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hp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>
  <p:sldMasterIdLst>
    <p:sldMasterId id="2147483997" r:id="rId1"/>
  </p:sldMasterIdLst>
  <p:notesMasterIdLst>
    <p:notesMasterId r:id="rId109"/>
  </p:notesMasterIdLst>
  <p:sldIdLst>
    <p:sldId id="430" r:id="rId2"/>
    <p:sldId id="594" r:id="rId3"/>
    <p:sldId id="838" r:id="rId4"/>
    <p:sldId id="695" r:id="rId5"/>
    <p:sldId id="895" r:id="rId6"/>
    <p:sldId id="749" r:id="rId7"/>
    <p:sldId id="407" r:id="rId8"/>
    <p:sldId id="750" r:id="rId9"/>
    <p:sldId id="751" r:id="rId10"/>
    <p:sldId id="844" r:id="rId11"/>
    <p:sldId id="845" r:id="rId12"/>
    <p:sldId id="663" r:id="rId13"/>
    <p:sldId id="896" r:id="rId14"/>
    <p:sldId id="897" r:id="rId15"/>
    <p:sldId id="905" r:id="rId16"/>
    <p:sldId id="842" r:id="rId17"/>
    <p:sldId id="819" r:id="rId18"/>
    <p:sldId id="881" r:id="rId19"/>
    <p:sldId id="882" r:id="rId20"/>
    <p:sldId id="824" r:id="rId21"/>
    <p:sldId id="883" r:id="rId22"/>
    <p:sldId id="884" r:id="rId23"/>
    <p:sldId id="885" r:id="rId24"/>
    <p:sldId id="886" r:id="rId25"/>
    <p:sldId id="887" r:id="rId26"/>
    <p:sldId id="831" r:id="rId27"/>
    <p:sldId id="681" r:id="rId28"/>
    <p:sldId id="683" r:id="rId29"/>
    <p:sldId id="685" r:id="rId30"/>
    <p:sldId id="903" r:id="rId31"/>
    <p:sldId id="901" r:id="rId32"/>
    <p:sldId id="911" r:id="rId33"/>
    <p:sldId id="889" r:id="rId34"/>
    <p:sldId id="909" r:id="rId35"/>
    <p:sldId id="912" r:id="rId36"/>
    <p:sldId id="832" r:id="rId37"/>
    <p:sldId id="902" r:id="rId38"/>
    <p:sldId id="833" r:id="rId39"/>
    <p:sldId id="890" r:id="rId40"/>
    <p:sldId id="891" r:id="rId41"/>
    <p:sldId id="839" r:id="rId42"/>
    <p:sldId id="846" r:id="rId43"/>
    <p:sldId id="847" r:id="rId44"/>
    <p:sldId id="849" r:id="rId45"/>
    <p:sldId id="760" r:id="rId46"/>
    <p:sldId id="761" r:id="rId47"/>
    <p:sldId id="762" r:id="rId48"/>
    <p:sldId id="763" r:id="rId49"/>
    <p:sldId id="764" r:id="rId50"/>
    <p:sldId id="765" r:id="rId51"/>
    <p:sldId id="766" r:id="rId52"/>
    <p:sldId id="768" r:id="rId53"/>
    <p:sldId id="850" r:id="rId54"/>
    <p:sldId id="851" r:id="rId55"/>
    <p:sldId id="772" r:id="rId56"/>
    <p:sldId id="774" r:id="rId57"/>
    <p:sldId id="775" r:id="rId58"/>
    <p:sldId id="777" r:id="rId59"/>
    <p:sldId id="726" r:id="rId60"/>
    <p:sldId id="852" r:id="rId61"/>
    <p:sldId id="779" r:id="rId62"/>
    <p:sldId id="853" r:id="rId63"/>
    <p:sldId id="781" r:id="rId64"/>
    <p:sldId id="782" r:id="rId65"/>
    <p:sldId id="854" r:id="rId66"/>
    <p:sldId id="855" r:id="rId67"/>
    <p:sldId id="785" r:id="rId68"/>
    <p:sldId id="856" r:id="rId69"/>
    <p:sldId id="857" r:id="rId70"/>
    <p:sldId id="858" r:id="rId71"/>
    <p:sldId id="789" r:id="rId72"/>
    <p:sldId id="898" r:id="rId73"/>
    <p:sldId id="899" r:id="rId74"/>
    <p:sldId id="900" r:id="rId75"/>
    <p:sldId id="861" r:id="rId76"/>
    <p:sldId id="862" r:id="rId77"/>
    <p:sldId id="840" r:id="rId78"/>
    <p:sldId id="426" r:id="rId79"/>
    <p:sldId id="863" r:id="rId80"/>
    <p:sldId id="864" r:id="rId81"/>
    <p:sldId id="893" r:id="rId82"/>
    <p:sldId id="894" r:id="rId83"/>
    <p:sldId id="866" r:id="rId84"/>
    <p:sldId id="801" r:id="rId85"/>
    <p:sldId id="867" r:id="rId86"/>
    <p:sldId id="868" r:id="rId87"/>
    <p:sldId id="869" r:id="rId88"/>
    <p:sldId id="870" r:id="rId89"/>
    <p:sldId id="746" r:id="rId90"/>
    <p:sldId id="841" r:id="rId91"/>
    <p:sldId id="805" r:id="rId92"/>
    <p:sldId id="871" r:id="rId93"/>
    <p:sldId id="807" r:id="rId94"/>
    <p:sldId id="872" r:id="rId95"/>
    <p:sldId id="873" r:id="rId96"/>
    <p:sldId id="810" r:id="rId97"/>
    <p:sldId id="814" r:id="rId98"/>
    <p:sldId id="874" r:id="rId99"/>
    <p:sldId id="875" r:id="rId100"/>
    <p:sldId id="913" r:id="rId101"/>
    <p:sldId id="876" r:id="rId102"/>
    <p:sldId id="877" r:id="rId103"/>
    <p:sldId id="878" r:id="rId104"/>
    <p:sldId id="879" r:id="rId105"/>
    <p:sldId id="880" r:id="rId106"/>
    <p:sldId id="633" r:id="rId107"/>
    <p:sldId id="634" r:id="rId108"/>
  </p:sldIdLst>
  <p:sldSz cx="12192000" cy="6858000"/>
  <p:notesSz cx="6858000" cy="91440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kumimoji="1" sz="2200" b="1" kern="1200">
        <a:solidFill>
          <a:schemeClr val="tx1"/>
        </a:solidFill>
        <a:latin typeface="Times New Roman" panose="02020603050405020304" pitchFamily="18" charset="0"/>
        <a:ea typeface="宋体" panose="02010600030101010101" pitchFamily="2" charset="-122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umimoji="1" sz="2200" b="1" kern="1200">
        <a:solidFill>
          <a:schemeClr val="tx1"/>
        </a:solidFill>
        <a:latin typeface="Times New Roman" panose="02020603050405020304" pitchFamily="18" charset="0"/>
        <a:ea typeface="宋体" panose="02010600030101010101" pitchFamily="2" charset="-122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umimoji="1" sz="2200" b="1" kern="1200">
        <a:solidFill>
          <a:schemeClr val="tx1"/>
        </a:solidFill>
        <a:latin typeface="Times New Roman" panose="02020603050405020304" pitchFamily="18" charset="0"/>
        <a:ea typeface="宋体" panose="02010600030101010101" pitchFamily="2" charset="-122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umimoji="1" sz="2200" b="1" kern="1200">
        <a:solidFill>
          <a:schemeClr val="tx1"/>
        </a:solidFill>
        <a:latin typeface="Times New Roman" panose="02020603050405020304" pitchFamily="18" charset="0"/>
        <a:ea typeface="宋体" panose="02010600030101010101" pitchFamily="2" charset="-122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umimoji="1" sz="2200" b="1" kern="1200">
        <a:solidFill>
          <a:schemeClr val="tx1"/>
        </a:solidFill>
        <a:latin typeface="Times New Roman" panose="02020603050405020304" pitchFamily="18" charset="0"/>
        <a:ea typeface="宋体" panose="02010600030101010101" pitchFamily="2" charset="-122"/>
        <a:cs typeface="+mn-cs"/>
      </a:defRPr>
    </a:lvl5pPr>
    <a:lvl6pPr marL="2286000" algn="l" defTabSz="914400" rtl="0" eaLnBrk="1" latinLnBrk="0" hangingPunct="1">
      <a:defRPr kumimoji="1" sz="2200" b="1" kern="1200">
        <a:solidFill>
          <a:schemeClr val="tx1"/>
        </a:solidFill>
        <a:latin typeface="Times New Roman" panose="02020603050405020304" pitchFamily="18" charset="0"/>
        <a:ea typeface="宋体" panose="02010600030101010101" pitchFamily="2" charset="-122"/>
        <a:cs typeface="+mn-cs"/>
      </a:defRPr>
    </a:lvl6pPr>
    <a:lvl7pPr marL="2743200" algn="l" defTabSz="914400" rtl="0" eaLnBrk="1" latinLnBrk="0" hangingPunct="1">
      <a:defRPr kumimoji="1" sz="2200" b="1" kern="1200">
        <a:solidFill>
          <a:schemeClr val="tx1"/>
        </a:solidFill>
        <a:latin typeface="Times New Roman" panose="02020603050405020304" pitchFamily="18" charset="0"/>
        <a:ea typeface="宋体" panose="02010600030101010101" pitchFamily="2" charset="-122"/>
        <a:cs typeface="+mn-cs"/>
      </a:defRPr>
    </a:lvl7pPr>
    <a:lvl8pPr marL="3200400" algn="l" defTabSz="914400" rtl="0" eaLnBrk="1" latinLnBrk="0" hangingPunct="1">
      <a:defRPr kumimoji="1" sz="2200" b="1" kern="1200">
        <a:solidFill>
          <a:schemeClr val="tx1"/>
        </a:solidFill>
        <a:latin typeface="Times New Roman" panose="02020603050405020304" pitchFamily="18" charset="0"/>
        <a:ea typeface="宋体" panose="02010600030101010101" pitchFamily="2" charset="-122"/>
        <a:cs typeface="+mn-cs"/>
      </a:defRPr>
    </a:lvl8pPr>
    <a:lvl9pPr marL="3657600" algn="l" defTabSz="914400" rtl="0" eaLnBrk="1" latinLnBrk="0" hangingPunct="1">
      <a:defRPr kumimoji="1" sz="2200" b="1" kern="1200">
        <a:solidFill>
          <a:schemeClr val="tx1"/>
        </a:solidFill>
        <a:latin typeface="Times New Roman" panose="02020603050405020304" pitchFamily="18" charset="0"/>
        <a:ea typeface="宋体" panose="02010600030101010101" pitchFamily="2" charset="-122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AC6BB"/>
    <a:srgbClr val="F8B6B7"/>
    <a:srgbClr val="C0D4C8"/>
    <a:srgbClr val="E1E0EC"/>
    <a:srgbClr val="9C98B7"/>
    <a:srgbClr val="DE4C2A"/>
    <a:srgbClr val="FFCFA3"/>
    <a:srgbClr val="B2C8E1"/>
    <a:srgbClr val="F1A699"/>
    <a:srgbClr val="E1463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2382" autoAdjust="0"/>
    <p:restoredTop sz="98190" autoAdjust="0"/>
  </p:normalViewPr>
  <p:slideViewPr>
    <p:cSldViewPr>
      <p:cViewPr varScale="1">
        <p:scale>
          <a:sx n="102" d="100"/>
          <a:sy n="102" d="100"/>
        </p:scale>
        <p:origin x="270" y="114"/>
      </p:cViewPr>
      <p:guideLst>
        <p:guide orient="horz" pos="2160"/>
        <p:guide pos="384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slide" Target="slides/slide101.xml"/><Relationship Id="rId110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13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11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notesMaster" Target="notesMasters/notesMaster1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57826CAE-A726-4B42-A9B1-F034DFAD6BFB}" type="doc">
      <dgm:prSet loTypeId="urn:microsoft.com/office/officeart/2005/8/layout/radial5" loCatId="relationship" qsTypeId="urn:microsoft.com/office/officeart/2005/8/quickstyle/simple1" qsCatId="simple" csTypeId="urn:microsoft.com/office/officeart/2005/8/colors/colorful2" csCatId="colorful" phldr="1"/>
      <dgm:spPr/>
      <dgm:t>
        <a:bodyPr/>
        <a:lstStyle/>
        <a:p>
          <a:endParaRPr lang="zh-CN" altLang="en-US"/>
        </a:p>
      </dgm:t>
    </dgm:pt>
    <dgm:pt modelId="{6F0F6914-ACE9-4F13-A84A-DFB2CCAAD414}">
      <dgm:prSet phldrT="[文本]"/>
      <dgm:spPr>
        <a:ln>
          <a:noFill/>
        </a:ln>
        <a:effectLst>
          <a:outerShdw blurRad="44450" dist="27940" dir="5400000" algn="ctr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gm:spPr>
      <dgm:t>
        <a:bodyPr lIns="0" tIns="0" rIns="0" bIns="0"/>
        <a:lstStyle/>
        <a:p>
          <a:r>
            <a:rPr lang="zh-CN" altLang="en-US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脂肪</a:t>
          </a:r>
          <a:endParaRPr lang="en-US" altLang="zh-CN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  <a:p>
          <a:r>
            <a:rPr lang="zh-CN" altLang="en-US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类脂</a:t>
          </a:r>
        </a:p>
      </dgm:t>
    </dgm:pt>
    <dgm:pt modelId="{8469A8C8-486D-47D9-8EE9-51C0E50F4056}" type="parTrans" cxnId="{00FA5409-4033-4CD5-913A-34E8269E6072}">
      <dgm:prSet/>
      <dgm:spPr/>
      <dgm:t>
        <a:bodyPr/>
        <a:lstStyle/>
        <a:p>
          <a:endParaRPr lang="zh-CN" altLang="en-US"/>
        </a:p>
      </dgm:t>
    </dgm:pt>
    <dgm:pt modelId="{85C05973-FA55-421D-AD9B-73EB6F50328B}" type="sibTrans" cxnId="{00FA5409-4033-4CD5-913A-34E8269E6072}">
      <dgm:prSet/>
      <dgm:spPr/>
      <dgm:t>
        <a:bodyPr/>
        <a:lstStyle/>
        <a:p>
          <a:endParaRPr lang="zh-CN" altLang="en-US"/>
        </a:p>
      </dgm:t>
    </dgm:pt>
    <dgm:pt modelId="{2CC58F66-11B5-4AD4-A49E-CF022FC4DA89}">
      <dgm:prSet phldrT="[文本]" custT="1"/>
      <dgm:spPr>
        <a:ln>
          <a:noFill/>
        </a:ln>
        <a:effectLst>
          <a:outerShdw blurRad="44450" dist="27940" dir="5400000" algn="ctr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gm:spPr>
      <dgm:t>
        <a:bodyPr lIns="0" tIns="0" rIns="0" bIns="0"/>
        <a:lstStyle/>
        <a:p>
          <a:r>
            <a:rPr lang="zh-CN" altLang="en-US" sz="1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储能与</a:t>
          </a:r>
          <a:endParaRPr lang="en-US" altLang="zh-CN" sz="18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  <a:p>
          <a:r>
            <a:rPr lang="zh-CN" altLang="en-US" sz="1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供能</a:t>
          </a:r>
        </a:p>
      </dgm:t>
    </dgm:pt>
    <dgm:pt modelId="{5A67B09A-ABFE-456F-A18A-CEA36761EDA5}" type="parTrans" cxnId="{6D902E59-0CBB-4CA9-A967-C04C2F58FD0E}">
      <dgm:prSet/>
      <dgm:spPr>
        <a:ln>
          <a:noFill/>
        </a:ln>
        <a:effectLst>
          <a:outerShdw blurRad="44450" dist="27940" dir="5400000" algn="ctr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gm:spPr>
      <dgm:t>
        <a:bodyPr/>
        <a:lstStyle/>
        <a:p>
          <a:endParaRPr lang="zh-CN" altLang="en-US"/>
        </a:p>
      </dgm:t>
    </dgm:pt>
    <dgm:pt modelId="{F2B0DF98-A8B2-4564-B4AF-BE0337FE970C}" type="sibTrans" cxnId="{6D902E59-0CBB-4CA9-A967-C04C2F58FD0E}">
      <dgm:prSet/>
      <dgm:spPr/>
      <dgm:t>
        <a:bodyPr/>
        <a:lstStyle/>
        <a:p>
          <a:endParaRPr lang="zh-CN" altLang="en-US"/>
        </a:p>
      </dgm:t>
    </dgm:pt>
    <dgm:pt modelId="{BB98023A-4F7D-4256-BC4A-66986A9E4DF2}">
      <dgm:prSet phldrT="[文本]" custT="1"/>
      <dgm:spPr>
        <a:ln>
          <a:noFill/>
        </a:ln>
        <a:effectLst>
          <a:outerShdw blurRad="44450" dist="27940" dir="5400000" algn="ctr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gm:spPr>
      <dgm:t>
        <a:bodyPr lIns="0" tIns="0" rIns="0" bIns="0"/>
        <a:lstStyle/>
        <a:p>
          <a:r>
            <a:rPr lang="zh-CN" altLang="en-US" sz="1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促进脂溶性维生素吸收</a:t>
          </a:r>
        </a:p>
      </dgm:t>
    </dgm:pt>
    <dgm:pt modelId="{9A80BAA2-28B0-4A33-A31A-02B0AD08E203}" type="parTrans" cxnId="{B83AA821-E8A4-45DE-98EE-57B2C1DA63CA}">
      <dgm:prSet/>
      <dgm:spPr>
        <a:ln>
          <a:noFill/>
        </a:ln>
        <a:effectLst>
          <a:outerShdw blurRad="44450" dist="27940" dir="5400000" algn="ctr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gm:spPr>
      <dgm:t>
        <a:bodyPr/>
        <a:lstStyle/>
        <a:p>
          <a:endParaRPr lang="zh-CN" altLang="en-US"/>
        </a:p>
      </dgm:t>
    </dgm:pt>
    <dgm:pt modelId="{1585C10D-B6C8-40FA-9954-75BCD127EFCD}" type="sibTrans" cxnId="{B83AA821-E8A4-45DE-98EE-57B2C1DA63CA}">
      <dgm:prSet/>
      <dgm:spPr/>
      <dgm:t>
        <a:bodyPr/>
        <a:lstStyle/>
        <a:p>
          <a:endParaRPr lang="zh-CN" altLang="en-US"/>
        </a:p>
      </dgm:t>
    </dgm:pt>
    <dgm:pt modelId="{FCADDBA7-F5FF-4025-A270-DBBDCF6A7213}">
      <dgm:prSet phldrT="[文本]" custT="1"/>
      <dgm:spPr>
        <a:ln>
          <a:noFill/>
        </a:ln>
        <a:effectLst>
          <a:outerShdw blurRad="44450" dist="27940" dir="5400000" algn="ctr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gm:spPr>
      <dgm:t>
        <a:bodyPr lIns="0" tIns="0" rIns="0" bIns="0"/>
        <a:lstStyle/>
        <a:p>
          <a:r>
            <a:rPr lang="zh-CN" altLang="en-US" sz="1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参与脂蛋白组成</a:t>
          </a:r>
        </a:p>
      </dgm:t>
    </dgm:pt>
    <dgm:pt modelId="{870CB02B-1936-4C7B-BE37-BA2D8AAF77F6}" type="parTrans" cxnId="{3DB64824-7CA2-43F4-A599-6CE757DD2F0A}">
      <dgm:prSet/>
      <dgm:spPr>
        <a:ln>
          <a:noFill/>
        </a:ln>
        <a:effectLst>
          <a:outerShdw blurRad="44450" dist="27940" dir="5400000" algn="ctr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gm:spPr>
      <dgm:t>
        <a:bodyPr/>
        <a:lstStyle/>
        <a:p>
          <a:endParaRPr lang="zh-CN" altLang="en-US"/>
        </a:p>
      </dgm:t>
    </dgm:pt>
    <dgm:pt modelId="{5DB9B88B-6047-49BA-8526-0016C0DD200A}" type="sibTrans" cxnId="{3DB64824-7CA2-43F4-A599-6CE757DD2F0A}">
      <dgm:prSet/>
      <dgm:spPr/>
      <dgm:t>
        <a:bodyPr/>
        <a:lstStyle/>
        <a:p>
          <a:endParaRPr lang="zh-CN" altLang="en-US"/>
        </a:p>
      </dgm:t>
    </dgm:pt>
    <dgm:pt modelId="{8C7336A5-DC46-40B8-BCB1-1B62C6215B29}">
      <dgm:prSet custT="1"/>
      <dgm:spPr>
        <a:ln>
          <a:noFill/>
        </a:ln>
        <a:effectLst>
          <a:outerShdw blurRad="44450" dist="27940" dir="5400000" algn="ctr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gm:spPr>
      <dgm:t>
        <a:bodyPr lIns="0" tIns="0" rIns="0" bIns="0"/>
        <a:lstStyle/>
        <a:p>
          <a:r>
            <a:rPr lang="zh-CN" altLang="en-US" sz="1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保护</a:t>
          </a:r>
          <a:endParaRPr lang="en-US" altLang="zh-CN" sz="18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  <a:p>
          <a:r>
            <a:rPr lang="zh-CN" altLang="en-US" sz="1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内脏</a:t>
          </a:r>
        </a:p>
      </dgm:t>
    </dgm:pt>
    <dgm:pt modelId="{C1E80EFF-9B06-4F00-B793-B45D551684D0}" type="parTrans" cxnId="{27C932A1-6825-420C-920F-FE52CE7585FB}">
      <dgm:prSet/>
      <dgm:spPr>
        <a:ln>
          <a:noFill/>
        </a:ln>
        <a:effectLst>
          <a:outerShdw blurRad="44450" dist="27940" dir="5400000" algn="ctr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gm:spPr>
      <dgm:t>
        <a:bodyPr/>
        <a:lstStyle/>
        <a:p>
          <a:endParaRPr lang="zh-CN" altLang="en-US"/>
        </a:p>
      </dgm:t>
    </dgm:pt>
    <dgm:pt modelId="{9C373CC7-B776-429D-BFCD-3872AAF64B3C}" type="sibTrans" cxnId="{27C932A1-6825-420C-920F-FE52CE7585FB}">
      <dgm:prSet/>
      <dgm:spPr/>
      <dgm:t>
        <a:bodyPr/>
        <a:lstStyle/>
        <a:p>
          <a:endParaRPr lang="zh-CN" altLang="en-US"/>
        </a:p>
      </dgm:t>
    </dgm:pt>
    <dgm:pt modelId="{A6DA27B9-F6B3-4BD7-9E5E-3063A368B30B}">
      <dgm:prSet custT="1"/>
      <dgm:spPr>
        <a:ln>
          <a:noFill/>
        </a:ln>
        <a:effectLst>
          <a:outerShdw blurRad="44450" dist="27940" dir="5400000" algn="ctr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gm:spPr>
      <dgm:t>
        <a:bodyPr lIns="0" tIns="0" rIns="0" bIns="0"/>
        <a:lstStyle/>
        <a:p>
          <a:r>
            <a:rPr lang="zh-CN" altLang="en-US" sz="1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维持生物膜结构与功能</a:t>
          </a:r>
        </a:p>
      </dgm:t>
    </dgm:pt>
    <dgm:pt modelId="{27ACED36-1D59-4763-84C3-372DD70D9B8D}" type="parTrans" cxnId="{DAC5360B-FE69-43C1-BE7A-E61DA0003231}">
      <dgm:prSet/>
      <dgm:spPr>
        <a:ln>
          <a:noFill/>
        </a:ln>
        <a:effectLst>
          <a:outerShdw blurRad="44450" dist="27940" dir="5400000" algn="ctr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gm:spPr>
      <dgm:t>
        <a:bodyPr/>
        <a:lstStyle/>
        <a:p>
          <a:endParaRPr lang="zh-CN" altLang="en-US"/>
        </a:p>
      </dgm:t>
    </dgm:pt>
    <dgm:pt modelId="{003C4120-9BC0-43C5-9A6A-0C78650664B1}" type="sibTrans" cxnId="{DAC5360B-FE69-43C1-BE7A-E61DA0003231}">
      <dgm:prSet/>
      <dgm:spPr/>
      <dgm:t>
        <a:bodyPr/>
        <a:lstStyle/>
        <a:p>
          <a:endParaRPr lang="zh-CN" altLang="en-US"/>
        </a:p>
      </dgm:t>
    </dgm:pt>
    <dgm:pt modelId="{AD28B8E8-2B75-48C7-91BD-82F10D004F27}">
      <dgm:prSet custT="1"/>
      <dgm:spPr>
        <a:ln>
          <a:noFill/>
        </a:ln>
        <a:effectLst>
          <a:outerShdw blurRad="44450" dist="27940" dir="5400000" algn="ctr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gm:spPr>
      <dgm:t>
        <a:bodyPr lIns="0" tIns="0" rIns="0" bIns="0"/>
        <a:lstStyle/>
        <a:p>
          <a:r>
            <a:rPr lang="zh-CN" altLang="en-US" sz="1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胆固醇生成活性物质</a:t>
          </a:r>
        </a:p>
      </dgm:t>
    </dgm:pt>
    <dgm:pt modelId="{462CF61F-70D3-4E82-9FEF-7BF0CC15530A}" type="parTrans" cxnId="{D527467B-36ED-42E8-990B-A93378065381}">
      <dgm:prSet/>
      <dgm:spPr>
        <a:ln>
          <a:noFill/>
        </a:ln>
        <a:effectLst>
          <a:outerShdw blurRad="44450" dist="27940" dir="5400000" algn="ctr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gm:spPr>
      <dgm:t>
        <a:bodyPr/>
        <a:lstStyle/>
        <a:p>
          <a:endParaRPr lang="zh-CN" altLang="en-US"/>
        </a:p>
      </dgm:t>
    </dgm:pt>
    <dgm:pt modelId="{BA514E88-1B29-4D0A-8733-35160D4D7AD9}" type="sibTrans" cxnId="{D527467B-36ED-42E8-990B-A93378065381}">
      <dgm:prSet/>
      <dgm:spPr/>
      <dgm:t>
        <a:bodyPr/>
        <a:lstStyle/>
        <a:p>
          <a:endParaRPr lang="zh-CN" altLang="en-US"/>
        </a:p>
      </dgm:t>
    </dgm:pt>
    <dgm:pt modelId="{13841D09-124E-4CC8-99D3-2E2F24C45475}">
      <dgm:prSet custT="1"/>
      <dgm:spPr>
        <a:ln>
          <a:noFill/>
        </a:ln>
        <a:effectLst>
          <a:outerShdw blurRad="44450" dist="27940" dir="5400000" algn="ctr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gm:spPr>
      <dgm:t>
        <a:bodyPr lIns="0" tIns="0" rIns="0" bIns="0"/>
        <a:lstStyle/>
        <a:p>
          <a:r>
            <a:rPr lang="zh-CN" altLang="en-US" sz="1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磷脂参与代谢调节</a:t>
          </a:r>
        </a:p>
      </dgm:t>
    </dgm:pt>
    <dgm:pt modelId="{CB953B1C-4631-46B0-8D25-E057AD13A7E6}" type="parTrans" cxnId="{256DD940-C37E-404A-99EA-9D2D8D42A43B}">
      <dgm:prSet/>
      <dgm:spPr>
        <a:ln>
          <a:noFill/>
        </a:ln>
        <a:effectLst>
          <a:outerShdw blurRad="44450" dist="27940" dir="5400000" algn="ctr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gm:spPr>
      <dgm:t>
        <a:bodyPr/>
        <a:lstStyle/>
        <a:p>
          <a:endParaRPr lang="zh-CN" altLang="en-US"/>
        </a:p>
      </dgm:t>
    </dgm:pt>
    <dgm:pt modelId="{46575028-5C2F-4681-9402-6788B17167EF}" type="sibTrans" cxnId="{256DD940-C37E-404A-99EA-9D2D8D42A43B}">
      <dgm:prSet/>
      <dgm:spPr/>
      <dgm:t>
        <a:bodyPr/>
        <a:lstStyle/>
        <a:p>
          <a:endParaRPr lang="zh-CN" altLang="en-US"/>
        </a:p>
      </dgm:t>
    </dgm:pt>
    <dgm:pt modelId="{610C8C9D-B94C-4CF0-B56D-FEE9BBDADF9B}">
      <dgm:prSet custT="1"/>
      <dgm:spPr>
        <a:ln>
          <a:noFill/>
        </a:ln>
        <a:effectLst>
          <a:outerShdw blurRad="44450" dist="27940" dir="5400000" algn="ctr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gm:spPr>
      <dgm:t>
        <a:bodyPr lIns="0" tIns="0" rIns="0" bIns="0"/>
        <a:lstStyle/>
        <a:p>
          <a:r>
            <a:rPr lang="zh-CN" altLang="en-US" sz="1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供给必需脂肪酸</a:t>
          </a:r>
        </a:p>
      </dgm:t>
    </dgm:pt>
    <dgm:pt modelId="{77A72248-6D7F-482C-BA24-30B2CA0E98E4}" type="parTrans" cxnId="{9EC8BF68-E01D-4EC3-B1CB-5D51E6952215}">
      <dgm:prSet/>
      <dgm:spPr>
        <a:ln>
          <a:noFill/>
        </a:ln>
        <a:effectLst>
          <a:outerShdw blurRad="44450" dist="27940" dir="5400000" algn="ctr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gm:spPr>
      <dgm:t>
        <a:bodyPr/>
        <a:lstStyle/>
        <a:p>
          <a:endParaRPr lang="zh-CN" altLang="en-US"/>
        </a:p>
      </dgm:t>
    </dgm:pt>
    <dgm:pt modelId="{38AAB0F5-4C19-4F04-AD8F-C9C68010978B}" type="sibTrans" cxnId="{9EC8BF68-E01D-4EC3-B1CB-5D51E6952215}">
      <dgm:prSet/>
      <dgm:spPr/>
      <dgm:t>
        <a:bodyPr/>
        <a:lstStyle/>
        <a:p>
          <a:endParaRPr lang="zh-CN" altLang="en-US"/>
        </a:p>
      </dgm:t>
    </dgm:pt>
    <dgm:pt modelId="{F34B8332-2ADF-4FDA-A7EC-61FF5C60DC79}">
      <dgm:prSet custT="1"/>
      <dgm:spPr>
        <a:ln>
          <a:noFill/>
        </a:ln>
        <a:effectLst>
          <a:outerShdw blurRad="44450" dist="27940" dir="5400000" algn="ctr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gm:spPr>
      <dgm:t>
        <a:bodyPr lIns="0" tIns="0" rIns="0" bIns="0"/>
        <a:lstStyle/>
        <a:p>
          <a:r>
            <a:rPr lang="zh-CN" altLang="en-US" sz="1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维持</a:t>
          </a:r>
          <a:endParaRPr lang="en-US" altLang="zh-CN" sz="18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  <a:p>
          <a:r>
            <a:rPr lang="zh-CN" altLang="en-US" sz="1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体温</a:t>
          </a:r>
        </a:p>
      </dgm:t>
    </dgm:pt>
    <dgm:pt modelId="{E55685E6-A2F2-41C8-A48C-67C6B7EFD2A8}" type="parTrans" cxnId="{08AC7DF4-9978-4204-840E-1F1D3505BF8E}">
      <dgm:prSet/>
      <dgm:spPr>
        <a:ln>
          <a:noFill/>
        </a:ln>
        <a:effectLst>
          <a:outerShdw blurRad="44450" dist="27940" dir="5400000" algn="ctr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gm:spPr>
      <dgm:t>
        <a:bodyPr/>
        <a:lstStyle/>
        <a:p>
          <a:endParaRPr lang="zh-CN" altLang="en-US"/>
        </a:p>
      </dgm:t>
    </dgm:pt>
    <dgm:pt modelId="{2BEF5745-6C4C-43E2-848F-7D58E9040912}" type="sibTrans" cxnId="{08AC7DF4-9978-4204-840E-1F1D3505BF8E}">
      <dgm:prSet/>
      <dgm:spPr/>
      <dgm:t>
        <a:bodyPr/>
        <a:lstStyle/>
        <a:p>
          <a:endParaRPr lang="zh-CN" altLang="en-US"/>
        </a:p>
      </dgm:t>
    </dgm:pt>
    <dgm:pt modelId="{C1D7B66D-F60A-4E4D-8DE2-9CC674C1A1E9}" type="pres">
      <dgm:prSet presAssocID="{57826CAE-A726-4B42-A9B1-F034DFAD6BFB}" presName="Name0" presStyleCnt="0">
        <dgm:presLayoutVars>
          <dgm:chMax val="1"/>
          <dgm:dir/>
          <dgm:animLvl val="ctr"/>
          <dgm:resizeHandles val="exact"/>
        </dgm:presLayoutVars>
      </dgm:prSet>
      <dgm:spPr/>
    </dgm:pt>
    <dgm:pt modelId="{5BFD4854-A5C6-4C4F-8DE2-275BF4B0A8BE}" type="pres">
      <dgm:prSet presAssocID="{6F0F6914-ACE9-4F13-A84A-DFB2CCAAD414}" presName="centerShape" presStyleLbl="node0" presStyleIdx="0" presStyleCnt="1" custScaleX="109438" custScaleY="109438"/>
      <dgm:spPr/>
    </dgm:pt>
    <dgm:pt modelId="{615F776E-B522-4733-9B32-62C120E9AEE2}" type="pres">
      <dgm:prSet presAssocID="{5A67B09A-ABFE-456F-A18A-CEA36761EDA5}" presName="parTrans" presStyleLbl="sibTrans2D1" presStyleIdx="0" presStyleCnt="9"/>
      <dgm:spPr/>
    </dgm:pt>
    <dgm:pt modelId="{35109D9A-2E48-4754-9967-193AAFEFAA8B}" type="pres">
      <dgm:prSet presAssocID="{5A67B09A-ABFE-456F-A18A-CEA36761EDA5}" presName="connectorText" presStyleLbl="sibTrans2D1" presStyleIdx="0" presStyleCnt="9"/>
      <dgm:spPr/>
    </dgm:pt>
    <dgm:pt modelId="{5116A889-2D0E-442F-945A-A3F7497861E8}" type="pres">
      <dgm:prSet presAssocID="{2CC58F66-11B5-4AD4-A49E-CF022FC4DA89}" presName="node" presStyleLbl="node1" presStyleIdx="0" presStyleCnt="9" custScaleX="113023" custScaleY="113023">
        <dgm:presLayoutVars>
          <dgm:bulletEnabled val="1"/>
        </dgm:presLayoutVars>
      </dgm:prSet>
      <dgm:spPr/>
    </dgm:pt>
    <dgm:pt modelId="{B9F817D2-5086-4671-BF7C-5AD27133573F}" type="pres">
      <dgm:prSet presAssocID="{C1E80EFF-9B06-4F00-B793-B45D551684D0}" presName="parTrans" presStyleLbl="sibTrans2D1" presStyleIdx="1" presStyleCnt="9"/>
      <dgm:spPr/>
    </dgm:pt>
    <dgm:pt modelId="{D60DB4EA-6F70-4FC3-B3F7-9A9947609B5A}" type="pres">
      <dgm:prSet presAssocID="{C1E80EFF-9B06-4F00-B793-B45D551684D0}" presName="connectorText" presStyleLbl="sibTrans2D1" presStyleIdx="1" presStyleCnt="9"/>
      <dgm:spPr/>
    </dgm:pt>
    <dgm:pt modelId="{69A86E8F-5E13-440D-8483-9E443885BE4F}" type="pres">
      <dgm:prSet presAssocID="{8C7336A5-DC46-40B8-BCB1-1B62C6215B29}" presName="node" presStyleLbl="node1" presStyleIdx="1" presStyleCnt="9" custScaleX="113023" custScaleY="113023">
        <dgm:presLayoutVars>
          <dgm:bulletEnabled val="1"/>
        </dgm:presLayoutVars>
      </dgm:prSet>
      <dgm:spPr/>
    </dgm:pt>
    <dgm:pt modelId="{A1A3E8F3-3FAB-447B-9B6F-B3A7E3B3C837}" type="pres">
      <dgm:prSet presAssocID="{E55685E6-A2F2-41C8-A48C-67C6B7EFD2A8}" presName="parTrans" presStyleLbl="sibTrans2D1" presStyleIdx="2" presStyleCnt="9"/>
      <dgm:spPr/>
    </dgm:pt>
    <dgm:pt modelId="{3EDAC324-FB6F-41D2-908A-8B94F4D436B9}" type="pres">
      <dgm:prSet presAssocID="{E55685E6-A2F2-41C8-A48C-67C6B7EFD2A8}" presName="connectorText" presStyleLbl="sibTrans2D1" presStyleIdx="2" presStyleCnt="9"/>
      <dgm:spPr/>
    </dgm:pt>
    <dgm:pt modelId="{91F34483-8C32-45EF-A3BF-75F05F0366D3}" type="pres">
      <dgm:prSet presAssocID="{F34B8332-2ADF-4FDA-A7EC-61FF5C60DC79}" presName="node" presStyleLbl="node1" presStyleIdx="2" presStyleCnt="9" custScaleX="113023" custScaleY="113023">
        <dgm:presLayoutVars>
          <dgm:bulletEnabled val="1"/>
        </dgm:presLayoutVars>
      </dgm:prSet>
      <dgm:spPr/>
    </dgm:pt>
    <dgm:pt modelId="{C8DE2287-6FBB-44A7-B0AE-81D1FEC018CC}" type="pres">
      <dgm:prSet presAssocID="{77A72248-6D7F-482C-BA24-30B2CA0E98E4}" presName="parTrans" presStyleLbl="sibTrans2D1" presStyleIdx="3" presStyleCnt="9"/>
      <dgm:spPr/>
    </dgm:pt>
    <dgm:pt modelId="{79ACE377-1342-4D25-8AE2-EA608AA8829D}" type="pres">
      <dgm:prSet presAssocID="{77A72248-6D7F-482C-BA24-30B2CA0E98E4}" presName="connectorText" presStyleLbl="sibTrans2D1" presStyleIdx="3" presStyleCnt="9"/>
      <dgm:spPr/>
    </dgm:pt>
    <dgm:pt modelId="{20DCDE63-EE3F-4898-BB58-DBECE1952020}" type="pres">
      <dgm:prSet presAssocID="{610C8C9D-B94C-4CF0-B56D-FEE9BBDADF9B}" presName="node" presStyleLbl="node1" presStyleIdx="3" presStyleCnt="9" custScaleX="113023" custScaleY="113023">
        <dgm:presLayoutVars>
          <dgm:bulletEnabled val="1"/>
        </dgm:presLayoutVars>
      </dgm:prSet>
      <dgm:spPr/>
    </dgm:pt>
    <dgm:pt modelId="{92BF44FF-4615-4C09-B86B-0D7404B6E644}" type="pres">
      <dgm:prSet presAssocID="{27ACED36-1D59-4763-84C3-372DD70D9B8D}" presName="parTrans" presStyleLbl="sibTrans2D1" presStyleIdx="4" presStyleCnt="9"/>
      <dgm:spPr/>
    </dgm:pt>
    <dgm:pt modelId="{2025F675-4431-498D-B876-1949EF527421}" type="pres">
      <dgm:prSet presAssocID="{27ACED36-1D59-4763-84C3-372DD70D9B8D}" presName="connectorText" presStyleLbl="sibTrans2D1" presStyleIdx="4" presStyleCnt="9"/>
      <dgm:spPr/>
    </dgm:pt>
    <dgm:pt modelId="{51B8C4BF-5801-4E4B-AB3F-DE752F5DD820}" type="pres">
      <dgm:prSet presAssocID="{A6DA27B9-F6B3-4BD7-9E5E-3063A368B30B}" presName="node" presStyleLbl="node1" presStyleIdx="4" presStyleCnt="9" custScaleX="113023" custScaleY="113023">
        <dgm:presLayoutVars>
          <dgm:bulletEnabled val="1"/>
        </dgm:presLayoutVars>
      </dgm:prSet>
      <dgm:spPr/>
    </dgm:pt>
    <dgm:pt modelId="{BCA580A0-E244-4330-A895-64364768F52D}" type="pres">
      <dgm:prSet presAssocID="{CB953B1C-4631-46B0-8D25-E057AD13A7E6}" presName="parTrans" presStyleLbl="sibTrans2D1" presStyleIdx="5" presStyleCnt="9"/>
      <dgm:spPr/>
    </dgm:pt>
    <dgm:pt modelId="{0F653B21-DE16-4C4F-AC95-5D3DFC3CEA5E}" type="pres">
      <dgm:prSet presAssocID="{CB953B1C-4631-46B0-8D25-E057AD13A7E6}" presName="connectorText" presStyleLbl="sibTrans2D1" presStyleIdx="5" presStyleCnt="9"/>
      <dgm:spPr/>
    </dgm:pt>
    <dgm:pt modelId="{1134CF60-ECC6-432C-AD91-9D94AD22CF19}" type="pres">
      <dgm:prSet presAssocID="{13841D09-124E-4CC8-99D3-2E2F24C45475}" presName="node" presStyleLbl="node1" presStyleIdx="5" presStyleCnt="9" custScaleX="113023" custScaleY="113023">
        <dgm:presLayoutVars>
          <dgm:bulletEnabled val="1"/>
        </dgm:presLayoutVars>
      </dgm:prSet>
      <dgm:spPr/>
    </dgm:pt>
    <dgm:pt modelId="{82A271E7-A58E-4973-962A-44ED9B82C8AF}" type="pres">
      <dgm:prSet presAssocID="{462CF61F-70D3-4E82-9FEF-7BF0CC15530A}" presName="parTrans" presStyleLbl="sibTrans2D1" presStyleIdx="6" presStyleCnt="9"/>
      <dgm:spPr/>
    </dgm:pt>
    <dgm:pt modelId="{5D9B9588-9E1B-4E10-8FE1-481AE189162D}" type="pres">
      <dgm:prSet presAssocID="{462CF61F-70D3-4E82-9FEF-7BF0CC15530A}" presName="connectorText" presStyleLbl="sibTrans2D1" presStyleIdx="6" presStyleCnt="9"/>
      <dgm:spPr/>
    </dgm:pt>
    <dgm:pt modelId="{E950456B-A71C-4319-A3C4-1B5D864FBE3E}" type="pres">
      <dgm:prSet presAssocID="{AD28B8E8-2B75-48C7-91BD-82F10D004F27}" presName="node" presStyleLbl="node1" presStyleIdx="6" presStyleCnt="9" custScaleX="113023" custScaleY="113023">
        <dgm:presLayoutVars>
          <dgm:bulletEnabled val="1"/>
        </dgm:presLayoutVars>
      </dgm:prSet>
      <dgm:spPr/>
    </dgm:pt>
    <dgm:pt modelId="{C988DD41-C945-49A1-A064-8F6DB9B139D8}" type="pres">
      <dgm:prSet presAssocID="{9A80BAA2-28B0-4A33-A31A-02B0AD08E203}" presName="parTrans" presStyleLbl="sibTrans2D1" presStyleIdx="7" presStyleCnt="9"/>
      <dgm:spPr/>
    </dgm:pt>
    <dgm:pt modelId="{E8E4E6CE-0360-4BAC-B8FE-7B635B2A5626}" type="pres">
      <dgm:prSet presAssocID="{9A80BAA2-28B0-4A33-A31A-02B0AD08E203}" presName="connectorText" presStyleLbl="sibTrans2D1" presStyleIdx="7" presStyleCnt="9"/>
      <dgm:spPr/>
    </dgm:pt>
    <dgm:pt modelId="{23B2D991-E452-449F-BA61-0AEC7E3941BA}" type="pres">
      <dgm:prSet presAssocID="{BB98023A-4F7D-4256-BC4A-66986A9E4DF2}" presName="node" presStyleLbl="node1" presStyleIdx="7" presStyleCnt="9" custScaleX="113023" custScaleY="113023">
        <dgm:presLayoutVars>
          <dgm:bulletEnabled val="1"/>
        </dgm:presLayoutVars>
      </dgm:prSet>
      <dgm:spPr/>
    </dgm:pt>
    <dgm:pt modelId="{F4695F04-9E31-4592-9320-DD48025A94A5}" type="pres">
      <dgm:prSet presAssocID="{870CB02B-1936-4C7B-BE37-BA2D8AAF77F6}" presName="parTrans" presStyleLbl="sibTrans2D1" presStyleIdx="8" presStyleCnt="9"/>
      <dgm:spPr/>
    </dgm:pt>
    <dgm:pt modelId="{574DCB3A-8F31-4A6D-9CCD-EFBE5AD31A45}" type="pres">
      <dgm:prSet presAssocID="{870CB02B-1936-4C7B-BE37-BA2D8AAF77F6}" presName="connectorText" presStyleLbl="sibTrans2D1" presStyleIdx="8" presStyleCnt="9"/>
      <dgm:spPr/>
    </dgm:pt>
    <dgm:pt modelId="{58FADDE6-F95A-4DBE-8BE4-72861BE51A1A}" type="pres">
      <dgm:prSet presAssocID="{FCADDBA7-F5FF-4025-A270-DBBDCF6A7213}" presName="node" presStyleLbl="node1" presStyleIdx="8" presStyleCnt="9" custScaleX="113023" custScaleY="113023">
        <dgm:presLayoutVars>
          <dgm:bulletEnabled val="1"/>
        </dgm:presLayoutVars>
      </dgm:prSet>
      <dgm:spPr/>
    </dgm:pt>
  </dgm:ptLst>
  <dgm:cxnLst>
    <dgm:cxn modelId="{00FA5409-4033-4CD5-913A-34E8269E6072}" srcId="{57826CAE-A726-4B42-A9B1-F034DFAD6BFB}" destId="{6F0F6914-ACE9-4F13-A84A-DFB2CCAAD414}" srcOrd="0" destOrd="0" parTransId="{8469A8C8-486D-47D9-8EE9-51C0E50F4056}" sibTransId="{85C05973-FA55-421D-AD9B-73EB6F50328B}"/>
    <dgm:cxn modelId="{91F97809-BD9B-40DC-BA0B-F9A3309BF1B9}" type="presOf" srcId="{27ACED36-1D59-4763-84C3-372DD70D9B8D}" destId="{92BF44FF-4615-4C09-B86B-0D7404B6E644}" srcOrd="0" destOrd="0" presId="urn:microsoft.com/office/officeart/2005/8/layout/radial5"/>
    <dgm:cxn modelId="{DAC5360B-FE69-43C1-BE7A-E61DA0003231}" srcId="{6F0F6914-ACE9-4F13-A84A-DFB2CCAAD414}" destId="{A6DA27B9-F6B3-4BD7-9E5E-3063A368B30B}" srcOrd="4" destOrd="0" parTransId="{27ACED36-1D59-4763-84C3-372DD70D9B8D}" sibTransId="{003C4120-9BC0-43C5-9A6A-0C78650664B1}"/>
    <dgm:cxn modelId="{C8FD8B0C-F127-4641-9784-5D5B9D783D95}" type="presOf" srcId="{CB953B1C-4631-46B0-8D25-E057AD13A7E6}" destId="{0F653B21-DE16-4C4F-AC95-5D3DFC3CEA5E}" srcOrd="1" destOrd="0" presId="urn:microsoft.com/office/officeart/2005/8/layout/radial5"/>
    <dgm:cxn modelId="{4BF0CF15-2787-4B83-88D7-E85469EF5001}" type="presOf" srcId="{A6DA27B9-F6B3-4BD7-9E5E-3063A368B30B}" destId="{51B8C4BF-5801-4E4B-AB3F-DE752F5DD820}" srcOrd="0" destOrd="0" presId="urn:microsoft.com/office/officeart/2005/8/layout/radial5"/>
    <dgm:cxn modelId="{B83AA821-E8A4-45DE-98EE-57B2C1DA63CA}" srcId="{6F0F6914-ACE9-4F13-A84A-DFB2CCAAD414}" destId="{BB98023A-4F7D-4256-BC4A-66986A9E4DF2}" srcOrd="7" destOrd="0" parTransId="{9A80BAA2-28B0-4A33-A31A-02B0AD08E203}" sibTransId="{1585C10D-B6C8-40FA-9954-75BCD127EFCD}"/>
    <dgm:cxn modelId="{3DB64824-7CA2-43F4-A599-6CE757DD2F0A}" srcId="{6F0F6914-ACE9-4F13-A84A-DFB2CCAAD414}" destId="{FCADDBA7-F5FF-4025-A270-DBBDCF6A7213}" srcOrd="8" destOrd="0" parTransId="{870CB02B-1936-4C7B-BE37-BA2D8AAF77F6}" sibTransId="{5DB9B88B-6047-49BA-8526-0016C0DD200A}"/>
    <dgm:cxn modelId="{B599D024-0378-4348-830D-D90054AD4A66}" type="presOf" srcId="{2CC58F66-11B5-4AD4-A49E-CF022FC4DA89}" destId="{5116A889-2D0E-442F-945A-A3F7497861E8}" srcOrd="0" destOrd="0" presId="urn:microsoft.com/office/officeart/2005/8/layout/radial5"/>
    <dgm:cxn modelId="{F9BC8631-B8F1-4C32-8477-185A63DE40B5}" type="presOf" srcId="{13841D09-124E-4CC8-99D3-2E2F24C45475}" destId="{1134CF60-ECC6-432C-AD91-9D94AD22CF19}" srcOrd="0" destOrd="0" presId="urn:microsoft.com/office/officeart/2005/8/layout/radial5"/>
    <dgm:cxn modelId="{A8991536-850F-4DF3-B564-180639CDD0D9}" type="presOf" srcId="{F34B8332-2ADF-4FDA-A7EC-61FF5C60DC79}" destId="{91F34483-8C32-45EF-A3BF-75F05F0366D3}" srcOrd="0" destOrd="0" presId="urn:microsoft.com/office/officeart/2005/8/layout/radial5"/>
    <dgm:cxn modelId="{67BF1238-830B-4DA9-B2BD-5FE8B72F7BD3}" type="presOf" srcId="{462CF61F-70D3-4E82-9FEF-7BF0CC15530A}" destId="{82A271E7-A58E-4973-962A-44ED9B82C8AF}" srcOrd="0" destOrd="0" presId="urn:microsoft.com/office/officeart/2005/8/layout/radial5"/>
    <dgm:cxn modelId="{256DD940-C37E-404A-99EA-9D2D8D42A43B}" srcId="{6F0F6914-ACE9-4F13-A84A-DFB2CCAAD414}" destId="{13841D09-124E-4CC8-99D3-2E2F24C45475}" srcOrd="5" destOrd="0" parTransId="{CB953B1C-4631-46B0-8D25-E057AD13A7E6}" sibTransId="{46575028-5C2F-4681-9402-6788B17167EF}"/>
    <dgm:cxn modelId="{9C077865-06E5-487E-B80A-DF080D4940B3}" type="presOf" srcId="{E55685E6-A2F2-41C8-A48C-67C6B7EFD2A8}" destId="{3EDAC324-FB6F-41D2-908A-8B94F4D436B9}" srcOrd="1" destOrd="0" presId="urn:microsoft.com/office/officeart/2005/8/layout/radial5"/>
    <dgm:cxn modelId="{17CDB145-2396-4E9B-8635-CB055719BABD}" type="presOf" srcId="{6F0F6914-ACE9-4F13-A84A-DFB2CCAAD414}" destId="{5BFD4854-A5C6-4C4F-8DE2-275BF4B0A8BE}" srcOrd="0" destOrd="0" presId="urn:microsoft.com/office/officeart/2005/8/layout/radial5"/>
    <dgm:cxn modelId="{9EC8BF68-E01D-4EC3-B1CB-5D51E6952215}" srcId="{6F0F6914-ACE9-4F13-A84A-DFB2CCAAD414}" destId="{610C8C9D-B94C-4CF0-B56D-FEE9BBDADF9B}" srcOrd="3" destOrd="0" parTransId="{77A72248-6D7F-482C-BA24-30B2CA0E98E4}" sibTransId="{38AAB0F5-4C19-4F04-AD8F-C9C68010978B}"/>
    <dgm:cxn modelId="{3425D64D-6AD3-43BA-90AD-DD6B4B1A72E2}" type="presOf" srcId="{610C8C9D-B94C-4CF0-B56D-FEE9BBDADF9B}" destId="{20DCDE63-EE3F-4898-BB58-DBECE1952020}" srcOrd="0" destOrd="0" presId="urn:microsoft.com/office/officeart/2005/8/layout/radial5"/>
    <dgm:cxn modelId="{74130C4F-A3B3-4B3A-82C8-53AC9F12ADB9}" type="presOf" srcId="{5A67B09A-ABFE-456F-A18A-CEA36761EDA5}" destId="{35109D9A-2E48-4754-9967-193AAFEFAA8B}" srcOrd="1" destOrd="0" presId="urn:microsoft.com/office/officeart/2005/8/layout/radial5"/>
    <dgm:cxn modelId="{3F7AB151-D86F-496A-9E85-4E032EB26138}" type="presOf" srcId="{57826CAE-A726-4B42-A9B1-F034DFAD6BFB}" destId="{C1D7B66D-F60A-4E4D-8DE2-9CC674C1A1E9}" srcOrd="0" destOrd="0" presId="urn:microsoft.com/office/officeart/2005/8/layout/radial5"/>
    <dgm:cxn modelId="{D3670278-3025-4F6C-9EE0-0E1F1DC39BDC}" type="presOf" srcId="{870CB02B-1936-4C7B-BE37-BA2D8AAF77F6}" destId="{574DCB3A-8F31-4A6D-9CCD-EFBE5AD31A45}" srcOrd="1" destOrd="0" presId="urn:microsoft.com/office/officeart/2005/8/layout/radial5"/>
    <dgm:cxn modelId="{6D902E59-0CBB-4CA9-A967-C04C2F58FD0E}" srcId="{6F0F6914-ACE9-4F13-A84A-DFB2CCAAD414}" destId="{2CC58F66-11B5-4AD4-A49E-CF022FC4DA89}" srcOrd="0" destOrd="0" parTransId="{5A67B09A-ABFE-456F-A18A-CEA36761EDA5}" sibTransId="{F2B0DF98-A8B2-4564-B4AF-BE0337FE970C}"/>
    <dgm:cxn modelId="{D527467B-36ED-42E8-990B-A93378065381}" srcId="{6F0F6914-ACE9-4F13-A84A-DFB2CCAAD414}" destId="{AD28B8E8-2B75-48C7-91BD-82F10D004F27}" srcOrd="6" destOrd="0" parTransId="{462CF61F-70D3-4E82-9FEF-7BF0CC15530A}" sibTransId="{BA514E88-1B29-4D0A-8733-35160D4D7AD9}"/>
    <dgm:cxn modelId="{FACA7A8E-F6ED-44CB-9126-1A41AAAC3EB9}" type="presOf" srcId="{8C7336A5-DC46-40B8-BCB1-1B62C6215B29}" destId="{69A86E8F-5E13-440D-8483-9E443885BE4F}" srcOrd="0" destOrd="0" presId="urn:microsoft.com/office/officeart/2005/8/layout/radial5"/>
    <dgm:cxn modelId="{8B5EACA0-2874-494B-92D5-CE696609FEE5}" type="presOf" srcId="{E55685E6-A2F2-41C8-A48C-67C6B7EFD2A8}" destId="{A1A3E8F3-3FAB-447B-9B6F-B3A7E3B3C837}" srcOrd="0" destOrd="0" presId="urn:microsoft.com/office/officeart/2005/8/layout/radial5"/>
    <dgm:cxn modelId="{27C932A1-6825-420C-920F-FE52CE7585FB}" srcId="{6F0F6914-ACE9-4F13-A84A-DFB2CCAAD414}" destId="{8C7336A5-DC46-40B8-BCB1-1B62C6215B29}" srcOrd="1" destOrd="0" parTransId="{C1E80EFF-9B06-4F00-B793-B45D551684D0}" sibTransId="{9C373CC7-B776-429D-BFCD-3872AAF64B3C}"/>
    <dgm:cxn modelId="{B8A140A4-921F-4996-84F3-CDD7B20E522F}" type="presOf" srcId="{5A67B09A-ABFE-456F-A18A-CEA36761EDA5}" destId="{615F776E-B522-4733-9B32-62C120E9AEE2}" srcOrd="0" destOrd="0" presId="urn:microsoft.com/office/officeart/2005/8/layout/radial5"/>
    <dgm:cxn modelId="{DC1A3AA5-8452-47E4-8AEC-6537111D5F4B}" type="presOf" srcId="{C1E80EFF-9B06-4F00-B793-B45D551684D0}" destId="{D60DB4EA-6F70-4FC3-B3F7-9A9947609B5A}" srcOrd="1" destOrd="0" presId="urn:microsoft.com/office/officeart/2005/8/layout/radial5"/>
    <dgm:cxn modelId="{0BD736B5-FB04-4477-BC78-5E864CC4A026}" type="presOf" srcId="{C1E80EFF-9B06-4F00-B793-B45D551684D0}" destId="{B9F817D2-5086-4671-BF7C-5AD27133573F}" srcOrd="0" destOrd="0" presId="urn:microsoft.com/office/officeart/2005/8/layout/radial5"/>
    <dgm:cxn modelId="{D10581B7-5C1C-47E4-89BE-EE098648B99A}" type="presOf" srcId="{870CB02B-1936-4C7B-BE37-BA2D8AAF77F6}" destId="{F4695F04-9E31-4592-9320-DD48025A94A5}" srcOrd="0" destOrd="0" presId="urn:microsoft.com/office/officeart/2005/8/layout/radial5"/>
    <dgm:cxn modelId="{49E63BDB-D483-49FD-9A79-E43756B0A148}" type="presOf" srcId="{CB953B1C-4631-46B0-8D25-E057AD13A7E6}" destId="{BCA580A0-E244-4330-A895-64364768F52D}" srcOrd="0" destOrd="0" presId="urn:microsoft.com/office/officeart/2005/8/layout/radial5"/>
    <dgm:cxn modelId="{765557E6-EADA-45D5-A50D-F094F9B17447}" type="presOf" srcId="{77A72248-6D7F-482C-BA24-30B2CA0E98E4}" destId="{79ACE377-1342-4D25-8AE2-EA608AA8829D}" srcOrd="1" destOrd="0" presId="urn:microsoft.com/office/officeart/2005/8/layout/radial5"/>
    <dgm:cxn modelId="{09F68AE9-3EA4-479C-805E-FF88ECFAF17E}" type="presOf" srcId="{AD28B8E8-2B75-48C7-91BD-82F10D004F27}" destId="{E950456B-A71C-4319-A3C4-1B5D864FBE3E}" srcOrd="0" destOrd="0" presId="urn:microsoft.com/office/officeart/2005/8/layout/radial5"/>
    <dgm:cxn modelId="{2E1C58EB-CECC-420C-8AB7-654AD9C35707}" type="presOf" srcId="{9A80BAA2-28B0-4A33-A31A-02B0AD08E203}" destId="{C988DD41-C945-49A1-A064-8F6DB9B139D8}" srcOrd="0" destOrd="0" presId="urn:microsoft.com/office/officeart/2005/8/layout/radial5"/>
    <dgm:cxn modelId="{129D48EF-4576-4B89-B83B-7DA7BB296964}" type="presOf" srcId="{77A72248-6D7F-482C-BA24-30B2CA0E98E4}" destId="{C8DE2287-6FBB-44A7-B0AE-81D1FEC018CC}" srcOrd="0" destOrd="0" presId="urn:microsoft.com/office/officeart/2005/8/layout/radial5"/>
    <dgm:cxn modelId="{90CCCBF0-7815-4D4F-A61A-75B4AEA860E9}" type="presOf" srcId="{462CF61F-70D3-4E82-9FEF-7BF0CC15530A}" destId="{5D9B9588-9E1B-4E10-8FE1-481AE189162D}" srcOrd="1" destOrd="0" presId="urn:microsoft.com/office/officeart/2005/8/layout/radial5"/>
    <dgm:cxn modelId="{08AC7DF4-9978-4204-840E-1F1D3505BF8E}" srcId="{6F0F6914-ACE9-4F13-A84A-DFB2CCAAD414}" destId="{F34B8332-2ADF-4FDA-A7EC-61FF5C60DC79}" srcOrd="2" destOrd="0" parTransId="{E55685E6-A2F2-41C8-A48C-67C6B7EFD2A8}" sibTransId="{2BEF5745-6C4C-43E2-848F-7D58E9040912}"/>
    <dgm:cxn modelId="{92B34CF5-F6FA-4B73-A00B-CFE83C4CB527}" type="presOf" srcId="{FCADDBA7-F5FF-4025-A270-DBBDCF6A7213}" destId="{58FADDE6-F95A-4DBE-8BE4-72861BE51A1A}" srcOrd="0" destOrd="0" presId="urn:microsoft.com/office/officeart/2005/8/layout/radial5"/>
    <dgm:cxn modelId="{1C41B5F8-BC0C-45F9-8E19-4B31E941BFDF}" type="presOf" srcId="{27ACED36-1D59-4763-84C3-372DD70D9B8D}" destId="{2025F675-4431-498D-B876-1949EF527421}" srcOrd="1" destOrd="0" presId="urn:microsoft.com/office/officeart/2005/8/layout/radial5"/>
    <dgm:cxn modelId="{058BE8F8-DC93-4E15-82B1-4DE0B6B6E475}" type="presOf" srcId="{9A80BAA2-28B0-4A33-A31A-02B0AD08E203}" destId="{E8E4E6CE-0360-4BAC-B8FE-7B635B2A5626}" srcOrd="1" destOrd="0" presId="urn:microsoft.com/office/officeart/2005/8/layout/radial5"/>
    <dgm:cxn modelId="{17AAE4FF-F867-491C-8E7E-8C66DC2E8B6A}" type="presOf" srcId="{BB98023A-4F7D-4256-BC4A-66986A9E4DF2}" destId="{23B2D991-E452-449F-BA61-0AEC7E3941BA}" srcOrd="0" destOrd="0" presId="urn:microsoft.com/office/officeart/2005/8/layout/radial5"/>
    <dgm:cxn modelId="{A5B33F94-3F34-441E-A17F-68AEEB4EAD52}" type="presParOf" srcId="{C1D7B66D-F60A-4E4D-8DE2-9CC674C1A1E9}" destId="{5BFD4854-A5C6-4C4F-8DE2-275BF4B0A8BE}" srcOrd="0" destOrd="0" presId="urn:microsoft.com/office/officeart/2005/8/layout/radial5"/>
    <dgm:cxn modelId="{7D378A95-A0F3-4F36-AEE1-878CC249256B}" type="presParOf" srcId="{C1D7B66D-F60A-4E4D-8DE2-9CC674C1A1E9}" destId="{615F776E-B522-4733-9B32-62C120E9AEE2}" srcOrd="1" destOrd="0" presId="urn:microsoft.com/office/officeart/2005/8/layout/radial5"/>
    <dgm:cxn modelId="{A6C38BA4-41F9-42F9-A8FB-18EE34CC9F0C}" type="presParOf" srcId="{615F776E-B522-4733-9B32-62C120E9AEE2}" destId="{35109D9A-2E48-4754-9967-193AAFEFAA8B}" srcOrd="0" destOrd="0" presId="urn:microsoft.com/office/officeart/2005/8/layout/radial5"/>
    <dgm:cxn modelId="{DD934C65-8863-4EF9-83AF-60FF0142C801}" type="presParOf" srcId="{C1D7B66D-F60A-4E4D-8DE2-9CC674C1A1E9}" destId="{5116A889-2D0E-442F-945A-A3F7497861E8}" srcOrd="2" destOrd="0" presId="urn:microsoft.com/office/officeart/2005/8/layout/radial5"/>
    <dgm:cxn modelId="{09CEB524-C957-4772-84B8-800A799E1E07}" type="presParOf" srcId="{C1D7B66D-F60A-4E4D-8DE2-9CC674C1A1E9}" destId="{B9F817D2-5086-4671-BF7C-5AD27133573F}" srcOrd="3" destOrd="0" presId="urn:microsoft.com/office/officeart/2005/8/layout/radial5"/>
    <dgm:cxn modelId="{41C4A947-4FF7-4245-8DED-D4648A0B363D}" type="presParOf" srcId="{B9F817D2-5086-4671-BF7C-5AD27133573F}" destId="{D60DB4EA-6F70-4FC3-B3F7-9A9947609B5A}" srcOrd="0" destOrd="0" presId="urn:microsoft.com/office/officeart/2005/8/layout/radial5"/>
    <dgm:cxn modelId="{EE761A11-E22B-4E9F-96F2-9A3D5516FEAB}" type="presParOf" srcId="{C1D7B66D-F60A-4E4D-8DE2-9CC674C1A1E9}" destId="{69A86E8F-5E13-440D-8483-9E443885BE4F}" srcOrd="4" destOrd="0" presId="urn:microsoft.com/office/officeart/2005/8/layout/radial5"/>
    <dgm:cxn modelId="{B88998E5-0782-485D-88F9-A1AC0B1728E0}" type="presParOf" srcId="{C1D7B66D-F60A-4E4D-8DE2-9CC674C1A1E9}" destId="{A1A3E8F3-3FAB-447B-9B6F-B3A7E3B3C837}" srcOrd="5" destOrd="0" presId="urn:microsoft.com/office/officeart/2005/8/layout/radial5"/>
    <dgm:cxn modelId="{4A90CA79-C930-41E5-BDD9-8D58AAD355A4}" type="presParOf" srcId="{A1A3E8F3-3FAB-447B-9B6F-B3A7E3B3C837}" destId="{3EDAC324-FB6F-41D2-908A-8B94F4D436B9}" srcOrd="0" destOrd="0" presId="urn:microsoft.com/office/officeart/2005/8/layout/radial5"/>
    <dgm:cxn modelId="{84EBD430-E866-4440-B508-1A550E7425F1}" type="presParOf" srcId="{C1D7B66D-F60A-4E4D-8DE2-9CC674C1A1E9}" destId="{91F34483-8C32-45EF-A3BF-75F05F0366D3}" srcOrd="6" destOrd="0" presId="urn:microsoft.com/office/officeart/2005/8/layout/radial5"/>
    <dgm:cxn modelId="{7EA7448D-A29F-44E3-830E-CCC13CE5171E}" type="presParOf" srcId="{C1D7B66D-F60A-4E4D-8DE2-9CC674C1A1E9}" destId="{C8DE2287-6FBB-44A7-B0AE-81D1FEC018CC}" srcOrd="7" destOrd="0" presId="urn:microsoft.com/office/officeart/2005/8/layout/radial5"/>
    <dgm:cxn modelId="{D4163B60-D2C8-48E3-BE69-AF80115055A3}" type="presParOf" srcId="{C8DE2287-6FBB-44A7-B0AE-81D1FEC018CC}" destId="{79ACE377-1342-4D25-8AE2-EA608AA8829D}" srcOrd="0" destOrd="0" presId="urn:microsoft.com/office/officeart/2005/8/layout/radial5"/>
    <dgm:cxn modelId="{C64BF924-C368-4990-845C-ED102E2C9DB4}" type="presParOf" srcId="{C1D7B66D-F60A-4E4D-8DE2-9CC674C1A1E9}" destId="{20DCDE63-EE3F-4898-BB58-DBECE1952020}" srcOrd="8" destOrd="0" presId="urn:microsoft.com/office/officeart/2005/8/layout/radial5"/>
    <dgm:cxn modelId="{1FAA7D25-2BB8-4666-AF35-B44A1EBF4704}" type="presParOf" srcId="{C1D7B66D-F60A-4E4D-8DE2-9CC674C1A1E9}" destId="{92BF44FF-4615-4C09-B86B-0D7404B6E644}" srcOrd="9" destOrd="0" presId="urn:microsoft.com/office/officeart/2005/8/layout/radial5"/>
    <dgm:cxn modelId="{36C03432-0588-462B-81DF-7BBE4D959473}" type="presParOf" srcId="{92BF44FF-4615-4C09-B86B-0D7404B6E644}" destId="{2025F675-4431-498D-B876-1949EF527421}" srcOrd="0" destOrd="0" presId="urn:microsoft.com/office/officeart/2005/8/layout/radial5"/>
    <dgm:cxn modelId="{01636161-3197-4DBB-94F6-B96253AD3129}" type="presParOf" srcId="{C1D7B66D-F60A-4E4D-8DE2-9CC674C1A1E9}" destId="{51B8C4BF-5801-4E4B-AB3F-DE752F5DD820}" srcOrd="10" destOrd="0" presId="urn:microsoft.com/office/officeart/2005/8/layout/radial5"/>
    <dgm:cxn modelId="{A1DD8725-F6D5-4800-A5D1-BF33576DBA68}" type="presParOf" srcId="{C1D7B66D-F60A-4E4D-8DE2-9CC674C1A1E9}" destId="{BCA580A0-E244-4330-A895-64364768F52D}" srcOrd="11" destOrd="0" presId="urn:microsoft.com/office/officeart/2005/8/layout/radial5"/>
    <dgm:cxn modelId="{89A0E10F-1B64-4303-B178-286B42FE4D6C}" type="presParOf" srcId="{BCA580A0-E244-4330-A895-64364768F52D}" destId="{0F653B21-DE16-4C4F-AC95-5D3DFC3CEA5E}" srcOrd="0" destOrd="0" presId="urn:microsoft.com/office/officeart/2005/8/layout/radial5"/>
    <dgm:cxn modelId="{E2DD951E-780E-4A95-B45C-3251402FF6A2}" type="presParOf" srcId="{C1D7B66D-F60A-4E4D-8DE2-9CC674C1A1E9}" destId="{1134CF60-ECC6-432C-AD91-9D94AD22CF19}" srcOrd="12" destOrd="0" presId="urn:microsoft.com/office/officeart/2005/8/layout/radial5"/>
    <dgm:cxn modelId="{A38830A2-A6D5-4986-8627-5C1BC3BDAA40}" type="presParOf" srcId="{C1D7B66D-F60A-4E4D-8DE2-9CC674C1A1E9}" destId="{82A271E7-A58E-4973-962A-44ED9B82C8AF}" srcOrd="13" destOrd="0" presId="urn:microsoft.com/office/officeart/2005/8/layout/radial5"/>
    <dgm:cxn modelId="{8D7E2168-9FB4-4DF4-A4B4-74EE0C308F1C}" type="presParOf" srcId="{82A271E7-A58E-4973-962A-44ED9B82C8AF}" destId="{5D9B9588-9E1B-4E10-8FE1-481AE189162D}" srcOrd="0" destOrd="0" presId="urn:microsoft.com/office/officeart/2005/8/layout/radial5"/>
    <dgm:cxn modelId="{80A3E98F-3F28-4D6D-A293-EDB7A7874090}" type="presParOf" srcId="{C1D7B66D-F60A-4E4D-8DE2-9CC674C1A1E9}" destId="{E950456B-A71C-4319-A3C4-1B5D864FBE3E}" srcOrd="14" destOrd="0" presId="urn:microsoft.com/office/officeart/2005/8/layout/radial5"/>
    <dgm:cxn modelId="{6228FADB-67AA-4C60-9CC9-DFE555D03A29}" type="presParOf" srcId="{C1D7B66D-F60A-4E4D-8DE2-9CC674C1A1E9}" destId="{C988DD41-C945-49A1-A064-8F6DB9B139D8}" srcOrd="15" destOrd="0" presId="urn:microsoft.com/office/officeart/2005/8/layout/radial5"/>
    <dgm:cxn modelId="{D50656A3-09F1-4D92-A8D7-66A8FFA61B91}" type="presParOf" srcId="{C988DD41-C945-49A1-A064-8F6DB9B139D8}" destId="{E8E4E6CE-0360-4BAC-B8FE-7B635B2A5626}" srcOrd="0" destOrd="0" presId="urn:microsoft.com/office/officeart/2005/8/layout/radial5"/>
    <dgm:cxn modelId="{F455CAFB-D5E9-469E-9B9E-8B57C51F7D76}" type="presParOf" srcId="{C1D7B66D-F60A-4E4D-8DE2-9CC674C1A1E9}" destId="{23B2D991-E452-449F-BA61-0AEC7E3941BA}" srcOrd="16" destOrd="0" presId="urn:microsoft.com/office/officeart/2005/8/layout/radial5"/>
    <dgm:cxn modelId="{F816C186-4999-43C2-8804-EB7B9F13F476}" type="presParOf" srcId="{C1D7B66D-F60A-4E4D-8DE2-9CC674C1A1E9}" destId="{F4695F04-9E31-4592-9320-DD48025A94A5}" srcOrd="17" destOrd="0" presId="urn:microsoft.com/office/officeart/2005/8/layout/radial5"/>
    <dgm:cxn modelId="{DB1E6841-DBBF-462F-97CA-039A73167766}" type="presParOf" srcId="{F4695F04-9E31-4592-9320-DD48025A94A5}" destId="{574DCB3A-8F31-4A6D-9CCD-EFBE5AD31A45}" srcOrd="0" destOrd="0" presId="urn:microsoft.com/office/officeart/2005/8/layout/radial5"/>
    <dgm:cxn modelId="{8CBD4A29-F017-4A2B-86D3-B76C5E16EF8D}" type="presParOf" srcId="{C1D7B66D-F60A-4E4D-8DE2-9CC674C1A1E9}" destId="{58FADDE6-F95A-4DBE-8BE4-72861BE51A1A}" srcOrd="18" destOrd="0" presId="urn:microsoft.com/office/officeart/2005/8/layout/radial5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BFD4854-A5C6-4C4F-8DE2-275BF4B0A8BE}">
      <dsp:nvSpPr>
        <dsp:cNvPr id="0" name=""/>
        <dsp:cNvSpPr/>
      </dsp:nvSpPr>
      <dsp:spPr>
        <a:xfrm>
          <a:off x="3559999" y="2271111"/>
          <a:ext cx="1008000" cy="1008000"/>
        </a:xfrm>
        <a:prstGeom prst="ellips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noFill/>
          <a:prstDash val="solid"/>
        </a:ln>
        <a:effectLst>
          <a:outerShdw blurRad="44450" dist="27940" dir="5400000" algn="ctr" rotWithShape="0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1700" kern="1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脂肪</a:t>
          </a:r>
          <a:endParaRPr lang="en-US" altLang="zh-CN" sz="1700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1700" kern="1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类脂</a:t>
          </a:r>
        </a:p>
      </dsp:txBody>
      <dsp:txXfrm>
        <a:off x="3707617" y="2418729"/>
        <a:ext cx="712764" cy="712764"/>
      </dsp:txXfrm>
    </dsp:sp>
    <dsp:sp modelId="{615F776E-B522-4733-9B32-62C120E9AEE2}">
      <dsp:nvSpPr>
        <dsp:cNvPr id="0" name=""/>
        <dsp:cNvSpPr/>
      </dsp:nvSpPr>
      <dsp:spPr>
        <a:xfrm rot="16200000">
          <a:off x="3791201" y="1528171"/>
          <a:ext cx="545596" cy="487335"/>
        </a:xfrm>
        <a:prstGeom prst="rightArrow">
          <a:avLst>
            <a:gd name="adj1" fmla="val 60000"/>
            <a:gd name="adj2" fmla="val 5000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>
          <a:noFill/>
        </a:ln>
        <a:effectLst>
          <a:outerShdw blurRad="44450" dist="27940" dir="5400000" algn="ctr" rotWithShape="0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zh-CN" altLang="en-US" sz="1400" kern="1200"/>
        </a:p>
      </dsp:txBody>
      <dsp:txXfrm>
        <a:off x="3864301" y="1698738"/>
        <a:ext cx="399396" cy="292401"/>
      </dsp:txXfrm>
    </dsp:sp>
    <dsp:sp modelId="{5116A889-2D0E-442F-945A-A3F7497861E8}">
      <dsp:nvSpPr>
        <dsp:cNvPr id="0" name=""/>
        <dsp:cNvSpPr/>
      </dsp:nvSpPr>
      <dsp:spPr>
        <a:xfrm>
          <a:off x="3415998" y="-54318"/>
          <a:ext cx="1296002" cy="1296002"/>
        </a:xfrm>
        <a:prstGeom prst="ellipse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noFill/>
          <a:prstDash val="solid"/>
        </a:ln>
        <a:effectLst>
          <a:outerShdw blurRad="44450" dist="27940" dir="5400000" algn="ctr" rotWithShape="0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1800" kern="1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储能与</a:t>
          </a:r>
          <a:endParaRPr lang="en-US" altLang="zh-CN" sz="1800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1800" kern="1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供能</a:t>
          </a:r>
        </a:p>
      </dsp:txBody>
      <dsp:txXfrm>
        <a:off x="3605793" y="135477"/>
        <a:ext cx="916412" cy="916412"/>
      </dsp:txXfrm>
    </dsp:sp>
    <dsp:sp modelId="{B9F817D2-5086-4671-BF7C-5AD27133573F}">
      <dsp:nvSpPr>
        <dsp:cNvPr id="0" name=""/>
        <dsp:cNvSpPr/>
      </dsp:nvSpPr>
      <dsp:spPr>
        <a:xfrm rot="18600000">
          <a:off x="4436092" y="1762892"/>
          <a:ext cx="545596" cy="487335"/>
        </a:xfrm>
        <a:prstGeom prst="rightArrow">
          <a:avLst>
            <a:gd name="adj1" fmla="val 60000"/>
            <a:gd name="adj2" fmla="val 50000"/>
          </a:avLst>
        </a:prstGeom>
        <a:solidFill>
          <a:schemeClr val="accent2">
            <a:hueOff val="238474"/>
            <a:satOff val="-5441"/>
            <a:lumOff val="2010"/>
            <a:alphaOff val="0"/>
          </a:schemeClr>
        </a:solidFill>
        <a:ln>
          <a:noFill/>
        </a:ln>
        <a:effectLst>
          <a:outerShdw blurRad="44450" dist="27940" dir="5400000" algn="ctr" rotWithShape="0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zh-CN" altLang="en-US" sz="1400" kern="1200"/>
        </a:p>
      </dsp:txBody>
      <dsp:txXfrm>
        <a:off x="4462204" y="1916357"/>
        <a:ext cx="399396" cy="292401"/>
      </dsp:txXfrm>
    </dsp:sp>
    <dsp:sp modelId="{69A86E8F-5E13-440D-8483-9E443885BE4F}">
      <dsp:nvSpPr>
        <dsp:cNvPr id="0" name=""/>
        <dsp:cNvSpPr/>
      </dsp:nvSpPr>
      <dsp:spPr>
        <a:xfrm>
          <a:off x="4818194" y="456039"/>
          <a:ext cx="1296002" cy="1296002"/>
        </a:xfrm>
        <a:prstGeom prst="ellipse">
          <a:avLst/>
        </a:prstGeom>
        <a:solidFill>
          <a:schemeClr val="accent2">
            <a:hueOff val="238474"/>
            <a:satOff val="-5441"/>
            <a:lumOff val="2010"/>
            <a:alphaOff val="0"/>
          </a:schemeClr>
        </a:solidFill>
        <a:ln w="12700" cap="flat" cmpd="sng" algn="ctr">
          <a:noFill/>
          <a:prstDash val="solid"/>
        </a:ln>
        <a:effectLst>
          <a:outerShdw blurRad="44450" dist="27940" dir="5400000" algn="ctr" rotWithShape="0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1800" kern="1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保护</a:t>
          </a:r>
          <a:endParaRPr lang="en-US" altLang="zh-CN" sz="1800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1800" kern="1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内脏</a:t>
          </a:r>
        </a:p>
      </dsp:txBody>
      <dsp:txXfrm>
        <a:off x="5007989" y="645834"/>
        <a:ext cx="916412" cy="916412"/>
      </dsp:txXfrm>
    </dsp:sp>
    <dsp:sp modelId="{A1A3E8F3-3FAB-447B-9B6F-B3A7E3B3C837}">
      <dsp:nvSpPr>
        <dsp:cNvPr id="0" name=""/>
        <dsp:cNvSpPr/>
      </dsp:nvSpPr>
      <dsp:spPr>
        <a:xfrm rot="21000000">
          <a:off x="4779232" y="2357227"/>
          <a:ext cx="545596" cy="487335"/>
        </a:xfrm>
        <a:prstGeom prst="rightArrow">
          <a:avLst>
            <a:gd name="adj1" fmla="val 60000"/>
            <a:gd name="adj2" fmla="val 50000"/>
          </a:avLst>
        </a:prstGeom>
        <a:solidFill>
          <a:schemeClr val="accent2">
            <a:hueOff val="476947"/>
            <a:satOff val="-10882"/>
            <a:lumOff val="4020"/>
            <a:alphaOff val="0"/>
          </a:schemeClr>
        </a:solidFill>
        <a:ln>
          <a:noFill/>
        </a:ln>
        <a:effectLst>
          <a:outerShdw blurRad="44450" dist="27940" dir="5400000" algn="ctr" rotWithShape="0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zh-CN" altLang="en-US" sz="1400" kern="1200"/>
        </a:p>
      </dsp:txBody>
      <dsp:txXfrm>
        <a:off x="4780343" y="2467388"/>
        <a:ext cx="399396" cy="292401"/>
      </dsp:txXfrm>
    </dsp:sp>
    <dsp:sp modelId="{91F34483-8C32-45EF-A3BF-75F05F0366D3}">
      <dsp:nvSpPr>
        <dsp:cNvPr id="0" name=""/>
        <dsp:cNvSpPr/>
      </dsp:nvSpPr>
      <dsp:spPr>
        <a:xfrm>
          <a:off x="5564287" y="1748309"/>
          <a:ext cx="1296002" cy="1296002"/>
        </a:xfrm>
        <a:prstGeom prst="ellipse">
          <a:avLst/>
        </a:prstGeom>
        <a:solidFill>
          <a:schemeClr val="accent2">
            <a:hueOff val="476947"/>
            <a:satOff val="-10882"/>
            <a:lumOff val="4020"/>
            <a:alphaOff val="0"/>
          </a:schemeClr>
        </a:solidFill>
        <a:ln w="12700" cap="flat" cmpd="sng" algn="ctr">
          <a:noFill/>
          <a:prstDash val="solid"/>
        </a:ln>
        <a:effectLst>
          <a:outerShdw blurRad="44450" dist="27940" dir="5400000" algn="ctr" rotWithShape="0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1800" kern="1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维持</a:t>
          </a:r>
          <a:endParaRPr lang="en-US" altLang="zh-CN" sz="1800" kern="1200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1800" kern="1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体温</a:t>
          </a:r>
        </a:p>
      </dsp:txBody>
      <dsp:txXfrm>
        <a:off x="5754082" y="1938104"/>
        <a:ext cx="916412" cy="916412"/>
      </dsp:txXfrm>
    </dsp:sp>
    <dsp:sp modelId="{C8DE2287-6FBB-44A7-B0AE-81D1FEC018CC}">
      <dsp:nvSpPr>
        <dsp:cNvPr id="0" name=""/>
        <dsp:cNvSpPr/>
      </dsp:nvSpPr>
      <dsp:spPr>
        <a:xfrm rot="1800000">
          <a:off x="4660061" y="3033080"/>
          <a:ext cx="545596" cy="487335"/>
        </a:xfrm>
        <a:prstGeom prst="rightArrow">
          <a:avLst>
            <a:gd name="adj1" fmla="val 60000"/>
            <a:gd name="adj2" fmla="val 50000"/>
          </a:avLst>
        </a:prstGeom>
        <a:solidFill>
          <a:schemeClr val="accent2">
            <a:hueOff val="715421"/>
            <a:satOff val="-16323"/>
            <a:lumOff val="6030"/>
            <a:alphaOff val="0"/>
          </a:schemeClr>
        </a:solidFill>
        <a:ln>
          <a:noFill/>
        </a:ln>
        <a:effectLst>
          <a:outerShdw blurRad="44450" dist="27940" dir="5400000" algn="ctr" rotWithShape="0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zh-CN" altLang="en-US" sz="1400" kern="1200"/>
        </a:p>
      </dsp:txBody>
      <dsp:txXfrm>
        <a:off x="4669855" y="3093997"/>
        <a:ext cx="399396" cy="292401"/>
      </dsp:txXfrm>
    </dsp:sp>
    <dsp:sp modelId="{20DCDE63-EE3F-4898-BB58-DBECE1952020}">
      <dsp:nvSpPr>
        <dsp:cNvPr id="0" name=""/>
        <dsp:cNvSpPr/>
      </dsp:nvSpPr>
      <dsp:spPr>
        <a:xfrm>
          <a:off x="5305171" y="3217825"/>
          <a:ext cx="1296002" cy="1296002"/>
        </a:xfrm>
        <a:prstGeom prst="ellipse">
          <a:avLst/>
        </a:prstGeom>
        <a:solidFill>
          <a:schemeClr val="accent2">
            <a:hueOff val="715421"/>
            <a:satOff val="-16323"/>
            <a:lumOff val="6030"/>
            <a:alphaOff val="0"/>
          </a:schemeClr>
        </a:solidFill>
        <a:ln w="12700" cap="flat" cmpd="sng" algn="ctr">
          <a:noFill/>
          <a:prstDash val="solid"/>
        </a:ln>
        <a:effectLst>
          <a:outerShdw blurRad="44450" dist="27940" dir="5400000" algn="ctr" rotWithShape="0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1800" kern="1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供给必需脂肪酸</a:t>
          </a:r>
        </a:p>
      </dsp:txBody>
      <dsp:txXfrm>
        <a:off x="5494966" y="3407620"/>
        <a:ext cx="916412" cy="916412"/>
      </dsp:txXfrm>
    </dsp:sp>
    <dsp:sp modelId="{92BF44FF-4615-4C09-B86B-0D7404B6E644}">
      <dsp:nvSpPr>
        <dsp:cNvPr id="0" name=""/>
        <dsp:cNvSpPr/>
      </dsp:nvSpPr>
      <dsp:spPr>
        <a:xfrm rot="4200000">
          <a:off x="4134341" y="3474212"/>
          <a:ext cx="545596" cy="487335"/>
        </a:xfrm>
        <a:prstGeom prst="rightArrow">
          <a:avLst>
            <a:gd name="adj1" fmla="val 60000"/>
            <a:gd name="adj2" fmla="val 50000"/>
          </a:avLst>
        </a:prstGeom>
        <a:solidFill>
          <a:schemeClr val="accent2">
            <a:hueOff val="953895"/>
            <a:satOff val="-21764"/>
            <a:lumOff val="8039"/>
            <a:alphaOff val="0"/>
          </a:schemeClr>
        </a:solidFill>
        <a:ln>
          <a:noFill/>
        </a:ln>
        <a:effectLst>
          <a:outerShdw blurRad="44450" dist="27940" dir="5400000" algn="ctr" rotWithShape="0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zh-CN" altLang="en-US" sz="1400" kern="1200"/>
        </a:p>
      </dsp:txBody>
      <dsp:txXfrm>
        <a:off x="4182439" y="3502987"/>
        <a:ext cx="399396" cy="292401"/>
      </dsp:txXfrm>
    </dsp:sp>
    <dsp:sp modelId="{51B8C4BF-5801-4E4B-AB3F-DE752F5DD820}">
      <dsp:nvSpPr>
        <dsp:cNvPr id="0" name=""/>
        <dsp:cNvSpPr/>
      </dsp:nvSpPr>
      <dsp:spPr>
        <a:xfrm>
          <a:off x="4162091" y="4176983"/>
          <a:ext cx="1296002" cy="1296002"/>
        </a:xfrm>
        <a:prstGeom prst="ellipse">
          <a:avLst/>
        </a:prstGeom>
        <a:solidFill>
          <a:schemeClr val="accent2">
            <a:hueOff val="953895"/>
            <a:satOff val="-21764"/>
            <a:lumOff val="8039"/>
            <a:alphaOff val="0"/>
          </a:schemeClr>
        </a:solidFill>
        <a:ln w="12700" cap="flat" cmpd="sng" algn="ctr">
          <a:noFill/>
          <a:prstDash val="solid"/>
        </a:ln>
        <a:effectLst>
          <a:outerShdw blurRad="44450" dist="27940" dir="5400000" algn="ctr" rotWithShape="0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1800" kern="1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维持生物膜结构与功能</a:t>
          </a:r>
        </a:p>
      </dsp:txBody>
      <dsp:txXfrm>
        <a:off x="4351886" y="4366778"/>
        <a:ext cx="916412" cy="916412"/>
      </dsp:txXfrm>
    </dsp:sp>
    <dsp:sp modelId="{BCA580A0-E244-4330-A895-64364768F52D}">
      <dsp:nvSpPr>
        <dsp:cNvPr id="0" name=""/>
        <dsp:cNvSpPr/>
      </dsp:nvSpPr>
      <dsp:spPr>
        <a:xfrm rot="6600000">
          <a:off x="3448062" y="3474212"/>
          <a:ext cx="545596" cy="487335"/>
        </a:xfrm>
        <a:prstGeom prst="rightArrow">
          <a:avLst>
            <a:gd name="adj1" fmla="val 60000"/>
            <a:gd name="adj2" fmla="val 50000"/>
          </a:avLst>
        </a:prstGeom>
        <a:solidFill>
          <a:schemeClr val="accent2">
            <a:hueOff val="1192368"/>
            <a:satOff val="-27205"/>
            <a:lumOff val="10049"/>
            <a:alphaOff val="0"/>
          </a:schemeClr>
        </a:solidFill>
        <a:ln>
          <a:noFill/>
        </a:ln>
        <a:effectLst>
          <a:outerShdw blurRad="44450" dist="27940" dir="5400000" algn="ctr" rotWithShape="0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zh-CN" altLang="en-US" sz="1400" kern="1200"/>
        </a:p>
      </dsp:txBody>
      <dsp:txXfrm rot="10800000">
        <a:off x="3546164" y="3502987"/>
        <a:ext cx="399396" cy="292401"/>
      </dsp:txXfrm>
    </dsp:sp>
    <dsp:sp modelId="{1134CF60-ECC6-432C-AD91-9D94AD22CF19}">
      <dsp:nvSpPr>
        <dsp:cNvPr id="0" name=""/>
        <dsp:cNvSpPr/>
      </dsp:nvSpPr>
      <dsp:spPr>
        <a:xfrm>
          <a:off x="2669906" y="4176983"/>
          <a:ext cx="1296002" cy="1296002"/>
        </a:xfrm>
        <a:prstGeom prst="ellipse">
          <a:avLst/>
        </a:prstGeom>
        <a:solidFill>
          <a:schemeClr val="accent2">
            <a:hueOff val="1192368"/>
            <a:satOff val="-27205"/>
            <a:lumOff val="10049"/>
            <a:alphaOff val="0"/>
          </a:schemeClr>
        </a:solidFill>
        <a:ln w="12700" cap="flat" cmpd="sng" algn="ctr">
          <a:noFill/>
          <a:prstDash val="solid"/>
        </a:ln>
        <a:effectLst>
          <a:outerShdw blurRad="44450" dist="27940" dir="5400000" algn="ctr" rotWithShape="0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1800" kern="1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磷脂参与代谢调节</a:t>
          </a:r>
        </a:p>
      </dsp:txBody>
      <dsp:txXfrm>
        <a:off x="2859701" y="4366778"/>
        <a:ext cx="916412" cy="916412"/>
      </dsp:txXfrm>
    </dsp:sp>
    <dsp:sp modelId="{82A271E7-A58E-4973-962A-44ED9B82C8AF}">
      <dsp:nvSpPr>
        <dsp:cNvPr id="0" name=""/>
        <dsp:cNvSpPr/>
      </dsp:nvSpPr>
      <dsp:spPr>
        <a:xfrm rot="9000000">
          <a:off x="2922342" y="3033080"/>
          <a:ext cx="545596" cy="487335"/>
        </a:xfrm>
        <a:prstGeom prst="rightArrow">
          <a:avLst>
            <a:gd name="adj1" fmla="val 60000"/>
            <a:gd name="adj2" fmla="val 50000"/>
          </a:avLst>
        </a:prstGeom>
        <a:solidFill>
          <a:schemeClr val="accent2">
            <a:hueOff val="1430842"/>
            <a:satOff val="-32646"/>
            <a:lumOff val="12059"/>
            <a:alphaOff val="0"/>
          </a:schemeClr>
        </a:solidFill>
        <a:ln>
          <a:noFill/>
        </a:ln>
        <a:effectLst>
          <a:outerShdw blurRad="44450" dist="27940" dir="5400000" algn="ctr" rotWithShape="0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zh-CN" altLang="en-US" sz="1400" kern="1200"/>
        </a:p>
      </dsp:txBody>
      <dsp:txXfrm rot="10800000">
        <a:off x="3058748" y="3093997"/>
        <a:ext cx="399396" cy="292401"/>
      </dsp:txXfrm>
    </dsp:sp>
    <dsp:sp modelId="{E950456B-A71C-4319-A3C4-1B5D864FBE3E}">
      <dsp:nvSpPr>
        <dsp:cNvPr id="0" name=""/>
        <dsp:cNvSpPr/>
      </dsp:nvSpPr>
      <dsp:spPr>
        <a:xfrm>
          <a:off x="1526826" y="3217825"/>
          <a:ext cx="1296002" cy="1296002"/>
        </a:xfrm>
        <a:prstGeom prst="ellipse">
          <a:avLst/>
        </a:prstGeom>
        <a:solidFill>
          <a:schemeClr val="accent2">
            <a:hueOff val="1430842"/>
            <a:satOff val="-32646"/>
            <a:lumOff val="12059"/>
            <a:alphaOff val="0"/>
          </a:schemeClr>
        </a:solidFill>
        <a:ln w="12700" cap="flat" cmpd="sng" algn="ctr">
          <a:noFill/>
          <a:prstDash val="solid"/>
        </a:ln>
        <a:effectLst>
          <a:outerShdw blurRad="44450" dist="27940" dir="5400000" algn="ctr" rotWithShape="0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1800" kern="1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胆固醇生成活性物质</a:t>
          </a:r>
        </a:p>
      </dsp:txBody>
      <dsp:txXfrm>
        <a:off x="1716621" y="3407620"/>
        <a:ext cx="916412" cy="916412"/>
      </dsp:txXfrm>
    </dsp:sp>
    <dsp:sp modelId="{C988DD41-C945-49A1-A064-8F6DB9B139D8}">
      <dsp:nvSpPr>
        <dsp:cNvPr id="0" name=""/>
        <dsp:cNvSpPr/>
      </dsp:nvSpPr>
      <dsp:spPr>
        <a:xfrm rot="11400000">
          <a:off x="2803170" y="2357227"/>
          <a:ext cx="545596" cy="487335"/>
        </a:xfrm>
        <a:prstGeom prst="rightArrow">
          <a:avLst>
            <a:gd name="adj1" fmla="val 60000"/>
            <a:gd name="adj2" fmla="val 50000"/>
          </a:avLst>
        </a:prstGeom>
        <a:solidFill>
          <a:schemeClr val="accent2">
            <a:hueOff val="1669316"/>
            <a:satOff val="-38087"/>
            <a:lumOff val="14069"/>
            <a:alphaOff val="0"/>
          </a:schemeClr>
        </a:solidFill>
        <a:ln>
          <a:noFill/>
        </a:ln>
        <a:effectLst>
          <a:outerShdw blurRad="44450" dist="27940" dir="5400000" algn="ctr" rotWithShape="0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zh-CN" altLang="en-US" sz="1400" kern="1200"/>
        </a:p>
      </dsp:txBody>
      <dsp:txXfrm rot="10800000">
        <a:off x="2948259" y="2467388"/>
        <a:ext cx="399396" cy="292401"/>
      </dsp:txXfrm>
    </dsp:sp>
    <dsp:sp modelId="{23B2D991-E452-449F-BA61-0AEC7E3941BA}">
      <dsp:nvSpPr>
        <dsp:cNvPr id="0" name=""/>
        <dsp:cNvSpPr/>
      </dsp:nvSpPr>
      <dsp:spPr>
        <a:xfrm>
          <a:off x="1267710" y="1748309"/>
          <a:ext cx="1296002" cy="1296002"/>
        </a:xfrm>
        <a:prstGeom prst="ellipse">
          <a:avLst/>
        </a:prstGeom>
        <a:solidFill>
          <a:schemeClr val="accent2">
            <a:hueOff val="1669316"/>
            <a:satOff val="-38087"/>
            <a:lumOff val="14069"/>
            <a:alphaOff val="0"/>
          </a:schemeClr>
        </a:solidFill>
        <a:ln w="12700" cap="flat" cmpd="sng" algn="ctr">
          <a:noFill/>
          <a:prstDash val="solid"/>
        </a:ln>
        <a:effectLst>
          <a:outerShdw blurRad="44450" dist="27940" dir="5400000" algn="ctr" rotWithShape="0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1800" kern="1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促进脂溶性维生素吸收</a:t>
          </a:r>
        </a:p>
      </dsp:txBody>
      <dsp:txXfrm>
        <a:off x="1457505" y="1938104"/>
        <a:ext cx="916412" cy="916412"/>
      </dsp:txXfrm>
    </dsp:sp>
    <dsp:sp modelId="{F4695F04-9E31-4592-9320-DD48025A94A5}">
      <dsp:nvSpPr>
        <dsp:cNvPr id="0" name=""/>
        <dsp:cNvSpPr/>
      </dsp:nvSpPr>
      <dsp:spPr>
        <a:xfrm rot="13800000">
          <a:off x="3146310" y="1762892"/>
          <a:ext cx="545596" cy="487335"/>
        </a:xfrm>
        <a:prstGeom prst="rightArrow">
          <a:avLst>
            <a:gd name="adj1" fmla="val 60000"/>
            <a:gd name="adj2" fmla="val 50000"/>
          </a:avLst>
        </a:prstGeom>
        <a:solidFill>
          <a:schemeClr val="accent2">
            <a:hueOff val="1907789"/>
            <a:satOff val="-43528"/>
            <a:lumOff val="16079"/>
            <a:alphaOff val="0"/>
          </a:schemeClr>
        </a:solidFill>
        <a:ln>
          <a:noFill/>
        </a:ln>
        <a:effectLst>
          <a:outerShdw blurRad="44450" dist="27940" dir="5400000" algn="ctr" rotWithShape="0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6223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zh-CN" altLang="en-US" sz="1400" kern="1200"/>
        </a:p>
      </dsp:txBody>
      <dsp:txXfrm rot="10800000">
        <a:off x="3266398" y="1916357"/>
        <a:ext cx="399396" cy="292401"/>
      </dsp:txXfrm>
    </dsp:sp>
    <dsp:sp modelId="{58FADDE6-F95A-4DBE-8BE4-72861BE51A1A}">
      <dsp:nvSpPr>
        <dsp:cNvPr id="0" name=""/>
        <dsp:cNvSpPr/>
      </dsp:nvSpPr>
      <dsp:spPr>
        <a:xfrm>
          <a:off x="2013803" y="456039"/>
          <a:ext cx="1296002" cy="1296002"/>
        </a:xfrm>
        <a:prstGeom prst="ellipse">
          <a:avLst/>
        </a:prstGeom>
        <a:solidFill>
          <a:schemeClr val="accent2">
            <a:hueOff val="1907789"/>
            <a:satOff val="-43528"/>
            <a:lumOff val="16079"/>
            <a:alphaOff val="0"/>
          </a:schemeClr>
        </a:solidFill>
        <a:ln w="12700" cap="flat" cmpd="sng" algn="ctr">
          <a:noFill/>
          <a:prstDash val="solid"/>
        </a:ln>
        <a:effectLst>
          <a:outerShdw blurRad="44450" dist="27940" dir="5400000" algn="ctr" rotWithShape="0">
            <a:srgbClr val="000000">
              <a:alpha val="32000"/>
            </a:srgbClr>
          </a:outerShdw>
        </a:effectLst>
        <a:scene3d>
          <a:camera prst="orthographicFront">
            <a:rot lat="0" lon="0" rev="0"/>
          </a:camera>
          <a:lightRig rig="balanced" dir="t">
            <a:rot lat="0" lon="0" rev="8700000"/>
          </a:lightRig>
        </a:scene3d>
        <a:sp3d>
          <a:bevelT w="190500" h="38100"/>
        </a:sp3d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1800" kern="1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参与脂蛋白组成</a:t>
          </a:r>
        </a:p>
      </dsp:txBody>
      <dsp:txXfrm>
        <a:off x="2203598" y="645834"/>
        <a:ext cx="916412" cy="916412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radial5">
  <dgm:title val=""/>
  <dgm:desc val=""/>
  <dgm:catLst>
    <dgm:cat type="relationship" pri="23000"/>
    <dgm:cat type="cycle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  <dgm:cxn modelId="6" srcId="1" destId="14" srcOrd="3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13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Name0">
    <dgm:varLst>
      <dgm:chMax val="1"/>
      <dgm:dir/>
      <dgm:animLvl val="ctr"/>
      <dgm:resizeHandles val="exact"/>
    </dgm:varLst>
    <dgm:choose name="Name1">
      <dgm:if name="Name2" func="var" arg="dir" op="equ" val="norm">
        <dgm:alg type="cycle">
          <dgm:param type="stAng" val="0"/>
          <dgm:param type="spanAng" val="360"/>
          <dgm:param type="ctrShpMap" val="fNode"/>
        </dgm:alg>
      </dgm:if>
      <dgm:else name="Name3">
        <dgm:alg type="cycle">
          <dgm:param type="stAng" val="0"/>
          <dgm:param type="spanAng" val="-360"/>
          <dgm:param type="ctrShpMap" val="fNode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enterShape" refType="w"/>
      <dgm:constr type="w" for="ch" forName="parTrans" refType="w" refFor="ch" refForName="centerShape" fact="0.4"/>
      <dgm:constr type="w" for="ch" forName="node" refType="w" refFor="ch" refForName="centerShape" op="equ" fact="1.25"/>
      <dgm:constr type="sp" refType="w" refFor="ch" refForName="centerShape" op="equ" fact="0.4"/>
      <dgm:constr type="sibSp" refType="w" refFor="ch" refForName="node" fact="0.3"/>
      <dgm:constr type="primFontSz" for="ch" forName="centerShape" val="65"/>
      <dgm:constr type="primFontSz" for="des" forName="node" op="equ" val="65"/>
      <dgm:constr type="primFontSz" for="des" forName="node" refType="primFontSz" refFor="ch" refForName="centerShape" op="lte"/>
      <dgm:constr type="primFontSz" for="des" forName="connectorText" op="equ" val="55"/>
      <dgm:constr type="primFontSz" for="des" forName="connectorText" refType="primFontSz" refFor="ch" refForName="centerShape" op="lte" fact="0.8"/>
      <dgm:constr type="primFontSz" for="des" forName="connectorText" refType="primFontSz" refFor="des" refForName="node" op="lte"/>
    </dgm:constrLst>
    <dgm:choose name="Name4">
      <dgm:if name="Name5" axis="ch ch" ptType="node node" st="1 1" cnt="1 0" func="cnt" op="lte" val="6">
        <dgm:ruleLst>
          <dgm:rule type="w" for="ch" forName="node" val="NaN" fact="1" max="NaN"/>
        </dgm:ruleLst>
      </dgm:if>
      <dgm:if name="Name6" axis="ch ch" ptType="node node" st="1 1" cnt="1 0" func="cnt" op="lte" val="8">
        <dgm:ruleLst>
          <dgm:rule type="w" for="ch" forName="node" val="NaN" fact="0.9" max="NaN"/>
        </dgm:ruleLst>
      </dgm:if>
      <dgm:if name="Name7" axis="ch ch" ptType="node node" st="1 1" cnt="1 0" func="cnt" op="lte" val="10">
        <dgm:ruleLst>
          <dgm:rule type="w" for="ch" forName="node" val="NaN" fact="0.8" max="NaN"/>
        </dgm:ruleLst>
      </dgm:if>
      <dgm:if name="Name8" axis="ch ch" ptType="node node" st="1 1" cnt="1 0" func="cnt" op="lte" val="12">
        <dgm:ruleLst>
          <dgm:rule type="w" for="ch" forName="node" val="NaN" fact="0.7" max="NaN"/>
        </dgm:ruleLst>
      </dgm:if>
      <dgm:if name="Name9" axis="ch ch" ptType="node node" st="1 1" cnt="1 0" func="cnt" op="lte" val="14">
        <dgm:ruleLst>
          <dgm:rule type="w" for="ch" forName="node" val="NaN" fact="0.6" max="NaN"/>
        </dgm:ruleLst>
      </dgm:if>
      <dgm:else name="Name10">
        <dgm:ruleLst>
          <dgm:rule type="w" for="ch" forName="node" val="NaN" fact="0.5" max="NaN"/>
        </dgm:ruleLst>
      </dgm:else>
    </dgm:choose>
    <dgm:forEach name="Name11" axis="ch" ptType="node" cnt="1">
      <dgm:layoutNode name="centerShape" styleLbl="node0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h" refType="w"/>
          <dgm:constr type="tMarg" refType="primFontSz" fact="0.1"/>
          <dgm:constr type="bMarg" refType="primFontSz" fact="0.1"/>
          <dgm:constr type="lMarg" refType="primFontSz" fact="0.1"/>
          <dgm:constr type="rMarg" refType="primFontSz" fact="0.1"/>
        </dgm:constrLst>
        <dgm:ruleLst>
          <dgm:rule type="primFontSz" val="5" fact="NaN" max="NaN"/>
        </dgm:ruleLst>
      </dgm:layoutNode>
      <dgm:forEach name="Name12" axis="ch">
        <dgm:forEach name="Name13" axis="self" ptType="parTrans">
          <dgm:layoutNode name="parTrans" styleLbl="sibTrans2D1">
            <dgm:alg type="conn">
              <dgm:param type="begPts" val="auto"/>
              <dgm:param type="endPts" val="auto"/>
            </dgm:alg>
            <dgm:shape xmlns:r="http://schemas.openxmlformats.org/officeDocument/2006/relationships" type="conn" r:blip="">
              <dgm:adjLst/>
            </dgm:shape>
            <dgm:presOf axis="self"/>
            <dgm:constrLst>
              <dgm:constr type="h" refType="w" fact="0.85"/>
            </dgm:constrLst>
            <dgm:ruleLst/>
            <dgm:layoutNode name="connectorText">
              <dgm:alg type="tx">
                <dgm:param type="autoTxRot" val="grav"/>
              </dgm:alg>
              <dgm:shape xmlns:r="http://schemas.openxmlformats.org/officeDocument/2006/relationships" type="conn" r:blip="" hideGeom="1">
                <dgm:adjLst/>
              </dgm:shape>
              <dgm:presOf axis="self"/>
              <dgm:constrLst>
                <dgm:constr type="lMarg"/>
                <dgm:constr type="rMarg"/>
                <dgm:constr type="tMarg"/>
                <dgm:constr type="bMarg"/>
              </dgm:constrLst>
              <dgm:ruleLst>
                <dgm:rule type="primFontSz" val="5" fact="NaN" max="NaN"/>
              </dgm:ruleLst>
            </dgm:layoutNode>
          </dgm:layoutNode>
        </dgm:forEach>
        <dgm:forEach name="Name14" axis="self" ptType="node">
          <dgm:layoutNode name="node" styleLbl="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presOf axis="desOrSelf" ptType="node"/>
            <dgm:constrLst>
              <dgm:constr type="h" refType="w"/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w" val="INF" fact="NaN" max="NaN"/>
              <dgm:rule type="primFontSz" val="5" fact="NaN" max="NaN"/>
            </dgm:ruleLst>
          </dgm:layoutNode>
        </dgm:forEach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 eaLnBrk="1" fontAlgn="base" hangingPunct="1">
              <a:spcBef>
                <a:spcPct val="0"/>
              </a:spcBef>
              <a:defRPr kumimoji="0" sz="1200" b="0">
                <a:latin typeface="Tahoma" pitchFamily="34" charset="0"/>
                <a:ea typeface="宋体" pitchFamily="2" charset="-122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64867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fontAlgn="base" hangingPunct="1">
              <a:spcBef>
                <a:spcPct val="0"/>
              </a:spcBef>
              <a:defRPr kumimoji="0" sz="1200" b="0">
                <a:latin typeface="Tahoma" pitchFamily="34" charset="0"/>
                <a:ea typeface="宋体" pitchFamily="2" charset="-122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148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381000" y="685800"/>
            <a:ext cx="6096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164869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noProof="0"/>
              <a:t>Click to edit Master text styles</a:t>
            </a:r>
          </a:p>
          <a:p>
            <a:pPr lvl="1"/>
            <a:r>
              <a:rPr lang="en-US" altLang="en-US" noProof="0"/>
              <a:t>Second level</a:t>
            </a:r>
          </a:p>
          <a:p>
            <a:pPr lvl="2"/>
            <a:r>
              <a:rPr lang="en-US" altLang="en-US" noProof="0"/>
              <a:t>Third level</a:t>
            </a:r>
          </a:p>
          <a:p>
            <a:pPr lvl="3"/>
            <a:r>
              <a:rPr lang="en-US" altLang="en-US" noProof="0"/>
              <a:t>Fourth level</a:t>
            </a:r>
          </a:p>
          <a:p>
            <a:pPr lvl="4"/>
            <a:r>
              <a:rPr lang="en-US" altLang="en-US" noProof="0"/>
              <a:t>Fifth level</a:t>
            </a:r>
          </a:p>
        </p:txBody>
      </p:sp>
      <p:sp>
        <p:nvSpPr>
          <p:cNvPr id="164870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 eaLnBrk="1" fontAlgn="base" hangingPunct="1">
              <a:spcBef>
                <a:spcPct val="0"/>
              </a:spcBef>
              <a:defRPr kumimoji="0" sz="1200" b="0">
                <a:latin typeface="Tahoma" pitchFamily="34" charset="0"/>
                <a:ea typeface="宋体" pitchFamily="2" charset="-122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64871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fontAlgn="base" hangingPunct="1">
              <a:spcBef>
                <a:spcPct val="0"/>
              </a:spcBef>
              <a:defRPr kumimoji="0" sz="1200" b="0">
                <a:latin typeface="Tahoma" panose="020B0604030504040204" pitchFamily="34" charset="0"/>
              </a:defRPr>
            </a:lvl1pPr>
          </a:lstStyle>
          <a:p>
            <a:pPr>
              <a:defRPr/>
            </a:pPr>
            <a:fld id="{1E77357D-5452-4E52-9A0F-DF76B6B9D805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27411649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宋体" pitchFamily="2" charset="-122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27C5A582-37BF-45F5-9795-D433D79D2302}" type="slidenum">
              <a:rPr lang="en-US" altLang="en-US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5</a:t>
            </a:fld>
            <a:endParaRPr lang="en-US" altLang="en-US">
              <a:latin typeface="Tahoma" panose="020B0604030504040204" pitchFamily="34" charset="0"/>
            </a:endParaRPr>
          </a:p>
        </p:txBody>
      </p:sp>
      <p:sp>
        <p:nvSpPr>
          <p:cNvPr id="122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292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87414761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D94A3602-624A-438D-8C80-FC935D9D7050}" type="slidenum">
              <a:rPr lang="en-US" altLang="en-US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15</a:t>
            </a:fld>
            <a:endParaRPr lang="en-US" altLang="en-US">
              <a:latin typeface="Tahoma" panose="020B0604030504040204" pitchFamily="34" charset="0"/>
            </a:endParaRPr>
          </a:p>
        </p:txBody>
      </p:sp>
      <p:sp>
        <p:nvSpPr>
          <p:cNvPr id="2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700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7493720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412500D6-F3B8-4320-B825-C9F70684AA68}" type="slidenum">
              <a:rPr lang="en-US" altLang="en-US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42</a:t>
            </a:fld>
            <a:endParaRPr lang="en-US" altLang="en-US">
              <a:latin typeface="Tahoma" panose="020B0604030504040204" pitchFamily="34" charset="0"/>
            </a:endParaRPr>
          </a:p>
        </p:txBody>
      </p:sp>
      <p:sp>
        <p:nvSpPr>
          <p:cNvPr id="348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820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875181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82BCFD0A-CFC0-4907-8D0F-8BF98CBF49BB}" type="slidenum">
              <a:rPr lang="en-US" altLang="en-US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43</a:t>
            </a:fld>
            <a:endParaRPr lang="en-US" altLang="en-US">
              <a:latin typeface="Tahoma" panose="020B0604030504040204" pitchFamily="34" charset="0"/>
            </a:endParaRPr>
          </a:p>
        </p:txBody>
      </p:sp>
      <p:sp>
        <p:nvSpPr>
          <p:cNvPr id="368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868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79819664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FF2171F4-5F6A-4742-9AC2-E40CCD20826B}" type="slidenum">
              <a:rPr lang="en-US" altLang="en-US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44</a:t>
            </a:fld>
            <a:endParaRPr lang="en-US" altLang="en-US">
              <a:latin typeface="Tahoma" panose="020B0604030504040204" pitchFamily="34" charset="0"/>
            </a:endParaRPr>
          </a:p>
        </p:txBody>
      </p:sp>
      <p:sp>
        <p:nvSpPr>
          <p:cNvPr id="409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4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48567655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8A23CA65-8F88-4491-89DF-A150B9105056}" type="slidenum">
              <a:rPr lang="en-US" altLang="en-US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45</a:t>
            </a:fld>
            <a:endParaRPr lang="en-US" altLang="en-US">
              <a:latin typeface="Tahoma" panose="020B0604030504040204" pitchFamily="34" charset="0"/>
            </a:endParaRPr>
          </a:p>
        </p:txBody>
      </p:sp>
      <p:sp>
        <p:nvSpPr>
          <p:cNvPr id="430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012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51752504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539DA105-02B6-41BA-B0C2-2E78956C55C5}" type="slidenum">
              <a:rPr lang="en-US" altLang="en-US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46</a:t>
            </a:fld>
            <a:endParaRPr lang="en-US" altLang="en-US">
              <a:latin typeface="Tahoma" panose="020B0604030504040204" pitchFamily="34" charset="0"/>
            </a:endParaRPr>
          </a:p>
        </p:txBody>
      </p:sp>
      <p:sp>
        <p:nvSpPr>
          <p:cNvPr id="450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060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3392261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CA18979A-D988-44D7-8EB2-EF383546C029}" type="slidenum">
              <a:rPr lang="en-US" altLang="en-US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47</a:t>
            </a:fld>
            <a:endParaRPr lang="en-US" altLang="en-US">
              <a:latin typeface="Tahoma" panose="020B0604030504040204" pitchFamily="34" charset="0"/>
            </a:endParaRPr>
          </a:p>
        </p:txBody>
      </p:sp>
      <p:sp>
        <p:nvSpPr>
          <p:cNvPr id="471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108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0421171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47538156-238C-4847-BCB1-E7887AA59A37}" type="slidenum">
              <a:rPr lang="en-US" altLang="en-US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48</a:t>
            </a:fld>
            <a:endParaRPr lang="en-US" altLang="en-US">
              <a:latin typeface="Tahoma" panose="020B0604030504040204" pitchFamily="34" charset="0"/>
            </a:endParaRPr>
          </a:p>
        </p:txBody>
      </p:sp>
      <p:sp>
        <p:nvSpPr>
          <p:cNvPr id="491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156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02579810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32508918-4ACE-4B1C-9E37-3594D2BEED9E}" type="slidenum">
              <a:rPr lang="en-US" altLang="en-US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49</a:t>
            </a:fld>
            <a:endParaRPr lang="en-US" altLang="en-US">
              <a:latin typeface="Tahoma" panose="020B0604030504040204" pitchFamily="34" charset="0"/>
            </a:endParaRPr>
          </a:p>
        </p:txBody>
      </p:sp>
      <p:sp>
        <p:nvSpPr>
          <p:cNvPr id="512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204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52941046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295285A3-C26A-4FEF-A763-3E840C910900}" type="slidenum">
              <a:rPr lang="en-US" altLang="en-US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50</a:t>
            </a:fld>
            <a:endParaRPr lang="en-US" altLang="en-US">
              <a:latin typeface="Tahoma" panose="020B0604030504040204" pitchFamily="34" charset="0"/>
            </a:endParaRPr>
          </a:p>
        </p:txBody>
      </p:sp>
      <p:sp>
        <p:nvSpPr>
          <p:cNvPr id="532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252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2954636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89EA965C-7DB1-4736-A966-A6A38842AEFB}" type="slidenum">
              <a:rPr lang="en-US" altLang="en-US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6</a:t>
            </a:fld>
            <a:endParaRPr lang="en-US" altLang="en-US">
              <a:latin typeface="Tahoma" panose="020B0604030504040204" pitchFamily="34" charset="0"/>
            </a:endParaRPr>
          </a:p>
        </p:txBody>
      </p:sp>
      <p:sp>
        <p:nvSpPr>
          <p:cNvPr id="143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340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46512540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A245C561-6C1F-4618-AAE6-F8270EBC9625}" type="slidenum">
              <a:rPr lang="en-US" altLang="en-US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51</a:t>
            </a:fld>
            <a:endParaRPr lang="en-US" altLang="en-US">
              <a:latin typeface="Tahoma" panose="020B0604030504040204" pitchFamily="34" charset="0"/>
            </a:endParaRPr>
          </a:p>
        </p:txBody>
      </p:sp>
      <p:sp>
        <p:nvSpPr>
          <p:cNvPr id="552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300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8028218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DA4355E6-B148-4B0F-B94A-1A8AEE82FD8E}" type="slidenum">
              <a:rPr lang="en-US" altLang="en-US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52</a:t>
            </a:fld>
            <a:endParaRPr lang="en-US" altLang="en-US">
              <a:latin typeface="Tahoma" panose="020B0604030504040204" pitchFamily="34" charset="0"/>
            </a:endParaRPr>
          </a:p>
        </p:txBody>
      </p:sp>
      <p:sp>
        <p:nvSpPr>
          <p:cNvPr id="573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348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69150767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0727FC9C-7E97-4F32-A552-6FD421BEB718}" type="slidenum">
              <a:rPr lang="en-US" altLang="en-US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53</a:t>
            </a:fld>
            <a:endParaRPr lang="en-US" altLang="en-US">
              <a:latin typeface="Tahoma" panose="020B0604030504040204" pitchFamily="34" charset="0"/>
            </a:endParaRPr>
          </a:p>
        </p:txBody>
      </p:sp>
      <p:sp>
        <p:nvSpPr>
          <p:cNvPr id="593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396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98954044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A4337096-2F5F-488D-BE5B-DD944C009541}" type="slidenum">
              <a:rPr lang="en-US" altLang="en-US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54</a:t>
            </a:fld>
            <a:endParaRPr lang="en-US" altLang="en-US">
              <a:latin typeface="Tahoma" panose="020B0604030504040204" pitchFamily="34" charset="0"/>
            </a:endParaRPr>
          </a:p>
        </p:txBody>
      </p:sp>
      <p:sp>
        <p:nvSpPr>
          <p:cNvPr id="614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444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7873296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0674191F-E489-423C-9561-59F52F6735BC}" type="slidenum">
              <a:rPr lang="en-US" altLang="en-US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78</a:t>
            </a:fld>
            <a:endParaRPr lang="en-US" altLang="en-US">
              <a:latin typeface="Tahoma" panose="020B0604030504040204" pitchFamily="34" charset="0"/>
            </a:endParaRPr>
          </a:p>
        </p:txBody>
      </p:sp>
      <p:sp>
        <p:nvSpPr>
          <p:cNvPr id="901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0116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27436598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全身胆固醇总量（约</a:t>
            </a:r>
            <a:r>
              <a:rPr lang="en-US" altLang="zh-CN" dirty="0"/>
              <a:t>140</a:t>
            </a:r>
            <a:r>
              <a:rPr lang="zh-CN" altLang="en-US" dirty="0"/>
              <a:t>克）的</a:t>
            </a:r>
            <a:r>
              <a:rPr lang="en-US" altLang="zh-CN" dirty="0"/>
              <a:t>1/4</a:t>
            </a:r>
            <a:r>
              <a:rPr lang="zh-CN" altLang="en-US" dirty="0"/>
              <a:t>存在于脑和神经组织内，其中</a:t>
            </a:r>
            <a:r>
              <a:rPr lang="en-US" altLang="zh-CN" dirty="0"/>
              <a:t>20%</a:t>
            </a:r>
            <a:r>
              <a:rPr lang="zh-CN" altLang="en-US" dirty="0"/>
              <a:t>在大脑，</a:t>
            </a:r>
            <a:r>
              <a:rPr lang="en-US" altLang="zh-CN" dirty="0"/>
              <a:t>33%</a:t>
            </a:r>
            <a:r>
              <a:rPr lang="zh-CN" altLang="en-US" dirty="0"/>
              <a:t>在神经系统，</a:t>
            </a:r>
            <a:r>
              <a:rPr lang="en-US" altLang="zh-CN" dirty="0"/>
              <a:t>25%</a:t>
            </a:r>
            <a:r>
              <a:rPr lang="zh-CN" altLang="en-US" dirty="0"/>
              <a:t>在肌肉，余下的分布在内脏器官的血液中。每</a:t>
            </a:r>
            <a:r>
              <a:rPr lang="en-US" altLang="zh-CN" dirty="0"/>
              <a:t>100</a:t>
            </a:r>
            <a:r>
              <a:rPr lang="zh-CN" altLang="en-US" dirty="0"/>
              <a:t>克组织中约含胆固醇</a:t>
            </a:r>
            <a:r>
              <a:rPr lang="en-US" altLang="zh-CN" dirty="0"/>
              <a:t>2</a:t>
            </a:r>
            <a:r>
              <a:rPr lang="zh-CN" altLang="en-US" dirty="0"/>
              <a:t>克（</a:t>
            </a:r>
            <a:r>
              <a:rPr lang="en-US" altLang="zh-CN" dirty="0"/>
              <a:t>2%);</a:t>
            </a:r>
            <a:r>
              <a:rPr lang="zh-CN" altLang="en-US" dirty="0"/>
              <a:t>肾、脾、皮肤和肝、小肠黏膜等内脏，以及脂肪组织中胆固醇含量也比较高，达</a:t>
            </a:r>
            <a:r>
              <a:rPr lang="en-US" altLang="zh-CN" dirty="0"/>
              <a:t>0.2%~0.5%;</a:t>
            </a:r>
            <a:r>
              <a:rPr lang="zh-CN" altLang="en-US" dirty="0"/>
              <a:t>肌肉组织中胆固醇含量较少，占</a:t>
            </a:r>
            <a:r>
              <a:rPr lang="en-US" altLang="zh-CN" dirty="0"/>
              <a:t>0.1%~0.2%;</a:t>
            </a:r>
            <a:r>
              <a:rPr lang="zh-CN" altLang="en-US" dirty="0"/>
              <a:t>骨质中含量最少，仅占</a:t>
            </a:r>
            <a:r>
              <a:rPr lang="en-US" altLang="zh-CN" dirty="0"/>
              <a:t>0.01%</a:t>
            </a:r>
            <a:r>
              <a:rPr lang="zh-CN" altLang="en-US" dirty="0"/>
              <a:t>。肾上腺、卵巢等胆固醇含量也较高，占</a:t>
            </a:r>
            <a:r>
              <a:rPr lang="en-US" altLang="zh-CN" dirty="0"/>
              <a:t>1%</a:t>
            </a:r>
            <a:r>
              <a:rPr lang="zh-CN" altLang="en-US" dirty="0"/>
              <a:t>～</a:t>
            </a:r>
            <a:r>
              <a:rPr lang="en-US" altLang="zh-CN" dirty="0"/>
              <a:t>5%</a:t>
            </a:r>
            <a:r>
              <a:rPr lang="zh-CN" altLang="en-US" dirty="0"/>
              <a:t>。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1E77357D-5452-4E52-9A0F-DF76B6B9D805}" type="slidenum">
              <a:rPr lang="en-US" altLang="en-US" smtClean="0"/>
              <a:pPr>
                <a:defRPr/>
              </a:pPr>
              <a:t>91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88657924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C0BE14CB-628F-4F3C-B460-92A9EED6301F}" type="slidenum">
              <a:rPr lang="en-US" altLang="en-US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7</a:t>
            </a:fld>
            <a:endParaRPr lang="en-US" altLang="en-US">
              <a:latin typeface="Tahoma" panose="020B0604030504040204" pitchFamily="34" charset="0"/>
            </a:endParaRPr>
          </a:p>
        </p:txBody>
      </p:sp>
      <p:sp>
        <p:nvSpPr>
          <p:cNvPr id="163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388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5420574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D09B39FC-120F-4F64-94BA-F6731969A88E}" type="slidenum">
              <a:rPr lang="en-US" altLang="en-US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8</a:t>
            </a:fld>
            <a:endParaRPr lang="en-US" altLang="en-US">
              <a:latin typeface="Tahoma" panose="020B0604030504040204" pitchFamily="34" charset="0"/>
            </a:endParaRPr>
          </a:p>
        </p:txBody>
      </p:sp>
      <p:sp>
        <p:nvSpPr>
          <p:cNvPr id="184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436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6913627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C17EE550-4799-44DE-B875-D0C3B307D245}" type="slidenum">
              <a:rPr lang="en-US" altLang="en-US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9</a:t>
            </a:fld>
            <a:endParaRPr lang="en-US" altLang="en-US">
              <a:latin typeface="Tahoma" panose="020B0604030504040204" pitchFamily="34" charset="0"/>
            </a:endParaRPr>
          </a:p>
        </p:txBody>
      </p:sp>
      <p:sp>
        <p:nvSpPr>
          <p:cNvPr id="204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4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1404004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43F3D01C-551B-4BBE-868F-9F6446F490A1}" type="slidenum">
              <a:rPr lang="en-US" altLang="en-US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10</a:t>
            </a:fld>
            <a:endParaRPr lang="en-US" altLang="en-US">
              <a:latin typeface="Tahoma" panose="020B0604030504040204" pitchFamily="34" charset="0"/>
            </a:endParaRPr>
          </a:p>
        </p:txBody>
      </p:sp>
      <p:sp>
        <p:nvSpPr>
          <p:cNvPr id="225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532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3877571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CF41EA69-1F3D-4831-9CBB-7EA0D018B537}" type="slidenum">
              <a:rPr lang="en-US" altLang="en-US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11</a:t>
            </a:fld>
            <a:endParaRPr lang="en-US" altLang="en-US">
              <a:latin typeface="Tahoma" panose="020B0604030504040204" pitchFamily="34" charset="0"/>
            </a:endParaRPr>
          </a:p>
        </p:txBody>
      </p:sp>
      <p:sp>
        <p:nvSpPr>
          <p:cNvPr id="245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580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43053367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651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r>
              <a:rPr lang="zh-CN" altLang="en-US"/>
              <a:t>脂库：皮下、肌纤维间、大网膜、肠系膜以及肾周围等脂肪组织。</a:t>
            </a:r>
          </a:p>
        </p:txBody>
      </p:sp>
    </p:spTree>
    <p:extLst>
      <p:ext uri="{BB962C8B-B14F-4D97-AF65-F5344CB8AC3E}">
        <p14:creationId xmlns:p14="http://schemas.microsoft.com/office/powerpoint/2010/main" val="328042331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0"/>
              </a:spcBef>
            </a:pPr>
            <a:fld id="{D94A3602-624A-438D-8C80-FC935D9D7050}" type="slidenum">
              <a:rPr lang="en-US" altLang="en-US" smtClean="0">
                <a:latin typeface="Tahoma" panose="020B0604030504040204" pitchFamily="34" charset="0"/>
              </a:rPr>
              <a:pPr>
                <a:spcBef>
                  <a:spcPct val="0"/>
                </a:spcBef>
              </a:pPr>
              <a:t>14</a:t>
            </a:fld>
            <a:endParaRPr lang="en-US" altLang="en-US">
              <a:latin typeface="Tahoma" panose="020B0604030504040204" pitchFamily="34" charset="0"/>
            </a:endParaRPr>
          </a:p>
        </p:txBody>
      </p:sp>
      <p:sp>
        <p:nvSpPr>
          <p:cNvPr id="2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700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68008957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/>
          <p:cNvSpPr/>
          <p:nvPr/>
        </p:nvSpPr>
        <p:spPr>
          <a:xfrm>
            <a:off x="920834" y="1346946"/>
            <a:ext cx="10222992" cy="80683"/>
          </a:xfrm>
          <a:prstGeom prst="rect">
            <a:avLst/>
          </a:prstGeom>
          <a:blipFill dpi="0" rotWithShape="1">
            <a:blip r:embed="rId2">
              <a:alphaModFix amt="85000"/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tile tx="0" ty="-762000" sx="92000" sy="89000" flip="xy" algn="ctr"/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" name="Rectangle 7"/>
          <p:cNvSpPr/>
          <p:nvPr/>
        </p:nvSpPr>
        <p:spPr>
          <a:xfrm>
            <a:off x="920834" y="4299696"/>
            <a:ext cx="10222992" cy="80683"/>
          </a:xfrm>
          <a:prstGeom prst="rect">
            <a:avLst/>
          </a:prstGeom>
          <a:blipFill dpi="0" rotWithShape="1">
            <a:blip r:embed="rId2">
              <a:alphaModFix amt="85000"/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tile tx="0" ty="-717550" sx="92000" sy="89000" flip="xy" algn="ctr"/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" name="Rectangle 8"/>
          <p:cNvSpPr/>
          <p:nvPr/>
        </p:nvSpPr>
        <p:spPr>
          <a:xfrm>
            <a:off x="920834" y="1484779"/>
            <a:ext cx="10222992" cy="2743200"/>
          </a:xfrm>
          <a:prstGeom prst="rect">
            <a:avLst/>
          </a:prstGeom>
          <a:blipFill dpi="0" rotWithShape="1">
            <a:blip r:embed="rId2">
              <a:alphaModFix amt="85000"/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tile tx="0" ty="-704850" sx="92000" sy="89000" flip="xy" algn="ctr"/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grpSp>
        <p:nvGrpSpPr>
          <p:cNvPr id="7" name="Group 9"/>
          <p:cNvGrpSpPr>
            <a:grpSpLocks/>
          </p:cNvGrpSpPr>
          <p:nvPr/>
        </p:nvGrpSpPr>
        <p:grpSpPr bwMode="auto">
          <a:xfrm>
            <a:off x="9648825" y="4068763"/>
            <a:ext cx="1081088" cy="1081087"/>
            <a:chOff x="9685338" y="4460675"/>
            <a:chExt cx="1080904" cy="1080902"/>
          </a:xfrm>
        </p:grpSpPr>
        <p:sp>
          <p:nvSpPr>
            <p:cNvPr id="8" name="Oval 10"/>
            <p:cNvSpPr/>
            <p:nvPr/>
          </p:nvSpPr>
          <p:spPr>
            <a:xfrm>
              <a:off x="9685338" y="4460675"/>
              <a:ext cx="1080904" cy="1080902"/>
            </a:xfrm>
            <a:prstGeom prst="ellipse">
              <a:avLst/>
            </a:prstGeom>
            <a:blipFill dpi="0" rotWithShape="1">
              <a:blip r:embed="rId3">
                <a:duotone>
                  <a:schemeClr val="accent1">
                    <a:shade val="45000"/>
                    <a:satMod val="135000"/>
                  </a:schemeClr>
                  <a:prstClr val="white"/>
                </a:duotone>
              </a:blip>
              <a:srcRect/>
              <a:tile tx="0" ty="0" sx="85000" sy="85000" flip="none" algn="tl"/>
            </a:blipFill>
            <a:ln w="25400" cap="flat" cmpd="sng" algn="ctr">
              <a:noFill/>
              <a:prstDash val="solid"/>
            </a:ln>
            <a:effectLst/>
          </p:spPr>
        </p:sp>
        <p:sp>
          <p:nvSpPr>
            <p:cNvPr id="9" name="Oval 11"/>
            <p:cNvSpPr>
              <a:spLocks noChangeArrowheads="1"/>
            </p:cNvSpPr>
            <p:nvPr/>
          </p:nvSpPr>
          <p:spPr bwMode="auto">
            <a:xfrm>
              <a:off x="9793270" y="4568607"/>
              <a:ext cx="865041" cy="865039"/>
            </a:xfrm>
            <a:prstGeom prst="ellipse">
              <a:avLst/>
            </a:prstGeom>
            <a:noFill/>
            <a:ln w="25400" algn="ctr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>
                <a:defRPr/>
              </a:pPr>
              <a:endParaRPr lang="zh-CN" altLang="en-US"/>
            </a:p>
          </p:txBody>
        </p:sp>
      </p:grpSp>
      <p:pic>
        <p:nvPicPr>
          <p:cNvPr id="10" name="图片 1"/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07538" y="115888"/>
            <a:ext cx="2492375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051560" y="1432223"/>
            <a:ext cx="9966960" cy="3035808"/>
          </a:xfrm>
        </p:spPr>
        <p:txBody>
          <a:bodyPr>
            <a:noAutofit/>
          </a:bodyPr>
          <a:lstStyle>
            <a:lvl1pPr algn="l">
              <a:lnSpc>
                <a:spcPct val="80000"/>
              </a:lnSpc>
              <a:defRPr sz="9600" cap="all" baseline="0">
                <a:blipFill dpi="0" rotWithShape="1">
                  <a:blip r:embed="rId3"/>
                  <a:srcRect/>
                  <a:tile tx="6350" ty="-127000" sx="65000" sy="64000" flip="none" algn="tl"/>
                </a:blipFill>
              </a:defRPr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069848" y="4389120"/>
            <a:ext cx="7891272" cy="1069848"/>
          </a:xfrm>
        </p:spPr>
        <p:txBody>
          <a:bodyPr>
            <a:normAutofit/>
          </a:bodyPr>
          <a:lstStyle>
            <a:lvl1pPr marL="0" indent="0" algn="l">
              <a:buNone/>
              <a:defRPr sz="2200">
                <a:solidFill>
                  <a:schemeClr val="tx1"/>
                </a:solidFill>
              </a:defRPr>
            </a:lvl1pPr>
            <a:lvl2pPr marL="457200" indent="0" algn="ctr">
              <a:buNone/>
              <a:defRPr sz="2200"/>
            </a:lvl2pPr>
            <a:lvl3pPr marL="914400" indent="0" algn="ctr">
              <a:buNone/>
              <a:defRPr sz="22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zh-CN" altLang="en-US"/>
              <a:t>单击此处编辑母版副标题样式</a:t>
            </a:r>
            <a:endParaRPr lang="en-US" dirty="0"/>
          </a:p>
        </p:txBody>
      </p:sp>
      <p:sp>
        <p:nvSpPr>
          <p:cNvPr id="11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2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3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9593263" y="4289425"/>
            <a:ext cx="1193800" cy="639763"/>
          </a:xfrm>
        </p:spPr>
        <p:txBody>
          <a:bodyPr/>
          <a:lstStyle>
            <a:lvl1pPr>
              <a:defRPr sz="2800"/>
            </a:lvl1pPr>
          </a:lstStyle>
          <a:p>
            <a:pPr>
              <a:defRPr/>
            </a:pPr>
            <a:fld id="{8BB0DA3D-486D-4940-AED2-1A1759113ADA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90641547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4366530-527E-4207-964F-F9763756A873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71074838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533400"/>
            <a:ext cx="2552700" cy="5638800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1066800" y="533400"/>
            <a:ext cx="7505700" cy="5638800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E2F37B4-7411-4DAE-9C98-7D3547CB109E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34951993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C2EEF4C-66EE-4FF2-95F4-2718B7A0DBFC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98770740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/>
          <p:cNvSpPr/>
          <p:nvPr/>
        </p:nvSpPr>
        <p:spPr>
          <a:xfrm>
            <a:off x="0" y="4917989"/>
            <a:ext cx="12192000" cy="1940010"/>
          </a:xfrm>
          <a:prstGeom prst="rect">
            <a:avLst/>
          </a:prstGeom>
          <a:blipFill dpi="0" rotWithShape="1">
            <a:blip r:embed="rId2">
              <a:alphaModFix amt="85000"/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tile tx="0" ty="-704850" sx="92000" sy="89000" flip="xy" algn="ctr"/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grpSp>
        <p:nvGrpSpPr>
          <p:cNvPr id="5" name="Group 7"/>
          <p:cNvGrpSpPr>
            <a:grpSpLocks/>
          </p:cNvGrpSpPr>
          <p:nvPr/>
        </p:nvGrpSpPr>
        <p:grpSpPr bwMode="auto">
          <a:xfrm>
            <a:off x="896938" y="2325688"/>
            <a:ext cx="1081087" cy="1081087"/>
            <a:chOff x="9685338" y="4460675"/>
            <a:chExt cx="1080904" cy="1080902"/>
          </a:xfrm>
        </p:grpSpPr>
        <p:sp>
          <p:nvSpPr>
            <p:cNvPr id="6" name="Oval 8"/>
            <p:cNvSpPr/>
            <p:nvPr/>
          </p:nvSpPr>
          <p:spPr>
            <a:xfrm>
              <a:off x="9685338" y="4460675"/>
              <a:ext cx="1080904" cy="1080902"/>
            </a:xfrm>
            <a:prstGeom prst="ellipse">
              <a:avLst/>
            </a:prstGeom>
            <a:blipFill dpi="0" rotWithShape="1">
              <a:blip r:embed="rId3">
                <a:duotone>
                  <a:schemeClr val="accent1">
                    <a:shade val="45000"/>
                    <a:satMod val="135000"/>
                  </a:schemeClr>
                  <a:prstClr val="white"/>
                </a:duotone>
              </a:blip>
              <a:srcRect/>
              <a:tile tx="0" ty="0" sx="85000" sy="85000" flip="none" algn="tl"/>
            </a:blipFill>
            <a:ln w="25400" cap="flat" cmpd="sng" algn="ctr">
              <a:noFill/>
              <a:prstDash val="solid"/>
            </a:ln>
            <a:effectLst/>
          </p:spPr>
        </p:sp>
        <p:sp>
          <p:nvSpPr>
            <p:cNvPr id="7" name="Oval 9"/>
            <p:cNvSpPr>
              <a:spLocks noChangeArrowheads="1"/>
            </p:cNvSpPr>
            <p:nvPr/>
          </p:nvSpPr>
          <p:spPr bwMode="auto">
            <a:xfrm>
              <a:off x="9793270" y="4568607"/>
              <a:ext cx="865041" cy="865039"/>
            </a:xfrm>
            <a:prstGeom prst="ellipse">
              <a:avLst/>
            </a:prstGeom>
            <a:noFill/>
            <a:ln w="25400" algn="ctr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>
                <a:defRPr/>
              </a:pPr>
              <a:endParaRPr lang="zh-CN" alt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67128" y="1225296"/>
            <a:ext cx="9281160" cy="3520440"/>
          </a:xfrm>
        </p:spPr>
        <p:txBody>
          <a:bodyPr/>
          <a:lstStyle>
            <a:lvl1pPr>
              <a:lnSpc>
                <a:spcPct val="80000"/>
              </a:lnSpc>
              <a:defRPr sz="8000" b="0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165774" y="5020056"/>
            <a:ext cx="9052560" cy="1066800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tx1"/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8" name="Date Placeholder 3"/>
          <p:cNvSpPr>
            <a:spLocks noGrp="1"/>
          </p:cNvSpPr>
          <p:nvPr>
            <p:ph type="dt" sz="half" idx="10"/>
          </p:nvPr>
        </p:nvSpPr>
        <p:spPr>
          <a:xfrm>
            <a:off x="8593138" y="6272213"/>
            <a:ext cx="2644775" cy="365125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9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182813" y="6272213"/>
            <a:ext cx="6327775" cy="365125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42963" y="2506663"/>
            <a:ext cx="1189037" cy="719137"/>
          </a:xfrm>
        </p:spPr>
        <p:txBody>
          <a:bodyPr/>
          <a:lstStyle>
            <a:lvl1pPr>
              <a:defRPr sz="2800"/>
            </a:lvl1pPr>
          </a:lstStyle>
          <a:p>
            <a:pPr>
              <a:defRPr/>
            </a:pPr>
            <a:fld id="{9A2B91AE-BA12-4262-B70C-7980A5A29739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79327135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069848" y="2194560"/>
            <a:ext cx="4754880" cy="3977640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364224" y="2194560"/>
            <a:ext cx="4754880" cy="3977640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98F6A1D-5A1D-4932-8ECB-4DFC3E8711AC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02836436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066800" y="2048256"/>
            <a:ext cx="4754880" cy="640080"/>
          </a:xfrm>
        </p:spPr>
        <p:txBody>
          <a:bodyPr anchor="ctr">
            <a:normAutofit/>
          </a:bodyPr>
          <a:lstStyle>
            <a:lvl1pPr marL="0" indent="0">
              <a:buNone/>
              <a:defRPr sz="2000" b="1">
                <a:solidFill>
                  <a:schemeClr val="accent1">
                    <a:lumMod val="75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069848" y="2743200"/>
            <a:ext cx="4754880" cy="3291840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364224" y="2048256"/>
            <a:ext cx="4754880" cy="640080"/>
          </a:xfrm>
        </p:spPr>
        <p:txBody>
          <a:bodyPr anchor="ctr">
            <a:normAutofit/>
          </a:bodyPr>
          <a:lstStyle>
            <a:lvl1pPr marL="0" indent="0">
              <a:buNone/>
              <a:defRPr sz="2000" b="1">
                <a:solidFill>
                  <a:schemeClr val="accent1">
                    <a:lumMod val="75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364224" y="2743200"/>
            <a:ext cx="4754880" cy="3291840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7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8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9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1AC3E0C-501E-4DE9-BBC1-2B92DCD21C00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87172429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F9BA7C7-B507-4D86-A9D8-CA1A5C2DD331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104192318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3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3A2D355-770E-4136-B19F-B6F1B4DF248B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316297198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7"/>
          <p:cNvSpPr/>
          <p:nvPr/>
        </p:nvSpPr>
        <p:spPr>
          <a:xfrm>
            <a:off x="8303740" y="0"/>
            <a:ext cx="3888259" cy="6857999"/>
          </a:xfrm>
          <a:prstGeom prst="rect">
            <a:avLst/>
          </a:prstGeom>
          <a:blipFill dpi="0" rotWithShape="1">
            <a:blip r:embed="rId2">
              <a:alphaModFix amt="60000"/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tile tx="0" ty="-704850" sx="92000" sy="89000" flip="xy" algn="ctr"/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grpSp>
        <p:nvGrpSpPr>
          <p:cNvPr id="6" name="Group 8"/>
          <p:cNvGrpSpPr>
            <a:grpSpLocks noChangeAspect="1"/>
          </p:cNvGrpSpPr>
          <p:nvPr/>
        </p:nvGrpSpPr>
        <p:grpSpPr bwMode="auto">
          <a:xfrm>
            <a:off x="11401425" y="6229350"/>
            <a:ext cx="457200" cy="457200"/>
            <a:chOff x="11361456" y="6195813"/>
            <a:chExt cx="548640" cy="548640"/>
          </a:xfrm>
        </p:grpSpPr>
        <p:sp>
          <p:nvSpPr>
            <p:cNvPr id="7" name="Oval 9"/>
            <p:cNvSpPr/>
            <p:nvPr/>
          </p:nvSpPr>
          <p:spPr>
            <a:xfrm>
              <a:off x="11361456" y="6195813"/>
              <a:ext cx="548640" cy="548640"/>
            </a:xfrm>
            <a:prstGeom prst="ellipse">
              <a:avLst/>
            </a:prstGeom>
            <a:blipFill dpi="0" rotWithShape="1">
              <a:blip r:embed="rId3">
                <a:duotone>
                  <a:schemeClr val="accent1">
                    <a:shade val="45000"/>
                    <a:satMod val="135000"/>
                  </a:schemeClr>
                  <a:prstClr val="white"/>
                </a:duotone>
              </a:blip>
              <a:srcRect/>
              <a:tile tx="50800" ty="0" sx="85000" sy="85000" flip="none" algn="tl"/>
            </a:blipFill>
            <a:ln w="25400" cap="flat" cmpd="sng" algn="ctr">
              <a:noFill/>
              <a:prstDash val="solid"/>
            </a:ln>
            <a:effectLst/>
          </p:spPr>
        </p:sp>
        <p:sp>
          <p:nvSpPr>
            <p:cNvPr id="8" name="Oval 10"/>
            <p:cNvSpPr>
              <a:spLocks noChangeArrowheads="1"/>
            </p:cNvSpPr>
            <p:nvPr/>
          </p:nvSpPr>
          <p:spPr bwMode="auto">
            <a:xfrm>
              <a:off x="11395746" y="6230103"/>
              <a:ext cx="480060" cy="480060"/>
            </a:xfrm>
            <a:prstGeom prst="ellipse">
              <a:avLst/>
            </a:prstGeom>
            <a:noFill/>
            <a:ln w="12700" algn="ctr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>
                <a:defRPr/>
              </a:pPr>
              <a:endParaRPr lang="zh-CN" alt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49640" y="685800"/>
            <a:ext cx="3200400" cy="1737360"/>
          </a:xfrm>
        </p:spPr>
        <p:txBody>
          <a:bodyPr anchor="b"/>
          <a:lstStyle>
            <a:lvl1pPr>
              <a:defRPr sz="3200" b="1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685800"/>
            <a:ext cx="6711696" cy="5020056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549640" y="2423160"/>
            <a:ext cx="3200400" cy="3291840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Bef>
                <a:spcPts val="1000"/>
              </a:spcBef>
              <a:buNone/>
              <a:defRPr sz="1400">
                <a:solidFill>
                  <a:schemeClr val="accent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9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0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1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229F647-8A53-441A-910E-AA72EE97B0F0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207041946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10"/>
          <p:cNvSpPr/>
          <p:nvPr/>
        </p:nvSpPr>
        <p:spPr>
          <a:xfrm>
            <a:off x="8303740" y="0"/>
            <a:ext cx="3888259" cy="6857999"/>
          </a:xfrm>
          <a:prstGeom prst="rect">
            <a:avLst/>
          </a:prstGeom>
          <a:blipFill dpi="0" rotWithShape="1">
            <a:blip r:embed="rId2">
              <a:alphaModFix amt="60000"/>
              <a:lum bright="70000" contrast="-7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tile tx="0" ty="-704850" sx="92000" sy="89000" flip="xy" algn="ctr"/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grpSp>
        <p:nvGrpSpPr>
          <p:cNvPr id="6" name="Group 7"/>
          <p:cNvGrpSpPr>
            <a:grpSpLocks noChangeAspect="1"/>
          </p:cNvGrpSpPr>
          <p:nvPr/>
        </p:nvGrpSpPr>
        <p:grpSpPr bwMode="auto">
          <a:xfrm>
            <a:off x="11401425" y="6229350"/>
            <a:ext cx="457200" cy="457200"/>
            <a:chOff x="11361456" y="6195813"/>
            <a:chExt cx="548640" cy="548640"/>
          </a:xfrm>
        </p:grpSpPr>
        <p:sp>
          <p:nvSpPr>
            <p:cNvPr id="7" name="Oval 8"/>
            <p:cNvSpPr/>
            <p:nvPr/>
          </p:nvSpPr>
          <p:spPr>
            <a:xfrm>
              <a:off x="11361456" y="6195813"/>
              <a:ext cx="548640" cy="548640"/>
            </a:xfrm>
            <a:prstGeom prst="ellipse">
              <a:avLst/>
            </a:prstGeom>
            <a:blipFill dpi="0" rotWithShape="1">
              <a:blip r:embed="rId3">
                <a:duotone>
                  <a:schemeClr val="accent1">
                    <a:shade val="45000"/>
                    <a:satMod val="135000"/>
                  </a:schemeClr>
                  <a:prstClr val="white"/>
                </a:duotone>
              </a:blip>
              <a:srcRect/>
              <a:tile tx="50800" ty="0" sx="85000" sy="85000" flip="none" algn="tl"/>
            </a:blipFill>
            <a:ln w="25400" cap="flat" cmpd="sng" algn="ctr">
              <a:noFill/>
              <a:prstDash val="solid"/>
            </a:ln>
            <a:effectLst/>
          </p:spPr>
        </p:sp>
        <p:sp>
          <p:nvSpPr>
            <p:cNvPr id="8" name="Oval 9"/>
            <p:cNvSpPr>
              <a:spLocks noChangeArrowheads="1"/>
            </p:cNvSpPr>
            <p:nvPr/>
          </p:nvSpPr>
          <p:spPr bwMode="auto">
            <a:xfrm>
              <a:off x="11395746" y="6230103"/>
              <a:ext cx="480060" cy="480060"/>
            </a:xfrm>
            <a:prstGeom prst="ellipse">
              <a:avLst/>
            </a:prstGeom>
            <a:noFill/>
            <a:ln w="12700" algn="ctr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>
                <a:defRPr/>
              </a:pPr>
              <a:endParaRPr lang="zh-CN" alt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49640" y="685800"/>
            <a:ext cx="3200400" cy="1737360"/>
          </a:xfrm>
        </p:spPr>
        <p:txBody>
          <a:bodyPr anchor="b"/>
          <a:lstStyle>
            <a:lvl1pPr>
              <a:defRPr sz="3200" b="1"/>
            </a:lvl1pPr>
          </a:lstStyle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0" y="0"/>
            <a:ext cx="8303740" cy="6858000"/>
          </a:xfrm>
          <a:solidFill>
            <a:schemeClr val="tx2">
              <a:lumMod val="20000"/>
              <a:lumOff val="80000"/>
            </a:schemeClr>
          </a:solidFill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zh-CN" altLang="en-US" noProof="0"/>
              <a:t>单击图标添加图片</a:t>
            </a:r>
            <a:endParaRPr lang="en-US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549640" y="2423160"/>
            <a:ext cx="3200400" cy="3291840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Bef>
                <a:spcPts val="1000"/>
              </a:spcBef>
              <a:buNone/>
              <a:defRPr sz="1400">
                <a:solidFill>
                  <a:schemeClr val="accent1">
                    <a:lumMod val="7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9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10" name="Slide Number Placeholder 6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2405632-EA9D-4947-92E0-E8766DA2DCEB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</p:spTree>
    <p:extLst>
      <p:ext uri="{BB962C8B-B14F-4D97-AF65-F5344CB8AC3E}">
        <p14:creationId xmlns:p14="http://schemas.microsoft.com/office/powerpoint/2010/main" val="80434579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2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image" Target="../media/image4.png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image" Target="../media/image3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069975" y="484188"/>
            <a:ext cx="10058400" cy="160972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  <a:endParaRPr lang="en-US" dirty="0"/>
          </a:p>
        </p:txBody>
      </p:sp>
      <p:sp>
        <p:nvSpPr>
          <p:cNvPr id="1027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1069975" y="2120900"/>
            <a:ext cx="10058400" cy="4051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7964488" y="6272213"/>
            <a:ext cx="327342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tx2"/>
                </a:solidFill>
              </a:defRPr>
            </a:lvl1pPr>
          </a:lstStyle>
          <a:p>
            <a:pPr>
              <a:defRPr/>
            </a:pPr>
            <a:endParaRPr lang="en-US" altLang="zh-C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087438" y="6272213"/>
            <a:ext cx="63277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100">
                <a:solidFill>
                  <a:schemeClr val="tx2"/>
                </a:solidFill>
              </a:defRPr>
            </a:lvl1pPr>
          </a:lstStyle>
          <a:p>
            <a:pPr>
              <a:defRPr/>
            </a:pPr>
            <a:endParaRPr lang="en-US" altLang="zh-CN"/>
          </a:p>
        </p:txBody>
      </p:sp>
      <p:grpSp>
        <p:nvGrpSpPr>
          <p:cNvPr id="1030" name="Group 6"/>
          <p:cNvGrpSpPr>
            <a:grpSpLocks noChangeAspect="1"/>
          </p:cNvGrpSpPr>
          <p:nvPr/>
        </p:nvGrpSpPr>
        <p:grpSpPr bwMode="auto">
          <a:xfrm>
            <a:off x="11401425" y="6229350"/>
            <a:ext cx="457200" cy="457200"/>
            <a:chOff x="11361456" y="6195813"/>
            <a:chExt cx="548640" cy="548640"/>
          </a:xfrm>
        </p:grpSpPr>
        <p:sp>
          <p:nvSpPr>
            <p:cNvPr id="8" name="Oval 7"/>
            <p:cNvSpPr/>
            <p:nvPr/>
          </p:nvSpPr>
          <p:spPr>
            <a:xfrm>
              <a:off x="11361456" y="6195813"/>
              <a:ext cx="548640" cy="548640"/>
            </a:xfrm>
            <a:prstGeom prst="ellipse">
              <a:avLst/>
            </a:prstGeom>
            <a:blipFill dpi="0" rotWithShape="1">
              <a:blip r:embed="rId13">
                <a:duotone>
                  <a:schemeClr val="accent1">
                    <a:shade val="45000"/>
                    <a:satMod val="135000"/>
                  </a:schemeClr>
                  <a:prstClr val="white"/>
                </a:duotone>
              </a:blip>
              <a:srcRect/>
              <a:tile tx="50800" ty="0" sx="85000" sy="85000" flip="none" algn="tl"/>
            </a:blipFill>
            <a:ln w="25400" cap="flat" cmpd="sng" algn="ctr">
              <a:noFill/>
              <a:prstDash val="solid"/>
            </a:ln>
            <a:effectLst/>
          </p:spPr>
        </p:sp>
        <p:sp>
          <p:nvSpPr>
            <p:cNvPr id="1036" name="Oval 8"/>
            <p:cNvSpPr>
              <a:spLocks noChangeArrowheads="1"/>
            </p:cNvSpPr>
            <p:nvPr/>
          </p:nvSpPr>
          <p:spPr bwMode="auto">
            <a:xfrm>
              <a:off x="11395746" y="6230103"/>
              <a:ext cx="480060" cy="480060"/>
            </a:xfrm>
            <a:prstGeom prst="ellipse">
              <a:avLst/>
            </a:prstGeom>
            <a:noFill/>
            <a:ln w="12700" algn="ctr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>
                <a:defRPr/>
              </a:pPr>
              <a:endParaRPr lang="zh-CN" altLang="en-US"/>
            </a:p>
          </p:txBody>
        </p:sp>
      </p:grp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1310938" y="6272213"/>
            <a:ext cx="63976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400" b="1">
                <a:solidFill>
                  <a:srgbClr val="FFFFFF"/>
                </a:solidFill>
                <a:latin typeface="+mj-lt"/>
              </a:defRPr>
            </a:lvl1pPr>
          </a:lstStyle>
          <a:p>
            <a:pPr>
              <a:defRPr/>
            </a:pPr>
            <a:fld id="{6B544AF8-E4D4-48CC-852B-E02F201A54EC}" type="slidenum">
              <a:rPr lang="en-US" altLang="zh-CN"/>
              <a:pPr>
                <a:defRPr/>
              </a:pPr>
              <a:t>‹#›</a:t>
            </a:fld>
            <a:endParaRPr lang="en-US" altLang="zh-CN"/>
          </a:p>
        </p:txBody>
      </p:sp>
      <p:pic>
        <p:nvPicPr>
          <p:cNvPr id="1032" name="图片 1"/>
          <p:cNvPicPr>
            <a:picLocks noChangeAspect="1"/>
          </p:cNvPicPr>
          <p:nvPr userDrawn="1"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07538" y="115888"/>
            <a:ext cx="2492375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095" r:id="rId1"/>
    <p:sldLayoutId id="2147484088" r:id="rId2"/>
    <p:sldLayoutId id="2147484096" r:id="rId3"/>
    <p:sldLayoutId id="2147484089" r:id="rId4"/>
    <p:sldLayoutId id="2147484090" r:id="rId5"/>
    <p:sldLayoutId id="2147484091" r:id="rId6"/>
    <p:sldLayoutId id="2147484092" r:id="rId7"/>
    <p:sldLayoutId id="2147484097" r:id="rId8"/>
    <p:sldLayoutId id="2147484098" r:id="rId9"/>
    <p:sldLayoutId id="2147484093" r:id="rId10"/>
    <p:sldLayoutId id="2147484094" r:id="rId11"/>
  </p:sldLayoutIdLst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5400" kern="1200" cap="all">
          <a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tile tx="6350" ty="-127000" sx="65000" sy="64000" flip="none" algn="tl"/>
          </a:blip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5400">
          <a:solidFill>
            <a:schemeClr val="tx1"/>
          </a:solidFill>
          <a:latin typeface="Rockwell Condensed" panose="02060603050405020104" pitchFamily="18" charset="0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5400">
          <a:solidFill>
            <a:schemeClr val="tx1"/>
          </a:solidFill>
          <a:latin typeface="Rockwell Condensed" panose="02060603050405020104" pitchFamily="18" charset="0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5400">
          <a:solidFill>
            <a:schemeClr val="tx1"/>
          </a:solidFill>
          <a:latin typeface="Rockwell Condensed" panose="02060603050405020104" pitchFamily="18" charset="0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5400">
          <a:solidFill>
            <a:schemeClr val="tx1"/>
          </a:solidFill>
          <a:latin typeface="Rockwell Condensed" panose="02060603050405020104" pitchFamily="18" charset="0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5400">
          <a:solidFill>
            <a:schemeClr val="tx1"/>
          </a:solidFill>
          <a:latin typeface="Rockwell Condensed" panose="02060603050405020104" pitchFamily="18" charset="0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5400">
          <a:solidFill>
            <a:schemeClr val="tx1"/>
          </a:solidFill>
          <a:latin typeface="Rockwell Condensed" panose="02060603050405020104" pitchFamily="18" charset="0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5400">
          <a:solidFill>
            <a:schemeClr val="tx1"/>
          </a:solidFill>
          <a:latin typeface="Rockwell Condensed" panose="02060603050405020104" pitchFamily="18" charset="0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5400">
          <a:solidFill>
            <a:schemeClr val="tx1"/>
          </a:solidFill>
          <a:latin typeface="Rockwell Condensed" panose="02060603050405020104" pitchFamily="18" charset="0"/>
        </a:defRPr>
      </a:lvl9pPr>
    </p:titleStyle>
    <p:bodyStyle>
      <a:lvl1pPr marL="182563" indent="-182563" algn="l" rtl="0" eaLnBrk="0" fontAlgn="base" hangingPunct="0">
        <a:lnSpc>
          <a:spcPct val="90000"/>
        </a:lnSpc>
        <a:spcBef>
          <a:spcPts val="1200"/>
        </a:spcBef>
        <a:spcAft>
          <a:spcPct val="0"/>
        </a:spcAft>
        <a:buClr>
          <a:srgbClr val="9E3611"/>
        </a:buClr>
        <a:buSzPct val="85000"/>
        <a:buFont typeface="Wingdings" panose="05000000000000000000" pitchFamily="2" charset="2"/>
        <a:buChar char="§"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indent="-182563" algn="l" rtl="0" eaLnBrk="0" fontAlgn="base" hangingPunct="0">
        <a:lnSpc>
          <a:spcPct val="90000"/>
        </a:lnSpc>
        <a:spcBef>
          <a:spcPts val="400"/>
        </a:spcBef>
        <a:spcAft>
          <a:spcPts val="200"/>
        </a:spcAft>
        <a:buClr>
          <a:srgbClr val="9E3611"/>
        </a:buClr>
        <a:buSzPct val="85000"/>
        <a:buFont typeface="Wingdings" panose="05000000000000000000" pitchFamily="2" charset="2"/>
        <a:buChar char="§"/>
        <a:defRPr kern="1200">
          <a:solidFill>
            <a:schemeClr val="tx1"/>
          </a:solidFill>
          <a:latin typeface="+mn-lt"/>
          <a:ea typeface="+mn-ea"/>
          <a:cs typeface="+mn-cs"/>
        </a:defRPr>
      </a:lvl2pPr>
      <a:lvl3pPr marL="730250" indent="-182563" algn="l" rtl="0" eaLnBrk="0" fontAlgn="base" hangingPunct="0">
        <a:lnSpc>
          <a:spcPct val="90000"/>
        </a:lnSpc>
        <a:spcBef>
          <a:spcPts val="400"/>
        </a:spcBef>
        <a:spcAft>
          <a:spcPts val="200"/>
        </a:spcAft>
        <a:buClr>
          <a:srgbClr val="9E3611"/>
        </a:buClr>
        <a:buSzPct val="85000"/>
        <a:buFont typeface="Wingdings" panose="05000000000000000000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004888" indent="-182563" algn="l" rtl="0" eaLnBrk="0" fontAlgn="base" hangingPunct="0">
        <a:lnSpc>
          <a:spcPct val="90000"/>
        </a:lnSpc>
        <a:spcBef>
          <a:spcPts val="400"/>
        </a:spcBef>
        <a:spcAft>
          <a:spcPts val="200"/>
        </a:spcAft>
        <a:buClr>
          <a:srgbClr val="9E3611"/>
        </a:buClr>
        <a:buSzPct val="85000"/>
        <a:buFont typeface="Wingdings" panose="05000000000000000000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279525" indent="-182563" algn="l" rtl="0" eaLnBrk="0" fontAlgn="base" hangingPunct="0">
        <a:lnSpc>
          <a:spcPct val="90000"/>
        </a:lnSpc>
        <a:spcBef>
          <a:spcPts val="400"/>
        </a:spcBef>
        <a:spcAft>
          <a:spcPts val="200"/>
        </a:spcAft>
        <a:buClr>
          <a:srgbClr val="9E3611"/>
        </a:buClr>
        <a:buSzPct val="85000"/>
        <a:buFont typeface="Wingdings" panose="05000000000000000000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1600000" indent="-228600" algn="l" defTabSz="914400" rtl="0" eaLnBrk="1" latinLnBrk="0" hangingPunct="1">
        <a:lnSpc>
          <a:spcPct val="90000"/>
        </a:lnSpc>
        <a:spcBef>
          <a:spcPts val="400"/>
        </a:spcBef>
        <a:spcAft>
          <a:spcPts val="200"/>
        </a:spcAft>
        <a:buClr>
          <a:schemeClr val="accent1">
            <a:lumMod val="75000"/>
          </a:schemeClr>
        </a:buClr>
        <a:buSzPct val="85000"/>
        <a:buFont typeface="Wingdings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6pPr>
      <a:lvl7pPr marL="1900000" indent="-228600" algn="l" defTabSz="914400" rtl="0" eaLnBrk="1" latinLnBrk="0" hangingPunct="1">
        <a:lnSpc>
          <a:spcPct val="90000"/>
        </a:lnSpc>
        <a:spcBef>
          <a:spcPts val="400"/>
        </a:spcBef>
        <a:spcAft>
          <a:spcPts val="200"/>
        </a:spcAft>
        <a:buClr>
          <a:schemeClr val="accent1">
            <a:lumMod val="75000"/>
          </a:schemeClr>
        </a:buClr>
        <a:buSzPct val="85000"/>
        <a:buFont typeface="Wingdings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2200000" indent="-228600" algn="l" defTabSz="914400" rtl="0" eaLnBrk="1" latinLnBrk="0" hangingPunct="1">
        <a:lnSpc>
          <a:spcPct val="90000"/>
        </a:lnSpc>
        <a:spcBef>
          <a:spcPts val="400"/>
        </a:spcBef>
        <a:spcAft>
          <a:spcPts val="200"/>
        </a:spcAft>
        <a:buClr>
          <a:schemeClr val="accent1">
            <a:lumMod val="75000"/>
          </a:schemeClr>
        </a:buClr>
        <a:buSzPct val="85000"/>
        <a:buFont typeface="Wingdings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2500000" indent="-228600" algn="l" defTabSz="914400" rtl="0" eaLnBrk="1" latinLnBrk="0" hangingPunct="1">
        <a:lnSpc>
          <a:spcPct val="90000"/>
        </a:lnSpc>
        <a:spcBef>
          <a:spcPts val="400"/>
        </a:spcBef>
        <a:spcAft>
          <a:spcPts val="200"/>
        </a:spcAft>
        <a:buClr>
          <a:schemeClr val="accent1">
            <a:lumMod val="75000"/>
          </a:schemeClr>
        </a:buClr>
        <a:buSzPct val="85000"/>
        <a:buFont typeface="Wingdings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image" Target="../media/image11.php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jpeg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426" name="Rectangle 2"/>
          <p:cNvSpPr>
            <a:spLocks noGrp="1" noChangeArrowheads="1"/>
          </p:cNvSpPr>
          <p:nvPr>
            <p:ph type="ctrTitle"/>
          </p:nvPr>
        </p:nvSpPr>
        <p:spPr>
          <a:xfrm>
            <a:off x="2208213" y="1627188"/>
            <a:ext cx="7772400" cy="1873250"/>
          </a:xfrm>
        </p:spPr>
        <p:txBody>
          <a:bodyPr/>
          <a:lstStyle/>
          <a:p>
            <a:pPr algn="ctr" eaLnBrk="1" fontAlgn="auto" hangingPunct="1">
              <a:lnSpc>
                <a:spcPct val="130000"/>
              </a:lnSpc>
              <a:spcAft>
                <a:spcPts val="0"/>
              </a:spcAft>
              <a:defRPr/>
            </a:pPr>
            <a:r>
              <a:rPr lang="zh-CN" altLang="en-US" sz="6600" cap="none" dirty="0">
                <a:effectLst>
                  <a:outerShdw blurRad="38100" dist="38100" dir="2700000" algn="tl">
                    <a:srgbClr val="C0C0C0"/>
                  </a:outerShdw>
                </a:effectLst>
                <a:latin typeface="华文新魏" panose="02010800040101010101" pitchFamily="2" charset="-122"/>
                <a:ea typeface="华文新魏" panose="02010800040101010101" pitchFamily="2" charset="-122"/>
              </a:rPr>
              <a:t>脂 类 代 谢</a:t>
            </a:r>
            <a:br>
              <a:rPr lang="zh-CN" altLang="en-US" sz="6600" cap="none" dirty="0">
                <a:effectLst>
                  <a:outerShdw blurRad="38100" dist="38100" dir="2700000" algn="tl">
                    <a:srgbClr val="C0C0C0"/>
                  </a:outerShdw>
                </a:effectLst>
                <a:latin typeface="华文新魏" panose="02010800040101010101" pitchFamily="2" charset="-122"/>
                <a:ea typeface="华文新魏" panose="02010800040101010101" pitchFamily="2" charset="-122"/>
              </a:rPr>
            </a:br>
            <a:r>
              <a:rPr lang="en-US" altLang="zh-CN" sz="2800" cap="none" dirty="0">
                <a:solidFill>
                  <a:srgbClr val="C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Lipids Metabolism</a:t>
            </a:r>
            <a:endParaRPr lang="zh-CN" altLang="en-US" sz="2800" cap="none" dirty="0">
              <a:solidFill>
                <a:srgbClr val="C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</a:endParaRPr>
          </a:p>
        </p:txBody>
      </p:sp>
      <p:sp>
        <p:nvSpPr>
          <p:cNvPr id="359429" name="Rectangle 5"/>
          <p:cNvSpPr>
            <a:spLocks noChangeArrowheads="1"/>
          </p:cNvSpPr>
          <p:nvPr/>
        </p:nvSpPr>
        <p:spPr bwMode="auto">
          <a:xfrm>
            <a:off x="911225" y="822325"/>
            <a:ext cx="1588897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kumimoji="0" lang="en-US" altLang="zh-CN" sz="2800" b="0" dirty="0">
                <a:solidFill>
                  <a:srgbClr val="C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Chapter 8</a:t>
            </a:r>
            <a:endParaRPr kumimoji="0" lang="zh-CN" altLang="en-US" sz="2800" b="0" dirty="0">
              <a:solidFill>
                <a:srgbClr val="C00000"/>
              </a:solidFill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12"/>
          <p:cNvSpPr>
            <a:spLocks noChangeArrowheads="1"/>
          </p:cNvSpPr>
          <p:nvPr/>
        </p:nvSpPr>
        <p:spPr bwMode="auto">
          <a:xfrm>
            <a:off x="1055688" y="548680"/>
            <a:ext cx="6408737" cy="50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60000" lvl="1" indent="-360000" fontAlgn="auto">
              <a:spcBef>
                <a:spcPts val="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胆固醇转变成重要的生理活性物质</a:t>
            </a:r>
            <a:endParaRPr lang="en-US" altLang="en-US" sz="28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59" name="任意多边形 58"/>
          <p:cNvSpPr/>
          <p:nvPr/>
        </p:nvSpPr>
        <p:spPr>
          <a:xfrm>
            <a:off x="4054475" y="1181143"/>
            <a:ext cx="1074738" cy="631825"/>
          </a:xfrm>
          <a:custGeom>
            <a:avLst/>
            <a:gdLst>
              <a:gd name="connsiteX0" fmla="*/ 145346 w 1074672"/>
              <a:gd name="connsiteY0" fmla="*/ 108823 h 630789"/>
              <a:gd name="connsiteX1" fmla="*/ 109627 w 1074672"/>
              <a:gd name="connsiteY1" fmla="*/ 73104 h 630789"/>
              <a:gd name="connsiteX2" fmla="*/ 81052 w 1074672"/>
              <a:gd name="connsiteY2" fmla="*/ 77866 h 630789"/>
              <a:gd name="connsiteX3" fmla="*/ 69146 w 1074672"/>
              <a:gd name="connsiteY3" fmla="*/ 101679 h 630789"/>
              <a:gd name="connsiteX4" fmla="*/ 64384 w 1074672"/>
              <a:gd name="connsiteY4" fmla="*/ 135016 h 630789"/>
              <a:gd name="connsiteX5" fmla="*/ 52477 w 1074672"/>
              <a:gd name="connsiteY5" fmla="*/ 173116 h 630789"/>
              <a:gd name="connsiteX6" fmla="*/ 28665 w 1074672"/>
              <a:gd name="connsiteY6" fmla="*/ 199310 h 630789"/>
              <a:gd name="connsiteX7" fmla="*/ 7234 w 1074672"/>
              <a:gd name="connsiteY7" fmla="*/ 225504 h 630789"/>
              <a:gd name="connsiteX8" fmla="*/ 90 w 1074672"/>
              <a:gd name="connsiteY8" fmla="*/ 263604 h 630789"/>
              <a:gd name="connsiteX9" fmla="*/ 4852 w 1074672"/>
              <a:gd name="connsiteY9" fmla="*/ 299323 h 630789"/>
              <a:gd name="connsiteX10" fmla="*/ 26284 w 1074672"/>
              <a:gd name="connsiteY10" fmla="*/ 320754 h 630789"/>
              <a:gd name="connsiteX11" fmla="*/ 38190 w 1074672"/>
              <a:gd name="connsiteY11" fmla="*/ 330279 h 630789"/>
              <a:gd name="connsiteX12" fmla="*/ 59621 w 1074672"/>
              <a:gd name="connsiteY12" fmla="*/ 315991 h 630789"/>
              <a:gd name="connsiteX13" fmla="*/ 38190 w 1074672"/>
              <a:gd name="connsiteY13" fmla="*/ 361235 h 630789"/>
              <a:gd name="connsiteX14" fmla="*/ 59621 w 1074672"/>
              <a:gd name="connsiteY14" fmla="*/ 399335 h 630789"/>
              <a:gd name="connsiteX15" fmla="*/ 97721 w 1074672"/>
              <a:gd name="connsiteY15" fmla="*/ 416004 h 630789"/>
              <a:gd name="connsiteX16" fmla="*/ 133440 w 1074672"/>
              <a:gd name="connsiteY16" fmla="*/ 418385 h 630789"/>
              <a:gd name="connsiteX17" fmla="*/ 112009 w 1074672"/>
              <a:gd name="connsiteY17" fmla="*/ 423148 h 630789"/>
              <a:gd name="connsiteX18" fmla="*/ 116771 w 1074672"/>
              <a:gd name="connsiteY18" fmla="*/ 466010 h 630789"/>
              <a:gd name="connsiteX19" fmla="*/ 131059 w 1074672"/>
              <a:gd name="connsiteY19" fmla="*/ 511254 h 630789"/>
              <a:gd name="connsiteX20" fmla="*/ 154871 w 1074672"/>
              <a:gd name="connsiteY20" fmla="*/ 546973 h 630789"/>
              <a:gd name="connsiteX21" fmla="*/ 190590 w 1074672"/>
              <a:gd name="connsiteY21" fmla="*/ 582691 h 630789"/>
              <a:gd name="connsiteX22" fmla="*/ 235834 w 1074672"/>
              <a:gd name="connsiteY22" fmla="*/ 599360 h 630789"/>
              <a:gd name="connsiteX23" fmla="*/ 288221 w 1074672"/>
              <a:gd name="connsiteY23" fmla="*/ 594598 h 630789"/>
              <a:gd name="connsiteX24" fmla="*/ 316796 w 1074672"/>
              <a:gd name="connsiteY24" fmla="*/ 580310 h 630789"/>
              <a:gd name="connsiteX25" fmla="*/ 328702 w 1074672"/>
              <a:gd name="connsiteY25" fmla="*/ 563641 h 630789"/>
              <a:gd name="connsiteX26" fmla="*/ 319177 w 1074672"/>
              <a:gd name="connsiteY26" fmla="*/ 537448 h 630789"/>
              <a:gd name="connsiteX27" fmla="*/ 312034 w 1074672"/>
              <a:gd name="connsiteY27" fmla="*/ 504110 h 630789"/>
              <a:gd name="connsiteX28" fmla="*/ 331084 w 1074672"/>
              <a:gd name="connsiteY28" fmla="*/ 566023 h 630789"/>
              <a:gd name="connsiteX29" fmla="*/ 381090 w 1074672"/>
              <a:gd name="connsiteY29" fmla="*/ 613648 h 630789"/>
              <a:gd name="connsiteX30" fmla="*/ 454909 w 1074672"/>
              <a:gd name="connsiteY30" fmla="*/ 630316 h 630789"/>
              <a:gd name="connsiteX31" fmla="*/ 512059 w 1074672"/>
              <a:gd name="connsiteY31" fmla="*/ 625554 h 630789"/>
              <a:gd name="connsiteX32" fmla="*/ 547777 w 1074672"/>
              <a:gd name="connsiteY32" fmla="*/ 618410 h 630789"/>
              <a:gd name="connsiteX33" fmla="*/ 576352 w 1074672"/>
              <a:gd name="connsiteY33" fmla="*/ 601741 h 630789"/>
              <a:gd name="connsiteX34" fmla="*/ 588259 w 1074672"/>
              <a:gd name="connsiteY34" fmla="*/ 585073 h 630789"/>
              <a:gd name="connsiteX35" fmla="*/ 590640 w 1074672"/>
              <a:gd name="connsiteY35" fmla="*/ 558879 h 630789"/>
              <a:gd name="connsiteX36" fmla="*/ 585877 w 1074672"/>
              <a:gd name="connsiteY36" fmla="*/ 594598 h 630789"/>
              <a:gd name="connsiteX37" fmla="*/ 607309 w 1074672"/>
              <a:gd name="connsiteY37" fmla="*/ 606504 h 630789"/>
              <a:gd name="connsiteX38" fmla="*/ 645409 w 1074672"/>
              <a:gd name="connsiteY38" fmla="*/ 613648 h 630789"/>
              <a:gd name="connsiteX39" fmla="*/ 683509 w 1074672"/>
              <a:gd name="connsiteY39" fmla="*/ 616029 h 630789"/>
              <a:gd name="connsiteX40" fmla="*/ 728752 w 1074672"/>
              <a:gd name="connsiteY40" fmla="*/ 620791 h 630789"/>
              <a:gd name="connsiteX41" fmla="*/ 757327 w 1074672"/>
              <a:gd name="connsiteY41" fmla="*/ 611266 h 630789"/>
              <a:gd name="connsiteX42" fmla="*/ 778759 w 1074672"/>
              <a:gd name="connsiteY42" fmla="*/ 604123 h 630789"/>
              <a:gd name="connsiteX43" fmla="*/ 795427 w 1074672"/>
              <a:gd name="connsiteY43" fmla="*/ 594598 h 630789"/>
              <a:gd name="connsiteX44" fmla="*/ 809715 w 1074672"/>
              <a:gd name="connsiteY44" fmla="*/ 582691 h 630789"/>
              <a:gd name="connsiteX45" fmla="*/ 781140 w 1074672"/>
              <a:gd name="connsiteY45" fmla="*/ 582691 h 630789"/>
              <a:gd name="connsiteX46" fmla="*/ 740659 w 1074672"/>
              <a:gd name="connsiteY46" fmla="*/ 573166 h 630789"/>
              <a:gd name="connsiteX47" fmla="*/ 809715 w 1074672"/>
              <a:gd name="connsiteY47" fmla="*/ 585073 h 630789"/>
              <a:gd name="connsiteX48" fmla="*/ 845434 w 1074672"/>
              <a:gd name="connsiteY48" fmla="*/ 585073 h 630789"/>
              <a:gd name="connsiteX49" fmla="*/ 883534 w 1074672"/>
              <a:gd name="connsiteY49" fmla="*/ 582691 h 630789"/>
              <a:gd name="connsiteX50" fmla="*/ 931159 w 1074672"/>
              <a:gd name="connsiteY50" fmla="*/ 573166 h 630789"/>
              <a:gd name="connsiteX51" fmla="*/ 969259 w 1074672"/>
              <a:gd name="connsiteY51" fmla="*/ 558879 h 630789"/>
              <a:gd name="connsiteX52" fmla="*/ 995452 w 1074672"/>
              <a:gd name="connsiteY52" fmla="*/ 542210 h 630789"/>
              <a:gd name="connsiteX53" fmla="*/ 1009740 w 1074672"/>
              <a:gd name="connsiteY53" fmla="*/ 520779 h 630789"/>
              <a:gd name="connsiteX54" fmla="*/ 1021646 w 1074672"/>
              <a:gd name="connsiteY54" fmla="*/ 494585 h 630789"/>
              <a:gd name="connsiteX55" fmla="*/ 1035934 w 1074672"/>
              <a:gd name="connsiteY55" fmla="*/ 456485 h 630789"/>
              <a:gd name="connsiteX56" fmla="*/ 1038315 w 1074672"/>
              <a:gd name="connsiteY56" fmla="*/ 406479 h 630789"/>
              <a:gd name="connsiteX57" fmla="*/ 1038315 w 1074672"/>
              <a:gd name="connsiteY57" fmla="*/ 382666 h 630789"/>
              <a:gd name="connsiteX58" fmla="*/ 1038315 w 1074672"/>
              <a:gd name="connsiteY58" fmla="*/ 370760 h 630789"/>
              <a:gd name="connsiteX59" fmla="*/ 1007359 w 1074672"/>
              <a:gd name="connsiteY59" fmla="*/ 389810 h 630789"/>
              <a:gd name="connsiteX60" fmla="*/ 1040696 w 1074672"/>
              <a:gd name="connsiteY60" fmla="*/ 370760 h 630789"/>
              <a:gd name="connsiteX61" fmla="*/ 1059746 w 1074672"/>
              <a:gd name="connsiteY61" fmla="*/ 354091 h 630789"/>
              <a:gd name="connsiteX62" fmla="*/ 1071652 w 1074672"/>
              <a:gd name="connsiteY62" fmla="*/ 325516 h 630789"/>
              <a:gd name="connsiteX63" fmla="*/ 1074034 w 1074672"/>
              <a:gd name="connsiteY63" fmla="*/ 294560 h 630789"/>
              <a:gd name="connsiteX64" fmla="*/ 1062127 w 1074672"/>
              <a:gd name="connsiteY64" fmla="*/ 261223 h 630789"/>
              <a:gd name="connsiteX65" fmla="*/ 1045459 w 1074672"/>
              <a:gd name="connsiteY65" fmla="*/ 244554 h 630789"/>
              <a:gd name="connsiteX66" fmla="*/ 1031171 w 1074672"/>
              <a:gd name="connsiteY66" fmla="*/ 223123 h 630789"/>
              <a:gd name="connsiteX67" fmla="*/ 1024027 w 1074672"/>
              <a:gd name="connsiteY67" fmla="*/ 244554 h 630789"/>
              <a:gd name="connsiteX68" fmla="*/ 1026409 w 1074672"/>
              <a:gd name="connsiteY68" fmla="*/ 261223 h 630789"/>
              <a:gd name="connsiteX69" fmla="*/ 1033552 w 1074672"/>
              <a:gd name="connsiteY69" fmla="*/ 275510 h 630789"/>
              <a:gd name="connsiteX70" fmla="*/ 1024027 w 1074672"/>
              <a:gd name="connsiteY70" fmla="*/ 287416 h 630789"/>
              <a:gd name="connsiteX71" fmla="*/ 1031171 w 1074672"/>
              <a:gd name="connsiteY71" fmla="*/ 265985 h 630789"/>
              <a:gd name="connsiteX72" fmla="*/ 1024027 w 1074672"/>
              <a:gd name="connsiteY72" fmla="*/ 242173 h 630789"/>
              <a:gd name="connsiteX73" fmla="*/ 1033552 w 1074672"/>
              <a:gd name="connsiteY73" fmla="*/ 223123 h 630789"/>
              <a:gd name="connsiteX74" fmla="*/ 1031171 w 1074672"/>
              <a:gd name="connsiteY74" fmla="*/ 196929 h 630789"/>
              <a:gd name="connsiteX75" fmla="*/ 1028790 w 1074672"/>
              <a:gd name="connsiteY75" fmla="*/ 161210 h 630789"/>
              <a:gd name="connsiteX76" fmla="*/ 1014502 w 1074672"/>
              <a:gd name="connsiteY76" fmla="*/ 120729 h 630789"/>
              <a:gd name="connsiteX77" fmla="*/ 988309 w 1074672"/>
              <a:gd name="connsiteY77" fmla="*/ 96916 h 630789"/>
              <a:gd name="connsiteX78" fmla="*/ 957352 w 1074672"/>
              <a:gd name="connsiteY78" fmla="*/ 87391 h 630789"/>
              <a:gd name="connsiteX79" fmla="*/ 928777 w 1074672"/>
              <a:gd name="connsiteY79" fmla="*/ 65960 h 630789"/>
              <a:gd name="connsiteX80" fmla="*/ 909727 w 1074672"/>
              <a:gd name="connsiteY80" fmla="*/ 58816 h 630789"/>
              <a:gd name="connsiteX81" fmla="*/ 866865 w 1074672"/>
              <a:gd name="connsiteY81" fmla="*/ 61198 h 630789"/>
              <a:gd name="connsiteX82" fmla="*/ 840671 w 1074672"/>
              <a:gd name="connsiteY82" fmla="*/ 63579 h 630789"/>
              <a:gd name="connsiteX83" fmla="*/ 821621 w 1074672"/>
              <a:gd name="connsiteY83" fmla="*/ 70723 h 630789"/>
              <a:gd name="connsiteX84" fmla="*/ 826384 w 1074672"/>
              <a:gd name="connsiteY84" fmla="*/ 89773 h 630789"/>
              <a:gd name="connsiteX85" fmla="*/ 819240 w 1074672"/>
              <a:gd name="connsiteY85" fmla="*/ 115966 h 630789"/>
              <a:gd name="connsiteX86" fmla="*/ 819240 w 1074672"/>
              <a:gd name="connsiteY86" fmla="*/ 82629 h 630789"/>
              <a:gd name="connsiteX87" fmla="*/ 804952 w 1074672"/>
              <a:gd name="connsiteY87" fmla="*/ 56435 h 630789"/>
              <a:gd name="connsiteX88" fmla="*/ 771615 w 1074672"/>
              <a:gd name="connsiteY88" fmla="*/ 39766 h 630789"/>
              <a:gd name="connsiteX89" fmla="*/ 733515 w 1074672"/>
              <a:gd name="connsiteY89" fmla="*/ 39766 h 630789"/>
              <a:gd name="connsiteX90" fmla="*/ 704940 w 1074672"/>
              <a:gd name="connsiteY90" fmla="*/ 37385 h 630789"/>
              <a:gd name="connsiteX91" fmla="*/ 678746 w 1074672"/>
              <a:gd name="connsiteY91" fmla="*/ 46910 h 630789"/>
              <a:gd name="connsiteX92" fmla="*/ 640646 w 1074672"/>
              <a:gd name="connsiteY92" fmla="*/ 63579 h 630789"/>
              <a:gd name="connsiteX93" fmla="*/ 590640 w 1074672"/>
              <a:gd name="connsiteY93" fmla="*/ 49291 h 630789"/>
              <a:gd name="connsiteX94" fmla="*/ 543015 w 1074672"/>
              <a:gd name="connsiteY94" fmla="*/ 42148 h 630789"/>
              <a:gd name="connsiteX95" fmla="*/ 504915 w 1074672"/>
              <a:gd name="connsiteY95" fmla="*/ 49291 h 630789"/>
              <a:gd name="connsiteX96" fmla="*/ 485865 w 1074672"/>
              <a:gd name="connsiteY96" fmla="*/ 54054 h 630789"/>
              <a:gd name="connsiteX97" fmla="*/ 490627 w 1074672"/>
              <a:gd name="connsiteY97" fmla="*/ 77866 h 630789"/>
              <a:gd name="connsiteX98" fmla="*/ 490627 w 1074672"/>
              <a:gd name="connsiteY98" fmla="*/ 94535 h 630789"/>
              <a:gd name="connsiteX99" fmla="*/ 469196 w 1074672"/>
              <a:gd name="connsiteY99" fmla="*/ 35004 h 630789"/>
              <a:gd name="connsiteX100" fmla="*/ 452527 w 1074672"/>
              <a:gd name="connsiteY100" fmla="*/ 15954 h 630789"/>
              <a:gd name="connsiteX101" fmla="*/ 416809 w 1074672"/>
              <a:gd name="connsiteY101" fmla="*/ 11191 h 630789"/>
              <a:gd name="connsiteX102" fmla="*/ 392996 w 1074672"/>
              <a:gd name="connsiteY102" fmla="*/ 1666 h 630789"/>
              <a:gd name="connsiteX103" fmla="*/ 364421 w 1074672"/>
              <a:gd name="connsiteY103" fmla="*/ 1666 h 630789"/>
              <a:gd name="connsiteX104" fmla="*/ 321559 w 1074672"/>
              <a:gd name="connsiteY104" fmla="*/ 18335 h 630789"/>
              <a:gd name="connsiteX105" fmla="*/ 276315 w 1074672"/>
              <a:gd name="connsiteY105" fmla="*/ 39766 h 630789"/>
              <a:gd name="connsiteX106" fmla="*/ 247740 w 1074672"/>
              <a:gd name="connsiteY106" fmla="*/ 58816 h 630789"/>
              <a:gd name="connsiteX107" fmla="*/ 240596 w 1074672"/>
              <a:gd name="connsiteY107" fmla="*/ 73104 h 630789"/>
              <a:gd name="connsiteX108" fmla="*/ 238215 w 1074672"/>
              <a:gd name="connsiteY108" fmla="*/ 94535 h 630789"/>
              <a:gd name="connsiteX109" fmla="*/ 245359 w 1074672"/>
              <a:gd name="connsiteY109" fmla="*/ 68341 h 630789"/>
              <a:gd name="connsiteX110" fmla="*/ 221546 w 1074672"/>
              <a:gd name="connsiteY110" fmla="*/ 56435 h 630789"/>
              <a:gd name="connsiteX111" fmla="*/ 185827 w 1074672"/>
              <a:gd name="connsiteY111" fmla="*/ 54054 h 630789"/>
              <a:gd name="connsiteX112" fmla="*/ 145346 w 1074672"/>
              <a:gd name="connsiteY112" fmla="*/ 108823 h 630789"/>
              <a:gd name="connsiteX0" fmla="*/ 145346 w 1074672"/>
              <a:gd name="connsiteY0" fmla="*/ 108823 h 630789"/>
              <a:gd name="connsiteX1" fmla="*/ 109627 w 1074672"/>
              <a:gd name="connsiteY1" fmla="*/ 73104 h 630789"/>
              <a:gd name="connsiteX2" fmla="*/ 81052 w 1074672"/>
              <a:gd name="connsiteY2" fmla="*/ 77866 h 630789"/>
              <a:gd name="connsiteX3" fmla="*/ 69146 w 1074672"/>
              <a:gd name="connsiteY3" fmla="*/ 101679 h 630789"/>
              <a:gd name="connsiteX4" fmla="*/ 64384 w 1074672"/>
              <a:gd name="connsiteY4" fmla="*/ 135016 h 630789"/>
              <a:gd name="connsiteX5" fmla="*/ 52477 w 1074672"/>
              <a:gd name="connsiteY5" fmla="*/ 173116 h 630789"/>
              <a:gd name="connsiteX6" fmla="*/ 28665 w 1074672"/>
              <a:gd name="connsiteY6" fmla="*/ 199310 h 630789"/>
              <a:gd name="connsiteX7" fmla="*/ 7234 w 1074672"/>
              <a:gd name="connsiteY7" fmla="*/ 225504 h 630789"/>
              <a:gd name="connsiteX8" fmla="*/ 90 w 1074672"/>
              <a:gd name="connsiteY8" fmla="*/ 263604 h 630789"/>
              <a:gd name="connsiteX9" fmla="*/ 4852 w 1074672"/>
              <a:gd name="connsiteY9" fmla="*/ 299323 h 630789"/>
              <a:gd name="connsiteX10" fmla="*/ 26284 w 1074672"/>
              <a:gd name="connsiteY10" fmla="*/ 320754 h 630789"/>
              <a:gd name="connsiteX11" fmla="*/ 38190 w 1074672"/>
              <a:gd name="connsiteY11" fmla="*/ 330279 h 630789"/>
              <a:gd name="connsiteX12" fmla="*/ 59621 w 1074672"/>
              <a:gd name="connsiteY12" fmla="*/ 315991 h 630789"/>
              <a:gd name="connsiteX13" fmla="*/ 38190 w 1074672"/>
              <a:gd name="connsiteY13" fmla="*/ 361235 h 630789"/>
              <a:gd name="connsiteX14" fmla="*/ 59621 w 1074672"/>
              <a:gd name="connsiteY14" fmla="*/ 399335 h 630789"/>
              <a:gd name="connsiteX15" fmla="*/ 97721 w 1074672"/>
              <a:gd name="connsiteY15" fmla="*/ 416004 h 630789"/>
              <a:gd name="connsiteX16" fmla="*/ 133440 w 1074672"/>
              <a:gd name="connsiteY16" fmla="*/ 418385 h 630789"/>
              <a:gd name="connsiteX17" fmla="*/ 112009 w 1074672"/>
              <a:gd name="connsiteY17" fmla="*/ 423148 h 630789"/>
              <a:gd name="connsiteX18" fmla="*/ 116771 w 1074672"/>
              <a:gd name="connsiteY18" fmla="*/ 466010 h 630789"/>
              <a:gd name="connsiteX19" fmla="*/ 131059 w 1074672"/>
              <a:gd name="connsiteY19" fmla="*/ 511254 h 630789"/>
              <a:gd name="connsiteX20" fmla="*/ 154871 w 1074672"/>
              <a:gd name="connsiteY20" fmla="*/ 546973 h 630789"/>
              <a:gd name="connsiteX21" fmla="*/ 190590 w 1074672"/>
              <a:gd name="connsiteY21" fmla="*/ 582691 h 630789"/>
              <a:gd name="connsiteX22" fmla="*/ 235834 w 1074672"/>
              <a:gd name="connsiteY22" fmla="*/ 599360 h 630789"/>
              <a:gd name="connsiteX23" fmla="*/ 288221 w 1074672"/>
              <a:gd name="connsiteY23" fmla="*/ 594598 h 630789"/>
              <a:gd name="connsiteX24" fmla="*/ 316796 w 1074672"/>
              <a:gd name="connsiteY24" fmla="*/ 580310 h 630789"/>
              <a:gd name="connsiteX25" fmla="*/ 328702 w 1074672"/>
              <a:gd name="connsiteY25" fmla="*/ 563641 h 630789"/>
              <a:gd name="connsiteX26" fmla="*/ 319177 w 1074672"/>
              <a:gd name="connsiteY26" fmla="*/ 537448 h 630789"/>
              <a:gd name="connsiteX27" fmla="*/ 312034 w 1074672"/>
              <a:gd name="connsiteY27" fmla="*/ 504110 h 630789"/>
              <a:gd name="connsiteX28" fmla="*/ 331084 w 1074672"/>
              <a:gd name="connsiteY28" fmla="*/ 566023 h 630789"/>
              <a:gd name="connsiteX29" fmla="*/ 381090 w 1074672"/>
              <a:gd name="connsiteY29" fmla="*/ 613648 h 630789"/>
              <a:gd name="connsiteX30" fmla="*/ 454909 w 1074672"/>
              <a:gd name="connsiteY30" fmla="*/ 630316 h 630789"/>
              <a:gd name="connsiteX31" fmla="*/ 512059 w 1074672"/>
              <a:gd name="connsiteY31" fmla="*/ 625554 h 630789"/>
              <a:gd name="connsiteX32" fmla="*/ 547777 w 1074672"/>
              <a:gd name="connsiteY32" fmla="*/ 618410 h 630789"/>
              <a:gd name="connsiteX33" fmla="*/ 576352 w 1074672"/>
              <a:gd name="connsiteY33" fmla="*/ 601741 h 630789"/>
              <a:gd name="connsiteX34" fmla="*/ 588259 w 1074672"/>
              <a:gd name="connsiteY34" fmla="*/ 585073 h 630789"/>
              <a:gd name="connsiteX35" fmla="*/ 590640 w 1074672"/>
              <a:gd name="connsiteY35" fmla="*/ 558879 h 630789"/>
              <a:gd name="connsiteX36" fmla="*/ 585877 w 1074672"/>
              <a:gd name="connsiteY36" fmla="*/ 594598 h 630789"/>
              <a:gd name="connsiteX37" fmla="*/ 607309 w 1074672"/>
              <a:gd name="connsiteY37" fmla="*/ 606504 h 630789"/>
              <a:gd name="connsiteX38" fmla="*/ 645409 w 1074672"/>
              <a:gd name="connsiteY38" fmla="*/ 613648 h 630789"/>
              <a:gd name="connsiteX39" fmla="*/ 683509 w 1074672"/>
              <a:gd name="connsiteY39" fmla="*/ 616029 h 630789"/>
              <a:gd name="connsiteX40" fmla="*/ 728752 w 1074672"/>
              <a:gd name="connsiteY40" fmla="*/ 620791 h 630789"/>
              <a:gd name="connsiteX41" fmla="*/ 757327 w 1074672"/>
              <a:gd name="connsiteY41" fmla="*/ 611266 h 630789"/>
              <a:gd name="connsiteX42" fmla="*/ 778759 w 1074672"/>
              <a:gd name="connsiteY42" fmla="*/ 604123 h 630789"/>
              <a:gd name="connsiteX43" fmla="*/ 795427 w 1074672"/>
              <a:gd name="connsiteY43" fmla="*/ 594598 h 630789"/>
              <a:gd name="connsiteX44" fmla="*/ 809715 w 1074672"/>
              <a:gd name="connsiteY44" fmla="*/ 582691 h 630789"/>
              <a:gd name="connsiteX45" fmla="*/ 781140 w 1074672"/>
              <a:gd name="connsiteY45" fmla="*/ 582691 h 630789"/>
              <a:gd name="connsiteX46" fmla="*/ 740659 w 1074672"/>
              <a:gd name="connsiteY46" fmla="*/ 573166 h 630789"/>
              <a:gd name="connsiteX47" fmla="*/ 809715 w 1074672"/>
              <a:gd name="connsiteY47" fmla="*/ 585073 h 630789"/>
              <a:gd name="connsiteX48" fmla="*/ 845434 w 1074672"/>
              <a:gd name="connsiteY48" fmla="*/ 585073 h 630789"/>
              <a:gd name="connsiteX49" fmla="*/ 883534 w 1074672"/>
              <a:gd name="connsiteY49" fmla="*/ 582691 h 630789"/>
              <a:gd name="connsiteX50" fmla="*/ 931159 w 1074672"/>
              <a:gd name="connsiteY50" fmla="*/ 573166 h 630789"/>
              <a:gd name="connsiteX51" fmla="*/ 969259 w 1074672"/>
              <a:gd name="connsiteY51" fmla="*/ 558879 h 630789"/>
              <a:gd name="connsiteX52" fmla="*/ 995452 w 1074672"/>
              <a:gd name="connsiteY52" fmla="*/ 542210 h 630789"/>
              <a:gd name="connsiteX53" fmla="*/ 1009740 w 1074672"/>
              <a:gd name="connsiteY53" fmla="*/ 520779 h 630789"/>
              <a:gd name="connsiteX54" fmla="*/ 1021646 w 1074672"/>
              <a:gd name="connsiteY54" fmla="*/ 494585 h 630789"/>
              <a:gd name="connsiteX55" fmla="*/ 1035934 w 1074672"/>
              <a:gd name="connsiteY55" fmla="*/ 456485 h 630789"/>
              <a:gd name="connsiteX56" fmla="*/ 1038315 w 1074672"/>
              <a:gd name="connsiteY56" fmla="*/ 406479 h 630789"/>
              <a:gd name="connsiteX57" fmla="*/ 1038315 w 1074672"/>
              <a:gd name="connsiteY57" fmla="*/ 382666 h 630789"/>
              <a:gd name="connsiteX58" fmla="*/ 1038315 w 1074672"/>
              <a:gd name="connsiteY58" fmla="*/ 370760 h 630789"/>
              <a:gd name="connsiteX59" fmla="*/ 1007359 w 1074672"/>
              <a:gd name="connsiteY59" fmla="*/ 389810 h 630789"/>
              <a:gd name="connsiteX60" fmla="*/ 1040696 w 1074672"/>
              <a:gd name="connsiteY60" fmla="*/ 370760 h 630789"/>
              <a:gd name="connsiteX61" fmla="*/ 1059746 w 1074672"/>
              <a:gd name="connsiteY61" fmla="*/ 354091 h 630789"/>
              <a:gd name="connsiteX62" fmla="*/ 1071652 w 1074672"/>
              <a:gd name="connsiteY62" fmla="*/ 325516 h 630789"/>
              <a:gd name="connsiteX63" fmla="*/ 1074034 w 1074672"/>
              <a:gd name="connsiteY63" fmla="*/ 294560 h 630789"/>
              <a:gd name="connsiteX64" fmla="*/ 1062127 w 1074672"/>
              <a:gd name="connsiteY64" fmla="*/ 261223 h 630789"/>
              <a:gd name="connsiteX65" fmla="*/ 1045459 w 1074672"/>
              <a:gd name="connsiteY65" fmla="*/ 244554 h 630789"/>
              <a:gd name="connsiteX66" fmla="*/ 1031171 w 1074672"/>
              <a:gd name="connsiteY66" fmla="*/ 223123 h 630789"/>
              <a:gd name="connsiteX67" fmla="*/ 1024027 w 1074672"/>
              <a:gd name="connsiteY67" fmla="*/ 244554 h 630789"/>
              <a:gd name="connsiteX68" fmla="*/ 1026409 w 1074672"/>
              <a:gd name="connsiteY68" fmla="*/ 261223 h 630789"/>
              <a:gd name="connsiteX69" fmla="*/ 1033552 w 1074672"/>
              <a:gd name="connsiteY69" fmla="*/ 275510 h 630789"/>
              <a:gd name="connsiteX70" fmla="*/ 1024027 w 1074672"/>
              <a:gd name="connsiteY70" fmla="*/ 287416 h 630789"/>
              <a:gd name="connsiteX71" fmla="*/ 1031171 w 1074672"/>
              <a:gd name="connsiteY71" fmla="*/ 265985 h 630789"/>
              <a:gd name="connsiteX72" fmla="*/ 1024027 w 1074672"/>
              <a:gd name="connsiteY72" fmla="*/ 242173 h 630789"/>
              <a:gd name="connsiteX73" fmla="*/ 1033552 w 1074672"/>
              <a:gd name="connsiteY73" fmla="*/ 223123 h 630789"/>
              <a:gd name="connsiteX74" fmla="*/ 1031171 w 1074672"/>
              <a:gd name="connsiteY74" fmla="*/ 196929 h 630789"/>
              <a:gd name="connsiteX75" fmla="*/ 1028790 w 1074672"/>
              <a:gd name="connsiteY75" fmla="*/ 161210 h 630789"/>
              <a:gd name="connsiteX76" fmla="*/ 1014502 w 1074672"/>
              <a:gd name="connsiteY76" fmla="*/ 120729 h 630789"/>
              <a:gd name="connsiteX77" fmla="*/ 988309 w 1074672"/>
              <a:gd name="connsiteY77" fmla="*/ 96916 h 630789"/>
              <a:gd name="connsiteX78" fmla="*/ 957352 w 1074672"/>
              <a:gd name="connsiteY78" fmla="*/ 87391 h 630789"/>
              <a:gd name="connsiteX79" fmla="*/ 928777 w 1074672"/>
              <a:gd name="connsiteY79" fmla="*/ 65960 h 630789"/>
              <a:gd name="connsiteX80" fmla="*/ 909727 w 1074672"/>
              <a:gd name="connsiteY80" fmla="*/ 58816 h 630789"/>
              <a:gd name="connsiteX81" fmla="*/ 866865 w 1074672"/>
              <a:gd name="connsiteY81" fmla="*/ 61198 h 630789"/>
              <a:gd name="connsiteX82" fmla="*/ 840671 w 1074672"/>
              <a:gd name="connsiteY82" fmla="*/ 63579 h 630789"/>
              <a:gd name="connsiteX83" fmla="*/ 821621 w 1074672"/>
              <a:gd name="connsiteY83" fmla="*/ 70723 h 630789"/>
              <a:gd name="connsiteX84" fmla="*/ 826384 w 1074672"/>
              <a:gd name="connsiteY84" fmla="*/ 89773 h 630789"/>
              <a:gd name="connsiteX85" fmla="*/ 819240 w 1074672"/>
              <a:gd name="connsiteY85" fmla="*/ 115966 h 630789"/>
              <a:gd name="connsiteX86" fmla="*/ 819240 w 1074672"/>
              <a:gd name="connsiteY86" fmla="*/ 82629 h 630789"/>
              <a:gd name="connsiteX87" fmla="*/ 804952 w 1074672"/>
              <a:gd name="connsiteY87" fmla="*/ 56435 h 630789"/>
              <a:gd name="connsiteX88" fmla="*/ 771615 w 1074672"/>
              <a:gd name="connsiteY88" fmla="*/ 39766 h 630789"/>
              <a:gd name="connsiteX89" fmla="*/ 733515 w 1074672"/>
              <a:gd name="connsiteY89" fmla="*/ 39766 h 630789"/>
              <a:gd name="connsiteX90" fmla="*/ 704940 w 1074672"/>
              <a:gd name="connsiteY90" fmla="*/ 37385 h 630789"/>
              <a:gd name="connsiteX91" fmla="*/ 678746 w 1074672"/>
              <a:gd name="connsiteY91" fmla="*/ 46910 h 630789"/>
              <a:gd name="connsiteX92" fmla="*/ 640646 w 1074672"/>
              <a:gd name="connsiteY92" fmla="*/ 63579 h 630789"/>
              <a:gd name="connsiteX93" fmla="*/ 590640 w 1074672"/>
              <a:gd name="connsiteY93" fmla="*/ 49291 h 630789"/>
              <a:gd name="connsiteX94" fmla="*/ 543015 w 1074672"/>
              <a:gd name="connsiteY94" fmla="*/ 42148 h 630789"/>
              <a:gd name="connsiteX95" fmla="*/ 504915 w 1074672"/>
              <a:gd name="connsiteY95" fmla="*/ 49291 h 630789"/>
              <a:gd name="connsiteX96" fmla="*/ 485865 w 1074672"/>
              <a:gd name="connsiteY96" fmla="*/ 54054 h 630789"/>
              <a:gd name="connsiteX97" fmla="*/ 490627 w 1074672"/>
              <a:gd name="connsiteY97" fmla="*/ 77866 h 630789"/>
              <a:gd name="connsiteX98" fmla="*/ 490627 w 1074672"/>
              <a:gd name="connsiteY98" fmla="*/ 94535 h 630789"/>
              <a:gd name="connsiteX99" fmla="*/ 469196 w 1074672"/>
              <a:gd name="connsiteY99" fmla="*/ 35004 h 630789"/>
              <a:gd name="connsiteX100" fmla="*/ 452527 w 1074672"/>
              <a:gd name="connsiteY100" fmla="*/ 15954 h 630789"/>
              <a:gd name="connsiteX101" fmla="*/ 416809 w 1074672"/>
              <a:gd name="connsiteY101" fmla="*/ 11191 h 630789"/>
              <a:gd name="connsiteX102" fmla="*/ 392996 w 1074672"/>
              <a:gd name="connsiteY102" fmla="*/ 1666 h 630789"/>
              <a:gd name="connsiteX103" fmla="*/ 364421 w 1074672"/>
              <a:gd name="connsiteY103" fmla="*/ 1666 h 630789"/>
              <a:gd name="connsiteX104" fmla="*/ 321559 w 1074672"/>
              <a:gd name="connsiteY104" fmla="*/ 18335 h 630789"/>
              <a:gd name="connsiteX105" fmla="*/ 276315 w 1074672"/>
              <a:gd name="connsiteY105" fmla="*/ 39766 h 630789"/>
              <a:gd name="connsiteX106" fmla="*/ 247740 w 1074672"/>
              <a:gd name="connsiteY106" fmla="*/ 58816 h 630789"/>
              <a:gd name="connsiteX107" fmla="*/ 240596 w 1074672"/>
              <a:gd name="connsiteY107" fmla="*/ 73104 h 630789"/>
              <a:gd name="connsiteX108" fmla="*/ 238215 w 1074672"/>
              <a:gd name="connsiteY108" fmla="*/ 94535 h 630789"/>
              <a:gd name="connsiteX109" fmla="*/ 245359 w 1074672"/>
              <a:gd name="connsiteY109" fmla="*/ 68341 h 630789"/>
              <a:gd name="connsiteX110" fmla="*/ 221546 w 1074672"/>
              <a:gd name="connsiteY110" fmla="*/ 56435 h 630789"/>
              <a:gd name="connsiteX111" fmla="*/ 185827 w 1074672"/>
              <a:gd name="connsiteY111" fmla="*/ 54054 h 630789"/>
              <a:gd name="connsiteX112" fmla="*/ 152490 w 1074672"/>
              <a:gd name="connsiteY112" fmla="*/ 75485 h 630789"/>
              <a:gd name="connsiteX113" fmla="*/ 145346 w 1074672"/>
              <a:gd name="connsiteY113" fmla="*/ 108823 h 6307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1074672" h="630789">
                <a:moveTo>
                  <a:pt x="145346" y="108823"/>
                </a:moveTo>
                <a:cubicBezTo>
                  <a:pt x="138202" y="108426"/>
                  <a:pt x="120343" y="78263"/>
                  <a:pt x="109627" y="73104"/>
                </a:cubicBezTo>
                <a:cubicBezTo>
                  <a:pt x="98911" y="67945"/>
                  <a:pt x="87799" y="73104"/>
                  <a:pt x="81052" y="77866"/>
                </a:cubicBezTo>
                <a:cubicBezTo>
                  <a:pt x="74305" y="82628"/>
                  <a:pt x="71924" y="92154"/>
                  <a:pt x="69146" y="101679"/>
                </a:cubicBezTo>
                <a:cubicBezTo>
                  <a:pt x="66368" y="111204"/>
                  <a:pt x="67162" y="123110"/>
                  <a:pt x="64384" y="135016"/>
                </a:cubicBezTo>
                <a:cubicBezTo>
                  <a:pt x="61606" y="146922"/>
                  <a:pt x="58430" y="162400"/>
                  <a:pt x="52477" y="173116"/>
                </a:cubicBezTo>
                <a:cubicBezTo>
                  <a:pt x="46524" y="183832"/>
                  <a:pt x="36206" y="190579"/>
                  <a:pt x="28665" y="199310"/>
                </a:cubicBezTo>
                <a:cubicBezTo>
                  <a:pt x="21124" y="208041"/>
                  <a:pt x="11996" y="214788"/>
                  <a:pt x="7234" y="225504"/>
                </a:cubicBezTo>
                <a:cubicBezTo>
                  <a:pt x="2472" y="236220"/>
                  <a:pt x="487" y="251301"/>
                  <a:pt x="90" y="263604"/>
                </a:cubicBezTo>
                <a:cubicBezTo>
                  <a:pt x="-307" y="275907"/>
                  <a:pt x="486" y="289798"/>
                  <a:pt x="4852" y="299323"/>
                </a:cubicBezTo>
                <a:cubicBezTo>
                  <a:pt x="9218" y="308848"/>
                  <a:pt x="20728" y="315595"/>
                  <a:pt x="26284" y="320754"/>
                </a:cubicBezTo>
                <a:cubicBezTo>
                  <a:pt x="31840" y="325913"/>
                  <a:pt x="32634" y="331073"/>
                  <a:pt x="38190" y="330279"/>
                </a:cubicBezTo>
                <a:cubicBezTo>
                  <a:pt x="43746" y="329485"/>
                  <a:pt x="59621" y="310832"/>
                  <a:pt x="59621" y="315991"/>
                </a:cubicBezTo>
                <a:cubicBezTo>
                  <a:pt x="59621" y="321150"/>
                  <a:pt x="38190" y="347344"/>
                  <a:pt x="38190" y="361235"/>
                </a:cubicBezTo>
                <a:cubicBezTo>
                  <a:pt x="38190" y="375126"/>
                  <a:pt x="49699" y="390207"/>
                  <a:pt x="59621" y="399335"/>
                </a:cubicBezTo>
                <a:cubicBezTo>
                  <a:pt x="69543" y="408463"/>
                  <a:pt x="85418" y="412829"/>
                  <a:pt x="97721" y="416004"/>
                </a:cubicBezTo>
                <a:cubicBezTo>
                  <a:pt x="110024" y="419179"/>
                  <a:pt x="131059" y="417194"/>
                  <a:pt x="133440" y="418385"/>
                </a:cubicBezTo>
                <a:cubicBezTo>
                  <a:pt x="135821" y="419576"/>
                  <a:pt x="114787" y="415211"/>
                  <a:pt x="112009" y="423148"/>
                </a:cubicBezTo>
                <a:cubicBezTo>
                  <a:pt x="109231" y="431085"/>
                  <a:pt x="113596" y="451326"/>
                  <a:pt x="116771" y="466010"/>
                </a:cubicBezTo>
                <a:cubicBezTo>
                  <a:pt x="119946" y="480694"/>
                  <a:pt x="124709" y="497760"/>
                  <a:pt x="131059" y="511254"/>
                </a:cubicBezTo>
                <a:cubicBezTo>
                  <a:pt x="137409" y="524748"/>
                  <a:pt x="144949" y="535067"/>
                  <a:pt x="154871" y="546973"/>
                </a:cubicBezTo>
                <a:cubicBezTo>
                  <a:pt x="164793" y="558879"/>
                  <a:pt x="177096" y="573960"/>
                  <a:pt x="190590" y="582691"/>
                </a:cubicBezTo>
                <a:cubicBezTo>
                  <a:pt x="204084" y="591422"/>
                  <a:pt x="219562" y="597376"/>
                  <a:pt x="235834" y="599360"/>
                </a:cubicBezTo>
                <a:cubicBezTo>
                  <a:pt x="252106" y="601344"/>
                  <a:pt x="274727" y="597773"/>
                  <a:pt x="288221" y="594598"/>
                </a:cubicBezTo>
                <a:cubicBezTo>
                  <a:pt x="301715" y="591423"/>
                  <a:pt x="310049" y="585470"/>
                  <a:pt x="316796" y="580310"/>
                </a:cubicBezTo>
                <a:cubicBezTo>
                  <a:pt x="323543" y="575151"/>
                  <a:pt x="328305" y="570785"/>
                  <a:pt x="328702" y="563641"/>
                </a:cubicBezTo>
                <a:cubicBezTo>
                  <a:pt x="329099" y="556497"/>
                  <a:pt x="321955" y="547370"/>
                  <a:pt x="319177" y="537448"/>
                </a:cubicBezTo>
                <a:cubicBezTo>
                  <a:pt x="316399" y="527526"/>
                  <a:pt x="310050" y="499348"/>
                  <a:pt x="312034" y="504110"/>
                </a:cubicBezTo>
                <a:cubicBezTo>
                  <a:pt x="314018" y="508872"/>
                  <a:pt x="319575" y="547767"/>
                  <a:pt x="331084" y="566023"/>
                </a:cubicBezTo>
                <a:cubicBezTo>
                  <a:pt x="342593" y="584279"/>
                  <a:pt x="360453" y="602933"/>
                  <a:pt x="381090" y="613648"/>
                </a:cubicBezTo>
                <a:cubicBezTo>
                  <a:pt x="401727" y="624363"/>
                  <a:pt x="433081" y="628332"/>
                  <a:pt x="454909" y="630316"/>
                </a:cubicBezTo>
                <a:cubicBezTo>
                  <a:pt x="476737" y="632300"/>
                  <a:pt x="496581" y="627538"/>
                  <a:pt x="512059" y="625554"/>
                </a:cubicBezTo>
                <a:cubicBezTo>
                  <a:pt x="527537" y="623570"/>
                  <a:pt x="537062" y="622379"/>
                  <a:pt x="547777" y="618410"/>
                </a:cubicBezTo>
                <a:cubicBezTo>
                  <a:pt x="558492" y="614441"/>
                  <a:pt x="569605" y="607297"/>
                  <a:pt x="576352" y="601741"/>
                </a:cubicBezTo>
                <a:cubicBezTo>
                  <a:pt x="583099" y="596185"/>
                  <a:pt x="585878" y="592217"/>
                  <a:pt x="588259" y="585073"/>
                </a:cubicBezTo>
                <a:cubicBezTo>
                  <a:pt x="590640" y="577929"/>
                  <a:pt x="591037" y="557291"/>
                  <a:pt x="590640" y="558879"/>
                </a:cubicBezTo>
                <a:cubicBezTo>
                  <a:pt x="590243" y="560467"/>
                  <a:pt x="583099" y="586661"/>
                  <a:pt x="585877" y="594598"/>
                </a:cubicBezTo>
                <a:cubicBezTo>
                  <a:pt x="588655" y="602535"/>
                  <a:pt x="597387" y="603329"/>
                  <a:pt x="607309" y="606504"/>
                </a:cubicBezTo>
                <a:cubicBezTo>
                  <a:pt x="617231" y="609679"/>
                  <a:pt x="632709" y="612061"/>
                  <a:pt x="645409" y="613648"/>
                </a:cubicBezTo>
                <a:cubicBezTo>
                  <a:pt x="658109" y="615235"/>
                  <a:pt x="669619" y="614839"/>
                  <a:pt x="683509" y="616029"/>
                </a:cubicBezTo>
                <a:cubicBezTo>
                  <a:pt x="697399" y="617219"/>
                  <a:pt x="716449" y="621585"/>
                  <a:pt x="728752" y="620791"/>
                </a:cubicBezTo>
                <a:cubicBezTo>
                  <a:pt x="741055" y="619997"/>
                  <a:pt x="757327" y="611266"/>
                  <a:pt x="757327" y="611266"/>
                </a:cubicBezTo>
                <a:cubicBezTo>
                  <a:pt x="765662" y="608488"/>
                  <a:pt x="772409" y="606901"/>
                  <a:pt x="778759" y="604123"/>
                </a:cubicBezTo>
                <a:cubicBezTo>
                  <a:pt x="785109" y="601345"/>
                  <a:pt x="790268" y="598170"/>
                  <a:pt x="795427" y="594598"/>
                </a:cubicBezTo>
                <a:cubicBezTo>
                  <a:pt x="800586" y="591026"/>
                  <a:pt x="812096" y="584675"/>
                  <a:pt x="809715" y="582691"/>
                </a:cubicBezTo>
                <a:cubicBezTo>
                  <a:pt x="807334" y="580707"/>
                  <a:pt x="792649" y="584278"/>
                  <a:pt x="781140" y="582691"/>
                </a:cubicBezTo>
                <a:cubicBezTo>
                  <a:pt x="769631" y="581104"/>
                  <a:pt x="735897" y="572769"/>
                  <a:pt x="740659" y="573166"/>
                </a:cubicBezTo>
                <a:cubicBezTo>
                  <a:pt x="745421" y="573563"/>
                  <a:pt x="792253" y="583089"/>
                  <a:pt x="809715" y="585073"/>
                </a:cubicBezTo>
                <a:cubicBezTo>
                  <a:pt x="827178" y="587058"/>
                  <a:pt x="833131" y="585470"/>
                  <a:pt x="845434" y="585073"/>
                </a:cubicBezTo>
                <a:cubicBezTo>
                  <a:pt x="857737" y="584676"/>
                  <a:pt x="869247" y="584675"/>
                  <a:pt x="883534" y="582691"/>
                </a:cubicBezTo>
                <a:cubicBezTo>
                  <a:pt x="897821" y="580707"/>
                  <a:pt x="916872" y="577135"/>
                  <a:pt x="931159" y="573166"/>
                </a:cubicBezTo>
                <a:cubicBezTo>
                  <a:pt x="945446" y="569197"/>
                  <a:pt x="958543" y="564038"/>
                  <a:pt x="969259" y="558879"/>
                </a:cubicBezTo>
                <a:cubicBezTo>
                  <a:pt x="979975" y="553720"/>
                  <a:pt x="988705" y="548560"/>
                  <a:pt x="995452" y="542210"/>
                </a:cubicBezTo>
                <a:cubicBezTo>
                  <a:pt x="1002199" y="535860"/>
                  <a:pt x="1005374" y="528716"/>
                  <a:pt x="1009740" y="520779"/>
                </a:cubicBezTo>
                <a:cubicBezTo>
                  <a:pt x="1014106" y="512842"/>
                  <a:pt x="1017280" y="505301"/>
                  <a:pt x="1021646" y="494585"/>
                </a:cubicBezTo>
                <a:cubicBezTo>
                  <a:pt x="1026012" y="483869"/>
                  <a:pt x="1033156" y="471169"/>
                  <a:pt x="1035934" y="456485"/>
                </a:cubicBezTo>
                <a:cubicBezTo>
                  <a:pt x="1038712" y="441801"/>
                  <a:pt x="1037918" y="418782"/>
                  <a:pt x="1038315" y="406479"/>
                </a:cubicBezTo>
                <a:cubicBezTo>
                  <a:pt x="1038712" y="394176"/>
                  <a:pt x="1038315" y="382666"/>
                  <a:pt x="1038315" y="382666"/>
                </a:cubicBezTo>
                <a:cubicBezTo>
                  <a:pt x="1038315" y="376713"/>
                  <a:pt x="1043474" y="369569"/>
                  <a:pt x="1038315" y="370760"/>
                </a:cubicBezTo>
                <a:cubicBezTo>
                  <a:pt x="1033156" y="371951"/>
                  <a:pt x="1006962" y="389810"/>
                  <a:pt x="1007359" y="389810"/>
                </a:cubicBezTo>
                <a:cubicBezTo>
                  <a:pt x="1007756" y="389810"/>
                  <a:pt x="1031965" y="376713"/>
                  <a:pt x="1040696" y="370760"/>
                </a:cubicBezTo>
                <a:cubicBezTo>
                  <a:pt x="1049427" y="364807"/>
                  <a:pt x="1054587" y="361632"/>
                  <a:pt x="1059746" y="354091"/>
                </a:cubicBezTo>
                <a:cubicBezTo>
                  <a:pt x="1064905" y="346550"/>
                  <a:pt x="1069271" y="335438"/>
                  <a:pt x="1071652" y="325516"/>
                </a:cubicBezTo>
                <a:cubicBezTo>
                  <a:pt x="1074033" y="315594"/>
                  <a:pt x="1075621" y="305275"/>
                  <a:pt x="1074034" y="294560"/>
                </a:cubicBezTo>
                <a:cubicBezTo>
                  <a:pt x="1072447" y="283845"/>
                  <a:pt x="1066889" y="269557"/>
                  <a:pt x="1062127" y="261223"/>
                </a:cubicBezTo>
                <a:cubicBezTo>
                  <a:pt x="1057365" y="252889"/>
                  <a:pt x="1050618" y="250904"/>
                  <a:pt x="1045459" y="244554"/>
                </a:cubicBezTo>
                <a:cubicBezTo>
                  <a:pt x="1040300" y="238204"/>
                  <a:pt x="1034743" y="223123"/>
                  <a:pt x="1031171" y="223123"/>
                </a:cubicBezTo>
                <a:cubicBezTo>
                  <a:pt x="1027599" y="223123"/>
                  <a:pt x="1024821" y="238204"/>
                  <a:pt x="1024027" y="244554"/>
                </a:cubicBezTo>
                <a:cubicBezTo>
                  <a:pt x="1023233" y="250904"/>
                  <a:pt x="1024822" y="256064"/>
                  <a:pt x="1026409" y="261223"/>
                </a:cubicBezTo>
                <a:cubicBezTo>
                  <a:pt x="1027996" y="266382"/>
                  <a:pt x="1033949" y="271145"/>
                  <a:pt x="1033552" y="275510"/>
                </a:cubicBezTo>
                <a:cubicBezTo>
                  <a:pt x="1033155" y="279875"/>
                  <a:pt x="1024424" y="289003"/>
                  <a:pt x="1024027" y="287416"/>
                </a:cubicBezTo>
                <a:cubicBezTo>
                  <a:pt x="1023630" y="285829"/>
                  <a:pt x="1031171" y="273525"/>
                  <a:pt x="1031171" y="265985"/>
                </a:cubicBezTo>
                <a:cubicBezTo>
                  <a:pt x="1031171" y="258445"/>
                  <a:pt x="1023630" y="249317"/>
                  <a:pt x="1024027" y="242173"/>
                </a:cubicBezTo>
                <a:cubicBezTo>
                  <a:pt x="1024424" y="235029"/>
                  <a:pt x="1032361" y="230664"/>
                  <a:pt x="1033552" y="223123"/>
                </a:cubicBezTo>
                <a:cubicBezTo>
                  <a:pt x="1034743" y="215582"/>
                  <a:pt x="1031965" y="207248"/>
                  <a:pt x="1031171" y="196929"/>
                </a:cubicBezTo>
                <a:cubicBezTo>
                  <a:pt x="1030377" y="186610"/>
                  <a:pt x="1031568" y="173910"/>
                  <a:pt x="1028790" y="161210"/>
                </a:cubicBezTo>
                <a:cubicBezTo>
                  <a:pt x="1026012" y="148510"/>
                  <a:pt x="1021249" y="131445"/>
                  <a:pt x="1014502" y="120729"/>
                </a:cubicBezTo>
                <a:cubicBezTo>
                  <a:pt x="1007755" y="110013"/>
                  <a:pt x="997834" y="102472"/>
                  <a:pt x="988309" y="96916"/>
                </a:cubicBezTo>
                <a:cubicBezTo>
                  <a:pt x="978784" y="91360"/>
                  <a:pt x="967274" y="92550"/>
                  <a:pt x="957352" y="87391"/>
                </a:cubicBezTo>
                <a:cubicBezTo>
                  <a:pt x="947430" y="82232"/>
                  <a:pt x="936715" y="70722"/>
                  <a:pt x="928777" y="65960"/>
                </a:cubicBezTo>
                <a:cubicBezTo>
                  <a:pt x="920840" y="61197"/>
                  <a:pt x="920046" y="59610"/>
                  <a:pt x="909727" y="58816"/>
                </a:cubicBezTo>
                <a:cubicBezTo>
                  <a:pt x="899408" y="58022"/>
                  <a:pt x="878374" y="60404"/>
                  <a:pt x="866865" y="61198"/>
                </a:cubicBezTo>
                <a:cubicBezTo>
                  <a:pt x="855356" y="61992"/>
                  <a:pt x="848212" y="61991"/>
                  <a:pt x="840671" y="63579"/>
                </a:cubicBezTo>
                <a:cubicBezTo>
                  <a:pt x="833130" y="65167"/>
                  <a:pt x="824002" y="66357"/>
                  <a:pt x="821621" y="70723"/>
                </a:cubicBezTo>
                <a:cubicBezTo>
                  <a:pt x="819240" y="75089"/>
                  <a:pt x="826781" y="82233"/>
                  <a:pt x="826384" y="89773"/>
                </a:cubicBezTo>
                <a:cubicBezTo>
                  <a:pt x="825987" y="97313"/>
                  <a:pt x="820431" y="117157"/>
                  <a:pt x="819240" y="115966"/>
                </a:cubicBezTo>
                <a:cubicBezTo>
                  <a:pt x="818049" y="114775"/>
                  <a:pt x="821621" y="92551"/>
                  <a:pt x="819240" y="82629"/>
                </a:cubicBezTo>
                <a:cubicBezTo>
                  <a:pt x="816859" y="72707"/>
                  <a:pt x="812890" y="63579"/>
                  <a:pt x="804952" y="56435"/>
                </a:cubicBezTo>
                <a:cubicBezTo>
                  <a:pt x="797015" y="49291"/>
                  <a:pt x="783521" y="42544"/>
                  <a:pt x="771615" y="39766"/>
                </a:cubicBezTo>
                <a:cubicBezTo>
                  <a:pt x="759709" y="36988"/>
                  <a:pt x="744627" y="40163"/>
                  <a:pt x="733515" y="39766"/>
                </a:cubicBezTo>
                <a:cubicBezTo>
                  <a:pt x="722403" y="39369"/>
                  <a:pt x="714068" y="36194"/>
                  <a:pt x="704940" y="37385"/>
                </a:cubicBezTo>
                <a:cubicBezTo>
                  <a:pt x="695812" y="38576"/>
                  <a:pt x="689462" y="42544"/>
                  <a:pt x="678746" y="46910"/>
                </a:cubicBezTo>
                <a:cubicBezTo>
                  <a:pt x="668030" y="51276"/>
                  <a:pt x="655330" y="63182"/>
                  <a:pt x="640646" y="63579"/>
                </a:cubicBezTo>
                <a:cubicBezTo>
                  <a:pt x="625962" y="63976"/>
                  <a:pt x="606912" y="52863"/>
                  <a:pt x="590640" y="49291"/>
                </a:cubicBezTo>
                <a:cubicBezTo>
                  <a:pt x="574368" y="45719"/>
                  <a:pt x="557302" y="42148"/>
                  <a:pt x="543015" y="42148"/>
                </a:cubicBezTo>
                <a:cubicBezTo>
                  <a:pt x="528728" y="42148"/>
                  <a:pt x="514440" y="47307"/>
                  <a:pt x="504915" y="49291"/>
                </a:cubicBezTo>
                <a:cubicBezTo>
                  <a:pt x="495390" y="51275"/>
                  <a:pt x="488246" y="49292"/>
                  <a:pt x="485865" y="54054"/>
                </a:cubicBezTo>
                <a:cubicBezTo>
                  <a:pt x="483484" y="58816"/>
                  <a:pt x="489833" y="71119"/>
                  <a:pt x="490627" y="77866"/>
                </a:cubicBezTo>
                <a:cubicBezTo>
                  <a:pt x="491421" y="84613"/>
                  <a:pt x="494199" y="101679"/>
                  <a:pt x="490627" y="94535"/>
                </a:cubicBezTo>
                <a:cubicBezTo>
                  <a:pt x="487055" y="87391"/>
                  <a:pt x="475546" y="48101"/>
                  <a:pt x="469196" y="35004"/>
                </a:cubicBezTo>
                <a:cubicBezTo>
                  <a:pt x="462846" y="21907"/>
                  <a:pt x="461258" y="19923"/>
                  <a:pt x="452527" y="15954"/>
                </a:cubicBezTo>
                <a:cubicBezTo>
                  <a:pt x="443796" y="11985"/>
                  <a:pt x="426731" y="13572"/>
                  <a:pt x="416809" y="11191"/>
                </a:cubicBezTo>
                <a:cubicBezTo>
                  <a:pt x="406887" y="8810"/>
                  <a:pt x="401727" y="3254"/>
                  <a:pt x="392996" y="1666"/>
                </a:cubicBezTo>
                <a:cubicBezTo>
                  <a:pt x="384265" y="78"/>
                  <a:pt x="376327" y="-1112"/>
                  <a:pt x="364421" y="1666"/>
                </a:cubicBezTo>
                <a:cubicBezTo>
                  <a:pt x="352515" y="4444"/>
                  <a:pt x="336243" y="11985"/>
                  <a:pt x="321559" y="18335"/>
                </a:cubicBezTo>
                <a:cubicBezTo>
                  <a:pt x="306875" y="24685"/>
                  <a:pt x="288618" y="33019"/>
                  <a:pt x="276315" y="39766"/>
                </a:cubicBezTo>
                <a:cubicBezTo>
                  <a:pt x="264012" y="46513"/>
                  <a:pt x="253693" y="53260"/>
                  <a:pt x="247740" y="58816"/>
                </a:cubicBezTo>
                <a:cubicBezTo>
                  <a:pt x="241787" y="64372"/>
                  <a:pt x="242184" y="67151"/>
                  <a:pt x="240596" y="73104"/>
                </a:cubicBezTo>
                <a:cubicBezTo>
                  <a:pt x="239009" y="79057"/>
                  <a:pt x="237421" y="95329"/>
                  <a:pt x="238215" y="94535"/>
                </a:cubicBezTo>
                <a:cubicBezTo>
                  <a:pt x="239009" y="93741"/>
                  <a:pt x="248137" y="74691"/>
                  <a:pt x="245359" y="68341"/>
                </a:cubicBezTo>
                <a:cubicBezTo>
                  <a:pt x="242581" y="61991"/>
                  <a:pt x="231468" y="58816"/>
                  <a:pt x="221546" y="56435"/>
                </a:cubicBezTo>
                <a:cubicBezTo>
                  <a:pt x="211624" y="54054"/>
                  <a:pt x="197336" y="50879"/>
                  <a:pt x="185827" y="54054"/>
                </a:cubicBezTo>
                <a:cubicBezTo>
                  <a:pt x="174318" y="57229"/>
                  <a:pt x="159237" y="66357"/>
                  <a:pt x="152490" y="75485"/>
                </a:cubicBezTo>
                <a:cubicBezTo>
                  <a:pt x="145743" y="84613"/>
                  <a:pt x="152490" y="109220"/>
                  <a:pt x="145346" y="108823"/>
                </a:cubicBezTo>
                <a:close/>
              </a:path>
            </a:pathLst>
          </a:custGeom>
          <a:solidFill>
            <a:srgbClr val="FECCE5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63" name="任意多边形 62"/>
          <p:cNvSpPr>
            <a:spLocks noChangeAspect="1"/>
          </p:cNvSpPr>
          <p:nvPr/>
        </p:nvSpPr>
        <p:spPr>
          <a:xfrm>
            <a:off x="4224338" y="3641768"/>
            <a:ext cx="4703762" cy="2879725"/>
          </a:xfrm>
          <a:custGeom>
            <a:avLst/>
            <a:gdLst>
              <a:gd name="connsiteX0" fmla="*/ 781914 w 8761855"/>
              <a:gd name="connsiteY0" fmla="*/ 5353735 h 5363363"/>
              <a:gd name="connsiteX1" fmla="*/ 693137 w 8761855"/>
              <a:gd name="connsiteY1" fmla="*/ 5256081 h 5363363"/>
              <a:gd name="connsiteX2" fmla="*/ 666504 w 8761855"/>
              <a:gd name="connsiteY2" fmla="*/ 5078528 h 5363363"/>
              <a:gd name="connsiteX3" fmla="*/ 639871 w 8761855"/>
              <a:gd name="connsiteY3" fmla="*/ 4945363 h 5363363"/>
              <a:gd name="connsiteX4" fmla="*/ 613238 w 8761855"/>
              <a:gd name="connsiteY4" fmla="*/ 4829953 h 5363363"/>
              <a:gd name="connsiteX5" fmla="*/ 551094 w 8761855"/>
              <a:gd name="connsiteY5" fmla="*/ 4687910 h 5363363"/>
              <a:gd name="connsiteX6" fmla="*/ 480073 w 8761855"/>
              <a:gd name="connsiteY6" fmla="*/ 4572500 h 5363363"/>
              <a:gd name="connsiteX7" fmla="*/ 400174 w 8761855"/>
              <a:gd name="connsiteY7" fmla="*/ 4448213 h 5363363"/>
              <a:gd name="connsiteX8" fmla="*/ 346908 w 8761855"/>
              <a:gd name="connsiteY8" fmla="*/ 4297293 h 5363363"/>
              <a:gd name="connsiteX9" fmla="*/ 320275 w 8761855"/>
              <a:gd name="connsiteY9" fmla="*/ 4137495 h 5363363"/>
              <a:gd name="connsiteX10" fmla="*/ 293642 w 8761855"/>
              <a:gd name="connsiteY10" fmla="*/ 3986574 h 5363363"/>
              <a:gd name="connsiteX11" fmla="*/ 204865 w 8761855"/>
              <a:gd name="connsiteY11" fmla="*/ 3684733 h 5363363"/>
              <a:gd name="connsiteX12" fmla="*/ 133844 w 8761855"/>
              <a:gd name="connsiteY12" fmla="*/ 3445036 h 5363363"/>
              <a:gd name="connsiteX13" fmla="*/ 71700 w 8761855"/>
              <a:gd name="connsiteY13" fmla="*/ 3187584 h 5363363"/>
              <a:gd name="connsiteX14" fmla="*/ 27312 w 8761855"/>
              <a:gd name="connsiteY14" fmla="*/ 2965642 h 5363363"/>
              <a:gd name="connsiteX15" fmla="*/ 679 w 8761855"/>
              <a:gd name="connsiteY15" fmla="*/ 2663801 h 5363363"/>
              <a:gd name="connsiteX16" fmla="*/ 9556 w 8761855"/>
              <a:gd name="connsiteY16" fmla="*/ 2273184 h 5363363"/>
              <a:gd name="connsiteX17" fmla="*/ 27312 w 8761855"/>
              <a:gd name="connsiteY17" fmla="*/ 2042365 h 5363363"/>
              <a:gd name="connsiteX18" fmla="*/ 89455 w 8761855"/>
              <a:gd name="connsiteY18" fmla="*/ 1802667 h 5363363"/>
              <a:gd name="connsiteX19" fmla="*/ 160477 w 8761855"/>
              <a:gd name="connsiteY19" fmla="*/ 1571848 h 5363363"/>
              <a:gd name="connsiteX20" fmla="*/ 249254 w 8761855"/>
              <a:gd name="connsiteY20" fmla="*/ 1376539 h 5363363"/>
              <a:gd name="connsiteX21" fmla="*/ 364663 w 8761855"/>
              <a:gd name="connsiteY21" fmla="*/ 1207864 h 5363363"/>
              <a:gd name="connsiteX22" fmla="*/ 524461 w 8761855"/>
              <a:gd name="connsiteY22" fmla="*/ 968166 h 5363363"/>
              <a:gd name="connsiteX23" fmla="*/ 710892 w 8761855"/>
              <a:gd name="connsiteY23" fmla="*/ 790613 h 5363363"/>
              <a:gd name="connsiteX24" fmla="*/ 1012733 w 8761855"/>
              <a:gd name="connsiteY24" fmla="*/ 559794 h 5363363"/>
              <a:gd name="connsiteX25" fmla="*/ 1296819 w 8761855"/>
              <a:gd name="connsiteY25" fmla="*/ 391118 h 5363363"/>
              <a:gd name="connsiteX26" fmla="*/ 1616415 w 8761855"/>
              <a:gd name="connsiteY26" fmla="*/ 231320 h 5363363"/>
              <a:gd name="connsiteX27" fmla="*/ 1989277 w 8761855"/>
              <a:gd name="connsiteY27" fmla="*/ 115910 h 5363363"/>
              <a:gd name="connsiteX28" fmla="*/ 2273362 w 8761855"/>
              <a:gd name="connsiteY28" fmla="*/ 53766 h 5363363"/>
              <a:gd name="connsiteX29" fmla="*/ 2575203 w 8761855"/>
              <a:gd name="connsiteY29" fmla="*/ 18256 h 5363363"/>
              <a:gd name="connsiteX30" fmla="*/ 2903677 w 8761855"/>
              <a:gd name="connsiteY30" fmla="*/ 500 h 5363363"/>
              <a:gd name="connsiteX31" fmla="*/ 3303172 w 8761855"/>
              <a:gd name="connsiteY31" fmla="*/ 9378 h 5363363"/>
              <a:gd name="connsiteX32" fmla="*/ 3676034 w 8761855"/>
              <a:gd name="connsiteY32" fmla="*/ 53766 h 5363363"/>
              <a:gd name="connsiteX33" fmla="*/ 4004508 w 8761855"/>
              <a:gd name="connsiteY33" fmla="*/ 115910 h 5363363"/>
              <a:gd name="connsiteX34" fmla="*/ 4377370 w 8761855"/>
              <a:gd name="connsiteY34" fmla="*/ 195809 h 5363363"/>
              <a:gd name="connsiteX35" fmla="*/ 4652578 w 8761855"/>
              <a:gd name="connsiteY35" fmla="*/ 249075 h 5363363"/>
              <a:gd name="connsiteX36" fmla="*/ 4963296 w 8761855"/>
              <a:gd name="connsiteY36" fmla="*/ 284586 h 5363363"/>
              <a:gd name="connsiteX37" fmla="*/ 5327281 w 8761855"/>
              <a:gd name="connsiteY37" fmla="*/ 337852 h 5363363"/>
              <a:gd name="connsiteX38" fmla="*/ 5753409 w 8761855"/>
              <a:gd name="connsiteY38" fmla="*/ 328974 h 5363363"/>
              <a:gd name="connsiteX39" fmla="*/ 6090760 w 8761855"/>
              <a:gd name="connsiteY39" fmla="*/ 328974 h 5363363"/>
              <a:gd name="connsiteX40" fmla="*/ 6428112 w 8761855"/>
              <a:gd name="connsiteY40" fmla="*/ 364485 h 5363363"/>
              <a:gd name="connsiteX41" fmla="*/ 6712197 w 8761855"/>
              <a:gd name="connsiteY41" fmla="*/ 373363 h 5363363"/>
              <a:gd name="connsiteX42" fmla="*/ 7120570 w 8761855"/>
              <a:gd name="connsiteY42" fmla="*/ 373363 h 5363363"/>
              <a:gd name="connsiteX43" fmla="*/ 7493432 w 8761855"/>
              <a:gd name="connsiteY43" fmla="*/ 355607 h 5363363"/>
              <a:gd name="connsiteX44" fmla="*/ 7768640 w 8761855"/>
              <a:gd name="connsiteY44" fmla="*/ 346730 h 5363363"/>
              <a:gd name="connsiteX45" fmla="*/ 8043848 w 8761855"/>
              <a:gd name="connsiteY45" fmla="*/ 399996 h 5363363"/>
              <a:gd name="connsiteX46" fmla="*/ 8336811 w 8761855"/>
              <a:gd name="connsiteY46" fmla="*/ 471017 h 5363363"/>
              <a:gd name="connsiteX47" fmla="*/ 8540997 w 8761855"/>
              <a:gd name="connsiteY47" fmla="*/ 595304 h 5363363"/>
              <a:gd name="connsiteX48" fmla="*/ 8691918 w 8761855"/>
              <a:gd name="connsiteY48" fmla="*/ 755102 h 5363363"/>
              <a:gd name="connsiteX49" fmla="*/ 8754061 w 8761855"/>
              <a:gd name="connsiteY49" fmla="*/ 879390 h 5363363"/>
              <a:gd name="connsiteX50" fmla="*/ 8745184 w 8761855"/>
              <a:gd name="connsiteY50" fmla="*/ 1003677 h 5363363"/>
              <a:gd name="connsiteX51" fmla="*/ 8612019 w 8761855"/>
              <a:gd name="connsiteY51" fmla="*/ 1092454 h 5363363"/>
              <a:gd name="connsiteX52" fmla="*/ 8407832 w 8761855"/>
              <a:gd name="connsiteY52" fmla="*/ 1119087 h 5363363"/>
              <a:gd name="connsiteX53" fmla="*/ 8150380 w 8761855"/>
              <a:gd name="connsiteY53" fmla="*/ 1092454 h 5363363"/>
              <a:gd name="connsiteX54" fmla="*/ 7884050 w 8761855"/>
              <a:gd name="connsiteY54" fmla="*/ 1048065 h 5363363"/>
              <a:gd name="connsiteX55" fmla="*/ 7697619 w 8761855"/>
              <a:gd name="connsiteY55" fmla="*/ 1039188 h 5363363"/>
              <a:gd name="connsiteX56" fmla="*/ 7511188 w 8761855"/>
              <a:gd name="connsiteY56" fmla="*/ 1074699 h 5363363"/>
              <a:gd name="connsiteX57" fmla="*/ 7333634 w 8761855"/>
              <a:gd name="connsiteY57" fmla="*/ 1172353 h 5363363"/>
              <a:gd name="connsiteX58" fmla="*/ 7022916 w 8761855"/>
              <a:gd name="connsiteY58" fmla="*/ 1429805 h 5363363"/>
              <a:gd name="connsiteX59" fmla="*/ 6818729 w 8761855"/>
              <a:gd name="connsiteY59" fmla="*/ 1607359 h 5363363"/>
              <a:gd name="connsiteX60" fmla="*/ 6685564 w 8761855"/>
              <a:gd name="connsiteY60" fmla="*/ 1784912 h 5363363"/>
              <a:gd name="connsiteX61" fmla="*/ 6552399 w 8761855"/>
              <a:gd name="connsiteY61" fmla="*/ 2015732 h 5363363"/>
              <a:gd name="connsiteX62" fmla="*/ 6401479 w 8761855"/>
              <a:gd name="connsiteY62" fmla="*/ 2140019 h 5363363"/>
              <a:gd name="connsiteX63" fmla="*/ 6188415 w 8761855"/>
              <a:gd name="connsiteY63" fmla="*/ 2299817 h 5363363"/>
              <a:gd name="connsiteX64" fmla="*/ 5957595 w 8761855"/>
              <a:gd name="connsiteY64" fmla="*/ 2415227 h 5363363"/>
              <a:gd name="connsiteX65" fmla="*/ 5709021 w 8761855"/>
              <a:gd name="connsiteY65" fmla="*/ 2548392 h 5363363"/>
              <a:gd name="connsiteX66" fmla="*/ 5478201 w 8761855"/>
              <a:gd name="connsiteY66" fmla="*/ 2654924 h 5363363"/>
              <a:gd name="connsiteX67" fmla="*/ 5211871 w 8761855"/>
              <a:gd name="connsiteY67" fmla="*/ 2752578 h 5363363"/>
              <a:gd name="connsiteX68" fmla="*/ 4998807 w 8761855"/>
              <a:gd name="connsiteY68" fmla="*/ 2823599 h 5363363"/>
              <a:gd name="connsiteX69" fmla="*/ 4732477 w 8761855"/>
              <a:gd name="connsiteY69" fmla="*/ 2885743 h 5363363"/>
              <a:gd name="connsiteX70" fmla="*/ 4492780 w 8761855"/>
              <a:gd name="connsiteY70" fmla="*/ 2939009 h 5363363"/>
              <a:gd name="connsiteX71" fmla="*/ 4315226 w 8761855"/>
              <a:gd name="connsiteY71" fmla="*/ 2965642 h 5363363"/>
              <a:gd name="connsiteX72" fmla="*/ 4164306 w 8761855"/>
              <a:gd name="connsiteY72" fmla="*/ 2965642 h 5363363"/>
              <a:gd name="connsiteX73" fmla="*/ 4057774 w 8761855"/>
              <a:gd name="connsiteY73" fmla="*/ 2974520 h 5363363"/>
              <a:gd name="connsiteX74" fmla="*/ 3960120 w 8761855"/>
              <a:gd name="connsiteY74" fmla="*/ 3081052 h 5363363"/>
              <a:gd name="connsiteX75" fmla="*/ 3844710 w 8761855"/>
              <a:gd name="connsiteY75" fmla="*/ 3311871 h 5363363"/>
              <a:gd name="connsiteX76" fmla="*/ 3782566 w 8761855"/>
              <a:gd name="connsiteY76" fmla="*/ 3453914 h 5363363"/>
              <a:gd name="connsiteX77" fmla="*/ 3622768 w 8761855"/>
              <a:gd name="connsiteY77" fmla="*/ 3622590 h 5363363"/>
              <a:gd name="connsiteX78" fmla="*/ 3489603 w 8761855"/>
              <a:gd name="connsiteY78" fmla="*/ 3755755 h 5363363"/>
              <a:gd name="connsiteX79" fmla="*/ 3312050 w 8761855"/>
              <a:gd name="connsiteY79" fmla="*/ 3871165 h 5363363"/>
              <a:gd name="connsiteX80" fmla="*/ 3063475 w 8761855"/>
              <a:gd name="connsiteY80" fmla="*/ 4013207 h 5363363"/>
              <a:gd name="connsiteX81" fmla="*/ 2894799 w 8761855"/>
              <a:gd name="connsiteY81" fmla="*/ 4057596 h 5363363"/>
              <a:gd name="connsiteX82" fmla="*/ 2690613 w 8761855"/>
              <a:gd name="connsiteY82" fmla="*/ 4084229 h 5363363"/>
              <a:gd name="connsiteX83" fmla="*/ 2450916 w 8761855"/>
              <a:gd name="connsiteY83" fmla="*/ 4155250 h 5363363"/>
              <a:gd name="connsiteX84" fmla="*/ 2220096 w 8761855"/>
              <a:gd name="connsiteY84" fmla="*/ 4226271 h 5363363"/>
              <a:gd name="connsiteX85" fmla="*/ 1998155 w 8761855"/>
              <a:gd name="connsiteY85" fmla="*/ 4350559 h 5363363"/>
              <a:gd name="connsiteX86" fmla="*/ 1802846 w 8761855"/>
              <a:gd name="connsiteY86" fmla="*/ 4492601 h 5363363"/>
              <a:gd name="connsiteX87" fmla="*/ 1607537 w 8761855"/>
              <a:gd name="connsiteY87" fmla="*/ 4652399 h 5363363"/>
              <a:gd name="connsiteX88" fmla="*/ 1465494 w 8761855"/>
              <a:gd name="connsiteY88" fmla="*/ 4812198 h 5363363"/>
              <a:gd name="connsiteX89" fmla="*/ 1314574 w 8761855"/>
              <a:gd name="connsiteY89" fmla="*/ 4989751 h 5363363"/>
              <a:gd name="connsiteX90" fmla="*/ 1145898 w 8761855"/>
              <a:gd name="connsiteY90" fmla="*/ 5193937 h 5363363"/>
              <a:gd name="connsiteX91" fmla="*/ 977222 w 8761855"/>
              <a:gd name="connsiteY91" fmla="*/ 5309347 h 5363363"/>
              <a:gd name="connsiteX92" fmla="*/ 852935 w 8761855"/>
              <a:gd name="connsiteY92" fmla="*/ 5353735 h 5363363"/>
              <a:gd name="connsiteX93" fmla="*/ 781914 w 8761855"/>
              <a:gd name="connsiteY93" fmla="*/ 5353735 h 5363363"/>
              <a:gd name="connsiteX0" fmla="*/ 781914 w 8761855"/>
              <a:gd name="connsiteY0" fmla="*/ 5353735 h 5363363"/>
              <a:gd name="connsiteX1" fmla="*/ 693137 w 8761855"/>
              <a:gd name="connsiteY1" fmla="*/ 5256081 h 5363363"/>
              <a:gd name="connsiteX2" fmla="*/ 666504 w 8761855"/>
              <a:gd name="connsiteY2" fmla="*/ 5078528 h 5363363"/>
              <a:gd name="connsiteX3" fmla="*/ 639871 w 8761855"/>
              <a:gd name="connsiteY3" fmla="*/ 4945363 h 5363363"/>
              <a:gd name="connsiteX4" fmla="*/ 613238 w 8761855"/>
              <a:gd name="connsiteY4" fmla="*/ 4829953 h 5363363"/>
              <a:gd name="connsiteX5" fmla="*/ 551094 w 8761855"/>
              <a:gd name="connsiteY5" fmla="*/ 4687910 h 5363363"/>
              <a:gd name="connsiteX6" fmla="*/ 480073 w 8761855"/>
              <a:gd name="connsiteY6" fmla="*/ 4572500 h 5363363"/>
              <a:gd name="connsiteX7" fmla="*/ 400174 w 8761855"/>
              <a:gd name="connsiteY7" fmla="*/ 4448213 h 5363363"/>
              <a:gd name="connsiteX8" fmla="*/ 346908 w 8761855"/>
              <a:gd name="connsiteY8" fmla="*/ 4297293 h 5363363"/>
              <a:gd name="connsiteX9" fmla="*/ 320275 w 8761855"/>
              <a:gd name="connsiteY9" fmla="*/ 4137495 h 5363363"/>
              <a:gd name="connsiteX10" fmla="*/ 293642 w 8761855"/>
              <a:gd name="connsiteY10" fmla="*/ 3986574 h 5363363"/>
              <a:gd name="connsiteX11" fmla="*/ 204865 w 8761855"/>
              <a:gd name="connsiteY11" fmla="*/ 3684733 h 5363363"/>
              <a:gd name="connsiteX12" fmla="*/ 133844 w 8761855"/>
              <a:gd name="connsiteY12" fmla="*/ 3445036 h 5363363"/>
              <a:gd name="connsiteX13" fmla="*/ 71700 w 8761855"/>
              <a:gd name="connsiteY13" fmla="*/ 3187584 h 5363363"/>
              <a:gd name="connsiteX14" fmla="*/ 27312 w 8761855"/>
              <a:gd name="connsiteY14" fmla="*/ 2965642 h 5363363"/>
              <a:gd name="connsiteX15" fmla="*/ 679 w 8761855"/>
              <a:gd name="connsiteY15" fmla="*/ 2663801 h 5363363"/>
              <a:gd name="connsiteX16" fmla="*/ 9556 w 8761855"/>
              <a:gd name="connsiteY16" fmla="*/ 2273184 h 5363363"/>
              <a:gd name="connsiteX17" fmla="*/ 27312 w 8761855"/>
              <a:gd name="connsiteY17" fmla="*/ 2042365 h 5363363"/>
              <a:gd name="connsiteX18" fmla="*/ 89455 w 8761855"/>
              <a:gd name="connsiteY18" fmla="*/ 1802667 h 5363363"/>
              <a:gd name="connsiteX19" fmla="*/ 160477 w 8761855"/>
              <a:gd name="connsiteY19" fmla="*/ 1571848 h 5363363"/>
              <a:gd name="connsiteX20" fmla="*/ 249254 w 8761855"/>
              <a:gd name="connsiteY20" fmla="*/ 1376539 h 5363363"/>
              <a:gd name="connsiteX21" fmla="*/ 364663 w 8761855"/>
              <a:gd name="connsiteY21" fmla="*/ 1207864 h 5363363"/>
              <a:gd name="connsiteX22" fmla="*/ 524461 w 8761855"/>
              <a:gd name="connsiteY22" fmla="*/ 968166 h 5363363"/>
              <a:gd name="connsiteX23" fmla="*/ 710892 w 8761855"/>
              <a:gd name="connsiteY23" fmla="*/ 790613 h 5363363"/>
              <a:gd name="connsiteX24" fmla="*/ 1012733 w 8761855"/>
              <a:gd name="connsiteY24" fmla="*/ 559794 h 5363363"/>
              <a:gd name="connsiteX25" fmla="*/ 1279076 w 8761855"/>
              <a:gd name="connsiteY25" fmla="*/ 382249 h 5363363"/>
              <a:gd name="connsiteX26" fmla="*/ 1616415 w 8761855"/>
              <a:gd name="connsiteY26" fmla="*/ 231320 h 5363363"/>
              <a:gd name="connsiteX27" fmla="*/ 1989277 w 8761855"/>
              <a:gd name="connsiteY27" fmla="*/ 115910 h 5363363"/>
              <a:gd name="connsiteX28" fmla="*/ 2273362 w 8761855"/>
              <a:gd name="connsiteY28" fmla="*/ 53766 h 5363363"/>
              <a:gd name="connsiteX29" fmla="*/ 2575203 w 8761855"/>
              <a:gd name="connsiteY29" fmla="*/ 18256 h 5363363"/>
              <a:gd name="connsiteX30" fmla="*/ 2903677 w 8761855"/>
              <a:gd name="connsiteY30" fmla="*/ 500 h 5363363"/>
              <a:gd name="connsiteX31" fmla="*/ 3303172 w 8761855"/>
              <a:gd name="connsiteY31" fmla="*/ 9378 h 5363363"/>
              <a:gd name="connsiteX32" fmla="*/ 3676034 w 8761855"/>
              <a:gd name="connsiteY32" fmla="*/ 53766 h 5363363"/>
              <a:gd name="connsiteX33" fmla="*/ 4004508 w 8761855"/>
              <a:gd name="connsiteY33" fmla="*/ 115910 h 5363363"/>
              <a:gd name="connsiteX34" fmla="*/ 4377370 w 8761855"/>
              <a:gd name="connsiteY34" fmla="*/ 195809 h 5363363"/>
              <a:gd name="connsiteX35" fmla="*/ 4652578 w 8761855"/>
              <a:gd name="connsiteY35" fmla="*/ 249075 h 5363363"/>
              <a:gd name="connsiteX36" fmla="*/ 4963296 w 8761855"/>
              <a:gd name="connsiteY36" fmla="*/ 284586 h 5363363"/>
              <a:gd name="connsiteX37" fmla="*/ 5327281 w 8761855"/>
              <a:gd name="connsiteY37" fmla="*/ 337852 h 5363363"/>
              <a:gd name="connsiteX38" fmla="*/ 5753409 w 8761855"/>
              <a:gd name="connsiteY38" fmla="*/ 328974 h 5363363"/>
              <a:gd name="connsiteX39" fmla="*/ 6090760 w 8761855"/>
              <a:gd name="connsiteY39" fmla="*/ 328974 h 5363363"/>
              <a:gd name="connsiteX40" fmla="*/ 6428112 w 8761855"/>
              <a:gd name="connsiteY40" fmla="*/ 364485 h 5363363"/>
              <a:gd name="connsiteX41" fmla="*/ 6712197 w 8761855"/>
              <a:gd name="connsiteY41" fmla="*/ 373363 h 5363363"/>
              <a:gd name="connsiteX42" fmla="*/ 7120570 w 8761855"/>
              <a:gd name="connsiteY42" fmla="*/ 373363 h 5363363"/>
              <a:gd name="connsiteX43" fmla="*/ 7493432 w 8761855"/>
              <a:gd name="connsiteY43" fmla="*/ 355607 h 5363363"/>
              <a:gd name="connsiteX44" fmla="*/ 7768640 w 8761855"/>
              <a:gd name="connsiteY44" fmla="*/ 346730 h 5363363"/>
              <a:gd name="connsiteX45" fmla="*/ 8043848 w 8761855"/>
              <a:gd name="connsiteY45" fmla="*/ 399996 h 5363363"/>
              <a:gd name="connsiteX46" fmla="*/ 8336811 w 8761855"/>
              <a:gd name="connsiteY46" fmla="*/ 471017 h 5363363"/>
              <a:gd name="connsiteX47" fmla="*/ 8540997 w 8761855"/>
              <a:gd name="connsiteY47" fmla="*/ 595304 h 5363363"/>
              <a:gd name="connsiteX48" fmla="*/ 8691918 w 8761855"/>
              <a:gd name="connsiteY48" fmla="*/ 755102 h 5363363"/>
              <a:gd name="connsiteX49" fmla="*/ 8754061 w 8761855"/>
              <a:gd name="connsiteY49" fmla="*/ 879390 h 5363363"/>
              <a:gd name="connsiteX50" fmla="*/ 8745184 w 8761855"/>
              <a:gd name="connsiteY50" fmla="*/ 1003677 h 5363363"/>
              <a:gd name="connsiteX51" fmla="*/ 8612019 w 8761855"/>
              <a:gd name="connsiteY51" fmla="*/ 1092454 h 5363363"/>
              <a:gd name="connsiteX52" fmla="*/ 8407832 w 8761855"/>
              <a:gd name="connsiteY52" fmla="*/ 1119087 h 5363363"/>
              <a:gd name="connsiteX53" fmla="*/ 8150380 w 8761855"/>
              <a:gd name="connsiteY53" fmla="*/ 1092454 h 5363363"/>
              <a:gd name="connsiteX54" fmla="*/ 7884050 w 8761855"/>
              <a:gd name="connsiteY54" fmla="*/ 1048065 h 5363363"/>
              <a:gd name="connsiteX55" fmla="*/ 7697619 w 8761855"/>
              <a:gd name="connsiteY55" fmla="*/ 1039188 h 5363363"/>
              <a:gd name="connsiteX56" fmla="*/ 7511188 w 8761855"/>
              <a:gd name="connsiteY56" fmla="*/ 1074699 h 5363363"/>
              <a:gd name="connsiteX57" fmla="*/ 7333634 w 8761855"/>
              <a:gd name="connsiteY57" fmla="*/ 1172353 h 5363363"/>
              <a:gd name="connsiteX58" fmla="*/ 7022916 w 8761855"/>
              <a:gd name="connsiteY58" fmla="*/ 1429805 h 5363363"/>
              <a:gd name="connsiteX59" fmla="*/ 6818729 w 8761855"/>
              <a:gd name="connsiteY59" fmla="*/ 1607359 h 5363363"/>
              <a:gd name="connsiteX60" fmla="*/ 6685564 w 8761855"/>
              <a:gd name="connsiteY60" fmla="*/ 1784912 h 5363363"/>
              <a:gd name="connsiteX61" fmla="*/ 6552399 w 8761855"/>
              <a:gd name="connsiteY61" fmla="*/ 2015732 h 5363363"/>
              <a:gd name="connsiteX62" fmla="*/ 6401479 w 8761855"/>
              <a:gd name="connsiteY62" fmla="*/ 2140019 h 5363363"/>
              <a:gd name="connsiteX63" fmla="*/ 6188415 w 8761855"/>
              <a:gd name="connsiteY63" fmla="*/ 2299817 h 5363363"/>
              <a:gd name="connsiteX64" fmla="*/ 5957595 w 8761855"/>
              <a:gd name="connsiteY64" fmla="*/ 2415227 h 5363363"/>
              <a:gd name="connsiteX65" fmla="*/ 5709021 w 8761855"/>
              <a:gd name="connsiteY65" fmla="*/ 2548392 h 5363363"/>
              <a:gd name="connsiteX66" fmla="*/ 5478201 w 8761855"/>
              <a:gd name="connsiteY66" fmla="*/ 2654924 h 5363363"/>
              <a:gd name="connsiteX67" fmla="*/ 5211871 w 8761855"/>
              <a:gd name="connsiteY67" fmla="*/ 2752578 h 5363363"/>
              <a:gd name="connsiteX68" fmla="*/ 4998807 w 8761855"/>
              <a:gd name="connsiteY68" fmla="*/ 2823599 h 5363363"/>
              <a:gd name="connsiteX69" fmla="*/ 4732477 w 8761855"/>
              <a:gd name="connsiteY69" fmla="*/ 2885743 h 5363363"/>
              <a:gd name="connsiteX70" fmla="*/ 4492780 w 8761855"/>
              <a:gd name="connsiteY70" fmla="*/ 2939009 h 5363363"/>
              <a:gd name="connsiteX71" fmla="*/ 4315226 w 8761855"/>
              <a:gd name="connsiteY71" fmla="*/ 2965642 h 5363363"/>
              <a:gd name="connsiteX72" fmla="*/ 4164306 w 8761855"/>
              <a:gd name="connsiteY72" fmla="*/ 2965642 h 5363363"/>
              <a:gd name="connsiteX73" fmla="*/ 4057774 w 8761855"/>
              <a:gd name="connsiteY73" fmla="*/ 2974520 h 5363363"/>
              <a:gd name="connsiteX74" fmla="*/ 3960120 w 8761855"/>
              <a:gd name="connsiteY74" fmla="*/ 3081052 h 5363363"/>
              <a:gd name="connsiteX75" fmla="*/ 3844710 w 8761855"/>
              <a:gd name="connsiteY75" fmla="*/ 3311871 h 5363363"/>
              <a:gd name="connsiteX76" fmla="*/ 3782566 w 8761855"/>
              <a:gd name="connsiteY76" fmla="*/ 3453914 h 5363363"/>
              <a:gd name="connsiteX77" fmla="*/ 3622768 w 8761855"/>
              <a:gd name="connsiteY77" fmla="*/ 3622590 h 5363363"/>
              <a:gd name="connsiteX78" fmla="*/ 3489603 w 8761855"/>
              <a:gd name="connsiteY78" fmla="*/ 3755755 h 5363363"/>
              <a:gd name="connsiteX79" fmla="*/ 3312050 w 8761855"/>
              <a:gd name="connsiteY79" fmla="*/ 3871165 h 5363363"/>
              <a:gd name="connsiteX80" fmla="*/ 3063475 w 8761855"/>
              <a:gd name="connsiteY80" fmla="*/ 4013207 h 5363363"/>
              <a:gd name="connsiteX81" fmla="*/ 2894799 w 8761855"/>
              <a:gd name="connsiteY81" fmla="*/ 4057596 h 5363363"/>
              <a:gd name="connsiteX82" fmla="*/ 2690613 w 8761855"/>
              <a:gd name="connsiteY82" fmla="*/ 4084229 h 5363363"/>
              <a:gd name="connsiteX83" fmla="*/ 2450916 w 8761855"/>
              <a:gd name="connsiteY83" fmla="*/ 4155250 h 5363363"/>
              <a:gd name="connsiteX84" fmla="*/ 2220096 w 8761855"/>
              <a:gd name="connsiteY84" fmla="*/ 4226271 h 5363363"/>
              <a:gd name="connsiteX85" fmla="*/ 1998155 w 8761855"/>
              <a:gd name="connsiteY85" fmla="*/ 4350559 h 5363363"/>
              <a:gd name="connsiteX86" fmla="*/ 1802846 w 8761855"/>
              <a:gd name="connsiteY86" fmla="*/ 4492601 h 5363363"/>
              <a:gd name="connsiteX87" fmla="*/ 1607537 w 8761855"/>
              <a:gd name="connsiteY87" fmla="*/ 4652399 h 5363363"/>
              <a:gd name="connsiteX88" fmla="*/ 1465494 w 8761855"/>
              <a:gd name="connsiteY88" fmla="*/ 4812198 h 5363363"/>
              <a:gd name="connsiteX89" fmla="*/ 1314574 w 8761855"/>
              <a:gd name="connsiteY89" fmla="*/ 4989751 h 5363363"/>
              <a:gd name="connsiteX90" fmla="*/ 1145898 w 8761855"/>
              <a:gd name="connsiteY90" fmla="*/ 5193937 h 5363363"/>
              <a:gd name="connsiteX91" fmla="*/ 977222 w 8761855"/>
              <a:gd name="connsiteY91" fmla="*/ 5309347 h 5363363"/>
              <a:gd name="connsiteX92" fmla="*/ 852935 w 8761855"/>
              <a:gd name="connsiteY92" fmla="*/ 5353735 h 5363363"/>
              <a:gd name="connsiteX93" fmla="*/ 781914 w 8761855"/>
              <a:gd name="connsiteY93" fmla="*/ 5353735 h 5363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</a:cxnLst>
            <a:rect l="l" t="t" r="r" b="b"/>
            <a:pathLst>
              <a:path w="8761855" h="5363363">
                <a:moveTo>
                  <a:pt x="781914" y="5353735"/>
                </a:moveTo>
                <a:cubicBezTo>
                  <a:pt x="755281" y="5337459"/>
                  <a:pt x="712372" y="5301949"/>
                  <a:pt x="693137" y="5256081"/>
                </a:cubicBezTo>
                <a:cubicBezTo>
                  <a:pt x="673902" y="5210213"/>
                  <a:pt x="675382" y="5130314"/>
                  <a:pt x="666504" y="5078528"/>
                </a:cubicBezTo>
                <a:cubicBezTo>
                  <a:pt x="657626" y="5026742"/>
                  <a:pt x="648749" y="4986792"/>
                  <a:pt x="639871" y="4945363"/>
                </a:cubicBezTo>
                <a:cubicBezTo>
                  <a:pt x="630993" y="4903934"/>
                  <a:pt x="628034" y="4872862"/>
                  <a:pt x="613238" y="4829953"/>
                </a:cubicBezTo>
                <a:cubicBezTo>
                  <a:pt x="598442" y="4787044"/>
                  <a:pt x="573288" y="4730819"/>
                  <a:pt x="551094" y="4687910"/>
                </a:cubicBezTo>
                <a:cubicBezTo>
                  <a:pt x="528900" y="4645001"/>
                  <a:pt x="505226" y="4612449"/>
                  <a:pt x="480073" y="4572500"/>
                </a:cubicBezTo>
                <a:cubicBezTo>
                  <a:pt x="454920" y="4532551"/>
                  <a:pt x="422368" y="4494081"/>
                  <a:pt x="400174" y="4448213"/>
                </a:cubicBezTo>
                <a:cubicBezTo>
                  <a:pt x="377980" y="4402345"/>
                  <a:pt x="360224" y="4349079"/>
                  <a:pt x="346908" y="4297293"/>
                </a:cubicBezTo>
                <a:cubicBezTo>
                  <a:pt x="333591" y="4245507"/>
                  <a:pt x="329153" y="4189281"/>
                  <a:pt x="320275" y="4137495"/>
                </a:cubicBezTo>
                <a:cubicBezTo>
                  <a:pt x="311397" y="4085709"/>
                  <a:pt x="312877" y="4062034"/>
                  <a:pt x="293642" y="3986574"/>
                </a:cubicBezTo>
                <a:cubicBezTo>
                  <a:pt x="274407" y="3911114"/>
                  <a:pt x="231498" y="3774989"/>
                  <a:pt x="204865" y="3684733"/>
                </a:cubicBezTo>
                <a:cubicBezTo>
                  <a:pt x="178232" y="3594477"/>
                  <a:pt x="156038" y="3527894"/>
                  <a:pt x="133844" y="3445036"/>
                </a:cubicBezTo>
                <a:cubicBezTo>
                  <a:pt x="111650" y="3362178"/>
                  <a:pt x="89455" y="3267483"/>
                  <a:pt x="71700" y="3187584"/>
                </a:cubicBezTo>
                <a:cubicBezTo>
                  <a:pt x="53945" y="3107685"/>
                  <a:pt x="39149" y="3052939"/>
                  <a:pt x="27312" y="2965642"/>
                </a:cubicBezTo>
                <a:cubicBezTo>
                  <a:pt x="15475" y="2878345"/>
                  <a:pt x="3638" y="2779211"/>
                  <a:pt x="679" y="2663801"/>
                </a:cubicBezTo>
                <a:cubicBezTo>
                  <a:pt x="-2280" y="2548391"/>
                  <a:pt x="5117" y="2376757"/>
                  <a:pt x="9556" y="2273184"/>
                </a:cubicBezTo>
                <a:cubicBezTo>
                  <a:pt x="13995" y="2169611"/>
                  <a:pt x="13996" y="2120784"/>
                  <a:pt x="27312" y="2042365"/>
                </a:cubicBezTo>
                <a:cubicBezTo>
                  <a:pt x="40628" y="1963946"/>
                  <a:pt x="67261" y="1881086"/>
                  <a:pt x="89455" y="1802667"/>
                </a:cubicBezTo>
                <a:cubicBezTo>
                  <a:pt x="111649" y="1724247"/>
                  <a:pt x="133844" y="1642869"/>
                  <a:pt x="160477" y="1571848"/>
                </a:cubicBezTo>
                <a:cubicBezTo>
                  <a:pt x="187110" y="1500827"/>
                  <a:pt x="215223" y="1437203"/>
                  <a:pt x="249254" y="1376539"/>
                </a:cubicBezTo>
                <a:cubicBezTo>
                  <a:pt x="283285" y="1315875"/>
                  <a:pt x="318795" y="1275926"/>
                  <a:pt x="364663" y="1207864"/>
                </a:cubicBezTo>
                <a:cubicBezTo>
                  <a:pt x="410531" y="1139802"/>
                  <a:pt x="466756" y="1037708"/>
                  <a:pt x="524461" y="968166"/>
                </a:cubicBezTo>
                <a:cubicBezTo>
                  <a:pt x="582166" y="898624"/>
                  <a:pt x="629513" y="858675"/>
                  <a:pt x="710892" y="790613"/>
                </a:cubicBezTo>
                <a:cubicBezTo>
                  <a:pt x="792271" y="722551"/>
                  <a:pt x="918036" y="627855"/>
                  <a:pt x="1012733" y="559794"/>
                </a:cubicBezTo>
                <a:cubicBezTo>
                  <a:pt x="1107430" y="491733"/>
                  <a:pt x="1178462" y="436995"/>
                  <a:pt x="1279076" y="382249"/>
                </a:cubicBezTo>
                <a:cubicBezTo>
                  <a:pt x="1379690" y="327503"/>
                  <a:pt x="1498048" y="275710"/>
                  <a:pt x="1616415" y="231320"/>
                </a:cubicBezTo>
                <a:cubicBezTo>
                  <a:pt x="1734782" y="186930"/>
                  <a:pt x="1879786" y="145502"/>
                  <a:pt x="1989277" y="115910"/>
                </a:cubicBezTo>
                <a:cubicBezTo>
                  <a:pt x="2098768" y="86318"/>
                  <a:pt x="2175708" y="70042"/>
                  <a:pt x="2273362" y="53766"/>
                </a:cubicBezTo>
                <a:cubicBezTo>
                  <a:pt x="2371016" y="37490"/>
                  <a:pt x="2470151" y="27134"/>
                  <a:pt x="2575203" y="18256"/>
                </a:cubicBezTo>
                <a:cubicBezTo>
                  <a:pt x="2680256" y="9378"/>
                  <a:pt x="2782349" y="1980"/>
                  <a:pt x="2903677" y="500"/>
                </a:cubicBezTo>
                <a:cubicBezTo>
                  <a:pt x="3025005" y="-980"/>
                  <a:pt x="3174446" y="500"/>
                  <a:pt x="3303172" y="9378"/>
                </a:cubicBezTo>
                <a:cubicBezTo>
                  <a:pt x="3431898" y="18256"/>
                  <a:pt x="3559145" y="36011"/>
                  <a:pt x="3676034" y="53766"/>
                </a:cubicBezTo>
                <a:cubicBezTo>
                  <a:pt x="3792923" y="71521"/>
                  <a:pt x="3887619" y="92236"/>
                  <a:pt x="4004508" y="115910"/>
                </a:cubicBezTo>
                <a:cubicBezTo>
                  <a:pt x="4121397" y="139584"/>
                  <a:pt x="4269358" y="173615"/>
                  <a:pt x="4377370" y="195809"/>
                </a:cubicBezTo>
                <a:cubicBezTo>
                  <a:pt x="4485382" y="218003"/>
                  <a:pt x="4554924" y="234279"/>
                  <a:pt x="4652578" y="249075"/>
                </a:cubicBezTo>
                <a:cubicBezTo>
                  <a:pt x="4750232" y="263871"/>
                  <a:pt x="4850846" y="269790"/>
                  <a:pt x="4963296" y="284586"/>
                </a:cubicBezTo>
                <a:cubicBezTo>
                  <a:pt x="5075747" y="299382"/>
                  <a:pt x="5195596" y="330454"/>
                  <a:pt x="5327281" y="337852"/>
                </a:cubicBezTo>
                <a:cubicBezTo>
                  <a:pt x="5458966" y="345250"/>
                  <a:pt x="5626163" y="330454"/>
                  <a:pt x="5753409" y="328974"/>
                </a:cubicBezTo>
                <a:cubicBezTo>
                  <a:pt x="5880655" y="327494"/>
                  <a:pt x="5978310" y="323056"/>
                  <a:pt x="6090760" y="328974"/>
                </a:cubicBezTo>
                <a:cubicBezTo>
                  <a:pt x="6203210" y="334892"/>
                  <a:pt x="6324539" y="357087"/>
                  <a:pt x="6428112" y="364485"/>
                </a:cubicBezTo>
                <a:cubicBezTo>
                  <a:pt x="6531685" y="371883"/>
                  <a:pt x="6596787" y="371883"/>
                  <a:pt x="6712197" y="373363"/>
                </a:cubicBezTo>
                <a:cubicBezTo>
                  <a:pt x="6827607" y="374843"/>
                  <a:pt x="6990364" y="376322"/>
                  <a:pt x="7120570" y="373363"/>
                </a:cubicBezTo>
                <a:cubicBezTo>
                  <a:pt x="7250776" y="370404"/>
                  <a:pt x="7493432" y="355607"/>
                  <a:pt x="7493432" y="355607"/>
                </a:cubicBezTo>
                <a:cubicBezTo>
                  <a:pt x="7601444" y="351168"/>
                  <a:pt x="7676904" y="339332"/>
                  <a:pt x="7768640" y="346730"/>
                </a:cubicBezTo>
                <a:cubicBezTo>
                  <a:pt x="7860376" y="354128"/>
                  <a:pt x="7949153" y="379281"/>
                  <a:pt x="8043848" y="399996"/>
                </a:cubicBezTo>
                <a:cubicBezTo>
                  <a:pt x="8138543" y="420711"/>
                  <a:pt x="8253953" y="438466"/>
                  <a:pt x="8336811" y="471017"/>
                </a:cubicBezTo>
                <a:cubicBezTo>
                  <a:pt x="8419669" y="503568"/>
                  <a:pt x="8481813" y="547957"/>
                  <a:pt x="8540997" y="595304"/>
                </a:cubicBezTo>
                <a:cubicBezTo>
                  <a:pt x="8600181" y="642651"/>
                  <a:pt x="8656407" y="707754"/>
                  <a:pt x="8691918" y="755102"/>
                </a:cubicBezTo>
                <a:cubicBezTo>
                  <a:pt x="8727429" y="802450"/>
                  <a:pt x="8745183" y="837961"/>
                  <a:pt x="8754061" y="879390"/>
                </a:cubicBezTo>
                <a:cubicBezTo>
                  <a:pt x="8762939" y="920819"/>
                  <a:pt x="8768858" y="968167"/>
                  <a:pt x="8745184" y="1003677"/>
                </a:cubicBezTo>
                <a:cubicBezTo>
                  <a:pt x="8721510" y="1039187"/>
                  <a:pt x="8668244" y="1073219"/>
                  <a:pt x="8612019" y="1092454"/>
                </a:cubicBezTo>
                <a:cubicBezTo>
                  <a:pt x="8555794" y="1111689"/>
                  <a:pt x="8484772" y="1119087"/>
                  <a:pt x="8407832" y="1119087"/>
                </a:cubicBezTo>
                <a:cubicBezTo>
                  <a:pt x="8330892" y="1119087"/>
                  <a:pt x="8237677" y="1104291"/>
                  <a:pt x="8150380" y="1092454"/>
                </a:cubicBezTo>
                <a:cubicBezTo>
                  <a:pt x="8063083" y="1080617"/>
                  <a:pt x="7959510" y="1056943"/>
                  <a:pt x="7884050" y="1048065"/>
                </a:cubicBezTo>
                <a:cubicBezTo>
                  <a:pt x="7808590" y="1039187"/>
                  <a:pt x="7759763" y="1034749"/>
                  <a:pt x="7697619" y="1039188"/>
                </a:cubicBezTo>
                <a:cubicBezTo>
                  <a:pt x="7635475" y="1043627"/>
                  <a:pt x="7571852" y="1052505"/>
                  <a:pt x="7511188" y="1074699"/>
                </a:cubicBezTo>
                <a:cubicBezTo>
                  <a:pt x="7450524" y="1096893"/>
                  <a:pt x="7415013" y="1113169"/>
                  <a:pt x="7333634" y="1172353"/>
                </a:cubicBezTo>
                <a:cubicBezTo>
                  <a:pt x="7252255" y="1231537"/>
                  <a:pt x="7108734" y="1357304"/>
                  <a:pt x="7022916" y="1429805"/>
                </a:cubicBezTo>
                <a:cubicBezTo>
                  <a:pt x="6937099" y="1502306"/>
                  <a:pt x="6874954" y="1548174"/>
                  <a:pt x="6818729" y="1607359"/>
                </a:cubicBezTo>
                <a:cubicBezTo>
                  <a:pt x="6762504" y="1666543"/>
                  <a:pt x="6729952" y="1716850"/>
                  <a:pt x="6685564" y="1784912"/>
                </a:cubicBezTo>
                <a:cubicBezTo>
                  <a:pt x="6641176" y="1852974"/>
                  <a:pt x="6599746" y="1956548"/>
                  <a:pt x="6552399" y="2015732"/>
                </a:cubicBezTo>
                <a:cubicBezTo>
                  <a:pt x="6505052" y="2074916"/>
                  <a:pt x="6462143" y="2092671"/>
                  <a:pt x="6401479" y="2140019"/>
                </a:cubicBezTo>
                <a:cubicBezTo>
                  <a:pt x="6340815" y="2187366"/>
                  <a:pt x="6262396" y="2253949"/>
                  <a:pt x="6188415" y="2299817"/>
                </a:cubicBezTo>
                <a:cubicBezTo>
                  <a:pt x="6114434" y="2345685"/>
                  <a:pt x="6037494" y="2373798"/>
                  <a:pt x="5957595" y="2415227"/>
                </a:cubicBezTo>
                <a:cubicBezTo>
                  <a:pt x="5877696" y="2456656"/>
                  <a:pt x="5788920" y="2508442"/>
                  <a:pt x="5709021" y="2548392"/>
                </a:cubicBezTo>
                <a:cubicBezTo>
                  <a:pt x="5629122" y="2588341"/>
                  <a:pt x="5561059" y="2620893"/>
                  <a:pt x="5478201" y="2654924"/>
                </a:cubicBezTo>
                <a:cubicBezTo>
                  <a:pt x="5395343" y="2688955"/>
                  <a:pt x="5291770" y="2724465"/>
                  <a:pt x="5211871" y="2752578"/>
                </a:cubicBezTo>
                <a:cubicBezTo>
                  <a:pt x="5131972" y="2780690"/>
                  <a:pt x="5078706" y="2801405"/>
                  <a:pt x="4998807" y="2823599"/>
                </a:cubicBezTo>
                <a:cubicBezTo>
                  <a:pt x="4918908" y="2845793"/>
                  <a:pt x="4732477" y="2885743"/>
                  <a:pt x="4732477" y="2885743"/>
                </a:cubicBezTo>
                <a:cubicBezTo>
                  <a:pt x="4648139" y="2904978"/>
                  <a:pt x="4562322" y="2925692"/>
                  <a:pt x="4492780" y="2939009"/>
                </a:cubicBezTo>
                <a:cubicBezTo>
                  <a:pt x="4423238" y="2952326"/>
                  <a:pt x="4369972" y="2961203"/>
                  <a:pt x="4315226" y="2965642"/>
                </a:cubicBezTo>
                <a:cubicBezTo>
                  <a:pt x="4260480" y="2970081"/>
                  <a:pt x="4207215" y="2964162"/>
                  <a:pt x="4164306" y="2965642"/>
                </a:cubicBezTo>
                <a:cubicBezTo>
                  <a:pt x="4121397" y="2967122"/>
                  <a:pt x="4091805" y="2955285"/>
                  <a:pt x="4057774" y="2974520"/>
                </a:cubicBezTo>
                <a:cubicBezTo>
                  <a:pt x="4023743" y="2993755"/>
                  <a:pt x="3995631" y="3024827"/>
                  <a:pt x="3960120" y="3081052"/>
                </a:cubicBezTo>
                <a:cubicBezTo>
                  <a:pt x="3924609" y="3137277"/>
                  <a:pt x="3874302" y="3249727"/>
                  <a:pt x="3844710" y="3311871"/>
                </a:cubicBezTo>
                <a:cubicBezTo>
                  <a:pt x="3815118" y="3374015"/>
                  <a:pt x="3819556" y="3402128"/>
                  <a:pt x="3782566" y="3453914"/>
                </a:cubicBezTo>
                <a:cubicBezTo>
                  <a:pt x="3745576" y="3505700"/>
                  <a:pt x="3671595" y="3572283"/>
                  <a:pt x="3622768" y="3622590"/>
                </a:cubicBezTo>
                <a:cubicBezTo>
                  <a:pt x="3573941" y="3672897"/>
                  <a:pt x="3541389" y="3714326"/>
                  <a:pt x="3489603" y="3755755"/>
                </a:cubicBezTo>
                <a:cubicBezTo>
                  <a:pt x="3437817" y="3797184"/>
                  <a:pt x="3383071" y="3828256"/>
                  <a:pt x="3312050" y="3871165"/>
                </a:cubicBezTo>
                <a:cubicBezTo>
                  <a:pt x="3241029" y="3914074"/>
                  <a:pt x="3133017" y="3982135"/>
                  <a:pt x="3063475" y="4013207"/>
                </a:cubicBezTo>
                <a:cubicBezTo>
                  <a:pt x="2993933" y="4044279"/>
                  <a:pt x="2956943" y="4045759"/>
                  <a:pt x="2894799" y="4057596"/>
                </a:cubicBezTo>
                <a:cubicBezTo>
                  <a:pt x="2832655" y="4069433"/>
                  <a:pt x="2764594" y="4067953"/>
                  <a:pt x="2690613" y="4084229"/>
                </a:cubicBezTo>
                <a:cubicBezTo>
                  <a:pt x="2616633" y="4100505"/>
                  <a:pt x="2450916" y="4155250"/>
                  <a:pt x="2450916" y="4155250"/>
                </a:cubicBezTo>
                <a:cubicBezTo>
                  <a:pt x="2372496" y="4178924"/>
                  <a:pt x="2295556" y="4193719"/>
                  <a:pt x="2220096" y="4226271"/>
                </a:cubicBezTo>
                <a:cubicBezTo>
                  <a:pt x="2144636" y="4258822"/>
                  <a:pt x="2067697" y="4306171"/>
                  <a:pt x="1998155" y="4350559"/>
                </a:cubicBezTo>
                <a:cubicBezTo>
                  <a:pt x="1928613" y="4394947"/>
                  <a:pt x="1867949" y="4442294"/>
                  <a:pt x="1802846" y="4492601"/>
                </a:cubicBezTo>
                <a:cubicBezTo>
                  <a:pt x="1737743" y="4542908"/>
                  <a:pt x="1663762" y="4599133"/>
                  <a:pt x="1607537" y="4652399"/>
                </a:cubicBezTo>
                <a:cubicBezTo>
                  <a:pt x="1551312" y="4705665"/>
                  <a:pt x="1514321" y="4755973"/>
                  <a:pt x="1465494" y="4812198"/>
                </a:cubicBezTo>
                <a:cubicBezTo>
                  <a:pt x="1416667" y="4868423"/>
                  <a:pt x="1367840" y="4926128"/>
                  <a:pt x="1314574" y="4989751"/>
                </a:cubicBezTo>
                <a:cubicBezTo>
                  <a:pt x="1261308" y="5053374"/>
                  <a:pt x="1202123" y="5140671"/>
                  <a:pt x="1145898" y="5193937"/>
                </a:cubicBezTo>
                <a:cubicBezTo>
                  <a:pt x="1089673" y="5247203"/>
                  <a:pt x="1026049" y="5282714"/>
                  <a:pt x="977222" y="5309347"/>
                </a:cubicBezTo>
                <a:cubicBezTo>
                  <a:pt x="928395" y="5335980"/>
                  <a:pt x="884007" y="5344857"/>
                  <a:pt x="852935" y="5353735"/>
                </a:cubicBezTo>
                <a:cubicBezTo>
                  <a:pt x="821863" y="5362613"/>
                  <a:pt x="808547" y="5370011"/>
                  <a:pt x="781914" y="5353735"/>
                </a:cubicBezTo>
                <a:close/>
              </a:path>
            </a:pathLst>
          </a:custGeom>
          <a:gradFill flip="none" rotWithShape="1">
            <a:gsLst>
              <a:gs pos="0">
                <a:srgbClr val="FABE9C">
                  <a:tint val="66000"/>
                  <a:satMod val="160000"/>
                </a:srgbClr>
              </a:gs>
              <a:gs pos="50000">
                <a:srgbClr val="FABE9C">
                  <a:tint val="44500"/>
                  <a:satMod val="160000"/>
                </a:srgbClr>
              </a:gs>
              <a:gs pos="100000">
                <a:srgbClr val="FABE9C">
                  <a:tint val="23500"/>
                  <a:satMod val="160000"/>
                </a:srgbClr>
              </a:gs>
            </a:gsLst>
            <a:lin ang="5400000" scaled="1"/>
            <a:tileRect/>
          </a:gra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64" name="任意多边形 63"/>
          <p:cNvSpPr>
            <a:spLocks noChangeAspect="1"/>
          </p:cNvSpPr>
          <p:nvPr/>
        </p:nvSpPr>
        <p:spPr>
          <a:xfrm>
            <a:off x="4303713" y="2003468"/>
            <a:ext cx="1557337" cy="1979613"/>
          </a:xfrm>
          <a:custGeom>
            <a:avLst/>
            <a:gdLst>
              <a:gd name="connsiteX0" fmla="*/ 8219 w 3018429"/>
              <a:gd name="connsiteY0" fmla="*/ 1315891 h 3837149"/>
              <a:gd name="connsiteX1" fmla="*/ 123629 w 3018429"/>
              <a:gd name="connsiteY1" fmla="*/ 1209359 h 3837149"/>
              <a:gd name="connsiteX2" fmla="*/ 247917 w 3018429"/>
              <a:gd name="connsiteY2" fmla="*/ 1164970 h 3837149"/>
              <a:gd name="connsiteX3" fmla="*/ 416592 w 3018429"/>
              <a:gd name="connsiteY3" fmla="*/ 1156093 h 3837149"/>
              <a:gd name="connsiteX4" fmla="*/ 576390 w 3018429"/>
              <a:gd name="connsiteY4" fmla="*/ 1138337 h 3837149"/>
              <a:gd name="connsiteX5" fmla="*/ 762821 w 3018429"/>
              <a:gd name="connsiteY5" fmla="*/ 1067316 h 3837149"/>
              <a:gd name="connsiteX6" fmla="*/ 931497 w 3018429"/>
              <a:gd name="connsiteY6" fmla="*/ 969662 h 3837149"/>
              <a:gd name="connsiteX7" fmla="*/ 1029152 w 3018429"/>
              <a:gd name="connsiteY7" fmla="*/ 836497 h 3837149"/>
              <a:gd name="connsiteX8" fmla="*/ 1117928 w 3018429"/>
              <a:gd name="connsiteY8" fmla="*/ 712209 h 3837149"/>
              <a:gd name="connsiteX9" fmla="*/ 1188950 w 3018429"/>
              <a:gd name="connsiteY9" fmla="*/ 579044 h 3837149"/>
              <a:gd name="connsiteX10" fmla="*/ 1277726 w 3018429"/>
              <a:gd name="connsiteY10" fmla="*/ 463634 h 3837149"/>
              <a:gd name="connsiteX11" fmla="*/ 1366503 w 3018429"/>
              <a:gd name="connsiteY11" fmla="*/ 383735 h 3837149"/>
              <a:gd name="connsiteX12" fmla="*/ 1473035 w 3018429"/>
              <a:gd name="connsiteY12" fmla="*/ 321592 h 3837149"/>
              <a:gd name="connsiteX13" fmla="*/ 1606200 w 3018429"/>
              <a:gd name="connsiteY13" fmla="*/ 268326 h 3837149"/>
              <a:gd name="connsiteX14" fmla="*/ 1792631 w 3018429"/>
              <a:gd name="connsiteY14" fmla="*/ 215060 h 3837149"/>
              <a:gd name="connsiteX15" fmla="*/ 1979062 w 3018429"/>
              <a:gd name="connsiteY15" fmla="*/ 144038 h 3837149"/>
              <a:gd name="connsiteX16" fmla="*/ 2147738 w 3018429"/>
              <a:gd name="connsiteY16" fmla="*/ 64139 h 3837149"/>
              <a:gd name="connsiteX17" fmla="*/ 2254270 w 3018429"/>
              <a:gd name="connsiteY17" fmla="*/ 19751 h 3837149"/>
              <a:gd name="connsiteX18" fmla="*/ 2360802 w 3018429"/>
              <a:gd name="connsiteY18" fmla="*/ 1996 h 3837149"/>
              <a:gd name="connsiteX19" fmla="*/ 2440701 w 3018429"/>
              <a:gd name="connsiteY19" fmla="*/ 64139 h 3837149"/>
              <a:gd name="connsiteX20" fmla="*/ 2467334 w 3018429"/>
              <a:gd name="connsiteY20" fmla="*/ 170671 h 3837149"/>
              <a:gd name="connsiteX21" fmla="*/ 2476212 w 3018429"/>
              <a:gd name="connsiteY21" fmla="*/ 250570 h 3837149"/>
              <a:gd name="connsiteX22" fmla="*/ 2538355 w 3018429"/>
              <a:gd name="connsiteY22" fmla="*/ 428124 h 3837149"/>
              <a:gd name="connsiteX23" fmla="*/ 2636010 w 3018429"/>
              <a:gd name="connsiteY23" fmla="*/ 632310 h 3837149"/>
              <a:gd name="connsiteX24" fmla="*/ 2724786 w 3018429"/>
              <a:gd name="connsiteY24" fmla="*/ 827619 h 3837149"/>
              <a:gd name="connsiteX25" fmla="*/ 2804686 w 3018429"/>
              <a:gd name="connsiteY25" fmla="*/ 1014050 h 3837149"/>
              <a:gd name="connsiteX26" fmla="*/ 2884585 w 3018429"/>
              <a:gd name="connsiteY26" fmla="*/ 1218236 h 3837149"/>
              <a:gd name="connsiteX27" fmla="*/ 2946728 w 3018429"/>
              <a:gd name="connsiteY27" fmla="*/ 1395790 h 3837149"/>
              <a:gd name="connsiteX28" fmla="*/ 2991117 w 3018429"/>
              <a:gd name="connsiteY28" fmla="*/ 1573343 h 3837149"/>
              <a:gd name="connsiteX29" fmla="*/ 3017750 w 3018429"/>
              <a:gd name="connsiteY29" fmla="*/ 1733141 h 3837149"/>
              <a:gd name="connsiteX30" fmla="*/ 3008872 w 3018429"/>
              <a:gd name="connsiteY30" fmla="*/ 1972838 h 3837149"/>
              <a:gd name="connsiteX31" fmla="*/ 2991117 w 3018429"/>
              <a:gd name="connsiteY31" fmla="*/ 2212535 h 3837149"/>
              <a:gd name="connsiteX32" fmla="*/ 2946728 w 3018429"/>
              <a:gd name="connsiteY32" fmla="*/ 2390089 h 3837149"/>
              <a:gd name="connsiteX33" fmla="*/ 2875707 w 3018429"/>
              <a:gd name="connsiteY33" fmla="*/ 2567642 h 3837149"/>
              <a:gd name="connsiteX34" fmla="*/ 2786930 w 3018429"/>
              <a:gd name="connsiteY34" fmla="*/ 2727440 h 3837149"/>
              <a:gd name="connsiteX35" fmla="*/ 2644887 w 3018429"/>
              <a:gd name="connsiteY35" fmla="*/ 2878361 h 3837149"/>
              <a:gd name="connsiteX36" fmla="*/ 2458456 w 3018429"/>
              <a:gd name="connsiteY36" fmla="*/ 3029281 h 3837149"/>
              <a:gd name="connsiteX37" fmla="*/ 2272025 w 3018429"/>
              <a:gd name="connsiteY37" fmla="*/ 3118058 h 3837149"/>
              <a:gd name="connsiteX38" fmla="*/ 2076717 w 3018429"/>
              <a:gd name="connsiteY38" fmla="*/ 3189079 h 3837149"/>
              <a:gd name="connsiteX39" fmla="*/ 1765998 w 3018429"/>
              <a:gd name="connsiteY39" fmla="*/ 3286733 h 3837149"/>
              <a:gd name="connsiteX40" fmla="*/ 1535179 w 3018429"/>
              <a:gd name="connsiteY40" fmla="*/ 3366632 h 3837149"/>
              <a:gd name="connsiteX41" fmla="*/ 1233338 w 3018429"/>
              <a:gd name="connsiteY41" fmla="*/ 3482042 h 3837149"/>
              <a:gd name="connsiteX42" fmla="*/ 1029152 w 3018429"/>
              <a:gd name="connsiteY42" fmla="*/ 3588574 h 3837149"/>
              <a:gd name="connsiteX43" fmla="*/ 931497 w 3018429"/>
              <a:gd name="connsiteY43" fmla="*/ 3641840 h 3837149"/>
              <a:gd name="connsiteX44" fmla="*/ 842720 w 3018429"/>
              <a:gd name="connsiteY44" fmla="*/ 3721739 h 3837149"/>
              <a:gd name="connsiteX45" fmla="*/ 736188 w 3018429"/>
              <a:gd name="connsiteY45" fmla="*/ 3792761 h 3837149"/>
              <a:gd name="connsiteX46" fmla="*/ 629656 w 3018429"/>
              <a:gd name="connsiteY46" fmla="*/ 3837149 h 3837149"/>
              <a:gd name="connsiteX47" fmla="*/ 523124 w 3018429"/>
              <a:gd name="connsiteY47" fmla="*/ 3792761 h 3837149"/>
              <a:gd name="connsiteX48" fmla="*/ 478736 w 3018429"/>
              <a:gd name="connsiteY48" fmla="*/ 3677351 h 3837149"/>
              <a:gd name="connsiteX49" fmla="*/ 487614 w 3018429"/>
              <a:gd name="connsiteY49" fmla="*/ 3490920 h 3837149"/>
              <a:gd name="connsiteX50" fmla="*/ 532002 w 3018429"/>
              <a:gd name="connsiteY50" fmla="*/ 3224590 h 3837149"/>
              <a:gd name="connsiteX51" fmla="*/ 594146 w 3018429"/>
              <a:gd name="connsiteY51" fmla="*/ 3011526 h 3837149"/>
              <a:gd name="connsiteX52" fmla="*/ 603023 w 3018429"/>
              <a:gd name="connsiteY52" fmla="*/ 2842850 h 3837149"/>
              <a:gd name="connsiteX53" fmla="*/ 629656 w 3018429"/>
              <a:gd name="connsiteY53" fmla="*/ 2594275 h 3837149"/>
              <a:gd name="connsiteX54" fmla="*/ 620779 w 3018429"/>
              <a:gd name="connsiteY54" fmla="*/ 2407844 h 3837149"/>
              <a:gd name="connsiteX55" fmla="*/ 594146 w 3018429"/>
              <a:gd name="connsiteY55" fmla="*/ 2177025 h 3837149"/>
              <a:gd name="connsiteX56" fmla="*/ 549757 w 3018429"/>
              <a:gd name="connsiteY56" fmla="*/ 1999471 h 3837149"/>
              <a:gd name="connsiteX57" fmla="*/ 443225 w 3018429"/>
              <a:gd name="connsiteY57" fmla="*/ 1795285 h 3837149"/>
              <a:gd name="connsiteX58" fmla="*/ 318938 w 3018429"/>
              <a:gd name="connsiteY58" fmla="*/ 1679875 h 3837149"/>
              <a:gd name="connsiteX59" fmla="*/ 185773 w 3018429"/>
              <a:gd name="connsiteY59" fmla="*/ 1599976 h 3837149"/>
              <a:gd name="connsiteX60" fmla="*/ 70363 w 3018429"/>
              <a:gd name="connsiteY60" fmla="*/ 1520077 h 3837149"/>
              <a:gd name="connsiteX61" fmla="*/ 17097 w 3018429"/>
              <a:gd name="connsiteY61" fmla="*/ 1413545 h 3837149"/>
              <a:gd name="connsiteX62" fmla="*/ 8219 w 3018429"/>
              <a:gd name="connsiteY62" fmla="*/ 1315891 h 3837149"/>
              <a:gd name="connsiteX0" fmla="*/ 8219 w 3018429"/>
              <a:gd name="connsiteY0" fmla="*/ 1315891 h 3837149"/>
              <a:gd name="connsiteX1" fmla="*/ 123629 w 3018429"/>
              <a:gd name="connsiteY1" fmla="*/ 1209359 h 3837149"/>
              <a:gd name="connsiteX2" fmla="*/ 247917 w 3018429"/>
              <a:gd name="connsiteY2" fmla="*/ 1164970 h 3837149"/>
              <a:gd name="connsiteX3" fmla="*/ 416592 w 3018429"/>
              <a:gd name="connsiteY3" fmla="*/ 1156093 h 3837149"/>
              <a:gd name="connsiteX4" fmla="*/ 576390 w 3018429"/>
              <a:gd name="connsiteY4" fmla="*/ 1138337 h 3837149"/>
              <a:gd name="connsiteX5" fmla="*/ 762821 w 3018429"/>
              <a:gd name="connsiteY5" fmla="*/ 1067316 h 3837149"/>
              <a:gd name="connsiteX6" fmla="*/ 931497 w 3018429"/>
              <a:gd name="connsiteY6" fmla="*/ 969662 h 3837149"/>
              <a:gd name="connsiteX7" fmla="*/ 1029152 w 3018429"/>
              <a:gd name="connsiteY7" fmla="*/ 836497 h 3837149"/>
              <a:gd name="connsiteX8" fmla="*/ 1117928 w 3018429"/>
              <a:gd name="connsiteY8" fmla="*/ 712209 h 3837149"/>
              <a:gd name="connsiteX9" fmla="*/ 1188950 w 3018429"/>
              <a:gd name="connsiteY9" fmla="*/ 579044 h 3837149"/>
              <a:gd name="connsiteX10" fmla="*/ 1277726 w 3018429"/>
              <a:gd name="connsiteY10" fmla="*/ 463634 h 3837149"/>
              <a:gd name="connsiteX11" fmla="*/ 1366503 w 3018429"/>
              <a:gd name="connsiteY11" fmla="*/ 383735 h 3837149"/>
              <a:gd name="connsiteX12" fmla="*/ 1473035 w 3018429"/>
              <a:gd name="connsiteY12" fmla="*/ 321592 h 3837149"/>
              <a:gd name="connsiteX13" fmla="*/ 1606200 w 3018429"/>
              <a:gd name="connsiteY13" fmla="*/ 268326 h 3837149"/>
              <a:gd name="connsiteX14" fmla="*/ 1792631 w 3018429"/>
              <a:gd name="connsiteY14" fmla="*/ 215060 h 3837149"/>
              <a:gd name="connsiteX15" fmla="*/ 1979062 w 3018429"/>
              <a:gd name="connsiteY15" fmla="*/ 144038 h 3837149"/>
              <a:gd name="connsiteX16" fmla="*/ 2147738 w 3018429"/>
              <a:gd name="connsiteY16" fmla="*/ 64139 h 3837149"/>
              <a:gd name="connsiteX17" fmla="*/ 2254270 w 3018429"/>
              <a:gd name="connsiteY17" fmla="*/ 19751 h 3837149"/>
              <a:gd name="connsiteX18" fmla="*/ 2360802 w 3018429"/>
              <a:gd name="connsiteY18" fmla="*/ 1996 h 3837149"/>
              <a:gd name="connsiteX19" fmla="*/ 2440701 w 3018429"/>
              <a:gd name="connsiteY19" fmla="*/ 64139 h 3837149"/>
              <a:gd name="connsiteX20" fmla="*/ 2467334 w 3018429"/>
              <a:gd name="connsiteY20" fmla="*/ 170671 h 3837149"/>
              <a:gd name="connsiteX21" fmla="*/ 2476212 w 3018429"/>
              <a:gd name="connsiteY21" fmla="*/ 250570 h 3837149"/>
              <a:gd name="connsiteX22" fmla="*/ 2538355 w 3018429"/>
              <a:gd name="connsiteY22" fmla="*/ 428124 h 3837149"/>
              <a:gd name="connsiteX23" fmla="*/ 2636010 w 3018429"/>
              <a:gd name="connsiteY23" fmla="*/ 632310 h 3837149"/>
              <a:gd name="connsiteX24" fmla="*/ 2724786 w 3018429"/>
              <a:gd name="connsiteY24" fmla="*/ 827619 h 3837149"/>
              <a:gd name="connsiteX25" fmla="*/ 2804686 w 3018429"/>
              <a:gd name="connsiteY25" fmla="*/ 1014050 h 3837149"/>
              <a:gd name="connsiteX26" fmla="*/ 2884585 w 3018429"/>
              <a:gd name="connsiteY26" fmla="*/ 1218236 h 3837149"/>
              <a:gd name="connsiteX27" fmla="*/ 2946728 w 3018429"/>
              <a:gd name="connsiteY27" fmla="*/ 1395790 h 3837149"/>
              <a:gd name="connsiteX28" fmla="*/ 2991117 w 3018429"/>
              <a:gd name="connsiteY28" fmla="*/ 1573343 h 3837149"/>
              <a:gd name="connsiteX29" fmla="*/ 3017750 w 3018429"/>
              <a:gd name="connsiteY29" fmla="*/ 1733141 h 3837149"/>
              <a:gd name="connsiteX30" fmla="*/ 3008872 w 3018429"/>
              <a:gd name="connsiteY30" fmla="*/ 1972838 h 3837149"/>
              <a:gd name="connsiteX31" fmla="*/ 2991117 w 3018429"/>
              <a:gd name="connsiteY31" fmla="*/ 2212535 h 3837149"/>
              <a:gd name="connsiteX32" fmla="*/ 2946728 w 3018429"/>
              <a:gd name="connsiteY32" fmla="*/ 2390089 h 3837149"/>
              <a:gd name="connsiteX33" fmla="*/ 2875707 w 3018429"/>
              <a:gd name="connsiteY33" fmla="*/ 2567642 h 3837149"/>
              <a:gd name="connsiteX34" fmla="*/ 2786930 w 3018429"/>
              <a:gd name="connsiteY34" fmla="*/ 2727440 h 3837149"/>
              <a:gd name="connsiteX35" fmla="*/ 2644887 w 3018429"/>
              <a:gd name="connsiteY35" fmla="*/ 2878361 h 3837149"/>
              <a:gd name="connsiteX36" fmla="*/ 2458456 w 3018429"/>
              <a:gd name="connsiteY36" fmla="*/ 3029281 h 3837149"/>
              <a:gd name="connsiteX37" fmla="*/ 2272025 w 3018429"/>
              <a:gd name="connsiteY37" fmla="*/ 3118058 h 3837149"/>
              <a:gd name="connsiteX38" fmla="*/ 2076717 w 3018429"/>
              <a:gd name="connsiteY38" fmla="*/ 3189079 h 3837149"/>
              <a:gd name="connsiteX39" fmla="*/ 1765998 w 3018429"/>
              <a:gd name="connsiteY39" fmla="*/ 3286733 h 3837149"/>
              <a:gd name="connsiteX40" fmla="*/ 1535179 w 3018429"/>
              <a:gd name="connsiteY40" fmla="*/ 3366632 h 3837149"/>
              <a:gd name="connsiteX41" fmla="*/ 1233338 w 3018429"/>
              <a:gd name="connsiteY41" fmla="*/ 3482042 h 3837149"/>
              <a:gd name="connsiteX42" fmla="*/ 1029152 w 3018429"/>
              <a:gd name="connsiteY42" fmla="*/ 3588574 h 3837149"/>
              <a:gd name="connsiteX43" fmla="*/ 931497 w 3018429"/>
              <a:gd name="connsiteY43" fmla="*/ 3641840 h 3837149"/>
              <a:gd name="connsiteX44" fmla="*/ 842720 w 3018429"/>
              <a:gd name="connsiteY44" fmla="*/ 3721739 h 3837149"/>
              <a:gd name="connsiteX45" fmla="*/ 736188 w 3018429"/>
              <a:gd name="connsiteY45" fmla="*/ 3792761 h 3837149"/>
              <a:gd name="connsiteX46" fmla="*/ 629656 w 3018429"/>
              <a:gd name="connsiteY46" fmla="*/ 3837149 h 3837149"/>
              <a:gd name="connsiteX47" fmla="*/ 523124 w 3018429"/>
              <a:gd name="connsiteY47" fmla="*/ 3792761 h 3837149"/>
              <a:gd name="connsiteX48" fmla="*/ 478736 w 3018429"/>
              <a:gd name="connsiteY48" fmla="*/ 3677351 h 3837149"/>
              <a:gd name="connsiteX49" fmla="*/ 487614 w 3018429"/>
              <a:gd name="connsiteY49" fmla="*/ 3490920 h 3837149"/>
              <a:gd name="connsiteX50" fmla="*/ 532002 w 3018429"/>
              <a:gd name="connsiteY50" fmla="*/ 3224590 h 3837149"/>
              <a:gd name="connsiteX51" fmla="*/ 575703 w 3018429"/>
              <a:gd name="connsiteY51" fmla="*/ 3020758 h 3837149"/>
              <a:gd name="connsiteX52" fmla="*/ 603023 w 3018429"/>
              <a:gd name="connsiteY52" fmla="*/ 2842850 h 3837149"/>
              <a:gd name="connsiteX53" fmla="*/ 629656 w 3018429"/>
              <a:gd name="connsiteY53" fmla="*/ 2594275 h 3837149"/>
              <a:gd name="connsiteX54" fmla="*/ 620779 w 3018429"/>
              <a:gd name="connsiteY54" fmla="*/ 2407844 h 3837149"/>
              <a:gd name="connsiteX55" fmla="*/ 594146 w 3018429"/>
              <a:gd name="connsiteY55" fmla="*/ 2177025 h 3837149"/>
              <a:gd name="connsiteX56" fmla="*/ 549757 w 3018429"/>
              <a:gd name="connsiteY56" fmla="*/ 1999471 h 3837149"/>
              <a:gd name="connsiteX57" fmla="*/ 443225 w 3018429"/>
              <a:gd name="connsiteY57" fmla="*/ 1795285 h 3837149"/>
              <a:gd name="connsiteX58" fmla="*/ 318938 w 3018429"/>
              <a:gd name="connsiteY58" fmla="*/ 1679875 h 3837149"/>
              <a:gd name="connsiteX59" fmla="*/ 185773 w 3018429"/>
              <a:gd name="connsiteY59" fmla="*/ 1599976 h 3837149"/>
              <a:gd name="connsiteX60" fmla="*/ 70363 w 3018429"/>
              <a:gd name="connsiteY60" fmla="*/ 1520077 h 3837149"/>
              <a:gd name="connsiteX61" fmla="*/ 17097 w 3018429"/>
              <a:gd name="connsiteY61" fmla="*/ 1413545 h 3837149"/>
              <a:gd name="connsiteX62" fmla="*/ 8219 w 3018429"/>
              <a:gd name="connsiteY62" fmla="*/ 1315891 h 3837149"/>
              <a:gd name="connsiteX0" fmla="*/ 5489 w 3015699"/>
              <a:gd name="connsiteY0" fmla="*/ 1315891 h 3837149"/>
              <a:gd name="connsiteX1" fmla="*/ 84015 w 3015699"/>
              <a:gd name="connsiteY1" fmla="*/ 1218589 h 3837149"/>
              <a:gd name="connsiteX2" fmla="*/ 245187 w 3015699"/>
              <a:gd name="connsiteY2" fmla="*/ 1164970 h 3837149"/>
              <a:gd name="connsiteX3" fmla="*/ 413862 w 3015699"/>
              <a:gd name="connsiteY3" fmla="*/ 1156093 h 3837149"/>
              <a:gd name="connsiteX4" fmla="*/ 573660 w 3015699"/>
              <a:gd name="connsiteY4" fmla="*/ 1138337 h 3837149"/>
              <a:gd name="connsiteX5" fmla="*/ 760091 w 3015699"/>
              <a:gd name="connsiteY5" fmla="*/ 1067316 h 3837149"/>
              <a:gd name="connsiteX6" fmla="*/ 928767 w 3015699"/>
              <a:gd name="connsiteY6" fmla="*/ 969662 h 3837149"/>
              <a:gd name="connsiteX7" fmla="*/ 1026422 w 3015699"/>
              <a:gd name="connsiteY7" fmla="*/ 836497 h 3837149"/>
              <a:gd name="connsiteX8" fmla="*/ 1115198 w 3015699"/>
              <a:gd name="connsiteY8" fmla="*/ 712209 h 3837149"/>
              <a:gd name="connsiteX9" fmla="*/ 1186220 w 3015699"/>
              <a:gd name="connsiteY9" fmla="*/ 579044 h 3837149"/>
              <a:gd name="connsiteX10" fmla="*/ 1274996 w 3015699"/>
              <a:gd name="connsiteY10" fmla="*/ 463634 h 3837149"/>
              <a:gd name="connsiteX11" fmla="*/ 1363773 w 3015699"/>
              <a:gd name="connsiteY11" fmla="*/ 383735 h 3837149"/>
              <a:gd name="connsiteX12" fmla="*/ 1470305 w 3015699"/>
              <a:gd name="connsiteY12" fmla="*/ 321592 h 3837149"/>
              <a:gd name="connsiteX13" fmla="*/ 1603470 w 3015699"/>
              <a:gd name="connsiteY13" fmla="*/ 268326 h 3837149"/>
              <a:gd name="connsiteX14" fmla="*/ 1789901 w 3015699"/>
              <a:gd name="connsiteY14" fmla="*/ 215060 h 3837149"/>
              <a:gd name="connsiteX15" fmla="*/ 1976332 w 3015699"/>
              <a:gd name="connsiteY15" fmla="*/ 144038 h 3837149"/>
              <a:gd name="connsiteX16" fmla="*/ 2145008 w 3015699"/>
              <a:gd name="connsiteY16" fmla="*/ 64139 h 3837149"/>
              <a:gd name="connsiteX17" fmla="*/ 2251540 w 3015699"/>
              <a:gd name="connsiteY17" fmla="*/ 19751 h 3837149"/>
              <a:gd name="connsiteX18" fmla="*/ 2358072 w 3015699"/>
              <a:gd name="connsiteY18" fmla="*/ 1996 h 3837149"/>
              <a:gd name="connsiteX19" fmla="*/ 2437971 w 3015699"/>
              <a:gd name="connsiteY19" fmla="*/ 64139 h 3837149"/>
              <a:gd name="connsiteX20" fmla="*/ 2464604 w 3015699"/>
              <a:gd name="connsiteY20" fmla="*/ 170671 h 3837149"/>
              <a:gd name="connsiteX21" fmla="*/ 2473482 w 3015699"/>
              <a:gd name="connsiteY21" fmla="*/ 250570 h 3837149"/>
              <a:gd name="connsiteX22" fmla="*/ 2535625 w 3015699"/>
              <a:gd name="connsiteY22" fmla="*/ 428124 h 3837149"/>
              <a:gd name="connsiteX23" fmla="*/ 2633280 w 3015699"/>
              <a:gd name="connsiteY23" fmla="*/ 632310 h 3837149"/>
              <a:gd name="connsiteX24" fmla="*/ 2722056 w 3015699"/>
              <a:gd name="connsiteY24" fmla="*/ 827619 h 3837149"/>
              <a:gd name="connsiteX25" fmla="*/ 2801956 w 3015699"/>
              <a:gd name="connsiteY25" fmla="*/ 1014050 h 3837149"/>
              <a:gd name="connsiteX26" fmla="*/ 2881855 w 3015699"/>
              <a:gd name="connsiteY26" fmla="*/ 1218236 h 3837149"/>
              <a:gd name="connsiteX27" fmla="*/ 2943998 w 3015699"/>
              <a:gd name="connsiteY27" fmla="*/ 1395790 h 3837149"/>
              <a:gd name="connsiteX28" fmla="*/ 2988387 w 3015699"/>
              <a:gd name="connsiteY28" fmla="*/ 1573343 h 3837149"/>
              <a:gd name="connsiteX29" fmla="*/ 3015020 w 3015699"/>
              <a:gd name="connsiteY29" fmla="*/ 1733141 h 3837149"/>
              <a:gd name="connsiteX30" fmla="*/ 3006142 w 3015699"/>
              <a:gd name="connsiteY30" fmla="*/ 1972838 h 3837149"/>
              <a:gd name="connsiteX31" fmla="*/ 2988387 w 3015699"/>
              <a:gd name="connsiteY31" fmla="*/ 2212535 h 3837149"/>
              <a:gd name="connsiteX32" fmla="*/ 2943998 w 3015699"/>
              <a:gd name="connsiteY32" fmla="*/ 2390089 h 3837149"/>
              <a:gd name="connsiteX33" fmla="*/ 2872977 w 3015699"/>
              <a:gd name="connsiteY33" fmla="*/ 2567642 h 3837149"/>
              <a:gd name="connsiteX34" fmla="*/ 2784200 w 3015699"/>
              <a:gd name="connsiteY34" fmla="*/ 2727440 h 3837149"/>
              <a:gd name="connsiteX35" fmla="*/ 2642157 w 3015699"/>
              <a:gd name="connsiteY35" fmla="*/ 2878361 h 3837149"/>
              <a:gd name="connsiteX36" fmla="*/ 2455726 w 3015699"/>
              <a:gd name="connsiteY36" fmla="*/ 3029281 h 3837149"/>
              <a:gd name="connsiteX37" fmla="*/ 2269295 w 3015699"/>
              <a:gd name="connsiteY37" fmla="*/ 3118058 h 3837149"/>
              <a:gd name="connsiteX38" fmla="*/ 2073987 w 3015699"/>
              <a:gd name="connsiteY38" fmla="*/ 3189079 h 3837149"/>
              <a:gd name="connsiteX39" fmla="*/ 1763268 w 3015699"/>
              <a:gd name="connsiteY39" fmla="*/ 3286733 h 3837149"/>
              <a:gd name="connsiteX40" fmla="*/ 1532449 w 3015699"/>
              <a:gd name="connsiteY40" fmla="*/ 3366632 h 3837149"/>
              <a:gd name="connsiteX41" fmla="*/ 1230608 w 3015699"/>
              <a:gd name="connsiteY41" fmla="*/ 3482042 h 3837149"/>
              <a:gd name="connsiteX42" fmla="*/ 1026422 w 3015699"/>
              <a:gd name="connsiteY42" fmla="*/ 3588574 h 3837149"/>
              <a:gd name="connsiteX43" fmla="*/ 928767 w 3015699"/>
              <a:gd name="connsiteY43" fmla="*/ 3641840 h 3837149"/>
              <a:gd name="connsiteX44" fmla="*/ 839990 w 3015699"/>
              <a:gd name="connsiteY44" fmla="*/ 3721739 h 3837149"/>
              <a:gd name="connsiteX45" fmla="*/ 733458 w 3015699"/>
              <a:gd name="connsiteY45" fmla="*/ 3792761 h 3837149"/>
              <a:gd name="connsiteX46" fmla="*/ 626926 w 3015699"/>
              <a:gd name="connsiteY46" fmla="*/ 3837149 h 3837149"/>
              <a:gd name="connsiteX47" fmla="*/ 520394 w 3015699"/>
              <a:gd name="connsiteY47" fmla="*/ 3792761 h 3837149"/>
              <a:gd name="connsiteX48" fmla="*/ 476006 w 3015699"/>
              <a:gd name="connsiteY48" fmla="*/ 3677351 h 3837149"/>
              <a:gd name="connsiteX49" fmla="*/ 484884 w 3015699"/>
              <a:gd name="connsiteY49" fmla="*/ 3490920 h 3837149"/>
              <a:gd name="connsiteX50" fmla="*/ 529272 w 3015699"/>
              <a:gd name="connsiteY50" fmla="*/ 3224590 h 3837149"/>
              <a:gd name="connsiteX51" fmla="*/ 572973 w 3015699"/>
              <a:gd name="connsiteY51" fmla="*/ 3020758 h 3837149"/>
              <a:gd name="connsiteX52" fmla="*/ 600293 w 3015699"/>
              <a:gd name="connsiteY52" fmla="*/ 2842850 h 3837149"/>
              <a:gd name="connsiteX53" fmla="*/ 626926 w 3015699"/>
              <a:gd name="connsiteY53" fmla="*/ 2594275 h 3837149"/>
              <a:gd name="connsiteX54" fmla="*/ 618049 w 3015699"/>
              <a:gd name="connsiteY54" fmla="*/ 2407844 h 3837149"/>
              <a:gd name="connsiteX55" fmla="*/ 591416 w 3015699"/>
              <a:gd name="connsiteY55" fmla="*/ 2177025 h 3837149"/>
              <a:gd name="connsiteX56" fmla="*/ 547027 w 3015699"/>
              <a:gd name="connsiteY56" fmla="*/ 1999471 h 3837149"/>
              <a:gd name="connsiteX57" fmla="*/ 440495 w 3015699"/>
              <a:gd name="connsiteY57" fmla="*/ 1795285 h 3837149"/>
              <a:gd name="connsiteX58" fmla="*/ 316208 w 3015699"/>
              <a:gd name="connsiteY58" fmla="*/ 1679875 h 3837149"/>
              <a:gd name="connsiteX59" fmla="*/ 183043 w 3015699"/>
              <a:gd name="connsiteY59" fmla="*/ 1599976 h 3837149"/>
              <a:gd name="connsiteX60" fmla="*/ 67633 w 3015699"/>
              <a:gd name="connsiteY60" fmla="*/ 1520077 h 3837149"/>
              <a:gd name="connsiteX61" fmla="*/ 14367 w 3015699"/>
              <a:gd name="connsiteY61" fmla="*/ 1413545 h 3837149"/>
              <a:gd name="connsiteX62" fmla="*/ 5489 w 3015699"/>
              <a:gd name="connsiteY62" fmla="*/ 1315891 h 3837149"/>
              <a:gd name="connsiteX0" fmla="*/ 5487 w 3015697"/>
              <a:gd name="connsiteY0" fmla="*/ 1315891 h 3837149"/>
              <a:gd name="connsiteX1" fmla="*/ 84013 w 3015697"/>
              <a:gd name="connsiteY1" fmla="*/ 1218589 h 3837149"/>
              <a:gd name="connsiteX2" fmla="*/ 245185 w 3015697"/>
              <a:gd name="connsiteY2" fmla="*/ 1164970 h 3837149"/>
              <a:gd name="connsiteX3" fmla="*/ 413860 w 3015697"/>
              <a:gd name="connsiteY3" fmla="*/ 1156093 h 3837149"/>
              <a:gd name="connsiteX4" fmla="*/ 573658 w 3015697"/>
              <a:gd name="connsiteY4" fmla="*/ 1138337 h 3837149"/>
              <a:gd name="connsiteX5" fmla="*/ 760089 w 3015697"/>
              <a:gd name="connsiteY5" fmla="*/ 1067316 h 3837149"/>
              <a:gd name="connsiteX6" fmla="*/ 928765 w 3015697"/>
              <a:gd name="connsiteY6" fmla="*/ 969662 h 3837149"/>
              <a:gd name="connsiteX7" fmla="*/ 1026420 w 3015697"/>
              <a:gd name="connsiteY7" fmla="*/ 836497 h 3837149"/>
              <a:gd name="connsiteX8" fmla="*/ 1115196 w 3015697"/>
              <a:gd name="connsiteY8" fmla="*/ 712209 h 3837149"/>
              <a:gd name="connsiteX9" fmla="*/ 1186218 w 3015697"/>
              <a:gd name="connsiteY9" fmla="*/ 579044 h 3837149"/>
              <a:gd name="connsiteX10" fmla="*/ 1274994 w 3015697"/>
              <a:gd name="connsiteY10" fmla="*/ 463634 h 3837149"/>
              <a:gd name="connsiteX11" fmla="*/ 1363771 w 3015697"/>
              <a:gd name="connsiteY11" fmla="*/ 383735 h 3837149"/>
              <a:gd name="connsiteX12" fmla="*/ 1470303 w 3015697"/>
              <a:gd name="connsiteY12" fmla="*/ 321592 h 3837149"/>
              <a:gd name="connsiteX13" fmla="*/ 1603468 w 3015697"/>
              <a:gd name="connsiteY13" fmla="*/ 268326 h 3837149"/>
              <a:gd name="connsiteX14" fmla="*/ 1789899 w 3015697"/>
              <a:gd name="connsiteY14" fmla="*/ 215060 h 3837149"/>
              <a:gd name="connsiteX15" fmla="*/ 1976330 w 3015697"/>
              <a:gd name="connsiteY15" fmla="*/ 144038 h 3837149"/>
              <a:gd name="connsiteX16" fmla="*/ 2145006 w 3015697"/>
              <a:gd name="connsiteY16" fmla="*/ 64139 h 3837149"/>
              <a:gd name="connsiteX17" fmla="*/ 2251538 w 3015697"/>
              <a:gd name="connsiteY17" fmla="*/ 19751 h 3837149"/>
              <a:gd name="connsiteX18" fmla="*/ 2358070 w 3015697"/>
              <a:gd name="connsiteY18" fmla="*/ 1996 h 3837149"/>
              <a:gd name="connsiteX19" fmla="*/ 2437969 w 3015697"/>
              <a:gd name="connsiteY19" fmla="*/ 64139 h 3837149"/>
              <a:gd name="connsiteX20" fmla="*/ 2464602 w 3015697"/>
              <a:gd name="connsiteY20" fmla="*/ 170671 h 3837149"/>
              <a:gd name="connsiteX21" fmla="*/ 2473480 w 3015697"/>
              <a:gd name="connsiteY21" fmla="*/ 250570 h 3837149"/>
              <a:gd name="connsiteX22" fmla="*/ 2535623 w 3015697"/>
              <a:gd name="connsiteY22" fmla="*/ 428124 h 3837149"/>
              <a:gd name="connsiteX23" fmla="*/ 2633278 w 3015697"/>
              <a:gd name="connsiteY23" fmla="*/ 632310 h 3837149"/>
              <a:gd name="connsiteX24" fmla="*/ 2722054 w 3015697"/>
              <a:gd name="connsiteY24" fmla="*/ 827619 h 3837149"/>
              <a:gd name="connsiteX25" fmla="*/ 2801954 w 3015697"/>
              <a:gd name="connsiteY25" fmla="*/ 1014050 h 3837149"/>
              <a:gd name="connsiteX26" fmla="*/ 2881853 w 3015697"/>
              <a:gd name="connsiteY26" fmla="*/ 1218236 h 3837149"/>
              <a:gd name="connsiteX27" fmla="*/ 2943996 w 3015697"/>
              <a:gd name="connsiteY27" fmla="*/ 1395790 h 3837149"/>
              <a:gd name="connsiteX28" fmla="*/ 2988385 w 3015697"/>
              <a:gd name="connsiteY28" fmla="*/ 1573343 h 3837149"/>
              <a:gd name="connsiteX29" fmla="*/ 3015018 w 3015697"/>
              <a:gd name="connsiteY29" fmla="*/ 1733141 h 3837149"/>
              <a:gd name="connsiteX30" fmla="*/ 3006140 w 3015697"/>
              <a:gd name="connsiteY30" fmla="*/ 1972838 h 3837149"/>
              <a:gd name="connsiteX31" fmla="*/ 2988385 w 3015697"/>
              <a:gd name="connsiteY31" fmla="*/ 2212535 h 3837149"/>
              <a:gd name="connsiteX32" fmla="*/ 2943996 w 3015697"/>
              <a:gd name="connsiteY32" fmla="*/ 2390089 h 3837149"/>
              <a:gd name="connsiteX33" fmla="*/ 2872975 w 3015697"/>
              <a:gd name="connsiteY33" fmla="*/ 2567642 h 3837149"/>
              <a:gd name="connsiteX34" fmla="*/ 2784198 w 3015697"/>
              <a:gd name="connsiteY34" fmla="*/ 2727440 h 3837149"/>
              <a:gd name="connsiteX35" fmla="*/ 2642155 w 3015697"/>
              <a:gd name="connsiteY35" fmla="*/ 2878361 h 3837149"/>
              <a:gd name="connsiteX36" fmla="*/ 2455724 w 3015697"/>
              <a:gd name="connsiteY36" fmla="*/ 3029281 h 3837149"/>
              <a:gd name="connsiteX37" fmla="*/ 2269293 w 3015697"/>
              <a:gd name="connsiteY37" fmla="*/ 3118058 h 3837149"/>
              <a:gd name="connsiteX38" fmla="*/ 2073985 w 3015697"/>
              <a:gd name="connsiteY38" fmla="*/ 3189079 h 3837149"/>
              <a:gd name="connsiteX39" fmla="*/ 1763266 w 3015697"/>
              <a:gd name="connsiteY39" fmla="*/ 3286733 h 3837149"/>
              <a:gd name="connsiteX40" fmla="*/ 1532447 w 3015697"/>
              <a:gd name="connsiteY40" fmla="*/ 3366632 h 3837149"/>
              <a:gd name="connsiteX41" fmla="*/ 1230606 w 3015697"/>
              <a:gd name="connsiteY41" fmla="*/ 3482042 h 3837149"/>
              <a:gd name="connsiteX42" fmla="*/ 1026420 w 3015697"/>
              <a:gd name="connsiteY42" fmla="*/ 3588574 h 3837149"/>
              <a:gd name="connsiteX43" fmla="*/ 937987 w 3015697"/>
              <a:gd name="connsiteY43" fmla="*/ 3651073 h 3837149"/>
              <a:gd name="connsiteX44" fmla="*/ 839988 w 3015697"/>
              <a:gd name="connsiteY44" fmla="*/ 3721739 h 3837149"/>
              <a:gd name="connsiteX45" fmla="*/ 733456 w 3015697"/>
              <a:gd name="connsiteY45" fmla="*/ 3792761 h 3837149"/>
              <a:gd name="connsiteX46" fmla="*/ 626924 w 3015697"/>
              <a:gd name="connsiteY46" fmla="*/ 3837149 h 3837149"/>
              <a:gd name="connsiteX47" fmla="*/ 520392 w 3015697"/>
              <a:gd name="connsiteY47" fmla="*/ 3792761 h 3837149"/>
              <a:gd name="connsiteX48" fmla="*/ 476004 w 3015697"/>
              <a:gd name="connsiteY48" fmla="*/ 3677351 h 3837149"/>
              <a:gd name="connsiteX49" fmla="*/ 484882 w 3015697"/>
              <a:gd name="connsiteY49" fmla="*/ 3490920 h 3837149"/>
              <a:gd name="connsiteX50" fmla="*/ 529270 w 3015697"/>
              <a:gd name="connsiteY50" fmla="*/ 3224590 h 3837149"/>
              <a:gd name="connsiteX51" fmla="*/ 572971 w 3015697"/>
              <a:gd name="connsiteY51" fmla="*/ 3020758 h 3837149"/>
              <a:gd name="connsiteX52" fmla="*/ 600291 w 3015697"/>
              <a:gd name="connsiteY52" fmla="*/ 2842850 h 3837149"/>
              <a:gd name="connsiteX53" fmla="*/ 626924 w 3015697"/>
              <a:gd name="connsiteY53" fmla="*/ 2594275 h 3837149"/>
              <a:gd name="connsiteX54" fmla="*/ 618047 w 3015697"/>
              <a:gd name="connsiteY54" fmla="*/ 2407844 h 3837149"/>
              <a:gd name="connsiteX55" fmla="*/ 591414 w 3015697"/>
              <a:gd name="connsiteY55" fmla="*/ 2177025 h 3837149"/>
              <a:gd name="connsiteX56" fmla="*/ 547025 w 3015697"/>
              <a:gd name="connsiteY56" fmla="*/ 1999471 h 3837149"/>
              <a:gd name="connsiteX57" fmla="*/ 440493 w 3015697"/>
              <a:gd name="connsiteY57" fmla="*/ 1795285 h 3837149"/>
              <a:gd name="connsiteX58" fmla="*/ 316206 w 3015697"/>
              <a:gd name="connsiteY58" fmla="*/ 1679875 h 3837149"/>
              <a:gd name="connsiteX59" fmla="*/ 183041 w 3015697"/>
              <a:gd name="connsiteY59" fmla="*/ 1599976 h 3837149"/>
              <a:gd name="connsiteX60" fmla="*/ 67631 w 3015697"/>
              <a:gd name="connsiteY60" fmla="*/ 1520077 h 3837149"/>
              <a:gd name="connsiteX61" fmla="*/ 14365 w 3015697"/>
              <a:gd name="connsiteY61" fmla="*/ 1413545 h 3837149"/>
              <a:gd name="connsiteX62" fmla="*/ 5487 w 3015697"/>
              <a:gd name="connsiteY62" fmla="*/ 1315891 h 38371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3015697" h="3837149">
                <a:moveTo>
                  <a:pt x="5487" y="1315891"/>
                </a:moveTo>
                <a:cubicBezTo>
                  <a:pt x="17095" y="1283398"/>
                  <a:pt x="44063" y="1243742"/>
                  <a:pt x="84013" y="1218589"/>
                </a:cubicBezTo>
                <a:cubicBezTo>
                  <a:pt x="123963" y="1193435"/>
                  <a:pt x="190211" y="1175386"/>
                  <a:pt x="245185" y="1164970"/>
                </a:cubicBezTo>
                <a:cubicBezTo>
                  <a:pt x="300160" y="1154554"/>
                  <a:pt x="359115" y="1160532"/>
                  <a:pt x="413860" y="1156093"/>
                </a:cubicBezTo>
                <a:cubicBezTo>
                  <a:pt x="468605" y="1151654"/>
                  <a:pt x="515953" y="1153133"/>
                  <a:pt x="573658" y="1138337"/>
                </a:cubicBezTo>
                <a:cubicBezTo>
                  <a:pt x="631363" y="1123541"/>
                  <a:pt x="700905" y="1095428"/>
                  <a:pt x="760089" y="1067316"/>
                </a:cubicBezTo>
                <a:cubicBezTo>
                  <a:pt x="819273" y="1039204"/>
                  <a:pt x="884377" y="1008132"/>
                  <a:pt x="928765" y="969662"/>
                </a:cubicBezTo>
                <a:cubicBezTo>
                  <a:pt x="973153" y="931192"/>
                  <a:pt x="995348" y="879406"/>
                  <a:pt x="1026420" y="836497"/>
                </a:cubicBezTo>
                <a:cubicBezTo>
                  <a:pt x="1057492" y="793588"/>
                  <a:pt x="1088563" y="755118"/>
                  <a:pt x="1115196" y="712209"/>
                </a:cubicBezTo>
                <a:cubicBezTo>
                  <a:pt x="1141829" y="669300"/>
                  <a:pt x="1159585" y="620473"/>
                  <a:pt x="1186218" y="579044"/>
                </a:cubicBezTo>
                <a:cubicBezTo>
                  <a:pt x="1212851" y="537615"/>
                  <a:pt x="1245402" y="496185"/>
                  <a:pt x="1274994" y="463634"/>
                </a:cubicBezTo>
                <a:cubicBezTo>
                  <a:pt x="1304586" y="431082"/>
                  <a:pt x="1331220" y="407409"/>
                  <a:pt x="1363771" y="383735"/>
                </a:cubicBezTo>
                <a:cubicBezTo>
                  <a:pt x="1396322" y="360061"/>
                  <a:pt x="1430354" y="340827"/>
                  <a:pt x="1470303" y="321592"/>
                </a:cubicBezTo>
                <a:cubicBezTo>
                  <a:pt x="1510252" y="302357"/>
                  <a:pt x="1550202" y="286081"/>
                  <a:pt x="1603468" y="268326"/>
                </a:cubicBezTo>
                <a:cubicBezTo>
                  <a:pt x="1656734" y="250571"/>
                  <a:pt x="1727755" y="235775"/>
                  <a:pt x="1789899" y="215060"/>
                </a:cubicBezTo>
                <a:cubicBezTo>
                  <a:pt x="1852043" y="194345"/>
                  <a:pt x="1917146" y="169191"/>
                  <a:pt x="1976330" y="144038"/>
                </a:cubicBezTo>
                <a:cubicBezTo>
                  <a:pt x="2035514" y="118885"/>
                  <a:pt x="2099138" y="84853"/>
                  <a:pt x="2145006" y="64139"/>
                </a:cubicBezTo>
                <a:cubicBezTo>
                  <a:pt x="2190874" y="43425"/>
                  <a:pt x="2216027" y="30108"/>
                  <a:pt x="2251538" y="19751"/>
                </a:cubicBezTo>
                <a:cubicBezTo>
                  <a:pt x="2287049" y="9394"/>
                  <a:pt x="2326998" y="-5402"/>
                  <a:pt x="2358070" y="1996"/>
                </a:cubicBezTo>
                <a:cubicBezTo>
                  <a:pt x="2389142" y="9394"/>
                  <a:pt x="2420214" y="36026"/>
                  <a:pt x="2437969" y="64139"/>
                </a:cubicBezTo>
                <a:cubicBezTo>
                  <a:pt x="2455724" y="92252"/>
                  <a:pt x="2458683" y="139599"/>
                  <a:pt x="2464602" y="170671"/>
                </a:cubicBezTo>
                <a:cubicBezTo>
                  <a:pt x="2470521" y="201743"/>
                  <a:pt x="2461643" y="207661"/>
                  <a:pt x="2473480" y="250570"/>
                </a:cubicBezTo>
                <a:cubicBezTo>
                  <a:pt x="2485317" y="293479"/>
                  <a:pt x="2508990" y="364501"/>
                  <a:pt x="2535623" y="428124"/>
                </a:cubicBezTo>
                <a:cubicBezTo>
                  <a:pt x="2562256" y="491747"/>
                  <a:pt x="2602206" y="565728"/>
                  <a:pt x="2633278" y="632310"/>
                </a:cubicBezTo>
                <a:cubicBezTo>
                  <a:pt x="2664350" y="698892"/>
                  <a:pt x="2693941" y="763996"/>
                  <a:pt x="2722054" y="827619"/>
                </a:cubicBezTo>
                <a:cubicBezTo>
                  <a:pt x="2750167" y="891242"/>
                  <a:pt x="2775321" y="948947"/>
                  <a:pt x="2801954" y="1014050"/>
                </a:cubicBezTo>
                <a:cubicBezTo>
                  <a:pt x="2828587" y="1079153"/>
                  <a:pt x="2858179" y="1154613"/>
                  <a:pt x="2881853" y="1218236"/>
                </a:cubicBezTo>
                <a:cubicBezTo>
                  <a:pt x="2905527" y="1281859"/>
                  <a:pt x="2926241" y="1336606"/>
                  <a:pt x="2943996" y="1395790"/>
                </a:cubicBezTo>
                <a:cubicBezTo>
                  <a:pt x="2961751" y="1454975"/>
                  <a:pt x="2976548" y="1517118"/>
                  <a:pt x="2988385" y="1573343"/>
                </a:cubicBezTo>
                <a:cubicBezTo>
                  <a:pt x="3000222" y="1629568"/>
                  <a:pt x="3012059" y="1666559"/>
                  <a:pt x="3015018" y="1733141"/>
                </a:cubicBezTo>
                <a:cubicBezTo>
                  <a:pt x="3017977" y="1799723"/>
                  <a:pt x="3010579" y="1892939"/>
                  <a:pt x="3006140" y="1972838"/>
                </a:cubicBezTo>
                <a:cubicBezTo>
                  <a:pt x="3001701" y="2052737"/>
                  <a:pt x="2998742" y="2142993"/>
                  <a:pt x="2988385" y="2212535"/>
                </a:cubicBezTo>
                <a:cubicBezTo>
                  <a:pt x="2978028" y="2282077"/>
                  <a:pt x="2963231" y="2330905"/>
                  <a:pt x="2943996" y="2390089"/>
                </a:cubicBezTo>
                <a:cubicBezTo>
                  <a:pt x="2924761" y="2449273"/>
                  <a:pt x="2899608" y="2511417"/>
                  <a:pt x="2872975" y="2567642"/>
                </a:cubicBezTo>
                <a:cubicBezTo>
                  <a:pt x="2846342" y="2623867"/>
                  <a:pt x="2822668" y="2675654"/>
                  <a:pt x="2784198" y="2727440"/>
                </a:cubicBezTo>
                <a:cubicBezTo>
                  <a:pt x="2745728" y="2779226"/>
                  <a:pt x="2696901" y="2828054"/>
                  <a:pt x="2642155" y="2878361"/>
                </a:cubicBezTo>
                <a:cubicBezTo>
                  <a:pt x="2587409" y="2928668"/>
                  <a:pt x="2517868" y="2989332"/>
                  <a:pt x="2455724" y="3029281"/>
                </a:cubicBezTo>
                <a:cubicBezTo>
                  <a:pt x="2393580" y="3069230"/>
                  <a:pt x="2332916" y="3091425"/>
                  <a:pt x="2269293" y="3118058"/>
                </a:cubicBezTo>
                <a:cubicBezTo>
                  <a:pt x="2205670" y="3144691"/>
                  <a:pt x="2158323" y="3160967"/>
                  <a:pt x="2073985" y="3189079"/>
                </a:cubicBezTo>
                <a:cubicBezTo>
                  <a:pt x="1989647" y="3217192"/>
                  <a:pt x="1853522" y="3257141"/>
                  <a:pt x="1763266" y="3286733"/>
                </a:cubicBezTo>
                <a:cubicBezTo>
                  <a:pt x="1673010" y="3316325"/>
                  <a:pt x="1621224" y="3334081"/>
                  <a:pt x="1532447" y="3366632"/>
                </a:cubicBezTo>
                <a:cubicBezTo>
                  <a:pt x="1443670" y="3399183"/>
                  <a:pt x="1314944" y="3445052"/>
                  <a:pt x="1230606" y="3482042"/>
                </a:cubicBezTo>
                <a:cubicBezTo>
                  <a:pt x="1146268" y="3519032"/>
                  <a:pt x="1075190" y="3560402"/>
                  <a:pt x="1026420" y="3588574"/>
                </a:cubicBezTo>
                <a:cubicBezTo>
                  <a:pt x="977650" y="3616746"/>
                  <a:pt x="969059" y="3628879"/>
                  <a:pt x="937987" y="3651073"/>
                </a:cubicBezTo>
                <a:cubicBezTo>
                  <a:pt x="906915" y="3673267"/>
                  <a:pt x="874077" y="3698124"/>
                  <a:pt x="839988" y="3721739"/>
                </a:cubicBezTo>
                <a:cubicBezTo>
                  <a:pt x="805900" y="3745354"/>
                  <a:pt x="768967" y="3773526"/>
                  <a:pt x="733456" y="3792761"/>
                </a:cubicBezTo>
                <a:cubicBezTo>
                  <a:pt x="697945" y="3811996"/>
                  <a:pt x="662435" y="3837149"/>
                  <a:pt x="626924" y="3837149"/>
                </a:cubicBezTo>
                <a:cubicBezTo>
                  <a:pt x="591413" y="3837149"/>
                  <a:pt x="545545" y="3819394"/>
                  <a:pt x="520392" y="3792761"/>
                </a:cubicBezTo>
                <a:cubicBezTo>
                  <a:pt x="495239" y="3766128"/>
                  <a:pt x="481922" y="3727658"/>
                  <a:pt x="476004" y="3677351"/>
                </a:cubicBezTo>
                <a:cubicBezTo>
                  <a:pt x="470086" y="3627044"/>
                  <a:pt x="476004" y="3566380"/>
                  <a:pt x="484882" y="3490920"/>
                </a:cubicBezTo>
                <a:cubicBezTo>
                  <a:pt x="493760" y="3415460"/>
                  <a:pt x="514588" y="3302950"/>
                  <a:pt x="529270" y="3224590"/>
                </a:cubicBezTo>
                <a:cubicBezTo>
                  <a:pt x="543952" y="3146230"/>
                  <a:pt x="561134" y="3084381"/>
                  <a:pt x="572971" y="3020758"/>
                </a:cubicBezTo>
                <a:cubicBezTo>
                  <a:pt x="584808" y="2957135"/>
                  <a:pt x="591299" y="2913930"/>
                  <a:pt x="600291" y="2842850"/>
                </a:cubicBezTo>
                <a:cubicBezTo>
                  <a:pt x="609283" y="2771770"/>
                  <a:pt x="623965" y="2666776"/>
                  <a:pt x="626924" y="2594275"/>
                </a:cubicBezTo>
                <a:cubicBezTo>
                  <a:pt x="629883" y="2521774"/>
                  <a:pt x="623965" y="2477386"/>
                  <a:pt x="618047" y="2407844"/>
                </a:cubicBezTo>
                <a:cubicBezTo>
                  <a:pt x="612129" y="2338302"/>
                  <a:pt x="603251" y="2245087"/>
                  <a:pt x="591414" y="2177025"/>
                </a:cubicBezTo>
                <a:cubicBezTo>
                  <a:pt x="579577" y="2108963"/>
                  <a:pt x="572178" y="2063094"/>
                  <a:pt x="547025" y="1999471"/>
                </a:cubicBezTo>
                <a:cubicBezTo>
                  <a:pt x="521872" y="1935848"/>
                  <a:pt x="478963" y="1848551"/>
                  <a:pt x="440493" y="1795285"/>
                </a:cubicBezTo>
                <a:cubicBezTo>
                  <a:pt x="402023" y="1742019"/>
                  <a:pt x="359115" y="1712426"/>
                  <a:pt x="316206" y="1679875"/>
                </a:cubicBezTo>
                <a:cubicBezTo>
                  <a:pt x="273297" y="1647324"/>
                  <a:pt x="224470" y="1626609"/>
                  <a:pt x="183041" y="1599976"/>
                </a:cubicBezTo>
                <a:cubicBezTo>
                  <a:pt x="141612" y="1573343"/>
                  <a:pt x="95744" y="1551149"/>
                  <a:pt x="67631" y="1520077"/>
                </a:cubicBezTo>
                <a:cubicBezTo>
                  <a:pt x="39518" y="1489005"/>
                  <a:pt x="26202" y="1447576"/>
                  <a:pt x="14365" y="1413545"/>
                </a:cubicBezTo>
                <a:cubicBezTo>
                  <a:pt x="2528" y="1379514"/>
                  <a:pt x="-6121" y="1348384"/>
                  <a:pt x="5487" y="1315891"/>
                </a:cubicBezTo>
                <a:close/>
              </a:path>
            </a:pathLst>
          </a:custGeom>
          <a:gradFill flip="none" rotWithShape="1">
            <a:gsLst>
              <a:gs pos="0">
                <a:srgbClr val="7BC9F4">
                  <a:tint val="66000"/>
                  <a:satMod val="160000"/>
                </a:srgbClr>
              </a:gs>
              <a:gs pos="50000">
                <a:srgbClr val="7BC9F4">
                  <a:tint val="44500"/>
                  <a:satMod val="160000"/>
                </a:srgbClr>
              </a:gs>
              <a:gs pos="100000">
                <a:srgbClr val="7BC9F4">
                  <a:tint val="23500"/>
                  <a:satMod val="160000"/>
                </a:srgbClr>
              </a:gs>
            </a:gsLst>
            <a:lin ang="5400000" scaled="1"/>
            <a:tileRect/>
          </a:gra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65" name="椭圆 64"/>
          <p:cNvSpPr>
            <a:spLocks noChangeAspect="1"/>
          </p:cNvSpPr>
          <p:nvPr/>
        </p:nvSpPr>
        <p:spPr>
          <a:xfrm>
            <a:off x="4249738" y="1841543"/>
            <a:ext cx="622300" cy="719138"/>
          </a:xfrm>
          <a:prstGeom prst="ellipse">
            <a:avLst/>
          </a:prstGeom>
          <a:gradFill flip="none" rotWithShape="1">
            <a:gsLst>
              <a:gs pos="0">
                <a:schemeClr val="accent1">
                  <a:tint val="66000"/>
                  <a:satMod val="160000"/>
                </a:schemeClr>
              </a:gs>
              <a:gs pos="50000">
                <a:schemeClr val="accent1">
                  <a:tint val="44500"/>
                  <a:satMod val="160000"/>
                </a:schemeClr>
              </a:gs>
              <a:gs pos="100000">
                <a:schemeClr val="accent1">
                  <a:tint val="23500"/>
                  <a:satMod val="160000"/>
                </a:schemeClr>
              </a:gs>
            </a:gsLst>
            <a:lin ang="2700000" scaled="1"/>
            <a:tileRect/>
          </a:gra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66" name="矩形 65"/>
          <p:cNvSpPr/>
          <p:nvPr/>
        </p:nvSpPr>
        <p:spPr>
          <a:xfrm>
            <a:off x="6240463" y="1354181"/>
            <a:ext cx="441325" cy="24606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zh-CN" altLang="en-US" sz="1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血浆</a:t>
            </a:r>
            <a:endParaRPr lang="zh-CN" altLang="en-US" sz="1000" dirty="0"/>
          </a:p>
        </p:txBody>
      </p:sp>
      <p:sp>
        <p:nvSpPr>
          <p:cNvPr id="67" name="矩形 66"/>
          <p:cNvSpPr/>
          <p:nvPr/>
        </p:nvSpPr>
        <p:spPr>
          <a:xfrm>
            <a:off x="7175500" y="2651168"/>
            <a:ext cx="657225" cy="4000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1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脂蛋白</a:t>
            </a:r>
            <a:endParaRPr lang="en-US" altLang="zh-CN" sz="1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  <a:p>
            <a:pPr algn="ctr">
              <a:defRPr/>
            </a:pPr>
            <a:r>
              <a:rPr lang="en-US" altLang="zh-CN" sz="1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(</a:t>
            </a:r>
            <a:r>
              <a:rPr lang="zh-CN" altLang="en-US" sz="1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胆固醇</a:t>
            </a:r>
            <a:r>
              <a:rPr lang="en-US" altLang="zh-CN" sz="1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)</a:t>
            </a:r>
            <a:endParaRPr lang="zh-CN" altLang="en-US" sz="1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68" name="矩形 67"/>
          <p:cNvSpPr/>
          <p:nvPr/>
        </p:nvSpPr>
        <p:spPr>
          <a:xfrm>
            <a:off x="5808663" y="4389481"/>
            <a:ext cx="646112" cy="27781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胆固醇</a:t>
            </a:r>
          </a:p>
        </p:txBody>
      </p:sp>
      <p:sp>
        <p:nvSpPr>
          <p:cNvPr id="69" name="矩形 68"/>
          <p:cNvSpPr/>
          <p:nvPr/>
        </p:nvSpPr>
        <p:spPr>
          <a:xfrm>
            <a:off x="4391025" y="5861093"/>
            <a:ext cx="781050" cy="27622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乙酰</a:t>
            </a:r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CoA</a:t>
            </a:r>
            <a:endParaRPr lang="zh-CN" altLang="en-US" sz="12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70" name="矩形 69"/>
          <p:cNvSpPr/>
          <p:nvPr/>
        </p:nvSpPr>
        <p:spPr>
          <a:xfrm>
            <a:off x="5370513" y="5213393"/>
            <a:ext cx="903287" cy="4619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胆汁酸盐</a:t>
            </a:r>
            <a:endParaRPr lang="en-US" altLang="zh-CN" sz="12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  <a:p>
            <a:pPr algn="ctr">
              <a:defRPr/>
            </a:pPr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(</a:t>
            </a: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甘氨胆酸</a:t>
            </a:r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)</a:t>
            </a:r>
            <a:endParaRPr lang="zh-CN" altLang="en-US" sz="12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71" name="矩形 70"/>
          <p:cNvSpPr/>
          <p:nvPr/>
        </p:nvSpPr>
        <p:spPr>
          <a:xfrm>
            <a:off x="5972175" y="4738731"/>
            <a:ext cx="1100138" cy="46196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胆汁酸盐</a:t>
            </a:r>
            <a:endParaRPr lang="en-US" altLang="zh-CN" sz="12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  <a:p>
            <a:pPr algn="ctr">
              <a:defRPr/>
            </a:pPr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(</a:t>
            </a: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如</a:t>
            </a:r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:</a:t>
            </a: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甘氨胆酸</a:t>
            </a:r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)</a:t>
            </a:r>
            <a:endParaRPr lang="zh-CN" altLang="en-US" sz="12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72" name="矩形 71"/>
          <p:cNvSpPr/>
          <p:nvPr/>
        </p:nvSpPr>
        <p:spPr>
          <a:xfrm>
            <a:off x="4295775" y="4276768"/>
            <a:ext cx="903288" cy="4619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胆固醇酯</a:t>
            </a:r>
            <a:endParaRPr lang="en-US" altLang="zh-CN" sz="12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  <a:p>
            <a:pPr algn="ctr">
              <a:defRPr/>
            </a:pPr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(</a:t>
            </a: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储存形式</a:t>
            </a:r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)</a:t>
            </a:r>
            <a:endParaRPr lang="zh-CN" altLang="en-US" sz="12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73" name="矩形 72"/>
          <p:cNvSpPr/>
          <p:nvPr/>
        </p:nvSpPr>
        <p:spPr>
          <a:xfrm>
            <a:off x="4681538" y="5448343"/>
            <a:ext cx="800100" cy="27622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甲羟戊酸</a:t>
            </a:r>
          </a:p>
        </p:txBody>
      </p:sp>
      <p:sp>
        <p:nvSpPr>
          <p:cNvPr id="74" name="矩形 73"/>
          <p:cNvSpPr/>
          <p:nvPr/>
        </p:nvSpPr>
        <p:spPr>
          <a:xfrm>
            <a:off x="6992938" y="4132306"/>
            <a:ext cx="647700" cy="27622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脂蛋白</a:t>
            </a:r>
          </a:p>
        </p:txBody>
      </p:sp>
      <p:sp>
        <p:nvSpPr>
          <p:cNvPr id="75" name="矩形 74"/>
          <p:cNvSpPr/>
          <p:nvPr/>
        </p:nvSpPr>
        <p:spPr>
          <a:xfrm>
            <a:off x="7048500" y="5861093"/>
            <a:ext cx="441325" cy="2460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1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小肠</a:t>
            </a:r>
          </a:p>
        </p:txBody>
      </p:sp>
      <p:sp>
        <p:nvSpPr>
          <p:cNvPr id="76" name="矩形 75"/>
          <p:cNvSpPr/>
          <p:nvPr/>
        </p:nvSpPr>
        <p:spPr>
          <a:xfrm>
            <a:off x="7504113" y="4780006"/>
            <a:ext cx="646112" cy="27622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生物膜</a:t>
            </a:r>
          </a:p>
        </p:txBody>
      </p:sp>
      <p:sp>
        <p:nvSpPr>
          <p:cNvPr id="77" name="矩形 76"/>
          <p:cNvSpPr/>
          <p:nvPr/>
        </p:nvSpPr>
        <p:spPr>
          <a:xfrm>
            <a:off x="4089400" y="1252581"/>
            <a:ext cx="930275" cy="27622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17β-</a:t>
            </a: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雌二醇</a:t>
            </a:r>
          </a:p>
        </p:txBody>
      </p:sp>
      <p:sp>
        <p:nvSpPr>
          <p:cNvPr id="78" name="矩形 77"/>
          <p:cNvSpPr/>
          <p:nvPr/>
        </p:nvSpPr>
        <p:spPr>
          <a:xfrm>
            <a:off x="4325938" y="1498643"/>
            <a:ext cx="844550" cy="27622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卵巢</a:t>
            </a:r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/</a:t>
            </a: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胎盘</a:t>
            </a:r>
          </a:p>
        </p:txBody>
      </p:sp>
      <p:sp>
        <p:nvSpPr>
          <p:cNvPr id="79" name="矩形 78"/>
          <p:cNvSpPr/>
          <p:nvPr/>
        </p:nvSpPr>
        <p:spPr>
          <a:xfrm>
            <a:off x="4246563" y="1984418"/>
            <a:ext cx="646112" cy="4603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睾丸酮</a:t>
            </a:r>
            <a:endParaRPr lang="en-US" altLang="zh-CN" sz="12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  <a:p>
            <a:pPr algn="ctr">
              <a:defRPr/>
            </a:pP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性腺</a:t>
            </a:r>
          </a:p>
        </p:txBody>
      </p:sp>
      <p:sp>
        <p:nvSpPr>
          <p:cNvPr id="80" name="矩形 79"/>
          <p:cNvSpPr/>
          <p:nvPr/>
        </p:nvSpPr>
        <p:spPr>
          <a:xfrm>
            <a:off x="5989638" y="6580231"/>
            <a:ext cx="492125" cy="27622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排泄</a:t>
            </a:r>
          </a:p>
        </p:txBody>
      </p:sp>
      <p:sp>
        <p:nvSpPr>
          <p:cNvPr id="81" name="矩形 80"/>
          <p:cNvSpPr/>
          <p:nvPr/>
        </p:nvSpPr>
        <p:spPr>
          <a:xfrm>
            <a:off x="8307388" y="6107156"/>
            <a:ext cx="2160587" cy="46196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胆汁酸盐在肝脏形成</a:t>
            </a:r>
            <a:endParaRPr lang="en-US" altLang="zh-CN" sz="12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  <a:p>
            <a:pPr algn="ctr">
              <a:defRPr/>
            </a:pPr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95%</a:t>
            </a: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胆汁酸盐重吸收回到肝脏</a:t>
            </a:r>
          </a:p>
        </p:txBody>
      </p:sp>
      <p:sp>
        <p:nvSpPr>
          <p:cNvPr id="82" name="矩形 81"/>
          <p:cNvSpPr/>
          <p:nvPr/>
        </p:nvSpPr>
        <p:spPr>
          <a:xfrm>
            <a:off x="4375150" y="4907006"/>
            <a:ext cx="492125" cy="27622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肝脏</a:t>
            </a:r>
          </a:p>
        </p:txBody>
      </p:sp>
      <p:sp>
        <p:nvSpPr>
          <p:cNvPr id="83" name="矩形 82"/>
          <p:cNvSpPr/>
          <p:nvPr/>
        </p:nvSpPr>
        <p:spPr>
          <a:xfrm>
            <a:off x="5072063" y="2233656"/>
            <a:ext cx="647700" cy="27622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醛固酮</a:t>
            </a:r>
          </a:p>
        </p:txBody>
      </p:sp>
      <p:sp>
        <p:nvSpPr>
          <p:cNvPr id="84" name="矩形 83"/>
          <p:cNvSpPr/>
          <p:nvPr/>
        </p:nvSpPr>
        <p:spPr>
          <a:xfrm>
            <a:off x="4527550" y="3343318"/>
            <a:ext cx="646113" cy="27622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皮质醇</a:t>
            </a:r>
          </a:p>
        </p:txBody>
      </p:sp>
      <p:sp>
        <p:nvSpPr>
          <p:cNvPr id="85" name="矩形 84"/>
          <p:cNvSpPr/>
          <p:nvPr/>
        </p:nvSpPr>
        <p:spPr>
          <a:xfrm>
            <a:off x="4960938" y="3227431"/>
            <a:ext cx="852487" cy="27622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21-</a:t>
            </a: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羟孕酮</a:t>
            </a:r>
          </a:p>
        </p:txBody>
      </p:sp>
      <p:sp>
        <p:nvSpPr>
          <p:cNvPr id="86" name="矩形 85"/>
          <p:cNvSpPr/>
          <p:nvPr/>
        </p:nvSpPr>
        <p:spPr>
          <a:xfrm>
            <a:off x="4375150" y="2578143"/>
            <a:ext cx="931863" cy="27622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17α-</a:t>
            </a: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羟孕酮</a:t>
            </a:r>
          </a:p>
        </p:txBody>
      </p:sp>
      <p:sp>
        <p:nvSpPr>
          <p:cNvPr id="87" name="任意多边形 86"/>
          <p:cNvSpPr/>
          <p:nvPr/>
        </p:nvSpPr>
        <p:spPr>
          <a:xfrm>
            <a:off x="5164138" y="1498643"/>
            <a:ext cx="1731962" cy="1606550"/>
          </a:xfrm>
          <a:custGeom>
            <a:avLst/>
            <a:gdLst>
              <a:gd name="connsiteX0" fmla="*/ 1731146 w 1731146"/>
              <a:gd name="connsiteY0" fmla="*/ 1606859 h 1606859"/>
              <a:gd name="connsiteX1" fmla="*/ 1411550 w 1731146"/>
              <a:gd name="connsiteY1" fmla="*/ 1553593 h 1606859"/>
              <a:gd name="connsiteX2" fmla="*/ 1189608 w 1731146"/>
              <a:gd name="connsiteY2" fmla="*/ 1429305 h 1606859"/>
              <a:gd name="connsiteX3" fmla="*/ 1056443 w 1731146"/>
              <a:gd name="connsiteY3" fmla="*/ 1269507 h 1606859"/>
              <a:gd name="connsiteX4" fmla="*/ 967666 w 1731146"/>
              <a:gd name="connsiteY4" fmla="*/ 976544 h 1606859"/>
              <a:gd name="connsiteX5" fmla="*/ 878889 w 1731146"/>
              <a:gd name="connsiteY5" fmla="*/ 674703 h 1606859"/>
              <a:gd name="connsiteX6" fmla="*/ 745724 w 1731146"/>
              <a:gd name="connsiteY6" fmla="*/ 381740 h 1606859"/>
              <a:gd name="connsiteX7" fmla="*/ 550416 w 1731146"/>
              <a:gd name="connsiteY7" fmla="*/ 204187 h 1606859"/>
              <a:gd name="connsiteX8" fmla="*/ 310719 w 1731146"/>
              <a:gd name="connsiteY8" fmla="*/ 88777 h 1606859"/>
              <a:gd name="connsiteX9" fmla="*/ 0 w 1731146"/>
              <a:gd name="connsiteY9" fmla="*/ 0 h 1606859"/>
              <a:gd name="connsiteX0" fmla="*/ 1731146 w 1731146"/>
              <a:gd name="connsiteY0" fmla="*/ 1606859 h 1606859"/>
              <a:gd name="connsiteX1" fmla="*/ 1411550 w 1731146"/>
              <a:gd name="connsiteY1" fmla="*/ 1553593 h 1606859"/>
              <a:gd name="connsiteX2" fmla="*/ 1189608 w 1731146"/>
              <a:gd name="connsiteY2" fmla="*/ 1429305 h 1606859"/>
              <a:gd name="connsiteX3" fmla="*/ 1065321 w 1731146"/>
              <a:gd name="connsiteY3" fmla="*/ 1269507 h 1606859"/>
              <a:gd name="connsiteX4" fmla="*/ 967666 w 1731146"/>
              <a:gd name="connsiteY4" fmla="*/ 976544 h 1606859"/>
              <a:gd name="connsiteX5" fmla="*/ 878889 w 1731146"/>
              <a:gd name="connsiteY5" fmla="*/ 674703 h 1606859"/>
              <a:gd name="connsiteX6" fmla="*/ 745724 w 1731146"/>
              <a:gd name="connsiteY6" fmla="*/ 381740 h 1606859"/>
              <a:gd name="connsiteX7" fmla="*/ 550416 w 1731146"/>
              <a:gd name="connsiteY7" fmla="*/ 204187 h 1606859"/>
              <a:gd name="connsiteX8" fmla="*/ 310719 w 1731146"/>
              <a:gd name="connsiteY8" fmla="*/ 88777 h 1606859"/>
              <a:gd name="connsiteX9" fmla="*/ 0 w 1731146"/>
              <a:gd name="connsiteY9" fmla="*/ 0 h 1606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31146" h="1606859">
                <a:moveTo>
                  <a:pt x="1731146" y="1606859"/>
                </a:moveTo>
                <a:cubicBezTo>
                  <a:pt x="1616476" y="1595022"/>
                  <a:pt x="1501806" y="1583185"/>
                  <a:pt x="1411550" y="1553593"/>
                </a:cubicBezTo>
                <a:cubicBezTo>
                  <a:pt x="1321294" y="1524001"/>
                  <a:pt x="1247313" y="1476653"/>
                  <a:pt x="1189608" y="1429305"/>
                </a:cubicBezTo>
                <a:cubicBezTo>
                  <a:pt x="1131903" y="1381957"/>
                  <a:pt x="1102311" y="1344967"/>
                  <a:pt x="1065321" y="1269507"/>
                </a:cubicBezTo>
                <a:cubicBezTo>
                  <a:pt x="1028331" y="1194047"/>
                  <a:pt x="998738" y="1075678"/>
                  <a:pt x="967666" y="976544"/>
                </a:cubicBezTo>
                <a:cubicBezTo>
                  <a:pt x="936594" y="877410"/>
                  <a:pt x="915879" y="773837"/>
                  <a:pt x="878889" y="674703"/>
                </a:cubicBezTo>
                <a:cubicBezTo>
                  <a:pt x="841899" y="575569"/>
                  <a:pt x="800469" y="460159"/>
                  <a:pt x="745724" y="381740"/>
                </a:cubicBezTo>
                <a:cubicBezTo>
                  <a:pt x="690979" y="303321"/>
                  <a:pt x="622917" y="253014"/>
                  <a:pt x="550416" y="204187"/>
                </a:cubicBezTo>
                <a:cubicBezTo>
                  <a:pt x="477915" y="155360"/>
                  <a:pt x="402455" y="122808"/>
                  <a:pt x="310719" y="88777"/>
                </a:cubicBezTo>
                <a:cubicBezTo>
                  <a:pt x="218983" y="54746"/>
                  <a:pt x="109491" y="27373"/>
                  <a:pt x="0" y="0"/>
                </a:cubicBezTo>
              </a:path>
            </a:pathLst>
          </a:custGeom>
          <a:noFill/>
          <a:ln w="28575"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88" name="任意多边形 87"/>
          <p:cNvSpPr/>
          <p:nvPr/>
        </p:nvSpPr>
        <p:spPr>
          <a:xfrm>
            <a:off x="4856163" y="1857418"/>
            <a:ext cx="2016125" cy="1301750"/>
          </a:xfrm>
          <a:custGeom>
            <a:avLst/>
            <a:gdLst>
              <a:gd name="connsiteX0" fmla="*/ 2015231 w 2015231"/>
              <a:gd name="connsiteY0" fmla="*/ 1252961 h 1297654"/>
              <a:gd name="connsiteX1" fmla="*/ 1802167 w 2015231"/>
              <a:gd name="connsiteY1" fmla="*/ 1297349 h 1297654"/>
              <a:gd name="connsiteX2" fmla="*/ 1624614 w 2015231"/>
              <a:gd name="connsiteY2" fmla="*/ 1270716 h 1297654"/>
              <a:gd name="connsiteX3" fmla="*/ 1491449 w 2015231"/>
              <a:gd name="connsiteY3" fmla="*/ 1235206 h 1297654"/>
              <a:gd name="connsiteX4" fmla="*/ 1376039 w 2015231"/>
              <a:gd name="connsiteY4" fmla="*/ 1164184 h 1297654"/>
              <a:gd name="connsiteX5" fmla="*/ 1278385 w 2015231"/>
              <a:gd name="connsiteY5" fmla="*/ 1057652 h 1297654"/>
              <a:gd name="connsiteX6" fmla="*/ 1198485 w 2015231"/>
              <a:gd name="connsiteY6" fmla="*/ 862343 h 1297654"/>
              <a:gd name="connsiteX7" fmla="*/ 1109709 w 2015231"/>
              <a:gd name="connsiteY7" fmla="*/ 631524 h 1297654"/>
              <a:gd name="connsiteX8" fmla="*/ 1047565 w 2015231"/>
              <a:gd name="connsiteY8" fmla="*/ 436215 h 1297654"/>
              <a:gd name="connsiteX9" fmla="*/ 976544 w 2015231"/>
              <a:gd name="connsiteY9" fmla="*/ 276417 h 1297654"/>
              <a:gd name="connsiteX10" fmla="*/ 870012 w 2015231"/>
              <a:gd name="connsiteY10" fmla="*/ 125497 h 1297654"/>
              <a:gd name="connsiteX11" fmla="*/ 745724 w 2015231"/>
              <a:gd name="connsiteY11" fmla="*/ 36720 h 1297654"/>
              <a:gd name="connsiteX12" fmla="*/ 594804 w 2015231"/>
              <a:gd name="connsiteY12" fmla="*/ 1209 h 1297654"/>
              <a:gd name="connsiteX13" fmla="*/ 452761 w 2015231"/>
              <a:gd name="connsiteY13" fmla="*/ 10087 h 1297654"/>
              <a:gd name="connsiteX14" fmla="*/ 301841 w 2015231"/>
              <a:gd name="connsiteY14" fmla="*/ 27842 h 1297654"/>
              <a:gd name="connsiteX15" fmla="*/ 133165 w 2015231"/>
              <a:gd name="connsiteY15" fmla="*/ 89986 h 1297654"/>
              <a:gd name="connsiteX16" fmla="*/ 0 w 2015231"/>
              <a:gd name="connsiteY16" fmla="*/ 169885 h 1297654"/>
              <a:gd name="connsiteX0" fmla="*/ 2015231 w 2015231"/>
              <a:gd name="connsiteY0" fmla="*/ 1255655 h 1300348"/>
              <a:gd name="connsiteX1" fmla="*/ 1802167 w 2015231"/>
              <a:gd name="connsiteY1" fmla="*/ 1300043 h 1300348"/>
              <a:gd name="connsiteX2" fmla="*/ 1624614 w 2015231"/>
              <a:gd name="connsiteY2" fmla="*/ 1273410 h 1300348"/>
              <a:gd name="connsiteX3" fmla="*/ 1491449 w 2015231"/>
              <a:gd name="connsiteY3" fmla="*/ 1237900 h 1300348"/>
              <a:gd name="connsiteX4" fmla="*/ 1376039 w 2015231"/>
              <a:gd name="connsiteY4" fmla="*/ 1166878 h 1300348"/>
              <a:gd name="connsiteX5" fmla="*/ 1278385 w 2015231"/>
              <a:gd name="connsiteY5" fmla="*/ 1060346 h 1300348"/>
              <a:gd name="connsiteX6" fmla="*/ 1198485 w 2015231"/>
              <a:gd name="connsiteY6" fmla="*/ 865037 h 1300348"/>
              <a:gd name="connsiteX7" fmla="*/ 1109709 w 2015231"/>
              <a:gd name="connsiteY7" fmla="*/ 634218 h 1300348"/>
              <a:gd name="connsiteX8" fmla="*/ 1047565 w 2015231"/>
              <a:gd name="connsiteY8" fmla="*/ 438909 h 1300348"/>
              <a:gd name="connsiteX9" fmla="*/ 976544 w 2015231"/>
              <a:gd name="connsiteY9" fmla="*/ 279111 h 1300348"/>
              <a:gd name="connsiteX10" fmla="*/ 870012 w 2015231"/>
              <a:gd name="connsiteY10" fmla="*/ 128191 h 1300348"/>
              <a:gd name="connsiteX11" fmla="*/ 745724 w 2015231"/>
              <a:gd name="connsiteY11" fmla="*/ 39414 h 1300348"/>
              <a:gd name="connsiteX12" fmla="*/ 594804 w 2015231"/>
              <a:gd name="connsiteY12" fmla="*/ 3903 h 1300348"/>
              <a:gd name="connsiteX13" fmla="*/ 435006 w 2015231"/>
              <a:gd name="connsiteY13" fmla="*/ 3904 h 1300348"/>
              <a:gd name="connsiteX14" fmla="*/ 301841 w 2015231"/>
              <a:gd name="connsiteY14" fmla="*/ 30536 h 1300348"/>
              <a:gd name="connsiteX15" fmla="*/ 133165 w 2015231"/>
              <a:gd name="connsiteY15" fmla="*/ 92680 h 1300348"/>
              <a:gd name="connsiteX16" fmla="*/ 0 w 2015231"/>
              <a:gd name="connsiteY16" fmla="*/ 172579 h 1300348"/>
              <a:gd name="connsiteX0" fmla="*/ 2015231 w 2015231"/>
              <a:gd name="connsiteY0" fmla="*/ 1255655 h 1301001"/>
              <a:gd name="connsiteX1" fmla="*/ 1802167 w 2015231"/>
              <a:gd name="connsiteY1" fmla="*/ 1300043 h 1301001"/>
              <a:gd name="connsiteX2" fmla="*/ 1633491 w 2015231"/>
              <a:gd name="connsiteY2" fmla="*/ 1282288 h 1301001"/>
              <a:gd name="connsiteX3" fmla="*/ 1491449 w 2015231"/>
              <a:gd name="connsiteY3" fmla="*/ 1237900 h 1301001"/>
              <a:gd name="connsiteX4" fmla="*/ 1376039 w 2015231"/>
              <a:gd name="connsiteY4" fmla="*/ 1166878 h 1301001"/>
              <a:gd name="connsiteX5" fmla="*/ 1278385 w 2015231"/>
              <a:gd name="connsiteY5" fmla="*/ 1060346 h 1301001"/>
              <a:gd name="connsiteX6" fmla="*/ 1198485 w 2015231"/>
              <a:gd name="connsiteY6" fmla="*/ 865037 h 1301001"/>
              <a:gd name="connsiteX7" fmla="*/ 1109709 w 2015231"/>
              <a:gd name="connsiteY7" fmla="*/ 634218 h 1301001"/>
              <a:gd name="connsiteX8" fmla="*/ 1047565 w 2015231"/>
              <a:gd name="connsiteY8" fmla="*/ 438909 h 1301001"/>
              <a:gd name="connsiteX9" fmla="*/ 976544 w 2015231"/>
              <a:gd name="connsiteY9" fmla="*/ 279111 h 1301001"/>
              <a:gd name="connsiteX10" fmla="*/ 870012 w 2015231"/>
              <a:gd name="connsiteY10" fmla="*/ 128191 h 1301001"/>
              <a:gd name="connsiteX11" fmla="*/ 745724 w 2015231"/>
              <a:gd name="connsiteY11" fmla="*/ 39414 h 1301001"/>
              <a:gd name="connsiteX12" fmla="*/ 594804 w 2015231"/>
              <a:gd name="connsiteY12" fmla="*/ 3903 h 1301001"/>
              <a:gd name="connsiteX13" fmla="*/ 435006 w 2015231"/>
              <a:gd name="connsiteY13" fmla="*/ 3904 h 1301001"/>
              <a:gd name="connsiteX14" fmla="*/ 301841 w 2015231"/>
              <a:gd name="connsiteY14" fmla="*/ 30536 h 1301001"/>
              <a:gd name="connsiteX15" fmla="*/ 133165 w 2015231"/>
              <a:gd name="connsiteY15" fmla="*/ 92680 h 1301001"/>
              <a:gd name="connsiteX16" fmla="*/ 0 w 2015231"/>
              <a:gd name="connsiteY16" fmla="*/ 172579 h 1301001"/>
              <a:gd name="connsiteX0" fmla="*/ 2015231 w 2015231"/>
              <a:gd name="connsiteY0" fmla="*/ 1255655 h 1301001"/>
              <a:gd name="connsiteX1" fmla="*/ 1802167 w 2015231"/>
              <a:gd name="connsiteY1" fmla="*/ 1300043 h 1301001"/>
              <a:gd name="connsiteX2" fmla="*/ 1633491 w 2015231"/>
              <a:gd name="connsiteY2" fmla="*/ 1282288 h 1301001"/>
              <a:gd name="connsiteX3" fmla="*/ 1491449 w 2015231"/>
              <a:gd name="connsiteY3" fmla="*/ 1237900 h 1301001"/>
              <a:gd name="connsiteX4" fmla="*/ 1376039 w 2015231"/>
              <a:gd name="connsiteY4" fmla="*/ 1166878 h 1301001"/>
              <a:gd name="connsiteX5" fmla="*/ 1278385 w 2015231"/>
              <a:gd name="connsiteY5" fmla="*/ 1042591 h 1301001"/>
              <a:gd name="connsiteX6" fmla="*/ 1198485 w 2015231"/>
              <a:gd name="connsiteY6" fmla="*/ 865037 h 1301001"/>
              <a:gd name="connsiteX7" fmla="*/ 1109709 w 2015231"/>
              <a:gd name="connsiteY7" fmla="*/ 634218 h 1301001"/>
              <a:gd name="connsiteX8" fmla="*/ 1047565 w 2015231"/>
              <a:gd name="connsiteY8" fmla="*/ 438909 h 1301001"/>
              <a:gd name="connsiteX9" fmla="*/ 976544 w 2015231"/>
              <a:gd name="connsiteY9" fmla="*/ 279111 h 1301001"/>
              <a:gd name="connsiteX10" fmla="*/ 870012 w 2015231"/>
              <a:gd name="connsiteY10" fmla="*/ 128191 h 1301001"/>
              <a:gd name="connsiteX11" fmla="*/ 745724 w 2015231"/>
              <a:gd name="connsiteY11" fmla="*/ 39414 h 1301001"/>
              <a:gd name="connsiteX12" fmla="*/ 594804 w 2015231"/>
              <a:gd name="connsiteY12" fmla="*/ 3903 h 1301001"/>
              <a:gd name="connsiteX13" fmla="*/ 435006 w 2015231"/>
              <a:gd name="connsiteY13" fmla="*/ 3904 h 1301001"/>
              <a:gd name="connsiteX14" fmla="*/ 301841 w 2015231"/>
              <a:gd name="connsiteY14" fmla="*/ 30536 h 1301001"/>
              <a:gd name="connsiteX15" fmla="*/ 133165 w 2015231"/>
              <a:gd name="connsiteY15" fmla="*/ 92680 h 1301001"/>
              <a:gd name="connsiteX16" fmla="*/ 0 w 2015231"/>
              <a:gd name="connsiteY16" fmla="*/ 172579 h 1301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015231" h="1301001">
                <a:moveTo>
                  <a:pt x="2015231" y="1255655"/>
                </a:moveTo>
                <a:cubicBezTo>
                  <a:pt x="1941250" y="1276369"/>
                  <a:pt x="1865790" y="1295604"/>
                  <a:pt x="1802167" y="1300043"/>
                </a:cubicBezTo>
                <a:cubicBezTo>
                  <a:pt x="1738544" y="1304482"/>
                  <a:pt x="1685277" y="1292645"/>
                  <a:pt x="1633491" y="1282288"/>
                </a:cubicBezTo>
                <a:cubicBezTo>
                  <a:pt x="1581705" y="1271931"/>
                  <a:pt x="1534358" y="1257135"/>
                  <a:pt x="1491449" y="1237900"/>
                </a:cubicBezTo>
                <a:cubicBezTo>
                  <a:pt x="1448540" y="1218665"/>
                  <a:pt x="1411550" y="1199429"/>
                  <a:pt x="1376039" y="1166878"/>
                </a:cubicBezTo>
                <a:cubicBezTo>
                  <a:pt x="1340528" y="1134327"/>
                  <a:pt x="1307977" y="1092898"/>
                  <a:pt x="1278385" y="1042591"/>
                </a:cubicBezTo>
                <a:cubicBezTo>
                  <a:pt x="1248793" y="992284"/>
                  <a:pt x="1226598" y="933099"/>
                  <a:pt x="1198485" y="865037"/>
                </a:cubicBezTo>
                <a:cubicBezTo>
                  <a:pt x="1170372" y="796975"/>
                  <a:pt x="1134862" y="705239"/>
                  <a:pt x="1109709" y="634218"/>
                </a:cubicBezTo>
                <a:cubicBezTo>
                  <a:pt x="1084556" y="563197"/>
                  <a:pt x="1069759" y="498093"/>
                  <a:pt x="1047565" y="438909"/>
                </a:cubicBezTo>
                <a:cubicBezTo>
                  <a:pt x="1025371" y="379724"/>
                  <a:pt x="1006136" y="330897"/>
                  <a:pt x="976544" y="279111"/>
                </a:cubicBezTo>
                <a:cubicBezTo>
                  <a:pt x="946952" y="227325"/>
                  <a:pt x="908482" y="168140"/>
                  <a:pt x="870012" y="128191"/>
                </a:cubicBezTo>
                <a:cubicBezTo>
                  <a:pt x="831542" y="88242"/>
                  <a:pt x="791592" y="60129"/>
                  <a:pt x="745724" y="39414"/>
                </a:cubicBezTo>
                <a:cubicBezTo>
                  <a:pt x="699856" y="18699"/>
                  <a:pt x="646590" y="9821"/>
                  <a:pt x="594804" y="3903"/>
                </a:cubicBezTo>
                <a:cubicBezTo>
                  <a:pt x="543018" y="-2015"/>
                  <a:pt x="483833" y="-535"/>
                  <a:pt x="435006" y="3904"/>
                </a:cubicBezTo>
                <a:cubicBezTo>
                  <a:pt x="386179" y="8343"/>
                  <a:pt x="352148" y="15740"/>
                  <a:pt x="301841" y="30536"/>
                </a:cubicBezTo>
                <a:cubicBezTo>
                  <a:pt x="251534" y="45332"/>
                  <a:pt x="183472" y="69006"/>
                  <a:pt x="133165" y="92680"/>
                </a:cubicBezTo>
                <a:cubicBezTo>
                  <a:pt x="82858" y="116354"/>
                  <a:pt x="41429" y="144466"/>
                  <a:pt x="0" y="172579"/>
                </a:cubicBezTo>
              </a:path>
            </a:pathLst>
          </a:custGeom>
          <a:noFill/>
          <a:ln w="28575"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89" name="矩形 88"/>
          <p:cNvSpPr/>
          <p:nvPr/>
        </p:nvSpPr>
        <p:spPr>
          <a:xfrm>
            <a:off x="5320357" y="3009943"/>
            <a:ext cx="615553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1200" b="0" spc="-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胆固醇</a:t>
            </a:r>
          </a:p>
        </p:txBody>
      </p:sp>
      <p:sp>
        <p:nvSpPr>
          <p:cNvPr id="90" name="任意多边形 89"/>
          <p:cNvSpPr/>
          <p:nvPr/>
        </p:nvSpPr>
        <p:spPr>
          <a:xfrm rot="180000">
            <a:off x="5876925" y="3084556"/>
            <a:ext cx="1011238" cy="214312"/>
          </a:xfrm>
          <a:custGeom>
            <a:avLst/>
            <a:gdLst>
              <a:gd name="connsiteX0" fmla="*/ 1012055 w 1012055"/>
              <a:gd name="connsiteY0" fmla="*/ 0 h 213303"/>
              <a:gd name="connsiteX1" fmla="*/ 772358 w 1012055"/>
              <a:gd name="connsiteY1" fmla="*/ 133165 h 213303"/>
              <a:gd name="connsiteX2" fmla="*/ 612560 w 1012055"/>
              <a:gd name="connsiteY2" fmla="*/ 177553 h 213303"/>
              <a:gd name="connsiteX3" fmla="*/ 310719 w 1012055"/>
              <a:gd name="connsiteY3" fmla="*/ 213064 h 213303"/>
              <a:gd name="connsiteX4" fmla="*/ 0 w 1012055"/>
              <a:gd name="connsiteY4" fmla="*/ 159798 h 213303"/>
              <a:gd name="connsiteX0" fmla="*/ 1012055 w 1012055"/>
              <a:gd name="connsiteY0" fmla="*/ 0 h 213759"/>
              <a:gd name="connsiteX1" fmla="*/ 772358 w 1012055"/>
              <a:gd name="connsiteY1" fmla="*/ 133165 h 213759"/>
              <a:gd name="connsiteX2" fmla="*/ 603682 w 1012055"/>
              <a:gd name="connsiteY2" fmla="*/ 186430 h 213759"/>
              <a:gd name="connsiteX3" fmla="*/ 310719 w 1012055"/>
              <a:gd name="connsiteY3" fmla="*/ 213064 h 213759"/>
              <a:gd name="connsiteX4" fmla="*/ 0 w 1012055"/>
              <a:gd name="connsiteY4" fmla="*/ 159798 h 213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2055" h="213759">
                <a:moveTo>
                  <a:pt x="1012055" y="0"/>
                </a:moveTo>
                <a:cubicBezTo>
                  <a:pt x="925497" y="51786"/>
                  <a:pt x="840420" y="102093"/>
                  <a:pt x="772358" y="133165"/>
                </a:cubicBezTo>
                <a:cubicBezTo>
                  <a:pt x="704296" y="164237"/>
                  <a:pt x="680622" y="173114"/>
                  <a:pt x="603682" y="186430"/>
                </a:cubicBezTo>
                <a:cubicBezTo>
                  <a:pt x="526742" y="199747"/>
                  <a:pt x="411333" y="217503"/>
                  <a:pt x="310719" y="213064"/>
                </a:cubicBezTo>
                <a:cubicBezTo>
                  <a:pt x="210105" y="208625"/>
                  <a:pt x="104313" y="184951"/>
                  <a:pt x="0" y="159798"/>
                </a:cubicBezTo>
              </a:path>
            </a:pathLst>
          </a:custGeom>
          <a:noFill/>
          <a:ln w="28575"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91" name="矩形 90"/>
          <p:cNvSpPr/>
          <p:nvPr/>
        </p:nvSpPr>
        <p:spPr>
          <a:xfrm>
            <a:off x="4481513" y="3548106"/>
            <a:ext cx="646112" cy="27622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肾上腺</a:t>
            </a:r>
          </a:p>
        </p:txBody>
      </p:sp>
      <p:sp>
        <p:nvSpPr>
          <p:cNvPr id="92" name="任意多边形 91"/>
          <p:cNvSpPr/>
          <p:nvPr/>
        </p:nvSpPr>
        <p:spPr>
          <a:xfrm>
            <a:off x="6492875" y="4559343"/>
            <a:ext cx="1331913" cy="250825"/>
          </a:xfrm>
          <a:custGeom>
            <a:avLst/>
            <a:gdLst>
              <a:gd name="connsiteX0" fmla="*/ 0 w 1176951"/>
              <a:gd name="connsiteY0" fmla="*/ 0 h 235390"/>
              <a:gd name="connsiteX1" fmla="*/ 398353 w 1176951"/>
              <a:gd name="connsiteY1" fmla="*/ 9053 h 235390"/>
              <a:gd name="connsiteX2" fmla="*/ 796705 w 1176951"/>
              <a:gd name="connsiteY2" fmla="*/ 81481 h 235390"/>
              <a:gd name="connsiteX3" fmla="*/ 1176951 w 1176951"/>
              <a:gd name="connsiteY3" fmla="*/ 235390 h 235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76951" h="235390">
                <a:moveTo>
                  <a:pt x="0" y="0"/>
                </a:moveTo>
                <a:lnTo>
                  <a:pt x="398353" y="9053"/>
                </a:lnTo>
                <a:cubicBezTo>
                  <a:pt x="531137" y="22633"/>
                  <a:pt x="666939" y="43758"/>
                  <a:pt x="796705" y="81481"/>
                </a:cubicBezTo>
                <a:cubicBezTo>
                  <a:pt x="926471" y="119204"/>
                  <a:pt x="1051711" y="177297"/>
                  <a:pt x="1176951" y="235390"/>
                </a:cubicBezTo>
              </a:path>
            </a:pathLst>
          </a:custGeom>
          <a:noFill/>
          <a:ln w="28575"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cxnSp>
        <p:nvCxnSpPr>
          <p:cNvPr id="93" name="直接箭头连接符 92"/>
          <p:cNvCxnSpPr/>
          <p:nvPr/>
        </p:nvCxnSpPr>
        <p:spPr>
          <a:xfrm flipV="1">
            <a:off x="4810125" y="5675356"/>
            <a:ext cx="217488" cy="21590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直接箭头连接符 93"/>
          <p:cNvCxnSpPr/>
          <p:nvPr/>
        </p:nvCxnSpPr>
        <p:spPr>
          <a:xfrm flipV="1">
            <a:off x="5184775" y="4656181"/>
            <a:ext cx="849313" cy="803275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直接箭头连接符 94"/>
          <p:cNvCxnSpPr/>
          <p:nvPr/>
        </p:nvCxnSpPr>
        <p:spPr>
          <a:xfrm>
            <a:off x="6288088" y="4641893"/>
            <a:ext cx="71437" cy="153988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直接箭头连接符 95"/>
          <p:cNvCxnSpPr/>
          <p:nvPr/>
        </p:nvCxnSpPr>
        <p:spPr>
          <a:xfrm flipH="1" flipV="1">
            <a:off x="5483225" y="4162468"/>
            <a:ext cx="468313" cy="252413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矩形 96"/>
          <p:cNvSpPr/>
          <p:nvPr/>
        </p:nvSpPr>
        <p:spPr>
          <a:xfrm>
            <a:off x="4656138" y="3910056"/>
            <a:ext cx="1082675" cy="27781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7-</a:t>
            </a: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脱氢胆固醇</a:t>
            </a:r>
          </a:p>
        </p:txBody>
      </p:sp>
      <p:cxnSp>
        <p:nvCxnSpPr>
          <p:cNvPr id="98" name="直接箭头连接符 97"/>
          <p:cNvCxnSpPr/>
          <p:nvPr/>
        </p:nvCxnSpPr>
        <p:spPr>
          <a:xfrm flipH="1" flipV="1">
            <a:off x="3575050" y="4064198"/>
            <a:ext cx="1152525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矩形 98"/>
          <p:cNvSpPr/>
          <p:nvPr/>
        </p:nvSpPr>
        <p:spPr>
          <a:xfrm>
            <a:off x="2855913" y="3886243"/>
            <a:ext cx="808037" cy="27622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维生素</a:t>
            </a:r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D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3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100" name="矩形 99"/>
          <p:cNvSpPr/>
          <p:nvPr/>
        </p:nvSpPr>
        <p:spPr>
          <a:xfrm>
            <a:off x="3829050" y="3802800"/>
            <a:ext cx="492125" cy="27781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皮肤</a:t>
            </a:r>
          </a:p>
        </p:txBody>
      </p:sp>
      <p:sp>
        <p:nvSpPr>
          <p:cNvPr id="101" name="矩形 100"/>
          <p:cNvSpPr/>
          <p:nvPr/>
        </p:nvSpPr>
        <p:spPr>
          <a:xfrm>
            <a:off x="3759200" y="4065631"/>
            <a:ext cx="647700" cy="27781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紫外线</a:t>
            </a:r>
          </a:p>
        </p:txBody>
      </p:sp>
      <p:sp>
        <p:nvSpPr>
          <p:cNvPr id="102" name="任意多边形 101"/>
          <p:cNvSpPr>
            <a:spLocks noChangeAspect="1"/>
          </p:cNvSpPr>
          <p:nvPr/>
        </p:nvSpPr>
        <p:spPr>
          <a:xfrm>
            <a:off x="4775200" y="2813093"/>
            <a:ext cx="80963" cy="576263"/>
          </a:xfrm>
          <a:custGeom>
            <a:avLst/>
            <a:gdLst>
              <a:gd name="connsiteX0" fmla="*/ 75710 w 155609"/>
              <a:gd name="connsiteY0" fmla="*/ 0 h 1154097"/>
              <a:gd name="connsiteX1" fmla="*/ 22444 w 155609"/>
              <a:gd name="connsiteY1" fmla="*/ 142043 h 1154097"/>
              <a:gd name="connsiteX2" fmla="*/ 4688 w 155609"/>
              <a:gd name="connsiteY2" fmla="*/ 346229 h 1154097"/>
              <a:gd name="connsiteX3" fmla="*/ 4688 w 155609"/>
              <a:gd name="connsiteY3" fmla="*/ 550416 h 1154097"/>
              <a:gd name="connsiteX4" fmla="*/ 57954 w 155609"/>
              <a:gd name="connsiteY4" fmla="*/ 825623 h 1154097"/>
              <a:gd name="connsiteX5" fmla="*/ 155609 w 155609"/>
              <a:gd name="connsiteY5" fmla="*/ 1154097 h 1154097"/>
              <a:gd name="connsiteX0" fmla="*/ 81246 w 161145"/>
              <a:gd name="connsiteY0" fmla="*/ 0 h 1154097"/>
              <a:gd name="connsiteX1" fmla="*/ 27980 w 161145"/>
              <a:gd name="connsiteY1" fmla="*/ 142043 h 1154097"/>
              <a:gd name="connsiteX2" fmla="*/ 1346 w 161145"/>
              <a:gd name="connsiteY2" fmla="*/ 346229 h 1154097"/>
              <a:gd name="connsiteX3" fmla="*/ 10224 w 161145"/>
              <a:gd name="connsiteY3" fmla="*/ 550416 h 1154097"/>
              <a:gd name="connsiteX4" fmla="*/ 63490 w 161145"/>
              <a:gd name="connsiteY4" fmla="*/ 825623 h 1154097"/>
              <a:gd name="connsiteX5" fmla="*/ 161145 w 161145"/>
              <a:gd name="connsiteY5" fmla="*/ 1154097 h 1154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1145" h="1154097">
                <a:moveTo>
                  <a:pt x="81246" y="0"/>
                </a:moveTo>
                <a:cubicBezTo>
                  <a:pt x="60531" y="42169"/>
                  <a:pt x="41297" y="84338"/>
                  <a:pt x="27980" y="142043"/>
                </a:cubicBezTo>
                <a:cubicBezTo>
                  <a:pt x="14663" y="199748"/>
                  <a:pt x="4305" y="278167"/>
                  <a:pt x="1346" y="346229"/>
                </a:cubicBezTo>
                <a:cubicBezTo>
                  <a:pt x="-1613" y="414291"/>
                  <a:pt x="-133" y="470517"/>
                  <a:pt x="10224" y="550416"/>
                </a:cubicBezTo>
                <a:cubicBezTo>
                  <a:pt x="20581" y="630315"/>
                  <a:pt x="38337" y="725010"/>
                  <a:pt x="63490" y="825623"/>
                </a:cubicBezTo>
                <a:cubicBezTo>
                  <a:pt x="88643" y="926236"/>
                  <a:pt x="124894" y="1040166"/>
                  <a:pt x="161145" y="1154097"/>
                </a:cubicBezTo>
              </a:path>
            </a:pathLst>
          </a:custGeom>
          <a:noFill/>
          <a:ln w="28575"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03" name="任意多边形 102"/>
          <p:cNvSpPr>
            <a:spLocks noChangeAspect="1"/>
          </p:cNvSpPr>
          <p:nvPr/>
        </p:nvSpPr>
        <p:spPr>
          <a:xfrm>
            <a:off x="5145088" y="2467018"/>
            <a:ext cx="274637" cy="790575"/>
          </a:xfrm>
          <a:custGeom>
            <a:avLst/>
            <a:gdLst>
              <a:gd name="connsiteX0" fmla="*/ 0 w 491744"/>
              <a:gd name="connsiteY0" fmla="*/ 1421394 h 1421394"/>
              <a:gd name="connsiteX1" fmla="*/ 244444 w 491744"/>
              <a:gd name="connsiteY1" fmla="*/ 1276538 h 1421394"/>
              <a:gd name="connsiteX2" fmla="*/ 371192 w 491744"/>
              <a:gd name="connsiteY2" fmla="*/ 1122629 h 1421394"/>
              <a:gd name="connsiteX3" fmla="*/ 443620 w 491744"/>
              <a:gd name="connsiteY3" fmla="*/ 932507 h 1421394"/>
              <a:gd name="connsiteX4" fmla="*/ 470780 w 491744"/>
              <a:gd name="connsiteY4" fmla="*/ 733330 h 1421394"/>
              <a:gd name="connsiteX5" fmla="*/ 488887 w 491744"/>
              <a:gd name="connsiteY5" fmla="*/ 416459 h 1421394"/>
              <a:gd name="connsiteX6" fmla="*/ 488887 w 491744"/>
              <a:gd name="connsiteY6" fmla="*/ 153909 h 1421394"/>
              <a:gd name="connsiteX7" fmla="*/ 461727 w 491744"/>
              <a:gd name="connsiteY7" fmla="*/ 0 h 1421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91744" h="1421394">
                <a:moveTo>
                  <a:pt x="0" y="1421394"/>
                </a:moveTo>
                <a:cubicBezTo>
                  <a:pt x="91289" y="1373863"/>
                  <a:pt x="182579" y="1326332"/>
                  <a:pt x="244444" y="1276538"/>
                </a:cubicBezTo>
                <a:cubicBezTo>
                  <a:pt x="306309" y="1226744"/>
                  <a:pt x="337996" y="1179967"/>
                  <a:pt x="371192" y="1122629"/>
                </a:cubicBezTo>
                <a:cubicBezTo>
                  <a:pt x="404388" y="1065291"/>
                  <a:pt x="427022" y="997390"/>
                  <a:pt x="443620" y="932507"/>
                </a:cubicBezTo>
                <a:cubicBezTo>
                  <a:pt x="460218" y="867624"/>
                  <a:pt x="463236" y="819338"/>
                  <a:pt x="470780" y="733330"/>
                </a:cubicBezTo>
                <a:cubicBezTo>
                  <a:pt x="478325" y="647322"/>
                  <a:pt x="485869" y="513029"/>
                  <a:pt x="488887" y="416459"/>
                </a:cubicBezTo>
                <a:cubicBezTo>
                  <a:pt x="491905" y="319889"/>
                  <a:pt x="493414" y="223319"/>
                  <a:pt x="488887" y="153909"/>
                </a:cubicBezTo>
                <a:cubicBezTo>
                  <a:pt x="484360" y="84499"/>
                  <a:pt x="473043" y="42249"/>
                  <a:pt x="461727" y="0"/>
                </a:cubicBezTo>
              </a:path>
            </a:pathLst>
          </a:custGeom>
          <a:noFill/>
          <a:ln w="28575"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04" name="任意多边形 103"/>
          <p:cNvSpPr>
            <a:spLocks noChangeAspect="1"/>
          </p:cNvSpPr>
          <p:nvPr/>
        </p:nvSpPr>
        <p:spPr>
          <a:xfrm>
            <a:off x="4943475" y="2774993"/>
            <a:ext cx="468313" cy="334963"/>
          </a:xfrm>
          <a:custGeom>
            <a:avLst/>
            <a:gdLst>
              <a:gd name="connsiteX0" fmla="*/ 887239 w 887239"/>
              <a:gd name="connsiteY0" fmla="*/ 633743 h 633743"/>
              <a:gd name="connsiteX1" fmla="*/ 579421 w 887239"/>
              <a:gd name="connsiteY1" fmla="*/ 588475 h 633743"/>
              <a:gd name="connsiteX2" fmla="*/ 353085 w 887239"/>
              <a:gd name="connsiteY2" fmla="*/ 497941 h 633743"/>
              <a:gd name="connsiteX3" fmla="*/ 199176 w 887239"/>
              <a:gd name="connsiteY3" fmla="*/ 398353 h 633743"/>
              <a:gd name="connsiteX4" fmla="*/ 63374 w 887239"/>
              <a:gd name="connsiteY4" fmla="*/ 217283 h 633743"/>
              <a:gd name="connsiteX5" fmla="*/ 0 w 887239"/>
              <a:gd name="connsiteY5" fmla="*/ 0 h 633743"/>
              <a:gd name="connsiteX0" fmla="*/ 887239 w 887239"/>
              <a:gd name="connsiteY0" fmla="*/ 633743 h 633743"/>
              <a:gd name="connsiteX1" fmla="*/ 579421 w 887239"/>
              <a:gd name="connsiteY1" fmla="*/ 588475 h 633743"/>
              <a:gd name="connsiteX2" fmla="*/ 362138 w 887239"/>
              <a:gd name="connsiteY2" fmla="*/ 506995 h 633743"/>
              <a:gd name="connsiteX3" fmla="*/ 199176 w 887239"/>
              <a:gd name="connsiteY3" fmla="*/ 398353 h 633743"/>
              <a:gd name="connsiteX4" fmla="*/ 63374 w 887239"/>
              <a:gd name="connsiteY4" fmla="*/ 217283 h 633743"/>
              <a:gd name="connsiteX5" fmla="*/ 0 w 887239"/>
              <a:gd name="connsiteY5" fmla="*/ 0 h 633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87239" h="633743">
                <a:moveTo>
                  <a:pt x="887239" y="633743"/>
                </a:moveTo>
                <a:cubicBezTo>
                  <a:pt x="777842" y="622426"/>
                  <a:pt x="666938" y="609600"/>
                  <a:pt x="579421" y="588475"/>
                </a:cubicBezTo>
                <a:cubicBezTo>
                  <a:pt x="491904" y="567350"/>
                  <a:pt x="425512" y="538682"/>
                  <a:pt x="362138" y="506995"/>
                </a:cubicBezTo>
                <a:cubicBezTo>
                  <a:pt x="298764" y="475308"/>
                  <a:pt x="248970" y="446638"/>
                  <a:pt x="199176" y="398353"/>
                </a:cubicBezTo>
                <a:cubicBezTo>
                  <a:pt x="149382" y="350068"/>
                  <a:pt x="96570" y="283675"/>
                  <a:pt x="63374" y="217283"/>
                </a:cubicBezTo>
                <a:cubicBezTo>
                  <a:pt x="30178" y="150891"/>
                  <a:pt x="15089" y="75445"/>
                  <a:pt x="0" y="0"/>
                </a:cubicBezTo>
              </a:path>
            </a:pathLst>
          </a:custGeom>
          <a:noFill/>
          <a:ln w="28575"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cxnSp>
        <p:nvCxnSpPr>
          <p:cNvPr id="105" name="直接箭头连接符 104"/>
          <p:cNvCxnSpPr/>
          <p:nvPr/>
        </p:nvCxnSpPr>
        <p:spPr>
          <a:xfrm flipH="1" flipV="1">
            <a:off x="5087938" y="4486318"/>
            <a:ext cx="792162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直接箭头连接符 105"/>
          <p:cNvCxnSpPr/>
          <p:nvPr/>
        </p:nvCxnSpPr>
        <p:spPr>
          <a:xfrm flipH="1" flipV="1">
            <a:off x="5124450" y="4557756"/>
            <a:ext cx="792163" cy="0"/>
          </a:xfrm>
          <a:prstGeom prst="straightConnector1">
            <a:avLst/>
          </a:prstGeom>
          <a:ln w="28575"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任意多边形 106"/>
          <p:cNvSpPr>
            <a:spLocks noChangeAspect="1"/>
          </p:cNvSpPr>
          <p:nvPr/>
        </p:nvSpPr>
        <p:spPr>
          <a:xfrm rot="2700000">
            <a:off x="5363369" y="3118687"/>
            <a:ext cx="25400" cy="179388"/>
          </a:xfrm>
          <a:custGeom>
            <a:avLst/>
            <a:gdLst>
              <a:gd name="connsiteX0" fmla="*/ 75710 w 155609"/>
              <a:gd name="connsiteY0" fmla="*/ 0 h 1154097"/>
              <a:gd name="connsiteX1" fmla="*/ 22444 w 155609"/>
              <a:gd name="connsiteY1" fmla="*/ 142043 h 1154097"/>
              <a:gd name="connsiteX2" fmla="*/ 4688 w 155609"/>
              <a:gd name="connsiteY2" fmla="*/ 346229 h 1154097"/>
              <a:gd name="connsiteX3" fmla="*/ 4688 w 155609"/>
              <a:gd name="connsiteY3" fmla="*/ 550416 h 1154097"/>
              <a:gd name="connsiteX4" fmla="*/ 57954 w 155609"/>
              <a:gd name="connsiteY4" fmla="*/ 825623 h 1154097"/>
              <a:gd name="connsiteX5" fmla="*/ 155609 w 155609"/>
              <a:gd name="connsiteY5" fmla="*/ 1154097 h 1154097"/>
              <a:gd name="connsiteX0" fmla="*/ 81246 w 161145"/>
              <a:gd name="connsiteY0" fmla="*/ 0 h 1154097"/>
              <a:gd name="connsiteX1" fmla="*/ 27980 w 161145"/>
              <a:gd name="connsiteY1" fmla="*/ 142043 h 1154097"/>
              <a:gd name="connsiteX2" fmla="*/ 1346 w 161145"/>
              <a:gd name="connsiteY2" fmla="*/ 346229 h 1154097"/>
              <a:gd name="connsiteX3" fmla="*/ 10224 w 161145"/>
              <a:gd name="connsiteY3" fmla="*/ 550416 h 1154097"/>
              <a:gd name="connsiteX4" fmla="*/ 63490 w 161145"/>
              <a:gd name="connsiteY4" fmla="*/ 825623 h 1154097"/>
              <a:gd name="connsiteX5" fmla="*/ 161145 w 161145"/>
              <a:gd name="connsiteY5" fmla="*/ 1154097 h 1154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1145" h="1154097">
                <a:moveTo>
                  <a:pt x="81246" y="0"/>
                </a:moveTo>
                <a:cubicBezTo>
                  <a:pt x="60531" y="42169"/>
                  <a:pt x="41297" y="84338"/>
                  <a:pt x="27980" y="142043"/>
                </a:cubicBezTo>
                <a:cubicBezTo>
                  <a:pt x="14663" y="199748"/>
                  <a:pt x="4305" y="278167"/>
                  <a:pt x="1346" y="346229"/>
                </a:cubicBezTo>
                <a:cubicBezTo>
                  <a:pt x="-1613" y="414291"/>
                  <a:pt x="-133" y="470517"/>
                  <a:pt x="10224" y="550416"/>
                </a:cubicBezTo>
                <a:cubicBezTo>
                  <a:pt x="20581" y="630315"/>
                  <a:pt x="38337" y="725010"/>
                  <a:pt x="63490" y="825623"/>
                </a:cubicBezTo>
                <a:cubicBezTo>
                  <a:pt x="88643" y="926236"/>
                  <a:pt x="124894" y="1040166"/>
                  <a:pt x="161145" y="1154097"/>
                </a:cubicBezTo>
              </a:path>
            </a:pathLst>
          </a:custGeom>
          <a:noFill/>
          <a:ln w="28575"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08" name="任意多边形 107"/>
          <p:cNvSpPr/>
          <p:nvPr/>
        </p:nvSpPr>
        <p:spPr>
          <a:xfrm rot="17940000">
            <a:off x="6256338" y="843005"/>
            <a:ext cx="1695450" cy="2911475"/>
          </a:xfrm>
          <a:custGeom>
            <a:avLst/>
            <a:gdLst>
              <a:gd name="connsiteX0" fmla="*/ 1226273 w 1695649"/>
              <a:gd name="connsiteY0" fmla="*/ 0 h 2912223"/>
              <a:gd name="connsiteX1" fmla="*/ 1695649 w 1695649"/>
              <a:gd name="connsiteY1" fmla="*/ 846776 h 2912223"/>
              <a:gd name="connsiteX2" fmla="*/ 1599891 w 1695649"/>
              <a:gd name="connsiteY2" fmla="*/ 906358 h 2912223"/>
              <a:gd name="connsiteX3" fmla="*/ 1061277 w 1695649"/>
              <a:gd name="connsiteY3" fmla="*/ 2784728 h 2912223"/>
              <a:gd name="connsiteX4" fmla="*/ 1123762 w 1695649"/>
              <a:gd name="connsiteY4" fmla="*/ 2912223 h 2912223"/>
              <a:gd name="connsiteX5" fmla="*/ 108785 w 1695649"/>
              <a:gd name="connsiteY5" fmla="*/ 2912223 h 2912223"/>
              <a:gd name="connsiteX6" fmla="*/ 52953 w 1695649"/>
              <a:gd name="connsiteY6" fmla="*/ 2697577 h 2912223"/>
              <a:gd name="connsiteX7" fmla="*/ 1095123 w 1695649"/>
              <a:gd name="connsiteY7" fmla="*/ 81604 h 2912223"/>
              <a:gd name="connsiteX8" fmla="*/ 1226273 w 1695649"/>
              <a:gd name="connsiteY8" fmla="*/ 0 h 2912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95649" h="2912223">
                <a:moveTo>
                  <a:pt x="1226273" y="0"/>
                </a:moveTo>
                <a:lnTo>
                  <a:pt x="1695649" y="846776"/>
                </a:lnTo>
                <a:lnTo>
                  <a:pt x="1599891" y="906358"/>
                </a:lnTo>
                <a:cubicBezTo>
                  <a:pt x="998558" y="1324278"/>
                  <a:pt x="772781" y="2111654"/>
                  <a:pt x="1061277" y="2784728"/>
                </a:cubicBezTo>
                <a:lnTo>
                  <a:pt x="1123762" y="2912223"/>
                </a:lnTo>
                <a:lnTo>
                  <a:pt x="108785" y="2912223"/>
                </a:lnTo>
                <a:lnTo>
                  <a:pt x="52953" y="2697577"/>
                </a:lnTo>
                <a:cubicBezTo>
                  <a:pt x="-151402" y="1712740"/>
                  <a:pt x="244067" y="673078"/>
                  <a:pt x="1095123" y="81604"/>
                </a:cubicBezTo>
                <a:lnTo>
                  <a:pt x="1226273" y="0"/>
                </a:lnTo>
                <a:close/>
              </a:path>
            </a:pathLst>
          </a:custGeom>
          <a:solidFill>
            <a:srgbClr val="D1ECCB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09" name="任意多边形 108"/>
          <p:cNvSpPr>
            <a:spLocks/>
          </p:cNvSpPr>
          <p:nvPr/>
        </p:nvSpPr>
        <p:spPr>
          <a:xfrm rot="17979713">
            <a:off x="6286262" y="861918"/>
            <a:ext cx="1620000" cy="2880000"/>
          </a:xfrm>
          <a:custGeom>
            <a:avLst/>
            <a:gdLst>
              <a:gd name="connsiteX0" fmla="*/ 1226273 w 1695649"/>
              <a:gd name="connsiteY0" fmla="*/ 0 h 2912223"/>
              <a:gd name="connsiteX1" fmla="*/ 1695649 w 1695649"/>
              <a:gd name="connsiteY1" fmla="*/ 846776 h 2912223"/>
              <a:gd name="connsiteX2" fmla="*/ 1599891 w 1695649"/>
              <a:gd name="connsiteY2" fmla="*/ 906358 h 2912223"/>
              <a:gd name="connsiteX3" fmla="*/ 1061277 w 1695649"/>
              <a:gd name="connsiteY3" fmla="*/ 2784728 h 2912223"/>
              <a:gd name="connsiteX4" fmla="*/ 1123762 w 1695649"/>
              <a:gd name="connsiteY4" fmla="*/ 2912223 h 2912223"/>
              <a:gd name="connsiteX5" fmla="*/ 108785 w 1695649"/>
              <a:gd name="connsiteY5" fmla="*/ 2912223 h 2912223"/>
              <a:gd name="connsiteX6" fmla="*/ 52953 w 1695649"/>
              <a:gd name="connsiteY6" fmla="*/ 2697577 h 2912223"/>
              <a:gd name="connsiteX7" fmla="*/ 1095123 w 1695649"/>
              <a:gd name="connsiteY7" fmla="*/ 81604 h 2912223"/>
              <a:gd name="connsiteX8" fmla="*/ 1226273 w 1695649"/>
              <a:gd name="connsiteY8" fmla="*/ 0 h 2912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95649" h="2912223">
                <a:moveTo>
                  <a:pt x="1226273" y="0"/>
                </a:moveTo>
                <a:lnTo>
                  <a:pt x="1695649" y="846776"/>
                </a:lnTo>
                <a:lnTo>
                  <a:pt x="1599891" y="906358"/>
                </a:lnTo>
                <a:cubicBezTo>
                  <a:pt x="998558" y="1324278"/>
                  <a:pt x="772781" y="2111654"/>
                  <a:pt x="1061277" y="2784728"/>
                </a:cubicBezTo>
                <a:lnTo>
                  <a:pt x="1123762" y="2912223"/>
                </a:lnTo>
                <a:lnTo>
                  <a:pt x="108785" y="2912223"/>
                </a:lnTo>
                <a:lnTo>
                  <a:pt x="52953" y="2697577"/>
                </a:lnTo>
                <a:cubicBezTo>
                  <a:pt x="-151402" y="1712740"/>
                  <a:pt x="244067" y="673078"/>
                  <a:pt x="1095123" y="81604"/>
                </a:cubicBezTo>
                <a:lnTo>
                  <a:pt x="1226273" y="0"/>
                </a:lnTo>
                <a:close/>
              </a:path>
            </a:pathLst>
          </a:custGeom>
          <a:solidFill>
            <a:schemeClr val="bg1"/>
          </a:solidFill>
          <a:effectLst>
            <a:softEdge rad="165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10" name="矩形 109"/>
          <p:cNvSpPr/>
          <p:nvPr/>
        </p:nvSpPr>
        <p:spPr>
          <a:xfrm>
            <a:off x="6392863" y="1506581"/>
            <a:ext cx="492125" cy="27622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zh-CN" altLang="en-US" sz="12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血浆</a:t>
            </a:r>
            <a:endParaRPr lang="zh-CN" altLang="en-US" sz="1200" dirty="0"/>
          </a:p>
        </p:txBody>
      </p:sp>
      <p:sp>
        <p:nvSpPr>
          <p:cNvPr id="111" name="矩形 110"/>
          <p:cNvSpPr/>
          <p:nvPr/>
        </p:nvSpPr>
        <p:spPr>
          <a:xfrm>
            <a:off x="7104063" y="2651168"/>
            <a:ext cx="749300" cy="4619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脂蛋白</a:t>
            </a:r>
            <a:endParaRPr lang="en-US" altLang="zh-CN" sz="12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  <a:p>
            <a:pPr algn="ctr">
              <a:defRPr/>
            </a:pPr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(</a:t>
            </a:r>
            <a:r>
              <a:rPr lang="zh-CN" altLang="en-US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胆固醇</a:t>
            </a:r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)</a:t>
            </a:r>
            <a:endParaRPr lang="zh-CN" altLang="en-US" sz="12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112" name="任意多边形 111"/>
          <p:cNvSpPr/>
          <p:nvPr/>
        </p:nvSpPr>
        <p:spPr>
          <a:xfrm rot="1943864">
            <a:off x="6464300" y="5294356"/>
            <a:ext cx="1836738" cy="1738312"/>
          </a:xfrm>
          <a:custGeom>
            <a:avLst/>
            <a:gdLst>
              <a:gd name="connsiteX0" fmla="*/ 3992648 w 4568987"/>
              <a:gd name="connsiteY0" fmla="*/ 48353 h 4324741"/>
              <a:gd name="connsiteX1" fmla="*/ 4068525 w 4568987"/>
              <a:gd name="connsiteY1" fmla="*/ 19094 h 4324741"/>
              <a:gd name="connsiteX2" fmla="*/ 4138272 w 4568987"/>
              <a:gd name="connsiteY2" fmla="*/ 19 h 4324741"/>
              <a:gd name="connsiteX3" fmla="*/ 4192481 w 4568987"/>
              <a:gd name="connsiteY3" fmla="*/ 15991 h 4324741"/>
              <a:gd name="connsiteX4" fmla="*/ 4245050 w 4568987"/>
              <a:gd name="connsiteY4" fmla="*/ 39299 h 4324741"/>
              <a:gd name="connsiteX5" fmla="*/ 4297619 w 4568987"/>
              <a:gd name="connsiteY5" fmla="*/ 62607 h 4324741"/>
              <a:gd name="connsiteX6" fmla="*/ 4335080 w 4568987"/>
              <a:gd name="connsiteY6" fmla="*/ 101799 h 4324741"/>
              <a:gd name="connsiteX7" fmla="*/ 4392049 w 4568987"/>
              <a:gd name="connsiteY7" fmla="*/ 191575 h 4324741"/>
              <a:gd name="connsiteX8" fmla="*/ 4434344 w 4568987"/>
              <a:gd name="connsiteY8" fmla="*/ 278070 h 4324741"/>
              <a:gd name="connsiteX9" fmla="*/ 4436328 w 4568987"/>
              <a:gd name="connsiteY9" fmla="*/ 320885 h 4324741"/>
              <a:gd name="connsiteX10" fmla="*/ 4425621 w 4568987"/>
              <a:gd name="connsiteY10" fmla="*/ 403235 h 4324741"/>
              <a:gd name="connsiteX11" fmla="*/ 4367177 w 4568987"/>
              <a:gd name="connsiteY11" fmla="*/ 509580 h 4324741"/>
              <a:gd name="connsiteX12" fmla="*/ 4304677 w 4568987"/>
              <a:gd name="connsiteY12" fmla="*/ 599611 h 4324741"/>
              <a:gd name="connsiteX13" fmla="*/ 4289914 w 4568987"/>
              <a:gd name="connsiteY13" fmla="*/ 665646 h 4324741"/>
              <a:gd name="connsiteX14" fmla="*/ 4293106 w 4568987"/>
              <a:gd name="connsiteY14" fmla="*/ 720287 h 4324741"/>
              <a:gd name="connsiteX15" fmla="*/ 4320284 w 4568987"/>
              <a:gd name="connsiteY15" fmla="*/ 787303 h 4324741"/>
              <a:gd name="connsiteX16" fmla="*/ 4324085 w 4568987"/>
              <a:gd name="connsiteY16" fmla="*/ 797594 h 4324741"/>
              <a:gd name="connsiteX17" fmla="*/ 4309069 w 4568987"/>
              <a:gd name="connsiteY17" fmla="*/ 783403 h 4324741"/>
              <a:gd name="connsiteX18" fmla="*/ 4303635 w 4568987"/>
              <a:gd name="connsiteY18" fmla="*/ 776569 h 4324741"/>
              <a:gd name="connsiteX19" fmla="*/ 4258836 w 4568987"/>
              <a:gd name="connsiteY19" fmla="*/ 735737 h 4324741"/>
              <a:gd name="connsiteX20" fmla="*/ 4216885 w 4568987"/>
              <a:gd name="connsiteY20" fmla="*/ 699395 h 4324741"/>
              <a:gd name="connsiteX21" fmla="*/ 4190771 w 4568987"/>
              <a:gd name="connsiteY21" fmla="*/ 688862 h 4324741"/>
              <a:gd name="connsiteX22" fmla="*/ 4158023 w 4568987"/>
              <a:gd name="connsiteY22" fmla="*/ 677603 h 4324741"/>
              <a:gd name="connsiteX23" fmla="*/ 4147500 w 4568987"/>
              <a:gd name="connsiteY23" fmla="*/ 673770 h 4324741"/>
              <a:gd name="connsiteX24" fmla="*/ 4141832 w 4568987"/>
              <a:gd name="connsiteY24" fmla="*/ 672797 h 4324741"/>
              <a:gd name="connsiteX25" fmla="*/ 4122796 w 4568987"/>
              <a:gd name="connsiteY25" fmla="*/ 667164 h 4324741"/>
              <a:gd name="connsiteX26" fmla="*/ 4090945 w 4568987"/>
              <a:gd name="connsiteY26" fmla="*/ 659682 h 4324741"/>
              <a:gd name="connsiteX27" fmla="*/ 3987791 w 4568987"/>
              <a:gd name="connsiteY27" fmla="*/ 655881 h 4324741"/>
              <a:gd name="connsiteX28" fmla="*/ 4101130 w 4568987"/>
              <a:gd name="connsiteY28" fmla="*/ 665811 h 4324741"/>
              <a:gd name="connsiteX29" fmla="*/ 4141832 w 4568987"/>
              <a:gd name="connsiteY29" fmla="*/ 672797 h 4324741"/>
              <a:gd name="connsiteX30" fmla="*/ 4157740 w 4568987"/>
              <a:gd name="connsiteY30" fmla="*/ 677505 h 4324741"/>
              <a:gd name="connsiteX31" fmla="*/ 4158023 w 4568987"/>
              <a:gd name="connsiteY31" fmla="*/ 677603 h 4324741"/>
              <a:gd name="connsiteX32" fmla="*/ 4192025 w 4568987"/>
              <a:gd name="connsiteY32" fmla="*/ 689985 h 4324741"/>
              <a:gd name="connsiteX33" fmla="*/ 4290601 w 4568987"/>
              <a:gd name="connsiteY33" fmla="*/ 765950 h 4324741"/>
              <a:gd name="connsiteX34" fmla="*/ 4309069 w 4568987"/>
              <a:gd name="connsiteY34" fmla="*/ 783403 h 4324741"/>
              <a:gd name="connsiteX35" fmla="*/ 4319231 w 4568987"/>
              <a:gd name="connsiteY35" fmla="*/ 796186 h 4324741"/>
              <a:gd name="connsiteX36" fmla="*/ 4325214 w 4568987"/>
              <a:gd name="connsiteY36" fmla="*/ 800653 h 4324741"/>
              <a:gd name="connsiteX37" fmla="*/ 4324085 w 4568987"/>
              <a:gd name="connsiteY37" fmla="*/ 797594 h 4324741"/>
              <a:gd name="connsiteX38" fmla="*/ 4326974 w 4568987"/>
              <a:gd name="connsiteY38" fmla="*/ 800324 h 4324741"/>
              <a:gd name="connsiteX39" fmla="*/ 4362677 w 4568987"/>
              <a:gd name="connsiteY39" fmla="*/ 839845 h 4324741"/>
              <a:gd name="connsiteX40" fmla="*/ 4455899 w 4568987"/>
              <a:gd name="connsiteY40" fmla="*/ 956985 h 4324741"/>
              <a:gd name="connsiteX41" fmla="*/ 4527110 w 4568987"/>
              <a:gd name="connsiteY41" fmla="*/ 1069205 h 4324741"/>
              <a:gd name="connsiteX42" fmla="*/ 4565258 w 4568987"/>
              <a:gd name="connsiteY42" fmla="*/ 1208702 h 4324741"/>
              <a:gd name="connsiteX43" fmla="*/ 4563440 w 4568987"/>
              <a:gd name="connsiteY43" fmla="*/ 1354670 h 4324741"/>
              <a:gd name="connsiteX44" fmla="*/ 4528992 w 4568987"/>
              <a:gd name="connsiteY44" fmla="*/ 1508752 h 4324741"/>
              <a:gd name="connsiteX45" fmla="*/ 4491353 w 4568987"/>
              <a:gd name="connsiteY45" fmla="*/ 1608192 h 4324741"/>
              <a:gd name="connsiteX46" fmla="*/ 4423499 w 4568987"/>
              <a:gd name="connsiteY46" fmla="*/ 1739397 h 4324741"/>
              <a:gd name="connsiteX47" fmla="*/ 4251972 w 4568987"/>
              <a:gd name="connsiteY47" fmla="*/ 1955280 h 4324741"/>
              <a:gd name="connsiteX48" fmla="*/ 4111522 w 4568987"/>
              <a:gd name="connsiteY48" fmla="*/ 2101071 h 4324741"/>
              <a:gd name="connsiteX49" fmla="*/ 3959679 w 4568987"/>
              <a:gd name="connsiteY49" fmla="*/ 2228907 h 4324741"/>
              <a:gd name="connsiteX50" fmla="*/ 3817246 w 4568987"/>
              <a:gd name="connsiteY50" fmla="*/ 2331882 h 4324741"/>
              <a:gd name="connsiteX51" fmla="*/ 3693199 w 4568987"/>
              <a:gd name="connsiteY51" fmla="*/ 2404301 h 4324741"/>
              <a:gd name="connsiteX52" fmla="*/ 3545934 w 4568987"/>
              <a:gd name="connsiteY52" fmla="*/ 2459972 h 4324741"/>
              <a:gd name="connsiteX53" fmla="*/ 3430090 w 4568987"/>
              <a:gd name="connsiteY53" fmla="*/ 2495706 h 4324741"/>
              <a:gd name="connsiteX54" fmla="*/ 3331768 w 4568987"/>
              <a:gd name="connsiteY54" fmla="*/ 2539208 h 4324741"/>
              <a:gd name="connsiteX55" fmla="*/ 3243200 w 4568987"/>
              <a:gd name="connsiteY55" fmla="*/ 2608002 h 4324741"/>
              <a:gd name="connsiteX56" fmla="*/ 3241641 w 4568987"/>
              <a:gd name="connsiteY56" fmla="*/ 2601177 h 4324741"/>
              <a:gd name="connsiteX57" fmla="*/ 3252871 w 4568987"/>
              <a:gd name="connsiteY57" fmla="*/ 2559366 h 4324741"/>
              <a:gd name="connsiteX58" fmla="*/ 3256264 w 4568987"/>
              <a:gd name="connsiteY58" fmla="*/ 2531201 h 4324741"/>
              <a:gd name="connsiteX59" fmla="*/ 3260037 w 4568987"/>
              <a:gd name="connsiteY59" fmla="*/ 2515467 h 4324741"/>
              <a:gd name="connsiteX60" fmla="*/ 3264182 w 4568987"/>
              <a:gd name="connsiteY60" fmla="*/ 2462466 h 4324741"/>
              <a:gd name="connsiteX61" fmla="*/ 3262631 w 4568987"/>
              <a:gd name="connsiteY61" fmla="*/ 2400487 h 4324741"/>
              <a:gd name="connsiteX62" fmla="*/ 3250894 w 4568987"/>
              <a:gd name="connsiteY62" fmla="*/ 2332379 h 4324741"/>
              <a:gd name="connsiteX63" fmla="*/ 3247412 w 4568987"/>
              <a:gd name="connsiteY63" fmla="*/ 2317737 h 4324741"/>
              <a:gd name="connsiteX64" fmla="*/ 3245629 w 4568987"/>
              <a:gd name="connsiteY64" fmla="*/ 2304239 h 4324741"/>
              <a:gd name="connsiteX65" fmla="*/ 3222498 w 4568987"/>
              <a:gd name="connsiteY65" fmla="*/ 2218176 h 4324741"/>
              <a:gd name="connsiteX66" fmla="*/ 3243759 w 4568987"/>
              <a:gd name="connsiteY66" fmla="*/ 2302376 h 4324741"/>
              <a:gd name="connsiteX67" fmla="*/ 3247412 w 4568987"/>
              <a:gd name="connsiteY67" fmla="*/ 2317737 h 4324741"/>
              <a:gd name="connsiteX68" fmla="*/ 3250904 w 4568987"/>
              <a:gd name="connsiteY68" fmla="*/ 2344178 h 4324741"/>
              <a:gd name="connsiteX69" fmla="*/ 3254085 w 4568987"/>
              <a:gd name="connsiteY69" fmla="*/ 2387021 h 4324741"/>
              <a:gd name="connsiteX70" fmla="*/ 3260469 w 4568987"/>
              <a:gd name="connsiteY70" fmla="*/ 2496304 h 4324741"/>
              <a:gd name="connsiteX71" fmla="*/ 3256264 w 4568987"/>
              <a:gd name="connsiteY71" fmla="*/ 2531201 h 4324741"/>
              <a:gd name="connsiteX72" fmla="*/ 3254250 w 4568987"/>
              <a:gd name="connsiteY72" fmla="*/ 2539602 h 4324741"/>
              <a:gd name="connsiteX73" fmla="*/ 3240295 w 4568987"/>
              <a:gd name="connsiteY73" fmla="*/ 2595285 h 4324741"/>
              <a:gd name="connsiteX74" fmla="*/ 3241641 w 4568987"/>
              <a:gd name="connsiteY74" fmla="*/ 2601177 h 4324741"/>
              <a:gd name="connsiteX75" fmla="*/ 3237072 w 4568987"/>
              <a:gd name="connsiteY75" fmla="*/ 2618188 h 4324741"/>
              <a:gd name="connsiteX76" fmla="*/ 3177852 w 4568987"/>
              <a:gd name="connsiteY76" fmla="*/ 2693544 h 4324741"/>
              <a:gd name="connsiteX77" fmla="*/ 3105943 w 4568987"/>
              <a:gd name="connsiteY77" fmla="*/ 2808434 h 4324741"/>
              <a:gd name="connsiteX78" fmla="*/ 3049140 w 4568987"/>
              <a:gd name="connsiteY78" fmla="*/ 2907442 h 4324741"/>
              <a:gd name="connsiteX79" fmla="*/ 2991905 w 4568987"/>
              <a:gd name="connsiteY79" fmla="*/ 3025614 h 4324741"/>
              <a:gd name="connsiteX80" fmla="*/ 2904889 w 4568987"/>
              <a:gd name="connsiteY80" fmla="*/ 3156387 h 4324741"/>
              <a:gd name="connsiteX81" fmla="*/ 2801989 w 4568987"/>
              <a:gd name="connsiteY81" fmla="*/ 3272053 h 4324741"/>
              <a:gd name="connsiteX82" fmla="*/ 2662405 w 4568987"/>
              <a:gd name="connsiteY82" fmla="*/ 3379517 h 4324741"/>
              <a:gd name="connsiteX83" fmla="*/ 2506162 w 4568987"/>
              <a:gd name="connsiteY83" fmla="*/ 3440887 h 4324741"/>
              <a:gd name="connsiteX84" fmla="*/ 2408273 w 4568987"/>
              <a:gd name="connsiteY84" fmla="*/ 3465225 h 4324741"/>
              <a:gd name="connsiteX85" fmla="*/ 2343014 w 4568987"/>
              <a:gd name="connsiteY85" fmla="*/ 3481451 h 4324741"/>
              <a:gd name="connsiteX86" fmla="*/ 2227601 w 4568987"/>
              <a:gd name="connsiteY86" fmla="*/ 3498020 h 4324741"/>
              <a:gd name="connsiteX87" fmla="*/ 2125224 w 4568987"/>
              <a:gd name="connsiteY87" fmla="*/ 3525208 h 4324741"/>
              <a:gd name="connsiteX88" fmla="*/ 2022847 w 4568987"/>
              <a:gd name="connsiteY88" fmla="*/ 3552395 h 4324741"/>
              <a:gd name="connsiteX89" fmla="*/ 1931862 w 4568987"/>
              <a:gd name="connsiteY89" fmla="*/ 3597538 h 4324741"/>
              <a:gd name="connsiteX90" fmla="*/ 1891323 w 4568987"/>
              <a:gd name="connsiteY90" fmla="*/ 3613030 h 4324741"/>
              <a:gd name="connsiteX91" fmla="*/ 1864321 w 4568987"/>
              <a:gd name="connsiteY91" fmla="*/ 3619591 h 4324741"/>
              <a:gd name="connsiteX92" fmla="*/ 1847737 w 4568987"/>
              <a:gd name="connsiteY92" fmla="*/ 3620620 h 4324741"/>
              <a:gd name="connsiteX93" fmla="*/ 1827945 w 4568987"/>
              <a:gd name="connsiteY93" fmla="*/ 3622331 h 4324741"/>
              <a:gd name="connsiteX94" fmla="*/ 1817739 w 4568987"/>
              <a:gd name="connsiteY94" fmla="*/ 3622340 h 4324741"/>
              <a:gd name="connsiteX95" fmla="*/ 1780972 w 4568987"/>
              <a:gd name="connsiteY95" fmla="*/ 3617731 h 4324741"/>
              <a:gd name="connsiteX96" fmla="*/ 1691286 w 4568987"/>
              <a:gd name="connsiteY96" fmla="*/ 3605384 h 4324741"/>
              <a:gd name="connsiteX97" fmla="*/ 1671254 w 4568987"/>
              <a:gd name="connsiteY97" fmla="*/ 3597212 h 4324741"/>
              <a:gd name="connsiteX98" fmla="*/ 1667726 w 4568987"/>
              <a:gd name="connsiteY98" fmla="*/ 3595542 h 4324741"/>
              <a:gd name="connsiteX99" fmla="*/ 1635868 w 4568987"/>
              <a:gd name="connsiteY99" fmla="*/ 3577586 h 4324741"/>
              <a:gd name="connsiteX100" fmla="*/ 1606362 w 4568987"/>
              <a:gd name="connsiteY100" fmla="*/ 3566981 h 4324741"/>
              <a:gd name="connsiteX101" fmla="*/ 1593486 w 4568987"/>
              <a:gd name="connsiteY101" fmla="*/ 3560407 h 4324741"/>
              <a:gd name="connsiteX102" fmla="*/ 1494478 w 4568987"/>
              <a:gd name="connsiteY102" fmla="*/ 3503604 h 4324741"/>
              <a:gd name="connsiteX103" fmla="*/ 1561288 w 4568987"/>
              <a:gd name="connsiteY103" fmla="*/ 3549357 h 4324741"/>
              <a:gd name="connsiteX104" fmla="*/ 1598653 w 4568987"/>
              <a:gd name="connsiteY104" fmla="*/ 3564211 h 4324741"/>
              <a:gd name="connsiteX105" fmla="*/ 1606362 w 4568987"/>
              <a:gd name="connsiteY105" fmla="*/ 3566981 h 4324741"/>
              <a:gd name="connsiteX106" fmla="*/ 1642969 w 4568987"/>
              <a:gd name="connsiteY106" fmla="*/ 3585674 h 4324741"/>
              <a:gd name="connsiteX107" fmla="*/ 1671254 w 4568987"/>
              <a:gd name="connsiteY107" fmla="*/ 3597212 h 4324741"/>
              <a:gd name="connsiteX108" fmla="*/ 1701471 w 4568987"/>
              <a:gd name="connsiteY108" fmla="*/ 3611513 h 4324741"/>
              <a:gd name="connsiteX109" fmla="*/ 1791159 w 4568987"/>
              <a:gd name="connsiteY109" fmla="*/ 3623860 h 4324741"/>
              <a:gd name="connsiteX110" fmla="*/ 1818032 w 4568987"/>
              <a:gd name="connsiteY110" fmla="*/ 3623188 h 4324741"/>
              <a:gd name="connsiteX111" fmla="*/ 1827945 w 4568987"/>
              <a:gd name="connsiteY111" fmla="*/ 3622331 h 4324741"/>
              <a:gd name="connsiteX112" fmla="*/ 1853136 w 4568987"/>
              <a:gd name="connsiteY112" fmla="*/ 3622309 h 4324741"/>
              <a:gd name="connsiteX113" fmla="*/ 1864321 w 4568987"/>
              <a:gd name="connsiteY113" fmla="*/ 3619591 h 4324741"/>
              <a:gd name="connsiteX114" fmla="*/ 1872394 w 4568987"/>
              <a:gd name="connsiteY114" fmla="*/ 3619090 h 4324741"/>
              <a:gd name="connsiteX115" fmla="*/ 1884126 w 4568987"/>
              <a:gd name="connsiteY115" fmla="*/ 3621533 h 4324741"/>
              <a:gd name="connsiteX116" fmla="*/ 1812305 w 4568987"/>
              <a:gd name="connsiteY116" fmla="*/ 3667108 h 4324741"/>
              <a:gd name="connsiteX117" fmla="*/ 1717608 w 4568987"/>
              <a:gd name="connsiteY117" fmla="*/ 3746088 h 4324741"/>
              <a:gd name="connsiteX118" fmla="*/ 1604524 w 4568987"/>
              <a:gd name="connsiteY118" fmla="*/ 3855625 h 4324741"/>
              <a:gd name="connsiteX119" fmla="*/ 1491007 w 4568987"/>
              <a:gd name="connsiteY119" fmla="*/ 3984326 h 4324741"/>
              <a:gd name="connsiteX120" fmla="*/ 1384052 w 4568987"/>
              <a:gd name="connsiteY120" fmla="*/ 4083677 h 4324741"/>
              <a:gd name="connsiteX121" fmla="*/ 1217534 w 4568987"/>
              <a:gd name="connsiteY121" fmla="*/ 4208232 h 4324741"/>
              <a:gd name="connsiteX122" fmla="*/ 1028229 w 4568987"/>
              <a:gd name="connsiteY122" fmla="*/ 4296877 h 4324741"/>
              <a:gd name="connsiteX123" fmla="*/ 880188 w 4568987"/>
              <a:gd name="connsiteY123" fmla="*/ 4321559 h 4324741"/>
              <a:gd name="connsiteX124" fmla="*/ 715055 w 4568987"/>
              <a:gd name="connsiteY124" fmla="*/ 4319309 h 4324741"/>
              <a:gd name="connsiteX125" fmla="*/ 586266 w 4568987"/>
              <a:gd name="connsiteY125" fmla="*/ 4275108 h 4324741"/>
              <a:gd name="connsiteX126" fmla="*/ 481561 w 4568987"/>
              <a:gd name="connsiteY126" fmla="*/ 4209328 h 4324741"/>
              <a:gd name="connsiteX127" fmla="*/ 389114 w 4568987"/>
              <a:gd name="connsiteY127" fmla="*/ 4123176 h 4324741"/>
              <a:gd name="connsiteX128" fmla="*/ 262487 w 4568987"/>
              <a:gd name="connsiteY128" fmla="*/ 3983159 h 4324741"/>
              <a:gd name="connsiteX129" fmla="*/ 115055 w 4568987"/>
              <a:gd name="connsiteY129" fmla="*/ 3850045 h 4324741"/>
              <a:gd name="connsiteX130" fmla="*/ 29081 w 4568987"/>
              <a:gd name="connsiteY130" fmla="*/ 3803861 h 4324741"/>
              <a:gd name="connsiteX131" fmla="*/ 2753 w 4568987"/>
              <a:gd name="connsiteY131" fmla="*/ 3796712 h 4324741"/>
              <a:gd name="connsiteX132" fmla="*/ 0 w 4568987"/>
              <a:gd name="connsiteY132" fmla="*/ 3796263 h 4324741"/>
              <a:gd name="connsiteX133" fmla="*/ 0 w 4568987"/>
              <a:gd name="connsiteY133" fmla="*/ 3387773 h 4324741"/>
              <a:gd name="connsiteX134" fmla="*/ 3114 w 4568987"/>
              <a:gd name="connsiteY134" fmla="*/ 3385894 h 4324741"/>
              <a:gd name="connsiteX135" fmla="*/ 114037 w 4568987"/>
              <a:gd name="connsiteY135" fmla="*/ 3372173 h 4324741"/>
              <a:gd name="connsiteX136" fmla="*/ 216758 w 4568987"/>
              <a:gd name="connsiteY136" fmla="*/ 3395138 h 4324741"/>
              <a:gd name="connsiteX137" fmla="*/ 314558 w 4568987"/>
              <a:gd name="connsiteY137" fmla="*/ 3440115 h 4324741"/>
              <a:gd name="connsiteX138" fmla="*/ 391987 w 4568987"/>
              <a:gd name="connsiteY138" fmla="*/ 3472834 h 4324741"/>
              <a:gd name="connsiteX139" fmla="*/ 456815 w 4568987"/>
              <a:gd name="connsiteY139" fmla="*/ 3475771 h 4324741"/>
              <a:gd name="connsiteX140" fmla="*/ 601143 w 4568987"/>
              <a:gd name="connsiteY140" fmla="*/ 3484926 h 4324741"/>
              <a:gd name="connsiteX141" fmla="*/ 958428 w 4568987"/>
              <a:gd name="connsiteY141" fmla="*/ 3403020 h 4324741"/>
              <a:gd name="connsiteX142" fmla="*/ 1272987 w 4568987"/>
              <a:gd name="connsiteY142" fmla="*/ 3253784 h 4324741"/>
              <a:gd name="connsiteX143" fmla="*/ 1516590 w 4568987"/>
              <a:gd name="connsiteY143" fmla="*/ 3111794 h 4324741"/>
              <a:gd name="connsiteX144" fmla="*/ 1729636 w 4568987"/>
              <a:gd name="connsiteY144" fmla="*/ 2951417 h 4324741"/>
              <a:gd name="connsiteX145" fmla="*/ 1933184 w 4568987"/>
              <a:gd name="connsiteY145" fmla="*/ 2885217 h 4324741"/>
              <a:gd name="connsiteX146" fmla="*/ 2018814 w 4568987"/>
              <a:gd name="connsiteY146" fmla="*/ 2881249 h 4324741"/>
              <a:gd name="connsiteX147" fmla="*/ 2133450 w 4568987"/>
              <a:gd name="connsiteY147" fmla="*/ 2833690 h 4324741"/>
              <a:gd name="connsiteX148" fmla="*/ 2286069 w 4568987"/>
              <a:gd name="connsiteY148" fmla="*/ 2736844 h 4324741"/>
              <a:gd name="connsiteX149" fmla="*/ 2396305 w 4568987"/>
              <a:gd name="connsiteY149" fmla="*/ 2622818 h 4324741"/>
              <a:gd name="connsiteX150" fmla="*/ 2557558 w 4568987"/>
              <a:gd name="connsiteY150" fmla="*/ 2470122 h 4324741"/>
              <a:gd name="connsiteX151" fmla="*/ 2701289 w 4568987"/>
              <a:gd name="connsiteY151" fmla="*/ 2309657 h 4324741"/>
              <a:gd name="connsiteX152" fmla="*/ 2893187 w 4568987"/>
              <a:gd name="connsiteY152" fmla="*/ 2106032 h 4324741"/>
              <a:gd name="connsiteX153" fmla="*/ 3057289 w 4568987"/>
              <a:gd name="connsiteY153" fmla="*/ 1957826 h 4324741"/>
              <a:gd name="connsiteX154" fmla="*/ 3204644 w 4568987"/>
              <a:gd name="connsiteY154" fmla="*/ 1832838 h 4324741"/>
              <a:gd name="connsiteX155" fmla="*/ 3387044 w 4568987"/>
              <a:gd name="connsiteY155" fmla="*/ 1723390 h 4324741"/>
              <a:gd name="connsiteX156" fmla="*/ 3536383 w 4568987"/>
              <a:gd name="connsiteY156" fmla="*/ 1641218 h 4324741"/>
              <a:gd name="connsiteX157" fmla="*/ 3537216 w 4568987"/>
              <a:gd name="connsiteY157" fmla="*/ 1642011 h 4324741"/>
              <a:gd name="connsiteX158" fmla="*/ 3527291 w 4568987"/>
              <a:gd name="connsiteY158" fmla="*/ 1656038 h 4324741"/>
              <a:gd name="connsiteX159" fmla="*/ 3511865 w 4568987"/>
              <a:gd name="connsiteY159" fmla="*/ 1681961 h 4324741"/>
              <a:gd name="connsiteX160" fmla="*/ 3505891 w 4568987"/>
              <a:gd name="connsiteY160" fmla="*/ 1703707 h 4324741"/>
              <a:gd name="connsiteX161" fmla="*/ 3502538 w 4568987"/>
              <a:gd name="connsiteY161" fmla="*/ 1721396 h 4324741"/>
              <a:gd name="connsiteX162" fmla="*/ 3495894 w 4568987"/>
              <a:gd name="connsiteY162" fmla="*/ 1736170 h 4324741"/>
              <a:gd name="connsiteX163" fmla="*/ 3490899 w 4568987"/>
              <a:gd name="connsiteY163" fmla="*/ 1785972 h 4324741"/>
              <a:gd name="connsiteX164" fmla="*/ 3493313 w 4568987"/>
              <a:gd name="connsiteY164" fmla="*/ 1795571 h 4324741"/>
              <a:gd name="connsiteX165" fmla="*/ 3493748 w 4568987"/>
              <a:gd name="connsiteY165" fmla="*/ 1797592 h 4324741"/>
              <a:gd name="connsiteX166" fmla="*/ 3493948 w 4568987"/>
              <a:gd name="connsiteY166" fmla="*/ 1798096 h 4324741"/>
              <a:gd name="connsiteX167" fmla="*/ 3495805 w 4568987"/>
              <a:gd name="connsiteY167" fmla="*/ 1805485 h 4324741"/>
              <a:gd name="connsiteX168" fmla="*/ 3552342 w 4568987"/>
              <a:gd name="connsiteY168" fmla="*/ 1914424 h 4324741"/>
              <a:gd name="connsiteX169" fmla="*/ 3498654 w 4568987"/>
              <a:gd name="connsiteY169" fmla="*/ 1809974 h 4324741"/>
              <a:gd name="connsiteX170" fmla="*/ 3493948 w 4568987"/>
              <a:gd name="connsiteY170" fmla="*/ 1798096 h 4324741"/>
              <a:gd name="connsiteX171" fmla="*/ 3493313 w 4568987"/>
              <a:gd name="connsiteY171" fmla="*/ 1795571 h 4324741"/>
              <a:gd name="connsiteX172" fmla="*/ 3492434 w 4568987"/>
              <a:gd name="connsiteY172" fmla="*/ 1791490 h 4324741"/>
              <a:gd name="connsiteX173" fmla="*/ 3495030 w 4568987"/>
              <a:gd name="connsiteY173" fmla="*/ 1774496 h 4324741"/>
              <a:gd name="connsiteX174" fmla="*/ 3501026 w 4568987"/>
              <a:gd name="connsiteY174" fmla="*/ 1729372 h 4324741"/>
              <a:gd name="connsiteX175" fmla="*/ 3502538 w 4568987"/>
              <a:gd name="connsiteY175" fmla="*/ 1721396 h 4324741"/>
              <a:gd name="connsiteX176" fmla="*/ 3507625 w 4568987"/>
              <a:gd name="connsiteY176" fmla="*/ 1710083 h 4324741"/>
              <a:gd name="connsiteX177" fmla="*/ 3540129 w 4568987"/>
              <a:gd name="connsiteY177" fmla="*/ 1644786 h 4324741"/>
              <a:gd name="connsiteX178" fmla="*/ 3537216 w 4568987"/>
              <a:gd name="connsiteY178" fmla="*/ 1642011 h 4324741"/>
              <a:gd name="connsiteX179" fmla="*/ 3547000 w 4568987"/>
              <a:gd name="connsiteY179" fmla="*/ 1628184 h 4324741"/>
              <a:gd name="connsiteX180" fmla="*/ 3598106 w 4568987"/>
              <a:gd name="connsiteY180" fmla="*/ 1520198 h 4324741"/>
              <a:gd name="connsiteX181" fmla="*/ 3643083 w 4568987"/>
              <a:gd name="connsiteY181" fmla="*/ 1422398 h 4324741"/>
              <a:gd name="connsiteX182" fmla="*/ 3673386 w 4568987"/>
              <a:gd name="connsiteY182" fmla="*/ 1321317 h 4324741"/>
              <a:gd name="connsiteX183" fmla="*/ 3671834 w 4568987"/>
              <a:gd name="connsiteY183" fmla="*/ 1259339 h 4324741"/>
              <a:gd name="connsiteX184" fmla="*/ 3639294 w 4568987"/>
              <a:gd name="connsiteY184" fmla="*/ 1198136 h 4324741"/>
              <a:gd name="connsiteX185" fmla="*/ 3631613 w 4568987"/>
              <a:gd name="connsiteY185" fmla="*/ 1146343 h 4324741"/>
              <a:gd name="connsiteX186" fmla="*/ 3615818 w 4568987"/>
              <a:gd name="connsiteY186" fmla="*/ 1061921 h 4324741"/>
              <a:gd name="connsiteX187" fmla="*/ 3585351 w 4568987"/>
              <a:gd name="connsiteY187" fmla="*/ 974218 h 4324741"/>
              <a:gd name="connsiteX188" fmla="*/ 3516556 w 4568987"/>
              <a:gd name="connsiteY188" fmla="*/ 885650 h 4324741"/>
              <a:gd name="connsiteX189" fmla="*/ 3497914 w 4568987"/>
              <a:gd name="connsiteY189" fmla="*/ 796738 h 4324741"/>
              <a:gd name="connsiteX190" fmla="*/ 3499733 w 4568987"/>
              <a:gd name="connsiteY190" fmla="*/ 650770 h 4324741"/>
              <a:gd name="connsiteX191" fmla="*/ 3598664 w 4568987"/>
              <a:gd name="connsiteY191" fmla="*/ 449473 h 4324741"/>
              <a:gd name="connsiteX192" fmla="*/ 3748956 w 4568987"/>
              <a:gd name="connsiteY192" fmla="*/ 259659 h 4324741"/>
              <a:gd name="connsiteX193" fmla="*/ 3905720 w 4568987"/>
              <a:gd name="connsiteY193" fmla="*/ 109811 h 4324741"/>
              <a:gd name="connsiteX194" fmla="*/ 3992648 w 4568987"/>
              <a:gd name="connsiteY194" fmla="*/ 48353 h 4324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4568987" h="4324741">
                <a:moveTo>
                  <a:pt x="3992648" y="48353"/>
                </a:moveTo>
                <a:cubicBezTo>
                  <a:pt x="4019782" y="33234"/>
                  <a:pt x="4044254" y="27149"/>
                  <a:pt x="4068525" y="19094"/>
                </a:cubicBezTo>
                <a:cubicBezTo>
                  <a:pt x="4092795" y="11038"/>
                  <a:pt x="4117613" y="537"/>
                  <a:pt x="4138272" y="19"/>
                </a:cubicBezTo>
                <a:cubicBezTo>
                  <a:pt x="4158932" y="-498"/>
                  <a:pt x="4174684" y="9444"/>
                  <a:pt x="4192481" y="15991"/>
                </a:cubicBezTo>
                <a:cubicBezTo>
                  <a:pt x="4210278" y="22537"/>
                  <a:pt x="4227527" y="31530"/>
                  <a:pt x="4245050" y="39299"/>
                </a:cubicBezTo>
                <a:cubicBezTo>
                  <a:pt x="4245050" y="39299"/>
                  <a:pt x="4282614" y="52191"/>
                  <a:pt x="4297619" y="62607"/>
                </a:cubicBezTo>
                <a:cubicBezTo>
                  <a:pt x="4312624" y="73024"/>
                  <a:pt x="4319342" y="80305"/>
                  <a:pt x="4335080" y="101799"/>
                </a:cubicBezTo>
                <a:cubicBezTo>
                  <a:pt x="4350819" y="123293"/>
                  <a:pt x="4375505" y="162197"/>
                  <a:pt x="4392049" y="191575"/>
                </a:cubicBezTo>
                <a:cubicBezTo>
                  <a:pt x="4408593" y="220954"/>
                  <a:pt x="4426964" y="256519"/>
                  <a:pt x="4434344" y="278070"/>
                </a:cubicBezTo>
                <a:cubicBezTo>
                  <a:pt x="4441724" y="299622"/>
                  <a:pt x="4437782" y="300024"/>
                  <a:pt x="4436328" y="320885"/>
                </a:cubicBezTo>
                <a:cubicBezTo>
                  <a:pt x="4434874" y="341747"/>
                  <a:pt x="4437145" y="371786"/>
                  <a:pt x="4425621" y="403235"/>
                </a:cubicBezTo>
                <a:cubicBezTo>
                  <a:pt x="4414096" y="434684"/>
                  <a:pt x="4387334" y="476851"/>
                  <a:pt x="4367177" y="509580"/>
                </a:cubicBezTo>
                <a:cubicBezTo>
                  <a:pt x="4347020" y="542310"/>
                  <a:pt x="4317554" y="573600"/>
                  <a:pt x="4304677" y="599611"/>
                </a:cubicBezTo>
                <a:cubicBezTo>
                  <a:pt x="4291801" y="625622"/>
                  <a:pt x="4291843" y="645533"/>
                  <a:pt x="4289914" y="665646"/>
                </a:cubicBezTo>
                <a:cubicBezTo>
                  <a:pt x="4287985" y="685759"/>
                  <a:pt x="4287222" y="697786"/>
                  <a:pt x="4293106" y="720287"/>
                </a:cubicBezTo>
                <a:cubicBezTo>
                  <a:pt x="4297519" y="737163"/>
                  <a:pt x="4312386" y="768655"/>
                  <a:pt x="4320284" y="787303"/>
                </a:cubicBezTo>
                <a:lnTo>
                  <a:pt x="4324085" y="797594"/>
                </a:lnTo>
                <a:lnTo>
                  <a:pt x="4309069" y="783403"/>
                </a:lnTo>
                <a:lnTo>
                  <a:pt x="4303635" y="776569"/>
                </a:lnTo>
                <a:cubicBezTo>
                  <a:pt x="4292572" y="765749"/>
                  <a:pt x="4273294" y="748600"/>
                  <a:pt x="4258836" y="735737"/>
                </a:cubicBezTo>
                <a:cubicBezTo>
                  <a:pt x="4244378" y="722875"/>
                  <a:pt x="4244867" y="712070"/>
                  <a:pt x="4216885" y="699395"/>
                </a:cubicBezTo>
                <a:cubicBezTo>
                  <a:pt x="4209889" y="696226"/>
                  <a:pt x="4200907" y="692613"/>
                  <a:pt x="4190771" y="688862"/>
                </a:cubicBezTo>
                <a:lnTo>
                  <a:pt x="4158023" y="677603"/>
                </a:lnTo>
                <a:lnTo>
                  <a:pt x="4147500" y="673770"/>
                </a:lnTo>
                <a:lnTo>
                  <a:pt x="4141832" y="672797"/>
                </a:lnTo>
                <a:lnTo>
                  <a:pt x="4122796" y="667164"/>
                </a:lnTo>
                <a:cubicBezTo>
                  <a:pt x="4111385" y="664092"/>
                  <a:pt x="4100490" y="661496"/>
                  <a:pt x="4090945" y="659682"/>
                </a:cubicBezTo>
                <a:cubicBezTo>
                  <a:pt x="4052763" y="652430"/>
                  <a:pt x="3986093" y="654859"/>
                  <a:pt x="3987791" y="655881"/>
                </a:cubicBezTo>
                <a:cubicBezTo>
                  <a:pt x="3989488" y="656902"/>
                  <a:pt x="4067091" y="660127"/>
                  <a:pt x="4101130" y="665811"/>
                </a:cubicBezTo>
                <a:lnTo>
                  <a:pt x="4141832" y="672797"/>
                </a:lnTo>
                <a:lnTo>
                  <a:pt x="4157740" y="677505"/>
                </a:lnTo>
                <a:lnTo>
                  <a:pt x="4158023" y="677603"/>
                </a:lnTo>
                <a:lnTo>
                  <a:pt x="4192025" y="689985"/>
                </a:lnTo>
                <a:cubicBezTo>
                  <a:pt x="4223604" y="706675"/>
                  <a:pt x="4262159" y="740974"/>
                  <a:pt x="4290601" y="765950"/>
                </a:cubicBezTo>
                <a:lnTo>
                  <a:pt x="4309069" y="783403"/>
                </a:lnTo>
                <a:lnTo>
                  <a:pt x="4319231" y="796186"/>
                </a:lnTo>
                <a:cubicBezTo>
                  <a:pt x="4323463" y="802027"/>
                  <a:pt x="4326092" y="805343"/>
                  <a:pt x="4325214" y="800653"/>
                </a:cubicBezTo>
                <a:lnTo>
                  <a:pt x="4324085" y="797594"/>
                </a:lnTo>
                <a:lnTo>
                  <a:pt x="4326974" y="800324"/>
                </a:lnTo>
                <a:cubicBezTo>
                  <a:pt x="4337994" y="811696"/>
                  <a:pt x="4348902" y="823925"/>
                  <a:pt x="4362677" y="839845"/>
                </a:cubicBezTo>
                <a:cubicBezTo>
                  <a:pt x="4390226" y="871684"/>
                  <a:pt x="4428494" y="918758"/>
                  <a:pt x="4455899" y="956985"/>
                </a:cubicBezTo>
                <a:cubicBezTo>
                  <a:pt x="4483304" y="995211"/>
                  <a:pt x="4508884" y="1027252"/>
                  <a:pt x="4527110" y="1069205"/>
                </a:cubicBezTo>
                <a:cubicBezTo>
                  <a:pt x="4545337" y="1111158"/>
                  <a:pt x="4559203" y="1161125"/>
                  <a:pt x="4565258" y="1208702"/>
                </a:cubicBezTo>
                <a:cubicBezTo>
                  <a:pt x="4571313" y="1256279"/>
                  <a:pt x="4569484" y="1304662"/>
                  <a:pt x="4563440" y="1354670"/>
                </a:cubicBezTo>
                <a:cubicBezTo>
                  <a:pt x="4557395" y="1404679"/>
                  <a:pt x="4541007" y="1466499"/>
                  <a:pt x="4528992" y="1508752"/>
                </a:cubicBezTo>
                <a:cubicBezTo>
                  <a:pt x="4516977" y="1551005"/>
                  <a:pt x="4508935" y="1569751"/>
                  <a:pt x="4491353" y="1608192"/>
                </a:cubicBezTo>
                <a:cubicBezTo>
                  <a:pt x="4473770" y="1646633"/>
                  <a:pt x="4463396" y="1681550"/>
                  <a:pt x="4423499" y="1739397"/>
                </a:cubicBezTo>
                <a:cubicBezTo>
                  <a:pt x="4383603" y="1797245"/>
                  <a:pt x="4303969" y="1895001"/>
                  <a:pt x="4251972" y="1955280"/>
                </a:cubicBezTo>
                <a:cubicBezTo>
                  <a:pt x="4199976" y="2015559"/>
                  <a:pt x="4160238" y="2055466"/>
                  <a:pt x="4111522" y="2101071"/>
                </a:cubicBezTo>
                <a:cubicBezTo>
                  <a:pt x="4062807" y="2146675"/>
                  <a:pt x="4008725" y="2190439"/>
                  <a:pt x="3959679" y="2228907"/>
                </a:cubicBezTo>
                <a:cubicBezTo>
                  <a:pt x="3910633" y="2267375"/>
                  <a:pt x="3861659" y="2302649"/>
                  <a:pt x="3817246" y="2331882"/>
                </a:cubicBezTo>
                <a:cubicBezTo>
                  <a:pt x="3772832" y="2361114"/>
                  <a:pt x="3738418" y="2382952"/>
                  <a:pt x="3693199" y="2404301"/>
                </a:cubicBezTo>
                <a:cubicBezTo>
                  <a:pt x="3647981" y="2425650"/>
                  <a:pt x="3589785" y="2444738"/>
                  <a:pt x="3545934" y="2459972"/>
                </a:cubicBezTo>
                <a:cubicBezTo>
                  <a:pt x="3502083" y="2475207"/>
                  <a:pt x="3465784" y="2482499"/>
                  <a:pt x="3430090" y="2495706"/>
                </a:cubicBezTo>
                <a:cubicBezTo>
                  <a:pt x="3394396" y="2508912"/>
                  <a:pt x="3362917" y="2520492"/>
                  <a:pt x="3331768" y="2539208"/>
                </a:cubicBezTo>
                <a:cubicBezTo>
                  <a:pt x="3300620" y="2557924"/>
                  <a:pt x="3255155" y="2611959"/>
                  <a:pt x="3243200" y="2608002"/>
                </a:cubicBezTo>
                <a:lnTo>
                  <a:pt x="3241641" y="2601177"/>
                </a:lnTo>
                <a:lnTo>
                  <a:pt x="3252871" y="2559366"/>
                </a:lnTo>
                <a:lnTo>
                  <a:pt x="3256264" y="2531201"/>
                </a:lnTo>
                <a:lnTo>
                  <a:pt x="3260037" y="2515467"/>
                </a:lnTo>
                <a:cubicBezTo>
                  <a:pt x="3263534" y="2491210"/>
                  <a:pt x="3263750" y="2481629"/>
                  <a:pt x="3264182" y="2462466"/>
                </a:cubicBezTo>
                <a:cubicBezTo>
                  <a:pt x="3264614" y="2443303"/>
                  <a:pt x="3264845" y="2422169"/>
                  <a:pt x="3262631" y="2400487"/>
                </a:cubicBezTo>
                <a:cubicBezTo>
                  <a:pt x="3260416" y="2378806"/>
                  <a:pt x="3257583" y="2362764"/>
                  <a:pt x="3250894" y="2332379"/>
                </a:cubicBezTo>
                <a:lnTo>
                  <a:pt x="3247412" y="2317737"/>
                </a:lnTo>
                <a:lnTo>
                  <a:pt x="3245629" y="2304239"/>
                </a:lnTo>
                <a:cubicBezTo>
                  <a:pt x="3240365" y="2276098"/>
                  <a:pt x="3221621" y="2213487"/>
                  <a:pt x="3222498" y="2218176"/>
                </a:cubicBezTo>
                <a:cubicBezTo>
                  <a:pt x="3223156" y="2221694"/>
                  <a:pt x="3235037" y="2267083"/>
                  <a:pt x="3243759" y="2302376"/>
                </a:cubicBezTo>
                <a:lnTo>
                  <a:pt x="3247412" y="2317737"/>
                </a:lnTo>
                <a:lnTo>
                  <a:pt x="3250904" y="2344178"/>
                </a:lnTo>
                <a:cubicBezTo>
                  <a:pt x="3252050" y="2357355"/>
                  <a:pt x="3252849" y="2371015"/>
                  <a:pt x="3254085" y="2387021"/>
                </a:cubicBezTo>
                <a:cubicBezTo>
                  <a:pt x="3256559" y="2419032"/>
                  <a:pt x="3263304" y="2457776"/>
                  <a:pt x="3260469" y="2496304"/>
                </a:cubicBezTo>
                <a:lnTo>
                  <a:pt x="3256264" y="2531201"/>
                </a:lnTo>
                <a:lnTo>
                  <a:pt x="3254250" y="2539602"/>
                </a:lnTo>
                <a:cubicBezTo>
                  <a:pt x="3248897" y="2558608"/>
                  <a:pt x="3241786" y="2581354"/>
                  <a:pt x="3240295" y="2595285"/>
                </a:cubicBezTo>
                <a:lnTo>
                  <a:pt x="3241641" y="2601177"/>
                </a:lnTo>
                <a:lnTo>
                  <a:pt x="3237072" y="2618188"/>
                </a:lnTo>
                <a:cubicBezTo>
                  <a:pt x="3223302" y="2651062"/>
                  <a:pt x="3199707" y="2661836"/>
                  <a:pt x="3177852" y="2693544"/>
                </a:cubicBezTo>
                <a:cubicBezTo>
                  <a:pt x="3155998" y="2725252"/>
                  <a:pt x="3127395" y="2772784"/>
                  <a:pt x="3105943" y="2808434"/>
                </a:cubicBezTo>
                <a:cubicBezTo>
                  <a:pt x="3084491" y="2844084"/>
                  <a:pt x="3068146" y="2871246"/>
                  <a:pt x="3049140" y="2907442"/>
                </a:cubicBezTo>
                <a:cubicBezTo>
                  <a:pt x="3030133" y="2943639"/>
                  <a:pt x="3015947" y="2984123"/>
                  <a:pt x="2991905" y="3025614"/>
                </a:cubicBezTo>
                <a:cubicBezTo>
                  <a:pt x="2967864" y="3067104"/>
                  <a:pt x="2936541" y="3115313"/>
                  <a:pt x="2904889" y="3156387"/>
                </a:cubicBezTo>
                <a:cubicBezTo>
                  <a:pt x="2873236" y="3197460"/>
                  <a:pt x="2842404" y="3234865"/>
                  <a:pt x="2801989" y="3272053"/>
                </a:cubicBezTo>
                <a:cubicBezTo>
                  <a:pt x="2761576" y="3309242"/>
                  <a:pt x="2711709" y="3351378"/>
                  <a:pt x="2662405" y="3379517"/>
                </a:cubicBezTo>
                <a:cubicBezTo>
                  <a:pt x="2613100" y="3407656"/>
                  <a:pt x="2548516" y="3426602"/>
                  <a:pt x="2506162" y="3440887"/>
                </a:cubicBezTo>
                <a:cubicBezTo>
                  <a:pt x="2463807" y="3455172"/>
                  <a:pt x="2435464" y="3458465"/>
                  <a:pt x="2408273" y="3465225"/>
                </a:cubicBezTo>
                <a:cubicBezTo>
                  <a:pt x="2408273" y="3465225"/>
                  <a:pt x="2373126" y="3475985"/>
                  <a:pt x="2343014" y="3481451"/>
                </a:cubicBezTo>
                <a:cubicBezTo>
                  <a:pt x="2312901" y="3486917"/>
                  <a:pt x="2263900" y="3490728"/>
                  <a:pt x="2227601" y="3498020"/>
                </a:cubicBezTo>
                <a:cubicBezTo>
                  <a:pt x="2191303" y="3505313"/>
                  <a:pt x="2159349" y="3516146"/>
                  <a:pt x="2125224" y="3525208"/>
                </a:cubicBezTo>
                <a:cubicBezTo>
                  <a:pt x="2125224" y="3525208"/>
                  <a:pt x="2055074" y="3540340"/>
                  <a:pt x="2022847" y="3552395"/>
                </a:cubicBezTo>
                <a:cubicBezTo>
                  <a:pt x="1990620" y="3564450"/>
                  <a:pt x="1960147" y="3585885"/>
                  <a:pt x="1931862" y="3597538"/>
                </a:cubicBezTo>
                <a:cubicBezTo>
                  <a:pt x="1917719" y="3603364"/>
                  <a:pt x="1904325" y="3608716"/>
                  <a:pt x="1891323" y="3613030"/>
                </a:cubicBezTo>
                <a:lnTo>
                  <a:pt x="1864321" y="3619591"/>
                </a:lnTo>
                <a:lnTo>
                  <a:pt x="1847737" y="3620620"/>
                </a:lnTo>
                <a:lnTo>
                  <a:pt x="1827945" y="3622331"/>
                </a:lnTo>
                <a:lnTo>
                  <a:pt x="1817739" y="3622340"/>
                </a:lnTo>
                <a:cubicBezTo>
                  <a:pt x="1806214" y="3621128"/>
                  <a:pt x="1794460" y="3619142"/>
                  <a:pt x="1780972" y="3617731"/>
                </a:cubicBezTo>
                <a:cubicBezTo>
                  <a:pt x="1753997" y="3614910"/>
                  <a:pt x="1722533" y="3614938"/>
                  <a:pt x="1691286" y="3605384"/>
                </a:cubicBezTo>
                <a:lnTo>
                  <a:pt x="1671254" y="3597212"/>
                </a:lnTo>
                <a:lnTo>
                  <a:pt x="1667726" y="3595542"/>
                </a:lnTo>
                <a:cubicBezTo>
                  <a:pt x="1657481" y="3589320"/>
                  <a:pt x="1647550" y="3582766"/>
                  <a:pt x="1635868" y="3577586"/>
                </a:cubicBezTo>
                <a:lnTo>
                  <a:pt x="1606362" y="3566981"/>
                </a:lnTo>
                <a:lnTo>
                  <a:pt x="1593486" y="3560407"/>
                </a:lnTo>
                <a:cubicBezTo>
                  <a:pt x="1560684" y="3543443"/>
                  <a:pt x="1499844" y="3505446"/>
                  <a:pt x="1494478" y="3503604"/>
                </a:cubicBezTo>
                <a:cubicBezTo>
                  <a:pt x="1489112" y="3501763"/>
                  <a:pt x="1537723" y="3537027"/>
                  <a:pt x="1561288" y="3549357"/>
                </a:cubicBezTo>
                <a:cubicBezTo>
                  <a:pt x="1573071" y="3555522"/>
                  <a:pt x="1585875" y="3559990"/>
                  <a:pt x="1598653" y="3564211"/>
                </a:cubicBezTo>
                <a:lnTo>
                  <a:pt x="1606362" y="3566981"/>
                </a:lnTo>
                <a:lnTo>
                  <a:pt x="1642969" y="3585674"/>
                </a:lnTo>
                <a:lnTo>
                  <a:pt x="1671254" y="3597212"/>
                </a:lnTo>
                <a:lnTo>
                  <a:pt x="1701471" y="3611513"/>
                </a:lnTo>
                <a:cubicBezTo>
                  <a:pt x="1727353" y="3619226"/>
                  <a:pt x="1760717" y="3622190"/>
                  <a:pt x="1791159" y="3623860"/>
                </a:cubicBezTo>
                <a:cubicBezTo>
                  <a:pt x="1798769" y="3624278"/>
                  <a:pt x="1808165" y="3623891"/>
                  <a:pt x="1818032" y="3623188"/>
                </a:cubicBezTo>
                <a:lnTo>
                  <a:pt x="1827945" y="3622331"/>
                </a:lnTo>
                <a:lnTo>
                  <a:pt x="1853136" y="3622309"/>
                </a:lnTo>
                <a:lnTo>
                  <a:pt x="1864321" y="3619591"/>
                </a:lnTo>
                <a:lnTo>
                  <a:pt x="1872394" y="3619090"/>
                </a:lnTo>
                <a:cubicBezTo>
                  <a:pt x="1878897" y="3619080"/>
                  <a:pt x="1883245" y="3619731"/>
                  <a:pt x="1884126" y="3621533"/>
                </a:cubicBezTo>
                <a:cubicBezTo>
                  <a:pt x="1887651" y="3628740"/>
                  <a:pt x="1840058" y="3646349"/>
                  <a:pt x="1812305" y="3667108"/>
                </a:cubicBezTo>
                <a:cubicBezTo>
                  <a:pt x="1784552" y="3687867"/>
                  <a:pt x="1752239" y="3714669"/>
                  <a:pt x="1717608" y="3746088"/>
                </a:cubicBezTo>
                <a:cubicBezTo>
                  <a:pt x="1682978" y="3777507"/>
                  <a:pt x="1642291" y="3815919"/>
                  <a:pt x="1604524" y="3855625"/>
                </a:cubicBezTo>
                <a:cubicBezTo>
                  <a:pt x="1566757" y="3895332"/>
                  <a:pt x="1527752" y="3946316"/>
                  <a:pt x="1491007" y="3984326"/>
                </a:cubicBezTo>
                <a:cubicBezTo>
                  <a:pt x="1454261" y="4022335"/>
                  <a:pt x="1429631" y="4046360"/>
                  <a:pt x="1384052" y="4083677"/>
                </a:cubicBezTo>
                <a:cubicBezTo>
                  <a:pt x="1338473" y="4120995"/>
                  <a:pt x="1276838" y="4172698"/>
                  <a:pt x="1217534" y="4208232"/>
                </a:cubicBezTo>
                <a:cubicBezTo>
                  <a:pt x="1158230" y="4243765"/>
                  <a:pt x="1084453" y="4277989"/>
                  <a:pt x="1028229" y="4296877"/>
                </a:cubicBezTo>
                <a:cubicBezTo>
                  <a:pt x="972004" y="4315764"/>
                  <a:pt x="932384" y="4317820"/>
                  <a:pt x="880188" y="4321559"/>
                </a:cubicBezTo>
                <a:cubicBezTo>
                  <a:pt x="827993" y="4325298"/>
                  <a:pt x="764042" y="4327051"/>
                  <a:pt x="715055" y="4319309"/>
                </a:cubicBezTo>
                <a:cubicBezTo>
                  <a:pt x="666068" y="4311567"/>
                  <a:pt x="625182" y="4293439"/>
                  <a:pt x="586266" y="4275108"/>
                </a:cubicBezTo>
                <a:cubicBezTo>
                  <a:pt x="547351" y="4256778"/>
                  <a:pt x="514420" y="4234649"/>
                  <a:pt x="481561" y="4209328"/>
                </a:cubicBezTo>
                <a:cubicBezTo>
                  <a:pt x="448702" y="4184006"/>
                  <a:pt x="425626" y="4160871"/>
                  <a:pt x="389114" y="4123176"/>
                </a:cubicBezTo>
                <a:cubicBezTo>
                  <a:pt x="352602" y="4085480"/>
                  <a:pt x="308164" y="4028680"/>
                  <a:pt x="262487" y="3983159"/>
                </a:cubicBezTo>
                <a:cubicBezTo>
                  <a:pt x="216811" y="3937637"/>
                  <a:pt x="153957" y="3879929"/>
                  <a:pt x="115055" y="3850045"/>
                </a:cubicBezTo>
                <a:cubicBezTo>
                  <a:pt x="76154" y="3820163"/>
                  <a:pt x="60731" y="3817357"/>
                  <a:pt x="29081" y="3803861"/>
                </a:cubicBezTo>
                <a:cubicBezTo>
                  <a:pt x="21169" y="3800488"/>
                  <a:pt x="12167" y="3798395"/>
                  <a:pt x="2753" y="3796712"/>
                </a:cubicBezTo>
                <a:lnTo>
                  <a:pt x="0" y="3796263"/>
                </a:lnTo>
                <a:lnTo>
                  <a:pt x="0" y="3387773"/>
                </a:lnTo>
                <a:lnTo>
                  <a:pt x="3114" y="3385894"/>
                </a:lnTo>
                <a:cubicBezTo>
                  <a:pt x="40923" y="3366099"/>
                  <a:pt x="79451" y="3368934"/>
                  <a:pt x="114037" y="3372173"/>
                </a:cubicBezTo>
                <a:cubicBezTo>
                  <a:pt x="148622" y="3375411"/>
                  <a:pt x="183338" y="3383815"/>
                  <a:pt x="216758" y="3395138"/>
                </a:cubicBezTo>
                <a:cubicBezTo>
                  <a:pt x="250178" y="3406461"/>
                  <a:pt x="285353" y="3427166"/>
                  <a:pt x="314558" y="3440115"/>
                </a:cubicBezTo>
                <a:cubicBezTo>
                  <a:pt x="343763" y="3453065"/>
                  <a:pt x="368278" y="3466891"/>
                  <a:pt x="391987" y="3472834"/>
                </a:cubicBezTo>
                <a:cubicBezTo>
                  <a:pt x="415697" y="3478776"/>
                  <a:pt x="421955" y="3473756"/>
                  <a:pt x="456815" y="3475771"/>
                </a:cubicBezTo>
                <a:cubicBezTo>
                  <a:pt x="491674" y="3477786"/>
                  <a:pt x="517540" y="3497051"/>
                  <a:pt x="601143" y="3484926"/>
                </a:cubicBezTo>
                <a:cubicBezTo>
                  <a:pt x="684745" y="3472801"/>
                  <a:pt x="846454" y="3441544"/>
                  <a:pt x="958428" y="3403020"/>
                </a:cubicBezTo>
                <a:cubicBezTo>
                  <a:pt x="1070402" y="3364496"/>
                  <a:pt x="1179961" y="3302321"/>
                  <a:pt x="1272987" y="3253784"/>
                </a:cubicBezTo>
                <a:cubicBezTo>
                  <a:pt x="1366015" y="3205246"/>
                  <a:pt x="1440482" y="3162188"/>
                  <a:pt x="1516590" y="3111794"/>
                </a:cubicBezTo>
                <a:cubicBezTo>
                  <a:pt x="1592699" y="3061400"/>
                  <a:pt x="1660204" y="2989180"/>
                  <a:pt x="1729636" y="2951417"/>
                </a:cubicBezTo>
                <a:cubicBezTo>
                  <a:pt x="1799068" y="2913654"/>
                  <a:pt x="1884988" y="2896911"/>
                  <a:pt x="1933184" y="2885217"/>
                </a:cubicBezTo>
                <a:cubicBezTo>
                  <a:pt x="1981380" y="2873522"/>
                  <a:pt x="1985436" y="2889838"/>
                  <a:pt x="2018814" y="2881249"/>
                </a:cubicBezTo>
                <a:cubicBezTo>
                  <a:pt x="2052191" y="2872661"/>
                  <a:pt x="2088907" y="2857758"/>
                  <a:pt x="2133450" y="2833690"/>
                </a:cubicBezTo>
                <a:cubicBezTo>
                  <a:pt x="2177993" y="2809623"/>
                  <a:pt x="2242259" y="2771989"/>
                  <a:pt x="2286069" y="2736844"/>
                </a:cubicBezTo>
                <a:cubicBezTo>
                  <a:pt x="2329878" y="2701699"/>
                  <a:pt x="2351057" y="2667272"/>
                  <a:pt x="2396305" y="2622818"/>
                </a:cubicBezTo>
                <a:cubicBezTo>
                  <a:pt x="2441552" y="2578364"/>
                  <a:pt x="2506728" y="2522316"/>
                  <a:pt x="2557558" y="2470122"/>
                </a:cubicBezTo>
                <a:cubicBezTo>
                  <a:pt x="2608389" y="2417928"/>
                  <a:pt x="2645351" y="2370338"/>
                  <a:pt x="2701289" y="2309657"/>
                </a:cubicBezTo>
                <a:cubicBezTo>
                  <a:pt x="2757227" y="2248975"/>
                  <a:pt x="2833854" y="2164671"/>
                  <a:pt x="2893187" y="2106032"/>
                </a:cubicBezTo>
                <a:cubicBezTo>
                  <a:pt x="2952521" y="2047394"/>
                  <a:pt x="3005379" y="2003358"/>
                  <a:pt x="3057289" y="1957826"/>
                </a:cubicBezTo>
                <a:cubicBezTo>
                  <a:pt x="3109199" y="1912293"/>
                  <a:pt x="3149685" y="1871911"/>
                  <a:pt x="3204644" y="1832838"/>
                </a:cubicBezTo>
                <a:cubicBezTo>
                  <a:pt x="3259604" y="1793765"/>
                  <a:pt x="3331755" y="1755326"/>
                  <a:pt x="3387044" y="1723390"/>
                </a:cubicBezTo>
                <a:cubicBezTo>
                  <a:pt x="3442334" y="1691453"/>
                  <a:pt x="3518241" y="1639088"/>
                  <a:pt x="3536383" y="1641218"/>
                </a:cubicBezTo>
                <a:lnTo>
                  <a:pt x="3537216" y="1642011"/>
                </a:lnTo>
                <a:lnTo>
                  <a:pt x="3527291" y="1656038"/>
                </a:lnTo>
                <a:cubicBezTo>
                  <a:pt x="3521387" y="1663064"/>
                  <a:pt x="3516196" y="1669768"/>
                  <a:pt x="3511865" y="1681961"/>
                </a:cubicBezTo>
                <a:cubicBezTo>
                  <a:pt x="3509700" y="1688057"/>
                  <a:pt x="3507703" y="1695555"/>
                  <a:pt x="3505891" y="1703707"/>
                </a:cubicBezTo>
                <a:lnTo>
                  <a:pt x="3502538" y="1721396"/>
                </a:lnTo>
                <a:lnTo>
                  <a:pt x="3495894" y="1736170"/>
                </a:lnTo>
                <a:cubicBezTo>
                  <a:pt x="3490823" y="1756703"/>
                  <a:pt x="3488016" y="1768715"/>
                  <a:pt x="3490899" y="1785972"/>
                </a:cubicBezTo>
                <a:lnTo>
                  <a:pt x="3493313" y="1795571"/>
                </a:lnTo>
                <a:lnTo>
                  <a:pt x="3493748" y="1797592"/>
                </a:lnTo>
                <a:lnTo>
                  <a:pt x="3493948" y="1798096"/>
                </a:lnTo>
                <a:lnTo>
                  <a:pt x="3495805" y="1805485"/>
                </a:lnTo>
                <a:cubicBezTo>
                  <a:pt x="3505214" y="1835195"/>
                  <a:pt x="3551867" y="1913676"/>
                  <a:pt x="3552342" y="1914424"/>
                </a:cubicBezTo>
                <a:cubicBezTo>
                  <a:pt x="3552816" y="1915172"/>
                  <a:pt x="3508206" y="1833295"/>
                  <a:pt x="3498654" y="1809974"/>
                </a:cubicBezTo>
                <a:lnTo>
                  <a:pt x="3493948" y="1798096"/>
                </a:lnTo>
                <a:lnTo>
                  <a:pt x="3493313" y="1795571"/>
                </a:lnTo>
                <a:lnTo>
                  <a:pt x="3492434" y="1791490"/>
                </a:lnTo>
                <a:cubicBezTo>
                  <a:pt x="3492447" y="1788203"/>
                  <a:pt x="3493929" y="1785164"/>
                  <a:pt x="3495030" y="1774496"/>
                </a:cubicBezTo>
                <a:cubicBezTo>
                  <a:pt x="3496131" y="1763828"/>
                  <a:pt x="3498175" y="1746791"/>
                  <a:pt x="3501026" y="1729372"/>
                </a:cubicBezTo>
                <a:lnTo>
                  <a:pt x="3502538" y="1721396"/>
                </a:lnTo>
                <a:lnTo>
                  <a:pt x="3507625" y="1710083"/>
                </a:lnTo>
                <a:cubicBezTo>
                  <a:pt x="3521450" y="1685036"/>
                  <a:pt x="3541653" y="1655020"/>
                  <a:pt x="3540129" y="1644786"/>
                </a:cubicBezTo>
                <a:lnTo>
                  <a:pt x="3537216" y="1642011"/>
                </a:lnTo>
                <a:lnTo>
                  <a:pt x="3547000" y="1628184"/>
                </a:lnTo>
                <a:cubicBezTo>
                  <a:pt x="3561373" y="1601224"/>
                  <a:pt x="3582092" y="1554496"/>
                  <a:pt x="3598106" y="1520198"/>
                </a:cubicBezTo>
                <a:cubicBezTo>
                  <a:pt x="3598106" y="1520198"/>
                  <a:pt x="3630536" y="1455545"/>
                  <a:pt x="3643083" y="1422398"/>
                </a:cubicBezTo>
                <a:cubicBezTo>
                  <a:pt x="3655631" y="1389251"/>
                  <a:pt x="3668594" y="1348493"/>
                  <a:pt x="3673386" y="1321317"/>
                </a:cubicBezTo>
                <a:cubicBezTo>
                  <a:pt x="3678177" y="1294140"/>
                  <a:pt x="3677516" y="1279869"/>
                  <a:pt x="3671834" y="1259339"/>
                </a:cubicBezTo>
                <a:cubicBezTo>
                  <a:pt x="3666152" y="1238809"/>
                  <a:pt x="3645997" y="1216968"/>
                  <a:pt x="3639294" y="1198136"/>
                </a:cubicBezTo>
                <a:cubicBezTo>
                  <a:pt x="3632590" y="1179303"/>
                  <a:pt x="3635526" y="1169046"/>
                  <a:pt x="3631613" y="1146343"/>
                </a:cubicBezTo>
                <a:cubicBezTo>
                  <a:pt x="3627700" y="1123641"/>
                  <a:pt x="3623529" y="1090608"/>
                  <a:pt x="3615818" y="1061921"/>
                </a:cubicBezTo>
                <a:cubicBezTo>
                  <a:pt x="3608108" y="1033232"/>
                  <a:pt x="3601895" y="1003596"/>
                  <a:pt x="3585351" y="974218"/>
                </a:cubicBezTo>
                <a:cubicBezTo>
                  <a:pt x="3568807" y="944839"/>
                  <a:pt x="3531130" y="915230"/>
                  <a:pt x="3516556" y="885650"/>
                </a:cubicBezTo>
                <a:cubicBezTo>
                  <a:pt x="3501983" y="856070"/>
                  <a:pt x="3500718" y="835885"/>
                  <a:pt x="3497914" y="796738"/>
                </a:cubicBezTo>
                <a:cubicBezTo>
                  <a:pt x="3495110" y="757591"/>
                  <a:pt x="3482941" y="708647"/>
                  <a:pt x="3499733" y="650770"/>
                </a:cubicBezTo>
                <a:cubicBezTo>
                  <a:pt x="3516524" y="592892"/>
                  <a:pt x="3557127" y="514658"/>
                  <a:pt x="3598664" y="449473"/>
                </a:cubicBezTo>
                <a:cubicBezTo>
                  <a:pt x="3640201" y="384287"/>
                  <a:pt x="3697780" y="316269"/>
                  <a:pt x="3748956" y="259659"/>
                </a:cubicBezTo>
                <a:cubicBezTo>
                  <a:pt x="3800132" y="203048"/>
                  <a:pt x="3865104" y="145028"/>
                  <a:pt x="3905720" y="109811"/>
                </a:cubicBezTo>
                <a:lnTo>
                  <a:pt x="3992648" y="48353"/>
                </a:lnTo>
                <a:close/>
              </a:path>
            </a:pathLst>
          </a:custGeom>
          <a:solidFill>
            <a:srgbClr val="E1F3FF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13" name="任意多边形 112"/>
          <p:cNvSpPr/>
          <p:nvPr/>
        </p:nvSpPr>
        <p:spPr>
          <a:xfrm rot="20380551">
            <a:off x="6376988" y="5046706"/>
            <a:ext cx="2014537" cy="1271587"/>
          </a:xfrm>
          <a:custGeom>
            <a:avLst/>
            <a:gdLst>
              <a:gd name="connsiteX0" fmla="*/ 4190672 w 5014597"/>
              <a:gd name="connsiteY0" fmla="*/ 527601 h 3165562"/>
              <a:gd name="connsiteX1" fmla="*/ 4209505 w 5014597"/>
              <a:gd name="connsiteY1" fmla="*/ 543479 h 3165562"/>
              <a:gd name="connsiteX2" fmla="*/ 4348353 w 5014597"/>
              <a:gd name="connsiteY2" fmla="*/ 719630 h 3165562"/>
              <a:gd name="connsiteX3" fmla="*/ 4435131 w 5014597"/>
              <a:gd name="connsiteY3" fmla="*/ 944526 h 3165562"/>
              <a:gd name="connsiteX4" fmla="*/ 4476857 w 5014597"/>
              <a:gd name="connsiteY4" fmla="*/ 1107380 h 3165562"/>
              <a:gd name="connsiteX5" fmla="*/ 4496241 w 5014597"/>
              <a:gd name="connsiteY5" fmla="*/ 1284637 h 3165562"/>
              <a:gd name="connsiteX6" fmla="*/ 4484421 w 5014597"/>
              <a:gd name="connsiteY6" fmla="*/ 1438997 h 3165562"/>
              <a:gd name="connsiteX7" fmla="*/ 4420902 w 5014597"/>
              <a:gd name="connsiteY7" fmla="*/ 1579878 h 3165562"/>
              <a:gd name="connsiteX8" fmla="*/ 4294421 w 5014597"/>
              <a:gd name="connsiteY8" fmla="*/ 1691769 h 3165562"/>
              <a:gd name="connsiteX9" fmla="*/ 4161477 w 5014597"/>
              <a:gd name="connsiteY9" fmla="*/ 1744574 h 3165562"/>
              <a:gd name="connsiteX10" fmla="*/ 3989206 w 5014597"/>
              <a:gd name="connsiteY10" fmla="*/ 1765805 h 3165562"/>
              <a:gd name="connsiteX11" fmla="*/ 3808072 w 5014597"/>
              <a:gd name="connsiteY11" fmla="*/ 1749738 h 3165562"/>
              <a:gd name="connsiteX12" fmla="*/ 3612537 w 5014597"/>
              <a:gd name="connsiteY12" fmla="*/ 1711329 h 3165562"/>
              <a:gd name="connsiteX13" fmla="*/ 3457993 w 5014597"/>
              <a:gd name="connsiteY13" fmla="*/ 1654087 h 3165562"/>
              <a:gd name="connsiteX14" fmla="*/ 3309171 w 5014597"/>
              <a:gd name="connsiteY14" fmla="*/ 1627312 h 3165562"/>
              <a:gd name="connsiteX15" fmla="*/ 3192847 w 5014597"/>
              <a:gd name="connsiteY15" fmla="*/ 1635249 h 3165562"/>
              <a:gd name="connsiteX16" fmla="*/ 3118251 w 5014597"/>
              <a:gd name="connsiteY16" fmla="*/ 1652973 h 3165562"/>
              <a:gd name="connsiteX17" fmla="*/ 3043656 w 5014597"/>
              <a:gd name="connsiteY17" fmla="*/ 1670698 h 3165562"/>
              <a:gd name="connsiteX18" fmla="*/ 3121206 w 5014597"/>
              <a:gd name="connsiteY18" fmla="*/ 1614384 h 3165562"/>
              <a:gd name="connsiteX19" fmla="*/ 3192479 w 5014597"/>
              <a:gd name="connsiteY19" fmla="*/ 1544405 h 3165562"/>
              <a:gd name="connsiteX20" fmla="*/ 3246212 w 5014597"/>
              <a:gd name="connsiteY20" fmla="*/ 1445254 h 3165562"/>
              <a:gd name="connsiteX21" fmla="*/ 3264123 w 5014597"/>
              <a:gd name="connsiteY21" fmla="*/ 1412203 h 3165562"/>
              <a:gd name="connsiteX22" fmla="*/ 3185648 w 5014597"/>
              <a:gd name="connsiteY22" fmla="*/ 1547544 h 3165562"/>
              <a:gd name="connsiteX23" fmla="*/ 3114374 w 5014597"/>
              <a:gd name="connsiteY23" fmla="*/ 1617522 h 3165562"/>
              <a:gd name="connsiteX24" fmla="*/ 3067845 w 5014597"/>
              <a:gd name="connsiteY24" fmla="*/ 1651311 h 3165562"/>
              <a:gd name="connsiteX25" fmla="*/ 3002665 w 5014597"/>
              <a:gd name="connsiteY25" fmla="*/ 1689530 h 3165562"/>
              <a:gd name="connsiteX26" fmla="*/ 2926223 w 5014597"/>
              <a:gd name="connsiteY26" fmla="*/ 1712240 h 3165562"/>
              <a:gd name="connsiteX27" fmla="*/ 2859751 w 5014597"/>
              <a:gd name="connsiteY27" fmla="*/ 1738642 h 3165562"/>
              <a:gd name="connsiteX28" fmla="*/ 2793279 w 5014597"/>
              <a:gd name="connsiteY28" fmla="*/ 1765045 h 3165562"/>
              <a:gd name="connsiteX29" fmla="*/ 2746830 w 5014597"/>
              <a:gd name="connsiteY29" fmla="*/ 1790006 h 3165562"/>
              <a:gd name="connsiteX30" fmla="*/ 2704277 w 5014597"/>
              <a:gd name="connsiteY30" fmla="*/ 1809936 h 3165562"/>
              <a:gd name="connsiteX31" fmla="*/ 2672153 w 5014597"/>
              <a:gd name="connsiteY31" fmla="*/ 1816559 h 3165562"/>
              <a:gd name="connsiteX32" fmla="*/ 2600535 w 5014597"/>
              <a:gd name="connsiteY32" fmla="*/ 1839638 h 3165562"/>
              <a:gd name="connsiteX33" fmla="*/ 2545642 w 5014597"/>
              <a:gd name="connsiteY33" fmla="*/ 1857043 h 3165562"/>
              <a:gd name="connsiteX34" fmla="*/ 2531086 w 5014597"/>
              <a:gd name="connsiteY34" fmla="*/ 1860685 h 3165562"/>
              <a:gd name="connsiteX35" fmla="*/ 2496903 w 5014597"/>
              <a:gd name="connsiteY35" fmla="*/ 1868963 h 3165562"/>
              <a:gd name="connsiteX36" fmla="*/ 2371924 w 5014597"/>
              <a:gd name="connsiteY36" fmla="*/ 1892441 h 3165562"/>
              <a:gd name="connsiteX37" fmla="*/ 2330598 w 5014597"/>
              <a:gd name="connsiteY37" fmla="*/ 1897311 h 3165562"/>
              <a:gd name="connsiteX38" fmla="*/ 2286746 w 5014597"/>
              <a:gd name="connsiteY38" fmla="*/ 1899513 h 3165562"/>
              <a:gd name="connsiteX39" fmla="*/ 2212024 w 5014597"/>
              <a:gd name="connsiteY39" fmla="*/ 1895577 h 3165562"/>
              <a:gd name="connsiteX40" fmla="*/ 2075020 w 5014597"/>
              <a:gd name="connsiteY40" fmla="*/ 1867509 h 3165562"/>
              <a:gd name="connsiteX41" fmla="*/ 1940417 w 5014597"/>
              <a:gd name="connsiteY41" fmla="*/ 1817653 h 3165562"/>
              <a:gd name="connsiteX42" fmla="*/ 1912984 w 5014597"/>
              <a:gd name="connsiteY42" fmla="*/ 1805224 h 3165562"/>
              <a:gd name="connsiteX43" fmla="*/ 1892410 w 5014597"/>
              <a:gd name="connsiteY43" fmla="*/ 1794203 h 3165562"/>
              <a:gd name="connsiteX44" fmla="*/ 1801383 w 5014597"/>
              <a:gd name="connsiteY44" fmla="*/ 1749148 h 3165562"/>
              <a:gd name="connsiteX45" fmla="*/ 1651640 w 5014597"/>
              <a:gd name="connsiteY45" fmla="*/ 1648331 h 3165562"/>
              <a:gd name="connsiteX46" fmla="*/ 1504297 w 5014597"/>
              <a:gd name="connsiteY46" fmla="*/ 1525727 h 3165562"/>
              <a:gd name="connsiteX47" fmla="*/ 1409947 w 5014597"/>
              <a:gd name="connsiteY47" fmla="*/ 1428419 h 3165562"/>
              <a:gd name="connsiteX48" fmla="*/ 1227708 w 5014597"/>
              <a:gd name="connsiteY48" fmla="*/ 1292888 h 3165562"/>
              <a:gd name="connsiteX49" fmla="*/ 1125417 w 5014597"/>
              <a:gd name="connsiteY49" fmla="*/ 1232323 h 3165562"/>
              <a:gd name="connsiteX50" fmla="*/ 1109723 w 5014597"/>
              <a:gd name="connsiteY50" fmla="*/ 1198165 h 3165562"/>
              <a:gd name="connsiteX51" fmla="*/ 1093418 w 5014597"/>
              <a:gd name="connsiteY51" fmla="*/ 1157047 h 3165562"/>
              <a:gd name="connsiteX52" fmla="*/ 1085912 w 5014597"/>
              <a:gd name="connsiteY52" fmla="*/ 1134314 h 3165562"/>
              <a:gd name="connsiteX53" fmla="*/ 1080736 w 5014597"/>
              <a:gd name="connsiteY53" fmla="*/ 1108059 h 3165562"/>
              <a:gd name="connsiteX54" fmla="*/ 1077414 w 5014597"/>
              <a:gd name="connsiteY54" fmla="*/ 1055805 h 3165562"/>
              <a:gd name="connsiteX55" fmla="*/ 1078890 w 5014597"/>
              <a:gd name="connsiteY55" fmla="*/ 1113044 h 3165562"/>
              <a:gd name="connsiteX56" fmla="*/ 1085912 w 5014597"/>
              <a:gd name="connsiteY56" fmla="*/ 1134314 h 3165562"/>
              <a:gd name="connsiteX57" fmla="*/ 1088121 w 5014597"/>
              <a:gd name="connsiteY57" fmla="*/ 1145518 h 3165562"/>
              <a:gd name="connsiteX58" fmla="*/ 1098461 w 5014597"/>
              <a:gd name="connsiteY58" fmla="*/ 1182654 h 3165562"/>
              <a:gd name="connsiteX59" fmla="*/ 1125417 w 5014597"/>
              <a:gd name="connsiteY59" fmla="*/ 1232323 h 3165562"/>
              <a:gd name="connsiteX60" fmla="*/ 1112991 w 5014597"/>
              <a:gd name="connsiteY60" fmla="*/ 1227586 h 3165562"/>
              <a:gd name="connsiteX61" fmla="*/ 1084243 w 5014597"/>
              <a:gd name="connsiteY61" fmla="*/ 1205735 h 3165562"/>
              <a:gd name="connsiteX62" fmla="*/ 983563 w 5014597"/>
              <a:gd name="connsiteY62" fmla="*/ 1160073 h 3165562"/>
              <a:gd name="connsiteX63" fmla="*/ 952538 w 5014597"/>
              <a:gd name="connsiteY63" fmla="*/ 1151194 h 3165562"/>
              <a:gd name="connsiteX64" fmla="*/ 941516 w 5014597"/>
              <a:gd name="connsiteY64" fmla="*/ 1147200 h 3165562"/>
              <a:gd name="connsiteX65" fmla="*/ 843840 w 5014597"/>
              <a:gd name="connsiteY65" fmla="*/ 1150707 h 3165562"/>
              <a:gd name="connsiteX66" fmla="*/ 730100 w 5014597"/>
              <a:gd name="connsiteY66" fmla="*/ 1182279 h 3165562"/>
              <a:gd name="connsiteX67" fmla="*/ 848825 w 5014597"/>
              <a:gd name="connsiteY67" fmla="*/ 1152553 h 3165562"/>
              <a:gd name="connsiteX68" fmla="*/ 951486 w 5014597"/>
              <a:gd name="connsiteY68" fmla="*/ 1150893 h 3165562"/>
              <a:gd name="connsiteX69" fmla="*/ 952538 w 5014597"/>
              <a:gd name="connsiteY69" fmla="*/ 1151194 h 3165562"/>
              <a:gd name="connsiteX70" fmla="*/ 985564 w 5014597"/>
              <a:gd name="connsiteY70" fmla="*/ 1163161 h 3165562"/>
              <a:gd name="connsiteX71" fmla="*/ 1029405 w 5014597"/>
              <a:gd name="connsiteY71" fmla="*/ 1185423 h 3165562"/>
              <a:gd name="connsiteX72" fmla="*/ 1109077 w 5014597"/>
              <a:gd name="connsiteY72" fmla="*/ 1226094 h 3165562"/>
              <a:gd name="connsiteX73" fmla="*/ 1112991 w 5014597"/>
              <a:gd name="connsiteY73" fmla="*/ 1227586 h 3165562"/>
              <a:gd name="connsiteX74" fmla="*/ 1131522 w 5014597"/>
              <a:gd name="connsiteY74" fmla="*/ 1241672 h 3165562"/>
              <a:gd name="connsiteX75" fmla="*/ 1174162 w 5014597"/>
              <a:gd name="connsiteY75" fmla="*/ 1284394 h 3165562"/>
              <a:gd name="connsiteX76" fmla="*/ 1269804 w 5014597"/>
              <a:gd name="connsiteY76" fmla="*/ 1393518 h 3165562"/>
              <a:gd name="connsiteX77" fmla="*/ 1339228 w 5014597"/>
              <a:gd name="connsiteY77" fmla="*/ 1481594 h 3165562"/>
              <a:gd name="connsiteX78" fmla="*/ 1411791 w 5014597"/>
              <a:gd name="connsiteY78" fmla="*/ 1576502 h 3165562"/>
              <a:gd name="connsiteX79" fmla="*/ 1526637 w 5014597"/>
              <a:gd name="connsiteY79" fmla="*/ 1664393 h 3165562"/>
              <a:gd name="connsiteX80" fmla="*/ 1600862 w 5014597"/>
              <a:gd name="connsiteY80" fmla="*/ 1708893 h 3165562"/>
              <a:gd name="connsiteX81" fmla="*/ 1729188 w 5014597"/>
              <a:gd name="connsiteY81" fmla="*/ 1745085 h 3165562"/>
              <a:gd name="connsiteX82" fmla="*/ 1801383 w 5014597"/>
              <a:gd name="connsiteY82" fmla="*/ 1749148 h 3165562"/>
              <a:gd name="connsiteX83" fmla="*/ 1871846 w 5014597"/>
              <a:gd name="connsiteY83" fmla="*/ 1786586 h 3165562"/>
              <a:gd name="connsiteX84" fmla="*/ 1912984 w 5014597"/>
              <a:gd name="connsiteY84" fmla="*/ 1805224 h 3165562"/>
              <a:gd name="connsiteX85" fmla="*/ 1961004 w 5014597"/>
              <a:gd name="connsiteY85" fmla="*/ 1830948 h 3165562"/>
              <a:gd name="connsiteX86" fmla="*/ 2041415 w 5014597"/>
              <a:gd name="connsiteY86" fmla="*/ 1866401 h 3165562"/>
              <a:gd name="connsiteX87" fmla="*/ 2226980 w 5014597"/>
              <a:gd name="connsiteY87" fmla="*/ 1901117 h 3165562"/>
              <a:gd name="connsiteX88" fmla="*/ 2301529 w 5014597"/>
              <a:gd name="connsiteY88" fmla="*/ 1900737 h 3165562"/>
              <a:gd name="connsiteX89" fmla="*/ 2330598 w 5014597"/>
              <a:gd name="connsiteY89" fmla="*/ 1897311 h 3165562"/>
              <a:gd name="connsiteX90" fmla="*/ 2365092 w 5014597"/>
              <a:gd name="connsiteY90" fmla="*/ 1895579 h 3165562"/>
              <a:gd name="connsiteX91" fmla="*/ 2447789 w 5014597"/>
              <a:gd name="connsiteY91" fmla="*/ 1880856 h 3165562"/>
              <a:gd name="connsiteX92" fmla="*/ 2496903 w 5014597"/>
              <a:gd name="connsiteY92" fmla="*/ 1868963 h 3165562"/>
              <a:gd name="connsiteX93" fmla="*/ 2524254 w 5014597"/>
              <a:gd name="connsiteY93" fmla="*/ 1863824 h 3165562"/>
              <a:gd name="connsiteX94" fmla="*/ 2545642 w 5014597"/>
              <a:gd name="connsiteY94" fmla="*/ 1857043 h 3165562"/>
              <a:gd name="connsiteX95" fmla="*/ 2613876 w 5014597"/>
              <a:gd name="connsiteY95" fmla="*/ 1839972 h 3165562"/>
              <a:gd name="connsiteX96" fmla="*/ 2688956 w 5014597"/>
              <a:gd name="connsiteY96" fmla="*/ 1817112 h 3165562"/>
              <a:gd name="connsiteX97" fmla="*/ 2704277 w 5014597"/>
              <a:gd name="connsiteY97" fmla="*/ 1809936 h 3165562"/>
              <a:gd name="connsiteX98" fmla="*/ 2732381 w 5014597"/>
              <a:gd name="connsiteY98" fmla="*/ 1804143 h 3165562"/>
              <a:gd name="connsiteX99" fmla="*/ 2787185 w 5014597"/>
              <a:gd name="connsiteY99" fmla="*/ 1796804 h 3165562"/>
              <a:gd name="connsiteX100" fmla="*/ 2891693 w 5014597"/>
              <a:gd name="connsiteY100" fmla="*/ 1790158 h 3165562"/>
              <a:gd name="connsiteX101" fmla="*/ 3021682 w 5014597"/>
              <a:gd name="connsiteY101" fmla="*/ 1775943 h 3165562"/>
              <a:gd name="connsiteX102" fmla="*/ 3111233 w 5014597"/>
              <a:gd name="connsiteY102" fmla="*/ 1763759 h 3165562"/>
              <a:gd name="connsiteX103" fmla="*/ 3214449 w 5014597"/>
              <a:gd name="connsiteY103" fmla="*/ 1745296 h 3165562"/>
              <a:gd name="connsiteX104" fmla="*/ 3295875 w 5014597"/>
              <a:gd name="connsiteY104" fmla="*/ 1724433 h 3165562"/>
              <a:gd name="connsiteX105" fmla="*/ 3402968 w 5014597"/>
              <a:gd name="connsiteY105" fmla="*/ 1741422 h 3165562"/>
              <a:gd name="connsiteX106" fmla="*/ 3552526 w 5014597"/>
              <a:gd name="connsiteY106" fmla="*/ 1796818 h 3165562"/>
              <a:gd name="connsiteX107" fmla="*/ 3710210 w 5014597"/>
              <a:gd name="connsiteY107" fmla="*/ 1860891 h 3165562"/>
              <a:gd name="connsiteX108" fmla="*/ 3862724 w 5014597"/>
              <a:gd name="connsiteY108" fmla="*/ 1877696 h 3165562"/>
              <a:gd name="connsiteX109" fmla="*/ 3970370 w 5014597"/>
              <a:gd name="connsiteY109" fmla="*/ 1877882 h 3165562"/>
              <a:gd name="connsiteX110" fmla="*/ 4090942 w 5014597"/>
              <a:gd name="connsiteY110" fmla="*/ 1843172 h 3165562"/>
              <a:gd name="connsiteX111" fmla="*/ 4193419 w 5014597"/>
              <a:gd name="connsiteY111" fmla="*/ 1796090 h 3165562"/>
              <a:gd name="connsiteX112" fmla="*/ 4283525 w 5014597"/>
              <a:gd name="connsiteY112" fmla="*/ 1767103 h 3165562"/>
              <a:gd name="connsiteX113" fmla="*/ 4410928 w 5014597"/>
              <a:gd name="connsiteY113" fmla="*/ 1729254 h 3165562"/>
              <a:gd name="connsiteX114" fmla="*/ 4555318 w 5014597"/>
              <a:gd name="connsiteY114" fmla="*/ 1737380 h 3165562"/>
              <a:gd name="connsiteX115" fmla="*/ 4701738 w 5014597"/>
              <a:gd name="connsiteY115" fmla="*/ 1785943 h 3165562"/>
              <a:gd name="connsiteX116" fmla="*/ 4850928 w 5014597"/>
              <a:gd name="connsiteY116" fmla="*/ 1903563 h 3165562"/>
              <a:gd name="connsiteX117" fmla="*/ 4965957 w 5014597"/>
              <a:gd name="connsiteY117" fmla="*/ 2036877 h 3165562"/>
              <a:gd name="connsiteX118" fmla="*/ 5006946 w 5014597"/>
              <a:gd name="connsiteY118" fmla="*/ 2171113 h 3165562"/>
              <a:gd name="connsiteX119" fmla="*/ 5013036 w 5014597"/>
              <a:gd name="connsiteY119" fmla="*/ 2292422 h 3165562"/>
              <a:gd name="connsiteX120" fmla="*/ 4988107 w 5014597"/>
              <a:gd name="connsiteY120" fmla="*/ 2436258 h 3165562"/>
              <a:gd name="connsiteX121" fmla="*/ 4930865 w 5014597"/>
              <a:gd name="connsiteY121" fmla="*/ 2590802 h 3165562"/>
              <a:gd name="connsiteX122" fmla="*/ 4805859 w 5014597"/>
              <a:gd name="connsiteY122" fmla="*/ 2759932 h 3165562"/>
              <a:gd name="connsiteX123" fmla="*/ 4692303 w 5014597"/>
              <a:gd name="connsiteY123" fmla="*/ 2836926 h 3165562"/>
              <a:gd name="connsiteX124" fmla="*/ 4574316 w 5014597"/>
              <a:gd name="connsiteY124" fmla="*/ 2895270 h 3165562"/>
              <a:gd name="connsiteX125" fmla="*/ 4412016 w 5014597"/>
              <a:gd name="connsiteY125" fmla="*/ 2920194 h 3165562"/>
              <a:gd name="connsiteX126" fmla="*/ 4220357 w 5014597"/>
              <a:gd name="connsiteY126" fmla="*/ 2917237 h 3165562"/>
              <a:gd name="connsiteX127" fmla="*/ 4011896 w 5014597"/>
              <a:gd name="connsiteY127" fmla="*/ 2913725 h 3165562"/>
              <a:gd name="connsiteX128" fmla="*/ 3870645 w 5014597"/>
              <a:gd name="connsiteY128" fmla="*/ 2912430 h 3165562"/>
              <a:gd name="connsiteX129" fmla="*/ 3773708 w 5014597"/>
              <a:gd name="connsiteY129" fmla="*/ 2944556 h 3165562"/>
              <a:gd name="connsiteX130" fmla="*/ 3676770 w 5014597"/>
              <a:gd name="connsiteY130" fmla="*/ 2976682 h 3165562"/>
              <a:gd name="connsiteX131" fmla="*/ 3642600 w 5014597"/>
              <a:gd name="connsiteY131" fmla="*/ 2989536 h 3165562"/>
              <a:gd name="connsiteX132" fmla="*/ 3631914 w 5014597"/>
              <a:gd name="connsiteY132" fmla="*/ 2992878 h 3165562"/>
              <a:gd name="connsiteX133" fmla="*/ 3639472 w 5014597"/>
              <a:gd name="connsiteY133" fmla="*/ 2985544 h 3165562"/>
              <a:gd name="connsiteX134" fmla="*/ 3654003 w 5014597"/>
              <a:gd name="connsiteY134" fmla="*/ 2962935 h 3165562"/>
              <a:gd name="connsiteX135" fmla="*/ 3660991 w 5014597"/>
              <a:gd name="connsiteY135" fmla="*/ 2947956 h 3165562"/>
              <a:gd name="connsiteX136" fmla="*/ 3667908 w 5014597"/>
              <a:gd name="connsiteY136" fmla="*/ 2939384 h 3165562"/>
              <a:gd name="connsiteX137" fmla="*/ 3684654 w 5014597"/>
              <a:gd name="connsiteY137" fmla="*/ 2897044 h 3165562"/>
              <a:gd name="connsiteX138" fmla="*/ 3692751 w 5014597"/>
              <a:gd name="connsiteY138" fmla="*/ 2873597 h 3165562"/>
              <a:gd name="connsiteX139" fmla="*/ 3712074 w 5014597"/>
              <a:gd name="connsiteY139" fmla="*/ 2830665 h 3165562"/>
              <a:gd name="connsiteX140" fmla="*/ 3724595 w 5014597"/>
              <a:gd name="connsiteY140" fmla="*/ 2801642 h 3165562"/>
              <a:gd name="connsiteX141" fmla="*/ 3699299 w 5014597"/>
              <a:gd name="connsiteY141" fmla="*/ 2854634 h 3165562"/>
              <a:gd name="connsiteX142" fmla="*/ 3692751 w 5014597"/>
              <a:gd name="connsiteY142" fmla="*/ 2873597 h 3165562"/>
              <a:gd name="connsiteX143" fmla="*/ 3690066 w 5014597"/>
              <a:gd name="connsiteY143" fmla="*/ 2879560 h 3165562"/>
              <a:gd name="connsiteX144" fmla="*/ 3667112 w 5014597"/>
              <a:gd name="connsiteY144" fmla="*/ 2934838 h 3165562"/>
              <a:gd name="connsiteX145" fmla="*/ 3660991 w 5014597"/>
              <a:gd name="connsiteY145" fmla="*/ 2947956 h 3165562"/>
              <a:gd name="connsiteX146" fmla="*/ 3641712 w 5014597"/>
              <a:gd name="connsiteY146" fmla="*/ 2971847 h 3165562"/>
              <a:gd name="connsiteX147" fmla="*/ 3625809 w 5014597"/>
              <a:gd name="connsiteY147" fmla="*/ 2991822 h 3165562"/>
              <a:gd name="connsiteX148" fmla="*/ 3630929 w 5014597"/>
              <a:gd name="connsiteY148" fmla="*/ 2993186 h 3165562"/>
              <a:gd name="connsiteX149" fmla="*/ 3631914 w 5014597"/>
              <a:gd name="connsiteY149" fmla="*/ 2992878 h 3165562"/>
              <a:gd name="connsiteX150" fmla="*/ 3624606 w 5014597"/>
              <a:gd name="connsiteY150" fmla="*/ 2999969 h 3165562"/>
              <a:gd name="connsiteX151" fmla="*/ 3567461 w 5014597"/>
              <a:gd name="connsiteY151" fmla="*/ 3026903 h 3165562"/>
              <a:gd name="connsiteX152" fmla="*/ 3425839 w 5014597"/>
              <a:gd name="connsiteY152" fmla="*/ 3087832 h 3165562"/>
              <a:gd name="connsiteX153" fmla="*/ 3297881 w 5014597"/>
              <a:gd name="connsiteY153" fmla="*/ 3142484 h 3165562"/>
              <a:gd name="connsiteX154" fmla="*/ 3130595 w 5014597"/>
              <a:gd name="connsiteY154" fmla="*/ 3165561 h 3165562"/>
              <a:gd name="connsiteX155" fmla="*/ 2963126 w 5014597"/>
              <a:gd name="connsiteY155" fmla="*/ 3143217 h 3165562"/>
              <a:gd name="connsiteX156" fmla="*/ 2724569 w 5014597"/>
              <a:gd name="connsiteY156" fmla="*/ 3083203 h 3165562"/>
              <a:gd name="connsiteX157" fmla="*/ 2459794 w 5014597"/>
              <a:gd name="connsiteY157" fmla="*/ 3002141 h 3165562"/>
              <a:gd name="connsiteX158" fmla="*/ 2389839 w 5014597"/>
              <a:gd name="connsiteY158" fmla="*/ 2984380 h 3165562"/>
              <a:gd name="connsiteX159" fmla="*/ 2356354 w 5014597"/>
              <a:gd name="connsiteY159" fmla="*/ 2974436 h 3165562"/>
              <a:gd name="connsiteX160" fmla="*/ 2356148 w 5014597"/>
              <a:gd name="connsiteY160" fmla="*/ 2970706 h 3165562"/>
              <a:gd name="connsiteX161" fmla="*/ 2307096 w 5014597"/>
              <a:gd name="connsiteY161" fmla="*/ 2939914 h 3165562"/>
              <a:gd name="connsiteX162" fmla="*/ 2262044 w 5014597"/>
              <a:gd name="connsiteY162" fmla="*/ 2877873 h 3165562"/>
              <a:gd name="connsiteX163" fmla="*/ 2202592 w 5014597"/>
              <a:gd name="connsiteY163" fmla="*/ 2793491 h 3165562"/>
              <a:gd name="connsiteX164" fmla="*/ 2240811 w 5014597"/>
              <a:gd name="connsiteY164" fmla="*/ 2858670 h 3165562"/>
              <a:gd name="connsiteX165" fmla="*/ 2293987 w 5014597"/>
              <a:gd name="connsiteY165" fmla="*/ 2929389 h 3165562"/>
              <a:gd name="connsiteX166" fmla="*/ 2346424 w 5014597"/>
              <a:gd name="connsiteY166" fmla="*/ 2971488 h 3165562"/>
              <a:gd name="connsiteX167" fmla="*/ 2356354 w 5014597"/>
              <a:gd name="connsiteY167" fmla="*/ 2974436 h 3165562"/>
              <a:gd name="connsiteX168" fmla="*/ 2356395 w 5014597"/>
              <a:gd name="connsiteY168" fmla="*/ 2975181 h 3165562"/>
              <a:gd name="connsiteX169" fmla="*/ 2232500 w 5014597"/>
              <a:gd name="connsiteY169" fmla="*/ 2957638 h 3165562"/>
              <a:gd name="connsiteX170" fmla="*/ 2024594 w 5014597"/>
              <a:gd name="connsiteY170" fmla="*/ 2937324 h 3165562"/>
              <a:gd name="connsiteX171" fmla="*/ 1848446 w 5014597"/>
              <a:gd name="connsiteY171" fmla="*/ 2923103 h 3165562"/>
              <a:gd name="connsiteX172" fmla="*/ 1613212 w 5014597"/>
              <a:gd name="connsiteY172" fmla="*/ 2915344 h 3165562"/>
              <a:gd name="connsiteX173" fmla="*/ 1332372 w 5014597"/>
              <a:gd name="connsiteY173" fmla="*/ 2862347 h 3165562"/>
              <a:gd name="connsiteX174" fmla="*/ 1025314 w 5014597"/>
              <a:gd name="connsiteY174" fmla="*/ 2788301 h 3165562"/>
              <a:gd name="connsiteX175" fmla="*/ 734320 w 5014597"/>
              <a:gd name="connsiteY175" fmla="*/ 2686188 h 3165562"/>
              <a:gd name="connsiteX176" fmla="*/ 476193 w 5014597"/>
              <a:gd name="connsiteY176" fmla="*/ 2556565 h 3165562"/>
              <a:gd name="connsiteX177" fmla="*/ 314633 w 5014597"/>
              <a:gd name="connsiteY177" fmla="*/ 2457040 h 3165562"/>
              <a:gd name="connsiteX178" fmla="*/ 115408 w 5014597"/>
              <a:gd name="connsiteY178" fmla="*/ 2275533 h 3165562"/>
              <a:gd name="connsiteX179" fmla="*/ 15704 w 5014597"/>
              <a:gd name="connsiteY179" fmla="*/ 2085534 h 3165562"/>
              <a:gd name="connsiteX180" fmla="*/ 2043 w 5014597"/>
              <a:gd name="connsiteY180" fmla="*/ 1938744 h 3165562"/>
              <a:gd name="connsiteX181" fmla="*/ 34359 w 5014597"/>
              <a:gd name="connsiteY181" fmla="*/ 1774968 h 3165562"/>
              <a:gd name="connsiteX182" fmla="*/ 80521 w 5014597"/>
              <a:gd name="connsiteY182" fmla="*/ 1650335 h 3165562"/>
              <a:gd name="connsiteX183" fmla="*/ 153457 w 5014597"/>
              <a:gd name="connsiteY183" fmla="*/ 1529949 h 3165562"/>
              <a:gd name="connsiteX184" fmla="*/ 216606 w 5014597"/>
              <a:gd name="connsiteY184" fmla="*/ 1451293 h 3165562"/>
              <a:gd name="connsiteX185" fmla="*/ 235690 w 5014597"/>
              <a:gd name="connsiteY185" fmla="*/ 1421290 h 3165562"/>
              <a:gd name="connsiteX186" fmla="*/ 241902 w 5014597"/>
              <a:gd name="connsiteY186" fmla="*/ 1426323 h 3165562"/>
              <a:gd name="connsiteX187" fmla="*/ 245629 w 5014597"/>
              <a:gd name="connsiteY187" fmla="*/ 1435114 h 3165562"/>
              <a:gd name="connsiteX188" fmla="*/ 256488 w 5014597"/>
              <a:gd name="connsiteY188" fmla="*/ 1466065 h 3165562"/>
              <a:gd name="connsiteX189" fmla="*/ 303754 w 5014597"/>
              <a:gd name="connsiteY189" fmla="*/ 1613964 h 3165562"/>
              <a:gd name="connsiteX190" fmla="*/ 316883 w 5014597"/>
              <a:gd name="connsiteY190" fmla="*/ 1642766 h 3165562"/>
              <a:gd name="connsiteX191" fmla="*/ 330156 w 5014597"/>
              <a:gd name="connsiteY191" fmla="*/ 1680436 h 3165562"/>
              <a:gd name="connsiteX192" fmla="*/ 399764 w 5014597"/>
              <a:gd name="connsiteY192" fmla="*/ 1813933 h 3165562"/>
              <a:gd name="connsiteX193" fmla="*/ 469926 w 5014597"/>
              <a:gd name="connsiteY193" fmla="*/ 1930628 h 3165562"/>
              <a:gd name="connsiteX194" fmla="*/ 587357 w 5014597"/>
              <a:gd name="connsiteY194" fmla="*/ 2042154 h 3165562"/>
              <a:gd name="connsiteX195" fmla="*/ 704603 w 5014597"/>
              <a:gd name="connsiteY195" fmla="*/ 2108258 h 3165562"/>
              <a:gd name="connsiteX196" fmla="*/ 704603 w 5014597"/>
              <a:gd name="connsiteY196" fmla="*/ 2108258 h 3165562"/>
              <a:gd name="connsiteX197" fmla="*/ 711619 w 5014597"/>
              <a:gd name="connsiteY197" fmla="*/ 2112274 h 3165562"/>
              <a:gd name="connsiteX198" fmla="*/ 767565 w 5014597"/>
              <a:gd name="connsiteY198" fmla="*/ 2137248 h 3165562"/>
              <a:gd name="connsiteX199" fmla="*/ 798158 w 5014597"/>
              <a:gd name="connsiteY199" fmla="*/ 2143618 h 3165562"/>
              <a:gd name="connsiteX200" fmla="*/ 808208 w 5014597"/>
              <a:gd name="connsiteY200" fmla="*/ 2142459 h 3165562"/>
              <a:gd name="connsiteX201" fmla="*/ 821111 w 5014597"/>
              <a:gd name="connsiteY201" fmla="*/ 2145743 h 3165562"/>
              <a:gd name="connsiteX202" fmla="*/ 887029 w 5014597"/>
              <a:gd name="connsiteY202" fmla="*/ 2136142 h 3165562"/>
              <a:gd name="connsiteX203" fmla="*/ 917992 w 5014597"/>
              <a:gd name="connsiteY203" fmla="*/ 2118556 h 3165562"/>
              <a:gd name="connsiteX204" fmla="*/ 931148 w 5014597"/>
              <a:gd name="connsiteY204" fmla="*/ 2112196 h 3165562"/>
              <a:gd name="connsiteX205" fmla="*/ 962248 w 5014597"/>
              <a:gd name="connsiteY205" fmla="*/ 2109083 h 3165562"/>
              <a:gd name="connsiteX206" fmla="*/ 1003907 w 5014597"/>
              <a:gd name="connsiteY206" fmla="*/ 2111402 h 3165562"/>
              <a:gd name="connsiteX207" fmla="*/ 1044143 w 5014597"/>
              <a:gd name="connsiteY207" fmla="*/ 2118536 h 3165562"/>
              <a:gd name="connsiteX208" fmla="*/ 1053241 w 5014597"/>
              <a:gd name="connsiteY208" fmla="*/ 2126486 h 3165562"/>
              <a:gd name="connsiteX209" fmla="*/ 1063731 w 5014597"/>
              <a:gd name="connsiteY209" fmla="*/ 2133561 h 3165562"/>
              <a:gd name="connsiteX210" fmla="*/ 1059177 w 5014597"/>
              <a:gd name="connsiteY210" fmla="*/ 2122135 h 3165562"/>
              <a:gd name="connsiteX211" fmla="*/ 1059183 w 5014597"/>
              <a:gd name="connsiteY211" fmla="*/ 2122137 h 3165562"/>
              <a:gd name="connsiteX212" fmla="*/ 1088947 w 5014597"/>
              <a:gd name="connsiteY212" fmla="*/ 2137230 h 3165562"/>
              <a:gd name="connsiteX213" fmla="*/ 1140357 w 5014597"/>
              <a:gd name="connsiteY213" fmla="*/ 2156272 h 3165562"/>
              <a:gd name="connsiteX214" fmla="*/ 1141974 w 5014597"/>
              <a:gd name="connsiteY214" fmla="*/ 2157090 h 3165562"/>
              <a:gd name="connsiteX215" fmla="*/ 1181948 w 5014597"/>
              <a:gd name="connsiteY215" fmla="*/ 2179826 h 3165562"/>
              <a:gd name="connsiteX216" fmla="*/ 1260742 w 5014597"/>
              <a:gd name="connsiteY216" fmla="*/ 2229209 h 3165562"/>
              <a:gd name="connsiteX217" fmla="*/ 1324490 w 5014597"/>
              <a:gd name="connsiteY217" fmla="*/ 2269474 h 3165562"/>
              <a:gd name="connsiteX218" fmla="*/ 1367462 w 5014597"/>
              <a:gd name="connsiteY218" fmla="*/ 2295033 h 3165562"/>
              <a:gd name="connsiteX219" fmla="*/ 1361679 w 5014597"/>
              <a:gd name="connsiteY219" fmla="*/ 2294879 h 3165562"/>
              <a:gd name="connsiteX220" fmla="*/ 1361186 w 5014597"/>
              <a:gd name="connsiteY220" fmla="*/ 2294758 h 3165562"/>
              <a:gd name="connsiteX221" fmla="*/ 1300808 w 5014597"/>
              <a:gd name="connsiteY221" fmla="*/ 2289402 h 3165562"/>
              <a:gd name="connsiteX222" fmla="*/ 1299318 w 5014597"/>
              <a:gd name="connsiteY222" fmla="*/ 2289585 h 3165562"/>
              <a:gd name="connsiteX223" fmla="*/ 1285881 w 5014597"/>
              <a:gd name="connsiteY223" fmla="*/ 2288568 h 3165562"/>
              <a:gd name="connsiteX224" fmla="*/ 1255387 w 5014597"/>
              <a:gd name="connsiteY224" fmla="*/ 2289586 h 3165562"/>
              <a:gd name="connsiteX225" fmla="*/ 1190208 w 5014597"/>
              <a:gd name="connsiteY225" fmla="*/ 2327806 h 3165562"/>
              <a:gd name="connsiteX226" fmla="*/ 1129460 w 5014597"/>
              <a:gd name="connsiteY226" fmla="*/ 2384675 h 3165562"/>
              <a:gd name="connsiteX227" fmla="*/ 1113395 w 5014597"/>
              <a:gd name="connsiteY227" fmla="*/ 2412739 h 3165562"/>
              <a:gd name="connsiteX228" fmla="*/ 1171004 w 5014597"/>
              <a:gd name="connsiteY228" fmla="*/ 2349039 h 3165562"/>
              <a:gd name="connsiteX229" fmla="*/ 1233045 w 5014597"/>
              <a:gd name="connsiteY229" fmla="*/ 2303988 h 3165562"/>
              <a:gd name="connsiteX230" fmla="*/ 1267031 w 5014597"/>
              <a:gd name="connsiteY230" fmla="*/ 2293544 h 3165562"/>
              <a:gd name="connsiteX231" fmla="*/ 1299318 w 5014597"/>
              <a:gd name="connsiteY231" fmla="*/ 2289585 h 3165562"/>
              <a:gd name="connsiteX232" fmla="*/ 1323451 w 5014597"/>
              <a:gd name="connsiteY232" fmla="*/ 2291411 h 3165562"/>
              <a:gd name="connsiteX233" fmla="*/ 1357637 w 5014597"/>
              <a:gd name="connsiteY233" fmla="*/ 2294772 h 3165562"/>
              <a:gd name="connsiteX234" fmla="*/ 1361679 w 5014597"/>
              <a:gd name="connsiteY234" fmla="*/ 2294879 h 3165562"/>
              <a:gd name="connsiteX235" fmla="*/ 1371124 w 5014597"/>
              <a:gd name="connsiteY235" fmla="*/ 2297211 h 3165562"/>
              <a:gd name="connsiteX236" fmla="*/ 1383505 w 5014597"/>
              <a:gd name="connsiteY236" fmla="*/ 2304575 h 3165562"/>
              <a:gd name="connsiteX237" fmla="*/ 1442243 w 5014597"/>
              <a:gd name="connsiteY237" fmla="*/ 2336120 h 3165562"/>
              <a:gd name="connsiteX238" fmla="*/ 1496652 w 5014597"/>
              <a:gd name="connsiteY238" fmla="*/ 2360984 h 3165562"/>
              <a:gd name="connsiteX239" fmla="*/ 1505206 w 5014597"/>
              <a:gd name="connsiteY239" fmla="*/ 2365109 h 3165562"/>
              <a:gd name="connsiteX240" fmla="*/ 1659330 w 5014597"/>
              <a:gd name="connsiteY240" fmla="*/ 2427909 h 3165562"/>
              <a:gd name="connsiteX241" fmla="*/ 1693936 w 5014597"/>
              <a:gd name="connsiteY241" fmla="*/ 2440695 h 3165562"/>
              <a:gd name="connsiteX242" fmla="*/ 1732111 w 5014597"/>
              <a:gd name="connsiteY242" fmla="*/ 2455264 h 3165562"/>
              <a:gd name="connsiteX243" fmla="*/ 1834236 w 5014597"/>
              <a:gd name="connsiteY243" fmla="*/ 2486979 h 3165562"/>
              <a:gd name="connsiteX244" fmla="*/ 2134462 w 5014597"/>
              <a:gd name="connsiteY244" fmla="*/ 2564164 h 3165562"/>
              <a:gd name="connsiteX245" fmla="*/ 2417703 w 5014597"/>
              <a:gd name="connsiteY245" fmla="*/ 2595374 h 3165562"/>
              <a:gd name="connsiteX246" fmla="*/ 2446827 w 5014597"/>
              <a:gd name="connsiteY246" fmla="*/ 2594653 h 3165562"/>
              <a:gd name="connsiteX247" fmla="*/ 2479927 w 5014597"/>
              <a:gd name="connsiteY247" fmla="*/ 2595745 h 3165562"/>
              <a:gd name="connsiteX248" fmla="*/ 2559208 w 5014597"/>
              <a:gd name="connsiteY248" fmla="*/ 2592157 h 3165562"/>
              <a:gd name="connsiteX249" fmla="*/ 2588739 w 5014597"/>
              <a:gd name="connsiteY249" fmla="*/ 2586527 h 3165562"/>
              <a:gd name="connsiteX250" fmla="*/ 2593803 w 5014597"/>
              <a:gd name="connsiteY250" fmla="*/ 2585926 h 3165562"/>
              <a:gd name="connsiteX251" fmla="*/ 2607492 w 5014597"/>
              <a:gd name="connsiteY251" fmla="*/ 2582952 h 3165562"/>
              <a:gd name="connsiteX252" fmla="*/ 2621733 w 5014597"/>
              <a:gd name="connsiteY252" fmla="*/ 2580237 h 3165562"/>
              <a:gd name="connsiteX253" fmla="*/ 2625484 w 5014597"/>
              <a:gd name="connsiteY253" fmla="*/ 2579043 h 3165562"/>
              <a:gd name="connsiteX254" fmla="*/ 2640381 w 5014597"/>
              <a:gd name="connsiteY254" fmla="*/ 2575806 h 3165562"/>
              <a:gd name="connsiteX255" fmla="*/ 2657700 w 5014597"/>
              <a:gd name="connsiteY255" fmla="*/ 2568786 h 3165562"/>
              <a:gd name="connsiteX256" fmla="*/ 2680380 w 5014597"/>
              <a:gd name="connsiteY256" fmla="*/ 2561566 h 3165562"/>
              <a:gd name="connsiteX257" fmla="*/ 2736026 w 5014597"/>
              <a:gd name="connsiteY257" fmla="*/ 2531863 h 3165562"/>
              <a:gd name="connsiteX258" fmla="*/ 2853830 w 5014597"/>
              <a:gd name="connsiteY258" fmla="*/ 2428095 h 3165562"/>
              <a:gd name="connsiteX259" fmla="*/ 2936921 w 5014597"/>
              <a:gd name="connsiteY259" fmla="*/ 2356825 h 3165562"/>
              <a:gd name="connsiteX260" fmla="*/ 2969453 w 5014597"/>
              <a:gd name="connsiteY260" fmla="*/ 2323521 h 3165562"/>
              <a:gd name="connsiteX261" fmla="*/ 2975044 w 5014597"/>
              <a:gd name="connsiteY261" fmla="*/ 2316174 h 3165562"/>
              <a:gd name="connsiteX262" fmla="*/ 2973480 w 5014597"/>
              <a:gd name="connsiteY262" fmla="*/ 2319344 h 3165562"/>
              <a:gd name="connsiteX263" fmla="*/ 3034967 w 5014597"/>
              <a:gd name="connsiteY263" fmla="*/ 2291094 h 3165562"/>
              <a:gd name="connsiteX264" fmla="*/ 3054736 w 5014597"/>
              <a:gd name="connsiteY264" fmla="*/ 2282435 h 3165562"/>
              <a:gd name="connsiteX265" fmla="*/ 3071057 w 5014597"/>
              <a:gd name="connsiteY265" fmla="*/ 2281178 h 3165562"/>
              <a:gd name="connsiteX266" fmla="*/ 3071723 w 5014597"/>
              <a:gd name="connsiteY266" fmla="*/ 2281760 h 3165562"/>
              <a:gd name="connsiteX267" fmla="*/ 3069852 w 5014597"/>
              <a:gd name="connsiteY267" fmla="*/ 2285635 h 3165562"/>
              <a:gd name="connsiteX268" fmla="*/ 3066724 w 5014597"/>
              <a:gd name="connsiteY268" fmla="*/ 2297188 h 3165562"/>
              <a:gd name="connsiteX269" fmla="*/ 3065985 w 5014597"/>
              <a:gd name="connsiteY269" fmla="*/ 2300283 h 3165562"/>
              <a:gd name="connsiteX270" fmla="*/ 3061601 w 5014597"/>
              <a:gd name="connsiteY270" fmla="*/ 2309109 h 3165562"/>
              <a:gd name="connsiteX271" fmla="*/ 3046413 w 5014597"/>
              <a:gd name="connsiteY271" fmla="*/ 2352027 h 3165562"/>
              <a:gd name="connsiteX272" fmla="*/ 3044554 w 5014597"/>
              <a:gd name="connsiteY272" fmla="*/ 2411574 h 3165562"/>
              <a:gd name="connsiteX273" fmla="*/ 3045192 w 5014597"/>
              <a:gd name="connsiteY273" fmla="*/ 2428146 h 3165562"/>
              <a:gd name="connsiteX274" fmla="*/ 3043306 w 5014597"/>
              <a:gd name="connsiteY274" fmla="*/ 2458946 h 3165562"/>
              <a:gd name="connsiteX275" fmla="*/ 3048257 w 5014597"/>
              <a:gd name="connsiteY275" fmla="*/ 2500109 h 3165562"/>
              <a:gd name="connsiteX276" fmla="*/ 3051882 w 5014597"/>
              <a:gd name="connsiteY276" fmla="*/ 2510097 h 3165562"/>
              <a:gd name="connsiteX277" fmla="*/ 3052158 w 5014597"/>
              <a:gd name="connsiteY277" fmla="*/ 2512538 h 3165562"/>
              <a:gd name="connsiteX278" fmla="*/ 3060259 w 5014597"/>
              <a:gd name="connsiteY278" fmla="*/ 2544239 h 3165562"/>
              <a:gd name="connsiteX279" fmla="*/ 3089062 w 5014597"/>
              <a:gd name="connsiteY279" fmla="*/ 2588923 h 3165562"/>
              <a:gd name="connsiteX280" fmla="*/ 3057376 w 5014597"/>
              <a:gd name="connsiteY280" fmla="*/ 2525234 h 3165562"/>
              <a:gd name="connsiteX281" fmla="*/ 3051882 w 5014597"/>
              <a:gd name="connsiteY281" fmla="*/ 2510097 h 3165562"/>
              <a:gd name="connsiteX282" fmla="*/ 3047519 w 5014597"/>
              <a:gd name="connsiteY282" fmla="*/ 2471490 h 3165562"/>
              <a:gd name="connsiteX283" fmla="*/ 3045793 w 5014597"/>
              <a:gd name="connsiteY283" fmla="*/ 2443745 h 3165562"/>
              <a:gd name="connsiteX284" fmla="*/ 3045192 w 5014597"/>
              <a:gd name="connsiteY284" fmla="*/ 2428146 h 3165562"/>
              <a:gd name="connsiteX285" fmla="*/ 3046042 w 5014597"/>
              <a:gd name="connsiteY285" fmla="*/ 2414251 h 3165562"/>
              <a:gd name="connsiteX286" fmla="*/ 3061251 w 5014597"/>
              <a:gd name="connsiteY286" fmla="*/ 2320096 h 3165562"/>
              <a:gd name="connsiteX287" fmla="*/ 3065985 w 5014597"/>
              <a:gd name="connsiteY287" fmla="*/ 2300283 h 3165562"/>
              <a:gd name="connsiteX288" fmla="*/ 3069610 w 5014597"/>
              <a:gd name="connsiteY288" fmla="*/ 2292986 h 3165562"/>
              <a:gd name="connsiteX289" fmla="*/ 3072264 w 5014597"/>
              <a:gd name="connsiteY289" fmla="*/ 2282232 h 3165562"/>
              <a:gd name="connsiteX290" fmla="*/ 3071723 w 5014597"/>
              <a:gd name="connsiteY290" fmla="*/ 2281760 h 3165562"/>
              <a:gd name="connsiteX291" fmla="*/ 3071757 w 5014597"/>
              <a:gd name="connsiteY291" fmla="*/ 2281690 h 3165562"/>
              <a:gd name="connsiteX292" fmla="*/ 3084082 w 5014597"/>
              <a:gd name="connsiteY292" fmla="*/ 2280940 h 3165562"/>
              <a:gd name="connsiteX293" fmla="*/ 3163108 w 5014597"/>
              <a:gd name="connsiteY293" fmla="*/ 2281865 h 3165562"/>
              <a:gd name="connsiteX294" fmla="*/ 3201384 w 5014597"/>
              <a:gd name="connsiteY294" fmla="*/ 2284086 h 3165562"/>
              <a:gd name="connsiteX295" fmla="*/ 3233456 w 5014597"/>
              <a:gd name="connsiteY295" fmla="*/ 2290914 h 3165562"/>
              <a:gd name="connsiteX296" fmla="*/ 3434715 w 5014597"/>
              <a:gd name="connsiteY296" fmla="*/ 2359789 h 3165562"/>
              <a:gd name="connsiteX297" fmla="*/ 3477401 w 5014597"/>
              <a:gd name="connsiteY297" fmla="*/ 2370040 h 3165562"/>
              <a:gd name="connsiteX298" fmla="*/ 3512472 w 5014597"/>
              <a:gd name="connsiteY298" fmla="*/ 2383274 h 3165562"/>
              <a:gd name="connsiteX299" fmla="*/ 3568026 w 5014597"/>
              <a:gd name="connsiteY299" fmla="*/ 2397827 h 3165562"/>
              <a:gd name="connsiteX300" fmla="*/ 3711124 w 5014597"/>
              <a:gd name="connsiteY300" fmla="*/ 2394137 h 3165562"/>
              <a:gd name="connsiteX301" fmla="*/ 3842958 w 5014597"/>
              <a:gd name="connsiteY301" fmla="*/ 2374937 h 3165562"/>
              <a:gd name="connsiteX302" fmla="*/ 3969808 w 5014597"/>
              <a:gd name="connsiteY302" fmla="*/ 2353889 h 3165562"/>
              <a:gd name="connsiteX303" fmla="*/ 4022616 w 5014597"/>
              <a:gd name="connsiteY303" fmla="*/ 2333765 h 3165562"/>
              <a:gd name="connsiteX304" fmla="*/ 4051801 w 5014597"/>
              <a:gd name="connsiteY304" fmla="*/ 2328630 h 3165562"/>
              <a:gd name="connsiteX305" fmla="*/ 4052292 w 5014597"/>
              <a:gd name="connsiteY305" fmla="*/ 2328510 h 3165562"/>
              <a:gd name="connsiteX306" fmla="*/ 4050589 w 5014597"/>
              <a:gd name="connsiteY306" fmla="*/ 2336685 h 3165562"/>
              <a:gd name="connsiteX307" fmla="*/ 4048219 w 5014597"/>
              <a:gd name="connsiteY307" fmla="*/ 2345873 h 3165562"/>
              <a:gd name="connsiteX308" fmla="*/ 4046515 w 5014597"/>
              <a:gd name="connsiteY308" fmla="*/ 2348641 h 3165562"/>
              <a:gd name="connsiteX309" fmla="*/ 4055112 w 5014597"/>
              <a:gd name="connsiteY309" fmla="*/ 2368478 h 3165562"/>
              <a:gd name="connsiteX310" fmla="*/ 4080112 w 5014597"/>
              <a:gd name="connsiteY310" fmla="*/ 2377870 h 3165562"/>
              <a:gd name="connsiteX311" fmla="*/ 4086645 w 5014597"/>
              <a:gd name="connsiteY311" fmla="*/ 2379567 h 3165562"/>
              <a:gd name="connsiteX312" fmla="*/ 4088256 w 5014597"/>
              <a:gd name="connsiteY312" fmla="*/ 2380399 h 3165562"/>
              <a:gd name="connsiteX313" fmla="*/ 4141709 w 5014597"/>
              <a:gd name="connsiteY313" fmla="*/ 2394883 h 3165562"/>
              <a:gd name="connsiteX314" fmla="*/ 4167809 w 5014597"/>
              <a:gd name="connsiteY314" fmla="*/ 2397654 h 3165562"/>
              <a:gd name="connsiteX315" fmla="*/ 4190270 w 5014597"/>
              <a:gd name="connsiteY315" fmla="*/ 2401531 h 3165562"/>
              <a:gd name="connsiteX316" fmla="*/ 4286099 w 5014597"/>
              <a:gd name="connsiteY316" fmla="*/ 2403010 h 3165562"/>
              <a:gd name="connsiteX317" fmla="*/ 4179593 w 5014597"/>
              <a:gd name="connsiteY317" fmla="*/ 2398906 h 3165562"/>
              <a:gd name="connsiteX318" fmla="*/ 4167809 w 5014597"/>
              <a:gd name="connsiteY318" fmla="*/ 2397654 h 3165562"/>
              <a:gd name="connsiteX319" fmla="*/ 4156009 w 5014597"/>
              <a:gd name="connsiteY319" fmla="*/ 2395617 h 3165562"/>
              <a:gd name="connsiteX320" fmla="*/ 4116517 w 5014597"/>
              <a:gd name="connsiteY320" fmla="*/ 2387324 h 3165562"/>
              <a:gd name="connsiteX321" fmla="*/ 4086645 w 5014597"/>
              <a:gd name="connsiteY321" fmla="*/ 2379567 h 3165562"/>
              <a:gd name="connsiteX322" fmla="*/ 4051973 w 5014597"/>
              <a:gd name="connsiteY322" fmla="*/ 2361646 h 3165562"/>
              <a:gd name="connsiteX323" fmla="*/ 4047138 w 5014597"/>
              <a:gd name="connsiteY323" fmla="*/ 2350066 h 3165562"/>
              <a:gd name="connsiteX324" fmla="*/ 4048219 w 5014597"/>
              <a:gd name="connsiteY324" fmla="*/ 2345873 h 3165562"/>
              <a:gd name="connsiteX325" fmla="*/ 4058067 w 5014597"/>
              <a:gd name="connsiteY325" fmla="*/ 2329888 h 3165562"/>
              <a:gd name="connsiteX326" fmla="*/ 4059336 w 5014597"/>
              <a:gd name="connsiteY326" fmla="*/ 2326784 h 3165562"/>
              <a:gd name="connsiteX327" fmla="*/ 4069288 w 5014597"/>
              <a:gd name="connsiteY327" fmla="*/ 2324344 h 3165562"/>
              <a:gd name="connsiteX328" fmla="*/ 4092226 w 5014597"/>
              <a:gd name="connsiteY328" fmla="*/ 2314193 h 3165562"/>
              <a:gd name="connsiteX329" fmla="*/ 4234956 w 5014597"/>
              <a:gd name="connsiteY329" fmla="*/ 2219659 h 3165562"/>
              <a:gd name="connsiteX330" fmla="*/ 4084102 w 5014597"/>
              <a:gd name="connsiteY330" fmla="*/ 2305516 h 3165562"/>
              <a:gd name="connsiteX331" fmla="*/ 4061841 w 5014597"/>
              <a:gd name="connsiteY331" fmla="*/ 2320656 h 3165562"/>
              <a:gd name="connsiteX332" fmla="*/ 4059336 w 5014597"/>
              <a:gd name="connsiteY332" fmla="*/ 2326784 h 3165562"/>
              <a:gd name="connsiteX333" fmla="*/ 4052292 w 5014597"/>
              <a:gd name="connsiteY333" fmla="*/ 2328510 h 3165562"/>
              <a:gd name="connsiteX334" fmla="*/ 4052978 w 5014597"/>
              <a:gd name="connsiteY334" fmla="*/ 2325212 h 3165562"/>
              <a:gd name="connsiteX335" fmla="*/ 4044958 w 5014597"/>
              <a:gd name="connsiteY335" fmla="*/ 2319363 h 3165562"/>
              <a:gd name="connsiteX336" fmla="*/ 3921247 w 5014597"/>
              <a:gd name="connsiteY336" fmla="*/ 2347241 h 3165562"/>
              <a:gd name="connsiteX337" fmla="*/ 3783873 w 5014597"/>
              <a:gd name="connsiteY337" fmla="*/ 2381398 h 3165562"/>
              <a:gd name="connsiteX338" fmla="*/ 3625265 w 5014597"/>
              <a:gd name="connsiteY338" fmla="*/ 2396351 h 3165562"/>
              <a:gd name="connsiteX339" fmla="*/ 3532657 w 5014597"/>
              <a:gd name="connsiteY339" fmla="*/ 2383310 h 3165562"/>
              <a:gd name="connsiteX340" fmla="*/ 3477401 w 5014597"/>
              <a:gd name="connsiteY340" fmla="*/ 2370040 h 3165562"/>
              <a:gd name="connsiteX341" fmla="*/ 3461488 w 5014597"/>
              <a:gd name="connsiteY341" fmla="*/ 2364036 h 3165562"/>
              <a:gd name="connsiteX342" fmla="*/ 3354950 w 5014597"/>
              <a:gd name="connsiteY342" fmla="*/ 2330245 h 3165562"/>
              <a:gd name="connsiteX343" fmla="*/ 3250259 w 5014597"/>
              <a:gd name="connsiteY343" fmla="*/ 2291468 h 3165562"/>
              <a:gd name="connsiteX344" fmla="*/ 3205079 w 5014597"/>
              <a:gd name="connsiteY344" fmla="*/ 2284301 h 3165562"/>
              <a:gd name="connsiteX345" fmla="*/ 3201384 w 5014597"/>
              <a:gd name="connsiteY345" fmla="*/ 2284086 h 3165562"/>
              <a:gd name="connsiteX346" fmla="*/ 3196344 w 5014597"/>
              <a:gd name="connsiteY346" fmla="*/ 2283014 h 3165562"/>
              <a:gd name="connsiteX347" fmla="*/ 3107716 w 5014597"/>
              <a:gd name="connsiteY347" fmla="*/ 2278355 h 3165562"/>
              <a:gd name="connsiteX348" fmla="*/ 3071057 w 5014597"/>
              <a:gd name="connsiteY348" fmla="*/ 2281178 h 3165562"/>
              <a:gd name="connsiteX349" fmla="*/ 3067946 w 5014597"/>
              <a:gd name="connsiteY349" fmla="*/ 2278463 h 3165562"/>
              <a:gd name="connsiteX350" fmla="*/ 3059074 w 5014597"/>
              <a:gd name="connsiteY350" fmla="*/ 2280535 h 3165562"/>
              <a:gd name="connsiteX351" fmla="*/ 3054736 w 5014597"/>
              <a:gd name="connsiteY351" fmla="*/ 2282435 h 3165562"/>
              <a:gd name="connsiteX352" fmla="*/ 3052277 w 5014597"/>
              <a:gd name="connsiteY352" fmla="*/ 2282625 h 3165562"/>
              <a:gd name="connsiteX353" fmla="*/ 2997668 w 5014597"/>
              <a:gd name="connsiteY353" fmla="*/ 2299957 h 3165562"/>
              <a:gd name="connsiteX354" fmla="*/ 2978479 w 5014597"/>
              <a:gd name="connsiteY354" fmla="*/ 2311660 h 3165562"/>
              <a:gd name="connsiteX355" fmla="*/ 2990781 w 5014597"/>
              <a:gd name="connsiteY355" fmla="*/ 2295493 h 3165562"/>
              <a:gd name="connsiteX356" fmla="*/ 3005500 w 5014597"/>
              <a:gd name="connsiteY356" fmla="*/ 2278453 h 3165562"/>
              <a:gd name="connsiteX357" fmla="*/ 3017426 w 5014597"/>
              <a:gd name="connsiteY357" fmla="*/ 2261921 h 3165562"/>
              <a:gd name="connsiteX358" fmla="*/ 3039584 w 5014597"/>
              <a:gd name="connsiteY358" fmla="*/ 2202097 h 3165562"/>
              <a:gd name="connsiteX359" fmla="*/ 3042606 w 5014597"/>
              <a:gd name="connsiteY359" fmla="*/ 2174207 h 3165562"/>
              <a:gd name="connsiteX360" fmla="*/ 3043934 w 5014597"/>
              <a:gd name="connsiteY360" fmla="*/ 2151102 h 3165562"/>
              <a:gd name="connsiteX361" fmla="*/ 3044939 w 5014597"/>
              <a:gd name="connsiteY361" fmla="*/ 2141720 h 3165562"/>
              <a:gd name="connsiteX362" fmla="*/ 3046603 w 5014597"/>
              <a:gd name="connsiteY362" fmla="*/ 2091312 h 3165562"/>
              <a:gd name="connsiteX363" fmla="*/ 3044583 w 5014597"/>
              <a:gd name="connsiteY363" fmla="*/ 2139815 h 3165562"/>
              <a:gd name="connsiteX364" fmla="*/ 3043934 w 5014597"/>
              <a:gd name="connsiteY364" fmla="*/ 2151102 h 3165562"/>
              <a:gd name="connsiteX365" fmla="*/ 3042054 w 5014597"/>
              <a:gd name="connsiteY365" fmla="*/ 2168643 h 3165562"/>
              <a:gd name="connsiteX366" fmla="*/ 3034599 w 5014597"/>
              <a:gd name="connsiteY366" fmla="*/ 2200251 h 3165562"/>
              <a:gd name="connsiteX367" fmla="*/ 2996377 w 5014597"/>
              <a:gd name="connsiteY367" fmla="*/ 2288140 h 3165562"/>
              <a:gd name="connsiteX368" fmla="*/ 2990781 w 5014597"/>
              <a:gd name="connsiteY368" fmla="*/ 2295493 h 3165562"/>
              <a:gd name="connsiteX369" fmla="*/ 2990225 w 5014597"/>
              <a:gd name="connsiteY369" fmla="*/ 2296137 h 3165562"/>
              <a:gd name="connsiteX370" fmla="*/ 2977564 w 5014597"/>
              <a:gd name="connsiteY370" fmla="*/ 2311068 h 3165562"/>
              <a:gd name="connsiteX371" fmla="*/ 2976752 w 5014597"/>
              <a:gd name="connsiteY371" fmla="*/ 2312713 h 3165562"/>
              <a:gd name="connsiteX372" fmla="*/ 2968660 w 5014597"/>
              <a:gd name="connsiteY372" fmla="*/ 2317648 h 3165562"/>
              <a:gd name="connsiteX373" fmla="*/ 2878573 w 5014597"/>
              <a:gd name="connsiteY373" fmla="*/ 2391906 h 3165562"/>
              <a:gd name="connsiteX374" fmla="*/ 2753938 w 5014597"/>
              <a:gd name="connsiteY374" fmla="*/ 2498812 h 3165562"/>
              <a:gd name="connsiteX375" fmla="*/ 2676183 w 5014597"/>
              <a:gd name="connsiteY375" fmla="*/ 2561296 h 3165562"/>
              <a:gd name="connsiteX376" fmla="*/ 2657700 w 5014597"/>
              <a:gd name="connsiteY376" fmla="*/ 2568786 h 3165562"/>
              <a:gd name="connsiteX377" fmla="*/ 2625484 w 5014597"/>
              <a:gd name="connsiteY377" fmla="*/ 2579043 h 3165562"/>
              <a:gd name="connsiteX378" fmla="*/ 2607492 w 5014597"/>
              <a:gd name="connsiteY378" fmla="*/ 2582952 h 3165562"/>
              <a:gd name="connsiteX379" fmla="*/ 2588739 w 5014597"/>
              <a:gd name="connsiteY379" fmla="*/ 2586527 h 3165562"/>
              <a:gd name="connsiteX380" fmla="*/ 2539647 w 5014597"/>
              <a:gd name="connsiteY380" fmla="*/ 2592353 h 3165562"/>
              <a:gd name="connsiteX381" fmla="*/ 2446827 w 5014597"/>
              <a:gd name="connsiteY381" fmla="*/ 2594653 h 3165562"/>
              <a:gd name="connsiteX382" fmla="*/ 2423744 w 5014597"/>
              <a:gd name="connsiteY382" fmla="*/ 2593891 h 3165562"/>
              <a:gd name="connsiteX383" fmla="*/ 2231584 w 5014597"/>
              <a:gd name="connsiteY383" fmla="*/ 2577460 h 3165562"/>
              <a:gd name="connsiteX384" fmla="*/ 2051005 w 5014597"/>
              <a:gd name="connsiteY384" fmla="*/ 2544591 h 3165562"/>
              <a:gd name="connsiteX385" fmla="*/ 1846053 w 5014597"/>
              <a:gd name="connsiteY385" fmla="*/ 2485687 h 3165562"/>
              <a:gd name="connsiteX386" fmla="*/ 1707757 w 5014597"/>
              <a:gd name="connsiteY386" fmla="*/ 2445801 h 3165562"/>
              <a:gd name="connsiteX387" fmla="*/ 1693936 w 5014597"/>
              <a:gd name="connsiteY387" fmla="*/ 2440695 h 3165562"/>
              <a:gd name="connsiteX388" fmla="*/ 1692801 w 5014597"/>
              <a:gd name="connsiteY388" fmla="*/ 2440261 h 3165562"/>
              <a:gd name="connsiteX389" fmla="*/ 1502585 w 5014597"/>
              <a:gd name="connsiteY389" fmla="*/ 2363696 h 3165562"/>
              <a:gd name="connsiteX390" fmla="*/ 1496652 w 5014597"/>
              <a:gd name="connsiteY390" fmla="*/ 2360984 h 3165562"/>
              <a:gd name="connsiteX391" fmla="*/ 1470746 w 5014597"/>
              <a:gd name="connsiteY391" fmla="*/ 2348493 h 3165562"/>
              <a:gd name="connsiteX392" fmla="*/ 1401069 w 5014597"/>
              <a:gd name="connsiteY392" fmla="*/ 2309530 h 3165562"/>
              <a:gd name="connsiteX393" fmla="*/ 1378393 w 5014597"/>
              <a:gd name="connsiteY393" fmla="*/ 2299006 h 3165562"/>
              <a:gd name="connsiteX394" fmla="*/ 1371124 w 5014597"/>
              <a:gd name="connsiteY394" fmla="*/ 2297211 h 3165562"/>
              <a:gd name="connsiteX395" fmla="*/ 1367462 w 5014597"/>
              <a:gd name="connsiteY395" fmla="*/ 2295033 h 3165562"/>
              <a:gd name="connsiteX396" fmla="*/ 1377989 w 5014597"/>
              <a:gd name="connsiteY396" fmla="*/ 2295312 h 3165562"/>
              <a:gd name="connsiteX397" fmla="*/ 1334968 w 5014597"/>
              <a:gd name="connsiteY397" fmla="*/ 2273709 h 3165562"/>
              <a:gd name="connsiteX398" fmla="*/ 1244494 w 5014597"/>
              <a:gd name="connsiteY398" fmla="*/ 2211852 h 3165562"/>
              <a:gd name="connsiteX399" fmla="*/ 1192576 w 5014597"/>
              <a:gd name="connsiteY399" fmla="*/ 2182701 h 3165562"/>
              <a:gd name="connsiteX400" fmla="*/ 1141974 w 5014597"/>
              <a:gd name="connsiteY400" fmla="*/ 2157090 h 3165562"/>
              <a:gd name="connsiteX401" fmla="*/ 1112292 w 5014597"/>
              <a:gd name="connsiteY401" fmla="*/ 2140208 h 3165562"/>
              <a:gd name="connsiteX402" fmla="*/ 1059183 w 5014597"/>
              <a:gd name="connsiteY402" fmla="*/ 2122137 h 3165562"/>
              <a:gd name="connsiteX403" fmla="*/ 1059177 w 5014597"/>
              <a:gd name="connsiteY403" fmla="*/ 2122134 h 3165562"/>
              <a:gd name="connsiteX404" fmla="*/ 1058864 w 5014597"/>
              <a:gd name="connsiteY404" fmla="*/ 2121350 h 3165562"/>
              <a:gd name="connsiteX405" fmla="*/ 1048083 w 5014597"/>
              <a:gd name="connsiteY405" fmla="*/ 2101190 h 3165562"/>
              <a:gd name="connsiteX406" fmla="*/ 1033058 w 5014597"/>
              <a:gd name="connsiteY406" fmla="*/ 2076987 h 3165562"/>
              <a:gd name="connsiteX407" fmla="*/ 1030788 w 5014597"/>
              <a:gd name="connsiteY407" fmla="*/ 2062984 h 3165562"/>
              <a:gd name="connsiteX408" fmla="*/ 1022927 w 5014597"/>
              <a:gd name="connsiteY408" fmla="*/ 2044747 h 3165562"/>
              <a:gd name="connsiteX409" fmla="*/ 992704 w 5014597"/>
              <a:gd name="connsiteY409" fmla="*/ 2014419 h 3165562"/>
              <a:gd name="connsiteX410" fmla="*/ 978701 w 5014597"/>
              <a:gd name="connsiteY410" fmla="*/ 2002315 h 3165562"/>
              <a:gd name="connsiteX411" fmla="*/ 949810 w 5014597"/>
              <a:gd name="connsiteY411" fmla="*/ 1966641 h 3165562"/>
              <a:gd name="connsiteX412" fmla="*/ 896634 w 5014597"/>
              <a:gd name="connsiteY412" fmla="*/ 1895923 h 3165562"/>
              <a:gd name="connsiteX413" fmla="*/ 835519 w 5014597"/>
              <a:gd name="connsiteY413" fmla="*/ 1861948 h 3165562"/>
              <a:gd name="connsiteX414" fmla="*/ 951102 w 5014597"/>
              <a:gd name="connsiteY414" fmla="*/ 1978459 h 3165562"/>
              <a:gd name="connsiteX415" fmla="*/ 978701 w 5014597"/>
              <a:gd name="connsiteY415" fmla="*/ 2002315 h 3165562"/>
              <a:gd name="connsiteX416" fmla="*/ 985064 w 5014597"/>
              <a:gd name="connsiteY416" fmla="*/ 2010172 h 3165562"/>
              <a:gd name="connsiteX417" fmla="*/ 1019233 w 5014597"/>
              <a:gd name="connsiteY417" fmla="*/ 2054718 h 3165562"/>
              <a:gd name="connsiteX418" fmla="*/ 1033058 w 5014597"/>
              <a:gd name="connsiteY418" fmla="*/ 2076987 h 3165562"/>
              <a:gd name="connsiteX419" fmla="*/ 1033889 w 5014597"/>
              <a:gd name="connsiteY419" fmla="*/ 2082114 h 3165562"/>
              <a:gd name="connsiteX420" fmla="*/ 1047483 w 5014597"/>
              <a:gd name="connsiteY420" fmla="*/ 2116204 h 3165562"/>
              <a:gd name="connsiteX421" fmla="*/ 1059177 w 5014597"/>
              <a:gd name="connsiteY421" fmla="*/ 2122134 h 3165562"/>
              <a:gd name="connsiteX422" fmla="*/ 1059177 w 5014597"/>
              <a:gd name="connsiteY422" fmla="*/ 2122135 h 3165562"/>
              <a:gd name="connsiteX423" fmla="*/ 1053449 w 5014597"/>
              <a:gd name="connsiteY423" fmla="*/ 2120186 h 3165562"/>
              <a:gd name="connsiteX424" fmla="*/ 1044143 w 5014597"/>
              <a:gd name="connsiteY424" fmla="*/ 2118536 h 3165562"/>
              <a:gd name="connsiteX425" fmla="*/ 1041363 w 5014597"/>
              <a:gd name="connsiteY425" fmla="*/ 2116107 h 3165562"/>
              <a:gd name="connsiteX426" fmla="*/ 1027542 w 5014597"/>
              <a:gd name="connsiteY426" fmla="*/ 2108818 h 3165562"/>
              <a:gd name="connsiteX427" fmla="*/ 950362 w 5014597"/>
              <a:gd name="connsiteY427" fmla="*/ 2102908 h 3165562"/>
              <a:gd name="connsiteX428" fmla="*/ 931148 w 5014597"/>
              <a:gd name="connsiteY428" fmla="*/ 2112196 h 3165562"/>
              <a:gd name="connsiteX429" fmla="*/ 929866 w 5014597"/>
              <a:gd name="connsiteY429" fmla="*/ 2112324 h 3165562"/>
              <a:gd name="connsiteX430" fmla="*/ 895707 w 5014597"/>
              <a:gd name="connsiteY430" fmla="*/ 2128018 h 3165562"/>
              <a:gd name="connsiteX431" fmla="*/ 822958 w 5014597"/>
              <a:gd name="connsiteY431" fmla="*/ 2140757 h 3165562"/>
              <a:gd name="connsiteX432" fmla="*/ 808208 w 5014597"/>
              <a:gd name="connsiteY432" fmla="*/ 2142459 h 3165562"/>
              <a:gd name="connsiteX433" fmla="*/ 766065 w 5014597"/>
              <a:gd name="connsiteY433" fmla="*/ 2131732 h 3165562"/>
              <a:gd name="connsiteX434" fmla="*/ 704603 w 5014597"/>
              <a:gd name="connsiteY434" fmla="*/ 2108258 h 3165562"/>
              <a:gd name="connsiteX435" fmla="*/ 648472 w 5014597"/>
              <a:gd name="connsiteY435" fmla="*/ 2076129 h 3165562"/>
              <a:gd name="connsiteX436" fmla="*/ 535473 w 5014597"/>
              <a:gd name="connsiteY436" fmla="*/ 1983253 h 3165562"/>
              <a:gd name="connsiteX437" fmla="*/ 438538 w 5014597"/>
              <a:gd name="connsiteY437" fmla="*/ 1862310 h 3165562"/>
              <a:gd name="connsiteX438" fmla="*/ 371515 w 5014597"/>
              <a:gd name="connsiteY438" fmla="*/ 1752447 h 3165562"/>
              <a:gd name="connsiteX439" fmla="*/ 336400 w 5014597"/>
              <a:gd name="connsiteY439" fmla="*/ 1685583 h 3165562"/>
              <a:gd name="connsiteX440" fmla="*/ 316883 w 5014597"/>
              <a:gd name="connsiteY440" fmla="*/ 1642766 h 3165562"/>
              <a:gd name="connsiteX441" fmla="*/ 307181 w 5014597"/>
              <a:gd name="connsiteY441" fmla="*/ 1615234 h 3165562"/>
              <a:gd name="connsiteX442" fmla="*/ 287322 w 5014597"/>
              <a:gd name="connsiteY442" fmla="*/ 1551186 h 3165562"/>
              <a:gd name="connsiteX443" fmla="*/ 242640 w 5014597"/>
              <a:gd name="connsiteY443" fmla="*/ 1426921 h 3165562"/>
              <a:gd name="connsiteX444" fmla="*/ 241902 w 5014597"/>
              <a:gd name="connsiteY444" fmla="*/ 1426323 h 3165562"/>
              <a:gd name="connsiteX445" fmla="*/ 236363 w 5014597"/>
              <a:gd name="connsiteY445" fmla="*/ 1413257 h 3165562"/>
              <a:gd name="connsiteX446" fmla="*/ 201836 w 5014597"/>
              <a:gd name="connsiteY446" fmla="*/ 1338107 h 3165562"/>
              <a:gd name="connsiteX447" fmla="*/ 186696 w 5014597"/>
              <a:gd name="connsiteY447" fmla="*/ 1287146 h 3165562"/>
              <a:gd name="connsiteX448" fmla="*/ 59480 w 5014597"/>
              <a:gd name="connsiteY448" fmla="*/ 1217349 h 3165562"/>
              <a:gd name="connsiteX449" fmla="*/ 8151 w 5014597"/>
              <a:gd name="connsiteY449" fmla="*/ 1141645 h 3165562"/>
              <a:gd name="connsiteX450" fmla="*/ 36956 w 5014597"/>
              <a:gd name="connsiteY450" fmla="*/ 1033260 h 3165562"/>
              <a:gd name="connsiteX451" fmla="*/ 147006 w 5014597"/>
              <a:gd name="connsiteY451" fmla="*/ 858591 h 3165562"/>
              <a:gd name="connsiteX452" fmla="*/ 243576 w 5014597"/>
              <a:gd name="connsiteY452" fmla="*/ 735621 h 3165562"/>
              <a:gd name="connsiteX453" fmla="*/ 370058 w 5014597"/>
              <a:gd name="connsiteY453" fmla="*/ 623730 h 3165562"/>
              <a:gd name="connsiteX454" fmla="*/ 466258 w 5014597"/>
              <a:gd name="connsiteY454" fmla="*/ 562985 h 3165562"/>
              <a:gd name="connsiteX455" fmla="*/ 527743 w 5014597"/>
              <a:gd name="connsiteY455" fmla="*/ 534736 h 3165562"/>
              <a:gd name="connsiteX456" fmla="*/ 604186 w 5014597"/>
              <a:gd name="connsiteY456" fmla="*/ 512026 h 3165562"/>
              <a:gd name="connsiteX457" fmla="*/ 684505 w 5014597"/>
              <a:gd name="connsiteY457" fmla="*/ 524767 h 3165562"/>
              <a:gd name="connsiteX458" fmla="*/ 765216 w 5014597"/>
              <a:gd name="connsiteY458" fmla="*/ 547930 h 3165562"/>
              <a:gd name="connsiteX459" fmla="*/ 765791 w 5014597"/>
              <a:gd name="connsiteY459" fmla="*/ 548109 h 3165562"/>
              <a:gd name="connsiteX460" fmla="*/ 786057 w 5014597"/>
              <a:gd name="connsiteY460" fmla="*/ 556712 h 3165562"/>
              <a:gd name="connsiteX461" fmla="*/ 831965 w 5014597"/>
              <a:gd name="connsiteY461" fmla="*/ 568994 h 3165562"/>
              <a:gd name="connsiteX462" fmla="*/ 852713 w 5014597"/>
              <a:gd name="connsiteY462" fmla="*/ 575732 h 3165562"/>
              <a:gd name="connsiteX463" fmla="*/ 987315 w 5014597"/>
              <a:gd name="connsiteY463" fmla="*/ 625588 h 3165562"/>
              <a:gd name="connsiteX464" fmla="*/ 1115641 w 5014597"/>
              <a:gd name="connsiteY464" fmla="*/ 661779 h 3165562"/>
              <a:gd name="connsiteX465" fmla="*/ 1257076 w 5014597"/>
              <a:gd name="connsiteY465" fmla="*/ 708497 h 3165562"/>
              <a:gd name="connsiteX466" fmla="*/ 1358075 w 5014597"/>
              <a:gd name="connsiteY466" fmla="*/ 757243 h 3165562"/>
              <a:gd name="connsiteX467" fmla="*/ 1532744 w 5014597"/>
              <a:gd name="connsiteY467" fmla="*/ 867294 h 3165562"/>
              <a:gd name="connsiteX468" fmla="*/ 1706676 w 5014597"/>
              <a:gd name="connsiteY468" fmla="*/ 948724 h 3165562"/>
              <a:gd name="connsiteX469" fmla="*/ 1926583 w 5014597"/>
              <a:gd name="connsiteY469" fmla="*/ 1013168 h 3165562"/>
              <a:gd name="connsiteX470" fmla="*/ 2105316 w 5014597"/>
              <a:gd name="connsiteY470" fmla="*/ 1051022 h 3165562"/>
              <a:gd name="connsiteX471" fmla="*/ 2379878 w 5014597"/>
              <a:gd name="connsiteY471" fmla="*/ 1090356 h 3165562"/>
              <a:gd name="connsiteX472" fmla="*/ 2500080 w 5014597"/>
              <a:gd name="connsiteY472" fmla="*/ 1117870 h 3165562"/>
              <a:gd name="connsiteX473" fmla="*/ 2603479 w 5014597"/>
              <a:gd name="connsiteY473" fmla="*/ 1144830 h 3165562"/>
              <a:gd name="connsiteX474" fmla="*/ 2716110 w 5014597"/>
              <a:gd name="connsiteY474" fmla="*/ 1146863 h 3165562"/>
              <a:gd name="connsiteX475" fmla="*/ 2821909 w 5014597"/>
              <a:gd name="connsiteY475" fmla="*/ 1152034 h 3165562"/>
              <a:gd name="connsiteX476" fmla="*/ 2916631 w 5014597"/>
              <a:gd name="connsiteY476" fmla="*/ 1187118 h 3165562"/>
              <a:gd name="connsiteX477" fmla="*/ 3031108 w 5014597"/>
              <a:gd name="connsiteY477" fmla="*/ 1184166 h 3165562"/>
              <a:gd name="connsiteX478" fmla="*/ 3150942 w 5014597"/>
              <a:gd name="connsiteY478" fmla="*/ 1120836 h 3165562"/>
              <a:gd name="connsiteX479" fmla="*/ 3284439 w 5014597"/>
              <a:gd name="connsiteY479" fmla="*/ 1051228 h 3165562"/>
              <a:gd name="connsiteX480" fmla="*/ 3357189 w 5014597"/>
              <a:gd name="connsiteY480" fmla="*/ 1038489 h 3165562"/>
              <a:gd name="connsiteX481" fmla="*/ 3494747 w 5014597"/>
              <a:gd name="connsiteY481" fmla="*/ 1049755 h 3165562"/>
              <a:gd name="connsiteX482" fmla="*/ 3612364 w 5014597"/>
              <a:gd name="connsiteY482" fmla="*/ 1053634 h 3165562"/>
              <a:gd name="connsiteX483" fmla="*/ 3686740 w 5014597"/>
              <a:gd name="connsiteY483" fmla="*/ 1058506 h 3165562"/>
              <a:gd name="connsiteX484" fmla="*/ 3738865 w 5014597"/>
              <a:gd name="connsiteY484" fmla="*/ 1065693 h 3165562"/>
              <a:gd name="connsiteX485" fmla="*/ 3774849 w 5014597"/>
              <a:gd name="connsiteY485" fmla="*/ 1074132 h 3165562"/>
              <a:gd name="connsiteX486" fmla="*/ 3803024 w 5014597"/>
              <a:gd name="connsiteY486" fmla="*/ 1082249 h 3165562"/>
              <a:gd name="connsiteX487" fmla="*/ 3815709 w 5014597"/>
              <a:gd name="connsiteY487" fmla="*/ 1086266 h 3165562"/>
              <a:gd name="connsiteX488" fmla="*/ 3824472 w 5014597"/>
              <a:gd name="connsiteY488" fmla="*/ 1090287 h 3165562"/>
              <a:gd name="connsiteX489" fmla="*/ 3857763 w 5014597"/>
              <a:gd name="connsiteY489" fmla="*/ 1108694 h 3165562"/>
              <a:gd name="connsiteX490" fmla="*/ 3879352 w 5014597"/>
              <a:gd name="connsiteY490" fmla="*/ 1126910 h 3165562"/>
              <a:gd name="connsiteX491" fmla="*/ 3889785 w 5014597"/>
              <a:gd name="connsiteY491" fmla="*/ 1138312 h 3165562"/>
              <a:gd name="connsiteX492" fmla="*/ 3907037 w 5014597"/>
              <a:gd name="connsiteY492" fmla="*/ 1159075 h 3165562"/>
              <a:gd name="connsiteX493" fmla="*/ 3921456 w 5014597"/>
              <a:gd name="connsiteY493" fmla="*/ 1181717 h 3165562"/>
              <a:gd name="connsiteX494" fmla="*/ 3934354 w 5014597"/>
              <a:gd name="connsiteY494" fmla="*/ 1204078 h 3165562"/>
              <a:gd name="connsiteX495" fmla="*/ 3954133 w 5014597"/>
              <a:gd name="connsiteY495" fmla="*/ 1248253 h 3165562"/>
              <a:gd name="connsiteX496" fmla="*/ 3991244 w 5014597"/>
              <a:gd name="connsiteY496" fmla="*/ 1347038 h 3165562"/>
              <a:gd name="connsiteX497" fmla="*/ 3962256 w 5014597"/>
              <a:gd name="connsiteY497" fmla="*/ 1256931 h 3165562"/>
              <a:gd name="connsiteX498" fmla="*/ 3929023 w 5014597"/>
              <a:gd name="connsiteY498" fmla="*/ 1193598 h 3165562"/>
              <a:gd name="connsiteX499" fmla="*/ 3921456 w 5014597"/>
              <a:gd name="connsiteY499" fmla="*/ 1181717 h 3165562"/>
              <a:gd name="connsiteX500" fmla="*/ 3911482 w 5014597"/>
              <a:gd name="connsiteY500" fmla="*/ 1164425 h 3165562"/>
              <a:gd name="connsiteX501" fmla="*/ 3907037 w 5014597"/>
              <a:gd name="connsiteY501" fmla="*/ 1159075 h 3165562"/>
              <a:gd name="connsiteX502" fmla="*/ 3903035 w 5014597"/>
              <a:gd name="connsiteY502" fmla="*/ 1152792 h 3165562"/>
              <a:gd name="connsiteX503" fmla="*/ 3889785 w 5014597"/>
              <a:gd name="connsiteY503" fmla="*/ 1138312 h 3165562"/>
              <a:gd name="connsiteX504" fmla="*/ 3882563 w 5014597"/>
              <a:gd name="connsiteY504" fmla="*/ 1129619 h 3165562"/>
              <a:gd name="connsiteX505" fmla="*/ 3879352 w 5014597"/>
              <a:gd name="connsiteY505" fmla="*/ 1126910 h 3165562"/>
              <a:gd name="connsiteX506" fmla="*/ 3867723 w 5014597"/>
              <a:gd name="connsiteY506" fmla="*/ 1114201 h 3165562"/>
              <a:gd name="connsiteX507" fmla="*/ 3857763 w 5014597"/>
              <a:gd name="connsiteY507" fmla="*/ 1108694 h 3165562"/>
              <a:gd name="connsiteX508" fmla="*/ 3849628 w 5014597"/>
              <a:gd name="connsiteY508" fmla="*/ 1101830 h 3165562"/>
              <a:gd name="connsiteX509" fmla="*/ 3824472 w 5014597"/>
              <a:gd name="connsiteY509" fmla="*/ 1090287 h 3165562"/>
              <a:gd name="connsiteX510" fmla="*/ 3819197 w 5014597"/>
              <a:gd name="connsiteY510" fmla="*/ 1087370 h 3165562"/>
              <a:gd name="connsiteX511" fmla="*/ 3815709 w 5014597"/>
              <a:gd name="connsiteY511" fmla="*/ 1086266 h 3165562"/>
              <a:gd name="connsiteX512" fmla="*/ 3813589 w 5014597"/>
              <a:gd name="connsiteY512" fmla="*/ 1085293 h 3165562"/>
              <a:gd name="connsiteX513" fmla="*/ 3803024 w 5014597"/>
              <a:gd name="connsiteY513" fmla="*/ 1082249 h 3165562"/>
              <a:gd name="connsiteX514" fmla="*/ 3759893 w 5014597"/>
              <a:gd name="connsiteY514" fmla="*/ 1068593 h 3165562"/>
              <a:gd name="connsiteX515" fmla="*/ 3738865 w 5014597"/>
              <a:gd name="connsiteY515" fmla="*/ 1065693 h 3165562"/>
              <a:gd name="connsiteX516" fmla="*/ 3691390 w 5014597"/>
              <a:gd name="connsiteY516" fmla="*/ 1054559 h 3165562"/>
              <a:gd name="connsiteX517" fmla="*/ 3602393 w 5014597"/>
              <a:gd name="connsiteY517" fmla="*/ 1049941 h 3165562"/>
              <a:gd name="connsiteX518" fmla="*/ 3685113 w 5014597"/>
              <a:gd name="connsiteY518" fmla="*/ 1040895 h 3165562"/>
              <a:gd name="connsiteX519" fmla="*/ 3761555 w 5014597"/>
              <a:gd name="connsiteY519" fmla="*/ 1018186 h 3165562"/>
              <a:gd name="connsiteX520" fmla="*/ 3812516 w 5014597"/>
              <a:gd name="connsiteY520" fmla="*/ 1003046 h 3165562"/>
              <a:gd name="connsiteX521" fmla="*/ 3852215 w 5014597"/>
              <a:gd name="connsiteY521" fmla="*/ 972396 h 3165562"/>
              <a:gd name="connsiteX522" fmla="*/ 3775219 w 5014597"/>
              <a:gd name="connsiteY522" fmla="*/ 1011908 h 3165562"/>
              <a:gd name="connsiteX523" fmla="*/ 3698776 w 5014597"/>
              <a:gd name="connsiteY523" fmla="*/ 1034617 h 3165562"/>
              <a:gd name="connsiteX524" fmla="*/ 3616057 w 5014597"/>
              <a:gd name="connsiteY524" fmla="*/ 1043663 h 3165562"/>
              <a:gd name="connsiteX525" fmla="*/ 3441201 w 5014597"/>
              <a:gd name="connsiteY525" fmla="*/ 1041260 h 3165562"/>
              <a:gd name="connsiteX526" fmla="*/ 3285548 w 5014597"/>
              <a:gd name="connsiteY526" fmla="*/ 1017623 h 3165562"/>
              <a:gd name="connsiteX527" fmla="*/ 3178456 w 5014597"/>
              <a:gd name="connsiteY527" fmla="*/ 1000634 h 3165562"/>
              <a:gd name="connsiteX528" fmla="*/ 3010803 w 5014597"/>
              <a:gd name="connsiteY528" fmla="*/ 932868 h 3165562"/>
              <a:gd name="connsiteX529" fmla="*/ 2862536 w 5014597"/>
              <a:gd name="connsiteY529" fmla="*/ 889290 h 3165562"/>
              <a:gd name="connsiteX530" fmla="*/ 2801420 w 5014597"/>
              <a:gd name="connsiteY530" fmla="*/ 855314 h 3165562"/>
              <a:gd name="connsiteX531" fmla="*/ 2718700 w 5014597"/>
              <a:gd name="connsiteY531" fmla="*/ 864360 h 3165562"/>
              <a:gd name="connsiteX532" fmla="*/ 2618624 w 5014597"/>
              <a:gd name="connsiteY532" fmla="*/ 889655 h 3165562"/>
              <a:gd name="connsiteX533" fmla="*/ 2502483 w 5014597"/>
              <a:gd name="connsiteY533" fmla="*/ 943014 h 3165562"/>
              <a:gd name="connsiteX534" fmla="*/ 2383203 w 5014597"/>
              <a:gd name="connsiteY534" fmla="*/ 989542 h 3165562"/>
              <a:gd name="connsiteX535" fmla="*/ 2263185 w 5014597"/>
              <a:gd name="connsiteY535" fmla="*/ 1007449 h 3165562"/>
              <a:gd name="connsiteX536" fmla="*/ 2093869 w 5014597"/>
              <a:gd name="connsiteY536" fmla="*/ 990091 h 3165562"/>
              <a:gd name="connsiteX537" fmla="*/ 1928062 w 5014597"/>
              <a:gd name="connsiteY537" fmla="*/ 917339 h 3165562"/>
              <a:gd name="connsiteX538" fmla="*/ 1803984 w 5014597"/>
              <a:gd name="connsiteY538" fmla="*/ 854373 h 3165562"/>
              <a:gd name="connsiteX539" fmla="*/ 1669935 w 5014597"/>
              <a:gd name="connsiteY539" fmla="*/ 787715 h 3165562"/>
              <a:gd name="connsiteX540" fmla="*/ 1550842 w 5014597"/>
              <a:gd name="connsiteY540" fmla="*/ 726596 h 3165562"/>
              <a:gd name="connsiteX541" fmla="*/ 1487879 w 5014597"/>
              <a:gd name="connsiteY541" fmla="*/ 697606 h 3165562"/>
              <a:gd name="connsiteX542" fmla="*/ 1396851 w 5014597"/>
              <a:gd name="connsiteY542" fmla="*/ 652553 h 3165562"/>
              <a:gd name="connsiteX543" fmla="*/ 1324657 w 5014597"/>
              <a:gd name="connsiteY543" fmla="*/ 648490 h 3165562"/>
              <a:gd name="connsiteX544" fmla="*/ 1243784 w 5014597"/>
              <a:gd name="connsiteY544" fmla="*/ 652550 h 3165562"/>
              <a:gd name="connsiteX545" fmla="*/ 1153494 w 5014597"/>
              <a:gd name="connsiteY545" fmla="*/ 636115 h 3165562"/>
              <a:gd name="connsiteX546" fmla="*/ 1051387 w 5014597"/>
              <a:gd name="connsiteY546" fmla="*/ 620972 h 3165562"/>
              <a:gd name="connsiteX547" fmla="*/ 921215 w 5014597"/>
              <a:gd name="connsiteY547" fmla="*/ 589766 h 3165562"/>
              <a:gd name="connsiteX548" fmla="*/ 851501 w 5014597"/>
              <a:gd name="connsiteY548" fmla="*/ 574220 h 3165562"/>
              <a:gd name="connsiteX549" fmla="*/ 831965 w 5014597"/>
              <a:gd name="connsiteY549" fmla="*/ 568994 h 3165562"/>
              <a:gd name="connsiteX550" fmla="*/ 810964 w 5014597"/>
              <a:gd name="connsiteY550" fmla="*/ 562173 h 3165562"/>
              <a:gd name="connsiteX551" fmla="*/ 765791 w 5014597"/>
              <a:gd name="connsiteY551" fmla="*/ 548109 h 3165562"/>
              <a:gd name="connsiteX552" fmla="*/ 733700 w 5014597"/>
              <a:gd name="connsiteY552" fmla="*/ 534485 h 3165562"/>
              <a:gd name="connsiteX553" fmla="*/ 690045 w 5014597"/>
              <a:gd name="connsiteY553" fmla="*/ 509811 h 3165562"/>
              <a:gd name="connsiteX554" fmla="*/ 622651 w 5014597"/>
              <a:gd name="connsiteY554" fmla="*/ 462173 h 3165562"/>
              <a:gd name="connsiteX555" fmla="*/ 531439 w 5014597"/>
              <a:gd name="connsiteY555" fmla="*/ 371697 h 3165562"/>
              <a:gd name="connsiteX556" fmla="*/ 497283 w 5014597"/>
              <a:gd name="connsiteY556" fmla="*/ 234322 h 3165562"/>
              <a:gd name="connsiteX557" fmla="*/ 488791 w 5014597"/>
              <a:gd name="connsiteY557" fmla="*/ 134801 h 3165562"/>
              <a:gd name="connsiteX558" fmla="*/ 490270 w 5014597"/>
              <a:gd name="connsiteY558" fmla="*/ 38971 h 3165562"/>
              <a:gd name="connsiteX559" fmla="*/ 489728 w 5014597"/>
              <a:gd name="connsiteY559" fmla="*/ 1212 h 3165562"/>
              <a:gd name="connsiteX560" fmla="*/ 489872 w 5014597"/>
              <a:gd name="connsiteY560" fmla="*/ 0 h 3165562"/>
              <a:gd name="connsiteX561" fmla="*/ 834890 w 5014597"/>
              <a:gd name="connsiteY561" fmla="*/ 0 h 3165562"/>
              <a:gd name="connsiteX562" fmla="*/ 836706 w 5014597"/>
              <a:gd name="connsiteY562" fmla="*/ 5272 h 3165562"/>
              <a:gd name="connsiteX563" fmla="*/ 847368 w 5014597"/>
              <a:gd name="connsiteY563" fmla="*/ 23837 h 3165562"/>
              <a:gd name="connsiteX564" fmla="*/ 913470 w 5014597"/>
              <a:gd name="connsiteY564" fmla="*/ 59658 h 3165562"/>
              <a:gd name="connsiteX565" fmla="*/ 1012438 w 5014597"/>
              <a:gd name="connsiteY565" fmla="*/ 67969 h 3165562"/>
              <a:gd name="connsiteX566" fmla="*/ 1146303 w 5014597"/>
              <a:gd name="connsiteY566" fmla="*/ 89205 h 3165562"/>
              <a:gd name="connsiteX567" fmla="*/ 1304355 w 5014597"/>
              <a:gd name="connsiteY567" fmla="*/ 91055 h 3165562"/>
              <a:gd name="connsiteX568" fmla="*/ 1464810 w 5014597"/>
              <a:gd name="connsiteY568" fmla="*/ 71116 h 3165562"/>
              <a:gd name="connsiteX569" fmla="*/ 1662746 w 5014597"/>
              <a:gd name="connsiteY569" fmla="*/ 87737 h 3165562"/>
              <a:gd name="connsiteX570" fmla="*/ 1830954 w 5014597"/>
              <a:gd name="connsiteY570" fmla="*/ 138701 h 3165562"/>
              <a:gd name="connsiteX571" fmla="*/ 2020396 w 5014597"/>
              <a:gd name="connsiteY571" fmla="*/ 208869 h 3165562"/>
              <a:gd name="connsiteX572" fmla="*/ 2145582 w 5014597"/>
              <a:gd name="connsiteY572" fmla="*/ 238229 h 3165562"/>
              <a:gd name="connsiteX573" fmla="*/ 2295512 w 5014597"/>
              <a:gd name="connsiteY573" fmla="*/ 231401 h 3165562"/>
              <a:gd name="connsiteX574" fmla="*/ 2427347 w 5014597"/>
              <a:gd name="connsiteY574" fmla="*/ 212199 h 3165562"/>
              <a:gd name="connsiteX575" fmla="*/ 2534255 w 5014597"/>
              <a:gd name="connsiteY575" fmla="*/ 183767 h 3165562"/>
              <a:gd name="connsiteX576" fmla="*/ 2710957 w 5014597"/>
              <a:gd name="connsiteY576" fmla="*/ 181184 h 3165562"/>
              <a:gd name="connsiteX577" fmla="*/ 3027248 w 5014597"/>
              <a:gd name="connsiteY577" fmla="*/ 230305 h 3165562"/>
              <a:gd name="connsiteX578" fmla="*/ 3504915 w 5014597"/>
              <a:gd name="connsiteY578" fmla="*/ 333528 h 3165562"/>
              <a:gd name="connsiteX579" fmla="*/ 3780215 w 5014597"/>
              <a:gd name="connsiteY579" fmla="*/ 401482 h 3165562"/>
              <a:gd name="connsiteX580" fmla="*/ 4018217 w 5014597"/>
              <a:gd name="connsiteY580" fmla="*/ 478297 h 3165562"/>
              <a:gd name="connsiteX581" fmla="*/ 4149681 w 5014597"/>
              <a:gd name="connsiteY581" fmla="*/ 521321 h 3165562"/>
              <a:gd name="connsiteX582" fmla="*/ 4190672 w 5014597"/>
              <a:gd name="connsiteY582" fmla="*/ 527601 h 3165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</a:cxnLst>
            <a:rect l="l" t="t" r="r" b="b"/>
            <a:pathLst>
              <a:path w="5014597" h="3165562">
                <a:moveTo>
                  <a:pt x="4190672" y="527601"/>
                </a:moveTo>
                <a:cubicBezTo>
                  <a:pt x="4195342" y="530379"/>
                  <a:pt x="4201228" y="535216"/>
                  <a:pt x="4209505" y="543479"/>
                </a:cubicBezTo>
                <a:cubicBezTo>
                  <a:pt x="4242617" y="576530"/>
                  <a:pt x="4310749" y="652788"/>
                  <a:pt x="4348353" y="719630"/>
                </a:cubicBezTo>
                <a:cubicBezTo>
                  <a:pt x="4385957" y="786471"/>
                  <a:pt x="4413713" y="879900"/>
                  <a:pt x="4435131" y="944526"/>
                </a:cubicBezTo>
                <a:cubicBezTo>
                  <a:pt x="4456548" y="1009151"/>
                  <a:pt x="4466672" y="1050696"/>
                  <a:pt x="4476857" y="1107380"/>
                </a:cubicBezTo>
                <a:cubicBezTo>
                  <a:pt x="4487042" y="1164065"/>
                  <a:pt x="4494980" y="1229367"/>
                  <a:pt x="4496241" y="1284637"/>
                </a:cubicBezTo>
                <a:cubicBezTo>
                  <a:pt x="4497502" y="1339906"/>
                  <a:pt x="4496978" y="1389790"/>
                  <a:pt x="4484421" y="1438997"/>
                </a:cubicBezTo>
                <a:cubicBezTo>
                  <a:pt x="4471864" y="1488204"/>
                  <a:pt x="4452569" y="1537749"/>
                  <a:pt x="4420902" y="1579878"/>
                </a:cubicBezTo>
                <a:cubicBezTo>
                  <a:pt x="4389235" y="1622007"/>
                  <a:pt x="4337658" y="1664320"/>
                  <a:pt x="4294421" y="1691769"/>
                </a:cubicBezTo>
                <a:cubicBezTo>
                  <a:pt x="4251183" y="1719218"/>
                  <a:pt x="4212346" y="1732235"/>
                  <a:pt x="4161477" y="1744574"/>
                </a:cubicBezTo>
                <a:cubicBezTo>
                  <a:pt x="4110608" y="1756913"/>
                  <a:pt x="4048106" y="1764944"/>
                  <a:pt x="3989206" y="1765805"/>
                </a:cubicBezTo>
                <a:cubicBezTo>
                  <a:pt x="3930305" y="1766665"/>
                  <a:pt x="3870850" y="1758817"/>
                  <a:pt x="3808072" y="1749738"/>
                </a:cubicBezTo>
                <a:cubicBezTo>
                  <a:pt x="3745294" y="1740659"/>
                  <a:pt x="3670884" y="1727271"/>
                  <a:pt x="3612537" y="1711329"/>
                </a:cubicBezTo>
                <a:cubicBezTo>
                  <a:pt x="3554191" y="1695387"/>
                  <a:pt x="3508554" y="1668090"/>
                  <a:pt x="3457993" y="1654087"/>
                </a:cubicBezTo>
                <a:cubicBezTo>
                  <a:pt x="3407432" y="1640084"/>
                  <a:pt x="3353362" y="1630451"/>
                  <a:pt x="3309171" y="1627312"/>
                </a:cubicBezTo>
                <a:cubicBezTo>
                  <a:pt x="3264981" y="1624172"/>
                  <a:pt x="3224667" y="1630972"/>
                  <a:pt x="3192847" y="1635249"/>
                </a:cubicBezTo>
                <a:cubicBezTo>
                  <a:pt x="3161027" y="1639526"/>
                  <a:pt x="3118251" y="1652973"/>
                  <a:pt x="3118251" y="1652973"/>
                </a:cubicBezTo>
                <a:cubicBezTo>
                  <a:pt x="3093386" y="1658881"/>
                  <a:pt x="3043163" y="1677129"/>
                  <a:pt x="3043656" y="1670698"/>
                </a:cubicBezTo>
                <a:cubicBezTo>
                  <a:pt x="3044148" y="1664267"/>
                  <a:pt x="3096403" y="1635432"/>
                  <a:pt x="3121206" y="1614384"/>
                </a:cubicBezTo>
                <a:cubicBezTo>
                  <a:pt x="3146010" y="1593336"/>
                  <a:pt x="3171646" y="1572594"/>
                  <a:pt x="3192479" y="1544405"/>
                </a:cubicBezTo>
                <a:cubicBezTo>
                  <a:pt x="3213313" y="1516217"/>
                  <a:pt x="3246212" y="1445254"/>
                  <a:pt x="3246212" y="1445254"/>
                </a:cubicBezTo>
                <a:cubicBezTo>
                  <a:pt x="3258152" y="1423220"/>
                  <a:pt x="3274217" y="1395154"/>
                  <a:pt x="3264123" y="1412203"/>
                </a:cubicBezTo>
                <a:cubicBezTo>
                  <a:pt x="3254029" y="1429251"/>
                  <a:pt x="3210606" y="1513325"/>
                  <a:pt x="3185648" y="1547544"/>
                </a:cubicBezTo>
                <a:cubicBezTo>
                  <a:pt x="3160690" y="1581764"/>
                  <a:pt x="3134008" y="1600228"/>
                  <a:pt x="3114374" y="1617522"/>
                </a:cubicBezTo>
                <a:cubicBezTo>
                  <a:pt x="3094740" y="1634816"/>
                  <a:pt x="3086463" y="1639309"/>
                  <a:pt x="3067845" y="1651311"/>
                </a:cubicBezTo>
                <a:cubicBezTo>
                  <a:pt x="3049226" y="1663312"/>
                  <a:pt x="3026268" y="1679375"/>
                  <a:pt x="3002665" y="1689530"/>
                </a:cubicBezTo>
                <a:cubicBezTo>
                  <a:pt x="2979061" y="1699685"/>
                  <a:pt x="2950042" y="1704055"/>
                  <a:pt x="2926223" y="1712240"/>
                </a:cubicBezTo>
                <a:cubicBezTo>
                  <a:pt x="2902404" y="1720426"/>
                  <a:pt x="2859751" y="1738642"/>
                  <a:pt x="2859751" y="1738642"/>
                </a:cubicBezTo>
                <a:cubicBezTo>
                  <a:pt x="2837594" y="1747443"/>
                  <a:pt x="2821745" y="1751967"/>
                  <a:pt x="2793279" y="1765045"/>
                </a:cubicBezTo>
                <a:cubicBezTo>
                  <a:pt x="2779046" y="1771584"/>
                  <a:pt x="2763890" y="1780616"/>
                  <a:pt x="2746830" y="1790006"/>
                </a:cubicBezTo>
                <a:lnTo>
                  <a:pt x="2704277" y="1809936"/>
                </a:lnTo>
                <a:lnTo>
                  <a:pt x="2672153" y="1816559"/>
                </a:lnTo>
                <a:cubicBezTo>
                  <a:pt x="2650242" y="1822143"/>
                  <a:pt x="2625777" y="1830798"/>
                  <a:pt x="2600535" y="1839638"/>
                </a:cubicBezTo>
                <a:lnTo>
                  <a:pt x="2545642" y="1857043"/>
                </a:lnTo>
                <a:lnTo>
                  <a:pt x="2531086" y="1860685"/>
                </a:lnTo>
                <a:lnTo>
                  <a:pt x="2496903" y="1868963"/>
                </a:lnTo>
                <a:lnTo>
                  <a:pt x="2371924" y="1892441"/>
                </a:lnTo>
                <a:lnTo>
                  <a:pt x="2330598" y="1897311"/>
                </a:lnTo>
                <a:lnTo>
                  <a:pt x="2286746" y="1899513"/>
                </a:lnTo>
                <a:cubicBezTo>
                  <a:pt x="2261169" y="1899370"/>
                  <a:pt x="2236197" y="1897916"/>
                  <a:pt x="2212024" y="1895577"/>
                </a:cubicBezTo>
                <a:cubicBezTo>
                  <a:pt x="2163679" y="1890899"/>
                  <a:pt x="2120289" y="1880497"/>
                  <a:pt x="2075020" y="1867509"/>
                </a:cubicBezTo>
                <a:cubicBezTo>
                  <a:pt x="2029753" y="1854522"/>
                  <a:pt x="1986023" y="1837380"/>
                  <a:pt x="1940417" y="1817653"/>
                </a:cubicBezTo>
                <a:lnTo>
                  <a:pt x="1912984" y="1805224"/>
                </a:lnTo>
                <a:lnTo>
                  <a:pt x="1892410" y="1794203"/>
                </a:lnTo>
                <a:cubicBezTo>
                  <a:pt x="1892410" y="1794203"/>
                  <a:pt x="1828586" y="1757335"/>
                  <a:pt x="1801383" y="1749148"/>
                </a:cubicBezTo>
                <a:cubicBezTo>
                  <a:pt x="1753253" y="1720929"/>
                  <a:pt x="1701154" y="1685569"/>
                  <a:pt x="1651640" y="1648331"/>
                </a:cubicBezTo>
                <a:cubicBezTo>
                  <a:pt x="1602126" y="1611094"/>
                  <a:pt x="1544580" y="1562379"/>
                  <a:pt x="1504297" y="1525727"/>
                </a:cubicBezTo>
                <a:cubicBezTo>
                  <a:pt x="1464015" y="1489075"/>
                  <a:pt x="1456046" y="1467225"/>
                  <a:pt x="1409947" y="1428419"/>
                </a:cubicBezTo>
                <a:cubicBezTo>
                  <a:pt x="1363849" y="1389613"/>
                  <a:pt x="1275129" y="1325570"/>
                  <a:pt x="1227708" y="1292888"/>
                </a:cubicBezTo>
                <a:cubicBezTo>
                  <a:pt x="1180286" y="1260205"/>
                  <a:pt x="1146958" y="1250696"/>
                  <a:pt x="1125417" y="1232323"/>
                </a:cubicBezTo>
                <a:cubicBezTo>
                  <a:pt x="1138804" y="1234447"/>
                  <a:pt x="1117478" y="1218045"/>
                  <a:pt x="1109723" y="1198165"/>
                </a:cubicBezTo>
                <a:cubicBezTo>
                  <a:pt x="1105846" y="1188225"/>
                  <a:pt x="1099484" y="1172876"/>
                  <a:pt x="1093418" y="1157047"/>
                </a:cubicBezTo>
                <a:lnTo>
                  <a:pt x="1085912" y="1134314"/>
                </a:lnTo>
                <a:lnTo>
                  <a:pt x="1080736" y="1108059"/>
                </a:lnTo>
                <a:cubicBezTo>
                  <a:pt x="1077229" y="1086918"/>
                  <a:pt x="1077722" y="1054974"/>
                  <a:pt x="1077414" y="1055805"/>
                </a:cubicBezTo>
                <a:cubicBezTo>
                  <a:pt x="1077106" y="1056636"/>
                  <a:pt x="1073505" y="1089317"/>
                  <a:pt x="1078890" y="1113044"/>
                </a:cubicBezTo>
                <a:lnTo>
                  <a:pt x="1085912" y="1134314"/>
                </a:lnTo>
                <a:lnTo>
                  <a:pt x="1088121" y="1145518"/>
                </a:lnTo>
                <a:cubicBezTo>
                  <a:pt x="1091183" y="1158935"/>
                  <a:pt x="1094737" y="1172299"/>
                  <a:pt x="1098461" y="1182654"/>
                </a:cubicBezTo>
                <a:cubicBezTo>
                  <a:pt x="1105908" y="1203365"/>
                  <a:pt x="1103876" y="1213952"/>
                  <a:pt x="1125417" y="1232323"/>
                </a:cubicBezTo>
                <a:lnTo>
                  <a:pt x="1112991" y="1227586"/>
                </a:lnTo>
                <a:lnTo>
                  <a:pt x="1084243" y="1205735"/>
                </a:lnTo>
                <a:cubicBezTo>
                  <a:pt x="1056408" y="1189048"/>
                  <a:pt x="1017720" y="1171529"/>
                  <a:pt x="983563" y="1160073"/>
                </a:cubicBezTo>
                <a:lnTo>
                  <a:pt x="952538" y="1151194"/>
                </a:lnTo>
                <a:lnTo>
                  <a:pt x="941516" y="1147200"/>
                </a:lnTo>
                <a:cubicBezTo>
                  <a:pt x="910588" y="1141414"/>
                  <a:pt x="879076" y="1144860"/>
                  <a:pt x="843840" y="1150707"/>
                </a:cubicBezTo>
                <a:cubicBezTo>
                  <a:pt x="808604" y="1156553"/>
                  <a:pt x="729269" y="1181971"/>
                  <a:pt x="730100" y="1182279"/>
                </a:cubicBezTo>
                <a:cubicBezTo>
                  <a:pt x="730931" y="1182587"/>
                  <a:pt x="811927" y="1157784"/>
                  <a:pt x="848825" y="1152553"/>
                </a:cubicBezTo>
                <a:cubicBezTo>
                  <a:pt x="885723" y="1147322"/>
                  <a:pt x="912250" y="1142029"/>
                  <a:pt x="951486" y="1150893"/>
                </a:cubicBezTo>
                <a:lnTo>
                  <a:pt x="952538" y="1151194"/>
                </a:lnTo>
                <a:lnTo>
                  <a:pt x="985564" y="1163161"/>
                </a:lnTo>
                <a:cubicBezTo>
                  <a:pt x="999839" y="1170221"/>
                  <a:pt x="1014079" y="1178330"/>
                  <a:pt x="1029405" y="1185423"/>
                </a:cubicBezTo>
                <a:cubicBezTo>
                  <a:pt x="1052392" y="1196064"/>
                  <a:pt x="1087376" y="1215930"/>
                  <a:pt x="1109077" y="1226094"/>
                </a:cubicBezTo>
                <a:lnTo>
                  <a:pt x="1112991" y="1227586"/>
                </a:lnTo>
                <a:lnTo>
                  <a:pt x="1131522" y="1241672"/>
                </a:lnTo>
                <a:cubicBezTo>
                  <a:pt x="1145497" y="1254643"/>
                  <a:pt x="1158699" y="1268745"/>
                  <a:pt x="1174162" y="1284394"/>
                </a:cubicBezTo>
                <a:cubicBezTo>
                  <a:pt x="1205089" y="1315691"/>
                  <a:pt x="1242293" y="1360652"/>
                  <a:pt x="1269804" y="1393518"/>
                </a:cubicBezTo>
                <a:cubicBezTo>
                  <a:pt x="1297316" y="1426385"/>
                  <a:pt x="1339228" y="1481594"/>
                  <a:pt x="1339228" y="1481594"/>
                </a:cubicBezTo>
                <a:cubicBezTo>
                  <a:pt x="1362893" y="1512091"/>
                  <a:pt x="1380557" y="1546035"/>
                  <a:pt x="1411791" y="1576502"/>
                </a:cubicBezTo>
                <a:cubicBezTo>
                  <a:pt x="1443026" y="1606968"/>
                  <a:pt x="1495125" y="1642328"/>
                  <a:pt x="1526637" y="1664393"/>
                </a:cubicBezTo>
                <a:cubicBezTo>
                  <a:pt x="1558149" y="1686459"/>
                  <a:pt x="1567103" y="1695444"/>
                  <a:pt x="1600862" y="1708893"/>
                </a:cubicBezTo>
                <a:cubicBezTo>
                  <a:pt x="1634620" y="1722342"/>
                  <a:pt x="1695767" y="1738375"/>
                  <a:pt x="1729188" y="1745085"/>
                </a:cubicBezTo>
                <a:cubicBezTo>
                  <a:pt x="1762608" y="1751794"/>
                  <a:pt x="1774179" y="1740962"/>
                  <a:pt x="1801383" y="1749148"/>
                </a:cubicBezTo>
                <a:cubicBezTo>
                  <a:pt x="1825448" y="1763258"/>
                  <a:pt x="1848805" y="1775453"/>
                  <a:pt x="1871846" y="1786586"/>
                </a:cubicBezTo>
                <a:lnTo>
                  <a:pt x="1912984" y="1805224"/>
                </a:lnTo>
                <a:lnTo>
                  <a:pt x="1961004" y="1830948"/>
                </a:lnTo>
                <a:cubicBezTo>
                  <a:pt x="1986285" y="1844327"/>
                  <a:pt x="2013534" y="1857491"/>
                  <a:pt x="2041415" y="1866401"/>
                </a:cubicBezTo>
                <a:cubicBezTo>
                  <a:pt x="2097177" y="1884220"/>
                  <a:pt x="2171895" y="1896777"/>
                  <a:pt x="2226980" y="1901117"/>
                </a:cubicBezTo>
                <a:cubicBezTo>
                  <a:pt x="2254523" y="1903287"/>
                  <a:pt x="2278373" y="1902672"/>
                  <a:pt x="2301529" y="1900737"/>
                </a:cubicBezTo>
                <a:lnTo>
                  <a:pt x="2330598" y="1897311"/>
                </a:lnTo>
                <a:lnTo>
                  <a:pt x="2365092" y="1895579"/>
                </a:lnTo>
                <a:cubicBezTo>
                  <a:pt x="2391680" y="1892672"/>
                  <a:pt x="2419684" y="1887218"/>
                  <a:pt x="2447789" y="1880856"/>
                </a:cubicBezTo>
                <a:lnTo>
                  <a:pt x="2496903" y="1868963"/>
                </a:lnTo>
                <a:lnTo>
                  <a:pt x="2524254" y="1863824"/>
                </a:lnTo>
                <a:lnTo>
                  <a:pt x="2545642" y="1857043"/>
                </a:lnTo>
                <a:lnTo>
                  <a:pt x="2613876" y="1839972"/>
                </a:lnTo>
                <a:cubicBezTo>
                  <a:pt x="2641133" y="1832706"/>
                  <a:pt x="2667106" y="1825082"/>
                  <a:pt x="2688956" y="1817112"/>
                </a:cubicBezTo>
                <a:lnTo>
                  <a:pt x="2704277" y="1809936"/>
                </a:lnTo>
                <a:lnTo>
                  <a:pt x="2732381" y="1804143"/>
                </a:lnTo>
                <a:cubicBezTo>
                  <a:pt x="2751087" y="1801150"/>
                  <a:pt x="2768890" y="1799004"/>
                  <a:pt x="2787185" y="1796804"/>
                </a:cubicBezTo>
                <a:cubicBezTo>
                  <a:pt x="2823775" y="1792404"/>
                  <a:pt x="2852610" y="1793635"/>
                  <a:pt x="2891693" y="1790158"/>
                </a:cubicBezTo>
                <a:cubicBezTo>
                  <a:pt x="2930776" y="1786681"/>
                  <a:pt x="2985092" y="1780343"/>
                  <a:pt x="3021682" y="1775943"/>
                </a:cubicBezTo>
                <a:cubicBezTo>
                  <a:pt x="3058272" y="1771543"/>
                  <a:pt x="3079106" y="1768867"/>
                  <a:pt x="3111233" y="1763759"/>
                </a:cubicBezTo>
                <a:cubicBezTo>
                  <a:pt x="3143361" y="1758650"/>
                  <a:pt x="3183675" y="1751851"/>
                  <a:pt x="3214449" y="1745296"/>
                </a:cubicBezTo>
                <a:cubicBezTo>
                  <a:pt x="3245222" y="1738742"/>
                  <a:pt x="3264456" y="1725079"/>
                  <a:pt x="3295875" y="1724433"/>
                </a:cubicBezTo>
                <a:cubicBezTo>
                  <a:pt x="3327296" y="1723788"/>
                  <a:pt x="3360193" y="1729358"/>
                  <a:pt x="3402968" y="1741422"/>
                </a:cubicBezTo>
                <a:cubicBezTo>
                  <a:pt x="3445743" y="1753486"/>
                  <a:pt x="3501319" y="1776906"/>
                  <a:pt x="3552526" y="1796818"/>
                </a:cubicBezTo>
                <a:cubicBezTo>
                  <a:pt x="3603734" y="1816729"/>
                  <a:pt x="3658510" y="1847411"/>
                  <a:pt x="3710210" y="1860891"/>
                </a:cubicBezTo>
                <a:cubicBezTo>
                  <a:pt x="3761909" y="1874371"/>
                  <a:pt x="3819364" y="1874864"/>
                  <a:pt x="3862724" y="1877696"/>
                </a:cubicBezTo>
                <a:cubicBezTo>
                  <a:pt x="3906084" y="1880528"/>
                  <a:pt x="3932333" y="1883636"/>
                  <a:pt x="3970370" y="1877882"/>
                </a:cubicBezTo>
                <a:cubicBezTo>
                  <a:pt x="4008407" y="1872128"/>
                  <a:pt x="4053766" y="1856803"/>
                  <a:pt x="4090942" y="1843172"/>
                </a:cubicBezTo>
                <a:cubicBezTo>
                  <a:pt x="4128117" y="1829540"/>
                  <a:pt x="4161323" y="1808768"/>
                  <a:pt x="4193419" y="1796090"/>
                </a:cubicBezTo>
                <a:cubicBezTo>
                  <a:pt x="4225516" y="1783412"/>
                  <a:pt x="4247274" y="1778242"/>
                  <a:pt x="4283525" y="1767103"/>
                </a:cubicBezTo>
                <a:cubicBezTo>
                  <a:pt x="4319777" y="1755964"/>
                  <a:pt x="4365630" y="1734207"/>
                  <a:pt x="4410928" y="1729254"/>
                </a:cubicBezTo>
                <a:cubicBezTo>
                  <a:pt x="4456227" y="1724300"/>
                  <a:pt x="4506851" y="1727931"/>
                  <a:pt x="4555318" y="1737380"/>
                </a:cubicBezTo>
                <a:cubicBezTo>
                  <a:pt x="4603786" y="1746828"/>
                  <a:pt x="4652470" y="1758247"/>
                  <a:pt x="4701738" y="1785943"/>
                </a:cubicBezTo>
                <a:cubicBezTo>
                  <a:pt x="4751007" y="1813640"/>
                  <a:pt x="4806891" y="1861741"/>
                  <a:pt x="4850928" y="1903563"/>
                </a:cubicBezTo>
                <a:cubicBezTo>
                  <a:pt x="4894964" y="1945385"/>
                  <a:pt x="4939954" y="1992285"/>
                  <a:pt x="4965957" y="2036877"/>
                </a:cubicBezTo>
                <a:cubicBezTo>
                  <a:pt x="4991960" y="2081469"/>
                  <a:pt x="4999099" y="2128522"/>
                  <a:pt x="5006946" y="2171113"/>
                </a:cubicBezTo>
                <a:cubicBezTo>
                  <a:pt x="5014792" y="2213704"/>
                  <a:pt x="5016177" y="2248231"/>
                  <a:pt x="5013036" y="2292422"/>
                </a:cubicBezTo>
                <a:cubicBezTo>
                  <a:pt x="5009897" y="2336613"/>
                  <a:pt x="5001802" y="2386528"/>
                  <a:pt x="4988107" y="2436258"/>
                </a:cubicBezTo>
                <a:cubicBezTo>
                  <a:pt x="4974411" y="2485988"/>
                  <a:pt x="4961239" y="2536857"/>
                  <a:pt x="4930865" y="2590802"/>
                </a:cubicBezTo>
                <a:cubicBezTo>
                  <a:pt x="4900491" y="2644748"/>
                  <a:pt x="4845620" y="2718911"/>
                  <a:pt x="4805859" y="2759932"/>
                </a:cubicBezTo>
                <a:cubicBezTo>
                  <a:pt x="4766099" y="2800953"/>
                  <a:pt x="4730894" y="2814369"/>
                  <a:pt x="4692303" y="2836926"/>
                </a:cubicBezTo>
                <a:cubicBezTo>
                  <a:pt x="4653713" y="2859482"/>
                  <a:pt x="4621030" y="2881393"/>
                  <a:pt x="4574316" y="2895270"/>
                </a:cubicBezTo>
                <a:cubicBezTo>
                  <a:pt x="4527601" y="2909148"/>
                  <a:pt x="4471009" y="2916533"/>
                  <a:pt x="4412016" y="2920194"/>
                </a:cubicBezTo>
                <a:cubicBezTo>
                  <a:pt x="4353022" y="2923855"/>
                  <a:pt x="4220357" y="2917237"/>
                  <a:pt x="4220357" y="2917237"/>
                </a:cubicBezTo>
                <a:lnTo>
                  <a:pt x="4011896" y="2913725"/>
                </a:lnTo>
                <a:cubicBezTo>
                  <a:pt x="3953611" y="2912923"/>
                  <a:pt x="3910343" y="2907292"/>
                  <a:pt x="3870645" y="2912430"/>
                </a:cubicBezTo>
                <a:cubicBezTo>
                  <a:pt x="3830947" y="2917569"/>
                  <a:pt x="3773708" y="2944556"/>
                  <a:pt x="3773708" y="2944556"/>
                </a:cubicBezTo>
                <a:lnTo>
                  <a:pt x="3676770" y="2976682"/>
                </a:lnTo>
                <a:cubicBezTo>
                  <a:pt x="3664445" y="2980620"/>
                  <a:pt x="3652074" y="2985959"/>
                  <a:pt x="3642600" y="2989536"/>
                </a:cubicBezTo>
                <a:lnTo>
                  <a:pt x="3631914" y="2992878"/>
                </a:lnTo>
                <a:lnTo>
                  <a:pt x="3639472" y="2985544"/>
                </a:lnTo>
                <a:cubicBezTo>
                  <a:pt x="3644580" y="2979405"/>
                  <a:pt x="3649410" y="2971627"/>
                  <a:pt x="3654003" y="2962935"/>
                </a:cubicBezTo>
                <a:lnTo>
                  <a:pt x="3660991" y="2947956"/>
                </a:lnTo>
                <a:lnTo>
                  <a:pt x="3667908" y="2939384"/>
                </a:lnTo>
                <a:cubicBezTo>
                  <a:pt x="3674032" y="2927952"/>
                  <a:pt x="3679518" y="2912504"/>
                  <a:pt x="3684654" y="2897044"/>
                </a:cubicBezTo>
                <a:lnTo>
                  <a:pt x="3692751" y="2873597"/>
                </a:lnTo>
                <a:lnTo>
                  <a:pt x="3712074" y="2830665"/>
                </a:lnTo>
                <a:cubicBezTo>
                  <a:pt x="3718741" y="2815536"/>
                  <a:pt x="3723826" y="2803719"/>
                  <a:pt x="3724595" y="2801642"/>
                </a:cubicBezTo>
                <a:cubicBezTo>
                  <a:pt x="3726134" y="2797488"/>
                  <a:pt x="3708747" y="2831677"/>
                  <a:pt x="3699299" y="2854634"/>
                </a:cubicBezTo>
                <a:lnTo>
                  <a:pt x="3692751" y="2873597"/>
                </a:lnTo>
                <a:lnTo>
                  <a:pt x="3690066" y="2879560"/>
                </a:lnTo>
                <a:cubicBezTo>
                  <a:pt x="3682973" y="2894885"/>
                  <a:pt x="3675433" y="2915242"/>
                  <a:pt x="3667112" y="2934838"/>
                </a:cubicBezTo>
                <a:lnTo>
                  <a:pt x="3660991" y="2947956"/>
                </a:lnTo>
                <a:lnTo>
                  <a:pt x="3641712" y="2971847"/>
                </a:lnTo>
                <a:cubicBezTo>
                  <a:pt x="3632533" y="2981320"/>
                  <a:pt x="3625070" y="2988714"/>
                  <a:pt x="3625809" y="2991822"/>
                </a:cubicBezTo>
                <a:cubicBezTo>
                  <a:pt x="3626178" y="2993376"/>
                  <a:pt x="3628007" y="2993699"/>
                  <a:pt x="3630929" y="2993186"/>
                </a:cubicBezTo>
                <a:lnTo>
                  <a:pt x="3631914" y="2992878"/>
                </a:lnTo>
                <a:lnTo>
                  <a:pt x="3624606" y="2999969"/>
                </a:lnTo>
                <a:cubicBezTo>
                  <a:pt x="3609824" y="3011059"/>
                  <a:pt x="3594164" y="3014117"/>
                  <a:pt x="3567461" y="3026903"/>
                </a:cubicBezTo>
                <a:cubicBezTo>
                  <a:pt x="3531856" y="3043950"/>
                  <a:pt x="3425839" y="3087832"/>
                  <a:pt x="3425839" y="3087832"/>
                </a:cubicBezTo>
                <a:cubicBezTo>
                  <a:pt x="3380909" y="3107096"/>
                  <a:pt x="3347088" y="3129530"/>
                  <a:pt x="3297881" y="3142484"/>
                </a:cubicBezTo>
                <a:cubicBezTo>
                  <a:pt x="3248674" y="3155439"/>
                  <a:pt x="3186388" y="3165439"/>
                  <a:pt x="3130595" y="3165561"/>
                </a:cubicBezTo>
                <a:cubicBezTo>
                  <a:pt x="3074802" y="3165683"/>
                  <a:pt x="3030796" y="3156943"/>
                  <a:pt x="2963126" y="3143217"/>
                </a:cubicBezTo>
                <a:cubicBezTo>
                  <a:pt x="2895456" y="3129490"/>
                  <a:pt x="2808458" y="3106717"/>
                  <a:pt x="2724569" y="3083203"/>
                </a:cubicBezTo>
                <a:cubicBezTo>
                  <a:pt x="2640681" y="3059690"/>
                  <a:pt x="2522818" y="3020761"/>
                  <a:pt x="2459794" y="3002141"/>
                </a:cubicBezTo>
                <a:cubicBezTo>
                  <a:pt x="2428282" y="2992831"/>
                  <a:pt x="2406848" y="2988199"/>
                  <a:pt x="2389839" y="2984380"/>
                </a:cubicBezTo>
                <a:lnTo>
                  <a:pt x="2356354" y="2974436"/>
                </a:lnTo>
                <a:lnTo>
                  <a:pt x="2356148" y="2970706"/>
                </a:lnTo>
                <a:cubicBezTo>
                  <a:pt x="2347717" y="2964172"/>
                  <a:pt x="2318890" y="2952078"/>
                  <a:pt x="2307096" y="2939914"/>
                </a:cubicBezTo>
                <a:cubicBezTo>
                  <a:pt x="2291371" y="2923697"/>
                  <a:pt x="2279462" y="2902277"/>
                  <a:pt x="2262044" y="2877873"/>
                </a:cubicBezTo>
                <a:cubicBezTo>
                  <a:pt x="2244627" y="2853469"/>
                  <a:pt x="2206130" y="2796691"/>
                  <a:pt x="2202592" y="2793491"/>
                </a:cubicBezTo>
                <a:cubicBezTo>
                  <a:pt x="2199053" y="2790290"/>
                  <a:pt x="2225579" y="2836021"/>
                  <a:pt x="2240811" y="2858670"/>
                </a:cubicBezTo>
                <a:cubicBezTo>
                  <a:pt x="2256044" y="2881320"/>
                  <a:pt x="2276385" y="2910586"/>
                  <a:pt x="2293987" y="2929389"/>
                </a:cubicBezTo>
                <a:cubicBezTo>
                  <a:pt x="2311589" y="2948191"/>
                  <a:pt x="2318790" y="2959363"/>
                  <a:pt x="2346424" y="2971488"/>
                </a:cubicBezTo>
                <a:lnTo>
                  <a:pt x="2356354" y="2974436"/>
                </a:lnTo>
                <a:lnTo>
                  <a:pt x="2356395" y="2975181"/>
                </a:lnTo>
                <a:cubicBezTo>
                  <a:pt x="2343962" y="2978135"/>
                  <a:pt x="2287801" y="2963948"/>
                  <a:pt x="2232500" y="2957638"/>
                </a:cubicBezTo>
                <a:cubicBezTo>
                  <a:pt x="2177200" y="2951329"/>
                  <a:pt x="2024594" y="2937324"/>
                  <a:pt x="2024594" y="2937324"/>
                </a:cubicBezTo>
                <a:cubicBezTo>
                  <a:pt x="1960585" y="2931569"/>
                  <a:pt x="1917009" y="2926766"/>
                  <a:pt x="1848446" y="2923103"/>
                </a:cubicBezTo>
                <a:cubicBezTo>
                  <a:pt x="1779883" y="2919440"/>
                  <a:pt x="1699224" y="2925470"/>
                  <a:pt x="1613212" y="2915344"/>
                </a:cubicBezTo>
                <a:cubicBezTo>
                  <a:pt x="1527200" y="2905218"/>
                  <a:pt x="1430355" y="2883521"/>
                  <a:pt x="1332372" y="2862347"/>
                </a:cubicBezTo>
                <a:cubicBezTo>
                  <a:pt x="1234389" y="2841174"/>
                  <a:pt x="1124989" y="2817661"/>
                  <a:pt x="1025314" y="2788301"/>
                </a:cubicBezTo>
                <a:cubicBezTo>
                  <a:pt x="925639" y="2758941"/>
                  <a:pt x="825840" y="2724811"/>
                  <a:pt x="734320" y="2686188"/>
                </a:cubicBezTo>
                <a:cubicBezTo>
                  <a:pt x="642800" y="2647566"/>
                  <a:pt x="546141" y="2594756"/>
                  <a:pt x="476193" y="2556565"/>
                </a:cubicBezTo>
                <a:cubicBezTo>
                  <a:pt x="406246" y="2518373"/>
                  <a:pt x="374764" y="2503878"/>
                  <a:pt x="314633" y="2457040"/>
                </a:cubicBezTo>
                <a:cubicBezTo>
                  <a:pt x="254502" y="2410201"/>
                  <a:pt x="165229" y="2337451"/>
                  <a:pt x="115408" y="2275533"/>
                </a:cubicBezTo>
                <a:cubicBezTo>
                  <a:pt x="65586" y="2213616"/>
                  <a:pt x="34598" y="2141666"/>
                  <a:pt x="15704" y="2085534"/>
                </a:cubicBezTo>
                <a:cubicBezTo>
                  <a:pt x="-3190" y="2029403"/>
                  <a:pt x="-1065" y="1990505"/>
                  <a:pt x="2043" y="1938744"/>
                </a:cubicBezTo>
                <a:cubicBezTo>
                  <a:pt x="5152" y="1886983"/>
                  <a:pt x="21279" y="1823036"/>
                  <a:pt x="34359" y="1774968"/>
                </a:cubicBezTo>
                <a:cubicBezTo>
                  <a:pt x="47438" y="1726900"/>
                  <a:pt x="60672" y="1691171"/>
                  <a:pt x="80521" y="1650335"/>
                </a:cubicBezTo>
                <a:cubicBezTo>
                  <a:pt x="100371" y="1609499"/>
                  <a:pt x="130777" y="1563123"/>
                  <a:pt x="153457" y="1529949"/>
                </a:cubicBezTo>
                <a:cubicBezTo>
                  <a:pt x="176137" y="1496775"/>
                  <a:pt x="201743" y="1468464"/>
                  <a:pt x="216606" y="1451293"/>
                </a:cubicBezTo>
                <a:cubicBezTo>
                  <a:pt x="227754" y="1438414"/>
                  <a:pt x="230194" y="1421779"/>
                  <a:pt x="235690" y="1421290"/>
                </a:cubicBezTo>
                <a:lnTo>
                  <a:pt x="241902" y="1426323"/>
                </a:lnTo>
                <a:lnTo>
                  <a:pt x="245629" y="1435114"/>
                </a:lnTo>
                <a:cubicBezTo>
                  <a:pt x="248118" y="1441469"/>
                  <a:pt x="250872" y="1449339"/>
                  <a:pt x="256488" y="1466065"/>
                </a:cubicBezTo>
                <a:cubicBezTo>
                  <a:pt x="267720" y="1499515"/>
                  <a:pt x="284583" y="1566234"/>
                  <a:pt x="303754" y="1613964"/>
                </a:cubicBezTo>
                <a:lnTo>
                  <a:pt x="316883" y="1642766"/>
                </a:lnTo>
                <a:lnTo>
                  <a:pt x="330156" y="1680436"/>
                </a:lnTo>
                <a:cubicBezTo>
                  <a:pt x="348896" y="1724227"/>
                  <a:pt x="376469" y="1772235"/>
                  <a:pt x="399764" y="1813933"/>
                </a:cubicBezTo>
                <a:cubicBezTo>
                  <a:pt x="423059" y="1855632"/>
                  <a:pt x="438661" y="1892591"/>
                  <a:pt x="469926" y="1930628"/>
                </a:cubicBezTo>
                <a:cubicBezTo>
                  <a:pt x="501192" y="1968664"/>
                  <a:pt x="548244" y="2012549"/>
                  <a:pt x="587357" y="2042154"/>
                </a:cubicBezTo>
                <a:cubicBezTo>
                  <a:pt x="626469" y="2071759"/>
                  <a:pt x="665644" y="2090994"/>
                  <a:pt x="704603" y="2108258"/>
                </a:cubicBezTo>
                <a:lnTo>
                  <a:pt x="704603" y="2108258"/>
                </a:lnTo>
                <a:lnTo>
                  <a:pt x="711619" y="2112274"/>
                </a:lnTo>
                <a:cubicBezTo>
                  <a:pt x="732922" y="2122999"/>
                  <a:pt x="753024" y="2131862"/>
                  <a:pt x="767565" y="2137248"/>
                </a:cubicBezTo>
                <a:cubicBezTo>
                  <a:pt x="782106" y="2142633"/>
                  <a:pt x="790615" y="2143895"/>
                  <a:pt x="798158" y="2143618"/>
                </a:cubicBezTo>
                <a:lnTo>
                  <a:pt x="808208" y="2142459"/>
                </a:lnTo>
                <a:lnTo>
                  <a:pt x="821111" y="2145743"/>
                </a:lnTo>
                <a:cubicBezTo>
                  <a:pt x="851515" y="2150390"/>
                  <a:pt x="865487" y="2143281"/>
                  <a:pt x="887029" y="2136142"/>
                </a:cubicBezTo>
                <a:cubicBezTo>
                  <a:pt x="897799" y="2132572"/>
                  <a:pt x="907778" y="2125402"/>
                  <a:pt x="917992" y="2118556"/>
                </a:cubicBezTo>
                <a:lnTo>
                  <a:pt x="931148" y="2112196"/>
                </a:lnTo>
                <a:lnTo>
                  <a:pt x="962248" y="2109083"/>
                </a:lnTo>
                <a:cubicBezTo>
                  <a:pt x="974703" y="2108617"/>
                  <a:pt x="988705" y="2109079"/>
                  <a:pt x="1003907" y="2111402"/>
                </a:cubicBezTo>
                <a:lnTo>
                  <a:pt x="1044143" y="2118536"/>
                </a:lnTo>
                <a:lnTo>
                  <a:pt x="1053241" y="2126486"/>
                </a:lnTo>
                <a:cubicBezTo>
                  <a:pt x="1060100" y="2133160"/>
                  <a:pt x="1064423" y="2138069"/>
                  <a:pt x="1063731" y="2133561"/>
                </a:cubicBezTo>
                <a:lnTo>
                  <a:pt x="1059177" y="2122135"/>
                </a:lnTo>
                <a:lnTo>
                  <a:pt x="1059183" y="2122137"/>
                </a:lnTo>
                <a:lnTo>
                  <a:pt x="1088947" y="2137230"/>
                </a:lnTo>
                <a:cubicBezTo>
                  <a:pt x="1105614" y="2142931"/>
                  <a:pt x="1123940" y="2148302"/>
                  <a:pt x="1140357" y="2156272"/>
                </a:cubicBezTo>
                <a:lnTo>
                  <a:pt x="1141974" y="2157090"/>
                </a:lnTo>
                <a:lnTo>
                  <a:pt x="1181948" y="2179826"/>
                </a:lnTo>
                <a:cubicBezTo>
                  <a:pt x="1206835" y="2195541"/>
                  <a:pt x="1233246" y="2212882"/>
                  <a:pt x="1260742" y="2229209"/>
                </a:cubicBezTo>
                <a:cubicBezTo>
                  <a:pt x="1260742" y="2229209"/>
                  <a:pt x="1288115" y="2247143"/>
                  <a:pt x="1324490" y="2269474"/>
                </a:cubicBezTo>
                <a:lnTo>
                  <a:pt x="1367462" y="2295033"/>
                </a:lnTo>
                <a:lnTo>
                  <a:pt x="1361679" y="2294879"/>
                </a:lnTo>
                <a:lnTo>
                  <a:pt x="1361186" y="2294758"/>
                </a:lnTo>
                <a:cubicBezTo>
                  <a:pt x="1344476" y="2291403"/>
                  <a:pt x="1322165" y="2287864"/>
                  <a:pt x="1300808" y="2289402"/>
                </a:cubicBezTo>
                <a:lnTo>
                  <a:pt x="1299318" y="2289585"/>
                </a:lnTo>
                <a:lnTo>
                  <a:pt x="1285881" y="2288568"/>
                </a:lnTo>
                <a:cubicBezTo>
                  <a:pt x="1273956" y="2288079"/>
                  <a:pt x="1263211" y="2288232"/>
                  <a:pt x="1255387" y="2289586"/>
                </a:cubicBezTo>
                <a:cubicBezTo>
                  <a:pt x="1224090" y="2295002"/>
                  <a:pt x="1211196" y="2311958"/>
                  <a:pt x="1190208" y="2327806"/>
                </a:cubicBezTo>
                <a:cubicBezTo>
                  <a:pt x="1169220" y="2343654"/>
                  <a:pt x="1142262" y="2370519"/>
                  <a:pt x="1129460" y="2384675"/>
                </a:cubicBezTo>
                <a:cubicBezTo>
                  <a:pt x="1116657" y="2398830"/>
                  <a:pt x="1106471" y="2418679"/>
                  <a:pt x="1113395" y="2412739"/>
                </a:cubicBezTo>
                <a:cubicBezTo>
                  <a:pt x="1120319" y="2406800"/>
                  <a:pt x="1151063" y="2367164"/>
                  <a:pt x="1171004" y="2349039"/>
                </a:cubicBezTo>
                <a:cubicBezTo>
                  <a:pt x="1190946" y="2330914"/>
                  <a:pt x="1211410" y="2313927"/>
                  <a:pt x="1233045" y="2303988"/>
                </a:cubicBezTo>
                <a:cubicBezTo>
                  <a:pt x="1243862" y="2299018"/>
                  <a:pt x="1255463" y="2295756"/>
                  <a:pt x="1267031" y="2293544"/>
                </a:cubicBezTo>
                <a:lnTo>
                  <a:pt x="1299318" y="2289585"/>
                </a:lnTo>
                <a:lnTo>
                  <a:pt x="1323451" y="2291411"/>
                </a:lnTo>
                <a:cubicBezTo>
                  <a:pt x="1335990" y="2292630"/>
                  <a:pt x="1347967" y="2293936"/>
                  <a:pt x="1357637" y="2294772"/>
                </a:cubicBezTo>
                <a:lnTo>
                  <a:pt x="1361679" y="2294879"/>
                </a:lnTo>
                <a:lnTo>
                  <a:pt x="1371124" y="2297211"/>
                </a:lnTo>
                <a:lnTo>
                  <a:pt x="1383505" y="2304575"/>
                </a:lnTo>
                <a:cubicBezTo>
                  <a:pt x="1403896" y="2316247"/>
                  <a:pt x="1424241" y="2327326"/>
                  <a:pt x="1442243" y="2336120"/>
                </a:cubicBezTo>
                <a:lnTo>
                  <a:pt x="1496652" y="2360984"/>
                </a:lnTo>
                <a:lnTo>
                  <a:pt x="1505206" y="2365109"/>
                </a:lnTo>
                <a:cubicBezTo>
                  <a:pt x="1543543" y="2382143"/>
                  <a:pt x="1606355" y="2407711"/>
                  <a:pt x="1659330" y="2427909"/>
                </a:cubicBezTo>
                <a:lnTo>
                  <a:pt x="1693936" y="2440695"/>
                </a:lnTo>
                <a:lnTo>
                  <a:pt x="1732111" y="2455264"/>
                </a:lnTo>
                <a:cubicBezTo>
                  <a:pt x="1763824" y="2467099"/>
                  <a:pt x="1779028" y="2471491"/>
                  <a:pt x="1834236" y="2486979"/>
                </a:cubicBezTo>
                <a:cubicBezTo>
                  <a:pt x="1907846" y="2507629"/>
                  <a:pt x="2037218" y="2546098"/>
                  <a:pt x="2134462" y="2564164"/>
                </a:cubicBezTo>
                <a:cubicBezTo>
                  <a:pt x="2231707" y="2582230"/>
                  <a:pt x="2333383" y="2593434"/>
                  <a:pt x="2417703" y="2595374"/>
                </a:cubicBezTo>
                <a:lnTo>
                  <a:pt x="2446827" y="2594653"/>
                </a:lnTo>
                <a:lnTo>
                  <a:pt x="2479927" y="2595745"/>
                </a:lnTo>
                <a:cubicBezTo>
                  <a:pt x="2512439" y="2595976"/>
                  <a:pt x="2537220" y="2594761"/>
                  <a:pt x="2559208" y="2592157"/>
                </a:cubicBezTo>
                <a:lnTo>
                  <a:pt x="2588739" y="2586527"/>
                </a:lnTo>
                <a:lnTo>
                  <a:pt x="2593803" y="2585926"/>
                </a:lnTo>
                <a:lnTo>
                  <a:pt x="2607492" y="2582952"/>
                </a:lnTo>
                <a:lnTo>
                  <a:pt x="2621733" y="2580237"/>
                </a:lnTo>
                <a:lnTo>
                  <a:pt x="2625484" y="2579043"/>
                </a:lnTo>
                <a:lnTo>
                  <a:pt x="2640381" y="2575806"/>
                </a:lnTo>
                <a:lnTo>
                  <a:pt x="2657700" y="2568786"/>
                </a:lnTo>
                <a:lnTo>
                  <a:pt x="2680380" y="2561566"/>
                </a:lnTo>
                <a:cubicBezTo>
                  <a:pt x="2698783" y="2553973"/>
                  <a:pt x="2716685" y="2544541"/>
                  <a:pt x="2736026" y="2531863"/>
                </a:cubicBezTo>
                <a:cubicBezTo>
                  <a:pt x="2774709" y="2506506"/>
                  <a:pt x="2820348" y="2457268"/>
                  <a:pt x="2853830" y="2428095"/>
                </a:cubicBezTo>
                <a:cubicBezTo>
                  <a:pt x="2887312" y="2398923"/>
                  <a:pt x="2913162" y="2380151"/>
                  <a:pt x="2936921" y="2356825"/>
                </a:cubicBezTo>
                <a:cubicBezTo>
                  <a:pt x="2948799" y="2345162"/>
                  <a:pt x="2959594" y="2334515"/>
                  <a:pt x="2969453" y="2323521"/>
                </a:cubicBezTo>
                <a:lnTo>
                  <a:pt x="2975044" y="2316174"/>
                </a:lnTo>
                <a:lnTo>
                  <a:pt x="2973480" y="2319344"/>
                </a:lnTo>
                <a:cubicBezTo>
                  <a:pt x="2976403" y="2324206"/>
                  <a:pt x="3018502" y="2297280"/>
                  <a:pt x="3034967" y="2291094"/>
                </a:cubicBezTo>
                <a:lnTo>
                  <a:pt x="3054736" y="2282435"/>
                </a:lnTo>
                <a:lnTo>
                  <a:pt x="3071057" y="2281178"/>
                </a:lnTo>
                <a:lnTo>
                  <a:pt x="3071723" y="2281760"/>
                </a:lnTo>
                <a:lnTo>
                  <a:pt x="3069852" y="2285635"/>
                </a:lnTo>
                <a:cubicBezTo>
                  <a:pt x="3069183" y="2288001"/>
                  <a:pt x="3068309" y="2291634"/>
                  <a:pt x="3066724" y="2297188"/>
                </a:cubicBezTo>
                <a:lnTo>
                  <a:pt x="3065985" y="2300283"/>
                </a:lnTo>
                <a:lnTo>
                  <a:pt x="3061601" y="2309109"/>
                </a:lnTo>
                <a:cubicBezTo>
                  <a:pt x="3055415" y="2321345"/>
                  <a:pt x="3048475" y="2336255"/>
                  <a:pt x="3046413" y="2352027"/>
                </a:cubicBezTo>
                <a:cubicBezTo>
                  <a:pt x="3044351" y="2367798"/>
                  <a:pt x="3044050" y="2389655"/>
                  <a:pt x="3044554" y="2411574"/>
                </a:cubicBezTo>
                <a:lnTo>
                  <a:pt x="3045192" y="2428146"/>
                </a:lnTo>
                <a:lnTo>
                  <a:pt x="3043306" y="2458946"/>
                </a:lnTo>
                <a:cubicBezTo>
                  <a:pt x="3043349" y="2472544"/>
                  <a:pt x="3044672" y="2485553"/>
                  <a:pt x="3048257" y="2500109"/>
                </a:cubicBezTo>
                <a:lnTo>
                  <a:pt x="3051882" y="2510097"/>
                </a:lnTo>
                <a:lnTo>
                  <a:pt x="3052158" y="2512538"/>
                </a:lnTo>
                <a:cubicBezTo>
                  <a:pt x="3054189" y="2524275"/>
                  <a:pt x="3056797" y="2534453"/>
                  <a:pt x="3060259" y="2544239"/>
                </a:cubicBezTo>
                <a:cubicBezTo>
                  <a:pt x="3067182" y="2563812"/>
                  <a:pt x="3091062" y="2596278"/>
                  <a:pt x="3089062" y="2588923"/>
                </a:cubicBezTo>
                <a:cubicBezTo>
                  <a:pt x="3087562" y="2583407"/>
                  <a:pt x="3069392" y="2552583"/>
                  <a:pt x="3057376" y="2525234"/>
                </a:cubicBezTo>
                <a:lnTo>
                  <a:pt x="3051882" y="2510097"/>
                </a:lnTo>
                <a:lnTo>
                  <a:pt x="3047519" y="2471490"/>
                </a:lnTo>
                <a:cubicBezTo>
                  <a:pt x="3046942" y="2463481"/>
                  <a:pt x="3046327" y="2453982"/>
                  <a:pt x="3045793" y="2443745"/>
                </a:cubicBezTo>
                <a:lnTo>
                  <a:pt x="3045192" y="2428146"/>
                </a:lnTo>
                <a:lnTo>
                  <a:pt x="3046042" y="2414251"/>
                </a:lnTo>
                <a:cubicBezTo>
                  <a:pt x="3048351" y="2388886"/>
                  <a:pt x="3055264" y="2348218"/>
                  <a:pt x="3061251" y="2320096"/>
                </a:cubicBezTo>
                <a:lnTo>
                  <a:pt x="3065985" y="2300283"/>
                </a:lnTo>
                <a:lnTo>
                  <a:pt x="3069610" y="2292986"/>
                </a:lnTo>
                <a:cubicBezTo>
                  <a:pt x="3071622" y="2288431"/>
                  <a:pt x="3072741" y="2284771"/>
                  <a:pt x="3072264" y="2282232"/>
                </a:cubicBezTo>
                <a:lnTo>
                  <a:pt x="3071723" y="2281760"/>
                </a:lnTo>
                <a:lnTo>
                  <a:pt x="3071757" y="2281690"/>
                </a:lnTo>
                <a:cubicBezTo>
                  <a:pt x="3073295" y="2280724"/>
                  <a:pt x="3076050" y="2282217"/>
                  <a:pt x="3084082" y="2280940"/>
                </a:cubicBezTo>
                <a:cubicBezTo>
                  <a:pt x="3100146" y="2278387"/>
                  <a:pt x="3135412" y="2280111"/>
                  <a:pt x="3163108" y="2281865"/>
                </a:cubicBezTo>
                <a:lnTo>
                  <a:pt x="3201384" y="2284086"/>
                </a:lnTo>
                <a:lnTo>
                  <a:pt x="3233456" y="2290914"/>
                </a:lnTo>
                <a:cubicBezTo>
                  <a:pt x="3287956" y="2304486"/>
                  <a:pt x="3369414" y="2342216"/>
                  <a:pt x="3434715" y="2359789"/>
                </a:cubicBezTo>
                <a:lnTo>
                  <a:pt x="3477401" y="2370040"/>
                </a:lnTo>
                <a:lnTo>
                  <a:pt x="3512472" y="2383274"/>
                </a:lnTo>
                <a:cubicBezTo>
                  <a:pt x="3529467" y="2389687"/>
                  <a:pt x="3547223" y="2395319"/>
                  <a:pt x="3568026" y="2397827"/>
                </a:cubicBezTo>
                <a:cubicBezTo>
                  <a:pt x="3609632" y="2402845"/>
                  <a:pt x="3665302" y="2397952"/>
                  <a:pt x="3711124" y="2394137"/>
                </a:cubicBezTo>
                <a:cubicBezTo>
                  <a:pt x="3756946" y="2390322"/>
                  <a:pt x="3799844" y="2381645"/>
                  <a:pt x="3842958" y="2374937"/>
                </a:cubicBezTo>
                <a:cubicBezTo>
                  <a:pt x="3886072" y="2368229"/>
                  <a:pt x="3939866" y="2360751"/>
                  <a:pt x="3969808" y="2353889"/>
                </a:cubicBezTo>
                <a:cubicBezTo>
                  <a:pt x="3999751" y="2347027"/>
                  <a:pt x="4002212" y="2340381"/>
                  <a:pt x="4022616" y="2333765"/>
                </a:cubicBezTo>
                <a:cubicBezTo>
                  <a:pt x="4032817" y="2330457"/>
                  <a:pt x="4041372" y="2330318"/>
                  <a:pt x="4051801" y="2328630"/>
                </a:cubicBezTo>
                <a:lnTo>
                  <a:pt x="4052292" y="2328510"/>
                </a:lnTo>
                <a:lnTo>
                  <a:pt x="4050589" y="2336685"/>
                </a:lnTo>
                <a:lnTo>
                  <a:pt x="4048219" y="2345873"/>
                </a:lnTo>
                <a:lnTo>
                  <a:pt x="4046515" y="2348641"/>
                </a:lnTo>
                <a:cubicBezTo>
                  <a:pt x="4043626" y="2355484"/>
                  <a:pt x="4044095" y="2362508"/>
                  <a:pt x="4055112" y="2368478"/>
                </a:cubicBezTo>
                <a:cubicBezTo>
                  <a:pt x="4060620" y="2371463"/>
                  <a:pt x="4069416" y="2374662"/>
                  <a:pt x="4080112" y="2377870"/>
                </a:cubicBezTo>
                <a:lnTo>
                  <a:pt x="4086645" y="2379567"/>
                </a:lnTo>
                <a:lnTo>
                  <a:pt x="4088256" y="2380399"/>
                </a:lnTo>
                <a:cubicBezTo>
                  <a:pt x="4103796" y="2386273"/>
                  <a:pt x="4122199" y="2391436"/>
                  <a:pt x="4141709" y="2394883"/>
                </a:cubicBezTo>
                <a:lnTo>
                  <a:pt x="4167809" y="2397654"/>
                </a:lnTo>
                <a:lnTo>
                  <a:pt x="4190270" y="2401531"/>
                </a:lnTo>
                <a:cubicBezTo>
                  <a:pt x="4228768" y="2407287"/>
                  <a:pt x="4294192" y="2404118"/>
                  <a:pt x="4286099" y="2403010"/>
                </a:cubicBezTo>
                <a:cubicBezTo>
                  <a:pt x="4280029" y="2402179"/>
                  <a:pt x="4223794" y="2401901"/>
                  <a:pt x="4179593" y="2398906"/>
                </a:cubicBezTo>
                <a:lnTo>
                  <a:pt x="4167809" y="2397654"/>
                </a:lnTo>
                <a:lnTo>
                  <a:pt x="4156009" y="2395617"/>
                </a:lnTo>
                <a:cubicBezTo>
                  <a:pt x="4143254" y="2393182"/>
                  <a:pt x="4129628" y="2390350"/>
                  <a:pt x="4116517" y="2387324"/>
                </a:cubicBezTo>
                <a:lnTo>
                  <a:pt x="4086645" y="2379567"/>
                </a:lnTo>
                <a:lnTo>
                  <a:pt x="4051973" y="2361646"/>
                </a:lnTo>
                <a:cubicBezTo>
                  <a:pt x="4047942" y="2358499"/>
                  <a:pt x="4046850" y="2354433"/>
                  <a:pt x="4047138" y="2350066"/>
                </a:cubicBezTo>
                <a:lnTo>
                  <a:pt x="4048219" y="2345873"/>
                </a:lnTo>
                <a:lnTo>
                  <a:pt x="4058067" y="2329888"/>
                </a:lnTo>
                <a:lnTo>
                  <a:pt x="4059336" y="2326784"/>
                </a:lnTo>
                <a:lnTo>
                  <a:pt x="4069288" y="2324344"/>
                </a:lnTo>
                <a:cubicBezTo>
                  <a:pt x="4075880" y="2322135"/>
                  <a:pt x="4083379" y="2318948"/>
                  <a:pt x="4092226" y="2314193"/>
                </a:cubicBezTo>
                <a:cubicBezTo>
                  <a:pt x="4127616" y="2295175"/>
                  <a:pt x="4236310" y="2221106"/>
                  <a:pt x="4234956" y="2219659"/>
                </a:cubicBezTo>
                <a:cubicBezTo>
                  <a:pt x="4233602" y="2218213"/>
                  <a:pt x="4113584" y="2287145"/>
                  <a:pt x="4084102" y="2305516"/>
                </a:cubicBezTo>
                <a:cubicBezTo>
                  <a:pt x="4069362" y="2314701"/>
                  <a:pt x="4064061" y="2318171"/>
                  <a:pt x="4061841" y="2320656"/>
                </a:cubicBezTo>
                <a:lnTo>
                  <a:pt x="4059336" y="2326784"/>
                </a:lnTo>
                <a:lnTo>
                  <a:pt x="4052292" y="2328510"/>
                </a:lnTo>
                <a:lnTo>
                  <a:pt x="4052978" y="2325212"/>
                </a:lnTo>
                <a:cubicBezTo>
                  <a:pt x="4052559" y="2322119"/>
                  <a:pt x="4050405" y="2319963"/>
                  <a:pt x="4044958" y="2319363"/>
                </a:cubicBezTo>
                <a:cubicBezTo>
                  <a:pt x="4023170" y="2316962"/>
                  <a:pt x="3964761" y="2336903"/>
                  <a:pt x="3921247" y="2347241"/>
                </a:cubicBezTo>
                <a:cubicBezTo>
                  <a:pt x="3877733" y="2357580"/>
                  <a:pt x="3833203" y="2373213"/>
                  <a:pt x="3783873" y="2381398"/>
                </a:cubicBezTo>
                <a:cubicBezTo>
                  <a:pt x="3734543" y="2389582"/>
                  <a:pt x="3683458" y="2399953"/>
                  <a:pt x="3625265" y="2396351"/>
                </a:cubicBezTo>
                <a:cubicBezTo>
                  <a:pt x="3596169" y="2394551"/>
                  <a:pt x="3564857" y="2389804"/>
                  <a:pt x="3532657" y="2383310"/>
                </a:cubicBezTo>
                <a:lnTo>
                  <a:pt x="3477401" y="2370040"/>
                </a:lnTo>
                <a:lnTo>
                  <a:pt x="3461488" y="2364036"/>
                </a:lnTo>
                <a:cubicBezTo>
                  <a:pt x="3461488" y="2364036"/>
                  <a:pt x="3390155" y="2342340"/>
                  <a:pt x="3354950" y="2330245"/>
                </a:cubicBezTo>
                <a:cubicBezTo>
                  <a:pt x="3319745" y="2318150"/>
                  <a:pt x="3282232" y="2299532"/>
                  <a:pt x="3250259" y="2291468"/>
                </a:cubicBezTo>
                <a:cubicBezTo>
                  <a:pt x="3234272" y="2287436"/>
                  <a:pt x="3219408" y="2285474"/>
                  <a:pt x="3205079" y="2284301"/>
                </a:cubicBezTo>
                <a:lnTo>
                  <a:pt x="3201384" y="2284086"/>
                </a:lnTo>
                <a:lnTo>
                  <a:pt x="3196344" y="2283014"/>
                </a:lnTo>
                <a:cubicBezTo>
                  <a:pt x="3162526" y="2277220"/>
                  <a:pt x="3137189" y="2277225"/>
                  <a:pt x="3107716" y="2278355"/>
                </a:cubicBezTo>
                <a:lnTo>
                  <a:pt x="3071057" y="2281178"/>
                </a:lnTo>
                <a:lnTo>
                  <a:pt x="3067946" y="2278463"/>
                </a:lnTo>
                <a:cubicBezTo>
                  <a:pt x="3065647" y="2278335"/>
                  <a:pt x="3062588" y="2279180"/>
                  <a:pt x="3059074" y="2280535"/>
                </a:cubicBezTo>
                <a:lnTo>
                  <a:pt x="3054736" y="2282435"/>
                </a:lnTo>
                <a:lnTo>
                  <a:pt x="3052277" y="2282625"/>
                </a:lnTo>
                <a:cubicBezTo>
                  <a:pt x="3034451" y="2285471"/>
                  <a:pt x="3016764" y="2290495"/>
                  <a:pt x="2997668" y="2299957"/>
                </a:cubicBezTo>
                <a:lnTo>
                  <a:pt x="2978479" y="2311660"/>
                </a:lnTo>
                <a:lnTo>
                  <a:pt x="2990781" y="2295493"/>
                </a:lnTo>
                <a:lnTo>
                  <a:pt x="3005500" y="2278453"/>
                </a:lnTo>
                <a:cubicBezTo>
                  <a:pt x="3010365" y="2272533"/>
                  <a:pt x="3014672" y="2266806"/>
                  <a:pt x="3017426" y="2261921"/>
                </a:cubicBezTo>
                <a:cubicBezTo>
                  <a:pt x="3028443" y="2242380"/>
                  <a:pt x="3034721" y="2230533"/>
                  <a:pt x="3039584" y="2202097"/>
                </a:cubicBezTo>
                <a:cubicBezTo>
                  <a:pt x="3040800" y="2194989"/>
                  <a:pt x="3041790" y="2185139"/>
                  <a:pt x="3042606" y="2174207"/>
                </a:cubicBezTo>
                <a:lnTo>
                  <a:pt x="3043934" y="2151102"/>
                </a:lnTo>
                <a:lnTo>
                  <a:pt x="3044939" y="2141720"/>
                </a:lnTo>
                <a:cubicBezTo>
                  <a:pt x="3046940" y="2123563"/>
                  <a:pt x="3047496" y="2081250"/>
                  <a:pt x="3046603" y="2091312"/>
                </a:cubicBezTo>
                <a:cubicBezTo>
                  <a:pt x="3046157" y="2096343"/>
                  <a:pt x="3045617" y="2116931"/>
                  <a:pt x="3044583" y="2139815"/>
                </a:cubicBezTo>
                <a:lnTo>
                  <a:pt x="3043934" y="2151102"/>
                </a:lnTo>
                <a:lnTo>
                  <a:pt x="3042054" y="2168643"/>
                </a:lnTo>
                <a:cubicBezTo>
                  <a:pt x="3040730" y="2177956"/>
                  <a:pt x="3038646" y="2188049"/>
                  <a:pt x="3034599" y="2200251"/>
                </a:cubicBezTo>
                <a:cubicBezTo>
                  <a:pt x="3026505" y="2224654"/>
                  <a:pt x="3012656" y="2262045"/>
                  <a:pt x="2996377" y="2288140"/>
                </a:cubicBezTo>
                <a:lnTo>
                  <a:pt x="2990781" y="2295493"/>
                </a:lnTo>
                <a:lnTo>
                  <a:pt x="2990225" y="2296137"/>
                </a:lnTo>
                <a:cubicBezTo>
                  <a:pt x="2985238" y="2301790"/>
                  <a:pt x="2980686" y="2306984"/>
                  <a:pt x="2977564" y="2311068"/>
                </a:cubicBezTo>
                <a:lnTo>
                  <a:pt x="2976752" y="2312713"/>
                </a:lnTo>
                <a:lnTo>
                  <a:pt x="2968660" y="2317648"/>
                </a:lnTo>
                <a:cubicBezTo>
                  <a:pt x="2939315" y="2338402"/>
                  <a:pt x="2909039" y="2367050"/>
                  <a:pt x="2878573" y="2391906"/>
                </a:cubicBezTo>
                <a:cubicBezTo>
                  <a:pt x="2837952" y="2425049"/>
                  <a:pt x="2793637" y="2468163"/>
                  <a:pt x="2753938" y="2498812"/>
                </a:cubicBezTo>
                <a:cubicBezTo>
                  <a:pt x="2724164" y="2521800"/>
                  <a:pt x="2706697" y="2544562"/>
                  <a:pt x="2676183" y="2561296"/>
                </a:cubicBezTo>
                <a:lnTo>
                  <a:pt x="2657700" y="2568786"/>
                </a:lnTo>
                <a:lnTo>
                  <a:pt x="2625484" y="2579043"/>
                </a:lnTo>
                <a:lnTo>
                  <a:pt x="2607492" y="2582952"/>
                </a:lnTo>
                <a:lnTo>
                  <a:pt x="2588739" y="2586527"/>
                </a:lnTo>
                <a:lnTo>
                  <a:pt x="2539647" y="2592353"/>
                </a:lnTo>
                <a:lnTo>
                  <a:pt x="2446827" y="2594653"/>
                </a:lnTo>
                <a:lnTo>
                  <a:pt x="2423744" y="2593891"/>
                </a:lnTo>
                <a:cubicBezTo>
                  <a:pt x="2361508" y="2590682"/>
                  <a:pt x="2285199" y="2583854"/>
                  <a:pt x="2231584" y="2577460"/>
                </a:cubicBezTo>
                <a:cubicBezTo>
                  <a:pt x="2160096" y="2568934"/>
                  <a:pt x="2115259" y="2559887"/>
                  <a:pt x="2051005" y="2544591"/>
                </a:cubicBezTo>
                <a:cubicBezTo>
                  <a:pt x="1986750" y="2529295"/>
                  <a:pt x="1903261" y="2502152"/>
                  <a:pt x="1846053" y="2485687"/>
                </a:cubicBezTo>
                <a:cubicBezTo>
                  <a:pt x="1846053" y="2485687"/>
                  <a:pt x="1764565" y="2465897"/>
                  <a:pt x="1707757" y="2445801"/>
                </a:cubicBezTo>
                <a:lnTo>
                  <a:pt x="1693936" y="2440695"/>
                </a:lnTo>
                <a:lnTo>
                  <a:pt x="1692801" y="2440261"/>
                </a:lnTo>
                <a:cubicBezTo>
                  <a:pt x="1643802" y="2421404"/>
                  <a:pt x="1567868" y="2392039"/>
                  <a:pt x="1502585" y="2363696"/>
                </a:cubicBezTo>
                <a:lnTo>
                  <a:pt x="1496652" y="2360984"/>
                </a:lnTo>
                <a:lnTo>
                  <a:pt x="1470746" y="2348493"/>
                </a:lnTo>
                <a:cubicBezTo>
                  <a:pt x="1439896" y="2332415"/>
                  <a:pt x="1419072" y="2318324"/>
                  <a:pt x="1401069" y="2309530"/>
                </a:cubicBezTo>
                <a:cubicBezTo>
                  <a:pt x="1389068" y="2303668"/>
                  <a:pt x="1383275" y="2300813"/>
                  <a:pt x="1378393" y="2299006"/>
                </a:cubicBezTo>
                <a:lnTo>
                  <a:pt x="1371124" y="2297211"/>
                </a:lnTo>
                <a:lnTo>
                  <a:pt x="1367462" y="2295033"/>
                </a:lnTo>
                <a:lnTo>
                  <a:pt x="1377989" y="2295312"/>
                </a:lnTo>
                <a:cubicBezTo>
                  <a:pt x="1391252" y="2292667"/>
                  <a:pt x="1357217" y="2287619"/>
                  <a:pt x="1334968" y="2273709"/>
                </a:cubicBezTo>
                <a:cubicBezTo>
                  <a:pt x="1312719" y="2259799"/>
                  <a:pt x="1276929" y="2231425"/>
                  <a:pt x="1244494" y="2211852"/>
                </a:cubicBezTo>
                <a:cubicBezTo>
                  <a:pt x="1228277" y="2202065"/>
                  <a:pt x="1210451" y="2192156"/>
                  <a:pt x="1192576" y="2182701"/>
                </a:cubicBezTo>
                <a:lnTo>
                  <a:pt x="1141974" y="2157090"/>
                </a:lnTo>
                <a:lnTo>
                  <a:pt x="1112292" y="2140208"/>
                </a:lnTo>
                <a:lnTo>
                  <a:pt x="1059183" y="2122137"/>
                </a:lnTo>
                <a:lnTo>
                  <a:pt x="1059177" y="2122134"/>
                </a:lnTo>
                <a:lnTo>
                  <a:pt x="1058864" y="2121350"/>
                </a:lnTo>
                <a:cubicBezTo>
                  <a:pt x="1056111" y="2115709"/>
                  <a:pt x="1052372" y="2108744"/>
                  <a:pt x="1048083" y="2101190"/>
                </a:cubicBezTo>
                <a:lnTo>
                  <a:pt x="1033058" y="2076987"/>
                </a:lnTo>
                <a:lnTo>
                  <a:pt x="1030788" y="2062984"/>
                </a:lnTo>
                <a:cubicBezTo>
                  <a:pt x="1029262" y="2056660"/>
                  <a:pt x="1026942" y="2050486"/>
                  <a:pt x="1022927" y="2044747"/>
                </a:cubicBezTo>
                <a:cubicBezTo>
                  <a:pt x="1014895" y="2033268"/>
                  <a:pt x="1004747" y="2024313"/>
                  <a:pt x="992704" y="2014419"/>
                </a:cubicBezTo>
                <a:lnTo>
                  <a:pt x="978701" y="2002315"/>
                </a:lnTo>
                <a:lnTo>
                  <a:pt x="949810" y="1966641"/>
                </a:lnTo>
                <a:cubicBezTo>
                  <a:pt x="929377" y="1940176"/>
                  <a:pt x="915683" y="1913371"/>
                  <a:pt x="896634" y="1895923"/>
                </a:cubicBezTo>
                <a:cubicBezTo>
                  <a:pt x="877586" y="1878475"/>
                  <a:pt x="826440" y="1848192"/>
                  <a:pt x="835519" y="1861948"/>
                </a:cubicBezTo>
                <a:cubicBezTo>
                  <a:pt x="844597" y="1875704"/>
                  <a:pt x="919867" y="1947992"/>
                  <a:pt x="951102" y="1978459"/>
                </a:cubicBezTo>
                <a:lnTo>
                  <a:pt x="978701" y="2002315"/>
                </a:lnTo>
                <a:lnTo>
                  <a:pt x="985064" y="2010172"/>
                </a:lnTo>
                <a:cubicBezTo>
                  <a:pt x="997493" y="2025405"/>
                  <a:pt x="1009740" y="2040808"/>
                  <a:pt x="1019233" y="2054718"/>
                </a:cubicBezTo>
                <a:lnTo>
                  <a:pt x="1033058" y="2076987"/>
                </a:lnTo>
                <a:lnTo>
                  <a:pt x="1033889" y="2082114"/>
                </a:lnTo>
                <a:cubicBezTo>
                  <a:pt x="1035574" y="2094785"/>
                  <a:pt x="1037697" y="2106910"/>
                  <a:pt x="1047483" y="2116204"/>
                </a:cubicBezTo>
                <a:lnTo>
                  <a:pt x="1059177" y="2122134"/>
                </a:lnTo>
                <a:lnTo>
                  <a:pt x="1059177" y="2122135"/>
                </a:lnTo>
                <a:lnTo>
                  <a:pt x="1053449" y="2120186"/>
                </a:lnTo>
                <a:lnTo>
                  <a:pt x="1044143" y="2118536"/>
                </a:lnTo>
                <a:lnTo>
                  <a:pt x="1041363" y="2116107"/>
                </a:lnTo>
                <a:cubicBezTo>
                  <a:pt x="1036976" y="2112844"/>
                  <a:pt x="1032266" y="2110095"/>
                  <a:pt x="1027542" y="2108818"/>
                </a:cubicBezTo>
                <a:cubicBezTo>
                  <a:pt x="1008647" y="2103709"/>
                  <a:pt x="973781" y="2098353"/>
                  <a:pt x="950362" y="2102908"/>
                </a:cubicBezTo>
                <a:lnTo>
                  <a:pt x="931148" y="2112196"/>
                </a:lnTo>
                <a:lnTo>
                  <a:pt x="929866" y="2112324"/>
                </a:lnTo>
                <a:cubicBezTo>
                  <a:pt x="911833" y="2115093"/>
                  <a:pt x="913525" y="2123279"/>
                  <a:pt x="895707" y="2128018"/>
                </a:cubicBezTo>
                <a:cubicBezTo>
                  <a:pt x="877889" y="2132756"/>
                  <a:pt x="844315" y="2139219"/>
                  <a:pt x="822958" y="2140757"/>
                </a:cubicBezTo>
                <a:lnTo>
                  <a:pt x="808208" y="2142459"/>
                </a:lnTo>
                <a:lnTo>
                  <a:pt x="766065" y="2131732"/>
                </a:lnTo>
                <a:lnTo>
                  <a:pt x="704603" y="2108258"/>
                </a:lnTo>
                <a:lnTo>
                  <a:pt x="648472" y="2076129"/>
                </a:lnTo>
                <a:cubicBezTo>
                  <a:pt x="609790" y="2050464"/>
                  <a:pt x="570462" y="2018889"/>
                  <a:pt x="535473" y="1983253"/>
                </a:cubicBezTo>
                <a:cubicBezTo>
                  <a:pt x="500484" y="1947616"/>
                  <a:pt x="465864" y="1900778"/>
                  <a:pt x="438538" y="1862310"/>
                </a:cubicBezTo>
                <a:cubicBezTo>
                  <a:pt x="411211" y="1823843"/>
                  <a:pt x="393979" y="1793838"/>
                  <a:pt x="371515" y="1752447"/>
                </a:cubicBezTo>
                <a:cubicBezTo>
                  <a:pt x="360283" y="1731751"/>
                  <a:pt x="348136" y="1709063"/>
                  <a:pt x="336400" y="1685583"/>
                </a:cubicBezTo>
                <a:lnTo>
                  <a:pt x="316883" y="1642766"/>
                </a:lnTo>
                <a:lnTo>
                  <a:pt x="307181" y="1615234"/>
                </a:lnTo>
                <a:cubicBezTo>
                  <a:pt x="300638" y="1593677"/>
                  <a:pt x="294615" y="1572312"/>
                  <a:pt x="287322" y="1551186"/>
                </a:cubicBezTo>
                <a:cubicBezTo>
                  <a:pt x="272736" y="1508933"/>
                  <a:pt x="254426" y="1443570"/>
                  <a:pt x="242640" y="1426921"/>
                </a:cubicBezTo>
                <a:lnTo>
                  <a:pt x="241902" y="1426323"/>
                </a:lnTo>
                <a:lnTo>
                  <a:pt x="236363" y="1413257"/>
                </a:lnTo>
                <a:cubicBezTo>
                  <a:pt x="227254" y="1391930"/>
                  <a:pt x="210114" y="1359126"/>
                  <a:pt x="201836" y="1338107"/>
                </a:cubicBezTo>
                <a:cubicBezTo>
                  <a:pt x="193559" y="1317088"/>
                  <a:pt x="210422" y="1307272"/>
                  <a:pt x="186696" y="1287146"/>
                </a:cubicBezTo>
                <a:cubicBezTo>
                  <a:pt x="162970" y="1267020"/>
                  <a:pt x="89237" y="1241600"/>
                  <a:pt x="59480" y="1217349"/>
                </a:cubicBezTo>
                <a:cubicBezTo>
                  <a:pt x="29722" y="1193099"/>
                  <a:pt x="11905" y="1172326"/>
                  <a:pt x="8151" y="1141645"/>
                </a:cubicBezTo>
                <a:cubicBezTo>
                  <a:pt x="4396" y="1110964"/>
                  <a:pt x="13814" y="1080436"/>
                  <a:pt x="36956" y="1033260"/>
                </a:cubicBezTo>
                <a:cubicBezTo>
                  <a:pt x="60099" y="986084"/>
                  <a:pt x="112569" y="908198"/>
                  <a:pt x="147006" y="858591"/>
                </a:cubicBezTo>
                <a:cubicBezTo>
                  <a:pt x="181442" y="808985"/>
                  <a:pt x="206401" y="774765"/>
                  <a:pt x="243576" y="735621"/>
                </a:cubicBezTo>
                <a:cubicBezTo>
                  <a:pt x="280751" y="696477"/>
                  <a:pt x="332944" y="652503"/>
                  <a:pt x="370058" y="623730"/>
                </a:cubicBezTo>
                <a:cubicBezTo>
                  <a:pt x="407171" y="594958"/>
                  <a:pt x="439977" y="577817"/>
                  <a:pt x="466258" y="562985"/>
                </a:cubicBezTo>
                <a:cubicBezTo>
                  <a:pt x="492539" y="548152"/>
                  <a:pt x="504755" y="543229"/>
                  <a:pt x="527743" y="534736"/>
                </a:cubicBezTo>
                <a:cubicBezTo>
                  <a:pt x="550731" y="526243"/>
                  <a:pt x="578060" y="513688"/>
                  <a:pt x="604186" y="512026"/>
                </a:cubicBezTo>
                <a:cubicBezTo>
                  <a:pt x="630313" y="510364"/>
                  <a:pt x="643084" y="514150"/>
                  <a:pt x="684505" y="524767"/>
                </a:cubicBezTo>
                <a:cubicBezTo>
                  <a:pt x="705216" y="530076"/>
                  <a:pt x="734650" y="538617"/>
                  <a:pt x="765216" y="547930"/>
                </a:cubicBezTo>
                <a:lnTo>
                  <a:pt x="765791" y="548109"/>
                </a:lnTo>
                <a:lnTo>
                  <a:pt x="786057" y="556712"/>
                </a:lnTo>
                <a:lnTo>
                  <a:pt x="831965" y="568994"/>
                </a:lnTo>
                <a:lnTo>
                  <a:pt x="852713" y="575732"/>
                </a:lnTo>
                <a:cubicBezTo>
                  <a:pt x="903181" y="592536"/>
                  <a:pt x="943494" y="611246"/>
                  <a:pt x="987315" y="625588"/>
                </a:cubicBezTo>
                <a:cubicBezTo>
                  <a:pt x="1031136" y="639929"/>
                  <a:pt x="1070682" y="647961"/>
                  <a:pt x="1115641" y="661779"/>
                </a:cubicBezTo>
                <a:cubicBezTo>
                  <a:pt x="1160601" y="675597"/>
                  <a:pt x="1216671" y="692586"/>
                  <a:pt x="1257076" y="708497"/>
                </a:cubicBezTo>
                <a:cubicBezTo>
                  <a:pt x="1297482" y="724407"/>
                  <a:pt x="1312130" y="730778"/>
                  <a:pt x="1358075" y="757243"/>
                </a:cubicBezTo>
                <a:cubicBezTo>
                  <a:pt x="1404020" y="783709"/>
                  <a:pt x="1474645" y="835380"/>
                  <a:pt x="1532744" y="867294"/>
                </a:cubicBezTo>
                <a:cubicBezTo>
                  <a:pt x="1590844" y="899208"/>
                  <a:pt x="1641035" y="924412"/>
                  <a:pt x="1706676" y="948724"/>
                </a:cubicBezTo>
                <a:cubicBezTo>
                  <a:pt x="1772316" y="973037"/>
                  <a:pt x="1860144" y="996118"/>
                  <a:pt x="1926583" y="1013168"/>
                </a:cubicBezTo>
                <a:cubicBezTo>
                  <a:pt x="1993022" y="1030218"/>
                  <a:pt x="2029766" y="1038158"/>
                  <a:pt x="2105316" y="1051022"/>
                </a:cubicBezTo>
                <a:cubicBezTo>
                  <a:pt x="2180865" y="1063887"/>
                  <a:pt x="2314085" y="1079215"/>
                  <a:pt x="2379878" y="1090356"/>
                </a:cubicBezTo>
                <a:cubicBezTo>
                  <a:pt x="2445673" y="1101497"/>
                  <a:pt x="2462813" y="1108790"/>
                  <a:pt x="2500080" y="1117870"/>
                </a:cubicBezTo>
                <a:cubicBezTo>
                  <a:pt x="2537346" y="1126949"/>
                  <a:pt x="2567474" y="1139997"/>
                  <a:pt x="2603479" y="1144830"/>
                </a:cubicBezTo>
                <a:cubicBezTo>
                  <a:pt x="2639484" y="1149662"/>
                  <a:pt x="2679704" y="1145662"/>
                  <a:pt x="2716110" y="1146863"/>
                </a:cubicBezTo>
                <a:cubicBezTo>
                  <a:pt x="2752515" y="1148063"/>
                  <a:pt x="2788489" y="1145324"/>
                  <a:pt x="2821909" y="1152034"/>
                </a:cubicBezTo>
                <a:cubicBezTo>
                  <a:pt x="2855330" y="1158744"/>
                  <a:pt x="2881764" y="1181762"/>
                  <a:pt x="2916631" y="1187118"/>
                </a:cubicBezTo>
                <a:cubicBezTo>
                  <a:pt x="2951497" y="1192474"/>
                  <a:pt x="2992056" y="1195212"/>
                  <a:pt x="3031108" y="1184166"/>
                </a:cubicBezTo>
                <a:cubicBezTo>
                  <a:pt x="3070160" y="1173119"/>
                  <a:pt x="3150942" y="1120836"/>
                  <a:pt x="3150942" y="1120836"/>
                </a:cubicBezTo>
                <a:cubicBezTo>
                  <a:pt x="3193164" y="1098680"/>
                  <a:pt x="3250065" y="1064952"/>
                  <a:pt x="3284439" y="1051228"/>
                </a:cubicBezTo>
                <a:cubicBezTo>
                  <a:pt x="3318813" y="1037504"/>
                  <a:pt x="3322138" y="1038735"/>
                  <a:pt x="3357189" y="1038489"/>
                </a:cubicBezTo>
                <a:cubicBezTo>
                  <a:pt x="3392241" y="1038243"/>
                  <a:pt x="3452218" y="1047231"/>
                  <a:pt x="3494747" y="1049755"/>
                </a:cubicBezTo>
                <a:cubicBezTo>
                  <a:pt x="3537276" y="1052279"/>
                  <a:pt x="3568173" y="1050495"/>
                  <a:pt x="3612364" y="1053634"/>
                </a:cubicBezTo>
                <a:cubicBezTo>
                  <a:pt x="3634460" y="1055204"/>
                  <a:pt x="3660702" y="1056420"/>
                  <a:pt x="3686740" y="1058506"/>
                </a:cubicBezTo>
                <a:lnTo>
                  <a:pt x="3738865" y="1065693"/>
                </a:lnTo>
                <a:lnTo>
                  <a:pt x="3774849" y="1074132"/>
                </a:lnTo>
                <a:lnTo>
                  <a:pt x="3803024" y="1082249"/>
                </a:lnTo>
                <a:lnTo>
                  <a:pt x="3815709" y="1086266"/>
                </a:lnTo>
                <a:lnTo>
                  <a:pt x="3824472" y="1090287"/>
                </a:lnTo>
                <a:lnTo>
                  <a:pt x="3857763" y="1108694"/>
                </a:lnTo>
                <a:lnTo>
                  <a:pt x="3879352" y="1126910"/>
                </a:lnTo>
                <a:lnTo>
                  <a:pt x="3889785" y="1138312"/>
                </a:lnTo>
                <a:lnTo>
                  <a:pt x="3907037" y="1159075"/>
                </a:lnTo>
                <a:lnTo>
                  <a:pt x="3921456" y="1181717"/>
                </a:lnTo>
                <a:lnTo>
                  <a:pt x="3934354" y="1204078"/>
                </a:lnTo>
                <a:cubicBezTo>
                  <a:pt x="3941178" y="1218179"/>
                  <a:pt x="3947486" y="1233035"/>
                  <a:pt x="3954133" y="1248253"/>
                </a:cubicBezTo>
                <a:cubicBezTo>
                  <a:pt x="3967427" y="1278688"/>
                  <a:pt x="3989890" y="1345591"/>
                  <a:pt x="3991244" y="1347038"/>
                </a:cubicBezTo>
                <a:cubicBezTo>
                  <a:pt x="3992598" y="1348484"/>
                  <a:pt x="3972627" y="1282505"/>
                  <a:pt x="3962256" y="1256931"/>
                </a:cubicBezTo>
                <a:cubicBezTo>
                  <a:pt x="3951886" y="1231358"/>
                  <a:pt x="3944778" y="1217387"/>
                  <a:pt x="3929023" y="1193598"/>
                </a:cubicBezTo>
                <a:lnTo>
                  <a:pt x="3921456" y="1181717"/>
                </a:lnTo>
                <a:lnTo>
                  <a:pt x="3911482" y="1164425"/>
                </a:lnTo>
                <a:lnTo>
                  <a:pt x="3907037" y="1159075"/>
                </a:lnTo>
                <a:lnTo>
                  <a:pt x="3903035" y="1152792"/>
                </a:lnTo>
                <a:lnTo>
                  <a:pt x="3889785" y="1138312"/>
                </a:lnTo>
                <a:lnTo>
                  <a:pt x="3882563" y="1129619"/>
                </a:lnTo>
                <a:lnTo>
                  <a:pt x="3879352" y="1126910"/>
                </a:lnTo>
                <a:lnTo>
                  <a:pt x="3867723" y="1114201"/>
                </a:lnTo>
                <a:lnTo>
                  <a:pt x="3857763" y="1108694"/>
                </a:lnTo>
                <a:lnTo>
                  <a:pt x="3849628" y="1101830"/>
                </a:lnTo>
                <a:lnTo>
                  <a:pt x="3824472" y="1090287"/>
                </a:lnTo>
                <a:lnTo>
                  <a:pt x="3819197" y="1087370"/>
                </a:lnTo>
                <a:lnTo>
                  <a:pt x="3815709" y="1086266"/>
                </a:lnTo>
                <a:lnTo>
                  <a:pt x="3813589" y="1085293"/>
                </a:lnTo>
                <a:lnTo>
                  <a:pt x="3803024" y="1082249"/>
                </a:lnTo>
                <a:lnTo>
                  <a:pt x="3759893" y="1068593"/>
                </a:lnTo>
                <a:lnTo>
                  <a:pt x="3738865" y="1065693"/>
                </a:lnTo>
                <a:lnTo>
                  <a:pt x="3691390" y="1054559"/>
                </a:lnTo>
                <a:cubicBezTo>
                  <a:pt x="3662648" y="1050527"/>
                  <a:pt x="3603440" y="1052218"/>
                  <a:pt x="3602393" y="1049941"/>
                </a:cubicBezTo>
                <a:cubicBezTo>
                  <a:pt x="3601347" y="1047664"/>
                  <a:pt x="3658586" y="1046188"/>
                  <a:pt x="3685113" y="1040895"/>
                </a:cubicBezTo>
                <a:cubicBezTo>
                  <a:pt x="3711640" y="1035602"/>
                  <a:pt x="3761555" y="1018186"/>
                  <a:pt x="3761555" y="1018186"/>
                </a:cubicBezTo>
                <a:cubicBezTo>
                  <a:pt x="3782789" y="1011877"/>
                  <a:pt x="3797406" y="1010678"/>
                  <a:pt x="3812516" y="1003046"/>
                </a:cubicBezTo>
                <a:cubicBezTo>
                  <a:pt x="3827627" y="995414"/>
                  <a:pt x="3858431" y="970919"/>
                  <a:pt x="3852215" y="972396"/>
                </a:cubicBezTo>
                <a:cubicBezTo>
                  <a:pt x="3845999" y="973873"/>
                  <a:pt x="3800792" y="1001538"/>
                  <a:pt x="3775219" y="1011908"/>
                </a:cubicBezTo>
                <a:cubicBezTo>
                  <a:pt x="3749646" y="1022278"/>
                  <a:pt x="3725303" y="1029324"/>
                  <a:pt x="3698776" y="1034617"/>
                </a:cubicBezTo>
                <a:cubicBezTo>
                  <a:pt x="3672250" y="1039910"/>
                  <a:pt x="3658987" y="1042556"/>
                  <a:pt x="3616057" y="1043663"/>
                </a:cubicBezTo>
                <a:cubicBezTo>
                  <a:pt x="3573128" y="1044771"/>
                  <a:pt x="3496286" y="1045600"/>
                  <a:pt x="3441201" y="1041260"/>
                </a:cubicBezTo>
                <a:cubicBezTo>
                  <a:pt x="3386116" y="1036920"/>
                  <a:pt x="3285548" y="1017623"/>
                  <a:pt x="3285548" y="1017623"/>
                </a:cubicBezTo>
                <a:cubicBezTo>
                  <a:pt x="3241758" y="1010852"/>
                  <a:pt x="3224247" y="1014760"/>
                  <a:pt x="3178456" y="1000634"/>
                </a:cubicBezTo>
                <a:cubicBezTo>
                  <a:pt x="3132666" y="986508"/>
                  <a:pt x="3063456" y="951425"/>
                  <a:pt x="3010803" y="932868"/>
                </a:cubicBezTo>
                <a:cubicBezTo>
                  <a:pt x="2958149" y="914310"/>
                  <a:pt x="2897433" y="902216"/>
                  <a:pt x="2862536" y="889290"/>
                </a:cubicBezTo>
                <a:cubicBezTo>
                  <a:pt x="2827639" y="876365"/>
                  <a:pt x="2825392" y="859469"/>
                  <a:pt x="2801420" y="855314"/>
                </a:cubicBezTo>
                <a:cubicBezTo>
                  <a:pt x="2777447" y="851159"/>
                  <a:pt x="2749166" y="858637"/>
                  <a:pt x="2718700" y="864360"/>
                </a:cubicBezTo>
                <a:cubicBezTo>
                  <a:pt x="2688234" y="870084"/>
                  <a:pt x="2654659" y="876546"/>
                  <a:pt x="2618624" y="889655"/>
                </a:cubicBezTo>
                <a:cubicBezTo>
                  <a:pt x="2582588" y="902763"/>
                  <a:pt x="2541720" y="926366"/>
                  <a:pt x="2502483" y="943014"/>
                </a:cubicBezTo>
                <a:cubicBezTo>
                  <a:pt x="2463246" y="959662"/>
                  <a:pt x="2423086" y="978803"/>
                  <a:pt x="2383203" y="989542"/>
                </a:cubicBezTo>
                <a:cubicBezTo>
                  <a:pt x="2343320" y="1000281"/>
                  <a:pt x="2311407" y="1007358"/>
                  <a:pt x="2263185" y="1007449"/>
                </a:cubicBezTo>
                <a:cubicBezTo>
                  <a:pt x="2214963" y="1007541"/>
                  <a:pt x="2149723" y="1005110"/>
                  <a:pt x="2093869" y="990091"/>
                </a:cubicBezTo>
                <a:cubicBezTo>
                  <a:pt x="2038015" y="975072"/>
                  <a:pt x="1976376" y="939958"/>
                  <a:pt x="1928062" y="917339"/>
                </a:cubicBezTo>
                <a:cubicBezTo>
                  <a:pt x="1879747" y="894719"/>
                  <a:pt x="1803984" y="854373"/>
                  <a:pt x="1803984" y="854373"/>
                </a:cubicBezTo>
                <a:lnTo>
                  <a:pt x="1669935" y="787715"/>
                </a:lnTo>
                <a:lnTo>
                  <a:pt x="1550842" y="726596"/>
                </a:lnTo>
                <a:cubicBezTo>
                  <a:pt x="1520499" y="711578"/>
                  <a:pt x="1513543" y="709947"/>
                  <a:pt x="1487879" y="697606"/>
                </a:cubicBezTo>
                <a:cubicBezTo>
                  <a:pt x="1462214" y="685266"/>
                  <a:pt x="1424055" y="660739"/>
                  <a:pt x="1396851" y="652553"/>
                </a:cubicBezTo>
                <a:cubicBezTo>
                  <a:pt x="1369648" y="644367"/>
                  <a:pt x="1350168" y="648490"/>
                  <a:pt x="1324657" y="648490"/>
                </a:cubicBezTo>
                <a:cubicBezTo>
                  <a:pt x="1299146" y="648489"/>
                  <a:pt x="1272310" y="654612"/>
                  <a:pt x="1243784" y="652550"/>
                </a:cubicBezTo>
                <a:cubicBezTo>
                  <a:pt x="1215257" y="650487"/>
                  <a:pt x="1185560" y="641378"/>
                  <a:pt x="1153494" y="636115"/>
                </a:cubicBezTo>
                <a:cubicBezTo>
                  <a:pt x="1121428" y="630852"/>
                  <a:pt x="1090100" y="628698"/>
                  <a:pt x="1051387" y="620972"/>
                </a:cubicBezTo>
                <a:cubicBezTo>
                  <a:pt x="1012674" y="613247"/>
                  <a:pt x="921215" y="589766"/>
                  <a:pt x="921215" y="589766"/>
                </a:cubicBezTo>
                <a:cubicBezTo>
                  <a:pt x="899105" y="584411"/>
                  <a:pt x="874947" y="579479"/>
                  <a:pt x="851501" y="574220"/>
                </a:cubicBezTo>
                <a:lnTo>
                  <a:pt x="831965" y="568994"/>
                </a:lnTo>
                <a:lnTo>
                  <a:pt x="810964" y="562173"/>
                </a:lnTo>
                <a:lnTo>
                  <a:pt x="765791" y="548109"/>
                </a:lnTo>
                <a:lnTo>
                  <a:pt x="733700" y="534485"/>
                </a:lnTo>
                <a:cubicBezTo>
                  <a:pt x="717879" y="526499"/>
                  <a:pt x="703508" y="518105"/>
                  <a:pt x="690045" y="509811"/>
                </a:cubicBezTo>
                <a:cubicBezTo>
                  <a:pt x="663119" y="493224"/>
                  <a:pt x="649086" y="485192"/>
                  <a:pt x="622651" y="462173"/>
                </a:cubicBezTo>
                <a:cubicBezTo>
                  <a:pt x="596217" y="439153"/>
                  <a:pt x="552334" y="409672"/>
                  <a:pt x="531439" y="371697"/>
                </a:cubicBezTo>
                <a:cubicBezTo>
                  <a:pt x="510544" y="333721"/>
                  <a:pt x="504391" y="273805"/>
                  <a:pt x="497283" y="234322"/>
                </a:cubicBezTo>
                <a:cubicBezTo>
                  <a:pt x="490175" y="194839"/>
                  <a:pt x="489960" y="167359"/>
                  <a:pt x="488791" y="134801"/>
                </a:cubicBezTo>
                <a:cubicBezTo>
                  <a:pt x="487622" y="102242"/>
                  <a:pt x="488515" y="66667"/>
                  <a:pt x="490270" y="38971"/>
                </a:cubicBezTo>
                <a:cubicBezTo>
                  <a:pt x="491147" y="25123"/>
                  <a:pt x="489593" y="12737"/>
                  <a:pt x="489728" y="1212"/>
                </a:cubicBezTo>
                <a:lnTo>
                  <a:pt x="489872" y="0"/>
                </a:lnTo>
                <a:lnTo>
                  <a:pt x="834890" y="0"/>
                </a:lnTo>
                <a:lnTo>
                  <a:pt x="836706" y="5272"/>
                </a:lnTo>
                <a:cubicBezTo>
                  <a:pt x="839648" y="12474"/>
                  <a:pt x="843045" y="18929"/>
                  <a:pt x="847368" y="23837"/>
                </a:cubicBezTo>
                <a:cubicBezTo>
                  <a:pt x="864662" y="43471"/>
                  <a:pt x="885959" y="52303"/>
                  <a:pt x="913470" y="59658"/>
                </a:cubicBezTo>
                <a:cubicBezTo>
                  <a:pt x="940981" y="67014"/>
                  <a:pt x="973632" y="63045"/>
                  <a:pt x="1012438" y="67969"/>
                </a:cubicBezTo>
                <a:cubicBezTo>
                  <a:pt x="1051243" y="72893"/>
                  <a:pt x="1097650" y="85358"/>
                  <a:pt x="1146303" y="89205"/>
                </a:cubicBezTo>
                <a:cubicBezTo>
                  <a:pt x="1194956" y="93052"/>
                  <a:pt x="1251271" y="94070"/>
                  <a:pt x="1304355" y="91055"/>
                </a:cubicBezTo>
                <a:cubicBezTo>
                  <a:pt x="1357440" y="88040"/>
                  <a:pt x="1405078" y="71669"/>
                  <a:pt x="1464810" y="71116"/>
                </a:cubicBezTo>
                <a:cubicBezTo>
                  <a:pt x="1524542" y="70564"/>
                  <a:pt x="1601722" y="76474"/>
                  <a:pt x="1662746" y="87737"/>
                </a:cubicBezTo>
                <a:cubicBezTo>
                  <a:pt x="1723770" y="99001"/>
                  <a:pt x="1771346" y="118513"/>
                  <a:pt x="1830954" y="138701"/>
                </a:cubicBezTo>
                <a:cubicBezTo>
                  <a:pt x="1890562" y="158890"/>
                  <a:pt x="1967958" y="192280"/>
                  <a:pt x="2020396" y="208869"/>
                </a:cubicBezTo>
                <a:cubicBezTo>
                  <a:pt x="2072834" y="225457"/>
                  <a:pt x="2099729" y="234474"/>
                  <a:pt x="2145582" y="238229"/>
                </a:cubicBezTo>
                <a:cubicBezTo>
                  <a:pt x="2191434" y="241985"/>
                  <a:pt x="2248551" y="235739"/>
                  <a:pt x="2295512" y="231401"/>
                </a:cubicBezTo>
                <a:cubicBezTo>
                  <a:pt x="2342472" y="227062"/>
                  <a:pt x="2387556" y="220138"/>
                  <a:pt x="2427347" y="212199"/>
                </a:cubicBezTo>
                <a:cubicBezTo>
                  <a:pt x="2467137" y="204261"/>
                  <a:pt x="2486987" y="188936"/>
                  <a:pt x="2534255" y="183767"/>
                </a:cubicBezTo>
                <a:cubicBezTo>
                  <a:pt x="2581523" y="178598"/>
                  <a:pt x="2628792" y="173428"/>
                  <a:pt x="2710957" y="181184"/>
                </a:cubicBezTo>
                <a:cubicBezTo>
                  <a:pt x="2793122" y="188941"/>
                  <a:pt x="2894922" y="204914"/>
                  <a:pt x="3027248" y="230305"/>
                </a:cubicBezTo>
                <a:cubicBezTo>
                  <a:pt x="3159575" y="255696"/>
                  <a:pt x="3379420" y="304999"/>
                  <a:pt x="3504915" y="333528"/>
                </a:cubicBezTo>
                <a:cubicBezTo>
                  <a:pt x="3630410" y="362057"/>
                  <a:pt x="3694664" y="377353"/>
                  <a:pt x="3780215" y="401482"/>
                </a:cubicBezTo>
                <a:cubicBezTo>
                  <a:pt x="3865766" y="425610"/>
                  <a:pt x="4018217" y="478297"/>
                  <a:pt x="4018217" y="478297"/>
                </a:cubicBezTo>
                <a:lnTo>
                  <a:pt x="4149681" y="521321"/>
                </a:lnTo>
                <a:cubicBezTo>
                  <a:pt x="4173592" y="529469"/>
                  <a:pt x="4176663" y="519267"/>
                  <a:pt x="4190672" y="527601"/>
                </a:cubicBezTo>
                <a:close/>
              </a:path>
            </a:pathLst>
          </a:custGeom>
          <a:solidFill>
            <a:srgbClr val="E1F3FF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14" name="任意多边形 113"/>
          <p:cNvSpPr>
            <a:spLocks noChangeAspect="1"/>
          </p:cNvSpPr>
          <p:nvPr/>
        </p:nvSpPr>
        <p:spPr>
          <a:xfrm>
            <a:off x="5880100" y="5627731"/>
            <a:ext cx="863600" cy="550862"/>
          </a:xfrm>
          <a:custGeom>
            <a:avLst/>
            <a:gdLst>
              <a:gd name="connsiteX0" fmla="*/ 1620570 w 1620570"/>
              <a:gd name="connsiteY0" fmla="*/ 1004934 h 1033908"/>
              <a:gd name="connsiteX1" fmla="*/ 1276539 w 1620570"/>
              <a:gd name="connsiteY1" fmla="*/ 1032095 h 1033908"/>
              <a:gd name="connsiteX2" fmla="*/ 932507 w 1620570"/>
              <a:gd name="connsiteY2" fmla="*/ 959667 h 1033908"/>
              <a:gd name="connsiteX3" fmla="*/ 688063 w 1620570"/>
              <a:gd name="connsiteY3" fmla="*/ 832918 h 1033908"/>
              <a:gd name="connsiteX4" fmla="*/ 516048 w 1620570"/>
              <a:gd name="connsiteY4" fmla="*/ 715223 h 1033908"/>
              <a:gd name="connsiteX5" fmla="*/ 325925 w 1620570"/>
              <a:gd name="connsiteY5" fmla="*/ 543208 h 1033908"/>
              <a:gd name="connsiteX6" fmla="*/ 181069 w 1620570"/>
              <a:gd name="connsiteY6" fmla="*/ 344031 h 1033908"/>
              <a:gd name="connsiteX7" fmla="*/ 0 w 1620570"/>
              <a:gd name="connsiteY7" fmla="*/ 0 h 10339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20570" h="1033908">
                <a:moveTo>
                  <a:pt x="1620570" y="1004934"/>
                </a:moveTo>
                <a:cubicBezTo>
                  <a:pt x="1505893" y="1022287"/>
                  <a:pt x="1391216" y="1039640"/>
                  <a:pt x="1276539" y="1032095"/>
                </a:cubicBezTo>
                <a:cubicBezTo>
                  <a:pt x="1161862" y="1024551"/>
                  <a:pt x="1030586" y="992863"/>
                  <a:pt x="932507" y="959667"/>
                </a:cubicBezTo>
                <a:cubicBezTo>
                  <a:pt x="834428" y="926471"/>
                  <a:pt x="757473" y="873659"/>
                  <a:pt x="688063" y="832918"/>
                </a:cubicBezTo>
                <a:cubicBezTo>
                  <a:pt x="618653" y="792177"/>
                  <a:pt x="576404" y="763508"/>
                  <a:pt x="516048" y="715223"/>
                </a:cubicBezTo>
                <a:cubicBezTo>
                  <a:pt x="455692" y="666938"/>
                  <a:pt x="381755" y="605073"/>
                  <a:pt x="325925" y="543208"/>
                </a:cubicBezTo>
                <a:cubicBezTo>
                  <a:pt x="270095" y="481343"/>
                  <a:pt x="235390" y="434566"/>
                  <a:pt x="181069" y="344031"/>
                </a:cubicBezTo>
                <a:cubicBezTo>
                  <a:pt x="126748" y="253496"/>
                  <a:pt x="63374" y="126748"/>
                  <a:pt x="0" y="0"/>
                </a:cubicBezTo>
              </a:path>
            </a:pathLst>
          </a:custGeom>
          <a:noFill/>
          <a:ln w="28575"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15" name="任意多边形 114"/>
          <p:cNvSpPr>
            <a:spLocks noChangeAspect="1"/>
          </p:cNvSpPr>
          <p:nvPr/>
        </p:nvSpPr>
        <p:spPr>
          <a:xfrm>
            <a:off x="6311900" y="5445168"/>
            <a:ext cx="679450" cy="1189038"/>
          </a:xfrm>
          <a:custGeom>
            <a:avLst/>
            <a:gdLst>
              <a:gd name="connsiteX0" fmla="*/ 1113576 w 1113576"/>
              <a:gd name="connsiteY0" fmla="*/ 0 h 1946495"/>
              <a:gd name="connsiteX1" fmla="*/ 1068309 w 1113576"/>
              <a:gd name="connsiteY1" fmla="*/ 380246 h 1946495"/>
              <a:gd name="connsiteX2" fmla="*/ 977774 w 1113576"/>
              <a:gd name="connsiteY2" fmla="*/ 669957 h 1946495"/>
              <a:gd name="connsiteX3" fmla="*/ 860079 w 1113576"/>
              <a:gd name="connsiteY3" fmla="*/ 932507 h 1946495"/>
              <a:gd name="connsiteX4" fmla="*/ 724277 w 1113576"/>
              <a:gd name="connsiteY4" fmla="*/ 1149791 h 1946495"/>
              <a:gd name="connsiteX5" fmla="*/ 534154 w 1113576"/>
              <a:gd name="connsiteY5" fmla="*/ 1348967 h 1946495"/>
              <a:gd name="connsiteX6" fmla="*/ 389299 w 1113576"/>
              <a:gd name="connsiteY6" fmla="*/ 1439501 h 1946495"/>
              <a:gd name="connsiteX7" fmla="*/ 280657 w 1113576"/>
              <a:gd name="connsiteY7" fmla="*/ 1484769 h 1946495"/>
              <a:gd name="connsiteX8" fmla="*/ 181069 w 1113576"/>
              <a:gd name="connsiteY8" fmla="*/ 1548143 h 1946495"/>
              <a:gd name="connsiteX9" fmla="*/ 108642 w 1113576"/>
              <a:gd name="connsiteY9" fmla="*/ 1629624 h 1946495"/>
              <a:gd name="connsiteX10" fmla="*/ 36214 w 1113576"/>
              <a:gd name="connsiteY10" fmla="*/ 1792587 h 1946495"/>
              <a:gd name="connsiteX11" fmla="*/ 0 w 1113576"/>
              <a:gd name="connsiteY11" fmla="*/ 1946495 h 19464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13576" h="1946495">
                <a:moveTo>
                  <a:pt x="1113576" y="0"/>
                </a:moveTo>
                <a:cubicBezTo>
                  <a:pt x="1102259" y="134293"/>
                  <a:pt x="1090943" y="268587"/>
                  <a:pt x="1068309" y="380246"/>
                </a:cubicBezTo>
                <a:cubicBezTo>
                  <a:pt x="1045675" y="491905"/>
                  <a:pt x="1012479" y="577914"/>
                  <a:pt x="977774" y="669957"/>
                </a:cubicBezTo>
                <a:cubicBezTo>
                  <a:pt x="943069" y="762000"/>
                  <a:pt x="902328" y="852535"/>
                  <a:pt x="860079" y="932507"/>
                </a:cubicBezTo>
                <a:cubicBezTo>
                  <a:pt x="817830" y="1012479"/>
                  <a:pt x="778598" y="1080381"/>
                  <a:pt x="724277" y="1149791"/>
                </a:cubicBezTo>
                <a:cubicBezTo>
                  <a:pt x="669956" y="1219201"/>
                  <a:pt x="589984" y="1300682"/>
                  <a:pt x="534154" y="1348967"/>
                </a:cubicBezTo>
                <a:cubicBezTo>
                  <a:pt x="478324" y="1397252"/>
                  <a:pt x="431548" y="1416867"/>
                  <a:pt x="389299" y="1439501"/>
                </a:cubicBezTo>
                <a:cubicBezTo>
                  <a:pt x="347050" y="1462135"/>
                  <a:pt x="315362" y="1466662"/>
                  <a:pt x="280657" y="1484769"/>
                </a:cubicBezTo>
                <a:cubicBezTo>
                  <a:pt x="245952" y="1502876"/>
                  <a:pt x="209738" y="1524001"/>
                  <a:pt x="181069" y="1548143"/>
                </a:cubicBezTo>
                <a:cubicBezTo>
                  <a:pt x="152400" y="1572285"/>
                  <a:pt x="132784" y="1588883"/>
                  <a:pt x="108642" y="1629624"/>
                </a:cubicBezTo>
                <a:cubicBezTo>
                  <a:pt x="84500" y="1670365"/>
                  <a:pt x="54321" y="1739775"/>
                  <a:pt x="36214" y="1792587"/>
                </a:cubicBezTo>
                <a:cubicBezTo>
                  <a:pt x="18107" y="1845399"/>
                  <a:pt x="9053" y="1895947"/>
                  <a:pt x="0" y="1946495"/>
                </a:cubicBezTo>
              </a:path>
            </a:pathLst>
          </a:custGeom>
          <a:noFill/>
          <a:ln w="28575"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16" name="任意多边形 115"/>
          <p:cNvSpPr>
            <a:spLocks noChangeAspect="1"/>
          </p:cNvSpPr>
          <p:nvPr/>
        </p:nvSpPr>
        <p:spPr>
          <a:xfrm>
            <a:off x="6726238" y="5143543"/>
            <a:ext cx="252412" cy="282575"/>
          </a:xfrm>
          <a:custGeom>
            <a:avLst/>
            <a:gdLst>
              <a:gd name="connsiteX0" fmla="*/ 0 w 525101"/>
              <a:gd name="connsiteY0" fmla="*/ 0 h 588475"/>
              <a:gd name="connsiteX1" fmla="*/ 117695 w 525101"/>
              <a:gd name="connsiteY1" fmla="*/ 208229 h 588475"/>
              <a:gd name="connsiteX2" fmla="*/ 244444 w 525101"/>
              <a:gd name="connsiteY2" fmla="*/ 371192 h 588475"/>
              <a:gd name="connsiteX3" fmla="*/ 362139 w 525101"/>
              <a:gd name="connsiteY3" fmla="*/ 488887 h 588475"/>
              <a:gd name="connsiteX4" fmla="*/ 525101 w 525101"/>
              <a:gd name="connsiteY4" fmla="*/ 588475 h 588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5101" h="588475">
                <a:moveTo>
                  <a:pt x="0" y="0"/>
                </a:moveTo>
                <a:cubicBezTo>
                  <a:pt x="38477" y="73182"/>
                  <a:pt x="76954" y="146364"/>
                  <a:pt x="117695" y="208229"/>
                </a:cubicBezTo>
                <a:cubicBezTo>
                  <a:pt x="158436" y="270094"/>
                  <a:pt x="203703" y="324416"/>
                  <a:pt x="244444" y="371192"/>
                </a:cubicBezTo>
                <a:cubicBezTo>
                  <a:pt x="285185" y="417968"/>
                  <a:pt x="315363" y="452673"/>
                  <a:pt x="362139" y="488887"/>
                </a:cubicBezTo>
                <a:cubicBezTo>
                  <a:pt x="408915" y="525101"/>
                  <a:pt x="525101" y="588475"/>
                  <a:pt x="525101" y="588475"/>
                </a:cubicBezTo>
              </a:path>
            </a:pathLst>
          </a:custGeom>
          <a:noFill/>
          <a:ln w="28575"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17" name="任意多边形 116"/>
          <p:cNvSpPr/>
          <p:nvPr/>
        </p:nvSpPr>
        <p:spPr>
          <a:xfrm>
            <a:off x="6383338" y="3082968"/>
            <a:ext cx="1044575" cy="1476375"/>
          </a:xfrm>
          <a:custGeom>
            <a:avLst/>
            <a:gdLst>
              <a:gd name="connsiteX0" fmla="*/ 0 w 1086416"/>
              <a:gd name="connsiteY0" fmla="*/ 1611517 h 1611517"/>
              <a:gd name="connsiteX1" fmla="*/ 153909 w 1086416"/>
              <a:gd name="connsiteY1" fmla="*/ 1593410 h 1611517"/>
              <a:gd name="connsiteX2" fmla="*/ 271604 w 1086416"/>
              <a:gd name="connsiteY2" fmla="*/ 1539089 h 1611517"/>
              <a:gd name="connsiteX3" fmla="*/ 389299 w 1086416"/>
              <a:gd name="connsiteY3" fmla="*/ 1457608 h 1611517"/>
              <a:gd name="connsiteX4" fmla="*/ 506994 w 1086416"/>
              <a:gd name="connsiteY4" fmla="*/ 1321806 h 1611517"/>
              <a:gd name="connsiteX5" fmla="*/ 624689 w 1086416"/>
              <a:gd name="connsiteY5" fmla="*/ 1158844 h 1611517"/>
              <a:gd name="connsiteX6" fmla="*/ 805759 w 1086416"/>
              <a:gd name="connsiteY6" fmla="*/ 851026 h 1611517"/>
              <a:gd name="connsiteX7" fmla="*/ 923454 w 1086416"/>
              <a:gd name="connsiteY7" fmla="*/ 543208 h 1611517"/>
              <a:gd name="connsiteX8" fmla="*/ 1023042 w 1086416"/>
              <a:gd name="connsiteY8" fmla="*/ 235390 h 1611517"/>
              <a:gd name="connsiteX9" fmla="*/ 1086416 w 1086416"/>
              <a:gd name="connsiteY9" fmla="*/ 0 h 1611517"/>
              <a:gd name="connsiteX0" fmla="*/ 0 w 1086416"/>
              <a:gd name="connsiteY0" fmla="*/ 1611517 h 1611517"/>
              <a:gd name="connsiteX1" fmla="*/ 153909 w 1086416"/>
              <a:gd name="connsiteY1" fmla="*/ 1593410 h 1611517"/>
              <a:gd name="connsiteX2" fmla="*/ 271604 w 1086416"/>
              <a:gd name="connsiteY2" fmla="*/ 1539089 h 1611517"/>
              <a:gd name="connsiteX3" fmla="*/ 389299 w 1086416"/>
              <a:gd name="connsiteY3" fmla="*/ 1457608 h 1611517"/>
              <a:gd name="connsiteX4" fmla="*/ 506994 w 1086416"/>
              <a:gd name="connsiteY4" fmla="*/ 1321806 h 1611517"/>
              <a:gd name="connsiteX5" fmla="*/ 642796 w 1086416"/>
              <a:gd name="connsiteY5" fmla="*/ 1158844 h 1611517"/>
              <a:gd name="connsiteX6" fmla="*/ 805759 w 1086416"/>
              <a:gd name="connsiteY6" fmla="*/ 851026 h 1611517"/>
              <a:gd name="connsiteX7" fmla="*/ 923454 w 1086416"/>
              <a:gd name="connsiteY7" fmla="*/ 543208 h 1611517"/>
              <a:gd name="connsiteX8" fmla="*/ 1023042 w 1086416"/>
              <a:gd name="connsiteY8" fmla="*/ 235390 h 1611517"/>
              <a:gd name="connsiteX9" fmla="*/ 1086416 w 1086416"/>
              <a:gd name="connsiteY9" fmla="*/ 0 h 1611517"/>
              <a:gd name="connsiteX0" fmla="*/ 0 w 1086416"/>
              <a:gd name="connsiteY0" fmla="*/ 1611517 h 1611517"/>
              <a:gd name="connsiteX1" fmla="*/ 153909 w 1086416"/>
              <a:gd name="connsiteY1" fmla="*/ 1593410 h 1611517"/>
              <a:gd name="connsiteX2" fmla="*/ 271604 w 1086416"/>
              <a:gd name="connsiteY2" fmla="*/ 1539089 h 1611517"/>
              <a:gd name="connsiteX3" fmla="*/ 389299 w 1086416"/>
              <a:gd name="connsiteY3" fmla="*/ 1457608 h 1611517"/>
              <a:gd name="connsiteX4" fmla="*/ 534154 w 1086416"/>
              <a:gd name="connsiteY4" fmla="*/ 1330860 h 1611517"/>
              <a:gd name="connsiteX5" fmla="*/ 642796 w 1086416"/>
              <a:gd name="connsiteY5" fmla="*/ 1158844 h 1611517"/>
              <a:gd name="connsiteX6" fmla="*/ 805759 w 1086416"/>
              <a:gd name="connsiteY6" fmla="*/ 851026 h 1611517"/>
              <a:gd name="connsiteX7" fmla="*/ 923454 w 1086416"/>
              <a:gd name="connsiteY7" fmla="*/ 543208 h 1611517"/>
              <a:gd name="connsiteX8" fmla="*/ 1023042 w 1086416"/>
              <a:gd name="connsiteY8" fmla="*/ 235390 h 1611517"/>
              <a:gd name="connsiteX9" fmla="*/ 1086416 w 1086416"/>
              <a:gd name="connsiteY9" fmla="*/ 0 h 1611517"/>
              <a:gd name="connsiteX0" fmla="*/ 0 w 1086416"/>
              <a:gd name="connsiteY0" fmla="*/ 1611517 h 1611517"/>
              <a:gd name="connsiteX1" fmla="*/ 153909 w 1086416"/>
              <a:gd name="connsiteY1" fmla="*/ 1593410 h 1611517"/>
              <a:gd name="connsiteX2" fmla="*/ 271604 w 1086416"/>
              <a:gd name="connsiteY2" fmla="*/ 1539089 h 1611517"/>
              <a:gd name="connsiteX3" fmla="*/ 389299 w 1086416"/>
              <a:gd name="connsiteY3" fmla="*/ 1457608 h 1611517"/>
              <a:gd name="connsiteX4" fmla="*/ 516047 w 1086416"/>
              <a:gd name="connsiteY4" fmla="*/ 1321807 h 1611517"/>
              <a:gd name="connsiteX5" fmla="*/ 642796 w 1086416"/>
              <a:gd name="connsiteY5" fmla="*/ 1158844 h 1611517"/>
              <a:gd name="connsiteX6" fmla="*/ 805759 w 1086416"/>
              <a:gd name="connsiteY6" fmla="*/ 851026 h 1611517"/>
              <a:gd name="connsiteX7" fmla="*/ 923454 w 1086416"/>
              <a:gd name="connsiteY7" fmla="*/ 543208 h 1611517"/>
              <a:gd name="connsiteX8" fmla="*/ 1023042 w 1086416"/>
              <a:gd name="connsiteY8" fmla="*/ 235390 h 1611517"/>
              <a:gd name="connsiteX9" fmla="*/ 1086416 w 1086416"/>
              <a:gd name="connsiteY9" fmla="*/ 0 h 1611517"/>
              <a:gd name="connsiteX0" fmla="*/ 0 w 1086416"/>
              <a:gd name="connsiteY0" fmla="*/ 1611517 h 1611517"/>
              <a:gd name="connsiteX1" fmla="*/ 153909 w 1086416"/>
              <a:gd name="connsiteY1" fmla="*/ 1593410 h 1611517"/>
              <a:gd name="connsiteX2" fmla="*/ 271604 w 1086416"/>
              <a:gd name="connsiteY2" fmla="*/ 1539089 h 1611517"/>
              <a:gd name="connsiteX3" fmla="*/ 389299 w 1086416"/>
              <a:gd name="connsiteY3" fmla="*/ 1457608 h 1611517"/>
              <a:gd name="connsiteX4" fmla="*/ 525100 w 1086416"/>
              <a:gd name="connsiteY4" fmla="*/ 1321807 h 1611517"/>
              <a:gd name="connsiteX5" fmla="*/ 642796 w 1086416"/>
              <a:gd name="connsiteY5" fmla="*/ 1158844 h 1611517"/>
              <a:gd name="connsiteX6" fmla="*/ 805759 w 1086416"/>
              <a:gd name="connsiteY6" fmla="*/ 851026 h 1611517"/>
              <a:gd name="connsiteX7" fmla="*/ 923454 w 1086416"/>
              <a:gd name="connsiteY7" fmla="*/ 543208 h 1611517"/>
              <a:gd name="connsiteX8" fmla="*/ 1023042 w 1086416"/>
              <a:gd name="connsiteY8" fmla="*/ 235390 h 1611517"/>
              <a:gd name="connsiteX9" fmla="*/ 1086416 w 1086416"/>
              <a:gd name="connsiteY9" fmla="*/ 0 h 1611517"/>
              <a:gd name="connsiteX0" fmla="*/ 0 w 1086416"/>
              <a:gd name="connsiteY0" fmla="*/ 1611517 h 1611517"/>
              <a:gd name="connsiteX1" fmla="*/ 153909 w 1086416"/>
              <a:gd name="connsiteY1" fmla="*/ 1593410 h 1611517"/>
              <a:gd name="connsiteX2" fmla="*/ 271604 w 1086416"/>
              <a:gd name="connsiteY2" fmla="*/ 1539089 h 1611517"/>
              <a:gd name="connsiteX3" fmla="*/ 389299 w 1086416"/>
              <a:gd name="connsiteY3" fmla="*/ 1457608 h 1611517"/>
              <a:gd name="connsiteX4" fmla="*/ 534154 w 1086416"/>
              <a:gd name="connsiteY4" fmla="*/ 1312753 h 1611517"/>
              <a:gd name="connsiteX5" fmla="*/ 642796 w 1086416"/>
              <a:gd name="connsiteY5" fmla="*/ 1158844 h 1611517"/>
              <a:gd name="connsiteX6" fmla="*/ 805759 w 1086416"/>
              <a:gd name="connsiteY6" fmla="*/ 851026 h 1611517"/>
              <a:gd name="connsiteX7" fmla="*/ 923454 w 1086416"/>
              <a:gd name="connsiteY7" fmla="*/ 543208 h 1611517"/>
              <a:gd name="connsiteX8" fmla="*/ 1023042 w 1086416"/>
              <a:gd name="connsiteY8" fmla="*/ 235390 h 1611517"/>
              <a:gd name="connsiteX9" fmla="*/ 1086416 w 1086416"/>
              <a:gd name="connsiteY9" fmla="*/ 0 h 16115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86416" h="1611517">
                <a:moveTo>
                  <a:pt x="0" y="1611517"/>
                </a:moveTo>
                <a:cubicBezTo>
                  <a:pt x="54321" y="1608499"/>
                  <a:pt x="108642" y="1605481"/>
                  <a:pt x="153909" y="1593410"/>
                </a:cubicBezTo>
                <a:cubicBezTo>
                  <a:pt x="199176" y="1581339"/>
                  <a:pt x="232372" y="1561723"/>
                  <a:pt x="271604" y="1539089"/>
                </a:cubicBezTo>
                <a:cubicBezTo>
                  <a:pt x="310836" y="1516455"/>
                  <a:pt x="345541" y="1495331"/>
                  <a:pt x="389299" y="1457608"/>
                </a:cubicBezTo>
                <a:cubicBezTo>
                  <a:pt x="433057" y="1419885"/>
                  <a:pt x="491905" y="1362547"/>
                  <a:pt x="534154" y="1312753"/>
                </a:cubicBezTo>
                <a:cubicBezTo>
                  <a:pt x="576404" y="1262959"/>
                  <a:pt x="597528" y="1235799"/>
                  <a:pt x="642796" y="1158844"/>
                </a:cubicBezTo>
                <a:cubicBezTo>
                  <a:pt x="688064" y="1081889"/>
                  <a:pt x="758983" y="953632"/>
                  <a:pt x="805759" y="851026"/>
                </a:cubicBezTo>
                <a:cubicBezTo>
                  <a:pt x="852535" y="748420"/>
                  <a:pt x="887240" y="645814"/>
                  <a:pt x="923454" y="543208"/>
                </a:cubicBezTo>
                <a:cubicBezTo>
                  <a:pt x="959668" y="440602"/>
                  <a:pt x="995882" y="325925"/>
                  <a:pt x="1023042" y="235390"/>
                </a:cubicBezTo>
                <a:cubicBezTo>
                  <a:pt x="1050202" y="144855"/>
                  <a:pt x="1068309" y="72427"/>
                  <a:pt x="1086416" y="0"/>
                </a:cubicBezTo>
              </a:path>
            </a:pathLst>
          </a:custGeom>
          <a:noFill/>
          <a:ln w="28575"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cxnSp>
        <p:nvCxnSpPr>
          <p:cNvPr id="60" name="直接连接符 59"/>
          <p:cNvCxnSpPr/>
          <p:nvPr/>
        </p:nvCxnSpPr>
        <p:spPr>
          <a:xfrm>
            <a:off x="1077913" y="1125538"/>
            <a:ext cx="594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 Box 57"/>
          <p:cNvSpPr txBox="1">
            <a:spLocks noChangeArrowheads="1"/>
          </p:cNvSpPr>
          <p:nvPr/>
        </p:nvSpPr>
        <p:spPr bwMode="auto">
          <a:xfrm>
            <a:off x="6218188" y="5035426"/>
            <a:ext cx="920750" cy="831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鲨烯</a:t>
            </a:r>
          </a:p>
          <a:p>
            <a:pPr algn="ctr" eaLnBrk="1" fontAlgn="t" hangingPunct="1">
              <a:defRPr/>
            </a:pPr>
            <a:r>
              <a:rPr lang="en-US" altLang="zh-CN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(30C)</a:t>
            </a:r>
          </a:p>
        </p:txBody>
      </p:sp>
      <p:sp>
        <p:nvSpPr>
          <p:cNvPr id="10" name="Rectangle 58"/>
          <p:cNvSpPr>
            <a:spLocks noGrp="1" noChangeArrowheads="1"/>
          </p:cNvSpPr>
          <p:nvPr>
            <p:ph type="title"/>
          </p:nvPr>
        </p:nvSpPr>
        <p:spPr>
          <a:xfrm>
            <a:off x="1055689" y="548680"/>
            <a:ext cx="2808064" cy="523875"/>
          </a:xfrm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just" eaLnBrk="1" fontAlgn="auto" hangingPunct="1">
              <a:lnSpc>
                <a:spcPct val="100000"/>
              </a:lnSpc>
              <a:spcAft>
                <a:spcPts val="0"/>
              </a:spcAft>
              <a:defRPr/>
            </a:pPr>
            <a:r>
              <a:rPr kumimoji="1" lang="en-US" altLang="zh-CN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2. </a:t>
            </a: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鲨烯的生成</a:t>
            </a:r>
          </a:p>
        </p:txBody>
      </p:sp>
      <p:cxnSp>
        <p:nvCxnSpPr>
          <p:cNvPr id="13" name="直接连接符 12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1629" name="组合 5"/>
          <p:cNvGrpSpPr>
            <a:grpSpLocks/>
          </p:cNvGrpSpPr>
          <p:nvPr/>
        </p:nvGrpSpPr>
        <p:grpSpPr bwMode="auto">
          <a:xfrm>
            <a:off x="2379613" y="3212976"/>
            <a:ext cx="7316787" cy="2036762"/>
            <a:chOff x="3744913" y="2204864"/>
            <a:chExt cx="7316400" cy="2037386"/>
          </a:xfrm>
        </p:grpSpPr>
        <p:grpSp>
          <p:nvGrpSpPr>
            <p:cNvPr id="111630" name="组合 88"/>
            <p:cNvGrpSpPr>
              <a:grpSpLocks/>
            </p:cNvGrpSpPr>
            <p:nvPr/>
          </p:nvGrpSpPr>
          <p:grpSpPr bwMode="auto">
            <a:xfrm>
              <a:off x="9621766" y="2807065"/>
              <a:ext cx="642937" cy="193674"/>
              <a:chOff x="3904677" y="499160"/>
              <a:chExt cx="643010" cy="193658"/>
            </a:xfrm>
          </p:grpSpPr>
          <p:cxnSp>
            <p:nvCxnSpPr>
              <p:cNvPr id="15" name="直接连接符 14"/>
              <p:cNvCxnSpPr>
                <a:cxnSpLocks noChangeAspect="1"/>
              </p:cNvCxnSpPr>
              <p:nvPr/>
            </p:nvCxnSpPr>
            <p:spPr>
              <a:xfrm>
                <a:off x="3904438" y="498805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直接连接符 15"/>
              <p:cNvCxnSpPr>
                <a:cxnSpLocks noChangeAspect="1"/>
              </p:cNvCxnSpPr>
              <p:nvPr/>
            </p:nvCxnSpPr>
            <p:spPr>
              <a:xfrm flipH="1">
                <a:off x="4223544" y="505156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631" name="组合 88"/>
            <p:cNvGrpSpPr>
              <a:grpSpLocks/>
            </p:cNvGrpSpPr>
            <p:nvPr/>
          </p:nvGrpSpPr>
          <p:grpSpPr bwMode="auto">
            <a:xfrm rot="-7200000">
              <a:off x="4138997" y="3545662"/>
              <a:ext cx="643576" cy="191293"/>
              <a:chOff x="3904038" y="501541"/>
              <a:chExt cx="643649" cy="191277"/>
            </a:xfrm>
          </p:grpSpPr>
          <p:cxnSp>
            <p:nvCxnSpPr>
              <p:cNvPr id="18" name="直接连接符 17"/>
              <p:cNvCxnSpPr>
                <a:cxnSpLocks noChangeAspect="1"/>
              </p:cNvCxnSpPr>
              <p:nvPr/>
            </p:nvCxnSpPr>
            <p:spPr>
              <a:xfrm>
                <a:off x="3904683" y="501544"/>
                <a:ext cx="323986" cy="18730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直接连接符 18"/>
              <p:cNvCxnSpPr>
                <a:cxnSpLocks noChangeAspect="1"/>
              </p:cNvCxnSpPr>
              <p:nvPr/>
            </p:nvCxnSpPr>
            <p:spPr>
              <a:xfrm flipH="1">
                <a:off x="4224388" y="504451"/>
                <a:ext cx="323986" cy="18571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632" name="组合 88"/>
            <p:cNvGrpSpPr>
              <a:grpSpLocks/>
            </p:cNvGrpSpPr>
            <p:nvPr/>
          </p:nvGrpSpPr>
          <p:grpSpPr bwMode="auto">
            <a:xfrm flipV="1">
              <a:off x="4854606" y="2853571"/>
              <a:ext cx="642937" cy="193674"/>
              <a:chOff x="3904677" y="499160"/>
              <a:chExt cx="643010" cy="193658"/>
            </a:xfrm>
          </p:grpSpPr>
          <p:cxnSp>
            <p:nvCxnSpPr>
              <p:cNvPr id="21" name="直接连接符 20"/>
              <p:cNvCxnSpPr>
                <a:cxnSpLocks noChangeAspect="1"/>
              </p:cNvCxnSpPr>
              <p:nvPr/>
            </p:nvCxnSpPr>
            <p:spPr>
              <a:xfrm>
                <a:off x="3904587" y="499908"/>
                <a:ext cx="323870" cy="185779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直接连接符 21"/>
              <p:cNvCxnSpPr>
                <a:cxnSpLocks noChangeAspect="1"/>
              </p:cNvCxnSpPr>
              <p:nvPr/>
            </p:nvCxnSpPr>
            <p:spPr>
              <a:xfrm flipH="1">
                <a:off x="4223694" y="506260"/>
                <a:ext cx="323870" cy="185779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633" name="组合 88"/>
            <p:cNvGrpSpPr>
              <a:grpSpLocks/>
            </p:cNvGrpSpPr>
            <p:nvPr/>
          </p:nvGrpSpPr>
          <p:grpSpPr bwMode="auto">
            <a:xfrm rot="7200000" flipV="1">
              <a:off x="4459429" y="3266789"/>
              <a:ext cx="643576" cy="191293"/>
              <a:chOff x="3904038" y="501541"/>
              <a:chExt cx="643649" cy="191277"/>
            </a:xfrm>
          </p:grpSpPr>
          <p:cxnSp>
            <p:nvCxnSpPr>
              <p:cNvPr id="24" name="直接连接符 23"/>
              <p:cNvCxnSpPr>
                <a:cxnSpLocks noChangeAspect="1"/>
              </p:cNvCxnSpPr>
              <p:nvPr/>
            </p:nvCxnSpPr>
            <p:spPr>
              <a:xfrm>
                <a:off x="3903662" y="499261"/>
                <a:ext cx="323986" cy="18571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直接连接符 24"/>
              <p:cNvCxnSpPr>
                <a:cxnSpLocks noChangeAspect="1"/>
              </p:cNvCxnSpPr>
              <p:nvPr/>
            </p:nvCxnSpPr>
            <p:spPr>
              <a:xfrm flipH="1">
                <a:off x="4222864" y="502457"/>
                <a:ext cx="325575" cy="185713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634" name="组合 88"/>
            <p:cNvGrpSpPr>
              <a:grpSpLocks/>
            </p:cNvGrpSpPr>
            <p:nvPr/>
          </p:nvGrpSpPr>
          <p:grpSpPr bwMode="auto">
            <a:xfrm flipV="1">
              <a:off x="5492780" y="2844211"/>
              <a:ext cx="642937" cy="193674"/>
              <a:chOff x="3904677" y="499160"/>
              <a:chExt cx="643010" cy="193658"/>
            </a:xfrm>
          </p:grpSpPr>
          <p:cxnSp>
            <p:nvCxnSpPr>
              <p:cNvPr id="27" name="直接连接符 26"/>
              <p:cNvCxnSpPr>
                <a:cxnSpLocks noChangeAspect="1"/>
              </p:cNvCxnSpPr>
              <p:nvPr/>
            </p:nvCxnSpPr>
            <p:spPr>
              <a:xfrm>
                <a:off x="3904555" y="498489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直接连接符 27"/>
              <p:cNvCxnSpPr>
                <a:cxnSpLocks noChangeAspect="1"/>
              </p:cNvCxnSpPr>
              <p:nvPr/>
            </p:nvCxnSpPr>
            <p:spPr>
              <a:xfrm flipH="1">
                <a:off x="4223662" y="504840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635" name="组合 88"/>
            <p:cNvGrpSpPr>
              <a:grpSpLocks/>
            </p:cNvGrpSpPr>
            <p:nvPr/>
          </p:nvGrpSpPr>
          <p:grpSpPr bwMode="auto">
            <a:xfrm rot="-7200000" flipH="1" flipV="1">
              <a:off x="5888148" y="3254856"/>
              <a:ext cx="643576" cy="191293"/>
              <a:chOff x="3904038" y="501541"/>
              <a:chExt cx="643649" cy="191277"/>
            </a:xfrm>
          </p:grpSpPr>
          <p:cxnSp>
            <p:nvCxnSpPr>
              <p:cNvPr id="30" name="直接连接符 29"/>
              <p:cNvCxnSpPr>
                <a:cxnSpLocks noChangeAspect="1"/>
              </p:cNvCxnSpPr>
              <p:nvPr/>
            </p:nvCxnSpPr>
            <p:spPr>
              <a:xfrm>
                <a:off x="3903619" y="504142"/>
                <a:ext cx="323986" cy="18571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直接连接符 30"/>
              <p:cNvCxnSpPr>
                <a:cxnSpLocks noChangeAspect="1"/>
              </p:cNvCxnSpPr>
              <p:nvPr/>
            </p:nvCxnSpPr>
            <p:spPr>
              <a:xfrm flipH="1">
                <a:off x="4223324" y="505460"/>
                <a:ext cx="323986" cy="18730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636" name="组合 88"/>
            <p:cNvGrpSpPr>
              <a:grpSpLocks/>
            </p:cNvGrpSpPr>
            <p:nvPr/>
          </p:nvGrpSpPr>
          <p:grpSpPr bwMode="auto">
            <a:xfrm flipV="1">
              <a:off x="6442416" y="3386873"/>
              <a:ext cx="642937" cy="193674"/>
              <a:chOff x="3904677" y="499160"/>
              <a:chExt cx="643010" cy="193658"/>
            </a:xfrm>
          </p:grpSpPr>
          <p:cxnSp>
            <p:nvCxnSpPr>
              <p:cNvPr id="33" name="直接连接符 32"/>
              <p:cNvCxnSpPr>
                <a:cxnSpLocks noChangeAspect="1"/>
              </p:cNvCxnSpPr>
              <p:nvPr/>
            </p:nvCxnSpPr>
            <p:spPr>
              <a:xfrm>
                <a:off x="3904193" y="499647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接连接符 33"/>
              <p:cNvCxnSpPr>
                <a:cxnSpLocks noChangeAspect="1"/>
              </p:cNvCxnSpPr>
              <p:nvPr/>
            </p:nvCxnSpPr>
            <p:spPr>
              <a:xfrm flipH="1">
                <a:off x="4223300" y="505999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5" name="直接连接符 34"/>
            <p:cNvCxnSpPr>
              <a:cxnSpLocks noChangeAspect="1"/>
            </p:cNvCxnSpPr>
            <p:nvPr/>
          </p:nvCxnSpPr>
          <p:spPr bwMode="auto">
            <a:xfrm rot="14400000">
              <a:off x="5330684" y="3127517"/>
              <a:ext cx="323949" cy="18731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接连接符 35"/>
            <p:cNvCxnSpPr>
              <a:cxnSpLocks noChangeAspect="1"/>
            </p:cNvCxnSpPr>
            <p:nvPr/>
          </p:nvCxnSpPr>
          <p:spPr bwMode="auto">
            <a:xfrm rot="14400000">
              <a:off x="6279959" y="3669020"/>
              <a:ext cx="323949" cy="18731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接连接符 36"/>
            <p:cNvCxnSpPr>
              <a:cxnSpLocks noChangeAspect="1"/>
            </p:cNvCxnSpPr>
            <p:nvPr/>
          </p:nvCxnSpPr>
          <p:spPr bwMode="auto">
            <a:xfrm rot="14400000">
              <a:off x="7873724" y="3103697"/>
              <a:ext cx="323949" cy="18731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1640" name="组合 88"/>
            <p:cNvGrpSpPr>
              <a:grpSpLocks/>
            </p:cNvGrpSpPr>
            <p:nvPr/>
          </p:nvGrpSpPr>
          <p:grpSpPr bwMode="auto">
            <a:xfrm flipV="1">
              <a:off x="7073157" y="3383103"/>
              <a:ext cx="642937" cy="193674"/>
              <a:chOff x="3904677" y="499160"/>
              <a:chExt cx="643010" cy="193658"/>
            </a:xfrm>
          </p:grpSpPr>
          <p:cxnSp>
            <p:nvCxnSpPr>
              <p:cNvPr id="39" name="直接连接符 38"/>
              <p:cNvCxnSpPr>
                <a:cxnSpLocks noChangeAspect="1"/>
              </p:cNvCxnSpPr>
              <p:nvPr/>
            </p:nvCxnSpPr>
            <p:spPr>
              <a:xfrm>
                <a:off x="3905244" y="499053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直接连接符 39"/>
              <p:cNvCxnSpPr>
                <a:cxnSpLocks noChangeAspect="1"/>
              </p:cNvCxnSpPr>
              <p:nvPr/>
            </p:nvCxnSpPr>
            <p:spPr>
              <a:xfrm flipH="1">
                <a:off x="4224351" y="505404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641" name="组合 88"/>
            <p:cNvGrpSpPr>
              <a:grpSpLocks/>
            </p:cNvGrpSpPr>
            <p:nvPr/>
          </p:nvGrpSpPr>
          <p:grpSpPr bwMode="auto">
            <a:xfrm flipV="1">
              <a:off x="7706568" y="3375582"/>
              <a:ext cx="642937" cy="193674"/>
              <a:chOff x="3904677" y="499160"/>
              <a:chExt cx="643010" cy="193658"/>
            </a:xfrm>
          </p:grpSpPr>
          <p:cxnSp>
            <p:nvCxnSpPr>
              <p:cNvPr id="42" name="直接连接符 41"/>
              <p:cNvCxnSpPr>
                <a:cxnSpLocks noChangeAspect="1"/>
              </p:cNvCxnSpPr>
              <p:nvPr/>
            </p:nvCxnSpPr>
            <p:spPr>
              <a:xfrm>
                <a:off x="3905212" y="499472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直接连接符 42"/>
              <p:cNvCxnSpPr>
                <a:cxnSpLocks noChangeAspect="1"/>
              </p:cNvCxnSpPr>
              <p:nvPr/>
            </p:nvCxnSpPr>
            <p:spPr>
              <a:xfrm flipH="1">
                <a:off x="4224318" y="505823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642" name="组合 88"/>
            <p:cNvGrpSpPr>
              <a:grpSpLocks/>
            </p:cNvGrpSpPr>
            <p:nvPr/>
          </p:nvGrpSpPr>
          <p:grpSpPr bwMode="auto">
            <a:xfrm flipV="1">
              <a:off x="8342360" y="3367690"/>
              <a:ext cx="642937" cy="193674"/>
              <a:chOff x="3904677" y="499160"/>
              <a:chExt cx="643010" cy="193658"/>
            </a:xfrm>
          </p:grpSpPr>
          <p:cxnSp>
            <p:nvCxnSpPr>
              <p:cNvPr id="45" name="直接连接符 44"/>
              <p:cNvCxnSpPr>
                <a:cxnSpLocks noChangeAspect="1"/>
              </p:cNvCxnSpPr>
              <p:nvPr/>
            </p:nvCxnSpPr>
            <p:spPr>
              <a:xfrm>
                <a:off x="3904387" y="499520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直接连接符 45"/>
              <p:cNvCxnSpPr>
                <a:cxnSpLocks noChangeAspect="1"/>
              </p:cNvCxnSpPr>
              <p:nvPr/>
            </p:nvCxnSpPr>
            <p:spPr>
              <a:xfrm flipH="1">
                <a:off x="4223493" y="505871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643" name="组合 88"/>
            <p:cNvGrpSpPr>
              <a:grpSpLocks/>
            </p:cNvGrpSpPr>
            <p:nvPr/>
          </p:nvGrpSpPr>
          <p:grpSpPr bwMode="auto">
            <a:xfrm flipV="1">
              <a:off x="8980561" y="3357395"/>
              <a:ext cx="642937" cy="193674"/>
              <a:chOff x="3904677" y="499160"/>
              <a:chExt cx="643010" cy="193658"/>
            </a:xfrm>
          </p:grpSpPr>
          <p:cxnSp>
            <p:nvCxnSpPr>
              <p:cNvPr id="48" name="直接连接符 47"/>
              <p:cNvCxnSpPr>
                <a:cxnSpLocks noChangeAspect="1"/>
              </p:cNvCxnSpPr>
              <p:nvPr/>
            </p:nvCxnSpPr>
            <p:spPr>
              <a:xfrm>
                <a:off x="3904327" y="498753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接连接符 48"/>
              <p:cNvCxnSpPr>
                <a:cxnSpLocks noChangeAspect="1"/>
              </p:cNvCxnSpPr>
              <p:nvPr/>
            </p:nvCxnSpPr>
            <p:spPr>
              <a:xfrm flipH="1">
                <a:off x="4223433" y="505104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644" name="组合 88"/>
            <p:cNvGrpSpPr>
              <a:grpSpLocks/>
            </p:cNvGrpSpPr>
            <p:nvPr/>
          </p:nvGrpSpPr>
          <p:grpSpPr bwMode="auto">
            <a:xfrm rot="7200000" flipH="1">
              <a:off x="9059688" y="2937487"/>
              <a:ext cx="643576" cy="191293"/>
              <a:chOff x="3904038" y="501541"/>
              <a:chExt cx="643649" cy="191277"/>
            </a:xfrm>
          </p:grpSpPr>
          <p:cxnSp>
            <p:nvCxnSpPr>
              <p:cNvPr id="51" name="直接连接符 50"/>
              <p:cNvCxnSpPr>
                <a:cxnSpLocks noChangeAspect="1"/>
              </p:cNvCxnSpPr>
              <p:nvPr/>
            </p:nvCxnSpPr>
            <p:spPr>
              <a:xfrm>
                <a:off x="3904295" y="506230"/>
                <a:ext cx="323986" cy="185713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接连接符 51"/>
              <p:cNvCxnSpPr>
                <a:cxnSpLocks noChangeAspect="1"/>
              </p:cNvCxnSpPr>
              <p:nvPr/>
            </p:nvCxnSpPr>
            <p:spPr>
              <a:xfrm flipH="1">
                <a:off x="4223419" y="505380"/>
                <a:ext cx="323986" cy="18730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645" name="组合 88"/>
            <p:cNvGrpSpPr>
              <a:grpSpLocks/>
            </p:cNvGrpSpPr>
            <p:nvPr/>
          </p:nvGrpSpPr>
          <p:grpSpPr bwMode="auto">
            <a:xfrm rot="-7200000" flipH="1" flipV="1">
              <a:off x="10024026" y="2663376"/>
              <a:ext cx="643576" cy="191293"/>
              <a:chOff x="3904038" y="501541"/>
              <a:chExt cx="643649" cy="191277"/>
            </a:xfrm>
          </p:grpSpPr>
          <p:cxnSp>
            <p:nvCxnSpPr>
              <p:cNvPr id="54" name="直接连接符 53"/>
              <p:cNvCxnSpPr>
                <a:cxnSpLocks noChangeAspect="1"/>
              </p:cNvCxnSpPr>
              <p:nvPr/>
            </p:nvCxnSpPr>
            <p:spPr>
              <a:xfrm>
                <a:off x="3903754" y="501438"/>
                <a:ext cx="323986" cy="18730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接连接符 54"/>
              <p:cNvCxnSpPr>
                <a:cxnSpLocks noChangeAspect="1"/>
              </p:cNvCxnSpPr>
              <p:nvPr/>
            </p:nvCxnSpPr>
            <p:spPr>
              <a:xfrm flipH="1">
                <a:off x="4223246" y="506299"/>
                <a:ext cx="323986" cy="1888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6" name="直接连接符 55"/>
            <p:cNvCxnSpPr>
              <a:cxnSpLocks noChangeAspect="1"/>
            </p:cNvCxnSpPr>
            <p:nvPr/>
          </p:nvCxnSpPr>
          <p:spPr bwMode="auto">
            <a:xfrm flipV="1">
              <a:off x="9940597" y="2776539"/>
              <a:ext cx="288910" cy="16673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接连接符 56"/>
            <p:cNvCxnSpPr>
              <a:cxnSpLocks noChangeAspect="1"/>
            </p:cNvCxnSpPr>
            <p:nvPr/>
          </p:nvCxnSpPr>
          <p:spPr bwMode="auto">
            <a:xfrm flipV="1">
              <a:off x="8972273" y="3335510"/>
              <a:ext cx="288910" cy="16673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接连接符 57"/>
            <p:cNvCxnSpPr>
              <a:cxnSpLocks noChangeAspect="1"/>
            </p:cNvCxnSpPr>
            <p:nvPr/>
          </p:nvCxnSpPr>
          <p:spPr bwMode="auto">
            <a:xfrm flipV="1">
              <a:off x="7708690" y="3354566"/>
              <a:ext cx="287323" cy="16673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接连接符 58"/>
            <p:cNvCxnSpPr>
              <a:cxnSpLocks noChangeAspect="1"/>
            </p:cNvCxnSpPr>
            <p:nvPr/>
          </p:nvCxnSpPr>
          <p:spPr bwMode="auto">
            <a:xfrm flipV="1">
              <a:off x="6492730" y="3438729"/>
              <a:ext cx="287323" cy="166739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接连接符 59"/>
            <p:cNvCxnSpPr>
              <a:cxnSpLocks noChangeAspect="1"/>
            </p:cNvCxnSpPr>
            <p:nvPr/>
          </p:nvCxnSpPr>
          <p:spPr bwMode="auto">
            <a:xfrm flipV="1">
              <a:off x="5535518" y="2905165"/>
              <a:ext cx="287322" cy="165151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接连接符 60"/>
            <p:cNvCxnSpPr>
              <a:cxnSpLocks noChangeAspect="1"/>
            </p:cNvCxnSpPr>
            <p:nvPr/>
          </p:nvCxnSpPr>
          <p:spPr bwMode="auto">
            <a:xfrm flipV="1">
              <a:off x="4529097" y="3376798"/>
              <a:ext cx="287322" cy="16673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" name="矩形 61"/>
            <p:cNvSpPr/>
            <p:nvPr/>
          </p:nvSpPr>
          <p:spPr bwMode="auto">
            <a:xfrm>
              <a:off x="10102514" y="2204864"/>
              <a:ext cx="555596" cy="28583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63" name="矩形 62"/>
            <p:cNvSpPr/>
            <p:nvPr/>
          </p:nvSpPr>
          <p:spPr bwMode="auto">
            <a:xfrm>
              <a:off x="10505717" y="2895638"/>
              <a:ext cx="555596" cy="28583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64" name="矩形 63"/>
            <p:cNvSpPr/>
            <p:nvPr/>
          </p:nvSpPr>
          <p:spPr bwMode="auto">
            <a:xfrm>
              <a:off x="9543743" y="3430789"/>
              <a:ext cx="555596" cy="28583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65" name="矩形 64"/>
            <p:cNvSpPr/>
            <p:nvPr/>
          </p:nvSpPr>
          <p:spPr bwMode="auto">
            <a:xfrm>
              <a:off x="7873782" y="2778127"/>
              <a:ext cx="555596" cy="28583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66" name="矩形 65"/>
            <p:cNvSpPr/>
            <p:nvPr/>
          </p:nvSpPr>
          <p:spPr bwMode="auto">
            <a:xfrm>
              <a:off x="6273666" y="3937357"/>
              <a:ext cx="555596" cy="28583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67" name="矩形 66"/>
            <p:cNvSpPr/>
            <p:nvPr/>
          </p:nvSpPr>
          <p:spPr bwMode="auto">
            <a:xfrm>
              <a:off x="4370355" y="3956412"/>
              <a:ext cx="555596" cy="28583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68" name="矩形 67"/>
            <p:cNvSpPr/>
            <p:nvPr/>
          </p:nvSpPr>
          <p:spPr bwMode="auto">
            <a:xfrm>
              <a:off x="5322805" y="3392678"/>
              <a:ext cx="555596" cy="28583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69" name="矩形 68"/>
            <p:cNvSpPr/>
            <p:nvPr/>
          </p:nvSpPr>
          <p:spPr bwMode="auto">
            <a:xfrm>
              <a:off x="3744913" y="3276754"/>
              <a:ext cx="555596" cy="28425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</p:grpSp>
      <p:grpSp>
        <p:nvGrpSpPr>
          <p:cNvPr id="5" name="组合 4">
            <a:extLst>
              <a:ext uri="{FF2B5EF4-FFF2-40B4-BE49-F238E27FC236}">
                <a16:creationId xmlns:a16="http://schemas.microsoft.com/office/drawing/2014/main" id="{CF5680A2-020A-6833-AF5F-357041F21297}"/>
              </a:ext>
            </a:extLst>
          </p:cNvPr>
          <p:cNvGrpSpPr/>
          <p:nvPr/>
        </p:nvGrpSpPr>
        <p:grpSpPr>
          <a:xfrm>
            <a:off x="3430704" y="1629644"/>
            <a:ext cx="5329592" cy="1008691"/>
            <a:chOff x="4934817" y="5084605"/>
            <a:chExt cx="5329592" cy="1008691"/>
          </a:xfrm>
        </p:grpSpPr>
        <p:sp>
          <p:nvSpPr>
            <p:cNvPr id="7" name="Oval 17">
              <a:extLst>
                <a:ext uri="{FF2B5EF4-FFF2-40B4-BE49-F238E27FC236}">
                  <a16:creationId xmlns:a16="http://schemas.microsoft.com/office/drawing/2014/main" id="{D2B2CDFF-6AF4-B796-1EBA-0AEF63407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6375" y="5767556"/>
              <a:ext cx="323850" cy="323850"/>
            </a:xfrm>
            <a:prstGeom prst="ellipse">
              <a:avLst/>
            </a:prstGeom>
            <a:solidFill>
              <a:srgbClr val="FFC000"/>
            </a:solidFill>
            <a:ln w="28575">
              <a:noFill/>
              <a:round/>
              <a:headEnd/>
              <a:tailEnd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txBody>
            <a:bodyPr wrap="none" anchor="ctr"/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algn="ctr" eaLnBrk="1" fontAlgn="t" hangingPunct="1">
                <a:lnSpc>
                  <a:spcPct val="10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endParaRPr lang="zh-CN" altLang="en-US" sz="2200">
                <a:latin typeface="Times New Roman" panose="02020603050405020304" pitchFamily="18" charset="0"/>
              </a:endParaRPr>
            </a:p>
          </p:txBody>
        </p:sp>
        <p:sp>
          <p:nvSpPr>
            <p:cNvPr id="8" name="Oval 17">
              <a:extLst>
                <a:ext uri="{FF2B5EF4-FFF2-40B4-BE49-F238E27FC236}">
                  <a16:creationId xmlns:a16="http://schemas.microsoft.com/office/drawing/2014/main" id="{BE3DE240-07FE-7746-986A-959DB601E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4817" y="5767556"/>
              <a:ext cx="323850" cy="323850"/>
            </a:xfrm>
            <a:prstGeom prst="ellipse">
              <a:avLst/>
            </a:prstGeom>
            <a:solidFill>
              <a:srgbClr val="FFC000"/>
            </a:solidFill>
            <a:ln w="28575">
              <a:noFill/>
              <a:round/>
              <a:headEnd/>
              <a:tailEnd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txBody>
            <a:bodyPr wrap="none" anchor="ctr"/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algn="ctr" eaLnBrk="1" fontAlgn="t" hangingPunct="1">
                <a:lnSpc>
                  <a:spcPct val="10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endParaRPr lang="zh-CN" altLang="en-US" sz="2200">
                <a:latin typeface="Times New Roman" panose="02020603050405020304" pitchFamily="18" charset="0"/>
              </a:endParaRPr>
            </a:p>
          </p:txBody>
        </p:sp>
        <p:grpSp>
          <p:nvGrpSpPr>
            <p:cNvPr id="11" name="组合 88">
              <a:extLst>
                <a:ext uri="{FF2B5EF4-FFF2-40B4-BE49-F238E27FC236}">
                  <a16:creationId xmlns:a16="http://schemas.microsoft.com/office/drawing/2014/main" id="{A3B5768C-A8B3-D929-CAD4-A6801CFE7C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24786" y="5694128"/>
              <a:ext cx="642971" cy="193615"/>
              <a:chOff x="3904677" y="499160"/>
              <a:chExt cx="643010" cy="193658"/>
            </a:xfrm>
          </p:grpSpPr>
          <p:cxnSp>
            <p:nvCxnSpPr>
              <p:cNvPr id="111646" name="直接连接符 111645">
                <a:extLst>
                  <a:ext uri="{FF2B5EF4-FFF2-40B4-BE49-F238E27FC236}">
                    <a16:creationId xmlns:a16="http://schemas.microsoft.com/office/drawing/2014/main" id="{DA0756E5-D1DF-FDDA-368A-5A6C2961597F}"/>
                  </a:ext>
                </a:extLst>
              </p:cNvPr>
              <p:cNvCxnSpPr>
                <a:cxnSpLocks noChangeAspect="1"/>
              </p:cNvCxnSpPr>
              <p:nvPr/>
            </p:nvCxnSpPr>
            <p:spPr>
              <a:xfrm>
                <a:off x="3904438" y="498805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47" name="直接连接符 111646">
                <a:extLst>
                  <a:ext uri="{FF2B5EF4-FFF2-40B4-BE49-F238E27FC236}">
                    <a16:creationId xmlns:a16="http://schemas.microsoft.com/office/drawing/2014/main" id="{AAC6B9CC-B7A5-70B6-43D2-8D801C64AE8D}"/>
                  </a:ext>
                </a:extLst>
              </p:cNvPr>
              <p:cNvCxnSpPr>
                <a:cxnSpLocks noChangeAspect="1"/>
              </p:cNvCxnSpPr>
              <p:nvPr/>
            </p:nvCxnSpPr>
            <p:spPr>
              <a:xfrm flipH="1">
                <a:off x="4223544" y="505156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" name="组合 88">
              <a:extLst>
                <a:ext uri="{FF2B5EF4-FFF2-40B4-BE49-F238E27FC236}">
                  <a16:creationId xmlns:a16="http://schemas.microsoft.com/office/drawing/2014/main" id="{CF89BE81-BC06-CB67-8C4A-3D6DDDCB759B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5980515" y="5705639"/>
              <a:ext cx="642971" cy="193615"/>
              <a:chOff x="3904677" y="499160"/>
              <a:chExt cx="643010" cy="193658"/>
            </a:xfrm>
          </p:grpSpPr>
          <p:cxnSp>
            <p:nvCxnSpPr>
              <p:cNvPr id="111638" name="直接连接符 111637">
                <a:extLst>
                  <a:ext uri="{FF2B5EF4-FFF2-40B4-BE49-F238E27FC236}">
                    <a16:creationId xmlns:a16="http://schemas.microsoft.com/office/drawing/2014/main" id="{BA825DBC-B5ED-ACB5-46FF-FAB6348BBEA0}"/>
                  </a:ext>
                </a:extLst>
              </p:cNvPr>
              <p:cNvCxnSpPr>
                <a:cxnSpLocks noChangeAspect="1"/>
              </p:cNvCxnSpPr>
              <p:nvPr/>
            </p:nvCxnSpPr>
            <p:spPr>
              <a:xfrm>
                <a:off x="3904587" y="499908"/>
                <a:ext cx="323870" cy="185779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39" name="直接连接符 111638">
                <a:extLst>
                  <a:ext uri="{FF2B5EF4-FFF2-40B4-BE49-F238E27FC236}">
                    <a16:creationId xmlns:a16="http://schemas.microsoft.com/office/drawing/2014/main" id="{97674EE0-CBB2-39C9-1D2B-2A1FE8280E39}"/>
                  </a:ext>
                </a:extLst>
              </p:cNvPr>
              <p:cNvCxnSpPr>
                <a:cxnSpLocks noChangeAspect="1"/>
              </p:cNvCxnSpPr>
              <p:nvPr/>
            </p:nvCxnSpPr>
            <p:spPr>
              <a:xfrm flipH="1">
                <a:off x="4223694" y="506260"/>
                <a:ext cx="323870" cy="185779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" name="组合 88">
              <a:extLst>
                <a:ext uri="{FF2B5EF4-FFF2-40B4-BE49-F238E27FC236}">
                  <a16:creationId xmlns:a16="http://schemas.microsoft.com/office/drawing/2014/main" id="{A227A3FE-B0AC-9318-3712-3883F3236BBD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6606547" y="5693165"/>
              <a:ext cx="642971" cy="193615"/>
              <a:chOff x="3904677" y="499160"/>
              <a:chExt cx="643010" cy="193658"/>
            </a:xfrm>
          </p:grpSpPr>
          <p:cxnSp>
            <p:nvCxnSpPr>
              <p:cNvPr id="111628" name="直接连接符 111627">
                <a:extLst>
                  <a:ext uri="{FF2B5EF4-FFF2-40B4-BE49-F238E27FC236}">
                    <a16:creationId xmlns:a16="http://schemas.microsoft.com/office/drawing/2014/main" id="{C4E2F04A-F3D2-9D4C-97F6-9645BD62CB70}"/>
                  </a:ext>
                </a:extLst>
              </p:cNvPr>
              <p:cNvCxnSpPr>
                <a:cxnSpLocks noChangeAspect="1"/>
              </p:cNvCxnSpPr>
              <p:nvPr/>
            </p:nvCxnSpPr>
            <p:spPr>
              <a:xfrm>
                <a:off x="3904193" y="499647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37" name="直接连接符 111636">
                <a:extLst>
                  <a:ext uri="{FF2B5EF4-FFF2-40B4-BE49-F238E27FC236}">
                    <a16:creationId xmlns:a16="http://schemas.microsoft.com/office/drawing/2014/main" id="{7359F135-DA3C-CDED-8CBE-A89222C5E7B1}"/>
                  </a:ext>
                </a:extLst>
              </p:cNvPr>
              <p:cNvCxnSpPr>
                <a:cxnSpLocks noChangeAspect="1"/>
              </p:cNvCxnSpPr>
              <p:nvPr/>
            </p:nvCxnSpPr>
            <p:spPr>
              <a:xfrm flipH="1">
                <a:off x="4223300" y="505999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7" name="直接连接符 16">
              <a:extLst>
                <a:ext uri="{FF2B5EF4-FFF2-40B4-BE49-F238E27FC236}">
                  <a16:creationId xmlns:a16="http://schemas.microsoft.com/office/drawing/2014/main" id="{C8A6E948-B6A5-9A8B-F311-B963E8EBEA77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 rot="14400000">
              <a:off x="6770683" y="5413462"/>
              <a:ext cx="323850" cy="18732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直接连接符 19">
              <a:extLst>
                <a:ext uri="{FF2B5EF4-FFF2-40B4-BE49-F238E27FC236}">
                  <a16:creationId xmlns:a16="http://schemas.microsoft.com/office/drawing/2014/main" id="{0B317181-821F-33BE-70C0-589A09B3E866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 rot="14400000">
              <a:off x="8037989" y="5410042"/>
              <a:ext cx="323850" cy="18732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" name="组合 22">
              <a:extLst>
                <a:ext uri="{FF2B5EF4-FFF2-40B4-BE49-F238E27FC236}">
                  <a16:creationId xmlns:a16="http://schemas.microsoft.com/office/drawing/2014/main" id="{856098DC-3ED4-8460-2216-BEC8B10CF8C2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7237321" y="5689396"/>
              <a:ext cx="642971" cy="193615"/>
              <a:chOff x="3904677" y="499160"/>
              <a:chExt cx="643010" cy="193658"/>
            </a:xfrm>
          </p:grpSpPr>
          <p:cxnSp>
            <p:nvCxnSpPr>
              <p:cNvPr id="111626" name="直接连接符 111625">
                <a:extLst>
                  <a:ext uri="{FF2B5EF4-FFF2-40B4-BE49-F238E27FC236}">
                    <a16:creationId xmlns:a16="http://schemas.microsoft.com/office/drawing/2014/main" id="{250A1D34-1FC9-904C-BABA-F34786D6F100}"/>
                  </a:ext>
                </a:extLst>
              </p:cNvPr>
              <p:cNvCxnSpPr>
                <a:cxnSpLocks noChangeAspect="1"/>
              </p:cNvCxnSpPr>
              <p:nvPr/>
            </p:nvCxnSpPr>
            <p:spPr>
              <a:xfrm>
                <a:off x="3905244" y="499053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27" name="直接连接符 111626">
                <a:extLst>
                  <a:ext uri="{FF2B5EF4-FFF2-40B4-BE49-F238E27FC236}">
                    <a16:creationId xmlns:a16="http://schemas.microsoft.com/office/drawing/2014/main" id="{22EA9FB1-46BD-9485-88FB-D8C3CAE72155}"/>
                  </a:ext>
                </a:extLst>
              </p:cNvPr>
              <p:cNvCxnSpPr>
                <a:cxnSpLocks noChangeAspect="1"/>
              </p:cNvCxnSpPr>
              <p:nvPr/>
            </p:nvCxnSpPr>
            <p:spPr>
              <a:xfrm flipH="1">
                <a:off x="4224351" y="505404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" name="组合 88">
              <a:extLst>
                <a:ext uri="{FF2B5EF4-FFF2-40B4-BE49-F238E27FC236}">
                  <a16:creationId xmlns:a16="http://schemas.microsoft.com/office/drawing/2014/main" id="{C897F2B4-91F5-6458-331C-DA36189AE0E1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7870766" y="5681877"/>
              <a:ext cx="642971" cy="193615"/>
              <a:chOff x="3904677" y="499160"/>
              <a:chExt cx="643010" cy="193658"/>
            </a:xfrm>
          </p:grpSpPr>
          <p:cxnSp>
            <p:nvCxnSpPr>
              <p:cNvPr id="111621" name="直接连接符 111620">
                <a:extLst>
                  <a:ext uri="{FF2B5EF4-FFF2-40B4-BE49-F238E27FC236}">
                    <a16:creationId xmlns:a16="http://schemas.microsoft.com/office/drawing/2014/main" id="{A94481DB-C51B-32B2-7F7C-7B3A7AC5F029}"/>
                  </a:ext>
                </a:extLst>
              </p:cNvPr>
              <p:cNvCxnSpPr>
                <a:cxnSpLocks noChangeAspect="1"/>
              </p:cNvCxnSpPr>
              <p:nvPr/>
            </p:nvCxnSpPr>
            <p:spPr>
              <a:xfrm>
                <a:off x="3905212" y="499472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25" name="直接连接符 111624">
                <a:extLst>
                  <a:ext uri="{FF2B5EF4-FFF2-40B4-BE49-F238E27FC236}">
                    <a16:creationId xmlns:a16="http://schemas.microsoft.com/office/drawing/2014/main" id="{0252108C-67FC-2F75-35B2-E48E482F1F5D}"/>
                  </a:ext>
                </a:extLst>
              </p:cNvPr>
              <p:cNvCxnSpPr>
                <a:cxnSpLocks noChangeAspect="1"/>
              </p:cNvCxnSpPr>
              <p:nvPr/>
            </p:nvCxnSpPr>
            <p:spPr>
              <a:xfrm flipH="1">
                <a:off x="4224318" y="505823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9" name="直接连接符 28">
              <a:extLst>
                <a:ext uri="{FF2B5EF4-FFF2-40B4-BE49-F238E27FC236}">
                  <a16:creationId xmlns:a16="http://schemas.microsoft.com/office/drawing/2014/main" id="{B1EC83F7-B3B8-8EE7-625C-236FC5E2B5EE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 rot="7200000">
              <a:off x="8500697" y="5687422"/>
              <a:ext cx="323850" cy="18732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" name="组合 88">
              <a:extLst>
                <a:ext uri="{FF2B5EF4-FFF2-40B4-BE49-F238E27FC236}">
                  <a16:creationId xmlns:a16="http://schemas.microsoft.com/office/drawing/2014/main" id="{7BC56746-3383-8B6B-8CDA-8A8999F77248}"/>
                </a:ext>
              </a:extLst>
            </p:cNvPr>
            <p:cNvGrpSpPr>
              <a:grpSpLocks/>
            </p:cNvGrpSpPr>
            <p:nvPr/>
          </p:nvGrpSpPr>
          <p:grpSpPr bwMode="auto">
            <a:xfrm rot="14400000" flipH="1" flipV="1">
              <a:off x="9227183" y="5550448"/>
              <a:ext cx="643379" cy="191303"/>
              <a:chOff x="3904038" y="501541"/>
              <a:chExt cx="643649" cy="191277"/>
            </a:xfrm>
          </p:grpSpPr>
          <p:cxnSp>
            <p:nvCxnSpPr>
              <p:cNvPr id="111618" name="直接连接符 111617">
                <a:extLst>
                  <a:ext uri="{FF2B5EF4-FFF2-40B4-BE49-F238E27FC236}">
                    <a16:creationId xmlns:a16="http://schemas.microsoft.com/office/drawing/2014/main" id="{E9BD3A05-E6ED-4E22-A606-66669D5EF072}"/>
                  </a:ext>
                </a:extLst>
              </p:cNvPr>
              <p:cNvCxnSpPr>
                <a:cxnSpLocks noChangeAspect="1"/>
              </p:cNvCxnSpPr>
              <p:nvPr/>
            </p:nvCxnSpPr>
            <p:spPr>
              <a:xfrm>
                <a:off x="3903754" y="501438"/>
                <a:ext cx="323986" cy="18730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20" name="直接连接符 111619">
                <a:extLst>
                  <a:ext uri="{FF2B5EF4-FFF2-40B4-BE49-F238E27FC236}">
                    <a16:creationId xmlns:a16="http://schemas.microsoft.com/office/drawing/2014/main" id="{8155B580-A9DF-F992-98E6-C9FD774E5FD1}"/>
                  </a:ext>
                </a:extLst>
              </p:cNvPr>
              <p:cNvCxnSpPr>
                <a:cxnSpLocks noChangeAspect="1"/>
              </p:cNvCxnSpPr>
              <p:nvPr/>
            </p:nvCxnSpPr>
            <p:spPr>
              <a:xfrm flipH="1">
                <a:off x="4223246" y="506299"/>
                <a:ext cx="323986" cy="1888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8" name="直接连接符 37">
              <a:extLst>
                <a:ext uri="{FF2B5EF4-FFF2-40B4-BE49-F238E27FC236}">
                  <a16:creationId xmlns:a16="http://schemas.microsoft.com/office/drawing/2014/main" id="{3B466485-33BD-D22E-9ECD-33AEA9400298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 flipV="1">
              <a:off x="9143634" y="5663611"/>
              <a:ext cx="288925" cy="16668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接连接符 40">
              <a:extLst>
                <a:ext uri="{FF2B5EF4-FFF2-40B4-BE49-F238E27FC236}">
                  <a16:creationId xmlns:a16="http://schemas.microsoft.com/office/drawing/2014/main" id="{21331906-BDE9-831B-8BA3-3AE2579B4243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 flipV="1">
              <a:off x="7872888" y="5642014"/>
              <a:ext cx="287338" cy="16668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接连接符 43">
              <a:extLst>
                <a:ext uri="{FF2B5EF4-FFF2-40B4-BE49-F238E27FC236}">
                  <a16:creationId xmlns:a16="http://schemas.microsoft.com/office/drawing/2014/main" id="{3730139F-CF56-D630-C111-7AE0E06B125F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 flipV="1">
              <a:off x="6619155" y="5651821"/>
              <a:ext cx="287338" cy="1666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" name="矩形 46">
              <a:extLst>
                <a:ext uri="{FF2B5EF4-FFF2-40B4-BE49-F238E27FC236}">
                  <a16:creationId xmlns:a16="http://schemas.microsoft.com/office/drawing/2014/main" id="{8C975A7A-1654-98B0-C4BE-3DADF14C6F17}"/>
                </a:ext>
              </a:extLst>
            </p:cNvPr>
            <p:cNvSpPr/>
            <p:nvPr/>
          </p:nvSpPr>
          <p:spPr bwMode="auto">
            <a:xfrm>
              <a:off x="9305559" y="5092111"/>
              <a:ext cx="555625" cy="28575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50" name="矩形 49">
              <a:extLst>
                <a:ext uri="{FF2B5EF4-FFF2-40B4-BE49-F238E27FC236}">
                  <a16:creationId xmlns:a16="http://schemas.microsoft.com/office/drawing/2014/main" id="{F73B045A-104D-ACD4-DB56-404B875CD07D}"/>
                </a:ext>
              </a:extLst>
            </p:cNvPr>
            <p:cNvSpPr/>
            <p:nvPr/>
          </p:nvSpPr>
          <p:spPr bwMode="auto">
            <a:xfrm>
              <a:off x="9708784" y="5782673"/>
              <a:ext cx="555625" cy="28575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53" name="矩形 52">
              <a:extLst>
                <a:ext uri="{FF2B5EF4-FFF2-40B4-BE49-F238E27FC236}">
                  <a16:creationId xmlns:a16="http://schemas.microsoft.com/office/drawing/2014/main" id="{6FDD4854-A614-0B1E-B408-830AB7AEE4CC}"/>
                </a:ext>
              </a:extLst>
            </p:cNvPr>
            <p:cNvSpPr/>
            <p:nvPr/>
          </p:nvSpPr>
          <p:spPr bwMode="auto">
            <a:xfrm>
              <a:off x="8037988" y="5084605"/>
              <a:ext cx="555625" cy="28575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111616" name="矩形 111615">
              <a:extLst>
                <a:ext uri="{FF2B5EF4-FFF2-40B4-BE49-F238E27FC236}">
                  <a16:creationId xmlns:a16="http://schemas.microsoft.com/office/drawing/2014/main" id="{9EB3A65D-EF58-364D-D59B-2EF99D538CCD}"/>
                </a:ext>
              </a:extLst>
            </p:cNvPr>
            <p:cNvSpPr/>
            <p:nvPr/>
          </p:nvSpPr>
          <p:spPr bwMode="auto">
            <a:xfrm>
              <a:off x="6764511" y="5085184"/>
              <a:ext cx="555625" cy="28575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111617" name="矩形 111616">
              <a:extLst>
                <a:ext uri="{FF2B5EF4-FFF2-40B4-BE49-F238E27FC236}">
                  <a16:creationId xmlns:a16="http://schemas.microsoft.com/office/drawing/2014/main" id="{907732EF-60E0-D2F7-4587-7E1FA60C0703}"/>
                </a:ext>
              </a:extLst>
            </p:cNvPr>
            <p:cNvSpPr/>
            <p:nvPr/>
          </p:nvSpPr>
          <p:spPr bwMode="auto">
            <a:xfrm>
              <a:off x="4943872" y="5808603"/>
              <a:ext cx="1075936" cy="2846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P 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 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P 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 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</p:grpSp>
      <p:sp>
        <p:nvSpPr>
          <p:cNvPr id="70" name="矩形 69">
            <a:extLst>
              <a:ext uri="{FF2B5EF4-FFF2-40B4-BE49-F238E27FC236}">
                <a16:creationId xmlns:a16="http://schemas.microsoft.com/office/drawing/2014/main" id="{EC0EED7A-7CEC-F9E9-5EAB-012C1D7FE419}"/>
              </a:ext>
            </a:extLst>
          </p:cNvPr>
          <p:cNvSpPr/>
          <p:nvPr/>
        </p:nvSpPr>
        <p:spPr bwMode="auto">
          <a:xfrm>
            <a:off x="2805280" y="1944216"/>
            <a:ext cx="58381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20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</a:rPr>
              <a:t>2×</a:t>
            </a:r>
            <a:endParaRPr kumimoji="0" lang="en-US" altLang="zh-CN" sz="20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</a:endParaRPr>
          </a:p>
        </p:txBody>
      </p:sp>
      <p:sp>
        <p:nvSpPr>
          <p:cNvPr id="71" name="Line 5">
            <a:extLst>
              <a:ext uri="{FF2B5EF4-FFF2-40B4-BE49-F238E27FC236}">
                <a16:creationId xmlns:a16="http://schemas.microsoft.com/office/drawing/2014/main" id="{80B8D55F-DE84-ECB5-E3FA-7E8070E8F6FE}"/>
              </a:ext>
            </a:extLst>
          </p:cNvPr>
          <p:cNvSpPr>
            <a:spLocks noChangeShapeType="1"/>
          </p:cNvSpPr>
          <p:nvPr/>
        </p:nvSpPr>
        <p:spPr bwMode="auto">
          <a:xfrm rot="5400000">
            <a:off x="5558407" y="3292955"/>
            <a:ext cx="1080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/>
          </a:p>
        </p:txBody>
      </p:sp>
      <p:cxnSp>
        <p:nvCxnSpPr>
          <p:cNvPr id="72" name="直接连接符 71">
            <a:extLst>
              <a:ext uri="{FF2B5EF4-FFF2-40B4-BE49-F238E27FC236}">
                <a16:creationId xmlns:a16="http://schemas.microsoft.com/office/drawing/2014/main" id="{7CAD8C13-EE5B-1456-337F-BED2FBF68589}"/>
              </a:ext>
            </a:extLst>
          </p:cNvPr>
          <p:cNvCxnSpPr/>
          <p:nvPr/>
        </p:nvCxnSpPr>
        <p:spPr>
          <a:xfrm>
            <a:off x="7176120" y="4189288"/>
            <a:ext cx="0" cy="576064"/>
          </a:xfrm>
          <a:prstGeom prst="line">
            <a:avLst/>
          </a:prstGeom>
          <a:ln w="19050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接连接符 72">
            <a:extLst>
              <a:ext uri="{FF2B5EF4-FFF2-40B4-BE49-F238E27FC236}">
                <a16:creationId xmlns:a16="http://schemas.microsoft.com/office/drawing/2014/main" id="{CECCB39D-964A-A42A-48DE-23C54C4A64A9}"/>
              </a:ext>
            </a:extLst>
          </p:cNvPr>
          <p:cNvCxnSpPr/>
          <p:nvPr/>
        </p:nvCxnSpPr>
        <p:spPr>
          <a:xfrm>
            <a:off x="8096459" y="3581117"/>
            <a:ext cx="0" cy="576064"/>
          </a:xfrm>
          <a:prstGeom prst="line">
            <a:avLst/>
          </a:prstGeom>
          <a:ln w="19050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直接连接符 73">
            <a:extLst>
              <a:ext uri="{FF2B5EF4-FFF2-40B4-BE49-F238E27FC236}">
                <a16:creationId xmlns:a16="http://schemas.microsoft.com/office/drawing/2014/main" id="{97D86EEE-E37A-1962-2DDF-3F1960812DDF}"/>
              </a:ext>
            </a:extLst>
          </p:cNvPr>
          <p:cNvCxnSpPr/>
          <p:nvPr/>
        </p:nvCxnSpPr>
        <p:spPr>
          <a:xfrm>
            <a:off x="5879976" y="4189288"/>
            <a:ext cx="0" cy="576064"/>
          </a:xfrm>
          <a:prstGeom prst="line">
            <a:avLst/>
          </a:prstGeom>
          <a:ln w="19050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接连接符 74">
            <a:extLst>
              <a:ext uri="{FF2B5EF4-FFF2-40B4-BE49-F238E27FC236}">
                <a16:creationId xmlns:a16="http://schemas.microsoft.com/office/drawing/2014/main" id="{03EFD27B-277C-EB4B-532D-7F6721B43B5D}"/>
              </a:ext>
            </a:extLst>
          </p:cNvPr>
          <p:cNvCxnSpPr/>
          <p:nvPr/>
        </p:nvCxnSpPr>
        <p:spPr>
          <a:xfrm>
            <a:off x="3656939" y="3645024"/>
            <a:ext cx="0" cy="576064"/>
          </a:xfrm>
          <a:prstGeom prst="line">
            <a:avLst/>
          </a:prstGeom>
          <a:ln w="19050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直接连接符 75">
            <a:extLst>
              <a:ext uri="{FF2B5EF4-FFF2-40B4-BE49-F238E27FC236}">
                <a16:creationId xmlns:a16="http://schemas.microsoft.com/office/drawing/2014/main" id="{D5CF2E59-BBC4-97BE-7892-30AF01518C77}"/>
              </a:ext>
            </a:extLst>
          </p:cNvPr>
          <p:cNvCxnSpPr>
            <a:cxnSpLocks/>
          </p:cNvCxnSpPr>
          <p:nvPr/>
        </p:nvCxnSpPr>
        <p:spPr>
          <a:xfrm rot="5400000">
            <a:off x="4727848" y="3933056"/>
            <a:ext cx="0" cy="576064"/>
          </a:xfrm>
          <a:prstGeom prst="line">
            <a:avLst/>
          </a:prstGeom>
          <a:ln w="19050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548237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 animBg="1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88"/>
          <p:cNvSpPr>
            <a:spLocks noGrp="1" noChangeArrowheads="1"/>
          </p:cNvSpPr>
          <p:nvPr>
            <p:ph type="title"/>
          </p:nvPr>
        </p:nvSpPr>
        <p:spPr>
          <a:xfrm>
            <a:off x="1055688" y="548680"/>
            <a:ext cx="3060700" cy="523875"/>
          </a:xfrm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just" eaLnBrk="1" fontAlgn="auto" hangingPunct="1">
              <a:lnSpc>
                <a:spcPct val="100000"/>
              </a:lnSpc>
              <a:spcAft>
                <a:spcPts val="0"/>
              </a:spcAft>
              <a:defRPr/>
            </a:pPr>
            <a:r>
              <a:rPr kumimoji="1" lang="en-US" altLang="zh-CN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3. </a:t>
            </a: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胆固醇的生成</a:t>
            </a:r>
          </a:p>
        </p:txBody>
      </p:sp>
      <p:cxnSp>
        <p:nvCxnSpPr>
          <p:cNvPr id="11" name="直接连接符 10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9" name="正五边形 6"/>
          <p:cNvSpPr>
            <a:spLocks noChangeArrowheads="1"/>
          </p:cNvSpPr>
          <p:nvPr/>
        </p:nvSpPr>
        <p:spPr bwMode="auto">
          <a:xfrm rot="5400000">
            <a:off x="8916194" y="1980406"/>
            <a:ext cx="585788" cy="555625"/>
          </a:xfrm>
          <a:prstGeom prst="pentagon">
            <a:avLst/>
          </a:prstGeom>
          <a:solidFill>
            <a:srgbClr val="00B0F0"/>
          </a:solidFill>
          <a:ln w="19050" algn="ctr">
            <a:solidFill>
              <a:schemeClr val="tx1"/>
            </a:solidFill>
            <a:round/>
            <a:headEnd/>
            <a:tailEnd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txBody>
          <a:bodyPr lIns="0" tIns="0" rIns="0" bIns="0" anchor="ctr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t" hangingPunct="1">
              <a:spcBef>
                <a:spcPct val="50000"/>
              </a:spcBef>
            </a:pPr>
            <a:endParaRPr lang="zh-CN" altLang="en-US"/>
          </a:p>
        </p:txBody>
      </p:sp>
      <p:sp>
        <p:nvSpPr>
          <p:cNvPr id="160" name="六边形 159"/>
          <p:cNvSpPr/>
          <p:nvPr/>
        </p:nvSpPr>
        <p:spPr bwMode="auto">
          <a:xfrm rot="5400000">
            <a:off x="8028781" y="2464594"/>
            <a:ext cx="642938" cy="584200"/>
          </a:xfrm>
          <a:prstGeom prst="hexagon">
            <a:avLst/>
          </a:prstGeom>
          <a:solidFill>
            <a:srgbClr val="00B0F0"/>
          </a:solidFill>
          <a:ln w="19050">
            <a:solidFill>
              <a:schemeClr val="tx1"/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61" name="六边形 160"/>
          <p:cNvSpPr/>
          <p:nvPr/>
        </p:nvSpPr>
        <p:spPr bwMode="auto">
          <a:xfrm rot="5400000">
            <a:off x="8316913" y="1965325"/>
            <a:ext cx="642938" cy="585787"/>
          </a:xfrm>
          <a:prstGeom prst="hexagon">
            <a:avLst/>
          </a:prstGeom>
          <a:solidFill>
            <a:srgbClr val="00B0F0"/>
          </a:solidFill>
          <a:ln w="19050">
            <a:solidFill>
              <a:schemeClr val="tx1"/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70" name="六边形 169"/>
          <p:cNvSpPr/>
          <p:nvPr/>
        </p:nvSpPr>
        <p:spPr bwMode="auto">
          <a:xfrm rot="5400000">
            <a:off x="7443788" y="2460625"/>
            <a:ext cx="641350" cy="584200"/>
          </a:xfrm>
          <a:prstGeom prst="hexagon">
            <a:avLst/>
          </a:prstGeom>
          <a:solidFill>
            <a:srgbClr val="00B0F0"/>
          </a:solidFill>
          <a:ln w="19050">
            <a:solidFill>
              <a:schemeClr val="tx1"/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71" name="Text Box 47"/>
          <p:cNvSpPr txBox="1">
            <a:spLocks noChangeArrowheads="1"/>
          </p:cNvSpPr>
          <p:nvPr/>
        </p:nvSpPr>
        <p:spPr bwMode="auto">
          <a:xfrm>
            <a:off x="8645525" y="3071813"/>
            <a:ext cx="1584325" cy="70802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defPPr>
              <a:defRPr lang="en-US"/>
            </a:defPPr>
            <a:lvl1pPr algn="ctr" eaLnBrk="1" hangingPunct="1">
              <a:defRPr sz="20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/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/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/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/>
            </a:lvl9pPr>
          </a:lstStyle>
          <a:p>
            <a:pPr>
              <a:defRPr/>
            </a:pPr>
            <a:r>
              <a:rPr lang="zh-CN" altLang="en-US" dirty="0"/>
              <a:t>羊毛固醇</a:t>
            </a:r>
          </a:p>
          <a:p>
            <a:pPr>
              <a:defRPr/>
            </a:pPr>
            <a:r>
              <a:rPr lang="en-US" altLang="zh-CN" dirty="0"/>
              <a:t>(30C)</a:t>
            </a:r>
          </a:p>
        </p:txBody>
      </p:sp>
      <p:sp>
        <p:nvSpPr>
          <p:cNvPr id="172" name="Text Box 86"/>
          <p:cNvSpPr txBox="1">
            <a:spLocks noChangeArrowheads="1"/>
          </p:cNvSpPr>
          <p:nvPr/>
        </p:nvSpPr>
        <p:spPr bwMode="auto">
          <a:xfrm>
            <a:off x="3290888" y="3038475"/>
            <a:ext cx="782637" cy="70802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defPPr>
              <a:defRPr lang="en-US"/>
            </a:defPPr>
            <a:lvl1pPr algn="ctr" eaLnBrk="1" hangingPunct="1">
              <a:defRPr sz="20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/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/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/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/>
            </a:lvl9pPr>
          </a:lstStyle>
          <a:p>
            <a:pPr>
              <a:defRPr/>
            </a:pPr>
            <a:r>
              <a:rPr lang="zh-CN" altLang="en-US" dirty="0"/>
              <a:t>鲨烯</a:t>
            </a:r>
          </a:p>
          <a:p>
            <a:pPr>
              <a:defRPr/>
            </a:pPr>
            <a:r>
              <a:rPr lang="en-US" altLang="zh-CN" dirty="0"/>
              <a:t>(30C)</a:t>
            </a:r>
          </a:p>
        </p:txBody>
      </p:sp>
      <p:sp>
        <p:nvSpPr>
          <p:cNvPr id="173" name="Text Box 87"/>
          <p:cNvSpPr txBox="1">
            <a:spLocks noChangeArrowheads="1"/>
          </p:cNvSpPr>
          <p:nvPr/>
        </p:nvSpPr>
        <p:spPr bwMode="auto">
          <a:xfrm>
            <a:off x="7177088" y="5503863"/>
            <a:ext cx="1439862" cy="70802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defPPr>
              <a:defRPr lang="en-US"/>
            </a:defPPr>
            <a:lvl1pPr algn="ctr" eaLnBrk="1" hangingPunct="1">
              <a:defRPr sz="20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/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/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/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/>
            </a:lvl9pPr>
          </a:lstStyle>
          <a:p>
            <a:pPr>
              <a:defRPr/>
            </a:pPr>
            <a:r>
              <a:rPr lang="zh-CN" altLang="en-US" dirty="0"/>
              <a:t>胆固醇</a:t>
            </a:r>
          </a:p>
          <a:p>
            <a:pPr>
              <a:defRPr/>
            </a:pPr>
            <a:r>
              <a:rPr lang="en-US" altLang="zh-CN" dirty="0"/>
              <a:t>(27C)</a:t>
            </a:r>
          </a:p>
        </p:txBody>
      </p:sp>
      <p:sp>
        <p:nvSpPr>
          <p:cNvPr id="174" name="Text Box 91"/>
          <p:cNvSpPr txBox="1">
            <a:spLocks noChangeArrowheads="1"/>
          </p:cNvSpPr>
          <p:nvPr/>
        </p:nvSpPr>
        <p:spPr bwMode="auto">
          <a:xfrm>
            <a:off x="5087938" y="2816225"/>
            <a:ext cx="1368425" cy="3968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defPPr>
              <a:defRPr lang="en-US"/>
            </a:defPPr>
            <a:lvl1pPr algn="ctr" eaLnBrk="1" hangingPunct="1">
              <a:defRPr sz="20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/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/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/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/>
            </a:lvl9pPr>
          </a:lstStyle>
          <a:p>
            <a:pPr>
              <a:defRPr/>
            </a:pPr>
            <a:r>
              <a:rPr lang="zh-CN" altLang="en-US" dirty="0"/>
              <a:t>羧化环化</a:t>
            </a:r>
          </a:p>
        </p:txBody>
      </p:sp>
      <p:sp>
        <p:nvSpPr>
          <p:cNvPr id="175" name="Text Box 93"/>
          <p:cNvSpPr txBox="1">
            <a:spLocks noChangeArrowheads="1"/>
          </p:cNvSpPr>
          <p:nvPr/>
        </p:nvSpPr>
        <p:spPr bwMode="auto">
          <a:xfrm>
            <a:off x="3000375" y="4832350"/>
            <a:ext cx="1973263" cy="3968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defPPr>
              <a:defRPr lang="en-US"/>
            </a:defPPr>
            <a:lvl1pPr algn="ctr" eaLnBrk="1" hangingPunct="1">
              <a:defRPr sz="20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/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/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/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/>
            </a:lvl9pPr>
          </a:lstStyle>
          <a:p>
            <a:pPr>
              <a:defRPr/>
            </a:pPr>
            <a:r>
              <a:rPr lang="zh-CN" altLang="en-US" dirty="0"/>
              <a:t>脱甲基、还原等</a:t>
            </a:r>
          </a:p>
        </p:txBody>
      </p:sp>
      <p:sp>
        <p:nvSpPr>
          <p:cNvPr id="176" name="Text Box 94"/>
          <p:cNvSpPr txBox="1">
            <a:spLocks noChangeArrowheads="1"/>
          </p:cNvSpPr>
          <p:nvPr/>
        </p:nvSpPr>
        <p:spPr bwMode="auto">
          <a:xfrm>
            <a:off x="2999656" y="5372100"/>
            <a:ext cx="1778000" cy="40011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>
            <a:defPPr>
              <a:defRPr lang="en-US"/>
            </a:defPPr>
            <a:lvl1pPr algn="ctr" eaLnBrk="1" hangingPunct="1">
              <a:defRPr sz="20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/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/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/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/>
            </a:lvl9pPr>
          </a:lstStyle>
          <a:p>
            <a:pPr>
              <a:defRPr/>
            </a:pPr>
            <a:r>
              <a:rPr lang="en-US" altLang="zh-CN" dirty="0"/>
              <a:t>NADPH + H</a:t>
            </a:r>
            <a:r>
              <a:rPr lang="en-US" altLang="zh-CN" baseline="30000" dirty="0"/>
              <a:t>+</a:t>
            </a:r>
          </a:p>
        </p:txBody>
      </p:sp>
      <p:grpSp>
        <p:nvGrpSpPr>
          <p:cNvPr id="177" name="组合 88"/>
          <p:cNvGrpSpPr>
            <a:grpSpLocks/>
          </p:cNvGrpSpPr>
          <p:nvPr/>
        </p:nvGrpSpPr>
        <p:grpSpPr bwMode="auto">
          <a:xfrm rot="-7200000" flipH="1" flipV="1">
            <a:off x="1375569" y="2845594"/>
            <a:ext cx="642938" cy="190500"/>
            <a:chOff x="3904038" y="501541"/>
            <a:chExt cx="643649" cy="191277"/>
          </a:xfrm>
        </p:grpSpPr>
        <p:cxnSp>
          <p:nvCxnSpPr>
            <p:cNvPr id="178" name="直接连接符 177"/>
            <p:cNvCxnSpPr>
              <a:cxnSpLocks noChangeAspect="1"/>
            </p:cNvCxnSpPr>
            <p:nvPr/>
          </p:nvCxnSpPr>
          <p:spPr>
            <a:xfrm>
              <a:off x="3903597" y="502420"/>
              <a:ext cx="324208" cy="188089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直接连接符 178"/>
            <p:cNvCxnSpPr>
              <a:cxnSpLocks noChangeAspect="1"/>
            </p:cNvCxnSpPr>
            <p:nvPr/>
          </p:nvCxnSpPr>
          <p:spPr>
            <a:xfrm flipH="1">
              <a:off x="4223124" y="505230"/>
              <a:ext cx="324208" cy="188089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0" name="组合 88"/>
          <p:cNvGrpSpPr>
            <a:grpSpLocks/>
          </p:cNvGrpSpPr>
          <p:nvPr/>
        </p:nvGrpSpPr>
        <p:grpSpPr bwMode="auto">
          <a:xfrm flipH="1" flipV="1">
            <a:off x="1622425" y="2427288"/>
            <a:ext cx="642938" cy="192087"/>
            <a:chOff x="3913566" y="496456"/>
            <a:chExt cx="643175" cy="192394"/>
          </a:xfrm>
        </p:grpSpPr>
        <p:cxnSp>
          <p:nvCxnSpPr>
            <p:cNvPr id="181" name="直接连接符 180"/>
            <p:cNvCxnSpPr>
              <a:cxnSpLocks noChangeAspect="1"/>
            </p:cNvCxnSpPr>
            <p:nvPr/>
          </p:nvCxnSpPr>
          <p:spPr>
            <a:xfrm>
              <a:off x="3913566" y="501226"/>
              <a:ext cx="323969" cy="187624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接连接符 181"/>
            <p:cNvCxnSpPr>
              <a:cxnSpLocks noChangeAspect="1"/>
            </p:cNvCxnSpPr>
            <p:nvPr/>
          </p:nvCxnSpPr>
          <p:spPr>
            <a:xfrm flipH="1">
              <a:off x="4232772" y="496456"/>
              <a:ext cx="323969" cy="187624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3" name="组合 88"/>
          <p:cNvGrpSpPr>
            <a:grpSpLocks/>
          </p:cNvGrpSpPr>
          <p:nvPr/>
        </p:nvGrpSpPr>
        <p:grpSpPr bwMode="auto">
          <a:xfrm rot="-7200000" flipH="1" flipV="1">
            <a:off x="2016125" y="2844800"/>
            <a:ext cx="642938" cy="192088"/>
            <a:chOff x="3904038" y="501541"/>
            <a:chExt cx="643649" cy="191277"/>
          </a:xfrm>
        </p:grpSpPr>
        <p:cxnSp>
          <p:nvCxnSpPr>
            <p:cNvPr id="184" name="直接连接符 183"/>
            <p:cNvCxnSpPr>
              <a:cxnSpLocks noChangeAspect="1"/>
            </p:cNvCxnSpPr>
            <p:nvPr/>
          </p:nvCxnSpPr>
          <p:spPr>
            <a:xfrm>
              <a:off x="3903995" y="502518"/>
              <a:ext cx="324208" cy="186534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直接连接符 184"/>
            <p:cNvCxnSpPr>
              <a:cxnSpLocks noChangeAspect="1"/>
            </p:cNvCxnSpPr>
            <p:nvPr/>
          </p:nvCxnSpPr>
          <p:spPr>
            <a:xfrm flipH="1">
              <a:off x="4224103" y="507465"/>
              <a:ext cx="324208" cy="186534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6" name="组合 88"/>
          <p:cNvGrpSpPr>
            <a:grpSpLocks/>
          </p:cNvGrpSpPr>
          <p:nvPr/>
        </p:nvGrpSpPr>
        <p:grpSpPr bwMode="auto">
          <a:xfrm rot="7200000" flipV="1">
            <a:off x="2486025" y="2844800"/>
            <a:ext cx="642938" cy="192088"/>
            <a:chOff x="3904038" y="501541"/>
            <a:chExt cx="643649" cy="191277"/>
          </a:xfrm>
        </p:grpSpPr>
        <p:cxnSp>
          <p:nvCxnSpPr>
            <p:cNvPr id="187" name="直接连接符 186"/>
            <p:cNvCxnSpPr>
              <a:cxnSpLocks noChangeAspect="1"/>
            </p:cNvCxnSpPr>
            <p:nvPr/>
          </p:nvCxnSpPr>
          <p:spPr>
            <a:xfrm>
              <a:off x="3903994" y="502519"/>
              <a:ext cx="324208" cy="186534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直接连接符 187"/>
            <p:cNvCxnSpPr>
              <a:cxnSpLocks noChangeAspect="1"/>
            </p:cNvCxnSpPr>
            <p:nvPr/>
          </p:nvCxnSpPr>
          <p:spPr>
            <a:xfrm flipH="1">
              <a:off x="4222726" y="506676"/>
              <a:ext cx="324208" cy="186534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9" name="组合 88"/>
          <p:cNvGrpSpPr>
            <a:grpSpLocks/>
          </p:cNvGrpSpPr>
          <p:nvPr/>
        </p:nvGrpSpPr>
        <p:grpSpPr bwMode="auto">
          <a:xfrm rot="-7200000" flipH="1" flipV="1">
            <a:off x="2329656" y="2291557"/>
            <a:ext cx="642937" cy="190500"/>
            <a:chOff x="3904038" y="501541"/>
            <a:chExt cx="643649" cy="191277"/>
          </a:xfrm>
        </p:grpSpPr>
        <p:cxnSp>
          <p:nvCxnSpPr>
            <p:cNvPr id="190" name="直接连接符 189"/>
            <p:cNvCxnSpPr>
              <a:cxnSpLocks noChangeAspect="1"/>
            </p:cNvCxnSpPr>
            <p:nvPr/>
          </p:nvCxnSpPr>
          <p:spPr>
            <a:xfrm>
              <a:off x="3903597" y="502418"/>
              <a:ext cx="324209" cy="188089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直接连接符 190"/>
            <p:cNvCxnSpPr>
              <a:cxnSpLocks noChangeAspect="1"/>
            </p:cNvCxnSpPr>
            <p:nvPr/>
          </p:nvCxnSpPr>
          <p:spPr>
            <a:xfrm flipH="1">
              <a:off x="4223124" y="505229"/>
              <a:ext cx="324209" cy="188089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2" name="组合 88"/>
          <p:cNvGrpSpPr>
            <a:grpSpLocks/>
          </p:cNvGrpSpPr>
          <p:nvPr/>
        </p:nvGrpSpPr>
        <p:grpSpPr bwMode="auto">
          <a:xfrm flipH="1" flipV="1">
            <a:off x="2565400" y="1874838"/>
            <a:ext cx="642938" cy="192087"/>
            <a:chOff x="3913566" y="496456"/>
            <a:chExt cx="643175" cy="192394"/>
          </a:xfrm>
        </p:grpSpPr>
        <p:cxnSp>
          <p:nvCxnSpPr>
            <p:cNvPr id="193" name="直接连接符 192"/>
            <p:cNvCxnSpPr>
              <a:cxnSpLocks noChangeAspect="1"/>
            </p:cNvCxnSpPr>
            <p:nvPr/>
          </p:nvCxnSpPr>
          <p:spPr>
            <a:xfrm>
              <a:off x="3913566" y="501226"/>
              <a:ext cx="323969" cy="187624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直接连接符 193"/>
            <p:cNvCxnSpPr>
              <a:cxnSpLocks noChangeAspect="1"/>
            </p:cNvCxnSpPr>
            <p:nvPr/>
          </p:nvCxnSpPr>
          <p:spPr>
            <a:xfrm flipH="1">
              <a:off x="4232772" y="496456"/>
              <a:ext cx="323969" cy="187624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5" name="组合 88"/>
          <p:cNvGrpSpPr>
            <a:grpSpLocks/>
          </p:cNvGrpSpPr>
          <p:nvPr/>
        </p:nvGrpSpPr>
        <p:grpSpPr bwMode="auto">
          <a:xfrm rot="-7200000" flipH="1" flipV="1">
            <a:off x="2960688" y="2286000"/>
            <a:ext cx="642938" cy="192087"/>
            <a:chOff x="3904038" y="501541"/>
            <a:chExt cx="643649" cy="191277"/>
          </a:xfrm>
        </p:grpSpPr>
        <p:cxnSp>
          <p:nvCxnSpPr>
            <p:cNvPr id="196" name="直接连接符 195"/>
            <p:cNvCxnSpPr>
              <a:cxnSpLocks noChangeAspect="1"/>
            </p:cNvCxnSpPr>
            <p:nvPr/>
          </p:nvCxnSpPr>
          <p:spPr>
            <a:xfrm>
              <a:off x="3903995" y="502518"/>
              <a:ext cx="324208" cy="18653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直接连接符 196"/>
            <p:cNvCxnSpPr>
              <a:cxnSpLocks noChangeAspect="1"/>
            </p:cNvCxnSpPr>
            <p:nvPr/>
          </p:nvCxnSpPr>
          <p:spPr>
            <a:xfrm flipH="1">
              <a:off x="4224104" y="507465"/>
              <a:ext cx="324208" cy="18653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8" name="组合 88"/>
          <p:cNvGrpSpPr>
            <a:grpSpLocks/>
          </p:cNvGrpSpPr>
          <p:nvPr/>
        </p:nvGrpSpPr>
        <p:grpSpPr bwMode="auto">
          <a:xfrm rot="-2880000" flipH="1" flipV="1">
            <a:off x="4570412" y="1963738"/>
            <a:ext cx="644525" cy="190500"/>
            <a:chOff x="3904038" y="501541"/>
            <a:chExt cx="643649" cy="191277"/>
          </a:xfrm>
        </p:grpSpPr>
        <p:cxnSp>
          <p:nvCxnSpPr>
            <p:cNvPr id="199" name="直接连接符 198"/>
            <p:cNvCxnSpPr>
              <a:cxnSpLocks noChangeAspect="1"/>
            </p:cNvCxnSpPr>
            <p:nvPr/>
          </p:nvCxnSpPr>
          <p:spPr>
            <a:xfrm>
              <a:off x="3903661" y="502578"/>
              <a:ext cx="323410" cy="188089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直接连接符 199"/>
            <p:cNvCxnSpPr>
              <a:cxnSpLocks noChangeAspect="1"/>
            </p:cNvCxnSpPr>
            <p:nvPr/>
          </p:nvCxnSpPr>
          <p:spPr>
            <a:xfrm flipH="1">
              <a:off x="4224534" y="505942"/>
              <a:ext cx="323410" cy="188089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01" name="直接连接符 200"/>
          <p:cNvCxnSpPr>
            <a:cxnSpLocks noChangeAspect="1"/>
          </p:cNvCxnSpPr>
          <p:nvPr/>
        </p:nvCxnSpPr>
        <p:spPr bwMode="auto">
          <a:xfrm rot="6120000" flipH="1" flipV="1">
            <a:off x="3478213" y="2386012"/>
            <a:ext cx="323850" cy="187325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2" name="组合 88"/>
          <p:cNvGrpSpPr>
            <a:grpSpLocks/>
          </p:cNvGrpSpPr>
          <p:nvPr/>
        </p:nvGrpSpPr>
        <p:grpSpPr bwMode="auto">
          <a:xfrm rot="-6547361" flipH="1" flipV="1">
            <a:off x="3251994" y="1981994"/>
            <a:ext cx="642938" cy="190500"/>
            <a:chOff x="3904038" y="501541"/>
            <a:chExt cx="643649" cy="191277"/>
          </a:xfrm>
        </p:grpSpPr>
        <p:cxnSp>
          <p:nvCxnSpPr>
            <p:cNvPr id="203" name="直接连接符 202"/>
            <p:cNvCxnSpPr>
              <a:cxnSpLocks noChangeAspect="1"/>
            </p:cNvCxnSpPr>
            <p:nvPr/>
          </p:nvCxnSpPr>
          <p:spPr>
            <a:xfrm>
              <a:off x="3905200" y="501982"/>
              <a:ext cx="324208" cy="188089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接连接符 203"/>
            <p:cNvCxnSpPr>
              <a:cxnSpLocks noChangeAspect="1"/>
            </p:cNvCxnSpPr>
            <p:nvPr/>
          </p:nvCxnSpPr>
          <p:spPr>
            <a:xfrm flipH="1">
              <a:off x="4223817" y="504810"/>
              <a:ext cx="324208" cy="188089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5" name="组合 88"/>
          <p:cNvGrpSpPr>
            <a:grpSpLocks/>
          </p:cNvGrpSpPr>
          <p:nvPr/>
        </p:nvGrpSpPr>
        <p:grpSpPr bwMode="auto">
          <a:xfrm rot="637304" flipH="1" flipV="1">
            <a:off x="3568700" y="1620838"/>
            <a:ext cx="644525" cy="192087"/>
            <a:chOff x="3904038" y="501541"/>
            <a:chExt cx="643649" cy="191277"/>
          </a:xfrm>
        </p:grpSpPr>
        <p:cxnSp>
          <p:nvCxnSpPr>
            <p:cNvPr id="206" name="直接连接符 205"/>
            <p:cNvCxnSpPr>
              <a:cxnSpLocks noChangeAspect="1"/>
            </p:cNvCxnSpPr>
            <p:nvPr/>
          </p:nvCxnSpPr>
          <p:spPr>
            <a:xfrm>
              <a:off x="3904200" y="502461"/>
              <a:ext cx="323410" cy="18653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直接连接符 206"/>
            <p:cNvCxnSpPr>
              <a:cxnSpLocks noChangeAspect="1"/>
            </p:cNvCxnSpPr>
            <p:nvPr/>
          </p:nvCxnSpPr>
          <p:spPr>
            <a:xfrm flipH="1">
              <a:off x="4224408" y="506917"/>
              <a:ext cx="323410" cy="18653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8" name="组合 88"/>
          <p:cNvGrpSpPr>
            <a:grpSpLocks/>
          </p:cNvGrpSpPr>
          <p:nvPr/>
        </p:nvGrpSpPr>
        <p:grpSpPr bwMode="auto">
          <a:xfrm rot="637304" flipH="1" flipV="1">
            <a:off x="4195763" y="1747838"/>
            <a:ext cx="644525" cy="192087"/>
            <a:chOff x="3904038" y="501541"/>
            <a:chExt cx="643649" cy="191277"/>
          </a:xfrm>
        </p:grpSpPr>
        <p:cxnSp>
          <p:nvCxnSpPr>
            <p:cNvPr id="209" name="直接连接符 208"/>
            <p:cNvCxnSpPr>
              <a:cxnSpLocks noChangeAspect="1"/>
            </p:cNvCxnSpPr>
            <p:nvPr/>
          </p:nvCxnSpPr>
          <p:spPr>
            <a:xfrm>
              <a:off x="3904200" y="502461"/>
              <a:ext cx="323410" cy="18653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直接连接符 209"/>
            <p:cNvCxnSpPr>
              <a:cxnSpLocks noChangeAspect="1"/>
            </p:cNvCxnSpPr>
            <p:nvPr/>
          </p:nvCxnSpPr>
          <p:spPr>
            <a:xfrm flipH="1">
              <a:off x="4224408" y="506917"/>
              <a:ext cx="323410" cy="18653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11" name="直接连接符 210"/>
          <p:cNvCxnSpPr>
            <a:cxnSpLocks noChangeAspect="1"/>
          </p:cNvCxnSpPr>
          <p:nvPr/>
        </p:nvCxnSpPr>
        <p:spPr bwMode="auto">
          <a:xfrm rot="637304" flipH="1" flipV="1">
            <a:off x="4495800" y="1830388"/>
            <a:ext cx="288925" cy="16668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直接连接符 211"/>
          <p:cNvCxnSpPr>
            <a:cxnSpLocks noChangeAspect="1"/>
          </p:cNvCxnSpPr>
          <p:nvPr/>
        </p:nvCxnSpPr>
        <p:spPr bwMode="auto">
          <a:xfrm rot="637304" flipH="1" flipV="1">
            <a:off x="3259138" y="1528763"/>
            <a:ext cx="323850" cy="187325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直接连接符 212"/>
          <p:cNvCxnSpPr>
            <a:cxnSpLocks noChangeAspect="1"/>
          </p:cNvCxnSpPr>
          <p:nvPr/>
        </p:nvCxnSpPr>
        <p:spPr bwMode="auto">
          <a:xfrm flipH="1" flipV="1">
            <a:off x="1658938" y="2962275"/>
            <a:ext cx="288925" cy="16668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直接连接符 213"/>
          <p:cNvCxnSpPr>
            <a:cxnSpLocks noChangeAspect="1"/>
          </p:cNvCxnSpPr>
          <p:nvPr/>
        </p:nvCxnSpPr>
        <p:spPr bwMode="auto">
          <a:xfrm rot="3600000" flipH="1" flipV="1">
            <a:off x="2163763" y="2711450"/>
            <a:ext cx="287338" cy="16668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" name="直接连接符 214"/>
          <p:cNvCxnSpPr>
            <a:cxnSpLocks noChangeAspect="1"/>
          </p:cNvCxnSpPr>
          <p:nvPr/>
        </p:nvCxnSpPr>
        <p:spPr bwMode="auto">
          <a:xfrm rot="18900000" flipV="1">
            <a:off x="2159794" y="2366169"/>
            <a:ext cx="288925" cy="16668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6" name="直接连接符 215"/>
          <p:cNvCxnSpPr>
            <a:cxnSpLocks noChangeAspect="1"/>
          </p:cNvCxnSpPr>
          <p:nvPr/>
        </p:nvCxnSpPr>
        <p:spPr bwMode="auto">
          <a:xfrm flipH="1" flipV="1">
            <a:off x="2620963" y="2411413"/>
            <a:ext cx="288925" cy="1651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7" name="直接连接符 216"/>
          <p:cNvCxnSpPr>
            <a:cxnSpLocks noChangeAspect="1"/>
          </p:cNvCxnSpPr>
          <p:nvPr/>
        </p:nvCxnSpPr>
        <p:spPr bwMode="auto">
          <a:xfrm rot="3600000" flipH="1" flipV="1">
            <a:off x="3031331" y="2158207"/>
            <a:ext cx="252413" cy="14605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" name="直接连接符 217"/>
          <p:cNvCxnSpPr>
            <a:cxnSpLocks noChangeAspect="1"/>
          </p:cNvCxnSpPr>
          <p:nvPr/>
        </p:nvCxnSpPr>
        <p:spPr bwMode="auto">
          <a:xfrm flipH="1" flipV="1">
            <a:off x="2913063" y="2263775"/>
            <a:ext cx="288925" cy="16668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9" name="直接连接符 218"/>
          <p:cNvCxnSpPr>
            <a:cxnSpLocks noChangeAspect="1"/>
          </p:cNvCxnSpPr>
          <p:nvPr/>
        </p:nvCxnSpPr>
        <p:spPr bwMode="auto">
          <a:xfrm rot="-1800000" flipH="1" flipV="1">
            <a:off x="2903538" y="2527300"/>
            <a:ext cx="288925" cy="16668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0" name="直接连接符 219"/>
          <p:cNvCxnSpPr>
            <a:cxnSpLocks noChangeAspect="1"/>
          </p:cNvCxnSpPr>
          <p:nvPr/>
        </p:nvCxnSpPr>
        <p:spPr bwMode="auto">
          <a:xfrm rot="3600000" flipH="1" flipV="1">
            <a:off x="1783556" y="3253582"/>
            <a:ext cx="288925" cy="16668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" name="直接连接符 220"/>
          <p:cNvCxnSpPr>
            <a:cxnSpLocks noChangeAspect="1"/>
          </p:cNvCxnSpPr>
          <p:nvPr/>
        </p:nvCxnSpPr>
        <p:spPr bwMode="auto">
          <a:xfrm rot="9600000" flipH="1" flipV="1">
            <a:off x="1946275" y="3116263"/>
            <a:ext cx="287338" cy="16668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2" name="直接连接符 221"/>
          <p:cNvCxnSpPr>
            <a:cxnSpLocks noChangeAspect="1"/>
          </p:cNvCxnSpPr>
          <p:nvPr/>
        </p:nvCxnSpPr>
        <p:spPr bwMode="auto">
          <a:xfrm rot="18660000" flipV="1">
            <a:off x="3426619" y="1851819"/>
            <a:ext cx="288925" cy="16668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3" name="矩形 222"/>
          <p:cNvSpPr/>
          <p:nvPr/>
        </p:nvSpPr>
        <p:spPr bwMode="auto">
          <a:xfrm>
            <a:off x="10785475" y="1366838"/>
            <a:ext cx="555625" cy="2857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24" name="矩形 7"/>
          <p:cNvSpPr>
            <a:spLocks noChangeArrowheads="1"/>
          </p:cNvSpPr>
          <p:nvPr/>
        </p:nvSpPr>
        <p:spPr bwMode="auto">
          <a:xfrm>
            <a:off x="7662863" y="2408238"/>
            <a:ext cx="249237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1000"/>
              <a:t>1</a:t>
            </a:r>
            <a:endParaRPr lang="zh-CN" altLang="en-US" sz="1000"/>
          </a:p>
        </p:txBody>
      </p:sp>
      <p:sp>
        <p:nvSpPr>
          <p:cNvPr id="225" name="矩形 8"/>
          <p:cNvSpPr>
            <a:spLocks noChangeArrowheads="1"/>
          </p:cNvSpPr>
          <p:nvPr/>
        </p:nvSpPr>
        <p:spPr bwMode="auto">
          <a:xfrm>
            <a:off x="7878763" y="2706688"/>
            <a:ext cx="249237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1000"/>
              <a:t>5</a:t>
            </a:r>
            <a:endParaRPr lang="zh-CN" altLang="en-US" sz="1000"/>
          </a:p>
        </p:txBody>
      </p:sp>
      <p:sp>
        <p:nvSpPr>
          <p:cNvPr id="226" name="矩形 9"/>
          <p:cNvSpPr>
            <a:spLocks noChangeArrowheads="1"/>
          </p:cNvSpPr>
          <p:nvPr/>
        </p:nvSpPr>
        <p:spPr bwMode="auto">
          <a:xfrm>
            <a:off x="8013700" y="2498725"/>
            <a:ext cx="3127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1000"/>
              <a:t>10</a:t>
            </a:r>
            <a:endParaRPr lang="zh-CN" altLang="en-US" sz="1000"/>
          </a:p>
        </p:txBody>
      </p:sp>
      <p:sp>
        <p:nvSpPr>
          <p:cNvPr id="227" name="矩形 11"/>
          <p:cNvSpPr>
            <a:spLocks noChangeArrowheads="1"/>
          </p:cNvSpPr>
          <p:nvPr/>
        </p:nvSpPr>
        <p:spPr bwMode="auto">
          <a:xfrm>
            <a:off x="8277225" y="2039938"/>
            <a:ext cx="312738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1000"/>
              <a:t>11</a:t>
            </a:r>
            <a:endParaRPr lang="zh-CN" altLang="en-US" sz="1000"/>
          </a:p>
        </p:txBody>
      </p:sp>
      <p:sp>
        <p:nvSpPr>
          <p:cNvPr id="228" name="矩形 12"/>
          <p:cNvSpPr>
            <a:spLocks noChangeArrowheads="1"/>
          </p:cNvSpPr>
          <p:nvPr/>
        </p:nvSpPr>
        <p:spPr bwMode="auto">
          <a:xfrm>
            <a:off x="8678863" y="2243138"/>
            <a:ext cx="312737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1000"/>
              <a:t>14</a:t>
            </a:r>
            <a:endParaRPr lang="zh-CN" altLang="en-US" sz="1000"/>
          </a:p>
        </p:txBody>
      </p:sp>
      <p:sp>
        <p:nvSpPr>
          <p:cNvPr id="229" name="矩形 13"/>
          <p:cNvSpPr>
            <a:spLocks noChangeArrowheads="1"/>
          </p:cNvSpPr>
          <p:nvPr/>
        </p:nvSpPr>
        <p:spPr bwMode="auto">
          <a:xfrm>
            <a:off x="9088438" y="1952625"/>
            <a:ext cx="31273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1000"/>
              <a:t>17</a:t>
            </a:r>
            <a:endParaRPr lang="zh-CN" altLang="en-US" sz="1000"/>
          </a:p>
        </p:txBody>
      </p:sp>
      <p:sp>
        <p:nvSpPr>
          <p:cNvPr id="230" name="矩形 7"/>
          <p:cNvSpPr>
            <a:spLocks noChangeArrowheads="1"/>
          </p:cNvSpPr>
          <p:nvPr/>
        </p:nvSpPr>
        <p:spPr bwMode="auto">
          <a:xfrm>
            <a:off x="8239125" y="2849563"/>
            <a:ext cx="2476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1000" dirty="0"/>
              <a:t>6</a:t>
            </a:r>
            <a:endParaRPr lang="zh-CN" altLang="en-US" sz="1000" dirty="0"/>
          </a:p>
        </p:txBody>
      </p:sp>
      <p:sp>
        <p:nvSpPr>
          <p:cNvPr id="231" name="矩形 7"/>
          <p:cNvSpPr>
            <a:spLocks noChangeArrowheads="1"/>
          </p:cNvSpPr>
          <p:nvPr/>
        </p:nvSpPr>
        <p:spPr bwMode="auto">
          <a:xfrm>
            <a:off x="9088438" y="2316163"/>
            <a:ext cx="312737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1000"/>
              <a:t>15</a:t>
            </a:r>
            <a:endParaRPr lang="zh-CN" altLang="en-US" sz="1000"/>
          </a:p>
        </p:txBody>
      </p:sp>
      <p:cxnSp>
        <p:nvCxnSpPr>
          <p:cNvPr id="232" name="直接连接符 231"/>
          <p:cNvCxnSpPr>
            <a:cxnSpLocks noChangeAspect="1"/>
          </p:cNvCxnSpPr>
          <p:nvPr/>
        </p:nvCxnSpPr>
        <p:spPr bwMode="auto">
          <a:xfrm flipV="1">
            <a:off x="7253288" y="2932113"/>
            <a:ext cx="215900" cy="10953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矩形 232"/>
          <p:cNvSpPr/>
          <p:nvPr/>
        </p:nvSpPr>
        <p:spPr bwMode="auto">
          <a:xfrm>
            <a:off x="6816725" y="2921000"/>
            <a:ext cx="492125" cy="3238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HO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34" name="矩形 233"/>
          <p:cNvSpPr/>
          <p:nvPr/>
        </p:nvSpPr>
        <p:spPr bwMode="auto">
          <a:xfrm>
            <a:off x="7656513" y="2192338"/>
            <a:ext cx="554037" cy="47783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</a:t>
            </a:r>
          </a:p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ⅼ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35" name="矩形 234"/>
          <p:cNvSpPr/>
          <p:nvPr/>
        </p:nvSpPr>
        <p:spPr bwMode="auto">
          <a:xfrm>
            <a:off x="8531225" y="1687513"/>
            <a:ext cx="555625" cy="47783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</a:t>
            </a:r>
          </a:p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anose="020B0604020202020204" pitchFamily="34" charset="-122"/>
              </a:rPr>
              <a:t>     </a:t>
            </a: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cxnSp>
        <p:nvCxnSpPr>
          <p:cNvPr id="236" name="直接连接符 235"/>
          <p:cNvCxnSpPr>
            <a:cxnSpLocks noChangeAspect="1"/>
          </p:cNvCxnSpPr>
          <p:nvPr/>
        </p:nvCxnSpPr>
        <p:spPr bwMode="auto">
          <a:xfrm flipH="1" flipV="1">
            <a:off x="8347075" y="2492375"/>
            <a:ext cx="252413" cy="127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7" name="组合 86"/>
          <p:cNvGrpSpPr>
            <a:grpSpLocks/>
          </p:cNvGrpSpPr>
          <p:nvPr/>
        </p:nvGrpSpPr>
        <p:grpSpPr bwMode="auto">
          <a:xfrm>
            <a:off x="8985250" y="1485900"/>
            <a:ext cx="603250" cy="187325"/>
            <a:chOff x="3945131" y="505994"/>
            <a:chExt cx="602504" cy="187309"/>
          </a:xfrm>
        </p:grpSpPr>
        <p:cxnSp>
          <p:nvCxnSpPr>
            <p:cNvPr id="238" name="直接连接符 237"/>
            <p:cNvCxnSpPr>
              <a:cxnSpLocks noChangeAspect="1"/>
            </p:cNvCxnSpPr>
            <p:nvPr/>
          </p:nvCxnSpPr>
          <p:spPr>
            <a:xfrm>
              <a:off x="3945131" y="517106"/>
              <a:ext cx="288568" cy="166673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9" name="直接连接符 238"/>
            <p:cNvCxnSpPr>
              <a:cxnSpLocks noChangeAspect="1"/>
            </p:cNvCxnSpPr>
            <p:nvPr/>
          </p:nvCxnSpPr>
          <p:spPr>
            <a:xfrm flipH="1">
              <a:off x="4224185" y="505994"/>
              <a:ext cx="323450" cy="187309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0" name="组合 87"/>
          <p:cNvGrpSpPr>
            <a:grpSpLocks/>
          </p:cNvGrpSpPr>
          <p:nvPr/>
        </p:nvGrpSpPr>
        <p:grpSpPr bwMode="auto">
          <a:xfrm>
            <a:off x="9583738" y="1493838"/>
            <a:ext cx="649287" cy="188912"/>
            <a:chOff x="3899544" y="499409"/>
            <a:chExt cx="648248" cy="188524"/>
          </a:xfrm>
        </p:grpSpPr>
        <p:cxnSp>
          <p:nvCxnSpPr>
            <p:cNvPr id="241" name="直接连接符 240"/>
            <p:cNvCxnSpPr>
              <a:cxnSpLocks noChangeAspect="1"/>
            </p:cNvCxnSpPr>
            <p:nvPr/>
          </p:nvCxnSpPr>
          <p:spPr>
            <a:xfrm>
              <a:off x="3899544" y="499409"/>
              <a:ext cx="324916" cy="18694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接连接符 241"/>
            <p:cNvCxnSpPr>
              <a:cxnSpLocks noChangeAspect="1"/>
            </p:cNvCxnSpPr>
            <p:nvPr/>
          </p:nvCxnSpPr>
          <p:spPr>
            <a:xfrm flipH="1">
              <a:off x="4224460" y="500993"/>
              <a:ext cx="323332" cy="18694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3" name="组合 88"/>
          <p:cNvGrpSpPr>
            <a:grpSpLocks/>
          </p:cNvGrpSpPr>
          <p:nvPr/>
        </p:nvGrpSpPr>
        <p:grpSpPr bwMode="auto">
          <a:xfrm>
            <a:off x="10225088" y="1500188"/>
            <a:ext cx="611187" cy="187325"/>
            <a:chOff x="3899913" y="499160"/>
            <a:chExt cx="611920" cy="187309"/>
          </a:xfrm>
        </p:grpSpPr>
        <p:cxnSp>
          <p:nvCxnSpPr>
            <p:cNvPr id="244" name="直接连接符 243"/>
            <p:cNvCxnSpPr>
              <a:cxnSpLocks noChangeAspect="1"/>
            </p:cNvCxnSpPr>
            <p:nvPr/>
          </p:nvCxnSpPr>
          <p:spPr>
            <a:xfrm>
              <a:off x="3899913" y="499160"/>
              <a:ext cx="324238" cy="187309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5" name="直接连接符 244"/>
            <p:cNvCxnSpPr>
              <a:cxnSpLocks noChangeAspect="1"/>
            </p:cNvCxnSpPr>
            <p:nvPr/>
          </p:nvCxnSpPr>
          <p:spPr>
            <a:xfrm flipH="1">
              <a:off x="4224151" y="515034"/>
              <a:ext cx="287682" cy="166673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46" name="直接连接符 245"/>
          <p:cNvCxnSpPr/>
          <p:nvPr/>
        </p:nvCxnSpPr>
        <p:spPr bwMode="auto">
          <a:xfrm>
            <a:off x="9267825" y="1671638"/>
            <a:ext cx="0" cy="28733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7" name="直接连接符 246"/>
          <p:cNvCxnSpPr/>
          <p:nvPr/>
        </p:nvCxnSpPr>
        <p:spPr bwMode="auto">
          <a:xfrm>
            <a:off x="10550525" y="1679575"/>
            <a:ext cx="0" cy="288925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矩形 247"/>
          <p:cNvSpPr/>
          <p:nvPr/>
        </p:nvSpPr>
        <p:spPr bwMode="auto">
          <a:xfrm>
            <a:off x="8493125" y="1343025"/>
            <a:ext cx="555625" cy="2857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49" name="矩形 248"/>
          <p:cNvSpPr/>
          <p:nvPr/>
        </p:nvSpPr>
        <p:spPr bwMode="auto">
          <a:xfrm>
            <a:off x="10387013" y="1957388"/>
            <a:ext cx="554037" cy="28416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50" name="矩形 249"/>
          <p:cNvSpPr/>
          <p:nvPr/>
        </p:nvSpPr>
        <p:spPr bwMode="auto">
          <a:xfrm>
            <a:off x="7134225" y="3284538"/>
            <a:ext cx="554038" cy="28416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cxnSp>
        <p:nvCxnSpPr>
          <p:cNvPr id="251" name="直接连接符 250"/>
          <p:cNvCxnSpPr>
            <a:cxnSpLocks noChangeAspect="1"/>
          </p:cNvCxnSpPr>
          <p:nvPr/>
        </p:nvCxnSpPr>
        <p:spPr bwMode="auto">
          <a:xfrm>
            <a:off x="10215563" y="1557338"/>
            <a:ext cx="288925" cy="1651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2" name="矩形 251"/>
          <p:cNvSpPr/>
          <p:nvPr/>
        </p:nvSpPr>
        <p:spPr bwMode="auto">
          <a:xfrm>
            <a:off x="8759825" y="2403475"/>
            <a:ext cx="555625" cy="4762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ⅼ</a:t>
            </a:r>
            <a:endParaRPr kumimoji="0" lang="en-US" altLang="zh-CN" sz="1600" b="0" kern="0" dirty="0">
              <a:solidFill>
                <a:sysClr val="windowText" lastClr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cxnSp>
        <p:nvCxnSpPr>
          <p:cNvPr id="253" name="直接连接符 252"/>
          <p:cNvCxnSpPr>
            <a:cxnSpLocks noChangeAspect="1"/>
          </p:cNvCxnSpPr>
          <p:nvPr/>
        </p:nvCxnSpPr>
        <p:spPr bwMode="auto">
          <a:xfrm rot="1200000" flipH="1" flipV="1">
            <a:off x="7734300" y="3122613"/>
            <a:ext cx="288925" cy="16668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4" name="直接连接符 253"/>
          <p:cNvCxnSpPr>
            <a:cxnSpLocks noChangeAspect="1"/>
          </p:cNvCxnSpPr>
          <p:nvPr/>
        </p:nvCxnSpPr>
        <p:spPr bwMode="auto">
          <a:xfrm rot="20400000" flipV="1">
            <a:off x="7532688" y="3111500"/>
            <a:ext cx="288925" cy="16668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5" name="矩形 254"/>
          <p:cNvSpPr/>
          <p:nvPr/>
        </p:nvSpPr>
        <p:spPr bwMode="auto">
          <a:xfrm>
            <a:off x="7878763" y="3297238"/>
            <a:ext cx="555625" cy="28416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56" name="Line 13"/>
          <p:cNvSpPr>
            <a:spLocks noChangeShapeType="1"/>
          </p:cNvSpPr>
          <p:nvPr/>
        </p:nvSpPr>
        <p:spPr bwMode="auto">
          <a:xfrm>
            <a:off x="5092700" y="2708275"/>
            <a:ext cx="539750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57" name="Line 14"/>
          <p:cNvSpPr>
            <a:spLocks noChangeShapeType="1"/>
          </p:cNvSpPr>
          <p:nvPr/>
        </p:nvSpPr>
        <p:spPr bwMode="auto">
          <a:xfrm>
            <a:off x="5663952" y="2708275"/>
            <a:ext cx="540000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58" name="Line 15"/>
          <p:cNvSpPr>
            <a:spLocks noChangeShapeType="1"/>
          </p:cNvSpPr>
          <p:nvPr/>
        </p:nvSpPr>
        <p:spPr bwMode="auto">
          <a:xfrm>
            <a:off x="6204072" y="2708275"/>
            <a:ext cx="540000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59" name="Text Box 13"/>
          <p:cNvSpPr txBox="1">
            <a:spLocks noChangeArrowheads="1"/>
          </p:cNvSpPr>
          <p:nvPr/>
        </p:nvSpPr>
        <p:spPr bwMode="auto">
          <a:xfrm>
            <a:off x="5553075" y="2195513"/>
            <a:ext cx="557213" cy="40005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defRPr/>
            </a:pP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O</a:t>
            </a:r>
            <a:r>
              <a:rPr lang="en-US" altLang="zh-CN" sz="2000" b="0" baseline="-25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2</a:t>
            </a:r>
            <a:endParaRPr lang="zh-CN" altLang="en-US" sz="2000" b="0" baseline="-2500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260" name="矩形 259"/>
          <p:cNvSpPr/>
          <p:nvPr/>
        </p:nvSpPr>
        <p:spPr bwMode="auto">
          <a:xfrm>
            <a:off x="8751888" y="4292600"/>
            <a:ext cx="555625" cy="2857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61" name="正五边形 6"/>
          <p:cNvSpPr>
            <a:spLocks noChangeArrowheads="1"/>
          </p:cNvSpPr>
          <p:nvPr/>
        </p:nvSpPr>
        <p:spPr bwMode="auto">
          <a:xfrm rot="5400000">
            <a:off x="6884988" y="4905375"/>
            <a:ext cx="584200" cy="555625"/>
          </a:xfrm>
          <a:prstGeom prst="pentagon">
            <a:avLst/>
          </a:prstGeom>
          <a:solidFill>
            <a:srgbClr val="00B0F0"/>
          </a:solidFill>
          <a:ln w="19050" algn="ctr">
            <a:solidFill>
              <a:schemeClr val="tx1"/>
            </a:solidFill>
            <a:round/>
            <a:headEnd/>
            <a:tailEnd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txBody>
          <a:bodyPr lIns="0" tIns="0" rIns="0" bIns="0" anchor="ctr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t" hangingPunct="1">
              <a:spcBef>
                <a:spcPct val="50000"/>
              </a:spcBef>
            </a:pPr>
            <a:endParaRPr lang="zh-CN" altLang="en-US"/>
          </a:p>
        </p:txBody>
      </p:sp>
      <p:sp>
        <p:nvSpPr>
          <p:cNvPr id="262" name="六边形 261"/>
          <p:cNvSpPr/>
          <p:nvPr/>
        </p:nvSpPr>
        <p:spPr bwMode="auto">
          <a:xfrm rot="5400000">
            <a:off x="5410200" y="5386388"/>
            <a:ext cx="641350" cy="584200"/>
          </a:xfrm>
          <a:prstGeom prst="hexagon">
            <a:avLst/>
          </a:prstGeom>
          <a:solidFill>
            <a:srgbClr val="00B0F0"/>
          </a:solidFill>
          <a:ln w="19050">
            <a:solidFill>
              <a:schemeClr val="tx1"/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263" name="六边形 262"/>
          <p:cNvSpPr/>
          <p:nvPr/>
        </p:nvSpPr>
        <p:spPr bwMode="auto">
          <a:xfrm rot="5400000">
            <a:off x="5995194" y="5390357"/>
            <a:ext cx="642937" cy="584200"/>
          </a:xfrm>
          <a:prstGeom prst="hexagon">
            <a:avLst/>
          </a:prstGeom>
          <a:solidFill>
            <a:srgbClr val="00B0F0"/>
          </a:solidFill>
          <a:ln w="19050">
            <a:solidFill>
              <a:schemeClr val="tx1"/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264" name="六边形 263"/>
          <p:cNvSpPr/>
          <p:nvPr/>
        </p:nvSpPr>
        <p:spPr bwMode="auto">
          <a:xfrm rot="5400000">
            <a:off x="6283325" y="4891088"/>
            <a:ext cx="642937" cy="585788"/>
          </a:xfrm>
          <a:prstGeom prst="hexagon">
            <a:avLst/>
          </a:prstGeom>
          <a:solidFill>
            <a:srgbClr val="00B0F0"/>
          </a:solidFill>
          <a:ln w="19050">
            <a:solidFill>
              <a:schemeClr val="tx1"/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cxnSp>
        <p:nvCxnSpPr>
          <p:cNvPr id="265" name="直接连接符 264"/>
          <p:cNvCxnSpPr>
            <a:cxnSpLocks noChangeAspect="1"/>
          </p:cNvCxnSpPr>
          <p:nvPr/>
        </p:nvCxnSpPr>
        <p:spPr bwMode="auto">
          <a:xfrm flipV="1">
            <a:off x="5219700" y="5857875"/>
            <a:ext cx="215900" cy="10953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矩形 265"/>
          <p:cNvSpPr/>
          <p:nvPr/>
        </p:nvSpPr>
        <p:spPr bwMode="auto">
          <a:xfrm>
            <a:off x="4783138" y="5846763"/>
            <a:ext cx="492125" cy="3238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HO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67" name="矩形 266"/>
          <p:cNvSpPr/>
          <p:nvPr/>
        </p:nvSpPr>
        <p:spPr bwMode="auto">
          <a:xfrm>
            <a:off x="5622925" y="5118100"/>
            <a:ext cx="554038" cy="47783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</a:t>
            </a:r>
          </a:p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ⅼ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68" name="矩形 267"/>
          <p:cNvSpPr/>
          <p:nvPr/>
        </p:nvSpPr>
        <p:spPr bwMode="auto">
          <a:xfrm>
            <a:off x="6497638" y="4613275"/>
            <a:ext cx="555625" cy="47783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</a:t>
            </a:r>
          </a:p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anose="020B0604020202020204" pitchFamily="34" charset="-122"/>
              </a:rPr>
              <a:t>     </a:t>
            </a: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cxnSp>
        <p:nvCxnSpPr>
          <p:cNvPr id="269" name="直接连接符 268"/>
          <p:cNvCxnSpPr>
            <a:cxnSpLocks noChangeAspect="1"/>
          </p:cNvCxnSpPr>
          <p:nvPr/>
        </p:nvCxnSpPr>
        <p:spPr bwMode="auto">
          <a:xfrm flipH="1" flipV="1">
            <a:off x="6067425" y="5824538"/>
            <a:ext cx="252413" cy="127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0" name="组合 86"/>
          <p:cNvGrpSpPr>
            <a:grpSpLocks/>
          </p:cNvGrpSpPr>
          <p:nvPr/>
        </p:nvGrpSpPr>
        <p:grpSpPr bwMode="auto">
          <a:xfrm>
            <a:off x="6943725" y="4411663"/>
            <a:ext cx="611188" cy="187325"/>
            <a:chOff x="3936077" y="505994"/>
            <a:chExt cx="611558" cy="187309"/>
          </a:xfrm>
        </p:grpSpPr>
        <p:cxnSp>
          <p:nvCxnSpPr>
            <p:cNvPr id="271" name="直接连接符 270"/>
            <p:cNvCxnSpPr>
              <a:cxnSpLocks noChangeAspect="1"/>
            </p:cNvCxnSpPr>
            <p:nvPr/>
          </p:nvCxnSpPr>
          <p:spPr>
            <a:xfrm>
              <a:off x="3936077" y="517105"/>
              <a:ext cx="287512" cy="166674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直接连接符 271"/>
            <p:cNvCxnSpPr>
              <a:cxnSpLocks noChangeAspect="1"/>
            </p:cNvCxnSpPr>
            <p:nvPr/>
          </p:nvCxnSpPr>
          <p:spPr>
            <a:xfrm flipH="1">
              <a:off x="4223589" y="505994"/>
              <a:ext cx="324046" cy="187309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3" name="组合 87"/>
          <p:cNvGrpSpPr>
            <a:grpSpLocks/>
          </p:cNvGrpSpPr>
          <p:nvPr/>
        </p:nvGrpSpPr>
        <p:grpSpPr bwMode="auto">
          <a:xfrm>
            <a:off x="7551738" y="4419600"/>
            <a:ext cx="647700" cy="187325"/>
            <a:chOff x="3899544" y="499409"/>
            <a:chExt cx="648248" cy="188524"/>
          </a:xfrm>
        </p:grpSpPr>
        <p:cxnSp>
          <p:nvCxnSpPr>
            <p:cNvPr id="274" name="直接连接符 273"/>
            <p:cNvCxnSpPr>
              <a:cxnSpLocks noChangeAspect="1"/>
            </p:cNvCxnSpPr>
            <p:nvPr/>
          </p:nvCxnSpPr>
          <p:spPr>
            <a:xfrm>
              <a:off x="3899544" y="499409"/>
              <a:ext cx="324124" cy="18692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直接连接符 274"/>
            <p:cNvCxnSpPr>
              <a:cxnSpLocks noChangeAspect="1"/>
            </p:cNvCxnSpPr>
            <p:nvPr/>
          </p:nvCxnSpPr>
          <p:spPr>
            <a:xfrm flipH="1">
              <a:off x="4223668" y="501007"/>
              <a:ext cx="324124" cy="18692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6" name="组合 88"/>
          <p:cNvGrpSpPr>
            <a:grpSpLocks/>
          </p:cNvGrpSpPr>
          <p:nvPr/>
        </p:nvGrpSpPr>
        <p:grpSpPr bwMode="auto">
          <a:xfrm>
            <a:off x="8191500" y="4425950"/>
            <a:ext cx="611188" cy="187325"/>
            <a:chOff x="3899913" y="499160"/>
            <a:chExt cx="611920" cy="187309"/>
          </a:xfrm>
        </p:grpSpPr>
        <p:cxnSp>
          <p:nvCxnSpPr>
            <p:cNvPr id="277" name="直接连接符 276"/>
            <p:cNvCxnSpPr>
              <a:cxnSpLocks noChangeAspect="1"/>
            </p:cNvCxnSpPr>
            <p:nvPr/>
          </p:nvCxnSpPr>
          <p:spPr>
            <a:xfrm>
              <a:off x="3899913" y="499160"/>
              <a:ext cx="324238" cy="187309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接连接符 277"/>
            <p:cNvCxnSpPr>
              <a:cxnSpLocks noChangeAspect="1"/>
            </p:cNvCxnSpPr>
            <p:nvPr/>
          </p:nvCxnSpPr>
          <p:spPr>
            <a:xfrm flipH="1">
              <a:off x="4224151" y="505509"/>
              <a:ext cx="287682" cy="166674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279" name="直接连接符 278"/>
          <p:cNvCxnSpPr/>
          <p:nvPr/>
        </p:nvCxnSpPr>
        <p:spPr bwMode="auto">
          <a:xfrm>
            <a:off x="7234238" y="4597400"/>
            <a:ext cx="0" cy="28733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0" name="直接连接符 279"/>
          <p:cNvCxnSpPr/>
          <p:nvPr/>
        </p:nvCxnSpPr>
        <p:spPr bwMode="auto">
          <a:xfrm>
            <a:off x="8516938" y="4605338"/>
            <a:ext cx="0" cy="288925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1" name="矩形 280"/>
          <p:cNvSpPr/>
          <p:nvPr/>
        </p:nvSpPr>
        <p:spPr bwMode="auto">
          <a:xfrm>
            <a:off x="6448425" y="4295775"/>
            <a:ext cx="555625" cy="2857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82" name="矩形 281"/>
          <p:cNvSpPr/>
          <p:nvPr/>
        </p:nvSpPr>
        <p:spPr bwMode="auto">
          <a:xfrm>
            <a:off x="8353425" y="4883150"/>
            <a:ext cx="554038" cy="2841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83" name="Line 13"/>
          <p:cNvSpPr>
            <a:spLocks noChangeShapeType="1"/>
          </p:cNvSpPr>
          <p:nvPr/>
        </p:nvSpPr>
        <p:spPr bwMode="auto">
          <a:xfrm>
            <a:off x="3107978" y="5326063"/>
            <a:ext cx="539750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84" name="Line 14"/>
          <p:cNvSpPr>
            <a:spLocks noChangeShapeType="1"/>
          </p:cNvSpPr>
          <p:nvPr/>
        </p:nvSpPr>
        <p:spPr bwMode="auto">
          <a:xfrm>
            <a:off x="3719513" y="5326063"/>
            <a:ext cx="539750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85" name="Line 15"/>
          <p:cNvSpPr>
            <a:spLocks noChangeShapeType="1"/>
          </p:cNvSpPr>
          <p:nvPr/>
        </p:nvSpPr>
        <p:spPr bwMode="auto">
          <a:xfrm>
            <a:off x="4354513" y="5326063"/>
            <a:ext cx="539750" cy="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86" name="矩形 285"/>
          <p:cNvSpPr/>
          <p:nvPr/>
        </p:nvSpPr>
        <p:spPr bwMode="auto">
          <a:xfrm>
            <a:off x="2505075" y="2051050"/>
            <a:ext cx="555625" cy="2841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87" name="矩形 286"/>
          <p:cNvSpPr/>
          <p:nvPr/>
        </p:nvSpPr>
        <p:spPr bwMode="auto">
          <a:xfrm>
            <a:off x="2827338" y="1290638"/>
            <a:ext cx="555625" cy="28416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88" name="矩形 287"/>
          <p:cNvSpPr/>
          <p:nvPr/>
        </p:nvSpPr>
        <p:spPr bwMode="auto">
          <a:xfrm>
            <a:off x="1944688" y="2058988"/>
            <a:ext cx="554037" cy="28416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89" name="矩形 288"/>
          <p:cNvSpPr/>
          <p:nvPr/>
        </p:nvSpPr>
        <p:spPr bwMode="auto">
          <a:xfrm>
            <a:off x="3090863" y="2581275"/>
            <a:ext cx="555625" cy="2841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90" name="矩形 289"/>
          <p:cNvSpPr/>
          <p:nvPr/>
        </p:nvSpPr>
        <p:spPr bwMode="auto">
          <a:xfrm>
            <a:off x="2171700" y="3141663"/>
            <a:ext cx="554038" cy="28416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91" name="矩形 290"/>
          <p:cNvSpPr/>
          <p:nvPr/>
        </p:nvSpPr>
        <p:spPr bwMode="auto">
          <a:xfrm>
            <a:off x="1774825" y="3473450"/>
            <a:ext cx="555625" cy="2841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92" name="矩形 291"/>
          <p:cNvSpPr/>
          <p:nvPr/>
        </p:nvSpPr>
        <p:spPr bwMode="auto">
          <a:xfrm>
            <a:off x="5116513" y="1746250"/>
            <a:ext cx="555625" cy="2857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93" name="矩形 292"/>
          <p:cNvSpPr/>
          <p:nvPr/>
        </p:nvSpPr>
        <p:spPr bwMode="auto">
          <a:xfrm>
            <a:off x="4572000" y="2343150"/>
            <a:ext cx="555625" cy="2857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94" name="矩形 7"/>
          <p:cNvSpPr>
            <a:spLocks noChangeArrowheads="1"/>
          </p:cNvSpPr>
          <p:nvPr/>
        </p:nvSpPr>
        <p:spPr bwMode="auto">
          <a:xfrm>
            <a:off x="5629275" y="5334000"/>
            <a:ext cx="2492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1000"/>
              <a:t>1</a:t>
            </a:r>
            <a:endParaRPr lang="zh-CN" altLang="en-US" sz="1000"/>
          </a:p>
        </p:txBody>
      </p:sp>
      <p:sp>
        <p:nvSpPr>
          <p:cNvPr id="295" name="矩形 8"/>
          <p:cNvSpPr>
            <a:spLocks noChangeArrowheads="1"/>
          </p:cNvSpPr>
          <p:nvPr/>
        </p:nvSpPr>
        <p:spPr bwMode="auto">
          <a:xfrm>
            <a:off x="5845175" y="5632450"/>
            <a:ext cx="2492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1000"/>
              <a:t>5</a:t>
            </a:r>
            <a:endParaRPr lang="zh-CN" altLang="en-US" sz="1000"/>
          </a:p>
        </p:txBody>
      </p:sp>
      <p:sp>
        <p:nvSpPr>
          <p:cNvPr id="296" name="矩形 9"/>
          <p:cNvSpPr>
            <a:spLocks noChangeArrowheads="1"/>
          </p:cNvSpPr>
          <p:nvPr/>
        </p:nvSpPr>
        <p:spPr bwMode="auto">
          <a:xfrm>
            <a:off x="5980113" y="5424488"/>
            <a:ext cx="312737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1000"/>
              <a:t>10</a:t>
            </a:r>
            <a:endParaRPr lang="zh-CN" altLang="en-US" sz="1000"/>
          </a:p>
        </p:txBody>
      </p:sp>
      <p:sp>
        <p:nvSpPr>
          <p:cNvPr id="297" name="矩形 11"/>
          <p:cNvSpPr>
            <a:spLocks noChangeArrowheads="1"/>
          </p:cNvSpPr>
          <p:nvPr/>
        </p:nvSpPr>
        <p:spPr bwMode="auto">
          <a:xfrm>
            <a:off x="6243638" y="4965700"/>
            <a:ext cx="31273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1000"/>
              <a:t>11</a:t>
            </a:r>
            <a:endParaRPr lang="zh-CN" altLang="en-US" sz="1000"/>
          </a:p>
        </p:txBody>
      </p:sp>
      <p:sp>
        <p:nvSpPr>
          <p:cNvPr id="298" name="矩形 12"/>
          <p:cNvSpPr>
            <a:spLocks noChangeArrowheads="1"/>
          </p:cNvSpPr>
          <p:nvPr/>
        </p:nvSpPr>
        <p:spPr bwMode="auto">
          <a:xfrm>
            <a:off x="6645275" y="5168900"/>
            <a:ext cx="3127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1000"/>
              <a:t>14</a:t>
            </a:r>
            <a:endParaRPr lang="zh-CN" altLang="en-US" sz="1000"/>
          </a:p>
        </p:txBody>
      </p:sp>
      <p:sp>
        <p:nvSpPr>
          <p:cNvPr id="299" name="矩形 13"/>
          <p:cNvSpPr>
            <a:spLocks noChangeArrowheads="1"/>
          </p:cNvSpPr>
          <p:nvPr/>
        </p:nvSpPr>
        <p:spPr bwMode="auto">
          <a:xfrm>
            <a:off x="7054850" y="4878388"/>
            <a:ext cx="312738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1000" dirty="0"/>
              <a:t>17</a:t>
            </a:r>
            <a:endParaRPr lang="zh-CN" altLang="en-US" sz="1000" dirty="0"/>
          </a:p>
        </p:txBody>
      </p:sp>
      <p:sp>
        <p:nvSpPr>
          <p:cNvPr id="300" name="矩形 7"/>
          <p:cNvSpPr>
            <a:spLocks noChangeArrowheads="1"/>
          </p:cNvSpPr>
          <p:nvPr/>
        </p:nvSpPr>
        <p:spPr bwMode="auto">
          <a:xfrm>
            <a:off x="6205538" y="5775325"/>
            <a:ext cx="24923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1000"/>
              <a:t>6</a:t>
            </a:r>
            <a:endParaRPr lang="zh-CN" altLang="en-US" sz="1000"/>
          </a:p>
        </p:txBody>
      </p:sp>
      <p:sp>
        <p:nvSpPr>
          <p:cNvPr id="301" name="矩形 7"/>
          <p:cNvSpPr>
            <a:spLocks noChangeArrowheads="1"/>
          </p:cNvSpPr>
          <p:nvPr/>
        </p:nvSpPr>
        <p:spPr bwMode="auto">
          <a:xfrm>
            <a:off x="7054850" y="5241925"/>
            <a:ext cx="3127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1000"/>
              <a:t>15</a:t>
            </a:r>
            <a:endParaRPr lang="zh-CN" altLang="en-US" sz="1000"/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3"/>
          <p:cNvSpPr>
            <a:spLocks noGrp="1" noChangeArrowheads="1"/>
          </p:cNvSpPr>
          <p:nvPr>
            <p:ph type="title"/>
          </p:nvPr>
        </p:nvSpPr>
        <p:spPr>
          <a:xfrm>
            <a:off x="1055688" y="548680"/>
            <a:ext cx="3930650" cy="523875"/>
          </a:xfrm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360000" indent="-360000" algn="just" eaLnBrk="1" fontAlgn="auto" hangingPunct="1">
              <a:lnSpc>
                <a:spcPct val="100000"/>
              </a:lnSpc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胆固醇合成的调节</a:t>
            </a:r>
          </a:p>
        </p:txBody>
      </p:sp>
      <p:sp>
        <p:nvSpPr>
          <p:cNvPr id="113669" name="AutoShape 3"/>
          <p:cNvSpPr>
            <a:spLocks noChangeArrowheads="1"/>
          </p:cNvSpPr>
          <p:nvPr/>
        </p:nvSpPr>
        <p:spPr bwMode="ltGray">
          <a:xfrm>
            <a:off x="1668016" y="1340768"/>
            <a:ext cx="6480175" cy="4495800"/>
          </a:xfrm>
          <a:prstGeom prst="rightArrow">
            <a:avLst>
              <a:gd name="adj1" fmla="val 79306"/>
              <a:gd name="adj2" fmla="val 34493"/>
            </a:avLst>
          </a:prstGeom>
          <a:gradFill rotWithShape="1">
            <a:gsLst>
              <a:gs pos="0">
                <a:srgbClr val="EAEAEA"/>
              </a:gs>
              <a:gs pos="100000">
                <a:schemeClr val="accent1"/>
              </a:gs>
            </a:gsLst>
            <a:lin ang="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endParaRPr lang="zh-CN" altLang="en-US" sz="2200">
              <a:latin typeface="Arial" panose="020B0604020202020204" pitchFamily="34" charset="0"/>
            </a:endParaRPr>
          </a:p>
        </p:txBody>
      </p:sp>
      <p:sp>
        <p:nvSpPr>
          <p:cNvPr id="6" name="AutoShape 4"/>
          <p:cNvSpPr>
            <a:spLocks noChangeArrowheads="1"/>
          </p:cNvSpPr>
          <p:nvPr/>
        </p:nvSpPr>
        <p:spPr bwMode="blackWhite">
          <a:xfrm>
            <a:off x="2353816" y="1950368"/>
            <a:ext cx="3563938" cy="990600"/>
          </a:xfrm>
          <a:prstGeom prst="roundRect">
            <a:avLst>
              <a:gd name="adj" fmla="val 9106"/>
            </a:avLst>
          </a:prstGeom>
          <a:gradFill rotWithShape="1">
            <a:gsLst>
              <a:gs pos="0">
                <a:schemeClr val="accent2"/>
              </a:gs>
              <a:gs pos="100000">
                <a:schemeClr val="accent2">
                  <a:gamma/>
                  <a:tint val="69804"/>
                  <a:invGamma/>
                </a:schemeClr>
              </a:gs>
            </a:gsLst>
            <a:lin ang="5400000" scaled="1"/>
          </a:gradFill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/>
          <a:lstStyle/>
          <a:p>
            <a:pPr algn="ctr">
              <a:defRPr/>
            </a:pPr>
            <a:r>
              <a:rPr lang="zh-CN" altLang="en-US" sz="2000" b="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高糖、高脂肪膳食能诱导肝</a:t>
            </a:r>
            <a:r>
              <a:rPr lang="en-US" altLang="zh-CN" sz="2000" b="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HMG-CoA</a:t>
            </a:r>
            <a:r>
              <a:rPr lang="zh-CN" altLang="en-US" sz="2000" b="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还原酶合成</a:t>
            </a:r>
            <a:endParaRPr lang="en-US" altLang="zh-CN" sz="2000" b="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7" name="AutoShape 5"/>
          <p:cNvSpPr>
            <a:spLocks noChangeArrowheads="1"/>
          </p:cNvSpPr>
          <p:nvPr/>
        </p:nvSpPr>
        <p:spPr bwMode="blackWhite">
          <a:xfrm>
            <a:off x="2353816" y="3093368"/>
            <a:ext cx="3563938" cy="990600"/>
          </a:xfrm>
          <a:prstGeom prst="roundRect">
            <a:avLst>
              <a:gd name="adj" fmla="val 9106"/>
            </a:avLst>
          </a:prstGeom>
          <a:gradFill rotWithShape="1">
            <a:gsLst>
              <a:gs pos="0">
                <a:srgbClr val="699D5F"/>
              </a:gs>
              <a:gs pos="100000">
                <a:srgbClr val="96BB8F"/>
              </a:gs>
            </a:gsLst>
            <a:lin ang="5400000" scaled="1"/>
          </a:gradFill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/>
          <a:lstStyle/>
          <a:p>
            <a:pPr algn="ctr">
              <a:defRPr/>
            </a:pPr>
            <a:r>
              <a:rPr lang="zh-CN" altLang="en-US" sz="2000" b="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食物胆固醇降低可使肝</a:t>
            </a:r>
            <a:r>
              <a:rPr lang="en-US" altLang="zh-CN" sz="2000" b="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HMG-CoA</a:t>
            </a:r>
            <a:r>
              <a:rPr lang="zh-CN" altLang="en-US" sz="2000" b="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还原酶活性升高</a:t>
            </a:r>
          </a:p>
        </p:txBody>
      </p:sp>
      <p:sp>
        <p:nvSpPr>
          <p:cNvPr id="8" name="AutoShape 6"/>
          <p:cNvSpPr>
            <a:spLocks noChangeArrowheads="1"/>
          </p:cNvSpPr>
          <p:nvPr/>
        </p:nvSpPr>
        <p:spPr bwMode="blackWhite">
          <a:xfrm>
            <a:off x="2353816" y="4236368"/>
            <a:ext cx="3563938" cy="990600"/>
          </a:xfrm>
          <a:prstGeom prst="roundRect">
            <a:avLst>
              <a:gd name="adj" fmla="val 9106"/>
            </a:avLst>
          </a:prstGeom>
          <a:gradFill rotWithShape="1">
            <a:gsLst>
              <a:gs pos="0">
                <a:schemeClr val="hlink"/>
              </a:gs>
              <a:gs pos="100000">
                <a:schemeClr val="hlink">
                  <a:gamma/>
                  <a:tint val="69804"/>
                  <a:invGamma/>
                </a:schemeClr>
              </a:gs>
            </a:gsLst>
            <a:lin ang="5400000" scaled="1"/>
          </a:gradFill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/>
          <a:lstStyle/>
          <a:p>
            <a:pPr algn="ctr">
              <a:defRPr/>
            </a:pPr>
            <a:r>
              <a:rPr lang="zh-CN" altLang="en-US" sz="2000" b="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胰岛素、甲状腺素能诱导肝</a:t>
            </a:r>
            <a:r>
              <a:rPr lang="en-US" altLang="zh-CN" sz="2000" b="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HMG-CoA</a:t>
            </a:r>
            <a:r>
              <a:rPr lang="zh-CN" altLang="en-US" sz="2000" b="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还原酶的合成</a:t>
            </a:r>
            <a:r>
              <a:rPr lang="en-US" altLang="zh-CN" sz="2000" b="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(</a:t>
            </a:r>
            <a:r>
              <a:rPr lang="zh-CN" altLang="en-US" sz="2000" b="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胰高血糖素、皮质醇激素则相反</a:t>
            </a:r>
            <a:r>
              <a:rPr lang="en-US" altLang="zh-CN" sz="2000" b="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)</a:t>
            </a:r>
            <a:endParaRPr lang="zh-CN" altLang="en-US" sz="2000" b="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8323019" y="3359150"/>
            <a:ext cx="1877437" cy="461665"/>
          </a:xfrm>
          <a:prstGeom prst="rect">
            <a:avLst/>
          </a:prstGeom>
          <a:ln>
            <a:noFill/>
          </a:ln>
        </p:spPr>
        <p:txBody>
          <a:bodyPr wrap="none">
            <a:spAutoFit/>
          </a:bodyPr>
          <a:lstStyle/>
          <a:p>
            <a:pPr>
              <a:defRPr/>
            </a:pPr>
            <a:r>
              <a:rPr lang="zh-CN" altLang="en-US" sz="24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胆固醇合成↑</a:t>
            </a:r>
            <a:endParaRPr lang="zh-CN" altLang="en-US" b="0" dirty="0">
              <a:ea typeface="方正姚体" panose="02010601030101010101" pitchFamily="2" charset="-122"/>
            </a:endParaRPr>
          </a:p>
        </p:txBody>
      </p:sp>
      <p:cxnSp>
        <p:nvCxnSpPr>
          <p:cNvPr id="10" name="直接连接符 9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Box 102"/>
          <p:cNvSpPr txBox="1">
            <a:spLocks noChangeArrowheads="1"/>
          </p:cNvSpPr>
          <p:nvPr/>
        </p:nvSpPr>
        <p:spPr bwMode="auto">
          <a:xfrm>
            <a:off x="1055688" y="548680"/>
            <a:ext cx="3487737" cy="523875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just" eaLnBrk="1" fontAlgn="auto" hangingPunct="1">
              <a:lnSpc>
                <a:spcPct val="100000"/>
              </a:lnSpc>
              <a:spcAft>
                <a:spcPts val="0"/>
              </a:spcAft>
              <a:defRPr sz="2800" cap="all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  <a:cs typeface="+mj-cs"/>
              </a:defRPr>
            </a:lvl1pPr>
            <a:lvl2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2pPr>
            <a:lvl3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3pPr>
            <a:lvl4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4pPr>
            <a:lvl5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5pPr>
            <a:lvl6pPr marL="4572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6pPr>
            <a:lvl7pPr marL="9144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7pPr>
            <a:lvl8pPr marL="13716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8pPr>
            <a:lvl9pPr marL="18288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9pPr>
          </a:lstStyle>
          <a:p>
            <a:pPr>
              <a:defRPr/>
            </a:pPr>
            <a:r>
              <a:rPr lang="zh-CN" altLang="en-US" b="0" dirty="0"/>
              <a:t>二、胆固醇的酯化</a:t>
            </a:r>
          </a:p>
        </p:txBody>
      </p:sp>
      <p:cxnSp>
        <p:nvCxnSpPr>
          <p:cNvPr id="21" name="直接连接符 20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Line 18"/>
          <p:cNvSpPr>
            <a:spLocks noChangeShapeType="1"/>
          </p:cNvSpPr>
          <p:nvPr/>
        </p:nvSpPr>
        <p:spPr bwMode="auto">
          <a:xfrm flipV="1">
            <a:off x="7667625" y="5029200"/>
            <a:ext cx="65088" cy="128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4" name="Line 19"/>
          <p:cNvSpPr>
            <a:spLocks noChangeShapeType="1"/>
          </p:cNvSpPr>
          <p:nvPr/>
        </p:nvSpPr>
        <p:spPr bwMode="auto">
          <a:xfrm>
            <a:off x="7010400" y="4876800"/>
            <a:ext cx="76200" cy="762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 type="triangle" w="med" len="med"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5" name="Text Box 22"/>
          <p:cNvSpPr txBox="1">
            <a:spLocks noChangeArrowheads="1"/>
          </p:cNvSpPr>
          <p:nvPr/>
        </p:nvSpPr>
        <p:spPr bwMode="auto">
          <a:xfrm>
            <a:off x="5159375" y="3121025"/>
            <a:ext cx="95896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en-US" altLang="zh-CN" sz="24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楷体_GB2312" pitchFamily="49" charset="-122"/>
              </a:rPr>
              <a:t>ACAT</a:t>
            </a:r>
          </a:p>
        </p:txBody>
      </p:sp>
      <p:sp>
        <p:nvSpPr>
          <p:cNvPr id="96" name="Line 104"/>
          <p:cNvSpPr>
            <a:spLocks noChangeShapeType="1"/>
          </p:cNvSpPr>
          <p:nvPr/>
        </p:nvSpPr>
        <p:spPr bwMode="auto">
          <a:xfrm>
            <a:off x="4724400" y="2057400"/>
            <a:ext cx="0" cy="5334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7" name="Text Box 118"/>
          <p:cNvSpPr txBox="1">
            <a:spLocks noChangeArrowheads="1"/>
          </p:cNvSpPr>
          <p:nvPr/>
        </p:nvSpPr>
        <p:spPr bwMode="auto">
          <a:xfrm>
            <a:off x="2208213" y="5800725"/>
            <a:ext cx="49672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ACAT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：脂肪酰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CoA-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胆固醇脂肪酰基转移酶</a:t>
            </a:r>
          </a:p>
        </p:txBody>
      </p:sp>
      <p:sp>
        <p:nvSpPr>
          <p:cNvPr id="98" name="Text Box 120"/>
          <p:cNvSpPr txBox="1">
            <a:spLocks noChangeArrowheads="1"/>
          </p:cNvSpPr>
          <p:nvPr/>
        </p:nvSpPr>
        <p:spPr bwMode="auto">
          <a:xfrm>
            <a:off x="2495550" y="4076700"/>
            <a:ext cx="22320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4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HO</a:t>
            </a:r>
            <a:r>
              <a:rPr lang="zh-CN" altLang="en-US" sz="24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～</a:t>
            </a:r>
            <a:r>
              <a:rPr lang="en-US" altLang="zh-CN" sz="2400" dirty="0" err="1">
                <a:effectLst>
                  <a:outerShdw blurRad="38100" dist="38100" dir="2700000" algn="tl">
                    <a:srgbClr val="C0C0C0"/>
                  </a:outerShdw>
                </a:effectLst>
              </a:rPr>
              <a:t>SCoA</a:t>
            </a:r>
            <a:endParaRPr lang="en-US" altLang="zh-CN" sz="24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99" name="Text Box 121"/>
          <p:cNvSpPr txBox="1">
            <a:spLocks noChangeArrowheads="1"/>
          </p:cNvSpPr>
          <p:nvPr/>
        </p:nvSpPr>
        <p:spPr bwMode="auto">
          <a:xfrm>
            <a:off x="3906810" y="3110929"/>
            <a:ext cx="1295400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细胞内</a:t>
            </a:r>
          </a:p>
        </p:txBody>
      </p:sp>
      <p:sp>
        <p:nvSpPr>
          <p:cNvPr id="100" name="Text Box 119"/>
          <p:cNvSpPr txBox="1">
            <a:spLocks noChangeArrowheads="1"/>
          </p:cNvSpPr>
          <p:nvPr/>
        </p:nvSpPr>
        <p:spPr bwMode="auto">
          <a:xfrm>
            <a:off x="2279650" y="1628775"/>
            <a:ext cx="2263775" cy="8905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1" fontAlgn="t" hangingPunct="1">
              <a:lnSpc>
                <a:spcPts val="2000"/>
              </a:lnSpc>
              <a:spcBef>
                <a:spcPts val="0"/>
              </a:spcBef>
              <a:defRPr/>
            </a:pPr>
            <a:r>
              <a:rPr lang="en-US" altLang="zh-CN" sz="2400" dirty="0">
                <a:solidFill>
                  <a:srgbClr val="FF33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    </a:t>
            </a:r>
            <a:r>
              <a:rPr lang="en-US" altLang="zh-CN" sz="24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O</a:t>
            </a:r>
          </a:p>
          <a:p>
            <a:pPr eaLnBrk="1" fontAlgn="t" hangingPunct="1">
              <a:lnSpc>
                <a:spcPts val="2000"/>
              </a:lnSpc>
              <a:spcBef>
                <a:spcPts val="0"/>
              </a:spcBef>
              <a:defRPr/>
            </a:pPr>
            <a:r>
              <a:rPr lang="en-US" altLang="zh-CN" sz="24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     ‖</a:t>
            </a:r>
          </a:p>
          <a:p>
            <a:pPr eaLnBrk="1" fontAlgn="t" hangingPunct="1">
              <a:lnSpc>
                <a:spcPts val="2000"/>
              </a:lnSpc>
              <a:spcBef>
                <a:spcPts val="0"/>
              </a:spcBef>
              <a:defRPr/>
            </a:pPr>
            <a:r>
              <a:rPr lang="en-US" altLang="zh-CN" sz="24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R-C</a:t>
            </a:r>
            <a:r>
              <a:rPr lang="en-US" altLang="zh-CN" sz="24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-O</a:t>
            </a:r>
            <a:r>
              <a:rPr lang="zh-CN" altLang="en-US" sz="24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～</a:t>
            </a:r>
            <a:r>
              <a:rPr lang="en-US" altLang="zh-CN" sz="2400" dirty="0" err="1">
                <a:effectLst>
                  <a:outerShdw blurRad="38100" dist="38100" dir="2700000" algn="tl">
                    <a:srgbClr val="C0C0C0"/>
                  </a:outerShdw>
                </a:effectLst>
              </a:rPr>
              <a:t>SCoA</a:t>
            </a:r>
            <a:endParaRPr lang="en-US" altLang="zh-CN" sz="24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101" name="Text Box 2"/>
          <p:cNvSpPr txBox="1">
            <a:spLocks noChangeArrowheads="1"/>
          </p:cNvSpPr>
          <p:nvPr/>
        </p:nvSpPr>
        <p:spPr bwMode="auto">
          <a:xfrm>
            <a:off x="2460625" y="2532063"/>
            <a:ext cx="1628775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脂肪酰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</a:p>
        </p:txBody>
      </p:sp>
      <p:sp>
        <p:nvSpPr>
          <p:cNvPr id="102" name="Text Box 101"/>
          <p:cNvSpPr txBox="1">
            <a:spLocks noChangeArrowheads="1"/>
          </p:cNvSpPr>
          <p:nvPr/>
        </p:nvSpPr>
        <p:spPr bwMode="auto">
          <a:xfrm>
            <a:off x="7175500" y="5281613"/>
            <a:ext cx="12795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胆固醇酯</a:t>
            </a:r>
          </a:p>
        </p:txBody>
      </p:sp>
      <p:sp>
        <p:nvSpPr>
          <p:cNvPr id="103" name="Text Box 101"/>
          <p:cNvSpPr txBox="1">
            <a:spLocks noChangeArrowheads="1"/>
          </p:cNvSpPr>
          <p:nvPr/>
        </p:nvSpPr>
        <p:spPr bwMode="auto">
          <a:xfrm>
            <a:off x="7408863" y="2852738"/>
            <a:ext cx="12795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胆固醇</a:t>
            </a:r>
          </a:p>
        </p:txBody>
      </p:sp>
      <p:sp>
        <p:nvSpPr>
          <p:cNvPr id="104" name="矩形 103"/>
          <p:cNvSpPr/>
          <p:nvPr/>
        </p:nvSpPr>
        <p:spPr bwMode="auto">
          <a:xfrm>
            <a:off x="5891907" y="2636912"/>
            <a:ext cx="492125" cy="3238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HO</a:t>
            </a:r>
          </a:p>
        </p:txBody>
      </p:sp>
      <p:sp>
        <p:nvSpPr>
          <p:cNvPr id="105" name="矩形 104"/>
          <p:cNvSpPr/>
          <p:nvPr/>
        </p:nvSpPr>
        <p:spPr bwMode="auto">
          <a:xfrm>
            <a:off x="7818974" y="3789040"/>
            <a:ext cx="554960" cy="28469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106" name="矩形 105"/>
          <p:cNvSpPr/>
          <p:nvPr/>
        </p:nvSpPr>
        <p:spPr bwMode="auto">
          <a:xfrm>
            <a:off x="9923339" y="3583830"/>
            <a:ext cx="555625" cy="2857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107" name="正五边形 6"/>
          <p:cNvSpPr>
            <a:spLocks noChangeArrowheads="1"/>
          </p:cNvSpPr>
          <p:nvPr/>
        </p:nvSpPr>
        <p:spPr bwMode="auto">
          <a:xfrm rot="5400000">
            <a:off x="7983639" y="4110608"/>
            <a:ext cx="584200" cy="555625"/>
          </a:xfrm>
          <a:prstGeom prst="pentagon">
            <a:avLst/>
          </a:prstGeom>
          <a:solidFill>
            <a:srgbClr val="00B0F0"/>
          </a:solidFill>
          <a:ln w="19050" algn="ctr">
            <a:solidFill>
              <a:schemeClr val="tx1"/>
            </a:solidFill>
            <a:round/>
            <a:headEnd/>
            <a:tailEnd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txBody>
          <a:bodyPr lIns="0" tIns="0" rIns="0" bIns="0" anchor="ctr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t" hangingPunct="1">
              <a:spcBef>
                <a:spcPct val="50000"/>
              </a:spcBef>
            </a:pPr>
            <a:endParaRPr lang="zh-CN" altLang="en-US"/>
          </a:p>
        </p:txBody>
      </p:sp>
      <p:sp>
        <p:nvSpPr>
          <p:cNvPr id="108" name="六边形 107"/>
          <p:cNvSpPr/>
          <p:nvPr/>
        </p:nvSpPr>
        <p:spPr bwMode="auto">
          <a:xfrm rot="5400000">
            <a:off x="6508851" y="4591621"/>
            <a:ext cx="641350" cy="584200"/>
          </a:xfrm>
          <a:prstGeom prst="hexagon">
            <a:avLst/>
          </a:prstGeom>
          <a:solidFill>
            <a:srgbClr val="00B0F0"/>
          </a:solidFill>
          <a:ln w="19050">
            <a:solidFill>
              <a:schemeClr val="tx1"/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09" name="六边形 108"/>
          <p:cNvSpPr/>
          <p:nvPr/>
        </p:nvSpPr>
        <p:spPr bwMode="auto">
          <a:xfrm rot="5400000">
            <a:off x="7093845" y="4595590"/>
            <a:ext cx="642937" cy="584200"/>
          </a:xfrm>
          <a:prstGeom prst="hexagon">
            <a:avLst/>
          </a:prstGeom>
          <a:solidFill>
            <a:srgbClr val="00B0F0"/>
          </a:solidFill>
          <a:ln w="19050">
            <a:solidFill>
              <a:schemeClr val="tx1"/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10" name="六边形 109"/>
          <p:cNvSpPr/>
          <p:nvPr/>
        </p:nvSpPr>
        <p:spPr bwMode="auto">
          <a:xfrm rot="5400000">
            <a:off x="7381976" y="4096321"/>
            <a:ext cx="642937" cy="585788"/>
          </a:xfrm>
          <a:prstGeom prst="hexagon">
            <a:avLst/>
          </a:prstGeom>
          <a:solidFill>
            <a:srgbClr val="00B0F0"/>
          </a:solidFill>
          <a:ln w="19050">
            <a:solidFill>
              <a:schemeClr val="tx1"/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11" name="矩形 110"/>
          <p:cNvSpPr/>
          <p:nvPr/>
        </p:nvSpPr>
        <p:spPr bwMode="auto">
          <a:xfrm>
            <a:off x="5606255" y="4799782"/>
            <a:ext cx="777777" cy="59747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    O</a:t>
            </a:r>
          </a:p>
          <a:p>
            <a:pPr eaLnBrk="1" fontAlgn="auto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   </a:t>
            </a:r>
            <a:r>
              <a:rPr kumimoji="0" lang="en-US" altLang="zh-CN" sz="1000" b="0" kern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kumimoji="0" lang="en-US" altLang="zh-CN" sz="1600" b="0" kern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 ‖</a:t>
            </a:r>
          </a:p>
          <a:p>
            <a:pPr eaLnBrk="1" fontAlgn="auto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R-C-O</a:t>
            </a:r>
          </a:p>
        </p:txBody>
      </p:sp>
      <p:sp>
        <p:nvSpPr>
          <p:cNvPr id="112" name="矩形 111"/>
          <p:cNvSpPr/>
          <p:nvPr/>
        </p:nvSpPr>
        <p:spPr bwMode="auto">
          <a:xfrm>
            <a:off x="6928244" y="4293096"/>
            <a:ext cx="554960" cy="28469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cxnSp>
        <p:nvCxnSpPr>
          <p:cNvPr id="113" name="直接连接符 112"/>
          <p:cNvCxnSpPr>
            <a:cxnSpLocks noChangeAspect="1"/>
          </p:cNvCxnSpPr>
          <p:nvPr/>
        </p:nvCxnSpPr>
        <p:spPr bwMode="auto">
          <a:xfrm flipH="1" flipV="1">
            <a:off x="7166076" y="5029771"/>
            <a:ext cx="252413" cy="127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直接连接符 113"/>
          <p:cNvCxnSpPr>
            <a:cxnSpLocks noChangeAspect="1"/>
          </p:cNvCxnSpPr>
          <p:nvPr/>
        </p:nvCxnSpPr>
        <p:spPr bwMode="auto">
          <a:xfrm flipH="1">
            <a:off x="8402515" y="3693367"/>
            <a:ext cx="323850" cy="187325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5" name="组合 87"/>
          <p:cNvGrpSpPr>
            <a:grpSpLocks/>
          </p:cNvGrpSpPr>
          <p:nvPr/>
        </p:nvGrpSpPr>
        <p:grpSpPr bwMode="auto">
          <a:xfrm>
            <a:off x="8723189" y="3701304"/>
            <a:ext cx="647700" cy="187325"/>
            <a:chOff x="3899544" y="499409"/>
            <a:chExt cx="648248" cy="188524"/>
          </a:xfrm>
        </p:grpSpPr>
        <p:cxnSp>
          <p:nvCxnSpPr>
            <p:cNvPr id="116" name="直接连接符 115"/>
            <p:cNvCxnSpPr>
              <a:cxnSpLocks noChangeAspect="1"/>
            </p:cNvCxnSpPr>
            <p:nvPr/>
          </p:nvCxnSpPr>
          <p:spPr>
            <a:xfrm>
              <a:off x="3899544" y="499409"/>
              <a:ext cx="324124" cy="18692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直接连接符 116"/>
            <p:cNvCxnSpPr>
              <a:cxnSpLocks noChangeAspect="1"/>
            </p:cNvCxnSpPr>
            <p:nvPr/>
          </p:nvCxnSpPr>
          <p:spPr>
            <a:xfrm flipH="1">
              <a:off x="4223668" y="501007"/>
              <a:ext cx="324124" cy="18692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8" name="组合 88"/>
          <p:cNvGrpSpPr>
            <a:grpSpLocks/>
          </p:cNvGrpSpPr>
          <p:nvPr/>
        </p:nvGrpSpPr>
        <p:grpSpPr bwMode="auto">
          <a:xfrm>
            <a:off x="9362951" y="3707654"/>
            <a:ext cx="611188" cy="187325"/>
            <a:chOff x="3899913" y="489634"/>
            <a:chExt cx="611920" cy="187309"/>
          </a:xfrm>
        </p:grpSpPr>
        <p:cxnSp>
          <p:nvCxnSpPr>
            <p:cNvPr id="119" name="直接连接符 118"/>
            <p:cNvCxnSpPr>
              <a:cxnSpLocks noChangeAspect="1"/>
            </p:cNvCxnSpPr>
            <p:nvPr/>
          </p:nvCxnSpPr>
          <p:spPr>
            <a:xfrm>
              <a:off x="3899913" y="489634"/>
              <a:ext cx="324238" cy="187309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直接连接符 119"/>
            <p:cNvCxnSpPr>
              <a:cxnSpLocks noChangeAspect="1"/>
            </p:cNvCxnSpPr>
            <p:nvPr/>
          </p:nvCxnSpPr>
          <p:spPr>
            <a:xfrm flipH="1">
              <a:off x="4224151" y="505509"/>
              <a:ext cx="287682" cy="166674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21" name="直接连接符 120"/>
          <p:cNvCxnSpPr/>
          <p:nvPr/>
        </p:nvCxnSpPr>
        <p:spPr bwMode="auto">
          <a:xfrm>
            <a:off x="9683626" y="3896568"/>
            <a:ext cx="0" cy="288925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2" name="矩形 121"/>
          <p:cNvSpPr/>
          <p:nvPr/>
        </p:nvSpPr>
        <p:spPr bwMode="auto">
          <a:xfrm>
            <a:off x="7824192" y="3503290"/>
            <a:ext cx="555625" cy="2857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123" name="矩形 122"/>
          <p:cNvSpPr/>
          <p:nvPr/>
        </p:nvSpPr>
        <p:spPr bwMode="auto">
          <a:xfrm>
            <a:off x="9520113" y="4164854"/>
            <a:ext cx="554038" cy="2841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124" name="等腰三角形 123"/>
          <p:cNvSpPr/>
          <p:nvPr/>
        </p:nvSpPr>
        <p:spPr>
          <a:xfrm rot="14400000" flipV="1">
            <a:off x="6418618" y="4973085"/>
            <a:ext cx="36000" cy="288000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5" name="任意多边形 124"/>
          <p:cNvSpPr/>
          <p:nvPr/>
        </p:nvSpPr>
        <p:spPr>
          <a:xfrm rot="10800000" flipV="1">
            <a:off x="5123912" y="2493087"/>
            <a:ext cx="684000" cy="1728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6" name="任意多边形 125"/>
          <p:cNvSpPr/>
          <p:nvPr/>
        </p:nvSpPr>
        <p:spPr>
          <a:xfrm rot="10800000" flipH="1" flipV="1">
            <a:off x="4439817" y="2492896"/>
            <a:ext cx="684000" cy="1728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7" name="任意多边形 126"/>
          <p:cNvSpPr/>
          <p:nvPr/>
        </p:nvSpPr>
        <p:spPr>
          <a:xfrm flipV="1">
            <a:off x="7104112" y="4493456"/>
            <a:ext cx="36000" cy="231688"/>
          </a:xfrm>
          <a:custGeom>
            <a:avLst/>
            <a:gdLst>
              <a:gd name="connsiteX0" fmla="*/ 0 w 36000"/>
              <a:gd name="connsiteY0" fmla="*/ 231688 h 231688"/>
              <a:gd name="connsiteX1" fmla="*/ 36000 w 36000"/>
              <a:gd name="connsiteY1" fmla="*/ 231688 h 231688"/>
              <a:gd name="connsiteX2" fmla="*/ 21520 w 36000"/>
              <a:gd name="connsiteY2" fmla="*/ 0 h 231688"/>
              <a:gd name="connsiteX3" fmla="*/ 14481 w 36000"/>
              <a:gd name="connsiteY3" fmla="*/ 0 h 231688"/>
              <a:gd name="connsiteX4" fmla="*/ 0 w 36000"/>
              <a:gd name="connsiteY4" fmla="*/ 231688 h 231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000" h="231688">
                <a:moveTo>
                  <a:pt x="0" y="231688"/>
                </a:moveTo>
                <a:lnTo>
                  <a:pt x="36000" y="231688"/>
                </a:lnTo>
                <a:lnTo>
                  <a:pt x="21520" y="0"/>
                </a:lnTo>
                <a:lnTo>
                  <a:pt x="14481" y="0"/>
                </a:lnTo>
                <a:lnTo>
                  <a:pt x="0" y="23168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28" name="任意多边形 127"/>
          <p:cNvSpPr/>
          <p:nvPr/>
        </p:nvSpPr>
        <p:spPr>
          <a:xfrm flipV="1">
            <a:off x="7980113" y="3989400"/>
            <a:ext cx="36000" cy="231688"/>
          </a:xfrm>
          <a:custGeom>
            <a:avLst/>
            <a:gdLst>
              <a:gd name="connsiteX0" fmla="*/ 0 w 36000"/>
              <a:gd name="connsiteY0" fmla="*/ 231688 h 231688"/>
              <a:gd name="connsiteX1" fmla="*/ 36000 w 36000"/>
              <a:gd name="connsiteY1" fmla="*/ 231688 h 231688"/>
              <a:gd name="connsiteX2" fmla="*/ 21520 w 36000"/>
              <a:gd name="connsiteY2" fmla="*/ 0 h 231688"/>
              <a:gd name="connsiteX3" fmla="*/ 14481 w 36000"/>
              <a:gd name="connsiteY3" fmla="*/ 0 h 231688"/>
              <a:gd name="connsiteX4" fmla="*/ 0 w 36000"/>
              <a:gd name="connsiteY4" fmla="*/ 231688 h 231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000" h="231688">
                <a:moveTo>
                  <a:pt x="0" y="231688"/>
                </a:moveTo>
                <a:lnTo>
                  <a:pt x="36000" y="231688"/>
                </a:lnTo>
                <a:lnTo>
                  <a:pt x="21520" y="0"/>
                </a:lnTo>
                <a:lnTo>
                  <a:pt x="14481" y="0"/>
                </a:lnTo>
                <a:lnTo>
                  <a:pt x="0" y="23168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29" name="任意多边形 128"/>
          <p:cNvSpPr/>
          <p:nvPr/>
        </p:nvSpPr>
        <p:spPr>
          <a:xfrm rot="8400000" flipH="1">
            <a:off x="8306509" y="3677593"/>
            <a:ext cx="36000" cy="231688"/>
          </a:xfrm>
          <a:custGeom>
            <a:avLst/>
            <a:gdLst>
              <a:gd name="connsiteX0" fmla="*/ 0 w 36000"/>
              <a:gd name="connsiteY0" fmla="*/ 231688 h 231688"/>
              <a:gd name="connsiteX1" fmla="*/ 36000 w 36000"/>
              <a:gd name="connsiteY1" fmla="*/ 231688 h 231688"/>
              <a:gd name="connsiteX2" fmla="*/ 21520 w 36000"/>
              <a:gd name="connsiteY2" fmla="*/ 0 h 231688"/>
              <a:gd name="connsiteX3" fmla="*/ 14481 w 36000"/>
              <a:gd name="connsiteY3" fmla="*/ 0 h 231688"/>
              <a:gd name="connsiteX4" fmla="*/ 0 w 36000"/>
              <a:gd name="connsiteY4" fmla="*/ 231688 h 231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000" h="231688">
                <a:moveTo>
                  <a:pt x="0" y="231688"/>
                </a:moveTo>
                <a:lnTo>
                  <a:pt x="36000" y="231688"/>
                </a:lnTo>
                <a:lnTo>
                  <a:pt x="21520" y="0"/>
                </a:lnTo>
                <a:lnTo>
                  <a:pt x="14481" y="0"/>
                </a:lnTo>
                <a:lnTo>
                  <a:pt x="0" y="23168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30" name="任意多边形 129"/>
          <p:cNvSpPr/>
          <p:nvPr/>
        </p:nvSpPr>
        <p:spPr>
          <a:xfrm rot="960000" flipV="1">
            <a:off x="8353553" y="3873556"/>
            <a:ext cx="36000" cy="231688"/>
          </a:xfrm>
          <a:custGeom>
            <a:avLst/>
            <a:gdLst>
              <a:gd name="connsiteX0" fmla="*/ 0 w 36000"/>
              <a:gd name="connsiteY0" fmla="*/ 231688 h 231688"/>
              <a:gd name="connsiteX1" fmla="*/ 36000 w 36000"/>
              <a:gd name="connsiteY1" fmla="*/ 231688 h 231688"/>
              <a:gd name="connsiteX2" fmla="*/ 21520 w 36000"/>
              <a:gd name="connsiteY2" fmla="*/ 0 h 231688"/>
              <a:gd name="connsiteX3" fmla="*/ 14481 w 36000"/>
              <a:gd name="connsiteY3" fmla="*/ 0 h 231688"/>
              <a:gd name="connsiteX4" fmla="*/ 0 w 36000"/>
              <a:gd name="connsiteY4" fmla="*/ 231688 h 231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000" h="231688">
                <a:moveTo>
                  <a:pt x="0" y="231688"/>
                </a:moveTo>
                <a:lnTo>
                  <a:pt x="36000" y="231688"/>
                </a:lnTo>
                <a:lnTo>
                  <a:pt x="21520" y="0"/>
                </a:lnTo>
                <a:lnTo>
                  <a:pt x="14481" y="0"/>
                </a:lnTo>
                <a:lnTo>
                  <a:pt x="0" y="23168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31" name="Line 18"/>
          <p:cNvSpPr>
            <a:spLocks noChangeShapeType="1"/>
          </p:cNvSpPr>
          <p:nvPr/>
        </p:nvSpPr>
        <p:spPr bwMode="auto">
          <a:xfrm flipV="1">
            <a:off x="7677149" y="2628899"/>
            <a:ext cx="65088" cy="128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2" name="Line 19"/>
          <p:cNvSpPr>
            <a:spLocks noChangeShapeType="1"/>
          </p:cNvSpPr>
          <p:nvPr/>
        </p:nvSpPr>
        <p:spPr bwMode="auto">
          <a:xfrm>
            <a:off x="7019924" y="2476499"/>
            <a:ext cx="76200" cy="762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 type="triangle" w="med" len="med"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3" name="矩形 132"/>
          <p:cNvSpPr/>
          <p:nvPr/>
        </p:nvSpPr>
        <p:spPr bwMode="auto">
          <a:xfrm>
            <a:off x="7828498" y="1388739"/>
            <a:ext cx="554960" cy="28469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134" name="矩形 133"/>
          <p:cNvSpPr/>
          <p:nvPr/>
        </p:nvSpPr>
        <p:spPr bwMode="auto">
          <a:xfrm>
            <a:off x="9932863" y="1183529"/>
            <a:ext cx="555625" cy="2857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135" name="正五边形 6"/>
          <p:cNvSpPr>
            <a:spLocks noChangeArrowheads="1"/>
          </p:cNvSpPr>
          <p:nvPr/>
        </p:nvSpPr>
        <p:spPr bwMode="auto">
          <a:xfrm rot="5400000">
            <a:off x="7993163" y="1710307"/>
            <a:ext cx="584200" cy="555625"/>
          </a:xfrm>
          <a:prstGeom prst="pentagon">
            <a:avLst/>
          </a:prstGeom>
          <a:solidFill>
            <a:srgbClr val="00B0F0"/>
          </a:solidFill>
          <a:ln w="19050" algn="ctr">
            <a:solidFill>
              <a:schemeClr val="tx1"/>
            </a:solidFill>
            <a:round/>
            <a:headEnd/>
            <a:tailEnd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txBody>
          <a:bodyPr lIns="0" tIns="0" rIns="0" bIns="0" anchor="ctr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t" hangingPunct="1">
              <a:spcBef>
                <a:spcPct val="50000"/>
              </a:spcBef>
            </a:pPr>
            <a:endParaRPr lang="zh-CN" altLang="en-US"/>
          </a:p>
        </p:txBody>
      </p:sp>
      <p:sp>
        <p:nvSpPr>
          <p:cNvPr id="136" name="六边形 135"/>
          <p:cNvSpPr/>
          <p:nvPr/>
        </p:nvSpPr>
        <p:spPr bwMode="auto">
          <a:xfrm rot="5400000">
            <a:off x="6518375" y="2191320"/>
            <a:ext cx="641350" cy="584200"/>
          </a:xfrm>
          <a:prstGeom prst="hexagon">
            <a:avLst/>
          </a:prstGeom>
          <a:solidFill>
            <a:srgbClr val="00B0F0"/>
          </a:solidFill>
          <a:ln w="19050">
            <a:solidFill>
              <a:schemeClr val="tx1"/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37" name="六边形 136"/>
          <p:cNvSpPr/>
          <p:nvPr/>
        </p:nvSpPr>
        <p:spPr bwMode="auto">
          <a:xfrm rot="5400000">
            <a:off x="7103369" y="2195289"/>
            <a:ext cx="642937" cy="584200"/>
          </a:xfrm>
          <a:prstGeom prst="hexagon">
            <a:avLst/>
          </a:prstGeom>
          <a:solidFill>
            <a:srgbClr val="00B0F0"/>
          </a:solidFill>
          <a:ln w="19050">
            <a:solidFill>
              <a:schemeClr val="tx1"/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38" name="六边形 137"/>
          <p:cNvSpPr/>
          <p:nvPr/>
        </p:nvSpPr>
        <p:spPr bwMode="auto">
          <a:xfrm rot="5400000">
            <a:off x="7391500" y="1696020"/>
            <a:ext cx="642937" cy="585788"/>
          </a:xfrm>
          <a:prstGeom prst="hexagon">
            <a:avLst/>
          </a:prstGeom>
          <a:solidFill>
            <a:srgbClr val="00B0F0"/>
          </a:solidFill>
          <a:ln w="19050">
            <a:solidFill>
              <a:schemeClr val="tx1"/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39" name="矩形 138"/>
          <p:cNvSpPr/>
          <p:nvPr/>
        </p:nvSpPr>
        <p:spPr bwMode="auto">
          <a:xfrm>
            <a:off x="6937768" y="1892795"/>
            <a:ext cx="554960" cy="28469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cxnSp>
        <p:nvCxnSpPr>
          <p:cNvPr id="140" name="直接连接符 139"/>
          <p:cNvCxnSpPr>
            <a:cxnSpLocks noChangeAspect="1"/>
          </p:cNvCxnSpPr>
          <p:nvPr/>
        </p:nvCxnSpPr>
        <p:spPr bwMode="auto">
          <a:xfrm flipH="1" flipV="1">
            <a:off x="7175600" y="2629470"/>
            <a:ext cx="252413" cy="127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直接连接符 140"/>
          <p:cNvCxnSpPr>
            <a:cxnSpLocks noChangeAspect="1"/>
          </p:cNvCxnSpPr>
          <p:nvPr/>
        </p:nvCxnSpPr>
        <p:spPr bwMode="auto">
          <a:xfrm flipH="1">
            <a:off x="8412039" y="1293066"/>
            <a:ext cx="323850" cy="187325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2" name="组合 87"/>
          <p:cNvGrpSpPr>
            <a:grpSpLocks/>
          </p:cNvGrpSpPr>
          <p:nvPr/>
        </p:nvGrpSpPr>
        <p:grpSpPr bwMode="auto">
          <a:xfrm>
            <a:off x="8732713" y="1301003"/>
            <a:ext cx="647700" cy="187325"/>
            <a:chOff x="3899544" y="499409"/>
            <a:chExt cx="648248" cy="188524"/>
          </a:xfrm>
        </p:grpSpPr>
        <p:cxnSp>
          <p:nvCxnSpPr>
            <p:cNvPr id="143" name="直接连接符 142"/>
            <p:cNvCxnSpPr>
              <a:cxnSpLocks noChangeAspect="1"/>
            </p:cNvCxnSpPr>
            <p:nvPr/>
          </p:nvCxnSpPr>
          <p:spPr>
            <a:xfrm>
              <a:off x="3899544" y="499409"/>
              <a:ext cx="324124" cy="18692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直接连接符 143"/>
            <p:cNvCxnSpPr>
              <a:cxnSpLocks noChangeAspect="1"/>
            </p:cNvCxnSpPr>
            <p:nvPr/>
          </p:nvCxnSpPr>
          <p:spPr>
            <a:xfrm flipH="1">
              <a:off x="4223668" y="501007"/>
              <a:ext cx="324124" cy="18692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5" name="组合 88"/>
          <p:cNvGrpSpPr>
            <a:grpSpLocks/>
          </p:cNvGrpSpPr>
          <p:nvPr/>
        </p:nvGrpSpPr>
        <p:grpSpPr bwMode="auto">
          <a:xfrm>
            <a:off x="9372475" y="1307353"/>
            <a:ext cx="611188" cy="187325"/>
            <a:chOff x="3899913" y="489634"/>
            <a:chExt cx="611920" cy="187309"/>
          </a:xfrm>
        </p:grpSpPr>
        <p:cxnSp>
          <p:nvCxnSpPr>
            <p:cNvPr id="146" name="直接连接符 145"/>
            <p:cNvCxnSpPr>
              <a:cxnSpLocks noChangeAspect="1"/>
            </p:cNvCxnSpPr>
            <p:nvPr/>
          </p:nvCxnSpPr>
          <p:spPr>
            <a:xfrm>
              <a:off x="3899913" y="489634"/>
              <a:ext cx="324238" cy="187309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直接连接符 146"/>
            <p:cNvCxnSpPr>
              <a:cxnSpLocks noChangeAspect="1"/>
            </p:cNvCxnSpPr>
            <p:nvPr/>
          </p:nvCxnSpPr>
          <p:spPr>
            <a:xfrm flipH="1">
              <a:off x="4224151" y="505509"/>
              <a:ext cx="287682" cy="166674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8" name="直接连接符 147"/>
          <p:cNvCxnSpPr/>
          <p:nvPr/>
        </p:nvCxnSpPr>
        <p:spPr bwMode="auto">
          <a:xfrm>
            <a:off x="9693150" y="1496267"/>
            <a:ext cx="0" cy="288925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矩形 148"/>
          <p:cNvSpPr/>
          <p:nvPr/>
        </p:nvSpPr>
        <p:spPr bwMode="auto">
          <a:xfrm>
            <a:off x="7833716" y="1102989"/>
            <a:ext cx="555625" cy="2857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150" name="矩形 149"/>
          <p:cNvSpPr/>
          <p:nvPr/>
        </p:nvSpPr>
        <p:spPr bwMode="auto">
          <a:xfrm>
            <a:off x="9529637" y="1764553"/>
            <a:ext cx="554038" cy="2841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151" name="等腰三角形 150"/>
          <p:cNvSpPr/>
          <p:nvPr/>
        </p:nvSpPr>
        <p:spPr>
          <a:xfrm rot="14400000" flipV="1">
            <a:off x="6428142" y="2572784"/>
            <a:ext cx="36000" cy="288000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2" name="任意多边形 151"/>
          <p:cNvSpPr/>
          <p:nvPr/>
        </p:nvSpPr>
        <p:spPr>
          <a:xfrm flipV="1">
            <a:off x="7113636" y="2093155"/>
            <a:ext cx="36000" cy="231688"/>
          </a:xfrm>
          <a:custGeom>
            <a:avLst/>
            <a:gdLst>
              <a:gd name="connsiteX0" fmla="*/ 0 w 36000"/>
              <a:gd name="connsiteY0" fmla="*/ 231688 h 231688"/>
              <a:gd name="connsiteX1" fmla="*/ 36000 w 36000"/>
              <a:gd name="connsiteY1" fmla="*/ 231688 h 231688"/>
              <a:gd name="connsiteX2" fmla="*/ 21520 w 36000"/>
              <a:gd name="connsiteY2" fmla="*/ 0 h 231688"/>
              <a:gd name="connsiteX3" fmla="*/ 14481 w 36000"/>
              <a:gd name="connsiteY3" fmla="*/ 0 h 231688"/>
              <a:gd name="connsiteX4" fmla="*/ 0 w 36000"/>
              <a:gd name="connsiteY4" fmla="*/ 231688 h 231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000" h="231688">
                <a:moveTo>
                  <a:pt x="0" y="231688"/>
                </a:moveTo>
                <a:lnTo>
                  <a:pt x="36000" y="231688"/>
                </a:lnTo>
                <a:lnTo>
                  <a:pt x="21520" y="0"/>
                </a:lnTo>
                <a:lnTo>
                  <a:pt x="14481" y="0"/>
                </a:lnTo>
                <a:lnTo>
                  <a:pt x="0" y="23168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53" name="任意多边形 152"/>
          <p:cNvSpPr/>
          <p:nvPr/>
        </p:nvSpPr>
        <p:spPr>
          <a:xfrm flipV="1">
            <a:off x="7989637" y="1589099"/>
            <a:ext cx="36000" cy="231688"/>
          </a:xfrm>
          <a:custGeom>
            <a:avLst/>
            <a:gdLst>
              <a:gd name="connsiteX0" fmla="*/ 0 w 36000"/>
              <a:gd name="connsiteY0" fmla="*/ 231688 h 231688"/>
              <a:gd name="connsiteX1" fmla="*/ 36000 w 36000"/>
              <a:gd name="connsiteY1" fmla="*/ 231688 h 231688"/>
              <a:gd name="connsiteX2" fmla="*/ 21520 w 36000"/>
              <a:gd name="connsiteY2" fmla="*/ 0 h 231688"/>
              <a:gd name="connsiteX3" fmla="*/ 14481 w 36000"/>
              <a:gd name="connsiteY3" fmla="*/ 0 h 231688"/>
              <a:gd name="connsiteX4" fmla="*/ 0 w 36000"/>
              <a:gd name="connsiteY4" fmla="*/ 231688 h 231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000" h="231688">
                <a:moveTo>
                  <a:pt x="0" y="231688"/>
                </a:moveTo>
                <a:lnTo>
                  <a:pt x="36000" y="231688"/>
                </a:lnTo>
                <a:lnTo>
                  <a:pt x="21520" y="0"/>
                </a:lnTo>
                <a:lnTo>
                  <a:pt x="14481" y="0"/>
                </a:lnTo>
                <a:lnTo>
                  <a:pt x="0" y="23168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54" name="任意多边形 153"/>
          <p:cNvSpPr/>
          <p:nvPr/>
        </p:nvSpPr>
        <p:spPr>
          <a:xfrm rot="8400000" flipH="1">
            <a:off x="8316033" y="1277292"/>
            <a:ext cx="36000" cy="231688"/>
          </a:xfrm>
          <a:custGeom>
            <a:avLst/>
            <a:gdLst>
              <a:gd name="connsiteX0" fmla="*/ 0 w 36000"/>
              <a:gd name="connsiteY0" fmla="*/ 231688 h 231688"/>
              <a:gd name="connsiteX1" fmla="*/ 36000 w 36000"/>
              <a:gd name="connsiteY1" fmla="*/ 231688 h 231688"/>
              <a:gd name="connsiteX2" fmla="*/ 21520 w 36000"/>
              <a:gd name="connsiteY2" fmla="*/ 0 h 231688"/>
              <a:gd name="connsiteX3" fmla="*/ 14481 w 36000"/>
              <a:gd name="connsiteY3" fmla="*/ 0 h 231688"/>
              <a:gd name="connsiteX4" fmla="*/ 0 w 36000"/>
              <a:gd name="connsiteY4" fmla="*/ 231688 h 231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000" h="231688">
                <a:moveTo>
                  <a:pt x="0" y="231688"/>
                </a:moveTo>
                <a:lnTo>
                  <a:pt x="36000" y="231688"/>
                </a:lnTo>
                <a:lnTo>
                  <a:pt x="21520" y="0"/>
                </a:lnTo>
                <a:lnTo>
                  <a:pt x="14481" y="0"/>
                </a:lnTo>
                <a:lnTo>
                  <a:pt x="0" y="23168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55" name="任意多边形 154"/>
          <p:cNvSpPr/>
          <p:nvPr/>
        </p:nvSpPr>
        <p:spPr>
          <a:xfrm rot="960000" flipV="1">
            <a:off x="8363077" y="1473255"/>
            <a:ext cx="36000" cy="231688"/>
          </a:xfrm>
          <a:custGeom>
            <a:avLst/>
            <a:gdLst>
              <a:gd name="connsiteX0" fmla="*/ 0 w 36000"/>
              <a:gd name="connsiteY0" fmla="*/ 231688 h 231688"/>
              <a:gd name="connsiteX1" fmla="*/ 36000 w 36000"/>
              <a:gd name="connsiteY1" fmla="*/ 231688 h 231688"/>
              <a:gd name="connsiteX2" fmla="*/ 21520 w 36000"/>
              <a:gd name="connsiteY2" fmla="*/ 0 h 231688"/>
              <a:gd name="connsiteX3" fmla="*/ 14481 w 36000"/>
              <a:gd name="connsiteY3" fmla="*/ 0 h 231688"/>
              <a:gd name="connsiteX4" fmla="*/ 0 w 36000"/>
              <a:gd name="connsiteY4" fmla="*/ 231688 h 231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000" h="231688">
                <a:moveTo>
                  <a:pt x="0" y="231688"/>
                </a:moveTo>
                <a:lnTo>
                  <a:pt x="36000" y="231688"/>
                </a:lnTo>
                <a:lnTo>
                  <a:pt x="21520" y="0"/>
                </a:lnTo>
                <a:lnTo>
                  <a:pt x="14481" y="0"/>
                </a:lnTo>
                <a:lnTo>
                  <a:pt x="0" y="231688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Text Box 102"/>
          <p:cNvSpPr txBox="1">
            <a:spLocks noChangeArrowheads="1"/>
          </p:cNvSpPr>
          <p:nvPr/>
        </p:nvSpPr>
        <p:spPr bwMode="auto">
          <a:xfrm>
            <a:off x="1055688" y="548680"/>
            <a:ext cx="3487737" cy="523875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just" eaLnBrk="1" fontAlgn="auto" hangingPunct="1">
              <a:lnSpc>
                <a:spcPct val="100000"/>
              </a:lnSpc>
              <a:spcAft>
                <a:spcPts val="0"/>
              </a:spcAft>
              <a:defRPr sz="2800" cap="all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  <a:cs typeface="+mj-cs"/>
              </a:defRPr>
            </a:lvl1pPr>
            <a:lvl2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2pPr>
            <a:lvl3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3pPr>
            <a:lvl4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4pPr>
            <a:lvl5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5pPr>
            <a:lvl6pPr marL="4572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6pPr>
            <a:lvl7pPr marL="9144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7pPr>
            <a:lvl8pPr marL="13716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8pPr>
            <a:lvl9pPr marL="18288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9pPr>
          </a:lstStyle>
          <a:p>
            <a:pPr>
              <a:defRPr/>
            </a:pPr>
            <a:r>
              <a:rPr lang="zh-CN" altLang="en-US" b="0" dirty="0"/>
              <a:t>二、胆固醇的酯化</a:t>
            </a:r>
          </a:p>
        </p:txBody>
      </p:sp>
      <p:cxnSp>
        <p:nvCxnSpPr>
          <p:cNvPr id="45" name="直接连接符 44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Text Box 23"/>
          <p:cNvSpPr txBox="1">
            <a:spLocks noChangeArrowheads="1"/>
          </p:cNvSpPr>
          <p:nvPr/>
        </p:nvSpPr>
        <p:spPr bwMode="auto">
          <a:xfrm>
            <a:off x="2968625" y="2852936"/>
            <a:ext cx="11874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卵磷脂</a:t>
            </a:r>
          </a:p>
        </p:txBody>
      </p:sp>
      <p:sp>
        <p:nvSpPr>
          <p:cNvPr id="72" name="Text Box 43"/>
          <p:cNvSpPr txBox="1">
            <a:spLocks noChangeArrowheads="1"/>
          </p:cNvSpPr>
          <p:nvPr/>
        </p:nvSpPr>
        <p:spPr bwMode="auto">
          <a:xfrm>
            <a:off x="2535238" y="5301208"/>
            <a:ext cx="165735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溶血卵磷脂</a:t>
            </a:r>
          </a:p>
        </p:txBody>
      </p:sp>
      <p:sp>
        <p:nvSpPr>
          <p:cNvPr id="73" name="Line 44"/>
          <p:cNvSpPr>
            <a:spLocks noChangeShapeType="1"/>
          </p:cNvSpPr>
          <p:nvPr/>
        </p:nvSpPr>
        <p:spPr bwMode="auto">
          <a:xfrm flipV="1">
            <a:off x="7667625" y="5029200"/>
            <a:ext cx="65088" cy="128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4" name="Line 45"/>
          <p:cNvSpPr>
            <a:spLocks noChangeShapeType="1"/>
          </p:cNvSpPr>
          <p:nvPr/>
        </p:nvSpPr>
        <p:spPr bwMode="auto">
          <a:xfrm>
            <a:off x="7010400" y="4876800"/>
            <a:ext cx="76200" cy="762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 type="triangle" w="med" len="med"/>
              </a14:hiddenLine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5" name="Text Box 53"/>
          <p:cNvSpPr txBox="1">
            <a:spLocks noChangeArrowheads="1"/>
          </p:cNvSpPr>
          <p:nvPr/>
        </p:nvSpPr>
        <p:spPr bwMode="auto">
          <a:xfrm>
            <a:off x="5087938" y="3429000"/>
            <a:ext cx="1143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en-US" altLang="zh-CN" sz="24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楷体_GB2312" pitchFamily="49" charset="-122"/>
              </a:rPr>
              <a:t>LCAT</a:t>
            </a:r>
          </a:p>
        </p:txBody>
      </p:sp>
      <p:sp>
        <p:nvSpPr>
          <p:cNvPr id="76" name="Text Box 139"/>
          <p:cNvSpPr txBox="1">
            <a:spLocks noChangeArrowheads="1"/>
          </p:cNvSpPr>
          <p:nvPr/>
        </p:nvSpPr>
        <p:spPr bwMode="auto">
          <a:xfrm>
            <a:off x="1919536" y="5932512"/>
            <a:ext cx="48244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LCAT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：卵磷脂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-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胆固醇脂肪酰基转移酶</a:t>
            </a:r>
          </a:p>
        </p:txBody>
      </p:sp>
      <p:sp>
        <p:nvSpPr>
          <p:cNvPr id="77" name="Text Box 141"/>
          <p:cNvSpPr txBox="1">
            <a:spLocks noChangeArrowheads="1"/>
          </p:cNvSpPr>
          <p:nvPr/>
        </p:nvSpPr>
        <p:spPr bwMode="auto">
          <a:xfrm>
            <a:off x="4010715" y="3429049"/>
            <a:ext cx="1223962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血浆中</a:t>
            </a:r>
          </a:p>
        </p:txBody>
      </p:sp>
      <p:sp>
        <p:nvSpPr>
          <p:cNvPr id="78" name="Text Box 14"/>
          <p:cNvSpPr txBox="1">
            <a:spLocks noChangeArrowheads="1"/>
          </p:cNvSpPr>
          <p:nvPr/>
        </p:nvSpPr>
        <p:spPr bwMode="auto">
          <a:xfrm>
            <a:off x="1939925" y="1341438"/>
            <a:ext cx="3196709" cy="153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O       CH</a:t>
            </a:r>
            <a:r>
              <a:rPr lang="en-US" altLang="zh-CN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‒O‒COR</a:t>
            </a:r>
            <a:endParaRPr lang="en-US" altLang="zh-CN" baseline="-25000" dirty="0">
              <a:latin typeface="Times New Roman" panose="02020603050405020304" pitchFamily="18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‖         </a:t>
            </a:r>
            <a:r>
              <a:rPr lang="he-IL" altLang="zh-CN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Times New Roman" panose="02020603050405020304" pitchFamily="18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R‒C‒O‒CH        O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      </a:t>
            </a:r>
            <a:r>
              <a:rPr lang="he-IL" altLang="zh-CN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׀</a:t>
            </a:r>
            <a:r>
              <a:rPr lang="zh-CN" altLang="en-US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  </a:t>
            </a:r>
            <a:r>
              <a:rPr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‖</a:t>
            </a:r>
            <a:endParaRPr lang="en-US" altLang="zh-CN" dirty="0">
              <a:latin typeface="Times New Roman" panose="02020603050405020304" pitchFamily="18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     CH</a:t>
            </a:r>
            <a:r>
              <a:rPr lang="en-US" altLang="zh-CN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‒O‒P</a:t>
            </a:r>
            <a:r>
              <a:rPr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‒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O</a:t>
            </a:r>
            <a:r>
              <a:rPr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‒</a:t>
            </a:r>
            <a:r>
              <a:rPr lang="zh-CN" altLang="en-US" b="0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胆碱</a:t>
            </a:r>
            <a:endParaRPr lang="en-US" altLang="zh-CN" b="0" dirty="0">
              <a:solidFill>
                <a:srgbClr val="FF0000"/>
              </a:solidFill>
              <a:latin typeface="Times New Roman" panose="02020603050405020304" pitchFamily="18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                      </a:t>
            </a:r>
            <a:r>
              <a:rPr lang="he-IL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solidFill>
                <a:srgbClr val="000000"/>
              </a:solidFill>
              <a:latin typeface="Times New Roman" panose="02020603050405020304" pitchFamily="18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                   OH</a:t>
            </a:r>
          </a:p>
        </p:txBody>
      </p:sp>
      <p:sp>
        <p:nvSpPr>
          <p:cNvPr id="79" name="Text Box 101"/>
          <p:cNvSpPr txBox="1">
            <a:spLocks noChangeArrowheads="1"/>
          </p:cNvSpPr>
          <p:nvPr/>
        </p:nvSpPr>
        <p:spPr bwMode="auto">
          <a:xfrm>
            <a:off x="7175500" y="5281613"/>
            <a:ext cx="12795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胆固醇酯</a:t>
            </a:r>
          </a:p>
        </p:txBody>
      </p:sp>
      <p:sp>
        <p:nvSpPr>
          <p:cNvPr id="80" name="Text Box 101"/>
          <p:cNvSpPr txBox="1">
            <a:spLocks noChangeArrowheads="1"/>
          </p:cNvSpPr>
          <p:nvPr/>
        </p:nvSpPr>
        <p:spPr bwMode="auto">
          <a:xfrm>
            <a:off x="7408863" y="2708275"/>
            <a:ext cx="12795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胆固醇</a:t>
            </a:r>
          </a:p>
        </p:txBody>
      </p:sp>
      <p:sp>
        <p:nvSpPr>
          <p:cNvPr id="81" name="Text Box 14"/>
          <p:cNvSpPr txBox="1">
            <a:spLocks noChangeArrowheads="1"/>
          </p:cNvSpPr>
          <p:nvPr/>
        </p:nvSpPr>
        <p:spPr bwMode="auto">
          <a:xfrm>
            <a:off x="1887538" y="3763799"/>
            <a:ext cx="2747868" cy="153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CH</a:t>
            </a:r>
            <a:r>
              <a:rPr lang="en-US" altLang="zh-CN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‒O‒COR</a:t>
            </a:r>
            <a:r>
              <a:rPr lang="en-US" altLang="zh-CN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1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</a:t>
            </a:r>
            <a:r>
              <a:rPr lang="he-IL" altLang="zh-CN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Times New Roman" panose="02020603050405020304" pitchFamily="18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HO‒CH        O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</a:t>
            </a:r>
            <a:r>
              <a:rPr lang="he-IL" altLang="zh-CN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׀</a:t>
            </a:r>
            <a:r>
              <a:rPr lang="zh-CN" altLang="en-US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  </a:t>
            </a:r>
            <a:r>
              <a:rPr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‖</a:t>
            </a:r>
            <a:endParaRPr lang="en-US" altLang="zh-CN" dirty="0">
              <a:latin typeface="Times New Roman" panose="02020603050405020304" pitchFamily="18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CH</a:t>
            </a:r>
            <a:r>
              <a:rPr lang="en-US" altLang="zh-CN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‒O‒P</a:t>
            </a:r>
            <a:r>
              <a:rPr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‒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O</a:t>
            </a:r>
            <a:r>
              <a:rPr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‒</a:t>
            </a:r>
            <a:r>
              <a:rPr lang="zh-CN" altLang="en-US" b="0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胆碱</a:t>
            </a:r>
            <a:endParaRPr lang="en-US" altLang="zh-CN" b="0" dirty="0">
              <a:solidFill>
                <a:srgbClr val="FF0000"/>
              </a:solidFill>
              <a:latin typeface="Times New Roman" panose="02020603050405020304" pitchFamily="18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               </a:t>
            </a:r>
            <a:r>
              <a:rPr lang="he-IL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solidFill>
                <a:srgbClr val="000000"/>
              </a:solidFill>
              <a:latin typeface="Times New Roman" panose="02020603050405020304" pitchFamily="18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            OH</a:t>
            </a:r>
          </a:p>
        </p:txBody>
      </p:sp>
      <p:sp>
        <p:nvSpPr>
          <p:cNvPr id="82" name="矩形 81"/>
          <p:cNvSpPr/>
          <p:nvPr/>
        </p:nvSpPr>
        <p:spPr bwMode="auto">
          <a:xfrm>
            <a:off x="7746966" y="1518371"/>
            <a:ext cx="554960" cy="28469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83" name="矩形 82"/>
          <p:cNvSpPr/>
          <p:nvPr/>
        </p:nvSpPr>
        <p:spPr bwMode="auto">
          <a:xfrm>
            <a:off x="9860855" y="1298926"/>
            <a:ext cx="555625" cy="2857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84" name="正五边形 6"/>
          <p:cNvSpPr>
            <a:spLocks noChangeArrowheads="1"/>
          </p:cNvSpPr>
          <p:nvPr/>
        </p:nvSpPr>
        <p:spPr bwMode="auto">
          <a:xfrm rot="5400000">
            <a:off x="7911631" y="1878360"/>
            <a:ext cx="584200" cy="555625"/>
          </a:xfrm>
          <a:prstGeom prst="pentagon">
            <a:avLst/>
          </a:prstGeom>
          <a:solidFill>
            <a:srgbClr val="00B0F0"/>
          </a:solidFill>
          <a:ln w="19050" algn="ctr">
            <a:solidFill>
              <a:schemeClr val="tx1"/>
            </a:solidFill>
            <a:round/>
            <a:headEnd/>
            <a:tailEnd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txBody>
          <a:bodyPr lIns="0" tIns="0" rIns="0" bIns="0" anchor="ctr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t" hangingPunct="1">
              <a:spcBef>
                <a:spcPct val="50000"/>
              </a:spcBef>
            </a:pPr>
            <a:endParaRPr lang="zh-CN" altLang="en-US"/>
          </a:p>
        </p:txBody>
      </p:sp>
      <p:sp>
        <p:nvSpPr>
          <p:cNvPr id="85" name="六边形 84"/>
          <p:cNvSpPr/>
          <p:nvPr/>
        </p:nvSpPr>
        <p:spPr bwMode="auto">
          <a:xfrm rot="5400000">
            <a:off x="6436843" y="2359373"/>
            <a:ext cx="641350" cy="584200"/>
          </a:xfrm>
          <a:prstGeom prst="hexagon">
            <a:avLst/>
          </a:prstGeom>
          <a:solidFill>
            <a:srgbClr val="00B0F0"/>
          </a:solidFill>
          <a:ln w="19050">
            <a:solidFill>
              <a:schemeClr val="tx1"/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86" name="六边形 85"/>
          <p:cNvSpPr/>
          <p:nvPr/>
        </p:nvSpPr>
        <p:spPr bwMode="auto">
          <a:xfrm rot="5400000">
            <a:off x="7021837" y="2363342"/>
            <a:ext cx="642937" cy="584200"/>
          </a:xfrm>
          <a:prstGeom prst="hexagon">
            <a:avLst/>
          </a:prstGeom>
          <a:solidFill>
            <a:srgbClr val="00B0F0"/>
          </a:solidFill>
          <a:ln w="19050">
            <a:solidFill>
              <a:schemeClr val="tx1"/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87" name="六边形 86"/>
          <p:cNvSpPr/>
          <p:nvPr/>
        </p:nvSpPr>
        <p:spPr bwMode="auto">
          <a:xfrm rot="5400000">
            <a:off x="7309968" y="1864073"/>
            <a:ext cx="642937" cy="585788"/>
          </a:xfrm>
          <a:prstGeom prst="hexagon">
            <a:avLst/>
          </a:prstGeom>
          <a:solidFill>
            <a:srgbClr val="00B0F0"/>
          </a:solidFill>
          <a:ln w="19050">
            <a:solidFill>
              <a:schemeClr val="tx1"/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88" name="矩形 87"/>
          <p:cNvSpPr/>
          <p:nvPr/>
        </p:nvSpPr>
        <p:spPr bwMode="auto">
          <a:xfrm>
            <a:off x="5809781" y="2819748"/>
            <a:ext cx="492125" cy="3238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HO</a:t>
            </a:r>
          </a:p>
        </p:txBody>
      </p:sp>
      <p:sp>
        <p:nvSpPr>
          <p:cNvPr id="89" name="矩形 88"/>
          <p:cNvSpPr/>
          <p:nvPr/>
        </p:nvSpPr>
        <p:spPr bwMode="auto">
          <a:xfrm>
            <a:off x="6856236" y="2009226"/>
            <a:ext cx="554960" cy="28469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cxnSp>
        <p:nvCxnSpPr>
          <p:cNvPr id="90" name="直接连接符 89"/>
          <p:cNvCxnSpPr>
            <a:cxnSpLocks noChangeAspect="1"/>
          </p:cNvCxnSpPr>
          <p:nvPr/>
        </p:nvCxnSpPr>
        <p:spPr bwMode="auto">
          <a:xfrm flipH="1" flipV="1">
            <a:off x="7094068" y="2797523"/>
            <a:ext cx="252413" cy="127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直接连接符 90"/>
          <p:cNvCxnSpPr>
            <a:cxnSpLocks noChangeAspect="1"/>
          </p:cNvCxnSpPr>
          <p:nvPr/>
        </p:nvCxnSpPr>
        <p:spPr bwMode="auto">
          <a:xfrm flipH="1">
            <a:off x="8340031" y="1408463"/>
            <a:ext cx="323850" cy="187325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2" name="组合 87"/>
          <p:cNvGrpSpPr>
            <a:grpSpLocks/>
          </p:cNvGrpSpPr>
          <p:nvPr/>
        </p:nvGrpSpPr>
        <p:grpSpPr bwMode="auto">
          <a:xfrm>
            <a:off x="8660705" y="1416400"/>
            <a:ext cx="647700" cy="187325"/>
            <a:chOff x="3899544" y="499409"/>
            <a:chExt cx="648248" cy="188524"/>
          </a:xfrm>
        </p:grpSpPr>
        <p:cxnSp>
          <p:nvCxnSpPr>
            <p:cNvPr id="93" name="直接连接符 92"/>
            <p:cNvCxnSpPr>
              <a:cxnSpLocks noChangeAspect="1"/>
            </p:cNvCxnSpPr>
            <p:nvPr/>
          </p:nvCxnSpPr>
          <p:spPr>
            <a:xfrm>
              <a:off x="3899544" y="499409"/>
              <a:ext cx="324124" cy="18692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直接连接符 93"/>
            <p:cNvCxnSpPr>
              <a:cxnSpLocks noChangeAspect="1"/>
            </p:cNvCxnSpPr>
            <p:nvPr/>
          </p:nvCxnSpPr>
          <p:spPr>
            <a:xfrm flipH="1">
              <a:off x="4223668" y="501007"/>
              <a:ext cx="324124" cy="18692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5" name="组合 88"/>
          <p:cNvGrpSpPr>
            <a:grpSpLocks/>
          </p:cNvGrpSpPr>
          <p:nvPr/>
        </p:nvGrpSpPr>
        <p:grpSpPr bwMode="auto">
          <a:xfrm>
            <a:off x="9300467" y="1422750"/>
            <a:ext cx="611188" cy="187325"/>
            <a:chOff x="3899913" y="489634"/>
            <a:chExt cx="611920" cy="187309"/>
          </a:xfrm>
        </p:grpSpPr>
        <p:cxnSp>
          <p:nvCxnSpPr>
            <p:cNvPr id="96" name="直接连接符 95"/>
            <p:cNvCxnSpPr>
              <a:cxnSpLocks noChangeAspect="1"/>
            </p:cNvCxnSpPr>
            <p:nvPr/>
          </p:nvCxnSpPr>
          <p:spPr>
            <a:xfrm>
              <a:off x="3899913" y="489634"/>
              <a:ext cx="324238" cy="187309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直接连接符 96"/>
            <p:cNvCxnSpPr>
              <a:cxnSpLocks noChangeAspect="1"/>
            </p:cNvCxnSpPr>
            <p:nvPr/>
          </p:nvCxnSpPr>
          <p:spPr>
            <a:xfrm flipH="1">
              <a:off x="4224151" y="505509"/>
              <a:ext cx="287682" cy="166674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8" name="直接连接符 97"/>
          <p:cNvCxnSpPr/>
          <p:nvPr/>
        </p:nvCxnSpPr>
        <p:spPr bwMode="auto">
          <a:xfrm>
            <a:off x="9621142" y="1611664"/>
            <a:ext cx="0" cy="288925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矩形 98"/>
          <p:cNvSpPr/>
          <p:nvPr/>
        </p:nvSpPr>
        <p:spPr bwMode="auto">
          <a:xfrm>
            <a:off x="7647659" y="1268760"/>
            <a:ext cx="555625" cy="2857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100" name="矩形 99"/>
          <p:cNvSpPr/>
          <p:nvPr/>
        </p:nvSpPr>
        <p:spPr bwMode="auto">
          <a:xfrm>
            <a:off x="9457629" y="1879950"/>
            <a:ext cx="554038" cy="2841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101" name="等腰三角形 100"/>
          <p:cNvSpPr/>
          <p:nvPr/>
        </p:nvSpPr>
        <p:spPr>
          <a:xfrm flipV="1">
            <a:off x="7033609" y="2226910"/>
            <a:ext cx="36000" cy="288000"/>
          </a:xfrm>
          <a:prstGeom prst="triangl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2" name="等腰三角形 101"/>
          <p:cNvSpPr/>
          <p:nvPr/>
        </p:nvSpPr>
        <p:spPr>
          <a:xfrm flipV="1">
            <a:off x="7906374" y="1738950"/>
            <a:ext cx="36000" cy="288000"/>
          </a:xfrm>
          <a:prstGeom prst="triangl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3" name="等腰三角形 102"/>
          <p:cNvSpPr/>
          <p:nvPr/>
        </p:nvSpPr>
        <p:spPr>
          <a:xfrm rot="14400000" flipV="1">
            <a:off x="6346610" y="2740837"/>
            <a:ext cx="36000" cy="288000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4" name="等腰三角形 103"/>
          <p:cNvSpPr/>
          <p:nvPr/>
        </p:nvSpPr>
        <p:spPr>
          <a:xfrm rot="11760000" flipH="1">
            <a:off x="8290472" y="1592147"/>
            <a:ext cx="36000" cy="288000"/>
          </a:xfrm>
          <a:prstGeom prst="triangl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5" name="等腰三角形 104"/>
          <p:cNvSpPr/>
          <p:nvPr/>
        </p:nvSpPr>
        <p:spPr>
          <a:xfrm rot="7200000">
            <a:off x="8218274" y="1389375"/>
            <a:ext cx="36000" cy="288000"/>
          </a:xfrm>
          <a:prstGeom prst="triangl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6" name="矩形 105"/>
          <p:cNvSpPr/>
          <p:nvPr/>
        </p:nvSpPr>
        <p:spPr bwMode="auto">
          <a:xfrm>
            <a:off x="7818974" y="3750619"/>
            <a:ext cx="554960" cy="28469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107" name="矩形 106"/>
          <p:cNvSpPr/>
          <p:nvPr/>
        </p:nvSpPr>
        <p:spPr bwMode="auto">
          <a:xfrm>
            <a:off x="9932863" y="3531174"/>
            <a:ext cx="555625" cy="2857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108" name="正五边形 6"/>
          <p:cNvSpPr>
            <a:spLocks noChangeArrowheads="1"/>
          </p:cNvSpPr>
          <p:nvPr/>
        </p:nvSpPr>
        <p:spPr bwMode="auto">
          <a:xfrm rot="5400000">
            <a:off x="7983639" y="4110608"/>
            <a:ext cx="584200" cy="555625"/>
          </a:xfrm>
          <a:prstGeom prst="pentagon">
            <a:avLst/>
          </a:prstGeom>
          <a:solidFill>
            <a:srgbClr val="00B0F0"/>
          </a:solidFill>
          <a:ln w="19050" algn="ctr">
            <a:solidFill>
              <a:schemeClr val="tx1"/>
            </a:solidFill>
            <a:round/>
            <a:headEnd/>
            <a:tailEnd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txBody>
          <a:bodyPr lIns="0" tIns="0" rIns="0" bIns="0" anchor="ctr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fontAlgn="t" hangingPunct="1">
              <a:spcBef>
                <a:spcPct val="50000"/>
              </a:spcBef>
            </a:pPr>
            <a:endParaRPr lang="zh-CN" altLang="en-US"/>
          </a:p>
        </p:txBody>
      </p:sp>
      <p:sp>
        <p:nvSpPr>
          <p:cNvPr id="109" name="六边形 108"/>
          <p:cNvSpPr/>
          <p:nvPr/>
        </p:nvSpPr>
        <p:spPr bwMode="auto">
          <a:xfrm rot="5400000">
            <a:off x="6508851" y="4591621"/>
            <a:ext cx="641350" cy="584200"/>
          </a:xfrm>
          <a:prstGeom prst="hexagon">
            <a:avLst/>
          </a:prstGeom>
          <a:solidFill>
            <a:srgbClr val="00B0F0"/>
          </a:solidFill>
          <a:ln w="19050">
            <a:solidFill>
              <a:schemeClr val="tx1"/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10" name="六边形 109"/>
          <p:cNvSpPr/>
          <p:nvPr/>
        </p:nvSpPr>
        <p:spPr bwMode="auto">
          <a:xfrm rot="5400000">
            <a:off x="7093845" y="4595590"/>
            <a:ext cx="642937" cy="584200"/>
          </a:xfrm>
          <a:prstGeom prst="hexagon">
            <a:avLst/>
          </a:prstGeom>
          <a:solidFill>
            <a:srgbClr val="00B0F0"/>
          </a:solidFill>
          <a:ln w="19050">
            <a:solidFill>
              <a:schemeClr val="tx1"/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11" name="六边形 110"/>
          <p:cNvSpPr/>
          <p:nvPr/>
        </p:nvSpPr>
        <p:spPr bwMode="auto">
          <a:xfrm rot="5400000">
            <a:off x="7381976" y="4096321"/>
            <a:ext cx="642937" cy="585788"/>
          </a:xfrm>
          <a:prstGeom prst="hexagon">
            <a:avLst/>
          </a:prstGeom>
          <a:solidFill>
            <a:srgbClr val="00B0F0"/>
          </a:solidFill>
          <a:ln w="19050">
            <a:solidFill>
              <a:schemeClr val="tx1"/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12" name="矩形 111"/>
          <p:cNvSpPr/>
          <p:nvPr/>
        </p:nvSpPr>
        <p:spPr bwMode="auto">
          <a:xfrm>
            <a:off x="5606255" y="4799782"/>
            <a:ext cx="777777" cy="59747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    O</a:t>
            </a:r>
          </a:p>
          <a:p>
            <a:pPr eaLnBrk="1" fontAlgn="auto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   </a:t>
            </a:r>
            <a:r>
              <a:rPr kumimoji="0" lang="en-US" altLang="zh-CN" sz="1000" b="0" kern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kumimoji="0" lang="en-US" altLang="zh-CN" sz="1600" b="0" kern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 ‖</a:t>
            </a:r>
          </a:p>
          <a:p>
            <a:pPr eaLnBrk="1" fontAlgn="auto" hangingPunct="1">
              <a:lnSpc>
                <a:spcPts val="13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R-C-O</a:t>
            </a:r>
          </a:p>
        </p:txBody>
      </p:sp>
      <p:sp>
        <p:nvSpPr>
          <p:cNvPr id="113" name="矩形 112"/>
          <p:cNvSpPr/>
          <p:nvPr/>
        </p:nvSpPr>
        <p:spPr bwMode="auto">
          <a:xfrm>
            <a:off x="6928244" y="4241474"/>
            <a:ext cx="554960" cy="28469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cxnSp>
        <p:nvCxnSpPr>
          <p:cNvPr id="114" name="直接连接符 113"/>
          <p:cNvCxnSpPr>
            <a:cxnSpLocks noChangeAspect="1"/>
          </p:cNvCxnSpPr>
          <p:nvPr/>
        </p:nvCxnSpPr>
        <p:spPr bwMode="auto">
          <a:xfrm flipH="1" flipV="1">
            <a:off x="7166076" y="5029771"/>
            <a:ext cx="252413" cy="127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直接连接符 114"/>
          <p:cNvCxnSpPr>
            <a:cxnSpLocks noChangeAspect="1"/>
          </p:cNvCxnSpPr>
          <p:nvPr/>
        </p:nvCxnSpPr>
        <p:spPr bwMode="auto">
          <a:xfrm flipH="1">
            <a:off x="8412039" y="3640711"/>
            <a:ext cx="323850" cy="187325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6" name="组合 87"/>
          <p:cNvGrpSpPr>
            <a:grpSpLocks/>
          </p:cNvGrpSpPr>
          <p:nvPr/>
        </p:nvGrpSpPr>
        <p:grpSpPr bwMode="auto">
          <a:xfrm>
            <a:off x="8732713" y="3648648"/>
            <a:ext cx="647700" cy="187325"/>
            <a:chOff x="3899544" y="499409"/>
            <a:chExt cx="648248" cy="188524"/>
          </a:xfrm>
        </p:grpSpPr>
        <p:cxnSp>
          <p:nvCxnSpPr>
            <p:cNvPr id="117" name="直接连接符 116"/>
            <p:cNvCxnSpPr>
              <a:cxnSpLocks noChangeAspect="1"/>
            </p:cNvCxnSpPr>
            <p:nvPr/>
          </p:nvCxnSpPr>
          <p:spPr>
            <a:xfrm>
              <a:off x="3899544" y="499409"/>
              <a:ext cx="324124" cy="18692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直接连接符 117"/>
            <p:cNvCxnSpPr>
              <a:cxnSpLocks noChangeAspect="1"/>
            </p:cNvCxnSpPr>
            <p:nvPr/>
          </p:nvCxnSpPr>
          <p:spPr>
            <a:xfrm flipH="1">
              <a:off x="4223668" y="501007"/>
              <a:ext cx="324124" cy="186926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9" name="组合 88"/>
          <p:cNvGrpSpPr>
            <a:grpSpLocks/>
          </p:cNvGrpSpPr>
          <p:nvPr/>
        </p:nvGrpSpPr>
        <p:grpSpPr bwMode="auto">
          <a:xfrm>
            <a:off x="9372475" y="3654998"/>
            <a:ext cx="611188" cy="187325"/>
            <a:chOff x="3899913" y="489634"/>
            <a:chExt cx="611920" cy="187309"/>
          </a:xfrm>
        </p:grpSpPr>
        <p:cxnSp>
          <p:nvCxnSpPr>
            <p:cNvPr id="120" name="直接连接符 119"/>
            <p:cNvCxnSpPr>
              <a:cxnSpLocks noChangeAspect="1"/>
            </p:cNvCxnSpPr>
            <p:nvPr/>
          </p:nvCxnSpPr>
          <p:spPr>
            <a:xfrm>
              <a:off x="3899913" y="489634"/>
              <a:ext cx="324238" cy="187309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直接连接符 120"/>
            <p:cNvCxnSpPr>
              <a:cxnSpLocks noChangeAspect="1"/>
            </p:cNvCxnSpPr>
            <p:nvPr/>
          </p:nvCxnSpPr>
          <p:spPr>
            <a:xfrm flipH="1">
              <a:off x="4224151" y="505509"/>
              <a:ext cx="287682" cy="166674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22" name="直接连接符 121"/>
          <p:cNvCxnSpPr/>
          <p:nvPr/>
        </p:nvCxnSpPr>
        <p:spPr bwMode="auto">
          <a:xfrm>
            <a:off x="9693150" y="3843912"/>
            <a:ext cx="0" cy="288925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3" name="矩形 122"/>
          <p:cNvSpPr/>
          <p:nvPr/>
        </p:nvSpPr>
        <p:spPr bwMode="auto">
          <a:xfrm>
            <a:off x="7719667" y="3501008"/>
            <a:ext cx="555625" cy="2857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124" name="矩形 123"/>
          <p:cNvSpPr/>
          <p:nvPr/>
        </p:nvSpPr>
        <p:spPr bwMode="auto">
          <a:xfrm>
            <a:off x="9529637" y="4112198"/>
            <a:ext cx="554038" cy="2841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kern="0" baseline="-2500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125" name="等腰三角形 124"/>
          <p:cNvSpPr/>
          <p:nvPr/>
        </p:nvSpPr>
        <p:spPr>
          <a:xfrm flipV="1">
            <a:off x="7105617" y="4459158"/>
            <a:ext cx="36000" cy="288000"/>
          </a:xfrm>
          <a:prstGeom prst="triangl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6" name="等腰三角形 125"/>
          <p:cNvSpPr/>
          <p:nvPr/>
        </p:nvSpPr>
        <p:spPr>
          <a:xfrm flipV="1">
            <a:off x="7978382" y="3971198"/>
            <a:ext cx="36000" cy="288000"/>
          </a:xfrm>
          <a:prstGeom prst="triangl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7" name="等腰三角形 126"/>
          <p:cNvSpPr/>
          <p:nvPr/>
        </p:nvSpPr>
        <p:spPr>
          <a:xfrm rot="14400000" flipV="1">
            <a:off x="6418618" y="4973085"/>
            <a:ext cx="36000" cy="288000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8" name="等腰三角形 127"/>
          <p:cNvSpPr/>
          <p:nvPr/>
        </p:nvSpPr>
        <p:spPr>
          <a:xfrm rot="11760000" flipH="1">
            <a:off x="8362480" y="3824395"/>
            <a:ext cx="36000" cy="288000"/>
          </a:xfrm>
          <a:prstGeom prst="triangl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等腰三角形 128"/>
          <p:cNvSpPr/>
          <p:nvPr/>
        </p:nvSpPr>
        <p:spPr>
          <a:xfrm rot="7200000">
            <a:off x="8290282" y="3621623"/>
            <a:ext cx="36000" cy="288000"/>
          </a:xfrm>
          <a:prstGeom prst="triangl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0" name="任意多边形 129"/>
          <p:cNvSpPr/>
          <p:nvPr/>
        </p:nvSpPr>
        <p:spPr>
          <a:xfrm rot="10800000" flipV="1">
            <a:off x="5123912" y="2781119"/>
            <a:ext cx="684000" cy="1728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1" name="任意多边形 130"/>
          <p:cNvSpPr/>
          <p:nvPr/>
        </p:nvSpPr>
        <p:spPr>
          <a:xfrm rot="10800000" flipH="1" flipV="1">
            <a:off x="4439817" y="2780928"/>
            <a:ext cx="684000" cy="1728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9"/>
          <p:cNvSpPr txBox="1">
            <a:spLocks noChangeArrowheads="1"/>
          </p:cNvSpPr>
          <p:nvPr/>
        </p:nvSpPr>
        <p:spPr bwMode="auto">
          <a:xfrm>
            <a:off x="4583832" y="5119018"/>
            <a:ext cx="2351087" cy="830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醛固酮</a:t>
            </a:r>
          </a:p>
          <a:p>
            <a:pPr algn="ctr" eaLnBrk="1" fontAlgn="t" hangingPunct="1"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（盐皮质激素）</a:t>
            </a:r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5015632" y="3115816"/>
            <a:ext cx="15843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孕烯醇酮</a:t>
            </a:r>
          </a:p>
        </p:txBody>
      </p:sp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1416050" y="1216854"/>
            <a:ext cx="9720263" cy="10758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marL="355600" indent="-355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marL="360000" indent="-360000" eaLnBrk="1" hangingPunct="1">
              <a:lnSpc>
                <a:spcPct val="120000"/>
              </a:lnSpc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胆固醇不能直接氧化供能，其代谢去路是转变为胆汁酸、类固醇激素及维生素</a:t>
            </a: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D</a:t>
            </a:r>
            <a:r>
              <a:rPr lang="en-US" altLang="zh-CN" sz="2800" b="0" baseline="-25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3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。</a:t>
            </a:r>
          </a:p>
        </p:txBody>
      </p:sp>
      <p:sp>
        <p:nvSpPr>
          <p:cNvPr id="5" name="Text Box 3"/>
          <p:cNvSpPr txBox="1">
            <a:spLocks noChangeArrowheads="1"/>
          </p:cNvSpPr>
          <p:nvPr/>
        </p:nvSpPr>
        <p:spPr bwMode="auto">
          <a:xfrm>
            <a:off x="7608888" y="2415951"/>
            <a:ext cx="1344612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4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胆汁酸</a:t>
            </a:r>
          </a:p>
        </p:txBody>
      </p:sp>
      <p:sp>
        <p:nvSpPr>
          <p:cNvPr id="6" name="Text Box 4"/>
          <p:cNvSpPr txBox="1">
            <a:spLocks noChangeArrowheads="1"/>
          </p:cNvSpPr>
          <p:nvPr/>
        </p:nvSpPr>
        <p:spPr bwMode="auto">
          <a:xfrm>
            <a:off x="2292350" y="2415951"/>
            <a:ext cx="164306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维生素</a:t>
            </a:r>
            <a:r>
              <a:rPr lang="en-US" altLang="zh-CN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D</a:t>
            </a:r>
            <a:r>
              <a:rPr lang="en-US" altLang="zh-CN" sz="2400" b="0" baseline="-50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3</a:t>
            </a:r>
          </a:p>
        </p:txBody>
      </p:sp>
      <p:sp>
        <p:nvSpPr>
          <p:cNvPr id="7" name="Text Box 5"/>
          <p:cNvSpPr txBox="1">
            <a:spLocks noChangeArrowheads="1"/>
          </p:cNvSpPr>
          <p:nvPr/>
        </p:nvSpPr>
        <p:spPr bwMode="auto">
          <a:xfrm>
            <a:off x="5107707" y="2415951"/>
            <a:ext cx="1347787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胆固醇</a:t>
            </a:r>
          </a:p>
        </p:txBody>
      </p:sp>
      <p:sp>
        <p:nvSpPr>
          <p:cNvPr id="117768" name="Line 6"/>
          <p:cNvSpPr>
            <a:spLocks noChangeShapeType="1"/>
          </p:cNvSpPr>
          <p:nvPr/>
        </p:nvSpPr>
        <p:spPr bwMode="auto">
          <a:xfrm flipH="1">
            <a:off x="3868738" y="2631851"/>
            <a:ext cx="14040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7769" name="Line 8"/>
          <p:cNvSpPr>
            <a:spLocks noChangeShapeType="1"/>
          </p:cNvSpPr>
          <p:nvPr/>
        </p:nvSpPr>
        <p:spPr bwMode="auto">
          <a:xfrm>
            <a:off x="5787157" y="2809650"/>
            <a:ext cx="0" cy="216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7770" name="Line 9"/>
          <p:cNvSpPr>
            <a:spLocks noChangeShapeType="1"/>
          </p:cNvSpPr>
          <p:nvPr/>
        </p:nvSpPr>
        <p:spPr bwMode="auto">
          <a:xfrm>
            <a:off x="5787157" y="2982689"/>
            <a:ext cx="0" cy="216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7771" name="Line 12"/>
          <p:cNvSpPr>
            <a:spLocks noChangeShapeType="1"/>
          </p:cNvSpPr>
          <p:nvPr/>
        </p:nvSpPr>
        <p:spPr bwMode="auto">
          <a:xfrm>
            <a:off x="5782394" y="3474962"/>
            <a:ext cx="0" cy="216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7772" name="Line 13"/>
          <p:cNvSpPr>
            <a:spLocks noChangeShapeType="1"/>
          </p:cNvSpPr>
          <p:nvPr/>
        </p:nvSpPr>
        <p:spPr bwMode="auto">
          <a:xfrm>
            <a:off x="5782394" y="3627362"/>
            <a:ext cx="0" cy="216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" name="Text Box 14"/>
          <p:cNvSpPr txBox="1">
            <a:spLocks noChangeArrowheads="1"/>
          </p:cNvSpPr>
          <p:nvPr/>
        </p:nvSpPr>
        <p:spPr bwMode="auto">
          <a:xfrm>
            <a:off x="4944194" y="4408835"/>
            <a:ext cx="167957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4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皮质酮</a:t>
            </a:r>
          </a:p>
        </p:txBody>
      </p:sp>
      <p:sp>
        <p:nvSpPr>
          <p:cNvPr id="117774" name="Line 16"/>
          <p:cNvSpPr>
            <a:spLocks noChangeShapeType="1"/>
          </p:cNvSpPr>
          <p:nvPr/>
        </p:nvSpPr>
        <p:spPr bwMode="auto">
          <a:xfrm>
            <a:off x="5772869" y="4793009"/>
            <a:ext cx="0" cy="216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7775" name="Line 17"/>
          <p:cNvSpPr>
            <a:spLocks noChangeShapeType="1"/>
          </p:cNvSpPr>
          <p:nvPr/>
        </p:nvSpPr>
        <p:spPr bwMode="auto">
          <a:xfrm>
            <a:off x="5772869" y="4945410"/>
            <a:ext cx="0" cy="216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6" name="Text Box 19"/>
          <p:cNvSpPr txBox="1">
            <a:spLocks noChangeArrowheads="1"/>
          </p:cNvSpPr>
          <p:nvPr/>
        </p:nvSpPr>
        <p:spPr bwMode="auto">
          <a:xfrm>
            <a:off x="5304557" y="3763888"/>
            <a:ext cx="100647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孕酮</a:t>
            </a:r>
          </a:p>
        </p:txBody>
      </p:sp>
      <p:sp>
        <p:nvSpPr>
          <p:cNvPr id="117777" name="Line 21"/>
          <p:cNvSpPr>
            <a:spLocks noChangeShapeType="1"/>
          </p:cNvSpPr>
          <p:nvPr/>
        </p:nvSpPr>
        <p:spPr bwMode="auto">
          <a:xfrm>
            <a:off x="5769694" y="4145309"/>
            <a:ext cx="0" cy="216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7778" name="Line 22"/>
          <p:cNvSpPr>
            <a:spLocks noChangeShapeType="1"/>
          </p:cNvSpPr>
          <p:nvPr/>
        </p:nvSpPr>
        <p:spPr bwMode="auto">
          <a:xfrm>
            <a:off x="5769694" y="4297710"/>
            <a:ext cx="0" cy="216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2" name="Text Box 27"/>
          <p:cNvSpPr txBox="1">
            <a:spLocks noChangeArrowheads="1"/>
          </p:cNvSpPr>
          <p:nvPr/>
        </p:nvSpPr>
        <p:spPr bwMode="auto">
          <a:xfrm>
            <a:off x="2612653" y="5117063"/>
            <a:ext cx="2052637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糖皮质激素</a:t>
            </a:r>
          </a:p>
          <a:p>
            <a:pPr algn="ctr" eaLnBrk="1" fontAlgn="t" hangingPunct="1"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（皮质醇）</a:t>
            </a:r>
          </a:p>
        </p:txBody>
      </p:sp>
      <p:sp>
        <p:nvSpPr>
          <p:cNvPr id="23" name="Text Box 31"/>
          <p:cNvSpPr txBox="1">
            <a:spLocks noChangeArrowheads="1"/>
          </p:cNvSpPr>
          <p:nvPr/>
        </p:nvSpPr>
        <p:spPr bwMode="auto">
          <a:xfrm>
            <a:off x="7175500" y="4381847"/>
            <a:ext cx="143986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睾丸酮</a:t>
            </a:r>
          </a:p>
        </p:txBody>
      </p:sp>
      <p:sp>
        <p:nvSpPr>
          <p:cNvPr id="117782" name="Line 32"/>
          <p:cNvSpPr>
            <a:spLocks noChangeShapeType="1"/>
          </p:cNvSpPr>
          <p:nvPr/>
        </p:nvSpPr>
        <p:spPr bwMode="auto">
          <a:xfrm>
            <a:off x="7896200" y="4793009"/>
            <a:ext cx="0" cy="3127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5" name="Text Box 33"/>
          <p:cNvSpPr txBox="1">
            <a:spLocks noChangeArrowheads="1"/>
          </p:cNvSpPr>
          <p:nvPr/>
        </p:nvSpPr>
        <p:spPr bwMode="auto">
          <a:xfrm>
            <a:off x="7024688" y="5117430"/>
            <a:ext cx="1731962" cy="831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defRPr/>
            </a:pPr>
            <a:r>
              <a:rPr lang="zh-CN" altLang="en-US" sz="24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雌二醇</a:t>
            </a:r>
          </a:p>
          <a:p>
            <a:pPr algn="ctr" eaLnBrk="1" fontAlgn="t" hangingPunct="1">
              <a:defRPr/>
            </a:pPr>
            <a:r>
              <a:rPr lang="zh-CN" altLang="en-US" sz="24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（性激素）</a:t>
            </a:r>
          </a:p>
        </p:txBody>
      </p:sp>
      <p:sp>
        <p:nvSpPr>
          <p:cNvPr id="117786" name="Line 37"/>
          <p:cNvSpPr>
            <a:spLocks noChangeShapeType="1"/>
          </p:cNvSpPr>
          <p:nvPr/>
        </p:nvSpPr>
        <p:spPr bwMode="auto">
          <a:xfrm>
            <a:off x="8832850" y="2847751"/>
            <a:ext cx="381000" cy="4572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7787" name="Line 38"/>
          <p:cNvSpPr>
            <a:spLocks noChangeAspect="1" noChangeShapeType="1"/>
          </p:cNvSpPr>
          <p:nvPr/>
        </p:nvSpPr>
        <p:spPr bwMode="auto">
          <a:xfrm>
            <a:off x="6240463" y="2776314"/>
            <a:ext cx="2720975" cy="6810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0" name="Text Box 39"/>
          <p:cNvSpPr txBox="1">
            <a:spLocks noChangeArrowheads="1"/>
          </p:cNvSpPr>
          <p:nvPr/>
        </p:nvSpPr>
        <p:spPr bwMode="auto">
          <a:xfrm>
            <a:off x="8832850" y="3279551"/>
            <a:ext cx="155416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4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粪便排出</a:t>
            </a:r>
          </a:p>
        </p:txBody>
      </p:sp>
      <p:sp>
        <p:nvSpPr>
          <p:cNvPr id="117789" name="Line 40"/>
          <p:cNvSpPr>
            <a:spLocks noChangeShapeType="1"/>
          </p:cNvSpPr>
          <p:nvPr/>
        </p:nvSpPr>
        <p:spPr bwMode="auto">
          <a:xfrm>
            <a:off x="6240462" y="2631851"/>
            <a:ext cx="144000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/>
          </a:p>
        </p:txBody>
      </p:sp>
      <p:sp>
        <p:nvSpPr>
          <p:cNvPr id="32" name="Rectangle 42"/>
          <p:cNvSpPr>
            <a:spLocks noGrp="1" noChangeArrowheads="1"/>
          </p:cNvSpPr>
          <p:nvPr>
            <p:ph type="title"/>
          </p:nvPr>
        </p:nvSpPr>
        <p:spPr>
          <a:xfrm>
            <a:off x="1055688" y="548680"/>
            <a:ext cx="4176712" cy="523875"/>
          </a:xfrm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just" eaLnBrk="1" fontAlgn="auto" hangingPunct="1">
              <a:lnSpc>
                <a:spcPct val="100000"/>
              </a:lnSpc>
              <a:spcAft>
                <a:spcPts val="0"/>
              </a:spcAft>
              <a:defRPr/>
            </a:pP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三、胆固醇的转化与排泄</a:t>
            </a:r>
          </a:p>
        </p:txBody>
      </p:sp>
      <p:sp>
        <p:nvSpPr>
          <p:cNvPr id="33" name="Text Box 43"/>
          <p:cNvSpPr txBox="1">
            <a:spLocks noChangeArrowheads="1"/>
          </p:cNvSpPr>
          <p:nvPr/>
        </p:nvSpPr>
        <p:spPr bwMode="auto">
          <a:xfrm>
            <a:off x="6950075" y="2847751"/>
            <a:ext cx="946150" cy="3683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90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粪固醇</a:t>
            </a:r>
          </a:p>
        </p:txBody>
      </p:sp>
      <p:cxnSp>
        <p:nvCxnSpPr>
          <p:cNvPr id="35" name="直接连接符 34"/>
          <p:cNvCxnSpPr/>
          <p:nvPr/>
        </p:nvCxnSpPr>
        <p:spPr>
          <a:xfrm>
            <a:off x="1077913" y="1125538"/>
            <a:ext cx="414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 Box 43">
            <a:extLst>
              <a:ext uri="{FF2B5EF4-FFF2-40B4-BE49-F238E27FC236}">
                <a16:creationId xmlns:a16="http://schemas.microsoft.com/office/drawing/2014/main" id="{2ECCCB25-06DD-567E-50EF-80D1C0F4F6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6507" y="2276872"/>
            <a:ext cx="831621" cy="307777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40%</a:t>
            </a:r>
            <a:endParaRPr lang="zh-CN" altLang="en-US" sz="20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cxnSp>
        <p:nvCxnSpPr>
          <p:cNvPr id="10" name="连接符: 肘形 9">
            <a:extLst>
              <a:ext uri="{FF2B5EF4-FFF2-40B4-BE49-F238E27FC236}">
                <a16:creationId xmlns:a16="http://schemas.microsoft.com/office/drawing/2014/main" id="{407DCD45-EAF2-9EFE-8B30-7EE29D056C67}"/>
              </a:ext>
            </a:extLst>
          </p:cNvPr>
          <p:cNvCxnSpPr/>
          <p:nvPr/>
        </p:nvCxnSpPr>
        <p:spPr>
          <a:xfrm rot="16200000" flipH="1">
            <a:off x="6816008" y="3357112"/>
            <a:ext cx="432000" cy="1728000"/>
          </a:xfrm>
          <a:prstGeom prst="bentConnector3">
            <a:avLst>
              <a:gd name="adj1" fmla="val 247"/>
            </a:avLst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连接符: 肘形 11">
            <a:extLst>
              <a:ext uri="{FF2B5EF4-FFF2-40B4-BE49-F238E27FC236}">
                <a16:creationId xmlns:a16="http://schemas.microsoft.com/office/drawing/2014/main" id="{6A336B4F-31F2-E970-A1B8-90BC43B4EDB6}"/>
              </a:ext>
            </a:extLst>
          </p:cNvPr>
          <p:cNvCxnSpPr>
            <a:cxnSpLocks/>
          </p:cNvCxnSpPr>
          <p:nvPr/>
        </p:nvCxnSpPr>
        <p:spPr>
          <a:xfrm rot="5400000">
            <a:off x="4043736" y="3681065"/>
            <a:ext cx="1080000" cy="1728000"/>
          </a:xfrm>
          <a:prstGeom prst="bentConnector3">
            <a:avLst>
              <a:gd name="adj1" fmla="val 247"/>
            </a:avLst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0850" name="Rectangle 2"/>
          <p:cNvSpPr>
            <a:spLocks noGrp="1" noChangeArrowheads="1"/>
          </p:cNvSpPr>
          <p:nvPr>
            <p:ph type="title"/>
          </p:nvPr>
        </p:nvSpPr>
        <p:spPr>
          <a:xfrm>
            <a:off x="1103313" y="476672"/>
            <a:ext cx="2673350" cy="590550"/>
          </a:xfrm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just" eaLnBrk="1" fontAlgn="auto" hangingPunct="1">
              <a:lnSpc>
                <a:spcPct val="130000"/>
              </a:lnSpc>
              <a:spcAft>
                <a:spcPts val="0"/>
              </a:spcAft>
              <a:defRPr/>
            </a:pP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思考题</a:t>
            </a:r>
          </a:p>
        </p:txBody>
      </p:sp>
      <p:sp>
        <p:nvSpPr>
          <p:cNvPr id="590852" name="Rectangle 4"/>
          <p:cNvSpPr>
            <a:spLocks noChangeArrowheads="1"/>
          </p:cNvSpPr>
          <p:nvPr/>
        </p:nvSpPr>
        <p:spPr bwMode="auto">
          <a:xfrm>
            <a:off x="1127125" y="1217861"/>
            <a:ext cx="9650413" cy="26431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360000" indent="-360000" eaLnBrk="1" hangingPunct="1">
              <a:lnSpc>
                <a:spcPts val="35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脂类有何主要生理功能？</a:t>
            </a:r>
          </a:p>
          <a:p>
            <a:pPr marL="360000" indent="-360000" eaLnBrk="1" hangingPunct="1">
              <a:lnSpc>
                <a:spcPts val="35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血脂包括哪些物质？说出血脂的来源和去路。</a:t>
            </a:r>
          </a:p>
          <a:p>
            <a:pPr marL="360000" indent="-360000" eaLnBrk="1" hangingPunct="1">
              <a:lnSpc>
                <a:spcPts val="35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说出各种血浆脂蛋白的名称、符号、合成部位及生理意义。</a:t>
            </a:r>
          </a:p>
          <a:p>
            <a:pPr marL="360000" indent="-360000" eaLnBrk="1" hangingPunct="1">
              <a:lnSpc>
                <a:spcPts val="35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什么叫脂肪动员？说出脂肪酸</a:t>
            </a:r>
            <a:r>
              <a:rPr kumimoji="0" lang="en-US" altLang="zh-CN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β-</a:t>
            </a:r>
            <a:r>
              <a: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氧化基本过程。</a:t>
            </a:r>
          </a:p>
          <a:p>
            <a:pPr marL="360000" indent="-360000" eaLnBrk="1" hangingPunct="1">
              <a:lnSpc>
                <a:spcPts val="35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有关含偶数个碳的一元饱和脂肪酸彻底氧化时生成</a:t>
            </a:r>
            <a:r>
              <a:rPr kumimoji="0" lang="en-US" altLang="zh-CN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ATP</a:t>
            </a:r>
            <a:r>
              <a: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数目的计算。</a:t>
            </a:r>
          </a:p>
        </p:txBody>
      </p:sp>
      <p:cxnSp>
        <p:nvCxnSpPr>
          <p:cNvPr id="5" name="直接连接符 4"/>
          <p:cNvCxnSpPr/>
          <p:nvPr/>
        </p:nvCxnSpPr>
        <p:spPr>
          <a:xfrm>
            <a:off x="1077913" y="1125538"/>
            <a:ext cx="3852862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875" name="Rectangle 3"/>
          <p:cNvSpPr>
            <a:spLocks noChangeArrowheads="1"/>
          </p:cNvSpPr>
          <p:nvPr/>
        </p:nvSpPr>
        <p:spPr bwMode="auto">
          <a:xfrm>
            <a:off x="1127125" y="1257027"/>
            <a:ext cx="10082213" cy="3540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360000" indent="-360000" eaLnBrk="1" hangingPunct="1">
              <a:lnSpc>
                <a:spcPts val="35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什么是酮体？说出酮体生成与利用特点和生理意义、酮体生成的限速酶。严重饥饿或糖尿病情况下，为什么会出现酮症酸中毒？</a:t>
            </a:r>
          </a:p>
          <a:p>
            <a:pPr marL="360000" indent="-360000" eaLnBrk="1" hangingPunct="1">
              <a:lnSpc>
                <a:spcPts val="35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体内的糖怎样转变为脂肪？</a:t>
            </a:r>
          </a:p>
          <a:p>
            <a:pPr marL="360000" indent="-360000" eaLnBrk="1" hangingPunct="1">
              <a:lnSpc>
                <a:spcPts val="35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说出甘油三酯、甘油磷脂合成的部位和原料。</a:t>
            </a:r>
          </a:p>
          <a:p>
            <a:pPr marL="360000" indent="-360000" eaLnBrk="1" hangingPunct="1">
              <a:lnSpc>
                <a:spcPts val="35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说出合成胆固醇的主要器官、合成原料、限速酶、合成的调节及其体内的转化与排泄。</a:t>
            </a:r>
          </a:p>
          <a:p>
            <a:pPr marL="360000" indent="-360000" eaLnBrk="1" hangingPunct="1">
              <a:lnSpc>
                <a:spcPts val="35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胆汁酸有何功用？它是由什么物质转变生成？</a:t>
            </a:r>
          </a:p>
        </p:txBody>
      </p:sp>
      <p:sp>
        <p:nvSpPr>
          <p:cNvPr id="5" name="Rectangle 2"/>
          <p:cNvSpPr>
            <a:spLocks noGrp="1" noChangeArrowheads="1"/>
          </p:cNvSpPr>
          <p:nvPr>
            <p:ph type="title"/>
          </p:nvPr>
        </p:nvSpPr>
        <p:spPr>
          <a:xfrm>
            <a:off x="1118394" y="476672"/>
            <a:ext cx="2673350" cy="590550"/>
          </a:xfrm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just" eaLnBrk="1" fontAlgn="auto" hangingPunct="1">
              <a:lnSpc>
                <a:spcPct val="130000"/>
              </a:lnSpc>
              <a:spcAft>
                <a:spcPts val="0"/>
              </a:spcAft>
              <a:defRPr/>
            </a:pP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思考题</a:t>
            </a:r>
          </a:p>
        </p:txBody>
      </p:sp>
      <p:cxnSp>
        <p:nvCxnSpPr>
          <p:cNvPr id="7" name="直接连接符 6"/>
          <p:cNvCxnSpPr/>
          <p:nvPr/>
        </p:nvCxnSpPr>
        <p:spPr>
          <a:xfrm>
            <a:off x="1077913" y="1125538"/>
            <a:ext cx="3852862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3"/>
          <p:cNvSpPr txBox="1">
            <a:spLocks noChangeArrowheads="1"/>
          </p:cNvSpPr>
          <p:nvPr/>
        </p:nvSpPr>
        <p:spPr bwMode="auto">
          <a:xfrm>
            <a:off x="1414463" y="1196975"/>
            <a:ext cx="3673475" cy="3095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0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69925" indent="-325438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2600">
                <a:solidFill>
                  <a:schemeClr val="tx1"/>
                </a:solidFill>
                <a:latin typeface="+mn-lt"/>
                <a:ea typeface="+mn-ea"/>
              </a:defRPr>
            </a:lvl2pPr>
            <a:lvl3pPr marL="1022350" indent="-350838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2200">
                <a:solidFill>
                  <a:schemeClr val="tx1"/>
                </a:solidFill>
                <a:latin typeface="+mn-lt"/>
                <a:ea typeface="+mn-ea"/>
              </a:defRPr>
            </a:lvl3pPr>
            <a:lvl4pPr marL="1339850" indent="-315913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1681163" indent="-339725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  <a:lvl6pPr marL="21383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5955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0527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5099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360000" lvl="1" indent="-360363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v"/>
              <a:defRPr/>
            </a:pPr>
            <a:r>
              <a:rPr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营养必需脂肪酸：</a:t>
            </a:r>
          </a:p>
          <a:p>
            <a:pPr marL="720000" lvl="2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ü"/>
              <a:defRPr/>
            </a:pPr>
            <a:r>
              <a:rPr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亚油酸</a:t>
            </a:r>
            <a:endParaRPr lang="en-US" altLang="zh-CN" sz="2800" b="0" kern="0" dirty="0"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</a:endParaRPr>
          </a:p>
          <a:p>
            <a:pPr marL="720000" lvl="2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ü"/>
              <a:defRPr/>
            </a:pPr>
            <a:r>
              <a:rPr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亚麻酸</a:t>
            </a:r>
            <a:endParaRPr lang="en-US" altLang="zh-CN" sz="2800" b="0" kern="0" dirty="0"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</a:endParaRPr>
          </a:p>
          <a:p>
            <a:pPr marL="720000" lvl="2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ü"/>
              <a:defRPr/>
            </a:pPr>
            <a:r>
              <a:rPr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花生四烯酸</a:t>
            </a:r>
            <a:endParaRPr lang="en-US" altLang="zh-CN" sz="2800" b="0" kern="0" dirty="0"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</a:endParaRPr>
          </a:p>
          <a:p>
            <a:pPr marL="720000" lvl="2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ü"/>
              <a:defRPr/>
            </a:pPr>
            <a:r>
              <a:rPr lang="en-US" altLang="zh-CN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……</a:t>
            </a:r>
          </a:p>
        </p:txBody>
      </p:sp>
      <p:sp>
        <p:nvSpPr>
          <p:cNvPr id="4" name="Rectangle 9"/>
          <p:cNvSpPr>
            <a:spLocks noChangeArrowheads="1"/>
          </p:cNvSpPr>
          <p:nvPr/>
        </p:nvSpPr>
        <p:spPr bwMode="auto">
          <a:xfrm>
            <a:off x="1055688" y="548680"/>
            <a:ext cx="7054850" cy="525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60000" lvl="1" indent="-360000" fontAlgn="auto">
              <a:spcBef>
                <a:spcPts val="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作为必需脂肪酸的来源</a:t>
            </a: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主要来自磷脂</a:t>
            </a: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)</a:t>
            </a:r>
            <a:endParaRPr lang="zh-CN" altLang="en-US" sz="28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grpSp>
        <p:nvGrpSpPr>
          <p:cNvPr id="23556" name="组合 19459"/>
          <p:cNvGrpSpPr>
            <a:grpSpLocks/>
          </p:cNvGrpSpPr>
          <p:nvPr/>
        </p:nvGrpSpPr>
        <p:grpSpPr bwMode="auto">
          <a:xfrm>
            <a:off x="4583113" y="1268413"/>
            <a:ext cx="6464300" cy="4775200"/>
            <a:chOff x="5188181" y="1484784"/>
            <a:chExt cx="6463921" cy="4774559"/>
          </a:xfrm>
        </p:grpSpPr>
        <p:sp>
          <p:nvSpPr>
            <p:cNvPr id="264" name="圆角矩形 263"/>
            <p:cNvSpPr/>
            <p:nvPr/>
          </p:nvSpPr>
          <p:spPr>
            <a:xfrm>
              <a:off x="6392658" y="1521493"/>
              <a:ext cx="5207683" cy="360000"/>
            </a:xfrm>
            <a:prstGeom prst="roundRect">
              <a:avLst/>
            </a:prstGeom>
            <a:solidFill>
              <a:srgbClr val="FFC0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63" name="圆角矩形 262"/>
            <p:cNvSpPr/>
            <p:nvPr/>
          </p:nvSpPr>
          <p:spPr>
            <a:xfrm>
              <a:off x="6392658" y="1993300"/>
              <a:ext cx="5207683" cy="360000"/>
            </a:xfrm>
            <a:prstGeom prst="roundRect">
              <a:avLst/>
            </a:prstGeom>
            <a:solidFill>
              <a:srgbClr val="FFC0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62" name="圆角矩形 261"/>
            <p:cNvSpPr/>
            <p:nvPr/>
          </p:nvSpPr>
          <p:spPr>
            <a:xfrm>
              <a:off x="6399011" y="2470859"/>
              <a:ext cx="5207683" cy="360000"/>
            </a:xfrm>
            <a:prstGeom prst="roundRect">
              <a:avLst/>
            </a:prstGeom>
            <a:solidFill>
              <a:srgbClr val="FFC0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61" name="圆角矩形 260"/>
            <p:cNvSpPr/>
            <p:nvPr/>
          </p:nvSpPr>
          <p:spPr>
            <a:xfrm>
              <a:off x="6399011" y="2951251"/>
              <a:ext cx="5207683" cy="360000"/>
            </a:xfrm>
            <a:prstGeom prst="roundRect">
              <a:avLst/>
            </a:prstGeom>
            <a:solidFill>
              <a:srgbClr val="FFC0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60" name="圆角矩形 259"/>
            <p:cNvSpPr/>
            <p:nvPr/>
          </p:nvSpPr>
          <p:spPr>
            <a:xfrm>
              <a:off x="6392658" y="3431580"/>
              <a:ext cx="5207683" cy="360000"/>
            </a:xfrm>
            <a:prstGeom prst="roundRect">
              <a:avLst/>
            </a:prstGeom>
            <a:solidFill>
              <a:srgbClr val="FFC0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59" name="圆角矩形 258"/>
            <p:cNvSpPr/>
            <p:nvPr/>
          </p:nvSpPr>
          <p:spPr>
            <a:xfrm>
              <a:off x="6394488" y="3911274"/>
              <a:ext cx="5207683" cy="360000"/>
            </a:xfrm>
            <a:prstGeom prst="roundRect">
              <a:avLst/>
            </a:prstGeom>
            <a:solidFill>
              <a:srgbClr val="FFC0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58" name="圆角矩形 257"/>
            <p:cNvSpPr/>
            <p:nvPr/>
          </p:nvSpPr>
          <p:spPr>
            <a:xfrm>
              <a:off x="6381935" y="4400273"/>
              <a:ext cx="5207683" cy="360000"/>
            </a:xfrm>
            <a:prstGeom prst="roundRect">
              <a:avLst/>
            </a:prstGeom>
            <a:solidFill>
              <a:srgbClr val="FFC0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57" name="圆角矩形 256"/>
            <p:cNvSpPr/>
            <p:nvPr/>
          </p:nvSpPr>
          <p:spPr>
            <a:xfrm>
              <a:off x="6393424" y="4870673"/>
              <a:ext cx="5207683" cy="360000"/>
            </a:xfrm>
            <a:prstGeom prst="roundRect">
              <a:avLst/>
            </a:prstGeom>
            <a:solidFill>
              <a:srgbClr val="FFC0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56" name="圆角矩形 255"/>
            <p:cNvSpPr/>
            <p:nvPr/>
          </p:nvSpPr>
          <p:spPr>
            <a:xfrm>
              <a:off x="6393085" y="5355566"/>
              <a:ext cx="5207683" cy="360000"/>
            </a:xfrm>
            <a:prstGeom prst="roundRect">
              <a:avLst/>
            </a:prstGeom>
            <a:solidFill>
              <a:srgbClr val="FFC0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9457" name="圆角矩形 19456"/>
            <p:cNvSpPr/>
            <p:nvPr/>
          </p:nvSpPr>
          <p:spPr>
            <a:xfrm>
              <a:off x="6384032" y="5832047"/>
              <a:ext cx="5207683" cy="360000"/>
            </a:xfrm>
            <a:prstGeom prst="roundRect">
              <a:avLst/>
            </a:prstGeom>
            <a:solidFill>
              <a:srgbClr val="FFC0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grpSp>
          <p:nvGrpSpPr>
            <p:cNvPr id="23587" name="组合 2"/>
            <p:cNvGrpSpPr>
              <a:grpSpLocks/>
            </p:cNvGrpSpPr>
            <p:nvPr/>
          </p:nvGrpSpPr>
          <p:grpSpPr bwMode="auto">
            <a:xfrm>
              <a:off x="6456416" y="1988840"/>
              <a:ext cx="3419796" cy="288000"/>
              <a:chOff x="192088" y="3639939"/>
              <a:chExt cx="6184674" cy="425648"/>
            </a:xfrm>
          </p:grpSpPr>
          <p:cxnSp>
            <p:nvCxnSpPr>
              <p:cNvPr id="6" name="直接连接符 5"/>
              <p:cNvCxnSpPr/>
              <p:nvPr/>
            </p:nvCxnSpPr>
            <p:spPr bwMode="auto">
              <a:xfrm rot="60000" flipV="1">
                <a:off x="192274" y="3833340"/>
                <a:ext cx="361722" cy="22286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直接连接符 6"/>
              <p:cNvCxnSpPr/>
              <p:nvPr/>
            </p:nvCxnSpPr>
            <p:spPr bwMode="auto">
              <a:xfrm rot="21540000" flipH="1" flipV="1">
                <a:off x="553997" y="3842724"/>
                <a:ext cx="355981" cy="22286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" name="直接连接符 7"/>
              <p:cNvCxnSpPr/>
              <p:nvPr/>
            </p:nvCxnSpPr>
            <p:spPr bwMode="auto">
              <a:xfrm rot="60000" flipV="1">
                <a:off x="892753" y="3842724"/>
                <a:ext cx="361722" cy="22286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直接连接符 8"/>
              <p:cNvCxnSpPr/>
              <p:nvPr/>
            </p:nvCxnSpPr>
            <p:spPr bwMode="auto">
              <a:xfrm rot="21540000" flipH="1" flipV="1">
                <a:off x="1248733" y="3842724"/>
                <a:ext cx="361722" cy="22286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直接连接符 9"/>
              <p:cNvCxnSpPr/>
              <p:nvPr/>
            </p:nvCxnSpPr>
            <p:spPr bwMode="auto">
              <a:xfrm rot="60000" flipV="1">
                <a:off x="1596102" y="3842724"/>
                <a:ext cx="358851" cy="22286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" name="直接连接符 10"/>
              <p:cNvCxnSpPr/>
              <p:nvPr/>
            </p:nvCxnSpPr>
            <p:spPr bwMode="auto">
              <a:xfrm rot="60000" flipV="1">
                <a:off x="2290839" y="3842724"/>
                <a:ext cx="361722" cy="22286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直接连接符 11"/>
              <p:cNvCxnSpPr/>
              <p:nvPr/>
            </p:nvCxnSpPr>
            <p:spPr bwMode="auto">
              <a:xfrm rot="21540000" flipH="1" flipV="1">
                <a:off x="1940600" y="3842724"/>
                <a:ext cx="361722" cy="22286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直接连接符 12"/>
              <p:cNvCxnSpPr/>
              <p:nvPr/>
            </p:nvCxnSpPr>
            <p:spPr bwMode="auto">
              <a:xfrm rot="21540000" flipH="1" flipV="1">
                <a:off x="2641078" y="3842724"/>
                <a:ext cx="358851" cy="22286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直接连接符 13"/>
              <p:cNvCxnSpPr/>
              <p:nvPr/>
            </p:nvCxnSpPr>
            <p:spPr bwMode="auto">
              <a:xfrm rot="21540000" flipH="1" flipV="1">
                <a:off x="3341556" y="3842724"/>
                <a:ext cx="358851" cy="22286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直接连接符 14"/>
              <p:cNvCxnSpPr/>
              <p:nvPr/>
            </p:nvCxnSpPr>
            <p:spPr bwMode="auto">
              <a:xfrm rot="60000" flipV="1">
                <a:off x="2991317" y="3842724"/>
                <a:ext cx="358851" cy="22286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直接连接符 15"/>
              <p:cNvCxnSpPr/>
              <p:nvPr/>
            </p:nvCxnSpPr>
            <p:spPr bwMode="auto">
              <a:xfrm rot="60000" flipV="1">
                <a:off x="3700407" y="3833340"/>
                <a:ext cx="361722" cy="22286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直接连接符 16"/>
              <p:cNvCxnSpPr/>
              <p:nvPr/>
            </p:nvCxnSpPr>
            <p:spPr bwMode="auto">
              <a:xfrm rot="21540000" flipH="1" flipV="1">
                <a:off x="4062129" y="3823957"/>
                <a:ext cx="358852" cy="22051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直接连接符 17"/>
              <p:cNvCxnSpPr/>
              <p:nvPr/>
            </p:nvCxnSpPr>
            <p:spPr bwMode="auto">
              <a:xfrm rot="60000" flipV="1">
                <a:off x="4403757" y="3823957"/>
                <a:ext cx="358851" cy="22051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直接连接符 18"/>
              <p:cNvCxnSpPr/>
              <p:nvPr/>
            </p:nvCxnSpPr>
            <p:spPr bwMode="auto">
              <a:xfrm rot="21540000" flipH="1" flipV="1">
                <a:off x="4751124" y="3823957"/>
                <a:ext cx="358852" cy="22051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tangle 11"/>
              <p:cNvSpPr>
                <a:spLocks noChangeArrowheads="1"/>
              </p:cNvSpPr>
              <p:nvPr/>
            </p:nvSpPr>
            <p:spPr bwMode="auto">
              <a:xfrm>
                <a:off x="5181746" y="3640975"/>
                <a:ext cx="1194258" cy="36361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anchor="ctr"/>
              <a:lstStyle/>
              <a:p>
                <a:pPr algn="ctr" eaLnBrk="1" fontAlgn="auto" hangingPunct="1">
                  <a:spcAft>
                    <a:spcPts val="0"/>
                  </a:spcAft>
                  <a:buClr>
                    <a:srgbClr val="C00000"/>
                  </a:buClr>
                  <a:buSzPct val="80000"/>
                  <a:defRPr/>
                </a:pPr>
                <a:r>
                  <a:rPr lang="en-US" altLang="zh-CN" sz="1200" b="0" cap="all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COOH</a:t>
                </a:r>
                <a:endParaRPr lang="zh-CN" altLang="en-US" sz="1200" b="0" cap="all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endParaRPr>
              </a:p>
            </p:txBody>
          </p:sp>
          <p:cxnSp>
            <p:nvCxnSpPr>
              <p:cNvPr id="26" name="直接连接符 25"/>
              <p:cNvCxnSpPr>
                <a:cxnSpLocks noChangeAspect="1"/>
              </p:cNvCxnSpPr>
              <p:nvPr/>
            </p:nvCxnSpPr>
            <p:spPr bwMode="auto">
              <a:xfrm rot="60000" flipV="1">
                <a:off x="5112847" y="3880259"/>
                <a:ext cx="261245" cy="159523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3588" name="组合 27"/>
            <p:cNvGrpSpPr>
              <a:grpSpLocks/>
            </p:cNvGrpSpPr>
            <p:nvPr/>
          </p:nvGrpSpPr>
          <p:grpSpPr bwMode="auto">
            <a:xfrm>
              <a:off x="6456040" y="1484784"/>
              <a:ext cx="3037120" cy="288000"/>
              <a:chOff x="893763" y="3639939"/>
              <a:chExt cx="5492607" cy="425648"/>
            </a:xfrm>
          </p:grpSpPr>
          <p:cxnSp>
            <p:nvCxnSpPr>
              <p:cNvPr id="31" name="直接连接符 30"/>
              <p:cNvCxnSpPr/>
              <p:nvPr/>
            </p:nvCxnSpPr>
            <p:spPr bwMode="auto">
              <a:xfrm rot="60000" flipV="1">
                <a:off x="894629" y="3841688"/>
                <a:ext cx="361722" cy="22286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接连接符 31"/>
              <p:cNvCxnSpPr/>
              <p:nvPr/>
            </p:nvCxnSpPr>
            <p:spPr bwMode="auto">
              <a:xfrm rot="21540000" flipH="1" flipV="1">
                <a:off x="1250610" y="3841688"/>
                <a:ext cx="358852" cy="22286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直接连接符 32"/>
              <p:cNvCxnSpPr/>
              <p:nvPr/>
            </p:nvCxnSpPr>
            <p:spPr bwMode="auto">
              <a:xfrm rot="60000" flipV="1">
                <a:off x="1597979" y="3841688"/>
                <a:ext cx="358851" cy="22286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接连接符 33"/>
              <p:cNvCxnSpPr/>
              <p:nvPr/>
            </p:nvCxnSpPr>
            <p:spPr bwMode="auto">
              <a:xfrm rot="60000" flipV="1">
                <a:off x="2292716" y="3841688"/>
                <a:ext cx="361722" cy="22286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直接连接符 34"/>
              <p:cNvCxnSpPr/>
              <p:nvPr/>
            </p:nvCxnSpPr>
            <p:spPr bwMode="auto">
              <a:xfrm rot="21540000" flipH="1" flipV="1">
                <a:off x="1942477" y="3841688"/>
                <a:ext cx="358851" cy="22286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直接连接符 35"/>
              <p:cNvCxnSpPr/>
              <p:nvPr/>
            </p:nvCxnSpPr>
            <p:spPr bwMode="auto">
              <a:xfrm rot="21540000" flipH="1" flipV="1">
                <a:off x="2640083" y="3841688"/>
                <a:ext cx="361722" cy="22286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接连接符 36"/>
              <p:cNvCxnSpPr/>
              <p:nvPr/>
            </p:nvCxnSpPr>
            <p:spPr bwMode="auto">
              <a:xfrm rot="21540000" flipH="1" flipV="1">
                <a:off x="3343433" y="3841688"/>
                <a:ext cx="358851" cy="22286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直接连接符 37"/>
              <p:cNvCxnSpPr/>
              <p:nvPr/>
            </p:nvCxnSpPr>
            <p:spPr bwMode="auto">
              <a:xfrm rot="60000" flipV="1">
                <a:off x="2990322" y="3841688"/>
                <a:ext cx="361722" cy="22286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直接连接符 38"/>
              <p:cNvCxnSpPr/>
              <p:nvPr/>
            </p:nvCxnSpPr>
            <p:spPr bwMode="auto">
              <a:xfrm rot="60000" flipV="1">
                <a:off x="3702284" y="3832304"/>
                <a:ext cx="361722" cy="22286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直接连接符 39"/>
              <p:cNvCxnSpPr/>
              <p:nvPr/>
            </p:nvCxnSpPr>
            <p:spPr bwMode="auto">
              <a:xfrm rot="21540000" flipH="1" flipV="1">
                <a:off x="4064006" y="3822921"/>
                <a:ext cx="358852" cy="22051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直接连接符 40"/>
              <p:cNvCxnSpPr/>
              <p:nvPr/>
            </p:nvCxnSpPr>
            <p:spPr bwMode="auto">
              <a:xfrm rot="60000" flipV="1">
                <a:off x="4402762" y="3822921"/>
                <a:ext cx="361722" cy="22051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直接连接符 41"/>
              <p:cNvCxnSpPr/>
              <p:nvPr/>
            </p:nvCxnSpPr>
            <p:spPr bwMode="auto">
              <a:xfrm rot="21540000" flipH="1" flipV="1">
                <a:off x="4753001" y="3822921"/>
                <a:ext cx="358852" cy="22051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3" name="Rectangle 11"/>
              <p:cNvSpPr>
                <a:spLocks noChangeArrowheads="1"/>
              </p:cNvSpPr>
              <p:nvPr/>
            </p:nvSpPr>
            <p:spPr bwMode="auto">
              <a:xfrm>
                <a:off x="5192237" y="3639939"/>
                <a:ext cx="1194258" cy="36361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anchor="ctr"/>
              <a:lstStyle/>
              <a:p>
                <a:pPr algn="ctr" eaLnBrk="1" fontAlgn="auto" hangingPunct="1">
                  <a:spcAft>
                    <a:spcPts val="0"/>
                  </a:spcAft>
                  <a:buClr>
                    <a:srgbClr val="C00000"/>
                  </a:buClr>
                  <a:buSzPct val="80000"/>
                  <a:defRPr/>
                </a:pPr>
                <a:r>
                  <a:rPr lang="en-US" altLang="zh-CN" sz="1200" b="0" cap="all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COOH</a:t>
                </a:r>
                <a:endParaRPr lang="zh-CN" altLang="en-US" sz="1200" b="0" cap="all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endParaRPr>
              </a:p>
            </p:txBody>
          </p:sp>
          <p:cxnSp>
            <p:nvCxnSpPr>
              <p:cNvPr id="44" name="直接连接符 43"/>
              <p:cNvCxnSpPr>
                <a:cxnSpLocks noChangeAspect="1"/>
              </p:cNvCxnSpPr>
              <p:nvPr/>
            </p:nvCxnSpPr>
            <p:spPr bwMode="auto">
              <a:xfrm rot="60000" flipV="1">
                <a:off x="5114724" y="3879223"/>
                <a:ext cx="261245" cy="159523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3589" name="组合 4"/>
            <p:cNvGrpSpPr>
              <a:grpSpLocks/>
            </p:cNvGrpSpPr>
            <p:nvPr/>
          </p:nvGrpSpPr>
          <p:grpSpPr bwMode="auto">
            <a:xfrm>
              <a:off x="6454742" y="2492928"/>
              <a:ext cx="3821453" cy="288000"/>
              <a:chOff x="876226" y="4797152"/>
              <a:chExt cx="3821453" cy="288000"/>
            </a:xfrm>
          </p:grpSpPr>
          <p:cxnSp>
            <p:nvCxnSpPr>
              <p:cNvPr id="46" name="直接连接符 45"/>
              <p:cNvCxnSpPr/>
              <p:nvPr/>
            </p:nvCxnSpPr>
            <p:spPr bwMode="auto">
              <a:xfrm rot="60000" flipV="1">
                <a:off x="1271680" y="4928680"/>
                <a:ext cx="198426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直接连接符 46"/>
              <p:cNvCxnSpPr/>
              <p:nvPr/>
            </p:nvCxnSpPr>
            <p:spPr bwMode="auto">
              <a:xfrm rot="21540000" flipH="1" flipV="1">
                <a:off x="1470106" y="4935029"/>
                <a:ext cx="198425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直接连接符 47"/>
              <p:cNvCxnSpPr/>
              <p:nvPr/>
            </p:nvCxnSpPr>
            <p:spPr bwMode="auto">
              <a:xfrm rot="60000" flipV="1">
                <a:off x="1659007" y="4935029"/>
                <a:ext cx="200013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直接连接符 48"/>
              <p:cNvCxnSpPr/>
              <p:nvPr/>
            </p:nvCxnSpPr>
            <p:spPr bwMode="auto">
              <a:xfrm rot="21540000" flipH="1" flipV="1">
                <a:off x="1855846" y="4935029"/>
                <a:ext cx="200013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直接连接符 49"/>
              <p:cNvCxnSpPr/>
              <p:nvPr/>
            </p:nvCxnSpPr>
            <p:spPr bwMode="auto">
              <a:xfrm rot="60000" flipV="1">
                <a:off x="2047922" y="4935029"/>
                <a:ext cx="198425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直接连接符 50"/>
              <p:cNvCxnSpPr/>
              <p:nvPr/>
            </p:nvCxnSpPr>
            <p:spPr bwMode="auto">
              <a:xfrm rot="60000" flipV="1">
                <a:off x="2432075" y="4935029"/>
                <a:ext cx="200013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直接连接符 51"/>
              <p:cNvCxnSpPr/>
              <p:nvPr/>
            </p:nvCxnSpPr>
            <p:spPr bwMode="auto">
              <a:xfrm rot="21540000" flipH="1" flipV="1">
                <a:off x="2238411" y="4935029"/>
                <a:ext cx="200013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直接连接符 52"/>
              <p:cNvCxnSpPr/>
              <p:nvPr/>
            </p:nvCxnSpPr>
            <p:spPr bwMode="auto">
              <a:xfrm rot="21540000" flipH="1" flipV="1">
                <a:off x="2625738" y="4935029"/>
                <a:ext cx="198425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直接连接符 53"/>
              <p:cNvCxnSpPr/>
              <p:nvPr/>
            </p:nvCxnSpPr>
            <p:spPr bwMode="auto">
              <a:xfrm rot="21540000" flipH="1" flipV="1">
                <a:off x="3013066" y="4935029"/>
                <a:ext cx="198425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直接连接符 54"/>
              <p:cNvCxnSpPr/>
              <p:nvPr/>
            </p:nvCxnSpPr>
            <p:spPr bwMode="auto">
              <a:xfrm rot="60000" flipV="1">
                <a:off x="2819402" y="4935029"/>
                <a:ext cx="198425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直接连接符 55"/>
              <p:cNvCxnSpPr/>
              <p:nvPr/>
            </p:nvCxnSpPr>
            <p:spPr bwMode="auto">
              <a:xfrm rot="60000" flipV="1">
                <a:off x="3211491" y="4928680"/>
                <a:ext cx="200013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直接连接符 56"/>
              <p:cNvCxnSpPr/>
              <p:nvPr/>
            </p:nvCxnSpPr>
            <p:spPr bwMode="auto">
              <a:xfrm rot="21540000" flipH="1" flipV="1">
                <a:off x="3411504" y="4920743"/>
                <a:ext cx="198426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直接连接符 57"/>
              <p:cNvCxnSpPr/>
              <p:nvPr/>
            </p:nvCxnSpPr>
            <p:spPr bwMode="auto">
              <a:xfrm rot="60000" flipV="1">
                <a:off x="3600406" y="4920743"/>
                <a:ext cx="198425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9" name="直接连接符 58"/>
              <p:cNvCxnSpPr/>
              <p:nvPr/>
            </p:nvCxnSpPr>
            <p:spPr bwMode="auto">
              <a:xfrm rot="21540000" flipH="1" flipV="1">
                <a:off x="3792482" y="4920743"/>
                <a:ext cx="198426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" name="Rectangle 11"/>
              <p:cNvSpPr>
                <a:spLocks noChangeArrowheads="1"/>
              </p:cNvSpPr>
              <p:nvPr/>
            </p:nvSpPr>
            <p:spPr bwMode="auto">
              <a:xfrm>
                <a:off x="4036943" y="4796935"/>
                <a:ext cx="660361" cy="247616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anchor="ctr"/>
              <a:lstStyle/>
              <a:p>
                <a:pPr algn="ctr" eaLnBrk="1" fontAlgn="auto" hangingPunct="1">
                  <a:spcAft>
                    <a:spcPts val="0"/>
                  </a:spcAft>
                  <a:buClr>
                    <a:srgbClr val="C00000"/>
                  </a:buClr>
                  <a:buSzPct val="80000"/>
                  <a:defRPr/>
                </a:pPr>
                <a:r>
                  <a:rPr lang="en-US" altLang="zh-CN" sz="1200" b="0" cap="all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COOH</a:t>
                </a:r>
                <a:endParaRPr lang="zh-CN" altLang="en-US" sz="1200" b="0" cap="all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endParaRPr>
              </a:p>
            </p:txBody>
          </p:sp>
          <p:cxnSp>
            <p:nvCxnSpPr>
              <p:cNvPr id="61" name="直接连接符 60"/>
              <p:cNvCxnSpPr>
                <a:cxnSpLocks noChangeAspect="1"/>
              </p:cNvCxnSpPr>
              <p:nvPr/>
            </p:nvCxnSpPr>
            <p:spPr bwMode="auto">
              <a:xfrm rot="60000" flipV="1">
                <a:off x="3992495" y="4960426"/>
                <a:ext cx="144455" cy="10793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直接连接符 61"/>
              <p:cNvCxnSpPr/>
              <p:nvPr/>
            </p:nvCxnSpPr>
            <p:spPr bwMode="auto">
              <a:xfrm rot="60000" flipV="1">
                <a:off x="876416" y="4927092"/>
                <a:ext cx="200013" cy="150793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直接连接符 62"/>
              <p:cNvCxnSpPr/>
              <p:nvPr/>
            </p:nvCxnSpPr>
            <p:spPr bwMode="auto">
              <a:xfrm rot="21540000" flipH="1" flipV="1">
                <a:off x="1076429" y="4933442"/>
                <a:ext cx="196838" cy="150793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3590" name="组合 83"/>
            <p:cNvGrpSpPr>
              <a:grpSpLocks/>
            </p:cNvGrpSpPr>
            <p:nvPr/>
          </p:nvGrpSpPr>
          <p:grpSpPr bwMode="auto">
            <a:xfrm>
              <a:off x="6456040" y="3048107"/>
              <a:ext cx="3919322" cy="258849"/>
              <a:chOff x="1511245" y="4416259"/>
              <a:chExt cx="3919322" cy="258849"/>
            </a:xfrm>
          </p:grpSpPr>
          <p:cxnSp>
            <p:nvCxnSpPr>
              <p:cNvPr id="66" name="直接连接符 65"/>
              <p:cNvCxnSpPr/>
              <p:nvPr/>
            </p:nvCxnSpPr>
            <p:spPr bwMode="auto">
              <a:xfrm rot="60000" flipV="1">
                <a:off x="1906989" y="4424350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直接连接符 66"/>
              <p:cNvCxnSpPr/>
              <p:nvPr/>
            </p:nvCxnSpPr>
            <p:spPr bwMode="auto">
              <a:xfrm rot="21540000" flipH="1" flipV="1">
                <a:off x="2107002" y="4430699"/>
                <a:ext cx="196838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直接连接符 67"/>
              <p:cNvCxnSpPr/>
              <p:nvPr/>
            </p:nvCxnSpPr>
            <p:spPr bwMode="auto">
              <a:xfrm rot="60000" flipV="1">
                <a:off x="2294316" y="4430699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直接连接符 68"/>
              <p:cNvCxnSpPr/>
              <p:nvPr/>
            </p:nvCxnSpPr>
            <p:spPr bwMode="auto">
              <a:xfrm rot="21540000" flipH="1" flipV="1">
                <a:off x="2491154" y="4430699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直接连接符 69"/>
              <p:cNvCxnSpPr/>
              <p:nvPr/>
            </p:nvCxnSpPr>
            <p:spPr bwMode="auto">
              <a:xfrm rot="60000" flipV="1">
                <a:off x="2683230" y="4430699"/>
                <a:ext cx="198426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直接连接符 71"/>
              <p:cNvCxnSpPr/>
              <p:nvPr/>
            </p:nvCxnSpPr>
            <p:spPr bwMode="auto">
              <a:xfrm rot="21540000" flipH="1" flipV="1">
                <a:off x="2873719" y="4430699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直接连接符 72"/>
              <p:cNvCxnSpPr>
                <a:cxnSpLocks noChangeAspect="1"/>
              </p:cNvCxnSpPr>
              <p:nvPr/>
            </p:nvCxnSpPr>
            <p:spPr bwMode="auto">
              <a:xfrm rot="21540000" flipH="1" flipV="1">
                <a:off x="4730985" y="4425937"/>
                <a:ext cx="144455" cy="109523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直接连接符 73"/>
              <p:cNvCxnSpPr/>
              <p:nvPr/>
            </p:nvCxnSpPr>
            <p:spPr bwMode="auto">
              <a:xfrm rot="21540000" flipH="1" flipV="1">
                <a:off x="3554717" y="4430699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直接连接符 74"/>
              <p:cNvCxnSpPr/>
              <p:nvPr/>
            </p:nvCxnSpPr>
            <p:spPr bwMode="auto">
              <a:xfrm rot="60000" flipV="1">
                <a:off x="3361053" y="4430699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直接连接符 75"/>
              <p:cNvCxnSpPr/>
              <p:nvPr/>
            </p:nvCxnSpPr>
            <p:spPr bwMode="auto">
              <a:xfrm rot="60000" flipV="1">
                <a:off x="3754730" y="4424350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直接连接符 76"/>
              <p:cNvCxnSpPr/>
              <p:nvPr/>
            </p:nvCxnSpPr>
            <p:spPr bwMode="auto">
              <a:xfrm rot="21540000" flipH="1" flipV="1">
                <a:off x="3954744" y="4416413"/>
                <a:ext cx="198425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直接连接符 77"/>
              <p:cNvCxnSpPr/>
              <p:nvPr/>
            </p:nvCxnSpPr>
            <p:spPr bwMode="auto">
              <a:xfrm rot="60000" flipV="1">
                <a:off x="4142058" y="4416413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直接连接符 78"/>
              <p:cNvCxnSpPr/>
              <p:nvPr/>
            </p:nvCxnSpPr>
            <p:spPr bwMode="auto">
              <a:xfrm rot="21540000" flipH="1" flipV="1">
                <a:off x="4335721" y="4416413"/>
                <a:ext cx="198425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Rectangle 11"/>
              <p:cNvSpPr>
                <a:spLocks noChangeArrowheads="1"/>
              </p:cNvSpPr>
              <p:nvPr/>
            </p:nvSpPr>
            <p:spPr bwMode="auto">
              <a:xfrm>
                <a:off x="4770671" y="4427524"/>
                <a:ext cx="660361" cy="247617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anchor="ctr"/>
              <a:lstStyle/>
              <a:p>
                <a:pPr algn="ctr" eaLnBrk="1" fontAlgn="auto" hangingPunct="1">
                  <a:spcAft>
                    <a:spcPts val="0"/>
                  </a:spcAft>
                  <a:buClr>
                    <a:srgbClr val="C00000"/>
                  </a:buClr>
                  <a:buSzPct val="80000"/>
                  <a:defRPr/>
                </a:pPr>
                <a:r>
                  <a:rPr lang="en-US" altLang="zh-CN" sz="1200" b="0" cap="all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COOH</a:t>
                </a:r>
                <a:endParaRPr lang="zh-CN" altLang="en-US" sz="1200" b="0" cap="all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endParaRPr>
              </a:p>
            </p:txBody>
          </p:sp>
          <p:cxnSp>
            <p:nvCxnSpPr>
              <p:cNvPr id="81" name="直接连接符 80"/>
              <p:cNvCxnSpPr/>
              <p:nvPr/>
            </p:nvCxnSpPr>
            <p:spPr bwMode="auto">
              <a:xfrm rot="60000" flipV="1">
                <a:off x="4535735" y="4419588"/>
                <a:ext cx="198425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直接连接符 81"/>
              <p:cNvCxnSpPr/>
              <p:nvPr/>
            </p:nvCxnSpPr>
            <p:spPr bwMode="auto">
              <a:xfrm rot="60000" flipV="1">
                <a:off x="1511724" y="4422762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直接连接符 82"/>
              <p:cNvCxnSpPr/>
              <p:nvPr/>
            </p:nvCxnSpPr>
            <p:spPr bwMode="auto">
              <a:xfrm rot="21540000" flipH="1" flipV="1">
                <a:off x="1711737" y="4429111"/>
                <a:ext cx="196838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直接连接符 63"/>
              <p:cNvCxnSpPr/>
              <p:nvPr/>
            </p:nvCxnSpPr>
            <p:spPr>
              <a:xfrm>
                <a:off x="3070557" y="4578316"/>
                <a:ext cx="28732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直接连接符 85"/>
              <p:cNvCxnSpPr/>
              <p:nvPr/>
            </p:nvCxnSpPr>
            <p:spPr>
              <a:xfrm>
                <a:off x="3072145" y="4614824"/>
                <a:ext cx="28732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3591" name="组合 84"/>
            <p:cNvGrpSpPr>
              <a:grpSpLocks/>
            </p:cNvGrpSpPr>
            <p:nvPr/>
          </p:nvGrpSpPr>
          <p:grpSpPr bwMode="auto">
            <a:xfrm>
              <a:off x="6456040" y="3429000"/>
              <a:ext cx="4031150" cy="267374"/>
              <a:chOff x="408666" y="4478095"/>
              <a:chExt cx="4031150" cy="267374"/>
            </a:xfrm>
          </p:grpSpPr>
          <p:cxnSp>
            <p:nvCxnSpPr>
              <p:cNvPr id="89" name="直接连接符 88"/>
              <p:cNvCxnSpPr/>
              <p:nvPr/>
            </p:nvCxnSpPr>
            <p:spPr bwMode="auto">
              <a:xfrm rot="60000" flipV="1">
                <a:off x="804410" y="4587828"/>
                <a:ext cx="198425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直接连接符 89"/>
              <p:cNvCxnSpPr/>
              <p:nvPr/>
            </p:nvCxnSpPr>
            <p:spPr bwMode="auto">
              <a:xfrm rot="21540000" flipH="1" flipV="1">
                <a:off x="1002835" y="4595764"/>
                <a:ext cx="198426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直接连接符 90"/>
              <p:cNvCxnSpPr/>
              <p:nvPr/>
            </p:nvCxnSpPr>
            <p:spPr bwMode="auto">
              <a:xfrm rot="60000" flipV="1">
                <a:off x="1199674" y="4595764"/>
                <a:ext cx="198426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直接连接符 91"/>
              <p:cNvCxnSpPr/>
              <p:nvPr/>
            </p:nvCxnSpPr>
            <p:spPr bwMode="auto">
              <a:xfrm rot="21540000" flipH="1" flipV="1">
                <a:off x="1680659" y="4595764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3" name="直接连接符 92"/>
              <p:cNvCxnSpPr/>
              <p:nvPr/>
            </p:nvCxnSpPr>
            <p:spPr bwMode="auto">
              <a:xfrm rot="60000" flipV="1">
                <a:off x="1872734" y="4595764"/>
                <a:ext cx="198426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" name="直接连接符 93"/>
              <p:cNvCxnSpPr/>
              <p:nvPr/>
            </p:nvCxnSpPr>
            <p:spPr bwMode="auto">
              <a:xfrm rot="21540000" flipH="1" flipV="1">
                <a:off x="2350544" y="4595764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直接连接符 95"/>
              <p:cNvCxnSpPr/>
              <p:nvPr/>
            </p:nvCxnSpPr>
            <p:spPr bwMode="auto">
              <a:xfrm rot="21540000" flipH="1" flipV="1">
                <a:off x="2744221" y="4595764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7" name="直接连接符 96"/>
              <p:cNvCxnSpPr/>
              <p:nvPr/>
            </p:nvCxnSpPr>
            <p:spPr bwMode="auto">
              <a:xfrm rot="60000" flipV="1">
                <a:off x="2550558" y="4595764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直接连接符 97"/>
              <p:cNvCxnSpPr/>
              <p:nvPr/>
            </p:nvCxnSpPr>
            <p:spPr bwMode="auto">
              <a:xfrm rot="60000" flipV="1">
                <a:off x="2944235" y="4587828"/>
                <a:ext cx="198425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直接连接符 98"/>
              <p:cNvCxnSpPr/>
              <p:nvPr/>
            </p:nvCxnSpPr>
            <p:spPr bwMode="auto">
              <a:xfrm rot="21540000" flipH="1" flipV="1">
                <a:off x="3142660" y="4581479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直接连接符 99"/>
              <p:cNvCxnSpPr/>
              <p:nvPr/>
            </p:nvCxnSpPr>
            <p:spPr bwMode="auto">
              <a:xfrm rot="60000" flipV="1">
                <a:off x="3331562" y="4581479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直接连接符 100"/>
              <p:cNvCxnSpPr/>
              <p:nvPr/>
            </p:nvCxnSpPr>
            <p:spPr bwMode="auto">
              <a:xfrm rot="21540000" flipH="1" flipV="1">
                <a:off x="3523638" y="4581479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2" name="Rectangle 11"/>
              <p:cNvSpPr>
                <a:spLocks noChangeArrowheads="1"/>
              </p:cNvSpPr>
              <p:nvPr/>
            </p:nvSpPr>
            <p:spPr bwMode="auto">
              <a:xfrm>
                <a:off x="3779211" y="4478305"/>
                <a:ext cx="660361" cy="246030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anchor="ctr"/>
              <a:lstStyle/>
              <a:p>
                <a:pPr algn="ctr" eaLnBrk="1" fontAlgn="auto" hangingPunct="1">
                  <a:spcAft>
                    <a:spcPts val="0"/>
                  </a:spcAft>
                  <a:buClr>
                    <a:srgbClr val="C00000"/>
                  </a:buClr>
                  <a:buSzPct val="80000"/>
                  <a:defRPr/>
                </a:pPr>
                <a:r>
                  <a:rPr lang="en-US" altLang="zh-CN" sz="1200" b="0" cap="all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COOH</a:t>
                </a:r>
                <a:endParaRPr lang="zh-CN" altLang="en-US" sz="1200" b="0" cap="all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endParaRPr>
              </a:p>
            </p:txBody>
          </p:sp>
          <p:cxnSp>
            <p:nvCxnSpPr>
              <p:cNvPr id="103" name="直接连接符 102"/>
              <p:cNvCxnSpPr>
                <a:cxnSpLocks noChangeAspect="1"/>
              </p:cNvCxnSpPr>
              <p:nvPr/>
            </p:nvCxnSpPr>
            <p:spPr bwMode="auto">
              <a:xfrm rot="60000" flipV="1">
                <a:off x="3722064" y="4619574"/>
                <a:ext cx="142867" cy="10793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直接连接符 103"/>
              <p:cNvCxnSpPr/>
              <p:nvPr/>
            </p:nvCxnSpPr>
            <p:spPr bwMode="auto">
              <a:xfrm rot="60000" flipV="1">
                <a:off x="409145" y="4586240"/>
                <a:ext cx="200013" cy="150793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直接连接符 104"/>
              <p:cNvCxnSpPr/>
              <p:nvPr/>
            </p:nvCxnSpPr>
            <p:spPr bwMode="auto">
              <a:xfrm rot="21540000" flipH="1" flipV="1">
                <a:off x="609158" y="4592590"/>
                <a:ext cx="196838" cy="150793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直接连接符 105"/>
              <p:cNvCxnSpPr/>
              <p:nvPr/>
            </p:nvCxnSpPr>
            <p:spPr>
              <a:xfrm>
                <a:off x="2063223" y="4635447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直接连接符 106"/>
              <p:cNvCxnSpPr/>
              <p:nvPr/>
            </p:nvCxnSpPr>
            <p:spPr>
              <a:xfrm>
                <a:off x="2063223" y="4598939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8" name="直接连接符 107"/>
              <p:cNvCxnSpPr/>
              <p:nvPr/>
            </p:nvCxnSpPr>
            <p:spPr>
              <a:xfrm>
                <a:off x="1393337" y="4602113"/>
                <a:ext cx="28732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9" name="直接连接符 108"/>
              <p:cNvCxnSpPr/>
              <p:nvPr/>
            </p:nvCxnSpPr>
            <p:spPr>
              <a:xfrm>
                <a:off x="1398100" y="4635447"/>
                <a:ext cx="28732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3592" name="组合 86"/>
            <p:cNvGrpSpPr>
              <a:grpSpLocks/>
            </p:cNvGrpSpPr>
            <p:nvPr/>
          </p:nvGrpSpPr>
          <p:grpSpPr bwMode="auto">
            <a:xfrm>
              <a:off x="6456040" y="4005064"/>
              <a:ext cx="4115942" cy="257007"/>
              <a:chOff x="696698" y="4684161"/>
              <a:chExt cx="4115942" cy="257007"/>
            </a:xfrm>
          </p:grpSpPr>
          <p:cxnSp>
            <p:nvCxnSpPr>
              <p:cNvPr id="112" name="直接连接符 111"/>
              <p:cNvCxnSpPr/>
              <p:nvPr/>
            </p:nvCxnSpPr>
            <p:spPr bwMode="auto">
              <a:xfrm rot="60000" flipV="1">
                <a:off x="1092442" y="4692429"/>
                <a:ext cx="200013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直接连接符 112"/>
              <p:cNvCxnSpPr/>
              <p:nvPr/>
            </p:nvCxnSpPr>
            <p:spPr bwMode="auto">
              <a:xfrm rot="21540000" flipH="1" flipV="1">
                <a:off x="1292455" y="4698778"/>
                <a:ext cx="198425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" name="直接连接符 113"/>
              <p:cNvCxnSpPr/>
              <p:nvPr/>
            </p:nvCxnSpPr>
            <p:spPr bwMode="auto">
              <a:xfrm rot="60000" flipV="1">
                <a:off x="1487706" y="4698778"/>
                <a:ext cx="200013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5" name="直接连接符 114"/>
              <p:cNvCxnSpPr/>
              <p:nvPr/>
            </p:nvCxnSpPr>
            <p:spPr bwMode="auto">
              <a:xfrm rot="21540000" flipH="1" flipV="1">
                <a:off x="1968691" y="4698778"/>
                <a:ext cx="200013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直接连接符 115"/>
              <p:cNvCxnSpPr/>
              <p:nvPr/>
            </p:nvCxnSpPr>
            <p:spPr bwMode="auto">
              <a:xfrm rot="60000" flipV="1">
                <a:off x="2160766" y="4698778"/>
                <a:ext cx="198426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直接连接符 116"/>
              <p:cNvCxnSpPr/>
              <p:nvPr/>
            </p:nvCxnSpPr>
            <p:spPr bwMode="auto">
              <a:xfrm rot="21540000" flipH="1" flipV="1">
                <a:off x="2640163" y="4698778"/>
                <a:ext cx="198426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8" name="直接连接符 117"/>
              <p:cNvCxnSpPr/>
              <p:nvPr/>
            </p:nvCxnSpPr>
            <p:spPr bwMode="auto">
              <a:xfrm rot="21540000" flipH="1" flipV="1">
                <a:off x="3316399" y="4698778"/>
                <a:ext cx="200013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" name="直接连接符 118"/>
              <p:cNvCxnSpPr/>
              <p:nvPr/>
            </p:nvCxnSpPr>
            <p:spPr bwMode="auto">
              <a:xfrm rot="60000" flipV="1">
                <a:off x="2840176" y="4698778"/>
                <a:ext cx="198426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" name="直接连接符 119"/>
              <p:cNvCxnSpPr/>
              <p:nvPr/>
            </p:nvCxnSpPr>
            <p:spPr bwMode="auto">
              <a:xfrm rot="60000" flipV="1">
                <a:off x="3516412" y="4692429"/>
                <a:ext cx="198426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直接连接符 120"/>
              <p:cNvCxnSpPr/>
              <p:nvPr/>
            </p:nvCxnSpPr>
            <p:spPr bwMode="auto">
              <a:xfrm rot="21540000" flipH="1" flipV="1">
                <a:off x="3714838" y="4684493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直接连接符 121"/>
              <p:cNvCxnSpPr/>
              <p:nvPr/>
            </p:nvCxnSpPr>
            <p:spPr bwMode="auto">
              <a:xfrm rot="60000" flipV="1">
                <a:off x="3903739" y="4684493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" name="直接连接符 122"/>
              <p:cNvCxnSpPr>
                <a:cxnSpLocks noChangeAspect="1"/>
              </p:cNvCxnSpPr>
              <p:nvPr/>
            </p:nvCxnSpPr>
            <p:spPr bwMode="auto">
              <a:xfrm rot="21540000" flipH="1" flipV="1">
                <a:off x="4095816" y="4684493"/>
                <a:ext cx="144454" cy="10793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" name="Rectangle 11"/>
              <p:cNvSpPr>
                <a:spLocks noChangeArrowheads="1"/>
              </p:cNvSpPr>
              <p:nvPr/>
            </p:nvSpPr>
            <p:spPr bwMode="auto">
              <a:xfrm>
                <a:off x="4152963" y="4694017"/>
                <a:ext cx="660361" cy="247616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anchor="ctr"/>
              <a:lstStyle/>
              <a:p>
                <a:pPr algn="ctr" eaLnBrk="1" fontAlgn="auto" hangingPunct="1">
                  <a:spcAft>
                    <a:spcPts val="0"/>
                  </a:spcAft>
                  <a:buClr>
                    <a:srgbClr val="C00000"/>
                  </a:buClr>
                  <a:buSzPct val="80000"/>
                  <a:defRPr/>
                </a:pPr>
                <a:r>
                  <a:rPr lang="en-US" altLang="zh-CN" sz="1200" b="0" cap="all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COOH</a:t>
                </a:r>
                <a:endParaRPr lang="zh-CN" altLang="en-US" sz="1200" b="0" cap="all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endParaRPr>
              </a:p>
            </p:txBody>
          </p:sp>
          <p:cxnSp>
            <p:nvCxnSpPr>
              <p:cNvPr id="126" name="直接连接符 125"/>
              <p:cNvCxnSpPr/>
              <p:nvPr/>
            </p:nvCxnSpPr>
            <p:spPr bwMode="auto">
              <a:xfrm rot="60000" flipV="1">
                <a:off x="697177" y="4690842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7" name="直接连接符 126"/>
              <p:cNvCxnSpPr/>
              <p:nvPr/>
            </p:nvCxnSpPr>
            <p:spPr bwMode="auto">
              <a:xfrm rot="21540000" flipH="1" flipV="1">
                <a:off x="897190" y="4697191"/>
                <a:ext cx="198426" cy="1507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直接连接符 127"/>
              <p:cNvCxnSpPr/>
              <p:nvPr/>
            </p:nvCxnSpPr>
            <p:spPr>
              <a:xfrm>
                <a:off x="2352843" y="4738461"/>
                <a:ext cx="28732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直接连接符 128"/>
              <p:cNvCxnSpPr/>
              <p:nvPr/>
            </p:nvCxnSpPr>
            <p:spPr>
              <a:xfrm>
                <a:off x="2352843" y="4701953"/>
                <a:ext cx="28732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直接连接符 129"/>
              <p:cNvCxnSpPr/>
              <p:nvPr/>
            </p:nvCxnSpPr>
            <p:spPr>
              <a:xfrm>
                <a:off x="1681369" y="4697191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直接连接符 130"/>
              <p:cNvCxnSpPr/>
              <p:nvPr/>
            </p:nvCxnSpPr>
            <p:spPr>
              <a:xfrm>
                <a:off x="1686132" y="4738461"/>
                <a:ext cx="28732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直接连接符 131"/>
              <p:cNvCxnSpPr/>
              <p:nvPr/>
            </p:nvCxnSpPr>
            <p:spPr>
              <a:xfrm>
                <a:off x="3035428" y="4735286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3" name="直接连接符 132"/>
              <p:cNvCxnSpPr/>
              <p:nvPr/>
            </p:nvCxnSpPr>
            <p:spPr>
              <a:xfrm>
                <a:off x="3035428" y="4698778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3593" name="组合 109"/>
            <p:cNvGrpSpPr>
              <a:grpSpLocks/>
            </p:cNvGrpSpPr>
            <p:nvPr/>
          </p:nvGrpSpPr>
          <p:grpSpPr bwMode="auto">
            <a:xfrm>
              <a:off x="6456040" y="4365104"/>
              <a:ext cx="4589108" cy="267374"/>
              <a:chOff x="192642" y="4622111"/>
              <a:chExt cx="4589108" cy="267374"/>
            </a:xfrm>
          </p:grpSpPr>
          <p:cxnSp>
            <p:nvCxnSpPr>
              <p:cNvPr id="136" name="直接连接符 135"/>
              <p:cNvCxnSpPr/>
              <p:nvPr/>
            </p:nvCxnSpPr>
            <p:spPr bwMode="auto">
              <a:xfrm rot="60000" flipV="1">
                <a:off x="588386" y="4732239"/>
                <a:ext cx="200013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7" name="直接连接符 136"/>
              <p:cNvCxnSpPr/>
              <p:nvPr/>
            </p:nvCxnSpPr>
            <p:spPr bwMode="auto">
              <a:xfrm rot="21540000" flipH="1" flipV="1">
                <a:off x="788399" y="4740175"/>
                <a:ext cx="196838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" name="直接连接符 137"/>
              <p:cNvCxnSpPr/>
              <p:nvPr/>
            </p:nvCxnSpPr>
            <p:spPr bwMode="auto">
              <a:xfrm rot="60000" flipV="1">
                <a:off x="983650" y="4740175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直接连接符 138"/>
              <p:cNvCxnSpPr/>
              <p:nvPr/>
            </p:nvCxnSpPr>
            <p:spPr bwMode="auto">
              <a:xfrm rot="21540000" flipH="1" flipV="1">
                <a:off x="1464634" y="4740175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直接连接符 139"/>
              <p:cNvCxnSpPr/>
              <p:nvPr/>
            </p:nvCxnSpPr>
            <p:spPr bwMode="auto">
              <a:xfrm rot="60000" flipV="1">
                <a:off x="1656710" y="4740175"/>
                <a:ext cx="198426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接连接符 140"/>
              <p:cNvCxnSpPr/>
              <p:nvPr/>
            </p:nvCxnSpPr>
            <p:spPr bwMode="auto">
              <a:xfrm rot="21540000" flipH="1" flipV="1">
                <a:off x="2134520" y="4740175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直接连接符 141"/>
              <p:cNvCxnSpPr/>
              <p:nvPr/>
            </p:nvCxnSpPr>
            <p:spPr bwMode="auto">
              <a:xfrm rot="21540000" flipH="1" flipV="1">
                <a:off x="2812342" y="4740175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直接连接符 142"/>
              <p:cNvCxnSpPr/>
              <p:nvPr/>
            </p:nvCxnSpPr>
            <p:spPr bwMode="auto">
              <a:xfrm rot="60000" flipV="1">
                <a:off x="2334533" y="4740175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接连接符 143"/>
              <p:cNvCxnSpPr/>
              <p:nvPr/>
            </p:nvCxnSpPr>
            <p:spPr bwMode="auto">
              <a:xfrm rot="60000" flipV="1">
                <a:off x="3012356" y="4732239"/>
                <a:ext cx="198426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直接连接符 144"/>
              <p:cNvCxnSpPr/>
              <p:nvPr/>
            </p:nvCxnSpPr>
            <p:spPr bwMode="auto">
              <a:xfrm rot="21540000" flipH="1" flipV="1">
                <a:off x="3494927" y="4725890"/>
                <a:ext cx="198426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直接连接符 145"/>
              <p:cNvCxnSpPr/>
              <p:nvPr/>
            </p:nvCxnSpPr>
            <p:spPr bwMode="auto">
              <a:xfrm rot="60000" flipV="1">
                <a:off x="3683829" y="4725890"/>
                <a:ext cx="198425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8" name="Rectangle 11"/>
              <p:cNvSpPr>
                <a:spLocks noChangeArrowheads="1"/>
              </p:cNvSpPr>
              <p:nvPr/>
            </p:nvSpPr>
            <p:spPr bwMode="auto">
              <a:xfrm>
                <a:off x="4121954" y="4622716"/>
                <a:ext cx="660361" cy="246030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anchor="ctr"/>
              <a:lstStyle/>
              <a:p>
                <a:pPr algn="ctr" eaLnBrk="1" fontAlgn="auto" hangingPunct="1">
                  <a:spcAft>
                    <a:spcPts val="0"/>
                  </a:spcAft>
                  <a:buClr>
                    <a:srgbClr val="C00000"/>
                  </a:buClr>
                  <a:buSzPct val="80000"/>
                  <a:defRPr/>
                </a:pPr>
                <a:r>
                  <a:rPr lang="en-US" altLang="zh-CN" sz="1200" b="0" cap="all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COOH</a:t>
                </a:r>
                <a:endParaRPr lang="zh-CN" altLang="en-US" sz="1200" b="0" cap="all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endParaRPr>
              </a:p>
            </p:txBody>
          </p:sp>
          <p:cxnSp>
            <p:nvCxnSpPr>
              <p:cNvPr id="149" name="直接连接符 148"/>
              <p:cNvCxnSpPr/>
              <p:nvPr/>
            </p:nvCxnSpPr>
            <p:spPr bwMode="auto">
              <a:xfrm rot="60000" flipV="1">
                <a:off x="193121" y="4730651"/>
                <a:ext cx="200013" cy="150793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直接连接符 149"/>
              <p:cNvCxnSpPr/>
              <p:nvPr/>
            </p:nvCxnSpPr>
            <p:spPr bwMode="auto">
              <a:xfrm rot="21540000" flipH="1" flipV="1">
                <a:off x="393134" y="4737001"/>
                <a:ext cx="198426" cy="150793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直接连接符 150"/>
              <p:cNvCxnSpPr/>
              <p:nvPr/>
            </p:nvCxnSpPr>
            <p:spPr>
              <a:xfrm>
                <a:off x="1848787" y="4779858"/>
                <a:ext cx="28732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直接连接符 151"/>
              <p:cNvCxnSpPr/>
              <p:nvPr/>
            </p:nvCxnSpPr>
            <p:spPr>
              <a:xfrm>
                <a:off x="1848787" y="4743350"/>
                <a:ext cx="28732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接连接符 152"/>
              <p:cNvCxnSpPr/>
              <p:nvPr/>
            </p:nvCxnSpPr>
            <p:spPr>
              <a:xfrm>
                <a:off x="1177313" y="4737001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4" name="直接连接符 153"/>
              <p:cNvCxnSpPr/>
              <p:nvPr/>
            </p:nvCxnSpPr>
            <p:spPr>
              <a:xfrm>
                <a:off x="1182076" y="4770334"/>
                <a:ext cx="28732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5" name="直接连接符 154"/>
              <p:cNvCxnSpPr/>
              <p:nvPr/>
            </p:nvCxnSpPr>
            <p:spPr>
              <a:xfrm>
                <a:off x="2531372" y="4775095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直接连接符 155"/>
              <p:cNvCxnSpPr/>
              <p:nvPr/>
            </p:nvCxnSpPr>
            <p:spPr>
              <a:xfrm>
                <a:off x="2531372" y="4740175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7" name="直接连接符 156"/>
              <p:cNvCxnSpPr/>
              <p:nvPr/>
            </p:nvCxnSpPr>
            <p:spPr>
              <a:xfrm>
                <a:off x="3215544" y="4770334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直接连接符 157"/>
              <p:cNvCxnSpPr/>
              <p:nvPr/>
            </p:nvCxnSpPr>
            <p:spPr>
              <a:xfrm>
                <a:off x="3215544" y="4733826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9" name="直接连接符 158"/>
              <p:cNvCxnSpPr/>
              <p:nvPr/>
            </p:nvCxnSpPr>
            <p:spPr bwMode="auto">
              <a:xfrm rot="21540000" flipH="1" flipV="1">
                <a:off x="3879080" y="4727477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直接连接符 159"/>
              <p:cNvCxnSpPr>
                <a:cxnSpLocks noChangeAspect="1"/>
              </p:cNvCxnSpPr>
              <p:nvPr/>
            </p:nvCxnSpPr>
            <p:spPr bwMode="auto">
              <a:xfrm rot="60000" flipV="1">
                <a:off x="4072744" y="4771921"/>
                <a:ext cx="144455" cy="10793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3594" name="组合 133"/>
            <p:cNvGrpSpPr>
              <a:grpSpLocks/>
            </p:cNvGrpSpPr>
            <p:nvPr/>
          </p:nvGrpSpPr>
          <p:grpSpPr bwMode="auto">
            <a:xfrm>
              <a:off x="6456040" y="4972193"/>
              <a:ext cx="4129601" cy="257007"/>
              <a:chOff x="574819" y="4797152"/>
              <a:chExt cx="4129601" cy="257007"/>
            </a:xfrm>
          </p:grpSpPr>
          <p:cxnSp>
            <p:nvCxnSpPr>
              <p:cNvPr id="163" name="直接连接符 162"/>
              <p:cNvCxnSpPr/>
              <p:nvPr/>
            </p:nvCxnSpPr>
            <p:spPr bwMode="auto">
              <a:xfrm rot="60000" flipV="1">
                <a:off x="1264233" y="4804949"/>
                <a:ext cx="198426" cy="1507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直接连接符 163"/>
              <p:cNvCxnSpPr/>
              <p:nvPr/>
            </p:nvCxnSpPr>
            <p:spPr bwMode="auto">
              <a:xfrm rot="21540000" flipH="1" flipV="1">
                <a:off x="1462659" y="4811298"/>
                <a:ext cx="198425" cy="1507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直接连接符 164"/>
              <p:cNvCxnSpPr/>
              <p:nvPr/>
            </p:nvCxnSpPr>
            <p:spPr bwMode="auto">
              <a:xfrm rot="60000" flipV="1">
                <a:off x="1946818" y="4811298"/>
                <a:ext cx="200013" cy="1507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直接连接符 165"/>
              <p:cNvCxnSpPr/>
              <p:nvPr/>
            </p:nvCxnSpPr>
            <p:spPr bwMode="auto">
              <a:xfrm rot="21540000" flipH="1" flipV="1">
                <a:off x="2138894" y="4811298"/>
                <a:ext cx="198425" cy="1507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直接连接符 166"/>
              <p:cNvCxnSpPr/>
              <p:nvPr/>
            </p:nvCxnSpPr>
            <p:spPr bwMode="auto">
              <a:xfrm rot="60000" flipV="1">
                <a:off x="2619878" y="4811298"/>
                <a:ext cx="198426" cy="1507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直接连接符 167"/>
              <p:cNvCxnSpPr/>
              <p:nvPr/>
            </p:nvCxnSpPr>
            <p:spPr bwMode="auto">
              <a:xfrm rot="21540000" flipH="1" flipV="1">
                <a:off x="2815130" y="4811298"/>
                <a:ext cx="200013" cy="1507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直接连接符 168"/>
              <p:cNvCxnSpPr/>
              <p:nvPr/>
            </p:nvCxnSpPr>
            <p:spPr bwMode="auto">
              <a:xfrm rot="21540000" flipH="1" flipV="1">
                <a:off x="3207219" y="4811298"/>
                <a:ext cx="200013" cy="1507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直接连接符 169"/>
              <p:cNvCxnSpPr/>
              <p:nvPr/>
            </p:nvCxnSpPr>
            <p:spPr bwMode="auto">
              <a:xfrm rot="60000" flipV="1">
                <a:off x="3015143" y="4811298"/>
                <a:ext cx="200013" cy="1507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直接连接符 170"/>
              <p:cNvCxnSpPr/>
              <p:nvPr/>
            </p:nvCxnSpPr>
            <p:spPr bwMode="auto">
              <a:xfrm rot="60000" flipV="1">
                <a:off x="3407232" y="4804949"/>
                <a:ext cx="198426" cy="1507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直接连接符 171"/>
              <p:cNvCxnSpPr/>
              <p:nvPr/>
            </p:nvCxnSpPr>
            <p:spPr bwMode="auto">
              <a:xfrm rot="21540000" flipH="1" flipV="1">
                <a:off x="3605658" y="4797012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直接连接符 172"/>
              <p:cNvCxnSpPr/>
              <p:nvPr/>
            </p:nvCxnSpPr>
            <p:spPr bwMode="auto">
              <a:xfrm rot="60000" flipV="1">
                <a:off x="3794559" y="4797012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直接连接符 173"/>
              <p:cNvCxnSpPr>
                <a:cxnSpLocks noChangeAspect="1"/>
              </p:cNvCxnSpPr>
              <p:nvPr/>
            </p:nvCxnSpPr>
            <p:spPr bwMode="auto">
              <a:xfrm rot="21540000" flipH="1" flipV="1">
                <a:off x="3986636" y="4797012"/>
                <a:ext cx="144454" cy="10793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Rectangle 11"/>
              <p:cNvSpPr>
                <a:spLocks noChangeArrowheads="1"/>
              </p:cNvSpPr>
              <p:nvPr/>
            </p:nvSpPr>
            <p:spPr bwMode="auto">
              <a:xfrm>
                <a:off x="4043783" y="4806536"/>
                <a:ext cx="660361" cy="247616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anchor="ctr"/>
              <a:lstStyle/>
              <a:p>
                <a:pPr algn="ctr" eaLnBrk="1" fontAlgn="auto" hangingPunct="1">
                  <a:spcAft>
                    <a:spcPts val="0"/>
                  </a:spcAft>
                  <a:buClr>
                    <a:srgbClr val="C00000"/>
                  </a:buClr>
                  <a:buSzPct val="80000"/>
                  <a:defRPr/>
                </a:pPr>
                <a:r>
                  <a:rPr lang="en-US" altLang="zh-CN" sz="1200" b="0" cap="all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COOH</a:t>
                </a:r>
                <a:endParaRPr lang="zh-CN" altLang="en-US" sz="1200" b="0" cap="all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endParaRPr>
              </a:p>
            </p:txBody>
          </p:sp>
          <p:cxnSp>
            <p:nvCxnSpPr>
              <p:cNvPr id="176" name="直接连接符 175"/>
              <p:cNvCxnSpPr/>
              <p:nvPr/>
            </p:nvCxnSpPr>
            <p:spPr bwMode="auto">
              <a:xfrm rot="60000" flipV="1">
                <a:off x="575298" y="4803361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7" name="直接连接符 176"/>
              <p:cNvCxnSpPr/>
              <p:nvPr/>
            </p:nvCxnSpPr>
            <p:spPr bwMode="auto">
              <a:xfrm rot="21540000" flipH="1" flipV="1">
                <a:off x="775311" y="4809710"/>
                <a:ext cx="196838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直接连接符 177"/>
              <p:cNvCxnSpPr/>
              <p:nvPr/>
            </p:nvCxnSpPr>
            <p:spPr>
              <a:xfrm>
                <a:off x="2337320" y="4958915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9" name="直接连接符 178"/>
              <p:cNvCxnSpPr/>
              <p:nvPr/>
            </p:nvCxnSpPr>
            <p:spPr>
              <a:xfrm>
                <a:off x="2337320" y="4923995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0" name="直接连接符 179"/>
              <p:cNvCxnSpPr/>
              <p:nvPr/>
            </p:nvCxnSpPr>
            <p:spPr>
              <a:xfrm>
                <a:off x="1662672" y="4927169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1" name="直接连接符 180"/>
              <p:cNvCxnSpPr/>
              <p:nvPr/>
            </p:nvCxnSpPr>
            <p:spPr>
              <a:xfrm>
                <a:off x="1657910" y="4958915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4" name="直接连接符 183"/>
              <p:cNvCxnSpPr/>
              <p:nvPr/>
            </p:nvCxnSpPr>
            <p:spPr>
              <a:xfrm>
                <a:off x="968975" y="4917646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5" name="直接连接符 184"/>
              <p:cNvCxnSpPr/>
              <p:nvPr/>
            </p:nvCxnSpPr>
            <p:spPr>
              <a:xfrm>
                <a:off x="973738" y="4949391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3595" name="组合 160"/>
            <p:cNvGrpSpPr>
              <a:grpSpLocks/>
            </p:cNvGrpSpPr>
            <p:nvPr/>
          </p:nvGrpSpPr>
          <p:grpSpPr bwMode="auto">
            <a:xfrm>
              <a:off x="6456040" y="5445224"/>
              <a:ext cx="4696912" cy="257007"/>
              <a:chOff x="264650" y="4798880"/>
              <a:chExt cx="4696912" cy="257007"/>
            </a:xfrm>
          </p:grpSpPr>
          <p:cxnSp>
            <p:nvCxnSpPr>
              <p:cNvPr id="188" name="直接连接符 187"/>
              <p:cNvCxnSpPr/>
              <p:nvPr/>
            </p:nvCxnSpPr>
            <p:spPr bwMode="auto">
              <a:xfrm rot="60000" flipV="1">
                <a:off x="954064" y="4806657"/>
                <a:ext cx="198426" cy="1507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直接连接符 188"/>
              <p:cNvCxnSpPr/>
              <p:nvPr/>
            </p:nvCxnSpPr>
            <p:spPr bwMode="auto">
              <a:xfrm rot="21540000" flipH="1" flipV="1">
                <a:off x="1152490" y="4813006"/>
                <a:ext cx="198425" cy="1507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直接连接符 189"/>
              <p:cNvCxnSpPr/>
              <p:nvPr/>
            </p:nvCxnSpPr>
            <p:spPr bwMode="auto">
              <a:xfrm rot="60000" flipV="1">
                <a:off x="1636649" y="4813006"/>
                <a:ext cx="200013" cy="1507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1" name="直接连接符 190"/>
              <p:cNvCxnSpPr/>
              <p:nvPr/>
            </p:nvCxnSpPr>
            <p:spPr bwMode="auto">
              <a:xfrm rot="21540000" flipH="1" flipV="1">
                <a:off x="1828725" y="4813006"/>
                <a:ext cx="200013" cy="1507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2" name="直接连接符 191"/>
              <p:cNvCxnSpPr/>
              <p:nvPr/>
            </p:nvCxnSpPr>
            <p:spPr bwMode="auto">
              <a:xfrm rot="60000" flipV="1">
                <a:off x="2311297" y="4813006"/>
                <a:ext cx="198425" cy="1507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3" name="直接连接符 192"/>
              <p:cNvCxnSpPr/>
              <p:nvPr/>
            </p:nvCxnSpPr>
            <p:spPr bwMode="auto">
              <a:xfrm rot="21540000" flipH="1" flipV="1">
                <a:off x="2504961" y="4813006"/>
                <a:ext cx="200013" cy="1507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4" name="直接连接符 193"/>
              <p:cNvCxnSpPr/>
              <p:nvPr/>
            </p:nvCxnSpPr>
            <p:spPr bwMode="auto">
              <a:xfrm rot="21540000" flipH="1" flipV="1">
                <a:off x="3178021" y="4813006"/>
                <a:ext cx="198425" cy="1507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5" name="直接连接符 194"/>
              <p:cNvCxnSpPr/>
              <p:nvPr/>
            </p:nvCxnSpPr>
            <p:spPr bwMode="auto">
              <a:xfrm rot="60000" flipV="1">
                <a:off x="2984358" y="4813006"/>
                <a:ext cx="200013" cy="1507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6" name="直接连接符 195"/>
              <p:cNvCxnSpPr/>
              <p:nvPr/>
            </p:nvCxnSpPr>
            <p:spPr bwMode="auto">
              <a:xfrm rot="60000" flipV="1">
                <a:off x="3665355" y="4806657"/>
                <a:ext cx="198426" cy="15079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直接连接符 196"/>
              <p:cNvCxnSpPr/>
              <p:nvPr/>
            </p:nvCxnSpPr>
            <p:spPr bwMode="auto">
              <a:xfrm rot="21540000" flipH="1" flipV="1">
                <a:off x="3863781" y="4798720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8" name="直接连接符 197"/>
              <p:cNvCxnSpPr/>
              <p:nvPr/>
            </p:nvCxnSpPr>
            <p:spPr bwMode="auto">
              <a:xfrm rot="60000" flipV="1">
                <a:off x="4052682" y="4798720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9" name="直接连接符 198"/>
              <p:cNvCxnSpPr>
                <a:cxnSpLocks noChangeAspect="1"/>
              </p:cNvCxnSpPr>
              <p:nvPr/>
            </p:nvCxnSpPr>
            <p:spPr bwMode="auto">
              <a:xfrm rot="21540000" flipH="1" flipV="1">
                <a:off x="4244759" y="4798720"/>
                <a:ext cx="144454" cy="10793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" name="Rectangle 11"/>
              <p:cNvSpPr>
                <a:spLocks noChangeArrowheads="1"/>
              </p:cNvSpPr>
              <p:nvPr/>
            </p:nvSpPr>
            <p:spPr bwMode="auto">
              <a:xfrm>
                <a:off x="4301906" y="4808244"/>
                <a:ext cx="660361" cy="247616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anchor="ctr"/>
              <a:lstStyle/>
              <a:p>
                <a:pPr algn="ctr" eaLnBrk="1" fontAlgn="auto" hangingPunct="1">
                  <a:spcAft>
                    <a:spcPts val="0"/>
                  </a:spcAft>
                  <a:buClr>
                    <a:srgbClr val="C00000"/>
                  </a:buClr>
                  <a:buSzPct val="80000"/>
                  <a:defRPr/>
                </a:pPr>
                <a:r>
                  <a:rPr lang="en-US" altLang="zh-CN" sz="1200" b="0" cap="all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COOH</a:t>
                </a:r>
                <a:endParaRPr lang="zh-CN" altLang="en-US" sz="1200" b="0" cap="all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endParaRPr>
              </a:p>
            </p:txBody>
          </p:sp>
          <p:cxnSp>
            <p:nvCxnSpPr>
              <p:cNvPr id="201" name="直接连接符 200"/>
              <p:cNvCxnSpPr/>
              <p:nvPr/>
            </p:nvCxnSpPr>
            <p:spPr bwMode="auto">
              <a:xfrm rot="60000" flipV="1">
                <a:off x="265129" y="4805069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直接连接符 201"/>
              <p:cNvCxnSpPr/>
              <p:nvPr/>
            </p:nvCxnSpPr>
            <p:spPr bwMode="auto">
              <a:xfrm rot="21540000" flipH="1" flipV="1">
                <a:off x="465142" y="4811418"/>
                <a:ext cx="198426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直接连接符 202"/>
              <p:cNvCxnSpPr/>
              <p:nvPr/>
            </p:nvCxnSpPr>
            <p:spPr>
              <a:xfrm>
                <a:off x="2027151" y="4960623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直接连接符 203"/>
              <p:cNvCxnSpPr/>
              <p:nvPr/>
            </p:nvCxnSpPr>
            <p:spPr>
              <a:xfrm>
                <a:off x="2027151" y="4925703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直接连接符 204"/>
              <p:cNvCxnSpPr/>
              <p:nvPr/>
            </p:nvCxnSpPr>
            <p:spPr>
              <a:xfrm>
                <a:off x="1352503" y="4928877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6" name="直接连接符 205"/>
              <p:cNvCxnSpPr/>
              <p:nvPr/>
            </p:nvCxnSpPr>
            <p:spPr>
              <a:xfrm>
                <a:off x="1347741" y="4960623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7" name="直接连接符 206"/>
              <p:cNvCxnSpPr/>
              <p:nvPr/>
            </p:nvCxnSpPr>
            <p:spPr>
              <a:xfrm>
                <a:off x="660394" y="4919354"/>
                <a:ext cx="28732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8" name="直接连接符 207"/>
              <p:cNvCxnSpPr/>
              <p:nvPr/>
            </p:nvCxnSpPr>
            <p:spPr>
              <a:xfrm>
                <a:off x="663569" y="4951099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9" name="直接连接符 208"/>
              <p:cNvCxnSpPr/>
              <p:nvPr/>
            </p:nvCxnSpPr>
            <p:spPr>
              <a:xfrm>
                <a:off x="2693862" y="4959036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0" name="直接连接符 209"/>
              <p:cNvCxnSpPr/>
              <p:nvPr/>
            </p:nvCxnSpPr>
            <p:spPr>
              <a:xfrm>
                <a:off x="2693862" y="4924116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1" name="直接连接符 210"/>
              <p:cNvCxnSpPr/>
              <p:nvPr/>
            </p:nvCxnSpPr>
            <p:spPr>
              <a:xfrm>
                <a:off x="3378035" y="4959036"/>
                <a:ext cx="28732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2" name="直接连接符 211"/>
              <p:cNvCxnSpPr/>
              <p:nvPr/>
            </p:nvCxnSpPr>
            <p:spPr>
              <a:xfrm>
                <a:off x="3378035" y="4922528"/>
                <a:ext cx="28732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3596" name="组合 185"/>
            <p:cNvGrpSpPr>
              <a:grpSpLocks/>
            </p:cNvGrpSpPr>
            <p:nvPr/>
          </p:nvGrpSpPr>
          <p:grpSpPr bwMode="auto">
            <a:xfrm>
              <a:off x="6456040" y="5798175"/>
              <a:ext cx="5196062" cy="295121"/>
              <a:chOff x="-239406" y="5198175"/>
              <a:chExt cx="5196062" cy="295121"/>
            </a:xfrm>
          </p:grpSpPr>
          <p:cxnSp>
            <p:nvCxnSpPr>
              <p:cNvPr id="215" name="直接连接符 214"/>
              <p:cNvCxnSpPr/>
              <p:nvPr/>
            </p:nvCxnSpPr>
            <p:spPr bwMode="auto">
              <a:xfrm rot="60000" flipV="1">
                <a:off x="450008" y="5335536"/>
                <a:ext cx="198426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6" name="直接连接符 215"/>
              <p:cNvCxnSpPr/>
              <p:nvPr/>
            </p:nvCxnSpPr>
            <p:spPr bwMode="auto">
              <a:xfrm rot="21540000" flipH="1" flipV="1">
                <a:off x="648434" y="5341886"/>
                <a:ext cx="198425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直接连接符 216"/>
              <p:cNvCxnSpPr/>
              <p:nvPr/>
            </p:nvCxnSpPr>
            <p:spPr bwMode="auto">
              <a:xfrm rot="60000" flipV="1">
                <a:off x="1132592" y="5341886"/>
                <a:ext cx="200013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8" name="直接连接符 217"/>
              <p:cNvCxnSpPr/>
              <p:nvPr/>
            </p:nvCxnSpPr>
            <p:spPr bwMode="auto">
              <a:xfrm rot="21540000" flipH="1" flipV="1">
                <a:off x="1324669" y="5341886"/>
                <a:ext cx="198425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直接连接符 218"/>
              <p:cNvCxnSpPr/>
              <p:nvPr/>
            </p:nvCxnSpPr>
            <p:spPr bwMode="auto">
              <a:xfrm rot="60000" flipV="1">
                <a:off x="1805653" y="5341886"/>
                <a:ext cx="198426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直接连接符 219"/>
              <p:cNvCxnSpPr/>
              <p:nvPr/>
            </p:nvCxnSpPr>
            <p:spPr bwMode="auto">
              <a:xfrm rot="21540000" flipH="1" flipV="1">
                <a:off x="2000904" y="5341886"/>
                <a:ext cx="200013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1" name="直接连接符 220"/>
              <p:cNvCxnSpPr/>
              <p:nvPr/>
            </p:nvCxnSpPr>
            <p:spPr bwMode="auto">
              <a:xfrm rot="21540000" flipH="1" flipV="1">
                <a:off x="2673965" y="5341886"/>
                <a:ext cx="198425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2" name="直接连接符 221"/>
              <p:cNvCxnSpPr/>
              <p:nvPr/>
            </p:nvCxnSpPr>
            <p:spPr bwMode="auto">
              <a:xfrm rot="60000" flipV="1">
                <a:off x="2480301" y="5341886"/>
                <a:ext cx="200013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3" name="直接连接符 222"/>
              <p:cNvCxnSpPr/>
              <p:nvPr/>
            </p:nvCxnSpPr>
            <p:spPr bwMode="auto">
              <a:xfrm rot="60000" flipV="1">
                <a:off x="3159711" y="5335536"/>
                <a:ext cx="200013" cy="150792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4" name="直接连接符 223"/>
              <p:cNvCxnSpPr/>
              <p:nvPr/>
            </p:nvCxnSpPr>
            <p:spPr bwMode="auto">
              <a:xfrm rot="21540000" flipH="1" flipV="1">
                <a:off x="3359725" y="5327599"/>
                <a:ext cx="198425" cy="150793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5" name="直接连接符 224"/>
              <p:cNvCxnSpPr/>
              <p:nvPr/>
            </p:nvCxnSpPr>
            <p:spPr bwMode="auto">
              <a:xfrm rot="60000" flipV="1">
                <a:off x="3847058" y="5327599"/>
                <a:ext cx="198426" cy="150793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7" name="Rectangle 11"/>
              <p:cNvSpPr>
                <a:spLocks noChangeArrowheads="1"/>
              </p:cNvSpPr>
              <p:nvPr/>
            </p:nvSpPr>
            <p:spPr bwMode="auto">
              <a:xfrm>
                <a:off x="4296295" y="5197442"/>
                <a:ext cx="660361" cy="247616"/>
              </a:xfrm>
              <a:prstGeom prst="rect">
                <a:avLst/>
              </a:prstGeom>
              <a:noFill/>
              <a:ln w="19050">
                <a:noFill/>
              </a:ln>
            </p:spPr>
            <p:txBody>
              <a:bodyPr anchor="ctr"/>
              <a:lstStyle/>
              <a:p>
                <a:pPr algn="ctr" eaLnBrk="1" fontAlgn="auto" hangingPunct="1">
                  <a:spcAft>
                    <a:spcPts val="0"/>
                  </a:spcAft>
                  <a:buClr>
                    <a:srgbClr val="C00000"/>
                  </a:buClr>
                  <a:buSzPct val="80000"/>
                  <a:defRPr/>
                </a:pPr>
                <a:r>
                  <a:rPr lang="en-US" altLang="zh-CN" sz="1200" b="0" cap="all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COOH</a:t>
                </a:r>
                <a:endParaRPr lang="zh-CN" altLang="en-US" sz="1200" b="0" cap="all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endParaRPr>
              </a:p>
            </p:txBody>
          </p:sp>
          <p:cxnSp>
            <p:nvCxnSpPr>
              <p:cNvPr id="228" name="直接连接符 227"/>
              <p:cNvCxnSpPr/>
              <p:nvPr/>
            </p:nvCxnSpPr>
            <p:spPr bwMode="auto">
              <a:xfrm rot="60000" flipV="1">
                <a:off x="-238927" y="5333949"/>
                <a:ext cx="200013" cy="150793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" name="直接连接符 228"/>
              <p:cNvCxnSpPr/>
              <p:nvPr/>
            </p:nvCxnSpPr>
            <p:spPr bwMode="auto">
              <a:xfrm rot="21540000" flipH="1" flipV="1">
                <a:off x="-38914" y="5340298"/>
                <a:ext cx="196838" cy="150793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0" name="直接连接符 229"/>
              <p:cNvCxnSpPr/>
              <p:nvPr/>
            </p:nvCxnSpPr>
            <p:spPr>
              <a:xfrm>
                <a:off x="1523095" y="5491090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1" name="直接连接符 230"/>
              <p:cNvCxnSpPr/>
              <p:nvPr/>
            </p:nvCxnSpPr>
            <p:spPr>
              <a:xfrm>
                <a:off x="1523095" y="5454582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直接连接符 231"/>
              <p:cNvCxnSpPr/>
              <p:nvPr/>
            </p:nvCxnSpPr>
            <p:spPr>
              <a:xfrm>
                <a:off x="848447" y="5457757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直接连接符 232"/>
              <p:cNvCxnSpPr/>
              <p:nvPr/>
            </p:nvCxnSpPr>
            <p:spPr>
              <a:xfrm>
                <a:off x="843684" y="5491090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直接连接符 233"/>
              <p:cNvCxnSpPr/>
              <p:nvPr/>
            </p:nvCxnSpPr>
            <p:spPr>
              <a:xfrm>
                <a:off x="156338" y="5448233"/>
                <a:ext cx="28732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直接连接符 234"/>
              <p:cNvCxnSpPr/>
              <p:nvPr/>
            </p:nvCxnSpPr>
            <p:spPr>
              <a:xfrm>
                <a:off x="159513" y="5481567"/>
                <a:ext cx="28890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6" name="直接连接符 235"/>
              <p:cNvCxnSpPr/>
              <p:nvPr/>
            </p:nvCxnSpPr>
            <p:spPr>
              <a:xfrm>
                <a:off x="2189805" y="5489503"/>
                <a:ext cx="28732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7" name="直接连接符 236"/>
              <p:cNvCxnSpPr/>
              <p:nvPr/>
            </p:nvCxnSpPr>
            <p:spPr>
              <a:xfrm>
                <a:off x="2189805" y="5452995"/>
                <a:ext cx="28732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8" name="直接连接符 237"/>
              <p:cNvCxnSpPr/>
              <p:nvPr/>
            </p:nvCxnSpPr>
            <p:spPr>
              <a:xfrm>
                <a:off x="2873978" y="5487916"/>
                <a:ext cx="28732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直接连接符 238"/>
              <p:cNvCxnSpPr/>
              <p:nvPr/>
            </p:nvCxnSpPr>
            <p:spPr>
              <a:xfrm>
                <a:off x="2873978" y="5452995"/>
                <a:ext cx="28732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直接连接符 239"/>
              <p:cNvCxnSpPr/>
              <p:nvPr/>
            </p:nvCxnSpPr>
            <p:spPr>
              <a:xfrm>
                <a:off x="3558150" y="5479979"/>
                <a:ext cx="28732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1" name="直接连接符 240"/>
              <p:cNvCxnSpPr/>
              <p:nvPr/>
            </p:nvCxnSpPr>
            <p:spPr>
              <a:xfrm>
                <a:off x="3558150" y="5445059"/>
                <a:ext cx="28732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2" name="直接连接符 241"/>
              <p:cNvCxnSpPr/>
              <p:nvPr/>
            </p:nvCxnSpPr>
            <p:spPr bwMode="auto">
              <a:xfrm rot="21540000" flipH="1" flipV="1">
                <a:off x="4040722" y="5329187"/>
                <a:ext cx="200013" cy="14920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3" name="直接连接符 242"/>
              <p:cNvCxnSpPr>
                <a:cxnSpLocks noChangeAspect="1"/>
              </p:cNvCxnSpPr>
              <p:nvPr/>
            </p:nvCxnSpPr>
            <p:spPr bwMode="auto">
              <a:xfrm rot="60000" flipV="1">
                <a:off x="4239148" y="5365694"/>
                <a:ext cx="144454" cy="10793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3597" name="矩形 19455"/>
            <p:cNvSpPr>
              <a:spLocks noChangeArrowheads="1"/>
            </p:cNvSpPr>
            <p:nvPr/>
          </p:nvSpPr>
          <p:spPr bwMode="auto">
            <a:xfrm>
              <a:off x="5645461" y="1495310"/>
              <a:ext cx="800219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r"/>
              <a:r>
                <a:rPr lang="zh-CN" altLang="en-US" sz="1200" b="0" dirty="0">
                  <a:solidFill>
                    <a:srgbClr val="333333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肉豆蔻酸</a:t>
              </a:r>
              <a:endParaRPr lang="en-US" altLang="zh-CN" sz="1200" b="0" dirty="0">
                <a:solidFill>
                  <a:srgbClr val="333333"/>
                </a:solidFill>
                <a:latin typeface="Arial" panose="020B0604020202020204" pitchFamily="34" charset="0"/>
                <a:ea typeface="方正姚体" panose="02010601030101010101" pitchFamily="2" charset="-122"/>
              </a:endParaRPr>
            </a:p>
            <a:p>
              <a:pPr algn="r"/>
              <a:r>
                <a:rPr lang="en-US" altLang="zh-CN" sz="1200" b="0" dirty="0">
                  <a:solidFill>
                    <a:srgbClr val="333333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(14:0)</a:t>
              </a:r>
              <a:endParaRPr lang="zh-CN" altLang="en-US" sz="1200" dirty="0">
                <a:ea typeface="方正姚体" panose="02010601030101010101" pitchFamily="2" charset="-122"/>
              </a:endParaRPr>
            </a:p>
          </p:txBody>
        </p:sp>
        <p:sp>
          <p:nvSpPr>
            <p:cNvPr id="23598" name="矩形 245"/>
            <p:cNvSpPr>
              <a:spLocks noChangeArrowheads="1"/>
            </p:cNvSpPr>
            <p:nvPr/>
          </p:nvSpPr>
          <p:spPr bwMode="auto">
            <a:xfrm>
              <a:off x="5805478" y="1959223"/>
              <a:ext cx="64633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r"/>
              <a:r>
                <a:rPr lang="zh-CN" altLang="en-US" sz="1200" b="0">
                  <a:solidFill>
                    <a:srgbClr val="333333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软脂酸</a:t>
              </a:r>
              <a:endParaRPr lang="en-US" altLang="zh-CN" sz="1200" b="0">
                <a:solidFill>
                  <a:srgbClr val="333333"/>
                </a:solidFill>
                <a:latin typeface="Arial" panose="020B0604020202020204" pitchFamily="34" charset="0"/>
                <a:ea typeface="方正姚体" panose="02010601030101010101" pitchFamily="2" charset="-122"/>
              </a:endParaRPr>
            </a:p>
            <a:p>
              <a:pPr algn="r"/>
              <a:r>
                <a:rPr lang="en-US" altLang="zh-CN" sz="1200" b="0">
                  <a:solidFill>
                    <a:srgbClr val="333333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(16:0)</a:t>
              </a:r>
              <a:endParaRPr lang="zh-CN" altLang="en-US" sz="1200">
                <a:ea typeface="方正姚体" panose="02010601030101010101" pitchFamily="2" charset="-122"/>
              </a:endParaRPr>
            </a:p>
          </p:txBody>
        </p:sp>
        <p:sp>
          <p:nvSpPr>
            <p:cNvPr id="23599" name="矩形 246"/>
            <p:cNvSpPr>
              <a:spLocks noChangeArrowheads="1"/>
            </p:cNvSpPr>
            <p:nvPr/>
          </p:nvSpPr>
          <p:spPr bwMode="auto">
            <a:xfrm>
              <a:off x="5805761" y="2435925"/>
              <a:ext cx="64633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r"/>
              <a:r>
                <a:rPr lang="zh-CN" altLang="en-US" sz="1200" b="0">
                  <a:solidFill>
                    <a:srgbClr val="333333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硬脂酸</a:t>
              </a:r>
              <a:endParaRPr lang="en-US" altLang="zh-CN" sz="1200" b="0">
                <a:solidFill>
                  <a:srgbClr val="333333"/>
                </a:solidFill>
                <a:latin typeface="Arial" panose="020B0604020202020204" pitchFamily="34" charset="0"/>
                <a:ea typeface="方正姚体" panose="02010601030101010101" pitchFamily="2" charset="-122"/>
              </a:endParaRPr>
            </a:p>
            <a:p>
              <a:pPr algn="r"/>
              <a:r>
                <a:rPr lang="en-US" altLang="zh-CN" sz="1200" b="0">
                  <a:solidFill>
                    <a:srgbClr val="333333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(18:0)</a:t>
              </a:r>
              <a:endParaRPr lang="zh-CN" altLang="en-US" sz="1200">
                <a:ea typeface="方正姚体" panose="02010601030101010101" pitchFamily="2" charset="-122"/>
              </a:endParaRPr>
            </a:p>
          </p:txBody>
        </p:sp>
        <p:sp>
          <p:nvSpPr>
            <p:cNvPr id="23600" name="矩形 247"/>
            <p:cNvSpPr>
              <a:spLocks noChangeArrowheads="1"/>
            </p:cNvSpPr>
            <p:nvPr/>
          </p:nvSpPr>
          <p:spPr bwMode="auto">
            <a:xfrm>
              <a:off x="5859002" y="2914875"/>
              <a:ext cx="58541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r"/>
              <a:r>
                <a:rPr lang="zh-CN" altLang="en-US" sz="1200" b="0">
                  <a:solidFill>
                    <a:srgbClr val="333333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油酸</a:t>
              </a:r>
              <a:endParaRPr lang="en-US" altLang="zh-CN" sz="1200" b="0">
                <a:solidFill>
                  <a:srgbClr val="333333"/>
                </a:solidFill>
                <a:latin typeface="Arial" panose="020B0604020202020204" pitchFamily="34" charset="0"/>
                <a:ea typeface="方正姚体" panose="02010601030101010101" pitchFamily="2" charset="-122"/>
              </a:endParaRPr>
            </a:p>
            <a:p>
              <a:pPr algn="r"/>
              <a:r>
                <a:rPr lang="en-US" altLang="zh-CN" sz="1200" b="0">
                  <a:solidFill>
                    <a:srgbClr val="333333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(18:1)</a:t>
              </a:r>
              <a:endParaRPr lang="zh-CN" altLang="en-US" sz="1200">
                <a:ea typeface="方正姚体" panose="02010601030101010101" pitchFamily="2" charset="-122"/>
              </a:endParaRPr>
            </a:p>
          </p:txBody>
        </p:sp>
        <p:sp>
          <p:nvSpPr>
            <p:cNvPr id="23601" name="矩形 248"/>
            <p:cNvSpPr>
              <a:spLocks noChangeArrowheads="1"/>
            </p:cNvSpPr>
            <p:nvPr/>
          </p:nvSpPr>
          <p:spPr bwMode="auto">
            <a:xfrm>
              <a:off x="5811910" y="3393825"/>
              <a:ext cx="64633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r"/>
              <a:r>
                <a:rPr lang="zh-CN" altLang="en-US" sz="1200" b="0">
                  <a:solidFill>
                    <a:srgbClr val="333333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亚油酸</a:t>
              </a:r>
              <a:endParaRPr lang="en-US" altLang="zh-CN" sz="1200" b="0">
                <a:solidFill>
                  <a:srgbClr val="333333"/>
                </a:solidFill>
                <a:latin typeface="Arial" panose="020B0604020202020204" pitchFamily="34" charset="0"/>
                <a:ea typeface="方正姚体" panose="02010601030101010101" pitchFamily="2" charset="-122"/>
              </a:endParaRPr>
            </a:p>
            <a:p>
              <a:pPr algn="r"/>
              <a:r>
                <a:rPr lang="en-US" altLang="zh-CN" sz="1200" b="0">
                  <a:solidFill>
                    <a:srgbClr val="333333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(18:2)</a:t>
              </a:r>
              <a:endParaRPr lang="zh-CN" altLang="en-US" sz="1200">
                <a:ea typeface="方正姚体" panose="02010601030101010101" pitchFamily="2" charset="-122"/>
              </a:endParaRPr>
            </a:p>
          </p:txBody>
        </p:sp>
        <p:sp>
          <p:nvSpPr>
            <p:cNvPr id="23602" name="矩形 249"/>
            <p:cNvSpPr>
              <a:spLocks noChangeArrowheads="1"/>
            </p:cNvSpPr>
            <p:nvPr/>
          </p:nvSpPr>
          <p:spPr bwMode="auto">
            <a:xfrm>
              <a:off x="5568215" y="3861695"/>
              <a:ext cx="87716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r"/>
              <a:r>
                <a:rPr lang="en-US" altLang="zh-CN" sz="1200" b="0">
                  <a:solidFill>
                    <a:srgbClr val="333333"/>
                  </a:solidFill>
                  <a:ea typeface="方正姚体" panose="02010601030101010101" pitchFamily="2" charset="-122"/>
                </a:rPr>
                <a:t>γ-</a:t>
              </a:r>
              <a:r>
                <a:rPr lang="zh-CN" altLang="en-US" sz="1200" b="0">
                  <a:solidFill>
                    <a:srgbClr val="333333"/>
                  </a:solidFill>
                  <a:ea typeface="方正姚体" panose="02010601030101010101" pitchFamily="2" charset="-122"/>
                </a:rPr>
                <a:t>亚麻酸</a:t>
              </a:r>
              <a:endParaRPr lang="en-US" altLang="zh-CN" sz="1200" b="0">
                <a:solidFill>
                  <a:srgbClr val="333333"/>
                </a:solidFill>
                <a:ea typeface="方正姚体" panose="02010601030101010101" pitchFamily="2" charset="-122"/>
              </a:endParaRPr>
            </a:p>
            <a:p>
              <a:pPr algn="r"/>
              <a:r>
                <a:rPr lang="en-US" altLang="zh-CN" sz="1200" b="0">
                  <a:solidFill>
                    <a:srgbClr val="333333"/>
                  </a:solidFill>
                  <a:ea typeface="方正姚体" panose="02010601030101010101" pitchFamily="2" charset="-122"/>
                </a:rPr>
                <a:t>GLA(18:3)</a:t>
              </a:r>
              <a:endParaRPr lang="zh-CN" altLang="en-US" sz="1200">
                <a:ea typeface="方正姚体" panose="02010601030101010101" pitchFamily="2" charset="-122"/>
              </a:endParaRPr>
            </a:p>
          </p:txBody>
        </p:sp>
        <p:sp>
          <p:nvSpPr>
            <p:cNvPr id="23603" name="矩形 250"/>
            <p:cNvSpPr>
              <a:spLocks noChangeArrowheads="1"/>
            </p:cNvSpPr>
            <p:nvPr/>
          </p:nvSpPr>
          <p:spPr bwMode="auto">
            <a:xfrm>
              <a:off x="5503582" y="4360828"/>
              <a:ext cx="95410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r"/>
              <a:r>
                <a:rPr lang="zh-CN" altLang="en-US" sz="1200" b="0">
                  <a:solidFill>
                    <a:srgbClr val="333333"/>
                  </a:solidFill>
                  <a:ea typeface="方正姚体" panose="02010601030101010101" pitchFamily="2" charset="-122"/>
                </a:rPr>
                <a:t>花生四烯酸</a:t>
              </a:r>
              <a:endParaRPr lang="en-US" altLang="zh-CN" sz="1200" b="0">
                <a:solidFill>
                  <a:srgbClr val="333333"/>
                </a:solidFill>
                <a:ea typeface="方正姚体" panose="02010601030101010101" pitchFamily="2" charset="-122"/>
              </a:endParaRPr>
            </a:p>
            <a:p>
              <a:pPr algn="r"/>
              <a:r>
                <a:rPr lang="en-US" altLang="zh-CN" sz="1200" b="0">
                  <a:solidFill>
                    <a:srgbClr val="333333"/>
                  </a:solidFill>
                  <a:ea typeface="方正姚体" panose="02010601030101010101" pitchFamily="2" charset="-122"/>
                </a:rPr>
                <a:t>ARA(20:4)</a:t>
              </a:r>
              <a:endParaRPr lang="zh-CN" altLang="en-US" sz="1200">
                <a:ea typeface="方正姚体" panose="02010601030101010101" pitchFamily="2" charset="-122"/>
              </a:endParaRPr>
            </a:p>
          </p:txBody>
        </p:sp>
        <p:sp>
          <p:nvSpPr>
            <p:cNvPr id="23604" name="矩形 251"/>
            <p:cNvSpPr>
              <a:spLocks noChangeArrowheads="1"/>
            </p:cNvSpPr>
            <p:nvPr/>
          </p:nvSpPr>
          <p:spPr bwMode="auto">
            <a:xfrm>
              <a:off x="5573825" y="4826644"/>
              <a:ext cx="87716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r"/>
              <a:r>
                <a:rPr lang="en-US" altLang="zh-CN" sz="1200" b="0">
                  <a:solidFill>
                    <a:srgbClr val="333333"/>
                  </a:solidFill>
                  <a:ea typeface="方正姚体" panose="02010601030101010101" pitchFamily="2" charset="-122"/>
                </a:rPr>
                <a:t>α-</a:t>
              </a:r>
              <a:r>
                <a:rPr lang="zh-CN" altLang="en-US" sz="1200" b="0">
                  <a:solidFill>
                    <a:srgbClr val="333333"/>
                  </a:solidFill>
                  <a:ea typeface="方正姚体" panose="02010601030101010101" pitchFamily="2" charset="-122"/>
                </a:rPr>
                <a:t>亚麻酸</a:t>
              </a:r>
              <a:endParaRPr lang="en-US" altLang="zh-CN" sz="1200" b="0">
                <a:solidFill>
                  <a:srgbClr val="333333"/>
                </a:solidFill>
                <a:ea typeface="方正姚体" panose="02010601030101010101" pitchFamily="2" charset="-122"/>
              </a:endParaRPr>
            </a:p>
            <a:p>
              <a:pPr algn="r"/>
              <a:r>
                <a:rPr lang="en-US" altLang="zh-CN" sz="1200" b="0">
                  <a:solidFill>
                    <a:srgbClr val="333333"/>
                  </a:solidFill>
                  <a:ea typeface="方正姚体" panose="02010601030101010101" pitchFamily="2" charset="-122"/>
                </a:rPr>
                <a:t>ALA(18:3)</a:t>
              </a:r>
              <a:endParaRPr lang="zh-CN" altLang="en-US" sz="1200">
                <a:ea typeface="方正姚体" panose="02010601030101010101" pitchFamily="2" charset="-122"/>
              </a:endParaRPr>
            </a:p>
          </p:txBody>
        </p:sp>
        <p:sp>
          <p:nvSpPr>
            <p:cNvPr id="23605" name="矩形 252"/>
            <p:cNvSpPr>
              <a:spLocks noChangeArrowheads="1"/>
            </p:cNvSpPr>
            <p:nvPr/>
          </p:nvSpPr>
          <p:spPr bwMode="auto">
            <a:xfrm>
              <a:off x="5348044" y="5301208"/>
              <a:ext cx="110799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r"/>
              <a:r>
                <a:rPr lang="zh-CN" altLang="en-US" sz="1200" b="0">
                  <a:solidFill>
                    <a:srgbClr val="333333"/>
                  </a:solidFill>
                  <a:ea typeface="方正姚体" panose="02010601030101010101" pitchFamily="2" charset="-122"/>
                </a:rPr>
                <a:t>二十碳五烯酸</a:t>
              </a:r>
              <a:endParaRPr lang="en-US" altLang="zh-CN" sz="1200" b="0">
                <a:solidFill>
                  <a:srgbClr val="333333"/>
                </a:solidFill>
                <a:ea typeface="方正姚体" panose="02010601030101010101" pitchFamily="2" charset="-122"/>
              </a:endParaRPr>
            </a:p>
            <a:p>
              <a:pPr algn="r"/>
              <a:r>
                <a:rPr lang="en-US" altLang="zh-CN" sz="1200" b="0">
                  <a:solidFill>
                    <a:srgbClr val="333333"/>
                  </a:solidFill>
                  <a:ea typeface="方正姚体" panose="02010601030101010101" pitchFamily="2" charset="-122"/>
                </a:rPr>
                <a:t>EPA(20:5)</a:t>
              </a:r>
              <a:endParaRPr lang="zh-CN" altLang="en-US" sz="1200">
                <a:ea typeface="方正姚体" panose="02010601030101010101" pitchFamily="2" charset="-122"/>
              </a:endParaRPr>
            </a:p>
          </p:txBody>
        </p:sp>
        <p:sp>
          <p:nvSpPr>
            <p:cNvPr id="23606" name="矩形 253"/>
            <p:cNvSpPr>
              <a:spLocks noChangeArrowheads="1"/>
            </p:cNvSpPr>
            <p:nvPr/>
          </p:nvSpPr>
          <p:spPr bwMode="auto">
            <a:xfrm>
              <a:off x="5188181" y="5797678"/>
              <a:ext cx="126188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r"/>
              <a:r>
                <a:rPr lang="zh-CN" altLang="en-US" sz="1200" b="0">
                  <a:solidFill>
                    <a:srgbClr val="333333"/>
                  </a:solidFill>
                  <a:ea typeface="方正姚体" panose="02010601030101010101" pitchFamily="2" charset="-122"/>
                </a:rPr>
                <a:t>二十二碳六烯酸</a:t>
              </a:r>
              <a:endParaRPr lang="en-US" altLang="zh-CN" sz="1200" b="0">
                <a:solidFill>
                  <a:srgbClr val="333333"/>
                </a:solidFill>
                <a:ea typeface="方正姚体" panose="02010601030101010101" pitchFamily="2" charset="-122"/>
              </a:endParaRPr>
            </a:p>
            <a:p>
              <a:pPr algn="r"/>
              <a:r>
                <a:rPr lang="en-US" altLang="zh-CN" sz="1200" b="0">
                  <a:solidFill>
                    <a:srgbClr val="333333"/>
                  </a:solidFill>
                  <a:ea typeface="方正姚体" panose="02010601030101010101" pitchFamily="2" charset="-122"/>
                </a:rPr>
                <a:t>DHA(22:6)</a:t>
              </a:r>
              <a:endParaRPr lang="zh-CN" altLang="en-US" sz="1200">
                <a:ea typeface="方正姚体" panose="02010601030101010101" pitchFamily="2" charset="-122"/>
              </a:endParaRPr>
            </a:p>
          </p:txBody>
        </p:sp>
      </p:grpSp>
      <p:cxnSp>
        <p:nvCxnSpPr>
          <p:cNvPr id="244" name="直接连接符 243"/>
          <p:cNvCxnSpPr/>
          <p:nvPr/>
        </p:nvCxnSpPr>
        <p:spPr>
          <a:xfrm>
            <a:off x="1077913" y="1125538"/>
            <a:ext cx="648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5666" name="Rectangle 2"/>
          <p:cNvSpPr>
            <a:spLocks noGrp="1" noChangeArrowheads="1"/>
          </p:cNvSpPr>
          <p:nvPr>
            <p:ph idx="1"/>
          </p:nvPr>
        </p:nvSpPr>
        <p:spPr>
          <a:xfrm>
            <a:off x="1055688" y="573311"/>
            <a:ext cx="4752975" cy="479425"/>
          </a:xfrm>
        </p:spPr>
        <p:txBody>
          <a:bodyPr rtlCol="0">
            <a:noAutofit/>
          </a:bodyPr>
          <a:lstStyle/>
          <a:p>
            <a:pPr marL="360000" lvl="1" indent="-360000" fontAlgn="auto">
              <a:spcBef>
                <a:spcPts val="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参与脂蛋白的组成与转运</a:t>
            </a:r>
          </a:p>
        </p:txBody>
      </p:sp>
      <p:sp>
        <p:nvSpPr>
          <p:cNvPr id="4" name="椭圆 3"/>
          <p:cNvSpPr/>
          <p:nvPr/>
        </p:nvSpPr>
        <p:spPr>
          <a:xfrm>
            <a:off x="4007768" y="1881272"/>
            <a:ext cx="3996000" cy="3996000"/>
          </a:xfrm>
          <a:prstGeom prst="ellipse">
            <a:avLst/>
          </a:prstGeom>
          <a:gradFill flip="none" rotWithShape="1">
            <a:gsLst>
              <a:gs pos="0">
                <a:srgbClr val="FFFFFF"/>
              </a:gs>
              <a:gs pos="50000">
                <a:srgbClr val="00B0F0"/>
              </a:gs>
              <a:gs pos="92000">
                <a:srgbClr val="0070C0"/>
              </a:gs>
            </a:gsLst>
            <a:path path="circle">
              <a:fillToRect l="50000" t="50000" r="50000" b="50000"/>
            </a:path>
            <a:tileRect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" name="组合 4"/>
          <p:cNvGrpSpPr/>
          <p:nvPr/>
        </p:nvGrpSpPr>
        <p:grpSpPr>
          <a:xfrm>
            <a:off x="6678744" y="3641175"/>
            <a:ext cx="144479" cy="133579"/>
            <a:chOff x="5769837" y="2372441"/>
            <a:chExt cx="144479" cy="133579"/>
          </a:xfrm>
        </p:grpSpPr>
        <p:sp>
          <p:nvSpPr>
            <p:cNvPr id="6" name="椭圆 5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" name="椭圆 6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" name="组合 7"/>
          <p:cNvGrpSpPr/>
          <p:nvPr/>
        </p:nvGrpSpPr>
        <p:grpSpPr>
          <a:xfrm>
            <a:off x="6741228" y="3693222"/>
            <a:ext cx="144479" cy="133579"/>
            <a:chOff x="5769837" y="2372441"/>
            <a:chExt cx="144479" cy="133579"/>
          </a:xfrm>
        </p:grpSpPr>
        <p:sp>
          <p:nvSpPr>
            <p:cNvPr id="9" name="椭圆 8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" name="椭圆 9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" name="组合 10"/>
          <p:cNvGrpSpPr/>
          <p:nvPr/>
        </p:nvGrpSpPr>
        <p:grpSpPr>
          <a:xfrm>
            <a:off x="6787045" y="3587302"/>
            <a:ext cx="144479" cy="133579"/>
            <a:chOff x="5769837" y="2372441"/>
            <a:chExt cx="144479" cy="133579"/>
          </a:xfrm>
        </p:grpSpPr>
        <p:sp>
          <p:nvSpPr>
            <p:cNvPr id="12" name="椭圆 11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" name="椭圆 12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" name="组合 13"/>
          <p:cNvGrpSpPr/>
          <p:nvPr/>
        </p:nvGrpSpPr>
        <p:grpSpPr>
          <a:xfrm>
            <a:off x="6402617" y="3590596"/>
            <a:ext cx="144479" cy="133579"/>
            <a:chOff x="5769837" y="2372441"/>
            <a:chExt cx="144479" cy="133579"/>
          </a:xfrm>
        </p:grpSpPr>
        <p:sp>
          <p:nvSpPr>
            <p:cNvPr id="15" name="椭圆 14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" name="椭圆 15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" name="组合 16"/>
          <p:cNvGrpSpPr/>
          <p:nvPr/>
        </p:nvGrpSpPr>
        <p:grpSpPr>
          <a:xfrm>
            <a:off x="5865886" y="3616527"/>
            <a:ext cx="144479" cy="133579"/>
            <a:chOff x="5769837" y="2372441"/>
            <a:chExt cx="144479" cy="133579"/>
          </a:xfrm>
        </p:grpSpPr>
        <p:sp>
          <p:nvSpPr>
            <p:cNvPr id="18" name="椭圆 17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" name="椭圆 18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0" name="组合 19"/>
          <p:cNvGrpSpPr/>
          <p:nvPr/>
        </p:nvGrpSpPr>
        <p:grpSpPr>
          <a:xfrm>
            <a:off x="5932368" y="3708421"/>
            <a:ext cx="144479" cy="133579"/>
            <a:chOff x="5769837" y="2372441"/>
            <a:chExt cx="144479" cy="133579"/>
          </a:xfrm>
        </p:grpSpPr>
        <p:sp>
          <p:nvSpPr>
            <p:cNvPr id="21" name="椭圆 20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2" name="椭圆 21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3" name="组合 22"/>
          <p:cNvGrpSpPr/>
          <p:nvPr/>
        </p:nvGrpSpPr>
        <p:grpSpPr>
          <a:xfrm>
            <a:off x="7286339" y="3666278"/>
            <a:ext cx="144479" cy="133579"/>
            <a:chOff x="5769837" y="2372441"/>
            <a:chExt cx="144479" cy="133579"/>
          </a:xfrm>
        </p:grpSpPr>
        <p:sp>
          <p:nvSpPr>
            <p:cNvPr id="24" name="椭圆 23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椭圆 24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6" name="组合 25"/>
          <p:cNvGrpSpPr/>
          <p:nvPr/>
        </p:nvGrpSpPr>
        <p:grpSpPr>
          <a:xfrm>
            <a:off x="5803206" y="4554937"/>
            <a:ext cx="144479" cy="133579"/>
            <a:chOff x="5769837" y="2372441"/>
            <a:chExt cx="144479" cy="133579"/>
          </a:xfrm>
        </p:grpSpPr>
        <p:sp>
          <p:nvSpPr>
            <p:cNvPr id="27" name="椭圆 26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8" name="椭圆 27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9" name="组合 28"/>
          <p:cNvGrpSpPr/>
          <p:nvPr/>
        </p:nvGrpSpPr>
        <p:grpSpPr>
          <a:xfrm>
            <a:off x="5630321" y="4446636"/>
            <a:ext cx="144479" cy="133579"/>
            <a:chOff x="5769837" y="2372441"/>
            <a:chExt cx="144479" cy="133579"/>
          </a:xfrm>
        </p:grpSpPr>
        <p:sp>
          <p:nvSpPr>
            <p:cNvPr id="30" name="椭圆 29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1" name="椭圆 30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2" name="组合 31"/>
          <p:cNvGrpSpPr/>
          <p:nvPr/>
        </p:nvGrpSpPr>
        <p:grpSpPr>
          <a:xfrm>
            <a:off x="5652047" y="4225850"/>
            <a:ext cx="144479" cy="133579"/>
            <a:chOff x="5769837" y="2372441"/>
            <a:chExt cx="144479" cy="133579"/>
          </a:xfrm>
        </p:grpSpPr>
        <p:sp>
          <p:nvSpPr>
            <p:cNvPr id="33" name="椭圆 32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4" name="椭圆 33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5" name="组合 34"/>
          <p:cNvGrpSpPr/>
          <p:nvPr/>
        </p:nvGrpSpPr>
        <p:grpSpPr>
          <a:xfrm>
            <a:off x="5675857" y="4135707"/>
            <a:ext cx="144479" cy="133579"/>
            <a:chOff x="5769837" y="2372441"/>
            <a:chExt cx="144479" cy="133579"/>
          </a:xfrm>
        </p:grpSpPr>
        <p:sp>
          <p:nvSpPr>
            <p:cNvPr id="36" name="椭圆 35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7" name="椭圆 36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8" name="组合 37"/>
          <p:cNvGrpSpPr/>
          <p:nvPr/>
        </p:nvGrpSpPr>
        <p:grpSpPr>
          <a:xfrm>
            <a:off x="5872370" y="4147612"/>
            <a:ext cx="144479" cy="133579"/>
            <a:chOff x="5769837" y="2372441"/>
            <a:chExt cx="144479" cy="133579"/>
          </a:xfrm>
        </p:grpSpPr>
        <p:sp>
          <p:nvSpPr>
            <p:cNvPr id="39" name="椭圆 38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0" name="椭圆 39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1" name="组合 40"/>
          <p:cNvGrpSpPr/>
          <p:nvPr/>
        </p:nvGrpSpPr>
        <p:grpSpPr>
          <a:xfrm>
            <a:off x="5784936" y="4091936"/>
            <a:ext cx="144479" cy="133579"/>
            <a:chOff x="5769837" y="2372441"/>
            <a:chExt cx="144479" cy="133579"/>
          </a:xfrm>
        </p:grpSpPr>
        <p:sp>
          <p:nvSpPr>
            <p:cNvPr id="42" name="椭圆 41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" name="椭圆 42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4" name="组合 43"/>
          <p:cNvGrpSpPr/>
          <p:nvPr/>
        </p:nvGrpSpPr>
        <p:grpSpPr>
          <a:xfrm>
            <a:off x="6265925" y="3804815"/>
            <a:ext cx="144479" cy="133579"/>
            <a:chOff x="5769837" y="2372441"/>
            <a:chExt cx="144479" cy="133579"/>
          </a:xfrm>
        </p:grpSpPr>
        <p:sp>
          <p:nvSpPr>
            <p:cNvPr id="45" name="椭圆 44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6" name="椭圆 45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7" name="组合 46"/>
          <p:cNvGrpSpPr/>
          <p:nvPr/>
        </p:nvGrpSpPr>
        <p:grpSpPr>
          <a:xfrm>
            <a:off x="6147352" y="3825549"/>
            <a:ext cx="144479" cy="133579"/>
            <a:chOff x="5769837" y="2372441"/>
            <a:chExt cx="144479" cy="133579"/>
          </a:xfrm>
        </p:grpSpPr>
        <p:sp>
          <p:nvSpPr>
            <p:cNvPr id="48" name="椭圆 47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" name="椭圆 48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0" name="组合 49"/>
          <p:cNvGrpSpPr/>
          <p:nvPr/>
        </p:nvGrpSpPr>
        <p:grpSpPr>
          <a:xfrm>
            <a:off x="6098381" y="3969349"/>
            <a:ext cx="144479" cy="133579"/>
            <a:chOff x="5769837" y="2372441"/>
            <a:chExt cx="144479" cy="133579"/>
          </a:xfrm>
        </p:grpSpPr>
        <p:sp>
          <p:nvSpPr>
            <p:cNvPr id="51" name="椭圆 50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2" name="椭圆 51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3" name="组合 52"/>
          <p:cNvGrpSpPr/>
          <p:nvPr/>
        </p:nvGrpSpPr>
        <p:grpSpPr>
          <a:xfrm>
            <a:off x="5994957" y="3990778"/>
            <a:ext cx="144479" cy="133579"/>
            <a:chOff x="5769837" y="2372441"/>
            <a:chExt cx="144479" cy="133579"/>
          </a:xfrm>
        </p:grpSpPr>
        <p:sp>
          <p:nvSpPr>
            <p:cNvPr id="54" name="椭圆 53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6" name="组合 55"/>
          <p:cNvGrpSpPr/>
          <p:nvPr/>
        </p:nvGrpSpPr>
        <p:grpSpPr>
          <a:xfrm>
            <a:off x="5652047" y="3394746"/>
            <a:ext cx="247381" cy="262183"/>
            <a:chOff x="6288209" y="1993286"/>
            <a:chExt cx="247381" cy="262183"/>
          </a:xfrm>
        </p:grpSpPr>
        <p:sp>
          <p:nvSpPr>
            <p:cNvPr id="57" name="椭圆 56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" name="椭圆 57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9" name="组合 58"/>
          <p:cNvGrpSpPr/>
          <p:nvPr/>
        </p:nvGrpSpPr>
        <p:grpSpPr>
          <a:xfrm>
            <a:off x="5968082" y="3334310"/>
            <a:ext cx="144479" cy="133579"/>
            <a:chOff x="5769837" y="2372441"/>
            <a:chExt cx="144479" cy="133579"/>
          </a:xfrm>
        </p:grpSpPr>
        <p:sp>
          <p:nvSpPr>
            <p:cNvPr id="60" name="椭圆 59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1" name="椭圆 60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2" name="组合 61"/>
          <p:cNvGrpSpPr/>
          <p:nvPr/>
        </p:nvGrpSpPr>
        <p:grpSpPr>
          <a:xfrm>
            <a:off x="5741300" y="3138587"/>
            <a:ext cx="144479" cy="133579"/>
            <a:chOff x="5769837" y="2372441"/>
            <a:chExt cx="144479" cy="133579"/>
          </a:xfrm>
        </p:grpSpPr>
        <p:sp>
          <p:nvSpPr>
            <p:cNvPr id="63" name="椭圆 62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4" name="椭圆 63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5" name="组合 64"/>
          <p:cNvGrpSpPr/>
          <p:nvPr/>
        </p:nvGrpSpPr>
        <p:grpSpPr>
          <a:xfrm>
            <a:off x="5663952" y="3336476"/>
            <a:ext cx="144479" cy="133579"/>
            <a:chOff x="5769837" y="2372441"/>
            <a:chExt cx="144479" cy="133579"/>
          </a:xfrm>
        </p:grpSpPr>
        <p:sp>
          <p:nvSpPr>
            <p:cNvPr id="66" name="椭圆 65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7" name="椭圆 66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8" name="组合 67"/>
          <p:cNvGrpSpPr/>
          <p:nvPr/>
        </p:nvGrpSpPr>
        <p:grpSpPr>
          <a:xfrm>
            <a:off x="5652047" y="3182023"/>
            <a:ext cx="144479" cy="133579"/>
            <a:chOff x="5769837" y="2372441"/>
            <a:chExt cx="144479" cy="133579"/>
          </a:xfrm>
        </p:grpSpPr>
        <p:sp>
          <p:nvSpPr>
            <p:cNvPr id="69" name="椭圆 68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0" name="椭圆 69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1" name="组合 70"/>
          <p:cNvGrpSpPr/>
          <p:nvPr/>
        </p:nvGrpSpPr>
        <p:grpSpPr>
          <a:xfrm>
            <a:off x="6021611" y="2891610"/>
            <a:ext cx="247381" cy="262183"/>
            <a:chOff x="6288209" y="1993286"/>
            <a:chExt cx="247381" cy="262183"/>
          </a:xfrm>
        </p:grpSpPr>
        <p:sp>
          <p:nvSpPr>
            <p:cNvPr id="72" name="椭圆 71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3" name="椭圆 72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4" name="组合 73"/>
          <p:cNvGrpSpPr/>
          <p:nvPr/>
        </p:nvGrpSpPr>
        <p:grpSpPr>
          <a:xfrm>
            <a:off x="5949603" y="3029396"/>
            <a:ext cx="144479" cy="133579"/>
            <a:chOff x="5769837" y="2372441"/>
            <a:chExt cx="144479" cy="133579"/>
          </a:xfrm>
        </p:grpSpPr>
        <p:sp>
          <p:nvSpPr>
            <p:cNvPr id="75" name="椭圆 74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6" name="椭圆 75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7" name="组合 76"/>
          <p:cNvGrpSpPr/>
          <p:nvPr/>
        </p:nvGrpSpPr>
        <p:grpSpPr>
          <a:xfrm>
            <a:off x="5992176" y="3215453"/>
            <a:ext cx="144479" cy="133579"/>
            <a:chOff x="5769837" y="2372441"/>
            <a:chExt cx="144479" cy="133579"/>
          </a:xfrm>
        </p:grpSpPr>
        <p:sp>
          <p:nvSpPr>
            <p:cNvPr id="78" name="椭圆 77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9" name="椭圆 78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0" name="组合 79"/>
          <p:cNvGrpSpPr/>
          <p:nvPr/>
        </p:nvGrpSpPr>
        <p:grpSpPr>
          <a:xfrm>
            <a:off x="6744420" y="1907937"/>
            <a:ext cx="185342" cy="210567"/>
            <a:chOff x="6423656" y="1986204"/>
            <a:chExt cx="185342" cy="210567"/>
          </a:xfrm>
        </p:grpSpPr>
        <p:sp>
          <p:nvSpPr>
            <p:cNvPr id="81" name="椭圆 8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2" name="椭圆 8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3" name="组合 82"/>
          <p:cNvGrpSpPr/>
          <p:nvPr/>
        </p:nvGrpSpPr>
        <p:grpSpPr>
          <a:xfrm>
            <a:off x="6621452" y="1842933"/>
            <a:ext cx="247911" cy="270330"/>
            <a:chOff x="6621452" y="1842933"/>
            <a:chExt cx="247911" cy="270330"/>
          </a:xfrm>
        </p:grpSpPr>
        <p:sp>
          <p:nvSpPr>
            <p:cNvPr id="84" name="椭圆 83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5" name="椭圆 84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6" name="组合 85"/>
          <p:cNvGrpSpPr/>
          <p:nvPr/>
        </p:nvGrpSpPr>
        <p:grpSpPr>
          <a:xfrm>
            <a:off x="6528611" y="1834395"/>
            <a:ext cx="192523" cy="205881"/>
            <a:chOff x="6528611" y="1834395"/>
            <a:chExt cx="192523" cy="205881"/>
          </a:xfrm>
        </p:grpSpPr>
        <p:sp>
          <p:nvSpPr>
            <p:cNvPr id="87" name="椭圆 86"/>
            <p:cNvSpPr/>
            <p:nvPr/>
          </p:nvSpPr>
          <p:spPr>
            <a:xfrm>
              <a:off x="6528611" y="1863876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8" name="椭圆 87"/>
            <p:cNvSpPr/>
            <p:nvPr/>
          </p:nvSpPr>
          <p:spPr>
            <a:xfrm>
              <a:off x="6544734" y="1834395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9" name="组合 88"/>
          <p:cNvGrpSpPr/>
          <p:nvPr/>
        </p:nvGrpSpPr>
        <p:grpSpPr>
          <a:xfrm>
            <a:off x="6431381" y="1789483"/>
            <a:ext cx="185342" cy="210567"/>
            <a:chOff x="6423656" y="1986204"/>
            <a:chExt cx="185342" cy="210567"/>
          </a:xfrm>
        </p:grpSpPr>
        <p:sp>
          <p:nvSpPr>
            <p:cNvPr id="90" name="椭圆 8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1" name="椭圆 9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2" name="组合 91"/>
          <p:cNvGrpSpPr/>
          <p:nvPr/>
        </p:nvGrpSpPr>
        <p:grpSpPr>
          <a:xfrm>
            <a:off x="6822952" y="5567928"/>
            <a:ext cx="185342" cy="210567"/>
            <a:chOff x="6423656" y="1986204"/>
            <a:chExt cx="185342" cy="210567"/>
          </a:xfrm>
        </p:grpSpPr>
        <p:sp>
          <p:nvSpPr>
            <p:cNvPr id="93" name="椭圆 9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4" name="椭圆 9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5" name="组合 94"/>
          <p:cNvGrpSpPr/>
          <p:nvPr/>
        </p:nvGrpSpPr>
        <p:grpSpPr>
          <a:xfrm>
            <a:off x="5766913" y="5783952"/>
            <a:ext cx="185342" cy="210567"/>
            <a:chOff x="6423656" y="1986204"/>
            <a:chExt cx="185342" cy="210567"/>
          </a:xfrm>
        </p:grpSpPr>
        <p:sp>
          <p:nvSpPr>
            <p:cNvPr id="96" name="椭圆 9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7" name="椭圆 9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8" name="组合 97"/>
          <p:cNvGrpSpPr/>
          <p:nvPr/>
        </p:nvGrpSpPr>
        <p:grpSpPr>
          <a:xfrm>
            <a:off x="5581399" y="5760142"/>
            <a:ext cx="185342" cy="210567"/>
            <a:chOff x="6423656" y="1986204"/>
            <a:chExt cx="185342" cy="210567"/>
          </a:xfrm>
        </p:grpSpPr>
        <p:sp>
          <p:nvSpPr>
            <p:cNvPr id="99" name="椭圆 9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0" name="椭圆 9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1" name="组合 100"/>
          <p:cNvGrpSpPr/>
          <p:nvPr/>
        </p:nvGrpSpPr>
        <p:grpSpPr>
          <a:xfrm>
            <a:off x="5054554" y="5124768"/>
            <a:ext cx="185342" cy="210567"/>
            <a:chOff x="6423656" y="1986204"/>
            <a:chExt cx="185342" cy="210567"/>
          </a:xfrm>
        </p:grpSpPr>
        <p:sp>
          <p:nvSpPr>
            <p:cNvPr id="102" name="椭圆 10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3" name="椭圆 10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4" name="组合 103"/>
          <p:cNvGrpSpPr/>
          <p:nvPr/>
        </p:nvGrpSpPr>
        <p:grpSpPr>
          <a:xfrm>
            <a:off x="4660331" y="4384152"/>
            <a:ext cx="185342" cy="210567"/>
            <a:chOff x="6423656" y="1986204"/>
            <a:chExt cx="185342" cy="210567"/>
          </a:xfrm>
        </p:grpSpPr>
        <p:sp>
          <p:nvSpPr>
            <p:cNvPr id="105" name="椭圆 10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6" name="椭圆 10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7" name="组合 106"/>
          <p:cNvGrpSpPr/>
          <p:nvPr/>
        </p:nvGrpSpPr>
        <p:grpSpPr>
          <a:xfrm>
            <a:off x="4798053" y="4326115"/>
            <a:ext cx="247911" cy="270330"/>
            <a:chOff x="6621452" y="1842933"/>
            <a:chExt cx="247911" cy="270330"/>
          </a:xfrm>
        </p:grpSpPr>
        <p:sp>
          <p:nvSpPr>
            <p:cNvPr id="108" name="椭圆 107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9" name="椭圆 108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0" name="组合 109"/>
          <p:cNvGrpSpPr/>
          <p:nvPr/>
        </p:nvGrpSpPr>
        <p:grpSpPr>
          <a:xfrm>
            <a:off x="4918259" y="4197395"/>
            <a:ext cx="185342" cy="210567"/>
            <a:chOff x="6423656" y="1986204"/>
            <a:chExt cx="185342" cy="210567"/>
          </a:xfrm>
        </p:grpSpPr>
        <p:sp>
          <p:nvSpPr>
            <p:cNvPr id="111" name="椭圆 11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2" name="椭圆 11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3" name="组合 112"/>
          <p:cNvGrpSpPr/>
          <p:nvPr/>
        </p:nvGrpSpPr>
        <p:grpSpPr>
          <a:xfrm>
            <a:off x="4826047" y="4910910"/>
            <a:ext cx="185342" cy="210567"/>
            <a:chOff x="6423656" y="1986204"/>
            <a:chExt cx="185342" cy="210567"/>
          </a:xfrm>
        </p:grpSpPr>
        <p:sp>
          <p:nvSpPr>
            <p:cNvPr id="114" name="椭圆 11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5" name="椭圆 11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6" name="组合 115"/>
          <p:cNvGrpSpPr/>
          <p:nvPr/>
        </p:nvGrpSpPr>
        <p:grpSpPr>
          <a:xfrm>
            <a:off x="4331822" y="4984604"/>
            <a:ext cx="185342" cy="210567"/>
            <a:chOff x="6423656" y="1986204"/>
            <a:chExt cx="185342" cy="210567"/>
          </a:xfrm>
        </p:grpSpPr>
        <p:sp>
          <p:nvSpPr>
            <p:cNvPr id="117" name="椭圆 11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8" name="椭圆 11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9" name="组合 118"/>
          <p:cNvGrpSpPr/>
          <p:nvPr/>
        </p:nvGrpSpPr>
        <p:grpSpPr>
          <a:xfrm>
            <a:off x="4223792" y="4832968"/>
            <a:ext cx="185342" cy="210567"/>
            <a:chOff x="6423656" y="1986204"/>
            <a:chExt cx="185342" cy="210567"/>
          </a:xfrm>
        </p:grpSpPr>
        <p:sp>
          <p:nvSpPr>
            <p:cNvPr id="120" name="椭圆 11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1" name="椭圆 12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2" name="组合 121"/>
          <p:cNvGrpSpPr/>
          <p:nvPr/>
        </p:nvGrpSpPr>
        <p:grpSpPr>
          <a:xfrm>
            <a:off x="4260085" y="4878684"/>
            <a:ext cx="247911" cy="270330"/>
            <a:chOff x="6621452" y="1842933"/>
            <a:chExt cx="247911" cy="270330"/>
          </a:xfrm>
        </p:grpSpPr>
        <p:sp>
          <p:nvSpPr>
            <p:cNvPr id="123" name="椭圆 122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4" name="椭圆 123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5" name="组合 124"/>
          <p:cNvGrpSpPr/>
          <p:nvPr/>
        </p:nvGrpSpPr>
        <p:grpSpPr>
          <a:xfrm>
            <a:off x="4449903" y="5131016"/>
            <a:ext cx="185342" cy="210567"/>
            <a:chOff x="6423656" y="1986204"/>
            <a:chExt cx="185342" cy="210567"/>
          </a:xfrm>
        </p:grpSpPr>
        <p:sp>
          <p:nvSpPr>
            <p:cNvPr id="126" name="椭圆 12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7" name="椭圆 12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8" name="组合 127"/>
          <p:cNvGrpSpPr/>
          <p:nvPr/>
        </p:nvGrpSpPr>
        <p:grpSpPr>
          <a:xfrm>
            <a:off x="4376976" y="5017938"/>
            <a:ext cx="247911" cy="270330"/>
            <a:chOff x="6621452" y="1842933"/>
            <a:chExt cx="247911" cy="270330"/>
          </a:xfrm>
        </p:grpSpPr>
        <p:sp>
          <p:nvSpPr>
            <p:cNvPr id="129" name="椭圆 128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0" name="椭圆 129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1" name="组合 130"/>
          <p:cNvGrpSpPr/>
          <p:nvPr/>
        </p:nvGrpSpPr>
        <p:grpSpPr>
          <a:xfrm>
            <a:off x="4404751" y="4946531"/>
            <a:ext cx="185342" cy="210567"/>
            <a:chOff x="6423656" y="1986204"/>
            <a:chExt cx="185342" cy="210567"/>
          </a:xfrm>
        </p:grpSpPr>
        <p:sp>
          <p:nvSpPr>
            <p:cNvPr id="132" name="椭圆 13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3" name="椭圆 13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4" name="组合 133"/>
          <p:cNvGrpSpPr/>
          <p:nvPr/>
        </p:nvGrpSpPr>
        <p:grpSpPr>
          <a:xfrm>
            <a:off x="4547539" y="4028874"/>
            <a:ext cx="247911" cy="270330"/>
            <a:chOff x="6621452" y="1842933"/>
            <a:chExt cx="247911" cy="270330"/>
          </a:xfrm>
        </p:grpSpPr>
        <p:sp>
          <p:nvSpPr>
            <p:cNvPr id="135" name="椭圆 134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6" name="椭圆 135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7" name="组合 136"/>
          <p:cNvGrpSpPr/>
          <p:nvPr/>
        </p:nvGrpSpPr>
        <p:grpSpPr>
          <a:xfrm>
            <a:off x="4065490" y="4506739"/>
            <a:ext cx="185342" cy="210567"/>
            <a:chOff x="6423656" y="1986204"/>
            <a:chExt cx="185342" cy="210567"/>
          </a:xfrm>
        </p:grpSpPr>
        <p:sp>
          <p:nvSpPr>
            <p:cNvPr id="138" name="椭圆 13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9" name="椭圆 13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0" name="组合 139"/>
          <p:cNvGrpSpPr/>
          <p:nvPr/>
        </p:nvGrpSpPr>
        <p:grpSpPr>
          <a:xfrm>
            <a:off x="4375178" y="3583008"/>
            <a:ext cx="185342" cy="210567"/>
            <a:chOff x="6423656" y="1986204"/>
            <a:chExt cx="185342" cy="210567"/>
          </a:xfrm>
        </p:grpSpPr>
        <p:sp>
          <p:nvSpPr>
            <p:cNvPr id="141" name="椭圆 14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2" name="椭圆 14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3" name="组合 142"/>
          <p:cNvGrpSpPr/>
          <p:nvPr/>
        </p:nvGrpSpPr>
        <p:grpSpPr>
          <a:xfrm>
            <a:off x="4857308" y="4009131"/>
            <a:ext cx="185342" cy="210567"/>
            <a:chOff x="6423656" y="1986204"/>
            <a:chExt cx="185342" cy="210567"/>
          </a:xfrm>
        </p:grpSpPr>
        <p:sp>
          <p:nvSpPr>
            <p:cNvPr id="144" name="椭圆 14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5" name="椭圆 14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6" name="组合 145"/>
          <p:cNvGrpSpPr/>
          <p:nvPr/>
        </p:nvGrpSpPr>
        <p:grpSpPr>
          <a:xfrm>
            <a:off x="4962920" y="4024112"/>
            <a:ext cx="247911" cy="270330"/>
            <a:chOff x="6621452" y="1842933"/>
            <a:chExt cx="247911" cy="270330"/>
          </a:xfrm>
        </p:grpSpPr>
        <p:sp>
          <p:nvSpPr>
            <p:cNvPr id="147" name="椭圆 146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8" name="椭圆 147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9" name="组合 148"/>
          <p:cNvGrpSpPr/>
          <p:nvPr/>
        </p:nvGrpSpPr>
        <p:grpSpPr>
          <a:xfrm>
            <a:off x="4809380" y="3415286"/>
            <a:ext cx="185342" cy="210567"/>
            <a:chOff x="6423656" y="1986204"/>
            <a:chExt cx="185342" cy="210567"/>
          </a:xfrm>
        </p:grpSpPr>
        <p:sp>
          <p:nvSpPr>
            <p:cNvPr id="150" name="椭圆 14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1" name="椭圆 15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2" name="组合 151"/>
          <p:cNvGrpSpPr/>
          <p:nvPr/>
        </p:nvGrpSpPr>
        <p:grpSpPr>
          <a:xfrm>
            <a:off x="4886728" y="3488306"/>
            <a:ext cx="247911" cy="270330"/>
            <a:chOff x="6621452" y="1842933"/>
            <a:chExt cx="247911" cy="270330"/>
          </a:xfrm>
        </p:grpSpPr>
        <p:sp>
          <p:nvSpPr>
            <p:cNvPr id="153" name="椭圆 152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4" name="椭圆 153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5" name="组合 154"/>
          <p:cNvGrpSpPr/>
          <p:nvPr/>
        </p:nvGrpSpPr>
        <p:grpSpPr>
          <a:xfrm>
            <a:off x="4331244" y="2543475"/>
            <a:ext cx="185342" cy="210567"/>
            <a:chOff x="6423656" y="1986204"/>
            <a:chExt cx="185342" cy="210567"/>
          </a:xfrm>
        </p:grpSpPr>
        <p:sp>
          <p:nvSpPr>
            <p:cNvPr id="156" name="椭圆 15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7" name="椭圆 15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8" name="组合 157"/>
          <p:cNvGrpSpPr/>
          <p:nvPr/>
        </p:nvGrpSpPr>
        <p:grpSpPr>
          <a:xfrm>
            <a:off x="4444012" y="2404221"/>
            <a:ext cx="185342" cy="210567"/>
            <a:chOff x="6423656" y="1986204"/>
            <a:chExt cx="185342" cy="210567"/>
          </a:xfrm>
        </p:grpSpPr>
        <p:sp>
          <p:nvSpPr>
            <p:cNvPr id="159" name="椭圆 15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0" name="椭圆 15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1" name="组合 160"/>
          <p:cNvGrpSpPr/>
          <p:nvPr/>
        </p:nvGrpSpPr>
        <p:grpSpPr>
          <a:xfrm>
            <a:off x="4370540" y="2445733"/>
            <a:ext cx="247911" cy="270330"/>
            <a:chOff x="6621452" y="1842933"/>
            <a:chExt cx="247911" cy="270330"/>
          </a:xfrm>
        </p:grpSpPr>
        <p:sp>
          <p:nvSpPr>
            <p:cNvPr id="162" name="椭圆 161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3" name="椭圆 162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4" name="组合 163"/>
          <p:cNvGrpSpPr/>
          <p:nvPr/>
        </p:nvGrpSpPr>
        <p:grpSpPr>
          <a:xfrm>
            <a:off x="4218759" y="2709240"/>
            <a:ext cx="185342" cy="210567"/>
            <a:chOff x="6423656" y="1986204"/>
            <a:chExt cx="185342" cy="210567"/>
          </a:xfrm>
        </p:grpSpPr>
        <p:sp>
          <p:nvSpPr>
            <p:cNvPr id="165" name="椭圆 16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6" name="椭圆 16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7" name="组合 166"/>
          <p:cNvGrpSpPr/>
          <p:nvPr/>
        </p:nvGrpSpPr>
        <p:grpSpPr>
          <a:xfrm>
            <a:off x="4257704" y="2593476"/>
            <a:ext cx="247911" cy="270330"/>
            <a:chOff x="6621452" y="1842933"/>
            <a:chExt cx="247911" cy="270330"/>
          </a:xfrm>
        </p:grpSpPr>
        <p:sp>
          <p:nvSpPr>
            <p:cNvPr id="168" name="椭圆 167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9" name="椭圆 168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0" name="组合 169"/>
          <p:cNvGrpSpPr/>
          <p:nvPr/>
        </p:nvGrpSpPr>
        <p:grpSpPr>
          <a:xfrm>
            <a:off x="4395956" y="2594633"/>
            <a:ext cx="185342" cy="210567"/>
            <a:chOff x="6423656" y="1986204"/>
            <a:chExt cx="185342" cy="210567"/>
          </a:xfrm>
        </p:grpSpPr>
        <p:sp>
          <p:nvSpPr>
            <p:cNvPr id="171" name="椭圆 17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2" name="椭圆 17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3" name="组合 172"/>
          <p:cNvGrpSpPr/>
          <p:nvPr/>
        </p:nvGrpSpPr>
        <p:grpSpPr>
          <a:xfrm>
            <a:off x="7957835" y="3892696"/>
            <a:ext cx="185342" cy="210567"/>
            <a:chOff x="6423656" y="1986204"/>
            <a:chExt cx="185342" cy="210567"/>
          </a:xfrm>
        </p:grpSpPr>
        <p:sp>
          <p:nvSpPr>
            <p:cNvPr id="174" name="椭圆 17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5" name="椭圆 17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6" name="组合 175"/>
          <p:cNvGrpSpPr/>
          <p:nvPr/>
        </p:nvGrpSpPr>
        <p:grpSpPr>
          <a:xfrm>
            <a:off x="7950692" y="3800945"/>
            <a:ext cx="185342" cy="210567"/>
            <a:chOff x="6423656" y="1986204"/>
            <a:chExt cx="185342" cy="210567"/>
          </a:xfrm>
        </p:grpSpPr>
        <p:sp>
          <p:nvSpPr>
            <p:cNvPr id="177" name="椭圆 17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8" name="椭圆 17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9" name="组合 178"/>
          <p:cNvGrpSpPr/>
          <p:nvPr/>
        </p:nvGrpSpPr>
        <p:grpSpPr>
          <a:xfrm>
            <a:off x="7936406" y="3432076"/>
            <a:ext cx="185342" cy="210567"/>
            <a:chOff x="6423656" y="1986204"/>
            <a:chExt cx="185342" cy="210567"/>
          </a:xfrm>
        </p:grpSpPr>
        <p:sp>
          <p:nvSpPr>
            <p:cNvPr id="180" name="椭圆 17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1" name="椭圆 18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2" name="组合 181"/>
          <p:cNvGrpSpPr/>
          <p:nvPr/>
        </p:nvGrpSpPr>
        <p:grpSpPr>
          <a:xfrm>
            <a:off x="7934296" y="3535037"/>
            <a:ext cx="185342" cy="210567"/>
            <a:chOff x="6423656" y="1986204"/>
            <a:chExt cx="185342" cy="210567"/>
          </a:xfrm>
        </p:grpSpPr>
        <p:sp>
          <p:nvSpPr>
            <p:cNvPr id="183" name="椭圆 18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4" name="椭圆 18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5" name="组合 184"/>
          <p:cNvGrpSpPr/>
          <p:nvPr/>
        </p:nvGrpSpPr>
        <p:grpSpPr>
          <a:xfrm>
            <a:off x="7823258" y="3446702"/>
            <a:ext cx="247911" cy="270330"/>
            <a:chOff x="6621452" y="1842933"/>
            <a:chExt cx="247911" cy="270330"/>
          </a:xfrm>
        </p:grpSpPr>
        <p:sp>
          <p:nvSpPr>
            <p:cNvPr id="186" name="椭圆 185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7" name="椭圆 186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8" name="组合 187"/>
          <p:cNvGrpSpPr/>
          <p:nvPr/>
        </p:nvGrpSpPr>
        <p:grpSpPr>
          <a:xfrm>
            <a:off x="7518917" y="2483372"/>
            <a:ext cx="247911" cy="270330"/>
            <a:chOff x="6621452" y="1842933"/>
            <a:chExt cx="247911" cy="270330"/>
          </a:xfrm>
        </p:grpSpPr>
        <p:sp>
          <p:nvSpPr>
            <p:cNvPr id="189" name="椭圆 188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0" name="椭圆 189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91" name="组合 190"/>
          <p:cNvGrpSpPr/>
          <p:nvPr/>
        </p:nvGrpSpPr>
        <p:grpSpPr>
          <a:xfrm>
            <a:off x="6478705" y="1891070"/>
            <a:ext cx="246650" cy="253724"/>
            <a:chOff x="6478705" y="1891070"/>
            <a:chExt cx="246650" cy="253724"/>
          </a:xfrm>
        </p:grpSpPr>
        <p:sp>
          <p:nvSpPr>
            <p:cNvPr id="192" name="椭圆 191"/>
            <p:cNvSpPr/>
            <p:nvPr/>
          </p:nvSpPr>
          <p:spPr>
            <a:xfrm>
              <a:off x="6478705" y="1921594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3" name="椭圆 192"/>
            <p:cNvSpPr/>
            <p:nvPr/>
          </p:nvSpPr>
          <p:spPr>
            <a:xfrm>
              <a:off x="6502155" y="1891070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94" name="组合 193"/>
          <p:cNvGrpSpPr/>
          <p:nvPr/>
        </p:nvGrpSpPr>
        <p:grpSpPr>
          <a:xfrm>
            <a:off x="6423656" y="1986204"/>
            <a:ext cx="185342" cy="210567"/>
            <a:chOff x="6423656" y="1986204"/>
            <a:chExt cx="185342" cy="210567"/>
          </a:xfrm>
        </p:grpSpPr>
        <p:sp>
          <p:nvSpPr>
            <p:cNvPr id="195" name="椭圆 19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6" name="椭圆 19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97" name="组合 196"/>
          <p:cNvGrpSpPr/>
          <p:nvPr/>
        </p:nvGrpSpPr>
        <p:grpSpPr>
          <a:xfrm>
            <a:off x="6913487" y="1988840"/>
            <a:ext cx="185342" cy="210567"/>
            <a:chOff x="6423656" y="1986204"/>
            <a:chExt cx="185342" cy="210567"/>
          </a:xfrm>
        </p:grpSpPr>
        <p:sp>
          <p:nvSpPr>
            <p:cNvPr id="198" name="椭圆 19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9" name="椭圆 19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00" name="组合 199"/>
          <p:cNvGrpSpPr/>
          <p:nvPr/>
        </p:nvGrpSpPr>
        <p:grpSpPr>
          <a:xfrm>
            <a:off x="6827771" y="1960268"/>
            <a:ext cx="185342" cy="210567"/>
            <a:chOff x="6423656" y="1986204"/>
            <a:chExt cx="185342" cy="210567"/>
          </a:xfrm>
        </p:grpSpPr>
        <p:sp>
          <p:nvSpPr>
            <p:cNvPr id="201" name="椭圆 20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2" name="椭圆 20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03" name="组合 202"/>
          <p:cNvGrpSpPr/>
          <p:nvPr/>
        </p:nvGrpSpPr>
        <p:grpSpPr>
          <a:xfrm>
            <a:off x="7065082" y="2057121"/>
            <a:ext cx="247911" cy="270330"/>
            <a:chOff x="6621452" y="1842933"/>
            <a:chExt cx="247911" cy="270330"/>
          </a:xfrm>
        </p:grpSpPr>
        <p:sp>
          <p:nvSpPr>
            <p:cNvPr id="204" name="椭圆 203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5" name="椭圆 204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06" name="组合 205"/>
          <p:cNvGrpSpPr/>
          <p:nvPr/>
        </p:nvGrpSpPr>
        <p:grpSpPr>
          <a:xfrm>
            <a:off x="6978295" y="2047257"/>
            <a:ext cx="185342" cy="210567"/>
            <a:chOff x="6423656" y="1986204"/>
            <a:chExt cx="185342" cy="210567"/>
          </a:xfrm>
        </p:grpSpPr>
        <p:sp>
          <p:nvSpPr>
            <p:cNvPr id="207" name="椭圆 20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8" name="椭圆 20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09" name="组合 208"/>
          <p:cNvGrpSpPr/>
          <p:nvPr/>
        </p:nvGrpSpPr>
        <p:grpSpPr>
          <a:xfrm>
            <a:off x="6844652" y="2025133"/>
            <a:ext cx="247911" cy="270330"/>
            <a:chOff x="6621452" y="1842933"/>
            <a:chExt cx="247911" cy="270330"/>
          </a:xfrm>
        </p:grpSpPr>
        <p:sp>
          <p:nvSpPr>
            <p:cNvPr id="210" name="椭圆 209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1" name="椭圆 210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2" name="组合 211"/>
          <p:cNvGrpSpPr/>
          <p:nvPr/>
        </p:nvGrpSpPr>
        <p:grpSpPr>
          <a:xfrm>
            <a:off x="6690756" y="1934534"/>
            <a:ext cx="247911" cy="270330"/>
            <a:chOff x="6621452" y="1842933"/>
            <a:chExt cx="247911" cy="270330"/>
          </a:xfrm>
        </p:grpSpPr>
        <p:sp>
          <p:nvSpPr>
            <p:cNvPr id="213" name="椭圆 212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4" name="椭圆 213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5" name="组合 214"/>
          <p:cNvGrpSpPr/>
          <p:nvPr/>
        </p:nvGrpSpPr>
        <p:grpSpPr>
          <a:xfrm>
            <a:off x="6583389" y="2040114"/>
            <a:ext cx="185342" cy="210567"/>
            <a:chOff x="6423656" y="1986204"/>
            <a:chExt cx="185342" cy="210567"/>
          </a:xfrm>
        </p:grpSpPr>
        <p:sp>
          <p:nvSpPr>
            <p:cNvPr id="216" name="椭圆 21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7" name="椭圆 21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8" name="组合 217"/>
          <p:cNvGrpSpPr/>
          <p:nvPr/>
        </p:nvGrpSpPr>
        <p:grpSpPr>
          <a:xfrm>
            <a:off x="6501857" y="2066305"/>
            <a:ext cx="185342" cy="210567"/>
            <a:chOff x="6423656" y="1986204"/>
            <a:chExt cx="185342" cy="210567"/>
          </a:xfrm>
        </p:grpSpPr>
        <p:sp>
          <p:nvSpPr>
            <p:cNvPr id="219" name="椭圆 21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20" name="椭圆 21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21" name="组合 220"/>
          <p:cNvGrpSpPr/>
          <p:nvPr/>
        </p:nvGrpSpPr>
        <p:grpSpPr>
          <a:xfrm>
            <a:off x="6733699" y="2119265"/>
            <a:ext cx="185342" cy="210567"/>
            <a:chOff x="6423656" y="1986204"/>
            <a:chExt cx="185342" cy="210567"/>
          </a:xfrm>
        </p:grpSpPr>
        <p:sp>
          <p:nvSpPr>
            <p:cNvPr id="222" name="椭圆 22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23" name="椭圆 22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24" name="组合 223"/>
          <p:cNvGrpSpPr/>
          <p:nvPr/>
        </p:nvGrpSpPr>
        <p:grpSpPr>
          <a:xfrm>
            <a:off x="6614342" y="2164387"/>
            <a:ext cx="185342" cy="210567"/>
            <a:chOff x="6423656" y="1986204"/>
            <a:chExt cx="185342" cy="210567"/>
          </a:xfrm>
        </p:grpSpPr>
        <p:sp>
          <p:nvSpPr>
            <p:cNvPr id="225" name="椭圆 22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26" name="椭圆 22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27" name="组合 226"/>
          <p:cNvGrpSpPr/>
          <p:nvPr/>
        </p:nvGrpSpPr>
        <p:grpSpPr>
          <a:xfrm>
            <a:off x="7257652" y="2222109"/>
            <a:ext cx="185342" cy="210567"/>
            <a:chOff x="6423656" y="1986204"/>
            <a:chExt cx="185342" cy="210567"/>
          </a:xfrm>
        </p:grpSpPr>
        <p:sp>
          <p:nvSpPr>
            <p:cNvPr id="228" name="椭圆 22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29" name="椭圆 22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30" name="组合 229"/>
          <p:cNvGrpSpPr/>
          <p:nvPr/>
        </p:nvGrpSpPr>
        <p:grpSpPr>
          <a:xfrm>
            <a:off x="7156138" y="2143415"/>
            <a:ext cx="247911" cy="270330"/>
            <a:chOff x="6621452" y="1842933"/>
            <a:chExt cx="247911" cy="270330"/>
          </a:xfrm>
        </p:grpSpPr>
        <p:sp>
          <p:nvSpPr>
            <p:cNvPr id="231" name="椭圆 230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2" name="椭圆 231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33" name="组合 232"/>
          <p:cNvGrpSpPr/>
          <p:nvPr/>
        </p:nvGrpSpPr>
        <p:grpSpPr>
          <a:xfrm>
            <a:off x="7041628" y="2169149"/>
            <a:ext cx="185342" cy="210567"/>
            <a:chOff x="6423656" y="1986204"/>
            <a:chExt cx="185342" cy="210567"/>
          </a:xfrm>
        </p:grpSpPr>
        <p:sp>
          <p:nvSpPr>
            <p:cNvPr id="234" name="椭圆 23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5" name="椭圆 23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36" name="组合 235"/>
          <p:cNvGrpSpPr/>
          <p:nvPr/>
        </p:nvGrpSpPr>
        <p:grpSpPr>
          <a:xfrm>
            <a:off x="6899993" y="2200797"/>
            <a:ext cx="185342" cy="210567"/>
            <a:chOff x="6423656" y="1986204"/>
            <a:chExt cx="185342" cy="210567"/>
          </a:xfrm>
        </p:grpSpPr>
        <p:sp>
          <p:nvSpPr>
            <p:cNvPr id="237" name="椭圆 23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8" name="椭圆 23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39" name="组合 238"/>
          <p:cNvGrpSpPr/>
          <p:nvPr/>
        </p:nvGrpSpPr>
        <p:grpSpPr>
          <a:xfrm>
            <a:off x="6772373" y="2229947"/>
            <a:ext cx="185342" cy="210567"/>
            <a:chOff x="6423656" y="1986204"/>
            <a:chExt cx="185342" cy="210567"/>
          </a:xfrm>
        </p:grpSpPr>
        <p:sp>
          <p:nvSpPr>
            <p:cNvPr id="240" name="椭圆 23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1" name="椭圆 24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42" name="组合 241"/>
          <p:cNvGrpSpPr/>
          <p:nvPr/>
        </p:nvGrpSpPr>
        <p:grpSpPr>
          <a:xfrm>
            <a:off x="7392144" y="2356718"/>
            <a:ext cx="185342" cy="210567"/>
            <a:chOff x="6423656" y="1986204"/>
            <a:chExt cx="185342" cy="210567"/>
          </a:xfrm>
        </p:grpSpPr>
        <p:sp>
          <p:nvSpPr>
            <p:cNvPr id="243" name="椭圆 24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4" name="椭圆 24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45" name="组合 244"/>
          <p:cNvGrpSpPr/>
          <p:nvPr/>
        </p:nvGrpSpPr>
        <p:grpSpPr>
          <a:xfrm>
            <a:off x="7312993" y="2301955"/>
            <a:ext cx="185342" cy="210567"/>
            <a:chOff x="6423656" y="1986204"/>
            <a:chExt cx="185342" cy="210567"/>
          </a:xfrm>
        </p:grpSpPr>
        <p:sp>
          <p:nvSpPr>
            <p:cNvPr id="246" name="椭圆 24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7" name="椭圆 24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48" name="组合 247"/>
          <p:cNvGrpSpPr/>
          <p:nvPr/>
        </p:nvGrpSpPr>
        <p:grpSpPr>
          <a:xfrm>
            <a:off x="7183263" y="2271002"/>
            <a:ext cx="185342" cy="210567"/>
            <a:chOff x="6423656" y="1986204"/>
            <a:chExt cx="185342" cy="210567"/>
          </a:xfrm>
        </p:grpSpPr>
        <p:sp>
          <p:nvSpPr>
            <p:cNvPr id="249" name="椭圆 24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0" name="椭圆 24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51" name="组合 250"/>
          <p:cNvGrpSpPr/>
          <p:nvPr/>
        </p:nvGrpSpPr>
        <p:grpSpPr>
          <a:xfrm>
            <a:off x="7039247" y="2273145"/>
            <a:ext cx="247911" cy="270330"/>
            <a:chOff x="6621452" y="1842933"/>
            <a:chExt cx="247911" cy="270330"/>
          </a:xfrm>
        </p:grpSpPr>
        <p:sp>
          <p:nvSpPr>
            <p:cNvPr id="252" name="椭圆 251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3" name="椭圆 252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54" name="组合 253"/>
          <p:cNvGrpSpPr/>
          <p:nvPr/>
        </p:nvGrpSpPr>
        <p:grpSpPr>
          <a:xfrm>
            <a:off x="6919041" y="2294812"/>
            <a:ext cx="185342" cy="210567"/>
            <a:chOff x="6423656" y="1986204"/>
            <a:chExt cx="185342" cy="210567"/>
          </a:xfrm>
        </p:grpSpPr>
        <p:sp>
          <p:nvSpPr>
            <p:cNvPr id="255" name="椭圆 25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6" name="椭圆 25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57" name="组合 256"/>
          <p:cNvGrpSpPr/>
          <p:nvPr/>
        </p:nvGrpSpPr>
        <p:grpSpPr>
          <a:xfrm>
            <a:off x="7449017" y="2438250"/>
            <a:ext cx="185342" cy="210567"/>
            <a:chOff x="6423656" y="1986204"/>
            <a:chExt cx="185342" cy="210567"/>
          </a:xfrm>
        </p:grpSpPr>
        <p:sp>
          <p:nvSpPr>
            <p:cNvPr id="258" name="椭圆 25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9" name="椭圆 25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60" name="组合 259"/>
          <p:cNvGrpSpPr/>
          <p:nvPr/>
        </p:nvGrpSpPr>
        <p:grpSpPr>
          <a:xfrm>
            <a:off x="7293367" y="2346499"/>
            <a:ext cx="247911" cy="270330"/>
            <a:chOff x="6621452" y="1842933"/>
            <a:chExt cx="247911" cy="270330"/>
          </a:xfrm>
        </p:grpSpPr>
        <p:sp>
          <p:nvSpPr>
            <p:cNvPr id="261" name="椭圆 260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2" name="椭圆 261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63" name="组合 262"/>
          <p:cNvGrpSpPr/>
          <p:nvPr/>
        </p:nvGrpSpPr>
        <p:grpSpPr>
          <a:xfrm>
            <a:off x="7161834" y="2404916"/>
            <a:ext cx="185342" cy="210567"/>
            <a:chOff x="6423656" y="1986204"/>
            <a:chExt cx="185342" cy="210567"/>
          </a:xfrm>
        </p:grpSpPr>
        <p:sp>
          <p:nvSpPr>
            <p:cNvPr id="264" name="椭圆 26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5" name="椭圆 26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66" name="组合 265"/>
          <p:cNvGrpSpPr/>
          <p:nvPr/>
        </p:nvGrpSpPr>
        <p:grpSpPr>
          <a:xfrm>
            <a:off x="7432350" y="2522741"/>
            <a:ext cx="185342" cy="210567"/>
            <a:chOff x="6423656" y="1986204"/>
            <a:chExt cx="185342" cy="210567"/>
          </a:xfrm>
        </p:grpSpPr>
        <p:sp>
          <p:nvSpPr>
            <p:cNvPr id="267" name="椭圆 26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8" name="椭圆 26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69" name="组合 268"/>
          <p:cNvGrpSpPr/>
          <p:nvPr/>
        </p:nvGrpSpPr>
        <p:grpSpPr>
          <a:xfrm>
            <a:off x="7276429" y="2527503"/>
            <a:ext cx="185342" cy="210567"/>
            <a:chOff x="6423656" y="1986204"/>
            <a:chExt cx="185342" cy="210567"/>
          </a:xfrm>
        </p:grpSpPr>
        <p:sp>
          <p:nvSpPr>
            <p:cNvPr id="270" name="椭圆 26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71" name="椭圆 27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72" name="组合 271"/>
          <p:cNvGrpSpPr/>
          <p:nvPr/>
        </p:nvGrpSpPr>
        <p:grpSpPr>
          <a:xfrm>
            <a:off x="7669803" y="2709615"/>
            <a:ext cx="185342" cy="210567"/>
            <a:chOff x="6423656" y="1986204"/>
            <a:chExt cx="185342" cy="210567"/>
          </a:xfrm>
        </p:grpSpPr>
        <p:sp>
          <p:nvSpPr>
            <p:cNvPr id="273" name="椭圆 27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74" name="椭圆 27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75" name="组合 274"/>
          <p:cNvGrpSpPr/>
          <p:nvPr/>
        </p:nvGrpSpPr>
        <p:grpSpPr>
          <a:xfrm>
            <a:off x="7607319" y="2644750"/>
            <a:ext cx="185342" cy="210567"/>
            <a:chOff x="6423656" y="1986204"/>
            <a:chExt cx="185342" cy="210567"/>
          </a:xfrm>
        </p:grpSpPr>
        <p:sp>
          <p:nvSpPr>
            <p:cNvPr id="276" name="椭圆 27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77" name="椭圆 27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78" name="组合 277"/>
          <p:cNvGrpSpPr/>
          <p:nvPr/>
        </p:nvGrpSpPr>
        <p:grpSpPr>
          <a:xfrm>
            <a:off x="7523677" y="2647131"/>
            <a:ext cx="185342" cy="210567"/>
            <a:chOff x="6423656" y="1986204"/>
            <a:chExt cx="185342" cy="210567"/>
          </a:xfrm>
        </p:grpSpPr>
        <p:sp>
          <p:nvSpPr>
            <p:cNvPr id="279" name="椭圆 27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80" name="椭圆 27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81" name="组合 280"/>
          <p:cNvGrpSpPr/>
          <p:nvPr/>
        </p:nvGrpSpPr>
        <p:grpSpPr>
          <a:xfrm>
            <a:off x="7379305" y="2584987"/>
            <a:ext cx="247911" cy="270330"/>
            <a:chOff x="6621452" y="1842933"/>
            <a:chExt cx="247911" cy="270330"/>
          </a:xfrm>
        </p:grpSpPr>
        <p:sp>
          <p:nvSpPr>
            <p:cNvPr id="282" name="椭圆 281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83" name="椭圆 282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84" name="组合 283"/>
          <p:cNvGrpSpPr/>
          <p:nvPr/>
        </p:nvGrpSpPr>
        <p:grpSpPr>
          <a:xfrm>
            <a:off x="7765621" y="2882203"/>
            <a:ext cx="185342" cy="210567"/>
            <a:chOff x="6423656" y="1986204"/>
            <a:chExt cx="185342" cy="210567"/>
          </a:xfrm>
        </p:grpSpPr>
        <p:sp>
          <p:nvSpPr>
            <p:cNvPr id="285" name="椭圆 28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86" name="椭圆 28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87" name="组合 286"/>
          <p:cNvGrpSpPr/>
          <p:nvPr/>
        </p:nvGrpSpPr>
        <p:grpSpPr>
          <a:xfrm>
            <a:off x="7703986" y="2803052"/>
            <a:ext cx="185342" cy="210567"/>
            <a:chOff x="6423656" y="1986204"/>
            <a:chExt cx="185342" cy="210567"/>
          </a:xfrm>
        </p:grpSpPr>
        <p:sp>
          <p:nvSpPr>
            <p:cNvPr id="288" name="椭圆 28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89" name="椭圆 28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90" name="组合 289"/>
          <p:cNvGrpSpPr/>
          <p:nvPr/>
        </p:nvGrpSpPr>
        <p:grpSpPr>
          <a:xfrm>
            <a:off x="7612930" y="2791147"/>
            <a:ext cx="185342" cy="210567"/>
            <a:chOff x="6423656" y="1986204"/>
            <a:chExt cx="185342" cy="210567"/>
          </a:xfrm>
        </p:grpSpPr>
        <p:sp>
          <p:nvSpPr>
            <p:cNvPr id="291" name="椭圆 29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92" name="椭圆 29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93" name="组合 292"/>
          <p:cNvGrpSpPr/>
          <p:nvPr/>
        </p:nvGrpSpPr>
        <p:grpSpPr>
          <a:xfrm>
            <a:off x="7478438" y="2748289"/>
            <a:ext cx="185342" cy="210567"/>
            <a:chOff x="6423656" y="1986204"/>
            <a:chExt cx="185342" cy="210567"/>
          </a:xfrm>
        </p:grpSpPr>
        <p:sp>
          <p:nvSpPr>
            <p:cNvPr id="294" name="椭圆 29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95" name="椭圆 29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96" name="组合 295"/>
          <p:cNvGrpSpPr/>
          <p:nvPr/>
        </p:nvGrpSpPr>
        <p:grpSpPr>
          <a:xfrm>
            <a:off x="7843240" y="3064198"/>
            <a:ext cx="185342" cy="210567"/>
            <a:chOff x="6423656" y="1986204"/>
            <a:chExt cx="185342" cy="210567"/>
          </a:xfrm>
        </p:grpSpPr>
        <p:sp>
          <p:nvSpPr>
            <p:cNvPr id="297" name="椭圆 29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98" name="椭圆 29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99" name="组合 298"/>
          <p:cNvGrpSpPr/>
          <p:nvPr/>
        </p:nvGrpSpPr>
        <p:grpSpPr>
          <a:xfrm>
            <a:off x="7790009" y="2980980"/>
            <a:ext cx="185342" cy="210567"/>
            <a:chOff x="6423656" y="1986204"/>
            <a:chExt cx="185342" cy="210567"/>
          </a:xfrm>
        </p:grpSpPr>
        <p:sp>
          <p:nvSpPr>
            <p:cNvPr id="300" name="椭圆 29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01" name="椭圆 30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02" name="组合 301"/>
          <p:cNvGrpSpPr/>
          <p:nvPr/>
        </p:nvGrpSpPr>
        <p:grpSpPr>
          <a:xfrm>
            <a:off x="7674480" y="2908277"/>
            <a:ext cx="247911" cy="270330"/>
            <a:chOff x="6621452" y="1842933"/>
            <a:chExt cx="247911" cy="270330"/>
          </a:xfrm>
        </p:grpSpPr>
        <p:sp>
          <p:nvSpPr>
            <p:cNvPr id="303" name="椭圆 302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04" name="椭圆 303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05" name="组合 304"/>
          <p:cNvGrpSpPr/>
          <p:nvPr/>
        </p:nvGrpSpPr>
        <p:grpSpPr>
          <a:xfrm>
            <a:off x="7536160" y="2858733"/>
            <a:ext cx="247911" cy="270330"/>
            <a:chOff x="6621452" y="1842933"/>
            <a:chExt cx="247911" cy="270330"/>
          </a:xfrm>
        </p:grpSpPr>
        <p:sp>
          <p:nvSpPr>
            <p:cNvPr id="306" name="椭圆 305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07" name="椭圆 306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08" name="组合 307"/>
          <p:cNvGrpSpPr/>
          <p:nvPr/>
        </p:nvGrpSpPr>
        <p:grpSpPr>
          <a:xfrm>
            <a:off x="7900113" y="3246310"/>
            <a:ext cx="185342" cy="210567"/>
            <a:chOff x="6423656" y="1986204"/>
            <a:chExt cx="185342" cy="210567"/>
          </a:xfrm>
        </p:grpSpPr>
        <p:sp>
          <p:nvSpPr>
            <p:cNvPr id="309" name="椭圆 30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10" name="椭圆 30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11" name="组合 310"/>
          <p:cNvGrpSpPr/>
          <p:nvPr/>
        </p:nvGrpSpPr>
        <p:grpSpPr>
          <a:xfrm>
            <a:off x="7857526" y="3160016"/>
            <a:ext cx="185342" cy="210567"/>
            <a:chOff x="6423656" y="1986204"/>
            <a:chExt cx="185342" cy="210567"/>
          </a:xfrm>
        </p:grpSpPr>
        <p:sp>
          <p:nvSpPr>
            <p:cNvPr id="312" name="椭圆 31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13" name="椭圆 31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14" name="组合 313"/>
          <p:cNvGrpSpPr/>
          <p:nvPr/>
        </p:nvGrpSpPr>
        <p:grpSpPr>
          <a:xfrm>
            <a:off x="7773613" y="3126682"/>
            <a:ext cx="185342" cy="210567"/>
            <a:chOff x="6423656" y="1986204"/>
            <a:chExt cx="185342" cy="210567"/>
          </a:xfrm>
        </p:grpSpPr>
        <p:sp>
          <p:nvSpPr>
            <p:cNvPr id="315" name="椭圆 31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16" name="椭圆 31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17" name="组合 316"/>
          <p:cNvGrpSpPr/>
          <p:nvPr/>
        </p:nvGrpSpPr>
        <p:grpSpPr>
          <a:xfrm>
            <a:off x="7634359" y="3054674"/>
            <a:ext cx="185342" cy="210567"/>
            <a:chOff x="6423656" y="1986204"/>
            <a:chExt cx="185342" cy="210567"/>
          </a:xfrm>
        </p:grpSpPr>
        <p:sp>
          <p:nvSpPr>
            <p:cNvPr id="318" name="椭圆 31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19" name="椭圆 31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20" name="组合 319"/>
          <p:cNvGrpSpPr/>
          <p:nvPr/>
        </p:nvGrpSpPr>
        <p:grpSpPr>
          <a:xfrm>
            <a:off x="7502248" y="3018381"/>
            <a:ext cx="185342" cy="210567"/>
            <a:chOff x="6423656" y="1986204"/>
            <a:chExt cx="185342" cy="210567"/>
          </a:xfrm>
        </p:grpSpPr>
        <p:sp>
          <p:nvSpPr>
            <p:cNvPr id="321" name="椭圆 32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22" name="椭圆 32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23" name="组合 322"/>
          <p:cNvGrpSpPr/>
          <p:nvPr/>
        </p:nvGrpSpPr>
        <p:grpSpPr>
          <a:xfrm>
            <a:off x="7862288" y="3309829"/>
            <a:ext cx="247911" cy="270330"/>
            <a:chOff x="6621452" y="1842933"/>
            <a:chExt cx="247911" cy="270330"/>
          </a:xfrm>
        </p:grpSpPr>
        <p:sp>
          <p:nvSpPr>
            <p:cNvPr id="324" name="椭圆 323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25" name="椭圆 324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26" name="组合 325"/>
          <p:cNvGrpSpPr/>
          <p:nvPr/>
        </p:nvGrpSpPr>
        <p:grpSpPr>
          <a:xfrm>
            <a:off x="7806676" y="3302229"/>
            <a:ext cx="185342" cy="210567"/>
            <a:chOff x="6423656" y="1986204"/>
            <a:chExt cx="185342" cy="210567"/>
          </a:xfrm>
        </p:grpSpPr>
        <p:sp>
          <p:nvSpPr>
            <p:cNvPr id="327" name="椭圆 32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28" name="椭圆 32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29" name="组合 328"/>
          <p:cNvGrpSpPr/>
          <p:nvPr/>
        </p:nvGrpSpPr>
        <p:grpSpPr>
          <a:xfrm>
            <a:off x="7801914" y="3355306"/>
            <a:ext cx="185342" cy="210567"/>
            <a:chOff x="6423656" y="1986204"/>
            <a:chExt cx="185342" cy="210567"/>
          </a:xfrm>
        </p:grpSpPr>
        <p:sp>
          <p:nvSpPr>
            <p:cNvPr id="330" name="椭圆 32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31" name="椭圆 33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32" name="组合 331"/>
          <p:cNvGrpSpPr/>
          <p:nvPr/>
        </p:nvGrpSpPr>
        <p:grpSpPr>
          <a:xfrm>
            <a:off x="7699224" y="3215357"/>
            <a:ext cx="185342" cy="210567"/>
            <a:chOff x="6423656" y="1986204"/>
            <a:chExt cx="185342" cy="210567"/>
          </a:xfrm>
        </p:grpSpPr>
        <p:sp>
          <p:nvSpPr>
            <p:cNvPr id="333" name="椭圆 33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34" name="椭圆 33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35" name="组合 334"/>
          <p:cNvGrpSpPr/>
          <p:nvPr/>
        </p:nvGrpSpPr>
        <p:grpSpPr>
          <a:xfrm>
            <a:off x="7745041" y="3440905"/>
            <a:ext cx="185342" cy="210567"/>
            <a:chOff x="6423656" y="1986204"/>
            <a:chExt cx="185342" cy="210567"/>
          </a:xfrm>
        </p:grpSpPr>
        <p:sp>
          <p:nvSpPr>
            <p:cNvPr id="336" name="椭圆 33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37" name="椭圆 33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38" name="组合 337"/>
          <p:cNvGrpSpPr/>
          <p:nvPr/>
        </p:nvGrpSpPr>
        <p:grpSpPr>
          <a:xfrm>
            <a:off x="7936677" y="3673151"/>
            <a:ext cx="185342" cy="210567"/>
            <a:chOff x="6423656" y="1986204"/>
            <a:chExt cx="185342" cy="210567"/>
          </a:xfrm>
        </p:grpSpPr>
        <p:sp>
          <p:nvSpPr>
            <p:cNvPr id="339" name="椭圆 33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40" name="椭圆 33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41" name="组合 340"/>
          <p:cNvGrpSpPr/>
          <p:nvPr/>
        </p:nvGrpSpPr>
        <p:grpSpPr>
          <a:xfrm>
            <a:off x="7869431" y="3631773"/>
            <a:ext cx="247911" cy="270330"/>
            <a:chOff x="6621452" y="1842933"/>
            <a:chExt cx="247911" cy="270330"/>
          </a:xfrm>
        </p:grpSpPr>
        <p:sp>
          <p:nvSpPr>
            <p:cNvPr id="342" name="椭圆 341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43" name="椭圆 342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44" name="组合 343"/>
          <p:cNvGrpSpPr/>
          <p:nvPr/>
        </p:nvGrpSpPr>
        <p:grpSpPr>
          <a:xfrm>
            <a:off x="7848002" y="3638576"/>
            <a:ext cx="185342" cy="210567"/>
            <a:chOff x="6423656" y="1986204"/>
            <a:chExt cx="185342" cy="210567"/>
          </a:xfrm>
        </p:grpSpPr>
        <p:sp>
          <p:nvSpPr>
            <p:cNvPr id="345" name="椭圆 34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46" name="椭圆 34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47" name="组合 346"/>
          <p:cNvGrpSpPr/>
          <p:nvPr/>
        </p:nvGrpSpPr>
        <p:grpSpPr>
          <a:xfrm>
            <a:off x="7766470" y="3542758"/>
            <a:ext cx="185342" cy="210567"/>
            <a:chOff x="6423656" y="1986204"/>
            <a:chExt cx="185342" cy="210567"/>
          </a:xfrm>
        </p:grpSpPr>
        <p:sp>
          <p:nvSpPr>
            <p:cNvPr id="348" name="椭圆 34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49" name="椭圆 34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50" name="组合 349"/>
          <p:cNvGrpSpPr/>
          <p:nvPr/>
        </p:nvGrpSpPr>
        <p:grpSpPr>
          <a:xfrm>
            <a:off x="7874193" y="3762966"/>
            <a:ext cx="185342" cy="210567"/>
            <a:chOff x="6423656" y="1986204"/>
            <a:chExt cx="185342" cy="210567"/>
          </a:xfrm>
        </p:grpSpPr>
        <p:sp>
          <p:nvSpPr>
            <p:cNvPr id="351" name="椭圆 35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52" name="椭圆 35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53" name="组合 352"/>
          <p:cNvGrpSpPr/>
          <p:nvPr/>
        </p:nvGrpSpPr>
        <p:grpSpPr>
          <a:xfrm>
            <a:off x="7811715" y="3675829"/>
            <a:ext cx="185342" cy="210567"/>
            <a:chOff x="6423656" y="1986204"/>
            <a:chExt cx="185342" cy="210567"/>
          </a:xfrm>
        </p:grpSpPr>
        <p:sp>
          <p:nvSpPr>
            <p:cNvPr id="354" name="椭圆 35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55" name="椭圆 35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56" name="组合 355"/>
          <p:cNvGrpSpPr/>
          <p:nvPr/>
        </p:nvGrpSpPr>
        <p:grpSpPr>
          <a:xfrm>
            <a:off x="7939058" y="4079453"/>
            <a:ext cx="185342" cy="210567"/>
            <a:chOff x="6423656" y="1986204"/>
            <a:chExt cx="185342" cy="210567"/>
          </a:xfrm>
        </p:grpSpPr>
        <p:sp>
          <p:nvSpPr>
            <p:cNvPr id="357" name="椭圆 35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58" name="椭圆 35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59" name="组合 358"/>
          <p:cNvGrpSpPr/>
          <p:nvPr/>
        </p:nvGrpSpPr>
        <p:grpSpPr>
          <a:xfrm>
            <a:off x="7936677" y="3988397"/>
            <a:ext cx="185342" cy="210567"/>
            <a:chOff x="6423656" y="1986204"/>
            <a:chExt cx="185342" cy="210567"/>
          </a:xfrm>
        </p:grpSpPr>
        <p:sp>
          <p:nvSpPr>
            <p:cNvPr id="360" name="椭圆 35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61" name="椭圆 36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62" name="组合 361"/>
          <p:cNvGrpSpPr/>
          <p:nvPr/>
        </p:nvGrpSpPr>
        <p:grpSpPr>
          <a:xfrm>
            <a:off x="7876574" y="3887239"/>
            <a:ext cx="185342" cy="210567"/>
            <a:chOff x="6423656" y="1986204"/>
            <a:chExt cx="185342" cy="210567"/>
          </a:xfrm>
        </p:grpSpPr>
        <p:sp>
          <p:nvSpPr>
            <p:cNvPr id="363" name="椭圆 36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64" name="椭圆 36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65" name="组合 364"/>
          <p:cNvGrpSpPr/>
          <p:nvPr/>
        </p:nvGrpSpPr>
        <p:grpSpPr>
          <a:xfrm>
            <a:off x="7817049" y="3811742"/>
            <a:ext cx="185342" cy="210567"/>
            <a:chOff x="6423656" y="1986204"/>
            <a:chExt cx="185342" cy="210567"/>
          </a:xfrm>
        </p:grpSpPr>
        <p:sp>
          <p:nvSpPr>
            <p:cNvPr id="366" name="椭圆 36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67" name="椭圆 36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68" name="组合 367"/>
          <p:cNvGrpSpPr/>
          <p:nvPr/>
        </p:nvGrpSpPr>
        <p:grpSpPr>
          <a:xfrm>
            <a:off x="7908105" y="4175966"/>
            <a:ext cx="185342" cy="210567"/>
            <a:chOff x="6423656" y="1986204"/>
            <a:chExt cx="185342" cy="210567"/>
          </a:xfrm>
        </p:grpSpPr>
        <p:sp>
          <p:nvSpPr>
            <p:cNvPr id="369" name="椭圆 36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70" name="椭圆 36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71" name="组合 370"/>
          <p:cNvGrpSpPr/>
          <p:nvPr/>
        </p:nvGrpSpPr>
        <p:grpSpPr>
          <a:xfrm>
            <a:off x="7788477" y="3950418"/>
            <a:ext cx="185342" cy="210567"/>
            <a:chOff x="6423656" y="1986204"/>
            <a:chExt cx="185342" cy="210567"/>
          </a:xfrm>
        </p:grpSpPr>
        <p:sp>
          <p:nvSpPr>
            <p:cNvPr id="372" name="椭圆 37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73" name="椭圆 37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74" name="组合 373"/>
          <p:cNvGrpSpPr/>
          <p:nvPr/>
        </p:nvGrpSpPr>
        <p:grpSpPr>
          <a:xfrm>
            <a:off x="7817049" y="4051338"/>
            <a:ext cx="247911" cy="270330"/>
            <a:chOff x="6621452" y="1842933"/>
            <a:chExt cx="247911" cy="270330"/>
          </a:xfrm>
        </p:grpSpPr>
        <p:sp>
          <p:nvSpPr>
            <p:cNvPr id="375" name="椭圆 374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76" name="椭圆 375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77" name="组合 376"/>
          <p:cNvGrpSpPr/>
          <p:nvPr/>
        </p:nvGrpSpPr>
        <p:grpSpPr>
          <a:xfrm>
            <a:off x="7773613" y="4048617"/>
            <a:ext cx="185342" cy="210567"/>
            <a:chOff x="6423656" y="1986204"/>
            <a:chExt cx="185342" cy="210567"/>
          </a:xfrm>
        </p:grpSpPr>
        <p:sp>
          <p:nvSpPr>
            <p:cNvPr id="378" name="椭圆 37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79" name="椭圆 37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80" name="组合 379"/>
          <p:cNvGrpSpPr/>
          <p:nvPr/>
        </p:nvGrpSpPr>
        <p:grpSpPr>
          <a:xfrm>
            <a:off x="7831335" y="4253076"/>
            <a:ext cx="247911" cy="270330"/>
            <a:chOff x="6621452" y="1842933"/>
            <a:chExt cx="247911" cy="270330"/>
          </a:xfrm>
        </p:grpSpPr>
        <p:sp>
          <p:nvSpPr>
            <p:cNvPr id="381" name="椭圆 380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82" name="椭圆 381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83" name="组合 382"/>
          <p:cNvGrpSpPr/>
          <p:nvPr/>
        </p:nvGrpSpPr>
        <p:grpSpPr>
          <a:xfrm>
            <a:off x="7799804" y="4291410"/>
            <a:ext cx="185342" cy="210567"/>
            <a:chOff x="6423656" y="1986204"/>
            <a:chExt cx="185342" cy="210567"/>
          </a:xfrm>
        </p:grpSpPr>
        <p:sp>
          <p:nvSpPr>
            <p:cNvPr id="384" name="椭圆 38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85" name="椭圆 38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86" name="组合 385"/>
          <p:cNvGrpSpPr/>
          <p:nvPr/>
        </p:nvGrpSpPr>
        <p:grpSpPr>
          <a:xfrm>
            <a:off x="7768851" y="4221088"/>
            <a:ext cx="185342" cy="210567"/>
            <a:chOff x="6423656" y="1986204"/>
            <a:chExt cx="185342" cy="210567"/>
          </a:xfrm>
        </p:grpSpPr>
        <p:sp>
          <p:nvSpPr>
            <p:cNvPr id="387" name="椭圆 38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88" name="椭圆 38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89" name="组合 388"/>
          <p:cNvGrpSpPr/>
          <p:nvPr/>
        </p:nvGrpSpPr>
        <p:grpSpPr>
          <a:xfrm>
            <a:off x="5862460" y="5779190"/>
            <a:ext cx="185342" cy="210567"/>
            <a:chOff x="6423656" y="1986204"/>
            <a:chExt cx="185342" cy="210567"/>
          </a:xfrm>
        </p:grpSpPr>
        <p:sp>
          <p:nvSpPr>
            <p:cNvPr id="390" name="椭圆 38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91" name="椭圆 39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92" name="组合 391"/>
          <p:cNvGrpSpPr/>
          <p:nvPr/>
        </p:nvGrpSpPr>
        <p:grpSpPr>
          <a:xfrm>
            <a:off x="5755008" y="5764904"/>
            <a:ext cx="185342" cy="210567"/>
            <a:chOff x="6423656" y="1986204"/>
            <a:chExt cx="185342" cy="210567"/>
          </a:xfrm>
        </p:grpSpPr>
        <p:sp>
          <p:nvSpPr>
            <p:cNvPr id="393" name="椭圆 39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94" name="椭圆 39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95" name="组合 394"/>
          <p:cNvGrpSpPr/>
          <p:nvPr/>
        </p:nvGrpSpPr>
        <p:grpSpPr>
          <a:xfrm>
            <a:off x="6276123" y="4648374"/>
            <a:ext cx="247381" cy="262183"/>
            <a:chOff x="6288209" y="1993286"/>
            <a:chExt cx="247381" cy="262183"/>
          </a:xfrm>
        </p:grpSpPr>
        <p:sp>
          <p:nvSpPr>
            <p:cNvPr id="396" name="椭圆 395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97" name="椭圆 396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98" name="组合 397"/>
          <p:cNvGrpSpPr/>
          <p:nvPr/>
        </p:nvGrpSpPr>
        <p:grpSpPr>
          <a:xfrm>
            <a:off x="5654024" y="5735637"/>
            <a:ext cx="247381" cy="262183"/>
            <a:chOff x="6288209" y="1993286"/>
            <a:chExt cx="247381" cy="262183"/>
          </a:xfrm>
        </p:grpSpPr>
        <p:sp>
          <p:nvSpPr>
            <p:cNvPr id="399" name="椭圆 398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00" name="椭圆 399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01" name="组合 400"/>
          <p:cNvGrpSpPr/>
          <p:nvPr/>
        </p:nvGrpSpPr>
        <p:grpSpPr>
          <a:xfrm>
            <a:off x="5601468" y="5723732"/>
            <a:ext cx="247381" cy="262183"/>
            <a:chOff x="6288209" y="1993286"/>
            <a:chExt cx="247381" cy="262183"/>
          </a:xfrm>
        </p:grpSpPr>
        <p:sp>
          <p:nvSpPr>
            <p:cNvPr id="402" name="椭圆 401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03" name="椭圆 402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04" name="组合 403"/>
          <p:cNvGrpSpPr/>
          <p:nvPr/>
        </p:nvGrpSpPr>
        <p:grpSpPr>
          <a:xfrm>
            <a:off x="5858547" y="2636570"/>
            <a:ext cx="247381" cy="262183"/>
            <a:chOff x="6288209" y="1993286"/>
            <a:chExt cx="247381" cy="262183"/>
          </a:xfrm>
        </p:grpSpPr>
        <p:sp>
          <p:nvSpPr>
            <p:cNvPr id="405" name="椭圆 404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06" name="椭圆 405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07" name="组合 406"/>
          <p:cNvGrpSpPr/>
          <p:nvPr/>
        </p:nvGrpSpPr>
        <p:grpSpPr>
          <a:xfrm>
            <a:off x="5648758" y="1761606"/>
            <a:ext cx="185342" cy="210567"/>
            <a:chOff x="6423656" y="1986204"/>
            <a:chExt cx="185342" cy="210567"/>
          </a:xfrm>
        </p:grpSpPr>
        <p:sp>
          <p:nvSpPr>
            <p:cNvPr id="408" name="椭圆 40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09" name="椭圆 40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10" name="组合 409"/>
          <p:cNvGrpSpPr/>
          <p:nvPr/>
        </p:nvGrpSpPr>
        <p:grpSpPr>
          <a:xfrm>
            <a:off x="5471738" y="1799585"/>
            <a:ext cx="185342" cy="210567"/>
            <a:chOff x="6423656" y="1986204"/>
            <a:chExt cx="185342" cy="210567"/>
          </a:xfrm>
        </p:grpSpPr>
        <p:sp>
          <p:nvSpPr>
            <p:cNvPr id="411" name="椭圆 41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12" name="椭圆 41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13" name="组合 412"/>
          <p:cNvGrpSpPr/>
          <p:nvPr/>
        </p:nvGrpSpPr>
        <p:grpSpPr>
          <a:xfrm>
            <a:off x="5550889" y="1783613"/>
            <a:ext cx="185342" cy="210567"/>
            <a:chOff x="6423656" y="1986204"/>
            <a:chExt cx="185342" cy="210567"/>
          </a:xfrm>
        </p:grpSpPr>
        <p:sp>
          <p:nvSpPr>
            <p:cNvPr id="414" name="椭圆 41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15" name="椭圆 41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16" name="组合 415"/>
          <p:cNvGrpSpPr/>
          <p:nvPr/>
        </p:nvGrpSpPr>
        <p:grpSpPr>
          <a:xfrm>
            <a:off x="5702626" y="1726657"/>
            <a:ext cx="247381" cy="262183"/>
            <a:chOff x="6288209" y="1993286"/>
            <a:chExt cx="247381" cy="262183"/>
          </a:xfrm>
        </p:grpSpPr>
        <p:sp>
          <p:nvSpPr>
            <p:cNvPr id="417" name="椭圆 416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18" name="椭圆 417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19" name="组合 418"/>
          <p:cNvGrpSpPr/>
          <p:nvPr/>
        </p:nvGrpSpPr>
        <p:grpSpPr>
          <a:xfrm>
            <a:off x="5634531" y="1854926"/>
            <a:ext cx="185342" cy="210567"/>
            <a:chOff x="6423656" y="1986204"/>
            <a:chExt cx="185342" cy="210567"/>
          </a:xfrm>
        </p:grpSpPr>
        <p:sp>
          <p:nvSpPr>
            <p:cNvPr id="420" name="椭圆 41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21" name="椭圆 42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22" name="组合 421"/>
          <p:cNvGrpSpPr/>
          <p:nvPr/>
        </p:nvGrpSpPr>
        <p:grpSpPr>
          <a:xfrm>
            <a:off x="5702626" y="1861149"/>
            <a:ext cx="247381" cy="262183"/>
            <a:chOff x="6288209" y="1993286"/>
            <a:chExt cx="247381" cy="262183"/>
          </a:xfrm>
        </p:grpSpPr>
        <p:sp>
          <p:nvSpPr>
            <p:cNvPr id="423" name="椭圆 422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24" name="椭圆 423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25" name="组合 424"/>
          <p:cNvGrpSpPr/>
          <p:nvPr/>
        </p:nvGrpSpPr>
        <p:grpSpPr>
          <a:xfrm>
            <a:off x="5217347" y="1875132"/>
            <a:ext cx="185342" cy="210567"/>
            <a:chOff x="6423656" y="1986204"/>
            <a:chExt cx="185342" cy="210567"/>
          </a:xfrm>
        </p:grpSpPr>
        <p:sp>
          <p:nvSpPr>
            <p:cNvPr id="426" name="椭圆 42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27" name="椭圆 42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28" name="组合 427"/>
          <p:cNvGrpSpPr/>
          <p:nvPr/>
        </p:nvGrpSpPr>
        <p:grpSpPr>
          <a:xfrm>
            <a:off x="5272959" y="1818633"/>
            <a:ext cx="247381" cy="262183"/>
            <a:chOff x="6288209" y="1993286"/>
            <a:chExt cx="247381" cy="262183"/>
          </a:xfrm>
        </p:grpSpPr>
        <p:sp>
          <p:nvSpPr>
            <p:cNvPr id="429" name="椭圆 428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0" name="椭圆 429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31" name="组合 430"/>
          <p:cNvGrpSpPr/>
          <p:nvPr/>
        </p:nvGrpSpPr>
        <p:grpSpPr>
          <a:xfrm>
            <a:off x="5375899" y="1823022"/>
            <a:ext cx="185342" cy="210567"/>
            <a:chOff x="6423656" y="1986204"/>
            <a:chExt cx="185342" cy="210567"/>
          </a:xfrm>
        </p:grpSpPr>
        <p:sp>
          <p:nvSpPr>
            <p:cNvPr id="432" name="椭圆 43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3" name="椭圆 43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34" name="组合 433"/>
          <p:cNvGrpSpPr/>
          <p:nvPr/>
        </p:nvGrpSpPr>
        <p:grpSpPr>
          <a:xfrm>
            <a:off x="5039303" y="1957027"/>
            <a:ext cx="185342" cy="210567"/>
            <a:chOff x="6423656" y="1986204"/>
            <a:chExt cx="185342" cy="210567"/>
          </a:xfrm>
        </p:grpSpPr>
        <p:sp>
          <p:nvSpPr>
            <p:cNvPr id="435" name="椭圆 43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6" name="椭圆 43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37" name="组合 436"/>
          <p:cNvGrpSpPr/>
          <p:nvPr/>
        </p:nvGrpSpPr>
        <p:grpSpPr>
          <a:xfrm>
            <a:off x="5103059" y="1889151"/>
            <a:ext cx="247911" cy="270330"/>
            <a:chOff x="6621452" y="1842933"/>
            <a:chExt cx="247911" cy="270330"/>
          </a:xfrm>
        </p:grpSpPr>
        <p:sp>
          <p:nvSpPr>
            <p:cNvPr id="438" name="椭圆 437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9" name="椭圆 438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40" name="组合 439"/>
          <p:cNvGrpSpPr/>
          <p:nvPr/>
        </p:nvGrpSpPr>
        <p:grpSpPr>
          <a:xfrm>
            <a:off x="5241428" y="1960690"/>
            <a:ext cx="185342" cy="210567"/>
            <a:chOff x="6423656" y="1986204"/>
            <a:chExt cx="185342" cy="210567"/>
          </a:xfrm>
        </p:grpSpPr>
        <p:sp>
          <p:nvSpPr>
            <p:cNvPr id="441" name="椭圆 44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42" name="椭圆 44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43" name="组合 442"/>
          <p:cNvGrpSpPr/>
          <p:nvPr/>
        </p:nvGrpSpPr>
        <p:grpSpPr>
          <a:xfrm>
            <a:off x="4879889" y="2043841"/>
            <a:ext cx="185342" cy="210567"/>
            <a:chOff x="6423656" y="1986204"/>
            <a:chExt cx="185342" cy="210567"/>
          </a:xfrm>
        </p:grpSpPr>
        <p:sp>
          <p:nvSpPr>
            <p:cNvPr id="444" name="椭圆 44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45" name="椭圆 44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46" name="组合 445"/>
          <p:cNvGrpSpPr/>
          <p:nvPr/>
        </p:nvGrpSpPr>
        <p:grpSpPr>
          <a:xfrm>
            <a:off x="4969281" y="2009161"/>
            <a:ext cx="185342" cy="210567"/>
            <a:chOff x="6423656" y="1986204"/>
            <a:chExt cx="185342" cy="210567"/>
          </a:xfrm>
        </p:grpSpPr>
        <p:sp>
          <p:nvSpPr>
            <p:cNvPr id="447" name="椭圆 44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48" name="椭圆 44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49" name="组合 448"/>
          <p:cNvGrpSpPr/>
          <p:nvPr/>
        </p:nvGrpSpPr>
        <p:grpSpPr>
          <a:xfrm>
            <a:off x="5052719" y="1993602"/>
            <a:ext cx="247911" cy="270330"/>
            <a:chOff x="6621452" y="1842933"/>
            <a:chExt cx="247911" cy="270330"/>
          </a:xfrm>
        </p:grpSpPr>
        <p:sp>
          <p:nvSpPr>
            <p:cNvPr id="450" name="椭圆 449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51" name="椭圆 450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52" name="组合 451"/>
          <p:cNvGrpSpPr/>
          <p:nvPr/>
        </p:nvGrpSpPr>
        <p:grpSpPr>
          <a:xfrm>
            <a:off x="5162277" y="2049059"/>
            <a:ext cx="247911" cy="270330"/>
            <a:chOff x="6621452" y="1842933"/>
            <a:chExt cx="247911" cy="270330"/>
          </a:xfrm>
        </p:grpSpPr>
        <p:sp>
          <p:nvSpPr>
            <p:cNvPr id="453" name="椭圆 452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54" name="椭圆 453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55" name="组合 454"/>
          <p:cNvGrpSpPr/>
          <p:nvPr/>
        </p:nvGrpSpPr>
        <p:grpSpPr>
          <a:xfrm>
            <a:off x="5338075" y="2011542"/>
            <a:ext cx="185342" cy="210567"/>
            <a:chOff x="6423656" y="1986204"/>
            <a:chExt cx="185342" cy="210567"/>
          </a:xfrm>
        </p:grpSpPr>
        <p:sp>
          <p:nvSpPr>
            <p:cNvPr id="456" name="椭圆 45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57" name="椭圆 45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58" name="组合 457"/>
          <p:cNvGrpSpPr/>
          <p:nvPr/>
        </p:nvGrpSpPr>
        <p:grpSpPr>
          <a:xfrm>
            <a:off x="5459477" y="2025590"/>
            <a:ext cx="247911" cy="270330"/>
            <a:chOff x="6621452" y="1842933"/>
            <a:chExt cx="247911" cy="270330"/>
          </a:xfrm>
        </p:grpSpPr>
        <p:sp>
          <p:nvSpPr>
            <p:cNvPr id="459" name="椭圆 458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60" name="椭圆 459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61" name="组合 460"/>
          <p:cNvGrpSpPr/>
          <p:nvPr/>
        </p:nvGrpSpPr>
        <p:grpSpPr>
          <a:xfrm>
            <a:off x="5439261" y="1860129"/>
            <a:ext cx="247381" cy="262183"/>
            <a:chOff x="6288209" y="1993286"/>
            <a:chExt cx="247381" cy="262183"/>
          </a:xfrm>
        </p:grpSpPr>
        <p:sp>
          <p:nvSpPr>
            <p:cNvPr id="462" name="椭圆 461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63" name="椭圆 462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64" name="组合 463"/>
          <p:cNvGrpSpPr/>
          <p:nvPr/>
        </p:nvGrpSpPr>
        <p:grpSpPr>
          <a:xfrm>
            <a:off x="5553100" y="1933020"/>
            <a:ext cx="185342" cy="210567"/>
            <a:chOff x="6423656" y="1986204"/>
            <a:chExt cx="185342" cy="210567"/>
          </a:xfrm>
        </p:grpSpPr>
        <p:sp>
          <p:nvSpPr>
            <p:cNvPr id="465" name="椭圆 46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66" name="椭圆 46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67" name="组合 466"/>
          <p:cNvGrpSpPr/>
          <p:nvPr/>
        </p:nvGrpSpPr>
        <p:grpSpPr>
          <a:xfrm>
            <a:off x="5667865" y="1956830"/>
            <a:ext cx="185342" cy="210567"/>
            <a:chOff x="6423656" y="1986204"/>
            <a:chExt cx="185342" cy="210567"/>
          </a:xfrm>
        </p:grpSpPr>
        <p:sp>
          <p:nvSpPr>
            <p:cNvPr id="468" name="椭圆 46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69" name="椭圆 46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70" name="组合 469"/>
          <p:cNvGrpSpPr/>
          <p:nvPr/>
        </p:nvGrpSpPr>
        <p:grpSpPr>
          <a:xfrm>
            <a:off x="4724338" y="2150796"/>
            <a:ext cx="185342" cy="210567"/>
            <a:chOff x="6423656" y="1986204"/>
            <a:chExt cx="185342" cy="210567"/>
          </a:xfrm>
        </p:grpSpPr>
        <p:sp>
          <p:nvSpPr>
            <p:cNvPr id="471" name="椭圆 47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72" name="椭圆 47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73" name="组合 472"/>
          <p:cNvGrpSpPr/>
          <p:nvPr/>
        </p:nvGrpSpPr>
        <p:grpSpPr>
          <a:xfrm>
            <a:off x="4781437" y="2069026"/>
            <a:ext cx="247911" cy="270330"/>
            <a:chOff x="6621452" y="1842933"/>
            <a:chExt cx="247911" cy="270330"/>
          </a:xfrm>
        </p:grpSpPr>
        <p:sp>
          <p:nvSpPr>
            <p:cNvPr id="474" name="椭圆 473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75" name="椭圆 474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76" name="组合 475"/>
          <p:cNvGrpSpPr/>
          <p:nvPr/>
        </p:nvGrpSpPr>
        <p:grpSpPr>
          <a:xfrm>
            <a:off x="4919274" y="2120135"/>
            <a:ext cx="185342" cy="210567"/>
            <a:chOff x="6423656" y="1986204"/>
            <a:chExt cx="185342" cy="210567"/>
          </a:xfrm>
        </p:grpSpPr>
        <p:sp>
          <p:nvSpPr>
            <p:cNvPr id="477" name="椭圆 47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78" name="椭圆 47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79" name="组合 478"/>
          <p:cNvGrpSpPr/>
          <p:nvPr/>
        </p:nvGrpSpPr>
        <p:grpSpPr>
          <a:xfrm>
            <a:off x="5044381" y="2168588"/>
            <a:ext cx="185342" cy="210567"/>
            <a:chOff x="6423656" y="1986204"/>
            <a:chExt cx="185342" cy="210567"/>
          </a:xfrm>
        </p:grpSpPr>
        <p:sp>
          <p:nvSpPr>
            <p:cNvPr id="480" name="椭圆 47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81" name="椭圆 48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82" name="组合 481"/>
          <p:cNvGrpSpPr/>
          <p:nvPr/>
        </p:nvGrpSpPr>
        <p:grpSpPr>
          <a:xfrm>
            <a:off x="4579070" y="2269729"/>
            <a:ext cx="185342" cy="210567"/>
            <a:chOff x="6423656" y="1986204"/>
            <a:chExt cx="185342" cy="210567"/>
          </a:xfrm>
        </p:grpSpPr>
        <p:sp>
          <p:nvSpPr>
            <p:cNvPr id="483" name="椭圆 48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84" name="椭圆 48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85" name="组合 484"/>
          <p:cNvGrpSpPr/>
          <p:nvPr/>
        </p:nvGrpSpPr>
        <p:grpSpPr>
          <a:xfrm>
            <a:off x="4660824" y="2219845"/>
            <a:ext cx="185342" cy="210567"/>
            <a:chOff x="6423656" y="1986204"/>
            <a:chExt cx="185342" cy="210567"/>
          </a:xfrm>
        </p:grpSpPr>
        <p:sp>
          <p:nvSpPr>
            <p:cNvPr id="486" name="椭圆 48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87" name="椭圆 48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88" name="组合 487"/>
          <p:cNvGrpSpPr/>
          <p:nvPr/>
        </p:nvGrpSpPr>
        <p:grpSpPr>
          <a:xfrm>
            <a:off x="4760490" y="2227565"/>
            <a:ext cx="185342" cy="210567"/>
            <a:chOff x="6423656" y="1986204"/>
            <a:chExt cx="185342" cy="210567"/>
          </a:xfrm>
        </p:grpSpPr>
        <p:sp>
          <p:nvSpPr>
            <p:cNvPr id="489" name="椭圆 48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0" name="椭圆 48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91" name="组合 490"/>
          <p:cNvGrpSpPr/>
          <p:nvPr/>
        </p:nvGrpSpPr>
        <p:grpSpPr>
          <a:xfrm>
            <a:off x="4871864" y="2216001"/>
            <a:ext cx="247911" cy="270330"/>
            <a:chOff x="6621452" y="1842933"/>
            <a:chExt cx="247911" cy="270330"/>
          </a:xfrm>
        </p:grpSpPr>
        <p:sp>
          <p:nvSpPr>
            <p:cNvPr id="492" name="椭圆 491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3" name="椭圆 492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94" name="组合 493"/>
          <p:cNvGrpSpPr/>
          <p:nvPr/>
        </p:nvGrpSpPr>
        <p:grpSpPr>
          <a:xfrm>
            <a:off x="4521077" y="2347194"/>
            <a:ext cx="185342" cy="210567"/>
            <a:chOff x="6423656" y="1986204"/>
            <a:chExt cx="185342" cy="210567"/>
          </a:xfrm>
        </p:grpSpPr>
        <p:sp>
          <p:nvSpPr>
            <p:cNvPr id="495" name="椭圆 49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6" name="椭圆 49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497" name="组合 496"/>
          <p:cNvGrpSpPr/>
          <p:nvPr/>
        </p:nvGrpSpPr>
        <p:grpSpPr>
          <a:xfrm>
            <a:off x="4605983" y="2301615"/>
            <a:ext cx="247911" cy="270330"/>
            <a:chOff x="6621452" y="1842933"/>
            <a:chExt cx="247911" cy="270330"/>
          </a:xfrm>
        </p:grpSpPr>
        <p:sp>
          <p:nvSpPr>
            <p:cNvPr id="498" name="椭圆 497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9" name="椭圆 498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00" name="组合 499"/>
          <p:cNvGrpSpPr/>
          <p:nvPr/>
        </p:nvGrpSpPr>
        <p:grpSpPr>
          <a:xfrm>
            <a:off x="4754039" y="2369652"/>
            <a:ext cx="185342" cy="210567"/>
            <a:chOff x="6423656" y="1986204"/>
            <a:chExt cx="185342" cy="210567"/>
          </a:xfrm>
        </p:grpSpPr>
        <p:sp>
          <p:nvSpPr>
            <p:cNvPr id="501" name="椭圆 50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02" name="椭圆 50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03" name="组合 502"/>
          <p:cNvGrpSpPr/>
          <p:nvPr/>
        </p:nvGrpSpPr>
        <p:grpSpPr>
          <a:xfrm>
            <a:off x="4898366" y="2413030"/>
            <a:ext cx="185342" cy="210567"/>
            <a:chOff x="6423656" y="1986204"/>
            <a:chExt cx="185342" cy="210567"/>
          </a:xfrm>
        </p:grpSpPr>
        <p:sp>
          <p:nvSpPr>
            <p:cNvPr id="504" name="椭圆 50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05" name="椭圆 50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06" name="组合 505"/>
          <p:cNvGrpSpPr/>
          <p:nvPr/>
        </p:nvGrpSpPr>
        <p:grpSpPr>
          <a:xfrm>
            <a:off x="4481261" y="2424304"/>
            <a:ext cx="247911" cy="270330"/>
            <a:chOff x="6621452" y="1842933"/>
            <a:chExt cx="247911" cy="270330"/>
          </a:xfrm>
        </p:grpSpPr>
        <p:sp>
          <p:nvSpPr>
            <p:cNvPr id="507" name="椭圆 506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08" name="椭圆 507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09" name="组合 508"/>
          <p:cNvGrpSpPr/>
          <p:nvPr/>
        </p:nvGrpSpPr>
        <p:grpSpPr>
          <a:xfrm>
            <a:off x="4629585" y="2481327"/>
            <a:ext cx="185342" cy="210567"/>
            <a:chOff x="6423656" y="1986204"/>
            <a:chExt cx="185342" cy="210567"/>
          </a:xfrm>
        </p:grpSpPr>
        <p:sp>
          <p:nvSpPr>
            <p:cNvPr id="510" name="椭圆 50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11" name="椭圆 51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12" name="组合 511"/>
          <p:cNvGrpSpPr/>
          <p:nvPr/>
        </p:nvGrpSpPr>
        <p:grpSpPr>
          <a:xfrm>
            <a:off x="4783349" y="2520504"/>
            <a:ext cx="185342" cy="210567"/>
            <a:chOff x="6423656" y="1986204"/>
            <a:chExt cx="185342" cy="210567"/>
          </a:xfrm>
        </p:grpSpPr>
        <p:sp>
          <p:nvSpPr>
            <p:cNvPr id="513" name="椭圆 51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14" name="椭圆 51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15" name="组合 514"/>
          <p:cNvGrpSpPr/>
          <p:nvPr/>
        </p:nvGrpSpPr>
        <p:grpSpPr>
          <a:xfrm>
            <a:off x="4895857" y="2521088"/>
            <a:ext cx="247911" cy="270330"/>
            <a:chOff x="6621452" y="1842933"/>
            <a:chExt cx="247911" cy="270330"/>
          </a:xfrm>
        </p:grpSpPr>
        <p:sp>
          <p:nvSpPr>
            <p:cNvPr id="516" name="椭圆 515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17" name="椭圆 516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18" name="组合 517"/>
          <p:cNvGrpSpPr/>
          <p:nvPr/>
        </p:nvGrpSpPr>
        <p:grpSpPr>
          <a:xfrm>
            <a:off x="5077169" y="2526983"/>
            <a:ext cx="185342" cy="210567"/>
            <a:chOff x="6423656" y="1986204"/>
            <a:chExt cx="185342" cy="210567"/>
          </a:xfrm>
        </p:grpSpPr>
        <p:sp>
          <p:nvSpPr>
            <p:cNvPr id="519" name="椭圆 51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20" name="椭圆 51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21" name="组合 520"/>
          <p:cNvGrpSpPr/>
          <p:nvPr/>
        </p:nvGrpSpPr>
        <p:grpSpPr>
          <a:xfrm>
            <a:off x="5203332" y="2578482"/>
            <a:ext cx="185342" cy="210567"/>
            <a:chOff x="6423656" y="1986204"/>
            <a:chExt cx="185342" cy="210567"/>
          </a:xfrm>
        </p:grpSpPr>
        <p:sp>
          <p:nvSpPr>
            <p:cNvPr id="522" name="椭圆 52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23" name="椭圆 52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24" name="组合 523"/>
          <p:cNvGrpSpPr/>
          <p:nvPr/>
        </p:nvGrpSpPr>
        <p:grpSpPr>
          <a:xfrm>
            <a:off x="5013142" y="2288000"/>
            <a:ext cx="247911" cy="270330"/>
            <a:chOff x="6621452" y="1842933"/>
            <a:chExt cx="247911" cy="270330"/>
          </a:xfrm>
        </p:grpSpPr>
        <p:sp>
          <p:nvSpPr>
            <p:cNvPr id="525" name="椭圆 524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26" name="椭圆 525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27" name="组合 526"/>
          <p:cNvGrpSpPr/>
          <p:nvPr/>
        </p:nvGrpSpPr>
        <p:grpSpPr>
          <a:xfrm>
            <a:off x="5176678" y="2246626"/>
            <a:ext cx="185342" cy="210567"/>
            <a:chOff x="6423656" y="1986204"/>
            <a:chExt cx="185342" cy="210567"/>
          </a:xfrm>
        </p:grpSpPr>
        <p:sp>
          <p:nvSpPr>
            <p:cNvPr id="528" name="椭圆 52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29" name="椭圆 52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30" name="组合 529"/>
          <p:cNvGrpSpPr/>
          <p:nvPr/>
        </p:nvGrpSpPr>
        <p:grpSpPr>
          <a:xfrm>
            <a:off x="5178673" y="2394477"/>
            <a:ext cx="185342" cy="210567"/>
            <a:chOff x="6423656" y="1986204"/>
            <a:chExt cx="185342" cy="210567"/>
          </a:xfrm>
        </p:grpSpPr>
        <p:sp>
          <p:nvSpPr>
            <p:cNvPr id="531" name="椭圆 53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32" name="椭圆 53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33" name="组合 532"/>
          <p:cNvGrpSpPr/>
          <p:nvPr/>
        </p:nvGrpSpPr>
        <p:grpSpPr>
          <a:xfrm>
            <a:off x="5322960" y="2179623"/>
            <a:ext cx="185342" cy="210567"/>
            <a:chOff x="6423656" y="1986204"/>
            <a:chExt cx="185342" cy="210567"/>
          </a:xfrm>
        </p:grpSpPr>
        <p:sp>
          <p:nvSpPr>
            <p:cNvPr id="534" name="椭圆 53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35" name="椭圆 53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36" name="组合 535"/>
          <p:cNvGrpSpPr/>
          <p:nvPr/>
        </p:nvGrpSpPr>
        <p:grpSpPr>
          <a:xfrm>
            <a:off x="5282639" y="2295152"/>
            <a:ext cx="247911" cy="270330"/>
            <a:chOff x="6621452" y="1842933"/>
            <a:chExt cx="247911" cy="270330"/>
          </a:xfrm>
        </p:grpSpPr>
        <p:sp>
          <p:nvSpPr>
            <p:cNvPr id="537" name="椭圆 536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38" name="椭圆 537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39" name="组合 538"/>
          <p:cNvGrpSpPr/>
          <p:nvPr/>
        </p:nvGrpSpPr>
        <p:grpSpPr>
          <a:xfrm>
            <a:off x="5246998" y="2409426"/>
            <a:ext cx="247911" cy="270330"/>
            <a:chOff x="6621452" y="1842933"/>
            <a:chExt cx="247911" cy="270330"/>
          </a:xfrm>
        </p:grpSpPr>
        <p:sp>
          <p:nvSpPr>
            <p:cNvPr id="540" name="椭圆 539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41" name="椭圆 540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42" name="组合 541"/>
          <p:cNvGrpSpPr/>
          <p:nvPr/>
        </p:nvGrpSpPr>
        <p:grpSpPr>
          <a:xfrm>
            <a:off x="5421466" y="2250681"/>
            <a:ext cx="185342" cy="210567"/>
            <a:chOff x="6423656" y="1986204"/>
            <a:chExt cx="185342" cy="210567"/>
          </a:xfrm>
        </p:grpSpPr>
        <p:sp>
          <p:nvSpPr>
            <p:cNvPr id="543" name="椭圆 54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44" name="椭圆 54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45" name="组合 544"/>
          <p:cNvGrpSpPr/>
          <p:nvPr/>
        </p:nvGrpSpPr>
        <p:grpSpPr>
          <a:xfrm>
            <a:off x="5409953" y="2386298"/>
            <a:ext cx="185342" cy="210567"/>
            <a:chOff x="6423656" y="1986204"/>
            <a:chExt cx="185342" cy="210567"/>
          </a:xfrm>
        </p:grpSpPr>
        <p:sp>
          <p:nvSpPr>
            <p:cNvPr id="546" name="椭圆 54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47" name="椭圆 54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48" name="组合 547"/>
          <p:cNvGrpSpPr/>
          <p:nvPr/>
        </p:nvGrpSpPr>
        <p:grpSpPr>
          <a:xfrm>
            <a:off x="5392316" y="2534068"/>
            <a:ext cx="185342" cy="210567"/>
            <a:chOff x="6423656" y="1986204"/>
            <a:chExt cx="185342" cy="210567"/>
          </a:xfrm>
        </p:grpSpPr>
        <p:sp>
          <p:nvSpPr>
            <p:cNvPr id="549" name="椭圆 54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0" name="椭圆 54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51" name="组合 550"/>
          <p:cNvGrpSpPr/>
          <p:nvPr/>
        </p:nvGrpSpPr>
        <p:grpSpPr>
          <a:xfrm>
            <a:off x="4511934" y="2606434"/>
            <a:ext cx="185342" cy="210567"/>
            <a:chOff x="6423656" y="1986204"/>
            <a:chExt cx="185342" cy="210567"/>
          </a:xfrm>
        </p:grpSpPr>
        <p:sp>
          <p:nvSpPr>
            <p:cNvPr id="552" name="椭圆 55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3" name="椭圆 55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54" name="组合 553"/>
          <p:cNvGrpSpPr/>
          <p:nvPr/>
        </p:nvGrpSpPr>
        <p:grpSpPr>
          <a:xfrm>
            <a:off x="4649900" y="2600869"/>
            <a:ext cx="247381" cy="262183"/>
            <a:chOff x="6288209" y="1993286"/>
            <a:chExt cx="247381" cy="262183"/>
          </a:xfrm>
        </p:grpSpPr>
        <p:sp>
          <p:nvSpPr>
            <p:cNvPr id="555" name="椭圆 554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6" name="椭圆 555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57" name="组合 556"/>
          <p:cNvGrpSpPr/>
          <p:nvPr/>
        </p:nvGrpSpPr>
        <p:grpSpPr>
          <a:xfrm>
            <a:off x="4988840" y="2688186"/>
            <a:ext cx="185342" cy="210567"/>
            <a:chOff x="6423656" y="1986204"/>
            <a:chExt cx="185342" cy="210567"/>
          </a:xfrm>
        </p:grpSpPr>
        <p:sp>
          <p:nvSpPr>
            <p:cNvPr id="558" name="椭圆 55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9" name="椭圆 55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60" name="组合 559"/>
          <p:cNvGrpSpPr/>
          <p:nvPr/>
        </p:nvGrpSpPr>
        <p:grpSpPr>
          <a:xfrm>
            <a:off x="5134346" y="2645004"/>
            <a:ext cx="185342" cy="210567"/>
            <a:chOff x="6423656" y="1986204"/>
            <a:chExt cx="185342" cy="210567"/>
          </a:xfrm>
        </p:grpSpPr>
        <p:sp>
          <p:nvSpPr>
            <p:cNvPr id="561" name="椭圆 56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2" name="椭圆 56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63" name="组合 562"/>
          <p:cNvGrpSpPr/>
          <p:nvPr/>
        </p:nvGrpSpPr>
        <p:grpSpPr>
          <a:xfrm>
            <a:off x="5306293" y="2655192"/>
            <a:ext cx="247911" cy="270330"/>
            <a:chOff x="6621452" y="1842933"/>
            <a:chExt cx="247911" cy="270330"/>
          </a:xfrm>
        </p:grpSpPr>
        <p:sp>
          <p:nvSpPr>
            <p:cNvPr id="564" name="椭圆 563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5" name="椭圆 564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66" name="组合 565"/>
          <p:cNvGrpSpPr/>
          <p:nvPr/>
        </p:nvGrpSpPr>
        <p:grpSpPr>
          <a:xfrm>
            <a:off x="5447357" y="2677479"/>
            <a:ext cx="185342" cy="210567"/>
            <a:chOff x="6423656" y="1986204"/>
            <a:chExt cx="185342" cy="210567"/>
          </a:xfrm>
        </p:grpSpPr>
        <p:sp>
          <p:nvSpPr>
            <p:cNvPr id="567" name="椭圆 56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8" name="椭圆 56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69" name="组合 568"/>
          <p:cNvGrpSpPr/>
          <p:nvPr/>
        </p:nvGrpSpPr>
        <p:grpSpPr>
          <a:xfrm>
            <a:off x="4132158" y="2867800"/>
            <a:ext cx="185342" cy="210567"/>
            <a:chOff x="6423656" y="1986204"/>
            <a:chExt cx="185342" cy="210567"/>
          </a:xfrm>
        </p:grpSpPr>
        <p:sp>
          <p:nvSpPr>
            <p:cNvPr id="570" name="椭圆 56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1" name="椭圆 57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72" name="组合 571"/>
          <p:cNvGrpSpPr/>
          <p:nvPr/>
        </p:nvGrpSpPr>
        <p:grpSpPr>
          <a:xfrm>
            <a:off x="4188858" y="2790672"/>
            <a:ext cx="185342" cy="210567"/>
            <a:chOff x="6423656" y="1986204"/>
            <a:chExt cx="185342" cy="210567"/>
          </a:xfrm>
        </p:grpSpPr>
        <p:sp>
          <p:nvSpPr>
            <p:cNvPr id="573" name="椭圆 57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4" name="椭圆 57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75" name="组合 574"/>
          <p:cNvGrpSpPr/>
          <p:nvPr/>
        </p:nvGrpSpPr>
        <p:grpSpPr>
          <a:xfrm>
            <a:off x="4300562" y="2739020"/>
            <a:ext cx="185342" cy="210567"/>
            <a:chOff x="6423656" y="1986204"/>
            <a:chExt cx="185342" cy="210567"/>
          </a:xfrm>
        </p:grpSpPr>
        <p:sp>
          <p:nvSpPr>
            <p:cNvPr id="576" name="椭圆 57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77" name="椭圆 57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78" name="组合 577"/>
          <p:cNvGrpSpPr/>
          <p:nvPr/>
        </p:nvGrpSpPr>
        <p:grpSpPr>
          <a:xfrm>
            <a:off x="4387434" y="2708920"/>
            <a:ext cx="247381" cy="262183"/>
            <a:chOff x="6288209" y="1993286"/>
            <a:chExt cx="247381" cy="262183"/>
          </a:xfrm>
        </p:grpSpPr>
        <p:sp>
          <p:nvSpPr>
            <p:cNvPr id="579" name="椭圆 578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0" name="椭圆 579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81" name="组合 580"/>
          <p:cNvGrpSpPr/>
          <p:nvPr/>
        </p:nvGrpSpPr>
        <p:grpSpPr>
          <a:xfrm>
            <a:off x="4571927" y="2759499"/>
            <a:ext cx="185342" cy="210567"/>
            <a:chOff x="6423656" y="1986204"/>
            <a:chExt cx="185342" cy="210567"/>
          </a:xfrm>
        </p:grpSpPr>
        <p:sp>
          <p:nvSpPr>
            <p:cNvPr id="582" name="椭圆 58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3" name="椭圆 58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84" name="组合 583"/>
          <p:cNvGrpSpPr/>
          <p:nvPr/>
        </p:nvGrpSpPr>
        <p:grpSpPr>
          <a:xfrm>
            <a:off x="4715943" y="2774201"/>
            <a:ext cx="185342" cy="210567"/>
            <a:chOff x="6423656" y="1986204"/>
            <a:chExt cx="185342" cy="210567"/>
          </a:xfrm>
        </p:grpSpPr>
        <p:sp>
          <p:nvSpPr>
            <p:cNvPr id="585" name="椭圆 58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6" name="椭圆 58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87" name="组合 586"/>
          <p:cNvGrpSpPr/>
          <p:nvPr/>
        </p:nvGrpSpPr>
        <p:grpSpPr>
          <a:xfrm>
            <a:off x="4054179" y="3039978"/>
            <a:ext cx="185342" cy="210567"/>
            <a:chOff x="6423656" y="1986204"/>
            <a:chExt cx="185342" cy="210567"/>
          </a:xfrm>
        </p:grpSpPr>
        <p:sp>
          <p:nvSpPr>
            <p:cNvPr id="588" name="椭圆 58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89" name="椭圆 58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90" name="组合 589"/>
          <p:cNvGrpSpPr/>
          <p:nvPr/>
        </p:nvGrpSpPr>
        <p:grpSpPr>
          <a:xfrm>
            <a:off x="4103586" y="2961237"/>
            <a:ext cx="185342" cy="210567"/>
            <a:chOff x="6423656" y="1986204"/>
            <a:chExt cx="185342" cy="210567"/>
          </a:xfrm>
        </p:grpSpPr>
        <p:sp>
          <p:nvSpPr>
            <p:cNvPr id="591" name="椭圆 59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92" name="椭圆 59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93" name="组合 592"/>
          <p:cNvGrpSpPr/>
          <p:nvPr/>
        </p:nvGrpSpPr>
        <p:grpSpPr>
          <a:xfrm>
            <a:off x="4190458" y="2855317"/>
            <a:ext cx="247911" cy="270330"/>
            <a:chOff x="6621452" y="1842933"/>
            <a:chExt cx="247911" cy="270330"/>
          </a:xfrm>
        </p:grpSpPr>
        <p:sp>
          <p:nvSpPr>
            <p:cNvPr id="594" name="椭圆 593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95" name="椭圆 594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96" name="组合 595"/>
          <p:cNvGrpSpPr/>
          <p:nvPr/>
        </p:nvGrpSpPr>
        <p:grpSpPr>
          <a:xfrm>
            <a:off x="4321991" y="2893413"/>
            <a:ext cx="185342" cy="210567"/>
            <a:chOff x="6423656" y="1986204"/>
            <a:chExt cx="185342" cy="210567"/>
          </a:xfrm>
        </p:grpSpPr>
        <p:sp>
          <p:nvSpPr>
            <p:cNvPr id="597" name="椭圆 59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98" name="椭圆 59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99" name="组合 598"/>
          <p:cNvGrpSpPr/>
          <p:nvPr/>
        </p:nvGrpSpPr>
        <p:grpSpPr>
          <a:xfrm>
            <a:off x="4479317" y="2887103"/>
            <a:ext cx="185342" cy="210567"/>
            <a:chOff x="6423656" y="1986204"/>
            <a:chExt cx="185342" cy="210567"/>
          </a:xfrm>
        </p:grpSpPr>
        <p:sp>
          <p:nvSpPr>
            <p:cNvPr id="600" name="椭圆 59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01" name="椭圆 60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02" name="组合 601"/>
          <p:cNvGrpSpPr/>
          <p:nvPr/>
        </p:nvGrpSpPr>
        <p:grpSpPr>
          <a:xfrm>
            <a:off x="4830809" y="2852016"/>
            <a:ext cx="247381" cy="262183"/>
            <a:chOff x="6288209" y="1993286"/>
            <a:chExt cx="247381" cy="262183"/>
          </a:xfrm>
        </p:grpSpPr>
        <p:sp>
          <p:nvSpPr>
            <p:cNvPr id="603" name="椭圆 602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04" name="椭圆 603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05" name="组合 604"/>
          <p:cNvGrpSpPr/>
          <p:nvPr/>
        </p:nvGrpSpPr>
        <p:grpSpPr>
          <a:xfrm>
            <a:off x="4857948" y="2699516"/>
            <a:ext cx="185342" cy="210567"/>
            <a:chOff x="6423656" y="1986204"/>
            <a:chExt cx="185342" cy="210567"/>
          </a:xfrm>
        </p:grpSpPr>
        <p:sp>
          <p:nvSpPr>
            <p:cNvPr id="606" name="椭圆 60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07" name="椭圆 60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08" name="组合 607"/>
          <p:cNvGrpSpPr/>
          <p:nvPr/>
        </p:nvGrpSpPr>
        <p:grpSpPr>
          <a:xfrm>
            <a:off x="5001139" y="2836220"/>
            <a:ext cx="185342" cy="210567"/>
            <a:chOff x="6423656" y="1986204"/>
            <a:chExt cx="185342" cy="210567"/>
          </a:xfrm>
        </p:grpSpPr>
        <p:sp>
          <p:nvSpPr>
            <p:cNvPr id="609" name="椭圆 60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10" name="椭圆 60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11" name="组合 610"/>
          <p:cNvGrpSpPr/>
          <p:nvPr/>
        </p:nvGrpSpPr>
        <p:grpSpPr>
          <a:xfrm>
            <a:off x="5085507" y="2766642"/>
            <a:ext cx="247911" cy="270330"/>
            <a:chOff x="6621452" y="1842933"/>
            <a:chExt cx="247911" cy="270330"/>
          </a:xfrm>
        </p:grpSpPr>
        <p:sp>
          <p:nvSpPr>
            <p:cNvPr id="612" name="椭圆 611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13" name="椭圆 612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14" name="组合 613"/>
          <p:cNvGrpSpPr/>
          <p:nvPr/>
        </p:nvGrpSpPr>
        <p:grpSpPr>
          <a:xfrm>
            <a:off x="5274352" y="2822383"/>
            <a:ext cx="185342" cy="210567"/>
            <a:chOff x="6423656" y="1986204"/>
            <a:chExt cx="185342" cy="210567"/>
          </a:xfrm>
        </p:grpSpPr>
        <p:sp>
          <p:nvSpPr>
            <p:cNvPr id="615" name="椭圆 61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16" name="椭圆 61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17" name="组合 616"/>
          <p:cNvGrpSpPr/>
          <p:nvPr/>
        </p:nvGrpSpPr>
        <p:grpSpPr>
          <a:xfrm>
            <a:off x="5431261" y="2781963"/>
            <a:ext cx="247911" cy="270330"/>
            <a:chOff x="6621452" y="1842933"/>
            <a:chExt cx="247911" cy="270330"/>
          </a:xfrm>
        </p:grpSpPr>
        <p:sp>
          <p:nvSpPr>
            <p:cNvPr id="618" name="椭圆 617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19" name="椭圆 618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20" name="组合 619"/>
          <p:cNvGrpSpPr/>
          <p:nvPr/>
        </p:nvGrpSpPr>
        <p:grpSpPr>
          <a:xfrm>
            <a:off x="3995863" y="3217738"/>
            <a:ext cx="185342" cy="210567"/>
            <a:chOff x="6423656" y="1986204"/>
            <a:chExt cx="185342" cy="210567"/>
          </a:xfrm>
        </p:grpSpPr>
        <p:sp>
          <p:nvSpPr>
            <p:cNvPr id="621" name="椭圆 62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22" name="椭圆 62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23" name="组合 622"/>
          <p:cNvGrpSpPr/>
          <p:nvPr/>
        </p:nvGrpSpPr>
        <p:grpSpPr>
          <a:xfrm>
            <a:off x="4040831" y="3131444"/>
            <a:ext cx="185342" cy="210567"/>
            <a:chOff x="6423656" y="1986204"/>
            <a:chExt cx="185342" cy="210567"/>
          </a:xfrm>
        </p:grpSpPr>
        <p:sp>
          <p:nvSpPr>
            <p:cNvPr id="624" name="椭圆 62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25" name="椭圆 62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26" name="组合 625"/>
          <p:cNvGrpSpPr/>
          <p:nvPr/>
        </p:nvGrpSpPr>
        <p:grpSpPr>
          <a:xfrm>
            <a:off x="4136649" y="3054674"/>
            <a:ext cx="185342" cy="210567"/>
            <a:chOff x="6423656" y="1986204"/>
            <a:chExt cx="185342" cy="210567"/>
          </a:xfrm>
        </p:grpSpPr>
        <p:sp>
          <p:nvSpPr>
            <p:cNvPr id="627" name="椭圆 62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28" name="椭圆 62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29" name="组合 628"/>
          <p:cNvGrpSpPr/>
          <p:nvPr/>
        </p:nvGrpSpPr>
        <p:grpSpPr>
          <a:xfrm>
            <a:off x="4226742" y="3007054"/>
            <a:ext cx="247911" cy="270330"/>
            <a:chOff x="6621452" y="1842933"/>
            <a:chExt cx="247911" cy="270330"/>
          </a:xfrm>
        </p:grpSpPr>
        <p:sp>
          <p:nvSpPr>
            <p:cNvPr id="630" name="椭圆 629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31" name="椭圆 630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32" name="组合 631"/>
          <p:cNvGrpSpPr/>
          <p:nvPr/>
        </p:nvGrpSpPr>
        <p:grpSpPr>
          <a:xfrm>
            <a:off x="4405991" y="3024204"/>
            <a:ext cx="185342" cy="210567"/>
            <a:chOff x="6423656" y="1986204"/>
            <a:chExt cx="185342" cy="210567"/>
          </a:xfrm>
        </p:grpSpPr>
        <p:sp>
          <p:nvSpPr>
            <p:cNvPr id="633" name="椭圆 63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34" name="椭圆 63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35" name="组合 634"/>
          <p:cNvGrpSpPr/>
          <p:nvPr/>
        </p:nvGrpSpPr>
        <p:grpSpPr>
          <a:xfrm>
            <a:off x="4523373" y="2990387"/>
            <a:ext cx="247911" cy="270330"/>
            <a:chOff x="6621452" y="1842933"/>
            <a:chExt cx="247911" cy="270330"/>
          </a:xfrm>
        </p:grpSpPr>
        <p:sp>
          <p:nvSpPr>
            <p:cNvPr id="636" name="椭圆 635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37" name="椭圆 636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38" name="组合 637"/>
          <p:cNvGrpSpPr/>
          <p:nvPr/>
        </p:nvGrpSpPr>
        <p:grpSpPr>
          <a:xfrm>
            <a:off x="4661073" y="2919323"/>
            <a:ext cx="185342" cy="210567"/>
            <a:chOff x="6423656" y="1986204"/>
            <a:chExt cx="185342" cy="210567"/>
          </a:xfrm>
        </p:grpSpPr>
        <p:sp>
          <p:nvSpPr>
            <p:cNvPr id="639" name="椭圆 63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40" name="椭圆 63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41" name="组合 640"/>
          <p:cNvGrpSpPr/>
          <p:nvPr/>
        </p:nvGrpSpPr>
        <p:grpSpPr>
          <a:xfrm>
            <a:off x="4751567" y="3081247"/>
            <a:ext cx="185342" cy="210567"/>
            <a:chOff x="6423656" y="1986204"/>
            <a:chExt cx="185342" cy="210567"/>
          </a:xfrm>
        </p:grpSpPr>
        <p:sp>
          <p:nvSpPr>
            <p:cNvPr id="642" name="椭圆 64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43" name="椭圆 64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44" name="组合 643"/>
          <p:cNvGrpSpPr/>
          <p:nvPr/>
        </p:nvGrpSpPr>
        <p:grpSpPr>
          <a:xfrm>
            <a:off x="4908157" y="3015690"/>
            <a:ext cx="247911" cy="270330"/>
            <a:chOff x="6621452" y="1842933"/>
            <a:chExt cx="247911" cy="270330"/>
          </a:xfrm>
        </p:grpSpPr>
        <p:sp>
          <p:nvSpPr>
            <p:cNvPr id="645" name="椭圆 644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46" name="椭圆 645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47" name="组合 646"/>
          <p:cNvGrpSpPr/>
          <p:nvPr/>
        </p:nvGrpSpPr>
        <p:grpSpPr>
          <a:xfrm>
            <a:off x="5056935" y="2961045"/>
            <a:ext cx="185342" cy="210567"/>
            <a:chOff x="6423656" y="1986204"/>
            <a:chExt cx="185342" cy="210567"/>
          </a:xfrm>
        </p:grpSpPr>
        <p:sp>
          <p:nvSpPr>
            <p:cNvPr id="648" name="椭圆 64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49" name="椭圆 64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50" name="组合 649"/>
          <p:cNvGrpSpPr/>
          <p:nvPr/>
        </p:nvGrpSpPr>
        <p:grpSpPr>
          <a:xfrm>
            <a:off x="5155707" y="2946951"/>
            <a:ext cx="185342" cy="210567"/>
            <a:chOff x="6423656" y="1986204"/>
            <a:chExt cx="185342" cy="210567"/>
          </a:xfrm>
        </p:grpSpPr>
        <p:sp>
          <p:nvSpPr>
            <p:cNvPr id="651" name="椭圆 65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52" name="椭圆 65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53" name="组合 652"/>
          <p:cNvGrpSpPr/>
          <p:nvPr/>
        </p:nvGrpSpPr>
        <p:grpSpPr>
          <a:xfrm>
            <a:off x="5284864" y="2930741"/>
            <a:ext cx="247911" cy="270330"/>
            <a:chOff x="6621452" y="1842933"/>
            <a:chExt cx="247911" cy="270330"/>
          </a:xfrm>
        </p:grpSpPr>
        <p:sp>
          <p:nvSpPr>
            <p:cNvPr id="654" name="椭圆 653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55" name="椭圆 654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56" name="组合 655"/>
          <p:cNvGrpSpPr/>
          <p:nvPr/>
        </p:nvGrpSpPr>
        <p:grpSpPr>
          <a:xfrm>
            <a:off x="5450902" y="2980465"/>
            <a:ext cx="185342" cy="210567"/>
            <a:chOff x="6423656" y="1986204"/>
            <a:chExt cx="185342" cy="210567"/>
          </a:xfrm>
        </p:grpSpPr>
        <p:sp>
          <p:nvSpPr>
            <p:cNvPr id="657" name="椭圆 65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58" name="椭圆 65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59" name="组合 658"/>
          <p:cNvGrpSpPr/>
          <p:nvPr/>
        </p:nvGrpSpPr>
        <p:grpSpPr>
          <a:xfrm>
            <a:off x="3953005" y="3403006"/>
            <a:ext cx="185342" cy="210567"/>
            <a:chOff x="6423656" y="1986204"/>
            <a:chExt cx="185342" cy="210567"/>
          </a:xfrm>
        </p:grpSpPr>
        <p:sp>
          <p:nvSpPr>
            <p:cNvPr id="660" name="椭圆 65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61" name="椭圆 66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62" name="组合 661"/>
          <p:cNvGrpSpPr/>
          <p:nvPr/>
        </p:nvGrpSpPr>
        <p:grpSpPr>
          <a:xfrm>
            <a:off x="3985490" y="3311753"/>
            <a:ext cx="185342" cy="210567"/>
            <a:chOff x="6423656" y="1986204"/>
            <a:chExt cx="185342" cy="210567"/>
          </a:xfrm>
        </p:grpSpPr>
        <p:sp>
          <p:nvSpPr>
            <p:cNvPr id="663" name="椭圆 66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64" name="椭圆 66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65" name="组合 664"/>
          <p:cNvGrpSpPr/>
          <p:nvPr/>
        </p:nvGrpSpPr>
        <p:grpSpPr>
          <a:xfrm>
            <a:off x="4055966" y="3179642"/>
            <a:ext cx="247911" cy="270330"/>
            <a:chOff x="6621452" y="1842933"/>
            <a:chExt cx="247911" cy="270330"/>
          </a:xfrm>
        </p:grpSpPr>
        <p:sp>
          <p:nvSpPr>
            <p:cNvPr id="666" name="椭圆 665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67" name="椭圆 666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68" name="组合 667"/>
          <p:cNvGrpSpPr/>
          <p:nvPr/>
        </p:nvGrpSpPr>
        <p:grpSpPr>
          <a:xfrm>
            <a:off x="4185118" y="3205833"/>
            <a:ext cx="185342" cy="210567"/>
            <a:chOff x="6423656" y="1986204"/>
            <a:chExt cx="185342" cy="210567"/>
          </a:xfrm>
        </p:grpSpPr>
        <p:sp>
          <p:nvSpPr>
            <p:cNvPr id="669" name="椭圆 66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70" name="椭圆 66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71" name="组合 670"/>
          <p:cNvGrpSpPr/>
          <p:nvPr/>
        </p:nvGrpSpPr>
        <p:grpSpPr>
          <a:xfrm>
            <a:off x="4338455" y="3177261"/>
            <a:ext cx="185342" cy="210567"/>
            <a:chOff x="6423656" y="1986204"/>
            <a:chExt cx="185342" cy="210567"/>
          </a:xfrm>
        </p:grpSpPr>
        <p:sp>
          <p:nvSpPr>
            <p:cNvPr id="672" name="椭圆 67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73" name="椭圆 67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74" name="组合 673"/>
          <p:cNvGrpSpPr/>
          <p:nvPr/>
        </p:nvGrpSpPr>
        <p:grpSpPr>
          <a:xfrm>
            <a:off x="3926236" y="3577778"/>
            <a:ext cx="185342" cy="210567"/>
            <a:chOff x="6423656" y="1986204"/>
            <a:chExt cx="185342" cy="210567"/>
          </a:xfrm>
        </p:grpSpPr>
        <p:sp>
          <p:nvSpPr>
            <p:cNvPr id="675" name="椭圆 67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76" name="椭圆 67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77" name="组合 676"/>
          <p:cNvGrpSpPr/>
          <p:nvPr/>
        </p:nvGrpSpPr>
        <p:grpSpPr>
          <a:xfrm>
            <a:off x="3920892" y="3449756"/>
            <a:ext cx="247911" cy="270330"/>
            <a:chOff x="6621452" y="1842933"/>
            <a:chExt cx="247911" cy="270330"/>
          </a:xfrm>
        </p:grpSpPr>
        <p:sp>
          <p:nvSpPr>
            <p:cNvPr id="678" name="椭圆 677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79" name="椭圆 678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80" name="组合 679"/>
          <p:cNvGrpSpPr/>
          <p:nvPr/>
        </p:nvGrpSpPr>
        <p:grpSpPr>
          <a:xfrm>
            <a:off x="4041680" y="3395666"/>
            <a:ext cx="185342" cy="210567"/>
            <a:chOff x="6423656" y="1986204"/>
            <a:chExt cx="185342" cy="210567"/>
          </a:xfrm>
        </p:grpSpPr>
        <p:sp>
          <p:nvSpPr>
            <p:cNvPr id="681" name="椭圆 68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82" name="椭圆 68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83" name="组合 682"/>
          <p:cNvGrpSpPr/>
          <p:nvPr/>
        </p:nvGrpSpPr>
        <p:grpSpPr>
          <a:xfrm>
            <a:off x="4122956" y="3335278"/>
            <a:ext cx="247911" cy="270330"/>
            <a:chOff x="6621452" y="1842933"/>
            <a:chExt cx="247911" cy="270330"/>
          </a:xfrm>
        </p:grpSpPr>
        <p:sp>
          <p:nvSpPr>
            <p:cNvPr id="684" name="椭圆 683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85" name="椭圆 684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86" name="组合 685"/>
          <p:cNvGrpSpPr/>
          <p:nvPr/>
        </p:nvGrpSpPr>
        <p:grpSpPr>
          <a:xfrm>
            <a:off x="4264517" y="3285767"/>
            <a:ext cx="247911" cy="270330"/>
            <a:chOff x="6621452" y="1842933"/>
            <a:chExt cx="247911" cy="270330"/>
          </a:xfrm>
        </p:grpSpPr>
        <p:sp>
          <p:nvSpPr>
            <p:cNvPr id="687" name="椭圆 686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88" name="椭圆 687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89" name="组合 688"/>
          <p:cNvGrpSpPr/>
          <p:nvPr/>
        </p:nvGrpSpPr>
        <p:grpSpPr>
          <a:xfrm>
            <a:off x="4432673" y="3305463"/>
            <a:ext cx="185342" cy="210567"/>
            <a:chOff x="6423656" y="1986204"/>
            <a:chExt cx="185342" cy="210567"/>
          </a:xfrm>
        </p:grpSpPr>
        <p:sp>
          <p:nvSpPr>
            <p:cNvPr id="690" name="椭圆 68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91" name="椭圆 69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92" name="组合 691"/>
          <p:cNvGrpSpPr/>
          <p:nvPr/>
        </p:nvGrpSpPr>
        <p:grpSpPr>
          <a:xfrm>
            <a:off x="4576689" y="3302674"/>
            <a:ext cx="247911" cy="270330"/>
            <a:chOff x="6621452" y="1842933"/>
            <a:chExt cx="247911" cy="270330"/>
          </a:xfrm>
        </p:grpSpPr>
        <p:sp>
          <p:nvSpPr>
            <p:cNvPr id="693" name="椭圆 692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94" name="椭圆 693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95" name="组合 694"/>
          <p:cNvGrpSpPr/>
          <p:nvPr/>
        </p:nvGrpSpPr>
        <p:grpSpPr>
          <a:xfrm>
            <a:off x="4514665" y="3179064"/>
            <a:ext cx="185342" cy="210567"/>
            <a:chOff x="6423656" y="1986204"/>
            <a:chExt cx="185342" cy="210567"/>
          </a:xfrm>
        </p:grpSpPr>
        <p:sp>
          <p:nvSpPr>
            <p:cNvPr id="696" name="椭圆 69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97" name="椭圆 69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98" name="组合 697"/>
          <p:cNvGrpSpPr/>
          <p:nvPr/>
        </p:nvGrpSpPr>
        <p:grpSpPr>
          <a:xfrm>
            <a:off x="4688882" y="3180042"/>
            <a:ext cx="247911" cy="270330"/>
            <a:chOff x="6621452" y="1842933"/>
            <a:chExt cx="247911" cy="270330"/>
          </a:xfrm>
        </p:grpSpPr>
        <p:sp>
          <p:nvSpPr>
            <p:cNvPr id="699" name="椭圆 698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00" name="椭圆 699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01" name="组合 700"/>
          <p:cNvGrpSpPr/>
          <p:nvPr/>
        </p:nvGrpSpPr>
        <p:grpSpPr>
          <a:xfrm>
            <a:off x="4821285" y="3258793"/>
            <a:ext cx="185342" cy="210567"/>
            <a:chOff x="6423656" y="1986204"/>
            <a:chExt cx="185342" cy="210567"/>
          </a:xfrm>
        </p:grpSpPr>
        <p:sp>
          <p:nvSpPr>
            <p:cNvPr id="702" name="椭圆 70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03" name="椭圆 70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04" name="组合 703"/>
          <p:cNvGrpSpPr/>
          <p:nvPr/>
        </p:nvGrpSpPr>
        <p:grpSpPr>
          <a:xfrm>
            <a:off x="4947608" y="3227007"/>
            <a:ext cx="185342" cy="210567"/>
            <a:chOff x="6423656" y="1986204"/>
            <a:chExt cx="185342" cy="210567"/>
          </a:xfrm>
        </p:grpSpPr>
        <p:sp>
          <p:nvSpPr>
            <p:cNvPr id="705" name="椭圆 70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06" name="椭圆 70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07" name="组合 706"/>
          <p:cNvGrpSpPr/>
          <p:nvPr/>
        </p:nvGrpSpPr>
        <p:grpSpPr>
          <a:xfrm>
            <a:off x="5068840" y="3150712"/>
            <a:ext cx="185342" cy="210567"/>
            <a:chOff x="6423656" y="1986204"/>
            <a:chExt cx="185342" cy="210567"/>
          </a:xfrm>
        </p:grpSpPr>
        <p:sp>
          <p:nvSpPr>
            <p:cNvPr id="708" name="椭圆 70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09" name="椭圆 70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10" name="组合 709"/>
          <p:cNvGrpSpPr/>
          <p:nvPr/>
        </p:nvGrpSpPr>
        <p:grpSpPr>
          <a:xfrm>
            <a:off x="5162277" y="3073722"/>
            <a:ext cx="247911" cy="270330"/>
            <a:chOff x="6621452" y="1842933"/>
            <a:chExt cx="247911" cy="270330"/>
          </a:xfrm>
        </p:grpSpPr>
        <p:sp>
          <p:nvSpPr>
            <p:cNvPr id="711" name="椭圆 710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12" name="椭圆 711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13" name="组合 712"/>
          <p:cNvGrpSpPr/>
          <p:nvPr/>
        </p:nvGrpSpPr>
        <p:grpSpPr>
          <a:xfrm>
            <a:off x="5337138" y="3138587"/>
            <a:ext cx="185342" cy="210567"/>
            <a:chOff x="6423656" y="1986204"/>
            <a:chExt cx="185342" cy="210567"/>
          </a:xfrm>
        </p:grpSpPr>
        <p:sp>
          <p:nvSpPr>
            <p:cNvPr id="714" name="椭圆 71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15" name="椭圆 71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16" name="组合 715"/>
          <p:cNvGrpSpPr/>
          <p:nvPr/>
        </p:nvGrpSpPr>
        <p:grpSpPr>
          <a:xfrm>
            <a:off x="5435174" y="3160016"/>
            <a:ext cx="185342" cy="210567"/>
            <a:chOff x="6423656" y="1986204"/>
            <a:chExt cx="185342" cy="210567"/>
          </a:xfrm>
        </p:grpSpPr>
        <p:sp>
          <p:nvSpPr>
            <p:cNvPr id="717" name="椭圆 71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18" name="椭圆 71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19" name="组合 718"/>
          <p:cNvGrpSpPr/>
          <p:nvPr/>
        </p:nvGrpSpPr>
        <p:grpSpPr>
          <a:xfrm>
            <a:off x="4961780" y="3373659"/>
            <a:ext cx="185342" cy="210567"/>
            <a:chOff x="6423656" y="1986204"/>
            <a:chExt cx="185342" cy="210567"/>
          </a:xfrm>
        </p:grpSpPr>
        <p:sp>
          <p:nvSpPr>
            <p:cNvPr id="720" name="椭圆 71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21" name="椭圆 72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22" name="组合 721"/>
          <p:cNvGrpSpPr/>
          <p:nvPr/>
        </p:nvGrpSpPr>
        <p:grpSpPr>
          <a:xfrm>
            <a:off x="5023639" y="3248798"/>
            <a:ext cx="247911" cy="270330"/>
            <a:chOff x="6621452" y="1842933"/>
            <a:chExt cx="247911" cy="270330"/>
          </a:xfrm>
        </p:grpSpPr>
        <p:sp>
          <p:nvSpPr>
            <p:cNvPr id="723" name="椭圆 722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24" name="椭圆 723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25" name="组合 724"/>
          <p:cNvGrpSpPr/>
          <p:nvPr/>
        </p:nvGrpSpPr>
        <p:grpSpPr>
          <a:xfrm>
            <a:off x="5147991" y="3261869"/>
            <a:ext cx="185342" cy="210567"/>
            <a:chOff x="6423656" y="1986204"/>
            <a:chExt cx="185342" cy="210567"/>
          </a:xfrm>
        </p:grpSpPr>
        <p:sp>
          <p:nvSpPr>
            <p:cNvPr id="726" name="椭圆 72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27" name="椭圆 72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28" name="组合 727"/>
          <p:cNvGrpSpPr/>
          <p:nvPr/>
        </p:nvGrpSpPr>
        <p:grpSpPr>
          <a:xfrm>
            <a:off x="5408983" y="3354611"/>
            <a:ext cx="185342" cy="210567"/>
            <a:chOff x="6423656" y="1986204"/>
            <a:chExt cx="185342" cy="210567"/>
          </a:xfrm>
        </p:grpSpPr>
        <p:sp>
          <p:nvSpPr>
            <p:cNvPr id="729" name="椭圆 72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30" name="椭圆 72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31" name="组合 730"/>
          <p:cNvGrpSpPr/>
          <p:nvPr/>
        </p:nvGrpSpPr>
        <p:grpSpPr>
          <a:xfrm>
            <a:off x="4951593" y="3722489"/>
            <a:ext cx="185342" cy="210567"/>
            <a:chOff x="6423656" y="1986204"/>
            <a:chExt cx="185342" cy="210567"/>
          </a:xfrm>
        </p:grpSpPr>
        <p:sp>
          <p:nvSpPr>
            <p:cNvPr id="732" name="椭圆 73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33" name="椭圆 73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34" name="组合 733"/>
          <p:cNvGrpSpPr/>
          <p:nvPr/>
        </p:nvGrpSpPr>
        <p:grpSpPr>
          <a:xfrm>
            <a:off x="5054554" y="3470055"/>
            <a:ext cx="185342" cy="210567"/>
            <a:chOff x="6423656" y="1986204"/>
            <a:chExt cx="185342" cy="210567"/>
          </a:xfrm>
        </p:grpSpPr>
        <p:sp>
          <p:nvSpPr>
            <p:cNvPr id="735" name="椭圆 73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36" name="椭圆 73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37" name="组合 736"/>
          <p:cNvGrpSpPr/>
          <p:nvPr/>
        </p:nvGrpSpPr>
        <p:grpSpPr>
          <a:xfrm>
            <a:off x="5143152" y="3356297"/>
            <a:ext cx="247911" cy="270330"/>
            <a:chOff x="6621452" y="1842933"/>
            <a:chExt cx="247911" cy="270330"/>
          </a:xfrm>
        </p:grpSpPr>
        <p:sp>
          <p:nvSpPr>
            <p:cNvPr id="738" name="椭圆 737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39" name="椭圆 738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40" name="组合 739"/>
          <p:cNvGrpSpPr/>
          <p:nvPr/>
        </p:nvGrpSpPr>
        <p:grpSpPr>
          <a:xfrm>
            <a:off x="5298453" y="3275656"/>
            <a:ext cx="185342" cy="210567"/>
            <a:chOff x="6423656" y="1986204"/>
            <a:chExt cx="185342" cy="210567"/>
          </a:xfrm>
        </p:grpSpPr>
        <p:sp>
          <p:nvSpPr>
            <p:cNvPr id="741" name="椭圆 74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42" name="椭圆 74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43" name="组合 742"/>
          <p:cNvGrpSpPr/>
          <p:nvPr/>
        </p:nvGrpSpPr>
        <p:grpSpPr>
          <a:xfrm>
            <a:off x="5394968" y="3441940"/>
            <a:ext cx="247911" cy="270330"/>
            <a:chOff x="6621452" y="1842933"/>
            <a:chExt cx="247911" cy="270330"/>
          </a:xfrm>
        </p:grpSpPr>
        <p:sp>
          <p:nvSpPr>
            <p:cNvPr id="744" name="椭圆 743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45" name="椭圆 744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46" name="组合 745"/>
          <p:cNvGrpSpPr/>
          <p:nvPr/>
        </p:nvGrpSpPr>
        <p:grpSpPr>
          <a:xfrm>
            <a:off x="5296072" y="3451124"/>
            <a:ext cx="185342" cy="210567"/>
            <a:chOff x="6423656" y="1986204"/>
            <a:chExt cx="185342" cy="210567"/>
          </a:xfrm>
        </p:grpSpPr>
        <p:sp>
          <p:nvSpPr>
            <p:cNvPr id="747" name="椭圆 74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48" name="椭圆 74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49" name="组合 748"/>
          <p:cNvGrpSpPr/>
          <p:nvPr/>
        </p:nvGrpSpPr>
        <p:grpSpPr>
          <a:xfrm>
            <a:off x="5041800" y="3630614"/>
            <a:ext cx="185342" cy="210567"/>
            <a:chOff x="6423656" y="1986204"/>
            <a:chExt cx="185342" cy="210567"/>
          </a:xfrm>
        </p:grpSpPr>
        <p:sp>
          <p:nvSpPr>
            <p:cNvPr id="750" name="椭圆 74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51" name="椭圆 75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52" name="组合 751"/>
          <p:cNvGrpSpPr/>
          <p:nvPr/>
        </p:nvGrpSpPr>
        <p:grpSpPr>
          <a:xfrm>
            <a:off x="5157244" y="3582994"/>
            <a:ext cx="185342" cy="210567"/>
            <a:chOff x="6423656" y="1986204"/>
            <a:chExt cx="185342" cy="210567"/>
          </a:xfrm>
        </p:grpSpPr>
        <p:sp>
          <p:nvSpPr>
            <p:cNvPr id="753" name="椭圆 75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54" name="椭圆 75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55" name="组合 754"/>
          <p:cNvGrpSpPr/>
          <p:nvPr/>
        </p:nvGrpSpPr>
        <p:grpSpPr>
          <a:xfrm>
            <a:off x="4982302" y="3896655"/>
            <a:ext cx="185342" cy="210567"/>
            <a:chOff x="6423656" y="1986204"/>
            <a:chExt cx="185342" cy="210567"/>
          </a:xfrm>
        </p:grpSpPr>
        <p:sp>
          <p:nvSpPr>
            <p:cNvPr id="756" name="椭圆 75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57" name="椭圆 75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58" name="组合 757"/>
          <p:cNvGrpSpPr/>
          <p:nvPr/>
        </p:nvGrpSpPr>
        <p:grpSpPr>
          <a:xfrm>
            <a:off x="5012504" y="3767611"/>
            <a:ext cx="247911" cy="270330"/>
            <a:chOff x="6621452" y="1842933"/>
            <a:chExt cx="247911" cy="270330"/>
          </a:xfrm>
        </p:grpSpPr>
        <p:sp>
          <p:nvSpPr>
            <p:cNvPr id="759" name="椭圆 758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60" name="椭圆 759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61" name="组合 760"/>
          <p:cNvGrpSpPr/>
          <p:nvPr/>
        </p:nvGrpSpPr>
        <p:grpSpPr>
          <a:xfrm>
            <a:off x="5157515" y="3736086"/>
            <a:ext cx="185342" cy="210567"/>
            <a:chOff x="6423656" y="1986204"/>
            <a:chExt cx="185342" cy="210567"/>
          </a:xfrm>
        </p:grpSpPr>
        <p:sp>
          <p:nvSpPr>
            <p:cNvPr id="762" name="椭圆 76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63" name="椭圆 76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64" name="组合 763"/>
          <p:cNvGrpSpPr/>
          <p:nvPr/>
        </p:nvGrpSpPr>
        <p:grpSpPr>
          <a:xfrm>
            <a:off x="5122354" y="3926773"/>
            <a:ext cx="185342" cy="210567"/>
            <a:chOff x="6423656" y="1986204"/>
            <a:chExt cx="185342" cy="210567"/>
          </a:xfrm>
        </p:grpSpPr>
        <p:sp>
          <p:nvSpPr>
            <p:cNvPr id="765" name="椭圆 76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66" name="椭圆 76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67" name="组合 766"/>
          <p:cNvGrpSpPr/>
          <p:nvPr/>
        </p:nvGrpSpPr>
        <p:grpSpPr>
          <a:xfrm>
            <a:off x="5196437" y="3800945"/>
            <a:ext cx="247911" cy="270330"/>
            <a:chOff x="6621452" y="1842933"/>
            <a:chExt cx="247911" cy="270330"/>
          </a:xfrm>
        </p:grpSpPr>
        <p:sp>
          <p:nvSpPr>
            <p:cNvPr id="768" name="椭圆 767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69" name="椭圆 768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70" name="组合 769"/>
          <p:cNvGrpSpPr/>
          <p:nvPr/>
        </p:nvGrpSpPr>
        <p:grpSpPr>
          <a:xfrm>
            <a:off x="5252977" y="3606928"/>
            <a:ext cx="247911" cy="270330"/>
            <a:chOff x="6621452" y="1842933"/>
            <a:chExt cx="247911" cy="270330"/>
          </a:xfrm>
        </p:grpSpPr>
        <p:sp>
          <p:nvSpPr>
            <p:cNvPr id="771" name="椭圆 770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72" name="椭圆 771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73" name="组合 772"/>
          <p:cNvGrpSpPr/>
          <p:nvPr/>
        </p:nvGrpSpPr>
        <p:grpSpPr>
          <a:xfrm>
            <a:off x="5387912" y="3575397"/>
            <a:ext cx="185342" cy="210567"/>
            <a:chOff x="6423656" y="1986204"/>
            <a:chExt cx="185342" cy="210567"/>
          </a:xfrm>
        </p:grpSpPr>
        <p:sp>
          <p:nvSpPr>
            <p:cNvPr id="774" name="椭圆 77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75" name="椭圆 77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76" name="组合 775"/>
          <p:cNvGrpSpPr/>
          <p:nvPr/>
        </p:nvGrpSpPr>
        <p:grpSpPr>
          <a:xfrm>
            <a:off x="5349729" y="3775449"/>
            <a:ext cx="185342" cy="210567"/>
            <a:chOff x="6423656" y="1986204"/>
            <a:chExt cx="185342" cy="210567"/>
          </a:xfrm>
        </p:grpSpPr>
        <p:sp>
          <p:nvSpPr>
            <p:cNvPr id="777" name="椭圆 77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78" name="椭圆 77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79" name="组合 778"/>
          <p:cNvGrpSpPr/>
          <p:nvPr/>
        </p:nvGrpSpPr>
        <p:grpSpPr>
          <a:xfrm>
            <a:off x="5421246" y="3724870"/>
            <a:ext cx="185342" cy="210567"/>
            <a:chOff x="6423656" y="1986204"/>
            <a:chExt cx="185342" cy="210567"/>
          </a:xfrm>
        </p:grpSpPr>
        <p:sp>
          <p:nvSpPr>
            <p:cNvPr id="780" name="椭圆 77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81" name="椭圆 78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82" name="组合 781"/>
          <p:cNvGrpSpPr/>
          <p:nvPr/>
        </p:nvGrpSpPr>
        <p:grpSpPr>
          <a:xfrm>
            <a:off x="3921745" y="3770720"/>
            <a:ext cx="185342" cy="210567"/>
            <a:chOff x="6423656" y="1986204"/>
            <a:chExt cx="185342" cy="210567"/>
          </a:xfrm>
        </p:grpSpPr>
        <p:sp>
          <p:nvSpPr>
            <p:cNvPr id="783" name="椭圆 78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84" name="椭圆 78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85" name="组合 784"/>
          <p:cNvGrpSpPr/>
          <p:nvPr/>
        </p:nvGrpSpPr>
        <p:grpSpPr>
          <a:xfrm>
            <a:off x="3936338" y="3681530"/>
            <a:ext cx="185342" cy="210567"/>
            <a:chOff x="6423656" y="1986204"/>
            <a:chExt cx="185342" cy="210567"/>
          </a:xfrm>
        </p:grpSpPr>
        <p:sp>
          <p:nvSpPr>
            <p:cNvPr id="786" name="椭圆 78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87" name="椭圆 78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88" name="组合 787"/>
          <p:cNvGrpSpPr/>
          <p:nvPr/>
        </p:nvGrpSpPr>
        <p:grpSpPr>
          <a:xfrm>
            <a:off x="4013100" y="3577778"/>
            <a:ext cx="185342" cy="210567"/>
            <a:chOff x="6423656" y="1986204"/>
            <a:chExt cx="185342" cy="210567"/>
          </a:xfrm>
        </p:grpSpPr>
        <p:sp>
          <p:nvSpPr>
            <p:cNvPr id="789" name="椭圆 78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90" name="椭圆 78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91" name="组合 790"/>
          <p:cNvGrpSpPr/>
          <p:nvPr/>
        </p:nvGrpSpPr>
        <p:grpSpPr>
          <a:xfrm>
            <a:off x="4096884" y="3502592"/>
            <a:ext cx="247911" cy="270330"/>
            <a:chOff x="6621452" y="1842933"/>
            <a:chExt cx="247911" cy="270330"/>
          </a:xfrm>
        </p:grpSpPr>
        <p:sp>
          <p:nvSpPr>
            <p:cNvPr id="792" name="椭圆 791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93" name="椭圆 792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94" name="组合 793"/>
          <p:cNvGrpSpPr/>
          <p:nvPr/>
        </p:nvGrpSpPr>
        <p:grpSpPr>
          <a:xfrm>
            <a:off x="4257126" y="3483508"/>
            <a:ext cx="185342" cy="210567"/>
            <a:chOff x="6423656" y="1986204"/>
            <a:chExt cx="185342" cy="210567"/>
          </a:xfrm>
        </p:grpSpPr>
        <p:sp>
          <p:nvSpPr>
            <p:cNvPr id="795" name="椭圆 79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96" name="椭圆 79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797" name="组合 796"/>
          <p:cNvGrpSpPr/>
          <p:nvPr/>
        </p:nvGrpSpPr>
        <p:grpSpPr>
          <a:xfrm>
            <a:off x="4433526" y="3450174"/>
            <a:ext cx="185342" cy="210567"/>
            <a:chOff x="6423656" y="1986204"/>
            <a:chExt cx="185342" cy="210567"/>
          </a:xfrm>
        </p:grpSpPr>
        <p:sp>
          <p:nvSpPr>
            <p:cNvPr id="798" name="椭圆 79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99" name="椭圆 79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00" name="组合 799"/>
          <p:cNvGrpSpPr/>
          <p:nvPr/>
        </p:nvGrpSpPr>
        <p:grpSpPr>
          <a:xfrm>
            <a:off x="3928617" y="3959825"/>
            <a:ext cx="185342" cy="210567"/>
            <a:chOff x="6423656" y="1986204"/>
            <a:chExt cx="185342" cy="210567"/>
          </a:xfrm>
        </p:grpSpPr>
        <p:sp>
          <p:nvSpPr>
            <p:cNvPr id="801" name="椭圆 80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02" name="椭圆 80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03" name="组合 802"/>
          <p:cNvGrpSpPr/>
          <p:nvPr/>
        </p:nvGrpSpPr>
        <p:grpSpPr>
          <a:xfrm>
            <a:off x="3949775" y="3861048"/>
            <a:ext cx="185342" cy="210567"/>
            <a:chOff x="6423656" y="1986204"/>
            <a:chExt cx="185342" cy="210567"/>
          </a:xfrm>
        </p:grpSpPr>
        <p:sp>
          <p:nvSpPr>
            <p:cNvPr id="804" name="椭圆 80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05" name="椭圆 80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06" name="组合 805"/>
          <p:cNvGrpSpPr/>
          <p:nvPr/>
        </p:nvGrpSpPr>
        <p:grpSpPr>
          <a:xfrm>
            <a:off x="3972053" y="3728937"/>
            <a:ext cx="247911" cy="270330"/>
            <a:chOff x="6621452" y="1842933"/>
            <a:chExt cx="247911" cy="270330"/>
          </a:xfrm>
        </p:grpSpPr>
        <p:sp>
          <p:nvSpPr>
            <p:cNvPr id="807" name="椭圆 806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08" name="椭圆 807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09" name="组合 808"/>
          <p:cNvGrpSpPr/>
          <p:nvPr/>
        </p:nvGrpSpPr>
        <p:grpSpPr>
          <a:xfrm>
            <a:off x="4108926" y="3712270"/>
            <a:ext cx="185342" cy="210567"/>
            <a:chOff x="6423656" y="1986204"/>
            <a:chExt cx="185342" cy="210567"/>
          </a:xfrm>
        </p:grpSpPr>
        <p:sp>
          <p:nvSpPr>
            <p:cNvPr id="810" name="椭圆 80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11" name="椭圆 81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12" name="组合 811"/>
          <p:cNvGrpSpPr/>
          <p:nvPr/>
        </p:nvGrpSpPr>
        <p:grpSpPr>
          <a:xfrm>
            <a:off x="4239649" y="3642519"/>
            <a:ext cx="185342" cy="210567"/>
            <a:chOff x="6423656" y="1986204"/>
            <a:chExt cx="185342" cy="210567"/>
          </a:xfrm>
        </p:grpSpPr>
        <p:sp>
          <p:nvSpPr>
            <p:cNvPr id="813" name="椭圆 81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14" name="椭圆 81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15" name="组合 814"/>
          <p:cNvGrpSpPr/>
          <p:nvPr/>
        </p:nvGrpSpPr>
        <p:grpSpPr>
          <a:xfrm>
            <a:off x="3957767" y="4138985"/>
            <a:ext cx="185342" cy="210567"/>
            <a:chOff x="6423656" y="1986204"/>
            <a:chExt cx="185342" cy="210567"/>
          </a:xfrm>
        </p:grpSpPr>
        <p:sp>
          <p:nvSpPr>
            <p:cNvPr id="816" name="椭圆 81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17" name="椭圆 81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18" name="组合 817"/>
          <p:cNvGrpSpPr/>
          <p:nvPr/>
        </p:nvGrpSpPr>
        <p:grpSpPr>
          <a:xfrm>
            <a:off x="3957767" y="4050881"/>
            <a:ext cx="185342" cy="210567"/>
            <a:chOff x="6423656" y="1986204"/>
            <a:chExt cx="185342" cy="210567"/>
          </a:xfrm>
        </p:grpSpPr>
        <p:sp>
          <p:nvSpPr>
            <p:cNvPr id="819" name="椭圆 81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20" name="椭圆 81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21" name="组合 820"/>
          <p:cNvGrpSpPr/>
          <p:nvPr/>
        </p:nvGrpSpPr>
        <p:grpSpPr>
          <a:xfrm>
            <a:off x="4009878" y="3949723"/>
            <a:ext cx="185342" cy="210567"/>
            <a:chOff x="6423656" y="1986204"/>
            <a:chExt cx="185342" cy="210567"/>
          </a:xfrm>
        </p:grpSpPr>
        <p:sp>
          <p:nvSpPr>
            <p:cNvPr id="822" name="椭圆 82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23" name="椭圆 82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24" name="组合 823"/>
          <p:cNvGrpSpPr/>
          <p:nvPr/>
        </p:nvGrpSpPr>
        <p:grpSpPr>
          <a:xfrm>
            <a:off x="4082157" y="3834857"/>
            <a:ext cx="247911" cy="270330"/>
            <a:chOff x="6621452" y="1842933"/>
            <a:chExt cx="247911" cy="270330"/>
          </a:xfrm>
        </p:grpSpPr>
        <p:sp>
          <p:nvSpPr>
            <p:cNvPr id="825" name="椭圆 824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26" name="椭圆 825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27" name="组合 826"/>
          <p:cNvGrpSpPr/>
          <p:nvPr/>
        </p:nvGrpSpPr>
        <p:grpSpPr>
          <a:xfrm>
            <a:off x="4230664" y="3791421"/>
            <a:ext cx="185342" cy="210567"/>
            <a:chOff x="6423656" y="1986204"/>
            <a:chExt cx="185342" cy="210567"/>
          </a:xfrm>
        </p:grpSpPr>
        <p:sp>
          <p:nvSpPr>
            <p:cNvPr id="828" name="椭圆 82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29" name="椭圆 82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30" name="组合 829"/>
          <p:cNvGrpSpPr/>
          <p:nvPr/>
        </p:nvGrpSpPr>
        <p:grpSpPr>
          <a:xfrm>
            <a:off x="4001682" y="4326264"/>
            <a:ext cx="185342" cy="210567"/>
            <a:chOff x="6423656" y="1986204"/>
            <a:chExt cx="185342" cy="210567"/>
          </a:xfrm>
        </p:grpSpPr>
        <p:sp>
          <p:nvSpPr>
            <p:cNvPr id="831" name="椭圆 83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32" name="椭圆 83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33" name="组合 832"/>
          <p:cNvGrpSpPr/>
          <p:nvPr/>
        </p:nvGrpSpPr>
        <p:grpSpPr>
          <a:xfrm>
            <a:off x="3988720" y="4228231"/>
            <a:ext cx="185342" cy="210567"/>
            <a:chOff x="6423656" y="1986204"/>
            <a:chExt cx="185342" cy="210567"/>
          </a:xfrm>
        </p:grpSpPr>
        <p:sp>
          <p:nvSpPr>
            <p:cNvPr id="834" name="椭圆 83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35" name="椭圆 83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36" name="组合 835"/>
          <p:cNvGrpSpPr/>
          <p:nvPr/>
        </p:nvGrpSpPr>
        <p:grpSpPr>
          <a:xfrm>
            <a:off x="4005387" y="4096120"/>
            <a:ext cx="247911" cy="270330"/>
            <a:chOff x="6621452" y="1842933"/>
            <a:chExt cx="247911" cy="270330"/>
          </a:xfrm>
        </p:grpSpPr>
        <p:sp>
          <p:nvSpPr>
            <p:cNvPr id="837" name="椭圆 836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38" name="椭圆 837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39" name="组合 838"/>
          <p:cNvGrpSpPr/>
          <p:nvPr/>
        </p:nvGrpSpPr>
        <p:grpSpPr>
          <a:xfrm>
            <a:off x="4123212" y="4043160"/>
            <a:ext cx="185342" cy="210567"/>
            <a:chOff x="6423656" y="1986204"/>
            <a:chExt cx="185342" cy="210567"/>
          </a:xfrm>
        </p:grpSpPr>
        <p:sp>
          <p:nvSpPr>
            <p:cNvPr id="840" name="椭圆 83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41" name="椭圆 84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42" name="组合 841"/>
          <p:cNvGrpSpPr/>
          <p:nvPr/>
        </p:nvGrpSpPr>
        <p:grpSpPr>
          <a:xfrm>
            <a:off x="4244277" y="3957757"/>
            <a:ext cx="185342" cy="210567"/>
            <a:chOff x="6423656" y="1986204"/>
            <a:chExt cx="185342" cy="210567"/>
          </a:xfrm>
        </p:grpSpPr>
        <p:sp>
          <p:nvSpPr>
            <p:cNvPr id="843" name="椭圆 84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44" name="椭圆 84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45" name="组合 844"/>
          <p:cNvGrpSpPr/>
          <p:nvPr/>
        </p:nvGrpSpPr>
        <p:grpSpPr>
          <a:xfrm>
            <a:off x="4368105" y="3862355"/>
            <a:ext cx="185342" cy="210567"/>
            <a:chOff x="6423656" y="1986204"/>
            <a:chExt cx="185342" cy="210567"/>
          </a:xfrm>
        </p:grpSpPr>
        <p:sp>
          <p:nvSpPr>
            <p:cNvPr id="846" name="椭圆 84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47" name="椭圆 84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48" name="组合 847"/>
          <p:cNvGrpSpPr/>
          <p:nvPr/>
        </p:nvGrpSpPr>
        <p:grpSpPr>
          <a:xfrm>
            <a:off x="4013553" y="4386513"/>
            <a:ext cx="247911" cy="270330"/>
            <a:chOff x="6621452" y="1842933"/>
            <a:chExt cx="247911" cy="270330"/>
          </a:xfrm>
        </p:grpSpPr>
        <p:sp>
          <p:nvSpPr>
            <p:cNvPr id="849" name="椭圆 848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50" name="椭圆 849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51" name="组合 850"/>
          <p:cNvGrpSpPr/>
          <p:nvPr/>
        </p:nvGrpSpPr>
        <p:grpSpPr>
          <a:xfrm>
            <a:off x="4079776" y="4293096"/>
            <a:ext cx="185342" cy="210567"/>
            <a:chOff x="6423656" y="1986204"/>
            <a:chExt cx="185342" cy="210567"/>
          </a:xfrm>
        </p:grpSpPr>
        <p:sp>
          <p:nvSpPr>
            <p:cNvPr id="852" name="椭圆 85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53" name="椭圆 85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54" name="组合 853"/>
          <p:cNvGrpSpPr/>
          <p:nvPr/>
        </p:nvGrpSpPr>
        <p:grpSpPr>
          <a:xfrm>
            <a:off x="4155780" y="4207277"/>
            <a:ext cx="185342" cy="210567"/>
            <a:chOff x="6423656" y="1986204"/>
            <a:chExt cx="185342" cy="210567"/>
          </a:xfrm>
        </p:grpSpPr>
        <p:sp>
          <p:nvSpPr>
            <p:cNvPr id="855" name="椭圆 85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56" name="椭圆 85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57" name="组合 856"/>
          <p:cNvGrpSpPr/>
          <p:nvPr/>
        </p:nvGrpSpPr>
        <p:grpSpPr>
          <a:xfrm>
            <a:off x="4231513" y="4072310"/>
            <a:ext cx="247911" cy="270330"/>
            <a:chOff x="6621452" y="1842933"/>
            <a:chExt cx="247911" cy="270330"/>
          </a:xfrm>
        </p:grpSpPr>
        <p:sp>
          <p:nvSpPr>
            <p:cNvPr id="858" name="椭圆 857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59" name="椭圆 858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60" name="组合 859"/>
          <p:cNvGrpSpPr/>
          <p:nvPr/>
        </p:nvGrpSpPr>
        <p:grpSpPr>
          <a:xfrm>
            <a:off x="4136936" y="4668663"/>
            <a:ext cx="185342" cy="210567"/>
            <a:chOff x="6423656" y="1986204"/>
            <a:chExt cx="185342" cy="210567"/>
          </a:xfrm>
        </p:grpSpPr>
        <p:sp>
          <p:nvSpPr>
            <p:cNvPr id="861" name="椭圆 86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62" name="椭圆 86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63" name="组合 862"/>
          <p:cNvGrpSpPr/>
          <p:nvPr/>
        </p:nvGrpSpPr>
        <p:grpSpPr>
          <a:xfrm>
            <a:off x="4079776" y="4549597"/>
            <a:ext cx="247911" cy="270330"/>
            <a:chOff x="6621452" y="1842933"/>
            <a:chExt cx="247911" cy="270330"/>
          </a:xfrm>
        </p:grpSpPr>
        <p:sp>
          <p:nvSpPr>
            <p:cNvPr id="864" name="椭圆 863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65" name="椭圆 864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66" name="组合 865"/>
          <p:cNvGrpSpPr/>
          <p:nvPr/>
        </p:nvGrpSpPr>
        <p:grpSpPr>
          <a:xfrm>
            <a:off x="4137498" y="4475786"/>
            <a:ext cx="185342" cy="210567"/>
            <a:chOff x="6423656" y="1986204"/>
            <a:chExt cx="185342" cy="210567"/>
          </a:xfrm>
        </p:grpSpPr>
        <p:sp>
          <p:nvSpPr>
            <p:cNvPr id="867" name="椭圆 86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68" name="椭圆 86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69" name="组合 868"/>
          <p:cNvGrpSpPr/>
          <p:nvPr/>
        </p:nvGrpSpPr>
        <p:grpSpPr>
          <a:xfrm>
            <a:off x="4204269" y="4350818"/>
            <a:ext cx="185342" cy="210567"/>
            <a:chOff x="6423656" y="1986204"/>
            <a:chExt cx="185342" cy="210567"/>
          </a:xfrm>
        </p:grpSpPr>
        <p:sp>
          <p:nvSpPr>
            <p:cNvPr id="870" name="椭圆 86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71" name="椭圆 87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72" name="组合 871"/>
          <p:cNvGrpSpPr/>
          <p:nvPr/>
        </p:nvGrpSpPr>
        <p:grpSpPr>
          <a:xfrm>
            <a:off x="4300369" y="4240969"/>
            <a:ext cx="185342" cy="210567"/>
            <a:chOff x="6423656" y="1986204"/>
            <a:chExt cx="185342" cy="210567"/>
          </a:xfrm>
        </p:grpSpPr>
        <p:sp>
          <p:nvSpPr>
            <p:cNvPr id="873" name="椭圆 87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74" name="椭圆 87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75" name="组合 874"/>
          <p:cNvGrpSpPr/>
          <p:nvPr/>
        </p:nvGrpSpPr>
        <p:grpSpPr>
          <a:xfrm>
            <a:off x="4408863" y="4134794"/>
            <a:ext cx="185342" cy="210567"/>
            <a:chOff x="6423656" y="1986204"/>
            <a:chExt cx="185342" cy="210567"/>
          </a:xfrm>
        </p:grpSpPr>
        <p:sp>
          <p:nvSpPr>
            <p:cNvPr id="876" name="椭圆 87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77" name="椭圆 87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78" name="组合 877"/>
          <p:cNvGrpSpPr/>
          <p:nvPr/>
        </p:nvGrpSpPr>
        <p:grpSpPr>
          <a:xfrm>
            <a:off x="4409474" y="3996166"/>
            <a:ext cx="185342" cy="210567"/>
            <a:chOff x="6423656" y="1986204"/>
            <a:chExt cx="185342" cy="210567"/>
          </a:xfrm>
        </p:grpSpPr>
        <p:sp>
          <p:nvSpPr>
            <p:cNvPr id="879" name="椭圆 87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80" name="椭圆 87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81" name="组合 880"/>
          <p:cNvGrpSpPr/>
          <p:nvPr/>
        </p:nvGrpSpPr>
        <p:grpSpPr>
          <a:xfrm>
            <a:off x="5119419" y="4153842"/>
            <a:ext cx="185342" cy="210567"/>
            <a:chOff x="6423656" y="1986204"/>
            <a:chExt cx="185342" cy="210567"/>
          </a:xfrm>
        </p:grpSpPr>
        <p:sp>
          <p:nvSpPr>
            <p:cNvPr id="882" name="椭圆 88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83" name="椭圆 88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84" name="组合 883"/>
          <p:cNvGrpSpPr/>
          <p:nvPr/>
        </p:nvGrpSpPr>
        <p:grpSpPr>
          <a:xfrm>
            <a:off x="5208094" y="4050998"/>
            <a:ext cx="185342" cy="210567"/>
            <a:chOff x="6423656" y="1986204"/>
            <a:chExt cx="185342" cy="210567"/>
          </a:xfrm>
        </p:grpSpPr>
        <p:sp>
          <p:nvSpPr>
            <p:cNvPr id="885" name="椭圆 88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86" name="椭圆 88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87" name="组合 886"/>
          <p:cNvGrpSpPr/>
          <p:nvPr/>
        </p:nvGrpSpPr>
        <p:grpSpPr>
          <a:xfrm>
            <a:off x="5337824" y="3948037"/>
            <a:ext cx="185342" cy="210567"/>
            <a:chOff x="6423656" y="1986204"/>
            <a:chExt cx="185342" cy="210567"/>
          </a:xfrm>
        </p:grpSpPr>
        <p:sp>
          <p:nvSpPr>
            <p:cNvPr id="888" name="椭圆 88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89" name="椭圆 88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90" name="组合 889"/>
          <p:cNvGrpSpPr/>
          <p:nvPr/>
        </p:nvGrpSpPr>
        <p:grpSpPr>
          <a:xfrm>
            <a:off x="5413660" y="3850178"/>
            <a:ext cx="247911" cy="270330"/>
            <a:chOff x="6621452" y="1842933"/>
            <a:chExt cx="247911" cy="270330"/>
          </a:xfrm>
        </p:grpSpPr>
        <p:sp>
          <p:nvSpPr>
            <p:cNvPr id="891" name="椭圆 890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92" name="椭圆 891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93" name="组合 892"/>
          <p:cNvGrpSpPr/>
          <p:nvPr/>
        </p:nvGrpSpPr>
        <p:grpSpPr>
          <a:xfrm>
            <a:off x="4202092" y="4759173"/>
            <a:ext cx="185342" cy="210567"/>
            <a:chOff x="6423656" y="1986204"/>
            <a:chExt cx="185342" cy="210567"/>
          </a:xfrm>
        </p:grpSpPr>
        <p:sp>
          <p:nvSpPr>
            <p:cNvPr id="894" name="椭圆 89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95" name="椭圆 89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96" name="组合 895"/>
          <p:cNvGrpSpPr/>
          <p:nvPr/>
        </p:nvGrpSpPr>
        <p:grpSpPr>
          <a:xfrm>
            <a:off x="4209235" y="4634088"/>
            <a:ext cx="185342" cy="210567"/>
            <a:chOff x="6423656" y="1986204"/>
            <a:chExt cx="185342" cy="210567"/>
          </a:xfrm>
        </p:grpSpPr>
        <p:sp>
          <p:nvSpPr>
            <p:cNvPr id="897" name="椭圆 89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98" name="椭圆 89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899" name="组合 898"/>
          <p:cNvGrpSpPr/>
          <p:nvPr/>
        </p:nvGrpSpPr>
        <p:grpSpPr>
          <a:xfrm>
            <a:off x="4238656" y="4465684"/>
            <a:ext cx="247911" cy="270330"/>
            <a:chOff x="6621452" y="1842933"/>
            <a:chExt cx="247911" cy="270330"/>
          </a:xfrm>
        </p:grpSpPr>
        <p:sp>
          <p:nvSpPr>
            <p:cNvPr id="900" name="椭圆 899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01" name="椭圆 900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02" name="组合 901"/>
          <p:cNvGrpSpPr/>
          <p:nvPr/>
        </p:nvGrpSpPr>
        <p:grpSpPr>
          <a:xfrm>
            <a:off x="4341617" y="4377009"/>
            <a:ext cx="185342" cy="210567"/>
            <a:chOff x="6423656" y="1986204"/>
            <a:chExt cx="185342" cy="210567"/>
          </a:xfrm>
        </p:grpSpPr>
        <p:sp>
          <p:nvSpPr>
            <p:cNvPr id="903" name="椭圆 90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04" name="椭圆 90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05" name="组合 904"/>
          <p:cNvGrpSpPr/>
          <p:nvPr/>
        </p:nvGrpSpPr>
        <p:grpSpPr>
          <a:xfrm>
            <a:off x="4272891" y="4759941"/>
            <a:ext cx="247911" cy="270330"/>
            <a:chOff x="6621452" y="1842933"/>
            <a:chExt cx="247911" cy="270330"/>
          </a:xfrm>
        </p:grpSpPr>
        <p:sp>
          <p:nvSpPr>
            <p:cNvPr id="906" name="椭圆 905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07" name="椭圆 906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08" name="组合 907"/>
          <p:cNvGrpSpPr/>
          <p:nvPr/>
        </p:nvGrpSpPr>
        <p:grpSpPr>
          <a:xfrm>
            <a:off x="4336855" y="4655517"/>
            <a:ext cx="185342" cy="210567"/>
            <a:chOff x="6423656" y="1986204"/>
            <a:chExt cx="185342" cy="210567"/>
          </a:xfrm>
        </p:grpSpPr>
        <p:sp>
          <p:nvSpPr>
            <p:cNvPr id="909" name="椭圆 90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10" name="椭圆 90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11" name="组合 910"/>
          <p:cNvGrpSpPr/>
          <p:nvPr/>
        </p:nvGrpSpPr>
        <p:grpSpPr>
          <a:xfrm>
            <a:off x="4406973" y="4531185"/>
            <a:ext cx="185342" cy="210567"/>
            <a:chOff x="6423656" y="1986204"/>
            <a:chExt cx="185342" cy="210567"/>
          </a:xfrm>
        </p:grpSpPr>
        <p:sp>
          <p:nvSpPr>
            <p:cNvPr id="912" name="椭圆 91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13" name="椭圆 91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14" name="组合 913"/>
          <p:cNvGrpSpPr/>
          <p:nvPr/>
        </p:nvGrpSpPr>
        <p:grpSpPr>
          <a:xfrm>
            <a:off x="4490702" y="4407686"/>
            <a:ext cx="185342" cy="210567"/>
            <a:chOff x="6423656" y="1986204"/>
            <a:chExt cx="185342" cy="210567"/>
          </a:xfrm>
        </p:grpSpPr>
        <p:sp>
          <p:nvSpPr>
            <p:cNvPr id="915" name="椭圆 91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16" name="椭圆 91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17" name="组合 916"/>
          <p:cNvGrpSpPr/>
          <p:nvPr/>
        </p:nvGrpSpPr>
        <p:grpSpPr>
          <a:xfrm>
            <a:off x="4454783" y="4208281"/>
            <a:ext cx="247911" cy="270330"/>
            <a:chOff x="6621452" y="1842933"/>
            <a:chExt cx="247911" cy="270330"/>
          </a:xfrm>
        </p:grpSpPr>
        <p:sp>
          <p:nvSpPr>
            <p:cNvPr id="918" name="椭圆 917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19" name="椭圆 918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20" name="组合 919"/>
          <p:cNvGrpSpPr/>
          <p:nvPr/>
        </p:nvGrpSpPr>
        <p:grpSpPr>
          <a:xfrm>
            <a:off x="4430292" y="4806676"/>
            <a:ext cx="185342" cy="210567"/>
            <a:chOff x="6423656" y="1986204"/>
            <a:chExt cx="185342" cy="210567"/>
          </a:xfrm>
        </p:grpSpPr>
        <p:sp>
          <p:nvSpPr>
            <p:cNvPr id="921" name="椭圆 92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22" name="椭圆 92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23" name="组合 922"/>
          <p:cNvGrpSpPr/>
          <p:nvPr/>
        </p:nvGrpSpPr>
        <p:grpSpPr>
          <a:xfrm>
            <a:off x="4485362" y="4674565"/>
            <a:ext cx="185342" cy="210567"/>
            <a:chOff x="6423656" y="1986204"/>
            <a:chExt cx="185342" cy="210567"/>
          </a:xfrm>
        </p:grpSpPr>
        <p:sp>
          <p:nvSpPr>
            <p:cNvPr id="924" name="椭圆 92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25" name="椭圆 92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26" name="组合 925"/>
          <p:cNvGrpSpPr/>
          <p:nvPr/>
        </p:nvGrpSpPr>
        <p:grpSpPr>
          <a:xfrm>
            <a:off x="4580602" y="4523406"/>
            <a:ext cx="185342" cy="210567"/>
            <a:chOff x="6423656" y="1986204"/>
            <a:chExt cx="185342" cy="210567"/>
          </a:xfrm>
        </p:grpSpPr>
        <p:sp>
          <p:nvSpPr>
            <p:cNvPr id="927" name="椭圆 92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28" name="椭圆 92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29" name="组合 928"/>
          <p:cNvGrpSpPr/>
          <p:nvPr/>
        </p:nvGrpSpPr>
        <p:grpSpPr>
          <a:xfrm>
            <a:off x="4621928" y="4276429"/>
            <a:ext cx="185342" cy="210567"/>
            <a:chOff x="6423656" y="1986204"/>
            <a:chExt cx="185342" cy="210567"/>
          </a:xfrm>
        </p:grpSpPr>
        <p:sp>
          <p:nvSpPr>
            <p:cNvPr id="930" name="椭圆 92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31" name="椭圆 93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32" name="组合 931"/>
          <p:cNvGrpSpPr/>
          <p:nvPr/>
        </p:nvGrpSpPr>
        <p:grpSpPr>
          <a:xfrm>
            <a:off x="4583832" y="5260848"/>
            <a:ext cx="185342" cy="210567"/>
            <a:chOff x="6423656" y="1986204"/>
            <a:chExt cx="185342" cy="210567"/>
          </a:xfrm>
        </p:grpSpPr>
        <p:sp>
          <p:nvSpPr>
            <p:cNvPr id="933" name="椭圆 93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34" name="椭圆 93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35" name="组合 934"/>
          <p:cNvGrpSpPr/>
          <p:nvPr/>
        </p:nvGrpSpPr>
        <p:grpSpPr>
          <a:xfrm>
            <a:off x="4530872" y="5185764"/>
            <a:ext cx="185342" cy="210567"/>
            <a:chOff x="6423656" y="1986204"/>
            <a:chExt cx="185342" cy="210567"/>
          </a:xfrm>
        </p:grpSpPr>
        <p:sp>
          <p:nvSpPr>
            <p:cNvPr id="936" name="椭圆 93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37" name="椭圆 93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38" name="组合 937"/>
          <p:cNvGrpSpPr/>
          <p:nvPr/>
        </p:nvGrpSpPr>
        <p:grpSpPr>
          <a:xfrm>
            <a:off x="4499919" y="5054409"/>
            <a:ext cx="247911" cy="270330"/>
            <a:chOff x="6621452" y="1842933"/>
            <a:chExt cx="247911" cy="270330"/>
          </a:xfrm>
        </p:grpSpPr>
        <p:sp>
          <p:nvSpPr>
            <p:cNvPr id="939" name="椭圆 938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40" name="椭圆 939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41" name="组合 940"/>
          <p:cNvGrpSpPr/>
          <p:nvPr/>
        </p:nvGrpSpPr>
        <p:grpSpPr>
          <a:xfrm>
            <a:off x="4509873" y="4909720"/>
            <a:ext cx="247911" cy="270330"/>
            <a:chOff x="6621452" y="1842933"/>
            <a:chExt cx="247911" cy="270330"/>
          </a:xfrm>
        </p:grpSpPr>
        <p:sp>
          <p:nvSpPr>
            <p:cNvPr id="942" name="椭圆 941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43" name="椭圆 942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44" name="组合 943"/>
          <p:cNvGrpSpPr/>
          <p:nvPr/>
        </p:nvGrpSpPr>
        <p:grpSpPr>
          <a:xfrm>
            <a:off x="4576689" y="4804295"/>
            <a:ext cx="185342" cy="210567"/>
            <a:chOff x="6423656" y="1986204"/>
            <a:chExt cx="185342" cy="210567"/>
          </a:xfrm>
        </p:grpSpPr>
        <p:sp>
          <p:nvSpPr>
            <p:cNvPr id="945" name="椭圆 94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46" name="椭圆 94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47" name="组合 946"/>
          <p:cNvGrpSpPr/>
          <p:nvPr/>
        </p:nvGrpSpPr>
        <p:grpSpPr>
          <a:xfrm>
            <a:off x="4602880" y="4633660"/>
            <a:ext cx="247911" cy="270330"/>
            <a:chOff x="6621452" y="1842933"/>
            <a:chExt cx="247911" cy="270330"/>
          </a:xfrm>
        </p:grpSpPr>
        <p:sp>
          <p:nvSpPr>
            <p:cNvPr id="948" name="椭圆 947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49" name="椭圆 948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50" name="组合 949"/>
          <p:cNvGrpSpPr/>
          <p:nvPr/>
        </p:nvGrpSpPr>
        <p:grpSpPr>
          <a:xfrm>
            <a:off x="4914722" y="4528713"/>
            <a:ext cx="247911" cy="270330"/>
            <a:chOff x="6621452" y="1842933"/>
            <a:chExt cx="247911" cy="270330"/>
          </a:xfrm>
        </p:grpSpPr>
        <p:sp>
          <p:nvSpPr>
            <p:cNvPr id="951" name="椭圆 950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52" name="椭圆 951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53" name="组合 952"/>
          <p:cNvGrpSpPr/>
          <p:nvPr/>
        </p:nvGrpSpPr>
        <p:grpSpPr>
          <a:xfrm>
            <a:off x="4847205" y="4679311"/>
            <a:ext cx="185342" cy="210567"/>
            <a:chOff x="6423656" y="1986204"/>
            <a:chExt cx="185342" cy="210567"/>
          </a:xfrm>
        </p:grpSpPr>
        <p:sp>
          <p:nvSpPr>
            <p:cNvPr id="954" name="椭圆 95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55" name="椭圆 95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56" name="组合 955"/>
          <p:cNvGrpSpPr/>
          <p:nvPr/>
        </p:nvGrpSpPr>
        <p:grpSpPr>
          <a:xfrm>
            <a:off x="4725467" y="5380359"/>
            <a:ext cx="185342" cy="210567"/>
            <a:chOff x="6423656" y="1986204"/>
            <a:chExt cx="185342" cy="210567"/>
          </a:xfrm>
        </p:grpSpPr>
        <p:sp>
          <p:nvSpPr>
            <p:cNvPr id="957" name="椭圆 95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58" name="椭圆 95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59" name="组合 958"/>
          <p:cNvGrpSpPr/>
          <p:nvPr/>
        </p:nvGrpSpPr>
        <p:grpSpPr>
          <a:xfrm>
            <a:off x="4643850" y="5281326"/>
            <a:ext cx="247911" cy="270330"/>
            <a:chOff x="6621452" y="1842933"/>
            <a:chExt cx="247911" cy="270330"/>
          </a:xfrm>
        </p:grpSpPr>
        <p:sp>
          <p:nvSpPr>
            <p:cNvPr id="960" name="椭圆 959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61" name="椭圆 960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62" name="组合 961"/>
          <p:cNvGrpSpPr/>
          <p:nvPr/>
        </p:nvGrpSpPr>
        <p:grpSpPr>
          <a:xfrm>
            <a:off x="4657950" y="5222057"/>
            <a:ext cx="185342" cy="210567"/>
            <a:chOff x="6423656" y="1986204"/>
            <a:chExt cx="185342" cy="210567"/>
          </a:xfrm>
        </p:grpSpPr>
        <p:sp>
          <p:nvSpPr>
            <p:cNvPr id="963" name="椭圆 96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64" name="椭圆 96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65" name="组合 964"/>
          <p:cNvGrpSpPr/>
          <p:nvPr/>
        </p:nvGrpSpPr>
        <p:grpSpPr>
          <a:xfrm>
            <a:off x="4653459" y="5078736"/>
            <a:ext cx="185342" cy="210567"/>
            <a:chOff x="6423656" y="1986204"/>
            <a:chExt cx="185342" cy="210567"/>
          </a:xfrm>
        </p:grpSpPr>
        <p:sp>
          <p:nvSpPr>
            <p:cNvPr id="966" name="椭圆 96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67" name="椭圆 96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68" name="组合 967"/>
          <p:cNvGrpSpPr/>
          <p:nvPr/>
        </p:nvGrpSpPr>
        <p:grpSpPr>
          <a:xfrm>
            <a:off x="4686793" y="4936406"/>
            <a:ext cx="185342" cy="210567"/>
            <a:chOff x="6423656" y="1986204"/>
            <a:chExt cx="185342" cy="210567"/>
          </a:xfrm>
        </p:grpSpPr>
        <p:sp>
          <p:nvSpPr>
            <p:cNvPr id="969" name="椭圆 96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70" name="椭圆 96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71" name="组合 970"/>
          <p:cNvGrpSpPr/>
          <p:nvPr/>
        </p:nvGrpSpPr>
        <p:grpSpPr>
          <a:xfrm>
            <a:off x="4742134" y="4716828"/>
            <a:ext cx="247911" cy="270330"/>
            <a:chOff x="6621452" y="1842933"/>
            <a:chExt cx="247911" cy="270330"/>
          </a:xfrm>
        </p:grpSpPr>
        <p:sp>
          <p:nvSpPr>
            <p:cNvPr id="972" name="椭圆 971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73" name="椭圆 972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74" name="组合 973"/>
          <p:cNvGrpSpPr/>
          <p:nvPr/>
        </p:nvGrpSpPr>
        <p:grpSpPr>
          <a:xfrm>
            <a:off x="4881117" y="5490463"/>
            <a:ext cx="185342" cy="210567"/>
            <a:chOff x="6423656" y="1986204"/>
            <a:chExt cx="185342" cy="210567"/>
          </a:xfrm>
        </p:grpSpPr>
        <p:sp>
          <p:nvSpPr>
            <p:cNvPr id="975" name="椭圆 97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76" name="椭圆 97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77" name="组合 976"/>
          <p:cNvGrpSpPr/>
          <p:nvPr/>
        </p:nvGrpSpPr>
        <p:grpSpPr>
          <a:xfrm>
            <a:off x="4817101" y="5430938"/>
            <a:ext cx="185342" cy="210567"/>
            <a:chOff x="6423656" y="1986204"/>
            <a:chExt cx="185342" cy="210567"/>
          </a:xfrm>
        </p:grpSpPr>
        <p:sp>
          <p:nvSpPr>
            <p:cNvPr id="978" name="椭圆 97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79" name="椭圆 97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80" name="组合 979"/>
          <p:cNvGrpSpPr/>
          <p:nvPr/>
        </p:nvGrpSpPr>
        <p:grpSpPr>
          <a:xfrm>
            <a:off x="4804163" y="5329780"/>
            <a:ext cx="185342" cy="210567"/>
            <a:chOff x="6423656" y="1986204"/>
            <a:chExt cx="185342" cy="210567"/>
          </a:xfrm>
        </p:grpSpPr>
        <p:sp>
          <p:nvSpPr>
            <p:cNvPr id="981" name="椭圆 98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82" name="椭圆 98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83" name="组合 982"/>
          <p:cNvGrpSpPr/>
          <p:nvPr/>
        </p:nvGrpSpPr>
        <p:grpSpPr>
          <a:xfrm>
            <a:off x="4787951" y="5195625"/>
            <a:ext cx="185342" cy="210567"/>
            <a:chOff x="6423656" y="1986204"/>
            <a:chExt cx="185342" cy="210567"/>
          </a:xfrm>
        </p:grpSpPr>
        <p:sp>
          <p:nvSpPr>
            <p:cNvPr id="984" name="椭圆 98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85" name="椭圆 98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86" name="组合 985"/>
          <p:cNvGrpSpPr/>
          <p:nvPr/>
        </p:nvGrpSpPr>
        <p:grpSpPr>
          <a:xfrm>
            <a:off x="4778427" y="5015590"/>
            <a:ext cx="247911" cy="270330"/>
            <a:chOff x="6621452" y="1842933"/>
            <a:chExt cx="247911" cy="270330"/>
          </a:xfrm>
        </p:grpSpPr>
        <p:sp>
          <p:nvSpPr>
            <p:cNvPr id="987" name="椭圆 986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88" name="椭圆 987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89" name="组合 988"/>
          <p:cNvGrpSpPr/>
          <p:nvPr/>
        </p:nvGrpSpPr>
        <p:grpSpPr>
          <a:xfrm>
            <a:off x="4953974" y="4395564"/>
            <a:ext cx="185342" cy="210567"/>
            <a:chOff x="6423656" y="1986204"/>
            <a:chExt cx="185342" cy="210567"/>
          </a:xfrm>
        </p:grpSpPr>
        <p:sp>
          <p:nvSpPr>
            <p:cNvPr id="990" name="椭圆 98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91" name="椭圆 99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92" name="组合 991"/>
          <p:cNvGrpSpPr/>
          <p:nvPr/>
        </p:nvGrpSpPr>
        <p:grpSpPr>
          <a:xfrm>
            <a:off x="4717390" y="4109060"/>
            <a:ext cx="247911" cy="270330"/>
            <a:chOff x="6621452" y="1842933"/>
            <a:chExt cx="247911" cy="270330"/>
          </a:xfrm>
        </p:grpSpPr>
        <p:sp>
          <p:nvSpPr>
            <p:cNvPr id="993" name="椭圆 992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94" name="椭圆 993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95" name="组合 994"/>
          <p:cNvGrpSpPr/>
          <p:nvPr/>
        </p:nvGrpSpPr>
        <p:grpSpPr>
          <a:xfrm>
            <a:off x="5023023" y="4290632"/>
            <a:ext cx="185342" cy="210567"/>
            <a:chOff x="6423656" y="1986204"/>
            <a:chExt cx="185342" cy="210567"/>
          </a:xfrm>
        </p:grpSpPr>
        <p:sp>
          <p:nvSpPr>
            <p:cNvPr id="996" name="椭圆 99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97" name="椭圆 99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98" name="组合 997"/>
          <p:cNvGrpSpPr/>
          <p:nvPr/>
        </p:nvGrpSpPr>
        <p:grpSpPr>
          <a:xfrm>
            <a:off x="4754617" y="4536915"/>
            <a:ext cx="185342" cy="210567"/>
            <a:chOff x="6423656" y="1986204"/>
            <a:chExt cx="185342" cy="210567"/>
          </a:xfrm>
        </p:grpSpPr>
        <p:sp>
          <p:nvSpPr>
            <p:cNvPr id="999" name="椭圆 99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00" name="椭圆 99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01" name="组合 1000"/>
          <p:cNvGrpSpPr/>
          <p:nvPr/>
        </p:nvGrpSpPr>
        <p:grpSpPr>
          <a:xfrm>
            <a:off x="5028363" y="4641960"/>
            <a:ext cx="185342" cy="210567"/>
            <a:chOff x="6423656" y="1986204"/>
            <a:chExt cx="185342" cy="210567"/>
          </a:xfrm>
        </p:grpSpPr>
        <p:sp>
          <p:nvSpPr>
            <p:cNvPr id="1002" name="椭圆 100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03" name="椭圆 100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04" name="组合 1003"/>
          <p:cNvGrpSpPr/>
          <p:nvPr/>
        </p:nvGrpSpPr>
        <p:grpSpPr>
          <a:xfrm>
            <a:off x="5013499" y="4448542"/>
            <a:ext cx="247911" cy="270330"/>
            <a:chOff x="6621452" y="1842933"/>
            <a:chExt cx="247911" cy="270330"/>
          </a:xfrm>
        </p:grpSpPr>
        <p:sp>
          <p:nvSpPr>
            <p:cNvPr id="1005" name="椭圆 1004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06" name="椭圆 1005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07" name="组合 1006"/>
          <p:cNvGrpSpPr/>
          <p:nvPr/>
        </p:nvGrpSpPr>
        <p:grpSpPr>
          <a:xfrm>
            <a:off x="5140156" y="4338196"/>
            <a:ext cx="185342" cy="210567"/>
            <a:chOff x="6423656" y="1986204"/>
            <a:chExt cx="185342" cy="210567"/>
          </a:xfrm>
        </p:grpSpPr>
        <p:sp>
          <p:nvSpPr>
            <p:cNvPr id="1008" name="椭圆 100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09" name="椭圆 100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10" name="组合 1009"/>
          <p:cNvGrpSpPr/>
          <p:nvPr/>
        </p:nvGrpSpPr>
        <p:grpSpPr>
          <a:xfrm>
            <a:off x="5240716" y="4164000"/>
            <a:ext cx="247911" cy="270330"/>
            <a:chOff x="6621452" y="1842933"/>
            <a:chExt cx="247911" cy="270330"/>
          </a:xfrm>
        </p:grpSpPr>
        <p:sp>
          <p:nvSpPr>
            <p:cNvPr id="1011" name="椭圆 1010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12" name="椭圆 1011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13" name="组合 1012"/>
          <p:cNvGrpSpPr/>
          <p:nvPr/>
        </p:nvGrpSpPr>
        <p:grpSpPr>
          <a:xfrm>
            <a:off x="5364015" y="4120508"/>
            <a:ext cx="185342" cy="210567"/>
            <a:chOff x="6423656" y="1986204"/>
            <a:chExt cx="185342" cy="210567"/>
          </a:xfrm>
        </p:grpSpPr>
        <p:sp>
          <p:nvSpPr>
            <p:cNvPr id="1014" name="椭圆 101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15" name="椭圆 101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16" name="组合 1015"/>
          <p:cNvGrpSpPr/>
          <p:nvPr/>
        </p:nvGrpSpPr>
        <p:grpSpPr>
          <a:xfrm>
            <a:off x="5436023" y="4038976"/>
            <a:ext cx="185342" cy="210567"/>
            <a:chOff x="6423656" y="1986204"/>
            <a:chExt cx="185342" cy="210567"/>
          </a:xfrm>
        </p:grpSpPr>
        <p:sp>
          <p:nvSpPr>
            <p:cNvPr id="1017" name="椭圆 101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18" name="椭圆 101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19" name="组合 1018"/>
          <p:cNvGrpSpPr/>
          <p:nvPr/>
        </p:nvGrpSpPr>
        <p:grpSpPr>
          <a:xfrm>
            <a:off x="5048943" y="5577452"/>
            <a:ext cx="185342" cy="210567"/>
            <a:chOff x="6423656" y="1986204"/>
            <a:chExt cx="185342" cy="210567"/>
          </a:xfrm>
        </p:grpSpPr>
        <p:sp>
          <p:nvSpPr>
            <p:cNvPr id="1020" name="椭圆 101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21" name="椭圆 102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22" name="组合 1021"/>
          <p:cNvGrpSpPr/>
          <p:nvPr/>
        </p:nvGrpSpPr>
        <p:grpSpPr>
          <a:xfrm>
            <a:off x="4946253" y="5480939"/>
            <a:ext cx="247911" cy="270330"/>
            <a:chOff x="6621452" y="1842933"/>
            <a:chExt cx="247911" cy="270330"/>
          </a:xfrm>
        </p:grpSpPr>
        <p:sp>
          <p:nvSpPr>
            <p:cNvPr id="1023" name="椭圆 1022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24" name="椭圆 1023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25" name="组合 1024"/>
          <p:cNvGrpSpPr/>
          <p:nvPr/>
        </p:nvGrpSpPr>
        <p:grpSpPr>
          <a:xfrm>
            <a:off x="4927205" y="5399407"/>
            <a:ext cx="247911" cy="270330"/>
            <a:chOff x="6621452" y="1842933"/>
            <a:chExt cx="247911" cy="270330"/>
          </a:xfrm>
        </p:grpSpPr>
        <p:sp>
          <p:nvSpPr>
            <p:cNvPr id="1026" name="椭圆 1025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27" name="椭圆 1026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28" name="组合 1027"/>
          <p:cNvGrpSpPr/>
          <p:nvPr/>
        </p:nvGrpSpPr>
        <p:grpSpPr>
          <a:xfrm>
            <a:off x="4929777" y="5296563"/>
            <a:ext cx="185342" cy="210567"/>
            <a:chOff x="6423656" y="1986204"/>
            <a:chExt cx="185342" cy="210567"/>
          </a:xfrm>
        </p:grpSpPr>
        <p:sp>
          <p:nvSpPr>
            <p:cNvPr id="1029" name="椭圆 102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30" name="椭圆 102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31" name="组合 1030"/>
          <p:cNvGrpSpPr/>
          <p:nvPr/>
        </p:nvGrpSpPr>
        <p:grpSpPr>
          <a:xfrm>
            <a:off x="4932158" y="5154811"/>
            <a:ext cx="185342" cy="210567"/>
            <a:chOff x="6423656" y="1986204"/>
            <a:chExt cx="185342" cy="210567"/>
          </a:xfrm>
        </p:grpSpPr>
        <p:sp>
          <p:nvSpPr>
            <p:cNvPr id="1032" name="椭圆 103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33" name="椭圆 103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34" name="组合 1033"/>
          <p:cNvGrpSpPr/>
          <p:nvPr/>
        </p:nvGrpSpPr>
        <p:grpSpPr>
          <a:xfrm>
            <a:off x="5207245" y="5651724"/>
            <a:ext cx="185342" cy="210567"/>
            <a:chOff x="6423656" y="1986204"/>
            <a:chExt cx="185342" cy="210567"/>
          </a:xfrm>
        </p:grpSpPr>
        <p:sp>
          <p:nvSpPr>
            <p:cNvPr id="1035" name="椭圆 103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36" name="椭圆 103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37" name="组合 1036"/>
          <p:cNvGrpSpPr/>
          <p:nvPr/>
        </p:nvGrpSpPr>
        <p:grpSpPr>
          <a:xfrm>
            <a:off x="5111522" y="5577021"/>
            <a:ext cx="247911" cy="270330"/>
            <a:chOff x="6621452" y="1842933"/>
            <a:chExt cx="247911" cy="270330"/>
          </a:xfrm>
        </p:grpSpPr>
        <p:sp>
          <p:nvSpPr>
            <p:cNvPr id="1038" name="椭圆 1037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39" name="椭圆 1038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40" name="组合 1039"/>
          <p:cNvGrpSpPr/>
          <p:nvPr/>
        </p:nvGrpSpPr>
        <p:grpSpPr>
          <a:xfrm>
            <a:off x="5105133" y="5508403"/>
            <a:ext cx="185342" cy="210567"/>
            <a:chOff x="6423656" y="1986204"/>
            <a:chExt cx="185342" cy="210567"/>
          </a:xfrm>
        </p:grpSpPr>
        <p:sp>
          <p:nvSpPr>
            <p:cNvPr id="1041" name="椭圆 104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42" name="椭圆 104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43" name="组合 1042"/>
          <p:cNvGrpSpPr/>
          <p:nvPr/>
        </p:nvGrpSpPr>
        <p:grpSpPr>
          <a:xfrm>
            <a:off x="5078942" y="5389883"/>
            <a:ext cx="185342" cy="210567"/>
            <a:chOff x="6423656" y="1986204"/>
            <a:chExt cx="185342" cy="210567"/>
          </a:xfrm>
        </p:grpSpPr>
        <p:sp>
          <p:nvSpPr>
            <p:cNvPr id="1044" name="椭圆 104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45" name="椭圆 104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46" name="组合 1045"/>
          <p:cNvGrpSpPr/>
          <p:nvPr/>
        </p:nvGrpSpPr>
        <p:grpSpPr>
          <a:xfrm>
            <a:off x="5039334" y="5205847"/>
            <a:ext cx="247911" cy="270330"/>
            <a:chOff x="6621452" y="1842933"/>
            <a:chExt cx="247911" cy="270330"/>
          </a:xfrm>
        </p:grpSpPr>
        <p:sp>
          <p:nvSpPr>
            <p:cNvPr id="1047" name="椭圆 1046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48" name="椭圆 1047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49" name="组合 1048"/>
          <p:cNvGrpSpPr/>
          <p:nvPr/>
        </p:nvGrpSpPr>
        <p:grpSpPr>
          <a:xfrm>
            <a:off x="4961583" y="4972384"/>
            <a:ext cx="185342" cy="210567"/>
            <a:chOff x="6423656" y="1986204"/>
            <a:chExt cx="185342" cy="210567"/>
          </a:xfrm>
        </p:grpSpPr>
        <p:sp>
          <p:nvSpPr>
            <p:cNvPr id="1050" name="椭圆 104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51" name="椭圆 105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52" name="组合 1051"/>
          <p:cNvGrpSpPr/>
          <p:nvPr/>
        </p:nvGrpSpPr>
        <p:grpSpPr>
          <a:xfrm>
            <a:off x="4954440" y="4804295"/>
            <a:ext cx="185342" cy="210567"/>
            <a:chOff x="6423656" y="1986204"/>
            <a:chExt cx="185342" cy="210567"/>
          </a:xfrm>
        </p:grpSpPr>
        <p:sp>
          <p:nvSpPr>
            <p:cNvPr id="1053" name="椭圆 105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54" name="椭圆 105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55" name="组合 1054"/>
          <p:cNvGrpSpPr/>
          <p:nvPr/>
        </p:nvGrpSpPr>
        <p:grpSpPr>
          <a:xfrm>
            <a:off x="5392518" y="5712257"/>
            <a:ext cx="185342" cy="210567"/>
            <a:chOff x="6423656" y="1986204"/>
            <a:chExt cx="185342" cy="210567"/>
          </a:xfrm>
        </p:grpSpPr>
        <p:sp>
          <p:nvSpPr>
            <p:cNvPr id="1056" name="椭圆 105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57" name="椭圆 105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58" name="组合 1057"/>
          <p:cNvGrpSpPr/>
          <p:nvPr/>
        </p:nvGrpSpPr>
        <p:grpSpPr>
          <a:xfrm>
            <a:off x="5309252" y="5668391"/>
            <a:ext cx="185342" cy="210567"/>
            <a:chOff x="6423656" y="1986204"/>
            <a:chExt cx="185342" cy="210567"/>
          </a:xfrm>
        </p:grpSpPr>
        <p:sp>
          <p:nvSpPr>
            <p:cNvPr id="1059" name="椭圆 105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60" name="椭圆 105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61" name="组合 1060"/>
          <p:cNvGrpSpPr/>
          <p:nvPr/>
        </p:nvGrpSpPr>
        <p:grpSpPr>
          <a:xfrm>
            <a:off x="5244905" y="5549734"/>
            <a:ext cx="247911" cy="270330"/>
            <a:chOff x="6621452" y="1842933"/>
            <a:chExt cx="247911" cy="270330"/>
          </a:xfrm>
        </p:grpSpPr>
        <p:sp>
          <p:nvSpPr>
            <p:cNvPr id="1062" name="椭圆 1061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63" name="椭圆 1062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64" name="组合 1063"/>
          <p:cNvGrpSpPr/>
          <p:nvPr/>
        </p:nvGrpSpPr>
        <p:grpSpPr>
          <a:xfrm>
            <a:off x="5241428" y="5461891"/>
            <a:ext cx="185342" cy="210567"/>
            <a:chOff x="6423656" y="1986204"/>
            <a:chExt cx="185342" cy="210567"/>
          </a:xfrm>
        </p:grpSpPr>
        <p:sp>
          <p:nvSpPr>
            <p:cNvPr id="1065" name="椭圆 106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66" name="椭圆 106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67" name="组合 1066"/>
          <p:cNvGrpSpPr/>
          <p:nvPr/>
        </p:nvGrpSpPr>
        <p:grpSpPr>
          <a:xfrm>
            <a:off x="5210475" y="5315494"/>
            <a:ext cx="185342" cy="210567"/>
            <a:chOff x="6423656" y="1986204"/>
            <a:chExt cx="185342" cy="210567"/>
          </a:xfrm>
        </p:grpSpPr>
        <p:sp>
          <p:nvSpPr>
            <p:cNvPr id="1068" name="椭圆 106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69" name="椭圆 106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70" name="组合 1069"/>
          <p:cNvGrpSpPr/>
          <p:nvPr/>
        </p:nvGrpSpPr>
        <p:grpSpPr>
          <a:xfrm>
            <a:off x="5193808" y="5145287"/>
            <a:ext cx="185342" cy="210567"/>
            <a:chOff x="6423656" y="1986204"/>
            <a:chExt cx="185342" cy="210567"/>
          </a:xfrm>
        </p:grpSpPr>
        <p:sp>
          <p:nvSpPr>
            <p:cNvPr id="1071" name="椭圆 107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72" name="椭圆 107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73" name="组合 1072"/>
          <p:cNvGrpSpPr/>
          <p:nvPr/>
        </p:nvGrpSpPr>
        <p:grpSpPr>
          <a:xfrm>
            <a:off x="5158093" y="5054348"/>
            <a:ext cx="185342" cy="210567"/>
            <a:chOff x="6423656" y="1986204"/>
            <a:chExt cx="185342" cy="210567"/>
          </a:xfrm>
        </p:grpSpPr>
        <p:sp>
          <p:nvSpPr>
            <p:cNvPr id="1074" name="椭圆 107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75" name="椭圆 107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76" name="组合 1075"/>
          <p:cNvGrpSpPr/>
          <p:nvPr/>
        </p:nvGrpSpPr>
        <p:grpSpPr>
          <a:xfrm>
            <a:off x="5078364" y="4960216"/>
            <a:ext cx="185342" cy="210567"/>
            <a:chOff x="6423656" y="1986204"/>
            <a:chExt cx="185342" cy="210567"/>
          </a:xfrm>
        </p:grpSpPr>
        <p:sp>
          <p:nvSpPr>
            <p:cNvPr id="1077" name="椭圆 107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78" name="椭圆 107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79" name="组合 1078"/>
          <p:cNvGrpSpPr/>
          <p:nvPr/>
        </p:nvGrpSpPr>
        <p:grpSpPr>
          <a:xfrm>
            <a:off x="5051768" y="4787525"/>
            <a:ext cx="247911" cy="270330"/>
            <a:chOff x="6621452" y="1842933"/>
            <a:chExt cx="247911" cy="270330"/>
          </a:xfrm>
        </p:grpSpPr>
        <p:sp>
          <p:nvSpPr>
            <p:cNvPr id="1080" name="椭圆 1079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81" name="椭圆 1080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82" name="组合 1081"/>
          <p:cNvGrpSpPr/>
          <p:nvPr/>
        </p:nvGrpSpPr>
        <p:grpSpPr>
          <a:xfrm>
            <a:off x="5486602" y="5724427"/>
            <a:ext cx="185342" cy="210567"/>
            <a:chOff x="6423656" y="1986204"/>
            <a:chExt cx="185342" cy="210567"/>
          </a:xfrm>
        </p:grpSpPr>
        <p:sp>
          <p:nvSpPr>
            <p:cNvPr id="1083" name="椭圆 108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84" name="椭圆 108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85" name="组合 1084"/>
          <p:cNvGrpSpPr/>
          <p:nvPr/>
        </p:nvGrpSpPr>
        <p:grpSpPr>
          <a:xfrm>
            <a:off x="5413660" y="5604561"/>
            <a:ext cx="247911" cy="270330"/>
            <a:chOff x="6621452" y="1842933"/>
            <a:chExt cx="247911" cy="270330"/>
          </a:xfrm>
        </p:grpSpPr>
        <p:sp>
          <p:nvSpPr>
            <p:cNvPr id="1086" name="椭圆 1085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87" name="椭圆 1086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88" name="组合 1087"/>
          <p:cNvGrpSpPr/>
          <p:nvPr/>
        </p:nvGrpSpPr>
        <p:grpSpPr>
          <a:xfrm>
            <a:off x="5405070" y="5520308"/>
            <a:ext cx="185342" cy="210567"/>
            <a:chOff x="6423656" y="1986204"/>
            <a:chExt cx="185342" cy="210567"/>
          </a:xfrm>
        </p:grpSpPr>
        <p:sp>
          <p:nvSpPr>
            <p:cNvPr id="1089" name="椭圆 108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90" name="椭圆 108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91" name="组合 1090"/>
          <p:cNvGrpSpPr/>
          <p:nvPr/>
        </p:nvGrpSpPr>
        <p:grpSpPr>
          <a:xfrm>
            <a:off x="5364593" y="5377978"/>
            <a:ext cx="185342" cy="210567"/>
            <a:chOff x="6423656" y="1986204"/>
            <a:chExt cx="185342" cy="210567"/>
          </a:xfrm>
        </p:grpSpPr>
        <p:sp>
          <p:nvSpPr>
            <p:cNvPr id="1092" name="椭圆 109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93" name="椭圆 109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94" name="组合 1093"/>
          <p:cNvGrpSpPr/>
          <p:nvPr/>
        </p:nvGrpSpPr>
        <p:grpSpPr>
          <a:xfrm>
            <a:off x="5278270" y="5236015"/>
            <a:ext cx="247911" cy="270330"/>
            <a:chOff x="6621452" y="1842933"/>
            <a:chExt cx="247911" cy="270330"/>
          </a:xfrm>
        </p:grpSpPr>
        <p:sp>
          <p:nvSpPr>
            <p:cNvPr id="1095" name="椭圆 1094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96" name="椭圆 1095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97" name="组合 1096"/>
          <p:cNvGrpSpPr/>
          <p:nvPr/>
        </p:nvGrpSpPr>
        <p:grpSpPr>
          <a:xfrm>
            <a:off x="5596706" y="5721468"/>
            <a:ext cx="185342" cy="210567"/>
            <a:chOff x="6423656" y="1986204"/>
            <a:chExt cx="185342" cy="210567"/>
          </a:xfrm>
        </p:grpSpPr>
        <p:sp>
          <p:nvSpPr>
            <p:cNvPr id="1098" name="椭圆 109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99" name="椭圆 109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00" name="组合 1099"/>
          <p:cNvGrpSpPr/>
          <p:nvPr/>
        </p:nvGrpSpPr>
        <p:grpSpPr>
          <a:xfrm>
            <a:off x="5564904" y="5644003"/>
            <a:ext cx="185342" cy="210567"/>
            <a:chOff x="6423656" y="1986204"/>
            <a:chExt cx="185342" cy="210567"/>
          </a:xfrm>
        </p:grpSpPr>
        <p:sp>
          <p:nvSpPr>
            <p:cNvPr id="1101" name="椭圆 110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02" name="椭圆 110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03" name="组合 1102"/>
          <p:cNvGrpSpPr/>
          <p:nvPr/>
        </p:nvGrpSpPr>
        <p:grpSpPr>
          <a:xfrm>
            <a:off x="5519497" y="5557709"/>
            <a:ext cx="185342" cy="210567"/>
            <a:chOff x="6423656" y="1986204"/>
            <a:chExt cx="185342" cy="210567"/>
          </a:xfrm>
        </p:grpSpPr>
        <p:sp>
          <p:nvSpPr>
            <p:cNvPr id="1104" name="椭圆 110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05" name="椭圆 110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06" name="组合 1105"/>
          <p:cNvGrpSpPr/>
          <p:nvPr/>
        </p:nvGrpSpPr>
        <p:grpSpPr>
          <a:xfrm>
            <a:off x="5479020" y="5459510"/>
            <a:ext cx="185342" cy="210567"/>
            <a:chOff x="6423656" y="1986204"/>
            <a:chExt cx="185342" cy="210567"/>
          </a:xfrm>
        </p:grpSpPr>
        <p:sp>
          <p:nvSpPr>
            <p:cNvPr id="1107" name="椭圆 110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08" name="椭圆 110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09" name="组合 1108"/>
          <p:cNvGrpSpPr/>
          <p:nvPr/>
        </p:nvGrpSpPr>
        <p:grpSpPr>
          <a:xfrm>
            <a:off x="5445547" y="5296903"/>
            <a:ext cx="247911" cy="270330"/>
            <a:chOff x="6621452" y="1842933"/>
            <a:chExt cx="247911" cy="270330"/>
          </a:xfrm>
        </p:grpSpPr>
        <p:sp>
          <p:nvSpPr>
            <p:cNvPr id="1110" name="椭圆 1109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11" name="椭圆 1110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12" name="组合 1111"/>
          <p:cNvGrpSpPr/>
          <p:nvPr/>
        </p:nvGrpSpPr>
        <p:grpSpPr>
          <a:xfrm>
            <a:off x="5222380" y="4890589"/>
            <a:ext cx="185342" cy="210567"/>
            <a:chOff x="6423656" y="1986204"/>
            <a:chExt cx="185342" cy="210567"/>
          </a:xfrm>
        </p:grpSpPr>
        <p:sp>
          <p:nvSpPr>
            <p:cNvPr id="1113" name="椭圆 111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14" name="椭圆 111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15" name="组合 1114"/>
          <p:cNvGrpSpPr/>
          <p:nvPr/>
        </p:nvGrpSpPr>
        <p:grpSpPr>
          <a:xfrm>
            <a:off x="5287245" y="5046510"/>
            <a:ext cx="185342" cy="210567"/>
            <a:chOff x="6423656" y="1986204"/>
            <a:chExt cx="185342" cy="210567"/>
          </a:xfrm>
        </p:grpSpPr>
        <p:sp>
          <p:nvSpPr>
            <p:cNvPr id="1116" name="椭圆 111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17" name="椭圆 111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18" name="组合 1117"/>
          <p:cNvGrpSpPr/>
          <p:nvPr/>
        </p:nvGrpSpPr>
        <p:grpSpPr>
          <a:xfrm>
            <a:off x="5359253" y="5150744"/>
            <a:ext cx="185342" cy="210567"/>
            <a:chOff x="6423656" y="1986204"/>
            <a:chExt cx="185342" cy="210567"/>
          </a:xfrm>
        </p:grpSpPr>
        <p:sp>
          <p:nvSpPr>
            <p:cNvPr id="1119" name="椭圆 111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20" name="椭圆 111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21" name="组合 1120"/>
          <p:cNvGrpSpPr/>
          <p:nvPr/>
        </p:nvGrpSpPr>
        <p:grpSpPr>
          <a:xfrm>
            <a:off x="5347348" y="4325655"/>
            <a:ext cx="185342" cy="210567"/>
            <a:chOff x="6423656" y="1986204"/>
            <a:chExt cx="185342" cy="210567"/>
          </a:xfrm>
        </p:grpSpPr>
        <p:sp>
          <p:nvSpPr>
            <p:cNvPr id="1122" name="椭圆 112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23" name="椭圆 112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24" name="组合 1123"/>
          <p:cNvGrpSpPr/>
          <p:nvPr/>
        </p:nvGrpSpPr>
        <p:grpSpPr>
          <a:xfrm>
            <a:off x="5234285" y="4454474"/>
            <a:ext cx="185342" cy="210567"/>
            <a:chOff x="6423656" y="1986204"/>
            <a:chExt cx="185342" cy="210567"/>
          </a:xfrm>
        </p:grpSpPr>
        <p:sp>
          <p:nvSpPr>
            <p:cNvPr id="1125" name="椭圆 112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26" name="椭圆 112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27" name="组合 1126"/>
          <p:cNvGrpSpPr/>
          <p:nvPr/>
        </p:nvGrpSpPr>
        <p:grpSpPr>
          <a:xfrm>
            <a:off x="5157515" y="4600871"/>
            <a:ext cx="185342" cy="210567"/>
            <a:chOff x="6423656" y="1986204"/>
            <a:chExt cx="185342" cy="210567"/>
          </a:xfrm>
        </p:grpSpPr>
        <p:sp>
          <p:nvSpPr>
            <p:cNvPr id="1128" name="椭圆 112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29" name="椭圆 112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30" name="组合 1129"/>
          <p:cNvGrpSpPr/>
          <p:nvPr/>
        </p:nvGrpSpPr>
        <p:grpSpPr>
          <a:xfrm>
            <a:off x="5164658" y="4708594"/>
            <a:ext cx="185342" cy="210567"/>
            <a:chOff x="6423656" y="1986204"/>
            <a:chExt cx="185342" cy="210567"/>
          </a:xfrm>
        </p:grpSpPr>
        <p:sp>
          <p:nvSpPr>
            <p:cNvPr id="1131" name="椭圆 113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32" name="椭圆 113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33" name="组合 1132"/>
          <p:cNvGrpSpPr/>
          <p:nvPr/>
        </p:nvGrpSpPr>
        <p:grpSpPr>
          <a:xfrm>
            <a:off x="5249658" y="4601916"/>
            <a:ext cx="247911" cy="270330"/>
            <a:chOff x="6621452" y="1842933"/>
            <a:chExt cx="247911" cy="270330"/>
          </a:xfrm>
        </p:grpSpPr>
        <p:sp>
          <p:nvSpPr>
            <p:cNvPr id="1134" name="椭圆 1133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35" name="椭圆 1134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36" name="组合 1135"/>
          <p:cNvGrpSpPr/>
          <p:nvPr/>
        </p:nvGrpSpPr>
        <p:grpSpPr>
          <a:xfrm>
            <a:off x="5414181" y="4193391"/>
            <a:ext cx="247911" cy="270330"/>
            <a:chOff x="6621452" y="1842933"/>
            <a:chExt cx="247911" cy="270330"/>
          </a:xfrm>
        </p:grpSpPr>
        <p:sp>
          <p:nvSpPr>
            <p:cNvPr id="1137" name="椭圆 1136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38" name="椭圆 1137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39" name="组合 1138"/>
          <p:cNvGrpSpPr/>
          <p:nvPr/>
        </p:nvGrpSpPr>
        <p:grpSpPr>
          <a:xfrm>
            <a:off x="5335139" y="4793575"/>
            <a:ext cx="185342" cy="210567"/>
            <a:chOff x="6423656" y="1986204"/>
            <a:chExt cx="185342" cy="210567"/>
          </a:xfrm>
        </p:grpSpPr>
        <p:sp>
          <p:nvSpPr>
            <p:cNvPr id="1140" name="椭圆 113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41" name="椭圆 114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42" name="组合 1141"/>
          <p:cNvGrpSpPr/>
          <p:nvPr/>
        </p:nvGrpSpPr>
        <p:grpSpPr>
          <a:xfrm>
            <a:off x="5399648" y="4466452"/>
            <a:ext cx="247911" cy="270330"/>
            <a:chOff x="6621452" y="1842933"/>
            <a:chExt cx="247911" cy="270330"/>
          </a:xfrm>
        </p:grpSpPr>
        <p:sp>
          <p:nvSpPr>
            <p:cNvPr id="1143" name="椭圆 1142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44" name="椭圆 1143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45" name="组合 1144"/>
          <p:cNvGrpSpPr/>
          <p:nvPr/>
        </p:nvGrpSpPr>
        <p:grpSpPr>
          <a:xfrm>
            <a:off x="5397349" y="4688851"/>
            <a:ext cx="185342" cy="210567"/>
            <a:chOff x="6423656" y="1986204"/>
            <a:chExt cx="185342" cy="210567"/>
          </a:xfrm>
        </p:grpSpPr>
        <p:sp>
          <p:nvSpPr>
            <p:cNvPr id="1146" name="椭圆 114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47" name="椭圆 114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48" name="组合 1147"/>
          <p:cNvGrpSpPr/>
          <p:nvPr/>
        </p:nvGrpSpPr>
        <p:grpSpPr>
          <a:xfrm>
            <a:off x="5424118" y="4396057"/>
            <a:ext cx="185342" cy="210567"/>
            <a:chOff x="6423656" y="1986204"/>
            <a:chExt cx="185342" cy="210567"/>
          </a:xfrm>
        </p:grpSpPr>
        <p:sp>
          <p:nvSpPr>
            <p:cNvPr id="1149" name="椭圆 114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50" name="椭圆 114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51" name="组合 1150"/>
          <p:cNvGrpSpPr/>
          <p:nvPr/>
        </p:nvGrpSpPr>
        <p:grpSpPr>
          <a:xfrm>
            <a:off x="6129063" y="5781571"/>
            <a:ext cx="185342" cy="210567"/>
            <a:chOff x="6423656" y="1986204"/>
            <a:chExt cx="185342" cy="210567"/>
          </a:xfrm>
        </p:grpSpPr>
        <p:sp>
          <p:nvSpPr>
            <p:cNvPr id="1152" name="椭圆 115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53" name="椭圆 115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54" name="组合 1153"/>
          <p:cNvGrpSpPr/>
          <p:nvPr/>
        </p:nvGrpSpPr>
        <p:grpSpPr>
          <a:xfrm>
            <a:off x="6023992" y="5747542"/>
            <a:ext cx="247381" cy="262183"/>
            <a:chOff x="6288209" y="1993286"/>
            <a:chExt cx="247381" cy="262183"/>
          </a:xfrm>
        </p:grpSpPr>
        <p:sp>
          <p:nvSpPr>
            <p:cNvPr id="1155" name="椭圆 1154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56" name="椭圆 1155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57" name="组合 1156"/>
          <p:cNvGrpSpPr/>
          <p:nvPr/>
        </p:nvGrpSpPr>
        <p:grpSpPr>
          <a:xfrm>
            <a:off x="5947222" y="5747542"/>
            <a:ext cx="247381" cy="262183"/>
            <a:chOff x="6288209" y="1993286"/>
            <a:chExt cx="247381" cy="262183"/>
          </a:xfrm>
        </p:grpSpPr>
        <p:sp>
          <p:nvSpPr>
            <p:cNvPr id="1158" name="椭圆 1157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59" name="椭圆 1158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60" name="组合 1159"/>
          <p:cNvGrpSpPr/>
          <p:nvPr/>
        </p:nvGrpSpPr>
        <p:grpSpPr>
          <a:xfrm>
            <a:off x="6150492" y="5761828"/>
            <a:ext cx="185342" cy="210567"/>
            <a:chOff x="6423656" y="1986204"/>
            <a:chExt cx="185342" cy="210567"/>
          </a:xfrm>
        </p:grpSpPr>
        <p:sp>
          <p:nvSpPr>
            <p:cNvPr id="1161" name="椭圆 116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62" name="椭圆 116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63" name="组合 1162"/>
          <p:cNvGrpSpPr/>
          <p:nvPr/>
        </p:nvGrpSpPr>
        <p:grpSpPr>
          <a:xfrm>
            <a:off x="6292976" y="5701383"/>
            <a:ext cx="247381" cy="262183"/>
            <a:chOff x="6288209" y="1993286"/>
            <a:chExt cx="247381" cy="262183"/>
          </a:xfrm>
        </p:grpSpPr>
        <p:sp>
          <p:nvSpPr>
            <p:cNvPr id="1164" name="椭圆 1163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65" name="椭圆 1164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66" name="组合 1165"/>
          <p:cNvGrpSpPr/>
          <p:nvPr/>
        </p:nvGrpSpPr>
        <p:grpSpPr>
          <a:xfrm>
            <a:off x="6501008" y="5711944"/>
            <a:ext cx="185342" cy="210567"/>
            <a:chOff x="6423656" y="1986204"/>
            <a:chExt cx="185342" cy="210567"/>
          </a:xfrm>
        </p:grpSpPr>
        <p:sp>
          <p:nvSpPr>
            <p:cNvPr id="1167" name="椭圆 116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68" name="椭圆 116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69" name="组合 1168"/>
          <p:cNvGrpSpPr/>
          <p:nvPr/>
        </p:nvGrpSpPr>
        <p:grpSpPr>
          <a:xfrm>
            <a:off x="6587302" y="5670772"/>
            <a:ext cx="185342" cy="210567"/>
            <a:chOff x="6423656" y="1986204"/>
            <a:chExt cx="185342" cy="210567"/>
          </a:xfrm>
        </p:grpSpPr>
        <p:sp>
          <p:nvSpPr>
            <p:cNvPr id="1170" name="椭圆 116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71" name="椭圆 117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72" name="组合 1171"/>
          <p:cNvGrpSpPr/>
          <p:nvPr/>
        </p:nvGrpSpPr>
        <p:grpSpPr>
          <a:xfrm>
            <a:off x="6686524" y="5585939"/>
            <a:ext cx="247381" cy="262183"/>
            <a:chOff x="6288209" y="1993286"/>
            <a:chExt cx="247381" cy="262183"/>
          </a:xfrm>
        </p:grpSpPr>
        <p:sp>
          <p:nvSpPr>
            <p:cNvPr id="1173" name="椭圆 1172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74" name="椭圆 1173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75" name="组合 1174"/>
          <p:cNvGrpSpPr/>
          <p:nvPr/>
        </p:nvGrpSpPr>
        <p:grpSpPr>
          <a:xfrm>
            <a:off x="6911049" y="5541737"/>
            <a:ext cx="185342" cy="210567"/>
            <a:chOff x="6423656" y="1986204"/>
            <a:chExt cx="185342" cy="210567"/>
          </a:xfrm>
        </p:grpSpPr>
        <p:sp>
          <p:nvSpPr>
            <p:cNvPr id="1176" name="椭圆 117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77" name="椭圆 117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78" name="组合 1177"/>
          <p:cNvGrpSpPr/>
          <p:nvPr/>
        </p:nvGrpSpPr>
        <p:grpSpPr>
          <a:xfrm>
            <a:off x="7072310" y="5447605"/>
            <a:ext cx="185342" cy="210567"/>
            <a:chOff x="6423656" y="1986204"/>
            <a:chExt cx="185342" cy="210567"/>
          </a:xfrm>
        </p:grpSpPr>
        <p:sp>
          <p:nvSpPr>
            <p:cNvPr id="1179" name="椭圆 117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80" name="椭圆 117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81" name="组合 1180"/>
          <p:cNvGrpSpPr/>
          <p:nvPr/>
        </p:nvGrpSpPr>
        <p:grpSpPr>
          <a:xfrm>
            <a:off x="7223469" y="5332161"/>
            <a:ext cx="185342" cy="210567"/>
            <a:chOff x="6423656" y="1986204"/>
            <a:chExt cx="185342" cy="210567"/>
          </a:xfrm>
        </p:grpSpPr>
        <p:sp>
          <p:nvSpPr>
            <p:cNvPr id="1182" name="椭圆 118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83" name="椭圆 118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84" name="组合 1183"/>
          <p:cNvGrpSpPr/>
          <p:nvPr/>
        </p:nvGrpSpPr>
        <p:grpSpPr>
          <a:xfrm>
            <a:off x="7362723" y="5207193"/>
            <a:ext cx="185342" cy="210567"/>
            <a:chOff x="6423656" y="1986204"/>
            <a:chExt cx="185342" cy="210567"/>
          </a:xfrm>
        </p:grpSpPr>
        <p:sp>
          <p:nvSpPr>
            <p:cNvPr id="1185" name="椭圆 118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86" name="椭圆 118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87" name="组合 1186"/>
          <p:cNvGrpSpPr/>
          <p:nvPr/>
        </p:nvGrpSpPr>
        <p:grpSpPr>
          <a:xfrm>
            <a:off x="6416226" y="5721468"/>
            <a:ext cx="185342" cy="210567"/>
            <a:chOff x="6423656" y="1986204"/>
            <a:chExt cx="185342" cy="210567"/>
          </a:xfrm>
        </p:grpSpPr>
        <p:sp>
          <p:nvSpPr>
            <p:cNvPr id="1188" name="椭圆 118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89" name="椭圆 118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90" name="组合 1189"/>
          <p:cNvGrpSpPr/>
          <p:nvPr/>
        </p:nvGrpSpPr>
        <p:grpSpPr>
          <a:xfrm>
            <a:off x="6969216" y="5459168"/>
            <a:ext cx="247381" cy="262183"/>
            <a:chOff x="6288209" y="1993286"/>
            <a:chExt cx="247381" cy="262183"/>
          </a:xfrm>
        </p:grpSpPr>
        <p:sp>
          <p:nvSpPr>
            <p:cNvPr id="1191" name="椭圆 1190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92" name="椭圆 1191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93" name="组合 1192"/>
          <p:cNvGrpSpPr/>
          <p:nvPr/>
        </p:nvGrpSpPr>
        <p:grpSpPr>
          <a:xfrm>
            <a:off x="6892001" y="5500564"/>
            <a:ext cx="185342" cy="210567"/>
            <a:chOff x="6423656" y="1986204"/>
            <a:chExt cx="185342" cy="210567"/>
          </a:xfrm>
        </p:grpSpPr>
        <p:sp>
          <p:nvSpPr>
            <p:cNvPr id="1194" name="椭圆 119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95" name="椭圆 119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96" name="组合 1195"/>
          <p:cNvGrpSpPr/>
          <p:nvPr/>
        </p:nvGrpSpPr>
        <p:grpSpPr>
          <a:xfrm>
            <a:off x="6841422" y="5539356"/>
            <a:ext cx="185342" cy="210567"/>
            <a:chOff x="6423656" y="1986204"/>
            <a:chExt cx="185342" cy="210567"/>
          </a:xfrm>
        </p:grpSpPr>
        <p:sp>
          <p:nvSpPr>
            <p:cNvPr id="1197" name="椭圆 119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98" name="椭圆 119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99" name="组合 1198"/>
          <p:cNvGrpSpPr/>
          <p:nvPr/>
        </p:nvGrpSpPr>
        <p:grpSpPr>
          <a:xfrm>
            <a:off x="6722065" y="5587554"/>
            <a:ext cx="185342" cy="210567"/>
            <a:chOff x="6423656" y="1986204"/>
            <a:chExt cx="185342" cy="210567"/>
          </a:xfrm>
        </p:grpSpPr>
        <p:sp>
          <p:nvSpPr>
            <p:cNvPr id="1200" name="椭圆 119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01" name="椭圆 120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02" name="组合 1201"/>
          <p:cNvGrpSpPr/>
          <p:nvPr/>
        </p:nvGrpSpPr>
        <p:grpSpPr>
          <a:xfrm>
            <a:off x="6633390" y="5639936"/>
            <a:ext cx="185342" cy="210567"/>
            <a:chOff x="6423656" y="1986204"/>
            <a:chExt cx="185342" cy="210567"/>
          </a:xfrm>
        </p:grpSpPr>
        <p:sp>
          <p:nvSpPr>
            <p:cNvPr id="1203" name="椭圆 120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04" name="椭圆 120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05" name="组合 1204"/>
          <p:cNvGrpSpPr/>
          <p:nvPr/>
        </p:nvGrpSpPr>
        <p:grpSpPr>
          <a:xfrm>
            <a:off x="7245343" y="5219676"/>
            <a:ext cx="247381" cy="262183"/>
            <a:chOff x="6288209" y="1993286"/>
            <a:chExt cx="247381" cy="262183"/>
          </a:xfrm>
        </p:grpSpPr>
        <p:sp>
          <p:nvSpPr>
            <p:cNvPr id="1206" name="椭圆 1205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07" name="椭圆 1206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08" name="组合 1207"/>
          <p:cNvGrpSpPr/>
          <p:nvPr/>
        </p:nvGrpSpPr>
        <p:grpSpPr>
          <a:xfrm>
            <a:off x="7141937" y="5379219"/>
            <a:ext cx="185342" cy="210567"/>
            <a:chOff x="6423656" y="1986204"/>
            <a:chExt cx="185342" cy="210567"/>
          </a:xfrm>
        </p:grpSpPr>
        <p:sp>
          <p:nvSpPr>
            <p:cNvPr id="1209" name="椭圆 120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10" name="椭圆 120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11" name="组合 1210"/>
          <p:cNvGrpSpPr/>
          <p:nvPr/>
        </p:nvGrpSpPr>
        <p:grpSpPr>
          <a:xfrm>
            <a:off x="7021731" y="5379219"/>
            <a:ext cx="185342" cy="210567"/>
            <a:chOff x="6423656" y="1986204"/>
            <a:chExt cx="185342" cy="210567"/>
          </a:xfrm>
        </p:grpSpPr>
        <p:sp>
          <p:nvSpPr>
            <p:cNvPr id="1212" name="椭圆 121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13" name="椭圆 121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14" name="组合 1213"/>
          <p:cNvGrpSpPr/>
          <p:nvPr/>
        </p:nvGrpSpPr>
        <p:grpSpPr>
          <a:xfrm>
            <a:off x="6948191" y="5409929"/>
            <a:ext cx="247381" cy="262183"/>
            <a:chOff x="6288209" y="1993286"/>
            <a:chExt cx="247381" cy="262183"/>
          </a:xfrm>
        </p:grpSpPr>
        <p:sp>
          <p:nvSpPr>
            <p:cNvPr id="1215" name="椭圆 1214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16" name="椭圆 1215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17" name="组合 1216"/>
          <p:cNvGrpSpPr/>
          <p:nvPr/>
        </p:nvGrpSpPr>
        <p:grpSpPr>
          <a:xfrm>
            <a:off x="7101460" y="5303589"/>
            <a:ext cx="185342" cy="210567"/>
            <a:chOff x="6423656" y="1986204"/>
            <a:chExt cx="185342" cy="210567"/>
          </a:xfrm>
        </p:grpSpPr>
        <p:sp>
          <p:nvSpPr>
            <p:cNvPr id="1218" name="椭圆 121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19" name="椭圆 121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20" name="组合 1219"/>
          <p:cNvGrpSpPr/>
          <p:nvPr/>
        </p:nvGrpSpPr>
        <p:grpSpPr>
          <a:xfrm>
            <a:off x="7252619" y="5147668"/>
            <a:ext cx="185342" cy="210567"/>
            <a:chOff x="6423656" y="1986204"/>
            <a:chExt cx="185342" cy="210567"/>
          </a:xfrm>
        </p:grpSpPr>
        <p:sp>
          <p:nvSpPr>
            <p:cNvPr id="1221" name="椭圆 122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22" name="椭圆 122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23" name="组合 1222"/>
          <p:cNvGrpSpPr/>
          <p:nvPr/>
        </p:nvGrpSpPr>
        <p:grpSpPr>
          <a:xfrm>
            <a:off x="7420445" y="5128042"/>
            <a:ext cx="185342" cy="210567"/>
            <a:chOff x="6423656" y="1986204"/>
            <a:chExt cx="185342" cy="210567"/>
          </a:xfrm>
        </p:grpSpPr>
        <p:sp>
          <p:nvSpPr>
            <p:cNvPr id="1224" name="椭圆 122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25" name="椭圆 122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26" name="组合 1225"/>
          <p:cNvGrpSpPr/>
          <p:nvPr/>
        </p:nvGrpSpPr>
        <p:grpSpPr>
          <a:xfrm>
            <a:off x="7463881" y="4948311"/>
            <a:ext cx="185342" cy="210567"/>
            <a:chOff x="6423656" y="1986204"/>
            <a:chExt cx="185342" cy="210567"/>
          </a:xfrm>
        </p:grpSpPr>
        <p:sp>
          <p:nvSpPr>
            <p:cNvPr id="1227" name="椭圆 122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28" name="椭圆 122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29" name="组合 1228"/>
          <p:cNvGrpSpPr/>
          <p:nvPr/>
        </p:nvGrpSpPr>
        <p:grpSpPr>
          <a:xfrm>
            <a:off x="7463748" y="4993550"/>
            <a:ext cx="247381" cy="262183"/>
            <a:chOff x="6288209" y="1993286"/>
            <a:chExt cx="247381" cy="262183"/>
          </a:xfrm>
        </p:grpSpPr>
        <p:sp>
          <p:nvSpPr>
            <p:cNvPr id="1230" name="椭圆 1229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31" name="椭圆 1230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232" name="任意多边形 1231"/>
          <p:cNvSpPr/>
          <p:nvPr/>
        </p:nvSpPr>
        <p:spPr>
          <a:xfrm>
            <a:off x="5784324" y="1536420"/>
            <a:ext cx="831408" cy="581664"/>
          </a:xfrm>
          <a:custGeom>
            <a:avLst/>
            <a:gdLst>
              <a:gd name="connsiteX0" fmla="*/ 59544 w 831394"/>
              <a:gd name="connsiteY0" fmla="*/ 425812 h 591441"/>
              <a:gd name="connsiteX1" fmla="*/ 7156 w 831394"/>
              <a:gd name="connsiteY1" fmla="*/ 306750 h 591441"/>
              <a:gd name="connsiteX2" fmla="*/ 7156 w 831394"/>
              <a:gd name="connsiteY2" fmla="*/ 192450 h 591441"/>
              <a:gd name="connsiteX3" fmla="*/ 69069 w 831394"/>
              <a:gd name="connsiteY3" fmla="*/ 130537 h 591441"/>
              <a:gd name="connsiteX4" fmla="*/ 135744 w 831394"/>
              <a:gd name="connsiteY4" fmla="*/ 101962 h 591441"/>
              <a:gd name="connsiteX5" fmla="*/ 188131 w 831394"/>
              <a:gd name="connsiteY5" fmla="*/ 87675 h 591441"/>
              <a:gd name="connsiteX6" fmla="*/ 197656 w 831394"/>
              <a:gd name="connsiteY6" fmla="*/ 63862 h 591441"/>
              <a:gd name="connsiteX7" fmla="*/ 230994 w 831394"/>
              <a:gd name="connsiteY7" fmla="*/ 16237 h 591441"/>
              <a:gd name="connsiteX8" fmla="*/ 273856 w 831394"/>
              <a:gd name="connsiteY8" fmla="*/ 1950 h 591441"/>
              <a:gd name="connsiteX9" fmla="*/ 302431 w 831394"/>
              <a:gd name="connsiteY9" fmla="*/ 54337 h 591441"/>
              <a:gd name="connsiteX10" fmla="*/ 321481 w 831394"/>
              <a:gd name="connsiteY10" fmla="*/ 78150 h 591441"/>
              <a:gd name="connsiteX11" fmla="*/ 350056 w 831394"/>
              <a:gd name="connsiteY11" fmla="*/ 78150 h 591441"/>
              <a:gd name="connsiteX12" fmla="*/ 411969 w 831394"/>
              <a:gd name="connsiteY12" fmla="*/ 78150 h 591441"/>
              <a:gd name="connsiteX13" fmla="*/ 431019 w 831394"/>
              <a:gd name="connsiteY13" fmla="*/ 49575 h 591441"/>
              <a:gd name="connsiteX14" fmla="*/ 454831 w 831394"/>
              <a:gd name="connsiteY14" fmla="*/ 11475 h 591441"/>
              <a:gd name="connsiteX15" fmla="*/ 502456 w 831394"/>
              <a:gd name="connsiteY15" fmla="*/ 21000 h 591441"/>
              <a:gd name="connsiteX16" fmla="*/ 526269 w 831394"/>
              <a:gd name="connsiteY16" fmla="*/ 73387 h 591441"/>
              <a:gd name="connsiteX17" fmla="*/ 564369 w 831394"/>
              <a:gd name="connsiteY17" fmla="*/ 87675 h 591441"/>
              <a:gd name="connsiteX18" fmla="*/ 621519 w 831394"/>
              <a:gd name="connsiteY18" fmla="*/ 92437 h 591441"/>
              <a:gd name="connsiteX19" fmla="*/ 650094 w 831394"/>
              <a:gd name="connsiteY19" fmla="*/ 63862 h 591441"/>
              <a:gd name="connsiteX20" fmla="*/ 702481 w 831394"/>
              <a:gd name="connsiteY20" fmla="*/ 44812 h 591441"/>
              <a:gd name="connsiteX21" fmla="*/ 735819 w 831394"/>
              <a:gd name="connsiteY21" fmla="*/ 87675 h 591441"/>
              <a:gd name="connsiteX22" fmla="*/ 750106 w 831394"/>
              <a:gd name="connsiteY22" fmla="*/ 154350 h 591441"/>
              <a:gd name="connsiteX23" fmla="*/ 788206 w 831394"/>
              <a:gd name="connsiteY23" fmla="*/ 173400 h 591441"/>
              <a:gd name="connsiteX24" fmla="*/ 831069 w 831394"/>
              <a:gd name="connsiteY24" fmla="*/ 297225 h 591441"/>
              <a:gd name="connsiteX25" fmla="*/ 764394 w 831394"/>
              <a:gd name="connsiteY25" fmla="*/ 430575 h 591441"/>
              <a:gd name="connsiteX26" fmla="*/ 688194 w 831394"/>
              <a:gd name="connsiteY26" fmla="*/ 535350 h 591441"/>
              <a:gd name="connsiteX27" fmla="*/ 545319 w 831394"/>
              <a:gd name="connsiteY27" fmla="*/ 587737 h 591441"/>
              <a:gd name="connsiteX28" fmla="*/ 345294 w 831394"/>
              <a:gd name="connsiteY28" fmla="*/ 582975 h 591441"/>
              <a:gd name="connsiteX29" fmla="*/ 169081 w 831394"/>
              <a:gd name="connsiteY29" fmla="*/ 549637 h 591441"/>
              <a:gd name="connsiteX30" fmla="*/ 78594 w 831394"/>
              <a:gd name="connsiteY30" fmla="*/ 478200 h 591441"/>
              <a:gd name="connsiteX31" fmla="*/ 59544 w 831394"/>
              <a:gd name="connsiteY31" fmla="*/ 425812 h 591441"/>
              <a:gd name="connsiteX0" fmla="*/ 59544 w 831394"/>
              <a:gd name="connsiteY0" fmla="*/ 425812 h 591441"/>
              <a:gd name="connsiteX1" fmla="*/ 7156 w 831394"/>
              <a:gd name="connsiteY1" fmla="*/ 306750 h 591441"/>
              <a:gd name="connsiteX2" fmla="*/ 7156 w 831394"/>
              <a:gd name="connsiteY2" fmla="*/ 192450 h 591441"/>
              <a:gd name="connsiteX3" fmla="*/ 69069 w 831394"/>
              <a:gd name="connsiteY3" fmla="*/ 130537 h 591441"/>
              <a:gd name="connsiteX4" fmla="*/ 135744 w 831394"/>
              <a:gd name="connsiteY4" fmla="*/ 101962 h 591441"/>
              <a:gd name="connsiteX5" fmla="*/ 188131 w 831394"/>
              <a:gd name="connsiteY5" fmla="*/ 87675 h 591441"/>
              <a:gd name="connsiteX6" fmla="*/ 197656 w 831394"/>
              <a:gd name="connsiteY6" fmla="*/ 63862 h 591441"/>
              <a:gd name="connsiteX7" fmla="*/ 230994 w 831394"/>
              <a:gd name="connsiteY7" fmla="*/ 16237 h 591441"/>
              <a:gd name="connsiteX8" fmla="*/ 273856 w 831394"/>
              <a:gd name="connsiteY8" fmla="*/ 1950 h 591441"/>
              <a:gd name="connsiteX9" fmla="*/ 302431 w 831394"/>
              <a:gd name="connsiteY9" fmla="*/ 54337 h 591441"/>
              <a:gd name="connsiteX10" fmla="*/ 321481 w 831394"/>
              <a:gd name="connsiteY10" fmla="*/ 78150 h 591441"/>
              <a:gd name="connsiteX11" fmla="*/ 350056 w 831394"/>
              <a:gd name="connsiteY11" fmla="*/ 78150 h 591441"/>
              <a:gd name="connsiteX12" fmla="*/ 411969 w 831394"/>
              <a:gd name="connsiteY12" fmla="*/ 78150 h 591441"/>
              <a:gd name="connsiteX13" fmla="*/ 431019 w 831394"/>
              <a:gd name="connsiteY13" fmla="*/ 49575 h 591441"/>
              <a:gd name="connsiteX14" fmla="*/ 454831 w 831394"/>
              <a:gd name="connsiteY14" fmla="*/ 11475 h 591441"/>
              <a:gd name="connsiteX15" fmla="*/ 502456 w 831394"/>
              <a:gd name="connsiteY15" fmla="*/ 21000 h 591441"/>
              <a:gd name="connsiteX16" fmla="*/ 526269 w 831394"/>
              <a:gd name="connsiteY16" fmla="*/ 73387 h 591441"/>
              <a:gd name="connsiteX17" fmla="*/ 564369 w 831394"/>
              <a:gd name="connsiteY17" fmla="*/ 87675 h 591441"/>
              <a:gd name="connsiteX18" fmla="*/ 621519 w 831394"/>
              <a:gd name="connsiteY18" fmla="*/ 92437 h 591441"/>
              <a:gd name="connsiteX19" fmla="*/ 650094 w 831394"/>
              <a:gd name="connsiteY19" fmla="*/ 63862 h 591441"/>
              <a:gd name="connsiteX20" fmla="*/ 702481 w 831394"/>
              <a:gd name="connsiteY20" fmla="*/ 44812 h 591441"/>
              <a:gd name="connsiteX21" fmla="*/ 735819 w 831394"/>
              <a:gd name="connsiteY21" fmla="*/ 87675 h 591441"/>
              <a:gd name="connsiteX22" fmla="*/ 750106 w 831394"/>
              <a:gd name="connsiteY22" fmla="*/ 154350 h 591441"/>
              <a:gd name="connsiteX23" fmla="*/ 788206 w 831394"/>
              <a:gd name="connsiteY23" fmla="*/ 173400 h 591441"/>
              <a:gd name="connsiteX24" fmla="*/ 831069 w 831394"/>
              <a:gd name="connsiteY24" fmla="*/ 297225 h 591441"/>
              <a:gd name="connsiteX25" fmla="*/ 764394 w 831394"/>
              <a:gd name="connsiteY25" fmla="*/ 430575 h 591441"/>
              <a:gd name="connsiteX26" fmla="*/ 688194 w 831394"/>
              <a:gd name="connsiteY26" fmla="*/ 535350 h 591441"/>
              <a:gd name="connsiteX27" fmla="*/ 545319 w 831394"/>
              <a:gd name="connsiteY27" fmla="*/ 587737 h 591441"/>
              <a:gd name="connsiteX28" fmla="*/ 345294 w 831394"/>
              <a:gd name="connsiteY28" fmla="*/ 582975 h 591441"/>
              <a:gd name="connsiteX29" fmla="*/ 169081 w 831394"/>
              <a:gd name="connsiteY29" fmla="*/ 549637 h 591441"/>
              <a:gd name="connsiteX30" fmla="*/ 100025 w 831394"/>
              <a:gd name="connsiteY30" fmla="*/ 497250 h 591441"/>
              <a:gd name="connsiteX31" fmla="*/ 59544 w 831394"/>
              <a:gd name="connsiteY31" fmla="*/ 425812 h 591441"/>
              <a:gd name="connsiteX0" fmla="*/ 59544 w 831394"/>
              <a:gd name="connsiteY0" fmla="*/ 425812 h 591270"/>
              <a:gd name="connsiteX1" fmla="*/ 7156 w 831394"/>
              <a:gd name="connsiteY1" fmla="*/ 306750 h 591270"/>
              <a:gd name="connsiteX2" fmla="*/ 7156 w 831394"/>
              <a:gd name="connsiteY2" fmla="*/ 192450 h 591270"/>
              <a:gd name="connsiteX3" fmla="*/ 69069 w 831394"/>
              <a:gd name="connsiteY3" fmla="*/ 130537 h 591270"/>
              <a:gd name="connsiteX4" fmla="*/ 135744 w 831394"/>
              <a:gd name="connsiteY4" fmla="*/ 101962 h 591270"/>
              <a:gd name="connsiteX5" fmla="*/ 188131 w 831394"/>
              <a:gd name="connsiteY5" fmla="*/ 87675 h 591270"/>
              <a:gd name="connsiteX6" fmla="*/ 197656 w 831394"/>
              <a:gd name="connsiteY6" fmla="*/ 63862 h 591270"/>
              <a:gd name="connsiteX7" fmla="*/ 230994 w 831394"/>
              <a:gd name="connsiteY7" fmla="*/ 16237 h 591270"/>
              <a:gd name="connsiteX8" fmla="*/ 273856 w 831394"/>
              <a:gd name="connsiteY8" fmla="*/ 1950 h 591270"/>
              <a:gd name="connsiteX9" fmla="*/ 302431 w 831394"/>
              <a:gd name="connsiteY9" fmla="*/ 54337 h 591270"/>
              <a:gd name="connsiteX10" fmla="*/ 321481 w 831394"/>
              <a:gd name="connsiteY10" fmla="*/ 78150 h 591270"/>
              <a:gd name="connsiteX11" fmla="*/ 350056 w 831394"/>
              <a:gd name="connsiteY11" fmla="*/ 78150 h 591270"/>
              <a:gd name="connsiteX12" fmla="*/ 411969 w 831394"/>
              <a:gd name="connsiteY12" fmla="*/ 78150 h 591270"/>
              <a:gd name="connsiteX13" fmla="*/ 431019 w 831394"/>
              <a:gd name="connsiteY13" fmla="*/ 49575 h 591270"/>
              <a:gd name="connsiteX14" fmla="*/ 454831 w 831394"/>
              <a:gd name="connsiteY14" fmla="*/ 11475 h 591270"/>
              <a:gd name="connsiteX15" fmla="*/ 502456 w 831394"/>
              <a:gd name="connsiteY15" fmla="*/ 21000 h 591270"/>
              <a:gd name="connsiteX16" fmla="*/ 526269 w 831394"/>
              <a:gd name="connsiteY16" fmla="*/ 73387 h 591270"/>
              <a:gd name="connsiteX17" fmla="*/ 564369 w 831394"/>
              <a:gd name="connsiteY17" fmla="*/ 87675 h 591270"/>
              <a:gd name="connsiteX18" fmla="*/ 621519 w 831394"/>
              <a:gd name="connsiteY18" fmla="*/ 92437 h 591270"/>
              <a:gd name="connsiteX19" fmla="*/ 650094 w 831394"/>
              <a:gd name="connsiteY19" fmla="*/ 63862 h 591270"/>
              <a:gd name="connsiteX20" fmla="*/ 702481 w 831394"/>
              <a:gd name="connsiteY20" fmla="*/ 44812 h 591270"/>
              <a:gd name="connsiteX21" fmla="*/ 735819 w 831394"/>
              <a:gd name="connsiteY21" fmla="*/ 87675 h 591270"/>
              <a:gd name="connsiteX22" fmla="*/ 750106 w 831394"/>
              <a:gd name="connsiteY22" fmla="*/ 154350 h 591270"/>
              <a:gd name="connsiteX23" fmla="*/ 788206 w 831394"/>
              <a:gd name="connsiteY23" fmla="*/ 173400 h 591270"/>
              <a:gd name="connsiteX24" fmla="*/ 831069 w 831394"/>
              <a:gd name="connsiteY24" fmla="*/ 297225 h 591270"/>
              <a:gd name="connsiteX25" fmla="*/ 764394 w 831394"/>
              <a:gd name="connsiteY25" fmla="*/ 430575 h 591270"/>
              <a:gd name="connsiteX26" fmla="*/ 688194 w 831394"/>
              <a:gd name="connsiteY26" fmla="*/ 535350 h 591270"/>
              <a:gd name="connsiteX27" fmla="*/ 545319 w 831394"/>
              <a:gd name="connsiteY27" fmla="*/ 587737 h 591270"/>
              <a:gd name="connsiteX28" fmla="*/ 345294 w 831394"/>
              <a:gd name="connsiteY28" fmla="*/ 582975 h 591270"/>
              <a:gd name="connsiteX29" fmla="*/ 178606 w 831394"/>
              <a:gd name="connsiteY29" fmla="*/ 554399 h 591270"/>
              <a:gd name="connsiteX30" fmla="*/ 100025 w 831394"/>
              <a:gd name="connsiteY30" fmla="*/ 497250 h 591270"/>
              <a:gd name="connsiteX31" fmla="*/ 59544 w 831394"/>
              <a:gd name="connsiteY31" fmla="*/ 425812 h 591270"/>
              <a:gd name="connsiteX0" fmla="*/ 59544 w 831285"/>
              <a:gd name="connsiteY0" fmla="*/ 425812 h 591270"/>
              <a:gd name="connsiteX1" fmla="*/ 7156 w 831285"/>
              <a:gd name="connsiteY1" fmla="*/ 306750 h 591270"/>
              <a:gd name="connsiteX2" fmla="*/ 7156 w 831285"/>
              <a:gd name="connsiteY2" fmla="*/ 192450 h 591270"/>
              <a:gd name="connsiteX3" fmla="*/ 69069 w 831285"/>
              <a:gd name="connsiteY3" fmla="*/ 130537 h 591270"/>
              <a:gd name="connsiteX4" fmla="*/ 135744 w 831285"/>
              <a:gd name="connsiteY4" fmla="*/ 101962 h 591270"/>
              <a:gd name="connsiteX5" fmla="*/ 188131 w 831285"/>
              <a:gd name="connsiteY5" fmla="*/ 87675 h 591270"/>
              <a:gd name="connsiteX6" fmla="*/ 197656 w 831285"/>
              <a:gd name="connsiteY6" fmla="*/ 63862 h 591270"/>
              <a:gd name="connsiteX7" fmla="*/ 230994 w 831285"/>
              <a:gd name="connsiteY7" fmla="*/ 16237 h 591270"/>
              <a:gd name="connsiteX8" fmla="*/ 273856 w 831285"/>
              <a:gd name="connsiteY8" fmla="*/ 1950 h 591270"/>
              <a:gd name="connsiteX9" fmla="*/ 302431 w 831285"/>
              <a:gd name="connsiteY9" fmla="*/ 54337 h 591270"/>
              <a:gd name="connsiteX10" fmla="*/ 321481 w 831285"/>
              <a:gd name="connsiteY10" fmla="*/ 78150 h 591270"/>
              <a:gd name="connsiteX11" fmla="*/ 350056 w 831285"/>
              <a:gd name="connsiteY11" fmla="*/ 78150 h 591270"/>
              <a:gd name="connsiteX12" fmla="*/ 411969 w 831285"/>
              <a:gd name="connsiteY12" fmla="*/ 78150 h 591270"/>
              <a:gd name="connsiteX13" fmla="*/ 431019 w 831285"/>
              <a:gd name="connsiteY13" fmla="*/ 49575 h 591270"/>
              <a:gd name="connsiteX14" fmla="*/ 454831 w 831285"/>
              <a:gd name="connsiteY14" fmla="*/ 11475 h 591270"/>
              <a:gd name="connsiteX15" fmla="*/ 502456 w 831285"/>
              <a:gd name="connsiteY15" fmla="*/ 21000 h 591270"/>
              <a:gd name="connsiteX16" fmla="*/ 526269 w 831285"/>
              <a:gd name="connsiteY16" fmla="*/ 73387 h 591270"/>
              <a:gd name="connsiteX17" fmla="*/ 564369 w 831285"/>
              <a:gd name="connsiteY17" fmla="*/ 87675 h 591270"/>
              <a:gd name="connsiteX18" fmla="*/ 621519 w 831285"/>
              <a:gd name="connsiteY18" fmla="*/ 92437 h 591270"/>
              <a:gd name="connsiteX19" fmla="*/ 650094 w 831285"/>
              <a:gd name="connsiteY19" fmla="*/ 63862 h 591270"/>
              <a:gd name="connsiteX20" fmla="*/ 702481 w 831285"/>
              <a:gd name="connsiteY20" fmla="*/ 44812 h 591270"/>
              <a:gd name="connsiteX21" fmla="*/ 735819 w 831285"/>
              <a:gd name="connsiteY21" fmla="*/ 87675 h 591270"/>
              <a:gd name="connsiteX22" fmla="*/ 750106 w 831285"/>
              <a:gd name="connsiteY22" fmla="*/ 154350 h 591270"/>
              <a:gd name="connsiteX23" fmla="*/ 788206 w 831285"/>
              <a:gd name="connsiteY23" fmla="*/ 173400 h 591270"/>
              <a:gd name="connsiteX24" fmla="*/ 831069 w 831285"/>
              <a:gd name="connsiteY24" fmla="*/ 297225 h 591270"/>
              <a:gd name="connsiteX25" fmla="*/ 769156 w 831285"/>
              <a:gd name="connsiteY25" fmla="*/ 435337 h 591270"/>
              <a:gd name="connsiteX26" fmla="*/ 688194 w 831285"/>
              <a:gd name="connsiteY26" fmla="*/ 535350 h 591270"/>
              <a:gd name="connsiteX27" fmla="*/ 545319 w 831285"/>
              <a:gd name="connsiteY27" fmla="*/ 587737 h 591270"/>
              <a:gd name="connsiteX28" fmla="*/ 345294 w 831285"/>
              <a:gd name="connsiteY28" fmla="*/ 582975 h 591270"/>
              <a:gd name="connsiteX29" fmla="*/ 178606 w 831285"/>
              <a:gd name="connsiteY29" fmla="*/ 554399 h 591270"/>
              <a:gd name="connsiteX30" fmla="*/ 100025 w 831285"/>
              <a:gd name="connsiteY30" fmla="*/ 497250 h 591270"/>
              <a:gd name="connsiteX31" fmla="*/ 59544 w 831285"/>
              <a:gd name="connsiteY31" fmla="*/ 425812 h 591270"/>
              <a:gd name="connsiteX0" fmla="*/ 59544 w 831671"/>
              <a:gd name="connsiteY0" fmla="*/ 425812 h 591270"/>
              <a:gd name="connsiteX1" fmla="*/ 7156 w 831671"/>
              <a:gd name="connsiteY1" fmla="*/ 306750 h 591270"/>
              <a:gd name="connsiteX2" fmla="*/ 7156 w 831671"/>
              <a:gd name="connsiteY2" fmla="*/ 192450 h 591270"/>
              <a:gd name="connsiteX3" fmla="*/ 69069 w 831671"/>
              <a:gd name="connsiteY3" fmla="*/ 130537 h 591270"/>
              <a:gd name="connsiteX4" fmla="*/ 135744 w 831671"/>
              <a:gd name="connsiteY4" fmla="*/ 101962 h 591270"/>
              <a:gd name="connsiteX5" fmla="*/ 188131 w 831671"/>
              <a:gd name="connsiteY5" fmla="*/ 87675 h 591270"/>
              <a:gd name="connsiteX6" fmla="*/ 197656 w 831671"/>
              <a:gd name="connsiteY6" fmla="*/ 63862 h 591270"/>
              <a:gd name="connsiteX7" fmla="*/ 230994 w 831671"/>
              <a:gd name="connsiteY7" fmla="*/ 16237 h 591270"/>
              <a:gd name="connsiteX8" fmla="*/ 273856 w 831671"/>
              <a:gd name="connsiteY8" fmla="*/ 1950 h 591270"/>
              <a:gd name="connsiteX9" fmla="*/ 302431 w 831671"/>
              <a:gd name="connsiteY9" fmla="*/ 54337 h 591270"/>
              <a:gd name="connsiteX10" fmla="*/ 321481 w 831671"/>
              <a:gd name="connsiteY10" fmla="*/ 78150 h 591270"/>
              <a:gd name="connsiteX11" fmla="*/ 350056 w 831671"/>
              <a:gd name="connsiteY11" fmla="*/ 78150 h 591270"/>
              <a:gd name="connsiteX12" fmla="*/ 411969 w 831671"/>
              <a:gd name="connsiteY12" fmla="*/ 78150 h 591270"/>
              <a:gd name="connsiteX13" fmla="*/ 431019 w 831671"/>
              <a:gd name="connsiteY13" fmla="*/ 49575 h 591270"/>
              <a:gd name="connsiteX14" fmla="*/ 454831 w 831671"/>
              <a:gd name="connsiteY14" fmla="*/ 11475 h 591270"/>
              <a:gd name="connsiteX15" fmla="*/ 502456 w 831671"/>
              <a:gd name="connsiteY15" fmla="*/ 21000 h 591270"/>
              <a:gd name="connsiteX16" fmla="*/ 526269 w 831671"/>
              <a:gd name="connsiteY16" fmla="*/ 73387 h 591270"/>
              <a:gd name="connsiteX17" fmla="*/ 564369 w 831671"/>
              <a:gd name="connsiteY17" fmla="*/ 87675 h 591270"/>
              <a:gd name="connsiteX18" fmla="*/ 621519 w 831671"/>
              <a:gd name="connsiteY18" fmla="*/ 92437 h 591270"/>
              <a:gd name="connsiteX19" fmla="*/ 650094 w 831671"/>
              <a:gd name="connsiteY19" fmla="*/ 63862 h 591270"/>
              <a:gd name="connsiteX20" fmla="*/ 702481 w 831671"/>
              <a:gd name="connsiteY20" fmla="*/ 44812 h 591270"/>
              <a:gd name="connsiteX21" fmla="*/ 735819 w 831671"/>
              <a:gd name="connsiteY21" fmla="*/ 87675 h 591270"/>
              <a:gd name="connsiteX22" fmla="*/ 750106 w 831671"/>
              <a:gd name="connsiteY22" fmla="*/ 154350 h 591270"/>
              <a:gd name="connsiteX23" fmla="*/ 797731 w 831671"/>
              <a:gd name="connsiteY23" fmla="*/ 194831 h 591270"/>
              <a:gd name="connsiteX24" fmla="*/ 831069 w 831671"/>
              <a:gd name="connsiteY24" fmla="*/ 297225 h 591270"/>
              <a:gd name="connsiteX25" fmla="*/ 769156 w 831671"/>
              <a:gd name="connsiteY25" fmla="*/ 435337 h 591270"/>
              <a:gd name="connsiteX26" fmla="*/ 688194 w 831671"/>
              <a:gd name="connsiteY26" fmla="*/ 535350 h 591270"/>
              <a:gd name="connsiteX27" fmla="*/ 545319 w 831671"/>
              <a:gd name="connsiteY27" fmla="*/ 587737 h 591270"/>
              <a:gd name="connsiteX28" fmla="*/ 345294 w 831671"/>
              <a:gd name="connsiteY28" fmla="*/ 582975 h 591270"/>
              <a:gd name="connsiteX29" fmla="*/ 178606 w 831671"/>
              <a:gd name="connsiteY29" fmla="*/ 554399 h 591270"/>
              <a:gd name="connsiteX30" fmla="*/ 100025 w 831671"/>
              <a:gd name="connsiteY30" fmla="*/ 497250 h 591270"/>
              <a:gd name="connsiteX31" fmla="*/ 59544 w 831671"/>
              <a:gd name="connsiteY31" fmla="*/ 425812 h 591270"/>
              <a:gd name="connsiteX0" fmla="*/ 59544 w 831671"/>
              <a:gd name="connsiteY0" fmla="*/ 425812 h 591270"/>
              <a:gd name="connsiteX1" fmla="*/ 7156 w 831671"/>
              <a:gd name="connsiteY1" fmla="*/ 306750 h 591270"/>
              <a:gd name="connsiteX2" fmla="*/ 7156 w 831671"/>
              <a:gd name="connsiteY2" fmla="*/ 192450 h 591270"/>
              <a:gd name="connsiteX3" fmla="*/ 69069 w 831671"/>
              <a:gd name="connsiteY3" fmla="*/ 130537 h 591270"/>
              <a:gd name="connsiteX4" fmla="*/ 135744 w 831671"/>
              <a:gd name="connsiteY4" fmla="*/ 101962 h 591270"/>
              <a:gd name="connsiteX5" fmla="*/ 188131 w 831671"/>
              <a:gd name="connsiteY5" fmla="*/ 87675 h 591270"/>
              <a:gd name="connsiteX6" fmla="*/ 197656 w 831671"/>
              <a:gd name="connsiteY6" fmla="*/ 63862 h 591270"/>
              <a:gd name="connsiteX7" fmla="*/ 230994 w 831671"/>
              <a:gd name="connsiteY7" fmla="*/ 16237 h 591270"/>
              <a:gd name="connsiteX8" fmla="*/ 273856 w 831671"/>
              <a:gd name="connsiteY8" fmla="*/ 1950 h 591270"/>
              <a:gd name="connsiteX9" fmla="*/ 302431 w 831671"/>
              <a:gd name="connsiteY9" fmla="*/ 54337 h 591270"/>
              <a:gd name="connsiteX10" fmla="*/ 321481 w 831671"/>
              <a:gd name="connsiteY10" fmla="*/ 78150 h 591270"/>
              <a:gd name="connsiteX11" fmla="*/ 350056 w 831671"/>
              <a:gd name="connsiteY11" fmla="*/ 78150 h 591270"/>
              <a:gd name="connsiteX12" fmla="*/ 411969 w 831671"/>
              <a:gd name="connsiteY12" fmla="*/ 78150 h 591270"/>
              <a:gd name="connsiteX13" fmla="*/ 431019 w 831671"/>
              <a:gd name="connsiteY13" fmla="*/ 49575 h 591270"/>
              <a:gd name="connsiteX14" fmla="*/ 454831 w 831671"/>
              <a:gd name="connsiteY14" fmla="*/ 11475 h 591270"/>
              <a:gd name="connsiteX15" fmla="*/ 502456 w 831671"/>
              <a:gd name="connsiteY15" fmla="*/ 21000 h 591270"/>
              <a:gd name="connsiteX16" fmla="*/ 526269 w 831671"/>
              <a:gd name="connsiteY16" fmla="*/ 73387 h 591270"/>
              <a:gd name="connsiteX17" fmla="*/ 564369 w 831671"/>
              <a:gd name="connsiteY17" fmla="*/ 87675 h 591270"/>
              <a:gd name="connsiteX18" fmla="*/ 621519 w 831671"/>
              <a:gd name="connsiteY18" fmla="*/ 92437 h 591270"/>
              <a:gd name="connsiteX19" fmla="*/ 650094 w 831671"/>
              <a:gd name="connsiteY19" fmla="*/ 63862 h 591270"/>
              <a:gd name="connsiteX20" fmla="*/ 700099 w 831671"/>
              <a:gd name="connsiteY20" fmla="*/ 42431 h 591270"/>
              <a:gd name="connsiteX21" fmla="*/ 735819 w 831671"/>
              <a:gd name="connsiteY21" fmla="*/ 87675 h 591270"/>
              <a:gd name="connsiteX22" fmla="*/ 750106 w 831671"/>
              <a:gd name="connsiteY22" fmla="*/ 154350 h 591270"/>
              <a:gd name="connsiteX23" fmla="*/ 797731 w 831671"/>
              <a:gd name="connsiteY23" fmla="*/ 194831 h 591270"/>
              <a:gd name="connsiteX24" fmla="*/ 831069 w 831671"/>
              <a:gd name="connsiteY24" fmla="*/ 297225 h 591270"/>
              <a:gd name="connsiteX25" fmla="*/ 769156 w 831671"/>
              <a:gd name="connsiteY25" fmla="*/ 435337 h 591270"/>
              <a:gd name="connsiteX26" fmla="*/ 688194 w 831671"/>
              <a:gd name="connsiteY26" fmla="*/ 535350 h 591270"/>
              <a:gd name="connsiteX27" fmla="*/ 545319 w 831671"/>
              <a:gd name="connsiteY27" fmla="*/ 587737 h 591270"/>
              <a:gd name="connsiteX28" fmla="*/ 345294 w 831671"/>
              <a:gd name="connsiteY28" fmla="*/ 582975 h 591270"/>
              <a:gd name="connsiteX29" fmla="*/ 178606 w 831671"/>
              <a:gd name="connsiteY29" fmla="*/ 554399 h 591270"/>
              <a:gd name="connsiteX30" fmla="*/ 100025 w 831671"/>
              <a:gd name="connsiteY30" fmla="*/ 497250 h 591270"/>
              <a:gd name="connsiteX31" fmla="*/ 59544 w 831671"/>
              <a:gd name="connsiteY31" fmla="*/ 425812 h 591270"/>
              <a:gd name="connsiteX0" fmla="*/ 59544 w 831671"/>
              <a:gd name="connsiteY0" fmla="*/ 425812 h 591270"/>
              <a:gd name="connsiteX1" fmla="*/ 7156 w 831671"/>
              <a:gd name="connsiteY1" fmla="*/ 306750 h 591270"/>
              <a:gd name="connsiteX2" fmla="*/ 7156 w 831671"/>
              <a:gd name="connsiteY2" fmla="*/ 192450 h 591270"/>
              <a:gd name="connsiteX3" fmla="*/ 69069 w 831671"/>
              <a:gd name="connsiteY3" fmla="*/ 130537 h 591270"/>
              <a:gd name="connsiteX4" fmla="*/ 135744 w 831671"/>
              <a:gd name="connsiteY4" fmla="*/ 101962 h 591270"/>
              <a:gd name="connsiteX5" fmla="*/ 188131 w 831671"/>
              <a:gd name="connsiteY5" fmla="*/ 87675 h 591270"/>
              <a:gd name="connsiteX6" fmla="*/ 197656 w 831671"/>
              <a:gd name="connsiteY6" fmla="*/ 63862 h 591270"/>
              <a:gd name="connsiteX7" fmla="*/ 230994 w 831671"/>
              <a:gd name="connsiteY7" fmla="*/ 16237 h 591270"/>
              <a:gd name="connsiteX8" fmla="*/ 273856 w 831671"/>
              <a:gd name="connsiteY8" fmla="*/ 1950 h 591270"/>
              <a:gd name="connsiteX9" fmla="*/ 302431 w 831671"/>
              <a:gd name="connsiteY9" fmla="*/ 54337 h 591270"/>
              <a:gd name="connsiteX10" fmla="*/ 321481 w 831671"/>
              <a:gd name="connsiteY10" fmla="*/ 78150 h 591270"/>
              <a:gd name="connsiteX11" fmla="*/ 350056 w 831671"/>
              <a:gd name="connsiteY11" fmla="*/ 78150 h 591270"/>
              <a:gd name="connsiteX12" fmla="*/ 411969 w 831671"/>
              <a:gd name="connsiteY12" fmla="*/ 78150 h 591270"/>
              <a:gd name="connsiteX13" fmla="*/ 431019 w 831671"/>
              <a:gd name="connsiteY13" fmla="*/ 49575 h 591270"/>
              <a:gd name="connsiteX14" fmla="*/ 454831 w 831671"/>
              <a:gd name="connsiteY14" fmla="*/ 11475 h 591270"/>
              <a:gd name="connsiteX15" fmla="*/ 502456 w 831671"/>
              <a:gd name="connsiteY15" fmla="*/ 21000 h 591270"/>
              <a:gd name="connsiteX16" fmla="*/ 526269 w 831671"/>
              <a:gd name="connsiteY16" fmla="*/ 73387 h 591270"/>
              <a:gd name="connsiteX17" fmla="*/ 564369 w 831671"/>
              <a:gd name="connsiteY17" fmla="*/ 87675 h 591270"/>
              <a:gd name="connsiteX18" fmla="*/ 621519 w 831671"/>
              <a:gd name="connsiteY18" fmla="*/ 92437 h 591270"/>
              <a:gd name="connsiteX19" fmla="*/ 650094 w 831671"/>
              <a:gd name="connsiteY19" fmla="*/ 56718 h 591270"/>
              <a:gd name="connsiteX20" fmla="*/ 700099 w 831671"/>
              <a:gd name="connsiteY20" fmla="*/ 42431 h 591270"/>
              <a:gd name="connsiteX21" fmla="*/ 735819 w 831671"/>
              <a:gd name="connsiteY21" fmla="*/ 87675 h 591270"/>
              <a:gd name="connsiteX22" fmla="*/ 750106 w 831671"/>
              <a:gd name="connsiteY22" fmla="*/ 154350 h 591270"/>
              <a:gd name="connsiteX23" fmla="*/ 797731 w 831671"/>
              <a:gd name="connsiteY23" fmla="*/ 194831 h 591270"/>
              <a:gd name="connsiteX24" fmla="*/ 831069 w 831671"/>
              <a:gd name="connsiteY24" fmla="*/ 297225 h 591270"/>
              <a:gd name="connsiteX25" fmla="*/ 769156 w 831671"/>
              <a:gd name="connsiteY25" fmla="*/ 435337 h 591270"/>
              <a:gd name="connsiteX26" fmla="*/ 688194 w 831671"/>
              <a:gd name="connsiteY26" fmla="*/ 535350 h 591270"/>
              <a:gd name="connsiteX27" fmla="*/ 545319 w 831671"/>
              <a:gd name="connsiteY27" fmla="*/ 587737 h 591270"/>
              <a:gd name="connsiteX28" fmla="*/ 345294 w 831671"/>
              <a:gd name="connsiteY28" fmla="*/ 582975 h 591270"/>
              <a:gd name="connsiteX29" fmla="*/ 178606 w 831671"/>
              <a:gd name="connsiteY29" fmla="*/ 554399 h 591270"/>
              <a:gd name="connsiteX30" fmla="*/ 100025 w 831671"/>
              <a:gd name="connsiteY30" fmla="*/ 497250 h 591270"/>
              <a:gd name="connsiteX31" fmla="*/ 59544 w 831671"/>
              <a:gd name="connsiteY31" fmla="*/ 425812 h 591270"/>
              <a:gd name="connsiteX0" fmla="*/ 59544 w 831671"/>
              <a:gd name="connsiteY0" fmla="*/ 425812 h 591270"/>
              <a:gd name="connsiteX1" fmla="*/ 7156 w 831671"/>
              <a:gd name="connsiteY1" fmla="*/ 306750 h 591270"/>
              <a:gd name="connsiteX2" fmla="*/ 7156 w 831671"/>
              <a:gd name="connsiteY2" fmla="*/ 192450 h 591270"/>
              <a:gd name="connsiteX3" fmla="*/ 69069 w 831671"/>
              <a:gd name="connsiteY3" fmla="*/ 130537 h 591270"/>
              <a:gd name="connsiteX4" fmla="*/ 135744 w 831671"/>
              <a:gd name="connsiteY4" fmla="*/ 101962 h 591270"/>
              <a:gd name="connsiteX5" fmla="*/ 188131 w 831671"/>
              <a:gd name="connsiteY5" fmla="*/ 87675 h 591270"/>
              <a:gd name="connsiteX6" fmla="*/ 197656 w 831671"/>
              <a:gd name="connsiteY6" fmla="*/ 63862 h 591270"/>
              <a:gd name="connsiteX7" fmla="*/ 230994 w 831671"/>
              <a:gd name="connsiteY7" fmla="*/ 16237 h 591270"/>
              <a:gd name="connsiteX8" fmla="*/ 273856 w 831671"/>
              <a:gd name="connsiteY8" fmla="*/ 1950 h 591270"/>
              <a:gd name="connsiteX9" fmla="*/ 302431 w 831671"/>
              <a:gd name="connsiteY9" fmla="*/ 54337 h 591270"/>
              <a:gd name="connsiteX10" fmla="*/ 321481 w 831671"/>
              <a:gd name="connsiteY10" fmla="*/ 78150 h 591270"/>
              <a:gd name="connsiteX11" fmla="*/ 350056 w 831671"/>
              <a:gd name="connsiteY11" fmla="*/ 78150 h 591270"/>
              <a:gd name="connsiteX12" fmla="*/ 411969 w 831671"/>
              <a:gd name="connsiteY12" fmla="*/ 78150 h 591270"/>
              <a:gd name="connsiteX13" fmla="*/ 431019 w 831671"/>
              <a:gd name="connsiteY13" fmla="*/ 49575 h 591270"/>
              <a:gd name="connsiteX14" fmla="*/ 454831 w 831671"/>
              <a:gd name="connsiteY14" fmla="*/ 11475 h 591270"/>
              <a:gd name="connsiteX15" fmla="*/ 502456 w 831671"/>
              <a:gd name="connsiteY15" fmla="*/ 21000 h 591270"/>
              <a:gd name="connsiteX16" fmla="*/ 526269 w 831671"/>
              <a:gd name="connsiteY16" fmla="*/ 73387 h 591270"/>
              <a:gd name="connsiteX17" fmla="*/ 564369 w 831671"/>
              <a:gd name="connsiteY17" fmla="*/ 87675 h 591270"/>
              <a:gd name="connsiteX18" fmla="*/ 621519 w 831671"/>
              <a:gd name="connsiteY18" fmla="*/ 92437 h 591270"/>
              <a:gd name="connsiteX19" fmla="*/ 650094 w 831671"/>
              <a:gd name="connsiteY19" fmla="*/ 56718 h 591270"/>
              <a:gd name="connsiteX20" fmla="*/ 700099 w 831671"/>
              <a:gd name="connsiteY20" fmla="*/ 42431 h 591270"/>
              <a:gd name="connsiteX21" fmla="*/ 733438 w 831671"/>
              <a:gd name="connsiteY21" fmla="*/ 78150 h 591270"/>
              <a:gd name="connsiteX22" fmla="*/ 750106 w 831671"/>
              <a:gd name="connsiteY22" fmla="*/ 154350 h 591270"/>
              <a:gd name="connsiteX23" fmla="*/ 797731 w 831671"/>
              <a:gd name="connsiteY23" fmla="*/ 194831 h 591270"/>
              <a:gd name="connsiteX24" fmla="*/ 831069 w 831671"/>
              <a:gd name="connsiteY24" fmla="*/ 297225 h 591270"/>
              <a:gd name="connsiteX25" fmla="*/ 769156 w 831671"/>
              <a:gd name="connsiteY25" fmla="*/ 435337 h 591270"/>
              <a:gd name="connsiteX26" fmla="*/ 688194 w 831671"/>
              <a:gd name="connsiteY26" fmla="*/ 535350 h 591270"/>
              <a:gd name="connsiteX27" fmla="*/ 545319 w 831671"/>
              <a:gd name="connsiteY27" fmla="*/ 587737 h 591270"/>
              <a:gd name="connsiteX28" fmla="*/ 345294 w 831671"/>
              <a:gd name="connsiteY28" fmla="*/ 582975 h 591270"/>
              <a:gd name="connsiteX29" fmla="*/ 178606 w 831671"/>
              <a:gd name="connsiteY29" fmla="*/ 554399 h 591270"/>
              <a:gd name="connsiteX30" fmla="*/ 100025 w 831671"/>
              <a:gd name="connsiteY30" fmla="*/ 497250 h 591270"/>
              <a:gd name="connsiteX31" fmla="*/ 59544 w 831671"/>
              <a:gd name="connsiteY31" fmla="*/ 425812 h 591270"/>
              <a:gd name="connsiteX0" fmla="*/ 59544 w 831688"/>
              <a:gd name="connsiteY0" fmla="*/ 425812 h 591270"/>
              <a:gd name="connsiteX1" fmla="*/ 7156 w 831688"/>
              <a:gd name="connsiteY1" fmla="*/ 306750 h 591270"/>
              <a:gd name="connsiteX2" fmla="*/ 7156 w 831688"/>
              <a:gd name="connsiteY2" fmla="*/ 192450 h 591270"/>
              <a:gd name="connsiteX3" fmla="*/ 69069 w 831688"/>
              <a:gd name="connsiteY3" fmla="*/ 130537 h 591270"/>
              <a:gd name="connsiteX4" fmla="*/ 135744 w 831688"/>
              <a:gd name="connsiteY4" fmla="*/ 101962 h 591270"/>
              <a:gd name="connsiteX5" fmla="*/ 188131 w 831688"/>
              <a:gd name="connsiteY5" fmla="*/ 87675 h 591270"/>
              <a:gd name="connsiteX6" fmla="*/ 197656 w 831688"/>
              <a:gd name="connsiteY6" fmla="*/ 63862 h 591270"/>
              <a:gd name="connsiteX7" fmla="*/ 230994 w 831688"/>
              <a:gd name="connsiteY7" fmla="*/ 16237 h 591270"/>
              <a:gd name="connsiteX8" fmla="*/ 273856 w 831688"/>
              <a:gd name="connsiteY8" fmla="*/ 1950 h 591270"/>
              <a:gd name="connsiteX9" fmla="*/ 302431 w 831688"/>
              <a:gd name="connsiteY9" fmla="*/ 54337 h 591270"/>
              <a:gd name="connsiteX10" fmla="*/ 321481 w 831688"/>
              <a:gd name="connsiteY10" fmla="*/ 78150 h 591270"/>
              <a:gd name="connsiteX11" fmla="*/ 350056 w 831688"/>
              <a:gd name="connsiteY11" fmla="*/ 78150 h 591270"/>
              <a:gd name="connsiteX12" fmla="*/ 411969 w 831688"/>
              <a:gd name="connsiteY12" fmla="*/ 78150 h 591270"/>
              <a:gd name="connsiteX13" fmla="*/ 431019 w 831688"/>
              <a:gd name="connsiteY13" fmla="*/ 49575 h 591270"/>
              <a:gd name="connsiteX14" fmla="*/ 454831 w 831688"/>
              <a:gd name="connsiteY14" fmla="*/ 11475 h 591270"/>
              <a:gd name="connsiteX15" fmla="*/ 502456 w 831688"/>
              <a:gd name="connsiteY15" fmla="*/ 21000 h 591270"/>
              <a:gd name="connsiteX16" fmla="*/ 526269 w 831688"/>
              <a:gd name="connsiteY16" fmla="*/ 73387 h 591270"/>
              <a:gd name="connsiteX17" fmla="*/ 564369 w 831688"/>
              <a:gd name="connsiteY17" fmla="*/ 87675 h 591270"/>
              <a:gd name="connsiteX18" fmla="*/ 621519 w 831688"/>
              <a:gd name="connsiteY18" fmla="*/ 92437 h 591270"/>
              <a:gd name="connsiteX19" fmla="*/ 650094 w 831688"/>
              <a:gd name="connsiteY19" fmla="*/ 56718 h 591270"/>
              <a:gd name="connsiteX20" fmla="*/ 700099 w 831688"/>
              <a:gd name="connsiteY20" fmla="*/ 42431 h 591270"/>
              <a:gd name="connsiteX21" fmla="*/ 733438 w 831688"/>
              <a:gd name="connsiteY21" fmla="*/ 78150 h 591270"/>
              <a:gd name="connsiteX22" fmla="*/ 745344 w 831688"/>
              <a:gd name="connsiteY22" fmla="*/ 151969 h 591270"/>
              <a:gd name="connsiteX23" fmla="*/ 797731 w 831688"/>
              <a:gd name="connsiteY23" fmla="*/ 194831 h 591270"/>
              <a:gd name="connsiteX24" fmla="*/ 831069 w 831688"/>
              <a:gd name="connsiteY24" fmla="*/ 297225 h 591270"/>
              <a:gd name="connsiteX25" fmla="*/ 769156 w 831688"/>
              <a:gd name="connsiteY25" fmla="*/ 435337 h 591270"/>
              <a:gd name="connsiteX26" fmla="*/ 688194 w 831688"/>
              <a:gd name="connsiteY26" fmla="*/ 535350 h 591270"/>
              <a:gd name="connsiteX27" fmla="*/ 545319 w 831688"/>
              <a:gd name="connsiteY27" fmla="*/ 587737 h 591270"/>
              <a:gd name="connsiteX28" fmla="*/ 345294 w 831688"/>
              <a:gd name="connsiteY28" fmla="*/ 582975 h 591270"/>
              <a:gd name="connsiteX29" fmla="*/ 178606 w 831688"/>
              <a:gd name="connsiteY29" fmla="*/ 554399 h 591270"/>
              <a:gd name="connsiteX30" fmla="*/ 100025 w 831688"/>
              <a:gd name="connsiteY30" fmla="*/ 497250 h 591270"/>
              <a:gd name="connsiteX31" fmla="*/ 59544 w 831688"/>
              <a:gd name="connsiteY31" fmla="*/ 425812 h 591270"/>
              <a:gd name="connsiteX0" fmla="*/ 59544 w 831688"/>
              <a:gd name="connsiteY0" fmla="*/ 425812 h 591270"/>
              <a:gd name="connsiteX1" fmla="*/ 7156 w 831688"/>
              <a:gd name="connsiteY1" fmla="*/ 306750 h 591270"/>
              <a:gd name="connsiteX2" fmla="*/ 7156 w 831688"/>
              <a:gd name="connsiteY2" fmla="*/ 192450 h 591270"/>
              <a:gd name="connsiteX3" fmla="*/ 69069 w 831688"/>
              <a:gd name="connsiteY3" fmla="*/ 130537 h 591270"/>
              <a:gd name="connsiteX4" fmla="*/ 135744 w 831688"/>
              <a:gd name="connsiteY4" fmla="*/ 101962 h 591270"/>
              <a:gd name="connsiteX5" fmla="*/ 188131 w 831688"/>
              <a:gd name="connsiteY5" fmla="*/ 87675 h 591270"/>
              <a:gd name="connsiteX6" fmla="*/ 197656 w 831688"/>
              <a:gd name="connsiteY6" fmla="*/ 63862 h 591270"/>
              <a:gd name="connsiteX7" fmla="*/ 230994 w 831688"/>
              <a:gd name="connsiteY7" fmla="*/ 16237 h 591270"/>
              <a:gd name="connsiteX8" fmla="*/ 273856 w 831688"/>
              <a:gd name="connsiteY8" fmla="*/ 1950 h 591270"/>
              <a:gd name="connsiteX9" fmla="*/ 302431 w 831688"/>
              <a:gd name="connsiteY9" fmla="*/ 54337 h 591270"/>
              <a:gd name="connsiteX10" fmla="*/ 321481 w 831688"/>
              <a:gd name="connsiteY10" fmla="*/ 78150 h 591270"/>
              <a:gd name="connsiteX11" fmla="*/ 350056 w 831688"/>
              <a:gd name="connsiteY11" fmla="*/ 78150 h 591270"/>
              <a:gd name="connsiteX12" fmla="*/ 411969 w 831688"/>
              <a:gd name="connsiteY12" fmla="*/ 78150 h 591270"/>
              <a:gd name="connsiteX13" fmla="*/ 431019 w 831688"/>
              <a:gd name="connsiteY13" fmla="*/ 49575 h 591270"/>
              <a:gd name="connsiteX14" fmla="*/ 454831 w 831688"/>
              <a:gd name="connsiteY14" fmla="*/ 11475 h 591270"/>
              <a:gd name="connsiteX15" fmla="*/ 502456 w 831688"/>
              <a:gd name="connsiteY15" fmla="*/ 21000 h 591270"/>
              <a:gd name="connsiteX16" fmla="*/ 531032 w 831688"/>
              <a:gd name="connsiteY16" fmla="*/ 82912 h 591270"/>
              <a:gd name="connsiteX17" fmla="*/ 564369 w 831688"/>
              <a:gd name="connsiteY17" fmla="*/ 87675 h 591270"/>
              <a:gd name="connsiteX18" fmla="*/ 621519 w 831688"/>
              <a:gd name="connsiteY18" fmla="*/ 92437 h 591270"/>
              <a:gd name="connsiteX19" fmla="*/ 650094 w 831688"/>
              <a:gd name="connsiteY19" fmla="*/ 56718 h 591270"/>
              <a:gd name="connsiteX20" fmla="*/ 700099 w 831688"/>
              <a:gd name="connsiteY20" fmla="*/ 42431 h 591270"/>
              <a:gd name="connsiteX21" fmla="*/ 733438 w 831688"/>
              <a:gd name="connsiteY21" fmla="*/ 78150 h 591270"/>
              <a:gd name="connsiteX22" fmla="*/ 745344 w 831688"/>
              <a:gd name="connsiteY22" fmla="*/ 151969 h 591270"/>
              <a:gd name="connsiteX23" fmla="*/ 797731 w 831688"/>
              <a:gd name="connsiteY23" fmla="*/ 194831 h 591270"/>
              <a:gd name="connsiteX24" fmla="*/ 831069 w 831688"/>
              <a:gd name="connsiteY24" fmla="*/ 297225 h 591270"/>
              <a:gd name="connsiteX25" fmla="*/ 769156 w 831688"/>
              <a:gd name="connsiteY25" fmla="*/ 435337 h 591270"/>
              <a:gd name="connsiteX26" fmla="*/ 688194 w 831688"/>
              <a:gd name="connsiteY26" fmla="*/ 535350 h 591270"/>
              <a:gd name="connsiteX27" fmla="*/ 545319 w 831688"/>
              <a:gd name="connsiteY27" fmla="*/ 587737 h 591270"/>
              <a:gd name="connsiteX28" fmla="*/ 345294 w 831688"/>
              <a:gd name="connsiteY28" fmla="*/ 582975 h 591270"/>
              <a:gd name="connsiteX29" fmla="*/ 178606 w 831688"/>
              <a:gd name="connsiteY29" fmla="*/ 554399 h 591270"/>
              <a:gd name="connsiteX30" fmla="*/ 100025 w 831688"/>
              <a:gd name="connsiteY30" fmla="*/ 497250 h 591270"/>
              <a:gd name="connsiteX31" fmla="*/ 59544 w 831688"/>
              <a:gd name="connsiteY31" fmla="*/ 425812 h 591270"/>
              <a:gd name="connsiteX0" fmla="*/ 59544 w 831688"/>
              <a:gd name="connsiteY0" fmla="*/ 425812 h 591270"/>
              <a:gd name="connsiteX1" fmla="*/ 7156 w 831688"/>
              <a:gd name="connsiteY1" fmla="*/ 306750 h 591270"/>
              <a:gd name="connsiteX2" fmla="*/ 7156 w 831688"/>
              <a:gd name="connsiteY2" fmla="*/ 192450 h 591270"/>
              <a:gd name="connsiteX3" fmla="*/ 69069 w 831688"/>
              <a:gd name="connsiteY3" fmla="*/ 130537 h 591270"/>
              <a:gd name="connsiteX4" fmla="*/ 135744 w 831688"/>
              <a:gd name="connsiteY4" fmla="*/ 101962 h 591270"/>
              <a:gd name="connsiteX5" fmla="*/ 188131 w 831688"/>
              <a:gd name="connsiteY5" fmla="*/ 87675 h 591270"/>
              <a:gd name="connsiteX6" fmla="*/ 197656 w 831688"/>
              <a:gd name="connsiteY6" fmla="*/ 63862 h 591270"/>
              <a:gd name="connsiteX7" fmla="*/ 230994 w 831688"/>
              <a:gd name="connsiteY7" fmla="*/ 16237 h 591270"/>
              <a:gd name="connsiteX8" fmla="*/ 273856 w 831688"/>
              <a:gd name="connsiteY8" fmla="*/ 1950 h 591270"/>
              <a:gd name="connsiteX9" fmla="*/ 302431 w 831688"/>
              <a:gd name="connsiteY9" fmla="*/ 54337 h 591270"/>
              <a:gd name="connsiteX10" fmla="*/ 321481 w 831688"/>
              <a:gd name="connsiteY10" fmla="*/ 78150 h 591270"/>
              <a:gd name="connsiteX11" fmla="*/ 350056 w 831688"/>
              <a:gd name="connsiteY11" fmla="*/ 78150 h 591270"/>
              <a:gd name="connsiteX12" fmla="*/ 411969 w 831688"/>
              <a:gd name="connsiteY12" fmla="*/ 78150 h 591270"/>
              <a:gd name="connsiteX13" fmla="*/ 431019 w 831688"/>
              <a:gd name="connsiteY13" fmla="*/ 49575 h 591270"/>
              <a:gd name="connsiteX14" fmla="*/ 454831 w 831688"/>
              <a:gd name="connsiteY14" fmla="*/ 11475 h 591270"/>
              <a:gd name="connsiteX15" fmla="*/ 502456 w 831688"/>
              <a:gd name="connsiteY15" fmla="*/ 21000 h 591270"/>
              <a:gd name="connsiteX16" fmla="*/ 531032 w 831688"/>
              <a:gd name="connsiteY16" fmla="*/ 82912 h 591270"/>
              <a:gd name="connsiteX17" fmla="*/ 564369 w 831688"/>
              <a:gd name="connsiteY17" fmla="*/ 87675 h 591270"/>
              <a:gd name="connsiteX18" fmla="*/ 621519 w 831688"/>
              <a:gd name="connsiteY18" fmla="*/ 87675 h 591270"/>
              <a:gd name="connsiteX19" fmla="*/ 650094 w 831688"/>
              <a:gd name="connsiteY19" fmla="*/ 56718 h 591270"/>
              <a:gd name="connsiteX20" fmla="*/ 700099 w 831688"/>
              <a:gd name="connsiteY20" fmla="*/ 42431 h 591270"/>
              <a:gd name="connsiteX21" fmla="*/ 733438 w 831688"/>
              <a:gd name="connsiteY21" fmla="*/ 78150 h 591270"/>
              <a:gd name="connsiteX22" fmla="*/ 745344 w 831688"/>
              <a:gd name="connsiteY22" fmla="*/ 151969 h 591270"/>
              <a:gd name="connsiteX23" fmla="*/ 797731 w 831688"/>
              <a:gd name="connsiteY23" fmla="*/ 194831 h 591270"/>
              <a:gd name="connsiteX24" fmla="*/ 831069 w 831688"/>
              <a:gd name="connsiteY24" fmla="*/ 297225 h 591270"/>
              <a:gd name="connsiteX25" fmla="*/ 769156 w 831688"/>
              <a:gd name="connsiteY25" fmla="*/ 435337 h 591270"/>
              <a:gd name="connsiteX26" fmla="*/ 688194 w 831688"/>
              <a:gd name="connsiteY26" fmla="*/ 535350 h 591270"/>
              <a:gd name="connsiteX27" fmla="*/ 545319 w 831688"/>
              <a:gd name="connsiteY27" fmla="*/ 587737 h 591270"/>
              <a:gd name="connsiteX28" fmla="*/ 345294 w 831688"/>
              <a:gd name="connsiteY28" fmla="*/ 582975 h 591270"/>
              <a:gd name="connsiteX29" fmla="*/ 178606 w 831688"/>
              <a:gd name="connsiteY29" fmla="*/ 554399 h 591270"/>
              <a:gd name="connsiteX30" fmla="*/ 100025 w 831688"/>
              <a:gd name="connsiteY30" fmla="*/ 497250 h 591270"/>
              <a:gd name="connsiteX31" fmla="*/ 59544 w 831688"/>
              <a:gd name="connsiteY31" fmla="*/ 425812 h 591270"/>
              <a:gd name="connsiteX0" fmla="*/ 59544 w 831688"/>
              <a:gd name="connsiteY0" fmla="*/ 425812 h 591270"/>
              <a:gd name="connsiteX1" fmla="*/ 7156 w 831688"/>
              <a:gd name="connsiteY1" fmla="*/ 306750 h 591270"/>
              <a:gd name="connsiteX2" fmla="*/ 7156 w 831688"/>
              <a:gd name="connsiteY2" fmla="*/ 192450 h 591270"/>
              <a:gd name="connsiteX3" fmla="*/ 69069 w 831688"/>
              <a:gd name="connsiteY3" fmla="*/ 130537 h 591270"/>
              <a:gd name="connsiteX4" fmla="*/ 135744 w 831688"/>
              <a:gd name="connsiteY4" fmla="*/ 101962 h 591270"/>
              <a:gd name="connsiteX5" fmla="*/ 188131 w 831688"/>
              <a:gd name="connsiteY5" fmla="*/ 87675 h 591270"/>
              <a:gd name="connsiteX6" fmla="*/ 197656 w 831688"/>
              <a:gd name="connsiteY6" fmla="*/ 63862 h 591270"/>
              <a:gd name="connsiteX7" fmla="*/ 230994 w 831688"/>
              <a:gd name="connsiteY7" fmla="*/ 16237 h 591270"/>
              <a:gd name="connsiteX8" fmla="*/ 273856 w 831688"/>
              <a:gd name="connsiteY8" fmla="*/ 1950 h 591270"/>
              <a:gd name="connsiteX9" fmla="*/ 302431 w 831688"/>
              <a:gd name="connsiteY9" fmla="*/ 54337 h 591270"/>
              <a:gd name="connsiteX10" fmla="*/ 321481 w 831688"/>
              <a:gd name="connsiteY10" fmla="*/ 78150 h 591270"/>
              <a:gd name="connsiteX11" fmla="*/ 350056 w 831688"/>
              <a:gd name="connsiteY11" fmla="*/ 78150 h 591270"/>
              <a:gd name="connsiteX12" fmla="*/ 411969 w 831688"/>
              <a:gd name="connsiteY12" fmla="*/ 78150 h 591270"/>
              <a:gd name="connsiteX13" fmla="*/ 426257 w 831688"/>
              <a:gd name="connsiteY13" fmla="*/ 44812 h 591270"/>
              <a:gd name="connsiteX14" fmla="*/ 454831 w 831688"/>
              <a:gd name="connsiteY14" fmla="*/ 11475 h 591270"/>
              <a:gd name="connsiteX15" fmla="*/ 502456 w 831688"/>
              <a:gd name="connsiteY15" fmla="*/ 21000 h 591270"/>
              <a:gd name="connsiteX16" fmla="*/ 531032 w 831688"/>
              <a:gd name="connsiteY16" fmla="*/ 82912 h 591270"/>
              <a:gd name="connsiteX17" fmla="*/ 564369 w 831688"/>
              <a:gd name="connsiteY17" fmla="*/ 87675 h 591270"/>
              <a:gd name="connsiteX18" fmla="*/ 621519 w 831688"/>
              <a:gd name="connsiteY18" fmla="*/ 87675 h 591270"/>
              <a:gd name="connsiteX19" fmla="*/ 650094 w 831688"/>
              <a:gd name="connsiteY19" fmla="*/ 56718 h 591270"/>
              <a:gd name="connsiteX20" fmla="*/ 700099 w 831688"/>
              <a:gd name="connsiteY20" fmla="*/ 42431 h 591270"/>
              <a:gd name="connsiteX21" fmla="*/ 733438 w 831688"/>
              <a:gd name="connsiteY21" fmla="*/ 78150 h 591270"/>
              <a:gd name="connsiteX22" fmla="*/ 745344 w 831688"/>
              <a:gd name="connsiteY22" fmla="*/ 151969 h 591270"/>
              <a:gd name="connsiteX23" fmla="*/ 797731 w 831688"/>
              <a:gd name="connsiteY23" fmla="*/ 194831 h 591270"/>
              <a:gd name="connsiteX24" fmla="*/ 831069 w 831688"/>
              <a:gd name="connsiteY24" fmla="*/ 297225 h 591270"/>
              <a:gd name="connsiteX25" fmla="*/ 769156 w 831688"/>
              <a:gd name="connsiteY25" fmla="*/ 435337 h 591270"/>
              <a:gd name="connsiteX26" fmla="*/ 688194 w 831688"/>
              <a:gd name="connsiteY26" fmla="*/ 535350 h 591270"/>
              <a:gd name="connsiteX27" fmla="*/ 545319 w 831688"/>
              <a:gd name="connsiteY27" fmla="*/ 587737 h 591270"/>
              <a:gd name="connsiteX28" fmla="*/ 345294 w 831688"/>
              <a:gd name="connsiteY28" fmla="*/ 582975 h 591270"/>
              <a:gd name="connsiteX29" fmla="*/ 178606 w 831688"/>
              <a:gd name="connsiteY29" fmla="*/ 554399 h 591270"/>
              <a:gd name="connsiteX30" fmla="*/ 100025 w 831688"/>
              <a:gd name="connsiteY30" fmla="*/ 497250 h 591270"/>
              <a:gd name="connsiteX31" fmla="*/ 59544 w 831688"/>
              <a:gd name="connsiteY31" fmla="*/ 425812 h 591270"/>
              <a:gd name="connsiteX0" fmla="*/ 59544 w 831688"/>
              <a:gd name="connsiteY0" fmla="*/ 425812 h 591270"/>
              <a:gd name="connsiteX1" fmla="*/ 7156 w 831688"/>
              <a:gd name="connsiteY1" fmla="*/ 306750 h 591270"/>
              <a:gd name="connsiteX2" fmla="*/ 7156 w 831688"/>
              <a:gd name="connsiteY2" fmla="*/ 192450 h 591270"/>
              <a:gd name="connsiteX3" fmla="*/ 69069 w 831688"/>
              <a:gd name="connsiteY3" fmla="*/ 130537 h 591270"/>
              <a:gd name="connsiteX4" fmla="*/ 135744 w 831688"/>
              <a:gd name="connsiteY4" fmla="*/ 101962 h 591270"/>
              <a:gd name="connsiteX5" fmla="*/ 188131 w 831688"/>
              <a:gd name="connsiteY5" fmla="*/ 87675 h 591270"/>
              <a:gd name="connsiteX6" fmla="*/ 197656 w 831688"/>
              <a:gd name="connsiteY6" fmla="*/ 63862 h 591270"/>
              <a:gd name="connsiteX7" fmla="*/ 230994 w 831688"/>
              <a:gd name="connsiteY7" fmla="*/ 16237 h 591270"/>
              <a:gd name="connsiteX8" fmla="*/ 273856 w 831688"/>
              <a:gd name="connsiteY8" fmla="*/ 1950 h 591270"/>
              <a:gd name="connsiteX9" fmla="*/ 302431 w 831688"/>
              <a:gd name="connsiteY9" fmla="*/ 54337 h 591270"/>
              <a:gd name="connsiteX10" fmla="*/ 321481 w 831688"/>
              <a:gd name="connsiteY10" fmla="*/ 78150 h 591270"/>
              <a:gd name="connsiteX11" fmla="*/ 350056 w 831688"/>
              <a:gd name="connsiteY11" fmla="*/ 78150 h 591270"/>
              <a:gd name="connsiteX12" fmla="*/ 411969 w 831688"/>
              <a:gd name="connsiteY12" fmla="*/ 78150 h 591270"/>
              <a:gd name="connsiteX13" fmla="*/ 426257 w 831688"/>
              <a:gd name="connsiteY13" fmla="*/ 44812 h 591270"/>
              <a:gd name="connsiteX14" fmla="*/ 454831 w 831688"/>
              <a:gd name="connsiteY14" fmla="*/ 11475 h 591270"/>
              <a:gd name="connsiteX15" fmla="*/ 497693 w 831688"/>
              <a:gd name="connsiteY15" fmla="*/ 21000 h 591270"/>
              <a:gd name="connsiteX16" fmla="*/ 531032 w 831688"/>
              <a:gd name="connsiteY16" fmla="*/ 82912 h 591270"/>
              <a:gd name="connsiteX17" fmla="*/ 564369 w 831688"/>
              <a:gd name="connsiteY17" fmla="*/ 87675 h 591270"/>
              <a:gd name="connsiteX18" fmla="*/ 621519 w 831688"/>
              <a:gd name="connsiteY18" fmla="*/ 87675 h 591270"/>
              <a:gd name="connsiteX19" fmla="*/ 650094 w 831688"/>
              <a:gd name="connsiteY19" fmla="*/ 56718 h 591270"/>
              <a:gd name="connsiteX20" fmla="*/ 700099 w 831688"/>
              <a:gd name="connsiteY20" fmla="*/ 42431 h 591270"/>
              <a:gd name="connsiteX21" fmla="*/ 733438 w 831688"/>
              <a:gd name="connsiteY21" fmla="*/ 78150 h 591270"/>
              <a:gd name="connsiteX22" fmla="*/ 745344 w 831688"/>
              <a:gd name="connsiteY22" fmla="*/ 151969 h 591270"/>
              <a:gd name="connsiteX23" fmla="*/ 797731 w 831688"/>
              <a:gd name="connsiteY23" fmla="*/ 194831 h 591270"/>
              <a:gd name="connsiteX24" fmla="*/ 831069 w 831688"/>
              <a:gd name="connsiteY24" fmla="*/ 297225 h 591270"/>
              <a:gd name="connsiteX25" fmla="*/ 769156 w 831688"/>
              <a:gd name="connsiteY25" fmla="*/ 435337 h 591270"/>
              <a:gd name="connsiteX26" fmla="*/ 688194 w 831688"/>
              <a:gd name="connsiteY26" fmla="*/ 535350 h 591270"/>
              <a:gd name="connsiteX27" fmla="*/ 545319 w 831688"/>
              <a:gd name="connsiteY27" fmla="*/ 587737 h 591270"/>
              <a:gd name="connsiteX28" fmla="*/ 345294 w 831688"/>
              <a:gd name="connsiteY28" fmla="*/ 582975 h 591270"/>
              <a:gd name="connsiteX29" fmla="*/ 178606 w 831688"/>
              <a:gd name="connsiteY29" fmla="*/ 554399 h 591270"/>
              <a:gd name="connsiteX30" fmla="*/ 100025 w 831688"/>
              <a:gd name="connsiteY30" fmla="*/ 497250 h 591270"/>
              <a:gd name="connsiteX31" fmla="*/ 59544 w 831688"/>
              <a:gd name="connsiteY31" fmla="*/ 425812 h 591270"/>
              <a:gd name="connsiteX0" fmla="*/ 59544 w 831688"/>
              <a:gd name="connsiteY0" fmla="*/ 425812 h 591270"/>
              <a:gd name="connsiteX1" fmla="*/ 7156 w 831688"/>
              <a:gd name="connsiteY1" fmla="*/ 306750 h 591270"/>
              <a:gd name="connsiteX2" fmla="*/ 7156 w 831688"/>
              <a:gd name="connsiteY2" fmla="*/ 192450 h 591270"/>
              <a:gd name="connsiteX3" fmla="*/ 69069 w 831688"/>
              <a:gd name="connsiteY3" fmla="*/ 130537 h 591270"/>
              <a:gd name="connsiteX4" fmla="*/ 135744 w 831688"/>
              <a:gd name="connsiteY4" fmla="*/ 101962 h 591270"/>
              <a:gd name="connsiteX5" fmla="*/ 188131 w 831688"/>
              <a:gd name="connsiteY5" fmla="*/ 87675 h 591270"/>
              <a:gd name="connsiteX6" fmla="*/ 197656 w 831688"/>
              <a:gd name="connsiteY6" fmla="*/ 63862 h 591270"/>
              <a:gd name="connsiteX7" fmla="*/ 230994 w 831688"/>
              <a:gd name="connsiteY7" fmla="*/ 16237 h 591270"/>
              <a:gd name="connsiteX8" fmla="*/ 273856 w 831688"/>
              <a:gd name="connsiteY8" fmla="*/ 1950 h 591270"/>
              <a:gd name="connsiteX9" fmla="*/ 302431 w 831688"/>
              <a:gd name="connsiteY9" fmla="*/ 54337 h 591270"/>
              <a:gd name="connsiteX10" fmla="*/ 321481 w 831688"/>
              <a:gd name="connsiteY10" fmla="*/ 78150 h 591270"/>
              <a:gd name="connsiteX11" fmla="*/ 350056 w 831688"/>
              <a:gd name="connsiteY11" fmla="*/ 78150 h 591270"/>
              <a:gd name="connsiteX12" fmla="*/ 411969 w 831688"/>
              <a:gd name="connsiteY12" fmla="*/ 78150 h 591270"/>
              <a:gd name="connsiteX13" fmla="*/ 426257 w 831688"/>
              <a:gd name="connsiteY13" fmla="*/ 44812 h 591270"/>
              <a:gd name="connsiteX14" fmla="*/ 454831 w 831688"/>
              <a:gd name="connsiteY14" fmla="*/ 11475 h 591270"/>
              <a:gd name="connsiteX15" fmla="*/ 497693 w 831688"/>
              <a:gd name="connsiteY15" fmla="*/ 21000 h 591270"/>
              <a:gd name="connsiteX16" fmla="*/ 526270 w 831688"/>
              <a:gd name="connsiteY16" fmla="*/ 80531 h 591270"/>
              <a:gd name="connsiteX17" fmla="*/ 564369 w 831688"/>
              <a:gd name="connsiteY17" fmla="*/ 87675 h 591270"/>
              <a:gd name="connsiteX18" fmla="*/ 621519 w 831688"/>
              <a:gd name="connsiteY18" fmla="*/ 87675 h 591270"/>
              <a:gd name="connsiteX19" fmla="*/ 650094 w 831688"/>
              <a:gd name="connsiteY19" fmla="*/ 56718 h 591270"/>
              <a:gd name="connsiteX20" fmla="*/ 700099 w 831688"/>
              <a:gd name="connsiteY20" fmla="*/ 42431 h 591270"/>
              <a:gd name="connsiteX21" fmla="*/ 733438 w 831688"/>
              <a:gd name="connsiteY21" fmla="*/ 78150 h 591270"/>
              <a:gd name="connsiteX22" fmla="*/ 745344 w 831688"/>
              <a:gd name="connsiteY22" fmla="*/ 151969 h 591270"/>
              <a:gd name="connsiteX23" fmla="*/ 797731 w 831688"/>
              <a:gd name="connsiteY23" fmla="*/ 194831 h 591270"/>
              <a:gd name="connsiteX24" fmla="*/ 831069 w 831688"/>
              <a:gd name="connsiteY24" fmla="*/ 297225 h 591270"/>
              <a:gd name="connsiteX25" fmla="*/ 769156 w 831688"/>
              <a:gd name="connsiteY25" fmla="*/ 435337 h 591270"/>
              <a:gd name="connsiteX26" fmla="*/ 688194 w 831688"/>
              <a:gd name="connsiteY26" fmla="*/ 535350 h 591270"/>
              <a:gd name="connsiteX27" fmla="*/ 545319 w 831688"/>
              <a:gd name="connsiteY27" fmla="*/ 587737 h 591270"/>
              <a:gd name="connsiteX28" fmla="*/ 345294 w 831688"/>
              <a:gd name="connsiteY28" fmla="*/ 582975 h 591270"/>
              <a:gd name="connsiteX29" fmla="*/ 178606 w 831688"/>
              <a:gd name="connsiteY29" fmla="*/ 554399 h 591270"/>
              <a:gd name="connsiteX30" fmla="*/ 100025 w 831688"/>
              <a:gd name="connsiteY30" fmla="*/ 497250 h 591270"/>
              <a:gd name="connsiteX31" fmla="*/ 59544 w 831688"/>
              <a:gd name="connsiteY31" fmla="*/ 425812 h 591270"/>
              <a:gd name="connsiteX0" fmla="*/ 59544 w 831688"/>
              <a:gd name="connsiteY0" fmla="*/ 425812 h 591270"/>
              <a:gd name="connsiteX1" fmla="*/ 7156 w 831688"/>
              <a:gd name="connsiteY1" fmla="*/ 306750 h 591270"/>
              <a:gd name="connsiteX2" fmla="*/ 7156 w 831688"/>
              <a:gd name="connsiteY2" fmla="*/ 192450 h 591270"/>
              <a:gd name="connsiteX3" fmla="*/ 69069 w 831688"/>
              <a:gd name="connsiteY3" fmla="*/ 130537 h 591270"/>
              <a:gd name="connsiteX4" fmla="*/ 135744 w 831688"/>
              <a:gd name="connsiteY4" fmla="*/ 101962 h 591270"/>
              <a:gd name="connsiteX5" fmla="*/ 188131 w 831688"/>
              <a:gd name="connsiteY5" fmla="*/ 87675 h 591270"/>
              <a:gd name="connsiteX6" fmla="*/ 197656 w 831688"/>
              <a:gd name="connsiteY6" fmla="*/ 63862 h 591270"/>
              <a:gd name="connsiteX7" fmla="*/ 230994 w 831688"/>
              <a:gd name="connsiteY7" fmla="*/ 16237 h 591270"/>
              <a:gd name="connsiteX8" fmla="*/ 273856 w 831688"/>
              <a:gd name="connsiteY8" fmla="*/ 1950 h 591270"/>
              <a:gd name="connsiteX9" fmla="*/ 302431 w 831688"/>
              <a:gd name="connsiteY9" fmla="*/ 54337 h 591270"/>
              <a:gd name="connsiteX10" fmla="*/ 321481 w 831688"/>
              <a:gd name="connsiteY10" fmla="*/ 78150 h 591270"/>
              <a:gd name="connsiteX11" fmla="*/ 350056 w 831688"/>
              <a:gd name="connsiteY11" fmla="*/ 78150 h 591270"/>
              <a:gd name="connsiteX12" fmla="*/ 411969 w 831688"/>
              <a:gd name="connsiteY12" fmla="*/ 78150 h 591270"/>
              <a:gd name="connsiteX13" fmla="*/ 426257 w 831688"/>
              <a:gd name="connsiteY13" fmla="*/ 44812 h 591270"/>
              <a:gd name="connsiteX14" fmla="*/ 454831 w 831688"/>
              <a:gd name="connsiteY14" fmla="*/ 11475 h 591270"/>
              <a:gd name="connsiteX15" fmla="*/ 502455 w 831688"/>
              <a:gd name="connsiteY15" fmla="*/ 21000 h 591270"/>
              <a:gd name="connsiteX16" fmla="*/ 526270 w 831688"/>
              <a:gd name="connsiteY16" fmla="*/ 80531 h 591270"/>
              <a:gd name="connsiteX17" fmla="*/ 564369 w 831688"/>
              <a:gd name="connsiteY17" fmla="*/ 87675 h 591270"/>
              <a:gd name="connsiteX18" fmla="*/ 621519 w 831688"/>
              <a:gd name="connsiteY18" fmla="*/ 87675 h 591270"/>
              <a:gd name="connsiteX19" fmla="*/ 650094 w 831688"/>
              <a:gd name="connsiteY19" fmla="*/ 56718 h 591270"/>
              <a:gd name="connsiteX20" fmla="*/ 700099 w 831688"/>
              <a:gd name="connsiteY20" fmla="*/ 42431 h 591270"/>
              <a:gd name="connsiteX21" fmla="*/ 733438 w 831688"/>
              <a:gd name="connsiteY21" fmla="*/ 78150 h 591270"/>
              <a:gd name="connsiteX22" fmla="*/ 745344 w 831688"/>
              <a:gd name="connsiteY22" fmla="*/ 151969 h 591270"/>
              <a:gd name="connsiteX23" fmla="*/ 797731 w 831688"/>
              <a:gd name="connsiteY23" fmla="*/ 194831 h 591270"/>
              <a:gd name="connsiteX24" fmla="*/ 831069 w 831688"/>
              <a:gd name="connsiteY24" fmla="*/ 297225 h 591270"/>
              <a:gd name="connsiteX25" fmla="*/ 769156 w 831688"/>
              <a:gd name="connsiteY25" fmla="*/ 435337 h 591270"/>
              <a:gd name="connsiteX26" fmla="*/ 688194 w 831688"/>
              <a:gd name="connsiteY26" fmla="*/ 535350 h 591270"/>
              <a:gd name="connsiteX27" fmla="*/ 545319 w 831688"/>
              <a:gd name="connsiteY27" fmla="*/ 587737 h 591270"/>
              <a:gd name="connsiteX28" fmla="*/ 345294 w 831688"/>
              <a:gd name="connsiteY28" fmla="*/ 582975 h 591270"/>
              <a:gd name="connsiteX29" fmla="*/ 178606 w 831688"/>
              <a:gd name="connsiteY29" fmla="*/ 554399 h 591270"/>
              <a:gd name="connsiteX30" fmla="*/ 100025 w 831688"/>
              <a:gd name="connsiteY30" fmla="*/ 497250 h 591270"/>
              <a:gd name="connsiteX31" fmla="*/ 59544 w 831688"/>
              <a:gd name="connsiteY31" fmla="*/ 425812 h 591270"/>
              <a:gd name="connsiteX0" fmla="*/ 59544 w 831688"/>
              <a:gd name="connsiteY0" fmla="*/ 425812 h 591270"/>
              <a:gd name="connsiteX1" fmla="*/ 7156 w 831688"/>
              <a:gd name="connsiteY1" fmla="*/ 306750 h 591270"/>
              <a:gd name="connsiteX2" fmla="*/ 7156 w 831688"/>
              <a:gd name="connsiteY2" fmla="*/ 192450 h 591270"/>
              <a:gd name="connsiteX3" fmla="*/ 69069 w 831688"/>
              <a:gd name="connsiteY3" fmla="*/ 130537 h 591270"/>
              <a:gd name="connsiteX4" fmla="*/ 135744 w 831688"/>
              <a:gd name="connsiteY4" fmla="*/ 101962 h 591270"/>
              <a:gd name="connsiteX5" fmla="*/ 188131 w 831688"/>
              <a:gd name="connsiteY5" fmla="*/ 87675 h 591270"/>
              <a:gd name="connsiteX6" fmla="*/ 197656 w 831688"/>
              <a:gd name="connsiteY6" fmla="*/ 63862 h 591270"/>
              <a:gd name="connsiteX7" fmla="*/ 230994 w 831688"/>
              <a:gd name="connsiteY7" fmla="*/ 16237 h 591270"/>
              <a:gd name="connsiteX8" fmla="*/ 273856 w 831688"/>
              <a:gd name="connsiteY8" fmla="*/ 1950 h 591270"/>
              <a:gd name="connsiteX9" fmla="*/ 302431 w 831688"/>
              <a:gd name="connsiteY9" fmla="*/ 54337 h 591270"/>
              <a:gd name="connsiteX10" fmla="*/ 321481 w 831688"/>
              <a:gd name="connsiteY10" fmla="*/ 78150 h 591270"/>
              <a:gd name="connsiteX11" fmla="*/ 350056 w 831688"/>
              <a:gd name="connsiteY11" fmla="*/ 78150 h 591270"/>
              <a:gd name="connsiteX12" fmla="*/ 411969 w 831688"/>
              <a:gd name="connsiteY12" fmla="*/ 78150 h 591270"/>
              <a:gd name="connsiteX13" fmla="*/ 426257 w 831688"/>
              <a:gd name="connsiteY13" fmla="*/ 44812 h 591270"/>
              <a:gd name="connsiteX14" fmla="*/ 454831 w 831688"/>
              <a:gd name="connsiteY14" fmla="*/ 11475 h 591270"/>
              <a:gd name="connsiteX15" fmla="*/ 502455 w 831688"/>
              <a:gd name="connsiteY15" fmla="*/ 21000 h 591270"/>
              <a:gd name="connsiteX16" fmla="*/ 519126 w 831688"/>
              <a:gd name="connsiteY16" fmla="*/ 80531 h 591270"/>
              <a:gd name="connsiteX17" fmla="*/ 564369 w 831688"/>
              <a:gd name="connsiteY17" fmla="*/ 87675 h 591270"/>
              <a:gd name="connsiteX18" fmla="*/ 621519 w 831688"/>
              <a:gd name="connsiteY18" fmla="*/ 87675 h 591270"/>
              <a:gd name="connsiteX19" fmla="*/ 650094 w 831688"/>
              <a:gd name="connsiteY19" fmla="*/ 56718 h 591270"/>
              <a:gd name="connsiteX20" fmla="*/ 700099 w 831688"/>
              <a:gd name="connsiteY20" fmla="*/ 42431 h 591270"/>
              <a:gd name="connsiteX21" fmla="*/ 733438 w 831688"/>
              <a:gd name="connsiteY21" fmla="*/ 78150 h 591270"/>
              <a:gd name="connsiteX22" fmla="*/ 745344 w 831688"/>
              <a:gd name="connsiteY22" fmla="*/ 151969 h 591270"/>
              <a:gd name="connsiteX23" fmla="*/ 797731 w 831688"/>
              <a:gd name="connsiteY23" fmla="*/ 194831 h 591270"/>
              <a:gd name="connsiteX24" fmla="*/ 831069 w 831688"/>
              <a:gd name="connsiteY24" fmla="*/ 297225 h 591270"/>
              <a:gd name="connsiteX25" fmla="*/ 769156 w 831688"/>
              <a:gd name="connsiteY25" fmla="*/ 435337 h 591270"/>
              <a:gd name="connsiteX26" fmla="*/ 688194 w 831688"/>
              <a:gd name="connsiteY26" fmla="*/ 535350 h 591270"/>
              <a:gd name="connsiteX27" fmla="*/ 545319 w 831688"/>
              <a:gd name="connsiteY27" fmla="*/ 587737 h 591270"/>
              <a:gd name="connsiteX28" fmla="*/ 345294 w 831688"/>
              <a:gd name="connsiteY28" fmla="*/ 582975 h 591270"/>
              <a:gd name="connsiteX29" fmla="*/ 178606 w 831688"/>
              <a:gd name="connsiteY29" fmla="*/ 554399 h 591270"/>
              <a:gd name="connsiteX30" fmla="*/ 100025 w 831688"/>
              <a:gd name="connsiteY30" fmla="*/ 497250 h 591270"/>
              <a:gd name="connsiteX31" fmla="*/ 59544 w 831688"/>
              <a:gd name="connsiteY31" fmla="*/ 425812 h 591270"/>
              <a:gd name="connsiteX0" fmla="*/ 59544 w 831688"/>
              <a:gd name="connsiteY0" fmla="*/ 425812 h 591270"/>
              <a:gd name="connsiteX1" fmla="*/ 7156 w 831688"/>
              <a:gd name="connsiteY1" fmla="*/ 306750 h 591270"/>
              <a:gd name="connsiteX2" fmla="*/ 7156 w 831688"/>
              <a:gd name="connsiteY2" fmla="*/ 192450 h 591270"/>
              <a:gd name="connsiteX3" fmla="*/ 69069 w 831688"/>
              <a:gd name="connsiteY3" fmla="*/ 130537 h 591270"/>
              <a:gd name="connsiteX4" fmla="*/ 135744 w 831688"/>
              <a:gd name="connsiteY4" fmla="*/ 101962 h 591270"/>
              <a:gd name="connsiteX5" fmla="*/ 188131 w 831688"/>
              <a:gd name="connsiteY5" fmla="*/ 87675 h 591270"/>
              <a:gd name="connsiteX6" fmla="*/ 197656 w 831688"/>
              <a:gd name="connsiteY6" fmla="*/ 63862 h 591270"/>
              <a:gd name="connsiteX7" fmla="*/ 230994 w 831688"/>
              <a:gd name="connsiteY7" fmla="*/ 16237 h 591270"/>
              <a:gd name="connsiteX8" fmla="*/ 273856 w 831688"/>
              <a:gd name="connsiteY8" fmla="*/ 1950 h 591270"/>
              <a:gd name="connsiteX9" fmla="*/ 302431 w 831688"/>
              <a:gd name="connsiteY9" fmla="*/ 54337 h 591270"/>
              <a:gd name="connsiteX10" fmla="*/ 321481 w 831688"/>
              <a:gd name="connsiteY10" fmla="*/ 78150 h 591270"/>
              <a:gd name="connsiteX11" fmla="*/ 350056 w 831688"/>
              <a:gd name="connsiteY11" fmla="*/ 78150 h 591270"/>
              <a:gd name="connsiteX12" fmla="*/ 411969 w 831688"/>
              <a:gd name="connsiteY12" fmla="*/ 78150 h 591270"/>
              <a:gd name="connsiteX13" fmla="*/ 426257 w 831688"/>
              <a:gd name="connsiteY13" fmla="*/ 44812 h 591270"/>
              <a:gd name="connsiteX14" fmla="*/ 454831 w 831688"/>
              <a:gd name="connsiteY14" fmla="*/ 11475 h 591270"/>
              <a:gd name="connsiteX15" fmla="*/ 502455 w 831688"/>
              <a:gd name="connsiteY15" fmla="*/ 21000 h 591270"/>
              <a:gd name="connsiteX16" fmla="*/ 519126 w 831688"/>
              <a:gd name="connsiteY16" fmla="*/ 80531 h 591270"/>
              <a:gd name="connsiteX17" fmla="*/ 559606 w 831688"/>
              <a:gd name="connsiteY17" fmla="*/ 85294 h 591270"/>
              <a:gd name="connsiteX18" fmla="*/ 621519 w 831688"/>
              <a:gd name="connsiteY18" fmla="*/ 87675 h 591270"/>
              <a:gd name="connsiteX19" fmla="*/ 650094 w 831688"/>
              <a:gd name="connsiteY19" fmla="*/ 56718 h 591270"/>
              <a:gd name="connsiteX20" fmla="*/ 700099 w 831688"/>
              <a:gd name="connsiteY20" fmla="*/ 42431 h 591270"/>
              <a:gd name="connsiteX21" fmla="*/ 733438 w 831688"/>
              <a:gd name="connsiteY21" fmla="*/ 78150 h 591270"/>
              <a:gd name="connsiteX22" fmla="*/ 745344 w 831688"/>
              <a:gd name="connsiteY22" fmla="*/ 151969 h 591270"/>
              <a:gd name="connsiteX23" fmla="*/ 797731 w 831688"/>
              <a:gd name="connsiteY23" fmla="*/ 194831 h 591270"/>
              <a:gd name="connsiteX24" fmla="*/ 831069 w 831688"/>
              <a:gd name="connsiteY24" fmla="*/ 297225 h 591270"/>
              <a:gd name="connsiteX25" fmla="*/ 769156 w 831688"/>
              <a:gd name="connsiteY25" fmla="*/ 435337 h 591270"/>
              <a:gd name="connsiteX26" fmla="*/ 688194 w 831688"/>
              <a:gd name="connsiteY26" fmla="*/ 535350 h 591270"/>
              <a:gd name="connsiteX27" fmla="*/ 545319 w 831688"/>
              <a:gd name="connsiteY27" fmla="*/ 587737 h 591270"/>
              <a:gd name="connsiteX28" fmla="*/ 345294 w 831688"/>
              <a:gd name="connsiteY28" fmla="*/ 582975 h 591270"/>
              <a:gd name="connsiteX29" fmla="*/ 178606 w 831688"/>
              <a:gd name="connsiteY29" fmla="*/ 554399 h 591270"/>
              <a:gd name="connsiteX30" fmla="*/ 100025 w 831688"/>
              <a:gd name="connsiteY30" fmla="*/ 497250 h 591270"/>
              <a:gd name="connsiteX31" fmla="*/ 59544 w 831688"/>
              <a:gd name="connsiteY31" fmla="*/ 425812 h 591270"/>
              <a:gd name="connsiteX0" fmla="*/ 59544 w 831688"/>
              <a:gd name="connsiteY0" fmla="*/ 425548 h 591006"/>
              <a:gd name="connsiteX1" fmla="*/ 7156 w 831688"/>
              <a:gd name="connsiteY1" fmla="*/ 306486 h 591006"/>
              <a:gd name="connsiteX2" fmla="*/ 7156 w 831688"/>
              <a:gd name="connsiteY2" fmla="*/ 192186 h 591006"/>
              <a:gd name="connsiteX3" fmla="*/ 69069 w 831688"/>
              <a:gd name="connsiteY3" fmla="*/ 130273 h 591006"/>
              <a:gd name="connsiteX4" fmla="*/ 135744 w 831688"/>
              <a:gd name="connsiteY4" fmla="*/ 101698 h 591006"/>
              <a:gd name="connsiteX5" fmla="*/ 188131 w 831688"/>
              <a:gd name="connsiteY5" fmla="*/ 87411 h 591006"/>
              <a:gd name="connsiteX6" fmla="*/ 200037 w 831688"/>
              <a:gd name="connsiteY6" fmla="*/ 46929 h 591006"/>
              <a:gd name="connsiteX7" fmla="*/ 230994 w 831688"/>
              <a:gd name="connsiteY7" fmla="*/ 15973 h 591006"/>
              <a:gd name="connsiteX8" fmla="*/ 273856 w 831688"/>
              <a:gd name="connsiteY8" fmla="*/ 1686 h 591006"/>
              <a:gd name="connsiteX9" fmla="*/ 302431 w 831688"/>
              <a:gd name="connsiteY9" fmla="*/ 54073 h 591006"/>
              <a:gd name="connsiteX10" fmla="*/ 321481 w 831688"/>
              <a:gd name="connsiteY10" fmla="*/ 77886 h 591006"/>
              <a:gd name="connsiteX11" fmla="*/ 350056 w 831688"/>
              <a:gd name="connsiteY11" fmla="*/ 77886 h 591006"/>
              <a:gd name="connsiteX12" fmla="*/ 411969 w 831688"/>
              <a:gd name="connsiteY12" fmla="*/ 77886 h 591006"/>
              <a:gd name="connsiteX13" fmla="*/ 426257 w 831688"/>
              <a:gd name="connsiteY13" fmla="*/ 44548 h 591006"/>
              <a:gd name="connsiteX14" fmla="*/ 454831 w 831688"/>
              <a:gd name="connsiteY14" fmla="*/ 11211 h 591006"/>
              <a:gd name="connsiteX15" fmla="*/ 502455 w 831688"/>
              <a:gd name="connsiteY15" fmla="*/ 20736 h 591006"/>
              <a:gd name="connsiteX16" fmla="*/ 519126 w 831688"/>
              <a:gd name="connsiteY16" fmla="*/ 80267 h 591006"/>
              <a:gd name="connsiteX17" fmla="*/ 559606 w 831688"/>
              <a:gd name="connsiteY17" fmla="*/ 85030 h 591006"/>
              <a:gd name="connsiteX18" fmla="*/ 621519 w 831688"/>
              <a:gd name="connsiteY18" fmla="*/ 87411 h 591006"/>
              <a:gd name="connsiteX19" fmla="*/ 650094 w 831688"/>
              <a:gd name="connsiteY19" fmla="*/ 56454 h 591006"/>
              <a:gd name="connsiteX20" fmla="*/ 700099 w 831688"/>
              <a:gd name="connsiteY20" fmla="*/ 42167 h 591006"/>
              <a:gd name="connsiteX21" fmla="*/ 733438 w 831688"/>
              <a:gd name="connsiteY21" fmla="*/ 77886 h 591006"/>
              <a:gd name="connsiteX22" fmla="*/ 745344 w 831688"/>
              <a:gd name="connsiteY22" fmla="*/ 151705 h 591006"/>
              <a:gd name="connsiteX23" fmla="*/ 797731 w 831688"/>
              <a:gd name="connsiteY23" fmla="*/ 194567 h 591006"/>
              <a:gd name="connsiteX24" fmla="*/ 831069 w 831688"/>
              <a:gd name="connsiteY24" fmla="*/ 296961 h 591006"/>
              <a:gd name="connsiteX25" fmla="*/ 769156 w 831688"/>
              <a:gd name="connsiteY25" fmla="*/ 435073 h 591006"/>
              <a:gd name="connsiteX26" fmla="*/ 688194 w 831688"/>
              <a:gd name="connsiteY26" fmla="*/ 535086 h 591006"/>
              <a:gd name="connsiteX27" fmla="*/ 545319 w 831688"/>
              <a:gd name="connsiteY27" fmla="*/ 587473 h 591006"/>
              <a:gd name="connsiteX28" fmla="*/ 345294 w 831688"/>
              <a:gd name="connsiteY28" fmla="*/ 582711 h 591006"/>
              <a:gd name="connsiteX29" fmla="*/ 178606 w 831688"/>
              <a:gd name="connsiteY29" fmla="*/ 554135 h 591006"/>
              <a:gd name="connsiteX30" fmla="*/ 100025 w 831688"/>
              <a:gd name="connsiteY30" fmla="*/ 496986 h 591006"/>
              <a:gd name="connsiteX31" fmla="*/ 59544 w 831688"/>
              <a:gd name="connsiteY31" fmla="*/ 425548 h 591006"/>
              <a:gd name="connsiteX0" fmla="*/ 59544 w 831688"/>
              <a:gd name="connsiteY0" fmla="*/ 425548 h 591006"/>
              <a:gd name="connsiteX1" fmla="*/ 7156 w 831688"/>
              <a:gd name="connsiteY1" fmla="*/ 306486 h 591006"/>
              <a:gd name="connsiteX2" fmla="*/ 7156 w 831688"/>
              <a:gd name="connsiteY2" fmla="*/ 192186 h 591006"/>
              <a:gd name="connsiteX3" fmla="*/ 69069 w 831688"/>
              <a:gd name="connsiteY3" fmla="*/ 130273 h 591006"/>
              <a:gd name="connsiteX4" fmla="*/ 135744 w 831688"/>
              <a:gd name="connsiteY4" fmla="*/ 101698 h 591006"/>
              <a:gd name="connsiteX5" fmla="*/ 188131 w 831688"/>
              <a:gd name="connsiteY5" fmla="*/ 87411 h 591006"/>
              <a:gd name="connsiteX6" fmla="*/ 200037 w 831688"/>
              <a:gd name="connsiteY6" fmla="*/ 46929 h 591006"/>
              <a:gd name="connsiteX7" fmla="*/ 226231 w 831688"/>
              <a:gd name="connsiteY7" fmla="*/ 15973 h 591006"/>
              <a:gd name="connsiteX8" fmla="*/ 273856 w 831688"/>
              <a:gd name="connsiteY8" fmla="*/ 1686 h 591006"/>
              <a:gd name="connsiteX9" fmla="*/ 302431 w 831688"/>
              <a:gd name="connsiteY9" fmla="*/ 54073 h 591006"/>
              <a:gd name="connsiteX10" fmla="*/ 321481 w 831688"/>
              <a:gd name="connsiteY10" fmla="*/ 77886 h 591006"/>
              <a:gd name="connsiteX11" fmla="*/ 350056 w 831688"/>
              <a:gd name="connsiteY11" fmla="*/ 77886 h 591006"/>
              <a:gd name="connsiteX12" fmla="*/ 411969 w 831688"/>
              <a:gd name="connsiteY12" fmla="*/ 77886 h 591006"/>
              <a:gd name="connsiteX13" fmla="*/ 426257 w 831688"/>
              <a:gd name="connsiteY13" fmla="*/ 44548 h 591006"/>
              <a:gd name="connsiteX14" fmla="*/ 454831 w 831688"/>
              <a:gd name="connsiteY14" fmla="*/ 11211 h 591006"/>
              <a:gd name="connsiteX15" fmla="*/ 502455 w 831688"/>
              <a:gd name="connsiteY15" fmla="*/ 20736 h 591006"/>
              <a:gd name="connsiteX16" fmla="*/ 519126 w 831688"/>
              <a:gd name="connsiteY16" fmla="*/ 80267 h 591006"/>
              <a:gd name="connsiteX17" fmla="*/ 559606 w 831688"/>
              <a:gd name="connsiteY17" fmla="*/ 85030 h 591006"/>
              <a:gd name="connsiteX18" fmla="*/ 621519 w 831688"/>
              <a:gd name="connsiteY18" fmla="*/ 87411 h 591006"/>
              <a:gd name="connsiteX19" fmla="*/ 650094 w 831688"/>
              <a:gd name="connsiteY19" fmla="*/ 56454 h 591006"/>
              <a:gd name="connsiteX20" fmla="*/ 700099 w 831688"/>
              <a:gd name="connsiteY20" fmla="*/ 42167 h 591006"/>
              <a:gd name="connsiteX21" fmla="*/ 733438 w 831688"/>
              <a:gd name="connsiteY21" fmla="*/ 77886 h 591006"/>
              <a:gd name="connsiteX22" fmla="*/ 745344 w 831688"/>
              <a:gd name="connsiteY22" fmla="*/ 151705 h 591006"/>
              <a:gd name="connsiteX23" fmla="*/ 797731 w 831688"/>
              <a:gd name="connsiteY23" fmla="*/ 194567 h 591006"/>
              <a:gd name="connsiteX24" fmla="*/ 831069 w 831688"/>
              <a:gd name="connsiteY24" fmla="*/ 296961 h 591006"/>
              <a:gd name="connsiteX25" fmla="*/ 769156 w 831688"/>
              <a:gd name="connsiteY25" fmla="*/ 435073 h 591006"/>
              <a:gd name="connsiteX26" fmla="*/ 688194 w 831688"/>
              <a:gd name="connsiteY26" fmla="*/ 535086 h 591006"/>
              <a:gd name="connsiteX27" fmla="*/ 545319 w 831688"/>
              <a:gd name="connsiteY27" fmla="*/ 587473 h 591006"/>
              <a:gd name="connsiteX28" fmla="*/ 345294 w 831688"/>
              <a:gd name="connsiteY28" fmla="*/ 582711 h 591006"/>
              <a:gd name="connsiteX29" fmla="*/ 178606 w 831688"/>
              <a:gd name="connsiteY29" fmla="*/ 554135 h 591006"/>
              <a:gd name="connsiteX30" fmla="*/ 100025 w 831688"/>
              <a:gd name="connsiteY30" fmla="*/ 496986 h 591006"/>
              <a:gd name="connsiteX31" fmla="*/ 59544 w 831688"/>
              <a:gd name="connsiteY31" fmla="*/ 425548 h 591006"/>
              <a:gd name="connsiteX0" fmla="*/ 59544 w 831688"/>
              <a:gd name="connsiteY0" fmla="*/ 417250 h 582708"/>
              <a:gd name="connsiteX1" fmla="*/ 7156 w 831688"/>
              <a:gd name="connsiteY1" fmla="*/ 298188 h 582708"/>
              <a:gd name="connsiteX2" fmla="*/ 7156 w 831688"/>
              <a:gd name="connsiteY2" fmla="*/ 183888 h 582708"/>
              <a:gd name="connsiteX3" fmla="*/ 69069 w 831688"/>
              <a:gd name="connsiteY3" fmla="*/ 121975 h 582708"/>
              <a:gd name="connsiteX4" fmla="*/ 135744 w 831688"/>
              <a:gd name="connsiteY4" fmla="*/ 93400 h 582708"/>
              <a:gd name="connsiteX5" fmla="*/ 188131 w 831688"/>
              <a:gd name="connsiteY5" fmla="*/ 79113 h 582708"/>
              <a:gd name="connsiteX6" fmla="*/ 200037 w 831688"/>
              <a:gd name="connsiteY6" fmla="*/ 38631 h 582708"/>
              <a:gd name="connsiteX7" fmla="*/ 226231 w 831688"/>
              <a:gd name="connsiteY7" fmla="*/ 7675 h 582708"/>
              <a:gd name="connsiteX8" fmla="*/ 273856 w 831688"/>
              <a:gd name="connsiteY8" fmla="*/ 2913 h 582708"/>
              <a:gd name="connsiteX9" fmla="*/ 302431 w 831688"/>
              <a:gd name="connsiteY9" fmla="*/ 45775 h 582708"/>
              <a:gd name="connsiteX10" fmla="*/ 321481 w 831688"/>
              <a:gd name="connsiteY10" fmla="*/ 69588 h 582708"/>
              <a:gd name="connsiteX11" fmla="*/ 350056 w 831688"/>
              <a:gd name="connsiteY11" fmla="*/ 69588 h 582708"/>
              <a:gd name="connsiteX12" fmla="*/ 411969 w 831688"/>
              <a:gd name="connsiteY12" fmla="*/ 69588 h 582708"/>
              <a:gd name="connsiteX13" fmla="*/ 426257 w 831688"/>
              <a:gd name="connsiteY13" fmla="*/ 36250 h 582708"/>
              <a:gd name="connsiteX14" fmla="*/ 454831 w 831688"/>
              <a:gd name="connsiteY14" fmla="*/ 2913 h 582708"/>
              <a:gd name="connsiteX15" fmla="*/ 502455 w 831688"/>
              <a:gd name="connsiteY15" fmla="*/ 12438 h 582708"/>
              <a:gd name="connsiteX16" fmla="*/ 519126 w 831688"/>
              <a:gd name="connsiteY16" fmla="*/ 71969 h 582708"/>
              <a:gd name="connsiteX17" fmla="*/ 559606 w 831688"/>
              <a:gd name="connsiteY17" fmla="*/ 76732 h 582708"/>
              <a:gd name="connsiteX18" fmla="*/ 621519 w 831688"/>
              <a:gd name="connsiteY18" fmla="*/ 79113 h 582708"/>
              <a:gd name="connsiteX19" fmla="*/ 650094 w 831688"/>
              <a:gd name="connsiteY19" fmla="*/ 48156 h 582708"/>
              <a:gd name="connsiteX20" fmla="*/ 700099 w 831688"/>
              <a:gd name="connsiteY20" fmla="*/ 33869 h 582708"/>
              <a:gd name="connsiteX21" fmla="*/ 733438 w 831688"/>
              <a:gd name="connsiteY21" fmla="*/ 69588 h 582708"/>
              <a:gd name="connsiteX22" fmla="*/ 745344 w 831688"/>
              <a:gd name="connsiteY22" fmla="*/ 143407 h 582708"/>
              <a:gd name="connsiteX23" fmla="*/ 797731 w 831688"/>
              <a:gd name="connsiteY23" fmla="*/ 186269 h 582708"/>
              <a:gd name="connsiteX24" fmla="*/ 831069 w 831688"/>
              <a:gd name="connsiteY24" fmla="*/ 288663 h 582708"/>
              <a:gd name="connsiteX25" fmla="*/ 769156 w 831688"/>
              <a:gd name="connsiteY25" fmla="*/ 426775 h 582708"/>
              <a:gd name="connsiteX26" fmla="*/ 688194 w 831688"/>
              <a:gd name="connsiteY26" fmla="*/ 526788 h 582708"/>
              <a:gd name="connsiteX27" fmla="*/ 545319 w 831688"/>
              <a:gd name="connsiteY27" fmla="*/ 579175 h 582708"/>
              <a:gd name="connsiteX28" fmla="*/ 345294 w 831688"/>
              <a:gd name="connsiteY28" fmla="*/ 574413 h 582708"/>
              <a:gd name="connsiteX29" fmla="*/ 178606 w 831688"/>
              <a:gd name="connsiteY29" fmla="*/ 545837 h 582708"/>
              <a:gd name="connsiteX30" fmla="*/ 100025 w 831688"/>
              <a:gd name="connsiteY30" fmla="*/ 488688 h 582708"/>
              <a:gd name="connsiteX31" fmla="*/ 59544 w 831688"/>
              <a:gd name="connsiteY31" fmla="*/ 417250 h 582708"/>
              <a:gd name="connsiteX0" fmla="*/ 59544 w 831688"/>
              <a:gd name="connsiteY0" fmla="*/ 416545 h 582003"/>
              <a:gd name="connsiteX1" fmla="*/ 7156 w 831688"/>
              <a:gd name="connsiteY1" fmla="*/ 297483 h 582003"/>
              <a:gd name="connsiteX2" fmla="*/ 7156 w 831688"/>
              <a:gd name="connsiteY2" fmla="*/ 183183 h 582003"/>
              <a:gd name="connsiteX3" fmla="*/ 69069 w 831688"/>
              <a:gd name="connsiteY3" fmla="*/ 121270 h 582003"/>
              <a:gd name="connsiteX4" fmla="*/ 135744 w 831688"/>
              <a:gd name="connsiteY4" fmla="*/ 92695 h 582003"/>
              <a:gd name="connsiteX5" fmla="*/ 188131 w 831688"/>
              <a:gd name="connsiteY5" fmla="*/ 78408 h 582003"/>
              <a:gd name="connsiteX6" fmla="*/ 200037 w 831688"/>
              <a:gd name="connsiteY6" fmla="*/ 37926 h 582003"/>
              <a:gd name="connsiteX7" fmla="*/ 226231 w 831688"/>
              <a:gd name="connsiteY7" fmla="*/ 6970 h 582003"/>
              <a:gd name="connsiteX8" fmla="*/ 273856 w 831688"/>
              <a:gd name="connsiteY8" fmla="*/ 2208 h 582003"/>
              <a:gd name="connsiteX9" fmla="*/ 302431 w 831688"/>
              <a:gd name="connsiteY9" fmla="*/ 35545 h 582003"/>
              <a:gd name="connsiteX10" fmla="*/ 321481 w 831688"/>
              <a:gd name="connsiteY10" fmla="*/ 68883 h 582003"/>
              <a:gd name="connsiteX11" fmla="*/ 350056 w 831688"/>
              <a:gd name="connsiteY11" fmla="*/ 68883 h 582003"/>
              <a:gd name="connsiteX12" fmla="*/ 411969 w 831688"/>
              <a:gd name="connsiteY12" fmla="*/ 68883 h 582003"/>
              <a:gd name="connsiteX13" fmla="*/ 426257 w 831688"/>
              <a:gd name="connsiteY13" fmla="*/ 35545 h 582003"/>
              <a:gd name="connsiteX14" fmla="*/ 454831 w 831688"/>
              <a:gd name="connsiteY14" fmla="*/ 2208 h 582003"/>
              <a:gd name="connsiteX15" fmla="*/ 502455 w 831688"/>
              <a:gd name="connsiteY15" fmla="*/ 11733 h 582003"/>
              <a:gd name="connsiteX16" fmla="*/ 519126 w 831688"/>
              <a:gd name="connsiteY16" fmla="*/ 71264 h 582003"/>
              <a:gd name="connsiteX17" fmla="*/ 559606 w 831688"/>
              <a:gd name="connsiteY17" fmla="*/ 76027 h 582003"/>
              <a:gd name="connsiteX18" fmla="*/ 621519 w 831688"/>
              <a:gd name="connsiteY18" fmla="*/ 78408 h 582003"/>
              <a:gd name="connsiteX19" fmla="*/ 650094 w 831688"/>
              <a:gd name="connsiteY19" fmla="*/ 47451 h 582003"/>
              <a:gd name="connsiteX20" fmla="*/ 700099 w 831688"/>
              <a:gd name="connsiteY20" fmla="*/ 33164 h 582003"/>
              <a:gd name="connsiteX21" fmla="*/ 733438 w 831688"/>
              <a:gd name="connsiteY21" fmla="*/ 68883 h 582003"/>
              <a:gd name="connsiteX22" fmla="*/ 745344 w 831688"/>
              <a:gd name="connsiteY22" fmla="*/ 142702 h 582003"/>
              <a:gd name="connsiteX23" fmla="*/ 797731 w 831688"/>
              <a:gd name="connsiteY23" fmla="*/ 185564 h 582003"/>
              <a:gd name="connsiteX24" fmla="*/ 831069 w 831688"/>
              <a:gd name="connsiteY24" fmla="*/ 287958 h 582003"/>
              <a:gd name="connsiteX25" fmla="*/ 769156 w 831688"/>
              <a:gd name="connsiteY25" fmla="*/ 426070 h 582003"/>
              <a:gd name="connsiteX26" fmla="*/ 688194 w 831688"/>
              <a:gd name="connsiteY26" fmla="*/ 526083 h 582003"/>
              <a:gd name="connsiteX27" fmla="*/ 545319 w 831688"/>
              <a:gd name="connsiteY27" fmla="*/ 578470 h 582003"/>
              <a:gd name="connsiteX28" fmla="*/ 345294 w 831688"/>
              <a:gd name="connsiteY28" fmla="*/ 573708 h 582003"/>
              <a:gd name="connsiteX29" fmla="*/ 178606 w 831688"/>
              <a:gd name="connsiteY29" fmla="*/ 545132 h 582003"/>
              <a:gd name="connsiteX30" fmla="*/ 100025 w 831688"/>
              <a:gd name="connsiteY30" fmla="*/ 487983 h 582003"/>
              <a:gd name="connsiteX31" fmla="*/ 59544 w 831688"/>
              <a:gd name="connsiteY31" fmla="*/ 416545 h 582003"/>
              <a:gd name="connsiteX0" fmla="*/ 59544 w 831688"/>
              <a:gd name="connsiteY0" fmla="*/ 416545 h 582003"/>
              <a:gd name="connsiteX1" fmla="*/ 7156 w 831688"/>
              <a:gd name="connsiteY1" fmla="*/ 297483 h 582003"/>
              <a:gd name="connsiteX2" fmla="*/ 7156 w 831688"/>
              <a:gd name="connsiteY2" fmla="*/ 183183 h 582003"/>
              <a:gd name="connsiteX3" fmla="*/ 69069 w 831688"/>
              <a:gd name="connsiteY3" fmla="*/ 121270 h 582003"/>
              <a:gd name="connsiteX4" fmla="*/ 135744 w 831688"/>
              <a:gd name="connsiteY4" fmla="*/ 92695 h 582003"/>
              <a:gd name="connsiteX5" fmla="*/ 188131 w 831688"/>
              <a:gd name="connsiteY5" fmla="*/ 78408 h 582003"/>
              <a:gd name="connsiteX6" fmla="*/ 200037 w 831688"/>
              <a:gd name="connsiteY6" fmla="*/ 37926 h 582003"/>
              <a:gd name="connsiteX7" fmla="*/ 226231 w 831688"/>
              <a:gd name="connsiteY7" fmla="*/ 6970 h 582003"/>
              <a:gd name="connsiteX8" fmla="*/ 273856 w 831688"/>
              <a:gd name="connsiteY8" fmla="*/ 2208 h 582003"/>
              <a:gd name="connsiteX9" fmla="*/ 302431 w 831688"/>
              <a:gd name="connsiteY9" fmla="*/ 35545 h 582003"/>
              <a:gd name="connsiteX10" fmla="*/ 314337 w 831688"/>
              <a:gd name="connsiteY10" fmla="*/ 68883 h 582003"/>
              <a:gd name="connsiteX11" fmla="*/ 350056 w 831688"/>
              <a:gd name="connsiteY11" fmla="*/ 68883 h 582003"/>
              <a:gd name="connsiteX12" fmla="*/ 411969 w 831688"/>
              <a:gd name="connsiteY12" fmla="*/ 68883 h 582003"/>
              <a:gd name="connsiteX13" fmla="*/ 426257 w 831688"/>
              <a:gd name="connsiteY13" fmla="*/ 35545 h 582003"/>
              <a:gd name="connsiteX14" fmla="*/ 454831 w 831688"/>
              <a:gd name="connsiteY14" fmla="*/ 2208 h 582003"/>
              <a:gd name="connsiteX15" fmla="*/ 502455 w 831688"/>
              <a:gd name="connsiteY15" fmla="*/ 11733 h 582003"/>
              <a:gd name="connsiteX16" fmla="*/ 519126 w 831688"/>
              <a:gd name="connsiteY16" fmla="*/ 71264 h 582003"/>
              <a:gd name="connsiteX17" fmla="*/ 559606 w 831688"/>
              <a:gd name="connsiteY17" fmla="*/ 76027 h 582003"/>
              <a:gd name="connsiteX18" fmla="*/ 621519 w 831688"/>
              <a:gd name="connsiteY18" fmla="*/ 78408 h 582003"/>
              <a:gd name="connsiteX19" fmla="*/ 650094 w 831688"/>
              <a:gd name="connsiteY19" fmla="*/ 47451 h 582003"/>
              <a:gd name="connsiteX20" fmla="*/ 700099 w 831688"/>
              <a:gd name="connsiteY20" fmla="*/ 33164 h 582003"/>
              <a:gd name="connsiteX21" fmla="*/ 733438 w 831688"/>
              <a:gd name="connsiteY21" fmla="*/ 68883 h 582003"/>
              <a:gd name="connsiteX22" fmla="*/ 745344 w 831688"/>
              <a:gd name="connsiteY22" fmla="*/ 142702 h 582003"/>
              <a:gd name="connsiteX23" fmla="*/ 797731 w 831688"/>
              <a:gd name="connsiteY23" fmla="*/ 185564 h 582003"/>
              <a:gd name="connsiteX24" fmla="*/ 831069 w 831688"/>
              <a:gd name="connsiteY24" fmla="*/ 287958 h 582003"/>
              <a:gd name="connsiteX25" fmla="*/ 769156 w 831688"/>
              <a:gd name="connsiteY25" fmla="*/ 426070 h 582003"/>
              <a:gd name="connsiteX26" fmla="*/ 688194 w 831688"/>
              <a:gd name="connsiteY26" fmla="*/ 526083 h 582003"/>
              <a:gd name="connsiteX27" fmla="*/ 545319 w 831688"/>
              <a:gd name="connsiteY27" fmla="*/ 578470 h 582003"/>
              <a:gd name="connsiteX28" fmla="*/ 345294 w 831688"/>
              <a:gd name="connsiteY28" fmla="*/ 573708 h 582003"/>
              <a:gd name="connsiteX29" fmla="*/ 178606 w 831688"/>
              <a:gd name="connsiteY29" fmla="*/ 545132 h 582003"/>
              <a:gd name="connsiteX30" fmla="*/ 100025 w 831688"/>
              <a:gd name="connsiteY30" fmla="*/ 487983 h 582003"/>
              <a:gd name="connsiteX31" fmla="*/ 59544 w 831688"/>
              <a:gd name="connsiteY31" fmla="*/ 416545 h 582003"/>
              <a:gd name="connsiteX0" fmla="*/ 59544 w 831688"/>
              <a:gd name="connsiteY0" fmla="*/ 416545 h 582003"/>
              <a:gd name="connsiteX1" fmla="*/ 7156 w 831688"/>
              <a:gd name="connsiteY1" fmla="*/ 297483 h 582003"/>
              <a:gd name="connsiteX2" fmla="*/ 7156 w 831688"/>
              <a:gd name="connsiteY2" fmla="*/ 183183 h 582003"/>
              <a:gd name="connsiteX3" fmla="*/ 69069 w 831688"/>
              <a:gd name="connsiteY3" fmla="*/ 121270 h 582003"/>
              <a:gd name="connsiteX4" fmla="*/ 135744 w 831688"/>
              <a:gd name="connsiteY4" fmla="*/ 92695 h 582003"/>
              <a:gd name="connsiteX5" fmla="*/ 188131 w 831688"/>
              <a:gd name="connsiteY5" fmla="*/ 78408 h 582003"/>
              <a:gd name="connsiteX6" fmla="*/ 200037 w 831688"/>
              <a:gd name="connsiteY6" fmla="*/ 37926 h 582003"/>
              <a:gd name="connsiteX7" fmla="*/ 226231 w 831688"/>
              <a:gd name="connsiteY7" fmla="*/ 6970 h 582003"/>
              <a:gd name="connsiteX8" fmla="*/ 273856 w 831688"/>
              <a:gd name="connsiteY8" fmla="*/ 2208 h 582003"/>
              <a:gd name="connsiteX9" fmla="*/ 302431 w 831688"/>
              <a:gd name="connsiteY9" fmla="*/ 35545 h 582003"/>
              <a:gd name="connsiteX10" fmla="*/ 314337 w 831688"/>
              <a:gd name="connsiteY10" fmla="*/ 68883 h 582003"/>
              <a:gd name="connsiteX11" fmla="*/ 350056 w 831688"/>
              <a:gd name="connsiteY11" fmla="*/ 68883 h 582003"/>
              <a:gd name="connsiteX12" fmla="*/ 411969 w 831688"/>
              <a:gd name="connsiteY12" fmla="*/ 68883 h 582003"/>
              <a:gd name="connsiteX13" fmla="*/ 426257 w 831688"/>
              <a:gd name="connsiteY13" fmla="*/ 35545 h 582003"/>
              <a:gd name="connsiteX14" fmla="*/ 454831 w 831688"/>
              <a:gd name="connsiteY14" fmla="*/ 2208 h 582003"/>
              <a:gd name="connsiteX15" fmla="*/ 500074 w 831688"/>
              <a:gd name="connsiteY15" fmla="*/ 11733 h 582003"/>
              <a:gd name="connsiteX16" fmla="*/ 519126 w 831688"/>
              <a:gd name="connsiteY16" fmla="*/ 71264 h 582003"/>
              <a:gd name="connsiteX17" fmla="*/ 559606 w 831688"/>
              <a:gd name="connsiteY17" fmla="*/ 76027 h 582003"/>
              <a:gd name="connsiteX18" fmla="*/ 621519 w 831688"/>
              <a:gd name="connsiteY18" fmla="*/ 78408 h 582003"/>
              <a:gd name="connsiteX19" fmla="*/ 650094 w 831688"/>
              <a:gd name="connsiteY19" fmla="*/ 47451 h 582003"/>
              <a:gd name="connsiteX20" fmla="*/ 700099 w 831688"/>
              <a:gd name="connsiteY20" fmla="*/ 33164 h 582003"/>
              <a:gd name="connsiteX21" fmla="*/ 733438 w 831688"/>
              <a:gd name="connsiteY21" fmla="*/ 68883 h 582003"/>
              <a:gd name="connsiteX22" fmla="*/ 745344 w 831688"/>
              <a:gd name="connsiteY22" fmla="*/ 142702 h 582003"/>
              <a:gd name="connsiteX23" fmla="*/ 797731 w 831688"/>
              <a:gd name="connsiteY23" fmla="*/ 185564 h 582003"/>
              <a:gd name="connsiteX24" fmla="*/ 831069 w 831688"/>
              <a:gd name="connsiteY24" fmla="*/ 287958 h 582003"/>
              <a:gd name="connsiteX25" fmla="*/ 769156 w 831688"/>
              <a:gd name="connsiteY25" fmla="*/ 426070 h 582003"/>
              <a:gd name="connsiteX26" fmla="*/ 688194 w 831688"/>
              <a:gd name="connsiteY26" fmla="*/ 526083 h 582003"/>
              <a:gd name="connsiteX27" fmla="*/ 545319 w 831688"/>
              <a:gd name="connsiteY27" fmla="*/ 578470 h 582003"/>
              <a:gd name="connsiteX28" fmla="*/ 345294 w 831688"/>
              <a:gd name="connsiteY28" fmla="*/ 573708 h 582003"/>
              <a:gd name="connsiteX29" fmla="*/ 178606 w 831688"/>
              <a:gd name="connsiteY29" fmla="*/ 545132 h 582003"/>
              <a:gd name="connsiteX30" fmla="*/ 100025 w 831688"/>
              <a:gd name="connsiteY30" fmla="*/ 487983 h 582003"/>
              <a:gd name="connsiteX31" fmla="*/ 59544 w 831688"/>
              <a:gd name="connsiteY31" fmla="*/ 416545 h 582003"/>
              <a:gd name="connsiteX0" fmla="*/ 59544 w 831688"/>
              <a:gd name="connsiteY0" fmla="*/ 416206 h 581664"/>
              <a:gd name="connsiteX1" fmla="*/ 7156 w 831688"/>
              <a:gd name="connsiteY1" fmla="*/ 297144 h 581664"/>
              <a:gd name="connsiteX2" fmla="*/ 7156 w 831688"/>
              <a:gd name="connsiteY2" fmla="*/ 182844 h 581664"/>
              <a:gd name="connsiteX3" fmla="*/ 69069 w 831688"/>
              <a:gd name="connsiteY3" fmla="*/ 120931 h 581664"/>
              <a:gd name="connsiteX4" fmla="*/ 135744 w 831688"/>
              <a:gd name="connsiteY4" fmla="*/ 92356 h 581664"/>
              <a:gd name="connsiteX5" fmla="*/ 188131 w 831688"/>
              <a:gd name="connsiteY5" fmla="*/ 78069 h 581664"/>
              <a:gd name="connsiteX6" fmla="*/ 200037 w 831688"/>
              <a:gd name="connsiteY6" fmla="*/ 37587 h 581664"/>
              <a:gd name="connsiteX7" fmla="*/ 226231 w 831688"/>
              <a:gd name="connsiteY7" fmla="*/ 6631 h 581664"/>
              <a:gd name="connsiteX8" fmla="*/ 271475 w 831688"/>
              <a:gd name="connsiteY8" fmla="*/ 6632 h 581664"/>
              <a:gd name="connsiteX9" fmla="*/ 302431 w 831688"/>
              <a:gd name="connsiteY9" fmla="*/ 35206 h 581664"/>
              <a:gd name="connsiteX10" fmla="*/ 314337 w 831688"/>
              <a:gd name="connsiteY10" fmla="*/ 68544 h 581664"/>
              <a:gd name="connsiteX11" fmla="*/ 350056 w 831688"/>
              <a:gd name="connsiteY11" fmla="*/ 68544 h 581664"/>
              <a:gd name="connsiteX12" fmla="*/ 411969 w 831688"/>
              <a:gd name="connsiteY12" fmla="*/ 68544 h 581664"/>
              <a:gd name="connsiteX13" fmla="*/ 426257 w 831688"/>
              <a:gd name="connsiteY13" fmla="*/ 35206 h 581664"/>
              <a:gd name="connsiteX14" fmla="*/ 454831 w 831688"/>
              <a:gd name="connsiteY14" fmla="*/ 1869 h 581664"/>
              <a:gd name="connsiteX15" fmla="*/ 500074 w 831688"/>
              <a:gd name="connsiteY15" fmla="*/ 11394 h 581664"/>
              <a:gd name="connsiteX16" fmla="*/ 519126 w 831688"/>
              <a:gd name="connsiteY16" fmla="*/ 70925 h 581664"/>
              <a:gd name="connsiteX17" fmla="*/ 559606 w 831688"/>
              <a:gd name="connsiteY17" fmla="*/ 75688 h 581664"/>
              <a:gd name="connsiteX18" fmla="*/ 621519 w 831688"/>
              <a:gd name="connsiteY18" fmla="*/ 78069 h 581664"/>
              <a:gd name="connsiteX19" fmla="*/ 650094 w 831688"/>
              <a:gd name="connsiteY19" fmla="*/ 47112 h 581664"/>
              <a:gd name="connsiteX20" fmla="*/ 700099 w 831688"/>
              <a:gd name="connsiteY20" fmla="*/ 32825 h 581664"/>
              <a:gd name="connsiteX21" fmla="*/ 733438 w 831688"/>
              <a:gd name="connsiteY21" fmla="*/ 68544 h 581664"/>
              <a:gd name="connsiteX22" fmla="*/ 745344 w 831688"/>
              <a:gd name="connsiteY22" fmla="*/ 142363 h 581664"/>
              <a:gd name="connsiteX23" fmla="*/ 797731 w 831688"/>
              <a:gd name="connsiteY23" fmla="*/ 185225 h 581664"/>
              <a:gd name="connsiteX24" fmla="*/ 831069 w 831688"/>
              <a:gd name="connsiteY24" fmla="*/ 287619 h 581664"/>
              <a:gd name="connsiteX25" fmla="*/ 769156 w 831688"/>
              <a:gd name="connsiteY25" fmla="*/ 425731 h 581664"/>
              <a:gd name="connsiteX26" fmla="*/ 688194 w 831688"/>
              <a:gd name="connsiteY26" fmla="*/ 525744 h 581664"/>
              <a:gd name="connsiteX27" fmla="*/ 545319 w 831688"/>
              <a:gd name="connsiteY27" fmla="*/ 578131 h 581664"/>
              <a:gd name="connsiteX28" fmla="*/ 345294 w 831688"/>
              <a:gd name="connsiteY28" fmla="*/ 573369 h 581664"/>
              <a:gd name="connsiteX29" fmla="*/ 178606 w 831688"/>
              <a:gd name="connsiteY29" fmla="*/ 544793 h 581664"/>
              <a:gd name="connsiteX30" fmla="*/ 100025 w 831688"/>
              <a:gd name="connsiteY30" fmla="*/ 487644 h 581664"/>
              <a:gd name="connsiteX31" fmla="*/ 59544 w 831688"/>
              <a:gd name="connsiteY31" fmla="*/ 416206 h 581664"/>
              <a:gd name="connsiteX0" fmla="*/ 59544 w 831688"/>
              <a:gd name="connsiteY0" fmla="*/ 416206 h 581664"/>
              <a:gd name="connsiteX1" fmla="*/ 7156 w 831688"/>
              <a:gd name="connsiteY1" fmla="*/ 297144 h 581664"/>
              <a:gd name="connsiteX2" fmla="*/ 7156 w 831688"/>
              <a:gd name="connsiteY2" fmla="*/ 182844 h 581664"/>
              <a:gd name="connsiteX3" fmla="*/ 69069 w 831688"/>
              <a:gd name="connsiteY3" fmla="*/ 120931 h 581664"/>
              <a:gd name="connsiteX4" fmla="*/ 135744 w 831688"/>
              <a:gd name="connsiteY4" fmla="*/ 92356 h 581664"/>
              <a:gd name="connsiteX5" fmla="*/ 188131 w 831688"/>
              <a:gd name="connsiteY5" fmla="*/ 78069 h 581664"/>
              <a:gd name="connsiteX6" fmla="*/ 200037 w 831688"/>
              <a:gd name="connsiteY6" fmla="*/ 37587 h 581664"/>
              <a:gd name="connsiteX7" fmla="*/ 226231 w 831688"/>
              <a:gd name="connsiteY7" fmla="*/ 6631 h 581664"/>
              <a:gd name="connsiteX8" fmla="*/ 271475 w 831688"/>
              <a:gd name="connsiteY8" fmla="*/ 6632 h 581664"/>
              <a:gd name="connsiteX9" fmla="*/ 302431 w 831688"/>
              <a:gd name="connsiteY9" fmla="*/ 35206 h 581664"/>
              <a:gd name="connsiteX10" fmla="*/ 314337 w 831688"/>
              <a:gd name="connsiteY10" fmla="*/ 68544 h 581664"/>
              <a:gd name="connsiteX11" fmla="*/ 350056 w 831688"/>
              <a:gd name="connsiteY11" fmla="*/ 68544 h 581664"/>
              <a:gd name="connsiteX12" fmla="*/ 411969 w 831688"/>
              <a:gd name="connsiteY12" fmla="*/ 68544 h 581664"/>
              <a:gd name="connsiteX13" fmla="*/ 426257 w 831688"/>
              <a:gd name="connsiteY13" fmla="*/ 35206 h 581664"/>
              <a:gd name="connsiteX14" fmla="*/ 454831 w 831688"/>
              <a:gd name="connsiteY14" fmla="*/ 1869 h 581664"/>
              <a:gd name="connsiteX15" fmla="*/ 500074 w 831688"/>
              <a:gd name="connsiteY15" fmla="*/ 11394 h 581664"/>
              <a:gd name="connsiteX16" fmla="*/ 519126 w 831688"/>
              <a:gd name="connsiteY16" fmla="*/ 70925 h 581664"/>
              <a:gd name="connsiteX17" fmla="*/ 559606 w 831688"/>
              <a:gd name="connsiteY17" fmla="*/ 75688 h 581664"/>
              <a:gd name="connsiteX18" fmla="*/ 621519 w 831688"/>
              <a:gd name="connsiteY18" fmla="*/ 82831 h 581664"/>
              <a:gd name="connsiteX19" fmla="*/ 650094 w 831688"/>
              <a:gd name="connsiteY19" fmla="*/ 47112 h 581664"/>
              <a:gd name="connsiteX20" fmla="*/ 700099 w 831688"/>
              <a:gd name="connsiteY20" fmla="*/ 32825 h 581664"/>
              <a:gd name="connsiteX21" fmla="*/ 733438 w 831688"/>
              <a:gd name="connsiteY21" fmla="*/ 68544 h 581664"/>
              <a:gd name="connsiteX22" fmla="*/ 745344 w 831688"/>
              <a:gd name="connsiteY22" fmla="*/ 142363 h 581664"/>
              <a:gd name="connsiteX23" fmla="*/ 797731 w 831688"/>
              <a:gd name="connsiteY23" fmla="*/ 185225 h 581664"/>
              <a:gd name="connsiteX24" fmla="*/ 831069 w 831688"/>
              <a:gd name="connsiteY24" fmla="*/ 287619 h 581664"/>
              <a:gd name="connsiteX25" fmla="*/ 769156 w 831688"/>
              <a:gd name="connsiteY25" fmla="*/ 425731 h 581664"/>
              <a:gd name="connsiteX26" fmla="*/ 688194 w 831688"/>
              <a:gd name="connsiteY26" fmla="*/ 525744 h 581664"/>
              <a:gd name="connsiteX27" fmla="*/ 545319 w 831688"/>
              <a:gd name="connsiteY27" fmla="*/ 578131 h 581664"/>
              <a:gd name="connsiteX28" fmla="*/ 345294 w 831688"/>
              <a:gd name="connsiteY28" fmla="*/ 573369 h 581664"/>
              <a:gd name="connsiteX29" fmla="*/ 178606 w 831688"/>
              <a:gd name="connsiteY29" fmla="*/ 544793 h 581664"/>
              <a:gd name="connsiteX30" fmla="*/ 100025 w 831688"/>
              <a:gd name="connsiteY30" fmla="*/ 487644 h 581664"/>
              <a:gd name="connsiteX31" fmla="*/ 59544 w 831688"/>
              <a:gd name="connsiteY31" fmla="*/ 416206 h 581664"/>
              <a:gd name="connsiteX0" fmla="*/ 59544 w 831688"/>
              <a:gd name="connsiteY0" fmla="*/ 416206 h 581664"/>
              <a:gd name="connsiteX1" fmla="*/ 7156 w 831688"/>
              <a:gd name="connsiteY1" fmla="*/ 297144 h 581664"/>
              <a:gd name="connsiteX2" fmla="*/ 7156 w 831688"/>
              <a:gd name="connsiteY2" fmla="*/ 182844 h 581664"/>
              <a:gd name="connsiteX3" fmla="*/ 69069 w 831688"/>
              <a:gd name="connsiteY3" fmla="*/ 120931 h 581664"/>
              <a:gd name="connsiteX4" fmla="*/ 135744 w 831688"/>
              <a:gd name="connsiteY4" fmla="*/ 92356 h 581664"/>
              <a:gd name="connsiteX5" fmla="*/ 188131 w 831688"/>
              <a:gd name="connsiteY5" fmla="*/ 78069 h 581664"/>
              <a:gd name="connsiteX6" fmla="*/ 200037 w 831688"/>
              <a:gd name="connsiteY6" fmla="*/ 37587 h 581664"/>
              <a:gd name="connsiteX7" fmla="*/ 226231 w 831688"/>
              <a:gd name="connsiteY7" fmla="*/ 6631 h 581664"/>
              <a:gd name="connsiteX8" fmla="*/ 271475 w 831688"/>
              <a:gd name="connsiteY8" fmla="*/ 6632 h 581664"/>
              <a:gd name="connsiteX9" fmla="*/ 302431 w 831688"/>
              <a:gd name="connsiteY9" fmla="*/ 35206 h 581664"/>
              <a:gd name="connsiteX10" fmla="*/ 314337 w 831688"/>
              <a:gd name="connsiteY10" fmla="*/ 68544 h 581664"/>
              <a:gd name="connsiteX11" fmla="*/ 350056 w 831688"/>
              <a:gd name="connsiteY11" fmla="*/ 68544 h 581664"/>
              <a:gd name="connsiteX12" fmla="*/ 411969 w 831688"/>
              <a:gd name="connsiteY12" fmla="*/ 68544 h 581664"/>
              <a:gd name="connsiteX13" fmla="*/ 426257 w 831688"/>
              <a:gd name="connsiteY13" fmla="*/ 35206 h 581664"/>
              <a:gd name="connsiteX14" fmla="*/ 454831 w 831688"/>
              <a:gd name="connsiteY14" fmla="*/ 1869 h 581664"/>
              <a:gd name="connsiteX15" fmla="*/ 500074 w 831688"/>
              <a:gd name="connsiteY15" fmla="*/ 11394 h 581664"/>
              <a:gd name="connsiteX16" fmla="*/ 519126 w 831688"/>
              <a:gd name="connsiteY16" fmla="*/ 70925 h 581664"/>
              <a:gd name="connsiteX17" fmla="*/ 561987 w 831688"/>
              <a:gd name="connsiteY17" fmla="*/ 78069 h 581664"/>
              <a:gd name="connsiteX18" fmla="*/ 621519 w 831688"/>
              <a:gd name="connsiteY18" fmla="*/ 82831 h 581664"/>
              <a:gd name="connsiteX19" fmla="*/ 650094 w 831688"/>
              <a:gd name="connsiteY19" fmla="*/ 47112 h 581664"/>
              <a:gd name="connsiteX20" fmla="*/ 700099 w 831688"/>
              <a:gd name="connsiteY20" fmla="*/ 32825 h 581664"/>
              <a:gd name="connsiteX21" fmla="*/ 733438 w 831688"/>
              <a:gd name="connsiteY21" fmla="*/ 68544 h 581664"/>
              <a:gd name="connsiteX22" fmla="*/ 745344 w 831688"/>
              <a:gd name="connsiteY22" fmla="*/ 142363 h 581664"/>
              <a:gd name="connsiteX23" fmla="*/ 797731 w 831688"/>
              <a:gd name="connsiteY23" fmla="*/ 185225 h 581664"/>
              <a:gd name="connsiteX24" fmla="*/ 831069 w 831688"/>
              <a:gd name="connsiteY24" fmla="*/ 287619 h 581664"/>
              <a:gd name="connsiteX25" fmla="*/ 769156 w 831688"/>
              <a:gd name="connsiteY25" fmla="*/ 425731 h 581664"/>
              <a:gd name="connsiteX26" fmla="*/ 688194 w 831688"/>
              <a:gd name="connsiteY26" fmla="*/ 525744 h 581664"/>
              <a:gd name="connsiteX27" fmla="*/ 545319 w 831688"/>
              <a:gd name="connsiteY27" fmla="*/ 578131 h 581664"/>
              <a:gd name="connsiteX28" fmla="*/ 345294 w 831688"/>
              <a:gd name="connsiteY28" fmla="*/ 573369 h 581664"/>
              <a:gd name="connsiteX29" fmla="*/ 178606 w 831688"/>
              <a:gd name="connsiteY29" fmla="*/ 544793 h 581664"/>
              <a:gd name="connsiteX30" fmla="*/ 100025 w 831688"/>
              <a:gd name="connsiteY30" fmla="*/ 487644 h 581664"/>
              <a:gd name="connsiteX31" fmla="*/ 59544 w 831688"/>
              <a:gd name="connsiteY31" fmla="*/ 416206 h 581664"/>
              <a:gd name="connsiteX0" fmla="*/ 54502 w 831408"/>
              <a:gd name="connsiteY0" fmla="*/ 416206 h 581664"/>
              <a:gd name="connsiteX1" fmla="*/ 6876 w 831408"/>
              <a:gd name="connsiteY1" fmla="*/ 297144 h 581664"/>
              <a:gd name="connsiteX2" fmla="*/ 6876 w 831408"/>
              <a:gd name="connsiteY2" fmla="*/ 182844 h 581664"/>
              <a:gd name="connsiteX3" fmla="*/ 68789 w 831408"/>
              <a:gd name="connsiteY3" fmla="*/ 120931 h 581664"/>
              <a:gd name="connsiteX4" fmla="*/ 135464 w 831408"/>
              <a:gd name="connsiteY4" fmla="*/ 92356 h 581664"/>
              <a:gd name="connsiteX5" fmla="*/ 187851 w 831408"/>
              <a:gd name="connsiteY5" fmla="*/ 78069 h 581664"/>
              <a:gd name="connsiteX6" fmla="*/ 199757 w 831408"/>
              <a:gd name="connsiteY6" fmla="*/ 37587 h 581664"/>
              <a:gd name="connsiteX7" fmla="*/ 225951 w 831408"/>
              <a:gd name="connsiteY7" fmla="*/ 6631 h 581664"/>
              <a:gd name="connsiteX8" fmla="*/ 271195 w 831408"/>
              <a:gd name="connsiteY8" fmla="*/ 6632 h 581664"/>
              <a:gd name="connsiteX9" fmla="*/ 302151 w 831408"/>
              <a:gd name="connsiteY9" fmla="*/ 35206 h 581664"/>
              <a:gd name="connsiteX10" fmla="*/ 314057 w 831408"/>
              <a:gd name="connsiteY10" fmla="*/ 68544 h 581664"/>
              <a:gd name="connsiteX11" fmla="*/ 349776 w 831408"/>
              <a:gd name="connsiteY11" fmla="*/ 68544 h 581664"/>
              <a:gd name="connsiteX12" fmla="*/ 411689 w 831408"/>
              <a:gd name="connsiteY12" fmla="*/ 68544 h 581664"/>
              <a:gd name="connsiteX13" fmla="*/ 425977 w 831408"/>
              <a:gd name="connsiteY13" fmla="*/ 35206 h 581664"/>
              <a:gd name="connsiteX14" fmla="*/ 454551 w 831408"/>
              <a:gd name="connsiteY14" fmla="*/ 1869 h 581664"/>
              <a:gd name="connsiteX15" fmla="*/ 499794 w 831408"/>
              <a:gd name="connsiteY15" fmla="*/ 11394 h 581664"/>
              <a:gd name="connsiteX16" fmla="*/ 518846 w 831408"/>
              <a:gd name="connsiteY16" fmla="*/ 70925 h 581664"/>
              <a:gd name="connsiteX17" fmla="*/ 561707 w 831408"/>
              <a:gd name="connsiteY17" fmla="*/ 78069 h 581664"/>
              <a:gd name="connsiteX18" fmla="*/ 621239 w 831408"/>
              <a:gd name="connsiteY18" fmla="*/ 82831 h 581664"/>
              <a:gd name="connsiteX19" fmla="*/ 649814 w 831408"/>
              <a:gd name="connsiteY19" fmla="*/ 47112 h 581664"/>
              <a:gd name="connsiteX20" fmla="*/ 699819 w 831408"/>
              <a:gd name="connsiteY20" fmla="*/ 32825 h 581664"/>
              <a:gd name="connsiteX21" fmla="*/ 733158 w 831408"/>
              <a:gd name="connsiteY21" fmla="*/ 68544 h 581664"/>
              <a:gd name="connsiteX22" fmla="*/ 745064 w 831408"/>
              <a:gd name="connsiteY22" fmla="*/ 142363 h 581664"/>
              <a:gd name="connsiteX23" fmla="*/ 797451 w 831408"/>
              <a:gd name="connsiteY23" fmla="*/ 185225 h 581664"/>
              <a:gd name="connsiteX24" fmla="*/ 830789 w 831408"/>
              <a:gd name="connsiteY24" fmla="*/ 287619 h 581664"/>
              <a:gd name="connsiteX25" fmla="*/ 768876 w 831408"/>
              <a:gd name="connsiteY25" fmla="*/ 425731 h 581664"/>
              <a:gd name="connsiteX26" fmla="*/ 687914 w 831408"/>
              <a:gd name="connsiteY26" fmla="*/ 525744 h 581664"/>
              <a:gd name="connsiteX27" fmla="*/ 545039 w 831408"/>
              <a:gd name="connsiteY27" fmla="*/ 578131 h 581664"/>
              <a:gd name="connsiteX28" fmla="*/ 345014 w 831408"/>
              <a:gd name="connsiteY28" fmla="*/ 573369 h 581664"/>
              <a:gd name="connsiteX29" fmla="*/ 178326 w 831408"/>
              <a:gd name="connsiteY29" fmla="*/ 544793 h 581664"/>
              <a:gd name="connsiteX30" fmla="*/ 99745 w 831408"/>
              <a:gd name="connsiteY30" fmla="*/ 487644 h 581664"/>
              <a:gd name="connsiteX31" fmla="*/ 54502 w 831408"/>
              <a:gd name="connsiteY31" fmla="*/ 416206 h 581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831408" h="581664">
                <a:moveTo>
                  <a:pt x="54502" y="416206"/>
                </a:moveTo>
                <a:cubicBezTo>
                  <a:pt x="39024" y="384456"/>
                  <a:pt x="14814" y="336038"/>
                  <a:pt x="6876" y="297144"/>
                </a:cubicBezTo>
                <a:cubicBezTo>
                  <a:pt x="-1062" y="258250"/>
                  <a:pt x="-3443" y="212213"/>
                  <a:pt x="6876" y="182844"/>
                </a:cubicBezTo>
                <a:cubicBezTo>
                  <a:pt x="17195" y="153475"/>
                  <a:pt x="47358" y="136012"/>
                  <a:pt x="68789" y="120931"/>
                </a:cubicBezTo>
                <a:cubicBezTo>
                  <a:pt x="90220" y="105850"/>
                  <a:pt x="115620" y="99500"/>
                  <a:pt x="135464" y="92356"/>
                </a:cubicBezTo>
                <a:cubicBezTo>
                  <a:pt x="155308" y="85212"/>
                  <a:pt x="177136" y="87197"/>
                  <a:pt x="187851" y="78069"/>
                </a:cubicBezTo>
                <a:cubicBezTo>
                  <a:pt x="198566" y="68941"/>
                  <a:pt x="193407" y="49493"/>
                  <a:pt x="199757" y="37587"/>
                </a:cubicBezTo>
                <a:cubicBezTo>
                  <a:pt x="206107" y="25681"/>
                  <a:pt x="214045" y="11790"/>
                  <a:pt x="225951" y="6631"/>
                </a:cubicBezTo>
                <a:cubicBezTo>
                  <a:pt x="237857" y="1472"/>
                  <a:pt x="258495" y="1869"/>
                  <a:pt x="271195" y="6632"/>
                </a:cubicBezTo>
                <a:cubicBezTo>
                  <a:pt x="283895" y="11395"/>
                  <a:pt x="295007" y="24887"/>
                  <a:pt x="302151" y="35206"/>
                </a:cubicBezTo>
                <a:cubicBezTo>
                  <a:pt x="309295" y="45525"/>
                  <a:pt x="306120" y="62988"/>
                  <a:pt x="314057" y="68544"/>
                </a:cubicBezTo>
                <a:cubicBezTo>
                  <a:pt x="321995" y="74100"/>
                  <a:pt x="333504" y="68544"/>
                  <a:pt x="349776" y="68544"/>
                </a:cubicBezTo>
                <a:cubicBezTo>
                  <a:pt x="366048" y="68544"/>
                  <a:pt x="398989" y="74100"/>
                  <a:pt x="411689" y="68544"/>
                </a:cubicBezTo>
                <a:cubicBezTo>
                  <a:pt x="424389" y="62988"/>
                  <a:pt x="418833" y="46318"/>
                  <a:pt x="425977" y="35206"/>
                </a:cubicBezTo>
                <a:cubicBezTo>
                  <a:pt x="433121" y="24093"/>
                  <a:pt x="442248" y="5838"/>
                  <a:pt x="454551" y="1869"/>
                </a:cubicBezTo>
                <a:cubicBezTo>
                  <a:pt x="466854" y="-2100"/>
                  <a:pt x="489078" y="-115"/>
                  <a:pt x="499794" y="11394"/>
                </a:cubicBezTo>
                <a:cubicBezTo>
                  <a:pt x="510510" y="22903"/>
                  <a:pt x="508527" y="59813"/>
                  <a:pt x="518846" y="70925"/>
                </a:cubicBezTo>
                <a:cubicBezTo>
                  <a:pt x="529165" y="82037"/>
                  <a:pt x="544642" y="76085"/>
                  <a:pt x="561707" y="78069"/>
                </a:cubicBezTo>
                <a:cubicBezTo>
                  <a:pt x="578772" y="80053"/>
                  <a:pt x="606554" y="87991"/>
                  <a:pt x="621239" y="82831"/>
                </a:cubicBezTo>
                <a:cubicBezTo>
                  <a:pt x="635924" y="77671"/>
                  <a:pt x="636717" y="55446"/>
                  <a:pt x="649814" y="47112"/>
                </a:cubicBezTo>
                <a:cubicBezTo>
                  <a:pt x="662911" y="38778"/>
                  <a:pt x="685928" y="29253"/>
                  <a:pt x="699819" y="32825"/>
                </a:cubicBezTo>
                <a:cubicBezTo>
                  <a:pt x="713710" y="36397"/>
                  <a:pt x="725617" y="50288"/>
                  <a:pt x="733158" y="68544"/>
                </a:cubicBezTo>
                <a:cubicBezTo>
                  <a:pt x="740699" y="86800"/>
                  <a:pt x="734349" y="122916"/>
                  <a:pt x="745064" y="142363"/>
                </a:cubicBezTo>
                <a:cubicBezTo>
                  <a:pt x="755779" y="161810"/>
                  <a:pt x="783164" y="161016"/>
                  <a:pt x="797451" y="185225"/>
                </a:cubicBezTo>
                <a:cubicBezTo>
                  <a:pt x="811739" y="209434"/>
                  <a:pt x="835551" y="247535"/>
                  <a:pt x="830789" y="287619"/>
                </a:cubicBezTo>
                <a:cubicBezTo>
                  <a:pt x="826027" y="327703"/>
                  <a:pt x="792689" y="386043"/>
                  <a:pt x="768876" y="425731"/>
                </a:cubicBezTo>
                <a:cubicBezTo>
                  <a:pt x="745064" y="465419"/>
                  <a:pt x="725220" y="500344"/>
                  <a:pt x="687914" y="525744"/>
                </a:cubicBezTo>
                <a:cubicBezTo>
                  <a:pt x="650608" y="551144"/>
                  <a:pt x="602189" y="570194"/>
                  <a:pt x="545039" y="578131"/>
                </a:cubicBezTo>
                <a:cubicBezTo>
                  <a:pt x="487889" y="586068"/>
                  <a:pt x="406133" y="578925"/>
                  <a:pt x="345014" y="573369"/>
                </a:cubicBezTo>
                <a:cubicBezTo>
                  <a:pt x="283895" y="567813"/>
                  <a:pt x="222776" y="562255"/>
                  <a:pt x="178326" y="544793"/>
                </a:cubicBezTo>
                <a:cubicBezTo>
                  <a:pt x="133876" y="527331"/>
                  <a:pt x="120382" y="509075"/>
                  <a:pt x="99745" y="487644"/>
                </a:cubicBezTo>
                <a:cubicBezTo>
                  <a:pt x="79108" y="466213"/>
                  <a:pt x="69980" y="447956"/>
                  <a:pt x="54502" y="416206"/>
                </a:cubicBezTo>
                <a:close/>
              </a:path>
            </a:pathLst>
          </a:custGeom>
          <a:solidFill>
            <a:srgbClr val="F3AA41"/>
          </a:solidFill>
          <a:ln w="6350">
            <a:solidFill>
              <a:schemeClr val="tx1"/>
            </a:solidFill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233" name="组合 1232"/>
          <p:cNvGrpSpPr/>
          <p:nvPr/>
        </p:nvGrpSpPr>
        <p:grpSpPr>
          <a:xfrm>
            <a:off x="5934075" y="1600200"/>
            <a:ext cx="595312" cy="188119"/>
            <a:chOff x="5934075" y="1600200"/>
            <a:chExt cx="595312" cy="188119"/>
          </a:xfrm>
        </p:grpSpPr>
        <p:sp>
          <p:nvSpPr>
            <p:cNvPr id="1234" name="任意多边形 1233"/>
            <p:cNvSpPr/>
            <p:nvPr/>
          </p:nvSpPr>
          <p:spPr>
            <a:xfrm>
              <a:off x="5934075" y="1600200"/>
              <a:ext cx="42862" cy="135731"/>
            </a:xfrm>
            <a:custGeom>
              <a:avLst/>
              <a:gdLst>
                <a:gd name="connsiteX0" fmla="*/ 45244 w 45244"/>
                <a:gd name="connsiteY0" fmla="*/ 0 h 135731"/>
                <a:gd name="connsiteX1" fmla="*/ 30956 w 45244"/>
                <a:gd name="connsiteY1" fmla="*/ 52388 h 135731"/>
                <a:gd name="connsiteX2" fmla="*/ 26194 w 45244"/>
                <a:gd name="connsiteY2" fmla="*/ 102394 h 135731"/>
                <a:gd name="connsiteX3" fmla="*/ 0 w 45244"/>
                <a:gd name="connsiteY3" fmla="*/ 135731 h 135731"/>
                <a:gd name="connsiteX0" fmla="*/ 45244 w 45244"/>
                <a:gd name="connsiteY0" fmla="*/ 0 h 135731"/>
                <a:gd name="connsiteX1" fmla="*/ 30956 w 45244"/>
                <a:gd name="connsiteY1" fmla="*/ 52388 h 135731"/>
                <a:gd name="connsiteX2" fmla="*/ 19050 w 45244"/>
                <a:gd name="connsiteY2" fmla="*/ 97632 h 135731"/>
                <a:gd name="connsiteX3" fmla="*/ 0 w 45244"/>
                <a:gd name="connsiteY3" fmla="*/ 135731 h 135731"/>
                <a:gd name="connsiteX0" fmla="*/ 42862 w 42862"/>
                <a:gd name="connsiteY0" fmla="*/ 0 h 135731"/>
                <a:gd name="connsiteX1" fmla="*/ 30956 w 42862"/>
                <a:gd name="connsiteY1" fmla="*/ 52388 h 135731"/>
                <a:gd name="connsiteX2" fmla="*/ 19050 w 42862"/>
                <a:gd name="connsiteY2" fmla="*/ 97632 h 135731"/>
                <a:gd name="connsiteX3" fmla="*/ 0 w 42862"/>
                <a:gd name="connsiteY3" fmla="*/ 135731 h 13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862" h="135731">
                  <a:moveTo>
                    <a:pt x="42862" y="0"/>
                  </a:moveTo>
                  <a:cubicBezTo>
                    <a:pt x="37305" y="17661"/>
                    <a:pt x="34925" y="36116"/>
                    <a:pt x="30956" y="52388"/>
                  </a:cubicBezTo>
                  <a:cubicBezTo>
                    <a:pt x="26987" y="68660"/>
                    <a:pt x="24209" y="83742"/>
                    <a:pt x="19050" y="97632"/>
                  </a:cubicBezTo>
                  <a:cubicBezTo>
                    <a:pt x="13891" y="111522"/>
                    <a:pt x="10517" y="126007"/>
                    <a:pt x="0" y="135731"/>
                  </a:cubicBezTo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35" name="任意多边形 1234"/>
            <p:cNvSpPr/>
            <p:nvPr/>
          </p:nvSpPr>
          <p:spPr>
            <a:xfrm>
              <a:off x="6093619" y="1600200"/>
              <a:ext cx="59532" cy="104775"/>
            </a:xfrm>
            <a:custGeom>
              <a:avLst/>
              <a:gdLst>
                <a:gd name="connsiteX0" fmla="*/ 0 w 59532"/>
                <a:gd name="connsiteY0" fmla="*/ 0 h 104775"/>
                <a:gd name="connsiteX1" fmla="*/ 16669 w 59532"/>
                <a:gd name="connsiteY1" fmla="*/ 69056 h 104775"/>
                <a:gd name="connsiteX2" fmla="*/ 35719 w 59532"/>
                <a:gd name="connsiteY2" fmla="*/ 88106 h 104775"/>
                <a:gd name="connsiteX3" fmla="*/ 59532 w 59532"/>
                <a:gd name="connsiteY3" fmla="*/ 104775 h 104775"/>
                <a:gd name="connsiteX0" fmla="*/ 0 w 59532"/>
                <a:gd name="connsiteY0" fmla="*/ 0 h 104775"/>
                <a:gd name="connsiteX1" fmla="*/ 11906 w 59532"/>
                <a:gd name="connsiteY1" fmla="*/ 54768 h 104775"/>
                <a:gd name="connsiteX2" fmla="*/ 35719 w 59532"/>
                <a:gd name="connsiteY2" fmla="*/ 88106 h 104775"/>
                <a:gd name="connsiteX3" fmla="*/ 59532 w 59532"/>
                <a:gd name="connsiteY3" fmla="*/ 104775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532" h="104775">
                  <a:moveTo>
                    <a:pt x="0" y="0"/>
                  </a:moveTo>
                  <a:cubicBezTo>
                    <a:pt x="5358" y="27186"/>
                    <a:pt x="5953" y="40084"/>
                    <a:pt x="11906" y="54768"/>
                  </a:cubicBezTo>
                  <a:cubicBezTo>
                    <a:pt x="17859" y="69452"/>
                    <a:pt x="27781" y="79772"/>
                    <a:pt x="35719" y="88106"/>
                  </a:cubicBezTo>
                  <a:cubicBezTo>
                    <a:pt x="43657" y="96440"/>
                    <a:pt x="51197" y="99417"/>
                    <a:pt x="59532" y="104775"/>
                  </a:cubicBezTo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36" name="任意多边形 1235"/>
            <p:cNvSpPr/>
            <p:nvPr/>
          </p:nvSpPr>
          <p:spPr>
            <a:xfrm>
              <a:off x="6162675" y="1600200"/>
              <a:ext cx="40481" cy="71438"/>
            </a:xfrm>
            <a:custGeom>
              <a:avLst/>
              <a:gdLst>
                <a:gd name="connsiteX0" fmla="*/ 40481 w 40481"/>
                <a:gd name="connsiteY0" fmla="*/ 0 h 71438"/>
                <a:gd name="connsiteX1" fmla="*/ 16669 w 40481"/>
                <a:gd name="connsiteY1" fmla="*/ 59531 h 71438"/>
                <a:gd name="connsiteX2" fmla="*/ 0 w 40481"/>
                <a:gd name="connsiteY2" fmla="*/ 71438 h 71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481" h="71438">
                  <a:moveTo>
                    <a:pt x="40481" y="0"/>
                  </a:moveTo>
                  <a:cubicBezTo>
                    <a:pt x="31948" y="23812"/>
                    <a:pt x="23416" y="47625"/>
                    <a:pt x="16669" y="59531"/>
                  </a:cubicBezTo>
                  <a:cubicBezTo>
                    <a:pt x="9922" y="71437"/>
                    <a:pt x="4961" y="71437"/>
                    <a:pt x="0" y="71438"/>
                  </a:cubicBezTo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37" name="任意多边形 1236"/>
            <p:cNvSpPr/>
            <p:nvPr/>
          </p:nvSpPr>
          <p:spPr>
            <a:xfrm>
              <a:off x="6329362" y="1609725"/>
              <a:ext cx="83344" cy="107156"/>
            </a:xfrm>
            <a:custGeom>
              <a:avLst/>
              <a:gdLst>
                <a:gd name="connsiteX0" fmla="*/ 83344 w 83344"/>
                <a:gd name="connsiteY0" fmla="*/ 0 h 107156"/>
                <a:gd name="connsiteX1" fmla="*/ 47625 w 83344"/>
                <a:gd name="connsiteY1" fmla="*/ 78581 h 107156"/>
                <a:gd name="connsiteX2" fmla="*/ 33338 w 83344"/>
                <a:gd name="connsiteY2" fmla="*/ 97631 h 107156"/>
                <a:gd name="connsiteX3" fmla="*/ 0 w 83344"/>
                <a:gd name="connsiteY3" fmla="*/ 107156 h 107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344" h="107156">
                  <a:moveTo>
                    <a:pt x="83344" y="0"/>
                  </a:moveTo>
                  <a:cubicBezTo>
                    <a:pt x="69651" y="31154"/>
                    <a:pt x="55959" y="62309"/>
                    <a:pt x="47625" y="78581"/>
                  </a:cubicBezTo>
                  <a:cubicBezTo>
                    <a:pt x="39291" y="94853"/>
                    <a:pt x="41275" y="92869"/>
                    <a:pt x="33338" y="97631"/>
                  </a:cubicBezTo>
                  <a:cubicBezTo>
                    <a:pt x="25400" y="102394"/>
                    <a:pt x="12700" y="104775"/>
                    <a:pt x="0" y="107156"/>
                  </a:cubicBezTo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38" name="任意多边形 1237"/>
            <p:cNvSpPr/>
            <p:nvPr/>
          </p:nvSpPr>
          <p:spPr>
            <a:xfrm>
              <a:off x="6524625" y="1669257"/>
              <a:ext cx="4762" cy="119062"/>
            </a:xfrm>
            <a:custGeom>
              <a:avLst/>
              <a:gdLst>
                <a:gd name="connsiteX0" fmla="*/ 0 w 4762"/>
                <a:gd name="connsiteY0" fmla="*/ 0 h 119062"/>
                <a:gd name="connsiteX1" fmla="*/ 2381 w 4762"/>
                <a:gd name="connsiteY1" fmla="*/ 61912 h 119062"/>
                <a:gd name="connsiteX2" fmla="*/ 2381 w 4762"/>
                <a:gd name="connsiteY2" fmla="*/ 104775 h 119062"/>
                <a:gd name="connsiteX3" fmla="*/ 4762 w 4762"/>
                <a:gd name="connsiteY3" fmla="*/ 119062 h 11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" h="119062">
                  <a:moveTo>
                    <a:pt x="0" y="0"/>
                  </a:moveTo>
                  <a:cubicBezTo>
                    <a:pt x="992" y="22225"/>
                    <a:pt x="1984" y="44450"/>
                    <a:pt x="2381" y="61912"/>
                  </a:cubicBezTo>
                  <a:cubicBezTo>
                    <a:pt x="2778" y="79374"/>
                    <a:pt x="1984" y="95250"/>
                    <a:pt x="2381" y="104775"/>
                  </a:cubicBezTo>
                  <a:cubicBezTo>
                    <a:pt x="2778" y="114300"/>
                    <a:pt x="3770" y="116681"/>
                    <a:pt x="4762" y="119062"/>
                  </a:cubicBezTo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39" name="任意多边形 1238"/>
            <p:cNvSpPr/>
            <p:nvPr/>
          </p:nvSpPr>
          <p:spPr>
            <a:xfrm>
              <a:off x="6298406" y="1604963"/>
              <a:ext cx="26194" cy="68219"/>
            </a:xfrm>
            <a:custGeom>
              <a:avLst/>
              <a:gdLst>
                <a:gd name="connsiteX0" fmla="*/ 0 w 26194"/>
                <a:gd name="connsiteY0" fmla="*/ 0 h 68219"/>
                <a:gd name="connsiteX1" fmla="*/ 16669 w 26194"/>
                <a:gd name="connsiteY1" fmla="*/ 59531 h 68219"/>
                <a:gd name="connsiteX2" fmla="*/ 26194 w 26194"/>
                <a:gd name="connsiteY2" fmla="*/ 66675 h 68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194" h="68219">
                  <a:moveTo>
                    <a:pt x="0" y="0"/>
                  </a:moveTo>
                  <a:cubicBezTo>
                    <a:pt x="6151" y="24209"/>
                    <a:pt x="12303" y="48419"/>
                    <a:pt x="16669" y="59531"/>
                  </a:cubicBezTo>
                  <a:cubicBezTo>
                    <a:pt x="21035" y="70643"/>
                    <a:pt x="23614" y="68659"/>
                    <a:pt x="26194" y="66675"/>
                  </a:cubicBezTo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40" name="组合 1239"/>
          <p:cNvGrpSpPr/>
          <p:nvPr/>
        </p:nvGrpSpPr>
        <p:grpSpPr>
          <a:xfrm>
            <a:off x="5841031" y="1959690"/>
            <a:ext cx="185342" cy="210567"/>
            <a:chOff x="6423656" y="1986204"/>
            <a:chExt cx="185342" cy="210567"/>
          </a:xfrm>
        </p:grpSpPr>
        <p:sp>
          <p:nvSpPr>
            <p:cNvPr id="1241" name="椭圆 1240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42" name="椭圆 1241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43" name="组合 1242"/>
          <p:cNvGrpSpPr/>
          <p:nvPr/>
        </p:nvGrpSpPr>
        <p:grpSpPr>
          <a:xfrm>
            <a:off x="5990080" y="1986576"/>
            <a:ext cx="185342" cy="210567"/>
            <a:chOff x="6423656" y="1986204"/>
            <a:chExt cx="185342" cy="210567"/>
          </a:xfrm>
        </p:grpSpPr>
        <p:sp>
          <p:nvSpPr>
            <p:cNvPr id="1244" name="椭圆 124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45" name="椭圆 124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46" name="组合 1245"/>
          <p:cNvGrpSpPr/>
          <p:nvPr/>
        </p:nvGrpSpPr>
        <p:grpSpPr>
          <a:xfrm>
            <a:off x="6129904" y="1988840"/>
            <a:ext cx="185342" cy="210567"/>
            <a:chOff x="6423656" y="1986204"/>
            <a:chExt cx="185342" cy="210567"/>
          </a:xfrm>
        </p:grpSpPr>
        <p:sp>
          <p:nvSpPr>
            <p:cNvPr id="1247" name="椭圆 124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48" name="椭圆 124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49" name="组合 1248"/>
          <p:cNvGrpSpPr/>
          <p:nvPr/>
        </p:nvGrpSpPr>
        <p:grpSpPr>
          <a:xfrm>
            <a:off x="6288209" y="1993286"/>
            <a:ext cx="247381" cy="262183"/>
            <a:chOff x="6288209" y="1993286"/>
            <a:chExt cx="247381" cy="262183"/>
          </a:xfrm>
        </p:grpSpPr>
        <p:sp>
          <p:nvSpPr>
            <p:cNvPr id="1250" name="椭圆 1249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51" name="椭圆 1250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252" name="任意多边形 1251"/>
          <p:cNvSpPr/>
          <p:nvPr/>
        </p:nvSpPr>
        <p:spPr>
          <a:xfrm>
            <a:off x="4316157" y="3544044"/>
            <a:ext cx="565949" cy="664744"/>
          </a:xfrm>
          <a:custGeom>
            <a:avLst/>
            <a:gdLst>
              <a:gd name="connsiteX0" fmla="*/ 372507 w 573250"/>
              <a:gd name="connsiteY0" fmla="*/ 8781 h 664881"/>
              <a:gd name="connsiteX1" fmla="*/ 267732 w 573250"/>
              <a:gd name="connsiteY1" fmla="*/ 6400 h 664881"/>
              <a:gd name="connsiteX2" fmla="*/ 174863 w 573250"/>
              <a:gd name="connsiteY2" fmla="*/ 56406 h 664881"/>
              <a:gd name="connsiteX3" fmla="*/ 143907 w 573250"/>
              <a:gd name="connsiteY3" fmla="*/ 92125 h 664881"/>
              <a:gd name="connsiteX4" fmla="*/ 132000 w 573250"/>
              <a:gd name="connsiteY4" fmla="*/ 113556 h 664881"/>
              <a:gd name="connsiteX5" fmla="*/ 96282 w 573250"/>
              <a:gd name="connsiteY5" fmla="*/ 113556 h 664881"/>
              <a:gd name="connsiteX6" fmla="*/ 22463 w 573250"/>
              <a:gd name="connsiteY6" fmla="*/ 120700 h 664881"/>
              <a:gd name="connsiteX7" fmla="*/ 1032 w 573250"/>
              <a:gd name="connsiteY7" fmla="*/ 154037 h 664881"/>
              <a:gd name="connsiteX8" fmla="*/ 48657 w 573250"/>
              <a:gd name="connsiteY8" fmla="*/ 184994 h 664881"/>
              <a:gd name="connsiteX9" fmla="*/ 93900 w 573250"/>
              <a:gd name="connsiteY9" fmla="*/ 211187 h 664881"/>
              <a:gd name="connsiteX10" fmla="*/ 86757 w 573250"/>
              <a:gd name="connsiteY10" fmla="*/ 242144 h 664881"/>
              <a:gd name="connsiteX11" fmla="*/ 84375 w 573250"/>
              <a:gd name="connsiteY11" fmla="*/ 280244 h 664881"/>
              <a:gd name="connsiteX12" fmla="*/ 81994 w 573250"/>
              <a:gd name="connsiteY12" fmla="*/ 320725 h 664881"/>
              <a:gd name="connsiteX13" fmla="*/ 58182 w 573250"/>
              <a:gd name="connsiteY13" fmla="*/ 325487 h 664881"/>
              <a:gd name="connsiteX14" fmla="*/ 17700 w 573250"/>
              <a:gd name="connsiteY14" fmla="*/ 339775 h 664881"/>
              <a:gd name="connsiteX15" fmla="*/ 15319 w 573250"/>
              <a:gd name="connsiteY15" fmla="*/ 361206 h 664881"/>
              <a:gd name="connsiteX16" fmla="*/ 46275 w 573250"/>
              <a:gd name="connsiteY16" fmla="*/ 396925 h 664881"/>
              <a:gd name="connsiteX17" fmla="*/ 81994 w 573250"/>
              <a:gd name="connsiteY17" fmla="*/ 413594 h 664881"/>
              <a:gd name="connsiteX18" fmla="*/ 105807 w 573250"/>
              <a:gd name="connsiteY18" fmla="*/ 425500 h 664881"/>
              <a:gd name="connsiteX19" fmla="*/ 110569 w 573250"/>
              <a:gd name="connsiteY19" fmla="*/ 461219 h 664881"/>
              <a:gd name="connsiteX20" fmla="*/ 132000 w 573250"/>
              <a:gd name="connsiteY20" fmla="*/ 546944 h 664881"/>
              <a:gd name="connsiteX21" fmla="*/ 177244 w 573250"/>
              <a:gd name="connsiteY21" fmla="*/ 618381 h 664881"/>
              <a:gd name="connsiteX22" fmla="*/ 243919 w 573250"/>
              <a:gd name="connsiteY22" fmla="*/ 663625 h 664881"/>
              <a:gd name="connsiteX23" fmla="*/ 343932 w 573250"/>
              <a:gd name="connsiteY23" fmla="*/ 649337 h 664881"/>
              <a:gd name="connsiteX24" fmla="*/ 427275 w 573250"/>
              <a:gd name="connsiteY24" fmla="*/ 618381 h 664881"/>
              <a:gd name="connsiteX25" fmla="*/ 515382 w 573250"/>
              <a:gd name="connsiteY25" fmla="*/ 585044 h 664881"/>
              <a:gd name="connsiteX26" fmla="*/ 555863 w 573250"/>
              <a:gd name="connsiteY26" fmla="*/ 523131 h 664881"/>
              <a:gd name="connsiteX27" fmla="*/ 572532 w 573250"/>
              <a:gd name="connsiteY27" fmla="*/ 387400 h 664881"/>
              <a:gd name="connsiteX28" fmla="*/ 563007 w 573250"/>
              <a:gd name="connsiteY28" fmla="*/ 187375 h 664881"/>
              <a:gd name="connsiteX29" fmla="*/ 501094 w 573250"/>
              <a:gd name="connsiteY29" fmla="*/ 80219 h 664881"/>
              <a:gd name="connsiteX30" fmla="*/ 372507 w 573250"/>
              <a:gd name="connsiteY30" fmla="*/ 8781 h 664881"/>
              <a:gd name="connsiteX0" fmla="*/ 364004 w 564747"/>
              <a:gd name="connsiteY0" fmla="*/ 8781 h 664881"/>
              <a:gd name="connsiteX1" fmla="*/ 259229 w 564747"/>
              <a:gd name="connsiteY1" fmla="*/ 6400 h 664881"/>
              <a:gd name="connsiteX2" fmla="*/ 166360 w 564747"/>
              <a:gd name="connsiteY2" fmla="*/ 56406 h 664881"/>
              <a:gd name="connsiteX3" fmla="*/ 135404 w 564747"/>
              <a:gd name="connsiteY3" fmla="*/ 92125 h 664881"/>
              <a:gd name="connsiteX4" fmla="*/ 123497 w 564747"/>
              <a:gd name="connsiteY4" fmla="*/ 113556 h 664881"/>
              <a:gd name="connsiteX5" fmla="*/ 87779 w 564747"/>
              <a:gd name="connsiteY5" fmla="*/ 113556 h 664881"/>
              <a:gd name="connsiteX6" fmla="*/ 13960 w 564747"/>
              <a:gd name="connsiteY6" fmla="*/ 120700 h 664881"/>
              <a:gd name="connsiteX7" fmla="*/ 2054 w 564747"/>
              <a:gd name="connsiteY7" fmla="*/ 161180 h 664881"/>
              <a:gd name="connsiteX8" fmla="*/ 40154 w 564747"/>
              <a:gd name="connsiteY8" fmla="*/ 184994 h 664881"/>
              <a:gd name="connsiteX9" fmla="*/ 85397 w 564747"/>
              <a:gd name="connsiteY9" fmla="*/ 211187 h 664881"/>
              <a:gd name="connsiteX10" fmla="*/ 78254 w 564747"/>
              <a:gd name="connsiteY10" fmla="*/ 242144 h 664881"/>
              <a:gd name="connsiteX11" fmla="*/ 75872 w 564747"/>
              <a:gd name="connsiteY11" fmla="*/ 280244 h 664881"/>
              <a:gd name="connsiteX12" fmla="*/ 73491 w 564747"/>
              <a:gd name="connsiteY12" fmla="*/ 320725 h 664881"/>
              <a:gd name="connsiteX13" fmla="*/ 49679 w 564747"/>
              <a:gd name="connsiteY13" fmla="*/ 325487 h 664881"/>
              <a:gd name="connsiteX14" fmla="*/ 9197 w 564747"/>
              <a:gd name="connsiteY14" fmla="*/ 339775 h 664881"/>
              <a:gd name="connsiteX15" fmla="*/ 6816 w 564747"/>
              <a:gd name="connsiteY15" fmla="*/ 361206 h 664881"/>
              <a:gd name="connsiteX16" fmla="*/ 37772 w 564747"/>
              <a:gd name="connsiteY16" fmla="*/ 396925 h 664881"/>
              <a:gd name="connsiteX17" fmla="*/ 73491 w 564747"/>
              <a:gd name="connsiteY17" fmla="*/ 413594 h 664881"/>
              <a:gd name="connsiteX18" fmla="*/ 97304 w 564747"/>
              <a:gd name="connsiteY18" fmla="*/ 425500 h 664881"/>
              <a:gd name="connsiteX19" fmla="*/ 102066 w 564747"/>
              <a:gd name="connsiteY19" fmla="*/ 461219 h 664881"/>
              <a:gd name="connsiteX20" fmla="*/ 123497 w 564747"/>
              <a:gd name="connsiteY20" fmla="*/ 546944 h 664881"/>
              <a:gd name="connsiteX21" fmla="*/ 168741 w 564747"/>
              <a:gd name="connsiteY21" fmla="*/ 618381 h 664881"/>
              <a:gd name="connsiteX22" fmla="*/ 235416 w 564747"/>
              <a:gd name="connsiteY22" fmla="*/ 663625 h 664881"/>
              <a:gd name="connsiteX23" fmla="*/ 335429 w 564747"/>
              <a:gd name="connsiteY23" fmla="*/ 649337 h 664881"/>
              <a:gd name="connsiteX24" fmla="*/ 418772 w 564747"/>
              <a:gd name="connsiteY24" fmla="*/ 618381 h 664881"/>
              <a:gd name="connsiteX25" fmla="*/ 506879 w 564747"/>
              <a:gd name="connsiteY25" fmla="*/ 585044 h 664881"/>
              <a:gd name="connsiteX26" fmla="*/ 547360 w 564747"/>
              <a:gd name="connsiteY26" fmla="*/ 523131 h 664881"/>
              <a:gd name="connsiteX27" fmla="*/ 564029 w 564747"/>
              <a:gd name="connsiteY27" fmla="*/ 387400 h 664881"/>
              <a:gd name="connsiteX28" fmla="*/ 554504 w 564747"/>
              <a:gd name="connsiteY28" fmla="*/ 187375 h 664881"/>
              <a:gd name="connsiteX29" fmla="*/ 492591 w 564747"/>
              <a:gd name="connsiteY29" fmla="*/ 80219 h 664881"/>
              <a:gd name="connsiteX30" fmla="*/ 364004 w 564747"/>
              <a:gd name="connsiteY30" fmla="*/ 8781 h 664881"/>
              <a:gd name="connsiteX0" fmla="*/ 368109 w 568852"/>
              <a:gd name="connsiteY0" fmla="*/ 8781 h 664881"/>
              <a:gd name="connsiteX1" fmla="*/ 263334 w 568852"/>
              <a:gd name="connsiteY1" fmla="*/ 6400 h 664881"/>
              <a:gd name="connsiteX2" fmla="*/ 170465 w 568852"/>
              <a:gd name="connsiteY2" fmla="*/ 56406 h 664881"/>
              <a:gd name="connsiteX3" fmla="*/ 139509 w 568852"/>
              <a:gd name="connsiteY3" fmla="*/ 92125 h 664881"/>
              <a:gd name="connsiteX4" fmla="*/ 127602 w 568852"/>
              <a:gd name="connsiteY4" fmla="*/ 113556 h 664881"/>
              <a:gd name="connsiteX5" fmla="*/ 91884 w 568852"/>
              <a:gd name="connsiteY5" fmla="*/ 113556 h 664881"/>
              <a:gd name="connsiteX6" fmla="*/ 18065 w 568852"/>
              <a:gd name="connsiteY6" fmla="*/ 120700 h 664881"/>
              <a:gd name="connsiteX7" fmla="*/ 1396 w 568852"/>
              <a:gd name="connsiteY7" fmla="*/ 161180 h 664881"/>
              <a:gd name="connsiteX8" fmla="*/ 44259 w 568852"/>
              <a:gd name="connsiteY8" fmla="*/ 184994 h 664881"/>
              <a:gd name="connsiteX9" fmla="*/ 89502 w 568852"/>
              <a:gd name="connsiteY9" fmla="*/ 211187 h 664881"/>
              <a:gd name="connsiteX10" fmla="*/ 82359 w 568852"/>
              <a:gd name="connsiteY10" fmla="*/ 242144 h 664881"/>
              <a:gd name="connsiteX11" fmla="*/ 79977 w 568852"/>
              <a:gd name="connsiteY11" fmla="*/ 280244 h 664881"/>
              <a:gd name="connsiteX12" fmla="*/ 77596 w 568852"/>
              <a:gd name="connsiteY12" fmla="*/ 320725 h 664881"/>
              <a:gd name="connsiteX13" fmla="*/ 53784 w 568852"/>
              <a:gd name="connsiteY13" fmla="*/ 325487 h 664881"/>
              <a:gd name="connsiteX14" fmla="*/ 13302 w 568852"/>
              <a:gd name="connsiteY14" fmla="*/ 339775 h 664881"/>
              <a:gd name="connsiteX15" fmla="*/ 10921 w 568852"/>
              <a:gd name="connsiteY15" fmla="*/ 361206 h 664881"/>
              <a:gd name="connsiteX16" fmla="*/ 41877 w 568852"/>
              <a:gd name="connsiteY16" fmla="*/ 396925 h 664881"/>
              <a:gd name="connsiteX17" fmla="*/ 77596 w 568852"/>
              <a:gd name="connsiteY17" fmla="*/ 413594 h 664881"/>
              <a:gd name="connsiteX18" fmla="*/ 101409 w 568852"/>
              <a:gd name="connsiteY18" fmla="*/ 425500 h 664881"/>
              <a:gd name="connsiteX19" fmla="*/ 106171 w 568852"/>
              <a:gd name="connsiteY19" fmla="*/ 461219 h 664881"/>
              <a:gd name="connsiteX20" fmla="*/ 127602 w 568852"/>
              <a:gd name="connsiteY20" fmla="*/ 546944 h 664881"/>
              <a:gd name="connsiteX21" fmla="*/ 172846 w 568852"/>
              <a:gd name="connsiteY21" fmla="*/ 618381 h 664881"/>
              <a:gd name="connsiteX22" fmla="*/ 239521 w 568852"/>
              <a:gd name="connsiteY22" fmla="*/ 663625 h 664881"/>
              <a:gd name="connsiteX23" fmla="*/ 339534 w 568852"/>
              <a:gd name="connsiteY23" fmla="*/ 649337 h 664881"/>
              <a:gd name="connsiteX24" fmla="*/ 422877 w 568852"/>
              <a:gd name="connsiteY24" fmla="*/ 618381 h 664881"/>
              <a:gd name="connsiteX25" fmla="*/ 510984 w 568852"/>
              <a:gd name="connsiteY25" fmla="*/ 585044 h 664881"/>
              <a:gd name="connsiteX26" fmla="*/ 551465 w 568852"/>
              <a:gd name="connsiteY26" fmla="*/ 523131 h 664881"/>
              <a:gd name="connsiteX27" fmla="*/ 568134 w 568852"/>
              <a:gd name="connsiteY27" fmla="*/ 387400 h 664881"/>
              <a:gd name="connsiteX28" fmla="*/ 558609 w 568852"/>
              <a:gd name="connsiteY28" fmla="*/ 187375 h 664881"/>
              <a:gd name="connsiteX29" fmla="*/ 496696 w 568852"/>
              <a:gd name="connsiteY29" fmla="*/ 80219 h 664881"/>
              <a:gd name="connsiteX30" fmla="*/ 368109 w 568852"/>
              <a:gd name="connsiteY30" fmla="*/ 8781 h 664881"/>
              <a:gd name="connsiteX0" fmla="*/ 367729 w 568472"/>
              <a:gd name="connsiteY0" fmla="*/ 8781 h 664881"/>
              <a:gd name="connsiteX1" fmla="*/ 262954 w 568472"/>
              <a:gd name="connsiteY1" fmla="*/ 6400 h 664881"/>
              <a:gd name="connsiteX2" fmla="*/ 170085 w 568472"/>
              <a:gd name="connsiteY2" fmla="*/ 56406 h 664881"/>
              <a:gd name="connsiteX3" fmla="*/ 139129 w 568472"/>
              <a:gd name="connsiteY3" fmla="*/ 92125 h 664881"/>
              <a:gd name="connsiteX4" fmla="*/ 127222 w 568472"/>
              <a:gd name="connsiteY4" fmla="*/ 113556 h 664881"/>
              <a:gd name="connsiteX5" fmla="*/ 91504 w 568472"/>
              <a:gd name="connsiteY5" fmla="*/ 113556 h 664881"/>
              <a:gd name="connsiteX6" fmla="*/ 20066 w 568472"/>
              <a:gd name="connsiteY6" fmla="*/ 120700 h 664881"/>
              <a:gd name="connsiteX7" fmla="*/ 1016 w 568472"/>
              <a:gd name="connsiteY7" fmla="*/ 161180 h 664881"/>
              <a:gd name="connsiteX8" fmla="*/ 43879 w 568472"/>
              <a:gd name="connsiteY8" fmla="*/ 184994 h 664881"/>
              <a:gd name="connsiteX9" fmla="*/ 89122 w 568472"/>
              <a:gd name="connsiteY9" fmla="*/ 211187 h 664881"/>
              <a:gd name="connsiteX10" fmla="*/ 81979 w 568472"/>
              <a:gd name="connsiteY10" fmla="*/ 242144 h 664881"/>
              <a:gd name="connsiteX11" fmla="*/ 79597 w 568472"/>
              <a:gd name="connsiteY11" fmla="*/ 280244 h 664881"/>
              <a:gd name="connsiteX12" fmla="*/ 77216 w 568472"/>
              <a:gd name="connsiteY12" fmla="*/ 320725 h 664881"/>
              <a:gd name="connsiteX13" fmla="*/ 53404 w 568472"/>
              <a:gd name="connsiteY13" fmla="*/ 325487 h 664881"/>
              <a:gd name="connsiteX14" fmla="*/ 12922 w 568472"/>
              <a:gd name="connsiteY14" fmla="*/ 339775 h 664881"/>
              <a:gd name="connsiteX15" fmla="*/ 10541 w 568472"/>
              <a:gd name="connsiteY15" fmla="*/ 361206 h 664881"/>
              <a:gd name="connsiteX16" fmla="*/ 41497 w 568472"/>
              <a:gd name="connsiteY16" fmla="*/ 396925 h 664881"/>
              <a:gd name="connsiteX17" fmla="*/ 77216 w 568472"/>
              <a:gd name="connsiteY17" fmla="*/ 413594 h 664881"/>
              <a:gd name="connsiteX18" fmla="*/ 101029 w 568472"/>
              <a:gd name="connsiteY18" fmla="*/ 425500 h 664881"/>
              <a:gd name="connsiteX19" fmla="*/ 105791 w 568472"/>
              <a:gd name="connsiteY19" fmla="*/ 461219 h 664881"/>
              <a:gd name="connsiteX20" fmla="*/ 127222 w 568472"/>
              <a:gd name="connsiteY20" fmla="*/ 546944 h 664881"/>
              <a:gd name="connsiteX21" fmla="*/ 172466 w 568472"/>
              <a:gd name="connsiteY21" fmla="*/ 618381 h 664881"/>
              <a:gd name="connsiteX22" fmla="*/ 239141 w 568472"/>
              <a:gd name="connsiteY22" fmla="*/ 663625 h 664881"/>
              <a:gd name="connsiteX23" fmla="*/ 339154 w 568472"/>
              <a:gd name="connsiteY23" fmla="*/ 649337 h 664881"/>
              <a:gd name="connsiteX24" fmla="*/ 422497 w 568472"/>
              <a:gd name="connsiteY24" fmla="*/ 618381 h 664881"/>
              <a:gd name="connsiteX25" fmla="*/ 510604 w 568472"/>
              <a:gd name="connsiteY25" fmla="*/ 585044 h 664881"/>
              <a:gd name="connsiteX26" fmla="*/ 551085 w 568472"/>
              <a:gd name="connsiteY26" fmla="*/ 523131 h 664881"/>
              <a:gd name="connsiteX27" fmla="*/ 567754 w 568472"/>
              <a:gd name="connsiteY27" fmla="*/ 387400 h 664881"/>
              <a:gd name="connsiteX28" fmla="*/ 558229 w 568472"/>
              <a:gd name="connsiteY28" fmla="*/ 187375 h 664881"/>
              <a:gd name="connsiteX29" fmla="*/ 496316 w 568472"/>
              <a:gd name="connsiteY29" fmla="*/ 80219 h 664881"/>
              <a:gd name="connsiteX30" fmla="*/ 367729 w 568472"/>
              <a:gd name="connsiteY30" fmla="*/ 8781 h 664881"/>
              <a:gd name="connsiteX0" fmla="*/ 367729 w 568472"/>
              <a:gd name="connsiteY0" fmla="*/ 8781 h 664881"/>
              <a:gd name="connsiteX1" fmla="*/ 262954 w 568472"/>
              <a:gd name="connsiteY1" fmla="*/ 6400 h 664881"/>
              <a:gd name="connsiteX2" fmla="*/ 170085 w 568472"/>
              <a:gd name="connsiteY2" fmla="*/ 56406 h 664881"/>
              <a:gd name="connsiteX3" fmla="*/ 139129 w 568472"/>
              <a:gd name="connsiteY3" fmla="*/ 92125 h 664881"/>
              <a:gd name="connsiteX4" fmla="*/ 127222 w 568472"/>
              <a:gd name="connsiteY4" fmla="*/ 113556 h 664881"/>
              <a:gd name="connsiteX5" fmla="*/ 91504 w 568472"/>
              <a:gd name="connsiteY5" fmla="*/ 113556 h 664881"/>
              <a:gd name="connsiteX6" fmla="*/ 20066 w 568472"/>
              <a:gd name="connsiteY6" fmla="*/ 120700 h 664881"/>
              <a:gd name="connsiteX7" fmla="*/ 1016 w 568472"/>
              <a:gd name="connsiteY7" fmla="*/ 161180 h 664881"/>
              <a:gd name="connsiteX8" fmla="*/ 43879 w 568472"/>
              <a:gd name="connsiteY8" fmla="*/ 184994 h 664881"/>
              <a:gd name="connsiteX9" fmla="*/ 79597 w 568472"/>
              <a:gd name="connsiteY9" fmla="*/ 215949 h 664881"/>
              <a:gd name="connsiteX10" fmla="*/ 81979 w 568472"/>
              <a:gd name="connsiteY10" fmla="*/ 242144 h 664881"/>
              <a:gd name="connsiteX11" fmla="*/ 79597 w 568472"/>
              <a:gd name="connsiteY11" fmla="*/ 280244 h 664881"/>
              <a:gd name="connsiteX12" fmla="*/ 77216 w 568472"/>
              <a:gd name="connsiteY12" fmla="*/ 320725 h 664881"/>
              <a:gd name="connsiteX13" fmla="*/ 53404 w 568472"/>
              <a:gd name="connsiteY13" fmla="*/ 325487 h 664881"/>
              <a:gd name="connsiteX14" fmla="*/ 12922 w 568472"/>
              <a:gd name="connsiteY14" fmla="*/ 339775 h 664881"/>
              <a:gd name="connsiteX15" fmla="*/ 10541 w 568472"/>
              <a:gd name="connsiteY15" fmla="*/ 361206 h 664881"/>
              <a:gd name="connsiteX16" fmla="*/ 41497 w 568472"/>
              <a:gd name="connsiteY16" fmla="*/ 396925 h 664881"/>
              <a:gd name="connsiteX17" fmla="*/ 77216 w 568472"/>
              <a:gd name="connsiteY17" fmla="*/ 413594 h 664881"/>
              <a:gd name="connsiteX18" fmla="*/ 101029 w 568472"/>
              <a:gd name="connsiteY18" fmla="*/ 425500 h 664881"/>
              <a:gd name="connsiteX19" fmla="*/ 105791 w 568472"/>
              <a:gd name="connsiteY19" fmla="*/ 461219 h 664881"/>
              <a:gd name="connsiteX20" fmla="*/ 127222 w 568472"/>
              <a:gd name="connsiteY20" fmla="*/ 546944 h 664881"/>
              <a:gd name="connsiteX21" fmla="*/ 172466 w 568472"/>
              <a:gd name="connsiteY21" fmla="*/ 618381 h 664881"/>
              <a:gd name="connsiteX22" fmla="*/ 239141 w 568472"/>
              <a:gd name="connsiteY22" fmla="*/ 663625 h 664881"/>
              <a:gd name="connsiteX23" fmla="*/ 339154 w 568472"/>
              <a:gd name="connsiteY23" fmla="*/ 649337 h 664881"/>
              <a:gd name="connsiteX24" fmla="*/ 422497 w 568472"/>
              <a:gd name="connsiteY24" fmla="*/ 618381 h 664881"/>
              <a:gd name="connsiteX25" fmla="*/ 510604 w 568472"/>
              <a:gd name="connsiteY25" fmla="*/ 585044 h 664881"/>
              <a:gd name="connsiteX26" fmla="*/ 551085 w 568472"/>
              <a:gd name="connsiteY26" fmla="*/ 523131 h 664881"/>
              <a:gd name="connsiteX27" fmla="*/ 567754 w 568472"/>
              <a:gd name="connsiteY27" fmla="*/ 387400 h 664881"/>
              <a:gd name="connsiteX28" fmla="*/ 558229 w 568472"/>
              <a:gd name="connsiteY28" fmla="*/ 187375 h 664881"/>
              <a:gd name="connsiteX29" fmla="*/ 496316 w 568472"/>
              <a:gd name="connsiteY29" fmla="*/ 80219 h 664881"/>
              <a:gd name="connsiteX30" fmla="*/ 367729 w 568472"/>
              <a:gd name="connsiteY30" fmla="*/ 8781 h 664881"/>
              <a:gd name="connsiteX0" fmla="*/ 367590 w 568333"/>
              <a:gd name="connsiteY0" fmla="*/ 8781 h 664881"/>
              <a:gd name="connsiteX1" fmla="*/ 262815 w 568333"/>
              <a:gd name="connsiteY1" fmla="*/ 6400 h 664881"/>
              <a:gd name="connsiteX2" fmla="*/ 169946 w 568333"/>
              <a:gd name="connsiteY2" fmla="*/ 56406 h 664881"/>
              <a:gd name="connsiteX3" fmla="*/ 138990 w 568333"/>
              <a:gd name="connsiteY3" fmla="*/ 92125 h 664881"/>
              <a:gd name="connsiteX4" fmla="*/ 127083 w 568333"/>
              <a:gd name="connsiteY4" fmla="*/ 113556 h 664881"/>
              <a:gd name="connsiteX5" fmla="*/ 91365 w 568333"/>
              <a:gd name="connsiteY5" fmla="*/ 113556 h 664881"/>
              <a:gd name="connsiteX6" fmla="*/ 19927 w 568333"/>
              <a:gd name="connsiteY6" fmla="*/ 120700 h 664881"/>
              <a:gd name="connsiteX7" fmla="*/ 877 w 568333"/>
              <a:gd name="connsiteY7" fmla="*/ 161180 h 664881"/>
              <a:gd name="connsiteX8" fmla="*/ 41359 w 568333"/>
              <a:gd name="connsiteY8" fmla="*/ 189757 h 664881"/>
              <a:gd name="connsiteX9" fmla="*/ 79458 w 568333"/>
              <a:gd name="connsiteY9" fmla="*/ 215949 h 664881"/>
              <a:gd name="connsiteX10" fmla="*/ 81840 w 568333"/>
              <a:gd name="connsiteY10" fmla="*/ 242144 h 664881"/>
              <a:gd name="connsiteX11" fmla="*/ 79458 w 568333"/>
              <a:gd name="connsiteY11" fmla="*/ 280244 h 664881"/>
              <a:gd name="connsiteX12" fmla="*/ 77077 w 568333"/>
              <a:gd name="connsiteY12" fmla="*/ 320725 h 664881"/>
              <a:gd name="connsiteX13" fmla="*/ 53265 w 568333"/>
              <a:gd name="connsiteY13" fmla="*/ 325487 h 664881"/>
              <a:gd name="connsiteX14" fmla="*/ 12783 w 568333"/>
              <a:gd name="connsiteY14" fmla="*/ 339775 h 664881"/>
              <a:gd name="connsiteX15" fmla="*/ 10402 w 568333"/>
              <a:gd name="connsiteY15" fmla="*/ 361206 h 664881"/>
              <a:gd name="connsiteX16" fmla="*/ 41358 w 568333"/>
              <a:gd name="connsiteY16" fmla="*/ 396925 h 664881"/>
              <a:gd name="connsiteX17" fmla="*/ 77077 w 568333"/>
              <a:gd name="connsiteY17" fmla="*/ 413594 h 664881"/>
              <a:gd name="connsiteX18" fmla="*/ 100890 w 568333"/>
              <a:gd name="connsiteY18" fmla="*/ 425500 h 664881"/>
              <a:gd name="connsiteX19" fmla="*/ 105652 w 568333"/>
              <a:gd name="connsiteY19" fmla="*/ 461219 h 664881"/>
              <a:gd name="connsiteX20" fmla="*/ 127083 w 568333"/>
              <a:gd name="connsiteY20" fmla="*/ 546944 h 664881"/>
              <a:gd name="connsiteX21" fmla="*/ 172327 w 568333"/>
              <a:gd name="connsiteY21" fmla="*/ 618381 h 664881"/>
              <a:gd name="connsiteX22" fmla="*/ 239002 w 568333"/>
              <a:gd name="connsiteY22" fmla="*/ 663625 h 664881"/>
              <a:gd name="connsiteX23" fmla="*/ 339015 w 568333"/>
              <a:gd name="connsiteY23" fmla="*/ 649337 h 664881"/>
              <a:gd name="connsiteX24" fmla="*/ 422358 w 568333"/>
              <a:gd name="connsiteY24" fmla="*/ 618381 h 664881"/>
              <a:gd name="connsiteX25" fmla="*/ 510465 w 568333"/>
              <a:gd name="connsiteY25" fmla="*/ 585044 h 664881"/>
              <a:gd name="connsiteX26" fmla="*/ 550946 w 568333"/>
              <a:gd name="connsiteY26" fmla="*/ 523131 h 664881"/>
              <a:gd name="connsiteX27" fmla="*/ 567615 w 568333"/>
              <a:gd name="connsiteY27" fmla="*/ 387400 h 664881"/>
              <a:gd name="connsiteX28" fmla="*/ 558090 w 568333"/>
              <a:gd name="connsiteY28" fmla="*/ 187375 h 664881"/>
              <a:gd name="connsiteX29" fmla="*/ 496177 w 568333"/>
              <a:gd name="connsiteY29" fmla="*/ 80219 h 664881"/>
              <a:gd name="connsiteX30" fmla="*/ 367590 w 568333"/>
              <a:gd name="connsiteY30" fmla="*/ 8781 h 664881"/>
              <a:gd name="connsiteX0" fmla="*/ 365381 w 566124"/>
              <a:gd name="connsiteY0" fmla="*/ 8781 h 664881"/>
              <a:gd name="connsiteX1" fmla="*/ 260606 w 566124"/>
              <a:gd name="connsiteY1" fmla="*/ 6400 h 664881"/>
              <a:gd name="connsiteX2" fmla="*/ 167737 w 566124"/>
              <a:gd name="connsiteY2" fmla="*/ 56406 h 664881"/>
              <a:gd name="connsiteX3" fmla="*/ 136781 w 566124"/>
              <a:gd name="connsiteY3" fmla="*/ 92125 h 664881"/>
              <a:gd name="connsiteX4" fmla="*/ 124874 w 566124"/>
              <a:gd name="connsiteY4" fmla="*/ 113556 h 664881"/>
              <a:gd name="connsiteX5" fmla="*/ 89156 w 566124"/>
              <a:gd name="connsiteY5" fmla="*/ 113556 h 664881"/>
              <a:gd name="connsiteX6" fmla="*/ 17718 w 566124"/>
              <a:gd name="connsiteY6" fmla="*/ 120700 h 664881"/>
              <a:gd name="connsiteX7" fmla="*/ 1049 w 566124"/>
              <a:gd name="connsiteY7" fmla="*/ 161180 h 664881"/>
              <a:gd name="connsiteX8" fmla="*/ 39150 w 566124"/>
              <a:gd name="connsiteY8" fmla="*/ 189757 h 664881"/>
              <a:gd name="connsiteX9" fmla="*/ 77249 w 566124"/>
              <a:gd name="connsiteY9" fmla="*/ 215949 h 664881"/>
              <a:gd name="connsiteX10" fmla="*/ 79631 w 566124"/>
              <a:gd name="connsiteY10" fmla="*/ 242144 h 664881"/>
              <a:gd name="connsiteX11" fmla="*/ 77249 w 566124"/>
              <a:gd name="connsiteY11" fmla="*/ 280244 h 664881"/>
              <a:gd name="connsiteX12" fmla="*/ 74868 w 566124"/>
              <a:gd name="connsiteY12" fmla="*/ 320725 h 664881"/>
              <a:gd name="connsiteX13" fmla="*/ 51056 w 566124"/>
              <a:gd name="connsiteY13" fmla="*/ 325487 h 664881"/>
              <a:gd name="connsiteX14" fmla="*/ 10574 w 566124"/>
              <a:gd name="connsiteY14" fmla="*/ 339775 h 664881"/>
              <a:gd name="connsiteX15" fmla="*/ 8193 w 566124"/>
              <a:gd name="connsiteY15" fmla="*/ 361206 h 664881"/>
              <a:gd name="connsiteX16" fmla="*/ 39149 w 566124"/>
              <a:gd name="connsiteY16" fmla="*/ 396925 h 664881"/>
              <a:gd name="connsiteX17" fmla="*/ 74868 w 566124"/>
              <a:gd name="connsiteY17" fmla="*/ 413594 h 664881"/>
              <a:gd name="connsiteX18" fmla="*/ 98681 w 566124"/>
              <a:gd name="connsiteY18" fmla="*/ 425500 h 664881"/>
              <a:gd name="connsiteX19" fmla="*/ 103443 w 566124"/>
              <a:gd name="connsiteY19" fmla="*/ 461219 h 664881"/>
              <a:gd name="connsiteX20" fmla="*/ 124874 w 566124"/>
              <a:gd name="connsiteY20" fmla="*/ 546944 h 664881"/>
              <a:gd name="connsiteX21" fmla="*/ 170118 w 566124"/>
              <a:gd name="connsiteY21" fmla="*/ 618381 h 664881"/>
              <a:gd name="connsiteX22" fmla="*/ 236793 w 566124"/>
              <a:gd name="connsiteY22" fmla="*/ 663625 h 664881"/>
              <a:gd name="connsiteX23" fmla="*/ 336806 w 566124"/>
              <a:gd name="connsiteY23" fmla="*/ 649337 h 664881"/>
              <a:gd name="connsiteX24" fmla="*/ 420149 w 566124"/>
              <a:gd name="connsiteY24" fmla="*/ 618381 h 664881"/>
              <a:gd name="connsiteX25" fmla="*/ 508256 w 566124"/>
              <a:gd name="connsiteY25" fmla="*/ 585044 h 664881"/>
              <a:gd name="connsiteX26" fmla="*/ 548737 w 566124"/>
              <a:gd name="connsiteY26" fmla="*/ 523131 h 664881"/>
              <a:gd name="connsiteX27" fmla="*/ 565406 w 566124"/>
              <a:gd name="connsiteY27" fmla="*/ 387400 h 664881"/>
              <a:gd name="connsiteX28" fmla="*/ 555881 w 566124"/>
              <a:gd name="connsiteY28" fmla="*/ 187375 h 664881"/>
              <a:gd name="connsiteX29" fmla="*/ 493968 w 566124"/>
              <a:gd name="connsiteY29" fmla="*/ 80219 h 664881"/>
              <a:gd name="connsiteX30" fmla="*/ 365381 w 566124"/>
              <a:gd name="connsiteY30" fmla="*/ 8781 h 664881"/>
              <a:gd name="connsiteX0" fmla="*/ 365381 w 566124"/>
              <a:gd name="connsiteY0" fmla="*/ 8781 h 664881"/>
              <a:gd name="connsiteX1" fmla="*/ 260606 w 566124"/>
              <a:gd name="connsiteY1" fmla="*/ 6400 h 664881"/>
              <a:gd name="connsiteX2" fmla="*/ 167737 w 566124"/>
              <a:gd name="connsiteY2" fmla="*/ 56406 h 664881"/>
              <a:gd name="connsiteX3" fmla="*/ 136781 w 566124"/>
              <a:gd name="connsiteY3" fmla="*/ 92125 h 664881"/>
              <a:gd name="connsiteX4" fmla="*/ 124874 w 566124"/>
              <a:gd name="connsiteY4" fmla="*/ 113556 h 664881"/>
              <a:gd name="connsiteX5" fmla="*/ 89156 w 566124"/>
              <a:gd name="connsiteY5" fmla="*/ 113556 h 664881"/>
              <a:gd name="connsiteX6" fmla="*/ 17718 w 566124"/>
              <a:gd name="connsiteY6" fmla="*/ 120700 h 664881"/>
              <a:gd name="connsiteX7" fmla="*/ 1049 w 566124"/>
              <a:gd name="connsiteY7" fmla="*/ 161180 h 664881"/>
              <a:gd name="connsiteX8" fmla="*/ 39150 w 566124"/>
              <a:gd name="connsiteY8" fmla="*/ 189757 h 664881"/>
              <a:gd name="connsiteX9" fmla="*/ 77249 w 566124"/>
              <a:gd name="connsiteY9" fmla="*/ 215949 h 664881"/>
              <a:gd name="connsiteX10" fmla="*/ 79631 w 566124"/>
              <a:gd name="connsiteY10" fmla="*/ 242144 h 664881"/>
              <a:gd name="connsiteX11" fmla="*/ 77249 w 566124"/>
              <a:gd name="connsiteY11" fmla="*/ 280244 h 664881"/>
              <a:gd name="connsiteX12" fmla="*/ 74868 w 566124"/>
              <a:gd name="connsiteY12" fmla="*/ 320725 h 664881"/>
              <a:gd name="connsiteX13" fmla="*/ 51056 w 566124"/>
              <a:gd name="connsiteY13" fmla="*/ 325487 h 664881"/>
              <a:gd name="connsiteX14" fmla="*/ 10574 w 566124"/>
              <a:gd name="connsiteY14" fmla="*/ 339775 h 664881"/>
              <a:gd name="connsiteX15" fmla="*/ 8193 w 566124"/>
              <a:gd name="connsiteY15" fmla="*/ 361206 h 664881"/>
              <a:gd name="connsiteX16" fmla="*/ 39149 w 566124"/>
              <a:gd name="connsiteY16" fmla="*/ 396925 h 664881"/>
              <a:gd name="connsiteX17" fmla="*/ 74868 w 566124"/>
              <a:gd name="connsiteY17" fmla="*/ 413594 h 664881"/>
              <a:gd name="connsiteX18" fmla="*/ 98681 w 566124"/>
              <a:gd name="connsiteY18" fmla="*/ 425500 h 664881"/>
              <a:gd name="connsiteX19" fmla="*/ 103443 w 566124"/>
              <a:gd name="connsiteY19" fmla="*/ 461219 h 664881"/>
              <a:gd name="connsiteX20" fmla="*/ 124874 w 566124"/>
              <a:gd name="connsiteY20" fmla="*/ 546944 h 664881"/>
              <a:gd name="connsiteX21" fmla="*/ 170118 w 566124"/>
              <a:gd name="connsiteY21" fmla="*/ 618381 h 664881"/>
              <a:gd name="connsiteX22" fmla="*/ 236793 w 566124"/>
              <a:gd name="connsiteY22" fmla="*/ 663625 h 664881"/>
              <a:gd name="connsiteX23" fmla="*/ 336806 w 566124"/>
              <a:gd name="connsiteY23" fmla="*/ 649337 h 664881"/>
              <a:gd name="connsiteX24" fmla="*/ 420149 w 566124"/>
              <a:gd name="connsiteY24" fmla="*/ 618381 h 664881"/>
              <a:gd name="connsiteX25" fmla="*/ 510637 w 566124"/>
              <a:gd name="connsiteY25" fmla="*/ 575519 h 664881"/>
              <a:gd name="connsiteX26" fmla="*/ 548737 w 566124"/>
              <a:gd name="connsiteY26" fmla="*/ 523131 h 664881"/>
              <a:gd name="connsiteX27" fmla="*/ 565406 w 566124"/>
              <a:gd name="connsiteY27" fmla="*/ 387400 h 664881"/>
              <a:gd name="connsiteX28" fmla="*/ 555881 w 566124"/>
              <a:gd name="connsiteY28" fmla="*/ 187375 h 664881"/>
              <a:gd name="connsiteX29" fmla="*/ 493968 w 566124"/>
              <a:gd name="connsiteY29" fmla="*/ 80219 h 664881"/>
              <a:gd name="connsiteX30" fmla="*/ 365381 w 566124"/>
              <a:gd name="connsiteY30" fmla="*/ 8781 h 664881"/>
              <a:gd name="connsiteX0" fmla="*/ 365381 w 565949"/>
              <a:gd name="connsiteY0" fmla="*/ 8781 h 664881"/>
              <a:gd name="connsiteX1" fmla="*/ 260606 w 565949"/>
              <a:gd name="connsiteY1" fmla="*/ 6400 h 664881"/>
              <a:gd name="connsiteX2" fmla="*/ 167737 w 565949"/>
              <a:gd name="connsiteY2" fmla="*/ 56406 h 664881"/>
              <a:gd name="connsiteX3" fmla="*/ 136781 w 565949"/>
              <a:gd name="connsiteY3" fmla="*/ 92125 h 664881"/>
              <a:gd name="connsiteX4" fmla="*/ 124874 w 565949"/>
              <a:gd name="connsiteY4" fmla="*/ 113556 h 664881"/>
              <a:gd name="connsiteX5" fmla="*/ 89156 w 565949"/>
              <a:gd name="connsiteY5" fmla="*/ 113556 h 664881"/>
              <a:gd name="connsiteX6" fmla="*/ 17718 w 565949"/>
              <a:gd name="connsiteY6" fmla="*/ 120700 h 664881"/>
              <a:gd name="connsiteX7" fmla="*/ 1049 w 565949"/>
              <a:gd name="connsiteY7" fmla="*/ 161180 h 664881"/>
              <a:gd name="connsiteX8" fmla="*/ 39150 w 565949"/>
              <a:gd name="connsiteY8" fmla="*/ 189757 h 664881"/>
              <a:gd name="connsiteX9" fmla="*/ 77249 w 565949"/>
              <a:gd name="connsiteY9" fmla="*/ 215949 h 664881"/>
              <a:gd name="connsiteX10" fmla="*/ 79631 w 565949"/>
              <a:gd name="connsiteY10" fmla="*/ 242144 h 664881"/>
              <a:gd name="connsiteX11" fmla="*/ 77249 w 565949"/>
              <a:gd name="connsiteY11" fmla="*/ 280244 h 664881"/>
              <a:gd name="connsiteX12" fmla="*/ 74868 w 565949"/>
              <a:gd name="connsiteY12" fmla="*/ 320725 h 664881"/>
              <a:gd name="connsiteX13" fmla="*/ 51056 w 565949"/>
              <a:gd name="connsiteY13" fmla="*/ 325487 h 664881"/>
              <a:gd name="connsiteX14" fmla="*/ 10574 w 565949"/>
              <a:gd name="connsiteY14" fmla="*/ 339775 h 664881"/>
              <a:gd name="connsiteX15" fmla="*/ 8193 w 565949"/>
              <a:gd name="connsiteY15" fmla="*/ 361206 h 664881"/>
              <a:gd name="connsiteX16" fmla="*/ 39149 w 565949"/>
              <a:gd name="connsiteY16" fmla="*/ 396925 h 664881"/>
              <a:gd name="connsiteX17" fmla="*/ 74868 w 565949"/>
              <a:gd name="connsiteY17" fmla="*/ 413594 h 664881"/>
              <a:gd name="connsiteX18" fmla="*/ 98681 w 565949"/>
              <a:gd name="connsiteY18" fmla="*/ 425500 h 664881"/>
              <a:gd name="connsiteX19" fmla="*/ 103443 w 565949"/>
              <a:gd name="connsiteY19" fmla="*/ 461219 h 664881"/>
              <a:gd name="connsiteX20" fmla="*/ 124874 w 565949"/>
              <a:gd name="connsiteY20" fmla="*/ 546944 h 664881"/>
              <a:gd name="connsiteX21" fmla="*/ 170118 w 565949"/>
              <a:gd name="connsiteY21" fmla="*/ 618381 h 664881"/>
              <a:gd name="connsiteX22" fmla="*/ 236793 w 565949"/>
              <a:gd name="connsiteY22" fmla="*/ 663625 h 664881"/>
              <a:gd name="connsiteX23" fmla="*/ 336806 w 565949"/>
              <a:gd name="connsiteY23" fmla="*/ 649337 h 664881"/>
              <a:gd name="connsiteX24" fmla="*/ 420149 w 565949"/>
              <a:gd name="connsiteY24" fmla="*/ 618381 h 664881"/>
              <a:gd name="connsiteX25" fmla="*/ 510637 w 565949"/>
              <a:gd name="connsiteY25" fmla="*/ 575519 h 664881"/>
              <a:gd name="connsiteX26" fmla="*/ 551118 w 565949"/>
              <a:gd name="connsiteY26" fmla="*/ 506462 h 664881"/>
              <a:gd name="connsiteX27" fmla="*/ 565406 w 565949"/>
              <a:gd name="connsiteY27" fmla="*/ 387400 h 664881"/>
              <a:gd name="connsiteX28" fmla="*/ 555881 w 565949"/>
              <a:gd name="connsiteY28" fmla="*/ 187375 h 664881"/>
              <a:gd name="connsiteX29" fmla="*/ 493968 w 565949"/>
              <a:gd name="connsiteY29" fmla="*/ 80219 h 664881"/>
              <a:gd name="connsiteX30" fmla="*/ 365381 w 565949"/>
              <a:gd name="connsiteY30" fmla="*/ 8781 h 664881"/>
              <a:gd name="connsiteX0" fmla="*/ 365381 w 565949"/>
              <a:gd name="connsiteY0" fmla="*/ 8781 h 664744"/>
              <a:gd name="connsiteX1" fmla="*/ 260606 w 565949"/>
              <a:gd name="connsiteY1" fmla="*/ 6400 h 664744"/>
              <a:gd name="connsiteX2" fmla="*/ 167737 w 565949"/>
              <a:gd name="connsiteY2" fmla="*/ 56406 h 664744"/>
              <a:gd name="connsiteX3" fmla="*/ 136781 w 565949"/>
              <a:gd name="connsiteY3" fmla="*/ 92125 h 664744"/>
              <a:gd name="connsiteX4" fmla="*/ 124874 w 565949"/>
              <a:gd name="connsiteY4" fmla="*/ 113556 h 664744"/>
              <a:gd name="connsiteX5" fmla="*/ 89156 w 565949"/>
              <a:gd name="connsiteY5" fmla="*/ 113556 h 664744"/>
              <a:gd name="connsiteX6" fmla="*/ 17718 w 565949"/>
              <a:gd name="connsiteY6" fmla="*/ 120700 h 664744"/>
              <a:gd name="connsiteX7" fmla="*/ 1049 w 565949"/>
              <a:gd name="connsiteY7" fmla="*/ 161180 h 664744"/>
              <a:gd name="connsiteX8" fmla="*/ 39150 w 565949"/>
              <a:gd name="connsiteY8" fmla="*/ 189757 h 664744"/>
              <a:gd name="connsiteX9" fmla="*/ 77249 w 565949"/>
              <a:gd name="connsiteY9" fmla="*/ 215949 h 664744"/>
              <a:gd name="connsiteX10" fmla="*/ 79631 w 565949"/>
              <a:gd name="connsiteY10" fmla="*/ 242144 h 664744"/>
              <a:gd name="connsiteX11" fmla="*/ 77249 w 565949"/>
              <a:gd name="connsiteY11" fmla="*/ 280244 h 664744"/>
              <a:gd name="connsiteX12" fmla="*/ 74868 w 565949"/>
              <a:gd name="connsiteY12" fmla="*/ 320725 h 664744"/>
              <a:gd name="connsiteX13" fmla="*/ 51056 w 565949"/>
              <a:gd name="connsiteY13" fmla="*/ 325487 h 664744"/>
              <a:gd name="connsiteX14" fmla="*/ 10574 w 565949"/>
              <a:gd name="connsiteY14" fmla="*/ 339775 h 664744"/>
              <a:gd name="connsiteX15" fmla="*/ 8193 w 565949"/>
              <a:gd name="connsiteY15" fmla="*/ 361206 h 664744"/>
              <a:gd name="connsiteX16" fmla="*/ 39149 w 565949"/>
              <a:gd name="connsiteY16" fmla="*/ 396925 h 664744"/>
              <a:gd name="connsiteX17" fmla="*/ 74868 w 565949"/>
              <a:gd name="connsiteY17" fmla="*/ 413594 h 664744"/>
              <a:gd name="connsiteX18" fmla="*/ 98681 w 565949"/>
              <a:gd name="connsiteY18" fmla="*/ 425500 h 664744"/>
              <a:gd name="connsiteX19" fmla="*/ 103443 w 565949"/>
              <a:gd name="connsiteY19" fmla="*/ 461219 h 664744"/>
              <a:gd name="connsiteX20" fmla="*/ 124874 w 565949"/>
              <a:gd name="connsiteY20" fmla="*/ 546944 h 664744"/>
              <a:gd name="connsiteX21" fmla="*/ 165356 w 565949"/>
              <a:gd name="connsiteY21" fmla="*/ 620762 h 664744"/>
              <a:gd name="connsiteX22" fmla="*/ 236793 w 565949"/>
              <a:gd name="connsiteY22" fmla="*/ 663625 h 664744"/>
              <a:gd name="connsiteX23" fmla="*/ 336806 w 565949"/>
              <a:gd name="connsiteY23" fmla="*/ 649337 h 664744"/>
              <a:gd name="connsiteX24" fmla="*/ 420149 w 565949"/>
              <a:gd name="connsiteY24" fmla="*/ 618381 h 664744"/>
              <a:gd name="connsiteX25" fmla="*/ 510637 w 565949"/>
              <a:gd name="connsiteY25" fmla="*/ 575519 h 664744"/>
              <a:gd name="connsiteX26" fmla="*/ 551118 w 565949"/>
              <a:gd name="connsiteY26" fmla="*/ 506462 h 664744"/>
              <a:gd name="connsiteX27" fmla="*/ 565406 w 565949"/>
              <a:gd name="connsiteY27" fmla="*/ 387400 h 664744"/>
              <a:gd name="connsiteX28" fmla="*/ 555881 w 565949"/>
              <a:gd name="connsiteY28" fmla="*/ 187375 h 664744"/>
              <a:gd name="connsiteX29" fmla="*/ 493968 w 565949"/>
              <a:gd name="connsiteY29" fmla="*/ 80219 h 664744"/>
              <a:gd name="connsiteX30" fmla="*/ 365381 w 565949"/>
              <a:gd name="connsiteY30" fmla="*/ 8781 h 664744"/>
              <a:gd name="connsiteX0" fmla="*/ 365381 w 565949"/>
              <a:gd name="connsiteY0" fmla="*/ 8781 h 664744"/>
              <a:gd name="connsiteX1" fmla="*/ 260606 w 565949"/>
              <a:gd name="connsiteY1" fmla="*/ 6400 h 664744"/>
              <a:gd name="connsiteX2" fmla="*/ 167737 w 565949"/>
              <a:gd name="connsiteY2" fmla="*/ 56406 h 664744"/>
              <a:gd name="connsiteX3" fmla="*/ 136781 w 565949"/>
              <a:gd name="connsiteY3" fmla="*/ 92125 h 664744"/>
              <a:gd name="connsiteX4" fmla="*/ 124874 w 565949"/>
              <a:gd name="connsiteY4" fmla="*/ 113556 h 664744"/>
              <a:gd name="connsiteX5" fmla="*/ 89156 w 565949"/>
              <a:gd name="connsiteY5" fmla="*/ 113556 h 664744"/>
              <a:gd name="connsiteX6" fmla="*/ 17718 w 565949"/>
              <a:gd name="connsiteY6" fmla="*/ 120700 h 664744"/>
              <a:gd name="connsiteX7" fmla="*/ 1049 w 565949"/>
              <a:gd name="connsiteY7" fmla="*/ 161180 h 664744"/>
              <a:gd name="connsiteX8" fmla="*/ 39150 w 565949"/>
              <a:gd name="connsiteY8" fmla="*/ 189757 h 664744"/>
              <a:gd name="connsiteX9" fmla="*/ 77249 w 565949"/>
              <a:gd name="connsiteY9" fmla="*/ 215949 h 664744"/>
              <a:gd name="connsiteX10" fmla="*/ 79631 w 565949"/>
              <a:gd name="connsiteY10" fmla="*/ 242144 h 664744"/>
              <a:gd name="connsiteX11" fmla="*/ 77249 w 565949"/>
              <a:gd name="connsiteY11" fmla="*/ 280244 h 664744"/>
              <a:gd name="connsiteX12" fmla="*/ 74868 w 565949"/>
              <a:gd name="connsiteY12" fmla="*/ 320725 h 664744"/>
              <a:gd name="connsiteX13" fmla="*/ 51056 w 565949"/>
              <a:gd name="connsiteY13" fmla="*/ 325487 h 664744"/>
              <a:gd name="connsiteX14" fmla="*/ 10574 w 565949"/>
              <a:gd name="connsiteY14" fmla="*/ 339775 h 664744"/>
              <a:gd name="connsiteX15" fmla="*/ 8193 w 565949"/>
              <a:gd name="connsiteY15" fmla="*/ 373112 h 664744"/>
              <a:gd name="connsiteX16" fmla="*/ 39149 w 565949"/>
              <a:gd name="connsiteY16" fmla="*/ 396925 h 664744"/>
              <a:gd name="connsiteX17" fmla="*/ 74868 w 565949"/>
              <a:gd name="connsiteY17" fmla="*/ 413594 h 664744"/>
              <a:gd name="connsiteX18" fmla="*/ 98681 w 565949"/>
              <a:gd name="connsiteY18" fmla="*/ 425500 h 664744"/>
              <a:gd name="connsiteX19" fmla="*/ 103443 w 565949"/>
              <a:gd name="connsiteY19" fmla="*/ 461219 h 664744"/>
              <a:gd name="connsiteX20" fmla="*/ 124874 w 565949"/>
              <a:gd name="connsiteY20" fmla="*/ 546944 h 664744"/>
              <a:gd name="connsiteX21" fmla="*/ 165356 w 565949"/>
              <a:gd name="connsiteY21" fmla="*/ 620762 h 664744"/>
              <a:gd name="connsiteX22" fmla="*/ 236793 w 565949"/>
              <a:gd name="connsiteY22" fmla="*/ 663625 h 664744"/>
              <a:gd name="connsiteX23" fmla="*/ 336806 w 565949"/>
              <a:gd name="connsiteY23" fmla="*/ 649337 h 664744"/>
              <a:gd name="connsiteX24" fmla="*/ 420149 w 565949"/>
              <a:gd name="connsiteY24" fmla="*/ 618381 h 664744"/>
              <a:gd name="connsiteX25" fmla="*/ 510637 w 565949"/>
              <a:gd name="connsiteY25" fmla="*/ 575519 h 664744"/>
              <a:gd name="connsiteX26" fmla="*/ 551118 w 565949"/>
              <a:gd name="connsiteY26" fmla="*/ 506462 h 664744"/>
              <a:gd name="connsiteX27" fmla="*/ 565406 w 565949"/>
              <a:gd name="connsiteY27" fmla="*/ 387400 h 664744"/>
              <a:gd name="connsiteX28" fmla="*/ 555881 w 565949"/>
              <a:gd name="connsiteY28" fmla="*/ 187375 h 664744"/>
              <a:gd name="connsiteX29" fmla="*/ 493968 w 565949"/>
              <a:gd name="connsiteY29" fmla="*/ 80219 h 664744"/>
              <a:gd name="connsiteX30" fmla="*/ 365381 w 565949"/>
              <a:gd name="connsiteY30" fmla="*/ 8781 h 664744"/>
              <a:gd name="connsiteX0" fmla="*/ 365381 w 565949"/>
              <a:gd name="connsiteY0" fmla="*/ 8781 h 664744"/>
              <a:gd name="connsiteX1" fmla="*/ 260606 w 565949"/>
              <a:gd name="connsiteY1" fmla="*/ 6400 h 664744"/>
              <a:gd name="connsiteX2" fmla="*/ 167737 w 565949"/>
              <a:gd name="connsiteY2" fmla="*/ 56406 h 664744"/>
              <a:gd name="connsiteX3" fmla="*/ 136781 w 565949"/>
              <a:gd name="connsiteY3" fmla="*/ 92125 h 664744"/>
              <a:gd name="connsiteX4" fmla="*/ 124874 w 565949"/>
              <a:gd name="connsiteY4" fmla="*/ 113556 h 664744"/>
              <a:gd name="connsiteX5" fmla="*/ 89156 w 565949"/>
              <a:gd name="connsiteY5" fmla="*/ 113556 h 664744"/>
              <a:gd name="connsiteX6" fmla="*/ 17718 w 565949"/>
              <a:gd name="connsiteY6" fmla="*/ 120700 h 664744"/>
              <a:gd name="connsiteX7" fmla="*/ 1049 w 565949"/>
              <a:gd name="connsiteY7" fmla="*/ 161180 h 664744"/>
              <a:gd name="connsiteX8" fmla="*/ 39150 w 565949"/>
              <a:gd name="connsiteY8" fmla="*/ 189757 h 664744"/>
              <a:gd name="connsiteX9" fmla="*/ 77249 w 565949"/>
              <a:gd name="connsiteY9" fmla="*/ 215949 h 664744"/>
              <a:gd name="connsiteX10" fmla="*/ 79631 w 565949"/>
              <a:gd name="connsiteY10" fmla="*/ 242144 h 664744"/>
              <a:gd name="connsiteX11" fmla="*/ 77249 w 565949"/>
              <a:gd name="connsiteY11" fmla="*/ 280244 h 664744"/>
              <a:gd name="connsiteX12" fmla="*/ 74868 w 565949"/>
              <a:gd name="connsiteY12" fmla="*/ 320725 h 664744"/>
              <a:gd name="connsiteX13" fmla="*/ 51056 w 565949"/>
              <a:gd name="connsiteY13" fmla="*/ 325487 h 664744"/>
              <a:gd name="connsiteX14" fmla="*/ 10574 w 565949"/>
              <a:gd name="connsiteY14" fmla="*/ 339775 h 664744"/>
              <a:gd name="connsiteX15" fmla="*/ 8193 w 565949"/>
              <a:gd name="connsiteY15" fmla="*/ 373112 h 664744"/>
              <a:gd name="connsiteX16" fmla="*/ 39149 w 565949"/>
              <a:gd name="connsiteY16" fmla="*/ 396925 h 664744"/>
              <a:gd name="connsiteX17" fmla="*/ 67724 w 565949"/>
              <a:gd name="connsiteY17" fmla="*/ 408832 h 664744"/>
              <a:gd name="connsiteX18" fmla="*/ 98681 w 565949"/>
              <a:gd name="connsiteY18" fmla="*/ 425500 h 664744"/>
              <a:gd name="connsiteX19" fmla="*/ 103443 w 565949"/>
              <a:gd name="connsiteY19" fmla="*/ 461219 h 664744"/>
              <a:gd name="connsiteX20" fmla="*/ 124874 w 565949"/>
              <a:gd name="connsiteY20" fmla="*/ 546944 h 664744"/>
              <a:gd name="connsiteX21" fmla="*/ 165356 w 565949"/>
              <a:gd name="connsiteY21" fmla="*/ 620762 h 664744"/>
              <a:gd name="connsiteX22" fmla="*/ 236793 w 565949"/>
              <a:gd name="connsiteY22" fmla="*/ 663625 h 664744"/>
              <a:gd name="connsiteX23" fmla="*/ 336806 w 565949"/>
              <a:gd name="connsiteY23" fmla="*/ 649337 h 664744"/>
              <a:gd name="connsiteX24" fmla="*/ 420149 w 565949"/>
              <a:gd name="connsiteY24" fmla="*/ 618381 h 664744"/>
              <a:gd name="connsiteX25" fmla="*/ 510637 w 565949"/>
              <a:gd name="connsiteY25" fmla="*/ 575519 h 664744"/>
              <a:gd name="connsiteX26" fmla="*/ 551118 w 565949"/>
              <a:gd name="connsiteY26" fmla="*/ 506462 h 664744"/>
              <a:gd name="connsiteX27" fmla="*/ 565406 w 565949"/>
              <a:gd name="connsiteY27" fmla="*/ 387400 h 664744"/>
              <a:gd name="connsiteX28" fmla="*/ 555881 w 565949"/>
              <a:gd name="connsiteY28" fmla="*/ 187375 h 664744"/>
              <a:gd name="connsiteX29" fmla="*/ 493968 w 565949"/>
              <a:gd name="connsiteY29" fmla="*/ 80219 h 664744"/>
              <a:gd name="connsiteX30" fmla="*/ 365381 w 565949"/>
              <a:gd name="connsiteY30" fmla="*/ 8781 h 664744"/>
              <a:gd name="connsiteX0" fmla="*/ 365381 w 565949"/>
              <a:gd name="connsiteY0" fmla="*/ 8781 h 664744"/>
              <a:gd name="connsiteX1" fmla="*/ 260606 w 565949"/>
              <a:gd name="connsiteY1" fmla="*/ 6400 h 664744"/>
              <a:gd name="connsiteX2" fmla="*/ 167737 w 565949"/>
              <a:gd name="connsiteY2" fmla="*/ 56406 h 664744"/>
              <a:gd name="connsiteX3" fmla="*/ 136781 w 565949"/>
              <a:gd name="connsiteY3" fmla="*/ 92125 h 664744"/>
              <a:gd name="connsiteX4" fmla="*/ 124874 w 565949"/>
              <a:gd name="connsiteY4" fmla="*/ 113556 h 664744"/>
              <a:gd name="connsiteX5" fmla="*/ 89156 w 565949"/>
              <a:gd name="connsiteY5" fmla="*/ 113556 h 664744"/>
              <a:gd name="connsiteX6" fmla="*/ 17718 w 565949"/>
              <a:gd name="connsiteY6" fmla="*/ 120700 h 664744"/>
              <a:gd name="connsiteX7" fmla="*/ 1049 w 565949"/>
              <a:gd name="connsiteY7" fmla="*/ 161180 h 664744"/>
              <a:gd name="connsiteX8" fmla="*/ 39150 w 565949"/>
              <a:gd name="connsiteY8" fmla="*/ 189757 h 664744"/>
              <a:gd name="connsiteX9" fmla="*/ 77249 w 565949"/>
              <a:gd name="connsiteY9" fmla="*/ 215949 h 664744"/>
              <a:gd name="connsiteX10" fmla="*/ 79631 w 565949"/>
              <a:gd name="connsiteY10" fmla="*/ 242144 h 664744"/>
              <a:gd name="connsiteX11" fmla="*/ 77249 w 565949"/>
              <a:gd name="connsiteY11" fmla="*/ 280244 h 664744"/>
              <a:gd name="connsiteX12" fmla="*/ 74868 w 565949"/>
              <a:gd name="connsiteY12" fmla="*/ 320725 h 664744"/>
              <a:gd name="connsiteX13" fmla="*/ 51056 w 565949"/>
              <a:gd name="connsiteY13" fmla="*/ 325487 h 664744"/>
              <a:gd name="connsiteX14" fmla="*/ 10574 w 565949"/>
              <a:gd name="connsiteY14" fmla="*/ 339775 h 664744"/>
              <a:gd name="connsiteX15" fmla="*/ 8193 w 565949"/>
              <a:gd name="connsiteY15" fmla="*/ 373112 h 664744"/>
              <a:gd name="connsiteX16" fmla="*/ 39149 w 565949"/>
              <a:gd name="connsiteY16" fmla="*/ 396925 h 664744"/>
              <a:gd name="connsiteX17" fmla="*/ 67724 w 565949"/>
              <a:gd name="connsiteY17" fmla="*/ 408832 h 664744"/>
              <a:gd name="connsiteX18" fmla="*/ 93918 w 565949"/>
              <a:gd name="connsiteY18" fmla="*/ 423119 h 664744"/>
              <a:gd name="connsiteX19" fmla="*/ 103443 w 565949"/>
              <a:gd name="connsiteY19" fmla="*/ 461219 h 664744"/>
              <a:gd name="connsiteX20" fmla="*/ 124874 w 565949"/>
              <a:gd name="connsiteY20" fmla="*/ 546944 h 664744"/>
              <a:gd name="connsiteX21" fmla="*/ 165356 w 565949"/>
              <a:gd name="connsiteY21" fmla="*/ 620762 h 664744"/>
              <a:gd name="connsiteX22" fmla="*/ 236793 w 565949"/>
              <a:gd name="connsiteY22" fmla="*/ 663625 h 664744"/>
              <a:gd name="connsiteX23" fmla="*/ 336806 w 565949"/>
              <a:gd name="connsiteY23" fmla="*/ 649337 h 664744"/>
              <a:gd name="connsiteX24" fmla="*/ 420149 w 565949"/>
              <a:gd name="connsiteY24" fmla="*/ 618381 h 664744"/>
              <a:gd name="connsiteX25" fmla="*/ 510637 w 565949"/>
              <a:gd name="connsiteY25" fmla="*/ 575519 h 664744"/>
              <a:gd name="connsiteX26" fmla="*/ 551118 w 565949"/>
              <a:gd name="connsiteY26" fmla="*/ 506462 h 664744"/>
              <a:gd name="connsiteX27" fmla="*/ 565406 w 565949"/>
              <a:gd name="connsiteY27" fmla="*/ 387400 h 664744"/>
              <a:gd name="connsiteX28" fmla="*/ 555881 w 565949"/>
              <a:gd name="connsiteY28" fmla="*/ 187375 h 664744"/>
              <a:gd name="connsiteX29" fmla="*/ 493968 w 565949"/>
              <a:gd name="connsiteY29" fmla="*/ 80219 h 664744"/>
              <a:gd name="connsiteX30" fmla="*/ 365381 w 565949"/>
              <a:gd name="connsiteY30" fmla="*/ 8781 h 6647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65949" h="664744">
                <a:moveTo>
                  <a:pt x="365381" y="8781"/>
                </a:moveTo>
                <a:cubicBezTo>
                  <a:pt x="326487" y="-3522"/>
                  <a:pt x="293547" y="-1538"/>
                  <a:pt x="260606" y="6400"/>
                </a:cubicBezTo>
                <a:cubicBezTo>
                  <a:pt x="227665" y="14338"/>
                  <a:pt x="188374" y="42119"/>
                  <a:pt x="167737" y="56406"/>
                </a:cubicBezTo>
                <a:cubicBezTo>
                  <a:pt x="147100" y="70693"/>
                  <a:pt x="143925" y="82600"/>
                  <a:pt x="136781" y="92125"/>
                </a:cubicBezTo>
                <a:cubicBezTo>
                  <a:pt x="129637" y="101650"/>
                  <a:pt x="132811" y="109984"/>
                  <a:pt x="124874" y="113556"/>
                </a:cubicBezTo>
                <a:cubicBezTo>
                  <a:pt x="116937" y="117128"/>
                  <a:pt x="107015" y="112365"/>
                  <a:pt x="89156" y="113556"/>
                </a:cubicBezTo>
                <a:cubicBezTo>
                  <a:pt x="71297" y="114747"/>
                  <a:pt x="32402" y="112763"/>
                  <a:pt x="17718" y="120700"/>
                </a:cubicBezTo>
                <a:cubicBezTo>
                  <a:pt x="3034" y="128637"/>
                  <a:pt x="-2523" y="149671"/>
                  <a:pt x="1049" y="161180"/>
                </a:cubicBezTo>
                <a:cubicBezTo>
                  <a:pt x="4621" y="172690"/>
                  <a:pt x="26450" y="180629"/>
                  <a:pt x="39150" y="189757"/>
                </a:cubicBezTo>
                <a:cubicBezTo>
                  <a:pt x="51850" y="198885"/>
                  <a:pt x="70502" y="207218"/>
                  <a:pt x="77249" y="215949"/>
                </a:cubicBezTo>
                <a:cubicBezTo>
                  <a:pt x="83996" y="224680"/>
                  <a:pt x="79631" y="231428"/>
                  <a:pt x="79631" y="242144"/>
                </a:cubicBezTo>
                <a:cubicBezTo>
                  <a:pt x="79631" y="252860"/>
                  <a:pt x="78043" y="267147"/>
                  <a:pt x="77249" y="280244"/>
                </a:cubicBezTo>
                <a:cubicBezTo>
                  <a:pt x="76455" y="293341"/>
                  <a:pt x="79234" y="313184"/>
                  <a:pt x="74868" y="320725"/>
                </a:cubicBezTo>
                <a:cubicBezTo>
                  <a:pt x="70502" y="328266"/>
                  <a:pt x="61772" y="322312"/>
                  <a:pt x="51056" y="325487"/>
                </a:cubicBezTo>
                <a:cubicBezTo>
                  <a:pt x="40340" y="328662"/>
                  <a:pt x="17718" y="331838"/>
                  <a:pt x="10574" y="339775"/>
                </a:cubicBezTo>
                <a:cubicBezTo>
                  <a:pt x="3430" y="347713"/>
                  <a:pt x="3430" y="363587"/>
                  <a:pt x="8193" y="373112"/>
                </a:cubicBezTo>
                <a:cubicBezTo>
                  <a:pt x="12956" y="382637"/>
                  <a:pt x="29227" y="390972"/>
                  <a:pt x="39149" y="396925"/>
                </a:cubicBezTo>
                <a:cubicBezTo>
                  <a:pt x="49071" y="402878"/>
                  <a:pt x="58596" y="404466"/>
                  <a:pt x="67724" y="408832"/>
                </a:cubicBezTo>
                <a:cubicBezTo>
                  <a:pt x="76852" y="413198"/>
                  <a:pt x="87965" y="414388"/>
                  <a:pt x="93918" y="423119"/>
                </a:cubicBezTo>
                <a:cubicBezTo>
                  <a:pt x="99871" y="431850"/>
                  <a:pt x="98284" y="440582"/>
                  <a:pt x="103443" y="461219"/>
                </a:cubicBezTo>
                <a:cubicBezTo>
                  <a:pt x="108602" y="481856"/>
                  <a:pt x="114555" y="520354"/>
                  <a:pt x="124874" y="546944"/>
                </a:cubicBezTo>
                <a:cubicBezTo>
                  <a:pt x="135193" y="573534"/>
                  <a:pt x="146703" y="601315"/>
                  <a:pt x="165356" y="620762"/>
                </a:cubicBezTo>
                <a:cubicBezTo>
                  <a:pt x="184009" y="640209"/>
                  <a:pt x="208218" y="658863"/>
                  <a:pt x="236793" y="663625"/>
                </a:cubicBezTo>
                <a:cubicBezTo>
                  <a:pt x="265368" y="668387"/>
                  <a:pt x="306247" y="656878"/>
                  <a:pt x="336806" y="649337"/>
                </a:cubicBezTo>
                <a:cubicBezTo>
                  <a:pt x="367365" y="641796"/>
                  <a:pt x="391177" y="630684"/>
                  <a:pt x="420149" y="618381"/>
                </a:cubicBezTo>
                <a:cubicBezTo>
                  <a:pt x="449121" y="606078"/>
                  <a:pt x="488809" y="594172"/>
                  <a:pt x="510637" y="575519"/>
                </a:cubicBezTo>
                <a:cubicBezTo>
                  <a:pt x="532465" y="556866"/>
                  <a:pt x="541990" y="537815"/>
                  <a:pt x="551118" y="506462"/>
                </a:cubicBezTo>
                <a:cubicBezTo>
                  <a:pt x="560246" y="475109"/>
                  <a:pt x="564612" y="440581"/>
                  <a:pt x="565406" y="387400"/>
                </a:cubicBezTo>
                <a:cubicBezTo>
                  <a:pt x="566200" y="334219"/>
                  <a:pt x="567787" y="238572"/>
                  <a:pt x="555881" y="187375"/>
                </a:cubicBezTo>
                <a:cubicBezTo>
                  <a:pt x="543975" y="136178"/>
                  <a:pt x="518971" y="108000"/>
                  <a:pt x="493968" y="80219"/>
                </a:cubicBezTo>
                <a:cubicBezTo>
                  <a:pt x="468965" y="52438"/>
                  <a:pt x="404275" y="21084"/>
                  <a:pt x="365381" y="8781"/>
                </a:cubicBezTo>
                <a:close/>
              </a:path>
            </a:pathLst>
          </a:custGeom>
          <a:solidFill>
            <a:srgbClr val="867DAE"/>
          </a:solidFill>
          <a:ln w="6350">
            <a:solidFill>
              <a:schemeClr val="tx1"/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253" name="组合 1252"/>
          <p:cNvGrpSpPr/>
          <p:nvPr/>
        </p:nvGrpSpPr>
        <p:grpSpPr>
          <a:xfrm>
            <a:off x="4391025" y="3636169"/>
            <a:ext cx="252413" cy="526257"/>
            <a:chOff x="4391025" y="3636169"/>
            <a:chExt cx="252413" cy="526257"/>
          </a:xfrm>
        </p:grpSpPr>
        <p:sp>
          <p:nvSpPr>
            <p:cNvPr id="1254" name="任意多边形 1253"/>
            <p:cNvSpPr/>
            <p:nvPr/>
          </p:nvSpPr>
          <p:spPr>
            <a:xfrm>
              <a:off x="4502944" y="4040982"/>
              <a:ext cx="140494" cy="121444"/>
            </a:xfrm>
            <a:custGeom>
              <a:avLst/>
              <a:gdLst>
                <a:gd name="connsiteX0" fmla="*/ 128987 w 140894"/>
                <a:gd name="connsiteY0" fmla="*/ 0 h 130969"/>
                <a:gd name="connsiteX1" fmla="*/ 74219 w 140894"/>
                <a:gd name="connsiteY1" fmla="*/ 21432 h 130969"/>
                <a:gd name="connsiteX2" fmla="*/ 12306 w 140894"/>
                <a:gd name="connsiteY2" fmla="*/ 30957 h 130969"/>
                <a:gd name="connsiteX3" fmla="*/ 400 w 140894"/>
                <a:gd name="connsiteY3" fmla="*/ 57150 h 130969"/>
                <a:gd name="connsiteX4" fmla="*/ 19450 w 140894"/>
                <a:gd name="connsiteY4" fmla="*/ 95250 h 130969"/>
                <a:gd name="connsiteX5" fmla="*/ 86125 w 140894"/>
                <a:gd name="connsiteY5" fmla="*/ 107157 h 130969"/>
                <a:gd name="connsiteX6" fmla="*/ 126606 w 140894"/>
                <a:gd name="connsiteY6" fmla="*/ 116682 h 130969"/>
                <a:gd name="connsiteX7" fmla="*/ 140894 w 140894"/>
                <a:gd name="connsiteY7" fmla="*/ 130969 h 130969"/>
                <a:gd name="connsiteX0" fmla="*/ 128587 w 140494"/>
                <a:gd name="connsiteY0" fmla="*/ 0 h 130969"/>
                <a:gd name="connsiteX1" fmla="*/ 73819 w 140494"/>
                <a:gd name="connsiteY1" fmla="*/ 21432 h 130969"/>
                <a:gd name="connsiteX2" fmla="*/ 19050 w 140494"/>
                <a:gd name="connsiteY2" fmla="*/ 33338 h 130969"/>
                <a:gd name="connsiteX3" fmla="*/ 0 w 140494"/>
                <a:gd name="connsiteY3" fmla="*/ 57150 h 130969"/>
                <a:gd name="connsiteX4" fmla="*/ 19050 w 140494"/>
                <a:gd name="connsiteY4" fmla="*/ 95250 h 130969"/>
                <a:gd name="connsiteX5" fmla="*/ 85725 w 140494"/>
                <a:gd name="connsiteY5" fmla="*/ 107157 h 130969"/>
                <a:gd name="connsiteX6" fmla="*/ 126206 w 140494"/>
                <a:gd name="connsiteY6" fmla="*/ 116682 h 130969"/>
                <a:gd name="connsiteX7" fmla="*/ 140494 w 140494"/>
                <a:gd name="connsiteY7" fmla="*/ 130969 h 130969"/>
                <a:gd name="connsiteX0" fmla="*/ 123825 w 140494"/>
                <a:gd name="connsiteY0" fmla="*/ 0 h 121444"/>
                <a:gd name="connsiteX1" fmla="*/ 73819 w 140494"/>
                <a:gd name="connsiteY1" fmla="*/ 11907 h 121444"/>
                <a:gd name="connsiteX2" fmla="*/ 19050 w 140494"/>
                <a:gd name="connsiteY2" fmla="*/ 23813 h 121444"/>
                <a:gd name="connsiteX3" fmla="*/ 0 w 140494"/>
                <a:gd name="connsiteY3" fmla="*/ 47625 h 121444"/>
                <a:gd name="connsiteX4" fmla="*/ 19050 w 140494"/>
                <a:gd name="connsiteY4" fmla="*/ 85725 h 121444"/>
                <a:gd name="connsiteX5" fmla="*/ 85725 w 140494"/>
                <a:gd name="connsiteY5" fmla="*/ 97632 h 121444"/>
                <a:gd name="connsiteX6" fmla="*/ 126206 w 140494"/>
                <a:gd name="connsiteY6" fmla="*/ 107157 h 121444"/>
                <a:gd name="connsiteX7" fmla="*/ 140494 w 140494"/>
                <a:gd name="connsiteY7" fmla="*/ 121444 h 121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0494" h="121444">
                  <a:moveTo>
                    <a:pt x="123825" y="0"/>
                  </a:moveTo>
                  <a:cubicBezTo>
                    <a:pt x="106164" y="8136"/>
                    <a:pt x="91282" y="7938"/>
                    <a:pt x="73819" y="11907"/>
                  </a:cubicBezTo>
                  <a:cubicBezTo>
                    <a:pt x="56357" y="15876"/>
                    <a:pt x="31353" y="17860"/>
                    <a:pt x="19050" y="23813"/>
                  </a:cubicBezTo>
                  <a:cubicBezTo>
                    <a:pt x="6747" y="29766"/>
                    <a:pt x="0" y="37306"/>
                    <a:pt x="0" y="47625"/>
                  </a:cubicBezTo>
                  <a:cubicBezTo>
                    <a:pt x="0" y="57944"/>
                    <a:pt x="4763" y="77391"/>
                    <a:pt x="19050" y="85725"/>
                  </a:cubicBezTo>
                  <a:cubicBezTo>
                    <a:pt x="33337" y="94059"/>
                    <a:pt x="67866" y="94060"/>
                    <a:pt x="85725" y="97632"/>
                  </a:cubicBezTo>
                  <a:cubicBezTo>
                    <a:pt x="103584" y="101204"/>
                    <a:pt x="117078" y="103188"/>
                    <a:pt x="126206" y="107157"/>
                  </a:cubicBezTo>
                  <a:cubicBezTo>
                    <a:pt x="135334" y="111126"/>
                    <a:pt x="137914" y="116285"/>
                    <a:pt x="140494" y="121444"/>
                  </a:cubicBezTo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55" name="任意多边形 1254"/>
            <p:cNvSpPr/>
            <p:nvPr/>
          </p:nvSpPr>
          <p:spPr>
            <a:xfrm>
              <a:off x="4395788" y="3812381"/>
              <a:ext cx="121444" cy="54769"/>
            </a:xfrm>
            <a:custGeom>
              <a:avLst/>
              <a:gdLst>
                <a:gd name="connsiteX0" fmla="*/ 0 w 121444"/>
                <a:gd name="connsiteY0" fmla="*/ 54769 h 54769"/>
                <a:gd name="connsiteX1" fmla="*/ 59531 w 121444"/>
                <a:gd name="connsiteY1" fmla="*/ 42863 h 54769"/>
                <a:gd name="connsiteX2" fmla="*/ 95250 w 121444"/>
                <a:gd name="connsiteY2" fmla="*/ 19050 h 54769"/>
                <a:gd name="connsiteX3" fmla="*/ 121444 w 121444"/>
                <a:gd name="connsiteY3" fmla="*/ 0 h 54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444" h="54769">
                  <a:moveTo>
                    <a:pt x="0" y="54769"/>
                  </a:moveTo>
                  <a:cubicBezTo>
                    <a:pt x="21828" y="51792"/>
                    <a:pt x="43656" y="48816"/>
                    <a:pt x="59531" y="42863"/>
                  </a:cubicBezTo>
                  <a:cubicBezTo>
                    <a:pt x="75406" y="36910"/>
                    <a:pt x="84931" y="26194"/>
                    <a:pt x="95250" y="19050"/>
                  </a:cubicBezTo>
                  <a:cubicBezTo>
                    <a:pt x="105569" y="11906"/>
                    <a:pt x="113506" y="5953"/>
                    <a:pt x="121444" y="0"/>
                  </a:cubicBezTo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56" name="任意多边形 1255"/>
            <p:cNvSpPr/>
            <p:nvPr/>
          </p:nvSpPr>
          <p:spPr>
            <a:xfrm>
              <a:off x="4391025" y="3750469"/>
              <a:ext cx="150019" cy="54769"/>
            </a:xfrm>
            <a:custGeom>
              <a:avLst/>
              <a:gdLst>
                <a:gd name="connsiteX0" fmla="*/ 0 w 150019"/>
                <a:gd name="connsiteY0" fmla="*/ 0 h 54769"/>
                <a:gd name="connsiteX1" fmla="*/ 59531 w 150019"/>
                <a:gd name="connsiteY1" fmla="*/ 16669 h 54769"/>
                <a:gd name="connsiteX2" fmla="*/ 109538 w 150019"/>
                <a:gd name="connsiteY2" fmla="*/ 33337 h 54769"/>
                <a:gd name="connsiteX3" fmla="*/ 150019 w 150019"/>
                <a:gd name="connsiteY3" fmla="*/ 54769 h 54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019" h="54769">
                  <a:moveTo>
                    <a:pt x="0" y="0"/>
                  </a:moveTo>
                  <a:cubicBezTo>
                    <a:pt x="20637" y="5556"/>
                    <a:pt x="41275" y="11113"/>
                    <a:pt x="59531" y="16669"/>
                  </a:cubicBezTo>
                  <a:cubicBezTo>
                    <a:pt x="77787" y="22225"/>
                    <a:pt x="94457" y="26987"/>
                    <a:pt x="109538" y="33337"/>
                  </a:cubicBezTo>
                  <a:cubicBezTo>
                    <a:pt x="124619" y="39687"/>
                    <a:pt x="137319" y="47228"/>
                    <a:pt x="150019" y="54769"/>
                  </a:cubicBezTo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57" name="任意多边形 1256"/>
            <p:cNvSpPr/>
            <p:nvPr/>
          </p:nvSpPr>
          <p:spPr>
            <a:xfrm>
              <a:off x="4441031" y="3636169"/>
              <a:ext cx="107157" cy="22347"/>
            </a:xfrm>
            <a:custGeom>
              <a:avLst/>
              <a:gdLst>
                <a:gd name="connsiteX0" fmla="*/ 0 w 107157"/>
                <a:gd name="connsiteY0" fmla="*/ 21431 h 22347"/>
                <a:gd name="connsiteX1" fmla="*/ 54769 w 107157"/>
                <a:gd name="connsiteY1" fmla="*/ 21431 h 22347"/>
                <a:gd name="connsiteX2" fmla="*/ 88107 w 107157"/>
                <a:gd name="connsiteY2" fmla="*/ 11906 h 22347"/>
                <a:gd name="connsiteX3" fmla="*/ 107157 w 107157"/>
                <a:gd name="connsiteY3" fmla="*/ 0 h 22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157" h="22347">
                  <a:moveTo>
                    <a:pt x="0" y="21431"/>
                  </a:moveTo>
                  <a:cubicBezTo>
                    <a:pt x="20042" y="22225"/>
                    <a:pt x="40084" y="23019"/>
                    <a:pt x="54769" y="21431"/>
                  </a:cubicBezTo>
                  <a:cubicBezTo>
                    <a:pt x="69454" y="19843"/>
                    <a:pt x="79376" y="15478"/>
                    <a:pt x="88107" y="11906"/>
                  </a:cubicBezTo>
                  <a:cubicBezTo>
                    <a:pt x="96838" y="8334"/>
                    <a:pt x="101997" y="4167"/>
                    <a:pt x="107157" y="0"/>
                  </a:cubicBezTo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58" name="任意多边形 1257"/>
            <p:cNvSpPr/>
            <p:nvPr/>
          </p:nvSpPr>
          <p:spPr>
            <a:xfrm>
              <a:off x="4412456" y="3962400"/>
              <a:ext cx="130969" cy="42863"/>
            </a:xfrm>
            <a:custGeom>
              <a:avLst/>
              <a:gdLst>
                <a:gd name="connsiteX0" fmla="*/ 0 w 130969"/>
                <a:gd name="connsiteY0" fmla="*/ 0 h 42863"/>
                <a:gd name="connsiteX1" fmla="*/ 69057 w 130969"/>
                <a:gd name="connsiteY1" fmla="*/ 14288 h 42863"/>
                <a:gd name="connsiteX2" fmla="*/ 109538 w 130969"/>
                <a:gd name="connsiteY2" fmla="*/ 28575 h 42863"/>
                <a:gd name="connsiteX3" fmla="*/ 130969 w 130969"/>
                <a:gd name="connsiteY3" fmla="*/ 42863 h 4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969" h="42863">
                  <a:moveTo>
                    <a:pt x="0" y="0"/>
                  </a:moveTo>
                  <a:cubicBezTo>
                    <a:pt x="25400" y="4763"/>
                    <a:pt x="50801" y="9526"/>
                    <a:pt x="69057" y="14288"/>
                  </a:cubicBezTo>
                  <a:cubicBezTo>
                    <a:pt x="87313" y="19050"/>
                    <a:pt x="99219" y="23813"/>
                    <a:pt x="109538" y="28575"/>
                  </a:cubicBezTo>
                  <a:cubicBezTo>
                    <a:pt x="119857" y="33337"/>
                    <a:pt x="125413" y="38100"/>
                    <a:pt x="130969" y="42863"/>
                  </a:cubicBezTo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59" name="组合 1258"/>
          <p:cNvGrpSpPr/>
          <p:nvPr/>
        </p:nvGrpSpPr>
        <p:grpSpPr>
          <a:xfrm>
            <a:off x="4701657" y="3926608"/>
            <a:ext cx="185342" cy="210567"/>
            <a:chOff x="6423656" y="1986204"/>
            <a:chExt cx="185342" cy="210567"/>
          </a:xfrm>
        </p:grpSpPr>
        <p:sp>
          <p:nvSpPr>
            <p:cNvPr id="1260" name="椭圆 125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61" name="椭圆 126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62" name="组合 1261"/>
          <p:cNvGrpSpPr/>
          <p:nvPr/>
        </p:nvGrpSpPr>
        <p:grpSpPr>
          <a:xfrm>
            <a:off x="4677269" y="3711584"/>
            <a:ext cx="185342" cy="210567"/>
            <a:chOff x="6423656" y="1986204"/>
            <a:chExt cx="185342" cy="210567"/>
          </a:xfrm>
        </p:grpSpPr>
        <p:sp>
          <p:nvSpPr>
            <p:cNvPr id="1263" name="椭圆 126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64" name="椭圆 126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65" name="组合 1264"/>
          <p:cNvGrpSpPr/>
          <p:nvPr/>
        </p:nvGrpSpPr>
        <p:grpSpPr>
          <a:xfrm>
            <a:off x="4698698" y="3489220"/>
            <a:ext cx="185342" cy="210567"/>
            <a:chOff x="6423656" y="1986204"/>
            <a:chExt cx="185342" cy="210567"/>
          </a:xfrm>
        </p:grpSpPr>
        <p:sp>
          <p:nvSpPr>
            <p:cNvPr id="1266" name="椭圆 126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67" name="椭圆 126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68" name="组合 1267"/>
          <p:cNvGrpSpPr/>
          <p:nvPr/>
        </p:nvGrpSpPr>
        <p:grpSpPr>
          <a:xfrm>
            <a:off x="4823666" y="3616328"/>
            <a:ext cx="185342" cy="210567"/>
            <a:chOff x="6423656" y="1986204"/>
            <a:chExt cx="185342" cy="210567"/>
          </a:xfrm>
        </p:grpSpPr>
        <p:sp>
          <p:nvSpPr>
            <p:cNvPr id="1269" name="椭圆 126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70" name="椭圆 126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71" name="组合 1270"/>
          <p:cNvGrpSpPr/>
          <p:nvPr/>
        </p:nvGrpSpPr>
        <p:grpSpPr>
          <a:xfrm>
            <a:off x="4809380" y="3774754"/>
            <a:ext cx="247911" cy="270330"/>
            <a:chOff x="6621452" y="1842933"/>
            <a:chExt cx="247911" cy="270330"/>
          </a:xfrm>
        </p:grpSpPr>
        <p:sp>
          <p:nvSpPr>
            <p:cNvPr id="1272" name="椭圆 1271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73" name="椭圆 1272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74" name="组合 1273"/>
          <p:cNvGrpSpPr/>
          <p:nvPr/>
        </p:nvGrpSpPr>
        <p:grpSpPr>
          <a:xfrm>
            <a:off x="5837118" y="2420888"/>
            <a:ext cx="247381" cy="262183"/>
            <a:chOff x="6288209" y="1993286"/>
            <a:chExt cx="247381" cy="262183"/>
          </a:xfrm>
        </p:grpSpPr>
        <p:sp>
          <p:nvSpPr>
            <p:cNvPr id="1275" name="椭圆 1274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76" name="椭圆 1275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77" name="组合 1276"/>
          <p:cNvGrpSpPr/>
          <p:nvPr/>
        </p:nvGrpSpPr>
        <p:grpSpPr>
          <a:xfrm>
            <a:off x="6168182" y="2711879"/>
            <a:ext cx="247381" cy="262183"/>
            <a:chOff x="6288209" y="1993286"/>
            <a:chExt cx="247381" cy="262183"/>
          </a:xfrm>
        </p:grpSpPr>
        <p:sp>
          <p:nvSpPr>
            <p:cNvPr id="1278" name="椭圆 1277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79" name="椭圆 1278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80" name="组合 1279"/>
          <p:cNvGrpSpPr/>
          <p:nvPr/>
        </p:nvGrpSpPr>
        <p:grpSpPr>
          <a:xfrm>
            <a:off x="6091412" y="2437213"/>
            <a:ext cx="247381" cy="262183"/>
            <a:chOff x="6288209" y="1993286"/>
            <a:chExt cx="247381" cy="262183"/>
          </a:xfrm>
        </p:grpSpPr>
        <p:sp>
          <p:nvSpPr>
            <p:cNvPr id="1281" name="椭圆 1280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82" name="椭圆 1281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83" name="组合 1282"/>
          <p:cNvGrpSpPr/>
          <p:nvPr/>
        </p:nvGrpSpPr>
        <p:grpSpPr>
          <a:xfrm>
            <a:off x="6249714" y="2516706"/>
            <a:ext cx="247381" cy="262183"/>
            <a:chOff x="6288209" y="1993286"/>
            <a:chExt cx="247381" cy="262183"/>
          </a:xfrm>
        </p:grpSpPr>
        <p:sp>
          <p:nvSpPr>
            <p:cNvPr id="1284" name="椭圆 1283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85" name="椭圆 1284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86" name="组合 1285"/>
          <p:cNvGrpSpPr/>
          <p:nvPr/>
        </p:nvGrpSpPr>
        <p:grpSpPr>
          <a:xfrm>
            <a:off x="6196580" y="2976984"/>
            <a:ext cx="247381" cy="262183"/>
            <a:chOff x="6288209" y="1993286"/>
            <a:chExt cx="247381" cy="262183"/>
          </a:xfrm>
        </p:grpSpPr>
        <p:sp>
          <p:nvSpPr>
            <p:cNvPr id="1287" name="椭圆 1286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88" name="椭圆 1287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89" name="组合 1288"/>
          <p:cNvGrpSpPr/>
          <p:nvPr/>
        </p:nvGrpSpPr>
        <p:grpSpPr>
          <a:xfrm>
            <a:off x="6626247" y="2782967"/>
            <a:ext cx="247381" cy="262183"/>
            <a:chOff x="6288209" y="1993286"/>
            <a:chExt cx="247381" cy="262183"/>
          </a:xfrm>
        </p:grpSpPr>
        <p:sp>
          <p:nvSpPr>
            <p:cNvPr id="1290" name="椭圆 1289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91" name="椭圆 1290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92" name="组合 1291"/>
          <p:cNvGrpSpPr/>
          <p:nvPr/>
        </p:nvGrpSpPr>
        <p:grpSpPr>
          <a:xfrm>
            <a:off x="6446516" y="2646094"/>
            <a:ext cx="247381" cy="262183"/>
            <a:chOff x="6288209" y="1993286"/>
            <a:chExt cx="247381" cy="262183"/>
          </a:xfrm>
        </p:grpSpPr>
        <p:sp>
          <p:nvSpPr>
            <p:cNvPr id="1293" name="椭圆 1292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94" name="椭圆 1293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95" name="组合 1294"/>
          <p:cNvGrpSpPr/>
          <p:nvPr/>
        </p:nvGrpSpPr>
        <p:grpSpPr>
          <a:xfrm>
            <a:off x="6489548" y="2835349"/>
            <a:ext cx="247381" cy="262183"/>
            <a:chOff x="6288209" y="1993286"/>
            <a:chExt cx="247381" cy="262183"/>
          </a:xfrm>
        </p:grpSpPr>
        <p:sp>
          <p:nvSpPr>
            <p:cNvPr id="1296" name="椭圆 1295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97" name="椭圆 1296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98" name="组合 1297"/>
          <p:cNvGrpSpPr/>
          <p:nvPr/>
        </p:nvGrpSpPr>
        <p:grpSpPr>
          <a:xfrm>
            <a:off x="6890065" y="3169198"/>
            <a:ext cx="247381" cy="262183"/>
            <a:chOff x="6288209" y="1993286"/>
            <a:chExt cx="247381" cy="262183"/>
          </a:xfrm>
        </p:grpSpPr>
        <p:sp>
          <p:nvSpPr>
            <p:cNvPr id="1299" name="椭圆 1298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00" name="椭圆 1299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01" name="组合 1300"/>
          <p:cNvGrpSpPr/>
          <p:nvPr/>
        </p:nvGrpSpPr>
        <p:grpSpPr>
          <a:xfrm>
            <a:off x="6271143" y="3112054"/>
            <a:ext cx="247381" cy="262183"/>
            <a:chOff x="6288209" y="1993286"/>
            <a:chExt cx="247381" cy="262183"/>
          </a:xfrm>
        </p:grpSpPr>
        <p:sp>
          <p:nvSpPr>
            <p:cNvPr id="1302" name="椭圆 1301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03" name="椭圆 1302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04" name="组合 1303"/>
          <p:cNvGrpSpPr/>
          <p:nvPr/>
        </p:nvGrpSpPr>
        <p:grpSpPr>
          <a:xfrm>
            <a:off x="6105698" y="3092428"/>
            <a:ext cx="247381" cy="262183"/>
            <a:chOff x="6288209" y="1993286"/>
            <a:chExt cx="247381" cy="262183"/>
          </a:xfrm>
        </p:grpSpPr>
        <p:sp>
          <p:nvSpPr>
            <p:cNvPr id="1305" name="椭圆 1304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06" name="椭圆 1305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07" name="组合 1306"/>
          <p:cNvGrpSpPr/>
          <p:nvPr/>
        </p:nvGrpSpPr>
        <p:grpSpPr>
          <a:xfrm>
            <a:off x="6758532" y="3046611"/>
            <a:ext cx="247381" cy="262183"/>
            <a:chOff x="6288209" y="1993286"/>
            <a:chExt cx="247381" cy="262183"/>
          </a:xfrm>
        </p:grpSpPr>
        <p:sp>
          <p:nvSpPr>
            <p:cNvPr id="1308" name="椭圆 1307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09" name="椭圆 1308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10" name="组合 1309"/>
          <p:cNvGrpSpPr/>
          <p:nvPr/>
        </p:nvGrpSpPr>
        <p:grpSpPr>
          <a:xfrm>
            <a:off x="6851969" y="2866880"/>
            <a:ext cx="247381" cy="262183"/>
            <a:chOff x="6288209" y="1993286"/>
            <a:chExt cx="247381" cy="262183"/>
          </a:xfrm>
        </p:grpSpPr>
        <p:sp>
          <p:nvSpPr>
            <p:cNvPr id="1311" name="椭圆 1310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12" name="椭圆 1311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13" name="组合 1312"/>
          <p:cNvGrpSpPr/>
          <p:nvPr/>
        </p:nvGrpSpPr>
        <p:grpSpPr>
          <a:xfrm>
            <a:off x="5860928" y="3063856"/>
            <a:ext cx="247381" cy="262183"/>
            <a:chOff x="6288209" y="1993286"/>
            <a:chExt cx="247381" cy="262183"/>
          </a:xfrm>
        </p:grpSpPr>
        <p:sp>
          <p:nvSpPr>
            <p:cNvPr id="1314" name="椭圆 1313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15" name="椭圆 1314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16" name="组合 1315"/>
          <p:cNvGrpSpPr/>
          <p:nvPr/>
        </p:nvGrpSpPr>
        <p:grpSpPr>
          <a:xfrm>
            <a:off x="5735960" y="3199589"/>
            <a:ext cx="247381" cy="262183"/>
            <a:chOff x="6288209" y="1993286"/>
            <a:chExt cx="247381" cy="262183"/>
          </a:xfrm>
        </p:grpSpPr>
        <p:sp>
          <p:nvSpPr>
            <p:cNvPr id="1317" name="椭圆 1316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18" name="椭圆 1317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19" name="组合 1318"/>
          <p:cNvGrpSpPr/>
          <p:nvPr/>
        </p:nvGrpSpPr>
        <p:grpSpPr>
          <a:xfrm>
            <a:off x="5793682" y="3850604"/>
            <a:ext cx="247381" cy="262183"/>
            <a:chOff x="6288209" y="1993286"/>
            <a:chExt cx="247381" cy="262183"/>
          </a:xfrm>
        </p:grpSpPr>
        <p:sp>
          <p:nvSpPr>
            <p:cNvPr id="1320" name="椭圆 1319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21" name="椭圆 1320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22" name="组合 1321"/>
          <p:cNvGrpSpPr/>
          <p:nvPr/>
        </p:nvGrpSpPr>
        <p:grpSpPr>
          <a:xfrm>
            <a:off x="5956746" y="3771453"/>
            <a:ext cx="247381" cy="262183"/>
            <a:chOff x="6288209" y="1993286"/>
            <a:chExt cx="247381" cy="262183"/>
          </a:xfrm>
        </p:grpSpPr>
        <p:sp>
          <p:nvSpPr>
            <p:cNvPr id="1323" name="椭圆 1322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24" name="椭圆 1323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25" name="组合 1324"/>
          <p:cNvGrpSpPr/>
          <p:nvPr/>
        </p:nvGrpSpPr>
        <p:grpSpPr>
          <a:xfrm>
            <a:off x="7103708" y="3586960"/>
            <a:ext cx="247381" cy="262183"/>
            <a:chOff x="6288209" y="1993286"/>
            <a:chExt cx="247381" cy="262183"/>
          </a:xfrm>
        </p:grpSpPr>
        <p:sp>
          <p:nvSpPr>
            <p:cNvPr id="1326" name="椭圆 1325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27" name="椭圆 1326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28" name="组合 1327"/>
          <p:cNvGrpSpPr/>
          <p:nvPr/>
        </p:nvGrpSpPr>
        <p:grpSpPr>
          <a:xfrm>
            <a:off x="6477643" y="3627437"/>
            <a:ext cx="247381" cy="262183"/>
            <a:chOff x="6288209" y="1993286"/>
            <a:chExt cx="247381" cy="262183"/>
          </a:xfrm>
        </p:grpSpPr>
        <p:sp>
          <p:nvSpPr>
            <p:cNvPr id="1329" name="椭圆 1328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30" name="椭圆 1329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31" name="组合 1330"/>
          <p:cNvGrpSpPr/>
          <p:nvPr/>
        </p:nvGrpSpPr>
        <p:grpSpPr>
          <a:xfrm>
            <a:off x="5726436" y="4165405"/>
            <a:ext cx="247381" cy="262183"/>
            <a:chOff x="6288209" y="1993286"/>
            <a:chExt cx="247381" cy="262183"/>
          </a:xfrm>
        </p:grpSpPr>
        <p:sp>
          <p:nvSpPr>
            <p:cNvPr id="1332" name="椭圆 1331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33" name="椭圆 1332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34" name="组合 1333"/>
          <p:cNvGrpSpPr/>
          <p:nvPr/>
        </p:nvGrpSpPr>
        <p:grpSpPr>
          <a:xfrm>
            <a:off x="6167604" y="4119588"/>
            <a:ext cx="247381" cy="262183"/>
            <a:chOff x="6288209" y="1993286"/>
            <a:chExt cx="247381" cy="262183"/>
          </a:xfrm>
        </p:grpSpPr>
        <p:sp>
          <p:nvSpPr>
            <p:cNvPr id="1335" name="椭圆 1334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36" name="椭圆 1335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37" name="组合 1336"/>
          <p:cNvGrpSpPr/>
          <p:nvPr/>
        </p:nvGrpSpPr>
        <p:grpSpPr>
          <a:xfrm>
            <a:off x="6420325" y="4263604"/>
            <a:ext cx="247381" cy="262183"/>
            <a:chOff x="6288209" y="1993286"/>
            <a:chExt cx="247381" cy="262183"/>
          </a:xfrm>
        </p:grpSpPr>
        <p:sp>
          <p:nvSpPr>
            <p:cNvPr id="1338" name="椭圆 1337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39" name="椭圆 1338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40" name="组合 1339"/>
          <p:cNvGrpSpPr/>
          <p:nvPr/>
        </p:nvGrpSpPr>
        <p:grpSpPr>
          <a:xfrm>
            <a:off x="6254476" y="4366565"/>
            <a:ext cx="247381" cy="262183"/>
            <a:chOff x="6288209" y="1993286"/>
            <a:chExt cx="247381" cy="262183"/>
          </a:xfrm>
        </p:grpSpPr>
        <p:sp>
          <p:nvSpPr>
            <p:cNvPr id="1341" name="椭圆 1340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42" name="椭圆 1341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43" name="组合 1342"/>
          <p:cNvGrpSpPr/>
          <p:nvPr/>
        </p:nvGrpSpPr>
        <p:grpSpPr>
          <a:xfrm>
            <a:off x="6369342" y="3771795"/>
            <a:ext cx="247381" cy="262183"/>
            <a:chOff x="6288209" y="1993286"/>
            <a:chExt cx="247381" cy="262183"/>
          </a:xfrm>
        </p:grpSpPr>
        <p:sp>
          <p:nvSpPr>
            <p:cNvPr id="1344" name="椭圆 1343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45" name="椭圆 1344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46" name="组合 1345"/>
          <p:cNvGrpSpPr/>
          <p:nvPr/>
        </p:nvGrpSpPr>
        <p:grpSpPr>
          <a:xfrm>
            <a:off x="6035897" y="4033294"/>
            <a:ext cx="247381" cy="262183"/>
            <a:chOff x="6288209" y="1993286"/>
            <a:chExt cx="247381" cy="262183"/>
          </a:xfrm>
        </p:grpSpPr>
        <p:sp>
          <p:nvSpPr>
            <p:cNvPr id="1347" name="椭圆 1346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48" name="椭圆 1347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49" name="组合 1348"/>
          <p:cNvGrpSpPr/>
          <p:nvPr/>
        </p:nvGrpSpPr>
        <p:grpSpPr>
          <a:xfrm>
            <a:off x="5901983" y="4112445"/>
            <a:ext cx="247381" cy="262183"/>
            <a:chOff x="6288209" y="1993286"/>
            <a:chExt cx="247381" cy="262183"/>
          </a:xfrm>
        </p:grpSpPr>
        <p:sp>
          <p:nvSpPr>
            <p:cNvPr id="1350" name="椭圆 1349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51" name="椭圆 1350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52" name="组合 1351"/>
          <p:cNvGrpSpPr/>
          <p:nvPr/>
        </p:nvGrpSpPr>
        <p:grpSpPr>
          <a:xfrm>
            <a:off x="5716912" y="4342755"/>
            <a:ext cx="247381" cy="262183"/>
            <a:chOff x="6288209" y="1993286"/>
            <a:chExt cx="247381" cy="262183"/>
          </a:xfrm>
        </p:grpSpPr>
        <p:sp>
          <p:nvSpPr>
            <p:cNvPr id="1353" name="椭圆 1352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54" name="椭圆 1353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55" name="组合 1354"/>
          <p:cNvGrpSpPr/>
          <p:nvPr/>
        </p:nvGrpSpPr>
        <p:grpSpPr>
          <a:xfrm>
            <a:off x="5923412" y="4341294"/>
            <a:ext cx="247381" cy="262183"/>
            <a:chOff x="6288209" y="1993286"/>
            <a:chExt cx="247381" cy="262183"/>
          </a:xfrm>
        </p:grpSpPr>
        <p:sp>
          <p:nvSpPr>
            <p:cNvPr id="1356" name="椭圆 1355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57" name="椭圆 1356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58" name="组合 1357"/>
          <p:cNvGrpSpPr/>
          <p:nvPr/>
        </p:nvGrpSpPr>
        <p:grpSpPr>
          <a:xfrm>
            <a:off x="5680793" y="4887866"/>
            <a:ext cx="247381" cy="262183"/>
            <a:chOff x="6288209" y="1993286"/>
            <a:chExt cx="247381" cy="262183"/>
          </a:xfrm>
        </p:grpSpPr>
        <p:sp>
          <p:nvSpPr>
            <p:cNvPr id="1359" name="椭圆 1358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60" name="椭圆 1359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61" name="组合 1360"/>
          <p:cNvGrpSpPr/>
          <p:nvPr/>
        </p:nvGrpSpPr>
        <p:grpSpPr>
          <a:xfrm>
            <a:off x="5817666" y="5034263"/>
            <a:ext cx="247381" cy="262183"/>
            <a:chOff x="6288209" y="1993286"/>
            <a:chExt cx="247381" cy="262183"/>
          </a:xfrm>
        </p:grpSpPr>
        <p:sp>
          <p:nvSpPr>
            <p:cNvPr id="1362" name="椭圆 1361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63" name="椭圆 1362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64" name="组合 1363"/>
          <p:cNvGrpSpPr/>
          <p:nvPr/>
        </p:nvGrpSpPr>
        <p:grpSpPr>
          <a:xfrm>
            <a:off x="5745080" y="4700414"/>
            <a:ext cx="247381" cy="262183"/>
            <a:chOff x="6288209" y="1993286"/>
            <a:chExt cx="247381" cy="262183"/>
          </a:xfrm>
        </p:grpSpPr>
        <p:sp>
          <p:nvSpPr>
            <p:cNvPr id="1365" name="椭圆 1364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66" name="椭圆 1365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67" name="组合 1366"/>
          <p:cNvGrpSpPr/>
          <p:nvPr/>
        </p:nvGrpSpPr>
        <p:grpSpPr>
          <a:xfrm>
            <a:off x="6960270" y="4604596"/>
            <a:ext cx="247381" cy="262183"/>
            <a:chOff x="6288209" y="1993286"/>
            <a:chExt cx="247381" cy="262183"/>
          </a:xfrm>
        </p:grpSpPr>
        <p:sp>
          <p:nvSpPr>
            <p:cNvPr id="1368" name="椭圆 1367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69" name="椭圆 1368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70" name="组合 1369"/>
          <p:cNvGrpSpPr/>
          <p:nvPr/>
        </p:nvGrpSpPr>
        <p:grpSpPr>
          <a:xfrm>
            <a:off x="7022176" y="4083873"/>
            <a:ext cx="247381" cy="262183"/>
            <a:chOff x="6288209" y="1993286"/>
            <a:chExt cx="247381" cy="262183"/>
          </a:xfrm>
        </p:grpSpPr>
        <p:sp>
          <p:nvSpPr>
            <p:cNvPr id="1371" name="椭圆 1370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72" name="椭圆 1371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73" name="组合 1372"/>
          <p:cNvGrpSpPr/>
          <p:nvPr/>
        </p:nvGrpSpPr>
        <p:grpSpPr>
          <a:xfrm>
            <a:off x="7168977" y="4210644"/>
            <a:ext cx="247381" cy="262183"/>
            <a:chOff x="6288209" y="1993286"/>
            <a:chExt cx="247381" cy="262183"/>
          </a:xfrm>
        </p:grpSpPr>
        <p:sp>
          <p:nvSpPr>
            <p:cNvPr id="1374" name="椭圆 1373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75" name="椭圆 1374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76" name="组合 1375"/>
          <p:cNvGrpSpPr/>
          <p:nvPr/>
        </p:nvGrpSpPr>
        <p:grpSpPr>
          <a:xfrm>
            <a:off x="6789485" y="4108025"/>
            <a:ext cx="247381" cy="262183"/>
            <a:chOff x="6288209" y="1993286"/>
            <a:chExt cx="247381" cy="262183"/>
          </a:xfrm>
        </p:grpSpPr>
        <p:sp>
          <p:nvSpPr>
            <p:cNvPr id="1377" name="椭圆 1376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78" name="椭圆 1377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79" name="组合 1378"/>
          <p:cNvGrpSpPr/>
          <p:nvPr/>
        </p:nvGrpSpPr>
        <p:grpSpPr>
          <a:xfrm>
            <a:off x="5769837" y="2372441"/>
            <a:ext cx="144479" cy="133579"/>
            <a:chOff x="5769837" y="2372441"/>
            <a:chExt cx="144479" cy="133579"/>
          </a:xfrm>
        </p:grpSpPr>
        <p:sp>
          <p:nvSpPr>
            <p:cNvPr id="1380" name="椭圆 1379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81" name="椭圆 1380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82" name="组合 1381"/>
          <p:cNvGrpSpPr/>
          <p:nvPr/>
        </p:nvGrpSpPr>
        <p:grpSpPr>
          <a:xfrm>
            <a:off x="5918072" y="2370060"/>
            <a:ext cx="144479" cy="133579"/>
            <a:chOff x="5769837" y="2372441"/>
            <a:chExt cx="144479" cy="133579"/>
          </a:xfrm>
        </p:grpSpPr>
        <p:sp>
          <p:nvSpPr>
            <p:cNvPr id="1383" name="椭圆 1382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84" name="椭圆 1383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85" name="组合 1384"/>
          <p:cNvGrpSpPr/>
          <p:nvPr/>
        </p:nvGrpSpPr>
        <p:grpSpPr>
          <a:xfrm>
            <a:off x="6068768" y="2401013"/>
            <a:ext cx="144479" cy="133579"/>
            <a:chOff x="5769837" y="2372441"/>
            <a:chExt cx="144479" cy="133579"/>
          </a:xfrm>
        </p:grpSpPr>
        <p:sp>
          <p:nvSpPr>
            <p:cNvPr id="1386" name="椭圆 1385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87" name="椭圆 1386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88" name="组合 1387"/>
          <p:cNvGrpSpPr/>
          <p:nvPr/>
        </p:nvGrpSpPr>
        <p:grpSpPr>
          <a:xfrm>
            <a:off x="6241356" y="2457516"/>
            <a:ext cx="144479" cy="133579"/>
            <a:chOff x="5769837" y="2372441"/>
            <a:chExt cx="144479" cy="133579"/>
          </a:xfrm>
        </p:grpSpPr>
        <p:sp>
          <p:nvSpPr>
            <p:cNvPr id="1389" name="椭圆 1388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90" name="椭圆 1389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91" name="组合 1390"/>
          <p:cNvGrpSpPr/>
          <p:nvPr/>
        </p:nvGrpSpPr>
        <p:grpSpPr>
          <a:xfrm>
            <a:off x="6340133" y="2493809"/>
            <a:ext cx="144479" cy="133579"/>
            <a:chOff x="5769837" y="2372441"/>
            <a:chExt cx="144479" cy="133579"/>
          </a:xfrm>
        </p:grpSpPr>
        <p:sp>
          <p:nvSpPr>
            <p:cNvPr id="1392" name="椭圆 1391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93" name="椭圆 1392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94" name="组合 1393"/>
          <p:cNvGrpSpPr/>
          <p:nvPr/>
        </p:nvGrpSpPr>
        <p:grpSpPr>
          <a:xfrm>
            <a:off x="6436529" y="2542007"/>
            <a:ext cx="144479" cy="133579"/>
            <a:chOff x="5769837" y="2372441"/>
            <a:chExt cx="144479" cy="133579"/>
          </a:xfrm>
        </p:grpSpPr>
        <p:sp>
          <p:nvSpPr>
            <p:cNvPr id="1395" name="椭圆 1394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96" name="椭圆 1395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97" name="组合 1396"/>
          <p:cNvGrpSpPr/>
          <p:nvPr/>
        </p:nvGrpSpPr>
        <p:grpSpPr>
          <a:xfrm>
            <a:off x="6443672" y="2622961"/>
            <a:ext cx="144479" cy="133579"/>
            <a:chOff x="5769837" y="2372441"/>
            <a:chExt cx="144479" cy="133579"/>
          </a:xfrm>
        </p:grpSpPr>
        <p:sp>
          <p:nvSpPr>
            <p:cNvPr id="1398" name="椭圆 1397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99" name="椭圆 1398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00" name="组合 1399"/>
          <p:cNvGrpSpPr/>
          <p:nvPr/>
        </p:nvGrpSpPr>
        <p:grpSpPr>
          <a:xfrm>
            <a:off x="5735960" y="2510555"/>
            <a:ext cx="144479" cy="133579"/>
            <a:chOff x="5769837" y="2372441"/>
            <a:chExt cx="144479" cy="133579"/>
          </a:xfrm>
        </p:grpSpPr>
        <p:sp>
          <p:nvSpPr>
            <p:cNvPr id="1401" name="椭圆 1400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02" name="椭圆 1401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03" name="组合 1402"/>
          <p:cNvGrpSpPr/>
          <p:nvPr/>
        </p:nvGrpSpPr>
        <p:grpSpPr>
          <a:xfrm>
            <a:off x="5727014" y="2656873"/>
            <a:ext cx="144479" cy="133579"/>
            <a:chOff x="5769837" y="2372441"/>
            <a:chExt cx="144479" cy="133579"/>
          </a:xfrm>
        </p:grpSpPr>
        <p:sp>
          <p:nvSpPr>
            <p:cNvPr id="1404" name="椭圆 1403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05" name="椭圆 1404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06" name="组合 1405"/>
          <p:cNvGrpSpPr/>
          <p:nvPr/>
        </p:nvGrpSpPr>
        <p:grpSpPr>
          <a:xfrm>
            <a:off x="5796588" y="2530873"/>
            <a:ext cx="144479" cy="133579"/>
            <a:chOff x="5769837" y="2372441"/>
            <a:chExt cx="144479" cy="133579"/>
          </a:xfrm>
        </p:grpSpPr>
        <p:sp>
          <p:nvSpPr>
            <p:cNvPr id="1407" name="椭圆 1406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08" name="椭圆 1407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09" name="组合 1408"/>
          <p:cNvGrpSpPr/>
          <p:nvPr/>
        </p:nvGrpSpPr>
        <p:grpSpPr>
          <a:xfrm>
            <a:off x="5689636" y="2596324"/>
            <a:ext cx="144479" cy="133579"/>
            <a:chOff x="5769837" y="2372441"/>
            <a:chExt cx="144479" cy="133579"/>
          </a:xfrm>
        </p:grpSpPr>
        <p:sp>
          <p:nvSpPr>
            <p:cNvPr id="1410" name="椭圆 1409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11" name="椭圆 1410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12" name="组合 1411"/>
          <p:cNvGrpSpPr/>
          <p:nvPr/>
        </p:nvGrpSpPr>
        <p:grpSpPr>
          <a:xfrm>
            <a:off x="5942460" y="2528611"/>
            <a:ext cx="144479" cy="133579"/>
            <a:chOff x="5769837" y="2372441"/>
            <a:chExt cx="144479" cy="133579"/>
          </a:xfrm>
        </p:grpSpPr>
        <p:sp>
          <p:nvSpPr>
            <p:cNvPr id="1413" name="椭圆 1412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14" name="椭圆 1413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15" name="组合 1414"/>
          <p:cNvGrpSpPr/>
          <p:nvPr/>
        </p:nvGrpSpPr>
        <p:grpSpPr>
          <a:xfrm>
            <a:off x="5678238" y="2765174"/>
            <a:ext cx="144479" cy="133579"/>
            <a:chOff x="5769837" y="2372441"/>
            <a:chExt cx="144479" cy="133579"/>
          </a:xfrm>
        </p:grpSpPr>
        <p:sp>
          <p:nvSpPr>
            <p:cNvPr id="1416" name="椭圆 1415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17" name="椭圆 1416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18" name="组合 1417"/>
          <p:cNvGrpSpPr/>
          <p:nvPr/>
        </p:nvGrpSpPr>
        <p:grpSpPr>
          <a:xfrm>
            <a:off x="5668714" y="2899666"/>
            <a:ext cx="144479" cy="133579"/>
            <a:chOff x="5769837" y="2372441"/>
            <a:chExt cx="144479" cy="133579"/>
          </a:xfrm>
        </p:grpSpPr>
        <p:sp>
          <p:nvSpPr>
            <p:cNvPr id="1419" name="椭圆 1418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20" name="椭圆 1419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21" name="组合 1420"/>
          <p:cNvGrpSpPr/>
          <p:nvPr/>
        </p:nvGrpSpPr>
        <p:grpSpPr>
          <a:xfrm>
            <a:off x="5755008" y="2858611"/>
            <a:ext cx="144479" cy="133579"/>
            <a:chOff x="5769837" y="2372441"/>
            <a:chExt cx="144479" cy="133579"/>
          </a:xfrm>
        </p:grpSpPr>
        <p:sp>
          <p:nvSpPr>
            <p:cNvPr id="1422" name="椭圆 1421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23" name="椭圆 1422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24" name="组合 1423"/>
          <p:cNvGrpSpPr/>
          <p:nvPr/>
        </p:nvGrpSpPr>
        <p:grpSpPr>
          <a:xfrm>
            <a:off x="5781777" y="2748507"/>
            <a:ext cx="144479" cy="133579"/>
            <a:chOff x="5769837" y="2372441"/>
            <a:chExt cx="144479" cy="133579"/>
          </a:xfrm>
        </p:grpSpPr>
        <p:sp>
          <p:nvSpPr>
            <p:cNvPr id="1425" name="椭圆 1424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26" name="椭圆 1425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27" name="组合 1426"/>
          <p:cNvGrpSpPr/>
          <p:nvPr/>
        </p:nvGrpSpPr>
        <p:grpSpPr>
          <a:xfrm>
            <a:off x="5635380" y="3045150"/>
            <a:ext cx="144479" cy="133579"/>
            <a:chOff x="5769837" y="2372441"/>
            <a:chExt cx="144479" cy="133579"/>
          </a:xfrm>
        </p:grpSpPr>
        <p:sp>
          <p:nvSpPr>
            <p:cNvPr id="1428" name="椭圆 1427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29" name="椭圆 1428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30" name="组合 1429"/>
          <p:cNvGrpSpPr/>
          <p:nvPr/>
        </p:nvGrpSpPr>
        <p:grpSpPr>
          <a:xfrm>
            <a:off x="5654428" y="3614071"/>
            <a:ext cx="144479" cy="133579"/>
            <a:chOff x="5769837" y="2372441"/>
            <a:chExt cx="144479" cy="133579"/>
          </a:xfrm>
        </p:grpSpPr>
        <p:sp>
          <p:nvSpPr>
            <p:cNvPr id="1431" name="椭圆 1430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32" name="椭圆 1431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33" name="组合 1432"/>
          <p:cNvGrpSpPr/>
          <p:nvPr/>
        </p:nvGrpSpPr>
        <p:grpSpPr>
          <a:xfrm>
            <a:off x="5635380" y="3724175"/>
            <a:ext cx="144479" cy="133579"/>
            <a:chOff x="5769837" y="2372441"/>
            <a:chExt cx="144479" cy="133579"/>
          </a:xfrm>
        </p:grpSpPr>
        <p:sp>
          <p:nvSpPr>
            <p:cNvPr id="1434" name="椭圆 1433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35" name="椭圆 1434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36" name="组合 1435"/>
          <p:cNvGrpSpPr/>
          <p:nvPr/>
        </p:nvGrpSpPr>
        <p:grpSpPr>
          <a:xfrm>
            <a:off x="5673476" y="3815809"/>
            <a:ext cx="144479" cy="133579"/>
            <a:chOff x="5769837" y="2372441"/>
            <a:chExt cx="144479" cy="133579"/>
          </a:xfrm>
        </p:grpSpPr>
        <p:sp>
          <p:nvSpPr>
            <p:cNvPr id="1437" name="椭圆 1436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38" name="椭圆 1437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39" name="组合 1438"/>
          <p:cNvGrpSpPr/>
          <p:nvPr/>
        </p:nvGrpSpPr>
        <p:grpSpPr>
          <a:xfrm>
            <a:off x="5721674" y="3819993"/>
            <a:ext cx="144479" cy="133579"/>
            <a:chOff x="5769837" y="2372441"/>
            <a:chExt cx="144479" cy="133579"/>
          </a:xfrm>
        </p:grpSpPr>
        <p:sp>
          <p:nvSpPr>
            <p:cNvPr id="1440" name="椭圆 1439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41" name="椭圆 1440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42" name="组合 1441"/>
          <p:cNvGrpSpPr/>
          <p:nvPr/>
        </p:nvGrpSpPr>
        <p:grpSpPr>
          <a:xfrm>
            <a:off x="5644441" y="3882477"/>
            <a:ext cx="144479" cy="133579"/>
            <a:chOff x="5769837" y="2372441"/>
            <a:chExt cx="144479" cy="133579"/>
          </a:xfrm>
        </p:grpSpPr>
        <p:sp>
          <p:nvSpPr>
            <p:cNvPr id="1443" name="椭圆 1442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44" name="椭圆 1443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45" name="组合 1444"/>
          <p:cNvGrpSpPr/>
          <p:nvPr/>
        </p:nvGrpSpPr>
        <p:grpSpPr>
          <a:xfrm>
            <a:off x="5647285" y="4030115"/>
            <a:ext cx="144479" cy="133579"/>
            <a:chOff x="5769837" y="2372441"/>
            <a:chExt cx="144479" cy="133579"/>
          </a:xfrm>
        </p:grpSpPr>
        <p:sp>
          <p:nvSpPr>
            <p:cNvPr id="1446" name="椭圆 1445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47" name="椭圆 1446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48" name="组合 1447"/>
          <p:cNvGrpSpPr/>
          <p:nvPr/>
        </p:nvGrpSpPr>
        <p:grpSpPr>
          <a:xfrm>
            <a:off x="5702626" y="3994072"/>
            <a:ext cx="144479" cy="133579"/>
            <a:chOff x="5769837" y="2372441"/>
            <a:chExt cx="144479" cy="133579"/>
          </a:xfrm>
        </p:grpSpPr>
        <p:sp>
          <p:nvSpPr>
            <p:cNvPr id="1449" name="椭圆 1448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50" name="椭圆 1449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51" name="组合 1450"/>
          <p:cNvGrpSpPr/>
          <p:nvPr/>
        </p:nvGrpSpPr>
        <p:grpSpPr>
          <a:xfrm>
            <a:off x="5630040" y="4562080"/>
            <a:ext cx="144479" cy="133579"/>
            <a:chOff x="5769837" y="2372441"/>
            <a:chExt cx="144479" cy="133579"/>
          </a:xfrm>
        </p:grpSpPr>
        <p:sp>
          <p:nvSpPr>
            <p:cNvPr id="1452" name="椭圆 1451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53" name="椭圆 1452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54" name="组合 1453"/>
          <p:cNvGrpSpPr/>
          <p:nvPr/>
        </p:nvGrpSpPr>
        <p:grpSpPr>
          <a:xfrm>
            <a:off x="5743103" y="4632285"/>
            <a:ext cx="144479" cy="133579"/>
            <a:chOff x="5769837" y="2372441"/>
            <a:chExt cx="144479" cy="133579"/>
          </a:xfrm>
        </p:grpSpPr>
        <p:sp>
          <p:nvSpPr>
            <p:cNvPr id="1455" name="椭圆 1454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56" name="椭圆 1455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57" name="组合 1456"/>
          <p:cNvGrpSpPr/>
          <p:nvPr/>
        </p:nvGrpSpPr>
        <p:grpSpPr>
          <a:xfrm>
            <a:off x="5630618" y="4802827"/>
            <a:ext cx="144479" cy="133579"/>
            <a:chOff x="5769837" y="2372441"/>
            <a:chExt cx="144479" cy="133579"/>
          </a:xfrm>
        </p:grpSpPr>
        <p:sp>
          <p:nvSpPr>
            <p:cNvPr id="1458" name="椭圆 1457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59" name="椭圆 1458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60" name="组合 1459"/>
          <p:cNvGrpSpPr/>
          <p:nvPr/>
        </p:nvGrpSpPr>
        <p:grpSpPr>
          <a:xfrm>
            <a:off x="5630618" y="4682621"/>
            <a:ext cx="144479" cy="133579"/>
            <a:chOff x="5769837" y="2372441"/>
            <a:chExt cx="144479" cy="133579"/>
          </a:xfrm>
        </p:grpSpPr>
        <p:sp>
          <p:nvSpPr>
            <p:cNvPr id="1461" name="椭圆 1460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62" name="椭圆 1461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63" name="组合 1462"/>
          <p:cNvGrpSpPr/>
          <p:nvPr/>
        </p:nvGrpSpPr>
        <p:grpSpPr>
          <a:xfrm>
            <a:off x="5635612" y="4914977"/>
            <a:ext cx="144479" cy="133579"/>
            <a:chOff x="5769837" y="2372441"/>
            <a:chExt cx="144479" cy="133579"/>
          </a:xfrm>
        </p:grpSpPr>
        <p:sp>
          <p:nvSpPr>
            <p:cNvPr id="1464" name="椭圆 1463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65" name="椭圆 1464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66" name="组合 1465"/>
          <p:cNvGrpSpPr/>
          <p:nvPr/>
        </p:nvGrpSpPr>
        <p:grpSpPr>
          <a:xfrm>
            <a:off x="5903901" y="5277733"/>
            <a:ext cx="144479" cy="133579"/>
            <a:chOff x="5769837" y="2372441"/>
            <a:chExt cx="144479" cy="133579"/>
          </a:xfrm>
        </p:grpSpPr>
        <p:sp>
          <p:nvSpPr>
            <p:cNvPr id="1467" name="椭圆 1466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68" name="椭圆 1467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69" name="组合 1468"/>
          <p:cNvGrpSpPr/>
          <p:nvPr/>
        </p:nvGrpSpPr>
        <p:grpSpPr>
          <a:xfrm>
            <a:off x="5737779" y="5205725"/>
            <a:ext cx="144479" cy="133579"/>
            <a:chOff x="5769837" y="2372441"/>
            <a:chExt cx="144479" cy="133579"/>
          </a:xfrm>
        </p:grpSpPr>
        <p:sp>
          <p:nvSpPr>
            <p:cNvPr id="1470" name="椭圆 1469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71" name="椭圆 1470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72" name="组合 1471"/>
          <p:cNvGrpSpPr/>
          <p:nvPr/>
        </p:nvGrpSpPr>
        <p:grpSpPr>
          <a:xfrm>
            <a:off x="5644904" y="5093240"/>
            <a:ext cx="144479" cy="133579"/>
            <a:chOff x="5769837" y="2372441"/>
            <a:chExt cx="144479" cy="133579"/>
          </a:xfrm>
        </p:grpSpPr>
        <p:sp>
          <p:nvSpPr>
            <p:cNvPr id="1473" name="椭圆 1472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74" name="椭圆 1473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75" name="组合 1474"/>
          <p:cNvGrpSpPr/>
          <p:nvPr/>
        </p:nvGrpSpPr>
        <p:grpSpPr>
          <a:xfrm>
            <a:off x="5783018" y="5270590"/>
            <a:ext cx="144479" cy="133579"/>
            <a:chOff x="5769837" y="2372441"/>
            <a:chExt cx="144479" cy="133579"/>
          </a:xfrm>
        </p:grpSpPr>
        <p:sp>
          <p:nvSpPr>
            <p:cNvPr id="1476" name="椭圆 1475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77" name="椭圆 1476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78" name="组合 1477"/>
          <p:cNvGrpSpPr/>
          <p:nvPr/>
        </p:nvGrpSpPr>
        <p:grpSpPr>
          <a:xfrm>
            <a:off x="5977712" y="5313448"/>
            <a:ext cx="144479" cy="133579"/>
            <a:chOff x="5769837" y="2372441"/>
            <a:chExt cx="144479" cy="133579"/>
          </a:xfrm>
        </p:grpSpPr>
        <p:sp>
          <p:nvSpPr>
            <p:cNvPr id="1479" name="椭圆 1478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80" name="椭圆 1479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81" name="组合 1480"/>
          <p:cNvGrpSpPr/>
          <p:nvPr/>
        </p:nvGrpSpPr>
        <p:grpSpPr>
          <a:xfrm>
            <a:off x="6184212" y="5217630"/>
            <a:ext cx="144479" cy="133579"/>
            <a:chOff x="5769837" y="2372441"/>
            <a:chExt cx="144479" cy="133579"/>
          </a:xfrm>
        </p:grpSpPr>
        <p:sp>
          <p:nvSpPr>
            <p:cNvPr id="1482" name="椭圆 1481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83" name="椭圆 1482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84" name="组合 1483"/>
          <p:cNvGrpSpPr/>
          <p:nvPr/>
        </p:nvGrpSpPr>
        <p:grpSpPr>
          <a:xfrm>
            <a:off x="5886656" y="4973612"/>
            <a:ext cx="144479" cy="133579"/>
            <a:chOff x="5769837" y="2372441"/>
            <a:chExt cx="144479" cy="133579"/>
          </a:xfrm>
        </p:grpSpPr>
        <p:sp>
          <p:nvSpPr>
            <p:cNvPr id="1485" name="椭圆 1484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86" name="椭圆 1485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87" name="组合 1486"/>
          <p:cNvGrpSpPr/>
          <p:nvPr/>
        </p:nvGrpSpPr>
        <p:grpSpPr>
          <a:xfrm>
            <a:off x="6040196" y="5126574"/>
            <a:ext cx="144479" cy="133579"/>
            <a:chOff x="5769837" y="2372441"/>
            <a:chExt cx="144479" cy="133579"/>
          </a:xfrm>
        </p:grpSpPr>
        <p:sp>
          <p:nvSpPr>
            <p:cNvPr id="1488" name="椭圆 1487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89" name="椭圆 1488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90" name="组合 1489"/>
          <p:cNvGrpSpPr/>
          <p:nvPr/>
        </p:nvGrpSpPr>
        <p:grpSpPr>
          <a:xfrm>
            <a:off x="5982474" y="5028375"/>
            <a:ext cx="144479" cy="133579"/>
            <a:chOff x="5769837" y="2372441"/>
            <a:chExt cx="144479" cy="133579"/>
          </a:xfrm>
        </p:grpSpPr>
        <p:sp>
          <p:nvSpPr>
            <p:cNvPr id="1491" name="椭圆 1490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92" name="椭圆 1491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93" name="组合 1492"/>
          <p:cNvGrpSpPr/>
          <p:nvPr/>
        </p:nvGrpSpPr>
        <p:grpSpPr>
          <a:xfrm>
            <a:off x="6149160" y="5289638"/>
            <a:ext cx="144479" cy="133579"/>
            <a:chOff x="5769837" y="2372441"/>
            <a:chExt cx="144479" cy="133579"/>
          </a:xfrm>
        </p:grpSpPr>
        <p:sp>
          <p:nvSpPr>
            <p:cNvPr id="1494" name="椭圆 1493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95" name="椭圆 1494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96" name="组合 1495"/>
          <p:cNvGrpSpPr/>
          <p:nvPr/>
        </p:nvGrpSpPr>
        <p:grpSpPr>
          <a:xfrm>
            <a:off x="6045421" y="5259263"/>
            <a:ext cx="144479" cy="133579"/>
            <a:chOff x="5769837" y="2372441"/>
            <a:chExt cx="144479" cy="133579"/>
          </a:xfrm>
        </p:grpSpPr>
        <p:sp>
          <p:nvSpPr>
            <p:cNvPr id="1497" name="椭圆 1496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98" name="椭圆 1497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99" name="组合 1498"/>
          <p:cNvGrpSpPr/>
          <p:nvPr/>
        </p:nvGrpSpPr>
        <p:grpSpPr>
          <a:xfrm>
            <a:off x="5899024" y="5212868"/>
            <a:ext cx="144479" cy="133579"/>
            <a:chOff x="5769837" y="2372441"/>
            <a:chExt cx="144479" cy="133579"/>
          </a:xfrm>
        </p:grpSpPr>
        <p:sp>
          <p:nvSpPr>
            <p:cNvPr id="1500" name="椭圆 1499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01" name="椭圆 1500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02" name="组合 1501"/>
          <p:cNvGrpSpPr/>
          <p:nvPr/>
        </p:nvGrpSpPr>
        <p:grpSpPr>
          <a:xfrm>
            <a:off x="5769872" y="5025994"/>
            <a:ext cx="144479" cy="133579"/>
            <a:chOff x="5769837" y="2372441"/>
            <a:chExt cx="144479" cy="133579"/>
          </a:xfrm>
        </p:grpSpPr>
        <p:sp>
          <p:nvSpPr>
            <p:cNvPr id="1503" name="椭圆 1502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04" name="椭圆 1503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05" name="组合 1504"/>
          <p:cNvGrpSpPr/>
          <p:nvPr/>
        </p:nvGrpSpPr>
        <p:grpSpPr>
          <a:xfrm>
            <a:off x="6307262" y="5195288"/>
            <a:ext cx="144479" cy="133579"/>
            <a:chOff x="5769837" y="2372441"/>
            <a:chExt cx="144479" cy="133579"/>
          </a:xfrm>
        </p:grpSpPr>
        <p:sp>
          <p:nvSpPr>
            <p:cNvPr id="1506" name="椭圆 1505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07" name="椭圆 1506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08" name="组合 1507"/>
          <p:cNvGrpSpPr/>
          <p:nvPr/>
        </p:nvGrpSpPr>
        <p:grpSpPr>
          <a:xfrm>
            <a:off x="6520442" y="5157527"/>
            <a:ext cx="144479" cy="133579"/>
            <a:chOff x="5769837" y="2372441"/>
            <a:chExt cx="144479" cy="133579"/>
          </a:xfrm>
        </p:grpSpPr>
        <p:sp>
          <p:nvSpPr>
            <p:cNvPr id="1509" name="椭圆 1508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10" name="椭圆 1509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11" name="组合 1510"/>
          <p:cNvGrpSpPr/>
          <p:nvPr/>
        </p:nvGrpSpPr>
        <p:grpSpPr>
          <a:xfrm>
            <a:off x="6246118" y="5123280"/>
            <a:ext cx="144479" cy="133579"/>
            <a:chOff x="5769837" y="2372441"/>
            <a:chExt cx="144479" cy="133579"/>
          </a:xfrm>
        </p:grpSpPr>
        <p:sp>
          <p:nvSpPr>
            <p:cNvPr id="1512" name="椭圆 1511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13" name="椭圆 1512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14" name="组合 1513"/>
          <p:cNvGrpSpPr/>
          <p:nvPr/>
        </p:nvGrpSpPr>
        <p:grpSpPr>
          <a:xfrm>
            <a:off x="6414522" y="5212533"/>
            <a:ext cx="144479" cy="133579"/>
            <a:chOff x="5769837" y="2372441"/>
            <a:chExt cx="144479" cy="133579"/>
          </a:xfrm>
        </p:grpSpPr>
        <p:sp>
          <p:nvSpPr>
            <p:cNvPr id="1515" name="椭圆 1514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16" name="椭圆 1515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17" name="组合 1516"/>
          <p:cNvGrpSpPr/>
          <p:nvPr/>
        </p:nvGrpSpPr>
        <p:grpSpPr>
          <a:xfrm>
            <a:off x="6700636" y="5082803"/>
            <a:ext cx="144479" cy="133579"/>
            <a:chOff x="5769837" y="2372441"/>
            <a:chExt cx="144479" cy="133579"/>
          </a:xfrm>
        </p:grpSpPr>
        <p:sp>
          <p:nvSpPr>
            <p:cNvPr id="1518" name="椭圆 1517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19" name="椭圆 1518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20" name="组合 1519"/>
          <p:cNvGrpSpPr/>
          <p:nvPr/>
        </p:nvGrpSpPr>
        <p:grpSpPr>
          <a:xfrm>
            <a:off x="6939455" y="4893548"/>
            <a:ext cx="144479" cy="133579"/>
            <a:chOff x="5769837" y="2372441"/>
            <a:chExt cx="144479" cy="133579"/>
          </a:xfrm>
        </p:grpSpPr>
        <p:sp>
          <p:nvSpPr>
            <p:cNvPr id="1521" name="椭圆 1520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22" name="椭圆 1521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23" name="组合 1522"/>
          <p:cNvGrpSpPr/>
          <p:nvPr/>
        </p:nvGrpSpPr>
        <p:grpSpPr>
          <a:xfrm>
            <a:off x="6576246" y="5099470"/>
            <a:ext cx="144479" cy="133579"/>
            <a:chOff x="5769837" y="2372441"/>
            <a:chExt cx="144479" cy="133579"/>
          </a:xfrm>
        </p:grpSpPr>
        <p:sp>
          <p:nvSpPr>
            <p:cNvPr id="1524" name="椭圆 1523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25" name="椭圆 1524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26" name="组合 1525"/>
          <p:cNvGrpSpPr/>
          <p:nvPr/>
        </p:nvGrpSpPr>
        <p:grpSpPr>
          <a:xfrm>
            <a:off x="6530429" y="4907256"/>
            <a:ext cx="144479" cy="133579"/>
            <a:chOff x="5769837" y="2372441"/>
            <a:chExt cx="144479" cy="133579"/>
          </a:xfrm>
        </p:grpSpPr>
        <p:sp>
          <p:nvSpPr>
            <p:cNvPr id="1527" name="椭圆 1526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28" name="椭圆 1527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29" name="组合 1528"/>
          <p:cNvGrpSpPr/>
          <p:nvPr/>
        </p:nvGrpSpPr>
        <p:grpSpPr>
          <a:xfrm>
            <a:off x="6923803" y="4964978"/>
            <a:ext cx="144479" cy="133579"/>
            <a:chOff x="5769837" y="2372441"/>
            <a:chExt cx="144479" cy="133579"/>
          </a:xfrm>
        </p:grpSpPr>
        <p:sp>
          <p:nvSpPr>
            <p:cNvPr id="1530" name="椭圆 1529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31" name="椭圆 1530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32" name="组合 1531"/>
          <p:cNvGrpSpPr/>
          <p:nvPr/>
        </p:nvGrpSpPr>
        <p:grpSpPr>
          <a:xfrm>
            <a:off x="7029723" y="4856677"/>
            <a:ext cx="144479" cy="133579"/>
            <a:chOff x="5769837" y="2372441"/>
            <a:chExt cx="144479" cy="133579"/>
          </a:xfrm>
        </p:grpSpPr>
        <p:sp>
          <p:nvSpPr>
            <p:cNvPr id="1533" name="椭圆 1532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34" name="椭圆 1533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35" name="组合 1534"/>
          <p:cNvGrpSpPr/>
          <p:nvPr/>
        </p:nvGrpSpPr>
        <p:grpSpPr>
          <a:xfrm>
            <a:off x="6832747" y="5001271"/>
            <a:ext cx="144479" cy="133579"/>
            <a:chOff x="5769837" y="2372441"/>
            <a:chExt cx="144479" cy="133579"/>
          </a:xfrm>
        </p:grpSpPr>
        <p:sp>
          <p:nvSpPr>
            <p:cNvPr id="1536" name="椭圆 1535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37" name="椭圆 1536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38" name="组合 1537"/>
          <p:cNvGrpSpPr/>
          <p:nvPr/>
        </p:nvGrpSpPr>
        <p:grpSpPr>
          <a:xfrm>
            <a:off x="7041165" y="4764153"/>
            <a:ext cx="144479" cy="133579"/>
            <a:chOff x="5769837" y="2372441"/>
            <a:chExt cx="144479" cy="133579"/>
          </a:xfrm>
        </p:grpSpPr>
        <p:sp>
          <p:nvSpPr>
            <p:cNvPr id="1539" name="椭圆 1538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40" name="椭圆 1539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41" name="组合 1540"/>
          <p:cNvGrpSpPr/>
          <p:nvPr/>
        </p:nvGrpSpPr>
        <p:grpSpPr>
          <a:xfrm>
            <a:off x="6635945" y="4929263"/>
            <a:ext cx="247381" cy="262183"/>
            <a:chOff x="6288209" y="1993286"/>
            <a:chExt cx="247381" cy="262183"/>
          </a:xfrm>
        </p:grpSpPr>
        <p:sp>
          <p:nvSpPr>
            <p:cNvPr id="1542" name="椭圆 1541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43" name="椭圆 1542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44" name="组合 1543"/>
          <p:cNvGrpSpPr/>
          <p:nvPr/>
        </p:nvGrpSpPr>
        <p:grpSpPr>
          <a:xfrm>
            <a:off x="6753596" y="4837629"/>
            <a:ext cx="144479" cy="133579"/>
            <a:chOff x="5769837" y="2372441"/>
            <a:chExt cx="144479" cy="133579"/>
          </a:xfrm>
        </p:grpSpPr>
        <p:sp>
          <p:nvSpPr>
            <p:cNvPr id="1545" name="椭圆 1544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46" name="椭圆 1545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47" name="组合 1546"/>
          <p:cNvGrpSpPr/>
          <p:nvPr/>
        </p:nvGrpSpPr>
        <p:grpSpPr>
          <a:xfrm>
            <a:off x="7154113" y="4641231"/>
            <a:ext cx="144479" cy="133579"/>
            <a:chOff x="5769837" y="2372441"/>
            <a:chExt cx="144479" cy="133579"/>
          </a:xfrm>
        </p:grpSpPr>
        <p:sp>
          <p:nvSpPr>
            <p:cNvPr id="1548" name="椭圆 1547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49" name="椭圆 1548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50" name="组合 1549"/>
          <p:cNvGrpSpPr/>
          <p:nvPr/>
        </p:nvGrpSpPr>
        <p:grpSpPr>
          <a:xfrm>
            <a:off x="6720262" y="4727525"/>
            <a:ext cx="144479" cy="133579"/>
            <a:chOff x="5769837" y="2372441"/>
            <a:chExt cx="144479" cy="133579"/>
          </a:xfrm>
        </p:grpSpPr>
        <p:sp>
          <p:nvSpPr>
            <p:cNvPr id="1551" name="椭圆 1550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52" name="椭圆 1551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53" name="组合 1552"/>
          <p:cNvGrpSpPr/>
          <p:nvPr/>
        </p:nvGrpSpPr>
        <p:grpSpPr>
          <a:xfrm>
            <a:off x="7098887" y="4578747"/>
            <a:ext cx="144479" cy="133579"/>
            <a:chOff x="5769837" y="2372441"/>
            <a:chExt cx="144479" cy="133579"/>
          </a:xfrm>
        </p:grpSpPr>
        <p:sp>
          <p:nvSpPr>
            <p:cNvPr id="1554" name="椭圆 1553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55" name="椭圆 1554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56" name="组合 1555"/>
          <p:cNvGrpSpPr/>
          <p:nvPr/>
        </p:nvGrpSpPr>
        <p:grpSpPr>
          <a:xfrm>
            <a:off x="6080304" y="4296055"/>
            <a:ext cx="144479" cy="133579"/>
            <a:chOff x="5769837" y="2372441"/>
            <a:chExt cx="144479" cy="133579"/>
          </a:xfrm>
        </p:grpSpPr>
        <p:sp>
          <p:nvSpPr>
            <p:cNvPr id="1557" name="椭圆 1556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58" name="椭圆 1557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59" name="组合 1558"/>
          <p:cNvGrpSpPr/>
          <p:nvPr/>
        </p:nvGrpSpPr>
        <p:grpSpPr>
          <a:xfrm>
            <a:off x="6079631" y="4537692"/>
            <a:ext cx="144479" cy="133579"/>
            <a:chOff x="5769837" y="2372441"/>
            <a:chExt cx="144479" cy="133579"/>
          </a:xfrm>
        </p:grpSpPr>
        <p:sp>
          <p:nvSpPr>
            <p:cNvPr id="1560" name="椭圆 1559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61" name="椭圆 1560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62" name="组合 1561"/>
          <p:cNvGrpSpPr/>
          <p:nvPr/>
        </p:nvGrpSpPr>
        <p:grpSpPr>
          <a:xfrm>
            <a:off x="6149217" y="4358229"/>
            <a:ext cx="144479" cy="133579"/>
            <a:chOff x="5769837" y="2372441"/>
            <a:chExt cx="144479" cy="133579"/>
          </a:xfrm>
        </p:grpSpPr>
        <p:sp>
          <p:nvSpPr>
            <p:cNvPr id="1563" name="椭圆 1562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64" name="椭圆 1563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65" name="组合 1564"/>
          <p:cNvGrpSpPr/>
          <p:nvPr/>
        </p:nvGrpSpPr>
        <p:grpSpPr>
          <a:xfrm>
            <a:off x="6186593" y="4564461"/>
            <a:ext cx="144479" cy="133579"/>
            <a:chOff x="5769837" y="2372441"/>
            <a:chExt cx="144479" cy="133579"/>
          </a:xfrm>
        </p:grpSpPr>
        <p:sp>
          <p:nvSpPr>
            <p:cNvPr id="1566" name="椭圆 1565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67" name="椭圆 1566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68" name="组合 1567"/>
          <p:cNvGrpSpPr/>
          <p:nvPr/>
        </p:nvGrpSpPr>
        <p:grpSpPr>
          <a:xfrm>
            <a:off x="6059822" y="4862017"/>
            <a:ext cx="144479" cy="133579"/>
            <a:chOff x="5769837" y="2372441"/>
            <a:chExt cx="144479" cy="133579"/>
          </a:xfrm>
        </p:grpSpPr>
        <p:sp>
          <p:nvSpPr>
            <p:cNvPr id="1569" name="椭圆 1568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70" name="椭圆 1569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71" name="组合 1570"/>
          <p:cNvGrpSpPr/>
          <p:nvPr/>
        </p:nvGrpSpPr>
        <p:grpSpPr>
          <a:xfrm>
            <a:off x="6009706" y="4804873"/>
            <a:ext cx="144479" cy="133579"/>
            <a:chOff x="5769837" y="2372441"/>
            <a:chExt cx="144479" cy="133579"/>
          </a:xfrm>
        </p:grpSpPr>
        <p:sp>
          <p:nvSpPr>
            <p:cNvPr id="1572" name="椭圆 1571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73" name="椭圆 1572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74" name="组合 1573"/>
          <p:cNvGrpSpPr/>
          <p:nvPr/>
        </p:nvGrpSpPr>
        <p:grpSpPr>
          <a:xfrm>
            <a:off x="5942460" y="4856677"/>
            <a:ext cx="144479" cy="133579"/>
            <a:chOff x="5769837" y="2372441"/>
            <a:chExt cx="144479" cy="133579"/>
          </a:xfrm>
        </p:grpSpPr>
        <p:sp>
          <p:nvSpPr>
            <p:cNvPr id="1575" name="椭圆 1574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76" name="椭圆 1575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77" name="组合 1576"/>
          <p:cNvGrpSpPr/>
          <p:nvPr/>
        </p:nvGrpSpPr>
        <p:grpSpPr>
          <a:xfrm>
            <a:off x="6176218" y="4854874"/>
            <a:ext cx="144479" cy="133579"/>
            <a:chOff x="5769837" y="2372441"/>
            <a:chExt cx="144479" cy="133579"/>
          </a:xfrm>
        </p:grpSpPr>
        <p:sp>
          <p:nvSpPr>
            <p:cNvPr id="1578" name="椭圆 1577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79" name="椭圆 1578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80" name="组合 1579"/>
          <p:cNvGrpSpPr/>
          <p:nvPr/>
        </p:nvGrpSpPr>
        <p:grpSpPr>
          <a:xfrm>
            <a:off x="6410223" y="4691232"/>
            <a:ext cx="144479" cy="133579"/>
            <a:chOff x="5769837" y="2372441"/>
            <a:chExt cx="144479" cy="133579"/>
          </a:xfrm>
        </p:grpSpPr>
        <p:sp>
          <p:nvSpPr>
            <p:cNvPr id="1581" name="椭圆 1580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82" name="椭圆 1581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83" name="组合 1582"/>
          <p:cNvGrpSpPr/>
          <p:nvPr/>
        </p:nvGrpSpPr>
        <p:grpSpPr>
          <a:xfrm>
            <a:off x="6607199" y="4531127"/>
            <a:ext cx="144479" cy="133579"/>
            <a:chOff x="5769837" y="2372441"/>
            <a:chExt cx="144479" cy="133579"/>
          </a:xfrm>
        </p:grpSpPr>
        <p:sp>
          <p:nvSpPr>
            <p:cNvPr id="1584" name="椭圆 1583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85" name="椭圆 1584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86" name="组合 1585"/>
          <p:cNvGrpSpPr/>
          <p:nvPr/>
        </p:nvGrpSpPr>
        <p:grpSpPr>
          <a:xfrm>
            <a:off x="6376889" y="4641231"/>
            <a:ext cx="144479" cy="133579"/>
            <a:chOff x="5769837" y="2372441"/>
            <a:chExt cx="144479" cy="133579"/>
          </a:xfrm>
        </p:grpSpPr>
        <p:sp>
          <p:nvSpPr>
            <p:cNvPr id="1587" name="椭圆 1586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88" name="椭圆 1587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89" name="组合 1588"/>
          <p:cNvGrpSpPr/>
          <p:nvPr/>
        </p:nvGrpSpPr>
        <p:grpSpPr>
          <a:xfrm>
            <a:off x="6561382" y="4415683"/>
            <a:ext cx="144479" cy="133579"/>
            <a:chOff x="5769837" y="2372441"/>
            <a:chExt cx="144479" cy="133579"/>
          </a:xfrm>
        </p:grpSpPr>
        <p:sp>
          <p:nvSpPr>
            <p:cNvPr id="1590" name="椭圆 1589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91" name="椭圆 1590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92" name="组合 1591"/>
          <p:cNvGrpSpPr/>
          <p:nvPr/>
        </p:nvGrpSpPr>
        <p:grpSpPr>
          <a:xfrm>
            <a:off x="6674445" y="4511836"/>
            <a:ext cx="144479" cy="133579"/>
            <a:chOff x="5769837" y="2372441"/>
            <a:chExt cx="144479" cy="133579"/>
          </a:xfrm>
        </p:grpSpPr>
        <p:sp>
          <p:nvSpPr>
            <p:cNvPr id="1593" name="椭圆 1592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94" name="椭圆 1593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95" name="组合 1594"/>
          <p:cNvGrpSpPr/>
          <p:nvPr/>
        </p:nvGrpSpPr>
        <p:grpSpPr>
          <a:xfrm>
            <a:off x="7220896" y="4521025"/>
            <a:ext cx="144479" cy="133579"/>
            <a:chOff x="5769837" y="2372441"/>
            <a:chExt cx="144479" cy="133579"/>
          </a:xfrm>
        </p:grpSpPr>
        <p:sp>
          <p:nvSpPr>
            <p:cNvPr id="1596" name="椭圆 1595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97" name="椭圆 1596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98" name="组合 1597"/>
          <p:cNvGrpSpPr/>
          <p:nvPr/>
        </p:nvGrpSpPr>
        <p:grpSpPr>
          <a:xfrm>
            <a:off x="7252427" y="4410921"/>
            <a:ext cx="144479" cy="133579"/>
            <a:chOff x="5769837" y="2372441"/>
            <a:chExt cx="144479" cy="133579"/>
          </a:xfrm>
        </p:grpSpPr>
        <p:sp>
          <p:nvSpPr>
            <p:cNvPr id="1599" name="椭圆 1598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00" name="椭圆 1599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01" name="组合 1600"/>
          <p:cNvGrpSpPr/>
          <p:nvPr/>
        </p:nvGrpSpPr>
        <p:grpSpPr>
          <a:xfrm>
            <a:off x="7168514" y="4431772"/>
            <a:ext cx="144479" cy="133579"/>
            <a:chOff x="5769837" y="2372441"/>
            <a:chExt cx="144479" cy="133579"/>
          </a:xfrm>
        </p:grpSpPr>
        <p:sp>
          <p:nvSpPr>
            <p:cNvPr id="1602" name="椭圆 1601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03" name="椭圆 1602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04" name="组合 1603"/>
          <p:cNvGrpSpPr/>
          <p:nvPr/>
        </p:nvGrpSpPr>
        <p:grpSpPr>
          <a:xfrm>
            <a:off x="7066016" y="4468065"/>
            <a:ext cx="144479" cy="133579"/>
            <a:chOff x="5769837" y="2372441"/>
            <a:chExt cx="144479" cy="133579"/>
          </a:xfrm>
        </p:grpSpPr>
        <p:sp>
          <p:nvSpPr>
            <p:cNvPr id="1605" name="椭圆 1604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06" name="椭圆 1605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07" name="组合 1606"/>
          <p:cNvGrpSpPr/>
          <p:nvPr/>
        </p:nvGrpSpPr>
        <p:grpSpPr>
          <a:xfrm>
            <a:off x="6899993" y="4278810"/>
            <a:ext cx="144479" cy="133579"/>
            <a:chOff x="5769837" y="2372441"/>
            <a:chExt cx="144479" cy="133579"/>
          </a:xfrm>
        </p:grpSpPr>
        <p:sp>
          <p:nvSpPr>
            <p:cNvPr id="1608" name="椭圆 1607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09" name="椭圆 1608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10" name="组合 1609"/>
          <p:cNvGrpSpPr/>
          <p:nvPr/>
        </p:nvGrpSpPr>
        <p:grpSpPr>
          <a:xfrm>
            <a:off x="6995811" y="4243095"/>
            <a:ext cx="144479" cy="133579"/>
            <a:chOff x="5769837" y="2372441"/>
            <a:chExt cx="144479" cy="133579"/>
          </a:xfrm>
        </p:grpSpPr>
        <p:sp>
          <p:nvSpPr>
            <p:cNvPr id="1611" name="椭圆 1610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12" name="椭圆 1611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13" name="组合 1612"/>
          <p:cNvGrpSpPr/>
          <p:nvPr/>
        </p:nvGrpSpPr>
        <p:grpSpPr>
          <a:xfrm>
            <a:off x="6984080" y="4295135"/>
            <a:ext cx="247381" cy="262183"/>
            <a:chOff x="6288209" y="1993286"/>
            <a:chExt cx="247381" cy="262183"/>
          </a:xfrm>
        </p:grpSpPr>
        <p:sp>
          <p:nvSpPr>
            <p:cNvPr id="1614" name="椭圆 1613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15" name="椭圆 1614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16" name="组合 1615"/>
          <p:cNvGrpSpPr/>
          <p:nvPr/>
        </p:nvGrpSpPr>
        <p:grpSpPr>
          <a:xfrm>
            <a:off x="7319673" y="4271667"/>
            <a:ext cx="144479" cy="133579"/>
            <a:chOff x="5769837" y="2372441"/>
            <a:chExt cx="144479" cy="133579"/>
          </a:xfrm>
        </p:grpSpPr>
        <p:sp>
          <p:nvSpPr>
            <p:cNvPr id="1617" name="椭圆 1616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18" name="椭圆 1617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19" name="组合 1618"/>
          <p:cNvGrpSpPr/>
          <p:nvPr/>
        </p:nvGrpSpPr>
        <p:grpSpPr>
          <a:xfrm>
            <a:off x="7248128" y="4154755"/>
            <a:ext cx="144479" cy="133579"/>
            <a:chOff x="5769837" y="2372441"/>
            <a:chExt cx="144479" cy="133579"/>
          </a:xfrm>
        </p:grpSpPr>
        <p:sp>
          <p:nvSpPr>
            <p:cNvPr id="1620" name="椭圆 1619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21" name="椭圆 1620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22" name="组合 1621"/>
          <p:cNvGrpSpPr/>
          <p:nvPr/>
        </p:nvGrpSpPr>
        <p:grpSpPr>
          <a:xfrm>
            <a:off x="7353470" y="4158604"/>
            <a:ext cx="144479" cy="133579"/>
            <a:chOff x="5769837" y="2372441"/>
            <a:chExt cx="144479" cy="133579"/>
          </a:xfrm>
        </p:grpSpPr>
        <p:sp>
          <p:nvSpPr>
            <p:cNvPr id="1623" name="椭圆 1622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24" name="椭圆 1623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25" name="组合 1624"/>
          <p:cNvGrpSpPr/>
          <p:nvPr/>
        </p:nvGrpSpPr>
        <p:grpSpPr>
          <a:xfrm>
            <a:off x="6084095" y="2613102"/>
            <a:ext cx="144479" cy="133579"/>
            <a:chOff x="5769837" y="2372441"/>
            <a:chExt cx="144479" cy="133579"/>
          </a:xfrm>
        </p:grpSpPr>
        <p:sp>
          <p:nvSpPr>
            <p:cNvPr id="1626" name="椭圆 1625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27" name="椭圆 1626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28" name="组合 1627"/>
          <p:cNvGrpSpPr/>
          <p:nvPr/>
        </p:nvGrpSpPr>
        <p:grpSpPr>
          <a:xfrm>
            <a:off x="6000182" y="2690207"/>
            <a:ext cx="144479" cy="133579"/>
            <a:chOff x="5769837" y="2372441"/>
            <a:chExt cx="144479" cy="133579"/>
          </a:xfrm>
        </p:grpSpPr>
        <p:sp>
          <p:nvSpPr>
            <p:cNvPr id="1629" name="椭圆 1628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30" name="椭圆 1629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31" name="组合 1630"/>
          <p:cNvGrpSpPr/>
          <p:nvPr/>
        </p:nvGrpSpPr>
        <p:grpSpPr>
          <a:xfrm>
            <a:off x="6126953" y="2653579"/>
            <a:ext cx="144479" cy="133579"/>
            <a:chOff x="5769837" y="2372441"/>
            <a:chExt cx="144479" cy="133579"/>
          </a:xfrm>
        </p:grpSpPr>
        <p:sp>
          <p:nvSpPr>
            <p:cNvPr id="1632" name="椭圆 1631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33" name="椭圆 1632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34" name="组合 1633"/>
          <p:cNvGrpSpPr/>
          <p:nvPr/>
        </p:nvGrpSpPr>
        <p:grpSpPr>
          <a:xfrm>
            <a:off x="6297275" y="2660722"/>
            <a:ext cx="144479" cy="133579"/>
            <a:chOff x="5769837" y="2372441"/>
            <a:chExt cx="144479" cy="133579"/>
          </a:xfrm>
        </p:grpSpPr>
        <p:sp>
          <p:nvSpPr>
            <p:cNvPr id="1635" name="椭圆 1634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36" name="椭圆 1635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37" name="组合 1636"/>
          <p:cNvGrpSpPr/>
          <p:nvPr/>
        </p:nvGrpSpPr>
        <p:grpSpPr>
          <a:xfrm>
            <a:off x="6053142" y="2808032"/>
            <a:ext cx="144479" cy="133579"/>
            <a:chOff x="5769837" y="2372441"/>
            <a:chExt cx="144479" cy="133579"/>
          </a:xfrm>
        </p:grpSpPr>
        <p:sp>
          <p:nvSpPr>
            <p:cNvPr id="1638" name="椭圆 1637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39" name="椭圆 1638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40" name="组合 1639"/>
          <p:cNvGrpSpPr/>
          <p:nvPr/>
        </p:nvGrpSpPr>
        <p:grpSpPr>
          <a:xfrm>
            <a:off x="6196117" y="2933000"/>
            <a:ext cx="144479" cy="133579"/>
            <a:chOff x="5769837" y="2372441"/>
            <a:chExt cx="144479" cy="133579"/>
          </a:xfrm>
        </p:grpSpPr>
        <p:sp>
          <p:nvSpPr>
            <p:cNvPr id="1641" name="椭圆 1640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42" name="椭圆 1641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43" name="组合 1642"/>
          <p:cNvGrpSpPr/>
          <p:nvPr/>
        </p:nvGrpSpPr>
        <p:grpSpPr>
          <a:xfrm>
            <a:off x="5915691" y="2902047"/>
            <a:ext cx="144479" cy="133579"/>
            <a:chOff x="5769837" y="2372441"/>
            <a:chExt cx="144479" cy="133579"/>
          </a:xfrm>
        </p:grpSpPr>
        <p:sp>
          <p:nvSpPr>
            <p:cNvPr id="1644" name="椭圆 1643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45" name="椭圆 1644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46" name="组合 1645"/>
          <p:cNvGrpSpPr/>
          <p:nvPr/>
        </p:nvGrpSpPr>
        <p:grpSpPr>
          <a:xfrm>
            <a:off x="6338215" y="2858611"/>
            <a:ext cx="144479" cy="133579"/>
            <a:chOff x="5769837" y="2372441"/>
            <a:chExt cx="144479" cy="133579"/>
          </a:xfrm>
        </p:grpSpPr>
        <p:sp>
          <p:nvSpPr>
            <p:cNvPr id="1647" name="椭圆 1646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48" name="椭圆 1647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49" name="组合 1648"/>
          <p:cNvGrpSpPr/>
          <p:nvPr/>
        </p:nvGrpSpPr>
        <p:grpSpPr>
          <a:xfrm>
            <a:off x="6613879" y="2749397"/>
            <a:ext cx="144479" cy="133579"/>
            <a:chOff x="5769837" y="2372441"/>
            <a:chExt cx="144479" cy="133579"/>
          </a:xfrm>
        </p:grpSpPr>
        <p:sp>
          <p:nvSpPr>
            <p:cNvPr id="1650" name="椭圆 1649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51" name="椭圆 1650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52" name="组合 1651"/>
          <p:cNvGrpSpPr/>
          <p:nvPr/>
        </p:nvGrpSpPr>
        <p:grpSpPr>
          <a:xfrm>
            <a:off x="6604355" y="2636912"/>
            <a:ext cx="144479" cy="133579"/>
            <a:chOff x="5769837" y="2372441"/>
            <a:chExt cx="144479" cy="133579"/>
          </a:xfrm>
        </p:grpSpPr>
        <p:sp>
          <p:nvSpPr>
            <p:cNvPr id="1653" name="椭圆 1652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54" name="椭圆 1653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55" name="组合 1654"/>
          <p:cNvGrpSpPr/>
          <p:nvPr/>
        </p:nvGrpSpPr>
        <p:grpSpPr>
          <a:xfrm>
            <a:off x="6496054" y="2798508"/>
            <a:ext cx="144479" cy="133579"/>
            <a:chOff x="5769837" y="2372441"/>
            <a:chExt cx="144479" cy="133579"/>
          </a:xfrm>
        </p:grpSpPr>
        <p:sp>
          <p:nvSpPr>
            <p:cNvPr id="1656" name="椭圆 1655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57" name="椭圆 1656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58" name="组合 1657"/>
          <p:cNvGrpSpPr/>
          <p:nvPr/>
        </p:nvGrpSpPr>
        <p:grpSpPr>
          <a:xfrm>
            <a:off x="6824063" y="2813230"/>
            <a:ext cx="144479" cy="133579"/>
            <a:chOff x="5769837" y="2372441"/>
            <a:chExt cx="144479" cy="133579"/>
          </a:xfrm>
        </p:grpSpPr>
        <p:sp>
          <p:nvSpPr>
            <p:cNvPr id="1659" name="椭圆 1658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60" name="椭圆 1659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61" name="组合 1660"/>
          <p:cNvGrpSpPr/>
          <p:nvPr/>
        </p:nvGrpSpPr>
        <p:grpSpPr>
          <a:xfrm>
            <a:off x="6765038" y="2753269"/>
            <a:ext cx="144479" cy="133579"/>
            <a:chOff x="5769837" y="2372441"/>
            <a:chExt cx="144479" cy="133579"/>
          </a:xfrm>
        </p:grpSpPr>
        <p:sp>
          <p:nvSpPr>
            <p:cNvPr id="1662" name="椭圆 1661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63" name="椭圆 1662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64" name="组合 1663"/>
          <p:cNvGrpSpPr/>
          <p:nvPr/>
        </p:nvGrpSpPr>
        <p:grpSpPr>
          <a:xfrm>
            <a:off x="6376889" y="3005008"/>
            <a:ext cx="144479" cy="133579"/>
            <a:chOff x="5769837" y="2372441"/>
            <a:chExt cx="144479" cy="133579"/>
          </a:xfrm>
        </p:grpSpPr>
        <p:sp>
          <p:nvSpPr>
            <p:cNvPr id="1665" name="椭圆 1664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66" name="椭圆 1665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67" name="组合 1666"/>
          <p:cNvGrpSpPr/>
          <p:nvPr/>
        </p:nvGrpSpPr>
        <p:grpSpPr>
          <a:xfrm>
            <a:off x="6745412" y="2940143"/>
            <a:ext cx="144479" cy="133579"/>
            <a:chOff x="5769837" y="2372441"/>
            <a:chExt cx="144479" cy="133579"/>
          </a:xfrm>
        </p:grpSpPr>
        <p:sp>
          <p:nvSpPr>
            <p:cNvPr id="1668" name="椭圆 1667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69" name="椭圆 1668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70" name="组合 1669"/>
          <p:cNvGrpSpPr/>
          <p:nvPr/>
        </p:nvGrpSpPr>
        <p:grpSpPr>
          <a:xfrm>
            <a:off x="6537109" y="3045485"/>
            <a:ext cx="144479" cy="133579"/>
            <a:chOff x="5769837" y="2372441"/>
            <a:chExt cx="144479" cy="133579"/>
          </a:xfrm>
        </p:grpSpPr>
        <p:sp>
          <p:nvSpPr>
            <p:cNvPr id="1671" name="椭圆 1670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72" name="椭圆 1671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73" name="组合 1672"/>
          <p:cNvGrpSpPr/>
          <p:nvPr/>
        </p:nvGrpSpPr>
        <p:grpSpPr>
          <a:xfrm>
            <a:off x="6650172" y="3027015"/>
            <a:ext cx="144479" cy="133579"/>
            <a:chOff x="5769837" y="2372441"/>
            <a:chExt cx="144479" cy="133579"/>
          </a:xfrm>
        </p:grpSpPr>
        <p:sp>
          <p:nvSpPr>
            <p:cNvPr id="1674" name="椭圆 1673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75" name="椭圆 1674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76" name="组合 1675"/>
          <p:cNvGrpSpPr/>
          <p:nvPr/>
        </p:nvGrpSpPr>
        <p:grpSpPr>
          <a:xfrm>
            <a:off x="6779324" y="2994571"/>
            <a:ext cx="144479" cy="133579"/>
            <a:chOff x="5769837" y="2372441"/>
            <a:chExt cx="144479" cy="133579"/>
          </a:xfrm>
        </p:grpSpPr>
        <p:sp>
          <p:nvSpPr>
            <p:cNvPr id="1677" name="椭圆 1676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78" name="椭圆 1677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79" name="组合 1678"/>
          <p:cNvGrpSpPr/>
          <p:nvPr/>
        </p:nvGrpSpPr>
        <p:grpSpPr>
          <a:xfrm>
            <a:off x="6827985" y="3114777"/>
            <a:ext cx="144479" cy="133579"/>
            <a:chOff x="5769837" y="2372441"/>
            <a:chExt cx="144479" cy="133579"/>
          </a:xfrm>
        </p:grpSpPr>
        <p:sp>
          <p:nvSpPr>
            <p:cNvPr id="1680" name="椭圆 1679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81" name="椭圆 1680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82" name="组合 1681"/>
          <p:cNvGrpSpPr/>
          <p:nvPr/>
        </p:nvGrpSpPr>
        <p:grpSpPr>
          <a:xfrm>
            <a:off x="6807697" y="3303801"/>
            <a:ext cx="144479" cy="133579"/>
            <a:chOff x="5769837" y="2372441"/>
            <a:chExt cx="144479" cy="133579"/>
          </a:xfrm>
        </p:grpSpPr>
        <p:sp>
          <p:nvSpPr>
            <p:cNvPr id="1683" name="椭圆 1682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84" name="椭圆 1683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85" name="组合 1684"/>
          <p:cNvGrpSpPr/>
          <p:nvPr/>
        </p:nvGrpSpPr>
        <p:grpSpPr>
          <a:xfrm>
            <a:off x="6950425" y="3045170"/>
            <a:ext cx="144479" cy="133579"/>
            <a:chOff x="5769837" y="2372441"/>
            <a:chExt cx="144479" cy="133579"/>
          </a:xfrm>
        </p:grpSpPr>
        <p:sp>
          <p:nvSpPr>
            <p:cNvPr id="1686" name="椭圆 1685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87" name="椭圆 1686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88" name="组合 1687"/>
          <p:cNvGrpSpPr/>
          <p:nvPr/>
        </p:nvGrpSpPr>
        <p:grpSpPr>
          <a:xfrm>
            <a:off x="7038206" y="3093683"/>
            <a:ext cx="144479" cy="133579"/>
            <a:chOff x="5769837" y="2372441"/>
            <a:chExt cx="144479" cy="133579"/>
          </a:xfrm>
        </p:grpSpPr>
        <p:sp>
          <p:nvSpPr>
            <p:cNvPr id="1689" name="椭圆 1688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90" name="椭圆 1689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91" name="组合 1690"/>
          <p:cNvGrpSpPr/>
          <p:nvPr/>
        </p:nvGrpSpPr>
        <p:grpSpPr>
          <a:xfrm>
            <a:off x="6920959" y="3155595"/>
            <a:ext cx="144479" cy="133579"/>
            <a:chOff x="5769837" y="2372441"/>
            <a:chExt cx="144479" cy="133579"/>
          </a:xfrm>
        </p:grpSpPr>
        <p:sp>
          <p:nvSpPr>
            <p:cNvPr id="1692" name="椭圆 1691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93" name="椭圆 1692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94" name="组合 1693"/>
          <p:cNvGrpSpPr/>
          <p:nvPr/>
        </p:nvGrpSpPr>
        <p:grpSpPr>
          <a:xfrm>
            <a:off x="6913459" y="3349161"/>
            <a:ext cx="144479" cy="133579"/>
            <a:chOff x="5769837" y="2372441"/>
            <a:chExt cx="144479" cy="133579"/>
          </a:xfrm>
        </p:grpSpPr>
        <p:sp>
          <p:nvSpPr>
            <p:cNvPr id="1695" name="椭圆 1694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96" name="椭圆 1695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97" name="组合 1696"/>
          <p:cNvGrpSpPr/>
          <p:nvPr/>
        </p:nvGrpSpPr>
        <p:grpSpPr>
          <a:xfrm>
            <a:off x="6729885" y="3253023"/>
            <a:ext cx="144479" cy="133579"/>
            <a:chOff x="5769837" y="2372441"/>
            <a:chExt cx="144479" cy="133579"/>
          </a:xfrm>
        </p:grpSpPr>
        <p:sp>
          <p:nvSpPr>
            <p:cNvPr id="1698" name="椭圆 1697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99" name="椭圆 1698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00" name="组合 1699"/>
          <p:cNvGrpSpPr/>
          <p:nvPr/>
        </p:nvGrpSpPr>
        <p:grpSpPr>
          <a:xfrm>
            <a:off x="7141745" y="3383761"/>
            <a:ext cx="144479" cy="133579"/>
            <a:chOff x="5769837" y="2372441"/>
            <a:chExt cx="144479" cy="133579"/>
          </a:xfrm>
        </p:grpSpPr>
        <p:sp>
          <p:nvSpPr>
            <p:cNvPr id="1701" name="椭圆 1700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02" name="椭圆 1701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03" name="组合 1702"/>
          <p:cNvGrpSpPr/>
          <p:nvPr/>
        </p:nvGrpSpPr>
        <p:grpSpPr>
          <a:xfrm>
            <a:off x="7058603" y="3307011"/>
            <a:ext cx="144479" cy="133579"/>
            <a:chOff x="5769837" y="2372441"/>
            <a:chExt cx="144479" cy="133579"/>
          </a:xfrm>
        </p:grpSpPr>
        <p:sp>
          <p:nvSpPr>
            <p:cNvPr id="1704" name="椭圆 1703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05" name="椭圆 1704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06" name="组合 1705"/>
          <p:cNvGrpSpPr/>
          <p:nvPr/>
        </p:nvGrpSpPr>
        <p:grpSpPr>
          <a:xfrm>
            <a:off x="7093922" y="3204228"/>
            <a:ext cx="144479" cy="133579"/>
            <a:chOff x="5769837" y="2372441"/>
            <a:chExt cx="144479" cy="133579"/>
          </a:xfrm>
        </p:grpSpPr>
        <p:sp>
          <p:nvSpPr>
            <p:cNvPr id="1707" name="椭圆 1706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08" name="椭圆 1707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09" name="组合 1708"/>
          <p:cNvGrpSpPr/>
          <p:nvPr/>
        </p:nvGrpSpPr>
        <p:grpSpPr>
          <a:xfrm>
            <a:off x="7187929" y="3303221"/>
            <a:ext cx="144479" cy="133579"/>
            <a:chOff x="5769837" y="2372441"/>
            <a:chExt cx="144479" cy="133579"/>
          </a:xfrm>
        </p:grpSpPr>
        <p:sp>
          <p:nvSpPr>
            <p:cNvPr id="1710" name="椭圆 1709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11" name="椭圆 1710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12" name="组合 1711"/>
          <p:cNvGrpSpPr/>
          <p:nvPr/>
        </p:nvGrpSpPr>
        <p:grpSpPr>
          <a:xfrm>
            <a:off x="7235954" y="3399140"/>
            <a:ext cx="144479" cy="133579"/>
            <a:chOff x="5769837" y="2372441"/>
            <a:chExt cx="144479" cy="133579"/>
          </a:xfrm>
        </p:grpSpPr>
        <p:sp>
          <p:nvSpPr>
            <p:cNvPr id="1713" name="椭圆 1712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14" name="椭圆 1713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15" name="组合 1714"/>
          <p:cNvGrpSpPr/>
          <p:nvPr/>
        </p:nvGrpSpPr>
        <p:grpSpPr>
          <a:xfrm>
            <a:off x="7179272" y="3497420"/>
            <a:ext cx="144479" cy="133579"/>
            <a:chOff x="5769837" y="2372441"/>
            <a:chExt cx="144479" cy="133579"/>
          </a:xfrm>
        </p:grpSpPr>
        <p:sp>
          <p:nvSpPr>
            <p:cNvPr id="1716" name="椭圆 1715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17" name="椭圆 1716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18" name="组合 1717"/>
          <p:cNvGrpSpPr/>
          <p:nvPr/>
        </p:nvGrpSpPr>
        <p:grpSpPr>
          <a:xfrm>
            <a:off x="7278647" y="3517340"/>
            <a:ext cx="144479" cy="133579"/>
            <a:chOff x="5769837" y="2372441"/>
            <a:chExt cx="144479" cy="133579"/>
          </a:xfrm>
        </p:grpSpPr>
        <p:sp>
          <p:nvSpPr>
            <p:cNvPr id="1719" name="椭圆 1718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20" name="椭圆 1719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21" name="组合 1720"/>
          <p:cNvGrpSpPr/>
          <p:nvPr/>
        </p:nvGrpSpPr>
        <p:grpSpPr>
          <a:xfrm>
            <a:off x="7341565" y="3842913"/>
            <a:ext cx="144479" cy="133579"/>
            <a:chOff x="5769837" y="2372441"/>
            <a:chExt cx="144479" cy="133579"/>
          </a:xfrm>
        </p:grpSpPr>
        <p:sp>
          <p:nvSpPr>
            <p:cNvPr id="1722" name="椭圆 1721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23" name="椭圆 1722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24" name="组合 1723"/>
          <p:cNvGrpSpPr/>
          <p:nvPr/>
        </p:nvGrpSpPr>
        <p:grpSpPr>
          <a:xfrm>
            <a:off x="7362994" y="4005977"/>
            <a:ext cx="144479" cy="133579"/>
            <a:chOff x="5769837" y="2372441"/>
            <a:chExt cx="144479" cy="133579"/>
          </a:xfrm>
        </p:grpSpPr>
        <p:sp>
          <p:nvSpPr>
            <p:cNvPr id="1725" name="椭圆 1724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26" name="椭圆 1725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27" name="组合 1726"/>
          <p:cNvGrpSpPr/>
          <p:nvPr/>
        </p:nvGrpSpPr>
        <p:grpSpPr>
          <a:xfrm>
            <a:off x="7302891" y="3929207"/>
            <a:ext cx="144479" cy="133579"/>
            <a:chOff x="5769837" y="2372441"/>
            <a:chExt cx="144479" cy="133579"/>
          </a:xfrm>
        </p:grpSpPr>
        <p:sp>
          <p:nvSpPr>
            <p:cNvPr id="1728" name="椭圆 1727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29" name="椭圆 1728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30" name="组合 1729"/>
          <p:cNvGrpSpPr/>
          <p:nvPr/>
        </p:nvGrpSpPr>
        <p:grpSpPr>
          <a:xfrm>
            <a:off x="7034485" y="3829526"/>
            <a:ext cx="144479" cy="133579"/>
            <a:chOff x="5769837" y="2372441"/>
            <a:chExt cx="144479" cy="133579"/>
          </a:xfrm>
        </p:grpSpPr>
        <p:sp>
          <p:nvSpPr>
            <p:cNvPr id="1731" name="椭圆 1730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32" name="椭圆 1731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33" name="组合 1732"/>
          <p:cNvGrpSpPr/>
          <p:nvPr/>
        </p:nvGrpSpPr>
        <p:grpSpPr>
          <a:xfrm>
            <a:off x="7038081" y="3935102"/>
            <a:ext cx="144479" cy="133579"/>
            <a:chOff x="5769837" y="2372441"/>
            <a:chExt cx="144479" cy="133579"/>
          </a:xfrm>
        </p:grpSpPr>
        <p:sp>
          <p:nvSpPr>
            <p:cNvPr id="1734" name="椭圆 1733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35" name="椭圆 1734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36" name="组合 1735"/>
          <p:cNvGrpSpPr/>
          <p:nvPr/>
        </p:nvGrpSpPr>
        <p:grpSpPr>
          <a:xfrm>
            <a:off x="6928204" y="3828150"/>
            <a:ext cx="144479" cy="133579"/>
            <a:chOff x="5769837" y="2372441"/>
            <a:chExt cx="144479" cy="133579"/>
          </a:xfrm>
        </p:grpSpPr>
        <p:sp>
          <p:nvSpPr>
            <p:cNvPr id="1737" name="椭圆 1736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38" name="椭圆 1737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39" name="组合 1738"/>
          <p:cNvGrpSpPr/>
          <p:nvPr/>
        </p:nvGrpSpPr>
        <p:grpSpPr>
          <a:xfrm>
            <a:off x="7061254" y="4048837"/>
            <a:ext cx="144479" cy="133579"/>
            <a:chOff x="5769837" y="2372441"/>
            <a:chExt cx="144479" cy="133579"/>
          </a:xfrm>
        </p:grpSpPr>
        <p:sp>
          <p:nvSpPr>
            <p:cNvPr id="1740" name="椭圆 1739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41" name="椭圆 1740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42" name="组合 1741"/>
          <p:cNvGrpSpPr/>
          <p:nvPr/>
        </p:nvGrpSpPr>
        <p:grpSpPr>
          <a:xfrm>
            <a:off x="6067428" y="4149080"/>
            <a:ext cx="144479" cy="133579"/>
            <a:chOff x="5769837" y="2372441"/>
            <a:chExt cx="144479" cy="133579"/>
          </a:xfrm>
        </p:grpSpPr>
        <p:sp>
          <p:nvSpPr>
            <p:cNvPr id="1743" name="椭圆 1742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44" name="椭圆 1743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45" name="组合 1744"/>
          <p:cNvGrpSpPr/>
          <p:nvPr/>
        </p:nvGrpSpPr>
        <p:grpSpPr>
          <a:xfrm>
            <a:off x="6583389" y="4225850"/>
            <a:ext cx="144479" cy="133579"/>
            <a:chOff x="5769837" y="2372441"/>
            <a:chExt cx="144479" cy="133579"/>
          </a:xfrm>
        </p:grpSpPr>
        <p:sp>
          <p:nvSpPr>
            <p:cNvPr id="1746" name="椭圆 1745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47" name="椭圆 1746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48" name="组合 1747"/>
          <p:cNvGrpSpPr/>
          <p:nvPr/>
        </p:nvGrpSpPr>
        <p:grpSpPr>
          <a:xfrm>
            <a:off x="6554889" y="4120159"/>
            <a:ext cx="144479" cy="133579"/>
            <a:chOff x="5769837" y="2372441"/>
            <a:chExt cx="144479" cy="133579"/>
          </a:xfrm>
        </p:grpSpPr>
        <p:sp>
          <p:nvSpPr>
            <p:cNvPr id="1749" name="椭圆 1748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50" name="椭圆 1749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51" name="组合 1750"/>
          <p:cNvGrpSpPr/>
          <p:nvPr/>
        </p:nvGrpSpPr>
        <p:grpSpPr>
          <a:xfrm>
            <a:off x="6672580" y="4218271"/>
            <a:ext cx="144479" cy="133579"/>
            <a:chOff x="5769837" y="2372441"/>
            <a:chExt cx="144479" cy="133579"/>
          </a:xfrm>
        </p:grpSpPr>
        <p:sp>
          <p:nvSpPr>
            <p:cNvPr id="1752" name="椭圆 1751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53" name="椭圆 1752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54" name="组合 1753"/>
          <p:cNvGrpSpPr/>
          <p:nvPr/>
        </p:nvGrpSpPr>
        <p:grpSpPr>
          <a:xfrm>
            <a:off x="6609580" y="3860042"/>
            <a:ext cx="144479" cy="133579"/>
            <a:chOff x="5769837" y="2372441"/>
            <a:chExt cx="144479" cy="133579"/>
          </a:xfrm>
        </p:grpSpPr>
        <p:sp>
          <p:nvSpPr>
            <p:cNvPr id="1755" name="椭圆 1754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56" name="椭圆 1755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57" name="组合 1756"/>
          <p:cNvGrpSpPr/>
          <p:nvPr/>
        </p:nvGrpSpPr>
        <p:grpSpPr>
          <a:xfrm>
            <a:off x="6544236" y="3989832"/>
            <a:ext cx="144479" cy="133579"/>
            <a:chOff x="5769837" y="2372441"/>
            <a:chExt cx="144479" cy="133579"/>
          </a:xfrm>
        </p:grpSpPr>
        <p:sp>
          <p:nvSpPr>
            <p:cNvPr id="1758" name="椭圆 1757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59" name="椭圆 1758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60" name="组合 1759"/>
          <p:cNvGrpSpPr/>
          <p:nvPr/>
        </p:nvGrpSpPr>
        <p:grpSpPr>
          <a:xfrm>
            <a:off x="6383437" y="4225850"/>
            <a:ext cx="144479" cy="133579"/>
            <a:chOff x="5769837" y="2372441"/>
            <a:chExt cx="144479" cy="133579"/>
          </a:xfrm>
        </p:grpSpPr>
        <p:sp>
          <p:nvSpPr>
            <p:cNvPr id="1761" name="椭圆 1760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62" name="椭圆 1761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63" name="组合 1762"/>
          <p:cNvGrpSpPr/>
          <p:nvPr/>
        </p:nvGrpSpPr>
        <p:grpSpPr>
          <a:xfrm>
            <a:off x="6382446" y="4098441"/>
            <a:ext cx="144479" cy="133579"/>
            <a:chOff x="5769837" y="2372441"/>
            <a:chExt cx="144479" cy="133579"/>
          </a:xfrm>
        </p:grpSpPr>
        <p:sp>
          <p:nvSpPr>
            <p:cNvPr id="1764" name="椭圆 1763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65" name="椭圆 1764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66" name="组合 1765"/>
          <p:cNvGrpSpPr/>
          <p:nvPr/>
        </p:nvGrpSpPr>
        <p:grpSpPr>
          <a:xfrm>
            <a:off x="6413204" y="4021692"/>
            <a:ext cx="144479" cy="133579"/>
            <a:chOff x="5769837" y="2372441"/>
            <a:chExt cx="144479" cy="133579"/>
          </a:xfrm>
        </p:grpSpPr>
        <p:sp>
          <p:nvSpPr>
            <p:cNvPr id="1767" name="椭圆 1766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68" name="椭圆 1767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69" name="组合 1768"/>
          <p:cNvGrpSpPr/>
          <p:nvPr/>
        </p:nvGrpSpPr>
        <p:grpSpPr>
          <a:xfrm>
            <a:off x="6003797" y="3588215"/>
            <a:ext cx="144479" cy="133579"/>
            <a:chOff x="5769837" y="2372441"/>
            <a:chExt cx="144479" cy="133579"/>
          </a:xfrm>
        </p:grpSpPr>
        <p:sp>
          <p:nvSpPr>
            <p:cNvPr id="1770" name="椭圆 1769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71" name="椭圆 1770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72" name="组合 1771"/>
          <p:cNvGrpSpPr/>
          <p:nvPr/>
        </p:nvGrpSpPr>
        <p:grpSpPr>
          <a:xfrm>
            <a:off x="6103143" y="3655461"/>
            <a:ext cx="144479" cy="133579"/>
            <a:chOff x="5769837" y="2372441"/>
            <a:chExt cx="144479" cy="133579"/>
          </a:xfrm>
        </p:grpSpPr>
        <p:sp>
          <p:nvSpPr>
            <p:cNvPr id="1773" name="椭圆 1772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74" name="椭圆 1773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75" name="组合 1774"/>
          <p:cNvGrpSpPr/>
          <p:nvPr/>
        </p:nvGrpSpPr>
        <p:grpSpPr>
          <a:xfrm>
            <a:off x="6172307" y="3580494"/>
            <a:ext cx="144479" cy="133579"/>
            <a:chOff x="5769837" y="2372441"/>
            <a:chExt cx="144479" cy="133579"/>
          </a:xfrm>
        </p:grpSpPr>
        <p:sp>
          <p:nvSpPr>
            <p:cNvPr id="1776" name="椭圆 1775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77" name="椭圆 1776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78" name="组合 1777"/>
          <p:cNvGrpSpPr/>
          <p:nvPr/>
        </p:nvGrpSpPr>
        <p:grpSpPr>
          <a:xfrm>
            <a:off x="6325847" y="3436701"/>
            <a:ext cx="144479" cy="133579"/>
            <a:chOff x="5769837" y="2372441"/>
            <a:chExt cx="144479" cy="133579"/>
          </a:xfrm>
        </p:grpSpPr>
        <p:sp>
          <p:nvSpPr>
            <p:cNvPr id="1779" name="椭圆 1778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80" name="椭圆 1779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81" name="组合 1780"/>
          <p:cNvGrpSpPr/>
          <p:nvPr/>
        </p:nvGrpSpPr>
        <p:grpSpPr>
          <a:xfrm>
            <a:off x="6427005" y="3475152"/>
            <a:ext cx="144479" cy="133579"/>
            <a:chOff x="5769837" y="2372441"/>
            <a:chExt cx="144479" cy="133579"/>
          </a:xfrm>
        </p:grpSpPr>
        <p:sp>
          <p:nvSpPr>
            <p:cNvPr id="1782" name="椭圆 1781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83" name="椭圆 1782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84" name="组合 1783"/>
          <p:cNvGrpSpPr/>
          <p:nvPr/>
        </p:nvGrpSpPr>
        <p:grpSpPr>
          <a:xfrm>
            <a:off x="6136020" y="3317643"/>
            <a:ext cx="144479" cy="133579"/>
            <a:chOff x="5769837" y="2372441"/>
            <a:chExt cx="144479" cy="133579"/>
          </a:xfrm>
        </p:grpSpPr>
        <p:sp>
          <p:nvSpPr>
            <p:cNvPr id="1785" name="椭圆 1784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86" name="椭圆 1785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87" name="组合 1786"/>
          <p:cNvGrpSpPr/>
          <p:nvPr/>
        </p:nvGrpSpPr>
        <p:grpSpPr>
          <a:xfrm>
            <a:off x="6249077" y="3525394"/>
            <a:ext cx="144479" cy="133579"/>
            <a:chOff x="5769837" y="2372441"/>
            <a:chExt cx="144479" cy="133579"/>
          </a:xfrm>
        </p:grpSpPr>
        <p:sp>
          <p:nvSpPr>
            <p:cNvPr id="1788" name="椭圆 1787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89" name="椭圆 1788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90" name="组合 1789"/>
          <p:cNvGrpSpPr/>
          <p:nvPr/>
        </p:nvGrpSpPr>
        <p:grpSpPr>
          <a:xfrm>
            <a:off x="6251458" y="3353358"/>
            <a:ext cx="144479" cy="133579"/>
            <a:chOff x="5769837" y="2372441"/>
            <a:chExt cx="144479" cy="133579"/>
          </a:xfrm>
        </p:grpSpPr>
        <p:sp>
          <p:nvSpPr>
            <p:cNvPr id="1791" name="椭圆 1790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92" name="椭圆 1791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93" name="组合 1792"/>
          <p:cNvGrpSpPr/>
          <p:nvPr/>
        </p:nvGrpSpPr>
        <p:grpSpPr>
          <a:xfrm>
            <a:off x="6522245" y="3254366"/>
            <a:ext cx="144479" cy="133579"/>
            <a:chOff x="5769837" y="2372441"/>
            <a:chExt cx="144479" cy="133579"/>
          </a:xfrm>
        </p:grpSpPr>
        <p:sp>
          <p:nvSpPr>
            <p:cNvPr id="1794" name="椭圆 1793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95" name="椭圆 1794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96" name="组合 1795"/>
          <p:cNvGrpSpPr/>
          <p:nvPr/>
        </p:nvGrpSpPr>
        <p:grpSpPr>
          <a:xfrm>
            <a:off x="6434148" y="3182358"/>
            <a:ext cx="144479" cy="133579"/>
            <a:chOff x="5769837" y="2372441"/>
            <a:chExt cx="144479" cy="133579"/>
          </a:xfrm>
        </p:grpSpPr>
        <p:sp>
          <p:nvSpPr>
            <p:cNvPr id="1797" name="椭圆 1796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98" name="椭圆 1797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99" name="组合 1798"/>
          <p:cNvGrpSpPr/>
          <p:nvPr/>
        </p:nvGrpSpPr>
        <p:grpSpPr>
          <a:xfrm>
            <a:off x="6551858" y="3376040"/>
            <a:ext cx="144479" cy="133579"/>
            <a:chOff x="5769837" y="2372441"/>
            <a:chExt cx="144479" cy="133579"/>
          </a:xfrm>
        </p:grpSpPr>
        <p:sp>
          <p:nvSpPr>
            <p:cNvPr id="1800" name="椭圆 1799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01" name="椭圆 1800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02" name="组合 1801"/>
          <p:cNvGrpSpPr/>
          <p:nvPr/>
        </p:nvGrpSpPr>
        <p:grpSpPr>
          <a:xfrm>
            <a:off x="5733579" y="2922563"/>
            <a:ext cx="247381" cy="262183"/>
            <a:chOff x="6288209" y="1993286"/>
            <a:chExt cx="247381" cy="262183"/>
          </a:xfrm>
        </p:grpSpPr>
        <p:sp>
          <p:nvSpPr>
            <p:cNvPr id="1803" name="椭圆 1802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04" name="椭圆 1803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05" name="组合 1804"/>
          <p:cNvGrpSpPr/>
          <p:nvPr/>
        </p:nvGrpSpPr>
        <p:grpSpPr>
          <a:xfrm>
            <a:off x="5733579" y="3601246"/>
            <a:ext cx="247381" cy="262183"/>
            <a:chOff x="6288209" y="1993286"/>
            <a:chExt cx="247381" cy="262183"/>
          </a:xfrm>
        </p:grpSpPr>
        <p:sp>
          <p:nvSpPr>
            <p:cNvPr id="1806" name="椭圆 1805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07" name="椭圆 1806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08" name="组合 1807"/>
          <p:cNvGrpSpPr/>
          <p:nvPr/>
        </p:nvGrpSpPr>
        <p:grpSpPr>
          <a:xfrm>
            <a:off x="6244952" y="4844430"/>
            <a:ext cx="247381" cy="262183"/>
            <a:chOff x="6288209" y="1993286"/>
            <a:chExt cx="247381" cy="262183"/>
          </a:xfrm>
        </p:grpSpPr>
        <p:sp>
          <p:nvSpPr>
            <p:cNvPr id="1809" name="椭圆 1808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10" name="椭圆 1809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11" name="组合 1810"/>
          <p:cNvGrpSpPr/>
          <p:nvPr/>
        </p:nvGrpSpPr>
        <p:grpSpPr>
          <a:xfrm>
            <a:off x="6056764" y="4909295"/>
            <a:ext cx="247381" cy="262183"/>
            <a:chOff x="6288209" y="1993286"/>
            <a:chExt cx="247381" cy="262183"/>
          </a:xfrm>
        </p:grpSpPr>
        <p:sp>
          <p:nvSpPr>
            <p:cNvPr id="1812" name="椭圆 1811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13" name="椭圆 1812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14" name="组合 1813"/>
          <p:cNvGrpSpPr/>
          <p:nvPr/>
        </p:nvGrpSpPr>
        <p:grpSpPr>
          <a:xfrm>
            <a:off x="6379270" y="5005113"/>
            <a:ext cx="247381" cy="262183"/>
            <a:chOff x="6288209" y="1993286"/>
            <a:chExt cx="247381" cy="262183"/>
          </a:xfrm>
        </p:grpSpPr>
        <p:sp>
          <p:nvSpPr>
            <p:cNvPr id="1815" name="椭圆 1814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16" name="椭圆 1815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17" name="组合 1816"/>
          <p:cNvGrpSpPr/>
          <p:nvPr/>
        </p:nvGrpSpPr>
        <p:grpSpPr>
          <a:xfrm>
            <a:off x="5896643" y="4562080"/>
            <a:ext cx="247381" cy="262183"/>
            <a:chOff x="6288209" y="1993286"/>
            <a:chExt cx="247381" cy="262183"/>
          </a:xfrm>
        </p:grpSpPr>
        <p:sp>
          <p:nvSpPr>
            <p:cNvPr id="1818" name="椭圆 1817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19" name="椭圆 1818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20" name="组合 1819"/>
          <p:cNvGrpSpPr/>
          <p:nvPr/>
        </p:nvGrpSpPr>
        <p:grpSpPr>
          <a:xfrm>
            <a:off x="6097241" y="4628406"/>
            <a:ext cx="247381" cy="262183"/>
            <a:chOff x="6288209" y="1993286"/>
            <a:chExt cx="247381" cy="262183"/>
          </a:xfrm>
        </p:grpSpPr>
        <p:sp>
          <p:nvSpPr>
            <p:cNvPr id="1821" name="椭圆 1820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22" name="椭圆 1821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23" name="组合 1822"/>
          <p:cNvGrpSpPr/>
          <p:nvPr/>
        </p:nvGrpSpPr>
        <p:grpSpPr>
          <a:xfrm>
            <a:off x="6484786" y="4518302"/>
            <a:ext cx="247381" cy="262183"/>
            <a:chOff x="6288209" y="1993286"/>
            <a:chExt cx="247381" cy="262183"/>
          </a:xfrm>
        </p:grpSpPr>
        <p:sp>
          <p:nvSpPr>
            <p:cNvPr id="1824" name="椭圆 1823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25" name="椭圆 1824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26" name="组合 1825"/>
          <p:cNvGrpSpPr/>
          <p:nvPr/>
        </p:nvGrpSpPr>
        <p:grpSpPr>
          <a:xfrm>
            <a:off x="6552032" y="4707557"/>
            <a:ext cx="247381" cy="262183"/>
            <a:chOff x="6288209" y="1993286"/>
            <a:chExt cx="247381" cy="262183"/>
          </a:xfrm>
        </p:grpSpPr>
        <p:sp>
          <p:nvSpPr>
            <p:cNvPr id="1827" name="椭圆 1826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28" name="椭圆 1827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29" name="组合 1828"/>
          <p:cNvGrpSpPr/>
          <p:nvPr/>
        </p:nvGrpSpPr>
        <p:grpSpPr>
          <a:xfrm>
            <a:off x="6796628" y="4647454"/>
            <a:ext cx="247381" cy="262183"/>
            <a:chOff x="6288209" y="1993286"/>
            <a:chExt cx="247381" cy="262183"/>
          </a:xfrm>
        </p:grpSpPr>
        <p:sp>
          <p:nvSpPr>
            <p:cNvPr id="1830" name="椭圆 1829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31" name="椭圆 1830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32" name="组合 1831"/>
          <p:cNvGrpSpPr/>
          <p:nvPr/>
        </p:nvGrpSpPr>
        <p:grpSpPr>
          <a:xfrm>
            <a:off x="6686524" y="4304659"/>
            <a:ext cx="247381" cy="262183"/>
            <a:chOff x="6288209" y="1993286"/>
            <a:chExt cx="247381" cy="262183"/>
          </a:xfrm>
        </p:grpSpPr>
        <p:sp>
          <p:nvSpPr>
            <p:cNvPr id="1833" name="椭圆 1832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34" name="椭圆 1833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35" name="组合 1834"/>
          <p:cNvGrpSpPr/>
          <p:nvPr/>
        </p:nvGrpSpPr>
        <p:grpSpPr>
          <a:xfrm>
            <a:off x="6840064" y="4385613"/>
            <a:ext cx="247381" cy="262183"/>
            <a:chOff x="6288209" y="1993286"/>
            <a:chExt cx="247381" cy="262183"/>
          </a:xfrm>
        </p:grpSpPr>
        <p:sp>
          <p:nvSpPr>
            <p:cNvPr id="1836" name="椭圆 1835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37" name="椭圆 1836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38" name="组合 1837"/>
          <p:cNvGrpSpPr/>
          <p:nvPr/>
        </p:nvGrpSpPr>
        <p:grpSpPr>
          <a:xfrm>
            <a:off x="7137042" y="3743223"/>
            <a:ext cx="247381" cy="262183"/>
            <a:chOff x="6288209" y="1993286"/>
            <a:chExt cx="247381" cy="262183"/>
          </a:xfrm>
        </p:grpSpPr>
        <p:sp>
          <p:nvSpPr>
            <p:cNvPr id="1839" name="椭圆 1838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40" name="椭圆 1839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41" name="组合 1840"/>
          <p:cNvGrpSpPr/>
          <p:nvPr/>
        </p:nvGrpSpPr>
        <p:grpSpPr>
          <a:xfrm>
            <a:off x="7173335" y="3940520"/>
            <a:ext cx="247381" cy="262183"/>
            <a:chOff x="6288209" y="1993286"/>
            <a:chExt cx="247381" cy="262183"/>
          </a:xfrm>
        </p:grpSpPr>
        <p:sp>
          <p:nvSpPr>
            <p:cNvPr id="1842" name="椭圆 1841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43" name="椭圆 1842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44" name="组合 1843"/>
          <p:cNvGrpSpPr/>
          <p:nvPr/>
        </p:nvGrpSpPr>
        <p:grpSpPr>
          <a:xfrm>
            <a:off x="6746627" y="3760468"/>
            <a:ext cx="247381" cy="262183"/>
            <a:chOff x="6288209" y="1993286"/>
            <a:chExt cx="247381" cy="262183"/>
          </a:xfrm>
        </p:grpSpPr>
        <p:sp>
          <p:nvSpPr>
            <p:cNvPr id="1845" name="椭圆 1844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46" name="椭圆 1845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47" name="组合 1846"/>
          <p:cNvGrpSpPr/>
          <p:nvPr/>
        </p:nvGrpSpPr>
        <p:grpSpPr>
          <a:xfrm>
            <a:off x="6654993" y="3962206"/>
            <a:ext cx="247381" cy="262183"/>
            <a:chOff x="6288209" y="1993286"/>
            <a:chExt cx="247381" cy="262183"/>
          </a:xfrm>
        </p:grpSpPr>
        <p:sp>
          <p:nvSpPr>
            <p:cNvPr id="1848" name="椭圆 1847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49" name="椭圆 1848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50" name="组合 1849"/>
          <p:cNvGrpSpPr/>
          <p:nvPr/>
        </p:nvGrpSpPr>
        <p:grpSpPr>
          <a:xfrm>
            <a:off x="6866255" y="3949381"/>
            <a:ext cx="247381" cy="262183"/>
            <a:chOff x="6288209" y="1993286"/>
            <a:chExt cx="247381" cy="262183"/>
          </a:xfrm>
        </p:grpSpPr>
        <p:sp>
          <p:nvSpPr>
            <p:cNvPr id="1851" name="椭圆 1850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52" name="椭圆 1851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53" name="组合 1852"/>
          <p:cNvGrpSpPr/>
          <p:nvPr/>
        </p:nvGrpSpPr>
        <p:grpSpPr>
          <a:xfrm>
            <a:off x="6211040" y="3889620"/>
            <a:ext cx="247381" cy="262183"/>
            <a:chOff x="6288209" y="1993286"/>
            <a:chExt cx="247381" cy="262183"/>
          </a:xfrm>
        </p:grpSpPr>
        <p:sp>
          <p:nvSpPr>
            <p:cNvPr id="1854" name="椭圆 1853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55" name="椭圆 1854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56" name="组合 1855"/>
          <p:cNvGrpSpPr/>
          <p:nvPr/>
        </p:nvGrpSpPr>
        <p:grpSpPr>
          <a:xfrm>
            <a:off x="6356928" y="3895692"/>
            <a:ext cx="144479" cy="133579"/>
            <a:chOff x="5769837" y="2372441"/>
            <a:chExt cx="144479" cy="133579"/>
          </a:xfrm>
        </p:grpSpPr>
        <p:sp>
          <p:nvSpPr>
            <p:cNvPr id="1857" name="椭圆 1856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58" name="椭圆 1857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59" name="组合 1858"/>
          <p:cNvGrpSpPr/>
          <p:nvPr/>
        </p:nvGrpSpPr>
        <p:grpSpPr>
          <a:xfrm>
            <a:off x="6237635" y="3603969"/>
            <a:ext cx="247381" cy="262183"/>
            <a:chOff x="6288209" y="1993286"/>
            <a:chExt cx="247381" cy="262183"/>
          </a:xfrm>
        </p:grpSpPr>
        <p:sp>
          <p:nvSpPr>
            <p:cNvPr id="1860" name="椭圆 1859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61" name="椭圆 1860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62" name="组合 1861"/>
          <p:cNvGrpSpPr/>
          <p:nvPr/>
        </p:nvGrpSpPr>
        <p:grpSpPr>
          <a:xfrm>
            <a:off x="6057500" y="3361412"/>
            <a:ext cx="247381" cy="262183"/>
            <a:chOff x="6288209" y="1993286"/>
            <a:chExt cx="247381" cy="262183"/>
          </a:xfrm>
        </p:grpSpPr>
        <p:sp>
          <p:nvSpPr>
            <p:cNvPr id="1863" name="椭圆 1862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64" name="椭圆 1863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65" name="组合 1864"/>
          <p:cNvGrpSpPr/>
          <p:nvPr/>
        </p:nvGrpSpPr>
        <p:grpSpPr>
          <a:xfrm>
            <a:off x="5841880" y="3387603"/>
            <a:ext cx="247381" cy="262183"/>
            <a:chOff x="6288209" y="1993286"/>
            <a:chExt cx="247381" cy="262183"/>
          </a:xfrm>
        </p:grpSpPr>
        <p:sp>
          <p:nvSpPr>
            <p:cNvPr id="1866" name="椭圆 1865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67" name="椭圆 1866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68" name="组合 1867"/>
          <p:cNvGrpSpPr/>
          <p:nvPr/>
        </p:nvGrpSpPr>
        <p:grpSpPr>
          <a:xfrm>
            <a:off x="6374104" y="3236444"/>
            <a:ext cx="247381" cy="262183"/>
            <a:chOff x="6288209" y="1993286"/>
            <a:chExt cx="247381" cy="262183"/>
          </a:xfrm>
        </p:grpSpPr>
        <p:sp>
          <p:nvSpPr>
            <p:cNvPr id="1869" name="椭圆 1868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70" name="椭圆 1869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71" name="组合 1870"/>
          <p:cNvGrpSpPr/>
          <p:nvPr/>
        </p:nvGrpSpPr>
        <p:grpSpPr>
          <a:xfrm>
            <a:off x="6635945" y="3303690"/>
            <a:ext cx="247381" cy="262183"/>
            <a:chOff x="6288209" y="1993286"/>
            <a:chExt cx="247381" cy="262183"/>
          </a:xfrm>
        </p:grpSpPr>
        <p:sp>
          <p:nvSpPr>
            <p:cNvPr id="1872" name="椭圆 1871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73" name="椭圆 1872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74" name="组合 1873"/>
          <p:cNvGrpSpPr/>
          <p:nvPr/>
        </p:nvGrpSpPr>
        <p:grpSpPr>
          <a:xfrm>
            <a:off x="6582985" y="3098110"/>
            <a:ext cx="247381" cy="262183"/>
            <a:chOff x="6288209" y="1993286"/>
            <a:chExt cx="247381" cy="262183"/>
          </a:xfrm>
        </p:grpSpPr>
        <p:sp>
          <p:nvSpPr>
            <p:cNvPr id="1875" name="椭圆 1874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76" name="椭圆 1875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77" name="组合 1876"/>
          <p:cNvGrpSpPr/>
          <p:nvPr/>
        </p:nvGrpSpPr>
        <p:grpSpPr>
          <a:xfrm>
            <a:off x="6530429" y="3452810"/>
            <a:ext cx="247381" cy="262183"/>
            <a:chOff x="6288209" y="1993286"/>
            <a:chExt cx="247381" cy="262183"/>
          </a:xfrm>
        </p:grpSpPr>
        <p:sp>
          <p:nvSpPr>
            <p:cNvPr id="1878" name="椭圆 1877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79" name="椭圆 1878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80" name="组合 1879"/>
          <p:cNvGrpSpPr/>
          <p:nvPr/>
        </p:nvGrpSpPr>
        <p:grpSpPr>
          <a:xfrm>
            <a:off x="6613879" y="3263890"/>
            <a:ext cx="144479" cy="133579"/>
            <a:chOff x="5769837" y="2372441"/>
            <a:chExt cx="144479" cy="133579"/>
          </a:xfrm>
        </p:grpSpPr>
        <p:sp>
          <p:nvSpPr>
            <p:cNvPr id="1881" name="椭圆 1880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82" name="椭圆 1881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83" name="组合 1882"/>
          <p:cNvGrpSpPr/>
          <p:nvPr/>
        </p:nvGrpSpPr>
        <p:grpSpPr>
          <a:xfrm>
            <a:off x="6954930" y="3373317"/>
            <a:ext cx="247381" cy="262183"/>
            <a:chOff x="6288209" y="1993286"/>
            <a:chExt cx="247381" cy="262183"/>
          </a:xfrm>
        </p:grpSpPr>
        <p:sp>
          <p:nvSpPr>
            <p:cNvPr id="1884" name="椭圆 1883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85" name="椭圆 1884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86" name="组合 1885"/>
          <p:cNvGrpSpPr/>
          <p:nvPr/>
        </p:nvGrpSpPr>
        <p:grpSpPr>
          <a:xfrm>
            <a:off x="6916834" y="3545905"/>
            <a:ext cx="247381" cy="262183"/>
            <a:chOff x="6288209" y="1993286"/>
            <a:chExt cx="247381" cy="262183"/>
          </a:xfrm>
        </p:grpSpPr>
        <p:sp>
          <p:nvSpPr>
            <p:cNvPr id="1887" name="椭圆 1886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88" name="椭圆 1887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89" name="组合 1888"/>
          <p:cNvGrpSpPr/>
          <p:nvPr/>
        </p:nvGrpSpPr>
        <p:grpSpPr>
          <a:xfrm>
            <a:off x="6794250" y="3380460"/>
            <a:ext cx="247381" cy="262183"/>
            <a:chOff x="6288209" y="1993286"/>
            <a:chExt cx="247381" cy="262183"/>
          </a:xfrm>
        </p:grpSpPr>
        <p:sp>
          <p:nvSpPr>
            <p:cNvPr id="1890" name="椭圆 1889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91" name="椭圆 1890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92" name="组合 1891"/>
          <p:cNvGrpSpPr/>
          <p:nvPr/>
        </p:nvGrpSpPr>
        <p:grpSpPr>
          <a:xfrm>
            <a:off x="6695411" y="3453723"/>
            <a:ext cx="144479" cy="133579"/>
            <a:chOff x="5769837" y="2372441"/>
            <a:chExt cx="144479" cy="133579"/>
          </a:xfrm>
        </p:grpSpPr>
        <p:sp>
          <p:nvSpPr>
            <p:cNvPr id="1893" name="椭圆 1892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94" name="椭圆 1893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95" name="组合 1894"/>
          <p:cNvGrpSpPr/>
          <p:nvPr/>
        </p:nvGrpSpPr>
        <p:grpSpPr>
          <a:xfrm>
            <a:off x="6556157" y="3614406"/>
            <a:ext cx="144479" cy="133579"/>
            <a:chOff x="5769837" y="2372441"/>
            <a:chExt cx="144479" cy="133579"/>
          </a:xfrm>
        </p:grpSpPr>
        <p:sp>
          <p:nvSpPr>
            <p:cNvPr id="1896" name="椭圆 1895"/>
            <p:cNvSpPr/>
            <p:nvPr/>
          </p:nvSpPr>
          <p:spPr>
            <a:xfrm>
              <a:off x="5769837" y="2380020"/>
              <a:ext cx="126000" cy="126000"/>
            </a:xfrm>
            <a:prstGeom prst="ellipse">
              <a:avLst/>
            </a:prstGeom>
            <a:solidFill>
              <a:srgbClr val="17954A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97" name="椭圆 1896"/>
            <p:cNvSpPr/>
            <p:nvPr/>
          </p:nvSpPr>
          <p:spPr>
            <a:xfrm>
              <a:off x="5788316" y="237244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98" name="组合 1897"/>
          <p:cNvGrpSpPr/>
          <p:nvPr/>
        </p:nvGrpSpPr>
        <p:grpSpPr>
          <a:xfrm>
            <a:off x="5529263" y="2135981"/>
            <a:ext cx="2295525" cy="3695700"/>
            <a:chOff x="5529263" y="2135981"/>
            <a:chExt cx="2295525" cy="3695700"/>
          </a:xfrm>
        </p:grpSpPr>
        <p:sp>
          <p:nvSpPr>
            <p:cNvPr id="1899" name="任意多边形 1898"/>
            <p:cNvSpPr/>
            <p:nvPr/>
          </p:nvSpPr>
          <p:spPr>
            <a:xfrm>
              <a:off x="6183467" y="2197894"/>
              <a:ext cx="22070" cy="242887"/>
            </a:xfrm>
            <a:custGeom>
              <a:avLst/>
              <a:gdLst>
                <a:gd name="connsiteX0" fmla="*/ 33914 w 33914"/>
                <a:gd name="connsiteY0" fmla="*/ 0 h 257175"/>
                <a:gd name="connsiteX1" fmla="*/ 12482 w 33914"/>
                <a:gd name="connsiteY1" fmla="*/ 78582 h 257175"/>
                <a:gd name="connsiteX2" fmla="*/ 576 w 33914"/>
                <a:gd name="connsiteY2" fmla="*/ 157163 h 257175"/>
                <a:gd name="connsiteX3" fmla="*/ 2957 w 33914"/>
                <a:gd name="connsiteY3" fmla="*/ 257175 h 257175"/>
                <a:gd name="connsiteX0" fmla="*/ 24389 w 24389"/>
                <a:gd name="connsiteY0" fmla="*/ 0 h 257175"/>
                <a:gd name="connsiteX1" fmla="*/ 12482 w 24389"/>
                <a:gd name="connsiteY1" fmla="*/ 78582 h 257175"/>
                <a:gd name="connsiteX2" fmla="*/ 576 w 24389"/>
                <a:gd name="connsiteY2" fmla="*/ 157163 h 257175"/>
                <a:gd name="connsiteX3" fmla="*/ 2957 w 24389"/>
                <a:gd name="connsiteY3" fmla="*/ 257175 h 257175"/>
                <a:gd name="connsiteX0" fmla="*/ 23913 w 23913"/>
                <a:gd name="connsiteY0" fmla="*/ 0 h 257175"/>
                <a:gd name="connsiteX1" fmla="*/ 4862 w 23913"/>
                <a:gd name="connsiteY1" fmla="*/ 80963 h 257175"/>
                <a:gd name="connsiteX2" fmla="*/ 100 w 23913"/>
                <a:gd name="connsiteY2" fmla="*/ 157163 h 257175"/>
                <a:gd name="connsiteX3" fmla="*/ 2481 w 23913"/>
                <a:gd name="connsiteY3" fmla="*/ 257175 h 257175"/>
                <a:gd name="connsiteX0" fmla="*/ 24222 w 24222"/>
                <a:gd name="connsiteY0" fmla="*/ 0 h 257175"/>
                <a:gd name="connsiteX1" fmla="*/ 9933 w 24222"/>
                <a:gd name="connsiteY1" fmla="*/ 80963 h 257175"/>
                <a:gd name="connsiteX2" fmla="*/ 409 w 24222"/>
                <a:gd name="connsiteY2" fmla="*/ 157163 h 257175"/>
                <a:gd name="connsiteX3" fmla="*/ 2790 w 24222"/>
                <a:gd name="connsiteY3" fmla="*/ 257175 h 257175"/>
                <a:gd name="connsiteX0" fmla="*/ 22070 w 22070"/>
                <a:gd name="connsiteY0" fmla="*/ 0 h 257175"/>
                <a:gd name="connsiteX1" fmla="*/ 7781 w 22070"/>
                <a:gd name="connsiteY1" fmla="*/ 80963 h 257175"/>
                <a:gd name="connsiteX2" fmla="*/ 3019 w 22070"/>
                <a:gd name="connsiteY2" fmla="*/ 157163 h 257175"/>
                <a:gd name="connsiteX3" fmla="*/ 638 w 22070"/>
                <a:gd name="connsiteY3" fmla="*/ 257175 h 257175"/>
                <a:gd name="connsiteX0" fmla="*/ 22070 w 22070"/>
                <a:gd name="connsiteY0" fmla="*/ 0 h 242887"/>
                <a:gd name="connsiteX1" fmla="*/ 7781 w 22070"/>
                <a:gd name="connsiteY1" fmla="*/ 66675 h 242887"/>
                <a:gd name="connsiteX2" fmla="*/ 3019 w 22070"/>
                <a:gd name="connsiteY2" fmla="*/ 142875 h 242887"/>
                <a:gd name="connsiteX3" fmla="*/ 638 w 22070"/>
                <a:gd name="connsiteY3" fmla="*/ 242887 h 24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070" h="242887">
                  <a:moveTo>
                    <a:pt x="22070" y="0"/>
                  </a:moveTo>
                  <a:cubicBezTo>
                    <a:pt x="14132" y="26194"/>
                    <a:pt x="10956" y="42863"/>
                    <a:pt x="7781" y="66675"/>
                  </a:cubicBezTo>
                  <a:cubicBezTo>
                    <a:pt x="4606" y="90487"/>
                    <a:pt x="4209" y="113506"/>
                    <a:pt x="3019" y="142875"/>
                  </a:cubicBezTo>
                  <a:cubicBezTo>
                    <a:pt x="1829" y="172244"/>
                    <a:pt x="-1346" y="207763"/>
                    <a:pt x="638" y="24288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00" name="任意多边形 1899"/>
            <p:cNvSpPr/>
            <p:nvPr/>
          </p:nvSpPr>
          <p:spPr>
            <a:xfrm>
              <a:off x="6076774" y="2197886"/>
              <a:ext cx="2557" cy="202414"/>
            </a:xfrm>
            <a:custGeom>
              <a:avLst/>
              <a:gdLst>
                <a:gd name="connsiteX0" fmla="*/ 176 w 2557"/>
                <a:gd name="connsiteY0" fmla="*/ 0 h 216694"/>
                <a:gd name="connsiteX1" fmla="*/ 176 w 2557"/>
                <a:gd name="connsiteY1" fmla="*/ 171450 h 216694"/>
                <a:gd name="connsiteX2" fmla="*/ 2557 w 2557"/>
                <a:gd name="connsiteY2" fmla="*/ 216694 h 216694"/>
                <a:gd name="connsiteX0" fmla="*/ 688 w 10000"/>
                <a:gd name="connsiteY0" fmla="*/ 0 h 9341"/>
                <a:gd name="connsiteX1" fmla="*/ 688 w 10000"/>
                <a:gd name="connsiteY1" fmla="*/ 7253 h 9341"/>
                <a:gd name="connsiteX2" fmla="*/ 10000 w 10000"/>
                <a:gd name="connsiteY2" fmla="*/ 9341 h 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00" h="9341">
                  <a:moveTo>
                    <a:pt x="688" y="0"/>
                  </a:moveTo>
                  <a:cubicBezTo>
                    <a:pt x="688" y="3123"/>
                    <a:pt x="-864" y="5696"/>
                    <a:pt x="688" y="7253"/>
                  </a:cubicBezTo>
                  <a:cubicBezTo>
                    <a:pt x="2240" y="8810"/>
                    <a:pt x="6120" y="9130"/>
                    <a:pt x="10000" y="9341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01" name="任意多边形 1900"/>
            <p:cNvSpPr/>
            <p:nvPr/>
          </p:nvSpPr>
          <p:spPr>
            <a:xfrm>
              <a:off x="6033764" y="2188356"/>
              <a:ext cx="9849" cy="252425"/>
            </a:xfrm>
            <a:custGeom>
              <a:avLst/>
              <a:gdLst>
                <a:gd name="connsiteX0" fmla="*/ 9849 w 9849"/>
                <a:gd name="connsiteY0" fmla="*/ 0 h 269081"/>
                <a:gd name="connsiteX1" fmla="*/ 324 w 9849"/>
                <a:gd name="connsiteY1" fmla="*/ 128588 h 269081"/>
                <a:gd name="connsiteX2" fmla="*/ 2705 w 9849"/>
                <a:gd name="connsiteY2" fmla="*/ 230981 h 269081"/>
                <a:gd name="connsiteX3" fmla="*/ 7467 w 9849"/>
                <a:gd name="connsiteY3" fmla="*/ 269081 h 269081"/>
                <a:gd name="connsiteX0" fmla="*/ 10000 w 10000"/>
                <a:gd name="connsiteY0" fmla="*/ 0 h 9381"/>
                <a:gd name="connsiteX1" fmla="*/ 329 w 10000"/>
                <a:gd name="connsiteY1" fmla="*/ 4160 h 9381"/>
                <a:gd name="connsiteX2" fmla="*/ 2746 w 10000"/>
                <a:gd name="connsiteY2" fmla="*/ 7965 h 9381"/>
                <a:gd name="connsiteX3" fmla="*/ 7581 w 10000"/>
                <a:gd name="connsiteY3" fmla="*/ 9381 h 9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00" h="9381">
                  <a:moveTo>
                    <a:pt x="10000" y="0"/>
                  </a:moveTo>
                  <a:cubicBezTo>
                    <a:pt x="5769" y="1674"/>
                    <a:pt x="1538" y="2833"/>
                    <a:pt x="329" y="4160"/>
                  </a:cubicBezTo>
                  <a:cubicBezTo>
                    <a:pt x="-880" y="5487"/>
                    <a:pt x="1538" y="7095"/>
                    <a:pt x="2746" y="7965"/>
                  </a:cubicBezTo>
                  <a:cubicBezTo>
                    <a:pt x="3955" y="8835"/>
                    <a:pt x="5768" y="9108"/>
                    <a:pt x="7581" y="9381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02" name="任意多边形 1901"/>
            <p:cNvSpPr/>
            <p:nvPr/>
          </p:nvSpPr>
          <p:spPr>
            <a:xfrm>
              <a:off x="5907265" y="2164556"/>
              <a:ext cx="19666" cy="235744"/>
            </a:xfrm>
            <a:custGeom>
              <a:avLst/>
              <a:gdLst>
                <a:gd name="connsiteX0" fmla="*/ 19666 w 19666"/>
                <a:gd name="connsiteY0" fmla="*/ 0 h 235744"/>
                <a:gd name="connsiteX1" fmla="*/ 2998 w 19666"/>
                <a:gd name="connsiteY1" fmla="*/ 66675 h 235744"/>
                <a:gd name="connsiteX2" fmla="*/ 616 w 19666"/>
                <a:gd name="connsiteY2" fmla="*/ 140494 h 235744"/>
                <a:gd name="connsiteX3" fmla="*/ 10141 w 19666"/>
                <a:gd name="connsiteY3" fmla="*/ 207169 h 235744"/>
                <a:gd name="connsiteX4" fmla="*/ 12523 w 19666"/>
                <a:gd name="connsiteY4" fmla="*/ 235744 h 23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66" h="235744">
                  <a:moveTo>
                    <a:pt x="19666" y="0"/>
                  </a:moveTo>
                  <a:cubicBezTo>
                    <a:pt x="12919" y="21629"/>
                    <a:pt x="6173" y="43259"/>
                    <a:pt x="2998" y="66675"/>
                  </a:cubicBezTo>
                  <a:cubicBezTo>
                    <a:pt x="-177" y="90091"/>
                    <a:pt x="-574" y="117078"/>
                    <a:pt x="616" y="140494"/>
                  </a:cubicBezTo>
                  <a:cubicBezTo>
                    <a:pt x="1806" y="163910"/>
                    <a:pt x="8157" y="191294"/>
                    <a:pt x="10141" y="207169"/>
                  </a:cubicBezTo>
                  <a:cubicBezTo>
                    <a:pt x="12125" y="223044"/>
                    <a:pt x="12324" y="229394"/>
                    <a:pt x="12523" y="235744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03" name="任意多边形 1902"/>
            <p:cNvSpPr/>
            <p:nvPr/>
          </p:nvSpPr>
          <p:spPr>
            <a:xfrm>
              <a:off x="5857561" y="2150269"/>
              <a:ext cx="24127" cy="228600"/>
            </a:xfrm>
            <a:custGeom>
              <a:avLst/>
              <a:gdLst>
                <a:gd name="connsiteX0" fmla="*/ 24271 w 24271"/>
                <a:gd name="connsiteY0" fmla="*/ 0 h 228600"/>
                <a:gd name="connsiteX1" fmla="*/ 2839 w 24271"/>
                <a:gd name="connsiteY1" fmla="*/ 52387 h 228600"/>
                <a:gd name="connsiteX2" fmla="*/ 458 w 24271"/>
                <a:gd name="connsiteY2" fmla="*/ 126206 h 228600"/>
                <a:gd name="connsiteX3" fmla="*/ 458 w 24271"/>
                <a:gd name="connsiteY3" fmla="*/ 197644 h 228600"/>
                <a:gd name="connsiteX4" fmla="*/ 5221 w 24271"/>
                <a:gd name="connsiteY4" fmla="*/ 228600 h 228600"/>
                <a:gd name="connsiteX0" fmla="*/ 24127 w 24127"/>
                <a:gd name="connsiteY0" fmla="*/ 0 h 228600"/>
                <a:gd name="connsiteX1" fmla="*/ 2695 w 24127"/>
                <a:gd name="connsiteY1" fmla="*/ 52387 h 228600"/>
                <a:gd name="connsiteX2" fmla="*/ 314 w 24127"/>
                <a:gd name="connsiteY2" fmla="*/ 126206 h 228600"/>
                <a:gd name="connsiteX3" fmla="*/ 2696 w 24127"/>
                <a:gd name="connsiteY3" fmla="*/ 195263 h 228600"/>
                <a:gd name="connsiteX4" fmla="*/ 5077 w 24127"/>
                <a:gd name="connsiteY4" fmla="*/ 22860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7" h="228600">
                  <a:moveTo>
                    <a:pt x="24127" y="0"/>
                  </a:moveTo>
                  <a:cubicBezTo>
                    <a:pt x="15395" y="15676"/>
                    <a:pt x="6664" y="31353"/>
                    <a:pt x="2695" y="52387"/>
                  </a:cubicBezTo>
                  <a:cubicBezTo>
                    <a:pt x="-1274" y="73421"/>
                    <a:pt x="314" y="102393"/>
                    <a:pt x="314" y="126206"/>
                  </a:cubicBezTo>
                  <a:cubicBezTo>
                    <a:pt x="314" y="150019"/>
                    <a:pt x="1902" y="178197"/>
                    <a:pt x="2696" y="195263"/>
                  </a:cubicBezTo>
                  <a:cubicBezTo>
                    <a:pt x="3490" y="212329"/>
                    <a:pt x="3092" y="221655"/>
                    <a:pt x="5077" y="22860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04" name="任意多边形 1903"/>
            <p:cNvSpPr/>
            <p:nvPr/>
          </p:nvSpPr>
          <p:spPr>
            <a:xfrm>
              <a:off x="6221829" y="2190750"/>
              <a:ext cx="33715" cy="285750"/>
            </a:xfrm>
            <a:custGeom>
              <a:avLst/>
              <a:gdLst>
                <a:gd name="connsiteX0" fmla="*/ 34025 w 34025"/>
                <a:gd name="connsiteY0" fmla="*/ 0 h 304800"/>
                <a:gd name="connsiteX1" fmla="*/ 17356 w 34025"/>
                <a:gd name="connsiteY1" fmla="*/ 59531 h 304800"/>
                <a:gd name="connsiteX2" fmla="*/ 7831 w 34025"/>
                <a:gd name="connsiteY2" fmla="*/ 145256 h 304800"/>
                <a:gd name="connsiteX3" fmla="*/ 687 w 34025"/>
                <a:gd name="connsiteY3" fmla="*/ 250031 h 304800"/>
                <a:gd name="connsiteX4" fmla="*/ 687 w 34025"/>
                <a:gd name="connsiteY4" fmla="*/ 304800 h 304800"/>
                <a:gd name="connsiteX0" fmla="*/ 35860 w 35860"/>
                <a:gd name="connsiteY0" fmla="*/ 0 h 300038"/>
                <a:gd name="connsiteX1" fmla="*/ 19191 w 35860"/>
                <a:gd name="connsiteY1" fmla="*/ 59531 h 300038"/>
                <a:gd name="connsiteX2" fmla="*/ 9666 w 35860"/>
                <a:gd name="connsiteY2" fmla="*/ 145256 h 300038"/>
                <a:gd name="connsiteX3" fmla="*/ 2522 w 35860"/>
                <a:gd name="connsiteY3" fmla="*/ 250031 h 300038"/>
                <a:gd name="connsiteX4" fmla="*/ 140 w 35860"/>
                <a:gd name="connsiteY4" fmla="*/ 300038 h 300038"/>
                <a:gd name="connsiteX0" fmla="*/ 34026 w 34026"/>
                <a:gd name="connsiteY0" fmla="*/ 0 h 285750"/>
                <a:gd name="connsiteX1" fmla="*/ 17357 w 34026"/>
                <a:gd name="connsiteY1" fmla="*/ 59531 h 285750"/>
                <a:gd name="connsiteX2" fmla="*/ 7832 w 34026"/>
                <a:gd name="connsiteY2" fmla="*/ 145256 h 285750"/>
                <a:gd name="connsiteX3" fmla="*/ 688 w 34026"/>
                <a:gd name="connsiteY3" fmla="*/ 250031 h 285750"/>
                <a:gd name="connsiteX4" fmla="*/ 688 w 34026"/>
                <a:gd name="connsiteY4" fmla="*/ 285750 h 285750"/>
                <a:gd name="connsiteX0" fmla="*/ 34026 w 34026"/>
                <a:gd name="connsiteY0" fmla="*/ 0 h 285750"/>
                <a:gd name="connsiteX1" fmla="*/ 14976 w 34026"/>
                <a:gd name="connsiteY1" fmla="*/ 59531 h 285750"/>
                <a:gd name="connsiteX2" fmla="*/ 7832 w 34026"/>
                <a:gd name="connsiteY2" fmla="*/ 145256 h 285750"/>
                <a:gd name="connsiteX3" fmla="*/ 688 w 34026"/>
                <a:gd name="connsiteY3" fmla="*/ 250031 h 285750"/>
                <a:gd name="connsiteX4" fmla="*/ 688 w 34026"/>
                <a:gd name="connsiteY4" fmla="*/ 285750 h 285750"/>
                <a:gd name="connsiteX0" fmla="*/ 33715 w 33715"/>
                <a:gd name="connsiteY0" fmla="*/ 0 h 285750"/>
                <a:gd name="connsiteX1" fmla="*/ 14665 w 33715"/>
                <a:gd name="connsiteY1" fmla="*/ 59531 h 285750"/>
                <a:gd name="connsiteX2" fmla="*/ 2759 w 33715"/>
                <a:gd name="connsiteY2" fmla="*/ 145256 h 285750"/>
                <a:gd name="connsiteX3" fmla="*/ 377 w 33715"/>
                <a:gd name="connsiteY3" fmla="*/ 250031 h 285750"/>
                <a:gd name="connsiteX4" fmla="*/ 377 w 33715"/>
                <a:gd name="connsiteY4" fmla="*/ 285750 h 285750"/>
                <a:gd name="connsiteX0" fmla="*/ 33715 w 33715"/>
                <a:gd name="connsiteY0" fmla="*/ 0 h 285750"/>
                <a:gd name="connsiteX1" fmla="*/ 9903 w 33715"/>
                <a:gd name="connsiteY1" fmla="*/ 61912 h 285750"/>
                <a:gd name="connsiteX2" fmla="*/ 2759 w 33715"/>
                <a:gd name="connsiteY2" fmla="*/ 145256 h 285750"/>
                <a:gd name="connsiteX3" fmla="*/ 377 w 33715"/>
                <a:gd name="connsiteY3" fmla="*/ 250031 h 285750"/>
                <a:gd name="connsiteX4" fmla="*/ 377 w 33715"/>
                <a:gd name="connsiteY4" fmla="*/ 285750 h 285750"/>
                <a:gd name="connsiteX0" fmla="*/ 33715 w 33715"/>
                <a:gd name="connsiteY0" fmla="*/ 0 h 285750"/>
                <a:gd name="connsiteX1" fmla="*/ 14666 w 33715"/>
                <a:gd name="connsiteY1" fmla="*/ 61912 h 285750"/>
                <a:gd name="connsiteX2" fmla="*/ 2759 w 33715"/>
                <a:gd name="connsiteY2" fmla="*/ 145256 h 285750"/>
                <a:gd name="connsiteX3" fmla="*/ 377 w 33715"/>
                <a:gd name="connsiteY3" fmla="*/ 250031 h 285750"/>
                <a:gd name="connsiteX4" fmla="*/ 377 w 33715"/>
                <a:gd name="connsiteY4" fmla="*/ 28575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15" h="285750">
                  <a:moveTo>
                    <a:pt x="33715" y="0"/>
                  </a:moveTo>
                  <a:cubicBezTo>
                    <a:pt x="27563" y="17661"/>
                    <a:pt x="19825" y="37703"/>
                    <a:pt x="14666" y="61912"/>
                  </a:cubicBezTo>
                  <a:cubicBezTo>
                    <a:pt x="9507" y="86121"/>
                    <a:pt x="5140" y="113903"/>
                    <a:pt x="2759" y="145256"/>
                  </a:cubicBezTo>
                  <a:cubicBezTo>
                    <a:pt x="378" y="176609"/>
                    <a:pt x="774" y="226615"/>
                    <a:pt x="377" y="250031"/>
                  </a:cubicBezTo>
                  <a:cubicBezTo>
                    <a:pt x="-20" y="273447"/>
                    <a:pt x="-219" y="271661"/>
                    <a:pt x="377" y="28575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05" name="任意多边形 1904"/>
            <p:cNvSpPr/>
            <p:nvPr/>
          </p:nvSpPr>
          <p:spPr>
            <a:xfrm>
              <a:off x="6391275" y="2257425"/>
              <a:ext cx="145256" cy="219076"/>
            </a:xfrm>
            <a:custGeom>
              <a:avLst/>
              <a:gdLst>
                <a:gd name="connsiteX0" fmla="*/ 154781 w 154781"/>
                <a:gd name="connsiteY0" fmla="*/ 0 h 226219"/>
                <a:gd name="connsiteX1" fmla="*/ 104775 w 154781"/>
                <a:gd name="connsiteY1" fmla="*/ 45244 h 226219"/>
                <a:gd name="connsiteX2" fmla="*/ 54769 w 154781"/>
                <a:gd name="connsiteY2" fmla="*/ 114300 h 226219"/>
                <a:gd name="connsiteX3" fmla="*/ 21431 w 154781"/>
                <a:gd name="connsiteY3" fmla="*/ 180975 h 226219"/>
                <a:gd name="connsiteX4" fmla="*/ 0 w 154781"/>
                <a:gd name="connsiteY4" fmla="*/ 226219 h 226219"/>
                <a:gd name="connsiteX0" fmla="*/ 145256 w 145256"/>
                <a:gd name="connsiteY0" fmla="*/ 0 h 219076"/>
                <a:gd name="connsiteX1" fmla="*/ 104775 w 145256"/>
                <a:gd name="connsiteY1" fmla="*/ 38101 h 219076"/>
                <a:gd name="connsiteX2" fmla="*/ 54769 w 145256"/>
                <a:gd name="connsiteY2" fmla="*/ 107157 h 219076"/>
                <a:gd name="connsiteX3" fmla="*/ 21431 w 145256"/>
                <a:gd name="connsiteY3" fmla="*/ 173832 h 219076"/>
                <a:gd name="connsiteX4" fmla="*/ 0 w 145256"/>
                <a:gd name="connsiteY4" fmla="*/ 219076 h 21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256" h="219076">
                  <a:moveTo>
                    <a:pt x="145256" y="0"/>
                  </a:moveTo>
                  <a:cubicBezTo>
                    <a:pt x="128587" y="13097"/>
                    <a:pt x="119856" y="20242"/>
                    <a:pt x="104775" y="38101"/>
                  </a:cubicBezTo>
                  <a:cubicBezTo>
                    <a:pt x="89694" y="55961"/>
                    <a:pt x="68660" y="84535"/>
                    <a:pt x="54769" y="107157"/>
                  </a:cubicBezTo>
                  <a:cubicBezTo>
                    <a:pt x="40878" y="129779"/>
                    <a:pt x="30559" y="155179"/>
                    <a:pt x="21431" y="173832"/>
                  </a:cubicBezTo>
                  <a:cubicBezTo>
                    <a:pt x="12303" y="192485"/>
                    <a:pt x="6151" y="205780"/>
                    <a:pt x="0" y="219076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06" name="任意多边形 1905"/>
            <p:cNvSpPr/>
            <p:nvPr/>
          </p:nvSpPr>
          <p:spPr>
            <a:xfrm>
              <a:off x="6448424" y="2276475"/>
              <a:ext cx="130969" cy="216694"/>
            </a:xfrm>
            <a:custGeom>
              <a:avLst/>
              <a:gdLst>
                <a:gd name="connsiteX0" fmla="*/ 133350 w 133350"/>
                <a:gd name="connsiteY0" fmla="*/ 0 h 228600"/>
                <a:gd name="connsiteX1" fmla="*/ 100013 w 133350"/>
                <a:gd name="connsiteY1" fmla="*/ 80962 h 228600"/>
                <a:gd name="connsiteX2" fmla="*/ 57150 w 133350"/>
                <a:gd name="connsiteY2" fmla="*/ 150019 h 228600"/>
                <a:gd name="connsiteX3" fmla="*/ 0 w 133350"/>
                <a:gd name="connsiteY3" fmla="*/ 228600 h 228600"/>
                <a:gd name="connsiteX0" fmla="*/ 130969 w 130969"/>
                <a:gd name="connsiteY0" fmla="*/ 0 h 216694"/>
                <a:gd name="connsiteX1" fmla="*/ 100013 w 130969"/>
                <a:gd name="connsiteY1" fmla="*/ 69056 h 216694"/>
                <a:gd name="connsiteX2" fmla="*/ 57150 w 130969"/>
                <a:gd name="connsiteY2" fmla="*/ 138113 h 216694"/>
                <a:gd name="connsiteX3" fmla="*/ 0 w 130969"/>
                <a:gd name="connsiteY3" fmla="*/ 216694 h 216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969" h="216694">
                  <a:moveTo>
                    <a:pt x="130969" y="0"/>
                  </a:moveTo>
                  <a:cubicBezTo>
                    <a:pt x="120650" y="27979"/>
                    <a:pt x="112316" y="46037"/>
                    <a:pt x="100013" y="69056"/>
                  </a:cubicBezTo>
                  <a:cubicBezTo>
                    <a:pt x="87710" y="92075"/>
                    <a:pt x="73819" y="113507"/>
                    <a:pt x="57150" y="138113"/>
                  </a:cubicBezTo>
                  <a:cubicBezTo>
                    <a:pt x="40481" y="162719"/>
                    <a:pt x="20240" y="189706"/>
                    <a:pt x="0" y="216694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07" name="任意多边形 1906"/>
            <p:cNvSpPr/>
            <p:nvPr/>
          </p:nvSpPr>
          <p:spPr>
            <a:xfrm>
              <a:off x="6543674" y="2374107"/>
              <a:ext cx="150019" cy="166687"/>
            </a:xfrm>
            <a:custGeom>
              <a:avLst/>
              <a:gdLst>
                <a:gd name="connsiteX0" fmla="*/ 152400 w 152400"/>
                <a:gd name="connsiteY0" fmla="*/ 0 h 188119"/>
                <a:gd name="connsiteX1" fmla="*/ 97631 w 152400"/>
                <a:gd name="connsiteY1" fmla="*/ 83344 h 188119"/>
                <a:gd name="connsiteX2" fmla="*/ 0 w 152400"/>
                <a:gd name="connsiteY2" fmla="*/ 188119 h 188119"/>
                <a:gd name="connsiteX0" fmla="*/ 152400 w 152400"/>
                <a:gd name="connsiteY0" fmla="*/ 0 h 188119"/>
                <a:gd name="connsiteX1" fmla="*/ 133350 w 152400"/>
                <a:gd name="connsiteY1" fmla="*/ 42863 h 188119"/>
                <a:gd name="connsiteX2" fmla="*/ 97631 w 152400"/>
                <a:gd name="connsiteY2" fmla="*/ 83344 h 188119"/>
                <a:gd name="connsiteX3" fmla="*/ 0 w 152400"/>
                <a:gd name="connsiteY3" fmla="*/ 188119 h 188119"/>
                <a:gd name="connsiteX0" fmla="*/ 152400 w 152400"/>
                <a:gd name="connsiteY0" fmla="*/ 0 h 188119"/>
                <a:gd name="connsiteX1" fmla="*/ 133350 w 152400"/>
                <a:gd name="connsiteY1" fmla="*/ 42863 h 188119"/>
                <a:gd name="connsiteX2" fmla="*/ 97631 w 152400"/>
                <a:gd name="connsiteY2" fmla="*/ 88107 h 188119"/>
                <a:gd name="connsiteX3" fmla="*/ 0 w 152400"/>
                <a:gd name="connsiteY3" fmla="*/ 188119 h 188119"/>
                <a:gd name="connsiteX0" fmla="*/ 152400 w 152400"/>
                <a:gd name="connsiteY0" fmla="*/ 0 h 188119"/>
                <a:gd name="connsiteX1" fmla="*/ 133350 w 152400"/>
                <a:gd name="connsiteY1" fmla="*/ 42863 h 188119"/>
                <a:gd name="connsiteX2" fmla="*/ 97631 w 152400"/>
                <a:gd name="connsiteY2" fmla="*/ 85726 h 188119"/>
                <a:gd name="connsiteX3" fmla="*/ 0 w 152400"/>
                <a:gd name="connsiteY3" fmla="*/ 188119 h 188119"/>
                <a:gd name="connsiteX0" fmla="*/ 159544 w 159544"/>
                <a:gd name="connsiteY0" fmla="*/ 0 h 188119"/>
                <a:gd name="connsiteX1" fmla="*/ 133350 w 159544"/>
                <a:gd name="connsiteY1" fmla="*/ 42863 h 188119"/>
                <a:gd name="connsiteX2" fmla="*/ 97631 w 159544"/>
                <a:gd name="connsiteY2" fmla="*/ 85726 h 188119"/>
                <a:gd name="connsiteX3" fmla="*/ 0 w 159544"/>
                <a:gd name="connsiteY3" fmla="*/ 188119 h 188119"/>
                <a:gd name="connsiteX0" fmla="*/ 150019 w 150019"/>
                <a:gd name="connsiteY0" fmla="*/ 0 h 173831"/>
                <a:gd name="connsiteX1" fmla="*/ 133350 w 150019"/>
                <a:gd name="connsiteY1" fmla="*/ 28575 h 173831"/>
                <a:gd name="connsiteX2" fmla="*/ 97631 w 150019"/>
                <a:gd name="connsiteY2" fmla="*/ 71438 h 173831"/>
                <a:gd name="connsiteX3" fmla="*/ 0 w 150019"/>
                <a:gd name="connsiteY3" fmla="*/ 173831 h 173831"/>
                <a:gd name="connsiteX0" fmla="*/ 150019 w 150019"/>
                <a:gd name="connsiteY0" fmla="*/ 0 h 166687"/>
                <a:gd name="connsiteX1" fmla="*/ 133350 w 150019"/>
                <a:gd name="connsiteY1" fmla="*/ 21431 h 166687"/>
                <a:gd name="connsiteX2" fmla="*/ 97631 w 150019"/>
                <a:gd name="connsiteY2" fmla="*/ 64294 h 166687"/>
                <a:gd name="connsiteX3" fmla="*/ 0 w 150019"/>
                <a:gd name="connsiteY3" fmla="*/ 166687 h 166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019" h="166687">
                  <a:moveTo>
                    <a:pt x="150019" y="0"/>
                  </a:moveTo>
                  <a:cubicBezTo>
                    <a:pt x="146050" y="5953"/>
                    <a:pt x="142478" y="7540"/>
                    <a:pt x="133350" y="21431"/>
                  </a:cubicBezTo>
                  <a:cubicBezTo>
                    <a:pt x="124222" y="35322"/>
                    <a:pt x="119856" y="40085"/>
                    <a:pt x="97631" y="64294"/>
                  </a:cubicBezTo>
                  <a:cubicBezTo>
                    <a:pt x="75406" y="88503"/>
                    <a:pt x="36115" y="129976"/>
                    <a:pt x="0" y="16668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08" name="任意多边形 1907"/>
            <p:cNvSpPr/>
            <p:nvPr/>
          </p:nvSpPr>
          <p:spPr>
            <a:xfrm>
              <a:off x="6498431" y="2357437"/>
              <a:ext cx="152400" cy="178594"/>
            </a:xfrm>
            <a:custGeom>
              <a:avLst/>
              <a:gdLst>
                <a:gd name="connsiteX0" fmla="*/ 161925 w 161925"/>
                <a:gd name="connsiteY0" fmla="*/ 0 h 190500"/>
                <a:gd name="connsiteX1" fmla="*/ 114300 w 161925"/>
                <a:gd name="connsiteY1" fmla="*/ 50007 h 190500"/>
                <a:gd name="connsiteX2" fmla="*/ 54769 w 161925"/>
                <a:gd name="connsiteY2" fmla="*/ 123825 h 190500"/>
                <a:gd name="connsiteX3" fmla="*/ 0 w 161925"/>
                <a:gd name="connsiteY3" fmla="*/ 190500 h 190500"/>
                <a:gd name="connsiteX0" fmla="*/ 152400 w 152400"/>
                <a:gd name="connsiteY0" fmla="*/ 0 h 178594"/>
                <a:gd name="connsiteX1" fmla="*/ 114300 w 152400"/>
                <a:gd name="connsiteY1" fmla="*/ 38101 h 178594"/>
                <a:gd name="connsiteX2" fmla="*/ 54769 w 152400"/>
                <a:gd name="connsiteY2" fmla="*/ 111919 h 178594"/>
                <a:gd name="connsiteX3" fmla="*/ 0 w 152400"/>
                <a:gd name="connsiteY3" fmla="*/ 178594 h 178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78594">
                  <a:moveTo>
                    <a:pt x="152400" y="0"/>
                  </a:moveTo>
                  <a:cubicBezTo>
                    <a:pt x="137517" y="14685"/>
                    <a:pt x="130572" y="19448"/>
                    <a:pt x="114300" y="38101"/>
                  </a:cubicBezTo>
                  <a:cubicBezTo>
                    <a:pt x="98028" y="56754"/>
                    <a:pt x="73819" y="88504"/>
                    <a:pt x="54769" y="111919"/>
                  </a:cubicBezTo>
                  <a:cubicBezTo>
                    <a:pt x="35719" y="135334"/>
                    <a:pt x="17859" y="156964"/>
                    <a:pt x="0" y="178594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09" name="任意多边形 1908"/>
            <p:cNvSpPr/>
            <p:nvPr/>
          </p:nvSpPr>
          <p:spPr>
            <a:xfrm>
              <a:off x="6612732" y="2402682"/>
              <a:ext cx="178593" cy="173832"/>
            </a:xfrm>
            <a:custGeom>
              <a:avLst/>
              <a:gdLst>
                <a:gd name="connsiteX0" fmla="*/ 185737 w 185737"/>
                <a:gd name="connsiteY0" fmla="*/ 0 h 188119"/>
                <a:gd name="connsiteX1" fmla="*/ 152400 w 185737"/>
                <a:gd name="connsiteY1" fmla="*/ 61913 h 188119"/>
                <a:gd name="connsiteX2" fmla="*/ 116681 w 185737"/>
                <a:gd name="connsiteY2" fmla="*/ 104775 h 188119"/>
                <a:gd name="connsiteX3" fmla="*/ 50006 w 185737"/>
                <a:gd name="connsiteY3" fmla="*/ 152400 h 188119"/>
                <a:gd name="connsiteX4" fmla="*/ 0 w 185737"/>
                <a:gd name="connsiteY4" fmla="*/ 188119 h 188119"/>
                <a:gd name="connsiteX0" fmla="*/ 180974 w 180974"/>
                <a:gd name="connsiteY0" fmla="*/ 0 h 192882"/>
                <a:gd name="connsiteX1" fmla="*/ 147637 w 180974"/>
                <a:gd name="connsiteY1" fmla="*/ 61913 h 192882"/>
                <a:gd name="connsiteX2" fmla="*/ 111918 w 180974"/>
                <a:gd name="connsiteY2" fmla="*/ 104775 h 192882"/>
                <a:gd name="connsiteX3" fmla="*/ 45243 w 180974"/>
                <a:gd name="connsiteY3" fmla="*/ 152400 h 192882"/>
                <a:gd name="connsiteX4" fmla="*/ 0 w 180974"/>
                <a:gd name="connsiteY4" fmla="*/ 192882 h 192882"/>
                <a:gd name="connsiteX0" fmla="*/ 180974 w 180974"/>
                <a:gd name="connsiteY0" fmla="*/ 0 h 192882"/>
                <a:gd name="connsiteX1" fmla="*/ 147637 w 180974"/>
                <a:gd name="connsiteY1" fmla="*/ 61913 h 192882"/>
                <a:gd name="connsiteX2" fmla="*/ 111918 w 180974"/>
                <a:gd name="connsiteY2" fmla="*/ 104775 h 192882"/>
                <a:gd name="connsiteX3" fmla="*/ 50005 w 180974"/>
                <a:gd name="connsiteY3" fmla="*/ 154781 h 192882"/>
                <a:gd name="connsiteX4" fmla="*/ 0 w 180974"/>
                <a:gd name="connsiteY4" fmla="*/ 192882 h 192882"/>
                <a:gd name="connsiteX0" fmla="*/ 178593 w 178593"/>
                <a:gd name="connsiteY0" fmla="*/ 0 h 173832"/>
                <a:gd name="connsiteX1" fmla="*/ 147637 w 178593"/>
                <a:gd name="connsiteY1" fmla="*/ 42863 h 173832"/>
                <a:gd name="connsiteX2" fmla="*/ 111918 w 178593"/>
                <a:gd name="connsiteY2" fmla="*/ 85725 h 173832"/>
                <a:gd name="connsiteX3" fmla="*/ 50005 w 178593"/>
                <a:gd name="connsiteY3" fmla="*/ 135731 h 173832"/>
                <a:gd name="connsiteX4" fmla="*/ 0 w 178593"/>
                <a:gd name="connsiteY4" fmla="*/ 173832 h 17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593" h="173832">
                  <a:moveTo>
                    <a:pt x="178593" y="0"/>
                  </a:moveTo>
                  <a:cubicBezTo>
                    <a:pt x="167679" y="22225"/>
                    <a:pt x="158750" y="28576"/>
                    <a:pt x="147637" y="42863"/>
                  </a:cubicBezTo>
                  <a:cubicBezTo>
                    <a:pt x="136525" y="57151"/>
                    <a:pt x="128190" y="70247"/>
                    <a:pt x="111918" y="85725"/>
                  </a:cubicBezTo>
                  <a:cubicBezTo>
                    <a:pt x="95646" y="101203"/>
                    <a:pt x="68658" y="121047"/>
                    <a:pt x="50005" y="135731"/>
                  </a:cubicBezTo>
                  <a:cubicBezTo>
                    <a:pt x="31352" y="150415"/>
                    <a:pt x="15081" y="160338"/>
                    <a:pt x="0" y="17383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10" name="任意多边形 1909"/>
            <p:cNvSpPr/>
            <p:nvPr/>
          </p:nvSpPr>
          <p:spPr>
            <a:xfrm>
              <a:off x="6669881" y="2426494"/>
              <a:ext cx="147638" cy="178594"/>
            </a:xfrm>
            <a:custGeom>
              <a:avLst/>
              <a:gdLst>
                <a:gd name="connsiteX0" fmla="*/ 150019 w 150019"/>
                <a:gd name="connsiteY0" fmla="*/ 0 h 197644"/>
                <a:gd name="connsiteX1" fmla="*/ 140494 w 150019"/>
                <a:gd name="connsiteY1" fmla="*/ 59531 h 197644"/>
                <a:gd name="connsiteX2" fmla="*/ 114300 w 150019"/>
                <a:gd name="connsiteY2" fmla="*/ 107156 h 197644"/>
                <a:gd name="connsiteX3" fmla="*/ 57150 w 150019"/>
                <a:gd name="connsiteY3" fmla="*/ 157162 h 197644"/>
                <a:gd name="connsiteX4" fmla="*/ 0 w 150019"/>
                <a:gd name="connsiteY4" fmla="*/ 197644 h 197644"/>
                <a:gd name="connsiteX0" fmla="*/ 147638 w 147638"/>
                <a:gd name="connsiteY0" fmla="*/ 0 h 178594"/>
                <a:gd name="connsiteX1" fmla="*/ 140494 w 147638"/>
                <a:gd name="connsiteY1" fmla="*/ 40481 h 178594"/>
                <a:gd name="connsiteX2" fmla="*/ 114300 w 147638"/>
                <a:gd name="connsiteY2" fmla="*/ 88106 h 178594"/>
                <a:gd name="connsiteX3" fmla="*/ 57150 w 147638"/>
                <a:gd name="connsiteY3" fmla="*/ 138112 h 178594"/>
                <a:gd name="connsiteX4" fmla="*/ 0 w 147638"/>
                <a:gd name="connsiteY4" fmla="*/ 178594 h 178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38" h="178594">
                  <a:moveTo>
                    <a:pt x="147638" y="0"/>
                  </a:moveTo>
                  <a:cubicBezTo>
                    <a:pt x="145852" y="20836"/>
                    <a:pt x="146050" y="25797"/>
                    <a:pt x="140494" y="40481"/>
                  </a:cubicBezTo>
                  <a:cubicBezTo>
                    <a:pt x="134938" y="55165"/>
                    <a:pt x="128191" y="71834"/>
                    <a:pt x="114300" y="88106"/>
                  </a:cubicBezTo>
                  <a:cubicBezTo>
                    <a:pt x="100409" y="104378"/>
                    <a:pt x="76200" y="123031"/>
                    <a:pt x="57150" y="138112"/>
                  </a:cubicBezTo>
                  <a:cubicBezTo>
                    <a:pt x="38100" y="153193"/>
                    <a:pt x="19050" y="165893"/>
                    <a:pt x="0" y="178594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11" name="任意多边形 1910"/>
            <p:cNvSpPr/>
            <p:nvPr/>
          </p:nvSpPr>
          <p:spPr>
            <a:xfrm>
              <a:off x="6722269" y="2440167"/>
              <a:ext cx="204788" cy="195877"/>
            </a:xfrm>
            <a:custGeom>
              <a:avLst/>
              <a:gdLst>
                <a:gd name="connsiteX0" fmla="*/ 226219 w 226219"/>
                <a:gd name="connsiteY0" fmla="*/ 614 h 195877"/>
                <a:gd name="connsiteX1" fmla="*/ 171450 w 226219"/>
                <a:gd name="connsiteY1" fmla="*/ 14902 h 195877"/>
                <a:gd name="connsiteX2" fmla="*/ 90487 w 226219"/>
                <a:gd name="connsiteY2" fmla="*/ 100627 h 195877"/>
                <a:gd name="connsiteX3" fmla="*/ 0 w 226219"/>
                <a:gd name="connsiteY3" fmla="*/ 195877 h 195877"/>
                <a:gd name="connsiteX0" fmla="*/ 204788 w 204788"/>
                <a:gd name="connsiteY0" fmla="*/ 614 h 195877"/>
                <a:gd name="connsiteX1" fmla="*/ 171450 w 204788"/>
                <a:gd name="connsiteY1" fmla="*/ 14902 h 195877"/>
                <a:gd name="connsiteX2" fmla="*/ 90487 w 204788"/>
                <a:gd name="connsiteY2" fmla="*/ 100627 h 195877"/>
                <a:gd name="connsiteX3" fmla="*/ 0 w 204788"/>
                <a:gd name="connsiteY3" fmla="*/ 195877 h 195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788" h="195877">
                  <a:moveTo>
                    <a:pt x="204788" y="614"/>
                  </a:moveTo>
                  <a:cubicBezTo>
                    <a:pt x="188714" y="-577"/>
                    <a:pt x="190500" y="-1767"/>
                    <a:pt x="171450" y="14902"/>
                  </a:cubicBezTo>
                  <a:cubicBezTo>
                    <a:pt x="152400" y="31571"/>
                    <a:pt x="90487" y="100627"/>
                    <a:pt x="90487" y="100627"/>
                  </a:cubicBezTo>
                  <a:lnTo>
                    <a:pt x="0" y="195877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12" name="任意多边形 1911"/>
            <p:cNvSpPr/>
            <p:nvPr/>
          </p:nvSpPr>
          <p:spPr>
            <a:xfrm>
              <a:off x="6827043" y="2474120"/>
              <a:ext cx="116681" cy="159544"/>
            </a:xfrm>
            <a:custGeom>
              <a:avLst/>
              <a:gdLst>
                <a:gd name="connsiteX0" fmla="*/ 140494 w 140494"/>
                <a:gd name="connsiteY0" fmla="*/ 0 h 185737"/>
                <a:gd name="connsiteX1" fmla="*/ 92869 w 140494"/>
                <a:gd name="connsiteY1" fmla="*/ 78581 h 185737"/>
                <a:gd name="connsiteX2" fmla="*/ 38100 w 140494"/>
                <a:gd name="connsiteY2" fmla="*/ 147637 h 185737"/>
                <a:gd name="connsiteX3" fmla="*/ 0 w 140494"/>
                <a:gd name="connsiteY3" fmla="*/ 185737 h 185737"/>
                <a:gd name="connsiteX0" fmla="*/ 133350 w 133350"/>
                <a:gd name="connsiteY0" fmla="*/ 0 h 188119"/>
                <a:gd name="connsiteX1" fmla="*/ 85725 w 133350"/>
                <a:gd name="connsiteY1" fmla="*/ 78581 h 188119"/>
                <a:gd name="connsiteX2" fmla="*/ 30956 w 133350"/>
                <a:gd name="connsiteY2" fmla="*/ 147637 h 188119"/>
                <a:gd name="connsiteX3" fmla="*/ 0 w 133350"/>
                <a:gd name="connsiteY3" fmla="*/ 188119 h 188119"/>
                <a:gd name="connsiteX0" fmla="*/ 116681 w 116681"/>
                <a:gd name="connsiteY0" fmla="*/ 0 h 159544"/>
                <a:gd name="connsiteX1" fmla="*/ 85725 w 116681"/>
                <a:gd name="connsiteY1" fmla="*/ 50006 h 159544"/>
                <a:gd name="connsiteX2" fmla="*/ 30956 w 116681"/>
                <a:gd name="connsiteY2" fmla="*/ 119062 h 159544"/>
                <a:gd name="connsiteX3" fmla="*/ 0 w 116681"/>
                <a:gd name="connsiteY3" fmla="*/ 159544 h 159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681" h="159544">
                  <a:moveTo>
                    <a:pt x="116681" y="0"/>
                  </a:moveTo>
                  <a:cubicBezTo>
                    <a:pt x="101401" y="26987"/>
                    <a:pt x="100012" y="30162"/>
                    <a:pt x="85725" y="50006"/>
                  </a:cubicBezTo>
                  <a:cubicBezTo>
                    <a:pt x="71438" y="69850"/>
                    <a:pt x="45244" y="100806"/>
                    <a:pt x="30956" y="119062"/>
                  </a:cubicBezTo>
                  <a:cubicBezTo>
                    <a:pt x="16668" y="137318"/>
                    <a:pt x="11311" y="149423"/>
                    <a:pt x="0" y="159544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13" name="任意多边形 1912"/>
            <p:cNvSpPr/>
            <p:nvPr/>
          </p:nvSpPr>
          <p:spPr>
            <a:xfrm>
              <a:off x="5801519" y="2135981"/>
              <a:ext cx="26159" cy="233363"/>
            </a:xfrm>
            <a:custGeom>
              <a:avLst/>
              <a:gdLst>
                <a:gd name="connsiteX0" fmla="*/ 15875 w 23652"/>
                <a:gd name="connsiteY0" fmla="*/ 0 h 261938"/>
                <a:gd name="connsiteX1" fmla="*/ 23019 w 23652"/>
                <a:gd name="connsiteY1" fmla="*/ 59532 h 261938"/>
                <a:gd name="connsiteX2" fmla="*/ 1587 w 23652"/>
                <a:gd name="connsiteY2" fmla="*/ 107157 h 261938"/>
                <a:gd name="connsiteX3" fmla="*/ 1587 w 23652"/>
                <a:gd name="connsiteY3" fmla="*/ 183357 h 261938"/>
                <a:gd name="connsiteX4" fmla="*/ 1587 w 23652"/>
                <a:gd name="connsiteY4" fmla="*/ 261938 h 261938"/>
                <a:gd name="connsiteX0" fmla="*/ 23018 w 26159"/>
                <a:gd name="connsiteY0" fmla="*/ 0 h 233363"/>
                <a:gd name="connsiteX1" fmla="*/ 23019 w 26159"/>
                <a:gd name="connsiteY1" fmla="*/ 30957 h 233363"/>
                <a:gd name="connsiteX2" fmla="*/ 1587 w 26159"/>
                <a:gd name="connsiteY2" fmla="*/ 78582 h 233363"/>
                <a:gd name="connsiteX3" fmla="*/ 1587 w 26159"/>
                <a:gd name="connsiteY3" fmla="*/ 154782 h 233363"/>
                <a:gd name="connsiteX4" fmla="*/ 1587 w 26159"/>
                <a:gd name="connsiteY4" fmla="*/ 233363 h 233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159" h="233363">
                  <a:moveTo>
                    <a:pt x="23018" y="0"/>
                  </a:moveTo>
                  <a:cubicBezTo>
                    <a:pt x="27780" y="20836"/>
                    <a:pt x="26591" y="17860"/>
                    <a:pt x="23019" y="30957"/>
                  </a:cubicBezTo>
                  <a:cubicBezTo>
                    <a:pt x="19447" y="44054"/>
                    <a:pt x="5159" y="57945"/>
                    <a:pt x="1587" y="78582"/>
                  </a:cubicBezTo>
                  <a:cubicBezTo>
                    <a:pt x="-1985" y="99219"/>
                    <a:pt x="1587" y="154782"/>
                    <a:pt x="1587" y="154782"/>
                  </a:cubicBezTo>
                  <a:lnTo>
                    <a:pt x="1587" y="233363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14" name="任意多边形 1913"/>
            <p:cNvSpPr/>
            <p:nvPr/>
          </p:nvSpPr>
          <p:spPr>
            <a:xfrm>
              <a:off x="6984206" y="2686050"/>
              <a:ext cx="207169" cy="142875"/>
            </a:xfrm>
            <a:custGeom>
              <a:avLst/>
              <a:gdLst>
                <a:gd name="connsiteX0" fmla="*/ 207169 w 207169"/>
                <a:gd name="connsiteY0" fmla="*/ 0 h 142875"/>
                <a:gd name="connsiteX1" fmla="*/ 133350 w 207169"/>
                <a:gd name="connsiteY1" fmla="*/ 26194 h 142875"/>
                <a:gd name="connsiteX2" fmla="*/ 76200 w 207169"/>
                <a:gd name="connsiteY2" fmla="*/ 73819 h 142875"/>
                <a:gd name="connsiteX3" fmla="*/ 0 w 207169"/>
                <a:gd name="connsiteY3" fmla="*/ 142875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7169" h="142875">
                  <a:moveTo>
                    <a:pt x="207169" y="0"/>
                  </a:moveTo>
                  <a:cubicBezTo>
                    <a:pt x="181173" y="6945"/>
                    <a:pt x="155178" y="13891"/>
                    <a:pt x="133350" y="26194"/>
                  </a:cubicBezTo>
                  <a:cubicBezTo>
                    <a:pt x="111522" y="38497"/>
                    <a:pt x="98425" y="54372"/>
                    <a:pt x="76200" y="73819"/>
                  </a:cubicBezTo>
                  <a:cubicBezTo>
                    <a:pt x="53975" y="93266"/>
                    <a:pt x="26987" y="118070"/>
                    <a:pt x="0" y="14287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15" name="任意多边形 1914"/>
            <p:cNvSpPr/>
            <p:nvPr/>
          </p:nvSpPr>
          <p:spPr>
            <a:xfrm>
              <a:off x="7031831" y="2702719"/>
              <a:ext cx="173832" cy="171450"/>
            </a:xfrm>
            <a:custGeom>
              <a:avLst/>
              <a:gdLst>
                <a:gd name="connsiteX0" fmla="*/ 173832 w 173832"/>
                <a:gd name="connsiteY0" fmla="*/ 0 h 171450"/>
                <a:gd name="connsiteX1" fmla="*/ 154782 w 173832"/>
                <a:gd name="connsiteY1" fmla="*/ 50006 h 171450"/>
                <a:gd name="connsiteX2" fmla="*/ 109538 w 173832"/>
                <a:gd name="connsiteY2" fmla="*/ 85725 h 171450"/>
                <a:gd name="connsiteX3" fmla="*/ 0 w 173832"/>
                <a:gd name="connsiteY3" fmla="*/ 171450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832" h="171450">
                  <a:moveTo>
                    <a:pt x="173832" y="0"/>
                  </a:moveTo>
                  <a:cubicBezTo>
                    <a:pt x="169665" y="17859"/>
                    <a:pt x="165498" y="35718"/>
                    <a:pt x="154782" y="50006"/>
                  </a:cubicBezTo>
                  <a:cubicBezTo>
                    <a:pt x="144066" y="64294"/>
                    <a:pt x="109538" y="85725"/>
                    <a:pt x="109538" y="85725"/>
                  </a:cubicBezTo>
                  <a:lnTo>
                    <a:pt x="0" y="17145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16" name="任意多边形 1915"/>
            <p:cNvSpPr/>
            <p:nvPr/>
          </p:nvSpPr>
          <p:spPr>
            <a:xfrm>
              <a:off x="7112794" y="2795588"/>
              <a:ext cx="180975" cy="147637"/>
            </a:xfrm>
            <a:custGeom>
              <a:avLst/>
              <a:gdLst>
                <a:gd name="connsiteX0" fmla="*/ 180975 w 180975"/>
                <a:gd name="connsiteY0" fmla="*/ 0 h 147637"/>
                <a:gd name="connsiteX1" fmla="*/ 116681 w 180975"/>
                <a:gd name="connsiteY1" fmla="*/ 35718 h 147637"/>
                <a:gd name="connsiteX2" fmla="*/ 64294 w 180975"/>
                <a:gd name="connsiteY2" fmla="*/ 85725 h 147637"/>
                <a:gd name="connsiteX3" fmla="*/ 0 w 180975"/>
                <a:gd name="connsiteY3" fmla="*/ 147637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975" h="147637">
                  <a:moveTo>
                    <a:pt x="180975" y="0"/>
                  </a:moveTo>
                  <a:cubicBezTo>
                    <a:pt x="158551" y="10715"/>
                    <a:pt x="136128" y="21431"/>
                    <a:pt x="116681" y="35718"/>
                  </a:cubicBezTo>
                  <a:cubicBezTo>
                    <a:pt x="97234" y="50005"/>
                    <a:pt x="64294" y="85725"/>
                    <a:pt x="64294" y="85725"/>
                  </a:cubicBezTo>
                  <a:lnTo>
                    <a:pt x="0" y="147637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17" name="任意多边形 1916"/>
            <p:cNvSpPr/>
            <p:nvPr/>
          </p:nvSpPr>
          <p:spPr>
            <a:xfrm>
              <a:off x="7148514" y="2833688"/>
              <a:ext cx="188118" cy="173831"/>
            </a:xfrm>
            <a:custGeom>
              <a:avLst/>
              <a:gdLst>
                <a:gd name="connsiteX0" fmla="*/ 192881 w 192881"/>
                <a:gd name="connsiteY0" fmla="*/ 0 h 166687"/>
                <a:gd name="connsiteX1" fmla="*/ 152400 w 192881"/>
                <a:gd name="connsiteY1" fmla="*/ 50006 h 166687"/>
                <a:gd name="connsiteX2" fmla="*/ 80963 w 192881"/>
                <a:gd name="connsiteY2" fmla="*/ 104775 h 166687"/>
                <a:gd name="connsiteX3" fmla="*/ 0 w 192881"/>
                <a:gd name="connsiteY3" fmla="*/ 166687 h 166687"/>
                <a:gd name="connsiteX0" fmla="*/ 188118 w 188118"/>
                <a:gd name="connsiteY0" fmla="*/ 0 h 173831"/>
                <a:gd name="connsiteX1" fmla="*/ 147637 w 188118"/>
                <a:gd name="connsiteY1" fmla="*/ 50006 h 173831"/>
                <a:gd name="connsiteX2" fmla="*/ 76200 w 188118"/>
                <a:gd name="connsiteY2" fmla="*/ 104775 h 173831"/>
                <a:gd name="connsiteX3" fmla="*/ 0 w 188118"/>
                <a:gd name="connsiteY3" fmla="*/ 173831 h 173831"/>
                <a:gd name="connsiteX0" fmla="*/ 188118 w 188118"/>
                <a:gd name="connsiteY0" fmla="*/ 0 h 173831"/>
                <a:gd name="connsiteX1" fmla="*/ 147637 w 188118"/>
                <a:gd name="connsiteY1" fmla="*/ 50006 h 173831"/>
                <a:gd name="connsiteX2" fmla="*/ 83344 w 188118"/>
                <a:gd name="connsiteY2" fmla="*/ 107156 h 173831"/>
                <a:gd name="connsiteX3" fmla="*/ 0 w 188118"/>
                <a:gd name="connsiteY3" fmla="*/ 173831 h 173831"/>
                <a:gd name="connsiteX0" fmla="*/ 188118 w 188118"/>
                <a:gd name="connsiteY0" fmla="*/ 0 h 173831"/>
                <a:gd name="connsiteX1" fmla="*/ 147637 w 188118"/>
                <a:gd name="connsiteY1" fmla="*/ 50006 h 173831"/>
                <a:gd name="connsiteX2" fmla="*/ 78581 w 188118"/>
                <a:gd name="connsiteY2" fmla="*/ 107156 h 173831"/>
                <a:gd name="connsiteX3" fmla="*/ 0 w 188118"/>
                <a:gd name="connsiteY3" fmla="*/ 173831 h 17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8118" h="173831">
                  <a:moveTo>
                    <a:pt x="188118" y="0"/>
                  </a:moveTo>
                  <a:cubicBezTo>
                    <a:pt x="177204" y="16272"/>
                    <a:pt x="165893" y="32147"/>
                    <a:pt x="147637" y="50006"/>
                  </a:cubicBezTo>
                  <a:cubicBezTo>
                    <a:pt x="129381" y="67865"/>
                    <a:pt x="103187" y="86519"/>
                    <a:pt x="78581" y="107156"/>
                  </a:cubicBezTo>
                  <a:cubicBezTo>
                    <a:pt x="53975" y="127793"/>
                    <a:pt x="25400" y="150812"/>
                    <a:pt x="0" y="173831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18" name="任意多边形 1917"/>
            <p:cNvSpPr/>
            <p:nvPr/>
          </p:nvSpPr>
          <p:spPr>
            <a:xfrm>
              <a:off x="7134225" y="2919413"/>
              <a:ext cx="242888" cy="166687"/>
            </a:xfrm>
            <a:custGeom>
              <a:avLst/>
              <a:gdLst>
                <a:gd name="connsiteX0" fmla="*/ 242888 w 242888"/>
                <a:gd name="connsiteY0" fmla="*/ 0 h 166687"/>
                <a:gd name="connsiteX1" fmla="*/ 200025 w 242888"/>
                <a:gd name="connsiteY1" fmla="*/ 38100 h 166687"/>
                <a:gd name="connsiteX2" fmla="*/ 161925 w 242888"/>
                <a:gd name="connsiteY2" fmla="*/ 47625 h 166687"/>
                <a:gd name="connsiteX3" fmla="*/ 130969 w 242888"/>
                <a:gd name="connsiteY3" fmla="*/ 50006 h 166687"/>
                <a:gd name="connsiteX4" fmla="*/ 76200 w 242888"/>
                <a:gd name="connsiteY4" fmla="*/ 97631 h 166687"/>
                <a:gd name="connsiteX5" fmla="*/ 28575 w 242888"/>
                <a:gd name="connsiteY5" fmla="*/ 133350 h 166687"/>
                <a:gd name="connsiteX6" fmla="*/ 0 w 242888"/>
                <a:gd name="connsiteY6" fmla="*/ 166687 h 166687"/>
                <a:gd name="connsiteX0" fmla="*/ 242888 w 242888"/>
                <a:gd name="connsiteY0" fmla="*/ 0 h 166687"/>
                <a:gd name="connsiteX1" fmla="*/ 197643 w 242888"/>
                <a:gd name="connsiteY1" fmla="*/ 35718 h 166687"/>
                <a:gd name="connsiteX2" fmla="*/ 161925 w 242888"/>
                <a:gd name="connsiteY2" fmla="*/ 47625 h 166687"/>
                <a:gd name="connsiteX3" fmla="*/ 130969 w 242888"/>
                <a:gd name="connsiteY3" fmla="*/ 50006 h 166687"/>
                <a:gd name="connsiteX4" fmla="*/ 76200 w 242888"/>
                <a:gd name="connsiteY4" fmla="*/ 97631 h 166687"/>
                <a:gd name="connsiteX5" fmla="*/ 28575 w 242888"/>
                <a:gd name="connsiteY5" fmla="*/ 133350 h 166687"/>
                <a:gd name="connsiteX6" fmla="*/ 0 w 242888"/>
                <a:gd name="connsiteY6" fmla="*/ 166687 h 166687"/>
                <a:gd name="connsiteX0" fmla="*/ 242888 w 242888"/>
                <a:gd name="connsiteY0" fmla="*/ 0 h 166687"/>
                <a:gd name="connsiteX1" fmla="*/ 197643 w 242888"/>
                <a:gd name="connsiteY1" fmla="*/ 35718 h 166687"/>
                <a:gd name="connsiteX2" fmla="*/ 161925 w 242888"/>
                <a:gd name="connsiteY2" fmla="*/ 47625 h 166687"/>
                <a:gd name="connsiteX3" fmla="*/ 121444 w 242888"/>
                <a:gd name="connsiteY3" fmla="*/ 59531 h 166687"/>
                <a:gd name="connsiteX4" fmla="*/ 76200 w 242888"/>
                <a:gd name="connsiteY4" fmla="*/ 97631 h 166687"/>
                <a:gd name="connsiteX5" fmla="*/ 28575 w 242888"/>
                <a:gd name="connsiteY5" fmla="*/ 133350 h 166687"/>
                <a:gd name="connsiteX6" fmla="*/ 0 w 242888"/>
                <a:gd name="connsiteY6" fmla="*/ 166687 h 166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888" h="166687">
                  <a:moveTo>
                    <a:pt x="242888" y="0"/>
                  </a:moveTo>
                  <a:cubicBezTo>
                    <a:pt x="228203" y="15081"/>
                    <a:pt x="211137" y="27781"/>
                    <a:pt x="197643" y="35718"/>
                  </a:cubicBezTo>
                  <a:cubicBezTo>
                    <a:pt x="184149" y="43655"/>
                    <a:pt x="174625" y="43656"/>
                    <a:pt x="161925" y="47625"/>
                  </a:cubicBezTo>
                  <a:cubicBezTo>
                    <a:pt x="149225" y="51594"/>
                    <a:pt x="135731" y="51197"/>
                    <a:pt x="121444" y="59531"/>
                  </a:cubicBezTo>
                  <a:cubicBezTo>
                    <a:pt x="107157" y="67865"/>
                    <a:pt x="91678" y="85328"/>
                    <a:pt x="76200" y="97631"/>
                  </a:cubicBezTo>
                  <a:cubicBezTo>
                    <a:pt x="60722" y="109934"/>
                    <a:pt x="41275" y="121841"/>
                    <a:pt x="28575" y="133350"/>
                  </a:cubicBezTo>
                  <a:cubicBezTo>
                    <a:pt x="15875" y="144859"/>
                    <a:pt x="7937" y="155773"/>
                    <a:pt x="0" y="16668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19" name="任意多边形 1918"/>
            <p:cNvSpPr/>
            <p:nvPr/>
          </p:nvSpPr>
          <p:spPr>
            <a:xfrm>
              <a:off x="7179469" y="2959894"/>
              <a:ext cx="223837" cy="173831"/>
            </a:xfrm>
            <a:custGeom>
              <a:avLst/>
              <a:gdLst>
                <a:gd name="connsiteX0" fmla="*/ 223837 w 223837"/>
                <a:gd name="connsiteY0" fmla="*/ 0 h 173831"/>
                <a:gd name="connsiteX1" fmla="*/ 157162 w 223837"/>
                <a:gd name="connsiteY1" fmla="*/ 33337 h 173831"/>
                <a:gd name="connsiteX2" fmla="*/ 109537 w 223837"/>
                <a:gd name="connsiteY2" fmla="*/ 54769 h 173831"/>
                <a:gd name="connsiteX3" fmla="*/ 59531 w 223837"/>
                <a:gd name="connsiteY3" fmla="*/ 104775 h 173831"/>
                <a:gd name="connsiteX4" fmla="*/ 0 w 223837"/>
                <a:gd name="connsiteY4" fmla="*/ 173831 h 17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3837" h="173831">
                  <a:moveTo>
                    <a:pt x="223837" y="0"/>
                  </a:moveTo>
                  <a:lnTo>
                    <a:pt x="157162" y="33337"/>
                  </a:lnTo>
                  <a:cubicBezTo>
                    <a:pt x="138112" y="42465"/>
                    <a:pt x="125809" y="42863"/>
                    <a:pt x="109537" y="54769"/>
                  </a:cubicBezTo>
                  <a:cubicBezTo>
                    <a:pt x="93265" y="66675"/>
                    <a:pt x="77787" y="84931"/>
                    <a:pt x="59531" y="104775"/>
                  </a:cubicBezTo>
                  <a:cubicBezTo>
                    <a:pt x="41275" y="124619"/>
                    <a:pt x="20637" y="149225"/>
                    <a:pt x="0" y="173831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20" name="任意多边形 1919"/>
            <p:cNvSpPr/>
            <p:nvPr/>
          </p:nvSpPr>
          <p:spPr>
            <a:xfrm>
              <a:off x="5722144" y="2221706"/>
              <a:ext cx="34670" cy="192882"/>
            </a:xfrm>
            <a:custGeom>
              <a:avLst/>
              <a:gdLst>
                <a:gd name="connsiteX0" fmla="*/ 0 w 34670"/>
                <a:gd name="connsiteY0" fmla="*/ 0 h 192882"/>
                <a:gd name="connsiteX1" fmla="*/ 33337 w 34670"/>
                <a:gd name="connsiteY1" fmla="*/ 52388 h 192882"/>
                <a:gd name="connsiteX2" fmla="*/ 28575 w 34670"/>
                <a:gd name="connsiteY2" fmla="*/ 130969 h 192882"/>
                <a:gd name="connsiteX3" fmla="*/ 33337 w 34670"/>
                <a:gd name="connsiteY3" fmla="*/ 192882 h 19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670" h="192882">
                  <a:moveTo>
                    <a:pt x="0" y="0"/>
                  </a:moveTo>
                  <a:cubicBezTo>
                    <a:pt x="14287" y="15280"/>
                    <a:pt x="28575" y="30560"/>
                    <a:pt x="33337" y="52388"/>
                  </a:cubicBezTo>
                  <a:cubicBezTo>
                    <a:pt x="38099" y="74216"/>
                    <a:pt x="28575" y="107553"/>
                    <a:pt x="28575" y="130969"/>
                  </a:cubicBezTo>
                  <a:cubicBezTo>
                    <a:pt x="28575" y="154385"/>
                    <a:pt x="30956" y="173633"/>
                    <a:pt x="33337" y="19288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21" name="任意多边形 1920"/>
            <p:cNvSpPr/>
            <p:nvPr/>
          </p:nvSpPr>
          <p:spPr>
            <a:xfrm>
              <a:off x="5617369" y="2652713"/>
              <a:ext cx="47625" cy="102393"/>
            </a:xfrm>
            <a:custGeom>
              <a:avLst/>
              <a:gdLst>
                <a:gd name="connsiteX0" fmla="*/ 0 w 47625"/>
                <a:gd name="connsiteY0" fmla="*/ 0 h 102393"/>
                <a:gd name="connsiteX1" fmla="*/ 47625 w 47625"/>
                <a:gd name="connsiteY1" fmla="*/ 102393 h 102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5" h="102393">
                  <a:moveTo>
                    <a:pt x="0" y="0"/>
                  </a:moveTo>
                  <a:lnTo>
                    <a:pt x="47625" y="102393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22" name="任意多边形 1921"/>
            <p:cNvSpPr/>
            <p:nvPr/>
          </p:nvSpPr>
          <p:spPr>
            <a:xfrm>
              <a:off x="5581650" y="2664619"/>
              <a:ext cx="50006" cy="95250"/>
            </a:xfrm>
            <a:custGeom>
              <a:avLst/>
              <a:gdLst>
                <a:gd name="connsiteX0" fmla="*/ 0 w 50006"/>
                <a:gd name="connsiteY0" fmla="*/ 0 h 95250"/>
                <a:gd name="connsiteX1" fmla="*/ 50006 w 50006"/>
                <a:gd name="connsiteY1" fmla="*/ 95250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006" h="95250">
                  <a:moveTo>
                    <a:pt x="0" y="0"/>
                  </a:moveTo>
                  <a:lnTo>
                    <a:pt x="50006" y="9525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23" name="任意多边形 1922"/>
            <p:cNvSpPr/>
            <p:nvPr/>
          </p:nvSpPr>
          <p:spPr>
            <a:xfrm>
              <a:off x="5619750" y="2836070"/>
              <a:ext cx="45244" cy="133349"/>
            </a:xfrm>
            <a:custGeom>
              <a:avLst/>
              <a:gdLst>
                <a:gd name="connsiteX0" fmla="*/ 0 w 64294"/>
                <a:gd name="connsiteY0" fmla="*/ 0 h 154781"/>
                <a:gd name="connsiteX1" fmla="*/ 35719 w 64294"/>
                <a:gd name="connsiteY1" fmla="*/ 47625 h 154781"/>
                <a:gd name="connsiteX2" fmla="*/ 54769 w 64294"/>
                <a:gd name="connsiteY2" fmla="*/ 111918 h 154781"/>
                <a:gd name="connsiteX3" fmla="*/ 64294 w 64294"/>
                <a:gd name="connsiteY3" fmla="*/ 154781 h 154781"/>
                <a:gd name="connsiteX0" fmla="*/ 0 w 45244"/>
                <a:gd name="connsiteY0" fmla="*/ 0 h 133349"/>
                <a:gd name="connsiteX1" fmla="*/ 16669 w 45244"/>
                <a:gd name="connsiteY1" fmla="*/ 26193 h 133349"/>
                <a:gd name="connsiteX2" fmla="*/ 35719 w 45244"/>
                <a:gd name="connsiteY2" fmla="*/ 90486 h 133349"/>
                <a:gd name="connsiteX3" fmla="*/ 45244 w 45244"/>
                <a:gd name="connsiteY3" fmla="*/ 133349 h 13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244" h="133349">
                  <a:moveTo>
                    <a:pt x="0" y="0"/>
                  </a:moveTo>
                  <a:cubicBezTo>
                    <a:pt x="13295" y="14486"/>
                    <a:pt x="10716" y="11112"/>
                    <a:pt x="16669" y="26193"/>
                  </a:cubicBezTo>
                  <a:cubicBezTo>
                    <a:pt x="22622" y="41274"/>
                    <a:pt x="30957" y="72627"/>
                    <a:pt x="35719" y="90486"/>
                  </a:cubicBezTo>
                  <a:cubicBezTo>
                    <a:pt x="40481" y="108345"/>
                    <a:pt x="42862" y="120847"/>
                    <a:pt x="45244" y="13334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24" name="任意多边形 1923"/>
            <p:cNvSpPr/>
            <p:nvPr/>
          </p:nvSpPr>
          <p:spPr>
            <a:xfrm>
              <a:off x="5693569" y="2238375"/>
              <a:ext cx="25004" cy="183356"/>
            </a:xfrm>
            <a:custGeom>
              <a:avLst/>
              <a:gdLst>
                <a:gd name="connsiteX0" fmla="*/ 0 w 25004"/>
                <a:gd name="connsiteY0" fmla="*/ 0 h 183356"/>
                <a:gd name="connsiteX1" fmla="*/ 23812 w 25004"/>
                <a:gd name="connsiteY1" fmla="*/ 57150 h 183356"/>
                <a:gd name="connsiteX2" fmla="*/ 21431 w 25004"/>
                <a:gd name="connsiteY2" fmla="*/ 135731 h 183356"/>
                <a:gd name="connsiteX3" fmla="*/ 21431 w 25004"/>
                <a:gd name="connsiteY3" fmla="*/ 183356 h 183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004" h="183356">
                  <a:moveTo>
                    <a:pt x="0" y="0"/>
                  </a:moveTo>
                  <a:cubicBezTo>
                    <a:pt x="10120" y="17264"/>
                    <a:pt x="20240" y="34528"/>
                    <a:pt x="23812" y="57150"/>
                  </a:cubicBezTo>
                  <a:cubicBezTo>
                    <a:pt x="27384" y="79772"/>
                    <a:pt x="21828" y="114697"/>
                    <a:pt x="21431" y="135731"/>
                  </a:cubicBezTo>
                  <a:cubicBezTo>
                    <a:pt x="21034" y="156765"/>
                    <a:pt x="21232" y="170060"/>
                    <a:pt x="21431" y="183356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25" name="任意多边形 1924"/>
            <p:cNvSpPr/>
            <p:nvPr/>
          </p:nvSpPr>
          <p:spPr>
            <a:xfrm>
              <a:off x="5679281" y="2366963"/>
              <a:ext cx="17903" cy="230981"/>
            </a:xfrm>
            <a:custGeom>
              <a:avLst/>
              <a:gdLst>
                <a:gd name="connsiteX0" fmla="*/ 0 w 17903"/>
                <a:gd name="connsiteY0" fmla="*/ 0 h 230981"/>
                <a:gd name="connsiteX1" fmla="*/ 16669 w 17903"/>
                <a:gd name="connsiteY1" fmla="*/ 57150 h 230981"/>
                <a:gd name="connsiteX2" fmla="*/ 16669 w 17903"/>
                <a:gd name="connsiteY2" fmla="*/ 126206 h 230981"/>
                <a:gd name="connsiteX3" fmla="*/ 16669 w 17903"/>
                <a:gd name="connsiteY3" fmla="*/ 230981 h 230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03" h="230981">
                  <a:moveTo>
                    <a:pt x="0" y="0"/>
                  </a:moveTo>
                  <a:cubicBezTo>
                    <a:pt x="6945" y="18058"/>
                    <a:pt x="13891" y="36116"/>
                    <a:pt x="16669" y="57150"/>
                  </a:cubicBezTo>
                  <a:cubicBezTo>
                    <a:pt x="19447" y="78184"/>
                    <a:pt x="16669" y="126206"/>
                    <a:pt x="16669" y="126206"/>
                  </a:cubicBezTo>
                  <a:lnTo>
                    <a:pt x="16669" y="230981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26" name="任意多边形 1925"/>
            <p:cNvSpPr/>
            <p:nvPr/>
          </p:nvSpPr>
          <p:spPr>
            <a:xfrm>
              <a:off x="5638800" y="2495550"/>
              <a:ext cx="26194" cy="107156"/>
            </a:xfrm>
            <a:custGeom>
              <a:avLst/>
              <a:gdLst>
                <a:gd name="connsiteX0" fmla="*/ 0 w 26194"/>
                <a:gd name="connsiteY0" fmla="*/ 0 h 107156"/>
                <a:gd name="connsiteX1" fmla="*/ 21431 w 26194"/>
                <a:gd name="connsiteY1" fmla="*/ 45244 h 107156"/>
                <a:gd name="connsiteX2" fmla="*/ 26194 w 26194"/>
                <a:gd name="connsiteY2" fmla="*/ 107156 h 107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194" h="107156">
                  <a:moveTo>
                    <a:pt x="0" y="0"/>
                  </a:moveTo>
                  <a:cubicBezTo>
                    <a:pt x="8532" y="13692"/>
                    <a:pt x="17065" y="27385"/>
                    <a:pt x="21431" y="45244"/>
                  </a:cubicBezTo>
                  <a:cubicBezTo>
                    <a:pt x="25797" y="63103"/>
                    <a:pt x="25995" y="85129"/>
                    <a:pt x="26194" y="107156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27" name="任意多边形 1926"/>
            <p:cNvSpPr/>
            <p:nvPr/>
          </p:nvSpPr>
          <p:spPr>
            <a:xfrm>
              <a:off x="7243763" y="3169444"/>
              <a:ext cx="273843" cy="78581"/>
            </a:xfrm>
            <a:custGeom>
              <a:avLst/>
              <a:gdLst>
                <a:gd name="connsiteX0" fmla="*/ 273843 w 273843"/>
                <a:gd name="connsiteY0" fmla="*/ 0 h 78581"/>
                <a:gd name="connsiteX1" fmla="*/ 178593 w 273843"/>
                <a:gd name="connsiteY1" fmla="*/ 21431 h 78581"/>
                <a:gd name="connsiteX2" fmla="*/ 90487 w 273843"/>
                <a:gd name="connsiteY2" fmla="*/ 50006 h 78581"/>
                <a:gd name="connsiteX3" fmla="*/ 0 w 273843"/>
                <a:gd name="connsiteY3" fmla="*/ 78581 h 7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3843" h="78581">
                  <a:moveTo>
                    <a:pt x="273843" y="0"/>
                  </a:moveTo>
                  <a:cubicBezTo>
                    <a:pt x="241497" y="6548"/>
                    <a:pt x="209152" y="13097"/>
                    <a:pt x="178593" y="21431"/>
                  </a:cubicBezTo>
                  <a:cubicBezTo>
                    <a:pt x="148034" y="29765"/>
                    <a:pt x="90487" y="50006"/>
                    <a:pt x="90487" y="50006"/>
                  </a:cubicBezTo>
                  <a:lnTo>
                    <a:pt x="0" y="78581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28" name="任意多边形 1927"/>
            <p:cNvSpPr/>
            <p:nvPr/>
          </p:nvSpPr>
          <p:spPr>
            <a:xfrm>
              <a:off x="7262813" y="3207544"/>
              <a:ext cx="290512" cy="88106"/>
            </a:xfrm>
            <a:custGeom>
              <a:avLst/>
              <a:gdLst>
                <a:gd name="connsiteX0" fmla="*/ 290512 w 290512"/>
                <a:gd name="connsiteY0" fmla="*/ 0 h 88106"/>
                <a:gd name="connsiteX1" fmla="*/ 200025 w 290512"/>
                <a:gd name="connsiteY1" fmla="*/ 19050 h 88106"/>
                <a:gd name="connsiteX2" fmla="*/ 90487 w 290512"/>
                <a:gd name="connsiteY2" fmla="*/ 57150 h 88106"/>
                <a:gd name="connsiteX3" fmla="*/ 0 w 290512"/>
                <a:gd name="connsiteY3" fmla="*/ 88106 h 8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0512" h="88106">
                  <a:moveTo>
                    <a:pt x="290512" y="0"/>
                  </a:moveTo>
                  <a:cubicBezTo>
                    <a:pt x="261937" y="4762"/>
                    <a:pt x="233362" y="9525"/>
                    <a:pt x="200025" y="19050"/>
                  </a:cubicBezTo>
                  <a:cubicBezTo>
                    <a:pt x="166687" y="28575"/>
                    <a:pt x="90487" y="57150"/>
                    <a:pt x="90487" y="57150"/>
                  </a:cubicBezTo>
                  <a:lnTo>
                    <a:pt x="0" y="88106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29" name="任意多边形 1928"/>
            <p:cNvSpPr/>
            <p:nvPr/>
          </p:nvSpPr>
          <p:spPr>
            <a:xfrm>
              <a:off x="7415213" y="3228975"/>
              <a:ext cx="221456" cy="66675"/>
            </a:xfrm>
            <a:custGeom>
              <a:avLst/>
              <a:gdLst>
                <a:gd name="connsiteX0" fmla="*/ 221456 w 221456"/>
                <a:gd name="connsiteY0" fmla="*/ 0 h 66675"/>
                <a:gd name="connsiteX1" fmla="*/ 116681 w 221456"/>
                <a:gd name="connsiteY1" fmla="*/ 35719 h 66675"/>
                <a:gd name="connsiteX2" fmla="*/ 0 w 221456"/>
                <a:gd name="connsiteY2" fmla="*/ 66675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1456" h="66675">
                  <a:moveTo>
                    <a:pt x="221456" y="0"/>
                  </a:moveTo>
                  <a:cubicBezTo>
                    <a:pt x="187523" y="12303"/>
                    <a:pt x="153590" y="24607"/>
                    <a:pt x="116681" y="35719"/>
                  </a:cubicBezTo>
                  <a:cubicBezTo>
                    <a:pt x="79772" y="46831"/>
                    <a:pt x="39886" y="56753"/>
                    <a:pt x="0" y="6667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30" name="任意多边形 1929"/>
            <p:cNvSpPr/>
            <p:nvPr/>
          </p:nvSpPr>
          <p:spPr>
            <a:xfrm>
              <a:off x="7343775" y="3286124"/>
              <a:ext cx="283369" cy="78581"/>
            </a:xfrm>
            <a:custGeom>
              <a:avLst/>
              <a:gdLst>
                <a:gd name="connsiteX0" fmla="*/ 290513 w 290513"/>
                <a:gd name="connsiteY0" fmla="*/ 0 h 76200"/>
                <a:gd name="connsiteX1" fmla="*/ 200025 w 290513"/>
                <a:gd name="connsiteY1" fmla="*/ 14288 h 76200"/>
                <a:gd name="connsiteX2" fmla="*/ 109538 w 290513"/>
                <a:gd name="connsiteY2" fmla="*/ 38100 h 76200"/>
                <a:gd name="connsiteX3" fmla="*/ 0 w 290513"/>
                <a:gd name="connsiteY3" fmla="*/ 76200 h 76200"/>
                <a:gd name="connsiteX0" fmla="*/ 283369 w 283369"/>
                <a:gd name="connsiteY0" fmla="*/ 0 h 78581"/>
                <a:gd name="connsiteX1" fmla="*/ 200025 w 283369"/>
                <a:gd name="connsiteY1" fmla="*/ 16669 h 78581"/>
                <a:gd name="connsiteX2" fmla="*/ 109538 w 283369"/>
                <a:gd name="connsiteY2" fmla="*/ 40481 h 78581"/>
                <a:gd name="connsiteX3" fmla="*/ 0 w 283369"/>
                <a:gd name="connsiteY3" fmla="*/ 78581 h 7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3369" h="78581">
                  <a:moveTo>
                    <a:pt x="283369" y="0"/>
                  </a:moveTo>
                  <a:cubicBezTo>
                    <a:pt x="253206" y="3969"/>
                    <a:pt x="228997" y="9922"/>
                    <a:pt x="200025" y="16669"/>
                  </a:cubicBezTo>
                  <a:cubicBezTo>
                    <a:pt x="171053" y="23416"/>
                    <a:pt x="142875" y="30162"/>
                    <a:pt x="109538" y="40481"/>
                  </a:cubicBezTo>
                  <a:cubicBezTo>
                    <a:pt x="76201" y="50800"/>
                    <a:pt x="38100" y="64690"/>
                    <a:pt x="0" y="78581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31" name="任意多边形 1930"/>
            <p:cNvSpPr/>
            <p:nvPr/>
          </p:nvSpPr>
          <p:spPr>
            <a:xfrm>
              <a:off x="7360444" y="3321844"/>
              <a:ext cx="285750" cy="85725"/>
            </a:xfrm>
            <a:custGeom>
              <a:avLst/>
              <a:gdLst>
                <a:gd name="connsiteX0" fmla="*/ 285750 w 285750"/>
                <a:gd name="connsiteY0" fmla="*/ 0 h 85725"/>
                <a:gd name="connsiteX1" fmla="*/ 195262 w 285750"/>
                <a:gd name="connsiteY1" fmla="*/ 21431 h 85725"/>
                <a:gd name="connsiteX2" fmla="*/ 88106 w 285750"/>
                <a:gd name="connsiteY2" fmla="*/ 52387 h 85725"/>
                <a:gd name="connsiteX3" fmla="*/ 0 w 285750"/>
                <a:gd name="connsiteY3" fmla="*/ 85725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0" h="85725">
                  <a:moveTo>
                    <a:pt x="285750" y="0"/>
                  </a:moveTo>
                  <a:cubicBezTo>
                    <a:pt x="256976" y="6350"/>
                    <a:pt x="228203" y="12700"/>
                    <a:pt x="195262" y="21431"/>
                  </a:cubicBezTo>
                  <a:cubicBezTo>
                    <a:pt x="162321" y="30162"/>
                    <a:pt x="120650" y="41671"/>
                    <a:pt x="88106" y="52387"/>
                  </a:cubicBezTo>
                  <a:cubicBezTo>
                    <a:pt x="55562" y="63103"/>
                    <a:pt x="27781" y="74414"/>
                    <a:pt x="0" y="8572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32" name="任意多边形 1931"/>
            <p:cNvSpPr/>
            <p:nvPr/>
          </p:nvSpPr>
          <p:spPr>
            <a:xfrm>
              <a:off x="7448550" y="3552826"/>
              <a:ext cx="300037" cy="38099"/>
            </a:xfrm>
            <a:custGeom>
              <a:avLst/>
              <a:gdLst>
                <a:gd name="connsiteX0" fmla="*/ 326231 w 326231"/>
                <a:gd name="connsiteY0" fmla="*/ 0 h 50006"/>
                <a:gd name="connsiteX1" fmla="*/ 266700 w 326231"/>
                <a:gd name="connsiteY1" fmla="*/ 19050 h 50006"/>
                <a:gd name="connsiteX2" fmla="*/ 202406 w 326231"/>
                <a:gd name="connsiteY2" fmla="*/ 19050 h 50006"/>
                <a:gd name="connsiteX3" fmla="*/ 119063 w 326231"/>
                <a:gd name="connsiteY3" fmla="*/ 28575 h 50006"/>
                <a:gd name="connsiteX4" fmla="*/ 0 w 326231"/>
                <a:gd name="connsiteY4" fmla="*/ 50006 h 50006"/>
                <a:gd name="connsiteX0" fmla="*/ 300037 w 300037"/>
                <a:gd name="connsiteY0" fmla="*/ 0 h 38099"/>
                <a:gd name="connsiteX1" fmla="*/ 266700 w 300037"/>
                <a:gd name="connsiteY1" fmla="*/ 7143 h 38099"/>
                <a:gd name="connsiteX2" fmla="*/ 202406 w 300037"/>
                <a:gd name="connsiteY2" fmla="*/ 7143 h 38099"/>
                <a:gd name="connsiteX3" fmla="*/ 119063 w 300037"/>
                <a:gd name="connsiteY3" fmla="*/ 16668 h 38099"/>
                <a:gd name="connsiteX4" fmla="*/ 0 w 300037"/>
                <a:gd name="connsiteY4" fmla="*/ 38099 h 38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037" h="38099">
                  <a:moveTo>
                    <a:pt x="300037" y="0"/>
                  </a:moveTo>
                  <a:cubicBezTo>
                    <a:pt x="280590" y="7937"/>
                    <a:pt x="282972" y="5953"/>
                    <a:pt x="266700" y="7143"/>
                  </a:cubicBezTo>
                  <a:cubicBezTo>
                    <a:pt x="250428" y="8333"/>
                    <a:pt x="227012" y="5556"/>
                    <a:pt x="202406" y="7143"/>
                  </a:cubicBezTo>
                  <a:cubicBezTo>
                    <a:pt x="177800" y="8730"/>
                    <a:pt x="152797" y="11509"/>
                    <a:pt x="119063" y="16668"/>
                  </a:cubicBezTo>
                  <a:cubicBezTo>
                    <a:pt x="85329" y="21827"/>
                    <a:pt x="42664" y="29963"/>
                    <a:pt x="0" y="3809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33" name="任意多边形 1932"/>
            <p:cNvSpPr/>
            <p:nvPr/>
          </p:nvSpPr>
          <p:spPr>
            <a:xfrm>
              <a:off x="7469980" y="3588544"/>
              <a:ext cx="283369" cy="35719"/>
            </a:xfrm>
            <a:custGeom>
              <a:avLst/>
              <a:gdLst>
                <a:gd name="connsiteX0" fmla="*/ 304800 w 304800"/>
                <a:gd name="connsiteY0" fmla="*/ 0 h 35719"/>
                <a:gd name="connsiteX1" fmla="*/ 226219 w 304800"/>
                <a:gd name="connsiteY1" fmla="*/ 4762 h 35719"/>
                <a:gd name="connsiteX2" fmla="*/ 147638 w 304800"/>
                <a:gd name="connsiteY2" fmla="*/ 11906 h 35719"/>
                <a:gd name="connsiteX3" fmla="*/ 66675 w 304800"/>
                <a:gd name="connsiteY3" fmla="*/ 26194 h 35719"/>
                <a:gd name="connsiteX4" fmla="*/ 0 w 304800"/>
                <a:gd name="connsiteY4" fmla="*/ 35719 h 35719"/>
                <a:gd name="connsiteX0" fmla="*/ 283369 w 283369"/>
                <a:gd name="connsiteY0" fmla="*/ 0 h 35719"/>
                <a:gd name="connsiteX1" fmla="*/ 226219 w 283369"/>
                <a:gd name="connsiteY1" fmla="*/ 4762 h 35719"/>
                <a:gd name="connsiteX2" fmla="*/ 147638 w 283369"/>
                <a:gd name="connsiteY2" fmla="*/ 11906 h 35719"/>
                <a:gd name="connsiteX3" fmla="*/ 66675 w 283369"/>
                <a:gd name="connsiteY3" fmla="*/ 26194 h 35719"/>
                <a:gd name="connsiteX4" fmla="*/ 0 w 283369"/>
                <a:gd name="connsiteY4" fmla="*/ 35719 h 3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3369" h="35719">
                  <a:moveTo>
                    <a:pt x="283369" y="0"/>
                  </a:moveTo>
                  <a:lnTo>
                    <a:pt x="226219" y="4762"/>
                  </a:lnTo>
                  <a:cubicBezTo>
                    <a:pt x="203597" y="6746"/>
                    <a:pt x="174229" y="8334"/>
                    <a:pt x="147638" y="11906"/>
                  </a:cubicBezTo>
                  <a:cubicBezTo>
                    <a:pt x="121047" y="15478"/>
                    <a:pt x="91281" y="22225"/>
                    <a:pt x="66675" y="26194"/>
                  </a:cubicBezTo>
                  <a:cubicBezTo>
                    <a:pt x="42069" y="30163"/>
                    <a:pt x="21034" y="32941"/>
                    <a:pt x="0" y="3571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34" name="任意多边形 1933"/>
            <p:cNvSpPr/>
            <p:nvPr/>
          </p:nvSpPr>
          <p:spPr>
            <a:xfrm>
              <a:off x="7441406" y="3643313"/>
              <a:ext cx="330994" cy="42084"/>
            </a:xfrm>
            <a:custGeom>
              <a:avLst/>
              <a:gdLst>
                <a:gd name="connsiteX0" fmla="*/ 361950 w 361950"/>
                <a:gd name="connsiteY0" fmla="*/ 40481 h 42084"/>
                <a:gd name="connsiteX1" fmla="*/ 295275 w 361950"/>
                <a:gd name="connsiteY1" fmla="*/ 40481 h 42084"/>
                <a:gd name="connsiteX2" fmla="*/ 240507 w 361950"/>
                <a:gd name="connsiteY2" fmla="*/ 23812 h 42084"/>
                <a:gd name="connsiteX3" fmla="*/ 200025 w 361950"/>
                <a:gd name="connsiteY3" fmla="*/ 14287 h 42084"/>
                <a:gd name="connsiteX4" fmla="*/ 121444 w 361950"/>
                <a:gd name="connsiteY4" fmla="*/ 7143 h 42084"/>
                <a:gd name="connsiteX5" fmla="*/ 0 w 361950"/>
                <a:gd name="connsiteY5" fmla="*/ 0 h 42084"/>
                <a:gd name="connsiteX0" fmla="*/ 330994 w 330994"/>
                <a:gd name="connsiteY0" fmla="*/ 40481 h 42084"/>
                <a:gd name="connsiteX1" fmla="*/ 295275 w 330994"/>
                <a:gd name="connsiteY1" fmla="*/ 40481 h 42084"/>
                <a:gd name="connsiteX2" fmla="*/ 240507 w 330994"/>
                <a:gd name="connsiteY2" fmla="*/ 23812 h 42084"/>
                <a:gd name="connsiteX3" fmla="*/ 200025 w 330994"/>
                <a:gd name="connsiteY3" fmla="*/ 14287 h 42084"/>
                <a:gd name="connsiteX4" fmla="*/ 121444 w 330994"/>
                <a:gd name="connsiteY4" fmla="*/ 7143 h 42084"/>
                <a:gd name="connsiteX5" fmla="*/ 0 w 330994"/>
                <a:gd name="connsiteY5" fmla="*/ 0 h 4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0994" h="42084">
                  <a:moveTo>
                    <a:pt x="330994" y="40481"/>
                  </a:moveTo>
                  <a:cubicBezTo>
                    <a:pt x="307776" y="41870"/>
                    <a:pt x="310356" y="43259"/>
                    <a:pt x="295275" y="40481"/>
                  </a:cubicBezTo>
                  <a:cubicBezTo>
                    <a:pt x="280194" y="37703"/>
                    <a:pt x="256382" y="28178"/>
                    <a:pt x="240507" y="23812"/>
                  </a:cubicBezTo>
                  <a:cubicBezTo>
                    <a:pt x="224632" y="19446"/>
                    <a:pt x="219869" y="17065"/>
                    <a:pt x="200025" y="14287"/>
                  </a:cubicBezTo>
                  <a:cubicBezTo>
                    <a:pt x="180181" y="11509"/>
                    <a:pt x="154781" y="9524"/>
                    <a:pt x="121444" y="7143"/>
                  </a:cubicBezTo>
                  <a:cubicBezTo>
                    <a:pt x="88107" y="4762"/>
                    <a:pt x="0" y="0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35" name="任意多边形 1934"/>
            <p:cNvSpPr/>
            <p:nvPr/>
          </p:nvSpPr>
          <p:spPr>
            <a:xfrm>
              <a:off x="7448549" y="3686175"/>
              <a:ext cx="342901" cy="40816"/>
            </a:xfrm>
            <a:custGeom>
              <a:avLst/>
              <a:gdLst>
                <a:gd name="connsiteX0" fmla="*/ 366713 w 366713"/>
                <a:gd name="connsiteY0" fmla="*/ 23813 h 40536"/>
                <a:gd name="connsiteX1" fmla="*/ 304800 w 366713"/>
                <a:gd name="connsiteY1" fmla="*/ 40481 h 40536"/>
                <a:gd name="connsiteX2" fmla="*/ 247650 w 366713"/>
                <a:gd name="connsiteY2" fmla="*/ 28575 h 40536"/>
                <a:gd name="connsiteX3" fmla="*/ 188119 w 366713"/>
                <a:gd name="connsiteY3" fmla="*/ 11906 h 40536"/>
                <a:gd name="connsiteX4" fmla="*/ 0 w 366713"/>
                <a:gd name="connsiteY4" fmla="*/ 0 h 40536"/>
                <a:gd name="connsiteX0" fmla="*/ 364332 w 364332"/>
                <a:gd name="connsiteY0" fmla="*/ 28575 h 40481"/>
                <a:gd name="connsiteX1" fmla="*/ 304800 w 364332"/>
                <a:gd name="connsiteY1" fmla="*/ 40481 h 40481"/>
                <a:gd name="connsiteX2" fmla="*/ 247650 w 364332"/>
                <a:gd name="connsiteY2" fmla="*/ 28575 h 40481"/>
                <a:gd name="connsiteX3" fmla="*/ 188119 w 364332"/>
                <a:gd name="connsiteY3" fmla="*/ 11906 h 40481"/>
                <a:gd name="connsiteX4" fmla="*/ 0 w 364332"/>
                <a:gd name="connsiteY4" fmla="*/ 0 h 40481"/>
                <a:gd name="connsiteX0" fmla="*/ 342901 w 342901"/>
                <a:gd name="connsiteY0" fmla="*/ 33338 h 40816"/>
                <a:gd name="connsiteX1" fmla="*/ 304800 w 342901"/>
                <a:gd name="connsiteY1" fmla="*/ 40481 h 40816"/>
                <a:gd name="connsiteX2" fmla="*/ 247650 w 342901"/>
                <a:gd name="connsiteY2" fmla="*/ 28575 h 40816"/>
                <a:gd name="connsiteX3" fmla="*/ 188119 w 342901"/>
                <a:gd name="connsiteY3" fmla="*/ 11906 h 40816"/>
                <a:gd name="connsiteX4" fmla="*/ 0 w 342901"/>
                <a:gd name="connsiteY4" fmla="*/ 0 h 40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901" h="40816">
                  <a:moveTo>
                    <a:pt x="342901" y="33338"/>
                  </a:moveTo>
                  <a:cubicBezTo>
                    <a:pt x="321866" y="41275"/>
                    <a:pt x="320675" y="41275"/>
                    <a:pt x="304800" y="40481"/>
                  </a:cubicBezTo>
                  <a:cubicBezTo>
                    <a:pt x="288925" y="39687"/>
                    <a:pt x="267097" y="33337"/>
                    <a:pt x="247650" y="28575"/>
                  </a:cubicBezTo>
                  <a:cubicBezTo>
                    <a:pt x="228203" y="23813"/>
                    <a:pt x="229394" y="16668"/>
                    <a:pt x="188119" y="11906"/>
                  </a:cubicBezTo>
                  <a:cubicBezTo>
                    <a:pt x="146844" y="7144"/>
                    <a:pt x="73422" y="3572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36" name="任意多边形 1935"/>
            <p:cNvSpPr/>
            <p:nvPr/>
          </p:nvSpPr>
          <p:spPr>
            <a:xfrm>
              <a:off x="7486650" y="3752849"/>
              <a:ext cx="326232" cy="40481"/>
            </a:xfrm>
            <a:custGeom>
              <a:avLst/>
              <a:gdLst>
                <a:gd name="connsiteX0" fmla="*/ 352425 w 352425"/>
                <a:gd name="connsiteY0" fmla="*/ 52388 h 52388"/>
                <a:gd name="connsiteX1" fmla="*/ 300038 w 352425"/>
                <a:gd name="connsiteY1" fmla="*/ 26194 h 52388"/>
                <a:gd name="connsiteX2" fmla="*/ 261938 w 352425"/>
                <a:gd name="connsiteY2" fmla="*/ 26194 h 52388"/>
                <a:gd name="connsiteX3" fmla="*/ 226219 w 352425"/>
                <a:gd name="connsiteY3" fmla="*/ 33338 h 52388"/>
                <a:gd name="connsiteX4" fmla="*/ 152400 w 352425"/>
                <a:gd name="connsiteY4" fmla="*/ 26194 h 52388"/>
                <a:gd name="connsiteX5" fmla="*/ 0 w 352425"/>
                <a:gd name="connsiteY5" fmla="*/ 0 h 52388"/>
                <a:gd name="connsiteX0" fmla="*/ 326232 w 326232"/>
                <a:gd name="connsiteY0" fmla="*/ 40481 h 40481"/>
                <a:gd name="connsiteX1" fmla="*/ 300038 w 326232"/>
                <a:gd name="connsiteY1" fmla="*/ 26194 h 40481"/>
                <a:gd name="connsiteX2" fmla="*/ 261938 w 326232"/>
                <a:gd name="connsiteY2" fmla="*/ 26194 h 40481"/>
                <a:gd name="connsiteX3" fmla="*/ 226219 w 326232"/>
                <a:gd name="connsiteY3" fmla="*/ 33338 h 40481"/>
                <a:gd name="connsiteX4" fmla="*/ 152400 w 326232"/>
                <a:gd name="connsiteY4" fmla="*/ 26194 h 40481"/>
                <a:gd name="connsiteX5" fmla="*/ 0 w 326232"/>
                <a:gd name="connsiteY5" fmla="*/ 0 h 40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6232" h="40481">
                  <a:moveTo>
                    <a:pt x="326232" y="40481"/>
                  </a:moveTo>
                  <a:cubicBezTo>
                    <a:pt x="307579" y="29567"/>
                    <a:pt x="310754" y="28575"/>
                    <a:pt x="300038" y="26194"/>
                  </a:cubicBezTo>
                  <a:cubicBezTo>
                    <a:pt x="289322" y="23813"/>
                    <a:pt x="274241" y="25003"/>
                    <a:pt x="261938" y="26194"/>
                  </a:cubicBezTo>
                  <a:cubicBezTo>
                    <a:pt x="249635" y="27385"/>
                    <a:pt x="244475" y="33338"/>
                    <a:pt x="226219" y="33338"/>
                  </a:cubicBezTo>
                  <a:cubicBezTo>
                    <a:pt x="207963" y="33338"/>
                    <a:pt x="190103" y="31750"/>
                    <a:pt x="152400" y="26194"/>
                  </a:cubicBezTo>
                  <a:cubicBezTo>
                    <a:pt x="114697" y="20638"/>
                    <a:pt x="57348" y="10319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37" name="任意多边形 1936"/>
            <p:cNvSpPr/>
            <p:nvPr/>
          </p:nvSpPr>
          <p:spPr>
            <a:xfrm>
              <a:off x="7484269" y="3793331"/>
              <a:ext cx="340519" cy="50006"/>
            </a:xfrm>
            <a:custGeom>
              <a:avLst/>
              <a:gdLst>
                <a:gd name="connsiteX0" fmla="*/ 357187 w 357187"/>
                <a:gd name="connsiteY0" fmla="*/ 52388 h 52388"/>
                <a:gd name="connsiteX1" fmla="*/ 302419 w 357187"/>
                <a:gd name="connsiteY1" fmla="*/ 33338 h 52388"/>
                <a:gd name="connsiteX2" fmla="*/ 273844 w 357187"/>
                <a:gd name="connsiteY2" fmla="*/ 28575 h 52388"/>
                <a:gd name="connsiteX3" fmla="*/ 228600 w 357187"/>
                <a:gd name="connsiteY3" fmla="*/ 33338 h 52388"/>
                <a:gd name="connsiteX4" fmla="*/ 142875 w 357187"/>
                <a:gd name="connsiteY4" fmla="*/ 23813 h 52388"/>
                <a:gd name="connsiteX5" fmla="*/ 0 w 357187"/>
                <a:gd name="connsiteY5" fmla="*/ 0 h 52388"/>
                <a:gd name="connsiteX0" fmla="*/ 357187 w 357187"/>
                <a:gd name="connsiteY0" fmla="*/ 52388 h 52388"/>
                <a:gd name="connsiteX1" fmla="*/ 302419 w 357187"/>
                <a:gd name="connsiteY1" fmla="*/ 33338 h 52388"/>
                <a:gd name="connsiteX2" fmla="*/ 273844 w 357187"/>
                <a:gd name="connsiteY2" fmla="*/ 28575 h 52388"/>
                <a:gd name="connsiteX3" fmla="*/ 228600 w 357187"/>
                <a:gd name="connsiteY3" fmla="*/ 33338 h 52388"/>
                <a:gd name="connsiteX4" fmla="*/ 142875 w 357187"/>
                <a:gd name="connsiteY4" fmla="*/ 21432 h 52388"/>
                <a:gd name="connsiteX5" fmla="*/ 0 w 357187"/>
                <a:gd name="connsiteY5" fmla="*/ 0 h 52388"/>
                <a:gd name="connsiteX0" fmla="*/ 357187 w 357187"/>
                <a:gd name="connsiteY0" fmla="*/ 52388 h 52388"/>
                <a:gd name="connsiteX1" fmla="*/ 302419 w 357187"/>
                <a:gd name="connsiteY1" fmla="*/ 33338 h 52388"/>
                <a:gd name="connsiteX2" fmla="*/ 273844 w 357187"/>
                <a:gd name="connsiteY2" fmla="*/ 28575 h 52388"/>
                <a:gd name="connsiteX3" fmla="*/ 223837 w 357187"/>
                <a:gd name="connsiteY3" fmla="*/ 30957 h 52388"/>
                <a:gd name="connsiteX4" fmla="*/ 142875 w 357187"/>
                <a:gd name="connsiteY4" fmla="*/ 21432 h 52388"/>
                <a:gd name="connsiteX5" fmla="*/ 0 w 357187"/>
                <a:gd name="connsiteY5" fmla="*/ 0 h 52388"/>
                <a:gd name="connsiteX0" fmla="*/ 357187 w 357187"/>
                <a:gd name="connsiteY0" fmla="*/ 52388 h 52388"/>
                <a:gd name="connsiteX1" fmla="*/ 309563 w 357187"/>
                <a:gd name="connsiteY1" fmla="*/ 40482 h 52388"/>
                <a:gd name="connsiteX2" fmla="*/ 273844 w 357187"/>
                <a:gd name="connsiteY2" fmla="*/ 28575 h 52388"/>
                <a:gd name="connsiteX3" fmla="*/ 223837 w 357187"/>
                <a:gd name="connsiteY3" fmla="*/ 30957 h 52388"/>
                <a:gd name="connsiteX4" fmla="*/ 142875 w 357187"/>
                <a:gd name="connsiteY4" fmla="*/ 21432 h 52388"/>
                <a:gd name="connsiteX5" fmla="*/ 0 w 357187"/>
                <a:gd name="connsiteY5" fmla="*/ 0 h 52388"/>
                <a:gd name="connsiteX0" fmla="*/ 357187 w 357187"/>
                <a:gd name="connsiteY0" fmla="*/ 54769 h 54769"/>
                <a:gd name="connsiteX1" fmla="*/ 309563 w 357187"/>
                <a:gd name="connsiteY1" fmla="*/ 40482 h 54769"/>
                <a:gd name="connsiteX2" fmla="*/ 273844 w 357187"/>
                <a:gd name="connsiteY2" fmla="*/ 28575 h 54769"/>
                <a:gd name="connsiteX3" fmla="*/ 223837 w 357187"/>
                <a:gd name="connsiteY3" fmla="*/ 30957 h 54769"/>
                <a:gd name="connsiteX4" fmla="*/ 142875 w 357187"/>
                <a:gd name="connsiteY4" fmla="*/ 21432 h 54769"/>
                <a:gd name="connsiteX5" fmla="*/ 0 w 357187"/>
                <a:gd name="connsiteY5" fmla="*/ 0 h 54769"/>
                <a:gd name="connsiteX0" fmla="*/ 357187 w 357187"/>
                <a:gd name="connsiteY0" fmla="*/ 54769 h 54769"/>
                <a:gd name="connsiteX1" fmla="*/ 309563 w 357187"/>
                <a:gd name="connsiteY1" fmla="*/ 40482 h 54769"/>
                <a:gd name="connsiteX2" fmla="*/ 273844 w 357187"/>
                <a:gd name="connsiteY2" fmla="*/ 33337 h 54769"/>
                <a:gd name="connsiteX3" fmla="*/ 223837 w 357187"/>
                <a:gd name="connsiteY3" fmla="*/ 30957 h 54769"/>
                <a:gd name="connsiteX4" fmla="*/ 142875 w 357187"/>
                <a:gd name="connsiteY4" fmla="*/ 21432 h 54769"/>
                <a:gd name="connsiteX5" fmla="*/ 0 w 357187"/>
                <a:gd name="connsiteY5" fmla="*/ 0 h 54769"/>
                <a:gd name="connsiteX0" fmla="*/ 340519 w 340519"/>
                <a:gd name="connsiteY0" fmla="*/ 50006 h 50006"/>
                <a:gd name="connsiteX1" fmla="*/ 309563 w 340519"/>
                <a:gd name="connsiteY1" fmla="*/ 40482 h 50006"/>
                <a:gd name="connsiteX2" fmla="*/ 273844 w 340519"/>
                <a:gd name="connsiteY2" fmla="*/ 33337 h 50006"/>
                <a:gd name="connsiteX3" fmla="*/ 223837 w 340519"/>
                <a:gd name="connsiteY3" fmla="*/ 30957 h 50006"/>
                <a:gd name="connsiteX4" fmla="*/ 142875 w 340519"/>
                <a:gd name="connsiteY4" fmla="*/ 21432 h 50006"/>
                <a:gd name="connsiteX5" fmla="*/ 0 w 340519"/>
                <a:gd name="connsiteY5" fmla="*/ 0 h 5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0519" h="50006">
                  <a:moveTo>
                    <a:pt x="340519" y="50006"/>
                  </a:moveTo>
                  <a:cubicBezTo>
                    <a:pt x="320080" y="42465"/>
                    <a:pt x="320675" y="43260"/>
                    <a:pt x="309563" y="40482"/>
                  </a:cubicBezTo>
                  <a:cubicBezTo>
                    <a:pt x="298451" y="37704"/>
                    <a:pt x="288132" y="34924"/>
                    <a:pt x="273844" y="33337"/>
                  </a:cubicBezTo>
                  <a:cubicBezTo>
                    <a:pt x="259556" y="31750"/>
                    <a:pt x="245665" y="32941"/>
                    <a:pt x="223837" y="30957"/>
                  </a:cubicBezTo>
                  <a:cubicBezTo>
                    <a:pt x="202009" y="28973"/>
                    <a:pt x="180181" y="26591"/>
                    <a:pt x="142875" y="21432"/>
                  </a:cubicBezTo>
                  <a:cubicBezTo>
                    <a:pt x="105569" y="16273"/>
                    <a:pt x="52387" y="9128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38" name="任意多边形 1937"/>
            <p:cNvSpPr/>
            <p:nvPr/>
          </p:nvSpPr>
          <p:spPr>
            <a:xfrm>
              <a:off x="7546181" y="3869531"/>
              <a:ext cx="273844" cy="47626"/>
            </a:xfrm>
            <a:custGeom>
              <a:avLst/>
              <a:gdLst>
                <a:gd name="connsiteX0" fmla="*/ 292894 w 292894"/>
                <a:gd name="connsiteY0" fmla="*/ 50007 h 50007"/>
                <a:gd name="connsiteX1" fmla="*/ 238125 w 292894"/>
                <a:gd name="connsiteY1" fmla="*/ 30957 h 50007"/>
                <a:gd name="connsiteX2" fmla="*/ 207169 w 292894"/>
                <a:gd name="connsiteY2" fmla="*/ 21432 h 50007"/>
                <a:gd name="connsiteX3" fmla="*/ 161925 w 292894"/>
                <a:gd name="connsiteY3" fmla="*/ 33338 h 50007"/>
                <a:gd name="connsiteX4" fmla="*/ 88107 w 292894"/>
                <a:gd name="connsiteY4" fmla="*/ 21432 h 50007"/>
                <a:gd name="connsiteX5" fmla="*/ 0 w 292894"/>
                <a:gd name="connsiteY5" fmla="*/ 0 h 50007"/>
                <a:gd name="connsiteX0" fmla="*/ 292894 w 292894"/>
                <a:gd name="connsiteY0" fmla="*/ 50007 h 50007"/>
                <a:gd name="connsiteX1" fmla="*/ 238125 w 292894"/>
                <a:gd name="connsiteY1" fmla="*/ 30957 h 50007"/>
                <a:gd name="connsiteX2" fmla="*/ 207169 w 292894"/>
                <a:gd name="connsiteY2" fmla="*/ 21432 h 50007"/>
                <a:gd name="connsiteX3" fmla="*/ 159543 w 292894"/>
                <a:gd name="connsiteY3" fmla="*/ 30957 h 50007"/>
                <a:gd name="connsiteX4" fmla="*/ 88107 w 292894"/>
                <a:gd name="connsiteY4" fmla="*/ 21432 h 50007"/>
                <a:gd name="connsiteX5" fmla="*/ 0 w 292894"/>
                <a:gd name="connsiteY5" fmla="*/ 0 h 50007"/>
                <a:gd name="connsiteX0" fmla="*/ 273844 w 273844"/>
                <a:gd name="connsiteY0" fmla="*/ 47626 h 47626"/>
                <a:gd name="connsiteX1" fmla="*/ 238125 w 273844"/>
                <a:gd name="connsiteY1" fmla="*/ 30957 h 47626"/>
                <a:gd name="connsiteX2" fmla="*/ 207169 w 273844"/>
                <a:gd name="connsiteY2" fmla="*/ 21432 h 47626"/>
                <a:gd name="connsiteX3" fmla="*/ 159543 w 273844"/>
                <a:gd name="connsiteY3" fmla="*/ 30957 h 47626"/>
                <a:gd name="connsiteX4" fmla="*/ 88107 w 273844"/>
                <a:gd name="connsiteY4" fmla="*/ 21432 h 47626"/>
                <a:gd name="connsiteX5" fmla="*/ 0 w 273844"/>
                <a:gd name="connsiteY5" fmla="*/ 0 h 47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3844" h="47626">
                  <a:moveTo>
                    <a:pt x="273844" y="47626"/>
                  </a:moveTo>
                  <a:cubicBezTo>
                    <a:pt x="261938" y="42070"/>
                    <a:pt x="249237" y="35323"/>
                    <a:pt x="238125" y="30957"/>
                  </a:cubicBezTo>
                  <a:cubicBezTo>
                    <a:pt x="227013" y="26591"/>
                    <a:pt x="220266" y="21432"/>
                    <a:pt x="207169" y="21432"/>
                  </a:cubicBezTo>
                  <a:cubicBezTo>
                    <a:pt x="194072" y="21432"/>
                    <a:pt x="179387" y="30957"/>
                    <a:pt x="159543" y="30957"/>
                  </a:cubicBezTo>
                  <a:cubicBezTo>
                    <a:pt x="139699" y="30957"/>
                    <a:pt x="114697" y="26591"/>
                    <a:pt x="88107" y="21432"/>
                  </a:cubicBezTo>
                  <a:cubicBezTo>
                    <a:pt x="61517" y="16273"/>
                    <a:pt x="30560" y="7938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39" name="任意多边形 1938"/>
            <p:cNvSpPr/>
            <p:nvPr/>
          </p:nvSpPr>
          <p:spPr>
            <a:xfrm>
              <a:off x="7546180" y="3907631"/>
              <a:ext cx="276225" cy="52388"/>
            </a:xfrm>
            <a:custGeom>
              <a:avLst/>
              <a:gdLst>
                <a:gd name="connsiteX0" fmla="*/ 292894 w 292894"/>
                <a:gd name="connsiteY0" fmla="*/ 57150 h 57150"/>
                <a:gd name="connsiteX1" fmla="*/ 238125 w 292894"/>
                <a:gd name="connsiteY1" fmla="*/ 38100 h 57150"/>
                <a:gd name="connsiteX2" fmla="*/ 207169 w 292894"/>
                <a:gd name="connsiteY2" fmla="*/ 30957 h 57150"/>
                <a:gd name="connsiteX3" fmla="*/ 171450 w 292894"/>
                <a:gd name="connsiteY3" fmla="*/ 38100 h 57150"/>
                <a:gd name="connsiteX4" fmla="*/ 97632 w 292894"/>
                <a:gd name="connsiteY4" fmla="*/ 21432 h 57150"/>
                <a:gd name="connsiteX5" fmla="*/ 0 w 292894"/>
                <a:gd name="connsiteY5" fmla="*/ 0 h 57150"/>
                <a:gd name="connsiteX0" fmla="*/ 292894 w 292894"/>
                <a:gd name="connsiteY0" fmla="*/ 57150 h 57150"/>
                <a:gd name="connsiteX1" fmla="*/ 238125 w 292894"/>
                <a:gd name="connsiteY1" fmla="*/ 38100 h 57150"/>
                <a:gd name="connsiteX2" fmla="*/ 207169 w 292894"/>
                <a:gd name="connsiteY2" fmla="*/ 30957 h 57150"/>
                <a:gd name="connsiteX3" fmla="*/ 169069 w 292894"/>
                <a:gd name="connsiteY3" fmla="*/ 33338 h 57150"/>
                <a:gd name="connsiteX4" fmla="*/ 97632 w 292894"/>
                <a:gd name="connsiteY4" fmla="*/ 21432 h 57150"/>
                <a:gd name="connsiteX5" fmla="*/ 0 w 292894"/>
                <a:gd name="connsiteY5" fmla="*/ 0 h 57150"/>
                <a:gd name="connsiteX0" fmla="*/ 276225 w 276225"/>
                <a:gd name="connsiteY0" fmla="*/ 52388 h 52388"/>
                <a:gd name="connsiteX1" fmla="*/ 238125 w 276225"/>
                <a:gd name="connsiteY1" fmla="*/ 38100 h 52388"/>
                <a:gd name="connsiteX2" fmla="*/ 207169 w 276225"/>
                <a:gd name="connsiteY2" fmla="*/ 30957 h 52388"/>
                <a:gd name="connsiteX3" fmla="*/ 169069 w 276225"/>
                <a:gd name="connsiteY3" fmla="*/ 33338 h 52388"/>
                <a:gd name="connsiteX4" fmla="*/ 97632 w 276225"/>
                <a:gd name="connsiteY4" fmla="*/ 21432 h 52388"/>
                <a:gd name="connsiteX5" fmla="*/ 0 w 276225"/>
                <a:gd name="connsiteY5" fmla="*/ 0 h 5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225" h="52388">
                  <a:moveTo>
                    <a:pt x="276225" y="52388"/>
                  </a:moveTo>
                  <a:cubicBezTo>
                    <a:pt x="255984" y="45045"/>
                    <a:pt x="249634" y="41672"/>
                    <a:pt x="238125" y="38100"/>
                  </a:cubicBezTo>
                  <a:cubicBezTo>
                    <a:pt x="226616" y="34528"/>
                    <a:pt x="218678" y="31751"/>
                    <a:pt x="207169" y="30957"/>
                  </a:cubicBezTo>
                  <a:cubicBezTo>
                    <a:pt x="195660" y="30163"/>
                    <a:pt x="187325" y="34925"/>
                    <a:pt x="169069" y="33338"/>
                  </a:cubicBezTo>
                  <a:cubicBezTo>
                    <a:pt x="150813" y="31750"/>
                    <a:pt x="125810" y="26988"/>
                    <a:pt x="97632" y="21432"/>
                  </a:cubicBezTo>
                  <a:cubicBezTo>
                    <a:pt x="69454" y="15876"/>
                    <a:pt x="32544" y="7144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40" name="任意多边形 1939"/>
            <p:cNvSpPr/>
            <p:nvPr/>
          </p:nvSpPr>
          <p:spPr>
            <a:xfrm>
              <a:off x="7505700" y="3962400"/>
              <a:ext cx="290512" cy="71438"/>
            </a:xfrm>
            <a:custGeom>
              <a:avLst/>
              <a:gdLst>
                <a:gd name="connsiteX0" fmla="*/ 307181 w 307181"/>
                <a:gd name="connsiteY0" fmla="*/ 83344 h 83344"/>
                <a:gd name="connsiteX1" fmla="*/ 259556 w 307181"/>
                <a:gd name="connsiteY1" fmla="*/ 59531 h 83344"/>
                <a:gd name="connsiteX2" fmla="*/ 221456 w 307181"/>
                <a:gd name="connsiteY2" fmla="*/ 59531 h 83344"/>
                <a:gd name="connsiteX3" fmla="*/ 180975 w 307181"/>
                <a:gd name="connsiteY3" fmla="*/ 64294 h 83344"/>
                <a:gd name="connsiteX4" fmla="*/ 150019 w 307181"/>
                <a:gd name="connsiteY4" fmla="*/ 40481 h 83344"/>
                <a:gd name="connsiteX5" fmla="*/ 128588 w 307181"/>
                <a:gd name="connsiteY5" fmla="*/ 30956 h 83344"/>
                <a:gd name="connsiteX6" fmla="*/ 76200 w 307181"/>
                <a:gd name="connsiteY6" fmla="*/ 35719 h 83344"/>
                <a:gd name="connsiteX7" fmla="*/ 0 w 307181"/>
                <a:gd name="connsiteY7" fmla="*/ 0 h 83344"/>
                <a:gd name="connsiteX0" fmla="*/ 307181 w 307181"/>
                <a:gd name="connsiteY0" fmla="*/ 83344 h 83344"/>
                <a:gd name="connsiteX1" fmla="*/ 259556 w 307181"/>
                <a:gd name="connsiteY1" fmla="*/ 59531 h 83344"/>
                <a:gd name="connsiteX2" fmla="*/ 221456 w 307181"/>
                <a:gd name="connsiteY2" fmla="*/ 59531 h 83344"/>
                <a:gd name="connsiteX3" fmla="*/ 185737 w 307181"/>
                <a:gd name="connsiteY3" fmla="*/ 61913 h 83344"/>
                <a:gd name="connsiteX4" fmla="*/ 150019 w 307181"/>
                <a:gd name="connsiteY4" fmla="*/ 40481 h 83344"/>
                <a:gd name="connsiteX5" fmla="*/ 128588 w 307181"/>
                <a:gd name="connsiteY5" fmla="*/ 30956 h 83344"/>
                <a:gd name="connsiteX6" fmla="*/ 76200 w 307181"/>
                <a:gd name="connsiteY6" fmla="*/ 35719 h 83344"/>
                <a:gd name="connsiteX7" fmla="*/ 0 w 307181"/>
                <a:gd name="connsiteY7" fmla="*/ 0 h 83344"/>
                <a:gd name="connsiteX0" fmla="*/ 290512 w 290512"/>
                <a:gd name="connsiteY0" fmla="*/ 71438 h 71438"/>
                <a:gd name="connsiteX1" fmla="*/ 259556 w 290512"/>
                <a:gd name="connsiteY1" fmla="*/ 59531 h 71438"/>
                <a:gd name="connsiteX2" fmla="*/ 221456 w 290512"/>
                <a:gd name="connsiteY2" fmla="*/ 59531 h 71438"/>
                <a:gd name="connsiteX3" fmla="*/ 185737 w 290512"/>
                <a:gd name="connsiteY3" fmla="*/ 61913 h 71438"/>
                <a:gd name="connsiteX4" fmla="*/ 150019 w 290512"/>
                <a:gd name="connsiteY4" fmla="*/ 40481 h 71438"/>
                <a:gd name="connsiteX5" fmla="*/ 128588 w 290512"/>
                <a:gd name="connsiteY5" fmla="*/ 30956 h 71438"/>
                <a:gd name="connsiteX6" fmla="*/ 76200 w 290512"/>
                <a:gd name="connsiteY6" fmla="*/ 35719 h 71438"/>
                <a:gd name="connsiteX7" fmla="*/ 0 w 290512"/>
                <a:gd name="connsiteY7" fmla="*/ 0 h 71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512" h="71438">
                  <a:moveTo>
                    <a:pt x="290512" y="71438"/>
                  </a:moveTo>
                  <a:cubicBezTo>
                    <a:pt x="273843" y="61516"/>
                    <a:pt x="271065" y="61515"/>
                    <a:pt x="259556" y="59531"/>
                  </a:cubicBezTo>
                  <a:cubicBezTo>
                    <a:pt x="248047" y="57547"/>
                    <a:pt x="233759" y="59134"/>
                    <a:pt x="221456" y="59531"/>
                  </a:cubicBezTo>
                  <a:cubicBezTo>
                    <a:pt x="209153" y="59928"/>
                    <a:pt x="197643" y="65088"/>
                    <a:pt x="185737" y="61913"/>
                  </a:cubicBezTo>
                  <a:cubicBezTo>
                    <a:pt x="173831" y="58738"/>
                    <a:pt x="159544" y="45641"/>
                    <a:pt x="150019" y="40481"/>
                  </a:cubicBezTo>
                  <a:cubicBezTo>
                    <a:pt x="140494" y="35321"/>
                    <a:pt x="140891" y="31750"/>
                    <a:pt x="128588" y="30956"/>
                  </a:cubicBezTo>
                  <a:cubicBezTo>
                    <a:pt x="116285" y="30162"/>
                    <a:pt x="97631" y="40878"/>
                    <a:pt x="76200" y="35719"/>
                  </a:cubicBezTo>
                  <a:cubicBezTo>
                    <a:pt x="54769" y="30560"/>
                    <a:pt x="27384" y="15280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41" name="任意多边形 1940"/>
            <p:cNvSpPr/>
            <p:nvPr/>
          </p:nvSpPr>
          <p:spPr>
            <a:xfrm>
              <a:off x="7539038" y="4019549"/>
              <a:ext cx="250031" cy="55352"/>
            </a:xfrm>
            <a:custGeom>
              <a:avLst/>
              <a:gdLst>
                <a:gd name="connsiteX0" fmla="*/ 261937 w 261937"/>
                <a:gd name="connsiteY0" fmla="*/ 64294 h 64294"/>
                <a:gd name="connsiteX1" fmla="*/ 178593 w 261937"/>
                <a:gd name="connsiteY1" fmla="*/ 45244 h 64294"/>
                <a:gd name="connsiteX2" fmla="*/ 138112 w 261937"/>
                <a:gd name="connsiteY2" fmla="*/ 54769 h 64294"/>
                <a:gd name="connsiteX3" fmla="*/ 109537 w 261937"/>
                <a:gd name="connsiteY3" fmla="*/ 23813 h 64294"/>
                <a:gd name="connsiteX4" fmla="*/ 69056 w 261937"/>
                <a:gd name="connsiteY4" fmla="*/ 23813 h 64294"/>
                <a:gd name="connsiteX5" fmla="*/ 38100 w 261937"/>
                <a:gd name="connsiteY5" fmla="*/ 19050 h 64294"/>
                <a:gd name="connsiteX6" fmla="*/ 0 w 261937"/>
                <a:gd name="connsiteY6" fmla="*/ 0 h 64294"/>
                <a:gd name="connsiteX0" fmla="*/ 264318 w 264318"/>
                <a:gd name="connsiteY0" fmla="*/ 61913 h 61913"/>
                <a:gd name="connsiteX1" fmla="*/ 178593 w 264318"/>
                <a:gd name="connsiteY1" fmla="*/ 45244 h 61913"/>
                <a:gd name="connsiteX2" fmla="*/ 138112 w 264318"/>
                <a:gd name="connsiteY2" fmla="*/ 54769 h 61913"/>
                <a:gd name="connsiteX3" fmla="*/ 109537 w 264318"/>
                <a:gd name="connsiteY3" fmla="*/ 23813 h 61913"/>
                <a:gd name="connsiteX4" fmla="*/ 69056 w 264318"/>
                <a:gd name="connsiteY4" fmla="*/ 23813 h 61913"/>
                <a:gd name="connsiteX5" fmla="*/ 38100 w 264318"/>
                <a:gd name="connsiteY5" fmla="*/ 19050 h 61913"/>
                <a:gd name="connsiteX6" fmla="*/ 0 w 264318"/>
                <a:gd name="connsiteY6" fmla="*/ 0 h 61913"/>
                <a:gd name="connsiteX0" fmla="*/ 264318 w 264318"/>
                <a:gd name="connsiteY0" fmla="*/ 61913 h 61913"/>
                <a:gd name="connsiteX1" fmla="*/ 221455 w 264318"/>
                <a:gd name="connsiteY1" fmla="*/ 42864 h 61913"/>
                <a:gd name="connsiteX2" fmla="*/ 178593 w 264318"/>
                <a:gd name="connsiteY2" fmla="*/ 45244 h 61913"/>
                <a:gd name="connsiteX3" fmla="*/ 138112 w 264318"/>
                <a:gd name="connsiteY3" fmla="*/ 54769 h 61913"/>
                <a:gd name="connsiteX4" fmla="*/ 109537 w 264318"/>
                <a:gd name="connsiteY4" fmla="*/ 23813 h 61913"/>
                <a:gd name="connsiteX5" fmla="*/ 69056 w 264318"/>
                <a:gd name="connsiteY5" fmla="*/ 23813 h 61913"/>
                <a:gd name="connsiteX6" fmla="*/ 38100 w 264318"/>
                <a:gd name="connsiteY6" fmla="*/ 19050 h 61913"/>
                <a:gd name="connsiteX7" fmla="*/ 0 w 264318"/>
                <a:gd name="connsiteY7" fmla="*/ 0 h 61913"/>
                <a:gd name="connsiteX0" fmla="*/ 264318 w 264318"/>
                <a:gd name="connsiteY0" fmla="*/ 61913 h 61913"/>
                <a:gd name="connsiteX1" fmla="*/ 221455 w 264318"/>
                <a:gd name="connsiteY1" fmla="*/ 42864 h 61913"/>
                <a:gd name="connsiteX2" fmla="*/ 178593 w 264318"/>
                <a:gd name="connsiteY2" fmla="*/ 45244 h 61913"/>
                <a:gd name="connsiteX3" fmla="*/ 138112 w 264318"/>
                <a:gd name="connsiteY3" fmla="*/ 54769 h 61913"/>
                <a:gd name="connsiteX4" fmla="*/ 107156 w 264318"/>
                <a:gd name="connsiteY4" fmla="*/ 26195 h 61913"/>
                <a:gd name="connsiteX5" fmla="*/ 69056 w 264318"/>
                <a:gd name="connsiteY5" fmla="*/ 23813 h 61913"/>
                <a:gd name="connsiteX6" fmla="*/ 38100 w 264318"/>
                <a:gd name="connsiteY6" fmla="*/ 19050 h 61913"/>
                <a:gd name="connsiteX7" fmla="*/ 0 w 264318"/>
                <a:gd name="connsiteY7" fmla="*/ 0 h 61913"/>
                <a:gd name="connsiteX0" fmla="*/ 250031 w 250031"/>
                <a:gd name="connsiteY0" fmla="*/ 54770 h 55352"/>
                <a:gd name="connsiteX1" fmla="*/ 221455 w 250031"/>
                <a:gd name="connsiteY1" fmla="*/ 42864 h 55352"/>
                <a:gd name="connsiteX2" fmla="*/ 178593 w 250031"/>
                <a:gd name="connsiteY2" fmla="*/ 45244 h 55352"/>
                <a:gd name="connsiteX3" fmla="*/ 138112 w 250031"/>
                <a:gd name="connsiteY3" fmla="*/ 54769 h 55352"/>
                <a:gd name="connsiteX4" fmla="*/ 107156 w 250031"/>
                <a:gd name="connsiteY4" fmla="*/ 26195 h 55352"/>
                <a:gd name="connsiteX5" fmla="*/ 69056 w 250031"/>
                <a:gd name="connsiteY5" fmla="*/ 23813 h 55352"/>
                <a:gd name="connsiteX6" fmla="*/ 38100 w 250031"/>
                <a:gd name="connsiteY6" fmla="*/ 19050 h 55352"/>
                <a:gd name="connsiteX7" fmla="*/ 0 w 250031"/>
                <a:gd name="connsiteY7" fmla="*/ 0 h 5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031" h="55352">
                  <a:moveTo>
                    <a:pt x="250031" y="54770"/>
                  </a:moveTo>
                  <a:cubicBezTo>
                    <a:pt x="242094" y="52389"/>
                    <a:pt x="235743" y="45642"/>
                    <a:pt x="221455" y="42864"/>
                  </a:cubicBezTo>
                  <a:cubicBezTo>
                    <a:pt x="207168" y="40086"/>
                    <a:pt x="192483" y="43260"/>
                    <a:pt x="178593" y="45244"/>
                  </a:cubicBezTo>
                  <a:cubicBezTo>
                    <a:pt x="164703" y="47228"/>
                    <a:pt x="150018" y="57944"/>
                    <a:pt x="138112" y="54769"/>
                  </a:cubicBezTo>
                  <a:cubicBezTo>
                    <a:pt x="126206" y="51594"/>
                    <a:pt x="118665" y="31354"/>
                    <a:pt x="107156" y="26195"/>
                  </a:cubicBezTo>
                  <a:cubicBezTo>
                    <a:pt x="95647" y="21036"/>
                    <a:pt x="80565" y="25004"/>
                    <a:pt x="69056" y="23813"/>
                  </a:cubicBezTo>
                  <a:cubicBezTo>
                    <a:pt x="57547" y="22622"/>
                    <a:pt x="49609" y="23019"/>
                    <a:pt x="38100" y="19050"/>
                  </a:cubicBezTo>
                  <a:cubicBezTo>
                    <a:pt x="26591" y="15081"/>
                    <a:pt x="13295" y="7540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42" name="任意多边形 1941"/>
            <p:cNvSpPr/>
            <p:nvPr/>
          </p:nvSpPr>
          <p:spPr>
            <a:xfrm>
              <a:off x="5529263" y="4907756"/>
              <a:ext cx="83343" cy="85725"/>
            </a:xfrm>
            <a:custGeom>
              <a:avLst/>
              <a:gdLst>
                <a:gd name="connsiteX0" fmla="*/ 0 w 83343"/>
                <a:gd name="connsiteY0" fmla="*/ 85725 h 85725"/>
                <a:gd name="connsiteX1" fmla="*/ 83343 w 83343"/>
                <a:gd name="connsiteY1" fmla="*/ 0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3343" h="85725">
                  <a:moveTo>
                    <a:pt x="0" y="85725"/>
                  </a:moveTo>
                  <a:lnTo>
                    <a:pt x="83343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43" name="任意多边形 1942"/>
            <p:cNvSpPr/>
            <p:nvPr/>
          </p:nvSpPr>
          <p:spPr>
            <a:xfrm>
              <a:off x="5548313" y="4986338"/>
              <a:ext cx="50006" cy="38100"/>
            </a:xfrm>
            <a:custGeom>
              <a:avLst/>
              <a:gdLst>
                <a:gd name="connsiteX0" fmla="*/ 0 w 50006"/>
                <a:gd name="connsiteY0" fmla="*/ 38100 h 38100"/>
                <a:gd name="connsiteX1" fmla="*/ 50006 w 50006"/>
                <a:gd name="connsiteY1" fmla="*/ 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006" h="38100">
                  <a:moveTo>
                    <a:pt x="0" y="38100"/>
                  </a:moveTo>
                  <a:lnTo>
                    <a:pt x="50006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44" name="任意多边形 1943"/>
            <p:cNvSpPr/>
            <p:nvPr/>
          </p:nvSpPr>
          <p:spPr>
            <a:xfrm>
              <a:off x="5586413" y="5253038"/>
              <a:ext cx="38100" cy="80962"/>
            </a:xfrm>
            <a:custGeom>
              <a:avLst/>
              <a:gdLst>
                <a:gd name="connsiteX0" fmla="*/ 0 w 38100"/>
                <a:gd name="connsiteY0" fmla="*/ 80962 h 80962"/>
                <a:gd name="connsiteX1" fmla="*/ 38100 w 38100"/>
                <a:gd name="connsiteY1" fmla="*/ 0 h 80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80962">
                  <a:moveTo>
                    <a:pt x="0" y="80962"/>
                  </a:moveTo>
                  <a:lnTo>
                    <a:pt x="3810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45" name="任意多边形 1944"/>
            <p:cNvSpPr/>
            <p:nvPr/>
          </p:nvSpPr>
          <p:spPr>
            <a:xfrm>
              <a:off x="5605463" y="5250656"/>
              <a:ext cx="57150" cy="121444"/>
            </a:xfrm>
            <a:custGeom>
              <a:avLst/>
              <a:gdLst>
                <a:gd name="connsiteX0" fmla="*/ 0 w 57150"/>
                <a:gd name="connsiteY0" fmla="*/ 121444 h 121444"/>
                <a:gd name="connsiteX1" fmla="*/ 57150 w 57150"/>
                <a:gd name="connsiteY1" fmla="*/ 0 h 121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50" h="121444">
                  <a:moveTo>
                    <a:pt x="0" y="121444"/>
                  </a:moveTo>
                  <a:lnTo>
                    <a:pt x="5715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46" name="任意多边形 1945"/>
            <p:cNvSpPr/>
            <p:nvPr/>
          </p:nvSpPr>
          <p:spPr>
            <a:xfrm>
              <a:off x="7519987" y="4262438"/>
              <a:ext cx="250031" cy="61912"/>
            </a:xfrm>
            <a:custGeom>
              <a:avLst/>
              <a:gdLst>
                <a:gd name="connsiteX0" fmla="*/ 266700 w 266700"/>
                <a:gd name="connsiteY0" fmla="*/ 66675 h 66675"/>
                <a:gd name="connsiteX1" fmla="*/ 192881 w 266700"/>
                <a:gd name="connsiteY1" fmla="*/ 35718 h 66675"/>
                <a:gd name="connsiteX2" fmla="*/ 150018 w 266700"/>
                <a:gd name="connsiteY2" fmla="*/ 45243 h 66675"/>
                <a:gd name="connsiteX3" fmla="*/ 59531 w 266700"/>
                <a:gd name="connsiteY3" fmla="*/ 23812 h 66675"/>
                <a:gd name="connsiteX4" fmla="*/ 0 w 266700"/>
                <a:gd name="connsiteY4" fmla="*/ 0 h 66675"/>
                <a:gd name="connsiteX0" fmla="*/ 266700 w 266700"/>
                <a:gd name="connsiteY0" fmla="*/ 66675 h 66675"/>
                <a:gd name="connsiteX1" fmla="*/ 200025 w 266700"/>
                <a:gd name="connsiteY1" fmla="*/ 38100 h 66675"/>
                <a:gd name="connsiteX2" fmla="*/ 150018 w 266700"/>
                <a:gd name="connsiteY2" fmla="*/ 45243 h 66675"/>
                <a:gd name="connsiteX3" fmla="*/ 59531 w 266700"/>
                <a:gd name="connsiteY3" fmla="*/ 23812 h 66675"/>
                <a:gd name="connsiteX4" fmla="*/ 0 w 266700"/>
                <a:gd name="connsiteY4" fmla="*/ 0 h 66675"/>
                <a:gd name="connsiteX0" fmla="*/ 250031 w 250031"/>
                <a:gd name="connsiteY0" fmla="*/ 61912 h 61912"/>
                <a:gd name="connsiteX1" fmla="*/ 200025 w 250031"/>
                <a:gd name="connsiteY1" fmla="*/ 38100 h 61912"/>
                <a:gd name="connsiteX2" fmla="*/ 150018 w 250031"/>
                <a:gd name="connsiteY2" fmla="*/ 45243 h 61912"/>
                <a:gd name="connsiteX3" fmla="*/ 59531 w 250031"/>
                <a:gd name="connsiteY3" fmla="*/ 23812 h 61912"/>
                <a:gd name="connsiteX4" fmla="*/ 0 w 250031"/>
                <a:gd name="connsiteY4" fmla="*/ 0 h 61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0031" h="61912">
                  <a:moveTo>
                    <a:pt x="250031" y="61912"/>
                  </a:moveTo>
                  <a:cubicBezTo>
                    <a:pt x="222845" y="48219"/>
                    <a:pt x="216694" y="40878"/>
                    <a:pt x="200025" y="38100"/>
                  </a:cubicBezTo>
                  <a:cubicBezTo>
                    <a:pt x="183356" y="35322"/>
                    <a:pt x="173434" y="47624"/>
                    <a:pt x="150018" y="45243"/>
                  </a:cubicBezTo>
                  <a:cubicBezTo>
                    <a:pt x="126602" y="42862"/>
                    <a:pt x="84534" y="31352"/>
                    <a:pt x="59531" y="23812"/>
                  </a:cubicBezTo>
                  <a:cubicBezTo>
                    <a:pt x="34528" y="16272"/>
                    <a:pt x="17264" y="8136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47" name="任意多边形 1946"/>
            <p:cNvSpPr/>
            <p:nvPr/>
          </p:nvSpPr>
          <p:spPr>
            <a:xfrm>
              <a:off x="7512844" y="4305300"/>
              <a:ext cx="273844" cy="66675"/>
            </a:xfrm>
            <a:custGeom>
              <a:avLst/>
              <a:gdLst>
                <a:gd name="connsiteX0" fmla="*/ 276225 w 276225"/>
                <a:gd name="connsiteY0" fmla="*/ 59531 h 59531"/>
                <a:gd name="connsiteX1" fmla="*/ 204787 w 276225"/>
                <a:gd name="connsiteY1" fmla="*/ 33338 h 59531"/>
                <a:gd name="connsiteX2" fmla="*/ 159544 w 276225"/>
                <a:gd name="connsiteY2" fmla="*/ 40481 h 59531"/>
                <a:gd name="connsiteX3" fmla="*/ 83344 w 276225"/>
                <a:gd name="connsiteY3" fmla="*/ 16669 h 59531"/>
                <a:gd name="connsiteX4" fmla="*/ 0 w 276225"/>
                <a:gd name="connsiteY4" fmla="*/ 0 h 59531"/>
                <a:gd name="connsiteX0" fmla="*/ 273844 w 273844"/>
                <a:gd name="connsiteY0" fmla="*/ 66675 h 66675"/>
                <a:gd name="connsiteX1" fmla="*/ 204787 w 273844"/>
                <a:gd name="connsiteY1" fmla="*/ 33338 h 66675"/>
                <a:gd name="connsiteX2" fmla="*/ 159544 w 273844"/>
                <a:gd name="connsiteY2" fmla="*/ 40481 h 66675"/>
                <a:gd name="connsiteX3" fmla="*/ 83344 w 273844"/>
                <a:gd name="connsiteY3" fmla="*/ 16669 h 66675"/>
                <a:gd name="connsiteX4" fmla="*/ 0 w 273844"/>
                <a:gd name="connsiteY4" fmla="*/ 0 h 66675"/>
                <a:gd name="connsiteX0" fmla="*/ 273844 w 273844"/>
                <a:gd name="connsiteY0" fmla="*/ 66675 h 66675"/>
                <a:gd name="connsiteX1" fmla="*/ 207168 w 273844"/>
                <a:gd name="connsiteY1" fmla="*/ 40481 h 66675"/>
                <a:gd name="connsiteX2" fmla="*/ 159544 w 273844"/>
                <a:gd name="connsiteY2" fmla="*/ 40481 h 66675"/>
                <a:gd name="connsiteX3" fmla="*/ 83344 w 273844"/>
                <a:gd name="connsiteY3" fmla="*/ 16669 h 66675"/>
                <a:gd name="connsiteX4" fmla="*/ 0 w 273844"/>
                <a:gd name="connsiteY4" fmla="*/ 0 h 66675"/>
                <a:gd name="connsiteX0" fmla="*/ 273844 w 273844"/>
                <a:gd name="connsiteY0" fmla="*/ 66675 h 66675"/>
                <a:gd name="connsiteX1" fmla="*/ 207168 w 273844"/>
                <a:gd name="connsiteY1" fmla="*/ 40481 h 66675"/>
                <a:gd name="connsiteX2" fmla="*/ 159544 w 273844"/>
                <a:gd name="connsiteY2" fmla="*/ 40481 h 66675"/>
                <a:gd name="connsiteX3" fmla="*/ 80963 w 273844"/>
                <a:gd name="connsiteY3" fmla="*/ 21431 h 66675"/>
                <a:gd name="connsiteX4" fmla="*/ 0 w 273844"/>
                <a:gd name="connsiteY4" fmla="*/ 0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3844" h="66675">
                  <a:moveTo>
                    <a:pt x="273844" y="66675"/>
                  </a:moveTo>
                  <a:cubicBezTo>
                    <a:pt x="247848" y="55166"/>
                    <a:pt x="226218" y="44847"/>
                    <a:pt x="207168" y="40481"/>
                  </a:cubicBezTo>
                  <a:cubicBezTo>
                    <a:pt x="188118" y="36115"/>
                    <a:pt x="180578" y="43656"/>
                    <a:pt x="159544" y="40481"/>
                  </a:cubicBezTo>
                  <a:cubicBezTo>
                    <a:pt x="138510" y="37306"/>
                    <a:pt x="107554" y="28178"/>
                    <a:pt x="80963" y="21431"/>
                  </a:cubicBezTo>
                  <a:cubicBezTo>
                    <a:pt x="54372" y="14684"/>
                    <a:pt x="28376" y="496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48" name="任意多边形 1947"/>
            <p:cNvSpPr/>
            <p:nvPr/>
          </p:nvSpPr>
          <p:spPr>
            <a:xfrm>
              <a:off x="7460455" y="4329113"/>
              <a:ext cx="297657" cy="114299"/>
            </a:xfrm>
            <a:custGeom>
              <a:avLst/>
              <a:gdLst>
                <a:gd name="connsiteX0" fmla="*/ 304800 w 304800"/>
                <a:gd name="connsiteY0" fmla="*/ 121443 h 121443"/>
                <a:gd name="connsiteX1" fmla="*/ 261938 w 304800"/>
                <a:gd name="connsiteY1" fmla="*/ 83343 h 121443"/>
                <a:gd name="connsiteX2" fmla="*/ 238125 w 304800"/>
                <a:gd name="connsiteY2" fmla="*/ 69056 h 121443"/>
                <a:gd name="connsiteX3" fmla="*/ 190500 w 304800"/>
                <a:gd name="connsiteY3" fmla="*/ 69056 h 121443"/>
                <a:gd name="connsiteX4" fmla="*/ 152400 w 304800"/>
                <a:gd name="connsiteY4" fmla="*/ 64293 h 121443"/>
                <a:gd name="connsiteX5" fmla="*/ 0 w 304800"/>
                <a:gd name="connsiteY5" fmla="*/ 0 h 121443"/>
                <a:gd name="connsiteX0" fmla="*/ 304800 w 304800"/>
                <a:gd name="connsiteY0" fmla="*/ 121443 h 121443"/>
                <a:gd name="connsiteX1" fmla="*/ 261938 w 304800"/>
                <a:gd name="connsiteY1" fmla="*/ 83343 h 121443"/>
                <a:gd name="connsiteX2" fmla="*/ 238125 w 304800"/>
                <a:gd name="connsiteY2" fmla="*/ 69056 h 121443"/>
                <a:gd name="connsiteX3" fmla="*/ 197644 w 304800"/>
                <a:gd name="connsiteY3" fmla="*/ 69056 h 121443"/>
                <a:gd name="connsiteX4" fmla="*/ 152400 w 304800"/>
                <a:gd name="connsiteY4" fmla="*/ 64293 h 121443"/>
                <a:gd name="connsiteX5" fmla="*/ 0 w 304800"/>
                <a:gd name="connsiteY5" fmla="*/ 0 h 121443"/>
                <a:gd name="connsiteX0" fmla="*/ 297657 w 297657"/>
                <a:gd name="connsiteY0" fmla="*/ 114299 h 114299"/>
                <a:gd name="connsiteX1" fmla="*/ 261938 w 297657"/>
                <a:gd name="connsiteY1" fmla="*/ 83343 h 114299"/>
                <a:gd name="connsiteX2" fmla="*/ 238125 w 297657"/>
                <a:gd name="connsiteY2" fmla="*/ 69056 h 114299"/>
                <a:gd name="connsiteX3" fmla="*/ 197644 w 297657"/>
                <a:gd name="connsiteY3" fmla="*/ 69056 h 114299"/>
                <a:gd name="connsiteX4" fmla="*/ 152400 w 297657"/>
                <a:gd name="connsiteY4" fmla="*/ 64293 h 114299"/>
                <a:gd name="connsiteX5" fmla="*/ 0 w 297657"/>
                <a:gd name="connsiteY5" fmla="*/ 0 h 114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657" h="114299">
                  <a:moveTo>
                    <a:pt x="297657" y="114299"/>
                  </a:moveTo>
                  <a:cubicBezTo>
                    <a:pt x="281782" y="99614"/>
                    <a:pt x="271860" y="90884"/>
                    <a:pt x="261938" y="83343"/>
                  </a:cubicBezTo>
                  <a:cubicBezTo>
                    <a:pt x="252016" y="75803"/>
                    <a:pt x="248841" y="71437"/>
                    <a:pt x="238125" y="69056"/>
                  </a:cubicBezTo>
                  <a:cubicBezTo>
                    <a:pt x="227409" y="66675"/>
                    <a:pt x="211931" y="69850"/>
                    <a:pt x="197644" y="69056"/>
                  </a:cubicBezTo>
                  <a:cubicBezTo>
                    <a:pt x="183357" y="68262"/>
                    <a:pt x="185341" y="75802"/>
                    <a:pt x="152400" y="64293"/>
                  </a:cubicBezTo>
                  <a:cubicBezTo>
                    <a:pt x="119459" y="52784"/>
                    <a:pt x="60325" y="26392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49" name="任意多边形 1948"/>
            <p:cNvSpPr/>
            <p:nvPr/>
          </p:nvSpPr>
          <p:spPr>
            <a:xfrm>
              <a:off x="7446168" y="4369593"/>
              <a:ext cx="259557" cy="90487"/>
            </a:xfrm>
            <a:custGeom>
              <a:avLst/>
              <a:gdLst>
                <a:gd name="connsiteX0" fmla="*/ 302418 w 302418"/>
                <a:gd name="connsiteY0" fmla="*/ 119062 h 119062"/>
                <a:gd name="connsiteX1" fmla="*/ 235743 w 302418"/>
                <a:gd name="connsiteY1" fmla="*/ 85725 h 119062"/>
                <a:gd name="connsiteX2" fmla="*/ 157162 w 302418"/>
                <a:gd name="connsiteY2" fmla="*/ 69056 h 119062"/>
                <a:gd name="connsiteX3" fmla="*/ 0 w 302418"/>
                <a:gd name="connsiteY3" fmla="*/ 0 h 119062"/>
                <a:gd name="connsiteX0" fmla="*/ 302418 w 302418"/>
                <a:gd name="connsiteY0" fmla="*/ 119062 h 119062"/>
                <a:gd name="connsiteX1" fmla="*/ 235743 w 302418"/>
                <a:gd name="connsiteY1" fmla="*/ 85725 h 119062"/>
                <a:gd name="connsiteX2" fmla="*/ 157162 w 302418"/>
                <a:gd name="connsiteY2" fmla="*/ 66675 h 119062"/>
                <a:gd name="connsiteX3" fmla="*/ 0 w 302418"/>
                <a:gd name="connsiteY3" fmla="*/ 0 h 119062"/>
                <a:gd name="connsiteX0" fmla="*/ 302418 w 302418"/>
                <a:gd name="connsiteY0" fmla="*/ 119062 h 119062"/>
                <a:gd name="connsiteX1" fmla="*/ 245268 w 302418"/>
                <a:gd name="connsiteY1" fmla="*/ 88106 h 119062"/>
                <a:gd name="connsiteX2" fmla="*/ 157162 w 302418"/>
                <a:gd name="connsiteY2" fmla="*/ 66675 h 119062"/>
                <a:gd name="connsiteX3" fmla="*/ 0 w 302418"/>
                <a:gd name="connsiteY3" fmla="*/ 0 h 119062"/>
                <a:gd name="connsiteX0" fmla="*/ 297656 w 297656"/>
                <a:gd name="connsiteY0" fmla="*/ 109537 h 109537"/>
                <a:gd name="connsiteX1" fmla="*/ 245268 w 297656"/>
                <a:gd name="connsiteY1" fmla="*/ 88106 h 109537"/>
                <a:gd name="connsiteX2" fmla="*/ 157162 w 297656"/>
                <a:gd name="connsiteY2" fmla="*/ 66675 h 109537"/>
                <a:gd name="connsiteX3" fmla="*/ 0 w 297656"/>
                <a:gd name="connsiteY3" fmla="*/ 0 h 109537"/>
                <a:gd name="connsiteX0" fmla="*/ 283369 w 283369"/>
                <a:gd name="connsiteY0" fmla="*/ 100012 h 100012"/>
                <a:gd name="connsiteX1" fmla="*/ 230981 w 283369"/>
                <a:gd name="connsiteY1" fmla="*/ 78581 h 100012"/>
                <a:gd name="connsiteX2" fmla="*/ 142875 w 283369"/>
                <a:gd name="connsiteY2" fmla="*/ 57150 h 100012"/>
                <a:gd name="connsiteX3" fmla="*/ 0 w 283369"/>
                <a:gd name="connsiteY3" fmla="*/ 0 h 100012"/>
                <a:gd name="connsiteX0" fmla="*/ 261938 w 261938"/>
                <a:gd name="connsiteY0" fmla="*/ 90487 h 90487"/>
                <a:gd name="connsiteX1" fmla="*/ 230981 w 261938"/>
                <a:gd name="connsiteY1" fmla="*/ 78581 h 90487"/>
                <a:gd name="connsiteX2" fmla="*/ 142875 w 261938"/>
                <a:gd name="connsiteY2" fmla="*/ 57150 h 90487"/>
                <a:gd name="connsiteX3" fmla="*/ 0 w 261938"/>
                <a:gd name="connsiteY3" fmla="*/ 0 h 90487"/>
                <a:gd name="connsiteX0" fmla="*/ 259557 w 259557"/>
                <a:gd name="connsiteY0" fmla="*/ 90487 h 90487"/>
                <a:gd name="connsiteX1" fmla="*/ 230981 w 259557"/>
                <a:gd name="connsiteY1" fmla="*/ 78581 h 90487"/>
                <a:gd name="connsiteX2" fmla="*/ 142875 w 259557"/>
                <a:gd name="connsiteY2" fmla="*/ 57150 h 90487"/>
                <a:gd name="connsiteX3" fmla="*/ 0 w 259557"/>
                <a:gd name="connsiteY3" fmla="*/ 0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9557" h="90487">
                  <a:moveTo>
                    <a:pt x="259557" y="90487"/>
                  </a:moveTo>
                  <a:cubicBezTo>
                    <a:pt x="238324" y="77985"/>
                    <a:pt x="250428" y="84137"/>
                    <a:pt x="230981" y="78581"/>
                  </a:cubicBezTo>
                  <a:cubicBezTo>
                    <a:pt x="211534" y="73025"/>
                    <a:pt x="181372" y="70247"/>
                    <a:pt x="142875" y="57150"/>
                  </a:cubicBezTo>
                  <a:cubicBezTo>
                    <a:pt x="104378" y="44053"/>
                    <a:pt x="0" y="0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50" name="任意多边形 1949"/>
            <p:cNvSpPr/>
            <p:nvPr/>
          </p:nvSpPr>
          <p:spPr>
            <a:xfrm>
              <a:off x="7450931" y="4505325"/>
              <a:ext cx="121444" cy="52387"/>
            </a:xfrm>
            <a:custGeom>
              <a:avLst/>
              <a:gdLst>
                <a:gd name="connsiteX0" fmla="*/ 140494 w 140494"/>
                <a:gd name="connsiteY0" fmla="*/ 59531 h 59531"/>
                <a:gd name="connsiteX1" fmla="*/ 0 w 140494"/>
                <a:gd name="connsiteY1" fmla="*/ 0 h 59531"/>
                <a:gd name="connsiteX0" fmla="*/ 121444 w 121444"/>
                <a:gd name="connsiteY0" fmla="*/ 52387 h 52387"/>
                <a:gd name="connsiteX1" fmla="*/ 0 w 121444"/>
                <a:gd name="connsiteY1" fmla="*/ 0 h 52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444" h="52387">
                  <a:moveTo>
                    <a:pt x="121444" y="52387"/>
                  </a:move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51" name="任意多边形 1950"/>
            <p:cNvSpPr/>
            <p:nvPr/>
          </p:nvSpPr>
          <p:spPr>
            <a:xfrm>
              <a:off x="7429500" y="4538663"/>
              <a:ext cx="119062" cy="50006"/>
            </a:xfrm>
            <a:custGeom>
              <a:avLst/>
              <a:gdLst>
                <a:gd name="connsiteX0" fmla="*/ 135731 w 135731"/>
                <a:gd name="connsiteY0" fmla="*/ 57150 h 57150"/>
                <a:gd name="connsiteX1" fmla="*/ 0 w 135731"/>
                <a:gd name="connsiteY1" fmla="*/ 0 h 57150"/>
                <a:gd name="connsiteX0" fmla="*/ 119062 w 119062"/>
                <a:gd name="connsiteY0" fmla="*/ 50006 h 50006"/>
                <a:gd name="connsiteX1" fmla="*/ 0 w 119062"/>
                <a:gd name="connsiteY1" fmla="*/ 0 h 5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62" h="50006">
                  <a:moveTo>
                    <a:pt x="119062" y="50006"/>
                  </a:move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52" name="任意多边形 1951"/>
            <p:cNvSpPr/>
            <p:nvPr/>
          </p:nvSpPr>
          <p:spPr>
            <a:xfrm>
              <a:off x="7403306" y="4626768"/>
              <a:ext cx="111919" cy="23813"/>
            </a:xfrm>
            <a:custGeom>
              <a:avLst/>
              <a:gdLst>
                <a:gd name="connsiteX0" fmla="*/ 142875 w 142875"/>
                <a:gd name="connsiteY0" fmla="*/ 26194 h 26194"/>
                <a:gd name="connsiteX1" fmla="*/ 57150 w 142875"/>
                <a:gd name="connsiteY1" fmla="*/ 11906 h 26194"/>
                <a:gd name="connsiteX2" fmla="*/ 0 w 142875"/>
                <a:gd name="connsiteY2" fmla="*/ 0 h 26194"/>
                <a:gd name="connsiteX0" fmla="*/ 116681 w 116681"/>
                <a:gd name="connsiteY0" fmla="*/ 23813 h 23813"/>
                <a:gd name="connsiteX1" fmla="*/ 57150 w 116681"/>
                <a:gd name="connsiteY1" fmla="*/ 11906 h 23813"/>
                <a:gd name="connsiteX2" fmla="*/ 0 w 116681"/>
                <a:gd name="connsiteY2" fmla="*/ 0 h 23813"/>
                <a:gd name="connsiteX0" fmla="*/ 111919 w 111919"/>
                <a:gd name="connsiteY0" fmla="*/ 23813 h 23813"/>
                <a:gd name="connsiteX1" fmla="*/ 57150 w 111919"/>
                <a:gd name="connsiteY1" fmla="*/ 11906 h 23813"/>
                <a:gd name="connsiteX2" fmla="*/ 0 w 111919"/>
                <a:gd name="connsiteY2" fmla="*/ 0 h 23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919" h="23813">
                  <a:moveTo>
                    <a:pt x="111919" y="23813"/>
                  </a:moveTo>
                  <a:lnTo>
                    <a:pt x="57150" y="11906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53" name="任意多边形 1952"/>
            <p:cNvSpPr/>
            <p:nvPr/>
          </p:nvSpPr>
          <p:spPr>
            <a:xfrm>
              <a:off x="7379493" y="4655344"/>
              <a:ext cx="123825" cy="26194"/>
            </a:xfrm>
            <a:custGeom>
              <a:avLst/>
              <a:gdLst>
                <a:gd name="connsiteX0" fmla="*/ 140494 w 140494"/>
                <a:gd name="connsiteY0" fmla="*/ 30956 h 30956"/>
                <a:gd name="connsiteX1" fmla="*/ 54769 w 140494"/>
                <a:gd name="connsiteY1" fmla="*/ 16669 h 30956"/>
                <a:gd name="connsiteX2" fmla="*/ 0 w 140494"/>
                <a:gd name="connsiteY2" fmla="*/ 0 h 30956"/>
                <a:gd name="connsiteX0" fmla="*/ 123825 w 123825"/>
                <a:gd name="connsiteY0" fmla="*/ 26194 h 26194"/>
                <a:gd name="connsiteX1" fmla="*/ 54769 w 123825"/>
                <a:gd name="connsiteY1" fmla="*/ 16669 h 26194"/>
                <a:gd name="connsiteX2" fmla="*/ 0 w 123825"/>
                <a:gd name="connsiteY2" fmla="*/ 0 h 2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5" h="26194">
                  <a:moveTo>
                    <a:pt x="123825" y="26194"/>
                  </a:moveTo>
                  <a:cubicBezTo>
                    <a:pt x="92670" y="21630"/>
                    <a:pt x="75407" y="21035"/>
                    <a:pt x="54769" y="16669"/>
                  </a:cubicBezTo>
                  <a:cubicBezTo>
                    <a:pt x="34132" y="12303"/>
                    <a:pt x="15676" y="5755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54" name="任意多边形 1953"/>
            <p:cNvSpPr/>
            <p:nvPr/>
          </p:nvSpPr>
          <p:spPr>
            <a:xfrm>
              <a:off x="7310437" y="4795838"/>
              <a:ext cx="166687" cy="97631"/>
            </a:xfrm>
            <a:custGeom>
              <a:avLst/>
              <a:gdLst>
                <a:gd name="connsiteX0" fmla="*/ 183356 w 183356"/>
                <a:gd name="connsiteY0" fmla="*/ 104775 h 104775"/>
                <a:gd name="connsiteX1" fmla="*/ 92868 w 183356"/>
                <a:gd name="connsiteY1" fmla="*/ 64293 h 104775"/>
                <a:gd name="connsiteX2" fmla="*/ 0 w 183356"/>
                <a:gd name="connsiteY2" fmla="*/ 0 h 104775"/>
                <a:gd name="connsiteX0" fmla="*/ 166687 w 166687"/>
                <a:gd name="connsiteY0" fmla="*/ 97631 h 97631"/>
                <a:gd name="connsiteX1" fmla="*/ 92868 w 166687"/>
                <a:gd name="connsiteY1" fmla="*/ 64293 h 97631"/>
                <a:gd name="connsiteX2" fmla="*/ 0 w 166687"/>
                <a:gd name="connsiteY2" fmla="*/ 0 h 97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6687" h="97631">
                  <a:moveTo>
                    <a:pt x="166687" y="97631"/>
                  </a:moveTo>
                  <a:cubicBezTo>
                    <a:pt x="136722" y="86121"/>
                    <a:pt x="120649" y="80565"/>
                    <a:pt x="92868" y="64293"/>
                  </a:cubicBezTo>
                  <a:cubicBezTo>
                    <a:pt x="65087" y="48021"/>
                    <a:pt x="31154" y="23415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55" name="任意多边形 1954"/>
            <p:cNvSpPr/>
            <p:nvPr/>
          </p:nvSpPr>
          <p:spPr>
            <a:xfrm>
              <a:off x="7293769" y="4833938"/>
              <a:ext cx="197644" cy="116681"/>
            </a:xfrm>
            <a:custGeom>
              <a:avLst/>
              <a:gdLst>
                <a:gd name="connsiteX0" fmla="*/ 216694 w 216694"/>
                <a:gd name="connsiteY0" fmla="*/ 128587 h 128587"/>
                <a:gd name="connsiteX1" fmla="*/ 111919 w 216694"/>
                <a:gd name="connsiteY1" fmla="*/ 76200 h 128587"/>
                <a:gd name="connsiteX2" fmla="*/ 0 w 216694"/>
                <a:gd name="connsiteY2" fmla="*/ 0 h 128587"/>
                <a:gd name="connsiteX0" fmla="*/ 197644 w 197644"/>
                <a:gd name="connsiteY0" fmla="*/ 116681 h 116681"/>
                <a:gd name="connsiteX1" fmla="*/ 111919 w 197644"/>
                <a:gd name="connsiteY1" fmla="*/ 76200 h 116681"/>
                <a:gd name="connsiteX2" fmla="*/ 0 w 197644"/>
                <a:gd name="connsiteY2" fmla="*/ 0 h 11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7644" h="116681">
                  <a:moveTo>
                    <a:pt x="197644" y="116681"/>
                  </a:moveTo>
                  <a:cubicBezTo>
                    <a:pt x="163314" y="101203"/>
                    <a:pt x="144860" y="95647"/>
                    <a:pt x="111919" y="76200"/>
                  </a:cubicBezTo>
                  <a:cubicBezTo>
                    <a:pt x="78978" y="56753"/>
                    <a:pt x="37901" y="27384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56" name="任意多边形 1955"/>
            <p:cNvSpPr/>
            <p:nvPr/>
          </p:nvSpPr>
          <p:spPr>
            <a:xfrm>
              <a:off x="7177088" y="4938713"/>
              <a:ext cx="276225" cy="145256"/>
            </a:xfrm>
            <a:custGeom>
              <a:avLst/>
              <a:gdLst>
                <a:gd name="connsiteX0" fmla="*/ 276225 w 276225"/>
                <a:gd name="connsiteY0" fmla="*/ 145256 h 145256"/>
                <a:gd name="connsiteX1" fmla="*/ 228600 w 276225"/>
                <a:gd name="connsiteY1" fmla="*/ 90487 h 145256"/>
                <a:gd name="connsiteX2" fmla="*/ 192881 w 276225"/>
                <a:gd name="connsiteY2" fmla="*/ 57150 h 145256"/>
                <a:gd name="connsiteX3" fmla="*/ 140493 w 276225"/>
                <a:gd name="connsiteY3" fmla="*/ 50006 h 145256"/>
                <a:gd name="connsiteX4" fmla="*/ 0 w 276225"/>
                <a:gd name="connsiteY4" fmla="*/ 0 h 14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225" h="145256">
                  <a:moveTo>
                    <a:pt x="276225" y="145256"/>
                  </a:moveTo>
                  <a:cubicBezTo>
                    <a:pt x="259358" y="125213"/>
                    <a:pt x="242491" y="105171"/>
                    <a:pt x="228600" y="90487"/>
                  </a:cubicBezTo>
                  <a:cubicBezTo>
                    <a:pt x="214709" y="75803"/>
                    <a:pt x="207565" y="63897"/>
                    <a:pt x="192881" y="57150"/>
                  </a:cubicBezTo>
                  <a:cubicBezTo>
                    <a:pt x="178196" y="50403"/>
                    <a:pt x="172640" y="59531"/>
                    <a:pt x="140493" y="50006"/>
                  </a:cubicBezTo>
                  <a:cubicBezTo>
                    <a:pt x="108346" y="40481"/>
                    <a:pt x="54173" y="20240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57" name="任意多边形 1956"/>
            <p:cNvSpPr/>
            <p:nvPr/>
          </p:nvSpPr>
          <p:spPr>
            <a:xfrm>
              <a:off x="7143750" y="4969669"/>
              <a:ext cx="288131" cy="152400"/>
            </a:xfrm>
            <a:custGeom>
              <a:avLst/>
              <a:gdLst>
                <a:gd name="connsiteX0" fmla="*/ 288131 w 288131"/>
                <a:gd name="connsiteY0" fmla="*/ 152400 h 152400"/>
                <a:gd name="connsiteX1" fmla="*/ 223838 w 288131"/>
                <a:gd name="connsiteY1" fmla="*/ 83344 h 152400"/>
                <a:gd name="connsiteX2" fmla="*/ 159544 w 288131"/>
                <a:gd name="connsiteY2" fmla="*/ 59531 h 152400"/>
                <a:gd name="connsiteX3" fmla="*/ 71438 w 288131"/>
                <a:gd name="connsiteY3" fmla="*/ 28575 h 152400"/>
                <a:gd name="connsiteX4" fmla="*/ 0 w 288131"/>
                <a:gd name="connsiteY4" fmla="*/ 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131" h="152400">
                  <a:moveTo>
                    <a:pt x="288131" y="152400"/>
                  </a:moveTo>
                  <a:cubicBezTo>
                    <a:pt x="266700" y="125611"/>
                    <a:pt x="245269" y="98822"/>
                    <a:pt x="223838" y="83344"/>
                  </a:cubicBezTo>
                  <a:cubicBezTo>
                    <a:pt x="202407" y="67866"/>
                    <a:pt x="159544" y="59531"/>
                    <a:pt x="159544" y="59531"/>
                  </a:cubicBezTo>
                  <a:lnTo>
                    <a:pt x="71438" y="28575"/>
                  </a:lnTo>
                  <a:cubicBezTo>
                    <a:pt x="44847" y="18653"/>
                    <a:pt x="22423" y="9326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58" name="任意多边形 1957"/>
            <p:cNvSpPr/>
            <p:nvPr/>
          </p:nvSpPr>
          <p:spPr>
            <a:xfrm>
              <a:off x="7146131" y="5031581"/>
              <a:ext cx="157163" cy="159544"/>
            </a:xfrm>
            <a:custGeom>
              <a:avLst/>
              <a:gdLst>
                <a:gd name="connsiteX0" fmla="*/ 157163 w 157163"/>
                <a:gd name="connsiteY0" fmla="*/ 159544 h 159544"/>
                <a:gd name="connsiteX1" fmla="*/ 90488 w 157163"/>
                <a:gd name="connsiteY1" fmla="*/ 92869 h 159544"/>
                <a:gd name="connsiteX2" fmla="*/ 0 w 157163"/>
                <a:gd name="connsiteY2" fmla="*/ 0 h 159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7163" h="159544">
                  <a:moveTo>
                    <a:pt x="157163" y="159544"/>
                  </a:moveTo>
                  <a:lnTo>
                    <a:pt x="90488" y="92869"/>
                  </a:lnTo>
                  <a:cubicBezTo>
                    <a:pt x="64294" y="66278"/>
                    <a:pt x="32147" y="33139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59" name="任意多边形 1958"/>
            <p:cNvSpPr/>
            <p:nvPr/>
          </p:nvSpPr>
          <p:spPr>
            <a:xfrm>
              <a:off x="7117555" y="5053012"/>
              <a:ext cx="150019" cy="169069"/>
            </a:xfrm>
            <a:custGeom>
              <a:avLst/>
              <a:gdLst>
                <a:gd name="connsiteX0" fmla="*/ 159544 w 159544"/>
                <a:gd name="connsiteY0" fmla="*/ 176212 h 176212"/>
                <a:gd name="connsiteX1" fmla="*/ 109538 w 159544"/>
                <a:gd name="connsiteY1" fmla="*/ 128587 h 176212"/>
                <a:gd name="connsiteX2" fmla="*/ 57150 w 159544"/>
                <a:gd name="connsiteY2" fmla="*/ 69056 h 176212"/>
                <a:gd name="connsiteX3" fmla="*/ 0 w 159544"/>
                <a:gd name="connsiteY3" fmla="*/ 0 h 176212"/>
                <a:gd name="connsiteX0" fmla="*/ 150019 w 150019"/>
                <a:gd name="connsiteY0" fmla="*/ 169069 h 169069"/>
                <a:gd name="connsiteX1" fmla="*/ 109538 w 150019"/>
                <a:gd name="connsiteY1" fmla="*/ 128587 h 169069"/>
                <a:gd name="connsiteX2" fmla="*/ 57150 w 150019"/>
                <a:gd name="connsiteY2" fmla="*/ 69056 h 169069"/>
                <a:gd name="connsiteX3" fmla="*/ 0 w 150019"/>
                <a:gd name="connsiteY3" fmla="*/ 0 h 169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019" h="169069">
                  <a:moveTo>
                    <a:pt x="150019" y="169069"/>
                  </a:moveTo>
                  <a:cubicBezTo>
                    <a:pt x="133549" y="154186"/>
                    <a:pt x="125016" y="145256"/>
                    <a:pt x="109538" y="128587"/>
                  </a:cubicBezTo>
                  <a:cubicBezTo>
                    <a:pt x="94060" y="111918"/>
                    <a:pt x="75406" y="90487"/>
                    <a:pt x="57150" y="69056"/>
                  </a:cubicBezTo>
                  <a:cubicBezTo>
                    <a:pt x="38894" y="47625"/>
                    <a:pt x="19447" y="23812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60" name="任意多边形 1959"/>
            <p:cNvSpPr/>
            <p:nvPr/>
          </p:nvSpPr>
          <p:spPr>
            <a:xfrm>
              <a:off x="7129463" y="5153025"/>
              <a:ext cx="126206" cy="130969"/>
            </a:xfrm>
            <a:custGeom>
              <a:avLst/>
              <a:gdLst>
                <a:gd name="connsiteX0" fmla="*/ 126206 w 126206"/>
                <a:gd name="connsiteY0" fmla="*/ 130969 h 130969"/>
                <a:gd name="connsiteX1" fmla="*/ 0 w 126206"/>
                <a:gd name="connsiteY1" fmla="*/ 0 h 130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206" h="130969">
                  <a:moveTo>
                    <a:pt x="126206" y="130969"/>
                  </a:move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61" name="任意多边形 1960"/>
            <p:cNvSpPr/>
            <p:nvPr/>
          </p:nvSpPr>
          <p:spPr>
            <a:xfrm>
              <a:off x="7103269" y="5183981"/>
              <a:ext cx="128587" cy="142875"/>
            </a:xfrm>
            <a:custGeom>
              <a:avLst/>
              <a:gdLst>
                <a:gd name="connsiteX0" fmla="*/ 128587 w 128587"/>
                <a:gd name="connsiteY0" fmla="*/ 142875 h 142875"/>
                <a:gd name="connsiteX1" fmla="*/ 0 w 128587"/>
                <a:gd name="connsiteY1" fmla="*/ 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587" h="142875">
                  <a:moveTo>
                    <a:pt x="128587" y="142875"/>
                  </a:move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62" name="任意多边形 1961"/>
            <p:cNvSpPr/>
            <p:nvPr/>
          </p:nvSpPr>
          <p:spPr>
            <a:xfrm>
              <a:off x="7050880" y="5191125"/>
              <a:ext cx="100013" cy="152400"/>
            </a:xfrm>
            <a:custGeom>
              <a:avLst/>
              <a:gdLst>
                <a:gd name="connsiteX0" fmla="*/ 109538 w 109538"/>
                <a:gd name="connsiteY0" fmla="*/ 159544 h 159544"/>
                <a:gd name="connsiteX1" fmla="*/ 64294 w 109538"/>
                <a:gd name="connsiteY1" fmla="*/ 95250 h 159544"/>
                <a:gd name="connsiteX2" fmla="*/ 50007 w 109538"/>
                <a:gd name="connsiteY2" fmla="*/ 61913 h 159544"/>
                <a:gd name="connsiteX3" fmla="*/ 11907 w 109538"/>
                <a:gd name="connsiteY3" fmla="*/ 33338 h 159544"/>
                <a:gd name="connsiteX4" fmla="*/ 0 w 109538"/>
                <a:gd name="connsiteY4" fmla="*/ 0 h 159544"/>
                <a:gd name="connsiteX0" fmla="*/ 100013 w 100013"/>
                <a:gd name="connsiteY0" fmla="*/ 152400 h 152400"/>
                <a:gd name="connsiteX1" fmla="*/ 64294 w 100013"/>
                <a:gd name="connsiteY1" fmla="*/ 95250 h 152400"/>
                <a:gd name="connsiteX2" fmla="*/ 50007 w 100013"/>
                <a:gd name="connsiteY2" fmla="*/ 61913 h 152400"/>
                <a:gd name="connsiteX3" fmla="*/ 11907 w 100013"/>
                <a:gd name="connsiteY3" fmla="*/ 33338 h 152400"/>
                <a:gd name="connsiteX4" fmla="*/ 0 w 100013"/>
                <a:gd name="connsiteY4" fmla="*/ 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13" h="152400">
                  <a:moveTo>
                    <a:pt x="100013" y="152400"/>
                  </a:moveTo>
                  <a:cubicBezTo>
                    <a:pt x="82352" y="128389"/>
                    <a:pt x="72628" y="110331"/>
                    <a:pt x="64294" y="95250"/>
                  </a:cubicBezTo>
                  <a:cubicBezTo>
                    <a:pt x="55960" y="80169"/>
                    <a:pt x="58738" y="72232"/>
                    <a:pt x="50007" y="61913"/>
                  </a:cubicBezTo>
                  <a:cubicBezTo>
                    <a:pt x="41276" y="51594"/>
                    <a:pt x="20241" y="43657"/>
                    <a:pt x="11907" y="33338"/>
                  </a:cubicBezTo>
                  <a:cubicBezTo>
                    <a:pt x="3573" y="23019"/>
                    <a:pt x="1786" y="11509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63" name="任意多边形 1962"/>
            <p:cNvSpPr/>
            <p:nvPr/>
          </p:nvSpPr>
          <p:spPr>
            <a:xfrm>
              <a:off x="7008019" y="5217318"/>
              <a:ext cx="116681" cy="150019"/>
            </a:xfrm>
            <a:custGeom>
              <a:avLst/>
              <a:gdLst>
                <a:gd name="connsiteX0" fmla="*/ 130969 w 130969"/>
                <a:gd name="connsiteY0" fmla="*/ 159544 h 159544"/>
                <a:gd name="connsiteX1" fmla="*/ 78581 w 130969"/>
                <a:gd name="connsiteY1" fmla="*/ 121444 h 159544"/>
                <a:gd name="connsiteX2" fmla="*/ 71437 w 130969"/>
                <a:gd name="connsiteY2" fmla="*/ 71437 h 159544"/>
                <a:gd name="connsiteX3" fmla="*/ 38100 w 130969"/>
                <a:gd name="connsiteY3" fmla="*/ 54769 h 159544"/>
                <a:gd name="connsiteX4" fmla="*/ 0 w 130969"/>
                <a:gd name="connsiteY4" fmla="*/ 0 h 159544"/>
                <a:gd name="connsiteX0" fmla="*/ 130969 w 130969"/>
                <a:gd name="connsiteY0" fmla="*/ 159544 h 159544"/>
                <a:gd name="connsiteX1" fmla="*/ 83343 w 130969"/>
                <a:gd name="connsiteY1" fmla="*/ 121444 h 159544"/>
                <a:gd name="connsiteX2" fmla="*/ 71437 w 130969"/>
                <a:gd name="connsiteY2" fmla="*/ 71437 h 159544"/>
                <a:gd name="connsiteX3" fmla="*/ 38100 w 130969"/>
                <a:gd name="connsiteY3" fmla="*/ 54769 h 159544"/>
                <a:gd name="connsiteX4" fmla="*/ 0 w 130969"/>
                <a:gd name="connsiteY4" fmla="*/ 0 h 159544"/>
                <a:gd name="connsiteX0" fmla="*/ 116681 w 116681"/>
                <a:gd name="connsiteY0" fmla="*/ 150019 h 150019"/>
                <a:gd name="connsiteX1" fmla="*/ 83343 w 116681"/>
                <a:gd name="connsiteY1" fmla="*/ 121444 h 150019"/>
                <a:gd name="connsiteX2" fmla="*/ 71437 w 116681"/>
                <a:gd name="connsiteY2" fmla="*/ 71437 h 150019"/>
                <a:gd name="connsiteX3" fmla="*/ 38100 w 116681"/>
                <a:gd name="connsiteY3" fmla="*/ 54769 h 150019"/>
                <a:gd name="connsiteX4" fmla="*/ 0 w 116681"/>
                <a:gd name="connsiteY4" fmla="*/ 0 h 15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681" h="150019">
                  <a:moveTo>
                    <a:pt x="116681" y="150019"/>
                  </a:moveTo>
                  <a:cubicBezTo>
                    <a:pt x="95448" y="138311"/>
                    <a:pt x="90884" y="134541"/>
                    <a:pt x="83343" y="121444"/>
                  </a:cubicBezTo>
                  <a:cubicBezTo>
                    <a:pt x="75802" y="108347"/>
                    <a:pt x="78977" y="82549"/>
                    <a:pt x="71437" y="71437"/>
                  </a:cubicBezTo>
                  <a:cubicBezTo>
                    <a:pt x="63897" y="60325"/>
                    <a:pt x="50006" y="66675"/>
                    <a:pt x="38100" y="54769"/>
                  </a:cubicBezTo>
                  <a:cubicBezTo>
                    <a:pt x="26194" y="42863"/>
                    <a:pt x="13097" y="2143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64" name="任意多边形 1963"/>
            <p:cNvSpPr/>
            <p:nvPr/>
          </p:nvSpPr>
          <p:spPr>
            <a:xfrm>
              <a:off x="6912769" y="5167313"/>
              <a:ext cx="173830" cy="250031"/>
            </a:xfrm>
            <a:custGeom>
              <a:avLst/>
              <a:gdLst>
                <a:gd name="connsiteX0" fmla="*/ 176212 w 176212"/>
                <a:gd name="connsiteY0" fmla="*/ 257175 h 257175"/>
                <a:gd name="connsiteX1" fmla="*/ 159544 w 176212"/>
                <a:gd name="connsiteY1" fmla="*/ 209550 h 257175"/>
                <a:gd name="connsiteX2" fmla="*/ 128587 w 176212"/>
                <a:gd name="connsiteY2" fmla="*/ 169068 h 257175"/>
                <a:gd name="connsiteX3" fmla="*/ 83344 w 176212"/>
                <a:gd name="connsiteY3" fmla="*/ 119062 h 257175"/>
                <a:gd name="connsiteX4" fmla="*/ 0 w 176212"/>
                <a:gd name="connsiteY4" fmla="*/ 0 h 257175"/>
                <a:gd name="connsiteX0" fmla="*/ 173830 w 173830"/>
                <a:gd name="connsiteY0" fmla="*/ 250031 h 250031"/>
                <a:gd name="connsiteX1" fmla="*/ 159544 w 173830"/>
                <a:gd name="connsiteY1" fmla="*/ 209550 h 250031"/>
                <a:gd name="connsiteX2" fmla="*/ 128587 w 173830"/>
                <a:gd name="connsiteY2" fmla="*/ 169068 h 250031"/>
                <a:gd name="connsiteX3" fmla="*/ 83344 w 173830"/>
                <a:gd name="connsiteY3" fmla="*/ 119062 h 250031"/>
                <a:gd name="connsiteX4" fmla="*/ 0 w 173830"/>
                <a:gd name="connsiteY4" fmla="*/ 0 h 25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830" h="250031">
                  <a:moveTo>
                    <a:pt x="173830" y="250031"/>
                  </a:moveTo>
                  <a:cubicBezTo>
                    <a:pt x="169464" y="233560"/>
                    <a:pt x="167084" y="223044"/>
                    <a:pt x="159544" y="209550"/>
                  </a:cubicBezTo>
                  <a:cubicBezTo>
                    <a:pt x="152004" y="196056"/>
                    <a:pt x="141287" y="184149"/>
                    <a:pt x="128587" y="169068"/>
                  </a:cubicBezTo>
                  <a:cubicBezTo>
                    <a:pt x="115887" y="153987"/>
                    <a:pt x="104775" y="147240"/>
                    <a:pt x="83344" y="119062"/>
                  </a:cubicBezTo>
                  <a:cubicBezTo>
                    <a:pt x="61913" y="90884"/>
                    <a:pt x="30956" y="45442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65" name="任意多边形 1964"/>
            <p:cNvSpPr/>
            <p:nvPr/>
          </p:nvSpPr>
          <p:spPr>
            <a:xfrm>
              <a:off x="6881813" y="5183980"/>
              <a:ext cx="166687" cy="264319"/>
            </a:xfrm>
            <a:custGeom>
              <a:avLst/>
              <a:gdLst>
                <a:gd name="connsiteX0" fmla="*/ 166687 w 166687"/>
                <a:gd name="connsiteY0" fmla="*/ 273844 h 273844"/>
                <a:gd name="connsiteX1" fmla="*/ 159543 w 166687"/>
                <a:gd name="connsiteY1" fmla="*/ 216694 h 273844"/>
                <a:gd name="connsiteX2" fmla="*/ 140493 w 166687"/>
                <a:gd name="connsiteY2" fmla="*/ 195263 h 273844"/>
                <a:gd name="connsiteX3" fmla="*/ 95250 w 166687"/>
                <a:gd name="connsiteY3" fmla="*/ 140494 h 273844"/>
                <a:gd name="connsiteX4" fmla="*/ 0 w 166687"/>
                <a:gd name="connsiteY4" fmla="*/ 0 h 273844"/>
                <a:gd name="connsiteX0" fmla="*/ 166687 w 166687"/>
                <a:gd name="connsiteY0" fmla="*/ 264319 h 264319"/>
                <a:gd name="connsiteX1" fmla="*/ 159543 w 166687"/>
                <a:gd name="connsiteY1" fmla="*/ 216694 h 264319"/>
                <a:gd name="connsiteX2" fmla="*/ 140493 w 166687"/>
                <a:gd name="connsiteY2" fmla="*/ 195263 h 264319"/>
                <a:gd name="connsiteX3" fmla="*/ 95250 w 166687"/>
                <a:gd name="connsiteY3" fmla="*/ 140494 h 264319"/>
                <a:gd name="connsiteX4" fmla="*/ 0 w 166687"/>
                <a:gd name="connsiteY4" fmla="*/ 0 h 26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687" h="264319">
                  <a:moveTo>
                    <a:pt x="166687" y="264319"/>
                  </a:moveTo>
                  <a:cubicBezTo>
                    <a:pt x="165298" y="242292"/>
                    <a:pt x="163909" y="228203"/>
                    <a:pt x="159543" y="216694"/>
                  </a:cubicBezTo>
                  <a:cubicBezTo>
                    <a:pt x="155177" y="205185"/>
                    <a:pt x="151208" y="207963"/>
                    <a:pt x="140493" y="195263"/>
                  </a:cubicBezTo>
                  <a:cubicBezTo>
                    <a:pt x="129778" y="182563"/>
                    <a:pt x="118665" y="173038"/>
                    <a:pt x="95250" y="140494"/>
                  </a:cubicBezTo>
                  <a:cubicBezTo>
                    <a:pt x="71835" y="107950"/>
                    <a:pt x="35917" y="53975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66" name="任意多边形 1965"/>
            <p:cNvSpPr/>
            <p:nvPr/>
          </p:nvSpPr>
          <p:spPr>
            <a:xfrm>
              <a:off x="6812756" y="5288755"/>
              <a:ext cx="83344" cy="290513"/>
            </a:xfrm>
            <a:custGeom>
              <a:avLst/>
              <a:gdLst>
                <a:gd name="connsiteX0" fmla="*/ 92869 w 92869"/>
                <a:gd name="connsiteY0" fmla="*/ 311944 h 311944"/>
                <a:gd name="connsiteX1" fmla="*/ 64294 w 92869"/>
                <a:gd name="connsiteY1" fmla="*/ 252412 h 311944"/>
                <a:gd name="connsiteX2" fmla="*/ 30956 w 92869"/>
                <a:gd name="connsiteY2" fmla="*/ 197644 h 311944"/>
                <a:gd name="connsiteX3" fmla="*/ 11906 w 92869"/>
                <a:gd name="connsiteY3" fmla="*/ 133350 h 311944"/>
                <a:gd name="connsiteX4" fmla="*/ 0 w 92869"/>
                <a:gd name="connsiteY4" fmla="*/ 0 h 311944"/>
                <a:gd name="connsiteX0" fmla="*/ 83344 w 83344"/>
                <a:gd name="connsiteY0" fmla="*/ 290513 h 290513"/>
                <a:gd name="connsiteX1" fmla="*/ 64294 w 83344"/>
                <a:gd name="connsiteY1" fmla="*/ 252412 h 290513"/>
                <a:gd name="connsiteX2" fmla="*/ 30956 w 83344"/>
                <a:gd name="connsiteY2" fmla="*/ 197644 h 290513"/>
                <a:gd name="connsiteX3" fmla="*/ 11906 w 83344"/>
                <a:gd name="connsiteY3" fmla="*/ 133350 h 290513"/>
                <a:gd name="connsiteX4" fmla="*/ 0 w 83344"/>
                <a:gd name="connsiteY4" fmla="*/ 0 h 290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344" h="290513">
                  <a:moveTo>
                    <a:pt x="83344" y="290513"/>
                  </a:moveTo>
                  <a:cubicBezTo>
                    <a:pt x="74216" y="270272"/>
                    <a:pt x="73025" y="267890"/>
                    <a:pt x="64294" y="252412"/>
                  </a:cubicBezTo>
                  <a:cubicBezTo>
                    <a:pt x="55563" y="236934"/>
                    <a:pt x="39687" y="217488"/>
                    <a:pt x="30956" y="197644"/>
                  </a:cubicBezTo>
                  <a:cubicBezTo>
                    <a:pt x="22225" y="177800"/>
                    <a:pt x="17065" y="166291"/>
                    <a:pt x="11906" y="133350"/>
                  </a:cubicBezTo>
                  <a:cubicBezTo>
                    <a:pt x="6747" y="100409"/>
                    <a:pt x="3373" y="50204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67" name="任意多边形 1966"/>
            <p:cNvSpPr/>
            <p:nvPr/>
          </p:nvSpPr>
          <p:spPr>
            <a:xfrm>
              <a:off x="6762750" y="5338762"/>
              <a:ext cx="104775" cy="261937"/>
            </a:xfrm>
            <a:custGeom>
              <a:avLst/>
              <a:gdLst>
                <a:gd name="connsiteX0" fmla="*/ 104775 w 104775"/>
                <a:gd name="connsiteY0" fmla="*/ 278606 h 278606"/>
                <a:gd name="connsiteX1" fmla="*/ 85725 w 104775"/>
                <a:gd name="connsiteY1" fmla="*/ 223837 h 278606"/>
                <a:gd name="connsiteX2" fmla="*/ 42863 w 104775"/>
                <a:gd name="connsiteY2" fmla="*/ 185737 h 278606"/>
                <a:gd name="connsiteX3" fmla="*/ 42863 w 104775"/>
                <a:gd name="connsiteY3" fmla="*/ 135731 h 278606"/>
                <a:gd name="connsiteX4" fmla="*/ 19050 w 104775"/>
                <a:gd name="connsiteY4" fmla="*/ 100012 h 278606"/>
                <a:gd name="connsiteX5" fmla="*/ 0 w 104775"/>
                <a:gd name="connsiteY5" fmla="*/ 0 h 278606"/>
                <a:gd name="connsiteX0" fmla="*/ 104775 w 104775"/>
                <a:gd name="connsiteY0" fmla="*/ 278606 h 278606"/>
                <a:gd name="connsiteX1" fmla="*/ 85725 w 104775"/>
                <a:gd name="connsiteY1" fmla="*/ 223837 h 278606"/>
                <a:gd name="connsiteX2" fmla="*/ 42863 w 104775"/>
                <a:gd name="connsiteY2" fmla="*/ 185737 h 278606"/>
                <a:gd name="connsiteX3" fmla="*/ 42863 w 104775"/>
                <a:gd name="connsiteY3" fmla="*/ 135731 h 278606"/>
                <a:gd name="connsiteX4" fmla="*/ 14288 w 104775"/>
                <a:gd name="connsiteY4" fmla="*/ 104775 h 278606"/>
                <a:gd name="connsiteX5" fmla="*/ 0 w 104775"/>
                <a:gd name="connsiteY5" fmla="*/ 0 h 278606"/>
                <a:gd name="connsiteX0" fmla="*/ 104775 w 104775"/>
                <a:gd name="connsiteY0" fmla="*/ 261937 h 261937"/>
                <a:gd name="connsiteX1" fmla="*/ 85725 w 104775"/>
                <a:gd name="connsiteY1" fmla="*/ 223837 h 261937"/>
                <a:gd name="connsiteX2" fmla="*/ 42863 w 104775"/>
                <a:gd name="connsiteY2" fmla="*/ 185737 h 261937"/>
                <a:gd name="connsiteX3" fmla="*/ 42863 w 104775"/>
                <a:gd name="connsiteY3" fmla="*/ 135731 h 261937"/>
                <a:gd name="connsiteX4" fmla="*/ 14288 w 104775"/>
                <a:gd name="connsiteY4" fmla="*/ 104775 h 261937"/>
                <a:gd name="connsiteX5" fmla="*/ 0 w 104775"/>
                <a:gd name="connsiteY5" fmla="*/ 0 h 26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75" h="261937">
                  <a:moveTo>
                    <a:pt x="104775" y="261937"/>
                  </a:moveTo>
                  <a:cubicBezTo>
                    <a:pt x="100409" y="242291"/>
                    <a:pt x="96044" y="236537"/>
                    <a:pt x="85725" y="223837"/>
                  </a:cubicBezTo>
                  <a:cubicBezTo>
                    <a:pt x="75406" y="211137"/>
                    <a:pt x="50007" y="200421"/>
                    <a:pt x="42863" y="185737"/>
                  </a:cubicBezTo>
                  <a:cubicBezTo>
                    <a:pt x="35719" y="171053"/>
                    <a:pt x="47626" y="149225"/>
                    <a:pt x="42863" y="135731"/>
                  </a:cubicBezTo>
                  <a:cubicBezTo>
                    <a:pt x="38100" y="122237"/>
                    <a:pt x="21432" y="127397"/>
                    <a:pt x="14288" y="104775"/>
                  </a:cubicBezTo>
                  <a:cubicBezTo>
                    <a:pt x="7144" y="82153"/>
                    <a:pt x="5953" y="38695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68" name="任意多边形 1967"/>
            <p:cNvSpPr/>
            <p:nvPr/>
          </p:nvSpPr>
          <p:spPr>
            <a:xfrm>
              <a:off x="6617493" y="5334000"/>
              <a:ext cx="176213" cy="285750"/>
            </a:xfrm>
            <a:custGeom>
              <a:avLst/>
              <a:gdLst>
                <a:gd name="connsiteX0" fmla="*/ 200025 w 200025"/>
                <a:gd name="connsiteY0" fmla="*/ 297656 h 297656"/>
                <a:gd name="connsiteX1" fmla="*/ 145256 w 200025"/>
                <a:gd name="connsiteY1" fmla="*/ 264319 h 297656"/>
                <a:gd name="connsiteX2" fmla="*/ 126206 w 200025"/>
                <a:gd name="connsiteY2" fmla="*/ 211931 h 297656"/>
                <a:gd name="connsiteX3" fmla="*/ 111919 w 200025"/>
                <a:gd name="connsiteY3" fmla="*/ 173831 h 297656"/>
                <a:gd name="connsiteX4" fmla="*/ 0 w 200025"/>
                <a:gd name="connsiteY4" fmla="*/ 0 h 297656"/>
                <a:gd name="connsiteX0" fmla="*/ 200025 w 200025"/>
                <a:gd name="connsiteY0" fmla="*/ 297656 h 297656"/>
                <a:gd name="connsiteX1" fmla="*/ 145256 w 200025"/>
                <a:gd name="connsiteY1" fmla="*/ 264319 h 297656"/>
                <a:gd name="connsiteX2" fmla="*/ 126206 w 200025"/>
                <a:gd name="connsiteY2" fmla="*/ 211931 h 297656"/>
                <a:gd name="connsiteX3" fmla="*/ 104776 w 200025"/>
                <a:gd name="connsiteY3" fmla="*/ 171450 h 297656"/>
                <a:gd name="connsiteX4" fmla="*/ 0 w 200025"/>
                <a:gd name="connsiteY4" fmla="*/ 0 h 297656"/>
                <a:gd name="connsiteX0" fmla="*/ 183356 w 183356"/>
                <a:gd name="connsiteY0" fmla="*/ 292894 h 292894"/>
                <a:gd name="connsiteX1" fmla="*/ 145256 w 183356"/>
                <a:gd name="connsiteY1" fmla="*/ 264319 h 292894"/>
                <a:gd name="connsiteX2" fmla="*/ 126206 w 183356"/>
                <a:gd name="connsiteY2" fmla="*/ 211931 h 292894"/>
                <a:gd name="connsiteX3" fmla="*/ 104776 w 183356"/>
                <a:gd name="connsiteY3" fmla="*/ 171450 h 292894"/>
                <a:gd name="connsiteX4" fmla="*/ 0 w 183356"/>
                <a:gd name="connsiteY4" fmla="*/ 0 h 292894"/>
                <a:gd name="connsiteX0" fmla="*/ 176213 w 176213"/>
                <a:gd name="connsiteY0" fmla="*/ 285750 h 285750"/>
                <a:gd name="connsiteX1" fmla="*/ 145256 w 176213"/>
                <a:gd name="connsiteY1" fmla="*/ 264319 h 285750"/>
                <a:gd name="connsiteX2" fmla="*/ 126206 w 176213"/>
                <a:gd name="connsiteY2" fmla="*/ 211931 h 285750"/>
                <a:gd name="connsiteX3" fmla="*/ 104776 w 176213"/>
                <a:gd name="connsiteY3" fmla="*/ 171450 h 285750"/>
                <a:gd name="connsiteX4" fmla="*/ 0 w 176213"/>
                <a:gd name="connsiteY4" fmla="*/ 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213" h="285750">
                  <a:moveTo>
                    <a:pt x="176213" y="285750"/>
                  </a:moveTo>
                  <a:cubicBezTo>
                    <a:pt x="154980" y="276225"/>
                    <a:pt x="153590" y="276622"/>
                    <a:pt x="145256" y="264319"/>
                  </a:cubicBezTo>
                  <a:cubicBezTo>
                    <a:pt x="136922" y="252016"/>
                    <a:pt x="132953" y="227409"/>
                    <a:pt x="126206" y="211931"/>
                  </a:cubicBezTo>
                  <a:cubicBezTo>
                    <a:pt x="119459" y="196453"/>
                    <a:pt x="125810" y="206772"/>
                    <a:pt x="104776" y="171450"/>
                  </a:cubicBezTo>
                  <a:cubicBezTo>
                    <a:pt x="83742" y="136128"/>
                    <a:pt x="45442" y="69254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69" name="任意多边形 1968"/>
            <p:cNvSpPr/>
            <p:nvPr/>
          </p:nvSpPr>
          <p:spPr>
            <a:xfrm>
              <a:off x="6584156" y="5355431"/>
              <a:ext cx="180975" cy="283369"/>
            </a:xfrm>
            <a:custGeom>
              <a:avLst/>
              <a:gdLst>
                <a:gd name="connsiteX0" fmla="*/ 202407 w 202407"/>
                <a:gd name="connsiteY0" fmla="*/ 297657 h 297657"/>
                <a:gd name="connsiteX1" fmla="*/ 152400 w 202407"/>
                <a:gd name="connsiteY1" fmla="*/ 259557 h 297657"/>
                <a:gd name="connsiteX2" fmla="*/ 128588 w 202407"/>
                <a:gd name="connsiteY2" fmla="*/ 242888 h 297657"/>
                <a:gd name="connsiteX3" fmla="*/ 123825 w 202407"/>
                <a:gd name="connsiteY3" fmla="*/ 195263 h 297657"/>
                <a:gd name="connsiteX4" fmla="*/ 100013 w 202407"/>
                <a:gd name="connsiteY4" fmla="*/ 169069 h 297657"/>
                <a:gd name="connsiteX5" fmla="*/ 0 w 202407"/>
                <a:gd name="connsiteY5" fmla="*/ 0 h 297657"/>
                <a:gd name="connsiteX0" fmla="*/ 202407 w 202407"/>
                <a:gd name="connsiteY0" fmla="*/ 297657 h 297657"/>
                <a:gd name="connsiteX1" fmla="*/ 152400 w 202407"/>
                <a:gd name="connsiteY1" fmla="*/ 259557 h 297657"/>
                <a:gd name="connsiteX2" fmla="*/ 133351 w 202407"/>
                <a:gd name="connsiteY2" fmla="*/ 233363 h 297657"/>
                <a:gd name="connsiteX3" fmla="*/ 123825 w 202407"/>
                <a:gd name="connsiteY3" fmla="*/ 195263 h 297657"/>
                <a:gd name="connsiteX4" fmla="*/ 100013 w 202407"/>
                <a:gd name="connsiteY4" fmla="*/ 169069 h 297657"/>
                <a:gd name="connsiteX5" fmla="*/ 0 w 202407"/>
                <a:gd name="connsiteY5" fmla="*/ 0 h 297657"/>
                <a:gd name="connsiteX0" fmla="*/ 180975 w 180975"/>
                <a:gd name="connsiteY0" fmla="*/ 283369 h 283369"/>
                <a:gd name="connsiteX1" fmla="*/ 152400 w 180975"/>
                <a:gd name="connsiteY1" fmla="*/ 259557 h 283369"/>
                <a:gd name="connsiteX2" fmla="*/ 133351 w 180975"/>
                <a:gd name="connsiteY2" fmla="*/ 233363 h 283369"/>
                <a:gd name="connsiteX3" fmla="*/ 123825 w 180975"/>
                <a:gd name="connsiteY3" fmla="*/ 195263 h 283369"/>
                <a:gd name="connsiteX4" fmla="*/ 100013 w 180975"/>
                <a:gd name="connsiteY4" fmla="*/ 169069 h 283369"/>
                <a:gd name="connsiteX5" fmla="*/ 0 w 180975"/>
                <a:gd name="connsiteY5" fmla="*/ 0 h 28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975" h="283369">
                  <a:moveTo>
                    <a:pt x="180975" y="283369"/>
                  </a:moveTo>
                  <a:cubicBezTo>
                    <a:pt x="164306" y="270669"/>
                    <a:pt x="160337" y="267891"/>
                    <a:pt x="152400" y="259557"/>
                  </a:cubicBezTo>
                  <a:cubicBezTo>
                    <a:pt x="144463" y="251223"/>
                    <a:pt x="138113" y="244079"/>
                    <a:pt x="133351" y="233363"/>
                  </a:cubicBezTo>
                  <a:cubicBezTo>
                    <a:pt x="128589" y="222647"/>
                    <a:pt x="129381" y="205979"/>
                    <a:pt x="123825" y="195263"/>
                  </a:cubicBezTo>
                  <a:cubicBezTo>
                    <a:pt x="118269" y="184547"/>
                    <a:pt x="120650" y="201613"/>
                    <a:pt x="100013" y="169069"/>
                  </a:cubicBezTo>
                  <a:cubicBezTo>
                    <a:pt x="79376" y="136525"/>
                    <a:pt x="39688" y="68262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70" name="任意多边形 1969"/>
            <p:cNvSpPr/>
            <p:nvPr/>
          </p:nvSpPr>
          <p:spPr>
            <a:xfrm>
              <a:off x="6527006" y="5374480"/>
              <a:ext cx="183356" cy="302419"/>
            </a:xfrm>
            <a:custGeom>
              <a:avLst/>
              <a:gdLst>
                <a:gd name="connsiteX0" fmla="*/ 190500 w 190500"/>
                <a:gd name="connsiteY0" fmla="*/ 326232 h 326232"/>
                <a:gd name="connsiteX1" fmla="*/ 171450 w 190500"/>
                <a:gd name="connsiteY1" fmla="*/ 271463 h 326232"/>
                <a:gd name="connsiteX2" fmla="*/ 138113 w 190500"/>
                <a:gd name="connsiteY2" fmla="*/ 254794 h 326232"/>
                <a:gd name="connsiteX3" fmla="*/ 116682 w 190500"/>
                <a:gd name="connsiteY3" fmla="*/ 209550 h 326232"/>
                <a:gd name="connsiteX4" fmla="*/ 102394 w 190500"/>
                <a:gd name="connsiteY4" fmla="*/ 164307 h 326232"/>
                <a:gd name="connsiteX5" fmla="*/ 0 w 190500"/>
                <a:gd name="connsiteY5" fmla="*/ 0 h 326232"/>
                <a:gd name="connsiteX0" fmla="*/ 190500 w 190500"/>
                <a:gd name="connsiteY0" fmla="*/ 326232 h 326232"/>
                <a:gd name="connsiteX1" fmla="*/ 171450 w 190500"/>
                <a:gd name="connsiteY1" fmla="*/ 271463 h 326232"/>
                <a:gd name="connsiteX2" fmla="*/ 138113 w 190500"/>
                <a:gd name="connsiteY2" fmla="*/ 254794 h 326232"/>
                <a:gd name="connsiteX3" fmla="*/ 116682 w 190500"/>
                <a:gd name="connsiteY3" fmla="*/ 209550 h 326232"/>
                <a:gd name="connsiteX4" fmla="*/ 85725 w 190500"/>
                <a:gd name="connsiteY4" fmla="*/ 157164 h 326232"/>
                <a:gd name="connsiteX5" fmla="*/ 0 w 190500"/>
                <a:gd name="connsiteY5" fmla="*/ 0 h 326232"/>
                <a:gd name="connsiteX0" fmla="*/ 183356 w 183356"/>
                <a:gd name="connsiteY0" fmla="*/ 302419 h 302419"/>
                <a:gd name="connsiteX1" fmla="*/ 171450 w 183356"/>
                <a:gd name="connsiteY1" fmla="*/ 271463 h 302419"/>
                <a:gd name="connsiteX2" fmla="*/ 138113 w 183356"/>
                <a:gd name="connsiteY2" fmla="*/ 254794 h 302419"/>
                <a:gd name="connsiteX3" fmla="*/ 116682 w 183356"/>
                <a:gd name="connsiteY3" fmla="*/ 209550 h 302419"/>
                <a:gd name="connsiteX4" fmla="*/ 85725 w 183356"/>
                <a:gd name="connsiteY4" fmla="*/ 157164 h 302419"/>
                <a:gd name="connsiteX5" fmla="*/ 0 w 183356"/>
                <a:gd name="connsiteY5" fmla="*/ 0 h 30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3356" h="302419">
                  <a:moveTo>
                    <a:pt x="183356" y="302419"/>
                  </a:moveTo>
                  <a:cubicBezTo>
                    <a:pt x="178196" y="280987"/>
                    <a:pt x="178990" y="279400"/>
                    <a:pt x="171450" y="271463"/>
                  </a:cubicBezTo>
                  <a:cubicBezTo>
                    <a:pt x="163910" y="263526"/>
                    <a:pt x="147241" y="265113"/>
                    <a:pt x="138113" y="254794"/>
                  </a:cubicBezTo>
                  <a:cubicBezTo>
                    <a:pt x="128985" y="244475"/>
                    <a:pt x="125413" y="225822"/>
                    <a:pt x="116682" y="209550"/>
                  </a:cubicBezTo>
                  <a:cubicBezTo>
                    <a:pt x="107951" y="193278"/>
                    <a:pt x="105172" y="192089"/>
                    <a:pt x="85725" y="157164"/>
                  </a:cubicBezTo>
                  <a:cubicBezTo>
                    <a:pt x="66278" y="122239"/>
                    <a:pt x="41473" y="6469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71" name="任意多边形 1970"/>
            <p:cNvSpPr/>
            <p:nvPr/>
          </p:nvSpPr>
          <p:spPr>
            <a:xfrm>
              <a:off x="6488906" y="5391150"/>
              <a:ext cx="185738" cy="297656"/>
            </a:xfrm>
            <a:custGeom>
              <a:avLst/>
              <a:gdLst>
                <a:gd name="connsiteX0" fmla="*/ 195263 w 195263"/>
                <a:gd name="connsiteY0" fmla="*/ 311944 h 311944"/>
                <a:gd name="connsiteX1" fmla="*/ 164307 w 195263"/>
                <a:gd name="connsiteY1" fmla="*/ 266700 h 311944"/>
                <a:gd name="connsiteX2" fmla="*/ 116682 w 195263"/>
                <a:gd name="connsiteY2" fmla="*/ 235744 h 311944"/>
                <a:gd name="connsiteX3" fmla="*/ 121444 w 195263"/>
                <a:gd name="connsiteY3" fmla="*/ 200025 h 311944"/>
                <a:gd name="connsiteX4" fmla="*/ 90488 w 195263"/>
                <a:gd name="connsiteY4" fmla="*/ 171450 h 311944"/>
                <a:gd name="connsiteX5" fmla="*/ 0 w 195263"/>
                <a:gd name="connsiteY5" fmla="*/ 0 h 311944"/>
                <a:gd name="connsiteX0" fmla="*/ 195263 w 195263"/>
                <a:gd name="connsiteY0" fmla="*/ 311944 h 311944"/>
                <a:gd name="connsiteX1" fmla="*/ 164307 w 195263"/>
                <a:gd name="connsiteY1" fmla="*/ 266700 h 311944"/>
                <a:gd name="connsiteX2" fmla="*/ 123826 w 195263"/>
                <a:gd name="connsiteY2" fmla="*/ 235744 h 311944"/>
                <a:gd name="connsiteX3" fmla="*/ 121444 w 195263"/>
                <a:gd name="connsiteY3" fmla="*/ 200025 h 311944"/>
                <a:gd name="connsiteX4" fmla="*/ 90488 w 195263"/>
                <a:gd name="connsiteY4" fmla="*/ 171450 h 311944"/>
                <a:gd name="connsiteX5" fmla="*/ 0 w 195263"/>
                <a:gd name="connsiteY5" fmla="*/ 0 h 311944"/>
                <a:gd name="connsiteX0" fmla="*/ 195263 w 195263"/>
                <a:gd name="connsiteY0" fmla="*/ 311944 h 311944"/>
                <a:gd name="connsiteX1" fmla="*/ 164307 w 195263"/>
                <a:gd name="connsiteY1" fmla="*/ 266700 h 311944"/>
                <a:gd name="connsiteX2" fmla="*/ 123826 w 195263"/>
                <a:gd name="connsiteY2" fmla="*/ 235744 h 311944"/>
                <a:gd name="connsiteX3" fmla="*/ 121444 w 195263"/>
                <a:gd name="connsiteY3" fmla="*/ 200025 h 311944"/>
                <a:gd name="connsiteX4" fmla="*/ 90488 w 195263"/>
                <a:gd name="connsiteY4" fmla="*/ 164306 h 311944"/>
                <a:gd name="connsiteX5" fmla="*/ 0 w 195263"/>
                <a:gd name="connsiteY5" fmla="*/ 0 h 311944"/>
                <a:gd name="connsiteX0" fmla="*/ 185738 w 185738"/>
                <a:gd name="connsiteY0" fmla="*/ 297656 h 297656"/>
                <a:gd name="connsiteX1" fmla="*/ 164307 w 185738"/>
                <a:gd name="connsiteY1" fmla="*/ 266700 h 297656"/>
                <a:gd name="connsiteX2" fmla="*/ 123826 w 185738"/>
                <a:gd name="connsiteY2" fmla="*/ 235744 h 297656"/>
                <a:gd name="connsiteX3" fmla="*/ 121444 w 185738"/>
                <a:gd name="connsiteY3" fmla="*/ 200025 h 297656"/>
                <a:gd name="connsiteX4" fmla="*/ 90488 w 185738"/>
                <a:gd name="connsiteY4" fmla="*/ 164306 h 297656"/>
                <a:gd name="connsiteX5" fmla="*/ 0 w 185738"/>
                <a:gd name="connsiteY5" fmla="*/ 0 h 29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5738" h="297656">
                  <a:moveTo>
                    <a:pt x="185738" y="297656"/>
                  </a:moveTo>
                  <a:cubicBezTo>
                    <a:pt x="176808" y="281384"/>
                    <a:pt x="174626" y="277019"/>
                    <a:pt x="164307" y="266700"/>
                  </a:cubicBezTo>
                  <a:cubicBezTo>
                    <a:pt x="153988" y="256381"/>
                    <a:pt x="130970" y="246856"/>
                    <a:pt x="123826" y="235744"/>
                  </a:cubicBezTo>
                  <a:cubicBezTo>
                    <a:pt x="116682" y="224632"/>
                    <a:pt x="127000" y="211931"/>
                    <a:pt x="121444" y="200025"/>
                  </a:cubicBezTo>
                  <a:cubicBezTo>
                    <a:pt x="115888" y="188119"/>
                    <a:pt x="110729" y="197643"/>
                    <a:pt x="90488" y="164306"/>
                  </a:cubicBezTo>
                  <a:cubicBezTo>
                    <a:pt x="70247" y="130969"/>
                    <a:pt x="35123" y="69056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72" name="任意多边形 1971"/>
            <p:cNvSpPr/>
            <p:nvPr/>
          </p:nvSpPr>
          <p:spPr>
            <a:xfrm>
              <a:off x="6452924" y="5364956"/>
              <a:ext cx="55169" cy="381000"/>
            </a:xfrm>
            <a:custGeom>
              <a:avLst/>
              <a:gdLst>
                <a:gd name="connsiteX0" fmla="*/ 50270 w 55169"/>
                <a:gd name="connsiteY0" fmla="*/ 381000 h 381000"/>
                <a:gd name="connsiteX1" fmla="*/ 52651 w 55169"/>
                <a:gd name="connsiteY1" fmla="*/ 321469 h 381000"/>
                <a:gd name="connsiteX2" fmla="*/ 19314 w 55169"/>
                <a:gd name="connsiteY2" fmla="*/ 273844 h 381000"/>
                <a:gd name="connsiteX3" fmla="*/ 19314 w 55169"/>
                <a:gd name="connsiteY3" fmla="*/ 202407 h 381000"/>
                <a:gd name="connsiteX4" fmla="*/ 2645 w 55169"/>
                <a:gd name="connsiteY4" fmla="*/ 154782 h 381000"/>
                <a:gd name="connsiteX5" fmla="*/ 264 w 55169"/>
                <a:gd name="connsiteY5" fmla="*/ 0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169" h="381000">
                  <a:moveTo>
                    <a:pt x="50270" y="381000"/>
                  </a:moveTo>
                  <a:cubicBezTo>
                    <a:pt x="54040" y="360164"/>
                    <a:pt x="57810" y="339328"/>
                    <a:pt x="52651" y="321469"/>
                  </a:cubicBezTo>
                  <a:cubicBezTo>
                    <a:pt x="47492" y="303610"/>
                    <a:pt x="24870" y="293688"/>
                    <a:pt x="19314" y="273844"/>
                  </a:cubicBezTo>
                  <a:cubicBezTo>
                    <a:pt x="13758" y="254000"/>
                    <a:pt x="22092" y="222251"/>
                    <a:pt x="19314" y="202407"/>
                  </a:cubicBezTo>
                  <a:cubicBezTo>
                    <a:pt x="16536" y="182563"/>
                    <a:pt x="5820" y="188516"/>
                    <a:pt x="2645" y="154782"/>
                  </a:cubicBezTo>
                  <a:cubicBezTo>
                    <a:pt x="-530" y="121047"/>
                    <a:pt x="-133" y="60523"/>
                    <a:pt x="264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73" name="任意多边形 1972"/>
            <p:cNvSpPr/>
            <p:nvPr/>
          </p:nvSpPr>
          <p:spPr>
            <a:xfrm>
              <a:off x="6415636" y="5372100"/>
              <a:ext cx="59258" cy="392907"/>
            </a:xfrm>
            <a:custGeom>
              <a:avLst/>
              <a:gdLst>
                <a:gd name="connsiteX0" fmla="*/ 49458 w 59258"/>
                <a:gd name="connsiteY0" fmla="*/ 409575 h 409575"/>
                <a:gd name="connsiteX1" fmla="*/ 58983 w 59258"/>
                <a:gd name="connsiteY1" fmla="*/ 345281 h 409575"/>
                <a:gd name="connsiteX2" fmla="*/ 39933 w 59258"/>
                <a:gd name="connsiteY2" fmla="*/ 300038 h 409575"/>
                <a:gd name="connsiteX3" fmla="*/ 13739 w 59258"/>
                <a:gd name="connsiteY3" fmla="*/ 271463 h 409575"/>
                <a:gd name="connsiteX4" fmla="*/ 20883 w 59258"/>
                <a:gd name="connsiteY4" fmla="*/ 202406 h 409575"/>
                <a:gd name="connsiteX5" fmla="*/ 1833 w 59258"/>
                <a:gd name="connsiteY5" fmla="*/ 166688 h 409575"/>
                <a:gd name="connsiteX6" fmla="*/ 1833 w 59258"/>
                <a:gd name="connsiteY6" fmla="*/ 0 h 409575"/>
                <a:gd name="connsiteX0" fmla="*/ 49458 w 59258"/>
                <a:gd name="connsiteY0" fmla="*/ 392907 h 392907"/>
                <a:gd name="connsiteX1" fmla="*/ 58983 w 59258"/>
                <a:gd name="connsiteY1" fmla="*/ 345281 h 392907"/>
                <a:gd name="connsiteX2" fmla="*/ 39933 w 59258"/>
                <a:gd name="connsiteY2" fmla="*/ 300038 h 392907"/>
                <a:gd name="connsiteX3" fmla="*/ 13739 w 59258"/>
                <a:gd name="connsiteY3" fmla="*/ 271463 h 392907"/>
                <a:gd name="connsiteX4" fmla="*/ 20883 w 59258"/>
                <a:gd name="connsiteY4" fmla="*/ 202406 h 392907"/>
                <a:gd name="connsiteX5" fmla="*/ 1833 w 59258"/>
                <a:gd name="connsiteY5" fmla="*/ 166688 h 392907"/>
                <a:gd name="connsiteX6" fmla="*/ 1833 w 59258"/>
                <a:gd name="connsiteY6" fmla="*/ 0 h 392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258" h="392907">
                  <a:moveTo>
                    <a:pt x="49458" y="392907"/>
                  </a:moveTo>
                  <a:cubicBezTo>
                    <a:pt x="55014" y="369888"/>
                    <a:pt x="60571" y="360759"/>
                    <a:pt x="58983" y="345281"/>
                  </a:cubicBezTo>
                  <a:cubicBezTo>
                    <a:pt x="57396" y="329803"/>
                    <a:pt x="47474" y="312341"/>
                    <a:pt x="39933" y="300038"/>
                  </a:cubicBezTo>
                  <a:cubicBezTo>
                    <a:pt x="32392" y="287735"/>
                    <a:pt x="16914" y="287735"/>
                    <a:pt x="13739" y="271463"/>
                  </a:cubicBezTo>
                  <a:cubicBezTo>
                    <a:pt x="10564" y="255191"/>
                    <a:pt x="22867" y="219868"/>
                    <a:pt x="20883" y="202406"/>
                  </a:cubicBezTo>
                  <a:cubicBezTo>
                    <a:pt x="18899" y="184943"/>
                    <a:pt x="5008" y="200422"/>
                    <a:pt x="1833" y="166688"/>
                  </a:cubicBezTo>
                  <a:cubicBezTo>
                    <a:pt x="-1342" y="132954"/>
                    <a:pt x="245" y="66477"/>
                    <a:pt x="1833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74" name="任意多边形 1973"/>
            <p:cNvSpPr/>
            <p:nvPr/>
          </p:nvSpPr>
          <p:spPr>
            <a:xfrm>
              <a:off x="6360319" y="5436393"/>
              <a:ext cx="50167" cy="307181"/>
            </a:xfrm>
            <a:custGeom>
              <a:avLst/>
              <a:gdLst>
                <a:gd name="connsiteX0" fmla="*/ 42862 w 49387"/>
                <a:gd name="connsiteY0" fmla="*/ 323850 h 323850"/>
                <a:gd name="connsiteX1" fmla="*/ 47625 w 49387"/>
                <a:gd name="connsiteY1" fmla="*/ 264319 h 323850"/>
                <a:gd name="connsiteX2" fmla="*/ 16669 w 49387"/>
                <a:gd name="connsiteY2" fmla="*/ 195263 h 323850"/>
                <a:gd name="connsiteX3" fmla="*/ 9525 w 49387"/>
                <a:gd name="connsiteY3" fmla="*/ 119063 h 323850"/>
                <a:gd name="connsiteX4" fmla="*/ 0 w 49387"/>
                <a:gd name="connsiteY4" fmla="*/ 0 h 323850"/>
                <a:gd name="connsiteX0" fmla="*/ 45243 w 50167"/>
                <a:gd name="connsiteY0" fmla="*/ 307181 h 307181"/>
                <a:gd name="connsiteX1" fmla="*/ 47625 w 50167"/>
                <a:gd name="connsiteY1" fmla="*/ 264319 h 307181"/>
                <a:gd name="connsiteX2" fmla="*/ 16669 w 50167"/>
                <a:gd name="connsiteY2" fmla="*/ 195263 h 307181"/>
                <a:gd name="connsiteX3" fmla="*/ 9525 w 50167"/>
                <a:gd name="connsiteY3" fmla="*/ 119063 h 307181"/>
                <a:gd name="connsiteX4" fmla="*/ 0 w 50167"/>
                <a:gd name="connsiteY4" fmla="*/ 0 h 307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167" h="307181">
                  <a:moveTo>
                    <a:pt x="45243" y="307181"/>
                  </a:moveTo>
                  <a:cubicBezTo>
                    <a:pt x="49807" y="288131"/>
                    <a:pt x="52387" y="282972"/>
                    <a:pt x="47625" y="264319"/>
                  </a:cubicBezTo>
                  <a:cubicBezTo>
                    <a:pt x="42863" y="245666"/>
                    <a:pt x="23019" y="219472"/>
                    <a:pt x="16669" y="195263"/>
                  </a:cubicBezTo>
                  <a:cubicBezTo>
                    <a:pt x="10319" y="171054"/>
                    <a:pt x="12303" y="151607"/>
                    <a:pt x="9525" y="119063"/>
                  </a:cubicBezTo>
                  <a:cubicBezTo>
                    <a:pt x="6747" y="86519"/>
                    <a:pt x="3373" y="43259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75" name="任意多边形 1974"/>
            <p:cNvSpPr/>
            <p:nvPr/>
          </p:nvSpPr>
          <p:spPr>
            <a:xfrm>
              <a:off x="6326981" y="5448300"/>
              <a:ext cx="35719" cy="302419"/>
            </a:xfrm>
            <a:custGeom>
              <a:avLst/>
              <a:gdLst>
                <a:gd name="connsiteX0" fmla="*/ 35719 w 35719"/>
                <a:gd name="connsiteY0" fmla="*/ 309563 h 309563"/>
                <a:gd name="connsiteX1" fmla="*/ 28575 w 35719"/>
                <a:gd name="connsiteY1" fmla="*/ 257175 h 309563"/>
                <a:gd name="connsiteX2" fmla="*/ 11907 w 35719"/>
                <a:gd name="connsiteY2" fmla="*/ 200025 h 309563"/>
                <a:gd name="connsiteX3" fmla="*/ 2382 w 35719"/>
                <a:gd name="connsiteY3" fmla="*/ 64294 h 309563"/>
                <a:gd name="connsiteX4" fmla="*/ 0 w 35719"/>
                <a:gd name="connsiteY4" fmla="*/ 0 h 309563"/>
                <a:gd name="connsiteX0" fmla="*/ 35719 w 35719"/>
                <a:gd name="connsiteY0" fmla="*/ 302419 h 302419"/>
                <a:gd name="connsiteX1" fmla="*/ 28575 w 35719"/>
                <a:gd name="connsiteY1" fmla="*/ 257175 h 302419"/>
                <a:gd name="connsiteX2" fmla="*/ 11907 w 35719"/>
                <a:gd name="connsiteY2" fmla="*/ 200025 h 302419"/>
                <a:gd name="connsiteX3" fmla="*/ 2382 w 35719"/>
                <a:gd name="connsiteY3" fmla="*/ 64294 h 302419"/>
                <a:gd name="connsiteX4" fmla="*/ 0 w 35719"/>
                <a:gd name="connsiteY4" fmla="*/ 0 h 30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719" h="302419">
                  <a:moveTo>
                    <a:pt x="35719" y="302419"/>
                  </a:moveTo>
                  <a:cubicBezTo>
                    <a:pt x="34131" y="285353"/>
                    <a:pt x="32544" y="274241"/>
                    <a:pt x="28575" y="257175"/>
                  </a:cubicBezTo>
                  <a:cubicBezTo>
                    <a:pt x="24606" y="240109"/>
                    <a:pt x="16273" y="232172"/>
                    <a:pt x="11907" y="200025"/>
                  </a:cubicBezTo>
                  <a:cubicBezTo>
                    <a:pt x="7541" y="167878"/>
                    <a:pt x="4367" y="97632"/>
                    <a:pt x="2382" y="64294"/>
                  </a:cubicBezTo>
                  <a:cubicBezTo>
                    <a:pt x="397" y="30956"/>
                    <a:pt x="198" y="15478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76" name="任意多边形 1975"/>
            <p:cNvSpPr/>
            <p:nvPr/>
          </p:nvSpPr>
          <p:spPr>
            <a:xfrm>
              <a:off x="6286175" y="5398294"/>
              <a:ext cx="32291" cy="404812"/>
            </a:xfrm>
            <a:custGeom>
              <a:avLst/>
              <a:gdLst>
                <a:gd name="connsiteX0" fmla="*/ 21756 w 32291"/>
                <a:gd name="connsiteY0" fmla="*/ 404812 h 404812"/>
                <a:gd name="connsiteX1" fmla="*/ 31281 w 32291"/>
                <a:gd name="connsiteY1" fmla="*/ 342900 h 404812"/>
                <a:gd name="connsiteX2" fmla="*/ 325 w 32291"/>
                <a:gd name="connsiteY2" fmla="*/ 300037 h 404812"/>
                <a:gd name="connsiteX3" fmla="*/ 14613 w 32291"/>
                <a:gd name="connsiteY3" fmla="*/ 242887 h 404812"/>
                <a:gd name="connsiteX4" fmla="*/ 7469 w 32291"/>
                <a:gd name="connsiteY4" fmla="*/ 192881 h 404812"/>
                <a:gd name="connsiteX5" fmla="*/ 7469 w 32291"/>
                <a:gd name="connsiteY5" fmla="*/ 0 h 40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291" h="404812">
                  <a:moveTo>
                    <a:pt x="21756" y="404812"/>
                  </a:moveTo>
                  <a:cubicBezTo>
                    <a:pt x="28304" y="382587"/>
                    <a:pt x="34853" y="360362"/>
                    <a:pt x="31281" y="342900"/>
                  </a:cubicBezTo>
                  <a:cubicBezTo>
                    <a:pt x="27709" y="325437"/>
                    <a:pt x="3103" y="316706"/>
                    <a:pt x="325" y="300037"/>
                  </a:cubicBezTo>
                  <a:cubicBezTo>
                    <a:pt x="-2453" y="283368"/>
                    <a:pt x="13422" y="260746"/>
                    <a:pt x="14613" y="242887"/>
                  </a:cubicBezTo>
                  <a:cubicBezTo>
                    <a:pt x="15804" y="225028"/>
                    <a:pt x="8660" y="233362"/>
                    <a:pt x="7469" y="192881"/>
                  </a:cubicBezTo>
                  <a:cubicBezTo>
                    <a:pt x="6278" y="152400"/>
                    <a:pt x="6873" y="76200"/>
                    <a:pt x="7469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77" name="任意多边形 1976"/>
            <p:cNvSpPr/>
            <p:nvPr/>
          </p:nvSpPr>
          <p:spPr>
            <a:xfrm>
              <a:off x="6251789" y="5403056"/>
              <a:ext cx="26145" cy="411957"/>
            </a:xfrm>
            <a:custGeom>
              <a:avLst/>
              <a:gdLst>
                <a:gd name="connsiteX0" fmla="*/ 20424 w 26145"/>
                <a:gd name="connsiteY0" fmla="*/ 411957 h 411957"/>
                <a:gd name="connsiteX1" fmla="*/ 25186 w 26145"/>
                <a:gd name="connsiteY1" fmla="*/ 354807 h 411957"/>
                <a:gd name="connsiteX2" fmla="*/ 3755 w 26145"/>
                <a:gd name="connsiteY2" fmla="*/ 292894 h 411957"/>
                <a:gd name="connsiteX3" fmla="*/ 15661 w 26145"/>
                <a:gd name="connsiteY3" fmla="*/ 240507 h 411957"/>
                <a:gd name="connsiteX4" fmla="*/ 1374 w 26145"/>
                <a:gd name="connsiteY4" fmla="*/ 192882 h 411957"/>
                <a:gd name="connsiteX5" fmla="*/ 1374 w 26145"/>
                <a:gd name="connsiteY5" fmla="*/ 0 h 41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45" h="411957">
                  <a:moveTo>
                    <a:pt x="20424" y="411957"/>
                  </a:moveTo>
                  <a:cubicBezTo>
                    <a:pt x="24194" y="393304"/>
                    <a:pt x="27964" y="374651"/>
                    <a:pt x="25186" y="354807"/>
                  </a:cubicBezTo>
                  <a:cubicBezTo>
                    <a:pt x="22408" y="334963"/>
                    <a:pt x="5342" y="311944"/>
                    <a:pt x="3755" y="292894"/>
                  </a:cubicBezTo>
                  <a:cubicBezTo>
                    <a:pt x="2168" y="273844"/>
                    <a:pt x="16058" y="257176"/>
                    <a:pt x="15661" y="240507"/>
                  </a:cubicBezTo>
                  <a:cubicBezTo>
                    <a:pt x="15264" y="223838"/>
                    <a:pt x="3755" y="232966"/>
                    <a:pt x="1374" y="192882"/>
                  </a:cubicBezTo>
                  <a:cubicBezTo>
                    <a:pt x="-1007" y="152798"/>
                    <a:pt x="183" y="76399"/>
                    <a:pt x="1374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78" name="任意多边形 1977"/>
            <p:cNvSpPr/>
            <p:nvPr/>
          </p:nvSpPr>
          <p:spPr>
            <a:xfrm>
              <a:off x="6158880" y="5448300"/>
              <a:ext cx="25226" cy="373856"/>
            </a:xfrm>
            <a:custGeom>
              <a:avLst/>
              <a:gdLst>
                <a:gd name="connsiteX0" fmla="*/ 3795 w 25226"/>
                <a:gd name="connsiteY0" fmla="*/ 373856 h 373856"/>
                <a:gd name="connsiteX1" fmla="*/ 1414 w 25226"/>
                <a:gd name="connsiteY1" fmla="*/ 295275 h 373856"/>
                <a:gd name="connsiteX2" fmla="*/ 22845 w 25226"/>
                <a:gd name="connsiteY2" fmla="*/ 259556 h 373856"/>
                <a:gd name="connsiteX3" fmla="*/ 8558 w 25226"/>
                <a:gd name="connsiteY3" fmla="*/ 221456 h 373856"/>
                <a:gd name="connsiteX4" fmla="*/ 8558 w 25226"/>
                <a:gd name="connsiteY4" fmla="*/ 80963 h 373856"/>
                <a:gd name="connsiteX5" fmla="*/ 25226 w 25226"/>
                <a:gd name="connsiteY5" fmla="*/ 0 h 373856"/>
                <a:gd name="connsiteX0" fmla="*/ 3795 w 25226"/>
                <a:gd name="connsiteY0" fmla="*/ 373856 h 373856"/>
                <a:gd name="connsiteX1" fmla="*/ 1414 w 25226"/>
                <a:gd name="connsiteY1" fmla="*/ 295275 h 373856"/>
                <a:gd name="connsiteX2" fmla="*/ 22845 w 25226"/>
                <a:gd name="connsiteY2" fmla="*/ 259556 h 373856"/>
                <a:gd name="connsiteX3" fmla="*/ 8558 w 25226"/>
                <a:gd name="connsiteY3" fmla="*/ 221456 h 373856"/>
                <a:gd name="connsiteX4" fmla="*/ 13320 w 25226"/>
                <a:gd name="connsiteY4" fmla="*/ 88107 h 373856"/>
                <a:gd name="connsiteX5" fmla="*/ 25226 w 25226"/>
                <a:gd name="connsiteY5" fmla="*/ 0 h 373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26" h="373856">
                  <a:moveTo>
                    <a:pt x="3795" y="373856"/>
                  </a:moveTo>
                  <a:cubicBezTo>
                    <a:pt x="1017" y="344090"/>
                    <a:pt x="-1761" y="314325"/>
                    <a:pt x="1414" y="295275"/>
                  </a:cubicBezTo>
                  <a:cubicBezTo>
                    <a:pt x="4589" y="276225"/>
                    <a:pt x="21654" y="271859"/>
                    <a:pt x="22845" y="259556"/>
                  </a:cubicBezTo>
                  <a:cubicBezTo>
                    <a:pt x="24036" y="247253"/>
                    <a:pt x="10145" y="250031"/>
                    <a:pt x="8558" y="221456"/>
                  </a:cubicBezTo>
                  <a:cubicBezTo>
                    <a:pt x="6971" y="192881"/>
                    <a:pt x="10542" y="125016"/>
                    <a:pt x="13320" y="88107"/>
                  </a:cubicBezTo>
                  <a:cubicBezTo>
                    <a:pt x="16098" y="51198"/>
                    <a:pt x="18281" y="22027"/>
                    <a:pt x="2522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79" name="任意多边形 1978"/>
            <p:cNvSpPr/>
            <p:nvPr/>
          </p:nvSpPr>
          <p:spPr>
            <a:xfrm>
              <a:off x="6119013" y="5443538"/>
              <a:ext cx="24617" cy="373856"/>
            </a:xfrm>
            <a:custGeom>
              <a:avLst/>
              <a:gdLst>
                <a:gd name="connsiteX0" fmla="*/ 7943 w 24617"/>
                <a:gd name="connsiteY0" fmla="*/ 373856 h 373856"/>
                <a:gd name="connsiteX1" fmla="*/ 800 w 24617"/>
                <a:gd name="connsiteY1" fmla="*/ 297656 h 373856"/>
                <a:gd name="connsiteX2" fmla="*/ 24612 w 24617"/>
                <a:gd name="connsiteY2" fmla="*/ 247650 h 373856"/>
                <a:gd name="connsiteX3" fmla="*/ 3181 w 24617"/>
                <a:gd name="connsiteY3" fmla="*/ 188118 h 373856"/>
                <a:gd name="connsiteX4" fmla="*/ 10325 w 24617"/>
                <a:gd name="connsiteY4" fmla="*/ 88106 h 373856"/>
                <a:gd name="connsiteX5" fmla="*/ 24612 w 24617"/>
                <a:gd name="connsiteY5" fmla="*/ 0 h 373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617" h="373856">
                  <a:moveTo>
                    <a:pt x="7943" y="373856"/>
                  </a:moveTo>
                  <a:cubicBezTo>
                    <a:pt x="2982" y="346273"/>
                    <a:pt x="-1978" y="318690"/>
                    <a:pt x="800" y="297656"/>
                  </a:cubicBezTo>
                  <a:cubicBezTo>
                    <a:pt x="3578" y="276622"/>
                    <a:pt x="24215" y="265906"/>
                    <a:pt x="24612" y="247650"/>
                  </a:cubicBezTo>
                  <a:cubicBezTo>
                    <a:pt x="25009" y="229394"/>
                    <a:pt x="5562" y="214709"/>
                    <a:pt x="3181" y="188118"/>
                  </a:cubicBezTo>
                  <a:cubicBezTo>
                    <a:pt x="800" y="161527"/>
                    <a:pt x="6753" y="119459"/>
                    <a:pt x="10325" y="88106"/>
                  </a:cubicBezTo>
                  <a:cubicBezTo>
                    <a:pt x="13897" y="56753"/>
                    <a:pt x="19254" y="28376"/>
                    <a:pt x="24612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80" name="任意多边形 1979"/>
            <p:cNvSpPr/>
            <p:nvPr/>
          </p:nvSpPr>
          <p:spPr>
            <a:xfrm>
              <a:off x="5910263" y="5472113"/>
              <a:ext cx="47635" cy="359568"/>
            </a:xfrm>
            <a:custGeom>
              <a:avLst/>
              <a:gdLst>
                <a:gd name="connsiteX0" fmla="*/ 0 w 57161"/>
                <a:gd name="connsiteY0" fmla="*/ 376237 h 376237"/>
                <a:gd name="connsiteX1" fmla="*/ 38100 w 57161"/>
                <a:gd name="connsiteY1" fmla="*/ 297656 h 376237"/>
                <a:gd name="connsiteX2" fmla="*/ 57150 w 57161"/>
                <a:gd name="connsiteY2" fmla="*/ 240506 h 376237"/>
                <a:gd name="connsiteX3" fmla="*/ 35718 w 57161"/>
                <a:gd name="connsiteY3" fmla="*/ 173831 h 376237"/>
                <a:gd name="connsiteX4" fmla="*/ 42862 w 57161"/>
                <a:gd name="connsiteY4" fmla="*/ 0 h 376237"/>
                <a:gd name="connsiteX0" fmla="*/ 0 w 47635"/>
                <a:gd name="connsiteY0" fmla="*/ 359568 h 359568"/>
                <a:gd name="connsiteX1" fmla="*/ 28575 w 47635"/>
                <a:gd name="connsiteY1" fmla="*/ 297656 h 359568"/>
                <a:gd name="connsiteX2" fmla="*/ 47625 w 47635"/>
                <a:gd name="connsiteY2" fmla="*/ 240506 h 359568"/>
                <a:gd name="connsiteX3" fmla="*/ 26193 w 47635"/>
                <a:gd name="connsiteY3" fmla="*/ 173831 h 359568"/>
                <a:gd name="connsiteX4" fmla="*/ 33337 w 47635"/>
                <a:gd name="connsiteY4" fmla="*/ 0 h 359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35" h="359568">
                  <a:moveTo>
                    <a:pt x="0" y="359568"/>
                  </a:moveTo>
                  <a:cubicBezTo>
                    <a:pt x="14287" y="331588"/>
                    <a:pt x="20638" y="317500"/>
                    <a:pt x="28575" y="297656"/>
                  </a:cubicBezTo>
                  <a:cubicBezTo>
                    <a:pt x="36512" y="277812"/>
                    <a:pt x="48022" y="261143"/>
                    <a:pt x="47625" y="240506"/>
                  </a:cubicBezTo>
                  <a:cubicBezTo>
                    <a:pt x="47228" y="219869"/>
                    <a:pt x="28574" y="213915"/>
                    <a:pt x="26193" y="173831"/>
                  </a:cubicBezTo>
                  <a:cubicBezTo>
                    <a:pt x="23812" y="133747"/>
                    <a:pt x="28574" y="66873"/>
                    <a:pt x="33337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81" name="任意多边形 1980"/>
            <p:cNvSpPr/>
            <p:nvPr/>
          </p:nvSpPr>
          <p:spPr>
            <a:xfrm>
              <a:off x="5881687" y="5476875"/>
              <a:ext cx="23813" cy="326231"/>
            </a:xfrm>
            <a:custGeom>
              <a:avLst/>
              <a:gdLst>
                <a:gd name="connsiteX0" fmla="*/ 0 w 30956"/>
                <a:gd name="connsiteY0" fmla="*/ 345281 h 345281"/>
                <a:gd name="connsiteX1" fmla="*/ 26194 w 30956"/>
                <a:gd name="connsiteY1" fmla="*/ 259556 h 345281"/>
                <a:gd name="connsiteX2" fmla="*/ 28575 w 30956"/>
                <a:gd name="connsiteY2" fmla="*/ 190500 h 345281"/>
                <a:gd name="connsiteX3" fmla="*/ 21431 w 30956"/>
                <a:gd name="connsiteY3" fmla="*/ 135731 h 345281"/>
                <a:gd name="connsiteX4" fmla="*/ 30956 w 30956"/>
                <a:gd name="connsiteY4" fmla="*/ 0 h 345281"/>
                <a:gd name="connsiteX0" fmla="*/ 0 w 23813"/>
                <a:gd name="connsiteY0" fmla="*/ 326231 h 326231"/>
                <a:gd name="connsiteX1" fmla="*/ 19051 w 23813"/>
                <a:gd name="connsiteY1" fmla="*/ 259556 h 326231"/>
                <a:gd name="connsiteX2" fmla="*/ 21432 w 23813"/>
                <a:gd name="connsiteY2" fmla="*/ 190500 h 326231"/>
                <a:gd name="connsiteX3" fmla="*/ 14288 w 23813"/>
                <a:gd name="connsiteY3" fmla="*/ 135731 h 326231"/>
                <a:gd name="connsiteX4" fmla="*/ 23813 w 23813"/>
                <a:gd name="connsiteY4" fmla="*/ 0 h 32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813" h="326231">
                  <a:moveTo>
                    <a:pt x="0" y="326231"/>
                  </a:moveTo>
                  <a:cubicBezTo>
                    <a:pt x="10716" y="296267"/>
                    <a:pt x="15479" y="282178"/>
                    <a:pt x="19051" y="259556"/>
                  </a:cubicBezTo>
                  <a:cubicBezTo>
                    <a:pt x="22623" y="236934"/>
                    <a:pt x="22226" y="211137"/>
                    <a:pt x="21432" y="190500"/>
                  </a:cubicBezTo>
                  <a:cubicBezTo>
                    <a:pt x="20638" y="169863"/>
                    <a:pt x="13891" y="167481"/>
                    <a:pt x="14288" y="135731"/>
                  </a:cubicBezTo>
                  <a:cubicBezTo>
                    <a:pt x="14685" y="103981"/>
                    <a:pt x="19249" y="51990"/>
                    <a:pt x="23813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82" name="任意多边形 1981"/>
            <p:cNvSpPr/>
            <p:nvPr/>
          </p:nvSpPr>
          <p:spPr>
            <a:xfrm>
              <a:off x="5748338" y="5434012"/>
              <a:ext cx="57150" cy="352425"/>
            </a:xfrm>
            <a:custGeom>
              <a:avLst/>
              <a:gdLst>
                <a:gd name="connsiteX0" fmla="*/ 0 w 59532"/>
                <a:gd name="connsiteY0" fmla="*/ 385762 h 385762"/>
                <a:gd name="connsiteX1" fmla="*/ 19050 w 59532"/>
                <a:gd name="connsiteY1" fmla="*/ 292893 h 385762"/>
                <a:gd name="connsiteX2" fmla="*/ 52388 w 59532"/>
                <a:gd name="connsiteY2" fmla="*/ 230981 h 385762"/>
                <a:gd name="connsiteX3" fmla="*/ 54769 w 59532"/>
                <a:gd name="connsiteY3" fmla="*/ 180975 h 385762"/>
                <a:gd name="connsiteX4" fmla="*/ 42863 w 59532"/>
                <a:gd name="connsiteY4" fmla="*/ 121443 h 385762"/>
                <a:gd name="connsiteX5" fmla="*/ 59532 w 59532"/>
                <a:gd name="connsiteY5" fmla="*/ 0 h 385762"/>
                <a:gd name="connsiteX0" fmla="*/ 0 w 57150"/>
                <a:gd name="connsiteY0" fmla="*/ 352425 h 352425"/>
                <a:gd name="connsiteX1" fmla="*/ 16668 w 57150"/>
                <a:gd name="connsiteY1" fmla="*/ 292893 h 352425"/>
                <a:gd name="connsiteX2" fmla="*/ 50006 w 57150"/>
                <a:gd name="connsiteY2" fmla="*/ 230981 h 352425"/>
                <a:gd name="connsiteX3" fmla="*/ 52387 w 57150"/>
                <a:gd name="connsiteY3" fmla="*/ 180975 h 352425"/>
                <a:gd name="connsiteX4" fmla="*/ 40481 w 57150"/>
                <a:gd name="connsiteY4" fmla="*/ 121443 h 352425"/>
                <a:gd name="connsiteX5" fmla="*/ 57150 w 57150"/>
                <a:gd name="connsiteY5" fmla="*/ 0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50" h="352425">
                  <a:moveTo>
                    <a:pt x="0" y="352425"/>
                  </a:moveTo>
                  <a:cubicBezTo>
                    <a:pt x="5159" y="318889"/>
                    <a:pt x="8334" y="313134"/>
                    <a:pt x="16668" y="292893"/>
                  </a:cubicBezTo>
                  <a:cubicBezTo>
                    <a:pt x="25002" y="272652"/>
                    <a:pt x="44053" y="249634"/>
                    <a:pt x="50006" y="230981"/>
                  </a:cubicBezTo>
                  <a:cubicBezTo>
                    <a:pt x="55959" y="212328"/>
                    <a:pt x="53975" y="199231"/>
                    <a:pt x="52387" y="180975"/>
                  </a:cubicBezTo>
                  <a:cubicBezTo>
                    <a:pt x="50800" y="162719"/>
                    <a:pt x="39687" y="151605"/>
                    <a:pt x="40481" y="121443"/>
                  </a:cubicBezTo>
                  <a:cubicBezTo>
                    <a:pt x="41275" y="91281"/>
                    <a:pt x="49212" y="45640"/>
                    <a:pt x="5715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83" name="任意多边形 1982"/>
            <p:cNvSpPr/>
            <p:nvPr/>
          </p:nvSpPr>
          <p:spPr>
            <a:xfrm>
              <a:off x="5731670" y="5364956"/>
              <a:ext cx="45244" cy="357187"/>
            </a:xfrm>
            <a:custGeom>
              <a:avLst/>
              <a:gdLst>
                <a:gd name="connsiteX0" fmla="*/ 0 w 69057"/>
                <a:gd name="connsiteY0" fmla="*/ 383381 h 383381"/>
                <a:gd name="connsiteX1" fmla="*/ 42863 w 69057"/>
                <a:gd name="connsiteY1" fmla="*/ 319088 h 383381"/>
                <a:gd name="connsiteX2" fmla="*/ 45244 w 69057"/>
                <a:gd name="connsiteY2" fmla="*/ 252413 h 383381"/>
                <a:gd name="connsiteX3" fmla="*/ 52388 w 69057"/>
                <a:gd name="connsiteY3" fmla="*/ 147638 h 383381"/>
                <a:gd name="connsiteX4" fmla="*/ 69057 w 69057"/>
                <a:gd name="connsiteY4" fmla="*/ 0 h 383381"/>
                <a:gd name="connsiteX0" fmla="*/ 0 w 45244"/>
                <a:gd name="connsiteY0" fmla="*/ 357187 h 357187"/>
                <a:gd name="connsiteX1" fmla="*/ 19050 w 45244"/>
                <a:gd name="connsiteY1" fmla="*/ 319088 h 357187"/>
                <a:gd name="connsiteX2" fmla="*/ 21431 w 45244"/>
                <a:gd name="connsiteY2" fmla="*/ 252413 h 357187"/>
                <a:gd name="connsiteX3" fmla="*/ 28575 w 45244"/>
                <a:gd name="connsiteY3" fmla="*/ 147638 h 357187"/>
                <a:gd name="connsiteX4" fmla="*/ 45244 w 45244"/>
                <a:gd name="connsiteY4" fmla="*/ 0 h 357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44" h="357187">
                  <a:moveTo>
                    <a:pt x="0" y="357187"/>
                  </a:moveTo>
                  <a:cubicBezTo>
                    <a:pt x="17661" y="335954"/>
                    <a:pt x="15478" y="336550"/>
                    <a:pt x="19050" y="319088"/>
                  </a:cubicBezTo>
                  <a:cubicBezTo>
                    <a:pt x="22622" y="301626"/>
                    <a:pt x="19844" y="280988"/>
                    <a:pt x="21431" y="252413"/>
                  </a:cubicBezTo>
                  <a:cubicBezTo>
                    <a:pt x="23019" y="223838"/>
                    <a:pt x="24606" y="189707"/>
                    <a:pt x="28575" y="147638"/>
                  </a:cubicBezTo>
                  <a:cubicBezTo>
                    <a:pt x="32544" y="105569"/>
                    <a:pt x="38894" y="52784"/>
                    <a:pt x="45244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84" name="任意多边形 1983"/>
            <p:cNvSpPr/>
            <p:nvPr/>
          </p:nvSpPr>
          <p:spPr>
            <a:xfrm>
              <a:off x="5688684" y="5414963"/>
              <a:ext cx="16954" cy="245268"/>
            </a:xfrm>
            <a:custGeom>
              <a:avLst/>
              <a:gdLst>
                <a:gd name="connsiteX0" fmla="*/ 0 w 32008"/>
                <a:gd name="connsiteY0" fmla="*/ 266700 h 266700"/>
                <a:gd name="connsiteX1" fmla="*/ 30956 w 32008"/>
                <a:gd name="connsiteY1" fmla="*/ 223837 h 266700"/>
                <a:gd name="connsiteX2" fmla="*/ 23812 w 32008"/>
                <a:gd name="connsiteY2" fmla="*/ 178593 h 266700"/>
                <a:gd name="connsiteX3" fmla="*/ 14287 w 32008"/>
                <a:gd name="connsiteY3" fmla="*/ 147637 h 266700"/>
                <a:gd name="connsiteX4" fmla="*/ 30956 w 32008"/>
                <a:gd name="connsiteY4" fmla="*/ 0 h 266700"/>
                <a:gd name="connsiteX0" fmla="*/ 0 w 19427"/>
                <a:gd name="connsiteY0" fmla="*/ 245268 h 245268"/>
                <a:gd name="connsiteX1" fmla="*/ 19050 w 19427"/>
                <a:gd name="connsiteY1" fmla="*/ 223837 h 245268"/>
                <a:gd name="connsiteX2" fmla="*/ 11906 w 19427"/>
                <a:gd name="connsiteY2" fmla="*/ 178593 h 245268"/>
                <a:gd name="connsiteX3" fmla="*/ 2381 w 19427"/>
                <a:gd name="connsiteY3" fmla="*/ 147637 h 245268"/>
                <a:gd name="connsiteX4" fmla="*/ 19050 w 19427"/>
                <a:gd name="connsiteY4" fmla="*/ 0 h 245268"/>
                <a:gd name="connsiteX0" fmla="*/ 2502 w 16954"/>
                <a:gd name="connsiteY0" fmla="*/ 245268 h 245268"/>
                <a:gd name="connsiteX1" fmla="*/ 16790 w 16954"/>
                <a:gd name="connsiteY1" fmla="*/ 223837 h 245268"/>
                <a:gd name="connsiteX2" fmla="*/ 9646 w 16954"/>
                <a:gd name="connsiteY2" fmla="*/ 178593 h 245268"/>
                <a:gd name="connsiteX3" fmla="*/ 121 w 16954"/>
                <a:gd name="connsiteY3" fmla="*/ 147637 h 245268"/>
                <a:gd name="connsiteX4" fmla="*/ 16790 w 16954"/>
                <a:gd name="connsiteY4" fmla="*/ 0 h 24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54" h="245268">
                  <a:moveTo>
                    <a:pt x="2502" y="245268"/>
                  </a:moveTo>
                  <a:cubicBezTo>
                    <a:pt x="15995" y="231178"/>
                    <a:pt x="15599" y="234950"/>
                    <a:pt x="16790" y="223837"/>
                  </a:cubicBezTo>
                  <a:cubicBezTo>
                    <a:pt x="17981" y="212725"/>
                    <a:pt x="12424" y="191293"/>
                    <a:pt x="9646" y="178593"/>
                  </a:cubicBezTo>
                  <a:cubicBezTo>
                    <a:pt x="6868" y="165893"/>
                    <a:pt x="-1070" y="177402"/>
                    <a:pt x="121" y="147637"/>
                  </a:cubicBezTo>
                  <a:cubicBezTo>
                    <a:pt x="1312" y="117872"/>
                    <a:pt x="9051" y="58936"/>
                    <a:pt x="1679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85" name="任意多边形 1984"/>
            <p:cNvSpPr/>
            <p:nvPr/>
          </p:nvSpPr>
          <p:spPr>
            <a:xfrm>
              <a:off x="5653089" y="5341144"/>
              <a:ext cx="30956" cy="271462"/>
            </a:xfrm>
            <a:custGeom>
              <a:avLst/>
              <a:gdLst>
                <a:gd name="connsiteX0" fmla="*/ 0 w 35719"/>
                <a:gd name="connsiteY0" fmla="*/ 295275 h 295275"/>
                <a:gd name="connsiteX1" fmla="*/ 11906 w 35719"/>
                <a:gd name="connsiteY1" fmla="*/ 211931 h 295275"/>
                <a:gd name="connsiteX2" fmla="*/ 26194 w 35719"/>
                <a:gd name="connsiteY2" fmla="*/ 83344 h 295275"/>
                <a:gd name="connsiteX3" fmla="*/ 35719 w 35719"/>
                <a:gd name="connsiteY3" fmla="*/ 0 h 295275"/>
                <a:gd name="connsiteX0" fmla="*/ 0 w 30956"/>
                <a:gd name="connsiteY0" fmla="*/ 271462 h 271462"/>
                <a:gd name="connsiteX1" fmla="*/ 7143 w 30956"/>
                <a:gd name="connsiteY1" fmla="*/ 211931 h 271462"/>
                <a:gd name="connsiteX2" fmla="*/ 21431 w 30956"/>
                <a:gd name="connsiteY2" fmla="*/ 83344 h 271462"/>
                <a:gd name="connsiteX3" fmla="*/ 30956 w 30956"/>
                <a:gd name="connsiteY3" fmla="*/ 0 h 27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956" h="271462">
                  <a:moveTo>
                    <a:pt x="0" y="271462"/>
                  </a:moveTo>
                  <a:cubicBezTo>
                    <a:pt x="3770" y="247451"/>
                    <a:pt x="3571" y="243284"/>
                    <a:pt x="7143" y="211931"/>
                  </a:cubicBezTo>
                  <a:cubicBezTo>
                    <a:pt x="10715" y="180578"/>
                    <a:pt x="17462" y="118666"/>
                    <a:pt x="21431" y="83344"/>
                  </a:cubicBezTo>
                  <a:cubicBezTo>
                    <a:pt x="25400" y="48022"/>
                    <a:pt x="28178" y="24011"/>
                    <a:pt x="30956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86" name="任意多边形 1985"/>
            <p:cNvSpPr/>
            <p:nvPr/>
          </p:nvSpPr>
          <p:spPr>
            <a:xfrm>
              <a:off x="5867400" y="2522290"/>
              <a:ext cx="164220" cy="49460"/>
            </a:xfrm>
            <a:custGeom>
              <a:avLst/>
              <a:gdLst>
                <a:gd name="connsiteX0" fmla="*/ 0 w 164220"/>
                <a:gd name="connsiteY0" fmla="*/ 35173 h 49460"/>
                <a:gd name="connsiteX1" fmla="*/ 50006 w 164220"/>
                <a:gd name="connsiteY1" fmla="*/ 1835 h 49460"/>
                <a:gd name="connsiteX2" fmla="*/ 130969 w 164220"/>
                <a:gd name="connsiteY2" fmla="*/ 6598 h 49460"/>
                <a:gd name="connsiteX3" fmla="*/ 161925 w 164220"/>
                <a:gd name="connsiteY3" fmla="*/ 25648 h 49460"/>
                <a:gd name="connsiteX4" fmla="*/ 159544 w 164220"/>
                <a:gd name="connsiteY4" fmla="*/ 49460 h 49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220" h="49460">
                  <a:moveTo>
                    <a:pt x="0" y="35173"/>
                  </a:moveTo>
                  <a:cubicBezTo>
                    <a:pt x="14089" y="20885"/>
                    <a:pt x="28178" y="6597"/>
                    <a:pt x="50006" y="1835"/>
                  </a:cubicBezTo>
                  <a:cubicBezTo>
                    <a:pt x="71834" y="-2927"/>
                    <a:pt x="112316" y="2629"/>
                    <a:pt x="130969" y="6598"/>
                  </a:cubicBezTo>
                  <a:cubicBezTo>
                    <a:pt x="149622" y="10567"/>
                    <a:pt x="157163" y="18504"/>
                    <a:pt x="161925" y="25648"/>
                  </a:cubicBezTo>
                  <a:cubicBezTo>
                    <a:pt x="166687" y="32792"/>
                    <a:pt x="163115" y="41126"/>
                    <a:pt x="159544" y="4946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87" name="任意多边形 1986"/>
            <p:cNvSpPr/>
            <p:nvPr/>
          </p:nvSpPr>
          <p:spPr>
            <a:xfrm>
              <a:off x="5855494" y="2567347"/>
              <a:ext cx="130969" cy="42503"/>
            </a:xfrm>
            <a:custGeom>
              <a:avLst/>
              <a:gdLst>
                <a:gd name="connsiteX0" fmla="*/ 0 w 130969"/>
                <a:gd name="connsiteY0" fmla="*/ 32978 h 42503"/>
                <a:gd name="connsiteX1" fmla="*/ 52387 w 130969"/>
                <a:gd name="connsiteY1" fmla="*/ 4403 h 42503"/>
                <a:gd name="connsiteX2" fmla="*/ 104775 w 130969"/>
                <a:gd name="connsiteY2" fmla="*/ 2022 h 42503"/>
                <a:gd name="connsiteX3" fmla="*/ 126206 w 130969"/>
                <a:gd name="connsiteY3" fmla="*/ 23453 h 42503"/>
                <a:gd name="connsiteX4" fmla="*/ 130969 w 130969"/>
                <a:gd name="connsiteY4" fmla="*/ 42503 h 4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969" h="42503">
                  <a:moveTo>
                    <a:pt x="0" y="32978"/>
                  </a:moveTo>
                  <a:cubicBezTo>
                    <a:pt x="17462" y="21270"/>
                    <a:pt x="34925" y="9562"/>
                    <a:pt x="52387" y="4403"/>
                  </a:cubicBezTo>
                  <a:cubicBezTo>
                    <a:pt x="69850" y="-756"/>
                    <a:pt x="92472" y="-1153"/>
                    <a:pt x="104775" y="2022"/>
                  </a:cubicBezTo>
                  <a:cubicBezTo>
                    <a:pt x="117078" y="5197"/>
                    <a:pt x="121840" y="16706"/>
                    <a:pt x="126206" y="23453"/>
                  </a:cubicBezTo>
                  <a:cubicBezTo>
                    <a:pt x="130572" y="30200"/>
                    <a:pt x="130770" y="36351"/>
                    <a:pt x="130969" y="42503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88" name="任意多边形 1987"/>
            <p:cNvSpPr/>
            <p:nvPr/>
          </p:nvSpPr>
          <p:spPr>
            <a:xfrm>
              <a:off x="6068660" y="2486025"/>
              <a:ext cx="51153" cy="178594"/>
            </a:xfrm>
            <a:custGeom>
              <a:avLst/>
              <a:gdLst>
                <a:gd name="connsiteX0" fmla="*/ 51153 w 51153"/>
                <a:gd name="connsiteY0" fmla="*/ 0 h 178594"/>
                <a:gd name="connsiteX1" fmla="*/ 20196 w 51153"/>
                <a:gd name="connsiteY1" fmla="*/ 47625 h 178594"/>
                <a:gd name="connsiteX2" fmla="*/ 3528 w 51153"/>
                <a:gd name="connsiteY2" fmla="*/ 114300 h 178594"/>
                <a:gd name="connsiteX3" fmla="*/ 1146 w 51153"/>
                <a:gd name="connsiteY3" fmla="*/ 161925 h 178594"/>
                <a:gd name="connsiteX4" fmla="*/ 17815 w 51153"/>
                <a:gd name="connsiteY4" fmla="*/ 178594 h 178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153" h="178594">
                  <a:moveTo>
                    <a:pt x="51153" y="0"/>
                  </a:moveTo>
                  <a:cubicBezTo>
                    <a:pt x="39643" y="14287"/>
                    <a:pt x="28133" y="28575"/>
                    <a:pt x="20196" y="47625"/>
                  </a:cubicBezTo>
                  <a:cubicBezTo>
                    <a:pt x="12259" y="66675"/>
                    <a:pt x="6703" y="95250"/>
                    <a:pt x="3528" y="114300"/>
                  </a:cubicBezTo>
                  <a:cubicBezTo>
                    <a:pt x="353" y="133350"/>
                    <a:pt x="-1235" y="151209"/>
                    <a:pt x="1146" y="161925"/>
                  </a:cubicBezTo>
                  <a:cubicBezTo>
                    <a:pt x="3527" y="172641"/>
                    <a:pt x="10671" y="175617"/>
                    <a:pt x="17815" y="178594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89" name="任意多边形 1988"/>
            <p:cNvSpPr/>
            <p:nvPr/>
          </p:nvSpPr>
          <p:spPr>
            <a:xfrm>
              <a:off x="6106396" y="2481263"/>
              <a:ext cx="51517" cy="176212"/>
            </a:xfrm>
            <a:custGeom>
              <a:avLst/>
              <a:gdLst>
                <a:gd name="connsiteX0" fmla="*/ 51517 w 51517"/>
                <a:gd name="connsiteY0" fmla="*/ 0 h 176212"/>
                <a:gd name="connsiteX1" fmla="*/ 25323 w 51517"/>
                <a:gd name="connsiteY1" fmla="*/ 59531 h 176212"/>
                <a:gd name="connsiteX2" fmla="*/ 1510 w 51517"/>
                <a:gd name="connsiteY2" fmla="*/ 114300 h 176212"/>
                <a:gd name="connsiteX3" fmla="*/ 3892 w 51517"/>
                <a:gd name="connsiteY3" fmla="*/ 157162 h 176212"/>
                <a:gd name="connsiteX4" fmla="*/ 15798 w 51517"/>
                <a:gd name="connsiteY4" fmla="*/ 176212 h 176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517" h="176212">
                  <a:moveTo>
                    <a:pt x="51517" y="0"/>
                  </a:moveTo>
                  <a:lnTo>
                    <a:pt x="25323" y="59531"/>
                  </a:lnTo>
                  <a:cubicBezTo>
                    <a:pt x="16989" y="78581"/>
                    <a:pt x="5082" y="98028"/>
                    <a:pt x="1510" y="114300"/>
                  </a:cubicBezTo>
                  <a:cubicBezTo>
                    <a:pt x="-2062" y="130572"/>
                    <a:pt x="1511" y="146843"/>
                    <a:pt x="3892" y="157162"/>
                  </a:cubicBezTo>
                  <a:cubicBezTo>
                    <a:pt x="6273" y="167481"/>
                    <a:pt x="11035" y="171846"/>
                    <a:pt x="15798" y="17621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90" name="任意多边形 1989"/>
            <p:cNvSpPr/>
            <p:nvPr/>
          </p:nvSpPr>
          <p:spPr>
            <a:xfrm>
              <a:off x="6162675" y="2512219"/>
              <a:ext cx="142577" cy="66675"/>
            </a:xfrm>
            <a:custGeom>
              <a:avLst/>
              <a:gdLst>
                <a:gd name="connsiteX0" fmla="*/ 140494 w 140494"/>
                <a:gd name="connsiteY0" fmla="*/ 0 h 66675"/>
                <a:gd name="connsiteX1" fmla="*/ 107156 w 140494"/>
                <a:gd name="connsiteY1" fmla="*/ 64294 h 66675"/>
                <a:gd name="connsiteX2" fmla="*/ 47625 w 140494"/>
                <a:gd name="connsiteY2" fmla="*/ 45244 h 66675"/>
                <a:gd name="connsiteX3" fmla="*/ 19050 w 140494"/>
                <a:gd name="connsiteY3" fmla="*/ 47625 h 66675"/>
                <a:gd name="connsiteX4" fmla="*/ 0 w 140494"/>
                <a:gd name="connsiteY4" fmla="*/ 66675 h 66675"/>
                <a:gd name="connsiteX0" fmla="*/ 140494 w 142577"/>
                <a:gd name="connsiteY0" fmla="*/ 0 h 66675"/>
                <a:gd name="connsiteX1" fmla="*/ 140494 w 142577"/>
                <a:gd name="connsiteY1" fmla="*/ 42862 h 66675"/>
                <a:gd name="connsiteX2" fmla="*/ 107156 w 142577"/>
                <a:gd name="connsiteY2" fmla="*/ 64294 h 66675"/>
                <a:gd name="connsiteX3" fmla="*/ 47625 w 142577"/>
                <a:gd name="connsiteY3" fmla="*/ 45244 h 66675"/>
                <a:gd name="connsiteX4" fmla="*/ 19050 w 142577"/>
                <a:gd name="connsiteY4" fmla="*/ 47625 h 66675"/>
                <a:gd name="connsiteX5" fmla="*/ 0 w 142577"/>
                <a:gd name="connsiteY5" fmla="*/ 66675 h 66675"/>
                <a:gd name="connsiteX0" fmla="*/ 140494 w 142577"/>
                <a:gd name="connsiteY0" fmla="*/ 0 h 66675"/>
                <a:gd name="connsiteX1" fmla="*/ 140494 w 142577"/>
                <a:gd name="connsiteY1" fmla="*/ 42862 h 66675"/>
                <a:gd name="connsiteX2" fmla="*/ 107156 w 142577"/>
                <a:gd name="connsiteY2" fmla="*/ 54769 h 66675"/>
                <a:gd name="connsiteX3" fmla="*/ 47625 w 142577"/>
                <a:gd name="connsiteY3" fmla="*/ 45244 h 66675"/>
                <a:gd name="connsiteX4" fmla="*/ 19050 w 142577"/>
                <a:gd name="connsiteY4" fmla="*/ 47625 h 66675"/>
                <a:gd name="connsiteX5" fmla="*/ 0 w 142577"/>
                <a:gd name="connsiteY5" fmla="*/ 66675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577" h="66675">
                  <a:moveTo>
                    <a:pt x="140494" y="0"/>
                  </a:moveTo>
                  <a:cubicBezTo>
                    <a:pt x="138510" y="5953"/>
                    <a:pt x="146050" y="32146"/>
                    <a:pt x="140494" y="42862"/>
                  </a:cubicBezTo>
                  <a:cubicBezTo>
                    <a:pt x="134938" y="53578"/>
                    <a:pt x="122634" y="54372"/>
                    <a:pt x="107156" y="54769"/>
                  </a:cubicBezTo>
                  <a:cubicBezTo>
                    <a:pt x="91678" y="55166"/>
                    <a:pt x="62309" y="46435"/>
                    <a:pt x="47625" y="45244"/>
                  </a:cubicBezTo>
                  <a:cubicBezTo>
                    <a:pt x="32941" y="44053"/>
                    <a:pt x="26987" y="44053"/>
                    <a:pt x="19050" y="47625"/>
                  </a:cubicBezTo>
                  <a:cubicBezTo>
                    <a:pt x="11113" y="51197"/>
                    <a:pt x="5556" y="58936"/>
                    <a:pt x="0" y="6667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91" name="任意多边形 1990"/>
            <p:cNvSpPr/>
            <p:nvPr/>
          </p:nvSpPr>
          <p:spPr>
            <a:xfrm>
              <a:off x="5738813" y="2643188"/>
              <a:ext cx="120341" cy="171450"/>
            </a:xfrm>
            <a:custGeom>
              <a:avLst/>
              <a:gdLst>
                <a:gd name="connsiteX0" fmla="*/ 0 w 126347"/>
                <a:gd name="connsiteY0" fmla="*/ 0 h 171450"/>
                <a:gd name="connsiteX1" fmla="*/ 69056 w 126347"/>
                <a:gd name="connsiteY1" fmla="*/ 33337 h 171450"/>
                <a:gd name="connsiteX2" fmla="*/ 107156 w 126347"/>
                <a:gd name="connsiteY2" fmla="*/ 69056 h 171450"/>
                <a:gd name="connsiteX3" fmla="*/ 126206 w 126347"/>
                <a:gd name="connsiteY3" fmla="*/ 107156 h 171450"/>
                <a:gd name="connsiteX4" fmla="*/ 114300 w 126347"/>
                <a:gd name="connsiteY4" fmla="*/ 171450 h 171450"/>
                <a:gd name="connsiteX0" fmla="*/ 0 w 119813"/>
                <a:gd name="connsiteY0" fmla="*/ 0 h 171450"/>
                <a:gd name="connsiteX1" fmla="*/ 69056 w 119813"/>
                <a:gd name="connsiteY1" fmla="*/ 33337 h 171450"/>
                <a:gd name="connsiteX2" fmla="*/ 107156 w 119813"/>
                <a:gd name="connsiteY2" fmla="*/ 69056 h 171450"/>
                <a:gd name="connsiteX3" fmla="*/ 119062 w 119813"/>
                <a:gd name="connsiteY3" fmla="*/ 114300 h 171450"/>
                <a:gd name="connsiteX4" fmla="*/ 114300 w 119813"/>
                <a:gd name="connsiteY4" fmla="*/ 171450 h 171450"/>
                <a:gd name="connsiteX0" fmla="*/ 0 w 120341"/>
                <a:gd name="connsiteY0" fmla="*/ 0 h 171450"/>
                <a:gd name="connsiteX1" fmla="*/ 69056 w 120341"/>
                <a:gd name="connsiteY1" fmla="*/ 33337 h 171450"/>
                <a:gd name="connsiteX2" fmla="*/ 100012 w 120341"/>
                <a:gd name="connsiteY2" fmla="*/ 69056 h 171450"/>
                <a:gd name="connsiteX3" fmla="*/ 119062 w 120341"/>
                <a:gd name="connsiteY3" fmla="*/ 114300 h 171450"/>
                <a:gd name="connsiteX4" fmla="*/ 114300 w 120341"/>
                <a:gd name="connsiteY4" fmla="*/ 171450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341" h="171450">
                  <a:moveTo>
                    <a:pt x="0" y="0"/>
                  </a:moveTo>
                  <a:cubicBezTo>
                    <a:pt x="25598" y="10914"/>
                    <a:pt x="52387" y="21828"/>
                    <a:pt x="69056" y="33337"/>
                  </a:cubicBezTo>
                  <a:cubicBezTo>
                    <a:pt x="85725" y="44846"/>
                    <a:pt x="91678" y="55562"/>
                    <a:pt x="100012" y="69056"/>
                  </a:cubicBezTo>
                  <a:cubicBezTo>
                    <a:pt x="108346" y="82550"/>
                    <a:pt x="116681" y="97234"/>
                    <a:pt x="119062" y="114300"/>
                  </a:cubicBezTo>
                  <a:cubicBezTo>
                    <a:pt x="121443" y="131366"/>
                    <a:pt x="120848" y="147836"/>
                    <a:pt x="114300" y="17145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92" name="任意多边形 1991"/>
            <p:cNvSpPr/>
            <p:nvPr/>
          </p:nvSpPr>
          <p:spPr>
            <a:xfrm>
              <a:off x="5826919" y="2750344"/>
              <a:ext cx="141488" cy="311944"/>
            </a:xfrm>
            <a:custGeom>
              <a:avLst/>
              <a:gdLst>
                <a:gd name="connsiteX0" fmla="*/ 121444 w 141488"/>
                <a:gd name="connsiteY0" fmla="*/ 0 h 311944"/>
                <a:gd name="connsiteX1" fmla="*/ 138112 w 141488"/>
                <a:gd name="connsiteY1" fmla="*/ 64294 h 311944"/>
                <a:gd name="connsiteX2" fmla="*/ 138112 w 141488"/>
                <a:gd name="connsiteY2" fmla="*/ 130969 h 311944"/>
                <a:gd name="connsiteX3" fmla="*/ 102394 w 141488"/>
                <a:gd name="connsiteY3" fmla="*/ 195262 h 311944"/>
                <a:gd name="connsiteX4" fmla="*/ 33337 w 141488"/>
                <a:gd name="connsiteY4" fmla="*/ 264319 h 311944"/>
                <a:gd name="connsiteX5" fmla="*/ 7144 w 141488"/>
                <a:gd name="connsiteY5" fmla="*/ 288131 h 311944"/>
                <a:gd name="connsiteX6" fmla="*/ 0 w 141488"/>
                <a:gd name="connsiteY6" fmla="*/ 311944 h 31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488" h="311944">
                  <a:moveTo>
                    <a:pt x="121444" y="0"/>
                  </a:moveTo>
                  <a:cubicBezTo>
                    <a:pt x="128389" y="21233"/>
                    <a:pt x="135334" y="42466"/>
                    <a:pt x="138112" y="64294"/>
                  </a:cubicBezTo>
                  <a:cubicBezTo>
                    <a:pt x="140890" y="86122"/>
                    <a:pt x="144065" y="109141"/>
                    <a:pt x="138112" y="130969"/>
                  </a:cubicBezTo>
                  <a:cubicBezTo>
                    <a:pt x="132159" y="152797"/>
                    <a:pt x="119856" y="173037"/>
                    <a:pt x="102394" y="195262"/>
                  </a:cubicBezTo>
                  <a:cubicBezTo>
                    <a:pt x="84932" y="217487"/>
                    <a:pt x="49212" y="248841"/>
                    <a:pt x="33337" y="264319"/>
                  </a:cubicBezTo>
                  <a:cubicBezTo>
                    <a:pt x="17462" y="279797"/>
                    <a:pt x="12700" y="280193"/>
                    <a:pt x="7144" y="288131"/>
                  </a:cubicBezTo>
                  <a:cubicBezTo>
                    <a:pt x="1588" y="296069"/>
                    <a:pt x="794" y="304006"/>
                    <a:pt x="0" y="311944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93" name="任意多边形 1992"/>
            <p:cNvSpPr/>
            <p:nvPr/>
          </p:nvSpPr>
          <p:spPr>
            <a:xfrm>
              <a:off x="6179344" y="2690813"/>
              <a:ext cx="176212" cy="76242"/>
            </a:xfrm>
            <a:custGeom>
              <a:avLst/>
              <a:gdLst>
                <a:gd name="connsiteX0" fmla="*/ 0 w 176212"/>
                <a:gd name="connsiteY0" fmla="*/ 0 h 76242"/>
                <a:gd name="connsiteX1" fmla="*/ 16669 w 176212"/>
                <a:gd name="connsiteY1" fmla="*/ 52387 h 76242"/>
                <a:gd name="connsiteX2" fmla="*/ 80962 w 176212"/>
                <a:gd name="connsiteY2" fmla="*/ 73818 h 76242"/>
                <a:gd name="connsiteX3" fmla="*/ 142875 w 176212"/>
                <a:gd name="connsiteY3" fmla="*/ 69056 h 76242"/>
                <a:gd name="connsiteX4" fmla="*/ 176212 w 176212"/>
                <a:gd name="connsiteY4" fmla="*/ 14287 h 76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212" h="76242">
                  <a:moveTo>
                    <a:pt x="0" y="0"/>
                  </a:moveTo>
                  <a:cubicBezTo>
                    <a:pt x="1587" y="20042"/>
                    <a:pt x="3175" y="40084"/>
                    <a:pt x="16669" y="52387"/>
                  </a:cubicBezTo>
                  <a:cubicBezTo>
                    <a:pt x="30163" y="64690"/>
                    <a:pt x="59928" y="71040"/>
                    <a:pt x="80962" y="73818"/>
                  </a:cubicBezTo>
                  <a:cubicBezTo>
                    <a:pt x="101996" y="76596"/>
                    <a:pt x="127000" y="78978"/>
                    <a:pt x="142875" y="69056"/>
                  </a:cubicBezTo>
                  <a:cubicBezTo>
                    <a:pt x="158750" y="59134"/>
                    <a:pt x="167481" y="36710"/>
                    <a:pt x="176212" y="1428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94" name="任意多边形 1993"/>
            <p:cNvSpPr/>
            <p:nvPr/>
          </p:nvSpPr>
          <p:spPr>
            <a:xfrm>
              <a:off x="6167438" y="2745580"/>
              <a:ext cx="190500" cy="62197"/>
            </a:xfrm>
            <a:custGeom>
              <a:avLst/>
              <a:gdLst>
                <a:gd name="connsiteX0" fmla="*/ 0 w 190500"/>
                <a:gd name="connsiteY0" fmla="*/ 0 h 67891"/>
                <a:gd name="connsiteX1" fmla="*/ 88106 w 190500"/>
                <a:gd name="connsiteY1" fmla="*/ 61913 h 67891"/>
                <a:gd name="connsiteX2" fmla="*/ 161925 w 190500"/>
                <a:gd name="connsiteY2" fmla="*/ 59532 h 67891"/>
                <a:gd name="connsiteX3" fmla="*/ 190500 w 190500"/>
                <a:gd name="connsiteY3" fmla="*/ 9525 h 67891"/>
                <a:gd name="connsiteX0" fmla="*/ 0 w 190500"/>
                <a:gd name="connsiteY0" fmla="*/ 0 h 64510"/>
                <a:gd name="connsiteX1" fmla="*/ 40481 w 190500"/>
                <a:gd name="connsiteY1" fmla="*/ 52388 h 64510"/>
                <a:gd name="connsiteX2" fmla="*/ 88106 w 190500"/>
                <a:gd name="connsiteY2" fmla="*/ 61913 h 64510"/>
                <a:gd name="connsiteX3" fmla="*/ 161925 w 190500"/>
                <a:gd name="connsiteY3" fmla="*/ 59532 h 64510"/>
                <a:gd name="connsiteX4" fmla="*/ 190500 w 190500"/>
                <a:gd name="connsiteY4" fmla="*/ 9525 h 64510"/>
                <a:gd name="connsiteX0" fmla="*/ 0 w 190500"/>
                <a:gd name="connsiteY0" fmla="*/ 0 h 62197"/>
                <a:gd name="connsiteX1" fmla="*/ 40481 w 190500"/>
                <a:gd name="connsiteY1" fmla="*/ 52388 h 62197"/>
                <a:gd name="connsiteX2" fmla="*/ 88106 w 190500"/>
                <a:gd name="connsiteY2" fmla="*/ 61913 h 62197"/>
                <a:gd name="connsiteX3" fmla="*/ 154781 w 190500"/>
                <a:gd name="connsiteY3" fmla="*/ 54770 h 62197"/>
                <a:gd name="connsiteX4" fmla="*/ 190500 w 190500"/>
                <a:gd name="connsiteY4" fmla="*/ 9525 h 6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500" h="62197">
                  <a:moveTo>
                    <a:pt x="0" y="0"/>
                  </a:moveTo>
                  <a:cubicBezTo>
                    <a:pt x="8334" y="6747"/>
                    <a:pt x="25797" y="42069"/>
                    <a:pt x="40481" y="52388"/>
                  </a:cubicBezTo>
                  <a:cubicBezTo>
                    <a:pt x="55165" y="62707"/>
                    <a:pt x="69056" y="61516"/>
                    <a:pt x="88106" y="61913"/>
                  </a:cubicBezTo>
                  <a:cubicBezTo>
                    <a:pt x="107156" y="62310"/>
                    <a:pt x="137715" y="63501"/>
                    <a:pt x="154781" y="54770"/>
                  </a:cubicBezTo>
                  <a:cubicBezTo>
                    <a:pt x="171847" y="46039"/>
                    <a:pt x="184745" y="30163"/>
                    <a:pt x="190500" y="952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95" name="任意多边形 1994"/>
            <p:cNvSpPr/>
            <p:nvPr/>
          </p:nvSpPr>
          <p:spPr>
            <a:xfrm>
              <a:off x="6096000" y="2864644"/>
              <a:ext cx="145332" cy="140494"/>
            </a:xfrm>
            <a:custGeom>
              <a:avLst/>
              <a:gdLst>
                <a:gd name="connsiteX0" fmla="*/ 0 w 145332"/>
                <a:gd name="connsiteY0" fmla="*/ 0 h 140494"/>
                <a:gd name="connsiteX1" fmla="*/ 66675 w 145332"/>
                <a:gd name="connsiteY1" fmla="*/ 23812 h 140494"/>
                <a:gd name="connsiteX2" fmla="*/ 114300 w 145332"/>
                <a:gd name="connsiteY2" fmla="*/ 59531 h 140494"/>
                <a:gd name="connsiteX3" fmla="*/ 140494 w 145332"/>
                <a:gd name="connsiteY3" fmla="*/ 92869 h 140494"/>
                <a:gd name="connsiteX4" fmla="*/ 145256 w 145332"/>
                <a:gd name="connsiteY4" fmla="*/ 140494 h 140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32" h="140494">
                  <a:moveTo>
                    <a:pt x="0" y="0"/>
                  </a:moveTo>
                  <a:cubicBezTo>
                    <a:pt x="23812" y="6945"/>
                    <a:pt x="47625" y="13890"/>
                    <a:pt x="66675" y="23812"/>
                  </a:cubicBezTo>
                  <a:cubicBezTo>
                    <a:pt x="85725" y="33734"/>
                    <a:pt x="101997" y="48022"/>
                    <a:pt x="114300" y="59531"/>
                  </a:cubicBezTo>
                  <a:cubicBezTo>
                    <a:pt x="126603" y="71040"/>
                    <a:pt x="135335" y="79375"/>
                    <a:pt x="140494" y="92869"/>
                  </a:cubicBezTo>
                  <a:cubicBezTo>
                    <a:pt x="145653" y="106363"/>
                    <a:pt x="145454" y="123428"/>
                    <a:pt x="145256" y="140494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96" name="任意多边形 1995"/>
            <p:cNvSpPr/>
            <p:nvPr/>
          </p:nvSpPr>
          <p:spPr>
            <a:xfrm>
              <a:off x="6479381" y="2588419"/>
              <a:ext cx="41360" cy="114300"/>
            </a:xfrm>
            <a:custGeom>
              <a:avLst/>
              <a:gdLst>
                <a:gd name="connsiteX0" fmla="*/ 11907 w 41360"/>
                <a:gd name="connsiteY0" fmla="*/ 0 h 114300"/>
                <a:gd name="connsiteX1" fmla="*/ 40482 w 41360"/>
                <a:gd name="connsiteY1" fmla="*/ 47625 h 114300"/>
                <a:gd name="connsiteX2" fmla="*/ 30957 w 41360"/>
                <a:gd name="connsiteY2" fmla="*/ 95250 h 114300"/>
                <a:gd name="connsiteX3" fmla="*/ 0 w 41360"/>
                <a:gd name="connsiteY3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360" h="114300">
                  <a:moveTo>
                    <a:pt x="11907" y="0"/>
                  </a:moveTo>
                  <a:cubicBezTo>
                    <a:pt x="24607" y="15875"/>
                    <a:pt x="37307" y="31750"/>
                    <a:pt x="40482" y="47625"/>
                  </a:cubicBezTo>
                  <a:cubicBezTo>
                    <a:pt x="43657" y="63500"/>
                    <a:pt x="37704" y="84138"/>
                    <a:pt x="30957" y="95250"/>
                  </a:cubicBezTo>
                  <a:cubicBezTo>
                    <a:pt x="24210" y="106362"/>
                    <a:pt x="12105" y="110331"/>
                    <a:pt x="0" y="11430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97" name="任意多边形 1996"/>
            <p:cNvSpPr/>
            <p:nvPr/>
          </p:nvSpPr>
          <p:spPr>
            <a:xfrm>
              <a:off x="6641306" y="2693194"/>
              <a:ext cx="32994" cy="128587"/>
            </a:xfrm>
            <a:custGeom>
              <a:avLst/>
              <a:gdLst>
                <a:gd name="connsiteX0" fmla="*/ 0 w 32994"/>
                <a:gd name="connsiteY0" fmla="*/ 0 h 128587"/>
                <a:gd name="connsiteX1" fmla="*/ 30957 w 32994"/>
                <a:gd name="connsiteY1" fmla="*/ 54769 h 128587"/>
                <a:gd name="connsiteX2" fmla="*/ 28575 w 32994"/>
                <a:gd name="connsiteY2" fmla="*/ 102394 h 128587"/>
                <a:gd name="connsiteX3" fmla="*/ 16669 w 32994"/>
                <a:gd name="connsiteY3" fmla="*/ 128587 h 128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994" h="128587">
                  <a:moveTo>
                    <a:pt x="0" y="0"/>
                  </a:moveTo>
                  <a:cubicBezTo>
                    <a:pt x="13097" y="18851"/>
                    <a:pt x="26195" y="37703"/>
                    <a:pt x="30957" y="54769"/>
                  </a:cubicBezTo>
                  <a:cubicBezTo>
                    <a:pt x="35720" y="71835"/>
                    <a:pt x="30956" y="90091"/>
                    <a:pt x="28575" y="102394"/>
                  </a:cubicBezTo>
                  <a:cubicBezTo>
                    <a:pt x="26194" y="114697"/>
                    <a:pt x="21431" y="121642"/>
                    <a:pt x="16669" y="12858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98" name="任意多边形 1997"/>
            <p:cNvSpPr/>
            <p:nvPr/>
          </p:nvSpPr>
          <p:spPr>
            <a:xfrm>
              <a:off x="6512719" y="2578894"/>
              <a:ext cx="28611" cy="119062"/>
            </a:xfrm>
            <a:custGeom>
              <a:avLst/>
              <a:gdLst>
                <a:gd name="connsiteX0" fmla="*/ 4762 w 28611"/>
                <a:gd name="connsiteY0" fmla="*/ 0 h 119062"/>
                <a:gd name="connsiteX1" fmla="*/ 28575 w 28611"/>
                <a:gd name="connsiteY1" fmla="*/ 85725 h 119062"/>
                <a:gd name="connsiteX2" fmla="*/ 0 w 28611"/>
                <a:gd name="connsiteY2" fmla="*/ 119062 h 11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611" h="119062">
                  <a:moveTo>
                    <a:pt x="4762" y="0"/>
                  </a:moveTo>
                  <a:cubicBezTo>
                    <a:pt x="17065" y="32940"/>
                    <a:pt x="29369" y="65881"/>
                    <a:pt x="28575" y="85725"/>
                  </a:cubicBezTo>
                  <a:cubicBezTo>
                    <a:pt x="27781" y="105569"/>
                    <a:pt x="13890" y="112315"/>
                    <a:pt x="0" y="11906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99" name="任意多边形 1998"/>
            <p:cNvSpPr/>
            <p:nvPr/>
          </p:nvSpPr>
          <p:spPr>
            <a:xfrm>
              <a:off x="6681788" y="2697956"/>
              <a:ext cx="36308" cy="121444"/>
            </a:xfrm>
            <a:custGeom>
              <a:avLst/>
              <a:gdLst>
                <a:gd name="connsiteX0" fmla="*/ 0 w 36308"/>
                <a:gd name="connsiteY0" fmla="*/ 0 h 121444"/>
                <a:gd name="connsiteX1" fmla="*/ 33337 w 36308"/>
                <a:gd name="connsiteY1" fmla="*/ 50007 h 121444"/>
                <a:gd name="connsiteX2" fmla="*/ 33337 w 36308"/>
                <a:gd name="connsiteY2" fmla="*/ 107157 h 121444"/>
                <a:gd name="connsiteX3" fmla="*/ 21431 w 36308"/>
                <a:gd name="connsiteY3" fmla="*/ 121444 h 121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08" h="121444">
                  <a:moveTo>
                    <a:pt x="0" y="0"/>
                  </a:moveTo>
                  <a:cubicBezTo>
                    <a:pt x="13890" y="16074"/>
                    <a:pt x="27781" y="32148"/>
                    <a:pt x="33337" y="50007"/>
                  </a:cubicBezTo>
                  <a:cubicBezTo>
                    <a:pt x="38893" y="67866"/>
                    <a:pt x="35321" y="95251"/>
                    <a:pt x="33337" y="107157"/>
                  </a:cubicBezTo>
                  <a:cubicBezTo>
                    <a:pt x="31353" y="119063"/>
                    <a:pt x="26392" y="120253"/>
                    <a:pt x="21431" y="121444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00" name="任意多边形 1999"/>
            <p:cNvSpPr/>
            <p:nvPr/>
          </p:nvSpPr>
          <p:spPr>
            <a:xfrm>
              <a:off x="6396038" y="2840831"/>
              <a:ext cx="140493" cy="59532"/>
            </a:xfrm>
            <a:custGeom>
              <a:avLst/>
              <a:gdLst>
                <a:gd name="connsiteX0" fmla="*/ 0 w 140493"/>
                <a:gd name="connsiteY0" fmla="*/ 59532 h 59532"/>
                <a:gd name="connsiteX1" fmla="*/ 59531 w 140493"/>
                <a:gd name="connsiteY1" fmla="*/ 40482 h 59532"/>
                <a:gd name="connsiteX2" fmla="*/ 102393 w 140493"/>
                <a:gd name="connsiteY2" fmla="*/ 26194 h 59532"/>
                <a:gd name="connsiteX3" fmla="*/ 140493 w 140493"/>
                <a:gd name="connsiteY3" fmla="*/ 0 h 5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493" h="59532">
                  <a:moveTo>
                    <a:pt x="0" y="59532"/>
                  </a:moveTo>
                  <a:lnTo>
                    <a:pt x="59531" y="40482"/>
                  </a:lnTo>
                  <a:cubicBezTo>
                    <a:pt x="76596" y="34926"/>
                    <a:pt x="88899" y="32941"/>
                    <a:pt x="102393" y="26194"/>
                  </a:cubicBezTo>
                  <a:cubicBezTo>
                    <a:pt x="115887" y="19447"/>
                    <a:pt x="128190" y="9723"/>
                    <a:pt x="140493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01" name="任意多边形 2000"/>
            <p:cNvSpPr/>
            <p:nvPr/>
          </p:nvSpPr>
          <p:spPr>
            <a:xfrm>
              <a:off x="6410325" y="2869406"/>
              <a:ext cx="140494" cy="61913"/>
            </a:xfrm>
            <a:custGeom>
              <a:avLst/>
              <a:gdLst>
                <a:gd name="connsiteX0" fmla="*/ 0 w 140494"/>
                <a:gd name="connsiteY0" fmla="*/ 61913 h 61913"/>
                <a:gd name="connsiteX1" fmla="*/ 69056 w 140494"/>
                <a:gd name="connsiteY1" fmla="*/ 42863 h 61913"/>
                <a:gd name="connsiteX2" fmla="*/ 111919 w 140494"/>
                <a:gd name="connsiteY2" fmla="*/ 26194 h 61913"/>
                <a:gd name="connsiteX3" fmla="*/ 140494 w 140494"/>
                <a:gd name="connsiteY3" fmla="*/ 0 h 6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494" h="61913">
                  <a:moveTo>
                    <a:pt x="0" y="61913"/>
                  </a:moveTo>
                  <a:cubicBezTo>
                    <a:pt x="25201" y="55364"/>
                    <a:pt x="50403" y="48816"/>
                    <a:pt x="69056" y="42863"/>
                  </a:cubicBezTo>
                  <a:cubicBezTo>
                    <a:pt x="87709" y="36910"/>
                    <a:pt x="100013" y="33338"/>
                    <a:pt x="111919" y="26194"/>
                  </a:cubicBezTo>
                  <a:cubicBezTo>
                    <a:pt x="123825" y="19050"/>
                    <a:pt x="132159" y="9525"/>
                    <a:pt x="140494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02" name="任意多边形 2001"/>
            <p:cNvSpPr/>
            <p:nvPr/>
          </p:nvSpPr>
          <p:spPr>
            <a:xfrm>
              <a:off x="5960269" y="2955131"/>
              <a:ext cx="58643" cy="154782"/>
            </a:xfrm>
            <a:custGeom>
              <a:avLst/>
              <a:gdLst>
                <a:gd name="connsiteX0" fmla="*/ 0 w 58643"/>
                <a:gd name="connsiteY0" fmla="*/ 0 h 154782"/>
                <a:gd name="connsiteX1" fmla="*/ 52387 w 58643"/>
                <a:gd name="connsiteY1" fmla="*/ 50007 h 154782"/>
                <a:gd name="connsiteX2" fmla="*/ 57150 w 58643"/>
                <a:gd name="connsiteY2" fmla="*/ 114300 h 154782"/>
                <a:gd name="connsiteX3" fmla="*/ 47625 w 58643"/>
                <a:gd name="connsiteY3" fmla="*/ 154782 h 15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643" h="154782">
                  <a:moveTo>
                    <a:pt x="0" y="0"/>
                  </a:moveTo>
                  <a:cubicBezTo>
                    <a:pt x="21431" y="15478"/>
                    <a:pt x="42862" y="30957"/>
                    <a:pt x="52387" y="50007"/>
                  </a:cubicBezTo>
                  <a:cubicBezTo>
                    <a:pt x="61912" y="69057"/>
                    <a:pt x="57944" y="96838"/>
                    <a:pt x="57150" y="114300"/>
                  </a:cubicBezTo>
                  <a:cubicBezTo>
                    <a:pt x="56356" y="131762"/>
                    <a:pt x="51990" y="143272"/>
                    <a:pt x="47625" y="15478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03" name="任意多边形 2002"/>
            <p:cNvSpPr/>
            <p:nvPr/>
          </p:nvSpPr>
          <p:spPr>
            <a:xfrm>
              <a:off x="6831806" y="2795588"/>
              <a:ext cx="64294" cy="123825"/>
            </a:xfrm>
            <a:custGeom>
              <a:avLst/>
              <a:gdLst>
                <a:gd name="connsiteX0" fmla="*/ 0 w 64294"/>
                <a:gd name="connsiteY0" fmla="*/ 0 h 123825"/>
                <a:gd name="connsiteX1" fmla="*/ 42863 w 64294"/>
                <a:gd name="connsiteY1" fmla="*/ 26193 h 123825"/>
                <a:gd name="connsiteX2" fmla="*/ 59532 w 64294"/>
                <a:gd name="connsiteY2" fmla="*/ 69056 h 123825"/>
                <a:gd name="connsiteX3" fmla="*/ 64294 w 64294"/>
                <a:gd name="connsiteY3" fmla="*/ 123825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94" h="123825">
                  <a:moveTo>
                    <a:pt x="0" y="0"/>
                  </a:moveTo>
                  <a:cubicBezTo>
                    <a:pt x="16470" y="7342"/>
                    <a:pt x="32941" y="14684"/>
                    <a:pt x="42863" y="26193"/>
                  </a:cubicBezTo>
                  <a:cubicBezTo>
                    <a:pt x="52785" y="37702"/>
                    <a:pt x="55960" y="52784"/>
                    <a:pt x="59532" y="69056"/>
                  </a:cubicBezTo>
                  <a:cubicBezTo>
                    <a:pt x="63104" y="85328"/>
                    <a:pt x="63699" y="104576"/>
                    <a:pt x="64294" y="12382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04" name="任意多边形 2003"/>
            <p:cNvSpPr/>
            <p:nvPr/>
          </p:nvSpPr>
          <p:spPr>
            <a:xfrm>
              <a:off x="6060281" y="2981262"/>
              <a:ext cx="79734" cy="178657"/>
            </a:xfrm>
            <a:custGeom>
              <a:avLst/>
              <a:gdLst>
                <a:gd name="connsiteX0" fmla="*/ 0 w 79734"/>
                <a:gd name="connsiteY0" fmla="*/ 63 h 178657"/>
                <a:gd name="connsiteX1" fmla="*/ 64294 w 79734"/>
                <a:gd name="connsiteY1" fmla="*/ 7207 h 178657"/>
                <a:gd name="connsiteX2" fmla="*/ 78582 w 79734"/>
                <a:gd name="connsiteY2" fmla="*/ 45307 h 178657"/>
                <a:gd name="connsiteX3" fmla="*/ 78582 w 79734"/>
                <a:gd name="connsiteY3" fmla="*/ 114363 h 178657"/>
                <a:gd name="connsiteX4" fmla="*/ 76200 w 79734"/>
                <a:gd name="connsiteY4" fmla="*/ 178657 h 178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34" h="178657">
                  <a:moveTo>
                    <a:pt x="0" y="63"/>
                  </a:moveTo>
                  <a:cubicBezTo>
                    <a:pt x="25598" y="-136"/>
                    <a:pt x="51197" y="-334"/>
                    <a:pt x="64294" y="7207"/>
                  </a:cubicBezTo>
                  <a:cubicBezTo>
                    <a:pt x="77391" y="14748"/>
                    <a:pt x="76201" y="27448"/>
                    <a:pt x="78582" y="45307"/>
                  </a:cubicBezTo>
                  <a:cubicBezTo>
                    <a:pt x="80963" y="63166"/>
                    <a:pt x="78979" y="92138"/>
                    <a:pt x="78582" y="114363"/>
                  </a:cubicBezTo>
                  <a:cubicBezTo>
                    <a:pt x="78185" y="136588"/>
                    <a:pt x="77192" y="157622"/>
                    <a:pt x="76200" y="17865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05" name="任意多边形 2004"/>
            <p:cNvSpPr/>
            <p:nvPr/>
          </p:nvSpPr>
          <p:spPr>
            <a:xfrm>
              <a:off x="6210300" y="3092885"/>
              <a:ext cx="126206" cy="131328"/>
            </a:xfrm>
            <a:custGeom>
              <a:avLst/>
              <a:gdLst>
                <a:gd name="connsiteX0" fmla="*/ 126206 w 126206"/>
                <a:gd name="connsiteY0" fmla="*/ 359 h 131328"/>
                <a:gd name="connsiteX1" fmla="*/ 69056 w 126206"/>
                <a:gd name="connsiteY1" fmla="*/ 5121 h 131328"/>
                <a:gd name="connsiteX2" fmla="*/ 23813 w 126206"/>
                <a:gd name="connsiteY2" fmla="*/ 36078 h 131328"/>
                <a:gd name="connsiteX3" fmla="*/ 21431 w 126206"/>
                <a:gd name="connsiteY3" fmla="*/ 90846 h 131328"/>
                <a:gd name="connsiteX4" fmla="*/ 0 w 126206"/>
                <a:gd name="connsiteY4" fmla="*/ 131328 h 13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206" h="131328">
                  <a:moveTo>
                    <a:pt x="126206" y="359"/>
                  </a:moveTo>
                  <a:cubicBezTo>
                    <a:pt x="106163" y="-237"/>
                    <a:pt x="86121" y="-832"/>
                    <a:pt x="69056" y="5121"/>
                  </a:cubicBezTo>
                  <a:cubicBezTo>
                    <a:pt x="51990" y="11074"/>
                    <a:pt x="31750" y="21791"/>
                    <a:pt x="23813" y="36078"/>
                  </a:cubicBezTo>
                  <a:cubicBezTo>
                    <a:pt x="15876" y="50365"/>
                    <a:pt x="25400" y="74971"/>
                    <a:pt x="21431" y="90846"/>
                  </a:cubicBezTo>
                  <a:cubicBezTo>
                    <a:pt x="17462" y="106721"/>
                    <a:pt x="8731" y="119024"/>
                    <a:pt x="0" y="131328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06" name="任意多边形 2005"/>
            <p:cNvSpPr/>
            <p:nvPr/>
          </p:nvSpPr>
          <p:spPr>
            <a:xfrm>
              <a:off x="6438900" y="2981325"/>
              <a:ext cx="135731" cy="185738"/>
            </a:xfrm>
            <a:custGeom>
              <a:avLst/>
              <a:gdLst>
                <a:gd name="connsiteX0" fmla="*/ 135731 w 135731"/>
                <a:gd name="connsiteY0" fmla="*/ 0 h 185738"/>
                <a:gd name="connsiteX1" fmla="*/ 119063 w 135731"/>
                <a:gd name="connsiteY1" fmla="*/ 66675 h 185738"/>
                <a:gd name="connsiteX2" fmla="*/ 71438 w 135731"/>
                <a:gd name="connsiteY2" fmla="*/ 130969 h 185738"/>
                <a:gd name="connsiteX3" fmla="*/ 0 w 135731"/>
                <a:gd name="connsiteY3" fmla="*/ 185738 h 185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731" h="185738">
                  <a:moveTo>
                    <a:pt x="135731" y="0"/>
                  </a:moveTo>
                  <a:cubicBezTo>
                    <a:pt x="132755" y="22423"/>
                    <a:pt x="129779" y="44847"/>
                    <a:pt x="119063" y="66675"/>
                  </a:cubicBezTo>
                  <a:cubicBezTo>
                    <a:pt x="108347" y="88503"/>
                    <a:pt x="91282" y="111125"/>
                    <a:pt x="71438" y="130969"/>
                  </a:cubicBezTo>
                  <a:cubicBezTo>
                    <a:pt x="51594" y="150813"/>
                    <a:pt x="25797" y="168275"/>
                    <a:pt x="0" y="185738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07" name="任意多边形 2006"/>
            <p:cNvSpPr/>
            <p:nvPr/>
          </p:nvSpPr>
          <p:spPr>
            <a:xfrm>
              <a:off x="5819775" y="3178969"/>
              <a:ext cx="14864" cy="147637"/>
            </a:xfrm>
            <a:custGeom>
              <a:avLst/>
              <a:gdLst>
                <a:gd name="connsiteX0" fmla="*/ 0 w 14864"/>
                <a:gd name="connsiteY0" fmla="*/ 0 h 147637"/>
                <a:gd name="connsiteX1" fmla="*/ 2381 w 14864"/>
                <a:gd name="connsiteY1" fmla="*/ 69056 h 147637"/>
                <a:gd name="connsiteX2" fmla="*/ 14288 w 14864"/>
                <a:gd name="connsiteY2" fmla="*/ 114300 h 147637"/>
                <a:gd name="connsiteX3" fmla="*/ 11906 w 14864"/>
                <a:gd name="connsiteY3" fmla="*/ 147637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4" h="147637">
                  <a:moveTo>
                    <a:pt x="0" y="0"/>
                  </a:moveTo>
                  <a:cubicBezTo>
                    <a:pt x="0" y="25003"/>
                    <a:pt x="0" y="50006"/>
                    <a:pt x="2381" y="69056"/>
                  </a:cubicBezTo>
                  <a:cubicBezTo>
                    <a:pt x="4762" y="88106"/>
                    <a:pt x="12701" y="101203"/>
                    <a:pt x="14288" y="114300"/>
                  </a:cubicBezTo>
                  <a:cubicBezTo>
                    <a:pt x="15875" y="127397"/>
                    <a:pt x="13890" y="137517"/>
                    <a:pt x="11906" y="14763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08" name="任意多边形 2007"/>
            <p:cNvSpPr/>
            <p:nvPr/>
          </p:nvSpPr>
          <p:spPr>
            <a:xfrm>
              <a:off x="5662234" y="3207544"/>
              <a:ext cx="79089" cy="202406"/>
            </a:xfrm>
            <a:custGeom>
              <a:avLst/>
              <a:gdLst>
                <a:gd name="connsiteX0" fmla="*/ 55147 w 65040"/>
                <a:gd name="connsiteY0" fmla="*/ 0 h 202406"/>
                <a:gd name="connsiteX1" fmla="*/ 62291 w 65040"/>
                <a:gd name="connsiteY1" fmla="*/ 66675 h 202406"/>
                <a:gd name="connsiteX2" fmla="*/ 14666 w 65040"/>
                <a:gd name="connsiteY2" fmla="*/ 107156 h 202406"/>
                <a:gd name="connsiteX3" fmla="*/ 379 w 65040"/>
                <a:gd name="connsiteY3" fmla="*/ 145256 h 202406"/>
                <a:gd name="connsiteX4" fmla="*/ 26572 w 65040"/>
                <a:gd name="connsiteY4" fmla="*/ 180975 h 202406"/>
                <a:gd name="connsiteX5" fmla="*/ 45622 w 65040"/>
                <a:gd name="connsiteY5" fmla="*/ 202406 h 202406"/>
                <a:gd name="connsiteX0" fmla="*/ 55147 w 79089"/>
                <a:gd name="connsiteY0" fmla="*/ 0 h 202406"/>
                <a:gd name="connsiteX1" fmla="*/ 78960 w 79089"/>
                <a:gd name="connsiteY1" fmla="*/ 35719 h 202406"/>
                <a:gd name="connsiteX2" fmla="*/ 62291 w 79089"/>
                <a:gd name="connsiteY2" fmla="*/ 66675 h 202406"/>
                <a:gd name="connsiteX3" fmla="*/ 14666 w 79089"/>
                <a:gd name="connsiteY3" fmla="*/ 107156 h 202406"/>
                <a:gd name="connsiteX4" fmla="*/ 379 w 79089"/>
                <a:gd name="connsiteY4" fmla="*/ 145256 h 202406"/>
                <a:gd name="connsiteX5" fmla="*/ 26572 w 79089"/>
                <a:gd name="connsiteY5" fmla="*/ 180975 h 202406"/>
                <a:gd name="connsiteX6" fmla="*/ 45622 w 79089"/>
                <a:gd name="connsiteY6" fmla="*/ 202406 h 20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089" h="202406">
                  <a:moveTo>
                    <a:pt x="55147" y="0"/>
                  </a:moveTo>
                  <a:cubicBezTo>
                    <a:pt x="56735" y="5953"/>
                    <a:pt x="77769" y="24607"/>
                    <a:pt x="78960" y="35719"/>
                  </a:cubicBezTo>
                  <a:cubicBezTo>
                    <a:pt x="80151" y="46832"/>
                    <a:pt x="73007" y="54769"/>
                    <a:pt x="62291" y="66675"/>
                  </a:cubicBezTo>
                  <a:cubicBezTo>
                    <a:pt x="51575" y="78581"/>
                    <a:pt x="24985" y="94059"/>
                    <a:pt x="14666" y="107156"/>
                  </a:cubicBezTo>
                  <a:cubicBezTo>
                    <a:pt x="4347" y="120253"/>
                    <a:pt x="-1605" y="132953"/>
                    <a:pt x="379" y="145256"/>
                  </a:cubicBezTo>
                  <a:cubicBezTo>
                    <a:pt x="2363" y="157559"/>
                    <a:pt x="19032" y="171450"/>
                    <a:pt x="26572" y="180975"/>
                  </a:cubicBezTo>
                  <a:cubicBezTo>
                    <a:pt x="34112" y="190500"/>
                    <a:pt x="39867" y="196453"/>
                    <a:pt x="45622" y="202406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09" name="任意多边形 2008"/>
            <p:cNvSpPr/>
            <p:nvPr/>
          </p:nvSpPr>
          <p:spPr>
            <a:xfrm>
              <a:off x="6734175" y="2905125"/>
              <a:ext cx="38100" cy="57150"/>
            </a:xfrm>
            <a:custGeom>
              <a:avLst/>
              <a:gdLst>
                <a:gd name="connsiteX0" fmla="*/ 0 w 38100"/>
                <a:gd name="connsiteY0" fmla="*/ 0 h 57150"/>
                <a:gd name="connsiteX1" fmla="*/ 38100 w 38100"/>
                <a:gd name="connsiteY1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57150">
                  <a:moveTo>
                    <a:pt x="0" y="0"/>
                  </a:moveTo>
                  <a:lnTo>
                    <a:pt x="38100" y="5715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10" name="任意多边形 2009"/>
            <p:cNvSpPr/>
            <p:nvPr/>
          </p:nvSpPr>
          <p:spPr>
            <a:xfrm>
              <a:off x="6829425" y="3059906"/>
              <a:ext cx="50006" cy="109538"/>
            </a:xfrm>
            <a:custGeom>
              <a:avLst/>
              <a:gdLst>
                <a:gd name="connsiteX0" fmla="*/ 0 w 50006"/>
                <a:gd name="connsiteY0" fmla="*/ 0 h 109538"/>
                <a:gd name="connsiteX1" fmla="*/ 38100 w 50006"/>
                <a:gd name="connsiteY1" fmla="*/ 45244 h 109538"/>
                <a:gd name="connsiteX2" fmla="*/ 45244 w 50006"/>
                <a:gd name="connsiteY2" fmla="*/ 85725 h 109538"/>
                <a:gd name="connsiteX3" fmla="*/ 50006 w 50006"/>
                <a:gd name="connsiteY3" fmla="*/ 109538 h 109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006" h="109538">
                  <a:moveTo>
                    <a:pt x="0" y="0"/>
                  </a:moveTo>
                  <a:cubicBezTo>
                    <a:pt x="15279" y="15478"/>
                    <a:pt x="30559" y="30957"/>
                    <a:pt x="38100" y="45244"/>
                  </a:cubicBezTo>
                  <a:cubicBezTo>
                    <a:pt x="45641" y="59532"/>
                    <a:pt x="43260" y="75009"/>
                    <a:pt x="45244" y="85725"/>
                  </a:cubicBezTo>
                  <a:cubicBezTo>
                    <a:pt x="47228" y="96441"/>
                    <a:pt x="48617" y="102989"/>
                    <a:pt x="50006" y="109538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11" name="任意多边形 2010"/>
            <p:cNvSpPr/>
            <p:nvPr/>
          </p:nvSpPr>
          <p:spPr>
            <a:xfrm>
              <a:off x="6365081" y="3221831"/>
              <a:ext cx="33338" cy="66675"/>
            </a:xfrm>
            <a:custGeom>
              <a:avLst/>
              <a:gdLst>
                <a:gd name="connsiteX0" fmla="*/ 0 w 33338"/>
                <a:gd name="connsiteY0" fmla="*/ 0 h 66675"/>
                <a:gd name="connsiteX1" fmla="*/ 33338 w 33338"/>
                <a:gd name="connsiteY1" fmla="*/ 66675 h 66675"/>
                <a:gd name="connsiteX0" fmla="*/ 0 w 33338"/>
                <a:gd name="connsiteY0" fmla="*/ 0 h 66675"/>
                <a:gd name="connsiteX1" fmla="*/ 7144 w 33338"/>
                <a:gd name="connsiteY1" fmla="*/ 38100 h 66675"/>
                <a:gd name="connsiteX2" fmla="*/ 33338 w 33338"/>
                <a:gd name="connsiteY2" fmla="*/ 66675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338" h="66675">
                  <a:moveTo>
                    <a:pt x="0" y="0"/>
                  </a:moveTo>
                  <a:cubicBezTo>
                    <a:pt x="5556" y="9525"/>
                    <a:pt x="1588" y="28575"/>
                    <a:pt x="7144" y="38100"/>
                  </a:cubicBezTo>
                  <a:lnTo>
                    <a:pt x="33338" y="66675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12" name="任意多边形 2011"/>
            <p:cNvSpPr/>
            <p:nvPr/>
          </p:nvSpPr>
          <p:spPr>
            <a:xfrm>
              <a:off x="6969919" y="3140869"/>
              <a:ext cx="100012" cy="73819"/>
            </a:xfrm>
            <a:custGeom>
              <a:avLst/>
              <a:gdLst>
                <a:gd name="connsiteX0" fmla="*/ 100012 w 100012"/>
                <a:gd name="connsiteY0" fmla="*/ 0 h 73819"/>
                <a:gd name="connsiteX1" fmla="*/ 66675 w 100012"/>
                <a:gd name="connsiteY1" fmla="*/ 50006 h 73819"/>
                <a:gd name="connsiteX2" fmla="*/ 33337 w 100012"/>
                <a:gd name="connsiteY2" fmla="*/ 64294 h 73819"/>
                <a:gd name="connsiteX3" fmla="*/ 0 w 100012"/>
                <a:gd name="connsiteY3" fmla="*/ 73819 h 73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012" h="73819">
                  <a:moveTo>
                    <a:pt x="100012" y="0"/>
                  </a:moveTo>
                  <a:cubicBezTo>
                    <a:pt x="88899" y="19645"/>
                    <a:pt x="77787" y="39290"/>
                    <a:pt x="66675" y="50006"/>
                  </a:cubicBezTo>
                  <a:cubicBezTo>
                    <a:pt x="55563" y="60722"/>
                    <a:pt x="44449" y="60325"/>
                    <a:pt x="33337" y="64294"/>
                  </a:cubicBezTo>
                  <a:cubicBezTo>
                    <a:pt x="22225" y="68263"/>
                    <a:pt x="11112" y="71041"/>
                    <a:pt x="0" y="7381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13" name="任意多边形 2012"/>
            <p:cNvSpPr/>
            <p:nvPr/>
          </p:nvSpPr>
          <p:spPr>
            <a:xfrm>
              <a:off x="6491288" y="3219450"/>
              <a:ext cx="140493" cy="128606"/>
            </a:xfrm>
            <a:custGeom>
              <a:avLst/>
              <a:gdLst>
                <a:gd name="connsiteX0" fmla="*/ 140493 w 140493"/>
                <a:gd name="connsiteY0" fmla="*/ 0 h 128606"/>
                <a:gd name="connsiteX1" fmla="*/ 133350 w 140493"/>
                <a:gd name="connsiteY1" fmla="*/ 66675 h 128606"/>
                <a:gd name="connsiteX2" fmla="*/ 102393 w 140493"/>
                <a:gd name="connsiteY2" fmla="*/ 114300 h 128606"/>
                <a:gd name="connsiteX3" fmla="*/ 42862 w 140493"/>
                <a:gd name="connsiteY3" fmla="*/ 128588 h 128606"/>
                <a:gd name="connsiteX4" fmla="*/ 0 w 140493"/>
                <a:gd name="connsiteY4" fmla="*/ 116681 h 128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493" h="128606">
                  <a:moveTo>
                    <a:pt x="140493" y="0"/>
                  </a:moveTo>
                  <a:cubicBezTo>
                    <a:pt x="140096" y="23812"/>
                    <a:pt x="139700" y="47625"/>
                    <a:pt x="133350" y="66675"/>
                  </a:cubicBezTo>
                  <a:cubicBezTo>
                    <a:pt x="127000" y="85725"/>
                    <a:pt x="117474" y="103981"/>
                    <a:pt x="102393" y="114300"/>
                  </a:cubicBezTo>
                  <a:cubicBezTo>
                    <a:pt x="87312" y="124619"/>
                    <a:pt x="59927" y="128191"/>
                    <a:pt x="42862" y="128588"/>
                  </a:cubicBezTo>
                  <a:cubicBezTo>
                    <a:pt x="25797" y="128985"/>
                    <a:pt x="12898" y="122833"/>
                    <a:pt x="0" y="116681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14" name="任意多边形 2013"/>
            <p:cNvSpPr/>
            <p:nvPr/>
          </p:nvSpPr>
          <p:spPr>
            <a:xfrm>
              <a:off x="6986588" y="3169444"/>
              <a:ext cx="107156" cy="73819"/>
            </a:xfrm>
            <a:custGeom>
              <a:avLst/>
              <a:gdLst>
                <a:gd name="connsiteX0" fmla="*/ 107156 w 107156"/>
                <a:gd name="connsiteY0" fmla="*/ 0 h 73819"/>
                <a:gd name="connsiteX1" fmla="*/ 76200 w 107156"/>
                <a:gd name="connsiteY1" fmla="*/ 40481 h 73819"/>
                <a:gd name="connsiteX2" fmla="*/ 40481 w 107156"/>
                <a:gd name="connsiteY2" fmla="*/ 61912 h 73819"/>
                <a:gd name="connsiteX3" fmla="*/ 0 w 107156"/>
                <a:gd name="connsiteY3" fmla="*/ 73819 h 73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156" h="73819">
                  <a:moveTo>
                    <a:pt x="107156" y="0"/>
                  </a:moveTo>
                  <a:cubicBezTo>
                    <a:pt x="97234" y="15081"/>
                    <a:pt x="87313" y="30162"/>
                    <a:pt x="76200" y="40481"/>
                  </a:cubicBezTo>
                  <a:cubicBezTo>
                    <a:pt x="65087" y="50800"/>
                    <a:pt x="53181" y="56356"/>
                    <a:pt x="40481" y="61912"/>
                  </a:cubicBezTo>
                  <a:cubicBezTo>
                    <a:pt x="27781" y="67468"/>
                    <a:pt x="13890" y="70643"/>
                    <a:pt x="0" y="7381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15" name="任意多边形 2014"/>
            <p:cNvSpPr/>
            <p:nvPr/>
          </p:nvSpPr>
          <p:spPr>
            <a:xfrm>
              <a:off x="5933282" y="3193256"/>
              <a:ext cx="92602" cy="357188"/>
            </a:xfrm>
            <a:custGeom>
              <a:avLst/>
              <a:gdLst>
                <a:gd name="connsiteX0" fmla="*/ 19843 w 92602"/>
                <a:gd name="connsiteY0" fmla="*/ 0 h 357188"/>
                <a:gd name="connsiteX1" fmla="*/ 79374 w 92602"/>
                <a:gd name="connsiteY1" fmla="*/ 61913 h 357188"/>
                <a:gd name="connsiteX2" fmla="*/ 91281 w 92602"/>
                <a:gd name="connsiteY2" fmla="*/ 152400 h 357188"/>
                <a:gd name="connsiteX3" fmla="*/ 57943 w 92602"/>
                <a:gd name="connsiteY3" fmla="*/ 228600 h 357188"/>
                <a:gd name="connsiteX4" fmla="*/ 7937 w 92602"/>
                <a:gd name="connsiteY4" fmla="*/ 297657 h 357188"/>
                <a:gd name="connsiteX5" fmla="*/ 793 w 92602"/>
                <a:gd name="connsiteY5" fmla="*/ 357188 h 35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602" h="357188">
                  <a:moveTo>
                    <a:pt x="19843" y="0"/>
                  </a:moveTo>
                  <a:cubicBezTo>
                    <a:pt x="43655" y="18256"/>
                    <a:pt x="67468" y="36513"/>
                    <a:pt x="79374" y="61913"/>
                  </a:cubicBezTo>
                  <a:cubicBezTo>
                    <a:pt x="91280" y="87313"/>
                    <a:pt x="94853" y="124619"/>
                    <a:pt x="91281" y="152400"/>
                  </a:cubicBezTo>
                  <a:cubicBezTo>
                    <a:pt x="87709" y="180181"/>
                    <a:pt x="71834" y="204391"/>
                    <a:pt x="57943" y="228600"/>
                  </a:cubicBezTo>
                  <a:cubicBezTo>
                    <a:pt x="44052" y="252810"/>
                    <a:pt x="17462" y="276226"/>
                    <a:pt x="7937" y="297657"/>
                  </a:cubicBezTo>
                  <a:cubicBezTo>
                    <a:pt x="-1588" y="319088"/>
                    <a:pt x="-398" y="338138"/>
                    <a:pt x="793" y="357188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16" name="任意多边形 2015"/>
            <p:cNvSpPr/>
            <p:nvPr/>
          </p:nvSpPr>
          <p:spPr>
            <a:xfrm>
              <a:off x="6141244" y="3340894"/>
              <a:ext cx="152400" cy="133350"/>
            </a:xfrm>
            <a:custGeom>
              <a:avLst/>
              <a:gdLst>
                <a:gd name="connsiteX0" fmla="*/ 0 w 152400"/>
                <a:gd name="connsiteY0" fmla="*/ 133350 h 133350"/>
                <a:gd name="connsiteX1" fmla="*/ 52387 w 152400"/>
                <a:gd name="connsiteY1" fmla="*/ 104775 h 133350"/>
                <a:gd name="connsiteX2" fmla="*/ 97631 w 152400"/>
                <a:gd name="connsiteY2" fmla="*/ 50006 h 133350"/>
                <a:gd name="connsiteX3" fmla="*/ 123825 w 152400"/>
                <a:gd name="connsiteY3" fmla="*/ 11906 h 133350"/>
                <a:gd name="connsiteX4" fmla="*/ 152400 w 152400"/>
                <a:gd name="connsiteY4" fmla="*/ 0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33350">
                  <a:moveTo>
                    <a:pt x="0" y="133350"/>
                  </a:moveTo>
                  <a:cubicBezTo>
                    <a:pt x="18057" y="126008"/>
                    <a:pt x="36115" y="118666"/>
                    <a:pt x="52387" y="104775"/>
                  </a:cubicBezTo>
                  <a:cubicBezTo>
                    <a:pt x="68659" y="90884"/>
                    <a:pt x="85725" y="65484"/>
                    <a:pt x="97631" y="50006"/>
                  </a:cubicBezTo>
                  <a:cubicBezTo>
                    <a:pt x="109537" y="34528"/>
                    <a:pt x="114697" y="20240"/>
                    <a:pt x="123825" y="11906"/>
                  </a:cubicBezTo>
                  <a:cubicBezTo>
                    <a:pt x="132953" y="3572"/>
                    <a:pt x="142676" y="1786"/>
                    <a:pt x="15240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17" name="任意多边形 2016"/>
            <p:cNvSpPr/>
            <p:nvPr/>
          </p:nvSpPr>
          <p:spPr>
            <a:xfrm>
              <a:off x="6293644" y="3398044"/>
              <a:ext cx="39383" cy="195262"/>
            </a:xfrm>
            <a:custGeom>
              <a:avLst/>
              <a:gdLst>
                <a:gd name="connsiteX0" fmla="*/ 0 w 39383"/>
                <a:gd name="connsiteY0" fmla="*/ 195262 h 195262"/>
                <a:gd name="connsiteX1" fmla="*/ 30956 w 39383"/>
                <a:gd name="connsiteY1" fmla="*/ 138112 h 195262"/>
                <a:gd name="connsiteX2" fmla="*/ 38100 w 39383"/>
                <a:gd name="connsiteY2" fmla="*/ 71437 h 195262"/>
                <a:gd name="connsiteX3" fmla="*/ 9525 w 39383"/>
                <a:gd name="connsiteY3" fmla="*/ 0 h 19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83" h="195262">
                  <a:moveTo>
                    <a:pt x="0" y="195262"/>
                  </a:moveTo>
                  <a:cubicBezTo>
                    <a:pt x="12303" y="177005"/>
                    <a:pt x="24606" y="158749"/>
                    <a:pt x="30956" y="138112"/>
                  </a:cubicBezTo>
                  <a:cubicBezTo>
                    <a:pt x="37306" y="117475"/>
                    <a:pt x="41672" y="94456"/>
                    <a:pt x="38100" y="71437"/>
                  </a:cubicBezTo>
                  <a:cubicBezTo>
                    <a:pt x="34528" y="48418"/>
                    <a:pt x="22026" y="24209"/>
                    <a:pt x="9525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18" name="任意多边形 2017"/>
            <p:cNvSpPr/>
            <p:nvPr/>
          </p:nvSpPr>
          <p:spPr>
            <a:xfrm>
              <a:off x="5595599" y="3669506"/>
              <a:ext cx="109876" cy="130969"/>
            </a:xfrm>
            <a:custGeom>
              <a:avLst/>
              <a:gdLst>
                <a:gd name="connsiteX0" fmla="*/ 109876 w 109876"/>
                <a:gd name="connsiteY0" fmla="*/ 0 h 130969"/>
                <a:gd name="connsiteX1" fmla="*/ 31295 w 109876"/>
                <a:gd name="connsiteY1" fmla="*/ 19050 h 130969"/>
                <a:gd name="connsiteX2" fmla="*/ 339 w 109876"/>
                <a:gd name="connsiteY2" fmla="*/ 78582 h 130969"/>
                <a:gd name="connsiteX3" fmla="*/ 19389 w 109876"/>
                <a:gd name="connsiteY3" fmla="*/ 119063 h 130969"/>
                <a:gd name="connsiteX4" fmla="*/ 86064 w 109876"/>
                <a:gd name="connsiteY4" fmla="*/ 130969 h 130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876" h="130969">
                  <a:moveTo>
                    <a:pt x="109876" y="0"/>
                  </a:moveTo>
                  <a:cubicBezTo>
                    <a:pt x="79713" y="2976"/>
                    <a:pt x="49551" y="5953"/>
                    <a:pt x="31295" y="19050"/>
                  </a:cubicBezTo>
                  <a:cubicBezTo>
                    <a:pt x="13039" y="32147"/>
                    <a:pt x="2323" y="61913"/>
                    <a:pt x="339" y="78582"/>
                  </a:cubicBezTo>
                  <a:cubicBezTo>
                    <a:pt x="-1645" y="95251"/>
                    <a:pt x="5102" y="110332"/>
                    <a:pt x="19389" y="119063"/>
                  </a:cubicBezTo>
                  <a:cubicBezTo>
                    <a:pt x="33676" y="127794"/>
                    <a:pt x="59870" y="129381"/>
                    <a:pt x="86064" y="13096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19" name="任意多边形 2018"/>
            <p:cNvSpPr/>
            <p:nvPr/>
          </p:nvSpPr>
          <p:spPr>
            <a:xfrm>
              <a:off x="5745956" y="3540919"/>
              <a:ext cx="47625" cy="97631"/>
            </a:xfrm>
            <a:custGeom>
              <a:avLst/>
              <a:gdLst>
                <a:gd name="connsiteX0" fmla="*/ 0 w 47625"/>
                <a:gd name="connsiteY0" fmla="*/ 0 h 97631"/>
                <a:gd name="connsiteX1" fmla="*/ 7144 w 47625"/>
                <a:gd name="connsiteY1" fmla="*/ 52387 h 97631"/>
                <a:gd name="connsiteX2" fmla="*/ 21432 w 47625"/>
                <a:gd name="connsiteY2" fmla="*/ 80962 h 97631"/>
                <a:gd name="connsiteX3" fmla="*/ 47625 w 47625"/>
                <a:gd name="connsiteY3" fmla="*/ 97631 h 97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97631">
                  <a:moveTo>
                    <a:pt x="0" y="0"/>
                  </a:moveTo>
                  <a:cubicBezTo>
                    <a:pt x="1786" y="19446"/>
                    <a:pt x="3572" y="38893"/>
                    <a:pt x="7144" y="52387"/>
                  </a:cubicBezTo>
                  <a:cubicBezTo>
                    <a:pt x="10716" y="65881"/>
                    <a:pt x="14685" y="73421"/>
                    <a:pt x="21432" y="80962"/>
                  </a:cubicBezTo>
                  <a:cubicBezTo>
                    <a:pt x="28179" y="88503"/>
                    <a:pt x="37902" y="93067"/>
                    <a:pt x="47625" y="97631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20" name="任意多边形 2019"/>
            <p:cNvSpPr/>
            <p:nvPr/>
          </p:nvSpPr>
          <p:spPr>
            <a:xfrm>
              <a:off x="7093168" y="3245644"/>
              <a:ext cx="50582" cy="140494"/>
            </a:xfrm>
            <a:custGeom>
              <a:avLst/>
              <a:gdLst>
                <a:gd name="connsiteX0" fmla="*/ 50582 w 50582"/>
                <a:gd name="connsiteY0" fmla="*/ 0 h 140494"/>
                <a:gd name="connsiteX1" fmla="*/ 12482 w 50582"/>
                <a:gd name="connsiteY1" fmla="*/ 35719 h 140494"/>
                <a:gd name="connsiteX2" fmla="*/ 576 w 50582"/>
                <a:gd name="connsiteY2" fmla="*/ 80962 h 140494"/>
                <a:gd name="connsiteX3" fmla="*/ 2957 w 50582"/>
                <a:gd name="connsiteY3" fmla="*/ 140494 h 140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582" h="140494">
                  <a:moveTo>
                    <a:pt x="50582" y="0"/>
                  </a:moveTo>
                  <a:cubicBezTo>
                    <a:pt x="35699" y="11112"/>
                    <a:pt x="20816" y="22225"/>
                    <a:pt x="12482" y="35719"/>
                  </a:cubicBezTo>
                  <a:cubicBezTo>
                    <a:pt x="4148" y="49213"/>
                    <a:pt x="2163" y="63500"/>
                    <a:pt x="576" y="80962"/>
                  </a:cubicBezTo>
                  <a:cubicBezTo>
                    <a:pt x="-1011" y="98424"/>
                    <a:pt x="973" y="119459"/>
                    <a:pt x="2957" y="140494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21" name="任意多边形 2020"/>
            <p:cNvSpPr/>
            <p:nvPr/>
          </p:nvSpPr>
          <p:spPr>
            <a:xfrm>
              <a:off x="7124315" y="3264694"/>
              <a:ext cx="50391" cy="133350"/>
            </a:xfrm>
            <a:custGeom>
              <a:avLst/>
              <a:gdLst>
                <a:gd name="connsiteX0" fmla="*/ 50391 w 50391"/>
                <a:gd name="connsiteY0" fmla="*/ 0 h 133350"/>
                <a:gd name="connsiteX1" fmla="*/ 9910 w 50391"/>
                <a:gd name="connsiteY1" fmla="*/ 33337 h 133350"/>
                <a:gd name="connsiteX2" fmla="*/ 385 w 50391"/>
                <a:gd name="connsiteY2" fmla="*/ 71437 h 133350"/>
                <a:gd name="connsiteX3" fmla="*/ 2766 w 50391"/>
                <a:gd name="connsiteY3" fmla="*/ 133350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391" h="133350">
                  <a:moveTo>
                    <a:pt x="50391" y="0"/>
                  </a:moveTo>
                  <a:cubicBezTo>
                    <a:pt x="34317" y="10715"/>
                    <a:pt x="18244" y="21431"/>
                    <a:pt x="9910" y="33337"/>
                  </a:cubicBezTo>
                  <a:cubicBezTo>
                    <a:pt x="1576" y="45243"/>
                    <a:pt x="1576" y="54768"/>
                    <a:pt x="385" y="71437"/>
                  </a:cubicBezTo>
                  <a:cubicBezTo>
                    <a:pt x="-806" y="88106"/>
                    <a:pt x="980" y="110728"/>
                    <a:pt x="2766" y="13335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22" name="任意多边形 2021"/>
            <p:cNvSpPr/>
            <p:nvPr/>
          </p:nvSpPr>
          <p:spPr>
            <a:xfrm>
              <a:off x="6824663" y="3290888"/>
              <a:ext cx="45243" cy="107156"/>
            </a:xfrm>
            <a:custGeom>
              <a:avLst/>
              <a:gdLst>
                <a:gd name="connsiteX0" fmla="*/ 0 w 45243"/>
                <a:gd name="connsiteY0" fmla="*/ 0 h 107156"/>
                <a:gd name="connsiteX1" fmla="*/ 33337 w 45243"/>
                <a:gd name="connsiteY1" fmla="*/ 40481 h 107156"/>
                <a:gd name="connsiteX2" fmla="*/ 42862 w 45243"/>
                <a:gd name="connsiteY2" fmla="*/ 71437 h 107156"/>
                <a:gd name="connsiteX3" fmla="*/ 45243 w 45243"/>
                <a:gd name="connsiteY3" fmla="*/ 107156 h 107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243" h="107156">
                  <a:moveTo>
                    <a:pt x="0" y="0"/>
                  </a:moveTo>
                  <a:cubicBezTo>
                    <a:pt x="13096" y="14287"/>
                    <a:pt x="26193" y="28575"/>
                    <a:pt x="33337" y="40481"/>
                  </a:cubicBezTo>
                  <a:cubicBezTo>
                    <a:pt x="40481" y="52387"/>
                    <a:pt x="40878" y="60325"/>
                    <a:pt x="42862" y="71437"/>
                  </a:cubicBezTo>
                  <a:cubicBezTo>
                    <a:pt x="44846" y="82550"/>
                    <a:pt x="45044" y="94853"/>
                    <a:pt x="45243" y="107156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23" name="任意多边形 2022"/>
            <p:cNvSpPr/>
            <p:nvPr/>
          </p:nvSpPr>
          <p:spPr>
            <a:xfrm>
              <a:off x="6922294" y="3462318"/>
              <a:ext cx="180975" cy="46280"/>
            </a:xfrm>
            <a:custGeom>
              <a:avLst/>
              <a:gdLst>
                <a:gd name="connsiteX0" fmla="*/ 0 w 180975"/>
                <a:gd name="connsiteY0" fmla="*/ 14307 h 46280"/>
                <a:gd name="connsiteX1" fmla="*/ 80962 w 180975"/>
                <a:gd name="connsiteY1" fmla="*/ 20 h 46280"/>
                <a:gd name="connsiteX2" fmla="*/ 109537 w 180975"/>
                <a:gd name="connsiteY2" fmla="*/ 11926 h 46280"/>
                <a:gd name="connsiteX3" fmla="*/ 119062 w 180975"/>
                <a:gd name="connsiteY3" fmla="*/ 40501 h 46280"/>
                <a:gd name="connsiteX4" fmla="*/ 161925 w 180975"/>
                <a:gd name="connsiteY4" fmla="*/ 42882 h 46280"/>
                <a:gd name="connsiteX5" fmla="*/ 180975 w 180975"/>
                <a:gd name="connsiteY5" fmla="*/ 2401 h 4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975" h="46280">
                  <a:moveTo>
                    <a:pt x="0" y="14307"/>
                  </a:moveTo>
                  <a:cubicBezTo>
                    <a:pt x="31353" y="7362"/>
                    <a:pt x="62706" y="417"/>
                    <a:pt x="80962" y="20"/>
                  </a:cubicBezTo>
                  <a:cubicBezTo>
                    <a:pt x="99218" y="-377"/>
                    <a:pt x="103187" y="5179"/>
                    <a:pt x="109537" y="11926"/>
                  </a:cubicBezTo>
                  <a:cubicBezTo>
                    <a:pt x="115887" y="18673"/>
                    <a:pt x="110331" y="35342"/>
                    <a:pt x="119062" y="40501"/>
                  </a:cubicBezTo>
                  <a:cubicBezTo>
                    <a:pt x="127793" y="45660"/>
                    <a:pt x="151606" y="49232"/>
                    <a:pt x="161925" y="42882"/>
                  </a:cubicBezTo>
                  <a:cubicBezTo>
                    <a:pt x="172244" y="36532"/>
                    <a:pt x="176609" y="19466"/>
                    <a:pt x="180975" y="2401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24" name="任意多边形 2023"/>
            <p:cNvSpPr/>
            <p:nvPr/>
          </p:nvSpPr>
          <p:spPr>
            <a:xfrm>
              <a:off x="6455569" y="3420801"/>
              <a:ext cx="207169" cy="117466"/>
            </a:xfrm>
            <a:custGeom>
              <a:avLst/>
              <a:gdLst>
                <a:gd name="connsiteX0" fmla="*/ 207169 w 207169"/>
                <a:gd name="connsiteY0" fmla="*/ 3437 h 117466"/>
                <a:gd name="connsiteX1" fmla="*/ 138112 w 207169"/>
                <a:gd name="connsiteY1" fmla="*/ 3437 h 117466"/>
                <a:gd name="connsiteX2" fmla="*/ 95250 w 207169"/>
                <a:gd name="connsiteY2" fmla="*/ 39155 h 117466"/>
                <a:gd name="connsiteX3" fmla="*/ 50006 w 207169"/>
                <a:gd name="connsiteY3" fmla="*/ 110593 h 117466"/>
                <a:gd name="connsiteX4" fmla="*/ 0 w 207169"/>
                <a:gd name="connsiteY4" fmla="*/ 110593 h 117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169" h="117466">
                  <a:moveTo>
                    <a:pt x="207169" y="3437"/>
                  </a:moveTo>
                  <a:cubicBezTo>
                    <a:pt x="181967" y="460"/>
                    <a:pt x="156765" y="-2516"/>
                    <a:pt x="138112" y="3437"/>
                  </a:cubicBezTo>
                  <a:cubicBezTo>
                    <a:pt x="119459" y="9390"/>
                    <a:pt x="109934" y="21296"/>
                    <a:pt x="95250" y="39155"/>
                  </a:cubicBezTo>
                  <a:cubicBezTo>
                    <a:pt x="80566" y="57014"/>
                    <a:pt x="65881" y="98687"/>
                    <a:pt x="50006" y="110593"/>
                  </a:cubicBezTo>
                  <a:cubicBezTo>
                    <a:pt x="34131" y="122499"/>
                    <a:pt x="17065" y="116546"/>
                    <a:pt x="0" y="110593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25" name="任意多边形 2024"/>
            <p:cNvSpPr/>
            <p:nvPr/>
          </p:nvSpPr>
          <p:spPr>
            <a:xfrm>
              <a:off x="6491288" y="3486150"/>
              <a:ext cx="247650" cy="90628"/>
            </a:xfrm>
            <a:custGeom>
              <a:avLst/>
              <a:gdLst>
                <a:gd name="connsiteX0" fmla="*/ 247650 w 247650"/>
                <a:gd name="connsiteY0" fmla="*/ 0 h 90628"/>
                <a:gd name="connsiteX1" fmla="*/ 173831 w 247650"/>
                <a:gd name="connsiteY1" fmla="*/ 35719 h 90628"/>
                <a:gd name="connsiteX2" fmla="*/ 114300 w 247650"/>
                <a:gd name="connsiteY2" fmla="*/ 71438 h 90628"/>
                <a:gd name="connsiteX3" fmla="*/ 52387 w 247650"/>
                <a:gd name="connsiteY3" fmla="*/ 90488 h 90628"/>
                <a:gd name="connsiteX4" fmla="*/ 0 w 247650"/>
                <a:gd name="connsiteY4" fmla="*/ 78581 h 9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650" h="90628">
                  <a:moveTo>
                    <a:pt x="247650" y="0"/>
                  </a:moveTo>
                  <a:cubicBezTo>
                    <a:pt x="221853" y="11906"/>
                    <a:pt x="196056" y="23813"/>
                    <a:pt x="173831" y="35719"/>
                  </a:cubicBezTo>
                  <a:cubicBezTo>
                    <a:pt x="151606" y="47625"/>
                    <a:pt x="134541" y="62310"/>
                    <a:pt x="114300" y="71438"/>
                  </a:cubicBezTo>
                  <a:cubicBezTo>
                    <a:pt x="94059" y="80566"/>
                    <a:pt x="71437" y="89298"/>
                    <a:pt x="52387" y="90488"/>
                  </a:cubicBezTo>
                  <a:cubicBezTo>
                    <a:pt x="33337" y="91678"/>
                    <a:pt x="16668" y="85129"/>
                    <a:pt x="0" y="78581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26" name="任意多边形 2025"/>
            <p:cNvSpPr/>
            <p:nvPr/>
          </p:nvSpPr>
          <p:spPr>
            <a:xfrm>
              <a:off x="6379369" y="3500438"/>
              <a:ext cx="94570" cy="171450"/>
            </a:xfrm>
            <a:custGeom>
              <a:avLst/>
              <a:gdLst>
                <a:gd name="connsiteX0" fmla="*/ 0 w 94570"/>
                <a:gd name="connsiteY0" fmla="*/ 0 h 171450"/>
                <a:gd name="connsiteX1" fmla="*/ 14287 w 94570"/>
                <a:gd name="connsiteY1" fmla="*/ 71437 h 171450"/>
                <a:gd name="connsiteX2" fmla="*/ 47625 w 94570"/>
                <a:gd name="connsiteY2" fmla="*/ 102393 h 171450"/>
                <a:gd name="connsiteX3" fmla="*/ 92869 w 94570"/>
                <a:gd name="connsiteY3" fmla="*/ 130968 h 171450"/>
                <a:gd name="connsiteX4" fmla="*/ 80962 w 94570"/>
                <a:gd name="connsiteY4" fmla="*/ 161925 h 171450"/>
                <a:gd name="connsiteX5" fmla="*/ 42862 w 94570"/>
                <a:gd name="connsiteY5" fmla="*/ 171450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570" h="171450">
                  <a:moveTo>
                    <a:pt x="0" y="0"/>
                  </a:moveTo>
                  <a:cubicBezTo>
                    <a:pt x="3175" y="27186"/>
                    <a:pt x="6350" y="54372"/>
                    <a:pt x="14287" y="71437"/>
                  </a:cubicBezTo>
                  <a:cubicBezTo>
                    <a:pt x="22224" y="88502"/>
                    <a:pt x="34528" y="92471"/>
                    <a:pt x="47625" y="102393"/>
                  </a:cubicBezTo>
                  <a:cubicBezTo>
                    <a:pt x="60722" y="112315"/>
                    <a:pt x="87313" y="121046"/>
                    <a:pt x="92869" y="130968"/>
                  </a:cubicBezTo>
                  <a:cubicBezTo>
                    <a:pt x="98425" y="140890"/>
                    <a:pt x="89297" y="155178"/>
                    <a:pt x="80962" y="161925"/>
                  </a:cubicBezTo>
                  <a:cubicBezTo>
                    <a:pt x="72628" y="168672"/>
                    <a:pt x="57745" y="170061"/>
                    <a:pt x="42862" y="17145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27" name="任意多边形 2026"/>
            <p:cNvSpPr/>
            <p:nvPr/>
          </p:nvSpPr>
          <p:spPr>
            <a:xfrm>
              <a:off x="5862638" y="3679031"/>
              <a:ext cx="180975" cy="52610"/>
            </a:xfrm>
            <a:custGeom>
              <a:avLst/>
              <a:gdLst>
                <a:gd name="connsiteX0" fmla="*/ 180975 w 180975"/>
                <a:gd name="connsiteY0" fmla="*/ 0 h 53071"/>
                <a:gd name="connsiteX1" fmla="*/ 130968 w 180975"/>
                <a:gd name="connsiteY1" fmla="*/ 52388 h 53071"/>
                <a:gd name="connsiteX2" fmla="*/ 109537 w 180975"/>
                <a:gd name="connsiteY2" fmla="*/ 28575 h 53071"/>
                <a:gd name="connsiteX3" fmla="*/ 92868 w 180975"/>
                <a:gd name="connsiteY3" fmla="*/ 9525 h 53071"/>
                <a:gd name="connsiteX4" fmla="*/ 0 w 180975"/>
                <a:gd name="connsiteY4" fmla="*/ 21432 h 53071"/>
                <a:gd name="connsiteX0" fmla="*/ 180975 w 180975"/>
                <a:gd name="connsiteY0" fmla="*/ 0 h 52610"/>
                <a:gd name="connsiteX1" fmla="*/ 171450 w 180975"/>
                <a:gd name="connsiteY1" fmla="*/ 38100 h 52610"/>
                <a:gd name="connsiteX2" fmla="*/ 130968 w 180975"/>
                <a:gd name="connsiteY2" fmla="*/ 52388 h 52610"/>
                <a:gd name="connsiteX3" fmla="*/ 109537 w 180975"/>
                <a:gd name="connsiteY3" fmla="*/ 28575 h 52610"/>
                <a:gd name="connsiteX4" fmla="*/ 92868 w 180975"/>
                <a:gd name="connsiteY4" fmla="*/ 9525 h 52610"/>
                <a:gd name="connsiteX5" fmla="*/ 0 w 180975"/>
                <a:gd name="connsiteY5" fmla="*/ 21432 h 5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975" h="52610">
                  <a:moveTo>
                    <a:pt x="180975" y="0"/>
                  </a:moveTo>
                  <a:cubicBezTo>
                    <a:pt x="176609" y="4762"/>
                    <a:pt x="179784" y="29369"/>
                    <a:pt x="171450" y="38100"/>
                  </a:cubicBezTo>
                  <a:cubicBezTo>
                    <a:pt x="163116" y="46831"/>
                    <a:pt x="141287" y="53976"/>
                    <a:pt x="130968" y="52388"/>
                  </a:cubicBezTo>
                  <a:cubicBezTo>
                    <a:pt x="120649" y="50801"/>
                    <a:pt x="115887" y="35719"/>
                    <a:pt x="109537" y="28575"/>
                  </a:cubicBezTo>
                  <a:cubicBezTo>
                    <a:pt x="103187" y="21431"/>
                    <a:pt x="111124" y="10715"/>
                    <a:pt x="92868" y="9525"/>
                  </a:cubicBezTo>
                  <a:cubicBezTo>
                    <a:pt x="74612" y="8335"/>
                    <a:pt x="37306" y="14883"/>
                    <a:pt x="0" y="2143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28" name="任意多边形 2027"/>
            <p:cNvSpPr/>
            <p:nvPr/>
          </p:nvSpPr>
          <p:spPr>
            <a:xfrm>
              <a:off x="6050756" y="3700463"/>
              <a:ext cx="116682" cy="71437"/>
            </a:xfrm>
            <a:custGeom>
              <a:avLst/>
              <a:gdLst>
                <a:gd name="connsiteX0" fmla="*/ 116682 w 116682"/>
                <a:gd name="connsiteY0" fmla="*/ 0 h 71437"/>
                <a:gd name="connsiteX1" fmla="*/ 95250 w 116682"/>
                <a:gd name="connsiteY1" fmla="*/ 52387 h 71437"/>
                <a:gd name="connsiteX2" fmla="*/ 50007 w 116682"/>
                <a:gd name="connsiteY2" fmla="*/ 61912 h 71437"/>
                <a:gd name="connsiteX3" fmla="*/ 0 w 116682"/>
                <a:gd name="connsiteY3" fmla="*/ 71437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682" h="71437">
                  <a:moveTo>
                    <a:pt x="116682" y="0"/>
                  </a:moveTo>
                  <a:cubicBezTo>
                    <a:pt x="111522" y="21034"/>
                    <a:pt x="106363" y="42068"/>
                    <a:pt x="95250" y="52387"/>
                  </a:cubicBezTo>
                  <a:cubicBezTo>
                    <a:pt x="84137" y="62706"/>
                    <a:pt x="50007" y="61912"/>
                    <a:pt x="50007" y="61912"/>
                  </a:cubicBezTo>
                  <a:lnTo>
                    <a:pt x="0" y="71437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29" name="任意多边形 2028"/>
            <p:cNvSpPr/>
            <p:nvPr/>
          </p:nvSpPr>
          <p:spPr>
            <a:xfrm>
              <a:off x="7269956" y="3467409"/>
              <a:ext cx="91288" cy="106847"/>
            </a:xfrm>
            <a:custGeom>
              <a:avLst/>
              <a:gdLst>
                <a:gd name="connsiteX0" fmla="*/ 0 w 91288"/>
                <a:gd name="connsiteY0" fmla="*/ 4454 h 106847"/>
                <a:gd name="connsiteX1" fmla="*/ 66675 w 91288"/>
                <a:gd name="connsiteY1" fmla="*/ 2072 h 106847"/>
                <a:gd name="connsiteX2" fmla="*/ 90488 w 91288"/>
                <a:gd name="connsiteY2" fmla="*/ 30647 h 106847"/>
                <a:gd name="connsiteX3" fmla="*/ 83344 w 91288"/>
                <a:gd name="connsiteY3" fmla="*/ 106847 h 106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288" h="106847">
                  <a:moveTo>
                    <a:pt x="0" y="4454"/>
                  </a:moveTo>
                  <a:cubicBezTo>
                    <a:pt x="25797" y="1080"/>
                    <a:pt x="51594" y="-2293"/>
                    <a:pt x="66675" y="2072"/>
                  </a:cubicBezTo>
                  <a:cubicBezTo>
                    <a:pt x="81756" y="6437"/>
                    <a:pt x="87710" y="13185"/>
                    <a:pt x="90488" y="30647"/>
                  </a:cubicBezTo>
                  <a:cubicBezTo>
                    <a:pt x="93266" y="48109"/>
                    <a:pt x="88305" y="77478"/>
                    <a:pt x="83344" y="10684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30" name="任意多边形 2029"/>
            <p:cNvSpPr/>
            <p:nvPr/>
          </p:nvSpPr>
          <p:spPr>
            <a:xfrm>
              <a:off x="7178849" y="3374230"/>
              <a:ext cx="79201" cy="232011"/>
            </a:xfrm>
            <a:custGeom>
              <a:avLst/>
              <a:gdLst>
                <a:gd name="connsiteX0" fmla="*/ 86366 w 86366"/>
                <a:gd name="connsiteY0" fmla="*/ 0 h 240146"/>
                <a:gd name="connsiteX1" fmla="*/ 31597 w 86366"/>
                <a:gd name="connsiteY1" fmla="*/ 61913 h 240146"/>
                <a:gd name="connsiteX2" fmla="*/ 7785 w 86366"/>
                <a:gd name="connsiteY2" fmla="*/ 164307 h 240146"/>
                <a:gd name="connsiteX3" fmla="*/ 3022 w 86366"/>
                <a:gd name="connsiteY3" fmla="*/ 235744 h 240146"/>
                <a:gd name="connsiteX4" fmla="*/ 50647 w 86366"/>
                <a:gd name="connsiteY4" fmla="*/ 230982 h 240146"/>
                <a:gd name="connsiteX5" fmla="*/ 69697 w 86366"/>
                <a:gd name="connsiteY5" fmla="*/ 219075 h 240146"/>
                <a:gd name="connsiteX0" fmla="*/ 82831 w 82831"/>
                <a:gd name="connsiteY0" fmla="*/ 0 h 234706"/>
                <a:gd name="connsiteX1" fmla="*/ 28062 w 82831"/>
                <a:gd name="connsiteY1" fmla="*/ 61913 h 234706"/>
                <a:gd name="connsiteX2" fmla="*/ 4250 w 82831"/>
                <a:gd name="connsiteY2" fmla="*/ 164307 h 234706"/>
                <a:gd name="connsiteX3" fmla="*/ 4250 w 82831"/>
                <a:gd name="connsiteY3" fmla="*/ 228601 h 234706"/>
                <a:gd name="connsiteX4" fmla="*/ 47112 w 82831"/>
                <a:gd name="connsiteY4" fmla="*/ 230982 h 234706"/>
                <a:gd name="connsiteX5" fmla="*/ 66162 w 82831"/>
                <a:gd name="connsiteY5" fmla="*/ 219075 h 234706"/>
                <a:gd name="connsiteX0" fmla="*/ 79201 w 79201"/>
                <a:gd name="connsiteY0" fmla="*/ 0 h 232011"/>
                <a:gd name="connsiteX1" fmla="*/ 24432 w 79201"/>
                <a:gd name="connsiteY1" fmla="*/ 61913 h 232011"/>
                <a:gd name="connsiteX2" fmla="*/ 620 w 79201"/>
                <a:gd name="connsiteY2" fmla="*/ 164307 h 232011"/>
                <a:gd name="connsiteX3" fmla="*/ 10145 w 79201"/>
                <a:gd name="connsiteY3" fmla="*/ 223839 h 232011"/>
                <a:gd name="connsiteX4" fmla="*/ 43482 w 79201"/>
                <a:gd name="connsiteY4" fmla="*/ 230982 h 232011"/>
                <a:gd name="connsiteX5" fmla="*/ 62532 w 79201"/>
                <a:gd name="connsiteY5" fmla="*/ 219075 h 232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201" h="232011">
                  <a:moveTo>
                    <a:pt x="79201" y="0"/>
                  </a:moveTo>
                  <a:cubicBezTo>
                    <a:pt x="58365" y="17264"/>
                    <a:pt x="37529" y="34529"/>
                    <a:pt x="24432" y="61913"/>
                  </a:cubicBezTo>
                  <a:cubicBezTo>
                    <a:pt x="11335" y="89297"/>
                    <a:pt x="3001" y="137319"/>
                    <a:pt x="620" y="164307"/>
                  </a:cubicBezTo>
                  <a:cubicBezTo>
                    <a:pt x="-1761" y="191295"/>
                    <a:pt x="3001" y="212727"/>
                    <a:pt x="10145" y="223839"/>
                  </a:cubicBezTo>
                  <a:cubicBezTo>
                    <a:pt x="17289" y="234952"/>
                    <a:pt x="34751" y="231776"/>
                    <a:pt x="43482" y="230982"/>
                  </a:cubicBezTo>
                  <a:cubicBezTo>
                    <a:pt x="52213" y="230188"/>
                    <a:pt x="58563" y="223639"/>
                    <a:pt x="62532" y="21907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31" name="任意多边形 2030"/>
            <p:cNvSpPr/>
            <p:nvPr/>
          </p:nvSpPr>
          <p:spPr>
            <a:xfrm>
              <a:off x="7358063" y="3724275"/>
              <a:ext cx="86038" cy="221456"/>
            </a:xfrm>
            <a:custGeom>
              <a:avLst/>
              <a:gdLst>
                <a:gd name="connsiteX0" fmla="*/ 0 w 86038"/>
                <a:gd name="connsiteY0" fmla="*/ 0 h 221456"/>
                <a:gd name="connsiteX1" fmla="*/ 59531 w 86038"/>
                <a:gd name="connsiteY1" fmla="*/ 19050 h 221456"/>
                <a:gd name="connsiteX2" fmla="*/ 85725 w 86038"/>
                <a:gd name="connsiteY2" fmla="*/ 61913 h 221456"/>
                <a:gd name="connsiteX3" fmla="*/ 73818 w 86038"/>
                <a:gd name="connsiteY3" fmla="*/ 111919 h 221456"/>
                <a:gd name="connsiteX4" fmla="*/ 71437 w 86038"/>
                <a:gd name="connsiteY4" fmla="*/ 166688 h 221456"/>
                <a:gd name="connsiteX5" fmla="*/ 73818 w 86038"/>
                <a:gd name="connsiteY5" fmla="*/ 192881 h 221456"/>
                <a:gd name="connsiteX6" fmla="*/ 40481 w 86038"/>
                <a:gd name="connsiteY6" fmla="*/ 221456 h 221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038" h="221456">
                  <a:moveTo>
                    <a:pt x="0" y="0"/>
                  </a:moveTo>
                  <a:cubicBezTo>
                    <a:pt x="22622" y="4365"/>
                    <a:pt x="45244" y="8731"/>
                    <a:pt x="59531" y="19050"/>
                  </a:cubicBezTo>
                  <a:cubicBezTo>
                    <a:pt x="73818" y="29369"/>
                    <a:pt x="83344" y="46435"/>
                    <a:pt x="85725" y="61913"/>
                  </a:cubicBezTo>
                  <a:cubicBezTo>
                    <a:pt x="88106" y="77391"/>
                    <a:pt x="76199" y="94457"/>
                    <a:pt x="73818" y="111919"/>
                  </a:cubicBezTo>
                  <a:cubicBezTo>
                    <a:pt x="71437" y="129381"/>
                    <a:pt x="71437" y="153194"/>
                    <a:pt x="71437" y="166688"/>
                  </a:cubicBezTo>
                  <a:cubicBezTo>
                    <a:pt x="71437" y="180182"/>
                    <a:pt x="78977" y="183753"/>
                    <a:pt x="73818" y="192881"/>
                  </a:cubicBezTo>
                  <a:cubicBezTo>
                    <a:pt x="68659" y="202009"/>
                    <a:pt x="54570" y="211732"/>
                    <a:pt x="40481" y="221456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32" name="任意多边形 2031"/>
            <p:cNvSpPr/>
            <p:nvPr/>
          </p:nvSpPr>
          <p:spPr>
            <a:xfrm>
              <a:off x="7186613" y="3705225"/>
              <a:ext cx="21880" cy="83344"/>
            </a:xfrm>
            <a:custGeom>
              <a:avLst/>
              <a:gdLst>
                <a:gd name="connsiteX0" fmla="*/ 0 w 21880"/>
                <a:gd name="connsiteY0" fmla="*/ 0 h 83344"/>
                <a:gd name="connsiteX1" fmla="*/ 19050 w 21880"/>
                <a:gd name="connsiteY1" fmla="*/ 47625 h 83344"/>
                <a:gd name="connsiteX2" fmla="*/ 21431 w 21880"/>
                <a:gd name="connsiteY2" fmla="*/ 83344 h 83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880" h="83344">
                  <a:moveTo>
                    <a:pt x="0" y="0"/>
                  </a:moveTo>
                  <a:cubicBezTo>
                    <a:pt x="7739" y="16867"/>
                    <a:pt x="15478" y="33734"/>
                    <a:pt x="19050" y="47625"/>
                  </a:cubicBezTo>
                  <a:cubicBezTo>
                    <a:pt x="22622" y="61516"/>
                    <a:pt x="22026" y="72430"/>
                    <a:pt x="21431" y="83344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33" name="任意多边形 2032"/>
            <p:cNvSpPr/>
            <p:nvPr/>
          </p:nvSpPr>
          <p:spPr>
            <a:xfrm>
              <a:off x="7236619" y="3869531"/>
              <a:ext cx="21930" cy="197644"/>
            </a:xfrm>
            <a:custGeom>
              <a:avLst/>
              <a:gdLst>
                <a:gd name="connsiteX0" fmla="*/ 0 w 21930"/>
                <a:gd name="connsiteY0" fmla="*/ 0 h 197644"/>
                <a:gd name="connsiteX1" fmla="*/ 21431 w 21930"/>
                <a:gd name="connsiteY1" fmla="*/ 88107 h 197644"/>
                <a:gd name="connsiteX2" fmla="*/ 14287 w 21930"/>
                <a:gd name="connsiteY2" fmla="*/ 166688 h 197644"/>
                <a:gd name="connsiteX3" fmla="*/ 4762 w 21930"/>
                <a:gd name="connsiteY3" fmla="*/ 197644 h 197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30" h="197644">
                  <a:moveTo>
                    <a:pt x="0" y="0"/>
                  </a:moveTo>
                  <a:cubicBezTo>
                    <a:pt x="9525" y="30163"/>
                    <a:pt x="19050" y="60326"/>
                    <a:pt x="21431" y="88107"/>
                  </a:cubicBezTo>
                  <a:cubicBezTo>
                    <a:pt x="23812" y="115888"/>
                    <a:pt x="17065" y="148432"/>
                    <a:pt x="14287" y="166688"/>
                  </a:cubicBezTo>
                  <a:cubicBezTo>
                    <a:pt x="11509" y="184944"/>
                    <a:pt x="8135" y="191294"/>
                    <a:pt x="4762" y="197644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34" name="任意多边形 2033"/>
            <p:cNvSpPr/>
            <p:nvPr/>
          </p:nvSpPr>
          <p:spPr>
            <a:xfrm>
              <a:off x="7384256" y="3998118"/>
              <a:ext cx="58291" cy="71438"/>
            </a:xfrm>
            <a:custGeom>
              <a:avLst/>
              <a:gdLst>
                <a:gd name="connsiteX0" fmla="*/ 0 w 58291"/>
                <a:gd name="connsiteY0" fmla="*/ 0 h 76200"/>
                <a:gd name="connsiteX1" fmla="*/ 33338 w 58291"/>
                <a:gd name="connsiteY1" fmla="*/ 40482 h 76200"/>
                <a:gd name="connsiteX2" fmla="*/ 57150 w 58291"/>
                <a:gd name="connsiteY2" fmla="*/ 50007 h 76200"/>
                <a:gd name="connsiteX3" fmla="*/ 54769 w 58291"/>
                <a:gd name="connsiteY3" fmla="*/ 76200 h 76200"/>
                <a:gd name="connsiteX0" fmla="*/ 0 w 58291"/>
                <a:gd name="connsiteY0" fmla="*/ 0 h 71438"/>
                <a:gd name="connsiteX1" fmla="*/ 33338 w 58291"/>
                <a:gd name="connsiteY1" fmla="*/ 35720 h 71438"/>
                <a:gd name="connsiteX2" fmla="*/ 57150 w 58291"/>
                <a:gd name="connsiteY2" fmla="*/ 45245 h 71438"/>
                <a:gd name="connsiteX3" fmla="*/ 54769 w 58291"/>
                <a:gd name="connsiteY3" fmla="*/ 71438 h 71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291" h="71438">
                  <a:moveTo>
                    <a:pt x="0" y="0"/>
                  </a:moveTo>
                  <a:cubicBezTo>
                    <a:pt x="11906" y="16074"/>
                    <a:pt x="23813" y="28179"/>
                    <a:pt x="33338" y="35720"/>
                  </a:cubicBezTo>
                  <a:cubicBezTo>
                    <a:pt x="42863" y="43261"/>
                    <a:pt x="53578" y="39292"/>
                    <a:pt x="57150" y="45245"/>
                  </a:cubicBezTo>
                  <a:cubicBezTo>
                    <a:pt x="60722" y="51198"/>
                    <a:pt x="54769" y="71438"/>
                    <a:pt x="54769" y="71438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35" name="任意多边形 2034"/>
            <p:cNvSpPr/>
            <p:nvPr/>
          </p:nvSpPr>
          <p:spPr>
            <a:xfrm>
              <a:off x="7293769" y="4233863"/>
              <a:ext cx="116681" cy="22201"/>
            </a:xfrm>
            <a:custGeom>
              <a:avLst/>
              <a:gdLst>
                <a:gd name="connsiteX0" fmla="*/ 0 w 116681"/>
                <a:gd name="connsiteY0" fmla="*/ 2381 h 22201"/>
                <a:gd name="connsiteX1" fmla="*/ 54769 w 116681"/>
                <a:gd name="connsiteY1" fmla="*/ 21431 h 22201"/>
                <a:gd name="connsiteX2" fmla="*/ 95250 w 116681"/>
                <a:gd name="connsiteY2" fmla="*/ 16668 h 22201"/>
                <a:gd name="connsiteX3" fmla="*/ 116681 w 116681"/>
                <a:gd name="connsiteY3" fmla="*/ 0 h 22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681" h="22201">
                  <a:moveTo>
                    <a:pt x="0" y="2381"/>
                  </a:moveTo>
                  <a:cubicBezTo>
                    <a:pt x="19447" y="10715"/>
                    <a:pt x="38894" y="19050"/>
                    <a:pt x="54769" y="21431"/>
                  </a:cubicBezTo>
                  <a:cubicBezTo>
                    <a:pt x="70644" y="23812"/>
                    <a:pt x="84931" y="20240"/>
                    <a:pt x="95250" y="16668"/>
                  </a:cubicBezTo>
                  <a:cubicBezTo>
                    <a:pt x="105569" y="13096"/>
                    <a:pt x="111125" y="6548"/>
                    <a:pt x="11668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36" name="任意多边形 2035"/>
            <p:cNvSpPr/>
            <p:nvPr/>
          </p:nvSpPr>
          <p:spPr>
            <a:xfrm>
              <a:off x="7241381" y="4312444"/>
              <a:ext cx="83344" cy="157162"/>
            </a:xfrm>
            <a:custGeom>
              <a:avLst/>
              <a:gdLst>
                <a:gd name="connsiteX0" fmla="*/ 0 w 83344"/>
                <a:gd name="connsiteY0" fmla="*/ 0 h 157162"/>
                <a:gd name="connsiteX1" fmla="*/ 45244 w 83344"/>
                <a:gd name="connsiteY1" fmla="*/ 38100 h 157162"/>
                <a:gd name="connsiteX2" fmla="*/ 45244 w 83344"/>
                <a:gd name="connsiteY2" fmla="*/ 114300 h 157162"/>
                <a:gd name="connsiteX3" fmla="*/ 57150 w 83344"/>
                <a:gd name="connsiteY3" fmla="*/ 140494 h 157162"/>
                <a:gd name="connsiteX4" fmla="*/ 83344 w 83344"/>
                <a:gd name="connsiteY4" fmla="*/ 157162 h 157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344" h="157162">
                  <a:moveTo>
                    <a:pt x="0" y="0"/>
                  </a:moveTo>
                  <a:cubicBezTo>
                    <a:pt x="18851" y="9525"/>
                    <a:pt x="37703" y="19050"/>
                    <a:pt x="45244" y="38100"/>
                  </a:cubicBezTo>
                  <a:cubicBezTo>
                    <a:pt x="52785" y="57150"/>
                    <a:pt x="43260" y="97234"/>
                    <a:pt x="45244" y="114300"/>
                  </a:cubicBezTo>
                  <a:cubicBezTo>
                    <a:pt x="47228" y="131366"/>
                    <a:pt x="50800" y="133350"/>
                    <a:pt x="57150" y="140494"/>
                  </a:cubicBezTo>
                  <a:cubicBezTo>
                    <a:pt x="63500" y="147638"/>
                    <a:pt x="73422" y="152400"/>
                    <a:pt x="83344" y="15716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37" name="任意多边形 2036"/>
            <p:cNvSpPr/>
            <p:nvPr/>
          </p:nvSpPr>
          <p:spPr>
            <a:xfrm>
              <a:off x="6960394" y="4429075"/>
              <a:ext cx="197644" cy="66725"/>
            </a:xfrm>
            <a:custGeom>
              <a:avLst/>
              <a:gdLst>
                <a:gd name="connsiteX0" fmla="*/ 197644 w 197644"/>
                <a:gd name="connsiteY0" fmla="*/ 23863 h 66725"/>
                <a:gd name="connsiteX1" fmla="*/ 142875 w 197644"/>
                <a:gd name="connsiteY1" fmla="*/ 50 h 66725"/>
                <a:gd name="connsiteX2" fmla="*/ 66675 w 197644"/>
                <a:gd name="connsiteY2" fmla="*/ 19100 h 66725"/>
                <a:gd name="connsiteX3" fmla="*/ 0 w 197644"/>
                <a:gd name="connsiteY3" fmla="*/ 66725 h 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7644" h="66725">
                  <a:moveTo>
                    <a:pt x="197644" y="23863"/>
                  </a:moveTo>
                  <a:cubicBezTo>
                    <a:pt x="181173" y="12353"/>
                    <a:pt x="164703" y="844"/>
                    <a:pt x="142875" y="50"/>
                  </a:cubicBezTo>
                  <a:cubicBezTo>
                    <a:pt x="121047" y="-744"/>
                    <a:pt x="90487" y="7987"/>
                    <a:pt x="66675" y="19100"/>
                  </a:cubicBezTo>
                  <a:cubicBezTo>
                    <a:pt x="42862" y="30213"/>
                    <a:pt x="21431" y="48469"/>
                    <a:pt x="0" y="6672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38" name="任意多边形 2037"/>
            <p:cNvSpPr/>
            <p:nvPr/>
          </p:nvSpPr>
          <p:spPr>
            <a:xfrm>
              <a:off x="6886575" y="5022056"/>
              <a:ext cx="102394" cy="48252"/>
            </a:xfrm>
            <a:custGeom>
              <a:avLst/>
              <a:gdLst>
                <a:gd name="connsiteX0" fmla="*/ 0 w 102394"/>
                <a:gd name="connsiteY0" fmla="*/ 42863 h 48252"/>
                <a:gd name="connsiteX1" fmla="*/ 61913 w 102394"/>
                <a:gd name="connsiteY1" fmla="*/ 47625 h 48252"/>
                <a:gd name="connsiteX2" fmla="*/ 90488 w 102394"/>
                <a:gd name="connsiteY2" fmla="*/ 42863 h 48252"/>
                <a:gd name="connsiteX3" fmla="*/ 102394 w 102394"/>
                <a:gd name="connsiteY3" fmla="*/ 0 h 4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394" h="48252">
                  <a:moveTo>
                    <a:pt x="0" y="42863"/>
                  </a:moveTo>
                  <a:cubicBezTo>
                    <a:pt x="23416" y="45244"/>
                    <a:pt x="46832" y="47625"/>
                    <a:pt x="61913" y="47625"/>
                  </a:cubicBezTo>
                  <a:cubicBezTo>
                    <a:pt x="76994" y="47625"/>
                    <a:pt x="83741" y="50801"/>
                    <a:pt x="90488" y="42863"/>
                  </a:cubicBezTo>
                  <a:cubicBezTo>
                    <a:pt x="97235" y="34925"/>
                    <a:pt x="99814" y="17462"/>
                    <a:pt x="102394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39" name="任意多边形 2038"/>
            <p:cNvSpPr/>
            <p:nvPr/>
          </p:nvSpPr>
          <p:spPr>
            <a:xfrm>
              <a:off x="6891338" y="5057775"/>
              <a:ext cx="109537" cy="45284"/>
            </a:xfrm>
            <a:custGeom>
              <a:avLst/>
              <a:gdLst>
                <a:gd name="connsiteX0" fmla="*/ 0 w 109537"/>
                <a:gd name="connsiteY0" fmla="*/ 40481 h 45284"/>
                <a:gd name="connsiteX1" fmla="*/ 69056 w 109537"/>
                <a:gd name="connsiteY1" fmla="*/ 45244 h 45284"/>
                <a:gd name="connsiteX2" fmla="*/ 95250 w 109537"/>
                <a:gd name="connsiteY2" fmla="*/ 38100 h 45284"/>
                <a:gd name="connsiteX3" fmla="*/ 109537 w 109537"/>
                <a:gd name="connsiteY3" fmla="*/ 0 h 4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9537" h="45284">
                  <a:moveTo>
                    <a:pt x="0" y="40481"/>
                  </a:moveTo>
                  <a:cubicBezTo>
                    <a:pt x="26590" y="43061"/>
                    <a:pt x="53181" y="45641"/>
                    <a:pt x="69056" y="45244"/>
                  </a:cubicBezTo>
                  <a:cubicBezTo>
                    <a:pt x="84931" y="44847"/>
                    <a:pt x="88503" y="45641"/>
                    <a:pt x="95250" y="38100"/>
                  </a:cubicBezTo>
                  <a:cubicBezTo>
                    <a:pt x="101997" y="30559"/>
                    <a:pt x="105767" y="15279"/>
                    <a:pt x="109537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40" name="任意多边形 2039"/>
            <p:cNvSpPr/>
            <p:nvPr/>
          </p:nvSpPr>
          <p:spPr>
            <a:xfrm>
              <a:off x="6556094" y="4962525"/>
              <a:ext cx="71781" cy="204788"/>
            </a:xfrm>
            <a:custGeom>
              <a:avLst/>
              <a:gdLst>
                <a:gd name="connsiteX0" fmla="*/ 15554 w 75390"/>
                <a:gd name="connsiteY0" fmla="*/ 0 h 207169"/>
                <a:gd name="connsiteX1" fmla="*/ 1266 w 75390"/>
                <a:gd name="connsiteY1" fmla="*/ 88106 h 207169"/>
                <a:gd name="connsiteX2" fmla="*/ 44129 w 75390"/>
                <a:gd name="connsiteY2" fmla="*/ 114300 h 207169"/>
                <a:gd name="connsiteX3" fmla="*/ 75085 w 75390"/>
                <a:gd name="connsiteY3" fmla="*/ 147638 h 207169"/>
                <a:gd name="connsiteX4" fmla="*/ 60797 w 75390"/>
                <a:gd name="connsiteY4" fmla="*/ 207169 h 207169"/>
                <a:gd name="connsiteX0" fmla="*/ 11394 w 71230"/>
                <a:gd name="connsiteY0" fmla="*/ 0 h 207169"/>
                <a:gd name="connsiteX1" fmla="*/ 1868 w 71230"/>
                <a:gd name="connsiteY1" fmla="*/ 78581 h 207169"/>
                <a:gd name="connsiteX2" fmla="*/ 39969 w 71230"/>
                <a:gd name="connsiteY2" fmla="*/ 114300 h 207169"/>
                <a:gd name="connsiteX3" fmla="*/ 70925 w 71230"/>
                <a:gd name="connsiteY3" fmla="*/ 147638 h 207169"/>
                <a:gd name="connsiteX4" fmla="*/ 56637 w 71230"/>
                <a:gd name="connsiteY4" fmla="*/ 207169 h 207169"/>
                <a:gd name="connsiteX0" fmla="*/ 11394 w 71781"/>
                <a:gd name="connsiteY0" fmla="*/ 0 h 204788"/>
                <a:gd name="connsiteX1" fmla="*/ 1868 w 71781"/>
                <a:gd name="connsiteY1" fmla="*/ 78581 h 204788"/>
                <a:gd name="connsiteX2" fmla="*/ 39969 w 71781"/>
                <a:gd name="connsiteY2" fmla="*/ 114300 h 204788"/>
                <a:gd name="connsiteX3" fmla="*/ 70925 w 71781"/>
                <a:gd name="connsiteY3" fmla="*/ 147638 h 204788"/>
                <a:gd name="connsiteX4" fmla="*/ 63781 w 71781"/>
                <a:gd name="connsiteY4" fmla="*/ 204788 h 20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81" h="204788">
                  <a:moveTo>
                    <a:pt x="11394" y="0"/>
                  </a:moveTo>
                  <a:cubicBezTo>
                    <a:pt x="1869" y="34528"/>
                    <a:pt x="-2894" y="59531"/>
                    <a:pt x="1868" y="78581"/>
                  </a:cubicBezTo>
                  <a:cubicBezTo>
                    <a:pt x="6630" y="97631"/>
                    <a:pt x="28460" y="102791"/>
                    <a:pt x="39969" y="114300"/>
                  </a:cubicBezTo>
                  <a:cubicBezTo>
                    <a:pt x="51478" y="125809"/>
                    <a:pt x="66956" y="132557"/>
                    <a:pt x="70925" y="147638"/>
                  </a:cubicBezTo>
                  <a:cubicBezTo>
                    <a:pt x="74894" y="162719"/>
                    <a:pt x="63781" y="204788"/>
                    <a:pt x="63781" y="204788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41" name="任意多边形 2040"/>
            <p:cNvSpPr/>
            <p:nvPr/>
          </p:nvSpPr>
          <p:spPr>
            <a:xfrm>
              <a:off x="7103269" y="4624388"/>
              <a:ext cx="117064" cy="214312"/>
            </a:xfrm>
            <a:custGeom>
              <a:avLst/>
              <a:gdLst>
                <a:gd name="connsiteX0" fmla="*/ 78581 w 117064"/>
                <a:gd name="connsiteY0" fmla="*/ 0 h 214312"/>
                <a:gd name="connsiteX1" fmla="*/ 116681 w 117064"/>
                <a:gd name="connsiteY1" fmla="*/ 76200 h 214312"/>
                <a:gd name="connsiteX2" fmla="*/ 97631 w 117064"/>
                <a:gd name="connsiteY2" fmla="*/ 119062 h 214312"/>
                <a:gd name="connsiteX3" fmla="*/ 88106 w 117064"/>
                <a:gd name="connsiteY3" fmla="*/ 147637 h 214312"/>
                <a:gd name="connsiteX4" fmla="*/ 59531 w 117064"/>
                <a:gd name="connsiteY4" fmla="*/ 190500 h 214312"/>
                <a:gd name="connsiteX5" fmla="*/ 0 w 117064"/>
                <a:gd name="connsiteY5" fmla="*/ 214312 h 214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064" h="214312">
                  <a:moveTo>
                    <a:pt x="78581" y="0"/>
                  </a:moveTo>
                  <a:cubicBezTo>
                    <a:pt x="96043" y="28178"/>
                    <a:pt x="113506" y="56356"/>
                    <a:pt x="116681" y="76200"/>
                  </a:cubicBezTo>
                  <a:cubicBezTo>
                    <a:pt x="119856" y="96044"/>
                    <a:pt x="102394" y="107156"/>
                    <a:pt x="97631" y="119062"/>
                  </a:cubicBezTo>
                  <a:cubicBezTo>
                    <a:pt x="92869" y="130968"/>
                    <a:pt x="94456" y="135731"/>
                    <a:pt x="88106" y="147637"/>
                  </a:cubicBezTo>
                  <a:cubicBezTo>
                    <a:pt x="81756" y="159543"/>
                    <a:pt x="74215" y="179388"/>
                    <a:pt x="59531" y="190500"/>
                  </a:cubicBezTo>
                  <a:cubicBezTo>
                    <a:pt x="44847" y="201613"/>
                    <a:pt x="22423" y="207962"/>
                    <a:pt x="0" y="21431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42" name="任意多边形 2041"/>
            <p:cNvSpPr/>
            <p:nvPr/>
          </p:nvSpPr>
          <p:spPr>
            <a:xfrm>
              <a:off x="5912644" y="3840956"/>
              <a:ext cx="192881" cy="135795"/>
            </a:xfrm>
            <a:custGeom>
              <a:avLst/>
              <a:gdLst>
                <a:gd name="connsiteX0" fmla="*/ 0 w 192881"/>
                <a:gd name="connsiteY0" fmla="*/ 135732 h 135795"/>
                <a:gd name="connsiteX1" fmla="*/ 107156 w 192881"/>
                <a:gd name="connsiteY1" fmla="*/ 128588 h 135795"/>
                <a:gd name="connsiteX2" fmla="*/ 176212 w 192881"/>
                <a:gd name="connsiteY2" fmla="*/ 90488 h 135795"/>
                <a:gd name="connsiteX3" fmla="*/ 192881 w 192881"/>
                <a:gd name="connsiteY3" fmla="*/ 0 h 135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881" h="135795">
                  <a:moveTo>
                    <a:pt x="0" y="135732"/>
                  </a:moveTo>
                  <a:cubicBezTo>
                    <a:pt x="38893" y="135930"/>
                    <a:pt x="77787" y="136129"/>
                    <a:pt x="107156" y="128588"/>
                  </a:cubicBezTo>
                  <a:cubicBezTo>
                    <a:pt x="136525" y="121047"/>
                    <a:pt x="161925" y="111919"/>
                    <a:pt x="176212" y="90488"/>
                  </a:cubicBezTo>
                  <a:cubicBezTo>
                    <a:pt x="190499" y="69057"/>
                    <a:pt x="191690" y="34528"/>
                    <a:pt x="192881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43" name="任意多边形 2042"/>
            <p:cNvSpPr/>
            <p:nvPr/>
          </p:nvSpPr>
          <p:spPr>
            <a:xfrm>
              <a:off x="5705474" y="3957638"/>
              <a:ext cx="52065" cy="107156"/>
            </a:xfrm>
            <a:custGeom>
              <a:avLst/>
              <a:gdLst>
                <a:gd name="connsiteX0" fmla="*/ 0 w 55561"/>
                <a:gd name="connsiteY0" fmla="*/ 0 h 107156"/>
                <a:gd name="connsiteX1" fmla="*/ 52388 w 55561"/>
                <a:gd name="connsiteY1" fmla="*/ 38100 h 107156"/>
                <a:gd name="connsiteX2" fmla="*/ 50006 w 55561"/>
                <a:gd name="connsiteY2" fmla="*/ 107156 h 107156"/>
                <a:gd name="connsiteX0" fmla="*/ 0 w 53710"/>
                <a:gd name="connsiteY0" fmla="*/ 0 h 107156"/>
                <a:gd name="connsiteX1" fmla="*/ 50006 w 53710"/>
                <a:gd name="connsiteY1" fmla="*/ 23812 h 107156"/>
                <a:gd name="connsiteX2" fmla="*/ 50006 w 53710"/>
                <a:gd name="connsiteY2" fmla="*/ 107156 h 107156"/>
                <a:gd name="connsiteX0" fmla="*/ 0 w 52065"/>
                <a:gd name="connsiteY0" fmla="*/ 0 h 107156"/>
                <a:gd name="connsiteX1" fmla="*/ 47624 w 52065"/>
                <a:gd name="connsiteY1" fmla="*/ 19049 h 107156"/>
                <a:gd name="connsiteX2" fmla="*/ 50006 w 52065"/>
                <a:gd name="connsiteY2" fmla="*/ 107156 h 107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065" h="107156">
                  <a:moveTo>
                    <a:pt x="0" y="0"/>
                  </a:moveTo>
                  <a:cubicBezTo>
                    <a:pt x="22027" y="10120"/>
                    <a:pt x="39290" y="1190"/>
                    <a:pt x="47624" y="19049"/>
                  </a:cubicBezTo>
                  <a:cubicBezTo>
                    <a:pt x="55958" y="36908"/>
                    <a:pt x="50006" y="107156"/>
                    <a:pt x="50006" y="107156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44" name="任意多边形 2043"/>
            <p:cNvSpPr/>
            <p:nvPr/>
          </p:nvSpPr>
          <p:spPr>
            <a:xfrm>
              <a:off x="5788819" y="3898106"/>
              <a:ext cx="9525" cy="150019"/>
            </a:xfrm>
            <a:custGeom>
              <a:avLst/>
              <a:gdLst>
                <a:gd name="connsiteX0" fmla="*/ 0 w 9525"/>
                <a:gd name="connsiteY0" fmla="*/ 0 h 150019"/>
                <a:gd name="connsiteX1" fmla="*/ 9525 w 9525"/>
                <a:gd name="connsiteY1" fmla="*/ 150019 h 15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50019">
                  <a:moveTo>
                    <a:pt x="0" y="0"/>
                  </a:moveTo>
                  <a:lnTo>
                    <a:pt x="9525" y="150019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45" name="任意多边形 2044"/>
            <p:cNvSpPr/>
            <p:nvPr/>
          </p:nvSpPr>
          <p:spPr>
            <a:xfrm>
              <a:off x="5654188" y="4236244"/>
              <a:ext cx="79861" cy="242887"/>
            </a:xfrm>
            <a:custGeom>
              <a:avLst/>
              <a:gdLst>
                <a:gd name="connsiteX0" fmla="*/ 85866 w 85866"/>
                <a:gd name="connsiteY0" fmla="*/ 0 h 242887"/>
                <a:gd name="connsiteX1" fmla="*/ 19191 w 85866"/>
                <a:gd name="connsiteY1" fmla="*/ 28575 h 242887"/>
                <a:gd name="connsiteX2" fmla="*/ 141 w 85866"/>
                <a:gd name="connsiteY2" fmla="*/ 104775 h 242887"/>
                <a:gd name="connsiteX3" fmla="*/ 12047 w 85866"/>
                <a:gd name="connsiteY3" fmla="*/ 242887 h 242887"/>
                <a:gd name="connsiteX0" fmla="*/ 86165 w 86165"/>
                <a:gd name="connsiteY0" fmla="*/ 0 h 242887"/>
                <a:gd name="connsiteX1" fmla="*/ 26634 w 86165"/>
                <a:gd name="connsiteY1" fmla="*/ 35719 h 242887"/>
                <a:gd name="connsiteX2" fmla="*/ 440 w 86165"/>
                <a:gd name="connsiteY2" fmla="*/ 104775 h 242887"/>
                <a:gd name="connsiteX3" fmla="*/ 12346 w 86165"/>
                <a:gd name="connsiteY3" fmla="*/ 242887 h 242887"/>
                <a:gd name="connsiteX0" fmla="*/ 79861 w 79861"/>
                <a:gd name="connsiteY0" fmla="*/ 0 h 242887"/>
                <a:gd name="connsiteX1" fmla="*/ 20330 w 79861"/>
                <a:gd name="connsiteY1" fmla="*/ 35719 h 242887"/>
                <a:gd name="connsiteX2" fmla="*/ 1280 w 79861"/>
                <a:gd name="connsiteY2" fmla="*/ 104775 h 242887"/>
                <a:gd name="connsiteX3" fmla="*/ 6042 w 79861"/>
                <a:gd name="connsiteY3" fmla="*/ 242887 h 24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861" h="242887">
                  <a:moveTo>
                    <a:pt x="79861" y="0"/>
                  </a:moveTo>
                  <a:cubicBezTo>
                    <a:pt x="53667" y="5556"/>
                    <a:pt x="33427" y="18257"/>
                    <a:pt x="20330" y="35719"/>
                  </a:cubicBezTo>
                  <a:cubicBezTo>
                    <a:pt x="7233" y="53182"/>
                    <a:pt x="3661" y="70247"/>
                    <a:pt x="1280" y="104775"/>
                  </a:cubicBezTo>
                  <a:cubicBezTo>
                    <a:pt x="-1101" y="139303"/>
                    <a:pt x="-507" y="191690"/>
                    <a:pt x="6042" y="24288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46" name="任意多边形 2045"/>
            <p:cNvSpPr/>
            <p:nvPr/>
          </p:nvSpPr>
          <p:spPr>
            <a:xfrm>
              <a:off x="5821690" y="4150519"/>
              <a:ext cx="71904" cy="223837"/>
            </a:xfrm>
            <a:custGeom>
              <a:avLst/>
              <a:gdLst>
                <a:gd name="connsiteX0" fmla="*/ 71904 w 71904"/>
                <a:gd name="connsiteY0" fmla="*/ 0 h 223837"/>
                <a:gd name="connsiteX1" fmla="*/ 26660 w 71904"/>
                <a:gd name="connsiteY1" fmla="*/ 90487 h 223837"/>
                <a:gd name="connsiteX2" fmla="*/ 466 w 71904"/>
                <a:gd name="connsiteY2" fmla="*/ 169069 h 223837"/>
                <a:gd name="connsiteX3" fmla="*/ 12373 w 71904"/>
                <a:gd name="connsiteY3" fmla="*/ 223837 h 22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904" h="223837">
                  <a:moveTo>
                    <a:pt x="71904" y="0"/>
                  </a:moveTo>
                  <a:cubicBezTo>
                    <a:pt x="55235" y="31154"/>
                    <a:pt x="38566" y="62309"/>
                    <a:pt x="26660" y="90487"/>
                  </a:cubicBezTo>
                  <a:cubicBezTo>
                    <a:pt x="14754" y="118665"/>
                    <a:pt x="2847" y="146844"/>
                    <a:pt x="466" y="169069"/>
                  </a:cubicBezTo>
                  <a:cubicBezTo>
                    <a:pt x="-1915" y="191294"/>
                    <a:pt x="5229" y="207565"/>
                    <a:pt x="12373" y="22383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47" name="任意多边形 2046"/>
            <p:cNvSpPr/>
            <p:nvPr/>
          </p:nvSpPr>
          <p:spPr>
            <a:xfrm>
              <a:off x="6012656" y="4245769"/>
              <a:ext cx="52274" cy="261937"/>
            </a:xfrm>
            <a:custGeom>
              <a:avLst/>
              <a:gdLst>
                <a:gd name="connsiteX0" fmla="*/ 0 w 52274"/>
                <a:gd name="connsiteY0" fmla="*/ 0 h 261937"/>
                <a:gd name="connsiteX1" fmla="*/ 45244 w 52274"/>
                <a:gd name="connsiteY1" fmla="*/ 83344 h 261937"/>
                <a:gd name="connsiteX2" fmla="*/ 50007 w 52274"/>
                <a:gd name="connsiteY2" fmla="*/ 173831 h 261937"/>
                <a:gd name="connsiteX3" fmla="*/ 23813 w 52274"/>
                <a:gd name="connsiteY3" fmla="*/ 261937 h 26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274" h="261937">
                  <a:moveTo>
                    <a:pt x="0" y="0"/>
                  </a:moveTo>
                  <a:cubicBezTo>
                    <a:pt x="18455" y="27186"/>
                    <a:pt x="36910" y="54372"/>
                    <a:pt x="45244" y="83344"/>
                  </a:cubicBezTo>
                  <a:cubicBezTo>
                    <a:pt x="53578" y="112316"/>
                    <a:pt x="53579" y="144066"/>
                    <a:pt x="50007" y="173831"/>
                  </a:cubicBezTo>
                  <a:cubicBezTo>
                    <a:pt x="46435" y="203596"/>
                    <a:pt x="35124" y="232766"/>
                    <a:pt x="23813" y="26193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48" name="任意多边形 2047"/>
            <p:cNvSpPr/>
            <p:nvPr/>
          </p:nvSpPr>
          <p:spPr>
            <a:xfrm>
              <a:off x="6304025" y="3724275"/>
              <a:ext cx="197945" cy="185738"/>
            </a:xfrm>
            <a:custGeom>
              <a:avLst/>
              <a:gdLst>
                <a:gd name="connsiteX0" fmla="*/ 42006 w 197945"/>
                <a:gd name="connsiteY0" fmla="*/ 0 h 185738"/>
                <a:gd name="connsiteX1" fmla="*/ 1525 w 197945"/>
                <a:gd name="connsiteY1" fmla="*/ 45244 h 185738"/>
                <a:gd name="connsiteX2" fmla="*/ 18194 w 197945"/>
                <a:gd name="connsiteY2" fmla="*/ 80963 h 185738"/>
                <a:gd name="connsiteX3" fmla="*/ 106300 w 197945"/>
                <a:gd name="connsiteY3" fmla="*/ 85725 h 185738"/>
                <a:gd name="connsiteX4" fmla="*/ 177738 w 197945"/>
                <a:gd name="connsiteY4" fmla="*/ 95250 h 185738"/>
                <a:gd name="connsiteX5" fmla="*/ 196788 w 197945"/>
                <a:gd name="connsiteY5" fmla="*/ 138113 h 185738"/>
                <a:gd name="connsiteX6" fmla="*/ 151544 w 197945"/>
                <a:gd name="connsiteY6" fmla="*/ 185738 h 185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7945" h="185738">
                  <a:moveTo>
                    <a:pt x="42006" y="0"/>
                  </a:moveTo>
                  <a:cubicBezTo>
                    <a:pt x="23750" y="15875"/>
                    <a:pt x="5494" y="31750"/>
                    <a:pt x="1525" y="45244"/>
                  </a:cubicBezTo>
                  <a:cubicBezTo>
                    <a:pt x="-2444" y="58738"/>
                    <a:pt x="732" y="74216"/>
                    <a:pt x="18194" y="80963"/>
                  </a:cubicBezTo>
                  <a:cubicBezTo>
                    <a:pt x="35656" y="87710"/>
                    <a:pt x="79709" y="83344"/>
                    <a:pt x="106300" y="85725"/>
                  </a:cubicBezTo>
                  <a:cubicBezTo>
                    <a:pt x="132891" y="88106"/>
                    <a:pt x="162657" y="86519"/>
                    <a:pt x="177738" y="95250"/>
                  </a:cubicBezTo>
                  <a:cubicBezTo>
                    <a:pt x="192819" y="103981"/>
                    <a:pt x="201154" y="123032"/>
                    <a:pt x="196788" y="138113"/>
                  </a:cubicBezTo>
                  <a:cubicBezTo>
                    <a:pt x="192422" y="153194"/>
                    <a:pt x="171983" y="169466"/>
                    <a:pt x="151544" y="185738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49" name="任意多边形 2048"/>
            <p:cNvSpPr/>
            <p:nvPr/>
          </p:nvSpPr>
          <p:spPr>
            <a:xfrm>
              <a:off x="6184106" y="3779044"/>
              <a:ext cx="11907" cy="61912"/>
            </a:xfrm>
            <a:custGeom>
              <a:avLst/>
              <a:gdLst>
                <a:gd name="connsiteX0" fmla="*/ 0 w 11907"/>
                <a:gd name="connsiteY0" fmla="*/ 0 h 61912"/>
                <a:gd name="connsiteX1" fmla="*/ 11907 w 11907"/>
                <a:gd name="connsiteY1" fmla="*/ 61912 h 61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7" h="61912">
                  <a:moveTo>
                    <a:pt x="0" y="0"/>
                  </a:moveTo>
                  <a:lnTo>
                    <a:pt x="11907" y="61912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50" name="任意多边形 2049"/>
            <p:cNvSpPr/>
            <p:nvPr/>
          </p:nvSpPr>
          <p:spPr>
            <a:xfrm>
              <a:off x="6187808" y="3893344"/>
              <a:ext cx="70199" cy="142875"/>
            </a:xfrm>
            <a:custGeom>
              <a:avLst/>
              <a:gdLst>
                <a:gd name="connsiteX0" fmla="*/ 8205 w 70199"/>
                <a:gd name="connsiteY0" fmla="*/ 0 h 142875"/>
                <a:gd name="connsiteX1" fmla="*/ 65355 w 70199"/>
                <a:gd name="connsiteY1" fmla="*/ 11906 h 142875"/>
                <a:gd name="connsiteX2" fmla="*/ 60592 w 70199"/>
                <a:gd name="connsiteY2" fmla="*/ 59531 h 142875"/>
                <a:gd name="connsiteX3" fmla="*/ 8205 w 70199"/>
                <a:gd name="connsiteY3" fmla="*/ 90487 h 142875"/>
                <a:gd name="connsiteX4" fmla="*/ 1061 w 70199"/>
                <a:gd name="connsiteY4" fmla="*/ 128587 h 142875"/>
                <a:gd name="connsiteX5" fmla="*/ 17730 w 70199"/>
                <a:gd name="connsiteY5" fmla="*/ 142875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199" h="142875">
                  <a:moveTo>
                    <a:pt x="8205" y="0"/>
                  </a:moveTo>
                  <a:cubicBezTo>
                    <a:pt x="32414" y="992"/>
                    <a:pt x="56624" y="1984"/>
                    <a:pt x="65355" y="11906"/>
                  </a:cubicBezTo>
                  <a:cubicBezTo>
                    <a:pt x="74086" y="21828"/>
                    <a:pt x="70117" y="46434"/>
                    <a:pt x="60592" y="59531"/>
                  </a:cubicBezTo>
                  <a:cubicBezTo>
                    <a:pt x="51067" y="72628"/>
                    <a:pt x="18127" y="78978"/>
                    <a:pt x="8205" y="90487"/>
                  </a:cubicBezTo>
                  <a:cubicBezTo>
                    <a:pt x="-1717" y="101996"/>
                    <a:pt x="-527" y="119856"/>
                    <a:pt x="1061" y="128587"/>
                  </a:cubicBezTo>
                  <a:cubicBezTo>
                    <a:pt x="2649" y="137318"/>
                    <a:pt x="10189" y="140096"/>
                    <a:pt x="17730" y="14287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51" name="任意多边形 2050"/>
            <p:cNvSpPr/>
            <p:nvPr/>
          </p:nvSpPr>
          <p:spPr>
            <a:xfrm>
              <a:off x="6219825" y="4031456"/>
              <a:ext cx="90488" cy="71438"/>
            </a:xfrm>
            <a:custGeom>
              <a:avLst/>
              <a:gdLst>
                <a:gd name="connsiteX0" fmla="*/ 0 w 90488"/>
                <a:gd name="connsiteY0" fmla="*/ 71438 h 71438"/>
                <a:gd name="connsiteX1" fmla="*/ 57150 w 90488"/>
                <a:gd name="connsiteY1" fmla="*/ 47625 h 71438"/>
                <a:gd name="connsiteX2" fmla="*/ 90488 w 90488"/>
                <a:gd name="connsiteY2" fmla="*/ 0 h 71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488" h="71438">
                  <a:moveTo>
                    <a:pt x="0" y="71438"/>
                  </a:moveTo>
                  <a:cubicBezTo>
                    <a:pt x="21034" y="65484"/>
                    <a:pt x="42069" y="59531"/>
                    <a:pt x="57150" y="47625"/>
                  </a:cubicBezTo>
                  <a:cubicBezTo>
                    <a:pt x="72231" y="35719"/>
                    <a:pt x="81359" y="17859"/>
                    <a:pt x="90488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52" name="任意多边形 2051"/>
            <p:cNvSpPr/>
            <p:nvPr/>
          </p:nvSpPr>
          <p:spPr>
            <a:xfrm>
              <a:off x="6405563" y="3957638"/>
              <a:ext cx="50693" cy="145256"/>
            </a:xfrm>
            <a:custGeom>
              <a:avLst/>
              <a:gdLst>
                <a:gd name="connsiteX0" fmla="*/ 0 w 50693"/>
                <a:gd name="connsiteY0" fmla="*/ 0 h 145256"/>
                <a:gd name="connsiteX1" fmla="*/ 42862 w 50693"/>
                <a:gd name="connsiteY1" fmla="*/ 35718 h 145256"/>
                <a:gd name="connsiteX2" fmla="*/ 50006 w 50693"/>
                <a:gd name="connsiteY2" fmla="*/ 85725 h 145256"/>
                <a:gd name="connsiteX3" fmla="*/ 50006 w 50693"/>
                <a:gd name="connsiteY3" fmla="*/ 145256 h 14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93" h="145256">
                  <a:moveTo>
                    <a:pt x="0" y="0"/>
                  </a:moveTo>
                  <a:cubicBezTo>
                    <a:pt x="17264" y="10715"/>
                    <a:pt x="34528" y="21431"/>
                    <a:pt x="42862" y="35718"/>
                  </a:cubicBezTo>
                  <a:cubicBezTo>
                    <a:pt x="51196" y="50005"/>
                    <a:pt x="48815" y="67469"/>
                    <a:pt x="50006" y="85725"/>
                  </a:cubicBezTo>
                  <a:cubicBezTo>
                    <a:pt x="51197" y="103981"/>
                    <a:pt x="50601" y="124618"/>
                    <a:pt x="50006" y="145256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53" name="任意多边形 2052"/>
            <p:cNvSpPr/>
            <p:nvPr/>
          </p:nvSpPr>
          <p:spPr>
            <a:xfrm>
              <a:off x="6453188" y="3950494"/>
              <a:ext cx="52772" cy="142875"/>
            </a:xfrm>
            <a:custGeom>
              <a:avLst/>
              <a:gdLst>
                <a:gd name="connsiteX0" fmla="*/ 0 w 52772"/>
                <a:gd name="connsiteY0" fmla="*/ 0 h 142875"/>
                <a:gd name="connsiteX1" fmla="*/ 42862 w 52772"/>
                <a:gd name="connsiteY1" fmla="*/ 30956 h 142875"/>
                <a:gd name="connsiteX2" fmla="*/ 52387 w 52772"/>
                <a:gd name="connsiteY2" fmla="*/ 85725 h 142875"/>
                <a:gd name="connsiteX3" fmla="*/ 50006 w 52772"/>
                <a:gd name="connsiteY3" fmla="*/ 142875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772" h="142875">
                  <a:moveTo>
                    <a:pt x="0" y="0"/>
                  </a:moveTo>
                  <a:cubicBezTo>
                    <a:pt x="17065" y="8334"/>
                    <a:pt x="34131" y="16669"/>
                    <a:pt x="42862" y="30956"/>
                  </a:cubicBezTo>
                  <a:cubicBezTo>
                    <a:pt x="51593" y="45243"/>
                    <a:pt x="51196" y="67072"/>
                    <a:pt x="52387" y="85725"/>
                  </a:cubicBezTo>
                  <a:cubicBezTo>
                    <a:pt x="53578" y="104378"/>
                    <a:pt x="51792" y="123626"/>
                    <a:pt x="50006" y="14287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54" name="任意多边形 2053"/>
            <p:cNvSpPr/>
            <p:nvPr/>
          </p:nvSpPr>
          <p:spPr>
            <a:xfrm>
              <a:off x="6662738" y="3579004"/>
              <a:ext cx="185737" cy="49278"/>
            </a:xfrm>
            <a:custGeom>
              <a:avLst/>
              <a:gdLst>
                <a:gd name="connsiteX0" fmla="*/ 0 w 185737"/>
                <a:gd name="connsiteY0" fmla="*/ 14302 h 49278"/>
                <a:gd name="connsiteX1" fmla="*/ 76200 w 185737"/>
                <a:gd name="connsiteY1" fmla="*/ 15 h 49278"/>
                <a:gd name="connsiteX2" fmla="*/ 111918 w 185737"/>
                <a:gd name="connsiteY2" fmla="*/ 16684 h 49278"/>
                <a:gd name="connsiteX3" fmla="*/ 128587 w 185737"/>
                <a:gd name="connsiteY3" fmla="*/ 47640 h 49278"/>
                <a:gd name="connsiteX4" fmla="*/ 171450 w 185737"/>
                <a:gd name="connsiteY4" fmla="*/ 40496 h 49278"/>
                <a:gd name="connsiteX5" fmla="*/ 185737 w 185737"/>
                <a:gd name="connsiteY5" fmla="*/ 2396 h 49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5737" h="49278">
                  <a:moveTo>
                    <a:pt x="0" y="14302"/>
                  </a:moveTo>
                  <a:cubicBezTo>
                    <a:pt x="28773" y="6960"/>
                    <a:pt x="57547" y="-382"/>
                    <a:pt x="76200" y="15"/>
                  </a:cubicBezTo>
                  <a:cubicBezTo>
                    <a:pt x="94853" y="412"/>
                    <a:pt x="103187" y="8747"/>
                    <a:pt x="111918" y="16684"/>
                  </a:cubicBezTo>
                  <a:cubicBezTo>
                    <a:pt x="120649" y="24621"/>
                    <a:pt x="118665" y="43671"/>
                    <a:pt x="128587" y="47640"/>
                  </a:cubicBezTo>
                  <a:cubicBezTo>
                    <a:pt x="138509" y="51609"/>
                    <a:pt x="161925" y="48037"/>
                    <a:pt x="171450" y="40496"/>
                  </a:cubicBezTo>
                  <a:cubicBezTo>
                    <a:pt x="180975" y="32955"/>
                    <a:pt x="183356" y="17675"/>
                    <a:pt x="185737" y="2396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55" name="任意多边形 2054"/>
            <p:cNvSpPr/>
            <p:nvPr/>
          </p:nvSpPr>
          <p:spPr>
            <a:xfrm>
              <a:off x="6830203" y="3650456"/>
              <a:ext cx="193399" cy="247650"/>
            </a:xfrm>
            <a:custGeom>
              <a:avLst/>
              <a:gdLst>
                <a:gd name="connsiteX0" fmla="*/ 192103 w 193399"/>
                <a:gd name="connsiteY0" fmla="*/ 0 h 247650"/>
                <a:gd name="connsiteX1" fmla="*/ 187341 w 193399"/>
                <a:gd name="connsiteY1" fmla="*/ 73819 h 247650"/>
                <a:gd name="connsiteX2" fmla="*/ 144478 w 193399"/>
                <a:gd name="connsiteY2" fmla="*/ 126207 h 247650"/>
                <a:gd name="connsiteX3" fmla="*/ 73041 w 193399"/>
                <a:gd name="connsiteY3" fmla="*/ 159544 h 247650"/>
                <a:gd name="connsiteX4" fmla="*/ 18272 w 193399"/>
                <a:gd name="connsiteY4" fmla="*/ 195263 h 247650"/>
                <a:gd name="connsiteX5" fmla="*/ 1603 w 193399"/>
                <a:gd name="connsiteY5" fmla="*/ 223838 h 247650"/>
                <a:gd name="connsiteX6" fmla="*/ 1603 w 193399"/>
                <a:gd name="connsiteY6" fmla="*/ 247650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399" h="247650">
                  <a:moveTo>
                    <a:pt x="192103" y="0"/>
                  </a:moveTo>
                  <a:cubicBezTo>
                    <a:pt x="193690" y="26392"/>
                    <a:pt x="195278" y="52785"/>
                    <a:pt x="187341" y="73819"/>
                  </a:cubicBezTo>
                  <a:cubicBezTo>
                    <a:pt x="179404" y="94853"/>
                    <a:pt x="163528" y="111920"/>
                    <a:pt x="144478" y="126207"/>
                  </a:cubicBezTo>
                  <a:cubicBezTo>
                    <a:pt x="125428" y="140495"/>
                    <a:pt x="94075" y="148035"/>
                    <a:pt x="73041" y="159544"/>
                  </a:cubicBezTo>
                  <a:cubicBezTo>
                    <a:pt x="52007" y="171053"/>
                    <a:pt x="30178" y="184547"/>
                    <a:pt x="18272" y="195263"/>
                  </a:cubicBezTo>
                  <a:cubicBezTo>
                    <a:pt x="6366" y="205979"/>
                    <a:pt x="4381" y="215107"/>
                    <a:pt x="1603" y="223838"/>
                  </a:cubicBezTo>
                  <a:cubicBezTo>
                    <a:pt x="-1175" y="232569"/>
                    <a:pt x="214" y="240109"/>
                    <a:pt x="1603" y="24765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56" name="任意多边形 2055"/>
            <p:cNvSpPr/>
            <p:nvPr/>
          </p:nvSpPr>
          <p:spPr>
            <a:xfrm>
              <a:off x="6593681" y="3917156"/>
              <a:ext cx="83344" cy="142875"/>
            </a:xfrm>
            <a:custGeom>
              <a:avLst/>
              <a:gdLst>
                <a:gd name="connsiteX0" fmla="*/ 83344 w 83344"/>
                <a:gd name="connsiteY0" fmla="*/ 0 h 142875"/>
                <a:gd name="connsiteX1" fmla="*/ 78582 w 83344"/>
                <a:gd name="connsiteY1" fmla="*/ 61913 h 142875"/>
                <a:gd name="connsiteX2" fmla="*/ 54769 w 83344"/>
                <a:gd name="connsiteY2" fmla="*/ 111919 h 142875"/>
                <a:gd name="connsiteX3" fmla="*/ 0 w 83344"/>
                <a:gd name="connsiteY3" fmla="*/ 142875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344" h="142875">
                  <a:moveTo>
                    <a:pt x="83344" y="0"/>
                  </a:moveTo>
                  <a:cubicBezTo>
                    <a:pt x="83344" y="21630"/>
                    <a:pt x="83344" y="43260"/>
                    <a:pt x="78582" y="61913"/>
                  </a:cubicBezTo>
                  <a:cubicBezTo>
                    <a:pt x="73820" y="80566"/>
                    <a:pt x="67866" y="98425"/>
                    <a:pt x="54769" y="111919"/>
                  </a:cubicBezTo>
                  <a:cubicBezTo>
                    <a:pt x="41672" y="125413"/>
                    <a:pt x="20836" y="134144"/>
                    <a:pt x="0" y="14287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57" name="任意多边形 2056"/>
            <p:cNvSpPr/>
            <p:nvPr/>
          </p:nvSpPr>
          <p:spPr>
            <a:xfrm>
              <a:off x="6338888" y="4167188"/>
              <a:ext cx="90487" cy="71437"/>
            </a:xfrm>
            <a:custGeom>
              <a:avLst/>
              <a:gdLst>
                <a:gd name="connsiteX0" fmla="*/ 90487 w 90487"/>
                <a:gd name="connsiteY0" fmla="*/ 0 h 71437"/>
                <a:gd name="connsiteX1" fmla="*/ 54768 w 90487"/>
                <a:gd name="connsiteY1" fmla="*/ 52387 h 71437"/>
                <a:gd name="connsiteX2" fmla="*/ 0 w 90487"/>
                <a:gd name="connsiteY2" fmla="*/ 71437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487" h="71437">
                  <a:moveTo>
                    <a:pt x="90487" y="0"/>
                  </a:moveTo>
                  <a:cubicBezTo>
                    <a:pt x="80168" y="20240"/>
                    <a:pt x="69849" y="40481"/>
                    <a:pt x="54768" y="52387"/>
                  </a:cubicBezTo>
                  <a:cubicBezTo>
                    <a:pt x="39687" y="64293"/>
                    <a:pt x="19843" y="67865"/>
                    <a:pt x="0" y="7143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58" name="任意多边形 2057"/>
            <p:cNvSpPr/>
            <p:nvPr/>
          </p:nvSpPr>
          <p:spPr>
            <a:xfrm>
              <a:off x="6217444" y="4276725"/>
              <a:ext cx="53990" cy="133350"/>
            </a:xfrm>
            <a:custGeom>
              <a:avLst/>
              <a:gdLst>
                <a:gd name="connsiteX0" fmla="*/ 52387 w 53990"/>
                <a:gd name="connsiteY0" fmla="*/ 0 h 133350"/>
                <a:gd name="connsiteX1" fmla="*/ 52387 w 53990"/>
                <a:gd name="connsiteY1" fmla="*/ 73819 h 133350"/>
                <a:gd name="connsiteX2" fmla="*/ 35719 w 53990"/>
                <a:gd name="connsiteY2" fmla="*/ 102394 h 133350"/>
                <a:gd name="connsiteX3" fmla="*/ 0 w 53990"/>
                <a:gd name="connsiteY3" fmla="*/ 133350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990" h="133350">
                  <a:moveTo>
                    <a:pt x="52387" y="0"/>
                  </a:moveTo>
                  <a:cubicBezTo>
                    <a:pt x="53776" y="28376"/>
                    <a:pt x="55165" y="56753"/>
                    <a:pt x="52387" y="73819"/>
                  </a:cubicBezTo>
                  <a:cubicBezTo>
                    <a:pt x="49609" y="90885"/>
                    <a:pt x="44450" y="92472"/>
                    <a:pt x="35719" y="102394"/>
                  </a:cubicBezTo>
                  <a:cubicBezTo>
                    <a:pt x="26988" y="112316"/>
                    <a:pt x="13494" y="122833"/>
                    <a:pt x="0" y="13335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59" name="任意多边形 2058"/>
            <p:cNvSpPr/>
            <p:nvPr/>
          </p:nvSpPr>
          <p:spPr>
            <a:xfrm>
              <a:off x="6646069" y="3924300"/>
              <a:ext cx="66751" cy="150019"/>
            </a:xfrm>
            <a:custGeom>
              <a:avLst/>
              <a:gdLst>
                <a:gd name="connsiteX0" fmla="*/ 66675 w 66751"/>
                <a:gd name="connsiteY0" fmla="*/ 0 h 150019"/>
                <a:gd name="connsiteX1" fmla="*/ 61912 w 66751"/>
                <a:gd name="connsiteY1" fmla="*/ 78581 h 150019"/>
                <a:gd name="connsiteX2" fmla="*/ 35719 w 66751"/>
                <a:gd name="connsiteY2" fmla="*/ 121444 h 150019"/>
                <a:gd name="connsiteX3" fmla="*/ 0 w 66751"/>
                <a:gd name="connsiteY3" fmla="*/ 150019 h 15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751" h="150019">
                  <a:moveTo>
                    <a:pt x="66675" y="0"/>
                  </a:moveTo>
                  <a:cubicBezTo>
                    <a:pt x="66873" y="29170"/>
                    <a:pt x="67071" y="58340"/>
                    <a:pt x="61912" y="78581"/>
                  </a:cubicBezTo>
                  <a:cubicBezTo>
                    <a:pt x="56753" y="98822"/>
                    <a:pt x="46038" y="109538"/>
                    <a:pt x="35719" y="121444"/>
                  </a:cubicBezTo>
                  <a:cubicBezTo>
                    <a:pt x="25400" y="133350"/>
                    <a:pt x="12700" y="141684"/>
                    <a:pt x="0" y="15001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60" name="任意多边形 2059"/>
            <p:cNvSpPr/>
            <p:nvPr/>
          </p:nvSpPr>
          <p:spPr>
            <a:xfrm>
              <a:off x="6760369" y="3652838"/>
              <a:ext cx="102394" cy="109537"/>
            </a:xfrm>
            <a:custGeom>
              <a:avLst/>
              <a:gdLst>
                <a:gd name="connsiteX0" fmla="*/ 102394 w 102394"/>
                <a:gd name="connsiteY0" fmla="*/ 0 h 109537"/>
                <a:gd name="connsiteX1" fmla="*/ 40481 w 102394"/>
                <a:gd name="connsiteY1" fmla="*/ 28575 h 109537"/>
                <a:gd name="connsiteX2" fmla="*/ 16669 w 102394"/>
                <a:gd name="connsiteY2" fmla="*/ 64293 h 109537"/>
                <a:gd name="connsiteX3" fmla="*/ 0 w 102394"/>
                <a:gd name="connsiteY3" fmla="*/ 109537 h 109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394" h="109537">
                  <a:moveTo>
                    <a:pt x="102394" y="0"/>
                  </a:moveTo>
                  <a:cubicBezTo>
                    <a:pt x="78581" y="8930"/>
                    <a:pt x="54768" y="17860"/>
                    <a:pt x="40481" y="28575"/>
                  </a:cubicBezTo>
                  <a:cubicBezTo>
                    <a:pt x="26194" y="39290"/>
                    <a:pt x="23416" y="50799"/>
                    <a:pt x="16669" y="64293"/>
                  </a:cubicBezTo>
                  <a:cubicBezTo>
                    <a:pt x="9922" y="77787"/>
                    <a:pt x="4961" y="93662"/>
                    <a:pt x="0" y="10953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61" name="任意多边形 2060"/>
            <p:cNvSpPr/>
            <p:nvPr/>
          </p:nvSpPr>
          <p:spPr>
            <a:xfrm>
              <a:off x="6781800" y="3676650"/>
              <a:ext cx="102394" cy="102394"/>
            </a:xfrm>
            <a:custGeom>
              <a:avLst/>
              <a:gdLst>
                <a:gd name="connsiteX0" fmla="*/ 102394 w 102394"/>
                <a:gd name="connsiteY0" fmla="*/ 0 h 102394"/>
                <a:gd name="connsiteX1" fmla="*/ 50006 w 102394"/>
                <a:gd name="connsiteY1" fmla="*/ 23813 h 102394"/>
                <a:gd name="connsiteX2" fmla="*/ 16669 w 102394"/>
                <a:gd name="connsiteY2" fmla="*/ 64294 h 102394"/>
                <a:gd name="connsiteX3" fmla="*/ 0 w 102394"/>
                <a:gd name="connsiteY3" fmla="*/ 102394 h 102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394" h="102394">
                  <a:moveTo>
                    <a:pt x="102394" y="0"/>
                  </a:moveTo>
                  <a:cubicBezTo>
                    <a:pt x="83344" y="6548"/>
                    <a:pt x="64294" y="13097"/>
                    <a:pt x="50006" y="23813"/>
                  </a:cubicBezTo>
                  <a:cubicBezTo>
                    <a:pt x="35718" y="34529"/>
                    <a:pt x="25003" y="51197"/>
                    <a:pt x="16669" y="64294"/>
                  </a:cubicBezTo>
                  <a:cubicBezTo>
                    <a:pt x="8335" y="77391"/>
                    <a:pt x="4167" y="89892"/>
                    <a:pt x="0" y="102394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62" name="任意多边形 2061"/>
            <p:cNvSpPr/>
            <p:nvPr/>
          </p:nvSpPr>
          <p:spPr>
            <a:xfrm>
              <a:off x="6405563" y="4396890"/>
              <a:ext cx="157162" cy="79860"/>
            </a:xfrm>
            <a:custGeom>
              <a:avLst/>
              <a:gdLst>
                <a:gd name="connsiteX0" fmla="*/ 157162 w 157162"/>
                <a:gd name="connsiteY0" fmla="*/ 1279 h 79860"/>
                <a:gd name="connsiteX1" fmla="*/ 80962 w 157162"/>
                <a:gd name="connsiteY1" fmla="*/ 3660 h 79860"/>
                <a:gd name="connsiteX2" fmla="*/ 30956 w 157162"/>
                <a:gd name="connsiteY2" fmla="*/ 32235 h 79860"/>
                <a:gd name="connsiteX3" fmla="*/ 0 w 157162"/>
                <a:gd name="connsiteY3" fmla="*/ 79860 h 7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162" h="79860">
                  <a:moveTo>
                    <a:pt x="157162" y="1279"/>
                  </a:moveTo>
                  <a:cubicBezTo>
                    <a:pt x="129579" y="-110"/>
                    <a:pt x="101996" y="-1499"/>
                    <a:pt x="80962" y="3660"/>
                  </a:cubicBezTo>
                  <a:cubicBezTo>
                    <a:pt x="59928" y="8819"/>
                    <a:pt x="44450" y="19535"/>
                    <a:pt x="30956" y="32235"/>
                  </a:cubicBezTo>
                  <a:cubicBezTo>
                    <a:pt x="17462" y="44935"/>
                    <a:pt x="8731" y="62397"/>
                    <a:pt x="0" y="7986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63" name="任意多边形 2062"/>
            <p:cNvSpPr/>
            <p:nvPr/>
          </p:nvSpPr>
          <p:spPr>
            <a:xfrm>
              <a:off x="6991350" y="3845652"/>
              <a:ext cx="121444" cy="16736"/>
            </a:xfrm>
            <a:custGeom>
              <a:avLst/>
              <a:gdLst>
                <a:gd name="connsiteX0" fmla="*/ 121444 w 121444"/>
                <a:gd name="connsiteY0" fmla="*/ 11973 h 16736"/>
                <a:gd name="connsiteX1" fmla="*/ 45244 w 121444"/>
                <a:gd name="connsiteY1" fmla="*/ 67 h 16736"/>
                <a:gd name="connsiteX2" fmla="*/ 0 w 121444"/>
                <a:gd name="connsiteY2" fmla="*/ 16736 h 16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1444" h="16736">
                  <a:moveTo>
                    <a:pt x="121444" y="11973"/>
                  </a:moveTo>
                  <a:cubicBezTo>
                    <a:pt x="93464" y="5623"/>
                    <a:pt x="65485" y="-727"/>
                    <a:pt x="45244" y="67"/>
                  </a:cubicBezTo>
                  <a:cubicBezTo>
                    <a:pt x="25003" y="861"/>
                    <a:pt x="12501" y="8798"/>
                    <a:pt x="0" y="16736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64" name="任意多边形 2063"/>
            <p:cNvSpPr/>
            <p:nvPr/>
          </p:nvSpPr>
          <p:spPr>
            <a:xfrm>
              <a:off x="6984206" y="3887622"/>
              <a:ext cx="126207" cy="22391"/>
            </a:xfrm>
            <a:custGeom>
              <a:avLst/>
              <a:gdLst>
                <a:gd name="connsiteX0" fmla="*/ 126207 w 126207"/>
                <a:gd name="connsiteY0" fmla="*/ 5722 h 22391"/>
                <a:gd name="connsiteX1" fmla="*/ 38100 w 126207"/>
                <a:gd name="connsiteY1" fmla="*/ 959 h 22391"/>
                <a:gd name="connsiteX2" fmla="*/ 0 w 126207"/>
                <a:gd name="connsiteY2" fmla="*/ 22391 h 22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207" h="22391">
                  <a:moveTo>
                    <a:pt x="126207" y="5722"/>
                  </a:moveTo>
                  <a:cubicBezTo>
                    <a:pt x="92670" y="1951"/>
                    <a:pt x="59134" y="-1819"/>
                    <a:pt x="38100" y="959"/>
                  </a:cubicBezTo>
                  <a:cubicBezTo>
                    <a:pt x="17066" y="3737"/>
                    <a:pt x="8533" y="13064"/>
                    <a:pt x="0" y="22391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65" name="任意多边形 2064"/>
            <p:cNvSpPr/>
            <p:nvPr/>
          </p:nvSpPr>
          <p:spPr>
            <a:xfrm>
              <a:off x="6958013" y="3945731"/>
              <a:ext cx="48639" cy="147638"/>
            </a:xfrm>
            <a:custGeom>
              <a:avLst/>
              <a:gdLst>
                <a:gd name="connsiteX0" fmla="*/ 0 w 48639"/>
                <a:gd name="connsiteY0" fmla="*/ 0 h 147638"/>
                <a:gd name="connsiteX1" fmla="*/ 40481 w 48639"/>
                <a:gd name="connsiteY1" fmla="*/ 45244 h 147638"/>
                <a:gd name="connsiteX2" fmla="*/ 47625 w 48639"/>
                <a:gd name="connsiteY2" fmla="*/ 102394 h 147638"/>
                <a:gd name="connsiteX3" fmla="*/ 26193 w 48639"/>
                <a:gd name="connsiteY3" fmla="*/ 147638 h 14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639" h="147638">
                  <a:moveTo>
                    <a:pt x="0" y="0"/>
                  </a:moveTo>
                  <a:cubicBezTo>
                    <a:pt x="16272" y="14089"/>
                    <a:pt x="32544" y="28178"/>
                    <a:pt x="40481" y="45244"/>
                  </a:cubicBezTo>
                  <a:cubicBezTo>
                    <a:pt x="48418" y="62310"/>
                    <a:pt x="50006" y="85328"/>
                    <a:pt x="47625" y="102394"/>
                  </a:cubicBezTo>
                  <a:cubicBezTo>
                    <a:pt x="45244" y="119460"/>
                    <a:pt x="35718" y="133549"/>
                    <a:pt x="26193" y="147638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66" name="任意多边形 2065"/>
            <p:cNvSpPr/>
            <p:nvPr/>
          </p:nvSpPr>
          <p:spPr>
            <a:xfrm>
              <a:off x="6771055" y="4036219"/>
              <a:ext cx="160764" cy="221470"/>
            </a:xfrm>
            <a:custGeom>
              <a:avLst/>
              <a:gdLst>
                <a:gd name="connsiteX0" fmla="*/ 13126 w 160764"/>
                <a:gd name="connsiteY0" fmla="*/ 0 h 221470"/>
                <a:gd name="connsiteX1" fmla="*/ 1220 w 160764"/>
                <a:gd name="connsiteY1" fmla="*/ 92869 h 221470"/>
                <a:gd name="connsiteX2" fmla="*/ 39320 w 160764"/>
                <a:gd name="connsiteY2" fmla="*/ 166687 h 221470"/>
                <a:gd name="connsiteX3" fmla="*/ 94089 w 160764"/>
                <a:gd name="connsiteY3" fmla="*/ 204787 h 221470"/>
                <a:gd name="connsiteX4" fmla="*/ 129808 w 160764"/>
                <a:gd name="connsiteY4" fmla="*/ 221456 h 221470"/>
                <a:gd name="connsiteX5" fmla="*/ 160764 w 160764"/>
                <a:gd name="connsiteY5" fmla="*/ 202406 h 22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0764" h="221470">
                  <a:moveTo>
                    <a:pt x="13126" y="0"/>
                  </a:moveTo>
                  <a:cubicBezTo>
                    <a:pt x="4990" y="32544"/>
                    <a:pt x="-3146" y="65088"/>
                    <a:pt x="1220" y="92869"/>
                  </a:cubicBezTo>
                  <a:cubicBezTo>
                    <a:pt x="5586" y="120650"/>
                    <a:pt x="23842" y="148034"/>
                    <a:pt x="39320" y="166687"/>
                  </a:cubicBezTo>
                  <a:cubicBezTo>
                    <a:pt x="54798" y="185340"/>
                    <a:pt x="79008" y="195659"/>
                    <a:pt x="94089" y="204787"/>
                  </a:cubicBezTo>
                  <a:cubicBezTo>
                    <a:pt x="109170" y="213915"/>
                    <a:pt x="118696" y="221853"/>
                    <a:pt x="129808" y="221456"/>
                  </a:cubicBezTo>
                  <a:cubicBezTo>
                    <a:pt x="140920" y="221059"/>
                    <a:pt x="150842" y="211732"/>
                    <a:pt x="160764" y="202406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67" name="任意多边形 2066"/>
            <p:cNvSpPr/>
            <p:nvPr/>
          </p:nvSpPr>
          <p:spPr>
            <a:xfrm>
              <a:off x="7093744" y="4012406"/>
              <a:ext cx="21431" cy="107157"/>
            </a:xfrm>
            <a:custGeom>
              <a:avLst/>
              <a:gdLst>
                <a:gd name="connsiteX0" fmla="*/ 0 w 21431"/>
                <a:gd name="connsiteY0" fmla="*/ 0 h 107157"/>
                <a:gd name="connsiteX1" fmla="*/ 14287 w 21431"/>
                <a:gd name="connsiteY1" fmla="*/ 80963 h 107157"/>
                <a:gd name="connsiteX2" fmla="*/ 21431 w 21431"/>
                <a:gd name="connsiteY2" fmla="*/ 107157 h 107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31" h="107157">
                  <a:moveTo>
                    <a:pt x="0" y="0"/>
                  </a:moveTo>
                  <a:cubicBezTo>
                    <a:pt x="5357" y="31552"/>
                    <a:pt x="10715" y="63104"/>
                    <a:pt x="14287" y="80963"/>
                  </a:cubicBezTo>
                  <a:cubicBezTo>
                    <a:pt x="17859" y="98822"/>
                    <a:pt x="19645" y="102989"/>
                    <a:pt x="21431" y="10715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68" name="任意多边形 2067"/>
            <p:cNvSpPr/>
            <p:nvPr/>
          </p:nvSpPr>
          <p:spPr>
            <a:xfrm>
              <a:off x="7122319" y="4012406"/>
              <a:ext cx="50145" cy="95250"/>
            </a:xfrm>
            <a:custGeom>
              <a:avLst/>
              <a:gdLst>
                <a:gd name="connsiteX0" fmla="*/ 0 w 50034"/>
                <a:gd name="connsiteY0" fmla="*/ 0 h 95250"/>
                <a:gd name="connsiteX1" fmla="*/ 26194 w 50034"/>
                <a:gd name="connsiteY1" fmla="*/ 42863 h 95250"/>
                <a:gd name="connsiteX2" fmla="*/ 50006 w 50034"/>
                <a:gd name="connsiteY2" fmla="*/ 57150 h 95250"/>
                <a:gd name="connsiteX3" fmla="*/ 21431 w 50034"/>
                <a:gd name="connsiteY3" fmla="*/ 95250 h 95250"/>
                <a:gd name="connsiteX0" fmla="*/ 0 w 50145"/>
                <a:gd name="connsiteY0" fmla="*/ 0 h 95250"/>
                <a:gd name="connsiteX1" fmla="*/ 30957 w 50145"/>
                <a:gd name="connsiteY1" fmla="*/ 28575 h 95250"/>
                <a:gd name="connsiteX2" fmla="*/ 50006 w 50145"/>
                <a:gd name="connsiteY2" fmla="*/ 57150 h 95250"/>
                <a:gd name="connsiteX3" fmla="*/ 21431 w 50145"/>
                <a:gd name="connsiteY3" fmla="*/ 95250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145" h="95250">
                  <a:moveTo>
                    <a:pt x="0" y="0"/>
                  </a:moveTo>
                  <a:cubicBezTo>
                    <a:pt x="8930" y="16669"/>
                    <a:pt x="22623" y="19050"/>
                    <a:pt x="30957" y="28575"/>
                  </a:cubicBezTo>
                  <a:cubicBezTo>
                    <a:pt x="39291" y="38100"/>
                    <a:pt x="51594" y="46038"/>
                    <a:pt x="50006" y="57150"/>
                  </a:cubicBezTo>
                  <a:cubicBezTo>
                    <a:pt x="48418" y="68262"/>
                    <a:pt x="35321" y="80565"/>
                    <a:pt x="21431" y="9525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69" name="任意多边形 2068"/>
            <p:cNvSpPr/>
            <p:nvPr/>
          </p:nvSpPr>
          <p:spPr>
            <a:xfrm>
              <a:off x="6137718" y="4324350"/>
              <a:ext cx="22576" cy="78581"/>
            </a:xfrm>
            <a:custGeom>
              <a:avLst/>
              <a:gdLst>
                <a:gd name="connsiteX0" fmla="*/ 0 w 21431"/>
                <a:gd name="connsiteY0" fmla="*/ 0 h 78581"/>
                <a:gd name="connsiteX1" fmla="*/ 21431 w 21431"/>
                <a:gd name="connsiteY1" fmla="*/ 78581 h 78581"/>
                <a:gd name="connsiteX0" fmla="*/ 1145 w 22576"/>
                <a:gd name="connsiteY0" fmla="*/ 0 h 78581"/>
                <a:gd name="connsiteX1" fmla="*/ 1145 w 22576"/>
                <a:gd name="connsiteY1" fmla="*/ 50006 h 78581"/>
                <a:gd name="connsiteX2" fmla="*/ 22576 w 22576"/>
                <a:gd name="connsiteY2" fmla="*/ 78581 h 7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76" h="78581">
                  <a:moveTo>
                    <a:pt x="1145" y="0"/>
                  </a:moveTo>
                  <a:cubicBezTo>
                    <a:pt x="5114" y="15875"/>
                    <a:pt x="-2824" y="34131"/>
                    <a:pt x="1145" y="50006"/>
                  </a:cubicBezTo>
                  <a:lnTo>
                    <a:pt x="22576" y="78581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70" name="任意多边形 2069"/>
            <p:cNvSpPr/>
            <p:nvPr/>
          </p:nvSpPr>
          <p:spPr>
            <a:xfrm>
              <a:off x="6493669" y="4179094"/>
              <a:ext cx="50006" cy="11906"/>
            </a:xfrm>
            <a:custGeom>
              <a:avLst/>
              <a:gdLst>
                <a:gd name="connsiteX0" fmla="*/ 0 w 50006"/>
                <a:gd name="connsiteY0" fmla="*/ 0 h 11906"/>
                <a:gd name="connsiteX1" fmla="*/ 50006 w 50006"/>
                <a:gd name="connsiteY1" fmla="*/ 11906 h 1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006" h="11906">
                  <a:moveTo>
                    <a:pt x="0" y="0"/>
                  </a:moveTo>
                  <a:lnTo>
                    <a:pt x="50006" y="11906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71" name="任意多边形 2070"/>
            <p:cNvSpPr/>
            <p:nvPr/>
          </p:nvSpPr>
          <p:spPr>
            <a:xfrm>
              <a:off x="6477000" y="4293394"/>
              <a:ext cx="121444" cy="18606"/>
            </a:xfrm>
            <a:custGeom>
              <a:avLst/>
              <a:gdLst>
                <a:gd name="connsiteX0" fmla="*/ 0 w 121444"/>
                <a:gd name="connsiteY0" fmla="*/ 0 h 18606"/>
                <a:gd name="connsiteX1" fmla="*/ 50006 w 121444"/>
                <a:gd name="connsiteY1" fmla="*/ 16669 h 18606"/>
                <a:gd name="connsiteX2" fmla="*/ 88106 w 121444"/>
                <a:gd name="connsiteY2" fmla="*/ 16669 h 18606"/>
                <a:gd name="connsiteX3" fmla="*/ 121444 w 121444"/>
                <a:gd name="connsiteY3" fmla="*/ 2381 h 18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444" h="18606">
                  <a:moveTo>
                    <a:pt x="0" y="0"/>
                  </a:moveTo>
                  <a:cubicBezTo>
                    <a:pt x="17661" y="6945"/>
                    <a:pt x="35322" y="13891"/>
                    <a:pt x="50006" y="16669"/>
                  </a:cubicBezTo>
                  <a:cubicBezTo>
                    <a:pt x="64690" y="19447"/>
                    <a:pt x="76200" y="19050"/>
                    <a:pt x="88106" y="16669"/>
                  </a:cubicBezTo>
                  <a:cubicBezTo>
                    <a:pt x="100012" y="14288"/>
                    <a:pt x="110728" y="8334"/>
                    <a:pt x="121444" y="2381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72" name="任意多边形 2071"/>
            <p:cNvSpPr/>
            <p:nvPr/>
          </p:nvSpPr>
          <p:spPr>
            <a:xfrm>
              <a:off x="6596063" y="4185551"/>
              <a:ext cx="157162" cy="76887"/>
            </a:xfrm>
            <a:custGeom>
              <a:avLst/>
              <a:gdLst>
                <a:gd name="connsiteX0" fmla="*/ 0 w 157162"/>
                <a:gd name="connsiteY0" fmla="*/ 687 h 76887"/>
                <a:gd name="connsiteX1" fmla="*/ 85725 w 157162"/>
                <a:gd name="connsiteY1" fmla="*/ 687 h 76887"/>
                <a:gd name="connsiteX2" fmla="*/ 116681 w 157162"/>
                <a:gd name="connsiteY2" fmla="*/ 7830 h 76887"/>
                <a:gd name="connsiteX3" fmla="*/ 123825 w 157162"/>
                <a:gd name="connsiteY3" fmla="*/ 50693 h 76887"/>
                <a:gd name="connsiteX4" fmla="*/ 123825 w 157162"/>
                <a:gd name="connsiteY4" fmla="*/ 72124 h 76887"/>
                <a:gd name="connsiteX5" fmla="*/ 157162 w 157162"/>
                <a:gd name="connsiteY5" fmla="*/ 76887 h 76887"/>
                <a:gd name="connsiteX0" fmla="*/ 0 w 157162"/>
                <a:gd name="connsiteY0" fmla="*/ 687 h 76887"/>
                <a:gd name="connsiteX1" fmla="*/ 85725 w 157162"/>
                <a:gd name="connsiteY1" fmla="*/ 687 h 76887"/>
                <a:gd name="connsiteX2" fmla="*/ 116681 w 157162"/>
                <a:gd name="connsiteY2" fmla="*/ 7830 h 76887"/>
                <a:gd name="connsiteX3" fmla="*/ 123825 w 157162"/>
                <a:gd name="connsiteY3" fmla="*/ 50693 h 76887"/>
                <a:gd name="connsiteX4" fmla="*/ 128588 w 157162"/>
                <a:gd name="connsiteY4" fmla="*/ 69742 h 76887"/>
                <a:gd name="connsiteX5" fmla="*/ 157162 w 157162"/>
                <a:gd name="connsiteY5" fmla="*/ 76887 h 76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162" h="76887">
                  <a:moveTo>
                    <a:pt x="0" y="687"/>
                  </a:moveTo>
                  <a:cubicBezTo>
                    <a:pt x="33139" y="92"/>
                    <a:pt x="66278" y="-503"/>
                    <a:pt x="85725" y="687"/>
                  </a:cubicBezTo>
                  <a:cubicBezTo>
                    <a:pt x="105172" y="1877"/>
                    <a:pt x="110331" y="-504"/>
                    <a:pt x="116681" y="7830"/>
                  </a:cubicBezTo>
                  <a:cubicBezTo>
                    <a:pt x="123031" y="16164"/>
                    <a:pt x="121841" y="40374"/>
                    <a:pt x="123825" y="50693"/>
                  </a:cubicBezTo>
                  <a:cubicBezTo>
                    <a:pt x="125809" y="61012"/>
                    <a:pt x="123032" y="65376"/>
                    <a:pt x="128588" y="69742"/>
                  </a:cubicBezTo>
                  <a:cubicBezTo>
                    <a:pt x="134144" y="74108"/>
                    <a:pt x="143271" y="76688"/>
                    <a:pt x="157162" y="7688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73" name="任意多边形 2072"/>
            <p:cNvSpPr/>
            <p:nvPr/>
          </p:nvSpPr>
          <p:spPr>
            <a:xfrm>
              <a:off x="6593681" y="4214066"/>
              <a:ext cx="159544" cy="80181"/>
            </a:xfrm>
            <a:custGeom>
              <a:avLst/>
              <a:gdLst>
                <a:gd name="connsiteX0" fmla="*/ 0 w 159544"/>
                <a:gd name="connsiteY0" fmla="*/ 1060 h 78114"/>
                <a:gd name="connsiteX1" fmla="*/ 73819 w 159544"/>
                <a:gd name="connsiteY1" fmla="*/ 3441 h 78114"/>
                <a:gd name="connsiteX2" fmla="*/ 102394 w 159544"/>
                <a:gd name="connsiteY2" fmla="*/ 3441 h 78114"/>
                <a:gd name="connsiteX3" fmla="*/ 107157 w 159544"/>
                <a:gd name="connsiteY3" fmla="*/ 51066 h 78114"/>
                <a:gd name="connsiteX4" fmla="*/ 111919 w 159544"/>
                <a:gd name="connsiteY4" fmla="*/ 74879 h 78114"/>
                <a:gd name="connsiteX5" fmla="*/ 159544 w 159544"/>
                <a:gd name="connsiteY5" fmla="*/ 77260 h 78114"/>
                <a:gd name="connsiteX0" fmla="*/ 0 w 159544"/>
                <a:gd name="connsiteY0" fmla="*/ 3127 h 80181"/>
                <a:gd name="connsiteX1" fmla="*/ 66675 w 159544"/>
                <a:gd name="connsiteY1" fmla="*/ 746 h 80181"/>
                <a:gd name="connsiteX2" fmla="*/ 102394 w 159544"/>
                <a:gd name="connsiteY2" fmla="*/ 5508 h 80181"/>
                <a:gd name="connsiteX3" fmla="*/ 107157 w 159544"/>
                <a:gd name="connsiteY3" fmla="*/ 53133 h 80181"/>
                <a:gd name="connsiteX4" fmla="*/ 111919 w 159544"/>
                <a:gd name="connsiteY4" fmla="*/ 76946 h 80181"/>
                <a:gd name="connsiteX5" fmla="*/ 159544 w 159544"/>
                <a:gd name="connsiteY5" fmla="*/ 79327 h 80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44" h="80181">
                  <a:moveTo>
                    <a:pt x="0" y="3127"/>
                  </a:moveTo>
                  <a:lnTo>
                    <a:pt x="66675" y="746"/>
                  </a:lnTo>
                  <a:cubicBezTo>
                    <a:pt x="83741" y="1143"/>
                    <a:pt x="95647" y="-3223"/>
                    <a:pt x="102394" y="5508"/>
                  </a:cubicBezTo>
                  <a:cubicBezTo>
                    <a:pt x="109141" y="14239"/>
                    <a:pt x="105570" y="41227"/>
                    <a:pt x="107157" y="53133"/>
                  </a:cubicBezTo>
                  <a:cubicBezTo>
                    <a:pt x="108744" y="65039"/>
                    <a:pt x="103188" y="72580"/>
                    <a:pt x="111919" y="76946"/>
                  </a:cubicBezTo>
                  <a:cubicBezTo>
                    <a:pt x="120650" y="81312"/>
                    <a:pt x="140097" y="80319"/>
                    <a:pt x="159544" y="7932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74" name="任意多边形 2073"/>
            <p:cNvSpPr/>
            <p:nvPr/>
          </p:nvSpPr>
          <p:spPr>
            <a:xfrm>
              <a:off x="6948488" y="4305300"/>
              <a:ext cx="95250" cy="28575"/>
            </a:xfrm>
            <a:custGeom>
              <a:avLst/>
              <a:gdLst>
                <a:gd name="connsiteX0" fmla="*/ 0 w 95250"/>
                <a:gd name="connsiteY0" fmla="*/ 28575 h 28575"/>
                <a:gd name="connsiteX1" fmla="*/ 50006 w 95250"/>
                <a:gd name="connsiteY1" fmla="*/ 26194 h 28575"/>
                <a:gd name="connsiteX2" fmla="*/ 76200 w 95250"/>
                <a:gd name="connsiteY2" fmla="*/ 16669 h 28575"/>
                <a:gd name="connsiteX3" fmla="*/ 95250 w 95250"/>
                <a:gd name="connsiteY3" fmla="*/ 0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0" h="28575">
                  <a:moveTo>
                    <a:pt x="0" y="28575"/>
                  </a:moveTo>
                  <a:cubicBezTo>
                    <a:pt x="18653" y="28376"/>
                    <a:pt x="37306" y="28178"/>
                    <a:pt x="50006" y="26194"/>
                  </a:cubicBezTo>
                  <a:cubicBezTo>
                    <a:pt x="62706" y="24210"/>
                    <a:pt x="68659" y="21035"/>
                    <a:pt x="76200" y="16669"/>
                  </a:cubicBezTo>
                  <a:cubicBezTo>
                    <a:pt x="83741" y="12303"/>
                    <a:pt x="89495" y="6151"/>
                    <a:pt x="9525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75" name="任意多边形 2074"/>
            <p:cNvSpPr/>
            <p:nvPr/>
          </p:nvSpPr>
          <p:spPr>
            <a:xfrm>
              <a:off x="6777038" y="4307681"/>
              <a:ext cx="108499" cy="157163"/>
            </a:xfrm>
            <a:custGeom>
              <a:avLst/>
              <a:gdLst>
                <a:gd name="connsiteX0" fmla="*/ 100012 w 108499"/>
                <a:gd name="connsiteY0" fmla="*/ 0 h 157163"/>
                <a:gd name="connsiteX1" fmla="*/ 107156 w 108499"/>
                <a:gd name="connsiteY1" fmla="*/ 54769 h 157163"/>
                <a:gd name="connsiteX2" fmla="*/ 76200 w 108499"/>
                <a:gd name="connsiteY2" fmla="*/ 102394 h 157163"/>
                <a:gd name="connsiteX3" fmla="*/ 0 w 108499"/>
                <a:gd name="connsiteY3" fmla="*/ 157163 h 157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499" h="157163">
                  <a:moveTo>
                    <a:pt x="100012" y="0"/>
                  </a:moveTo>
                  <a:cubicBezTo>
                    <a:pt x="105568" y="18851"/>
                    <a:pt x="111125" y="37703"/>
                    <a:pt x="107156" y="54769"/>
                  </a:cubicBezTo>
                  <a:cubicBezTo>
                    <a:pt x="103187" y="71835"/>
                    <a:pt x="94059" y="85328"/>
                    <a:pt x="76200" y="102394"/>
                  </a:cubicBezTo>
                  <a:cubicBezTo>
                    <a:pt x="58341" y="119460"/>
                    <a:pt x="29170" y="138311"/>
                    <a:pt x="0" y="157163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76" name="任意多边形 2075"/>
            <p:cNvSpPr/>
            <p:nvPr/>
          </p:nvSpPr>
          <p:spPr>
            <a:xfrm>
              <a:off x="6629400" y="4455252"/>
              <a:ext cx="120259" cy="133417"/>
            </a:xfrm>
            <a:custGeom>
              <a:avLst/>
              <a:gdLst>
                <a:gd name="connsiteX0" fmla="*/ 0 w 120259"/>
                <a:gd name="connsiteY0" fmla="*/ 11973 h 133417"/>
                <a:gd name="connsiteX1" fmla="*/ 52388 w 120259"/>
                <a:gd name="connsiteY1" fmla="*/ 67 h 133417"/>
                <a:gd name="connsiteX2" fmla="*/ 97631 w 120259"/>
                <a:gd name="connsiteY2" fmla="*/ 16736 h 133417"/>
                <a:gd name="connsiteX3" fmla="*/ 119063 w 120259"/>
                <a:gd name="connsiteY3" fmla="*/ 54836 h 133417"/>
                <a:gd name="connsiteX4" fmla="*/ 116681 w 120259"/>
                <a:gd name="connsiteY4" fmla="*/ 104842 h 133417"/>
                <a:gd name="connsiteX5" fmla="*/ 109538 w 120259"/>
                <a:gd name="connsiteY5" fmla="*/ 133417 h 13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259" h="133417">
                  <a:moveTo>
                    <a:pt x="0" y="11973"/>
                  </a:moveTo>
                  <a:cubicBezTo>
                    <a:pt x="18058" y="5623"/>
                    <a:pt x="36116" y="-727"/>
                    <a:pt x="52388" y="67"/>
                  </a:cubicBezTo>
                  <a:cubicBezTo>
                    <a:pt x="68660" y="861"/>
                    <a:pt x="86519" y="7608"/>
                    <a:pt x="97631" y="16736"/>
                  </a:cubicBezTo>
                  <a:cubicBezTo>
                    <a:pt x="108744" y="25864"/>
                    <a:pt x="115888" y="40152"/>
                    <a:pt x="119063" y="54836"/>
                  </a:cubicBezTo>
                  <a:cubicBezTo>
                    <a:pt x="122238" y="69520"/>
                    <a:pt x="118268" y="91745"/>
                    <a:pt x="116681" y="104842"/>
                  </a:cubicBezTo>
                  <a:cubicBezTo>
                    <a:pt x="115094" y="117939"/>
                    <a:pt x="112316" y="125678"/>
                    <a:pt x="109538" y="13341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77" name="任意多边形 2076"/>
            <p:cNvSpPr/>
            <p:nvPr/>
          </p:nvSpPr>
          <p:spPr>
            <a:xfrm>
              <a:off x="6612731" y="4600575"/>
              <a:ext cx="54769" cy="238125"/>
            </a:xfrm>
            <a:custGeom>
              <a:avLst/>
              <a:gdLst>
                <a:gd name="connsiteX0" fmla="*/ 0 w 54769"/>
                <a:gd name="connsiteY0" fmla="*/ 0 h 238125"/>
                <a:gd name="connsiteX1" fmla="*/ 45244 w 54769"/>
                <a:gd name="connsiteY1" fmla="*/ 40481 h 238125"/>
                <a:gd name="connsiteX2" fmla="*/ 42863 w 54769"/>
                <a:gd name="connsiteY2" fmla="*/ 145256 h 238125"/>
                <a:gd name="connsiteX3" fmla="*/ 28575 w 54769"/>
                <a:gd name="connsiteY3" fmla="*/ 195263 h 238125"/>
                <a:gd name="connsiteX4" fmla="*/ 54769 w 54769"/>
                <a:gd name="connsiteY4" fmla="*/ 238125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769" h="238125">
                  <a:moveTo>
                    <a:pt x="0" y="0"/>
                  </a:moveTo>
                  <a:cubicBezTo>
                    <a:pt x="19050" y="8136"/>
                    <a:pt x="38100" y="16272"/>
                    <a:pt x="45244" y="40481"/>
                  </a:cubicBezTo>
                  <a:cubicBezTo>
                    <a:pt x="52388" y="64690"/>
                    <a:pt x="45641" y="119459"/>
                    <a:pt x="42863" y="145256"/>
                  </a:cubicBezTo>
                  <a:cubicBezTo>
                    <a:pt x="40085" y="171053"/>
                    <a:pt x="26591" y="179785"/>
                    <a:pt x="28575" y="195263"/>
                  </a:cubicBezTo>
                  <a:cubicBezTo>
                    <a:pt x="30559" y="210741"/>
                    <a:pt x="42664" y="224433"/>
                    <a:pt x="54769" y="23812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78" name="任意多边形 2077"/>
            <p:cNvSpPr/>
            <p:nvPr/>
          </p:nvSpPr>
          <p:spPr>
            <a:xfrm>
              <a:off x="6746081" y="4886325"/>
              <a:ext cx="169069" cy="180998"/>
            </a:xfrm>
            <a:custGeom>
              <a:avLst/>
              <a:gdLst>
                <a:gd name="connsiteX0" fmla="*/ 169069 w 169069"/>
                <a:gd name="connsiteY0" fmla="*/ 0 h 180998"/>
                <a:gd name="connsiteX1" fmla="*/ 157163 w 169069"/>
                <a:gd name="connsiteY1" fmla="*/ 80963 h 180998"/>
                <a:gd name="connsiteX2" fmla="*/ 107157 w 169069"/>
                <a:gd name="connsiteY2" fmla="*/ 135731 h 180998"/>
                <a:gd name="connsiteX3" fmla="*/ 61913 w 169069"/>
                <a:gd name="connsiteY3" fmla="*/ 169069 h 180998"/>
                <a:gd name="connsiteX4" fmla="*/ 30957 w 169069"/>
                <a:gd name="connsiteY4" fmla="*/ 180975 h 180998"/>
                <a:gd name="connsiteX5" fmla="*/ 0 w 169069"/>
                <a:gd name="connsiteY5" fmla="*/ 166688 h 180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069" h="180998">
                  <a:moveTo>
                    <a:pt x="169069" y="0"/>
                  </a:moveTo>
                  <a:cubicBezTo>
                    <a:pt x="168275" y="29170"/>
                    <a:pt x="167482" y="58341"/>
                    <a:pt x="157163" y="80963"/>
                  </a:cubicBezTo>
                  <a:cubicBezTo>
                    <a:pt x="146844" y="103585"/>
                    <a:pt x="123032" y="121047"/>
                    <a:pt x="107157" y="135731"/>
                  </a:cubicBezTo>
                  <a:cubicBezTo>
                    <a:pt x="91282" y="150415"/>
                    <a:pt x="74613" y="161528"/>
                    <a:pt x="61913" y="169069"/>
                  </a:cubicBezTo>
                  <a:cubicBezTo>
                    <a:pt x="49213" y="176610"/>
                    <a:pt x="41276" y="181372"/>
                    <a:pt x="30957" y="180975"/>
                  </a:cubicBezTo>
                  <a:cubicBezTo>
                    <a:pt x="20638" y="180578"/>
                    <a:pt x="10319" y="173633"/>
                    <a:pt x="0" y="166688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79" name="任意多边形 2078"/>
            <p:cNvSpPr/>
            <p:nvPr/>
          </p:nvSpPr>
          <p:spPr>
            <a:xfrm>
              <a:off x="6495460" y="4519613"/>
              <a:ext cx="17259" cy="64293"/>
            </a:xfrm>
            <a:custGeom>
              <a:avLst/>
              <a:gdLst>
                <a:gd name="connsiteX0" fmla="*/ 5353 w 17259"/>
                <a:gd name="connsiteY0" fmla="*/ 0 h 64293"/>
                <a:gd name="connsiteX1" fmla="*/ 590 w 17259"/>
                <a:gd name="connsiteY1" fmla="*/ 52387 h 64293"/>
                <a:gd name="connsiteX2" fmla="*/ 17259 w 17259"/>
                <a:gd name="connsiteY2" fmla="*/ 64293 h 64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59" h="64293">
                  <a:moveTo>
                    <a:pt x="5353" y="0"/>
                  </a:moveTo>
                  <a:cubicBezTo>
                    <a:pt x="1979" y="20835"/>
                    <a:pt x="-1394" y="41671"/>
                    <a:pt x="590" y="52387"/>
                  </a:cubicBezTo>
                  <a:cubicBezTo>
                    <a:pt x="2574" y="63103"/>
                    <a:pt x="9916" y="63698"/>
                    <a:pt x="17259" y="64293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80" name="任意多边形 2079"/>
            <p:cNvSpPr/>
            <p:nvPr/>
          </p:nvSpPr>
          <p:spPr>
            <a:xfrm>
              <a:off x="5688807" y="4445793"/>
              <a:ext cx="164306" cy="178595"/>
            </a:xfrm>
            <a:custGeom>
              <a:avLst/>
              <a:gdLst>
                <a:gd name="connsiteX0" fmla="*/ 157163 w 157163"/>
                <a:gd name="connsiteY0" fmla="*/ 0 h 183357"/>
                <a:gd name="connsiteX1" fmla="*/ 133350 w 157163"/>
                <a:gd name="connsiteY1" fmla="*/ 97632 h 183357"/>
                <a:gd name="connsiteX2" fmla="*/ 83344 w 157163"/>
                <a:gd name="connsiteY2" fmla="*/ 164307 h 183357"/>
                <a:gd name="connsiteX3" fmla="*/ 0 w 157163"/>
                <a:gd name="connsiteY3" fmla="*/ 183357 h 183357"/>
                <a:gd name="connsiteX0" fmla="*/ 164306 w 164306"/>
                <a:gd name="connsiteY0" fmla="*/ 0 h 178595"/>
                <a:gd name="connsiteX1" fmla="*/ 133350 w 164306"/>
                <a:gd name="connsiteY1" fmla="*/ 92870 h 178595"/>
                <a:gd name="connsiteX2" fmla="*/ 83344 w 164306"/>
                <a:gd name="connsiteY2" fmla="*/ 159545 h 178595"/>
                <a:gd name="connsiteX3" fmla="*/ 0 w 164306"/>
                <a:gd name="connsiteY3" fmla="*/ 178595 h 178595"/>
                <a:gd name="connsiteX0" fmla="*/ 164306 w 164306"/>
                <a:gd name="connsiteY0" fmla="*/ 0 h 178595"/>
                <a:gd name="connsiteX1" fmla="*/ 138112 w 164306"/>
                <a:gd name="connsiteY1" fmla="*/ 92870 h 178595"/>
                <a:gd name="connsiteX2" fmla="*/ 83344 w 164306"/>
                <a:gd name="connsiteY2" fmla="*/ 159545 h 178595"/>
                <a:gd name="connsiteX3" fmla="*/ 0 w 164306"/>
                <a:gd name="connsiteY3" fmla="*/ 178595 h 178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306" h="178595">
                  <a:moveTo>
                    <a:pt x="164306" y="0"/>
                  </a:moveTo>
                  <a:cubicBezTo>
                    <a:pt x="158551" y="35123"/>
                    <a:pt x="151606" y="66279"/>
                    <a:pt x="138112" y="92870"/>
                  </a:cubicBezTo>
                  <a:cubicBezTo>
                    <a:pt x="124618" y="119461"/>
                    <a:pt x="106363" y="145258"/>
                    <a:pt x="83344" y="159545"/>
                  </a:cubicBezTo>
                  <a:cubicBezTo>
                    <a:pt x="60325" y="173833"/>
                    <a:pt x="30559" y="176214"/>
                    <a:pt x="0" y="1785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81" name="任意多边形 2080"/>
            <p:cNvSpPr/>
            <p:nvPr/>
          </p:nvSpPr>
          <p:spPr>
            <a:xfrm>
              <a:off x="6223265" y="4586288"/>
              <a:ext cx="96573" cy="102393"/>
            </a:xfrm>
            <a:custGeom>
              <a:avLst/>
              <a:gdLst>
                <a:gd name="connsiteX0" fmla="*/ 96573 w 96573"/>
                <a:gd name="connsiteY0" fmla="*/ 0 h 102393"/>
                <a:gd name="connsiteX1" fmla="*/ 13229 w 96573"/>
                <a:gd name="connsiteY1" fmla="*/ 47625 h 102393"/>
                <a:gd name="connsiteX2" fmla="*/ 1323 w 96573"/>
                <a:gd name="connsiteY2" fmla="*/ 102393 h 102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573" h="102393">
                  <a:moveTo>
                    <a:pt x="96573" y="0"/>
                  </a:moveTo>
                  <a:cubicBezTo>
                    <a:pt x="62838" y="15280"/>
                    <a:pt x="29104" y="30560"/>
                    <a:pt x="13229" y="47625"/>
                  </a:cubicBezTo>
                  <a:cubicBezTo>
                    <a:pt x="-2646" y="64690"/>
                    <a:pt x="-662" y="83541"/>
                    <a:pt x="1323" y="102393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82" name="任意多边形 2081"/>
            <p:cNvSpPr/>
            <p:nvPr/>
          </p:nvSpPr>
          <p:spPr>
            <a:xfrm>
              <a:off x="6348413" y="4624388"/>
              <a:ext cx="2381" cy="69056"/>
            </a:xfrm>
            <a:custGeom>
              <a:avLst/>
              <a:gdLst>
                <a:gd name="connsiteX0" fmla="*/ 0 w 2381"/>
                <a:gd name="connsiteY0" fmla="*/ 0 h 69056"/>
                <a:gd name="connsiteX1" fmla="*/ 2381 w 2381"/>
                <a:gd name="connsiteY1" fmla="*/ 69056 h 6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1" h="69056">
                  <a:moveTo>
                    <a:pt x="0" y="0"/>
                  </a:moveTo>
                  <a:cubicBezTo>
                    <a:pt x="794" y="23019"/>
                    <a:pt x="1587" y="46037"/>
                    <a:pt x="2381" y="69056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83" name="任意多边形 2082"/>
            <p:cNvSpPr/>
            <p:nvPr/>
          </p:nvSpPr>
          <p:spPr>
            <a:xfrm>
              <a:off x="6417469" y="4686372"/>
              <a:ext cx="76200" cy="104703"/>
            </a:xfrm>
            <a:custGeom>
              <a:avLst/>
              <a:gdLst>
                <a:gd name="connsiteX0" fmla="*/ 0 w 83344"/>
                <a:gd name="connsiteY0" fmla="*/ 4353 h 99603"/>
                <a:gd name="connsiteX1" fmla="*/ 71438 w 83344"/>
                <a:gd name="connsiteY1" fmla="*/ 4353 h 99603"/>
                <a:gd name="connsiteX2" fmla="*/ 80963 w 83344"/>
                <a:gd name="connsiteY2" fmla="*/ 49597 h 99603"/>
                <a:gd name="connsiteX3" fmla="*/ 83344 w 83344"/>
                <a:gd name="connsiteY3" fmla="*/ 99603 h 99603"/>
                <a:gd name="connsiteX0" fmla="*/ 0 w 83344"/>
                <a:gd name="connsiteY0" fmla="*/ 7775 h 103025"/>
                <a:gd name="connsiteX1" fmla="*/ 69057 w 83344"/>
                <a:gd name="connsiteY1" fmla="*/ 3013 h 103025"/>
                <a:gd name="connsiteX2" fmla="*/ 80963 w 83344"/>
                <a:gd name="connsiteY2" fmla="*/ 53019 h 103025"/>
                <a:gd name="connsiteX3" fmla="*/ 83344 w 83344"/>
                <a:gd name="connsiteY3" fmla="*/ 103025 h 103025"/>
                <a:gd name="connsiteX0" fmla="*/ 0 w 76200"/>
                <a:gd name="connsiteY0" fmla="*/ 4690 h 104703"/>
                <a:gd name="connsiteX1" fmla="*/ 61913 w 76200"/>
                <a:gd name="connsiteY1" fmla="*/ 4691 h 104703"/>
                <a:gd name="connsiteX2" fmla="*/ 73819 w 76200"/>
                <a:gd name="connsiteY2" fmla="*/ 54697 h 104703"/>
                <a:gd name="connsiteX3" fmla="*/ 76200 w 76200"/>
                <a:gd name="connsiteY3" fmla="*/ 104703 h 10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0" h="104703">
                  <a:moveTo>
                    <a:pt x="0" y="4690"/>
                  </a:moveTo>
                  <a:cubicBezTo>
                    <a:pt x="28972" y="919"/>
                    <a:pt x="49610" y="-3643"/>
                    <a:pt x="61913" y="4691"/>
                  </a:cubicBezTo>
                  <a:cubicBezTo>
                    <a:pt x="74216" y="13025"/>
                    <a:pt x="71438" y="38028"/>
                    <a:pt x="73819" y="54697"/>
                  </a:cubicBezTo>
                  <a:cubicBezTo>
                    <a:pt x="76200" y="71366"/>
                    <a:pt x="76001" y="87637"/>
                    <a:pt x="76200" y="104703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84" name="任意多边形 2083"/>
            <p:cNvSpPr/>
            <p:nvPr/>
          </p:nvSpPr>
          <p:spPr>
            <a:xfrm>
              <a:off x="6357940" y="4769645"/>
              <a:ext cx="10052" cy="109530"/>
            </a:xfrm>
            <a:custGeom>
              <a:avLst/>
              <a:gdLst>
                <a:gd name="connsiteX0" fmla="*/ 0 w 14709"/>
                <a:gd name="connsiteY0" fmla="*/ 0 h 121444"/>
                <a:gd name="connsiteX1" fmla="*/ 14287 w 14709"/>
                <a:gd name="connsiteY1" fmla="*/ 78581 h 121444"/>
                <a:gd name="connsiteX2" fmla="*/ 9525 w 14709"/>
                <a:gd name="connsiteY2" fmla="*/ 121444 h 121444"/>
                <a:gd name="connsiteX0" fmla="*/ 2381 w 6120"/>
                <a:gd name="connsiteY0" fmla="*/ 0 h 111919"/>
                <a:gd name="connsiteX1" fmla="*/ 4762 w 6120"/>
                <a:gd name="connsiteY1" fmla="*/ 69056 h 111919"/>
                <a:gd name="connsiteX2" fmla="*/ 0 w 6120"/>
                <a:gd name="connsiteY2" fmla="*/ 111919 h 111919"/>
                <a:gd name="connsiteX0" fmla="*/ 19455 w 26508"/>
                <a:gd name="connsiteY0" fmla="*/ 0 h 9574"/>
                <a:gd name="connsiteX1" fmla="*/ 23345 w 26508"/>
                <a:gd name="connsiteY1" fmla="*/ 6170 h 9574"/>
                <a:gd name="connsiteX2" fmla="*/ 0 w 26508"/>
                <a:gd name="connsiteY2" fmla="*/ 9574 h 9574"/>
                <a:gd name="connsiteX0" fmla="*/ 7339 w 10927"/>
                <a:gd name="connsiteY0" fmla="*/ 0 h 10000"/>
                <a:gd name="connsiteX1" fmla="*/ 10275 w 10927"/>
                <a:gd name="connsiteY1" fmla="*/ 5112 h 10000"/>
                <a:gd name="connsiteX2" fmla="*/ 0 w 10927"/>
                <a:gd name="connsiteY2" fmla="*/ 10000 h 10000"/>
                <a:gd name="connsiteX0" fmla="*/ 2935 w 6196"/>
                <a:gd name="connsiteY0" fmla="*/ 0 h 10222"/>
                <a:gd name="connsiteX1" fmla="*/ 5871 w 6196"/>
                <a:gd name="connsiteY1" fmla="*/ 5112 h 10222"/>
                <a:gd name="connsiteX2" fmla="*/ 0 w 6196"/>
                <a:gd name="connsiteY2" fmla="*/ 10222 h 10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196" h="10222">
                  <a:moveTo>
                    <a:pt x="2935" y="0"/>
                  </a:moveTo>
                  <a:cubicBezTo>
                    <a:pt x="6849" y="2722"/>
                    <a:pt x="6360" y="3408"/>
                    <a:pt x="5871" y="5112"/>
                  </a:cubicBezTo>
                  <a:cubicBezTo>
                    <a:pt x="5382" y="6816"/>
                    <a:pt x="1956" y="9166"/>
                    <a:pt x="0" y="1022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85" name="任意多边形 2084"/>
            <p:cNvSpPr/>
            <p:nvPr/>
          </p:nvSpPr>
          <p:spPr>
            <a:xfrm>
              <a:off x="6431756" y="4869656"/>
              <a:ext cx="50007" cy="242888"/>
            </a:xfrm>
            <a:custGeom>
              <a:avLst/>
              <a:gdLst>
                <a:gd name="connsiteX0" fmla="*/ 0 w 50007"/>
                <a:gd name="connsiteY0" fmla="*/ 0 h 242888"/>
                <a:gd name="connsiteX1" fmla="*/ 45244 w 50007"/>
                <a:gd name="connsiteY1" fmla="*/ 52388 h 242888"/>
                <a:gd name="connsiteX2" fmla="*/ 35719 w 50007"/>
                <a:gd name="connsiteY2" fmla="*/ 130969 h 242888"/>
                <a:gd name="connsiteX3" fmla="*/ 26194 w 50007"/>
                <a:gd name="connsiteY3" fmla="*/ 195263 h 242888"/>
                <a:gd name="connsiteX4" fmla="*/ 50007 w 50007"/>
                <a:gd name="connsiteY4" fmla="*/ 242888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007" h="242888">
                  <a:moveTo>
                    <a:pt x="0" y="0"/>
                  </a:moveTo>
                  <a:cubicBezTo>
                    <a:pt x="19645" y="15280"/>
                    <a:pt x="39291" y="30560"/>
                    <a:pt x="45244" y="52388"/>
                  </a:cubicBezTo>
                  <a:cubicBezTo>
                    <a:pt x="51197" y="74216"/>
                    <a:pt x="38894" y="107157"/>
                    <a:pt x="35719" y="130969"/>
                  </a:cubicBezTo>
                  <a:cubicBezTo>
                    <a:pt x="32544" y="154782"/>
                    <a:pt x="23813" y="176610"/>
                    <a:pt x="26194" y="195263"/>
                  </a:cubicBezTo>
                  <a:cubicBezTo>
                    <a:pt x="28575" y="213916"/>
                    <a:pt x="39291" y="228402"/>
                    <a:pt x="50007" y="242888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86" name="任意多边形 2085"/>
            <p:cNvSpPr/>
            <p:nvPr/>
          </p:nvSpPr>
          <p:spPr>
            <a:xfrm>
              <a:off x="6226969" y="4941094"/>
              <a:ext cx="119062" cy="130969"/>
            </a:xfrm>
            <a:custGeom>
              <a:avLst/>
              <a:gdLst>
                <a:gd name="connsiteX0" fmla="*/ 119062 w 119062"/>
                <a:gd name="connsiteY0" fmla="*/ 0 h 130969"/>
                <a:gd name="connsiteX1" fmla="*/ 69056 w 119062"/>
                <a:gd name="connsiteY1" fmla="*/ 9525 h 130969"/>
                <a:gd name="connsiteX2" fmla="*/ 28575 w 119062"/>
                <a:gd name="connsiteY2" fmla="*/ 38100 h 130969"/>
                <a:gd name="connsiteX3" fmla="*/ 21431 w 119062"/>
                <a:gd name="connsiteY3" fmla="*/ 90487 h 130969"/>
                <a:gd name="connsiteX4" fmla="*/ 23812 w 119062"/>
                <a:gd name="connsiteY4" fmla="*/ 116681 h 130969"/>
                <a:gd name="connsiteX5" fmla="*/ 0 w 119062"/>
                <a:gd name="connsiteY5" fmla="*/ 130969 h 130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062" h="130969">
                  <a:moveTo>
                    <a:pt x="119062" y="0"/>
                  </a:moveTo>
                  <a:cubicBezTo>
                    <a:pt x="101599" y="1587"/>
                    <a:pt x="84137" y="3175"/>
                    <a:pt x="69056" y="9525"/>
                  </a:cubicBezTo>
                  <a:cubicBezTo>
                    <a:pt x="53975" y="15875"/>
                    <a:pt x="36512" y="24606"/>
                    <a:pt x="28575" y="38100"/>
                  </a:cubicBezTo>
                  <a:cubicBezTo>
                    <a:pt x="20638" y="51594"/>
                    <a:pt x="22225" y="77390"/>
                    <a:pt x="21431" y="90487"/>
                  </a:cubicBezTo>
                  <a:cubicBezTo>
                    <a:pt x="20637" y="103584"/>
                    <a:pt x="27384" y="109934"/>
                    <a:pt x="23812" y="116681"/>
                  </a:cubicBezTo>
                  <a:cubicBezTo>
                    <a:pt x="20240" y="123428"/>
                    <a:pt x="10120" y="127198"/>
                    <a:pt x="0" y="13096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87" name="任意多边形 2086"/>
            <p:cNvSpPr/>
            <p:nvPr/>
          </p:nvSpPr>
          <p:spPr>
            <a:xfrm>
              <a:off x="6936581" y="4641056"/>
              <a:ext cx="7144" cy="54769"/>
            </a:xfrm>
            <a:custGeom>
              <a:avLst/>
              <a:gdLst>
                <a:gd name="connsiteX0" fmla="*/ 7144 w 7144"/>
                <a:gd name="connsiteY0" fmla="*/ 0 h 54769"/>
                <a:gd name="connsiteX1" fmla="*/ 0 w 7144"/>
                <a:gd name="connsiteY1" fmla="*/ 54769 h 54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44" h="54769">
                  <a:moveTo>
                    <a:pt x="7144" y="0"/>
                  </a:moveTo>
                  <a:lnTo>
                    <a:pt x="0" y="54769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88" name="任意多边形 2087"/>
            <p:cNvSpPr/>
            <p:nvPr/>
          </p:nvSpPr>
          <p:spPr>
            <a:xfrm>
              <a:off x="6215063" y="5200650"/>
              <a:ext cx="90487" cy="104775"/>
            </a:xfrm>
            <a:custGeom>
              <a:avLst/>
              <a:gdLst>
                <a:gd name="connsiteX0" fmla="*/ 90487 w 90487"/>
                <a:gd name="connsiteY0" fmla="*/ 0 h 104775"/>
                <a:gd name="connsiteX1" fmla="*/ 16668 w 90487"/>
                <a:gd name="connsiteY1" fmla="*/ 50006 h 104775"/>
                <a:gd name="connsiteX2" fmla="*/ 4762 w 90487"/>
                <a:gd name="connsiteY2" fmla="*/ 73819 h 104775"/>
                <a:gd name="connsiteX3" fmla="*/ 0 w 90487"/>
                <a:gd name="connsiteY3" fmla="*/ 104775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487" h="104775">
                  <a:moveTo>
                    <a:pt x="90487" y="0"/>
                  </a:moveTo>
                  <a:cubicBezTo>
                    <a:pt x="60721" y="18851"/>
                    <a:pt x="30955" y="37703"/>
                    <a:pt x="16668" y="50006"/>
                  </a:cubicBezTo>
                  <a:cubicBezTo>
                    <a:pt x="2381" y="62309"/>
                    <a:pt x="7540" y="64691"/>
                    <a:pt x="4762" y="73819"/>
                  </a:cubicBezTo>
                  <a:cubicBezTo>
                    <a:pt x="1984" y="82947"/>
                    <a:pt x="992" y="93861"/>
                    <a:pt x="0" y="10477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89" name="任意多边形 2088"/>
            <p:cNvSpPr/>
            <p:nvPr/>
          </p:nvSpPr>
          <p:spPr>
            <a:xfrm>
              <a:off x="6243987" y="5224463"/>
              <a:ext cx="94901" cy="92868"/>
            </a:xfrm>
            <a:custGeom>
              <a:avLst/>
              <a:gdLst>
                <a:gd name="connsiteX0" fmla="*/ 98985 w 98985"/>
                <a:gd name="connsiteY0" fmla="*/ 0 h 92868"/>
                <a:gd name="connsiteX1" fmla="*/ 27547 w 98985"/>
                <a:gd name="connsiteY1" fmla="*/ 42862 h 92868"/>
                <a:gd name="connsiteX2" fmla="*/ 1353 w 98985"/>
                <a:gd name="connsiteY2" fmla="*/ 61912 h 92868"/>
                <a:gd name="connsiteX3" fmla="*/ 6116 w 98985"/>
                <a:gd name="connsiteY3" fmla="*/ 92868 h 92868"/>
                <a:gd name="connsiteX0" fmla="*/ 94901 w 94901"/>
                <a:gd name="connsiteY0" fmla="*/ 0 h 92868"/>
                <a:gd name="connsiteX1" fmla="*/ 23463 w 94901"/>
                <a:gd name="connsiteY1" fmla="*/ 42862 h 92868"/>
                <a:gd name="connsiteX2" fmla="*/ 4413 w 94901"/>
                <a:gd name="connsiteY2" fmla="*/ 61912 h 92868"/>
                <a:gd name="connsiteX3" fmla="*/ 2032 w 94901"/>
                <a:gd name="connsiteY3" fmla="*/ 92868 h 92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901" h="92868">
                  <a:moveTo>
                    <a:pt x="94901" y="0"/>
                  </a:moveTo>
                  <a:cubicBezTo>
                    <a:pt x="67318" y="16271"/>
                    <a:pt x="38544" y="32543"/>
                    <a:pt x="23463" y="42862"/>
                  </a:cubicBezTo>
                  <a:cubicBezTo>
                    <a:pt x="8382" y="53181"/>
                    <a:pt x="7985" y="53578"/>
                    <a:pt x="4413" y="61912"/>
                  </a:cubicBezTo>
                  <a:cubicBezTo>
                    <a:pt x="841" y="70246"/>
                    <a:pt x="-2136" y="81557"/>
                    <a:pt x="2032" y="92868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90" name="任意多边形 2089"/>
            <p:cNvSpPr/>
            <p:nvPr/>
          </p:nvSpPr>
          <p:spPr>
            <a:xfrm>
              <a:off x="5984081" y="5214938"/>
              <a:ext cx="107157" cy="95250"/>
            </a:xfrm>
            <a:custGeom>
              <a:avLst/>
              <a:gdLst>
                <a:gd name="connsiteX0" fmla="*/ 107157 w 107157"/>
                <a:gd name="connsiteY0" fmla="*/ 0 h 95250"/>
                <a:gd name="connsiteX1" fmla="*/ 50007 w 107157"/>
                <a:gd name="connsiteY1" fmla="*/ 30956 h 95250"/>
                <a:gd name="connsiteX2" fmla="*/ 11907 w 107157"/>
                <a:gd name="connsiteY2" fmla="*/ 57150 h 95250"/>
                <a:gd name="connsiteX3" fmla="*/ 0 w 107157"/>
                <a:gd name="connsiteY3" fmla="*/ 95250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157" h="95250">
                  <a:moveTo>
                    <a:pt x="107157" y="0"/>
                  </a:moveTo>
                  <a:cubicBezTo>
                    <a:pt x="86519" y="10715"/>
                    <a:pt x="65882" y="21431"/>
                    <a:pt x="50007" y="30956"/>
                  </a:cubicBezTo>
                  <a:cubicBezTo>
                    <a:pt x="34132" y="40481"/>
                    <a:pt x="20241" y="46434"/>
                    <a:pt x="11907" y="57150"/>
                  </a:cubicBezTo>
                  <a:cubicBezTo>
                    <a:pt x="3573" y="67866"/>
                    <a:pt x="1786" y="81558"/>
                    <a:pt x="0" y="9525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91" name="任意多边形 2090"/>
            <p:cNvSpPr/>
            <p:nvPr/>
          </p:nvSpPr>
          <p:spPr>
            <a:xfrm>
              <a:off x="5955506" y="5195888"/>
              <a:ext cx="92869" cy="100012"/>
            </a:xfrm>
            <a:custGeom>
              <a:avLst/>
              <a:gdLst>
                <a:gd name="connsiteX0" fmla="*/ 92869 w 92869"/>
                <a:gd name="connsiteY0" fmla="*/ 0 h 100012"/>
                <a:gd name="connsiteX1" fmla="*/ 23813 w 92869"/>
                <a:gd name="connsiteY1" fmla="*/ 40481 h 100012"/>
                <a:gd name="connsiteX2" fmla="*/ 4763 w 92869"/>
                <a:gd name="connsiteY2" fmla="*/ 66675 h 100012"/>
                <a:gd name="connsiteX3" fmla="*/ 0 w 92869"/>
                <a:gd name="connsiteY3" fmla="*/ 100012 h 10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869" h="100012">
                  <a:moveTo>
                    <a:pt x="92869" y="0"/>
                  </a:moveTo>
                  <a:cubicBezTo>
                    <a:pt x="65683" y="14684"/>
                    <a:pt x="38497" y="29369"/>
                    <a:pt x="23813" y="40481"/>
                  </a:cubicBezTo>
                  <a:cubicBezTo>
                    <a:pt x="9129" y="51594"/>
                    <a:pt x="8732" y="56753"/>
                    <a:pt x="4763" y="66675"/>
                  </a:cubicBezTo>
                  <a:cubicBezTo>
                    <a:pt x="794" y="76597"/>
                    <a:pt x="397" y="88304"/>
                    <a:pt x="0" y="10001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92" name="任意多边形 2091"/>
            <p:cNvSpPr/>
            <p:nvPr/>
          </p:nvSpPr>
          <p:spPr>
            <a:xfrm>
              <a:off x="5957888" y="4831556"/>
              <a:ext cx="192881" cy="185738"/>
            </a:xfrm>
            <a:custGeom>
              <a:avLst/>
              <a:gdLst>
                <a:gd name="connsiteX0" fmla="*/ 192881 w 192881"/>
                <a:gd name="connsiteY0" fmla="*/ 0 h 185738"/>
                <a:gd name="connsiteX1" fmla="*/ 173831 w 192881"/>
                <a:gd name="connsiteY1" fmla="*/ 83344 h 185738"/>
                <a:gd name="connsiteX2" fmla="*/ 128587 w 192881"/>
                <a:gd name="connsiteY2" fmla="*/ 142875 h 185738"/>
                <a:gd name="connsiteX3" fmla="*/ 61912 w 192881"/>
                <a:gd name="connsiteY3" fmla="*/ 173832 h 185738"/>
                <a:gd name="connsiteX4" fmla="*/ 0 w 192881"/>
                <a:gd name="connsiteY4" fmla="*/ 185738 h 185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2881" h="185738">
                  <a:moveTo>
                    <a:pt x="192881" y="0"/>
                  </a:moveTo>
                  <a:cubicBezTo>
                    <a:pt x="188714" y="29766"/>
                    <a:pt x="184547" y="59532"/>
                    <a:pt x="173831" y="83344"/>
                  </a:cubicBezTo>
                  <a:cubicBezTo>
                    <a:pt x="163115" y="107157"/>
                    <a:pt x="147240" y="127794"/>
                    <a:pt x="128587" y="142875"/>
                  </a:cubicBezTo>
                  <a:cubicBezTo>
                    <a:pt x="109934" y="157956"/>
                    <a:pt x="83343" y="166688"/>
                    <a:pt x="61912" y="173832"/>
                  </a:cubicBezTo>
                  <a:cubicBezTo>
                    <a:pt x="40481" y="180976"/>
                    <a:pt x="0" y="185738"/>
                    <a:pt x="0" y="185738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93" name="任意多边形 2092"/>
            <p:cNvSpPr/>
            <p:nvPr/>
          </p:nvSpPr>
          <p:spPr>
            <a:xfrm>
              <a:off x="5987779" y="4838700"/>
              <a:ext cx="96315" cy="102394"/>
            </a:xfrm>
            <a:custGeom>
              <a:avLst/>
              <a:gdLst>
                <a:gd name="connsiteX0" fmla="*/ 96315 w 96315"/>
                <a:gd name="connsiteY0" fmla="*/ 0 h 102394"/>
                <a:gd name="connsiteX1" fmla="*/ 29640 w 96315"/>
                <a:gd name="connsiteY1" fmla="*/ 35719 h 102394"/>
                <a:gd name="connsiteX2" fmla="*/ 3446 w 96315"/>
                <a:gd name="connsiteY2" fmla="*/ 66675 h 102394"/>
                <a:gd name="connsiteX3" fmla="*/ 1065 w 96315"/>
                <a:gd name="connsiteY3" fmla="*/ 102394 h 102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315" h="102394">
                  <a:moveTo>
                    <a:pt x="96315" y="0"/>
                  </a:moveTo>
                  <a:cubicBezTo>
                    <a:pt x="70716" y="12303"/>
                    <a:pt x="45118" y="24607"/>
                    <a:pt x="29640" y="35719"/>
                  </a:cubicBezTo>
                  <a:cubicBezTo>
                    <a:pt x="14162" y="46832"/>
                    <a:pt x="8208" y="55563"/>
                    <a:pt x="3446" y="66675"/>
                  </a:cubicBezTo>
                  <a:cubicBezTo>
                    <a:pt x="-1316" y="77787"/>
                    <a:pt x="-126" y="90090"/>
                    <a:pt x="1065" y="102394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94" name="任意多边形 2093"/>
            <p:cNvSpPr/>
            <p:nvPr/>
          </p:nvSpPr>
          <p:spPr>
            <a:xfrm>
              <a:off x="5662613" y="4679155"/>
              <a:ext cx="104775" cy="62055"/>
            </a:xfrm>
            <a:custGeom>
              <a:avLst/>
              <a:gdLst>
                <a:gd name="connsiteX0" fmla="*/ 104775 w 104775"/>
                <a:gd name="connsiteY0" fmla="*/ 0 h 65178"/>
                <a:gd name="connsiteX1" fmla="*/ 52387 w 104775"/>
                <a:gd name="connsiteY1" fmla="*/ 59532 h 65178"/>
                <a:gd name="connsiteX2" fmla="*/ 21431 w 104775"/>
                <a:gd name="connsiteY2" fmla="*/ 61913 h 65178"/>
                <a:gd name="connsiteX3" fmla="*/ 0 w 104775"/>
                <a:gd name="connsiteY3" fmla="*/ 52388 h 65178"/>
                <a:gd name="connsiteX0" fmla="*/ 104775 w 104775"/>
                <a:gd name="connsiteY0" fmla="*/ 0 h 61932"/>
                <a:gd name="connsiteX1" fmla="*/ 73818 w 104775"/>
                <a:gd name="connsiteY1" fmla="*/ 50007 h 61932"/>
                <a:gd name="connsiteX2" fmla="*/ 21431 w 104775"/>
                <a:gd name="connsiteY2" fmla="*/ 61913 h 61932"/>
                <a:gd name="connsiteX3" fmla="*/ 0 w 104775"/>
                <a:gd name="connsiteY3" fmla="*/ 52388 h 61932"/>
                <a:gd name="connsiteX0" fmla="*/ 104775 w 104775"/>
                <a:gd name="connsiteY0" fmla="*/ 0 h 62144"/>
                <a:gd name="connsiteX1" fmla="*/ 85724 w 104775"/>
                <a:gd name="connsiteY1" fmla="*/ 42863 h 62144"/>
                <a:gd name="connsiteX2" fmla="*/ 21431 w 104775"/>
                <a:gd name="connsiteY2" fmla="*/ 61913 h 62144"/>
                <a:gd name="connsiteX3" fmla="*/ 0 w 104775"/>
                <a:gd name="connsiteY3" fmla="*/ 52388 h 62144"/>
                <a:gd name="connsiteX0" fmla="*/ 104775 w 104775"/>
                <a:gd name="connsiteY0" fmla="*/ 0 h 62144"/>
                <a:gd name="connsiteX1" fmla="*/ 85724 w 104775"/>
                <a:gd name="connsiteY1" fmla="*/ 42863 h 62144"/>
                <a:gd name="connsiteX2" fmla="*/ 38100 w 104775"/>
                <a:gd name="connsiteY2" fmla="*/ 61913 h 62144"/>
                <a:gd name="connsiteX3" fmla="*/ 0 w 104775"/>
                <a:gd name="connsiteY3" fmla="*/ 52388 h 62144"/>
                <a:gd name="connsiteX0" fmla="*/ 104775 w 104775"/>
                <a:gd name="connsiteY0" fmla="*/ 0 h 62055"/>
                <a:gd name="connsiteX1" fmla="*/ 85724 w 104775"/>
                <a:gd name="connsiteY1" fmla="*/ 45244 h 62055"/>
                <a:gd name="connsiteX2" fmla="*/ 38100 w 104775"/>
                <a:gd name="connsiteY2" fmla="*/ 61913 h 62055"/>
                <a:gd name="connsiteX3" fmla="*/ 0 w 104775"/>
                <a:gd name="connsiteY3" fmla="*/ 52388 h 62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62055">
                  <a:moveTo>
                    <a:pt x="104775" y="0"/>
                  </a:moveTo>
                  <a:cubicBezTo>
                    <a:pt x="85526" y="24606"/>
                    <a:pt x="96836" y="34925"/>
                    <a:pt x="85724" y="45244"/>
                  </a:cubicBezTo>
                  <a:cubicBezTo>
                    <a:pt x="74612" y="55563"/>
                    <a:pt x="52387" y="60722"/>
                    <a:pt x="38100" y="61913"/>
                  </a:cubicBezTo>
                  <a:cubicBezTo>
                    <a:pt x="23813" y="63104"/>
                    <a:pt x="6350" y="56555"/>
                    <a:pt x="0" y="52388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95" name="任意多边形 2094"/>
            <p:cNvSpPr/>
            <p:nvPr/>
          </p:nvSpPr>
          <p:spPr>
            <a:xfrm>
              <a:off x="5698331" y="4719638"/>
              <a:ext cx="104775" cy="57300"/>
            </a:xfrm>
            <a:custGeom>
              <a:avLst/>
              <a:gdLst>
                <a:gd name="connsiteX0" fmla="*/ 104775 w 104775"/>
                <a:gd name="connsiteY0" fmla="*/ 0 h 57180"/>
                <a:gd name="connsiteX1" fmla="*/ 52388 w 104775"/>
                <a:gd name="connsiteY1" fmla="*/ 33337 h 57180"/>
                <a:gd name="connsiteX2" fmla="*/ 47625 w 104775"/>
                <a:gd name="connsiteY2" fmla="*/ 50006 h 57180"/>
                <a:gd name="connsiteX3" fmla="*/ 23813 w 104775"/>
                <a:gd name="connsiteY3" fmla="*/ 57150 h 57180"/>
                <a:gd name="connsiteX4" fmla="*/ 0 w 104775"/>
                <a:gd name="connsiteY4" fmla="*/ 47625 h 57180"/>
                <a:gd name="connsiteX0" fmla="*/ 104775 w 104775"/>
                <a:gd name="connsiteY0" fmla="*/ 0 h 57177"/>
                <a:gd name="connsiteX1" fmla="*/ 83344 w 104775"/>
                <a:gd name="connsiteY1" fmla="*/ 35718 h 57177"/>
                <a:gd name="connsiteX2" fmla="*/ 47625 w 104775"/>
                <a:gd name="connsiteY2" fmla="*/ 50006 h 57177"/>
                <a:gd name="connsiteX3" fmla="*/ 23813 w 104775"/>
                <a:gd name="connsiteY3" fmla="*/ 57150 h 57177"/>
                <a:gd name="connsiteX4" fmla="*/ 0 w 104775"/>
                <a:gd name="connsiteY4" fmla="*/ 47625 h 57177"/>
                <a:gd name="connsiteX0" fmla="*/ 104775 w 104775"/>
                <a:gd name="connsiteY0" fmla="*/ 0 h 57300"/>
                <a:gd name="connsiteX1" fmla="*/ 83344 w 104775"/>
                <a:gd name="connsiteY1" fmla="*/ 35718 h 57300"/>
                <a:gd name="connsiteX2" fmla="*/ 54768 w 104775"/>
                <a:gd name="connsiteY2" fmla="*/ 40481 h 57300"/>
                <a:gd name="connsiteX3" fmla="*/ 23813 w 104775"/>
                <a:gd name="connsiteY3" fmla="*/ 57150 h 57300"/>
                <a:gd name="connsiteX4" fmla="*/ 0 w 104775"/>
                <a:gd name="connsiteY4" fmla="*/ 47625 h 57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775" h="57300">
                  <a:moveTo>
                    <a:pt x="104775" y="0"/>
                  </a:moveTo>
                  <a:cubicBezTo>
                    <a:pt x="83344" y="12501"/>
                    <a:pt x="91678" y="28971"/>
                    <a:pt x="83344" y="35718"/>
                  </a:cubicBezTo>
                  <a:cubicBezTo>
                    <a:pt x="75010" y="42465"/>
                    <a:pt x="64690" y="36909"/>
                    <a:pt x="54768" y="40481"/>
                  </a:cubicBezTo>
                  <a:cubicBezTo>
                    <a:pt x="44846" y="44053"/>
                    <a:pt x="32941" y="55959"/>
                    <a:pt x="23813" y="57150"/>
                  </a:cubicBezTo>
                  <a:cubicBezTo>
                    <a:pt x="14685" y="58341"/>
                    <a:pt x="7938" y="52189"/>
                    <a:pt x="0" y="4762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96" name="任意多边形 2095"/>
            <p:cNvSpPr/>
            <p:nvPr/>
          </p:nvSpPr>
          <p:spPr>
            <a:xfrm>
              <a:off x="5684044" y="4862513"/>
              <a:ext cx="63598" cy="130968"/>
            </a:xfrm>
            <a:custGeom>
              <a:avLst/>
              <a:gdLst>
                <a:gd name="connsiteX0" fmla="*/ 0 w 69243"/>
                <a:gd name="connsiteY0" fmla="*/ 0 h 130968"/>
                <a:gd name="connsiteX1" fmla="*/ 64294 w 69243"/>
                <a:gd name="connsiteY1" fmla="*/ 30956 h 130968"/>
                <a:gd name="connsiteX2" fmla="*/ 61912 w 69243"/>
                <a:gd name="connsiteY2" fmla="*/ 76200 h 130968"/>
                <a:gd name="connsiteX3" fmla="*/ 38100 w 69243"/>
                <a:gd name="connsiteY3" fmla="*/ 130968 h 130968"/>
                <a:gd name="connsiteX0" fmla="*/ 0 w 65957"/>
                <a:gd name="connsiteY0" fmla="*/ 0 h 130968"/>
                <a:gd name="connsiteX1" fmla="*/ 59532 w 65957"/>
                <a:gd name="connsiteY1" fmla="*/ 11906 h 130968"/>
                <a:gd name="connsiteX2" fmla="*/ 61912 w 65957"/>
                <a:gd name="connsiteY2" fmla="*/ 76200 h 130968"/>
                <a:gd name="connsiteX3" fmla="*/ 38100 w 65957"/>
                <a:gd name="connsiteY3" fmla="*/ 130968 h 130968"/>
                <a:gd name="connsiteX0" fmla="*/ 0 w 63598"/>
                <a:gd name="connsiteY0" fmla="*/ 0 h 130968"/>
                <a:gd name="connsiteX1" fmla="*/ 54770 w 63598"/>
                <a:gd name="connsiteY1" fmla="*/ 7143 h 130968"/>
                <a:gd name="connsiteX2" fmla="*/ 61912 w 63598"/>
                <a:gd name="connsiteY2" fmla="*/ 76200 h 130968"/>
                <a:gd name="connsiteX3" fmla="*/ 38100 w 63598"/>
                <a:gd name="connsiteY3" fmla="*/ 130968 h 130968"/>
                <a:gd name="connsiteX0" fmla="*/ 0 w 60602"/>
                <a:gd name="connsiteY0" fmla="*/ 0 h 130968"/>
                <a:gd name="connsiteX1" fmla="*/ 54770 w 60602"/>
                <a:gd name="connsiteY1" fmla="*/ 7143 h 130968"/>
                <a:gd name="connsiteX2" fmla="*/ 57149 w 60602"/>
                <a:gd name="connsiteY2" fmla="*/ 73819 h 130968"/>
                <a:gd name="connsiteX3" fmla="*/ 38100 w 60602"/>
                <a:gd name="connsiteY3" fmla="*/ 130968 h 130968"/>
                <a:gd name="connsiteX0" fmla="*/ 0 w 63598"/>
                <a:gd name="connsiteY0" fmla="*/ 0 h 130968"/>
                <a:gd name="connsiteX1" fmla="*/ 54770 w 63598"/>
                <a:gd name="connsiteY1" fmla="*/ 7143 h 130968"/>
                <a:gd name="connsiteX2" fmla="*/ 61912 w 63598"/>
                <a:gd name="connsiteY2" fmla="*/ 73819 h 130968"/>
                <a:gd name="connsiteX3" fmla="*/ 38100 w 63598"/>
                <a:gd name="connsiteY3" fmla="*/ 130968 h 130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98" h="130968">
                  <a:moveTo>
                    <a:pt x="0" y="0"/>
                  </a:moveTo>
                  <a:cubicBezTo>
                    <a:pt x="26987" y="9128"/>
                    <a:pt x="44451" y="-5160"/>
                    <a:pt x="54770" y="7143"/>
                  </a:cubicBezTo>
                  <a:cubicBezTo>
                    <a:pt x="65089" y="19446"/>
                    <a:pt x="64690" y="53182"/>
                    <a:pt x="61912" y="73819"/>
                  </a:cubicBezTo>
                  <a:cubicBezTo>
                    <a:pt x="59134" y="94457"/>
                    <a:pt x="47823" y="111918"/>
                    <a:pt x="38100" y="130968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97" name="任意多边形 2096"/>
            <p:cNvSpPr/>
            <p:nvPr/>
          </p:nvSpPr>
          <p:spPr>
            <a:xfrm>
              <a:off x="6734176" y="3690937"/>
              <a:ext cx="38100" cy="31857"/>
            </a:xfrm>
            <a:custGeom>
              <a:avLst/>
              <a:gdLst>
                <a:gd name="connsiteX0" fmla="*/ 54769 w 54769"/>
                <a:gd name="connsiteY0" fmla="*/ 14288 h 14288"/>
                <a:gd name="connsiteX1" fmla="*/ 0 w 54769"/>
                <a:gd name="connsiteY1" fmla="*/ 0 h 14288"/>
                <a:gd name="connsiteX0" fmla="*/ 35719 w 35719"/>
                <a:gd name="connsiteY0" fmla="*/ 28576 h 28576"/>
                <a:gd name="connsiteX1" fmla="*/ 0 w 35719"/>
                <a:gd name="connsiteY1" fmla="*/ 0 h 28576"/>
                <a:gd name="connsiteX0" fmla="*/ 50007 w 50007"/>
                <a:gd name="connsiteY0" fmla="*/ 35720 h 35720"/>
                <a:gd name="connsiteX1" fmla="*/ 0 w 50007"/>
                <a:gd name="connsiteY1" fmla="*/ 0 h 35720"/>
                <a:gd name="connsiteX0" fmla="*/ 57150 w 57150"/>
                <a:gd name="connsiteY0" fmla="*/ 52389 h 52389"/>
                <a:gd name="connsiteX1" fmla="*/ 0 w 57150"/>
                <a:gd name="connsiteY1" fmla="*/ 0 h 52389"/>
                <a:gd name="connsiteX0" fmla="*/ 57150 w 57150"/>
                <a:gd name="connsiteY0" fmla="*/ 52389 h 52389"/>
                <a:gd name="connsiteX1" fmla="*/ 11905 w 57150"/>
                <a:gd name="connsiteY1" fmla="*/ 30957 h 52389"/>
                <a:gd name="connsiteX2" fmla="*/ 0 w 57150"/>
                <a:gd name="connsiteY2" fmla="*/ 0 h 52389"/>
                <a:gd name="connsiteX0" fmla="*/ 38100 w 38100"/>
                <a:gd name="connsiteY0" fmla="*/ 30958 h 33935"/>
                <a:gd name="connsiteX1" fmla="*/ 11905 w 38100"/>
                <a:gd name="connsiteY1" fmla="*/ 30957 h 33935"/>
                <a:gd name="connsiteX2" fmla="*/ 0 w 38100"/>
                <a:gd name="connsiteY2" fmla="*/ 0 h 33935"/>
                <a:gd name="connsiteX0" fmla="*/ 38100 w 38100"/>
                <a:gd name="connsiteY0" fmla="*/ 30958 h 31857"/>
                <a:gd name="connsiteX1" fmla="*/ 11905 w 38100"/>
                <a:gd name="connsiteY1" fmla="*/ 28575 h 31857"/>
                <a:gd name="connsiteX2" fmla="*/ 0 w 38100"/>
                <a:gd name="connsiteY2" fmla="*/ 0 h 3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31857">
                  <a:moveTo>
                    <a:pt x="38100" y="30958"/>
                  </a:moveTo>
                  <a:cubicBezTo>
                    <a:pt x="28575" y="20639"/>
                    <a:pt x="21430" y="38894"/>
                    <a:pt x="11905" y="28575"/>
                  </a:cubicBez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098" name="组合 2097"/>
          <p:cNvGrpSpPr/>
          <p:nvPr/>
        </p:nvGrpSpPr>
        <p:grpSpPr>
          <a:xfrm>
            <a:off x="7209183" y="5222174"/>
            <a:ext cx="185342" cy="210567"/>
            <a:chOff x="6423656" y="1986204"/>
            <a:chExt cx="185342" cy="210567"/>
          </a:xfrm>
        </p:grpSpPr>
        <p:sp>
          <p:nvSpPr>
            <p:cNvPr id="2099" name="椭圆 209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00" name="椭圆 209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01" name="组合 2100"/>
          <p:cNvGrpSpPr/>
          <p:nvPr/>
        </p:nvGrpSpPr>
        <p:grpSpPr>
          <a:xfrm>
            <a:off x="7308231" y="5086645"/>
            <a:ext cx="247381" cy="262183"/>
            <a:chOff x="6288209" y="1993286"/>
            <a:chExt cx="247381" cy="262183"/>
          </a:xfrm>
        </p:grpSpPr>
        <p:sp>
          <p:nvSpPr>
            <p:cNvPr id="2102" name="椭圆 2101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03" name="椭圆 2102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04" name="组合 2103"/>
          <p:cNvGrpSpPr/>
          <p:nvPr/>
        </p:nvGrpSpPr>
        <p:grpSpPr>
          <a:xfrm>
            <a:off x="6054945" y="5759447"/>
            <a:ext cx="185342" cy="210567"/>
            <a:chOff x="6423656" y="1986204"/>
            <a:chExt cx="185342" cy="210567"/>
          </a:xfrm>
        </p:grpSpPr>
        <p:sp>
          <p:nvSpPr>
            <p:cNvPr id="2105" name="椭圆 210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06" name="椭圆 210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07" name="组合 2106"/>
          <p:cNvGrpSpPr/>
          <p:nvPr/>
        </p:nvGrpSpPr>
        <p:grpSpPr>
          <a:xfrm>
            <a:off x="6232873" y="5750618"/>
            <a:ext cx="185342" cy="210567"/>
            <a:chOff x="6423656" y="1986204"/>
            <a:chExt cx="185342" cy="210567"/>
          </a:xfrm>
        </p:grpSpPr>
        <p:sp>
          <p:nvSpPr>
            <p:cNvPr id="2108" name="椭圆 210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09" name="椭圆 210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10" name="组合 2109"/>
          <p:cNvGrpSpPr/>
          <p:nvPr/>
        </p:nvGrpSpPr>
        <p:grpSpPr>
          <a:xfrm>
            <a:off x="6490429" y="5638899"/>
            <a:ext cx="247381" cy="262183"/>
            <a:chOff x="6288209" y="1993286"/>
            <a:chExt cx="247381" cy="262183"/>
          </a:xfrm>
        </p:grpSpPr>
        <p:sp>
          <p:nvSpPr>
            <p:cNvPr id="2111" name="椭圆 2110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12" name="椭圆 2111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13" name="组合 2112"/>
          <p:cNvGrpSpPr/>
          <p:nvPr/>
        </p:nvGrpSpPr>
        <p:grpSpPr>
          <a:xfrm>
            <a:off x="5450309" y="5251324"/>
            <a:ext cx="185342" cy="210567"/>
            <a:chOff x="6423656" y="1986204"/>
            <a:chExt cx="185342" cy="210567"/>
          </a:xfrm>
        </p:grpSpPr>
        <p:sp>
          <p:nvSpPr>
            <p:cNvPr id="2114" name="椭圆 2113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15" name="椭圆 2114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16" name="组合 2115"/>
          <p:cNvGrpSpPr/>
          <p:nvPr/>
        </p:nvGrpSpPr>
        <p:grpSpPr>
          <a:xfrm>
            <a:off x="5397078" y="4918053"/>
            <a:ext cx="185342" cy="210567"/>
            <a:chOff x="6423656" y="1986204"/>
            <a:chExt cx="185342" cy="210567"/>
          </a:xfrm>
        </p:grpSpPr>
        <p:sp>
          <p:nvSpPr>
            <p:cNvPr id="2117" name="椭圆 211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18" name="椭圆 211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19" name="组合 2118"/>
          <p:cNvGrpSpPr/>
          <p:nvPr/>
        </p:nvGrpSpPr>
        <p:grpSpPr>
          <a:xfrm>
            <a:off x="5400308" y="5010795"/>
            <a:ext cx="247911" cy="270330"/>
            <a:chOff x="6621452" y="1842933"/>
            <a:chExt cx="247911" cy="270330"/>
          </a:xfrm>
        </p:grpSpPr>
        <p:sp>
          <p:nvSpPr>
            <p:cNvPr id="2120" name="椭圆 2119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21" name="椭圆 2120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22" name="组合 2121"/>
          <p:cNvGrpSpPr/>
          <p:nvPr/>
        </p:nvGrpSpPr>
        <p:grpSpPr>
          <a:xfrm>
            <a:off x="7607319" y="3163092"/>
            <a:ext cx="185342" cy="210567"/>
            <a:chOff x="6423656" y="1986204"/>
            <a:chExt cx="185342" cy="210567"/>
          </a:xfrm>
        </p:grpSpPr>
        <p:sp>
          <p:nvSpPr>
            <p:cNvPr id="2123" name="椭圆 212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24" name="椭圆 212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25" name="组合 2124"/>
          <p:cNvGrpSpPr/>
          <p:nvPr/>
        </p:nvGrpSpPr>
        <p:grpSpPr>
          <a:xfrm>
            <a:off x="7676861" y="3265936"/>
            <a:ext cx="247911" cy="270330"/>
            <a:chOff x="6621452" y="1842933"/>
            <a:chExt cx="247911" cy="270330"/>
          </a:xfrm>
        </p:grpSpPr>
        <p:sp>
          <p:nvSpPr>
            <p:cNvPr id="2126" name="椭圆 2125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27" name="椭圆 2126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28" name="组合 2127"/>
          <p:cNvGrpSpPr/>
          <p:nvPr/>
        </p:nvGrpSpPr>
        <p:grpSpPr>
          <a:xfrm>
            <a:off x="7456160" y="2999333"/>
            <a:ext cx="185342" cy="210567"/>
            <a:chOff x="6423656" y="1986204"/>
            <a:chExt cx="185342" cy="210567"/>
          </a:xfrm>
        </p:grpSpPr>
        <p:sp>
          <p:nvSpPr>
            <p:cNvPr id="2129" name="椭圆 2128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30" name="椭圆 2129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31" name="组合 2130"/>
          <p:cNvGrpSpPr/>
          <p:nvPr/>
        </p:nvGrpSpPr>
        <p:grpSpPr>
          <a:xfrm>
            <a:off x="7153842" y="2523849"/>
            <a:ext cx="185342" cy="210567"/>
            <a:chOff x="6423656" y="1986204"/>
            <a:chExt cx="185342" cy="210567"/>
          </a:xfrm>
        </p:grpSpPr>
        <p:sp>
          <p:nvSpPr>
            <p:cNvPr id="2132" name="椭圆 2131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33" name="椭圆 2132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34" name="组合 2133"/>
          <p:cNvGrpSpPr/>
          <p:nvPr/>
        </p:nvGrpSpPr>
        <p:grpSpPr>
          <a:xfrm>
            <a:off x="7266327" y="2649512"/>
            <a:ext cx="185342" cy="210567"/>
            <a:chOff x="6423656" y="1986204"/>
            <a:chExt cx="185342" cy="210567"/>
          </a:xfrm>
        </p:grpSpPr>
        <p:sp>
          <p:nvSpPr>
            <p:cNvPr id="2135" name="椭圆 2134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36" name="椭圆 2135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37" name="组合 2136"/>
          <p:cNvGrpSpPr/>
          <p:nvPr/>
        </p:nvGrpSpPr>
        <p:grpSpPr>
          <a:xfrm>
            <a:off x="7356429" y="2786385"/>
            <a:ext cx="185342" cy="210567"/>
            <a:chOff x="6423656" y="1986204"/>
            <a:chExt cx="185342" cy="210567"/>
          </a:xfrm>
        </p:grpSpPr>
        <p:sp>
          <p:nvSpPr>
            <p:cNvPr id="2138" name="椭圆 2137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39" name="椭圆 2138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40" name="组合 2139"/>
          <p:cNvGrpSpPr/>
          <p:nvPr/>
        </p:nvGrpSpPr>
        <p:grpSpPr>
          <a:xfrm>
            <a:off x="7423097" y="2863495"/>
            <a:ext cx="247911" cy="270330"/>
            <a:chOff x="6621452" y="1842933"/>
            <a:chExt cx="247911" cy="270330"/>
          </a:xfrm>
        </p:grpSpPr>
        <p:sp>
          <p:nvSpPr>
            <p:cNvPr id="2141" name="椭圆 2140"/>
            <p:cNvSpPr/>
            <p:nvPr/>
          </p:nvSpPr>
          <p:spPr>
            <a:xfrm>
              <a:off x="6621452" y="1890063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42" name="椭圆 2141"/>
            <p:cNvSpPr/>
            <p:nvPr/>
          </p:nvSpPr>
          <p:spPr>
            <a:xfrm>
              <a:off x="6646163" y="1842933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43" name="组合 2142"/>
          <p:cNvGrpSpPr/>
          <p:nvPr/>
        </p:nvGrpSpPr>
        <p:grpSpPr>
          <a:xfrm>
            <a:off x="7007890" y="2357484"/>
            <a:ext cx="247381" cy="262183"/>
            <a:chOff x="6288209" y="1993286"/>
            <a:chExt cx="247381" cy="262183"/>
          </a:xfrm>
        </p:grpSpPr>
        <p:sp>
          <p:nvSpPr>
            <p:cNvPr id="2144" name="椭圆 2143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45" name="椭圆 2144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46" name="组合 2145"/>
          <p:cNvGrpSpPr/>
          <p:nvPr/>
        </p:nvGrpSpPr>
        <p:grpSpPr>
          <a:xfrm>
            <a:off x="5605335" y="2053652"/>
            <a:ext cx="185342" cy="210567"/>
            <a:chOff x="6423656" y="1986204"/>
            <a:chExt cx="185342" cy="210567"/>
          </a:xfrm>
        </p:grpSpPr>
        <p:sp>
          <p:nvSpPr>
            <p:cNvPr id="2147" name="椭圆 2146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48" name="椭圆 2147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49" name="组合 2148"/>
          <p:cNvGrpSpPr/>
          <p:nvPr/>
        </p:nvGrpSpPr>
        <p:grpSpPr>
          <a:xfrm>
            <a:off x="5538984" y="2209659"/>
            <a:ext cx="185342" cy="210567"/>
            <a:chOff x="6423656" y="1986204"/>
            <a:chExt cx="185342" cy="210567"/>
          </a:xfrm>
        </p:grpSpPr>
        <p:sp>
          <p:nvSpPr>
            <p:cNvPr id="2150" name="椭圆 214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51" name="椭圆 215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52" name="组合 2151"/>
          <p:cNvGrpSpPr/>
          <p:nvPr/>
        </p:nvGrpSpPr>
        <p:grpSpPr>
          <a:xfrm>
            <a:off x="5466976" y="2286396"/>
            <a:ext cx="247381" cy="262183"/>
            <a:chOff x="6288209" y="1993286"/>
            <a:chExt cx="247381" cy="262183"/>
          </a:xfrm>
        </p:grpSpPr>
        <p:sp>
          <p:nvSpPr>
            <p:cNvPr id="2153" name="椭圆 2152"/>
            <p:cNvSpPr/>
            <p:nvPr/>
          </p:nvSpPr>
          <p:spPr>
            <a:xfrm>
              <a:off x="6288209" y="2032269"/>
              <a:ext cx="223200" cy="223200"/>
            </a:xfrm>
            <a:prstGeom prst="ellipse">
              <a:avLst/>
            </a:prstGeom>
            <a:solidFill>
              <a:srgbClr val="FFC000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54" name="椭圆 2153"/>
            <p:cNvSpPr/>
            <p:nvPr/>
          </p:nvSpPr>
          <p:spPr>
            <a:xfrm>
              <a:off x="6312390" y="1993286"/>
              <a:ext cx="223200" cy="2232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55" name="组合 2154"/>
          <p:cNvGrpSpPr/>
          <p:nvPr/>
        </p:nvGrpSpPr>
        <p:grpSpPr>
          <a:xfrm>
            <a:off x="5474697" y="2489820"/>
            <a:ext cx="185342" cy="210567"/>
            <a:chOff x="6423656" y="1986204"/>
            <a:chExt cx="185342" cy="210567"/>
          </a:xfrm>
        </p:grpSpPr>
        <p:sp>
          <p:nvSpPr>
            <p:cNvPr id="2156" name="椭圆 2155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57" name="椭圆 2156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58" name="任意多边形 2157"/>
          <p:cNvSpPr/>
          <p:nvPr/>
        </p:nvSpPr>
        <p:spPr>
          <a:xfrm rot="6680877">
            <a:off x="7382476" y="4506160"/>
            <a:ext cx="757989" cy="558999"/>
          </a:xfrm>
          <a:custGeom>
            <a:avLst/>
            <a:gdLst>
              <a:gd name="connsiteX0" fmla="*/ 59544 w 831394"/>
              <a:gd name="connsiteY0" fmla="*/ 425812 h 591441"/>
              <a:gd name="connsiteX1" fmla="*/ 7156 w 831394"/>
              <a:gd name="connsiteY1" fmla="*/ 306750 h 591441"/>
              <a:gd name="connsiteX2" fmla="*/ 7156 w 831394"/>
              <a:gd name="connsiteY2" fmla="*/ 192450 h 591441"/>
              <a:gd name="connsiteX3" fmla="*/ 69069 w 831394"/>
              <a:gd name="connsiteY3" fmla="*/ 130537 h 591441"/>
              <a:gd name="connsiteX4" fmla="*/ 135744 w 831394"/>
              <a:gd name="connsiteY4" fmla="*/ 101962 h 591441"/>
              <a:gd name="connsiteX5" fmla="*/ 188131 w 831394"/>
              <a:gd name="connsiteY5" fmla="*/ 87675 h 591441"/>
              <a:gd name="connsiteX6" fmla="*/ 197656 w 831394"/>
              <a:gd name="connsiteY6" fmla="*/ 63862 h 591441"/>
              <a:gd name="connsiteX7" fmla="*/ 230994 w 831394"/>
              <a:gd name="connsiteY7" fmla="*/ 16237 h 591441"/>
              <a:gd name="connsiteX8" fmla="*/ 273856 w 831394"/>
              <a:gd name="connsiteY8" fmla="*/ 1950 h 591441"/>
              <a:gd name="connsiteX9" fmla="*/ 302431 w 831394"/>
              <a:gd name="connsiteY9" fmla="*/ 54337 h 591441"/>
              <a:gd name="connsiteX10" fmla="*/ 321481 w 831394"/>
              <a:gd name="connsiteY10" fmla="*/ 78150 h 591441"/>
              <a:gd name="connsiteX11" fmla="*/ 350056 w 831394"/>
              <a:gd name="connsiteY11" fmla="*/ 78150 h 591441"/>
              <a:gd name="connsiteX12" fmla="*/ 411969 w 831394"/>
              <a:gd name="connsiteY12" fmla="*/ 78150 h 591441"/>
              <a:gd name="connsiteX13" fmla="*/ 431019 w 831394"/>
              <a:gd name="connsiteY13" fmla="*/ 49575 h 591441"/>
              <a:gd name="connsiteX14" fmla="*/ 454831 w 831394"/>
              <a:gd name="connsiteY14" fmla="*/ 11475 h 591441"/>
              <a:gd name="connsiteX15" fmla="*/ 502456 w 831394"/>
              <a:gd name="connsiteY15" fmla="*/ 21000 h 591441"/>
              <a:gd name="connsiteX16" fmla="*/ 526269 w 831394"/>
              <a:gd name="connsiteY16" fmla="*/ 73387 h 591441"/>
              <a:gd name="connsiteX17" fmla="*/ 564369 w 831394"/>
              <a:gd name="connsiteY17" fmla="*/ 87675 h 591441"/>
              <a:gd name="connsiteX18" fmla="*/ 621519 w 831394"/>
              <a:gd name="connsiteY18" fmla="*/ 92437 h 591441"/>
              <a:gd name="connsiteX19" fmla="*/ 650094 w 831394"/>
              <a:gd name="connsiteY19" fmla="*/ 63862 h 591441"/>
              <a:gd name="connsiteX20" fmla="*/ 702481 w 831394"/>
              <a:gd name="connsiteY20" fmla="*/ 44812 h 591441"/>
              <a:gd name="connsiteX21" fmla="*/ 735819 w 831394"/>
              <a:gd name="connsiteY21" fmla="*/ 87675 h 591441"/>
              <a:gd name="connsiteX22" fmla="*/ 750106 w 831394"/>
              <a:gd name="connsiteY22" fmla="*/ 154350 h 591441"/>
              <a:gd name="connsiteX23" fmla="*/ 788206 w 831394"/>
              <a:gd name="connsiteY23" fmla="*/ 173400 h 591441"/>
              <a:gd name="connsiteX24" fmla="*/ 831069 w 831394"/>
              <a:gd name="connsiteY24" fmla="*/ 297225 h 591441"/>
              <a:gd name="connsiteX25" fmla="*/ 764394 w 831394"/>
              <a:gd name="connsiteY25" fmla="*/ 430575 h 591441"/>
              <a:gd name="connsiteX26" fmla="*/ 688194 w 831394"/>
              <a:gd name="connsiteY26" fmla="*/ 535350 h 591441"/>
              <a:gd name="connsiteX27" fmla="*/ 545319 w 831394"/>
              <a:gd name="connsiteY27" fmla="*/ 587737 h 591441"/>
              <a:gd name="connsiteX28" fmla="*/ 345294 w 831394"/>
              <a:gd name="connsiteY28" fmla="*/ 582975 h 591441"/>
              <a:gd name="connsiteX29" fmla="*/ 169081 w 831394"/>
              <a:gd name="connsiteY29" fmla="*/ 549637 h 591441"/>
              <a:gd name="connsiteX30" fmla="*/ 78594 w 831394"/>
              <a:gd name="connsiteY30" fmla="*/ 478200 h 591441"/>
              <a:gd name="connsiteX31" fmla="*/ 59544 w 831394"/>
              <a:gd name="connsiteY31" fmla="*/ 425812 h 591441"/>
              <a:gd name="connsiteX0" fmla="*/ 59544 w 831394"/>
              <a:gd name="connsiteY0" fmla="*/ 425812 h 591441"/>
              <a:gd name="connsiteX1" fmla="*/ 7156 w 831394"/>
              <a:gd name="connsiteY1" fmla="*/ 306750 h 591441"/>
              <a:gd name="connsiteX2" fmla="*/ 7156 w 831394"/>
              <a:gd name="connsiteY2" fmla="*/ 192450 h 591441"/>
              <a:gd name="connsiteX3" fmla="*/ 69069 w 831394"/>
              <a:gd name="connsiteY3" fmla="*/ 130537 h 591441"/>
              <a:gd name="connsiteX4" fmla="*/ 135744 w 831394"/>
              <a:gd name="connsiteY4" fmla="*/ 101962 h 591441"/>
              <a:gd name="connsiteX5" fmla="*/ 188131 w 831394"/>
              <a:gd name="connsiteY5" fmla="*/ 87675 h 591441"/>
              <a:gd name="connsiteX6" fmla="*/ 197656 w 831394"/>
              <a:gd name="connsiteY6" fmla="*/ 63862 h 591441"/>
              <a:gd name="connsiteX7" fmla="*/ 230994 w 831394"/>
              <a:gd name="connsiteY7" fmla="*/ 16237 h 591441"/>
              <a:gd name="connsiteX8" fmla="*/ 273856 w 831394"/>
              <a:gd name="connsiteY8" fmla="*/ 1950 h 591441"/>
              <a:gd name="connsiteX9" fmla="*/ 302431 w 831394"/>
              <a:gd name="connsiteY9" fmla="*/ 54337 h 591441"/>
              <a:gd name="connsiteX10" fmla="*/ 321481 w 831394"/>
              <a:gd name="connsiteY10" fmla="*/ 78150 h 591441"/>
              <a:gd name="connsiteX11" fmla="*/ 350056 w 831394"/>
              <a:gd name="connsiteY11" fmla="*/ 78150 h 591441"/>
              <a:gd name="connsiteX12" fmla="*/ 411969 w 831394"/>
              <a:gd name="connsiteY12" fmla="*/ 78150 h 591441"/>
              <a:gd name="connsiteX13" fmla="*/ 431019 w 831394"/>
              <a:gd name="connsiteY13" fmla="*/ 49575 h 591441"/>
              <a:gd name="connsiteX14" fmla="*/ 454831 w 831394"/>
              <a:gd name="connsiteY14" fmla="*/ 11475 h 591441"/>
              <a:gd name="connsiteX15" fmla="*/ 502456 w 831394"/>
              <a:gd name="connsiteY15" fmla="*/ 21000 h 591441"/>
              <a:gd name="connsiteX16" fmla="*/ 526269 w 831394"/>
              <a:gd name="connsiteY16" fmla="*/ 73387 h 591441"/>
              <a:gd name="connsiteX17" fmla="*/ 564369 w 831394"/>
              <a:gd name="connsiteY17" fmla="*/ 87675 h 591441"/>
              <a:gd name="connsiteX18" fmla="*/ 621519 w 831394"/>
              <a:gd name="connsiteY18" fmla="*/ 92437 h 591441"/>
              <a:gd name="connsiteX19" fmla="*/ 650094 w 831394"/>
              <a:gd name="connsiteY19" fmla="*/ 63862 h 591441"/>
              <a:gd name="connsiteX20" fmla="*/ 702481 w 831394"/>
              <a:gd name="connsiteY20" fmla="*/ 44812 h 591441"/>
              <a:gd name="connsiteX21" fmla="*/ 735819 w 831394"/>
              <a:gd name="connsiteY21" fmla="*/ 87675 h 591441"/>
              <a:gd name="connsiteX22" fmla="*/ 750106 w 831394"/>
              <a:gd name="connsiteY22" fmla="*/ 154350 h 591441"/>
              <a:gd name="connsiteX23" fmla="*/ 788206 w 831394"/>
              <a:gd name="connsiteY23" fmla="*/ 173400 h 591441"/>
              <a:gd name="connsiteX24" fmla="*/ 831069 w 831394"/>
              <a:gd name="connsiteY24" fmla="*/ 297225 h 591441"/>
              <a:gd name="connsiteX25" fmla="*/ 764394 w 831394"/>
              <a:gd name="connsiteY25" fmla="*/ 430575 h 591441"/>
              <a:gd name="connsiteX26" fmla="*/ 688194 w 831394"/>
              <a:gd name="connsiteY26" fmla="*/ 535350 h 591441"/>
              <a:gd name="connsiteX27" fmla="*/ 545319 w 831394"/>
              <a:gd name="connsiteY27" fmla="*/ 587737 h 591441"/>
              <a:gd name="connsiteX28" fmla="*/ 345294 w 831394"/>
              <a:gd name="connsiteY28" fmla="*/ 582975 h 591441"/>
              <a:gd name="connsiteX29" fmla="*/ 169081 w 831394"/>
              <a:gd name="connsiteY29" fmla="*/ 549637 h 591441"/>
              <a:gd name="connsiteX30" fmla="*/ 100025 w 831394"/>
              <a:gd name="connsiteY30" fmla="*/ 497250 h 591441"/>
              <a:gd name="connsiteX31" fmla="*/ 59544 w 831394"/>
              <a:gd name="connsiteY31" fmla="*/ 425812 h 591441"/>
              <a:gd name="connsiteX0" fmla="*/ 59544 w 831394"/>
              <a:gd name="connsiteY0" fmla="*/ 425812 h 591270"/>
              <a:gd name="connsiteX1" fmla="*/ 7156 w 831394"/>
              <a:gd name="connsiteY1" fmla="*/ 306750 h 591270"/>
              <a:gd name="connsiteX2" fmla="*/ 7156 w 831394"/>
              <a:gd name="connsiteY2" fmla="*/ 192450 h 591270"/>
              <a:gd name="connsiteX3" fmla="*/ 69069 w 831394"/>
              <a:gd name="connsiteY3" fmla="*/ 130537 h 591270"/>
              <a:gd name="connsiteX4" fmla="*/ 135744 w 831394"/>
              <a:gd name="connsiteY4" fmla="*/ 101962 h 591270"/>
              <a:gd name="connsiteX5" fmla="*/ 188131 w 831394"/>
              <a:gd name="connsiteY5" fmla="*/ 87675 h 591270"/>
              <a:gd name="connsiteX6" fmla="*/ 197656 w 831394"/>
              <a:gd name="connsiteY6" fmla="*/ 63862 h 591270"/>
              <a:gd name="connsiteX7" fmla="*/ 230994 w 831394"/>
              <a:gd name="connsiteY7" fmla="*/ 16237 h 591270"/>
              <a:gd name="connsiteX8" fmla="*/ 273856 w 831394"/>
              <a:gd name="connsiteY8" fmla="*/ 1950 h 591270"/>
              <a:gd name="connsiteX9" fmla="*/ 302431 w 831394"/>
              <a:gd name="connsiteY9" fmla="*/ 54337 h 591270"/>
              <a:gd name="connsiteX10" fmla="*/ 321481 w 831394"/>
              <a:gd name="connsiteY10" fmla="*/ 78150 h 591270"/>
              <a:gd name="connsiteX11" fmla="*/ 350056 w 831394"/>
              <a:gd name="connsiteY11" fmla="*/ 78150 h 591270"/>
              <a:gd name="connsiteX12" fmla="*/ 411969 w 831394"/>
              <a:gd name="connsiteY12" fmla="*/ 78150 h 591270"/>
              <a:gd name="connsiteX13" fmla="*/ 431019 w 831394"/>
              <a:gd name="connsiteY13" fmla="*/ 49575 h 591270"/>
              <a:gd name="connsiteX14" fmla="*/ 454831 w 831394"/>
              <a:gd name="connsiteY14" fmla="*/ 11475 h 591270"/>
              <a:gd name="connsiteX15" fmla="*/ 502456 w 831394"/>
              <a:gd name="connsiteY15" fmla="*/ 21000 h 591270"/>
              <a:gd name="connsiteX16" fmla="*/ 526269 w 831394"/>
              <a:gd name="connsiteY16" fmla="*/ 73387 h 591270"/>
              <a:gd name="connsiteX17" fmla="*/ 564369 w 831394"/>
              <a:gd name="connsiteY17" fmla="*/ 87675 h 591270"/>
              <a:gd name="connsiteX18" fmla="*/ 621519 w 831394"/>
              <a:gd name="connsiteY18" fmla="*/ 92437 h 591270"/>
              <a:gd name="connsiteX19" fmla="*/ 650094 w 831394"/>
              <a:gd name="connsiteY19" fmla="*/ 63862 h 591270"/>
              <a:gd name="connsiteX20" fmla="*/ 702481 w 831394"/>
              <a:gd name="connsiteY20" fmla="*/ 44812 h 591270"/>
              <a:gd name="connsiteX21" fmla="*/ 735819 w 831394"/>
              <a:gd name="connsiteY21" fmla="*/ 87675 h 591270"/>
              <a:gd name="connsiteX22" fmla="*/ 750106 w 831394"/>
              <a:gd name="connsiteY22" fmla="*/ 154350 h 591270"/>
              <a:gd name="connsiteX23" fmla="*/ 788206 w 831394"/>
              <a:gd name="connsiteY23" fmla="*/ 173400 h 591270"/>
              <a:gd name="connsiteX24" fmla="*/ 831069 w 831394"/>
              <a:gd name="connsiteY24" fmla="*/ 297225 h 591270"/>
              <a:gd name="connsiteX25" fmla="*/ 764394 w 831394"/>
              <a:gd name="connsiteY25" fmla="*/ 430575 h 591270"/>
              <a:gd name="connsiteX26" fmla="*/ 688194 w 831394"/>
              <a:gd name="connsiteY26" fmla="*/ 535350 h 591270"/>
              <a:gd name="connsiteX27" fmla="*/ 545319 w 831394"/>
              <a:gd name="connsiteY27" fmla="*/ 587737 h 591270"/>
              <a:gd name="connsiteX28" fmla="*/ 345294 w 831394"/>
              <a:gd name="connsiteY28" fmla="*/ 582975 h 591270"/>
              <a:gd name="connsiteX29" fmla="*/ 178606 w 831394"/>
              <a:gd name="connsiteY29" fmla="*/ 554399 h 591270"/>
              <a:gd name="connsiteX30" fmla="*/ 100025 w 831394"/>
              <a:gd name="connsiteY30" fmla="*/ 497250 h 591270"/>
              <a:gd name="connsiteX31" fmla="*/ 59544 w 831394"/>
              <a:gd name="connsiteY31" fmla="*/ 425812 h 591270"/>
              <a:gd name="connsiteX0" fmla="*/ 59544 w 831285"/>
              <a:gd name="connsiteY0" fmla="*/ 425812 h 591270"/>
              <a:gd name="connsiteX1" fmla="*/ 7156 w 831285"/>
              <a:gd name="connsiteY1" fmla="*/ 306750 h 591270"/>
              <a:gd name="connsiteX2" fmla="*/ 7156 w 831285"/>
              <a:gd name="connsiteY2" fmla="*/ 192450 h 591270"/>
              <a:gd name="connsiteX3" fmla="*/ 69069 w 831285"/>
              <a:gd name="connsiteY3" fmla="*/ 130537 h 591270"/>
              <a:gd name="connsiteX4" fmla="*/ 135744 w 831285"/>
              <a:gd name="connsiteY4" fmla="*/ 101962 h 591270"/>
              <a:gd name="connsiteX5" fmla="*/ 188131 w 831285"/>
              <a:gd name="connsiteY5" fmla="*/ 87675 h 591270"/>
              <a:gd name="connsiteX6" fmla="*/ 197656 w 831285"/>
              <a:gd name="connsiteY6" fmla="*/ 63862 h 591270"/>
              <a:gd name="connsiteX7" fmla="*/ 230994 w 831285"/>
              <a:gd name="connsiteY7" fmla="*/ 16237 h 591270"/>
              <a:gd name="connsiteX8" fmla="*/ 273856 w 831285"/>
              <a:gd name="connsiteY8" fmla="*/ 1950 h 591270"/>
              <a:gd name="connsiteX9" fmla="*/ 302431 w 831285"/>
              <a:gd name="connsiteY9" fmla="*/ 54337 h 591270"/>
              <a:gd name="connsiteX10" fmla="*/ 321481 w 831285"/>
              <a:gd name="connsiteY10" fmla="*/ 78150 h 591270"/>
              <a:gd name="connsiteX11" fmla="*/ 350056 w 831285"/>
              <a:gd name="connsiteY11" fmla="*/ 78150 h 591270"/>
              <a:gd name="connsiteX12" fmla="*/ 411969 w 831285"/>
              <a:gd name="connsiteY12" fmla="*/ 78150 h 591270"/>
              <a:gd name="connsiteX13" fmla="*/ 431019 w 831285"/>
              <a:gd name="connsiteY13" fmla="*/ 49575 h 591270"/>
              <a:gd name="connsiteX14" fmla="*/ 454831 w 831285"/>
              <a:gd name="connsiteY14" fmla="*/ 11475 h 591270"/>
              <a:gd name="connsiteX15" fmla="*/ 502456 w 831285"/>
              <a:gd name="connsiteY15" fmla="*/ 21000 h 591270"/>
              <a:gd name="connsiteX16" fmla="*/ 526269 w 831285"/>
              <a:gd name="connsiteY16" fmla="*/ 73387 h 591270"/>
              <a:gd name="connsiteX17" fmla="*/ 564369 w 831285"/>
              <a:gd name="connsiteY17" fmla="*/ 87675 h 591270"/>
              <a:gd name="connsiteX18" fmla="*/ 621519 w 831285"/>
              <a:gd name="connsiteY18" fmla="*/ 92437 h 591270"/>
              <a:gd name="connsiteX19" fmla="*/ 650094 w 831285"/>
              <a:gd name="connsiteY19" fmla="*/ 63862 h 591270"/>
              <a:gd name="connsiteX20" fmla="*/ 702481 w 831285"/>
              <a:gd name="connsiteY20" fmla="*/ 44812 h 591270"/>
              <a:gd name="connsiteX21" fmla="*/ 735819 w 831285"/>
              <a:gd name="connsiteY21" fmla="*/ 87675 h 591270"/>
              <a:gd name="connsiteX22" fmla="*/ 750106 w 831285"/>
              <a:gd name="connsiteY22" fmla="*/ 154350 h 591270"/>
              <a:gd name="connsiteX23" fmla="*/ 788206 w 831285"/>
              <a:gd name="connsiteY23" fmla="*/ 173400 h 591270"/>
              <a:gd name="connsiteX24" fmla="*/ 831069 w 831285"/>
              <a:gd name="connsiteY24" fmla="*/ 297225 h 591270"/>
              <a:gd name="connsiteX25" fmla="*/ 769156 w 831285"/>
              <a:gd name="connsiteY25" fmla="*/ 435337 h 591270"/>
              <a:gd name="connsiteX26" fmla="*/ 688194 w 831285"/>
              <a:gd name="connsiteY26" fmla="*/ 535350 h 591270"/>
              <a:gd name="connsiteX27" fmla="*/ 545319 w 831285"/>
              <a:gd name="connsiteY27" fmla="*/ 587737 h 591270"/>
              <a:gd name="connsiteX28" fmla="*/ 345294 w 831285"/>
              <a:gd name="connsiteY28" fmla="*/ 582975 h 591270"/>
              <a:gd name="connsiteX29" fmla="*/ 178606 w 831285"/>
              <a:gd name="connsiteY29" fmla="*/ 554399 h 591270"/>
              <a:gd name="connsiteX30" fmla="*/ 100025 w 831285"/>
              <a:gd name="connsiteY30" fmla="*/ 497250 h 591270"/>
              <a:gd name="connsiteX31" fmla="*/ 59544 w 831285"/>
              <a:gd name="connsiteY31" fmla="*/ 425812 h 591270"/>
              <a:gd name="connsiteX0" fmla="*/ 59544 w 831671"/>
              <a:gd name="connsiteY0" fmla="*/ 425812 h 591270"/>
              <a:gd name="connsiteX1" fmla="*/ 7156 w 831671"/>
              <a:gd name="connsiteY1" fmla="*/ 306750 h 591270"/>
              <a:gd name="connsiteX2" fmla="*/ 7156 w 831671"/>
              <a:gd name="connsiteY2" fmla="*/ 192450 h 591270"/>
              <a:gd name="connsiteX3" fmla="*/ 69069 w 831671"/>
              <a:gd name="connsiteY3" fmla="*/ 130537 h 591270"/>
              <a:gd name="connsiteX4" fmla="*/ 135744 w 831671"/>
              <a:gd name="connsiteY4" fmla="*/ 101962 h 591270"/>
              <a:gd name="connsiteX5" fmla="*/ 188131 w 831671"/>
              <a:gd name="connsiteY5" fmla="*/ 87675 h 591270"/>
              <a:gd name="connsiteX6" fmla="*/ 197656 w 831671"/>
              <a:gd name="connsiteY6" fmla="*/ 63862 h 591270"/>
              <a:gd name="connsiteX7" fmla="*/ 230994 w 831671"/>
              <a:gd name="connsiteY7" fmla="*/ 16237 h 591270"/>
              <a:gd name="connsiteX8" fmla="*/ 273856 w 831671"/>
              <a:gd name="connsiteY8" fmla="*/ 1950 h 591270"/>
              <a:gd name="connsiteX9" fmla="*/ 302431 w 831671"/>
              <a:gd name="connsiteY9" fmla="*/ 54337 h 591270"/>
              <a:gd name="connsiteX10" fmla="*/ 321481 w 831671"/>
              <a:gd name="connsiteY10" fmla="*/ 78150 h 591270"/>
              <a:gd name="connsiteX11" fmla="*/ 350056 w 831671"/>
              <a:gd name="connsiteY11" fmla="*/ 78150 h 591270"/>
              <a:gd name="connsiteX12" fmla="*/ 411969 w 831671"/>
              <a:gd name="connsiteY12" fmla="*/ 78150 h 591270"/>
              <a:gd name="connsiteX13" fmla="*/ 431019 w 831671"/>
              <a:gd name="connsiteY13" fmla="*/ 49575 h 591270"/>
              <a:gd name="connsiteX14" fmla="*/ 454831 w 831671"/>
              <a:gd name="connsiteY14" fmla="*/ 11475 h 591270"/>
              <a:gd name="connsiteX15" fmla="*/ 502456 w 831671"/>
              <a:gd name="connsiteY15" fmla="*/ 21000 h 591270"/>
              <a:gd name="connsiteX16" fmla="*/ 526269 w 831671"/>
              <a:gd name="connsiteY16" fmla="*/ 73387 h 591270"/>
              <a:gd name="connsiteX17" fmla="*/ 564369 w 831671"/>
              <a:gd name="connsiteY17" fmla="*/ 87675 h 591270"/>
              <a:gd name="connsiteX18" fmla="*/ 621519 w 831671"/>
              <a:gd name="connsiteY18" fmla="*/ 92437 h 591270"/>
              <a:gd name="connsiteX19" fmla="*/ 650094 w 831671"/>
              <a:gd name="connsiteY19" fmla="*/ 63862 h 591270"/>
              <a:gd name="connsiteX20" fmla="*/ 702481 w 831671"/>
              <a:gd name="connsiteY20" fmla="*/ 44812 h 591270"/>
              <a:gd name="connsiteX21" fmla="*/ 735819 w 831671"/>
              <a:gd name="connsiteY21" fmla="*/ 87675 h 591270"/>
              <a:gd name="connsiteX22" fmla="*/ 750106 w 831671"/>
              <a:gd name="connsiteY22" fmla="*/ 154350 h 591270"/>
              <a:gd name="connsiteX23" fmla="*/ 797731 w 831671"/>
              <a:gd name="connsiteY23" fmla="*/ 194831 h 591270"/>
              <a:gd name="connsiteX24" fmla="*/ 831069 w 831671"/>
              <a:gd name="connsiteY24" fmla="*/ 297225 h 591270"/>
              <a:gd name="connsiteX25" fmla="*/ 769156 w 831671"/>
              <a:gd name="connsiteY25" fmla="*/ 435337 h 591270"/>
              <a:gd name="connsiteX26" fmla="*/ 688194 w 831671"/>
              <a:gd name="connsiteY26" fmla="*/ 535350 h 591270"/>
              <a:gd name="connsiteX27" fmla="*/ 545319 w 831671"/>
              <a:gd name="connsiteY27" fmla="*/ 587737 h 591270"/>
              <a:gd name="connsiteX28" fmla="*/ 345294 w 831671"/>
              <a:gd name="connsiteY28" fmla="*/ 582975 h 591270"/>
              <a:gd name="connsiteX29" fmla="*/ 178606 w 831671"/>
              <a:gd name="connsiteY29" fmla="*/ 554399 h 591270"/>
              <a:gd name="connsiteX30" fmla="*/ 100025 w 831671"/>
              <a:gd name="connsiteY30" fmla="*/ 497250 h 591270"/>
              <a:gd name="connsiteX31" fmla="*/ 59544 w 831671"/>
              <a:gd name="connsiteY31" fmla="*/ 425812 h 591270"/>
              <a:gd name="connsiteX0" fmla="*/ 59544 w 831671"/>
              <a:gd name="connsiteY0" fmla="*/ 425812 h 591270"/>
              <a:gd name="connsiteX1" fmla="*/ 7156 w 831671"/>
              <a:gd name="connsiteY1" fmla="*/ 306750 h 591270"/>
              <a:gd name="connsiteX2" fmla="*/ 7156 w 831671"/>
              <a:gd name="connsiteY2" fmla="*/ 192450 h 591270"/>
              <a:gd name="connsiteX3" fmla="*/ 69069 w 831671"/>
              <a:gd name="connsiteY3" fmla="*/ 130537 h 591270"/>
              <a:gd name="connsiteX4" fmla="*/ 135744 w 831671"/>
              <a:gd name="connsiteY4" fmla="*/ 101962 h 591270"/>
              <a:gd name="connsiteX5" fmla="*/ 188131 w 831671"/>
              <a:gd name="connsiteY5" fmla="*/ 87675 h 591270"/>
              <a:gd name="connsiteX6" fmla="*/ 197656 w 831671"/>
              <a:gd name="connsiteY6" fmla="*/ 63862 h 591270"/>
              <a:gd name="connsiteX7" fmla="*/ 230994 w 831671"/>
              <a:gd name="connsiteY7" fmla="*/ 16237 h 591270"/>
              <a:gd name="connsiteX8" fmla="*/ 273856 w 831671"/>
              <a:gd name="connsiteY8" fmla="*/ 1950 h 591270"/>
              <a:gd name="connsiteX9" fmla="*/ 302431 w 831671"/>
              <a:gd name="connsiteY9" fmla="*/ 54337 h 591270"/>
              <a:gd name="connsiteX10" fmla="*/ 321481 w 831671"/>
              <a:gd name="connsiteY10" fmla="*/ 78150 h 591270"/>
              <a:gd name="connsiteX11" fmla="*/ 350056 w 831671"/>
              <a:gd name="connsiteY11" fmla="*/ 78150 h 591270"/>
              <a:gd name="connsiteX12" fmla="*/ 411969 w 831671"/>
              <a:gd name="connsiteY12" fmla="*/ 78150 h 591270"/>
              <a:gd name="connsiteX13" fmla="*/ 431019 w 831671"/>
              <a:gd name="connsiteY13" fmla="*/ 49575 h 591270"/>
              <a:gd name="connsiteX14" fmla="*/ 454831 w 831671"/>
              <a:gd name="connsiteY14" fmla="*/ 11475 h 591270"/>
              <a:gd name="connsiteX15" fmla="*/ 502456 w 831671"/>
              <a:gd name="connsiteY15" fmla="*/ 21000 h 591270"/>
              <a:gd name="connsiteX16" fmla="*/ 526269 w 831671"/>
              <a:gd name="connsiteY16" fmla="*/ 73387 h 591270"/>
              <a:gd name="connsiteX17" fmla="*/ 564369 w 831671"/>
              <a:gd name="connsiteY17" fmla="*/ 87675 h 591270"/>
              <a:gd name="connsiteX18" fmla="*/ 621519 w 831671"/>
              <a:gd name="connsiteY18" fmla="*/ 92437 h 591270"/>
              <a:gd name="connsiteX19" fmla="*/ 650094 w 831671"/>
              <a:gd name="connsiteY19" fmla="*/ 63862 h 591270"/>
              <a:gd name="connsiteX20" fmla="*/ 700099 w 831671"/>
              <a:gd name="connsiteY20" fmla="*/ 42431 h 591270"/>
              <a:gd name="connsiteX21" fmla="*/ 735819 w 831671"/>
              <a:gd name="connsiteY21" fmla="*/ 87675 h 591270"/>
              <a:gd name="connsiteX22" fmla="*/ 750106 w 831671"/>
              <a:gd name="connsiteY22" fmla="*/ 154350 h 591270"/>
              <a:gd name="connsiteX23" fmla="*/ 797731 w 831671"/>
              <a:gd name="connsiteY23" fmla="*/ 194831 h 591270"/>
              <a:gd name="connsiteX24" fmla="*/ 831069 w 831671"/>
              <a:gd name="connsiteY24" fmla="*/ 297225 h 591270"/>
              <a:gd name="connsiteX25" fmla="*/ 769156 w 831671"/>
              <a:gd name="connsiteY25" fmla="*/ 435337 h 591270"/>
              <a:gd name="connsiteX26" fmla="*/ 688194 w 831671"/>
              <a:gd name="connsiteY26" fmla="*/ 535350 h 591270"/>
              <a:gd name="connsiteX27" fmla="*/ 545319 w 831671"/>
              <a:gd name="connsiteY27" fmla="*/ 587737 h 591270"/>
              <a:gd name="connsiteX28" fmla="*/ 345294 w 831671"/>
              <a:gd name="connsiteY28" fmla="*/ 582975 h 591270"/>
              <a:gd name="connsiteX29" fmla="*/ 178606 w 831671"/>
              <a:gd name="connsiteY29" fmla="*/ 554399 h 591270"/>
              <a:gd name="connsiteX30" fmla="*/ 100025 w 831671"/>
              <a:gd name="connsiteY30" fmla="*/ 497250 h 591270"/>
              <a:gd name="connsiteX31" fmla="*/ 59544 w 831671"/>
              <a:gd name="connsiteY31" fmla="*/ 425812 h 591270"/>
              <a:gd name="connsiteX0" fmla="*/ 59544 w 831671"/>
              <a:gd name="connsiteY0" fmla="*/ 425812 h 591270"/>
              <a:gd name="connsiteX1" fmla="*/ 7156 w 831671"/>
              <a:gd name="connsiteY1" fmla="*/ 306750 h 591270"/>
              <a:gd name="connsiteX2" fmla="*/ 7156 w 831671"/>
              <a:gd name="connsiteY2" fmla="*/ 192450 h 591270"/>
              <a:gd name="connsiteX3" fmla="*/ 69069 w 831671"/>
              <a:gd name="connsiteY3" fmla="*/ 130537 h 591270"/>
              <a:gd name="connsiteX4" fmla="*/ 135744 w 831671"/>
              <a:gd name="connsiteY4" fmla="*/ 101962 h 591270"/>
              <a:gd name="connsiteX5" fmla="*/ 188131 w 831671"/>
              <a:gd name="connsiteY5" fmla="*/ 87675 h 591270"/>
              <a:gd name="connsiteX6" fmla="*/ 197656 w 831671"/>
              <a:gd name="connsiteY6" fmla="*/ 63862 h 591270"/>
              <a:gd name="connsiteX7" fmla="*/ 230994 w 831671"/>
              <a:gd name="connsiteY7" fmla="*/ 16237 h 591270"/>
              <a:gd name="connsiteX8" fmla="*/ 273856 w 831671"/>
              <a:gd name="connsiteY8" fmla="*/ 1950 h 591270"/>
              <a:gd name="connsiteX9" fmla="*/ 302431 w 831671"/>
              <a:gd name="connsiteY9" fmla="*/ 54337 h 591270"/>
              <a:gd name="connsiteX10" fmla="*/ 321481 w 831671"/>
              <a:gd name="connsiteY10" fmla="*/ 78150 h 591270"/>
              <a:gd name="connsiteX11" fmla="*/ 350056 w 831671"/>
              <a:gd name="connsiteY11" fmla="*/ 78150 h 591270"/>
              <a:gd name="connsiteX12" fmla="*/ 411969 w 831671"/>
              <a:gd name="connsiteY12" fmla="*/ 78150 h 591270"/>
              <a:gd name="connsiteX13" fmla="*/ 431019 w 831671"/>
              <a:gd name="connsiteY13" fmla="*/ 49575 h 591270"/>
              <a:gd name="connsiteX14" fmla="*/ 454831 w 831671"/>
              <a:gd name="connsiteY14" fmla="*/ 11475 h 591270"/>
              <a:gd name="connsiteX15" fmla="*/ 502456 w 831671"/>
              <a:gd name="connsiteY15" fmla="*/ 21000 h 591270"/>
              <a:gd name="connsiteX16" fmla="*/ 526269 w 831671"/>
              <a:gd name="connsiteY16" fmla="*/ 73387 h 591270"/>
              <a:gd name="connsiteX17" fmla="*/ 564369 w 831671"/>
              <a:gd name="connsiteY17" fmla="*/ 87675 h 591270"/>
              <a:gd name="connsiteX18" fmla="*/ 621519 w 831671"/>
              <a:gd name="connsiteY18" fmla="*/ 92437 h 591270"/>
              <a:gd name="connsiteX19" fmla="*/ 650094 w 831671"/>
              <a:gd name="connsiteY19" fmla="*/ 56718 h 591270"/>
              <a:gd name="connsiteX20" fmla="*/ 700099 w 831671"/>
              <a:gd name="connsiteY20" fmla="*/ 42431 h 591270"/>
              <a:gd name="connsiteX21" fmla="*/ 735819 w 831671"/>
              <a:gd name="connsiteY21" fmla="*/ 87675 h 591270"/>
              <a:gd name="connsiteX22" fmla="*/ 750106 w 831671"/>
              <a:gd name="connsiteY22" fmla="*/ 154350 h 591270"/>
              <a:gd name="connsiteX23" fmla="*/ 797731 w 831671"/>
              <a:gd name="connsiteY23" fmla="*/ 194831 h 591270"/>
              <a:gd name="connsiteX24" fmla="*/ 831069 w 831671"/>
              <a:gd name="connsiteY24" fmla="*/ 297225 h 591270"/>
              <a:gd name="connsiteX25" fmla="*/ 769156 w 831671"/>
              <a:gd name="connsiteY25" fmla="*/ 435337 h 591270"/>
              <a:gd name="connsiteX26" fmla="*/ 688194 w 831671"/>
              <a:gd name="connsiteY26" fmla="*/ 535350 h 591270"/>
              <a:gd name="connsiteX27" fmla="*/ 545319 w 831671"/>
              <a:gd name="connsiteY27" fmla="*/ 587737 h 591270"/>
              <a:gd name="connsiteX28" fmla="*/ 345294 w 831671"/>
              <a:gd name="connsiteY28" fmla="*/ 582975 h 591270"/>
              <a:gd name="connsiteX29" fmla="*/ 178606 w 831671"/>
              <a:gd name="connsiteY29" fmla="*/ 554399 h 591270"/>
              <a:gd name="connsiteX30" fmla="*/ 100025 w 831671"/>
              <a:gd name="connsiteY30" fmla="*/ 497250 h 591270"/>
              <a:gd name="connsiteX31" fmla="*/ 59544 w 831671"/>
              <a:gd name="connsiteY31" fmla="*/ 425812 h 591270"/>
              <a:gd name="connsiteX0" fmla="*/ 59544 w 831671"/>
              <a:gd name="connsiteY0" fmla="*/ 425812 h 591270"/>
              <a:gd name="connsiteX1" fmla="*/ 7156 w 831671"/>
              <a:gd name="connsiteY1" fmla="*/ 306750 h 591270"/>
              <a:gd name="connsiteX2" fmla="*/ 7156 w 831671"/>
              <a:gd name="connsiteY2" fmla="*/ 192450 h 591270"/>
              <a:gd name="connsiteX3" fmla="*/ 69069 w 831671"/>
              <a:gd name="connsiteY3" fmla="*/ 130537 h 591270"/>
              <a:gd name="connsiteX4" fmla="*/ 135744 w 831671"/>
              <a:gd name="connsiteY4" fmla="*/ 101962 h 591270"/>
              <a:gd name="connsiteX5" fmla="*/ 188131 w 831671"/>
              <a:gd name="connsiteY5" fmla="*/ 87675 h 591270"/>
              <a:gd name="connsiteX6" fmla="*/ 197656 w 831671"/>
              <a:gd name="connsiteY6" fmla="*/ 63862 h 591270"/>
              <a:gd name="connsiteX7" fmla="*/ 230994 w 831671"/>
              <a:gd name="connsiteY7" fmla="*/ 16237 h 591270"/>
              <a:gd name="connsiteX8" fmla="*/ 273856 w 831671"/>
              <a:gd name="connsiteY8" fmla="*/ 1950 h 591270"/>
              <a:gd name="connsiteX9" fmla="*/ 302431 w 831671"/>
              <a:gd name="connsiteY9" fmla="*/ 54337 h 591270"/>
              <a:gd name="connsiteX10" fmla="*/ 321481 w 831671"/>
              <a:gd name="connsiteY10" fmla="*/ 78150 h 591270"/>
              <a:gd name="connsiteX11" fmla="*/ 350056 w 831671"/>
              <a:gd name="connsiteY11" fmla="*/ 78150 h 591270"/>
              <a:gd name="connsiteX12" fmla="*/ 411969 w 831671"/>
              <a:gd name="connsiteY12" fmla="*/ 78150 h 591270"/>
              <a:gd name="connsiteX13" fmla="*/ 431019 w 831671"/>
              <a:gd name="connsiteY13" fmla="*/ 49575 h 591270"/>
              <a:gd name="connsiteX14" fmla="*/ 454831 w 831671"/>
              <a:gd name="connsiteY14" fmla="*/ 11475 h 591270"/>
              <a:gd name="connsiteX15" fmla="*/ 502456 w 831671"/>
              <a:gd name="connsiteY15" fmla="*/ 21000 h 591270"/>
              <a:gd name="connsiteX16" fmla="*/ 526269 w 831671"/>
              <a:gd name="connsiteY16" fmla="*/ 73387 h 591270"/>
              <a:gd name="connsiteX17" fmla="*/ 564369 w 831671"/>
              <a:gd name="connsiteY17" fmla="*/ 87675 h 591270"/>
              <a:gd name="connsiteX18" fmla="*/ 621519 w 831671"/>
              <a:gd name="connsiteY18" fmla="*/ 92437 h 591270"/>
              <a:gd name="connsiteX19" fmla="*/ 650094 w 831671"/>
              <a:gd name="connsiteY19" fmla="*/ 56718 h 591270"/>
              <a:gd name="connsiteX20" fmla="*/ 700099 w 831671"/>
              <a:gd name="connsiteY20" fmla="*/ 42431 h 591270"/>
              <a:gd name="connsiteX21" fmla="*/ 733438 w 831671"/>
              <a:gd name="connsiteY21" fmla="*/ 78150 h 591270"/>
              <a:gd name="connsiteX22" fmla="*/ 750106 w 831671"/>
              <a:gd name="connsiteY22" fmla="*/ 154350 h 591270"/>
              <a:gd name="connsiteX23" fmla="*/ 797731 w 831671"/>
              <a:gd name="connsiteY23" fmla="*/ 194831 h 591270"/>
              <a:gd name="connsiteX24" fmla="*/ 831069 w 831671"/>
              <a:gd name="connsiteY24" fmla="*/ 297225 h 591270"/>
              <a:gd name="connsiteX25" fmla="*/ 769156 w 831671"/>
              <a:gd name="connsiteY25" fmla="*/ 435337 h 591270"/>
              <a:gd name="connsiteX26" fmla="*/ 688194 w 831671"/>
              <a:gd name="connsiteY26" fmla="*/ 535350 h 591270"/>
              <a:gd name="connsiteX27" fmla="*/ 545319 w 831671"/>
              <a:gd name="connsiteY27" fmla="*/ 587737 h 591270"/>
              <a:gd name="connsiteX28" fmla="*/ 345294 w 831671"/>
              <a:gd name="connsiteY28" fmla="*/ 582975 h 591270"/>
              <a:gd name="connsiteX29" fmla="*/ 178606 w 831671"/>
              <a:gd name="connsiteY29" fmla="*/ 554399 h 591270"/>
              <a:gd name="connsiteX30" fmla="*/ 100025 w 831671"/>
              <a:gd name="connsiteY30" fmla="*/ 497250 h 591270"/>
              <a:gd name="connsiteX31" fmla="*/ 59544 w 831671"/>
              <a:gd name="connsiteY31" fmla="*/ 425812 h 591270"/>
              <a:gd name="connsiteX0" fmla="*/ 59544 w 831688"/>
              <a:gd name="connsiteY0" fmla="*/ 425812 h 591270"/>
              <a:gd name="connsiteX1" fmla="*/ 7156 w 831688"/>
              <a:gd name="connsiteY1" fmla="*/ 306750 h 591270"/>
              <a:gd name="connsiteX2" fmla="*/ 7156 w 831688"/>
              <a:gd name="connsiteY2" fmla="*/ 192450 h 591270"/>
              <a:gd name="connsiteX3" fmla="*/ 69069 w 831688"/>
              <a:gd name="connsiteY3" fmla="*/ 130537 h 591270"/>
              <a:gd name="connsiteX4" fmla="*/ 135744 w 831688"/>
              <a:gd name="connsiteY4" fmla="*/ 101962 h 591270"/>
              <a:gd name="connsiteX5" fmla="*/ 188131 w 831688"/>
              <a:gd name="connsiteY5" fmla="*/ 87675 h 591270"/>
              <a:gd name="connsiteX6" fmla="*/ 197656 w 831688"/>
              <a:gd name="connsiteY6" fmla="*/ 63862 h 591270"/>
              <a:gd name="connsiteX7" fmla="*/ 230994 w 831688"/>
              <a:gd name="connsiteY7" fmla="*/ 16237 h 591270"/>
              <a:gd name="connsiteX8" fmla="*/ 273856 w 831688"/>
              <a:gd name="connsiteY8" fmla="*/ 1950 h 591270"/>
              <a:gd name="connsiteX9" fmla="*/ 302431 w 831688"/>
              <a:gd name="connsiteY9" fmla="*/ 54337 h 591270"/>
              <a:gd name="connsiteX10" fmla="*/ 321481 w 831688"/>
              <a:gd name="connsiteY10" fmla="*/ 78150 h 591270"/>
              <a:gd name="connsiteX11" fmla="*/ 350056 w 831688"/>
              <a:gd name="connsiteY11" fmla="*/ 78150 h 591270"/>
              <a:gd name="connsiteX12" fmla="*/ 411969 w 831688"/>
              <a:gd name="connsiteY12" fmla="*/ 78150 h 591270"/>
              <a:gd name="connsiteX13" fmla="*/ 431019 w 831688"/>
              <a:gd name="connsiteY13" fmla="*/ 49575 h 591270"/>
              <a:gd name="connsiteX14" fmla="*/ 454831 w 831688"/>
              <a:gd name="connsiteY14" fmla="*/ 11475 h 591270"/>
              <a:gd name="connsiteX15" fmla="*/ 502456 w 831688"/>
              <a:gd name="connsiteY15" fmla="*/ 21000 h 591270"/>
              <a:gd name="connsiteX16" fmla="*/ 526269 w 831688"/>
              <a:gd name="connsiteY16" fmla="*/ 73387 h 591270"/>
              <a:gd name="connsiteX17" fmla="*/ 564369 w 831688"/>
              <a:gd name="connsiteY17" fmla="*/ 87675 h 591270"/>
              <a:gd name="connsiteX18" fmla="*/ 621519 w 831688"/>
              <a:gd name="connsiteY18" fmla="*/ 92437 h 591270"/>
              <a:gd name="connsiteX19" fmla="*/ 650094 w 831688"/>
              <a:gd name="connsiteY19" fmla="*/ 56718 h 591270"/>
              <a:gd name="connsiteX20" fmla="*/ 700099 w 831688"/>
              <a:gd name="connsiteY20" fmla="*/ 42431 h 591270"/>
              <a:gd name="connsiteX21" fmla="*/ 733438 w 831688"/>
              <a:gd name="connsiteY21" fmla="*/ 78150 h 591270"/>
              <a:gd name="connsiteX22" fmla="*/ 745344 w 831688"/>
              <a:gd name="connsiteY22" fmla="*/ 151969 h 591270"/>
              <a:gd name="connsiteX23" fmla="*/ 797731 w 831688"/>
              <a:gd name="connsiteY23" fmla="*/ 194831 h 591270"/>
              <a:gd name="connsiteX24" fmla="*/ 831069 w 831688"/>
              <a:gd name="connsiteY24" fmla="*/ 297225 h 591270"/>
              <a:gd name="connsiteX25" fmla="*/ 769156 w 831688"/>
              <a:gd name="connsiteY25" fmla="*/ 435337 h 591270"/>
              <a:gd name="connsiteX26" fmla="*/ 688194 w 831688"/>
              <a:gd name="connsiteY26" fmla="*/ 535350 h 591270"/>
              <a:gd name="connsiteX27" fmla="*/ 545319 w 831688"/>
              <a:gd name="connsiteY27" fmla="*/ 587737 h 591270"/>
              <a:gd name="connsiteX28" fmla="*/ 345294 w 831688"/>
              <a:gd name="connsiteY28" fmla="*/ 582975 h 591270"/>
              <a:gd name="connsiteX29" fmla="*/ 178606 w 831688"/>
              <a:gd name="connsiteY29" fmla="*/ 554399 h 591270"/>
              <a:gd name="connsiteX30" fmla="*/ 100025 w 831688"/>
              <a:gd name="connsiteY30" fmla="*/ 497250 h 591270"/>
              <a:gd name="connsiteX31" fmla="*/ 59544 w 831688"/>
              <a:gd name="connsiteY31" fmla="*/ 425812 h 591270"/>
              <a:gd name="connsiteX0" fmla="*/ 59544 w 831688"/>
              <a:gd name="connsiteY0" fmla="*/ 425812 h 591270"/>
              <a:gd name="connsiteX1" fmla="*/ 7156 w 831688"/>
              <a:gd name="connsiteY1" fmla="*/ 306750 h 591270"/>
              <a:gd name="connsiteX2" fmla="*/ 7156 w 831688"/>
              <a:gd name="connsiteY2" fmla="*/ 192450 h 591270"/>
              <a:gd name="connsiteX3" fmla="*/ 69069 w 831688"/>
              <a:gd name="connsiteY3" fmla="*/ 130537 h 591270"/>
              <a:gd name="connsiteX4" fmla="*/ 135744 w 831688"/>
              <a:gd name="connsiteY4" fmla="*/ 101962 h 591270"/>
              <a:gd name="connsiteX5" fmla="*/ 188131 w 831688"/>
              <a:gd name="connsiteY5" fmla="*/ 87675 h 591270"/>
              <a:gd name="connsiteX6" fmla="*/ 197656 w 831688"/>
              <a:gd name="connsiteY6" fmla="*/ 63862 h 591270"/>
              <a:gd name="connsiteX7" fmla="*/ 230994 w 831688"/>
              <a:gd name="connsiteY7" fmla="*/ 16237 h 591270"/>
              <a:gd name="connsiteX8" fmla="*/ 273856 w 831688"/>
              <a:gd name="connsiteY8" fmla="*/ 1950 h 591270"/>
              <a:gd name="connsiteX9" fmla="*/ 302431 w 831688"/>
              <a:gd name="connsiteY9" fmla="*/ 54337 h 591270"/>
              <a:gd name="connsiteX10" fmla="*/ 321481 w 831688"/>
              <a:gd name="connsiteY10" fmla="*/ 78150 h 591270"/>
              <a:gd name="connsiteX11" fmla="*/ 350056 w 831688"/>
              <a:gd name="connsiteY11" fmla="*/ 78150 h 591270"/>
              <a:gd name="connsiteX12" fmla="*/ 411969 w 831688"/>
              <a:gd name="connsiteY12" fmla="*/ 78150 h 591270"/>
              <a:gd name="connsiteX13" fmla="*/ 431019 w 831688"/>
              <a:gd name="connsiteY13" fmla="*/ 49575 h 591270"/>
              <a:gd name="connsiteX14" fmla="*/ 454831 w 831688"/>
              <a:gd name="connsiteY14" fmla="*/ 11475 h 591270"/>
              <a:gd name="connsiteX15" fmla="*/ 502456 w 831688"/>
              <a:gd name="connsiteY15" fmla="*/ 21000 h 591270"/>
              <a:gd name="connsiteX16" fmla="*/ 531032 w 831688"/>
              <a:gd name="connsiteY16" fmla="*/ 82912 h 591270"/>
              <a:gd name="connsiteX17" fmla="*/ 564369 w 831688"/>
              <a:gd name="connsiteY17" fmla="*/ 87675 h 591270"/>
              <a:gd name="connsiteX18" fmla="*/ 621519 w 831688"/>
              <a:gd name="connsiteY18" fmla="*/ 92437 h 591270"/>
              <a:gd name="connsiteX19" fmla="*/ 650094 w 831688"/>
              <a:gd name="connsiteY19" fmla="*/ 56718 h 591270"/>
              <a:gd name="connsiteX20" fmla="*/ 700099 w 831688"/>
              <a:gd name="connsiteY20" fmla="*/ 42431 h 591270"/>
              <a:gd name="connsiteX21" fmla="*/ 733438 w 831688"/>
              <a:gd name="connsiteY21" fmla="*/ 78150 h 591270"/>
              <a:gd name="connsiteX22" fmla="*/ 745344 w 831688"/>
              <a:gd name="connsiteY22" fmla="*/ 151969 h 591270"/>
              <a:gd name="connsiteX23" fmla="*/ 797731 w 831688"/>
              <a:gd name="connsiteY23" fmla="*/ 194831 h 591270"/>
              <a:gd name="connsiteX24" fmla="*/ 831069 w 831688"/>
              <a:gd name="connsiteY24" fmla="*/ 297225 h 591270"/>
              <a:gd name="connsiteX25" fmla="*/ 769156 w 831688"/>
              <a:gd name="connsiteY25" fmla="*/ 435337 h 591270"/>
              <a:gd name="connsiteX26" fmla="*/ 688194 w 831688"/>
              <a:gd name="connsiteY26" fmla="*/ 535350 h 591270"/>
              <a:gd name="connsiteX27" fmla="*/ 545319 w 831688"/>
              <a:gd name="connsiteY27" fmla="*/ 587737 h 591270"/>
              <a:gd name="connsiteX28" fmla="*/ 345294 w 831688"/>
              <a:gd name="connsiteY28" fmla="*/ 582975 h 591270"/>
              <a:gd name="connsiteX29" fmla="*/ 178606 w 831688"/>
              <a:gd name="connsiteY29" fmla="*/ 554399 h 591270"/>
              <a:gd name="connsiteX30" fmla="*/ 100025 w 831688"/>
              <a:gd name="connsiteY30" fmla="*/ 497250 h 591270"/>
              <a:gd name="connsiteX31" fmla="*/ 59544 w 831688"/>
              <a:gd name="connsiteY31" fmla="*/ 425812 h 591270"/>
              <a:gd name="connsiteX0" fmla="*/ 59544 w 831688"/>
              <a:gd name="connsiteY0" fmla="*/ 425812 h 591270"/>
              <a:gd name="connsiteX1" fmla="*/ 7156 w 831688"/>
              <a:gd name="connsiteY1" fmla="*/ 306750 h 591270"/>
              <a:gd name="connsiteX2" fmla="*/ 7156 w 831688"/>
              <a:gd name="connsiteY2" fmla="*/ 192450 h 591270"/>
              <a:gd name="connsiteX3" fmla="*/ 69069 w 831688"/>
              <a:gd name="connsiteY3" fmla="*/ 130537 h 591270"/>
              <a:gd name="connsiteX4" fmla="*/ 135744 w 831688"/>
              <a:gd name="connsiteY4" fmla="*/ 101962 h 591270"/>
              <a:gd name="connsiteX5" fmla="*/ 188131 w 831688"/>
              <a:gd name="connsiteY5" fmla="*/ 87675 h 591270"/>
              <a:gd name="connsiteX6" fmla="*/ 197656 w 831688"/>
              <a:gd name="connsiteY6" fmla="*/ 63862 h 591270"/>
              <a:gd name="connsiteX7" fmla="*/ 230994 w 831688"/>
              <a:gd name="connsiteY7" fmla="*/ 16237 h 591270"/>
              <a:gd name="connsiteX8" fmla="*/ 273856 w 831688"/>
              <a:gd name="connsiteY8" fmla="*/ 1950 h 591270"/>
              <a:gd name="connsiteX9" fmla="*/ 302431 w 831688"/>
              <a:gd name="connsiteY9" fmla="*/ 54337 h 591270"/>
              <a:gd name="connsiteX10" fmla="*/ 321481 w 831688"/>
              <a:gd name="connsiteY10" fmla="*/ 78150 h 591270"/>
              <a:gd name="connsiteX11" fmla="*/ 350056 w 831688"/>
              <a:gd name="connsiteY11" fmla="*/ 78150 h 591270"/>
              <a:gd name="connsiteX12" fmla="*/ 411969 w 831688"/>
              <a:gd name="connsiteY12" fmla="*/ 78150 h 591270"/>
              <a:gd name="connsiteX13" fmla="*/ 431019 w 831688"/>
              <a:gd name="connsiteY13" fmla="*/ 49575 h 591270"/>
              <a:gd name="connsiteX14" fmla="*/ 454831 w 831688"/>
              <a:gd name="connsiteY14" fmla="*/ 11475 h 591270"/>
              <a:gd name="connsiteX15" fmla="*/ 502456 w 831688"/>
              <a:gd name="connsiteY15" fmla="*/ 21000 h 591270"/>
              <a:gd name="connsiteX16" fmla="*/ 531032 w 831688"/>
              <a:gd name="connsiteY16" fmla="*/ 82912 h 591270"/>
              <a:gd name="connsiteX17" fmla="*/ 564369 w 831688"/>
              <a:gd name="connsiteY17" fmla="*/ 87675 h 591270"/>
              <a:gd name="connsiteX18" fmla="*/ 621519 w 831688"/>
              <a:gd name="connsiteY18" fmla="*/ 87675 h 591270"/>
              <a:gd name="connsiteX19" fmla="*/ 650094 w 831688"/>
              <a:gd name="connsiteY19" fmla="*/ 56718 h 591270"/>
              <a:gd name="connsiteX20" fmla="*/ 700099 w 831688"/>
              <a:gd name="connsiteY20" fmla="*/ 42431 h 591270"/>
              <a:gd name="connsiteX21" fmla="*/ 733438 w 831688"/>
              <a:gd name="connsiteY21" fmla="*/ 78150 h 591270"/>
              <a:gd name="connsiteX22" fmla="*/ 745344 w 831688"/>
              <a:gd name="connsiteY22" fmla="*/ 151969 h 591270"/>
              <a:gd name="connsiteX23" fmla="*/ 797731 w 831688"/>
              <a:gd name="connsiteY23" fmla="*/ 194831 h 591270"/>
              <a:gd name="connsiteX24" fmla="*/ 831069 w 831688"/>
              <a:gd name="connsiteY24" fmla="*/ 297225 h 591270"/>
              <a:gd name="connsiteX25" fmla="*/ 769156 w 831688"/>
              <a:gd name="connsiteY25" fmla="*/ 435337 h 591270"/>
              <a:gd name="connsiteX26" fmla="*/ 688194 w 831688"/>
              <a:gd name="connsiteY26" fmla="*/ 535350 h 591270"/>
              <a:gd name="connsiteX27" fmla="*/ 545319 w 831688"/>
              <a:gd name="connsiteY27" fmla="*/ 587737 h 591270"/>
              <a:gd name="connsiteX28" fmla="*/ 345294 w 831688"/>
              <a:gd name="connsiteY28" fmla="*/ 582975 h 591270"/>
              <a:gd name="connsiteX29" fmla="*/ 178606 w 831688"/>
              <a:gd name="connsiteY29" fmla="*/ 554399 h 591270"/>
              <a:gd name="connsiteX30" fmla="*/ 100025 w 831688"/>
              <a:gd name="connsiteY30" fmla="*/ 497250 h 591270"/>
              <a:gd name="connsiteX31" fmla="*/ 59544 w 831688"/>
              <a:gd name="connsiteY31" fmla="*/ 425812 h 591270"/>
              <a:gd name="connsiteX0" fmla="*/ 59544 w 831688"/>
              <a:gd name="connsiteY0" fmla="*/ 425812 h 591270"/>
              <a:gd name="connsiteX1" fmla="*/ 7156 w 831688"/>
              <a:gd name="connsiteY1" fmla="*/ 306750 h 591270"/>
              <a:gd name="connsiteX2" fmla="*/ 7156 w 831688"/>
              <a:gd name="connsiteY2" fmla="*/ 192450 h 591270"/>
              <a:gd name="connsiteX3" fmla="*/ 69069 w 831688"/>
              <a:gd name="connsiteY3" fmla="*/ 130537 h 591270"/>
              <a:gd name="connsiteX4" fmla="*/ 135744 w 831688"/>
              <a:gd name="connsiteY4" fmla="*/ 101962 h 591270"/>
              <a:gd name="connsiteX5" fmla="*/ 188131 w 831688"/>
              <a:gd name="connsiteY5" fmla="*/ 87675 h 591270"/>
              <a:gd name="connsiteX6" fmla="*/ 197656 w 831688"/>
              <a:gd name="connsiteY6" fmla="*/ 63862 h 591270"/>
              <a:gd name="connsiteX7" fmla="*/ 230994 w 831688"/>
              <a:gd name="connsiteY7" fmla="*/ 16237 h 591270"/>
              <a:gd name="connsiteX8" fmla="*/ 273856 w 831688"/>
              <a:gd name="connsiteY8" fmla="*/ 1950 h 591270"/>
              <a:gd name="connsiteX9" fmla="*/ 302431 w 831688"/>
              <a:gd name="connsiteY9" fmla="*/ 54337 h 591270"/>
              <a:gd name="connsiteX10" fmla="*/ 321481 w 831688"/>
              <a:gd name="connsiteY10" fmla="*/ 78150 h 591270"/>
              <a:gd name="connsiteX11" fmla="*/ 350056 w 831688"/>
              <a:gd name="connsiteY11" fmla="*/ 78150 h 591270"/>
              <a:gd name="connsiteX12" fmla="*/ 411969 w 831688"/>
              <a:gd name="connsiteY12" fmla="*/ 78150 h 591270"/>
              <a:gd name="connsiteX13" fmla="*/ 426257 w 831688"/>
              <a:gd name="connsiteY13" fmla="*/ 44812 h 591270"/>
              <a:gd name="connsiteX14" fmla="*/ 454831 w 831688"/>
              <a:gd name="connsiteY14" fmla="*/ 11475 h 591270"/>
              <a:gd name="connsiteX15" fmla="*/ 502456 w 831688"/>
              <a:gd name="connsiteY15" fmla="*/ 21000 h 591270"/>
              <a:gd name="connsiteX16" fmla="*/ 531032 w 831688"/>
              <a:gd name="connsiteY16" fmla="*/ 82912 h 591270"/>
              <a:gd name="connsiteX17" fmla="*/ 564369 w 831688"/>
              <a:gd name="connsiteY17" fmla="*/ 87675 h 591270"/>
              <a:gd name="connsiteX18" fmla="*/ 621519 w 831688"/>
              <a:gd name="connsiteY18" fmla="*/ 87675 h 591270"/>
              <a:gd name="connsiteX19" fmla="*/ 650094 w 831688"/>
              <a:gd name="connsiteY19" fmla="*/ 56718 h 591270"/>
              <a:gd name="connsiteX20" fmla="*/ 700099 w 831688"/>
              <a:gd name="connsiteY20" fmla="*/ 42431 h 591270"/>
              <a:gd name="connsiteX21" fmla="*/ 733438 w 831688"/>
              <a:gd name="connsiteY21" fmla="*/ 78150 h 591270"/>
              <a:gd name="connsiteX22" fmla="*/ 745344 w 831688"/>
              <a:gd name="connsiteY22" fmla="*/ 151969 h 591270"/>
              <a:gd name="connsiteX23" fmla="*/ 797731 w 831688"/>
              <a:gd name="connsiteY23" fmla="*/ 194831 h 591270"/>
              <a:gd name="connsiteX24" fmla="*/ 831069 w 831688"/>
              <a:gd name="connsiteY24" fmla="*/ 297225 h 591270"/>
              <a:gd name="connsiteX25" fmla="*/ 769156 w 831688"/>
              <a:gd name="connsiteY25" fmla="*/ 435337 h 591270"/>
              <a:gd name="connsiteX26" fmla="*/ 688194 w 831688"/>
              <a:gd name="connsiteY26" fmla="*/ 535350 h 591270"/>
              <a:gd name="connsiteX27" fmla="*/ 545319 w 831688"/>
              <a:gd name="connsiteY27" fmla="*/ 587737 h 591270"/>
              <a:gd name="connsiteX28" fmla="*/ 345294 w 831688"/>
              <a:gd name="connsiteY28" fmla="*/ 582975 h 591270"/>
              <a:gd name="connsiteX29" fmla="*/ 178606 w 831688"/>
              <a:gd name="connsiteY29" fmla="*/ 554399 h 591270"/>
              <a:gd name="connsiteX30" fmla="*/ 100025 w 831688"/>
              <a:gd name="connsiteY30" fmla="*/ 497250 h 591270"/>
              <a:gd name="connsiteX31" fmla="*/ 59544 w 831688"/>
              <a:gd name="connsiteY31" fmla="*/ 425812 h 591270"/>
              <a:gd name="connsiteX0" fmla="*/ 59544 w 831688"/>
              <a:gd name="connsiteY0" fmla="*/ 425812 h 591270"/>
              <a:gd name="connsiteX1" fmla="*/ 7156 w 831688"/>
              <a:gd name="connsiteY1" fmla="*/ 306750 h 591270"/>
              <a:gd name="connsiteX2" fmla="*/ 7156 w 831688"/>
              <a:gd name="connsiteY2" fmla="*/ 192450 h 591270"/>
              <a:gd name="connsiteX3" fmla="*/ 69069 w 831688"/>
              <a:gd name="connsiteY3" fmla="*/ 130537 h 591270"/>
              <a:gd name="connsiteX4" fmla="*/ 135744 w 831688"/>
              <a:gd name="connsiteY4" fmla="*/ 101962 h 591270"/>
              <a:gd name="connsiteX5" fmla="*/ 188131 w 831688"/>
              <a:gd name="connsiteY5" fmla="*/ 87675 h 591270"/>
              <a:gd name="connsiteX6" fmla="*/ 197656 w 831688"/>
              <a:gd name="connsiteY6" fmla="*/ 63862 h 591270"/>
              <a:gd name="connsiteX7" fmla="*/ 230994 w 831688"/>
              <a:gd name="connsiteY7" fmla="*/ 16237 h 591270"/>
              <a:gd name="connsiteX8" fmla="*/ 273856 w 831688"/>
              <a:gd name="connsiteY8" fmla="*/ 1950 h 591270"/>
              <a:gd name="connsiteX9" fmla="*/ 302431 w 831688"/>
              <a:gd name="connsiteY9" fmla="*/ 54337 h 591270"/>
              <a:gd name="connsiteX10" fmla="*/ 321481 w 831688"/>
              <a:gd name="connsiteY10" fmla="*/ 78150 h 591270"/>
              <a:gd name="connsiteX11" fmla="*/ 350056 w 831688"/>
              <a:gd name="connsiteY11" fmla="*/ 78150 h 591270"/>
              <a:gd name="connsiteX12" fmla="*/ 411969 w 831688"/>
              <a:gd name="connsiteY12" fmla="*/ 78150 h 591270"/>
              <a:gd name="connsiteX13" fmla="*/ 426257 w 831688"/>
              <a:gd name="connsiteY13" fmla="*/ 44812 h 591270"/>
              <a:gd name="connsiteX14" fmla="*/ 454831 w 831688"/>
              <a:gd name="connsiteY14" fmla="*/ 11475 h 591270"/>
              <a:gd name="connsiteX15" fmla="*/ 497693 w 831688"/>
              <a:gd name="connsiteY15" fmla="*/ 21000 h 591270"/>
              <a:gd name="connsiteX16" fmla="*/ 531032 w 831688"/>
              <a:gd name="connsiteY16" fmla="*/ 82912 h 591270"/>
              <a:gd name="connsiteX17" fmla="*/ 564369 w 831688"/>
              <a:gd name="connsiteY17" fmla="*/ 87675 h 591270"/>
              <a:gd name="connsiteX18" fmla="*/ 621519 w 831688"/>
              <a:gd name="connsiteY18" fmla="*/ 87675 h 591270"/>
              <a:gd name="connsiteX19" fmla="*/ 650094 w 831688"/>
              <a:gd name="connsiteY19" fmla="*/ 56718 h 591270"/>
              <a:gd name="connsiteX20" fmla="*/ 700099 w 831688"/>
              <a:gd name="connsiteY20" fmla="*/ 42431 h 591270"/>
              <a:gd name="connsiteX21" fmla="*/ 733438 w 831688"/>
              <a:gd name="connsiteY21" fmla="*/ 78150 h 591270"/>
              <a:gd name="connsiteX22" fmla="*/ 745344 w 831688"/>
              <a:gd name="connsiteY22" fmla="*/ 151969 h 591270"/>
              <a:gd name="connsiteX23" fmla="*/ 797731 w 831688"/>
              <a:gd name="connsiteY23" fmla="*/ 194831 h 591270"/>
              <a:gd name="connsiteX24" fmla="*/ 831069 w 831688"/>
              <a:gd name="connsiteY24" fmla="*/ 297225 h 591270"/>
              <a:gd name="connsiteX25" fmla="*/ 769156 w 831688"/>
              <a:gd name="connsiteY25" fmla="*/ 435337 h 591270"/>
              <a:gd name="connsiteX26" fmla="*/ 688194 w 831688"/>
              <a:gd name="connsiteY26" fmla="*/ 535350 h 591270"/>
              <a:gd name="connsiteX27" fmla="*/ 545319 w 831688"/>
              <a:gd name="connsiteY27" fmla="*/ 587737 h 591270"/>
              <a:gd name="connsiteX28" fmla="*/ 345294 w 831688"/>
              <a:gd name="connsiteY28" fmla="*/ 582975 h 591270"/>
              <a:gd name="connsiteX29" fmla="*/ 178606 w 831688"/>
              <a:gd name="connsiteY29" fmla="*/ 554399 h 591270"/>
              <a:gd name="connsiteX30" fmla="*/ 100025 w 831688"/>
              <a:gd name="connsiteY30" fmla="*/ 497250 h 591270"/>
              <a:gd name="connsiteX31" fmla="*/ 59544 w 831688"/>
              <a:gd name="connsiteY31" fmla="*/ 425812 h 591270"/>
              <a:gd name="connsiteX0" fmla="*/ 59544 w 831688"/>
              <a:gd name="connsiteY0" fmla="*/ 425812 h 591270"/>
              <a:gd name="connsiteX1" fmla="*/ 7156 w 831688"/>
              <a:gd name="connsiteY1" fmla="*/ 306750 h 591270"/>
              <a:gd name="connsiteX2" fmla="*/ 7156 w 831688"/>
              <a:gd name="connsiteY2" fmla="*/ 192450 h 591270"/>
              <a:gd name="connsiteX3" fmla="*/ 69069 w 831688"/>
              <a:gd name="connsiteY3" fmla="*/ 130537 h 591270"/>
              <a:gd name="connsiteX4" fmla="*/ 135744 w 831688"/>
              <a:gd name="connsiteY4" fmla="*/ 101962 h 591270"/>
              <a:gd name="connsiteX5" fmla="*/ 188131 w 831688"/>
              <a:gd name="connsiteY5" fmla="*/ 87675 h 591270"/>
              <a:gd name="connsiteX6" fmla="*/ 197656 w 831688"/>
              <a:gd name="connsiteY6" fmla="*/ 63862 h 591270"/>
              <a:gd name="connsiteX7" fmla="*/ 230994 w 831688"/>
              <a:gd name="connsiteY7" fmla="*/ 16237 h 591270"/>
              <a:gd name="connsiteX8" fmla="*/ 273856 w 831688"/>
              <a:gd name="connsiteY8" fmla="*/ 1950 h 591270"/>
              <a:gd name="connsiteX9" fmla="*/ 302431 w 831688"/>
              <a:gd name="connsiteY9" fmla="*/ 54337 h 591270"/>
              <a:gd name="connsiteX10" fmla="*/ 321481 w 831688"/>
              <a:gd name="connsiteY10" fmla="*/ 78150 h 591270"/>
              <a:gd name="connsiteX11" fmla="*/ 350056 w 831688"/>
              <a:gd name="connsiteY11" fmla="*/ 78150 h 591270"/>
              <a:gd name="connsiteX12" fmla="*/ 411969 w 831688"/>
              <a:gd name="connsiteY12" fmla="*/ 78150 h 591270"/>
              <a:gd name="connsiteX13" fmla="*/ 426257 w 831688"/>
              <a:gd name="connsiteY13" fmla="*/ 44812 h 591270"/>
              <a:gd name="connsiteX14" fmla="*/ 454831 w 831688"/>
              <a:gd name="connsiteY14" fmla="*/ 11475 h 591270"/>
              <a:gd name="connsiteX15" fmla="*/ 497693 w 831688"/>
              <a:gd name="connsiteY15" fmla="*/ 21000 h 591270"/>
              <a:gd name="connsiteX16" fmla="*/ 526270 w 831688"/>
              <a:gd name="connsiteY16" fmla="*/ 80531 h 591270"/>
              <a:gd name="connsiteX17" fmla="*/ 564369 w 831688"/>
              <a:gd name="connsiteY17" fmla="*/ 87675 h 591270"/>
              <a:gd name="connsiteX18" fmla="*/ 621519 w 831688"/>
              <a:gd name="connsiteY18" fmla="*/ 87675 h 591270"/>
              <a:gd name="connsiteX19" fmla="*/ 650094 w 831688"/>
              <a:gd name="connsiteY19" fmla="*/ 56718 h 591270"/>
              <a:gd name="connsiteX20" fmla="*/ 700099 w 831688"/>
              <a:gd name="connsiteY20" fmla="*/ 42431 h 591270"/>
              <a:gd name="connsiteX21" fmla="*/ 733438 w 831688"/>
              <a:gd name="connsiteY21" fmla="*/ 78150 h 591270"/>
              <a:gd name="connsiteX22" fmla="*/ 745344 w 831688"/>
              <a:gd name="connsiteY22" fmla="*/ 151969 h 591270"/>
              <a:gd name="connsiteX23" fmla="*/ 797731 w 831688"/>
              <a:gd name="connsiteY23" fmla="*/ 194831 h 591270"/>
              <a:gd name="connsiteX24" fmla="*/ 831069 w 831688"/>
              <a:gd name="connsiteY24" fmla="*/ 297225 h 591270"/>
              <a:gd name="connsiteX25" fmla="*/ 769156 w 831688"/>
              <a:gd name="connsiteY25" fmla="*/ 435337 h 591270"/>
              <a:gd name="connsiteX26" fmla="*/ 688194 w 831688"/>
              <a:gd name="connsiteY26" fmla="*/ 535350 h 591270"/>
              <a:gd name="connsiteX27" fmla="*/ 545319 w 831688"/>
              <a:gd name="connsiteY27" fmla="*/ 587737 h 591270"/>
              <a:gd name="connsiteX28" fmla="*/ 345294 w 831688"/>
              <a:gd name="connsiteY28" fmla="*/ 582975 h 591270"/>
              <a:gd name="connsiteX29" fmla="*/ 178606 w 831688"/>
              <a:gd name="connsiteY29" fmla="*/ 554399 h 591270"/>
              <a:gd name="connsiteX30" fmla="*/ 100025 w 831688"/>
              <a:gd name="connsiteY30" fmla="*/ 497250 h 591270"/>
              <a:gd name="connsiteX31" fmla="*/ 59544 w 831688"/>
              <a:gd name="connsiteY31" fmla="*/ 425812 h 591270"/>
              <a:gd name="connsiteX0" fmla="*/ 59544 w 831688"/>
              <a:gd name="connsiteY0" fmla="*/ 425812 h 591270"/>
              <a:gd name="connsiteX1" fmla="*/ 7156 w 831688"/>
              <a:gd name="connsiteY1" fmla="*/ 306750 h 591270"/>
              <a:gd name="connsiteX2" fmla="*/ 7156 w 831688"/>
              <a:gd name="connsiteY2" fmla="*/ 192450 h 591270"/>
              <a:gd name="connsiteX3" fmla="*/ 69069 w 831688"/>
              <a:gd name="connsiteY3" fmla="*/ 130537 h 591270"/>
              <a:gd name="connsiteX4" fmla="*/ 135744 w 831688"/>
              <a:gd name="connsiteY4" fmla="*/ 101962 h 591270"/>
              <a:gd name="connsiteX5" fmla="*/ 188131 w 831688"/>
              <a:gd name="connsiteY5" fmla="*/ 87675 h 591270"/>
              <a:gd name="connsiteX6" fmla="*/ 197656 w 831688"/>
              <a:gd name="connsiteY6" fmla="*/ 63862 h 591270"/>
              <a:gd name="connsiteX7" fmla="*/ 230994 w 831688"/>
              <a:gd name="connsiteY7" fmla="*/ 16237 h 591270"/>
              <a:gd name="connsiteX8" fmla="*/ 273856 w 831688"/>
              <a:gd name="connsiteY8" fmla="*/ 1950 h 591270"/>
              <a:gd name="connsiteX9" fmla="*/ 302431 w 831688"/>
              <a:gd name="connsiteY9" fmla="*/ 54337 h 591270"/>
              <a:gd name="connsiteX10" fmla="*/ 321481 w 831688"/>
              <a:gd name="connsiteY10" fmla="*/ 78150 h 591270"/>
              <a:gd name="connsiteX11" fmla="*/ 350056 w 831688"/>
              <a:gd name="connsiteY11" fmla="*/ 78150 h 591270"/>
              <a:gd name="connsiteX12" fmla="*/ 411969 w 831688"/>
              <a:gd name="connsiteY12" fmla="*/ 78150 h 591270"/>
              <a:gd name="connsiteX13" fmla="*/ 426257 w 831688"/>
              <a:gd name="connsiteY13" fmla="*/ 44812 h 591270"/>
              <a:gd name="connsiteX14" fmla="*/ 454831 w 831688"/>
              <a:gd name="connsiteY14" fmla="*/ 11475 h 591270"/>
              <a:gd name="connsiteX15" fmla="*/ 502455 w 831688"/>
              <a:gd name="connsiteY15" fmla="*/ 21000 h 591270"/>
              <a:gd name="connsiteX16" fmla="*/ 526270 w 831688"/>
              <a:gd name="connsiteY16" fmla="*/ 80531 h 591270"/>
              <a:gd name="connsiteX17" fmla="*/ 564369 w 831688"/>
              <a:gd name="connsiteY17" fmla="*/ 87675 h 591270"/>
              <a:gd name="connsiteX18" fmla="*/ 621519 w 831688"/>
              <a:gd name="connsiteY18" fmla="*/ 87675 h 591270"/>
              <a:gd name="connsiteX19" fmla="*/ 650094 w 831688"/>
              <a:gd name="connsiteY19" fmla="*/ 56718 h 591270"/>
              <a:gd name="connsiteX20" fmla="*/ 700099 w 831688"/>
              <a:gd name="connsiteY20" fmla="*/ 42431 h 591270"/>
              <a:gd name="connsiteX21" fmla="*/ 733438 w 831688"/>
              <a:gd name="connsiteY21" fmla="*/ 78150 h 591270"/>
              <a:gd name="connsiteX22" fmla="*/ 745344 w 831688"/>
              <a:gd name="connsiteY22" fmla="*/ 151969 h 591270"/>
              <a:gd name="connsiteX23" fmla="*/ 797731 w 831688"/>
              <a:gd name="connsiteY23" fmla="*/ 194831 h 591270"/>
              <a:gd name="connsiteX24" fmla="*/ 831069 w 831688"/>
              <a:gd name="connsiteY24" fmla="*/ 297225 h 591270"/>
              <a:gd name="connsiteX25" fmla="*/ 769156 w 831688"/>
              <a:gd name="connsiteY25" fmla="*/ 435337 h 591270"/>
              <a:gd name="connsiteX26" fmla="*/ 688194 w 831688"/>
              <a:gd name="connsiteY26" fmla="*/ 535350 h 591270"/>
              <a:gd name="connsiteX27" fmla="*/ 545319 w 831688"/>
              <a:gd name="connsiteY27" fmla="*/ 587737 h 591270"/>
              <a:gd name="connsiteX28" fmla="*/ 345294 w 831688"/>
              <a:gd name="connsiteY28" fmla="*/ 582975 h 591270"/>
              <a:gd name="connsiteX29" fmla="*/ 178606 w 831688"/>
              <a:gd name="connsiteY29" fmla="*/ 554399 h 591270"/>
              <a:gd name="connsiteX30" fmla="*/ 100025 w 831688"/>
              <a:gd name="connsiteY30" fmla="*/ 497250 h 591270"/>
              <a:gd name="connsiteX31" fmla="*/ 59544 w 831688"/>
              <a:gd name="connsiteY31" fmla="*/ 425812 h 591270"/>
              <a:gd name="connsiteX0" fmla="*/ 59544 w 831688"/>
              <a:gd name="connsiteY0" fmla="*/ 425812 h 591270"/>
              <a:gd name="connsiteX1" fmla="*/ 7156 w 831688"/>
              <a:gd name="connsiteY1" fmla="*/ 306750 h 591270"/>
              <a:gd name="connsiteX2" fmla="*/ 7156 w 831688"/>
              <a:gd name="connsiteY2" fmla="*/ 192450 h 591270"/>
              <a:gd name="connsiteX3" fmla="*/ 69069 w 831688"/>
              <a:gd name="connsiteY3" fmla="*/ 130537 h 591270"/>
              <a:gd name="connsiteX4" fmla="*/ 135744 w 831688"/>
              <a:gd name="connsiteY4" fmla="*/ 101962 h 591270"/>
              <a:gd name="connsiteX5" fmla="*/ 188131 w 831688"/>
              <a:gd name="connsiteY5" fmla="*/ 87675 h 591270"/>
              <a:gd name="connsiteX6" fmla="*/ 197656 w 831688"/>
              <a:gd name="connsiteY6" fmla="*/ 63862 h 591270"/>
              <a:gd name="connsiteX7" fmla="*/ 230994 w 831688"/>
              <a:gd name="connsiteY7" fmla="*/ 16237 h 591270"/>
              <a:gd name="connsiteX8" fmla="*/ 273856 w 831688"/>
              <a:gd name="connsiteY8" fmla="*/ 1950 h 591270"/>
              <a:gd name="connsiteX9" fmla="*/ 302431 w 831688"/>
              <a:gd name="connsiteY9" fmla="*/ 54337 h 591270"/>
              <a:gd name="connsiteX10" fmla="*/ 321481 w 831688"/>
              <a:gd name="connsiteY10" fmla="*/ 78150 h 591270"/>
              <a:gd name="connsiteX11" fmla="*/ 350056 w 831688"/>
              <a:gd name="connsiteY11" fmla="*/ 78150 h 591270"/>
              <a:gd name="connsiteX12" fmla="*/ 411969 w 831688"/>
              <a:gd name="connsiteY12" fmla="*/ 78150 h 591270"/>
              <a:gd name="connsiteX13" fmla="*/ 426257 w 831688"/>
              <a:gd name="connsiteY13" fmla="*/ 44812 h 591270"/>
              <a:gd name="connsiteX14" fmla="*/ 454831 w 831688"/>
              <a:gd name="connsiteY14" fmla="*/ 11475 h 591270"/>
              <a:gd name="connsiteX15" fmla="*/ 502455 w 831688"/>
              <a:gd name="connsiteY15" fmla="*/ 21000 h 591270"/>
              <a:gd name="connsiteX16" fmla="*/ 519126 w 831688"/>
              <a:gd name="connsiteY16" fmla="*/ 80531 h 591270"/>
              <a:gd name="connsiteX17" fmla="*/ 564369 w 831688"/>
              <a:gd name="connsiteY17" fmla="*/ 87675 h 591270"/>
              <a:gd name="connsiteX18" fmla="*/ 621519 w 831688"/>
              <a:gd name="connsiteY18" fmla="*/ 87675 h 591270"/>
              <a:gd name="connsiteX19" fmla="*/ 650094 w 831688"/>
              <a:gd name="connsiteY19" fmla="*/ 56718 h 591270"/>
              <a:gd name="connsiteX20" fmla="*/ 700099 w 831688"/>
              <a:gd name="connsiteY20" fmla="*/ 42431 h 591270"/>
              <a:gd name="connsiteX21" fmla="*/ 733438 w 831688"/>
              <a:gd name="connsiteY21" fmla="*/ 78150 h 591270"/>
              <a:gd name="connsiteX22" fmla="*/ 745344 w 831688"/>
              <a:gd name="connsiteY22" fmla="*/ 151969 h 591270"/>
              <a:gd name="connsiteX23" fmla="*/ 797731 w 831688"/>
              <a:gd name="connsiteY23" fmla="*/ 194831 h 591270"/>
              <a:gd name="connsiteX24" fmla="*/ 831069 w 831688"/>
              <a:gd name="connsiteY24" fmla="*/ 297225 h 591270"/>
              <a:gd name="connsiteX25" fmla="*/ 769156 w 831688"/>
              <a:gd name="connsiteY25" fmla="*/ 435337 h 591270"/>
              <a:gd name="connsiteX26" fmla="*/ 688194 w 831688"/>
              <a:gd name="connsiteY26" fmla="*/ 535350 h 591270"/>
              <a:gd name="connsiteX27" fmla="*/ 545319 w 831688"/>
              <a:gd name="connsiteY27" fmla="*/ 587737 h 591270"/>
              <a:gd name="connsiteX28" fmla="*/ 345294 w 831688"/>
              <a:gd name="connsiteY28" fmla="*/ 582975 h 591270"/>
              <a:gd name="connsiteX29" fmla="*/ 178606 w 831688"/>
              <a:gd name="connsiteY29" fmla="*/ 554399 h 591270"/>
              <a:gd name="connsiteX30" fmla="*/ 100025 w 831688"/>
              <a:gd name="connsiteY30" fmla="*/ 497250 h 591270"/>
              <a:gd name="connsiteX31" fmla="*/ 59544 w 831688"/>
              <a:gd name="connsiteY31" fmla="*/ 425812 h 591270"/>
              <a:gd name="connsiteX0" fmla="*/ 59544 w 831688"/>
              <a:gd name="connsiteY0" fmla="*/ 425812 h 591270"/>
              <a:gd name="connsiteX1" fmla="*/ 7156 w 831688"/>
              <a:gd name="connsiteY1" fmla="*/ 306750 h 591270"/>
              <a:gd name="connsiteX2" fmla="*/ 7156 w 831688"/>
              <a:gd name="connsiteY2" fmla="*/ 192450 h 591270"/>
              <a:gd name="connsiteX3" fmla="*/ 69069 w 831688"/>
              <a:gd name="connsiteY3" fmla="*/ 130537 h 591270"/>
              <a:gd name="connsiteX4" fmla="*/ 135744 w 831688"/>
              <a:gd name="connsiteY4" fmla="*/ 101962 h 591270"/>
              <a:gd name="connsiteX5" fmla="*/ 188131 w 831688"/>
              <a:gd name="connsiteY5" fmla="*/ 87675 h 591270"/>
              <a:gd name="connsiteX6" fmla="*/ 197656 w 831688"/>
              <a:gd name="connsiteY6" fmla="*/ 63862 h 591270"/>
              <a:gd name="connsiteX7" fmla="*/ 230994 w 831688"/>
              <a:gd name="connsiteY7" fmla="*/ 16237 h 591270"/>
              <a:gd name="connsiteX8" fmla="*/ 273856 w 831688"/>
              <a:gd name="connsiteY8" fmla="*/ 1950 h 591270"/>
              <a:gd name="connsiteX9" fmla="*/ 302431 w 831688"/>
              <a:gd name="connsiteY9" fmla="*/ 54337 h 591270"/>
              <a:gd name="connsiteX10" fmla="*/ 321481 w 831688"/>
              <a:gd name="connsiteY10" fmla="*/ 78150 h 591270"/>
              <a:gd name="connsiteX11" fmla="*/ 350056 w 831688"/>
              <a:gd name="connsiteY11" fmla="*/ 78150 h 591270"/>
              <a:gd name="connsiteX12" fmla="*/ 411969 w 831688"/>
              <a:gd name="connsiteY12" fmla="*/ 78150 h 591270"/>
              <a:gd name="connsiteX13" fmla="*/ 426257 w 831688"/>
              <a:gd name="connsiteY13" fmla="*/ 44812 h 591270"/>
              <a:gd name="connsiteX14" fmla="*/ 454831 w 831688"/>
              <a:gd name="connsiteY14" fmla="*/ 11475 h 591270"/>
              <a:gd name="connsiteX15" fmla="*/ 502455 w 831688"/>
              <a:gd name="connsiteY15" fmla="*/ 21000 h 591270"/>
              <a:gd name="connsiteX16" fmla="*/ 519126 w 831688"/>
              <a:gd name="connsiteY16" fmla="*/ 80531 h 591270"/>
              <a:gd name="connsiteX17" fmla="*/ 559606 w 831688"/>
              <a:gd name="connsiteY17" fmla="*/ 85294 h 591270"/>
              <a:gd name="connsiteX18" fmla="*/ 621519 w 831688"/>
              <a:gd name="connsiteY18" fmla="*/ 87675 h 591270"/>
              <a:gd name="connsiteX19" fmla="*/ 650094 w 831688"/>
              <a:gd name="connsiteY19" fmla="*/ 56718 h 591270"/>
              <a:gd name="connsiteX20" fmla="*/ 700099 w 831688"/>
              <a:gd name="connsiteY20" fmla="*/ 42431 h 591270"/>
              <a:gd name="connsiteX21" fmla="*/ 733438 w 831688"/>
              <a:gd name="connsiteY21" fmla="*/ 78150 h 591270"/>
              <a:gd name="connsiteX22" fmla="*/ 745344 w 831688"/>
              <a:gd name="connsiteY22" fmla="*/ 151969 h 591270"/>
              <a:gd name="connsiteX23" fmla="*/ 797731 w 831688"/>
              <a:gd name="connsiteY23" fmla="*/ 194831 h 591270"/>
              <a:gd name="connsiteX24" fmla="*/ 831069 w 831688"/>
              <a:gd name="connsiteY24" fmla="*/ 297225 h 591270"/>
              <a:gd name="connsiteX25" fmla="*/ 769156 w 831688"/>
              <a:gd name="connsiteY25" fmla="*/ 435337 h 591270"/>
              <a:gd name="connsiteX26" fmla="*/ 688194 w 831688"/>
              <a:gd name="connsiteY26" fmla="*/ 535350 h 591270"/>
              <a:gd name="connsiteX27" fmla="*/ 545319 w 831688"/>
              <a:gd name="connsiteY27" fmla="*/ 587737 h 591270"/>
              <a:gd name="connsiteX28" fmla="*/ 345294 w 831688"/>
              <a:gd name="connsiteY28" fmla="*/ 582975 h 591270"/>
              <a:gd name="connsiteX29" fmla="*/ 178606 w 831688"/>
              <a:gd name="connsiteY29" fmla="*/ 554399 h 591270"/>
              <a:gd name="connsiteX30" fmla="*/ 100025 w 831688"/>
              <a:gd name="connsiteY30" fmla="*/ 497250 h 591270"/>
              <a:gd name="connsiteX31" fmla="*/ 59544 w 831688"/>
              <a:gd name="connsiteY31" fmla="*/ 425812 h 591270"/>
              <a:gd name="connsiteX0" fmla="*/ 59544 w 831688"/>
              <a:gd name="connsiteY0" fmla="*/ 425548 h 591006"/>
              <a:gd name="connsiteX1" fmla="*/ 7156 w 831688"/>
              <a:gd name="connsiteY1" fmla="*/ 306486 h 591006"/>
              <a:gd name="connsiteX2" fmla="*/ 7156 w 831688"/>
              <a:gd name="connsiteY2" fmla="*/ 192186 h 591006"/>
              <a:gd name="connsiteX3" fmla="*/ 69069 w 831688"/>
              <a:gd name="connsiteY3" fmla="*/ 130273 h 591006"/>
              <a:gd name="connsiteX4" fmla="*/ 135744 w 831688"/>
              <a:gd name="connsiteY4" fmla="*/ 101698 h 591006"/>
              <a:gd name="connsiteX5" fmla="*/ 188131 w 831688"/>
              <a:gd name="connsiteY5" fmla="*/ 87411 h 591006"/>
              <a:gd name="connsiteX6" fmla="*/ 200037 w 831688"/>
              <a:gd name="connsiteY6" fmla="*/ 46929 h 591006"/>
              <a:gd name="connsiteX7" fmla="*/ 230994 w 831688"/>
              <a:gd name="connsiteY7" fmla="*/ 15973 h 591006"/>
              <a:gd name="connsiteX8" fmla="*/ 273856 w 831688"/>
              <a:gd name="connsiteY8" fmla="*/ 1686 h 591006"/>
              <a:gd name="connsiteX9" fmla="*/ 302431 w 831688"/>
              <a:gd name="connsiteY9" fmla="*/ 54073 h 591006"/>
              <a:gd name="connsiteX10" fmla="*/ 321481 w 831688"/>
              <a:gd name="connsiteY10" fmla="*/ 77886 h 591006"/>
              <a:gd name="connsiteX11" fmla="*/ 350056 w 831688"/>
              <a:gd name="connsiteY11" fmla="*/ 77886 h 591006"/>
              <a:gd name="connsiteX12" fmla="*/ 411969 w 831688"/>
              <a:gd name="connsiteY12" fmla="*/ 77886 h 591006"/>
              <a:gd name="connsiteX13" fmla="*/ 426257 w 831688"/>
              <a:gd name="connsiteY13" fmla="*/ 44548 h 591006"/>
              <a:gd name="connsiteX14" fmla="*/ 454831 w 831688"/>
              <a:gd name="connsiteY14" fmla="*/ 11211 h 591006"/>
              <a:gd name="connsiteX15" fmla="*/ 502455 w 831688"/>
              <a:gd name="connsiteY15" fmla="*/ 20736 h 591006"/>
              <a:gd name="connsiteX16" fmla="*/ 519126 w 831688"/>
              <a:gd name="connsiteY16" fmla="*/ 80267 h 591006"/>
              <a:gd name="connsiteX17" fmla="*/ 559606 w 831688"/>
              <a:gd name="connsiteY17" fmla="*/ 85030 h 591006"/>
              <a:gd name="connsiteX18" fmla="*/ 621519 w 831688"/>
              <a:gd name="connsiteY18" fmla="*/ 87411 h 591006"/>
              <a:gd name="connsiteX19" fmla="*/ 650094 w 831688"/>
              <a:gd name="connsiteY19" fmla="*/ 56454 h 591006"/>
              <a:gd name="connsiteX20" fmla="*/ 700099 w 831688"/>
              <a:gd name="connsiteY20" fmla="*/ 42167 h 591006"/>
              <a:gd name="connsiteX21" fmla="*/ 733438 w 831688"/>
              <a:gd name="connsiteY21" fmla="*/ 77886 h 591006"/>
              <a:gd name="connsiteX22" fmla="*/ 745344 w 831688"/>
              <a:gd name="connsiteY22" fmla="*/ 151705 h 591006"/>
              <a:gd name="connsiteX23" fmla="*/ 797731 w 831688"/>
              <a:gd name="connsiteY23" fmla="*/ 194567 h 591006"/>
              <a:gd name="connsiteX24" fmla="*/ 831069 w 831688"/>
              <a:gd name="connsiteY24" fmla="*/ 296961 h 591006"/>
              <a:gd name="connsiteX25" fmla="*/ 769156 w 831688"/>
              <a:gd name="connsiteY25" fmla="*/ 435073 h 591006"/>
              <a:gd name="connsiteX26" fmla="*/ 688194 w 831688"/>
              <a:gd name="connsiteY26" fmla="*/ 535086 h 591006"/>
              <a:gd name="connsiteX27" fmla="*/ 545319 w 831688"/>
              <a:gd name="connsiteY27" fmla="*/ 587473 h 591006"/>
              <a:gd name="connsiteX28" fmla="*/ 345294 w 831688"/>
              <a:gd name="connsiteY28" fmla="*/ 582711 h 591006"/>
              <a:gd name="connsiteX29" fmla="*/ 178606 w 831688"/>
              <a:gd name="connsiteY29" fmla="*/ 554135 h 591006"/>
              <a:gd name="connsiteX30" fmla="*/ 100025 w 831688"/>
              <a:gd name="connsiteY30" fmla="*/ 496986 h 591006"/>
              <a:gd name="connsiteX31" fmla="*/ 59544 w 831688"/>
              <a:gd name="connsiteY31" fmla="*/ 425548 h 591006"/>
              <a:gd name="connsiteX0" fmla="*/ 59544 w 831688"/>
              <a:gd name="connsiteY0" fmla="*/ 425548 h 591006"/>
              <a:gd name="connsiteX1" fmla="*/ 7156 w 831688"/>
              <a:gd name="connsiteY1" fmla="*/ 306486 h 591006"/>
              <a:gd name="connsiteX2" fmla="*/ 7156 w 831688"/>
              <a:gd name="connsiteY2" fmla="*/ 192186 h 591006"/>
              <a:gd name="connsiteX3" fmla="*/ 69069 w 831688"/>
              <a:gd name="connsiteY3" fmla="*/ 130273 h 591006"/>
              <a:gd name="connsiteX4" fmla="*/ 135744 w 831688"/>
              <a:gd name="connsiteY4" fmla="*/ 101698 h 591006"/>
              <a:gd name="connsiteX5" fmla="*/ 188131 w 831688"/>
              <a:gd name="connsiteY5" fmla="*/ 87411 h 591006"/>
              <a:gd name="connsiteX6" fmla="*/ 200037 w 831688"/>
              <a:gd name="connsiteY6" fmla="*/ 46929 h 591006"/>
              <a:gd name="connsiteX7" fmla="*/ 226231 w 831688"/>
              <a:gd name="connsiteY7" fmla="*/ 15973 h 591006"/>
              <a:gd name="connsiteX8" fmla="*/ 273856 w 831688"/>
              <a:gd name="connsiteY8" fmla="*/ 1686 h 591006"/>
              <a:gd name="connsiteX9" fmla="*/ 302431 w 831688"/>
              <a:gd name="connsiteY9" fmla="*/ 54073 h 591006"/>
              <a:gd name="connsiteX10" fmla="*/ 321481 w 831688"/>
              <a:gd name="connsiteY10" fmla="*/ 77886 h 591006"/>
              <a:gd name="connsiteX11" fmla="*/ 350056 w 831688"/>
              <a:gd name="connsiteY11" fmla="*/ 77886 h 591006"/>
              <a:gd name="connsiteX12" fmla="*/ 411969 w 831688"/>
              <a:gd name="connsiteY12" fmla="*/ 77886 h 591006"/>
              <a:gd name="connsiteX13" fmla="*/ 426257 w 831688"/>
              <a:gd name="connsiteY13" fmla="*/ 44548 h 591006"/>
              <a:gd name="connsiteX14" fmla="*/ 454831 w 831688"/>
              <a:gd name="connsiteY14" fmla="*/ 11211 h 591006"/>
              <a:gd name="connsiteX15" fmla="*/ 502455 w 831688"/>
              <a:gd name="connsiteY15" fmla="*/ 20736 h 591006"/>
              <a:gd name="connsiteX16" fmla="*/ 519126 w 831688"/>
              <a:gd name="connsiteY16" fmla="*/ 80267 h 591006"/>
              <a:gd name="connsiteX17" fmla="*/ 559606 w 831688"/>
              <a:gd name="connsiteY17" fmla="*/ 85030 h 591006"/>
              <a:gd name="connsiteX18" fmla="*/ 621519 w 831688"/>
              <a:gd name="connsiteY18" fmla="*/ 87411 h 591006"/>
              <a:gd name="connsiteX19" fmla="*/ 650094 w 831688"/>
              <a:gd name="connsiteY19" fmla="*/ 56454 h 591006"/>
              <a:gd name="connsiteX20" fmla="*/ 700099 w 831688"/>
              <a:gd name="connsiteY20" fmla="*/ 42167 h 591006"/>
              <a:gd name="connsiteX21" fmla="*/ 733438 w 831688"/>
              <a:gd name="connsiteY21" fmla="*/ 77886 h 591006"/>
              <a:gd name="connsiteX22" fmla="*/ 745344 w 831688"/>
              <a:gd name="connsiteY22" fmla="*/ 151705 h 591006"/>
              <a:gd name="connsiteX23" fmla="*/ 797731 w 831688"/>
              <a:gd name="connsiteY23" fmla="*/ 194567 h 591006"/>
              <a:gd name="connsiteX24" fmla="*/ 831069 w 831688"/>
              <a:gd name="connsiteY24" fmla="*/ 296961 h 591006"/>
              <a:gd name="connsiteX25" fmla="*/ 769156 w 831688"/>
              <a:gd name="connsiteY25" fmla="*/ 435073 h 591006"/>
              <a:gd name="connsiteX26" fmla="*/ 688194 w 831688"/>
              <a:gd name="connsiteY26" fmla="*/ 535086 h 591006"/>
              <a:gd name="connsiteX27" fmla="*/ 545319 w 831688"/>
              <a:gd name="connsiteY27" fmla="*/ 587473 h 591006"/>
              <a:gd name="connsiteX28" fmla="*/ 345294 w 831688"/>
              <a:gd name="connsiteY28" fmla="*/ 582711 h 591006"/>
              <a:gd name="connsiteX29" fmla="*/ 178606 w 831688"/>
              <a:gd name="connsiteY29" fmla="*/ 554135 h 591006"/>
              <a:gd name="connsiteX30" fmla="*/ 100025 w 831688"/>
              <a:gd name="connsiteY30" fmla="*/ 496986 h 591006"/>
              <a:gd name="connsiteX31" fmla="*/ 59544 w 831688"/>
              <a:gd name="connsiteY31" fmla="*/ 425548 h 591006"/>
              <a:gd name="connsiteX0" fmla="*/ 59544 w 831688"/>
              <a:gd name="connsiteY0" fmla="*/ 417250 h 582708"/>
              <a:gd name="connsiteX1" fmla="*/ 7156 w 831688"/>
              <a:gd name="connsiteY1" fmla="*/ 298188 h 582708"/>
              <a:gd name="connsiteX2" fmla="*/ 7156 w 831688"/>
              <a:gd name="connsiteY2" fmla="*/ 183888 h 582708"/>
              <a:gd name="connsiteX3" fmla="*/ 69069 w 831688"/>
              <a:gd name="connsiteY3" fmla="*/ 121975 h 582708"/>
              <a:gd name="connsiteX4" fmla="*/ 135744 w 831688"/>
              <a:gd name="connsiteY4" fmla="*/ 93400 h 582708"/>
              <a:gd name="connsiteX5" fmla="*/ 188131 w 831688"/>
              <a:gd name="connsiteY5" fmla="*/ 79113 h 582708"/>
              <a:gd name="connsiteX6" fmla="*/ 200037 w 831688"/>
              <a:gd name="connsiteY6" fmla="*/ 38631 h 582708"/>
              <a:gd name="connsiteX7" fmla="*/ 226231 w 831688"/>
              <a:gd name="connsiteY7" fmla="*/ 7675 h 582708"/>
              <a:gd name="connsiteX8" fmla="*/ 273856 w 831688"/>
              <a:gd name="connsiteY8" fmla="*/ 2913 h 582708"/>
              <a:gd name="connsiteX9" fmla="*/ 302431 w 831688"/>
              <a:gd name="connsiteY9" fmla="*/ 45775 h 582708"/>
              <a:gd name="connsiteX10" fmla="*/ 321481 w 831688"/>
              <a:gd name="connsiteY10" fmla="*/ 69588 h 582708"/>
              <a:gd name="connsiteX11" fmla="*/ 350056 w 831688"/>
              <a:gd name="connsiteY11" fmla="*/ 69588 h 582708"/>
              <a:gd name="connsiteX12" fmla="*/ 411969 w 831688"/>
              <a:gd name="connsiteY12" fmla="*/ 69588 h 582708"/>
              <a:gd name="connsiteX13" fmla="*/ 426257 w 831688"/>
              <a:gd name="connsiteY13" fmla="*/ 36250 h 582708"/>
              <a:gd name="connsiteX14" fmla="*/ 454831 w 831688"/>
              <a:gd name="connsiteY14" fmla="*/ 2913 h 582708"/>
              <a:gd name="connsiteX15" fmla="*/ 502455 w 831688"/>
              <a:gd name="connsiteY15" fmla="*/ 12438 h 582708"/>
              <a:gd name="connsiteX16" fmla="*/ 519126 w 831688"/>
              <a:gd name="connsiteY16" fmla="*/ 71969 h 582708"/>
              <a:gd name="connsiteX17" fmla="*/ 559606 w 831688"/>
              <a:gd name="connsiteY17" fmla="*/ 76732 h 582708"/>
              <a:gd name="connsiteX18" fmla="*/ 621519 w 831688"/>
              <a:gd name="connsiteY18" fmla="*/ 79113 h 582708"/>
              <a:gd name="connsiteX19" fmla="*/ 650094 w 831688"/>
              <a:gd name="connsiteY19" fmla="*/ 48156 h 582708"/>
              <a:gd name="connsiteX20" fmla="*/ 700099 w 831688"/>
              <a:gd name="connsiteY20" fmla="*/ 33869 h 582708"/>
              <a:gd name="connsiteX21" fmla="*/ 733438 w 831688"/>
              <a:gd name="connsiteY21" fmla="*/ 69588 h 582708"/>
              <a:gd name="connsiteX22" fmla="*/ 745344 w 831688"/>
              <a:gd name="connsiteY22" fmla="*/ 143407 h 582708"/>
              <a:gd name="connsiteX23" fmla="*/ 797731 w 831688"/>
              <a:gd name="connsiteY23" fmla="*/ 186269 h 582708"/>
              <a:gd name="connsiteX24" fmla="*/ 831069 w 831688"/>
              <a:gd name="connsiteY24" fmla="*/ 288663 h 582708"/>
              <a:gd name="connsiteX25" fmla="*/ 769156 w 831688"/>
              <a:gd name="connsiteY25" fmla="*/ 426775 h 582708"/>
              <a:gd name="connsiteX26" fmla="*/ 688194 w 831688"/>
              <a:gd name="connsiteY26" fmla="*/ 526788 h 582708"/>
              <a:gd name="connsiteX27" fmla="*/ 545319 w 831688"/>
              <a:gd name="connsiteY27" fmla="*/ 579175 h 582708"/>
              <a:gd name="connsiteX28" fmla="*/ 345294 w 831688"/>
              <a:gd name="connsiteY28" fmla="*/ 574413 h 582708"/>
              <a:gd name="connsiteX29" fmla="*/ 178606 w 831688"/>
              <a:gd name="connsiteY29" fmla="*/ 545837 h 582708"/>
              <a:gd name="connsiteX30" fmla="*/ 100025 w 831688"/>
              <a:gd name="connsiteY30" fmla="*/ 488688 h 582708"/>
              <a:gd name="connsiteX31" fmla="*/ 59544 w 831688"/>
              <a:gd name="connsiteY31" fmla="*/ 417250 h 582708"/>
              <a:gd name="connsiteX0" fmla="*/ 59544 w 831688"/>
              <a:gd name="connsiteY0" fmla="*/ 416545 h 582003"/>
              <a:gd name="connsiteX1" fmla="*/ 7156 w 831688"/>
              <a:gd name="connsiteY1" fmla="*/ 297483 h 582003"/>
              <a:gd name="connsiteX2" fmla="*/ 7156 w 831688"/>
              <a:gd name="connsiteY2" fmla="*/ 183183 h 582003"/>
              <a:gd name="connsiteX3" fmla="*/ 69069 w 831688"/>
              <a:gd name="connsiteY3" fmla="*/ 121270 h 582003"/>
              <a:gd name="connsiteX4" fmla="*/ 135744 w 831688"/>
              <a:gd name="connsiteY4" fmla="*/ 92695 h 582003"/>
              <a:gd name="connsiteX5" fmla="*/ 188131 w 831688"/>
              <a:gd name="connsiteY5" fmla="*/ 78408 h 582003"/>
              <a:gd name="connsiteX6" fmla="*/ 200037 w 831688"/>
              <a:gd name="connsiteY6" fmla="*/ 37926 h 582003"/>
              <a:gd name="connsiteX7" fmla="*/ 226231 w 831688"/>
              <a:gd name="connsiteY7" fmla="*/ 6970 h 582003"/>
              <a:gd name="connsiteX8" fmla="*/ 273856 w 831688"/>
              <a:gd name="connsiteY8" fmla="*/ 2208 h 582003"/>
              <a:gd name="connsiteX9" fmla="*/ 302431 w 831688"/>
              <a:gd name="connsiteY9" fmla="*/ 35545 h 582003"/>
              <a:gd name="connsiteX10" fmla="*/ 321481 w 831688"/>
              <a:gd name="connsiteY10" fmla="*/ 68883 h 582003"/>
              <a:gd name="connsiteX11" fmla="*/ 350056 w 831688"/>
              <a:gd name="connsiteY11" fmla="*/ 68883 h 582003"/>
              <a:gd name="connsiteX12" fmla="*/ 411969 w 831688"/>
              <a:gd name="connsiteY12" fmla="*/ 68883 h 582003"/>
              <a:gd name="connsiteX13" fmla="*/ 426257 w 831688"/>
              <a:gd name="connsiteY13" fmla="*/ 35545 h 582003"/>
              <a:gd name="connsiteX14" fmla="*/ 454831 w 831688"/>
              <a:gd name="connsiteY14" fmla="*/ 2208 h 582003"/>
              <a:gd name="connsiteX15" fmla="*/ 502455 w 831688"/>
              <a:gd name="connsiteY15" fmla="*/ 11733 h 582003"/>
              <a:gd name="connsiteX16" fmla="*/ 519126 w 831688"/>
              <a:gd name="connsiteY16" fmla="*/ 71264 h 582003"/>
              <a:gd name="connsiteX17" fmla="*/ 559606 w 831688"/>
              <a:gd name="connsiteY17" fmla="*/ 76027 h 582003"/>
              <a:gd name="connsiteX18" fmla="*/ 621519 w 831688"/>
              <a:gd name="connsiteY18" fmla="*/ 78408 h 582003"/>
              <a:gd name="connsiteX19" fmla="*/ 650094 w 831688"/>
              <a:gd name="connsiteY19" fmla="*/ 47451 h 582003"/>
              <a:gd name="connsiteX20" fmla="*/ 700099 w 831688"/>
              <a:gd name="connsiteY20" fmla="*/ 33164 h 582003"/>
              <a:gd name="connsiteX21" fmla="*/ 733438 w 831688"/>
              <a:gd name="connsiteY21" fmla="*/ 68883 h 582003"/>
              <a:gd name="connsiteX22" fmla="*/ 745344 w 831688"/>
              <a:gd name="connsiteY22" fmla="*/ 142702 h 582003"/>
              <a:gd name="connsiteX23" fmla="*/ 797731 w 831688"/>
              <a:gd name="connsiteY23" fmla="*/ 185564 h 582003"/>
              <a:gd name="connsiteX24" fmla="*/ 831069 w 831688"/>
              <a:gd name="connsiteY24" fmla="*/ 287958 h 582003"/>
              <a:gd name="connsiteX25" fmla="*/ 769156 w 831688"/>
              <a:gd name="connsiteY25" fmla="*/ 426070 h 582003"/>
              <a:gd name="connsiteX26" fmla="*/ 688194 w 831688"/>
              <a:gd name="connsiteY26" fmla="*/ 526083 h 582003"/>
              <a:gd name="connsiteX27" fmla="*/ 545319 w 831688"/>
              <a:gd name="connsiteY27" fmla="*/ 578470 h 582003"/>
              <a:gd name="connsiteX28" fmla="*/ 345294 w 831688"/>
              <a:gd name="connsiteY28" fmla="*/ 573708 h 582003"/>
              <a:gd name="connsiteX29" fmla="*/ 178606 w 831688"/>
              <a:gd name="connsiteY29" fmla="*/ 545132 h 582003"/>
              <a:gd name="connsiteX30" fmla="*/ 100025 w 831688"/>
              <a:gd name="connsiteY30" fmla="*/ 487983 h 582003"/>
              <a:gd name="connsiteX31" fmla="*/ 59544 w 831688"/>
              <a:gd name="connsiteY31" fmla="*/ 416545 h 582003"/>
              <a:gd name="connsiteX0" fmla="*/ 59544 w 831688"/>
              <a:gd name="connsiteY0" fmla="*/ 416545 h 582003"/>
              <a:gd name="connsiteX1" fmla="*/ 7156 w 831688"/>
              <a:gd name="connsiteY1" fmla="*/ 297483 h 582003"/>
              <a:gd name="connsiteX2" fmla="*/ 7156 w 831688"/>
              <a:gd name="connsiteY2" fmla="*/ 183183 h 582003"/>
              <a:gd name="connsiteX3" fmla="*/ 69069 w 831688"/>
              <a:gd name="connsiteY3" fmla="*/ 121270 h 582003"/>
              <a:gd name="connsiteX4" fmla="*/ 135744 w 831688"/>
              <a:gd name="connsiteY4" fmla="*/ 92695 h 582003"/>
              <a:gd name="connsiteX5" fmla="*/ 188131 w 831688"/>
              <a:gd name="connsiteY5" fmla="*/ 78408 h 582003"/>
              <a:gd name="connsiteX6" fmla="*/ 200037 w 831688"/>
              <a:gd name="connsiteY6" fmla="*/ 37926 h 582003"/>
              <a:gd name="connsiteX7" fmla="*/ 226231 w 831688"/>
              <a:gd name="connsiteY7" fmla="*/ 6970 h 582003"/>
              <a:gd name="connsiteX8" fmla="*/ 273856 w 831688"/>
              <a:gd name="connsiteY8" fmla="*/ 2208 h 582003"/>
              <a:gd name="connsiteX9" fmla="*/ 302431 w 831688"/>
              <a:gd name="connsiteY9" fmla="*/ 35545 h 582003"/>
              <a:gd name="connsiteX10" fmla="*/ 314337 w 831688"/>
              <a:gd name="connsiteY10" fmla="*/ 68883 h 582003"/>
              <a:gd name="connsiteX11" fmla="*/ 350056 w 831688"/>
              <a:gd name="connsiteY11" fmla="*/ 68883 h 582003"/>
              <a:gd name="connsiteX12" fmla="*/ 411969 w 831688"/>
              <a:gd name="connsiteY12" fmla="*/ 68883 h 582003"/>
              <a:gd name="connsiteX13" fmla="*/ 426257 w 831688"/>
              <a:gd name="connsiteY13" fmla="*/ 35545 h 582003"/>
              <a:gd name="connsiteX14" fmla="*/ 454831 w 831688"/>
              <a:gd name="connsiteY14" fmla="*/ 2208 h 582003"/>
              <a:gd name="connsiteX15" fmla="*/ 502455 w 831688"/>
              <a:gd name="connsiteY15" fmla="*/ 11733 h 582003"/>
              <a:gd name="connsiteX16" fmla="*/ 519126 w 831688"/>
              <a:gd name="connsiteY16" fmla="*/ 71264 h 582003"/>
              <a:gd name="connsiteX17" fmla="*/ 559606 w 831688"/>
              <a:gd name="connsiteY17" fmla="*/ 76027 h 582003"/>
              <a:gd name="connsiteX18" fmla="*/ 621519 w 831688"/>
              <a:gd name="connsiteY18" fmla="*/ 78408 h 582003"/>
              <a:gd name="connsiteX19" fmla="*/ 650094 w 831688"/>
              <a:gd name="connsiteY19" fmla="*/ 47451 h 582003"/>
              <a:gd name="connsiteX20" fmla="*/ 700099 w 831688"/>
              <a:gd name="connsiteY20" fmla="*/ 33164 h 582003"/>
              <a:gd name="connsiteX21" fmla="*/ 733438 w 831688"/>
              <a:gd name="connsiteY21" fmla="*/ 68883 h 582003"/>
              <a:gd name="connsiteX22" fmla="*/ 745344 w 831688"/>
              <a:gd name="connsiteY22" fmla="*/ 142702 h 582003"/>
              <a:gd name="connsiteX23" fmla="*/ 797731 w 831688"/>
              <a:gd name="connsiteY23" fmla="*/ 185564 h 582003"/>
              <a:gd name="connsiteX24" fmla="*/ 831069 w 831688"/>
              <a:gd name="connsiteY24" fmla="*/ 287958 h 582003"/>
              <a:gd name="connsiteX25" fmla="*/ 769156 w 831688"/>
              <a:gd name="connsiteY25" fmla="*/ 426070 h 582003"/>
              <a:gd name="connsiteX26" fmla="*/ 688194 w 831688"/>
              <a:gd name="connsiteY26" fmla="*/ 526083 h 582003"/>
              <a:gd name="connsiteX27" fmla="*/ 545319 w 831688"/>
              <a:gd name="connsiteY27" fmla="*/ 578470 h 582003"/>
              <a:gd name="connsiteX28" fmla="*/ 345294 w 831688"/>
              <a:gd name="connsiteY28" fmla="*/ 573708 h 582003"/>
              <a:gd name="connsiteX29" fmla="*/ 178606 w 831688"/>
              <a:gd name="connsiteY29" fmla="*/ 545132 h 582003"/>
              <a:gd name="connsiteX30" fmla="*/ 100025 w 831688"/>
              <a:gd name="connsiteY30" fmla="*/ 487983 h 582003"/>
              <a:gd name="connsiteX31" fmla="*/ 59544 w 831688"/>
              <a:gd name="connsiteY31" fmla="*/ 416545 h 582003"/>
              <a:gd name="connsiteX0" fmla="*/ 59544 w 831688"/>
              <a:gd name="connsiteY0" fmla="*/ 416545 h 582003"/>
              <a:gd name="connsiteX1" fmla="*/ 7156 w 831688"/>
              <a:gd name="connsiteY1" fmla="*/ 297483 h 582003"/>
              <a:gd name="connsiteX2" fmla="*/ 7156 w 831688"/>
              <a:gd name="connsiteY2" fmla="*/ 183183 h 582003"/>
              <a:gd name="connsiteX3" fmla="*/ 69069 w 831688"/>
              <a:gd name="connsiteY3" fmla="*/ 121270 h 582003"/>
              <a:gd name="connsiteX4" fmla="*/ 135744 w 831688"/>
              <a:gd name="connsiteY4" fmla="*/ 92695 h 582003"/>
              <a:gd name="connsiteX5" fmla="*/ 188131 w 831688"/>
              <a:gd name="connsiteY5" fmla="*/ 78408 h 582003"/>
              <a:gd name="connsiteX6" fmla="*/ 200037 w 831688"/>
              <a:gd name="connsiteY6" fmla="*/ 37926 h 582003"/>
              <a:gd name="connsiteX7" fmla="*/ 226231 w 831688"/>
              <a:gd name="connsiteY7" fmla="*/ 6970 h 582003"/>
              <a:gd name="connsiteX8" fmla="*/ 273856 w 831688"/>
              <a:gd name="connsiteY8" fmla="*/ 2208 h 582003"/>
              <a:gd name="connsiteX9" fmla="*/ 302431 w 831688"/>
              <a:gd name="connsiteY9" fmla="*/ 35545 h 582003"/>
              <a:gd name="connsiteX10" fmla="*/ 314337 w 831688"/>
              <a:gd name="connsiteY10" fmla="*/ 68883 h 582003"/>
              <a:gd name="connsiteX11" fmla="*/ 350056 w 831688"/>
              <a:gd name="connsiteY11" fmla="*/ 68883 h 582003"/>
              <a:gd name="connsiteX12" fmla="*/ 411969 w 831688"/>
              <a:gd name="connsiteY12" fmla="*/ 68883 h 582003"/>
              <a:gd name="connsiteX13" fmla="*/ 426257 w 831688"/>
              <a:gd name="connsiteY13" fmla="*/ 35545 h 582003"/>
              <a:gd name="connsiteX14" fmla="*/ 454831 w 831688"/>
              <a:gd name="connsiteY14" fmla="*/ 2208 h 582003"/>
              <a:gd name="connsiteX15" fmla="*/ 500074 w 831688"/>
              <a:gd name="connsiteY15" fmla="*/ 11733 h 582003"/>
              <a:gd name="connsiteX16" fmla="*/ 519126 w 831688"/>
              <a:gd name="connsiteY16" fmla="*/ 71264 h 582003"/>
              <a:gd name="connsiteX17" fmla="*/ 559606 w 831688"/>
              <a:gd name="connsiteY17" fmla="*/ 76027 h 582003"/>
              <a:gd name="connsiteX18" fmla="*/ 621519 w 831688"/>
              <a:gd name="connsiteY18" fmla="*/ 78408 h 582003"/>
              <a:gd name="connsiteX19" fmla="*/ 650094 w 831688"/>
              <a:gd name="connsiteY19" fmla="*/ 47451 h 582003"/>
              <a:gd name="connsiteX20" fmla="*/ 700099 w 831688"/>
              <a:gd name="connsiteY20" fmla="*/ 33164 h 582003"/>
              <a:gd name="connsiteX21" fmla="*/ 733438 w 831688"/>
              <a:gd name="connsiteY21" fmla="*/ 68883 h 582003"/>
              <a:gd name="connsiteX22" fmla="*/ 745344 w 831688"/>
              <a:gd name="connsiteY22" fmla="*/ 142702 h 582003"/>
              <a:gd name="connsiteX23" fmla="*/ 797731 w 831688"/>
              <a:gd name="connsiteY23" fmla="*/ 185564 h 582003"/>
              <a:gd name="connsiteX24" fmla="*/ 831069 w 831688"/>
              <a:gd name="connsiteY24" fmla="*/ 287958 h 582003"/>
              <a:gd name="connsiteX25" fmla="*/ 769156 w 831688"/>
              <a:gd name="connsiteY25" fmla="*/ 426070 h 582003"/>
              <a:gd name="connsiteX26" fmla="*/ 688194 w 831688"/>
              <a:gd name="connsiteY26" fmla="*/ 526083 h 582003"/>
              <a:gd name="connsiteX27" fmla="*/ 545319 w 831688"/>
              <a:gd name="connsiteY27" fmla="*/ 578470 h 582003"/>
              <a:gd name="connsiteX28" fmla="*/ 345294 w 831688"/>
              <a:gd name="connsiteY28" fmla="*/ 573708 h 582003"/>
              <a:gd name="connsiteX29" fmla="*/ 178606 w 831688"/>
              <a:gd name="connsiteY29" fmla="*/ 545132 h 582003"/>
              <a:gd name="connsiteX30" fmla="*/ 100025 w 831688"/>
              <a:gd name="connsiteY30" fmla="*/ 487983 h 582003"/>
              <a:gd name="connsiteX31" fmla="*/ 59544 w 831688"/>
              <a:gd name="connsiteY31" fmla="*/ 416545 h 582003"/>
              <a:gd name="connsiteX0" fmla="*/ 59544 w 831688"/>
              <a:gd name="connsiteY0" fmla="*/ 416206 h 581664"/>
              <a:gd name="connsiteX1" fmla="*/ 7156 w 831688"/>
              <a:gd name="connsiteY1" fmla="*/ 297144 h 581664"/>
              <a:gd name="connsiteX2" fmla="*/ 7156 w 831688"/>
              <a:gd name="connsiteY2" fmla="*/ 182844 h 581664"/>
              <a:gd name="connsiteX3" fmla="*/ 69069 w 831688"/>
              <a:gd name="connsiteY3" fmla="*/ 120931 h 581664"/>
              <a:gd name="connsiteX4" fmla="*/ 135744 w 831688"/>
              <a:gd name="connsiteY4" fmla="*/ 92356 h 581664"/>
              <a:gd name="connsiteX5" fmla="*/ 188131 w 831688"/>
              <a:gd name="connsiteY5" fmla="*/ 78069 h 581664"/>
              <a:gd name="connsiteX6" fmla="*/ 200037 w 831688"/>
              <a:gd name="connsiteY6" fmla="*/ 37587 h 581664"/>
              <a:gd name="connsiteX7" fmla="*/ 226231 w 831688"/>
              <a:gd name="connsiteY7" fmla="*/ 6631 h 581664"/>
              <a:gd name="connsiteX8" fmla="*/ 271475 w 831688"/>
              <a:gd name="connsiteY8" fmla="*/ 6632 h 581664"/>
              <a:gd name="connsiteX9" fmla="*/ 302431 w 831688"/>
              <a:gd name="connsiteY9" fmla="*/ 35206 h 581664"/>
              <a:gd name="connsiteX10" fmla="*/ 314337 w 831688"/>
              <a:gd name="connsiteY10" fmla="*/ 68544 h 581664"/>
              <a:gd name="connsiteX11" fmla="*/ 350056 w 831688"/>
              <a:gd name="connsiteY11" fmla="*/ 68544 h 581664"/>
              <a:gd name="connsiteX12" fmla="*/ 411969 w 831688"/>
              <a:gd name="connsiteY12" fmla="*/ 68544 h 581664"/>
              <a:gd name="connsiteX13" fmla="*/ 426257 w 831688"/>
              <a:gd name="connsiteY13" fmla="*/ 35206 h 581664"/>
              <a:gd name="connsiteX14" fmla="*/ 454831 w 831688"/>
              <a:gd name="connsiteY14" fmla="*/ 1869 h 581664"/>
              <a:gd name="connsiteX15" fmla="*/ 500074 w 831688"/>
              <a:gd name="connsiteY15" fmla="*/ 11394 h 581664"/>
              <a:gd name="connsiteX16" fmla="*/ 519126 w 831688"/>
              <a:gd name="connsiteY16" fmla="*/ 70925 h 581664"/>
              <a:gd name="connsiteX17" fmla="*/ 559606 w 831688"/>
              <a:gd name="connsiteY17" fmla="*/ 75688 h 581664"/>
              <a:gd name="connsiteX18" fmla="*/ 621519 w 831688"/>
              <a:gd name="connsiteY18" fmla="*/ 78069 h 581664"/>
              <a:gd name="connsiteX19" fmla="*/ 650094 w 831688"/>
              <a:gd name="connsiteY19" fmla="*/ 47112 h 581664"/>
              <a:gd name="connsiteX20" fmla="*/ 700099 w 831688"/>
              <a:gd name="connsiteY20" fmla="*/ 32825 h 581664"/>
              <a:gd name="connsiteX21" fmla="*/ 733438 w 831688"/>
              <a:gd name="connsiteY21" fmla="*/ 68544 h 581664"/>
              <a:gd name="connsiteX22" fmla="*/ 745344 w 831688"/>
              <a:gd name="connsiteY22" fmla="*/ 142363 h 581664"/>
              <a:gd name="connsiteX23" fmla="*/ 797731 w 831688"/>
              <a:gd name="connsiteY23" fmla="*/ 185225 h 581664"/>
              <a:gd name="connsiteX24" fmla="*/ 831069 w 831688"/>
              <a:gd name="connsiteY24" fmla="*/ 287619 h 581664"/>
              <a:gd name="connsiteX25" fmla="*/ 769156 w 831688"/>
              <a:gd name="connsiteY25" fmla="*/ 425731 h 581664"/>
              <a:gd name="connsiteX26" fmla="*/ 688194 w 831688"/>
              <a:gd name="connsiteY26" fmla="*/ 525744 h 581664"/>
              <a:gd name="connsiteX27" fmla="*/ 545319 w 831688"/>
              <a:gd name="connsiteY27" fmla="*/ 578131 h 581664"/>
              <a:gd name="connsiteX28" fmla="*/ 345294 w 831688"/>
              <a:gd name="connsiteY28" fmla="*/ 573369 h 581664"/>
              <a:gd name="connsiteX29" fmla="*/ 178606 w 831688"/>
              <a:gd name="connsiteY29" fmla="*/ 544793 h 581664"/>
              <a:gd name="connsiteX30" fmla="*/ 100025 w 831688"/>
              <a:gd name="connsiteY30" fmla="*/ 487644 h 581664"/>
              <a:gd name="connsiteX31" fmla="*/ 59544 w 831688"/>
              <a:gd name="connsiteY31" fmla="*/ 416206 h 581664"/>
              <a:gd name="connsiteX0" fmla="*/ 59544 w 831688"/>
              <a:gd name="connsiteY0" fmla="*/ 416206 h 581664"/>
              <a:gd name="connsiteX1" fmla="*/ 7156 w 831688"/>
              <a:gd name="connsiteY1" fmla="*/ 297144 h 581664"/>
              <a:gd name="connsiteX2" fmla="*/ 7156 w 831688"/>
              <a:gd name="connsiteY2" fmla="*/ 182844 h 581664"/>
              <a:gd name="connsiteX3" fmla="*/ 69069 w 831688"/>
              <a:gd name="connsiteY3" fmla="*/ 120931 h 581664"/>
              <a:gd name="connsiteX4" fmla="*/ 135744 w 831688"/>
              <a:gd name="connsiteY4" fmla="*/ 92356 h 581664"/>
              <a:gd name="connsiteX5" fmla="*/ 188131 w 831688"/>
              <a:gd name="connsiteY5" fmla="*/ 78069 h 581664"/>
              <a:gd name="connsiteX6" fmla="*/ 200037 w 831688"/>
              <a:gd name="connsiteY6" fmla="*/ 37587 h 581664"/>
              <a:gd name="connsiteX7" fmla="*/ 226231 w 831688"/>
              <a:gd name="connsiteY7" fmla="*/ 6631 h 581664"/>
              <a:gd name="connsiteX8" fmla="*/ 271475 w 831688"/>
              <a:gd name="connsiteY8" fmla="*/ 6632 h 581664"/>
              <a:gd name="connsiteX9" fmla="*/ 302431 w 831688"/>
              <a:gd name="connsiteY9" fmla="*/ 35206 h 581664"/>
              <a:gd name="connsiteX10" fmla="*/ 314337 w 831688"/>
              <a:gd name="connsiteY10" fmla="*/ 68544 h 581664"/>
              <a:gd name="connsiteX11" fmla="*/ 350056 w 831688"/>
              <a:gd name="connsiteY11" fmla="*/ 68544 h 581664"/>
              <a:gd name="connsiteX12" fmla="*/ 411969 w 831688"/>
              <a:gd name="connsiteY12" fmla="*/ 68544 h 581664"/>
              <a:gd name="connsiteX13" fmla="*/ 426257 w 831688"/>
              <a:gd name="connsiteY13" fmla="*/ 35206 h 581664"/>
              <a:gd name="connsiteX14" fmla="*/ 454831 w 831688"/>
              <a:gd name="connsiteY14" fmla="*/ 1869 h 581664"/>
              <a:gd name="connsiteX15" fmla="*/ 500074 w 831688"/>
              <a:gd name="connsiteY15" fmla="*/ 11394 h 581664"/>
              <a:gd name="connsiteX16" fmla="*/ 519126 w 831688"/>
              <a:gd name="connsiteY16" fmla="*/ 70925 h 581664"/>
              <a:gd name="connsiteX17" fmla="*/ 559606 w 831688"/>
              <a:gd name="connsiteY17" fmla="*/ 75688 h 581664"/>
              <a:gd name="connsiteX18" fmla="*/ 621519 w 831688"/>
              <a:gd name="connsiteY18" fmla="*/ 82831 h 581664"/>
              <a:gd name="connsiteX19" fmla="*/ 650094 w 831688"/>
              <a:gd name="connsiteY19" fmla="*/ 47112 h 581664"/>
              <a:gd name="connsiteX20" fmla="*/ 700099 w 831688"/>
              <a:gd name="connsiteY20" fmla="*/ 32825 h 581664"/>
              <a:gd name="connsiteX21" fmla="*/ 733438 w 831688"/>
              <a:gd name="connsiteY21" fmla="*/ 68544 h 581664"/>
              <a:gd name="connsiteX22" fmla="*/ 745344 w 831688"/>
              <a:gd name="connsiteY22" fmla="*/ 142363 h 581664"/>
              <a:gd name="connsiteX23" fmla="*/ 797731 w 831688"/>
              <a:gd name="connsiteY23" fmla="*/ 185225 h 581664"/>
              <a:gd name="connsiteX24" fmla="*/ 831069 w 831688"/>
              <a:gd name="connsiteY24" fmla="*/ 287619 h 581664"/>
              <a:gd name="connsiteX25" fmla="*/ 769156 w 831688"/>
              <a:gd name="connsiteY25" fmla="*/ 425731 h 581664"/>
              <a:gd name="connsiteX26" fmla="*/ 688194 w 831688"/>
              <a:gd name="connsiteY26" fmla="*/ 525744 h 581664"/>
              <a:gd name="connsiteX27" fmla="*/ 545319 w 831688"/>
              <a:gd name="connsiteY27" fmla="*/ 578131 h 581664"/>
              <a:gd name="connsiteX28" fmla="*/ 345294 w 831688"/>
              <a:gd name="connsiteY28" fmla="*/ 573369 h 581664"/>
              <a:gd name="connsiteX29" fmla="*/ 178606 w 831688"/>
              <a:gd name="connsiteY29" fmla="*/ 544793 h 581664"/>
              <a:gd name="connsiteX30" fmla="*/ 100025 w 831688"/>
              <a:gd name="connsiteY30" fmla="*/ 487644 h 581664"/>
              <a:gd name="connsiteX31" fmla="*/ 59544 w 831688"/>
              <a:gd name="connsiteY31" fmla="*/ 416206 h 581664"/>
              <a:gd name="connsiteX0" fmla="*/ 59544 w 831688"/>
              <a:gd name="connsiteY0" fmla="*/ 416206 h 581664"/>
              <a:gd name="connsiteX1" fmla="*/ 7156 w 831688"/>
              <a:gd name="connsiteY1" fmla="*/ 297144 h 581664"/>
              <a:gd name="connsiteX2" fmla="*/ 7156 w 831688"/>
              <a:gd name="connsiteY2" fmla="*/ 182844 h 581664"/>
              <a:gd name="connsiteX3" fmla="*/ 69069 w 831688"/>
              <a:gd name="connsiteY3" fmla="*/ 120931 h 581664"/>
              <a:gd name="connsiteX4" fmla="*/ 135744 w 831688"/>
              <a:gd name="connsiteY4" fmla="*/ 92356 h 581664"/>
              <a:gd name="connsiteX5" fmla="*/ 188131 w 831688"/>
              <a:gd name="connsiteY5" fmla="*/ 78069 h 581664"/>
              <a:gd name="connsiteX6" fmla="*/ 200037 w 831688"/>
              <a:gd name="connsiteY6" fmla="*/ 37587 h 581664"/>
              <a:gd name="connsiteX7" fmla="*/ 226231 w 831688"/>
              <a:gd name="connsiteY7" fmla="*/ 6631 h 581664"/>
              <a:gd name="connsiteX8" fmla="*/ 271475 w 831688"/>
              <a:gd name="connsiteY8" fmla="*/ 6632 h 581664"/>
              <a:gd name="connsiteX9" fmla="*/ 302431 w 831688"/>
              <a:gd name="connsiteY9" fmla="*/ 35206 h 581664"/>
              <a:gd name="connsiteX10" fmla="*/ 314337 w 831688"/>
              <a:gd name="connsiteY10" fmla="*/ 68544 h 581664"/>
              <a:gd name="connsiteX11" fmla="*/ 350056 w 831688"/>
              <a:gd name="connsiteY11" fmla="*/ 68544 h 581664"/>
              <a:gd name="connsiteX12" fmla="*/ 411969 w 831688"/>
              <a:gd name="connsiteY12" fmla="*/ 68544 h 581664"/>
              <a:gd name="connsiteX13" fmla="*/ 426257 w 831688"/>
              <a:gd name="connsiteY13" fmla="*/ 35206 h 581664"/>
              <a:gd name="connsiteX14" fmla="*/ 454831 w 831688"/>
              <a:gd name="connsiteY14" fmla="*/ 1869 h 581664"/>
              <a:gd name="connsiteX15" fmla="*/ 500074 w 831688"/>
              <a:gd name="connsiteY15" fmla="*/ 11394 h 581664"/>
              <a:gd name="connsiteX16" fmla="*/ 519126 w 831688"/>
              <a:gd name="connsiteY16" fmla="*/ 70925 h 581664"/>
              <a:gd name="connsiteX17" fmla="*/ 561987 w 831688"/>
              <a:gd name="connsiteY17" fmla="*/ 78069 h 581664"/>
              <a:gd name="connsiteX18" fmla="*/ 621519 w 831688"/>
              <a:gd name="connsiteY18" fmla="*/ 82831 h 581664"/>
              <a:gd name="connsiteX19" fmla="*/ 650094 w 831688"/>
              <a:gd name="connsiteY19" fmla="*/ 47112 h 581664"/>
              <a:gd name="connsiteX20" fmla="*/ 700099 w 831688"/>
              <a:gd name="connsiteY20" fmla="*/ 32825 h 581664"/>
              <a:gd name="connsiteX21" fmla="*/ 733438 w 831688"/>
              <a:gd name="connsiteY21" fmla="*/ 68544 h 581664"/>
              <a:gd name="connsiteX22" fmla="*/ 745344 w 831688"/>
              <a:gd name="connsiteY22" fmla="*/ 142363 h 581664"/>
              <a:gd name="connsiteX23" fmla="*/ 797731 w 831688"/>
              <a:gd name="connsiteY23" fmla="*/ 185225 h 581664"/>
              <a:gd name="connsiteX24" fmla="*/ 831069 w 831688"/>
              <a:gd name="connsiteY24" fmla="*/ 287619 h 581664"/>
              <a:gd name="connsiteX25" fmla="*/ 769156 w 831688"/>
              <a:gd name="connsiteY25" fmla="*/ 425731 h 581664"/>
              <a:gd name="connsiteX26" fmla="*/ 688194 w 831688"/>
              <a:gd name="connsiteY26" fmla="*/ 525744 h 581664"/>
              <a:gd name="connsiteX27" fmla="*/ 545319 w 831688"/>
              <a:gd name="connsiteY27" fmla="*/ 578131 h 581664"/>
              <a:gd name="connsiteX28" fmla="*/ 345294 w 831688"/>
              <a:gd name="connsiteY28" fmla="*/ 573369 h 581664"/>
              <a:gd name="connsiteX29" fmla="*/ 178606 w 831688"/>
              <a:gd name="connsiteY29" fmla="*/ 544793 h 581664"/>
              <a:gd name="connsiteX30" fmla="*/ 100025 w 831688"/>
              <a:gd name="connsiteY30" fmla="*/ 487644 h 581664"/>
              <a:gd name="connsiteX31" fmla="*/ 59544 w 831688"/>
              <a:gd name="connsiteY31" fmla="*/ 416206 h 581664"/>
              <a:gd name="connsiteX0" fmla="*/ 54502 w 831408"/>
              <a:gd name="connsiteY0" fmla="*/ 416206 h 581664"/>
              <a:gd name="connsiteX1" fmla="*/ 6876 w 831408"/>
              <a:gd name="connsiteY1" fmla="*/ 297144 h 581664"/>
              <a:gd name="connsiteX2" fmla="*/ 6876 w 831408"/>
              <a:gd name="connsiteY2" fmla="*/ 182844 h 581664"/>
              <a:gd name="connsiteX3" fmla="*/ 68789 w 831408"/>
              <a:gd name="connsiteY3" fmla="*/ 120931 h 581664"/>
              <a:gd name="connsiteX4" fmla="*/ 135464 w 831408"/>
              <a:gd name="connsiteY4" fmla="*/ 92356 h 581664"/>
              <a:gd name="connsiteX5" fmla="*/ 187851 w 831408"/>
              <a:gd name="connsiteY5" fmla="*/ 78069 h 581664"/>
              <a:gd name="connsiteX6" fmla="*/ 199757 w 831408"/>
              <a:gd name="connsiteY6" fmla="*/ 37587 h 581664"/>
              <a:gd name="connsiteX7" fmla="*/ 225951 w 831408"/>
              <a:gd name="connsiteY7" fmla="*/ 6631 h 581664"/>
              <a:gd name="connsiteX8" fmla="*/ 271195 w 831408"/>
              <a:gd name="connsiteY8" fmla="*/ 6632 h 581664"/>
              <a:gd name="connsiteX9" fmla="*/ 302151 w 831408"/>
              <a:gd name="connsiteY9" fmla="*/ 35206 h 581664"/>
              <a:gd name="connsiteX10" fmla="*/ 314057 w 831408"/>
              <a:gd name="connsiteY10" fmla="*/ 68544 h 581664"/>
              <a:gd name="connsiteX11" fmla="*/ 349776 w 831408"/>
              <a:gd name="connsiteY11" fmla="*/ 68544 h 581664"/>
              <a:gd name="connsiteX12" fmla="*/ 411689 w 831408"/>
              <a:gd name="connsiteY12" fmla="*/ 68544 h 581664"/>
              <a:gd name="connsiteX13" fmla="*/ 425977 w 831408"/>
              <a:gd name="connsiteY13" fmla="*/ 35206 h 581664"/>
              <a:gd name="connsiteX14" fmla="*/ 454551 w 831408"/>
              <a:gd name="connsiteY14" fmla="*/ 1869 h 581664"/>
              <a:gd name="connsiteX15" fmla="*/ 499794 w 831408"/>
              <a:gd name="connsiteY15" fmla="*/ 11394 h 581664"/>
              <a:gd name="connsiteX16" fmla="*/ 518846 w 831408"/>
              <a:gd name="connsiteY16" fmla="*/ 70925 h 581664"/>
              <a:gd name="connsiteX17" fmla="*/ 561707 w 831408"/>
              <a:gd name="connsiteY17" fmla="*/ 78069 h 581664"/>
              <a:gd name="connsiteX18" fmla="*/ 621239 w 831408"/>
              <a:gd name="connsiteY18" fmla="*/ 82831 h 581664"/>
              <a:gd name="connsiteX19" fmla="*/ 649814 w 831408"/>
              <a:gd name="connsiteY19" fmla="*/ 47112 h 581664"/>
              <a:gd name="connsiteX20" fmla="*/ 699819 w 831408"/>
              <a:gd name="connsiteY20" fmla="*/ 32825 h 581664"/>
              <a:gd name="connsiteX21" fmla="*/ 733158 w 831408"/>
              <a:gd name="connsiteY21" fmla="*/ 68544 h 581664"/>
              <a:gd name="connsiteX22" fmla="*/ 745064 w 831408"/>
              <a:gd name="connsiteY22" fmla="*/ 142363 h 581664"/>
              <a:gd name="connsiteX23" fmla="*/ 797451 w 831408"/>
              <a:gd name="connsiteY23" fmla="*/ 185225 h 581664"/>
              <a:gd name="connsiteX24" fmla="*/ 830789 w 831408"/>
              <a:gd name="connsiteY24" fmla="*/ 287619 h 581664"/>
              <a:gd name="connsiteX25" fmla="*/ 768876 w 831408"/>
              <a:gd name="connsiteY25" fmla="*/ 425731 h 581664"/>
              <a:gd name="connsiteX26" fmla="*/ 687914 w 831408"/>
              <a:gd name="connsiteY26" fmla="*/ 525744 h 581664"/>
              <a:gd name="connsiteX27" fmla="*/ 545039 w 831408"/>
              <a:gd name="connsiteY27" fmla="*/ 578131 h 581664"/>
              <a:gd name="connsiteX28" fmla="*/ 345014 w 831408"/>
              <a:gd name="connsiteY28" fmla="*/ 573369 h 581664"/>
              <a:gd name="connsiteX29" fmla="*/ 178326 w 831408"/>
              <a:gd name="connsiteY29" fmla="*/ 544793 h 581664"/>
              <a:gd name="connsiteX30" fmla="*/ 99745 w 831408"/>
              <a:gd name="connsiteY30" fmla="*/ 487644 h 581664"/>
              <a:gd name="connsiteX31" fmla="*/ 54502 w 831408"/>
              <a:gd name="connsiteY31" fmla="*/ 416206 h 581664"/>
              <a:gd name="connsiteX0" fmla="*/ 54502 w 803584"/>
              <a:gd name="connsiteY0" fmla="*/ 416206 h 581664"/>
              <a:gd name="connsiteX1" fmla="*/ 6876 w 803584"/>
              <a:gd name="connsiteY1" fmla="*/ 297144 h 581664"/>
              <a:gd name="connsiteX2" fmla="*/ 6876 w 803584"/>
              <a:gd name="connsiteY2" fmla="*/ 182844 h 581664"/>
              <a:gd name="connsiteX3" fmla="*/ 68789 w 803584"/>
              <a:gd name="connsiteY3" fmla="*/ 120931 h 581664"/>
              <a:gd name="connsiteX4" fmla="*/ 135464 w 803584"/>
              <a:gd name="connsiteY4" fmla="*/ 92356 h 581664"/>
              <a:gd name="connsiteX5" fmla="*/ 187851 w 803584"/>
              <a:gd name="connsiteY5" fmla="*/ 78069 h 581664"/>
              <a:gd name="connsiteX6" fmla="*/ 199757 w 803584"/>
              <a:gd name="connsiteY6" fmla="*/ 37587 h 581664"/>
              <a:gd name="connsiteX7" fmla="*/ 225951 w 803584"/>
              <a:gd name="connsiteY7" fmla="*/ 6631 h 581664"/>
              <a:gd name="connsiteX8" fmla="*/ 271195 w 803584"/>
              <a:gd name="connsiteY8" fmla="*/ 6632 h 581664"/>
              <a:gd name="connsiteX9" fmla="*/ 302151 w 803584"/>
              <a:gd name="connsiteY9" fmla="*/ 35206 h 581664"/>
              <a:gd name="connsiteX10" fmla="*/ 314057 w 803584"/>
              <a:gd name="connsiteY10" fmla="*/ 68544 h 581664"/>
              <a:gd name="connsiteX11" fmla="*/ 349776 w 803584"/>
              <a:gd name="connsiteY11" fmla="*/ 68544 h 581664"/>
              <a:gd name="connsiteX12" fmla="*/ 411689 w 803584"/>
              <a:gd name="connsiteY12" fmla="*/ 68544 h 581664"/>
              <a:gd name="connsiteX13" fmla="*/ 425977 w 803584"/>
              <a:gd name="connsiteY13" fmla="*/ 35206 h 581664"/>
              <a:gd name="connsiteX14" fmla="*/ 454551 w 803584"/>
              <a:gd name="connsiteY14" fmla="*/ 1869 h 581664"/>
              <a:gd name="connsiteX15" fmla="*/ 499794 w 803584"/>
              <a:gd name="connsiteY15" fmla="*/ 11394 h 581664"/>
              <a:gd name="connsiteX16" fmla="*/ 518846 w 803584"/>
              <a:gd name="connsiteY16" fmla="*/ 70925 h 581664"/>
              <a:gd name="connsiteX17" fmla="*/ 561707 w 803584"/>
              <a:gd name="connsiteY17" fmla="*/ 78069 h 581664"/>
              <a:gd name="connsiteX18" fmla="*/ 621239 w 803584"/>
              <a:gd name="connsiteY18" fmla="*/ 82831 h 581664"/>
              <a:gd name="connsiteX19" fmla="*/ 649814 w 803584"/>
              <a:gd name="connsiteY19" fmla="*/ 47112 h 581664"/>
              <a:gd name="connsiteX20" fmla="*/ 699819 w 803584"/>
              <a:gd name="connsiteY20" fmla="*/ 32825 h 581664"/>
              <a:gd name="connsiteX21" fmla="*/ 733158 w 803584"/>
              <a:gd name="connsiteY21" fmla="*/ 68544 h 581664"/>
              <a:gd name="connsiteX22" fmla="*/ 745064 w 803584"/>
              <a:gd name="connsiteY22" fmla="*/ 142363 h 581664"/>
              <a:gd name="connsiteX23" fmla="*/ 797451 w 803584"/>
              <a:gd name="connsiteY23" fmla="*/ 185225 h 581664"/>
              <a:gd name="connsiteX24" fmla="*/ 799356 w 803584"/>
              <a:gd name="connsiteY24" fmla="*/ 292234 h 581664"/>
              <a:gd name="connsiteX25" fmla="*/ 768876 w 803584"/>
              <a:gd name="connsiteY25" fmla="*/ 425731 h 581664"/>
              <a:gd name="connsiteX26" fmla="*/ 687914 w 803584"/>
              <a:gd name="connsiteY26" fmla="*/ 525744 h 581664"/>
              <a:gd name="connsiteX27" fmla="*/ 545039 w 803584"/>
              <a:gd name="connsiteY27" fmla="*/ 578131 h 581664"/>
              <a:gd name="connsiteX28" fmla="*/ 345014 w 803584"/>
              <a:gd name="connsiteY28" fmla="*/ 573369 h 581664"/>
              <a:gd name="connsiteX29" fmla="*/ 178326 w 803584"/>
              <a:gd name="connsiteY29" fmla="*/ 544793 h 581664"/>
              <a:gd name="connsiteX30" fmla="*/ 99745 w 803584"/>
              <a:gd name="connsiteY30" fmla="*/ 487644 h 581664"/>
              <a:gd name="connsiteX31" fmla="*/ 54502 w 803584"/>
              <a:gd name="connsiteY31" fmla="*/ 416206 h 581664"/>
              <a:gd name="connsiteX0" fmla="*/ 54502 w 799509"/>
              <a:gd name="connsiteY0" fmla="*/ 416206 h 581664"/>
              <a:gd name="connsiteX1" fmla="*/ 6876 w 799509"/>
              <a:gd name="connsiteY1" fmla="*/ 297144 h 581664"/>
              <a:gd name="connsiteX2" fmla="*/ 6876 w 799509"/>
              <a:gd name="connsiteY2" fmla="*/ 182844 h 581664"/>
              <a:gd name="connsiteX3" fmla="*/ 68789 w 799509"/>
              <a:gd name="connsiteY3" fmla="*/ 120931 h 581664"/>
              <a:gd name="connsiteX4" fmla="*/ 135464 w 799509"/>
              <a:gd name="connsiteY4" fmla="*/ 92356 h 581664"/>
              <a:gd name="connsiteX5" fmla="*/ 187851 w 799509"/>
              <a:gd name="connsiteY5" fmla="*/ 78069 h 581664"/>
              <a:gd name="connsiteX6" fmla="*/ 199757 w 799509"/>
              <a:gd name="connsiteY6" fmla="*/ 37587 h 581664"/>
              <a:gd name="connsiteX7" fmla="*/ 225951 w 799509"/>
              <a:gd name="connsiteY7" fmla="*/ 6631 h 581664"/>
              <a:gd name="connsiteX8" fmla="*/ 271195 w 799509"/>
              <a:gd name="connsiteY8" fmla="*/ 6632 h 581664"/>
              <a:gd name="connsiteX9" fmla="*/ 302151 w 799509"/>
              <a:gd name="connsiteY9" fmla="*/ 35206 h 581664"/>
              <a:gd name="connsiteX10" fmla="*/ 314057 w 799509"/>
              <a:gd name="connsiteY10" fmla="*/ 68544 h 581664"/>
              <a:gd name="connsiteX11" fmla="*/ 349776 w 799509"/>
              <a:gd name="connsiteY11" fmla="*/ 68544 h 581664"/>
              <a:gd name="connsiteX12" fmla="*/ 411689 w 799509"/>
              <a:gd name="connsiteY12" fmla="*/ 68544 h 581664"/>
              <a:gd name="connsiteX13" fmla="*/ 425977 w 799509"/>
              <a:gd name="connsiteY13" fmla="*/ 35206 h 581664"/>
              <a:gd name="connsiteX14" fmla="*/ 454551 w 799509"/>
              <a:gd name="connsiteY14" fmla="*/ 1869 h 581664"/>
              <a:gd name="connsiteX15" fmla="*/ 499794 w 799509"/>
              <a:gd name="connsiteY15" fmla="*/ 11394 h 581664"/>
              <a:gd name="connsiteX16" fmla="*/ 518846 w 799509"/>
              <a:gd name="connsiteY16" fmla="*/ 70925 h 581664"/>
              <a:gd name="connsiteX17" fmla="*/ 561707 w 799509"/>
              <a:gd name="connsiteY17" fmla="*/ 78069 h 581664"/>
              <a:gd name="connsiteX18" fmla="*/ 621239 w 799509"/>
              <a:gd name="connsiteY18" fmla="*/ 82831 h 581664"/>
              <a:gd name="connsiteX19" fmla="*/ 649814 w 799509"/>
              <a:gd name="connsiteY19" fmla="*/ 47112 h 581664"/>
              <a:gd name="connsiteX20" fmla="*/ 699819 w 799509"/>
              <a:gd name="connsiteY20" fmla="*/ 32825 h 581664"/>
              <a:gd name="connsiteX21" fmla="*/ 733158 w 799509"/>
              <a:gd name="connsiteY21" fmla="*/ 68544 h 581664"/>
              <a:gd name="connsiteX22" fmla="*/ 745064 w 799509"/>
              <a:gd name="connsiteY22" fmla="*/ 142363 h 581664"/>
              <a:gd name="connsiteX23" fmla="*/ 779122 w 799509"/>
              <a:gd name="connsiteY23" fmla="*/ 210285 h 581664"/>
              <a:gd name="connsiteX24" fmla="*/ 799356 w 799509"/>
              <a:gd name="connsiteY24" fmla="*/ 292234 h 581664"/>
              <a:gd name="connsiteX25" fmla="*/ 768876 w 799509"/>
              <a:gd name="connsiteY25" fmla="*/ 425731 h 581664"/>
              <a:gd name="connsiteX26" fmla="*/ 687914 w 799509"/>
              <a:gd name="connsiteY26" fmla="*/ 525744 h 581664"/>
              <a:gd name="connsiteX27" fmla="*/ 545039 w 799509"/>
              <a:gd name="connsiteY27" fmla="*/ 578131 h 581664"/>
              <a:gd name="connsiteX28" fmla="*/ 345014 w 799509"/>
              <a:gd name="connsiteY28" fmla="*/ 573369 h 581664"/>
              <a:gd name="connsiteX29" fmla="*/ 178326 w 799509"/>
              <a:gd name="connsiteY29" fmla="*/ 544793 h 581664"/>
              <a:gd name="connsiteX30" fmla="*/ 99745 w 799509"/>
              <a:gd name="connsiteY30" fmla="*/ 487644 h 581664"/>
              <a:gd name="connsiteX31" fmla="*/ 54502 w 799509"/>
              <a:gd name="connsiteY31" fmla="*/ 416206 h 581664"/>
              <a:gd name="connsiteX0" fmla="*/ 54502 w 800468"/>
              <a:gd name="connsiteY0" fmla="*/ 416206 h 581664"/>
              <a:gd name="connsiteX1" fmla="*/ 6876 w 800468"/>
              <a:gd name="connsiteY1" fmla="*/ 297144 h 581664"/>
              <a:gd name="connsiteX2" fmla="*/ 6876 w 800468"/>
              <a:gd name="connsiteY2" fmla="*/ 182844 h 581664"/>
              <a:gd name="connsiteX3" fmla="*/ 68789 w 800468"/>
              <a:gd name="connsiteY3" fmla="*/ 120931 h 581664"/>
              <a:gd name="connsiteX4" fmla="*/ 135464 w 800468"/>
              <a:gd name="connsiteY4" fmla="*/ 92356 h 581664"/>
              <a:gd name="connsiteX5" fmla="*/ 187851 w 800468"/>
              <a:gd name="connsiteY5" fmla="*/ 78069 h 581664"/>
              <a:gd name="connsiteX6" fmla="*/ 199757 w 800468"/>
              <a:gd name="connsiteY6" fmla="*/ 37587 h 581664"/>
              <a:gd name="connsiteX7" fmla="*/ 225951 w 800468"/>
              <a:gd name="connsiteY7" fmla="*/ 6631 h 581664"/>
              <a:gd name="connsiteX8" fmla="*/ 271195 w 800468"/>
              <a:gd name="connsiteY8" fmla="*/ 6632 h 581664"/>
              <a:gd name="connsiteX9" fmla="*/ 302151 w 800468"/>
              <a:gd name="connsiteY9" fmla="*/ 35206 h 581664"/>
              <a:gd name="connsiteX10" fmla="*/ 314057 w 800468"/>
              <a:gd name="connsiteY10" fmla="*/ 68544 h 581664"/>
              <a:gd name="connsiteX11" fmla="*/ 349776 w 800468"/>
              <a:gd name="connsiteY11" fmla="*/ 68544 h 581664"/>
              <a:gd name="connsiteX12" fmla="*/ 411689 w 800468"/>
              <a:gd name="connsiteY12" fmla="*/ 68544 h 581664"/>
              <a:gd name="connsiteX13" fmla="*/ 425977 w 800468"/>
              <a:gd name="connsiteY13" fmla="*/ 35206 h 581664"/>
              <a:gd name="connsiteX14" fmla="*/ 454551 w 800468"/>
              <a:gd name="connsiteY14" fmla="*/ 1869 h 581664"/>
              <a:gd name="connsiteX15" fmla="*/ 499794 w 800468"/>
              <a:gd name="connsiteY15" fmla="*/ 11394 h 581664"/>
              <a:gd name="connsiteX16" fmla="*/ 518846 w 800468"/>
              <a:gd name="connsiteY16" fmla="*/ 70925 h 581664"/>
              <a:gd name="connsiteX17" fmla="*/ 561707 w 800468"/>
              <a:gd name="connsiteY17" fmla="*/ 78069 h 581664"/>
              <a:gd name="connsiteX18" fmla="*/ 621239 w 800468"/>
              <a:gd name="connsiteY18" fmla="*/ 82831 h 581664"/>
              <a:gd name="connsiteX19" fmla="*/ 649814 w 800468"/>
              <a:gd name="connsiteY19" fmla="*/ 47112 h 581664"/>
              <a:gd name="connsiteX20" fmla="*/ 699819 w 800468"/>
              <a:gd name="connsiteY20" fmla="*/ 32825 h 581664"/>
              <a:gd name="connsiteX21" fmla="*/ 733158 w 800468"/>
              <a:gd name="connsiteY21" fmla="*/ 68544 h 581664"/>
              <a:gd name="connsiteX22" fmla="*/ 745064 w 800468"/>
              <a:gd name="connsiteY22" fmla="*/ 142363 h 581664"/>
              <a:gd name="connsiteX23" fmla="*/ 779122 w 800468"/>
              <a:gd name="connsiteY23" fmla="*/ 210285 h 581664"/>
              <a:gd name="connsiteX24" fmla="*/ 799356 w 800468"/>
              <a:gd name="connsiteY24" fmla="*/ 292234 h 581664"/>
              <a:gd name="connsiteX25" fmla="*/ 745650 w 800468"/>
              <a:gd name="connsiteY25" fmla="*/ 399016 h 581664"/>
              <a:gd name="connsiteX26" fmla="*/ 687914 w 800468"/>
              <a:gd name="connsiteY26" fmla="*/ 525744 h 581664"/>
              <a:gd name="connsiteX27" fmla="*/ 545039 w 800468"/>
              <a:gd name="connsiteY27" fmla="*/ 578131 h 581664"/>
              <a:gd name="connsiteX28" fmla="*/ 345014 w 800468"/>
              <a:gd name="connsiteY28" fmla="*/ 573369 h 581664"/>
              <a:gd name="connsiteX29" fmla="*/ 178326 w 800468"/>
              <a:gd name="connsiteY29" fmla="*/ 544793 h 581664"/>
              <a:gd name="connsiteX30" fmla="*/ 99745 w 800468"/>
              <a:gd name="connsiteY30" fmla="*/ 487644 h 581664"/>
              <a:gd name="connsiteX31" fmla="*/ 54502 w 800468"/>
              <a:gd name="connsiteY31" fmla="*/ 416206 h 581664"/>
              <a:gd name="connsiteX0" fmla="*/ 54502 w 800468"/>
              <a:gd name="connsiteY0" fmla="*/ 416206 h 583805"/>
              <a:gd name="connsiteX1" fmla="*/ 6876 w 800468"/>
              <a:gd name="connsiteY1" fmla="*/ 297144 h 583805"/>
              <a:gd name="connsiteX2" fmla="*/ 6876 w 800468"/>
              <a:gd name="connsiteY2" fmla="*/ 182844 h 583805"/>
              <a:gd name="connsiteX3" fmla="*/ 68789 w 800468"/>
              <a:gd name="connsiteY3" fmla="*/ 120931 h 583805"/>
              <a:gd name="connsiteX4" fmla="*/ 135464 w 800468"/>
              <a:gd name="connsiteY4" fmla="*/ 92356 h 583805"/>
              <a:gd name="connsiteX5" fmla="*/ 187851 w 800468"/>
              <a:gd name="connsiteY5" fmla="*/ 78069 h 583805"/>
              <a:gd name="connsiteX6" fmla="*/ 199757 w 800468"/>
              <a:gd name="connsiteY6" fmla="*/ 37587 h 583805"/>
              <a:gd name="connsiteX7" fmla="*/ 225951 w 800468"/>
              <a:gd name="connsiteY7" fmla="*/ 6631 h 583805"/>
              <a:gd name="connsiteX8" fmla="*/ 271195 w 800468"/>
              <a:gd name="connsiteY8" fmla="*/ 6632 h 583805"/>
              <a:gd name="connsiteX9" fmla="*/ 302151 w 800468"/>
              <a:gd name="connsiteY9" fmla="*/ 35206 h 583805"/>
              <a:gd name="connsiteX10" fmla="*/ 314057 w 800468"/>
              <a:gd name="connsiteY10" fmla="*/ 68544 h 583805"/>
              <a:gd name="connsiteX11" fmla="*/ 349776 w 800468"/>
              <a:gd name="connsiteY11" fmla="*/ 68544 h 583805"/>
              <a:gd name="connsiteX12" fmla="*/ 411689 w 800468"/>
              <a:gd name="connsiteY12" fmla="*/ 68544 h 583805"/>
              <a:gd name="connsiteX13" fmla="*/ 425977 w 800468"/>
              <a:gd name="connsiteY13" fmla="*/ 35206 h 583805"/>
              <a:gd name="connsiteX14" fmla="*/ 454551 w 800468"/>
              <a:gd name="connsiteY14" fmla="*/ 1869 h 583805"/>
              <a:gd name="connsiteX15" fmla="*/ 499794 w 800468"/>
              <a:gd name="connsiteY15" fmla="*/ 11394 h 583805"/>
              <a:gd name="connsiteX16" fmla="*/ 518846 w 800468"/>
              <a:gd name="connsiteY16" fmla="*/ 70925 h 583805"/>
              <a:gd name="connsiteX17" fmla="*/ 561707 w 800468"/>
              <a:gd name="connsiteY17" fmla="*/ 78069 h 583805"/>
              <a:gd name="connsiteX18" fmla="*/ 621239 w 800468"/>
              <a:gd name="connsiteY18" fmla="*/ 82831 h 583805"/>
              <a:gd name="connsiteX19" fmla="*/ 649814 w 800468"/>
              <a:gd name="connsiteY19" fmla="*/ 47112 h 583805"/>
              <a:gd name="connsiteX20" fmla="*/ 699819 w 800468"/>
              <a:gd name="connsiteY20" fmla="*/ 32825 h 583805"/>
              <a:gd name="connsiteX21" fmla="*/ 733158 w 800468"/>
              <a:gd name="connsiteY21" fmla="*/ 68544 h 583805"/>
              <a:gd name="connsiteX22" fmla="*/ 745064 w 800468"/>
              <a:gd name="connsiteY22" fmla="*/ 142363 h 583805"/>
              <a:gd name="connsiteX23" fmla="*/ 779122 w 800468"/>
              <a:gd name="connsiteY23" fmla="*/ 210285 h 583805"/>
              <a:gd name="connsiteX24" fmla="*/ 799356 w 800468"/>
              <a:gd name="connsiteY24" fmla="*/ 292234 h 583805"/>
              <a:gd name="connsiteX25" fmla="*/ 745650 w 800468"/>
              <a:gd name="connsiteY25" fmla="*/ 399016 h 583805"/>
              <a:gd name="connsiteX26" fmla="*/ 663822 w 800468"/>
              <a:gd name="connsiteY26" fmla="*/ 496810 h 583805"/>
              <a:gd name="connsiteX27" fmla="*/ 545039 w 800468"/>
              <a:gd name="connsiteY27" fmla="*/ 578131 h 583805"/>
              <a:gd name="connsiteX28" fmla="*/ 345014 w 800468"/>
              <a:gd name="connsiteY28" fmla="*/ 573369 h 583805"/>
              <a:gd name="connsiteX29" fmla="*/ 178326 w 800468"/>
              <a:gd name="connsiteY29" fmla="*/ 544793 h 583805"/>
              <a:gd name="connsiteX30" fmla="*/ 99745 w 800468"/>
              <a:gd name="connsiteY30" fmla="*/ 487644 h 583805"/>
              <a:gd name="connsiteX31" fmla="*/ 54502 w 800468"/>
              <a:gd name="connsiteY31" fmla="*/ 416206 h 583805"/>
              <a:gd name="connsiteX0" fmla="*/ 54502 w 800468"/>
              <a:gd name="connsiteY0" fmla="*/ 416206 h 573402"/>
              <a:gd name="connsiteX1" fmla="*/ 6876 w 800468"/>
              <a:gd name="connsiteY1" fmla="*/ 297144 h 573402"/>
              <a:gd name="connsiteX2" fmla="*/ 6876 w 800468"/>
              <a:gd name="connsiteY2" fmla="*/ 182844 h 573402"/>
              <a:gd name="connsiteX3" fmla="*/ 68789 w 800468"/>
              <a:gd name="connsiteY3" fmla="*/ 120931 h 573402"/>
              <a:gd name="connsiteX4" fmla="*/ 135464 w 800468"/>
              <a:gd name="connsiteY4" fmla="*/ 92356 h 573402"/>
              <a:gd name="connsiteX5" fmla="*/ 187851 w 800468"/>
              <a:gd name="connsiteY5" fmla="*/ 78069 h 573402"/>
              <a:gd name="connsiteX6" fmla="*/ 199757 w 800468"/>
              <a:gd name="connsiteY6" fmla="*/ 37587 h 573402"/>
              <a:gd name="connsiteX7" fmla="*/ 225951 w 800468"/>
              <a:gd name="connsiteY7" fmla="*/ 6631 h 573402"/>
              <a:gd name="connsiteX8" fmla="*/ 271195 w 800468"/>
              <a:gd name="connsiteY8" fmla="*/ 6632 h 573402"/>
              <a:gd name="connsiteX9" fmla="*/ 302151 w 800468"/>
              <a:gd name="connsiteY9" fmla="*/ 35206 h 573402"/>
              <a:gd name="connsiteX10" fmla="*/ 314057 w 800468"/>
              <a:gd name="connsiteY10" fmla="*/ 68544 h 573402"/>
              <a:gd name="connsiteX11" fmla="*/ 349776 w 800468"/>
              <a:gd name="connsiteY11" fmla="*/ 68544 h 573402"/>
              <a:gd name="connsiteX12" fmla="*/ 411689 w 800468"/>
              <a:gd name="connsiteY12" fmla="*/ 68544 h 573402"/>
              <a:gd name="connsiteX13" fmla="*/ 425977 w 800468"/>
              <a:gd name="connsiteY13" fmla="*/ 35206 h 573402"/>
              <a:gd name="connsiteX14" fmla="*/ 454551 w 800468"/>
              <a:gd name="connsiteY14" fmla="*/ 1869 h 573402"/>
              <a:gd name="connsiteX15" fmla="*/ 499794 w 800468"/>
              <a:gd name="connsiteY15" fmla="*/ 11394 h 573402"/>
              <a:gd name="connsiteX16" fmla="*/ 518846 w 800468"/>
              <a:gd name="connsiteY16" fmla="*/ 70925 h 573402"/>
              <a:gd name="connsiteX17" fmla="*/ 561707 w 800468"/>
              <a:gd name="connsiteY17" fmla="*/ 78069 h 573402"/>
              <a:gd name="connsiteX18" fmla="*/ 621239 w 800468"/>
              <a:gd name="connsiteY18" fmla="*/ 82831 h 573402"/>
              <a:gd name="connsiteX19" fmla="*/ 649814 w 800468"/>
              <a:gd name="connsiteY19" fmla="*/ 47112 h 573402"/>
              <a:gd name="connsiteX20" fmla="*/ 699819 w 800468"/>
              <a:gd name="connsiteY20" fmla="*/ 32825 h 573402"/>
              <a:gd name="connsiteX21" fmla="*/ 733158 w 800468"/>
              <a:gd name="connsiteY21" fmla="*/ 68544 h 573402"/>
              <a:gd name="connsiteX22" fmla="*/ 745064 w 800468"/>
              <a:gd name="connsiteY22" fmla="*/ 142363 h 573402"/>
              <a:gd name="connsiteX23" fmla="*/ 779122 w 800468"/>
              <a:gd name="connsiteY23" fmla="*/ 210285 h 573402"/>
              <a:gd name="connsiteX24" fmla="*/ 799356 w 800468"/>
              <a:gd name="connsiteY24" fmla="*/ 292234 h 573402"/>
              <a:gd name="connsiteX25" fmla="*/ 745650 w 800468"/>
              <a:gd name="connsiteY25" fmla="*/ 399016 h 573402"/>
              <a:gd name="connsiteX26" fmla="*/ 663822 w 800468"/>
              <a:gd name="connsiteY26" fmla="*/ 496810 h 573402"/>
              <a:gd name="connsiteX27" fmla="*/ 533770 w 800468"/>
              <a:gd name="connsiteY27" fmla="*/ 549299 h 573402"/>
              <a:gd name="connsiteX28" fmla="*/ 345014 w 800468"/>
              <a:gd name="connsiteY28" fmla="*/ 573369 h 573402"/>
              <a:gd name="connsiteX29" fmla="*/ 178326 w 800468"/>
              <a:gd name="connsiteY29" fmla="*/ 544793 h 573402"/>
              <a:gd name="connsiteX30" fmla="*/ 99745 w 800468"/>
              <a:gd name="connsiteY30" fmla="*/ 487644 h 573402"/>
              <a:gd name="connsiteX31" fmla="*/ 54502 w 800468"/>
              <a:gd name="connsiteY31" fmla="*/ 416206 h 573402"/>
              <a:gd name="connsiteX0" fmla="*/ 54502 w 800468"/>
              <a:gd name="connsiteY0" fmla="*/ 416206 h 573406"/>
              <a:gd name="connsiteX1" fmla="*/ 6876 w 800468"/>
              <a:gd name="connsiteY1" fmla="*/ 297144 h 573406"/>
              <a:gd name="connsiteX2" fmla="*/ 6876 w 800468"/>
              <a:gd name="connsiteY2" fmla="*/ 182844 h 573406"/>
              <a:gd name="connsiteX3" fmla="*/ 68789 w 800468"/>
              <a:gd name="connsiteY3" fmla="*/ 120931 h 573406"/>
              <a:gd name="connsiteX4" fmla="*/ 135464 w 800468"/>
              <a:gd name="connsiteY4" fmla="*/ 92356 h 573406"/>
              <a:gd name="connsiteX5" fmla="*/ 187851 w 800468"/>
              <a:gd name="connsiteY5" fmla="*/ 78069 h 573406"/>
              <a:gd name="connsiteX6" fmla="*/ 199757 w 800468"/>
              <a:gd name="connsiteY6" fmla="*/ 37587 h 573406"/>
              <a:gd name="connsiteX7" fmla="*/ 225951 w 800468"/>
              <a:gd name="connsiteY7" fmla="*/ 6631 h 573406"/>
              <a:gd name="connsiteX8" fmla="*/ 271195 w 800468"/>
              <a:gd name="connsiteY8" fmla="*/ 6632 h 573406"/>
              <a:gd name="connsiteX9" fmla="*/ 302151 w 800468"/>
              <a:gd name="connsiteY9" fmla="*/ 35206 h 573406"/>
              <a:gd name="connsiteX10" fmla="*/ 314057 w 800468"/>
              <a:gd name="connsiteY10" fmla="*/ 68544 h 573406"/>
              <a:gd name="connsiteX11" fmla="*/ 349776 w 800468"/>
              <a:gd name="connsiteY11" fmla="*/ 68544 h 573406"/>
              <a:gd name="connsiteX12" fmla="*/ 411689 w 800468"/>
              <a:gd name="connsiteY12" fmla="*/ 68544 h 573406"/>
              <a:gd name="connsiteX13" fmla="*/ 425977 w 800468"/>
              <a:gd name="connsiteY13" fmla="*/ 35206 h 573406"/>
              <a:gd name="connsiteX14" fmla="*/ 454551 w 800468"/>
              <a:gd name="connsiteY14" fmla="*/ 1869 h 573406"/>
              <a:gd name="connsiteX15" fmla="*/ 499794 w 800468"/>
              <a:gd name="connsiteY15" fmla="*/ 11394 h 573406"/>
              <a:gd name="connsiteX16" fmla="*/ 518846 w 800468"/>
              <a:gd name="connsiteY16" fmla="*/ 70925 h 573406"/>
              <a:gd name="connsiteX17" fmla="*/ 561707 w 800468"/>
              <a:gd name="connsiteY17" fmla="*/ 78069 h 573406"/>
              <a:gd name="connsiteX18" fmla="*/ 621239 w 800468"/>
              <a:gd name="connsiteY18" fmla="*/ 82831 h 573406"/>
              <a:gd name="connsiteX19" fmla="*/ 649814 w 800468"/>
              <a:gd name="connsiteY19" fmla="*/ 47112 h 573406"/>
              <a:gd name="connsiteX20" fmla="*/ 699819 w 800468"/>
              <a:gd name="connsiteY20" fmla="*/ 32825 h 573406"/>
              <a:gd name="connsiteX21" fmla="*/ 733158 w 800468"/>
              <a:gd name="connsiteY21" fmla="*/ 68544 h 573406"/>
              <a:gd name="connsiteX22" fmla="*/ 745064 w 800468"/>
              <a:gd name="connsiteY22" fmla="*/ 142363 h 573406"/>
              <a:gd name="connsiteX23" fmla="*/ 779122 w 800468"/>
              <a:gd name="connsiteY23" fmla="*/ 210285 h 573406"/>
              <a:gd name="connsiteX24" fmla="*/ 799356 w 800468"/>
              <a:gd name="connsiteY24" fmla="*/ 292234 h 573406"/>
              <a:gd name="connsiteX25" fmla="*/ 745650 w 800468"/>
              <a:gd name="connsiteY25" fmla="*/ 399016 h 573406"/>
              <a:gd name="connsiteX26" fmla="*/ 640011 w 800468"/>
              <a:gd name="connsiteY26" fmla="*/ 488220 h 573406"/>
              <a:gd name="connsiteX27" fmla="*/ 533770 w 800468"/>
              <a:gd name="connsiteY27" fmla="*/ 549299 h 573406"/>
              <a:gd name="connsiteX28" fmla="*/ 345014 w 800468"/>
              <a:gd name="connsiteY28" fmla="*/ 573369 h 573406"/>
              <a:gd name="connsiteX29" fmla="*/ 178326 w 800468"/>
              <a:gd name="connsiteY29" fmla="*/ 544793 h 573406"/>
              <a:gd name="connsiteX30" fmla="*/ 99745 w 800468"/>
              <a:gd name="connsiteY30" fmla="*/ 487644 h 573406"/>
              <a:gd name="connsiteX31" fmla="*/ 54502 w 800468"/>
              <a:gd name="connsiteY31" fmla="*/ 416206 h 573406"/>
              <a:gd name="connsiteX0" fmla="*/ 54502 w 802113"/>
              <a:gd name="connsiteY0" fmla="*/ 416206 h 573406"/>
              <a:gd name="connsiteX1" fmla="*/ 6876 w 802113"/>
              <a:gd name="connsiteY1" fmla="*/ 297144 h 573406"/>
              <a:gd name="connsiteX2" fmla="*/ 6876 w 802113"/>
              <a:gd name="connsiteY2" fmla="*/ 182844 h 573406"/>
              <a:gd name="connsiteX3" fmla="*/ 68789 w 802113"/>
              <a:gd name="connsiteY3" fmla="*/ 120931 h 573406"/>
              <a:gd name="connsiteX4" fmla="*/ 135464 w 802113"/>
              <a:gd name="connsiteY4" fmla="*/ 92356 h 573406"/>
              <a:gd name="connsiteX5" fmla="*/ 187851 w 802113"/>
              <a:gd name="connsiteY5" fmla="*/ 78069 h 573406"/>
              <a:gd name="connsiteX6" fmla="*/ 199757 w 802113"/>
              <a:gd name="connsiteY6" fmla="*/ 37587 h 573406"/>
              <a:gd name="connsiteX7" fmla="*/ 225951 w 802113"/>
              <a:gd name="connsiteY7" fmla="*/ 6631 h 573406"/>
              <a:gd name="connsiteX8" fmla="*/ 271195 w 802113"/>
              <a:gd name="connsiteY8" fmla="*/ 6632 h 573406"/>
              <a:gd name="connsiteX9" fmla="*/ 302151 w 802113"/>
              <a:gd name="connsiteY9" fmla="*/ 35206 h 573406"/>
              <a:gd name="connsiteX10" fmla="*/ 314057 w 802113"/>
              <a:gd name="connsiteY10" fmla="*/ 68544 h 573406"/>
              <a:gd name="connsiteX11" fmla="*/ 349776 w 802113"/>
              <a:gd name="connsiteY11" fmla="*/ 68544 h 573406"/>
              <a:gd name="connsiteX12" fmla="*/ 411689 w 802113"/>
              <a:gd name="connsiteY12" fmla="*/ 68544 h 573406"/>
              <a:gd name="connsiteX13" fmla="*/ 425977 w 802113"/>
              <a:gd name="connsiteY13" fmla="*/ 35206 h 573406"/>
              <a:gd name="connsiteX14" fmla="*/ 454551 w 802113"/>
              <a:gd name="connsiteY14" fmla="*/ 1869 h 573406"/>
              <a:gd name="connsiteX15" fmla="*/ 499794 w 802113"/>
              <a:gd name="connsiteY15" fmla="*/ 11394 h 573406"/>
              <a:gd name="connsiteX16" fmla="*/ 518846 w 802113"/>
              <a:gd name="connsiteY16" fmla="*/ 70925 h 573406"/>
              <a:gd name="connsiteX17" fmla="*/ 561707 w 802113"/>
              <a:gd name="connsiteY17" fmla="*/ 78069 h 573406"/>
              <a:gd name="connsiteX18" fmla="*/ 621239 w 802113"/>
              <a:gd name="connsiteY18" fmla="*/ 82831 h 573406"/>
              <a:gd name="connsiteX19" fmla="*/ 649814 w 802113"/>
              <a:gd name="connsiteY19" fmla="*/ 47112 h 573406"/>
              <a:gd name="connsiteX20" fmla="*/ 699819 w 802113"/>
              <a:gd name="connsiteY20" fmla="*/ 32825 h 573406"/>
              <a:gd name="connsiteX21" fmla="*/ 733158 w 802113"/>
              <a:gd name="connsiteY21" fmla="*/ 68544 h 573406"/>
              <a:gd name="connsiteX22" fmla="*/ 745064 w 802113"/>
              <a:gd name="connsiteY22" fmla="*/ 142363 h 573406"/>
              <a:gd name="connsiteX23" fmla="*/ 779122 w 802113"/>
              <a:gd name="connsiteY23" fmla="*/ 210285 h 573406"/>
              <a:gd name="connsiteX24" fmla="*/ 799356 w 802113"/>
              <a:gd name="connsiteY24" fmla="*/ 292234 h 573406"/>
              <a:gd name="connsiteX25" fmla="*/ 716920 w 802113"/>
              <a:gd name="connsiteY25" fmla="*/ 397462 h 573406"/>
              <a:gd name="connsiteX26" fmla="*/ 640011 w 802113"/>
              <a:gd name="connsiteY26" fmla="*/ 488220 h 573406"/>
              <a:gd name="connsiteX27" fmla="*/ 533770 w 802113"/>
              <a:gd name="connsiteY27" fmla="*/ 549299 h 573406"/>
              <a:gd name="connsiteX28" fmla="*/ 345014 w 802113"/>
              <a:gd name="connsiteY28" fmla="*/ 573369 h 573406"/>
              <a:gd name="connsiteX29" fmla="*/ 178326 w 802113"/>
              <a:gd name="connsiteY29" fmla="*/ 544793 h 573406"/>
              <a:gd name="connsiteX30" fmla="*/ 99745 w 802113"/>
              <a:gd name="connsiteY30" fmla="*/ 487644 h 573406"/>
              <a:gd name="connsiteX31" fmla="*/ 54502 w 802113"/>
              <a:gd name="connsiteY31" fmla="*/ 416206 h 573406"/>
              <a:gd name="connsiteX0" fmla="*/ 54502 w 781678"/>
              <a:gd name="connsiteY0" fmla="*/ 416206 h 573406"/>
              <a:gd name="connsiteX1" fmla="*/ 6876 w 781678"/>
              <a:gd name="connsiteY1" fmla="*/ 297144 h 573406"/>
              <a:gd name="connsiteX2" fmla="*/ 6876 w 781678"/>
              <a:gd name="connsiteY2" fmla="*/ 182844 h 573406"/>
              <a:gd name="connsiteX3" fmla="*/ 68789 w 781678"/>
              <a:gd name="connsiteY3" fmla="*/ 120931 h 573406"/>
              <a:gd name="connsiteX4" fmla="*/ 135464 w 781678"/>
              <a:gd name="connsiteY4" fmla="*/ 92356 h 573406"/>
              <a:gd name="connsiteX5" fmla="*/ 187851 w 781678"/>
              <a:gd name="connsiteY5" fmla="*/ 78069 h 573406"/>
              <a:gd name="connsiteX6" fmla="*/ 199757 w 781678"/>
              <a:gd name="connsiteY6" fmla="*/ 37587 h 573406"/>
              <a:gd name="connsiteX7" fmla="*/ 225951 w 781678"/>
              <a:gd name="connsiteY7" fmla="*/ 6631 h 573406"/>
              <a:gd name="connsiteX8" fmla="*/ 271195 w 781678"/>
              <a:gd name="connsiteY8" fmla="*/ 6632 h 573406"/>
              <a:gd name="connsiteX9" fmla="*/ 302151 w 781678"/>
              <a:gd name="connsiteY9" fmla="*/ 35206 h 573406"/>
              <a:gd name="connsiteX10" fmla="*/ 314057 w 781678"/>
              <a:gd name="connsiteY10" fmla="*/ 68544 h 573406"/>
              <a:gd name="connsiteX11" fmla="*/ 349776 w 781678"/>
              <a:gd name="connsiteY11" fmla="*/ 68544 h 573406"/>
              <a:gd name="connsiteX12" fmla="*/ 411689 w 781678"/>
              <a:gd name="connsiteY12" fmla="*/ 68544 h 573406"/>
              <a:gd name="connsiteX13" fmla="*/ 425977 w 781678"/>
              <a:gd name="connsiteY13" fmla="*/ 35206 h 573406"/>
              <a:gd name="connsiteX14" fmla="*/ 454551 w 781678"/>
              <a:gd name="connsiteY14" fmla="*/ 1869 h 573406"/>
              <a:gd name="connsiteX15" fmla="*/ 499794 w 781678"/>
              <a:gd name="connsiteY15" fmla="*/ 11394 h 573406"/>
              <a:gd name="connsiteX16" fmla="*/ 518846 w 781678"/>
              <a:gd name="connsiteY16" fmla="*/ 70925 h 573406"/>
              <a:gd name="connsiteX17" fmla="*/ 561707 w 781678"/>
              <a:gd name="connsiteY17" fmla="*/ 78069 h 573406"/>
              <a:gd name="connsiteX18" fmla="*/ 621239 w 781678"/>
              <a:gd name="connsiteY18" fmla="*/ 82831 h 573406"/>
              <a:gd name="connsiteX19" fmla="*/ 649814 w 781678"/>
              <a:gd name="connsiteY19" fmla="*/ 47112 h 573406"/>
              <a:gd name="connsiteX20" fmla="*/ 699819 w 781678"/>
              <a:gd name="connsiteY20" fmla="*/ 32825 h 573406"/>
              <a:gd name="connsiteX21" fmla="*/ 733158 w 781678"/>
              <a:gd name="connsiteY21" fmla="*/ 68544 h 573406"/>
              <a:gd name="connsiteX22" fmla="*/ 745064 w 781678"/>
              <a:gd name="connsiteY22" fmla="*/ 142363 h 573406"/>
              <a:gd name="connsiteX23" fmla="*/ 779122 w 781678"/>
              <a:gd name="connsiteY23" fmla="*/ 210285 h 573406"/>
              <a:gd name="connsiteX24" fmla="*/ 772258 w 781678"/>
              <a:gd name="connsiteY24" fmla="*/ 307939 h 573406"/>
              <a:gd name="connsiteX25" fmla="*/ 716920 w 781678"/>
              <a:gd name="connsiteY25" fmla="*/ 397462 h 573406"/>
              <a:gd name="connsiteX26" fmla="*/ 640011 w 781678"/>
              <a:gd name="connsiteY26" fmla="*/ 488220 h 573406"/>
              <a:gd name="connsiteX27" fmla="*/ 533770 w 781678"/>
              <a:gd name="connsiteY27" fmla="*/ 549299 h 573406"/>
              <a:gd name="connsiteX28" fmla="*/ 345014 w 781678"/>
              <a:gd name="connsiteY28" fmla="*/ 573369 h 573406"/>
              <a:gd name="connsiteX29" fmla="*/ 178326 w 781678"/>
              <a:gd name="connsiteY29" fmla="*/ 544793 h 573406"/>
              <a:gd name="connsiteX30" fmla="*/ 99745 w 781678"/>
              <a:gd name="connsiteY30" fmla="*/ 487644 h 573406"/>
              <a:gd name="connsiteX31" fmla="*/ 54502 w 781678"/>
              <a:gd name="connsiteY31" fmla="*/ 416206 h 573406"/>
              <a:gd name="connsiteX0" fmla="*/ 54502 w 781678"/>
              <a:gd name="connsiteY0" fmla="*/ 416206 h 573406"/>
              <a:gd name="connsiteX1" fmla="*/ 6876 w 781678"/>
              <a:gd name="connsiteY1" fmla="*/ 297144 h 573406"/>
              <a:gd name="connsiteX2" fmla="*/ 6876 w 781678"/>
              <a:gd name="connsiteY2" fmla="*/ 182844 h 573406"/>
              <a:gd name="connsiteX3" fmla="*/ 68789 w 781678"/>
              <a:gd name="connsiteY3" fmla="*/ 120931 h 573406"/>
              <a:gd name="connsiteX4" fmla="*/ 135464 w 781678"/>
              <a:gd name="connsiteY4" fmla="*/ 92356 h 573406"/>
              <a:gd name="connsiteX5" fmla="*/ 187851 w 781678"/>
              <a:gd name="connsiteY5" fmla="*/ 78069 h 573406"/>
              <a:gd name="connsiteX6" fmla="*/ 199757 w 781678"/>
              <a:gd name="connsiteY6" fmla="*/ 37587 h 573406"/>
              <a:gd name="connsiteX7" fmla="*/ 225951 w 781678"/>
              <a:gd name="connsiteY7" fmla="*/ 6631 h 573406"/>
              <a:gd name="connsiteX8" fmla="*/ 271195 w 781678"/>
              <a:gd name="connsiteY8" fmla="*/ 6632 h 573406"/>
              <a:gd name="connsiteX9" fmla="*/ 302151 w 781678"/>
              <a:gd name="connsiteY9" fmla="*/ 35206 h 573406"/>
              <a:gd name="connsiteX10" fmla="*/ 314057 w 781678"/>
              <a:gd name="connsiteY10" fmla="*/ 68544 h 573406"/>
              <a:gd name="connsiteX11" fmla="*/ 349776 w 781678"/>
              <a:gd name="connsiteY11" fmla="*/ 68544 h 573406"/>
              <a:gd name="connsiteX12" fmla="*/ 411689 w 781678"/>
              <a:gd name="connsiteY12" fmla="*/ 68544 h 573406"/>
              <a:gd name="connsiteX13" fmla="*/ 425977 w 781678"/>
              <a:gd name="connsiteY13" fmla="*/ 35206 h 573406"/>
              <a:gd name="connsiteX14" fmla="*/ 454551 w 781678"/>
              <a:gd name="connsiteY14" fmla="*/ 1869 h 573406"/>
              <a:gd name="connsiteX15" fmla="*/ 499794 w 781678"/>
              <a:gd name="connsiteY15" fmla="*/ 11394 h 573406"/>
              <a:gd name="connsiteX16" fmla="*/ 518846 w 781678"/>
              <a:gd name="connsiteY16" fmla="*/ 70925 h 573406"/>
              <a:gd name="connsiteX17" fmla="*/ 561707 w 781678"/>
              <a:gd name="connsiteY17" fmla="*/ 78069 h 573406"/>
              <a:gd name="connsiteX18" fmla="*/ 621239 w 781678"/>
              <a:gd name="connsiteY18" fmla="*/ 82831 h 573406"/>
              <a:gd name="connsiteX19" fmla="*/ 649814 w 781678"/>
              <a:gd name="connsiteY19" fmla="*/ 47112 h 573406"/>
              <a:gd name="connsiteX20" fmla="*/ 699819 w 781678"/>
              <a:gd name="connsiteY20" fmla="*/ 32825 h 573406"/>
              <a:gd name="connsiteX21" fmla="*/ 711362 w 781678"/>
              <a:gd name="connsiteY21" fmla="*/ 84733 h 573406"/>
              <a:gd name="connsiteX22" fmla="*/ 745064 w 781678"/>
              <a:gd name="connsiteY22" fmla="*/ 142363 h 573406"/>
              <a:gd name="connsiteX23" fmla="*/ 779122 w 781678"/>
              <a:gd name="connsiteY23" fmla="*/ 210285 h 573406"/>
              <a:gd name="connsiteX24" fmla="*/ 772258 w 781678"/>
              <a:gd name="connsiteY24" fmla="*/ 307939 h 573406"/>
              <a:gd name="connsiteX25" fmla="*/ 716920 w 781678"/>
              <a:gd name="connsiteY25" fmla="*/ 397462 h 573406"/>
              <a:gd name="connsiteX26" fmla="*/ 640011 w 781678"/>
              <a:gd name="connsiteY26" fmla="*/ 488220 h 573406"/>
              <a:gd name="connsiteX27" fmla="*/ 533770 w 781678"/>
              <a:gd name="connsiteY27" fmla="*/ 549299 h 573406"/>
              <a:gd name="connsiteX28" fmla="*/ 345014 w 781678"/>
              <a:gd name="connsiteY28" fmla="*/ 573369 h 573406"/>
              <a:gd name="connsiteX29" fmla="*/ 178326 w 781678"/>
              <a:gd name="connsiteY29" fmla="*/ 544793 h 573406"/>
              <a:gd name="connsiteX30" fmla="*/ 99745 w 781678"/>
              <a:gd name="connsiteY30" fmla="*/ 487644 h 573406"/>
              <a:gd name="connsiteX31" fmla="*/ 54502 w 781678"/>
              <a:gd name="connsiteY31" fmla="*/ 416206 h 573406"/>
              <a:gd name="connsiteX0" fmla="*/ 54502 w 781678"/>
              <a:gd name="connsiteY0" fmla="*/ 416206 h 573406"/>
              <a:gd name="connsiteX1" fmla="*/ 6876 w 781678"/>
              <a:gd name="connsiteY1" fmla="*/ 297144 h 573406"/>
              <a:gd name="connsiteX2" fmla="*/ 6876 w 781678"/>
              <a:gd name="connsiteY2" fmla="*/ 182844 h 573406"/>
              <a:gd name="connsiteX3" fmla="*/ 68789 w 781678"/>
              <a:gd name="connsiteY3" fmla="*/ 120931 h 573406"/>
              <a:gd name="connsiteX4" fmla="*/ 135464 w 781678"/>
              <a:gd name="connsiteY4" fmla="*/ 92356 h 573406"/>
              <a:gd name="connsiteX5" fmla="*/ 187851 w 781678"/>
              <a:gd name="connsiteY5" fmla="*/ 78069 h 573406"/>
              <a:gd name="connsiteX6" fmla="*/ 199757 w 781678"/>
              <a:gd name="connsiteY6" fmla="*/ 37587 h 573406"/>
              <a:gd name="connsiteX7" fmla="*/ 225951 w 781678"/>
              <a:gd name="connsiteY7" fmla="*/ 6631 h 573406"/>
              <a:gd name="connsiteX8" fmla="*/ 271195 w 781678"/>
              <a:gd name="connsiteY8" fmla="*/ 6632 h 573406"/>
              <a:gd name="connsiteX9" fmla="*/ 302151 w 781678"/>
              <a:gd name="connsiteY9" fmla="*/ 35206 h 573406"/>
              <a:gd name="connsiteX10" fmla="*/ 314057 w 781678"/>
              <a:gd name="connsiteY10" fmla="*/ 68544 h 573406"/>
              <a:gd name="connsiteX11" fmla="*/ 349776 w 781678"/>
              <a:gd name="connsiteY11" fmla="*/ 68544 h 573406"/>
              <a:gd name="connsiteX12" fmla="*/ 411689 w 781678"/>
              <a:gd name="connsiteY12" fmla="*/ 68544 h 573406"/>
              <a:gd name="connsiteX13" fmla="*/ 425977 w 781678"/>
              <a:gd name="connsiteY13" fmla="*/ 35206 h 573406"/>
              <a:gd name="connsiteX14" fmla="*/ 454551 w 781678"/>
              <a:gd name="connsiteY14" fmla="*/ 1869 h 573406"/>
              <a:gd name="connsiteX15" fmla="*/ 499794 w 781678"/>
              <a:gd name="connsiteY15" fmla="*/ 11394 h 573406"/>
              <a:gd name="connsiteX16" fmla="*/ 518846 w 781678"/>
              <a:gd name="connsiteY16" fmla="*/ 70925 h 573406"/>
              <a:gd name="connsiteX17" fmla="*/ 561707 w 781678"/>
              <a:gd name="connsiteY17" fmla="*/ 78069 h 573406"/>
              <a:gd name="connsiteX18" fmla="*/ 621239 w 781678"/>
              <a:gd name="connsiteY18" fmla="*/ 82831 h 573406"/>
              <a:gd name="connsiteX19" fmla="*/ 649814 w 781678"/>
              <a:gd name="connsiteY19" fmla="*/ 47112 h 573406"/>
              <a:gd name="connsiteX20" fmla="*/ 680241 w 781678"/>
              <a:gd name="connsiteY20" fmla="*/ 48148 h 573406"/>
              <a:gd name="connsiteX21" fmla="*/ 711362 w 781678"/>
              <a:gd name="connsiteY21" fmla="*/ 84733 h 573406"/>
              <a:gd name="connsiteX22" fmla="*/ 745064 w 781678"/>
              <a:gd name="connsiteY22" fmla="*/ 142363 h 573406"/>
              <a:gd name="connsiteX23" fmla="*/ 779122 w 781678"/>
              <a:gd name="connsiteY23" fmla="*/ 210285 h 573406"/>
              <a:gd name="connsiteX24" fmla="*/ 772258 w 781678"/>
              <a:gd name="connsiteY24" fmla="*/ 307939 h 573406"/>
              <a:gd name="connsiteX25" fmla="*/ 716920 w 781678"/>
              <a:gd name="connsiteY25" fmla="*/ 397462 h 573406"/>
              <a:gd name="connsiteX26" fmla="*/ 640011 w 781678"/>
              <a:gd name="connsiteY26" fmla="*/ 488220 h 573406"/>
              <a:gd name="connsiteX27" fmla="*/ 533770 w 781678"/>
              <a:gd name="connsiteY27" fmla="*/ 549299 h 573406"/>
              <a:gd name="connsiteX28" fmla="*/ 345014 w 781678"/>
              <a:gd name="connsiteY28" fmla="*/ 573369 h 573406"/>
              <a:gd name="connsiteX29" fmla="*/ 178326 w 781678"/>
              <a:gd name="connsiteY29" fmla="*/ 544793 h 573406"/>
              <a:gd name="connsiteX30" fmla="*/ 99745 w 781678"/>
              <a:gd name="connsiteY30" fmla="*/ 487644 h 573406"/>
              <a:gd name="connsiteX31" fmla="*/ 54502 w 781678"/>
              <a:gd name="connsiteY31" fmla="*/ 416206 h 573406"/>
              <a:gd name="connsiteX0" fmla="*/ 54502 w 784918"/>
              <a:gd name="connsiteY0" fmla="*/ 416206 h 573406"/>
              <a:gd name="connsiteX1" fmla="*/ 6876 w 784918"/>
              <a:gd name="connsiteY1" fmla="*/ 297144 h 573406"/>
              <a:gd name="connsiteX2" fmla="*/ 6876 w 784918"/>
              <a:gd name="connsiteY2" fmla="*/ 182844 h 573406"/>
              <a:gd name="connsiteX3" fmla="*/ 68789 w 784918"/>
              <a:gd name="connsiteY3" fmla="*/ 120931 h 573406"/>
              <a:gd name="connsiteX4" fmla="*/ 135464 w 784918"/>
              <a:gd name="connsiteY4" fmla="*/ 92356 h 573406"/>
              <a:gd name="connsiteX5" fmla="*/ 187851 w 784918"/>
              <a:gd name="connsiteY5" fmla="*/ 78069 h 573406"/>
              <a:gd name="connsiteX6" fmla="*/ 199757 w 784918"/>
              <a:gd name="connsiteY6" fmla="*/ 37587 h 573406"/>
              <a:gd name="connsiteX7" fmla="*/ 225951 w 784918"/>
              <a:gd name="connsiteY7" fmla="*/ 6631 h 573406"/>
              <a:gd name="connsiteX8" fmla="*/ 271195 w 784918"/>
              <a:gd name="connsiteY8" fmla="*/ 6632 h 573406"/>
              <a:gd name="connsiteX9" fmla="*/ 302151 w 784918"/>
              <a:gd name="connsiteY9" fmla="*/ 35206 h 573406"/>
              <a:gd name="connsiteX10" fmla="*/ 314057 w 784918"/>
              <a:gd name="connsiteY10" fmla="*/ 68544 h 573406"/>
              <a:gd name="connsiteX11" fmla="*/ 349776 w 784918"/>
              <a:gd name="connsiteY11" fmla="*/ 68544 h 573406"/>
              <a:gd name="connsiteX12" fmla="*/ 411689 w 784918"/>
              <a:gd name="connsiteY12" fmla="*/ 68544 h 573406"/>
              <a:gd name="connsiteX13" fmla="*/ 425977 w 784918"/>
              <a:gd name="connsiteY13" fmla="*/ 35206 h 573406"/>
              <a:gd name="connsiteX14" fmla="*/ 454551 w 784918"/>
              <a:gd name="connsiteY14" fmla="*/ 1869 h 573406"/>
              <a:gd name="connsiteX15" fmla="*/ 499794 w 784918"/>
              <a:gd name="connsiteY15" fmla="*/ 11394 h 573406"/>
              <a:gd name="connsiteX16" fmla="*/ 518846 w 784918"/>
              <a:gd name="connsiteY16" fmla="*/ 70925 h 573406"/>
              <a:gd name="connsiteX17" fmla="*/ 561707 w 784918"/>
              <a:gd name="connsiteY17" fmla="*/ 78069 h 573406"/>
              <a:gd name="connsiteX18" fmla="*/ 621239 w 784918"/>
              <a:gd name="connsiteY18" fmla="*/ 82831 h 573406"/>
              <a:gd name="connsiteX19" fmla="*/ 649814 w 784918"/>
              <a:gd name="connsiteY19" fmla="*/ 47112 h 573406"/>
              <a:gd name="connsiteX20" fmla="*/ 680241 w 784918"/>
              <a:gd name="connsiteY20" fmla="*/ 48148 h 573406"/>
              <a:gd name="connsiteX21" fmla="*/ 711362 w 784918"/>
              <a:gd name="connsiteY21" fmla="*/ 84733 h 573406"/>
              <a:gd name="connsiteX22" fmla="*/ 701191 w 784918"/>
              <a:gd name="connsiteY22" fmla="*/ 154398 h 573406"/>
              <a:gd name="connsiteX23" fmla="*/ 779122 w 784918"/>
              <a:gd name="connsiteY23" fmla="*/ 210285 h 573406"/>
              <a:gd name="connsiteX24" fmla="*/ 772258 w 784918"/>
              <a:gd name="connsiteY24" fmla="*/ 307939 h 573406"/>
              <a:gd name="connsiteX25" fmla="*/ 716920 w 784918"/>
              <a:gd name="connsiteY25" fmla="*/ 397462 h 573406"/>
              <a:gd name="connsiteX26" fmla="*/ 640011 w 784918"/>
              <a:gd name="connsiteY26" fmla="*/ 488220 h 573406"/>
              <a:gd name="connsiteX27" fmla="*/ 533770 w 784918"/>
              <a:gd name="connsiteY27" fmla="*/ 549299 h 573406"/>
              <a:gd name="connsiteX28" fmla="*/ 345014 w 784918"/>
              <a:gd name="connsiteY28" fmla="*/ 573369 h 573406"/>
              <a:gd name="connsiteX29" fmla="*/ 178326 w 784918"/>
              <a:gd name="connsiteY29" fmla="*/ 544793 h 573406"/>
              <a:gd name="connsiteX30" fmla="*/ 99745 w 784918"/>
              <a:gd name="connsiteY30" fmla="*/ 487644 h 573406"/>
              <a:gd name="connsiteX31" fmla="*/ 54502 w 784918"/>
              <a:gd name="connsiteY31" fmla="*/ 416206 h 573406"/>
              <a:gd name="connsiteX0" fmla="*/ 54502 w 777676"/>
              <a:gd name="connsiteY0" fmla="*/ 416206 h 573406"/>
              <a:gd name="connsiteX1" fmla="*/ 6876 w 777676"/>
              <a:gd name="connsiteY1" fmla="*/ 297144 h 573406"/>
              <a:gd name="connsiteX2" fmla="*/ 6876 w 777676"/>
              <a:gd name="connsiteY2" fmla="*/ 182844 h 573406"/>
              <a:gd name="connsiteX3" fmla="*/ 68789 w 777676"/>
              <a:gd name="connsiteY3" fmla="*/ 120931 h 573406"/>
              <a:gd name="connsiteX4" fmla="*/ 135464 w 777676"/>
              <a:gd name="connsiteY4" fmla="*/ 92356 h 573406"/>
              <a:gd name="connsiteX5" fmla="*/ 187851 w 777676"/>
              <a:gd name="connsiteY5" fmla="*/ 78069 h 573406"/>
              <a:gd name="connsiteX6" fmla="*/ 199757 w 777676"/>
              <a:gd name="connsiteY6" fmla="*/ 37587 h 573406"/>
              <a:gd name="connsiteX7" fmla="*/ 225951 w 777676"/>
              <a:gd name="connsiteY7" fmla="*/ 6631 h 573406"/>
              <a:gd name="connsiteX8" fmla="*/ 271195 w 777676"/>
              <a:gd name="connsiteY8" fmla="*/ 6632 h 573406"/>
              <a:gd name="connsiteX9" fmla="*/ 302151 w 777676"/>
              <a:gd name="connsiteY9" fmla="*/ 35206 h 573406"/>
              <a:gd name="connsiteX10" fmla="*/ 314057 w 777676"/>
              <a:gd name="connsiteY10" fmla="*/ 68544 h 573406"/>
              <a:gd name="connsiteX11" fmla="*/ 349776 w 777676"/>
              <a:gd name="connsiteY11" fmla="*/ 68544 h 573406"/>
              <a:gd name="connsiteX12" fmla="*/ 411689 w 777676"/>
              <a:gd name="connsiteY12" fmla="*/ 68544 h 573406"/>
              <a:gd name="connsiteX13" fmla="*/ 425977 w 777676"/>
              <a:gd name="connsiteY13" fmla="*/ 35206 h 573406"/>
              <a:gd name="connsiteX14" fmla="*/ 454551 w 777676"/>
              <a:gd name="connsiteY14" fmla="*/ 1869 h 573406"/>
              <a:gd name="connsiteX15" fmla="*/ 499794 w 777676"/>
              <a:gd name="connsiteY15" fmla="*/ 11394 h 573406"/>
              <a:gd name="connsiteX16" fmla="*/ 518846 w 777676"/>
              <a:gd name="connsiteY16" fmla="*/ 70925 h 573406"/>
              <a:gd name="connsiteX17" fmla="*/ 561707 w 777676"/>
              <a:gd name="connsiteY17" fmla="*/ 78069 h 573406"/>
              <a:gd name="connsiteX18" fmla="*/ 621239 w 777676"/>
              <a:gd name="connsiteY18" fmla="*/ 82831 h 573406"/>
              <a:gd name="connsiteX19" fmla="*/ 649814 w 777676"/>
              <a:gd name="connsiteY19" fmla="*/ 47112 h 573406"/>
              <a:gd name="connsiteX20" fmla="*/ 680241 w 777676"/>
              <a:gd name="connsiteY20" fmla="*/ 48148 h 573406"/>
              <a:gd name="connsiteX21" fmla="*/ 711362 w 777676"/>
              <a:gd name="connsiteY21" fmla="*/ 84733 h 573406"/>
              <a:gd name="connsiteX22" fmla="*/ 701191 w 777676"/>
              <a:gd name="connsiteY22" fmla="*/ 154398 h 573406"/>
              <a:gd name="connsiteX23" fmla="*/ 767549 w 777676"/>
              <a:gd name="connsiteY23" fmla="*/ 219922 h 573406"/>
              <a:gd name="connsiteX24" fmla="*/ 772258 w 777676"/>
              <a:gd name="connsiteY24" fmla="*/ 307939 h 573406"/>
              <a:gd name="connsiteX25" fmla="*/ 716920 w 777676"/>
              <a:gd name="connsiteY25" fmla="*/ 397462 h 573406"/>
              <a:gd name="connsiteX26" fmla="*/ 640011 w 777676"/>
              <a:gd name="connsiteY26" fmla="*/ 488220 h 573406"/>
              <a:gd name="connsiteX27" fmla="*/ 533770 w 777676"/>
              <a:gd name="connsiteY27" fmla="*/ 549299 h 573406"/>
              <a:gd name="connsiteX28" fmla="*/ 345014 w 777676"/>
              <a:gd name="connsiteY28" fmla="*/ 573369 h 573406"/>
              <a:gd name="connsiteX29" fmla="*/ 178326 w 777676"/>
              <a:gd name="connsiteY29" fmla="*/ 544793 h 573406"/>
              <a:gd name="connsiteX30" fmla="*/ 99745 w 777676"/>
              <a:gd name="connsiteY30" fmla="*/ 487644 h 573406"/>
              <a:gd name="connsiteX31" fmla="*/ 54502 w 777676"/>
              <a:gd name="connsiteY31" fmla="*/ 416206 h 573406"/>
              <a:gd name="connsiteX0" fmla="*/ 54502 w 777651"/>
              <a:gd name="connsiteY0" fmla="*/ 416206 h 573406"/>
              <a:gd name="connsiteX1" fmla="*/ 6876 w 777651"/>
              <a:gd name="connsiteY1" fmla="*/ 297144 h 573406"/>
              <a:gd name="connsiteX2" fmla="*/ 6876 w 777651"/>
              <a:gd name="connsiteY2" fmla="*/ 182844 h 573406"/>
              <a:gd name="connsiteX3" fmla="*/ 68789 w 777651"/>
              <a:gd name="connsiteY3" fmla="*/ 120931 h 573406"/>
              <a:gd name="connsiteX4" fmla="*/ 135464 w 777651"/>
              <a:gd name="connsiteY4" fmla="*/ 92356 h 573406"/>
              <a:gd name="connsiteX5" fmla="*/ 187851 w 777651"/>
              <a:gd name="connsiteY5" fmla="*/ 78069 h 573406"/>
              <a:gd name="connsiteX6" fmla="*/ 199757 w 777651"/>
              <a:gd name="connsiteY6" fmla="*/ 37587 h 573406"/>
              <a:gd name="connsiteX7" fmla="*/ 225951 w 777651"/>
              <a:gd name="connsiteY7" fmla="*/ 6631 h 573406"/>
              <a:gd name="connsiteX8" fmla="*/ 271195 w 777651"/>
              <a:gd name="connsiteY8" fmla="*/ 6632 h 573406"/>
              <a:gd name="connsiteX9" fmla="*/ 302151 w 777651"/>
              <a:gd name="connsiteY9" fmla="*/ 35206 h 573406"/>
              <a:gd name="connsiteX10" fmla="*/ 314057 w 777651"/>
              <a:gd name="connsiteY10" fmla="*/ 68544 h 573406"/>
              <a:gd name="connsiteX11" fmla="*/ 349776 w 777651"/>
              <a:gd name="connsiteY11" fmla="*/ 68544 h 573406"/>
              <a:gd name="connsiteX12" fmla="*/ 411689 w 777651"/>
              <a:gd name="connsiteY12" fmla="*/ 68544 h 573406"/>
              <a:gd name="connsiteX13" fmla="*/ 425977 w 777651"/>
              <a:gd name="connsiteY13" fmla="*/ 35206 h 573406"/>
              <a:gd name="connsiteX14" fmla="*/ 454551 w 777651"/>
              <a:gd name="connsiteY14" fmla="*/ 1869 h 573406"/>
              <a:gd name="connsiteX15" fmla="*/ 499794 w 777651"/>
              <a:gd name="connsiteY15" fmla="*/ 11394 h 573406"/>
              <a:gd name="connsiteX16" fmla="*/ 518846 w 777651"/>
              <a:gd name="connsiteY16" fmla="*/ 70925 h 573406"/>
              <a:gd name="connsiteX17" fmla="*/ 561707 w 777651"/>
              <a:gd name="connsiteY17" fmla="*/ 78069 h 573406"/>
              <a:gd name="connsiteX18" fmla="*/ 621239 w 777651"/>
              <a:gd name="connsiteY18" fmla="*/ 82831 h 573406"/>
              <a:gd name="connsiteX19" fmla="*/ 649814 w 777651"/>
              <a:gd name="connsiteY19" fmla="*/ 47112 h 573406"/>
              <a:gd name="connsiteX20" fmla="*/ 680241 w 777651"/>
              <a:gd name="connsiteY20" fmla="*/ 48148 h 573406"/>
              <a:gd name="connsiteX21" fmla="*/ 711362 w 777651"/>
              <a:gd name="connsiteY21" fmla="*/ 84733 h 573406"/>
              <a:gd name="connsiteX22" fmla="*/ 701676 w 777651"/>
              <a:gd name="connsiteY22" fmla="*/ 149096 h 573406"/>
              <a:gd name="connsiteX23" fmla="*/ 767549 w 777651"/>
              <a:gd name="connsiteY23" fmla="*/ 219922 h 573406"/>
              <a:gd name="connsiteX24" fmla="*/ 772258 w 777651"/>
              <a:gd name="connsiteY24" fmla="*/ 307939 h 573406"/>
              <a:gd name="connsiteX25" fmla="*/ 716920 w 777651"/>
              <a:gd name="connsiteY25" fmla="*/ 397462 h 573406"/>
              <a:gd name="connsiteX26" fmla="*/ 640011 w 777651"/>
              <a:gd name="connsiteY26" fmla="*/ 488220 h 573406"/>
              <a:gd name="connsiteX27" fmla="*/ 533770 w 777651"/>
              <a:gd name="connsiteY27" fmla="*/ 549299 h 573406"/>
              <a:gd name="connsiteX28" fmla="*/ 345014 w 777651"/>
              <a:gd name="connsiteY28" fmla="*/ 573369 h 573406"/>
              <a:gd name="connsiteX29" fmla="*/ 178326 w 777651"/>
              <a:gd name="connsiteY29" fmla="*/ 544793 h 573406"/>
              <a:gd name="connsiteX30" fmla="*/ 99745 w 777651"/>
              <a:gd name="connsiteY30" fmla="*/ 487644 h 573406"/>
              <a:gd name="connsiteX31" fmla="*/ 54502 w 777651"/>
              <a:gd name="connsiteY31" fmla="*/ 416206 h 573406"/>
              <a:gd name="connsiteX0" fmla="*/ 54502 w 777651"/>
              <a:gd name="connsiteY0" fmla="*/ 416206 h 573406"/>
              <a:gd name="connsiteX1" fmla="*/ 6876 w 777651"/>
              <a:gd name="connsiteY1" fmla="*/ 297144 h 573406"/>
              <a:gd name="connsiteX2" fmla="*/ 6876 w 777651"/>
              <a:gd name="connsiteY2" fmla="*/ 182844 h 573406"/>
              <a:gd name="connsiteX3" fmla="*/ 68789 w 777651"/>
              <a:gd name="connsiteY3" fmla="*/ 120931 h 573406"/>
              <a:gd name="connsiteX4" fmla="*/ 135464 w 777651"/>
              <a:gd name="connsiteY4" fmla="*/ 92356 h 573406"/>
              <a:gd name="connsiteX5" fmla="*/ 187851 w 777651"/>
              <a:gd name="connsiteY5" fmla="*/ 78069 h 573406"/>
              <a:gd name="connsiteX6" fmla="*/ 199757 w 777651"/>
              <a:gd name="connsiteY6" fmla="*/ 37587 h 573406"/>
              <a:gd name="connsiteX7" fmla="*/ 225951 w 777651"/>
              <a:gd name="connsiteY7" fmla="*/ 6631 h 573406"/>
              <a:gd name="connsiteX8" fmla="*/ 271195 w 777651"/>
              <a:gd name="connsiteY8" fmla="*/ 6632 h 573406"/>
              <a:gd name="connsiteX9" fmla="*/ 302151 w 777651"/>
              <a:gd name="connsiteY9" fmla="*/ 35206 h 573406"/>
              <a:gd name="connsiteX10" fmla="*/ 314057 w 777651"/>
              <a:gd name="connsiteY10" fmla="*/ 68544 h 573406"/>
              <a:gd name="connsiteX11" fmla="*/ 349776 w 777651"/>
              <a:gd name="connsiteY11" fmla="*/ 68544 h 573406"/>
              <a:gd name="connsiteX12" fmla="*/ 411689 w 777651"/>
              <a:gd name="connsiteY12" fmla="*/ 68544 h 573406"/>
              <a:gd name="connsiteX13" fmla="*/ 425977 w 777651"/>
              <a:gd name="connsiteY13" fmla="*/ 35206 h 573406"/>
              <a:gd name="connsiteX14" fmla="*/ 454551 w 777651"/>
              <a:gd name="connsiteY14" fmla="*/ 1869 h 573406"/>
              <a:gd name="connsiteX15" fmla="*/ 499794 w 777651"/>
              <a:gd name="connsiteY15" fmla="*/ 11394 h 573406"/>
              <a:gd name="connsiteX16" fmla="*/ 518846 w 777651"/>
              <a:gd name="connsiteY16" fmla="*/ 70925 h 573406"/>
              <a:gd name="connsiteX17" fmla="*/ 561707 w 777651"/>
              <a:gd name="connsiteY17" fmla="*/ 78069 h 573406"/>
              <a:gd name="connsiteX18" fmla="*/ 621239 w 777651"/>
              <a:gd name="connsiteY18" fmla="*/ 82831 h 573406"/>
              <a:gd name="connsiteX19" fmla="*/ 649814 w 777651"/>
              <a:gd name="connsiteY19" fmla="*/ 47112 h 573406"/>
              <a:gd name="connsiteX20" fmla="*/ 680241 w 777651"/>
              <a:gd name="connsiteY20" fmla="*/ 48148 h 573406"/>
              <a:gd name="connsiteX21" fmla="*/ 695838 w 777651"/>
              <a:gd name="connsiteY21" fmla="*/ 90801 h 573406"/>
              <a:gd name="connsiteX22" fmla="*/ 701676 w 777651"/>
              <a:gd name="connsiteY22" fmla="*/ 149096 h 573406"/>
              <a:gd name="connsiteX23" fmla="*/ 767549 w 777651"/>
              <a:gd name="connsiteY23" fmla="*/ 219922 h 573406"/>
              <a:gd name="connsiteX24" fmla="*/ 772258 w 777651"/>
              <a:gd name="connsiteY24" fmla="*/ 307939 h 573406"/>
              <a:gd name="connsiteX25" fmla="*/ 716920 w 777651"/>
              <a:gd name="connsiteY25" fmla="*/ 397462 h 573406"/>
              <a:gd name="connsiteX26" fmla="*/ 640011 w 777651"/>
              <a:gd name="connsiteY26" fmla="*/ 488220 h 573406"/>
              <a:gd name="connsiteX27" fmla="*/ 533770 w 777651"/>
              <a:gd name="connsiteY27" fmla="*/ 549299 h 573406"/>
              <a:gd name="connsiteX28" fmla="*/ 345014 w 777651"/>
              <a:gd name="connsiteY28" fmla="*/ 573369 h 573406"/>
              <a:gd name="connsiteX29" fmla="*/ 178326 w 777651"/>
              <a:gd name="connsiteY29" fmla="*/ 544793 h 573406"/>
              <a:gd name="connsiteX30" fmla="*/ 99745 w 777651"/>
              <a:gd name="connsiteY30" fmla="*/ 487644 h 573406"/>
              <a:gd name="connsiteX31" fmla="*/ 54502 w 777651"/>
              <a:gd name="connsiteY31" fmla="*/ 416206 h 573406"/>
              <a:gd name="connsiteX0" fmla="*/ 54502 w 777651"/>
              <a:gd name="connsiteY0" fmla="*/ 416206 h 573406"/>
              <a:gd name="connsiteX1" fmla="*/ 6876 w 777651"/>
              <a:gd name="connsiteY1" fmla="*/ 297144 h 573406"/>
              <a:gd name="connsiteX2" fmla="*/ 6876 w 777651"/>
              <a:gd name="connsiteY2" fmla="*/ 182844 h 573406"/>
              <a:gd name="connsiteX3" fmla="*/ 68789 w 777651"/>
              <a:gd name="connsiteY3" fmla="*/ 120931 h 573406"/>
              <a:gd name="connsiteX4" fmla="*/ 135464 w 777651"/>
              <a:gd name="connsiteY4" fmla="*/ 92356 h 573406"/>
              <a:gd name="connsiteX5" fmla="*/ 187851 w 777651"/>
              <a:gd name="connsiteY5" fmla="*/ 78069 h 573406"/>
              <a:gd name="connsiteX6" fmla="*/ 199757 w 777651"/>
              <a:gd name="connsiteY6" fmla="*/ 37587 h 573406"/>
              <a:gd name="connsiteX7" fmla="*/ 225951 w 777651"/>
              <a:gd name="connsiteY7" fmla="*/ 6631 h 573406"/>
              <a:gd name="connsiteX8" fmla="*/ 271195 w 777651"/>
              <a:gd name="connsiteY8" fmla="*/ 6632 h 573406"/>
              <a:gd name="connsiteX9" fmla="*/ 302151 w 777651"/>
              <a:gd name="connsiteY9" fmla="*/ 35206 h 573406"/>
              <a:gd name="connsiteX10" fmla="*/ 314057 w 777651"/>
              <a:gd name="connsiteY10" fmla="*/ 68544 h 573406"/>
              <a:gd name="connsiteX11" fmla="*/ 349776 w 777651"/>
              <a:gd name="connsiteY11" fmla="*/ 68544 h 573406"/>
              <a:gd name="connsiteX12" fmla="*/ 411689 w 777651"/>
              <a:gd name="connsiteY12" fmla="*/ 68544 h 573406"/>
              <a:gd name="connsiteX13" fmla="*/ 425977 w 777651"/>
              <a:gd name="connsiteY13" fmla="*/ 35206 h 573406"/>
              <a:gd name="connsiteX14" fmla="*/ 454551 w 777651"/>
              <a:gd name="connsiteY14" fmla="*/ 1869 h 573406"/>
              <a:gd name="connsiteX15" fmla="*/ 499794 w 777651"/>
              <a:gd name="connsiteY15" fmla="*/ 11394 h 573406"/>
              <a:gd name="connsiteX16" fmla="*/ 518846 w 777651"/>
              <a:gd name="connsiteY16" fmla="*/ 70925 h 573406"/>
              <a:gd name="connsiteX17" fmla="*/ 561707 w 777651"/>
              <a:gd name="connsiteY17" fmla="*/ 78069 h 573406"/>
              <a:gd name="connsiteX18" fmla="*/ 621239 w 777651"/>
              <a:gd name="connsiteY18" fmla="*/ 82831 h 573406"/>
              <a:gd name="connsiteX19" fmla="*/ 649814 w 777651"/>
              <a:gd name="connsiteY19" fmla="*/ 47112 h 573406"/>
              <a:gd name="connsiteX20" fmla="*/ 672619 w 777651"/>
              <a:gd name="connsiteY20" fmla="*/ 61353 h 573406"/>
              <a:gd name="connsiteX21" fmla="*/ 695838 w 777651"/>
              <a:gd name="connsiteY21" fmla="*/ 90801 h 573406"/>
              <a:gd name="connsiteX22" fmla="*/ 701676 w 777651"/>
              <a:gd name="connsiteY22" fmla="*/ 149096 h 573406"/>
              <a:gd name="connsiteX23" fmla="*/ 767549 w 777651"/>
              <a:gd name="connsiteY23" fmla="*/ 219922 h 573406"/>
              <a:gd name="connsiteX24" fmla="*/ 772258 w 777651"/>
              <a:gd name="connsiteY24" fmla="*/ 307939 h 573406"/>
              <a:gd name="connsiteX25" fmla="*/ 716920 w 777651"/>
              <a:gd name="connsiteY25" fmla="*/ 397462 h 573406"/>
              <a:gd name="connsiteX26" fmla="*/ 640011 w 777651"/>
              <a:gd name="connsiteY26" fmla="*/ 488220 h 573406"/>
              <a:gd name="connsiteX27" fmla="*/ 533770 w 777651"/>
              <a:gd name="connsiteY27" fmla="*/ 549299 h 573406"/>
              <a:gd name="connsiteX28" fmla="*/ 345014 w 777651"/>
              <a:gd name="connsiteY28" fmla="*/ 573369 h 573406"/>
              <a:gd name="connsiteX29" fmla="*/ 178326 w 777651"/>
              <a:gd name="connsiteY29" fmla="*/ 544793 h 573406"/>
              <a:gd name="connsiteX30" fmla="*/ 99745 w 777651"/>
              <a:gd name="connsiteY30" fmla="*/ 487644 h 573406"/>
              <a:gd name="connsiteX31" fmla="*/ 54502 w 777651"/>
              <a:gd name="connsiteY31" fmla="*/ 416206 h 573406"/>
              <a:gd name="connsiteX0" fmla="*/ 54502 w 777651"/>
              <a:gd name="connsiteY0" fmla="*/ 416206 h 573406"/>
              <a:gd name="connsiteX1" fmla="*/ 6876 w 777651"/>
              <a:gd name="connsiteY1" fmla="*/ 297144 h 573406"/>
              <a:gd name="connsiteX2" fmla="*/ 6876 w 777651"/>
              <a:gd name="connsiteY2" fmla="*/ 182844 h 573406"/>
              <a:gd name="connsiteX3" fmla="*/ 68789 w 777651"/>
              <a:gd name="connsiteY3" fmla="*/ 120931 h 573406"/>
              <a:gd name="connsiteX4" fmla="*/ 135464 w 777651"/>
              <a:gd name="connsiteY4" fmla="*/ 92356 h 573406"/>
              <a:gd name="connsiteX5" fmla="*/ 187851 w 777651"/>
              <a:gd name="connsiteY5" fmla="*/ 78069 h 573406"/>
              <a:gd name="connsiteX6" fmla="*/ 199757 w 777651"/>
              <a:gd name="connsiteY6" fmla="*/ 37587 h 573406"/>
              <a:gd name="connsiteX7" fmla="*/ 225951 w 777651"/>
              <a:gd name="connsiteY7" fmla="*/ 6631 h 573406"/>
              <a:gd name="connsiteX8" fmla="*/ 271195 w 777651"/>
              <a:gd name="connsiteY8" fmla="*/ 6632 h 573406"/>
              <a:gd name="connsiteX9" fmla="*/ 302151 w 777651"/>
              <a:gd name="connsiteY9" fmla="*/ 35206 h 573406"/>
              <a:gd name="connsiteX10" fmla="*/ 314057 w 777651"/>
              <a:gd name="connsiteY10" fmla="*/ 68544 h 573406"/>
              <a:gd name="connsiteX11" fmla="*/ 349776 w 777651"/>
              <a:gd name="connsiteY11" fmla="*/ 68544 h 573406"/>
              <a:gd name="connsiteX12" fmla="*/ 411689 w 777651"/>
              <a:gd name="connsiteY12" fmla="*/ 68544 h 573406"/>
              <a:gd name="connsiteX13" fmla="*/ 425977 w 777651"/>
              <a:gd name="connsiteY13" fmla="*/ 35206 h 573406"/>
              <a:gd name="connsiteX14" fmla="*/ 454551 w 777651"/>
              <a:gd name="connsiteY14" fmla="*/ 1869 h 573406"/>
              <a:gd name="connsiteX15" fmla="*/ 499794 w 777651"/>
              <a:gd name="connsiteY15" fmla="*/ 11394 h 573406"/>
              <a:gd name="connsiteX16" fmla="*/ 518846 w 777651"/>
              <a:gd name="connsiteY16" fmla="*/ 70925 h 573406"/>
              <a:gd name="connsiteX17" fmla="*/ 561707 w 777651"/>
              <a:gd name="connsiteY17" fmla="*/ 78069 h 573406"/>
              <a:gd name="connsiteX18" fmla="*/ 621239 w 777651"/>
              <a:gd name="connsiteY18" fmla="*/ 82831 h 573406"/>
              <a:gd name="connsiteX19" fmla="*/ 649814 w 777651"/>
              <a:gd name="connsiteY19" fmla="*/ 47112 h 573406"/>
              <a:gd name="connsiteX20" fmla="*/ 672619 w 777651"/>
              <a:gd name="connsiteY20" fmla="*/ 61353 h 573406"/>
              <a:gd name="connsiteX21" fmla="*/ 690052 w 777651"/>
              <a:gd name="connsiteY21" fmla="*/ 95620 h 573406"/>
              <a:gd name="connsiteX22" fmla="*/ 701676 w 777651"/>
              <a:gd name="connsiteY22" fmla="*/ 149096 h 573406"/>
              <a:gd name="connsiteX23" fmla="*/ 767549 w 777651"/>
              <a:gd name="connsiteY23" fmla="*/ 219922 h 573406"/>
              <a:gd name="connsiteX24" fmla="*/ 772258 w 777651"/>
              <a:gd name="connsiteY24" fmla="*/ 307939 h 573406"/>
              <a:gd name="connsiteX25" fmla="*/ 716920 w 777651"/>
              <a:gd name="connsiteY25" fmla="*/ 397462 h 573406"/>
              <a:gd name="connsiteX26" fmla="*/ 640011 w 777651"/>
              <a:gd name="connsiteY26" fmla="*/ 488220 h 573406"/>
              <a:gd name="connsiteX27" fmla="*/ 533770 w 777651"/>
              <a:gd name="connsiteY27" fmla="*/ 549299 h 573406"/>
              <a:gd name="connsiteX28" fmla="*/ 345014 w 777651"/>
              <a:gd name="connsiteY28" fmla="*/ 573369 h 573406"/>
              <a:gd name="connsiteX29" fmla="*/ 178326 w 777651"/>
              <a:gd name="connsiteY29" fmla="*/ 544793 h 573406"/>
              <a:gd name="connsiteX30" fmla="*/ 99745 w 777651"/>
              <a:gd name="connsiteY30" fmla="*/ 487644 h 573406"/>
              <a:gd name="connsiteX31" fmla="*/ 54502 w 777651"/>
              <a:gd name="connsiteY31" fmla="*/ 416206 h 573406"/>
              <a:gd name="connsiteX0" fmla="*/ 54502 w 777651"/>
              <a:gd name="connsiteY0" fmla="*/ 416206 h 573406"/>
              <a:gd name="connsiteX1" fmla="*/ 6876 w 777651"/>
              <a:gd name="connsiteY1" fmla="*/ 297144 h 573406"/>
              <a:gd name="connsiteX2" fmla="*/ 6876 w 777651"/>
              <a:gd name="connsiteY2" fmla="*/ 182844 h 573406"/>
              <a:gd name="connsiteX3" fmla="*/ 68789 w 777651"/>
              <a:gd name="connsiteY3" fmla="*/ 120931 h 573406"/>
              <a:gd name="connsiteX4" fmla="*/ 135464 w 777651"/>
              <a:gd name="connsiteY4" fmla="*/ 92356 h 573406"/>
              <a:gd name="connsiteX5" fmla="*/ 187851 w 777651"/>
              <a:gd name="connsiteY5" fmla="*/ 78069 h 573406"/>
              <a:gd name="connsiteX6" fmla="*/ 199757 w 777651"/>
              <a:gd name="connsiteY6" fmla="*/ 37587 h 573406"/>
              <a:gd name="connsiteX7" fmla="*/ 225951 w 777651"/>
              <a:gd name="connsiteY7" fmla="*/ 6631 h 573406"/>
              <a:gd name="connsiteX8" fmla="*/ 271195 w 777651"/>
              <a:gd name="connsiteY8" fmla="*/ 6632 h 573406"/>
              <a:gd name="connsiteX9" fmla="*/ 302151 w 777651"/>
              <a:gd name="connsiteY9" fmla="*/ 35206 h 573406"/>
              <a:gd name="connsiteX10" fmla="*/ 314057 w 777651"/>
              <a:gd name="connsiteY10" fmla="*/ 68544 h 573406"/>
              <a:gd name="connsiteX11" fmla="*/ 349776 w 777651"/>
              <a:gd name="connsiteY11" fmla="*/ 68544 h 573406"/>
              <a:gd name="connsiteX12" fmla="*/ 411689 w 777651"/>
              <a:gd name="connsiteY12" fmla="*/ 68544 h 573406"/>
              <a:gd name="connsiteX13" fmla="*/ 425977 w 777651"/>
              <a:gd name="connsiteY13" fmla="*/ 35206 h 573406"/>
              <a:gd name="connsiteX14" fmla="*/ 454551 w 777651"/>
              <a:gd name="connsiteY14" fmla="*/ 1869 h 573406"/>
              <a:gd name="connsiteX15" fmla="*/ 499794 w 777651"/>
              <a:gd name="connsiteY15" fmla="*/ 11394 h 573406"/>
              <a:gd name="connsiteX16" fmla="*/ 518846 w 777651"/>
              <a:gd name="connsiteY16" fmla="*/ 70925 h 573406"/>
              <a:gd name="connsiteX17" fmla="*/ 561707 w 777651"/>
              <a:gd name="connsiteY17" fmla="*/ 78069 h 573406"/>
              <a:gd name="connsiteX18" fmla="*/ 582185 w 777651"/>
              <a:gd name="connsiteY18" fmla="*/ 100652 h 573406"/>
              <a:gd name="connsiteX19" fmla="*/ 649814 w 777651"/>
              <a:gd name="connsiteY19" fmla="*/ 47112 h 573406"/>
              <a:gd name="connsiteX20" fmla="*/ 672619 w 777651"/>
              <a:gd name="connsiteY20" fmla="*/ 61353 h 573406"/>
              <a:gd name="connsiteX21" fmla="*/ 690052 w 777651"/>
              <a:gd name="connsiteY21" fmla="*/ 95620 h 573406"/>
              <a:gd name="connsiteX22" fmla="*/ 701676 w 777651"/>
              <a:gd name="connsiteY22" fmla="*/ 149096 h 573406"/>
              <a:gd name="connsiteX23" fmla="*/ 767549 w 777651"/>
              <a:gd name="connsiteY23" fmla="*/ 219922 h 573406"/>
              <a:gd name="connsiteX24" fmla="*/ 772258 w 777651"/>
              <a:gd name="connsiteY24" fmla="*/ 307939 h 573406"/>
              <a:gd name="connsiteX25" fmla="*/ 716920 w 777651"/>
              <a:gd name="connsiteY25" fmla="*/ 397462 h 573406"/>
              <a:gd name="connsiteX26" fmla="*/ 640011 w 777651"/>
              <a:gd name="connsiteY26" fmla="*/ 488220 h 573406"/>
              <a:gd name="connsiteX27" fmla="*/ 533770 w 777651"/>
              <a:gd name="connsiteY27" fmla="*/ 549299 h 573406"/>
              <a:gd name="connsiteX28" fmla="*/ 345014 w 777651"/>
              <a:gd name="connsiteY28" fmla="*/ 573369 h 573406"/>
              <a:gd name="connsiteX29" fmla="*/ 178326 w 777651"/>
              <a:gd name="connsiteY29" fmla="*/ 544793 h 573406"/>
              <a:gd name="connsiteX30" fmla="*/ 99745 w 777651"/>
              <a:gd name="connsiteY30" fmla="*/ 487644 h 573406"/>
              <a:gd name="connsiteX31" fmla="*/ 54502 w 777651"/>
              <a:gd name="connsiteY31" fmla="*/ 416206 h 573406"/>
              <a:gd name="connsiteX0" fmla="*/ 54502 w 777651"/>
              <a:gd name="connsiteY0" fmla="*/ 416206 h 573406"/>
              <a:gd name="connsiteX1" fmla="*/ 6876 w 777651"/>
              <a:gd name="connsiteY1" fmla="*/ 297144 h 573406"/>
              <a:gd name="connsiteX2" fmla="*/ 6876 w 777651"/>
              <a:gd name="connsiteY2" fmla="*/ 182844 h 573406"/>
              <a:gd name="connsiteX3" fmla="*/ 68789 w 777651"/>
              <a:gd name="connsiteY3" fmla="*/ 120931 h 573406"/>
              <a:gd name="connsiteX4" fmla="*/ 135464 w 777651"/>
              <a:gd name="connsiteY4" fmla="*/ 92356 h 573406"/>
              <a:gd name="connsiteX5" fmla="*/ 187851 w 777651"/>
              <a:gd name="connsiteY5" fmla="*/ 78069 h 573406"/>
              <a:gd name="connsiteX6" fmla="*/ 199757 w 777651"/>
              <a:gd name="connsiteY6" fmla="*/ 37587 h 573406"/>
              <a:gd name="connsiteX7" fmla="*/ 225951 w 777651"/>
              <a:gd name="connsiteY7" fmla="*/ 6631 h 573406"/>
              <a:gd name="connsiteX8" fmla="*/ 271195 w 777651"/>
              <a:gd name="connsiteY8" fmla="*/ 6632 h 573406"/>
              <a:gd name="connsiteX9" fmla="*/ 302151 w 777651"/>
              <a:gd name="connsiteY9" fmla="*/ 35206 h 573406"/>
              <a:gd name="connsiteX10" fmla="*/ 314057 w 777651"/>
              <a:gd name="connsiteY10" fmla="*/ 68544 h 573406"/>
              <a:gd name="connsiteX11" fmla="*/ 349776 w 777651"/>
              <a:gd name="connsiteY11" fmla="*/ 68544 h 573406"/>
              <a:gd name="connsiteX12" fmla="*/ 411689 w 777651"/>
              <a:gd name="connsiteY12" fmla="*/ 68544 h 573406"/>
              <a:gd name="connsiteX13" fmla="*/ 425977 w 777651"/>
              <a:gd name="connsiteY13" fmla="*/ 35206 h 573406"/>
              <a:gd name="connsiteX14" fmla="*/ 454551 w 777651"/>
              <a:gd name="connsiteY14" fmla="*/ 1869 h 573406"/>
              <a:gd name="connsiteX15" fmla="*/ 499794 w 777651"/>
              <a:gd name="connsiteY15" fmla="*/ 11394 h 573406"/>
              <a:gd name="connsiteX16" fmla="*/ 518846 w 777651"/>
              <a:gd name="connsiteY16" fmla="*/ 70925 h 573406"/>
              <a:gd name="connsiteX17" fmla="*/ 561707 w 777651"/>
              <a:gd name="connsiteY17" fmla="*/ 78069 h 573406"/>
              <a:gd name="connsiteX18" fmla="*/ 582185 w 777651"/>
              <a:gd name="connsiteY18" fmla="*/ 100652 h 573406"/>
              <a:gd name="connsiteX19" fmla="*/ 628120 w 777651"/>
              <a:gd name="connsiteY19" fmla="*/ 50478 h 573406"/>
              <a:gd name="connsiteX20" fmla="*/ 672619 w 777651"/>
              <a:gd name="connsiteY20" fmla="*/ 61353 h 573406"/>
              <a:gd name="connsiteX21" fmla="*/ 690052 w 777651"/>
              <a:gd name="connsiteY21" fmla="*/ 95620 h 573406"/>
              <a:gd name="connsiteX22" fmla="*/ 701676 w 777651"/>
              <a:gd name="connsiteY22" fmla="*/ 149096 h 573406"/>
              <a:gd name="connsiteX23" fmla="*/ 767549 w 777651"/>
              <a:gd name="connsiteY23" fmla="*/ 219922 h 573406"/>
              <a:gd name="connsiteX24" fmla="*/ 772258 w 777651"/>
              <a:gd name="connsiteY24" fmla="*/ 307939 h 573406"/>
              <a:gd name="connsiteX25" fmla="*/ 716920 w 777651"/>
              <a:gd name="connsiteY25" fmla="*/ 397462 h 573406"/>
              <a:gd name="connsiteX26" fmla="*/ 640011 w 777651"/>
              <a:gd name="connsiteY26" fmla="*/ 488220 h 573406"/>
              <a:gd name="connsiteX27" fmla="*/ 533770 w 777651"/>
              <a:gd name="connsiteY27" fmla="*/ 549299 h 573406"/>
              <a:gd name="connsiteX28" fmla="*/ 345014 w 777651"/>
              <a:gd name="connsiteY28" fmla="*/ 573369 h 573406"/>
              <a:gd name="connsiteX29" fmla="*/ 178326 w 777651"/>
              <a:gd name="connsiteY29" fmla="*/ 544793 h 573406"/>
              <a:gd name="connsiteX30" fmla="*/ 99745 w 777651"/>
              <a:gd name="connsiteY30" fmla="*/ 487644 h 573406"/>
              <a:gd name="connsiteX31" fmla="*/ 54502 w 777651"/>
              <a:gd name="connsiteY31" fmla="*/ 416206 h 573406"/>
              <a:gd name="connsiteX0" fmla="*/ 54502 w 777651"/>
              <a:gd name="connsiteY0" fmla="*/ 416206 h 573406"/>
              <a:gd name="connsiteX1" fmla="*/ 6876 w 777651"/>
              <a:gd name="connsiteY1" fmla="*/ 297144 h 573406"/>
              <a:gd name="connsiteX2" fmla="*/ 6876 w 777651"/>
              <a:gd name="connsiteY2" fmla="*/ 182844 h 573406"/>
              <a:gd name="connsiteX3" fmla="*/ 68789 w 777651"/>
              <a:gd name="connsiteY3" fmla="*/ 120931 h 573406"/>
              <a:gd name="connsiteX4" fmla="*/ 135464 w 777651"/>
              <a:gd name="connsiteY4" fmla="*/ 92356 h 573406"/>
              <a:gd name="connsiteX5" fmla="*/ 187851 w 777651"/>
              <a:gd name="connsiteY5" fmla="*/ 78069 h 573406"/>
              <a:gd name="connsiteX6" fmla="*/ 199757 w 777651"/>
              <a:gd name="connsiteY6" fmla="*/ 37587 h 573406"/>
              <a:gd name="connsiteX7" fmla="*/ 225951 w 777651"/>
              <a:gd name="connsiteY7" fmla="*/ 6631 h 573406"/>
              <a:gd name="connsiteX8" fmla="*/ 271195 w 777651"/>
              <a:gd name="connsiteY8" fmla="*/ 6632 h 573406"/>
              <a:gd name="connsiteX9" fmla="*/ 302151 w 777651"/>
              <a:gd name="connsiteY9" fmla="*/ 35206 h 573406"/>
              <a:gd name="connsiteX10" fmla="*/ 314057 w 777651"/>
              <a:gd name="connsiteY10" fmla="*/ 68544 h 573406"/>
              <a:gd name="connsiteX11" fmla="*/ 349776 w 777651"/>
              <a:gd name="connsiteY11" fmla="*/ 68544 h 573406"/>
              <a:gd name="connsiteX12" fmla="*/ 411689 w 777651"/>
              <a:gd name="connsiteY12" fmla="*/ 68544 h 573406"/>
              <a:gd name="connsiteX13" fmla="*/ 425977 w 777651"/>
              <a:gd name="connsiteY13" fmla="*/ 35206 h 573406"/>
              <a:gd name="connsiteX14" fmla="*/ 454551 w 777651"/>
              <a:gd name="connsiteY14" fmla="*/ 1869 h 573406"/>
              <a:gd name="connsiteX15" fmla="*/ 499794 w 777651"/>
              <a:gd name="connsiteY15" fmla="*/ 11394 h 573406"/>
              <a:gd name="connsiteX16" fmla="*/ 518846 w 777651"/>
              <a:gd name="connsiteY16" fmla="*/ 70925 h 573406"/>
              <a:gd name="connsiteX17" fmla="*/ 561707 w 777651"/>
              <a:gd name="connsiteY17" fmla="*/ 78069 h 573406"/>
              <a:gd name="connsiteX18" fmla="*/ 582185 w 777651"/>
              <a:gd name="connsiteY18" fmla="*/ 100652 h 573406"/>
              <a:gd name="connsiteX19" fmla="*/ 614815 w 777651"/>
              <a:gd name="connsiteY19" fmla="*/ 55679 h 573406"/>
              <a:gd name="connsiteX20" fmla="*/ 672619 w 777651"/>
              <a:gd name="connsiteY20" fmla="*/ 61353 h 573406"/>
              <a:gd name="connsiteX21" fmla="*/ 690052 w 777651"/>
              <a:gd name="connsiteY21" fmla="*/ 95620 h 573406"/>
              <a:gd name="connsiteX22" fmla="*/ 701676 w 777651"/>
              <a:gd name="connsiteY22" fmla="*/ 149096 h 573406"/>
              <a:gd name="connsiteX23" fmla="*/ 767549 w 777651"/>
              <a:gd name="connsiteY23" fmla="*/ 219922 h 573406"/>
              <a:gd name="connsiteX24" fmla="*/ 772258 w 777651"/>
              <a:gd name="connsiteY24" fmla="*/ 307939 h 573406"/>
              <a:gd name="connsiteX25" fmla="*/ 716920 w 777651"/>
              <a:gd name="connsiteY25" fmla="*/ 397462 h 573406"/>
              <a:gd name="connsiteX26" fmla="*/ 640011 w 777651"/>
              <a:gd name="connsiteY26" fmla="*/ 488220 h 573406"/>
              <a:gd name="connsiteX27" fmla="*/ 533770 w 777651"/>
              <a:gd name="connsiteY27" fmla="*/ 549299 h 573406"/>
              <a:gd name="connsiteX28" fmla="*/ 345014 w 777651"/>
              <a:gd name="connsiteY28" fmla="*/ 573369 h 573406"/>
              <a:gd name="connsiteX29" fmla="*/ 178326 w 777651"/>
              <a:gd name="connsiteY29" fmla="*/ 544793 h 573406"/>
              <a:gd name="connsiteX30" fmla="*/ 99745 w 777651"/>
              <a:gd name="connsiteY30" fmla="*/ 487644 h 573406"/>
              <a:gd name="connsiteX31" fmla="*/ 54502 w 777651"/>
              <a:gd name="connsiteY31" fmla="*/ 416206 h 573406"/>
              <a:gd name="connsiteX0" fmla="*/ 54502 w 777651"/>
              <a:gd name="connsiteY0" fmla="*/ 416206 h 573406"/>
              <a:gd name="connsiteX1" fmla="*/ 6876 w 777651"/>
              <a:gd name="connsiteY1" fmla="*/ 297144 h 573406"/>
              <a:gd name="connsiteX2" fmla="*/ 6876 w 777651"/>
              <a:gd name="connsiteY2" fmla="*/ 182844 h 573406"/>
              <a:gd name="connsiteX3" fmla="*/ 68789 w 777651"/>
              <a:gd name="connsiteY3" fmla="*/ 120931 h 573406"/>
              <a:gd name="connsiteX4" fmla="*/ 135464 w 777651"/>
              <a:gd name="connsiteY4" fmla="*/ 92356 h 573406"/>
              <a:gd name="connsiteX5" fmla="*/ 187851 w 777651"/>
              <a:gd name="connsiteY5" fmla="*/ 78069 h 573406"/>
              <a:gd name="connsiteX6" fmla="*/ 199757 w 777651"/>
              <a:gd name="connsiteY6" fmla="*/ 37587 h 573406"/>
              <a:gd name="connsiteX7" fmla="*/ 225951 w 777651"/>
              <a:gd name="connsiteY7" fmla="*/ 6631 h 573406"/>
              <a:gd name="connsiteX8" fmla="*/ 271195 w 777651"/>
              <a:gd name="connsiteY8" fmla="*/ 6632 h 573406"/>
              <a:gd name="connsiteX9" fmla="*/ 302151 w 777651"/>
              <a:gd name="connsiteY9" fmla="*/ 35206 h 573406"/>
              <a:gd name="connsiteX10" fmla="*/ 314057 w 777651"/>
              <a:gd name="connsiteY10" fmla="*/ 68544 h 573406"/>
              <a:gd name="connsiteX11" fmla="*/ 349776 w 777651"/>
              <a:gd name="connsiteY11" fmla="*/ 68544 h 573406"/>
              <a:gd name="connsiteX12" fmla="*/ 411689 w 777651"/>
              <a:gd name="connsiteY12" fmla="*/ 68544 h 573406"/>
              <a:gd name="connsiteX13" fmla="*/ 425977 w 777651"/>
              <a:gd name="connsiteY13" fmla="*/ 35206 h 573406"/>
              <a:gd name="connsiteX14" fmla="*/ 454551 w 777651"/>
              <a:gd name="connsiteY14" fmla="*/ 1869 h 573406"/>
              <a:gd name="connsiteX15" fmla="*/ 499794 w 777651"/>
              <a:gd name="connsiteY15" fmla="*/ 11394 h 573406"/>
              <a:gd name="connsiteX16" fmla="*/ 518846 w 777651"/>
              <a:gd name="connsiteY16" fmla="*/ 70925 h 573406"/>
              <a:gd name="connsiteX17" fmla="*/ 561707 w 777651"/>
              <a:gd name="connsiteY17" fmla="*/ 78069 h 573406"/>
              <a:gd name="connsiteX18" fmla="*/ 582185 w 777651"/>
              <a:gd name="connsiteY18" fmla="*/ 100652 h 573406"/>
              <a:gd name="connsiteX19" fmla="*/ 614815 w 777651"/>
              <a:gd name="connsiteY19" fmla="*/ 55679 h 573406"/>
              <a:gd name="connsiteX20" fmla="*/ 666934 w 777651"/>
              <a:gd name="connsiteY20" fmla="*/ 53348 h 573406"/>
              <a:gd name="connsiteX21" fmla="*/ 690052 w 777651"/>
              <a:gd name="connsiteY21" fmla="*/ 95620 h 573406"/>
              <a:gd name="connsiteX22" fmla="*/ 701676 w 777651"/>
              <a:gd name="connsiteY22" fmla="*/ 149096 h 573406"/>
              <a:gd name="connsiteX23" fmla="*/ 767549 w 777651"/>
              <a:gd name="connsiteY23" fmla="*/ 219922 h 573406"/>
              <a:gd name="connsiteX24" fmla="*/ 772258 w 777651"/>
              <a:gd name="connsiteY24" fmla="*/ 307939 h 573406"/>
              <a:gd name="connsiteX25" fmla="*/ 716920 w 777651"/>
              <a:gd name="connsiteY25" fmla="*/ 397462 h 573406"/>
              <a:gd name="connsiteX26" fmla="*/ 640011 w 777651"/>
              <a:gd name="connsiteY26" fmla="*/ 488220 h 573406"/>
              <a:gd name="connsiteX27" fmla="*/ 533770 w 777651"/>
              <a:gd name="connsiteY27" fmla="*/ 549299 h 573406"/>
              <a:gd name="connsiteX28" fmla="*/ 345014 w 777651"/>
              <a:gd name="connsiteY28" fmla="*/ 573369 h 573406"/>
              <a:gd name="connsiteX29" fmla="*/ 178326 w 777651"/>
              <a:gd name="connsiteY29" fmla="*/ 544793 h 573406"/>
              <a:gd name="connsiteX30" fmla="*/ 99745 w 777651"/>
              <a:gd name="connsiteY30" fmla="*/ 487644 h 573406"/>
              <a:gd name="connsiteX31" fmla="*/ 54502 w 777651"/>
              <a:gd name="connsiteY31" fmla="*/ 416206 h 573406"/>
              <a:gd name="connsiteX0" fmla="*/ 54502 w 777651"/>
              <a:gd name="connsiteY0" fmla="*/ 416206 h 573406"/>
              <a:gd name="connsiteX1" fmla="*/ 6876 w 777651"/>
              <a:gd name="connsiteY1" fmla="*/ 297144 h 573406"/>
              <a:gd name="connsiteX2" fmla="*/ 6876 w 777651"/>
              <a:gd name="connsiteY2" fmla="*/ 182844 h 573406"/>
              <a:gd name="connsiteX3" fmla="*/ 68789 w 777651"/>
              <a:gd name="connsiteY3" fmla="*/ 120931 h 573406"/>
              <a:gd name="connsiteX4" fmla="*/ 135464 w 777651"/>
              <a:gd name="connsiteY4" fmla="*/ 92356 h 573406"/>
              <a:gd name="connsiteX5" fmla="*/ 187851 w 777651"/>
              <a:gd name="connsiteY5" fmla="*/ 78069 h 573406"/>
              <a:gd name="connsiteX6" fmla="*/ 199757 w 777651"/>
              <a:gd name="connsiteY6" fmla="*/ 37587 h 573406"/>
              <a:gd name="connsiteX7" fmla="*/ 225951 w 777651"/>
              <a:gd name="connsiteY7" fmla="*/ 6631 h 573406"/>
              <a:gd name="connsiteX8" fmla="*/ 271195 w 777651"/>
              <a:gd name="connsiteY8" fmla="*/ 6632 h 573406"/>
              <a:gd name="connsiteX9" fmla="*/ 302151 w 777651"/>
              <a:gd name="connsiteY9" fmla="*/ 35206 h 573406"/>
              <a:gd name="connsiteX10" fmla="*/ 314057 w 777651"/>
              <a:gd name="connsiteY10" fmla="*/ 68544 h 573406"/>
              <a:gd name="connsiteX11" fmla="*/ 349776 w 777651"/>
              <a:gd name="connsiteY11" fmla="*/ 68544 h 573406"/>
              <a:gd name="connsiteX12" fmla="*/ 411689 w 777651"/>
              <a:gd name="connsiteY12" fmla="*/ 68544 h 573406"/>
              <a:gd name="connsiteX13" fmla="*/ 425977 w 777651"/>
              <a:gd name="connsiteY13" fmla="*/ 35206 h 573406"/>
              <a:gd name="connsiteX14" fmla="*/ 454551 w 777651"/>
              <a:gd name="connsiteY14" fmla="*/ 1869 h 573406"/>
              <a:gd name="connsiteX15" fmla="*/ 499794 w 777651"/>
              <a:gd name="connsiteY15" fmla="*/ 11394 h 573406"/>
              <a:gd name="connsiteX16" fmla="*/ 518846 w 777651"/>
              <a:gd name="connsiteY16" fmla="*/ 70925 h 573406"/>
              <a:gd name="connsiteX17" fmla="*/ 561707 w 777651"/>
              <a:gd name="connsiteY17" fmla="*/ 78069 h 573406"/>
              <a:gd name="connsiteX18" fmla="*/ 582185 w 777651"/>
              <a:gd name="connsiteY18" fmla="*/ 100652 h 573406"/>
              <a:gd name="connsiteX19" fmla="*/ 618766 w 777651"/>
              <a:gd name="connsiteY19" fmla="*/ 59248 h 573406"/>
              <a:gd name="connsiteX20" fmla="*/ 666934 w 777651"/>
              <a:gd name="connsiteY20" fmla="*/ 53348 h 573406"/>
              <a:gd name="connsiteX21" fmla="*/ 690052 w 777651"/>
              <a:gd name="connsiteY21" fmla="*/ 95620 h 573406"/>
              <a:gd name="connsiteX22" fmla="*/ 701676 w 777651"/>
              <a:gd name="connsiteY22" fmla="*/ 149096 h 573406"/>
              <a:gd name="connsiteX23" fmla="*/ 767549 w 777651"/>
              <a:gd name="connsiteY23" fmla="*/ 219922 h 573406"/>
              <a:gd name="connsiteX24" fmla="*/ 772258 w 777651"/>
              <a:gd name="connsiteY24" fmla="*/ 307939 h 573406"/>
              <a:gd name="connsiteX25" fmla="*/ 716920 w 777651"/>
              <a:gd name="connsiteY25" fmla="*/ 397462 h 573406"/>
              <a:gd name="connsiteX26" fmla="*/ 640011 w 777651"/>
              <a:gd name="connsiteY26" fmla="*/ 488220 h 573406"/>
              <a:gd name="connsiteX27" fmla="*/ 533770 w 777651"/>
              <a:gd name="connsiteY27" fmla="*/ 549299 h 573406"/>
              <a:gd name="connsiteX28" fmla="*/ 345014 w 777651"/>
              <a:gd name="connsiteY28" fmla="*/ 573369 h 573406"/>
              <a:gd name="connsiteX29" fmla="*/ 178326 w 777651"/>
              <a:gd name="connsiteY29" fmla="*/ 544793 h 573406"/>
              <a:gd name="connsiteX30" fmla="*/ 99745 w 777651"/>
              <a:gd name="connsiteY30" fmla="*/ 487644 h 573406"/>
              <a:gd name="connsiteX31" fmla="*/ 54502 w 777651"/>
              <a:gd name="connsiteY31" fmla="*/ 416206 h 573406"/>
              <a:gd name="connsiteX0" fmla="*/ 54502 w 777651"/>
              <a:gd name="connsiteY0" fmla="*/ 416206 h 573406"/>
              <a:gd name="connsiteX1" fmla="*/ 6876 w 777651"/>
              <a:gd name="connsiteY1" fmla="*/ 297144 h 573406"/>
              <a:gd name="connsiteX2" fmla="*/ 6876 w 777651"/>
              <a:gd name="connsiteY2" fmla="*/ 182844 h 573406"/>
              <a:gd name="connsiteX3" fmla="*/ 68789 w 777651"/>
              <a:gd name="connsiteY3" fmla="*/ 120931 h 573406"/>
              <a:gd name="connsiteX4" fmla="*/ 135464 w 777651"/>
              <a:gd name="connsiteY4" fmla="*/ 92356 h 573406"/>
              <a:gd name="connsiteX5" fmla="*/ 187851 w 777651"/>
              <a:gd name="connsiteY5" fmla="*/ 78069 h 573406"/>
              <a:gd name="connsiteX6" fmla="*/ 199757 w 777651"/>
              <a:gd name="connsiteY6" fmla="*/ 37587 h 573406"/>
              <a:gd name="connsiteX7" fmla="*/ 225951 w 777651"/>
              <a:gd name="connsiteY7" fmla="*/ 6631 h 573406"/>
              <a:gd name="connsiteX8" fmla="*/ 271195 w 777651"/>
              <a:gd name="connsiteY8" fmla="*/ 6632 h 573406"/>
              <a:gd name="connsiteX9" fmla="*/ 302151 w 777651"/>
              <a:gd name="connsiteY9" fmla="*/ 35206 h 573406"/>
              <a:gd name="connsiteX10" fmla="*/ 314057 w 777651"/>
              <a:gd name="connsiteY10" fmla="*/ 68544 h 573406"/>
              <a:gd name="connsiteX11" fmla="*/ 349776 w 777651"/>
              <a:gd name="connsiteY11" fmla="*/ 68544 h 573406"/>
              <a:gd name="connsiteX12" fmla="*/ 411689 w 777651"/>
              <a:gd name="connsiteY12" fmla="*/ 68544 h 573406"/>
              <a:gd name="connsiteX13" fmla="*/ 425977 w 777651"/>
              <a:gd name="connsiteY13" fmla="*/ 35206 h 573406"/>
              <a:gd name="connsiteX14" fmla="*/ 454551 w 777651"/>
              <a:gd name="connsiteY14" fmla="*/ 1869 h 573406"/>
              <a:gd name="connsiteX15" fmla="*/ 499794 w 777651"/>
              <a:gd name="connsiteY15" fmla="*/ 11394 h 573406"/>
              <a:gd name="connsiteX16" fmla="*/ 518846 w 777651"/>
              <a:gd name="connsiteY16" fmla="*/ 70925 h 573406"/>
              <a:gd name="connsiteX17" fmla="*/ 551001 w 777651"/>
              <a:gd name="connsiteY17" fmla="*/ 89924 h 573406"/>
              <a:gd name="connsiteX18" fmla="*/ 582185 w 777651"/>
              <a:gd name="connsiteY18" fmla="*/ 100652 h 573406"/>
              <a:gd name="connsiteX19" fmla="*/ 618766 w 777651"/>
              <a:gd name="connsiteY19" fmla="*/ 59248 h 573406"/>
              <a:gd name="connsiteX20" fmla="*/ 666934 w 777651"/>
              <a:gd name="connsiteY20" fmla="*/ 53348 h 573406"/>
              <a:gd name="connsiteX21" fmla="*/ 690052 w 777651"/>
              <a:gd name="connsiteY21" fmla="*/ 95620 h 573406"/>
              <a:gd name="connsiteX22" fmla="*/ 701676 w 777651"/>
              <a:gd name="connsiteY22" fmla="*/ 149096 h 573406"/>
              <a:gd name="connsiteX23" fmla="*/ 767549 w 777651"/>
              <a:gd name="connsiteY23" fmla="*/ 219922 h 573406"/>
              <a:gd name="connsiteX24" fmla="*/ 772258 w 777651"/>
              <a:gd name="connsiteY24" fmla="*/ 307939 h 573406"/>
              <a:gd name="connsiteX25" fmla="*/ 716920 w 777651"/>
              <a:gd name="connsiteY25" fmla="*/ 397462 h 573406"/>
              <a:gd name="connsiteX26" fmla="*/ 640011 w 777651"/>
              <a:gd name="connsiteY26" fmla="*/ 488220 h 573406"/>
              <a:gd name="connsiteX27" fmla="*/ 533770 w 777651"/>
              <a:gd name="connsiteY27" fmla="*/ 549299 h 573406"/>
              <a:gd name="connsiteX28" fmla="*/ 345014 w 777651"/>
              <a:gd name="connsiteY28" fmla="*/ 573369 h 573406"/>
              <a:gd name="connsiteX29" fmla="*/ 178326 w 777651"/>
              <a:gd name="connsiteY29" fmla="*/ 544793 h 573406"/>
              <a:gd name="connsiteX30" fmla="*/ 99745 w 777651"/>
              <a:gd name="connsiteY30" fmla="*/ 487644 h 573406"/>
              <a:gd name="connsiteX31" fmla="*/ 54502 w 777651"/>
              <a:gd name="connsiteY31" fmla="*/ 416206 h 573406"/>
              <a:gd name="connsiteX0" fmla="*/ 54502 w 777651"/>
              <a:gd name="connsiteY0" fmla="*/ 416529 h 573729"/>
              <a:gd name="connsiteX1" fmla="*/ 6876 w 777651"/>
              <a:gd name="connsiteY1" fmla="*/ 297467 h 573729"/>
              <a:gd name="connsiteX2" fmla="*/ 6876 w 777651"/>
              <a:gd name="connsiteY2" fmla="*/ 183167 h 573729"/>
              <a:gd name="connsiteX3" fmla="*/ 68789 w 777651"/>
              <a:gd name="connsiteY3" fmla="*/ 121254 h 573729"/>
              <a:gd name="connsiteX4" fmla="*/ 135464 w 777651"/>
              <a:gd name="connsiteY4" fmla="*/ 92679 h 573729"/>
              <a:gd name="connsiteX5" fmla="*/ 187851 w 777651"/>
              <a:gd name="connsiteY5" fmla="*/ 78392 h 573729"/>
              <a:gd name="connsiteX6" fmla="*/ 199757 w 777651"/>
              <a:gd name="connsiteY6" fmla="*/ 37910 h 573729"/>
              <a:gd name="connsiteX7" fmla="*/ 225951 w 777651"/>
              <a:gd name="connsiteY7" fmla="*/ 6954 h 573729"/>
              <a:gd name="connsiteX8" fmla="*/ 271195 w 777651"/>
              <a:gd name="connsiteY8" fmla="*/ 6955 h 573729"/>
              <a:gd name="connsiteX9" fmla="*/ 302151 w 777651"/>
              <a:gd name="connsiteY9" fmla="*/ 35529 h 573729"/>
              <a:gd name="connsiteX10" fmla="*/ 314057 w 777651"/>
              <a:gd name="connsiteY10" fmla="*/ 68867 h 573729"/>
              <a:gd name="connsiteX11" fmla="*/ 349776 w 777651"/>
              <a:gd name="connsiteY11" fmla="*/ 68867 h 573729"/>
              <a:gd name="connsiteX12" fmla="*/ 411689 w 777651"/>
              <a:gd name="connsiteY12" fmla="*/ 68867 h 573729"/>
              <a:gd name="connsiteX13" fmla="*/ 425977 w 777651"/>
              <a:gd name="connsiteY13" fmla="*/ 35529 h 573729"/>
              <a:gd name="connsiteX14" fmla="*/ 454551 w 777651"/>
              <a:gd name="connsiteY14" fmla="*/ 2192 h 573729"/>
              <a:gd name="connsiteX15" fmla="*/ 499794 w 777651"/>
              <a:gd name="connsiteY15" fmla="*/ 11717 h 573729"/>
              <a:gd name="connsiteX16" fmla="*/ 501970 w 777651"/>
              <a:gd name="connsiteY16" fmla="*/ 80400 h 573729"/>
              <a:gd name="connsiteX17" fmla="*/ 551001 w 777651"/>
              <a:gd name="connsiteY17" fmla="*/ 90247 h 573729"/>
              <a:gd name="connsiteX18" fmla="*/ 582185 w 777651"/>
              <a:gd name="connsiteY18" fmla="*/ 100975 h 573729"/>
              <a:gd name="connsiteX19" fmla="*/ 618766 w 777651"/>
              <a:gd name="connsiteY19" fmla="*/ 59571 h 573729"/>
              <a:gd name="connsiteX20" fmla="*/ 666934 w 777651"/>
              <a:gd name="connsiteY20" fmla="*/ 53671 h 573729"/>
              <a:gd name="connsiteX21" fmla="*/ 690052 w 777651"/>
              <a:gd name="connsiteY21" fmla="*/ 95943 h 573729"/>
              <a:gd name="connsiteX22" fmla="*/ 701676 w 777651"/>
              <a:gd name="connsiteY22" fmla="*/ 149419 h 573729"/>
              <a:gd name="connsiteX23" fmla="*/ 767549 w 777651"/>
              <a:gd name="connsiteY23" fmla="*/ 220245 h 573729"/>
              <a:gd name="connsiteX24" fmla="*/ 772258 w 777651"/>
              <a:gd name="connsiteY24" fmla="*/ 308262 h 573729"/>
              <a:gd name="connsiteX25" fmla="*/ 716920 w 777651"/>
              <a:gd name="connsiteY25" fmla="*/ 397785 h 573729"/>
              <a:gd name="connsiteX26" fmla="*/ 640011 w 777651"/>
              <a:gd name="connsiteY26" fmla="*/ 488543 h 573729"/>
              <a:gd name="connsiteX27" fmla="*/ 533770 w 777651"/>
              <a:gd name="connsiteY27" fmla="*/ 549622 h 573729"/>
              <a:gd name="connsiteX28" fmla="*/ 345014 w 777651"/>
              <a:gd name="connsiteY28" fmla="*/ 573692 h 573729"/>
              <a:gd name="connsiteX29" fmla="*/ 178326 w 777651"/>
              <a:gd name="connsiteY29" fmla="*/ 545116 h 573729"/>
              <a:gd name="connsiteX30" fmla="*/ 99745 w 777651"/>
              <a:gd name="connsiteY30" fmla="*/ 487967 h 573729"/>
              <a:gd name="connsiteX31" fmla="*/ 54502 w 777651"/>
              <a:gd name="connsiteY31" fmla="*/ 416529 h 573729"/>
              <a:gd name="connsiteX0" fmla="*/ 54502 w 777651"/>
              <a:gd name="connsiteY0" fmla="*/ 414407 h 571607"/>
              <a:gd name="connsiteX1" fmla="*/ 6876 w 777651"/>
              <a:gd name="connsiteY1" fmla="*/ 295345 h 571607"/>
              <a:gd name="connsiteX2" fmla="*/ 6876 w 777651"/>
              <a:gd name="connsiteY2" fmla="*/ 181045 h 571607"/>
              <a:gd name="connsiteX3" fmla="*/ 68789 w 777651"/>
              <a:gd name="connsiteY3" fmla="*/ 119132 h 571607"/>
              <a:gd name="connsiteX4" fmla="*/ 135464 w 777651"/>
              <a:gd name="connsiteY4" fmla="*/ 90557 h 571607"/>
              <a:gd name="connsiteX5" fmla="*/ 187851 w 777651"/>
              <a:gd name="connsiteY5" fmla="*/ 76270 h 571607"/>
              <a:gd name="connsiteX6" fmla="*/ 199757 w 777651"/>
              <a:gd name="connsiteY6" fmla="*/ 35788 h 571607"/>
              <a:gd name="connsiteX7" fmla="*/ 225951 w 777651"/>
              <a:gd name="connsiteY7" fmla="*/ 4832 h 571607"/>
              <a:gd name="connsiteX8" fmla="*/ 271195 w 777651"/>
              <a:gd name="connsiteY8" fmla="*/ 4833 h 571607"/>
              <a:gd name="connsiteX9" fmla="*/ 302151 w 777651"/>
              <a:gd name="connsiteY9" fmla="*/ 33407 h 571607"/>
              <a:gd name="connsiteX10" fmla="*/ 314057 w 777651"/>
              <a:gd name="connsiteY10" fmla="*/ 66745 h 571607"/>
              <a:gd name="connsiteX11" fmla="*/ 349776 w 777651"/>
              <a:gd name="connsiteY11" fmla="*/ 66745 h 571607"/>
              <a:gd name="connsiteX12" fmla="*/ 411689 w 777651"/>
              <a:gd name="connsiteY12" fmla="*/ 66745 h 571607"/>
              <a:gd name="connsiteX13" fmla="*/ 425977 w 777651"/>
              <a:gd name="connsiteY13" fmla="*/ 33407 h 571607"/>
              <a:gd name="connsiteX14" fmla="*/ 454551 w 777651"/>
              <a:gd name="connsiteY14" fmla="*/ 70 h 571607"/>
              <a:gd name="connsiteX15" fmla="*/ 483301 w 777651"/>
              <a:gd name="connsiteY15" fmla="*/ 26268 h 571607"/>
              <a:gd name="connsiteX16" fmla="*/ 501970 w 777651"/>
              <a:gd name="connsiteY16" fmla="*/ 78278 h 571607"/>
              <a:gd name="connsiteX17" fmla="*/ 551001 w 777651"/>
              <a:gd name="connsiteY17" fmla="*/ 88125 h 571607"/>
              <a:gd name="connsiteX18" fmla="*/ 582185 w 777651"/>
              <a:gd name="connsiteY18" fmla="*/ 98853 h 571607"/>
              <a:gd name="connsiteX19" fmla="*/ 618766 w 777651"/>
              <a:gd name="connsiteY19" fmla="*/ 57449 h 571607"/>
              <a:gd name="connsiteX20" fmla="*/ 666934 w 777651"/>
              <a:gd name="connsiteY20" fmla="*/ 51549 h 571607"/>
              <a:gd name="connsiteX21" fmla="*/ 690052 w 777651"/>
              <a:gd name="connsiteY21" fmla="*/ 93821 h 571607"/>
              <a:gd name="connsiteX22" fmla="*/ 701676 w 777651"/>
              <a:gd name="connsiteY22" fmla="*/ 147297 h 571607"/>
              <a:gd name="connsiteX23" fmla="*/ 767549 w 777651"/>
              <a:gd name="connsiteY23" fmla="*/ 218123 h 571607"/>
              <a:gd name="connsiteX24" fmla="*/ 772258 w 777651"/>
              <a:gd name="connsiteY24" fmla="*/ 306140 h 571607"/>
              <a:gd name="connsiteX25" fmla="*/ 716920 w 777651"/>
              <a:gd name="connsiteY25" fmla="*/ 395663 h 571607"/>
              <a:gd name="connsiteX26" fmla="*/ 640011 w 777651"/>
              <a:gd name="connsiteY26" fmla="*/ 486421 h 571607"/>
              <a:gd name="connsiteX27" fmla="*/ 533770 w 777651"/>
              <a:gd name="connsiteY27" fmla="*/ 547500 h 571607"/>
              <a:gd name="connsiteX28" fmla="*/ 345014 w 777651"/>
              <a:gd name="connsiteY28" fmla="*/ 571570 h 571607"/>
              <a:gd name="connsiteX29" fmla="*/ 178326 w 777651"/>
              <a:gd name="connsiteY29" fmla="*/ 542994 h 571607"/>
              <a:gd name="connsiteX30" fmla="*/ 99745 w 777651"/>
              <a:gd name="connsiteY30" fmla="*/ 485845 h 571607"/>
              <a:gd name="connsiteX31" fmla="*/ 54502 w 777651"/>
              <a:gd name="connsiteY31" fmla="*/ 414407 h 571607"/>
              <a:gd name="connsiteX0" fmla="*/ 54502 w 777651"/>
              <a:gd name="connsiteY0" fmla="*/ 413297 h 570497"/>
              <a:gd name="connsiteX1" fmla="*/ 6876 w 777651"/>
              <a:gd name="connsiteY1" fmla="*/ 294235 h 570497"/>
              <a:gd name="connsiteX2" fmla="*/ 6876 w 777651"/>
              <a:gd name="connsiteY2" fmla="*/ 179935 h 570497"/>
              <a:gd name="connsiteX3" fmla="*/ 68789 w 777651"/>
              <a:gd name="connsiteY3" fmla="*/ 118022 h 570497"/>
              <a:gd name="connsiteX4" fmla="*/ 135464 w 777651"/>
              <a:gd name="connsiteY4" fmla="*/ 89447 h 570497"/>
              <a:gd name="connsiteX5" fmla="*/ 187851 w 777651"/>
              <a:gd name="connsiteY5" fmla="*/ 75160 h 570497"/>
              <a:gd name="connsiteX6" fmla="*/ 199757 w 777651"/>
              <a:gd name="connsiteY6" fmla="*/ 34678 h 570497"/>
              <a:gd name="connsiteX7" fmla="*/ 225951 w 777651"/>
              <a:gd name="connsiteY7" fmla="*/ 3722 h 570497"/>
              <a:gd name="connsiteX8" fmla="*/ 271195 w 777651"/>
              <a:gd name="connsiteY8" fmla="*/ 3723 h 570497"/>
              <a:gd name="connsiteX9" fmla="*/ 302151 w 777651"/>
              <a:gd name="connsiteY9" fmla="*/ 32297 h 570497"/>
              <a:gd name="connsiteX10" fmla="*/ 314057 w 777651"/>
              <a:gd name="connsiteY10" fmla="*/ 65635 h 570497"/>
              <a:gd name="connsiteX11" fmla="*/ 349776 w 777651"/>
              <a:gd name="connsiteY11" fmla="*/ 65635 h 570497"/>
              <a:gd name="connsiteX12" fmla="*/ 411689 w 777651"/>
              <a:gd name="connsiteY12" fmla="*/ 65635 h 570497"/>
              <a:gd name="connsiteX13" fmla="*/ 425977 w 777651"/>
              <a:gd name="connsiteY13" fmla="*/ 32297 h 570497"/>
              <a:gd name="connsiteX14" fmla="*/ 456667 w 777651"/>
              <a:gd name="connsiteY14" fmla="*/ 10916 h 570497"/>
              <a:gd name="connsiteX15" fmla="*/ 483301 w 777651"/>
              <a:gd name="connsiteY15" fmla="*/ 25158 h 570497"/>
              <a:gd name="connsiteX16" fmla="*/ 501970 w 777651"/>
              <a:gd name="connsiteY16" fmla="*/ 77168 h 570497"/>
              <a:gd name="connsiteX17" fmla="*/ 551001 w 777651"/>
              <a:gd name="connsiteY17" fmla="*/ 87015 h 570497"/>
              <a:gd name="connsiteX18" fmla="*/ 582185 w 777651"/>
              <a:gd name="connsiteY18" fmla="*/ 97743 h 570497"/>
              <a:gd name="connsiteX19" fmla="*/ 618766 w 777651"/>
              <a:gd name="connsiteY19" fmla="*/ 56339 h 570497"/>
              <a:gd name="connsiteX20" fmla="*/ 666934 w 777651"/>
              <a:gd name="connsiteY20" fmla="*/ 50439 h 570497"/>
              <a:gd name="connsiteX21" fmla="*/ 690052 w 777651"/>
              <a:gd name="connsiteY21" fmla="*/ 92711 h 570497"/>
              <a:gd name="connsiteX22" fmla="*/ 701676 w 777651"/>
              <a:gd name="connsiteY22" fmla="*/ 146187 h 570497"/>
              <a:gd name="connsiteX23" fmla="*/ 767549 w 777651"/>
              <a:gd name="connsiteY23" fmla="*/ 217013 h 570497"/>
              <a:gd name="connsiteX24" fmla="*/ 772258 w 777651"/>
              <a:gd name="connsiteY24" fmla="*/ 305030 h 570497"/>
              <a:gd name="connsiteX25" fmla="*/ 716920 w 777651"/>
              <a:gd name="connsiteY25" fmla="*/ 394553 h 570497"/>
              <a:gd name="connsiteX26" fmla="*/ 640011 w 777651"/>
              <a:gd name="connsiteY26" fmla="*/ 485311 h 570497"/>
              <a:gd name="connsiteX27" fmla="*/ 533770 w 777651"/>
              <a:gd name="connsiteY27" fmla="*/ 546390 h 570497"/>
              <a:gd name="connsiteX28" fmla="*/ 345014 w 777651"/>
              <a:gd name="connsiteY28" fmla="*/ 570460 h 570497"/>
              <a:gd name="connsiteX29" fmla="*/ 178326 w 777651"/>
              <a:gd name="connsiteY29" fmla="*/ 541884 h 570497"/>
              <a:gd name="connsiteX30" fmla="*/ 99745 w 777651"/>
              <a:gd name="connsiteY30" fmla="*/ 484735 h 570497"/>
              <a:gd name="connsiteX31" fmla="*/ 54502 w 777651"/>
              <a:gd name="connsiteY31" fmla="*/ 413297 h 570497"/>
              <a:gd name="connsiteX0" fmla="*/ 54502 w 775910"/>
              <a:gd name="connsiteY0" fmla="*/ 413297 h 570497"/>
              <a:gd name="connsiteX1" fmla="*/ 6876 w 775910"/>
              <a:gd name="connsiteY1" fmla="*/ 294235 h 570497"/>
              <a:gd name="connsiteX2" fmla="*/ 6876 w 775910"/>
              <a:gd name="connsiteY2" fmla="*/ 179935 h 570497"/>
              <a:gd name="connsiteX3" fmla="*/ 68789 w 775910"/>
              <a:gd name="connsiteY3" fmla="*/ 118022 h 570497"/>
              <a:gd name="connsiteX4" fmla="*/ 135464 w 775910"/>
              <a:gd name="connsiteY4" fmla="*/ 89447 h 570497"/>
              <a:gd name="connsiteX5" fmla="*/ 187851 w 775910"/>
              <a:gd name="connsiteY5" fmla="*/ 75160 h 570497"/>
              <a:gd name="connsiteX6" fmla="*/ 199757 w 775910"/>
              <a:gd name="connsiteY6" fmla="*/ 34678 h 570497"/>
              <a:gd name="connsiteX7" fmla="*/ 225951 w 775910"/>
              <a:gd name="connsiteY7" fmla="*/ 3722 h 570497"/>
              <a:gd name="connsiteX8" fmla="*/ 271195 w 775910"/>
              <a:gd name="connsiteY8" fmla="*/ 3723 h 570497"/>
              <a:gd name="connsiteX9" fmla="*/ 302151 w 775910"/>
              <a:gd name="connsiteY9" fmla="*/ 32297 h 570497"/>
              <a:gd name="connsiteX10" fmla="*/ 314057 w 775910"/>
              <a:gd name="connsiteY10" fmla="*/ 65635 h 570497"/>
              <a:gd name="connsiteX11" fmla="*/ 349776 w 775910"/>
              <a:gd name="connsiteY11" fmla="*/ 65635 h 570497"/>
              <a:gd name="connsiteX12" fmla="*/ 411689 w 775910"/>
              <a:gd name="connsiteY12" fmla="*/ 65635 h 570497"/>
              <a:gd name="connsiteX13" fmla="*/ 425977 w 775910"/>
              <a:gd name="connsiteY13" fmla="*/ 32297 h 570497"/>
              <a:gd name="connsiteX14" fmla="*/ 456667 w 775910"/>
              <a:gd name="connsiteY14" fmla="*/ 10916 h 570497"/>
              <a:gd name="connsiteX15" fmla="*/ 483301 w 775910"/>
              <a:gd name="connsiteY15" fmla="*/ 25158 h 570497"/>
              <a:gd name="connsiteX16" fmla="*/ 501970 w 775910"/>
              <a:gd name="connsiteY16" fmla="*/ 77168 h 570497"/>
              <a:gd name="connsiteX17" fmla="*/ 551001 w 775910"/>
              <a:gd name="connsiteY17" fmla="*/ 87015 h 570497"/>
              <a:gd name="connsiteX18" fmla="*/ 582185 w 775910"/>
              <a:gd name="connsiteY18" fmla="*/ 97743 h 570497"/>
              <a:gd name="connsiteX19" fmla="*/ 618766 w 775910"/>
              <a:gd name="connsiteY19" fmla="*/ 56339 h 570497"/>
              <a:gd name="connsiteX20" fmla="*/ 666934 w 775910"/>
              <a:gd name="connsiteY20" fmla="*/ 50439 h 570497"/>
              <a:gd name="connsiteX21" fmla="*/ 690052 w 775910"/>
              <a:gd name="connsiteY21" fmla="*/ 92711 h 570497"/>
              <a:gd name="connsiteX22" fmla="*/ 701676 w 775910"/>
              <a:gd name="connsiteY22" fmla="*/ 146187 h 570497"/>
              <a:gd name="connsiteX23" fmla="*/ 742311 w 775910"/>
              <a:gd name="connsiteY23" fmla="*/ 174622 h 570497"/>
              <a:gd name="connsiteX24" fmla="*/ 767549 w 775910"/>
              <a:gd name="connsiteY24" fmla="*/ 217013 h 570497"/>
              <a:gd name="connsiteX25" fmla="*/ 772258 w 775910"/>
              <a:gd name="connsiteY25" fmla="*/ 305030 h 570497"/>
              <a:gd name="connsiteX26" fmla="*/ 716920 w 775910"/>
              <a:gd name="connsiteY26" fmla="*/ 394553 h 570497"/>
              <a:gd name="connsiteX27" fmla="*/ 640011 w 775910"/>
              <a:gd name="connsiteY27" fmla="*/ 485311 h 570497"/>
              <a:gd name="connsiteX28" fmla="*/ 533770 w 775910"/>
              <a:gd name="connsiteY28" fmla="*/ 546390 h 570497"/>
              <a:gd name="connsiteX29" fmla="*/ 345014 w 775910"/>
              <a:gd name="connsiteY29" fmla="*/ 570460 h 570497"/>
              <a:gd name="connsiteX30" fmla="*/ 178326 w 775910"/>
              <a:gd name="connsiteY30" fmla="*/ 541884 h 570497"/>
              <a:gd name="connsiteX31" fmla="*/ 99745 w 775910"/>
              <a:gd name="connsiteY31" fmla="*/ 484735 h 570497"/>
              <a:gd name="connsiteX32" fmla="*/ 54502 w 775910"/>
              <a:gd name="connsiteY32" fmla="*/ 413297 h 570497"/>
              <a:gd name="connsiteX0" fmla="*/ 54502 w 775910"/>
              <a:gd name="connsiteY0" fmla="*/ 413297 h 570497"/>
              <a:gd name="connsiteX1" fmla="*/ 6876 w 775910"/>
              <a:gd name="connsiteY1" fmla="*/ 294235 h 570497"/>
              <a:gd name="connsiteX2" fmla="*/ 6876 w 775910"/>
              <a:gd name="connsiteY2" fmla="*/ 179935 h 570497"/>
              <a:gd name="connsiteX3" fmla="*/ 68789 w 775910"/>
              <a:gd name="connsiteY3" fmla="*/ 118022 h 570497"/>
              <a:gd name="connsiteX4" fmla="*/ 135464 w 775910"/>
              <a:gd name="connsiteY4" fmla="*/ 89447 h 570497"/>
              <a:gd name="connsiteX5" fmla="*/ 187851 w 775910"/>
              <a:gd name="connsiteY5" fmla="*/ 75160 h 570497"/>
              <a:gd name="connsiteX6" fmla="*/ 199757 w 775910"/>
              <a:gd name="connsiteY6" fmla="*/ 34678 h 570497"/>
              <a:gd name="connsiteX7" fmla="*/ 225951 w 775910"/>
              <a:gd name="connsiteY7" fmla="*/ 3722 h 570497"/>
              <a:gd name="connsiteX8" fmla="*/ 271195 w 775910"/>
              <a:gd name="connsiteY8" fmla="*/ 3723 h 570497"/>
              <a:gd name="connsiteX9" fmla="*/ 302151 w 775910"/>
              <a:gd name="connsiteY9" fmla="*/ 32297 h 570497"/>
              <a:gd name="connsiteX10" fmla="*/ 314057 w 775910"/>
              <a:gd name="connsiteY10" fmla="*/ 65635 h 570497"/>
              <a:gd name="connsiteX11" fmla="*/ 349776 w 775910"/>
              <a:gd name="connsiteY11" fmla="*/ 65635 h 570497"/>
              <a:gd name="connsiteX12" fmla="*/ 411689 w 775910"/>
              <a:gd name="connsiteY12" fmla="*/ 65635 h 570497"/>
              <a:gd name="connsiteX13" fmla="*/ 425977 w 775910"/>
              <a:gd name="connsiteY13" fmla="*/ 32297 h 570497"/>
              <a:gd name="connsiteX14" fmla="*/ 456667 w 775910"/>
              <a:gd name="connsiteY14" fmla="*/ 10916 h 570497"/>
              <a:gd name="connsiteX15" fmla="*/ 483301 w 775910"/>
              <a:gd name="connsiteY15" fmla="*/ 25158 h 570497"/>
              <a:gd name="connsiteX16" fmla="*/ 501970 w 775910"/>
              <a:gd name="connsiteY16" fmla="*/ 77168 h 570497"/>
              <a:gd name="connsiteX17" fmla="*/ 547917 w 775910"/>
              <a:gd name="connsiteY17" fmla="*/ 85664 h 570497"/>
              <a:gd name="connsiteX18" fmla="*/ 582185 w 775910"/>
              <a:gd name="connsiteY18" fmla="*/ 97743 h 570497"/>
              <a:gd name="connsiteX19" fmla="*/ 618766 w 775910"/>
              <a:gd name="connsiteY19" fmla="*/ 56339 h 570497"/>
              <a:gd name="connsiteX20" fmla="*/ 666934 w 775910"/>
              <a:gd name="connsiteY20" fmla="*/ 50439 h 570497"/>
              <a:gd name="connsiteX21" fmla="*/ 690052 w 775910"/>
              <a:gd name="connsiteY21" fmla="*/ 92711 h 570497"/>
              <a:gd name="connsiteX22" fmla="*/ 701676 w 775910"/>
              <a:gd name="connsiteY22" fmla="*/ 146187 h 570497"/>
              <a:gd name="connsiteX23" fmla="*/ 742311 w 775910"/>
              <a:gd name="connsiteY23" fmla="*/ 174622 h 570497"/>
              <a:gd name="connsiteX24" fmla="*/ 767549 w 775910"/>
              <a:gd name="connsiteY24" fmla="*/ 217013 h 570497"/>
              <a:gd name="connsiteX25" fmla="*/ 772258 w 775910"/>
              <a:gd name="connsiteY25" fmla="*/ 305030 h 570497"/>
              <a:gd name="connsiteX26" fmla="*/ 716920 w 775910"/>
              <a:gd name="connsiteY26" fmla="*/ 394553 h 570497"/>
              <a:gd name="connsiteX27" fmla="*/ 640011 w 775910"/>
              <a:gd name="connsiteY27" fmla="*/ 485311 h 570497"/>
              <a:gd name="connsiteX28" fmla="*/ 533770 w 775910"/>
              <a:gd name="connsiteY28" fmla="*/ 546390 h 570497"/>
              <a:gd name="connsiteX29" fmla="*/ 345014 w 775910"/>
              <a:gd name="connsiteY29" fmla="*/ 570460 h 570497"/>
              <a:gd name="connsiteX30" fmla="*/ 178326 w 775910"/>
              <a:gd name="connsiteY30" fmla="*/ 541884 h 570497"/>
              <a:gd name="connsiteX31" fmla="*/ 99745 w 775910"/>
              <a:gd name="connsiteY31" fmla="*/ 484735 h 570497"/>
              <a:gd name="connsiteX32" fmla="*/ 54502 w 775910"/>
              <a:gd name="connsiteY32" fmla="*/ 413297 h 570497"/>
              <a:gd name="connsiteX0" fmla="*/ 54502 w 775910"/>
              <a:gd name="connsiteY0" fmla="*/ 413297 h 570497"/>
              <a:gd name="connsiteX1" fmla="*/ 6876 w 775910"/>
              <a:gd name="connsiteY1" fmla="*/ 294235 h 570497"/>
              <a:gd name="connsiteX2" fmla="*/ 6876 w 775910"/>
              <a:gd name="connsiteY2" fmla="*/ 179935 h 570497"/>
              <a:gd name="connsiteX3" fmla="*/ 68789 w 775910"/>
              <a:gd name="connsiteY3" fmla="*/ 118022 h 570497"/>
              <a:gd name="connsiteX4" fmla="*/ 135464 w 775910"/>
              <a:gd name="connsiteY4" fmla="*/ 89447 h 570497"/>
              <a:gd name="connsiteX5" fmla="*/ 187851 w 775910"/>
              <a:gd name="connsiteY5" fmla="*/ 75160 h 570497"/>
              <a:gd name="connsiteX6" fmla="*/ 199757 w 775910"/>
              <a:gd name="connsiteY6" fmla="*/ 34678 h 570497"/>
              <a:gd name="connsiteX7" fmla="*/ 225951 w 775910"/>
              <a:gd name="connsiteY7" fmla="*/ 3722 h 570497"/>
              <a:gd name="connsiteX8" fmla="*/ 271195 w 775910"/>
              <a:gd name="connsiteY8" fmla="*/ 3723 h 570497"/>
              <a:gd name="connsiteX9" fmla="*/ 302151 w 775910"/>
              <a:gd name="connsiteY9" fmla="*/ 32297 h 570497"/>
              <a:gd name="connsiteX10" fmla="*/ 314057 w 775910"/>
              <a:gd name="connsiteY10" fmla="*/ 65635 h 570497"/>
              <a:gd name="connsiteX11" fmla="*/ 349776 w 775910"/>
              <a:gd name="connsiteY11" fmla="*/ 65635 h 570497"/>
              <a:gd name="connsiteX12" fmla="*/ 411689 w 775910"/>
              <a:gd name="connsiteY12" fmla="*/ 65635 h 570497"/>
              <a:gd name="connsiteX13" fmla="*/ 425977 w 775910"/>
              <a:gd name="connsiteY13" fmla="*/ 32297 h 570497"/>
              <a:gd name="connsiteX14" fmla="*/ 456667 w 775910"/>
              <a:gd name="connsiteY14" fmla="*/ 10916 h 570497"/>
              <a:gd name="connsiteX15" fmla="*/ 483301 w 775910"/>
              <a:gd name="connsiteY15" fmla="*/ 25158 h 570497"/>
              <a:gd name="connsiteX16" fmla="*/ 501970 w 775910"/>
              <a:gd name="connsiteY16" fmla="*/ 77168 h 570497"/>
              <a:gd name="connsiteX17" fmla="*/ 544348 w 775910"/>
              <a:gd name="connsiteY17" fmla="*/ 89614 h 570497"/>
              <a:gd name="connsiteX18" fmla="*/ 582185 w 775910"/>
              <a:gd name="connsiteY18" fmla="*/ 97743 h 570497"/>
              <a:gd name="connsiteX19" fmla="*/ 618766 w 775910"/>
              <a:gd name="connsiteY19" fmla="*/ 56339 h 570497"/>
              <a:gd name="connsiteX20" fmla="*/ 666934 w 775910"/>
              <a:gd name="connsiteY20" fmla="*/ 50439 h 570497"/>
              <a:gd name="connsiteX21" fmla="*/ 690052 w 775910"/>
              <a:gd name="connsiteY21" fmla="*/ 92711 h 570497"/>
              <a:gd name="connsiteX22" fmla="*/ 701676 w 775910"/>
              <a:gd name="connsiteY22" fmla="*/ 146187 h 570497"/>
              <a:gd name="connsiteX23" fmla="*/ 742311 w 775910"/>
              <a:gd name="connsiteY23" fmla="*/ 174622 h 570497"/>
              <a:gd name="connsiteX24" fmla="*/ 767549 w 775910"/>
              <a:gd name="connsiteY24" fmla="*/ 217013 h 570497"/>
              <a:gd name="connsiteX25" fmla="*/ 772258 w 775910"/>
              <a:gd name="connsiteY25" fmla="*/ 305030 h 570497"/>
              <a:gd name="connsiteX26" fmla="*/ 716920 w 775910"/>
              <a:gd name="connsiteY26" fmla="*/ 394553 h 570497"/>
              <a:gd name="connsiteX27" fmla="*/ 640011 w 775910"/>
              <a:gd name="connsiteY27" fmla="*/ 485311 h 570497"/>
              <a:gd name="connsiteX28" fmla="*/ 533770 w 775910"/>
              <a:gd name="connsiteY28" fmla="*/ 546390 h 570497"/>
              <a:gd name="connsiteX29" fmla="*/ 345014 w 775910"/>
              <a:gd name="connsiteY29" fmla="*/ 570460 h 570497"/>
              <a:gd name="connsiteX30" fmla="*/ 178326 w 775910"/>
              <a:gd name="connsiteY30" fmla="*/ 541884 h 570497"/>
              <a:gd name="connsiteX31" fmla="*/ 99745 w 775910"/>
              <a:gd name="connsiteY31" fmla="*/ 484735 h 570497"/>
              <a:gd name="connsiteX32" fmla="*/ 54502 w 775910"/>
              <a:gd name="connsiteY32" fmla="*/ 413297 h 570497"/>
              <a:gd name="connsiteX0" fmla="*/ 54502 w 775910"/>
              <a:gd name="connsiteY0" fmla="*/ 413297 h 570497"/>
              <a:gd name="connsiteX1" fmla="*/ 6876 w 775910"/>
              <a:gd name="connsiteY1" fmla="*/ 294235 h 570497"/>
              <a:gd name="connsiteX2" fmla="*/ 6876 w 775910"/>
              <a:gd name="connsiteY2" fmla="*/ 179935 h 570497"/>
              <a:gd name="connsiteX3" fmla="*/ 68789 w 775910"/>
              <a:gd name="connsiteY3" fmla="*/ 118022 h 570497"/>
              <a:gd name="connsiteX4" fmla="*/ 135464 w 775910"/>
              <a:gd name="connsiteY4" fmla="*/ 89447 h 570497"/>
              <a:gd name="connsiteX5" fmla="*/ 187851 w 775910"/>
              <a:gd name="connsiteY5" fmla="*/ 75160 h 570497"/>
              <a:gd name="connsiteX6" fmla="*/ 199757 w 775910"/>
              <a:gd name="connsiteY6" fmla="*/ 34678 h 570497"/>
              <a:gd name="connsiteX7" fmla="*/ 225951 w 775910"/>
              <a:gd name="connsiteY7" fmla="*/ 3722 h 570497"/>
              <a:gd name="connsiteX8" fmla="*/ 271195 w 775910"/>
              <a:gd name="connsiteY8" fmla="*/ 3723 h 570497"/>
              <a:gd name="connsiteX9" fmla="*/ 302151 w 775910"/>
              <a:gd name="connsiteY9" fmla="*/ 32297 h 570497"/>
              <a:gd name="connsiteX10" fmla="*/ 314057 w 775910"/>
              <a:gd name="connsiteY10" fmla="*/ 65635 h 570497"/>
              <a:gd name="connsiteX11" fmla="*/ 349776 w 775910"/>
              <a:gd name="connsiteY11" fmla="*/ 65635 h 570497"/>
              <a:gd name="connsiteX12" fmla="*/ 401084 w 775910"/>
              <a:gd name="connsiteY12" fmla="*/ 64667 h 570497"/>
              <a:gd name="connsiteX13" fmla="*/ 425977 w 775910"/>
              <a:gd name="connsiteY13" fmla="*/ 32297 h 570497"/>
              <a:gd name="connsiteX14" fmla="*/ 456667 w 775910"/>
              <a:gd name="connsiteY14" fmla="*/ 10916 h 570497"/>
              <a:gd name="connsiteX15" fmla="*/ 483301 w 775910"/>
              <a:gd name="connsiteY15" fmla="*/ 25158 h 570497"/>
              <a:gd name="connsiteX16" fmla="*/ 501970 w 775910"/>
              <a:gd name="connsiteY16" fmla="*/ 77168 h 570497"/>
              <a:gd name="connsiteX17" fmla="*/ 544348 w 775910"/>
              <a:gd name="connsiteY17" fmla="*/ 89614 h 570497"/>
              <a:gd name="connsiteX18" fmla="*/ 582185 w 775910"/>
              <a:gd name="connsiteY18" fmla="*/ 97743 h 570497"/>
              <a:gd name="connsiteX19" fmla="*/ 618766 w 775910"/>
              <a:gd name="connsiteY19" fmla="*/ 56339 h 570497"/>
              <a:gd name="connsiteX20" fmla="*/ 666934 w 775910"/>
              <a:gd name="connsiteY20" fmla="*/ 50439 h 570497"/>
              <a:gd name="connsiteX21" fmla="*/ 690052 w 775910"/>
              <a:gd name="connsiteY21" fmla="*/ 92711 h 570497"/>
              <a:gd name="connsiteX22" fmla="*/ 701676 w 775910"/>
              <a:gd name="connsiteY22" fmla="*/ 146187 h 570497"/>
              <a:gd name="connsiteX23" fmla="*/ 742311 w 775910"/>
              <a:gd name="connsiteY23" fmla="*/ 174622 h 570497"/>
              <a:gd name="connsiteX24" fmla="*/ 767549 w 775910"/>
              <a:gd name="connsiteY24" fmla="*/ 217013 h 570497"/>
              <a:gd name="connsiteX25" fmla="*/ 772258 w 775910"/>
              <a:gd name="connsiteY25" fmla="*/ 305030 h 570497"/>
              <a:gd name="connsiteX26" fmla="*/ 716920 w 775910"/>
              <a:gd name="connsiteY26" fmla="*/ 394553 h 570497"/>
              <a:gd name="connsiteX27" fmla="*/ 640011 w 775910"/>
              <a:gd name="connsiteY27" fmla="*/ 485311 h 570497"/>
              <a:gd name="connsiteX28" fmla="*/ 533770 w 775910"/>
              <a:gd name="connsiteY28" fmla="*/ 546390 h 570497"/>
              <a:gd name="connsiteX29" fmla="*/ 345014 w 775910"/>
              <a:gd name="connsiteY29" fmla="*/ 570460 h 570497"/>
              <a:gd name="connsiteX30" fmla="*/ 178326 w 775910"/>
              <a:gd name="connsiteY30" fmla="*/ 541884 h 570497"/>
              <a:gd name="connsiteX31" fmla="*/ 99745 w 775910"/>
              <a:gd name="connsiteY31" fmla="*/ 484735 h 570497"/>
              <a:gd name="connsiteX32" fmla="*/ 54502 w 775910"/>
              <a:gd name="connsiteY32" fmla="*/ 413297 h 570497"/>
              <a:gd name="connsiteX0" fmla="*/ 54502 w 775910"/>
              <a:gd name="connsiteY0" fmla="*/ 413297 h 570497"/>
              <a:gd name="connsiteX1" fmla="*/ 6876 w 775910"/>
              <a:gd name="connsiteY1" fmla="*/ 294235 h 570497"/>
              <a:gd name="connsiteX2" fmla="*/ 6876 w 775910"/>
              <a:gd name="connsiteY2" fmla="*/ 179935 h 570497"/>
              <a:gd name="connsiteX3" fmla="*/ 68789 w 775910"/>
              <a:gd name="connsiteY3" fmla="*/ 118022 h 570497"/>
              <a:gd name="connsiteX4" fmla="*/ 135464 w 775910"/>
              <a:gd name="connsiteY4" fmla="*/ 89447 h 570497"/>
              <a:gd name="connsiteX5" fmla="*/ 187851 w 775910"/>
              <a:gd name="connsiteY5" fmla="*/ 75160 h 570497"/>
              <a:gd name="connsiteX6" fmla="*/ 199757 w 775910"/>
              <a:gd name="connsiteY6" fmla="*/ 34678 h 570497"/>
              <a:gd name="connsiteX7" fmla="*/ 225951 w 775910"/>
              <a:gd name="connsiteY7" fmla="*/ 3722 h 570497"/>
              <a:gd name="connsiteX8" fmla="*/ 271195 w 775910"/>
              <a:gd name="connsiteY8" fmla="*/ 3723 h 570497"/>
              <a:gd name="connsiteX9" fmla="*/ 302151 w 775910"/>
              <a:gd name="connsiteY9" fmla="*/ 32297 h 570497"/>
              <a:gd name="connsiteX10" fmla="*/ 314057 w 775910"/>
              <a:gd name="connsiteY10" fmla="*/ 65635 h 570497"/>
              <a:gd name="connsiteX11" fmla="*/ 349776 w 775910"/>
              <a:gd name="connsiteY11" fmla="*/ 65635 h 570497"/>
              <a:gd name="connsiteX12" fmla="*/ 401084 w 775910"/>
              <a:gd name="connsiteY12" fmla="*/ 64667 h 570497"/>
              <a:gd name="connsiteX13" fmla="*/ 421158 w 775910"/>
              <a:gd name="connsiteY13" fmla="*/ 26511 h 570497"/>
              <a:gd name="connsiteX14" fmla="*/ 456667 w 775910"/>
              <a:gd name="connsiteY14" fmla="*/ 10916 h 570497"/>
              <a:gd name="connsiteX15" fmla="*/ 483301 w 775910"/>
              <a:gd name="connsiteY15" fmla="*/ 25158 h 570497"/>
              <a:gd name="connsiteX16" fmla="*/ 501970 w 775910"/>
              <a:gd name="connsiteY16" fmla="*/ 77168 h 570497"/>
              <a:gd name="connsiteX17" fmla="*/ 544348 w 775910"/>
              <a:gd name="connsiteY17" fmla="*/ 89614 h 570497"/>
              <a:gd name="connsiteX18" fmla="*/ 582185 w 775910"/>
              <a:gd name="connsiteY18" fmla="*/ 97743 h 570497"/>
              <a:gd name="connsiteX19" fmla="*/ 618766 w 775910"/>
              <a:gd name="connsiteY19" fmla="*/ 56339 h 570497"/>
              <a:gd name="connsiteX20" fmla="*/ 666934 w 775910"/>
              <a:gd name="connsiteY20" fmla="*/ 50439 h 570497"/>
              <a:gd name="connsiteX21" fmla="*/ 690052 w 775910"/>
              <a:gd name="connsiteY21" fmla="*/ 92711 h 570497"/>
              <a:gd name="connsiteX22" fmla="*/ 701676 w 775910"/>
              <a:gd name="connsiteY22" fmla="*/ 146187 h 570497"/>
              <a:gd name="connsiteX23" fmla="*/ 742311 w 775910"/>
              <a:gd name="connsiteY23" fmla="*/ 174622 h 570497"/>
              <a:gd name="connsiteX24" fmla="*/ 767549 w 775910"/>
              <a:gd name="connsiteY24" fmla="*/ 217013 h 570497"/>
              <a:gd name="connsiteX25" fmla="*/ 772258 w 775910"/>
              <a:gd name="connsiteY25" fmla="*/ 305030 h 570497"/>
              <a:gd name="connsiteX26" fmla="*/ 716920 w 775910"/>
              <a:gd name="connsiteY26" fmla="*/ 394553 h 570497"/>
              <a:gd name="connsiteX27" fmla="*/ 640011 w 775910"/>
              <a:gd name="connsiteY27" fmla="*/ 485311 h 570497"/>
              <a:gd name="connsiteX28" fmla="*/ 533770 w 775910"/>
              <a:gd name="connsiteY28" fmla="*/ 546390 h 570497"/>
              <a:gd name="connsiteX29" fmla="*/ 345014 w 775910"/>
              <a:gd name="connsiteY29" fmla="*/ 570460 h 570497"/>
              <a:gd name="connsiteX30" fmla="*/ 178326 w 775910"/>
              <a:gd name="connsiteY30" fmla="*/ 541884 h 570497"/>
              <a:gd name="connsiteX31" fmla="*/ 99745 w 775910"/>
              <a:gd name="connsiteY31" fmla="*/ 484735 h 570497"/>
              <a:gd name="connsiteX32" fmla="*/ 54502 w 775910"/>
              <a:gd name="connsiteY32" fmla="*/ 413297 h 570497"/>
              <a:gd name="connsiteX0" fmla="*/ 54502 w 775910"/>
              <a:gd name="connsiteY0" fmla="*/ 413584 h 570784"/>
              <a:gd name="connsiteX1" fmla="*/ 6876 w 775910"/>
              <a:gd name="connsiteY1" fmla="*/ 294522 h 570784"/>
              <a:gd name="connsiteX2" fmla="*/ 6876 w 775910"/>
              <a:gd name="connsiteY2" fmla="*/ 180222 h 570784"/>
              <a:gd name="connsiteX3" fmla="*/ 68789 w 775910"/>
              <a:gd name="connsiteY3" fmla="*/ 118309 h 570784"/>
              <a:gd name="connsiteX4" fmla="*/ 135464 w 775910"/>
              <a:gd name="connsiteY4" fmla="*/ 89734 h 570784"/>
              <a:gd name="connsiteX5" fmla="*/ 187851 w 775910"/>
              <a:gd name="connsiteY5" fmla="*/ 75447 h 570784"/>
              <a:gd name="connsiteX6" fmla="*/ 201491 w 775910"/>
              <a:gd name="connsiteY6" fmla="*/ 39401 h 570784"/>
              <a:gd name="connsiteX7" fmla="*/ 225951 w 775910"/>
              <a:gd name="connsiteY7" fmla="*/ 4009 h 570784"/>
              <a:gd name="connsiteX8" fmla="*/ 271195 w 775910"/>
              <a:gd name="connsiteY8" fmla="*/ 4010 h 570784"/>
              <a:gd name="connsiteX9" fmla="*/ 302151 w 775910"/>
              <a:gd name="connsiteY9" fmla="*/ 32584 h 570784"/>
              <a:gd name="connsiteX10" fmla="*/ 314057 w 775910"/>
              <a:gd name="connsiteY10" fmla="*/ 65922 h 570784"/>
              <a:gd name="connsiteX11" fmla="*/ 349776 w 775910"/>
              <a:gd name="connsiteY11" fmla="*/ 65922 h 570784"/>
              <a:gd name="connsiteX12" fmla="*/ 401084 w 775910"/>
              <a:gd name="connsiteY12" fmla="*/ 64954 h 570784"/>
              <a:gd name="connsiteX13" fmla="*/ 421158 w 775910"/>
              <a:gd name="connsiteY13" fmla="*/ 26798 h 570784"/>
              <a:gd name="connsiteX14" fmla="*/ 456667 w 775910"/>
              <a:gd name="connsiteY14" fmla="*/ 11203 h 570784"/>
              <a:gd name="connsiteX15" fmla="*/ 483301 w 775910"/>
              <a:gd name="connsiteY15" fmla="*/ 25445 h 570784"/>
              <a:gd name="connsiteX16" fmla="*/ 501970 w 775910"/>
              <a:gd name="connsiteY16" fmla="*/ 77455 h 570784"/>
              <a:gd name="connsiteX17" fmla="*/ 544348 w 775910"/>
              <a:gd name="connsiteY17" fmla="*/ 89901 h 570784"/>
              <a:gd name="connsiteX18" fmla="*/ 582185 w 775910"/>
              <a:gd name="connsiteY18" fmla="*/ 98030 h 570784"/>
              <a:gd name="connsiteX19" fmla="*/ 618766 w 775910"/>
              <a:gd name="connsiteY19" fmla="*/ 56626 h 570784"/>
              <a:gd name="connsiteX20" fmla="*/ 666934 w 775910"/>
              <a:gd name="connsiteY20" fmla="*/ 50726 h 570784"/>
              <a:gd name="connsiteX21" fmla="*/ 690052 w 775910"/>
              <a:gd name="connsiteY21" fmla="*/ 92998 h 570784"/>
              <a:gd name="connsiteX22" fmla="*/ 701676 w 775910"/>
              <a:gd name="connsiteY22" fmla="*/ 146474 h 570784"/>
              <a:gd name="connsiteX23" fmla="*/ 742311 w 775910"/>
              <a:gd name="connsiteY23" fmla="*/ 174909 h 570784"/>
              <a:gd name="connsiteX24" fmla="*/ 767549 w 775910"/>
              <a:gd name="connsiteY24" fmla="*/ 217300 h 570784"/>
              <a:gd name="connsiteX25" fmla="*/ 772258 w 775910"/>
              <a:gd name="connsiteY25" fmla="*/ 305317 h 570784"/>
              <a:gd name="connsiteX26" fmla="*/ 716920 w 775910"/>
              <a:gd name="connsiteY26" fmla="*/ 394840 h 570784"/>
              <a:gd name="connsiteX27" fmla="*/ 640011 w 775910"/>
              <a:gd name="connsiteY27" fmla="*/ 485598 h 570784"/>
              <a:gd name="connsiteX28" fmla="*/ 533770 w 775910"/>
              <a:gd name="connsiteY28" fmla="*/ 546677 h 570784"/>
              <a:gd name="connsiteX29" fmla="*/ 345014 w 775910"/>
              <a:gd name="connsiteY29" fmla="*/ 570747 h 570784"/>
              <a:gd name="connsiteX30" fmla="*/ 178326 w 775910"/>
              <a:gd name="connsiteY30" fmla="*/ 542171 h 570784"/>
              <a:gd name="connsiteX31" fmla="*/ 99745 w 775910"/>
              <a:gd name="connsiteY31" fmla="*/ 485022 h 570784"/>
              <a:gd name="connsiteX32" fmla="*/ 54502 w 775910"/>
              <a:gd name="connsiteY32" fmla="*/ 413584 h 570784"/>
              <a:gd name="connsiteX0" fmla="*/ 54502 w 775910"/>
              <a:gd name="connsiteY0" fmla="*/ 411832 h 569032"/>
              <a:gd name="connsiteX1" fmla="*/ 6876 w 775910"/>
              <a:gd name="connsiteY1" fmla="*/ 292770 h 569032"/>
              <a:gd name="connsiteX2" fmla="*/ 6876 w 775910"/>
              <a:gd name="connsiteY2" fmla="*/ 178470 h 569032"/>
              <a:gd name="connsiteX3" fmla="*/ 68789 w 775910"/>
              <a:gd name="connsiteY3" fmla="*/ 116557 h 569032"/>
              <a:gd name="connsiteX4" fmla="*/ 135464 w 775910"/>
              <a:gd name="connsiteY4" fmla="*/ 87982 h 569032"/>
              <a:gd name="connsiteX5" fmla="*/ 187851 w 775910"/>
              <a:gd name="connsiteY5" fmla="*/ 73695 h 569032"/>
              <a:gd name="connsiteX6" fmla="*/ 201491 w 775910"/>
              <a:gd name="connsiteY6" fmla="*/ 37649 h 569032"/>
              <a:gd name="connsiteX7" fmla="*/ 229902 w 775910"/>
              <a:gd name="connsiteY7" fmla="*/ 5827 h 569032"/>
              <a:gd name="connsiteX8" fmla="*/ 271195 w 775910"/>
              <a:gd name="connsiteY8" fmla="*/ 2258 h 569032"/>
              <a:gd name="connsiteX9" fmla="*/ 302151 w 775910"/>
              <a:gd name="connsiteY9" fmla="*/ 30832 h 569032"/>
              <a:gd name="connsiteX10" fmla="*/ 314057 w 775910"/>
              <a:gd name="connsiteY10" fmla="*/ 64170 h 569032"/>
              <a:gd name="connsiteX11" fmla="*/ 349776 w 775910"/>
              <a:gd name="connsiteY11" fmla="*/ 64170 h 569032"/>
              <a:gd name="connsiteX12" fmla="*/ 401084 w 775910"/>
              <a:gd name="connsiteY12" fmla="*/ 63202 h 569032"/>
              <a:gd name="connsiteX13" fmla="*/ 421158 w 775910"/>
              <a:gd name="connsiteY13" fmla="*/ 25046 h 569032"/>
              <a:gd name="connsiteX14" fmla="*/ 456667 w 775910"/>
              <a:gd name="connsiteY14" fmla="*/ 9451 h 569032"/>
              <a:gd name="connsiteX15" fmla="*/ 483301 w 775910"/>
              <a:gd name="connsiteY15" fmla="*/ 23693 h 569032"/>
              <a:gd name="connsiteX16" fmla="*/ 501970 w 775910"/>
              <a:gd name="connsiteY16" fmla="*/ 75703 h 569032"/>
              <a:gd name="connsiteX17" fmla="*/ 544348 w 775910"/>
              <a:gd name="connsiteY17" fmla="*/ 88149 h 569032"/>
              <a:gd name="connsiteX18" fmla="*/ 582185 w 775910"/>
              <a:gd name="connsiteY18" fmla="*/ 96278 h 569032"/>
              <a:gd name="connsiteX19" fmla="*/ 618766 w 775910"/>
              <a:gd name="connsiteY19" fmla="*/ 54874 h 569032"/>
              <a:gd name="connsiteX20" fmla="*/ 666934 w 775910"/>
              <a:gd name="connsiteY20" fmla="*/ 48974 h 569032"/>
              <a:gd name="connsiteX21" fmla="*/ 690052 w 775910"/>
              <a:gd name="connsiteY21" fmla="*/ 91246 h 569032"/>
              <a:gd name="connsiteX22" fmla="*/ 701676 w 775910"/>
              <a:gd name="connsiteY22" fmla="*/ 144722 h 569032"/>
              <a:gd name="connsiteX23" fmla="*/ 742311 w 775910"/>
              <a:gd name="connsiteY23" fmla="*/ 173157 h 569032"/>
              <a:gd name="connsiteX24" fmla="*/ 767549 w 775910"/>
              <a:gd name="connsiteY24" fmla="*/ 215548 h 569032"/>
              <a:gd name="connsiteX25" fmla="*/ 772258 w 775910"/>
              <a:gd name="connsiteY25" fmla="*/ 303565 h 569032"/>
              <a:gd name="connsiteX26" fmla="*/ 716920 w 775910"/>
              <a:gd name="connsiteY26" fmla="*/ 393088 h 569032"/>
              <a:gd name="connsiteX27" fmla="*/ 640011 w 775910"/>
              <a:gd name="connsiteY27" fmla="*/ 483846 h 569032"/>
              <a:gd name="connsiteX28" fmla="*/ 533770 w 775910"/>
              <a:gd name="connsiteY28" fmla="*/ 544925 h 569032"/>
              <a:gd name="connsiteX29" fmla="*/ 345014 w 775910"/>
              <a:gd name="connsiteY29" fmla="*/ 568995 h 569032"/>
              <a:gd name="connsiteX30" fmla="*/ 178326 w 775910"/>
              <a:gd name="connsiteY30" fmla="*/ 540419 h 569032"/>
              <a:gd name="connsiteX31" fmla="*/ 99745 w 775910"/>
              <a:gd name="connsiteY31" fmla="*/ 483270 h 569032"/>
              <a:gd name="connsiteX32" fmla="*/ 54502 w 775910"/>
              <a:gd name="connsiteY32" fmla="*/ 411832 h 569032"/>
              <a:gd name="connsiteX0" fmla="*/ 54502 w 775910"/>
              <a:gd name="connsiteY0" fmla="*/ 412349 h 569549"/>
              <a:gd name="connsiteX1" fmla="*/ 6876 w 775910"/>
              <a:gd name="connsiteY1" fmla="*/ 293287 h 569549"/>
              <a:gd name="connsiteX2" fmla="*/ 6876 w 775910"/>
              <a:gd name="connsiteY2" fmla="*/ 178987 h 569549"/>
              <a:gd name="connsiteX3" fmla="*/ 68789 w 775910"/>
              <a:gd name="connsiteY3" fmla="*/ 117074 h 569549"/>
              <a:gd name="connsiteX4" fmla="*/ 135464 w 775910"/>
              <a:gd name="connsiteY4" fmla="*/ 88499 h 569549"/>
              <a:gd name="connsiteX5" fmla="*/ 187851 w 775910"/>
              <a:gd name="connsiteY5" fmla="*/ 74212 h 569549"/>
              <a:gd name="connsiteX6" fmla="*/ 201491 w 775910"/>
              <a:gd name="connsiteY6" fmla="*/ 38166 h 569549"/>
              <a:gd name="connsiteX7" fmla="*/ 229902 w 775910"/>
              <a:gd name="connsiteY7" fmla="*/ 6344 h 569549"/>
              <a:gd name="connsiteX8" fmla="*/ 271195 w 775910"/>
              <a:gd name="connsiteY8" fmla="*/ 2775 h 569549"/>
              <a:gd name="connsiteX9" fmla="*/ 297231 w 775910"/>
              <a:gd name="connsiteY9" fmla="*/ 38386 h 569549"/>
              <a:gd name="connsiteX10" fmla="*/ 314057 w 775910"/>
              <a:gd name="connsiteY10" fmla="*/ 64687 h 569549"/>
              <a:gd name="connsiteX11" fmla="*/ 349776 w 775910"/>
              <a:gd name="connsiteY11" fmla="*/ 64687 h 569549"/>
              <a:gd name="connsiteX12" fmla="*/ 401084 w 775910"/>
              <a:gd name="connsiteY12" fmla="*/ 63719 h 569549"/>
              <a:gd name="connsiteX13" fmla="*/ 421158 w 775910"/>
              <a:gd name="connsiteY13" fmla="*/ 25563 h 569549"/>
              <a:gd name="connsiteX14" fmla="*/ 456667 w 775910"/>
              <a:gd name="connsiteY14" fmla="*/ 9968 h 569549"/>
              <a:gd name="connsiteX15" fmla="*/ 483301 w 775910"/>
              <a:gd name="connsiteY15" fmla="*/ 24210 h 569549"/>
              <a:gd name="connsiteX16" fmla="*/ 501970 w 775910"/>
              <a:gd name="connsiteY16" fmla="*/ 76220 h 569549"/>
              <a:gd name="connsiteX17" fmla="*/ 544348 w 775910"/>
              <a:gd name="connsiteY17" fmla="*/ 88666 h 569549"/>
              <a:gd name="connsiteX18" fmla="*/ 582185 w 775910"/>
              <a:gd name="connsiteY18" fmla="*/ 96795 h 569549"/>
              <a:gd name="connsiteX19" fmla="*/ 618766 w 775910"/>
              <a:gd name="connsiteY19" fmla="*/ 55391 h 569549"/>
              <a:gd name="connsiteX20" fmla="*/ 666934 w 775910"/>
              <a:gd name="connsiteY20" fmla="*/ 49491 h 569549"/>
              <a:gd name="connsiteX21" fmla="*/ 690052 w 775910"/>
              <a:gd name="connsiteY21" fmla="*/ 91763 h 569549"/>
              <a:gd name="connsiteX22" fmla="*/ 701676 w 775910"/>
              <a:gd name="connsiteY22" fmla="*/ 145239 h 569549"/>
              <a:gd name="connsiteX23" fmla="*/ 742311 w 775910"/>
              <a:gd name="connsiteY23" fmla="*/ 173674 h 569549"/>
              <a:gd name="connsiteX24" fmla="*/ 767549 w 775910"/>
              <a:gd name="connsiteY24" fmla="*/ 216065 h 569549"/>
              <a:gd name="connsiteX25" fmla="*/ 772258 w 775910"/>
              <a:gd name="connsiteY25" fmla="*/ 304082 h 569549"/>
              <a:gd name="connsiteX26" fmla="*/ 716920 w 775910"/>
              <a:gd name="connsiteY26" fmla="*/ 393605 h 569549"/>
              <a:gd name="connsiteX27" fmla="*/ 640011 w 775910"/>
              <a:gd name="connsiteY27" fmla="*/ 484363 h 569549"/>
              <a:gd name="connsiteX28" fmla="*/ 533770 w 775910"/>
              <a:gd name="connsiteY28" fmla="*/ 545442 h 569549"/>
              <a:gd name="connsiteX29" fmla="*/ 345014 w 775910"/>
              <a:gd name="connsiteY29" fmla="*/ 569512 h 569549"/>
              <a:gd name="connsiteX30" fmla="*/ 178326 w 775910"/>
              <a:gd name="connsiteY30" fmla="*/ 540936 h 569549"/>
              <a:gd name="connsiteX31" fmla="*/ 99745 w 775910"/>
              <a:gd name="connsiteY31" fmla="*/ 483787 h 569549"/>
              <a:gd name="connsiteX32" fmla="*/ 54502 w 775910"/>
              <a:gd name="connsiteY32" fmla="*/ 412349 h 569549"/>
              <a:gd name="connsiteX0" fmla="*/ 50059 w 771467"/>
              <a:gd name="connsiteY0" fmla="*/ 412349 h 569549"/>
              <a:gd name="connsiteX1" fmla="*/ 16123 w 771467"/>
              <a:gd name="connsiteY1" fmla="*/ 295607 h 569549"/>
              <a:gd name="connsiteX2" fmla="*/ 2433 w 771467"/>
              <a:gd name="connsiteY2" fmla="*/ 178987 h 569549"/>
              <a:gd name="connsiteX3" fmla="*/ 64346 w 771467"/>
              <a:gd name="connsiteY3" fmla="*/ 117074 h 569549"/>
              <a:gd name="connsiteX4" fmla="*/ 131021 w 771467"/>
              <a:gd name="connsiteY4" fmla="*/ 88499 h 569549"/>
              <a:gd name="connsiteX5" fmla="*/ 183408 w 771467"/>
              <a:gd name="connsiteY5" fmla="*/ 74212 h 569549"/>
              <a:gd name="connsiteX6" fmla="*/ 197048 w 771467"/>
              <a:gd name="connsiteY6" fmla="*/ 38166 h 569549"/>
              <a:gd name="connsiteX7" fmla="*/ 225459 w 771467"/>
              <a:gd name="connsiteY7" fmla="*/ 6344 h 569549"/>
              <a:gd name="connsiteX8" fmla="*/ 266752 w 771467"/>
              <a:gd name="connsiteY8" fmla="*/ 2775 h 569549"/>
              <a:gd name="connsiteX9" fmla="*/ 292788 w 771467"/>
              <a:gd name="connsiteY9" fmla="*/ 38386 h 569549"/>
              <a:gd name="connsiteX10" fmla="*/ 309614 w 771467"/>
              <a:gd name="connsiteY10" fmla="*/ 64687 h 569549"/>
              <a:gd name="connsiteX11" fmla="*/ 345333 w 771467"/>
              <a:gd name="connsiteY11" fmla="*/ 64687 h 569549"/>
              <a:gd name="connsiteX12" fmla="*/ 396641 w 771467"/>
              <a:gd name="connsiteY12" fmla="*/ 63719 h 569549"/>
              <a:gd name="connsiteX13" fmla="*/ 416715 w 771467"/>
              <a:gd name="connsiteY13" fmla="*/ 25563 h 569549"/>
              <a:gd name="connsiteX14" fmla="*/ 452224 w 771467"/>
              <a:gd name="connsiteY14" fmla="*/ 9968 h 569549"/>
              <a:gd name="connsiteX15" fmla="*/ 478858 w 771467"/>
              <a:gd name="connsiteY15" fmla="*/ 24210 h 569549"/>
              <a:gd name="connsiteX16" fmla="*/ 497527 w 771467"/>
              <a:gd name="connsiteY16" fmla="*/ 76220 h 569549"/>
              <a:gd name="connsiteX17" fmla="*/ 539905 w 771467"/>
              <a:gd name="connsiteY17" fmla="*/ 88666 h 569549"/>
              <a:gd name="connsiteX18" fmla="*/ 577742 w 771467"/>
              <a:gd name="connsiteY18" fmla="*/ 96795 h 569549"/>
              <a:gd name="connsiteX19" fmla="*/ 614323 w 771467"/>
              <a:gd name="connsiteY19" fmla="*/ 55391 h 569549"/>
              <a:gd name="connsiteX20" fmla="*/ 662491 w 771467"/>
              <a:gd name="connsiteY20" fmla="*/ 49491 h 569549"/>
              <a:gd name="connsiteX21" fmla="*/ 685609 w 771467"/>
              <a:gd name="connsiteY21" fmla="*/ 91763 h 569549"/>
              <a:gd name="connsiteX22" fmla="*/ 697233 w 771467"/>
              <a:gd name="connsiteY22" fmla="*/ 145239 h 569549"/>
              <a:gd name="connsiteX23" fmla="*/ 737868 w 771467"/>
              <a:gd name="connsiteY23" fmla="*/ 173674 h 569549"/>
              <a:gd name="connsiteX24" fmla="*/ 763106 w 771467"/>
              <a:gd name="connsiteY24" fmla="*/ 216065 h 569549"/>
              <a:gd name="connsiteX25" fmla="*/ 767815 w 771467"/>
              <a:gd name="connsiteY25" fmla="*/ 304082 h 569549"/>
              <a:gd name="connsiteX26" fmla="*/ 712477 w 771467"/>
              <a:gd name="connsiteY26" fmla="*/ 393605 h 569549"/>
              <a:gd name="connsiteX27" fmla="*/ 635568 w 771467"/>
              <a:gd name="connsiteY27" fmla="*/ 484363 h 569549"/>
              <a:gd name="connsiteX28" fmla="*/ 529327 w 771467"/>
              <a:gd name="connsiteY28" fmla="*/ 545442 h 569549"/>
              <a:gd name="connsiteX29" fmla="*/ 340571 w 771467"/>
              <a:gd name="connsiteY29" fmla="*/ 569512 h 569549"/>
              <a:gd name="connsiteX30" fmla="*/ 173883 w 771467"/>
              <a:gd name="connsiteY30" fmla="*/ 540936 h 569549"/>
              <a:gd name="connsiteX31" fmla="*/ 95302 w 771467"/>
              <a:gd name="connsiteY31" fmla="*/ 483787 h 569549"/>
              <a:gd name="connsiteX32" fmla="*/ 50059 w 771467"/>
              <a:gd name="connsiteY32" fmla="*/ 412349 h 569549"/>
              <a:gd name="connsiteX0" fmla="*/ 37064 w 758472"/>
              <a:gd name="connsiteY0" fmla="*/ 412349 h 569549"/>
              <a:gd name="connsiteX1" fmla="*/ 3128 w 758472"/>
              <a:gd name="connsiteY1" fmla="*/ 295607 h 569549"/>
              <a:gd name="connsiteX2" fmla="*/ 6978 w 758472"/>
              <a:gd name="connsiteY2" fmla="*/ 197697 h 569549"/>
              <a:gd name="connsiteX3" fmla="*/ 51351 w 758472"/>
              <a:gd name="connsiteY3" fmla="*/ 117074 h 569549"/>
              <a:gd name="connsiteX4" fmla="*/ 118026 w 758472"/>
              <a:gd name="connsiteY4" fmla="*/ 88499 h 569549"/>
              <a:gd name="connsiteX5" fmla="*/ 170413 w 758472"/>
              <a:gd name="connsiteY5" fmla="*/ 74212 h 569549"/>
              <a:gd name="connsiteX6" fmla="*/ 184053 w 758472"/>
              <a:gd name="connsiteY6" fmla="*/ 38166 h 569549"/>
              <a:gd name="connsiteX7" fmla="*/ 212464 w 758472"/>
              <a:gd name="connsiteY7" fmla="*/ 6344 h 569549"/>
              <a:gd name="connsiteX8" fmla="*/ 253757 w 758472"/>
              <a:gd name="connsiteY8" fmla="*/ 2775 h 569549"/>
              <a:gd name="connsiteX9" fmla="*/ 279793 w 758472"/>
              <a:gd name="connsiteY9" fmla="*/ 38386 h 569549"/>
              <a:gd name="connsiteX10" fmla="*/ 296619 w 758472"/>
              <a:gd name="connsiteY10" fmla="*/ 64687 h 569549"/>
              <a:gd name="connsiteX11" fmla="*/ 332338 w 758472"/>
              <a:gd name="connsiteY11" fmla="*/ 64687 h 569549"/>
              <a:gd name="connsiteX12" fmla="*/ 383646 w 758472"/>
              <a:gd name="connsiteY12" fmla="*/ 63719 h 569549"/>
              <a:gd name="connsiteX13" fmla="*/ 403720 w 758472"/>
              <a:gd name="connsiteY13" fmla="*/ 25563 h 569549"/>
              <a:gd name="connsiteX14" fmla="*/ 439229 w 758472"/>
              <a:gd name="connsiteY14" fmla="*/ 9968 h 569549"/>
              <a:gd name="connsiteX15" fmla="*/ 465863 w 758472"/>
              <a:gd name="connsiteY15" fmla="*/ 24210 h 569549"/>
              <a:gd name="connsiteX16" fmla="*/ 484532 w 758472"/>
              <a:gd name="connsiteY16" fmla="*/ 76220 h 569549"/>
              <a:gd name="connsiteX17" fmla="*/ 526910 w 758472"/>
              <a:gd name="connsiteY17" fmla="*/ 88666 h 569549"/>
              <a:gd name="connsiteX18" fmla="*/ 564747 w 758472"/>
              <a:gd name="connsiteY18" fmla="*/ 96795 h 569549"/>
              <a:gd name="connsiteX19" fmla="*/ 601328 w 758472"/>
              <a:gd name="connsiteY19" fmla="*/ 55391 h 569549"/>
              <a:gd name="connsiteX20" fmla="*/ 649496 w 758472"/>
              <a:gd name="connsiteY20" fmla="*/ 49491 h 569549"/>
              <a:gd name="connsiteX21" fmla="*/ 672614 w 758472"/>
              <a:gd name="connsiteY21" fmla="*/ 91763 h 569549"/>
              <a:gd name="connsiteX22" fmla="*/ 684238 w 758472"/>
              <a:gd name="connsiteY22" fmla="*/ 145239 h 569549"/>
              <a:gd name="connsiteX23" fmla="*/ 724873 w 758472"/>
              <a:gd name="connsiteY23" fmla="*/ 173674 h 569549"/>
              <a:gd name="connsiteX24" fmla="*/ 750111 w 758472"/>
              <a:gd name="connsiteY24" fmla="*/ 216065 h 569549"/>
              <a:gd name="connsiteX25" fmla="*/ 754820 w 758472"/>
              <a:gd name="connsiteY25" fmla="*/ 304082 h 569549"/>
              <a:gd name="connsiteX26" fmla="*/ 699482 w 758472"/>
              <a:gd name="connsiteY26" fmla="*/ 393605 h 569549"/>
              <a:gd name="connsiteX27" fmla="*/ 622573 w 758472"/>
              <a:gd name="connsiteY27" fmla="*/ 484363 h 569549"/>
              <a:gd name="connsiteX28" fmla="*/ 516332 w 758472"/>
              <a:gd name="connsiteY28" fmla="*/ 545442 h 569549"/>
              <a:gd name="connsiteX29" fmla="*/ 327576 w 758472"/>
              <a:gd name="connsiteY29" fmla="*/ 569512 h 569549"/>
              <a:gd name="connsiteX30" fmla="*/ 160888 w 758472"/>
              <a:gd name="connsiteY30" fmla="*/ 540936 h 569549"/>
              <a:gd name="connsiteX31" fmla="*/ 82307 w 758472"/>
              <a:gd name="connsiteY31" fmla="*/ 483787 h 569549"/>
              <a:gd name="connsiteX32" fmla="*/ 37064 w 758472"/>
              <a:gd name="connsiteY32" fmla="*/ 412349 h 569549"/>
              <a:gd name="connsiteX0" fmla="*/ 37375 w 758783"/>
              <a:gd name="connsiteY0" fmla="*/ 412349 h 569549"/>
              <a:gd name="connsiteX1" fmla="*/ 3439 w 758783"/>
              <a:gd name="connsiteY1" fmla="*/ 295607 h 569549"/>
              <a:gd name="connsiteX2" fmla="*/ 7289 w 758783"/>
              <a:gd name="connsiteY2" fmla="*/ 197697 h 569549"/>
              <a:gd name="connsiteX3" fmla="*/ 57730 w 758783"/>
              <a:gd name="connsiteY3" fmla="*/ 132600 h 569549"/>
              <a:gd name="connsiteX4" fmla="*/ 118337 w 758783"/>
              <a:gd name="connsiteY4" fmla="*/ 88499 h 569549"/>
              <a:gd name="connsiteX5" fmla="*/ 170724 w 758783"/>
              <a:gd name="connsiteY5" fmla="*/ 74212 h 569549"/>
              <a:gd name="connsiteX6" fmla="*/ 184364 w 758783"/>
              <a:gd name="connsiteY6" fmla="*/ 38166 h 569549"/>
              <a:gd name="connsiteX7" fmla="*/ 212775 w 758783"/>
              <a:gd name="connsiteY7" fmla="*/ 6344 h 569549"/>
              <a:gd name="connsiteX8" fmla="*/ 254068 w 758783"/>
              <a:gd name="connsiteY8" fmla="*/ 2775 h 569549"/>
              <a:gd name="connsiteX9" fmla="*/ 280104 w 758783"/>
              <a:gd name="connsiteY9" fmla="*/ 38386 h 569549"/>
              <a:gd name="connsiteX10" fmla="*/ 296930 w 758783"/>
              <a:gd name="connsiteY10" fmla="*/ 64687 h 569549"/>
              <a:gd name="connsiteX11" fmla="*/ 332649 w 758783"/>
              <a:gd name="connsiteY11" fmla="*/ 64687 h 569549"/>
              <a:gd name="connsiteX12" fmla="*/ 383957 w 758783"/>
              <a:gd name="connsiteY12" fmla="*/ 63719 h 569549"/>
              <a:gd name="connsiteX13" fmla="*/ 404031 w 758783"/>
              <a:gd name="connsiteY13" fmla="*/ 25563 h 569549"/>
              <a:gd name="connsiteX14" fmla="*/ 439540 w 758783"/>
              <a:gd name="connsiteY14" fmla="*/ 9968 h 569549"/>
              <a:gd name="connsiteX15" fmla="*/ 466174 w 758783"/>
              <a:gd name="connsiteY15" fmla="*/ 24210 h 569549"/>
              <a:gd name="connsiteX16" fmla="*/ 484843 w 758783"/>
              <a:gd name="connsiteY16" fmla="*/ 76220 h 569549"/>
              <a:gd name="connsiteX17" fmla="*/ 527221 w 758783"/>
              <a:gd name="connsiteY17" fmla="*/ 88666 h 569549"/>
              <a:gd name="connsiteX18" fmla="*/ 565058 w 758783"/>
              <a:gd name="connsiteY18" fmla="*/ 96795 h 569549"/>
              <a:gd name="connsiteX19" fmla="*/ 601639 w 758783"/>
              <a:gd name="connsiteY19" fmla="*/ 55391 h 569549"/>
              <a:gd name="connsiteX20" fmla="*/ 649807 w 758783"/>
              <a:gd name="connsiteY20" fmla="*/ 49491 h 569549"/>
              <a:gd name="connsiteX21" fmla="*/ 672925 w 758783"/>
              <a:gd name="connsiteY21" fmla="*/ 91763 h 569549"/>
              <a:gd name="connsiteX22" fmla="*/ 684549 w 758783"/>
              <a:gd name="connsiteY22" fmla="*/ 145239 h 569549"/>
              <a:gd name="connsiteX23" fmla="*/ 725184 w 758783"/>
              <a:gd name="connsiteY23" fmla="*/ 173674 h 569549"/>
              <a:gd name="connsiteX24" fmla="*/ 750422 w 758783"/>
              <a:gd name="connsiteY24" fmla="*/ 216065 h 569549"/>
              <a:gd name="connsiteX25" fmla="*/ 755131 w 758783"/>
              <a:gd name="connsiteY25" fmla="*/ 304082 h 569549"/>
              <a:gd name="connsiteX26" fmla="*/ 699793 w 758783"/>
              <a:gd name="connsiteY26" fmla="*/ 393605 h 569549"/>
              <a:gd name="connsiteX27" fmla="*/ 622884 w 758783"/>
              <a:gd name="connsiteY27" fmla="*/ 484363 h 569549"/>
              <a:gd name="connsiteX28" fmla="*/ 516643 w 758783"/>
              <a:gd name="connsiteY28" fmla="*/ 545442 h 569549"/>
              <a:gd name="connsiteX29" fmla="*/ 327887 w 758783"/>
              <a:gd name="connsiteY29" fmla="*/ 569512 h 569549"/>
              <a:gd name="connsiteX30" fmla="*/ 161199 w 758783"/>
              <a:gd name="connsiteY30" fmla="*/ 540936 h 569549"/>
              <a:gd name="connsiteX31" fmla="*/ 82618 w 758783"/>
              <a:gd name="connsiteY31" fmla="*/ 483787 h 569549"/>
              <a:gd name="connsiteX32" fmla="*/ 37375 w 758783"/>
              <a:gd name="connsiteY32" fmla="*/ 412349 h 569549"/>
              <a:gd name="connsiteX0" fmla="*/ 37375 w 758783"/>
              <a:gd name="connsiteY0" fmla="*/ 412349 h 569549"/>
              <a:gd name="connsiteX1" fmla="*/ 3439 w 758783"/>
              <a:gd name="connsiteY1" fmla="*/ 295607 h 569549"/>
              <a:gd name="connsiteX2" fmla="*/ 7289 w 758783"/>
              <a:gd name="connsiteY2" fmla="*/ 197697 h 569549"/>
              <a:gd name="connsiteX3" fmla="*/ 57730 w 758783"/>
              <a:gd name="connsiteY3" fmla="*/ 132600 h 569549"/>
              <a:gd name="connsiteX4" fmla="*/ 120938 w 758783"/>
              <a:gd name="connsiteY4" fmla="*/ 95152 h 569549"/>
              <a:gd name="connsiteX5" fmla="*/ 170724 w 758783"/>
              <a:gd name="connsiteY5" fmla="*/ 74212 h 569549"/>
              <a:gd name="connsiteX6" fmla="*/ 184364 w 758783"/>
              <a:gd name="connsiteY6" fmla="*/ 38166 h 569549"/>
              <a:gd name="connsiteX7" fmla="*/ 212775 w 758783"/>
              <a:gd name="connsiteY7" fmla="*/ 6344 h 569549"/>
              <a:gd name="connsiteX8" fmla="*/ 254068 w 758783"/>
              <a:gd name="connsiteY8" fmla="*/ 2775 h 569549"/>
              <a:gd name="connsiteX9" fmla="*/ 280104 w 758783"/>
              <a:gd name="connsiteY9" fmla="*/ 38386 h 569549"/>
              <a:gd name="connsiteX10" fmla="*/ 296930 w 758783"/>
              <a:gd name="connsiteY10" fmla="*/ 64687 h 569549"/>
              <a:gd name="connsiteX11" fmla="*/ 332649 w 758783"/>
              <a:gd name="connsiteY11" fmla="*/ 64687 h 569549"/>
              <a:gd name="connsiteX12" fmla="*/ 383957 w 758783"/>
              <a:gd name="connsiteY12" fmla="*/ 63719 h 569549"/>
              <a:gd name="connsiteX13" fmla="*/ 404031 w 758783"/>
              <a:gd name="connsiteY13" fmla="*/ 25563 h 569549"/>
              <a:gd name="connsiteX14" fmla="*/ 439540 w 758783"/>
              <a:gd name="connsiteY14" fmla="*/ 9968 h 569549"/>
              <a:gd name="connsiteX15" fmla="*/ 466174 w 758783"/>
              <a:gd name="connsiteY15" fmla="*/ 24210 h 569549"/>
              <a:gd name="connsiteX16" fmla="*/ 484843 w 758783"/>
              <a:gd name="connsiteY16" fmla="*/ 76220 h 569549"/>
              <a:gd name="connsiteX17" fmla="*/ 527221 w 758783"/>
              <a:gd name="connsiteY17" fmla="*/ 88666 h 569549"/>
              <a:gd name="connsiteX18" fmla="*/ 565058 w 758783"/>
              <a:gd name="connsiteY18" fmla="*/ 96795 h 569549"/>
              <a:gd name="connsiteX19" fmla="*/ 601639 w 758783"/>
              <a:gd name="connsiteY19" fmla="*/ 55391 h 569549"/>
              <a:gd name="connsiteX20" fmla="*/ 649807 w 758783"/>
              <a:gd name="connsiteY20" fmla="*/ 49491 h 569549"/>
              <a:gd name="connsiteX21" fmla="*/ 672925 w 758783"/>
              <a:gd name="connsiteY21" fmla="*/ 91763 h 569549"/>
              <a:gd name="connsiteX22" fmla="*/ 684549 w 758783"/>
              <a:gd name="connsiteY22" fmla="*/ 145239 h 569549"/>
              <a:gd name="connsiteX23" fmla="*/ 725184 w 758783"/>
              <a:gd name="connsiteY23" fmla="*/ 173674 h 569549"/>
              <a:gd name="connsiteX24" fmla="*/ 750422 w 758783"/>
              <a:gd name="connsiteY24" fmla="*/ 216065 h 569549"/>
              <a:gd name="connsiteX25" fmla="*/ 755131 w 758783"/>
              <a:gd name="connsiteY25" fmla="*/ 304082 h 569549"/>
              <a:gd name="connsiteX26" fmla="*/ 699793 w 758783"/>
              <a:gd name="connsiteY26" fmla="*/ 393605 h 569549"/>
              <a:gd name="connsiteX27" fmla="*/ 622884 w 758783"/>
              <a:gd name="connsiteY27" fmla="*/ 484363 h 569549"/>
              <a:gd name="connsiteX28" fmla="*/ 516643 w 758783"/>
              <a:gd name="connsiteY28" fmla="*/ 545442 h 569549"/>
              <a:gd name="connsiteX29" fmla="*/ 327887 w 758783"/>
              <a:gd name="connsiteY29" fmla="*/ 569512 h 569549"/>
              <a:gd name="connsiteX30" fmla="*/ 161199 w 758783"/>
              <a:gd name="connsiteY30" fmla="*/ 540936 h 569549"/>
              <a:gd name="connsiteX31" fmla="*/ 82618 w 758783"/>
              <a:gd name="connsiteY31" fmla="*/ 483787 h 569549"/>
              <a:gd name="connsiteX32" fmla="*/ 37375 w 758783"/>
              <a:gd name="connsiteY32" fmla="*/ 412349 h 569549"/>
              <a:gd name="connsiteX0" fmla="*/ 35328 w 756736"/>
              <a:gd name="connsiteY0" fmla="*/ 412349 h 569549"/>
              <a:gd name="connsiteX1" fmla="*/ 1392 w 756736"/>
              <a:gd name="connsiteY1" fmla="*/ 295607 h 569549"/>
              <a:gd name="connsiteX2" fmla="*/ 11410 w 756736"/>
              <a:gd name="connsiteY2" fmla="*/ 200399 h 569549"/>
              <a:gd name="connsiteX3" fmla="*/ 55683 w 756736"/>
              <a:gd name="connsiteY3" fmla="*/ 132600 h 569549"/>
              <a:gd name="connsiteX4" fmla="*/ 118891 w 756736"/>
              <a:gd name="connsiteY4" fmla="*/ 95152 h 569549"/>
              <a:gd name="connsiteX5" fmla="*/ 168677 w 756736"/>
              <a:gd name="connsiteY5" fmla="*/ 74212 h 569549"/>
              <a:gd name="connsiteX6" fmla="*/ 182317 w 756736"/>
              <a:gd name="connsiteY6" fmla="*/ 38166 h 569549"/>
              <a:gd name="connsiteX7" fmla="*/ 210728 w 756736"/>
              <a:gd name="connsiteY7" fmla="*/ 6344 h 569549"/>
              <a:gd name="connsiteX8" fmla="*/ 252021 w 756736"/>
              <a:gd name="connsiteY8" fmla="*/ 2775 h 569549"/>
              <a:gd name="connsiteX9" fmla="*/ 278057 w 756736"/>
              <a:gd name="connsiteY9" fmla="*/ 38386 h 569549"/>
              <a:gd name="connsiteX10" fmla="*/ 294883 w 756736"/>
              <a:gd name="connsiteY10" fmla="*/ 64687 h 569549"/>
              <a:gd name="connsiteX11" fmla="*/ 330602 w 756736"/>
              <a:gd name="connsiteY11" fmla="*/ 64687 h 569549"/>
              <a:gd name="connsiteX12" fmla="*/ 381910 w 756736"/>
              <a:gd name="connsiteY12" fmla="*/ 63719 h 569549"/>
              <a:gd name="connsiteX13" fmla="*/ 401984 w 756736"/>
              <a:gd name="connsiteY13" fmla="*/ 25563 h 569549"/>
              <a:gd name="connsiteX14" fmla="*/ 437493 w 756736"/>
              <a:gd name="connsiteY14" fmla="*/ 9968 h 569549"/>
              <a:gd name="connsiteX15" fmla="*/ 464127 w 756736"/>
              <a:gd name="connsiteY15" fmla="*/ 24210 h 569549"/>
              <a:gd name="connsiteX16" fmla="*/ 482796 w 756736"/>
              <a:gd name="connsiteY16" fmla="*/ 76220 h 569549"/>
              <a:gd name="connsiteX17" fmla="*/ 525174 w 756736"/>
              <a:gd name="connsiteY17" fmla="*/ 88666 h 569549"/>
              <a:gd name="connsiteX18" fmla="*/ 563011 w 756736"/>
              <a:gd name="connsiteY18" fmla="*/ 96795 h 569549"/>
              <a:gd name="connsiteX19" fmla="*/ 599592 w 756736"/>
              <a:gd name="connsiteY19" fmla="*/ 55391 h 569549"/>
              <a:gd name="connsiteX20" fmla="*/ 647760 w 756736"/>
              <a:gd name="connsiteY20" fmla="*/ 49491 h 569549"/>
              <a:gd name="connsiteX21" fmla="*/ 670878 w 756736"/>
              <a:gd name="connsiteY21" fmla="*/ 91763 h 569549"/>
              <a:gd name="connsiteX22" fmla="*/ 682502 w 756736"/>
              <a:gd name="connsiteY22" fmla="*/ 145239 h 569549"/>
              <a:gd name="connsiteX23" fmla="*/ 723137 w 756736"/>
              <a:gd name="connsiteY23" fmla="*/ 173674 h 569549"/>
              <a:gd name="connsiteX24" fmla="*/ 748375 w 756736"/>
              <a:gd name="connsiteY24" fmla="*/ 216065 h 569549"/>
              <a:gd name="connsiteX25" fmla="*/ 753084 w 756736"/>
              <a:gd name="connsiteY25" fmla="*/ 304082 h 569549"/>
              <a:gd name="connsiteX26" fmla="*/ 697746 w 756736"/>
              <a:gd name="connsiteY26" fmla="*/ 393605 h 569549"/>
              <a:gd name="connsiteX27" fmla="*/ 620837 w 756736"/>
              <a:gd name="connsiteY27" fmla="*/ 484363 h 569549"/>
              <a:gd name="connsiteX28" fmla="*/ 514596 w 756736"/>
              <a:gd name="connsiteY28" fmla="*/ 545442 h 569549"/>
              <a:gd name="connsiteX29" fmla="*/ 325840 w 756736"/>
              <a:gd name="connsiteY29" fmla="*/ 569512 h 569549"/>
              <a:gd name="connsiteX30" fmla="*/ 159152 w 756736"/>
              <a:gd name="connsiteY30" fmla="*/ 540936 h 569549"/>
              <a:gd name="connsiteX31" fmla="*/ 80571 w 756736"/>
              <a:gd name="connsiteY31" fmla="*/ 483787 h 569549"/>
              <a:gd name="connsiteX32" fmla="*/ 35328 w 756736"/>
              <a:gd name="connsiteY32" fmla="*/ 412349 h 569549"/>
              <a:gd name="connsiteX0" fmla="*/ 35328 w 756736"/>
              <a:gd name="connsiteY0" fmla="*/ 412349 h 569742"/>
              <a:gd name="connsiteX1" fmla="*/ 1392 w 756736"/>
              <a:gd name="connsiteY1" fmla="*/ 295607 h 569742"/>
              <a:gd name="connsiteX2" fmla="*/ 11410 w 756736"/>
              <a:gd name="connsiteY2" fmla="*/ 200399 h 569742"/>
              <a:gd name="connsiteX3" fmla="*/ 55683 w 756736"/>
              <a:gd name="connsiteY3" fmla="*/ 132600 h 569742"/>
              <a:gd name="connsiteX4" fmla="*/ 118891 w 756736"/>
              <a:gd name="connsiteY4" fmla="*/ 95152 h 569742"/>
              <a:gd name="connsiteX5" fmla="*/ 168677 w 756736"/>
              <a:gd name="connsiteY5" fmla="*/ 74212 h 569742"/>
              <a:gd name="connsiteX6" fmla="*/ 182317 w 756736"/>
              <a:gd name="connsiteY6" fmla="*/ 38166 h 569742"/>
              <a:gd name="connsiteX7" fmla="*/ 210728 w 756736"/>
              <a:gd name="connsiteY7" fmla="*/ 6344 h 569742"/>
              <a:gd name="connsiteX8" fmla="*/ 252021 w 756736"/>
              <a:gd name="connsiteY8" fmla="*/ 2775 h 569742"/>
              <a:gd name="connsiteX9" fmla="*/ 278057 w 756736"/>
              <a:gd name="connsiteY9" fmla="*/ 38386 h 569742"/>
              <a:gd name="connsiteX10" fmla="*/ 294883 w 756736"/>
              <a:gd name="connsiteY10" fmla="*/ 64687 h 569742"/>
              <a:gd name="connsiteX11" fmla="*/ 330602 w 756736"/>
              <a:gd name="connsiteY11" fmla="*/ 64687 h 569742"/>
              <a:gd name="connsiteX12" fmla="*/ 381910 w 756736"/>
              <a:gd name="connsiteY12" fmla="*/ 63719 h 569742"/>
              <a:gd name="connsiteX13" fmla="*/ 401984 w 756736"/>
              <a:gd name="connsiteY13" fmla="*/ 25563 h 569742"/>
              <a:gd name="connsiteX14" fmla="*/ 437493 w 756736"/>
              <a:gd name="connsiteY14" fmla="*/ 9968 h 569742"/>
              <a:gd name="connsiteX15" fmla="*/ 464127 w 756736"/>
              <a:gd name="connsiteY15" fmla="*/ 24210 h 569742"/>
              <a:gd name="connsiteX16" fmla="*/ 482796 w 756736"/>
              <a:gd name="connsiteY16" fmla="*/ 76220 h 569742"/>
              <a:gd name="connsiteX17" fmla="*/ 525174 w 756736"/>
              <a:gd name="connsiteY17" fmla="*/ 88666 h 569742"/>
              <a:gd name="connsiteX18" fmla="*/ 563011 w 756736"/>
              <a:gd name="connsiteY18" fmla="*/ 96795 h 569742"/>
              <a:gd name="connsiteX19" fmla="*/ 599592 w 756736"/>
              <a:gd name="connsiteY19" fmla="*/ 55391 h 569742"/>
              <a:gd name="connsiteX20" fmla="*/ 647760 w 756736"/>
              <a:gd name="connsiteY20" fmla="*/ 49491 h 569742"/>
              <a:gd name="connsiteX21" fmla="*/ 670878 w 756736"/>
              <a:gd name="connsiteY21" fmla="*/ 91763 h 569742"/>
              <a:gd name="connsiteX22" fmla="*/ 682502 w 756736"/>
              <a:gd name="connsiteY22" fmla="*/ 145239 h 569742"/>
              <a:gd name="connsiteX23" fmla="*/ 723137 w 756736"/>
              <a:gd name="connsiteY23" fmla="*/ 173674 h 569742"/>
              <a:gd name="connsiteX24" fmla="*/ 748375 w 756736"/>
              <a:gd name="connsiteY24" fmla="*/ 216065 h 569742"/>
              <a:gd name="connsiteX25" fmla="*/ 753084 w 756736"/>
              <a:gd name="connsiteY25" fmla="*/ 304082 h 569742"/>
              <a:gd name="connsiteX26" fmla="*/ 697746 w 756736"/>
              <a:gd name="connsiteY26" fmla="*/ 393605 h 569742"/>
              <a:gd name="connsiteX27" fmla="*/ 620837 w 756736"/>
              <a:gd name="connsiteY27" fmla="*/ 484363 h 569742"/>
              <a:gd name="connsiteX28" fmla="*/ 514596 w 756736"/>
              <a:gd name="connsiteY28" fmla="*/ 545442 h 569742"/>
              <a:gd name="connsiteX29" fmla="*/ 325840 w 756736"/>
              <a:gd name="connsiteY29" fmla="*/ 569512 h 569742"/>
              <a:gd name="connsiteX30" fmla="*/ 179113 w 756736"/>
              <a:gd name="connsiteY30" fmla="*/ 533135 h 569742"/>
              <a:gd name="connsiteX31" fmla="*/ 80571 w 756736"/>
              <a:gd name="connsiteY31" fmla="*/ 483787 h 569742"/>
              <a:gd name="connsiteX32" fmla="*/ 35328 w 756736"/>
              <a:gd name="connsiteY32" fmla="*/ 412349 h 569742"/>
              <a:gd name="connsiteX0" fmla="*/ 35328 w 756736"/>
              <a:gd name="connsiteY0" fmla="*/ 412349 h 569742"/>
              <a:gd name="connsiteX1" fmla="*/ 1392 w 756736"/>
              <a:gd name="connsiteY1" fmla="*/ 295607 h 569742"/>
              <a:gd name="connsiteX2" fmla="*/ 11410 w 756736"/>
              <a:gd name="connsiteY2" fmla="*/ 200399 h 569742"/>
              <a:gd name="connsiteX3" fmla="*/ 55683 w 756736"/>
              <a:gd name="connsiteY3" fmla="*/ 132600 h 569742"/>
              <a:gd name="connsiteX4" fmla="*/ 118891 w 756736"/>
              <a:gd name="connsiteY4" fmla="*/ 95152 h 569742"/>
              <a:gd name="connsiteX5" fmla="*/ 168677 w 756736"/>
              <a:gd name="connsiteY5" fmla="*/ 74212 h 569742"/>
              <a:gd name="connsiteX6" fmla="*/ 182317 w 756736"/>
              <a:gd name="connsiteY6" fmla="*/ 38166 h 569742"/>
              <a:gd name="connsiteX7" fmla="*/ 210728 w 756736"/>
              <a:gd name="connsiteY7" fmla="*/ 6344 h 569742"/>
              <a:gd name="connsiteX8" fmla="*/ 252021 w 756736"/>
              <a:gd name="connsiteY8" fmla="*/ 2775 h 569742"/>
              <a:gd name="connsiteX9" fmla="*/ 278057 w 756736"/>
              <a:gd name="connsiteY9" fmla="*/ 38386 h 569742"/>
              <a:gd name="connsiteX10" fmla="*/ 294883 w 756736"/>
              <a:gd name="connsiteY10" fmla="*/ 64687 h 569742"/>
              <a:gd name="connsiteX11" fmla="*/ 330602 w 756736"/>
              <a:gd name="connsiteY11" fmla="*/ 64687 h 569742"/>
              <a:gd name="connsiteX12" fmla="*/ 381910 w 756736"/>
              <a:gd name="connsiteY12" fmla="*/ 63719 h 569742"/>
              <a:gd name="connsiteX13" fmla="*/ 401984 w 756736"/>
              <a:gd name="connsiteY13" fmla="*/ 25563 h 569742"/>
              <a:gd name="connsiteX14" fmla="*/ 437493 w 756736"/>
              <a:gd name="connsiteY14" fmla="*/ 9968 h 569742"/>
              <a:gd name="connsiteX15" fmla="*/ 464127 w 756736"/>
              <a:gd name="connsiteY15" fmla="*/ 24210 h 569742"/>
              <a:gd name="connsiteX16" fmla="*/ 482796 w 756736"/>
              <a:gd name="connsiteY16" fmla="*/ 76220 h 569742"/>
              <a:gd name="connsiteX17" fmla="*/ 525174 w 756736"/>
              <a:gd name="connsiteY17" fmla="*/ 88666 h 569742"/>
              <a:gd name="connsiteX18" fmla="*/ 563011 w 756736"/>
              <a:gd name="connsiteY18" fmla="*/ 96795 h 569742"/>
              <a:gd name="connsiteX19" fmla="*/ 599592 w 756736"/>
              <a:gd name="connsiteY19" fmla="*/ 55391 h 569742"/>
              <a:gd name="connsiteX20" fmla="*/ 647760 w 756736"/>
              <a:gd name="connsiteY20" fmla="*/ 49491 h 569742"/>
              <a:gd name="connsiteX21" fmla="*/ 670878 w 756736"/>
              <a:gd name="connsiteY21" fmla="*/ 91763 h 569742"/>
              <a:gd name="connsiteX22" fmla="*/ 682502 w 756736"/>
              <a:gd name="connsiteY22" fmla="*/ 145239 h 569742"/>
              <a:gd name="connsiteX23" fmla="*/ 723137 w 756736"/>
              <a:gd name="connsiteY23" fmla="*/ 173674 h 569742"/>
              <a:gd name="connsiteX24" fmla="*/ 748375 w 756736"/>
              <a:gd name="connsiteY24" fmla="*/ 216065 h 569742"/>
              <a:gd name="connsiteX25" fmla="*/ 753084 w 756736"/>
              <a:gd name="connsiteY25" fmla="*/ 304082 h 569742"/>
              <a:gd name="connsiteX26" fmla="*/ 697746 w 756736"/>
              <a:gd name="connsiteY26" fmla="*/ 393605 h 569742"/>
              <a:gd name="connsiteX27" fmla="*/ 620837 w 756736"/>
              <a:gd name="connsiteY27" fmla="*/ 484363 h 569742"/>
              <a:gd name="connsiteX28" fmla="*/ 514596 w 756736"/>
              <a:gd name="connsiteY28" fmla="*/ 545442 h 569742"/>
              <a:gd name="connsiteX29" fmla="*/ 325840 w 756736"/>
              <a:gd name="connsiteY29" fmla="*/ 569512 h 569742"/>
              <a:gd name="connsiteX30" fmla="*/ 179113 w 756736"/>
              <a:gd name="connsiteY30" fmla="*/ 533135 h 569742"/>
              <a:gd name="connsiteX31" fmla="*/ 99181 w 756736"/>
              <a:gd name="connsiteY31" fmla="*/ 479070 h 569742"/>
              <a:gd name="connsiteX32" fmla="*/ 35328 w 756736"/>
              <a:gd name="connsiteY32" fmla="*/ 412349 h 569742"/>
              <a:gd name="connsiteX0" fmla="*/ 54324 w 757989"/>
              <a:gd name="connsiteY0" fmla="*/ 405414 h 569742"/>
              <a:gd name="connsiteX1" fmla="*/ 2645 w 757989"/>
              <a:gd name="connsiteY1" fmla="*/ 295607 h 569742"/>
              <a:gd name="connsiteX2" fmla="*/ 12663 w 757989"/>
              <a:gd name="connsiteY2" fmla="*/ 200399 h 569742"/>
              <a:gd name="connsiteX3" fmla="*/ 56936 w 757989"/>
              <a:gd name="connsiteY3" fmla="*/ 132600 h 569742"/>
              <a:gd name="connsiteX4" fmla="*/ 120144 w 757989"/>
              <a:gd name="connsiteY4" fmla="*/ 95152 h 569742"/>
              <a:gd name="connsiteX5" fmla="*/ 169930 w 757989"/>
              <a:gd name="connsiteY5" fmla="*/ 74212 h 569742"/>
              <a:gd name="connsiteX6" fmla="*/ 183570 w 757989"/>
              <a:gd name="connsiteY6" fmla="*/ 38166 h 569742"/>
              <a:gd name="connsiteX7" fmla="*/ 211981 w 757989"/>
              <a:gd name="connsiteY7" fmla="*/ 6344 h 569742"/>
              <a:gd name="connsiteX8" fmla="*/ 253274 w 757989"/>
              <a:gd name="connsiteY8" fmla="*/ 2775 h 569742"/>
              <a:gd name="connsiteX9" fmla="*/ 279310 w 757989"/>
              <a:gd name="connsiteY9" fmla="*/ 38386 h 569742"/>
              <a:gd name="connsiteX10" fmla="*/ 296136 w 757989"/>
              <a:gd name="connsiteY10" fmla="*/ 64687 h 569742"/>
              <a:gd name="connsiteX11" fmla="*/ 331855 w 757989"/>
              <a:gd name="connsiteY11" fmla="*/ 64687 h 569742"/>
              <a:gd name="connsiteX12" fmla="*/ 383163 w 757989"/>
              <a:gd name="connsiteY12" fmla="*/ 63719 h 569742"/>
              <a:gd name="connsiteX13" fmla="*/ 403237 w 757989"/>
              <a:gd name="connsiteY13" fmla="*/ 25563 h 569742"/>
              <a:gd name="connsiteX14" fmla="*/ 438746 w 757989"/>
              <a:gd name="connsiteY14" fmla="*/ 9968 h 569742"/>
              <a:gd name="connsiteX15" fmla="*/ 465380 w 757989"/>
              <a:gd name="connsiteY15" fmla="*/ 24210 h 569742"/>
              <a:gd name="connsiteX16" fmla="*/ 484049 w 757989"/>
              <a:gd name="connsiteY16" fmla="*/ 76220 h 569742"/>
              <a:gd name="connsiteX17" fmla="*/ 526427 w 757989"/>
              <a:gd name="connsiteY17" fmla="*/ 88666 h 569742"/>
              <a:gd name="connsiteX18" fmla="*/ 564264 w 757989"/>
              <a:gd name="connsiteY18" fmla="*/ 96795 h 569742"/>
              <a:gd name="connsiteX19" fmla="*/ 600845 w 757989"/>
              <a:gd name="connsiteY19" fmla="*/ 55391 h 569742"/>
              <a:gd name="connsiteX20" fmla="*/ 649013 w 757989"/>
              <a:gd name="connsiteY20" fmla="*/ 49491 h 569742"/>
              <a:gd name="connsiteX21" fmla="*/ 672131 w 757989"/>
              <a:gd name="connsiteY21" fmla="*/ 91763 h 569742"/>
              <a:gd name="connsiteX22" fmla="*/ 683755 w 757989"/>
              <a:gd name="connsiteY22" fmla="*/ 145239 h 569742"/>
              <a:gd name="connsiteX23" fmla="*/ 724390 w 757989"/>
              <a:gd name="connsiteY23" fmla="*/ 173674 h 569742"/>
              <a:gd name="connsiteX24" fmla="*/ 749628 w 757989"/>
              <a:gd name="connsiteY24" fmla="*/ 216065 h 569742"/>
              <a:gd name="connsiteX25" fmla="*/ 754337 w 757989"/>
              <a:gd name="connsiteY25" fmla="*/ 304082 h 569742"/>
              <a:gd name="connsiteX26" fmla="*/ 698999 w 757989"/>
              <a:gd name="connsiteY26" fmla="*/ 393605 h 569742"/>
              <a:gd name="connsiteX27" fmla="*/ 622090 w 757989"/>
              <a:gd name="connsiteY27" fmla="*/ 484363 h 569742"/>
              <a:gd name="connsiteX28" fmla="*/ 515849 w 757989"/>
              <a:gd name="connsiteY28" fmla="*/ 545442 h 569742"/>
              <a:gd name="connsiteX29" fmla="*/ 327093 w 757989"/>
              <a:gd name="connsiteY29" fmla="*/ 569512 h 569742"/>
              <a:gd name="connsiteX30" fmla="*/ 180366 w 757989"/>
              <a:gd name="connsiteY30" fmla="*/ 533135 h 569742"/>
              <a:gd name="connsiteX31" fmla="*/ 100434 w 757989"/>
              <a:gd name="connsiteY31" fmla="*/ 479070 h 569742"/>
              <a:gd name="connsiteX32" fmla="*/ 54324 w 757989"/>
              <a:gd name="connsiteY32" fmla="*/ 405414 h 569742"/>
              <a:gd name="connsiteX0" fmla="*/ 54324 w 757989"/>
              <a:gd name="connsiteY0" fmla="*/ 405414 h 569742"/>
              <a:gd name="connsiteX1" fmla="*/ 2645 w 757989"/>
              <a:gd name="connsiteY1" fmla="*/ 295607 h 569742"/>
              <a:gd name="connsiteX2" fmla="*/ 12663 w 757989"/>
              <a:gd name="connsiteY2" fmla="*/ 200399 h 569742"/>
              <a:gd name="connsiteX3" fmla="*/ 56936 w 757989"/>
              <a:gd name="connsiteY3" fmla="*/ 132600 h 569742"/>
              <a:gd name="connsiteX4" fmla="*/ 120144 w 757989"/>
              <a:gd name="connsiteY4" fmla="*/ 95152 h 569742"/>
              <a:gd name="connsiteX5" fmla="*/ 169930 w 757989"/>
              <a:gd name="connsiteY5" fmla="*/ 74212 h 569742"/>
              <a:gd name="connsiteX6" fmla="*/ 183570 w 757989"/>
              <a:gd name="connsiteY6" fmla="*/ 38166 h 569742"/>
              <a:gd name="connsiteX7" fmla="*/ 211981 w 757989"/>
              <a:gd name="connsiteY7" fmla="*/ 6344 h 569742"/>
              <a:gd name="connsiteX8" fmla="*/ 253274 w 757989"/>
              <a:gd name="connsiteY8" fmla="*/ 2775 h 569742"/>
              <a:gd name="connsiteX9" fmla="*/ 279310 w 757989"/>
              <a:gd name="connsiteY9" fmla="*/ 38386 h 569742"/>
              <a:gd name="connsiteX10" fmla="*/ 296136 w 757989"/>
              <a:gd name="connsiteY10" fmla="*/ 64687 h 569742"/>
              <a:gd name="connsiteX11" fmla="*/ 331855 w 757989"/>
              <a:gd name="connsiteY11" fmla="*/ 64687 h 569742"/>
              <a:gd name="connsiteX12" fmla="*/ 383163 w 757989"/>
              <a:gd name="connsiteY12" fmla="*/ 63719 h 569742"/>
              <a:gd name="connsiteX13" fmla="*/ 403237 w 757989"/>
              <a:gd name="connsiteY13" fmla="*/ 25563 h 569742"/>
              <a:gd name="connsiteX14" fmla="*/ 438746 w 757989"/>
              <a:gd name="connsiteY14" fmla="*/ 9968 h 569742"/>
              <a:gd name="connsiteX15" fmla="*/ 465380 w 757989"/>
              <a:gd name="connsiteY15" fmla="*/ 24210 h 569742"/>
              <a:gd name="connsiteX16" fmla="*/ 484049 w 757989"/>
              <a:gd name="connsiteY16" fmla="*/ 76220 h 569742"/>
              <a:gd name="connsiteX17" fmla="*/ 526427 w 757989"/>
              <a:gd name="connsiteY17" fmla="*/ 88666 h 569742"/>
              <a:gd name="connsiteX18" fmla="*/ 564264 w 757989"/>
              <a:gd name="connsiteY18" fmla="*/ 96795 h 569742"/>
              <a:gd name="connsiteX19" fmla="*/ 600845 w 757989"/>
              <a:gd name="connsiteY19" fmla="*/ 55391 h 569742"/>
              <a:gd name="connsiteX20" fmla="*/ 649013 w 757989"/>
              <a:gd name="connsiteY20" fmla="*/ 49491 h 569742"/>
              <a:gd name="connsiteX21" fmla="*/ 672131 w 757989"/>
              <a:gd name="connsiteY21" fmla="*/ 91763 h 569742"/>
              <a:gd name="connsiteX22" fmla="*/ 683755 w 757989"/>
              <a:gd name="connsiteY22" fmla="*/ 145239 h 569742"/>
              <a:gd name="connsiteX23" fmla="*/ 724390 w 757989"/>
              <a:gd name="connsiteY23" fmla="*/ 173674 h 569742"/>
              <a:gd name="connsiteX24" fmla="*/ 749628 w 757989"/>
              <a:gd name="connsiteY24" fmla="*/ 216065 h 569742"/>
              <a:gd name="connsiteX25" fmla="*/ 754337 w 757989"/>
              <a:gd name="connsiteY25" fmla="*/ 304082 h 569742"/>
              <a:gd name="connsiteX26" fmla="*/ 698999 w 757989"/>
              <a:gd name="connsiteY26" fmla="*/ 393605 h 569742"/>
              <a:gd name="connsiteX27" fmla="*/ 622090 w 757989"/>
              <a:gd name="connsiteY27" fmla="*/ 484363 h 569742"/>
              <a:gd name="connsiteX28" fmla="*/ 515849 w 757989"/>
              <a:gd name="connsiteY28" fmla="*/ 545442 h 569742"/>
              <a:gd name="connsiteX29" fmla="*/ 327093 w 757989"/>
              <a:gd name="connsiteY29" fmla="*/ 569512 h 569742"/>
              <a:gd name="connsiteX30" fmla="*/ 180366 w 757989"/>
              <a:gd name="connsiteY30" fmla="*/ 533135 h 569742"/>
              <a:gd name="connsiteX31" fmla="*/ 108439 w 757989"/>
              <a:gd name="connsiteY31" fmla="*/ 473385 h 569742"/>
              <a:gd name="connsiteX32" fmla="*/ 54324 w 757989"/>
              <a:gd name="connsiteY32" fmla="*/ 405414 h 569742"/>
              <a:gd name="connsiteX0" fmla="*/ 54324 w 757989"/>
              <a:gd name="connsiteY0" fmla="*/ 405414 h 569985"/>
              <a:gd name="connsiteX1" fmla="*/ 2645 w 757989"/>
              <a:gd name="connsiteY1" fmla="*/ 295607 h 569985"/>
              <a:gd name="connsiteX2" fmla="*/ 12663 w 757989"/>
              <a:gd name="connsiteY2" fmla="*/ 200399 h 569985"/>
              <a:gd name="connsiteX3" fmla="*/ 56936 w 757989"/>
              <a:gd name="connsiteY3" fmla="*/ 132600 h 569985"/>
              <a:gd name="connsiteX4" fmla="*/ 120144 w 757989"/>
              <a:gd name="connsiteY4" fmla="*/ 95152 h 569985"/>
              <a:gd name="connsiteX5" fmla="*/ 169930 w 757989"/>
              <a:gd name="connsiteY5" fmla="*/ 74212 h 569985"/>
              <a:gd name="connsiteX6" fmla="*/ 183570 w 757989"/>
              <a:gd name="connsiteY6" fmla="*/ 38166 h 569985"/>
              <a:gd name="connsiteX7" fmla="*/ 211981 w 757989"/>
              <a:gd name="connsiteY7" fmla="*/ 6344 h 569985"/>
              <a:gd name="connsiteX8" fmla="*/ 253274 w 757989"/>
              <a:gd name="connsiteY8" fmla="*/ 2775 h 569985"/>
              <a:gd name="connsiteX9" fmla="*/ 279310 w 757989"/>
              <a:gd name="connsiteY9" fmla="*/ 38386 h 569985"/>
              <a:gd name="connsiteX10" fmla="*/ 296136 w 757989"/>
              <a:gd name="connsiteY10" fmla="*/ 64687 h 569985"/>
              <a:gd name="connsiteX11" fmla="*/ 331855 w 757989"/>
              <a:gd name="connsiteY11" fmla="*/ 64687 h 569985"/>
              <a:gd name="connsiteX12" fmla="*/ 383163 w 757989"/>
              <a:gd name="connsiteY12" fmla="*/ 63719 h 569985"/>
              <a:gd name="connsiteX13" fmla="*/ 403237 w 757989"/>
              <a:gd name="connsiteY13" fmla="*/ 25563 h 569985"/>
              <a:gd name="connsiteX14" fmla="*/ 438746 w 757989"/>
              <a:gd name="connsiteY14" fmla="*/ 9968 h 569985"/>
              <a:gd name="connsiteX15" fmla="*/ 465380 w 757989"/>
              <a:gd name="connsiteY15" fmla="*/ 24210 h 569985"/>
              <a:gd name="connsiteX16" fmla="*/ 484049 w 757989"/>
              <a:gd name="connsiteY16" fmla="*/ 76220 h 569985"/>
              <a:gd name="connsiteX17" fmla="*/ 526427 w 757989"/>
              <a:gd name="connsiteY17" fmla="*/ 88666 h 569985"/>
              <a:gd name="connsiteX18" fmla="*/ 564264 w 757989"/>
              <a:gd name="connsiteY18" fmla="*/ 96795 h 569985"/>
              <a:gd name="connsiteX19" fmla="*/ 600845 w 757989"/>
              <a:gd name="connsiteY19" fmla="*/ 55391 h 569985"/>
              <a:gd name="connsiteX20" fmla="*/ 649013 w 757989"/>
              <a:gd name="connsiteY20" fmla="*/ 49491 h 569985"/>
              <a:gd name="connsiteX21" fmla="*/ 672131 w 757989"/>
              <a:gd name="connsiteY21" fmla="*/ 91763 h 569985"/>
              <a:gd name="connsiteX22" fmla="*/ 683755 w 757989"/>
              <a:gd name="connsiteY22" fmla="*/ 145239 h 569985"/>
              <a:gd name="connsiteX23" fmla="*/ 724390 w 757989"/>
              <a:gd name="connsiteY23" fmla="*/ 173674 h 569985"/>
              <a:gd name="connsiteX24" fmla="*/ 749628 w 757989"/>
              <a:gd name="connsiteY24" fmla="*/ 216065 h 569985"/>
              <a:gd name="connsiteX25" fmla="*/ 754337 w 757989"/>
              <a:gd name="connsiteY25" fmla="*/ 304082 h 569985"/>
              <a:gd name="connsiteX26" fmla="*/ 698999 w 757989"/>
              <a:gd name="connsiteY26" fmla="*/ 393605 h 569985"/>
              <a:gd name="connsiteX27" fmla="*/ 622090 w 757989"/>
              <a:gd name="connsiteY27" fmla="*/ 484363 h 569985"/>
              <a:gd name="connsiteX28" fmla="*/ 515849 w 757989"/>
              <a:gd name="connsiteY28" fmla="*/ 545442 h 569985"/>
              <a:gd name="connsiteX29" fmla="*/ 327093 w 757989"/>
              <a:gd name="connsiteY29" fmla="*/ 569512 h 569985"/>
              <a:gd name="connsiteX30" fmla="*/ 190588 w 757989"/>
              <a:gd name="connsiteY30" fmla="*/ 526583 h 569985"/>
              <a:gd name="connsiteX31" fmla="*/ 108439 w 757989"/>
              <a:gd name="connsiteY31" fmla="*/ 473385 h 569985"/>
              <a:gd name="connsiteX32" fmla="*/ 54324 w 757989"/>
              <a:gd name="connsiteY32" fmla="*/ 405414 h 569985"/>
              <a:gd name="connsiteX0" fmla="*/ 54324 w 757989"/>
              <a:gd name="connsiteY0" fmla="*/ 405414 h 557954"/>
              <a:gd name="connsiteX1" fmla="*/ 2645 w 757989"/>
              <a:gd name="connsiteY1" fmla="*/ 295607 h 557954"/>
              <a:gd name="connsiteX2" fmla="*/ 12663 w 757989"/>
              <a:gd name="connsiteY2" fmla="*/ 200399 h 557954"/>
              <a:gd name="connsiteX3" fmla="*/ 56936 w 757989"/>
              <a:gd name="connsiteY3" fmla="*/ 132600 h 557954"/>
              <a:gd name="connsiteX4" fmla="*/ 120144 w 757989"/>
              <a:gd name="connsiteY4" fmla="*/ 95152 h 557954"/>
              <a:gd name="connsiteX5" fmla="*/ 169930 w 757989"/>
              <a:gd name="connsiteY5" fmla="*/ 74212 h 557954"/>
              <a:gd name="connsiteX6" fmla="*/ 183570 w 757989"/>
              <a:gd name="connsiteY6" fmla="*/ 38166 h 557954"/>
              <a:gd name="connsiteX7" fmla="*/ 211981 w 757989"/>
              <a:gd name="connsiteY7" fmla="*/ 6344 h 557954"/>
              <a:gd name="connsiteX8" fmla="*/ 253274 w 757989"/>
              <a:gd name="connsiteY8" fmla="*/ 2775 h 557954"/>
              <a:gd name="connsiteX9" fmla="*/ 279310 w 757989"/>
              <a:gd name="connsiteY9" fmla="*/ 38386 h 557954"/>
              <a:gd name="connsiteX10" fmla="*/ 296136 w 757989"/>
              <a:gd name="connsiteY10" fmla="*/ 64687 h 557954"/>
              <a:gd name="connsiteX11" fmla="*/ 331855 w 757989"/>
              <a:gd name="connsiteY11" fmla="*/ 64687 h 557954"/>
              <a:gd name="connsiteX12" fmla="*/ 383163 w 757989"/>
              <a:gd name="connsiteY12" fmla="*/ 63719 h 557954"/>
              <a:gd name="connsiteX13" fmla="*/ 403237 w 757989"/>
              <a:gd name="connsiteY13" fmla="*/ 25563 h 557954"/>
              <a:gd name="connsiteX14" fmla="*/ 438746 w 757989"/>
              <a:gd name="connsiteY14" fmla="*/ 9968 h 557954"/>
              <a:gd name="connsiteX15" fmla="*/ 465380 w 757989"/>
              <a:gd name="connsiteY15" fmla="*/ 24210 h 557954"/>
              <a:gd name="connsiteX16" fmla="*/ 484049 w 757989"/>
              <a:gd name="connsiteY16" fmla="*/ 76220 h 557954"/>
              <a:gd name="connsiteX17" fmla="*/ 526427 w 757989"/>
              <a:gd name="connsiteY17" fmla="*/ 88666 h 557954"/>
              <a:gd name="connsiteX18" fmla="*/ 564264 w 757989"/>
              <a:gd name="connsiteY18" fmla="*/ 96795 h 557954"/>
              <a:gd name="connsiteX19" fmla="*/ 600845 w 757989"/>
              <a:gd name="connsiteY19" fmla="*/ 55391 h 557954"/>
              <a:gd name="connsiteX20" fmla="*/ 649013 w 757989"/>
              <a:gd name="connsiteY20" fmla="*/ 49491 h 557954"/>
              <a:gd name="connsiteX21" fmla="*/ 672131 w 757989"/>
              <a:gd name="connsiteY21" fmla="*/ 91763 h 557954"/>
              <a:gd name="connsiteX22" fmla="*/ 683755 w 757989"/>
              <a:gd name="connsiteY22" fmla="*/ 145239 h 557954"/>
              <a:gd name="connsiteX23" fmla="*/ 724390 w 757989"/>
              <a:gd name="connsiteY23" fmla="*/ 173674 h 557954"/>
              <a:gd name="connsiteX24" fmla="*/ 749628 w 757989"/>
              <a:gd name="connsiteY24" fmla="*/ 216065 h 557954"/>
              <a:gd name="connsiteX25" fmla="*/ 754337 w 757989"/>
              <a:gd name="connsiteY25" fmla="*/ 304082 h 557954"/>
              <a:gd name="connsiteX26" fmla="*/ 698999 w 757989"/>
              <a:gd name="connsiteY26" fmla="*/ 393605 h 557954"/>
              <a:gd name="connsiteX27" fmla="*/ 622090 w 757989"/>
              <a:gd name="connsiteY27" fmla="*/ 484363 h 557954"/>
              <a:gd name="connsiteX28" fmla="*/ 515849 w 757989"/>
              <a:gd name="connsiteY28" fmla="*/ 545442 h 557954"/>
              <a:gd name="connsiteX29" fmla="*/ 327195 w 757989"/>
              <a:gd name="connsiteY29" fmla="*/ 556689 h 557954"/>
              <a:gd name="connsiteX30" fmla="*/ 190588 w 757989"/>
              <a:gd name="connsiteY30" fmla="*/ 526583 h 557954"/>
              <a:gd name="connsiteX31" fmla="*/ 108439 w 757989"/>
              <a:gd name="connsiteY31" fmla="*/ 473385 h 557954"/>
              <a:gd name="connsiteX32" fmla="*/ 54324 w 757989"/>
              <a:gd name="connsiteY32" fmla="*/ 405414 h 557954"/>
              <a:gd name="connsiteX0" fmla="*/ 54324 w 757989"/>
              <a:gd name="connsiteY0" fmla="*/ 405414 h 558400"/>
              <a:gd name="connsiteX1" fmla="*/ 2645 w 757989"/>
              <a:gd name="connsiteY1" fmla="*/ 295607 h 558400"/>
              <a:gd name="connsiteX2" fmla="*/ 12663 w 757989"/>
              <a:gd name="connsiteY2" fmla="*/ 200399 h 558400"/>
              <a:gd name="connsiteX3" fmla="*/ 56936 w 757989"/>
              <a:gd name="connsiteY3" fmla="*/ 132600 h 558400"/>
              <a:gd name="connsiteX4" fmla="*/ 120144 w 757989"/>
              <a:gd name="connsiteY4" fmla="*/ 95152 h 558400"/>
              <a:gd name="connsiteX5" fmla="*/ 169930 w 757989"/>
              <a:gd name="connsiteY5" fmla="*/ 74212 h 558400"/>
              <a:gd name="connsiteX6" fmla="*/ 183570 w 757989"/>
              <a:gd name="connsiteY6" fmla="*/ 38166 h 558400"/>
              <a:gd name="connsiteX7" fmla="*/ 211981 w 757989"/>
              <a:gd name="connsiteY7" fmla="*/ 6344 h 558400"/>
              <a:gd name="connsiteX8" fmla="*/ 253274 w 757989"/>
              <a:gd name="connsiteY8" fmla="*/ 2775 h 558400"/>
              <a:gd name="connsiteX9" fmla="*/ 279310 w 757989"/>
              <a:gd name="connsiteY9" fmla="*/ 38386 h 558400"/>
              <a:gd name="connsiteX10" fmla="*/ 296136 w 757989"/>
              <a:gd name="connsiteY10" fmla="*/ 64687 h 558400"/>
              <a:gd name="connsiteX11" fmla="*/ 331855 w 757989"/>
              <a:gd name="connsiteY11" fmla="*/ 64687 h 558400"/>
              <a:gd name="connsiteX12" fmla="*/ 383163 w 757989"/>
              <a:gd name="connsiteY12" fmla="*/ 63719 h 558400"/>
              <a:gd name="connsiteX13" fmla="*/ 403237 w 757989"/>
              <a:gd name="connsiteY13" fmla="*/ 25563 h 558400"/>
              <a:gd name="connsiteX14" fmla="*/ 438746 w 757989"/>
              <a:gd name="connsiteY14" fmla="*/ 9968 h 558400"/>
              <a:gd name="connsiteX15" fmla="*/ 465380 w 757989"/>
              <a:gd name="connsiteY15" fmla="*/ 24210 h 558400"/>
              <a:gd name="connsiteX16" fmla="*/ 484049 w 757989"/>
              <a:gd name="connsiteY16" fmla="*/ 76220 h 558400"/>
              <a:gd name="connsiteX17" fmla="*/ 526427 w 757989"/>
              <a:gd name="connsiteY17" fmla="*/ 88666 h 558400"/>
              <a:gd name="connsiteX18" fmla="*/ 564264 w 757989"/>
              <a:gd name="connsiteY18" fmla="*/ 96795 h 558400"/>
              <a:gd name="connsiteX19" fmla="*/ 600845 w 757989"/>
              <a:gd name="connsiteY19" fmla="*/ 55391 h 558400"/>
              <a:gd name="connsiteX20" fmla="*/ 649013 w 757989"/>
              <a:gd name="connsiteY20" fmla="*/ 49491 h 558400"/>
              <a:gd name="connsiteX21" fmla="*/ 672131 w 757989"/>
              <a:gd name="connsiteY21" fmla="*/ 91763 h 558400"/>
              <a:gd name="connsiteX22" fmla="*/ 683755 w 757989"/>
              <a:gd name="connsiteY22" fmla="*/ 145239 h 558400"/>
              <a:gd name="connsiteX23" fmla="*/ 724390 w 757989"/>
              <a:gd name="connsiteY23" fmla="*/ 173674 h 558400"/>
              <a:gd name="connsiteX24" fmla="*/ 749628 w 757989"/>
              <a:gd name="connsiteY24" fmla="*/ 216065 h 558400"/>
              <a:gd name="connsiteX25" fmla="*/ 754337 w 757989"/>
              <a:gd name="connsiteY25" fmla="*/ 304082 h 558400"/>
              <a:gd name="connsiteX26" fmla="*/ 698999 w 757989"/>
              <a:gd name="connsiteY26" fmla="*/ 393605 h 558400"/>
              <a:gd name="connsiteX27" fmla="*/ 622090 w 757989"/>
              <a:gd name="connsiteY27" fmla="*/ 484363 h 558400"/>
              <a:gd name="connsiteX28" fmla="*/ 498590 w 757989"/>
              <a:gd name="connsiteY28" fmla="*/ 547075 h 558400"/>
              <a:gd name="connsiteX29" fmla="*/ 327195 w 757989"/>
              <a:gd name="connsiteY29" fmla="*/ 556689 h 558400"/>
              <a:gd name="connsiteX30" fmla="*/ 190588 w 757989"/>
              <a:gd name="connsiteY30" fmla="*/ 526583 h 558400"/>
              <a:gd name="connsiteX31" fmla="*/ 108439 w 757989"/>
              <a:gd name="connsiteY31" fmla="*/ 473385 h 558400"/>
              <a:gd name="connsiteX32" fmla="*/ 54324 w 757989"/>
              <a:gd name="connsiteY32" fmla="*/ 405414 h 558400"/>
              <a:gd name="connsiteX0" fmla="*/ 54324 w 757989"/>
              <a:gd name="connsiteY0" fmla="*/ 405414 h 558743"/>
              <a:gd name="connsiteX1" fmla="*/ 2645 w 757989"/>
              <a:gd name="connsiteY1" fmla="*/ 295607 h 558743"/>
              <a:gd name="connsiteX2" fmla="*/ 12663 w 757989"/>
              <a:gd name="connsiteY2" fmla="*/ 200399 h 558743"/>
              <a:gd name="connsiteX3" fmla="*/ 56936 w 757989"/>
              <a:gd name="connsiteY3" fmla="*/ 132600 h 558743"/>
              <a:gd name="connsiteX4" fmla="*/ 120144 w 757989"/>
              <a:gd name="connsiteY4" fmla="*/ 95152 h 558743"/>
              <a:gd name="connsiteX5" fmla="*/ 169930 w 757989"/>
              <a:gd name="connsiteY5" fmla="*/ 74212 h 558743"/>
              <a:gd name="connsiteX6" fmla="*/ 183570 w 757989"/>
              <a:gd name="connsiteY6" fmla="*/ 38166 h 558743"/>
              <a:gd name="connsiteX7" fmla="*/ 211981 w 757989"/>
              <a:gd name="connsiteY7" fmla="*/ 6344 h 558743"/>
              <a:gd name="connsiteX8" fmla="*/ 253274 w 757989"/>
              <a:gd name="connsiteY8" fmla="*/ 2775 h 558743"/>
              <a:gd name="connsiteX9" fmla="*/ 279310 w 757989"/>
              <a:gd name="connsiteY9" fmla="*/ 38386 h 558743"/>
              <a:gd name="connsiteX10" fmla="*/ 296136 w 757989"/>
              <a:gd name="connsiteY10" fmla="*/ 64687 h 558743"/>
              <a:gd name="connsiteX11" fmla="*/ 331855 w 757989"/>
              <a:gd name="connsiteY11" fmla="*/ 64687 h 558743"/>
              <a:gd name="connsiteX12" fmla="*/ 383163 w 757989"/>
              <a:gd name="connsiteY12" fmla="*/ 63719 h 558743"/>
              <a:gd name="connsiteX13" fmla="*/ 403237 w 757989"/>
              <a:gd name="connsiteY13" fmla="*/ 25563 h 558743"/>
              <a:gd name="connsiteX14" fmla="*/ 438746 w 757989"/>
              <a:gd name="connsiteY14" fmla="*/ 9968 h 558743"/>
              <a:gd name="connsiteX15" fmla="*/ 465380 w 757989"/>
              <a:gd name="connsiteY15" fmla="*/ 24210 h 558743"/>
              <a:gd name="connsiteX16" fmla="*/ 484049 w 757989"/>
              <a:gd name="connsiteY16" fmla="*/ 76220 h 558743"/>
              <a:gd name="connsiteX17" fmla="*/ 526427 w 757989"/>
              <a:gd name="connsiteY17" fmla="*/ 88666 h 558743"/>
              <a:gd name="connsiteX18" fmla="*/ 564264 w 757989"/>
              <a:gd name="connsiteY18" fmla="*/ 96795 h 558743"/>
              <a:gd name="connsiteX19" fmla="*/ 600845 w 757989"/>
              <a:gd name="connsiteY19" fmla="*/ 55391 h 558743"/>
              <a:gd name="connsiteX20" fmla="*/ 649013 w 757989"/>
              <a:gd name="connsiteY20" fmla="*/ 49491 h 558743"/>
              <a:gd name="connsiteX21" fmla="*/ 672131 w 757989"/>
              <a:gd name="connsiteY21" fmla="*/ 91763 h 558743"/>
              <a:gd name="connsiteX22" fmla="*/ 683755 w 757989"/>
              <a:gd name="connsiteY22" fmla="*/ 145239 h 558743"/>
              <a:gd name="connsiteX23" fmla="*/ 724390 w 757989"/>
              <a:gd name="connsiteY23" fmla="*/ 173674 h 558743"/>
              <a:gd name="connsiteX24" fmla="*/ 749628 w 757989"/>
              <a:gd name="connsiteY24" fmla="*/ 216065 h 558743"/>
              <a:gd name="connsiteX25" fmla="*/ 754337 w 757989"/>
              <a:gd name="connsiteY25" fmla="*/ 304082 h 558743"/>
              <a:gd name="connsiteX26" fmla="*/ 698999 w 757989"/>
              <a:gd name="connsiteY26" fmla="*/ 393605 h 558743"/>
              <a:gd name="connsiteX27" fmla="*/ 626145 w 757989"/>
              <a:gd name="connsiteY27" fmla="*/ 475110 h 558743"/>
              <a:gd name="connsiteX28" fmla="*/ 498590 w 757989"/>
              <a:gd name="connsiteY28" fmla="*/ 547075 h 558743"/>
              <a:gd name="connsiteX29" fmla="*/ 327195 w 757989"/>
              <a:gd name="connsiteY29" fmla="*/ 556689 h 558743"/>
              <a:gd name="connsiteX30" fmla="*/ 190588 w 757989"/>
              <a:gd name="connsiteY30" fmla="*/ 526583 h 558743"/>
              <a:gd name="connsiteX31" fmla="*/ 108439 w 757989"/>
              <a:gd name="connsiteY31" fmla="*/ 473385 h 558743"/>
              <a:gd name="connsiteX32" fmla="*/ 54324 w 757989"/>
              <a:gd name="connsiteY32" fmla="*/ 405414 h 558743"/>
              <a:gd name="connsiteX0" fmla="*/ 54324 w 757989"/>
              <a:gd name="connsiteY0" fmla="*/ 405414 h 558999"/>
              <a:gd name="connsiteX1" fmla="*/ 2645 w 757989"/>
              <a:gd name="connsiteY1" fmla="*/ 295607 h 558999"/>
              <a:gd name="connsiteX2" fmla="*/ 12663 w 757989"/>
              <a:gd name="connsiteY2" fmla="*/ 200399 h 558999"/>
              <a:gd name="connsiteX3" fmla="*/ 56936 w 757989"/>
              <a:gd name="connsiteY3" fmla="*/ 132600 h 558999"/>
              <a:gd name="connsiteX4" fmla="*/ 120144 w 757989"/>
              <a:gd name="connsiteY4" fmla="*/ 95152 h 558999"/>
              <a:gd name="connsiteX5" fmla="*/ 169930 w 757989"/>
              <a:gd name="connsiteY5" fmla="*/ 74212 h 558999"/>
              <a:gd name="connsiteX6" fmla="*/ 183570 w 757989"/>
              <a:gd name="connsiteY6" fmla="*/ 38166 h 558999"/>
              <a:gd name="connsiteX7" fmla="*/ 211981 w 757989"/>
              <a:gd name="connsiteY7" fmla="*/ 6344 h 558999"/>
              <a:gd name="connsiteX8" fmla="*/ 253274 w 757989"/>
              <a:gd name="connsiteY8" fmla="*/ 2775 h 558999"/>
              <a:gd name="connsiteX9" fmla="*/ 279310 w 757989"/>
              <a:gd name="connsiteY9" fmla="*/ 38386 h 558999"/>
              <a:gd name="connsiteX10" fmla="*/ 296136 w 757989"/>
              <a:gd name="connsiteY10" fmla="*/ 64687 h 558999"/>
              <a:gd name="connsiteX11" fmla="*/ 331855 w 757989"/>
              <a:gd name="connsiteY11" fmla="*/ 64687 h 558999"/>
              <a:gd name="connsiteX12" fmla="*/ 383163 w 757989"/>
              <a:gd name="connsiteY12" fmla="*/ 63719 h 558999"/>
              <a:gd name="connsiteX13" fmla="*/ 403237 w 757989"/>
              <a:gd name="connsiteY13" fmla="*/ 25563 h 558999"/>
              <a:gd name="connsiteX14" fmla="*/ 438746 w 757989"/>
              <a:gd name="connsiteY14" fmla="*/ 9968 h 558999"/>
              <a:gd name="connsiteX15" fmla="*/ 465380 w 757989"/>
              <a:gd name="connsiteY15" fmla="*/ 24210 h 558999"/>
              <a:gd name="connsiteX16" fmla="*/ 484049 w 757989"/>
              <a:gd name="connsiteY16" fmla="*/ 76220 h 558999"/>
              <a:gd name="connsiteX17" fmla="*/ 526427 w 757989"/>
              <a:gd name="connsiteY17" fmla="*/ 88666 h 558999"/>
              <a:gd name="connsiteX18" fmla="*/ 564264 w 757989"/>
              <a:gd name="connsiteY18" fmla="*/ 96795 h 558999"/>
              <a:gd name="connsiteX19" fmla="*/ 600845 w 757989"/>
              <a:gd name="connsiteY19" fmla="*/ 55391 h 558999"/>
              <a:gd name="connsiteX20" fmla="*/ 649013 w 757989"/>
              <a:gd name="connsiteY20" fmla="*/ 49491 h 558999"/>
              <a:gd name="connsiteX21" fmla="*/ 672131 w 757989"/>
              <a:gd name="connsiteY21" fmla="*/ 91763 h 558999"/>
              <a:gd name="connsiteX22" fmla="*/ 683755 w 757989"/>
              <a:gd name="connsiteY22" fmla="*/ 145239 h 558999"/>
              <a:gd name="connsiteX23" fmla="*/ 724390 w 757989"/>
              <a:gd name="connsiteY23" fmla="*/ 173674 h 558999"/>
              <a:gd name="connsiteX24" fmla="*/ 749628 w 757989"/>
              <a:gd name="connsiteY24" fmla="*/ 216065 h 558999"/>
              <a:gd name="connsiteX25" fmla="*/ 754337 w 757989"/>
              <a:gd name="connsiteY25" fmla="*/ 304082 h 558999"/>
              <a:gd name="connsiteX26" fmla="*/ 698999 w 757989"/>
              <a:gd name="connsiteY26" fmla="*/ 393605 h 558999"/>
              <a:gd name="connsiteX27" fmla="*/ 626145 w 757989"/>
              <a:gd name="connsiteY27" fmla="*/ 475110 h 558999"/>
              <a:gd name="connsiteX28" fmla="*/ 498590 w 757989"/>
              <a:gd name="connsiteY28" fmla="*/ 547075 h 558999"/>
              <a:gd name="connsiteX29" fmla="*/ 327195 w 757989"/>
              <a:gd name="connsiteY29" fmla="*/ 556689 h 558999"/>
              <a:gd name="connsiteX30" fmla="*/ 199459 w 757989"/>
              <a:gd name="connsiteY30" fmla="*/ 523116 h 558999"/>
              <a:gd name="connsiteX31" fmla="*/ 108439 w 757989"/>
              <a:gd name="connsiteY31" fmla="*/ 473385 h 558999"/>
              <a:gd name="connsiteX32" fmla="*/ 54324 w 757989"/>
              <a:gd name="connsiteY32" fmla="*/ 405414 h 558999"/>
              <a:gd name="connsiteX0" fmla="*/ 54324 w 757989"/>
              <a:gd name="connsiteY0" fmla="*/ 405414 h 558999"/>
              <a:gd name="connsiteX1" fmla="*/ 2645 w 757989"/>
              <a:gd name="connsiteY1" fmla="*/ 295607 h 558999"/>
              <a:gd name="connsiteX2" fmla="*/ 12663 w 757989"/>
              <a:gd name="connsiteY2" fmla="*/ 200399 h 558999"/>
              <a:gd name="connsiteX3" fmla="*/ 56936 w 757989"/>
              <a:gd name="connsiteY3" fmla="*/ 132600 h 558999"/>
              <a:gd name="connsiteX4" fmla="*/ 120144 w 757989"/>
              <a:gd name="connsiteY4" fmla="*/ 95152 h 558999"/>
              <a:gd name="connsiteX5" fmla="*/ 169930 w 757989"/>
              <a:gd name="connsiteY5" fmla="*/ 74212 h 558999"/>
              <a:gd name="connsiteX6" fmla="*/ 183570 w 757989"/>
              <a:gd name="connsiteY6" fmla="*/ 38166 h 558999"/>
              <a:gd name="connsiteX7" fmla="*/ 211981 w 757989"/>
              <a:gd name="connsiteY7" fmla="*/ 6344 h 558999"/>
              <a:gd name="connsiteX8" fmla="*/ 253274 w 757989"/>
              <a:gd name="connsiteY8" fmla="*/ 2775 h 558999"/>
              <a:gd name="connsiteX9" fmla="*/ 279310 w 757989"/>
              <a:gd name="connsiteY9" fmla="*/ 38386 h 558999"/>
              <a:gd name="connsiteX10" fmla="*/ 296136 w 757989"/>
              <a:gd name="connsiteY10" fmla="*/ 64687 h 558999"/>
              <a:gd name="connsiteX11" fmla="*/ 331855 w 757989"/>
              <a:gd name="connsiteY11" fmla="*/ 64687 h 558999"/>
              <a:gd name="connsiteX12" fmla="*/ 383163 w 757989"/>
              <a:gd name="connsiteY12" fmla="*/ 63719 h 558999"/>
              <a:gd name="connsiteX13" fmla="*/ 403237 w 757989"/>
              <a:gd name="connsiteY13" fmla="*/ 25563 h 558999"/>
              <a:gd name="connsiteX14" fmla="*/ 438746 w 757989"/>
              <a:gd name="connsiteY14" fmla="*/ 9968 h 558999"/>
              <a:gd name="connsiteX15" fmla="*/ 465380 w 757989"/>
              <a:gd name="connsiteY15" fmla="*/ 24210 h 558999"/>
              <a:gd name="connsiteX16" fmla="*/ 484049 w 757989"/>
              <a:gd name="connsiteY16" fmla="*/ 76220 h 558999"/>
              <a:gd name="connsiteX17" fmla="*/ 526427 w 757989"/>
              <a:gd name="connsiteY17" fmla="*/ 88666 h 558999"/>
              <a:gd name="connsiteX18" fmla="*/ 564264 w 757989"/>
              <a:gd name="connsiteY18" fmla="*/ 96795 h 558999"/>
              <a:gd name="connsiteX19" fmla="*/ 600845 w 757989"/>
              <a:gd name="connsiteY19" fmla="*/ 55391 h 558999"/>
              <a:gd name="connsiteX20" fmla="*/ 649013 w 757989"/>
              <a:gd name="connsiteY20" fmla="*/ 49491 h 558999"/>
              <a:gd name="connsiteX21" fmla="*/ 672131 w 757989"/>
              <a:gd name="connsiteY21" fmla="*/ 91763 h 558999"/>
              <a:gd name="connsiteX22" fmla="*/ 683755 w 757989"/>
              <a:gd name="connsiteY22" fmla="*/ 145239 h 558999"/>
              <a:gd name="connsiteX23" fmla="*/ 724390 w 757989"/>
              <a:gd name="connsiteY23" fmla="*/ 173674 h 558999"/>
              <a:gd name="connsiteX24" fmla="*/ 749628 w 757989"/>
              <a:gd name="connsiteY24" fmla="*/ 216065 h 558999"/>
              <a:gd name="connsiteX25" fmla="*/ 754337 w 757989"/>
              <a:gd name="connsiteY25" fmla="*/ 304082 h 558999"/>
              <a:gd name="connsiteX26" fmla="*/ 698999 w 757989"/>
              <a:gd name="connsiteY26" fmla="*/ 393605 h 558999"/>
              <a:gd name="connsiteX27" fmla="*/ 626145 w 757989"/>
              <a:gd name="connsiteY27" fmla="*/ 475110 h 558999"/>
              <a:gd name="connsiteX28" fmla="*/ 498590 w 757989"/>
              <a:gd name="connsiteY28" fmla="*/ 547075 h 558999"/>
              <a:gd name="connsiteX29" fmla="*/ 327195 w 757989"/>
              <a:gd name="connsiteY29" fmla="*/ 556689 h 558999"/>
              <a:gd name="connsiteX30" fmla="*/ 199459 w 757989"/>
              <a:gd name="connsiteY30" fmla="*/ 523116 h 558999"/>
              <a:gd name="connsiteX31" fmla="*/ 119528 w 757989"/>
              <a:gd name="connsiteY31" fmla="*/ 469051 h 558999"/>
              <a:gd name="connsiteX32" fmla="*/ 54324 w 757989"/>
              <a:gd name="connsiteY32" fmla="*/ 405414 h 558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757989" h="558999">
                <a:moveTo>
                  <a:pt x="54324" y="405414"/>
                </a:moveTo>
                <a:cubicBezTo>
                  <a:pt x="34844" y="376507"/>
                  <a:pt x="9588" y="329776"/>
                  <a:pt x="2645" y="295607"/>
                </a:cubicBezTo>
                <a:cubicBezTo>
                  <a:pt x="-4298" y="261438"/>
                  <a:pt x="3615" y="227567"/>
                  <a:pt x="12663" y="200399"/>
                </a:cubicBezTo>
                <a:cubicBezTo>
                  <a:pt x="21711" y="173231"/>
                  <a:pt x="39023" y="150141"/>
                  <a:pt x="56936" y="132600"/>
                </a:cubicBezTo>
                <a:cubicBezTo>
                  <a:pt x="74849" y="115059"/>
                  <a:pt x="101312" y="104883"/>
                  <a:pt x="120144" y="95152"/>
                </a:cubicBezTo>
                <a:cubicBezTo>
                  <a:pt x="138976" y="85421"/>
                  <a:pt x="159359" y="83710"/>
                  <a:pt x="169930" y="74212"/>
                </a:cubicBezTo>
                <a:cubicBezTo>
                  <a:pt x="180501" y="64714"/>
                  <a:pt x="176562" y="49477"/>
                  <a:pt x="183570" y="38166"/>
                </a:cubicBezTo>
                <a:cubicBezTo>
                  <a:pt x="190578" y="26855"/>
                  <a:pt x="200364" y="12243"/>
                  <a:pt x="211981" y="6344"/>
                </a:cubicBezTo>
                <a:cubicBezTo>
                  <a:pt x="223598" y="445"/>
                  <a:pt x="242053" y="-2565"/>
                  <a:pt x="253274" y="2775"/>
                </a:cubicBezTo>
                <a:cubicBezTo>
                  <a:pt x="264496" y="8115"/>
                  <a:pt x="272166" y="28067"/>
                  <a:pt x="279310" y="38386"/>
                </a:cubicBezTo>
                <a:cubicBezTo>
                  <a:pt x="286454" y="48705"/>
                  <a:pt x="287379" y="60304"/>
                  <a:pt x="296136" y="64687"/>
                </a:cubicBezTo>
                <a:cubicBezTo>
                  <a:pt x="304893" y="69070"/>
                  <a:pt x="317351" y="64848"/>
                  <a:pt x="331855" y="64687"/>
                </a:cubicBezTo>
                <a:cubicBezTo>
                  <a:pt x="346359" y="64526"/>
                  <a:pt x="371266" y="70240"/>
                  <a:pt x="383163" y="63719"/>
                </a:cubicBezTo>
                <a:cubicBezTo>
                  <a:pt x="395060" y="57198"/>
                  <a:pt x="393973" y="34521"/>
                  <a:pt x="403237" y="25563"/>
                </a:cubicBezTo>
                <a:cubicBezTo>
                  <a:pt x="412501" y="16605"/>
                  <a:pt x="428389" y="10193"/>
                  <a:pt x="438746" y="9968"/>
                </a:cubicBezTo>
                <a:cubicBezTo>
                  <a:pt x="449103" y="9743"/>
                  <a:pt x="457830" y="13168"/>
                  <a:pt x="465380" y="24210"/>
                </a:cubicBezTo>
                <a:cubicBezTo>
                  <a:pt x="472930" y="35252"/>
                  <a:pt x="473875" y="65477"/>
                  <a:pt x="484049" y="76220"/>
                </a:cubicBezTo>
                <a:cubicBezTo>
                  <a:pt x="494223" y="86963"/>
                  <a:pt x="513058" y="85237"/>
                  <a:pt x="526427" y="88666"/>
                </a:cubicBezTo>
                <a:cubicBezTo>
                  <a:pt x="539796" y="92095"/>
                  <a:pt x="551861" y="102341"/>
                  <a:pt x="564264" y="96795"/>
                </a:cubicBezTo>
                <a:cubicBezTo>
                  <a:pt x="576667" y="91249"/>
                  <a:pt x="586720" y="63275"/>
                  <a:pt x="600845" y="55391"/>
                </a:cubicBezTo>
                <a:cubicBezTo>
                  <a:pt x="614970" y="47507"/>
                  <a:pt x="637132" y="43429"/>
                  <a:pt x="649013" y="49491"/>
                </a:cubicBezTo>
                <a:cubicBezTo>
                  <a:pt x="660894" y="55553"/>
                  <a:pt x="666341" y="75805"/>
                  <a:pt x="672131" y="91763"/>
                </a:cubicBezTo>
                <a:cubicBezTo>
                  <a:pt x="677921" y="107721"/>
                  <a:pt x="675045" y="131587"/>
                  <a:pt x="683755" y="145239"/>
                </a:cubicBezTo>
                <a:cubicBezTo>
                  <a:pt x="692465" y="158891"/>
                  <a:pt x="713411" y="161870"/>
                  <a:pt x="724390" y="173674"/>
                </a:cubicBezTo>
                <a:cubicBezTo>
                  <a:pt x="735369" y="185478"/>
                  <a:pt x="744637" y="194330"/>
                  <a:pt x="749628" y="216065"/>
                </a:cubicBezTo>
                <a:cubicBezTo>
                  <a:pt x="754619" y="237800"/>
                  <a:pt x="762775" y="274492"/>
                  <a:pt x="754337" y="304082"/>
                </a:cubicBezTo>
                <a:cubicBezTo>
                  <a:pt x="745899" y="333672"/>
                  <a:pt x="720364" y="365100"/>
                  <a:pt x="698999" y="393605"/>
                </a:cubicBezTo>
                <a:cubicBezTo>
                  <a:pt x="677634" y="422110"/>
                  <a:pt x="659546" y="449532"/>
                  <a:pt x="626145" y="475110"/>
                </a:cubicBezTo>
                <a:cubicBezTo>
                  <a:pt x="592744" y="500688"/>
                  <a:pt x="548415" y="533479"/>
                  <a:pt x="498590" y="547075"/>
                </a:cubicBezTo>
                <a:cubicBezTo>
                  <a:pt x="448765" y="560671"/>
                  <a:pt x="377050" y="560682"/>
                  <a:pt x="327195" y="556689"/>
                </a:cubicBezTo>
                <a:cubicBezTo>
                  <a:pt x="277340" y="552696"/>
                  <a:pt x="243909" y="540578"/>
                  <a:pt x="199459" y="523116"/>
                </a:cubicBezTo>
                <a:cubicBezTo>
                  <a:pt x="155009" y="505654"/>
                  <a:pt x="143717" y="488668"/>
                  <a:pt x="119528" y="469051"/>
                </a:cubicBezTo>
                <a:cubicBezTo>
                  <a:pt x="95339" y="449434"/>
                  <a:pt x="73804" y="434321"/>
                  <a:pt x="54324" y="405414"/>
                </a:cubicBezTo>
                <a:close/>
              </a:path>
            </a:pathLst>
          </a:custGeom>
          <a:solidFill>
            <a:srgbClr val="F3D74D"/>
          </a:solidFill>
          <a:ln w="6350">
            <a:solidFill>
              <a:schemeClr val="tx1"/>
            </a:solidFill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159" name="组合 2158"/>
          <p:cNvGrpSpPr/>
          <p:nvPr/>
        </p:nvGrpSpPr>
        <p:grpSpPr>
          <a:xfrm>
            <a:off x="7423097" y="5010795"/>
            <a:ext cx="185342" cy="210567"/>
            <a:chOff x="6423656" y="1986204"/>
            <a:chExt cx="185342" cy="210567"/>
          </a:xfrm>
        </p:grpSpPr>
        <p:sp>
          <p:nvSpPr>
            <p:cNvPr id="2160" name="椭圆 2159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61" name="椭圆 2160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62" name="组合 2161"/>
          <p:cNvGrpSpPr/>
          <p:nvPr/>
        </p:nvGrpSpPr>
        <p:grpSpPr>
          <a:xfrm>
            <a:off x="7756946" y="4310458"/>
            <a:ext cx="185342" cy="210567"/>
            <a:chOff x="6423656" y="1986204"/>
            <a:chExt cx="185342" cy="210567"/>
          </a:xfrm>
        </p:grpSpPr>
        <p:sp>
          <p:nvSpPr>
            <p:cNvPr id="2163" name="椭圆 2162"/>
            <p:cNvSpPr/>
            <p:nvPr/>
          </p:nvSpPr>
          <p:spPr>
            <a:xfrm>
              <a:off x="6423656" y="2020371"/>
              <a:ext cx="176400" cy="176400"/>
            </a:xfrm>
            <a:prstGeom prst="ellipse">
              <a:avLst/>
            </a:prstGeom>
            <a:solidFill>
              <a:srgbClr val="C21973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64" name="椭圆 2163"/>
            <p:cNvSpPr/>
            <p:nvPr/>
          </p:nvSpPr>
          <p:spPr>
            <a:xfrm>
              <a:off x="6432598" y="1986204"/>
              <a:ext cx="176400" cy="176400"/>
            </a:xfrm>
            <a:prstGeom prst="ellipse">
              <a:avLst/>
            </a:prstGeom>
            <a:solidFill>
              <a:schemeClr val="bg1"/>
            </a:solidFill>
            <a:ln w="6350">
              <a:noFill/>
            </a:ln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165" name="组合 2164"/>
          <p:cNvGrpSpPr/>
          <p:nvPr/>
        </p:nvGrpSpPr>
        <p:grpSpPr>
          <a:xfrm>
            <a:off x="7679531" y="4612481"/>
            <a:ext cx="347663" cy="500063"/>
            <a:chOff x="7679531" y="4612481"/>
            <a:chExt cx="347663" cy="500063"/>
          </a:xfrm>
        </p:grpSpPr>
        <p:sp>
          <p:nvSpPr>
            <p:cNvPr id="2166" name="任意多边形 2165"/>
            <p:cNvSpPr/>
            <p:nvPr/>
          </p:nvSpPr>
          <p:spPr>
            <a:xfrm>
              <a:off x="7939088" y="4612481"/>
              <a:ext cx="88106" cy="52388"/>
            </a:xfrm>
            <a:custGeom>
              <a:avLst/>
              <a:gdLst>
                <a:gd name="connsiteX0" fmla="*/ 88106 w 88106"/>
                <a:gd name="connsiteY0" fmla="*/ 52388 h 52388"/>
                <a:gd name="connsiteX1" fmla="*/ 23812 w 88106"/>
                <a:gd name="connsiteY1" fmla="*/ 16669 h 52388"/>
                <a:gd name="connsiteX2" fmla="*/ 0 w 88106"/>
                <a:gd name="connsiteY2" fmla="*/ 0 h 5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106" h="52388">
                  <a:moveTo>
                    <a:pt x="88106" y="52388"/>
                  </a:moveTo>
                  <a:cubicBezTo>
                    <a:pt x="63301" y="38894"/>
                    <a:pt x="38496" y="25400"/>
                    <a:pt x="23812" y="16669"/>
                  </a:cubicBezTo>
                  <a:cubicBezTo>
                    <a:pt x="9128" y="7938"/>
                    <a:pt x="4564" y="3969"/>
                    <a:pt x="0" y="0"/>
                  </a:cubicBezTo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67" name="任意多边形 2166"/>
            <p:cNvSpPr/>
            <p:nvPr/>
          </p:nvSpPr>
          <p:spPr>
            <a:xfrm>
              <a:off x="7927181" y="4779168"/>
              <a:ext cx="71438" cy="2381"/>
            </a:xfrm>
            <a:custGeom>
              <a:avLst/>
              <a:gdLst>
                <a:gd name="connsiteX0" fmla="*/ 71438 w 71438"/>
                <a:gd name="connsiteY0" fmla="*/ 2381 h 2381"/>
                <a:gd name="connsiteX1" fmla="*/ 0 w 71438"/>
                <a:gd name="connsiteY1" fmla="*/ 0 h 2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438" h="2381">
                  <a:moveTo>
                    <a:pt x="71438" y="2381"/>
                  </a:moveTo>
                  <a:lnTo>
                    <a:pt x="0" y="0"/>
                  </a:lnTo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68" name="任意多边形 2167"/>
            <p:cNvSpPr/>
            <p:nvPr/>
          </p:nvSpPr>
          <p:spPr>
            <a:xfrm>
              <a:off x="7808119" y="4676775"/>
              <a:ext cx="128568" cy="155392"/>
            </a:xfrm>
            <a:custGeom>
              <a:avLst/>
              <a:gdLst>
                <a:gd name="connsiteX0" fmla="*/ 0 w 128568"/>
                <a:gd name="connsiteY0" fmla="*/ 133350 h 155392"/>
                <a:gd name="connsiteX1" fmla="*/ 71438 w 128568"/>
                <a:gd name="connsiteY1" fmla="*/ 150019 h 155392"/>
                <a:gd name="connsiteX2" fmla="*/ 100013 w 128568"/>
                <a:gd name="connsiteY2" fmla="*/ 154781 h 155392"/>
                <a:gd name="connsiteX3" fmla="*/ 126206 w 128568"/>
                <a:gd name="connsiteY3" fmla="*/ 138113 h 155392"/>
                <a:gd name="connsiteX4" fmla="*/ 123825 w 128568"/>
                <a:gd name="connsiteY4" fmla="*/ 104775 h 155392"/>
                <a:gd name="connsiteX5" fmla="*/ 95250 w 128568"/>
                <a:gd name="connsiteY5" fmla="*/ 69056 h 155392"/>
                <a:gd name="connsiteX6" fmla="*/ 57150 w 128568"/>
                <a:gd name="connsiteY6" fmla="*/ 26194 h 155392"/>
                <a:gd name="connsiteX7" fmla="*/ 45244 w 128568"/>
                <a:gd name="connsiteY7" fmla="*/ 0 h 155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568" h="155392">
                  <a:moveTo>
                    <a:pt x="0" y="133350"/>
                  </a:moveTo>
                  <a:lnTo>
                    <a:pt x="71438" y="150019"/>
                  </a:lnTo>
                  <a:cubicBezTo>
                    <a:pt x="88107" y="153591"/>
                    <a:pt x="90885" y="156765"/>
                    <a:pt x="100013" y="154781"/>
                  </a:cubicBezTo>
                  <a:cubicBezTo>
                    <a:pt x="109141" y="152797"/>
                    <a:pt x="122237" y="146447"/>
                    <a:pt x="126206" y="138113"/>
                  </a:cubicBezTo>
                  <a:cubicBezTo>
                    <a:pt x="130175" y="129779"/>
                    <a:pt x="128984" y="116284"/>
                    <a:pt x="123825" y="104775"/>
                  </a:cubicBezTo>
                  <a:cubicBezTo>
                    <a:pt x="118666" y="93265"/>
                    <a:pt x="106362" y="82153"/>
                    <a:pt x="95250" y="69056"/>
                  </a:cubicBezTo>
                  <a:cubicBezTo>
                    <a:pt x="84138" y="55959"/>
                    <a:pt x="65484" y="37703"/>
                    <a:pt x="57150" y="26194"/>
                  </a:cubicBezTo>
                  <a:cubicBezTo>
                    <a:pt x="48816" y="14685"/>
                    <a:pt x="47030" y="7342"/>
                    <a:pt x="45244" y="0"/>
                  </a:cubicBezTo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69" name="任意多边形 2168"/>
            <p:cNvSpPr/>
            <p:nvPr/>
          </p:nvSpPr>
          <p:spPr>
            <a:xfrm>
              <a:off x="7917656" y="4831556"/>
              <a:ext cx="42863" cy="40482"/>
            </a:xfrm>
            <a:custGeom>
              <a:avLst/>
              <a:gdLst>
                <a:gd name="connsiteX0" fmla="*/ 42863 w 42863"/>
                <a:gd name="connsiteY0" fmla="*/ 40482 h 40482"/>
                <a:gd name="connsiteX1" fmla="*/ 0 w 42863"/>
                <a:gd name="connsiteY1" fmla="*/ 0 h 40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863" h="40482">
                  <a:moveTo>
                    <a:pt x="42863" y="40482"/>
                  </a:moveTo>
                  <a:lnTo>
                    <a:pt x="0" y="0"/>
                  </a:lnTo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70" name="任意多边形 2169"/>
            <p:cNvSpPr/>
            <p:nvPr/>
          </p:nvSpPr>
          <p:spPr>
            <a:xfrm>
              <a:off x="7689056" y="5060156"/>
              <a:ext cx="92869" cy="52388"/>
            </a:xfrm>
            <a:custGeom>
              <a:avLst/>
              <a:gdLst>
                <a:gd name="connsiteX0" fmla="*/ 92869 w 92869"/>
                <a:gd name="connsiteY0" fmla="*/ 52388 h 52388"/>
                <a:gd name="connsiteX1" fmla="*/ 30956 w 92869"/>
                <a:gd name="connsiteY1" fmla="*/ 21431 h 52388"/>
                <a:gd name="connsiteX2" fmla="*/ 0 w 92869"/>
                <a:gd name="connsiteY2" fmla="*/ 0 h 5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69" h="52388">
                  <a:moveTo>
                    <a:pt x="92869" y="52388"/>
                  </a:moveTo>
                  <a:cubicBezTo>
                    <a:pt x="69651" y="41275"/>
                    <a:pt x="46434" y="30162"/>
                    <a:pt x="30956" y="21431"/>
                  </a:cubicBezTo>
                  <a:cubicBezTo>
                    <a:pt x="15478" y="12700"/>
                    <a:pt x="7739" y="6350"/>
                    <a:pt x="0" y="0"/>
                  </a:cubicBezTo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71" name="任意多边形 2170"/>
            <p:cNvSpPr/>
            <p:nvPr/>
          </p:nvSpPr>
          <p:spPr>
            <a:xfrm>
              <a:off x="7817644" y="4981575"/>
              <a:ext cx="42862" cy="40481"/>
            </a:xfrm>
            <a:custGeom>
              <a:avLst/>
              <a:gdLst>
                <a:gd name="connsiteX0" fmla="*/ 42862 w 42862"/>
                <a:gd name="connsiteY0" fmla="*/ 40481 h 40481"/>
                <a:gd name="connsiteX1" fmla="*/ 0 w 42862"/>
                <a:gd name="connsiteY1" fmla="*/ 0 h 40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862" h="40481">
                  <a:moveTo>
                    <a:pt x="42862" y="40481"/>
                  </a:moveTo>
                  <a:lnTo>
                    <a:pt x="0" y="0"/>
                  </a:lnTo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72" name="任意多边形 2171"/>
            <p:cNvSpPr/>
            <p:nvPr/>
          </p:nvSpPr>
          <p:spPr>
            <a:xfrm>
              <a:off x="7679531" y="4864894"/>
              <a:ext cx="193793" cy="115563"/>
            </a:xfrm>
            <a:custGeom>
              <a:avLst/>
              <a:gdLst>
                <a:gd name="connsiteX0" fmla="*/ 0 w 193793"/>
                <a:gd name="connsiteY0" fmla="*/ 102394 h 115563"/>
                <a:gd name="connsiteX1" fmla="*/ 104775 w 193793"/>
                <a:gd name="connsiteY1" fmla="*/ 111919 h 115563"/>
                <a:gd name="connsiteX2" fmla="*/ 159544 w 193793"/>
                <a:gd name="connsiteY2" fmla="*/ 114300 h 115563"/>
                <a:gd name="connsiteX3" fmla="*/ 192882 w 193793"/>
                <a:gd name="connsiteY3" fmla="*/ 92869 h 115563"/>
                <a:gd name="connsiteX4" fmla="*/ 180975 w 193793"/>
                <a:gd name="connsiteY4" fmla="*/ 59531 h 115563"/>
                <a:gd name="connsiteX5" fmla="*/ 145257 w 193793"/>
                <a:gd name="connsiteY5" fmla="*/ 33337 h 115563"/>
                <a:gd name="connsiteX6" fmla="*/ 123825 w 193793"/>
                <a:gd name="connsiteY6" fmla="*/ 16669 h 115563"/>
                <a:gd name="connsiteX7" fmla="*/ 119063 w 193793"/>
                <a:gd name="connsiteY7" fmla="*/ 0 h 115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793" h="115563">
                  <a:moveTo>
                    <a:pt x="0" y="102394"/>
                  </a:moveTo>
                  <a:lnTo>
                    <a:pt x="104775" y="111919"/>
                  </a:lnTo>
                  <a:cubicBezTo>
                    <a:pt x="131366" y="113903"/>
                    <a:pt x="144860" y="117475"/>
                    <a:pt x="159544" y="114300"/>
                  </a:cubicBezTo>
                  <a:cubicBezTo>
                    <a:pt x="174228" y="111125"/>
                    <a:pt x="189310" y="101997"/>
                    <a:pt x="192882" y="92869"/>
                  </a:cubicBezTo>
                  <a:cubicBezTo>
                    <a:pt x="196454" y="83741"/>
                    <a:pt x="188913" y="69453"/>
                    <a:pt x="180975" y="59531"/>
                  </a:cubicBezTo>
                  <a:cubicBezTo>
                    <a:pt x="173038" y="49609"/>
                    <a:pt x="154782" y="40481"/>
                    <a:pt x="145257" y="33337"/>
                  </a:cubicBezTo>
                  <a:cubicBezTo>
                    <a:pt x="135732" y="26193"/>
                    <a:pt x="128191" y="22225"/>
                    <a:pt x="123825" y="16669"/>
                  </a:cubicBezTo>
                  <a:cubicBezTo>
                    <a:pt x="119459" y="11113"/>
                    <a:pt x="119261" y="5556"/>
                    <a:pt x="119063" y="0"/>
                  </a:cubicBezTo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173" name="任意多边形 2172"/>
            <p:cNvSpPr/>
            <p:nvPr/>
          </p:nvSpPr>
          <p:spPr>
            <a:xfrm>
              <a:off x="7870031" y="4943475"/>
              <a:ext cx="52388" cy="9525"/>
            </a:xfrm>
            <a:custGeom>
              <a:avLst/>
              <a:gdLst>
                <a:gd name="connsiteX0" fmla="*/ 52388 w 52388"/>
                <a:gd name="connsiteY0" fmla="*/ 9525 h 9525"/>
                <a:gd name="connsiteX1" fmla="*/ 0 w 5238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388" h="9525">
                  <a:moveTo>
                    <a:pt x="52388" y="9525"/>
                  </a:moveTo>
                  <a:lnTo>
                    <a:pt x="0" y="0"/>
                  </a:lnTo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174" name="矩形 2173"/>
          <p:cNvSpPr/>
          <p:nvPr/>
        </p:nvSpPr>
        <p:spPr>
          <a:xfrm>
            <a:off x="4079776" y="6093296"/>
            <a:ext cx="4288353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hangingPunct="1">
              <a:spcBef>
                <a:spcPts val="0"/>
              </a:spcBef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极低密度脂蛋白</a:t>
            </a:r>
            <a:r>
              <a:rPr lang="en-US" altLang="zh-CN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(VLDL)</a:t>
            </a: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的结构</a:t>
            </a:r>
          </a:p>
        </p:txBody>
      </p:sp>
      <p:sp>
        <p:nvSpPr>
          <p:cNvPr id="2175" name="矩形 2174"/>
          <p:cNvSpPr/>
          <p:nvPr/>
        </p:nvSpPr>
        <p:spPr>
          <a:xfrm>
            <a:off x="3935760" y="1844824"/>
            <a:ext cx="69762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hangingPunct="1">
              <a:spcBef>
                <a:spcPts val="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磷脂</a:t>
            </a:r>
          </a:p>
        </p:txBody>
      </p:sp>
      <p:sp>
        <p:nvSpPr>
          <p:cNvPr id="2176" name="矩形 2175"/>
          <p:cNvSpPr/>
          <p:nvPr/>
        </p:nvSpPr>
        <p:spPr>
          <a:xfrm>
            <a:off x="7346037" y="1844824"/>
            <a:ext cx="121058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hangingPunct="1">
              <a:spcBef>
                <a:spcPts val="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甘油三酯</a:t>
            </a:r>
          </a:p>
        </p:txBody>
      </p:sp>
      <p:sp>
        <p:nvSpPr>
          <p:cNvPr id="2177" name="矩形 2176"/>
          <p:cNvSpPr/>
          <p:nvPr/>
        </p:nvSpPr>
        <p:spPr>
          <a:xfrm>
            <a:off x="7032104" y="1484784"/>
            <a:ext cx="121058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hangingPunct="1">
              <a:spcBef>
                <a:spcPts val="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胆固醇酯</a:t>
            </a:r>
          </a:p>
        </p:txBody>
      </p:sp>
      <p:sp>
        <p:nvSpPr>
          <p:cNvPr id="2178" name="矩形 2177"/>
          <p:cNvSpPr/>
          <p:nvPr/>
        </p:nvSpPr>
        <p:spPr>
          <a:xfrm>
            <a:off x="3647728" y="1429997"/>
            <a:ext cx="172354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hangingPunct="1">
              <a:spcBef>
                <a:spcPts val="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非酯化胆固醇</a:t>
            </a:r>
          </a:p>
        </p:txBody>
      </p:sp>
      <p:sp>
        <p:nvSpPr>
          <p:cNvPr id="2179" name="矩形 2178"/>
          <p:cNvSpPr/>
          <p:nvPr/>
        </p:nvSpPr>
        <p:spPr>
          <a:xfrm>
            <a:off x="6456040" y="1156682"/>
            <a:ext cx="121058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hangingPunct="1">
              <a:spcBef>
                <a:spcPts val="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载脂蛋白</a:t>
            </a:r>
          </a:p>
        </p:txBody>
      </p:sp>
      <p:sp>
        <p:nvSpPr>
          <p:cNvPr id="2180" name="矩形 2179"/>
          <p:cNvSpPr/>
          <p:nvPr/>
        </p:nvSpPr>
        <p:spPr>
          <a:xfrm>
            <a:off x="6023992" y="1711841"/>
            <a:ext cx="287258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hangingPunct="1">
              <a:spcBef>
                <a:spcPts val="0"/>
              </a:spcBef>
              <a:defRPr/>
            </a:pPr>
            <a:r>
              <a:rPr lang="en-US" altLang="zh-CN" sz="12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</a:t>
            </a:r>
            <a:endParaRPr lang="zh-CN" altLang="en-US" sz="12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2181" name="矩形 2180"/>
          <p:cNvSpPr/>
          <p:nvPr/>
        </p:nvSpPr>
        <p:spPr>
          <a:xfrm>
            <a:off x="4448604" y="3728065"/>
            <a:ext cx="279244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hangingPunct="1">
              <a:spcBef>
                <a:spcPts val="0"/>
              </a:spcBef>
              <a:defRPr/>
            </a:pPr>
            <a:r>
              <a:rPr lang="en-US" altLang="zh-CN" sz="12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E</a:t>
            </a:r>
            <a:endParaRPr lang="zh-CN" altLang="en-US" sz="12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2182" name="矩形 2181"/>
          <p:cNvSpPr/>
          <p:nvPr/>
        </p:nvSpPr>
        <p:spPr>
          <a:xfrm>
            <a:off x="7470829" y="4581128"/>
            <a:ext cx="569387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hangingPunct="1">
              <a:spcBef>
                <a:spcPts val="0"/>
              </a:spcBef>
              <a:defRPr/>
            </a:pPr>
            <a:r>
              <a:rPr lang="en-US" altLang="zh-CN" sz="12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B-100</a:t>
            </a:r>
            <a:endParaRPr lang="zh-CN" altLang="en-US" sz="12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cxnSp>
        <p:nvCxnSpPr>
          <p:cNvPr id="2183" name="直接连接符 2182"/>
          <p:cNvCxnSpPr>
            <a:stCxn id="2175" idx="2"/>
            <a:endCxn id="580" idx="7"/>
          </p:cNvCxnSpPr>
          <p:nvPr/>
        </p:nvCxnSpPr>
        <p:spPr>
          <a:xfrm>
            <a:off x="4284574" y="2244934"/>
            <a:ext cx="317554" cy="49667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4" name="直接连接符 2183"/>
          <p:cNvCxnSpPr/>
          <p:nvPr/>
        </p:nvCxnSpPr>
        <p:spPr>
          <a:xfrm rot="-300000">
            <a:off x="4727848" y="1881271"/>
            <a:ext cx="144000" cy="2880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5" name="直接连接符 2184"/>
          <p:cNvCxnSpPr>
            <a:cxnSpLocks noChangeAspect="1"/>
          </p:cNvCxnSpPr>
          <p:nvPr/>
        </p:nvCxnSpPr>
        <p:spPr>
          <a:xfrm rot="300000" flipH="1">
            <a:off x="6813381" y="2231353"/>
            <a:ext cx="666000" cy="13320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6" name="直接连接符 2185"/>
          <p:cNvCxnSpPr>
            <a:cxnSpLocks noChangeAspect="1"/>
          </p:cNvCxnSpPr>
          <p:nvPr/>
        </p:nvCxnSpPr>
        <p:spPr>
          <a:xfrm rot="300000" flipH="1">
            <a:off x="6663247" y="1857335"/>
            <a:ext cx="594000" cy="11880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7" name="直接连接符 2186"/>
          <p:cNvCxnSpPr>
            <a:cxnSpLocks noChangeAspect="1"/>
          </p:cNvCxnSpPr>
          <p:nvPr/>
        </p:nvCxnSpPr>
        <p:spPr>
          <a:xfrm rot="300000" flipH="1">
            <a:off x="6480886" y="1548249"/>
            <a:ext cx="216000" cy="43200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88" name="直接连接符 2187"/>
          <p:cNvCxnSpPr/>
          <p:nvPr/>
        </p:nvCxnSpPr>
        <p:spPr>
          <a:xfrm>
            <a:off x="1077913" y="1125538"/>
            <a:ext cx="45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5"/>
          <p:cNvSpPr txBox="1">
            <a:spLocks noChangeArrowheads="1"/>
          </p:cNvSpPr>
          <p:nvPr/>
        </p:nvSpPr>
        <p:spPr bwMode="auto">
          <a:xfrm>
            <a:off x="1055688" y="548680"/>
            <a:ext cx="3744912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ts val="0"/>
              </a:spcBef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二、脂类在体内的分布</a:t>
            </a:r>
          </a:p>
        </p:txBody>
      </p:sp>
      <p:cxnSp>
        <p:nvCxnSpPr>
          <p:cNvPr id="4" name="直接连接符 3"/>
          <p:cNvCxnSpPr/>
          <p:nvPr/>
        </p:nvCxnSpPr>
        <p:spPr>
          <a:xfrm>
            <a:off x="1077913" y="1125538"/>
            <a:ext cx="378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/>
          <p:cNvSpPr/>
          <p:nvPr/>
        </p:nvSpPr>
        <p:spPr>
          <a:xfrm>
            <a:off x="3503712" y="1340768"/>
            <a:ext cx="510909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hangingPunct="1">
              <a:spcBef>
                <a:spcPts val="0"/>
              </a:spcBef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脂类的分类、含量、分布和生理功能</a:t>
            </a: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9036103"/>
              </p:ext>
            </p:extLst>
          </p:nvPr>
        </p:nvGraphicFramePr>
        <p:xfrm>
          <a:off x="1559496" y="1817857"/>
          <a:ext cx="9073007" cy="3931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363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121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724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分类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含量</a:t>
                      </a:r>
                      <a:endParaRPr lang="en-US" altLang="zh-CN" sz="2000" baseline="0" dirty="0"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ea typeface="方正姚体" panose="02010601030101010101" pitchFamily="2" charset="-122"/>
                      </a:endParaRPr>
                    </a:p>
                    <a:p>
                      <a:pPr algn="ctr"/>
                      <a:r>
                        <a:rPr lang="en-US" altLang="zh-CN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(</a:t>
                      </a:r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占体重</a:t>
                      </a:r>
                      <a:r>
                        <a:rPr lang="en-US" altLang="zh-CN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)</a:t>
                      </a:r>
                      <a:endParaRPr lang="zh-CN" altLang="en-US" sz="2000" baseline="0" dirty="0"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ea typeface="方正姚体" panose="02010601030101010101" pitchFamily="2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分布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生理功能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脂肪（甘油三酯</a:t>
                      </a:r>
                      <a:r>
                        <a:rPr lang="en-US" altLang="zh-CN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;</a:t>
                      </a:r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储脂</a:t>
                      </a:r>
                      <a:r>
                        <a:rPr lang="en-US" altLang="zh-CN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;</a:t>
                      </a:r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可变脂）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10-20%</a:t>
                      </a:r>
                      <a:endParaRPr lang="zh-CN" altLang="en-US" sz="2000" baseline="0" dirty="0"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ea typeface="方正姚体" panose="02010601030101010101" pitchFamily="2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脂库</a:t>
                      </a:r>
                      <a:endParaRPr lang="en-US" altLang="zh-CN" sz="2000" baseline="0" dirty="0"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ea typeface="方正姚体" panose="02010601030101010101" pitchFamily="2" charset="-122"/>
                      </a:endParaRPr>
                    </a:p>
                    <a:p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血浆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1.</a:t>
                      </a:r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储能供能</a:t>
                      </a:r>
                      <a:endParaRPr lang="en-US" altLang="zh-CN" sz="2000" baseline="0" dirty="0"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ea typeface="方正姚体" panose="02010601030101010101" pitchFamily="2" charset="-122"/>
                      </a:endParaRPr>
                    </a:p>
                    <a:p>
                      <a:r>
                        <a:rPr lang="en-US" altLang="zh-CN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2.</a:t>
                      </a:r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提供必需氨基酸</a:t>
                      </a:r>
                      <a:endParaRPr lang="en-US" altLang="zh-CN" sz="2000" baseline="0" dirty="0"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ea typeface="方正姚体" panose="02010601030101010101" pitchFamily="2" charset="-122"/>
                      </a:endParaRPr>
                    </a:p>
                    <a:p>
                      <a:r>
                        <a:rPr lang="en-US" altLang="zh-CN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3.</a:t>
                      </a:r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促进脂溶性维生素吸收</a:t>
                      </a:r>
                      <a:endParaRPr lang="en-US" altLang="zh-CN" sz="2000" baseline="0" dirty="0"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ea typeface="方正姚体" panose="02010601030101010101" pitchFamily="2" charset="-122"/>
                      </a:endParaRPr>
                    </a:p>
                    <a:p>
                      <a:r>
                        <a:rPr lang="en-US" altLang="zh-CN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4.</a:t>
                      </a:r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维持体温</a:t>
                      </a:r>
                      <a:endParaRPr lang="en-US" altLang="zh-CN" sz="2000" baseline="0" dirty="0"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ea typeface="方正姚体" panose="02010601030101010101" pitchFamily="2" charset="-122"/>
                      </a:endParaRPr>
                    </a:p>
                    <a:p>
                      <a:r>
                        <a:rPr lang="en-US" altLang="zh-CN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5.</a:t>
                      </a:r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软垫作用</a:t>
                      </a:r>
                      <a:endParaRPr lang="en-US" altLang="zh-CN" sz="2000" baseline="0" dirty="0"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ea typeface="方正姚体" panose="02010601030101010101" pitchFamily="2" charset="-122"/>
                      </a:endParaRPr>
                    </a:p>
                    <a:p>
                      <a:r>
                        <a:rPr lang="en-US" altLang="zh-CN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6.</a:t>
                      </a:r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构成血浆脂蛋白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类脂（固定脂</a:t>
                      </a:r>
                      <a:r>
                        <a:rPr lang="en-US" altLang="zh-CN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;</a:t>
                      </a:r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基本脂</a:t>
                      </a:r>
                      <a:r>
                        <a:rPr lang="en-US" altLang="zh-CN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;</a:t>
                      </a:r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包括磷脂、糖脂、胆固醇及其酯）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5%</a:t>
                      </a:r>
                      <a:endParaRPr lang="zh-CN" altLang="en-US" sz="2000" baseline="0" dirty="0"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ea typeface="方正姚体" panose="02010601030101010101" pitchFamily="2" charset="-122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生物膜</a:t>
                      </a:r>
                      <a:endParaRPr lang="en-US" altLang="zh-CN" sz="2000" baseline="0" dirty="0"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ea typeface="方正姚体" panose="02010601030101010101" pitchFamily="2" charset="-122"/>
                      </a:endParaRPr>
                    </a:p>
                    <a:p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神经</a:t>
                      </a:r>
                      <a:endParaRPr lang="en-US" altLang="zh-CN" sz="2000" baseline="0" dirty="0"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ea typeface="方正姚体" panose="02010601030101010101" pitchFamily="2" charset="-122"/>
                      </a:endParaRPr>
                    </a:p>
                    <a:p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血浆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altLang="zh-CN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1.</a:t>
                      </a:r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维持生物膜结构与功能</a:t>
                      </a:r>
                      <a:endParaRPr lang="en-US" altLang="zh-CN" sz="2000" baseline="0" dirty="0"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ea typeface="方正姚体" panose="02010601030101010101" pitchFamily="2" charset="-122"/>
                      </a:endParaRPr>
                    </a:p>
                    <a:p>
                      <a:r>
                        <a:rPr lang="en-US" altLang="zh-CN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2.</a:t>
                      </a:r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胆固醇转变成活性物质</a:t>
                      </a:r>
                      <a:endParaRPr lang="en-US" altLang="zh-CN" sz="2000" baseline="0" dirty="0"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ea typeface="方正姚体" panose="02010601030101010101" pitchFamily="2" charset="-122"/>
                      </a:endParaRPr>
                    </a:p>
                    <a:p>
                      <a:r>
                        <a:rPr lang="en-US" altLang="zh-CN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3.</a:t>
                      </a:r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磷脂参与代谢调节</a:t>
                      </a:r>
                      <a:endParaRPr lang="en-US" altLang="zh-CN" sz="2000" baseline="0" dirty="0"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ea typeface="方正姚体" panose="02010601030101010101" pitchFamily="2" charset="-122"/>
                      </a:endParaRPr>
                    </a:p>
                    <a:p>
                      <a:r>
                        <a:rPr lang="en-US" altLang="zh-CN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4.</a:t>
                      </a:r>
                      <a:r>
                        <a:rPr lang="zh-CN" altLang="en-US" sz="2000" baseline="0" dirty="0"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构成血浆脂蛋白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3315951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5592200" y="1567515"/>
            <a:ext cx="1007856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6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胆汁酸盐</a:t>
            </a:r>
            <a:endParaRPr lang="zh-CN" altLang="en-US" sz="1600" b="0" dirty="0">
              <a:solidFill>
                <a:srgbClr val="FF000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4" name="Text Box 4"/>
          <p:cNvSpPr txBox="1">
            <a:spLocks noChangeArrowheads="1"/>
          </p:cNvSpPr>
          <p:nvPr/>
        </p:nvSpPr>
        <p:spPr bwMode="auto">
          <a:xfrm>
            <a:off x="4291251" y="1196752"/>
            <a:ext cx="3028881" cy="4001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eaLnBrk="1" hangingPunct="1"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食物脂类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</a:t>
            </a:r>
            <a:r>
              <a:rPr lang="en-US" altLang="zh-CN" sz="2000" b="0" dirty="0">
                <a:solidFill>
                  <a:srgbClr val="FF33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TG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、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Ch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、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PL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等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)</a:t>
            </a:r>
          </a:p>
        </p:txBody>
      </p:sp>
      <p:sp>
        <p:nvSpPr>
          <p:cNvPr id="5" name="Text Box 5"/>
          <p:cNvSpPr txBox="1">
            <a:spLocks noChangeArrowheads="1"/>
          </p:cNvSpPr>
          <p:nvPr/>
        </p:nvSpPr>
        <p:spPr bwMode="auto">
          <a:xfrm>
            <a:off x="5232160" y="1916832"/>
            <a:ext cx="2520024" cy="4001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eaLnBrk="1" hangingPunct="1">
              <a:defRPr/>
            </a:pPr>
            <a:r>
              <a:rPr lang="zh-CN" altLang="en-US" sz="20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微团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（小胶体颗粒） </a:t>
            </a:r>
          </a:p>
        </p:txBody>
      </p:sp>
      <p:sp>
        <p:nvSpPr>
          <p:cNvPr id="28678" name="Line 6"/>
          <p:cNvSpPr>
            <a:spLocks noChangeShapeType="1"/>
          </p:cNvSpPr>
          <p:nvPr/>
        </p:nvSpPr>
        <p:spPr bwMode="auto">
          <a:xfrm>
            <a:off x="5592200" y="1556792"/>
            <a:ext cx="0" cy="3960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8679" name="Line 7"/>
          <p:cNvSpPr>
            <a:spLocks noChangeShapeType="1"/>
          </p:cNvSpPr>
          <p:nvPr/>
        </p:nvSpPr>
        <p:spPr bwMode="auto">
          <a:xfrm>
            <a:off x="5592200" y="2276872"/>
            <a:ext cx="0" cy="3960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Text Box 8"/>
          <p:cNvSpPr txBox="1">
            <a:spLocks noChangeArrowheads="1"/>
          </p:cNvSpPr>
          <p:nvPr/>
        </p:nvSpPr>
        <p:spPr bwMode="auto">
          <a:xfrm>
            <a:off x="5592200" y="2276872"/>
            <a:ext cx="4680520" cy="328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defPPr>
              <a:defRPr lang="en-US"/>
            </a:defPPr>
            <a:lvl1pPr marL="182563" indent="-182563"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latin typeface="+mn-lt"/>
                <a:ea typeface="+mn-ea"/>
              </a:defRPr>
            </a:lvl1pPr>
            <a:lvl2pPr marL="360000" lvl="1" indent="-360000" fontAlgn="auto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 sz="2800" b="0">
                <a:effectLst>
                  <a:outerShdw blurRad="38100" dist="38100" dir="2700000" algn="tl">
                    <a:srgbClr val="C0C0C0"/>
                  </a:outerShdw>
                </a:effectLst>
                <a:ea typeface="+mn-ea"/>
              </a:defRPr>
            </a:lvl2pPr>
            <a:lvl3pPr marL="730250" indent="-182563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latin typeface="+mn-lt"/>
                <a:ea typeface="+mn-ea"/>
              </a:defRPr>
            </a:lvl3pPr>
            <a:lvl4pPr marL="1004888" indent="-182563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latin typeface="+mn-lt"/>
                <a:ea typeface="+mn-ea"/>
              </a:defRPr>
            </a:lvl4pPr>
            <a:lvl5pPr marL="1279525" indent="-182563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latin typeface="+mn-lt"/>
                <a:ea typeface="+mn-ea"/>
              </a:defRPr>
            </a:lvl5pPr>
            <a:lvl6pPr marL="1600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>
                <a:latin typeface="+mn-lt"/>
                <a:ea typeface="+mn-ea"/>
              </a:defRPr>
            </a:lvl6pPr>
            <a:lvl7pPr marL="1900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>
                <a:latin typeface="+mn-lt"/>
                <a:ea typeface="+mn-ea"/>
              </a:defRPr>
            </a:lvl7pPr>
            <a:lvl8pPr marL="2200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>
                <a:latin typeface="+mn-lt"/>
                <a:ea typeface="+mn-ea"/>
              </a:defRPr>
            </a:lvl8pPr>
            <a:lvl9pPr marL="2500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>
                <a:latin typeface="+mn-lt"/>
                <a:ea typeface="+mn-ea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600"/>
              </a:spcBef>
              <a:buNone/>
            </a:pPr>
            <a:r>
              <a:rPr lang="zh-CN" altLang="en-US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方正姚体" panose="02010601030101010101" pitchFamily="2" charset="-122"/>
              </a:rPr>
              <a:t>胰脂肪酶、胆固醇酯酶、磷脂酶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方正姚体" panose="02010601030101010101" pitchFamily="2" charset="-122"/>
              </a:rPr>
              <a:t>A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zh-CN" altLang="en-US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</a:rPr>
              <a:t>、辅脂酶等</a:t>
            </a:r>
            <a:r>
              <a:rPr lang="zh-CN" altLang="en-US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方正姚体" panose="02010601030101010101" pitchFamily="2" charset="-122"/>
              </a:rPr>
              <a:t>水解</a:t>
            </a:r>
          </a:p>
        </p:txBody>
      </p:sp>
      <p:sp>
        <p:nvSpPr>
          <p:cNvPr id="9" name="Text Box 9"/>
          <p:cNvSpPr txBox="1">
            <a:spLocks noChangeArrowheads="1"/>
          </p:cNvSpPr>
          <p:nvPr/>
        </p:nvSpPr>
        <p:spPr bwMode="auto">
          <a:xfrm>
            <a:off x="3143672" y="2636912"/>
            <a:ext cx="4824280" cy="4001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eaLnBrk="1" hangingPunct="1"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甘油一脂、溶血磷脂、脂肪酸、胆固醇等</a:t>
            </a:r>
          </a:p>
        </p:txBody>
      </p:sp>
      <p:sp>
        <p:nvSpPr>
          <p:cNvPr id="28682" name="Line 10"/>
          <p:cNvSpPr>
            <a:spLocks noChangeShapeType="1"/>
          </p:cNvSpPr>
          <p:nvPr/>
        </p:nvSpPr>
        <p:spPr bwMode="auto">
          <a:xfrm>
            <a:off x="8544272" y="3676978"/>
            <a:ext cx="79200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" name="Text Box 11"/>
          <p:cNvSpPr txBox="1">
            <a:spLocks noChangeArrowheads="1"/>
          </p:cNvSpPr>
          <p:nvPr/>
        </p:nvSpPr>
        <p:spPr bwMode="auto">
          <a:xfrm>
            <a:off x="4980016" y="3460954"/>
            <a:ext cx="1260000" cy="4001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CN" altLang="en-US" sz="20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混合微团</a:t>
            </a:r>
          </a:p>
        </p:txBody>
      </p:sp>
      <p:sp>
        <p:nvSpPr>
          <p:cNvPr id="12" name="Text Box 12"/>
          <p:cNvSpPr txBox="1">
            <a:spLocks noChangeArrowheads="1"/>
          </p:cNvSpPr>
          <p:nvPr/>
        </p:nvSpPr>
        <p:spPr bwMode="auto">
          <a:xfrm>
            <a:off x="4943872" y="3007675"/>
            <a:ext cx="648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6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乳化</a:t>
            </a:r>
          </a:p>
        </p:txBody>
      </p:sp>
      <p:sp>
        <p:nvSpPr>
          <p:cNvPr id="14" name="Text Box 5"/>
          <p:cNvSpPr txBox="1">
            <a:spLocks noChangeArrowheads="1"/>
          </p:cNvSpPr>
          <p:nvPr/>
        </p:nvSpPr>
        <p:spPr bwMode="auto">
          <a:xfrm>
            <a:off x="1055688" y="548679"/>
            <a:ext cx="3744912" cy="576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ts val="0"/>
              </a:spcBef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三、脂类的消化吸收</a:t>
            </a:r>
          </a:p>
        </p:txBody>
      </p:sp>
      <p:cxnSp>
        <p:nvCxnSpPr>
          <p:cNvPr id="15" name="直接连接符 14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Line 6"/>
          <p:cNvSpPr>
            <a:spLocks noChangeShapeType="1"/>
          </p:cNvSpPr>
          <p:nvPr/>
        </p:nvSpPr>
        <p:spPr bwMode="auto">
          <a:xfrm>
            <a:off x="5592200" y="2996952"/>
            <a:ext cx="0" cy="5400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7" name="Text Box 11"/>
          <p:cNvSpPr txBox="1">
            <a:spLocks noChangeArrowheads="1"/>
          </p:cNvSpPr>
          <p:nvPr/>
        </p:nvSpPr>
        <p:spPr bwMode="auto">
          <a:xfrm>
            <a:off x="3071632" y="3460954"/>
            <a:ext cx="1259844" cy="4001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eaLnBrk="1" hangingPunct="1"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回至肠道</a:t>
            </a:r>
          </a:p>
        </p:txBody>
      </p:sp>
      <p:sp>
        <p:nvSpPr>
          <p:cNvPr id="18" name="Text Box 11"/>
          <p:cNvSpPr txBox="1">
            <a:spLocks noChangeArrowheads="1"/>
          </p:cNvSpPr>
          <p:nvPr/>
        </p:nvSpPr>
        <p:spPr bwMode="auto">
          <a:xfrm>
            <a:off x="6749060" y="3460954"/>
            <a:ext cx="2016000" cy="4001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小肠粘膜细胞</a:t>
            </a:r>
          </a:p>
        </p:txBody>
      </p:sp>
      <p:sp>
        <p:nvSpPr>
          <p:cNvPr id="19" name="Text Box 11"/>
          <p:cNvSpPr txBox="1">
            <a:spLocks noChangeArrowheads="1"/>
          </p:cNvSpPr>
          <p:nvPr/>
        </p:nvSpPr>
        <p:spPr bwMode="auto">
          <a:xfrm>
            <a:off x="9269116" y="3172922"/>
            <a:ext cx="2304000" cy="101566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甘油、中短链脂肪酸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(C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＜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10)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经门静脉入肝进入血液循环</a:t>
            </a:r>
          </a:p>
        </p:txBody>
      </p:sp>
      <p:sp>
        <p:nvSpPr>
          <p:cNvPr id="20" name="Text Box 11"/>
          <p:cNvSpPr txBox="1">
            <a:spLocks noChangeArrowheads="1"/>
          </p:cNvSpPr>
          <p:nvPr/>
        </p:nvSpPr>
        <p:spPr bwMode="auto">
          <a:xfrm>
            <a:off x="7036924" y="4181034"/>
            <a:ext cx="1512000" cy="4001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CN" altLang="en-US" sz="20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长链脂肪酸</a:t>
            </a:r>
          </a:p>
        </p:txBody>
      </p:sp>
      <p:sp>
        <p:nvSpPr>
          <p:cNvPr id="21" name="Text Box 8"/>
          <p:cNvSpPr txBox="1">
            <a:spLocks noChangeArrowheads="1"/>
          </p:cNvSpPr>
          <p:nvPr/>
        </p:nvSpPr>
        <p:spPr bwMode="auto">
          <a:xfrm>
            <a:off x="7757132" y="5301248"/>
            <a:ext cx="1007928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defPPr>
              <a:defRPr lang="en-US"/>
            </a:defPPr>
            <a:lvl1pPr marL="182563" indent="-182563"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latin typeface="+mn-lt"/>
                <a:ea typeface="+mn-ea"/>
              </a:defRPr>
            </a:lvl1pPr>
            <a:lvl2pPr marL="360000" lvl="1" indent="-360000" fontAlgn="auto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 sz="2800" b="0">
                <a:effectLst>
                  <a:outerShdw blurRad="38100" dist="38100" dir="2700000" algn="tl">
                    <a:srgbClr val="C0C0C0"/>
                  </a:outerShdw>
                </a:effectLst>
                <a:ea typeface="+mn-ea"/>
              </a:defRPr>
            </a:lvl2pPr>
            <a:lvl3pPr marL="730250" indent="-182563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latin typeface="+mn-lt"/>
                <a:ea typeface="+mn-ea"/>
              </a:defRPr>
            </a:lvl3pPr>
            <a:lvl4pPr marL="1004888" indent="-182563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latin typeface="+mn-lt"/>
                <a:ea typeface="+mn-ea"/>
              </a:defRPr>
            </a:lvl4pPr>
            <a:lvl5pPr marL="1279525" indent="-182563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latin typeface="+mn-lt"/>
                <a:ea typeface="+mn-ea"/>
              </a:defRPr>
            </a:lvl5pPr>
            <a:lvl6pPr marL="1600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>
                <a:latin typeface="+mn-lt"/>
                <a:ea typeface="+mn-ea"/>
              </a:defRPr>
            </a:lvl6pPr>
            <a:lvl7pPr marL="1900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>
                <a:latin typeface="+mn-lt"/>
                <a:ea typeface="+mn-ea"/>
              </a:defRPr>
            </a:lvl7pPr>
            <a:lvl8pPr marL="2200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>
                <a:latin typeface="+mn-lt"/>
                <a:ea typeface="+mn-ea"/>
              </a:defRPr>
            </a:lvl8pPr>
            <a:lvl9pPr marL="2500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>
                <a:latin typeface="+mn-lt"/>
                <a:ea typeface="+mn-ea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600"/>
              </a:spcBef>
              <a:buNone/>
            </a:pPr>
            <a:r>
              <a:rPr lang="zh-CN" altLang="en-US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方正姚体" panose="02010601030101010101" pitchFamily="2" charset="-122"/>
              </a:rPr>
              <a:t>载脂蛋白</a:t>
            </a:r>
          </a:p>
        </p:txBody>
      </p:sp>
      <p:sp>
        <p:nvSpPr>
          <p:cNvPr id="22" name="Text Box 8"/>
          <p:cNvSpPr txBox="1">
            <a:spLocks noChangeArrowheads="1"/>
          </p:cNvSpPr>
          <p:nvPr/>
        </p:nvSpPr>
        <p:spPr bwMode="auto">
          <a:xfrm>
            <a:off x="7757060" y="4541074"/>
            <a:ext cx="1008000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defPPr>
              <a:defRPr lang="en-US"/>
            </a:defPPr>
            <a:lvl1pPr marL="182563" indent="-182563"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latin typeface="+mn-lt"/>
                <a:ea typeface="+mn-ea"/>
              </a:defRPr>
            </a:lvl1pPr>
            <a:lvl2pPr marL="360000" lvl="1" indent="-360000" fontAlgn="auto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 sz="2800" b="0">
                <a:effectLst>
                  <a:outerShdw blurRad="38100" dist="38100" dir="2700000" algn="tl">
                    <a:srgbClr val="C0C0C0"/>
                  </a:outerShdw>
                </a:effectLst>
                <a:ea typeface="+mn-ea"/>
              </a:defRPr>
            </a:lvl2pPr>
            <a:lvl3pPr marL="730250" indent="-182563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latin typeface="+mn-lt"/>
                <a:ea typeface="+mn-ea"/>
              </a:defRPr>
            </a:lvl3pPr>
            <a:lvl4pPr marL="1004888" indent="-182563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latin typeface="+mn-lt"/>
                <a:ea typeface="+mn-ea"/>
              </a:defRPr>
            </a:lvl4pPr>
            <a:lvl5pPr marL="1279525" indent="-182563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latin typeface="+mn-lt"/>
                <a:ea typeface="+mn-ea"/>
              </a:defRPr>
            </a:lvl5pPr>
            <a:lvl6pPr marL="1600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>
                <a:latin typeface="+mn-lt"/>
                <a:ea typeface="+mn-ea"/>
              </a:defRPr>
            </a:lvl6pPr>
            <a:lvl7pPr marL="1900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>
                <a:latin typeface="+mn-lt"/>
                <a:ea typeface="+mn-ea"/>
              </a:defRPr>
            </a:lvl7pPr>
            <a:lvl8pPr marL="2200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>
                <a:latin typeface="+mn-lt"/>
                <a:ea typeface="+mn-ea"/>
              </a:defRPr>
            </a:lvl8pPr>
            <a:lvl9pPr marL="2500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>
                <a:latin typeface="+mn-lt"/>
                <a:ea typeface="+mn-ea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600"/>
              </a:spcBef>
              <a:buNone/>
            </a:pPr>
            <a:r>
              <a:rPr lang="zh-CN" altLang="en-US" sz="1600" b="0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方正姚体" panose="02010601030101010101" pitchFamily="2" charset="-122"/>
              </a:rPr>
              <a:t>重新酯化</a:t>
            </a:r>
          </a:p>
        </p:txBody>
      </p:sp>
      <p:sp>
        <p:nvSpPr>
          <p:cNvPr id="23" name="Text Box 11"/>
          <p:cNvSpPr txBox="1">
            <a:spLocks noChangeArrowheads="1"/>
          </p:cNvSpPr>
          <p:nvPr/>
        </p:nvSpPr>
        <p:spPr bwMode="auto">
          <a:xfrm>
            <a:off x="6964860" y="5797148"/>
            <a:ext cx="1512000" cy="4001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乳糜微粒</a:t>
            </a:r>
          </a:p>
        </p:txBody>
      </p:sp>
      <p:sp>
        <p:nvSpPr>
          <p:cNvPr id="24" name="Line 6"/>
          <p:cNvSpPr>
            <a:spLocks noChangeShapeType="1"/>
          </p:cNvSpPr>
          <p:nvPr/>
        </p:nvSpPr>
        <p:spPr bwMode="auto">
          <a:xfrm>
            <a:off x="7756836" y="3820994"/>
            <a:ext cx="0" cy="3600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5" name="Line 6"/>
          <p:cNvSpPr>
            <a:spLocks noChangeShapeType="1"/>
          </p:cNvSpPr>
          <p:nvPr/>
        </p:nvSpPr>
        <p:spPr bwMode="auto">
          <a:xfrm>
            <a:off x="7756836" y="4541074"/>
            <a:ext cx="0" cy="3960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6" name="Line 6"/>
          <p:cNvSpPr>
            <a:spLocks noChangeShapeType="1"/>
          </p:cNvSpPr>
          <p:nvPr/>
        </p:nvSpPr>
        <p:spPr bwMode="auto">
          <a:xfrm>
            <a:off x="3719960" y="3820994"/>
            <a:ext cx="0" cy="3600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7" name="Text Box 11"/>
          <p:cNvSpPr txBox="1">
            <a:spLocks noChangeArrowheads="1"/>
          </p:cNvSpPr>
          <p:nvPr/>
        </p:nvSpPr>
        <p:spPr bwMode="auto">
          <a:xfrm>
            <a:off x="2711848" y="4181034"/>
            <a:ext cx="2016000" cy="4001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回流入肝或排泄</a:t>
            </a:r>
          </a:p>
        </p:txBody>
      </p:sp>
      <p:sp>
        <p:nvSpPr>
          <p:cNvPr id="28" name="Line 10"/>
          <p:cNvSpPr>
            <a:spLocks noChangeShapeType="1"/>
          </p:cNvSpPr>
          <p:nvPr/>
        </p:nvSpPr>
        <p:spPr bwMode="auto">
          <a:xfrm>
            <a:off x="8261004" y="6053242"/>
            <a:ext cx="72000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9" name="Text Box 11"/>
          <p:cNvSpPr txBox="1">
            <a:spLocks noChangeArrowheads="1"/>
          </p:cNvSpPr>
          <p:nvPr/>
        </p:nvSpPr>
        <p:spPr bwMode="auto">
          <a:xfrm>
            <a:off x="10349108" y="5837202"/>
            <a:ext cx="1296040" cy="4001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eaLnBrk="1" hangingPunct="1"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血液循环</a:t>
            </a:r>
          </a:p>
        </p:txBody>
      </p:sp>
      <p:sp>
        <p:nvSpPr>
          <p:cNvPr id="30" name="Line 10"/>
          <p:cNvSpPr>
            <a:spLocks noChangeShapeType="1"/>
          </p:cNvSpPr>
          <p:nvPr/>
        </p:nvSpPr>
        <p:spPr bwMode="auto">
          <a:xfrm>
            <a:off x="1199456" y="2852936"/>
            <a:ext cx="5400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1" name="Line 10"/>
          <p:cNvSpPr>
            <a:spLocks noChangeShapeType="1"/>
          </p:cNvSpPr>
          <p:nvPr/>
        </p:nvSpPr>
        <p:spPr bwMode="auto">
          <a:xfrm>
            <a:off x="1199456" y="6021288"/>
            <a:ext cx="5400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2" name="Line 10"/>
          <p:cNvSpPr>
            <a:spLocks noChangeShapeType="1"/>
          </p:cNvSpPr>
          <p:nvPr/>
        </p:nvSpPr>
        <p:spPr bwMode="auto">
          <a:xfrm>
            <a:off x="1199456" y="1340768"/>
            <a:ext cx="5400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3" name="Line 6"/>
          <p:cNvSpPr>
            <a:spLocks noChangeShapeType="1"/>
          </p:cNvSpPr>
          <p:nvPr/>
        </p:nvSpPr>
        <p:spPr bwMode="auto">
          <a:xfrm>
            <a:off x="1487688" y="2492896"/>
            <a:ext cx="0" cy="3600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4" name="Line 6"/>
          <p:cNvSpPr>
            <a:spLocks noChangeShapeType="1"/>
          </p:cNvSpPr>
          <p:nvPr/>
        </p:nvSpPr>
        <p:spPr bwMode="auto">
          <a:xfrm>
            <a:off x="1487688" y="5013176"/>
            <a:ext cx="0" cy="10080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5" name="Line 6"/>
          <p:cNvSpPr>
            <a:spLocks noChangeShapeType="1"/>
          </p:cNvSpPr>
          <p:nvPr/>
        </p:nvSpPr>
        <p:spPr bwMode="auto">
          <a:xfrm flipV="1">
            <a:off x="1487688" y="1340768"/>
            <a:ext cx="0" cy="3600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6" name="Line 6"/>
          <p:cNvSpPr>
            <a:spLocks noChangeShapeType="1"/>
          </p:cNvSpPr>
          <p:nvPr/>
        </p:nvSpPr>
        <p:spPr bwMode="auto">
          <a:xfrm flipV="1">
            <a:off x="1487688" y="2852936"/>
            <a:ext cx="0" cy="10080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7" name="Text Box 12"/>
          <p:cNvSpPr txBox="1">
            <a:spLocks noChangeArrowheads="1"/>
          </p:cNvSpPr>
          <p:nvPr/>
        </p:nvSpPr>
        <p:spPr bwMode="auto">
          <a:xfrm>
            <a:off x="839616" y="1772816"/>
            <a:ext cx="1332000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algn="ctr" eaLnBrk="1" fontAlgn="t" hangingPunct="1">
              <a:spcBef>
                <a:spcPts val="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消化</a:t>
            </a:r>
            <a:endParaRPr lang="en-US" altLang="zh-CN" sz="20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algn="ctr" eaLnBrk="1" fontAlgn="t" hangingPunct="1">
              <a:spcBef>
                <a:spcPts val="0"/>
              </a:spcBef>
              <a:defRPr/>
            </a:pP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小肠上段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)</a:t>
            </a:r>
            <a:endParaRPr lang="zh-CN" altLang="en-US" sz="20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38" name="Text Box 12"/>
          <p:cNvSpPr txBox="1">
            <a:spLocks noChangeArrowheads="1"/>
          </p:cNvSpPr>
          <p:nvPr/>
        </p:nvSpPr>
        <p:spPr bwMode="auto">
          <a:xfrm>
            <a:off x="551584" y="3933056"/>
            <a:ext cx="1800000" cy="1008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algn="ctr" eaLnBrk="1" fontAlgn="t" hangingPunct="1">
              <a:spcBef>
                <a:spcPts val="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吸收</a:t>
            </a:r>
            <a:endParaRPr lang="en-US" altLang="zh-CN" sz="20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algn="ctr" eaLnBrk="1" fontAlgn="t" hangingPunct="1">
              <a:spcBef>
                <a:spcPts val="0"/>
              </a:spcBef>
              <a:defRPr/>
            </a:pP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十二指肠下段及空肠上段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)</a:t>
            </a:r>
            <a:endParaRPr lang="zh-CN" altLang="en-US" sz="20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39" name="Line 10"/>
          <p:cNvSpPr>
            <a:spLocks noChangeShapeType="1"/>
          </p:cNvSpPr>
          <p:nvPr/>
        </p:nvSpPr>
        <p:spPr bwMode="auto">
          <a:xfrm flipH="1">
            <a:off x="4223792" y="3676978"/>
            <a:ext cx="82800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0" name="Line 10"/>
          <p:cNvSpPr>
            <a:spLocks noChangeShapeType="1"/>
          </p:cNvSpPr>
          <p:nvPr/>
        </p:nvSpPr>
        <p:spPr bwMode="auto">
          <a:xfrm>
            <a:off x="6168344" y="3676978"/>
            <a:ext cx="82800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1" name="Text Box 8"/>
          <p:cNvSpPr txBox="1">
            <a:spLocks noChangeArrowheads="1"/>
          </p:cNvSpPr>
          <p:nvPr/>
        </p:nvSpPr>
        <p:spPr bwMode="auto">
          <a:xfrm>
            <a:off x="6060180" y="3316938"/>
            <a:ext cx="1043932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defPPr>
              <a:defRPr lang="en-US"/>
            </a:defPPr>
            <a:lvl1pPr marL="182563" indent="-182563"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latin typeface="+mn-lt"/>
                <a:ea typeface="+mn-ea"/>
              </a:defRPr>
            </a:lvl1pPr>
            <a:lvl2pPr marL="360000" lvl="1" indent="-360000" fontAlgn="auto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 sz="2800" b="0">
                <a:effectLst>
                  <a:outerShdw blurRad="38100" dist="38100" dir="2700000" algn="tl">
                    <a:srgbClr val="C0C0C0"/>
                  </a:outerShdw>
                </a:effectLst>
                <a:ea typeface="+mn-ea"/>
              </a:defRPr>
            </a:lvl2pPr>
            <a:lvl3pPr marL="730250" indent="-182563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latin typeface="+mn-lt"/>
                <a:ea typeface="+mn-ea"/>
              </a:defRPr>
            </a:lvl3pPr>
            <a:lvl4pPr marL="1004888" indent="-182563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latin typeface="+mn-lt"/>
                <a:ea typeface="+mn-ea"/>
              </a:defRPr>
            </a:lvl4pPr>
            <a:lvl5pPr marL="1279525" indent="-182563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latin typeface="+mn-lt"/>
                <a:ea typeface="+mn-ea"/>
              </a:defRPr>
            </a:lvl5pPr>
            <a:lvl6pPr marL="1600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>
                <a:latin typeface="+mn-lt"/>
                <a:ea typeface="+mn-ea"/>
              </a:defRPr>
            </a:lvl6pPr>
            <a:lvl7pPr marL="1900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>
                <a:latin typeface="+mn-lt"/>
                <a:ea typeface="+mn-ea"/>
              </a:defRPr>
            </a:lvl7pPr>
            <a:lvl8pPr marL="2200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>
                <a:latin typeface="+mn-lt"/>
                <a:ea typeface="+mn-ea"/>
              </a:defRPr>
            </a:lvl8pPr>
            <a:lvl9pPr marL="2500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>
                <a:latin typeface="+mn-lt"/>
                <a:ea typeface="+mn-ea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600"/>
              </a:spcBef>
              <a:buNone/>
            </a:pPr>
            <a:r>
              <a:rPr lang="zh-CN" altLang="en-US" sz="1600" b="0" spc="-1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方正姚体" panose="02010601030101010101" pitchFamily="2" charset="-122"/>
              </a:rPr>
              <a:t>扩散作用</a:t>
            </a:r>
          </a:p>
        </p:txBody>
      </p:sp>
      <p:sp>
        <p:nvSpPr>
          <p:cNvPr id="42" name="Text Box 8"/>
          <p:cNvSpPr txBox="1">
            <a:spLocks noChangeArrowheads="1"/>
          </p:cNvSpPr>
          <p:nvPr/>
        </p:nvSpPr>
        <p:spPr bwMode="auto">
          <a:xfrm>
            <a:off x="4188228" y="3316978"/>
            <a:ext cx="1043932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defPPr>
              <a:defRPr lang="en-US"/>
            </a:defPPr>
            <a:lvl1pPr marL="182563" indent="-182563"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latin typeface="+mn-lt"/>
                <a:ea typeface="+mn-ea"/>
              </a:defRPr>
            </a:lvl1pPr>
            <a:lvl2pPr marL="360000" lvl="1" indent="-360000" fontAlgn="auto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 sz="2800" b="0">
                <a:effectLst>
                  <a:outerShdw blurRad="38100" dist="38100" dir="2700000" algn="tl">
                    <a:srgbClr val="C0C0C0"/>
                  </a:outerShdw>
                </a:effectLst>
                <a:ea typeface="+mn-ea"/>
              </a:defRPr>
            </a:lvl2pPr>
            <a:lvl3pPr marL="730250" indent="-182563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latin typeface="+mn-lt"/>
                <a:ea typeface="+mn-ea"/>
              </a:defRPr>
            </a:lvl3pPr>
            <a:lvl4pPr marL="1004888" indent="-182563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latin typeface="+mn-lt"/>
                <a:ea typeface="+mn-ea"/>
              </a:defRPr>
            </a:lvl4pPr>
            <a:lvl5pPr marL="1279525" indent="-182563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latin typeface="+mn-lt"/>
                <a:ea typeface="+mn-ea"/>
              </a:defRPr>
            </a:lvl5pPr>
            <a:lvl6pPr marL="1600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>
                <a:latin typeface="+mn-lt"/>
                <a:ea typeface="+mn-ea"/>
              </a:defRPr>
            </a:lvl6pPr>
            <a:lvl7pPr marL="1900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>
                <a:latin typeface="+mn-lt"/>
                <a:ea typeface="+mn-ea"/>
              </a:defRPr>
            </a:lvl7pPr>
            <a:lvl8pPr marL="2200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>
                <a:latin typeface="+mn-lt"/>
                <a:ea typeface="+mn-ea"/>
              </a:defRPr>
            </a:lvl8pPr>
            <a:lvl9pPr marL="2500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>
                <a:latin typeface="+mn-lt"/>
                <a:ea typeface="+mn-ea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600"/>
              </a:spcBef>
              <a:buNone/>
            </a:pPr>
            <a:r>
              <a:rPr lang="zh-CN" altLang="en-US" sz="1600" b="0" spc="-1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方正姚体" panose="02010601030101010101" pitchFamily="2" charset="-122"/>
              </a:rPr>
              <a:t>扩散作用</a:t>
            </a:r>
          </a:p>
        </p:txBody>
      </p:sp>
      <p:sp>
        <p:nvSpPr>
          <p:cNvPr id="43" name="Text Box 11"/>
          <p:cNvSpPr txBox="1">
            <a:spLocks noChangeArrowheads="1"/>
          </p:cNvSpPr>
          <p:nvPr/>
        </p:nvSpPr>
        <p:spPr bwMode="auto">
          <a:xfrm>
            <a:off x="7036868" y="4901114"/>
            <a:ext cx="1368000" cy="4320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甘油三酯</a:t>
            </a:r>
          </a:p>
        </p:txBody>
      </p:sp>
      <p:sp>
        <p:nvSpPr>
          <p:cNvPr id="44" name="Line 6"/>
          <p:cNvSpPr>
            <a:spLocks noChangeShapeType="1"/>
          </p:cNvSpPr>
          <p:nvPr/>
        </p:nvSpPr>
        <p:spPr bwMode="auto">
          <a:xfrm>
            <a:off x="7756948" y="5297202"/>
            <a:ext cx="0" cy="5400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5" name="Text Box 8"/>
          <p:cNvSpPr txBox="1">
            <a:spLocks noChangeArrowheads="1"/>
          </p:cNvSpPr>
          <p:nvPr/>
        </p:nvSpPr>
        <p:spPr bwMode="auto">
          <a:xfrm>
            <a:off x="6312024" y="5301248"/>
            <a:ext cx="1444668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defPPr>
              <a:defRPr lang="en-US"/>
            </a:defPPr>
            <a:lvl1pPr marL="182563" indent="-182563"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latin typeface="+mn-lt"/>
                <a:ea typeface="+mn-ea"/>
              </a:defRPr>
            </a:lvl1pPr>
            <a:lvl2pPr marL="360000" lvl="1" indent="-360000" fontAlgn="auto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 sz="2800" b="0">
                <a:effectLst>
                  <a:outerShdw blurRad="38100" dist="38100" dir="2700000" algn="tl">
                    <a:srgbClr val="C0C0C0"/>
                  </a:outerShdw>
                </a:effectLst>
                <a:ea typeface="+mn-ea"/>
              </a:defRPr>
            </a:lvl2pPr>
            <a:lvl3pPr marL="730250" indent="-182563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latin typeface="+mn-lt"/>
                <a:ea typeface="+mn-ea"/>
              </a:defRPr>
            </a:lvl3pPr>
            <a:lvl4pPr marL="1004888" indent="-182563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latin typeface="+mn-lt"/>
                <a:ea typeface="+mn-ea"/>
              </a:defRPr>
            </a:lvl4pPr>
            <a:lvl5pPr marL="1279525" indent="-182563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latin typeface="+mn-lt"/>
                <a:ea typeface="+mn-ea"/>
              </a:defRPr>
            </a:lvl5pPr>
            <a:lvl6pPr marL="1600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>
                <a:latin typeface="+mn-lt"/>
                <a:ea typeface="+mn-ea"/>
              </a:defRPr>
            </a:lvl6pPr>
            <a:lvl7pPr marL="1900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>
                <a:latin typeface="+mn-lt"/>
                <a:ea typeface="+mn-ea"/>
              </a:defRPr>
            </a:lvl7pPr>
            <a:lvl8pPr marL="2200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>
                <a:latin typeface="+mn-lt"/>
                <a:ea typeface="+mn-ea"/>
              </a:defRPr>
            </a:lvl8pPr>
            <a:lvl9pPr marL="2500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>
                <a:latin typeface="+mn-lt"/>
                <a:ea typeface="+mn-ea"/>
              </a:defRPr>
            </a:lvl9pPr>
          </a:lstStyle>
          <a:p>
            <a:pPr marL="0" indent="0">
              <a:lnSpc>
                <a:spcPct val="100000"/>
              </a:lnSpc>
              <a:spcBef>
                <a:spcPts val="600"/>
              </a:spcBef>
              <a:buNone/>
            </a:pPr>
            <a:r>
              <a:rPr lang="zh-CN" altLang="en-US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ea typeface="方正姚体" panose="02010601030101010101" pitchFamily="2" charset="-122"/>
              </a:rPr>
              <a:t>磷脂、胆固醇</a:t>
            </a:r>
          </a:p>
        </p:txBody>
      </p:sp>
      <p:sp>
        <p:nvSpPr>
          <p:cNvPr id="48" name="Rectangle 20"/>
          <p:cNvSpPr>
            <a:spLocks noChangeArrowheads="1"/>
          </p:cNvSpPr>
          <p:nvPr/>
        </p:nvSpPr>
        <p:spPr bwMode="auto">
          <a:xfrm>
            <a:off x="8801024" y="5837202"/>
            <a:ext cx="1080040" cy="4001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eaLnBrk="1" hangingPunct="1"/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淋巴管</a:t>
            </a:r>
          </a:p>
        </p:txBody>
      </p:sp>
      <p:sp>
        <p:nvSpPr>
          <p:cNvPr id="49" name="Text Box 2"/>
          <p:cNvSpPr txBox="1">
            <a:spLocks noChangeArrowheads="1"/>
          </p:cNvSpPr>
          <p:nvPr/>
        </p:nvSpPr>
        <p:spPr bwMode="auto">
          <a:xfrm>
            <a:off x="4998608" y="1567515"/>
            <a:ext cx="593336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6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乳化</a:t>
            </a:r>
          </a:p>
        </p:txBody>
      </p:sp>
      <p:sp>
        <p:nvSpPr>
          <p:cNvPr id="50" name="Line 10"/>
          <p:cNvSpPr>
            <a:spLocks noChangeShapeType="1"/>
          </p:cNvSpPr>
          <p:nvPr/>
        </p:nvSpPr>
        <p:spPr bwMode="auto">
          <a:xfrm>
            <a:off x="9772996" y="6053242"/>
            <a:ext cx="72000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4287669" y="3676978"/>
            <a:ext cx="800219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spcBef>
                <a:spcPts val="6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None/>
            </a:pPr>
            <a:r>
              <a:rPr lang="zh-CN" altLang="en-US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胆汁酸</a:t>
            </a:r>
          </a:p>
        </p:txBody>
      </p:sp>
      <p:sp>
        <p:nvSpPr>
          <p:cNvPr id="51" name="Text Box 2"/>
          <p:cNvSpPr txBox="1">
            <a:spLocks noChangeArrowheads="1"/>
          </p:cNvSpPr>
          <p:nvPr/>
        </p:nvSpPr>
        <p:spPr bwMode="auto">
          <a:xfrm>
            <a:off x="5591944" y="2996952"/>
            <a:ext cx="1007856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6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胆汁酸盐</a:t>
            </a:r>
            <a:endParaRPr lang="zh-CN" altLang="en-US" sz="1600" b="0" dirty="0">
              <a:solidFill>
                <a:srgbClr val="FF000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91157367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任意多边形 37"/>
          <p:cNvSpPr/>
          <p:nvPr/>
        </p:nvSpPr>
        <p:spPr>
          <a:xfrm>
            <a:off x="7713930" y="1861264"/>
            <a:ext cx="1417154" cy="1493778"/>
          </a:xfrm>
          <a:custGeom>
            <a:avLst/>
            <a:gdLst>
              <a:gd name="connsiteX0" fmla="*/ 197611 w 1418182"/>
              <a:gd name="connsiteY0" fmla="*/ 225476 h 1501193"/>
              <a:gd name="connsiteX1" fmla="*/ 478598 w 1418182"/>
              <a:gd name="connsiteY1" fmla="*/ 206426 h 1501193"/>
              <a:gd name="connsiteX2" fmla="*/ 683386 w 1418182"/>
              <a:gd name="connsiteY2" fmla="*/ 125463 h 1501193"/>
              <a:gd name="connsiteX3" fmla="*/ 816736 w 1418182"/>
              <a:gd name="connsiteY3" fmla="*/ 25451 h 1501193"/>
              <a:gd name="connsiteX4" fmla="*/ 935798 w 1418182"/>
              <a:gd name="connsiteY4" fmla="*/ 1638 h 1501193"/>
              <a:gd name="connsiteX5" fmla="*/ 1026286 w 1418182"/>
              <a:gd name="connsiteY5" fmla="*/ 58788 h 1501193"/>
              <a:gd name="connsiteX6" fmla="*/ 1059623 w 1418182"/>
              <a:gd name="connsiteY6" fmla="*/ 139751 h 1501193"/>
              <a:gd name="connsiteX7" fmla="*/ 1150111 w 1418182"/>
              <a:gd name="connsiteY7" fmla="*/ 315963 h 1501193"/>
              <a:gd name="connsiteX8" fmla="*/ 1278698 w 1418182"/>
              <a:gd name="connsiteY8" fmla="*/ 496938 h 1501193"/>
              <a:gd name="connsiteX9" fmla="*/ 1378711 w 1418182"/>
              <a:gd name="connsiteY9" fmla="*/ 606476 h 1501193"/>
              <a:gd name="connsiteX10" fmla="*/ 1383473 w 1418182"/>
              <a:gd name="connsiteY10" fmla="*/ 682676 h 1501193"/>
              <a:gd name="connsiteX11" fmla="*/ 1407286 w 1418182"/>
              <a:gd name="connsiteY11" fmla="*/ 868413 h 1501193"/>
              <a:gd name="connsiteX12" fmla="*/ 1416811 w 1418182"/>
              <a:gd name="connsiteY12" fmla="*/ 1049388 h 1501193"/>
              <a:gd name="connsiteX13" fmla="*/ 1378711 w 1418182"/>
              <a:gd name="connsiteY13" fmla="*/ 1173213 h 1501193"/>
              <a:gd name="connsiteX14" fmla="*/ 1250123 w 1418182"/>
              <a:gd name="connsiteY14" fmla="*/ 1249413 h 1501193"/>
              <a:gd name="connsiteX15" fmla="*/ 997711 w 1418182"/>
              <a:gd name="connsiteY15" fmla="*/ 1363713 h 1501193"/>
              <a:gd name="connsiteX16" fmla="*/ 802448 w 1418182"/>
              <a:gd name="connsiteY16" fmla="*/ 1482776 h 1501193"/>
              <a:gd name="connsiteX17" fmla="*/ 745298 w 1418182"/>
              <a:gd name="connsiteY17" fmla="*/ 1497063 h 1501193"/>
              <a:gd name="connsiteX18" fmla="*/ 559561 w 1418182"/>
              <a:gd name="connsiteY18" fmla="*/ 1444676 h 1501193"/>
              <a:gd name="connsiteX19" fmla="*/ 316673 w 1418182"/>
              <a:gd name="connsiteY19" fmla="*/ 1344663 h 1501193"/>
              <a:gd name="connsiteX20" fmla="*/ 135698 w 1418182"/>
              <a:gd name="connsiteY20" fmla="*/ 1187501 h 1501193"/>
              <a:gd name="connsiteX21" fmla="*/ 11873 w 1418182"/>
              <a:gd name="connsiteY21" fmla="*/ 920801 h 1501193"/>
              <a:gd name="connsiteX22" fmla="*/ 7111 w 1418182"/>
              <a:gd name="connsiteY22" fmla="*/ 696963 h 1501193"/>
              <a:gd name="connsiteX23" fmla="*/ 30923 w 1418182"/>
              <a:gd name="connsiteY23" fmla="*/ 530276 h 1501193"/>
              <a:gd name="connsiteX24" fmla="*/ 35686 w 1418182"/>
              <a:gd name="connsiteY24" fmla="*/ 330251 h 1501193"/>
              <a:gd name="connsiteX25" fmla="*/ 88073 w 1418182"/>
              <a:gd name="connsiteY25" fmla="*/ 254051 h 1501193"/>
              <a:gd name="connsiteX26" fmla="*/ 197611 w 1418182"/>
              <a:gd name="connsiteY26" fmla="*/ 225476 h 1501193"/>
              <a:gd name="connsiteX0" fmla="*/ 197611 w 1418182"/>
              <a:gd name="connsiteY0" fmla="*/ 224427 h 1500144"/>
              <a:gd name="connsiteX1" fmla="*/ 478598 w 1418182"/>
              <a:gd name="connsiteY1" fmla="*/ 205377 h 1500144"/>
              <a:gd name="connsiteX2" fmla="*/ 683386 w 1418182"/>
              <a:gd name="connsiteY2" fmla="*/ 124414 h 1500144"/>
              <a:gd name="connsiteX3" fmla="*/ 795304 w 1418182"/>
              <a:gd name="connsiteY3" fmla="*/ 33927 h 1500144"/>
              <a:gd name="connsiteX4" fmla="*/ 935798 w 1418182"/>
              <a:gd name="connsiteY4" fmla="*/ 589 h 1500144"/>
              <a:gd name="connsiteX5" fmla="*/ 1026286 w 1418182"/>
              <a:gd name="connsiteY5" fmla="*/ 57739 h 1500144"/>
              <a:gd name="connsiteX6" fmla="*/ 1059623 w 1418182"/>
              <a:gd name="connsiteY6" fmla="*/ 138702 h 1500144"/>
              <a:gd name="connsiteX7" fmla="*/ 1150111 w 1418182"/>
              <a:gd name="connsiteY7" fmla="*/ 314914 h 1500144"/>
              <a:gd name="connsiteX8" fmla="*/ 1278698 w 1418182"/>
              <a:gd name="connsiteY8" fmla="*/ 495889 h 1500144"/>
              <a:gd name="connsiteX9" fmla="*/ 1378711 w 1418182"/>
              <a:gd name="connsiteY9" fmla="*/ 605427 h 1500144"/>
              <a:gd name="connsiteX10" fmla="*/ 1383473 w 1418182"/>
              <a:gd name="connsiteY10" fmla="*/ 681627 h 1500144"/>
              <a:gd name="connsiteX11" fmla="*/ 1407286 w 1418182"/>
              <a:gd name="connsiteY11" fmla="*/ 867364 h 1500144"/>
              <a:gd name="connsiteX12" fmla="*/ 1416811 w 1418182"/>
              <a:gd name="connsiteY12" fmla="*/ 1048339 h 1500144"/>
              <a:gd name="connsiteX13" fmla="*/ 1378711 w 1418182"/>
              <a:gd name="connsiteY13" fmla="*/ 1172164 h 1500144"/>
              <a:gd name="connsiteX14" fmla="*/ 1250123 w 1418182"/>
              <a:gd name="connsiteY14" fmla="*/ 1248364 h 1500144"/>
              <a:gd name="connsiteX15" fmla="*/ 997711 w 1418182"/>
              <a:gd name="connsiteY15" fmla="*/ 1362664 h 1500144"/>
              <a:gd name="connsiteX16" fmla="*/ 802448 w 1418182"/>
              <a:gd name="connsiteY16" fmla="*/ 1481727 h 1500144"/>
              <a:gd name="connsiteX17" fmla="*/ 745298 w 1418182"/>
              <a:gd name="connsiteY17" fmla="*/ 1496014 h 1500144"/>
              <a:gd name="connsiteX18" fmla="*/ 559561 w 1418182"/>
              <a:gd name="connsiteY18" fmla="*/ 1443627 h 1500144"/>
              <a:gd name="connsiteX19" fmla="*/ 316673 w 1418182"/>
              <a:gd name="connsiteY19" fmla="*/ 1343614 h 1500144"/>
              <a:gd name="connsiteX20" fmla="*/ 135698 w 1418182"/>
              <a:gd name="connsiteY20" fmla="*/ 1186452 h 1500144"/>
              <a:gd name="connsiteX21" fmla="*/ 11873 w 1418182"/>
              <a:gd name="connsiteY21" fmla="*/ 919752 h 1500144"/>
              <a:gd name="connsiteX22" fmla="*/ 7111 w 1418182"/>
              <a:gd name="connsiteY22" fmla="*/ 695914 h 1500144"/>
              <a:gd name="connsiteX23" fmla="*/ 30923 w 1418182"/>
              <a:gd name="connsiteY23" fmla="*/ 529227 h 1500144"/>
              <a:gd name="connsiteX24" fmla="*/ 35686 w 1418182"/>
              <a:gd name="connsiteY24" fmla="*/ 329202 h 1500144"/>
              <a:gd name="connsiteX25" fmla="*/ 88073 w 1418182"/>
              <a:gd name="connsiteY25" fmla="*/ 253002 h 1500144"/>
              <a:gd name="connsiteX26" fmla="*/ 197611 w 1418182"/>
              <a:gd name="connsiteY26" fmla="*/ 224427 h 1500144"/>
              <a:gd name="connsiteX0" fmla="*/ 197611 w 1418182"/>
              <a:gd name="connsiteY0" fmla="*/ 222107 h 1497824"/>
              <a:gd name="connsiteX1" fmla="*/ 478598 w 1418182"/>
              <a:gd name="connsiteY1" fmla="*/ 203057 h 1497824"/>
              <a:gd name="connsiteX2" fmla="*/ 683386 w 1418182"/>
              <a:gd name="connsiteY2" fmla="*/ 122094 h 1497824"/>
              <a:gd name="connsiteX3" fmla="*/ 795304 w 1418182"/>
              <a:gd name="connsiteY3" fmla="*/ 31607 h 1497824"/>
              <a:gd name="connsiteX4" fmla="*/ 904842 w 1418182"/>
              <a:gd name="connsiteY4" fmla="*/ 651 h 1497824"/>
              <a:gd name="connsiteX5" fmla="*/ 1026286 w 1418182"/>
              <a:gd name="connsiteY5" fmla="*/ 55419 h 1497824"/>
              <a:gd name="connsiteX6" fmla="*/ 1059623 w 1418182"/>
              <a:gd name="connsiteY6" fmla="*/ 136382 h 1497824"/>
              <a:gd name="connsiteX7" fmla="*/ 1150111 w 1418182"/>
              <a:gd name="connsiteY7" fmla="*/ 312594 h 1497824"/>
              <a:gd name="connsiteX8" fmla="*/ 1278698 w 1418182"/>
              <a:gd name="connsiteY8" fmla="*/ 493569 h 1497824"/>
              <a:gd name="connsiteX9" fmla="*/ 1378711 w 1418182"/>
              <a:gd name="connsiteY9" fmla="*/ 603107 h 1497824"/>
              <a:gd name="connsiteX10" fmla="*/ 1383473 w 1418182"/>
              <a:gd name="connsiteY10" fmla="*/ 679307 h 1497824"/>
              <a:gd name="connsiteX11" fmla="*/ 1407286 w 1418182"/>
              <a:gd name="connsiteY11" fmla="*/ 865044 h 1497824"/>
              <a:gd name="connsiteX12" fmla="*/ 1416811 w 1418182"/>
              <a:gd name="connsiteY12" fmla="*/ 1046019 h 1497824"/>
              <a:gd name="connsiteX13" fmla="*/ 1378711 w 1418182"/>
              <a:gd name="connsiteY13" fmla="*/ 1169844 h 1497824"/>
              <a:gd name="connsiteX14" fmla="*/ 1250123 w 1418182"/>
              <a:gd name="connsiteY14" fmla="*/ 1246044 h 1497824"/>
              <a:gd name="connsiteX15" fmla="*/ 997711 w 1418182"/>
              <a:gd name="connsiteY15" fmla="*/ 1360344 h 1497824"/>
              <a:gd name="connsiteX16" fmla="*/ 802448 w 1418182"/>
              <a:gd name="connsiteY16" fmla="*/ 1479407 h 1497824"/>
              <a:gd name="connsiteX17" fmla="*/ 745298 w 1418182"/>
              <a:gd name="connsiteY17" fmla="*/ 1493694 h 1497824"/>
              <a:gd name="connsiteX18" fmla="*/ 559561 w 1418182"/>
              <a:gd name="connsiteY18" fmla="*/ 1441307 h 1497824"/>
              <a:gd name="connsiteX19" fmla="*/ 316673 w 1418182"/>
              <a:gd name="connsiteY19" fmla="*/ 1341294 h 1497824"/>
              <a:gd name="connsiteX20" fmla="*/ 135698 w 1418182"/>
              <a:gd name="connsiteY20" fmla="*/ 1184132 h 1497824"/>
              <a:gd name="connsiteX21" fmla="*/ 11873 w 1418182"/>
              <a:gd name="connsiteY21" fmla="*/ 917432 h 1497824"/>
              <a:gd name="connsiteX22" fmla="*/ 7111 w 1418182"/>
              <a:gd name="connsiteY22" fmla="*/ 693594 h 1497824"/>
              <a:gd name="connsiteX23" fmla="*/ 30923 w 1418182"/>
              <a:gd name="connsiteY23" fmla="*/ 526907 h 1497824"/>
              <a:gd name="connsiteX24" fmla="*/ 35686 w 1418182"/>
              <a:gd name="connsiteY24" fmla="*/ 326882 h 1497824"/>
              <a:gd name="connsiteX25" fmla="*/ 88073 w 1418182"/>
              <a:gd name="connsiteY25" fmla="*/ 250682 h 1497824"/>
              <a:gd name="connsiteX26" fmla="*/ 197611 w 1418182"/>
              <a:gd name="connsiteY26" fmla="*/ 222107 h 1497824"/>
              <a:gd name="connsiteX0" fmla="*/ 197611 w 1418182"/>
              <a:gd name="connsiteY0" fmla="*/ 221909 h 1497626"/>
              <a:gd name="connsiteX1" fmla="*/ 478598 w 1418182"/>
              <a:gd name="connsiteY1" fmla="*/ 202859 h 1497626"/>
              <a:gd name="connsiteX2" fmla="*/ 683386 w 1418182"/>
              <a:gd name="connsiteY2" fmla="*/ 121896 h 1497626"/>
              <a:gd name="connsiteX3" fmla="*/ 795304 w 1418182"/>
              <a:gd name="connsiteY3" fmla="*/ 31409 h 1497626"/>
              <a:gd name="connsiteX4" fmla="*/ 904842 w 1418182"/>
              <a:gd name="connsiteY4" fmla="*/ 453 h 1497626"/>
              <a:gd name="connsiteX5" fmla="*/ 1019142 w 1418182"/>
              <a:gd name="connsiteY5" fmla="*/ 50459 h 1497626"/>
              <a:gd name="connsiteX6" fmla="*/ 1059623 w 1418182"/>
              <a:gd name="connsiteY6" fmla="*/ 136184 h 1497626"/>
              <a:gd name="connsiteX7" fmla="*/ 1150111 w 1418182"/>
              <a:gd name="connsiteY7" fmla="*/ 312396 h 1497626"/>
              <a:gd name="connsiteX8" fmla="*/ 1278698 w 1418182"/>
              <a:gd name="connsiteY8" fmla="*/ 493371 h 1497626"/>
              <a:gd name="connsiteX9" fmla="*/ 1378711 w 1418182"/>
              <a:gd name="connsiteY9" fmla="*/ 602909 h 1497626"/>
              <a:gd name="connsiteX10" fmla="*/ 1383473 w 1418182"/>
              <a:gd name="connsiteY10" fmla="*/ 679109 h 1497626"/>
              <a:gd name="connsiteX11" fmla="*/ 1407286 w 1418182"/>
              <a:gd name="connsiteY11" fmla="*/ 864846 h 1497626"/>
              <a:gd name="connsiteX12" fmla="*/ 1416811 w 1418182"/>
              <a:gd name="connsiteY12" fmla="*/ 1045821 h 1497626"/>
              <a:gd name="connsiteX13" fmla="*/ 1378711 w 1418182"/>
              <a:gd name="connsiteY13" fmla="*/ 1169646 h 1497626"/>
              <a:gd name="connsiteX14" fmla="*/ 1250123 w 1418182"/>
              <a:gd name="connsiteY14" fmla="*/ 1245846 h 1497626"/>
              <a:gd name="connsiteX15" fmla="*/ 997711 w 1418182"/>
              <a:gd name="connsiteY15" fmla="*/ 1360146 h 1497626"/>
              <a:gd name="connsiteX16" fmla="*/ 802448 w 1418182"/>
              <a:gd name="connsiteY16" fmla="*/ 1479209 h 1497626"/>
              <a:gd name="connsiteX17" fmla="*/ 745298 w 1418182"/>
              <a:gd name="connsiteY17" fmla="*/ 1493496 h 1497626"/>
              <a:gd name="connsiteX18" fmla="*/ 559561 w 1418182"/>
              <a:gd name="connsiteY18" fmla="*/ 1441109 h 1497626"/>
              <a:gd name="connsiteX19" fmla="*/ 316673 w 1418182"/>
              <a:gd name="connsiteY19" fmla="*/ 1341096 h 1497626"/>
              <a:gd name="connsiteX20" fmla="*/ 135698 w 1418182"/>
              <a:gd name="connsiteY20" fmla="*/ 1183934 h 1497626"/>
              <a:gd name="connsiteX21" fmla="*/ 11873 w 1418182"/>
              <a:gd name="connsiteY21" fmla="*/ 917234 h 1497626"/>
              <a:gd name="connsiteX22" fmla="*/ 7111 w 1418182"/>
              <a:gd name="connsiteY22" fmla="*/ 693396 h 1497626"/>
              <a:gd name="connsiteX23" fmla="*/ 30923 w 1418182"/>
              <a:gd name="connsiteY23" fmla="*/ 526709 h 1497626"/>
              <a:gd name="connsiteX24" fmla="*/ 35686 w 1418182"/>
              <a:gd name="connsiteY24" fmla="*/ 326684 h 1497626"/>
              <a:gd name="connsiteX25" fmla="*/ 88073 w 1418182"/>
              <a:gd name="connsiteY25" fmla="*/ 250484 h 1497626"/>
              <a:gd name="connsiteX26" fmla="*/ 197611 w 1418182"/>
              <a:gd name="connsiteY26" fmla="*/ 221909 h 1497626"/>
              <a:gd name="connsiteX0" fmla="*/ 197611 w 1418182"/>
              <a:gd name="connsiteY0" fmla="*/ 221909 h 1497626"/>
              <a:gd name="connsiteX1" fmla="*/ 478598 w 1418182"/>
              <a:gd name="connsiteY1" fmla="*/ 202859 h 1497626"/>
              <a:gd name="connsiteX2" fmla="*/ 683386 w 1418182"/>
              <a:gd name="connsiteY2" fmla="*/ 121896 h 1497626"/>
              <a:gd name="connsiteX3" fmla="*/ 795304 w 1418182"/>
              <a:gd name="connsiteY3" fmla="*/ 31409 h 1497626"/>
              <a:gd name="connsiteX4" fmla="*/ 904842 w 1418182"/>
              <a:gd name="connsiteY4" fmla="*/ 453 h 1497626"/>
              <a:gd name="connsiteX5" fmla="*/ 1019142 w 1418182"/>
              <a:gd name="connsiteY5" fmla="*/ 50459 h 1497626"/>
              <a:gd name="connsiteX6" fmla="*/ 1059623 w 1418182"/>
              <a:gd name="connsiteY6" fmla="*/ 136184 h 1497626"/>
              <a:gd name="connsiteX7" fmla="*/ 1150111 w 1418182"/>
              <a:gd name="connsiteY7" fmla="*/ 312396 h 1497626"/>
              <a:gd name="connsiteX8" fmla="*/ 1285841 w 1418182"/>
              <a:gd name="connsiteY8" fmla="*/ 493371 h 1497626"/>
              <a:gd name="connsiteX9" fmla="*/ 1378711 w 1418182"/>
              <a:gd name="connsiteY9" fmla="*/ 602909 h 1497626"/>
              <a:gd name="connsiteX10" fmla="*/ 1383473 w 1418182"/>
              <a:gd name="connsiteY10" fmla="*/ 679109 h 1497626"/>
              <a:gd name="connsiteX11" fmla="*/ 1407286 w 1418182"/>
              <a:gd name="connsiteY11" fmla="*/ 864846 h 1497626"/>
              <a:gd name="connsiteX12" fmla="*/ 1416811 w 1418182"/>
              <a:gd name="connsiteY12" fmla="*/ 1045821 h 1497626"/>
              <a:gd name="connsiteX13" fmla="*/ 1378711 w 1418182"/>
              <a:gd name="connsiteY13" fmla="*/ 1169646 h 1497626"/>
              <a:gd name="connsiteX14" fmla="*/ 1250123 w 1418182"/>
              <a:gd name="connsiteY14" fmla="*/ 1245846 h 1497626"/>
              <a:gd name="connsiteX15" fmla="*/ 997711 w 1418182"/>
              <a:gd name="connsiteY15" fmla="*/ 1360146 h 1497626"/>
              <a:gd name="connsiteX16" fmla="*/ 802448 w 1418182"/>
              <a:gd name="connsiteY16" fmla="*/ 1479209 h 1497626"/>
              <a:gd name="connsiteX17" fmla="*/ 745298 w 1418182"/>
              <a:gd name="connsiteY17" fmla="*/ 1493496 h 1497626"/>
              <a:gd name="connsiteX18" fmla="*/ 559561 w 1418182"/>
              <a:gd name="connsiteY18" fmla="*/ 1441109 h 1497626"/>
              <a:gd name="connsiteX19" fmla="*/ 316673 w 1418182"/>
              <a:gd name="connsiteY19" fmla="*/ 1341096 h 1497626"/>
              <a:gd name="connsiteX20" fmla="*/ 135698 w 1418182"/>
              <a:gd name="connsiteY20" fmla="*/ 1183934 h 1497626"/>
              <a:gd name="connsiteX21" fmla="*/ 11873 w 1418182"/>
              <a:gd name="connsiteY21" fmla="*/ 917234 h 1497626"/>
              <a:gd name="connsiteX22" fmla="*/ 7111 w 1418182"/>
              <a:gd name="connsiteY22" fmla="*/ 693396 h 1497626"/>
              <a:gd name="connsiteX23" fmla="*/ 30923 w 1418182"/>
              <a:gd name="connsiteY23" fmla="*/ 526709 h 1497626"/>
              <a:gd name="connsiteX24" fmla="*/ 35686 w 1418182"/>
              <a:gd name="connsiteY24" fmla="*/ 326684 h 1497626"/>
              <a:gd name="connsiteX25" fmla="*/ 88073 w 1418182"/>
              <a:gd name="connsiteY25" fmla="*/ 250484 h 1497626"/>
              <a:gd name="connsiteX26" fmla="*/ 197611 w 1418182"/>
              <a:gd name="connsiteY26" fmla="*/ 221909 h 1497626"/>
              <a:gd name="connsiteX0" fmla="*/ 197611 w 1418182"/>
              <a:gd name="connsiteY0" fmla="*/ 221909 h 1497626"/>
              <a:gd name="connsiteX1" fmla="*/ 478598 w 1418182"/>
              <a:gd name="connsiteY1" fmla="*/ 202859 h 1497626"/>
              <a:gd name="connsiteX2" fmla="*/ 683386 w 1418182"/>
              <a:gd name="connsiteY2" fmla="*/ 121896 h 1497626"/>
              <a:gd name="connsiteX3" fmla="*/ 795304 w 1418182"/>
              <a:gd name="connsiteY3" fmla="*/ 31409 h 1497626"/>
              <a:gd name="connsiteX4" fmla="*/ 904842 w 1418182"/>
              <a:gd name="connsiteY4" fmla="*/ 453 h 1497626"/>
              <a:gd name="connsiteX5" fmla="*/ 1019142 w 1418182"/>
              <a:gd name="connsiteY5" fmla="*/ 50459 h 1497626"/>
              <a:gd name="connsiteX6" fmla="*/ 1066766 w 1418182"/>
              <a:gd name="connsiteY6" fmla="*/ 157615 h 1497626"/>
              <a:gd name="connsiteX7" fmla="*/ 1150111 w 1418182"/>
              <a:gd name="connsiteY7" fmla="*/ 312396 h 1497626"/>
              <a:gd name="connsiteX8" fmla="*/ 1285841 w 1418182"/>
              <a:gd name="connsiteY8" fmla="*/ 493371 h 1497626"/>
              <a:gd name="connsiteX9" fmla="*/ 1378711 w 1418182"/>
              <a:gd name="connsiteY9" fmla="*/ 602909 h 1497626"/>
              <a:gd name="connsiteX10" fmla="*/ 1383473 w 1418182"/>
              <a:gd name="connsiteY10" fmla="*/ 679109 h 1497626"/>
              <a:gd name="connsiteX11" fmla="*/ 1407286 w 1418182"/>
              <a:gd name="connsiteY11" fmla="*/ 864846 h 1497626"/>
              <a:gd name="connsiteX12" fmla="*/ 1416811 w 1418182"/>
              <a:gd name="connsiteY12" fmla="*/ 1045821 h 1497626"/>
              <a:gd name="connsiteX13" fmla="*/ 1378711 w 1418182"/>
              <a:gd name="connsiteY13" fmla="*/ 1169646 h 1497626"/>
              <a:gd name="connsiteX14" fmla="*/ 1250123 w 1418182"/>
              <a:gd name="connsiteY14" fmla="*/ 1245846 h 1497626"/>
              <a:gd name="connsiteX15" fmla="*/ 997711 w 1418182"/>
              <a:gd name="connsiteY15" fmla="*/ 1360146 h 1497626"/>
              <a:gd name="connsiteX16" fmla="*/ 802448 w 1418182"/>
              <a:gd name="connsiteY16" fmla="*/ 1479209 h 1497626"/>
              <a:gd name="connsiteX17" fmla="*/ 745298 w 1418182"/>
              <a:gd name="connsiteY17" fmla="*/ 1493496 h 1497626"/>
              <a:gd name="connsiteX18" fmla="*/ 559561 w 1418182"/>
              <a:gd name="connsiteY18" fmla="*/ 1441109 h 1497626"/>
              <a:gd name="connsiteX19" fmla="*/ 316673 w 1418182"/>
              <a:gd name="connsiteY19" fmla="*/ 1341096 h 1497626"/>
              <a:gd name="connsiteX20" fmla="*/ 135698 w 1418182"/>
              <a:gd name="connsiteY20" fmla="*/ 1183934 h 1497626"/>
              <a:gd name="connsiteX21" fmla="*/ 11873 w 1418182"/>
              <a:gd name="connsiteY21" fmla="*/ 917234 h 1497626"/>
              <a:gd name="connsiteX22" fmla="*/ 7111 w 1418182"/>
              <a:gd name="connsiteY22" fmla="*/ 693396 h 1497626"/>
              <a:gd name="connsiteX23" fmla="*/ 30923 w 1418182"/>
              <a:gd name="connsiteY23" fmla="*/ 526709 h 1497626"/>
              <a:gd name="connsiteX24" fmla="*/ 35686 w 1418182"/>
              <a:gd name="connsiteY24" fmla="*/ 326684 h 1497626"/>
              <a:gd name="connsiteX25" fmla="*/ 88073 w 1418182"/>
              <a:gd name="connsiteY25" fmla="*/ 250484 h 1497626"/>
              <a:gd name="connsiteX26" fmla="*/ 197611 w 1418182"/>
              <a:gd name="connsiteY26" fmla="*/ 221909 h 1497626"/>
              <a:gd name="connsiteX0" fmla="*/ 197611 w 1418182"/>
              <a:gd name="connsiteY0" fmla="*/ 221909 h 1497626"/>
              <a:gd name="connsiteX1" fmla="*/ 478598 w 1418182"/>
              <a:gd name="connsiteY1" fmla="*/ 202859 h 1497626"/>
              <a:gd name="connsiteX2" fmla="*/ 683386 w 1418182"/>
              <a:gd name="connsiteY2" fmla="*/ 121896 h 1497626"/>
              <a:gd name="connsiteX3" fmla="*/ 795304 w 1418182"/>
              <a:gd name="connsiteY3" fmla="*/ 31409 h 1497626"/>
              <a:gd name="connsiteX4" fmla="*/ 904842 w 1418182"/>
              <a:gd name="connsiteY4" fmla="*/ 453 h 1497626"/>
              <a:gd name="connsiteX5" fmla="*/ 1019142 w 1418182"/>
              <a:gd name="connsiteY5" fmla="*/ 50459 h 1497626"/>
              <a:gd name="connsiteX6" fmla="*/ 1066766 w 1418182"/>
              <a:gd name="connsiteY6" fmla="*/ 157615 h 1497626"/>
              <a:gd name="connsiteX7" fmla="*/ 1150111 w 1418182"/>
              <a:gd name="connsiteY7" fmla="*/ 312396 h 1497626"/>
              <a:gd name="connsiteX8" fmla="*/ 1285841 w 1418182"/>
              <a:gd name="connsiteY8" fmla="*/ 493371 h 1497626"/>
              <a:gd name="connsiteX9" fmla="*/ 1369186 w 1418182"/>
              <a:gd name="connsiteY9" fmla="*/ 598147 h 1497626"/>
              <a:gd name="connsiteX10" fmla="*/ 1383473 w 1418182"/>
              <a:gd name="connsiteY10" fmla="*/ 679109 h 1497626"/>
              <a:gd name="connsiteX11" fmla="*/ 1407286 w 1418182"/>
              <a:gd name="connsiteY11" fmla="*/ 864846 h 1497626"/>
              <a:gd name="connsiteX12" fmla="*/ 1416811 w 1418182"/>
              <a:gd name="connsiteY12" fmla="*/ 1045821 h 1497626"/>
              <a:gd name="connsiteX13" fmla="*/ 1378711 w 1418182"/>
              <a:gd name="connsiteY13" fmla="*/ 1169646 h 1497626"/>
              <a:gd name="connsiteX14" fmla="*/ 1250123 w 1418182"/>
              <a:gd name="connsiteY14" fmla="*/ 1245846 h 1497626"/>
              <a:gd name="connsiteX15" fmla="*/ 997711 w 1418182"/>
              <a:gd name="connsiteY15" fmla="*/ 1360146 h 1497626"/>
              <a:gd name="connsiteX16" fmla="*/ 802448 w 1418182"/>
              <a:gd name="connsiteY16" fmla="*/ 1479209 h 1497626"/>
              <a:gd name="connsiteX17" fmla="*/ 745298 w 1418182"/>
              <a:gd name="connsiteY17" fmla="*/ 1493496 h 1497626"/>
              <a:gd name="connsiteX18" fmla="*/ 559561 w 1418182"/>
              <a:gd name="connsiteY18" fmla="*/ 1441109 h 1497626"/>
              <a:gd name="connsiteX19" fmla="*/ 316673 w 1418182"/>
              <a:gd name="connsiteY19" fmla="*/ 1341096 h 1497626"/>
              <a:gd name="connsiteX20" fmla="*/ 135698 w 1418182"/>
              <a:gd name="connsiteY20" fmla="*/ 1183934 h 1497626"/>
              <a:gd name="connsiteX21" fmla="*/ 11873 w 1418182"/>
              <a:gd name="connsiteY21" fmla="*/ 917234 h 1497626"/>
              <a:gd name="connsiteX22" fmla="*/ 7111 w 1418182"/>
              <a:gd name="connsiteY22" fmla="*/ 693396 h 1497626"/>
              <a:gd name="connsiteX23" fmla="*/ 30923 w 1418182"/>
              <a:gd name="connsiteY23" fmla="*/ 526709 h 1497626"/>
              <a:gd name="connsiteX24" fmla="*/ 35686 w 1418182"/>
              <a:gd name="connsiteY24" fmla="*/ 326684 h 1497626"/>
              <a:gd name="connsiteX25" fmla="*/ 88073 w 1418182"/>
              <a:gd name="connsiteY25" fmla="*/ 250484 h 1497626"/>
              <a:gd name="connsiteX26" fmla="*/ 197611 w 1418182"/>
              <a:gd name="connsiteY26" fmla="*/ 221909 h 1497626"/>
              <a:gd name="connsiteX0" fmla="*/ 197611 w 1418182"/>
              <a:gd name="connsiteY0" fmla="*/ 221909 h 1494443"/>
              <a:gd name="connsiteX1" fmla="*/ 478598 w 1418182"/>
              <a:gd name="connsiteY1" fmla="*/ 202859 h 1494443"/>
              <a:gd name="connsiteX2" fmla="*/ 683386 w 1418182"/>
              <a:gd name="connsiteY2" fmla="*/ 121896 h 1494443"/>
              <a:gd name="connsiteX3" fmla="*/ 795304 w 1418182"/>
              <a:gd name="connsiteY3" fmla="*/ 31409 h 1494443"/>
              <a:gd name="connsiteX4" fmla="*/ 904842 w 1418182"/>
              <a:gd name="connsiteY4" fmla="*/ 453 h 1494443"/>
              <a:gd name="connsiteX5" fmla="*/ 1019142 w 1418182"/>
              <a:gd name="connsiteY5" fmla="*/ 50459 h 1494443"/>
              <a:gd name="connsiteX6" fmla="*/ 1066766 w 1418182"/>
              <a:gd name="connsiteY6" fmla="*/ 157615 h 1494443"/>
              <a:gd name="connsiteX7" fmla="*/ 1150111 w 1418182"/>
              <a:gd name="connsiteY7" fmla="*/ 312396 h 1494443"/>
              <a:gd name="connsiteX8" fmla="*/ 1285841 w 1418182"/>
              <a:gd name="connsiteY8" fmla="*/ 493371 h 1494443"/>
              <a:gd name="connsiteX9" fmla="*/ 1369186 w 1418182"/>
              <a:gd name="connsiteY9" fmla="*/ 598147 h 1494443"/>
              <a:gd name="connsiteX10" fmla="*/ 1383473 w 1418182"/>
              <a:gd name="connsiteY10" fmla="*/ 679109 h 1494443"/>
              <a:gd name="connsiteX11" fmla="*/ 1407286 w 1418182"/>
              <a:gd name="connsiteY11" fmla="*/ 864846 h 1494443"/>
              <a:gd name="connsiteX12" fmla="*/ 1416811 w 1418182"/>
              <a:gd name="connsiteY12" fmla="*/ 1045821 h 1494443"/>
              <a:gd name="connsiteX13" fmla="*/ 1378711 w 1418182"/>
              <a:gd name="connsiteY13" fmla="*/ 1169646 h 1494443"/>
              <a:gd name="connsiteX14" fmla="*/ 1250123 w 1418182"/>
              <a:gd name="connsiteY14" fmla="*/ 1245846 h 1494443"/>
              <a:gd name="connsiteX15" fmla="*/ 997711 w 1418182"/>
              <a:gd name="connsiteY15" fmla="*/ 1360146 h 1494443"/>
              <a:gd name="connsiteX16" fmla="*/ 802448 w 1418182"/>
              <a:gd name="connsiteY16" fmla="*/ 1479209 h 1494443"/>
              <a:gd name="connsiteX17" fmla="*/ 721485 w 1418182"/>
              <a:gd name="connsiteY17" fmla="*/ 1488734 h 1494443"/>
              <a:gd name="connsiteX18" fmla="*/ 559561 w 1418182"/>
              <a:gd name="connsiteY18" fmla="*/ 1441109 h 1494443"/>
              <a:gd name="connsiteX19" fmla="*/ 316673 w 1418182"/>
              <a:gd name="connsiteY19" fmla="*/ 1341096 h 1494443"/>
              <a:gd name="connsiteX20" fmla="*/ 135698 w 1418182"/>
              <a:gd name="connsiteY20" fmla="*/ 1183934 h 1494443"/>
              <a:gd name="connsiteX21" fmla="*/ 11873 w 1418182"/>
              <a:gd name="connsiteY21" fmla="*/ 917234 h 1494443"/>
              <a:gd name="connsiteX22" fmla="*/ 7111 w 1418182"/>
              <a:gd name="connsiteY22" fmla="*/ 693396 h 1494443"/>
              <a:gd name="connsiteX23" fmla="*/ 30923 w 1418182"/>
              <a:gd name="connsiteY23" fmla="*/ 526709 h 1494443"/>
              <a:gd name="connsiteX24" fmla="*/ 35686 w 1418182"/>
              <a:gd name="connsiteY24" fmla="*/ 326684 h 1494443"/>
              <a:gd name="connsiteX25" fmla="*/ 88073 w 1418182"/>
              <a:gd name="connsiteY25" fmla="*/ 250484 h 1494443"/>
              <a:gd name="connsiteX26" fmla="*/ 197611 w 1418182"/>
              <a:gd name="connsiteY26" fmla="*/ 221909 h 1494443"/>
              <a:gd name="connsiteX0" fmla="*/ 197611 w 1418182"/>
              <a:gd name="connsiteY0" fmla="*/ 221909 h 1493778"/>
              <a:gd name="connsiteX1" fmla="*/ 478598 w 1418182"/>
              <a:gd name="connsiteY1" fmla="*/ 202859 h 1493778"/>
              <a:gd name="connsiteX2" fmla="*/ 683386 w 1418182"/>
              <a:gd name="connsiteY2" fmla="*/ 121896 h 1493778"/>
              <a:gd name="connsiteX3" fmla="*/ 795304 w 1418182"/>
              <a:gd name="connsiteY3" fmla="*/ 31409 h 1493778"/>
              <a:gd name="connsiteX4" fmla="*/ 904842 w 1418182"/>
              <a:gd name="connsiteY4" fmla="*/ 453 h 1493778"/>
              <a:gd name="connsiteX5" fmla="*/ 1019142 w 1418182"/>
              <a:gd name="connsiteY5" fmla="*/ 50459 h 1493778"/>
              <a:gd name="connsiteX6" fmla="*/ 1066766 w 1418182"/>
              <a:gd name="connsiteY6" fmla="*/ 157615 h 1493778"/>
              <a:gd name="connsiteX7" fmla="*/ 1150111 w 1418182"/>
              <a:gd name="connsiteY7" fmla="*/ 312396 h 1493778"/>
              <a:gd name="connsiteX8" fmla="*/ 1285841 w 1418182"/>
              <a:gd name="connsiteY8" fmla="*/ 493371 h 1493778"/>
              <a:gd name="connsiteX9" fmla="*/ 1369186 w 1418182"/>
              <a:gd name="connsiteY9" fmla="*/ 598147 h 1493778"/>
              <a:gd name="connsiteX10" fmla="*/ 1383473 w 1418182"/>
              <a:gd name="connsiteY10" fmla="*/ 679109 h 1493778"/>
              <a:gd name="connsiteX11" fmla="*/ 1407286 w 1418182"/>
              <a:gd name="connsiteY11" fmla="*/ 864846 h 1493778"/>
              <a:gd name="connsiteX12" fmla="*/ 1416811 w 1418182"/>
              <a:gd name="connsiteY12" fmla="*/ 1045821 h 1493778"/>
              <a:gd name="connsiteX13" fmla="*/ 1378711 w 1418182"/>
              <a:gd name="connsiteY13" fmla="*/ 1169646 h 1493778"/>
              <a:gd name="connsiteX14" fmla="*/ 1250123 w 1418182"/>
              <a:gd name="connsiteY14" fmla="*/ 1245846 h 1493778"/>
              <a:gd name="connsiteX15" fmla="*/ 992949 w 1418182"/>
              <a:gd name="connsiteY15" fmla="*/ 1372052 h 1493778"/>
              <a:gd name="connsiteX16" fmla="*/ 802448 w 1418182"/>
              <a:gd name="connsiteY16" fmla="*/ 1479209 h 1493778"/>
              <a:gd name="connsiteX17" fmla="*/ 721485 w 1418182"/>
              <a:gd name="connsiteY17" fmla="*/ 1488734 h 1493778"/>
              <a:gd name="connsiteX18" fmla="*/ 559561 w 1418182"/>
              <a:gd name="connsiteY18" fmla="*/ 1441109 h 1493778"/>
              <a:gd name="connsiteX19" fmla="*/ 316673 w 1418182"/>
              <a:gd name="connsiteY19" fmla="*/ 1341096 h 1493778"/>
              <a:gd name="connsiteX20" fmla="*/ 135698 w 1418182"/>
              <a:gd name="connsiteY20" fmla="*/ 1183934 h 1493778"/>
              <a:gd name="connsiteX21" fmla="*/ 11873 w 1418182"/>
              <a:gd name="connsiteY21" fmla="*/ 917234 h 1493778"/>
              <a:gd name="connsiteX22" fmla="*/ 7111 w 1418182"/>
              <a:gd name="connsiteY22" fmla="*/ 693396 h 1493778"/>
              <a:gd name="connsiteX23" fmla="*/ 30923 w 1418182"/>
              <a:gd name="connsiteY23" fmla="*/ 526709 h 1493778"/>
              <a:gd name="connsiteX24" fmla="*/ 35686 w 1418182"/>
              <a:gd name="connsiteY24" fmla="*/ 326684 h 1493778"/>
              <a:gd name="connsiteX25" fmla="*/ 88073 w 1418182"/>
              <a:gd name="connsiteY25" fmla="*/ 250484 h 1493778"/>
              <a:gd name="connsiteX26" fmla="*/ 197611 w 1418182"/>
              <a:gd name="connsiteY26" fmla="*/ 221909 h 1493778"/>
              <a:gd name="connsiteX0" fmla="*/ 197611 w 1418182"/>
              <a:gd name="connsiteY0" fmla="*/ 221909 h 1493778"/>
              <a:gd name="connsiteX1" fmla="*/ 478598 w 1418182"/>
              <a:gd name="connsiteY1" fmla="*/ 202859 h 1493778"/>
              <a:gd name="connsiteX2" fmla="*/ 683386 w 1418182"/>
              <a:gd name="connsiteY2" fmla="*/ 121896 h 1493778"/>
              <a:gd name="connsiteX3" fmla="*/ 795304 w 1418182"/>
              <a:gd name="connsiteY3" fmla="*/ 31409 h 1493778"/>
              <a:gd name="connsiteX4" fmla="*/ 904842 w 1418182"/>
              <a:gd name="connsiteY4" fmla="*/ 453 h 1493778"/>
              <a:gd name="connsiteX5" fmla="*/ 1019142 w 1418182"/>
              <a:gd name="connsiteY5" fmla="*/ 50459 h 1493778"/>
              <a:gd name="connsiteX6" fmla="*/ 1066766 w 1418182"/>
              <a:gd name="connsiteY6" fmla="*/ 157615 h 1493778"/>
              <a:gd name="connsiteX7" fmla="*/ 1150111 w 1418182"/>
              <a:gd name="connsiteY7" fmla="*/ 312396 h 1493778"/>
              <a:gd name="connsiteX8" fmla="*/ 1285841 w 1418182"/>
              <a:gd name="connsiteY8" fmla="*/ 493371 h 1493778"/>
              <a:gd name="connsiteX9" fmla="*/ 1369186 w 1418182"/>
              <a:gd name="connsiteY9" fmla="*/ 598147 h 1493778"/>
              <a:gd name="connsiteX10" fmla="*/ 1383473 w 1418182"/>
              <a:gd name="connsiteY10" fmla="*/ 679109 h 1493778"/>
              <a:gd name="connsiteX11" fmla="*/ 1407286 w 1418182"/>
              <a:gd name="connsiteY11" fmla="*/ 864846 h 1493778"/>
              <a:gd name="connsiteX12" fmla="*/ 1416811 w 1418182"/>
              <a:gd name="connsiteY12" fmla="*/ 1045821 h 1493778"/>
              <a:gd name="connsiteX13" fmla="*/ 1378711 w 1418182"/>
              <a:gd name="connsiteY13" fmla="*/ 1169646 h 1493778"/>
              <a:gd name="connsiteX14" fmla="*/ 1250123 w 1418182"/>
              <a:gd name="connsiteY14" fmla="*/ 1245846 h 1493778"/>
              <a:gd name="connsiteX15" fmla="*/ 992949 w 1418182"/>
              <a:gd name="connsiteY15" fmla="*/ 1372052 h 1493778"/>
              <a:gd name="connsiteX16" fmla="*/ 802448 w 1418182"/>
              <a:gd name="connsiteY16" fmla="*/ 1479209 h 1493778"/>
              <a:gd name="connsiteX17" fmla="*/ 721485 w 1418182"/>
              <a:gd name="connsiteY17" fmla="*/ 1488734 h 1493778"/>
              <a:gd name="connsiteX18" fmla="*/ 559561 w 1418182"/>
              <a:gd name="connsiteY18" fmla="*/ 1441109 h 1493778"/>
              <a:gd name="connsiteX19" fmla="*/ 316673 w 1418182"/>
              <a:gd name="connsiteY19" fmla="*/ 1341096 h 1493778"/>
              <a:gd name="connsiteX20" fmla="*/ 135698 w 1418182"/>
              <a:gd name="connsiteY20" fmla="*/ 1183934 h 1493778"/>
              <a:gd name="connsiteX21" fmla="*/ 11873 w 1418182"/>
              <a:gd name="connsiteY21" fmla="*/ 917234 h 1493778"/>
              <a:gd name="connsiteX22" fmla="*/ 7111 w 1418182"/>
              <a:gd name="connsiteY22" fmla="*/ 693396 h 1493778"/>
              <a:gd name="connsiteX23" fmla="*/ 30923 w 1418182"/>
              <a:gd name="connsiteY23" fmla="*/ 512421 h 1493778"/>
              <a:gd name="connsiteX24" fmla="*/ 35686 w 1418182"/>
              <a:gd name="connsiteY24" fmla="*/ 326684 h 1493778"/>
              <a:gd name="connsiteX25" fmla="*/ 88073 w 1418182"/>
              <a:gd name="connsiteY25" fmla="*/ 250484 h 1493778"/>
              <a:gd name="connsiteX26" fmla="*/ 197611 w 1418182"/>
              <a:gd name="connsiteY26" fmla="*/ 221909 h 1493778"/>
              <a:gd name="connsiteX0" fmla="*/ 196583 w 1417154"/>
              <a:gd name="connsiteY0" fmla="*/ 221909 h 1493778"/>
              <a:gd name="connsiteX1" fmla="*/ 477570 w 1417154"/>
              <a:gd name="connsiteY1" fmla="*/ 202859 h 1493778"/>
              <a:gd name="connsiteX2" fmla="*/ 682358 w 1417154"/>
              <a:gd name="connsiteY2" fmla="*/ 121896 h 1493778"/>
              <a:gd name="connsiteX3" fmla="*/ 794276 w 1417154"/>
              <a:gd name="connsiteY3" fmla="*/ 31409 h 1493778"/>
              <a:gd name="connsiteX4" fmla="*/ 903814 w 1417154"/>
              <a:gd name="connsiteY4" fmla="*/ 453 h 1493778"/>
              <a:gd name="connsiteX5" fmla="*/ 1018114 w 1417154"/>
              <a:gd name="connsiteY5" fmla="*/ 50459 h 1493778"/>
              <a:gd name="connsiteX6" fmla="*/ 1065738 w 1417154"/>
              <a:gd name="connsiteY6" fmla="*/ 157615 h 1493778"/>
              <a:gd name="connsiteX7" fmla="*/ 1149083 w 1417154"/>
              <a:gd name="connsiteY7" fmla="*/ 312396 h 1493778"/>
              <a:gd name="connsiteX8" fmla="*/ 1284813 w 1417154"/>
              <a:gd name="connsiteY8" fmla="*/ 493371 h 1493778"/>
              <a:gd name="connsiteX9" fmla="*/ 1368158 w 1417154"/>
              <a:gd name="connsiteY9" fmla="*/ 598147 h 1493778"/>
              <a:gd name="connsiteX10" fmla="*/ 1382445 w 1417154"/>
              <a:gd name="connsiteY10" fmla="*/ 679109 h 1493778"/>
              <a:gd name="connsiteX11" fmla="*/ 1406258 w 1417154"/>
              <a:gd name="connsiteY11" fmla="*/ 864846 h 1493778"/>
              <a:gd name="connsiteX12" fmla="*/ 1415783 w 1417154"/>
              <a:gd name="connsiteY12" fmla="*/ 1045821 h 1493778"/>
              <a:gd name="connsiteX13" fmla="*/ 1377683 w 1417154"/>
              <a:gd name="connsiteY13" fmla="*/ 1169646 h 1493778"/>
              <a:gd name="connsiteX14" fmla="*/ 1249095 w 1417154"/>
              <a:gd name="connsiteY14" fmla="*/ 1245846 h 1493778"/>
              <a:gd name="connsiteX15" fmla="*/ 991921 w 1417154"/>
              <a:gd name="connsiteY15" fmla="*/ 1372052 h 1493778"/>
              <a:gd name="connsiteX16" fmla="*/ 801420 w 1417154"/>
              <a:gd name="connsiteY16" fmla="*/ 1479209 h 1493778"/>
              <a:gd name="connsiteX17" fmla="*/ 720457 w 1417154"/>
              <a:gd name="connsiteY17" fmla="*/ 1488734 h 1493778"/>
              <a:gd name="connsiteX18" fmla="*/ 558533 w 1417154"/>
              <a:gd name="connsiteY18" fmla="*/ 1441109 h 1493778"/>
              <a:gd name="connsiteX19" fmla="*/ 315645 w 1417154"/>
              <a:gd name="connsiteY19" fmla="*/ 1341096 h 1493778"/>
              <a:gd name="connsiteX20" fmla="*/ 134670 w 1417154"/>
              <a:gd name="connsiteY20" fmla="*/ 1183934 h 1493778"/>
              <a:gd name="connsiteX21" fmla="*/ 10845 w 1417154"/>
              <a:gd name="connsiteY21" fmla="*/ 917234 h 1493778"/>
              <a:gd name="connsiteX22" fmla="*/ 8465 w 1417154"/>
              <a:gd name="connsiteY22" fmla="*/ 702921 h 1493778"/>
              <a:gd name="connsiteX23" fmla="*/ 29895 w 1417154"/>
              <a:gd name="connsiteY23" fmla="*/ 512421 h 1493778"/>
              <a:gd name="connsiteX24" fmla="*/ 34658 w 1417154"/>
              <a:gd name="connsiteY24" fmla="*/ 326684 h 1493778"/>
              <a:gd name="connsiteX25" fmla="*/ 87045 w 1417154"/>
              <a:gd name="connsiteY25" fmla="*/ 250484 h 1493778"/>
              <a:gd name="connsiteX26" fmla="*/ 196583 w 1417154"/>
              <a:gd name="connsiteY26" fmla="*/ 221909 h 14937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417154" h="1493778">
                <a:moveTo>
                  <a:pt x="196583" y="221909"/>
                </a:moveTo>
                <a:cubicBezTo>
                  <a:pt x="261670" y="213972"/>
                  <a:pt x="396608" y="219528"/>
                  <a:pt x="477570" y="202859"/>
                </a:cubicBezTo>
                <a:cubicBezTo>
                  <a:pt x="558533" y="186190"/>
                  <a:pt x="629574" y="150471"/>
                  <a:pt x="682358" y="121896"/>
                </a:cubicBezTo>
                <a:cubicBezTo>
                  <a:pt x="735142" y="93321"/>
                  <a:pt x="757367" y="51650"/>
                  <a:pt x="794276" y="31409"/>
                </a:cubicBezTo>
                <a:cubicBezTo>
                  <a:pt x="831185" y="11169"/>
                  <a:pt x="866508" y="-2722"/>
                  <a:pt x="903814" y="453"/>
                </a:cubicBezTo>
                <a:cubicBezTo>
                  <a:pt x="941120" y="3628"/>
                  <a:pt x="991127" y="24265"/>
                  <a:pt x="1018114" y="50459"/>
                </a:cubicBezTo>
                <a:cubicBezTo>
                  <a:pt x="1045101" y="76653"/>
                  <a:pt x="1043910" y="113959"/>
                  <a:pt x="1065738" y="157615"/>
                </a:cubicBezTo>
                <a:cubicBezTo>
                  <a:pt x="1087566" y="201271"/>
                  <a:pt x="1112571" y="256437"/>
                  <a:pt x="1149083" y="312396"/>
                </a:cubicBezTo>
                <a:cubicBezTo>
                  <a:pt x="1185595" y="368355"/>
                  <a:pt x="1248301" y="445746"/>
                  <a:pt x="1284813" y="493371"/>
                </a:cubicBezTo>
                <a:cubicBezTo>
                  <a:pt x="1321326" y="540996"/>
                  <a:pt x="1351886" y="567191"/>
                  <a:pt x="1368158" y="598147"/>
                </a:cubicBezTo>
                <a:cubicBezTo>
                  <a:pt x="1384430" y="629103"/>
                  <a:pt x="1376095" y="634659"/>
                  <a:pt x="1382445" y="679109"/>
                </a:cubicBezTo>
                <a:cubicBezTo>
                  <a:pt x="1388795" y="723559"/>
                  <a:pt x="1400702" y="803727"/>
                  <a:pt x="1406258" y="864846"/>
                </a:cubicBezTo>
                <a:cubicBezTo>
                  <a:pt x="1411814" y="925965"/>
                  <a:pt x="1420545" y="995021"/>
                  <a:pt x="1415783" y="1045821"/>
                </a:cubicBezTo>
                <a:cubicBezTo>
                  <a:pt x="1411021" y="1096621"/>
                  <a:pt x="1405464" y="1136309"/>
                  <a:pt x="1377683" y="1169646"/>
                </a:cubicBezTo>
                <a:cubicBezTo>
                  <a:pt x="1349902" y="1202983"/>
                  <a:pt x="1313389" y="1212112"/>
                  <a:pt x="1249095" y="1245846"/>
                </a:cubicBezTo>
                <a:cubicBezTo>
                  <a:pt x="1184801" y="1279580"/>
                  <a:pt x="1066533" y="1333158"/>
                  <a:pt x="991921" y="1372052"/>
                </a:cubicBezTo>
                <a:cubicBezTo>
                  <a:pt x="917309" y="1410946"/>
                  <a:pt x="846664" y="1459762"/>
                  <a:pt x="801420" y="1479209"/>
                </a:cubicBezTo>
                <a:cubicBezTo>
                  <a:pt x="756176" y="1498656"/>
                  <a:pt x="760938" y="1495084"/>
                  <a:pt x="720457" y="1488734"/>
                </a:cubicBezTo>
                <a:cubicBezTo>
                  <a:pt x="679976" y="1482384"/>
                  <a:pt x="626002" y="1465715"/>
                  <a:pt x="558533" y="1441109"/>
                </a:cubicBezTo>
                <a:cubicBezTo>
                  <a:pt x="491064" y="1416503"/>
                  <a:pt x="386289" y="1383958"/>
                  <a:pt x="315645" y="1341096"/>
                </a:cubicBezTo>
                <a:cubicBezTo>
                  <a:pt x="245001" y="1298234"/>
                  <a:pt x="185470" y="1254578"/>
                  <a:pt x="134670" y="1183934"/>
                </a:cubicBezTo>
                <a:cubicBezTo>
                  <a:pt x="83870" y="1113290"/>
                  <a:pt x="31879" y="997403"/>
                  <a:pt x="10845" y="917234"/>
                </a:cubicBezTo>
                <a:cubicBezTo>
                  <a:pt x="-10189" y="837065"/>
                  <a:pt x="5290" y="770390"/>
                  <a:pt x="8465" y="702921"/>
                </a:cubicBezTo>
                <a:cubicBezTo>
                  <a:pt x="11640" y="635452"/>
                  <a:pt x="25530" y="575127"/>
                  <a:pt x="29895" y="512421"/>
                </a:cubicBezTo>
                <a:cubicBezTo>
                  <a:pt x="34261" y="449715"/>
                  <a:pt x="25133" y="372722"/>
                  <a:pt x="34658" y="326684"/>
                </a:cubicBezTo>
                <a:cubicBezTo>
                  <a:pt x="44183" y="280647"/>
                  <a:pt x="60058" y="265565"/>
                  <a:pt x="87045" y="250484"/>
                </a:cubicBezTo>
                <a:cubicBezTo>
                  <a:pt x="114032" y="235403"/>
                  <a:pt x="131496" y="229846"/>
                  <a:pt x="196583" y="221909"/>
                </a:cubicBezTo>
                <a:close/>
              </a:path>
            </a:pathLst>
          </a:custGeom>
          <a:solidFill>
            <a:srgbClr val="FFF7D4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7" name="任意多边形 216"/>
          <p:cNvSpPr/>
          <p:nvPr/>
        </p:nvSpPr>
        <p:spPr>
          <a:xfrm>
            <a:off x="8745610" y="977788"/>
            <a:ext cx="883380" cy="1525969"/>
          </a:xfrm>
          <a:custGeom>
            <a:avLst/>
            <a:gdLst>
              <a:gd name="connsiteX0" fmla="*/ 472674 w 883380"/>
              <a:gd name="connsiteY0" fmla="*/ 421 h 1525969"/>
              <a:gd name="connsiteX1" fmla="*/ 841302 w 883380"/>
              <a:gd name="connsiteY1" fmla="*/ 98536 h 1525969"/>
              <a:gd name="connsiteX2" fmla="*/ 883380 w 883380"/>
              <a:gd name="connsiteY2" fmla="*/ 132611 h 1525969"/>
              <a:gd name="connsiteX3" fmla="*/ 883380 w 883380"/>
              <a:gd name="connsiteY3" fmla="*/ 1242897 h 1525969"/>
              <a:gd name="connsiteX4" fmla="*/ 829396 w 883380"/>
              <a:gd name="connsiteY4" fmla="*/ 1315355 h 1525969"/>
              <a:gd name="connsiteX5" fmla="*/ 657946 w 883380"/>
              <a:gd name="connsiteY5" fmla="*/ 1448705 h 1525969"/>
              <a:gd name="connsiteX6" fmla="*/ 469828 w 883380"/>
              <a:gd name="connsiteY6" fmla="*/ 1522524 h 1525969"/>
              <a:gd name="connsiteX7" fmla="*/ 400176 w 883380"/>
              <a:gd name="connsiteY7" fmla="*/ 1523268 h 1525969"/>
              <a:gd name="connsiteX8" fmla="*/ 345308 w 883380"/>
              <a:gd name="connsiteY8" fmla="*/ 1504840 h 1525969"/>
              <a:gd name="connsiteX9" fmla="*/ 344682 w 883380"/>
              <a:gd name="connsiteY9" fmla="*/ 1501082 h 1525969"/>
              <a:gd name="connsiteX10" fmla="*/ 336478 w 883380"/>
              <a:gd name="connsiteY10" fmla="*/ 1481623 h 1525969"/>
              <a:gd name="connsiteX11" fmla="*/ 253133 w 883380"/>
              <a:gd name="connsiteY11" fmla="*/ 1376847 h 1525969"/>
              <a:gd name="connsiteX12" fmla="*/ 117403 w 883380"/>
              <a:gd name="connsiteY12" fmla="*/ 1195872 h 1525969"/>
              <a:gd name="connsiteX13" fmla="*/ 34058 w 883380"/>
              <a:gd name="connsiteY13" fmla="*/ 1041091 h 1525969"/>
              <a:gd name="connsiteX14" fmla="*/ 2191 w 883380"/>
              <a:gd name="connsiteY14" fmla="*/ 955590 h 1525969"/>
              <a:gd name="connsiteX15" fmla="*/ 0 w 883380"/>
              <a:gd name="connsiteY15" fmla="*/ 952579 h 1525969"/>
              <a:gd name="connsiteX16" fmla="*/ 721 w 883380"/>
              <a:gd name="connsiteY16" fmla="*/ 948047 h 1525969"/>
              <a:gd name="connsiteX17" fmla="*/ 12628 w 883380"/>
              <a:gd name="connsiteY17" fmla="*/ 905780 h 1525969"/>
              <a:gd name="connsiteX18" fmla="*/ 17390 w 883380"/>
              <a:gd name="connsiteY18" fmla="*/ 824817 h 1525969"/>
              <a:gd name="connsiteX19" fmla="*/ 17390 w 883380"/>
              <a:gd name="connsiteY19" fmla="*/ 729567 h 1525969"/>
              <a:gd name="connsiteX20" fmla="*/ 34059 w 883380"/>
              <a:gd name="connsiteY20" fmla="*/ 579549 h 1525969"/>
              <a:gd name="connsiteX21" fmla="*/ 110259 w 883380"/>
              <a:gd name="connsiteY21" fmla="*/ 208073 h 1525969"/>
              <a:gd name="connsiteX22" fmla="*/ 362672 w 883380"/>
              <a:gd name="connsiteY22" fmla="*/ 10430 h 1525969"/>
              <a:gd name="connsiteX23" fmla="*/ 472674 w 883380"/>
              <a:gd name="connsiteY23" fmla="*/ 421 h 15259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883380" h="1525969">
                <a:moveTo>
                  <a:pt x="472674" y="421"/>
                </a:moveTo>
                <a:cubicBezTo>
                  <a:pt x="598341" y="5221"/>
                  <a:pt x="758554" y="50315"/>
                  <a:pt x="841302" y="98536"/>
                </a:cubicBezTo>
                <a:lnTo>
                  <a:pt x="883380" y="132611"/>
                </a:lnTo>
                <a:lnTo>
                  <a:pt x="883380" y="1242897"/>
                </a:lnTo>
                <a:lnTo>
                  <a:pt x="829396" y="1315355"/>
                </a:lnTo>
                <a:cubicBezTo>
                  <a:pt x="781374" y="1368536"/>
                  <a:pt x="717874" y="1414177"/>
                  <a:pt x="657946" y="1448705"/>
                </a:cubicBezTo>
                <a:cubicBezTo>
                  <a:pt x="598018" y="1483233"/>
                  <a:pt x="522612" y="1513396"/>
                  <a:pt x="469828" y="1522524"/>
                </a:cubicBezTo>
                <a:cubicBezTo>
                  <a:pt x="443436" y="1527088"/>
                  <a:pt x="420913" y="1526890"/>
                  <a:pt x="400176" y="1523268"/>
                </a:cubicBezTo>
                <a:lnTo>
                  <a:pt x="345308" y="1504840"/>
                </a:lnTo>
                <a:lnTo>
                  <a:pt x="344682" y="1501082"/>
                </a:lnTo>
                <a:cubicBezTo>
                  <a:pt x="343076" y="1495514"/>
                  <a:pt x="340546" y="1489362"/>
                  <a:pt x="336478" y="1481623"/>
                </a:cubicBezTo>
                <a:cubicBezTo>
                  <a:pt x="320206" y="1450667"/>
                  <a:pt x="289646" y="1424472"/>
                  <a:pt x="253133" y="1376847"/>
                </a:cubicBezTo>
                <a:cubicBezTo>
                  <a:pt x="216621" y="1329222"/>
                  <a:pt x="153915" y="1251831"/>
                  <a:pt x="117403" y="1195872"/>
                </a:cubicBezTo>
                <a:cubicBezTo>
                  <a:pt x="80891" y="1139913"/>
                  <a:pt x="55886" y="1084747"/>
                  <a:pt x="34058" y="1041091"/>
                </a:cubicBezTo>
                <a:cubicBezTo>
                  <a:pt x="17687" y="1008349"/>
                  <a:pt x="14264" y="979179"/>
                  <a:pt x="2191" y="955590"/>
                </a:cubicBezTo>
                <a:lnTo>
                  <a:pt x="0" y="952579"/>
                </a:lnTo>
                <a:cubicBezTo>
                  <a:pt x="240" y="951068"/>
                  <a:pt x="481" y="949558"/>
                  <a:pt x="721" y="948047"/>
                </a:cubicBezTo>
                <a:cubicBezTo>
                  <a:pt x="4988" y="933065"/>
                  <a:pt x="11239" y="921060"/>
                  <a:pt x="12628" y="905780"/>
                </a:cubicBezTo>
                <a:cubicBezTo>
                  <a:pt x="15406" y="875221"/>
                  <a:pt x="16596" y="854186"/>
                  <a:pt x="17390" y="824817"/>
                </a:cubicBezTo>
                <a:cubicBezTo>
                  <a:pt x="18184" y="795448"/>
                  <a:pt x="14612" y="770445"/>
                  <a:pt x="17390" y="729567"/>
                </a:cubicBezTo>
                <a:cubicBezTo>
                  <a:pt x="20168" y="688689"/>
                  <a:pt x="18581" y="666465"/>
                  <a:pt x="34059" y="579549"/>
                </a:cubicBezTo>
                <a:cubicBezTo>
                  <a:pt x="49537" y="492633"/>
                  <a:pt x="55490" y="302926"/>
                  <a:pt x="110259" y="208073"/>
                </a:cubicBezTo>
                <a:cubicBezTo>
                  <a:pt x="165028" y="113220"/>
                  <a:pt x="242419" y="45355"/>
                  <a:pt x="362672" y="10430"/>
                </a:cubicBezTo>
                <a:cubicBezTo>
                  <a:pt x="392735" y="1699"/>
                  <a:pt x="430786" y="-1179"/>
                  <a:pt x="472674" y="421"/>
                </a:cubicBezTo>
                <a:close/>
              </a:path>
            </a:pathLst>
          </a:custGeom>
          <a:solidFill>
            <a:srgbClr val="FFF7D4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3" name="任意多边形 222"/>
          <p:cNvSpPr/>
          <p:nvPr/>
        </p:nvSpPr>
        <p:spPr>
          <a:xfrm>
            <a:off x="8464726" y="2980300"/>
            <a:ext cx="1165031" cy="1375647"/>
          </a:xfrm>
          <a:custGeom>
            <a:avLst/>
            <a:gdLst>
              <a:gd name="connsiteX0" fmla="*/ 652826 w 1165031"/>
              <a:gd name="connsiteY0" fmla="*/ 0 h 1375647"/>
              <a:gd name="connsiteX1" fmla="*/ 673620 w 1165031"/>
              <a:gd name="connsiteY1" fmla="*/ 16802 h 1375647"/>
              <a:gd name="connsiteX2" fmla="*/ 726900 w 1165031"/>
              <a:gd name="connsiteY2" fmla="*/ 72464 h 1375647"/>
              <a:gd name="connsiteX3" fmla="*/ 936450 w 1165031"/>
              <a:gd name="connsiteY3" fmla="*/ 277251 h 1375647"/>
              <a:gd name="connsiteX4" fmla="*/ 1079325 w 1165031"/>
              <a:gd name="connsiteY4" fmla="*/ 405839 h 1375647"/>
              <a:gd name="connsiteX5" fmla="*/ 1142093 w 1165031"/>
              <a:gd name="connsiteY5" fmla="*/ 458040 h 1375647"/>
              <a:gd name="connsiteX6" fmla="*/ 1165031 w 1165031"/>
              <a:gd name="connsiteY6" fmla="*/ 476239 h 1375647"/>
              <a:gd name="connsiteX7" fmla="*/ 1165031 w 1165031"/>
              <a:gd name="connsiteY7" fmla="*/ 1357381 h 1375647"/>
              <a:gd name="connsiteX8" fmla="*/ 1119992 w 1165031"/>
              <a:gd name="connsiteY8" fmla="*/ 1364404 h 1375647"/>
              <a:gd name="connsiteX9" fmla="*/ 660225 w 1165031"/>
              <a:gd name="connsiteY9" fmla="*/ 1367864 h 1375647"/>
              <a:gd name="connsiteX10" fmla="*/ 298275 w 1165031"/>
              <a:gd name="connsiteY10" fmla="*/ 1272613 h 1375647"/>
              <a:gd name="connsiteX11" fmla="*/ 179213 w 1165031"/>
              <a:gd name="connsiteY11" fmla="*/ 1053539 h 1375647"/>
              <a:gd name="connsiteX12" fmla="*/ 98250 w 1165031"/>
              <a:gd name="connsiteY12" fmla="*/ 801126 h 1375647"/>
              <a:gd name="connsiteX13" fmla="*/ 50625 w 1165031"/>
              <a:gd name="connsiteY13" fmla="*/ 601101 h 1375647"/>
              <a:gd name="connsiteX14" fmla="*/ 22050 w 1165031"/>
              <a:gd name="connsiteY14" fmla="*/ 443939 h 1375647"/>
              <a:gd name="connsiteX15" fmla="*/ 1512 w 1165031"/>
              <a:gd name="connsiteY15" fmla="*/ 379943 h 1375647"/>
              <a:gd name="connsiteX16" fmla="*/ 0 w 1165031"/>
              <a:gd name="connsiteY16" fmla="*/ 374073 h 1375647"/>
              <a:gd name="connsiteX17" fmla="*/ 8357 w 1165031"/>
              <a:gd name="connsiteY17" fmla="*/ 374610 h 1375647"/>
              <a:gd name="connsiteX18" fmla="*/ 50625 w 1165031"/>
              <a:gd name="connsiteY18" fmla="*/ 360174 h 1375647"/>
              <a:gd name="connsiteX19" fmla="*/ 241126 w 1165031"/>
              <a:gd name="connsiteY19" fmla="*/ 253017 h 1375647"/>
              <a:gd name="connsiteX20" fmla="*/ 498300 w 1165031"/>
              <a:gd name="connsiteY20" fmla="*/ 126811 h 1375647"/>
              <a:gd name="connsiteX21" fmla="*/ 626888 w 1165031"/>
              <a:gd name="connsiteY21" fmla="*/ 50611 h 1375647"/>
              <a:gd name="connsiteX22" fmla="*/ 643892 w 1165031"/>
              <a:gd name="connsiteY22" fmla="*/ 24343 h 1375647"/>
              <a:gd name="connsiteX23" fmla="*/ 652826 w 1165031"/>
              <a:gd name="connsiteY23" fmla="*/ 0 h 1375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165031" h="1375647">
                <a:moveTo>
                  <a:pt x="652826" y="0"/>
                </a:moveTo>
                <a:lnTo>
                  <a:pt x="673620" y="16802"/>
                </a:lnTo>
                <a:cubicBezTo>
                  <a:pt x="686419" y="30395"/>
                  <a:pt x="701897" y="48255"/>
                  <a:pt x="726900" y="72464"/>
                </a:cubicBezTo>
                <a:cubicBezTo>
                  <a:pt x="776906" y="120883"/>
                  <a:pt x="877713" y="221689"/>
                  <a:pt x="936450" y="277251"/>
                </a:cubicBezTo>
                <a:cubicBezTo>
                  <a:pt x="995187" y="332813"/>
                  <a:pt x="1011063" y="340752"/>
                  <a:pt x="1079325" y="405839"/>
                </a:cubicBezTo>
                <a:cubicBezTo>
                  <a:pt x="1096390" y="422111"/>
                  <a:pt x="1118169" y="439424"/>
                  <a:pt x="1142093" y="458040"/>
                </a:cubicBezTo>
                <a:lnTo>
                  <a:pt x="1165031" y="476239"/>
                </a:lnTo>
                <a:lnTo>
                  <a:pt x="1165031" y="1357381"/>
                </a:lnTo>
                <a:lnTo>
                  <a:pt x="1119992" y="1364404"/>
                </a:lnTo>
                <a:cubicBezTo>
                  <a:pt x="975889" y="1381408"/>
                  <a:pt x="778096" y="1376199"/>
                  <a:pt x="660225" y="1367864"/>
                </a:cubicBezTo>
                <a:cubicBezTo>
                  <a:pt x="503063" y="1356751"/>
                  <a:pt x="378444" y="1325000"/>
                  <a:pt x="298275" y="1272613"/>
                </a:cubicBezTo>
                <a:cubicBezTo>
                  <a:pt x="218106" y="1220226"/>
                  <a:pt x="212550" y="1132120"/>
                  <a:pt x="179213" y="1053539"/>
                </a:cubicBezTo>
                <a:cubicBezTo>
                  <a:pt x="145876" y="974958"/>
                  <a:pt x="119681" y="876532"/>
                  <a:pt x="98250" y="801126"/>
                </a:cubicBezTo>
                <a:cubicBezTo>
                  <a:pt x="76819" y="725720"/>
                  <a:pt x="63325" y="660632"/>
                  <a:pt x="50625" y="601101"/>
                </a:cubicBezTo>
                <a:cubicBezTo>
                  <a:pt x="37925" y="541570"/>
                  <a:pt x="31575" y="491564"/>
                  <a:pt x="22050" y="443939"/>
                </a:cubicBezTo>
                <a:cubicBezTo>
                  <a:pt x="17287" y="420127"/>
                  <a:pt x="8358" y="400084"/>
                  <a:pt x="1512" y="379943"/>
                </a:cubicBezTo>
                <a:lnTo>
                  <a:pt x="0" y="374073"/>
                </a:lnTo>
                <a:lnTo>
                  <a:pt x="8357" y="374610"/>
                </a:lnTo>
                <a:cubicBezTo>
                  <a:pt x="17883" y="373866"/>
                  <a:pt x="28003" y="369898"/>
                  <a:pt x="50625" y="360174"/>
                </a:cubicBezTo>
                <a:cubicBezTo>
                  <a:pt x="95869" y="340727"/>
                  <a:pt x="166514" y="291911"/>
                  <a:pt x="241126" y="253017"/>
                </a:cubicBezTo>
                <a:cubicBezTo>
                  <a:pt x="315738" y="214123"/>
                  <a:pt x="434006" y="160545"/>
                  <a:pt x="498300" y="126811"/>
                </a:cubicBezTo>
                <a:cubicBezTo>
                  <a:pt x="562594" y="93077"/>
                  <a:pt x="599107" y="83948"/>
                  <a:pt x="626888" y="50611"/>
                </a:cubicBezTo>
                <a:cubicBezTo>
                  <a:pt x="633833" y="42277"/>
                  <a:pt x="639389" y="33546"/>
                  <a:pt x="643892" y="24343"/>
                </a:cubicBezTo>
                <a:lnTo>
                  <a:pt x="652826" y="0"/>
                </a:lnTo>
                <a:close/>
              </a:path>
            </a:pathLst>
          </a:custGeom>
          <a:solidFill>
            <a:srgbClr val="FFF7D4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3" name="任意多边形 212"/>
          <p:cNvSpPr/>
          <p:nvPr/>
        </p:nvSpPr>
        <p:spPr>
          <a:xfrm>
            <a:off x="7359132" y="623235"/>
            <a:ext cx="1491733" cy="1478826"/>
          </a:xfrm>
          <a:custGeom>
            <a:avLst/>
            <a:gdLst>
              <a:gd name="connsiteX0" fmla="*/ 623449 w 1491733"/>
              <a:gd name="connsiteY0" fmla="*/ 132 h 1478826"/>
              <a:gd name="connsiteX1" fmla="*/ 1041917 w 1491733"/>
              <a:gd name="connsiteY1" fmla="*/ 53041 h 1478826"/>
              <a:gd name="connsiteX2" fmla="*/ 1370530 w 1491733"/>
              <a:gd name="connsiteY2" fmla="*/ 281640 h 1478826"/>
              <a:gd name="connsiteX3" fmla="*/ 1481035 w 1491733"/>
              <a:gd name="connsiteY3" fmla="*/ 520063 h 1478826"/>
              <a:gd name="connsiteX4" fmla="*/ 1491733 w 1491733"/>
              <a:gd name="connsiteY4" fmla="*/ 573424 h 1478826"/>
              <a:gd name="connsiteX5" fmla="*/ 1478373 w 1491733"/>
              <a:gd name="connsiteY5" fmla="*/ 602256 h 1478826"/>
              <a:gd name="connsiteX6" fmla="*/ 1420537 w 1491733"/>
              <a:gd name="connsiteY6" fmla="*/ 934102 h 1478826"/>
              <a:gd name="connsiteX7" fmla="*/ 1403868 w 1491733"/>
              <a:gd name="connsiteY7" fmla="*/ 1084120 h 1478826"/>
              <a:gd name="connsiteX8" fmla="*/ 1403868 w 1491733"/>
              <a:gd name="connsiteY8" fmla="*/ 1179370 h 1478826"/>
              <a:gd name="connsiteX9" fmla="*/ 1399106 w 1491733"/>
              <a:gd name="connsiteY9" fmla="*/ 1260333 h 1478826"/>
              <a:gd name="connsiteX10" fmla="*/ 1387199 w 1491733"/>
              <a:gd name="connsiteY10" fmla="*/ 1302600 h 1478826"/>
              <a:gd name="connsiteX11" fmla="*/ 1386478 w 1491733"/>
              <a:gd name="connsiteY11" fmla="*/ 1307132 h 1478826"/>
              <a:gd name="connsiteX12" fmla="*/ 1372912 w 1491733"/>
              <a:gd name="connsiteY12" fmla="*/ 1288488 h 1478826"/>
              <a:gd name="connsiteX13" fmla="*/ 1258612 w 1491733"/>
              <a:gd name="connsiteY13" fmla="*/ 1238482 h 1478826"/>
              <a:gd name="connsiteX14" fmla="*/ 1149074 w 1491733"/>
              <a:gd name="connsiteY14" fmla="*/ 1269438 h 1478826"/>
              <a:gd name="connsiteX15" fmla="*/ 1037156 w 1491733"/>
              <a:gd name="connsiteY15" fmla="*/ 1359925 h 1478826"/>
              <a:gd name="connsiteX16" fmla="*/ 832368 w 1491733"/>
              <a:gd name="connsiteY16" fmla="*/ 1440888 h 1478826"/>
              <a:gd name="connsiteX17" fmla="*/ 551381 w 1491733"/>
              <a:gd name="connsiteY17" fmla="*/ 1459938 h 1478826"/>
              <a:gd name="connsiteX18" fmla="*/ 482325 w 1491733"/>
              <a:gd name="connsiteY18" fmla="*/ 1471547 h 1478826"/>
              <a:gd name="connsiteX19" fmla="*/ 464957 w 1491733"/>
              <a:gd name="connsiteY19" fmla="*/ 1478826 h 1478826"/>
              <a:gd name="connsiteX20" fmla="*/ 422792 w 1491733"/>
              <a:gd name="connsiteY20" fmla="*/ 1434165 h 1478826"/>
              <a:gd name="connsiteX21" fmla="*/ 360880 w 1491733"/>
              <a:gd name="connsiteY21" fmla="*/ 1324628 h 1478826"/>
              <a:gd name="connsiteX22" fmla="*/ 246580 w 1491733"/>
              <a:gd name="connsiteY22" fmla="*/ 1124603 h 1478826"/>
              <a:gd name="connsiteX23" fmla="*/ 70367 w 1491733"/>
              <a:gd name="connsiteY23" fmla="*/ 786465 h 1478826"/>
              <a:gd name="connsiteX24" fmla="*/ 3692 w 1491733"/>
              <a:gd name="connsiteY24" fmla="*/ 491190 h 1478826"/>
              <a:gd name="connsiteX25" fmla="*/ 170379 w 1491733"/>
              <a:gd name="connsiteY25" fmla="*/ 195915 h 1478826"/>
              <a:gd name="connsiteX26" fmla="*/ 489467 w 1491733"/>
              <a:gd name="connsiteY26" fmla="*/ 10178 h 1478826"/>
              <a:gd name="connsiteX27" fmla="*/ 623449 w 1491733"/>
              <a:gd name="connsiteY27" fmla="*/ 132 h 1478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1491733" h="1478826">
                <a:moveTo>
                  <a:pt x="623449" y="132"/>
                </a:moveTo>
                <a:cubicBezTo>
                  <a:pt x="767180" y="-1877"/>
                  <a:pt x="931784" y="19108"/>
                  <a:pt x="1041917" y="53041"/>
                </a:cubicBezTo>
                <a:cubicBezTo>
                  <a:pt x="1188761" y="98285"/>
                  <a:pt x="1294330" y="188771"/>
                  <a:pt x="1370530" y="281640"/>
                </a:cubicBezTo>
                <a:cubicBezTo>
                  <a:pt x="1427680" y="351292"/>
                  <a:pt x="1459827" y="432106"/>
                  <a:pt x="1481035" y="520063"/>
                </a:cubicBezTo>
                <a:lnTo>
                  <a:pt x="1491733" y="573424"/>
                </a:lnTo>
                <a:lnTo>
                  <a:pt x="1478373" y="602256"/>
                </a:lnTo>
                <a:cubicBezTo>
                  <a:pt x="1440331" y="703300"/>
                  <a:pt x="1434080" y="858051"/>
                  <a:pt x="1420537" y="934102"/>
                </a:cubicBezTo>
                <a:cubicBezTo>
                  <a:pt x="1405059" y="1021018"/>
                  <a:pt x="1406646" y="1043242"/>
                  <a:pt x="1403868" y="1084120"/>
                </a:cubicBezTo>
                <a:cubicBezTo>
                  <a:pt x="1401090" y="1124998"/>
                  <a:pt x="1404662" y="1150001"/>
                  <a:pt x="1403868" y="1179370"/>
                </a:cubicBezTo>
                <a:cubicBezTo>
                  <a:pt x="1403074" y="1208739"/>
                  <a:pt x="1401884" y="1229774"/>
                  <a:pt x="1399106" y="1260333"/>
                </a:cubicBezTo>
                <a:cubicBezTo>
                  <a:pt x="1397717" y="1275613"/>
                  <a:pt x="1391466" y="1287618"/>
                  <a:pt x="1387199" y="1302600"/>
                </a:cubicBezTo>
                <a:lnTo>
                  <a:pt x="1386478" y="1307132"/>
                </a:lnTo>
                <a:lnTo>
                  <a:pt x="1372912" y="1288488"/>
                </a:lnTo>
                <a:cubicBezTo>
                  <a:pt x="1345925" y="1262294"/>
                  <a:pt x="1295918" y="1241657"/>
                  <a:pt x="1258612" y="1238482"/>
                </a:cubicBezTo>
                <a:cubicBezTo>
                  <a:pt x="1221306" y="1235307"/>
                  <a:pt x="1185983" y="1249198"/>
                  <a:pt x="1149074" y="1269438"/>
                </a:cubicBezTo>
                <a:cubicBezTo>
                  <a:pt x="1112165" y="1289679"/>
                  <a:pt x="1089940" y="1331350"/>
                  <a:pt x="1037156" y="1359925"/>
                </a:cubicBezTo>
                <a:cubicBezTo>
                  <a:pt x="984372" y="1388500"/>
                  <a:pt x="913331" y="1424219"/>
                  <a:pt x="832368" y="1440888"/>
                </a:cubicBezTo>
                <a:cubicBezTo>
                  <a:pt x="751406" y="1457557"/>
                  <a:pt x="616468" y="1452001"/>
                  <a:pt x="551381" y="1459938"/>
                </a:cubicBezTo>
                <a:cubicBezTo>
                  <a:pt x="518838" y="1463907"/>
                  <a:pt x="498200" y="1467280"/>
                  <a:pt x="482325" y="1471547"/>
                </a:cubicBezTo>
                <a:lnTo>
                  <a:pt x="464957" y="1478826"/>
                </a:lnTo>
                <a:lnTo>
                  <a:pt x="422792" y="1434165"/>
                </a:lnTo>
                <a:cubicBezTo>
                  <a:pt x="394217" y="1402415"/>
                  <a:pt x="390249" y="1376222"/>
                  <a:pt x="360880" y="1324628"/>
                </a:cubicBezTo>
                <a:cubicBezTo>
                  <a:pt x="331511" y="1273034"/>
                  <a:pt x="294999" y="1214297"/>
                  <a:pt x="246580" y="1124603"/>
                </a:cubicBezTo>
                <a:cubicBezTo>
                  <a:pt x="198161" y="1034909"/>
                  <a:pt x="110848" y="892034"/>
                  <a:pt x="70367" y="786465"/>
                </a:cubicBezTo>
                <a:cubicBezTo>
                  <a:pt x="29886" y="680896"/>
                  <a:pt x="-12977" y="589615"/>
                  <a:pt x="3692" y="491190"/>
                </a:cubicBezTo>
                <a:cubicBezTo>
                  <a:pt x="20361" y="392765"/>
                  <a:pt x="89416" y="276084"/>
                  <a:pt x="170379" y="195915"/>
                </a:cubicBezTo>
                <a:cubicBezTo>
                  <a:pt x="251342" y="115746"/>
                  <a:pt x="327542" y="34784"/>
                  <a:pt x="489467" y="10178"/>
                </a:cubicBezTo>
                <a:cubicBezTo>
                  <a:pt x="529948" y="4026"/>
                  <a:pt x="575539" y="802"/>
                  <a:pt x="623449" y="132"/>
                </a:cubicBezTo>
                <a:close/>
              </a:path>
            </a:pathLst>
          </a:custGeom>
          <a:solidFill>
            <a:srgbClr val="FFF7D4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0" name="任意多边形 219"/>
          <p:cNvSpPr/>
          <p:nvPr/>
        </p:nvSpPr>
        <p:spPr>
          <a:xfrm>
            <a:off x="9064590" y="2220463"/>
            <a:ext cx="564565" cy="1235599"/>
          </a:xfrm>
          <a:custGeom>
            <a:avLst/>
            <a:gdLst>
              <a:gd name="connsiteX0" fmla="*/ 564565 w 564565"/>
              <a:gd name="connsiteY0" fmla="*/ 0 h 1235599"/>
              <a:gd name="connsiteX1" fmla="*/ 564565 w 564565"/>
              <a:gd name="connsiteY1" fmla="*/ 1235599 h 1235599"/>
              <a:gd name="connsiteX2" fmla="*/ 542229 w 564565"/>
              <a:gd name="connsiteY2" fmla="*/ 1217877 h 1235599"/>
              <a:gd name="connsiteX3" fmla="*/ 479461 w 564565"/>
              <a:gd name="connsiteY3" fmla="*/ 1165676 h 1235599"/>
              <a:gd name="connsiteX4" fmla="*/ 336586 w 564565"/>
              <a:gd name="connsiteY4" fmla="*/ 1037088 h 1235599"/>
              <a:gd name="connsiteX5" fmla="*/ 127036 w 564565"/>
              <a:gd name="connsiteY5" fmla="*/ 832301 h 1235599"/>
              <a:gd name="connsiteX6" fmla="*/ 73756 w 564565"/>
              <a:gd name="connsiteY6" fmla="*/ 776639 h 1235599"/>
              <a:gd name="connsiteX7" fmla="*/ 52962 w 564565"/>
              <a:gd name="connsiteY7" fmla="*/ 759837 h 1235599"/>
              <a:gd name="connsiteX8" fmla="*/ 44028 w 564565"/>
              <a:gd name="connsiteY8" fmla="*/ 784180 h 1235599"/>
              <a:gd name="connsiteX9" fmla="*/ 27024 w 564565"/>
              <a:gd name="connsiteY9" fmla="*/ 810448 h 1235599"/>
              <a:gd name="connsiteX10" fmla="*/ 4253 w 564565"/>
              <a:gd name="connsiteY10" fmla="*/ 831674 h 1235599"/>
              <a:gd name="connsiteX11" fmla="*/ 0 w 564565"/>
              <a:gd name="connsiteY11" fmla="*/ 834230 h 1235599"/>
              <a:gd name="connsiteX12" fmla="*/ 0 w 564565"/>
              <a:gd name="connsiteY12" fmla="*/ 834229 h 1235599"/>
              <a:gd name="connsiteX13" fmla="*/ 4253 w 564565"/>
              <a:gd name="connsiteY13" fmla="*/ 831673 h 1235599"/>
              <a:gd name="connsiteX14" fmla="*/ 27024 w 564565"/>
              <a:gd name="connsiteY14" fmla="*/ 810447 h 1235599"/>
              <a:gd name="connsiteX15" fmla="*/ 65124 w 564565"/>
              <a:gd name="connsiteY15" fmla="*/ 686622 h 1235599"/>
              <a:gd name="connsiteX16" fmla="*/ 55599 w 564565"/>
              <a:gd name="connsiteY16" fmla="*/ 505647 h 1235599"/>
              <a:gd name="connsiteX17" fmla="*/ 31786 w 564565"/>
              <a:gd name="connsiteY17" fmla="*/ 319910 h 1235599"/>
              <a:gd name="connsiteX18" fmla="*/ 28363 w 564565"/>
              <a:gd name="connsiteY18" fmla="*/ 274369 h 1235599"/>
              <a:gd name="connsiteX19" fmla="*/ 26329 w 564565"/>
              <a:gd name="connsiteY19" fmla="*/ 262166 h 1235599"/>
              <a:gd name="connsiteX20" fmla="*/ 81196 w 564565"/>
              <a:gd name="connsiteY20" fmla="*/ 280593 h 1235599"/>
              <a:gd name="connsiteX21" fmla="*/ 150848 w 564565"/>
              <a:gd name="connsiteY21" fmla="*/ 279849 h 1235599"/>
              <a:gd name="connsiteX22" fmla="*/ 338966 w 564565"/>
              <a:gd name="connsiteY22" fmla="*/ 206030 h 1235599"/>
              <a:gd name="connsiteX23" fmla="*/ 510416 w 564565"/>
              <a:gd name="connsiteY23" fmla="*/ 72680 h 1235599"/>
              <a:gd name="connsiteX24" fmla="*/ 564565 w 564565"/>
              <a:gd name="connsiteY24" fmla="*/ 0 h 1235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564565" h="1235599">
                <a:moveTo>
                  <a:pt x="564565" y="0"/>
                </a:moveTo>
                <a:lnTo>
                  <a:pt x="564565" y="1235599"/>
                </a:lnTo>
                <a:lnTo>
                  <a:pt x="542229" y="1217877"/>
                </a:lnTo>
                <a:cubicBezTo>
                  <a:pt x="518305" y="1199262"/>
                  <a:pt x="496526" y="1181948"/>
                  <a:pt x="479461" y="1165676"/>
                </a:cubicBezTo>
                <a:cubicBezTo>
                  <a:pt x="411199" y="1100589"/>
                  <a:pt x="395323" y="1092650"/>
                  <a:pt x="336586" y="1037088"/>
                </a:cubicBezTo>
                <a:cubicBezTo>
                  <a:pt x="277849" y="981526"/>
                  <a:pt x="177042" y="880720"/>
                  <a:pt x="127036" y="832301"/>
                </a:cubicBezTo>
                <a:cubicBezTo>
                  <a:pt x="102033" y="808092"/>
                  <a:pt x="86555" y="790232"/>
                  <a:pt x="73756" y="776639"/>
                </a:cubicBezTo>
                <a:lnTo>
                  <a:pt x="52962" y="759837"/>
                </a:lnTo>
                <a:lnTo>
                  <a:pt x="44028" y="784180"/>
                </a:lnTo>
                <a:cubicBezTo>
                  <a:pt x="39525" y="793383"/>
                  <a:pt x="33969" y="802114"/>
                  <a:pt x="27024" y="810448"/>
                </a:cubicBezTo>
                <a:cubicBezTo>
                  <a:pt x="20079" y="818782"/>
                  <a:pt x="12588" y="825604"/>
                  <a:pt x="4253" y="831674"/>
                </a:cubicBezTo>
                <a:lnTo>
                  <a:pt x="0" y="834230"/>
                </a:lnTo>
                <a:lnTo>
                  <a:pt x="0" y="834229"/>
                </a:lnTo>
                <a:lnTo>
                  <a:pt x="4253" y="831673"/>
                </a:lnTo>
                <a:cubicBezTo>
                  <a:pt x="12588" y="825603"/>
                  <a:pt x="20079" y="818781"/>
                  <a:pt x="27024" y="810447"/>
                </a:cubicBezTo>
                <a:cubicBezTo>
                  <a:pt x="54805" y="777110"/>
                  <a:pt x="60362" y="737422"/>
                  <a:pt x="65124" y="686622"/>
                </a:cubicBezTo>
                <a:cubicBezTo>
                  <a:pt x="69886" y="635822"/>
                  <a:pt x="61155" y="566766"/>
                  <a:pt x="55599" y="505647"/>
                </a:cubicBezTo>
                <a:cubicBezTo>
                  <a:pt x="50043" y="444528"/>
                  <a:pt x="38136" y="364360"/>
                  <a:pt x="31786" y="319910"/>
                </a:cubicBezTo>
                <a:cubicBezTo>
                  <a:pt x="28611" y="297685"/>
                  <a:pt x="29107" y="285184"/>
                  <a:pt x="28363" y="274369"/>
                </a:cubicBezTo>
                <a:lnTo>
                  <a:pt x="26329" y="262166"/>
                </a:lnTo>
                <a:lnTo>
                  <a:pt x="81196" y="280593"/>
                </a:lnTo>
                <a:cubicBezTo>
                  <a:pt x="101933" y="284215"/>
                  <a:pt x="124456" y="284413"/>
                  <a:pt x="150848" y="279849"/>
                </a:cubicBezTo>
                <a:cubicBezTo>
                  <a:pt x="203632" y="270721"/>
                  <a:pt x="279038" y="240558"/>
                  <a:pt x="338966" y="206030"/>
                </a:cubicBezTo>
                <a:cubicBezTo>
                  <a:pt x="398894" y="171502"/>
                  <a:pt x="462394" y="125861"/>
                  <a:pt x="510416" y="72680"/>
                </a:cubicBezTo>
                <a:lnTo>
                  <a:pt x="564565" y="0"/>
                </a:lnTo>
                <a:close/>
              </a:path>
            </a:pathLst>
          </a:custGeom>
          <a:solidFill>
            <a:srgbClr val="FFF7D4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0" name="组合 49"/>
          <p:cNvGrpSpPr>
            <a:grpSpLocks noChangeAspect="1"/>
          </p:cNvGrpSpPr>
          <p:nvPr/>
        </p:nvGrpSpPr>
        <p:grpSpPr>
          <a:xfrm>
            <a:off x="2423592" y="531057"/>
            <a:ext cx="2815279" cy="2519933"/>
            <a:chOff x="3825630" y="789816"/>
            <a:chExt cx="4276026" cy="3827438"/>
          </a:xfrm>
        </p:grpSpPr>
        <p:sp>
          <p:nvSpPr>
            <p:cNvPr id="55" name="任意多边形 54"/>
            <p:cNvSpPr/>
            <p:nvPr/>
          </p:nvSpPr>
          <p:spPr>
            <a:xfrm>
              <a:off x="4490350" y="1866901"/>
              <a:ext cx="1030847" cy="579234"/>
            </a:xfrm>
            <a:custGeom>
              <a:avLst/>
              <a:gdLst>
                <a:gd name="connsiteX0" fmla="*/ 1026551 w 1042423"/>
                <a:gd name="connsiteY0" fmla="*/ 521652 h 579392"/>
                <a:gd name="connsiteX1" fmla="*/ 976545 w 1042423"/>
                <a:gd name="connsiteY1" fmla="*/ 466883 h 579392"/>
                <a:gd name="connsiteX2" fmla="*/ 917014 w 1042423"/>
                <a:gd name="connsiteY2" fmla="*/ 447833 h 579392"/>
                <a:gd name="connsiteX3" fmla="*/ 828907 w 1042423"/>
                <a:gd name="connsiteY3" fmla="*/ 424021 h 579392"/>
                <a:gd name="connsiteX4" fmla="*/ 759851 w 1042423"/>
                <a:gd name="connsiteY4" fmla="*/ 402589 h 579392"/>
                <a:gd name="connsiteX5" fmla="*/ 662220 w 1042423"/>
                <a:gd name="connsiteY5" fmla="*/ 371633 h 579392"/>
                <a:gd name="connsiteX6" fmla="*/ 557445 w 1042423"/>
                <a:gd name="connsiteY6" fmla="*/ 338296 h 579392"/>
                <a:gd name="connsiteX7" fmla="*/ 483626 w 1042423"/>
                <a:gd name="connsiteY7" fmla="*/ 295433 h 579392"/>
                <a:gd name="connsiteX8" fmla="*/ 445526 w 1042423"/>
                <a:gd name="connsiteY8" fmla="*/ 214471 h 579392"/>
                <a:gd name="connsiteX9" fmla="*/ 409807 w 1042423"/>
                <a:gd name="connsiteY9" fmla="*/ 140652 h 579392"/>
                <a:gd name="connsiteX10" fmla="*/ 405045 w 1042423"/>
                <a:gd name="connsiteY10" fmla="*/ 116839 h 579392"/>
                <a:gd name="connsiteX11" fmla="*/ 402664 w 1042423"/>
                <a:gd name="connsiteY11" fmla="*/ 88264 h 579392"/>
                <a:gd name="connsiteX12" fmla="*/ 366945 w 1042423"/>
                <a:gd name="connsiteY12" fmla="*/ 45402 h 579392"/>
                <a:gd name="connsiteX13" fmla="*/ 326464 w 1042423"/>
                <a:gd name="connsiteY13" fmla="*/ 16827 h 579392"/>
                <a:gd name="connsiteX14" fmla="*/ 259789 w 1042423"/>
                <a:gd name="connsiteY14" fmla="*/ 158 h 579392"/>
                <a:gd name="connsiteX15" fmla="*/ 305032 w 1042423"/>
                <a:gd name="connsiteY15" fmla="*/ 26352 h 579392"/>
                <a:gd name="connsiteX16" fmla="*/ 338370 w 1042423"/>
                <a:gd name="connsiteY16" fmla="*/ 52546 h 579392"/>
                <a:gd name="connsiteX17" fmla="*/ 366945 w 1042423"/>
                <a:gd name="connsiteY17" fmla="*/ 81121 h 579392"/>
                <a:gd name="connsiteX18" fmla="*/ 326464 w 1042423"/>
                <a:gd name="connsiteY18" fmla="*/ 71596 h 579392"/>
                <a:gd name="connsiteX19" fmla="*/ 274076 w 1042423"/>
                <a:gd name="connsiteY19" fmla="*/ 69214 h 579392"/>
                <a:gd name="connsiteX20" fmla="*/ 193114 w 1042423"/>
                <a:gd name="connsiteY20" fmla="*/ 64452 h 579392"/>
                <a:gd name="connsiteX21" fmla="*/ 135964 w 1042423"/>
                <a:gd name="connsiteY21" fmla="*/ 71596 h 579392"/>
                <a:gd name="connsiteX22" fmla="*/ 71670 w 1042423"/>
                <a:gd name="connsiteY22" fmla="*/ 102552 h 579392"/>
                <a:gd name="connsiteX23" fmla="*/ 31189 w 1042423"/>
                <a:gd name="connsiteY23" fmla="*/ 123983 h 579392"/>
                <a:gd name="connsiteX24" fmla="*/ 232 w 1042423"/>
                <a:gd name="connsiteY24" fmla="*/ 145414 h 579392"/>
                <a:gd name="connsiteX25" fmla="*/ 19282 w 1042423"/>
                <a:gd name="connsiteY25" fmla="*/ 147796 h 579392"/>
                <a:gd name="connsiteX26" fmla="*/ 59764 w 1042423"/>
                <a:gd name="connsiteY26" fmla="*/ 128746 h 579392"/>
                <a:gd name="connsiteX27" fmla="*/ 116914 w 1042423"/>
                <a:gd name="connsiteY27" fmla="*/ 97789 h 579392"/>
                <a:gd name="connsiteX28" fmla="*/ 190732 w 1042423"/>
                <a:gd name="connsiteY28" fmla="*/ 85883 h 579392"/>
                <a:gd name="connsiteX29" fmla="*/ 243120 w 1042423"/>
                <a:gd name="connsiteY29" fmla="*/ 90646 h 579392"/>
                <a:gd name="connsiteX30" fmla="*/ 221689 w 1042423"/>
                <a:gd name="connsiteY30" fmla="*/ 109696 h 579392"/>
                <a:gd name="connsiteX31" fmla="*/ 243120 w 1042423"/>
                <a:gd name="connsiteY31" fmla="*/ 112077 h 579392"/>
                <a:gd name="connsiteX32" fmla="*/ 264551 w 1042423"/>
                <a:gd name="connsiteY32" fmla="*/ 93027 h 579392"/>
                <a:gd name="connsiteX33" fmla="*/ 328845 w 1042423"/>
                <a:gd name="connsiteY33" fmla="*/ 100171 h 579392"/>
                <a:gd name="connsiteX34" fmla="*/ 378851 w 1042423"/>
                <a:gd name="connsiteY34" fmla="*/ 121602 h 579392"/>
                <a:gd name="connsiteX35" fmla="*/ 402664 w 1042423"/>
                <a:gd name="connsiteY35" fmla="*/ 173989 h 579392"/>
                <a:gd name="connsiteX36" fmla="*/ 433620 w 1042423"/>
                <a:gd name="connsiteY36" fmla="*/ 259714 h 579392"/>
                <a:gd name="connsiteX37" fmla="*/ 459814 w 1042423"/>
                <a:gd name="connsiteY37" fmla="*/ 312102 h 579392"/>
                <a:gd name="connsiteX38" fmla="*/ 505057 w 1042423"/>
                <a:gd name="connsiteY38" fmla="*/ 354964 h 579392"/>
                <a:gd name="connsiteX39" fmla="*/ 566970 w 1042423"/>
                <a:gd name="connsiteY39" fmla="*/ 376396 h 579392"/>
                <a:gd name="connsiteX40" fmla="*/ 531251 w 1042423"/>
                <a:gd name="connsiteY40" fmla="*/ 385921 h 579392"/>
                <a:gd name="connsiteX41" fmla="*/ 474101 w 1042423"/>
                <a:gd name="connsiteY41" fmla="*/ 409733 h 579392"/>
                <a:gd name="connsiteX42" fmla="*/ 371707 w 1042423"/>
                <a:gd name="connsiteY42" fmla="*/ 440689 h 579392"/>
                <a:gd name="connsiteX43" fmla="*/ 274076 w 1042423"/>
                <a:gd name="connsiteY43" fmla="*/ 469264 h 579392"/>
                <a:gd name="connsiteX44" fmla="*/ 164539 w 1042423"/>
                <a:gd name="connsiteY44" fmla="*/ 488314 h 579392"/>
                <a:gd name="connsiteX45" fmla="*/ 100245 w 1042423"/>
                <a:gd name="connsiteY45" fmla="*/ 495458 h 579392"/>
                <a:gd name="connsiteX46" fmla="*/ 26426 w 1042423"/>
                <a:gd name="connsiteY46" fmla="*/ 504983 h 579392"/>
                <a:gd name="connsiteX47" fmla="*/ 43095 w 1042423"/>
                <a:gd name="connsiteY47" fmla="*/ 528796 h 579392"/>
                <a:gd name="connsiteX48" fmla="*/ 140726 w 1042423"/>
                <a:gd name="connsiteY48" fmla="*/ 526414 h 579392"/>
                <a:gd name="connsiteX49" fmla="*/ 219307 w 1042423"/>
                <a:gd name="connsiteY49" fmla="*/ 516889 h 579392"/>
                <a:gd name="connsiteX50" fmla="*/ 266932 w 1042423"/>
                <a:gd name="connsiteY50" fmla="*/ 507364 h 579392"/>
                <a:gd name="connsiteX51" fmla="*/ 259789 w 1042423"/>
                <a:gd name="connsiteY51" fmla="*/ 526414 h 579392"/>
                <a:gd name="connsiteX52" fmla="*/ 238357 w 1042423"/>
                <a:gd name="connsiteY52" fmla="*/ 540702 h 579392"/>
                <a:gd name="connsiteX53" fmla="*/ 219307 w 1042423"/>
                <a:gd name="connsiteY53" fmla="*/ 559752 h 579392"/>
                <a:gd name="connsiteX54" fmla="*/ 245501 w 1042423"/>
                <a:gd name="connsiteY54" fmla="*/ 571658 h 579392"/>
                <a:gd name="connsiteX55" fmla="*/ 283601 w 1042423"/>
                <a:gd name="connsiteY55" fmla="*/ 538321 h 579392"/>
                <a:gd name="connsiteX56" fmla="*/ 340751 w 1042423"/>
                <a:gd name="connsiteY56" fmla="*/ 502602 h 579392"/>
                <a:gd name="connsiteX57" fmla="*/ 433620 w 1042423"/>
                <a:gd name="connsiteY57" fmla="*/ 469264 h 579392"/>
                <a:gd name="connsiteX58" fmla="*/ 509820 w 1042423"/>
                <a:gd name="connsiteY58" fmla="*/ 452596 h 579392"/>
                <a:gd name="connsiteX59" fmla="*/ 564589 w 1042423"/>
                <a:gd name="connsiteY59" fmla="*/ 445452 h 579392"/>
                <a:gd name="connsiteX60" fmla="*/ 607451 w 1042423"/>
                <a:gd name="connsiteY60" fmla="*/ 438308 h 579392"/>
                <a:gd name="connsiteX61" fmla="*/ 676507 w 1042423"/>
                <a:gd name="connsiteY61" fmla="*/ 452596 h 579392"/>
                <a:gd name="connsiteX62" fmla="*/ 733657 w 1042423"/>
                <a:gd name="connsiteY62" fmla="*/ 469264 h 579392"/>
                <a:gd name="connsiteX63" fmla="*/ 802714 w 1042423"/>
                <a:gd name="connsiteY63" fmla="*/ 488314 h 579392"/>
                <a:gd name="connsiteX64" fmla="*/ 886057 w 1042423"/>
                <a:gd name="connsiteY64" fmla="*/ 512127 h 579392"/>
                <a:gd name="connsiteX65" fmla="*/ 936064 w 1042423"/>
                <a:gd name="connsiteY65" fmla="*/ 535939 h 579392"/>
                <a:gd name="connsiteX66" fmla="*/ 964639 w 1042423"/>
                <a:gd name="connsiteY66" fmla="*/ 554989 h 579392"/>
                <a:gd name="connsiteX67" fmla="*/ 1038457 w 1042423"/>
                <a:gd name="connsiteY67" fmla="*/ 578802 h 579392"/>
                <a:gd name="connsiteX68" fmla="*/ 1026551 w 1042423"/>
                <a:gd name="connsiteY68" fmla="*/ 521652 h 579392"/>
                <a:gd name="connsiteX0" fmla="*/ 1026551 w 1042423"/>
                <a:gd name="connsiteY0" fmla="*/ 521652 h 579392"/>
                <a:gd name="connsiteX1" fmla="*/ 976545 w 1042423"/>
                <a:gd name="connsiteY1" fmla="*/ 466883 h 579392"/>
                <a:gd name="connsiteX2" fmla="*/ 917014 w 1042423"/>
                <a:gd name="connsiteY2" fmla="*/ 447833 h 579392"/>
                <a:gd name="connsiteX3" fmla="*/ 828907 w 1042423"/>
                <a:gd name="connsiteY3" fmla="*/ 424021 h 579392"/>
                <a:gd name="connsiteX4" fmla="*/ 759851 w 1042423"/>
                <a:gd name="connsiteY4" fmla="*/ 402589 h 579392"/>
                <a:gd name="connsiteX5" fmla="*/ 662220 w 1042423"/>
                <a:gd name="connsiteY5" fmla="*/ 371633 h 579392"/>
                <a:gd name="connsiteX6" fmla="*/ 557445 w 1042423"/>
                <a:gd name="connsiteY6" fmla="*/ 338296 h 579392"/>
                <a:gd name="connsiteX7" fmla="*/ 483626 w 1042423"/>
                <a:gd name="connsiteY7" fmla="*/ 295433 h 579392"/>
                <a:gd name="connsiteX8" fmla="*/ 445526 w 1042423"/>
                <a:gd name="connsiteY8" fmla="*/ 214471 h 579392"/>
                <a:gd name="connsiteX9" fmla="*/ 409807 w 1042423"/>
                <a:gd name="connsiteY9" fmla="*/ 140652 h 579392"/>
                <a:gd name="connsiteX10" fmla="*/ 405045 w 1042423"/>
                <a:gd name="connsiteY10" fmla="*/ 116839 h 579392"/>
                <a:gd name="connsiteX11" fmla="*/ 402664 w 1042423"/>
                <a:gd name="connsiteY11" fmla="*/ 88264 h 579392"/>
                <a:gd name="connsiteX12" fmla="*/ 366945 w 1042423"/>
                <a:gd name="connsiteY12" fmla="*/ 45402 h 579392"/>
                <a:gd name="connsiteX13" fmla="*/ 326464 w 1042423"/>
                <a:gd name="connsiteY13" fmla="*/ 16827 h 579392"/>
                <a:gd name="connsiteX14" fmla="*/ 259789 w 1042423"/>
                <a:gd name="connsiteY14" fmla="*/ 158 h 579392"/>
                <a:gd name="connsiteX15" fmla="*/ 305032 w 1042423"/>
                <a:gd name="connsiteY15" fmla="*/ 26352 h 579392"/>
                <a:gd name="connsiteX16" fmla="*/ 338370 w 1042423"/>
                <a:gd name="connsiteY16" fmla="*/ 52546 h 579392"/>
                <a:gd name="connsiteX17" fmla="*/ 366945 w 1042423"/>
                <a:gd name="connsiteY17" fmla="*/ 81121 h 579392"/>
                <a:gd name="connsiteX18" fmla="*/ 326464 w 1042423"/>
                <a:gd name="connsiteY18" fmla="*/ 76359 h 579392"/>
                <a:gd name="connsiteX19" fmla="*/ 274076 w 1042423"/>
                <a:gd name="connsiteY19" fmla="*/ 69214 h 579392"/>
                <a:gd name="connsiteX20" fmla="*/ 193114 w 1042423"/>
                <a:gd name="connsiteY20" fmla="*/ 64452 h 579392"/>
                <a:gd name="connsiteX21" fmla="*/ 135964 w 1042423"/>
                <a:gd name="connsiteY21" fmla="*/ 71596 h 579392"/>
                <a:gd name="connsiteX22" fmla="*/ 71670 w 1042423"/>
                <a:gd name="connsiteY22" fmla="*/ 102552 h 579392"/>
                <a:gd name="connsiteX23" fmla="*/ 31189 w 1042423"/>
                <a:gd name="connsiteY23" fmla="*/ 123983 h 579392"/>
                <a:gd name="connsiteX24" fmla="*/ 232 w 1042423"/>
                <a:gd name="connsiteY24" fmla="*/ 145414 h 579392"/>
                <a:gd name="connsiteX25" fmla="*/ 19282 w 1042423"/>
                <a:gd name="connsiteY25" fmla="*/ 147796 h 579392"/>
                <a:gd name="connsiteX26" fmla="*/ 59764 w 1042423"/>
                <a:gd name="connsiteY26" fmla="*/ 128746 h 579392"/>
                <a:gd name="connsiteX27" fmla="*/ 116914 w 1042423"/>
                <a:gd name="connsiteY27" fmla="*/ 97789 h 579392"/>
                <a:gd name="connsiteX28" fmla="*/ 190732 w 1042423"/>
                <a:gd name="connsiteY28" fmla="*/ 85883 h 579392"/>
                <a:gd name="connsiteX29" fmla="*/ 243120 w 1042423"/>
                <a:gd name="connsiteY29" fmla="*/ 90646 h 579392"/>
                <a:gd name="connsiteX30" fmla="*/ 221689 w 1042423"/>
                <a:gd name="connsiteY30" fmla="*/ 109696 h 579392"/>
                <a:gd name="connsiteX31" fmla="*/ 243120 w 1042423"/>
                <a:gd name="connsiteY31" fmla="*/ 112077 h 579392"/>
                <a:gd name="connsiteX32" fmla="*/ 264551 w 1042423"/>
                <a:gd name="connsiteY32" fmla="*/ 93027 h 579392"/>
                <a:gd name="connsiteX33" fmla="*/ 328845 w 1042423"/>
                <a:gd name="connsiteY33" fmla="*/ 100171 h 579392"/>
                <a:gd name="connsiteX34" fmla="*/ 378851 w 1042423"/>
                <a:gd name="connsiteY34" fmla="*/ 121602 h 579392"/>
                <a:gd name="connsiteX35" fmla="*/ 402664 w 1042423"/>
                <a:gd name="connsiteY35" fmla="*/ 173989 h 579392"/>
                <a:gd name="connsiteX36" fmla="*/ 433620 w 1042423"/>
                <a:gd name="connsiteY36" fmla="*/ 259714 h 579392"/>
                <a:gd name="connsiteX37" fmla="*/ 459814 w 1042423"/>
                <a:gd name="connsiteY37" fmla="*/ 312102 h 579392"/>
                <a:gd name="connsiteX38" fmla="*/ 505057 w 1042423"/>
                <a:gd name="connsiteY38" fmla="*/ 354964 h 579392"/>
                <a:gd name="connsiteX39" fmla="*/ 566970 w 1042423"/>
                <a:gd name="connsiteY39" fmla="*/ 376396 h 579392"/>
                <a:gd name="connsiteX40" fmla="*/ 531251 w 1042423"/>
                <a:gd name="connsiteY40" fmla="*/ 385921 h 579392"/>
                <a:gd name="connsiteX41" fmla="*/ 474101 w 1042423"/>
                <a:gd name="connsiteY41" fmla="*/ 409733 h 579392"/>
                <a:gd name="connsiteX42" fmla="*/ 371707 w 1042423"/>
                <a:gd name="connsiteY42" fmla="*/ 440689 h 579392"/>
                <a:gd name="connsiteX43" fmla="*/ 274076 w 1042423"/>
                <a:gd name="connsiteY43" fmla="*/ 469264 h 579392"/>
                <a:gd name="connsiteX44" fmla="*/ 164539 w 1042423"/>
                <a:gd name="connsiteY44" fmla="*/ 488314 h 579392"/>
                <a:gd name="connsiteX45" fmla="*/ 100245 w 1042423"/>
                <a:gd name="connsiteY45" fmla="*/ 495458 h 579392"/>
                <a:gd name="connsiteX46" fmla="*/ 26426 w 1042423"/>
                <a:gd name="connsiteY46" fmla="*/ 504983 h 579392"/>
                <a:gd name="connsiteX47" fmla="*/ 43095 w 1042423"/>
                <a:gd name="connsiteY47" fmla="*/ 528796 h 579392"/>
                <a:gd name="connsiteX48" fmla="*/ 140726 w 1042423"/>
                <a:gd name="connsiteY48" fmla="*/ 526414 h 579392"/>
                <a:gd name="connsiteX49" fmla="*/ 219307 w 1042423"/>
                <a:gd name="connsiteY49" fmla="*/ 516889 h 579392"/>
                <a:gd name="connsiteX50" fmla="*/ 266932 w 1042423"/>
                <a:gd name="connsiteY50" fmla="*/ 507364 h 579392"/>
                <a:gd name="connsiteX51" fmla="*/ 259789 w 1042423"/>
                <a:gd name="connsiteY51" fmla="*/ 526414 h 579392"/>
                <a:gd name="connsiteX52" fmla="*/ 238357 w 1042423"/>
                <a:gd name="connsiteY52" fmla="*/ 540702 h 579392"/>
                <a:gd name="connsiteX53" fmla="*/ 219307 w 1042423"/>
                <a:gd name="connsiteY53" fmla="*/ 559752 h 579392"/>
                <a:gd name="connsiteX54" fmla="*/ 245501 w 1042423"/>
                <a:gd name="connsiteY54" fmla="*/ 571658 h 579392"/>
                <a:gd name="connsiteX55" fmla="*/ 283601 w 1042423"/>
                <a:gd name="connsiteY55" fmla="*/ 538321 h 579392"/>
                <a:gd name="connsiteX56" fmla="*/ 340751 w 1042423"/>
                <a:gd name="connsiteY56" fmla="*/ 502602 h 579392"/>
                <a:gd name="connsiteX57" fmla="*/ 433620 w 1042423"/>
                <a:gd name="connsiteY57" fmla="*/ 469264 h 579392"/>
                <a:gd name="connsiteX58" fmla="*/ 509820 w 1042423"/>
                <a:gd name="connsiteY58" fmla="*/ 452596 h 579392"/>
                <a:gd name="connsiteX59" fmla="*/ 564589 w 1042423"/>
                <a:gd name="connsiteY59" fmla="*/ 445452 h 579392"/>
                <a:gd name="connsiteX60" fmla="*/ 607451 w 1042423"/>
                <a:gd name="connsiteY60" fmla="*/ 438308 h 579392"/>
                <a:gd name="connsiteX61" fmla="*/ 676507 w 1042423"/>
                <a:gd name="connsiteY61" fmla="*/ 452596 h 579392"/>
                <a:gd name="connsiteX62" fmla="*/ 733657 w 1042423"/>
                <a:gd name="connsiteY62" fmla="*/ 469264 h 579392"/>
                <a:gd name="connsiteX63" fmla="*/ 802714 w 1042423"/>
                <a:gd name="connsiteY63" fmla="*/ 488314 h 579392"/>
                <a:gd name="connsiteX64" fmla="*/ 886057 w 1042423"/>
                <a:gd name="connsiteY64" fmla="*/ 512127 h 579392"/>
                <a:gd name="connsiteX65" fmla="*/ 936064 w 1042423"/>
                <a:gd name="connsiteY65" fmla="*/ 535939 h 579392"/>
                <a:gd name="connsiteX66" fmla="*/ 964639 w 1042423"/>
                <a:gd name="connsiteY66" fmla="*/ 554989 h 579392"/>
                <a:gd name="connsiteX67" fmla="*/ 1038457 w 1042423"/>
                <a:gd name="connsiteY67" fmla="*/ 578802 h 579392"/>
                <a:gd name="connsiteX68" fmla="*/ 1026551 w 1042423"/>
                <a:gd name="connsiteY68" fmla="*/ 521652 h 579392"/>
                <a:gd name="connsiteX0" fmla="*/ 1026551 w 1042423"/>
                <a:gd name="connsiteY0" fmla="*/ 521652 h 579392"/>
                <a:gd name="connsiteX1" fmla="*/ 976545 w 1042423"/>
                <a:gd name="connsiteY1" fmla="*/ 466883 h 579392"/>
                <a:gd name="connsiteX2" fmla="*/ 917014 w 1042423"/>
                <a:gd name="connsiteY2" fmla="*/ 447833 h 579392"/>
                <a:gd name="connsiteX3" fmla="*/ 828907 w 1042423"/>
                <a:gd name="connsiteY3" fmla="*/ 424021 h 579392"/>
                <a:gd name="connsiteX4" fmla="*/ 759851 w 1042423"/>
                <a:gd name="connsiteY4" fmla="*/ 402589 h 579392"/>
                <a:gd name="connsiteX5" fmla="*/ 662220 w 1042423"/>
                <a:gd name="connsiteY5" fmla="*/ 371633 h 579392"/>
                <a:gd name="connsiteX6" fmla="*/ 557445 w 1042423"/>
                <a:gd name="connsiteY6" fmla="*/ 338296 h 579392"/>
                <a:gd name="connsiteX7" fmla="*/ 483626 w 1042423"/>
                <a:gd name="connsiteY7" fmla="*/ 295433 h 579392"/>
                <a:gd name="connsiteX8" fmla="*/ 445526 w 1042423"/>
                <a:gd name="connsiteY8" fmla="*/ 214471 h 579392"/>
                <a:gd name="connsiteX9" fmla="*/ 414569 w 1042423"/>
                <a:gd name="connsiteY9" fmla="*/ 143033 h 579392"/>
                <a:gd name="connsiteX10" fmla="*/ 405045 w 1042423"/>
                <a:gd name="connsiteY10" fmla="*/ 116839 h 579392"/>
                <a:gd name="connsiteX11" fmla="*/ 402664 w 1042423"/>
                <a:gd name="connsiteY11" fmla="*/ 88264 h 579392"/>
                <a:gd name="connsiteX12" fmla="*/ 366945 w 1042423"/>
                <a:gd name="connsiteY12" fmla="*/ 45402 h 579392"/>
                <a:gd name="connsiteX13" fmla="*/ 326464 w 1042423"/>
                <a:gd name="connsiteY13" fmla="*/ 16827 h 579392"/>
                <a:gd name="connsiteX14" fmla="*/ 259789 w 1042423"/>
                <a:gd name="connsiteY14" fmla="*/ 158 h 579392"/>
                <a:gd name="connsiteX15" fmla="*/ 305032 w 1042423"/>
                <a:gd name="connsiteY15" fmla="*/ 26352 h 579392"/>
                <a:gd name="connsiteX16" fmla="*/ 338370 w 1042423"/>
                <a:gd name="connsiteY16" fmla="*/ 52546 h 579392"/>
                <a:gd name="connsiteX17" fmla="*/ 366945 w 1042423"/>
                <a:gd name="connsiteY17" fmla="*/ 81121 h 579392"/>
                <a:gd name="connsiteX18" fmla="*/ 326464 w 1042423"/>
                <a:gd name="connsiteY18" fmla="*/ 76359 h 579392"/>
                <a:gd name="connsiteX19" fmla="*/ 274076 w 1042423"/>
                <a:gd name="connsiteY19" fmla="*/ 69214 h 579392"/>
                <a:gd name="connsiteX20" fmla="*/ 193114 w 1042423"/>
                <a:gd name="connsiteY20" fmla="*/ 64452 h 579392"/>
                <a:gd name="connsiteX21" fmla="*/ 135964 w 1042423"/>
                <a:gd name="connsiteY21" fmla="*/ 71596 h 579392"/>
                <a:gd name="connsiteX22" fmla="*/ 71670 w 1042423"/>
                <a:gd name="connsiteY22" fmla="*/ 102552 h 579392"/>
                <a:gd name="connsiteX23" fmla="*/ 31189 w 1042423"/>
                <a:gd name="connsiteY23" fmla="*/ 123983 h 579392"/>
                <a:gd name="connsiteX24" fmla="*/ 232 w 1042423"/>
                <a:gd name="connsiteY24" fmla="*/ 145414 h 579392"/>
                <a:gd name="connsiteX25" fmla="*/ 19282 w 1042423"/>
                <a:gd name="connsiteY25" fmla="*/ 147796 h 579392"/>
                <a:gd name="connsiteX26" fmla="*/ 59764 w 1042423"/>
                <a:gd name="connsiteY26" fmla="*/ 128746 h 579392"/>
                <a:gd name="connsiteX27" fmla="*/ 116914 w 1042423"/>
                <a:gd name="connsiteY27" fmla="*/ 97789 h 579392"/>
                <a:gd name="connsiteX28" fmla="*/ 190732 w 1042423"/>
                <a:gd name="connsiteY28" fmla="*/ 85883 h 579392"/>
                <a:gd name="connsiteX29" fmla="*/ 243120 w 1042423"/>
                <a:gd name="connsiteY29" fmla="*/ 90646 h 579392"/>
                <a:gd name="connsiteX30" fmla="*/ 221689 w 1042423"/>
                <a:gd name="connsiteY30" fmla="*/ 109696 h 579392"/>
                <a:gd name="connsiteX31" fmla="*/ 243120 w 1042423"/>
                <a:gd name="connsiteY31" fmla="*/ 112077 h 579392"/>
                <a:gd name="connsiteX32" fmla="*/ 264551 w 1042423"/>
                <a:gd name="connsiteY32" fmla="*/ 93027 h 579392"/>
                <a:gd name="connsiteX33" fmla="*/ 328845 w 1042423"/>
                <a:gd name="connsiteY33" fmla="*/ 100171 h 579392"/>
                <a:gd name="connsiteX34" fmla="*/ 378851 w 1042423"/>
                <a:gd name="connsiteY34" fmla="*/ 121602 h 579392"/>
                <a:gd name="connsiteX35" fmla="*/ 402664 w 1042423"/>
                <a:gd name="connsiteY35" fmla="*/ 173989 h 579392"/>
                <a:gd name="connsiteX36" fmla="*/ 433620 w 1042423"/>
                <a:gd name="connsiteY36" fmla="*/ 259714 h 579392"/>
                <a:gd name="connsiteX37" fmla="*/ 459814 w 1042423"/>
                <a:gd name="connsiteY37" fmla="*/ 312102 h 579392"/>
                <a:gd name="connsiteX38" fmla="*/ 505057 w 1042423"/>
                <a:gd name="connsiteY38" fmla="*/ 354964 h 579392"/>
                <a:gd name="connsiteX39" fmla="*/ 566970 w 1042423"/>
                <a:gd name="connsiteY39" fmla="*/ 376396 h 579392"/>
                <a:gd name="connsiteX40" fmla="*/ 531251 w 1042423"/>
                <a:gd name="connsiteY40" fmla="*/ 385921 h 579392"/>
                <a:gd name="connsiteX41" fmla="*/ 474101 w 1042423"/>
                <a:gd name="connsiteY41" fmla="*/ 409733 h 579392"/>
                <a:gd name="connsiteX42" fmla="*/ 371707 w 1042423"/>
                <a:gd name="connsiteY42" fmla="*/ 440689 h 579392"/>
                <a:gd name="connsiteX43" fmla="*/ 274076 w 1042423"/>
                <a:gd name="connsiteY43" fmla="*/ 469264 h 579392"/>
                <a:gd name="connsiteX44" fmla="*/ 164539 w 1042423"/>
                <a:gd name="connsiteY44" fmla="*/ 488314 h 579392"/>
                <a:gd name="connsiteX45" fmla="*/ 100245 w 1042423"/>
                <a:gd name="connsiteY45" fmla="*/ 495458 h 579392"/>
                <a:gd name="connsiteX46" fmla="*/ 26426 w 1042423"/>
                <a:gd name="connsiteY46" fmla="*/ 504983 h 579392"/>
                <a:gd name="connsiteX47" fmla="*/ 43095 w 1042423"/>
                <a:gd name="connsiteY47" fmla="*/ 528796 h 579392"/>
                <a:gd name="connsiteX48" fmla="*/ 140726 w 1042423"/>
                <a:gd name="connsiteY48" fmla="*/ 526414 h 579392"/>
                <a:gd name="connsiteX49" fmla="*/ 219307 w 1042423"/>
                <a:gd name="connsiteY49" fmla="*/ 516889 h 579392"/>
                <a:gd name="connsiteX50" fmla="*/ 266932 w 1042423"/>
                <a:gd name="connsiteY50" fmla="*/ 507364 h 579392"/>
                <a:gd name="connsiteX51" fmla="*/ 259789 w 1042423"/>
                <a:gd name="connsiteY51" fmla="*/ 526414 h 579392"/>
                <a:gd name="connsiteX52" fmla="*/ 238357 w 1042423"/>
                <a:gd name="connsiteY52" fmla="*/ 540702 h 579392"/>
                <a:gd name="connsiteX53" fmla="*/ 219307 w 1042423"/>
                <a:gd name="connsiteY53" fmla="*/ 559752 h 579392"/>
                <a:gd name="connsiteX54" fmla="*/ 245501 w 1042423"/>
                <a:gd name="connsiteY54" fmla="*/ 571658 h 579392"/>
                <a:gd name="connsiteX55" fmla="*/ 283601 w 1042423"/>
                <a:gd name="connsiteY55" fmla="*/ 538321 h 579392"/>
                <a:gd name="connsiteX56" fmla="*/ 340751 w 1042423"/>
                <a:gd name="connsiteY56" fmla="*/ 502602 h 579392"/>
                <a:gd name="connsiteX57" fmla="*/ 433620 w 1042423"/>
                <a:gd name="connsiteY57" fmla="*/ 469264 h 579392"/>
                <a:gd name="connsiteX58" fmla="*/ 509820 w 1042423"/>
                <a:gd name="connsiteY58" fmla="*/ 452596 h 579392"/>
                <a:gd name="connsiteX59" fmla="*/ 564589 w 1042423"/>
                <a:gd name="connsiteY59" fmla="*/ 445452 h 579392"/>
                <a:gd name="connsiteX60" fmla="*/ 607451 w 1042423"/>
                <a:gd name="connsiteY60" fmla="*/ 438308 h 579392"/>
                <a:gd name="connsiteX61" fmla="*/ 676507 w 1042423"/>
                <a:gd name="connsiteY61" fmla="*/ 452596 h 579392"/>
                <a:gd name="connsiteX62" fmla="*/ 733657 w 1042423"/>
                <a:gd name="connsiteY62" fmla="*/ 469264 h 579392"/>
                <a:gd name="connsiteX63" fmla="*/ 802714 w 1042423"/>
                <a:gd name="connsiteY63" fmla="*/ 488314 h 579392"/>
                <a:gd name="connsiteX64" fmla="*/ 886057 w 1042423"/>
                <a:gd name="connsiteY64" fmla="*/ 512127 h 579392"/>
                <a:gd name="connsiteX65" fmla="*/ 936064 w 1042423"/>
                <a:gd name="connsiteY65" fmla="*/ 535939 h 579392"/>
                <a:gd name="connsiteX66" fmla="*/ 964639 w 1042423"/>
                <a:gd name="connsiteY66" fmla="*/ 554989 h 579392"/>
                <a:gd name="connsiteX67" fmla="*/ 1038457 w 1042423"/>
                <a:gd name="connsiteY67" fmla="*/ 578802 h 579392"/>
                <a:gd name="connsiteX68" fmla="*/ 1026551 w 1042423"/>
                <a:gd name="connsiteY68" fmla="*/ 521652 h 579392"/>
                <a:gd name="connsiteX0" fmla="*/ 1026551 w 1042423"/>
                <a:gd name="connsiteY0" fmla="*/ 521652 h 579392"/>
                <a:gd name="connsiteX1" fmla="*/ 976545 w 1042423"/>
                <a:gd name="connsiteY1" fmla="*/ 466883 h 579392"/>
                <a:gd name="connsiteX2" fmla="*/ 917014 w 1042423"/>
                <a:gd name="connsiteY2" fmla="*/ 447833 h 579392"/>
                <a:gd name="connsiteX3" fmla="*/ 828907 w 1042423"/>
                <a:gd name="connsiteY3" fmla="*/ 424021 h 579392"/>
                <a:gd name="connsiteX4" fmla="*/ 759851 w 1042423"/>
                <a:gd name="connsiteY4" fmla="*/ 402589 h 579392"/>
                <a:gd name="connsiteX5" fmla="*/ 662220 w 1042423"/>
                <a:gd name="connsiteY5" fmla="*/ 371633 h 579392"/>
                <a:gd name="connsiteX6" fmla="*/ 557445 w 1042423"/>
                <a:gd name="connsiteY6" fmla="*/ 338296 h 579392"/>
                <a:gd name="connsiteX7" fmla="*/ 483626 w 1042423"/>
                <a:gd name="connsiteY7" fmla="*/ 295433 h 579392"/>
                <a:gd name="connsiteX8" fmla="*/ 440763 w 1042423"/>
                <a:gd name="connsiteY8" fmla="*/ 214471 h 579392"/>
                <a:gd name="connsiteX9" fmla="*/ 414569 w 1042423"/>
                <a:gd name="connsiteY9" fmla="*/ 143033 h 579392"/>
                <a:gd name="connsiteX10" fmla="*/ 405045 w 1042423"/>
                <a:gd name="connsiteY10" fmla="*/ 116839 h 579392"/>
                <a:gd name="connsiteX11" fmla="*/ 402664 w 1042423"/>
                <a:gd name="connsiteY11" fmla="*/ 88264 h 579392"/>
                <a:gd name="connsiteX12" fmla="*/ 366945 w 1042423"/>
                <a:gd name="connsiteY12" fmla="*/ 45402 h 579392"/>
                <a:gd name="connsiteX13" fmla="*/ 326464 w 1042423"/>
                <a:gd name="connsiteY13" fmla="*/ 16827 h 579392"/>
                <a:gd name="connsiteX14" fmla="*/ 259789 w 1042423"/>
                <a:gd name="connsiteY14" fmla="*/ 158 h 579392"/>
                <a:gd name="connsiteX15" fmla="*/ 305032 w 1042423"/>
                <a:gd name="connsiteY15" fmla="*/ 26352 h 579392"/>
                <a:gd name="connsiteX16" fmla="*/ 338370 w 1042423"/>
                <a:gd name="connsiteY16" fmla="*/ 52546 h 579392"/>
                <a:gd name="connsiteX17" fmla="*/ 366945 w 1042423"/>
                <a:gd name="connsiteY17" fmla="*/ 81121 h 579392"/>
                <a:gd name="connsiteX18" fmla="*/ 326464 w 1042423"/>
                <a:gd name="connsiteY18" fmla="*/ 76359 h 579392"/>
                <a:gd name="connsiteX19" fmla="*/ 274076 w 1042423"/>
                <a:gd name="connsiteY19" fmla="*/ 69214 h 579392"/>
                <a:gd name="connsiteX20" fmla="*/ 193114 w 1042423"/>
                <a:gd name="connsiteY20" fmla="*/ 64452 h 579392"/>
                <a:gd name="connsiteX21" fmla="*/ 135964 w 1042423"/>
                <a:gd name="connsiteY21" fmla="*/ 71596 h 579392"/>
                <a:gd name="connsiteX22" fmla="*/ 71670 w 1042423"/>
                <a:gd name="connsiteY22" fmla="*/ 102552 h 579392"/>
                <a:gd name="connsiteX23" fmla="*/ 31189 w 1042423"/>
                <a:gd name="connsiteY23" fmla="*/ 123983 h 579392"/>
                <a:gd name="connsiteX24" fmla="*/ 232 w 1042423"/>
                <a:gd name="connsiteY24" fmla="*/ 145414 h 579392"/>
                <a:gd name="connsiteX25" fmla="*/ 19282 w 1042423"/>
                <a:gd name="connsiteY25" fmla="*/ 147796 h 579392"/>
                <a:gd name="connsiteX26" fmla="*/ 59764 w 1042423"/>
                <a:gd name="connsiteY26" fmla="*/ 128746 h 579392"/>
                <a:gd name="connsiteX27" fmla="*/ 116914 w 1042423"/>
                <a:gd name="connsiteY27" fmla="*/ 97789 h 579392"/>
                <a:gd name="connsiteX28" fmla="*/ 190732 w 1042423"/>
                <a:gd name="connsiteY28" fmla="*/ 85883 h 579392"/>
                <a:gd name="connsiteX29" fmla="*/ 243120 w 1042423"/>
                <a:gd name="connsiteY29" fmla="*/ 90646 h 579392"/>
                <a:gd name="connsiteX30" fmla="*/ 221689 w 1042423"/>
                <a:gd name="connsiteY30" fmla="*/ 109696 h 579392"/>
                <a:gd name="connsiteX31" fmla="*/ 243120 w 1042423"/>
                <a:gd name="connsiteY31" fmla="*/ 112077 h 579392"/>
                <a:gd name="connsiteX32" fmla="*/ 264551 w 1042423"/>
                <a:gd name="connsiteY32" fmla="*/ 93027 h 579392"/>
                <a:gd name="connsiteX33" fmla="*/ 328845 w 1042423"/>
                <a:gd name="connsiteY33" fmla="*/ 100171 h 579392"/>
                <a:gd name="connsiteX34" fmla="*/ 378851 w 1042423"/>
                <a:gd name="connsiteY34" fmla="*/ 121602 h 579392"/>
                <a:gd name="connsiteX35" fmla="*/ 402664 w 1042423"/>
                <a:gd name="connsiteY35" fmla="*/ 173989 h 579392"/>
                <a:gd name="connsiteX36" fmla="*/ 433620 w 1042423"/>
                <a:gd name="connsiteY36" fmla="*/ 259714 h 579392"/>
                <a:gd name="connsiteX37" fmla="*/ 459814 w 1042423"/>
                <a:gd name="connsiteY37" fmla="*/ 312102 h 579392"/>
                <a:gd name="connsiteX38" fmla="*/ 505057 w 1042423"/>
                <a:gd name="connsiteY38" fmla="*/ 354964 h 579392"/>
                <a:gd name="connsiteX39" fmla="*/ 566970 w 1042423"/>
                <a:gd name="connsiteY39" fmla="*/ 376396 h 579392"/>
                <a:gd name="connsiteX40" fmla="*/ 531251 w 1042423"/>
                <a:gd name="connsiteY40" fmla="*/ 385921 h 579392"/>
                <a:gd name="connsiteX41" fmla="*/ 474101 w 1042423"/>
                <a:gd name="connsiteY41" fmla="*/ 409733 h 579392"/>
                <a:gd name="connsiteX42" fmla="*/ 371707 w 1042423"/>
                <a:gd name="connsiteY42" fmla="*/ 440689 h 579392"/>
                <a:gd name="connsiteX43" fmla="*/ 274076 w 1042423"/>
                <a:gd name="connsiteY43" fmla="*/ 469264 h 579392"/>
                <a:gd name="connsiteX44" fmla="*/ 164539 w 1042423"/>
                <a:gd name="connsiteY44" fmla="*/ 488314 h 579392"/>
                <a:gd name="connsiteX45" fmla="*/ 100245 w 1042423"/>
                <a:gd name="connsiteY45" fmla="*/ 495458 h 579392"/>
                <a:gd name="connsiteX46" fmla="*/ 26426 w 1042423"/>
                <a:gd name="connsiteY46" fmla="*/ 504983 h 579392"/>
                <a:gd name="connsiteX47" fmla="*/ 43095 w 1042423"/>
                <a:gd name="connsiteY47" fmla="*/ 528796 h 579392"/>
                <a:gd name="connsiteX48" fmla="*/ 140726 w 1042423"/>
                <a:gd name="connsiteY48" fmla="*/ 526414 h 579392"/>
                <a:gd name="connsiteX49" fmla="*/ 219307 w 1042423"/>
                <a:gd name="connsiteY49" fmla="*/ 516889 h 579392"/>
                <a:gd name="connsiteX50" fmla="*/ 266932 w 1042423"/>
                <a:gd name="connsiteY50" fmla="*/ 507364 h 579392"/>
                <a:gd name="connsiteX51" fmla="*/ 259789 w 1042423"/>
                <a:gd name="connsiteY51" fmla="*/ 526414 h 579392"/>
                <a:gd name="connsiteX52" fmla="*/ 238357 w 1042423"/>
                <a:gd name="connsiteY52" fmla="*/ 540702 h 579392"/>
                <a:gd name="connsiteX53" fmla="*/ 219307 w 1042423"/>
                <a:gd name="connsiteY53" fmla="*/ 559752 h 579392"/>
                <a:gd name="connsiteX54" fmla="*/ 245501 w 1042423"/>
                <a:gd name="connsiteY54" fmla="*/ 571658 h 579392"/>
                <a:gd name="connsiteX55" fmla="*/ 283601 w 1042423"/>
                <a:gd name="connsiteY55" fmla="*/ 538321 h 579392"/>
                <a:gd name="connsiteX56" fmla="*/ 340751 w 1042423"/>
                <a:gd name="connsiteY56" fmla="*/ 502602 h 579392"/>
                <a:gd name="connsiteX57" fmla="*/ 433620 w 1042423"/>
                <a:gd name="connsiteY57" fmla="*/ 469264 h 579392"/>
                <a:gd name="connsiteX58" fmla="*/ 509820 w 1042423"/>
                <a:gd name="connsiteY58" fmla="*/ 452596 h 579392"/>
                <a:gd name="connsiteX59" fmla="*/ 564589 w 1042423"/>
                <a:gd name="connsiteY59" fmla="*/ 445452 h 579392"/>
                <a:gd name="connsiteX60" fmla="*/ 607451 w 1042423"/>
                <a:gd name="connsiteY60" fmla="*/ 438308 h 579392"/>
                <a:gd name="connsiteX61" fmla="*/ 676507 w 1042423"/>
                <a:gd name="connsiteY61" fmla="*/ 452596 h 579392"/>
                <a:gd name="connsiteX62" fmla="*/ 733657 w 1042423"/>
                <a:gd name="connsiteY62" fmla="*/ 469264 h 579392"/>
                <a:gd name="connsiteX63" fmla="*/ 802714 w 1042423"/>
                <a:gd name="connsiteY63" fmla="*/ 488314 h 579392"/>
                <a:gd name="connsiteX64" fmla="*/ 886057 w 1042423"/>
                <a:gd name="connsiteY64" fmla="*/ 512127 h 579392"/>
                <a:gd name="connsiteX65" fmla="*/ 936064 w 1042423"/>
                <a:gd name="connsiteY65" fmla="*/ 535939 h 579392"/>
                <a:gd name="connsiteX66" fmla="*/ 964639 w 1042423"/>
                <a:gd name="connsiteY66" fmla="*/ 554989 h 579392"/>
                <a:gd name="connsiteX67" fmla="*/ 1038457 w 1042423"/>
                <a:gd name="connsiteY67" fmla="*/ 578802 h 579392"/>
                <a:gd name="connsiteX68" fmla="*/ 1026551 w 1042423"/>
                <a:gd name="connsiteY68" fmla="*/ 521652 h 579392"/>
                <a:gd name="connsiteX0" fmla="*/ 1026551 w 1042423"/>
                <a:gd name="connsiteY0" fmla="*/ 521525 h 579265"/>
                <a:gd name="connsiteX1" fmla="*/ 976545 w 1042423"/>
                <a:gd name="connsiteY1" fmla="*/ 466756 h 579265"/>
                <a:gd name="connsiteX2" fmla="*/ 917014 w 1042423"/>
                <a:gd name="connsiteY2" fmla="*/ 447706 h 579265"/>
                <a:gd name="connsiteX3" fmla="*/ 828907 w 1042423"/>
                <a:gd name="connsiteY3" fmla="*/ 423894 h 579265"/>
                <a:gd name="connsiteX4" fmla="*/ 759851 w 1042423"/>
                <a:gd name="connsiteY4" fmla="*/ 402462 h 579265"/>
                <a:gd name="connsiteX5" fmla="*/ 662220 w 1042423"/>
                <a:gd name="connsiteY5" fmla="*/ 371506 h 579265"/>
                <a:gd name="connsiteX6" fmla="*/ 557445 w 1042423"/>
                <a:gd name="connsiteY6" fmla="*/ 338169 h 579265"/>
                <a:gd name="connsiteX7" fmla="*/ 483626 w 1042423"/>
                <a:gd name="connsiteY7" fmla="*/ 295306 h 579265"/>
                <a:gd name="connsiteX8" fmla="*/ 440763 w 1042423"/>
                <a:gd name="connsiteY8" fmla="*/ 214344 h 579265"/>
                <a:gd name="connsiteX9" fmla="*/ 414569 w 1042423"/>
                <a:gd name="connsiteY9" fmla="*/ 142906 h 579265"/>
                <a:gd name="connsiteX10" fmla="*/ 405045 w 1042423"/>
                <a:gd name="connsiteY10" fmla="*/ 116712 h 579265"/>
                <a:gd name="connsiteX11" fmla="*/ 402664 w 1042423"/>
                <a:gd name="connsiteY11" fmla="*/ 88137 h 579265"/>
                <a:gd name="connsiteX12" fmla="*/ 366945 w 1042423"/>
                <a:gd name="connsiteY12" fmla="*/ 45275 h 579265"/>
                <a:gd name="connsiteX13" fmla="*/ 321702 w 1042423"/>
                <a:gd name="connsiteY13" fmla="*/ 21463 h 579265"/>
                <a:gd name="connsiteX14" fmla="*/ 259789 w 1042423"/>
                <a:gd name="connsiteY14" fmla="*/ 31 h 579265"/>
                <a:gd name="connsiteX15" fmla="*/ 305032 w 1042423"/>
                <a:gd name="connsiteY15" fmla="*/ 26225 h 579265"/>
                <a:gd name="connsiteX16" fmla="*/ 338370 w 1042423"/>
                <a:gd name="connsiteY16" fmla="*/ 52419 h 579265"/>
                <a:gd name="connsiteX17" fmla="*/ 366945 w 1042423"/>
                <a:gd name="connsiteY17" fmla="*/ 80994 h 579265"/>
                <a:gd name="connsiteX18" fmla="*/ 326464 w 1042423"/>
                <a:gd name="connsiteY18" fmla="*/ 76232 h 579265"/>
                <a:gd name="connsiteX19" fmla="*/ 274076 w 1042423"/>
                <a:gd name="connsiteY19" fmla="*/ 69087 h 579265"/>
                <a:gd name="connsiteX20" fmla="*/ 193114 w 1042423"/>
                <a:gd name="connsiteY20" fmla="*/ 64325 h 579265"/>
                <a:gd name="connsiteX21" fmla="*/ 135964 w 1042423"/>
                <a:gd name="connsiteY21" fmla="*/ 71469 h 579265"/>
                <a:gd name="connsiteX22" fmla="*/ 71670 w 1042423"/>
                <a:gd name="connsiteY22" fmla="*/ 102425 h 579265"/>
                <a:gd name="connsiteX23" fmla="*/ 31189 w 1042423"/>
                <a:gd name="connsiteY23" fmla="*/ 123856 h 579265"/>
                <a:gd name="connsiteX24" fmla="*/ 232 w 1042423"/>
                <a:gd name="connsiteY24" fmla="*/ 145287 h 579265"/>
                <a:gd name="connsiteX25" fmla="*/ 19282 w 1042423"/>
                <a:gd name="connsiteY25" fmla="*/ 147669 h 579265"/>
                <a:gd name="connsiteX26" fmla="*/ 59764 w 1042423"/>
                <a:gd name="connsiteY26" fmla="*/ 128619 h 579265"/>
                <a:gd name="connsiteX27" fmla="*/ 116914 w 1042423"/>
                <a:gd name="connsiteY27" fmla="*/ 97662 h 579265"/>
                <a:gd name="connsiteX28" fmla="*/ 190732 w 1042423"/>
                <a:gd name="connsiteY28" fmla="*/ 85756 h 579265"/>
                <a:gd name="connsiteX29" fmla="*/ 243120 w 1042423"/>
                <a:gd name="connsiteY29" fmla="*/ 90519 h 579265"/>
                <a:gd name="connsiteX30" fmla="*/ 221689 w 1042423"/>
                <a:gd name="connsiteY30" fmla="*/ 109569 h 579265"/>
                <a:gd name="connsiteX31" fmla="*/ 243120 w 1042423"/>
                <a:gd name="connsiteY31" fmla="*/ 111950 h 579265"/>
                <a:gd name="connsiteX32" fmla="*/ 264551 w 1042423"/>
                <a:gd name="connsiteY32" fmla="*/ 92900 h 579265"/>
                <a:gd name="connsiteX33" fmla="*/ 328845 w 1042423"/>
                <a:gd name="connsiteY33" fmla="*/ 100044 h 579265"/>
                <a:gd name="connsiteX34" fmla="*/ 378851 w 1042423"/>
                <a:gd name="connsiteY34" fmla="*/ 121475 h 579265"/>
                <a:gd name="connsiteX35" fmla="*/ 402664 w 1042423"/>
                <a:gd name="connsiteY35" fmla="*/ 173862 h 579265"/>
                <a:gd name="connsiteX36" fmla="*/ 433620 w 1042423"/>
                <a:gd name="connsiteY36" fmla="*/ 259587 h 579265"/>
                <a:gd name="connsiteX37" fmla="*/ 459814 w 1042423"/>
                <a:gd name="connsiteY37" fmla="*/ 311975 h 579265"/>
                <a:gd name="connsiteX38" fmla="*/ 505057 w 1042423"/>
                <a:gd name="connsiteY38" fmla="*/ 354837 h 579265"/>
                <a:gd name="connsiteX39" fmla="*/ 566970 w 1042423"/>
                <a:gd name="connsiteY39" fmla="*/ 376269 h 579265"/>
                <a:gd name="connsiteX40" fmla="*/ 531251 w 1042423"/>
                <a:gd name="connsiteY40" fmla="*/ 385794 h 579265"/>
                <a:gd name="connsiteX41" fmla="*/ 474101 w 1042423"/>
                <a:gd name="connsiteY41" fmla="*/ 409606 h 579265"/>
                <a:gd name="connsiteX42" fmla="*/ 371707 w 1042423"/>
                <a:gd name="connsiteY42" fmla="*/ 440562 h 579265"/>
                <a:gd name="connsiteX43" fmla="*/ 274076 w 1042423"/>
                <a:gd name="connsiteY43" fmla="*/ 469137 h 579265"/>
                <a:gd name="connsiteX44" fmla="*/ 164539 w 1042423"/>
                <a:gd name="connsiteY44" fmla="*/ 488187 h 579265"/>
                <a:gd name="connsiteX45" fmla="*/ 100245 w 1042423"/>
                <a:gd name="connsiteY45" fmla="*/ 495331 h 579265"/>
                <a:gd name="connsiteX46" fmla="*/ 26426 w 1042423"/>
                <a:gd name="connsiteY46" fmla="*/ 504856 h 579265"/>
                <a:gd name="connsiteX47" fmla="*/ 43095 w 1042423"/>
                <a:gd name="connsiteY47" fmla="*/ 528669 h 579265"/>
                <a:gd name="connsiteX48" fmla="*/ 140726 w 1042423"/>
                <a:gd name="connsiteY48" fmla="*/ 526287 h 579265"/>
                <a:gd name="connsiteX49" fmla="*/ 219307 w 1042423"/>
                <a:gd name="connsiteY49" fmla="*/ 516762 h 579265"/>
                <a:gd name="connsiteX50" fmla="*/ 266932 w 1042423"/>
                <a:gd name="connsiteY50" fmla="*/ 507237 h 579265"/>
                <a:gd name="connsiteX51" fmla="*/ 259789 w 1042423"/>
                <a:gd name="connsiteY51" fmla="*/ 526287 h 579265"/>
                <a:gd name="connsiteX52" fmla="*/ 238357 w 1042423"/>
                <a:gd name="connsiteY52" fmla="*/ 540575 h 579265"/>
                <a:gd name="connsiteX53" fmla="*/ 219307 w 1042423"/>
                <a:gd name="connsiteY53" fmla="*/ 559625 h 579265"/>
                <a:gd name="connsiteX54" fmla="*/ 245501 w 1042423"/>
                <a:gd name="connsiteY54" fmla="*/ 571531 h 579265"/>
                <a:gd name="connsiteX55" fmla="*/ 283601 w 1042423"/>
                <a:gd name="connsiteY55" fmla="*/ 538194 h 579265"/>
                <a:gd name="connsiteX56" fmla="*/ 340751 w 1042423"/>
                <a:gd name="connsiteY56" fmla="*/ 502475 h 579265"/>
                <a:gd name="connsiteX57" fmla="*/ 433620 w 1042423"/>
                <a:gd name="connsiteY57" fmla="*/ 469137 h 579265"/>
                <a:gd name="connsiteX58" fmla="*/ 509820 w 1042423"/>
                <a:gd name="connsiteY58" fmla="*/ 452469 h 579265"/>
                <a:gd name="connsiteX59" fmla="*/ 564589 w 1042423"/>
                <a:gd name="connsiteY59" fmla="*/ 445325 h 579265"/>
                <a:gd name="connsiteX60" fmla="*/ 607451 w 1042423"/>
                <a:gd name="connsiteY60" fmla="*/ 438181 h 579265"/>
                <a:gd name="connsiteX61" fmla="*/ 676507 w 1042423"/>
                <a:gd name="connsiteY61" fmla="*/ 452469 h 579265"/>
                <a:gd name="connsiteX62" fmla="*/ 733657 w 1042423"/>
                <a:gd name="connsiteY62" fmla="*/ 469137 h 579265"/>
                <a:gd name="connsiteX63" fmla="*/ 802714 w 1042423"/>
                <a:gd name="connsiteY63" fmla="*/ 488187 h 579265"/>
                <a:gd name="connsiteX64" fmla="*/ 886057 w 1042423"/>
                <a:gd name="connsiteY64" fmla="*/ 512000 h 579265"/>
                <a:gd name="connsiteX65" fmla="*/ 936064 w 1042423"/>
                <a:gd name="connsiteY65" fmla="*/ 535812 h 579265"/>
                <a:gd name="connsiteX66" fmla="*/ 964639 w 1042423"/>
                <a:gd name="connsiteY66" fmla="*/ 554862 h 579265"/>
                <a:gd name="connsiteX67" fmla="*/ 1038457 w 1042423"/>
                <a:gd name="connsiteY67" fmla="*/ 578675 h 579265"/>
                <a:gd name="connsiteX68" fmla="*/ 1026551 w 1042423"/>
                <a:gd name="connsiteY68" fmla="*/ 521525 h 579265"/>
                <a:gd name="connsiteX0" fmla="*/ 1026551 w 1042423"/>
                <a:gd name="connsiteY0" fmla="*/ 521525 h 579265"/>
                <a:gd name="connsiteX1" fmla="*/ 976545 w 1042423"/>
                <a:gd name="connsiteY1" fmla="*/ 466756 h 579265"/>
                <a:gd name="connsiteX2" fmla="*/ 917014 w 1042423"/>
                <a:gd name="connsiteY2" fmla="*/ 447706 h 579265"/>
                <a:gd name="connsiteX3" fmla="*/ 828907 w 1042423"/>
                <a:gd name="connsiteY3" fmla="*/ 423894 h 579265"/>
                <a:gd name="connsiteX4" fmla="*/ 759851 w 1042423"/>
                <a:gd name="connsiteY4" fmla="*/ 402462 h 579265"/>
                <a:gd name="connsiteX5" fmla="*/ 662220 w 1042423"/>
                <a:gd name="connsiteY5" fmla="*/ 371506 h 579265"/>
                <a:gd name="connsiteX6" fmla="*/ 557445 w 1042423"/>
                <a:gd name="connsiteY6" fmla="*/ 338169 h 579265"/>
                <a:gd name="connsiteX7" fmla="*/ 483626 w 1042423"/>
                <a:gd name="connsiteY7" fmla="*/ 295306 h 579265"/>
                <a:gd name="connsiteX8" fmla="*/ 440763 w 1042423"/>
                <a:gd name="connsiteY8" fmla="*/ 214344 h 579265"/>
                <a:gd name="connsiteX9" fmla="*/ 414569 w 1042423"/>
                <a:gd name="connsiteY9" fmla="*/ 142906 h 579265"/>
                <a:gd name="connsiteX10" fmla="*/ 405045 w 1042423"/>
                <a:gd name="connsiteY10" fmla="*/ 116712 h 579265"/>
                <a:gd name="connsiteX11" fmla="*/ 402664 w 1042423"/>
                <a:gd name="connsiteY11" fmla="*/ 88137 h 579265"/>
                <a:gd name="connsiteX12" fmla="*/ 359802 w 1042423"/>
                <a:gd name="connsiteY12" fmla="*/ 45275 h 579265"/>
                <a:gd name="connsiteX13" fmla="*/ 321702 w 1042423"/>
                <a:gd name="connsiteY13" fmla="*/ 21463 h 579265"/>
                <a:gd name="connsiteX14" fmla="*/ 259789 w 1042423"/>
                <a:gd name="connsiteY14" fmla="*/ 31 h 579265"/>
                <a:gd name="connsiteX15" fmla="*/ 305032 w 1042423"/>
                <a:gd name="connsiteY15" fmla="*/ 26225 h 579265"/>
                <a:gd name="connsiteX16" fmla="*/ 338370 w 1042423"/>
                <a:gd name="connsiteY16" fmla="*/ 52419 h 579265"/>
                <a:gd name="connsiteX17" fmla="*/ 366945 w 1042423"/>
                <a:gd name="connsiteY17" fmla="*/ 80994 h 579265"/>
                <a:gd name="connsiteX18" fmla="*/ 326464 w 1042423"/>
                <a:gd name="connsiteY18" fmla="*/ 76232 h 579265"/>
                <a:gd name="connsiteX19" fmla="*/ 274076 w 1042423"/>
                <a:gd name="connsiteY19" fmla="*/ 69087 h 579265"/>
                <a:gd name="connsiteX20" fmla="*/ 193114 w 1042423"/>
                <a:gd name="connsiteY20" fmla="*/ 64325 h 579265"/>
                <a:gd name="connsiteX21" fmla="*/ 135964 w 1042423"/>
                <a:gd name="connsiteY21" fmla="*/ 71469 h 579265"/>
                <a:gd name="connsiteX22" fmla="*/ 71670 w 1042423"/>
                <a:gd name="connsiteY22" fmla="*/ 102425 h 579265"/>
                <a:gd name="connsiteX23" fmla="*/ 31189 w 1042423"/>
                <a:gd name="connsiteY23" fmla="*/ 123856 h 579265"/>
                <a:gd name="connsiteX24" fmla="*/ 232 w 1042423"/>
                <a:gd name="connsiteY24" fmla="*/ 145287 h 579265"/>
                <a:gd name="connsiteX25" fmla="*/ 19282 w 1042423"/>
                <a:gd name="connsiteY25" fmla="*/ 147669 h 579265"/>
                <a:gd name="connsiteX26" fmla="*/ 59764 w 1042423"/>
                <a:gd name="connsiteY26" fmla="*/ 128619 h 579265"/>
                <a:gd name="connsiteX27" fmla="*/ 116914 w 1042423"/>
                <a:gd name="connsiteY27" fmla="*/ 97662 h 579265"/>
                <a:gd name="connsiteX28" fmla="*/ 190732 w 1042423"/>
                <a:gd name="connsiteY28" fmla="*/ 85756 h 579265"/>
                <a:gd name="connsiteX29" fmla="*/ 243120 w 1042423"/>
                <a:gd name="connsiteY29" fmla="*/ 90519 h 579265"/>
                <a:gd name="connsiteX30" fmla="*/ 221689 w 1042423"/>
                <a:gd name="connsiteY30" fmla="*/ 109569 h 579265"/>
                <a:gd name="connsiteX31" fmla="*/ 243120 w 1042423"/>
                <a:gd name="connsiteY31" fmla="*/ 111950 h 579265"/>
                <a:gd name="connsiteX32" fmla="*/ 264551 w 1042423"/>
                <a:gd name="connsiteY32" fmla="*/ 92900 h 579265"/>
                <a:gd name="connsiteX33" fmla="*/ 328845 w 1042423"/>
                <a:gd name="connsiteY33" fmla="*/ 100044 h 579265"/>
                <a:gd name="connsiteX34" fmla="*/ 378851 w 1042423"/>
                <a:gd name="connsiteY34" fmla="*/ 121475 h 579265"/>
                <a:gd name="connsiteX35" fmla="*/ 402664 w 1042423"/>
                <a:gd name="connsiteY35" fmla="*/ 173862 h 579265"/>
                <a:gd name="connsiteX36" fmla="*/ 433620 w 1042423"/>
                <a:gd name="connsiteY36" fmla="*/ 259587 h 579265"/>
                <a:gd name="connsiteX37" fmla="*/ 459814 w 1042423"/>
                <a:gd name="connsiteY37" fmla="*/ 311975 h 579265"/>
                <a:gd name="connsiteX38" fmla="*/ 505057 w 1042423"/>
                <a:gd name="connsiteY38" fmla="*/ 354837 h 579265"/>
                <a:gd name="connsiteX39" fmla="*/ 566970 w 1042423"/>
                <a:gd name="connsiteY39" fmla="*/ 376269 h 579265"/>
                <a:gd name="connsiteX40" fmla="*/ 531251 w 1042423"/>
                <a:gd name="connsiteY40" fmla="*/ 385794 h 579265"/>
                <a:gd name="connsiteX41" fmla="*/ 474101 w 1042423"/>
                <a:gd name="connsiteY41" fmla="*/ 409606 h 579265"/>
                <a:gd name="connsiteX42" fmla="*/ 371707 w 1042423"/>
                <a:gd name="connsiteY42" fmla="*/ 440562 h 579265"/>
                <a:gd name="connsiteX43" fmla="*/ 274076 w 1042423"/>
                <a:gd name="connsiteY43" fmla="*/ 469137 h 579265"/>
                <a:gd name="connsiteX44" fmla="*/ 164539 w 1042423"/>
                <a:gd name="connsiteY44" fmla="*/ 488187 h 579265"/>
                <a:gd name="connsiteX45" fmla="*/ 100245 w 1042423"/>
                <a:gd name="connsiteY45" fmla="*/ 495331 h 579265"/>
                <a:gd name="connsiteX46" fmla="*/ 26426 w 1042423"/>
                <a:gd name="connsiteY46" fmla="*/ 504856 h 579265"/>
                <a:gd name="connsiteX47" fmla="*/ 43095 w 1042423"/>
                <a:gd name="connsiteY47" fmla="*/ 528669 h 579265"/>
                <a:gd name="connsiteX48" fmla="*/ 140726 w 1042423"/>
                <a:gd name="connsiteY48" fmla="*/ 526287 h 579265"/>
                <a:gd name="connsiteX49" fmla="*/ 219307 w 1042423"/>
                <a:gd name="connsiteY49" fmla="*/ 516762 h 579265"/>
                <a:gd name="connsiteX50" fmla="*/ 266932 w 1042423"/>
                <a:gd name="connsiteY50" fmla="*/ 507237 h 579265"/>
                <a:gd name="connsiteX51" fmla="*/ 259789 w 1042423"/>
                <a:gd name="connsiteY51" fmla="*/ 526287 h 579265"/>
                <a:gd name="connsiteX52" fmla="*/ 238357 w 1042423"/>
                <a:gd name="connsiteY52" fmla="*/ 540575 h 579265"/>
                <a:gd name="connsiteX53" fmla="*/ 219307 w 1042423"/>
                <a:gd name="connsiteY53" fmla="*/ 559625 h 579265"/>
                <a:gd name="connsiteX54" fmla="*/ 245501 w 1042423"/>
                <a:gd name="connsiteY54" fmla="*/ 571531 h 579265"/>
                <a:gd name="connsiteX55" fmla="*/ 283601 w 1042423"/>
                <a:gd name="connsiteY55" fmla="*/ 538194 h 579265"/>
                <a:gd name="connsiteX56" fmla="*/ 340751 w 1042423"/>
                <a:gd name="connsiteY56" fmla="*/ 502475 h 579265"/>
                <a:gd name="connsiteX57" fmla="*/ 433620 w 1042423"/>
                <a:gd name="connsiteY57" fmla="*/ 469137 h 579265"/>
                <a:gd name="connsiteX58" fmla="*/ 509820 w 1042423"/>
                <a:gd name="connsiteY58" fmla="*/ 452469 h 579265"/>
                <a:gd name="connsiteX59" fmla="*/ 564589 w 1042423"/>
                <a:gd name="connsiteY59" fmla="*/ 445325 h 579265"/>
                <a:gd name="connsiteX60" fmla="*/ 607451 w 1042423"/>
                <a:gd name="connsiteY60" fmla="*/ 438181 h 579265"/>
                <a:gd name="connsiteX61" fmla="*/ 676507 w 1042423"/>
                <a:gd name="connsiteY61" fmla="*/ 452469 h 579265"/>
                <a:gd name="connsiteX62" fmla="*/ 733657 w 1042423"/>
                <a:gd name="connsiteY62" fmla="*/ 469137 h 579265"/>
                <a:gd name="connsiteX63" fmla="*/ 802714 w 1042423"/>
                <a:gd name="connsiteY63" fmla="*/ 488187 h 579265"/>
                <a:gd name="connsiteX64" fmla="*/ 886057 w 1042423"/>
                <a:gd name="connsiteY64" fmla="*/ 512000 h 579265"/>
                <a:gd name="connsiteX65" fmla="*/ 936064 w 1042423"/>
                <a:gd name="connsiteY65" fmla="*/ 535812 h 579265"/>
                <a:gd name="connsiteX66" fmla="*/ 964639 w 1042423"/>
                <a:gd name="connsiteY66" fmla="*/ 554862 h 579265"/>
                <a:gd name="connsiteX67" fmla="*/ 1038457 w 1042423"/>
                <a:gd name="connsiteY67" fmla="*/ 578675 h 579265"/>
                <a:gd name="connsiteX68" fmla="*/ 1026551 w 1042423"/>
                <a:gd name="connsiteY68" fmla="*/ 521525 h 579265"/>
                <a:gd name="connsiteX0" fmla="*/ 1026551 w 1042423"/>
                <a:gd name="connsiteY0" fmla="*/ 521525 h 579265"/>
                <a:gd name="connsiteX1" fmla="*/ 976545 w 1042423"/>
                <a:gd name="connsiteY1" fmla="*/ 466756 h 579265"/>
                <a:gd name="connsiteX2" fmla="*/ 917014 w 1042423"/>
                <a:gd name="connsiteY2" fmla="*/ 447706 h 579265"/>
                <a:gd name="connsiteX3" fmla="*/ 828907 w 1042423"/>
                <a:gd name="connsiteY3" fmla="*/ 423894 h 579265"/>
                <a:gd name="connsiteX4" fmla="*/ 759851 w 1042423"/>
                <a:gd name="connsiteY4" fmla="*/ 402462 h 579265"/>
                <a:gd name="connsiteX5" fmla="*/ 662220 w 1042423"/>
                <a:gd name="connsiteY5" fmla="*/ 371506 h 579265"/>
                <a:gd name="connsiteX6" fmla="*/ 557445 w 1042423"/>
                <a:gd name="connsiteY6" fmla="*/ 338169 h 579265"/>
                <a:gd name="connsiteX7" fmla="*/ 483626 w 1042423"/>
                <a:gd name="connsiteY7" fmla="*/ 295306 h 579265"/>
                <a:gd name="connsiteX8" fmla="*/ 440763 w 1042423"/>
                <a:gd name="connsiteY8" fmla="*/ 214344 h 579265"/>
                <a:gd name="connsiteX9" fmla="*/ 414569 w 1042423"/>
                <a:gd name="connsiteY9" fmla="*/ 142906 h 579265"/>
                <a:gd name="connsiteX10" fmla="*/ 405045 w 1042423"/>
                <a:gd name="connsiteY10" fmla="*/ 116712 h 579265"/>
                <a:gd name="connsiteX11" fmla="*/ 395521 w 1042423"/>
                <a:gd name="connsiteY11" fmla="*/ 88137 h 579265"/>
                <a:gd name="connsiteX12" fmla="*/ 359802 w 1042423"/>
                <a:gd name="connsiteY12" fmla="*/ 45275 h 579265"/>
                <a:gd name="connsiteX13" fmla="*/ 321702 w 1042423"/>
                <a:gd name="connsiteY13" fmla="*/ 21463 h 579265"/>
                <a:gd name="connsiteX14" fmla="*/ 259789 w 1042423"/>
                <a:gd name="connsiteY14" fmla="*/ 31 h 579265"/>
                <a:gd name="connsiteX15" fmla="*/ 305032 w 1042423"/>
                <a:gd name="connsiteY15" fmla="*/ 26225 h 579265"/>
                <a:gd name="connsiteX16" fmla="*/ 338370 w 1042423"/>
                <a:gd name="connsiteY16" fmla="*/ 52419 h 579265"/>
                <a:gd name="connsiteX17" fmla="*/ 366945 w 1042423"/>
                <a:gd name="connsiteY17" fmla="*/ 80994 h 579265"/>
                <a:gd name="connsiteX18" fmla="*/ 326464 w 1042423"/>
                <a:gd name="connsiteY18" fmla="*/ 76232 h 579265"/>
                <a:gd name="connsiteX19" fmla="*/ 274076 w 1042423"/>
                <a:gd name="connsiteY19" fmla="*/ 69087 h 579265"/>
                <a:gd name="connsiteX20" fmla="*/ 193114 w 1042423"/>
                <a:gd name="connsiteY20" fmla="*/ 64325 h 579265"/>
                <a:gd name="connsiteX21" fmla="*/ 135964 w 1042423"/>
                <a:gd name="connsiteY21" fmla="*/ 71469 h 579265"/>
                <a:gd name="connsiteX22" fmla="*/ 71670 w 1042423"/>
                <a:gd name="connsiteY22" fmla="*/ 102425 h 579265"/>
                <a:gd name="connsiteX23" fmla="*/ 31189 w 1042423"/>
                <a:gd name="connsiteY23" fmla="*/ 123856 h 579265"/>
                <a:gd name="connsiteX24" fmla="*/ 232 w 1042423"/>
                <a:gd name="connsiteY24" fmla="*/ 145287 h 579265"/>
                <a:gd name="connsiteX25" fmla="*/ 19282 w 1042423"/>
                <a:gd name="connsiteY25" fmla="*/ 147669 h 579265"/>
                <a:gd name="connsiteX26" fmla="*/ 59764 w 1042423"/>
                <a:gd name="connsiteY26" fmla="*/ 128619 h 579265"/>
                <a:gd name="connsiteX27" fmla="*/ 116914 w 1042423"/>
                <a:gd name="connsiteY27" fmla="*/ 97662 h 579265"/>
                <a:gd name="connsiteX28" fmla="*/ 190732 w 1042423"/>
                <a:gd name="connsiteY28" fmla="*/ 85756 h 579265"/>
                <a:gd name="connsiteX29" fmla="*/ 243120 w 1042423"/>
                <a:gd name="connsiteY29" fmla="*/ 90519 h 579265"/>
                <a:gd name="connsiteX30" fmla="*/ 221689 w 1042423"/>
                <a:gd name="connsiteY30" fmla="*/ 109569 h 579265"/>
                <a:gd name="connsiteX31" fmla="*/ 243120 w 1042423"/>
                <a:gd name="connsiteY31" fmla="*/ 111950 h 579265"/>
                <a:gd name="connsiteX32" fmla="*/ 264551 w 1042423"/>
                <a:gd name="connsiteY32" fmla="*/ 92900 h 579265"/>
                <a:gd name="connsiteX33" fmla="*/ 328845 w 1042423"/>
                <a:gd name="connsiteY33" fmla="*/ 100044 h 579265"/>
                <a:gd name="connsiteX34" fmla="*/ 378851 w 1042423"/>
                <a:gd name="connsiteY34" fmla="*/ 121475 h 579265"/>
                <a:gd name="connsiteX35" fmla="*/ 402664 w 1042423"/>
                <a:gd name="connsiteY35" fmla="*/ 173862 h 579265"/>
                <a:gd name="connsiteX36" fmla="*/ 433620 w 1042423"/>
                <a:gd name="connsiteY36" fmla="*/ 259587 h 579265"/>
                <a:gd name="connsiteX37" fmla="*/ 459814 w 1042423"/>
                <a:gd name="connsiteY37" fmla="*/ 311975 h 579265"/>
                <a:gd name="connsiteX38" fmla="*/ 505057 w 1042423"/>
                <a:gd name="connsiteY38" fmla="*/ 354837 h 579265"/>
                <a:gd name="connsiteX39" fmla="*/ 566970 w 1042423"/>
                <a:gd name="connsiteY39" fmla="*/ 376269 h 579265"/>
                <a:gd name="connsiteX40" fmla="*/ 531251 w 1042423"/>
                <a:gd name="connsiteY40" fmla="*/ 385794 h 579265"/>
                <a:gd name="connsiteX41" fmla="*/ 474101 w 1042423"/>
                <a:gd name="connsiteY41" fmla="*/ 409606 h 579265"/>
                <a:gd name="connsiteX42" fmla="*/ 371707 w 1042423"/>
                <a:gd name="connsiteY42" fmla="*/ 440562 h 579265"/>
                <a:gd name="connsiteX43" fmla="*/ 274076 w 1042423"/>
                <a:gd name="connsiteY43" fmla="*/ 469137 h 579265"/>
                <a:gd name="connsiteX44" fmla="*/ 164539 w 1042423"/>
                <a:gd name="connsiteY44" fmla="*/ 488187 h 579265"/>
                <a:gd name="connsiteX45" fmla="*/ 100245 w 1042423"/>
                <a:gd name="connsiteY45" fmla="*/ 495331 h 579265"/>
                <a:gd name="connsiteX46" fmla="*/ 26426 w 1042423"/>
                <a:gd name="connsiteY46" fmla="*/ 504856 h 579265"/>
                <a:gd name="connsiteX47" fmla="*/ 43095 w 1042423"/>
                <a:gd name="connsiteY47" fmla="*/ 528669 h 579265"/>
                <a:gd name="connsiteX48" fmla="*/ 140726 w 1042423"/>
                <a:gd name="connsiteY48" fmla="*/ 526287 h 579265"/>
                <a:gd name="connsiteX49" fmla="*/ 219307 w 1042423"/>
                <a:gd name="connsiteY49" fmla="*/ 516762 h 579265"/>
                <a:gd name="connsiteX50" fmla="*/ 266932 w 1042423"/>
                <a:gd name="connsiteY50" fmla="*/ 507237 h 579265"/>
                <a:gd name="connsiteX51" fmla="*/ 259789 w 1042423"/>
                <a:gd name="connsiteY51" fmla="*/ 526287 h 579265"/>
                <a:gd name="connsiteX52" fmla="*/ 238357 w 1042423"/>
                <a:gd name="connsiteY52" fmla="*/ 540575 h 579265"/>
                <a:gd name="connsiteX53" fmla="*/ 219307 w 1042423"/>
                <a:gd name="connsiteY53" fmla="*/ 559625 h 579265"/>
                <a:gd name="connsiteX54" fmla="*/ 245501 w 1042423"/>
                <a:gd name="connsiteY54" fmla="*/ 571531 h 579265"/>
                <a:gd name="connsiteX55" fmla="*/ 283601 w 1042423"/>
                <a:gd name="connsiteY55" fmla="*/ 538194 h 579265"/>
                <a:gd name="connsiteX56" fmla="*/ 340751 w 1042423"/>
                <a:gd name="connsiteY56" fmla="*/ 502475 h 579265"/>
                <a:gd name="connsiteX57" fmla="*/ 433620 w 1042423"/>
                <a:gd name="connsiteY57" fmla="*/ 469137 h 579265"/>
                <a:gd name="connsiteX58" fmla="*/ 509820 w 1042423"/>
                <a:gd name="connsiteY58" fmla="*/ 452469 h 579265"/>
                <a:gd name="connsiteX59" fmla="*/ 564589 w 1042423"/>
                <a:gd name="connsiteY59" fmla="*/ 445325 h 579265"/>
                <a:gd name="connsiteX60" fmla="*/ 607451 w 1042423"/>
                <a:gd name="connsiteY60" fmla="*/ 438181 h 579265"/>
                <a:gd name="connsiteX61" fmla="*/ 676507 w 1042423"/>
                <a:gd name="connsiteY61" fmla="*/ 452469 h 579265"/>
                <a:gd name="connsiteX62" fmla="*/ 733657 w 1042423"/>
                <a:gd name="connsiteY62" fmla="*/ 469137 h 579265"/>
                <a:gd name="connsiteX63" fmla="*/ 802714 w 1042423"/>
                <a:gd name="connsiteY63" fmla="*/ 488187 h 579265"/>
                <a:gd name="connsiteX64" fmla="*/ 886057 w 1042423"/>
                <a:gd name="connsiteY64" fmla="*/ 512000 h 579265"/>
                <a:gd name="connsiteX65" fmla="*/ 936064 w 1042423"/>
                <a:gd name="connsiteY65" fmla="*/ 535812 h 579265"/>
                <a:gd name="connsiteX66" fmla="*/ 964639 w 1042423"/>
                <a:gd name="connsiteY66" fmla="*/ 554862 h 579265"/>
                <a:gd name="connsiteX67" fmla="*/ 1038457 w 1042423"/>
                <a:gd name="connsiteY67" fmla="*/ 578675 h 579265"/>
                <a:gd name="connsiteX68" fmla="*/ 1026551 w 1042423"/>
                <a:gd name="connsiteY68" fmla="*/ 521525 h 579265"/>
                <a:gd name="connsiteX0" fmla="*/ 1026551 w 1042298"/>
                <a:gd name="connsiteY0" fmla="*/ 521525 h 579265"/>
                <a:gd name="connsiteX1" fmla="*/ 981308 w 1042298"/>
                <a:gd name="connsiteY1" fmla="*/ 471519 h 579265"/>
                <a:gd name="connsiteX2" fmla="*/ 917014 w 1042298"/>
                <a:gd name="connsiteY2" fmla="*/ 447706 h 579265"/>
                <a:gd name="connsiteX3" fmla="*/ 828907 w 1042298"/>
                <a:gd name="connsiteY3" fmla="*/ 423894 h 579265"/>
                <a:gd name="connsiteX4" fmla="*/ 759851 w 1042298"/>
                <a:gd name="connsiteY4" fmla="*/ 402462 h 579265"/>
                <a:gd name="connsiteX5" fmla="*/ 662220 w 1042298"/>
                <a:gd name="connsiteY5" fmla="*/ 371506 h 579265"/>
                <a:gd name="connsiteX6" fmla="*/ 557445 w 1042298"/>
                <a:gd name="connsiteY6" fmla="*/ 338169 h 579265"/>
                <a:gd name="connsiteX7" fmla="*/ 483626 w 1042298"/>
                <a:gd name="connsiteY7" fmla="*/ 295306 h 579265"/>
                <a:gd name="connsiteX8" fmla="*/ 440763 w 1042298"/>
                <a:gd name="connsiteY8" fmla="*/ 214344 h 579265"/>
                <a:gd name="connsiteX9" fmla="*/ 414569 w 1042298"/>
                <a:gd name="connsiteY9" fmla="*/ 142906 h 579265"/>
                <a:gd name="connsiteX10" fmla="*/ 405045 w 1042298"/>
                <a:gd name="connsiteY10" fmla="*/ 116712 h 579265"/>
                <a:gd name="connsiteX11" fmla="*/ 395521 w 1042298"/>
                <a:gd name="connsiteY11" fmla="*/ 88137 h 579265"/>
                <a:gd name="connsiteX12" fmla="*/ 359802 w 1042298"/>
                <a:gd name="connsiteY12" fmla="*/ 45275 h 579265"/>
                <a:gd name="connsiteX13" fmla="*/ 321702 w 1042298"/>
                <a:gd name="connsiteY13" fmla="*/ 21463 h 579265"/>
                <a:gd name="connsiteX14" fmla="*/ 259789 w 1042298"/>
                <a:gd name="connsiteY14" fmla="*/ 31 h 579265"/>
                <a:gd name="connsiteX15" fmla="*/ 305032 w 1042298"/>
                <a:gd name="connsiteY15" fmla="*/ 26225 h 579265"/>
                <a:gd name="connsiteX16" fmla="*/ 338370 w 1042298"/>
                <a:gd name="connsiteY16" fmla="*/ 52419 h 579265"/>
                <a:gd name="connsiteX17" fmla="*/ 366945 w 1042298"/>
                <a:gd name="connsiteY17" fmla="*/ 80994 h 579265"/>
                <a:gd name="connsiteX18" fmla="*/ 326464 w 1042298"/>
                <a:gd name="connsiteY18" fmla="*/ 76232 h 579265"/>
                <a:gd name="connsiteX19" fmla="*/ 274076 w 1042298"/>
                <a:gd name="connsiteY19" fmla="*/ 69087 h 579265"/>
                <a:gd name="connsiteX20" fmla="*/ 193114 w 1042298"/>
                <a:gd name="connsiteY20" fmla="*/ 64325 h 579265"/>
                <a:gd name="connsiteX21" fmla="*/ 135964 w 1042298"/>
                <a:gd name="connsiteY21" fmla="*/ 71469 h 579265"/>
                <a:gd name="connsiteX22" fmla="*/ 71670 w 1042298"/>
                <a:gd name="connsiteY22" fmla="*/ 102425 h 579265"/>
                <a:gd name="connsiteX23" fmla="*/ 31189 w 1042298"/>
                <a:gd name="connsiteY23" fmla="*/ 123856 h 579265"/>
                <a:gd name="connsiteX24" fmla="*/ 232 w 1042298"/>
                <a:gd name="connsiteY24" fmla="*/ 145287 h 579265"/>
                <a:gd name="connsiteX25" fmla="*/ 19282 w 1042298"/>
                <a:gd name="connsiteY25" fmla="*/ 147669 h 579265"/>
                <a:gd name="connsiteX26" fmla="*/ 59764 w 1042298"/>
                <a:gd name="connsiteY26" fmla="*/ 128619 h 579265"/>
                <a:gd name="connsiteX27" fmla="*/ 116914 w 1042298"/>
                <a:gd name="connsiteY27" fmla="*/ 97662 h 579265"/>
                <a:gd name="connsiteX28" fmla="*/ 190732 w 1042298"/>
                <a:gd name="connsiteY28" fmla="*/ 85756 h 579265"/>
                <a:gd name="connsiteX29" fmla="*/ 243120 w 1042298"/>
                <a:gd name="connsiteY29" fmla="*/ 90519 h 579265"/>
                <a:gd name="connsiteX30" fmla="*/ 221689 w 1042298"/>
                <a:gd name="connsiteY30" fmla="*/ 109569 h 579265"/>
                <a:gd name="connsiteX31" fmla="*/ 243120 w 1042298"/>
                <a:gd name="connsiteY31" fmla="*/ 111950 h 579265"/>
                <a:gd name="connsiteX32" fmla="*/ 264551 w 1042298"/>
                <a:gd name="connsiteY32" fmla="*/ 92900 h 579265"/>
                <a:gd name="connsiteX33" fmla="*/ 328845 w 1042298"/>
                <a:gd name="connsiteY33" fmla="*/ 100044 h 579265"/>
                <a:gd name="connsiteX34" fmla="*/ 378851 w 1042298"/>
                <a:gd name="connsiteY34" fmla="*/ 121475 h 579265"/>
                <a:gd name="connsiteX35" fmla="*/ 402664 w 1042298"/>
                <a:gd name="connsiteY35" fmla="*/ 173862 h 579265"/>
                <a:gd name="connsiteX36" fmla="*/ 433620 w 1042298"/>
                <a:gd name="connsiteY36" fmla="*/ 259587 h 579265"/>
                <a:gd name="connsiteX37" fmla="*/ 459814 w 1042298"/>
                <a:gd name="connsiteY37" fmla="*/ 311975 h 579265"/>
                <a:gd name="connsiteX38" fmla="*/ 505057 w 1042298"/>
                <a:gd name="connsiteY38" fmla="*/ 354837 h 579265"/>
                <a:gd name="connsiteX39" fmla="*/ 566970 w 1042298"/>
                <a:gd name="connsiteY39" fmla="*/ 376269 h 579265"/>
                <a:gd name="connsiteX40" fmla="*/ 531251 w 1042298"/>
                <a:gd name="connsiteY40" fmla="*/ 385794 h 579265"/>
                <a:gd name="connsiteX41" fmla="*/ 474101 w 1042298"/>
                <a:gd name="connsiteY41" fmla="*/ 409606 h 579265"/>
                <a:gd name="connsiteX42" fmla="*/ 371707 w 1042298"/>
                <a:gd name="connsiteY42" fmla="*/ 440562 h 579265"/>
                <a:gd name="connsiteX43" fmla="*/ 274076 w 1042298"/>
                <a:gd name="connsiteY43" fmla="*/ 469137 h 579265"/>
                <a:gd name="connsiteX44" fmla="*/ 164539 w 1042298"/>
                <a:gd name="connsiteY44" fmla="*/ 488187 h 579265"/>
                <a:gd name="connsiteX45" fmla="*/ 100245 w 1042298"/>
                <a:gd name="connsiteY45" fmla="*/ 495331 h 579265"/>
                <a:gd name="connsiteX46" fmla="*/ 26426 w 1042298"/>
                <a:gd name="connsiteY46" fmla="*/ 504856 h 579265"/>
                <a:gd name="connsiteX47" fmla="*/ 43095 w 1042298"/>
                <a:gd name="connsiteY47" fmla="*/ 528669 h 579265"/>
                <a:gd name="connsiteX48" fmla="*/ 140726 w 1042298"/>
                <a:gd name="connsiteY48" fmla="*/ 526287 h 579265"/>
                <a:gd name="connsiteX49" fmla="*/ 219307 w 1042298"/>
                <a:gd name="connsiteY49" fmla="*/ 516762 h 579265"/>
                <a:gd name="connsiteX50" fmla="*/ 266932 w 1042298"/>
                <a:gd name="connsiteY50" fmla="*/ 507237 h 579265"/>
                <a:gd name="connsiteX51" fmla="*/ 259789 w 1042298"/>
                <a:gd name="connsiteY51" fmla="*/ 526287 h 579265"/>
                <a:gd name="connsiteX52" fmla="*/ 238357 w 1042298"/>
                <a:gd name="connsiteY52" fmla="*/ 540575 h 579265"/>
                <a:gd name="connsiteX53" fmla="*/ 219307 w 1042298"/>
                <a:gd name="connsiteY53" fmla="*/ 559625 h 579265"/>
                <a:gd name="connsiteX54" fmla="*/ 245501 w 1042298"/>
                <a:gd name="connsiteY54" fmla="*/ 571531 h 579265"/>
                <a:gd name="connsiteX55" fmla="*/ 283601 w 1042298"/>
                <a:gd name="connsiteY55" fmla="*/ 538194 h 579265"/>
                <a:gd name="connsiteX56" fmla="*/ 340751 w 1042298"/>
                <a:gd name="connsiteY56" fmla="*/ 502475 h 579265"/>
                <a:gd name="connsiteX57" fmla="*/ 433620 w 1042298"/>
                <a:gd name="connsiteY57" fmla="*/ 469137 h 579265"/>
                <a:gd name="connsiteX58" fmla="*/ 509820 w 1042298"/>
                <a:gd name="connsiteY58" fmla="*/ 452469 h 579265"/>
                <a:gd name="connsiteX59" fmla="*/ 564589 w 1042298"/>
                <a:gd name="connsiteY59" fmla="*/ 445325 h 579265"/>
                <a:gd name="connsiteX60" fmla="*/ 607451 w 1042298"/>
                <a:gd name="connsiteY60" fmla="*/ 438181 h 579265"/>
                <a:gd name="connsiteX61" fmla="*/ 676507 w 1042298"/>
                <a:gd name="connsiteY61" fmla="*/ 452469 h 579265"/>
                <a:gd name="connsiteX62" fmla="*/ 733657 w 1042298"/>
                <a:gd name="connsiteY62" fmla="*/ 469137 h 579265"/>
                <a:gd name="connsiteX63" fmla="*/ 802714 w 1042298"/>
                <a:gd name="connsiteY63" fmla="*/ 488187 h 579265"/>
                <a:gd name="connsiteX64" fmla="*/ 886057 w 1042298"/>
                <a:gd name="connsiteY64" fmla="*/ 512000 h 579265"/>
                <a:gd name="connsiteX65" fmla="*/ 936064 w 1042298"/>
                <a:gd name="connsiteY65" fmla="*/ 535812 h 579265"/>
                <a:gd name="connsiteX66" fmla="*/ 964639 w 1042298"/>
                <a:gd name="connsiteY66" fmla="*/ 554862 h 579265"/>
                <a:gd name="connsiteX67" fmla="*/ 1038457 w 1042298"/>
                <a:gd name="connsiteY67" fmla="*/ 578675 h 579265"/>
                <a:gd name="connsiteX68" fmla="*/ 1026551 w 1042298"/>
                <a:gd name="connsiteY68" fmla="*/ 521525 h 579265"/>
                <a:gd name="connsiteX0" fmla="*/ 1026551 w 1042298"/>
                <a:gd name="connsiteY0" fmla="*/ 521525 h 579265"/>
                <a:gd name="connsiteX1" fmla="*/ 981308 w 1042298"/>
                <a:gd name="connsiteY1" fmla="*/ 471519 h 579265"/>
                <a:gd name="connsiteX2" fmla="*/ 919395 w 1042298"/>
                <a:gd name="connsiteY2" fmla="*/ 450087 h 579265"/>
                <a:gd name="connsiteX3" fmla="*/ 828907 w 1042298"/>
                <a:gd name="connsiteY3" fmla="*/ 423894 h 579265"/>
                <a:gd name="connsiteX4" fmla="*/ 759851 w 1042298"/>
                <a:gd name="connsiteY4" fmla="*/ 402462 h 579265"/>
                <a:gd name="connsiteX5" fmla="*/ 662220 w 1042298"/>
                <a:gd name="connsiteY5" fmla="*/ 371506 h 579265"/>
                <a:gd name="connsiteX6" fmla="*/ 557445 w 1042298"/>
                <a:gd name="connsiteY6" fmla="*/ 338169 h 579265"/>
                <a:gd name="connsiteX7" fmla="*/ 483626 w 1042298"/>
                <a:gd name="connsiteY7" fmla="*/ 295306 h 579265"/>
                <a:gd name="connsiteX8" fmla="*/ 440763 w 1042298"/>
                <a:gd name="connsiteY8" fmla="*/ 214344 h 579265"/>
                <a:gd name="connsiteX9" fmla="*/ 414569 w 1042298"/>
                <a:gd name="connsiteY9" fmla="*/ 142906 h 579265"/>
                <a:gd name="connsiteX10" fmla="*/ 405045 w 1042298"/>
                <a:gd name="connsiteY10" fmla="*/ 116712 h 579265"/>
                <a:gd name="connsiteX11" fmla="*/ 395521 w 1042298"/>
                <a:gd name="connsiteY11" fmla="*/ 88137 h 579265"/>
                <a:gd name="connsiteX12" fmla="*/ 359802 w 1042298"/>
                <a:gd name="connsiteY12" fmla="*/ 45275 h 579265"/>
                <a:gd name="connsiteX13" fmla="*/ 321702 w 1042298"/>
                <a:gd name="connsiteY13" fmla="*/ 21463 h 579265"/>
                <a:gd name="connsiteX14" fmla="*/ 259789 w 1042298"/>
                <a:gd name="connsiteY14" fmla="*/ 31 h 579265"/>
                <a:gd name="connsiteX15" fmla="*/ 305032 w 1042298"/>
                <a:gd name="connsiteY15" fmla="*/ 26225 h 579265"/>
                <a:gd name="connsiteX16" fmla="*/ 338370 w 1042298"/>
                <a:gd name="connsiteY16" fmla="*/ 52419 h 579265"/>
                <a:gd name="connsiteX17" fmla="*/ 366945 w 1042298"/>
                <a:gd name="connsiteY17" fmla="*/ 80994 h 579265"/>
                <a:gd name="connsiteX18" fmla="*/ 326464 w 1042298"/>
                <a:gd name="connsiteY18" fmla="*/ 76232 h 579265"/>
                <a:gd name="connsiteX19" fmla="*/ 274076 w 1042298"/>
                <a:gd name="connsiteY19" fmla="*/ 69087 h 579265"/>
                <a:gd name="connsiteX20" fmla="*/ 193114 w 1042298"/>
                <a:gd name="connsiteY20" fmla="*/ 64325 h 579265"/>
                <a:gd name="connsiteX21" fmla="*/ 135964 w 1042298"/>
                <a:gd name="connsiteY21" fmla="*/ 71469 h 579265"/>
                <a:gd name="connsiteX22" fmla="*/ 71670 w 1042298"/>
                <a:gd name="connsiteY22" fmla="*/ 102425 h 579265"/>
                <a:gd name="connsiteX23" fmla="*/ 31189 w 1042298"/>
                <a:gd name="connsiteY23" fmla="*/ 123856 h 579265"/>
                <a:gd name="connsiteX24" fmla="*/ 232 w 1042298"/>
                <a:gd name="connsiteY24" fmla="*/ 145287 h 579265"/>
                <a:gd name="connsiteX25" fmla="*/ 19282 w 1042298"/>
                <a:gd name="connsiteY25" fmla="*/ 147669 h 579265"/>
                <a:gd name="connsiteX26" fmla="*/ 59764 w 1042298"/>
                <a:gd name="connsiteY26" fmla="*/ 128619 h 579265"/>
                <a:gd name="connsiteX27" fmla="*/ 116914 w 1042298"/>
                <a:gd name="connsiteY27" fmla="*/ 97662 h 579265"/>
                <a:gd name="connsiteX28" fmla="*/ 190732 w 1042298"/>
                <a:gd name="connsiteY28" fmla="*/ 85756 h 579265"/>
                <a:gd name="connsiteX29" fmla="*/ 243120 w 1042298"/>
                <a:gd name="connsiteY29" fmla="*/ 90519 h 579265"/>
                <a:gd name="connsiteX30" fmla="*/ 221689 w 1042298"/>
                <a:gd name="connsiteY30" fmla="*/ 109569 h 579265"/>
                <a:gd name="connsiteX31" fmla="*/ 243120 w 1042298"/>
                <a:gd name="connsiteY31" fmla="*/ 111950 h 579265"/>
                <a:gd name="connsiteX32" fmla="*/ 264551 w 1042298"/>
                <a:gd name="connsiteY32" fmla="*/ 92900 h 579265"/>
                <a:gd name="connsiteX33" fmla="*/ 328845 w 1042298"/>
                <a:gd name="connsiteY33" fmla="*/ 100044 h 579265"/>
                <a:gd name="connsiteX34" fmla="*/ 378851 w 1042298"/>
                <a:gd name="connsiteY34" fmla="*/ 121475 h 579265"/>
                <a:gd name="connsiteX35" fmla="*/ 402664 w 1042298"/>
                <a:gd name="connsiteY35" fmla="*/ 173862 h 579265"/>
                <a:gd name="connsiteX36" fmla="*/ 433620 w 1042298"/>
                <a:gd name="connsiteY36" fmla="*/ 259587 h 579265"/>
                <a:gd name="connsiteX37" fmla="*/ 459814 w 1042298"/>
                <a:gd name="connsiteY37" fmla="*/ 311975 h 579265"/>
                <a:gd name="connsiteX38" fmla="*/ 505057 w 1042298"/>
                <a:gd name="connsiteY38" fmla="*/ 354837 h 579265"/>
                <a:gd name="connsiteX39" fmla="*/ 566970 w 1042298"/>
                <a:gd name="connsiteY39" fmla="*/ 376269 h 579265"/>
                <a:gd name="connsiteX40" fmla="*/ 531251 w 1042298"/>
                <a:gd name="connsiteY40" fmla="*/ 385794 h 579265"/>
                <a:gd name="connsiteX41" fmla="*/ 474101 w 1042298"/>
                <a:gd name="connsiteY41" fmla="*/ 409606 h 579265"/>
                <a:gd name="connsiteX42" fmla="*/ 371707 w 1042298"/>
                <a:gd name="connsiteY42" fmla="*/ 440562 h 579265"/>
                <a:gd name="connsiteX43" fmla="*/ 274076 w 1042298"/>
                <a:gd name="connsiteY43" fmla="*/ 469137 h 579265"/>
                <a:gd name="connsiteX44" fmla="*/ 164539 w 1042298"/>
                <a:gd name="connsiteY44" fmla="*/ 488187 h 579265"/>
                <a:gd name="connsiteX45" fmla="*/ 100245 w 1042298"/>
                <a:gd name="connsiteY45" fmla="*/ 495331 h 579265"/>
                <a:gd name="connsiteX46" fmla="*/ 26426 w 1042298"/>
                <a:gd name="connsiteY46" fmla="*/ 504856 h 579265"/>
                <a:gd name="connsiteX47" fmla="*/ 43095 w 1042298"/>
                <a:gd name="connsiteY47" fmla="*/ 528669 h 579265"/>
                <a:gd name="connsiteX48" fmla="*/ 140726 w 1042298"/>
                <a:gd name="connsiteY48" fmla="*/ 526287 h 579265"/>
                <a:gd name="connsiteX49" fmla="*/ 219307 w 1042298"/>
                <a:gd name="connsiteY49" fmla="*/ 516762 h 579265"/>
                <a:gd name="connsiteX50" fmla="*/ 266932 w 1042298"/>
                <a:gd name="connsiteY50" fmla="*/ 507237 h 579265"/>
                <a:gd name="connsiteX51" fmla="*/ 259789 w 1042298"/>
                <a:gd name="connsiteY51" fmla="*/ 526287 h 579265"/>
                <a:gd name="connsiteX52" fmla="*/ 238357 w 1042298"/>
                <a:gd name="connsiteY52" fmla="*/ 540575 h 579265"/>
                <a:gd name="connsiteX53" fmla="*/ 219307 w 1042298"/>
                <a:gd name="connsiteY53" fmla="*/ 559625 h 579265"/>
                <a:gd name="connsiteX54" fmla="*/ 245501 w 1042298"/>
                <a:gd name="connsiteY54" fmla="*/ 571531 h 579265"/>
                <a:gd name="connsiteX55" fmla="*/ 283601 w 1042298"/>
                <a:gd name="connsiteY55" fmla="*/ 538194 h 579265"/>
                <a:gd name="connsiteX56" fmla="*/ 340751 w 1042298"/>
                <a:gd name="connsiteY56" fmla="*/ 502475 h 579265"/>
                <a:gd name="connsiteX57" fmla="*/ 433620 w 1042298"/>
                <a:gd name="connsiteY57" fmla="*/ 469137 h 579265"/>
                <a:gd name="connsiteX58" fmla="*/ 509820 w 1042298"/>
                <a:gd name="connsiteY58" fmla="*/ 452469 h 579265"/>
                <a:gd name="connsiteX59" fmla="*/ 564589 w 1042298"/>
                <a:gd name="connsiteY59" fmla="*/ 445325 h 579265"/>
                <a:gd name="connsiteX60" fmla="*/ 607451 w 1042298"/>
                <a:gd name="connsiteY60" fmla="*/ 438181 h 579265"/>
                <a:gd name="connsiteX61" fmla="*/ 676507 w 1042298"/>
                <a:gd name="connsiteY61" fmla="*/ 452469 h 579265"/>
                <a:gd name="connsiteX62" fmla="*/ 733657 w 1042298"/>
                <a:gd name="connsiteY62" fmla="*/ 469137 h 579265"/>
                <a:gd name="connsiteX63" fmla="*/ 802714 w 1042298"/>
                <a:gd name="connsiteY63" fmla="*/ 488187 h 579265"/>
                <a:gd name="connsiteX64" fmla="*/ 886057 w 1042298"/>
                <a:gd name="connsiteY64" fmla="*/ 512000 h 579265"/>
                <a:gd name="connsiteX65" fmla="*/ 936064 w 1042298"/>
                <a:gd name="connsiteY65" fmla="*/ 535812 h 579265"/>
                <a:gd name="connsiteX66" fmla="*/ 964639 w 1042298"/>
                <a:gd name="connsiteY66" fmla="*/ 554862 h 579265"/>
                <a:gd name="connsiteX67" fmla="*/ 1038457 w 1042298"/>
                <a:gd name="connsiteY67" fmla="*/ 578675 h 579265"/>
                <a:gd name="connsiteX68" fmla="*/ 1026551 w 1042298"/>
                <a:gd name="connsiteY68" fmla="*/ 521525 h 579265"/>
                <a:gd name="connsiteX0" fmla="*/ 1026551 w 1042298"/>
                <a:gd name="connsiteY0" fmla="*/ 521525 h 579265"/>
                <a:gd name="connsiteX1" fmla="*/ 981308 w 1042298"/>
                <a:gd name="connsiteY1" fmla="*/ 471519 h 579265"/>
                <a:gd name="connsiteX2" fmla="*/ 919395 w 1042298"/>
                <a:gd name="connsiteY2" fmla="*/ 450087 h 579265"/>
                <a:gd name="connsiteX3" fmla="*/ 828907 w 1042298"/>
                <a:gd name="connsiteY3" fmla="*/ 423894 h 579265"/>
                <a:gd name="connsiteX4" fmla="*/ 759851 w 1042298"/>
                <a:gd name="connsiteY4" fmla="*/ 402462 h 579265"/>
                <a:gd name="connsiteX5" fmla="*/ 662220 w 1042298"/>
                <a:gd name="connsiteY5" fmla="*/ 371506 h 579265"/>
                <a:gd name="connsiteX6" fmla="*/ 557445 w 1042298"/>
                <a:gd name="connsiteY6" fmla="*/ 338169 h 579265"/>
                <a:gd name="connsiteX7" fmla="*/ 483626 w 1042298"/>
                <a:gd name="connsiteY7" fmla="*/ 295306 h 579265"/>
                <a:gd name="connsiteX8" fmla="*/ 440763 w 1042298"/>
                <a:gd name="connsiteY8" fmla="*/ 214344 h 579265"/>
                <a:gd name="connsiteX9" fmla="*/ 414569 w 1042298"/>
                <a:gd name="connsiteY9" fmla="*/ 142906 h 579265"/>
                <a:gd name="connsiteX10" fmla="*/ 405045 w 1042298"/>
                <a:gd name="connsiteY10" fmla="*/ 116712 h 579265"/>
                <a:gd name="connsiteX11" fmla="*/ 395521 w 1042298"/>
                <a:gd name="connsiteY11" fmla="*/ 88137 h 579265"/>
                <a:gd name="connsiteX12" fmla="*/ 359802 w 1042298"/>
                <a:gd name="connsiteY12" fmla="*/ 45275 h 579265"/>
                <a:gd name="connsiteX13" fmla="*/ 321702 w 1042298"/>
                <a:gd name="connsiteY13" fmla="*/ 21463 h 579265"/>
                <a:gd name="connsiteX14" fmla="*/ 259789 w 1042298"/>
                <a:gd name="connsiteY14" fmla="*/ 31 h 579265"/>
                <a:gd name="connsiteX15" fmla="*/ 305032 w 1042298"/>
                <a:gd name="connsiteY15" fmla="*/ 26225 h 579265"/>
                <a:gd name="connsiteX16" fmla="*/ 338370 w 1042298"/>
                <a:gd name="connsiteY16" fmla="*/ 52419 h 579265"/>
                <a:gd name="connsiteX17" fmla="*/ 366945 w 1042298"/>
                <a:gd name="connsiteY17" fmla="*/ 80994 h 579265"/>
                <a:gd name="connsiteX18" fmla="*/ 326464 w 1042298"/>
                <a:gd name="connsiteY18" fmla="*/ 76232 h 579265"/>
                <a:gd name="connsiteX19" fmla="*/ 274076 w 1042298"/>
                <a:gd name="connsiteY19" fmla="*/ 69087 h 579265"/>
                <a:gd name="connsiteX20" fmla="*/ 193114 w 1042298"/>
                <a:gd name="connsiteY20" fmla="*/ 64325 h 579265"/>
                <a:gd name="connsiteX21" fmla="*/ 135964 w 1042298"/>
                <a:gd name="connsiteY21" fmla="*/ 71469 h 579265"/>
                <a:gd name="connsiteX22" fmla="*/ 71670 w 1042298"/>
                <a:gd name="connsiteY22" fmla="*/ 102425 h 579265"/>
                <a:gd name="connsiteX23" fmla="*/ 31189 w 1042298"/>
                <a:gd name="connsiteY23" fmla="*/ 123856 h 579265"/>
                <a:gd name="connsiteX24" fmla="*/ 232 w 1042298"/>
                <a:gd name="connsiteY24" fmla="*/ 145287 h 579265"/>
                <a:gd name="connsiteX25" fmla="*/ 19282 w 1042298"/>
                <a:gd name="connsiteY25" fmla="*/ 147669 h 579265"/>
                <a:gd name="connsiteX26" fmla="*/ 59764 w 1042298"/>
                <a:gd name="connsiteY26" fmla="*/ 128619 h 579265"/>
                <a:gd name="connsiteX27" fmla="*/ 116914 w 1042298"/>
                <a:gd name="connsiteY27" fmla="*/ 97662 h 579265"/>
                <a:gd name="connsiteX28" fmla="*/ 190732 w 1042298"/>
                <a:gd name="connsiteY28" fmla="*/ 85756 h 579265"/>
                <a:gd name="connsiteX29" fmla="*/ 243120 w 1042298"/>
                <a:gd name="connsiteY29" fmla="*/ 90519 h 579265"/>
                <a:gd name="connsiteX30" fmla="*/ 221689 w 1042298"/>
                <a:gd name="connsiteY30" fmla="*/ 109569 h 579265"/>
                <a:gd name="connsiteX31" fmla="*/ 243120 w 1042298"/>
                <a:gd name="connsiteY31" fmla="*/ 111950 h 579265"/>
                <a:gd name="connsiteX32" fmla="*/ 264551 w 1042298"/>
                <a:gd name="connsiteY32" fmla="*/ 92900 h 579265"/>
                <a:gd name="connsiteX33" fmla="*/ 328845 w 1042298"/>
                <a:gd name="connsiteY33" fmla="*/ 100044 h 579265"/>
                <a:gd name="connsiteX34" fmla="*/ 378851 w 1042298"/>
                <a:gd name="connsiteY34" fmla="*/ 121475 h 579265"/>
                <a:gd name="connsiteX35" fmla="*/ 402664 w 1042298"/>
                <a:gd name="connsiteY35" fmla="*/ 173862 h 579265"/>
                <a:gd name="connsiteX36" fmla="*/ 433620 w 1042298"/>
                <a:gd name="connsiteY36" fmla="*/ 259587 h 579265"/>
                <a:gd name="connsiteX37" fmla="*/ 459814 w 1042298"/>
                <a:gd name="connsiteY37" fmla="*/ 311975 h 579265"/>
                <a:gd name="connsiteX38" fmla="*/ 505057 w 1042298"/>
                <a:gd name="connsiteY38" fmla="*/ 354837 h 579265"/>
                <a:gd name="connsiteX39" fmla="*/ 557445 w 1042298"/>
                <a:gd name="connsiteY39" fmla="*/ 376269 h 579265"/>
                <a:gd name="connsiteX40" fmla="*/ 531251 w 1042298"/>
                <a:gd name="connsiteY40" fmla="*/ 385794 h 579265"/>
                <a:gd name="connsiteX41" fmla="*/ 474101 w 1042298"/>
                <a:gd name="connsiteY41" fmla="*/ 409606 h 579265"/>
                <a:gd name="connsiteX42" fmla="*/ 371707 w 1042298"/>
                <a:gd name="connsiteY42" fmla="*/ 440562 h 579265"/>
                <a:gd name="connsiteX43" fmla="*/ 274076 w 1042298"/>
                <a:gd name="connsiteY43" fmla="*/ 469137 h 579265"/>
                <a:gd name="connsiteX44" fmla="*/ 164539 w 1042298"/>
                <a:gd name="connsiteY44" fmla="*/ 488187 h 579265"/>
                <a:gd name="connsiteX45" fmla="*/ 100245 w 1042298"/>
                <a:gd name="connsiteY45" fmla="*/ 495331 h 579265"/>
                <a:gd name="connsiteX46" fmla="*/ 26426 w 1042298"/>
                <a:gd name="connsiteY46" fmla="*/ 504856 h 579265"/>
                <a:gd name="connsiteX47" fmla="*/ 43095 w 1042298"/>
                <a:gd name="connsiteY47" fmla="*/ 528669 h 579265"/>
                <a:gd name="connsiteX48" fmla="*/ 140726 w 1042298"/>
                <a:gd name="connsiteY48" fmla="*/ 526287 h 579265"/>
                <a:gd name="connsiteX49" fmla="*/ 219307 w 1042298"/>
                <a:gd name="connsiteY49" fmla="*/ 516762 h 579265"/>
                <a:gd name="connsiteX50" fmla="*/ 266932 w 1042298"/>
                <a:gd name="connsiteY50" fmla="*/ 507237 h 579265"/>
                <a:gd name="connsiteX51" fmla="*/ 259789 w 1042298"/>
                <a:gd name="connsiteY51" fmla="*/ 526287 h 579265"/>
                <a:gd name="connsiteX52" fmla="*/ 238357 w 1042298"/>
                <a:gd name="connsiteY52" fmla="*/ 540575 h 579265"/>
                <a:gd name="connsiteX53" fmla="*/ 219307 w 1042298"/>
                <a:gd name="connsiteY53" fmla="*/ 559625 h 579265"/>
                <a:gd name="connsiteX54" fmla="*/ 245501 w 1042298"/>
                <a:gd name="connsiteY54" fmla="*/ 571531 h 579265"/>
                <a:gd name="connsiteX55" fmla="*/ 283601 w 1042298"/>
                <a:gd name="connsiteY55" fmla="*/ 538194 h 579265"/>
                <a:gd name="connsiteX56" fmla="*/ 340751 w 1042298"/>
                <a:gd name="connsiteY56" fmla="*/ 502475 h 579265"/>
                <a:gd name="connsiteX57" fmla="*/ 433620 w 1042298"/>
                <a:gd name="connsiteY57" fmla="*/ 469137 h 579265"/>
                <a:gd name="connsiteX58" fmla="*/ 509820 w 1042298"/>
                <a:gd name="connsiteY58" fmla="*/ 452469 h 579265"/>
                <a:gd name="connsiteX59" fmla="*/ 564589 w 1042298"/>
                <a:gd name="connsiteY59" fmla="*/ 445325 h 579265"/>
                <a:gd name="connsiteX60" fmla="*/ 607451 w 1042298"/>
                <a:gd name="connsiteY60" fmla="*/ 438181 h 579265"/>
                <a:gd name="connsiteX61" fmla="*/ 676507 w 1042298"/>
                <a:gd name="connsiteY61" fmla="*/ 452469 h 579265"/>
                <a:gd name="connsiteX62" fmla="*/ 733657 w 1042298"/>
                <a:gd name="connsiteY62" fmla="*/ 469137 h 579265"/>
                <a:gd name="connsiteX63" fmla="*/ 802714 w 1042298"/>
                <a:gd name="connsiteY63" fmla="*/ 488187 h 579265"/>
                <a:gd name="connsiteX64" fmla="*/ 886057 w 1042298"/>
                <a:gd name="connsiteY64" fmla="*/ 512000 h 579265"/>
                <a:gd name="connsiteX65" fmla="*/ 936064 w 1042298"/>
                <a:gd name="connsiteY65" fmla="*/ 535812 h 579265"/>
                <a:gd name="connsiteX66" fmla="*/ 964639 w 1042298"/>
                <a:gd name="connsiteY66" fmla="*/ 554862 h 579265"/>
                <a:gd name="connsiteX67" fmla="*/ 1038457 w 1042298"/>
                <a:gd name="connsiteY67" fmla="*/ 578675 h 579265"/>
                <a:gd name="connsiteX68" fmla="*/ 1026551 w 1042298"/>
                <a:gd name="connsiteY68" fmla="*/ 521525 h 579265"/>
                <a:gd name="connsiteX0" fmla="*/ 1026551 w 1042298"/>
                <a:gd name="connsiteY0" fmla="*/ 521525 h 579265"/>
                <a:gd name="connsiteX1" fmla="*/ 981308 w 1042298"/>
                <a:gd name="connsiteY1" fmla="*/ 471519 h 579265"/>
                <a:gd name="connsiteX2" fmla="*/ 919395 w 1042298"/>
                <a:gd name="connsiteY2" fmla="*/ 450087 h 579265"/>
                <a:gd name="connsiteX3" fmla="*/ 828907 w 1042298"/>
                <a:gd name="connsiteY3" fmla="*/ 423894 h 579265"/>
                <a:gd name="connsiteX4" fmla="*/ 759851 w 1042298"/>
                <a:gd name="connsiteY4" fmla="*/ 402462 h 579265"/>
                <a:gd name="connsiteX5" fmla="*/ 662220 w 1042298"/>
                <a:gd name="connsiteY5" fmla="*/ 371506 h 579265"/>
                <a:gd name="connsiteX6" fmla="*/ 557445 w 1042298"/>
                <a:gd name="connsiteY6" fmla="*/ 338169 h 579265"/>
                <a:gd name="connsiteX7" fmla="*/ 483626 w 1042298"/>
                <a:gd name="connsiteY7" fmla="*/ 295306 h 579265"/>
                <a:gd name="connsiteX8" fmla="*/ 440763 w 1042298"/>
                <a:gd name="connsiteY8" fmla="*/ 214344 h 579265"/>
                <a:gd name="connsiteX9" fmla="*/ 414569 w 1042298"/>
                <a:gd name="connsiteY9" fmla="*/ 142906 h 579265"/>
                <a:gd name="connsiteX10" fmla="*/ 405045 w 1042298"/>
                <a:gd name="connsiteY10" fmla="*/ 116712 h 579265"/>
                <a:gd name="connsiteX11" fmla="*/ 395521 w 1042298"/>
                <a:gd name="connsiteY11" fmla="*/ 88137 h 579265"/>
                <a:gd name="connsiteX12" fmla="*/ 359802 w 1042298"/>
                <a:gd name="connsiteY12" fmla="*/ 45275 h 579265"/>
                <a:gd name="connsiteX13" fmla="*/ 321702 w 1042298"/>
                <a:gd name="connsiteY13" fmla="*/ 21463 h 579265"/>
                <a:gd name="connsiteX14" fmla="*/ 259789 w 1042298"/>
                <a:gd name="connsiteY14" fmla="*/ 31 h 579265"/>
                <a:gd name="connsiteX15" fmla="*/ 305032 w 1042298"/>
                <a:gd name="connsiteY15" fmla="*/ 26225 h 579265"/>
                <a:gd name="connsiteX16" fmla="*/ 338370 w 1042298"/>
                <a:gd name="connsiteY16" fmla="*/ 52419 h 579265"/>
                <a:gd name="connsiteX17" fmla="*/ 366945 w 1042298"/>
                <a:gd name="connsiteY17" fmla="*/ 80994 h 579265"/>
                <a:gd name="connsiteX18" fmla="*/ 326464 w 1042298"/>
                <a:gd name="connsiteY18" fmla="*/ 76232 h 579265"/>
                <a:gd name="connsiteX19" fmla="*/ 274076 w 1042298"/>
                <a:gd name="connsiteY19" fmla="*/ 69087 h 579265"/>
                <a:gd name="connsiteX20" fmla="*/ 193114 w 1042298"/>
                <a:gd name="connsiteY20" fmla="*/ 64325 h 579265"/>
                <a:gd name="connsiteX21" fmla="*/ 135964 w 1042298"/>
                <a:gd name="connsiteY21" fmla="*/ 71469 h 579265"/>
                <a:gd name="connsiteX22" fmla="*/ 71670 w 1042298"/>
                <a:gd name="connsiteY22" fmla="*/ 102425 h 579265"/>
                <a:gd name="connsiteX23" fmla="*/ 31189 w 1042298"/>
                <a:gd name="connsiteY23" fmla="*/ 123856 h 579265"/>
                <a:gd name="connsiteX24" fmla="*/ 232 w 1042298"/>
                <a:gd name="connsiteY24" fmla="*/ 145287 h 579265"/>
                <a:gd name="connsiteX25" fmla="*/ 19282 w 1042298"/>
                <a:gd name="connsiteY25" fmla="*/ 147669 h 579265"/>
                <a:gd name="connsiteX26" fmla="*/ 59764 w 1042298"/>
                <a:gd name="connsiteY26" fmla="*/ 128619 h 579265"/>
                <a:gd name="connsiteX27" fmla="*/ 116914 w 1042298"/>
                <a:gd name="connsiteY27" fmla="*/ 97662 h 579265"/>
                <a:gd name="connsiteX28" fmla="*/ 190732 w 1042298"/>
                <a:gd name="connsiteY28" fmla="*/ 85756 h 579265"/>
                <a:gd name="connsiteX29" fmla="*/ 243120 w 1042298"/>
                <a:gd name="connsiteY29" fmla="*/ 90519 h 579265"/>
                <a:gd name="connsiteX30" fmla="*/ 221689 w 1042298"/>
                <a:gd name="connsiteY30" fmla="*/ 109569 h 579265"/>
                <a:gd name="connsiteX31" fmla="*/ 243120 w 1042298"/>
                <a:gd name="connsiteY31" fmla="*/ 111950 h 579265"/>
                <a:gd name="connsiteX32" fmla="*/ 264551 w 1042298"/>
                <a:gd name="connsiteY32" fmla="*/ 92900 h 579265"/>
                <a:gd name="connsiteX33" fmla="*/ 328845 w 1042298"/>
                <a:gd name="connsiteY33" fmla="*/ 100044 h 579265"/>
                <a:gd name="connsiteX34" fmla="*/ 378851 w 1042298"/>
                <a:gd name="connsiteY34" fmla="*/ 121475 h 579265"/>
                <a:gd name="connsiteX35" fmla="*/ 402664 w 1042298"/>
                <a:gd name="connsiteY35" fmla="*/ 173862 h 579265"/>
                <a:gd name="connsiteX36" fmla="*/ 433620 w 1042298"/>
                <a:gd name="connsiteY36" fmla="*/ 259587 h 579265"/>
                <a:gd name="connsiteX37" fmla="*/ 459814 w 1042298"/>
                <a:gd name="connsiteY37" fmla="*/ 311975 h 579265"/>
                <a:gd name="connsiteX38" fmla="*/ 505057 w 1042298"/>
                <a:gd name="connsiteY38" fmla="*/ 354837 h 579265"/>
                <a:gd name="connsiteX39" fmla="*/ 557445 w 1042298"/>
                <a:gd name="connsiteY39" fmla="*/ 376269 h 579265"/>
                <a:gd name="connsiteX40" fmla="*/ 531251 w 1042298"/>
                <a:gd name="connsiteY40" fmla="*/ 385794 h 579265"/>
                <a:gd name="connsiteX41" fmla="*/ 474101 w 1042298"/>
                <a:gd name="connsiteY41" fmla="*/ 409606 h 579265"/>
                <a:gd name="connsiteX42" fmla="*/ 371707 w 1042298"/>
                <a:gd name="connsiteY42" fmla="*/ 440562 h 579265"/>
                <a:gd name="connsiteX43" fmla="*/ 274076 w 1042298"/>
                <a:gd name="connsiteY43" fmla="*/ 469137 h 579265"/>
                <a:gd name="connsiteX44" fmla="*/ 164539 w 1042298"/>
                <a:gd name="connsiteY44" fmla="*/ 488187 h 579265"/>
                <a:gd name="connsiteX45" fmla="*/ 100245 w 1042298"/>
                <a:gd name="connsiteY45" fmla="*/ 495331 h 579265"/>
                <a:gd name="connsiteX46" fmla="*/ 26426 w 1042298"/>
                <a:gd name="connsiteY46" fmla="*/ 504856 h 579265"/>
                <a:gd name="connsiteX47" fmla="*/ 43095 w 1042298"/>
                <a:gd name="connsiteY47" fmla="*/ 528669 h 579265"/>
                <a:gd name="connsiteX48" fmla="*/ 140726 w 1042298"/>
                <a:gd name="connsiteY48" fmla="*/ 526287 h 579265"/>
                <a:gd name="connsiteX49" fmla="*/ 219307 w 1042298"/>
                <a:gd name="connsiteY49" fmla="*/ 516762 h 579265"/>
                <a:gd name="connsiteX50" fmla="*/ 266932 w 1042298"/>
                <a:gd name="connsiteY50" fmla="*/ 507237 h 579265"/>
                <a:gd name="connsiteX51" fmla="*/ 259789 w 1042298"/>
                <a:gd name="connsiteY51" fmla="*/ 526287 h 579265"/>
                <a:gd name="connsiteX52" fmla="*/ 238357 w 1042298"/>
                <a:gd name="connsiteY52" fmla="*/ 540575 h 579265"/>
                <a:gd name="connsiteX53" fmla="*/ 219307 w 1042298"/>
                <a:gd name="connsiteY53" fmla="*/ 559625 h 579265"/>
                <a:gd name="connsiteX54" fmla="*/ 245501 w 1042298"/>
                <a:gd name="connsiteY54" fmla="*/ 564387 h 579265"/>
                <a:gd name="connsiteX55" fmla="*/ 283601 w 1042298"/>
                <a:gd name="connsiteY55" fmla="*/ 538194 h 579265"/>
                <a:gd name="connsiteX56" fmla="*/ 340751 w 1042298"/>
                <a:gd name="connsiteY56" fmla="*/ 502475 h 579265"/>
                <a:gd name="connsiteX57" fmla="*/ 433620 w 1042298"/>
                <a:gd name="connsiteY57" fmla="*/ 469137 h 579265"/>
                <a:gd name="connsiteX58" fmla="*/ 509820 w 1042298"/>
                <a:gd name="connsiteY58" fmla="*/ 452469 h 579265"/>
                <a:gd name="connsiteX59" fmla="*/ 564589 w 1042298"/>
                <a:gd name="connsiteY59" fmla="*/ 445325 h 579265"/>
                <a:gd name="connsiteX60" fmla="*/ 607451 w 1042298"/>
                <a:gd name="connsiteY60" fmla="*/ 438181 h 579265"/>
                <a:gd name="connsiteX61" fmla="*/ 676507 w 1042298"/>
                <a:gd name="connsiteY61" fmla="*/ 452469 h 579265"/>
                <a:gd name="connsiteX62" fmla="*/ 733657 w 1042298"/>
                <a:gd name="connsiteY62" fmla="*/ 469137 h 579265"/>
                <a:gd name="connsiteX63" fmla="*/ 802714 w 1042298"/>
                <a:gd name="connsiteY63" fmla="*/ 488187 h 579265"/>
                <a:gd name="connsiteX64" fmla="*/ 886057 w 1042298"/>
                <a:gd name="connsiteY64" fmla="*/ 512000 h 579265"/>
                <a:gd name="connsiteX65" fmla="*/ 936064 w 1042298"/>
                <a:gd name="connsiteY65" fmla="*/ 535812 h 579265"/>
                <a:gd name="connsiteX66" fmla="*/ 964639 w 1042298"/>
                <a:gd name="connsiteY66" fmla="*/ 554862 h 579265"/>
                <a:gd name="connsiteX67" fmla="*/ 1038457 w 1042298"/>
                <a:gd name="connsiteY67" fmla="*/ 578675 h 579265"/>
                <a:gd name="connsiteX68" fmla="*/ 1026551 w 1042298"/>
                <a:gd name="connsiteY68" fmla="*/ 521525 h 579265"/>
                <a:gd name="connsiteX0" fmla="*/ 1026551 w 1042298"/>
                <a:gd name="connsiteY0" fmla="*/ 521525 h 579265"/>
                <a:gd name="connsiteX1" fmla="*/ 981308 w 1042298"/>
                <a:gd name="connsiteY1" fmla="*/ 471519 h 579265"/>
                <a:gd name="connsiteX2" fmla="*/ 919395 w 1042298"/>
                <a:gd name="connsiteY2" fmla="*/ 450087 h 579265"/>
                <a:gd name="connsiteX3" fmla="*/ 828907 w 1042298"/>
                <a:gd name="connsiteY3" fmla="*/ 423894 h 579265"/>
                <a:gd name="connsiteX4" fmla="*/ 759851 w 1042298"/>
                <a:gd name="connsiteY4" fmla="*/ 402462 h 579265"/>
                <a:gd name="connsiteX5" fmla="*/ 662220 w 1042298"/>
                <a:gd name="connsiteY5" fmla="*/ 371506 h 579265"/>
                <a:gd name="connsiteX6" fmla="*/ 557445 w 1042298"/>
                <a:gd name="connsiteY6" fmla="*/ 338169 h 579265"/>
                <a:gd name="connsiteX7" fmla="*/ 483626 w 1042298"/>
                <a:gd name="connsiteY7" fmla="*/ 295306 h 579265"/>
                <a:gd name="connsiteX8" fmla="*/ 440763 w 1042298"/>
                <a:gd name="connsiteY8" fmla="*/ 214344 h 579265"/>
                <a:gd name="connsiteX9" fmla="*/ 414569 w 1042298"/>
                <a:gd name="connsiteY9" fmla="*/ 142906 h 579265"/>
                <a:gd name="connsiteX10" fmla="*/ 405045 w 1042298"/>
                <a:gd name="connsiteY10" fmla="*/ 116712 h 579265"/>
                <a:gd name="connsiteX11" fmla="*/ 395521 w 1042298"/>
                <a:gd name="connsiteY11" fmla="*/ 88137 h 579265"/>
                <a:gd name="connsiteX12" fmla="*/ 359802 w 1042298"/>
                <a:gd name="connsiteY12" fmla="*/ 45275 h 579265"/>
                <a:gd name="connsiteX13" fmla="*/ 321702 w 1042298"/>
                <a:gd name="connsiteY13" fmla="*/ 21463 h 579265"/>
                <a:gd name="connsiteX14" fmla="*/ 259789 w 1042298"/>
                <a:gd name="connsiteY14" fmla="*/ 31 h 579265"/>
                <a:gd name="connsiteX15" fmla="*/ 305032 w 1042298"/>
                <a:gd name="connsiteY15" fmla="*/ 26225 h 579265"/>
                <a:gd name="connsiteX16" fmla="*/ 338370 w 1042298"/>
                <a:gd name="connsiteY16" fmla="*/ 52419 h 579265"/>
                <a:gd name="connsiteX17" fmla="*/ 366945 w 1042298"/>
                <a:gd name="connsiteY17" fmla="*/ 80994 h 579265"/>
                <a:gd name="connsiteX18" fmla="*/ 326464 w 1042298"/>
                <a:gd name="connsiteY18" fmla="*/ 76232 h 579265"/>
                <a:gd name="connsiteX19" fmla="*/ 274076 w 1042298"/>
                <a:gd name="connsiteY19" fmla="*/ 69087 h 579265"/>
                <a:gd name="connsiteX20" fmla="*/ 193114 w 1042298"/>
                <a:gd name="connsiteY20" fmla="*/ 64325 h 579265"/>
                <a:gd name="connsiteX21" fmla="*/ 135964 w 1042298"/>
                <a:gd name="connsiteY21" fmla="*/ 71469 h 579265"/>
                <a:gd name="connsiteX22" fmla="*/ 71670 w 1042298"/>
                <a:gd name="connsiteY22" fmla="*/ 102425 h 579265"/>
                <a:gd name="connsiteX23" fmla="*/ 31189 w 1042298"/>
                <a:gd name="connsiteY23" fmla="*/ 123856 h 579265"/>
                <a:gd name="connsiteX24" fmla="*/ 232 w 1042298"/>
                <a:gd name="connsiteY24" fmla="*/ 145287 h 579265"/>
                <a:gd name="connsiteX25" fmla="*/ 19282 w 1042298"/>
                <a:gd name="connsiteY25" fmla="*/ 147669 h 579265"/>
                <a:gd name="connsiteX26" fmla="*/ 59764 w 1042298"/>
                <a:gd name="connsiteY26" fmla="*/ 128619 h 579265"/>
                <a:gd name="connsiteX27" fmla="*/ 116914 w 1042298"/>
                <a:gd name="connsiteY27" fmla="*/ 97662 h 579265"/>
                <a:gd name="connsiteX28" fmla="*/ 190732 w 1042298"/>
                <a:gd name="connsiteY28" fmla="*/ 85756 h 579265"/>
                <a:gd name="connsiteX29" fmla="*/ 243120 w 1042298"/>
                <a:gd name="connsiteY29" fmla="*/ 90519 h 579265"/>
                <a:gd name="connsiteX30" fmla="*/ 221689 w 1042298"/>
                <a:gd name="connsiteY30" fmla="*/ 109569 h 579265"/>
                <a:gd name="connsiteX31" fmla="*/ 243120 w 1042298"/>
                <a:gd name="connsiteY31" fmla="*/ 111950 h 579265"/>
                <a:gd name="connsiteX32" fmla="*/ 264551 w 1042298"/>
                <a:gd name="connsiteY32" fmla="*/ 92900 h 579265"/>
                <a:gd name="connsiteX33" fmla="*/ 328845 w 1042298"/>
                <a:gd name="connsiteY33" fmla="*/ 100044 h 579265"/>
                <a:gd name="connsiteX34" fmla="*/ 378851 w 1042298"/>
                <a:gd name="connsiteY34" fmla="*/ 121475 h 579265"/>
                <a:gd name="connsiteX35" fmla="*/ 402664 w 1042298"/>
                <a:gd name="connsiteY35" fmla="*/ 173862 h 579265"/>
                <a:gd name="connsiteX36" fmla="*/ 433620 w 1042298"/>
                <a:gd name="connsiteY36" fmla="*/ 259587 h 579265"/>
                <a:gd name="connsiteX37" fmla="*/ 459814 w 1042298"/>
                <a:gd name="connsiteY37" fmla="*/ 311975 h 579265"/>
                <a:gd name="connsiteX38" fmla="*/ 505057 w 1042298"/>
                <a:gd name="connsiteY38" fmla="*/ 354837 h 579265"/>
                <a:gd name="connsiteX39" fmla="*/ 557445 w 1042298"/>
                <a:gd name="connsiteY39" fmla="*/ 376269 h 579265"/>
                <a:gd name="connsiteX40" fmla="*/ 531251 w 1042298"/>
                <a:gd name="connsiteY40" fmla="*/ 385794 h 579265"/>
                <a:gd name="connsiteX41" fmla="*/ 474101 w 1042298"/>
                <a:gd name="connsiteY41" fmla="*/ 409606 h 579265"/>
                <a:gd name="connsiteX42" fmla="*/ 371707 w 1042298"/>
                <a:gd name="connsiteY42" fmla="*/ 440562 h 579265"/>
                <a:gd name="connsiteX43" fmla="*/ 274076 w 1042298"/>
                <a:gd name="connsiteY43" fmla="*/ 469137 h 579265"/>
                <a:gd name="connsiteX44" fmla="*/ 164539 w 1042298"/>
                <a:gd name="connsiteY44" fmla="*/ 488187 h 579265"/>
                <a:gd name="connsiteX45" fmla="*/ 100245 w 1042298"/>
                <a:gd name="connsiteY45" fmla="*/ 495331 h 579265"/>
                <a:gd name="connsiteX46" fmla="*/ 26426 w 1042298"/>
                <a:gd name="connsiteY46" fmla="*/ 504856 h 579265"/>
                <a:gd name="connsiteX47" fmla="*/ 43095 w 1042298"/>
                <a:gd name="connsiteY47" fmla="*/ 528669 h 579265"/>
                <a:gd name="connsiteX48" fmla="*/ 140726 w 1042298"/>
                <a:gd name="connsiteY48" fmla="*/ 526287 h 579265"/>
                <a:gd name="connsiteX49" fmla="*/ 219307 w 1042298"/>
                <a:gd name="connsiteY49" fmla="*/ 516762 h 579265"/>
                <a:gd name="connsiteX50" fmla="*/ 266932 w 1042298"/>
                <a:gd name="connsiteY50" fmla="*/ 507237 h 579265"/>
                <a:gd name="connsiteX51" fmla="*/ 259789 w 1042298"/>
                <a:gd name="connsiteY51" fmla="*/ 526287 h 579265"/>
                <a:gd name="connsiteX52" fmla="*/ 238357 w 1042298"/>
                <a:gd name="connsiteY52" fmla="*/ 540575 h 579265"/>
                <a:gd name="connsiteX53" fmla="*/ 228832 w 1042298"/>
                <a:gd name="connsiteY53" fmla="*/ 559625 h 579265"/>
                <a:gd name="connsiteX54" fmla="*/ 245501 w 1042298"/>
                <a:gd name="connsiteY54" fmla="*/ 564387 h 579265"/>
                <a:gd name="connsiteX55" fmla="*/ 283601 w 1042298"/>
                <a:gd name="connsiteY55" fmla="*/ 538194 h 579265"/>
                <a:gd name="connsiteX56" fmla="*/ 340751 w 1042298"/>
                <a:gd name="connsiteY56" fmla="*/ 502475 h 579265"/>
                <a:gd name="connsiteX57" fmla="*/ 433620 w 1042298"/>
                <a:gd name="connsiteY57" fmla="*/ 469137 h 579265"/>
                <a:gd name="connsiteX58" fmla="*/ 509820 w 1042298"/>
                <a:gd name="connsiteY58" fmla="*/ 452469 h 579265"/>
                <a:gd name="connsiteX59" fmla="*/ 564589 w 1042298"/>
                <a:gd name="connsiteY59" fmla="*/ 445325 h 579265"/>
                <a:gd name="connsiteX60" fmla="*/ 607451 w 1042298"/>
                <a:gd name="connsiteY60" fmla="*/ 438181 h 579265"/>
                <a:gd name="connsiteX61" fmla="*/ 676507 w 1042298"/>
                <a:gd name="connsiteY61" fmla="*/ 452469 h 579265"/>
                <a:gd name="connsiteX62" fmla="*/ 733657 w 1042298"/>
                <a:gd name="connsiteY62" fmla="*/ 469137 h 579265"/>
                <a:gd name="connsiteX63" fmla="*/ 802714 w 1042298"/>
                <a:gd name="connsiteY63" fmla="*/ 488187 h 579265"/>
                <a:gd name="connsiteX64" fmla="*/ 886057 w 1042298"/>
                <a:gd name="connsiteY64" fmla="*/ 512000 h 579265"/>
                <a:gd name="connsiteX65" fmla="*/ 936064 w 1042298"/>
                <a:gd name="connsiteY65" fmla="*/ 535812 h 579265"/>
                <a:gd name="connsiteX66" fmla="*/ 964639 w 1042298"/>
                <a:gd name="connsiteY66" fmla="*/ 554862 h 579265"/>
                <a:gd name="connsiteX67" fmla="*/ 1038457 w 1042298"/>
                <a:gd name="connsiteY67" fmla="*/ 578675 h 579265"/>
                <a:gd name="connsiteX68" fmla="*/ 1026551 w 1042298"/>
                <a:gd name="connsiteY68" fmla="*/ 521525 h 579265"/>
                <a:gd name="connsiteX0" fmla="*/ 1026551 w 1042298"/>
                <a:gd name="connsiteY0" fmla="*/ 521525 h 579265"/>
                <a:gd name="connsiteX1" fmla="*/ 981308 w 1042298"/>
                <a:gd name="connsiteY1" fmla="*/ 471519 h 579265"/>
                <a:gd name="connsiteX2" fmla="*/ 919395 w 1042298"/>
                <a:gd name="connsiteY2" fmla="*/ 450087 h 579265"/>
                <a:gd name="connsiteX3" fmla="*/ 828907 w 1042298"/>
                <a:gd name="connsiteY3" fmla="*/ 423894 h 579265"/>
                <a:gd name="connsiteX4" fmla="*/ 759851 w 1042298"/>
                <a:gd name="connsiteY4" fmla="*/ 402462 h 579265"/>
                <a:gd name="connsiteX5" fmla="*/ 662220 w 1042298"/>
                <a:gd name="connsiteY5" fmla="*/ 371506 h 579265"/>
                <a:gd name="connsiteX6" fmla="*/ 557445 w 1042298"/>
                <a:gd name="connsiteY6" fmla="*/ 338169 h 579265"/>
                <a:gd name="connsiteX7" fmla="*/ 483626 w 1042298"/>
                <a:gd name="connsiteY7" fmla="*/ 295306 h 579265"/>
                <a:gd name="connsiteX8" fmla="*/ 440763 w 1042298"/>
                <a:gd name="connsiteY8" fmla="*/ 214344 h 579265"/>
                <a:gd name="connsiteX9" fmla="*/ 414569 w 1042298"/>
                <a:gd name="connsiteY9" fmla="*/ 142906 h 579265"/>
                <a:gd name="connsiteX10" fmla="*/ 405045 w 1042298"/>
                <a:gd name="connsiteY10" fmla="*/ 116712 h 579265"/>
                <a:gd name="connsiteX11" fmla="*/ 395521 w 1042298"/>
                <a:gd name="connsiteY11" fmla="*/ 88137 h 579265"/>
                <a:gd name="connsiteX12" fmla="*/ 359802 w 1042298"/>
                <a:gd name="connsiteY12" fmla="*/ 45275 h 579265"/>
                <a:gd name="connsiteX13" fmla="*/ 321702 w 1042298"/>
                <a:gd name="connsiteY13" fmla="*/ 21463 h 579265"/>
                <a:gd name="connsiteX14" fmla="*/ 259789 w 1042298"/>
                <a:gd name="connsiteY14" fmla="*/ 31 h 579265"/>
                <a:gd name="connsiteX15" fmla="*/ 305032 w 1042298"/>
                <a:gd name="connsiteY15" fmla="*/ 26225 h 579265"/>
                <a:gd name="connsiteX16" fmla="*/ 338370 w 1042298"/>
                <a:gd name="connsiteY16" fmla="*/ 52419 h 579265"/>
                <a:gd name="connsiteX17" fmla="*/ 366945 w 1042298"/>
                <a:gd name="connsiteY17" fmla="*/ 80994 h 579265"/>
                <a:gd name="connsiteX18" fmla="*/ 326464 w 1042298"/>
                <a:gd name="connsiteY18" fmla="*/ 76232 h 579265"/>
                <a:gd name="connsiteX19" fmla="*/ 274076 w 1042298"/>
                <a:gd name="connsiteY19" fmla="*/ 69087 h 579265"/>
                <a:gd name="connsiteX20" fmla="*/ 193114 w 1042298"/>
                <a:gd name="connsiteY20" fmla="*/ 64325 h 579265"/>
                <a:gd name="connsiteX21" fmla="*/ 135964 w 1042298"/>
                <a:gd name="connsiteY21" fmla="*/ 71469 h 579265"/>
                <a:gd name="connsiteX22" fmla="*/ 71670 w 1042298"/>
                <a:gd name="connsiteY22" fmla="*/ 102425 h 579265"/>
                <a:gd name="connsiteX23" fmla="*/ 31189 w 1042298"/>
                <a:gd name="connsiteY23" fmla="*/ 123856 h 579265"/>
                <a:gd name="connsiteX24" fmla="*/ 232 w 1042298"/>
                <a:gd name="connsiteY24" fmla="*/ 145287 h 579265"/>
                <a:gd name="connsiteX25" fmla="*/ 19282 w 1042298"/>
                <a:gd name="connsiteY25" fmla="*/ 147669 h 579265"/>
                <a:gd name="connsiteX26" fmla="*/ 59764 w 1042298"/>
                <a:gd name="connsiteY26" fmla="*/ 128619 h 579265"/>
                <a:gd name="connsiteX27" fmla="*/ 116914 w 1042298"/>
                <a:gd name="connsiteY27" fmla="*/ 97662 h 579265"/>
                <a:gd name="connsiteX28" fmla="*/ 190732 w 1042298"/>
                <a:gd name="connsiteY28" fmla="*/ 85756 h 579265"/>
                <a:gd name="connsiteX29" fmla="*/ 243120 w 1042298"/>
                <a:gd name="connsiteY29" fmla="*/ 90519 h 579265"/>
                <a:gd name="connsiteX30" fmla="*/ 221689 w 1042298"/>
                <a:gd name="connsiteY30" fmla="*/ 109569 h 579265"/>
                <a:gd name="connsiteX31" fmla="*/ 243120 w 1042298"/>
                <a:gd name="connsiteY31" fmla="*/ 111950 h 579265"/>
                <a:gd name="connsiteX32" fmla="*/ 264551 w 1042298"/>
                <a:gd name="connsiteY32" fmla="*/ 92900 h 579265"/>
                <a:gd name="connsiteX33" fmla="*/ 328845 w 1042298"/>
                <a:gd name="connsiteY33" fmla="*/ 100044 h 579265"/>
                <a:gd name="connsiteX34" fmla="*/ 378851 w 1042298"/>
                <a:gd name="connsiteY34" fmla="*/ 121475 h 579265"/>
                <a:gd name="connsiteX35" fmla="*/ 402664 w 1042298"/>
                <a:gd name="connsiteY35" fmla="*/ 173862 h 579265"/>
                <a:gd name="connsiteX36" fmla="*/ 433620 w 1042298"/>
                <a:gd name="connsiteY36" fmla="*/ 259587 h 579265"/>
                <a:gd name="connsiteX37" fmla="*/ 459814 w 1042298"/>
                <a:gd name="connsiteY37" fmla="*/ 311975 h 579265"/>
                <a:gd name="connsiteX38" fmla="*/ 505057 w 1042298"/>
                <a:gd name="connsiteY38" fmla="*/ 354837 h 579265"/>
                <a:gd name="connsiteX39" fmla="*/ 557445 w 1042298"/>
                <a:gd name="connsiteY39" fmla="*/ 376269 h 579265"/>
                <a:gd name="connsiteX40" fmla="*/ 531251 w 1042298"/>
                <a:gd name="connsiteY40" fmla="*/ 385794 h 579265"/>
                <a:gd name="connsiteX41" fmla="*/ 474101 w 1042298"/>
                <a:gd name="connsiteY41" fmla="*/ 409606 h 579265"/>
                <a:gd name="connsiteX42" fmla="*/ 371707 w 1042298"/>
                <a:gd name="connsiteY42" fmla="*/ 440562 h 579265"/>
                <a:gd name="connsiteX43" fmla="*/ 274076 w 1042298"/>
                <a:gd name="connsiteY43" fmla="*/ 469137 h 579265"/>
                <a:gd name="connsiteX44" fmla="*/ 164539 w 1042298"/>
                <a:gd name="connsiteY44" fmla="*/ 488187 h 579265"/>
                <a:gd name="connsiteX45" fmla="*/ 100245 w 1042298"/>
                <a:gd name="connsiteY45" fmla="*/ 495331 h 579265"/>
                <a:gd name="connsiteX46" fmla="*/ 35951 w 1042298"/>
                <a:gd name="connsiteY46" fmla="*/ 509618 h 579265"/>
                <a:gd name="connsiteX47" fmla="*/ 43095 w 1042298"/>
                <a:gd name="connsiteY47" fmla="*/ 528669 h 579265"/>
                <a:gd name="connsiteX48" fmla="*/ 140726 w 1042298"/>
                <a:gd name="connsiteY48" fmla="*/ 526287 h 579265"/>
                <a:gd name="connsiteX49" fmla="*/ 219307 w 1042298"/>
                <a:gd name="connsiteY49" fmla="*/ 516762 h 579265"/>
                <a:gd name="connsiteX50" fmla="*/ 266932 w 1042298"/>
                <a:gd name="connsiteY50" fmla="*/ 507237 h 579265"/>
                <a:gd name="connsiteX51" fmla="*/ 259789 w 1042298"/>
                <a:gd name="connsiteY51" fmla="*/ 526287 h 579265"/>
                <a:gd name="connsiteX52" fmla="*/ 238357 w 1042298"/>
                <a:gd name="connsiteY52" fmla="*/ 540575 h 579265"/>
                <a:gd name="connsiteX53" fmla="*/ 228832 w 1042298"/>
                <a:gd name="connsiteY53" fmla="*/ 559625 h 579265"/>
                <a:gd name="connsiteX54" fmla="*/ 245501 w 1042298"/>
                <a:gd name="connsiteY54" fmla="*/ 564387 h 579265"/>
                <a:gd name="connsiteX55" fmla="*/ 283601 w 1042298"/>
                <a:gd name="connsiteY55" fmla="*/ 538194 h 579265"/>
                <a:gd name="connsiteX56" fmla="*/ 340751 w 1042298"/>
                <a:gd name="connsiteY56" fmla="*/ 502475 h 579265"/>
                <a:gd name="connsiteX57" fmla="*/ 433620 w 1042298"/>
                <a:gd name="connsiteY57" fmla="*/ 469137 h 579265"/>
                <a:gd name="connsiteX58" fmla="*/ 509820 w 1042298"/>
                <a:gd name="connsiteY58" fmla="*/ 452469 h 579265"/>
                <a:gd name="connsiteX59" fmla="*/ 564589 w 1042298"/>
                <a:gd name="connsiteY59" fmla="*/ 445325 h 579265"/>
                <a:gd name="connsiteX60" fmla="*/ 607451 w 1042298"/>
                <a:gd name="connsiteY60" fmla="*/ 438181 h 579265"/>
                <a:gd name="connsiteX61" fmla="*/ 676507 w 1042298"/>
                <a:gd name="connsiteY61" fmla="*/ 452469 h 579265"/>
                <a:gd name="connsiteX62" fmla="*/ 733657 w 1042298"/>
                <a:gd name="connsiteY62" fmla="*/ 469137 h 579265"/>
                <a:gd name="connsiteX63" fmla="*/ 802714 w 1042298"/>
                <a:gd name="connsiteY63" fmla="*/ 488187 h 579265"/>
                <a:gd name="connsiteX64" fmla="*/ 886057 w 1042298"/>
                <a:gd name="connsiteY64" fmla="*/ 512000 h 579265"/>
                <a:gd name="connsiteX65" fmla="*/ 936064 w 1042298"/>
                <a:gd name="connsiteY65" fmla="*/ 535812 h 579265"/>
                <a:gd name="connsiteX66" fmla="*/ 964639 w 1042298"/>
                <a:gd name="connsiteY66" fmla="*/ 554862 h 579265"/>
                <a:gd name="connsiteX67" fmla="*/ 1038457 w 1042298"/>
                <a:gd name="connsiteY67" fmla="*/ 578675 h 579265"/>
                <a:gd name="connsiteX68" fmla="*/ 1026551 w 1042298"/>
                <a:gd name="connsiteY68" fmla="*/ 521525 h 579265"/>
                <a:gd name="connsiteX0" fmla="*/ 1026551 w 1042298"/>
                <a:gd name="connsiteY0" fmla="*/ 521525 h 579265"/>
                <a:gd name="connsiteX1" fmla="*/ 981308 w 1042298"/>
                <a:gd name="connsiteY1" fmla="*/ 471519 h 579265"/>
                <a:gd name="connsiteX2" fmla="*/ 919395 w 1042298"/>
                <a:gd name="connsiteY2" fmla="*/ 450087 h 579265"/>
                <a:gd name="connsiteX3" fmla="*/ 828907 w 1042298"/>
                <a:gd name="connsiteY3" fmla="*/ 423894 h 579265"/>
                <a:gd name="connsiteX4" fmla="*/ 759851 w 1042298"/>
                <a:gd name="connsiteY4" fmla="*/ 402462 h 579265"/>
                <a:gd name="connsiteX5" fmla="*/ 662220 w 1042298"/>
                <a:gd name="connsiteY5" fmla="*/ 371506 h 579265"/>
                <a:gd name="connsiteX6" fmla="*/ 557445 w 1042298"/>
                <a:gd name="connsiteY6" fmla="*/ 338169 h 579265"/>
                <a:gd name="connsiteX7" fmla="*/ 483626 w 1042298"/>
                <a:gd name="connsiteY7" fmla="*/ 295306 h 579265"/>
                <a:gd name="connsiteX8" fmla="*/ 440763 w 1042298"/>
                <a:gd name="connsiteY8" fmla="*/ 214344 h 579265"/>
                <a:gd name="connsiteX9" fmla="*/ 414569 w 1042298"/>
                <a:gd name="connsiteY9" fmla="*/ 142906 h 579265"/>
                <a:gd name="connsiteX10" fmla="*/ 405045 w 1042298"/>
                <a:gd name="connsiteY10" fmla="*/ 116712 h 579265"/>
                <a:gd name="connsiteX11" fmla="*/ 388378 w 1042298"/>
                <a:gd name="connsiteY11" fmla="*/ 80993 h 579265"/>
                <a:gd name="connsiteX12" fmla="*/ 359802 w 1042298"/>
                <a:gd name="connsiteY12" fmla="*/ 45275 h 579265"/>
                <a:gd name="connsiteX13" fmla="*/ 321702 w 1042298"/>
                <a:gd name="connsiteY13" fmla="*/ 21463 h 579265"/>
                <a:gd name="connsiteX14" fmla="*/ 259789 w 1042298"/>
                <a:gd name="connsiteY14" fmla="*/ 31 h 579265"/>
                <a:gd name="connsiteX15" fmla="*/ 305032 w 1042298"/>
                <a:gd name="connsiteY15" fmla="*/ 26225 h 579265"/>
                <a:gd name="connsiteX16" fmla="*/ 338370 w 1042298"/>
                <a:gd name="connsiteY16" fmla="*/ 52419 h 579265"/>
                <a:gd name="connsiteX17" fmla="*/ 366945 w 1042298"/>
                <a:gd name="connsiteY17" fmla="*/ 80994 h 579265"/>
                <a:gd name="connsiteX18" fmla="*/ 326464 w 1042298"/>
                <a:gd name="connsiteY18" fmla="*/ 76232 h 579265"/>
                <a:gd name="connsiteX19" fmla="*/ 274076 w 1042298"/>
                <a:gd name="connsiteY19" fmla="*/ 69087 h 579265"/>
                <a:gd name="connsiteX20" fmla="*/ 193114 w 1042298"/>
                <a:gd name="connsiteY20" fmla="*/ 64325 h 579265"/>
                <a:gd name="connsiteX21" fmla="*/ 135964 w 1042298"/>
                <a:gd name="connsiteY21" fmla="*/ 71469 h 579265"/>
                <a:gd name="connsiteX22" fmla="*/ 71670 w 1042298"/>
                <a:gd name="connsiteY22" fmla="*/ 102425 h 579265"/>
                <a:gd name="connsiteX23" fmla="*/ 31189 w 1042298"/>
                <a:gd name="connsiteY23" fmla="*/ 123856 h 579265"/>
                <a:gd name="connsiteX24" fmla="*/ 232 w 1042298"/>
                <a:gd name="connsiteY24" fmla="*/ 145287 h 579265"/>
                <a:gd name="connsiteX25" fmla="*/ 19282 w 1042298"/>
                <a:gd name="connsiteY25" fmla="*/ 147669 h 579265"/>
                <a:gd name="connsiteX26" fmla="*/ 59764 w 1042298"/>
                <a:gd name="connsiteY26" fmla="*/ 128619 h 579265"/>
                <a:gd name="connsiteX27" fmla="*/ 116914 w 1042298"/>
                <a:gd name="connsiteY27" fmla="*/ 97662 h 579265"/>
                <a:gd name="connsiteX28" fmla="*/ 190732 w 1042298"/>
                <a:gd name="connsiteY28" fmla="*/ 85756 h 579265"/>
                <a:gd name="connsiteX29" fmla="*/ 243120 w 1042298"/>
                <a:gd name="connsiteY29" fmla="*/ 90519 h 579265"/>
                <a:gd name="connsiteX30" fmla="*/ 221689 w 1042298"/>
                <a:gd name="connsiteY30" fmla="*/ 109569 h 579265"/>
                <a:gd name="connsiteX31" fmla="*/ 243120 w 1042298"/>
                <a:gd name="connsiteY31" fmla="*/ 111950 h 579265"/>
                <a:gd name="connsiteX32" fmla="*/ 264551 w 1042298"/>
                <a:gd name="connsiteY32" fmla="*/ 92900 h 579265"/>
                <a:gd name="connsiteX33" fmla="*/ 328845 w 1042298"/>
                <a:gd name="connsiteY33" fmla="*/ 100044 h 579265"/>
                <a:gd name="connsiteX34" fmla="*/ 378851 w 1042298"/>
                <a:gd name="connsiteY34" fmla="*/ 121475 h 579265"/>
                <a:gd name="connsiteX35" fmla="*/ 402664 w 1042298"/>
                <a:gd name="connsiteY35" fmla="*/ 173862 h 579265"/>
                <a:gd name="connsiteX36" fmla="*/ 433620 w 1042298"/>
                <a:gd name="connsiteY36" fmla="*/ 259587 h 579265"/>
                <a:gd name="connsiteX37" fmla="*/ 459814 w 1042298"/>
                <a:gd name="connsiteY37" fmla="*/ 311975 h 579265"/>
                <a:gd name="connsiteX38" fmla="*/ 505057 w 1042298"/>
                <a:gd name="connsiteY38" fmla="*/ 354837 h 579265"/>
                <a:gd name="connsiteX39" fmla="*/ 557445 w 1042298"/>
                <a:gd name="connsiteY39" fmla="*/ 376269 h 579265"/>
                <a:gd name="connsiteX40" fmla="*/ 531251 w 1042298"/>
                <a:gd name="connsiteY40" fmla="*/ 385794 h 579265"/>
                <a:gd name="connsiteX41" fmla="*/ 474101 w 1042298"/>
                <a:gd name="connsiteY41" fmla="*/ 409606 h 579265"/>
                <a:gd name="connsiteX42" fmla="*/ 371707 w 1042298"/>
                <a:gd name="connsiteY42" fmla="*/ 440562 h 579265"/>
                <a:gd name="connsiteX43" fmla="*/ 274076 w 1042298"/>
                <a:gd name="connsiteY43" fmla="*/ 469137 h 579265"/>
                <a:gd name="connsiteX44" fmla="*/ 164539 w 1042298"/>
                <a:gd name="connsiteY44" fmla="*/ 488187 h 579265"/>
                <a:gd name="connsiteX45" fmla="*/ 100245 w 1042298"/>
                <a:gd name="connsiteY45" fmla="*/ 495331 h 579265"/>
                <a:gd name="connsiteX46" fmla="*/ 35951 w 1042298"/>
                <a:gd name="connsiteY46" fmla="*/ 509618 h 579265"/>
                <a:gd name="connsiteX47" fmla="*/ 43095 w 1042298"/>
                <a:gd name="connsiteY47" fmla="*/ 528669 h 579265"/>
                <a:gd name="connsiteX48" fmla="*/ 140726 w 1042298"/>
                <a:gd name="connsiteY48" fmla="*/ 526287 h 579265"/>
                <a:gd name="connsiteX49" fmla="*/ 219307 w 1042298"/>
                <a:gd name="connsiteY49" fmla="*/ 516762 h 579265"/>
                <a:gd name="connsiteX50" fmla="*/ 266932 w 1042298"/>
                <a:gd name="connsiteY50" fmla="*/ 507237 h 579265"/>
                <a:gd name="connsiteX51" fmla="*/ 259789 w 1042298"/>
                <a:gd name="connsiteY51" fmla="*/ 526287 h 579265"/>
                <a:gd name="connsiteX52" fmla="*/ 238357 w 1042298"/>
                <a:gd name="connsiteY52" fmla="*/ 540575 h 579265"/>
                <a:gd name="connsiteX53" fmla="*/ 228832 w 1042298"/>
                <a:gd name="connsiteY53" fmla="*/ 559625 h 579265"/>
                <a:gd name="connsiteX54" fmla="*/ 245501 w 1042298"/>
                <a:gd name="connsiteY54" fmla="*/ 564387 h 579265"/>
                <a:gd name="connsiteX55" fmla="*/ 283601 w 1042298"/>
                <a:gd name="connsiteY55" fmla="*/ 538194 h 579265"/>
                <a:gd name="connsiteX56" fmla="*/ 340751 w 1042298"/>
                <a:gd name="connsiteY56" fmla="*/ 502475 h 579265"/>
                <a:gd name="connsiteX57" fmla="*/ 433620 w 1042298"/>
                <a:gd name="connsiteY57" fmla="*/ 469137 h 579265"/>
                <a:gd name="connsiteX58" fmla="*/ 509820 w 1042298"/>
                <a:gd name="connsiteY58" fmla="*/ 452469 h 579265"/>
                <a:gd name="connsiteX59" fmla="*/ 564589 w 1042298"/>
                <a:gd name="connsiteY59" fmla="*/ 445325 h 579265"/>
                <a:gd name="connsiteX60" fmla="*/ 607451 w 1042298"/>
                <a:gd name="connsiteY60" fmla="*/ 438181 h 579265"/>
                <a:gd name="connsiteX61" fmla="*/ 676507 w 1042298"/>
                <a:gd name="connsiteY61" fmla="*/ 452469 h 579265"/>
                <a:gd name="connsiteX62" fmla="*/ 733657 w 1042298"/>
                <a:gd name="connsiteY62" fmla="*/ 469137 h 579265"/>
                <a:gd name="connsiteX63" fmla="*/ 802714 w 1042298"/>
                <a:gd name="connsiteY63" fmla="*/ 488187 h 579265"/>
                <a:gd name="connsiteX64" fmla="*/ 886057 w 1042298"/>
                <a:gd name="connsiteY64" fmla="*/ 512000 h 579265"/>
                <a:gd name="connsiteX65" fmla="*/ 936064 w 1042298"/>
                <a:gd name="connsiteY65" fmla="*/ 535812 h 579265"/>
                <a:gd name="connsiteX66" fmla="*/ 964639 w 1042298"/>
                <a:gd name="connsiteY66" fmla="*/ 554862 h 579265"/>
                <a:gd name="connsiteX67" fmla="*/ 1038457 w 1042298"/>
                <a:gd name="connsiteY67" fmla="*/ 578675 h 579265"/>
                <a:gd name="connsiteX68" fmla="*/ 1026551 w 1042298"/>
                <a:gd name="connsiteY68" fmla="*/ 521525 h 579265"/>
                <a:gd name="connsiteX0" fmla="*/ 1026551 w 1042298"/>
                <a:gd name="connsiteY0" fmla="*/ 521525 h 579265"/>
                <a:gd name="connsiteX1" fmla="*/ 981308 w 1042298"/>
                <a:gd name="connsiteY1" fmla="*/ 471519 h 579265"/>
                <a:gd name="connsiteX2" fmla="*/ 919395 w 1042298"/>
                <a:gd name="connsiteY2" fmla="*/ 450087 h 579265"/>
                <a:gd name="connsiteX3" fmla="*/ 828907 w 1042298"/>
                <a:gd name="connsiteY3" fmla="*/ 423894 h 579265"/>
                <a:gd name="connsiteX4" fmla="*/ 759851 w 1042298"/>
                <a:gd name="connsiteY4" fmla="*/ 402462 h 579265"/>
                <a:gd name="connsiteX5" fmla="*/ 662220 w 1042298"/>
                <a:gd name="connsiteY5" fmla="*/ 371506 h 579265"/>
                <a:gd name="connsiteX6" fmla="*/ 557445 w 1042298"/>
                <a:gd name="connsiteY6" fmla="*/ 338169 h 579265"/>
                <a:gd name="connsiteX7" fmla="*/ 483626 w 1042298"/>
                <a:gd name="connsiteY7" fmla="*/ 295306 h 579265"/>
                <a:gd name="connsiteX8" fmla="*/ 440763 w 1042298"/>
                <a:gd name="connsiteY8" fmla="*/ 214344 h 579265"/>
                <a:gd name="connsiteX9" fmla="*/ 414569 w 1042298"/>
                <a:gd name="connsiteY9" fmla="*/ 142906 h 579265"/>
                <a:gd name="connsiteX10" fmla="*/ 405045 w 1042298"/>
                <a:gd name="connsiteY10" fmla="*/ 116712 h 579265"/>
                <a:gd name="connsiteX11" fmla="*/ 388378 w 1042298"/>
                <a:gd name="connsiteY11" fmla="*/ 80993 h 579265"/>
                <a:gd name="connsiteX12" fmla="*/ 355040 w 1042298"/>
                <a:gd name="connsiteY12" fmla="*/ 47656 h 579265"/>
                <a:gd name="connsiteX13" fmla="*/ 321702 w 1042298"/>
                <a:gd name="connsiteY13" fmla="*/ 21463 h 579265"/>
                <a:gd name="connsiteX14" fmla="*/ 259789 w 1042298"/>
                <a:gd name="connsiteY14" fmla="*/ 31 h 579265"/>
                <a:gd name="connsiteX15" fmla="*/ 305032 w 1042298"/>
                <a:gd name="connsiteY15" fmla="*/ 26225 h 579265"/>
                <a:gd name="connsiteX16" fmla="*/ 338370 w 1042298"/>
                <a:gd name="connsiteY16" fmla="*/ 52419 h 579265"/>
                <a:gd name="connsiteX17" fmla="*/ 366945 w 1042298"/>
                <a:gd name="connsiteY17" fmla="*/ 80994 h 579265"/>
                <a:gd name="connsiteX18" fmla="*/ 326464 w 1042298"/>
                <a:gd name="connsiteY18" fmla="*/ 76232 h 579265"/>
                <a:gd name="connsiteX19" fmla="*/ 274076 w 1042298"/>
                <a:gd name="connsiteY19" fmla="*/ 69087 h 579265"/>
                <a:gd name="connsiteX20" fmla="*/ 193114 w 1042298"/>
                <a:gd name="connsiteY20" fmla="*/ 64325 h 579265"/>
                <a:gd name="connsiteX21" fmla="*/ 135964 w 1042298"/>
                <a:gd name="connsiteY21" fmla="*/ 71469 h 579265"/>
                <a:gd name="connsiteX22" fmla="*/ 71670 w 1042298"/>
                <a:gd name="connsiteY22" fmla="*/ 102425 h 579265"/>
                <a:gd name="connsiteX23" fmla="*/ 31189 w 1042298"/>
                <a:gd name="connsiteY23" fmla="*/ 123856 h 579265"/>
                <a:gd name="connsiteX24" fmla="*/ 232 w 1042298"/>
                <a:gd name="connsiteY24" fmla="*/ 145287 h 579265"/>
                <a:gd name="connsiteX25" fmla="*/ 19282 w 1042298"/>
                <a:gd name="connsiteY25" fmla="*/ 147669 h 579265"/>
                <a:gd name="connsiteX26" fmla="*/ 59764 w 1042298"/>
                <a:gd name="connsiteY26" fmla="*/ 128619 h 579265"/>
                <a:gd name="connsiteX27" fmla="*/ 116914 w 1042298"/>
                <a:gd name="connsiteY27" fmla="*/ 97662 h 579265"/>
                <a:gd name="connsiteX28" fmla="*/ 190732 w 1042298"/>
                <a:gd name="connsiteY28" fmla="*/ 85756 h 579265"/>
                <a:gd name="connsiteX29" fmla="*/ 243120 w 1042298"/>
                <a:gd name="connsiteY29" fmla="*/ 90519 h 579265"/>
                <a:gd name="connsiteX30" fmla="*/ 221689 w 1042298"/>
                <a:gd name="connsiteY30" fmla="*/ 109569 h 579265"/>
                <a:gd name="connsiteX31" fmla="*/ 243120 w 1042298"/>
                <a:gd name="connsiteY31" fmla="*/ 111950 h 579265"/>
                <a:gd name="connsiteX32" fmla="*/ 264551 w 1042298"/>
                <a:gd name="connsiteY32" fmla="*/ 92900 h 579265"/>
                <a:gd name="connsiteX33" fmla="*/ 328845 w 1042298"/>
                <a:gd name="connsiteY33" fmla="*/ 100044 h 579265"/>
                <a:gd name="connsiteX34" fmla="*/ 378851 w 1042298"/>
                <a:gd name="connsiteY34" fmla="*/ 121475 h 579265"/>
                <a:gd name="connsiteX35" fmla="*/ 402664 w 1042298"/>
                <a:gd name="connsiteY35" fmla="*/ 173862 h 579265"/>
                <a:gd name="connsiteX36" fmla="*/ 433620 w 1042298"/>
                <a:gd name="connsiteY36" fmla="*/ 259587 h 579265"/>
                <a:gd name="connsiteX37" fmla="*/ 459814 w 1042298"/>
                <a:gd name="connsiteY37" fmla="*/ 311975 h 579265"/>
                <a:gd name="connsiteX38" fmla="*/ 505057 w 1042298"/>
                <a:gd name="connsiteY38" fmla="*/ 354837 h 579265"/>
                <a:gd name="connsiteX39" fmla="*/ 557445 w 1042298"/>
                <a:gd name="connsiteY39" fmla="*/ 376269 h 579265"/>
                <a:gd name="connsiteX40" fmla="*/ 531251 w 1042298"/>
                <a:gd name="connsiteY40" fmla="*/ 385794 h 579265"/>
                <a:gd name="connsiteX41" fmla="*/ 474101 w 1042298"/>
                <a:gd name="connsiteY41" fmla="*/ 409606 h 579265"/>
                <a:gd name="connsiteX42" fmla="*/ 371707 w 1042298"/>
                <a:gd name="connsiteY42" fmla="*/ 440562 h 579265"/>
                <a:gd name="connsiteX43" fmla="*/ 274076 w 1042298"/>
                <a:gd name="connsiteY43" fmla="*/ 469137 h 579265"/>
                <a:gd name="connsiteX44" fmla="*/ 164539 w 1042298"/>
                <a:gd name="connsiteY44" fmla="*/ 488187 h 579265"/>
                <a:gd name="connsiteX45" fmla="*/ 100245 w 1042298"/>
                <a:gd name="connsiteY45" fmla="*/ 495331 h 579265"/>
                <a:gd name="connsiteX46" fmla="*/ 35951 w 1042298"/>
                <a:gd name="connsiteY46" fmla="*/ 509618 h 579265"/>
                <a:gd name="connsiteX47" fmla="*/ 43095 w 1042298"/>
                <a:gd name="connsiteY47" fmla="*/ 528669 h 579265"/>
                <a:gd name="connsiteX48" fmla="*/ 140726 w 1042298"/>
                <a:gd name="connsiteY48" fmla="*/ 526287 h 579265"/>
                <a:gd name="connsiteX49" fmla="*/ 219307 w 1042298"/>
                <a:gd name="connsiteY49" fmla="*/ 516762 h 579265"/>
                <a:gd name="connsiteX50" fmla="*/ 266932 w 1042298"/>
                <a:gd name="connsiteY50" fmla="*/ 507237 h 579265"/>
                <a:gd name="connsiteX51" fmla="*/ 259789 w 1042298"/>
                <a:gd name="connsiteY51" fmla="*/ 526287 h 579265"/>
                <a:gd name="connsiteX52" fmla="*/ 238357 w 1042298"/>
                <a:gd name="connsiteY52" fmla="*/ 540575 h 579265"/>
                <a:gd name="connsiteX53" fmla="*/ 228832 w 1042298"/>
                <a:gd name="connsiteY53" fmla="*/ 559625 h 579265"/>
                <a:gd name="connsiteX54" fmla="*/ 245501 w 1042298"/>
                <a:gd name="connsiteY54" fmla="*/ 564387 h 579265"/>
                <a:gd name="connsiteX55" fmla="*/ 283601 w 1042298"/>
                <a:gd name="connsiteY55" fmla="*/ 538194 h 579265"/>
                <a:gd name="connsiteX56" fmla="*/ 340751 w 1042298"/>
                <a:gd name="connsiteY56" fmla="*/ 502475 h 579265"/>
                <a:gd name="connsiteX57" fmla="*/ 433620 w 1042298"/>
                <a:gd name="connsiteY57" fmla="*/ 469137 h 579265"/>
                <a:gd name="connsiteX58" fmla="*/ 509820 w 1042298"/>
                <a:gd name="connsiteY58" fmla="*/ 452469 h 579265"/>
                <a:gd name="connsiteX59" fmla="*/ 564589 w 1042298"/>
                <a:gd name="connsiteY59" fmla="*/ 445325 h 579265"/>
                <a:gd name="connsiteX60" fmla="*/ 607451 w 1042298"/>
                <a:gd name="connsiteY60" fmla="*/ 438181 h 579265"/>
                <a:gd name="connsiteX61" fmla="*/ 676507 w 1042298"/>
                <a:gd name="connsiteY61" fmla="*/ 452469 h 579265"/>
                <a:gd name="connsiteX62" fmla="*/ 733657 w 1042298"/>
                <a:gd name="connsiteY62" fmla="*/ 469137 h 579265"/>
                <a:gd name="connsiteX63" fmla="*/ 802714 w 1042298"/>
                <a:gd name="connsiteY63" fmla="*/ 488187 h 579265"/>
                <a:gd name="connsiteX64" fmla="*/ 886057 w 1042298"/>
                <a:gd name="connsiteY64" fmla="*/ 512000 h 579265"/>
                <a:gd name="connsiteX65" fmla="*/ 936064 w 1042298"/>
                <a:gd name="connsiteY65" fmla="*/ 535812 h 579265"/>
                <a:gd name="connsiteX66" fmla="*/ 964639 w 1042298"/>
                <a:gd name="connsiteY66" fmla="*/ 554862 h 579265"/>
                <a:gd name="connsiteX67" fmla="*/ 1038457 w 1042298"/>
                <a:gd name="connsiteY67" fmla="*/ 578675 h 579265"/>
                <a:gd name="connsiteX68" fmla="*/ 1026551 w 1042298"/>
                <a:gd name="connsiteY68" fmla="*/ 521525 h 579265"/>
                <a:gd name="connsiteX0" fmla="*/ 1026551 w 1042298"/>
                <a:gd name="connsiteY0" fmla="*/ 521502 h 579242"/>
                <a:gd name="connsiteX1" fmla="*/ 981308 w 1042298"/>
                <a:gd name="connsiteY1" fmla="*/ 471496 h 579242"/>
                <a:gd name="connsiteX2" fmla="*/ 919395 w 1042298"/>
                <a:gd name="connsiteY2" fmla="*/ 450064 h 579242"/>
                <a:gd name="connsiteX3" fmla="*/ 828907 w 1042298"/>
                <a:gd name="connsiteY3" fmla="*/ 423871 h 579242"/>
                <a:gd name="connsiteX4" fmla="*/ 759851 w 1042298"/>
                <a:gd name="connsiteY4" fmla="*/ 402439 h 579242"/>
                <a:gd name="connsiteX5" fmla="*/ 662220 w 1042298"/>
                <a:gd name="connsiteY5" fmla="*/ 371483 h 579242"/>
                <a:gd name="connsiteX6" fmla="*/ 557445 w 1042298"/>
                <a:gd name="connsiteY6" fmla="*/ 338146 h 579242"/>
                <a:gd name="connsiteX7" fmla="*/ 483626 w 1042298"/>
                <a:gd name="connsiteY7" fmla="*/ 295283 h 579242"/>
                <a:gd name="connsiteX8" fmla="*/ 440763 w 1042298"/>
                <a:gd name="connsiteY8" fmla="*/ 214321 h 579242"/>
                <a:gd name="connsiteX9" fmla="*/ 414569 w 1042298"/>
                <a:gd name="connsiteY9" fmla="*/ 142883 h 579242"/>
                <a:gd name="connsiteX10" fmla="*/ 405045 w 1042298"/>
                <a:gd name="connsiteY10" fmla="*/ 116689 h 579242"/>
                <a:gd name="connsiteX11" fmla="*/ 388378 w 1042298"/>
                <a:gd name="connsiteY11" fmla="*/ 80970 h 579242"/>
                <a:gd name="connsiteX12" fmla="*/ 355040 w 1042298"/>
                <a:gd name="connsiteY12" fmla="*/ 47633 h 579242"/>
                <a:gd name="connsiteX13" fmla="*/ 321702 w 1042298"/>
                <a:gd name="connsiteY13" fmla="*/ 23821 h 579242"/>
                <a:gd name="connsiteX14" fmla="*/ 259789 w 1042298"/>
                <a:gd name="connsiteY14" fmla="*/ 8 h 579242"/>
                <a:gd name="connsiteX15" fmla="*/ 305032 w 1042298"/>
                <a:gd name="connsiteY15" fmla="*/ 26202 h 579242"/>
                <a:gd name="connsiteX16" fmla="*/ 338370 w 1042298"/>
                <a:gd name="connsiteY16" fmla="*/ 52396 h 579242"/>
                <a:gd name="connsiteX17" fmla="*/ 366945 w 1042298"/>
                <a:gd name="connsiteY17" fmla="*/ 80971 h 579242"/>
                <a:gd name="connsiteX18" fmla="*/ 326464 w 1042298"/>
                <a:gd name="connsiteY18" fmla="*/ 76209 h 579242"/>
                <a:gd name="connsiteX19" fmla="*/ 274076 w 1042298"/>
                <a:gd name="connsiteY19" fmla="*/ 69064 h 579242"/>
                <a:gd name="connsiteX20" fmla="*/ 193114 w 1042298"/>
                <a:gd name="connsiteY20" fmla="*/ 64302 h 579242"/>
                <a:gd name="connsiteX21" fmla="*/ 135964 w 1042298"/>
                <a:gd name="connsiteY21" fmla="*/ 71446 h 579242"/>
                <a:gd name="connsiteX22" fmla="*/ 71670 w 1042298"/>
                <a:gd name="connsiteY22" fmla="*/ 102402 h 579242"/>
                <a:gd name="connsiteX23" fmla="*/ 31189 w 1042298"/>
                <a:gd name="connsiteY23" fmla="*/ 123833 h 579242"/>
                <a:gd name="connsiteX24" fmla="*/ 232 w 1042298"/>
                <a:gd name="connsiteY24" fmla="*/ 145264 h 579242"/>
                <a:gd name="connsiteX25" fmla="*/ 19282 w 1042298"/>
                <a:gd name="connsiteY25" fmla="*/ 147646 h 579242"/>
                <a:gd name="connsiteX26" fmla="*/ 59764 w 1042298"/>
                <a:gd name="connsiteY26" fmla="*/ 128596 h 579242"/>
                <a:gd name="connsiteX27" fmla="*/ 116914 w 1042298"/>
                <a:gd name="connsiteY27" fmla="*/ 97639 h 579242"/>
                <a:gd name="connsiteX28" fmla="*/ 190732 w 1042298"/>
                <a:gd name="connsiteY28" fmla="*/ 85733 h 579242"/>
                <a:gd name="connsiteX29" fmla="*/ 243120 w 1042298"/>
                <a:gd name="connsiteY29" fmla="*/ 90496 h 579242"/>
                <a:gd name="connsiteX30" fmla="*/ 221689 w 1042298"/>
                <a:gd name="connsiteY30" fmla="*/ 109546 h 579242"/>
                <a:gd name="connsiteX31" fmla="*/ 243120 w 1042298"/>
                <a:gd name="connsiteY31" fmla="*/ 111927 h 579242"/>
                <a:gd name="connsiteX32" fmla="*/ 264551 w 1042298"/>
                <a:gd name="connsiteY32" fmla="*/ 92877 h 579242"/>
                <a:gd name="connsiteX33" fmla="*/ 328845 w 1042298"/>
                <a:gd name="connsiteY33" fmla="*/ 100021 h 579242"/>
                <a:gd name="connsiteX34" fmla="*/ 378851 w 1042298"/>
                <a:gd name="connsiteY34" fmla="*/ 121452 h 579242"/>
                <a:gd name="connsiteX35" fmla="*/ 402664 w 1042298"/>
                <a:gd name="connsiteY35" fmla="*/ 173839 h 579242"/>
                <a:gd name="connsiteX36" fmla="*/ 433620 w 1042298"/>
                <a:gd name="connsiteY36" fmla="*/ 259564 h 579242"/>
                <a:gd name="connsiteX37" fmla="*/ 459814 w 1042298"/>
                <a:gd name="connsiteY37" fmla="*/ 311952 h 579242"/>
                <a:gd name="connsiteX38" fmla="*/ 505057 w 1042298"/>
                <a:gd name="connsiteY38" fmla="*/ 354814 h 579242"/>
                <a:gd name="connsiteX39" fmla="*/ 557445 w 1042298"/>
                <a:gd name="connsiteY39" fmla="*/ 376246 h 579242"/>
                <a:gd name="connsiteX40" fmla="*/ 531251 w 1042298"/>
                <a:gd name="connsiteY40" fmla="*/ 385771 h 579242"/>
                <a:gd name="connsiteX41" fmla="*/ 474101 w 1042298"/>
                <a:gd name="connsiteY41" fmla="*/ 409583 h 579242"/>
                <a:gd name="connsiteX42" fmla="*/ 371707 w 1042298"/>
                <a:gd name="connsiteY42" fmla="*/ 440539 h 579242"/>
                <a:gd name="connsiteX43" fmla="*/ 274076 w 1042298"/>
                <a:gd name="connsiteY43" fmla="*/ 469114 h 579242"/>
                <a:gd name="connsiteX44" fmla="*/ 164539 w 1042298"/>
                <a:gd name="connsiteY44" fmla="*/ 488164 h 579242"/>
                <a:gd name="connsiteX45" fmla="*/ 100245 w 1042298"/>
                <a:gd name="connsiteY45" fmla="*/ 495308 h 579242"/>
                <a:gd name="connsiteX46" fmla="*/ 35951 w 1042298"/>
                <a:gd name="connsiteY46" fmla="*/ 509595 h 579242"/>
                <a:gd name="connsiteX47" fmla="*/ 43095 w 1042298"/>
                <a:gd name="connsiteY47" fmla="*/ 528646 h 579242"/>
                <a:gd name="connsiteX48" fmla="*/ 140726 w 1042298"/>
                <a:gd name="connsiteY48" fmla="*/ 526264 h 579242"/>
                <a:gd name="connsiteX49" fmla="*/ 219307 w 1042298"/>
                <a:gd name="connsiteY49" fmla="*/ 516739 h 579242"/>
                <a:gd name="connsiteX50" fmla="*/ 266932 w 1042298"/>
                <a:gd name="connsiteY50" fmla="*/ 507214 h 579242"/>
                <a:gd name="connsiteX51" fmla="*/ 259789 w 1042298"/>
                <a:gd name="connsiteY51" fmla="*/ 526264 h 579242"/>
                <a:gd name="connsiteX52" fmla="*/ 238357 w 1042298"/>
                <a:gd name="connsiteY52" fmla="*/ 540552 h 579242"/>
                <a:gd name="connsiteX53" fmla="*/ 228832 w 1042298"/>
                <a:gd name="connsiteY53" fmla="*/ 559602 h 579242"/>
                <a:gd name="connsiteX54" fmla="*/ 245501 w 1042298"/>
                <a:gd name="connsiteY54" fmla="*/ 564364 h 579242"/>
                <a:gd name="connsiteX55" fmla="*/ 283601 w 1042298"/>
                <a:gd name="connsiteY55" fmla="*/ 538171 h 579242"/>
                <a:gd name="connsiteX56" fmla="*/ 340751 w 1042298"/>
                <a:gd name="connsiteY56" fmla="*/ 502452 h 579242"/>
                <a:gd name="connsiteX57" fmla="*/ 433620 w 1042298"/>
                <a:gd name="connsiteY57" fmla="*/ 469114 h 579242"/>
                <a:gd name="connsiteX58" fmla="*/ 509820 w 1042298"/>
                <a:gd name="connsiteY58" fmla="*/ 452446 h 579242"/>
                <a:gd name="connsiteX59" fmla="*/ 564589 w 1042298"/>
                <a:gd name="connsiteY59" fmla="*/ 445302 h 579242"/>
                <a:gd name="connsiteX60" fmla="*/ 607451 w 1042298"/>
                <a:gd name="connsiteY60" fmla="*/ 438158 h 579242"/>
                <a:gd name="connsiteX61" fmla="*/ 676507 w 1042298"/>
                <a:gd name="connsiteY61" fmla="*/ 452446 h 579242"/>
                <a:gd name="connsiteX62" fmla="*/ 733657 w 1042298"/>
                <a:gd name="connsiteY62" fmla="*/ 469114 h 579242"/>
                <a:gd name="connsiteX63" fmla="*/ 802714 w 1042298"/>
                <a:gd name="connsiteY63" fmla="*/ 488164 h 579242"/>
                <a:gd name="connsiteX64" fmla="*/ 886057 w 1042298"/>
                <a:gd name="connsiteY64" fmla="*/ 511977 h 579242"/>
                <a:gd name="connsiteX65" fmla="*/ 936064 w 1042298"/>
                <a:gd name="connsiteY65" fmla="*/ 535789 h 579242"/>
                <a:gd name="connsiteX66" fmla="*/ 964639 w 1042298"/>
                <a:gd name="connsiteY66" fmla="*/ 554839 h 579242"/>
                <a:gd name="connsiteX67" fmla="*/ 1038457 w 1042298"/>
                <a:gd name="connsiteY67" fmla="*/ 578652 h 579242"/>
                <a:gd name="connsiteX68" fmla="*/ 1026551 w 1042298"/>
                <a:gd name="connsiteY68" fmla="*/ 521502 h 579242"/>
                <a:gd name="connsiteX0" fmla="*/ 1026551 w 1042298"/>
                <a:gd name="connsiteY0" fmla="*/ 521494 h 579234"/>
                <a:gd name="connsiteX1" fmla="*/ 981308 w 1042298"/>
                <a:gd name="connsiteY1" fmla="*/ 471488 h 579234"/>
                <a:gd name="connsiteX2" fmla="*/ 919395 w 1042298"/>
                <a:gd name="connsiteY2" fmla="*/ 450056 h 579234"/>
                <a:gd name="connsiteX3" fmla="*/ 828907 w 1042298"/>
                <a:gd name="connsiteY3" fmla="*/ 423863 h 579234"/>
                <a:gd name="connsiteX4" fmla="*/ 759851 w 1042298"/>
                <a:gd name="connsiteY4" fmla="*/ 402431 h 579234"/>
                <a:gd name="connsiteX5" fmla="*/ 662220 w 1042298"/>
                <a:gd name="connsiteY5" fmla="*/ 371475 h 579234"/>
                <a:gd name="connsiteX6" fmla="*/ 557445 w 1042298"/>
                <a:gd name="connsiteY6" fmla="*/ 338138 h 579234"/>
                <a:gd name="connsiteX7" fmla="*/ 483626 w 1042298"/>
                <a:gd name="connsiteY7" fmla="*/ 295275 h 579234"/>
                <a:gd name="connsiteX8" fmla="*/ 440763 w 1042298"/>
                <a:gd name="connsiteY8" fmla="*/ 214313 h 579234"/>
                <a:gd name="connsiteX9" fmla="*/ 414569 w 1042298"/>
                <a:gd name="connsiteY9" fmla="*/ 142875 h 579234"/>
                <a:gd name="connsiteX10" fmla="*/ 405045 w 1042298"/>
                <a:gd name="connsiteY10" fmla="*/ 116681 h 579234"/>
                <a:gd name="connsiteX11" fmla="*/ 388378 w 1042298"/>
                <a:gd name="connsiteY11" fmla="*/ 80962 h 579234"/>
                <a:gd name="connsiteX12" fmla="*/ 355040 w 1042298"/>
                <a:gd name="connsiteY12" fmla="*/ 47625 h 579234"/>
                <a:gd name="connsiteX13" fmla="*/ 319320 w 1042298"/>
                <a:gd name="connsiteY13" fmla="*/ 26194 h 579234"/>
                <a:gd name="connsiteX14" fmla="*/ 259789 w 1042298"/>
                <a:gd name="connsiteY14" fmla="*/ 0 h 579234"/>
                <a:gd name="connsiteX15" fmla="*/ 305032 w 1042298"/>
                <a:gd name="connsiteY15" fmla="*/ 26194 h 579234"/>
                <a:gd name="connsiteX16" fmla="*/ 338370 w 1042298"/>
                <a:gd name="connsiteY16" fmla="*/ 52388 h 579234"/>
                <a:gd name="connsiteX17" fmla="*/ 366945 w 1042298"/>
                <a:gd name="connsiteY17" fmla="*/ 80963 h 579234"/>
                <a:gd name="connsiteX18" fmla="*/ 326464 w 1042298"/>
                <a:gd name="connsiteY18" fmla="*/ 76201 h 579234"/>
                <a:gd name="connsiteX19" fmla="*/ 274076 w 1042298"/>
                <a:gd name="connsiteY19" fmla="*/ 69056 h 579234"/>
                <a:gd name="connsiteX20" fmla="*/ 193114 w 1042298"/>
                <a:gd name="connsiteY20" fmla="*/ 64294 h 579234"/>
                <a:gd name="connsiteX21" fmla="*/ 135964 w 1042298"/>
                <a:gd name="connsiteY21" fmla="*/ 71438 h 579234"/>
                <a:gd name="connsiteX22" fmla="*/ 71670 w 1042298"/>
                <a:gd name="connsiteY22" fmla="*/ 102394 h 579234"/>
                <a:gd name="connsiteX23" fmla="*/ 31189 w 1042298"/>
                <a:gd name="connsiteY23" fmla="*/ 123825 h 579234"/>
                <a:gd name="connsiteX24" fmla="*/ 232 w 1042298"/>
                <a:gd name="connsiteY24" fmla="*/ 145256 h 579234"/>
                <a:gd name="connsiteX25" fmla="*/ 19282 w 1042298"/>
                <a:gd name="connsiteY25" fmla="*/ 147638 h 579234"/>
                <a:gd name="connsiteX26" fmla="*/ 59764 w 1042298"/>
                <a:gd name="connsiteY26" fmla="*/ 128588 h 579234"/>
                <a:gd name="connsiteX27" fmla="*/ 116914 w 1042298"/>
                <a:gd name="connsiteY27" fmla="*/ 97631 h 579234"/>
                <a:gd name="connsiteX28" fmla="*/ 190732 w 1042298"/>
                <a:gd name="connsiteY28" fmla="*/ 85725 h 579234"/>
                <a:gd name="connsiteX29" fmla="*/ 243120 w 1042298"/>
                <a:gd name="connsiteY29" fmla="*/ 90488 h 579234"/>
                <a:gd name="connsiteX30" fmla="*/ 221689 w 1042298"/>
                <a:gd name="connsiteY30" fmla="*/ 109538 h 579234"/>
                <a:gd name="connsiteX31" fmla="*/ 243120 w 1042298"/>
                <a:gd name="connsiteY31" fmla="*/ 111919 h 579234"/>
                <a:gd name="connsiteX32" fmla="*/ 264551 w 1042298"/>
                <a:gd name="connsiteY32" fmla="*/ 92869 h 579234"/>
                <a:gd name="connsiteX33" fmla="*/ 328845 w 1042298"/>
                <a:gd name="connsiteY33" fmla="*/ 100013 h 579234"/>
                <a:gd name="connsiteX34" fmla="*/ 378851 w 1042298"/>
                <a:gd name="connsiteY34" fmla="*/ 121444 h 579234"/>
                <a:gd name="connsiteX35" fmla="*/ 402664 w 1042298"/>
                <a:gd name="connsiteY35" fmla="*/ 173831 h 579234"/>
                <a:gd name="connsiteX36" fmla="*/ 433620 w 1042298"/>
                <a:gd name="connsiteY36" fmla="*/ 259556 h 579234"/>
                <a:gd name="connsiteX37" fmla="*/ 459814 w 1042298"/>
                <a:gd name="connsiteY37" fmla="*/ 311944 h 579234"/>
                <a:gd name="connsiteX38" fmla="*/ 505057 w 1042298"/>
                <a:gd name="connsiteY38" fmla="*/ 354806 h 579234"/>
                <a:gd name="connsiteX39" fmla="*/ 557445 w 1042298"/>
                <a:gd name="connsiteY39" fmla="*/ 376238 h 579234"/>
                <a:gd name="connsiteX40" fmla="*/ 531251 w 1042298"/>
                <a:gd name="connsiteY40" fmla="*/ 385763 h 579234"/>
                <a:gd name="connsiteX41" fmla="*/ 474101 w 1042298"/>
                <a:gd name="connsiteY41" fmla="*/ 409575 h 579234"/>
                <a:gd name="connsiteX42" fmla="*/ 371707 w 1042298"/>
                <a:gd name="connsiteY42" fmla="*/ 440531 h 579234"/>
                <a:gd name="connsiteX43" fmla="*/ 274076 w 1042298"/>
                <a:gd name="connsiteY43" fmla="*/ 469106 h 579234"/>
                <a:gd name="connsiteX44" fmla="*/ 164539 w 1042298"/>
                <a:gd name="connsiteY44" fmla="*/ 488156 h 579234"/>
                <a:gd name="connsiteX45" fmla="*/ 100245 w 1042298"/>
                <a:gd name="connsiteY45" fmla="*/ 495300 h 579234"/>
                <a:gd name="connsiteX46" fmla="*/ 35951 w 1042298"/>
                <a:gd name="connsiteY46" fmla="*/ 509587 h 579234"/>
                <a:gd name="connsiteX47" fmla="*/ 43095 w 1042298"/>
                <a:gd name="connsiteY47" fmla="*/ 528638 h 579234"/>
                <a:gd name="connsiteX48" fmla="*/ 140726 w 1042298"/>
                <a:gd name="connsiteY48" fmla="*/ 526256 h 579234"/>
                <a:gd name="connsiteX49" fmla="*/ 219307 w 1042298"/>
                <a:gd name="connsiteY49" fmla="*/ 516731 h 579234"/>
                <a:gd name="connsiteX50" fmla="*/ 266932 w 1042298"/>
                <a:gd name="connsiteY50" fmla="*/ 507206 h 579234"/>
                <a:gd name="connsiteX51" fmla="*/ 259789 w 1042298"/>
                <a:gd name="connsiteY51" fmla="*/ 526256 h 579234"/>
                <a:gd name="connsiteX52" fmla="*/ 238357 w 1042298"/>
                <a:gd name="connsiteY52" fmla="*/ 540544 h 579234"/>
                <a:gd name="connsiteX53" fmla="*/ 228832 w 1042298"/>
                <a:gd name="connsiteY53" fmla="*/ 559594 h 579234"/>
                <a:gd name="connsiteX54" fmla="*/ 245501 w 1042298"/>
                <a:gd name="connsiteY54" fmla="*/ 564356 h 579234"/>
                <a:gd name="connsiteX55" fmla="*/ 283601 w 1042298"/>
                <a:gd name="connsiteY55" fmla="*/ 538163 h 579234"/>
                <a:gd name="connsiteX56" fmla="*/ 340751 w 1042298"/>
                <a:gd name="connsiteY56" fmla="*/ 502444 h 579234"/>
                <a:gd name="connsiteX57" fmla="*/ 433620 w 1042298"/>
                <a:gd name="connsiteY57" fmla="*/ 469106 h 579234"/>
                <a:gd name="connsiteX58" fmla="*/ 509820 w 1042298"/>
                <a:gd name="connsiteY58" fmla="*/ 452438 h 579234"/>
                <a:gd name="connsiteX59" fmla="*/ 564589 w 1042298"/>
                <a:gd name="connsiteY59" fmla="*/ 445294 h 579234"/>
                <a:gd name="connsiteX60" fmla="*/ 607451 w 1042298"/>
                <a:gd name="connsiteY60" fmla="*/ 438150 h 579234"/>
                <a:gd name="connsiteX61" fmla="*/ 676507 w 1042298"/>
                <a:gd name="connsiteY61" fmla="*/ 452438 h 579234"/>
                <a:gd name="connsiteX62" fmla="*/ 733657 w 1042298"/>
                <a:gd name="connsiteY62" fmla="*/ 469106 h 579234"/>
                <a:gd name="connsiteX63" fmla="*/ 802714 w 1042298"/>
                <a:gd name="connsiteY63" fmla="*/ 488156 h 579234"/>
                <a:gd name="connsiteX64" fmla="*/ 886057 w 1042298"/>
                <a:gd name="connsiteY64" fmla="*/ 511969 h 579234"/>
                <a:gd name="connsiteX65" fmla="*/ 936064 w 1042298"/>
                <a:gd name="connsiteY65" fmla="*/ 535781 h 579234"/>
                <a:gd name="connsiteX66" fmla="*/ 964639 w 1042298"/>
                <a:gd name="connsiteY66" fmla="*/ 554831 h 579234"/>
                <a:gd name="connsiteX67" fmla="*/ 1038457 w 1042298"/>
                <a:gd name="connsiteY67" fmla="*/ 578644 h 579234"/>
                <a:gd name="connsiteX68" fmla="*/ 1026551 w 1042298"/>
                <a:gd name="connsiteY68" fmla="*/ 521494 h 579234"/>
                <a:gd name="connsiteX0" fmla="*/ 1026551 w 1042298"/>
                <a:gd name="connsiteY0" fmla="*/ 521494 h 579234"/>
                <a:gd name="connsiteX1" fmla="*/ 981308 w 1042298"/>
                <a:gd name="connsiteY1" fmla="*/ 471488 h 579234"/>
                <a:gd name="connsiteX2" fmla="*/ 919395 w 1042298"/>
                <a:gd name="connsiteY2" fmla="*/ 450056 h 579234"/>
                <a:gd name="connsiteX3" fmla="*/ 828907 w 1042298"/>
                <a:gd name="connsiteY3" fmla="*/ 423863 h 579234"/>
                <a:gd name="connsiteX4" fmla="*/ 759851 w 1042298"/>
                <a:gd name="connsiteY4" fmla="*/ 402431 h 579234"/>
                <a:gd name="connsiteX5" fmla="*/ 662220 w 1042298"/>
                <a:gd name="connsiteY5" fmla="*/ 371475 h 579234"/>
                <a:gd name="connsiteX6" fmla="*/ 557445 w 1042298"/>
                <a:gd name="connsiteY6" fmla="*/ 338138 h 579234"/>
                <a:gd name="connsiteX7" fmla="*/ 483626 w 1042298"/>
                <a:gd name="connsiteY7" fmla="*/ 295275 h 579234"/>
                <a:gd name="connsiteX8" fmla="*/ 440763 w 1042298"/>
                <a:gd name="connsiteY8" fmla="*/ 214313 h 579234"/>
                <a:gd name="connsiteX9" fmla="*/ 414569 w 1042298"/>
                <a:gd name="connsiteY9" fmla="*/ 142875 h 579234"/>
                <a:gd name="connsiteX10" fmla="*/ 405045 w 1042298"/>
                <a:gd name="connsiteY10" fmla="*/ 116681 h 579234"/>
                <a:gd name="connsiteX11" fmla="*/ 388378 w 1042298"/>
                <a:gd name="connsiteY11" fmla="*/ 80962 h 579234"/>
                <a:gd name="connsiteX12" fmla="*/ 355040 w 1042298"/>
                <a:gd name="connsiteY12" fmla="*/ 47625 h 579234"/>
                <a:gd name="connsiteX13" fmla="*/ 319320 w 1042298"/>
                <a:gd name="connsiteY13" fmla="*/ 26194 h 579234"/>
                <a:gd name="connsiteX14" fmla="*/ 259789 w 1042298"/>
                <a:gd name="connsiteY14" fmla="*/ 0 h 579234"/>
                <a:gd name="connsiteX15" fmla="*/ 305032 w 1042298"/>
                <a:gd name="connsiteY15" fmla="*/ 26194 h 579234"/>
                <a:gd name="connsiteX16" fmla="*/ 338370 w 1042298"/>
                <a:gd name="connsiteY16" fmla="*/ 52388 h 579234"/>
                <a:gd name="connsiteX17" fmla="*/ 366945 w 1042298"/>
                <a:gd name="connsiteY17" fmla="*/ 80963 h 579234"/>
                <a:gd name="connsiteX18" fmla="*/ 326464 w 1042298"/>
                <a:gd name="connsiteY18" fmla="*/ 76201 h 579234"/>
                <a:gd name="connsiteX19" fmla="*/ 274076 w 1042298"/>
                <a:gd name="connsiteY19" fmla="*/ 69056 h 579234"/>
                <a:gd name="connsiteX20" fmla="*/ 193114 w 1042298"/>
                <a:gd name="connsiteY20" fmla="*/ 64294 h 579234"/>
                <a:gd name="connsiteX21" fmla="*/ 135964 w 1042298"/>
                <a:gd name="connsiteY21" fmla="*/ 71438 h 579234"/>
                <a:gd name="connsiteX22" fmla="*/ 71670 w 1042298"/>
                <a:gd name="connsiteY22" fmla="*/ 102394 h 579234"/>
                <a:gd name="connsiteX23" fmla="*/ 31189 w 1042298"/>
                <a:gd name="connsiteY23" fmla="*/ 123825 h 579234"/>
                <a:gd name="connsiteX24" fmla="*/ 232 w 1042298"/>
                <a:gd name="connsiteY24" fmla="*/ 145256 h 579234"/>
                <a:gd name="connsiteX25" fmla="*/ 19282 w 1042298"/>
                <a:gd name="connsiteY25" fmla="*/ 147638 h 579234"/>
                <a:gd name="connsiteX26" fmla="*/ 59764 w 1042298"/>
                <a:gd name="connsiteY26" fmla="*/ 135732 h 579234"/>
                <a:gd name="connsiteX27" fmla="*/ 116914 w 1042298"/>
                <a:gd name="connsiteY27" fmla="*/ 97631 h 579234"/>
                <a:gd name="connsiteX28" fmla="*/ 190732 w 1042298"/>
                <a:gd name="connsiteY28" fmla="*/ 85725 h 579234"/>
                <a:gd name="connsiteX29" fmla="*/ 243120 w 1042298"/>
                <a:gd name="connsiteY29" fmla="*/ 90488 h 579234"/>
                <a:gd name="connsiteX30" fmla="*/ 221689 w 1042298"/>
                <a:gd name="connsiteY30" fmla="*/ 109538 h 579234"/>
                <a:gd name="connsiteX31" fmla="*/ 243120 w 1042298"/>
                <a:gd name="connsiteY31" fmla="*/ 111919 h 579234"/>
                <a:gd name="connsiteX32" fmla="*/ 264551 w 1042298"/>
                <a:gd name="connsiteY32" fmla="*/ 92869 h 579234"/>
                <a:gd name="connsiteX33" fmla="*/ 328845 w 1042298"/>
                <a:gd name="connsiteY33" fmla="*/ 100013 h 579234"/>
                <a:gd name="connsiteX34" fmla="*/ 378851 w 1042298"/>
                <a:gd name="connsiteY34" fmla="*/ 121444 h 579234"/>
                <a:gd name="connsiteX35" fmla="*/ 402664 w 1042298"/>
                <a:gd name="connsiteY35" fmla="*/ 173831 h 579234"/>
                <a:gd name="connsiteX36" fmla="*/ 433620 w 1042298"/>
                <a:gd name="connsiteY36" fmla="*/ 259556 h 579234"/>
                <a:gd name="connsiteX37" fmla="*/ 459814 w 1042298"/>
                <a:gd name="connsiteY37" fmla="*/ 311944 h 579234"/>
                <a:gd name="connsiteX38" fmla="*/ 505057 w 1042298"/>
                <a:gd name="connsiteY38" fmla="*/ 354806 h 579234"/>
                <a:gd name="connsiteX39" fmla="*/ 557445 w 1042298"/>
                <a:gd name="connsiteY39" fmla="*/ 376238 h 579234"/>
                <a:gd name="connsiteX40" fmla="*/ 531251 w 1042298"/>
                <a:gd name="connsiteY40" fmla="*/ 385763 h 579234"/>
                <a:gd name="connsiteX41" fmla="*/ 474101 w 1042298"/>
                <a:gd name="connsiteY41" fmla="*/ 409575 h 579234"/>
                <a:gd name="connsiteX42" fmla="*/ 371707 w 1042298"/>
                <a:gd name="connsiteY42" fmla="*/ 440531 h 579234"/>
                <a:gd name="connsiteX43" fmla="*/ 274076 w 1042298"/>
                <a:gd name="connsiteY43" fmla="*/ 469106 h 579234"/>
                <a:gd name="connsiteX44" fmla="*/ 164539 w 1042298"/>
                <a:gd name="connsiteY44" fmla="*/ 488156 h 579234"/>
                <a:gd name="connsiteX45" fmla="*/ 100245 w 1042298"/>
                <a:gd name="connsiteY45" fmla="*/ 495300 h 579234"/>
                <a:gd name="connsiteX46" fmla="*/ 35951 w 1042298"/>
                <a:gd name="connsiteY46" fmla="*/ 509587 h 579234"/>
                <a:gd name="connsiteX47" fmla="*/ 43095 w 1042298"/>
                <a:gd name="connsiteY47" fmla="*/ 528638 h 579234"/>
                <a:gd name="connsiteX48" fmla="*/ 140726 w 1042298"/>
                <a:gd name="connsiteY48" fmla="*/ 526256 h 579234"/>
                <a:gd name="connsiteX49" fmla="*/ 219307 w 1042298"/>
                <a:gd name="connsiteY49" fmla="*/ 516731 h 579234"/>
                <a:gd name="connsiteX50" fmla="*/ 266932 w 1042298"/>
                <a:gd name="connsiteY50" fmla="*/ 507206 h 579234"/>
                <a:gd name="connsiteX51" fmla="*/ 259789 w 1042298"/>
                <a:gd name="connsiteY51" fmla="*/ 526256 h 579234"/>
                <a:gd name="connsiteX52" fmla="*/ 238357 w 1042298"/>
                <a:gd name="connsiteY52" fmla="*/ 540544 h 579234"/>
                <a:gd name="connsiteX53" fmla="*/ 228832 w 1042298"/>
                <a:gd name="connsiteY53" fmla="*/ 559594 h 579234"/>
                <a:gd name="connsiteX54" fmla="*/ 245501 w 1042298"/>
                <a:gd name="connsiteY54" fmla="*/ 564356 h 579234"/>
                <a:gd name="connsiteX55" fmla="*/ 283601 w 1042298"/>
                <a:gd name="connsiteY55" fmla="*/ 538163 h 579234"/>
                <a:gd name="connsiteX56" fmla="*/ 340751 w 1042298"/>
                <a:gd name="connsiteY56" fmla="*/ 502444 h 579234"/>
                <a:gd name="connsiteX57" fmla="*/ 433620 w 1042298"/>
                <a:gd name="connsiteY57" fmla="*/ 469106 h 579234"/>
                <a:gd name="connsiteX58" fmla="*/ 509820 w 1042298"/>
                <a:gd name="connsiteY58" fmla="*/ 452438 h 579234"/>
                <a:gd name="connsiteX59" fmla="*/ 564589 w 1042298"/>
                <a:gd name="connsiteY59" fmla="*/ 445294 h 579234"/>
                <a:gd name="connsiteX60" fmla="*/ 607451 w 1042298"/>
                <a:gd name="connsiteY60" fmla="*/ 438150 h 579234"/>
                <a:gd name="connsiteX61" fmla="*/ 676507 w 1042298"/>
                <a:gd name="connsiteY61" fmla="*/ 452438 h 579234"/>
                <a:gd name="connsiteX62" fmla="*/ 733657 w 1042298"/>
                <a:gd name="connsiteY62" fmla="*/ 469106 h 579234"/>
                <a:gd name="connsiteX63" fmla="*/ 802714 w 1042298"/>
                <a:gd name="connsiteY63" fmla="*/ 488156 h 579234"/>
                <a:gd name="connsiteX64" fmla="*/ 886057 w 1042298"/>
                <a:gd name="connsiteY64" fmla="*/ 511969 h 579234"/>
                <a:gd name="connsiteX65" fmla="*/ 936064 w 1042298"/>
                <a:gd name="connsiteY65" fmla="*/ 535781 h 579234"/>
                <a:gd name="connsiteX66" fmla="*/ 964639 w 1042298"/>
                <a:gd name="connsiteY66" fmla="*/ 554831 h 579234"/>
                <a:gd name="connsiteX67" fmla="*/ 1038457 w 1042298"/>
                <a:gd name="connsiteY67" fmla="*/ 578644 h 579234"/>
                <a:gd name="connsiteX68" fmla="*/ 1026551 w 1042298"/>
                <a:gd name="connsiteY68" fmla="*/ 521494 h 579234"/>
                <a:gd name="connsiteX0" fmla="*/ 1026551 w 1042298"/>
                <a:gd name="connsiteY0" fmla="*/ 521494 h 579234"/>
                <a:gd name="connsiteX1" fmla="*/ 981308 w 1042298"/>
                <a:gd name="connsiteY1" fmla="*/ 471488 h 579234"/>
                <a:gd name="connsiteX2" fmla="*/ 919395 w 1042298"/>
                <a:gd name="connsiteY2" fmla="*/ 450056 h 579234"/>
                <a:gd name="connsiteX3" fmla="*/ 828907 w 1042298"/>
                <a:gd name="connsiteY3" fmla="*/ 423863 h 579234"/>
                <a:gd name="connsiteX4" fmla="*/ 759851 w 1042298"/>
                <a:gd name="connsiteY4" fmla="*/ 402431 h 579234"/>
                <a:gd name="connsiteX5" fmla="*/ 662220 w 1042298"/>
                <a:gd name="connsiteY5" fmla="*/ 371475 h 579234"/>
                <a:gd name="connsiteX6" fmla="*/ 557445 w 1042298"/>
                <a:gd name="connsiteY6" fmla="*/ 338138 h 579234"/>
                <a:gd name="connsiteX7" fmla="*/ 483626 w 1042298"/>
                <a:gd name="connsiteY7" fmla="*/ 295275 h 579234"/>
                <a:gd name="connsiteX8" fmla="*/ 440763 w 1042298"/>
                <a:gd name="connsiteY8" fmla="*/ 214313 h 579234"/>
                <a:gd name="connsiteX9" fmla="*/ 414569 w 1042298"/>
                <a:gd name="connsiteY9" fmla="*/ 142875 h 579234"/>
                <a:gd name="connsiteX10" fmla="*/ 405045 w 1042298"/>
                <a:gd name="connsiteY10" fmla="*/ 116681 h 579234"/>
                <a:gd name="connsiteX11" fmla="*/ 388378 w 1042298"/>
                <a:gd name="connsiteY11" fmla="*/ 80962 h 579234"/>
                <a:gd name="connsiteX12" fmla="*/ 355040 w 1042298"/>
                <a:gd name="connsiteY12" fmla="*/ 47625 h 579234"/>
                <a:gd name="connsiteX13" fmla="*/ 319320 w 1042298"/>
                <a:gd name="connsiteY13" fmla="*/ 26194 h 579234"/>
                <a:gd name="connsiteX14" fmla="*/ 259789 w 1042298"/>
                <a:gd name="connsiteY14" fmla="*/ 0 h 579234"/>
                <a:gd name="connsiteX15" fmla="*/ 305032 w 1042298"/>
                <a:gd name="connsiteY15" fmla="*/ 26194 h 579234"/>
                <a:gd name="connsiteX16" fmla="*/ 338370 w 1042298"/>
                <a:gd name="connsiteY16" fmla="*/ 52388 h 579234"/>
                <a:gd name="connsiteX17" fmla="*/ 366945 w 1042298"/>
                <a:gd name="connsiteY17" fmla="*/ 80963 h 579234"/>
                <a:gd name="connsiteX18" fmla="*/ 326464 w 1042298"/>
                <a:gd name="connsiteY18" fmla="*/ 76201 h 579234"/>
                <a:gd name="connsiteX19" fmla="*/ 274076 w 1042298"/>
                <a:gd name="connsiteY19" fmla="*/ 69056 h 579234"/>
                <a:gd name="connsiteX20" fmla="*/ 193114 w 1042298"/>
                <a:gd name="connsiteY20" fmla="*/ 64294 h 579234"/>
                <a:gd name="connsiteX21" fmla="*/ 135964 w 1042298"/>
                <a:gd name="connsiteY21" fmla="*/ 71438 h 579234"/>
                <a:gd name="connsiteX22" fmla="*/ 71670 w 1042298"/>
                <a:gd name="connsiteY22" fmla="*/ 102394 h 579234"/>
                <a:gd name="connsiteX23" fmla="*/ 31189 w 1042298"/>
                <a:gd name="connsiteY23" fmla="*/ 123825 h 579234"/>
                <a:gd name="connsiteX24" fmla="*/ 232 w 1042298"/>
                <a:gd name="connsiteY24" fmla="*/ 145256 h 579234"/>
                <a:gd name="connsiteX25" fmla="*/ 19282 w 1042298"/>
                <a:gd name="connsiteY25" fmla="*/ 147638 h 579234"/>
                <a:gd name="connsiteX26" fmla="*/ 59764 w 1042298"/>
                <a:gd name="connsiteY26" fmla="*/ 135732 h 579234"/>
                <a:gd name="connsiteX27" fmla="*/ 119295 w 1042298"/>
                <a:gd name="connsiteY27" fmla="*/ 102394 h 579234"/>
                <a:gd name="connsiteX28" fmla="*/ 190732 w 1042298"/>
                <a:gd name="connsiteY28" fmla="*/ 85725 h 579234"/>
                <a:gd name="connsiteX29" fmla="*/ 243120 w 1042298"/>
                <a:gd name="connsiteY29" fmla="*/ 90488 h 579234"/>
                <a:gd name="connsiteX30" fmla="*/ 221689 w 1042298"/>
                <a:gd name="connsiteY30" fmla="*/ 109538 h 579234"/>
                <a:gd name="connsiteX31" fmla="*/ 243120 w 1042298"/>
                <a:gd name="connsiteY31" fmla="*/ 111919 h 579234"/>
                <a:gd name="connsiteX32" fmla="*/ 264551 w 1042298"/>
                <a:gd name="connsiteY32" fmla="*/ 92869 h 579234"/>
                <a:gd name="connsiteX33" fmla="*/ 328845 w 1042298"/>
                <a:gd name="connsiteY33" fmla="*/ 100013 h 579234"/>
                <a:gd name="connsiteX34" fmla="*/ 378851 w 1042298"/>
                <a:gd name="connsiteY34" fmla="*/ 121444 h 579234"/>
                <a:gd name="connsiteX35" fmla="*/ 402664 w 1042298"/>
                <a:gd name="connsiteY35" fmla="*/ 173831 h 579234"/>
                <a:gd name="connsiteX36" fmla="*/ 433620 w 1042298"/>
                <a:gd name="connsiteY36" fmla="*/ 259556 h 579234"/>
                <a:gd name="connsiteX37" fmla="*/ 459814 w 1042298"/>
                <a:gd name="connsiteY37" fmla="*/ 311944 h 579234"/>
                <a:gd name="connsiteX38" fmla="*/ 505057 w 1042298"/>
                <a:gd name="connsiteY38" fmla="*/ 354806 h 579234"/>
                <a:gd name="connsiteX39" fmla="*/ 557445 w 1042298"/>
                <a:gd name="connsiteY39" fmla="*/ 376238 h 579234"/>
                <a:gd name="connsiteX40" fmla="*/ 531251 w 1042298"/>
                <a:gd name="connsiteY40" fmla="*/ 385763 h 579234"/>
                <a:gd name="connsiteX41" fmla="*/ 474101 w 1042298"/>
                <a:gd name="connsiteY41" fmla="*/ 409575 h 579234"/>
                <a:gd name="connsiteX42" fmla="*/ 371707 w 1042298"/>
                <a:gd name="connsiteY42" fmla="*/ 440531 h 579234"/>
                <a:gd name="connsiteX43" fmla="*/ 274076 w 1042298"/>
                <a:gd name="connsiteY43" fmla="*/ 469106 h 579234"/>
                <a:gd name="connsiteX44" fmla="*/ 164539 w 1042298"/>
                <a:gd name="connsiteY44" fmla="*/ 488156 h 579234"/>
                <a:gd name="connsiteX45" fmla="*/ 100245 w 1042298"/>
                <a:gd name="connsiteY45" fmla="*/ 495300 h 579234"/>
                <a:gd name="connsiteX46" fmla="*/ 35951 w 1042298"/>
                <a:gd name="connsiteY46" fmla="*/ 509587 h 579234"/>
                <a:gd name="connsiteX47" fmla="*/ 43095 w 1042298"/>
                <a:gd name="connsiteY47" fmla="*/ 528638 h 579234"/>
                <a:gd name="connsiteX48" fmla="*/ 140726 w 1042298"/>
                <a:gd name="connsiteY48" fmla="*/ 526256 h 579234"/>
                <a:gd name="connsiteX49" fmla="*/ 219307 w 1042298"/>
                <a:gd name="connsiteY49" fmla="*/ 516731 h 579234"/>
                <a:gd name="connsiteX50" fmla="*/ 266932 w 1042298"/>
                <a:gd name="connsiteY50" fmla="*/ 507206 h 579234"/>
                <a:gd name="connsiteX51" fmla="*/ 259789 w 1042298"/>
                <a:gd name="connsiteY51" fmla="*/ 526256 h 579234"/>
                <a:gd name="connsiteX52" fmla="*/ 238357 w 1042298"/>
                <a:gd name="connsiteY52" fmla="*/ 540544 h 579234"/>
                <a:gd name="connsiteX53" fmla="*/ 228832 w 1042298"/>
                <a:gd name="connsiteY53" fmla="*/ 559594 h 579234"/>
                <a:gd name="connsiteX54" fmla="*/ 245501 w 1042298"/>
                <a:gd name="connsiteY54" fmla="*/ 564356 h 579234"/>
                <a:gd name="connsiteX55" fmla="*/ 283601 w 1042298"/>
                <a:gd name="connsiteY55" fmla="*/ 538163 h 579234"/>
                <a:gd name="connsiteX56" fmla="*/ 340751 w 1042298"/>
                <a:gd name="connsiteY56" fmla="*/ 502444 h 579234"/>
                <a:gd name="connsiteX57" fmla="*/ 433620 w 1042298"/>
                <a:gd name="connsiteY57" fmla="*/ 469106 h 579234"/>
                <a:gd name="connsiteX58" fmla="*/ 509820 w 1042298"/>
                <a:gd name="connsiteY58" fmla="*/ 452438 h 579234"/>
                <a:gd name="connsiteX59" fmla="*/ 564589 w 1042298"/>
                <a:gd name="connsiteY59" fmla="*/ 445294 h 579234"/>
                <a:gd name="connsiteX60" fmla="*/ 607451 w 1042298"/>
                <a:gd name="connsiteY60" fmla="*/ 438150 h 579234"/>
                <a:gd name="connsiteX61" fmla="*/ 676507 w 1042298"/>
                <a:gd name="connsiteY61" fmla="*/ 452438 h 579234"/>
                <a:gd name="connsiteX62" fmla="*/ 733657 w 1042298"/>
                <a:gd name="connsiteY62" fmla="*/ 469106 h 579234"/>
                <a:gd name="connsiteX63" fmla="*/ 802714 w 1042298"/>
                <a:gd name="connsiteY63" fmla="*/ 488156 h 579234"/>
                <a:gd name="connsiteX64" fmla="*/ 886057 w 1042298"/>
                <a:gd name="connsiteY64" fmla="*/ 511969 h 579234"/>
                <a:gd name="connsiteX65" fmla="*/ 936064 w 1042298"/>
                <a:gd name="connsiteY65" fmla="*/ 535781 h 579234"/>
                <a:gd name="connsiteX66" fmla="*/ 964639 w 1042298"/>
                <a:gd name="connsiteY66" fmla="*/ 554831 h 579234"/>
                <a:gd name="connsiteX67" fmla="*/ 1038457 w 1042298"/>
                <a:gd name="connsiteY67" fmla="*/ 578644 h 579234"/>
                <a:gd name="connsiteX68" fmla="*/ 1026551 w 1042298"/>
                <a:gd name="connsiteY68" fmla="*/ 521494 h 579234"/>
                <a:gd name="connsiteX0" fmla="*/ 1026551 w 1042298"/>
                <a:gd name="connsiteY0" fmla="*/ 521494 h 579234"/>
                <a:gd name="connsiteX1" fmla="*/ 981308 w 1042298"/>
                <a:gd name="connsiteY1" fmla="*/ 471488 h 579234"/>
                <a:gd name="connsiteX2" fmla="*/ 919395 w 1042298"/>
                <a:gd name="connsiteY2" fmla="*/ 450056 h 579234"/>
                <a:gd name="connsiteX3" fmla="*/ 828907 w 1042298"/>
                <a:gd name="connsiteY3" fmla="*/ 423863 h 579234"/>
                <a:gd name="connsiteX4" fmla="*/ 759851 w 1042298"/>
                <a:gd name="connsiteY4" fmla="*/ 402431 h 579234"/>
                <a:gd name="connsiteX5" fmla="*/ 662220 w 1042298"/>
                <a:gd name="connsiteY5" fmla="*/ 371475 h 579234"/>
                <a:gd name="connsiteX6" fmla="*/ 557445 w 1042298"/>
                <a:gd name="connsiteY6" fmla="*/ 338138 h 579234"/>
                <a:gd name="connsiteX7" fmla="*/ 483626 w 1042298"/>
                <a:gd name="connsiteY7" fmla="*/ 295275 h 579234"/>
                <a:gd name="connsiteX8" fmla="*/ 440763 w 1042298"/>
                <a:gd name="connsiteY8" fmla="*/ 214313 h 579234"/>
                <a:gd name="connsiteX9" fmla="*/ 414569 w 1042298"/>
                <a:gd name="connsiteY9" fmla="*/ 142875 h 579234"/>
                <a:gd name="connsiteX10" fmla="*/ 405045 w 1042298"/>
                <a:gd name="connsiteY10" fmla="*/ 116681 h 579234"/>
                <a:gd name="connsiteX11" fmla="*/ 388378 w 1042298"/>
                <a:gd name="connsiteY11" fmla="*/ 80962 h 579234"/>
                <a:gd name="connsiteX12" fmla="*/ 355040 w 1042298"/>
                <a:gd name="connsiteY12" fmla="*/ 47625 h 579234"/>
                <a:gd name="connsiteX13" fmla="*/ 319320 w 1042298"/>
                <a:gd name="connsiteY13" fmla="*/ 26194 h 579234"/>
                <a:gd name="connsiteX14" fmla="*/ 259789 w 1042298"/>
                <a:gd name="connsiteY14" fmla="*/ 0 h 579234"/>
                <a:gd name="connsiteX15" fmla="*/ 305032 w 1042298"/>
                <a:gd name="connsiteY15" fmla="*/ 26194 h 579234"/>
                <a:gd name="connsiteX16" fmla="*/ 338370 w 1042298"/>
                <a:gd name="connsiteY16" fmla="*/ 52388 h 579234"/>
                <a:gd name="connsiteX17" fmla="*/ 366945 w 1042298"/>
                <a:gd name="connsiteY17" fmla="*/ 80963 h 579234"/>
                <a:gd name="connsiteX18" fmla="*/ 326464 w 1042298"/>
                <a:gd name="connsiteY18" fmla="*/ 76201 h 579234"/>
                <a:gd name="connsiteX19" fmla="*/ 274076 w 1042298"/>
                <a:gd name="connsiteY19" fmla="*/ 69056 h 579234"/>
                <a:gd name="connsiteX20" fmla="*/ 195495 w 1042298"/>
                <a:gd name="connsiteY20" fmla="*/ 61912 h 579234"/>
                <a:gd name="connsiteX21" fmla="*/ 135964 w 1042298"/>
                <a:gd name="connsiteY21" fmla="*/ 71438 h 579234"/>
                <a:gd name="connsiteX22" fmla="*/ 71670 w 1042298"/>
                <a:gd name="connsiteY22" fmla="*/ 102394 h 579234"/>
                <a:gd name="connsiteX23" fmla="*/ 31189 w 1042298"/>
                <a:gd name="connsiteY23" fmla="*/ 123825 h 579234"/>
                <a:gd name="connsiteX24" fmla="*/ 232 w 1042298"/>
                <a:gd name="connsiteY24" fmla="*/ 145256 h 579234"/>
                <a:gd name="connsiteX25" fmla="*/ 19282 w 1042298"/>
                <a:gd name="connsiteY25" fmla="*/ 147638 h 579234"/>
                <a:gd name="connsiteX26" fmla="*/ 59764 w 1042298"/>
                <a:gd name="connsiteY26" fmla="*/ 135732 h 579234"/>
                <a:gd name="connsiteX27" fmla="*/ 119295 w 1042298"/>
                <a:gd name="connsiteY27" fmla="*/ 102394 h 579234"/>
                <a:gd name="connsiteX28" fmla="*/ 190732 w 1042298"/>
                <a:gd name="connsiteY28" fmla="*/ 85725 h 579234"/>
                <a:gd name="connsiteX29" fmla="*/ 243120 w 1042298"/>
                <a:gd name="connsiteY29" fmla="*/ 90488 h 579234"/>
                <a:gd name="connsiteX30" fmla="*/ 221689 w 1042298"/>
                <a:gd name="connsiteY30" fmla="*/ 109538 h 579234"/>
                <a:gd name="connsiteX31" fmla="*/ 243120 w 1042298"/>
                <a:gd name="connsiteY31" fmla="*/ 111919 h 579234"/>
                <a:gd name="connsiteX32" fmla="*/ 264551 w 1042298"/>
                <a:gd name="connsiteY32" fmla="*/ 92869 h 579234"/>
                <a:gd name="connsiteX33" fmla="*/ 328845 w 1042298"/>
                <a:gd name="connsiteY33" fmla="*/ 100013 h 579234"/>
                <a:gd name="connsiteX34" fmla="*/ 378851 w 1042298"/>
                <a:gd name="connsiteY34" fmla="*/ 121444 h 579234"/>
                <a:gd name="connsiteX35" fmla="*/ 402664 w 1042298"/>
                <a:gd name="connsiteY35" fmla="*/ 173831 h 579234"/>
                <a:gd name="connsiteX36" fmla="*/ 433620 w 1042298"/>
                <a:gd name="connsiteY36" fmla="*/ 259556 h 579234"/>
                <a:gd name="connsiteX37" fmla="*/ 459814 w 1042298"/>
                <a:gd name="connsiteY37" fmla="*/ 311944 h 579234"/>
                <a:gd name="connsiteX38" fmla="*/ 505057 w 1042298"/>
                <a:gd name="connsiteY38" fmla="*/ 354806 h 579234"/>
                <a:gd name="connsiteX39" fmla="*/ 557445 w 1042298"/>
                <a:gd name="connsiteY39" fmla="*/ 376238 h 579234"/>
                <a:gd name="connsiteX40" fmla="*/ 531251 w 1042298"/>
                <a:gd name="connsiteY40" fmla="*/ 385763 h 579234"/>
                <a:gd name="connsiteX41" fmla="*/ 474101 w 1042298"/>
                <a:gd name="connsiteY41" fmla="*/ 409575 h 579234"/>
                <a:gd name="connsiteX42" fmla="*/ 371707 w 1042298"/>
                <a:gd name="connsiteY42" fmla="*/ 440531 h 579234"/>
                <a:gd name="connsiteX43" fmla="*/ 274076 w 1042298"/>
                <a:gd name="connsiteY43" fmla="*/ 469106 h 579234"/>
                <a:gd name="connsiteX44" fmla="*/ 164539 w 1042298"/>
                <a:gd name="connsiteY44" fmla="*/ 488156 h 579234"/>
                <a:gd name="connsiteX45" fmla="*/ 100245 w 1042298"/>
                <a:gd name="connsiteY45" fmla="*/ 495300 h 579234"/>
                <a:gd name="connsiteX46" fmla="*/ 35951 w 1042298"/>
                <a:gd name="connsiteY46" fmla="*/ 509587 h 579234"/>
                <a:gd name="connsiteX47" fmla="*/ 43095 w 1042298"/>
                <a:gd name="connsiteY47" fmla="*/ 528638 h 579234"/>
                <a:gd name="connsiteX48" fmla="*/ 140726 w 1042298"/>
                <a:gd name="connsiteY48" fmla="*/ 526256 h 579234"/>
                <a:gd name="connsiteX49" fmla="*/ 219307 w 1042298"/>
                <a:gd name="connsiteY49" fmla="*/ 516731 h 579234"/>
                <a:gd name="connsiteX50" fmla="*/ 266932 w 1042298"/>
                <a:gd name="connsiteY50" fmla="*/ 507206 h 579234"/>
                <a:gd name="connsiteX51" fmla="*/ 259789 w 1042298"/>
                <a:gd name="connsiteY51" fmla="*/ 526256 h 579234"/>
                <a:gd name="connsiteX52" fmla="*/ 238357 w 1042298"/>
                <a:gd name="connsiteY52" fmla="*/ 540544 h 579234"/>
                <a:gd name="connsiteX53" fmla="*/ 228832 w 1042298"/>
                <a:gd name="connsiteY53" fmla="*/ 559594 h 579234"/>
                <a:gd name="connsiteX54" fmla="*/ 245501 w 1042298"/>
                <a:gd name="connsiteY54" fmla="*/ 564356 h 579234"/>
                <a:gd name="connsiteX55" fmla="*/ 283601 w 1042298"/>
                <a:gd name="connsiteY55" fmla="*/ 538163 h 579234"/>
                <a:gd name="connsiteX56" fmla="*/ 340751 w 1042298"/>
                <a:gd name="connsiteY56" fmla="*/ 502444 h 579234"/>
                <a:gd name="connsiteX57" fmla="*/ 433620 w 1042298"/>
                <a:gd name="connsiteY57" fmla="*/ 469106 h 579234"/>
                <a:gd name="connsiteX58" fmla="*/ 509820 w 1042298"/>
                <a:gd name="connsiteY58" fmla="*/ 452438 h 579234"/>
                <a:gd name="connsiteX59" fmla="*/ 564589 w 1042298"/>
                <a:gd name="connsiteY59" fmla="*/ 445294 h 579234"/>
                <a:gd name="connsiteX60" fmla="*/ 607451 w 1042298"/>
                <a:gd name="connsiteY60" fmla="*/ 438150 h 579234"/>
                <a:gd name="connsiteX61" fmla="*/ 676507 w 1042298"/>
                <a:gd name="connsiteY61" fmla="*/ 452438 h 579234"/>
                <a:gd name="connsiteX62" fmla="*/ 733657 w 1042298"/>
                <a:gd name="connsiteY62" fmla="*/ 469106 h 579234"/>
                <a:gd name="connsiteX63" fmla="*/ 802714 w 1042298"/>
                <a:gd name="connsiteY63" fmla="*/ 488156 h 579234"/>
                <a:gd name="connsiteX64" fmla="*/ 886057 w 1042298"/>
                <a:gd name="connsiteY64" fmla="*/ 511969 h 579234"/>
                <a:gd name="connsiteX65" fmla="*/ 936064 w 1042298"/>
                <a:gd name="connsiteY65" fmla="*/ 535781 h 579234"/>
                <a:gd name="connsiteX66" fmla="*/ 964639 w 1042298"/>
                <a:gd name="connsiteY66" fmla="*/ 554831 h 579234"/>
                <a:gd name="connsiteX67" fmla="*/ 1038457 w 1042298"/>
                <a:gd name="connsiteY67" fmla="*/ 578644 h 579234"/>
                <a:gd name="connsiteX68" fmla="*/ 1026551 w 1042298"/>
                <a:gd name="connsiteY68" fmla="*/ 521494 h 579234"/>
                <a:gd name="connsiteX0" fmla="*/ 1026728 w 1042475"/>
                <a:gd name="connsiteY0" fmla="*/ 521494 h 579234"/>
                <a:gd name="connsiteX1" fmla="*/ 981485 w 1042475"/>
                <a:gd name="connsiteY1" fmla="*/ 471488 h 579234"/>
                <a:gd name="connsiteX2" fmla="*/ 919572 w 1042475"/>
                <a:gd name="connsiteY2" fmla="*/ 450056 h 579234"/>
                <a:gd name="connsiteX3" fmla="*/ 829084 w 1042475"/>
                <a:gd name="connsiteY3" fmla="*/ 423863 h 579234"/>
                <a:gd name="connsiteX4" fmla="*/ 760028 w 1042475"/>
                <a:gd name="connsiteY4" fmla="*/ 402431 h 579234"/>
                <a:gd name="connsiteX5" fmla="*/ 662397 w 1042475"/>
                <a:gd name="connsiteY5" fmla="*/ 371475 h 579234"/>
                <a:gd name="connsiteX6" fmla="*/ 557622 w 1042475"/>
                <a:gd name="connsiteY6" fmla="*/ 338138 h 579234"/>
                <a:gd name="connsiteX7" fmla="*/ 483803 w 1042475"/>
                <a:gd name="connsiteY7" fmla="*/ 295275 h 579234"/>
                <a:gd name="connsiteX8" fmla="*/ 440940 w 1042475"/>
                <a:gd name="connsiteY8" fmla="*/ 214313 h 579234"/>
                <a:gd name="connsiteX9" fmla="*/ 414746 w 1042475"/>
                <a:gd name="connsiteY9" fmla="*/ 142875 h 579234"/>
                <a:gd name="connsiteX10" fmla="*/ 405222 w 1042475"/>
                <a:gd name="connsiteY10" fmla="*/ 116681 h 579234"/>
                <a:gd name="connsiteX11" fmla="*/ 388555 w 1042475"/>
                <a:gd name="connsiteY11" fmla="*/ 80962 h 579234"/>
                <a:gd name="connsiteX12" fmla="*/ 355217 w 1042475"/>
                <a:gd name="connsiteY12" fmla="*/ 47625 h 579234"/>
                <a:gd name="connsiteX13" fmla="*/ 319497 w 1042475"/>
                <a:gd name="connsiteY13" fmla="*/ 26194 h 579234"/>
                <a:gd name="connsiteX14" fmla="*/ 259966 w 1042475"/>
                <a:gd name="connsiteY14" fmla="*/ 0 h 579234"/>
                <a:gd name="connsiteX15" fmla="*/ 305209 w 1042475"/>
                <a:gd name="connsiteY15" fmla="*/ 26194 h 579234"/>
                <a:gd name="connsiteX16" fmla="*/ 338547 w 1042475"/>
                <a:gd name="connsiteY16" fmla="*/ 52388 h 579234"/>
                <a:gd name="connsiteX17" fmla="*/ 367122 w 1042475"/>
                <a:gd name="connsiteY17" fmla="*/ 80963 h 579234"/>
                <a:gd name="connsiteX18" fmla="*/ 326641 w 1042475"/>
                <a:gd name="connsiteY18" fmla="*/ 76201 h 579234"/>
                <a:gd name="connsiteX19" fmla="*/ 274253 w 1042475"/>
                <a:gd name="connsiteY19" fmla="*/ 69056 h 579234"/>
                <a:gd name="connsiteX20" fmla="*/ 195672 w 1042475"/>
                <a:gd name="connsiteY20" fmla="*/ 61912 h 579234"/>
                <a:gd name="connsiteX21" fmla="*/ 136141 w 1042475"/>
                <a:gd name="connsiteY21" fmla="*/ 71438 h 579234"/>
                <a:gd name="connsiteX22" fmla="*/ 71847 w 1042475"/>
                <a:gd name="connsiteY22" fmla="*/ 102394 h 579234"/>
                <a:gd name="connsiteX23" fmla="*/ 36128 w 1042475"/>
                <a:gd name="connsiteY23" fmla="*/ 123825 h 579234"/>
                <a:gd name="connsiteX24" fmla="*/ 409 w 1042475"/>
                <a:gd name="connsiteY24" fmla="*/ 145256 h 579234"/>
                <a:gd name="connsiteX25" fmla="*/ 19459 w 1042475"/>
                <a:gd name="connsiteY25" fmla="*/ 147638 h 579234"/>
                <a:gd name="connsiteX26" fmla="*/ 59941 w 1042475"/>
                <a:gd name="connsiteY26" fmla="*/ 135732 h 579234"/>
                <a:gd name="connsiteX27" fmla="*/ 119472 w 1042475"/>
                <a:gd name="connsiteY27" fmla="*/ 102394 h 579234"/>
                <a:gd name="connsiteX28" fmla="*/ 190909 w 1042475"/>
                <a:gd name="connsiteY28" fmla="*/ 85725 h 579234"/>
                <a:gd name="connsiteX29" fmla="*/ 243297 w 1042475"/>
                <a:gd name="connsiteY29" fmla="*/ 90488 h 579234"/>
                <a:gd name="connsiteX30" fmla="*/ 221866 w 1042475"/>
                <a:gd name="connsiteY30" fmla="*/ 109538 h 579234"/>
                <a:gd name="connsiteX31" fmla="*/ 243297 w 1042475"/>
                <a:gd name="connsiteY31" fmla="*/ 111919 h 579234"/>
                <a:gd name="connsiteX32" fmla="*/ 264728 w 1042475"/>
                <a:gd name="connsiteY32" fmla="*/ 92869 h 579234"/>
                <a:gd name="connsiteX33" fmla="*/ 329022 w 1042475"/>
                <a:gd name="connsiteY33" fmla="*/ 100013 h 579234"/>
                <a:gd name="connsiteX34" fmla="*/ 379028 w 1042475"/>
                <a:gd name="connsiteY34" fmla="*/ 121444 h 579234"/>
                <a:gd name="connsiteX35" fmla="*/ 402841 w 1042475"/>
                <a:gd name="connsiteY35" fmla="*/ 173831 h 579234"/>
                <a:gd name="connsiteX36" fmla="*/ 433797 w 1042475"/>
                <a:gd name="connsiteY36" fmla="*/ 259556 h 579234"/>
                <a:gd name="connsiteX37" fmla="*/ 459991 w 1042475"/>
                <a:gd name="connsiteY37" fmla="*/ 311944 h 579234"/>
                <a:gd name="connsiteX38" fmla="*/ 505234 w 1042475"/>
                <a:gd name="connsiteY38" fmla="*/ 354806 h 579234"/>
                <a:gd name="connsiteX39" fmla="*/ 557622 w 1042475"/>
                <a:gd name="connsiteY39" fmla="*/ 376238 h 579234"/>
                <a:gd name="connsiteX40" fmla="*/ 531428 w 1042475"/>
                <a:gd name="connsiteY40" fmla="*/ 385763 h 579234"/>
                <a:gd name="connsiteX41" fmla="*/ 474278 w 1042475"/>
                <a:gd name="connsiteY41" fmla="*/ 409575 h 579234"/>
                <a:gd name="connsiteX42" fmla="*/ 371884 w 1042475"/>
                <a:gd name="connsiteY42" fmla="*/ 440531 h 579234"/>
                <a:gd name="connsiteX43" fmla="*/ 274253 w 1042475"/>
                <a:gd name="connsiteY43" fmla="*/ 469106 h 579234"/>
                <a:gd name="connsiteX44" fmla="*/ 164716 w 1042475"/>
                <a:gd name="connsiteY44" fmla="*/ 488156 h 579234"/>
                <a:gd name="connsiteX45" fmla="*/ 100422 w 1042475"/>
                <a:gd name="connsiteY45" fmla="*/ 495300 h 579234"/>
                <a:gd name="connsiteX46" fmla="*/ 36128 w 1042475"/>
                <a:gd name="connsiteY46" fmla="*/ 509587 h 579234"/>
                <a:gd name="connsiteX47" fmla="*/ 43272 w 1042475"/>
                <a:gd name="connsiteY47" fmla="*/ 528638 h 579234"/>
                <a:gd name="connsiteX48" fmla="*/ 140903 w 1042475"/>
                <a:gd name="connsiteY48" fmla="*/ 526256 h 579234"/>
                <a:gd name="connsiteX49" fmla="*/ 219484 w 1042475"/>
                <a:gd name="connsiteY49" fmla="*/ 516731 h 579234"/>
                <a:gd name="connsiteX50" fmla="*/ 267109 w 1042475"/>
                <a:gd name="connsiteY50" fmla="*/ 507206 h 579234"/>
                <a:gd name="connsiteX51" fmla="*/ 259966 w 1042475"/>
                <a:gd name="connsiteY51" fmla="*/ 526256 h 579234"/>
                <a:gd name="connsiteX52" fmla="*/ 238534 w 1042475"/>
                <a:gd name="connsiteY52" fmla="*/ 540544 h 579234"/>
                <a:gd name="connsiteX53" fmla="*/ 229009 w 1042475"/>
                <a:gd name="connsiteY53" fmla="*/ 559594 h 579234"/>
                <a:gd name="connsiteX54" fmla="*/ 245678 w 1042475"/>
                <a:gd name="connsiteY54" fmla="*/ 564356 h 579234"/>
                <a:gd name="connsiteX55" fmla="*/ 283778 w 1042475"/>
                <a:gd name="connsiteY55" fmla="*/ 538163 h 579234"/>
                <a:gd name="connsiteX56" fmla="*/ 340928 w 1042475"/>
                <a:gd name="connsiteY56" fmla="*/ 502444 h 579234"/>
                <a:gd name="connsiteX57" fmla="*/ 433797 w 1042475"/>
                <a:gd name="connsiteY57" fmla="*/ 469106 h 579234"/>
                <a:gd name="connsiteX58" fmla="*/ 509997 w 1042475"/>
                <a:gd name="connsiteY58" fmla="*/ 452438 h 579234"/>
                <a:gd name="connsiteX59" fmla="*/ 564766 w 1042475"/>
                <a:gd name="connsiteY59" fmla="*/ 445294 h 579234"/>
                <a:gd name="connsiteX60" fmla="*/ 607628 w 1042475"/>
                <a:gd name="connsiteY60" fmla="*/ 438150 h 579234"/>
                <a:gd name="connsiteX61" fmla="*/ 676684 w 1042475"/>
                <a:gd name="connsiteY61" fmla="*/ 452438 h 579234"/>
                <a:gd name="connsiteX62" fmla="*/ 733834 w 1042475"/>
                <a:gd name="connsiteY62" fmla="*/ 469106 h 579234"/>
                <a:gd name="connsiteX63" fmla="*/ 802891 w 1042475"/>
                <a:gd name="connsiteY63" fmla="*/ 488156 h 579234"/>
                <a:gd name="connsiteX64" fmla="*/ 886234 w 1042475"/>
                <a:gd name="connsiteY64" fmla="*/ 511969 h 579234"/>
                <a:gd name="connsiteX65" fmla="*/ 936241 w 1042475"/>
                <a:gd name="connsiteY65" fmla="*/ 535781 h 579234"/>
                <a:gd name="connsiteX66" fmla="*/ 964816 w 1042475"/>
                <a:gd name="connsiteY66" fmla="*/ 554831 h 579234"/>
                <a:gd name="connsiteX67" fmla="*/ 1038634 w 1042475"/>
                <a:gd name="connsiteY67" fmla="*/ 578644 h 579234"/>
                <a:gd name="connsiteX68" fmla="*/ 1026728 w 1042475"/>
                <a:gd name="connsiteY68" fmla="*/ 521494 h 579234"/>
                <a:gd name="connsiteX0" fmla="*/ 1026589 w 1042336"/>
                <a:gd name="connsiteY0" fmla="*/ 521494 h 579234"/>
                <a:gd name="connsiteX1" fmla="*/ 981346 w 1042336"/>
                <a:gd name="connsiteY1" fmla="*/ 471488 h 579234"/>
                <a:gd name="connsiteX2" fmla="*/ 919433 w 1042336"/>
                <a:gd name="connsiteY2" fmla="*/ 450056 h 579234"/>
                <a:gd name="connsiteX3" fmla="*/ 828945 w 1042336"/>
                <a:gd name="connsiteY3" fmla="*/ 423863 h 579234"/>
                <a:gd name="connsiteX4" fmla="*/ 759889 w 1042336"/>
                <a:gd name="connsiteY4" fmla="*/ 402431 h 579234"/>
                <a:gd name="connsiteX5" fmla="*/ 662258 w 1042336"/>
                <a:gd name="connsiteY5" fmla="*/ 371475 h 579234"/>
                <a:gd name="connsiteX6" fmla="*/ 557483 w 1042336"/>
                <a:gd name="connsiteY6" fmla="*/ 338138 h 579234"/>
                <a:gd name="connsiteX7" fmla="*/ 483664 w 1042336"/>
                <a:gd name="connsiteY7" fmla="*/ 295275 h 579234"/>
                <a:gd name="connsiteX8" fmla="*/ 440801 w 1042336"/>
                <a:gd name="connsiteY8" fmla="*/ 214313 h 579234"/>
                <a:gd name="connsiteX9" fmla="*/ 414607 w 1042336"/>
                <a:gd name="connsiteY9" fmla="*/ 142875 h 579234"/>
                <a:gd name="connsiteX10" fmla="*/ 405083 w 1042336"/>
                <a:gd name="connsiteY10" fmla="*/ 116681 h 579234"/>
                <a:gd name="connsiteX11" fmla="*/ 388416 w 1042336"/>
                <a:gd name="connsiteY11" fmla="*/ 80962 h 579234"/>
                <a:gd name="connsiteX12" fmla="*/ 355078 w 1042336"/>
                <a:gd name="connsiteY12" fmla="*/ 47625 h 579234"/>
                <a:gd name="connsiteX13" fmla="*/ 319358 w 1042336"/>
                <a:gd name="connsiteY13" fmla="*/ 26194 h 579234"/>
                <a:gd name="connsiteX14" fmla="*/ 259827 w 1042336"/>
                <a:gd name="connsiteY14" fmla="*/ 0 h 579234"/>
                <a:gd name="connsiteX15" fmla="*/ 305070 w 1042336"/>
                <a:gd name="connsiteY15" fmla="*/ 26194 h 579234"/>
                <a:gd name="connsiteX16" fmla="*/ 338408 w 1042336"/>
                <a:gd name="connsiteY16" fmla="*/ 52388 h 579234"/>
                <a:gd name="connsiteX17" fmla="*/ 366983 w 1042336"/>
                <a:gd name="connsiteY17" fmla="*/ 80963 h 579234"/>
                <a:gd name="connsiteX18" fmla="*/ 326502 w 1042336"/>
                <a:gd name="connsiteY18" fmla="*/ 76201 h 579234"/>
                <a:gd name="connsiteX19" fmla="*/ 274114 w 1042336"/>
                <a:gd name="connsiteY19" fmla="*/ 69056 h 579234"/>
                <a:gd name="connsiteX20" fmla="*/ 195533 w 1042336"/>
                <a:gd name="connsiteY20" fmla="*/ 61912 h 579234"/>
                <a:gd name="connsiteX21" fmla="*/ 136002 w 1042336"/>
                <a:gd name="connsiteY21" fmla="*/ 71438 h 579234"/>
                <a:gd name="connsiteX22" fmla="*/ 71708 w 1042336"/>
                <a:gd name="connsiteY22" fmla="*/ 102394 h 579234"/>
                <a:gd name="connsiteX23" fmla="*/ 35989 w 1042336"/>
                <a:gd name="connsiteY23" fmla="*/ 123825 h 579234"/>
                <a:gd name="connsiteX24" fmla="*/ 270 w 1042336"/>
                <a:gd name="connsiteY24" fmla="*/ 145256 h 579234"/>
                <a:gd name="connsiteX25" fmla="*/ 21701 w 1042336"/>
                <a:gd name="connsiteY25" fmla="*/ 157163 h 579234"/>
                <a:gd name="connsiteX26" fmla="*/ 59802 w 1042336"/>
                <a:gd name="connsiteY26" fmla="*/ 135732 h 579234"/>
                <a:gd name="connsiteX27" fmla="*/ 119333 w 1042336"/>
                <a:gd name="connsiteY27" fmla="*/ 102394 h 579234"/>
                <a:gd name="connsiteX28" fmla="*/ 190770 w 1042336"/>
                <a:gd name="connsiteY28" fmla="*/ 85725 h 579234"/>
                <a:gd name="connsiteX29" fmla="*/ 243158 w 1042336"/>
                <a:gd name="connsiteY29" fmla="*/ 90488 h 579234"/>
                <a:gd name="connsiteX30" fmla="*/ 221727 w 1042336"/>
                <a:gd name="connsiteY30" fmla="*/ 109538 h 579234"/>
                <a:gd name="connsiteX31" fmla="*/ 243158 w 1042336"/>
                <a:gd name="connsiteY31" fmla="*/ 111919 h 579234"/>
                <a:gd name="connsiteX32" fmla="*/ 264589 w 1042336"/>
                <a:gd name="connsiteY32" fmla="*/ 92869 h 579234"/>
                <a:gd name="connsiteX33" fmla="*/ 328883 w 1042336"/>
                <a:gd name="connsiteY33" fmla="*/ 100013 h 579234"/>
                <a:gd name="connsiteX34" fmla="*/ 378889 w 1042336"/>
                <a:gd name="connsiteY34" fmla="*/ 121444 h 579234"/>
                <a:gd name="connsiteX35" fmla="*/ 402702 w 1042336"/>
                <a:gd name="connsiteY35" fmla="*/ 173831 h 579234"/>
                <a:gd name="connsiteX36" fmla="*/ 433658 w 1042336"/>
                <a:gd name="connsiteY36" fmla="*/ 259556 h 579234"/>
                <a:gd name="connsiteX37" fmla="*/ 459852 w 1042336"/>
                <a:gd name="connsiteY37" fmla="*/ 311944 h 579234"/>
                <a:gd name="connsiteX38" fmla="*/ 505095 w 1042336"/>
                <a:gd name="connsiteY38" fmla="*/ 354806 h 579234"/>
                <a:gd name="connsiteX39" fmla="*/ 557483 w 1042336"/>
                <a:gd name="connsiteY39" fmla="*/ 376238 h 579234"/>
                <a:gd name="connsiteX40" fmla="*/ 531289 w 1042336"/>
                <a:gd name="connsiteY40" fmla="*/ 385763 h 579234"/>
                <a:gd name="connsiteX41" fmla="*/ 474139 w 1042336"/>
                <a:gd name="connsiteY41" fmla="*/ 409575 h 579234"/>
                <a:gd name="connsiteX42" fmla="*/ 371745 w 1042336"/>
                <a:gd name="connsiteY42" fmla="*/ 440531 h 579234"/>
                <a:gd name="connsiteX43" fmla="*/ 274114 w 1042336"/>
                <a:gd name="connsiteY43" fmla="*/ 469106 h 579234"/>
                <a:gd name="connsiteX44" fmla="*/ 164577 w 1042336"/>
                <a:gd name="connsiteY44" fmla="*/ 488156 h 579234"/>
                <a:gd name="connsiteX45" fmla="*/ 100283 w 1042336"/>
                <a:gd name="connsiteY45" fmla="*/ 495300 h 579234"/>
                <a:gd name="connsiteX46" fmla="*/ 35989 w 1042336"/>
                <a:gd name="connsiteY46" fmla="*/ 509587 h 579234"/>
                <a:gd name="connsiteX47" fmla="*/ 43133 w 1042336"/>
                <a:gd name="connsiteY47" fmla="*/ 528638 h 579234"/>
                <a:gd name="connsiteX48" fmla="*/ 140764 w 1042336"/>
                <a:gd name="connsiteY48" fmla="*/ 526256 h 579234"/>
                <a:gd name="connsiteX49" fmla="*/ 219345 w 1042336"/>
                <a:gd name="connsiteY49" fmla="*/ 516731 h 579234"/>
                <a:gd name="connsiteX50" fmla="*/ 266970 w 1042336"/>
                <a:gd name="connsiteY50" fmla="*/ 507206 h 579234"/>
                <a:gd name="connsiteX51" fmla="*/ 259827 w 1042336"/>
                <a:gd name="connsiteY51" fmla="*/ 526256 h 579234"/>
                <a:gd name="connsiteX52" fmla="*/ 238395 w 1042336"/>
                <a:gd name="connsiteY52" fmla="*/ 540544 h 579234"/>
                <a:gd name="connsiteX53" fmla="*/ 228870 w 1042336"/>
                <a:gd name="connsiteY53" fmla="*/ 559594 h 579234"/>
                <a:gd name="connsiteX54" fmla="*/ 245539 w 1042336"/>
                <a:gd name="connsiteY54" fmla="*/ 564356 h 579234"/>
                <a:gd name="connsiteX55" fmla="*/ 283639 w 1042336"/>
                <a:gd name="connsiteY55" fmla="*/ 538163 h 579234"/>
                <a:gd name="connsiteX56" fmla="*/ 340789 w 1042336"/>
                <a:gd name="connsiteY56" fmla="*/ 502444 h 579234"/>
                <a:gd name="connsiteX57" fmla="*/ 433658 w 1042336"/>
                <a:gd name="connsiteY57" fmla="*/ 469106 h 579234"/>
                <a:gd name="connsiteX58" fmla="*/ 509858 w 1042336"/>
                <a:gd name="connsiteY58" fmla="*/ 452438 h 579234"/>
                <a:gd name="connsiteX59" fmla="*/ 564627 w 1042336"/>
                <a:gd name="connsiteY59" fmla="*/ 445294 h 579234"/>
                <a:gd name="connsiteX60" fmla="*/ 607489 w 1042336"/>
                <a:gd name="connsiteY60" fmla="*/ 438150 h 579234"/>
                <a:gd name="connsiteX61" fmla="*/ 676545 w 1042336"/>
                <a:gd name="connsiteY61" fmla="*/ 452438 h 579234"/>
                <a:gd name="connsiteX62" fmla="*/ 733695 w 1042336"/>
                <a:gd name="connsiteY62" fmla="*/ 469106 h 579234"/>
                <a:gd name="connsiteX63" fmla="*/ 802752 w 1042336"/>
                <a:gd name="connsiteY63" fmla="*/ 488156 h 579234"/>
                <a:gd name="connsiteX64" fmla="*/ 886095 w 1042336"/>
                <a:gd name="connsiteY64" fmla="*/ 511969 h 579234"/>
                <a:gd name="connsiteX65" fmla="*/ 936102 w 1042336"/>
                <a:gd name="connsiteY65" fmla="*/ 535781 h 579234"/>
                <a:gd name="connsiteX66" fmla="*/ 964677 w 1042336"/>
                <a:gd name="connsiteY66" fmla="*/ 554831 h 579234"/>
                <a:gd name="connsiteX67" fmla="*/ 1038495 w 1042336"/>
                <a:gd name="connsiteY67" fmla="*/ 578644 h 579234"/>
                <a:gd name="connsiteX68" fmla="*/ 1026589 w 1042336"/>
                <a:gd name="connsiteY68" fmla="*/ 521494 h 579234"/>
                <a:gd name="connsiteX0" fmla="*/ 1015100 w 1030847"/>
                <a:gd name="connsiteY0" fmla="*/ 521494 h 579234"/>
                <a:gd name="connsiteX1" fmla="*/ 969857 w 1030847"/>
                <a:gd name="connsiteY1" fmla="*/ 471488 h 579234"/>
                <a:gd name="connsiteX2" fmla="*/ 907944 w 1030847"/>
                <a:gd name="connsiteY2" fmla="*/ 450056 h 579234"/>
                <a:gd name="connsiteX3" fmla="*/ 817456 w 1030847"/>
                <a:gd name="connsiteY3" fmla="*/ 423863 h 579234"/>
                <a:gd name="connsiteX4" fmla="*/ 748400 w 1030847"/>
                <a:gd name="connsiteY4" fmla="*/ 402431 h 579234"/>
                <a:gd name="connsiteX5" fmla="*/ 650769 w 1030847"/>
                <a:gd name="connsiteY5" fmla="*/ 371475 h 579234"/>
                <a:gd name="connsiteX6" fmla="*/ 545994 w 1030847"/>
                <a:gd name="connsiteY6" fmla="*/ 338138 h 579234"/>
                <a:gd name="connsiteX7" fmla="*/ 472175 w 1030847"/>
                <a:gd name="connsiteY7" fmla="*/ 295275 h 579234"/>
                <a:gd name="connsiteX8" fmla="*/ 429312 w 1030847"/>
                <a:gd name="connsiteY8" fmla="*/ 214313 h 579234"/>
                <a:gd name="connsiteX9" fmla="*/ 403118 w 1030847"/>
                <a:gd name="connsiteY9" fmla="*/ 142875 h 579234"/>
                <a:gd name="connsiteX10" fmla="*/ 393594 w 1030847"/>
                <a:gd name="connsiteY10" fmla="*/ 116681 h 579234"/>
                <a:gd name="connsiteX11" fmla="*/ 376927 w 1030847"/>
                <a:gd name="connsiteY11" fmla="*/ 80962 h 579234"/>
                <a:gd name="connsiteX12" fmla="*/ 343589 w 1030847"/>
                <a:gd name="connsiteY12" fmla="*/ 47625 h 579234"/>
                <a:gd name="connsiteX13" fmla="*/ 307869 w 1030847"/>
                <a:gd name="connsiteY13" fmla="*/ 26194 h 579234"/>
                <a:gd name="connsiteX14" fmla="*/ 248338 w 1030847"/>
                <a:gd name="connsiteY14" fmla="*/ 0 h 579234"/>
                <a:gd name="connsiteX15" fmla="*/ 293581 w 1030847"/>
                <a:gd name="connsiteY15" fmla="*/ 26194 h 579234"/>
                <a:gd name="connsiteX16" fmla="*/ 326919 w 1030847"/>
                <a:gd name="connsiteY16" fmla="*/ 52388 h 579234"/>
                <a:gd name="connsiteX17" fmla="*/ 355494 w 1030847"/>
                <a:gd name="connsiteY17" fmla="*/ 80963 h 579234"/>
                <a:gd name="connsiteX18" fmla="*/ 315013 w 1030847"/>
                <a:gd name="connsiteY18" fmla="*/ 76201 h 579234"/>
                <a:gd name="connsiteX19" fmla="*/ 262625 w 1030847"/>
                <a:gd name="connsiteY19" fmla="*/ 69056 h 579234"/>
                <a:gd name="connsiteX20" fmla="*/ 184044 w 1030847"/>
                <a:gd name="connsiteY20" fmla="*/ 61912 h 579234"/>
                <a:gd name="connsiteX21" fmla="*/ 124513 w 1030847"/>
                <a:gd name="connsiteY21" fmla="*/ 71438 h 579234"/>
                <a:gd name="connsiteX22" fmla="*/ 60219 w 1030847"/>
                <a:gd name="connsiteY22" fmla="*/ 102394 h 579234"/>
                <a:gd name="connsiteX23" fmla="*/ 24500 w 1030847"/>
                <a:gd name="connsiteY23" fmla="*/ 123825 h 579234"/>
                <a:gd name="connsiteX24" fmla="*/ 687 w 1030847"/>
                <a:gd name="connsiteY24" fmla="*/ 150019 h 579234"/>
                <a:gd name="connsiteX25" fmla="*/ 10212 w 1030847"/>
                <a:gd name="connsiteY25" fmla="*/ 157163 h 579234"/>
                <a:gd name="connsiteX26" fmla="*/ 48313 w 1030847"/>
                <a:gd name="connsiteY26" fmla="*/ 135732 h 579234"/>
                <a:gd name="connsiteX27" fmla="*/ 107844 w 1030847"/>
                <a:gd name="connsiteY27" fmla="*/ 102394 h 579234"/>
                <a:gd name="connsiteX28" fmla="*/ 179281 w 1030847"/>
                <a:gd name="connsiteY28" fmla="*/ 85725 h 579234"/>
                <a:gd name="connsiteX29" fmla="*/ 231669 w 1030847"/>
                <a:gd name="connsiteY29" fmla="*/ 90488 h 579234"/>
                <a:gd name="connsiteX30" fmla="*/ 210238 w 1030847"/>
                <a:gd name="connsiteY30" fmla="*/ 109538 h 579234"/>
                <a:gd name="connsiteX31" fmla="*/ 231669 w 1030847"/>
                <a:gd name="connsiteY31" fmla="*/ 111919 h 579234"/>
                <a:gd name="connsiteX32" fmla="*/ 253100 w 1030847"/>
                <a:gd name="connsiteY32" fmla="*/ 92869 h 579234"/>
                <a:gd name="connsiteX33" fmla="*/ 317394 w 1030847"/>
                <a:gd name="connsiteY33" fmla="*/ 100013 h 579234"/>
                <a:gd name="connsiteX34" fmla="*/ 367400 w 1030847"/>
                <a:gd name="connsiteY34" fmla="*/ 121444 h 579234"/>
                <a:gd name="connsiteX35" fmla="*/ 391213 w 1030847"/>
                <a:gd name="connsiteY35" fmla="*/ 173831 h 579234"/>
                <a:gd name="connsiteX36" fmla="*/ 422169 w 1030847"/>
                <a:gd name="connsiteY36" fmla="*/ 259556 h 579234"/>
                <a:gd name="connsiteX37" fmla="*/ 448363 w 1030847"/>
                <a:gd name="connsiteY37" fmla="*/ 311944 h 579234"/>
                <a:gd name="connsiteX38" fmla="*/ 493606 w 1030847"/>
                <a:gd name="connsiteY38" fmla="*/ 354806 h 579234"/>
                <a:gd name="connsiteX39" fmla="*/ 545994 w 1030847"/>
                <a:gd name="connsiteY39" fmla="*/ 376238 h 579234"/>
                <a:gd name="connsiteX40" fmla="*/ 519800 w 1030847"/>
                <a:gd name="connsiteY40" fmla="*/ 385763 h 579234"/>
                <a:gd name="connsiteX41" fmla="*/ 462650 w 1030847"/>
                <a:gd name="connsiteY41" fmla="*/ 409575 h 579234"/>
                <a:gd name="connsiteX42" fmla="*/ 360256 w 1030847"/>
                <a:gd name="connsiteY42" fmla="*/ 440531 h 579234"/>
                <a:gd name="connsiteX43" fmla="*/ 262625 w 1030847"/>
                <a:gd name="connsiteY43" fmla="*/ 469106 h 579234"/>
                <a:gd name="connsiteX44" fmla="*/ 153088 w 1030847"/>
                <a:gd name="connsiteY44" fmla="*/ 488156 h 579234"/>
                <a:gd name="connsiteX45" fmla="*/ 88794 w 1030847"/>
                <a:gd name="connsiteY45" fmla="*/ 495300 h 579234"/>
                <a:gd name="connsiteX46" fmla="*/ 24500 w 1030847"/>
                <a:gd name="connsiteY46" fmla="*/ 509587 h 579234"/>
                <a:gd name="connsiteX47" fmla="*/ 31644 w 1030847"/>
                <a:gd name="connsiteY47" fmla="*/ 528638 h 579234"/>
                <a:gd name="connsiteX48" fmla="*/ 129275 w 1030847"/>
                <a:gd name="connsiteY48" fmla="*/ 526256 h 579234"/>
                <a:gd name="connsiteX49" fmla="*/ 207856 w 1030847"/>
                <a:gd name="connsiteY49" fmla="*/ 516731 h 579234"/>
                <a:gd name="connsiteX50" fmla="*/ 255481 w 1030847"/>
                <a:gd name="connsiteY50" fmla="*/ 507206 h 579234"/>
                <a:gd name="connsiteX51" fmla="*/ 248338 w 1030847"/>
                <a:gd name="connsiteY51" fmla="*/ 526256 h 579234"/>
                <a:gd name="connsiteX52" fmla="*/ 226906 w 1030847"/>
                <a:gd name="connsiteY52" fmla="*/ 540544 h 579234"/>
                <a:gd name="connsiteX53" fmla="*/ 217381 w 1030847"/>
                <a:gd name="connsiteY53" fmla="*/ 559594 h 579234"/>
                <a:gd name="connsiteX54" fmla="*/ 234050 w 1030847"/>
                <a:gd name="connsiteY54" fmla="*/ 564356 h 579234"/>
                <a:gd name="connsiteX55" fmla="*/ 272150 w 1030847"/>
                <a:gd name="connsiteY55" fmla="*/ 538163 h 579234"/>
                <a:gd name="connsiteX56" fmla="*/ 329300 w 1030847"/>
                <a:gd name="connsiteY56" fmla="*/ 502444 h 579234"/>
                <a:gd name="connsiteX57" fmla="*/ 422169 w 1030847"/>
                <a:gd name="connsiteY57" fmla="*/ 469106 h 579234"/>
                <a:gd name="connsiteX58" fmla="*/ 498369 w 1030847"/>
                <a:gd name="connsiteY58" fmla="*/ 452438 h 579234"/>
                <a:gd name="connsiteX59" fmla="*/ 553138 w 1030847"/>
                <a:gd name="connsiteY59" fmla="*/ 445294 h 579234"/>
                <a:gd name="connsiteX60" fmla="*/ 596000 w 1030847"/>
                <a:gd name="connsiteY60" fmla="*/ 438150 h 579234"/>
                <a:gd name="connsiteX61" fmla="*/ 665056 w 1030847"/>
                <a:gd name="connsiteY61" fmla="*/ 452438 h 579234"/>
                <a:gd name="connsiteX62" fmla="*/ 722206 w 1030847"/>
                <a:gd name="connsiteY62" fmla="*/ 469106 h 579234"/>
                <a:gd name="connsiteX63" fmla="*/ 791263 w 1030847"/>
                <a:gd name="connsiteY63" fmla="*/ 488156 h 579234"/>
                <a:gd name="connsiteX64" fmla="*/ 874606 w 1030847"/>
                <a:gd name="connsiteY64" fmla="*/ 511969 h 579234"/>
                <a:gd name="connsiteX65" fmla="*/ 924613 w 1030847"/>
                <a:gd name="connsiteY65" fmla="*/ 535781 h 579234"/>
                <a:gd name="connsiteX66" fmla="*/ 953188 w 1030847"/>
                <a:gd name="connsiteY66" fmla="*/ 554831 h 579234"/>
                <a:gd name="connsiteX67" fmla="*/ 1027006 w 1030847"/>
                <a:gd name="connsiteY67" fmla="*/ 578644 h 579234"/>
                <a:gd name="connsiteX68" fmla="*/ 1015100 w 1030847"/>
                <a:gd name="connsiteY68" fmla="*/ 521494 h 579234"/>
                <a:gd name="connsiteX0" fmla="*/ 1015100 w 1030847"/>
                <a:gd name="connsiteY0" fmla="*/ 521494 h 579234"/>
                <a:gd name="connsiteX1" fmla="*/ 969857 w 1030847"/>
                <a:gd name="connsiteY1" fmla="*/ 471488 h 579234"/>
                <a:gd name="connsiteX2" fmla="*/ 907944 w 1030847"/>
                <a:gd name="connsiteY2" fmla="*/ 450056 h 579234"/>
                <a:gd name="connsiteX3" fmla="*/ 817456 w 1030847"/>
                <a:gd name="connsiteY3" fmla="*/ 423863 h 579234"/>
                <a:gd name="connsiteX4" fmla="*/ 748400 w 1030847"/>
                <a:gd name="connsiteY4" fmla="*/ 402431 h 579234"/>
                <a:gd name="connsiteX5" fmla="*/ 650769 w 1030847"/>
                <a:gd name="connsiteY5" fmla="*/ 371475 h 579234"/>
                <a:gd name="connsiteX6" fmla="*/ 545994 w 1030847"/>
                <a:gd name="connsiteY6" fmla="*/ 338138 h 579234"/>
                <a:gd name="connsiteX7" fmla="*/ 472175 w 1030847"/>
                <a:gd name="connsiteY7" fmla="*/ 295275 h 579234"/>
                <a:gd name="connsiteX8" fmla="*/ 429312 w 1030847"/>
                <a:gd name="connsiteY8" fmla="*/ 214313 h 579234"/>
                <a:gd name="connsiteX9" fmla="*/ 403118 w 1030847"/>
                <a:gd name="connsiteY9" fmla="*/ 142875 h 579234"/>
                <a:gd name="connsiteX10" fmla="*/ 393594 w 1030847"/>
                <a:gd name="connsiteY10" fmla="*/ 116681 h 579234"/>
                <a:gd name="connsiteX11" fmla="*/ 376927 w 1030847"/>
                <a:gd name="connsiteY11" fmla="*/ 80962 h 579234"/>
                <a:gd name="connsiteX12" fmla="*/ 343589 w 1030847"/>
                <a:gd name="connsiteY12" fmla="*/ 47625 h 579234"/>
                <a:gd name="connsiteX13" fmla="*/ 307869 w 1030847"/>
                <a:gd name="connsiteY13" fmla="*/ 26194 h 579234"/>
                <a:gd name="connsiteX14" fmla="*/ 248338 w 1030847"/>
                <a:gd name="connsiteY14" fmla="*/ 0 h 579234"/>
                <a:gd name="connsiteX15" fmla="*/ 293581 w 1030847"/>
                <a:gd name="connsiteY15" fmla="*/ 26194 h 579234"/>
                <a:gd name="connsiteX16" fmla="*/ 326919 w 1030847"/>
                <a:gd name="connsiteY16" fmla="*/ 52388 h 579234"/>
                <a:gd name="connsiteX17" fmla="*/ 355494 w 1030847"/>
                <a:gd name="connsiteY17" fmla="*/ 80963 h 579234"/>
                <a:gd name="connsiteX18" fmla="*/ 315013 w 1030847"/>
                <a:gd name="connsiteY18" fmla="*/ 76201 h 579234"/>
                <a:gd name="connsiteX19" fmla="*/ 262625 w 1030847"/>
                <a:gd name="connsiteY19" fmla="*/ 69056 h 579234"/>
                <a:gd name="connsiteX20" fmla="*/ 184044 w 1030847"/>
                <a:gd name="connsiteY20" fmla="*/ 61912 h 579234"/>
                <a:gd name="connsiteX21" fmla="*/ 124513 w 1030847"/>
                <a:gd name="connsiteY21" fmla="*/ 71438 h 579234"/>
                <a:gd name="connsiteX22" fmla="*/ 67362 w 1030847"/>
                <a:gd name="connsiteY22" fmla="*/ 95250 h 579234"/>
                <a:gd name="connsiteX23" fmla="*/ 24500 w 1030847"/>
                <a:gd name="connsiteY23" fmla="*/ 123825 h 579234"/>
                <a:gd name="connsiteX24" fmla="*/ 687 w 1030847"/>
                <a:gd name="connsiteY24" fmla="*/ 150019 h 579234"/>
                <a:gd name="connsiteX25" fmla="*/ 10212 w 1030847"/>
                <a:gd name="connsiteY25" fmla="*/ 157163 h 579234"/>
                <a:gd name="connsiteX26" fmla="*/ 48313 w 1030847"/>
                <a:gd name="connsiteY26" fmla="*/ 135732 h 579234"/>
                <a:gd name="connsiteX27" fmla="*/ 107844 w 1030847"/>
                <a:gd name="connsiteY27" fmla="*/ 102394 h 579234"/>
                <a:gd name="connsiteX28" fmla="*/ 179281 w 1030847"/>
                <a:gd name="connsiteY28" fmla="*/ 85725 h 579234"/>
                <a:gd name="connsiteX29" fmla="*/ 231669 w 1030847"/>
                <a:gd name="connsiteY29" fmla="*/ 90488 h 579234"/>
                <a:gd name="connsiteX30" fmla="*/ 210238 w 1030847"/>
                <a:gd name="connsiteY30" fmla="*/ 109538 h 579234"/>
                <a:gd name="connsiteX31" fmla="*/ 231669 w 1030847"/>
                <a:gd name="connsiteY31" fmla="*/ 111919 h 579234"/>
                <a:gd name="connsiteX32" fmla="*/ 253100 w 1030847"/>
                <a:gd name="connsiteY32" fmla="*/ 92869 h 579234"/>
                <a:gd name="connsiteX33" fmla="*/ 317394 w 1030847"/>
                <a:gd name="connsiteY33" fmla="*/ 100013 h 579234"/>
                <a:gd name="connsiteX34" fmla="*/ 367400 w 1030847"/>
                <a:gd name="connsiteY34" fmla="*/ 121444 h 579234"/>
                <a:gd name="connsiteX35" fmla="*/ 391213 w 1030847"/>
                <a:gd name="connsiteY35" fmla="*/ 173831 h 579234"/>
                <a:gd name="connsiteX36" fmla="*/ 422169 w 1030847"/>
                <a:gd name="connsiteY36" fmla="*/ 259556 h 579234"/>
                <a:gd name="connsiteX37" fmla="*/ 448363 w 1030847"/>
                <a:gd name="connsiteY37" fmla="*/ 311944 h 579234"/>
                <a:gd name="connsiteX38" fmla="*/ 493606 w 1030847"/>
                <a:gd name="connsiteY38" fmla="*/ 354806 h 579234"/>
                <a:gd name="connsiteX39" fmla="*/ 545994 w 1030847"/>
                <a:gd name="connsiteY39" fmla="*/ 376238 h 579234"/>
                <a:gd name="connsiteX40" fmla="*/ 519800 w 1030847"/>
                <a:gd name="connsiteY40" fmla="*/ 385763 h 579234"/>
                <a:gd name="connsiteX41" fmla="*/ 462650 w 1030847"/>
                <a:gd name="connsiteY41" fmla="*/ 409575 h 579234"/>
                <a:gd name="connsiteX42" fmla="*/ 360256 w 1030847"/>
                <a:gd name="connsiteY42" fmla="*/ 440531 h 579234"/>
                <a:gd name="connsiteX43" fmla="*/ 262625 w 1030847"/>
                <a:gd name="connsiteY43" fmla="*/ 469106 h 579234"/>
                <a:gd name="connsiteX44" fmla="*/ 153088 w 1030847"/>
                <a:gd name="connsiteY44" fmla="*/ 488156 h 579234"/>
                <a:gd name="connsiteX45" fmla="*/ 88794 w 1030847"/>
                <a:gd name="connsiteY45" fmla="*/ 495300 h 579234"/>
                <a:gd name="connsiteX46" fmla="*/ 24500 w 1030847"/>
                <a:gd name="connsiteY46" fmla="*/ 509587 h 579234"/>
                <a:gd name="connsiteX47" fmla="*/ 31644 w 1030847"/>
                <a:gd name="connsiteY47" fmla="*/ 528638 h 579234"/>
                <a:gd name="connsiteX48" fmla="*/ 129275 w 1030847"/>
                <a:gd name="connsiteY48" fmla="*/ 526256 h 579234"/>
                <a:gd name="connsiteX49" fmla="*/ 207856 w 1030847"/>
                <a:gd name="connsiteY49" fmla="*/ 516731 h 579234"/>
                <a:gd name="connsiteX50" fmla="*/ 255481 w 1030847"/>
                <a:gd name="connsiteY50" fmla="*/ 507206 h 579234"/>
                <a:gd name="connsiteX51" fmla="*/ 248338 w 1030847"/>
                <a:gd name="connsiteY51" fmla="*/ 526256 h 579234"/>
                <a:gd name="connsiteX52" fmla="*/ 226906 w 1030847"/>
                <a:gd name="connsiteY52" fmla="*/ 540544 h 579234"/>
                <a:gd name="connsiteX53" fmla="*/ 217381 w 1030847"/>
                <a:gd name="connsiteY53" fmla="*/ 559594 h 579234"/>
                <a:gd name="connsiteX54" fmla="*/ 234050 w 1030847"/>
                <a:gd name="connsiteY54" fmla="*/ 564356 h 579234"/>
                <a:gd name="connsiteX55" fmla="*/ 272150 w 1030847"/>
                <a:gd name="connsiteY55" fmla="*/ 538163 h 579234"/>
                <a:gd name="connsiteX56" fmla="*/ 329300 w 1030847"/>
                <a:gd name="connsiteY56" fmla="*/ 502444 h 579234"/>
                <a:gd name="connsiteX57" fmla="*/ 422169 w 1030847"/>
                <a:gd name="connsiteY57" fmla="*/ 469106 h 579234"/>
                <a:gd name="connsiteX58" fmla="*/ 498369 w 1030847"/>
                <a:gd name="connsiteY58" fmla="*/ 452438 h 579234"/>
                <a:gd name="connsiteX59" fmla="*/ 553138 w 1030847"/>
                <a:gd name="connsiteY59" fmla="*/ 445294 h 579234"/>
                <a:gd name="connsiteX60" fmla="*/ 596000 w 1030847"/>
                <a:gd name="connsiteY60" fmla="*/ 438150 h 579234"/>
                <a:gd name="connsiteX61" fmla="*/ 665056 w 1030847"/>
                <a:gd name="connsiteY61" fmla="*/ 452438 h 579234"/>
                <a:gd name="connsiteX62" fmla="*/ 722206 w 1030847"/>
                <a:gd name="connsiteY62" fmla="*/ 469106 h 579234"/>
                <a:gd name="connsiteX63" fmla="*/ 791263 w 1030847"/>
                <a:gd name="connsiteY63" fmla="*/ 488156 h 579234"/>
                <a:gd name="connsiteX64" fmla="*/ 874606 w 1030847"/>
                <a:gd name="connsiteY64" fmla="*/ 511969 h 579234"/>
                <a:gd name="connsiteX65" fmla="*/ 924613 w 1030847"/>
                <a:gd name="connsiteY65" fmla="*/ 535781 h 579234"/>
                <a:gd name="connsiteX66" fmla="*/ 953188 w 1030847"/>
                <a:gd name="connsiteY66" fmla="*/ 554831 h 579234"/>
                <a:gd name="connsiteX67" fmla="*/ 1027006 w 1030847"/>
                <a:gd name="connsiteY67" fmla="*/ 578644 h 579234"/>
                <a:gd name="connsiteX68" fmla="*/ 1015100 w 1030847"/>
                <a:gd name="connsiteY68" fmla="*/ 521494 h 579234"/>
                <a:gd name="connsiteX0" fmla="*/ 1015100 w 1030847"/>
                <a:gd name="connsiteY0" fmla="*/ 521494 h 579234"/>
                <a:gd name="connsiteX1" fmla="*/ 969857 w 1030847"/>
                <a:gd name="connsiteY1" fmla="*/ 471488 h 579234"/>
                <a:gd name="connsiteX2" fmla="*/ 907944 w 1030847"/>
                <a:gd name="connsiteY2" fmla="*/ 450056 h 579234"/>
                <a:gd name="connsiteX3" fmla="*/ 817456 w 1030847"/>
                <a:gd name="connsiteY3" fmla="*/ 423863 h 579234"/>
                <a:gd name="connsiteX4" fmla="*/ 748400 w 1030847"/>
                <a:gd name="connsiteY4" fmla="*/ 402431 h 579234"/>
                <a:gd name="connsiteX5" fmla="*/ 650769 w 1030847"/>
                <a:gd name="connsiteY5" fmla="*/ 371475 h 579234"/>
                <a:gd name="connsiteX6" fmla="*/ 545994 w 1030847"/>
                <a:gd name="connsiteY6" fmla="*/ 338138 h 579234"/>
                <a:gd name="connsiteX7" fmla="*/ 472175 w 1030847"/>
                <a:gd name="connsiteY7" fmla="*/ 295275 h 579234"/>
                <a:gd name="connsiteX8" fmla="*/ 429312 w 1030847"/>
                <a:gd name="connsiteY8" fmla="*/ 214313 h 579234"/>
                <a:gd name="connsiteX9" fmla="*/ 403118 w 1030847"/>
                <a:gd name="connsiteY9" fmla="*/ 142875 h 579234"/>
                <a:gd name="connsiteX10" fmla="*/ 393594 w 1030847"/>
                <a:gd name="connsiteY10" fmla="*/ 116681 h 579234"/>
                <a:gd name="connsiteX11" fmla="*/ 376927 w 1030847"/>
                <a:gd name="connsiteY11" fmla="*/ 80962 h 579234"/>
                <a:gd name="connsiteX12" fmla="*/ 343589 w 1030847"/>
                <a:gd name="connsiteY12" fmla="*/ 47625 h 579234"/>
                <a:gd name="connsiteX13" fmla="*/ 307869 w 1030847"/>
                <a:gd name="connsiteY13" fmla="*/ 26194 h 579234"/>
                <a:gd name="connsiteX14" fmla="*/ 248338 w 1030847"/>
                <a:gd name="connsiteY14" fmla="*/ 0 h 579234"/>
                <a:gd name="connsiteX15" fmla="*/ 293581 w 1030847"/>
                <a:gd name="connsiteY15" fmla="*/ 26194 h 579234"/>
                <a:gd name="connsiteX16" fmla="*/ 326919 w 1030847"/>
                <a:gd name="connsiteY16" fmla="*/ 52388 h 579234"/>
                <a:gd name="connsiteX17" fmla="*/ 355494 w 1030847"/>
                <a:gd name="connsiteY17" fmla="*/ 80963 h 579234"/>
                <a:gd name="connsiteX18" fmla="*/ 315013 w 1030847"/>
                <a:gd name="connsiteY18" fmla="*/ 76201 h 579234"/>
                <a:gd name="connsiteX19" fmla="*/ 262625 w 1030847"/>
                <a:gd name="connsiteY19" fmla="*/ 69056 h 579234"/>
                <a:gd name="connsiteX20" fmla="*/ 184044 w 1030847"/>
                <a:gd name="connsiteY20" fmla="*/ 61912 h 579234"/>
                <a:gd name="connsiteX21" fmla="*/ 124513 w 1030847"/>
                <a:gd name="connsiteY21" fmla="*/ 71438 h 579234"/>
                <a:gd name="connsiteX22" fmla="*/ 72124 w 1030847"/>
                <a:gd name="connsiteY22" fmla="*/ 92869 h 579234"/>
                <a:gd name="connsiteX23" fmla="*/ 24500 w 1030847"/>
                <a:gd name="connsiteY23" fmla="*/ 123825 h 579234"/>
                <a:gd name="connsiteX24" fmla="*/ 687 w 1030847"/>
                <a:gd name="connsiteY24" fmla="*/ 150019 h 579234"/>
                <a:gd name="connsiteX25" fmla="*/ 10212 w 1030847"/>
                <a:gd name="connsiteY25" fmla="*/ 157163 h 579234"/>
                <a:gd name="connsiteX26" fmla="*/ 48313 w 1030847"/>
                <a:gd name="connsiteY26" fmla="*/ 135732 h 579234"/>
                <a:gd name="connsiteX27" fmla="*/ 107844 w 1030847"/>
                <a:gd name="connsiteY27" fmla="*/ 102394 h 579234"/>
                <a:gd name="connsiteX28" fmla="*/ 179281 w 1030847"/>
                <a:gd name="connsiteY28" fmla="*/ 85725 h 579234"/>
                <a:gd name="connsiteX29" fmla="*/ 231669 w 1030847"/>
                <a:gd name="connsiteY29" fmla="*/ 90488 h 579234"/>
                <a:gd name="connsiteX30" fmla="*/ 210238 w 1030847"/>
                <a:gd name="connsiteY30" fmla="*/ 109538 h 579234"/>
                <a:gd name="connsiteX31" fmla="*/ 231669 w 1030847"/>
                <a:gd name="connsiteY31" fmla="*/ 111919 h 579234"/>
                <a:gd name="connsiteX32" fmla="*/ 253100 w 1030847"/>
                <a:gd name="connsiteY32" fmla="*/ 92869 h 579234"/>
                <a:gd name="connsiteX33" fmla="*/ 317394 w 1030847"/>
                <a:gd name="connsiteY33" fmla="*/ 100013 h 579234"/>
                <a:gd name="connsiteX34" fmla="*/ 367400 w 1030847"/>
                <a:gd name="connsiteY34" fmla="*/ 121444 h 579234"/>
                <a:gd name="connsiteX35" fmla="*/ 391213 w 1030847"/>
                <a:gd name="connsiteY35" fmla="*/ 173831 h 579234"/>
                <a:gd name="connsiteX36" fmla="*/ 422169 w 1030847"/>
                <a:gd name="connsiteY36" fmla="*/ 259556 h 579234"/>
                <a:gd name="connsiteX37" fmla="*/ 448363 w 1030847"/>
                <a:gd name="connsiteY37" fmla="*/ 311944 h 579234"/>
                <a:gd name="connsiteX38" fmla="*/ 493606 w 1030847"/>
                <a:gd name="connsiteY38" fmla="*/ 354806 h 579234"/>
                <a:gd name="connsiteX39" fmla="*/ 545994 w 1030847"/>
                <a:gd name="connsiteY39" fmla="*/ 376238 h 579234"/>
                <a:gd name="connsiteX40" fmla="*/ 519800 w 1030847"/>
                <a:gd name="connsiteY40" fmla="*/ 385763 h 579234"/>
                <a:gd name="connsiteX41" fmla="*/ 462650 w 1030847"/>
                <a:gd name="connsiteY41" fmla="*/ 409575 h 579234"/>
                <a:gd name="connsiteX42" fmla="*/ 360256 w 1030847"/>
                <a:gd name="connsiteY42" fmla="*/ 440531 h 579234"/>
                <a:gd name="connsiteX43" fmla="*/ 262625 w 1030847"/>
                <a:gd name="connsiteY43" fmla="*/ 469106 h 579234"/>
                <a:gd name="connsiteX44" fmla="*/ 153088 w 1030847"/>
                <a:gd name="connsiteY44" fmla="*/ 488156 h 579234"/>
                <a:gd name="connsiteX45" fmla="*/ 88794 w 1030847"/>
                <a:gd name="connsiteY45" fmla="*/ 495300 h 579234"/>
                <a:gd name="connsiteX46" fmla="*/ 24500 w 1030847"/>
                <a:gd name="connsiteY46" fmla="*/ 509587 h 579234"/>
                <a:gd name="connsiteX47" fmla="*/ 31644 w 1030847"/>
                <a:gd name="connsiteY47" fmla="*/ 528638 h 579234"/>
                <a:gd name="connsiteX48" fmla="*/ 129275 w 1030847"/>
                <a:gd name="connsiteY48" fmla="*/ 526256 h 579234"/>
                <a:gd name="connsiteX49" fmla="*/ 207856 w 1030847"/>
                <a:gd name="connsiteY49" fmla="*/ 516731 h 579234"/>
                <a:gd name="connsiteX50" fmla="*/ 255481 w 1030847"/>
                <a:gd name="connsiteY50" fmla="*/ 507206 h 579234"/>
                <a:gd name="connsiteX51" fmla="*/ 248338 w 1030847"/>
                <a:gd name="connsiteY51" fmla="*/ 526256 h 579234"/>
                <a:gd name="connsiteX52" fmla="*/ 226906 w 1030847"/>
                <a:gd name="connsiteY52" fmla="*/ 540544 h 579234"/>
                <a:gd name="connsiteX53" fmla="*/ 217381 w 1030847"/>
                <a:gd name="connsiteY53" fmla="*/ 559594 h 579234"/>
                <a:gd name="connsiteX54" fmla="*/ 234050 w 1030847"/>
                <a:gd name="connsiteY54" fmla="*/ 564356 h 579234"/>
                <a:gd name="connsiteX55" fmla="*/ 272150 w 1030847"/>
                <a:gd name="connsiteY55" fmla="*/ 538163 h 579234"/>
                <a:gd name="connsiteX56" fmla="*/ 329300 w 1030847"/>
                <a:gd name="connsiteY56" fmla="*/ 502444 h 579234"/>
                <a:gd name="connsiteX57" fmla="*/ 422169 w 1030847"/>
                <a:gd name="connsiteY57" fmla="*/ 469106 h 579234"/>
                <a:gd name="connsiteX58" fmla="*/ 498369 w 1030847"/>
                <a:gd name="connsiteY58" fmla="*/ 452438 h 579234"/>
                <a:gd name="connsiteX59" fmla="*/ 553138 w 1030847"/>
                <a:gd name="connsiteY59" fmla="*/ 445294 h 579234"/>
                <a:gd name="connsiteX60" fmla="*/ 596000 w 1030847"/>
                <a:gd name="connsiteY60" fmla="*/ 438150 h 579234"/>
                <a:gd name="connsiteX61" fmla="*/ 665056 w 1030847"/>
                <a:gd name="connsiteY61" fmla="*/ 452438 h 579234"/>
                <a:gd name="connsiteX62" fmla="*/ 722206 w 1030847"/>
                <a:gd name="connsiteY62" fmla="*/ 469106 h 579234"/>
                <a:gd name="connsiteX63" fmla="*/ 791263 w 1030847"/>
                <a:gd name="connsiteY63" fmla="*/ 488156 h 579234"/>
                <a:gd name="connsiteX64" fmla="*/ 874606 w 1030847"/>
                <a:gd name="connsiteY64" fmla="*/ 511969 h 579234"/>
                <a:gd name="connsiteX65" fmla="*/ 924613 w 1030847"/>
                <a:gd name="connsiteY65" fmla="*/ 535781 h 579234"/>
                <a:gd name="connsiteX66" fmla="*/ 953188 w 1030847"/>
                <a:gd name="connsiteY66" fmla="*/ 554831 h 579234"/>
                <a:gd name="connsiteX67" fmla="*/ 1027006 w 1030847"/>
                <a:gd name="connsiteY67" fmla="*/ 578644 h 579234"/>
                <a:gd name="connsiteX68" fmla="*/ 1015100 w 1030847"/>
                <a:gd name="connsiteY68" fmla="*/ 521494 h 579234"/>
                <a:gd name="connsiteX0" fmla="*/ 1015100 w 1030847"/>
                <a:gd name="connsiteY0" fmla="*/ 521494 h 579234"/>
                <a:gd name="connsiteX1" fmla="*/ 969857 w 1030847"/>
                <a:gd name="connsiteY1" fmla="*/ 471488 h 579234"/>
                <a:gd name="connsiteX2" fmla="*/ 907944 w 1030847"/>
                <a:gd name="connsiteY2" fmla="*/ 450056 h 579234"/>
                <a:gd name="connsiteX3" fmla="*/ 817456 w 1030847"/>
                <a:gd name="connsiteY3" fmla="*/ 423863 h 579234"/>
                <a:gd name="connsiteX4" fmla="*/ 748400 w 1030847"/>
                <a:gd name="connsiteY4" fmla="*/ 402431 h 579234"/>
                <a:gd name="connsiteX5" fmla="*/ 650769 w 1030847"/>
                <a:gd name="connsiteY5" fmla="*/ 371475 h 579234"/>
                <a:gd name="connsiteX6" fmla="*/ 545994 w 1030847"/>
                <a:gd name="connsiteY6" fmla="*/ 338138 h 579234"/>
                <a:gd name="connsiteX7" fmla="*/ 472175 w 1030847"/>
                <a:gd name="connsiteY7" fmla="*/ 295275 h 579234"/>
                <a:gd name="connsiteX8" fmla="*/ 429312 w 1030847"/>
                <a:gd name="connsiteY8" fmla="*/ 214313 h 579234"/>
                <a:gd name="connsiteX9" fmla="*/ 403118 w 1030847"/>
                <a:gd name="connsiteY9" fmla="*/ 142875 h 579234"/>
                <a:gd name="connsiteX10" fmla="*/ 393594 w 1030847"/>
                <a:gd name="connsiteY10" fmla="*/ 116681 h 579234"/>
                <a:gd name="connsiteX11" fmla="*/ 376927 w 1030847"/>
                <a:gd name="connsiteY11" fmla="*/ 80962 h 579234"/>
                <a:gd name="connsiteX12" fmla="*/ 343589 w 1030847"/>
                <a:gd name="connsiteY12" fmla="*/ 47625 h 579234"/>
                <a:gd name="connsiteX13" fmla="*/ 307869 w 1030847"/>
                <a:gd name="connsiteY13" fmla="*/ 26194 h 579234"/>
                <a:gd name="connsiteX14" fmla="*/ 248338 w 1030847"/>
                <a:gd name="connsiteY14" fmla="*/ 0 h 579234"/>
                <a:gd name="connsiteX15" fmla="*/ 293581 w 1030847"/>
                <a:gd name="connsiteY15" fmla="*/ 26194 h 579234"/>
                <a:gd name="connsiteX16" fmla="*/ 326919 w 1030847"/>
                <a:gd name="connsiteY16" fmla="*/ 52388 h 579234"/>
                <a:gd name="connsiteX17" fmla="*/ 355494 w 1030847"/>
                <a:gd name="connsiteY17" fmla="*/ 80963 h 579234"/>
                <a:gd name="connsiteX18" fmla="*/ 315013 w 1030847"/>
                <a:gd name="connsiteY18" fmla="*/ 76201 h 579234"/>
                <a:gd name="connsiteX19" fmla="*/ 262625 w 1030847"/>
                <a:gd name="connsiteY19" fmla="*/ 69056 h 579234"/>
                <a:gd name="connsiteX20" fmla="*/ 184044 w 1030847"/>
                <a:gd name="connsiteY20" fmla="*/ 61912 h 579234"/>
                <a:gd name="connsiteX21" fmla="*/ 124513 w 1030847"/>
                <a:gd name="connsiteY21" fmla="*/ 71438 h 579234"/>
                <a:gd name="connsiteX22" fmla="*/ 72124 w 1030847"/>
                <a:gd name="connsiteY22" fmla="*/ 92869 h 579234"/>
                <a:gd name="connsiteX23" fmla="*/ 24500 w 1030847"/>
                <a:gd name="connsiteY23" fmla="*/ 123825 h 579234"/>
                <a:gd name="connsiteX24" fmla="*/ 687 w 1030847"/>
                <a:gd name="connsiteY24" fmla="*/ 150019 h 579234"/>
                <a:gd name="connsiteX25" fmla="*/ 10212 w 1030847"/>
                <a:gd name="connsiteY25" fmla="*/ 157163 h 579234"/>
                <a:gd name="connsiteX26" fmla="*/ 48313 w 1030847"/>
                <a:gd name="connsiteY26" fmla="*/ 135732 h 579234"/>
                <a:gd name="connsiteX27" fmla="*/ 107844 w 1030847"/>
                <a:gd name="connsiteY27" fmla="*/ 102394 h 579234"/>
                <a:gd name="connsiteX28" fmla="*/ 179281 w 1030847"/>
                <a:gd name="connsiteY28" fmla="*/ 85725 h 579234"/>
                <a:gd name="connsiteX29" fmla="*/ 231669 w 1030847"/>
                <a:gd name="connsiteY29" fmla="*/ 90488 h 579234"/>
                <a:gd name="connsiteX30" fmla="*/ 217381 w 1030847"/>
                <a:gd name="connsiteY30" fmla="*/ 109538 h 579234"/>
                <a:gd name="connsiteX31" fmla="*/ 231669 w 1030847"/>
                <a:gd name="connsiteY31" fmla="*/ 111919 h 579234"/>
                <a:gd name="connsiteX32" fmla="*/ 253100 w 1030847"/>
                <a:gd name="connsiteY32" fmla="*/ 92869 h 579234"/>
                <a:gd name="connsiteX33" fmla="*/ 317394 w 1030847"/>
                <a:gd name="connsiteY33" fmla="*/ 100013 h 579234"/>
                <a:gd name="connsiteX34" fmla="*/ 367400 w 1030847"/>
                <a:gd name="connsiteY34" fmla="*/ 121444 h 579234"/>
                <a:gd name="connsiteX35" fmla="*/ 391213 w 1030847"/>
                <a:gd name="connsiteY35" fmla="*/ 173831 h 579234"/>
                <a:gd name="connsiteX36" fmla="*/ 422169 w 1030847"/>
                <a:gd name="connsiteY36" fmla="*/ 259556 h 579234"/>
                <a:gd name="connsiteX37" fmla="*/ 448363 w 1030847"/>
                <a:gd name="connsiteY37" fmla="*/ 311944 h 579234"/>
                <a:gd name="connsiteX38" fmla="*/ 493606 w 1030847"/>
                <a:gd name="connsiteY38" fmla="*/ 354806 h 579234"/>
                <a:gd name="connsiteX39" fmla="*/ 545994 w 1030847"/>
                <a:gd name="connsiteY39" fmla="*/ 376238 h 579234"/>
                <a:gd name="connsiteX40" fmla="*/ 519800 w 1030847"/>
                <a:gd name="connsiteY40" fmla="*/ 385763 h 579234"/>
                <a:gd name="connsiteX41" fmla="*/ 462650 w 1030847"/>
                <a:gd name="connsiteY41" fmla="*/ 409575 h 579234"/>
                <a:gd name="connsiteX42" fmla="*/ 360256 w 1030847"/>
                <a:gd name="connsiteY42" fmla="*/ 440531 h 579234"/>
                <a:gd name="connsiteX43" fmla="*/ 262625 w 1030847"/>
                <a:gd name="connsiteY43" fmla="*/ 469106 h 579234"/>
                <a:gd name="connsiteX44" fmla="*/ 153088 w 1030847"/>
                <a:gd name="connsiteY44" fmla="*/ 488156 h 579234"/>
                <a:gd name="connsiteX45" fmla="*/ 88794 w 1030847"/>
                <a:gd name="connsiteY45" fmla="*/ 495300 h 579234"/>
                <a:gd name="connsiteX46" fmla="*/ 24500 w 1030847"/>
                <a:gd name="connsiteY46" fmla="*/ 509587 h 579234"/>
                <a:gd name="connsiteX47" fmla="*/ 31644 w 1030847"/>
                <a:gd name="connsiteY47" fmla="*/ 528638 h 579234"/>
                <a:gd name="connsiteX48" fmla="*/ 129275 w 1030847"/>
                <a:gd name="connsiteY48" fmla="*/ 526256 h 579234"/>
                <a:gd name="connsiteX49" fmla="*/ 207856 w 1030847"/>
                <a:gd name="connsiteY49" fmla="*/ 516731 h 579234"/>
                <a:gd name="connsiteX50" fmla="*/ 255481 w 1030847"/>
                <a:gd name="connsiteY50" fmla="*/ 507206 h 579234"/>
                <a:gd name="connsiteX51" fmla="*/ 248338 w 1030847"/>
                <a:gd name="connsiteY51" fmla="*/ 526256 h 579234"/>
                <a:gd name="connsiteX52" fmla="*/ 226906 w 1030847"/>
                <a:gd name="connsiteY52" fmla="*/ 540544 h 579234"/>
                <a:gd name="connsiteX53" fmla="*/ 217381 w 1030847"/>
                <a:gd name="connsiteY53" fmla="*/ 559594 h 579234"/>
                <a:gd name="connsiteX54" fmla="*/ 234050 w 1030847"/>
                <a:gd name="connsiteY54" fmla="*/ 564356 h 579234"/>
                <a:gd name="connsiteX55" fmla="*/ 272150 w 1030847"/>
                <a:gd name="connsiteY55" fmla="*/ 538163 h 579234"/>
                <a:gd name="connsiteX56" fmla="*/ 329300 w 1030847"/>
                <a:gd name="connsiteY56" fmla="*/ 502444 h 579234"/>
                <a:gd name="connsiteX57" fmla="*/ 422169 w 1030847"/>
                <a:gd name="connsiteY57" fmla="*/ 469106 h 579234"/>
                <a:gd name="connsiteX58" fmla="*/ 498369 w 1030847"/>
                <a:gd name="connsiteY58" fmla="*/ 452438 h 579234"/>
                <a:gd name="connsiteX59" fmla="*/ 553138 w 1030847"/>
                <a:gd name="connsiteY59" fmla="*/ 445294 h 579234"/>
                <a:gd name="connsiteX60" fmla="*/ 596000 w 1030847"/>
                <a:gd name="connsiteY60" fmla="*/ 438150 h 579234"/>
                <a:gd name="connsiteX61" fmla="*/ 665056 w 1030847"/>
                <a:gd name="connsiteY61" fmla="*/ 452438 h 579234"/>
                <a:gd name="connsiteX62" fmla="*/ 722206 w 1030847"/>
                <a:gd name="connsiteY62" fmla="*/ 469106 h 579234"/>
                <a:gd name="connsiteX63" fmla="*/ 791263 w 1030847"/>
                <a:gd name="connsiteY63" fmla="*/ 488156 h 579234"/>
                <a:gd name="connsiteX64" fmla="*/ 874606 w 1030847"/>
                <a:gd name="connsiteY64" fmla="*/ 511969 h 579234"/>
                <a:gd name="connsiteX65" fmla="*/ 924613 w 1030847"/>
                <a:gd name="connsiteY65" fmla="*/ 535781 h 579234"/>
                <a:gd name="connsiteX66" fmla="*/ 953188 w 1030847"/>
                <a:gd name="connsiteY66" fmla="*/ 554831 h 579234"/>
                <a:gd name="connsiteX67" fmla="*/ 1027006 w 1030847"/>
                <a:gd name="connsiteY67" fmla="*/ 578644 h 579234"/>
                <a:gd name="connsiteX68" fmla="*/ 1015100 w 1030847"/>
                <a:gd name="connsiteY68" fmla="*/ 521494 h 579234"/>
                <a:gd name="connsiteX0" fmla="*/ 1015100 w 1030847"/>
                <a:gd name="connsiteY0" fmla="*/ 521494 h 579234"/>
                <a:gd name="connsiteX1" fmla="*/ 969857 w 1030847"/>
                <a:gd name="connsiteY1" fmla="*/ 471488 h 579234"/>
                <a:gd name="connsiteX2" fmla="*/ 907944 w 1030847"/>
                <a:gd name="connsiteY2" fmla="*/ 450056 h 579234"/>
                <a:gd name="connsiteX3" fmla="*/ 817456 w 1030847"/>
                <a:gd name="connsiteY3" fmla="*/ 423863 h 579234"/>
                <a:gd name="connsiteX4" fmla="*/ 748400 w 1030847"/>
                <a:gd name="connsiteY4" fmla="*/ 402431 h 579234"/>
                <a:gd name="connsiteX5" fmla="*/ 650769 w 1030847"/>
                <a:gd name="connsiteY5" fmla="*/ 371475 h 579234"/>
                <a:gd name="connsiteX6" fmla="*/ 545994 w 1030847"/>
                <a:gd name="connsiteY6" fmla="*/ 338138 h 579234"/>
                <a:gd name="connsiteX7" fmla="*/ 472175 w 1030847"/>
                <a:gd name="connsiteY7" fmla="*/ 295275 h 579234"/>
                <a:gd name="connsiteX8" fmla="*/ 429312 w 1030847"/>
                <a:gd name="connsiteY8" fmla="*/ 214313 h 579234"/>
                <a:gd name="connsiteX9" fmla="*/ 403118 w 1030847"/>
                <a:gd name="connsiteY9" fmla="*/ 142875 h 579234"/>
                <a:gd name="connsiteX10" fmla="*/ 393594 w 1030847"/>
                <a:gd name="connsiteY10" fmla="*/ 116681 h 579234"/>
                <a:gd name="connsiteX11" fmla="*/ 376927 w 1030847"/>
                <a:gd name="connsiteY11" fmla="*/ 80962 h 579234"/>
                <a:gd name="connsiteX12" fmla="*/ 343589 w 1030847"/>
                <a:gd name="connsiteY12" fmla="*/ 47625 h 579234"/>
                <a:gd name="connsiteX13" fmla="*/ 307869 w 1030847"/>
                <a:gd name="connsiteY13" fmla="*/ 26194 h 579234"/>
                <a:gd name="connsiteX14" fmla="*/ 248338 w 1030847"/>
                <a:gd name="connsiteY14" fmla="*/ 0 h 579234"/>
                <a:gd name="connsiteX15" fmla="*/ 293581 w 1030847"/>
                <a:gd name="connsiteY15" fmla="*/ 26194 h 579234"/>
                <a:gd name="connsiteX16" fmla="*/ 326919 w 1030847"/>
                <a:gd name="connsiteY16" fmla="*/ 52388 h 579234"/>
                <a:gd name="connsiteX17" fmla="*/ 355494 w 1030847"/>
                <a:gd name="connsiteY17" fmla="*/ 80963 h 579234"/>
                <a:gd name="connsiteX18" fmla="*/ 315013 w 1030847"/>
                <a:gd name="connsiteY18" fmla="*/ 76201 h 579234"/>
                <a:gd name="connsiteX19" fmla="*/ 262625 w 1030847"/>
                <a:gd name="connsiteY19" fmla="*/ 69056 h 579234"/>
                <a:gd name="connsiteX20" fmla="*/ 184044 w 1030847"/>
                <a:gd name="connsiteY20" fmla="*/ 61912 h 579234"/>
                <a:gd name="connsiteX21" fmla="*/ 124513 w 1030847"/>
                <a:gd name="connsiteY21" fmla="*/ 71438 h 579234"/>
                <a:gd name="connsiteX22" fmla="*/ 72124 w 1030847"/>
                <a:gd name="connsiteY22" fmla="*/ 92869 h 579234"/>
                <a:gd name="connsiteX23" fmla="*/ 24500 w 1030847"/>
                <a:gd name="connsiteY23" fmla="*/ 123825 h 579234"/>
                <a:gd name="connsiteX24" fmla="*/ 687 w 1030847"/>
                <a:gd name="connsiteY24" fmla="*/ 150019 h 579234"/>
                <a:gd name="connsiteX25" fmla="*/ 10212 w 1030847"/>
                <a:gd name="connsiteY25" fmla="*/ 157163 h 579234"/>
                <a:gd name="connsiteX26" fmla="*/ 48313 w 1030847"/>
                <a:gd name="connsiteY26" fmla="*/ 135732 h 579234"/>
                <a:gd name="connsiteX27" fmla="*/ 107844 w 1030847"/>
                <a:gd name="connsiteY27" fmla="*/ 102394 h 579234"/>
                <a:gd name="connsiteX28" fmla="*/ 179281 w 1030847"/>
                <a:gd name="connsiteY28" fmla="*/ 85725 h 579234"/>
                <a:gd name="connsiteX29" fmla="*/ 231669 w 1030847"/>
                <a:gd name="connsiteY29" fmla="*/ 90488 h 579234"/>
                <a:gd name="connsiteX30" fmla="*/ 217381 w 1030847"/>
                <a:gd name="connsiteY30" fmla="*/ 109538 h 579234"/>
                <a:gd name="connsiteX31" fmla="*/ 231669 w 1030847"/>
                <a:gd name="connsiteY31" fmla="*/ 111919 h 579234"/>
                <a:gd name="connsiteX32" fmla="*/ 253100 w 1030847"/>
                <a:gd name="connsiteY32" fmla="*/ 92869 h 579234"/>
                <a:gd name="connsiteX33" fmla="*/ 317394 w 1030847"/>
                <a:gd name="connsiteY33" fmla="*/ 100013 h 579234"/>
                <a:gd name="connsiteX34" fmla="*/ 367400 w 1030847"/>
                <a:gd name="connsiteY34" fmla="*/ 121444 h 579234"/>
                <a:gd name="connsiteX35" fmla="*/ 391213 w 1030847"/>
                <a:gd name="connsiteY35" fmla="*/ 173831 h 579234"/>
                <a:gd name="connsiteX36" fmla="*/ 422169 w 1030847"/>
                <a:gd name="connsiteY36" fmla="*/ 259556 h 579234"/>
                <a:gd name="connsiteX37" fmla="*/ 448363 w 1030847"/>
                <a:gd name="connsiteY37" fmla="*/ 311944 h 579234"/>
                <a:gd name="connsiteX38" fmla="*/ 493606 w 1030847"/>
                <a:gd name="connsiteY38" fmla="*/ 354806 h 579234"/>
                <a:gd name="connsiteX39" fmla="*/ 538851 w 1030847"/>
                <a:gd name="connsiteY39" fmla="*/ 376238 h 579234"/>
                <a:gd name="connsiteX40" fmla="*/ 519800 w 1030847"/>
                <a:gd name="connsiteY40" fmla="*/ 385763 h 579234"/>
                <a:gd name="connsiteX41" fmla="*/ 462650 w 1030847"/>
                <a:gd name="connsiteY41" fmla="*/ 409575 h 579234"/>
                <a:gd name="connsiteX42" fmla="*/ 360256 w 1030847"/>
                <a:gd name="connsiteY42" fmla="*/ 440531 h 579234"/>
                <a:gd name="connsiteX43" fmla="*/ 262625 w 1030847"/>
                <a:gd name="connsiteY43" fmla="*/ 469106 h 579234"/>
                <a:gd name="connsiteX44" fmla="*/ 153088 w 1030847"/>
                <a:gd name="connsiteY44" fmla="*/ 488156 h 579234"/>
                <a:gd name="connsiteX45" fmla="*/ 88794 w 1030847"/>
                <a:gd name="connsiteY45" fmla="*/ 495300 h 579234"/>
                <a:gd name="connsiteX46" fmla="*/ 24500 w 1030847"/>
                <a:gd name="connsiteY46" fmla="*/ 509587 h 579234"/>
                <a:gd name="connsiteX47" fmla="*/ 31644 w 1030847"/>
                <a:gd name="connsiteY47" fmla="*/ 528638 h 579234"/>
                <a:gd name="connsiteX48" fmla="*/ 129275 w 1030847"/>
                <a:gd name="connsiteY48" fmla="*/ 526256 h 579234"/>
                <a:gd name="connsiteX49" fmla="*/ 207856 w 1030847"/>
                <a:gd name="connsiteY49" fmla="*/ 516731 h 579234"/>
                <a:gd name="connsiteX50" fmla="*/ 255481 w 1030847"/>
                <a:gd name="connsiteY50" fmla="*/ 507206 h 579234"/>
                <a:gd name="connsiteX51" fmla="*/ 248338 w 1030847"/>
                <a:gd name="connsiteY51" fmla="*/ 526256 h 579234"/>
                <a:gd name="connsiteX52" fmla="*/ 226906 w 1030847"/>
                <a:gd name="connsiteY52" fmla="*/ 540544 h 579234"/>
                <a:gd name="connsiteX53" fmla="*/ 217381 w 1030847"/>
                <a:gd name="connsiteY53" fmla="*/ 559594 h 579234"/>
                <a:gd name="connsiteX54" fmla="*/ 234050 w 1030847"/>
                <a:gd name="connsiteY54" fmla="*/ 564356 h 579234"/>
                <a:gd name="connsiteX55" fmla="*/ 272150 w 1030847"/>
                <a:gd name="connsiteY55" fmla="*/ 538163 h 579234"/>
                <a:gd name="connsiteX56" fmla="*/ 329300 w 1030847"/>
                <a:gd name="connsiteY56" fmla="*/ 502444 h 579234"/>
                <a:gd name="connsiteX57" fmla="*/ 422169 w 1030847"/>
                <a:gd name="connsiteY57" fmla="*/ 469106 h 579234"/>
                <a:gd name="connsiteX58" fmla="*/ 498369 w 1030847"/>
                <a:gd name="connsiteY58" fmla="*/ 452438 h 579234"/>
                <a:gd name="connsiteX59" fmla="*/ 553138 w 1030847"/>
                <a:gd name="connsiteY59" fmla="*/ 445294 h 579234"/>
                <a:gd name="connsiteX60" fmla="*/ 596000 w 1030847"/>
                <a:gd name="connsiteY60" fmla="*/ 438150 h 579234"/>
                <a:gd name="connsiteX61" fmla="*/ 665056 w 1030847"/>
                <a:gd name="connsiteY61" fmla="*/ 452438 h 579234"/>
                <a:gd name="connsiteX62" fmla="*/ 722206 w 1030847"/>
                <a:gd name="connsiteY62" fmla="*/ 469106 h 579234"/>
                <a:gd name="connsiteX63" fmla="*/ 791263 w 1030847"/>
                <a:gd name="connsiteY63" fmla="*/ 488156 h 579234"/>
                <a:gd name="connsiteX64" fmla="*/ 874606 w 1030847"/>
                <a:gd name="connsiteY64" fmla="*/ 511969 h 579234"/>
                <a:gd name="connsiteX65" fmla="*/ 924613 w 1030847"/>
                <a:gd name="connsiteY65" fmla="*/ 535781 h 579234"/>
                <a:gd name="connsiteX66" fmla="*/ 953188 w 1030847"/>
                <a:gd name="connsiteY66" fmla="*/ 554831 h 579234"/>
                <a:gd name="connsiteX67" fmla="*/ 1027006 w 1030847"/>
                <a:gd name="connsiteY67" fmla="*/ 578644 h 579234"/>
                <a:gd name="connsiteX68" fmla="*/ 1015100 w 1030847"/>
                <a:gd name="connsiteY68" fmla="*/ 521494 h 579234"/>
                <a:gd name="connsiteX0" fmla="*/ 1015100 w 1030847"/>
                <a:gd name="connsiteY0" fmla="*/ 521494 h 579234"/>
                <a:gd name="connsiteX1" fmla="*/ 969857 w 1030847"/>
                <a:gd name="connsiteY1" fmla="*/ 471488 h 579234"/>
                <a:gd name="connsiteX2" fmla="*/ 907944 w 1030847"/>
                <a:gd name="connsiteY2" fmla="*/ 450056 h 579234"/>
                <a:gd name="connsiteX3" fmla="*/ 817456 w 1030847"/>
                <a:gd name="connsiteY3" fmla="*/ 423863 h 579234"/>
                <a:gd name="connsiteX4" fmla="*/ 748400 w 1030847"/>
                <a:gd name="connsiteY4" fmla="*/ 402431 h 579234"/>
                <a:gd name="connsiteX5" fmla="*/ 650769 w 1030847"/>
                <a:gd name="connsiteY5" fmla="*/ 371475 h 579234"/>
                <a:gd name="connsiteX6" fmla="*/ 545994 w 1030847"/>
                <a:gd name="connsiteY6" fmla="*/ 338138 h 579234"/>
                <a:gd name="connsiteX7" fmla="*/ 472175 w 1030847"/>
                <a:gd name="connsiteY7" fmla="*/ 295275 h 579234"/>
                <a:gd name="connsiteX8" fmla="*/ 429312 w 1030847"/>
                <a:gd name="connsiteY8" fmla="*/ 214313 h 579234"/>
                <a:gd name="connsiteX9" fmla="*/ 403118 w 1030847"/>
                <a:gd name="connsiteY9" fmla="*/ 142875 h 579234"/>
                <a:gd name="connsiteX10" fmla="*/ 393594 w 1030847"/>
                <a:gd name="connsiteY10" fmla="*/ 116681 h 579234"/>
                <a:gd name="connsiteX11" fmla="*/ 376927 w 1030847"/>
                <a:gd name="connsiteY11" fmla="*/ 80962 h 579234"/>
                <a:gd name="connsiteX12" fmla="*/ 343589 w 1030847"/>
                <a:gd name="connsiteY12" fmla="*/ 47625 h 579234"/>
                <a:gd name="connsiteX13" fmla="*/ 307869 w 1030847"/>
                <a:gd name="connsiteY13" fmla="*/ 26194 h 579234"/>
                <a:gd name="connsiteX14" fmla="*/ 248338 w 1030847"/>
                <a:gd name="connsiteY14" fmla="*/ 0 h 579234"/>
                <a:gd name="connsiteX15" fmla="*/ 293581 w 1030847"/>
                <a:gd name="connsiteY15" fmla="*/ 26194 h 579234"/>
                <a:gd name="connsiteX16" fmla="*/ 326919 w 1030847"/>
                <a:gd name="connsiteY16" fmla="*/ 52388 h 579234"/>
                <a:gd name="connsiteX17" fmla="*/ 355494 w 1030847"/>
                <a:gd name="connsiteY17" fmla="*/ 80963 h 579234"/>
                <a:gd name="connsiteX18" fmla="*/ 315013 w 1030847"/>
                <a:gd name="connsiteY18" fmla="*/ 76201 h 579234"/>
                <a:gd name="connsiteX19" fmla="*/ 262625 w 1030847"/>
                <a:gd name="connsiteY19" fmla="*/ 69056 h 579234"/>
                <a:gd name="connsiteX20" fmla="*/ 184044 w 1030847"/>
                <a:gd name="connsiteY20" fmla="*/ 61912 h 579234"/>
                <a:gd name="connsiteX21" fmla="*/ 124513 w 1030847"/>
                <a:gd name="connsiteY21" fmla="*/ 71438 h 579234"/>
                <a:gd name="connsiteX22" fmla="*/ 72124 w 1030847"/>
                <a:gd name="connsiteY22" fmla="*/ 92869 h 579234"/>
                <a:gd name="connsiteX23" fmla="*/ 24500 w 1030847"/>
                <a:gd name="connsiteY23" fmla="*/ 123825 h 579234"/>
                <a:gd name="connsiteX24" fmla="*/ 687 w 1030847"/>
                <a:gd name="connsiteY24" fmla="*/ 150019 h 579234"/>
                <a:gd name="connsiteX25" fmla="*/ 10212 w 1030847"/>
                <a:gd name="connsiteY25" fmla="*/ 157163 h 579234"/>
                <a:gd name="connsiteX26" fmla="*/ 48313 w 1030847"/>
                <a:gd name="connsiteY26" fmla="*/ 135732 h 579234"/>
                <a:gd name="connsiteX27" fmla="*/ 107844 w 1030847"/>
                <a:gd name="connsiteY27" fmla="*/ 102394 h 579234"/>
                <a:gd name="connsiteX28" fmla="*/ 179281 w 1030847"/>
                <a:gd name="connsiteY28" fmla="*/ 85725 h 579234"/>
                <a:gd name="connsiteX29" fmla="*/ 231669 w 1030847"/>
                <a:gd name="connsiteY29" fmla="*/ 90488 h 579234"/>
                <a:gd name="connsiteX30" fmla="*/ 217381 w 1030847"/>
                <a:gd name="connsiteY30" fmla="*/ 109538 h 579234"/>
                <a:gd name="connsiteX31" fmla="*/ 231669 w 1030847"/>
                <a:gd name="connsiteY31" fmla="*/ 111919 h 579234"/>
                <a:gd name="connsiteX32" fmla="*/ 253100 w 1030847"/>
                <a:gd name="connsiteY32" fmla="*/ 92869 h 579234"/>
                <a:gd name="connsiteX33" fmla="*/ 317394 w 1030847"/>
                <a:gd name="connsiteY33" fmla="*/ 100013 h 579234"/>
                <a:gd name="connsiteX34" fmla="*/ 367400 w 1030847"/>
                <a:gd name="connsiteY34" fmla="*/ 121444 h 579234"/>
                <a:gd name="connsiteX35" fmla="*/ 391213 w 1030847"/>
                <a:gd name="connsiteY35" fmla="*/ 173831 h 579234"/>
                <a:gd name="connsiteX36" fmla="*/ 422169 w 1030847"/>
                <a:gd name="connsiteY36" fmla="*/ 259556 h 579234"/>
                <a:gd name="connsiteX37" fmla="*/ 448363 w 1030847"/>
                <a:gd name="connsiteY37" fmla="*/ 311944 h 579234"/>
                <a:gd name="connsiteX38" fmla="*/ 493606 w 1030847"/>
                <a:gd name="connsiteY38" fmla="*/ 354806 h 579234"/>
                <a:gd name="connsiteX39" fmla="*/ 538851 w 1030847"/>
                <a:gd name="connsiteY39" fmla="*/ 376238 h 579234"/>
                <a:gd name="connsiteX40" fmla="*/ 519800 w 1030847"/>
                <a:gd name="connsiteY40" fmla="*/ 385763 h 579234"/>
                <a:gd name="connsiteX41" fmla="*/ 462650 w 1030847"/>
                <a:gd name="connsiteY41" fmla="*/ 409575 h 579234"/>
                <a:gd name="connsiteX42" fmla="*/ 360256 w 1030847"/>
                <a:gd name="connsiteY42" fmla="*/ 440531 h 579234"/>
                <a:gd name="connsiteX43" fmla="*/ 262625 w 1030847"/>
                <a:gd name="connsiteY43" fmla="*/ 469106 h 579234"/>
                <a:gd name="connsiteX44" fmla="*/ 153088 w 1030847"/>
                <a:gd name="connsiteY44" fmla="*/ 488156 h 579234"/>
                <a:gd name="connsiteX45" fmla="*/ 88794 w 1030847"/>
                <a:gd name="connsiteY45" fmla="*/ 495300 h 579234"/>
                <a:gd name="connsiteX46" fmla="*/ 24500 w 1030847"/>
                <a:gd name="connsiteY46" fmla="*/ 509587 h 579234"/>
                <a:gd name="connsiteX47" fmla="*/ 31644 w 1030847"/>
                <a:gd name="connsiteY47" fmla="*/ 528638 h 579234"/>
                <a:gd name="connsiteX48" fmla="*/ 129275 w 1030847"/>
                <a:gd name="connsiteY48" fmla="*/ 526256 h 579234"/>
                <a:gd name="connsiteX49" fmla="*/ 207856 w 1030847"/>
                <a:gd name="connsiteY49" fmla="*/ 516731 h 579234"/>
                <a:gd name="connsiteX50" fmla="*/ 255481 w 1030847"/>
                <a:gd name="connsiteY50" fmla="*/ 507206 h 579234"/>
                <a:gd name="connsiteX51" fmla="*/ 245956 w 1030847"/>
                <a:gd name="connsiteY51" fmla="*/ 526256 h 579234"/>
                <a:gd name="connsiteX52" fmla="*/ 226906 w 1030847"/>
                <a:gd name="connsiteY52" fmla="*/ 540544 h 579234"/>
                <a:gd name="connsiteX53" fmla="*/ 217381 w 1030847"/>
                <a:gd name="connsiteY53" fmla="*/ 559594 h 579234"/>
                <a:gd name="connsiteX54" fmla="*/ 234050 w 1030847"/>
                <a:gd name="connsiteY54" fmla="*/ 564356 h 579234"/>
                <a:gd name="connsiteX55" fmla="*/ 272150 w 1030847"/>
                <a:gd name="connsiteY55" fmla="*/ 538163 h 579234"/>
                <a:gd name="connsiteX56" fmla="*/ 329300 w 1030847"/>
                <a:gd name="connsiteY56" fmla="*/ 502444 h 579234"/>
                <a:gd name="connsiteX57" fmla="*/ 422169 w 1030847"/>
                <a:gd name="connsiteY57" fmla="*/ 469106 h 579234"/>
                <a:gd name="connsiteX58" fmla="*/ 498369 w 1030847"/>
                <a:gd name="connsiteY58" fmla="*/ 452438 h 579234"/>
                <a:gd name="connsiteX59" fmla="*/ 553138 w 1030847"/>
                <a:gd name="connsiteY59" fmla="*/ 445294 h 579234"/>
                <a:gd name="connsiteX60" fmla="*/ 596000 w 1030847"/>
                <a:gd name="connsiteY60" fmla="*/ 438150 h 579234"/>
                <a:gd name="connsiteX61" fmla="*/ 665056 w 1030847"/>
                <a:gd name="connsiteY61" fmla="*/ 452438 h 579234"/>
                <a:gd name="connsiteX62" fmla="*/ 722206 w 1030847"/>
                <a:gd name="connsiteY62" fmla="*/ 469106 h 579234"/>
                <a:gd name="connsiteX63" fmla="*/ 791263 w 1030847"/>
                <a:gd name="connsiteY63" fmla="*/ 488156 h 579234"/>
                <a:gd name="connsiteX64" fmla="*/ 874606 w 1030847"/>
                <a:gd name="connsiteY64" fmla="*/ 511969 h 579234"/>
                <a:gd name="connsiteX65" fmla="*/ 924613 w 1030847"/>
                <a:gd name="connsiteY65" fmla="*/ 535781 h 579234"/>
                <a:gd name="connsiteX66" fmla="*/ 953188 w 1030847"/>
                <a:gd name="connsiteY66" fmla="*/ 554831 h 579234"/>
                <a:gd name="connsiteX67" fmla="*/ 1027006 w 1030847"/>
                <a:gd name="connsiteY67" fmla="*/ 578644 h 579234"/>
                <a:gd name="connsiteX68" fmla="*/ 1015100 w 1030847"/>
                <a:gd name="connsiteY68" fmla="*/ 521494 h 579234"/>
                <a:gd name="connsiteX0" fmla="*/ 1015100 w 1030847"/>
                <a:gd name="connsiteY0" fmla="*/ 521494 h 579234"/>
                <a:gd name="connsiteX1" fmla="*/ 969857 w 1030847"/>
                <a:gd name="connsiteY1" fmla="*/ 471488 h 579234"/>
                <a:gd name="connsiteX2" fmla="*/ 907944 w 1030847"/>
                <a:gd name="connsiteY2" fmla="*/ 450056 h 579234"/>
                <a:gd name="connsiteX3" fmla="*/ 817456 w 1030847"/>
                <a:gd name="connsiteY3" fmla="*/ 423863 h 579234"/>
                <a:gd name="connsiteX4" fmla="*/ 748400 w 1030847"/>
                <a:gd name="connsiteY4" fmla="*/ 402431 h 579234"/>
                <a:gd name="connsiteX5" fmla="*/ 650769 w 1030847"/>
                <a:gd name="connsiteY5" fmla="*/ 371475 h 579234"/>
                <a:gd name="connsiteX6" fmla="*/ 545994 w 1030847"/>
                <a:gd name="connsiteY6" fmla="*/ 338138 h 579234"/>
                <a:gd name="connsiteX7" fmla="*/ 472175 w 1030847"/>
                <a:gd name="connsiteY7" fmla="*/ 295275 h 579234"/>
                <a:gd name="connsiteX8" fmla="*/ 429312 w 1030847"/>
                <a:gd name="connsiteY8" fmla="*/ 214313 h 579234"/>
                <a:gd name="connsiteX9" fmla="*/ 403118 w 1030847"/>
                <a:gd name="connsiteY9" fmla="*/ 142875 h 579234"/>
                <a:gd name="connsiteX10" fmla="*/ 393594 w 1030847"/>
                <a:gd name="connsiteY10" fmla="*/ 116681 h 579234"/>
                <a:gd name="connsiteX11" fmla="*/ 376927 w 1030847"/>
                <a:gd name="connsiteY11" fmla="*/ 80962 h 579234"/>
                <a:gd name="connsiteX12" fmla="*/ 343589 w 1030847"/>
                <a:gd name="connsiteY12" fmla="*/ 47625 h 579234"/>
                <a:gd name="connsiteX13" fmla="*/ 307869 w 1030847"/>
                <a:gd name="connsiteY13" fmla="*/ 26194 h 579234"/>
                <a:gd name="connsiteX14" fmla="*/ 248338 w 1030847"/>
                <a:gd name="connsiteY14" fmla="*/ 0 h 579234"/>
                <a:gd name="connsiteX15" fmla="*/ 293581 w 1030847"/>
                <a:gd name="connsiteY15" fmla="*/ 26194 h 579234"/>
                <a:gd name="connsiteX16" fmla="*/ 326919 w 1030847"/>
                <a:gd name="connsiteY16" fmla="*/ 52388 h 579234"/>
                <a:gd name="connsiteX17" fmla="*/ 355494 w 1030847"/>
                <a:gd name="connsiteY17" fmla="*/ 80963 h 579234"/>
                <a:gd name="connsiteX18" fmla="*/ 315013 w 1030847"/>
                <a:gd name="connsiteY18" fmla="*/ 76201 h 579234"/>
                <a:gd name="connsiteX19" fmla="*/ 262625 w 1030847"/>
                <a:gd name="connsiteY19" fmla="*/ 69056 h 579234"/>
                <a:gd name="connsiteX20" fmla="*/ 184044 w 1030847"/>
                <a:gd name="connsiteY20" fmla="*/ 61912 h 579234"/>
                <a:gd name="connsiteX21" fmla="*/ 124513 w 1030847"/>
                <a:gd name="connsiteY21" fmla="*/ 71438 h 579234"/>
                <a:gd name="connsiteX22" fmla="*/ 72124 w 1030847"/>
                <a:gd name="connsiteY22" fmla="*/ 92869 h 579234"/>
                <a:gd name="connsiteX23" fmla="*/ 24500 w 1030847"/>
                <a:gd name="connsiteY23" fmla="*/ 123825 h 579234"/>
                <a:gd name="connsiteX24" fmla="*/ 687 w 1030847"/>
                <a:gd name="connsiteY24" fmla="*/ 150019 h 579234"/>
                <a:gd name="connsiteX25" fmla="*/ 10212 w 1030847"/>
                <a:gd name="connsiteY25" fmla="*/ 157163 h 579234"/>
                <a:gd name="connsiteX26" fmla="*/ 48313 w 1030847"/>
                <a:gd name="connsiteY26" fmla="*/ 135732 h 579234"/>
                <a:gd name="connsiteX27" fmla="*/ 107844 w 1030847"/>
                <a:gd name="connsiteY27" fmla="*/ 102394 h 579234"/>
                <a:gd name="connsiteX28" fmla="*/ 179281 w 1030847"/>
                <a:gd name="connsiteY28" fmla="*/ 85725 h 579234"/>
                <a:gd name="connsiteX29" fmla="*/ 231669 w 1030847"/>
                <a:gd name="connsiteY29" fmla="*/ 90488 h 579234"/>
                <a:gd name="connsiteX30" fmla="*/ 217381 w 1030847"/>
                <a:gd name="connsiteY30" fmla="*/ 109538 h 579234"/>
                <a:gd name="connsiteX31" fmla="*/ 231669 w 1030847"/>
                <a:gd name="connsiteY31" fmla="*/ 111919 h 579234"/>
                <a:gd name="connsiteX32" fmla="*/ 253100 w 1030847"/>
                <a:gd name="connsiteY32" fmla="*/ 92869 h 579234"/>
                <a:gd name="connsiteX33" fmla="*/ 317394 w 1030847"/>
                <a:gd name="connsiteY33" fmla="*/ 100013 h 579234"/>
                <a:gd name="connsiteX34" fmla="*/ 367400 w 1030847"/>
                <a:gd name="connsiteY34" fmla="*/ 121444 h 579234"/>
                <a:gd name="connsiteX35" fmla="*/ 391213 w 1030847"/>
                <a:gd name="connsiteY35" fmla="*/ 173831 h 579234"/>
                <a:gd name="connsiteX36" fmla="*/ 422169 w 1030847"/>
                <a:gd name="connsiteY36" fmla="*/ 259556 h 579234"/>
                <a:gd name="connsiteX37" fmla="*/ 448363 w 1030847"/>
                <a:gd name="connsiteY37" fmla="*/ 311944 h 579234"/>
                <a:gd name="connsiteX38" fmla="*/ 493606 w 1030847"/>
                <a:gd name="connsiteY38" fmla="*/ 354806 h 579234"/>
                <a:gd name="connsiteX39" fmla="*/ 538851 w 1030847"/>
                <a:gd name="connsiteY39" fmla="*/ 376238 h 579234"/>
                <a:gd name="connsiteX40" fmla="*/ 519800 w 1030847"/>
                <a:gd name="connsiteY40" fmla="*/ 385763 h 579234"/>
                <a:gd name="connsiteX41" fmla="*/ 462650 w 1030847"/>
                <a:gd name="connsiteY41" fmla="*/ 409575 h 579234"/>
                <a:gd name="connsiteX42" fmla="*/ 360256 w 1030847"/>
                <a:gd name="connsiteY42" fmla="*/ 440531 h 579234"/>
                <a:gd name="connsiteX43" fmla="*/ 262625 w 1030847"/>
                <a:gd name="connsiteY43" fmla="*/ 469106 h 579234"/>
                <a:gd name="connsiteX44" fmla="*/ 153088 w 1030847"/>
                <a:gd name="connsiteY44" fmla="*/ 488156 h 579234"/>
                <a:gd name="connsiteX45" fmla="*/ 88794 w 1030847"/>
                <a:gd name="connsiteY45" fmla="*/ 495300 h 579234"/>
                <a:gd name="connsiteX46" fmla="*/ 24500 w 1030847"/>
                <a:gd name="connsiteY46" fmla="*/ 509587 h 579234"/>
                <a:gd name="connsiteX47" fmla="*/ 31644 w 1030847"/>
                <a:gd name="connsiteY47" fmla="*/ 528638 h 579234"/>
                <a:gd name="connsiteX48" fmla="*/ 129275 w 1030847"/>
                <a:gd name="connsiteY48" fmla="*/ 526256 h 579234"/>
                <a:gd name="connsiteX49" fmla="*/ 207856 w 1030847"/>
                <a:gd name="connsiteY49" fmla="*/ 516731 h 579234"/>
                <a:gd name="connsiteX50" fmla="*/ 255481 w 1030847"/>
                <a:gd name="connsiteY50" fmla="*/ 507206 h 579234"/>
                <a:gd name="connsiteX51" fmla="*/ 241194 w 1030847"/>
                <a:gd name="connsiteY51" fmla="*/ 523875 h 579234"/>
                <a:gd name="connsiteX52" fmla="*/ 226906 w 1030847"/>
                <a:gd name="connsiteY52" fmla="*/ 540544 h 579234"/>
                <a:gd name="connsiteX53" fmla="*/ 217381 w 1030847"/>
                <a:gd name="connsiteY53" fmla="*/ 559594 h 579234"/>
                <a:gd name="connsiteX54" fmla="*/ 234050 w 1030847"/>
                <a:gd name="connsiteY54" fmla="*/ 564356 h 579234"/>
                <a:gd name="connsiteX55" fmla="*/ 272150 w 1030847"/>
                <a:gd name="connsiteY55" fmla="*/ 538163 h 579234"/>
                <a:gd name="connsiteX56" fmla="*/ 329300 w 1030847"/>
                <a:gd name="connsiteY56" fmla="*/ 502444 h 579234"/>
                <a:gd name="connsiteX57" fmla="*/ 422169 w 1030847"/>
                <a:gd name="connsiteY57" fmla="*/ 469106 h 579234"/>
                <a:gd name="connsiteX58" fmla="*/ 498369 w 1030847"/>
                <a:gd name="connsiteY58" fmla="*/ 452438 h 579234"/>
                <a:gd name="connsiteX59" fmla="*/ 553138 w 1030847"/>
                <a:gd name="connsiteY59" fmla="*/ 445294 h 579234"/>
                <a:gd name="connsiteX60" fmla="*/ 596000 w 1030847"/>
                <a:gd name="connsiteY60" fmla="*/ 438150 h 579234"/>
                <a:gd name="connsiteX61" fmla="*/ 665056 w 1030847"/>
                <a:gd name="connsiteY61" fmla="*/ 452438 h 579234"/>
                <a:gd name="connsiteX62" fmla="*/ 722206 w 1030847"/>
                <a:gd name="connsiteY62" fmla="*/ 469106 h 579234"/>
                <a:gd name="connsiteX63" fmla="*/ 791263 w 1030847"/>
                <a:gd name="connsiteY63" fmla="*/ 488156 h 579234"/>
                <a:gd name="connsiteX64" fmla="*/ 874606 w 1030847"/>
                <a:gd name="connsiteY64" fmla="*/ 511969 h 579234"/>
                <a:gd name="connsiteX65" fmla="*/ 924613 w 1030847"/>
                <a:gd name="connsiteY65" fmla="*/ 535781 h 579234"/>
                <a:gd name="connsiteX66" fmla="*/ 953188 w 1030847"/>
                <a:gd name="connsiteY66" fmla="*/ 554831 h 579234"/>
                <a:gd name="connsiteX67" fmla="*/ 1027006 w 1030847"/>
                <a:gd name="connsiteY67" fmla="*/ 578644 h 579234"/>
                <a:gd name="connsiteX68" fmla="*/ 1015100 w 1030847"/>
                <a:gd name="connsiteY68" fmla="*/ 521494 h 57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30847" h="579234">
                  <a:moveTo>
                    <a:pt x="1015100" y="521494"/>
                  </a:moveTo>
                  <a:cubicBezTo>
                    <a:pt x="1005575" y="503635"/>
                    <a:pt x="987716" y="483394"/>
                    <a:pt x="969857" y="471488"/>
                  </a:cubicBezTo>
                  <a:cubicBezTo>
                    <a:pt x="951998" y="459582"/>
                    <a:pt x="933344" y="457993"/>
                    <a:pt x="907944" y="450056"/>
                  </a:cubicBezTo>
                  <a:cubicBezTo>
                    <a:pt x="882544" y="442119"/>
                    <a:pt x="844047" y="431800"/>
                    <a:pt x="817456" y="423863"/>
                  </a:cubicBezTo>
                  <a:cubicBezTo>
                    <a:pt x="790865" y="415926"/>
                    <a:pt x="748400" y="402431"/>
                    <a:pt x="748400" y="402431"/>
                  </a:cubicBezTo>
                  <a:lnTo>
                    <a:pt x="650769" y="371475"/>
                  </a:lnTo>
                  <a:cubicBezTo>
                    <a:pt x="617035" y="360760"/>
                    <a:pt x="575760" y="350838"/>
                    <a:pt x="545994" y="338138"/>
                  </a:cubicBezTo>
                  <a:cubicBezTo>
                    <a:pt x="516228" y="325438"/>
                    <a:pt x="491622" y="315912"/>
                    <a:pt x="472175" y="295275"/>
                  </a:cubicBezTo>
                  <a:cubicBezTo>
                    <a:pt x="452728" y="274638"/>
                    <a:pt x="440822" y="239713"/>
                    <a:pt x="429312" y="214313"/>
                  </a:cubicBezTo>
                  <a:cubicBezTo>
                    <a:pt x="417803" y="188913"/>
                    <a:pt x="409071" y="159147"/>
                    <a:pt x="403118" y="142875"/>
                  </a:cubicBezTo>
                  <a:cubicBezTo>
                    <a:pt x="397165" y="126603"/>
                    <a:pt x="397959" y="127000"/>
                    <a:pt x="393594" y="116681"/>
                  </a:cubicBezTo>
                  <a:cubicBezTo>
                    <a:pt x="389229" y="106362"/>
                    <a:pt x="385261" y="92471"/>
                    <a:pt x="376927" y="80962"/>
                  </a:cubicBezTo>
                  <a:cubicBezTo>
                    <a:pt x="368593" y="69453"/>
                    <a:pt x="355099" y="56753"/>
                    <a:pt x="343589" y="47625"/>
                  </a:cubicBezTo>
                  <a:cubicBezTo>
                    <a:pt x="332079" y="38497"/>
                    <a:pt x="323744" y="34131"/>
                    <a:pt x="307869" y="26194"/>
                  </a:cubicBezTo>
                  <a:cubicBezTo>
                    <a:pt x="291994" y="18257"/>
                    <a:pt x="250719" y="0"/>
                    <a:pt x="248338" y="0"/>
                  </a:cubicBezTo>
                  <a:cubicBezTo>
                    <a:pt x="245957" y="0"/>
                    <a:pt x="280484" y="17463"/>
                    <a:pt x="293581" y="26194"/>
                  </a:cubicBezTo>
                  <a:cubicBezTo>
                    <a:pt x="306678" y="34925"/>
                    <a:pt x="316600" y="43260"/>
                    <a:pt x="326919" y="52388"/>
                  </a:cubicBezTo>
                  <a:cubicBezTo>
                    <a:pt x="337238" y="61516"/>
                    <a:pt x="357478" y="76994"/>
                    <a:pt x="355494" y="80963"/>
                  </a:cubicBezTo>
                  <a:cubicBezTo>
                    <a:pt x="353510" y="84932"/>
                    <a:pt x="330491" y="78185"/>
                    <a:pt x="315013" y="76201"/>
                  </a:cubicBezTo>
                  <a:cubicBezTo>
                    <a:pt x="299535" y="74217"/>
                    <a:pt x="284453" y="71438"/>
                    <a:pt x="262625" y="69056"/>
                  </a:cubicBezTo>
                  <a:cubicBezTo>
                    <a:pt x="240797" y="66674"/>
                    <a:pt x="207063" y="61515"/>
                    <a:pt x="184044" y="61912"/>
                  </a:cubicBezTo>
                  <a:cubicBezTo>
                    <a:pt x="161025" y="62309"/>
                    <a:pt x="143166" y="66279"/>
                    <a:pt x="124513" y="71438"/>
                  </a:cubicBezTo>
                  <a:cubicBezTo>
                    <a:pt x="105860" y="76597"/>
                    <a:pt x="88793" y="84138"/>
                    <a:pt x="72124" y="92869"/>
                  </a:cubicBezTo>
                  <a:cubicBezTo>
                    <a:pt x="55455" y="101600"/>
                    <a:pt x="36406" y="114300"/>
                    <a:pt x="24500" y="123825"/>
                  </a:cubicBezTo>
                  <a:cubicBezTo>
                    <a:pt x="12594" y="133350"/>
                    <a:pt x="3068" y="144463"/>
                    <a:pt x="687" y="150019"/>
                  </a:cubicBezTo>
                  <a:cubicBezTo>
                    <a:pt x="-1694" y="155575"/>
                    <a:pt x="2275" y="159544"/>
                    <a:pt x="10212" y="157163"/>
                  </a:cubicBezTo>
                  <a:cubicBezTo>
                    <a:pt x="18149" y="154782"/>
                    <a:pt x="32041" y="144860"/>
                    <a:pt x="48313" y="135732"/>
                  </a:cubicBezTo>
                  <a:cubicBezTo>
                    <a:pt x="64585" y="126604"/>
                    <a:pt x="86016" y="110729"/>
                    <a:pt x="107844" y="102394"/>
                  </a:cubicBezTo>
                  <a:cubicBezTo>
                    <a:pt x="129672" y="94060"/>
                    <a:pt x="158643" y="87709"/>
                    <a:pt x="179281" y="85725"/>
                  </a:cubicBezTo>
                  <a:cubicBezTo>
                    <a:pt x="199919" y="83741"/>
                    <a:pt x="225319" y="86519"/>
                    <a:pt x="231669" y="90488"/>
                  </a:cubicBezTo>
                  <a:cubicBezTo>
                    <a:pt x="238019" y="94457"/>
                    <a:pt x="217381" y="105966"/>
                    <a:pt x="217381" y="109538"/>
                  </a:cubicBezTo>
                  <a:cubicBezTo>
                    <a:pt x="217381" y="113110"/>
                    <a:pt x="225716" y="114697"/>
                    <a:pt x="231669" y="111919"/>
                  </a:cubicBezTo>
                  <a:cubicBezTo>
                    <a:pt x="237622" y="109141"/>
                    <a:pt x="238813" y="94853"/>
                    <a:pt x="253100" y="92869"/>
                  </a:cubicBezTo>
                  <a:cubicBezTo>
                    <a:pt x="267387" y="90885"/>
                    <a:pt x="298344" y="95251"/>
                    <a:pt x="317394" y="100013"/>
                  </a:cubicBezTo>
                  <a:cubicBezTo>
                    <a:pt x="336444" y="104775"/>
                    <a:pt x="355097" y="109141"/>
                    <a:pt x="367400" y="121444"/>
                  </a:cubicBezTo>
                  <a:cubicBezTo>
                    <a:pt x="379703" y="133747"/>
                    <a:pt x="382085" y="150812"/>
                    <a:pt x="391213" y="173831"/>
                  </a:cubicBezTo>
                  <a:cubicBezTo>
                    <a:pt x="400341" y="196850"/>
                    <a:pt x="412644" y="236537"/>
                    <a:pt x="422169" y="259556"/>
                  </a:cubicBezTo>
                  <a:cubicBezTo>
                    <a:pt x="431694" y="282575"/>
                    <a:pt x="436457" y="296069"/>
                    <a:pt x="448363" y="311944"/>
                  </a:cubicBezTo>
                  <a:cubicBezTo>
                    <a:pt x="460269" y="327819"/>
                    <a:pt x="478525" y="344090"/>
                    <a:pt x="493606" y="354806"/>
                  </a:cubicBezTo>
                  <a:cubicBezTo>
                    <a:pt x="508687" y="365522"/>
                    <a:pt x="534485" y="371078"/>
                    <a:pt x="538851" y="376238"/>
                  </a:cubicBezTo>
                  <a:cubicBezTo>
                    <a:pt x="543217" y="381397"/>
                    <a:pt x="532500" y="380207"/>
                    <a:pt x="519800" y="385763"/>
                  </a:cubicBezTo>
                  <a:cubicBezTo>
                    <a:pt x="507100" y="391319"/>
                    <a:pt x="489241" y="400447"/>
                    <a:pt x="462650" y="409575"/>
                  </a:cubicBezTo>
                  <a:cubicBezTo>
                    <a:pt x="436059" y="418703"/>
                    <a:pt x="360256" y="440531"/>
                    <a:pt x="360256" y="440531"/>
                  </a:cubicBezTo>
                  <a:cubicBezTo>
                    <a:pt x="326918" y="450453"/>
                    <a:pt x="297153" y="461169"/>
                    <a:pt x="262625" y="469106"/>
                  </a:cubicBezTo>
                  <a:cubicBezTo>
                    <a:pt x="228097" y="477043"/>
                    <a:pt x="182060" y="483790"/>
                    <a:pt x="153088" y="488156"/>
                  </a:cubicBezTo>
                  <a:cubicBezTo>
                    <a:pt x="124116" y="492522"/>
                    <a:pt x="110225" y="491728"/>
                    <a:pt x="88794" y="495300"/>
                  </a:cubicBezTo>
                  <a:cubicBezTo>
                    <a:pt x="67363" y="498872"/>
                    <a:pt x="34025" y="504031"/>
                    <a:pt x="24500" y="509587"/>
                  </a:cubicBezTo>
                  <a:cubicBezTo>
                    <a:pt x="14975" y="515143"/>
                    <a:pt x="14182" y="525860"/>
                    <a:pt x="31644" y="528638"/>
                  </a:cubicBezTo>
                  <a:cubicBezTo>
                    <a:pt x="49106" y="531416"/>
                    <a:pt x="99906" y="528240"/>
                    <a:pt x="129275" y="526256"/>
                  </a:cubicBezTo>
                  <a:cubicBezTo>
                    <a:pt x="158644" y="524272"/>
                    <a:pt x="186822" y="519906"/>
                    <a:pt x="207856" y="516731"/>
                  </a:cubicBezTo>
                  <a:cubicBezTo>
                    <a:pt x="228890" y="513556"/>
                    <a:pt x="249925" y="506015"/>
                    <a:pt x="255481" y="507206"/>
                  </a:cubicBezTo>
                  <a:cubicBezTo>
                    <a:pt x="261037" y="508397"/>
                    <a:pt x="245956" y="518319"/>
                    <a:pt x="241194" y="523875"/>
                  </a:cubicBezTo>
                  <a:cubicBezTo>
                    <a:pt x="236431" y="529431"/>
                    <a:pt x="230875" y="534591"/>
                    <a:pt x="226906" y="540544"/>
                  </a:cubicBezTo>
                  <a:cubicBezTo>
                    <a:pt x="222937" y="546497"/>
                    <a:pt x="216190" y="555625"/>
                    <a:pt x="217381" y="559594"/>
                  </a:cubicBezTo>
                  <a:cubicBezTo>
                    <a:pt x="218572" y="563563"/>
                    <a:pt x="224922" y="567928"/>
                    <a:pt x="234050" y="564356"/>
                  </a:cubicBezTo>
                  <a:cubicBezTo>
                    <a:pt x="243178" y="560784"/>
                    <a:pt x="256275" y="548482"/>
                    <a:pt x="272150" y="538163"/>
                  </a:cubicBezTo>
                  <a:cubicBezTo>
                    <a:pt x="288025" y="527844"/>
                    <a:pt x="304297" y="513953"/>
                    <a:pt x="329300" y="502444"/>
                  </a:cubicBezTo>
                  <a:cubicBezTo>
                    <a:pt x="354303" y="490935"/>
                    <a:pt x="393991" y="477440"/>
                    <a:pt x="422169" y="469106"/>
                  </a:cubicBezTo>
                  <a:cubicBezTo>
                    <a:pt x="450347" y="460772"/>
                    <a:pt x="476541" y="456407"/>
                    <a:pt x="498369" y="452438"/>
                  </a:cubicBezTo>
                  <a:cubicBezTo>
                    <a:pt x="520197" y="448469"/>
                    <a:pt x="536866" y="447675"/>
                    <a:pt x="553138" y="445294"/>
                  </a:cubicBezTo>
                  <a:cubicBezTo>
                    <a:pt x="569410" y="442913"/>
                    <a:pt x="577347" y="436959"/>
                    <a:pt x="596000" y="438150"/>
                  </a:cubicBezTo>
                  <a:cubicBezTo>
                    <a:pt x="614653" y="439341"/>
                    <a:pt x="644022" y="447279"/>
                    <a:pt x="665056" y="452438"/>
                  </a:cubicBezTo>
                  <a:cubicBezTo>
                    <a:pt x="686090" y="457597"/>
                    <a:pt x="722206" y="469106"/>
                    <a:pt x="722206" y="469106"/>
                  </a:cubicBezTo>
                  <a:lnTo>
                    <a:pt x="791263" y="488156"/>
                  </a:lnTo>
                  <a:cubicBezTo>
                    <a:pt x="816663" y="495300"/>
                    <a:pt x="852381" y="504031"/>
                    <a:pt x="874606" y="511969"/>
                  </a:cubicBezTo>
                  <a:cubicBezTo>
                    <a:pt x="896831" y="519906"/>
                    <a:pt x="911516" y="528637"/>
                    <a:pt x="924613" y="535781"/>
                  </a:cubicBezTo>
                  <a:cubicBezTo>
                    <a:pt x="937710" y="542925"/>
                    <a:pt x="936122" y="547687"/>
                    <a:pt x="953188" y="554831"/>
                  </a:cubicBezTo>
                  <a:cubicBezTo>
                    <a:pt x="970254" y="561975"/>
                    <a:pt x="1016687" y="583009"/>
                    <a:pt x="1027006" y="578644"/>
                  </a:cubicBezTo>
                  <a:cubicBezTo>
                    <a:pt x="1037325" y="574279"/>
                    <a:pt x="1024625" y="539353"/>
                    <a:pt x="1015100" y="521494"/>
                  </a:cubicBezTo>
                  <a:close/>
                </a:path>
              </a:pathLst>
            </a:custGeom>
            <a:solidFill>
              <a:srgbClr val="10A05B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6" name="任意多边形 55"/>
            <p:cNvSpPr/>
            <p:nvPr/>
          </p:nvSpPr>
          <p:spPr>
            <a:xfrm>
              <a:off x="3853131" y="794919"/>
              <a:ext cx="4248525" cy="3254112"/>
            </a:xfrm>
            <a:custGeom>
              <a:avLst/>
              <a:gdLst>
                <a:gd name="connsiteX0" fmla="*/ 692733 w 4236985"/>
                <a:gd name="connsiteY0" fmla="*/ 219069 h 3261206"/>
                <a:gd name="connsiteX1" fmla="*/ 1036764 w 4236985"/>
                <a:gd name="connsiteY1" fmla="*/ 47053 h 3261206"/>
                <a:gd name="connsiteX2" fmla="*/ 1471331 w 4236985"/>
                <a:gd name="connsiteY2" fmla="*/ 1786 h 3261206"/>
                <a:gd name="connsiteX3" fmla="*/ 1969271 w 4236985"/>
                <a:gd name="connsiteY3" fmla="*/ 92321 h 3261206"/>
                <a:gd name="connsiteX4" fmla="*/ 2394784 w 4236985"/>
                <a:gd name="connsiteY4" fmla="*/ 264336 h 3261206"/>
                <a:gd name="connsiteX5" fmla="*/ 2937992 w 4236985"/>
                <a:gd name="connsiteY5" fmla="*/ 409192 h 3261206"/>
                <a:gd name="connsiteX6" fmla="*/ 3417826 w 4236985"/>
                <a:gd name="connsiteY6" fmla="*/ 463513 h 3261206"/>
                <a:gd name="connsiteX7" fmla="*/ 3970087 w 4236985"/>
                <a:gd name="connsiteY7" fmla="*/ 508780 h 3261206"/>
                <a:gd name="connsiteX8" fmla="*/ 4178317 w 4236985"/>
                <a:gd name="connsiteY8" fmla="*/ 535940 h 3261206"/>
                <a:gd name="connsiteX9" fmla="*/ 4232638 w 4236985"/>
                <a:gd name="connsiteY9" fmla="*/ 662689 h 3261206"/>
                <a:gd name="connsiteX10" fmla="*/ 4087782 w 4236985"/>
                <a:gd name="connsiteY10" fmla="*/ 907132 h 3261206"/>
                <a:gd name="connsiteX11" fmla="*/ 3825232 w 4236985"/>
                <a:gd name="connsiteY11" fmla="*/ 1305485 h 3261206"/>
                <a:gd name="connsiteX12" fmla="*/ 3544574 w 4236985"/>
                <a:gd name="connsiteY12" fmla="*/ 1658570 h 3261206"/>
                <a:gd name="connsiteX13" fmla="*/ 3245810 w 4236985"/>
                <a:gd name="connsiteY13" fmla="*/ 1921121 h 3261206"/>
                <a:gd name="connsiteX14" fmla="*/ 2937992 w 4236985"/>
                <a:gd name="connsiteY14" fmla="*/ 2111243 h 3261206"/>
                <a:gd name="connsiteX15" fmla="*/ 2630174 w 4236985"/>
                <a:gd name="connsiteY15" fmla="*/ 2201778 h 3261206"/>
                <a:gd name="connsiteX16" fmla="*/ 2458158 w 4236985"/>
                <a:gd name="connsiteY16" fmla="*/ 2219885 h 3261206"/>
                <a:gd name="connsiteX17" fmla="*/ 2295196 w 4236985"/>
                <a:gd name="connsiteY17" fmla="*/ 2219885 h 3261206"/>
                <a:gd name="connsiteX18" fmla="*/ 2231822 w 4236985"/>
                <a:gd name="connsiteY18" fmla="*/ 2247045 h 3261206"/>
                <a:gd name="connsiteX19" fmla="*/ 2150341 w 4236985"/>
                <a:gd name="connsiteY19" fmla="*/ 2346633 h 3261206"/>
                <a:gd name="connsiteX20" fmla="*/ 1860630 w 4236985"/>
                <a:gd name="connsiteY20" fmla="*/ 2554863 h 3261206"/>
                <a:gd name="connsiteX21" fmla="*/ 1543758 w 4236985"/>
                <a:gd name="connsiteY21" fmla="*/ 2717826 h 3261206"/>
                <a:gd name="connsiteX22" fmla="*/ 1054871 w 4236985"/>
                <a:gd name="connsiteY22" fmla="*/ 2844574 h 3261206"/>
                <a:gd name="connsiteX23" fmla="*/ 556931 w 4236985"/>
                <a:gd name="connsiteY23" fmla="*/ 3052804 h 3261206"/>
                <a:gd name="connsiteX24" fmla="*/ 285327 w 4236985"/>
                <a:gd name="connsiteY24" fmla="*/ 3197659 h 3261206"/>
                <a:gd name="connsiteX25" fmla="*/ 149525 w 4236985"/>
                <a:gd name="connsiteY25" fmla="*/ 3261033 h 3261206"/>
                <a:gd name="connsiteX26" fmla="*/ 40883 w 4236985"/>
                <a:gd name="connsiteY26" fmla="*/ 3206713 h 3261206"/>
                <a:gd name="connsiteX27" fmla="*/ 31830 w 4236985"/>
                <a:gd name="connsiteY27" fmla="*/ 2971323 h 3261206"/>
                <a:gd name="connsiteX28" fmla="*/ 49937 w 4236985"/>
                <a:gd name="connsiteY28" fmla="*/ 2518649 h 3261206"/>
                <a:gd name="connsiteX29" fmla="*/ 22776 w 4236985"/>
                <a:gd name="connsiteY29" fmla="*/ 2065976 h 3261206"/>
                <a:gd name="connsiteX30" fmla="*/ 4669 w 4236985"/>
                <a:gd name="connsiteY30" fmla="*/ 1577089 h 3261206"/>
                <a:gd name="connsiteX31" fmla="*/ 113311 w 4236985"/>
                <a:gd name="connsiteY31" fmla="*/ 979560 h 3261206"/>
                <a:gd name="connsiteX32" fmla="*/ 330594 w 4236985"/>
                <a:gd name="connsiteY32" fmla="*/ 517833 h 3261206"/>
                <a:gd name="connsiteX33" fmla="*/ 692733 w 4236985"/>
                <a:gd name="connsiteY33" fmla="*/ 219069 h 3261206"/>
                <a:gd name="connsiteX0" fmla="*/ 692733 w 4236985"/>
                <a:gd name="connsiteY0" fmla="*/ 219069 h 3261206"/>
                <a:gd name="connsiteX1" fmla="*/ 1036764 w 4236985"/>
                <a:gd name="connsiteY1" fmla="*/ 47053 h 3261206"/>
                <a:gd name="connsiteX2" fmla="*/ 1471331 w 4236985"/>
                <a:gd name="connsiteY2" fmla="*/ 1786 h 3261206"/>
                <a:gd name="connsiteX3" fmla="*/ 1969271 w 4236985"/>
                <a:gd name="connsiteY3" fmla="*/ 92321 h 3261206"/>
                <a:gd name="connsiteX4" fmla="*/ 2394784 w 4236985"/>
                <a:gd name="connsiteY4" fmla="*/ 264336 h 3261206"/>
                <a:gd name="connsiteX5" fmla="*/ 2937992 w 4236985"/>
                <a:gd name="connsiteY5" fmla="*/ 409192 h 3261206"/>
                <a:gd name="connsiteX6" fmla="*/ 3417826 w 4236985"/>
                <a:gd name="connsiteY6" fmla="*/ 463513 h 3261206"/>
                <a:gd name="connsiteX7" fmla="*/ 3970087 w 4236985"/>
                <a:gd name="connsiteY7" fmla="*/ 508780 h 3261206"/>
                <a:gd name="connsiteX8" fmla="*/ 4178317 w 4236985"/>
                <a:gd name="connsiteY8" fmla="*/ 535940 h 3261206"/>
                <a:gd name="connsiteX9" fmla="*/ 4232638 w 4236985"/>
                <a:gd name="connsiteY9" fmla="*/ 662689 h 3261206"/>
                <a:gd name="connsiteX10" fmla="*/ 4087782 w 4236985"/>
                <a:gd name="connsiteY10" fmla="*/ 907132 h 3261206"/>
                <a:gd name="connsiteX11" fmla="*/ 3825232 w 4236985"/>
                <a:gd name="connsiteY11" fmla="*/ 1305485 h 3261206"/>
                <a:gd name="connsiteX12" fmla="*/ 3544574 w 4236985"/>
                <a:gd name="connsiteY12" fmla="*/ 1658570 h 3261206"/>
                <a:gd name="connsiteX13" fmla="*/ 3245810 w 4236985"/>
                <a:gd name="connsiteY13" fmla="*/ 1921121 h 3261206"/>
                <a:gd name="connsiteX14" fmla="*/ 2937992 w 4236985"/>
                <a:gd name="connsiteY14" fmla="*/ 2111243 h 3261206"/>
                <a:gd name="connsiteX15" fmla="*/ 2630174 w 4236985"/>
                <a:gd name="connsiteY15" fmla="*/ 2201778 h 3261206"/>
                <a:gd name="connsiteX16" fmla="*/ 2458158 w 4236985"/>
                <a:gd name="connsiteY16" fmla="*/ 2219885 h 3261206"/>
                <a:gd name="connsiteX17" fmla="*/ 2295196 w 4236985"/>
                <a:gd name="connsiteY17" fmla="*/ 2219885 h 3261206"/>
                <a:gd name="connsiteX18" fmla="*/ 2231822 w 4236985"/>
                <a:gd name="connsiteY18" fmla="*/ 2247045 h 3261206"/>
                <a:gd name="connsiteX19" fmla="*/ 2150341 w 4236985"/>
                <a:gd name="connsiteY19" fmla="*/ 2346633 h 3261206"/>
                <a:gd name="connsiteX20" fmla="*/ 1860630 w 4236985"/>
                <a:gd name="connsiteY20" fmla="*/ 2554863 h 3261206"/>
                <a:gd name="connsiteX21" fmla="*/ 1543758 w 4236985"/>
                <a:gd name="connsiteY21" fmla="*/ 2717826 h 3261206"/>
                <a:gd name="connsiteX22" fmla="*/ 1054871 w 4236985"/>
                <a:gd name="connsiteY22" fmla="*/ 2844574 h 3261206"/>
                <a:gd name="connsiteX23" fmla="*/ 556931 w 4236985"/>
                <a:gd name="connsiteY23" fmla="*/ 3052804 h 3261206"/>
                <a:gd name="connsiteX24" fmla="*/ 285327 w 4236985"/>
                <a:gd name="connsiteY24" fmla="*/ 3197659 h 3261206"/>
                <a:gd name="connsiteX25" fmla="*/ 149525 w 4236985"/>
                <a:gd name="connsiteY25" fmla="*/ 3261033 h 3261206"/>
                <a:gd name="connsiteX26" fmla="*/ 40883 w 4236985"/>
                <a:gd name="connsiteY26" fmla="*/ 3206713 h 3261206"/>
                <a:gd name="connsiteX27" fmla="*/ 31830 w 4236985"/>
                <a:gd name="connsiteY27" fmla="*/ 2971323 h 3261206"/>
                <a:gd name="connsiteX28" fmla="*/ 49937 w 4236985"/>
                <a:gd name="connsiteY28" fmla="*/ 2518649 h 3261206"/>
                <a:gd name="connsiteX29" fmla="*/ 22776 w 4236985"/>
                <a:gd name="connsiteY29" fmla="*/ 2065976 h 3261206"/>
                <a:gd name="connsiteX30" fmla="*/ 4669 w 4236985"/>
                <a:gd name="connsiteY30" fmla="*/ 1577089 h 3261206"/>
                <a:gd name="connsiteX31" fmla="*/ 113311 w 4236985"/>
                <a:gd name="connsiteY31" fmla="*/ 979560 h 3261206"/>
                <a:gd name="connsiteX32" fmla="*/ 330594 w 4236985"/>
                <a:gd name="connsiteY32" fmla="*/ 541646 h 3261206"/>
                <a:gd name="connsiteX33" fmla="*/ 692733 w 4236985"/>
                <a:gd name="connsiteY33" fmla="*/ 219069 h 3261206"/>
                <a:gd name="connsiteX0" fmla="*/ 691790 w 4236042"/>
                <a:gd name="connsiteY0" fmla="*/ 219069 h 3261206"/>
                <a:gd name="connsiteX1" fmla="*/ 1035821 w 4236042"/>
                <a:gd name="connsiteY1" fmla="*/ 47053 h 3261206"/>
                <a:gd name="connsiteX2" fmla="*/ 1470388 w 4236042"/>
                <a:gd name="connsiteY2" fmla="*/ 1786 h 3261206"/>
                <a:gd name="connsiteX3" fmla="*/ 1968328 w 4236042"/>
                <a:gd name="connsiteY3" fmla="*/ 92321 h 3261206"/>
                <a:gd name="connsiteX4" fmla="*/ 2393841 w 4236042"/>
                <a:gd name="connsiteY4" fmla="*/ 264336 h 3261206"/>
                <a:gd name="connsiteX5" fmla="*/ 2937049 w 4236042"/>
                <a:gd name="connsiteY5" fmla="*/ 409192 h 3261206"/>
                <a:gd name="connsiteX6" fmla="*/ 3416883 w 4236042"/>
                <a:gd name="connsiteY6" fmla="*/ 463513 h 3261206"/>
                <a:gd name="connsiteX7" fmla="*/ 3969144 w 4236042"/>
                <a:gd name="connsiteY7" fmla="*/ 508780 h 3261206"/>
                <a:gd name="connsiteX8" fmla="*/ 4177374 w 4236042"/>
                <a:gd name="connsiteY8" fmla="*/ 535940 h 3261206"/>
                <a:gd name="connsiteX9" fmla="*/ 4231695 w 4236042"/>
                <a:gd name="connsiteY9" fmla="*/ 662689 h 3261206"/>
                <a:gd name="connsiteX10" fmla="*/ 4086839 w 4236042"/>
                <a:gd name="connsiteY10" fmla="*/ 907132 h 3261206"/>
                <a:gd name="connsiteX11" fmla="*/ 3824289 w 4236042"/>
                <a:gd name="connsiteY11" fmla="*/ 1305485 h 3261206"/>
                <a:gd name="connsiteX12" fmla="*/ 3543631 w 4236042"/>
                <a:gd name="connsiteY12" fmla="*/ 1658570 h 3261206"/>
                <a:gd name="connsiteX13" fmla="*/ 3244867 w 4236042"/>
                <a:gd name="connsiteY13" fmla="*/ 1921121 h 3261206"/>
                <a:gd name="connsiteX14" fmla="*/ 2937049 w 4236042"/>
                <a:gd name="connsiteY14" fmla="*/ 2111243 h 3261206"/>
                <a:gd name="connsiteX15" fmla="*/ 2629231 w 4236042"/>
                <a:gd name="connsiteY15" fmla="*/ 2201778 h 3261206"/>
                <a:gd name="connsiteX16" fmla="*/ 2457215 w 4236042"/>
                <a:gd name="connsiteY16" fmla="*/ 2219885 h 3261206"/>
                <a:gd name="connsiteX17" fmla="*/ 2294253 w 4236042"/>
                <a:gd name="connsiteY17" fmla="*/ 2219885 h 3261206"/>
                <a:gd name="connsiteX18" fmla="*/ 2230879 w 4236042"/>
                <a:gd name="connsiteY18" fmla="*/ 2247045 h 3261206"/>
                <a:gd name="connsiteX19" fmla="*/ 2149398 w 4236042"/>
                <a:gd name="connsiteY19" fmla="*/ 2346633 h 3261206"/>
                <a:gd name="connsiteX20" fmla="*/ 1859687 w 4236042"/>
                <a:gd name="connsiteY20" fmla="*/ 2554863 h 3261206"/>
                <a:gd name="connsiteX21" fmla="*/ 1542815 w 4236042"/>
                <a:gd name="connsiteY21" fmla="*/ 2717826 h 3261206"/>
                <a:gd name="connsiteX22" fmla="*/ 1053928 w 4236042"/>
                <a:gd name="connsiteY22" fmla="*/ 2844574 h 3261206"/>
                <a:gd name="connsiteX23" fmla="*/ 555988 w 4236042"/>
                <a:gd name="connsiteY23" fmla="*/ 3052804 h 3261206"/>
                <a:gd name="connsiteX24" fmla="*/ 284384 w 4236042"/>
                <a:gd name="connsiteY24" fmla="*/ 3197659 h 3261206"/>
                <a:gd name="connsiteX25" fmla="*/ 148582 w 4236042"/>
                <a:gd name="connsiteY25" fmla="*/ 3261033 h 3261206"/>
                <a:gd name="connsiteX26" fmla="*/ 39940 w 4236042"/>
                <a:gd name="connsiteY26" fmla="*/ 3206713 h 3261206"/>
                <a:gd name="connsiteX27" fmla="*/ 30887 w 4236042"/>
                <a:gd name="connsiteY27" fmla="*/ 2971323 h 3261206"/>
                <a:gd name="connsiteX28" fmla="*/ 48994 w 4236042"/>
                <a:gd name="connsiteY28" fmla="*/ 2518649 h 3261206"/>
                <a:gd name="connsiteX29" fmla="*/ 21833 w 4236042"/>
                <a:gd name="connsiteY29" fmla="*/ 2065976 h 3261206"/>
                <a:gd name="connsiteX30" fmla="*/ 3726 w 4236042"/>
                <a:gd name="connsiteY30" fmla="*/ 1577089 h 3261206"/>
                <a:gd name="connsiteX31" fmla="*/ 98081 w 4236042"/>
                <a:gd name="connsiteY31" fmla="*/ 979560 h 3261206"/>
                <a:gd name="connsiteX32" fmla="*/ 329651 w 4236042"/>
                <a:gd name="connsiteY32" fmla="*/ 541646 h 3261206"/>
                <a:gd name="connsiteX33" fmla="*/ 691790 w 4236042"/>
                <a:gd name="connsiteY33" fmla="*/ 219069 h 3261206"/>
                <a:gd name="connsiteX0" fmla="*/ 691790 w 4236042"/>
                <a:gd name="connsiteY0" fmla="*/ 219069 h 3261262"/>
                <a:gd name="connsiteX1" fmla="*/ 1035821 w 4236042"/>
                <a:gd name="connsiteY1" fmla="*/ 47053 h 3261262"/>
                <a:gd name="connsiteX2" fmla="*/ 1470388 w 4236042"/>
                <a:gd name="connsiteY2" fmla="*/ 1786 h 3261262"/>
                <a:gd name="connsiteX3" fmla="*/ 1968328 w 4236042"/>
                <a:gd name="connsiteY3" fmla="*/ 92321 h 3261262"/>
                <a:gd name="connsiteX4" fmla="*/ 2393841 w 4236042"/>
                <a:gd name="connsiteY4" fmla="*/ 264336 h 3261262"/>
                <a:gd name="connsiteX5" fmla="*/ 2937049 w 4236042"/>
                <a:gd name="connsiteY5" fmla="*/ 409192 h 3261262"/>
                <a:gd name="connsiteX6" fmla="*/ 3416883 w 4236042"/>
                <a:gd name="connsiteY6" fmla="*/ 463513 h 3261262"/>
                <a:gd name="connsiteX7" fmla="*/ 3969144 w 4236042"/>
                <a:gd name="connsiteY7" fmla="*/ 508780 h 3261262"/>
                <a:gd name="connsiteX8" fmla="*/ 4177374 w 4236042"/>
                <a:gd name="connsiteY8" fmla="*/ 535940 h 3261262"/>
                <a:gd name="connsiteX9" fmla="*/ 4231695 w 4236042"/>
                <a:gd name="connsiteY9" fmla="*/ 662689 h 3261262"/>
                <a:gd name="connsiteX10" fmla="*/ 4086839 w 4236042"/>
                <a:gd name="connsiteY10" fmla="*/ 907132 h 3261262"/>
                <a:gd name="connsiteX11" fmla="*/ 3824289 w 4236042"/>
                <a:gd name="connsiteY11" fmla="*/ 1305485 h 3261262"/>
                <a:gd name="connsiteX12" fmla="*/ 3543631 w 4236042"/>
                <a:gd name="connsiteY12" fmla="*/ 1658570 h 3261262"/>
                <a:gd name="connsiteX13" fmla="*/ 3244867 w 4236042"/>
                <a:gd name="connsiteY13" fmla="*/ 1921121 h 3261262"/>
                <a:gd name="connsiteX14" fmla="*/ 2937049 w 4236042"/>
                <a:gd name="connsiteY14" fmla="*/ 2111243 h 3261262"/>
                <a:gd name="connsiteX15" fmla="*/ 2629231 w 4236042"/>
                <a:gd name="connsiteY15" fmla="*/ 2201778 h 3261262"/>
                <a:gd name="connsiteX16" fmla="*/ 2457215 w 4236042"/>
                <a:gd name="connsiteY16" fmla="*/ 2219885 h 3261262"/>
                <a:gd name="connsiteX17" fmla="*/ 2294253 w 4236042"/>
                <a:gd name="connsiteY17" fmla="*/ 2219885 h 3261262"/>
                <a:gd name="connsiteX18" fmla="*/ 2230879 w 4236042"/>
                <a:gd name="connsiteY18" fmla="*/ 2247045 h 3261262"/>
                <a:gd name="connsiteX19" fmla="*/ 2149398 w 4236042"/>
                <a:gd name="connsiteY19" fmla="*/ 2346633 h 3261262"/>
                <a:gd name="connsiteX20" fmla="*/ 1859687 w 4236042"/>
                <a:gd name="connsiteY20" fmla="*/ 2554863 h 3261262"/>
                <a:gd name="connsiteX21" fmla="*/ 1542815 w 4236042"/>
                <a:gd name="connsiteY21" fmla="*/ 2717826 h 3261262"/>
                <a:gd name="connsiteX22" fmla="*/ 1053928 w 4236042"/>
                <a:gd name="connsiteY22" fmla="*/ 2844574 h 3261262"/>
                <a:gd name="connsiteX23" fmla="*/ 555988 w 4236042"/>
                <a:gd name="connsiteY23" fmla="*/ 3052804 h 3261262"/>
                <a:gd name="connsiteX24" fmla="*/ 284384 w 4236042"/>
                <a:gd name="connsiteY24" fmla="*/ 3197659 h 3261262"/>
                <a:gd name="connsiteX25" fmla="*/ 148582 w 4236042"/>
                <a:gd name="connsiteY25" fmla="*/ 3261033 h 3261262"/>
                <a:gd name="connsiteX26" fmla="*/ 44703 w 4236042"/>
                <a:gd name="connsiteY26" fmla="*/ 3178138 h 3261262"/>
                <a:gd name="connsiteX27" fmla="*/ 30887 w 4236042"/>
                <a:gd name="connsiteY27" fmla="*/ 2971323 h 3261262"/>
                <a:gd name="connsiteX28" fmla="*/ 48994 w 4236042"/>
                <a:gd name="connsiteY28" fmla="*/ 2518649 h 3261262"/>
                <a:gd name="connsiteX29" fmla="*/ 21833 w 4236042"/>
                <a:gd name="connsiteY29" fmla="*/ 2065976 h 3261262"/>
                <a:gd name="connsiteX30" fmla="*/ 3726 w 4236042"/>
                <a:gd name="connsiteY30" fmla="*/ 1577089 h 3261262"/>
                <a:gd name="connsiteX31" fmla="*/ 98081 w 4236042"/>
                <a:gd name="connsiteY31" fmla="*/ 979560 h 3261262"/>
                <a:gd name="connsiteX32" fmla="*/ 329651 w 4236042"/>
                <a:gd name="connsiteY32" fmla="*/ 541646 h 3261262"/>
                <a:gd name="connsiteX33" fmla="*/ 691790 w 4236042"/>
                <a:gd name="connsiteY33" fmla="*/ 219069 h 3261262"/>
                <a:gd name="connsiteX0" fmla="*/ 691790 w 4236042"/>
                <a:gd name="connsiteY0" fmla="*/ 219069 h 3256528"/>
                <a:gd name="connsiteX1" fmla="*/ 1035821 w 4236042"/>
                <a:gd name="connsiteY1" fmla="*/ 47053 h 3256528"/>
                <a:gd name="connsiteX2" fmla="*/ 1470388 w 4236042"/>
                <a:gd name="connsiteY2" fmla="*/ 1786 h 3256528"/>
                <a:gd name="connsiteX3" fmla="*/ 1968328 w 4236042"/>
                <a:gd name="connsiteY3" fmla="*/ 92321 h 3256528"/>
                <a:gd name="connsiteX4" fmla="*/ 2393841 w 4236042"/>
                <a:gd name="connsiteY4" fmla="*/ 264336 h 3256528"/>
                <a:gd name="connsiteX5" fmla="*/ 2937049 w 4236042"/>
                <a:gd name="connsiteY5" fmla="*/ 409192 h 3256528"/>
                <a:gd name="connsiteX6" fmla="*/ 3416883 w 4236042"/>
                <a:gd name="connsiteY6" fmla="*/ 463513 h 3256528"/>
                <a:gd name="connsiteX7" fmla="*/ 3969144 w 4236042"/>
                <a:gd name="connsiteY7" fmla="*/ 508780 h 3256528"/>
                <a:gd name="connsiteX8" fmla="*/ 4177374 w 4236042"/>
                <a:gd name="connsiteY8" fmla="*/ 535940 h 3256528"/>
                <a:gd name="connsiteX9" fmla="*/ 4231695 w 4236042"/>
                <a:gd name="connsiteY9" fmla="*/ 662689 h 3256528"/>
                <a:gd name="connsiteX10" fmla="*/ 4086839 w 4236042"/>
                <a:gd name="connsiteY10" fmla="*/ 907132 h 3256528"/>
                <a:gd name="connsiteX11" fmla="*/ 3824289 w 4236042"/>
                <a:gd name="connsiteY11" fmla="*/ 1305485 h 3256528"/>
                <a:gd name="connsiteX12" fmla="*/ 3543631 w 4236042"/>
                <a:gd name="connsiteY12" fmla="*/ 1658570 h 3256528"/>
                <a:gd name="connsiteX13" fmla="*/ 3244867 w 4236042"/>
                <a:gd name="connsiteY13" fmla="*/ 1921121 h 3256528"/>
                <a:gd name="connsiteX14" fmla="*/ 2937049 w 4236042"/>
                <a:gd name="connsiteY14" fmla="*/ 2111243 h 3256528"/>
                <a:gd name="connsiteX15" fmla="*/ 2629231 w 4236042"/>
                <a:gd name="connsiteY15" fmla="*/ 2201778 h 3256528"/>
                <a:gd name="connsiteX16" fmla="*/ 2457215 w 4236042"/>
                <a:gd name="connsiteY16" fmla="*/ 2219885 h 3256528"/>
                <a:gd name="connsiteX17" fmla="*/ 2294253 w 4236042"/>
                <a:gd name="connsiteY17" fmla="*/ 2219885 h 3256528"/>
                <a:gd name="connsiteX18" fmla="*/ 2230879 w 4236042"/>
                <a:gd name="connsiteY18" fmla="*/ 2247045 h 3256528"/>
                <a:gd name="connsiteX19" fmla="*/ 2149398 w 4236042"/>
                <a:gd name="connsiteY19" fmla="*/ 2346633 h 3256528"/>
                <a:gd name="connsiteX20" fmla="*/ 1859687 w 4236042"/>
                <a:gd name="connsiteY20" fmla="*/ 2554863 h 3256528"/>
                <a:gd name="connsiteX21" fmla="*/ 1542815 w 4236042"/>
                <a:gd name="connsiteY21" fmla="*/ 2717826 h 3256528"/>
                <a:gd name="connsiteX22" fmla="*/ 1053928 w 4236042"/>
                <a:gd name="connsiteY22" fmla="*/ 2844574 h 3256528"/>
                <a:gd name="connsiteX23" fmla="*/ 555988 w 4236042"/>
                <a:gd name="connsiteY23" fmla="*/ 3052804 h 3256528"/>
                <a:gd name="connsiteX24" fmla="*/ 284384 w 4236042"/>
                <a:gd name="connsiteY24" fmla="*/ 3197659 h 3256528"/>
                <a:gd name="connsiteX25" fmla="*/ 148582 w 4236042"/>
                <a:gd name="connsiteY25" fmla="*/ 3256270 h 3256528"/>
                <a:gd name="connsiteX26" fmla="*/ 44703 w 4236042"/>
                <a:gd name="connsiteY26" fmla="*/ 3178138 h 3256528"/>
                <a:gd name="connsiteX27" fmla="*/ 30887 w 4236042"/>
                <a:gd name="connsiteY27" fmla="*/ 2971323 h 3256528"/>
                <a:gd name="connsiteX28" fmla="*/ 48994 w 4236042"/>
                <a:gd name="connsiteY28" fmla="*/ 2518649 h 3256528"/>
                <a:gd name="connsiteX29" fmla="*/ 21833 w 4236042"/>
                <a:gd name="connsiteY29" fmla="*/ 2065976 h 3256528"/>
                <a:gd name="connsiteX30" fmla="*/ 3726 w 4236042"/>
                <a:gd name="connsiteY30" fmla="*/ 1577089 h 3256528"/>
                <a:gd name="connsiteX31" fmla="*/ 98081 w 4236042"/>
                <a:gd name="connsiteY31" fmla="*/ 979560 h 3256528"/>
                <a:gd name="connsiteX32" fmla="*/ 329651 w 4236042"/>
                <a:gd name="connsiteY32" fmla="*/ 541646 h 3256528"/>
                <a:gd name="connsiteX33" fmla="*/ 691790 w 4236042"/>
                <a:gd name="connsiteY33" fmla="*/ 219069 h 3256528"/>
                <a:gd name="connsiteX0" fmla="*/ 691790 w 4236042"/>
                <a:gd name="connsiteY0" fmla="*/ 219069 h 3256528"/>
                <a:gd name="connsiteX1" fmla="*/ 1035821 w 4236042"/>
                <a:gd name="connsiteY1" fmla="*/ 47053 h 3256528"/>
                <a:gd name="connsiteX2" fmla="*/ 1470388 w 4236042"/>
                <a:gd name="connsiteY2" fmla="*/ 1786 h 3256528"/>
                <a:gd name="connsiteX3" fmla="*/ 1968328 w 4236042"/>
                <a:gd name="connsiteY3" fmla="*/ 92321 h 3256528"/>
                <a:gd name="connsiteX4" fmla="*/ 2393841 w 4236042"/>
                <a:gd name="connsiteY4" fmla="*/ 264336 h 3256528"/>
                <a:gd name="connsiteX5" fmla="*/ 2937049 w 4236042"/>
                <a:gd name="connsiteY5" fmla="*/ 409192 h 3256528"/>
                <a:gd name="connsiteX6" fmla="*/ 3416883 w 4236042"/>
                <a:gd name="connsiteY6" fmla="*/ 463513 h 3256528"/>
                <a:gd name="connsiteX7" fmla="*/ 3969144 w 4236042"/>
                <a:gd name="connsiteY7" fmla="*/ 508780 h 3256528"/>
                <a:gd name="connsiteX8" fmla="*/ 4177374 w 4236042"/>
                <a:gd name="connsiteY8" fmla="*/ 535940 h 3256528"/>
                <a:gd name="connsiteX9" fmla="*/ 4231695 w 4236042"/>
                <a:gd name="connsiteY9" fmla="*/ 662689 h 3256528"/>
                <a:gd name="connsiteX10" fmla="*/ 4086839 w 4236042"/>
                <a:gd name="connsiteY10" fmla="*/ 907132 h 3256528"/>
                <a:gd name="connsiteX11" fmla="*/ 3824289 w 4236042"/>
                <a:gd name="connsiteY11" fmla="*/ 1305485 h 3256528"/>
                <a:gd name="connsiteX12" fmla="*/ 3543631 w 4236042"/>
                <a:gd name="connsiteY12" fmla="*/ 1658570 h 3256528"/>
                <a:gd name="connsiteX13" fmla="*/ 3244867 w 4236042"/>
                <a:gd name="connsiteY13" fmla="*/ 1921121 h 3256528"/>
                <a:gd name="connsiteX14" fmla="*/ 2937049 w 4236042"/>
                <a:gd name="connsiteY14" fmla="*/ 2111243 h 3256528"/>
                <a:gd name="connsiteX15" fmla="*/ 2629231 w 4236042"/>
                <a:gd name="connsiteY15" fmla="*/ 2201778 h 3256528"/>
                <a:gd name="connsiteX16" fmla="*/ 2457215 w 4236042"/>
                <a:gd name="connsiteY16" fmla="*/ 2219885 h 3256528"/>
                <a:gd name="connsiteX17" fmla="*/ 2294253 w 4236042"/>
                <a:gd name="connsiteY17" fmla="*/ 2219885 h 3256528"/>
                <a:gd name="connsiteX18" fmla="*/ 2230879 w 4236042"/>
                <a:gd name="connsiteY18" fmla="*/ 2247045 h 3256528"/>
                <a:gd name="connsiteX19" fmla="*/ 2149398 w 4236042"/>
                <a:gd name="connsiteY19" fmla="*/ 2346633 h 3256528"/>
                <a:gd name="connsiteX20" fmla="*/ 1859687 w 4236042"/>
                <a:gd name="connsiteY20" fmla="*/ 2554863 h 3256528"/>
                <a:gd name="connsiteX21" fmla="*/ 1542815 w 4236042"/>
                <a:gd name="connsiteY21" fmla="*/ 2708301 h 3256528"/>
                <a:gd name="connsiteX22" fmla="*/ 1053928 w 4236042"/>
                <a:gd name="connsiteY22" fmla="*/ 2844574 h 3256528"/>
                <a:gd name="connsiteX23" fmla="*/ 555988 w 4236042"/>
                <a:gd name="connsiteY23" fmla="*/ 3052804 h 3256528"/>
                <a:gd name="connsiteX24" fmla="*/ 284384 w 4236042"/>
                <a:gd name="connsiteY24" fmla="*/ 3197659 h 3256528"/>
                <a:gd name="connsiteX25" fmla="*/ 148582 w 4236042"/>
                <a:gd name="connsiteY25" fmla="*/ 3256270 h 3256528"/>
                <a:gd name="connsiteX26" fmla="*/ 44703 w 4236042"/>
                <a:gd name="connsiteY26" fmla="*/ 3178138 h 3256528"/>
                <a:gd name="connsiteX27" fmla="*/ 30887 w 4236042"/>
                <a:gd name="connsiteY27" fmla="*/ 2971323 h 3256528"/>
                <a:gd name="connsiteX28" fmla="*/ 48994 w 4236042"/>
                <a:gd name="connsiteY28" fmla="*/ 2518649 h 3256528"/>
                <a:gd name="connsiteX29" fmla="*/ 21833 w 4236042"/>
                <a:gd name="connsiteY29" fmla="*/ 2065976 h 3256528"/>
                <a:gd name="connsiteX30" fmla="*/ 3726 w 4236042"/>
                <a:gd name="connsiteY30" fmla="*/ 1577089 h 3256528"/>
                <a:gd name="connsiteX31" fmla="*/ 98081 w 4236042"/>
                <a:gd name="connsiteY31" fmla="*/ 979560 h 3256528"/>
                <a:gd name="connsiteX32" fmla="*/ 329651 w 4236042"/>
                <a:gd name="connsiteY32" fmla="*/ 541646 h 3256528"/>
                <a:gd name="connsiteX33" fmla="*/ 691790 w 4236042"/>
                <a:gd name="connsiteY33" fmla="*/ 219069 h 3256528"/>
                <a:gd name="connsiteX0" fmla="*/ 691790 w 4236042"/>
                <a:gd name="connsiteY0" fmla="*/ 219069 h 3256528"/>
                <a:gd name="connsiteX1" fmla="*/ 1035821 w 4236042"/>
                <a:gd name="connsiteY1" fmla="*/ 47053 h 3256528"/>
                <a:gd name="connsiteX2" fmla="*/ 1470388 w 4236042"/>
                <a:gd name="connsiteY2" fmla="*/ 1786 h 3256528"/>
                <a:gd name="connsiteX3" fmla="*/ 1968328 w 4236042"/>
                <a:gd name="connsiteY3" fmla="*/ 92321 h 3256528"/>
                <a:gd name="connsiteX4" fmla="*/ 2393841 w 4236042"/>
                <a:gd name="connsiteY4" fmla="*/ 264336 h 3256528"/>
                <a:gd name="connsiteX5" fmla="*/ 2937049 w 4236042"/>
                <a:gd name="connsiteY5" fmla="*/ 409192 h 3256528"/>
                <a:gd name="connsiteX6" fmla="*/ 3416883 w 4236042"/>
                <a:gd name="connsiteY6" fmla="*/ 463513 h 3256528"/>
                <a:gd name="connsiteX7" fmla="*/ 3969144 w 4236042"/>
                <a:gd name="connsiteY7" fmla="*/ 508780 h 3256528"/>
                <a:gd name="connsiteX8" fmla="*/ 4177374 w 4236042"/>
                <a:gd name="connsiteY8" fmla="*/ 535940 h 3256528"/>
                <a:gd name="connsiteX9" fmla="*/ 4231695 w 4236042"/>
                <a:gd name="connsiteY9" fmla="*/ 662689 h 3256528"/>
                <a:gd name="connsiteX10" fmla="*/ 4086839 w 4236042"/>
                <a:gd name="connsiteY10" fmla="*/ 907132 h 3256528"/>
                <a:gd name="connsiteX11" fmla="*/ 3824289 w 4236042"/>
                <a:gd name="connsiteY11" fmla="*/ 1305485 h 3256528"/>
                <a:gd name="connsiteX12" fmla="*/ 3543631 w 4236042"/>
                <a:gd name="connsiteY12" fmla="*/ 1658570 h 3256528"/>
                <a:gd name="connsiteX13" fmla="*/ 3244867 w 4236042"/>
                <a:gd name="connsiteY13" fmla="*/ 1921121 h 3256528"/>
                <a:gd name="connsiteX14" fmla="*/ 2937049 w 4236042"/>
                <a:gd name="connsiteY14" fmla="*/ 2111243 h 3256528"/>
                <a:gd name="connsiteX15" fmla="*/ 2629231 w 4236042"/>
                <a:gd name="connsiteY15" fmla="*/ 2201778 h 3256528"/>
                <a:gd name="connsiteX16" fmla="*/ 2457215 w 4236042"/>
                <a:gd name="connsiteY16" fmla="*/ 2219885 h 3256528"/>
                <a:gd name="connsiteX17" fmla="*/ 2294253 w 4236042"/>
                <a:gd name="connsiteY17" fmla="*/ 2219885 h 3256528"/>
                <a:gd name="connsiteX18" fmla="*/ 2230879 w 4236042"/>
                <a:gd name="connsiteY18" fmla="*/ 2247045 h 3256528"/>
                <a:gd name="connsiteX19" fmla="*/ 2135111 w 4236042"/>
                <a:gd name="connsiteY19" fmla="*/ 2365683 h 3256528"/>
                <a:gd name="connsiteX20" fmla="*/ 1859687 w 4236042"/>
                <a:gd name="connsiteY20" fmla="*/ 2554863 h 3256528"/>
                <a:gd name="connsiteX21" fmla="*/ 1542815 w 4236042"/>
                <a:gd name="connsiteY21" fmla="*/ 2708301 h 3256528"/>
                <a:gd name="connsiteX22" fmla="*/ 1053928 w 4236042"/>
                <a:gd name="connsiteY22" fmla="*/ 2844574 h 3256528"/>
                <a:gd name="connsiteX23" fmla="*/ 555988 w 4236042"/>
                <a:gd name="connsiteY23" fmla="*/ 3052804 h 3256528"/>
                <a:gd name="connsiteX24" fmla="*/ 284384 w 4236042"/>
                <a:gd name="connsiteY24" fmla="*/ 3197659 h 3256528"/>
                <a:gd name="connsiteX25" fmla="*/ 148582 w 4236042"/>
                <a:gd name="connsiteY25" fmla="*/ 3256270 h 3256528"/>
                <a:gd name="connsiteX26" fmla="*/ 44703 w 4236042"/>
                <a:gd name="connsiteY26" fmla="*/ 3178138 h 3256528"/>
                <a:gd name="connsiteX27" fmla="*/ 30887 w 4236042"/>
                <a:gd name="connsiteY27" fmla="*/ 2971323 h 3256528"/>
                <a:gd name="connsiteX28" fmla="*/ 48994 w 4236042"/>
                <a:gd name="connsiteY28" fmla="*/ 2518649 h 3256528"/>
                <a:gd name="connsiteX29" fmla="*/ 21833 w 4236042"/>
                <a:gd name="connsiteY29" fmla="*/ 2065976 h 3256528"/>
                <a:gd name="connsiteX30" fmla="*/ 3726 w 4236042"/>
                <a:gd name="connsiteY30" fmla="*/ 1577089 h 3256528"/>
                <a:gd name="connsiteX31" fmla="*/ 98081 w 4236042"/>
                <a:gd name="connsiteY31" fmla="*/ 979560 h 3256528"/>
                <a:gd name="connsiteX32" fmla="*/ 329651 w 4236042"/>
                <a:gd name="connsiteY32" fmla="*/ 541646 h 3256528"/>
                <a:gd name="connsiteX33" fmla="*/ 691790 w 4236042"/>
                <a:gd name="connsiteY33" fmla="*/ 219069 h 3256528"/>
                <a:gd name="connsiteX0" fmla="*/ 691790 w 4236042"/>
                <a:gd name="connsiteY0" fmla="*/ 219069 h 3256528"/>
                <a:gd name="connsiteX1" fmla="*/ 1035821 w 4236042"/>
                <a:gd name="connsiteY1" fmla="*/ 47053 h 3256528"/>
                <a:gd name="connsiteX2" fmla="*/ 1470388 w 4236042"/>
                <a:gd name="connsiteY2" fmla="*/ 1786 h 3256528"/>
                <a:gd name="connsiteX3" fmla="*/ 1968328 w 4236042"/>
                <a:gd name="connsiteY3" fmla="*/ 92321 h 3256528"/>
                <a:gd name="connsiteX4" fmla="*/ 2393841 w 4236042"/>
                <a:gd name="connsiteY4" fmla="*/ 264336 h 3256528"/>
                <a:gd name="connsiteX5" fmla="*/ 2937049 w 4236042"/>
                <a:gd name="connsiteY5" fmla="*/ 409192 h 3256528"/>
                <a:gd name="connsiteX6" fmla="*/ 3416883 w 4236042"/>
                <a:gd name="connsiteY6" fmla="*/ 463513 h 3256528"/>
                <a:gd name="connsiteX7" fmla="*/ 3969144 w 4236042"/>
                <a:gd name="connsiteY7" fmla="*/ 508780 h 3256528"/>
                <a:gd name="connsiteX8" fmla="*/ 4177374 w 4236042"/>
                <a:gd name="connsiteY8" fmla="*/ 535940 h 3256528"/>
                <a:gd name="connsiteX9" fmla="*/ 4231695 w 4236042"/>
                <a:gd name="connsiteY9" fmla="*/ 662689 h 3256528"/>
                <a:gd name="connsiteX10" fmla="*/ 4086839 w 4236042"/>
                <a:gd name="connsiteY10" fmla="*/ 907132 h 3256528"/>
                <a:gd name="connsiteX11" fmla="*/ 3824289 w 4236042"/>
                <a:gd name="connsiteY11" fmla="*/ 1305485 h 3256528"/>
                <a:gd name="connsiteX12" fmla="*/ 3543631 w 4236042"/>
                <a:gd name="connsiteY12" fmla="*/ 1658570 h 3256528"/>
                <a:gd name="connsiteX13" fmla="*/ 3244867 w 4236042"/>
                <a:gd name="connsiteY13" fmla="*/ 1921121 h 3256528"/>
                <a:gd name="connsiteX14" fmla="*/ 2937049 w 4236042"/>
                <a:gd name="connsiteY14" fmla="*/ 2111243 h 3256528"/>
                <a:gd name="connsiteX15" fmla="*/ 2629231 w 4236042"/>
                <a:gd name="connsiteY15" fmla="*/ 2201778 h 3256528"/>
                <a:gd name="connsiteX16" fmla="*/ 2457215 w 4236042"/>
                <a:gd name="connsiteY16" fmla="*/ 2219885 h 3256528"/>
                <a:gd name="connsiteX17" fmla="*/ 2308540 w 4236042"/>
                <a:gd name="connsiteY17" fmla="*/ 2181785 h 3256528"/>
                <a:gd name="connsiteX18" fmla="*/ 2230879 w 4236042"/>
                <a:gd name="connsiteY18" fmla="*/ 2247045 h 3256528"/>
                <a:gd name="connsiteX19" fmla="*/ 2135111 w 4236042"/>
                <a:gd name="connsiteY19" fmla="*/ 2365683 h 3256528"/>
                <a:gd name="connsiteX20" fmla="*/ 1859687 w 4236042"/>
                <a:gd name="connsiteY20" fmla="*/ 2554863 h 3256528"/>
                <a:gd name="connsiteX21" fmla="*/ 1542815 w 4236042"/>
                <a:gd name="connsiteY21" fmla="*/ 2708301 h 3256528"/>
                <a:gd name="connsiteX22" fmla="*/ 1053928 w 4236042"/>
                <a:gd name="connsiteY22" fmla="*/ 2844574 h 3256528"/>
                <a:gd name="connsiteX23" fmla="*/ 555988 w 4236042"/>
                <a:gd name="connsiteY23" fmla="*/ 3052804 h 3256528"/>
                <a:gd name="connsiteX24" fmla="*/ 284384 w 4236042"/>
                <a:gd name="connsiteY24" fmla="*/ 3197659 h 3256528"/>
                <a:gd name="connsiteX25" fmla="*/ 148582 w 4236042"/>
                <a:gd name="connsiteY25" fmla="*/ 3256270 h 3256528"/>
                <a:gd name="connsiteX26" fmla="*/ 44703 w 4236042"/>
                <a:gd name="connsiteY26" fmla="*/ 3178138 h 3256528"/>
                <a:gd name="connsiteX27" fmla="*/ 30887 w 4236042"/>
                <a:gd name="connsiteY27" fmla="*/ 2971323 h 3256528"/>
                <a:gd name="connsiteX28" fmla="*/ 48994 w 4236042"/>
                <a:gd name="connsiteY28" fmla="*/ 2518649 h 3256528"/>
                <a:gd name="connsiteX29" fmla="*/ 21833 w 4236042"/>
                <a:gd name="connsiteY29" fmla="*/ 2065976 h 3256528"/>
                <a:gd name="connsiteX30" fmla="*/ 3726 w 4236042"/>
                <a:gd name="connsiteY30" fmla="*/ 1577089 h 3256528"/>
                <a:gd name="connsiteX31" fmla="*/ 98081 w 4236042"/>
                <a:gd name="connsiteY31" fmla="*/ 979560 h 3256528"/>
                <a:gd name="connsiteX32" fmla="*/ 329651 w 4236042"/>
                <a:gd name="connsiteY32" fmla="*/ 541646 h 3256528"/>
                <a:gd name="connsiteX33" fmla="*/ 691790 w 4236042"/>
                <a:gd name="connsiteY33" fmla="*/ 219069 h 3256528"/>
                <a:gd name="connsiteX0" fmla="*/ 691790 w 4236042"/>
                <a:gd name="connsiteY0" fmla="*/ 219069 h 3256528"/>
                <a:gd name="connsiteX1" fmla="*/ 1035821 w 4236042"/>
                <a:gd name="connsiteY1" fmla="*/ 47053 h 3256528"/>
                <a:gd name="connsiteX2" fmla="*/ 1470388 w 4236042"/>
                <a:gd name="connsiteY2" fmla="*/ 1786 h 3256528"/>
                <a:gd name="connsiteX3" fmla="*/ 1968328 w 4236042"/>
                <a:gd name="connsiteY3" fmla="*/ 92321 h 3256528"/>
                <a:gd name="connsiteX4" fmla="*/ 2393841 w 4236042"/>
                <a:gd name="connsiteY4" fmla="*/ 264336 h 3256528"/>
                <a:gd name="connsiteX5" fmla="*/ 2937049 w 4236042"/>
                <a:gd name="connsiteY5" fmla="*/ 409192 h 3256528"/>
                <a:gd name="connsiteX6" fmla="*/ 3416883 w 4236042"/>
                <a:gd name="connsiteY6" fmla="*/ 463513 h 3256528"/>
                <a:gd name="connsiteX7" fmla="*/ 3969144 w 4236042"/>
                <a:gd name="connsiteY7" fmla="*/ 508780 h 3256528"/>
                <a:gd name="connsiteX8" fmla="*/ 4177374 w 4236042"/>
                <a:gd name="connsiteY8" fmla="*/ 535940 h 3256528"/>
                <a:gd name="connsiteX9" fmla="*/ 4231695 w 4236042"/>
                <a:gd name="connsiteY9" fmla="*/ 662689 h 3256528"/>
                <a:gd name="connsiteX10" fmla="*/ 4086839 w 4236042"/>
                <a:gd name="connsiteY10" fmla="*/ 907132 h 3256528"/>
                <a:gd name="connsiteX11" fmla="*/ 3824289 w 4236042"/>
                <a:gd name="connsiteY11" fmla="*/ 1305485 h 3256528"/>
                <a:gd name="connsiteX12" fmla="*/ 3543631 w 4236042"/>
                <a:gd name="connsiteY12" fmla="*/ 1658570 h 3256528"/>
                <a:gd name="connsiteX13" fmla="*/ 3244867 w 4236042"/>
                <a:gd name="connsiteY13" fmla="*/ 1921121 h 3256528"/>
                <a:gd name="connsiteX14" fmla="*/ 2937049 w 4236042"/>
                <a:gd name="connsiteY14" fmla="*/ 2111243 h 3256528"/>
                <a:gd name="connsiteX15" fmla="*/ 2629231 w 4236042"/>
                <a:gd name="connsiteY15" fmla="*/ 2201778 h 3256528"/>
                <a:gd name="connsiteX16" fmla="*/ 2457215 w 4236042"/>
                <a:gd name="connsiteY16" fmla="*/ 2200835 h 3256528"/>
                <a:gd name="connsiteX17" fmla="*/ 2308540 w 4236042"/>
                <a:gd name="connsiteY17" fmla="*/ 2181785 h 3256528"/>
                <a:gd name="connsiteX18" fmla="*/ 2230879 w 4236042"/>
                <a:gd name="connsiteY18" fmla="*/ 2247045 h 3256528"/>
                <a:gd name="connsiteX19" fmla="*/ 2135111 w 4236042"/>
                <a:gd name="connsiteY19" fmla="*/ 2365683 h 3256528"/>
                <a:gd name="connsiteX20" fmla="*/ 1859687 w 4236042"/>
                <a:gd name="connsiteY20" fmla="*/ 2554863 h 3256528"/>
                <a:gd name="connsiteX21" fmla="*/ 1542815 w 4236042"/>
                <a:gd name="connsiteY21" fmla="*/ 2708301 h 3256528"/>
                <a:gd name="connsiteX22" fmla="*/ 1053928 w 4236042"/>
                <a:gd name="connsiteY22" fmla="*/ 2844574 h 3256528"/>
                <a:gd name="connsiteX23" fmla="*/ 555988 w 4236042"/>
                <a:gd name="connsiteY23" fmla="*/ 3052804 h 3256528"/>
                <a:gd name="connsiteX24" fmla="*/ 284384 w 4236042"/>
                <a:gd name="connsiteY24" fmla="*/ 3197659 h 3256528"/>
                <a:gd name="connsiteX25" fmla="*/ 148582 w 4236042"/>
                <a:gd name="connsiteY25" fmla="*/ 3256270 h 3256528"/>
                <a:gd name="connsiteX26" fmla="*/ 44703 w 4236042"/>
                <a:gd name="connsiteY26" fmla="*/ 3178138 h 3256528"/>
                <a:gd name="connsiteX27" fmla="*/ 30887 w 4236042"/>
                <a:gd name="connsiteY27" fmla="*/ 2971323 h 3256528"/>
                <a:gd name="connsiteX28" fmla="*/ 48994 w 4236042"/>
                <a:gd name="connsiteY28" fmla="*/ 2518649 h 3256528"/>
                <a:gd name="connsiteX29" fmla="*/ 21833 w 4236042"/>
                <a:gd name="connsiteY29" fmla="*/ 2065976 h 3256528"/>
                <a:gd name="connsiteX30" fmla="*/ 3726 w 4236042"/>
                <a:gd name="connsiteY30" fmla="*/ 1577089 h 3256528"/>
                <a:gd name="connsiteX31" fmla="*/ 98081 w 4236042"/>
                <a:gd name="connsiteY31" fmla="*/ 979560 h 3256528"/>
                <a:gd name="connsiteX32" fmla="*/ 329651 w 4236042"/>
                <a:gd name="connsiteY32" fmla="*/ 541646 h 3256528"/>
                <a:gd name="connsiteX33" fmla="*/ 691790 w 4236042"/>
                <a:gd name="connsiteY33" fmla="*/ 219069 h 3256528"/>
                <a:gd name="connsiteX0" fmla="*/ 691790 w 4236042"/>
                <a:gd name="connsiteY0" fmla="*/ 219069 h 3256528"/>
                <a:gd name="connsiteX1" fmla="*/ 1035821 w 4236042"/>
                <a:gd name="connsiteY1" fmla="*/ 47053 h 3256528"/>
                <a:gd name="connsiteX2" fmla="*/ 1470388 w 4236042"/>
                <a:gd name="connsiteY2" fmla="*/ 1786 h 3256528"/>
                <a:gd name="connsiteX3" fmla="*/ 1968328 w 4236042"/>
                <a:gd name="connsiteY3" fmla="*/ 92321 h 3256528"/>
                <a:gd name="connsiteX4" fmla="*/ 2393841 w 4236042"/>
                <a:gd name="connsiteY4" fmla="*/ 264336 h 3256528"/>
                <a:gd name="connsiteX5" fmla="*/ 2937049 w 4236042"/>
                <a:gd name="connsiteY5" fmla="*/ 409192 h 3256528"/>
                <a:gd name="connsiteX6" fmla="*/ 3416883 w 4236042"/>
                <a:gd name="connsiteY6" fmla="*/ 463513 h 3256528"/>
                <a:gd name="connsiteX7" fmla="*/ 3969144 w 4236042"/>
                <a:gd name="connsiteY7" fmla="*/ 508780 h 3256528"/>
                <a:gd name="connsiteX8" fmla="*/ 4177374 w 4236042"/>
                <a:gd name="connsiteY8" fmla="*/ 535940 h 3256528"/>
                <a:gd name="connsiteX9" fmla="*/ 4231695 w 4236042"/>
                <a:gd name="connsiteY9" fmla="*/ 662689 h 3256528"/>
                <a:gd name="connsiteX10" fmla="*/ 4086839 w 4236042"/>
                <a:gd name="connsiteY10" fmla="*/ 907132 h 3256528"/>
                <a:gd name="connsiteX11" fmla="*/ 3824289 w 4236042"/>
                <a:gd name="connsiteY11" fmla="*/ 1305485 h 3256528"/>
                <a:gd name="connsiteX12" fmla="*/ 3543631 w 4236042"/>
                <a:gd name="connsiteY12" fmla="*/ 1677620 h 3256528"/>
                <a:gd name="connsiteX13" fmla="*/ 3244867 w 4236042"/>
                <a:gd name="connsiteY13" fmla="*/ 1921121 h 3256528"/>
                <a:gd name="connsiteX14" fmla="*/ 2937049 w 4236042"/>
                <a:gd name="connsiteY14" fmla="*/ 2111243 h 3256528"/>
                <a:gd name="connsiteX15" fmla="*/ 2629231 w 4236042"/>
                <a:gd name="connsiteY15" fmla="*/ 2201778 h 3256528"/>
                <a:gd name="connsiteX16" fmla="*/ 2457215 w 4236042"/>
                <a:gd name="connsiteY16" fmla="*/ 2200835 h 3256528"/>
                <a:gd name="connsiteX17" fmla="*/ 2308540 w 4236042"/>
                <a:gd name="connsiteY17" fmla="*/ 2181785 h 3256528"/>
                <a:gd name="connsiteX18" fmla="*/ 2230879 w 4236042"/>
                <a:gd name="connsiteY18" fmla="*/ 2247045 h 3256528"/>
                <a:gd name="connsiteX19" fmla="*/ 2135111 w 4236042"/>
                <a:gd name="connsiteY19" fmla="*/ 2365683 h 3256528"/>
                <a:gd name="connsiteX20" fmla="*/ 1859687 w 4236042"/>
                <a:gd name="connsiteY20" fmla="*/ 2554863 h 3256528"/>
                <a:gd name="connsiteX21" fmla="*/ 1542815 w 4236042"/>
                <a:gd name="connsiteY21" fmla="*/ 2708301 h 3256528"/>
                <a:gd name="connsiteX22" fmla="*/ 1053928 w 4236042"/>
                <a:gd name="connsiteY22" fmla="*/ 2844574 h 3256528"/>
                <a:gd name="connsiteX23" fmla="*/ 555988 w 4236042"/>
                <a:gd name="connsiteY23" fmla="*/ 3052804 h 3256528"/>
                <a:gd name="connsiteX24" fmla="*/ 284384 w 4236042"/>
                <a:gd name="connsiteY24" fmla="*/ 3197659 h 3256528"/>
                <a:gd name="connsiteX25" fmla="*/ 148582 w 4236042"/>
                <a:gd name="connsiteY25" fmla="*/ 3256270 h 3256528"/>
                <a:gd name="connsiteX26" fmla="*/ 44703 w 4236042"/>
                <a:gd name="connsiteY26" fmla="*/ 3178138 h 3256528"/>
                <a:gd name="connsiteX27" fmla="*/ 30887 w 4236042"/>
                <a:gd name="connsiteY27" fmla="*/ 2971323 h 3256528"/>
                <a:gd name="connsiteX28" fmla="*/ 48994 w 4236042"/>
                <a:gd name="connsiteY28" fmla="*/ 2518649 h 3256528"/>
                <a:gd name="connsiteX29" fmla="*/ 21833 w 4236042"/>
                <a:gd name="connsiteY29" fmla="*/ 2065976 h 3256528"/>
                <a:gd name="connsiteX30" fmla="*/ 3726 w 4236042"/>
                <a:gd name="connsiteY30" fmla="*/ 1577089 h 3256528"/>
                <a:gd name="connsiteX31" fmla="*/ 98081 w 4236042"/>
                <a:gd name="connsiteY31" fmla="*/ 979560 h 3256528"/>
                <a:gd name="connsiteX32" fmla="*/ 329651 w 4236042"/>
                <a:gd name="connsiteY32" fmla="*/ 541646 h 3256528"/>
                <a:gd name="connsiteX33" fmla="*/ 691790 w 4236042"/>
                <a:gd name="connsiteY33" fmla="*/ 219069 h 3256528"/>
                <a:gd name="connsiteX0" fmla="*/ 691790 w 4236042"/>
                <a:gd name="connsiteY0" fmla="*/ 219069 h 3256528"/>
                <a:gd name="connsiteX1" fmla="*/ 1035821 w 4236042"/>
                <a:gd name="connsiteY1" fmla="*/ 47053 h 3256528"/>
                <a:gd name="connsiteX2" fmla="*/ 1470388 w 4236042"/>
                <a:gd name="connsiteY2" fmla="*/ 1786 h 3256528"/>
                <a:gd name="connsiteX3" fmla="*/ 1968328 w 4236042"/>
                <a:gd name="connsiteY3" fmla="*/ 92321 h 3256528"/>
                <a:gd name="connsiteX4" fmla="*/ 2393841 w 4236042"/>
                <a:gd name="connsiteY4" fmla="*/ 264336 h 3256528"/>
                <a:gd name="connsiteX5" fmla="*/ 2937049 w 4236042"/>
                <a:gd name="connsiteY5" fmla="*/ 409192 h 3256528"/>
                <a:gd name="connsiteX6" fmla="*/ 3416883 w 4236042"/>
                <a:gd name="connsiteY6" fmla="*/ 463513 h 3256528"/>
                <a:gd name="connsiteX7" fmla="*/ 3969144 w 4236042"/>
                <a:gd name="connsiteY7" fmla="*/ 508780 h 3256528"/>
                <a:gd name="connsiteX8" fmla="*/ 4177374 w 4236042"/>
                <a:gd name="connsiteY8" fmla="*/ 535940 h 3256528"/>
                <a:gd name="connsiteX9" fmla="*/ 4231695 w 4236042"/>
                <a:gd name="connsiteY9" fmla="*/ 662689 h 3256528"/>
                <a:gd name="connsiteX10" fmla="*/ 4086839 w 4236042"/>
                <a:gd name="connsiteY10" fmla="*/ 907132 h 3256528"/>
                <a:gd name="connsiteX11" fmla="*/ 3833814 w 4236042"/>
                <a:gd name="connsiteY11" fmla="*/ 1305485 h 3256528"/>
                <a:gd name="connsiteX12" fmla="*/ 3543631 w 4236042"/>
                <a:gd name="connsiteY12" fmla="*/ 1677620 h 3256528"/>
                <a:gd name="connsiteX13" fmla="*/ 3244867 w 4236042"/>
                <a:gd name="connsiteY13" fmla="*/ 1921121 h 3256528"/>
                <a:gd name="connsiteX14" fmla="*/ 2937049 w 4236042"/>
                <a:gd name="connsiteY14" fmla="*/ 2111243 h 3256528"/>
                <a:gd name="connsiteX15" fmla="*/ 2629231 w 4236042"/>
                <a:gd name="connsiteY15" fmla="*/ 2201778 h 3256528"/>
                <a:gd name="connsiteX16" fmla="*/ 2457215 w 4236042"/>
                <a:gd name="connsiteY16" fmla="*/ 2200835 h 3256528"/>
                <a:gd name="connsiteX17" fmla="*/ 2308540 w 4236042"/>
                <a:gd name="connsiteY17" fmla="*/ 2181785 h 3256528"/>
                <a:gd name="connsiteX18" fmla="*/ 2230879 w 4236042"/>
                <a:gd name="connsiteY18" fmla="*/ 2247045 h 3256528"/>
                <a:gd name="connsiteX19" fmla="*/ 2135111 w 4236042"/>
                <a:gd name="connsiteY19" fmla="*/ 2365683 h 3256528"/>
                <a:gd name="connsiteX20" fmla="*/ 1859687 w 4236042"/>
                <a:gd name="connsiteY20" fmla="*/ 2554863 h 3256528"/>
                <a:gd name="connsiteX21" fmla="*/ 1542815 w 4236042"/>
                <a:gd name="connsiteY21" fmla="*/ 2708301 h 3256528"/>
                <a:gd name="connsiteX22" fmla="*/ 1053928 w 4236042"/>
                <a:gd name="connsiteY22" fmla="*/ 2844574 h 3256528"/>
                <a:gd name="connsiteX23" fmla="*/ 555988 w 4236042"/>
                <a:gd name="connsiteY23" fmla="*/ 3052804 h 3256528"/>
                <a:gd name="connsiteX24" fmla="*/ 284384 w 4236042"/>
                <a:gd name="connsiteY24" fmla="*/ 3197659 h 3256528"/>
                <a:gd name="connsiteX25" fmla="*/ 148582 w 4236042"/>
                <a:gd name="connsiteY25" fmla="*/ 3256270 h 3256528"/>
                <a:gd name="connsiteX26" fmla="*/ 44703 w 4236042"/>
                <a:gd name="connsiteY26" fmla="*/ 3178138 h 3256528"/>
                <a:gd name="connsiteX27" fmla="*/ 30887 w 4236042"/>
                <a:gd name="connsiteY27" fmla="*/ 2971323 h 3256528"/>
                <a:gd name="connsiteX28" fmla="*/ 48994 w 4236042"/>
                <a:gd name="connsiteY28" fmla="*/ 2518649 h 3256528"/>
                <a:gd name="connsiteX29" fmla="*/ 21833 w 4236042"/>
                <a:gd name="connsiteY29" fmla="*/ 2065976 h 3256528"/>
                <a:gd name="connsiteX30" fmla="*/ 3726 w 4236042"/>
                <a:gd name="connsiteY30" fmla="*/ 1577089 h 3256528"/>
                <a:gd name="connsiteX31" fmla="*/ 98081 w 4236042"/>
                <a:gd name="connsiteY31" fmla="*/ 979560 h 3256528"/>
                <a:gd name="connsiteX32" fmla="*/ 329651 w 4236042"/>
                <a:gd name="connsiteY32" fmla="*/ 541646 h 3256528"/>
                <a:gd name="connsiteX33" fmla="*/ 691790 w 4236042"/>
                <a:gd name="connsiteY33" fmla="*/ 219069 h 3256528"/>
                <a:gd name="connsiteX0" fmla="*/ 691790 w 4235152"/>
                <a:gd name="connsiteY0" fmla="*/ 219069 h 3256528"/>
                <a:gd name="connsiteX1" fmla="*/ 1035821 w 4235152"/>
                <a:gd name="connsiteY1" fmla="*/ 47053 h 3256528"/>
                <a:gd name="connsiteX2" fmla="*/ 1470388 w 4235152"/>
                <a:gd name="connsiteY2" fmla="*/ 1786 h 3256528"/>
                <a:gd name="connsiteX3" fmla="*/ 1968328 w 4235152"/>
                <a:gd name="connsiteY3" fmla="*/ 92321 h 3256528"/>
                <a:gd name="connsiteX4" fmla="*/ 2393841 w 4235152"/>
                <a:gd name="connsiteY4" fmla="*/ 264336 h 3256528"/>
                <a:gd name="connsiteX5" fmla="*/ 2937049 w 4235152"/>
                <a:gd name="connsiteY5" fmla="*/ 409192 h 3256528"/>
                <a:gd name="connsiteX6" fmla="*/ 3416883 w 4235152"/>
                <a:gd name="connsiteY6" fmla="*/ 463513 h 3256528"/>
                <a:gd name="connsiteX7" fmla="*/ 3969144 w 4235152"/>
                <a:gd name="connsiteY7" fmla="*/ 508780 h 3256528"/>
                <a:gd name="connsiteX8" fmla="*/ 4177374 w 4235152"/>
                <a:gd name="connsiteY8" fmla="*/ 535940 h 3256528"/>
                <a:gd name="connsiteX9" fmla="*/ 4231695 w 4235152"/>
                <a:gd name="connsiteY9" fmla="*/ 662689 h 3256528"/>
                <a:gd name="connsiteX10" fmla="*/ 4101127 w 4235152"/>
                <a:gd name="connsiteY10" fmla="*/ 907132 h 3256528"/>
                <a:gd name="connsiteX11" fmla="*/ 3833814 w 4235152"/>
                <a:gd name="connsiteY11" fmla="*/ 1305485 h 3256528"/>
                <a:gd name="connsiteX12" fmla="*/ 3543631 w 4235152"/>
                <a:gd name="connsiteY12" fmla="*/ 1677620 h 3256528"/>
                <a:gd name="connsiteX13" fmla="*/ 3244867 w 4235152"/>
                <a:gd name="connsiteY13" fmla="*/ 1921121 h 3256528"/>
                <a:gd name="connsiteX14" fmla="*/ 2937049 w 4235152"/>
                <a:gd name="connsiteY14" fmla="*/ 2111243 h 3256528"/>
                <a:gd name="connsiteX15" fmla="*/ 2629231 w 4235152"/>
                <a:gd name="connsiteY15" fmla="*/ 2201778 h 3256528"/>
                <a:gd name="connsiteX16" fmla="*/ 2457215 w 4235152"/>
                <a:gd name="connsiteY16" fmla="*/ 2200835 h 3256528"/>
                <a:gd name="connsiteX17" fmla="*/ 2308540 w 4235152"/>
                <a:gd name="connsiteY17" fmla="*/ 2181785 h 3256528"/>
                <a:gd name="connsiteX18" fmla="*/ 2230879 w 4235152"/>
                <a:gd name="connsiteY18" fmla="*/ 2247045 h 3256528"/>
                <a:gd name="connsiteX19" fmla="*/ 2135111 w 4235152"/>
                <a:gd name="connsiteY19" fmla="*/ 2365683 h 3256528"/>
                <a:gd name="connsiteX20" fmla="*/ 1859687 w 4235152"/>
                <a:gd name="connsiteY20" fmla="*/ 2554863 h 3256528"/>
                <a:gd name="connsiteX21" fmla="*/ 1542815 w 4235152"/>
                <a:gd name="connsiteY21" fmla="*/ 2708301 h 3256528"/>
                <a:gd name="connsiteX22" fmla="*/ 1053928 w 4235152"/>
                <a:gd name="connsiteY22" fmla="*/ 2844574 h 3256528"/>
                <a:gd name="connsiteX23" fmla="*/ 555988 w 4235152"/>
                <a:gd name="connsiteY23" fmla="*/ 3052804 h 3256528"/>
                <a:gd name="connsiteX24" fmla="*/ 284384 w 4235152"/>
                <a:gd name="connsiteY24" fmla="*/ 3197659 h 3256528"/>
                <a:gd name="connsiteX25" fmla="*/ 148582 w 4235152"/>
                <a:gd name="connsiteY25" fmla="*/ 3256270 h 3256528"/>
                <a:gd name="connsiteX26" fmla="*/ 44703 w 4235152"/>
                <a:gd name="connsiteY26" fmla="*/ 3178138 h 3256528"/>
                <a:gd name="connsiteX27" fmla="*/ 30887 w 4235152"/>
                <a:gd name="connsiteY27" fmla="*/ 2971323 h 3256528"/>
                <a:gd name="connsiteX28" fmla="*/ 48994 w 4235152"/>
                <a:gd name="connsiteY28" fmla="*/ 2518649 h 3256528"/>
                <a:gd name="connsiteX29" fmla="*/ 21833 w 4235152"/>
                <a:gd name="connsiteY29" fmla="*/ 2065976 h 3256528"/>
                <a:gd name="connsiteX30" fmla="*/ 3726 w 4235152"/>
                <a:gd name="connsiteY30" fmla="*/ 1577089 h 3256528"/>
                <a:gd name="connsiteX31" fmla="*/ 98081 w 4235152"/>
                <a:gd name="connsiteY31" fmla="*/ 979560 h 3256528"/>
                <a:gd name="connsiteX32" fmla="*/ 329651 w 4235152"/>
                <a:gd name="connsiteY32" fmla="*/ 541646 h 3256528"/>
                <a:gd name="connsiteX33" fmla="*/ 691790 w 4235152"/>
                <a:gd name="connsiteY33" fmla="*/ 219069 h 3256528"/>
                <a:gd name="connsiteX0" fmla="*/ 691790 w 4235152"/>
                <a:gd name="connsiteY0" fmla="*/ 219069 h 3256528"/>
                <a:gd name="connsiteX1" fmla="*/ 1035821 w 4235152"/>
                <a:gd name="connsiteY1" fmla="*/ 47053 h 3256528"/>
                <a:gd name="connsiteX2" fmla="*/ 1470388 w 4235152"/>
                <a:gd name="connsiteY2" fmla="*/ 1786 h 3256528"/>
                <a:gd name="connsiteX3" fmla="*/ 1968328 w 4235152"/>
                <a:gd name="connsiteY3" fmla="*/ 92321 h 3256528"/>
                <a:gd name="connsiteX4" fmla="*/ 2403366 w 4235152"/>
                <a:gd name="connsiteY4" fmla="*/ 254811 h 3256528"/>
                <a:gd name="connsiteX5" fmla="*/ 2937049 w 4235152"/>
                <a:gd name="connsiteY5" fmla="*/ 409192 h 3256528"/>
                <a:gd name="connsiteX6" fmla="*/ 3416883 w 4235152"/>
                <a:gd name="connsiteY6" fmla="*/ 463513 h 3256528"/>
                <a:gd name="connsiteX7" fmla="*/ 3969144 w 4235152"/>
                <a:gd name="connsiteY7" fmla="*/ 508780 h 3256528"/>
                <a:gd name="connsiteX8" fmla="*/ 4177374 w 4235152"/>
                <a:gd name="connsiteY8" fmla="*/ 535940 h 3256528"/>
                <a:gd name="connsiteX9" fmla="*/ 4231695 w 4235152"/>
                <a:gd name="connsiteY9" fmla="*/ 662689 h 3256528"/>
                <a:gd name="connsiteX10" fmla="*/ 4101127 w 4235152"/>
                <a:gd name="connsiteY10" fmla="*/ 907132 h 3256528"/>
                <a:gd name="connsiteX11" fmla="*/ 3833814 w 4235152"/>
                <a:gd name="connsiteY11" fmla="*/ 1305485 h 3256528"/>
                <a:gd name="connsiteX12" fmla="*/ 3543631 w 4235152"/>
                <a:gd name="connsiteY12" fmla="*/ 1677620 h 3256528"/>
                <a:gd name="connsiteX13" fmla="*/ 3244867 w 4235152"/>
                <a:gd name="connsiteY13" fmla="*/ 1921121 h 3256528"/>
                <a:gd name="connsiteX14" fmla="*/ 2937049 w 4235152"/>
                <a:gd name="connsiteY14" fmla="*/ 2111243 h 3256528"/>
                <a:gd name="connsiteX15" fmla="*/ 2629231 w 4235152"/>
                <a:gd name="connsiteY15" fmla="*/ 2201778 h 3256528"/>
                <a:gd name="connsiteX16" fmla="*/ 2457215 w 4235152"/>
                <a:gd name="connsiteY16" fmla="*/ 2200835 h 3256528"/>
                <a:gd name="connsiteX17" fmla="*/ 2308540 w 4235152"/>
                <a:gd name="connsiteY17" fmla="*/ 2181785 h 3256528"/>
                <a:gd name="connsiteX18" fmla="*/ 2230879 w 4235152"/>
                <a:gd name="connsiteY18" fmla="*/ 2247045 h 3256528"/>
                <a:gd name="connsiteX19" fmla="*/ 2135111 w 4235152"/>
                <a:gd name="connsiteY19" fmla="*/ 2365683 h 3256528"/>
                <a:gd name="connsiteX20" fmla="*/ 1859687 w 4235152"/>
                <a:gd name="connsiteY20" fmla="*/ 2554863 h 3256528"/>
                <a:gd name="connsiteX21" fmla="*/ 1542815 w 4235152"/>
                <a:gd name="connsiteY21" fmla="*/ 2708301 h 3256528"/>
                <a:gd name="connsiteX22" fmla="*/ 1053928 w 4235152"/>
                <a:gd name="connsiteY22" fmla="*/ 2844574 h 3256528"/>
                <a:gd name="connsiteX23" fmla="*/ 555988 w 4235152"/>
                <a:gd name="connsiteY23" fmla="*/ 3052804 h 3256528"/>
                <a:gd name="connsiteX24" fmla="*/ 284384 w 4235152"/>
                <a:gd name="connsiteY24" fmla="*/ 3197659 h 3256528"/>
                <a:gd name="connsiteX25" fmla="*/ 148582 w 4235152"/>
                <a:gd name="connsiteY25" fmla="*/ 3256270 h 3256528"/>
                <a:gd name="connsiteX26" fmla="*/ 44703 w 4235152"/>
                <a:gd name="connsiteY26" fmla="*/ 3178138 h 3256528"/>
                <a:gd name="connsiteX27" fmla="*/ 30887 w 4235152"/>
                <a:gd name="connsiteY27" fmla="*/ 2971323 h 3256528"/>
                <a:gd name="connsiteX28" fmla="*/ 48994 w 4235152"/>
                <a:gd name="connsiteY28" fmla="*/ 2518649 h 3256528"/>
                <a:gd name="connsiteX29" fmla="*/ 21833 w 4235152"/>
                <a:gd name="connsiteY29" fmla="*/ 2065976 h 3256528"/>
                <a:gd name="connsiteX30" fmla="*/ 3726 w 4235152"/>
                <a:gd name="connsiteY30" fmla="*/ 1577089 h 3256528"/>
                <a:gd name="connsiteX31" fmla="*/ 98081 w 4235152"/>
                <a:gd name="connsiteY31" fmla="*/ 979560 h 3256528"/>
                <a:gd name="connsiteX32" fmla="*/ 329651 w 4235152"/>
                <a:gd name="connsiteY32" fmla="*/ 541646 h 3256528"/>
                <a:gd name="connsiteX33" fmla="*/ 691790 w 4235152"/>
                <a:gd name="connsiteY33" fmla="*/ 219069 h 3256528"/>
                <a:gd name="connsiteX0" fmla="*/ 691790 w 4235152"/>
                <a:gd name="connsiteY0" fmla="*/ 219069 h 3256528"/>
                <a:gd name="connsiteX1" fmla="*/ 1035821 w 4235152"/>
                <a:gd name="connsiteY1" fmla="*/ 47053 h 3256528"/>
                <a:gd name="connsiteX2" fmla="*/ 1470388 w 4235152"/>
                <a:gd name="connsiteY2" fmla="*/ 1786 h 3256528"/>
                <a:gd name="connsiteX3" fmla="*/ 1968328 w 4235152"/>
                <a:gd name="connsiteY3" fmla="*/ 92321 h 3256528"/>
                <a:gd name="connsiteX4" fmla="*/ 2403366 w 4235152"/>
                <a:gd name="connsiteY4" fmla="*/ 254811 h 3256528"/>
                <a:gd name="connsiteX5" fmla="*/ 2937049 w 4235152"/>
                <a:gd name="connsiteY5" fmla="*/ 409192 h 3256528"/>
                <a:gd name="connsiteX6" fmla="*/ 3416883 w 4235152"/>
                <a:gd name="connsiteY6" fmla="*/ 463513 h 3256528"/>
                <a:gd name="connsiteX7" fmla="*/ 3969144 w 4235152"/>
                <a:gd name="connsiteY7" fmla="*/ 508780 h 3256528"/>
                <a:gd name="connsiteX8" fmla="*/ 4177374 w 4235152"/>
                <a:gd name="connsiteY8" fmla="*/ 535940 h 3256528"/>
                <a:gd name="connsiteX9" fmla="*/ 4231695 w 4235152"/>
                <a:gd name="connsiteY9" fmla="*/ 662689 h 3256528"/>
                <a:gd name="connsiteX10" fmla="*/ 4101127 w 4235152"/>
                <a:gd name="connsiteY10" fmla="*/ 907132 h 3256528"/>
                <a:gd name="connsiteX11" fmla="*/ 3833814 w 4235152"/>
                <a:gd name="connsiteY11" fmla="*/ 1305485 h 3256528"/>
                <a:gd name="connsiteX12" fmla="*/ 3543631 w 4235152"/>
                <a:gd name="connsiteY12" fmla="*/ 1677620 h 3256528"/>
                <a:gd name="connsiteX13" fmla="*/ 3244867 w 4235152"/>
                <a:gd name="connsiteY13" fmla="*/ 1921121 h 3256528"/>
                <a:gd name="connsiteX14" fmla="*/ 2937049 w 4235152"/>
                <a:gd name="connsiteY14" fmla="*/ 2111243 h 3256528"/>
                <a:gd name="connsiteX15" fmla="*/ 2629231 w 4235152"/>
                <a:gd name="connsiteY15" fmla="*/ 2201778 h 3256528"/>
                <a:gd name="connsiteX16" fmla="*/ 2457215 w 4235152"/>
                <a:gd name="connsiteY16" fmla="*/ 2200835 h 3256528"/>
                <a:gd name="connsiteX17" fmla="*/ 2308540 w 4235152"/>
                <a:gd name="connsiteY17" fmla="*/ 2181785 h 3256528"/>
                <a:gd name="connsiteX18" fmla="*/ 2230879 w 4235152"/>
                <a:gd name="connsiteY18" fmla="*/ 2247045 h 3256528"/>
                <a:gd name="connsiteX19" fmla="*/ 2111299 w 4235152"/>
                <a:gd name="connsiteY19" fmla="*/ 2389496 h 3256528"/>
                <a:gd name="connsiteX20" fmla="*/ 1859687 w 4235152"/>
                <a:gd name="connsiteY20" fmla="*/ 2554863 h 3256528"/>
                <a:gd name="connsiteX21" fmla="*/ 1542815 w 4235152"/>
                <a:gd name="connsiteY21" fmla="*/ 2708301 h 3256528"/>
                <a:gd name="connsiteX22" fmla="*/ 1053928 w 4235152"/>
                <a:gd name="connsiteY22" fmla="*/ 2844574 h 3256528"/>
                <a:gd name="connsiteX23" fmla="*/ 555988 w 4235152"/>
                <a:gd name="connsiteY23" fmla="*/ 3052804 h 3256528"/>
                <a:gd name="connsiteX24" fmla="*/ 284384 w 4235152"/>
                <a:gd name="connsiteY24" fmla="*/ 3197659 h 3256528"/>
                <a:gd name="connsiteX25" fmla="*/ 148582 w 4235152"/>
                <a:gd name="connsiteY25" fmla="*/ 3256270 h 3256528"/>
                <a:gd name="connsiteX26" fmla="*/ 44703 w 4235152"/>
                <a:gd name="connsiteY26" fmla="*/ 3178138 h 3256528"/>
                <a:gd name="connsiteX27" fmla="*/ 30887 w 4235152"/>
                <a:gd name="connsiteY27" fmla="*/ 2971323 h 3256528"/>
                <a:gd name="connsiteX28" fmla="*/ 48994 w 4235152"/>
                <a:gd name="connsiteY28" fmla="*/ 2518649 h 3256528"/>
                <a:gd name="connsiteX29" fmla="*/ 21833 w 4235152"/>
                <a:gd name="connsiteY29" fmla="*/ 2065976 h 3256528"/>
                <a:gd name="connsiteX30" fmla="*/ 3726 w 4235152"/>
                <a:gd name="connsiteY30" fmla="*/ 1577089 h 3256528"/>
                <a:gd name="connsiteX31" fmla="*/ 98081 w 4235152"/>
                <a:gd name="connsiteY31" fmla="*/ 979560 h 3256528"/>
                <a:gd name="connsiteX32" fmla="*/ 329651 w 4235152"/>
                <a:gd name="connsiteY32" fmla="*/ 541646 h 3256528"/>
                <a:gd name="connsiteX33" fmla="*/ 691790 w 4235152"/>
                <a:gd name="connsiteY33" fmla="*/ 219069 h 3256528"/>
                <a:gd name="connsiteX0" fmla="*/ 691790 w 4235152"/>
                <a:gd name="connsiteY0" fmla="*/ 219069 h 3256528"/>
                <a:gd name="connsiteX1" fmla="*/ 1035821 w 4235152"/>
                <a:gd name="connsiteY1" fmla="*/ 47053 h 3256528"/>
                <a:gd name="connsiteX2" fmla="*/ 1470388 w 4235152"/>
                <a:gd name="connsiteY2" fmla="*/ 1786 h 3256528"/>
                <a:gd name="connsiteX3" fmla="*/ 1968328 w 4235152"/>
                <a:gd name="connsiteY3" fmla="*/ 92321 h 3256528"/>
                <a:gd name="connsiteX4" fmla="*/ 2403366 w 4235152"/>
                <a:gd name="connsiteY4" fmla="*/ 254811 h 3256528"/>
                <a:gd name="connsiteX5" fmla="*/ 2937049 w 4235152"/>
                <a:gd name="connsiteY5" fmla="*/ 409192 h 3256528"/>
                <a:gd name="connsiteX6" fmla="*/ 3416883 w 4235152"/>
                <a:gd name="connsiteY6" fmla="*/ 463513 h 3256528"/>
                <a:gd name="connsiteX7" fmla="*/ 3969144 w 4235152"/>
                <a:gd name="connsiteY7" fmla="*/ 508780 h 3256528"/>
                <a:gd name="connsiteX8" fmla="*/ 4177374 w 4235152"/>
                <a:gd name="connsiteY8" fmla="*/ 535940 h 3256528"/>
                <a:gd name="connsiteX9" fmla="*/ 4231695 w 4235152"/>
                <a:gd name="connsiteY9" fmla="*/ 662689 h 3256528"/>
                <a:gd name="connsiteX10" fmla="*/ 4101127 w 4235152"/>
                <a:gd name="connsiteY10" fmla="*/ 907132 h 3256528"/>
                <a:gd name="connsiteX11" fmla="*/ 3833814 w 4235152"/>
                <a:gd name="connsiteY11" fmla="*/ 1305485 h 3256528"/>
                <a:gd name="connsiteX12" fmla="*/ 3543631 w 4235152"/>
                <a:gd name="connsiteY12" fmla="*/ 1677620 h 3256528"/>
                <a:gd name="connsiteX13" fmla="*/ 3244867 w 4235152"/>
                <a:gd name="connsiteY13" fmla="*/ 1921121 h 3256528"/>
                <a:gd name="connsiteX14" fmla="*/ 2937049 w 4235152"/>
                <a:gd name="connsiteY14" fmla="*/ 2111243 h 3256528"/>
                <a:gd name="connsiteX15" fmla="*/ 2629231 w 4235152"/>
                <a:gd name="connsiteY15" fmla="*/ 2201778 h 3256528"/>
                <a:gd name="connsiteX16" fmla="*/ 2457215 w 4235152"/>
                <a:gd name="connsiteY16" fmla="*/ 2200835 h 3256528"/>
                <a:gd name="connsiteX17" fmla="*/ 2303778 w 4235152"/>
                <a:gd name="connsiteY17" fmla="*/ 2172260 h 3256528"/>
                <a:gd name="connsiteX18" fmla="*/ 2230879 w 4235152"/>
                <a:gd name="connsiteY18" fmla="*/ 2247045 h 3256528"/>
                <a:gd name="connsiteX19" fmla="*/ 2111299 w 4235152"/>
                <a:gd name="connsiteY19" fmla="*/ 2389496 h 3256528"/>
                <a:gd name="connsiteX20" fmla="*/ 1859687 w 4235152"/>
                <a:gd name="connsiteY20" fmla="*/ 2554863 h 3256528"/>
                <a:gd name="connsiteX21" fmla="*/ 1542815 w 4235152"/>
                <a:gd name="connsiteY21" fmla="*/ 2708301 h 3256528"/>
                <a:gd name="connsiteX22" fmla="*/ 1053928 w 4235152"/>
                <a:gd name="connsiteY22" fmla="*/ 2844574 h 3256528"/>
                <a:gd name="connsiteX23" fmla="*/ 555988 w 4235152"/>
                <a:gd name="connsiteY23" fmla="*/ 3052804 h 3256528"/>
                <a:gd name="connsiteX24" fmla="*/ 284384 w 4235152"/>
                <a:gd name="connsiteY24" fmla="*/ 3197659 h 3256528"/>
                <a:gd name="connsiteX25" fmla="*/ 148582 w 4235152"/>
                <a:gd name="connsiteY25" fmla="*/ 3256270 h 3256528"/>
                <a:gd name="connsiteX26" fmla="*/ 44703 w 4235152"/>
                <a:gd name="connsiteY26" fmla="*/ 3178138 h 3256528"/>
                <a:gd name="connsiteX27" fmla="*/ 30887 w 4235152"/>
                <a:gd name="connsiteY27" fmla="*/ 2971323 h 3256528"/>
                <a:gd name="connsiteX28" fmla="*/ 48994 w 4235152"/>
                <a:gd name="connsiteY28" fmla="*/ 2518649 h 3256528"/>
                <a:gd name="connsiteX29" fmla="*/ 21833 w 4235152"/>
                <a:gd name="connsiteY29" fmla="*/ 2065976 h 3256528"/>
                <a:gd name="connsiteX30" fmla="*/ 3726 w 4235152"/>
                <a:gd name="connsiteY30" fmla="*/ 1577089 h 3256528"/>
                <a:gd name="connsiteX31" fmla="*/ 98081 w 4235152"/>
                <a:gd name="connsiteY31" fmla="*/ 979560 h 3256528"/>
                <a:gd name="connsiteX32" fmla="*/ 329651 w 4235152"/>
                <a:gd name="connsiteY32" fmla="*/ 541646 h 3256528"/>
                <a:gd name="connsiteX33" fmla="*/ 691790 w 4235152"/>
                <a:gd name="connsiteY33" fmla="*/ 219069 h 3256528"/>
                <a:gd name="connsiteX0" fmla="*/ 691790 w 4235152"/>
                <a:gd name="connsiteY0" fmla="*/ 219069 h 3256528"/>
                <a:gd name="connsiteX1" fmla="*/ 1035821 w 4235152"/>
                <a:gd name="connsiteY1" fmla="*/ 47053 h 3256528"/>
                <a:gd name="connsiteX2" fmla="*/ 1470388 w 4235152"/>
                <a:gd name="connsiteY2" fmla="*/ 1786 h 3256528"/>
                <a:gd name="connsiteX3" fmla="*/ 1968328 w 4235152"/>
                <a:gd name="connsiteY3" fmla="*/ 92321 h 3256528"/>
                <a:gd name="connsiteX4" fmla="*/ 2403366 w 4235152"/>
                <a:gd name="connsiteY4" fmla="*/ 254811 h 3256528"/>
                <a:gd name="connsiteX5" fmla="*/ 2937049 w 4235152"/>
                <a:gd name="connsiteY5" fmla="*/ 409192 h 3256528"/>
                <a:gd name="connsiteX6" fmla="*/ 3416883 w 4235152"/>
                <a:gd name="connsiteY6" fmla="*/ 463513 h 3256528"/>
                <a:gd name="connsiteX7" fmla="*/ 3969144 w 4235152"/>
                <a:gd name="connsiteY7" fmla="*/ 508780 h 3256528"/>
                <a:gd name="connsiteX8" fmla="*/ 4177374 w 4235152"/>
                <a:gd name="connsiteY8" fmla="*/ 535940 h 3256528"/>
                <a:gd name="connsiteX9" fmla="*/ 4231695 w 4235152"/>
                <a:gd name="connsiteY9" fmla="*/ 662689 h 3256528"/>
                <a:gd name="connsiteX10" fmla="*/ 4101127 w 4235152"/>
                <a:gd name="connsiteY10" fmla="*/ 907132 h 3256528"/>
                <a:gd name="connsiteX11" fmla="*/ 3833814 w 4235152"/>
                <a:gd name="connsiteY11" fmla="*/ 1305485 h 3256528"/>
                <a:gd name="connsiteX12" fmla="*/ 3543631 w 4235152"/>
                <a:gd name="connsiteY12" fmla="*/ 1677620 h 3256528"/>
                <a:gd name="connsiteX13" fmla="*/ 3244867 w 4235152"/>
                <a:gd name="connsiteY13" fmla="*/ 1921121 h 3256528"/>
                <a:gd name="connsiteX14" fmla="*/ 2937049 w 4235152"/>
                <a:gd name="connsiteY14" fmla="*/ 2111243 h 3256528"/>
                <a:gd name="connsiteX15" fmla="*/ 2629231 w 4235152"/>
                <a:gd name="connsiteY15" fmla="*/ 2201778 h 3256528"/>
                <a:gd name="connsiteX16" fmla="*/ 2442928 w 4235152"/>
                <a:gd name="connsiteY16" fmla="*/ 2191310 h 3256528"/>
                <a:gd name="connsiteX17" fmla="*/ 2303778 w 4235152"/>
                <a:gd name="connsiteY17" fmla="*/ 2172260 h 3256528"/>
                <a:gd name="connsiteX18" fmla="*/ 2230879 w 4235152"/>
                <a:gd name="connsiteY18" fmla="*/ 2247045 h 3256528"/>
                <a:gd name="connsiteX19" fmla="*/ 2111299 w 4235152"/>
                <a:gd name="connsiteY19" fmla="*/ 2389496 h 3256528"/>
                <a:gd name="connsiteX20" fmla="*/ 1859687 w 4235152"/>
                <a:gd name="connsiteY20" fmla="*/ 2554863 h 3256528"/>
                <a:gd name="connsiteX21" fmla="*/ 1542815 w 4235152"/>
                <a:gd name="connsiteY21" fmla="*/ 2708301 h 3256528"/>
                <a:gd name="connsiteX22" fmla="*/ 1053928 w 4235152"/>
                <a:gd name="connsiteY22" fmla="*/ 2844574 h 3256528"/>
                <a:gd name="connsiteX23" fmla="*/ 555988 w 4235152"/>
                <a:gd name="connsiteY23" fmla="*/ 3052804 h 3256528"/>
                <a:gd name="connsiteX24" fmla="*/ 284384 w 4235152"/>
                <a:gd name="connsiteY24" fmla="*/ 3197659 h 3256528"/>
                <a:gd name="connsiteX25" fmla="*/ 148582 w 4235152"/>
                <a:gd name="connsiteY25" fmla="*/ 3256270 h 3256528"/>
                <a:gd name="connsiteX26" fmla="*/ 44703 w 4235152"/>
                <a:gd name="connsiteY26" fmla="*/ 3178138 h 3256528"/>
                <a:gd name="connsiteX27" fmla="*/ 30887 w 4235152"/>
                <a:gd name="connsiteY27" fmla="*/ 2971323 h 3256528"/>
                <a:gd name="connsiteX28" fmla="*/ 48994 w 4235152"/>
                <a:gd name="connsiteY28" fmla="*/ 2518649 h 3256528"/>
                <a:gd name="connsiteX29" fmla="*/ 21833 w 4235152"/>
                <a:gd name="connsiteY29" fmla="*/ 2065976 h 3256528"/>
                <a:gd name="connsiteX30" fmla="*/ 3726 w 4235152"/>
                <a:gd name="connsiteY30" fmla="*/ 1577089 h 3256528"/>
                <a:gd name="connsiteX31" fmla="*/ 98081 w 4235152"/>
                <a:gd name="connsiteY31" fmla="*/ 979560 h 3256528"/>
                <a:gd name="connsiteX32" fmla="*/ 329651 w 4235152"/>
                <a:gd name="connsiteY32" fmla="*/ 541646 h 3256528"/>
                <a:gd name="connsiteX33" fmla="*/ 691790 w 4235152"/>
                <a:gd name="connsiteY33" fmla="*/ 219069 h 3256528"/>
                <a:gd name="connsiteX0" fmla="*/ 691790 w 4235152"/>
                <a:gd name="connsiteY0" fmla="*/ 219069 h 3256528"/>
                <a:gd name="connsiteX1" fmla="*/ 1035821 w 4235152"/>
                <a:gd name="connsiteY1" fmla="*/ 47053 h 3256528"/>
                <a:gd name="connsiteX2" fmla="*/ 1470388 w 4235152"/>
                <a:gd name="connsiteY2" fmla="*/ 1786 h 3256528"/>
                <a:gd name="connsiteX3" fmla="*/ 1968328 w 4235152"/>
                <a:gd name="connsiteY3" fmla="*/ 92321 h 3256528"/>
                <a:gd name="connsiteX4" fmla="*/ 2403366 w 4235152"/>
                <a:gd name="connsiteY4" fmla="*/ 254811 h 3256528"/>
                <a:gd name="connsiteX5" fmla="*/ 2937049 w 4235152"/>
                <a:gd name="connsiteY5" fmla="*/ 409192 h 3256528"/>
                <a:gd name="connsiteX6" fmla="*/ 3416883 w 4235152"/>
                <a:gd name="connsiteY6" fmla="*/ 463513 h 3256528"/>
                <a:gd name="connsiteX7" fmla="*/ 3969144 w 4235152"/>
                <a:gd name="connsiteY7" fmla="*/ 508780 h 3256528"/>
                <a:gd name="connsiteX8" fmla="*/ 4177374 w 4235152"/>
                <a:gd name="connsiteY8" fmla="*/ 535940 h 3256528"/>
                <a:gd name="connsiteX9" fmla="*/ 4231695 w 4235152"/>
                <a:gd name="connsiteY9" fmla="*/ 662689 h 3256528"/>
                <a:gd name="connsiteX10" fmla="*/ 4101127 w 4235152"/>
                <a:gd name="connsiteY10" fmla="*/ 907132 h 3256528"/>
                <a:gd name="connsiteX11" fmla="*/ 3833814 w 4235152"/>
                <a:gd name="connsiteY11" fmla="*/ 1305485 h 3256528"/>
                <a:gd name="connsiteX12" fmla="*/ 3543631 w 4235152"/>
                <a:gd name="connsiteY12" fmla="*/ 1677620 h 3256528"/>
                <a:gd name="connsiteX13" fmla="*/ 3244867 w 4235152"/>
                <a:gd name="connsiteY13" fmla="*/ 1921121 h 3256528"/>
                <a:gd name="connsiteX14" fmla="*/ 2937049 w 4235152"/>
                <a:gd name="connsiteY14" fmla="*/ 2111243 h 3256528"/>
                <a:gd name="connsiteX15" fmla="*/ 2629231 w 4235152"/>
                <a:gd name="connsiteY15" fmla="*/ 2201778 h 3256528"/>
                <a:gd name="connsiteX16" fmla="*/ 2442928 w 4235152"/>
                <a:gd name="connsiteY16" fmla="*/ 2191310 h 3256528"/>
                <a:gd name="connsiteX17" fmla="*/ 2303778 w 4235152"/>
                <a:gd name="connsiteY17" fmla="*/ 2172260 h 3256528"/>
                <a:gd name="connsiteX18" fmla="*/ 2221354 w 4235152"/>
                <a:gd name="connsiteY18" fmla="*/ 2247045 h 3256528"/>
                <a:gd name="connsiteX19" fmla="*/ 2111299 w 4235152"/>
                <a:gd name="connsiteY19" fmla="*/ 2389496 h 3256528"/>
                <a:gd name="connsiteX20" fmla="*/ 1859687 w 4235152"/>
                <a:gd name="connsiteY20" fmla="*/ 2554863 h 3256528"/>
                <a:gd name="connsiteX21" fmla="*/ 1542815 w 4235152"/>
                <a:gd name="connsiteY21" fmla="*/ 2708301 h 3256528"/>
                <a:gd name="connsiteX22" fmla="*/ 1053928 w 4235152"/>
                <a:gd name="connsiteY22" fmla="*/ 2844574 h 3256528"/>
                <a:gd name="connsiteX23" fmla="*/ 555988 w 4235152"/>
                <a:gd name="connsiteY23" fmla="*/ 3052804 h 3256528"/>
                <a:gd name="connsiteX24" fmla="*/ 284384 w 4235152"/>
                <a:gd name="connsiteY24" fmla="*/ 3197659 h 3256528"/>
                <a:gd name="connsiteX25" fmla="*/ 148582 w 4235152"/>
                <a:gd name="connsiteY25" fmla="*/ 3256270 h 3256528"/>
                <a:gd name="connsiteX26" fmla="*/ 44703 w 4235152"/>
                <a:gd name="connsiteY26" fmla="*/ 3178138 h 3256528"/>
                <a:gd name="connsiteX27" fmla="*/ 30887 w 4235152"/>
                <a:gd name="connsiteY27" fmla="*/ 2971323 h 3256528"/>
                <a:gd name="connsiteX28" fmla="*/ 48994 w 4235152"/>
                <a:gd name="connsiteY28" fmla="*/ 2518649 h 3256528"/>
                <a:gd name="connsiteX29" fmla="*/ 21833 w 4235152"/>
                <a:gd name="connsiteY29" fmla="*/ 2065976 h 3256528"/>
                <a:gd name="connsiteX30" fmla="*/ 3726 w 4235152"/>
                <a:gd name="connsiteY30" fmla="*/ 1577089 h 3256528"/>
                <a:gd name="connsiteX31" fmla="*/ 98081 w 4235152"/>
                <a:gd name="connsiteY31" fmla="*/ 979560 h 3256528"/>
                <a:gd name="connsiteX32" fmla="*/ 329651 w 4235152"/>
                <a:gd name="connsiteY32" fmla="*/ 541646 h 3256528"/>
                <a:gd name="connsiteX33" fmla="*/ 691790 w 4235152"/>
                <a:gd name="connsiteY33" fmla="*/ 219069 h 3256528"/>
                <a:gd name="connsiteX0" fmla="*/ 691710 w 4235072"/>
                <a:gd name="connsiteY0" fmla="*/ 219069 h 3256528"/>
                <a:gd name="connsiteX1" fmla="*/ 1035741 w 4235072"/>
                <a:gd name="connsiteY1" fmla="*/ 47053 h 3256528"/>
                <a:gd name="connsiteX2" fmla="*/ 1470308 w 4235072"/>
                <a:gd name="connsiteY2" fmla="*/ 1786 h 3256528"/>
                <a:gd name="connsiteX3" fmla="*/ 1968248 w 4235072"/>
                <a:gd name="connsiteY3" fmla="*/ 92321 h 3256528"/>
                <a:gd name="connsiteX4" fmla="*/ 2403286 w 4235072"/>
                <a:gd name="connsiteY4" fmla="*/ 254811 h 3256528"/>
                <a:gd name="connsiteX5" fmla="*/ 2936969 w 4235072"/>
                <a:gd name="connsiteY5" fmla="*/ 409192 h 3256528"/>
                <a:gd name="connsiteX6" fmla="*/ 3416803 w 4235072"/>
                <a:gd name="connsiteY6" fmla="*/ 463513 h 3256528"/>
                <a:gd name="connsiteX7" fmla="*/ 3969064 w 4235072"/>
                <a:gd name="connsiteY7" fmla="*/ 508780 h 3256528"/>
                <a:gd name="connsiteX8" fmla="*/ 4177294 w 4235072"/>
                <a:gd name="connsiteY8" fmla="*/ 535940 h 3256528"/>
                <a:gd name="connsiteX9" fmla="*/ 4231615 w 4235072"/>
                <a:gd name="connsiteY9" fmla="*/ 662689 h 3256528"/>
                <a:gd name="connsiteX10" fmla="*/ 4101047 w 4235072"/>
                <a:gd name="connsiteY10" fmla="*/ 907132 h 3256528"/>
                <a:gd name="connsiteX11" fmla="*/ 3833734 w 4235072"/>
                <a:gd name="connsiteY11" fmla="*/ 1305485 h 3256528"/>
                <a:gd name="connsiteX12" fmla="*/ 3543551 w 4235072"/>
                <a:gd name="connsiteY12" fmla="*/ 1677620 h 3256528"/>
                <a:gd name="connsiteX13" fmla="*/ 3244787 w 4235072"/>
                <a:gd name="connsiteY13" fmla="*/ 1921121 h 3256528"/>
                <a:gd name="connsiteX14" fmla="*/ 2936969 w 4235072"/>
                <a:gd name="connsiteY14" fmla="*/ 2111243 h 3256528"/>
                <a:gd name="connsiteX15" fmla="*/ 2629151 w 4235072"/>
                <a:gd name="connsiteY15" fmla="*/ 2201778 h 3256528"/>
                <a:gd name="connsiteX16" fmla="*/ 2442848 w 4235072"/>
                <a:gd name="connsiteY16" fmla="*/ 2191310 h 3256528"/>
                <a:gd name="connsiteX17" fmla="*/ 2303698 w 4235072"/>
                <a:gd name="connsiteY17" fmla="*/ 2172260 h 3256528"/>
                <a:gd name="connsiteX18" fmla="*/ 2221274 w 4235072"/>
                <a:gd name="connsiteY18" fmla="*/ 2247045 h 3256528"/>
                <a:gd name="connsiteX19" fmla="*/ 2111219 w 4235072"/>
                <a:gd name="connsiteY19" fmla="*/ 2389496 h 3256528"/>
                <a:gd name="connsiteX20" fmla="*/ 1859607 w 4235072"/>
                <a:gd name="connsiteY20" fmla="*/ 2554863 h 3256528"/>
                <a:gd name="connsiteX21" fmla="*/ 1542735 w 4235072"/>
                <a:gd name="connsiteY21" fmla="*/ 2708301 h 3256528"/>
                <a:gd name="connsiteX22" fmla="*/ 1053848 w 4235072"/>
                <a:gd name="connsiteY22" fmla="*/ 2844574 h 3256528"/>
                <a:gd name="connsiteX23" fmla="*/ 555908 w 4235072"/>
                <a:gd name="connsiteY23" fmla="*/ 3052804 h 3256528"/>
                <a:gd name="connsiteX24" fmla="*/ 284304 w 4235072"/>
                <a:gd name="connsiteY24" fmla="*/ 3197659 h 3256528"/>
                <a:gd name="connsiteX25" fmla="*/ 148502 w 4235072"/>
                <a:gd name="connsiteY25" fmla="*/ 3256270 h 3256528"/>
                <a:gd name="connsiteX26" fmla="*/ 44623 w 4235072"/>
                <a:gd name="connsiteY26" fmla="*/ 3178138 h 3256528"/>
                <a:gd name="connsiteX27" fmla="*/ 30807 w 4235072"/>
                <a:gd name="connsiteY27" fmla="*/ 2971323 h 3256528"/>
                <a:gd name="connsiteX28" fmla="*/ 44152 w 4235072"/>
                <a:gd name="connsiteY28" fmla="*/ 2528174 h 3256528"/>
                <a:gd name="connsiteX29" fmla="*/ 21753 w 4235072"/>
                <a:gd name="connsiteY29" fmla="*/ 2065976 h 3256528"/>
                <a:gd name="connsiteX30" fmla="*/ 3646 w 4235072"/>
                <a:gd name="connsiteY30" fmla="*/ 1577089 h 3256528"/>
                <a:gd name="connsiteX31" fmla="*/ 98001 w 4235072"/>
                <a:gd name="connsiteY31" fmla="*/ 979560 h 3256528"/>
                <a:gd name="connsiteX32" fmla="*/ 329571 w 4235072"/>
                <a:gd name="connsiteY32" fmla="*/ 541646 h 3256528"/>
                <a:gd name="connsiteX33" fmla="*/ 691710 w 4235072"/>
                <a:gd name="connsiteY33" fmla="*/ 219069 h 3256528"/>
                <a:gd name="connsiteX0" fmla="*/ 691710 w 4235072"/>
                <a:gd name="connsiteY0" fmla="*/ 219069 h 3256528"/>
                <a:gd name="connsiteX1" fmla="*/ 1035741 w 4235072"/>
                <a:gd name="connsiteY1" fmla="*/ 47053 h 3256528"/>
                <a:gd name="connsiteX2" fmla="*/ 1470308 w 4235072"/>
                <a:gd name="connsiteY2" fmla="*/ 1786 h 3256528"/>
                <a:gd name="connsiteX3" fmla="*/ 1968248 w 4235072"/>
                <a:gd name="connsiteY3" fmla="*/ 92321 h 3256528"/>
                <a:gd name="connsiteX4" fmla="*/ 2403286 w 4235072"/>
                <a:gd name="connsiteY4" fmla="*/ 254811 h 3256528"/>
                <a:gd name="connsiteX5" fmla="*/ 2936969 w 4235072"/>
                <a:gd name="connsiteY5" fmla="*/ 409192 h 3256528"/>
                <a:gd name="connsiteX6" fmla="*/ 3416803 w 4235072"/>
                <a:gd name="connsiteY6" fmla="*/ 463513 h 3256528"/>
                <a:gd name="connsiteX7" fmla="*/ 3969064 w 4235072"/>
                <a:gd name="connsiteY7" fmla="*/ 508780 h 3256528"/>
                <a:gd name="connsiteX8" fmla="*/ 4177294 w 4235072"/>
                <a:gd name="connsiteY8" fmla="*/ 535940 h 3256528"/>
                <a:gd name="connsiteX9" fmla="*/ 4231615 w 4235072"/>
                <a:gd name="connsiteY9" fmla="*/ 662689 h 3256528"/>
                <a:gd name="connsiteX10" fmla="*/ 4101047 w 4235072"/>
                <a:gd name="connsiteY10" fmla="*/ 907132 h 3256528"/>
                <a:gd name="connsiteX11" fmla="*/ 3833734 w 4235072"/>
                <a:gd name="connsiteY11" fmla="*/ 1305485 h 3256528"/>
                <a:gd name="connsiteX12" fmla="*/ 3543551 w 4235072"/>
                <a:gd name="connsiteY12" fmla="*/ 1677620 h 3256528"/>
                <a:gd name="connsiteX13" fmla="*/ 3244787 w 4235072"/>
                <a:gd name="connsiteY13" fmla="*/ 1921121 h 3256528"/>
                <a:gd name="connsiteX14" fmla="*/ 2936969 w 4235072"/>
                <a:gd name="connsiteY14" fmla="*/ 2111243 h 3256528"/>
                <a:gd name="connsiteX15" fmla="*/ 2629151 w 4235072"/>
                <a:gd name="connsiteY15" fmla="*/ 2201778 h 3256528"/>
                <a:gd name="connsiteX16" fmla="*/ 2442848 w 4235072"/>
                <a:gd name="connsiteY16" fmla="*/ 2191310 h 3256528"/>
                <a:gd name="connsiteX17" fmla="*/ 2303698 w 4235072"/>
                <a:gd name="connsiteY17" fmla="*/ 2172260 h 3256528"/>
                <a:gd name="connsiteX18" fmla="*/ 2221274 w 4235072"/>
                <a:gd name="connsiteY18" fmla="*/ 2247045 h 3256528"/>
                <a:gd name="connsiteX19" fmla="*/ 2111219 w 4235072"/>
                <a:gd name="connsiteY19" fmla="*/ 2389496 h 3256528"/>
                <a:gd name="connsiteX20" fmla="*/ 1859607 w 4235072"/>
                <a:gd name="connsiteY20" fmla="*/ 2554863 h 3256528"/>
                <a:gd name="connsiteX21" fmla="*/ 1542735 w 4235072"/>
                <a:gd name="connsiteY21" fmla="*/ 2708301 h 3256528"/>
                <a:gd name="connsiteX22" fmla="*/ 1053848 w 4235072"/>
                <a:gd name="connsiteY22" fmla="*/ 2844574 h 3256528"/>
                <a:gd name="connsiteX23" fmla="*/ 555908 w 4235072"/>
                <a:gd name="connsiteY23" fmla="*/ 3052804 h 3256528"/>
                <a:gd name="connsiteX24" fmla="*/ 284304 w 4235072"/>
                <a:gd name="connsiteY24" fmla="*/ 3197659 h 3256528"/>
                <a:gd name="connsiteX25" fmla="*/ 148502 w 4235072"/>
                <a:gd name="connsiteY25" fmla="*/ 3256270 h 3256528"/>
                <a:gd name="connsiteX26" fmla="*/ 44623 w 4235072"/>
                <a:gd name="connsiteY26" fmla="*/ 3178138 h 3256528"/>
                <a:gd name="connsiteX27" fmla="*/ 21282 w 4235072"/>
                <a:gd name="connsiteY27" fmla="*/ 2971323 h 3256528"/>
                <a:gd name="connsiteX28" fmla="*/ 44152 w 4235072"/>
                <a:gd name="connsiteY28" fmla="*/ 2528174 h 3256528"/>
                <a:gd name="connsiteX29" fmla="*/ 21753 w 4235072"/>
                <a:gd name="connsiteY29" fmla="*/ 2065976 h 3256528"/>
                <a:gd name="connsiteX30" fmla="*/ 3646 w 4235072"/>
                <a:gd name="connsiteY30" fmla="*/ 1577089 h 3256528"/>
                <a:gd name="connsiteX31" fmla="*/ 98001 w 4235072"/>
                <a:gd name="connsiteY31" fmla="*/ 979560 h 3256528"/>
                <a:gd name="connsiteX32" fmla="*/ 329571 w 4235072"/>
                <a:gd name="connsiteY32" fmla="*/ 541646 h 3256528"/>
                <a:gd name="connsiteX33" fmla="*/ 691710 w 4235072"/>
                <a:gd name="connsiteY33" fmla="*/ 219069 h 3256528"/>
                <a:gd name="connsiteX0" fmla="*/ 691710 w 4235072"/>
                <a:gd name="connsiteY0" fmla="*/ 219069 h 3256528"/>
                <a:gd name="connsiteX1" fmla="*/ 1035741 w 4235072"/>
                <a:gd name="connsiteY1" fmla="*/ 47053 h 3256528"/>
                <a:gd name="connsiteX2" fmla="*/ 1470308 w 4235072"/>
                <a:gd name="connsiteY2" fmla="*/ 1786 h 3256528"/>
                <a:gd name="connsiteX3" fmla="*/ 1968248 w 4235072"/>
                <a:gd name="connsiteY3" fmla="*/ 92321 h 3256528"/>
                <a:gd name="connsiteX4" fmla="*/ 2403286 w 4235072"/>
                <a:gd name="connsiteY4" fmla="*/ 254811 h 3256528"/>
                <a:gd name="connsiteX5" fmla="*/ 2936969 w 4235072"/>
                <a:gd name="connsiteY5" fmla="*/ 409192 h 3256528"/>
                <a:gd name="connsiteX6" fmla="*/ 3416803 w 4235072"/>
                <a:gd name="connsiteY6" fmla="*/ 463513 h 3256528"/>
                <a:gd name="connsiteX7" fmla="*/ 3969064 w 4235072"/>
                <a:gd name="connsiteY7" fmla="*/ 508780 h 3256528"/>
                <a:gd name="connsiteX8" fmla="*/ 4177294 w 4235072"/>
                <a:gd name="connsiteY8" fmla="*/ 535940 h 3256528"/>
                <a:gd name="connsiteX9" fmla="*/ 4231615 w 4235072"/>
                <a:gd name="connsiteY9" fmla="*/ 662689 h 3256528"/>
                <a:gd name="connsiteX10" fmla="*/ 4101047 w 4235072"/>
                <a:gd name="connsiteY10" fmla="*/ 907132 h 3256528"/>
                <a:gd name="connsiteX11" fmla="*/ 3833734 w 4235072"/>
                <a:gd name="connsiteY11" fmla="*/ 1305485 h 3256528"/>
                <a:gd name="connsiteX12" fmla="*/ 3543551 w 4235072"/>
                <a:gd name="connsiteY12" fmla="*/ 1677620 h 3256528"/>
                <a:gd name="connsiteX13" fmla="*/ 3244787 w 4235072"/>
                <a:gd name="connsiteY13" fmla="*/ 1921121 h 3256528"/>
                <a:gd name="connsiteX14" fmla="*/ 2936969 w 4235072"/>
                <a:gd name="connsiteY14" fmla="*/ 2111243 h 3256528"/>
                <a:gd name="connsiteX15" fmla="*/ 2629151 w 4235072"/>
                <a:gd name="connsiteY15" fmla="*/ 2201778 h 3256528"/>
                <a:gd name="connsiteX16" fmla="*/ 2442848 w 4235072"/>
                <a:gd name="connsiteY16" fmla="*/ 2191310 h 3256528"/>
                <a:gd name="connsiteX17" fmla="*/ 2303698 w 4235072"/>
                <a:gd name="connsiteY17" fmla="*/ 2172260 h 3256528"/>
                <a:gd name="connsiteX18" fmla="*/ 2235561 w 4235072"/>
                <a:gd name="connsiteY18" fmla="*/ 2251808 h 3256528"/>
                <a:gd name="connsiteX19" fmla="*/ 2111219 w 4235072"/>
                <a:gd name="connsiteY19" fmla="*/ 2389496 h 3256528"/>
                <a:gd name="connsiteX20" fmla="*/ 1859607 w 4235072"/>
                <a:gd name="connsiteY20" fmla="*/ 2554863 h 3256528"/>
                <a:gd name="connsiteX21" fmla="*/ 1542735 w 4235072"/>
                <a:gd name="connsiteY21" fmla="*/ 2708301 h 3256528"/>
                <a:gd name="connsiteX22" fmla="*/ 1053848 w 4235072"/>
                <a:gd name="connsiteY22" fmla="*/ 2844574 h 3256528"/>
                <a:gd name="connsiteX23" fmla="*/ 555908 w 4235072"/>
                <a:gd name="connsiteY23" fmla="*/ 3052804 h 3256528"/>
                <a:gd name="connsiteX24" fmla="*/ 284304 w 4235072"/>
                <a:gd name="connsiteY24" fmla="*/ 3197659 h 3256528"/>
                <a:gd name="connsiteX25" fmla="*/ 148502 w 4235072"/>
                <a:gd name="connsiteY25" fmla="*/ 3256270 h 3256528"/>
                <a:gd name="connsiteX26" fmla="*/ 44623 w 4235072"/>
                <a:gd name="connsiteY26" fmla="*/ 3178138 h 3256528"/>
                <a:gd name="connsiteX27" fmla="*/ 21282 w 4235072"/>
                <a:gd name="connsiteY27" fmla="*/ 2971323 h 3256528"/>
                <a:gd name="connsiteX28" fmla="*/ 44152 w 4235072"/>
                <a:gd name="connsiteY28" fmla="*/ 2528174 h 3256528"/>
                <a:gd name="connsiteX29" fmla="*/ 21753 w 4235072"/>
                <a:gd name="connsiteY29" fmla="*/ 2065976 h 3256528"/>
                <a:gd name="connsiteX30" fmla="*/ 3646 w 4235072"/>
                <a:gd name="connsiteY30" fmla="*/ 1577089 h 3256528"/>
                <a:gd name="connsiteX31" fmla="*/ 98001 w 4235072"/>
                <a:gd name="connsiteY31" fmla="*/ 979560 h 3256528"/>
                <a:gd name="connsiteX32" fmla="*/ 329571 w 4235072"/>
                <a:gd name="connsiteY32" fmla="*/ 541646 h 3256528"/>
                <a:gd name="connsiteX33" fmla="*/ 691710 w 4235072"/>
                <a:gd name="connsiteY33" fmla="*/ 219069 h 3256528"/>
                <a:gd name="connsiteX0" fmla="*/ 691710 w 4235072"/>
                <a:gd name="connsiteY0" fmla="*/ 219069 h 3256528"/>
                <a:gd name="connsiteX1" fmla="*/ 1035741 w 4235072"/>
                <a:gd name="connsiteY1" fmla="*/ 47053 h 3256528"/>
                <a:gd name="connsiteX2" fmla="*/ 1470308 w 4235072"/>
                <a:gd name="connsiteY2" fmla="*/ 1786 h 3256528"/>
                <a:gd name="connsiteX3" fmla="*/ 1968248 w 4235072"/>
                <a:gd name="connsiteY3" fmla="*/ 92321 h 3256528"/>
                <a:gd name="connsiteX4" fmla="*/ 2403286 w 4235072"/>
                <a:gd name="connsiteY4" fmla="*/ 254811 h 3256528"/>
                <a:gd name="connsiteX5" fmla="*/ 2936969 w 4235072"/>
                <a:gd name="connsiteY5" fmla="*/ 409192 h 3256528"/>
                <a:gd name="connsiteX6" fmla="*/ 3416803 w 4235072"/>
                <a:gd name="connsiteY6" fmla="*/ 463513 h 3256528"/>
                <a:gd name="connsiteX7" fmla="*/ 3969064 w 4235072"/>
                <a:gd name="connsiteY7" fmla="*/ 508780 h 3256528"/>
                <a:gd name="connsiteX8" fmla="*/ 4177294 w 4235072"/>
                <a:gd name="connsiteY8" fmla="*/ 535940 h 3256528"/>
                <a:gd name="connsiteX9" fmla="*/ 4231615 w 4235072"/>
                <a:gd name="connsiteY9" fmla="*/ 662689 h 3256528"/>
                <a:gd name="connsiteX10" fmla="*/ 4101047 w 4235072"/>
                <a:gd name="connsiteY10" fmla="*/ 907132 h 3256528"/>
                <a:gd name="connsiteX11" fmla="*/ 3833734 w 4235072"/>
                <a:gd name="connsiteY11" fmla="*/ 1305485 h 3256528"/>
                <a:gd name="connsiteX12" fmla="*/ 3543551 w 4235072"/>
                <a:gd name="connsiteY12" fmla="*/ 1677620 h 3256528"/>
                <a:gd name="connsiteX13" fmla="*/ 3249549 w 4235072"/>
                <a:gd name="connsiteY13" fmla="*/ 1930646 h 3256528"/>
                <a:gd name="connsiteX14" fmla="*/ 2936969 w 4235072"/>
                <a:gd name="connsiteY14" fmla="*/ 2111243 h 3256528"/>
                <a:gd name="connsiteX15" fmla="*/ 2629151 w 4235072"/>
                <a:gd name="connsiteY15" fmla="*/ 2201778 h 3256528"/>
                <a:gd name="connsiteX16" fmla="*/ 2442848 w 4235072"/>
                <a:gd name="connsiteY16" fmla="*/ 2191310 h 3256528"/>
                <a:gd name="connsiteX17" fmla="*/ 2303698 w 4235072"/>
                <a:gd name="connsiteY17" fmla="*/ 2172260 h 3256528"/>
                <a:gd name="connsiteX18" fmla="*/ 2235561 w 4235072"/>
                <a:gd name="connsiteY18" fmla="*/ 2251808 h 3256528"/>
                <a:gd name="connsiteX19" fmla="*/ 2111219 w 4235072"/>
                <a:gd name="connsiteY19" fmla="*/ 2389496 h 3256528"/>
                <a:gd name="connsiteX20" fmla="*/ 1859607 w 4235072"/>
                <a:gd name="connsiteY20" fmla="*/ 2554863 h 3256528"/>
                <a:gd name="connsiteX21" fmla="*/ 1542735 w 4235072"/>
                <a:gd name="connsiteY21" fmla="*/ 2708301 h 3256528"/>
                <a:gd name="connsiteX22" fmla="*/ 1053848 w 4235072"/>
                <a:gd name="connsiteY22" fmla="*/ 2844574 h 3256528"/>
                <a:gd name="connsiteX23" fmla="*/ 555908 w 4235072"/>
                <a:gd name="connsiteY23" fmla="*/ 3052804 h 3256528"/>
                <a:gd name="connsiteX24" fmla="*/ 284304 w 4235072"/>
                <a:gd name="connsiteY24" fmla="*/ 3197659 h 3256528"/>
                <a:gd name="connsiteX25" fmla="*/ 148502 w 4235072"/>
                <a:gd name="connsiteY25" fmla="*/ 3256270 h 3256528"/>
                <a:gd name="connsiteX26" fmla="*/ 44623 w 4235072"/>
                <a:gd name="connsiteY26" fmla="*/ 3178138 h 3256528"/>
                <a:gd name="connsiteX27" fmla="*/ 21282 w 4235072"/>
                <a:gd name="connsiteY27" fmla="*/ 2971323 h 3256528"/>
                <a:gd name="connsiteX28" fmla="*/ 44152 w 4235072"/>
                <a:gd name="connsiteY28" fmla="*/ 2528174 h 3256528"/>
                <a:gd name="connsiteX29" fmla="*/ 21753 w 4235072"/>
                <a:gd name="connsiteY29" fmla="*/ 2065976 h 3256528"/>
                <a:gd name="connsiteX30" fmla="*/ 3646 w 4235072"/>
                <a:gd name="connsiteY30" fmla="*/ 1577089 h 3256528"/>
                <a:gd name="connsiteX31" fmla="*/ 98001 w 4235072"/>
                <a:gd name="connsiteY31" fmla="*/ 979560 h 3256528"/>
                <a:gd name="connsiteX32" fmla="*/ 329571 w 4235072"/>
                <a:gd name="connsiteY32" fmla="*/ 541646 h 3256528"/>
                <a:gd name="connsiteX33" fmla="*/ 691710 w 4235072"/>
                <a:gd name="connsiteY33" fmla="*/ 219069 h 3256528"/>
                <a:gd name="connsiteX0" fmla="*/ 691710 w 4248525"/>
                <a:gd name="connsiteY0" fmla="*/ 219069 h 3256528"/>
                <a:gd name="connsiteX1" fmla="*/ 1035741 w 4248525"/>
                <a:gd name="connsiteY1" fmla="*/ 47053 h 3256528"/>
                <a:gd name="connsiteX2" fmla="*/ 1470308 w 4248525"/>
                <a:gd name="connsiteY2" fmla="*/ 1786 h 3256528"/>
                <a:gd name="connsiteX3" fmla="*/ 1968248 w 4248525"/>
                <a:gd name="connsiteY3" fmla="*/ 92321 h 3256528"/>
                <a:gd name="connsiteX4" fmla="*/ 2403286 w 4248525"/>
                <a:gd name="connsiteY4" fmla="*/ 254811 h 3256528"/>
                <a:gd name="connsiteX5" fmla="*/ 2936969 w 4248525"/>
                <a:gd name="connsiteY5" fmla="*/ 409192 h 3256528"/>
                <a:gd name="connsiteX6" fmla="*/ 3416803 w 4248525"/>
                <a:gd name="connsiteY6" fmla="*/ 463513 h 3256528"/>
                <a:gd name="connsiteX7" fmla="*/ 3969064 w 4248525"/>
                <a:gd name="connsiteY7" fmla="*/ 508780 h 3256528"/>
                <a:gd name="connsiteX8" fmla="*/ 4177294 w 4248525"/>
                <a:gd name="connsiteY8" fmla="*/ 535940 h 3256528"/>
                <a:gd name="connsiteX9" fmla="*/ 4245902 w 4248525"/>
                <a:gd name="connsiteY9" fmla="*/ 662689 h 3256528"/>
                <a:gd name="connsiteX10" fmla="*/ 4101047 w 4248525"/>
                <a:gd name="connsiteY10" fmla="*/ 907132 h 3256528"/>
                <a:gd name="connsiteX11" fmla="*/ 3833734 w 4248525"/>
                <a:gd name="connsiteY11" fmla="*/ 1305485 h 3256528"/>
                <a:gd name="connsiteX12" fmla="*/ 3543551 w 4248525"/>
                <a:gd name="connsiteY12" fmla="*/ 1677620 h 3256528"/>
                <a:gd name="connsiteX13" fmla="*/ 3249549 w 4248525"/>
                <a:gd name="connsiteY13" fmla="*/ 1930646 h 3256528"/>
                <a:gd name="connsiteX14" fmla="*/ 2936969 w 4248525"/>
                <a:gd name="connsiteY14" fmla="*/ 2111243 h 3256528"/>
                <a:gd name="connsiteX15" fmla="*/ 2629151 w 4248525"/>
                <a:gd name="connsiteY15" fmla="*/ 2201778 h 3256528"/>
                <a:gd name="connsiteX16" fmla="*/ 2442848 w 4248525"/>
                <a:gd name="connsiteY16" fmla="*/ 2191310 h 3256528"/>
                <a:gd name="connsiteX17" fmla="*/ 2303698 w 4248525"/>
                <a:gd name="connsiteY17" fmla="*/ 2172260 h 3256528"/>
                <a:gd name="connsiteX18" fmla="*/ 2235561 w 4248525"/>
                <a:gd name="connsiteY18" fmla="*/ 2251808 h 3256528"/>
                <a:gd name="connsiteX19" fmla="*/ 2111219 w 4248525"/>
                <a:gd name="connsiteY19" fmla="*/ 2389496 h 3256528"/>
                <a:gd name="connsiteX20" fmla="*/ 1859607 w 4248525"/>
                <a:gd name="connsiteY20" fmla="*/ 2554863 h 3256528"/>
                <a:gd name="connsiteX21" fmla="*/ 1542735 w 4248525"/>
                <a:gd name="connsiteY21" fmla="*/ 2708301 h 3256528"/>
                <a:gd name="connsiteX22" fmla="*/ 1053848 w 4248525"/>
                <a:gd name="connsiteY22" fmla="*/ 2844574 h 3256528"/>
                <a:gd name="connsiteX23" fmla="*/ 555908 w 4248525"/>
                <a:gd name="connsiteY23" fmla="*/ 3052804 h 3256528"/>
                <a:gd name="connsiteX24" fmla="*/ 284304 w 4248525"/>
                <a:gd name="connsiteY24" fmla="*/ 3197659 h 3256528"/>
                <a:gd name="connsiteX25" fmla="*/ 148502 w 4248525"/>
                <a:gd name="connsiteY25" fmla="*/ 3256270 h 3256528"/>
                <a:gd name="connsiteX26" fmla="*/ 44623 w 4248525"/>
                <a:gd name="connsiteY26" fmla="*/ 3178138 h 3256528"/>
                <a:gd name="connsiteX27" fmla="*/ 21282 w 4248525"/>
                <a:gd name="connsiteY27" fmla="*/ 2971323 h 3256528"/>
                <a:gd name="connsiteX28" fmla="*/ 44152 w 4248525"/>
                <a:gd name="connsiteY28" fmla="*/ 2528174 h 3256528"/>
                <a:gd name="connsiteX29" fmla="*/ 21753 w 4248525"/>
                <a:gd name="connsiteY29" fmla="*/ 2065976 h 3256528"/>
                <a:gd name="connsiteX30" fmla="*/ 3646 w 4248525"/>
                <a:gd name="connsiteY30" fmla="*/ 1577089 h 3256528"/>
                <a:gd name="connsiteX31" fmla="*/ 98001 w 4248525"/>
                <a:gd name="connsiteY31" fmla="*/ 979560 h 3256528"/>
                <a:gd name="connsiteX32" fmla="*/ 329571 w 4248525"/>
                <a:gd name="connsiteY32" fmla="*/ 541646 h 3256528"/>
                <a:gd name="connsiteX33" fmla="*/ 691710 w 4248525"/>
                <a:gd name="connsiteY33" fmla="*/ 219069 h 3256528"/>
                <a:gd name="connsiteX0" fmla="*/ 691710 w 4248525"/>
                <a:gd name="connsiteY0" fmla="*/ 219069 h 3256528"/>
                <a:gd name="connsiteX1" fmla="*/ 1035741 w 4248525"/>
                <a:gd name="connsiteY1" fmla="*/ 47053 h 3256528"/>
                <a:gd name="connsiteX2" fmla="*/ 1470308 w 4248525"/>
                <a:gd name="connsiteY2" fmla="*/ 1786 h 3256528"/>
                <a:gd name="connsiteX3" fmla="*/ 1968248 w 4248525"/>
                <a:gd name="connsiteY3" fmla="*/ 92321 h 3256528"/>
                <a:gd name="connsiteX4" fmla="*/ 2403286 w 4248525"/>
                <a:gd name="connsiteY4" fmla="*/ 254811 h 3256528"/>
                <a:gd name="connsiteX5" fmla="*/ 2936969 w 4248525"/>
                <a:gd name="connsiteY5" fmla="*/ 409192 h 3256528"/>
                <a:gd name="connsiteX6" fmla="*/ 3416803 w 4248525"/>
                <a:gd name="connsiteY6" fmla="*/ 468275 h 3256528"/>
                <a:gd name="connsiteX7" fmla="*/ 3969064 w 4248525"/>
                <a:gd name="connsiteY7" fmla="*/ 508780 h 3256528"/>
                <a:gd name="connsiteX8" fmla="*/ 4177294 w 4248525"/>
                <a:gd name="connsiteY8" fmla="*/ 535940 h 3256528"/>
                <a:gd name="connsiteX9" fmla="*/ 4245902 w 4248525"/>
                <a:gd name="connsiteY9" fmla="*/ 662689 h 3256528"/>
                <a:gd name="connsiteX10" fmla="*/ 4101047 w 4248525"/>
                <a:gd name="connsiteY10" fmla="*/ 907132 h 3256528"/>
                <a:gd name="connsiteX11" fmla="*/ 3833734 w 4248525"/>
                <a:gd name="connsiteY11" fmla="*/ 1305485 h 3256528"/>
                <a:gd name="connsiteX12" fmla="*/ 3543551 w 4248525"/>
                <a:gd name="connsiteY12" fmla="*/ 1677620 h 3256528"/>
                <a:gd name="connsiteX13" fmla="*/ 3249549 w 4248525"/>
                <a:gd name="connsiteY13" fmla="*/ 1930646 h 3256528"/>
                <a:gd name="connsiteX14" fmla="*/ 2936969 w 4248525"/>
                <a:gd name="connsiteY14" fmla="*/ 2111243 h 3256528"/>
                <a:gd name="connsiteX15" fmla="*/ 2629151 w 4248525"/>
                <a:gd name="connsiteY15" fmla="*/ 2201778 h 3256528"/>
                <a:gd name="connsiteX16" fmla="*/ 2442848 w 4248525"/>
                <a:gd name="connsiteY16" fmla="*/ 2191310 h 3256528"/>
                <a:gd name="connsiteX17" fmla="*/ 2303698 w 4248525"/>
                <a:gd name="connsiteY17" fmla="*/ 2172260 h 3256528"/>
                <a:gd name="connsiteX18" fmla="*/ 2235561 w 4248525"/>
                <a:gd name="connsiteY18" fmla="*/ 2251808 h 3256528"/>
                <a:gd name="connsiteX19" fmla="*/ 2111219 w 4248525"/>
                <a:gd name="connsiteY19" fmla="*/ 2389496 h 3256528"/>
                <a:gd name="connsiteX20" fmla="*/ 1859607 w 4248525"/>
                <a:gd name="connsiteY20" fmla="*/ 2554863 h 3256528"/>
                <a:gd name="connsiteX21" fmla="*/ 1542735 w 4248525"/>
                <a:gd name="connsiteY21" fmla="*/ 2708301 h 3256528"/>
                <a:gd name="connsiteX22" fmla="*/ 1053848 w 4248525"/>
                <a:gd name="connsiteY22" fmla="*/ 2844574 h 3256528"/>
                <a:gd name="connsiteX23" fmla="*/ 555908 w 4248525"/>
                <a:gd name="connsiteY23" fmla="*/ 3052804 h 3256528"/>
                <a:gd name="connsiteX24" fmla="*/ 284304 w 4248525"/>
                <a:gd name="connsiteY24" fmla="*/ 3197659 h 3256528"/>
                <a:gd name="connsiteX25" fmla="*/ 148502 w 4248525"/>
                <a:gd name="connsiteY25" fmla="*/ 3256270 h 3256528"/>
                <a:gd name="connsiteX26" fmla="*/ 44623 w 4248525"/>
                <a:gd name="connsiteY26" fmla="*/ 3178138 h 3256528"/>
                <a:gd name="connsiteX27" fmla="*/ 21282 w 4248525"/>
                <a:gd name="connsiteY27" fmla="*/ 2971323 h 3256528"/>
                <a:gd name="connsiteX28" fmla="*/ 44152 w 4248525"/>
                <a:gd name="connsiteY28" fmla="*/ 2528174 h 3256528"/>
                <a:gd name="connsiteX29" fmla="*/ 21753 w 4248525"/>
                <a:gd name="connsiteY29" fmla="*/ 2065976 h 3256528"/>
                <a:gd name="connsiteX30" fmla="*/ 3646 w 4248525"/>
                <a:gd name="connsiteY30" fmla="*/ 1577089 h 3256528"/>
                <a:gd name="connsiteX31" fmla="*/ 98001 w 4248525"/>
                <a:gd name="connsiteY31" fmla="*/ 979560 h 3256528"/>
                <a:gd name="connsiteX32" fmla="*/ 329571 w 4248525"/>
                <a:gd name="connsiteY32" fmla="*/ 541646 h 3256528"/>
                <a:gd name="connsiteX33" fmla="*/ 691710 w 4248525"/>
                <a:gd name="connsiteY33" fmla="*/ 219069 h 3256528"/>
                <a:gd name="connsiteX0" fmla="*/ 691710 w 4248525"/>
                <a:gd name="connsiteY0" fmla="*/ 219069 h 3256528"/>
                <a:gd name="connsiteX1" fmla="*/ 1035741 w 4248525"/>
                <a:gd name="connsiteY1" fmla="*/ 47053 h 3256528"/>
                <a:gd name="connsiteX2" fmla="*/ 1470308 w 4248525"/>
                <a:gd name="connsiteY2" fmla="*/ 1786 h 3256528"/>
                <a:gd name="connsiteX3" fmla="*/ 1968248 w 4248525"/>
                <a:gd name="connsiteY3" fmla="*/ 92321 h 3256528"/>
                <a:gd name="connsiteX4" fmla="*/ 2403286 w 4248525"/>
                <a:gd name="connsiteY4" fmla="*/ 254811 h 3256528"/>
                <a:gd name="connsiteX5" fmla="*/ 2936969 w 4248525"/>
                <a:gd name="connsiteY5" fmla="*/ 409192 h 3256528"/>
                <a:gd name="connsiteX6" fmla="*/ 3416803 w 4248525"/>
                <a:gd name="connsiteY6" fmla="*/ 468275 h 3256528"/>
                <a:gd name="connsiteX7" fmla="*/ 3969064 w 4248525"/>
                <a:gd name="connsiteY7" fmla="*/ 508780 h 3256528"/>
                <a:gd name="connsiteX8" fmla="*/ 4177294 w 4248525"/>
                <a:gd name="connsiteY8" fmla="*/ 535940 h 3256528"/>
                <a:gd name="connsiteX9" fmla="*/ 4245902 w 4248525"/>
                <a:gd name="connsiteY9" fmla="*/ 662689 h 3256528"/>
                <a:gd name="connsiteX10" fmla="*/ 4101047 w 4248525"/>
                <a:gd name="connsiteY10" fmla="*/ 907132 h 3256528"/>
                <a:gd name="connsiteX11" fmla="*/ 3833734 w 4248525"/>
                <a:gd name="connsiteY11" fmla="*/ 1305485 h 3256528"/>
                <a:gd name="connsiteX12" fmla="*/ 3543551 w 4248525"/>
                <a:gd name="connsiteY12" fmla="*/ 1677620 h 3256528"/>
                <a:gd name="connsiteX13" fmla="*/ 3249549 w 4248525"/>
                <a:gd name="connsiteY13" fmla="*/ 1930646 h 3256528"/>
                <a:gd name="connsiteX14" fmla="*/ 2936969 w 4248525"/>
                <a:gd name="connsiteY14" fmla="*/ 2111243 h 3256528"/>
                <a:gd name="connsiteX15" fmla="*/ 2629151 w 4248525"/>
                <a:gd name="connsiteY15" fmla="*/ 2201778 h 3256528"/>
                <a:gd name="connsiteX16" fmla="*/ 2442848 w 4248525"/>
                <a:gd name="connsiteY16" fmla="*/ 2191310 h 3256528"/>
                <a:gd name="connsiteX17" fmla="*/ 2303698 w 4248525"/>
                <a:gd name="connsiteY17" fmla="*/ 2172260 h 3256528"/>
                <a:gd name="connsiteX18" fmla="*/ 2226036 w 4248525"/>
                <a:gd name="connsiteY18" fmla="*/ 2242283 h 3256528"/>
                <a:gd name="connsiteX19" fmla="*/ 2111219 w 4248525"/>
                <a:gd name="connsiteY19" fmla="*/ 2389496 h 3256528"/>
                <a:gd name="connsiteX20" fmla="*/ 1859607 w 4248525"/>
                <a:gd name="connsiteY20" fmla="*/ 2554863 h 3256528"/>
                <a:gd name="connsiteX21" fmla="*/ 1542735 w 4248525"/>
                <a:gd name="connsiteY21" fmla="*/ 2708301 h 3256528"/>
                <a:gd name="connsiteX22" fmla="*/ 1053848 w 4248525"/>
                <a:gd name="connsiteY22" fmla="*/ 2844574 h 3256528"/>
                <a:gd name="connsiteX23" fmla="*/ 555908 w 4248525"/>
                <a:gd name="connsiteY23" fmla="*/ 3052804 h 3256528"/>
                <a:gd name="connsiteX24" fmla="*/ 284304 w 4248525"/>
                <a:gd name="connsiteY24" fmla="*/ 3197659 h 3256528"/>
                <a:gd name="connsiteX25" fmla="*/ 148502 w 4248525"/>
                <a:gd name="connsiteY25" fmla="*/ 3256270 h 3256528"/>
                <a:gd name="connsiteX26" fmla="*/ 44623 w 4248525"/>
                <a:gd name="connsiteY26" fmla="*/ 3178138 h 3256528"/>
                <a:gd name="connsiteX27" fmla="*/ 21282 w 4248525"/>
                <a:gd name="connsiteY27" fmla="*/ 2971323 h 3256528"/>
                <a:gd name="connsiteX28" fmla="*/ 44152 w 4248525"/>
                <a:gd name="connsiteY28" fmla="*/ 2528174 h 3256528"/>
                <a:gd name="connsiteX29" fmla="*/ 21753 w 4248525"/>
                <a:gd name="connsiteY29" fmla="*/ 2065976 h 3256528"/>
                <a:gd name="connsiteX30" fmla="*/ 3646 w 4248525"/>
                <a:gd name="connsiteY30" fmla="*/ 1577089 h 3256528"/>
                <a:gd name="connsiteX31" fmla="*/ 98001 w 4248525"/>
                <a:gd name="connsiteY31" fmla="*/ 979560 h 3256528"/>
                <a:gd name="connsiteX32" fmla="*/ 329571 w 4248525"/>
                <a:gd name="connsiteY32" fmla="*/ 541646 h 3256528"/>
                <a:gd name="connsiteX33" fmla="*/ 691710 w 4248525"/>
                <a:gd name="connsiteY33" fmla="*/ 219069 h 3256528"/>
                <a:gd name="connsiteX0" fmla="*/ 691710 w 4248525"/>
                <a:gd name="connsiteY0" fmla="*/ 219069 h 3256381"/>
                <a:gd name="connsiteX1" fmla="*/ 1035741 w 4248525"/>
                <a:gd name="connsiteY1" fmla="*/ 47053 h 3256381"/>
                <a:gd name="connsiteX2" fmla="*/ 1470308 w 4248525"/>
                <a:gd name="connsiteY2" fmla="*/ 1786 h 3256381"/>
                <a:gd name="connsiteX3" fmla="*/ 1968248 w 4248525"/>
                <a:gd name="connsiteY3" fmla="*/ 92321 h 3256381"/>
                <a:gd name="connsiteX4" fmla="*/ 2403286 w 4248525"/>
                <a:gd name="connsiteY4" fmla="*/ 254811 h 3256381"/>
                <a:gd name="connsiteX5" fmla="*/ 2936969 w 4248525"/>
                <a:gd name="connsiteY5" fmla="*/ 409192 h 3256381"/>
                <a:gd name="connsiteX6" fmla="*/ 3416803 w 4248525"/>
                <a:gd name="connsiteY6" fmla="*/ 468275 h 3256381"/>
                <a:gd name="connsiteX7" fmla="*/ 3969064 w 4248525"/>
                <a:gd name="connsiteY7" fmla="*/ 508780 h 3256381"/>
                <a:gd name="connsiteX8" fmla="*/ 4177294 w 4248525"/>
                <a:gd name="connsiteY8" fmla="*/ 535940 h 3256381"/>
                <a:gd name="connsiteX9" fmla="*/ 4245902 w 4248525"/>
                <a:gd name="connsiteY9" fmla="*/ 662689 h 3256381"/>
                <a:gd name="connsiteX10" fmla="*/ 4101047 w 4248525"/>
                <a:gd name="connsiteY10" fmla="*/ 907132 h 3256381"/>
                <a:gd name="connsiteX11" fmla="*/ 3833734 w 4248525"/>
                <a:gd name="connsiteY11" fmla="*/ 1305485 h 3256381"/>
                <a:gd name="connsiteX12" fmla="*/ 3543551 w 4248525"/>
                <a:gd name="connsiteY12" fmla="*/ 1677620 h 3256381"/>
                <a:gd name="connsiteX13" fmla="*/ 3249549 w 4248525"/>
                <a:gd name="connsiteY13" fmla="*/ 1930646 h 3256381"/>
                <a:gd name="connsiteX14" fmla="*/ 2936969 w 4248525"/>
                <a:gd name="connsiteY14" fmla="*/ 2111243 h 3256381"/>
                <a:gd name="connsiteX15" fmla="*/ 2629151 w 4248525"/>
                <a:gd name="connsiteY15" fmla="*/ 2201778 h 3256381"/>
                <a:gd name="connsiteX16" fmla="*/ 2442848 w 4248525"/>
                <a:gd name="connsiteY16" fmla="*/ 2191310 h 3256381"/>
                <a:gd name="connsiteX17" fmla="*/ 2303698 w 4248525"/>
                <a:gd name="connsiteY17" fmla="*/ 2172260 h 3256381"/>
                <a:gd name="connsiteX18" fmla="*/ 2226036 w 4248525"/>
                <a:gd name="connsiteY18" fmla="*/ 2242283 h 3256381"/>
                <a:gd name="connsiteX19" fmla="*/ 2111219 w 4248525"/>
                <a:gd name="connsiteY19" fmla="*/ 2389496 h 3256381"/>
                <a:gd name="connsiteX20" fmla="*/ 1859607 w 4248525"/>
                <a:gd name="connsiteY20" fmla="*/ 2554863 h 3256381"/>
                <a:gd name="connsiteX21" fmla="*/ 1542735 w 4248525"/>
                <a:gd name="connsiteY21" fmla="*/ 2708301 h 3256381"/>
                <a:gd name="connsiteX22" fmla="*/ 1053848 w 4248525"/>
                <a:gd name="connsiteY22" fmla="*/ 2844574 h 3256381"/>
                <a:gd name="connsiteX23" fmla="*/ 555908 w 4248525"/>
                <a:gd name="connsiteY23" fmla="*/ 3052804 h 3256381"/>
                <a:gd name="connsiteX24" fmla="*/ 284304 w 4248525"/>
                <a:gd name="connsiteY24" fmla="*/ 3197659 h 3256381"/>
                <a:gd name="connsiteX25" fmla="*/ 148502 w 4248525"/>
                <a:gd name="connsiteY25" fmla="*/ 3256270 h 3256381"/>
                <a:gd name="connsiteX26" fmla="*/ 51767 w 4248525"/>
                <a:gd name="connsiteY26" fmla="*/ 3185282 h 3256381"/>
                <a:gd name="connsiteX27" fmla="*/ 21282 w 4248525"/>
                <a:gd name="connsiteY27" fmla="*/ 2971323 h 3256381"/>
                <a:gd name="connsiteX28" fmla="*/ 44152 w 4248525"/>
                <a:gd name="connsiteY28" fmla="*/ 2528174 h 3256381"/>
                <a:gd name="connsiteX29" fmla="*/ 21753 w 4248525"/>
                <a:gd name="connsiteY29" fmla="*/ 2065976 h 3256381"/>
                <a:gd name="connsiteX30" fmla="*/ 3646 w 4248525"/>
                <a:gd name="connsiteY30" fmla="*/ 1577089 h 3256381"/>
                <a:gd name="connsiteX31" fmla="*/ 98001 w 4248525"/>
                <a:gd name="connsiteY31" fmla="*/ 979560 h 3256381"/>
                <a:gd name="connsiteX32" fmla="*/ 329571 w 4248525"/>
                <a:gd name="connsiteY32" fmla="*/ 541646 h 3256381"/>
                <a:gd name="connsiteX33" fmla="*/ 691710 w 4248525"/>
                <a:gd name="connsiteY33" fmla="*/ 219069 h 3256381"/>
                <a:gd name="connsiteX0" fmla="*/ 691710 w 4248525"/>
                <a:gd name="connsiteY0" fmla="*/ 219069 h 3256431"/>
                <a:gd name="connsiteX1" fmla="*/ 1035741 w 4248525"/>
                <a:gd name="connsiteY1" fmla="*/ 47053 h 3256431"/>
                <a:gd name="connsiteX2" fmla="*/ 1470308 w 4248525"/>
                <a:gd name="connsiteY2" fmla="*/ 1786 h 3256431"/>
                <a:gd name="connsiteX3" fmla="*/ 1968248 w 4248525"/>
                <a:gd name="connsiteY3" fmla="*/ 92321 h 3256431"/>
                <a:gd name="connsiteX4" fmla="*/ 2403286 w 4248525"/>
                <a:gd name="connsiteY4" fmla="*/ 254811 h 3256431"/>
                <a:gd name="connsiteX5" fmla="*/ 2936969 w 4248525"/>
                <a:gd name="connsiteY5" fmla="*/ 409192 h 3256431"/>
                <a:gd name="connsiteX6" fmla="*/ 3416803 w 4248525"/>
                <a:gd name="connsiteY6" fmla="*/ 468275 h 3256431"/>
                <a:gd name="connsiteX7" fmla="*/ 3969064 w 4248525"/>
                <a:gd name="connsiteY7" fmla="*/ 508780 h 3256431"/>
                <a:gd name="connsiteX8" fmla="*/ 4177294 w 4248525"/>
                <a:gd name="connsiteY8" fmla="*/ 535940 h 3256431"/>
                <a:gd name="connsiteX9" fmla="*/ 4245902 w 4248525"/>
                <a:gd name="connsiteY9" fmla="*/ 662689 h 3256431"/>
                <a:gd name="connsiteX10" fmla="*/ 4101047 w 4248525"/>
                <a:gd name="connsiteY10" fmla="*/ 907132 h 3256431"/>
                <a:gd name="connsiteX11" fmla="*/ 3833734 w 4248525"/>
                <a:gd name="connsiteY11" fmla="*/ 1305485 h 3256431"/>
                <a:gd name="connsiteX12" fmla="*/ 3543551 w 4248525"/>
                <a:gd name="connsiteY12" fmla="*/ 1677620 h 3256431"/>
                <a:gd name="connsiteX13" fmla="*/ 3249549 w 4248525"/>
                <a:gd name="connsiteY13" fmla="*/ 1930646 h 3256431"/>
                <a:gd name="connsiteX14" fmla="*/ 2936969 w 4248525"/>
                <a:gd name="connsiteY14" fmla="*/ 2111243 h 3256431"/>
                <a:gd name="connsiteX15" fmla="*/ 2629151 w 4248525"/>
                <a:gd name="connsiteY15" fmla="*/ 2201778 h 3256431"/>
                <a:gd name="connsiteX16" fmla="*/ 2442848 w 4248525"/>
                <a:gd name="connsiteY16" fmla="*/ 2191310 h 3256431"/>
                <a:gd name="connsiteX17" fmla="*/ 2303698 w 4248525"/>
                <a:gd name="connsiteY17" fmla="*/ 2172260 h 3256431"/>
                <a:gd name="connsiteX18" fmla="*/ 2226036 w 4248525"/>
                <a:gd name="connsiteY18" fmla="*/ 2242283 h 3256431"/>
                <a:gd name="connsiteX19" fmla="*/ 2111219 w 4248525"/>
                <a:gd name="connsiteY19" fmla="*/ 2389496 h 3256431"/>
                <a:gd name="connsiteX20" fmla="*/ 1859607 w 4248525"/>
                <a:gd name="connsiteY20" fmla="*/ 2554863 h 3256431"/>
                <a:gd name="connsiteX21" fmla="*/ 1542735 w 4248525"/>
                <a:gd name="connsiteY21" fmla="*/ 2708301 h 3256431"/>
                <a:gd name="connsiteX22" fmla="*/ 1053848 w 4248525"/>
                <a:gd name="connsiteY22" fmla="*/ 2844574 h 3256431"/>
                <a:gd name="connsiteX23" fmla="*/ 665445 w 4248525"/>
                <a:gd name="connsiteY23" fmla="*/ 2998035 h 3256431"/>
                <a:gd name="connsiteX24" fmla="*/ 284304 w 4248525"/>
                <a:gd name="connsiteY24" fmla="*/ 3197659 h 3256431"/>
                <a:gd name="connsiteX25" fmla="*/ 148502 w 4248525"/>
                <a:gd name="connsiteY25" fmla="*/ 3256270 h 3256431"/>
                <a:gd name="connsiteX26" fmla="*/ 51767 w 4248525"/>
                <a:gd name="connsiteY26" fmla="*/ 3185282 h 3256431"/>
                <a:gd name="connsiteX27" fmla="*/ 21282 w 4248525"/>
                <a:gd name="connsiteY27" fmla="*/ 2971323 h 3256431"/>
                <a:gd name="connsiteX28" fmla="*/ 44152 w 4248525"/>
                <a:gd name="connsiteY28" fmla="*/ 2528174 h 3256431"/>
                <a:gd name="connsiteX29" fmla="*/ 21753 w 4248525"/>
                <a:gd name="connsiteY29" fmla="*/ 2065976 h 3256431"/>
                <a:gd name="connsiteX30" fmla="*/ 3646 w 4248525"/>
                <a:gd name="connsiteY30" fmla="*/ 1577089 h 3256431"/>
                <a:gd name="connsiteX31" fmla="*/ 98001 w 4248525"/>
                <a:gd name="connsiteY31" fmla="*/ 979560 h 3256431"/>
                <a:gd name="connsiteX32" fmla="*/ 329571 w 4248525"/>
                <a:gd name="connsiteY32" fmla="*/ 541646 h 3256431"/>
                <a:gd name="connsiteX33" fmla="*/ 691710 w 4248525"/>
                <a:gd name="connsiteY33" fmla="*/ 219069 h 3256431"/>
                <a:gd name="connsiteX0" fmla="*/ 691710 w 4248525"/>
                <a:gd name="connsiteY0" fmla="*/ 219069 h 3256431"/>
                <a:gd name="connsiteX1" fmla="*/ 1035741 w 4248525"/>
                <a:gd name="connsiteY1" fmla="*/ 47053 h 3256431"/>
                <a:gd name="connsiteX2" fmla="*/ 1470308 w 4248525"/>
                <a:gd name="connsiteY2" fmla="*/ 1786 h 3256431"/>
                <a:gd name="connsiteX3" fmla="*/ 1968248 w 4248525"/>
                <a:gd name="connsiteY3" fmla="*/ 92321 h 3256431"/>
                <a:gd name="connsiteX4" fmla="*/ 2403286 w 4248525"/>
                <a:gd name="connsiteY4" fmla="*/ 254811 h 3256431"/>
                <a:gd name="connsiteX5" fmla="*/ 2936969 w 4248525"/>
                <a:gd name="connsiteY5" fmla="*/ 409192 h 3256431"/>
                <a:gd name="connsiteX6" fmla="*/ 3416803 w 4248525"/>
                <a:gd name="connsiteY6" fmla="*/ 468275 h 3256431"/>
                <a:gd name="connsiteX7" fmla="*/ 3969064 w 4248525"/>
                <a:gd name="connsiteY7" fmla="*/ 508780 h 3256431"/>
                <a:gd name="connsiteX8" fmla="*/ 4177294 w 4248525"/>
                <a:gd name="connsiteY8" fmla="*/ 535940 h 3256431"/>
                <a:gd name="connsiteX9" fmla="*/ 4245902 w 4248525"/>
                <a:gd name="connsiteY9" fmla="*/ 662689 h 3256431"/>
                <a:gd name="connsiteX10" fmla="*/ 4101047 w 4248525"/>
                <a:gd name="connsiteY10" fmla="*/ 907132 h 3256431"/>
                <a:gd name="connsiteX11" fmla="*/ 3833734 w 4248525"/>
                <a:gd name="connsiteY11" fmla="*/ 1305485 h 3256431"/>
                <a:gd name="connsiteX12" fmla="*/ 3543551 w 4248525"/>
                <a:gd name="connsiteY12" fmla="*/ 1677620 h 3256431"/>
                <a:gd name="connsiteX13" fmla="*/ 3249549 w 4248525"/>
                <a:gd name="connsiteY13" fmla="*/ 1930646 h 3256431"/>
                <a:gd name="connsiteX14" fmla="*/ 2936969 w 4248525"/>
                <a:gd name="connsiteY14" fmla="*/ 2111243 h 3256431"/>
                <a:gd name="connsiteX15" fmla="*/ 2629151 w 4248525"/>
                <a:gd name="connsiteY15" fmla="*/ 2201778 h 3256431"/>
                <a:gd name="connsiteX16" fmla="*/ 2442848 w 4248525"/>
                <a:gd name="connsiteY16" fmla="*/ 2191310 h 3256431"/>
                <a:gd name="connsiteX17" fmla="*/ 2303698 w 4248525"/>
                <a:gd name="connsiteY17" fmla="*/ 2172260 h 3256431"/>
                <a:gd name="connsiteX18" fmla="*/ 2226036 w 4248525"/>
                <a:gd name="connsiteY18" fmla="*/ 2242283 h 3256431"/>
                <a:gd name="connsiteX19" fmla="*/ 2111219 w 4248525"/>
                <a:gd name="connsiteY19" fmla="*/ 2389496 h 3256431"/>
                <a:gd name="connsiteX20" fmla="*/ 1859607 w 4248525"/>
                <a:gd name="connsiteY20" fmla="*/ 2554863 h 3256431"/>
                <a:gd name="connsiteX21" fmla="*/ 1542735 w 4248525"/>
                <a:gd name="connsiteY21" fmla="*/ 2708301 h 3256431"/>
                <a:gd name="connsiteX22" fmla="*/ 1053848 w 4248525"/>
                <a:gd name="connsiteY22" fmla="*/ 2844574 h 3256431"/>
                <a:gd name="connsiteX23" fmla="*/ 665445 w 4248525"/>
                <a:gd name="connsiteY23" fmla="*/ 2998035 h 3256431"/>
                <a:gd name="connsiteX24" fmla="*/ 293829 w 4248525"/>
                <a:gd name="connsiteY24" fmla="*/ 3197659 h 3256431"/>
                <a:gd name="connsiteX25" fmla="*/ 148502 w 4248525"/>
                <a:gd name="connsiteY25" fmla="*/ 3256270 h 3256431"/>
                <a:gd name="connsiteX26" fmla="*/ 51767 w 4248525"/>
                <a:gd name="connsiteY26" fmla="*/ 3185282 h 3256431"/>
                <a:gd name="connsiteX27" fmla="*/ 21282 w 4248525"/>
                <a:gd name="connsiteY27" fmla="*/ 2971323 h 3256431"/>
                <a:gd name="connsiteX28" fmla="*/ 44152 w 4248525"/>
                <a:gd name="connsiteY28" fmla="*/ 2528174 h 3256431"/>
                <a:gd name="connsiteX29" fmla="*/ 21753 w 4248525"/>
                <a:gd name="connsiteY29" fmla="*/ 2065976 h 3256431"/>
                <a:gd name="connsiteX30" fmla="*/ 3646 w 4248525"/>
                <a:gd name="connsiteY30" fmla="*/ 1577089 h 3256431"/>
                <a:gd name="connsiteX31" fmla="*/ 98001 w 4248525"/>
                <a:gd name="connsiteY31" fmla="*/ 979560 h 3256431"/>
                <a:gd name="connsiteX32" fmla="*/ 329571 w 4248525"/>
                <a:gd name="connsiteY32" fmla="*/ 541646 h 3256431"/>
                <a:gd name="connsiteX33" fmla="*/ 691710 w 4248525"/>
                <a:gd name="connsiteY33" fmla="*/ 219069 h 3256431"/>
                <a:gd name="connsiteX0" fmla="*/ 691710 w 4248525"/>
                <a:gd name="connsiteY0" fmla="*/ 219069 h 3256431"/>
                <a:gd name="connsiteX1" fmla="*/ 1035741 w 4248525"/>
                <a:gd name="connsiteY1" fmla="*/ 47053 h 3256431"/>
                <a:gd name="connsiteX2" fmla="*/ 1470308 w 4248525"/>
                <a:gd name="connsiteY2" fmla="*/ 1786 h 3256431"/>
                <a:gd name="connsiteX3" fmla="*/ 1968248 w 4248525"/>
                <a:gd name="connsiteY3" fmla="*/ 92321 h 3256431"/>
                <a:gd name="connsiteX4" fmla="*/ 2403286 w 4248525"/>
                <a:gd name="connsiteY4" fmla="*/ 254811 h 3256431"/>
                <a:gd name="connsiteX5" fmla="*/ 2936969 w 4248525"/>
                <a:gd name="connsiteY5" fmla="*/ 409192 h 3256431"/>
                <a:gd name="connsiteX6" fmla="*/ 3416803 w 4248525"/>
                <a:gd name="connsiteY6" fmla="*/ 468275 h 3256431"/>
                <a:gd name="connsiteX7" fmla="*/ 3969064 w 4248525"/>
                <a:gd name="connsiteY7" fmla="*/ 508780 h 3256431"/>
                <a:gd name="connsiteX8" fmla="*/ 4177294 w 4248525"/>
                <a:gd name="connsiteY8" fmla="*/ 535940 h 3256431"/>
                <a:gd name="connsiteX9" fmla="*/ 4245902 w 4248525"/>
                <a:gd name="connsiteY9" fmla="*/ 662689 h 3256431"/>
                <a:gd name="connsiteX10" fmla="*/ 4101047 w 4248525"/>
                <a:gd name="connsiteY10" fmla="*/ 907132 h 3256431"/>
                <a:gd name="connsiteX11" fmla="*/ 3833734 w 4248525"/>
                <a:gd name="connsiteY11" fmla="*/ 1305485 h 3256431"/>
                <a:gd name="connsiteX12" fmla="*/ 3543551 w 4248525"/>
                <a:gd name="connsiteY12" fmla="*/ 1677620 h 3256431"/>
                <a:gd name="connsiteX13" fmla="*/ 3249549 w 4248525"/>
                <a:gd name="connsiteY13" fmla="*/ 1930646 h 3256431"/>
                <a:gd name="connsiteX14" fmla="*/ 2936969 w 4248525"/>
                <a:gd name="connsiteY14" fmla="*/ 2111243 h 3256431"/>
                <a:gd name="connsiteX15" fmla="*/ 2629151 w 4248525"/>
                <a:gd name="connsiteY15" fmla="*/ 2201778 h 3256431"/>
                <a:gd name="connsiteX16" fmla="*/ 2442848 w 4248525"/>
                <a:gd name="connsiteY16" fmla="*/ 2191310 h 3256431"/>
                <a:gd name="connsiteX17" fmla="*/ 2303698 w 4248525"/>
                <a:gd name="connsiteY17" fmla="*/ 2172260 h 3256431"/>
                <a:gd name="connsiteX18" fmla="*/ 2226036 w 4248525"/>
                <a:gd name="connsiteY18" fmla="*/ 2242283 h 3256431"/>
                <a:gd name="connsiteX19" fmla="*/ 2111219 w 4248525"/>
                <a:gd name="connsiteY19" fmla="*/ 2389496 h 3256431"/>
                <a:gd name="connsiteX20" fmla="*/ 1869132 w 4248525"/>
                <a:gd name="connsiteY20" fmla="*/ 2562006 h 3256431"/>
                <a:gd name="connsiteX21" fmla="*/ 1542735 w 4248525"/>
                <a:gd name="connsiteY21" fmla="*/ 2708301 h 3256431"/>
                <a:gd name="connsiteX22" fmla="*/ 1053848 w 4248525"/>
                <a:gd name="connsiteY22" fmla="*/ 2844574 h 3256431"/>
                <a:gd name="connsiteX23" fmla="*/ 665445 w 4248525"/>
                <a:gd name="connsiteY23" fmla="*/ 2998035 h 3256431"/>
                <a:gd name="connsiteX24" fmla="*/ 293829 w 4248525"/>
                <a:gd name="connsiteY24" fmla="*/ 3197659 h 3256431"/>
                <a:gd name="connsiteX25" fmla="*/ 148502 w 4248525"/>
                <a:gd name="connsiteY25" fmla="*/ 3256270 h 3256431"/>
                <a:gd name="connsiteX26" fmla="*/ 51767 w 4248525"/>
                <a:gd name="connsiteY26" fmla="*/ 3185282 h 3256431"/>
                <a:gd name="connsiteX27" fmla="*/ 21282 w 4248525"/>
                <a:gd name="connsiteY27" fmla="*/ 2971323 h 3256431"/>
                <a:gd name="connsiteX28" fmla="*/ 44152 w 4248525"/>
                <a:gd name="connsiteY28" fmla="*/ 2528174 h 3256431"/>
                <a:gd name="connsiteX29" fmla="*/ 21753 w 4248525"/>
                <a:gd name="connsiteY29" fmla="*/ 2065976 h 3256431"/>
                <a:gd name="connsiteX30" fmla="*/ 3646 w 4248525"/>
                <a:gd name="connsiteY30" fmla="*/ 1577089 h 3256431"/>
                <a:gd name="connsiteX31" fmla="*/ 98001 w 4248525"/>
                <a:gd name="connsiteY31" fmla="*/ 979560 h 3256431"/>
                <a:gd name="connsiteX32" fmla="*/ 329571 w 4248525"/>
                <a:gd name="connsiteY32" fmla="*/ 541646 h 3256431"/>
                <a:gd name="connsiteX33" fmla="*/ 691710 w 4248525"/>
                <a:gd name="connsiteY33" fmla="*/ 219069 h 3256431"/>
                <a:gd name="connsiteX0" fmla="*/ 691710 w 4248525"/>
                <a:gd name="connsiteY0" fmla="*/ 219069 h 3256431"/>
                <a:gd name="connsiteX1" fmla="*/ 1035741 w 4248525"/>
                <a:gd name="connsiteY1" fmla="*/ 47053 h 3256431"/>
                <a:gd name="connsiteX2" fmla="*/ 1470308 w 4248525"/>
                <a:gd name="connsiteY2" fmla="*/ 1786 h 3256431"/>
                <a:gd name="connsiteX3" fmla="*/ 1968248 w 4248525"/>
                <a:gd name="connsiteY3" fmla="*/ 92321 h 3256431"/>
                <a:gd name="connsiteX4" fmla="*/ 2403286 w 4248525"/>
                <a:gd name="connsiteY4" fmla="*/ 254811 h 3256431"/>
                <a:gd name="connsiteX5" fmla="*/ 2936969 w 4248525"/>
                <a:gd name="connsiteY5" fmla="*/ 409192 h 3256431"/>
                <a:gd name="connsiteX6" fmla="*/ 3416803 w 4248525"/>
                <a:gd name="connsiteY6" fmla="*/ 468275 h 3256431"/>
                <a:gd name="connsiteX7" fmla="*/ 3969064 w 4248525"/>
                <a:gd name="connsiteY7" fmla="*/ 508780 h 3256431"/>
                <a:gd name="connsiteX8" fmla="*/ 4177294 w 4248525"/>
                <a:gd name="connsiteY8" fmla="*/ 535940 h 3256431"/>
                <a:gd name="connsiteX9" fmla="*/ 4245902 w 4248525"/>
                <a:gd name="connsiteY9" fmla="*/ 662689 h 3256431"/>
                <a:gd name="connsiteX10" fmla="*/ 4101047 w 4248525"/>
                <a:gd name="connsiteY10" fmla="*/ 907132 h 3256431"/>
                <a:gd name="connsiteX11" fmla="*/ 3833734 w 4248525"/>
                <a:gd name="connsiteY11" fmla="*/ 1305485 h 3256431"/>
                <a:gd name="connsiteX12" fmla="*/ 3543551 w 4248525"/>
                <a:gd name="connsiteY12" fmla="*/ 1677620 h 3256431"/>
                <a:gd name="connsiteX13" fmla="*/ 3249549 w 4248525"/>
                <a:gd name="connsiteY13" fmla="*/ 1930646 h 3256431"/>
                <a:gd name="connsiteX14" fmla="*/ 2936969 w 4248525"/>
                <a:gd name="connsiteY14" fmla="*/ 2111243 h 3256431"/>
                <a:gd name="connsiteX15" fmla="*/ 2629151 w 4248525"/>
                <a:gd name="connsiteY15" fmla="*/ 2201778 h 3256431"/>
                <a:gd name="connsiteX16" fmla="*/ 2442848 w 4248525"/>
                <a:gd name="connsiteY16" fmla="*/ 2191310 h 3256431"/>
                <a:gd name="connsiteX17" fmla="*/ 2303698 w 4248525"/>
                <a:gd name="connsiteY17" fmla="*/ 2172260 h 3256431"/>
                <a:gd name="connsiteX18" fmla="*/ 2226036 w 4248525"/>
                <a:gd name="connsiteY18" fmla="*/ 2242283 h 3256431"/>
                <a:gd name="connsiteX19" fmla="*/ 2111219 w 4248525"/>
                <a:gd name="connsiteY19" fmla="*/ 2389496 h 3256431"/>
                <a:gd name="connsiteX20" fmla="*/ 1869132 w 4248525"/>
                <a:gd name="connsiteY20" fmla="*/ 2562006 h 3256431"/>
                <a:gd name="connsiteX21" fmla="*/ 1540353 w 4248525"/>
                <a:gd name="connsiteY21" fmla="*/ 2708301 h 3256431"/>
                <a:gd name="connsiteX22" fmla="*/ 1053848 w 4248525"/>
                <a:gd name="connsiteY22" fmla="*/ 2844574 h 3256431"/>
                <a:gd name="connsiteX23" fmla="*/ 665445 w 4248525"/>
                <a:gd name="connsiteY23" fmla="*/ 2998035 h 3256431"/>
                <a:gd name="connsiteX24" fmla="*/ 293829 w 4248525"/>
                <a:gd name="connsiteY24" fmla="*/ 3197659 h 3256431"/>
                <a:gd name="connsiteX25" fmla="*/ 148502 w 4248525"/>
                <a:gd name="connsiteY25" fmla="*/ 3256270 h 3256431"/>
                <a:gd name="connsiteX26" fmla="*/ 51767 w 4248525"/>
                <a:gd name="connsiteY26" fmla="*/ 3185282 h 3256431"/>
                <a:gd name="connsiteX27" fmla="*/ 21282 w 4248525"/>
                <a:gd name="connsiteY27" fmla="*/ 2971323 h 3256431"/>
                <a:gd name="connsiteX28" fmla="*/ 44152 w 4248525"/>
                <a:gd name="connsiteY28" fmla="*/ 2528174 h 3256431"/>
                <a:gd name="connsiteX29" fmla="*/ 21753 w 4248525"/>
                <a:gd name="connsiteY29" fmla="*/ 2065976 h 3256431"/>
                <a:gd name="connsiteX30" fmla="*/ 3646 w 4248525"/>
                <a:gd name="connsiteY30" fmla="*/ 1577089 h 3256431"/>
                <a:gd name="connsiteX31" fmla="*/ 98001 w 4248525"/>
                <a:gd name="connsiteY31" fmla="*/ 979560 h 3256431"/>
                <a:gd name="connsiteX32" fmla="*/ 329571 w 4248525"/>
                <a:gd name="connsiteY32" fmla="*/ 541646 h 3256431"/>
                <a:gd name="connsiteX33" fmla="*/ 691710 w 4248525"/>
                <a:gd name="connsiteY33" fmla="*/ 219069 h 3256431"/>
                <a:gd name="connsiteX0" fmla="*/ 691710 w 4248525"/>
                <a:gd name="connsiteY0" fmla="*/ 219069 h 3256431"/>
                <a:gd name="connsiteX1" fmla="*/ 1035741 w 4248525"/>
                <a:gd name="connsiteY1" fmla="*/ 47053 h 3256431"/>
                <a:gd name="connsiteX2" fmla="*/ 1470308 w 4248525"/>
                <a:gd name="connsiteY2" fmla="*/ 1786 h 3256431"/>
                <a:gd name="connsiteX3" fmla="*/ 1968248 w 4248525"/>
                <a:gd name="connsiteY3" fmla="*/ 92321 h 3256431"/>
                <a:gd name="connsiteX4" fmla="*/ 2403286 w 4248525"/>
                <a:gd name="connsiteY4" fmla="*/ 254811 h 3256431"/>
                <a:gd name="connsiteX5" fmla="*/ 2936969 w 4248525"/>
                <a:gd name="connsiteY5" fmla="*/ 409192 h 3256431"/>
                <a:gd name="connsiteX6" fmla="*/ 3416803 w 4248525"/>
                <a:gd name="connsiteY6" fmla="*/ 468275 h 3256431"/>
                <a:gd name="connsiteX7" fmla="*/ 3969064 w 4248525"/>
                <a:gd name="connsiteY7" fmla="*/ 508780 h 3256431"/>
                <a:gd name="connsiteX8" fmla="*/ 4177294 w 4248525"/>
                <a:gd name="connsiteY8" fmla="*/ 535940 h 3256431"/>
                <a:gd name="connsiteX9" fmla="*/ 4245902 w 4248525"/>
                <a:gd name="connsiteY9" fmla="*/ 662689 h 3256431"/>
                <a:gd name="connsiteX10" fmla="*/ 4101047 w 4248525"/>
                <a:gd name="connsiteY10" fmla="*/ 907132 h 3256431"/>
                <a:gd name="connsiteX11" fmla="*/ 3833734 w 4248525"/>
                <a:gd name="connsiteY11" fmla="*/ 1305485 h 3256431"/>
                <a:gd name="connsiteX12" fmla="*/ 3543551 w 4248525"/>
                <a:gd name="connsiteY12" fmla="*/ 1677620 h 3256431"/>
                <a:gd name="connsiteX13" fmla="*/ 3249549 w 4248525"/>
                <a:gd name="connsiteY13" fmla="*/ 1930646 h 3256431"/>
                <a:gd name="connsiteX14" fmla="*/ 2936969 w 4248525"/>
                <a:gd name="connsiteY14" fmla="*/ 2111243 h 3256431"/>
                <a:gd name="connsiteX15" fmla="*/ 2629151 w 4248525"/>
                <a:gd name="connsiteY15" fmla="*/ 2201778 h 3256431"/>
                <a:gd name="connsiteX16" fmla="*/ 2442848 w 4248525"/>
                <a:gd name="connsiteY16" fmla="*/ 2191310 h 3256431"/>
                <a:gd name="connsiteX17" fmla="*/ 2303698 w 4248525"/>
                <a:gd name="connsiteY17" fmla="*/ 2172260 h 3256431"/>
                <a:gd name="connsiteX18" fmla="*/ 2226036 w 4248525"/>
                <a:gd name="connsiteY18" fmla="*/ 2242283 h 3256431"/>
                <a:gd name="connsiteX19" fmla="*/ 2125507 w 4248525"/>
                <a:gd name="connsiteY19" fmla="*/ 2391878 h 3256431"/>
                <a:gd name="connsiteX20" fmla="*/ 1869132 w 4248525"/>
                <a:gd name="connsiteY20" fmla="*/ 2562006 h 3256431"/>
                <a:gd name="connsiteX21" fmla="*/ 1540353 w 4248525"/>
                <a:gd name="connsiteY21" fmla="*/ 2708301 h 3256431"/>
                <a:gd name="connsiteX22" fmla="*/ 1053848 w 4248525"/>
                <a:gd name="connsiteY22" fmla="*/ 2844574 h 3256431"/>
                <a:gd name="connsiteX23" fmla="*/ 665445 w 4248525"/>
                <a:gd name="connsiteY23" fmla="*/ 2998035 h 3256431"/>
                <a:gd name="connsiteX24" fmla="*/ 293829 w 4248525"/>
                <a:gd name="connsiteY24" fmla="*/ 3197659 h 3256431"/>
                <a:gd name="connsiteX25" fmla="*/ 148502 w 4248525"/>
                <a:gd name="connsiteY25" fmla="*/ 3256270 h 3256431"/>
                <a:gd name="connsiteX26" fmla="*/ 51767 w 4248525"/>
                <a:gd name="connsiteY26" fmla="*/ 3185282 h 3256431"/>
                <a:gd name="connsiteX27" fmla="*/ 21282 w 4248525"/>
                <a:gd name="connsiteY27" fmla="*/ 2971323 h 3256431"/>
                <a:gd name="connsiteX28" fmla="*/ 44152 w 4248525"/>
                <a:gd name="connsiteY28" fmla="*/ 2528174 h 3256431"/>
                <a:gd name="connsiteX29" fmla="*/ 21753 w 4248525"/>
                <a:gd name="connsiteY29" fmla="*/ 2065976 h 3256431"/>
                <a:gd name="connsiteX30" fmla="*/ 3646 w 4248525"/>
                <a:gd name="connsiteY30" fmla="*/ 1577089 h 3256431"/>
                <a:gd name="connsiteX31" fmla="*/ 98001 w 4248525"/>
                <a:gd name="connsiteY31" fmla="*/ 979560 h 3256431"/>
                <a:gd name="connsiteX32" fmla="*/ 329571 w 4248525"/>
                <a:gd name="connsiteY32" fmla="*/ 541646 h 3256431"/>
                <a:gd name="connsiteX33" fmla="*/ 691710 w 4248525"/>
                <a:gd name="connsiteY33" fmla="*/ 219069 h 3256431"/>
                <a:gd name="connsiteX0" fmla="*/ 691710 w 4248525"/>
                <a:gd name="connsiteY0" fmla="*/ 219069 h 3256431"/>
                <a:gd name="connsiteX1" fmla="*/ 1035741 w 4248525"/>
                <a:gd name="connsiteY1" fmla="*/ 47053 h 3256431"/>
                <a:gd name="connsiteX2" fmla="*/ 1470308 w 4248525"/>
                <a:gd name="connsiteY2" fmla="*/ 1786 h 3256431"/>
                <a:gd name="connsiteX3" fmla="*/ 1968248 w 4248525"/>
                <a:gd name="connsiteY3" fmla="*/ 92321 h 3256431"/>
                <a:gd name="connsiteX4" fmla="*/ 2403286 w 4248525"/>
                <a:gd name="connsiteY4" fmla="*/ 254811 h 3256431"/>
                <a:gd name="connsiteX5" fmla="*/ 2936969 w 4248525"/>
                <a:gd name="connsiteY5" fmla="*/ 409192 h 3256431"/>
                <a:gd name="connsiteX6" fmla="*/ 3416803 w 4248525"/>
                <a:gd name="connsiteY6" fmla="*/ 468275 h 3256431"/>
                <a:gd name="connsiteX7" fmla="*/ 3969064 w 4248525"/>
                <a:gd name="connsiteY7" fmla="*/ 508780 h 3256431"/>
                <a:gd name="connsiteX8" fmla="*/ 4177294 w 4248525"/>
                <a:gd name="connsiteY8" fmla="*/ 535940 h 3256431"/>
                <a:gd name="connsiteX9" fmla="*/ 4245902 w 4248525"/>
                <a:gd name="connsiteY9" fmla="*/ 662689 h 3256431"/>
                <a:gd name="connsiteX10" fmla="*/ 4101047 w 4248525"/>
                <a:gd name="connsiteY10" fmla="*/ 907132 h 3256431"/>
                <a:gd name="connsiteX11" fmla="*/ 3833734 w 4248525"/>
                <a:gd name="connsiteY11" fmla="*/ 1305485 h 3256431"/>
                <a:gd name="connsiteX12" fmla="*/ 3543551 w 4248525"/>
                <a:gd name="connsiteY12" fmla="*/ 1677620 h 3256431"/>
                <a:gd name="connsiteX13" fmla="*/ 3249549 w 4248525"/>
                <a:gd name="connsiteY13" fmla="*/ 1930646 h 3256431"/>
                <a:gd name="connsiteX14" fmla="*/ 2936969 w 4248525"/>
                <a:gd name="connsiteY14" fmla="*/ 2111243 h 3256431"/>
                <a:gd name="connsiteX15" fmla="*/ 2629151 w 4248525"/>
                <a:gd name="connsiteY15" fmla="*/ 2201778 h 3256431"/>
                <a:gd name="connsiteX16" fmla="*/ 2442848 w 4248525"/>
                <a:gd name="connsiteY16" fmla="*/ 2191310 h 3256431"/>
                <a:gd name="connsiteX17" fmla="*/ 2303698 w 4248525"/>
                <a:gd name="connsiteY17" fmla="*/ 2172260 h 3256431"/>
                <a:gd name="connsiteX18" fmla="*/ 2237942 w 4248525"/>
                <a:gd name="connsiteY18" fmla="*/ 2242283 h 3256431"/>
                <a:gd name="connsiteX19" fmla="*/ 2125507 w 4248525"/>
                <a:gd name="connsiteY19" fmla="*/ 2391878 h 3256431"/>
                <a:gd name="connsiteX20" fmla="*/ 1869132 w 4248525"/>
                <a:gd name="connsiteY20" fmla="*/ 2562006 h 3256431"/>
                <a:gd name="connsiteX21" fmla="*/ 1540353 w 4248525"/>
                <a:gd name="connsiteY21" fmla="*/ 2708301 h 3256431"/>
                <a:gd name="connsiteX22" fmla="*/ 1053848 w 4248525"/>
                <a:gd name="connsiteY22" fmla="*/ 2844574 h 3256431"/>
                <a:gd name="connsiteX23" fmla="*/ 665445 w 4248525"/>
                <a:gd name="connsiteY23" fmla="*/ 2998035 h 3256431"/>
                <a:gd name="connsiteX24" fmla="*/ 293829 w 4248525"/>
                <a:gd name="connsiteY24" fmla="*/ 3197659 h 3256431"/>
                <a:gd name="connsiteX25" fmla="*/ 148502 w 4248525"/>
                <a:gd name="connsiteY25" fmla="*/ 3256270 h 3256431"/>
                <a:gd name="connsiteX26" fmla="*/ 51767 w 4248525"/>
                <a:gd name="connsiteY26" fmla="*/ 3185282 h 3256431"/>
                <a:gd name="connsiteX27" fmla="*/ 21282 w 4248525"/>
                <a:gd name="connsiteY27" fmla="*/ 2971323 h 3256431"/>
                <a:gd name="connsiteX28" fmla="*/ 44152 w 4248525"/>
                <a:gd name="connsiteY28" fmla="*/ 2528174 h 3256431"/>
                <a:gd name="connsiteX29" fmla="*/ 21753 w 4248525"/>
                <a:gd name="connsiteY29" fmla="*/ 2065976 h 3256431"/>
                <a:gd name="connsiteX30" fmla="*/ 3646 w 4248525"/>
                <a:gd name="connsiteY30" fmla="*/ 1577089 h 3256431"/>
                <a:gd name="connsiteX31" fmla="*/ 98001 w 4248525"/>
                <a:gd name="connsiteY31" fmla="*/ 979560 h 3256431"/>
                <a:gd name="connsiteX32" fmla="*/ 329571 w 4248525"/>
                <a:gd name="connsiteY32" fmla="*/ 541646 h 3256431"/>
                <a:gd name="connsiteX33" fmla="*/ 691710 w 4248525"/>
                <a:gd name="connsiteY33" fmla="*/ 219069 h 3256431"/>
                <a:gd name="connsiteX0" fmla="*/ 691710 w 4248525"/>
                <a:gd name="connsiteY0" fmla="*/ 219069 h 3256431"/>
                <a:gd name="connsiteX1" fmla="*/ 1035741 w 4248525"/>
                <a:gd name="connsiteY1" fmla="*/ 47053 h 3256431"/>
                <a:gd name="connsiteX2" fmla="*/ 1470308 w 4248525"/>
                <a:gd name="connsiteY2" fmla="*/ 1786 h 3256431"/>
                <a:gd name="connsiteX3" fmla="*/ 1968248 w 4248525"/>
                <a:gd name="connsiteY3" fmla="*/ 92321 h 3256431"/>
                <a:gd name="connsiteX4" fmla="*/ 2403286 w 4248525"/>
                <a:gd name="connsiteY4" fmla="*/ 254811 h 3256431"/>
                <a:gd name="connsiteX5" fmla="*/ 2936969 w 4248525"/>
                <a:gd name="connsiteY5" fmla="*/ 409192 h 3256431"/>
                <a:gd name="connsiteX6" fmla="*/ 3416803 w 4248525"/>
                <a:gd name="connsiteY6" fmla="*/ 468275 h 3256431"/>
                <a:gd name="connsiteX7" fmla="*/ 3969064 w 4248525"/>
                <a:gd name="connsiteY7" fmla="*/ 508780 h 3256431"/>
                <a:gd name="connsiteX8" fmla="*/ 4177294 w 4248525"/>
                <a:gd name="connsiteY8" fmla="*/ 535940 h 3256431"/>
                <a:gd name="connsiteX9" fmla="*/ 4245902 w 4248525"/>
                <a:gd name="connsiteY9" fmla="*/ 662689 h 3256431"/>
                <a:gd name="connsiteX10" fmla="*/ 4101047 w 4248525"/>
                <a:gd name="connsiteY10" fmla="*/ 907132 h 3256431"/>
                <a:gd name="connsiteX11" fmla="*/ 3833734 w 4248525"/>
                <a:gd name="connsiteY11" fmla="*/ 1305485 h 3256431"/>
                <a:gd name="connsiteX12" fmla="*/ 3543551 w 4248525"/>
                <a:gd name="connsiteY12" fmla="*/ 1677620 h 3256431"/>
                <a:gd name="connsiteX13" fmla="*/ 3249549 w 4248525"/>
                <a:gd name="connsiteY13" fmla="*/ 1930646 h 3256431"/>
                <a:gd name="connsiteX14" fmla="*/ 2936969 w 4248525"/>
                <a:gd name="connsiteY14" fmla="*/ 2111243 h 3256431"/>
                <a:gd name="connsiteX15" fmla="*/ 2629151 w 4248525"/>
                <a:gd name="connsiteY15" fmla="*/ 2201778 h 3256431"/>
                <a:gd name="connsiteX16" fmla="*/ 2445229 w 4248525"/>
                <a:gd name="connsiteY16" fmla="*/ 2184167 h 3256431"/>
                <a:gd name="connsiteX17" fmla="*/ 2303698 w 4248525"/>
                <a:gd name="connsiteY17" fmla="*/ 2172260 h 3256431"/>
                <a:gd name="connsiteX18" fmla="*/ 2237942 w 4248525"/>
                <a:gd name="connsiteY18" fmla="*/ 2242283 h 3256431"/>
                <a:gd name="connsiteX19" fmla="*/ 2125507 w 4248525"/>
                <a:gd name="connsiteY19" fmla="*/ 2391878 h 3256431"/>
                <a:gd name="connsiteX20" fmla="*/ 1869132 w 4248525"/>
                <a:gd name="connsiteY20" fmla="*/ 2562006 h 3256431"/>
                <a:gd name="connsiteX21" fmla="*/ 1540353 w 4248525"/>
                <a:gd name="connsiteY21" fmla="*/ 2708301 h 3256431"/>
                <a:gd name="connsiteX22" fmla="*/ 1053848 w 4248525"/>
                <a:gd name="connsiteY22" fmla="*/ 2844574 h 3256431"/>
                <a:gd name="connsiteX23" fmla="*/ 665445 w 4248525"/>
                <a:gd name="connsiteY23" fmla="*/ 2998035 h 3256431"/>
                <a:gd name="connsiteX24" fmla="*/ 293829 w 4248525"/>
                <a:gd name="connsiteY24" fmla="*/ 3197659 h 3256431"/>
                <a:gd name="connsiteX25" fmla="*/ 148502 w 4248525"/>
                <a:gd name="connsiteY25" fmla="*/ 3256270 h 3256431"/>
                <a:gd name="connsiteX26" fmla="*/ 51767 w 4248525"/>
                <a:gd name="connsiteY26" fmla="*/ 3185282 h 3256431"/>
                <a:gd name="connsiteX27" fmla="*/ 21282 w 4248525"/>
                <a:gd name="connsiteY27" fmla="*/ 2971323 h 3256431"/>
                <a:gd name="connsiteX28" fmla="*/ 44152 w 4248525"/>
                <a:gd name="connsiteY28" fmla="*/ 2528174 h 3256431"/>
                <a:gd name="connsiteX29" fmla="*/ 21753 w 4248525"/>
                <a:gd name="connsiteY29" fmla="*/ 2065976 h 3256431"/>
                <a:gd name="connsiteX30" fmla="*/ 3646 w 4248525"/>
                <a:gd name="connsiteY30" fmla="*/ 1577089 h 3256431"/>
                <a:gd name="connsiteX31" fmla="*/ 98001 w 4248525"/>
                <a:gd name="connsiteY31" fmla="*/ 979560 h 3256431"/>
                <a:gd name="connsiteX32" fmla="*/ 329571 w 4248525"/>
                <a:gd name="connsiteY32" fmla="*/ 541646 h 3256431"/>
                <a:gd name="connsiteX33" fmla="*/ 691710 w 4248525"/>
                <a:gd name="connsiteY33" fmla="*/ 219069 h 3256431"/>
                <a:gd name="connsiteX0" fmla="*/ 691710 w 4248525"/>
                <a:gd name="connsiteY0" fmla="*/ 219069 h 3256431"/>
                <a:gd name="connsiteX1" fmla="*/ 1035741 w 4248525"/>
                <a:gd name="connsiteY1" fmla="*/ 47053 h 3256431"/>
                <a:gd name="connsiteX2" fmla="*/ 1470308 w 4248525"/>
                <a:gd name="connsiteY2" fmla="*/ 1786 h 3256431"/>
                <a:gd name="connsiteX3" fmla="*/ 1968248 w 4248525"/>
                <a:gd name="connsiteY3" fmla="*/ 92321 h 3256431"/>
                <a:gd name="connsiteX4" fmla="*/ 2403286 w 4248525"/>
                <a:gd name="connsiteY4" fmla="*/ 254811 h 3256431"/>
                <a:gd name="connsiteX5" fmla="*/ 2936969 w 4248525"/>
                <a:gd name="connsiteY5" fmla="*/ 409192 h 3256431"/>
                <a:gd name="connsiteX6" fmla="*/ 3416803 w 4248525"/>
                <a:gd name="connsiteY6" fmla="*/ 468275 h 3256431"/>
                <a:gd name="connsiteX7" fmla="*/ 3969064 w 4248525"/>
                <a:gd name="connsiteY7" fmla="*/ 508780 h 3256431"/>
                <a:gd name="connsiteX8" fmla="*/ 4177294 w 4248525"/>
                <a:gd name="connsiteY8" fmla="*/ 535940 h 3256431"/>
                <a:gd name="connsiteX9" fmla="*/ 4245902 w 4248525"/>
                <a:gd name="connsiteY9" fmla="*/ 662689 h 3256431"/>
                <a:gd name="connsiteX10" fmla="*/ 4101047 w 4248525"/>
                <a:gd name="connsiteY10" fmla="*/ 907132 h 3256431"/>
                <a:gd name="connsiteX11" fmla="*/ 3833734 w 4248525"/>
                <a:gd name="connsiteY11" fmla="*/ 1305485 h 3256431"/>
                <a:gd name="connsiteX12" fmla="*/ 3543551 w 4248525"/>
                <a:gd name="connsiteY12" fmla="*/ 1677620 h 3256431"/>
                <a:gd name="connsiteX13" fmla="*/ 3249549 w 4248525"/>
                <a:gd name="connsiteY13" fmla="*/ 1930646 h 3256431"/>
                <a:gd name="connsiteX14" fmla="*/ 2936969 w 4248525"/>
                <a:gd name="connsiteY14" fmla="*/ 2111243 h 3256431"/>
                <a:gd name="connsiteX15" fmla="*/ 2629151 w 4248525"/>
                <a:gd name="connsiteY15" fmla="*/ 2201778 h 3256431"/>
                <a:gd name="connsiteX16" fmla="*/ 2445229 w 4248525"/>
                <a:gd name="connsiteY16" fmla="*/ 2184167 h 3256431"/>
                <a:gd name="connsiteX17" fmla="*/ 2303698 w 4248525"/>
                <a:gd name="connsiteY17" fmla="*/ 2172260 h 3256431"/>
                <a:gd name="connsiteX18" fmla="*/ 2237942 w 4248525"/>
                <a:gd name="connsiteY18" fmla="*/ 2242283 h 3256431"/>
                <a:gd name="connsiteX19" fmla="*/ 2118363 w 4248525"/>
                <a:gd name="connsiteY19" fmla="*/ 2391878 h 3256431"/>
                <a:gd name="connsiteX20" fmla="*/ 1869132 w 4248525"/>
                <a:gd name="connsiteY20" fmla="*/ 2562006 h 3256431"/>
                <a:gd name="connsiteX21" fmla="*/ 1540353 w 4248525"/>
                <a:gd name="connsiteY21" fmla="*/ 2708301 h 3256431"/>
                <a:gd name="connsiteX22" fmla="*/ 1053848 w 4248525"/>
                <a:gd name="connsiteY22" fmla="*/ 2844574 h 3256431"/>
                <a:gd name="connsiteX23" fmla="*/ 665445 w 4248525"/>
                <a:gd name="connsiteY23" fmla="*/ 2998035 h 3256431"/>
                <a:gd name="connsiteX24" fmla="*/ 293829 w 4248525"/>
                <a:gd name="connsiteY24" fmla="*/ 3197659 h 3256431"/>
                <a:gd name="connsiteX25" fmla="*/ 148502 w 4248525"/>
                <a:gd name="connsiteY25" fmla="*/ 3256270 h 3256431"/>
                <a:gd name="connsiteX26" fmla="*/ 51767 w 4248525"/>
                <a:gd name="connsiteY26" fmla="*/ 3185282 h 3256431"/>
                <a:gd name="connsiteX27" fmla="*/ 21282 w 4248525"/>
                <a:gd name="connsiteY27" fmla="*/ 2971323 h 3256431"/>
                <a:gd name="connsiteX28" fmla="*/ 44152 w 4248525"/>
                <a:gd name="connsiteY28" fmla="*/ 2528174 h 3256431"/>
                <a:gd name="connsiteX29" fmla="*/ 21753 w 4248525"/>
                <a:gd name="connsiteY29" fmla="*/ 2065976 h 3256431"/>
                <a:gd name="connsiteX30" fmla="*/ 3646 w 4248525"/>
                <a:gd name="connsiteY30" fmla="*/ 1577089 h 3256431"/>
                <a:gd name="connsiteX31" fmla="*/ 98001 w 4248525"/>
                <a:gd name="connsiteY31" fmla="*/ 979560 h 3256431"/>
                <a:gd name="connsiteX32" fmla="*/ 329571 w 4248525"/>
                <a:gd name="connsiteY32" fmla="*/ 541646 h 3256431"/>
                <a:gd name="connsiteX33" fmla="*/ 691710 w 4248525"/>
                <a:gd name="connsiteY33" fmla="*/ 219069 h 3256431"/>
                <a:gd name="connsiteX0" fmla="*/ 691710 w 4248525"/>
                <a:gd name="connsiteY0" fmla="*/ 219069 h 3256431"/>
                <a:gd name="connsiteX1" fmla="*/ 1035741 w 4248525"/>
                <a:gd name="connsiteY1" fmla="*/ 47053 h 3256431"/>
                <a:gd name="connsiteX2" fmla="*/ 1470308 w 4248525"/>
                <a:gd name="connsiteY2" fmla="*/ 1786 h 3256431"/>
                <a:gd name="connsiteX3" fmla="*/ 1968248 w 4248525"/>
                <a:gd name="connsiteY3" fmla="*/ 92321 h 3256431"/>
                <a:gd name="connsiteX4" fmla="*/ 2403286 w 4248525"/>
                <a:gd name="connsiteY4" fmla="*/ 254811 h 3256431"/>
                <a:gd name="connsiteX5" fmla="*/ 2936969 w 4248525"/>
                <a:gd name="connsiteY5" fmla="*/ 409192 h 3256431"/>
                <a:gd name="connsiteX6" fmla="*/ 3416803 w 4248525"/>
                <a:gd name="connsiteY6" fmla="*/ 468275 h 3256431"/>
                <a:gd name="connsiteX7" fmla="*/ 3969064 w 4248525"/>
                <a:gd name="connsiteY7" fmla="*/ 508780 h 3256431"/>
                <a:gd name="connsiteX8" fmla="*/ 4177294 w 4248525"/>
                <a:gd name="connsiteY8" fmla="*/ 535940 h 3256431"/>
                <a:gd name="connsiteX9" fmla="*/ 4245902 w 4248525"/>
                <a:gd name="connsiteY9" fmla="*/ 662689 h 3256431"/>
                <a:gd name="connsiteX10" fmla="*/ 4101047 w 4248525"/>
                <a:gd name="connsiteY10" fmla="*/ 907132 h 3256431"/>
                <a:gd name="connsiteX11" fmla="*/ 3833734 w 4248525"/>
                <a:gd name="connsiteY11" fmla="*/ 1305485 h 3256431"/>
                <a:gd name="connsiteX12" fmla="*/ 3543551 w 4248525"/>
                <a:gd name="connsiteY12" fmla="*/ 1677620 h 3256431"/>
                <a:gd name="connsiteX13" fmla="*/ 3249549 w 4248525"/>
                <a:gd name="connsiteY13" fmla="*/ 1930646 h 3256431"/>
                <a:gd name="connsiteX14" fmla="*/ 2936969 w 4248525"/>
                <a:gd name="connsiteY14" fmla="*/ 2111243 h 3256431"/>
                <a:gd name="connsiteX15" fmla="*/ 2629151 w 4248525"/>
                <a:gd name="connsiteY15" fmla="*/ 2201778 h 3256431"/>
                <a:gd name="connsiteX16" fmla="*/ 2445229 w 4248525"/>
                <a:gd name="connsiteY16" fmla="*/ 2184167 h 3256431"/>
                <a:gd name="connsiteX17" fmla="*/ 2303698 w 4248525"/>
                <a:gd name="connsiteY17" fmla="*/ 2172260 h 3256431"/>
                <a:gd name="connsiteX18" fmla="*/ 2245250 w 4248525"/>
                <a:gd name="connsiteY18" fmla="*/ 2174501 h 3256431"/>
                <a:gd name="connsiteX19" fmla="*/ 2237942 w 4248525"/>
                <a:gd name="connsiteY19" fmla="*/ 2242283 h 3256431"/>
                <a:gd name="connsiteX20" fmla="*/ 2118363 w 4248525"/>
                <a:gd name="connsiteY20" fmla="*/ 2391878 h 3256431"/>
                <a:gd name="connsiteX21" fmla="*/ 1869132 w 4248525"/>
                <a:gd name="connsiteY21" fmla="*/ 2562006 h 3256431"/>
                <a:gd name="connsiteX22" fmla="*/ 1540353 w 4248525"/>
                <a:gd name="connsiteY22" fmla="*/ 2708301 h 3256431"/>
                <a:gd name="connsiteX23" fmla="*/ 1053848 w 4248525"/>
                <a:gd name="connsiteY23" fmla="*/ 2844574 h 3256431"/>
                <a:gd name="connsiteX24" fmla="*/ 665445 w 4248525"/>
                <a:gd name="connsiteY24" fmla="*/ 2998035 h 3256431"/>
                <a:gd name="connsiteX25" fmla="*/ 293829 w 4248525"/>
                <a:gd name="connsiteY25" fmla="*/ 3197659 h 3256431"/>
                <a:gd name="connsiteX26" fmla="*/ 148502 w 4248525"/>
                <a:gd name="connsiteY26" fmla="*/ 3256270 h 3256431"/>
                <a:gd name="connsiteX27" fmla="*/ 51767 w 4248525"/>
                <a:gd name="connsiteY27" fmla="*/ 3185282 h 3256431"/>
                <a:gd name="connsiteX28" fmla="*/ 21282 w 4248525"/>
                <a:gd name="connsiteY28" fmla="*/ 2971323 h 3256431"/>
                <a:gd name="connsiteX29" fmla="*/ 44152 w 4248525"/>
                <a:gd name="connsiteY29" fmla="*/ 2528174 h 3256431"/>
                <a:gd name="connsiteX30" fmla="*/ 21753 w 4248525"/>
                <a:gd name="connsiteY30" fmla="*/ 2065976 h 3256431"/>
                <a:gd name="connsiteX31" fmla="*/ 3646 w 4248525"/>
                <a:gd name="connsiteY31" fmla="*/ 1577089 h 3256431"/>
                <a:gd name="connsiteX32" fmla="*/ 98001 w 4248525"/>
                <a:gd name="connsiteY32" fmla="*/ 979560 h 3256431"/>
                <a:gd name="connsiteX33" fmla="*/ 329571 w 4248525"/>
                <a:gd name="connsiteY33" fmla="*/ 541646 h 3256431"/>
                <a:gd name="connsiteX34" fmla="*/ 691710 w 4248525"/>
                <a:gd name="connsiteY34" fmla="*/ 219069 h 3256431"/>
                <a:gd name="connsiteX0" fmla="*/ 691710 w 4248525"/>
                <a:gd name="connsiteY0" fmla="*/ 219069 h 3256431"/>
                <a:gd name="connsiteX1" fmla="*/ 1035741 w 4248525"/>
                <a:gd name="connsiteY1" fmla="*/ 47053 h 3256431"/>
                <a:gd name="connsiteX2" fmla="*/ 1470308 w 4248525"/>
                <a:gd name="connsiteY2" fmla="*/ 1786 h 3256431"/>
                <a:gd name="connsiteX3" fmla="*/ 1968248 w 4248525"/>
                <a:gd name="connsiteY3" fmla="*/ 92321 h 3256431"/>
                <a:gd name="connsiteX4" fmla="*/ 2403286 w 4248525"/>
                <a:gd name="connsiteY4" fmla="*/ 254811 h 3256431"/>
                <a:gd name="connsiteX5" fmla="*/ 2936969 w 4248525"/>
                <a:gd name="connsiteY5" fmla="*/ 409192 h 3256431"/>
                <a:gd name="connsiteX6" fmla="*/ 3416803 w 4248525"/>
                <a:gd name="connsiteY6" fmla="*/ 468275 h 3256431"/>
                <a:gd name="connsiteX7" fmla="*/ 3969064 w 4248525"/>
                <a:gd name="connsiteY7" fmla="*/ 508780 h 3256431"/>
                <a:gd name="connsiteX8" fmla="*/ 4177294 w 4248525"/>
                <a:gd name="connsiteY8" fmla="*/ 535940 h 3256431"/>
                <a:gd name="connsiteX9" fmla="*/ 4245902 w 4248525"/>
                <a:gd name="connsiteY9" fmla="*/ 662689 h 3256431"/>
                <a:gd name="connsiteX10" fmla="*/ 4101047 w 4248525"/>
                <a:gd name="connsiteY10" fmla="*/ 907132 h 3256431"/>
                <a:gd name="connsiteX11" fmla="*/ 3833734 w 4248525"/>
                <a:gd name="connsiteY11" fmla="*/ 1305485 h 3256431"/>
                <a:gd name="connsiteX12" fmla="*/ 3543551 w 4248525"/>
                <a:gd name="connsiteY12" fmla="*/ 1677620 h 3256431"/>
                <a:gd name="connsiteX13" fmla="*/ 3249549 w 4248525"/>
                <a:gd name="connsiteY13" fmla="*/ 1930646 h 3256431"/>
                <a:gd name="connsiteX14" fmla="*/ 2936969 w 4248525"/>
                <a:gd name="connsiteY14" fmla="*/ 2111243 h 3256431"/>
                <a:gd name="connsiteX15" fmla="*/ 2629151 w 4248525"/>
                <a:gd name="connsiteY15" fmla="*/ 2201778 h 3256431"/>
                <a:gd name="connsiteX16" fmla="*/ 2445229 w 4248525"/>
                <a:gd name="connsiteY16" fmla="*/ 2184167 h 3256431"/>
                <a:gd name="connsiteX17" fmla="*/ 2303698 w 4248525"/>
                <a:gd name="connsiteY17" fmla="*/ 2172260 h 3256431"/>
                <a:gd name="connsiteX18" fmla="*/ 2245250 w 4248525"/>
                <a:gd name="connsiteY18" fmla="*/ 2174501 h 3256431"/>
                <a:gd name="connsiteX19" fmla="*/ 2216511 w 4248525"/>
                <a:gd name="connsiteY19" fmla="*/ 2263714 h 3256431"/>
                <a:gd name="connsiteX20" fmla="*/ 2118363 w 4248525"/>
                <a:gd name="connsiteY20" fmla="*/ 2391878 h 3256431"/>
                <a:gd name="connsiteX21" fmla="*/ 1869132 w 4248525"/>
                <a:gd name="connsiteY21" fmla="*/ 2562006 h 3256431"/>
                <a:gd name="connsiteX22" fmla="*/ 1540353 w 4248525"/>
                <a:gd name="connsiteY22" fmla="*/ 2708301 h 3256431"/>
                <a:gd name="connsiteX23" fmla="*/ 1053848 w 4248525"/>
                <a:gd name="connsiteY23" fmla="*/ 2844574 h 3256431"/>
                <a:gd name="connsiteX24" fmla="*/ 665445 w 4248525"/>
                <a:gd name="connsiteY24" fmla="*/ 2998035 h 3256431"/>
                <a:gd name="connsiteX25" fmla="*/ 293829 w 4248525"/>
                <a:gd name="connsiteY25" fmla="*/ 3197659 h 3256431"/>
                <a:gd name="connsiteX26" fmla="*/ 148502 w 4248525"/>
                <a:gd name="connsiteY26" fmla="*/ 3256270 h 3256431"/>
                <a:gd name="connsiteX27" fmla="*/ 51767 w 4248525"/>
                <a:gd name="connsiteY27" fmla="*/ 3185282 h 3256431"/>
                <a:gd name="connsiteX28" fmla="*/ 21282 w 4248525"/>
                <a:gd name="connsiteY28" fmla="*/ 2971323 h 3256431"/>
                <a:gd name="connsiteX29" fmla="*/ 44152 w 4248525"/>
                <a:gd name="connsiteY29" fmla="*/ 2528174 h 3256431"/>
                <a:gd name="connsiteX30" fmla="*/ 21753 w 4248525"/>
                <a:gd name="connsiteY30" fmla="*/ 2065976 h 3256431"/>
                <a:gd name="connsiteX31" fmla="*/ 3646 w 4248525"/>
                <a:gd name="connsiteY31" fmla="*/ 1577089 h 3256431"/>
                <a:gd name="connsiteX32" fmla="*/ 98001 w 4248525"/>
                <a:gd name="connsiteY32" fmla="*/ 979560 h 3256431"/>
                <a:gd name="connsiteX33" fmla="*/ 329571 w 4248525"/>
                <a:gd name="connsiteY33" fmla="*/ 541646 h 3256431"/>
                <a:gd name="connsiteX34" fmla="*/ 691710 w 4248525"/>
                <a:gd name="connsiteY34" fmla="*/ 219069 h 3256431"/>
                <a:gd name="connsiteX0" fmla="*/ 691710 w 4248525"/>
                <a:gd name="connsiteY0" fmla="*/ 219069 h 3256431"/>
                <a:gd name="connsiteX1" fmla="*/ 1035741 w 4248525"/>
                <a:gd name="connsiteY1" fmla="*/ 47053 h 3256431"/>
                <a:gd name="connsiteX2" fmla="*/ 1470308 w 4248525"/>
                <a:gd name="connsiteY2" fmla="*/ 1786 h 3256431"/>
                <a:gd name="connsiteX3" fmla="*/ 1968248 w 4248525"/>
                <a:gd name="connsiteY3" fmla="*/ 92321 h 3256431"/>
                <a:gd name="connsiteX4" fmla="*/ 2403286 w 4248525"/>
                <a:gd name="connsiteY4" fmla="*/ 254811 h 3256431"/>
                <a:gd name="connsiteX5" fmla="*/ 2936969 w 4248525"/>
                <a:gd name="connsiteY5" fmla="*/ 409192 h 3256431"/>
                <a:gd name="connsiteX6" fmla="*/ 3416803 w 4248525"/>
                <a:gd name="connsiteY6" fmla="*/ 468275 h 3256431"/>
                <a:gd name="connsiteX7" fmla="*/ 3969064 w 4248525"/>
                <a:gd name="connsiteY7" fmla="*/ 508780 h 3256431"/>
                <a:gd name="connsiteX8" fmla="*/ 4177294 w 4248525"/>
                <a:gd name="connsiteY8" fmla="*/ 535940 h 3256431"/>
                <a:gd name="connsiteX9" fmla="*/ 4245902 w 4248525"/>
                <a:gd name="connsiteY9" fmla="*/ 662689 h 3256431"/>
                <a:gd name="connsiteX10" fmla="*/ 4101047 w 4248525"/>
                <a:gd name="connsiteY10" fmla="*/ 907132 h 3256431"/>
                <a:gd name="connsiteX11" fmla="*/ 3833734 w 4248525"/>
                <a:gd name="connsiteY11" fmla="*/ 1305485 h 3256431"/>
                <a:gd name="connsiteX12" fmla="*/ 3543551 w 4248525"/>
                <a:gd name="connsiteY12" fmla="*/ 1677620 h 3256431"/>
                <a:gd name="connsiteX13" fmla="*/ 3249549 w 4248525"/>
                <a:gd name="connsiteY13" fmla="*/ 1930646 h 3256431"/>
                <a:gd name="connsiteX14" fmla="*/ 2936969 w 4248525"/>
                <a:gd name="connsiteY14" fmla="*/ 2111243 h 3256431"/>
                <a:gd name="connsiteX15" fmla="*/ 2629151 w 4248525"/>
                <a:gd name="connsiteY15" fmla="*/ 2201778 h 3256431"/>
                <a:gd name="connsiteX16" fmla="*/ 2445229 w 4248525"/>
                <a:gd name="connsiteY16" fmla="*/ 2184167 h 3256431"/>
                <a:gd name="connsiteX17" fmla="*/ 2303698 w 4248525"/>
                <a:gd name="connsiteY17" fmla="*/ 2162735 h 3256431"/>
                <a:gd name="connsiteX18" fmla="*/ 2245250 w 4248525"/>
                <a:gd name="connsiteY18" fmla="*/ 2174501 h 3256431"/>
                <a:gd name="connsiteX19" fmla="*/ 2216511 w 4248525"/>
                <a:gd name="connsiteY19" fmla="*/ 2263714 h 3256431"/>
                <a:gd name="connsiteX20" fmla="*/ 2118363 w 4248525"/>
                <a:gd name="connsiteY20" fmla="*/ 2391878 h 3256431"/>
                <a:gd name="connsiteX21" fmla="*/ 1869132 w 4248525"/>
                <a:gd name="connsiteY21" fmla="*/ 2562006 h 3256431"/>
                <a:gd name="connsiteX22" fmla="*/ 1540353 w 4248525"/>
                <a:gd name="connsiteY22" fmla="*/ 2708301 h 3256431"/>
                <a:gd name="connsiteX23" fmla="*/ 1053848 w 4248525"/>
                <a:gd name="connsiteY23" fmla="*/ 2844574 h 3256431"/>
                <a:gd name="connsiteX24" fmla="*/ 665445 w 4248525"/>
                <a:gd name="connsiteY24" fmla="*/ 2998035 h 3256431"/>
                <a:gd name="connsiteX25" fmla="*/ 293829 w 4248525"/>
                <a:gd name="connsiteY25" fmla="*/ 3197659 h 3256431"/>
                <a:gd name="connsiteX26" fmla="*/ 148502 w 4248525"/>
                <a:gd name="connsiteY26" fmla="*/ 3256270 h 3256431"/>
                <a:gd name="connsiteX27" fmla="*/ 51767 w 4248525"/>
                <a:gd name="connsiteY27" fmla="*/ 3185282 h 3256431"/>
                <a:gd name="connsiteX28" fmla="*/ 21282 w 4248525"/>
                <a:gd name="connsiteY28" fmla="*/ 2971323 h 3256431"/>
                <a:gd name="connsiteX29" fmla="*/ 44152 w 4248525"/>
                <a:gd name="connsiteY29" fmla="*/ 2528174 h 3256431"/>
                <a:gd name="connsiteX30" fmla="*/ 21753 w 4248525"/>
                <a:gd name="connsiteY30" fmla="*/ 2065976 h 3256431"/>
                <a:gd name="connsiteX31" fmla="*/ 3646 w 4248525"/>
                <a:gd name="connsiteY31" fmla="*/ 1577089 h 3256431"/>
                <a:gd name="connsiteX32" fmla="*/ 98001 w 4248525"/>
                <a:gd name="connsiteY32" fmla="*/ 979560 h 3256431"/>
                <a:gd name="connsiteX33" fmla="*/ 329571 w 4248525"/>
                <a:gd name="connsiteY33" fmla="*/ 541646 h 3256431"/>
                <a:gd name="connsiteX34" fmla="*/ 691710 w 4248525"/>
                <a:gd name="connsiteY34" fmla="*/ 219069 h 3256431"/>
                <a:gd name="connsiteX0" fmla="*/ 691710 w 4248525"/>
                <a:gd name="connsiteY0" fmla="*/ 219069 h 3256431"/>
                <a:gd name="connsiteX1" fmla="*/ 1035741 w 4248525"/>
                <a:gd name="connsiteY1" fmla="*/ 47053 h 3256431"/>
                <a:gd name="connsiteX2" fmla="*/ 1470308 w 4248525"/>
                <a:gd name="connsiteY2" fmla="*/ 1786 h 3256431"/>
                <a:gd name="connsiteX3" fmla="*/ 1968248 w 4248525"/>
                <a:gd name="connsiteY3" fmla="*/ 92321 h 3256431"/>
                <a:gd name="connsiteX4" fmla="*/ 2403286 w 4248525"/>
                <a:gd name="connsiteY4" fmla="*/ 254811 h 3256431"/>
                <a:gd name="connsiteX5" fmla="*/ 2936969 w 4248525"/>
                <a:gd name="connsiteY5" fmla="*/ 409192 h 3256431"/>
                <a:gd name="connsiteX6" fmla="*/ 3416803 w 4248525"/>
                <a:gd name="connsiteY6" fmla="*/ 468275 h 3256431"/>
                <a:gd name="connsiteX7" fmla="*/ 3969064 w 4248525"/>
                <a:gd name="connsiteY7" fmla="*/ 508780 h 3256431"/>
                <a:gd name="connsiteX8" fmla="*/ 4177294 w 4248525"/>
                <a:gd name="connsiteY8" fmla="*/ 535940 h 3256431"/>
                <a:gd name="connsiteX9" fmla="*/ 4245902 w 4248525"/>
                <a:gd name="connsiteY9" fmla="*/ 662689 h 3256431"/>
                <a:gd name="connsiteX10" fmla="*/ 4101047 w 4248525"/>
                <a:gd name="connsiteY10" fmla="*/ 907132 h 3256431"/>
                <a:gd name="connsiteX11" fmla="*/ 3833734 w 4248525"/>
                <a:gd name="connsiteY11" fmla="*/ 1305485 h 3256431"/>
                <a:gd name="connsiteX12" fmla="*/ 3543551 w 4248525"/>
                <a:gd name="connsiteY12" fmla="*/ 1677620 h 3256431"/>
                <a:gd name="connsiteX13" fmla="*/ 3249549 w 4248525"/>
                <a:gd name="connsiteY13" fmla="*/ 1930646 h 3256431"/>
                <a:gd name="connsiteX14" fmla="*/ 2936969 w 4248525"/>
                <a:gd name="connsiteY14" fmla="*/ 2111243 h 3256431"/>
                <a:gd name="connsiteX15" fmla="*/ 2629151 w 4248525"/>
                <a:gd name="connsiteY15" fmla="*/ 2201778 h 3256431"/>
                <a:gd name="connsiteX16" fmla="*/ 2442847 w 4248525"/>
                <a:gd name="connsiteY16" fmla="*/ 2181786 h 3256431"/>
                <a:gd name="connsiteX17" fmla="*/ 2303698 w 4248525"/>
                <a:gd name="connsiteY17" fmla="*/ 2162735 h 3256431"/>
                <a:gd name="connsiteX18" fmla="*/ 2245250 w 4248525"/>
                <a:gd name="connsiteY18" fmla="*/ 2174501 h 3256431"/>
                <a:gd name="connsiteX19" fmla="*/ 2216511 w 4248525"/>
                <a:gd name="connsiteY19" fmla="*/ 2263714 h 3256431"/>
                <a:gd name="connsiteX20" fmla="*/ 2118363 w 4248525"/>
                <a:gd name="connsiteY20" fmla="*/ 2391878 h 3256431"/>
                <a:gd name="connsiteX21" fmla="*/ 1869132 w 4248525"/>
                <a:gd name="connsiteY21" fmla="*/ 2562006 h 3256431"/>
                <a:gd name="connsiteX22" fmla="*/ 1540353 w 4248525"/>
                <a:gd name="connsiteY22" fmla="*/ 2708301 h 3256431"/>
                <a:gd name="connsiteX23" fmla="*/ 1053848 w 4248525"/>
                <a:gd name="connsiteY23" fmla="*/ 2844574 h 3256431"/>
                <a:gd name="connsiteX24" fmla="*/ 665445 w 4248525"/>
                <a:gd name="connsiteY24" fmla="*/ 2998035 h 3256431"/>
                <a:gd name="connsiteX25" fmla="*/ 293829 w 4248525"/>
                <a:gd name="connsiteY25" fmla="*/ 3197659 h 3256431"/>
                <a:gd name="connsiteX26" fmla="*/ 148502 w 4248525"/>
                <a:gd name="connsiteY26" fmla="*/ 3256270 h 3256431"/>
                <a:gd name="connsiteX27" fmla="*/ 51767 w 4248525"/>
                <a:gd name="connsiteY27" fmla="*/ 3185282 h 3256431"/>
                <a:gd name="connsiteX28" fmla="*/ 21282 w 4248525"/>
                <a:gd name="connsiteY28" fmla="*/ 2971323 h 3256431"/>
                <a:gd name="connsiteX29" fmla="*/ 44152 w 4248525"/>
                <a:gd name="connsiteY29" fmla="*/ 2528174 h 3256431"/>
                <a:gd name="connsiteX30" fmla="*/ 21753 w 4248525"/>
                <a:gd name="connsiteY30" fmla="*/ 2065976 h 3256431"/>
                <a:gd name="connsiteX31" fmla="*/ 3646 w 4248525"/>
                <a:gd name="connsiteY31" fmla="*/ 1577089 h 3256431"/>
                <a:gd name="connsiteX32" fmla="*/ 98001 w 4248525"/>
                <a:gd name="connsiteY32" fmla="*/ 979560 h 3256431"/>
                <a:gd name="connsiteX33" fmla="*/ 329571 w 4248525"/>
                <a:gd name="connsiteY33" fmla="*/ 541646 h 3256431"/>
                <a:gd name="connsiteX34" fmla="*/ 691710 w 4248525"/>
                <a:gd name="connsiteY34" fmla="*/ 219069 h 3256431"/>
                <a:gd name="connsiteX0" fmla="*/ 691710 w 4248525"/>
                <a:gd name="connsiteY0" fmla="*/ 219069 h 3256468"/>
                <a:gd name="connsiteX1" fmla="*/ 1035741 w 4248525"/>
                <a:gd name="connsiteY1" fmla="*/ 47053 h 3256468"/>
                <a:gd name="connsiteX2" fmla="*/ 1470308 w 4248525"/>
                <a:gd name="connsiteY2" fmla="*/ 1786 h 3256468"/>
                <a:gd name="connsiteX3" fmla="*/ 1968248 w 4248525"/>
                <a:gd name="connsiteY3" fmla="*/ 92321 h 3256468"/>
                <a:gd name="connsiteX4" fmla="*/ 2403286 w 4248525"/>
                <a:gd name="connsiteY4" fmla="*/ 254811 h 3256468"/>
                <a:gd name="connsiteX5" fmla="*/ 2936969 w 4248525"/>
                <a:gd name="connsiteY5" fmla="*/ 409192 h 3256468"/>
                <a:gd name="connsiteX6" fmla="*/ 3416803 w 4248525"/>
                <a:gd name="connsiteY6" fmla="*/ 468275 h 3256468"/>
                <a:gd name="connsiteX7" fmla="*/ 3969064 w 4248525"/>
                <a:gd name="connsiteY7" fmla="*/ 508780 h 3256468"/>
                <a:gd name="connsiteX8" fmla="*/ 4177294 w 4248525"/>
                <a:gd name="connsiteY8" fmla="*/ 535940 h 3256468"/>
                <a:gd name="connsiteX9" fmla="*/ 4245902 w 4248525"/>
                <a:gd name="connsiteY9" fmla="*/ 662689 h 3256468"/>
                <a:gd name="connsiteX10" fmla="*/ 4101047 w 4248525"/>
                <a:gd name="connsiteY10" fmla="*/ 907132 h 3256468"/>
                <a:gd name="connsiteX11" fmla="*/ 3833734 w 4248525"/>
                <a:gd name="connsiteY11" fmla="*/ 1305485 h 3256468"/>
                <a:gd name="connsiteX12" fmla="*/ 3543551 w 4248525"/>
                <a:gd name="connsiteY12" fmla="*/ 1677620 h 3256468"/>
                <a:gd name="connsiteX13" fmla="*/ 3249549 w 4248525"/>
                <a:gd name="connsiteY13" fmla="*/ 1930646 h 3256468"/>
                <a:gd name="connsiteX14" fmla="*/ 2936969 w 4248525"/>
                <a:gd name="connsiteY14" fmla="*/ 2111243 h 3256468"/>
                <a:gd name="connsiteX15" fmla="*/ 2629151 w 4248525"/>
                <a:gd name="connsiteY15" fmla="*/ 2201778 h 3256468"/>
                <a:gd name="connsiteX16" fmla="*/ 2442847 w 4248525"/>
                <a:gd name="connsiteY16" fmla="*/ 2181786 h 3256468"/>
                <a:gd name="connsiteX17" fmla="*/ 2303698 w 4248525"/>
                <a:gd name="connsiteY17" fmla="*/ 2162735 h 3256468"/>
                <a:gd name="connsiteX18" fmla="*/ 2245250 w 4248525"/>
                <a:gd name="connsiteY18" fmla="*/ 2174501 h 3256468"/>
                <a:gd name="connsiteX19" fmla="*/ 2216511 w 4248525"/>
                <a:gd name="connsiteY19" fmla="*/ 2263714 h 3256468"/>
                <a:gd name="connsiteX20" fmla="*/ 2118363 w 4248525"/>
                <a:gd name="connsiteY20" fmla="*/ 2391878 h 3256468"/>
                <a:gd name="connsiteX21" fmla="*/ 1869132 w 4248525"/>
                <a:gd name="connsiteY21" fmla="*/ 2562006 h 3256468"/>
                <a:gd name="connsiteX22" fmla="*/ 1540353 w 4248525"/>
                <a:gd name="connsiteY22" fmla="*/ 2708301 h 3256468"/>
                <a:gd name="connsiteX23" fmla="*/ 1053848 w 4248525"/>
                <a:gd name="connsiteY23" fmla="*/ 2844574 h 3256468"/>
                <a:gd name="connsiteX24" fmla="*/ 703545 w 4248525"/>
                <a:gd name="connsiteY24" fmla="*/ 2974223 h 3256468"/>
                <a:gd name="connsiteX25" fmla="*/ 293829 w 4248525"/>
                <a:gd name="connsiteY25" fmla="*/ 3197659 h 3256468"/>
                <a:gd name="connsiteX26" fmla="*/ 148502 w 4248525"/>
                <a:gd name="connsiteY26" fmla="*/ 3256270 h 3256468"/>
                <a:gd name="connsiteX27" fmla="*/ 51767 w 4248525"/>
                <a:gd name="connsiteY27" fmla="*/ 3185282 h 3256468"/>
                <a:gd name="connsiteX28" fmla="*/ 21282 w 4248525"/>
                <a:gd name="connsiteY28" fmla="*/ 2971323 h 3256468"/>
                <a:gd name="connsiteX29" fmla="*/ 44152 w 4248525"/>
                <a:gd name="connsiteY29" fmla="*/ 2528174 h 3256468"/>
                <a:gd name="connsiteX30" fmla="*/ 21753 w 4248525"/>
                <a:gd name="connsiteY30" fmla="*/ 2065976 h 3256468"/>
                <a:gd name="connsiteX31" fmla="*/ 3646 w 4248525"/>
                <a:gd name="connsiteY31" fmla="*/ 1577089 h 3256468"/>
                <a:gd name="connsiteX32" fmla="*/ 98001 w 4248525"/>
                <a:gd name="connsiteY32" fmla="*/ 979560 h 3256468"/>
                <a:gd name="connsiteX33" fmla="*/ 329571 w 4248525"/>
                <a:gd name="connsiteY33" fmla="*/ 541646 h 3256468"/>
                <a:gd name="connsiteX34" fmla="*/ 691710 w 4248525"/>
                <a:gd name="connsiteY34" fmla="*/ 219069 h 3256468"/>
                <a:gd name="connsiteX0" fmla="*/ 691710 w 4248525"/>
                <a:gd name="connsiteY0" fmla="*/ 219069 h 3256468"/>
                <a:gd name="connsiteX1" fmla="*/ 1035741 w 4248525"/>
                <a:gd name="connsiteY1" fmla="*/ 47053 h 3256468"/>
                <a:gd name="connsiteX2" fmla="*/ 1470308 w 4248525"/>
                <a:gd name="connsiteY2" fmla="*/ 1786 h 3256468"/>
                <a:gd name="connsiteX3" fmla="*/ 1968248 w 4248525"/>
                <a:gd name="connsiteY3" fmla="*/ 92321 h 3256468"/>
                <a:gd name="connsiteX4" fmla="*/ 2403286 w 4248525"/>
                <a:gd name="connsiteY4" fmla="*/ 254811 h 3256468"/>
                <a:gd name="connsiteX5" fmla="*/ 2936969 w 4248525"/>
                <a:gd name="connsiteY5" fmla="*/ 409192 h 3256468"/>
                <a:gd name="connsiteX6" fmla="*/ 3416803 w 4248525"/>
                <a:gd name="connsiteY6" fmla="*/ 468275 h 3256468"/>
                <a:gd name="connsiteX7" fmla="*/ 3969064 w 4248525"/>
                <a:gd name="connsiteY7" fmla="*/ 508780 h 3256468"/>
                <a:gd name="connsiteX8" fmla="*/ 4177294 w 4248525"/>
                <a:gd name="connsiteY8" fmla="*/ 535940 h 3256468"/>
                <a:gd name="connsiteX9" fmla="*/ 4245902 w 4248525"/>
                <a:gd name="connsiteY9" fmla="*/ 662689 h 3256468"/>
                <a:gd name="connsiteX10" fmla="*/ 4101047 w 4248525"/>
                <a:gd name="connsiteY10" fmla="*/ 907132 h 3256468"/>
                <a:gd name="connsiteX11" fmla="*/ 3833734 w 4248525"/>
                <a:gd name="connsiteY11" fmla="*/ 1305485 h 3256468"/>
                <a:gd name="connsiteX12" fmla="*/ 3543551 w 4248525"/>
                <a:gd name="connsiteY12" fmla="*/ 1677620 h 3256468"/>
                <a:gd name="connsiteX13" fmla="*/ 3249549 w 4248525"/>
                <a:gd name="connsiteY13" fmla="*/ 1930646 h 3256468"/>
                <a:gd name="connsiteX14" fmla="*/ 2936969 w 4248525"/>
                <a:gd name="connsiteY14" fmla="*/ 2111243 h 3256468"/>
                <a:gd name="connsiteX15" fmla="*/ 2629151 w 4248525"/>
                <a:gd name="connsiteY15" fmla="*/ 2201778 h 3256468"/>
                <a:gd name="connsiteX16" fmla="*/ 2442847 w 4248525"/>
                <a:gd name="connsiteY16" fmla="*/ 2181786 h 3256468"/>
                <a:gd name="connsiteX17" fmla="*/ 2303698 w 4248525"/>
                <a:gd name="connsiteY17" fmla="*/ 2162735 h 3256468"/>
                <a:gd name="connsiteX18" fmla="*/ 2245250 w 4248525"/>
                <a:gd name="connsiteY18" fmla="*/ 2174501 h 3256468"/>
                <a:gd name="connsiteX19" fmla="*/ 2216511 w 4248525"/>
                <a:gd name="connsiteY19" fmla="*/ 2263714 h 3256468"/>
                <a:gd name="connsiteX20" fmla="*/ 2118363 w 4248525"/>
                <a:gd name="connsiteY20" fmla="*/ 2391878 h 3256468"/>
                <a:gd name="connsiteX21" fmla="*/ 1869132 w 4248525"/>
                <a:gd name="connsiteY21" fmla="*/ 2562006 h 3256468"/>
                <a:gd name="connsiteX22" fmla="*/ 1540353 w 4248525"/>
                <a:gd name="connsiteY22" fmla="*/ 2708301 h 3256468"/>
                <a:gd name="connsiteX23" fmla="*/ 1053848 w 4248525"/>
                <a:gd name="connsiteY23" fmla="*/ 2844574 h 3256468"/>
                <a:gd name="connsiteX24" fmla="*/ 703545 w 4248525"/>
                <a:gd name="connsiteY24" fmla="*/ 2974223 h 3256468"/>
                <a:gd name="connsiteX25" fmla="*/ 293829 w 4248525"/>
                <a:gd name="connsiteY25" fmla="*/ 3197659 h 3256468"/>
                <a:gd name="connsiteX26" fmla="*/ 138977 w 4248525"/>
                <a:gd name="connsiteY26" fmla="*/ 3256270 h 3256468"/>
                <a:gd name="connsiteX27" fmla="*/ 51767 w 4248525"/>
                <a:gd name="connsiteY27" fmla="*/ 3185282 h 3256468"/>
                <a:gd name="connsiteX28" fmla="*/ 21282 w 4248525"/>
                <a:gd name="connsiteY28" fmla="*/ 2971323 h 3256468"/>
                <a:gd name="connsiteX29" fmla="*/ 44152 w 4248525"/>
                <a:gd name="connsiteY29" fmla="*/ 2528174 h 3256468"/>
                <a:gd name="connsiteX30" fmla="*/ 21753 w 4248525"/>
                <a:gd name="connsiteY30" fmla="*/ 2065976 h 3256468"/>
                <a:gd name="connsiteX31" fmla="*/ 3646 w 4248525"/>
                <a:gd name="connsiteY31" fmla="*/ 1577089 h 3256468"/>
                <a:gd name="connsiteX32" fmla="*/ 98001 w 4248525"/>
                <a:gd name="connsiteY32" fmla="*/ 979560 h 3256468"/>
                <a:gd name="connsiteX33" fmla="*/ 329571 w 4248525"/>
                <a:gd name="connsiteY33" fmla="*/ 541646 h 3256468"/>
                <a:gd name="connsiteX34" fmla="*/ 691710 w 4248525"/>
                <a:gd name="connsiteY34" fmla="*/ 219069 h 3256468"/>
                <a:gd name="connsiteX0" fmla="*/ 691710 w 4248525"/>
                <a:gd name="connsiteY0" fmla="*/ 219069 h 3254112"/>
                <a:gd name="connsiteX1" fmla="*/ 1035741 w 4248525"/>
                <a:gd name="connsiteY1" fmla="*/ 47053 h 3254112"/>
                <a:gd name="connsiteX2" fmla="*/ 1470308 w 4248525"/>
                <a:gd name="connsiteY2" fmla="*/ 1786 h 3254112"/>
                <a:gd name="connsiteX3" fmla="*/ 1968248 w 4248525"/>
                <a:gd name="connsiteY3" fmla="*/ 92321 h 3254112"/>
                <a:gd name="connsiteX4" fmla="*/ 2403286 w 4248525"/>
                <a:gd name="connsiteY4" fmla="*/ 254811 h 3254112"/>
                <a:gd name="connsiteX5" fmla="*/ 2936969 w 4248525"/>
                <a:gd name="connsiteY5" fmla="*/ 409192 h 3254112"/>
                <a:gd name="connsiteX6" fmla="*/ 3416803 w 4248525"/>
                <a:gd name="connsiteY6" fmla="*/ 468275 h 3254112"/>
                <a:gd name="connsiteX7" fmla="*/ 3969064 w 4248525"/>
                <a:gd name="connsiteY7" fmla="*/ 508780 h 3254112"/>
                <a:gd name="connsiteX8" fmla="*/ 4177294 w 4248525"/>
                <a:gd name="connsiteY8" fmla="*/ 535940 h 3254112"/>
                <a:gd name="connsiteX9" fmla="*/ 4245902 w 4248525"/>
                <a:gd name="connsiteY9" fmla="*/ 662689 h 3254112"/>
                <a:gd name="connsiteX10" fmla="*/ 4101047 w 4248525"/>
                <a:gd name="connsiteY10" fmla="*/ 907132 h 3254112"/>
                <a:gd name="connsiteX11" fmla="*/ 3833734 w 4248525"/>
                <a:gd name="connsiteY11" fmla="*/ 1305485 h 3254112"/>
                <a:gd name="connsiteX12" fmla="*/ 3543551 w 4248525"/>
                <a:gd name="connsiteY12" fmla="*/ 1677620 h 3254112"/>
                <a:gd name="connsiteX13" fmla="*/ 3249549 w 4248525"/>
                <a:gd name="connsiteY13" fmla="*/ 1930646 h 3254112"/>
                <a:gd name="connsiteX14" fmla="*/ 2936969 w 4248525"/>
                <a:gd name="connsiteY14" fmla="*/ 2111243 h 3254112"/>
                <a:gd name="connsiteX15" fmla="*/ 2629151 w 4248525"/>
                <a:gd name="connsiteY15" fmla="*/ 2201778 h 3254112"/>
                <a:gd name="connsiteX16" fmla="*/ 2442847 w 4248525"/>
                <a:gd name="connsiteY16" fmla="*/ 2181786 h 3254112"/>
                <a:gd name="connsiteX17" fmla="*/ 2303698 w 4248525"/>
                <a:gd name="connsiteY17" fmla="*/ 2162735 h 3254112"/>
                <a:gd name="connsiteX18" fmla="*/ 2245250 w 4248525"/>
                <a:gd name="connsiteY18" fmla="*/ 2174501 h 3254112"/>
                <a:gd name="connsiteX19" fmla="*/ 2216511 w 4248525"/>
                <a:gd name="connsiteY19" fmla="*/ 2263714 h 3254112"/>
                <a:gd name="connsiteX20" fmla="*/ 2118363 w 4248525"/>
                <a:gd name="connsiteY20" fmla="*/ 2391878 h 3254112"/>
                <a:gd name="connsiteX21" fmla="*/ 1869132 w 4248525"/>
                <a:gd name="connsiteY21" fmla="*/ 2562006 h 3254112"/>
                <a:gd name="connsiteX22" fmla="*/ 1540353 w 4248525"/>
                <a:gd name="connsiteY22" fmla="*/ 2708301 h 3254112"/>
                <a:gd name="connsiteX23" fmla="*/ 1053848 w 4248525"/>
                <a:gd name="connsiteY23" fmla="*/ 2844574 h 3254112"/>
                <a:gd name="connsiteX24" fmla="*/ 703545 w 4248525"/>
                <a:gd name="connsiteY24" fmla="*/ 2974223 h 3254112"/>
                <a:gd name="connsiteX25" fmla="*/ 293829 w 4248525"/>
                <a:gd name="connsiteY25" fmla="*/ 3197659 h 3254112"/>
                <a:gd name="connsiteX26" fmla="*/ 138977 w 4248525"/>
                <a:gd name="connsiteY26" fmla="*/ 3253889 h 3254112"/>
                <a:gd name="connsiteX27" fmla="*/ 51767 w 4248525"/>
                <a:gd name="connsiteY27" fmla="*/ 3185282 h 3254112"/>
                <a:gd name="connsiteX28" fmla="*/ 21282 w 4248525"/>
                <a:gd name="connsiteY28" fmla="*/ 2971323 h 3254112"/>
                <a:gd name="connsiteX29" fmla="*/ 44152 w 4248525"/>
                <a:gd name="connsiteY29" fmla="*/ 2528174 h 3254112"/>
                <a:gd name="connsiteX30" fmla="*/ 21753 w 4248525"/>
                <a:gd name="connsiteY30" fmla="*/ 2065976 h 3254112"/>
                <a:gd name="connsiteX31" fmla="*/ 3646 w 4248525"/>
                <a:gd name="connsiteY31" fmla="*/ 1577089 h 3254112"/>
                <a:gd name="connsiteX32" fmla="*/ 98001 w 4248525"/>
                <a:gd name="connsiteY32" fmla="*/ 979560 h 3254112"/>
                <a:gd name="connsiteX33" fmla="*/ 329571 w 4248525"/>
                <a:gd name="connsiteY33" fmla="*/ 541646 h 3254112"/>
                <a:gd name="connsiteX34" fmla="*/ 691710 w 4248525"/>
                <a:gd name="connsiteY34" fmla="*/ 219069 h 3254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4248525" h="3254112">
                  <a:moveTo>
                    <a:pt x="691710" y="219069"/>
                  </a:moveTo>
                  <a:cubicBezTo>
                    <a:pt x="809405" y="136637"/>
                    <a:pt x="905975" y="83267"/>
                    <a:pt x="1035741" y="47053"/>
                  </a:cubicBezTo>
                  <a:cubicBezTo>
                    <a:pt x="1165507" y="10839"/>
                    <a:pt x="1314890" y="-5759"/>
                    <a:pt x="1470308" y="1786"/>
                  </a:cubicBezTo>
                  <a:cubicBezTo>
                    <a:pt x="1625726" y="9331"/>
                    <a:pt x="1812752" y="50150"/>
                    <a:pt x="1968248" y="92321"/>
                  </a:cubicBezTo>
                  <a:cubicBezTo>
                    <a:pt x="2123744" y="134492"/>
                    <a:pt x="2241832" y="201999"/>
                    <a:pt x="2403286" y="254811"/>
                  </a:cubicBezTo>
                  <a:cubicBezTo>
                    <a:pt x="2564740" y="307623"/>
                    <a:pt x="2768050" y="373615"/>
                    <a:pt x="2936969" y="409192"/>
                  </a:cubicBezTo>
                  <a:cubicBezTo>
                    <a:pt x="3105889" y="444769"/>
                    <a:pt x="3244787" y="451677"/>
                    <a:pt x="3416803" y="468275"/>
                  </a:cubicBezTo>
                  <a:cubicBezTo>
                    <a:pt x="3588819" y="484873"/>
                    <a:pt x="3842316" y="497503"/>
                    <a:pt x="3969064" y="508780"/>
                  </a:cubicBezTo>
                  <a:cubicBezTo>
                    <a:pt x="4095812" y="520057"/>
                    <a:pt x="4131154" y="510289"/>
                    <a:pt x="4177294" y="535940"/>
                  </a:cubicBezTo>
                  <a:cubicBezTo>
                    <a:pt x="4223434" y="561592"/>
                    <a:pt x="4258610" y="600824"/>
                    <a:pt x="4245902" y="662689"/>
                  </a:cubicBezTo>
                  <a:cubicBezTo>
                    <a:pt x="4233194" y="724554"/>
                    <a:pt x="4169742" y="799999"/>
                    <a:pt x="4101047" y="907132"/>
                  </a:cubicBezTo>
                  <a:cubicBezTo>
                    <a:pt x="4032352" y="1014265"/>
                    <a:pt x="3926650" y="1177070"/>
                    <a:pt x="3833734" y="1305485"/>
                  </a:cubicBezTo>
                  <a:cubicBezTo>
                    <a:pt x="3740818" y="1433900"/>
                    <a:pt x="3640915" y="1573427"/>
                    <a:pt x="3543551" y="1677620"/>
                  </a:cubicBezTo>
                  <a:cubicBezTo>
                    <a:pt x="3446187" y="1781813"/>
                    <a:pt x="3350646" y="1858375"/>
                    <a:pt x="3249549" y="1930646"/>
                  </a:cubicBezTo>
                  <a:cubicBezTo>
                    <a:pt x="3148452" y="2002917"/>
                    <a:pt x="3040369" y="2066054"/>
                    <a:pt x="2936969" y="2111243"/>
                  </a:cubicBezTo>
                  <a:cubicBezTo>
                    <a:pt x="2833569" y="2156432"/>
                    <a:pt x="2711505" y="2190021"/>
                    <a:pt x="2629151" y="2201778"/>
                  </a:cubicBezTo>
                  <a:cubicBezTo>
                    <a:pt x="2546797" y="2213535"/>
                    <a:pt x="2497089" y="2188293"/>
                    <a:pt x="2442847" y="2181786"/>
                  </a:cubicBezTo>
                  <a:cubicBezTo>
                    <a:pt x="2388605" y="2175279"/>
                    <a:pt x="2336631" y="2163949"/>
                    <a:pt x="2303698" y="2162735"/>
                  </a:cubicBezTo>
                  <a:cubicBezTo>
                    <a:pt x="2270765" y="2161521"/>
                    <a:pt x="2256209" y="2162831"/>
                    <a:pt x="2245250" y="2174501"/>
                  </a:cubicBezTo>
                  <a:cubicBezTo>
                    <a:pt x="2234291" y="2186171"/>
                    <a:pt x="2237659" y="2227485"/>
                    <a:pt x="2216511" y="2263714"/>
                  </a:cubicBezTo>
                  <a:cubicBezTo>
                    <a:pt x="2195363" y="2299943"/>
                    <a:pt x="2176260" y="2342163"/>
                    <a:pt x="2118363" y="2391878"/>
                  </a:cubicBezTo>
                  <a:cubicBezTo>
                    <a:pt x="2060467" y="2441593"/>
                    <a:pt x="1965467" y="2509269"/>
                    <a:pt x="1869132" y="2562006"/>
                  </a:cubicBezTo>
                  <a:cubicBezTo>
                    <a:pt x="1772797" y="2614743"/>
                    <a:pt x="1676234" y="2661206"/>
                    <a:pt x="1540353" y="2708301"/>
                  </a:cubicBezTo>
                  <a:cubicBezTo>
                    <a:pt x="1404472" y="2755396"/>
                    <a:pt x="1193316" y="2800254"/>
                    <a:pt x="1053848" y="2844574"/>
                  </a:cubicBezTo>
                  <a:cubicBezTo>
                    <a:pt x="914380" y="2888894"/>
                    <a:pt x="830215" y="2915376"/>
                    <a:pt x="703545" y="2974223"/>
                  </a:cubicBezTo>
                  <a:cubicBezTo>
                    <a:pt x="576875" y="3033071"/>
                    <a:pt x="387924" y="3151048"/>
                    <a:pt x="293829" y="3197659"/>
                  </a:cubicBezTo>
                  <a:cubicBezTo>
                    <a:pt x="199734" y="3244270"/>
                    <a:pt x="179321" y="3255952"/>
                    <a:pt x="138977" y="3253889"/>
                  </a:cubicBezTo>
                  <a:cubicBezTo>
                    <a:pt x="98633" y="3251826"/>
                    <a:pt x="71383" y="3232376"/>
                    <a:pt x="51767" y="3185282"/>
                  </a:cubicBezTo>
                  <a:cubicBezTo>
                    <a:pt x="32151" y="3138188"/>
                    <a:pt x="22551" y="3080841"/>
                    <a:pt x="21282" y="2971323"/>
                  </a:cubicBezTo>
                  <a:cubicBezTo>
                    <a:pt x="20013" y="2861805"/>
                    <a:pt x="44074" y="2679065"/>
                    <a:pt x="44152" y="2528174"/>
                  </a:cubicBezTo>
                  <a:cubicBezTo>
                    <a:pt x="44230" y="2377283"/>
                    <a:pt x="28504" y="2224490"/>
                    <a:pt x="21753" y="2065976"/>
                  </a:cubicBezTo>
                  <a:cubicBezTo>
                    <a:pt x="15002" y="1907462"/>
                    <a:pt x="-9062" y="1758158"/>
                    <a:pt x="3646" y="1577089"/>
                  </a:cubicBezTo>
                  <a:cubicBezTo>
                    <a:pt x="16354" y="1396020"/>
                    <a:pt x="43680" y="1156103"/>
                    <a:pt x="98001" y="979560"/>
                  </a:cubicBezTo>
                  <a:cubicBezTo>
                    <a:pt x="152322" y="803017"/>
                    <a:pt x="230620" y="668395"/>
                    <a:pt x="329571" y="541646"/>
                  </a:cubicBezTo>
                  <a:cubicBezTo>
                    <a:pt x="428523" y="414898"/>
                    <a:pt x="574015" y="301501"/>
                    <a:pt x="691710" y="219069"/>
                  </a:cubicBezTo>
                  <a:close/>
                </a:path>
              </a:pathLst>
            </a:custGeom>
            <a:solidFill>
              <a:srgbClr val="D7773D"/>
            </a:solidFill>
            <a:ln w="3175"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5" name="任意多边形 64"/>
            <p:cNvSpPr/>
            <p:nvPr/>
          </p:nvSpPr>
          <p:spPr>
            <a:xfrm>
              <a:off x="5277045" y="2268824"/>
              <a:ext cx="115271" cy="46353"/>
            </a:xfrm>
            <a:custGeom>
              <a:avLst/>
              <a:gdLst>
                <a:gd name="connsiteX0" fmla="*/ 61949 w 147850"/>
                <a:gd name="connsiteY0" fmla="*/ 2504 h 46503"/>
                <a:gd name="connsiteX1" fmla="*/ 128624 w 147850"/>
                <a:gd name="connsiteY1" fmla="*/ 33461 h 46503"/>
                <a:gd name="connsiteX2" fmla="*/ 138149 w 147850"/>
                <a:gd name="connsiteY2" fmla="*/ 45367 h 46503"/>
                <a:gd name="connsiteX3" fmla="*/ 2418 w 147850"/>
                <a:gd name="connsiteY3" fmla="*/ 7267 h 46503"/>
                <a:gd name="connsiteX4" fmla="*/ 61949 w 147850"/>
                <a:gd name="connsiteY4" fmla="*/ 2504 h 46503"/>
                <a:gd name="connsiteX0" fmla="*/ 48215 w 134116"/>
                <a:gd name="connsiteY0" fmla="*/ 1709 h 45708"/>
                <a:gd name="connsiteX1" fmla="*/ 114890 w 134116"/>
                <a:gd name="connsiteY1" fmla="*/ 32666 h 45708"/>
                <a:gd name="connsiteX2" fmla="*/ 124415 w 134116"/>
                <a:gd name="connsiteY2" fmla="*/ 44572 h 45708"/>
                <a:gd name="connsiteX3" fmla="*/ 2972 w 134116"/>
                <a:gd name="connsiteY3" fmla="*/ 8853 h 45708"/>
                <a:gd name="connsiteX4" fmla="*/ 48215 w 134116"/>
                <a:gd name="connsiteY4" fmla="*/ 1709 h 45708"/>
                <a:gd name="connsiteX0" fmla="*/ 47486 w 129799"/>
                <a:gd name="connsiteY0" fmla="*/ 2028 h 59767"/>
                <a:gd name="connsiteX1" fmla="*/ 114161 w 129799"/>
                <a:gd name="connsiteY1" fmla="*/ 32985 h 59767"/>
                <a:gd name="connsiteX2" fmla="*/ 118923 w 129799"/>
                <a:gd name="connsiteY2" fmla="*/ 59179 h 59767"/>
                <a:gd name="connsiteX3" fmla="*/ 2243 w 129799"/>
                <a:gd name="connsiteY3" fmla="*/ 9172 h 59767"/>
                <a:gd name="connsiteX4" fmla="*/ 47486 w 129799"/>
                <a:gd name="connsiteY4" fmla="*/ 2028 h 59767"/>
                <a:gd name="connsiteX0" fmla="*/ 47385 w 126399"/>
                <a:gd name="connsiteY0" fmla="*/ 1323 h 58898"/>
                <a:gd name="connsiteX1" fmla="*/ 99773 w 126399"/>
                <a:gd name="connsiteY1" fmla="*/ 22755 h 58898"/>
                <a:gd name="connsiteX2" fmla="*/ 118822 w 126399"/>
                <a:gd name="connsiteY2" fmla="*/ 58474 h 58898"/>
                <a:gd name="connsiteX3" fmla="*/ 2142 w 126399"/>
                <a:gd name="connsiteY3" fmla="*/ 8467 h 58898"/>
                <a:gd name="connsiteX4" fmla="*/ 47385 w 126399"/>
                <a:gd name="connsiteY4" fmla="*/ 1323 h 58898"/>
                <a:gd name="connsiteX0" fmla="*/ 47162 w 122147"/>
                <a:gd name="connsiteY0" fmla="*/ 952 h 46797"/>
                <a:gd name="connsiteX1" fmla="*/ 99550 w 122147"/>
                <a:gd name="connsiteY1" fmla="*/ 22384 h 46797"/>
                <a:gd name="connsiteX2" fmla="*/ 113837 w 122147"/>
                <a:gd name="connsiteY2" fmla="*/ 46197 h 46797"/>
                <a:gd name="connsiteX3" fmla="*/ 1919 w 122147"/>
                <a:gd name="connsiteY3" fmla="*/ 8096 h 46797"/>
                <a:gd name="connsiteX4" fmla="*/ 47162 w 122147"/>
                <a:gd name="connsiteY4" fmla="*/ 952 h 46797"/>
                <a:gd name="connsiteX0" fmla="*/ 40286 w 115271"/>
                <a:gd name="connsiteY0" fmla="*/ 508 h 46353"/>
                <a:gd name="connsiteX1" fmla="*/ 92674 w 115271"/>
                <a:gd name="connsiteY1" fmla="*/ 21940 h 46353"/>
                <a:gd name="connsiteX2" fmla="*/ 106961 w 115271"/>
                <a:gd name="connsiteY2" fmla="*/ 45753 h 46353"/>
                <a:gd name="connsiteX3" fmla="*/ 2186 w 115271"/>
                <a:gd name="connsiteY3" fmla="*/ 10033 h 46353"/>
                <a:gd name="connsiteX4" fmla="*/ 40286 w 115271"/>
                <a:gd name="connsiteY4" fmla="*/ 508 h 46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271" h="46353">
                  <a:moveTo>
                    <a:pt x="40286" y="508"/>
                  </a:moveTo>
                  <a:cubicBezTo>
                    <a:pt x="55367" y="2492"/>
                    <a:pt x="81562" y="14399"/>
                    <a:pt x="92674" y="21940"/>
                  </a:cubicBezTo>
                  <a:cubicBezTo>
                    <a:pt x="103787" y="29481"/>
                    <a:pt x="127995" y="50119"/>
                    <a:pt x="106961" y="45753"/>
                  </a:cubicBezTo>
                  <a:cubicBezTo>
                    <a:pt x="85927" y="41387"/>
                    <a:pt x="13299" y="17574"/>
                    <a:pt x="2186" y="10033"/>
                  </a:cubicBezTo>
                  <a:cubicBezTo>
                    <a:pt x="-8927" y="2492"/>
                    <a:pt x="25205" y="-1476"/>
                    <a:pt x="40286" y="508"/>
                  </a:cubicBezTo>
                  <a:close/>
                </a:path>
              </a:pathLst>
            </a:cu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6" name="任意多边形 65"/>
            <p:cNvSpPr/>
            <p:nvPr/>
          </p:nvSpPr>
          <p:spPr>
            <a:xfrm>
              <a:off x="5175507" y="2332531"/>
              <a:ext cx="251611" cy="84439"/>
            </a:xfrm>
            <a:custGeom>
              <a:avLst/>
              <a:gdLst>
                <a:gd name="connsiteX0" fmla="*/ 25875 w 251611"/>
                <a:gd name="connsiteY0" fmla="*/ 0 h 84439"/>
                <a:gd name="connsiteX1" fmla="*/ 31077 w 251611"/>
                <a:gd name="connsiteY1" fmla="*/ 1598 h 84439"/>
                <a:gd name="connsiteX2" fmla="*/ 37049 w 251611"/>
                <a:gd name="connsiteY2" fmla="*/ 3477 h 84439"/>
                <a:gd name="connsiteX3" fmla="*/ 106106 w 251611"/>
                <a:gd name="connsiteY3" fmla="*/ 22527 h 84439"/>
                <a:gd name="connsiteX4" fmla="*/ 189449 w 251611"/>
                <a:gd name="connsiteY4" fmla="*/ 46340 h 84439"/>
                <a:gd name="connsiteX5" fmla="*/ 239456 w 251611"/>
                <a:gd name="connsiteY5" fmla="*/ 70152 h 84439"/>
                <a:gd name="connsiteX6" fmla="*/ 251611 w 251611"/>
                <a:gd name="connsiteY6" fmla="*/ 79198 h 84439"/>
                <a:gd name="connsiteX7" fmla="*/ 251361 w 251611"/>
                <a:gd name="connsiteY7" fmla="*/ 79677 h 84439"/>
                <a:gd name="connsiteX8" fmla="*/ 229930 w 251611"/>
                <a:gd name="connsiteY8" fmla="*/ 84439 h 84439"/>
                <a:gd name="connsiteX9" fmla="*/ 194212 w 251611"/>
                <a:gd name="connsiteY9" fmla="*/ 79676 h 84439"/>
                <a:gd name="connsiteX10" fmla="*/ 148969 w 251611"/>
                <a:gd name="connsiteY10" fmla="*/ 72533 h 84439"/>
                <a:gd name="connsiteX11" fmla="*/ 113249 w 251611"/>
                <a:gd name="connsiteY11" fmla="*/ 65389 h 84439"/>
                <a:gd name="connsiteX12" fmla="*/ 48956 w 251611"/>
                <a:gd name="connsiteY12" fmla="*/ 51101 h 84439"/>
                <a:gd name="connsiteX13" fmla="*/ 7433 w 251611"/>
                <a:gd name="connsiteY13" fmla="*/ 39195 h 84439"/>
                <a:gd name="connsiteX14" fmla="*/ 0 w 251611"/>
                <a:gd name="connsiteY14" fmla="*/ 36681 h 84439"/>
                <a:gd name="connsiteX15" fmla="*/ 15619 w 251611"/>
                <a:gd name="connsiteY15" fmla="*/ 15383 h 84439"/>
                <a:gd name="connsiteX16" fmla="*/ 25875 w 251611"/>
                <a:gd name="connsiteY16" fmla="*/ 0 h 84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1611" h="84439">
                  <a:moveTo>
                    <a:pt x="25875" y="0"/>
                  </a:moveTo>
                  <a:lnTo>
                    <a:pt x="31077" y="1598"/>
                  </a:lnTo>
                  <a:cubicBezTo>
                    <a:pt x="34792" y="2758"/>
                    <a:pt x="37049" y="3477"/>
                    <a:pt x="37049" y="3477"/>
                  </a:cubicBezTo>
                  <a:lnTo>
                    <a:pt x="106106" y="22527"/>
                  </a:lnTo>
                  <a:cubicBezTo>
                    <a:pt x="131506" y="29671"/>
                    <a:pt x="167224" y="38402"/>
                    <a:pt x="189449" y="46340"/>
                  </a:cubicBezTo>
                  <a:cubicBezTo>
                    <a:pt x="211674" y="54277"/>
                    <a:pt x="226359" y="63008"/>
                    <a:pt x="239456" y="70152"/>
                  </a:cubicBezTo>
                  <a:lnTo>
                    <a:pt x="251611" y="79198"/>
                  </a:lnTo>
                  <a:lnTo>
                    <a:pt x="251361" y="79677"/>
                  </a:lnTo>
                  <a:cubicBezTo>
                    <a:pt x="247392" y="84439"/>
                    <a:pt x="239455" y="84439"/>
                    <a:pt x="229930" y="84439"/>
                  </a:cubicBezTo>
                  <a:cubicBezTo>
                    <a:pt x="220405" y="84439"/>
                    <a:pt x="207705" y="81660"/>
                    <a:pt x="194212" y="79676"/>
                  </a:cubicBezTo>
                  <a:cubicBezTo>
                    <a:pt x="180719" y="77692"/>
                    <a:pt x="162463" y="74914"/>
                    <a:pt x="148969" y="72533"/>
                  </a:cubicBezTo>
                  <a:cubicBezTo>
                    <a:pt x="135475" y="70152"/>
                    <a:pt x="129918" y="68961"/>
                    <a:pt x="113249" y="65389"/>
                  </a:cubicBezTo>
                  <a:cubicBezTo>
                    <a:pt x="96580" y="61817"/>
                    <a:pt x="71578" y="57451"/>
                    <a:pt x="48956" y="51101"/>
                  </a:cubicBezTo>
                  <a:cubicBezTo>
                    <a:pt x="37645" y="47926"/>
                    <a:pt x="21572" y="43561"/>
                    <a:pt x="7433" y="39195"/>
                  </a:cubicBezTo>
                  <a:lnTo>
                    <a:pt x="0" y="36681"/>
                  </a:lnTo>
                  <a:lnTo>
                    <a:pt x="15619" y="15383"/>
                  </a:lnTo>
                  <a:lnTo>
                    <a:pt x="25875" y="0"/>
                  </a:lnTo>
                  <a:close/>
                </a:path>
              </a:pathLst>
            </a:cu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7" name="任意多边形 66"/>
            <p:cNvSpPr/>
            <p:nvPr/>
          </p:nvSpPr>
          <p:spPr>
            <a:xfrm>
              <a:off x="6595911" y="1341886"/>
              <a:ext cx="578707" cy="730987"/>
            </a:xfrm>
            <a:custGeom>
              <a:avLst/>
              <a:gdLst>
                <a:gd name="connsiteX0" fmla="*/ 118322 w 578707"/>
                <a:gd name="connsiteY0" fmla="*/ 99 h 730987"/>
                <a:gd name="connsiteX1" fmla="*/ 128740 w 578707"/>
                <a:gd name="connsiteY1" fmla="*/ 10666 h 730987"/>
                <a:gd name="connsiteX2" fmla="*/ 123978 w 578707"/>
                <a:gd name="connsiteY2" fmla="*/ 82104 h 730987"/>
                <a:gd name="connsiteX3" fmla="*/ 123978 w 578707"/>
                <a:gd name="connsiteY3" fmla="*/ 148779 h 730987"/>
                <a:gd name="connsiteX4" fmla="*/ 152552 w 578707"/>
                <a:gd name="connsiteY4" fmla="*/ 103535 h 730987"/>
                <a:gd name="connsiteX5" fmla="*/ 166840 w 578707"/>
                <a:gd name="connsiteY5" fmla="*/ 53529 h 730987"/>
                <a:gd name="connsiteX6" fmla="*/ 181128 w 578707"/>
                <a:gd name="connsiteY6" fmla="*/ 58291 h 730987"/>
                <a:gd name="connsiteX7" fmla="*/ 162078 w 578707"/>
                <a:gd name="connsiteY7" fmla="*/ 129729 h 730987"/>
                <a:gd name="connsiteX8" fmla="*/ 123978 w 578707"/>
                <a:gd name="connsiteY8" fmla="*/ 201166 h 730987"/>
                <a:gd name="connsiteX9" fmla="*/ 123978 w 578707"/>
                <a:gd name="connsiteY9" fmla="*/ 324991 h 730987"/>
                <a:gd name="connsiteX10" fmla="*/ 131122 w 578707"/>
                <a:gd name="connsiteY10" fmla="*/ 384522 h 730987"/>
                <a:gd name="connsiteX11" fmla="*/ 154934 w 578707"/>
                <a:gd name="connsiteY11" fmla="*/ 358328 h 730987"/>
                <a:gd name="connsiteX12" fmla="*/ 223990 w 578707"/>
                <a:gd name="connsiteY12" fmla="*/ 305941 h 730987"/>
                <a:gd name="connsiteX13" fmla="*/ 338290 w 578707"/>
                <a:gd name="connsiteY13" fmla="*/ 244029 h 730987"/>
                <a:gd name="connsiteX14" fmla="*/ 431159 w 578707"/>
                <a:gd name="connsiteY14" fmla="*/ 179735 h 730987"/>
                <a:gd name="connsiteX15" fmla="*/ 509740 w 578707"/>
                <a:gd name="connsiteY15" fmla="*/ 91629 h 730987"/>
                <a:gd name="connsiteX16" fmla="*/ 543078 w 578707"/>
                <a:gd name="connsiteY16" fmla="*/ 24954 h 730987"/>
                <a:gd name="connsiteX17" fmla="*/ 557365 w 578707"/>
                <a:gd name="connsiteY17" fmla="*/ 39241 h 730987"/>
                <a:gd name="connsiteX18" fmla="*/ 538315 w 578707"/>
                <a:gd name="connsiteY18" fmla="*/ 82104 h 730987"/>
                <a:gd name="connsiteX19" fmla="*/ 571653 w 578707"/>
                <a:gd name="connsiteY19" fmla="*/ 72579 h 730987"/>
                <a:gd name="connsiteX20" fmla="*/ 576415 w 578707"/>
                <a:gd name="connsiteY20" fmla="*/ 77341 h 730987"/>
                <a:gd name="connsiteX21" fmla="*/ 543078 w 578707"/>
                <a:gd name="connsiteY21" fmla="*/ 105916 h 730987"/>
                <a:gd name="connsiteX22" fmla="*/ 500215 w 578707"/>
                <a:gd name="connsiteY22" fmla="*/ 144016 h 730987"/>
                <a:gd name="connsiteX23" fmla="*/ 400203 w 578707"/>
                <a:gd name="connsiteY23" fmla="*/ 239267 h 730987"/>
                <a:gd name="connsiteX24" fmla="*/ 238278 w 578707"/>
                <a:gd name="connsiteY24" fmla="*/ 344041 h 730987"/>
                <a:gd name="connsiteX25" fmla="*/ 166840 w 578707"/>
                <a:gd name="connsiteY25" fmla="*/ 420241 h 730987"/>
                <a:gd name="connsiteX26" fmla="*/ 159697 w 578707"/>
                <a:gd name="connsiteY26" fmla="*/ 520254 h 730987"/>
                <a:gd name="connsiteX27" fmla="*/ 183508 w 578707"/>
                <a:gd name="connsiteY27" fmla="*/ 629791 h 730987"/>
                <a:gd name="connsiteX28" fmla="*/ 193926 w 578707"/>
                <a:gd name="connsiteY28" fmla="*/ 677714 h 730987"/>
                <a:gd name="connsiteX29" fmla="*/ 194440 w 578707"/>
                <a:gd name="connsiteY29" fmla="*/ 690752 h 730987"/>
                <a:gd name="connsiteX30" fmla="*/ 129484 w 578707"/>
                <a:gd name="connsiteY30" fmla="*/ 718490 h 730987"/>
                <a:gd name="connsiteX31" fmla="*/ 108038 w 578707"/>
                <a:gd name="connsiteY31" fmla="*/ 730987 h 730987"/>
                <a:gd name="connsiteX32" fmla="*/ 107905 w 578707"/>
                <a:gd name="connsiteY32" fmla="*/ 729358 h 730987"/>
                <a:gd name="connsiteX33" fmla="*/ 109690 w 578707"/>
                <a:gd name="connsiteY33" fmla="*/ 694085 h 730987"/>
                <a:gd name="connsiteX34" fmla="*/ 104928 w 578707"/>
                <a:gd name="connsiteY34" fmla="*/ 591691 h 730987"/>
                <a:gd name="connsiteX35" fmla="*/ 85878 w 578707"/>
                <a:gd name="connsiteY35" fmla="*/ 482154 h 730987"/>
                <a:gd name="connsiteX36" fmla="*/ 66828 w 578707"/>
                <a:gd name="connsiteY36" fmla="*/ 358329 h 730987"/>
                <a:gd name="connsiteX37" fmla="*/ 62065 w 578707"/>
                <a:gd name="connsiteY37" fmla="*/ 284509 h 730987"/>
                <a:gd name="connsiteX38" fmla="*/ 43015 w 578707"/>
                <a:gd name="connsiteY38" fmla="*/ 244029 h 730987"/>
                <a:gd name="connsiteX39" fmla="*/ 12059 w 578707"/>
                <a:gd name="connsiteY39" fmla="*/ 170210 h 730987"/>
                <a:gd name="connsiteX40" fmla="*/ 153 w 578707"/>
                <a:gd name="connsiteY40" fmla="*/ 82104 h 730987"/>
                <a:gd name="connsiteX41" fmla="*/ 19203 w 578707"/>
                <a:gd name="connsiteY41" fmla="*/ 77341 h 730987"/>
                <a:gd name="connsiteX42" fmla="*/ 38253 w 578707"/>
                <a:gd name="connsiteY42" fmla="*/ 153541 h 730987"/>
                <a:gd name="connsiteX43" fmla="*/ 71590 w 578707"/>
                <a:gd name="connsiteY43" fmla="*/ 215454 h 730987"/>
                <a:gd name="connsiteX44" fmla="*/ 85878 w 578707"/>
                <a:gd name="connsiteY44" fmla="*/ 86866 h 730987"/>
                <a:gd name="connsiteX45" fmla="*/ 104927 w 578707"/>
                <a:gd name="connsiteY45" fmla="*/ 8285 h 730987"/>
                <a:gd name="connsiteX46" fmla="*/ 118322 w 578707"/>
                <a:gd name="connsiteY46" fmla="*/ 99 h 73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78707" h="730987">
                  <a:moveTo>
                    <a:pt x="118322" y="99"/>
                  </a:moveTo>
                  <a:cubicBezTo>
                    <a:pt x="122985" y="744"/>
                    <a:pt x="127153" y="4515"/>
                    <a:pt x="128740" y="10666"/>
                  </a:cubicBezTo>
                  <a:cubicBezTo>
                    <a:pt x="131915" y="22969"/>
                    <a:pt x="124772" y="59085"/>
                    <a:pt x="123978" y="82104"/>
                  </a:cubicBezTo>
                  <a:cubicBezTo>
                    <a:pt x="123184" y="105123"/>
                    <a:pt x="119216" y="145207"/>
                    <a:pt x="123978" y="148779"/>
                  </a:cubicBezTo>
                  <a:cubicBezTo>
                    <a:pt x="128740" y="152351"/>
                    <a:pt x="145408" y="119410"/>
                    <a:pt x="152552" y="103535"/>
                  </a:cubicBezTo>
                  <a:cubicBezTo>
                    <a:pt x="159696" y="87660"/>
                    <a:pt x="162077" y="61070"/>
                    <a:pt x="166840" y="53529"/>
                  </a:cubicBezTo>
                  <a:cubicBezTo>
                    <a:pt x="171603" y="45988"/>
                    <a:pt x="181922" y="45591"/>
                    <a:pt x="181128" y="58291"/>
                  </a:cubicBezTo>
                  <a:cubicBezTo>
                    <a:pt x="180334" y="70991"/>
                    <a:pt x="171603" y="105916"/>
                    <a:pt x="162078" y="129729"/>
                  </a:cubicBezTo>
                  <a:cubicBezTo>
                    <a:pt x="152553" y="153541"/>
                    <a:pt x="130328" y="168622"/>
                    <a:pt x="123978" y="201166"/>
                  </a:cubicBezTo>
                  <a:cubicBezTo>
                    <a:pt x="117628" y="233710"/>
                    <a:pt x="122787" y="294432"/>
                    <a:pt x="123978" y="324991"/>
                  </a:cubicBezTo>
                  <a:cubicBezTo>
                    <a:pt x="125169" y="355550"/>
                    <a:pt x="125963" y="378966"/>
                    <a:pt x="131122" y="384522"/>
                  </a:cubicBezTo>
                  <a:cubicBezTo>
                    <a:pt x="136281" y="390078"/>
                    <a:pt x="139456" y="371425"/>
                    <a:pt x="154934" y="358328"/>
                  </a:cubicBezTo>
                  <a:cubicBezTo>
                    <a:pt x="170412" y="345231"/>
                    <a:pt x="193431" y="324991"/>
                    <a:pt x="223990" y="305941"/>
                  </a:cubicBezTo>
                  <a:cubicBezTo>
                    <a:pt x="254549" y="286891"/>
                    <a:pt x="303762" y="265063"/>
                    <a:pt x="338290" y="244029"/>
                  </a:cubicBezTo>
                  <a:cubicBezTo>
                    <a:pt x="372818" y="222995"/>
                    <a:pt x="402584" y="205135"/>
                    <a:pt x="431159" y="179735"/>
                  </a:cubicBezTo>
                  <a:cubicBezTo>
                    <a:pt x="459734" y="154335"/>
                    <a:pt x="491087" y="117426"/>
                    <a:pt x="509740" y="91629"/>
                  </a:cubicBezTo>
                  <a:cubicBezTo>
                    <a:pt x="528393" y="65832"/>
                    <a:pt x="535141" y="33685"/>
                    <a:pt x="543078" y="24954"/>
                  </a:cubicBezTo>
                  <a:cubicBezTo>
                    <a:pt x="551015" y="16223"/>
                    <a:pt x="558159" y="29716"/>
                    <a:pt x="557365" y="39241"/>
                  </a:cubicBezTo>
                  <a:cubicBezTo>
                    <a:pt x="556571" y="48766"/>
                    <a:pt x="535934" y="76548"/>
                    <a:pt x="538315" y="82104"/>
                  </a:cubicBezTo>
                  <a:cubicBezTo>
                    <a:pt x="540696" y="87660"/>
                    <a:pt x="565303" y="73373"/>
                    <a:pt x="571653" y="72579"/>
                  </a:cubicBezTo>
                  <a:cubicBezTo>
                    <a:pt x="578003" y="71785"/>
                    <a:pt x="581177" y="71785"/>
                    <a:pt x="576415" y="77341"/>
                  </a:cubicBezTo>
                  <a:cubicBezTo>
                    <a:pt x="571653" y="82897"/>
                    <a:pt x="555778" y="94804"/>
                    <a:pt x="543078" y="105916"/>
                  </a:cubicBezTo>
                  <a:cubicBezTo>
                    <a:pt x="530378" y="117028"/>
                    <a:pt x="524027" y="121791"/>
                    <a:pt x="500215" y="144016"/>
                  </a:cubicBezTo>
                  <a:cubicBezTo>
                    <a:pt x="476403" y="166241"/>
                    <a:pt x="443859" y="205930"/>
                    <a:pt x="400203" y="239267"/>
                  </a:cubicBezTo>
                  <a:cubicBezTo>
                    <a:pt x="356547" y="272604"/>
                    <a:pt x="277172" y="313879"/>
                    <a:pt x="238278" y="344041"/>
                  </a:cubicBezTo>
                  <a:cubicBezTo>
                    <a:pt x="199384" y="374203"/>
                    <a:pt x="179937" y="390872"/>
                    <a:pt x="166840" y="420241"/>
                  </a:cubicBezTo>
                  <a:cubicBezTo>
                    <a:pt x="153743" y="449610"/>
                    <a:pt x="156919" y="485329"/>
                    <a:pt x="159697" y="520254"/>
                  </a:cubicBezTo>
                  <a:cubicBezTo>
                    <a:pt x="162475" y="555179"/>
                    <a:pt x="177555" y="597247"/>
                    <a:pt x="183508" y="629791"/>
                  </a:cubicBezTo>
                  <a:cubicBezTo>
                    <a:pt x="186485" y="646063"/>
                    <a:pt x="190950" y="662732"/>
                    <a:pt x="193926" y="677714"/>
                  </a:cubicBezTo>
                  <a:lnTo>
                    <a:pt x="194440" y="690752"/>
                  </a:lnTo>
                  <a:lnTo>
                    <a:pt x="129484" y="718490"/>
                  </a:lnTo>
                  <a:lnTo>
                    <a:pt x="108038" y="730987"/>
                  </a:lnTo>
                  <a:lnTo>
                    <a:pt x="107905" y="729358"/>
                  </a:lnTo>
                  <a:cubicBezTo>
                    <a:pt x="108698" y="719485"/>
                    <a:pt x="110087" y="707381"/>
                    <a:pt x="109690" y="694085"/>
                  </a:cubicBezTo>
                  <a:cubicBezTo>
                    <a:pt x="108896" y="667494"/>
                    <a:pt x="108897" y="627013"/>
                    <a:pt x="104928" y="591691"/>
                  </a:cubicBezTo>
                  <a:cubicBezTo>
                    <a:pt x="100959" y="556369"/>
                    <a:pt x="92228" y="521048"/>
                    <a:pt x="85878" y="482154"/>
                  </a:cubicBezTo>
                  <a:cubicBezTo>
                    <a:pt x="79528" y="443260"/>
                    <a:pt x="70797" y="391270"/>
                    <a:pt x="66828" y="358329"/>
                  </a:cubicBezTo>
                  <a:cubicBezTo>
                    <a:pt x="62859" y="325388"/>
                    <a:pt x="66034" y="303559"/>
                    <a:pt x="62065" y="284509"/>
                  </a:cubicBezTo>
                  <a:cubicBezTo>
                    <a:pt x="58096" y="265459"/>
                    <a:pt x="51349" y="263079"/>
                    <a:pt x="43015" y="244029"/>
                  </a:cubicBezTo>
                  <a:cubicBezTo>
                    <a:pt x="34681" y="224979"/>
                    <a:pt x="19203" y="197197"/>
                    <a:pt x="12059" y="170210"/>
                  </a:cubicBezTo>
                  <a:cubicBezTo>
                    <a:pt x="4915" y="143222"/>
                    <a:pt x="-1038" y="97582"/>
                    <a:pt x="153" y="82104"/>
                  </a:cubicBezTo>
                  <a:cubicBezTo>
                    <a:pt x="1344" y="66626"/>
                    <a:pt x="12853" y="65435"/>
                    <a:pt x="19203" y="77341"/>
                  </a:cubicBezTo>
                  <a:cubicBezTo>
                    <a:pt x="25553" y="89247"/>
                    <a:pt x="29522" y="130522"/>
                    <a:pt x="38253" y="153541"/>
                  </a:cubicBezTo>
                  <a:cubicBezTo>
                    <a:pt x="46984" y="176560"/>
                    <a:pt x="63653" y="226567"/>
                    <a:pt x="71590" y="215454"/>
                  </a:cubicBezTo>
                  <a:cubicBezTo>
                    <a:pt x="79528" y="204342"/>
                    <a:pt x="80322" y="121394"/>
                    <a:pt x="85878" y="86866"/>
                  </a:cubicBezTo>
                  <a:cubicBezTo>
                    <a:pt x="91434" y="52338"/>
                    <a:pt x="97783" y="20985"/>
                    <a:pt x="104927" y="8285"/>
                  </a:cubicBezTo>
                  <a:cubicBezTo>
                    <a:pt x="108499" y="1935"/>
                    <a:pt x="113659" y="-546"/>
                    <a:pt x="118322" y="99"/>
                  </a:cubicBezTo>
                  <a:close/>
                </a:path>
              </a:pathLst>
            </a:custGeom>
            <a:solidFill>
              <a:srgbClr val="10A05B"/>
            </a:solidFill>
            <a:ln w="3175"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68" name="任意多边形 67"/>
            <p:cNvSpPr/>
            <p:nvPr/>
          </p:nvSpPr>
          <p:spPr>
            <a:xfrm>
              <a:off x="4526015" y="2392951"/>
              <a:ext cx="602447" cy="518214"/>
            </a:xfrm>
            <a:custGeom>
              <a:avLst/>
              <a:gdLst>
                <a:gd name="connsiteX0" fmla="*/ 534253 w 602447"/>
                <a:gd name="connsiteY0" fmla="*/ 0 h 518214"/>
                <a:gd name="connsiteX1" fmla="*/ 593674 w 602447"/>
                <a:gd name="connsiteY1" fmla="*/ 28780 h 518214"/>
                <a:gd name="connsiteX2" fmla="*/ 602447 w 602447"/>
                <a:gd name="connsiteY2" fmla="*/ 31765 h 518214"/>
                <a:gd name="connsiteX3" fmla="*/ 599776 w 602447"/>
                <a:gd name="connsiteY3" fmla="*/ 36669 h 518214"/>
                <a:gd name="connsiteX4" fmla="*/ 588911 w 602447"/>
                <a:gd name="connsiteY4" fmla="*/ 59737 h 518214"/>
                <a:gd name="connsiteX5" fmla="*/ 536524 w 602447"/>
                <a:gd name="connsiteY5" fmla="*/ 154986 h 518214"/>
                <a:gd name="connsiteX6" fmla="*/ 481755 w 602447"/>
                <a:gd name="connsiteY6" fmla="*/ 231187 h 518214"/>
                <a:gd name="connsiteX7" fmla="*/ 446036 w 602447"/>
                <a:gd name="connsiteY7" fmla="*/ 285955 h 518214"/>
                <a:gd name="connsiteX8" fmla="*/ 436511 w 602447"/>
                <a:gd name="connsiteY8" fmla="*/ 343105 h 518214"/>
                <a:gd name="connsiteX9" fmla="*/ 424605 w 602447"/>
                <a:gd name="connsiteY9" fmla="*/ 390730 h 518214"/>
                <a:gd name="connsiteX10" fmla="*/ 403174 w 602447"/>
                <a:gd name="connsiteY10" fmla="*/ 393112 h 518214"/>
                <a:gd name="connsiteX11" fmla="*/ 407936 w 602447"/>
                <a:gd name="connsiteY11" fmla="*/ 355011 h 518214"/>
                <a:gd name="connsiteX12" fmla="*/ 407936 w 602447"/>
                <a:gd name="connsiteY12" fmla="*/ 312149 h 518214"/>
                <a:gd name="connsiteX13" fmla="*/ 372217 w 602447"/>
                <a:gd name="connsiteY13" fmla="*/ 350249 h 518214"/>
                <a:gd name="connsiteX14" fmla="*/ 312686 w 602447"/>
                <a:gd name="connsiteY14" fmla="*/ 393112 h 518214"/>
                <a:gd name="connsiteX15" fmla="*/ 255536 w 602447"/>
                <a:gd name="connsiteY15" fmla="*/ 421687 h 518214"/>
                <a:gd name="connsiteX16" fmla="*/ 212674 w 602447"/>
                <a:gd name="connsiteY16" fmla="*/ 455024 h 518214"/>
                <a:gd name="connsiteX17" fmla="*/ 165049 w 602447"/>
                <a:gd name="connsiteY17" fmla="*/ 493123 h 518214"/>
                <a:gd name="connsiteX18" fmla="*/ 115042 w 602447"/>
                <a:gd name="connsiteY18" fmla="*/ 516936 h 518214"/>
                <a:gd name="connsiteX19" fmla="*/ 98373 w 602447"/>
                <a:gd name="connsiteY19" fmla="*/ 512174 h 518214"/>
                <a:gd name="connsiteX20" fmla="*/ 122186 w 602447"/>
                <a:gd name="connsiteY20" fmla="*/ 488361 h 518214"/>
                <a:gd name="connsiteX21" fmla="*/ 153142 w 602447"/>
                <a:gd name="connsiteY21" fmla="*/ 462168 h 518214"/>
                <a:gd name="connsiteX22" fmla="*/ 196005 w 602447"/>
                <a:gd name="connsiteY22" fmla="*/ 426449 h 518214"/>
                <a:gd name="connsiteX23" fmla="*/ 138856 w 602447"/>
                <a:gd name="connsiteY23" fmla="*/ 435974 h 518214"/>
                <a:gd name="connsiteX24" fmla="*/ 60274 w 602447"/>
                <a:gd name="connsiteY24" fmla="*/ 433593 h 518214"/>
                <a:gd name="connsiteX25" fmla="*/ 742 w 602447"/>
                <a:gd name="connsiteY25" fmla="*/ 416924 h 518214"/>
                <a:gd name="connsiteX26" fmla="*/ 31699 w 602447"/>
                <a:gd name="connsiteY26" fmla="*/ 409780 h 518214"/>
                <a:gd name="connsiteX27" fmla="*/ 100755 w 602447"/>
                <a:gd name="connsiteY27" fmla="*/ 402637 h 518214"/>
                <a:gd name="connsiteX28" fmla="*/ 165049 w 602447"/>
                <a:gd name="connsiteY28" fmla="*/ 395493 h 518214"/>
                <a:gd name="connsiteX29" fmla="*/ 234105 w 602447"/>
                <a:gd name="connsiteY29" fmla="*/ 378824 h 518214"/>
                <a:gd name="connsiteX30" fmla="*/ 298398 w 602447"/>
                <a:gd name="connsiteY30" fmla="*/ 343106 h 518214"/>
                <a:gd name="connsiteX31" fmla="*/ 338880 w 602447"/>
                <a:gd name="connsiteY31" fmla="*/ 309768 h 518214"/>
                <a:gd name="connsiteX32" fmla="*/ 405555 w 602447"/>
                <a:gd name="connsiteY32" fmla="*/ 233568 h 518214"/>
                <a:gd name="connsiteX33" fmla="*/ 460324 w 602447"/>
                <a:gd name="connsiteY33" fmla="*/ 152605 h 518214"/>
                <a:gd name="connsiteX34" fmla="*/ 503185 w 602447"/>
                <a:gd name="connsiteY34" fmla="*/ 71643 h 518214"/>
                <a:gd name="connsiteX35" fmla="*/ 534142 w 602447"/>
                <a:gd name="connsiteY35" fmla="*/ 205 h 518214"/>
                <a:gd name="connsiteX36" fmla="*/ 534253 w 602447"/>
                <a:gd name="connsiteY36" fmla="*/ 0 h 518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602447" h="518214">
                  <a:moveTo>
                    <a:pt x="534253" y="0"/>
                  </a:moveTo>
                  <a:lnTo>
                    <a:pt x="593674" y="28780"/>
                  </a:lnTo>
                  <a:lnTo>
                    <a:pt x="602447" y="31765"/>
                  </a:lnTo>
                  <a:lnTo>
                    <a:pt x="599776" y="36669"/>
                  </a:lnTo>
                  <a:cubicBezTo>
                    <a:pt x="597543" y="41977"/>
                    <a:pt x="594864" y="48625"/>
                    <a:pt x="588911" y="59737"/>
                  </a:cubicBezTo>
                  <a:cubicBezTo>
                    <a:pt x="577005" y="81962"/>
                    <a:pt x="554383" y="126411"/>
                    <a:pt x="536524" y="154986"/>
                  </a:cubicBezTo>
                  <a:cubicBezTo>
                    <a:pt x="518665" y="183561"/>
                    <a:pt x="496836" y="209359"/>
                    <a:pt x="481755" y="231187"/>
                  </a:cubicBezTo>
                  <a:cubicBezTo>
                    <a:pt x="466674" y="253015"/>
                    <a:pt x="453577" y="267302"/>
                    <a:pt x="446036" y="285955"/>
                  </a:cubicBezTo>
                  <a:cubicBezTo>
                    <a:pt x="438495" y="304608"/>
                    <a:pt x="440083" y="325643"/>
                    <a:pt x="436511" y="343105"/>
                  </a:cubicBezTo>
                  <a:cubicBezTo>
                    <a:pt x="432939" y="360568"/>
                    <a:pt x="430161" y="382395"/>
                    <a:pt x="424605" y="390730"/>
                  </a:cubicBezTo>
                  <a:cubicBezTo>
                    <a:pt x="419049" y="399065"/>
                    <a:pt x="405952" y="399065"/>
                    <a:pt x="403174" y="393112"/>
                  </a:cubicBezTo>
                  <a:cubicBezTo>
                    <a:pt x="400396" y="387159"/>
                    <a:pt x="407142" y="368505"/>
                    <a:pt x="407936" y="355011"/>
                  </a:cubicBezTo>
                  <a:cubicBezTo>
                    <a:pt x="408730" y="341517"/>
                    <a:pt x="413889" y="312943"/>
                    <a:pt x="407936" y="312149"/>
                  </a:cubicBezTo>
                  <a:cubicBezTo>
                    <a:pt x="401983" y="311355"/>
                    <a:pt x="388092" y="336755"/>
                    <a:pt x="372217" y="350249"/>
                  </a:cubicBezTo>
                  <a:cubicBezTo>
                    <a:pt x="356342" y="363743"/>
                    <a:pt x="332133" y="381206"/>
                    <a:pt x="312686" y="393112"/>
                  </a:cubicBezTo>
                  <a:cubicBezTo>
                    <a:pt x="293239" y="405018"/>
                    <a:pt x="272205" y="411368"/>
                    <a:pt x="255536" y="421687"/>
                  </a:cubicBezTo>
                  <a:cubicBezTo>
                    <a:pt x="238867" y="432006"/>
                    <a:pt x="227755" y="443118"/>
                    <a:pt x="212674" y="455024"/>
                  </a:cubicBezTo>
                  <a:cubicBezTo>
                    <a:pt x="197593" y="466930"/>
                    <a:pt x="181321" y="482804"/>
                    <a:pt x="165049" y="493123"/>
                  </a:cubicBezTo>
                  <a:cubicBezTo>
                    <a:pt x="148777" y="503442"/>
                    <a:pt x="126155" y="513761"/>
                    <a:pt x="115042" y="516936"/>
                  </a:cubicBezTo>
                  <a:cubicBezTo>
                    <a:pt x="103929" y="520111"/>
                    <a:pt x="97182" y="516936"/>
                    <a:pt x="98373" y="512174"/>
                  </a:cubicBezTo>
                  <a:cubicBezTo>
                    <a:pt x="99564" y="507412"/>
                    <a:pt x="113058" y="496695"/>
                    <a:pt x="122186" y="488361"/>
                  </a:cubicBezTo>
                  <a:cubicBezTo>
                    <a:pt x="131314" y="480027"/>
                    <a:pt x="140839" y="472487"/>
                    <a:pt x="153142" y="462168"/>
                  </a:cubicBezTo>
                  <a:cubicBezTo>
                    <a:pt x="165445" y="451849"/>
                    <a:pt x="198386" y="430814"/>
                    <a:pt x="196005" y="426449"/>
                  </a:cubicBezTo>
                  <a:cubicBezTo>
                    <a:pt x="193624" y="422084"/>
                    <a:pt x="161478" y="434783"/>
                    <a:pt x="138856" y="435974"/>
                  </a:cubicBezTo>
                  <a:cubicBezTo>
                    <a:pt x="116234" y="437165"/>
                    <a:pt x="83293" y="436768"/>
                    <a:pt x="60274" y="433593"/>
                  </a:cubicBezTo>
                  <a:cubicBezTo>
                    <a:pt x="37255" y="430418"/>
                    <a:pt x="5504" y="420893"/>
                    <a:pt x="742" y="416924"/>
                  </a:cubicBezTo>
                  <a:cubicBezTo>
                    <a:pt x="-4020" y="412955"/>
                    <a:pt x="15030" y="412161"/>
                    <a:pt x="31699" y="409780"/>
                  </a:cubicBezTo>
                  <a:cubicBezTo>
                    <a:pt x="48368" y="407399"/>
                    <a:pt x="78530" y="405018"/>
                    <a:pt x="100755" y="402637"/>
                  </a:cubicBezTo>
                  <a:cubicBezTo>
                    <a:pt x="122980" y="400256"/>
                    <a:pt x="142824" y="399462"/>
                    <a:pt x="165049" y="395493"/>
                  </a:cubicBezTo>
                  <a:cubicBezTo>
                    <a:pt x="187274" y="391524"/>
                    <a:pt x="211880" y="387555"/>
                    <a:pt x="234105" y="378824"/>
                  </a:cubicBezTo>
                  <a:cubicBezTo>
                    <a:pt x="256330" y="370093"/>
                    <a:pt x="280936" y="354615"/>
                    <a:pt x="298398" y="343106"/>
                  </a:cubicBezTo>
                  <a:cubicBezTo>
                    <a:pt x="315860" y="331597"/>
                    <a:pt x="321021" y="328024"/>
                    <a:pt x="338880" y="309768"/>
                  </a:cubicBezTo>
                  <a:cubicBezTo>
                    <a:pt x="356739" y="291512"/>
                    <a:pt x="385314" y="259762"/>
                    <a:pt x="405555" y="233568"/>
                  </a:cubicBezTo>
                  <a:cubicBezTo>
                    <a:pt x="425796" y="207374"/>
                    <a:pt x="444052" y="179592"/>
                    <a:pt x="460324" y="152605"/>
                  </a:cubicBezTo>
                  <a:cubicBezTo>
                    <a:pt x="476596" y="125618"/>
                    <a:pt x="490882" y="97043"/>
                    <a:pt x="503185" y="71643"/>
                  </a:cubicBezTo>
                  <a:cubicBezTo>
                    <a:pt x="515488" y="46243"/>
                    <a:pt x="523029" y="22033"/>
                    <a:pt x="534142" y="205"/>
                  </a:cubicBezTo>
                  <a:lnTo>
                    <a:pt x="534253" y="0"/>
                  </a:lnTo>
                  <a:close/>
                </a:path>
              </a:pathLst>
            </a:custGeom>
            <a:solidFill>
              <a:srgbClr val="10A05B"/>
            </a:solidFill>
            <a:ln w="3175"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69" name="任意多边形 68"/>
            <p:cNvSpPr/>
            <p:nvPr/>
          </p:nvSpPr>
          <p:spPr>
            <a:xfrm>
              <a:off x="4190861" y="1342704"/>
              <a:ext cx="3399504" cy="3274550"/>
            </a:xfrm>
            <a:custGeom>
              <a:avLst/>
              <a:gdLst>
                <a:gd name="connsiteX0" fmla="*/ 1010520 w 3399504"/>
                <a:gd name="connsiteY0" fmla="*/ 989826 h 3274550"/>
                <a:gd name="connsiteX1" fmla="*/ 1000264 w 3399504"/>
                <a:gd name="connsiteY1" fmla="*/ 1005209 h 3274550"/>
                <a:gd name="connsiteX2" fmla="*/ 984645 w 3399504"/>
                <a:gd name="connsiteY2" fmla="*/ 1026507 h 3274550"/>
                <a:gd name="connsiteX3" fmla="*/ 992078 w 3399504"/>
                <a:gd name="connsiteY3" fmla="*/ 1029021 h 3274550"/>
                <a:gd name="connsiteX4" fmla="*/ 1033601 w 3399504"/>
                <a:gd name="connsiteY4" fmla="*/ 1040927 h 3274550"/>
                <a:gd name="connsiteX5" fmla="*/ 1097894 w 3399504"/>
                <a:gd name="connsiteY5" fmla="*/ 1055215 h 3274550"/>
                <a:gd name="connsiteX6" fmla="*/ 1133614 w 3399504"/>
                <a:gd name="connsiteY6" fmla="*/ 1062359 h 3274550"/>
                <a:gd name="connsiteX7" fmla="*/ 1178857 w 3399504"/>
                <a:gd name="connsiteY7" fmla="*/ 1069502 h 3274550"/>
                <a:gd name="connsiteX8" fmla="*/ 1214575 w 3399504"/>
                <a:gd name="connsiteY8" fmla="*/ 1074265 h 3274550"/>
                <a:gd name="connsiteX9" fmla="*/ 1236006 w 3399504"/>
                <a:gd name="connsiteY9" fmla="*/ 1069503 h 3274550"/>
                <a:gd name="connsiteX10" fmla="*/ 1236256 w 3399504"/>
                <a:gd name="connsiteY10" fmla="*/ 1069024 h 3274550"/>
                <a:gd name="connsiteX11" fmla="*/ 1224101 w 3399504"/>
                <a:gd name="connsiteY11" fmla="*/ 1059978 h 3274550"/>
                <a:gd name="connsiteX12" fmla="*/ 1174094 w 3399504"/>
                <a:gd name="connsiteY12" fmla="*/ 1036166 h 3274550"/>
                <a:gd name="connsiteX13" fmla="*/ 1090751 w 3399504"/>
                <a:gd name="connsiteY13" fmla="*/ 1012353 h 3274550"/>
                <a:gd name="connsiteX14" fmla="*/ 1021694 w 3399504"/>
                <a:gd name="connsiteY14" fmla="*/ 993303 h 3274550"/>
                <a:gd name="connsiteX15" fmla="*/ 1015722 w 3399504"/>
                <a:gd name="connsiteY15" fmla="*/ 991424 h 3274550"/>
                <a:gd name="connsiteX16" fmla="*/ 1126469 w 3399504"/>
                <a:gd name="connsiteY16" fmla="*/ 926627 h 3274550"/>
                <a:gd name="connsiteX17" fmla="*/ 1088369 w 3399504"/>
                <a:gd name="connsiteY17" fmla="*/ 936152 h 3274550"/>
                <a:gd name="connsiteX18" fmla="*/ 1193144 w 3399504"/>
                <a:gd name="connsiteY18" fmla="*/ 971872 h 3274550"/>
                <a:gd name="connsiteX19" fmla="*/ 1178857 w 3399504"/>
                <a:gd name="connsiteY19" fmla="*/ 948059 h 3274550"/>
                <a:gd name="connsiteX20" fmla="*/ 1126469 w 3399504"/>
                <a:gd name="connsiteY20" fmla="*/ 926627 h 3274550"/>
                <a:gd name="connsiteX21" fmla="*/ 276363 w 3399504"/>
                <a:gd name="connsiteY21" fmla="*/ 319 h 3274550"/>
                <a:gd name="connsiteX22" fmla="*/ 285888 w 3399504"/>
                <a:gd name="connsiteY22" fmla="*/ 128907 h 3274550"/>
                <a:gd name="connsiteX23" fmla="*/ 281126 w 3399504"/>
                <a:gd name="connsiteY23" fmla="*/ 243207 h 3274550"/>
                <a:gd name="connsiteX24" fmla="*/ 297794 w 3399504"/>
                <a:gd name="connsiteY24" fmla="*/ 390844 h 3274550"/>
                <a:gd name="connsiteX25" fmla="*/ 352564 w 3399504"/>
                <a:gd name="connsiteY25" fmla="*/ 564676 h 3274550"/>
                <a:gd name="connsiteX26" fmla="*/ 440669 w 3399504"/>
                <a:gd name="connsiteY26" fmla="*/ 709932 h 3274550"/>
                <a:gd name="connsiteX27" fmla="*/ 543064 w 3399504"/>
                <a:gd name="connsiteY27" fmla="*/ 802801 h 3274550"/>
                <a:gd name="connsiteX28" fmla="*/ 676413 w 3399504"/>
                <a:gd name="connsiteY28" fmla="*/ 876619 h 3274550"/>
                <a:gd name="connsiteX29" fmla="*/ 824051 w 3399504"/>
                <a:gd name="connsiteY29" fmla="*/ 952819 h 3274550"/>
                <a:gd name="connsiteX30" fmla="*/ 897868 w 3399504"/>
                <a:gd name="connsiteY30" fmla="*/ 988538 h 3274550"/>
                <a:gd name="connsiteX31" fmla="*/ 933589 w 3399504"/>
                <a:gd name="connsiteY31" fmla="*/ 948057 h 3274550"/>
                <a:gd name="connsiteX32" fmla="*/ 988357 w 3399504"/>
                <a:gd name="connsiteY32" fmla="*/ 883763 h 3274550"/>
                <a:gd name="connsiteX33" fmla="*/ 1097894 w 3399504"/>
                <a:gd name="connsiteY33" fmla="*/ 833756 h 3274550"/>
                <a:gd name="connsiteX34" fmla="*/ 1207432 w 3399504"/>
                <a:gd name="connsiteY34" fmla="*/ 852807 h 3274550"/>
                <a:gd name="connsiteX35" fmla="*/ 1283633 w 3399504"/>
                <a:gd name="connsiteY35" fmla="*/ 900432 h 3274550"/>
                <a:gd name="connsiteX36" fmla="*/ 1307444 w 3399504"/>
                <a:gd name="connsiteY36" fmla="*/ 859950 h 3274550"/>
                <a:gd name="connsiteX37" fmla="*/ 1369358 w 3399504"/>
                <a:gd name="connsiteY37" fmla="*/ 783751 h 3274550"/>
                <a:gd name="connsiteX38" fmla="*/ 1457463 w 3399504"/>
                <a:gd name="connsiteY38" fmla="*/ 705169 h 3274550"/>
                <a:gd name="connsiteX39" fmla="*/ 1481276 w 3399504"/>
                <a:gd name="connsiteY39" fmla="*/ 609919 h 3274550"/>
                <a:gd name="connsiteX40" fmla="*/ 1486038 w 3399504"/>
                <a:gd name="connsiteY40" fmla="*/ 457519 h 3274550"/>
                <a:gd name="connsiteX41" fmla="*/ 1452701 w 3399504"/>
                <a:gd name="connsiteY41" fmla="*/ 300357 h 3274550"/>
                <a:gd name="connsiteX42" fmla="*/ 1428888 w 3399504"/>
                <a:gd name="connsiteY42" fmla="*/ 200345 h 3274550"/>
                <a:gd name="connsiteX43" fmla="*/ 1407457 w 3399504"/>
                <a:gd name="connsiteY43" fmla="*/ 136050 h 3274550"/>
                <a:gd name="connsiteX44" fmla="*/ 1381263 w 3399504"/>
                <a:gd name="connsiteY44" fmla="*/ 38419 h 3274550"/>
                <a:gd name="connsiteX45" fmla="*/ 1421745 w 3399504"/>
                <a:gd name="connsiteY45" fmla="*/ 114619 h 3274550"/>
                <a:gd name="connsiteX46" fmla="*/ 1433651 w 3399504"/>
                <a:gd name="connsiteY46" fmla="*/ 9844 h 3274550"/>
                <a:gd name="connsiteX47" fmla="*/ 1433651 w 3399504"/>
                <a:gd name="connsiteY47" fmla="*/ 109857 h 3274550"/>
                <a:gd name="connsiteX48" fmla="*/ 1440795 w 3399504"/>
                <a:gd name="connsiteY48" fmla="*/ 167006 h 3274550"/>
                <a:gd name="connsiteX49" fmla="*/ 1452701 w 3399504"/>
                <a:gd name="connsiteY49" fmla="*/ 200344 h 3274550"/>
                <a:gd name="connsiteX50" fmla="*/ 1471751 w 3399504"/>
                <a:gd name="connsiteY50" fmla="*/ 176532 h 3274550"/>
                <a:gd name="connsiteX51" fmla="*/ 1500326 w 3399504"/>
                <a:gd name="connsiteY51" fmla="*/ 133669 h 3274550"/>
                <a:gd name="connsiteX52" fmla="*/ 1483657 w 3399504"/>
                <a:gd name="connsiteY52" fmla="*/ 183676 h 3274550"/>
                <a:gd name="connsiteX53" fmla="*/ 1466988 w 3399504"/>
                <a:gd name="connsiteY53" fmla="*/ 219394 h 3274550"/>
                <a:gd name="connsiteX54" fmla="*/ 1474132 w 3399504"/>
                <a:gd name="connsiteY54" fmla="*/ 281307 h 3274550"/>
                <a:gd name="connsiteX55" fmla="*/ 1495563 w 3399504"/>
                <a:gd name="connsiteY55" fmla="*/ 371794 h 3274550"/>
                <a:gd name="connsiteX56" fmla="*/ 1514613 w 3399504"/>
                <a:gd name="connsiteY56" fmla="*/ 505144 h 3274550"/>
                <a:gd name="connsiteX57" fmla="*/ 1505088 w 3399504"/>
                <a:gd name="connsiteY57" fmla="*/ 638494 h 3274550"/>
                <a:gd name="connsiteX58" fmla="*/ 1500326 w 3399504"/>
                <a:gd name="connsiteY58" fmla="*/ 705169 h 3274550"/>
                <a:gd name="connsiteX59" fmla="*/ 1590813 w 3399504"/>
                <a:gd name="connsiteY59" fmla="*/ 648019 h 3274550"/>
                <a:gd name="connsiteX60" fmla="*/ 1676538 w 3399504"/>
                <a:gd name="connsiteY60" fmla="*/ 571819 h 3274550"/>
                <a:gd name="connsiteX61" fmla="*/ 1743213 w 3399504"/>
                <a:gd name="connsiteY61" fmla="*/ 476570 h 3274550"/>
                <a:gd name="connsiteX62" fmla="*/ 1769407 w 3399504"/>
                <a:gd name="connsiteY62" fmla="*/ 419419 h 3274550"/>
                <a:gd name="connsiteX63" fmla="*/ 1771788 w 3399504"/>
                <a:gd name="connsiteY63" fmla="*/ 447994 h 3274550"/>
                <a:gd name="connsiteX64" fmla="*/ 1728926 w 3399504"/>
                <a:gd name="connsiteY64" fmla="*/ 543244 h 3274550"/>
                <a:gd name="connsiteX65" fmla="*/ 1657488 w 3399504"/>
                <a:gd name="connsiteY65" fmla="*/ 643257 h 3274550"/>
                <a:gd name="connsiteX66" fmla="*/ 1605100 w 3399504"/>
                <a:gd name="connsiteY66" fmla="*/ 702788 h 3274550"/>
                <a:gd name="connsiteX67" fmla="*/ 1676538 w 3399504"/>
                <a:gd name="connsiteY67" fmla="*/ 721839 h 3274550"/>
                <a:gd name="connsiteX68" fmla="*/ 1790838 w 3399504"/>
                <a:gd name="connsiteY68" fmla="*/ 728982 h 3274550"/>
                <a:gd name="connsiteX69" fmla="*/ 1890851 w 3399504"/>
                <a:gd name="connsiteY69" fmla="*/ 709932 h 3274550"/>
                <a:gd name="connsiteX70" fmla="*/ 1986101 w 3399504"/>
                <a:gd name="connsiteY70" fmla="*/ 662307 h 3274550"/>
                <a:gd name="connsiteX71" fmla="*/ 2005150 w 3399504"/>
                <a:gd name="connsiteY71" fmla="*/ 617063 h 3274550"/>
                <a:gd name="connsiteX72" fmla="*/ 2014676 w 3399504"/>
                <a:gd name="connsiteY72" fmla="*/ 595632 h 3274550"/>
                <a:gd name="connsiteX73" fmla="*/ 2024201 w 3399504"/>
                <a:gd name="connsiteY73" fmla="*/ 648019 h 3274550"/>
                <a:gd name="connsiteX74" fmla="*/ 2071826 w 3399504"/>
                <a:gd name="connsiteY74" fmla="*/ 628969 h 3274550"/>
                <a:gd name="connsiteX75" fmla="*/ 2055157 w 3399504"/>
                <a:gd name="connsiteY75" fmla="*/ 655163 h 3274550"/>
                <a:gd name="connsiteX76" fmla="*/ 2005151 w 3399504"/>
                <a:gd name="connsiteY76" fmla="*/ 681356 h 3274550"/>
                <a:gd name="connsiteX77" fmla="*/ 1907520 w 3399504"/>
                <a:gd name="connsiteY77" fmla="*/ 726600 h 3274550"/>
                <a:gd name="connsiteX78" fmla="*/ 1764644 w 3399504"/>
                <a:gd name="connsiteY78" fmla="*/ 752794 h 3274550"/>
                <a:gd name="connsiteX79" fmla="*/ 1574145 w 3399504"/>
                <a:gd name="connsiteY79" fmla="*/ 733744 h 3274550"/>
                <a:gd name="connsiteX80" fmla="*/ 1438413 w 3399504"/>
                <a:gd name="connsiteY80" fmla="*/ 795657 h 3274550"/>
                <a:gd name="connsiteX81" fmla="*/ 1362213 w 3399504"/>
                <a:gd name="connsiteY81" fmla="*/ 886144 h 3274550"/>
                <a:gd name="connsiteX82" fmla="*/ 1338400 w 3399504"/>
                <a:gd name="connsiteY82" fmla="*/ 957582 h 3274550"/>
                <a:gd name="connsiteX83" fmla="*/ 1386026 w 3399504"/>
                <a:gd name="connsiteY83" fmla="*/ 1036162 h 3274550"/>
                <a:gd name="connsiteX84" fmla="*/ 1528901 w 3399504"/>
                <a:gd name="connsiteY84" fmla="*/ 1150464 h 3274550"/>
                <a:gd name="connsiteX85" fmla="*/ 1614626 w 3399504"/>
                <a:gd name="connsiteY85" fmla="*/ 1229044 h 3274550"/>
                <a:gd name="connsiteX86" fmla="*/ 1690826 w 3399504"/>
                <a:gd name="connsiteY86" fmla="*/ 1248094 h 3274550"/>
                <a:gd name="connsiteX87" fmla="*/ 1771788 w 3399504"/>
                <a:gd name="connsiteY87" fmla="*/ 1181419 h 3274550"/>
                <a:gd name="connsiteX88" fmla="*/ 1895613 w 3399504"/>
                <a:gd name="connsiteY88" fmla="*/ 1090932 h 3274550"/>
                <a:gd name="connsiteX89" fmla="*/ 2048013 w 3399504"/>
                <a:gd name="connsiteY89" fmla="*/ 1002826 h 3274550"/>
                <a:gd name="connsiteX90" fmla="*/ 2195650 w 3399504"/>
                <a:gd name="connsiteY90" fmla="*/ 938532 h 3274550"/>
                <a:gd name="connsiteX91" fmla="*/ 2300426 w 3399504"/>
                <a:gd name="connsiteY91" fmla="*/ 895670 h 3274550"/>
                <a:gd name="connsiteX92" fmla="*/ 2398057 w 3399504"/>
                <a:gd name="connsiteY92" fmla="*/ 821851 h 3274550"/>
                <a:gd name="connsiteX93" fmla="*/ 2474257 w 3399504"/>
                <a:gd name="connsiteY93" fmla="*/ 752794 h 3274550"/>
                <a:gd name="connsiteX94" fmla="*/ 2602844 w 3399504"/>
                <a:gd name="connsiteY94" fmla="*/ 688500 h 3274550"/>
                <a:gd name="connsiteX95" fmla="*/ 2743339 w 3399504"/>
                <a:gd name="connsiteY95" fmla="*/ 667069 h 3274550"/>
                <a:gd name="connsiteX96" fmla="*/ 2786201 w 3399504"/>
                <a:gd name="connsiteY96" fmla="*/ 657544 h 3274550"/>
                <a:gd name="connsiteX97" fmla="*/ 2838588 w 3399504"/>
                <a:gd name="connsiteY97" fmla="*/ 590869 h 3274550"/>
                <a:gd name="connsiteX98" fmla="*/ 2914788 w 3399504"/>
                <a:gd name="connsiteY98" fmla="*/ 552769 h 3274550"/>
                <a:gd name="connsiteX99" fmla="*/ 3019563 w 3399504"/>
                <a:gd name="connsiteY99" fmla="*/ 538482 h 3274550"/>
                <a:gd name="connsiteX100" fmla="*/ 3081476 w 3399504"/>
                <a:gd name="connsiteY100" fmla="*/ 490857 h 3274550"/>
                <a:gd name="connsiteX101" fmla="*/ 3038613 w 3399504"/>
                <a:gd name="connsiteY101" fmla="*/ 543244 h 3274550"/>
                <a:gd name="connsiteX102" fmla="*/ 3105288 w 3399504"/>
                <a:gd name="connsiteY102" fmla="*/ 540863 h 3274550"/>
                <a:gd name="connsiteX103" fmla="*/ 3210063 w 3399504"/>
                <a:gd name="connsiteY103" fmla="*/ 524194 h 3274550"/>
                <a:gd name="connsiteX104" fmla="*/ 3274358 w 3399504"/>
                <a:gd name="connsiteY104" fmla="*/ 502764 h 3274550"/>
                <a:gd name="connsiteX105" fmla="*/ 3326744 w 3399504"/>
                <a:gd name="connsiteY105" fmla="*/ 478951 h 3274550"/>
                <a:gd name="connsiteX106" fmla="*/ 3257688 w 3399504"/>
                <a:gd name="connsiteY106" fmla="*/ 524194 h 3274550"/>
                <a:gd name="connsiteX107" fmla="*/ 3152913 w 3399504"/>
                <a:gd name="connsiteY107" fmla="*/ 550388 h 3274550"/>
                <a:gd name="connsiteX108" fmla="*/ 2995750 w 3399504"/>
                <a:gd name="connsiteY108" fmla="*/ 567057 h 3274550"/>
                <a:gd name="connsiteX109" fmla="*/ 2890976 w 3399504"/>
                <a:gd name="connsiteY109" fmla="*/ 590869 h 3274550"/>
                <a:gd name="connsiteX110" fmla="*/ 2845731 w 3399504"/>
                <a:gd name="connsiteY110" fmla="*/ 624206 h 3274550"/>
                <a:gd name="connsiteX111" fmla="*/ 2824301 w 3399504"/>
                <a:gd name="connsiteY111" fmla="*/ 671832 h 3274550"/>
                <a:gd name="connsiteX112" fmla="*/ 2857638 w 3399504"/>
                <a:gd name="connsiteY112" fmla="*/ 671832 h 3274550"/>
                <a:gd name="connsiteX113" fmla="*/ 2976701 w 3399504"/>
                <a:gd name="connsiteY113" fmla="*/ 681357 h 3274550"/>
                <a:gd name="connsiteX114" fmla="*/ 3181488 w 3399504"/>
                <a:gd name="connsiteY114" fmla="*/ 714694 h 3274550"/>
                <a:gd name="connsiteX115" fmla="*/ 3314838 w 3399504"/>
                <a:gd name="connsiteY115" fmla="*/ 724219 h 3274550"/>
                <a:gd name="connsiteX116" fmla="*/ 3381513 w 3399504"/>
                <a:gd name="connsiteY116" fmla="*/ 719457 h 3274550"/>
                <a:gd name="connsiteX117" fmla="*/ 3395801 w 3399504"/>
                <a:gd name="connsiteY117" fmla="*/ 733744 h 3274550"/>
                <a:gd name="connsiteX118" fmla="*/ 3324363 w 3399504"/>
                <a:gd name="connsiteY118" fmla="*/ 748032 h 3274550"/>
                <a:gd name="connsiteX119" fmla="*/ 3267213 w 3399504"/>
                <a:gd name="connsiteY119" fmla="*/ 757557 h 3274550"/>
                <a:gd name="connsiteX120" fmla="*/ 3305313 w 3399504"/>
                <a:gd name="connsiteY120" fmla="*/ 814706 h 3274550"/>
                <a:gd name="connsiteX121" fmla="*/ 3305313 w 3399504"/>
                <a:gd name="connsiteY121" fmla="*/ 848044 h 3274550"/>
                <a:gd name="connsiteX122" fmla="*/ 3271976 w 3399504"/>
                <a:gd name="connsiteY122" fmla="*/ 814707 h 3274550"/>
                <a:gd name="connsiteX123" fmla="*/ 3229113 w 3399504"/>
                <a:gd name="connsiteY123" fmla="*/ 767082 h 3274550"/>
                <a:gd name="connsiteX124" fmla="*/ 3143388 w 3399504"/>
                <a:gd name="connsiteY124" fmla="*/ 738507 h 3274550"/>
                <a:gd name="connsiteX125" fmla="*/ 2967176 w 3399504"/>
                <a:gd name="connsiteY125" fmla="*/ 724219 h 3274550"/>
                <a:gd name="connsiteX126" fmla="*/ 2781438 w 3399504"/>
                <a:gd name="connsiteY126" fmla="*/ 724219 h 3274550"/>
                <a:gd name="connsiteX127" fmla="*/ 2624276 w 3399504"/>
                <a:gd name="connsiteY127" fmla="*/ 757557 h 3274550"/>
                <a:gd name="connsiteX128" fmla="*/ 2584754 w 3399504"/>
                <a:gd name="connsiteY128" fmla="*/ 775892 h 3274550"/>
                <a:gd name="connsiteX129" fmla="*/ 2581618 w 3399504"/>
                <a:gd name="connsiteY129" fmla="*/ 775304 h 3274550"/>
                <a:gd name="connsiteX130" fmla="*/ 2533788 w 3399504"/>
                <a:gd name="connsiteY130" fmla="*/ 800419 h 3274550"/>
                <a:gd name="connsiteX131" fmla="*/ 2476638 w 3399504"/>
                <a:gd name="connsiteY131" fmla="*/ 848044 h 3274550"/>
                <a:gd name="connsiteX132" fmla="*/ 2448063 w 3399504"/>
                <a:gd name="connsiteY132" fmla="*/ 876619 h 3274550"/>
                <a:gd name="connsiteX133" fmla="*/ 2519501 w 3399504"/>
                <a:gd name="connsiteY133" fmla="*/ 814707 h 3274550"/>
                <a:gd name="connsiteX134" fmla="*/ 2566531 w 3399504"/>
                <a:gd name="connsiteY134" fmla="*/ 784346 h 3274550"/>
                <a:gd name="connsiteX135" fmla="*/ 2584754 w 3399504"/>
                <a:gd name="connsiteY135" fmla="*/ 775892 h 3274550"/>
                <a:gd name="connsiteX136" fmla="*/ 2588557 w 3399504"/>
                <a:gd name="connsiteY136" fmla="*/ 776606 h 3274550"/>
                <a:gd name="connsiteX137" fmla="*/ 2548075 w 3399504"/>
                <a:gd name="connsiteY137" fmla="*/ 848044 h 3274550"/>
                <a:gd name="connsiteX138" fmla="*/ 2486163 w 3399504"/>
                <a:gd name="connsiteY138" fmla="*/ 912338 h 3274550"/>
                <a:gd name="connsiteX139" fmla="*/ 2352813 w 3399504"/>
                <a:gd name="connsiteY139" fmla="*/ 986157 h 3274550"/>
                <a:gd name="connsiteX140" fmla="*/ 2090876 w 3399504"/>
                <a:gd name="connsiteY140" fmla="*/ 1114744 h 3274550"/>
                <a:gd name="connsiteX141" fmla="*/ 1905138 w 3399504"/>
                <a:gd name="connsiteY141" fmla="*/ 1248094 h 3274550"/>
                <a:gd name="connsiteX142" fmla="*/ 1797982 w 3399504"/>
                <a:gd name="connsiteY142" fmla="*/ 1414782 h 3274550"/>
                <a:gd name="connsiteX143" fmla="*/ 1767026 w 3399504"/>
                <a:gd name="connsiteY143" fmla="*/ 1619569 h 3274550"/>
                <a:gd name="connsiteX144" fmla="*/ 1776551 w 3399504"/>
                <a:gd name="connsiteY144" fmla="*/ 1914844 h 3274550"/>
                <a:gd name="connsiteX145" fmla="*/ 1800363 w 3399504"/>
                <a:gd name="connsiteY145" fmla="*/ 2172019 h 3274550"/>
                <a:gd name="connsiteX146" fmla="*/ 1809888 w 3399504"/>
                <a:gd name="connsiteY146" fmla="*/ 2300607 h 3274550"/>
                <a:gd name="connsiteX147" fmla="*/ 1824176 w 3399504"/>
                <a:gd name="connsiteY147" fmla="*/ 2450626 h 3274550"/>
                <a:gd name="connsiteX148" fmla="*/ 1833701 w 3399504"/>
                <a:gd name="connsiteY148" fmla="*/ 2610169 h 3274550"/>
                <a:gd name="connsiteX149" fmla="*/ 1831320 w 3399504"/>
                <a:gd name="connsiteY149" fmla="*/ 2786382 h 3274550"/>
                <a:gd name="connsiteX150" fmla="*/ 1819414 w 3399504"/>
                <a:gd name="connsiteY150" fmla="*/ 2891157 h 3274550"/>
                <a:gd name="connsiteX151" fmla="*/ 1805126 w 3399504"/>
                <a:gd name="connsiteY151" fmla="*/ 3000694 h 3274550"/>
                <a:gd name="connsiteX152" fmla="*/ 1738451 w 3399504"/>
                <a:gd name="connsiteY152" fmla="*/ 3086419 h 3274550"/>
                <a:gd name="connsiteX153" fmla="*/ 1688445 w 3399504"/>
                <a:gd name="connsiteY153" fmla="*/ 3119757 h 3274550"/>
                <a:gd name="connsiteX154" fmla="*/ 1724163 w 3399504"/>
                <a:gd name="connsiteY154" fmla="*/ 3110232 h 3274550"/>
                <a:gd name="connsiteX155" fmla="*/ 1774169 w 3399504"/>
                <a:gd name="connsiteY155" fmla="*/ 3088801 h 3274550"/>
                <a:gd name="connsiteX156" fmla="*/ 1831320 w 3399504"/>
                <a:gd name="connsiteY156" fmla="*/ 3074513 h 3274550"/>
                <a:gd name="connsiteX157" fmla="*/ 1895613 w 3399504"/>
                <a:gd name="connsiteY157" fmla="*/ 3034032 h 3274550"/>
                <a:gd name="connsiteX158" fmla="*/ 1948001 w 3399504"/>
                <a:gd name="connsiteY158" fmla="*/ 2976881 h 3274550"/>
                <a:gd name="connsiteX159" fmla="*/ 2014676 w 3399504"/>
                <a:gd name="connsiteY159" fmla="*/ 2900682 h 3274550"/>
                <a:gd name="connsiteX160" fmla="*/ 2100401 w 3399504"/>
                <a:gd name="connsiteY160" fmla="*/ 2867344 h 3274550"/>
                <a:gd name="connsiteX161" fmla="*/ 2205176 w 3399504"/>
                <a:gd name="connsiteY161" fmla="*/ 2867344 h 3274550"/>
                <a:gd name="connsiteX162" fmla="*/ 2257563 w 3399504"/>
                <a:gd name="connsiteY162" fmla="*/ 2853057 h 3274550"/>
                <a:gd name="connsiteX163" fmla="*/ 2300426 w 3399504"/>
                <a:gd name="connsiteY163" fmla="*/ 2814957 h 3274550"/>
                <a:gd name="connsiteX164" fmla="*/ 2314713 w 3399504"/>
                <a:gd name="connsiteY164" fmla="*/ 2841150 h 3274550"/>
                <a:gd name="connsiteX165" fmla="*/ 2300425 w 3399504"/>
                <a:gd name="connsiteY165" fmla="*/ 2879251 h 3274550"/>
                <a:gd name="connsiteX166" fmla="*/ 2267088 w 3399504"/>
                <a:gd name="connsiteY166" fmla="*/ 2910207 h 3274550"/>
                <a:gd name="connsiteX167" fmla="*/ 2248038 w 3399504"/>
                <a:gd name="connsiteY167" fmla="*/ 2924494 h 3274550"/>
                <a:gd name="connsiteX168" fmla="*/ 2278995 w 3399504"/>
                <a:gd name="connsiteY168" fmla="*/ 2967357 h 3274550"/>
                <a:gd name="connsiteX169" fmla="*/ 2302807 w 3399504"/>
                <a:gd name="connsiteY169" fmla="*/ 3005457 h 3274550"/>
                <a:gd name="connsiteX170" fmla="*/ 2305188 w 3399504"/>
                <a:gd name="connsiteY170" fmla="*/ 3048319 h 3274550"/>
                <a:gd name="connsiteX171" fmla="*/ 2259945 w 3399504"/>
                <a:gd name="connsiteY171" fmla="*/ 2998313 h 3274550"/>
                <a:gd name="connsiteX172" fmla="*/ 2209938 w 3399504"/>
                <a:gd name="connsiteY172" fmla="*/ 2943544 h 3274550"/>
                <a:gd name="connsiteX173" fmla="*/ 2143263 w 3399504"/>
                <a:gd name="connsiteY173" fmla="*/ 2934019 h 3274550"/>
                <a:gd name="connsiteX174" fmla="*/ 2062301 w 3399504"/>
                <a:gd name="connsiteY174" fmla="*/ 2955451 h 3274550"/>
                <a:gd name="connsiteX175" fmla="*/ 2000389 w 3399504"/>
                <a:gd name="connsiteY175" fmla="*/ 3022125 h 3274550"/>
                <a:gd name="connsiteX176" fmla="*/ 1943238 w 3399504"/>
                <a:gd name="connsiteY176" fmla="*/ 3086419 h 3274550"/>
                <a:gd name="connsiteX177" fmla="*/ 1862275 w 3399504"/>
                <a:gd name="connsiteY177" fmla="*/ 3136426 h 3274550"/>
                <a:gd name="connsiteX178" fmla="*/ 1724163 w 3399504"/>
                <a:gd name="connsiteY178" fmla="*/ 3186432 h 3274550"/>
                <a:gd name="connsiteX179" fmla="*/ 1605101 w 3399504"/>
                <a:gd name="connsiteY179" fmla="*/ 3217388 h 3274550"/>
                <a:gd name="connsiteX180" fmla="*/ 1572379 w 3399504"/>
                <a:gd name="connsiteY180" fmla="*/ 3230164 h 3274550"/>
                <a:gd name="connsiteX181" fmla="*/ 1564296 w 3399504"/>
                <a:gd name="connsiteY181" fmla="*/ 3233493 h 3274550"/>
                <a:gd name="connsiteX182" fmla="*/ 1542055 w 3399504"/>
                <a:gd name="connsiteY182" fmla="*/ 3243288 h 3274550"/>
                <a:gd name="connsiteX183" fmla="*/ 1541849 w 3399504"/>
                <a:gd name="connsiteY183" fmla="*/ 3242369 h 3274550"/>
                <a:gd name="connsiteX184" fmla="*/ 1523246 w 3399504"/>
                <a:gd name="connsiteY184" fmla="*/ 3248198 h 3274550"/>
                <a:gd name="connsiteX185" fmla="*/ 1495563 w 3399504"/>
                <a:gd name="connsiteY185" fmla="*/ 3255490 h 3274550"/>
                <a:gd name="connsiteX186" fmla="*/ 1412219 w 3399504"/>
                <a:gd name="connsiteY186" fmla="*/ 3274540 h 3274550"/>
                <a:gd name="connsiteX187" fmla="*/ 1386026 w 3399504"/>
                <a:gd name="connsiteY187" fmla="*/ 3257871 h 3274550"/>
                <a:gd name="connsiteX188" fmla="*/ 1397932 w 3399504"/>
                <a:gd name="connsiteY188" fmla="*/ 3236440 h 3274550"/>
                <a:gd name="connsiteX189" fmla="*/ 1428888 w 3399504"/>
                <a:gd name="connsiteY189" fmla="*/ 3217390 h 3274550"/>
                <a:gd name="connsiteX190" fmla="*/ 1471750 w 3399504"/>
                <a:gd name="connsiteY190" fmla="*/ 3188815 h 3274550"/>
                <a:gd name="connsiteX191" fmla="*/ 1519376 w 3399504"/>
                <a:gd name="connsiteY191" fmla="*/ 3141190 h 3274550"/>
                <a:gd name="connsiteX192" fmla="*/ 1530687 w 3399504"/>
                <a:gd name="connsiteY192" fmla="*/ 3124819 h 3274550"/>
                <a:gd name="connsiteX193" fmla="*/ 1536645 w 3399504"/>
                <a:gd name="connsiteY193" fmla="*/ 3109926 h 3274550"/>
                <a:gd name="connsiteX194" fmla="*/ 1538426 w 3399504"/>
                <a:gd name="connsiteY194" fmla="*/ 3103088 h 3274550"/>
                <a:gd name="connsiteX195" fmla="*/ 1557476 w 3399504"/>
                <a:gd name="connsiteY195" fmla="*/ 2967357 h 3274550"/>
                <a:gd name="connsiteX196" fmla="*/ 1602719 w 3399504"/>
                <a:gd name="connsiteY196" fmla="*/ 2886395 h 3274550"/>
                <a:gd name="connsiteX197" fmla="*/ 1662251 w 3399504"/>
                <a:gd name="connsiteY197" fmla="*/ 2798288 h 3274550"/>
                <a:gd name="connsiteX198" fmla="*/ 1667013 w 3399504"/>
                <a:gd name="connsiteY198" fmla="*/ 2629219 h 3274550"/>
                <a:gd name="connsiteX199" fmla="*/ 1652726 w 3399504"/>
                <a:gd name="connsiteY199" fmla="*/ 2448244 h 3274550"/>
                <a:gd name="connsiteX200" fmla="*/ 1631295 w 3399504"/>
                <a:gd name="connsiteY200" fmla="*/ 2262507 h 3274550"/>
                <a:gd name="connsiteX201" fmla="*/ 1614626 w 3399504"/>
                <a:gd name="connsiteY201" fmla="*/ 2105344 h 3274550"/>
                <a:gd name="connsiteX202" fmla="*/ 1571763 w 3399504"/>
                <a:gd name="connsiteY202" fmla="*/ 2048194 h 3274550"/>
                <a:gd name="connsiteX203" fmla="*/ 1531281 w 3399504"/>
                <a:gd name="connsiteY203" fmla="*/ 1998188 h 3274550"/>
                <a:gd name="connsiteX204" fmla="*/ 1490800 w 3399504"/>
                <a:gd name="connsiteY204" fmla="*/ 1936276 h 3274550"/>
                <a:gd name="connsiteX205" fmla="*/ 1505088 w 3399504"/>
                <a:gd name="connsiteY205" fmla="*/ 1895794 h 3274550"/>
                <a:gd name="connsiteX206" fmla="*/ 1466988 w 3399504"/>
                <a:gd name="connsiteY206" fmla="*/ 1952944 h 3274550"/>
                <a:gd name="connsiteX207" fmla="*/ 1409838 w 3399504"/>
                <a:gd name="connsiteY207" fmla="*/ 1962469 h 3274550"/>
                <a:gd name="connsiteX208" fmla="*/ 1355069 w 3399504"/>
                <a:gd name="connsiteY208" fmla="*/ 1914844 h 3274550"/>
                <a:gd name="connsiteX209" fmla="*/ 1321732 w 3399504"/>
                <a:gd name="connsiteY209" fmla="*/ 1902939 h 3274550"/>
                <a:gd name="connsiteX210" fmla="*/ 1333638 w 3399504"/>
                <a:gd name="connsiteY210" fmla="*/ 1848169 h 3274550"/>
                <a:gd name="connsiteX211" fmla="*/ 1312206 w 3399504"/>
                <a:gd name="connsiteY211" fmla="*/ 1905319 h 3274550"/>
                <a:gd name="connsiteX212" fmla="*/ 1278870 w 3399504"/>
                <a:gd name="connsiteY212" fmla="*/ 1929132 h 3274550"/>
                <a:gd name="connsiteX213" fmla="*/ 1228863 w 3399504"/>
                <a:gd name="connsiteY213" fmla="*/ 1986282 h 3274550"/>
                <a:gd name="connsiteX214" fmla="*/ 1128851 w 3399504"/>
                <a:gd name="connsiteY214" fmla="*/ 2100582 h 3274550"/>
                <a:gd name="connsiteX215" fmla="*/ 1007407 w 3399504"/>
                <a:gd name="connsiteY215" fmla="*/ 2198214 h 3274550"/>
                <a:gd name="connsiteX216" fmla="*/ 916920 w 3399504"/>
                <a:gd name="connsiteY216" fmla="*/ 2252982 h 3274550"/>
                <a:gd name="connsiteX217" fmla="*/ 885963 w 3399504"/>
                <a:gd name="connsiteY217" fmla="*/ 2362519 h 3274550"/>
                <a:gd name="connsiteX218" fmla="*/ 838338 w 3399504"/>
                <a:gd name="connsiteY218" fmla="*/ 2476819 h 3274550"/>
                <a:gd name="connsiteX219" fmla="*/ 747851 w 3399504"/>
                <a:gd name="connsiteY219" fmla="*/ 2581595 h 3274550"/>
                <a:gd name="connsiteX220" fmla="*/ 581163 w 3399504"/>
                <a:gd name="connsiteY220" fmla="*/ 2695894 h 3274550"/>
                <a:gd name="connsiteX221" fmla="*/ 376376 w 3399504"/>
                <a:gd name="connsiteY221" fmla="*/ 2743519 h 3274550"/>
                <a:gd name="connsiteX222" fmla="*/ 200163 w 3399504"/>
                <a:gd name="connsiteY222" fmla="*/ 2695894 h 3274550"/>
                <a:gd name="connsiteX223" fmla="*/ 88244 w 3399504"/>
                <a:gd name="connsiteY223" fmla="*/ 2583976 h 3274550"/>
                <a:gd name="connsiteX224" fmla="*/ 43001 w 3399504"/>
                <a:gd name="connsiteY224" fmla="*/ 2405382 h 3274550"/>
                <a:gd name="connsiteX225" fmla="*/ 90626 w 3399504"/>
                <a:gd name="connsiteY225" fmla="*/ 2229169 h 3274550"/>
                <a:gd name="connsiteX226" fmla="*/ 188257 w 3399504"/>
                <a:gd name="connsiteY226" fmla="*/ 2064863 h 3274550"/>
                <a:gd name="connsiteX227" fmla="*/ 281126 w 3399504"/>
                <a:gd name="connsiteY227" fmla="*/ 1929132 h 3274550"/>
                <a:gd name="connsiteX228" fmla="*/ 412095 w 3399504"/>
                <a:gd name="connsiteY228" fmla="*/ 1843406 h 3274550"/>
                <a:gd name="connsiteX229" fmla="*/ 619263 w 3399504"/>
                <a:gd name="connsiteY229" fmla="*/ 1757682 h 3274550"/>
                <a:gd name="connsiteX230" fmla="*/ 824051 w 3399504"/>
                <a:gd name="connsiteY230" fmla="*/ 1719582 h 3274550"/>
                <a:gd name="connsiteX231" fmla="*/ 1033601 w 3399504"/>
                <a:gd name="connsiteY231" fmla="*/ 1681482 h 3274550"/>
                <a:gd name="connsiteX232" fmla="*/ 1121707 w 3399504"/>
                <a:gd name="connsiteY232" fmla="*/ 1650526 h 3274550"/>
                <a:gd name="connsiteX233" fmla="*/ 1224101 w 3399504"/>
                <a:gd name="connsiteY233" fmla="*/ 1638619 h 3274550"/>
                <a:gd name="connsiteX234" fmla="*/ 1309826 w 3399504"/>
                <a:gd name="connsiteY234" fmla="*/ 1695769 h 3274550"/>
                <a:gd name="connsiteX235" fmla="*/ 1328876 w 3399504"/>
                <a:gd name="connsiteY235" fmla="*/ 1776732 h 3274550"/>
                <a:gd name="connsiteX236" fmla="*/ 1328876 w 3399504"/>
                <a:gd name="connsiteY236" fmla="*/ 1729107 h 3274550"/>
                <a:gd name="connsiteX237" fmla="*/ 1352688 w 3399504"/>
                <a:gd name="connsiteY237" fmla="*/ 1724344 h 3274550"/>
                <a:gd name="connsiteX238" fmla="*/ 1407457 w 3399504"/>
                <a:gd name="connsiteY238" fmla="*/ 1738632 h 3274550"/>
                <a:gd name="connsiteX239" fmla="*/ 1452701 w 3399504"/>
                <a:gd name="connsiteY239" fmla="*/ 1810069 h 3274550"/>
                <a:gd name="connsiteX240" fmla="*/ 1452701 w 3399504"/>
                <a:gd name="connsiteY240" fmla="*/ 1891032 h 3274550"/>
                <a:gd name="connsiteX241" fmla="*/ 1459845 w 3399504"/>
                <a:gd name="connsiteY241" fmla="*/ 1831501 h 3274550"/>
                <a:gd name="connsiteX242" fmla="*/ 1443176 w 3399504"/>
                <a:gd name="connsiteY242" fmla="*/ 1786257 h 3274550"/>
                <a:gd name="connsiteX243" fmla="*/ 1433650 w 3399504"/>
                <a:gd name="connsiteY243" fmla="*/ 1760062 h 3274550"/>
                <a:gd name="connsiteX244" fmla="*/ 1466988 w 3399504"/>
                <a:gd name="connsiteY244" fmla="*/ 1752919 h 3274550"/>
                <a:gd name="connsiteX245" fmla="*/ 1519376 w 3399504"/>
                <a:gd name="connsiteY245" fmla="*/ 1781494 h 3274550"/>
                <a:gd name="connsiteX246" fmla="*/ 1567001 w 3399504"/>
                <a:gd name="connsiteY246" fmla="*/ 1843407 h 3274550"/>
                <a:gd name="connsiteX247" fmla="*/ 1584312 w 3399504"/>
                <a:gd name="connsiteY247" fmla="*/ 1867261 h 3274550"/>
                <a:gd name="connsiteX248" fmla="*/ 1586051 w 3399504"/>
                <a:gd name="connsiteY248" fmla="*/ 1871982 h 3274550"/>
                <a:gd name="connsiteX249" fmla="*/ 1605101 w 3399504"/>
                <a:gd name="connsiteY249" fmla="*/ 1900557 h 3274550"/>
                <a:gd name="connsiteX250" fmla="*/ 1617008 w 3399504"/>
                <a:gd name="connsiteY250" fmla="*/ 1907849 h 3274550"/>
                <a:gd name="connsiteX251" fmla="*/ 1627606 w 3399504"/>
                <a:gd name="connsiteY251" fmla="*/ 1913046 h 3274550"/>
                <a:gd name="connsiteX252" fmla="*/ 1639629 w 3399504"/>
                <a:gd name="connsiteY252" fmla="*/ 1920203 h 3274550"/>
                <a:gd name="connsiteX253" fmla="*/ 1652726 w 3399504"/>
                <a:gd name="connsiteY253" fmla="*/ 1924369 h 3274550"/>
                <a:gd name="connsiteX254" fmla="*/ 1632486 w 3399504"/>
                <a:gd name="connsiteY254" fmla="*/ 1915439 h 3274550"/>
                <a:gd name="connsiteX255" fmla="*/ 1627606 w 3399504"/>
                <a:gd name="connsiteY255" fmla="*/ 1913046 h 3274550"/>
                <a:gd name="connsiteX256" fmla="*/ 1614627 w 3399504"/>
                <a:gd name="connsiteY256" fmla="*/ 1905320 h 3274550"/>
                <a:gd name="connsiteX257" fmla="*/ 1591410 w 3399504"/>
                <a:gd name="connsiteY257" fmla="*/ 1877043 h 3274550"/>
                <a:gd name="connsiteX258" fmla="*/ 1584312 w 3399504"/>
                <a:gd name="connsiteY258" fmla="*/ 1867261 h 3274550"/>
                <a:gd name="connsiteX259" fmla="*/ 1581883 w 3399504"/>
                <a:gd name="connsiteY259" fmla="*/ 1860671 h 3274550"/>
                <a:gd name="connsiteX260" fmla="*/ 1581288 w 3399504"/>
                <a:gd name="connsiteY260" fmla="*/ 1838644 h 3274550"/>
                <a:gd name="connsiteX261" fmla="*/ 1590813 w 3399504"/>
                <a:gd name="connsiteY261" fmla="*/ 1724344 h 3274550"/>
                <a:gd name="connsiteX262" fmla="*/ 1595576 w 3399504"/>
                <a:gd name="connsiteY262" fmla="*/ 1557657 h 3274550"/>
                <a:gd name="connsiteX263" fmla="*/ 1519376 w 3399504"/>
                <a:gd name="connsiteY263" fmla="*/ 1367157 h 3274550"/>
                <a:gd name="connsiteX264" fmla="*/ 1381264 w 3399504"/>
                <a:gd name="connsiteY264" fmla="*/ 1240950 h 3274550"/>
                <a:gd name="connsiteX265" fmla="*/ 1252676 w 3399504"/>
                <a:gd name="connsiteY265" fmla="*/ 1174276 h 3274550"/>
                <a:gd name="connsiteX266" fmla="*/ 1097894 w 3399504"/>
                <a:gd name="connsiteY266" fmla="*/ 1131413 h 3274550"/>
                <a:gd name="connsiteX267" fmla="*/ 928826 w 3399504"/>
                <a:gd name="connsiteY267" fmla="*/ 1079026 h 3274550"/>
                <a:gd name="connsiteX268" fmla="*/ 747851 w 3399504"/>
                <a:gd name="connsiteY268" fmla="*/ 986157 h 3274550"/>
                <a:gd name="connsiteX269" fmla="*/ 576401 w 3399504"/>
                <a:gd name="connsiteY269" fmla="*/ 890907 h 3274550"/>
                <a:gd name="connsiteX270" fmla="*/ 443051 w 3399504"/>
                <a:gd name="connsiteY270" fmla="*/ 848044 h 3274550"/>
                <a:gd name="connsiteX271" fmla="*/ 314463 w 3399504"/>
                <a:gd name="connsiteY271" fmla="*/ 876620 h 3274550"/>
                <a:gd name="connsiteX272" fmla="*/ 223976 w 3399504"/>
                <a:gd name="connsiteY272" fmla="*/ 933769 h 3274550"/>
                <a:gd name="connsiteX273" fmla="*/ 257313 w 3399504"/>
                <a:gd name="connsiteY273" fmla="*/ 881382 h 3274550"/>
                <a:gd name="connsiteX274" fmla="*/ 181113 w 3399504"/>
                <a:gd name="connsiteY274" fmla="*/ 843282 h 3274550"/>
                <a:gd name="connsiteX275" fmla="*/ 271601 w 3399504"/>
                <a:gd name="connsiteY275" fmla="*/ 852807 h 3274550"/>
                <a:gd name="connsiteX276" fmla="*/ 357325 w 3399504"/>
                <a:gd name="connsiteY276" fmla="*/ 831376 h 3274550"/>
                <a:gd name="connsiteX277" fmla="*/ 428763 w 3399504"/>
                <a:gd name="connsiteY277" fmla="*/ 802800 h 3274550"/>
                <a:gd name="connsiteX278" fmla="*/ 395426 w 3399504"/>
                <a:gd name="connsiteY278" fmla="*/ 733744 h 3274550"/>
                <a:gd name="connsiteX279" fmla="*/ 338276 w 3399504"/>
                <a:gd name="connsiteY279" fmla="*/ 643257 h 3274550"/>
                <a:gd name="connsiteX280" fmla="*/ 302557 w 3399504"/>
                <a:gd name="connsiteY280" fmla="*/ 581345 h 3274550"/>
                <a:gd name="connsiteX281" fmla="*/ 243026 w 3399504"/>
                <a:gd name="connsiteY281" fmla="*/ 574200 h 3274550"/>
                <a:gd name="connsiteX282" fmla="*/ 100151 w 3399504"/>
                <a:gd name="connsiteY282" fmla="*/ 567057 h 3274550"/>
                <a:gd name="connsiteX283" fmla="*/ 138 w 3399504"/>
                <a:gd name="connsiteY283" fmla="*/ 576582 h 3274550"/>
                <a:gd name="connsiteX284" fmla="*/ 81100 w 3399504"/>
                <a:gd name="connsiteY284" fmla="*/ 548007 h 3274550"/>
                <a:gd name="connsiteX285" fmla="*/ 193019 w 3399504"/>
                <a:gd name="connsiteY285" fmla="*/ 540863 h 3274550"/>
                <a:gd name="connsiteX286" fmla="*/ 285888 w 3399504"/>
                <a:gd name="connsiteY286" fmla="*/ 545625 h 3274550"/>
                <a:gd name="connsiteX287" fmla="*/ 288269 w 3399504"/>
                <a:gd name="connsiteY287" fmla="*/ 500382 h 3274550"/>
                <a:gd name="connsiteX288" fmla="*/ 271600 w 3399504"/>
                <a:gd name="connsiteY288" fmla="*/ 386082 h 3274550"/>
                <a:gd name="connsiteX289" fmla="*/ 252551 w 3399504"/>
                <a:gd name="connsiteY289" fmla="*/ 228919 h 3274550"/>
                <a:gd name="connsiteX290" fmla="*/ 204926 w 3399504"/>
                <a:gd name="connsiteY290" fmla="*/ 143194 h 3274550"/>
                <a:gd name="connsiteX291" fmla="*/ 257313 w 3399504"/>
                <a:gd name="connsiteY291" fmla="*/ 195582 h 3274550"/>
                <a:gd name="connsiteX292" fmla="*/ 271601 w 3399504"/>
                <a:gd name="connsiteY292" fmla="*/ 95569 h 3274550"/>
                <a:gd name="connsiteX293" fmla="*/ 276363 w 3399504"/>
                <a:gd name="connsiteY293" fmla="*/ 319 h 3274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</a:cxnLst>
              <a:rect l="l" t="t" r="r" b="b"/>
              <a:pathLst>
                <a:path w="3399504" h="3274550">
                  <a:moveTo>
                    <a:pt x="1010520" y="989826"/>
                  </a:moveTo>
                  <a:lnTo>
                    <a:pt x="1000264" y="1005209"/>
                  </a:lnTo>
                  <a:lnTo>
                    <a:pt x="984645" y="1026507"/>
                  </a:lnTo>
                  <a:lnTo>
                    <a:pt x="992078" y="1029021"/>
                  </a:lnTo>
                  <a:cubicBezTo>
                    <a:pt x="1006217" y="1033387"/>
                    <a:pt x="1022290" y="1037752"/>
                    <a:pt x="1033601" y="1040927"/>
                  </a:cubicBezTo>
                  <a:cubicBezTo>
                    <a:pt x="1056223" y="1047277"/>
                    <a:pt x="1081225" y="1051643"/>
                    <a:pt x="1097894" y="1055215"/>
                  </a:cubicBezTo>
                  <a:cubicBezTo>
                    <a:pt x="1114563" y="1058787"/>
                    <a:pt x="1120120" y="1059978"/>
                    <a:pt x="1133614" y="1062359"/>
                  </a:cubicBezTo>
                  <a:cubicBezTo>
                    <a:pt x="1147108" y="1064740"/>
                    <a:pt x="1165364" y="1067518"/>
                    <a:pt x="1178857" y="1069502"/>
                  </a:cubicBezTo>
                  <a:cubicBezTo>
                    <a:pt x="1192350" y="1071486"/>
                    <a:pt x="1205050" y="1074265"/>
                    <a:pt x="1214575" y="1074265"/>
                  </a:cubicBezTo>
                  <a:cubicBezTo>
                    <a:pt x="1224100" y="1074265"/>
                    <a:pt x="1232037" y="1074265"/>
                    <a:pt x="1236006" y="1069503"/>
                  </a:cubicBezTo>
                  <a:lnTo>
                    <a:pt x="1236256" y="1069024"/>
                  </a:lnTo>
                  <a:lnTo>
                    <a:pt x="1224101" y="1059978"/>
                  </a:lnTo>
                  <a:cubicBezTo>
                    <a:pt x="1211004" y="1052834"/>
                    <a:pt x="1196319" y="1044103"/>
                    <a:pt x="1174094" y="1036166"/>
                  </a:cubicBezTo>
                  <a:cubicBezTo>
                    <a:pt x="1151869" y="1028228"/>
                    <a:pt x="1116151" y="1019497"/>
                    <a:pt x="1090751" y="1012353"/>
                  </a:cubicBezTo>
                  <a:lnTo>
                    <a:pt x="1021694" y="993303"/>
                  </a:lnTo>
                  <a:cubicBezTo>
                    <a:pt x="1021694" y="993303"/>
                    <a:pt x="1019437" y="992584"/>
                    <a:pt x="1015722" y="991424"/>
                  </a:cubicBezTo>
                  <a:close/>
                  <a:moveTo>
                    <a:pt x="1126469" y="926627"/>
                  </a:moveTo>
                  <a:cubicBezTo>
                    <a:pt x="1111388" y="924643"/>
                    <a:pt x="1077256" y="928611"/>
                    <a:pt x="1088369" y="936152"/>
                  </a:cubicBezTo>
                  <a:cubicBezTo>
                    <a:pt x="1099482" y="943693"/>
                    <a:pt x="1172110" y="967506"/>
                    <a:pt x="1193144" y="971872"/>
                  </a:cubicBezTo>
                  <a:cubicBezTo>
                    <a:pt x="1214178" y="976238"/>
                    <a:pt x="1189970" y="955600"/>
                    <a:pt x="1178857" y="948059"/>
                  </a:cubicBezTo>
                  <a:cubicBezTo>
                    <a:pt x="1167745" y="940518"/>
                    <a:pt x="1141550" y="928611"/>
                    <a:pt x="1126469" y="926627"/>
                  </a:cubicBezTo>
                  <a:close/>
                  <a:moveTo>
                    <a:pt x="276363" y="319"/>
                  </a:moveTo>
                  <a:cubicBezTo>
                    <a:pt x="278744" y="5875"/>
                    <a:pt x="285094" y="88426"/>
                    <a:pt x="285888" y="128907"/>
                  </a:cubicBezTo>
                  <a:cubicBezTo>
                    <a:pt x="286682" y="169388"/>
                    <a:pt x="279142" y="199551"/>
                    <a:pt x="281126" y="243207"/>
                  </a:cubicBezTo>
                  <a:cubicBezTo>
                    <a:pt x="283110" y="286863"/>
                    <a:pt x="285888" y="337266"/>
                    <a:pt x="297794" y="390844"/>
                  </a:cubicBezTo>
                  <a:cubicBezTo>
                    <a:pt x="309700" y="444422"/>
                    <a:pt x="328752" y="511495"/>
                    <a:pt x="352564" y="564676"/>
                  </a:cubicBezTo>
                  <a:cubicBezTo>
                    <a:pt x="376376" y="617857"/>
                    <a:pt x="408919" y="670245"/>
                    <a:pt x="440669" y="709932"/>
                  </a:cubicBezTo>
                  <a:cubicBezTo>
                    <a:pt x="472419" y="749620"/>
                    <a:pt x="503773" y="775020"/>
                    <a:pt x="543064" y="802801"/>
                  </a:cubicBezTo>
                  <a:cubicBezTo>
                    <a:pt x="582355" y="830582"/>
                    <a:pt x="629582" y="851616"/>
                    <a:pt x="676413" y="876619"/>
                  </a:cubicBezTo>
                  <a:cubicBezTo>
                    <a:pt x="723244" y="901622"/>
                    <a:pt x="787142" y="934166"/>
                    <a:pt x="824051" y="952819"/>
                  </a:cubicBezTo>
                  <a:cubicBezTo>
                    <a:pt x="860960" y="971472"/>
                    <a:pt x="879612" y="989332"/>
                    <a:pt x="897868" y="988538"/>
                  </a:cubicBezTo>
                  <a:cubicBezTo>
                    <a:pt x="916124" y="987744"/>
                    <a:pt x="918508" y="965519"/>
                    <a:pt x="933589" y="948057"/>
                  </a:cubicBezTo>
                  <a:cubicBezTo>
                    <a:pt x="948670" y="930595"/>
                    <a:pt x="960973" y="902813"/>
                    <a:pt x="988357" y="883763"/>
                  </a:cubicBezTo>
                  <a:cubicBezTo>
                    <a:pt x="1015741" y="864713"/>
                    <a:pt x="1061382" y="838915"/>
                    <a:pt x="1097894" y="833756"/>
                  </a:cubicBezTo>
                  <a:cubicBezTo>
                    <a:pt x="1134406" y="828597"/>
                    <a:pt x="1176476" y="841694"/>
                    <a:pt x="1207432" y="852807"/>
                  </a:cubicBezTo>
                  <a:cubicBezTo>
                    <a:pt x="1238388" y="863920"/>
                    <a:pt x="1266964" y="899242"/>
                    <a:pt x="1283633" y="900432"/>
                  </a:cubicBezTo>
                  <a:cubicBezTo>
                    <a:pt x="1300302" y="901622"/>
                    <a:pt x="1293157" y="879397"/>
                    <a:pt x="1307444" y="859950"/>
                  </a:cubicBezTo>
                  <a:cubicBezTo>
                    <a:pt x="1321731" y="840503"/>
                    <a:pt x="1344355" y="809548"/>
                    <a:pt x="1369358" y="783751"/>
                  </a:cubicBezTo>
                  <a:cubicBezTo>
                    <a:pt x="1394361" y="757954"/>
                    <a:pt x="1438810" y="734141"/>
                    <a:pt x="1457463" y="705169"/>
                  </a:cubicBezTo>
                  <a:cubicBezTo>
                    <a:pt x="1476116" y="676197"/>
                    <a:pt x="1476514" y="651194"/>
                    <a:pt x="1481276" y="609919"/>
                  </a:cubicBezTo>
                  <a:cubicBezTo>
                    <a:pt x="1486038" y="568644"/>
                    <a:pt x="1490800" y="509113"/>
                    <a:pt x="1486038" y="457519"/>
                  </a:cubicBezTo>
                  <a:cubicBezTo>
                    <a:pt x="1481276" y="405925"/>
                    <a:pt x="1462226" y="343219"/>
                    <a:pt x="1452701" y="300357"/>
                  </a:cubicBezTo>
                  <a:cubicBezTo>
                    <a:pt x="1443176" y="257495"/>
                    <a:pt x="1436429" y="227730"/>
                    <a:pt x="1428888" y="200345"/>
                  </a:cubicBezTo>
                  <a:cubicBezTo>
                    <a:pt x="1421347" y="172961"/>
                    <a:pt x="1415394" y="163038"/>
                    <a:pt x="1407457" y="136050"/>
                  </a:cubicBezTo>
                  <a:cubicBezTo>
                    <a:pt x="1399520" y="109062"/>
                    <a:pt x="1378882" y="41991"/>
                    <a:pt x="1381263" y="38419"/>
                  </a:cubicBezTo>
                  <a:cubicBezTo>
                    <a:pt x="1383644" y="34847"/>
                    <a:pt x="1413014" y="119381"/>
                    <a:pt x="1421745" y="114619"/>
                  </a:cubicBezTo>
                  <a:cubicBezTo>
                    <a:pt x="1430476" y="109857"/>
                    <a:pt x="1431667" y="10638"/>
                    <a:pt x="1433651" y="9844"/>
                  </a:cubicBezTo>
                  <a:cubicBezTo>
                    <a:pt x="1435635" y="9050"/>
                    <a:pt x="1432460" y="83663"/>
                    <a:pt x="1433651" y="109857"/>
                  </a:cubicBezTo>
                  <a:cubicBezTo>
                    <a:pt x="1434842" y="136051"/>
                    <a:pt x="1437620" y="151925"/>
                    <a:pt x="1440795" y="167006"/>
                  </a:cubicBezTo>
                  <a:cubicBezTo>
                    <a:pt x="1443970" y="182087"/>
                    <a:pt x="1447542" y="198756"/>
                    <a:pt x="1452701" y="200344"/>
                  </a:cubicBezTo>
                  <a:cubicBezTo>
                    <a:pt x="1457860" y="201932"/>
                    <a:pt x="1463814" y="187644"/>
                    <a:pt x="1471751" y="176532"/>
                  </a:cubicBezTo>
                  <a:cubicBezTo>
                    <a:pt x="1479689" y="165419"/>
                    <a:pt x="1498342" y="132478"/>
                    <a:pt x="1500326" y="133669"/>
                  </a:cubicBezTo>
                  <a:cubicBezTo>
                    <a:pt x="1502310" y="134860"/>
                    <a:pt x="1489213" y="169388"/>
                    <a:pt x="1483657" y="183676"/>
                  </a:cubicBezTo>
                  <a:cubicBezTo>
                    <a:pt x="1478101" y="197964"/>
                    <a:pt x="1468576" y="203122"/>
                    <a:pt x="1466988" y="219394"/>
                  </a:cubicBezTo>
                  <a:cubicBezTo>
                    <a:pt x="1465401" y="235666"/>
                    <a:pt x="1469370" y="255907"/>
                    <a:pt x="1474132" y="281307"/>
                  </a:cubicBezTo>
                  <a:cubicBezTo>
                    <a:pt x="1478894" y="306707"/>
                    <a:pt x="1488816" y="334488"/>
                    <a:pt x="1495563" y="371794"/>
                  </a:cubicBezTo>
                  <a:cubicBezTo>
                    <a:pt x="1502310" y="409100"/>
                    <a:pt x="1513026" y="460694"/>
                    <a:pt x="1514613" y="505144"/>
                  </a:cubicBezTo>
                  <a:cubicBezTo>
                    <a:pt x="1516201" y="549594"/>
                    <a:pt x="1507469" y="605157"/>
                    <a:pt x="1505088" y="638494"/>
                  </a:cubicBezTo>
                  <a:cubicBezTo>
                    <a:pt x="1502707" y="671831"/>
                    <a:pt x="1486039" y="703582"/>
                    <a:pt x="1500326" y="705169"/>
                  </a:cubicBezTo>
                  <a:cubicBezTo>
                    <a:pt x="1514613" y="706756"/>
                    <a:pt x="1561444" y="670244"/>
                    <a:pt x="1590813" y="648019"/>
                  </a:cubicBezTo>
                  <a:cubicBezTo>
                    <a:pt x="1620182" y="625794"/>
                    <a:pt x="1651138" y="600394"/>
                    <a:pt x="1676538" y="571819"/>
                  </a:cubicBezTo>
                  <a:cubicBezTo>
                    <a:pt x="1701938" y="543244"/>
                    <a:pt x="1727735" y="501970"/>
                    <a:pt x="1743213" y="476570"/>
                  </a:cubicBezTo>
                  <a:cubicBezTo>
                    <a:pt x="1758691" y="451170"/>
                    <a:pt x="1764645" y="424182"/>
                    <a:pt x="1769407" y="419419"/>
                  </a:cubicBezTo>
                  <a:cubicBezTo>
                    <a:pt x="1774169" y="414656"/>
                    <a:pt x="1778535" y="427357"/>
                    <a:pt x="1771788" y="447994"/>
                  </a:cubicBezTo>
                  <a:cubicBezTo>
                    <a:pt x="1765041" y="468631"/>
                    <a:pt x="1747976" y="510700"/>
                    <a:pt x="1728926" y="543244"/>
                  </a:cubicBezTo>
                  <a:cubicBezTo>
                    <a:pt x="1709876" y="575788"/>
                    <a:pt x="1678126" y="616666"/>
                    <a:pt x="1657488" y="643257"/>
                  </a:cubicBezTo>
                  <a:cubicBezTo>
                    <a:pt x="1636850" y="669848"/>
                    <a:pt x="1601925" y="689691"/>
                    <a:pt x="1605100" y="702788"/>
                  </a:cubicBezTo>
                  <a:cubicBezTo>
                    <a:pt x="1608275" y="715885"/>
                    <a:pt x="1645582" y="717473"/>
                    <a:pt x="1676538" y="721839"/>
                  </a:cubicBezTo>
                  <a:cubicBezTo>
                    <a:pt x="1707494" y="726205"/>
                    <a:pt x="1755119" y="730967"/>
                    <a:pt x="1790838" y="728982"/>
                  </a:cubicBezTo>
                  <a:cubicBezTo>
                    <a:pt x="1826557" y="726998"/>
                    <a:pt x="1858307" y="721044"/>
                    <a:pt x="1890851" y="709932"/>
                  </a:cubicBezTo>
                  <a:cubicBezTo>
                    <a:pt x="1923395" y="698820"/>
                    <a:pt x="1967051" y="677785"/>
                    <a:pt x="1986101" y="662307"/>
                  </a:cubicBezTo>
                  <a:cubicBezTo>
                    <a:pt x="2005151" y="646829"/>
                    <a:pt x="2000388" y="628175"/>
                    <a:pt x="2005150" y="617063"/>
                  </a:cubicBezTo>
                  <a:cubicBezTo>
                    <a:pt x="2009912" y="605951"/>
                    <a:pt x="2011501" y="590473"/>
                    <a:pt x="2014676" y="595632"/>
                  </a:cubicBezTo>
                  <a:cubicBezTo>
                    <a:pt x="2017851" y="600791"/>
                    <a:pt x="2014676" y="642463"/>
                    <a:pt x="2024201" y="648019"/>
                  </a:cubicBezTo>
                  <a:cubicBezTo>
                    <a:pt x="2033726" y="653575"/>
                    <a:pt x="2066667" y="627778"/>
                    <a:pt x="2071826" y="628969"/>
                  </a:cubicBezTo>
                  <a:cubicBezTo>
                    <a:pt x="2076985" y="630160"/>
                    <a:pt x="2066270" y="646432"/>
                    <a:pt x="2055157" y="655163"/>
                  </a:cubicBezTo>
                  <a:cubicBezTo>
                    <a:pt x="2044044" y="663894"/>
                    <a:pt x="2029757" y="669450"/>
                    <a:pt x="2005151" y="681356"/>
                  </a:cubicBezTo>
                  <a:cubicBezTo>
                    <a:pt x="1980545" y="693262"/>
                    <a:pt x="1947604" y="714694"/>
                    <a:pt x="1907520" y="726600"/>
                  </a:cubicBezTo>
                  <a:cubicBezTo>
                    <a:pt x="1867436" y="738506"/>
                    <a:pt x="1820206" y="751603"/>
                    <a:pt x="1764644" y="752794"/>
                  </a:cubicBezTo>
                  <a:cubicBezTo>
                    <a:pt x="1709082" y="753985"/>
                    <a:pt x="1628517" y="726600"/>
                    <a:pt x="1574145" y="733744"/>
                  </a:cubicBezTo>
                  <a:cubicBezTo>
                    <a:pt x="1519773" y="740888"/>
                    <a:pt x="1473735" y="770257"/>
                    <a:pt x="1438413" y="795657"/>
                  </a:cubicBezTo>
                  <a:cubicBezTo>
                    <a:pt x="1403091" y="821057"/>
                    <a:pt x="1378882" y="859157"/>
                    <a:pt x="1362213" y="886144"/>
                  </a:cubicBezTo>
                  <a:cubicBezTo>
                    <a:pt x="1345544" y="913132"/>
                    <a:pt x="1334431" y="932579"/>
                    <a:pt x="1338400" y="957582"/>
                  </a:cubicBezTo>
                  <a:cubicBezTo>
                    <a:pt x="1342369" y="982585"/>
                    <a:pt x="1354276" y="1004015"/>
                    <a:pt x="1386026" y="1036162"/>
                  </a:cubicBezTo>
                  <a:cubicBezTo>
                    <a:pt x="1417776" y="1068309"/>
                    <a:pt x="1490801" y="1118317"/>
                    <a:pt x="1528901" y="1150464"/>
                  </a:cubicBezTo>
                  <a:cubicBezTo>
                    <a:pt x="1567001" y="1182611"/>
                    <a:pt x="1587639" y="1212772"/>
                    <a:pt x="1614626" y="1229044"/>
                  </a:cubicBezTo>
                  <a:cubicBezTo>
                    <a:pt x="1641613" y="1245316"/>
                    <a:pt x="1664632" y="1256031"/>
                    <a:pt x="1690826" y="1248094"/>
                  </a:cubicBezTo>
                  <a:cubicBezTo>
                    <a:pt x="1717020" y="1240157"/>
                    <a:pt x="1737657" y="1207613"/>
                    <a:pt x="1771788" y="1181419"/>
                  </a:cubicBezTo>
                  <a:cubicBezTo>
                    <a:pt x="1805919" y="1155225"/>
                    <a:pt x="1849576" y="1120697"/>
                    <a:pt x="1895613" y="1090932"/>
                  </a:cubicBezTo>
                  <a:cubicBezTo>
                    <a:pt x="1941650" y="1061167"/>
                    <a:pt x="1998007" y="1028226"/>
                    <a:pt x="2048013" y="1002826"/>
                  </a:cubicBezTo>
                  <a:cubicBezTo>
                    <a:pt x="2098019" y="977426"/>
                    <a:pt x="2153581" y="956391"/>
                    <a:pt x="2195650" y="938532"/>
                  </a:cubicBezTo>
                  <a:cubicBezTo>
                    <a:pt x="2237719" y="920673"/>
                    <a:pt x="2266692" y="915117"/>
                    <a:pt x="2300426" y="895670"/>
                  </a:cubicBezTo>
                  <a:cubicBezTo>
                    <a:pt x="2334160" y="876223"/>
                    <a:pt x="2369085" y="845664"/>
                    <a:pt x="2398057" y="821851"/>
                  </a:cubicBezTo>
                  <a:cubicBezTo>
                    <a:pt x="2427029" y="798038"/>
                    <a:pt x="2440126" y="775019"/>
                    <a:pt x="2474257" y="752794"/>
                  </a:cubicBezTo>
                  <a:cubicBezTo>
                    <a:pt x="2508388" y="730569"/>
                    <a:pt x="2557997" y="702788"/>
                    <a:pt x="2602844" y="688500"/>
                  </a:cubicBezTo>
                  <a:cubicBezTo>
                    <a:pt x="2647691" y="674213"/>
                    <a:pt x="2712780" y="672228"/>
                    <a:pt x="2743339" y="667069"/>
                  </a:cubicBezTo>
                  <a:cubicBezTo>
                    <a:pt x="2773898" y="661910"/>
                    <a:pt x="2770326" y="670244"/>
                    <a:pt x="2786201" y="657544"/>
                  </a:cubicBezTo>
                  <a:cubicBezTo>
                    <a:pt x="2802076" y="644844"/>
                    <a:pt x="2817157" y="608332"/>
                    <a:pt x="2838588" y="590869"/>
                  </a:cubicBezTo>
                  <a:cubicBezTo>
                    <a:pt x="2860019" y="573406"/>
                    <a:pt x="2884626" y="561500"/>
                    <a:pt x="2914788" y="552769"/>
                  </a:cubicBezTo>
                  <a:cubicBezTo>
                    <a:pt x="2944950" y="544038"/>
                    <a:pt x="2991782" y="548801"/>
                    <a:pt x="3019563" y="538482"/>
                  </a:cubicBezTo>
                  <a:cubicBezTo>
                    <a:pt x="3047344" y="528163"/>
                    <a:pt x="3078301" y="490063"/>
                    <a:pt x="3081476" y="490857"/>
                  </a:cubicBezTo>
                  <a:cubicBezTo>
                    <a:pt x="3084651" y="491651"/>
                    <a:pt x="3034644" y="534910"/>
                    <a:pt x="3038613" y="543244"/>
                  </a:cubicBezTo>
                  <a:cubicBezTo>
                    <a:pt x="3042582" y="551578"/>
                    <a:pt x="3076713" y="544038"/>
                    <a:pt x="3105288" y="540863"/>
                  </a:cubicBezTo>
                  <a:cubicBezTo>
                    <a:pt x="3133863" y="537688"/>
                    <a:pt x="3181885" y="530544"/>
                    <a:pt x="3210063" y="524194"/>
                  </a:cubicBezTo>
                  <a:cubicBezTo>
                    <a:pt x="3238241" y="517844"/>
                    <a:pt x="3254911" y="510304"/>
                    <a:pt x="3274358" y="502764"/>
                  </a:cubicBezTo>
                  <a:cubicBezTo>
                    <a:pt x="3293805" y="495224"/>
                    <a:pt x="3329522" y="475379"/>
                    <a:pt x="3326744" y="478951"/>
                  </a:cubicBezTo>
                  <a:cubicBezTo>
                    <a:pt x="3323966" y="482523"/>
                    <a:pt x="3286660" y="512288"/>
                    <a:pt x="3257688" y="524194"/>
                  </a:cubicBezTo>
                  <a:cubicBezTo>
                    <a:pt x="3228716" y="536100"/>
                    <a:pt x="3196569" y="543244"/>
                    <a:pt x="3152913" y="550388"/>
                  </a:cubicBezTo>
                  <a:cubicBezTo>
                    <a:pt x="3109257" y="557532"/>
                    <a:pt x="3039406" y="560310"/>
                    <a:pt x="2995750" y="567057"/>
                  </a:cubicBezTo>
                  <a:cubicBezTo>
                    <a:pt x="2952094" y="573804"/>
                    <a:pt x="2915979" y="581344"/>
                    <a:pt x="2890976" y="590869"/>
                  </a:cubicBezTo>
                  <a:cubicBezTo>
                    <a:pt x="2865973" y="600394"/>
                    <a:pt x="2856844" y="610712"/>
                    <a:pt x="2845731" y="624206"/>
                  </a:cubicBezTo>
                  <a:cubicBezTo>
                    <a:pt x="2834619" y="637700"/>
                    <a:pt x="2822317" y="663894"/>
                    <a:pt x="2824301" y="671832"/>
                  </a:cubicBezTo>
                  <a:cubicBezTo>
                    <a:pt x="2826286" y="679770"/>
                    <a:pt x="2832238" y="670244"/>
                    <a:pt x="2857638" y="671832"/>
                  </a:cubicBezTo>
                  <a:cubicBezTo>
                    <a:pt x="2883038" y="673419"/>
                    <a:pt x="2922726" y="674213"/>
                    <a:pt x="2976701" y="681357"/>
                  </a:cubicBezTo>
                  <a:cubicBezTo>
                    <a:pt x="3030676" y="688501"/>
                    <a:pt x="3125132" y="707550"/>
                    <a:pt x="3181488" y="714694"/>
                  </a:cubicBezTo>
                  <a:cubicBezTo>
                    <a:pt x="3237844" y="721838"/>
                    <a:pt x="3281501" y="723425"/>
                    <a:pt x="3314838" y="724219"/>
                  </a:cubicBezTo>
                  <a:cubicBezTo>
                    <a:pt x="3348175" y="725013"/>
                    <a:pt x="3368019" y="717870"/>
                    <a:pt x="3381513" y="719457"/>
                  </a:cubicBezTo>
                  <a:cubicBezTo>
                    <a:pt x="3395007" y="721044"/>
                    <a:pt x="3405326" y="728981"/>
                    <a:pt x="3395801" y="733744"/>
                  </a:cubicBezTo>
                  <a:cubicBezTo>
                    <a:pt x="3386276" y="738507"/>
                    <a:pt x="3345794" y="744063"/>
                    <a:pt x="3324363" y="748032"/>
                  </a:cubicBezTo>
                  <a:cubicBezTo>
                    <a:pt x="3302932" y="752001"/>
                    <a:pt x="3270388" y="746445"/>
                    <a:pt x="3267213" y="757557"/>
                  </a:cubicBezTo>
                  <a:cubicBezTo>
                    <a:pt x="3264038" y="768669"/>
                    <a:pt x="3298963" y="799625"/>
                    <a:pt x="3305313" y="814706"/>
                  </a:cubicBezTo>
                  <a:cubicBezTo>
                    <a:pt x="3311663" y="829787"/>
                    <a:pt x="3310869" y="848044"/>
                    <a:pt x="3305313" y="848044"/>
                  </a:cubicBezTo>
                  <a:cubicBezTo>
                    <a:pt x="3299757" y="848044"/>
                    <a:pt x="3284676" y="828201"/>
                    <a:pt x="3271976" y="814707"/>
                  </a:cubicBezTo>
                  <a:cubicBezTo>
                    <a:pt x="3259276" y="801213"/>
                    <a:pt x="3250544" y="779782"/>
                    <a:pt x="3229113" y="767082"/>
                  </a:cubicBezTo>
                  <a:cubicBezTo>
                    <a:pt x="3207682" y="754382"/>
                    <a:pt x="3187044" y="745651"/>
                    <a:pt x="3143388" y="738507"/>
                  </a:cubicBezTo>
                  <a:cubicBezTo>
                    <a:pt x="3099732" y="731363"/>
                    <a:pt x="3027501" y="726600"/>
                    <a:pt x="2967176" y="724219"/>
                  </a:cubicBezTo>
                  <a:cubicBezTo>
                    <a:pt x="2906851" y="721838"/>
                    <a:pt x="2838588" y="718663"/>
                    <a:pt x="2781438" y="724219"/>
                  </a:cubicBezTo>
                  <a:cubicBezTo>
                    <a:pt x="2724288" y="729775"/>
                    <a:pt x="2667932" y="742476"/>
                    <a:pt x="2624276" y="757557"/>
                  </a:cubicBezTo>
                  <a:lnTo>
                    <a:pt x="2584754" y="775892"/>
                  </a:lnTo>
                  <a:lnTo>
                    <a:pt x="2581618" y="775304"/>
                  </a:lnTo>
                  <a:cubicBezTo>
                    <a:pt x="2570251" y="778095"/>
                    <a:pt x="2547778" y="791490"/>
                    <a:pt x="2533788" y="800419"/>
                  </a:cubicBezTo>
                  <a:cubicBezTo>
                    <a:pt x="2515135" y="812325"/>
                    <a:pt x="2490926" y="835344"/>
                    <a:pt x="2476638" y="848044"/>
                  </a:cubicBezTo>
                  <a:cubicBezTo>
                    <a:pt x="2462351" y="860744"/>
                    <a:pt x="2440919" y="882175"/>
                    <a:pt x="2448063" y="876619"/>
                  </a:cubicBezTo>
                  <a:cubicBezTo>
                    <a:pt x="2455207" y="871063"/>
                    <a:pt x="2490132" y="834551"/>
                    <a:pt x="2519501" y="814707"/>
                  </a:cubicBezTo>
                  <a:cubicBezTo>
                    <a:pt x="2534186" y="804785"/>
                    <a:pt x="2549465" y="794268"/>
                    <a:pt x="2566531" y="784346"/>
                  </a:cubicBezTo>
                  <a:lnTo>
                    <a:pt x="2584754" y="775892"/>
                  </a:lnTo>
                  <a:lnTo>
                    <a:pt x="2588557" y="776606"/>
                  </a:lnTo>
                  <a:cubicBezTo>
                    <a:pt x="2590938" y="784543"/>
                    <a:pt x="2565141" y="825422"/>
                    <a:pt x="2548075" y="848044"/>
                  </a:cubicBezTo>
                  <a:cubicBezTo>
                    <a:pt x="2531009" y="870666"/>
                    <a:pt x="2518707" y="889319"/>
                    <a:pt x="2486163" y="912338"/>
                  </a:cubicBezTo>
                  <a:cubicBezTo>
                    <a:pt x="2453619" y="935357"/>
                    <a:pt x="2418694" y="952423"/>
                    <a:pt x="2352813" y="986157"/>
                  </a:cubicBezTo>
                  <a:cubicBezTo>
                    <a:pt x="2286932" y="1019891"/>
                    <a:pt x="2165488" y="1071088"/>
                    <a:pt x="2090876" y="1114744"/>
                  </a:cubicBezTo>
                  <a:cubicBezTo>
                    <a:pt x="2016264" y="1158400"/>
                    <a:pt x="1953954" y="1198088"/>
                    <a:pt x="1905138" y="1248094"/>
                  </a:cubicBezTo>
                  <a:cubicBezTo>
                    <a:pt x="1856322" y="1298100"/>
                    <a:pt x="1821001" y="1352869"/>
                    <a:pt x="1797982" y="1414782"/>
                  </a:cubicBezTo>
                  <a:cubicBezTo>
                    <a:pt x="1774963" y="1476695"/>
                    <a:pt x="1770598" y="1536225"/>
                    <a:pt x="1767026" y="1619569"/>
                  </a:cubicBezTo>
                  <a:cubicBezTo>
                    <a:pt x="1763454" y="1702913"/>
                    <a:pt x="1770995" y="1822769"/>
                    <a:pt x="1776551" y="1914844"/>
                  </a:cubicBezTo>
                  <a:cubicBezTo>
                    <a:pt x="1782107" y="2006919"/>
                    <a:pt x="1794807" y="2107725"/>
                    <a:pt x="1800363" y="2172019"/>
                  </a:cubicBezTo>
                  <a:cubicBezTo>
                    <a:pt x="1805919" y="2236313"/>
                    <a:pt x="1805919" y="2254173"/>
                    <a:pt x="1809888" y="2300607"/>
                  </a:cubicBezTo>
                  <a:cubicBezTo>
                    <a:pt x="1813857" y="2347041"/>
                    <a:pt x="1820207" y="2399032"/>
                    <a:pt x="1824176" y="2450626"/>
                  </a:cubicBezTo>
                  <a:cubicBezTo>
                    <a:pt x="1828145" y="2502220"/>
                    <a:pt x="1832510" y="2554210"/>
                    <a:pt x="1833701" y="2610169"/>
                  </a:cubicBezTo>
                  <a:cubicBezTo>
                    <a:pt x="1834892" y="2666128"/>
                    <a:pt x="1833701" y="2739551"/>
                    <a:pt x="1831320" y="2786382"/>
                  </a:cubicBezTo>
                  <a:cubicBezTo>
                    <a:pt x="1828939" y="2833213"/>
                    <a:pt x="1823780" y="2855438"/>
                    <a:pt x="1819414" y="2891157"/>
                  </a:cubicBezTo>
                  <a:cubicBezTo>
                    <a:pt x="1815048" y="2926876"/>
                    <a:pt x="1818620" y="2968150"/>
                    <a:pt x="1805126" y="3000694"/>
                  </a:cubicBezTo>
                  <a:cubicBezTo>
                    <a:pt x="1791632" y="3033238"/>
                    <a:pt x="1757898" y="3066575"/>
                    <a:pt x="1738451" y="3086419"/>
                  </a:cubicBezTo>
                  <a:cubicBezTo>
                    <a:pt x="1719004" y="3106263"/>
                    <a:pt x="1690826" y="3115788"/>
                    <a:pt x="1688445" y="3119757"/>
                  </a:cubicBezTo>
                  <a:cubicBezTo>
                    <a:pt x="1686064" y="3123726"/>
                    <a:pt x="1709876" y="3115391"/>
                    <a:pt x="1724163" y="3110232"/>
                  </a:cubicBezTo>
                  <a:cubicBezTo>
                    <a:pt x="1738450" y="3105073"/>
                    <a:pt x="1756310" y="3094754"/>
                    <a:pt x="1774169" y="3088801"/>
                  </a:cubicBezTo>
                  <a:cubicBezTo>
                    <a:pt x="1792029" y="3082848"/>
                    <a:pt x="1811079" y="3083641"/>
                    <a:pt x="1831320" y="3074513"/>
                  </a:cubicBezTo>
                  <a:cubicBezTo>
                    <a:pt x="1851561" y="3065385"/>
                    <a:pt x="1876166" y="3050304"/>
                    <a:pt x="1895613" y="3034032"/>
                  </a:cubicBezTo>
                  <a:cubicBezTo>
                    <a:pt x="1915060" y="3017760"/>
                    <a:pt x="1928157" y="2999106"/>
                    <a:pt x="1948001" y="2976881"/>
                  </a:cubicBezTo>
                  <a:cubicBezTo>
                    <a:pt x="1967845" y="2954656"/>
                    <a:pt x="1989276" y="2918938"/>
                    <a:pt x="2014676" y="2900682"/>
                  </a:cubicBezTo>
                  <a:cubicBezTo>
                    <a:pt x="2040076" y="2882426"/>
                    <a:pt x="2068651" y="2872900"/>
                    <a:pt x="2100401" y="2867344"/>
                  </a:cubicBezTo>
                  <a:cubicBezTo>
                    <a:pt x="2132151" y="2861788"/>
                    <a:pt x="2178982" y="2869725"/>
                    <a:pt x="2205176" y="2867344"/>
                  </a:cubicBezTo>
                  <a:cubicBezTo>
                    <a:pt x="2231370" y="2864963"/>
                    <a:pt x="2241688" y="2861788"/>
                    <a:pt x="2257563" y="2853057"/>
                  </a:cubicBezTo>
                  <a:cubicBezTo>
                    <a:pt x="2273438" y="2844326"/>
                    <a:pt x="2290901" y="2816942"/>
                    <a:pt x="2300426" y="2814957"/>
                  </a:cubicBezTo>
                  <a:cubicBezTo>
                    <a:pt x="2309951" y="2812973"/>
                    <a:pt x="2314713" y="2830434"/>
                    <a:pt x="2314713" y="2841150"/>
                  </a:cubicBezTo>
                  <a:cubicBezTo>
                    <a:pt x="2314713" y="2851866"/>
                    <a:pt x="2308362" y="2867742"/>
                    <a:pt x="2300425" y="2879251"/>
                  </a:cubicBezTo>
                  <a:cubicBezTo>
                    <a:pt x="2292488" y="2890760"/>
                    <a:pt x="2275819" y="2902667"/>
                    <a:pt x="2267088" y="2910207"/>
                  </a:cubicBezTo>
                  <a:cubicBezTo>
                    <a:pt x="2258357" y="2917748"/>
                    <a:pt x="2246054" y="2914969"/>
                    <a:pt x="2248038" y="2924494"/>
                  </a:cubicBezTo>
                  <a:cubicBezTo>
                    <a:pt x="2250023" y="2934019"/>
                    <a:pt x="2269867" y="2953863"/>
                    <a:pt x="2278995" y="2967357"/>
                  </a:cubicBezTo>
                  <a:cubicBezTo>
                    <a:pt x="2288123" y="2980851"/>
                    <a:pt x="2298442" y="2991963"/>
                    <a:pt x="2302807" y="3005457"/>
                  </a:cubicBezTo>
                  <a:cubicBezTo>
                    <a:pt x="2307173" y="3018951"/>
                    <a:pt x="2312332" y="3049510"/>
                    <a:pt x="2305188" y="3048319"/>
                  </a:cubicBezTo>
                  <a:cubicBezTo>
                    <a:pt x="2298044" y="3047128"/>
                    <a:pt x="2275820" y="3015775"/>
                    <a:pt x="2259945" y="2998313"/>
                  </a:cubicBezTo>
                  <a:cubicBezTo>
                    <a:pt x="2244070" y="2980851"/>
                    <a:pt x="2229385" y="2954260"/>
                    <a:pt x="2209938" y="2943544"/>
                  </a:cubicBezTo>
                  <a:cubicBezTo>
                    <a:pt x="2190491" y="2932828"/>
                    <a:pt x="2167869" y="2932035"/>
                    <a:pt x="2143263" y="2934019"/>
                  </a:cubicBezTo>
                  <a:cubicBezTo>
                    <a:pt x="2118657" y="2936004"/>
                    <a:pt x="2086113" y="2940767"/>
                    <a:pt x="2062301" y="2955451"/>
                  </a:cubicBezTo>
                  <a:cubicBezTo>
                    <a:pt x="2038489" y="2970135"/>
                    <a:pt x="2020233" y="3000297"/>
                    <a:pt x="2000389" y="3022125"/>
                  </a:cubicBezTo>
                  <a:cubicBezTo>
                    <a:pt x="1980545" y="3043953"/>
                    <a:pt x="1966257" y="3067369"/>
                    <a:pt x="1943238" y="3086419"/>
                  </a:cubicBezTo>
                  <a:cubicBezTo>
                    <a:pt x="1920219" y="3105469"/>
                    <a:pt x="1898787" y="3119757"/>
                    <a:pt x="1862275" y="3136426"/>
                  </a:cubicBezTo>
                  <a:cubicBezTo>
                    <a:pt x="1825763" y="3153095"/>
                    <a:pt x="1767025" y="3172938"/>
                    <a:pt x="1724163" y="3186432"/>
                  </a:cubicBezTo>
                  <a:cubicBezTo>
                    <a:pt x="1681301" y="3199926"/>
                    <a:pt x="1649551" y="3203101"/>
                    <a:pt x="1605101" y="3217388"/>
                  </a:cubicBezTo>
                  <a:lnTo>
                    <a:pt x="1572379" y="3230164"/>
                  </a:lnTo>
                  <a:lnTo>
                    <a:pt x="1564296" y="3233493"/>
                  </a:lnTo>
                  <a:lnTo>
                    <a:pt x="1542055" y="3243288"/>
                  </a:lnTo>
                  <a:lnTo>
                    <a:pt x="1541849" y="3242369"/>
                  </a:lnTo>
                  <a:lnTo>
                    <a:pt x="1523246" y="3248198"/>
                  </a:lnTo>
                  <a:cubicBezTo>
                    <a:pt x="1515407" y="3250430"/>
                    <a:pt x="1506676" y="3252712"/>
                    <a:pt x="1495563" y="3255490"/>
                  </a:cubicBezTo>
                  <a:cubicBezTo>
                    <a:pt x="1473338" y="3261046"/>
                    <a:pt x="1430475" y="3274143"/>
                    <a:pt x="1412219" y="3274540"/>
                  </a:cubicBezTo>
                  <a:cubicBezTo>
                    <a:pt x="1393963" y="3274937"/>
                    <a:pt x="1388407" y="3264221"/>
                    <a:pt x="1386026" y="3257871"/>
                  </a:cubicBezTo>
                  <a:cubicBezTo>
                    <a:pt x="1383645" y="3251521"/>
                    <a:pt x="1390788" y="3243187"/>
                    <a:pt x="1397932" y="3236440"/>
                  </a:cubicBezTo>
                  <a:cubicBezTo>
                    <a:pt x="1405076" y="3229693"/>
                    <a:pt x="1416585" y="3225327"/>
                    <a:pt x="1428888" y="3217390"/>
                  </a:cubicBezTo>
                  <a:cubicBezTo>
                    <a:pt x="1441191" y="3209453"/>
                    <a:pt x="1456669" y="3201515"/>
                    <a:pt x="1471750" y="3188815"/>
                  </a:cubicBezTo>
                  <a:cubicBezTo>
                    <a:pt x="1486831" y="3176115"/>
                    <a:pt x="1508263" y="3155081"/>
                    <a:pt x="1519376" y="3141190"/>
                  </a:cubicBezTo>
                  <a:cubicBezTo>
                    <a:pt x="1524933" y="3134245"/>
                    <a:pt x="1528108" y="3129780"/>
                    <a:pt x="1530687" y="3124819"/>
                  </a:cubicBezTo>
                  <a:lnTo>
                    <a:pt x="1536645" y="3109926"/>
                  </a:lnTo>
                  <a:lnTo>
                    <a:pt x="1538426" y="3103088"/>
                  </a:lnTo>
                  <a:cubicBezTo>
                    <a:pt x="1546363" y="3071338"/>
                    <a:pt x="1546760" y="3003473"/>
                    <a:pt x="1557476" y="2967357"/>
                  </a:cubicBezTo>
                  <a:cubicBezTo>
                    <a:pt x="1568192" y="2931241"/>
                    <a:pt x="1585257" y="2914573"/>
                    <a:pt x="1602719" y="2886395"/>
                  </a:cubicBezTo>
                  <a:cubicBezTo>
                    <a:pt x="1620181" y="2858217"/>
                    <a:pt x="1651535" y="2841151"/>
                    <a:pt x="1662251" y="2798288"/>
                  </a:cubicBezTo>
                  <a:cubicBezTo>
                    <a:pt x="1672967" y="2755425"/>
                    <a:pt x="1668600" y="2687560"/>
                    <a:pt x="1667013" y="2629219"/>
                  </a:cubicBezTo>
                  <a:cubicBezTo>
                    <a:pt x="1665426" y="2570878"/>
                    <a:pt x="1658679" y="2509363"/>
                    <a:pt x="1652726" y="2448244"/>
                  </a:cubicBezTo>
                  <a:cubicBezTo>
                    <a:pt x="1646773" y="2387125"/>
                    <a:pt x="1637645" y="2319657"/>
                    <a:pt x="1631295" y="2262507"/>
                  </a:cubicBezTo>
                  <a:cubicBezTo>
                    <a:pt x="1624945" y="2205357"/>
                    <a:pt x="1624548" y="2141063"/>
                    <a:pt x="1614626" y="2105344"/>
                  </a:cubicBezTo>
                  <a:cubicBezTo>
                    <a:pt x="1604704" y="2069625"/>
                    <a:pt x="1585654" y="2066053"/>
                    <a:pt x="1571763" y="2048194"/>
                  </a:cubicBezTo>
                  <a:cubicBezTo>
                    <a:pt x="1557872" y="2030335"/>
                    <a:pt x="1544775" y="2016841"/>
                    <a:pt x="1531281" y="1998188"/>
                  </a:cubicBezTo>
                  <a:cubicBezTo>
                    <a:pt x="1517787" y="1979535"/>
                    <a:pt x="1495166" y="1953342"/>
                    <a:pt x="1490800" y="1936276"/>
                  </a:cubicBezTo>
                  <a:cubicBezTo>
                    <a:pt x="1486435" y="1919210"/>
                    <a:pt x="1509057" y="1893016"/>
                    <a:pt x="1505088" y="1895794"/>
                  </a:cubicBezTo>
                  <a:cubicBezTo>
                    <a:pt x="1501119" y="1898572"/>
                    <a:pt x="1482863" y="1941831"/>
                    <a:pt x="1466988" y="1952944"/>
                  </a:cubicBezTo>
                  <a:cubicBezTo>
                    <a:pt x="1451113" y="1964056"/>
                    <a:pt x="1428491" y="1968819"/>
                    <a:pt x="1409838" y="1962469"/>
                  </a:cubicBezTo>
                  <a:cubicBezTo>
                    <a:pt x="1391185" y="1956119"/>
                    <a:pt x="1369753" y="1924766"/>
                    <a:pt x="1355069" y="1914844"/>
                  </a:cubicBezTo>
                  <a:cubicBezTo>
                    <a:pt x="1340385" y="1904922"/>
                    <a:pt x="1325304" y="1914051"/>
                    <a:pt x="1321732" y="1902939"/>
                  </a:cubicBezTo>
                  <a:cubicBezTo>
                    <a:pt x="1318160" y="1891827"/>
                    <a:pt x="1335226" y="1847772"/>
                    <a:pt x="1333638" y="1848169"/>
                  </a:cubicBezTo>
                  <a:cubicBezTo>
                    <a:pt x="1332050" y="1848566"/>
                    <a:pt x="1321334" y="1891825"/>
                    <a:pt x="1312206" y="1905319"/>
                  </a:cubicBezTo>
                  <a:cubicBezTo>
                    <a:pt x="1303078" y="1918813"/>
                    <a:pt x="1292760" y="1915638"/>
                    <a:pt x="1278870" y="1929132"/>
                  </a:cubicBezTo>
                  <a:cubicBezTo>
                    <a:pt x="1264980" y="1942626"/>
                    <a:pt x="1253866" y="1957707"/>
                    <a:pt x="1228863" y="1986282"/>
                  </a:cubicBezTo>
                  <a:cubicBezTo>
                    <a:pt x="1203860" y="2014857"/>
                    <a:pt x="1165760" y="2065260"/>
                    <a:pt x="1128851" y="2100582"/>
                  </a:cubicBezTo>
                  <a:cubicBezTo>
                    <a:pt x="1091942" y="2135904"/>
                    <a:pt x="1042729" y="2172814"/>
                    <a:pt x="1007407" y="2198214"/>
                  </a:cubicBezTo>
                  <a:cubicBezTo>
                    <a:pt x="972085" y="2223614"/>
                    <a:pt x="937161" y="2225598"/>
                    <a:pt x="916920" y="2252982"/>
                  </a:cubicBezTo>
                  <a:cubicBezTo>
                    <a:pt x="896679" y="2280366"/>
                    <a:pt x="899060" y="2325213"/>
                    <a:pt x="885963" y="2362519"/>
                  </a:cubicBezTo>
                  <a:cubicBezTo>
                    <a:pt x="872866" y="2399825"/>
                    <a:pt x="861357" y="2440306"/>
                    <a:pt x="838338" y="2476819"/>
                  </a:cubicBezTo>
                  <a:cubicBezTo>
                    <a:pt x="815319" y="2513332"/>
                    <a:pt x="790713" y="2545082"/>
                    <a:pt x="747851" y="2581595"/>
                  </a:cubicBezTo>
                  <a:cubicBezTo>
                    <a:pt x="704988" y="2618107"/>
                    <a:pt x="643075" y="2668907"/>
                    <a:pt x="581163" y="2695894"/>
                  </a:cubicBezTo>
                  <a:cubicBezTo>
                    <a:pt x="519251" y="2722881"/>
                    <a:pt x="439876" y="2743519"/>
                    <a:pt x="376376" y="2743519"/>
                  </a:cubicBezTo>
                  <a:cubicBezTo>
                    <a:pt x="312876" y="2743519"/>
                    <a:pt x="248185" y="2722484"/>
                    <a:pt x="200163" y="2695894"/>
                  </a:cubicBezTo>
                  <a:cubicBezTo>
                    <a:pt x="152141" y="2669304"/>
                    <a:pt x="114438" y="2632395"/>
                    <a:pt x="88244" y="2583976"/>
                  </a:cubicBezTo>
                  <a:cubicBezTo>
                    <a:pt x="62050" y="2535557"/>
                    <a:pt x="42604" y="2464516"/>
                    <a:pt x="43001" y="2405382"/>
                  </a:cubicBezTo>
                  <a:cubicBezTo>
                    <a:pt x="43398" y="2346248"/>
                    <a:pt x="66417" y="2285922"/>
                    <a:pt x="90626" y="2229169"/>
                  </a:cubicBezTo>
                  <a:cubicBezTo>
                    <a:pt x="114835" y="2172416"/>
                    <a:pt x="156507" y="2114869"/>
                    <a:pt x="188257" y="2064863"/>
                  </a:cubicBezTo>
                  <a:cubicBezTo>
                    <a:pt x="220007" y="2014857"/>
                    <a:pt x="243820" y="1966042"/>
                    <a:pt x="281126" y="1929132"/>
                  </a:cubicBezTo>
                  <a:cubicBezTo>
                    <a:pt x="318432" y="1892223"/>
                    <a:pt x="355739" y="1871981"/>
                    <a:pt x="412095" y="1843406"/>
                  </a:cubicBezTo>
                  <a:cubicBezTo>
                    <a:pt x="468451" y="1814831"/>
                    <a:pt x="550604" y="1778319"/>
                    <a:pt x="619263" y="1757682"/>
                  </a:cubicBezTo>
                  <a:cubicBezTo>
                    <a:pt x="687922" y="1737045"/>
                    <a:pt x="754995" y="1732282"/>
                    <a:pt x="824051" y="1719582"/>
                  </a:cubicBezTo>
                  <a:cubicBezTo>
                    <a:pt x="824051" y="1719582"/>
                    <a:pt x="983992" y="1692991"/>
                    <a:pt x="1033601" y="1681482"/>
                  </a:cubicBezTo>
                  <a:cubicBezTo>
                    <a:pt x="1083210" y="1669973"/>
                    <a:pt x="1089957" y="1657670"/>
                    <a:pt x="1121707" y="1650526"/>
                  </a:cubicBezTo>
                  <a:cubicBezTo>
                    <a:pt x="1153457" y="1643382"/>
                    <a:pt x="1192748" y="1631079"/>
                    <a:pt x="1224101" y="1638619"/>
                  </a:cubicBezTo>
                  <a:cubicBezTo>
                    <a:pt x="1255454" y="1646159"/>
                    <a:pt x="1292363" y="1672750"/>
                    <a:pt x="1309826" y="1695769"/>
                  </a:cubicBezTo>
                  <a:cubicBezTo>
                    <a:pt x="1327289" y="1718788"/>
                    <a:pt x="1325701" y="1771176"/>
                    <a:pt x="1328876" y="1776732"/>
                  </a:cubicBezTo>
                  <a:cubicBezTo>
                    <a:pt x="1332051" y="1782288"/>
                    <a:pt x="1324907" y="1737838"/>
                    <a:pt x="1328876" y="1729107"/>
                  </a:cubicBezTo>
                  <a:cubicBezTo>
                    <a:pt x="1332845" y="1720376"/>
                    <a:pt x="1339591" y="1722757"/>
                    <a:pt x="1352688" y="1724344"/>
                  </a:cubicBezTo>
                  <a:cubicBezTo>
                    <a:pt x="1365785" y="1725931"/>
                    <a:pt x="1390788" y="1724345"/>
                    <a:pt x="1407457" y="1738632"/>
                  </a:cubicBezTo>
                  <a:cubicBezTo>
                    <a:pt x="1424126" y="1752919"/>
                    <a:pt x="1445160" y="1784669"/>
                    <a:pt x="1452701" y="1810069"/>
                  </a:cubicBezTo>
                  <a:cubicBezTo>
                    <a:pt x="1460242" y="1835469"/>
                    <a:pt x="1451510" y="1887460"/>
                    <a:pt x="1452701" y="1891032"/>
                  </a:cubicBezTo>
                  <a:cubicBezTo>
                    <a:pt x="1453892" y="1894604"/>
                    <a:pt x="1461432" y="1848963"/>
                    <a:pt x="1459845" y="1831501"/>
                  </a:cubicBezTo>
                  <a:cubicBezTo>
                    <a:pt x="1458258" y="1814039"/>
                    <a:pt x="1447542" y="1798164"/>
                    <a:pt x="1443176" y="1786257"/>
                  </a:cubicBezTo>
                  <a:cubicBezTo>
                    <a:pt x="1438810" y="1774351"/>
                    <a:pt x="1429681" y="1765618"/>
                    <a:pt x="1433650" y="1760062"/>
                  </a:cubicBezTo>
                  <a:cubicBezTo>
                    <a:pt x="1437619" y="1754506"/>
                    <a:pt x="1452700" y="1749347"/>
                    <a:pt x="1466988" y="1752919"/>
                  </a:cubicBezTo>
                  <a:cubicBezTo>
                    <a:pt x="1481276" y="1756491"/>
                    <a:pt x="1502707" y="1766413"/>
                    <a:pt x="1519376" y="1781494"/>
                  </a:cubicBezTo>
                  <a:cubicBezTo>
                    <a:pt x="1536045" y="1796575"/>
                    <a:pt x="1551126" y="1822769"/>
                    <a:pt x="1567001" y="1843407"/>
                  </a:cubicBezTo>
                  <a:lnTo>
                    <a:pt x="1584312" y="1867261"/>
                  </a:lnTo>
                  <a:lnTo>
                    <a:pt x="1586051" y="1871982"/>
                  </a:lnTo>
                  <a:cubicBezTo>
                    <a:pt x="1590020" y="1882301"/>
                    <a:pt x="1593988" y="1891826"/>
                    <a:pt x="1605101" y="1900557"/>
                  </a:cubicBezTo>
                  <a:cubicBezTo>
                    <a:pt x="1607879" y="1902740"/>
                    <a:pt x="1612146" y="1905270"/>
                    <a:pt x="1617008" y="1907849"/>
                  </a:cubicBezTo>
                  <a:lnTo>
                    <a:pt x="1627606" y="1913046"/>
                  </a:lnTo>
                  <a:lnTo>
                    <a:pt x="1639629" y="1920203"/>
                  </a:lnTo>
                  <a:cubicBezTo>
                    <a:pt x="1647567" y="1923377"/>
                    <a:pt x="1653520" y="1924766"/>
                    <a:pt x="1652726" y="1924369"/>
                  </a:cubicBezTo>
                  <a:cubicBezTo>
                    <a:pt x="1651933" y="1923972"/>
                    <a:pt x="1642805" y="1920202"/>
                    <a:pt x="1632486" y="1915439"/>
                  </a:cubicBezTo>
                  <a:lnTo>
                    <a:pt x="1627606" y="1913046"/>
                  </a:lnTo>
                  <a:lnTo>
                    <a:pt x="1614627" y="1905320"/>
                  </a:lnTo>
                  <a:cubicBezTo>
                    <a:pt x="1607484" y="1898573"/>
                    <a:pt x="1599546" y="1888254"/>
                    <a:pt x="1591410" y="1877043"/>
                  </a:cubicBezTo>
                  <a:lnTo>
                    <a:pt x="1584312" y="1867261"/>
                  </a:lnTo>
                  <a:lnTo>
                    <a:pt x="1581883" y="1860671"/>
                  </a:lnTo>
                  <a:cubicBezTo>
                    <a:pt x="1581090" y="1856702"/>
                    <a:pt x="1580891" y="1850947"/>
                    <a:pt x="1581288" y="1838644"/>
                  </a:cubicBezTo>
                  <a:cubicBezTo>
                    <a:pt x="1582082" y="1814038"/>
                    <a:pt x="1588432" y="1771175"/>
                    <a:pt x="1590813" y="1724344"/>
                  </a:cubicBezTo>
                  <a:cubicBezTo>
                    <a:pt x="1593194" y="1677513"/>
                    <a:pt x="1607482" y="1617188"/>
                    <a:pt x="1595576" y="1557657"/>
                  </a:cubicBezTo>
                  <a:cubicBezTo>
                    <a:pt x="1583670" y="1498126"/>
                    <a:pt x="1555095" y="1419941"/>
                    <a:pt x="1519376" y="1367157"/>
                  </a:cubicBezTo>
                  <a:cubicBezTo>
                    <a:pt x="1483657" y="1314373"/>
                    <a:pt x="1425714" y="1273097"/>
                    <a:pt x="1381264" y="1240950"/>
                  </a:cubicBezTo>
                  <a:cubicBezTo>
                    <a:pt x="1336814" y="1208803"/>
                    <a:pt x="1299904" y="1192532"/>
                    <a:pt x="1252676" y="1174276"/>
                  </a:cubicBezTo>
                  <a:cubicBezTo>
                    <a:pt x="1205448" y="1156020"/>
                    <a:pt x="1151869" y="1147288"/>
                    <a:pt x="1097894" y="1131413"/>
                  </a:cubicBezTo>
                  <a:cubicBezTo>
                    <a:pt x="1043919" y="1115538"/>
                    <a:pt x="987166" y="1103235"/>
                    <a:pt x="928826" y="1079026"/>
                  </a:cubicBezTo>
                  <a:cubicBezTo>
                    <a:pt x="870486" y="1054817"/>
                    <a:pt x="806588" y="1017510"/>
                    <a:pt x="747851" y="986157"/>
                  </a:cubicBezTo>
                  <a:cubicBezTo>
                    <a:pt x="689114" y="954804"/>
                    <a:pt x="627201" y="913926"/>
                    <a:pt x="576401" y="890907"/>
                  </a:cubicBezTo>
                  <a:cubicBezTo>
                    <a:pt x="525601" y="867888"/>
                    <a:pt x="486707" y="850425"/>
                    <a:pt x="443051" y="848044"/>
                  </a:cubicBezTo>
                  <a:cubicBezTo>
                    <a:pt x="399395" y="845663"/>
                    <a:pt x="350975" y="862333"/>
                    <a:pt x="314463" y="876620"/>
                  </a:cubicBezTo>
                  <a:cubicBezTo>
                    <a:pt x="277951" y="890907"/>
                    <a:pt x="233501" y="932975"/>
                    <a:pt x="223976" y="933769"/>
                  </a:cubicBezTo>
                  <a:cubicBezTo>
                    <a:pt x="214451" y="934563"/>
                    <a:pt x="264457" y="896463"/>
                    <a:pt x="257313" y="881382"/>
                  </a:cubicBezTo>
                  <a:cubicBezTo>
                    <a:pt x="250169" y="866301"/>
                    <a:pt x="178732" y="848044"/>
                    <a:pt x="181113" y="843282"/>
                  </a:cubicBezTo>
                  <a:cubicBezTo>
                    <a:pt x="183494" y="838520"/>
                    <a:pt x="242232" y="854791"/>
                    <a:pt x="271601" y="852807"/>
                  </a:cubicBezTo>
                  <a:cubicBezTo>
                    <a:pt x="300970" y="850823"/>
                    <a:pt x="331131" y="839710"/>
                    <a:pt x="357325" y="831376"/>
                  </a:cubicBezTo>
                  <a:cubicBezTo>
                    <a:pt x="383519" y="823042"/>
                    <a:pt x="422413" y="819072"/>
                    <a:pt x="428763" y="802800"/>
                  </a:cubicBezTo>
                  <a:cubicBezTo>
                    <a:pt x="435113" y="786528"/>
                    <a:pt x="410507" y="760334"/>
                    <a:pt x="395426" y="733744"/>
                  </a:cubicBezTo>
                  <a:cubicBezTo>
                    <a:pt x="380345" y="707154"/>
                    <a:pt x="353754" y="668657"/>
                    <a:pt x="338276" y="643257"/>
                  </a:cubicBezTo>
                  <a:cubicBezTo>
                    <a:pt x="322798" y="617857"/>
                    <a:pt x="318432" y="592854"/>
                    <a:pt x="302557" y="581345"/>
                  </a:cubicBezTo>
                  <a:cubicBezTo>
                    <a:pt x="286682" y="569836"/>
                    <a:pt x="276760" y="576581"/>
                    <a:pt x="243026" y="574200"/>
                  </a:cubicBezTo>
                  <a:cubicBezTo>
                    <a:pt x="209292" y="571819"/>
                    <a:pt x="140632" y="566660"/>
                    <a:pt x="100151" y="567057"/>
                  </a:cubicBezTo>
                  <a:cubicBezTo>
                    <a:pt x="59670" y="567454"/>
                    <a:pt x="3313" y="579757"/>
                    <a:pt x="138" y="576582"/>
                  </a:cubicBezTo>
                  <a:cubicBezTo>
                    <a:pt x="-3037" y="573407"/>
                    <a:pt x="48953" y="553960"/>
                    <a:pt x="81100" y="548007"/>
                  </a:cubicBezTo>
                  <a:cubicBezTo>
                    <a:pt x="113247" y="542054"/>
                    <a:pt x="158888" y="541260"/>
                    <a:pt x="193019" y="540863"/>
                  </a:cubicBezTo>
                  <a:cubicBezTo>
                    <a:pt x="227150" y="540466"/>
                    <a:pt x="270013" y="552372"/>
                    <a:pt x="285888" y="545625"/>
                  </a:cubicBezTo>
                  <a:cubicBezTo>
                    <a:pt x="301763" y="538878"/>
                    <a:pt x="290650" y="526973"/>
                    <a:pt x="288269" y="500382"/>
                  </a:cubicBezTo>
                  <a:cubicBezTo>
                    <a:pt x="285888" y="473792"/>
                    <a:pt x="277553" y="431326"/>
                    <a:pt x="271600" y="386082"/>
                  </a:cubicBezTo>
                  <a:cubicBezTo>
                    <a:pt x="265647" y="340838"/>
                    <a:pt x="263663" y="269400"/>
                    <a:pt x="252551" y="228919"/>
                  </a:cubicBezTo>
                  <a:cubicBezTo>
                    <a:pt x="241439" y="188438"/>
                    <a:pt x="204132" y="148750"/>
                    <a:pt x="204926" y="143194"/>
                  </a:cubicBezTo>
                  <a:cubicBezTo>
                    <a:pt x="205720" y="137638"/>
                    <a:pt x="246201" y="203520"/>
                    <a:pt x="257313" y="195582"/>
                  </a:cubicBezTo>
                  <a:cubicBezTo>
                    <a:pt x="268426" y="187645"/>
                    <a:pt x="268426" y="128113"/>
                    <a:pt x="271601" y="95569"/>
                  </a:cubicBezTo>
                  <a:cubicBezTo>
                    <a:pt x="274776" y="63025"/>
                    <a:pt x="273982" y="-5237"/>
                    <a:pt x="276363" y="319"/>
                  </a:cubicBezTo>
                  <a:close/>
                </a:path>
              </a:pathLst>
            </a:custGeom>
            <a:solidFill>
              <a:srgbClr val="10A05B"/>
            </a:solidFill>
            <a:ln w="3175"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70" name="任意多边形 69"/>
            <p:cNvSpPr/>
            <p:nvPr/>
          </p:nvSpPr>
          <p:spPr>
            <a:xfrm>
              <a:off x="5931103" y="1368581"/>
              <a:ext cx="449347" cy="1878300"/>
            </a:xfrm>
            <a:custGeom>
              <a:avLst/>
              <a:gdLst>
                <a:gd name="connsiteX0" fmla="*/ 148941 w 460605"/>
                <a:gd name="connsiteY0" fmla="*/ 324148 h 1878300"/>
                <a:gd name="connsiteX1" fmla="*/ 197926 w 460605"/>
                <a:gd name="connsiteY1" fmla="*/ 506483 h 1878300"/>
                <a:gd name="connsiteX2" fmla="*/ 222419 w 460605"/>
                <a:gd name="connsiteY2" fmla="*/ 642555 h 1878300"/>
                <a:gd name="connsiteX3" fmla="*/ 241469 w 460605"/>
                <a:gd name="connsiteY3" fmla="*/ 808562 h 1878300"/>
                <a:gd name="connsiteX4" fmla="*/ 282291 w 460605"/>
                <a:gd name="connsiteY4" fmla="*/ 993619 h 1878300"/>
                <a:gd name="connsiteX5" fmla="*/ 320391 w 460605"/>
                <a:gd name="connsiteY5" fmla="*/ 1146019 h 1878300"/>
                <a:gd name="connsiteX6" fmla="*/ 353048 w 460605"/>
                <a:gd name="connsiteY6" fmla="*/ 1260319 h 1878300"/>
                <a:gd name="connsiteX7" fmla="*/ 380262 w 460605"/>
                <a:gd name="connsiteY7" fmla="*/ 1358290 h 1878300"/>
                <a:gd name="connsiteX8" fmla="*/ 399312 w 460605"/>
                <a:gd name="connsiteY8" fmla="*/ 1502526 h 1878300"/>
                <a:gd name="connsiteX9" fmla="*/ 431969 w 460605"/>
                <a:gd name="connsiteY9" fmla="*/ 1644040 h 1878300"/>
                <a:gd name="connsiteX10" fmla="*/ 456462 w 460605"/>
                <a:gd name="connsiteY10" fmla="*/ 1771948 h 1878300"/>
                <a:gd name="connsiteX11" fmla="*/ 456462 w 460605"/>
                <a:gd name="connsiteY11" fmla="*/ 1853590 h 1878300"/>
                <a:gd name="connsiteX12" fmla="*/ 415641 w 460605"/>
                <a:gd name="connsiteY12" fmla="*/ 1878083 h 1878300"/>
                <a:gd name="connsiteX13" fmla="*/ 363934 w 460605"/>
                <a:gd name="connsiteY13" fmla="*/ 1861755 h 1878300"/>
                <a:gd name="connsiteX14" fmla="*/ 328555 w 460605"/>
                <a:gd name="connsiteY14" fmla="*/ 1801883 h 1878300"/>
                <a:gd name="connsiteX15" fmla="*/ 293176 w 460605"/>
                <a:gd name="connsiteY15" fmla="*/ 1750176 h 1878300"/>
                <a:gd name="connsiteX16" fmla="*/ 249634 w 460605"/>
                <a:gd name="connsiteY16" fmla="*/ 1717519 h 1878300"/>
                <a:gd name="connsiteX17" fmla="*/ 178876 w 460605"/>
                <a:gd name="connsiteY17" fmla="*/ 1671255 h 1878300"/>
                <a:gd name="connsiteX18" fmla="*/ 154384 w 460605"/>
                <a:gd name="connsiteY18" fmla="*/ 1660369 h 1878300"/>
                <a:gd name="connsiteX19" fmla="*/ 151662 w 460605"/>
                <a:gd name="connsiteY19" fmla="*/ 1611383 h 1878300"/>
                <a:gd name="connsiteX20" fmla="*/ 157105 w 460605"/>
                <a:gd name="connsiteY20" fmla="*/ 1486198 h 1878300"/>
                <a:gd name="connsiteX21" fmla="*/ 140776 w 460605"/>
                <a:gd name="connsiteY21" fmla="*/ 1227662 h 1878300"/>
                <a:gd name="connsiteX22" fmla="*/ 132612 w 460605"/>
                <a:gd name="connsiteY22" fmla="*/ 1045326 h 1878300"/>
                <a:gd name="connsiteX23" fmla="*/ 124448 w 460605"/>
                <a:gd name="connsiteY23" fmla="*/ 931026 h 1878300"/>
                <a:gd name="connsiteX24" fmla="*/ 113562 w 460605"/>
                <a:gd name="connsiteY24" fmla="*/ 735083 h 1878300"/>
                <a:gd name="connsiteX25" fmla="*/ 105398 w 460605"/>
                <a:gd name="connsiteY25" fmla="*/ 593569 h 1878300"/>
                <a:gd name="connsiteX26" fmla="*/ 86348 w 460605"/>
                <a:gd name="connsiteY26" fmla="*/ 449333 h 1878300"/>
                <a:gd name="connsiteX27" fmla="*/ 59134 w 460605"/>
                <a:gd name="connsiteY27" fmla="*/ 329590 h 1878300"/>
                <a:gd name="connsiteX28" fmla="*/ 40084 w 460605"/>
                <a:gd name="connsiteY28" fmla="*/ 242505 h 1878300"/>
                <a:gd name="connsiteX29" fmla="*/ 15591 w 460605"/>
                <a:gd name="connsiteY29" fmla="*/ 92826 h 1878300"/>
                <a:gd name="connsiteX30" fmla="*/ 1984 w 460605"/>
                <a:gd name="connsiteY30" fmla="*/ 298 h 1878300"/>
                <a:gd name="connsiteX31" fmla="*/ 59134 w 460605"/>
                <a:gd name="connsiteY31" fmla="*/ 68333 h 1878300"/>
                <a:gd name="connsiteX32" fmla="*/ 108119 w 460605"/>
                <a:gd name="connsiteY32" fmla="*/ 201683 h 1878300"/>
                <a:gd name="connsiteX33" fmla="*/ 124448 w 460605"/>
                <a:gd name="connsiteY33" fmla="*/ 253390 h 1878300"/>
                <a:gd name="connsiteX34" fmla="*/ 148941 w 460605"/>
                <a:gd name="connsiteY34" fmla="*/ 324148 h 1878300"/>
                <a:gd name="connsiteX0" fmla="*/ 137683 w 449347"/>
                <a:gd name="connsiteY0" fmla="*/ 324148 h 1878300"/>
                <a:gd name="connsiteX1" fmla="*/ 186668 w 449347"/>
                <a:gd name="connsiteY1" fmla="*/ 506483 h 1878300"/>
                <a:gd name="connsiteX2" fmla="*/ 211161 w 449347"/>
                <a:gd name="connsiteY2" fmla="*/ 642555 h 1878300"/>
                <a:gd name="connsiteX3" fmla="*/ 230211 w 449347"/>
                <a:gd name="connsiteY3" fmla="*/ 808562 h 1878300"/>
                <a:gd name="connsiteX4" fmla="*/ 271033 w 449347"/>
                <a:gd name="connsiteY4" fmla="*/ 993619 h 1878300"/>
                <a:gd name="connsiteX5" fmla="*/ 309133 w 449347"/>
                <a:gd name="connsiteY5" fmla="*/ 1146019 h 1878300"/>
                <a:gd name="connsiteX6" fmla="*/ 341790 w 449347"/>
                <a:gd name="connsiteY6" fmla="*/ 1260319 h 1878300"/>
                <a:gd name="connsiteX7" fmla="*/ 369004 w 449347"/>
                <a:gd name="connsiteY7" fmla="*/ 1358290 h 1878300"/>
                <a:gd name="connsiteX8" fmla="*/ 388054 w 449347"/>
                <a:gd name="connsiteY8" fmla="*/ 1502526 h 1878300"/>
                <a:gd name="connsiteX9" fmla="*/ 420711 w 449347"/>
                <a:gd name="connsiteY9" fmla="*/ 1644040 h 1878300"/>
                <a:gd name="connsiteX10" fmla="*/ 445204 w 449347"/>
                <a:gd name="connsiteY10" fmla="*/ 1771948 h 1878300"/>
                <a:gd name="connsiteX11" fmla="*/ 445204 w 449347"/>
                <a:gd name="connsiteY11" fmla="*/ 1853590 h 1878300"/>
                <a:gd name="connsiteX12" fmla="*/ 404383 w 449347"/>
                <a:gd name="connsiteY12" fmla="*/ 1878083 h 1878300"/>
                <a:gd name="connsiteX13" fmla="*/ 352676 w 449347"/>
                <a:gd name="connsiteY13" fmla="*/ 1861755 h 1878300"/>
                <a:gd name="connsiteX14" fmla="*/ 317297 w 449347"/>
                <a:gd name="connsiteY14" fmla="*/ 1801883 h 1878300"/>
                <a:gd name="connsiteX15" fmla="*/ 281918 w 449347"/>
                <a:gd name="connsiteY15" fmla="*/ 1750176 h 1878300"/>
                <a:gd name="connsiteX16" fmla="*/ 238376 w 449347"/>
                <a:gd name="connsiteY16" fmla="*/ 1717519 h 1878300"/>
                <a:gd name="connsiteX17" fmla="*/ 167618 w 449347"/>
                <a:gd name="connsiteY17" fmla="*/ 1671255 h 1878300"/>
                <a:gd name="connsiteX18" fmla="*/ 143126 w 449347"/>
                <a:gd name="connsiteY18" fmla="*/ 1660369 h 1878300"/>
                <a:gd name="connsiteX19" fmla="*/ 140404 w 449347"/>
                <a:gd name="connsiteY19" fmla="*/ 1611383 h 1878300"/>
                <a:gd name="connsiteX20" fmla="*/ 145847 w 449347"/>
                <a:gd name="connsiteY20" fmla="*/ 1486198 h 1878300"/>
                <a:gd name="connsiteX21" fmla="*/ 129518 w 449347"/>
                <a:gd name="connsiteY21" fmla="*/ 1227662 h 1878300"/>
                <a:gd name="connsiteX22" fmla="*/ 121354 w 449347"/>
                <a:gd name="connsiteY22" fmla="*/ 1045326 h 1878300"/>
                <a:gd name="connsiteX23" fmla="*/ 113190 w 449347"/>
                <a:gd name="connsiteY23" fmla="*/ 931026 h 1878300"/>
                <a:gd name="connsiteX24" fmla="*/ 102304 w 449347"/>
                <a:gd name="connsiteY24" fmla="*/ 735083 h 1878300"/>
                <a:gd name="connsiteX25" fmla="*/ 94140 w 449347"/>
                <a:gd name="connsiteY25" fmla="*/ 593569 h 1878300"/>
                <a:gd name="connsiteX26" fmla="*/ 75090 w 449347"/>
                <a:gd name="connsiteY26" fmla="*/ 449333 h 1878300"/>
                <a:gd name="connsiteX27" fmla="*/ 47876 w 449347"/>
                <a:gd name="connsiteY27" fmla="*/ 329590 h 1878300"/>
                <a:gd name="connsiteX28" fmla="*/ 28826 w 449347"/>
                <a:gd name="connsiteY28" fmla="*/ 242505 h 1878300"/>
                <a:gd name="connsiteX29" fmla="*/ 4333 w 449347"/>
                <a:gd name="connsiteY29" fmla="*/ 92826 h 1878300"/>
                <a:gd name="connsiteX30" fmla="*/ 4333 w 449347"/>
                <a:gd name="connsiteY30" fmla="*/ 298 h 1878300"/>
                <a:gd name="connsiteX31" fmla="*/ 47876 w 449347"/>
                <a:gd name="connsiteY31" fmla="*/ 68333 h 1878300"/>
                <a:gd name="connsiteX32" fmla="*/ 96861 w 449347"/>
                <a:gd name="connsiteY32" fmla="*/ 201683 h 1878300"/>
                <a:gd name="connsiteX33" fmla="*/ 113190 w 449347"/>
                <a:gd name="connsiteY33" fmla="*/ 253390 h 1878300"/>
                <a:gd name="connsiteX34" fmla="*/ 137683 w 449347"/>
                <a:gd name="connsiteY34" fmla="*/ 324148 h 1878300"/>
                <a:gd name="connsiteX0" fmla="*/ 137683 w 449347"/>
                <a:gd name="connsiteY0" fmla="*/ 324148 h 1878300"/>
                <a:gd name="connsiteX1" fmla="*/ 186668 w 449347"/>
                <a:gd name="connsiteY1" fmla="*/ 506483 h 1878300"/>
                <a:gd name="connsiteX2" fmla="*/ 211161 w 449347"/>
                <a:gd name="connsiteY2" fmla="*/ 642555 h 1878300"/>
                <a:gd name="connsiteX3" fmla="*/ 230211 w 449347"/>
                <a:gd name="connsiteY3" fmla="*/ 808562 h 1878300"/>
                <a:gd name="connsiteX4" fmla="*/ 271033 w 449347"/>
                <a:gd name="connsiteY4" fmla="*/ 993619 h 1878300"/>
                <a:gd name="connsiteX5" fmla="*/ 309133 w 449347"/>
                <a:gd name="connsiteY5" fmla="*/ 1146019 h 1878300"/>
                <a:gd name="connsiteX6" fmla="*/ 341790 w 449347"/>
                <a:gd name="connsiteY6" fmla="*/ 1260319 h 1878300"/>
                <a:gd name="connsiteX7" fmla="*/ 363561 w 449347"/>
                <a:gd name="connsiteY7" fmla="*/ 1358290 h 1878300"/>
                <a:gd name="connsiteX8" fmla="*/ 388054 w 449347"/>
                <a:gd name="connsiteY8" fmla="*/ 1502526 h 1878300"/>
                <a:gd name="connsiteX9" fmla="*/ 420711 w 449347"/>
                <a:gd name="connsiteY9" fmla="*/ 1644040 h 1878300"/>
                <a:gd name="connsiteX10" fmla="*/ 445204 w 449347"/>
                <a:gd name="connsiteY10" fmla="*/ 1771948 h 1878300"/>
                <a:gd name="connsiteX11" fmla="*/ 445204 w 449347"/>
                <a:gd name="connsiteY11" fmla="*/ 1853590 h 1878300"/>
                <a:gd name="connsiteX12" fmla="*/ 404383 w 449347"/>
                <a:gd name="connsiteY12" fmla="*/ 1878083 h 1878300"/>
                <a:gd name="connsiteX13" fmla="*/ 352676 w 449347"/>
                <a:gd name="connsiteY13" fmla="*/ 1861755 h 1878300"/>
                <a:gd name="connsiteX14" fmla="*/ 317297 w 449347"/>
                <a:gd name="connsiteY14" fmla="*/ 1801883 h 1878300"/>
                <a:gd name="connsiteX15" fmla="*/ 281918 w 449347"/>
                <a:gd name="connsiteY15" fmla="*/ 1750176 h 1878300"/>
                <a:gd name="connsiteX16" fmla="*/ 238376 w 449347"/>
                <a:gd name="connsiteY16" fmla="*/ 1717519 h 1878300"/>
                <a:gd name="connsiteX17" fmla="*/ 167618 w 449347"/>
                <a:gd name="connsiteY17" fmla="*/ 1671255 h 1878300"/>
                <a:gd name="connsiteX18" fmla="*/ 143126 w 449347"/>
                <a:gd name="connsiteY18" fmla="*/ 1660369 h 1878300"/>
                <a:gd name="connsiteX19" fmla="*/ 140404 w 449347"/>
                <a:gd name="connsiteY19" fmla="*/ 1611383 h 1878300"/>
                <a:gd name="connsiteX20" fmla="*/ 145847 w 449347"/>
                <a:gd name="connsiteY20" fmla="*/ 1486198 h 1878300"/>
                <a:gd name="connsiteX21" fmla="*/ 129518 w 449347"/>
                <a:gd name="connsiteY21" fmla="*/ 1227662 h 1878300"/>
                <a:gd name="connsiteX22" fmla="*/ 121354 w 449347"/>
                <a:gd name="connsiteY22" fmla="*/ 1045326 h 1878300"/>
                <a:gd name="connsiteX23" fmla="*/ 113190 w 449347"/>
                <a:gd name="connsiteY23" fmla="*/ 931026 h 1878300"/>
                <a:gd name="connsiteX24" fmla="*/ 102304 w 449347"/>
                <a:gd name="connsiteY24" fmla="*/ 735083 h 1878300"/>
                <a:gd name="connsiteX25" fmla="*/ 94140 w 449347"/>
                <a:gd name="connsiteY25" fmla="*/ 593569 h 1878300"/>
                <a:gd name="connsiteX26" fmla="*/ 75090 w 449347"/>
                <a:gd name="connsiteY26" fmla="*/ 449333 h 1878300"/>
                <a:gd name="connsiteX27" fmla="*/ 47876 w 449347"/>
                <a:gd name="connsiteY27" fmla="*/ 329590 h 1878300"/>
                <a:gd name="connsiteX28" fmla="*/ 28826 w 449347"/>
                <a:gd name="connsiteY28" fmla="*/ 242505 h 1878300"/>
                <a:gd name="connsiteX29" fmla="*/ 4333 w 449347"/>
                <a:gd name="connsiteY29" fmla="*/ 92826 h 1878300"/>
                <a:gd name="connsiteX30" fmla="*/ 4333 w 449347"/>
                <a:gd name="connsiteY30" fmla="*/ 298 h 1878300"/>
                <a:gd name="connsiteX31" fmla="*/ 47876 w 449347"/>
                <a:gd name="connsiteY31" fmla="*/ 68333 h 1878300"/>
                <a:gd name="connsiteX32" fmla="*/ 96861 w 449347"/>
                <a:gd name="connsiteY32" fmla="*/ 201683 h 1878300"/>
                <a:gd name="connsiteX33" fmla="*/ 113190 w 449347"/>
                <a:gd name="connsiteY33" fmla="*/ 253390 h 1878300"/>
                <a:gd name="connsiteX34" fmla="*/ 137683 w 449347"/>
                <a:gd name="connsiteY34" fmla="*/ 324148 h 1878300"/>
                <a:gd name="connsiteX0" fmla="*/ 137683 w 449347"/>
                <a:gd name="connsiteY0" fmla="*/ 324148 h 1878300"/>
                <a:gd name="connsiteX1" fmla="*/ 186668 w 449347"/>
                <a:gd name="connsiteY1" fmla="*/ 506483 h 1878300"/>
                <a:gd name="connsiteX2" fmla="*/ 211161 w 449347"/>
                <a:gd name="connsiteY2" fmla="*/ 642555 h 1878300"/>
                <a:gd name="connsiteX3" fmla="*/ 230211 w 449347"/>
                <a:gd name="connsiteY3" fmla="*/ 808562 h 1878300"/>
                <a:gd name="connsiteX4" fmla="*/ 271033 w 449347"/>
                <a:gd name="connsiteY4" fmla="*/ 993619 h 1878300"/>
                <a:gd name="connsiteX5" fmla="*/ 309133 w 449347"/>
                <a:gd name="connsiteY5" fmla="*/ 1146019 h 1878300"/>
                <a:gd name="connsiteX6" fmla="*/ 341790 w 449347"/>
                <a:gd name="connsiteY6" fmla="*/ 1260319 h 1878300"/>
                <a:gd name="connsiteX7" fmla="*/ 363561 w 449347"/>
                <a:gd name="connsiteY7" fmla="*/ 1358290 h 1878300"/>
                <a:gd name="connsiteX8" fmla="*/ 388054 w 449347"/>
                <a:gd name="connsiteY8" fmla="*/ 1502526 h 1878300"/>
                <a:gd name="connsiteX9" fmla="*/ 420711 w 449347"/>
                <a:gd name="connsiteY9" fmla="*/ 1644040 h 1878300"/>
                <a:gd name="connsiteX10" fmla="*/ 445204 w 449347"/>
                <a:gd name="connsiteY10" fmla="*/ 1771948 h 1878300"/>
                <a:gd name="connsiteX11" fmla="*/ 445204 w 449347"/>
                <a:gd name="connsiteY11" fmla="*/ 1853590 h 1878300"/>
                <a:gd name="connsiteX12" fmla="*/ 404383 w 449347"/>
                <a:gd name="connsiteY12" fmla="*/ 1878083 h 1878300"/>
                <a:gd name="connsiteX13" fmla="*/ 352676 w 449347"/>
                <a:gd name="connsiteY13" fmla="*/ 1861755 h 1878300"/>
                <a:gd name="connsiteX14" fmla="*/ 317297 w 449347"/>
                <a:gd name="connsiteY14" fmla="*/ 1801883 h 1878300"/>
                <a:gd name="connsiteX15" fmla="*/ 281918 w 449347"/>
                <a:gd name="connsiteY15" fmla="*/ 1750176 h 1878300"/>
                <a:gd name="connsiteX16" fmla="*/ 238376 w 449347"/>
                <a:gd name="connsiteY16" fmla="*/ 1717519 h 1878300"/>
                <a:gd name="connsiteX17" fmla="*/ 186668 w 449347"/>
                <a:gd name="connsiteY17" fmla="*/ 1684862 h 1878300"/>
                <a:gd name="connsiteX18" fmla="*/ 143126 w 449347"/>
                <a:gd name="connsiteY18" fmla="*/ 1660369 h 1878300"/>
                <a:gd name="connsiteX19" fmla="*/ 140404 w 449347"/>
                <a:gd name="connsiteY19" fmla="*/ 1611383 h 1878300"/>
                <a:gd name="connsiteX20" fmla="*/ 145847 w 449347"/>
                <a:gd name="connsiteY20" fmla="*/ 1486198 h 1878300"/>
                <a:gd name="connsiteX21" fmla="*/ 129518 w 449347"/>
                <a:gd name="connsiteY21" fmla="*/ 1227662 h 1878300"/>
                <a:gd name="connsiteX22" fmla="*/ 121354 w 449347"/>
                <a:gd name="connsiteY22" fmla="*/ 1045326 h 1878300"/>
                <a:gd name="connsiteX23" fmla="*/ 113190 w 449347"/>
                <a:gd name="connsiteY23" fmla="*/ 931026 h 1878300"/>
                <a:gd name="connsiteX24" fmla="*/ 102304 w 449347"/>
                <a:gd name="connsiteY24" fmla="*/ 735083 h 1878300"/>
                <a:gd name="connsiteX25" fmla="*/ 94140 w 449347"/>
                <a:gd name="connsiteY25" fmla="*/ 593569 h 1878300"/>
                <a:gd name="connsiteX26" fmla="*/ 75090 w 449347"/>
                <a:gd name="connsiteY26" fmla="*/ 449333 h 1878300"/>
                <a:gd name="connsiteX27" fmla="*/ 47876 w 449347"/>
                <a:gd name="connsiteY27" fmla="*/ 329590 h 1878300"/>
                <a:gd name="connsiteX28" fmla="*/ 28826 w 449347"/>
                <a:gd name="connsiteY28" fmla="*/ 242505 h 1878300"/>
                <a:gd name="connsiteX29" fmla="*/ 4333 w 449347"/>
                <a:gd name="connsiteY29" fmla="*/ 92826 h 1878300"/>
                <a:gd name="connsiteX30" fmla="*/ 4333 w 449347"/>
                <a:gd name="connsiteY30" fmla="*/ 298 h 1878300"/>
                <a:gd name="connsiteX31" fmla="*/ 47876 w 449347"/>
                <a:gd name="connsiteY31" fmla="*/ 68333 h 1878300"/>
                <a:gd name="connsiteX32" fmla="*/ 96861 w 449347"/>
                <a:gd name="connsiteY32" fmla="*/ 201683 h 1878300"/>
                <a:gd name="connsiteX33" fmla="*/ 113190 w 449347"/>
                <a:gd name="connsiteY33" fmla="*/ 253390 h 1878300"/>
                <a:gd name="connsiteX34" fmla="*/ 137683 w 449347"/>
                <a:gd name="connsiteY34" fmla="*/ 324148 h 1878300"/>
                <a:gd name="connsiteX0" fmla="*/ 137683 w 449347"/>
                <a:gd name="connsiteY0" fmla="*/ 324148 h 1878300"/>
                <a:gd name="connsiteX1" fmla="*/ 186668 w 449347"/>
                <a:gd name="connsiteY1" fmla="*/ 506483 h 1878300"/>
                <a:gd name="connsiteX2" fmla="*/ 211161 w 449347"/>
                <a:gd name="connsiteY2" fmla="*/ 642555 h 1878300"/>
                <a:gd name="connsiteX3" fmla="*/ 230211 w 449347"/>
                <a:gd name="connsiteY3" fmla="*/ 808562 h 1878300"/>
                <a:gd name="connsiteX4" fmla="*/ 271033 w 449347"/>
                <a:gd name="connsiteY4" fmla="*/ 993619 h 1878300"/>
                <a:gd name="connsiteX5" fmla="*/ 309133 w 449347"/>
                <a:gd name="connsiteY5" fmla="*/ 1146019 h 1878300"/>
                <a:gd name="connsiteX6" fmla="*/ 341790 w 449347"/>
                <a:gd name="connsiteY6" fmla="*/ 1260319 h 1878300"/>
                <a:gd name="connsiteX7" fmla="*/ 363561 w 449347"/>
                <a:gd name="connsiteY7" fmla="*/ 1358290 h 1878300"/>
                <a:gd name="connsiteX8" fmla="*/ 388054 w 449347"/>
                <a:gd name="connsiteY8" fmla="*/ 1502526 h 1878300"/>
                <a:gd name="connsiteX9" fmla="*/ 420711 w 449347"/>
                <a:gd name="connsiteY9" fmla="*/ 1644040 h 1878300"/>
                <a:gd name="connsiteX10" fmla="*/ 445204 w 449347"/>
                <a:gd name="connsiteY10" fmla="*/ 1771948 h 1878300"/>
                <a:gd name="connsiteX11" fmla="*/ 445204 w 449347"/>
                <a:gd name="connsiteY11" fmla="*/ 1853590 h 1878300"/>
                <a:gd name="connsiteX12" fmla="*/ 404383 w 449347"/>
                <a:gd name="connsiteY12" fmla="*/ 1878083 h 1878300"/>
                <a:gd name="connsiteX13" fmla="*/ 352676 w 449347"/>
                <a:gd name="connsiteY13" fmla="*/ 1861755 h 1878300"/>
                <a:gd name="connsiteX14" fmla="*/ 317297 w 449347"/>
                <a:gd name="connsiteY14" fmla="*/ 1801883 h 1878300"/>
                <a:gd name="connsiteX15" fmla="*/ 281918 w 449347"/>
                <a:gd name="connsiteY15" fmla="*/ 1750176 h 1878300"/>
                <a:gd name="connsiteX16" fmla="*/ 238376 w 449347"/>
                <a:gd name="connsiteY16" fmla="*/ 1717519 h 1878300"/>
                <a:gd name="connsiteX17" fmla="*/ 186668 w 449347"/>
                <a:gd name="connsiteY17" fmla="*/ 1684862 h 1878300"/>
                <a:gd name="connsiteX18" fmla="*/ 154012 w 449347"/>
                <a:gd name="connsiteY18" fmla="*/ 1663090 h 1878300"/>
                <a:gd name="connsiteX19" fmla="*/ 140404 w 449347"/>
                <a:gd name="connsiteY19" fmla="*/ 1611383 h 1878300"/>
                <a:gd name="connsiteX20" fmla="*/ 145847 w 449347"/>
                <a:gd name="connsiteY20" fmla="*/ 1486198 h 1878300"/>
                <a:gd name="connsiteX21" fmla="*/ 129518 w 449347"/>
                <a:gd name="connsiteY21" fmla="*/ 1227662 h 1878300"/>
                <a:gd name="connsiteX22" fmla="*/ 121354 w 449347"/>
                <a:gd name="connsiteY22" fmla="*/ 1045326 h 1878300"/>
                <a:gd name="connsiteX23" fmla="*/ 113190 w 449347"/>
                <a:gd name="connsiteY23" fmla="*/ 931026 h 1878300"/>
                <a:gd name="connsiteX24" fmla="*/ 102304 w 449347"/>
                <a:gd name="connsiteY24" fmla="*/ 735083 h 1878300"/>
                <a:gd name="connsiteX25" fmla="*/ 94140 w 449347"/>
                <a:gd name="connsiteY25" fmla="*/ 593569 h 1878300"/>
                <a:gd name="connsiteX26" fmla="*/ 75090 w 449347"/>
                <a:gd name="connsiteY26" fmla="*/ 449333 h 1878300"/>
                <a:gd name="connsiteX27" fmla="*/ 47876 w 449347"/>
                <a:gd name="connsiteY27" fmla="*/ 329590 h 1878300"/>
                <a:gd name="connsiteX28" fmla="*/ 28826 w 449347"/>
                <a:gd name="connsiteY28" fmla="*/ 242505 h 1878300"/>
                <a:gd name="connsiteX29" fmla="*/ 4333 w 449347"/>
                <a:gd name="connsiteY29" fmla="*/ 92826 h 1878300"/>
                <a:gd name="connsiteX30" fmla="*/ 4333 w 449347"/>
                <a:gd name="connsiteY30" fmla="*/ 298 h 1878300"/>
                <a:gd name="connsiteX31" fmla="*/ 47876 w 449347"/>
                <a:gd name="connsiteY31" fmla="*/ 68333 h 1878300"/>
                <a:gd name="connsiteX32" fmla="*/ 96861 w 449347"/>
                <a:gd name="connsiteY32" fmla="*/ 201683 h 1878300"/>
                <a:gd name="connsiteX33" fmla="*/ 113190 w 449347"/>
                <a:gd name="connsiteY33" fmla="*/ 253390 h 1878300"/>
                <a:gd name="connsiteX34" fmla="*/ 137683 w 449347"/>
                <a:gd name="connsiteY34" fmla="*/ 324148 h 1878300"/>
                <a:gd name="connsiteX0" fmla="*/ 137683 w 449347"/>
                <a:gd name="connsiteY0" fmla="*/ 324148 h 1878300"/>
                <a:gd name="connsiteX1" fmla="*/ 186668 w 449347"/>
                <a:gd name="connsiteY1" fmla="*/ 506483 h 1878300"/>
                <a:gd name="connsiteX2" fmla="*/ 211161 w 449347"/>
                <a:gd name="connsiteY2" fmla="*/ 642555 h 1878300"/>
                <a:gd name="connsiteX3" fmla="*/ 230211 w 449347"/>
                <a:gd name="connsiteY3" fmla="*/ 808562 h 1878300"/>
                <a:gd name="connsiteX4" fmla="*/ 271033 w 449347"/>
                <a:gd name="connsiteY4" fmla="*/ 993619 h 1878300"/>
                <a:gd name="connsiteX5" fmla="*/ 309133 w 449347"/>
                <a:gd name="connsiteY5" fmla="*/ 1146019 h 1878300"/>
                <a:gd name="connsiteX6" fmla="*/ 341790 w 449347"/>
                <a:gd name="connsiteY6" fmla="*/ 1260319 h 1878300"/>
                <a:gd name="connsiteX7" fmla="*/ 363561 w 449347"/>
                <a:gd name="connsiteY7" fmla="*/ 1358290 h 1878300"/>
                <a:gd name="connsiteX8" fmla="*/ 388054 w 449347"/>
                <a:gd name="connsiteY8" fmla="*/ 1502526 h 1878300"/>
                <a:gd name="connsiteX9" fmla="*/ 420711 w 449347"/>
                <a:gd name="connsiteY9" fmla="*/ 1644040 h 1878300"/>
                <a:gd name="connsiteX10" fmla="*/ 445204 w 449347"/>
                <a:gd name="connsiteY10" fmla="*/ 1771948 h 1878300"/>
                <a:gd name="connsiteX11" fmla="*/ 445204 w 449347"/>
                <a:gd name="connsiteY11" fmla="*/ 1853590 h 1878300"/>
                <a:gd name="connsiteX12" fmla="*/ 404383 w 449347"/>
                <a:gd name="connsiteY12" fmla="*/ 1878083 h 1878300"/>
                <a:gd name="connsiteX13" fmla="*/ 352676 w 449347"/>
                <a:gd name="connsiteY13" fmla="*/ 1861755 h 1878300"/>
                <a:gd name="connsiteX14" fmla="*/ 317297 w 449347"/>
                <a:gd name="connsiteY14" fmla="*/ 1801883 h 1878300"/>
                <a:gd name="connsiteX15" fmla="*/ 281918 w 449347"/>
                <a:gd name="connsiteY15" fmla="*/ 1750176 h 1878300"/>
                <a:gd name="connsiteX16" fmla="*/ 238376 w 449347"/>
                <a:gd name="connsiteY16" fmla="*/ 1717519 h 1878300"/>
                <a:gd name="connsiteX17" fmla="*/ 186668 w 449347"/>
                <a:gd name="connsiteY17" fmla="*/ 1684862 h 1878300"/>
                <a:gd name="connsiteX18" fmla="*/ 154012 w 449347"/>
                <a:gd name="connsiteY18" fmla="*/ 1663090 h 1878300"/>
                <a:gd name="connsiteX19" fmla="*/ 148568 w 449347"/>
                <a:gd name="connsiteY19" fmla="*/ 1611383 h 1878300"/>
                <a:gd name="connsiteX20" fmla="*/ 145847 w 449347"/>
                <a:gd name="connsiteY20" fmla="*/ 1486198 h 1878300"/>
                <a:gd name="connsiteX21" fmla="*/ 129518 w 449347"/>
                <a:gd name="connsiteY21" fmla="*/ 1227662 h 1878300"/>
                <a:gd name="connsiteX22" fmla="*/ 121354 w 449347"/>
                <a:gd name="connsiteY22" fmla="*/ 1045326 h 1878300"/>
                <a:gd name="connsiteX23" fmla="*/ 113190 w 449347"/>
                <a:gd name="connsiteY23" fmla="*/ 931026 h 1878300"/>
                <a:gd name="connsiteX24" fmla="*/ 102304 w 449347"/>
                <a:gd name="connsiteY24" fmla="*/ 735083 h 1878300"/>
                <a:gd name="connsiteX25" fmla="*/ 94140 w 449347"/>
                <a:gd name="connsiteY25" fmla="*/ 593569 h 1878300"/>
                <a:gd name="connsiteX26" fmla="*/ 75090 w 449347"/>
                <a:gd name="connsiteY26" fmla="*/ 449333 h 1878300"/>
                <a:gd name="connsiteX27" fmla="*/ 47876 w 449347"/>
                <a:gd name="connsiteY27" fmla="*/ 329590 h 1878300"/>
                <a:gd name="connsiteX28" fmla="*/ 28826 w 449347"/>
                <a:gd name="connsiteY28" fmla="*/ 242505 h 1878300"/>
                <a:gd name="connsiteX29" fmla="*/ 4333 w 449347"/>
                <a:gd name="connsiteY29" fmla="*/ 92826 h 1878300"/>
                <a:gd name="connsiteX30" fmla="*/ 4333 w 449347"/>
                <a:gd name="connsiteY30" fmla="*/ 298 h 1878300"/>
                <a:gd name="connsiteX31" fmla="*/ 47876 w 449347"/>
                <a:gd name="connsiteY31" fmla="*/ 68333 h 1878300"/>
                <a:gd name="connsiteX32" fmla="*/ 96861 w 449347"/>
                <a:gd name="connsiteY32" fmla="*/ 201683 h 1878300"/>
                <a:gd name="connsiteX33" fmla="*/ 113190 w 449347"/>
                <a:gd name="connsiteY33" fmla="*/ 253390 h 1878300"/>
                <a:gd name="connsiteX34" fmla="*/ 137683 w 449347"/>
                <a:gd name="connsiteY34" fmla="*/ 324148 h 1878300"/>
                <a:gd name="connsiteX0" fmla="*/ 137683 w 449347"/>
                <a:gd name="connsiteY0" fmla="*/ 324148 h 1878300"/>
                <a:gd name="connsiteX1" fmla="*/ 186668 w 449347"/>
                <a:gd name="connsiteY1" fmla="*/ 506483 h 1878300"/>
                <a:gd name="connsiteX2" fmla="*/ 211161 w 449347"/>
                <a:gd name="connsiteY2" fmla="*/ 642555 h 1878300"/>
                <a:gd name="connsiteX3" fmla="*/ 230211 w 449347"/>
                <a:gd name="connsiteY3" fmla="*/ 808562 h 1878300"/>
                <a:gd name="connsiteX4" fmla="*/ 271033 w 449347"/>
                <a:gd name="connsiteY4" fmla="*/ 993619 h 1878300"/>
                <a:gd name="connsiteX5" fmla="*/ 309133 w 449347"/>
                <a:gd name="connsiteY5" fmla="*/ 1146019 h 1878300"/>
                <a:gd name="connsiteX6" fmla="*/ 336347 w 449347"/>
                <a:gd name="connsiteY6" fmla="*/ 1257598 h 1878300"/>
                <a:gd name="connsiteX7" fmla="*/ 363561 w 449347"/>
                <a:gd name="connsiteY7" fmla="*/ 1358290 h 1878300"/>
                <a:gd name="connsiteX8" fmla="*/ 388054 w 449347"/>
                <a:gd name="connsiteY8" fmla="*/ 1502526 h 1878300"/>
                <a:gd name="connsiteX9" fmla="*/ 420711 w 449347"/>
                <a:gd name="connsiteY9" fmla="*/ 1644040 h 1878300"/>
                <a:gd name="connsiteX10" fmla="*/ 445204 w 449347"/>
                <a:gd name="connsiteY10" fmla="*/ 1771948 h 1878300"/>
                <a:gd name="connsiteX11" fmla="*/ 445204 w 449347"/>
                <a:gd name="connsiteY11" fmla="*/ 1853590 h 1878300"/>
                <a:gd name="connsiteX12" fmla="*/ 404383 w 449347"/>
                <a:gd name="connsiteY12" fmla="*/ 1878083 h 1878300"/>
                <a:gd name="connsiteX13" fmla="*/ 352676 w 449347"/>
                <a:gd name="connsiteY13" fmla="*/ 1861755 h 1878300"/>
                <a:gd name="connsiteX14" fmla="*/ 317297 w 449347"/>
                <a:gd name="connsiteY14" fmla="*/ 1801883 h 1878300"/>
                <a:gd name="connsiteX15" fmla="*/ 281918 w 449347"/>
                <a:gd name="connsiteY15" fmla="*/ 1750176 h 1878300"/>
                <a:gd name="connsiteX16" fmla="*/ 238376 w 449347"/>
                <a:gd name="connsiteY16" fmla="*/ 1717519 h 1878300"/>
                <a:gd name="connsiteX17" fmla="*/ 186668 w 449347"/>
                <a:gd name="connsiteY17" fmla="*/ 1684862 h 1878300"/>
                <a:gd name="connsiteX18" fmla="*/ 154012 w 449347"/>
                <a:gd name="connsiteY18" fmla="*/ 1663090 h 1878300"/>
                <a:gd name="connsiteX19" fmla="*/ 148568 w 449347"/>
                <a:gd name="connsiteY19" fmla="*/ 1611383 h 1878300"/>
                <a:gd name="connsiteX20" fmla="*/ 145847 w 449347"/>
                <a:gd name="connsiteY20" fmla="*/ 1486198 h 1878300"/>
                <a:gd name="connsiteX21" fmla="*/ 129518 w 449347"/>
                <a:gd name="connsiteY21" fmla="*/ 1227662 h 1878300"/>
                <a:gd name="connsiteX22" fmla="*/ 121354 w 449347"/>
                <a:gd name="connsiteY22" fmla="*/ 1045326 h 1878300"/>
                <a:gd name="connsiteX23" fmla="*/ 113190 w 449347"/>
                <a:gd name="connsiteY23" fmla="*/ 931026 h 1878300"/>
                <a:gd name="connsiteX24" fmla="*/ 102304 w 449347"/>
                <a:gd name="connsiteY24" fmla="*/ 735083 h 1878300"/>
                <a:gd name="connsiteX25" fmla="*/ 94140 w 449347"/>
                <a:gd name="connsiteY25" fmla="*/ 593569 h 1878300"/>
                <a:gd name="connsiteX26" fmla="*/ 75090 w 449347"/>
                <a:gd name="connsiteY26" fmla="*/ 449333 h 1878300"/>
                <a:gd name="connsiteX27" fmla="*/ 47876 w 449347"/>
                <a:gd name="connsiteY27" fmla="*/ 329590 h 1878300"/>
                <a:gd name="connsiteX28" fmla="*/ 28826 w 449347"/>
                <a:gd name="connsiteY28" fmla="*/ 242505 h 1878300"/>
                <a:gd name="connsiteX29" fmla="*/ 4333 w 449347"/>
                <a:gd name="connsiteY29" fmla="*/ 92826 h 1878300"/>
                <a:gd name="connsiteX30" fmla="*/ 4333 w 449347"/>
                <a:gd name="connsiteY30" fmla="*/ 298 h 1878300"/>
                <a:gd name="connsiteX31" fmla="*/ 47876 w 449347"/>
                <a:gd name="connsiteY31" fmla="*/ 68333 h 1878300"/>
                <a:gd name="connsiteX32" fmla="*/ 96861 w 449347"/>
                <a:gd name="connsiteY32" fmla="*/ 201683 h 1878300"/>
                <a:gd name="connsiteX33" fmla="*/ 113190 w 449347"/>
                <a:gd name="connsiteY33" fmla="*/ 253390 h 1878300"/>
                <a:gd name="connsiteX34" fmla="*/ 137683 w 449347"/>
                <a:gd name="connsiteY34" fmla="*/ 324148 h 1878300"/>
                <a:gd name="connsiteX0" fmla="*/ 137683 w 449347"/>
                <a:gd name="connsiteY0" fmla="*/ 324148 h 1878300"/>
                <a:gd name="connsiteX1" fmla="*/ 186668 w 449347"/>
                <a:gd name="connsiteY1" fmla="*/ 506483 h 1878300"/>
                <a:gd name="connsiteX2" fmla="*/ 211161 w 449347"/>
                <a:gd name="connsiteY2" fmla="*/ 642555 h 1878300"/>
                <a:gd name="connsiteX3" fmla="*/ 230211 w 449347"/>
                <a:gd name="connsiteY3" fmla="*/ 808562 h 1878300"/>
                <a:gd name="connsiteX4" fmla="*/ 262869 w 449347"/>
                <a:gd name="connsiteY4" fmla="*/ 982733 h 1878300"/>
                <a:gd name="connsiteX5" fmla="*/ 309133 w 449347"/>
                <a:gd name="connsiteY5" fmla="*/ 1146019 h 1878300"/>
                <a:gd name="connsiteX6" fmla="*/ 336347 w 449347"/>
                <a:gd name="connsiteY6" fmla="*/ 1257598 h 1878300"/>
                <a:gd name="connsiteX7" fmla="*/ 363561 w 449347"/>
                <a:gd name="connsiteY7" fmla="*/ 1358290 h 1878300"/>
                <a:gd name="connsiteX8" fmla="*/ 388054 w 449347"/>
                <a:gd name="connsiteY8" fmla="*/ 1502526 h 1878300"/>
                <a:gd name="connsiteX9" fmla="*/ 420711 w 449347"/>
                <a:gd name="connsiteY9" fmla="*/ 1644040 h 1878300"/>
                <a:gd name="connsiteX10" fmla="*/ 445204 w 449347"/>
                <a:gd name="connsiteY10" fmla="*/ 1771948 h 1878300"/>
                <a:gd name="connsiteX11" fmla="*/ 445204 w 449347"/>
                <a:gd name="connsiteY11" fmla="*/ 1853590 h 1878300"/>
                <a:gd name="connsiteX12" fmla="*/ 404383 w 449347"/>
                <a:gd name="connsiteY12" fmla="*/ 1878083 h 1878300"/>
                <a:gd name="connsiteX13" fmla="*/ 352676 w 449347"/>
                <a:gd name="connsiteY13" fmla="*/ 1861755 h 1878300"/>
                <a:gd name="connsiteX14" fmla="*/ 317297 w 449347"/>
                <a:gd name="connsiteY14" fmla="*/ 1801883 h 1878300"/>
                <a:gd name="connsiteX15" fmla="*/ 281918 w 449347"/>
                <a:gd name="connsiteY15" fmla="*/ 1750176 h 1878300"/>
                <a:gd name="connsiteX16" fmla="*/ 238376 w 449347"/>
                <a:gd name="connsiteY16" fmla="*/ 1717519 h 1878300"/>
                <a:gd name="connsiteX17" fmla="*/ 186668 w 449347"/>
                <a:gd name="connsiteY17" fmla="*/ 1684862 h 1878300"/>
                <a:gd name="connsiteX18" fmla="*/ 154012 w 449347"/>
                <a:gd name="connsiteY18" fmla="*/ 1663090 h 1878300"/>
                <a:gd name="connsiteX19" fmla="*/ 148568 w 449347"/>
                <a:gd name="connsiteY19" fmla="*/ 1611383 h 1878300"/>
                <a:gd name="connsiteX20" fmla="*/ 145847 w 449347"/>
                <a:gd name="connsiteY20" fmla="*/ 1486198 h 1878300"/>
                <a:gd name="connsiteX21" fmla="*/ 129518 w 449347"/>
                <a:gd name="connsiteY21" fmla="*/ 1227662 h 1878300"/>
                <a:gd name="connsiteX22" fmla="*/ 121354 w 449347"/>
                <a:gd name="connsiteY22" fmla="*/ 1045326 h 1878300"/>
                <a:gd name="connsiteX23" fmla="*/ 113190 w 449347"/>
                <a:gd name="connsiteY23" fmla="*/ 931026 h 1878300"/>
                <a:gd name="connsiteX24" fmla="*/ 102304 w 449347"/>
                <a:gd name="connsiteY24" fmla="*/ 735083 h 1878300"/>
                <a:gd name="connsiteX25" fmla="*/ 94140 w 449347"/>
                <a:gd name="connsiteY25" fmla="*/ 593569 h 1878300"/>
                <a:gd name="connsiteX26" fmla="*/ 75090 w 449347"/>
                <a:gd name="connsiteY26" fmla="*/ 449333 h 1878300"/>
                <a:gd name="connsiteX27" fmla="*/ 47876 w 449347"/>
                <a:gd name="connsiteY27" fmla="*/ 329590 h 1878300"/>
                <a:gd name="connsiteX28" fmla="*/ 28826 w 449347"/>
                <a:gd name="connsiteY28" fmla="*/ 242505 h 1878300"/>
                <a:gd name="connsiteX29" fmla="*/ 4333 w 449347"/>
                <a:gd name="connsiteY29" fmla="*/ 92826 h 1878300"/>
                <a:gd name="connsiteX30" fmla="*/ 4333 w 449347"/>
                <a:gd name="connsiteY30" fmla="*/ 298 h 1878300"/>
                <a:gd name="connsiteX31" fmla="*/ 47876 w 449347"/>
                <a:gd name="connsiteY31" fmla="*/ 68333 h 1878300"/>
                <a:gd name="connsiteX32" fmla="*/ 96861 w 449347"/>
                <a:gd name="connsiteY32" fmla="*/ 201683 h 1878300"/>
                <a:gd name="connsiteX33" fmla="*/ 113190 w 449347"/>
                <a:gd name="connsiteY33" fmla="*/ 253390 h 1878300"/>
                <a:gd name="connsiteX34" fmla="*/ 137683 w 449347"/>
                <a:gd name="connsiteY34" fmla="*/ 324148 h 1878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449347" h="1878300">
                  <a:moveTo>
                    <a:pt x="137683" y="324148"/>
                  </a:moveTo>
                  <a:cubicBezTo>
                    <a:pt x="149929" y="366330"/>
                    <a:pt x="174422" y="453415"/>
                    <a:pt x="186668" y="506483"/>
                  </a:cubicBezTo>
                  <a:cubicBezTo>
                    <a:pt x="198914" y="559551"/>
                    <a:pt x="203904" y="592209"/>
                    <a:pt x="211161" y="642555"/>
                  </a:cubicBezTo>
                  <a:cubicBezTo>
                    <a:pt x="218418" y="692902"/>
                    <a:pt x="221593" y="751866"/>
                    <a:pt x="230211" y="808562"/>
                  </a:cubicBezTo>
                  <a:cubicBezTo>
                    <a:pt x="238829" y="865258"/>
                    <a:pt x="249715" y="926490"/>
                    <a:pt x="262869" y="982733"/>
                  </a:cubicBezTo>
                  <a:cubicBezTo>
                    <a:pt x="276023" y="1038976"/>
                    <a:pt x="296887" y="1100208"/>
                    <a:pt x="309133" y="1146019"/>
                  </a:cubicBezTo>
                  <a:cubicBezTo>
                    <a:pt x="321379" y="1191830"/>
                    <a:pt x="327276" y="1222219"/>
                    <a:pt x="336347" y="1257598"/>
                  </a:cubicBezTo>
                  <a:cubicBezTo>
                    <a:pt x="345418" y="1292977"/>
                    <a:pt x="354943" y="1317469"/>
                    <a:pt x="363561" y="1358290"/>
                  </a:cubicBezTo>
                  <a:cubicBezTo>
                    <a:pt x="372179" y="1399111"/>
                    <a:pt x="378529" y="1454901"/>
                    <a:pt x="388054" y="1502526"/>
                  </a:cubicBezTo>
                  <a:cubicBezTo>
                    <a:pt x="397579" y="1550151"/>
                    <a:pt x="411186" y="1599136"/>
                    <a:pt x="420711" y="1644040"/>
                  </a:cubicBezTo>
                  <a:cubicBezTo>
                    <a:pt x="430236" y="1688944"/>
                    <a:pt x="441122" y="1737023"/>
                    <a:pt x="445204" y="1771948"/>
                  </a:cubicBezTo>
                  <a:cubicBezTo>
                    <a:pt x="449286" y="1806873"/>
                    <a:pt x="452007" y="1835901"/>
                    <a:pt x="445204" y="1853590"/>
                  </a:cubicBezTo>
                  <a:cubicBezTo>
                    <a:pt x="438401" y="1871279"/>
                    <a:pt x="419804" y="1876722"/>
                    <a:pt x="404383" y="1878083"/>
                  </a:cubicBezTo>
                  <a:cubicBezTo>
                    <a:pt x="388962" y="1879444"/>
                    <a:pt x="367190" y="1874455"/>
                    <a:pt x="352676" y="1861755"/>
                  </a:cubicBezTo>
                  <a:cubicBezTo>
                    <a:pt x="338162" y="1849055"/>
                    <a:pt x="329090" y="1820480"/>
                    <a:pt x="317297" y="1801883"/>
                  </a:cubicBezTo>
                  <a:cubicBezTo>
                    <a:pt x="305504" y="1783287"/>
                    <a:pt x="295072" y="1764237"/>
                    <a:pt x="281918" y="1750176"/>
                  </a:cubicBezTo>
                  <a:cubicBezTo>
                    <a:pt x="268765" y="1736115"/>
                    <a:pt x="254251" y="1728405"/>
                    <a:pt x="238376" y="1717519"/>
                  </a:cubicBezTo>
                  <a:cubicBezTo>
                    <a:pt x="222501" y="1706633"/>
                    <a:pt x="200729" y="1693934"/>
                    <a:pt x="186668" y="1684862"/>
                  </a:cubicBezTo>
                  <a:cubicBezTo>
                    <a:pt x="172607" y="1675791"/>
                    <a:pt x="160362" y="1675336"/>
                    <a:pt x="154012" y="1663090"/>
                  </a:cubicBezTo>
                  <a:cubicBezTo>
                    <a:pt x="147662" y="1650844"/>
                    <a:pt x="149929" y="1640865"/>
                    <a:pt x="148568" y="1611383"/>
                  </a:cubicBezTo>
                  <a:cubicBezTo>
                    <a:pt x="147207" y="1581901"/>
                    <a:pt x="149022" y="1550152"/>
                    <a:pt x="145847" y="1486198"/>
                  </a:cubicBezTo>
                  <a:cubicBezTo>
                    <a:pt x="142672" y="1422245"/>
                    <a:pt x="133600" y="1301141"/>
                    <a:pt x="129518" y="1227662"/>
                  </a:cubicBezTo>
                  <a:cubicBezTo>
                    <a:pt x="125436" y="1154183"/>
                    <a:pt x="124075" y="1094765"/>
                    <a:pt x="121354" y="1045326"/>
                  </a:cubicBezTo>
                  <a:cubicBezTo>
                    <a:pt x="118633" y="995887"/>
                    <a:pt x="116365" y="982733"/>
                    <a:pt x="113190" y="931026"/>
                  </a:cubicBezTo>
                  <a:cubicBezTo>
                    <a:pt x="110015" y="879319"/>
                    <a:pt x="105479" y="791326"/>
                    <a:pt x="102304" y="735083"/>
                  </a:cubicBezTo>
                  <a:cubicBezTo>
                    <a:pt x="99129" y="678840"/>
                    <a:pt x="98676" y="641194"/>
                    <a:pt x="94140" y="593569"/>
                  </a:cubicBezTo>
                  <a:cubicBezTo>
                    <a:pt x="89604" y="545944"/>
                    <a:pt x="82801" y="493329"/>
                    <a:pt x="75090" y="449333"/>
                  </a:cubicBezTo>
                  <a:cubicBezTo>
                    <a:pt x="67379" y="405337"/>
                    <a:pt x="55587" y="364061"/>
                    <a:pt x="47876" y="329590"/>
                  </a:cubicBezTo>
                  <a:cubicBezTo>
                    <a:pt x="40165" y="295119"/>
                    <a:pt x="36083" y="281966"/>
                    <a:pt x="28826" y="242505"/>
                  </a:cubicBezTo>
                  <a:cubicBezTo>
                    <a:pt x="21569" y="203044"/>
                    <a:pt x="8415" y="133194"/>
                    <a:pt x="4333" y="92826"/>
                  </a:cubicBezTo>
                  <a:cubicBezTo>
                    <a:pt x="251" y="52458"/>
                    <a:pt x="-2924" y="4380"/>
                    <a:pt x="4333" y="298"/>
                  </a:cubicBezTo>
                  <a:cubicBezTo>
                    <a:pt x="11590" y="-3784"/>
                    <a:pt x="32455" y="34769"/>
                    <a:pt x="47876" y="68333"/>
                  </a:cubicBezTo>
                  <a:cubicBezTo>
                    <a:pt x="63297" y="101897"/>
                    <a:pt x="85975" y="170840"/>
                    <a:pt x="96861" y="201683"/>
                  </a:cubicBezTo>
                  <a:cubicBezTo>
                    <a:pt x="107747" y="232526"/>
                    <a:pt x="105933" y="231619"/>
                    <a:pt x="113190" y="253390"/>
                  </a:cubicBezTo>
                  <a:cubicBezTo>
                    <a:pt x="120447" y="275161"/>
                    <a:pt x="125437" y="281966"/>
                    <a:pt x="137683" y="324148"/>
                  </a:cubicBezTo>
                  <a:close/>
                </a:path>
              </a:pathLst>
            </a:custGeom>
            <a:solidFill>
              <a:srgbClr val="BE8A6A">
                <a:tint val="66000"/>
                <a:satMod val="160000"/>
                <a:alpha val="65000"/>
              </a:srgbClr>
            </a:solidFill>
            <a:ln w="3175">
              <a:solidFill>
                <a:srgbClr val="A5472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2" name="任意多边形 71"/>
            <p:cNvSpPr/>
            <p:nvPr/>
          </p:nvSpPr>
          <p:spPr>
            <a:xfrm>
              <a:off x="3871705" y="805630"/>
              <a:ext cx="4075018" cy="3267818"/>
            </a:xfrm>
            <a:custGeom>
              <a:avLst/>
              <a:gdLst>
                <a:gd name="connsiteX0" fmla="*/ 36584 w 4111118"/>
                <a:gd name="connsiteY0" fmla="*/ 1885184 h 3219744"/>
                <a:gd name="connsiteX1" fmla="*/ 60396 w 4111118"/>
                <a:gd name="connsiteY1" fmla="*/ 1294634 h 3219744"/>
                <a:gd name="connsiteX2" fmla="*/ 217559 w 4111118"/>
                <a:gd name="connsiteY2" fmla="*/ 732659 h 3219744"/>
                <a:gd name="connsiteX3" fmla="*/ 522359 w 4111118"/>
                <a:gd name="connsiteY3" fmla="*/ 323084 h 3219744"/>
                <a:gd name="connsiteX4" fmla="*/ 1065284 w 4111118"/>
                <a:gd name="connsiteY4" fmla="*/ 27809 h 3219744"/>
                <a:gd name="connsiteX5" fmla="*/ 1793946 w 4111118"/>
                <a:gd name="connsiteY5" fmla="*/ 42096 h 3219744"/>
                <a:gd name="connsiteX6" fmla="*/ 2565471 w 4111118"/>
                <a:gd name="connsiteY6" fmla="*/ 289746 h 3219744"/>
                <a:gd name="connsiteX7" fmla="*/ 3117921 w 4111118"/>
                <a:gd name="connsiteY7" fmla="*/ 442146 h 3219744"/>
                <a:gd name="connsiteX8" fmla="*/ 3837059 w 4111118"/>
                <a:gd name="connsiteY8" fmla="*/ 480246 h 3219744"/>
                <a:gd name="connsiteX9" fmla="*/ 4103759 w 4111118"/>
                <a:gd name="connsiteY9" fmla="*/ 518346 h 3219744"/>
                <a:gd name="connsiteX10" fmla="*/ 3998984 w 4111118"/>
                <a:gd name="connsiteY10" fmla="*/ 637409 h 3219744"/>
                <a:gd name="connsiteX11" fmla="*/ 3613221 w 4111118"/>
                <a:gd name="connsiteY11" fmla="*/ 651696 h 3219744"/>
                <a:gd name="connsiteX12" fmla="*/ 2894084 w 4111118"/>
                <a:gd name="connsiteY12" fmla="*/ 608834 h 3219744"/>
                <a:gd name="connsiteX13" fmla="*/ 2103509 w 4111118"/>
                <a:gd name="connsiteY13" fmla="*/ 389759 h 3219744"/>
                <a:gd name="connsiteX14" fmla="*/ 1208159 w 4111118"/>
                <a:gd name="connsiteY14" fmla="*/ 337371 h 3219744"/>
                <a:gd name="connsiteX15" fmla="*/ 608084 w 4111118"/>
                <a:gd name="connsiteY15" fmla="*/ 661221 h 3219744"/>
                <a:gd name="connsiteX16" fmla="*/ 298521 w 4111118"/>
                <a:gd name="connsiteY16" fmla="*/ 1070796 h 3219744"/>
                <a:gd name="connsiteX17" fmla="*/ 293759 w 4111118"/>
                <a:gd name="connsiteY17" fmla="*/ 1608959 h 3219744"/>
                <a:gd name="connsiteX18" fmla="*/ 293759 w 4111118"/>
                <a:gd name="connsiteY18" fmla="*/ 2270946 h 3219744"/>
                <a:gd name="connsiteX19" fmla="*/ 260421 w 4111118"/>
                <a:gd name="connsiteY19" fmla="*/ 2742434 h 3219744"/>
                <a:gd name="connsiteX20" fmla="*/ 269946 w 4111118"/>
                <a:gd name="connsiteY20" fmla="*/ 2947221 h 3219744"/>
                <a:gd name="connsiteX21" fmla="*/ 322334 w 4111118"/>
                <a:gd name="connsiteY21" fmla="*/ 3190109 h 3219744"/>
                <a:gd name="connsiteX22" fmla="*/ 12771 w 4111118"/>
                <a:gd name="connsiteY22" fmla="*/ 3152009 h 3219744"/>
                <a:gd name="connsiteX23" fmla="*/ 55634 w 4111118"/>
                <a:gd name="connsiteY23" fmla="*/ 2618609 h 3219744"/>
                <a:gd name="connsiteX24" fmla="*/ 36584 w 4111118"/>
                <a:gd name="connsiteY24" fmla="*/ 1885184 h 3219744"/>
                <a:gd name="connsiteX0" fmla="*/ 36584 w 4111118"/>
                <a:gd name="connsiteY0" fmla="*/ 1885184 h 3219744"/>
                <a:gd name="connsiteX1" fmla="*/ 60396 w 4111118"/>
                <a:gd name="connsiteY1" fmla="*/ 1294634 h 3219744"/>
                <a:gd name="connsiteX2" fmla="*/ 217559 w 4111118"/>
                <a:gd name="connsiteY2" fmla="*/ 732659 h 3219744"/>
                <a:gd name="connsiteX3" fmla="*/ 522359 w 4111118"/>
                <a:gd name="connsiteY3" fmla="*/ 323084 h 3219744"/>
                <a:gd name="connsiteX4" fmla="*/ 1065284 w 4111118"/>
                <a:gd name="connsiteY4" fmla="*/ 27809 h 3219744"/>
                <a:gd name="connsiteX5" fmla="*/ 1793946 w 4111118"/>
                <a:gd name="connsiteY5" fmla="*/ 42096 h 3219744"/>
                <a:gd name="connsiteX6" fmla="*/ 2565471 w 4111118"/>
                <a:gd name="connsiteY6" fmla="*/ 289746 h 3219744"/>
                <a:gd name="connsiteX7" fmla="*/ 3117921 w 4111118"/>
                <a:gd name="connsiteY7" fmla="*/ 442146 h 3219744"/>
                <a:gd name="connsiteX8" fmla="*/ 3837059 w 4111118"/>
                <a:gd name="connsiteY8" fmla="*/ 480246 h 3219744"/>
                <a:gd name="connsiteX9" fmla="*/ 4103759 w 4111118"/>
                <a:gd name="connsiteY9" fmla="*/ 518346 h 3219744"/>
                <a:gd name="connsiteX10" fmla="*/ 3998984 w 4111118"/>
                <a:gd name="connsiteY10" fmla="*/ 637409 h 3219744"/>
                <a:gd name="connsiteX11" fmla="*/ 3613221 w 4111118"/>
                <a:gd name="connsiteY11" fmla="*/ 651696 h 3219744"/>
                <a:gd name="connsiteX12" fmla="*/ 2894084 w 4111118"/>
                <a:gd name="connsiteY12" fmla="*/ 608834 h 3219744"/>
                <a:gd name="connsiteX13" fmla="*/ 2103509 w 4111118"/>
                <a:gd name="connsiteY13" fmla="*/ 389759 h 3219744"/>
                <a:gd name="connsiteX14" fmla="*/ 1208159 w 4111118"/>
                <a:gd name="connsiteY14" fmla="*/ 337371 h 3219744"/>
                <a:gd name="connsiteX15" fmla="*/ 608084 w 4111118"/>
                <a:gd name="connsiteY15" fmla="*/ 661221 h 3219744"/>
                <a:gd name="connsiteX16" fmla="*/ 331858 w 4111118"/>
                <a:gd name="connsiteY16" fmla="*/ 1085084 h 3219744"/>
                <a:gd name="connsiteX17" fmla="*/ 293759 w 4111118"/>
                <a:gd name="connsiteY17" fmla="*/ 1608959 h 3219744"/>
                <a:gd name="connsiteX18" fmla="*/ 293759 w 4111118"/>
                <a:gd name="connsiteY18" fmla="*/ 2270946 h 3219744"/>
                <a:gd name="connsiteX19" fmla="*/ 260421 w 4111118"/>
                <a:gd name="connsiteY19" fmla="*/ 2742434 h 3219744"/>
                <a:gd name="connsiteX20" fmla="*/ 269946 w 4111118"/>
                <a:gd name="connsiteY20" fmla="*/ 2947221 h 3219744"/>
                <a:gd name="connsiteX21" fmla="*/ 322334 w 4111118"/>
                <a:gd name="connsiteY21" fmla="*/ 3190109 h 3219744"/>
                <a:gd name="connsiteX22" fmla="*/ 12771 w 4111118"/>
                <a:gd name="connsiteY22" fmla="*/ 3152009 h 3219744"/>
                <a:gd name="connsiteX23" fmla="*/ 55634 w 4111118"/>
                <a:gd name="connsiteY23" fmla="*/ 2618609 h 3219744"/>
                <a:gd name="connsiteX24" fmla="*/ 36584 w 4111118"/>
                <a:gd name="connsiteY24" fmla="*/ 1885184 h 3219744"/>
                <a:gd name="connsiteX0" fmla="*/ 209 w 4074743"/>
                <a:gd name="connsiteY0" fmla="*/ 1885184 h 3227700"/>
                <a:gd name="connsiteX1" fmla="*/ 24021 w 4074743"/>
                <a:gd name="connsiteY1" fmla="*/ 1294634 h 3227700"/>
                <a:gd name="connsiteX2" fmla="*/ 181184 w 4074743"/>
                <a:gd name="connsiteY2" fmla="*/ 732659 h 3227700"/>
                <a:gd name="connsiteX3" fmla="*/ 485984 w 4074743"/>
                <a:gd name="connsiteY3" fmla="*/ 323084 h 3227700"/>
                <a:gd name="connsiteX4" fmla="*/ 1028909 w 4074743"/>
                <a:gd name="connsiteY4" fmla="*/ 27809 h 3227700"/>
                <a:gd name="connsiteX5" fmla="*/ 1757571 w 4074743"/>
                <a:gd name="connsiteY5" fmla="*/ 42096 h 3227700"/>
                <a:gd name="connsiteX6" fmla="*/ 2529096 w 4074743"/>
                <a:gd name="connsiteY6" fmla="*/ 289746 h 3227700"/>
                <a:gd name="connsiteX7" fmla="*/ 3081546 w 4074743"/>
                <a:gd name="connsiteY7" fmla="*/ 442146 h 3227700"/>
                <a:gd name="connsiteX8" fmla="*/ 3800684 w 4074743"/>
                <a:gd name="connsiteY8" fmla="*/ 480246 h 3227700"/>
                <a:gd name="connsiteX9" fmla="*/ 4067384 w 4074743"/>
                <a:gd name="connsiteY9" fmla="*/ 518346 h 3227700"/>
                <a:gd name="connsiteX10" fmla="*/ 3962609 w 4074743"/>
                <a:gd name="connsiteY10" fmla="*/ 637409 h 3227700"/>
                <a:gd name="connsiteX11" fmla="*/ 3576846 w 4074743"/>
                <a:gd name="connsiteY11" fmla="*/ 651696 h 3227700"/>
                <a:gd name="connsiteX12" fmla="*/ 2857709 w 4074743"/>
                <a:gd name="connsiteY12" fmla="*/ 608834 h 3227700"/>
                <a:gd name="connsiteX13" fmla="*/ 2067134 w 4074743"/>
                <a:gd name="connsiteY13" fmla="*/ 389759 h 3227700"/>
                <a:gd name="connsiteX14" fmla="*/ 1171784 w 4074743"/>
                <a:gd name="connsiteY14" fmla="*/ 337371 h 3227700"/>
                <a:gd name="connsiteX15" fmla="*/ 571709 w 4074743"/>
                <a:gd name="connsiteY15" fmla="*/ 661221 h 3227700"/>
                <a:gd name="connsiteX16" fmla="*/ 295483 w 4074743"/>
                <a:gd name="connsiteY16" fmla="*/ 1085084 h 3227700"/>
                <a:gd name="connsiteX17" fmla="*/ 257384 w 4074743"/>
                <a:gd name="connsiteY17" fmla="*/ 1608959 h 3227700"/>
                <a:gd name="connsiteX18" fmla="*/ 257384 w 4074743"/>
                <a:gd name="connsiteY18" fmla="*/ 2270946 h 3227700"/>
                <a:gd name="connsiteX19" fmla="*/ 224046 w 4074743"/>
                <a:gd name="connsiteY19" fmla="*/ 2742434 h 3227700"/>
                <a:gd name="connsiteX20" fmla="*/ 233571 w 4074743"/>
                <a:gd name="connsiteY20" fmla="*/ 2947221 h 3227700"/>
                <a:gd name="connsiteX21" fmla="*/ 285959 w 4074743"/>
                <a:gd name="connsiteY21" fmla="*/ 3190109 h 3227700"/>
                <a:gd name="connsiteX22" fmla="*/ 28783 w 4074743"/>
                <a:gd name="connsiteY22" fmla="*/ 3166297 h 3227700"/>
                <a:gd name="connsiteX23" fmla="*/ 19259 w 4074743"/>
                <a:gd name="connsiteY23" fmla="*/ 2618609 h 3227700"/>
                <a:gd name="connsiteX24" fmla="*/ 209 w 4074743"/>
                <a:gd name="connsiteY24" fmla="*/ 1885184 h 3227700"/>
                <a:gd name="connsiteX0" fmla="*/ 209 w 4074743"/>
                <a:gd name="connsiteY0" fmla="*/ 1885184 h 3227416"/>
                <a:gd name="connsiteX1" fmla="*/ 24021 w 4074743"/>
                <a:gd name="connsiteY1" fmla="*/ 1294634 h 3227416"/>
                <a:gd name="connsiteX2" fmla="*/ 181184 w 4074743"/>
                <a:gd name="connsiteY2" fmla="*/ 732659 h 3227416"/>
                <a:gd name="connsiteX3" fmla="*/ 485984 w 4074743"/>
                <a:gd name="connsiteY3" fmla="*/ 323084 h 3227416"/>
                <a:gd name="connsiteX4" fmla="*/ 1028909 w 4074743"/>
                <a:gd name="connsiteY4" fmla="*/ 27809 h 3227416"/>
                <a:gd name="connsiteX5" fmla="*/ 1757571 w 4074743"/>
                <a:gd name="connsiteY5" fmla="*/ 42096 h 3227416"/>
                <a:gd name="connsiteX6" fmla="*/ 2529096 w 4074743"/>
                <a:gd name="connsiteY6" fmla="*/ 289746 h 3227416"/>
                <a:gd name="connsiteX7" fmla="*/ 3081546 w 4074743"/>
                <a:gd name="connsiteY7" fmla="*/ 442146 h 3227416"/>
                <a:gd name="connsiteX8" fmla="*/ 3800684 w 4074743"/>
                <a:gd name="connsiteY8" fmla="*/ 480246 h 3227416"/>
                <a:gd name="connsiteX9" fmla="*/ 4067384 w 4074743"/>
                <a:gd name="connsiteY9" fmla="*/ 518346 h 3227416"/>
                <a:gd name="connsiteX10" fmla="*/ 3962609 w 4074743"/>
                <a:gd name="connsiteY10" fmla="*/ 637409 h 3227416"/>
                <a:gd name="connsiteX11" fmla="*/ 3576846 w 4074743"/>
                <a:gd name="connsiteY11" fmla="*/ 651696 h 3227416"/>
                <a:gd name="connsiteX12" fmla="*/ 2857709 w 4074743"/>
                <a:gd name="connsiteY12" fmla="*/ 608834 h 3227416"/>
                <a:gd name="connsiteX13" fmla="*/ 2067134 w 4074743"/>
                <a:gd name="connsiteY13" fmla="*/ 389759 h 3227416"/>
                <a:gd name="connsiteX14" fmla="*/ 1171784 w 4074743"/>
                <a:gd name="connsiteY14" fmla="*/ 337371 h 3227416"/>
                <a:gd name="connsiteX15" fmla="*/ 571709 w 4074743"/>
                <a:gd name="connsiteY15" fmla="*/ 661221 h 3227416"/>
                <a:gd name="connsiteX16" fmla="*/ 295483 w 4074743"/>
                <a:gd name="connsiteY16" fmla="*/ 1085084 h 3227416"/>
                <a:gd name="connsiteX17" fmla="*/ 257384 w 4074743"/>
                <a:gd name="connsiteY17" fmla="*/ 1608959 h 3227416"/>
                <a:gd name="connsiteX18" fmla="*/ 257384 w 4074743"/>
                <a:gd name="connsiteY18" fmla="*/ 2270946 h 3227416"/>
                <a:gd name="connsiteX19" fmla="*/ 224046 w 4074743"/>
                <a:gd name="connsiteY19" fmla="*/ 2742434 h 3227416"/>
                <a:gd name="connsiteX20" fmla="*/ 271671 w 4074743"/>
                <a:gd name="connsiteY20" fmla="*/ 2951984 h 3227416"/>
                <a:gd name="connsiteX21" fmla="*/ 285959 w 4074743"/>
                <a:gd name="connsiteY21" fmla="*/ 3190109 h 3227416"/>
                <a:gd name="connsiteX22" fmla="*/ 28783 w 4074743"/>
                <a:gd name="connsiteY22" fmla="*/ 3166297 h 3227416"/>
                <a:gd name="connsiteX23" fmla="*/ 19259 w 4074743"/>
                <a:gd name="connsiteY23" fmla="*/ 2618609 h 3227416"/>
                <a:gd name="connsiteX24" fmla="*/ 209 w 4074743"/>
                <a:gd name="connsiteY24" fmla="*/ 1885184 h 3227416"/>
                <a:gd name="connsiteX0" fmla="*/ 209 w 4074743"/>
                <a:gd name="connsiteY0" fmla="*/ 1885184 h 3227416"/>
                <a:gd name="connsiteX1" fmla="*/ 24021 w 4074743"/>
                <a:gd name="connsiteY1" fmla="*/ 1294634 h 3227416"/>
                <a:gd name="connsiteX2" fmla="*/ 181184 w 4074743"/>
                <a:gd name="connsiteY2" fmla="*/ 732659 h 3227416"/>
                <a:gd name="connsiteX3" fmla="*/ 485984 w 4074743"/>
                <a:gd name="connsiteY3" fmla="*/ 323084 h 3227416"/>
                <a:gd name="connsiteX4" fmla="*/ 1028909 w 4074743"/>
                <a:gd name="connsiteY4" fmla="*/ 27809 h 3227416"/>
                <a:gd name="connsiteX5" fmla="*/ 1757571 w 4074743"/>
                <a:gd name="connsiteY5" fmla="*/ 42096 h 3227416"/>
                <a:gd name="connsiteX6" fmla="*/ 2529096 w 4074743"/>
                <a:gd name="connsiteY6" fmla="*/ 289746 h 3227416"/>
                <a:gd name="connsiteX7" fmla="*/ 3081546 w 4074743"/>
                <a:gd name="connsiteY7" fmla="*/ 442146 h 3227416"/>
                <a:gd name="connsiteX8" fmla="*/ 3800684 w 4074743"/>
                <a:gd name="connsiteY8" fmla="*/ 480246 h 3227416"/>
                <a:gd name="connsiteX9" fmla="*/ 4067384 w 4074743"/>
                <a:gd name="connsiteY9" fmla="*/ 518346 h 3227416"/>
                <a:gd name="connsiteX10" fmla="*/ 3962609 w 4074743"/>
                <a:gd name="connsiteY10" fmla="*/ 637409 h 3227416"/>
                <a:gd name="connsiteX11" fmla="*/ 3576846 w 4074743"/>
                <a:gd name="connsiteY11" fmla="*/ 651696 h 3227416"/>
                <a:gd name="connsiteX12" fmla="*/ 2857709 w 4074743"/>
                <a:gd name="connsiteY12" fmla="*/ 608834 h 3227416"/>
                <a:gd name="connsiteX13" fmla="*/ 2067134 w 4074743"/>
                <a:gd name="connsiteY13" fmla="*/ 389759 h 3227416"/>
                <a:gd name="connsiteX14" fmla="*/ 1171784 w 4074743"/>
                <a:gd name="connsiteY14" fmla="*/ 337371 h 3227416"/>
                <a:gd name="connsiteX15" fmla="*/ 571709 w 4074743"/>
                <a:gd name="connsiteY15" fmla="*/ 661221 h 3227416"/>
                <a:gd name="connsiteX16" fmla="*/ 295483 w 4074743"/>
                <a:gd name="connsiteY16" fmla="*/ 1085084 h 3227416"/>
                <a:gd name="connsiteX17" fmla="*/ 257384 w 4074743"/>
                <a:gd name="connsiteY17" fmla="*/ 1608959 h 3227416"/>
                <a:gd name="connsiteX18" fmla="*/ 257384 w 4074743"/>
                <a:gd name="connsiteY18" fmla="*/ 2270946 h 3227416"/>
                <a:gd name="connsiteX19" fmla="*/ 257383 w 4074743"/>
                <a:gd name="connsiteY19" fmla="*/ 2742434 h 3227416"/>
                <a:gd name="connsiteX20" fmla="*/ 271671 w 4074743"/>
                <a:gd name="connsiteY20" fmla="*/ 2951984 h 3227416"/>
                <a:gd name="connsiteX21" fmla="*/ 285959 w 4074743"/>
                <a:gd name="connsiteY21" fmla="*/ 3190109 h 3227416"/>
                <a:gd name="connsiteX22" fmla="*/ 28783 w 4074743"/>
                <a:gd name="connsiteY22" fmla="*/ 3166297 h 3227416"/>
                <a:gd name="connsiteX23" fmla="*/ 19259 w 4074743"/>
                <a:gd name="connsiteY23" fmla="*/ 2618609 h 3227416"/>
                <a:gd name="connsiteX24" fmla="*/ 209 w 4074743"/>
                <a:gd name="connsiteY24" fmla="*/ 1885184 h 3227416"/>
                <a:gd name="connsiteX0" fmla="*/ 209 w 4074743"/>
                <a:gd name="connsiteY0" fmla="*/ 1885184 h 3227416"/>
                <a:gd name="connsiteX1" fmla="*/ 24021 w 4074743"/>
                <a:gd name="connsiteY1" fmla="*/ 1294634 h 3227416"/>
                <a:gd name="connsiteX2" fmla="*/ 181184 w 4074743"/>
                <a:gd name="connsiteY2" fmla="*/ 732659 h 3227416"/>
                <a:gd name="connsiteX3" fmla="*/ 485984 w 4074743"/>
                <a:gd name="connsiteY3" fmla="*/ 323084 h 3227416"/>
                <a:gd name="connsiteX4" fmla="*/ 1028909 w 4074743"/>
                <a:gd name="connsiteY4" fmla="*/ 27809 h 3227416"/>
                <a:gd name="connsiteX5" fmla="*/ 1757571 w 4074743"/>
                <a:gd name="connsiteY5" fmla="*/ 42096 h 3227416"/>
                <a:gd name="connsiteX6" fmla="*/ 2529096 w 4074743"/>
                <a:gd name="connsiteY6" fmla="*/ 289746 h 3227416"/>
                <a:gd name="connsiteX7" fmla="*/ 3081546 w 4074743"/>
                <a:gd name="connsiteY7" fmla="*/ 442146 h 3227416"/>
                <a:gd name="connsiteX8" fmla="*/ 3800684 w 4074743"/>
                <a:gd name="connsiteY8" fmla="*/ 480246 h 3227416"/>
                <a:gd name="connsiteX9" fmla="*/ 4067384 w 4074743"/>
                <a:gd name="connsiteY9" fmla="*/ 518346 h 3227416"/>
                <a:gd name="connsiteX10" fmla="*/ 3962609 w 4074743"/>
                <a:gd name="connsiteY10" fmla="*/ 637409 h 3227416"/>
                <a:gd name="connsiteX11" fmla="*/ 3576846 w 4074743"/>
                <a:gd name="connsiteY11" fmla="*/ 651696 h 3227416"/>
                <a:gd name="connsiteX12" fmla="*/ 2857709 w 4074743"/>
                <a:gd name="connsiteY12" fmla="*/ 608834 h 3227416"/>
                <a:gd name="connsiteX13" fmla="*/ 2067134 w 4074743"/>
                <a:gd name="connsiteY13" fmla="*/ 389759 h 3227416"/>
                <a:gd name="connsiteX14" fmla="*/ 1171784 w 4074743"/>
                <a:gd name="connsiteY14" fmla="*/ 337371 h 3227416"/>
                <a:gd name="connsiteX15" fmla="*/ 571709 w 4074743"/>
                <a:gd name="connsiteY15" fmla="*/ 661221 h 3227416"/>
                <a:gd name="connsiteX16" fmla="*/ 295483 w 4074743"/>
                <a:gd name="connsiteY16" fmla="*/ 1085084 h 3227416"/>
                <a:gd name="connsiteX17" fmla="*/ 257384 w 4074743"/>
                <a:gd name="connsiteY17" fmla="*/ 1608959 h 3227416"/>
                <a:gd name="connsiteX18" fmla="*/ 276434 w 4074743"/>
                <a:gd name="connsiteY18" fmla="*/ 2270946 h 3227416"/>
                <a:gd name="connsiteX19" fmla="*/ 257383 w 4074743"/>
                <a:gd name="connsiteY19" fmla="*/ 2742434 h 3227416"/>
                <a:gd name="connsiteX20" fmla="*/ 271671 w 4074743"/>
                <a:gd name="connsiteY20" fmla="*/ 2951984 h 3227416"/>
                <a:gd name="connsiteX21" fmla="*/ 285959 w 4074743"/>
                <a:gd name="connsiteY21" fmla="*/ 3190109 h 3227416"/>
                <a:gd name="connsiteX22" fmla="*/ 28783 w 4074743"/>
                <a:gd name="connsiteY22" fmla="*/ 3166297 h 3227416"/>
                <a:gd name="connsiteX23" fmla="*/ 19259 w 4074743"/>
                <a:gd name="connsiteY23" fmla="*/ 2618609 h 3227416"/>
                <a:gd name="connsiteX24" fmla="*/ 209 w 4074743"/>
                <a:gd name="connsiteY24" fmla="*/ 1885184 h 3227416"/>
                <a:gd name="connsiteX0" fmla="*/ 209 w 4074743"/>
                <a:gd name="connsiteY0" fmla="*/ 1885184 h 3227416"/>
                <a:gd name="connsiteX1" fmla="*/ 24021 w 4074743"/>
                <a:gd name="connsiteY1" fmla="*/ 1294634 h 3227416"/>
                <a:gd name="connsiteX2" fmla="*/ 181184 w 4074743"/>
                <a:gd name="connsiteY2" fmla="*/ 732659 h 3227416"/>
                <a:gd name="connsiteX3" fmla="*/ 485984 w 4074743"/>
                <a:gd name="connsiteY3" fmla="*/ 323084 h 3227416"/>
                <a:gd name="connsiteX4" fmla="*/ 1028909 w 4074743"/>
                <a:gd name="connsiteY4" fmla="*/ 27809 h 3227416"/>
                <a:gd name="connsiteX5" fmla="*/ 1757571 w 4074743"/>
                <a:gd name="connsiteY5" fmla="*/ 42096 h 3227416"/>
                <a:gd name="connsiteX6" fmla="*/ 2529096 w 4074743"/>
                <a:gd name="connsiteY6" fmla="*/ 289746 h 3227416"/>
                <a:gd name="connsiteX7" fmla="*/ 3081546 w 4074743"/>
                <a:gd name="connsiteY7" fmla="*/ 442146 h 3227416"/>
                <a:gd name="connsiteX8" fmla="*/ 3800684 w 4074743"/>
                <a:gd name="connsiteY8" fmla="*/ 480246 h 3227416"/>
                <a:gd name="connsiteX9" fmla="*/ 4067384 w 4074743"/>
                <a:gd name="connsiteY9" fmla="*/ 518346 h 3227416"/>
                <a:gd name="connsiteX10" fmla="*/ 3962609 w 4074743"/>
                <a:gd name="connsiteY10" fmla="*/ 637409 h 3227416"/>
                <a:gd name="connsiteX11" fmla="*/ 3576846 w 4074743"/>
                <a:gd name="connsiteY11" fmla="*/ 651696 h 3227416"/>
                <a:gd name="connsiteX12" fmla="*/ 2857709 w 4074743"/>
                <a:gd name="connsiteY12" fmla="*/ 608834 h 3227416"/>
                <a:gd name="connsiteX13" fmla="*/ 2067134 w 4074743"/>
                <a:gd name="connsiteY13" fmla="*/ 389759 h 3227416"/>
                <a:gd name="connsiteX14" fmla="*/ 1171784 w 4074743"/>
                <a:gd name="connsiteY14" fmla="*/ 337371 h 3227416"/>
                <a:gd name="connsiteX15" fmla="*/ 571709 w 4074743"/>
                <a:gd name="connsiteY15" fmla="*/ 661221 h 3227416"/>
                <a:gd name="connsiteX16" fmla="*/ 295483 w 4074743"/>
                <a:gd name="connsiteY16" fmla="*/ 1085084 h 3227416"/>
                <a:gd name="connsiteX17" fmla="*/ 257384 w 4074743"/>
                <a:gd name="connsiteY17" fmla="*/ 1608959 h 3227416"/>
                <a:gd name="connsiteX18" fmla="*/ 285959 w 4074743"/>
                <a:gd name="connsiteY18" fmla="*/ 2270946 h 3227416"/>
                <a:gd name="connsiteX19" fmla="*/ 257383 w 4074743"/>
                <a:gd name="connsiteY19" fmla="*/ 2742434 h 3227416"/>
                <a:gd name="connsiteX20" fmla="*/ 271671 w 4074743"/>
                <a:gd name="connsiteY20" fmla="*/ 2951984 h 3227416"/>
                <a:gd name="connsiteX21" fmla="*/ 285959 w 4074743"/>
                <a:gd name="connsiteY21" fmla="*/ 3190109 h 3227416"/>
                <a:gd name="connsiteX22" fmla="*/ 28783 w 4074743"/>
                <a:gd name="connsiteY22" fmla="*/ 3166297 h 3227416"/>
                <a:gd name="connsiteX23" fmla="*/ 19259 w 4074743"/>
                <a:gd name="connsiteY23" fmla="*/ 2618609 h 3227416"/>
                <a:gd name="connsiteX24" fmla="*/ 209 w 4074743"/>
                <a:gd name="connsiteY24" fmla="*/ 1885184 h 3227416"/>
                <a:gd name="connsiteX0" fmla="*/ 209 w 4074743"/>
                <a:gd name="connsiteY0" fmla="*/ 1885184 h 3227416"/>
                <a:gd name="connsiteX1" fmla="*/ 24021 w 4074743"/>
                <a:gd name="connsiteY1" fmla="*/ 1294634 h 3227416"/>
                <a:gd name="connsiteX2" fmla="*/ 181184 w 4074743"/>
                <a:gd name="connsiteY2" fmla="*/ 732659 h 3227416"/>
                <a:gd name="connsiteX3" fmla="*/ 485984 w 4074743"/>
                <a:gd name="connsiteY3" fmla="*/ 323084 h 3227416"/>
                <a:gd name="connsiteX4" fmla="*/ 1028909 w 4074743"/>
                <a:gd name="connsiteY4" fmla="*/ 27809 h 3227416"/>
                <a:gd name="connsiteX5" fmla="*/ 1757571 w 4074743"/>
                <a:gd name="connsiteY5" fmla="*/ 42096 h 3227416"/>
                <a:gd name="connsiteX6" fmla="*/ 2529096 w 4074743"/>
                <a:gd name="connsiteY6" fmla="*/ 289746 h 3227416"/>
                <a:gd name="connsiteX7" fmla="*/ 3081546 w 4074743"/>
                <a:gd name="connsiteY7" fmla="*/ 442146 h 3227416"/>
                <a:gd name="connsiteX8" fmla="*/ 3800684 w 4074743"/>
                <a:gd name="connsiteY8" fmla="*/ 480246 h 3227416"/>
                <a:gd name="connsiteX9" fmla="*/ 4067384 w 4074743"/>
                <a:gd name="connsiteY9" fmla="*/ 518346 h 3227416"/>
                <a:gd name="connsiteX10" fmla="*/ 3962609 w 4074743"/>
                <a:gd name="connsiteY10" fmla="*/ 637409 h 3227416"/>
                <a:gd name="connsiteX11" fmla="*/ 3576846 w 4074743"/>
                <a:gd name="connsiteY11" fmla="*/ 651696 h 3227416"/>
                <a:gd name="connsiteX12" fmla="*/ 2857709 w 4074743"/>
                <a:gd name="connsiteY12" fmla="*/ 608834 h 3227416"/>
                <a:gd name="connsiteX13" fmla="*/ 2067134 w 4074743"/>
                <a:gd name="connsiteY13" fmla="*/ 389759 h 3227416"/>
                <a:gd name="connsiteX14" fmla="*/ 1171784 w 4074743"/>
                <a:gd name="connsiteY14" fmla="*/ 337371 h 3227416"/>
                <a:gd name="connsiteX15" fmla="*/ 571709 w 4074743"/>
                <a:gd name="connsiteY15" fmla="*/ 661221 h 3227416"/>
                <a:gd name="connsiteX16" fmla="*/ 295483 w 4074743"/>
                <a:gd name="connsiteY16" fmla="*/ 1085084 h 3227416"/>
                <a:gd name="connsiteX17" fmla="*/ 257384 w 4074743"/>
                <a:gd name="connsiteY17" fmla="*/ 1608959 h 3227416"/>
                <a:gd name="connsiteX18" fmla="*/ 285959 w 4074743"/>
                <a:gd name="connsiteY18" fmla="*/ 2270946 h 3227416"/>
                <a:gd name="connsiteX19" fmla="*/ 276433 w 4074743"/>
                <a:gd name="connsiteY19" fmla="*/ 2747196 h 3227416"/>
                <a:gd name="connsiteX20" fmla="*/ 271671 w 4074743"/>
                <a:gd name="connsiteY20" fmla="*/ 2951984 h 3227416"/>
                <a:gd name="connsiteX21" fmla="*/ 285959 w 4074743"/>
                <a:gd name="connsiteY21" fmla="*/ 3190109 h 3227416"/>
                <a:gd name="connsiteX22" fmla="*/ 28783 w 4074743"/>
                <a:gd name="connsiteY22" fmla="*/ 3166297 h 3227416"/>
                <a:gd name="connsiteX23" fmla="*/ 19259 w 4074743"/>
                <a:gd name="connsiteY23" fmla="*/ 2618609 h 3227416"/>
                <a:gd name="connsiteX24" fmla="*/ 209 w 4074743"/>
                <a:gd name="connsiteY24" fmla="*/ 1885184 h 3227416"/>
                <a:gd name="connsiteX0" fmla="*/ 209 w 4074743"/>
                <a:gd name="connsiteY0" fmla="*/ 1885184 h 3234662"/>
                <a:gd name="connsiteX1" fmla="*/ 24021 w 4074743"/>
                <a:gd name="connsiteY1" fmla="*/ 1294634 h 3234662"/>
                <a:gd name="connsiteX2" fmla="*/ 181184 w 4074743"/>
                <a:gd name="connsiteY2" fmla="*/ 732659 h 3234662"/>
                <a:gd name="connsiteX3" fmla="*/ 485984 w 4074743"/>
                <a:gd name="connsiteY3" fmla="*/ 323084 h 3234662"/>
                <a:gd name="connsiteX4" fmla="*/ 1028909 w 4074743"/>
                <a:gd name="connsiteY4" fmla="*/ 27809 h 3234662"/>
                <a:gd name="connsiteX5" fmla="*/ 1757571 w 4074743"/>
                <a:gd name="connsiteY5" fmla="*/ 42096 h 3234662"/>
                <a:gd name="connsiteX6" fmla="*/ 2529096 w 4074743"/>
                <a:gd name="connsiteY6" fmla="*/ 289746 h 3234662"/>
                <a:gd name="connsiteX7" fmla="*/ 3081546 w 4074743"/>
                <a:gd name="connsiteY7" fmla="*/ 442146 h 3234662"/>
                <a:gd name="connsiteX8" fmla="*/ 3800684 w 4074743"/>
                <a:gd name="connsiteY8" fmla="*/ 480246 h 3234662"/>
                <a:gd name="connsiteX9" fmla="*/ 4067384 w 4074743"/>
                <a:gd name="connsiteY9" fmla="*/ 518346 h 3234662"/>
                <a:gd name="connsiteX10" fmla="*/ 3962609 w 4074743"/>
                <a:gd name="connsiteY10" fmla="*/ 637409 h 3234662"/>
                <a:gd name="connsiteX11" fmla="*/ 3576846 w 4074743"/>
                <a:gd name="connsiteY11" fmla="*/ 651696 h 3234662"/>
                <a:gd name="connsiteX12" fmla="*/ 2857709 w 4074743"/>
                <a:gd name="connsiteY12" fmla="*/ 608834 h 3234662"/>
                <a:gd name="connsiteX13" fmla="*/ 2067134 w 4074743"/>
                <a:gd name="connsiteY13" fmla="*/ 389759 h 3234662"/>
                <a:gd name="connsiteX14" fmla="*/ 1171784 w 4074743"/>
                <a:gd name="connsiteY14" fmla="*/ 337371 h 3234662"/>
                <a:gd name="connsiteX15" fmla="*/ 571709 w 4074743"/>
                <a:gd name="connsiteY15" fmla="*/ 661221 h 3234662"/>
                <a:gd name="connsiteX16" fmla="*/ 295483 w 4074743"/>
                <a:gd name="connsiteY16" fmla="*/ 1085084 h 3234662"/>
                <a:gd name="connsiteX17" fmla="*/ 257384 w 4074743"/>
                <a:gd name="connsiteY17" fmla="*/ 1608959 h 3234662"/>
                <a:gd name="connsiteX18" fmla="*/ 285959 w 4074743"/>
                <a:gd name="connsiteY18" fmla="*/ 2270946 h 3234662"/>
                <a:gd name="connsiteX19" fmla="*/ 276433 w 4074743"/>
                <a:gd name="connsiteY19" fmla="*/ 2747196 h 3234662"/>
                <a:gd name="connsiteX20" fmla="*/ 271671 w 4074743"/>
                <a:gd name="connsiteY20" fmla="*/ 2951984 h 3234662"/>
                <a:gd name="connsiteX21" fmla="*/ 271671 w 4074743"/>
                <a:gd name="connsiteY21" fmla="*/ 3204396 h 3234662"/>
                <a:gd name="connsiteX22" fmla="*/ 28783 w 4074743"/>
                <a:gd name="connsiteY22" fmla="*/ 3166297 h 3234662"/>
                <a:gd name="connsiteX23" fmla="*/ 19259 w 4074743"/>
                <a:gd name="connsiteY23" fmla="*/ 2618609 h 3234662"/>
                <a:gd name="connsiteX24" fmla="*/ 209 w 4074743"/>
                <a:gd name="connsiteY24" fmla="*/ 1885184 h 3234662"/>
                <a:gd name="connsiteX0" fmla="*/ 209 w 4074743"/>
                <a:gd name="connsiteY0" fmla="*/ 1885184 h 3249435"/>
                <a:gd name="connsiteX1" fmla="*/ 24021 w 4074743"/>
                <a:gd name="connsiteY1" fmla="*/ 1294634 h 3249435"/>
                <a:gd name="connsiteX2" fmla="*/ 181184 w 4074743"/>
                <a:gd name="connsiteY2" fmla="*/ 732659 h 3249435"/>
                <a:gd name="connsiteX3" fmla="*/ 485984 w 4074743"/>
                <a:gd name="connsiteY3" fmla="*/ 323084 h 3249435"/>
                <a:gd name="connsiteX4" fmla="*/ 1028909 w 4074743"/>
                <a:gd name="connsiteY4" fmla="*/ 27809 h 3249435"/>
                <a:gd name="connsiteX5" fmla="*/ 1757571 w 4074743"/>
                <a:gd name="connsiteY5" fmla="*/ 42096 h 3249435"/>
                <a:gd name="connsiteX6" fmla="*/ 2529096 w 4074743"/>
                <a:gd name="connsiteY6" fmla="*/ 289746 h 3249435"/>
                <a:gd name="connsiteX7" fmla="*/ 3081546 w 4074743"/>
                <a:gd name="connsiteY7" fmla="*/ 442146 h 3249435"/>
                <a:gd name="connsiteX8" fmla="*/ 3800684 w 4074743"/>
                <a:gd name="connsiteY8" fmla="*/ 480246 h 3249435"/>
                <a:gd name="connsiteX9" fmla="*/ 4067384 w 4074743"/>
                <a:gd name="connsiteY9" fmla="*/ 518346 h 3249435"/>
                <a:gd name="connsiteX10" fmla="*/ 3962609 w 4074743"/>
                <a:gd name="connsiteY10" fmla="*/ 637409 h 3249435"/>
                <a:gd name="connsiteX11" fmla="*/ 3576846 w 4074743"/>
                <a:gd name="connsiteY11" fmla="*/ 651696 h 3249435"/>
                <a:gd name="connsiteX12" fmla="*/ 2857709 w 4074743"/>
                <a:gd name="connsiteY12" fmla="*/ 608834 h 3249435"/>
                <a:gd name="connsiteX13" fmla="*/ 2067134 w 4074743"/>
                <a:gd name="connsiteY13" fmla="*/ 389759 h 3249435"/>
                <a:gd name="connsiteX14" fmla="*/ 1171784 w 4074743"/>
                <a:gd name="connsiteY14" fmla="*/ 337371 h 3249435"/>
                <a:gd name="connsiteX15" fmla="*/ 571709 w 4074743"/>
                <a:gd name="connsiteY15" fmla="*/ 661221 h 3249435"/>
                <a:gd name="connsiteX16" fmla="*/ 295483 w 4074743"/>
                <a:gd name="connsiteY16" fmla="*/ 1085084 h 3249435"/>
                <a:gd name="connsiteX17" fmla="*/ 257384 w 4074743"/>
                <a:gd name="connsiteY17" fmla="*/ 1608959 h 3249435"/>
                <a:gd name="connsiteX18" fmla="*/ 285959 w 4074743"/>
                <a:gd name="connsiteY18" fmla="*/ 2270946 h 3249435"/>
                <a:gd name="connsiteX19" fmla="*/ 276433 w 4074743"/>
                <a:gd name="connsiteY19" fmla="*/ 2747196 h 3249435"/>
                <a:gd name="connsiteX20" fmla="*/ 271671 w 4074743"/>
                <a:gd name="connsiteY20" fmla="*/ 2951984 h 3249435"/>
                <a:gd name="connsiteX21" fmla="*/ 266908 w 4074743"/>
                <a:gd name="connsiteY21" fmla="*/ 3228209 h 3249435"/>
                <a:gd name="connsiteX22" fmla="*/ 28783 w 4074743"/>
                <a:gd name="connsiteY22" fmla="*/ 3166297 h 3249435"/>
                <a:gd name="connsiteX23" fmla="*/ 19259 w 4074743"/>
                <a:gd name="connsiteY23" fmla="*/ 2618609 h 3249435"/>
                <a:gd name="connsiteX24" fmla="*/ 209 w 4074743"/>
                <a:gd name="connsiteY24" fmla="*/ 1885184 h 3249435"/>
                <a:gd name="connsiteX0" fmla="*/ 209 w 4074743"/>
                <a:gd name="connsiteY0" fmla="*/ 1885184 h 3267818"/>
                <a:gd name="connsiteX1" fmla="*/ 24021 w 4074743"/>
                <a:gd name="connsiteY1" fmla="*/ 1294634 h 3267818"/>
                <a:gd name="connsiteX2" fmla="*/ 181184 w 4074743"/>
                <a:gd name="connsiteY2" fmla="*/ 732659 h 3267818"/>
                <a:gd name="connsiteX3" fmla="*/ 485984 w 4074743"/>
                <a:gd name="connsiteY3" fmla="*/ 323084 h 3267818"/>
                <a:gd name="connsiteX4" fmla="*/ 1028909 w 4074743"/>
                <a:gd name="connsiteY4" fmla="*/ 27809 h 3267818"/>
                <a:gd name="connsiteX5" fmla="*/ 1757571 w 4074743"/>
                <a:gd name="connsiteY5" fmla="*/ 42096 h 3267818"/>
                <a:gd name="connsiteX6" fmla="*/ 2529096 w 4074743"/>
                <a:gd name="connsiteY6" fmla="*/ 289746 h 3267818"/>
                <a:gd name="connsiteX7" fmla="*/ 3081546 w 4074743"/>
                <a:gd name="connsiteY7" fmla="*/ 442146 h 3267818"/>
                <a:gd name="connsiteX8" fmla="*/ 3800684 w 4074743"/>
                <a:gd name="connsiteY8" fmla="*/ 480246 h 3267818"/>
                <a:gd name="connsiteX9" fmla="*/ 4067384 w 4074743"/>
                <a:gd name="connsiteY9" fmla="*/ 518346 h 3267818"/>
                <a:gd name="connsiteX10" fmla="*/ 3962609 w 4074743"/>
                <a:gd name="connsiteY10" fmla="*/ 637409 h 3267818"/>
                <a:gd name="connsiteX11" fmla="*/ 3576846 w 4074743"/>
                <a:gd name="connsiteY11" fmla="*/ 651696 h 3267818"/>
                <a:gd name="connsiteX12" fmla="*/ 2857709 w 4074743"/>
                <a:gd name="connsiteY12" fmla="*/ 608834 h 3267818"/>
                <a:gd name="connsiteX13" fmla="*/ 2067134 w 4074743"/>
                <a:gd name="connsiteY13" fmla="*/ 389759 h 3267818"/>
                <a:gd name="connsiteX14" fmla="*/ 1171784 w 4074743"/>
                <a:gd name="connsiteY14" fmla="*/ 337371 h 3267818"/>
                <a:gd name="connsiteX15" fmla="*/ 571709 w 4074743"/>
                <a:gd name="connsiteY15" fmla="*/ 661221 h 3267818"/>
                <a:gd name="connsiteX16" fmla="*/ 295483 w 4074743"/>
                <a:gd name="connsiteY16" fmla="*/ 1085084 h 3267818"/>
                <a:gd name="connsiteX17" fmla="*/ 257384 w 4074743"/>
                <a:gd name="connsiteY17" fmla="*/ 1608959 h 3267818"/>
                <a:gd name="connsiteX18" fmla="*/ 285959 w 4074743"/>
                <a:gd name="connsiteY18" fmla="*/ 2270946 h 3267818"/>
                <a:gd name="connsiteX19" fmla="*/ 276433 w 4074743"/>
                <a:gd name="connsiteY19" fmla="*/ 2747196 h 3267818"/>
                <a:gd name="connsiteX20" fmla="*/ 271671 w 4074743"/>
                <a:gd name="connsiteY20" fmla="*/ 2951984 h 3267818"/>
                <a:gd name="connsiteX21" fmla="*/ 266908 w 4074743"/>
                <a:gd name="connsiteY21" fmla="*/ 3228209 h 3267818"/>
                <a:gd name="connsiteX22" fmla="*/ 33545 w 4074743"/>
                <a:gd name="connsiteY22" fmla="*/ 3204397 h 3267818"/>
                <a:gd name="connsiteX23" fmla="*/ 19259 w 4074743"/>
                <a:gd name="connsiteY23" fmla="*/ 2618609 h 3267818"/>
                <a:gd name="connsiteX24" fmla="*/ 209 w 4074743"/>
                <a:gd name="connsiteY24" fmla="*/ 1885184 h 3267818"/>
                <a:gd name="connsiteX0" fmla="*/ 209 w 4074743"/>
                <a:gd name="connsiteY0" fmla="*/ 1885184 h 3267818"/>
                <a:gd name="connsiteX1" fmla="*/ 24021 w 4074743"/>
                <a:gd name="connsiteY1" fmla="*/ 1294634 h 3267818"/>
                <a:gd name="connsiteX2" fmla="*/ 181184 w 4074743"/>
                <a:gd name="connsiteY2" fmla="*/ 732659 h 3267818"/>
                <a:gd name="connsiteX3" fmla="*/ 485984 w 4074743"/>
                <a:gd name="connsiteY3" fmla="*/ 323084 h 3267818"/>
                <a:gd name="connsiteX4" fmla="*/ 1028909 w 4074743"/>
                <a:gd name="connsiteY4" fmla="*/ 27809 h 3267818"/>
                <a:gd name="connsiteX5" fmla="*/ 1757571 w 4074743"/>
                <a:gd name="connsiteY5" fmla="*/ 42096 h 3267818"/>
                <a:gd name="connsiteX6" fmla="*/ 2529096 w 4074743"/>
                <a:gd name="connsiteY6" fmla="*/ 289746 h 3267818"/>
                <a:gd name="connsiteX7" fmla="*/ 3081546 w 4074743"/>
                <a:gd name="connsiteY7" fmla="*/ 442146 h 3267818"/>
                <a:gd name="connsiteX8" fmla="*/ 3800684 w 4074743"/>
                <a:gd name="connsiteY8" fmla="*/ 480246 h 3267818"/>
                <a:gd name="connsiteX9" fmla="*/ 4067384 w 4074743"/>
                <a:gd name="connsiteY9" fmla="*/ 518346 h 3267818"/>
                <a:gd name="connsiteX10" fmla="*/ 3962609 w 4074743"/>
                <a:gd name="connsiteY10" fmla="*/ 637409 h 3267818"/>
                <a:gd name="connsiteX11" fmla="*/ 3576846 w 4074743"/>
                <a:gd name="connsiteY11" fmla="*/ 651696 h 3267818"/>
                <a:gd name="connsiteX12" fmla="*/ 2857709 w 4074743"/>
                <a:gd name="connsiteY12" fmla="*/ 608834 h 3267818"/>
                <a:gd name="connsiteX13" fmla="*/ 2067134 w 4074743"/>
                <a:gd name="connsiteY13" fmla="*/ 389759 h 3267818"/>
                <a:gd name="connsiteX14" fmla="*/ 1171784 w 4074743"/>
                <a:gd name="connsiteY14" fmla="*/ 337371 h 3267818"/>
                <a:gd name="connsiteX15" fmla="*/ 571709 w 4074743"/>
                <a:gd name="connsiteY15" fmla="*/ 661221 h 3267818"/>
                <a:gd name="connsiteX16" fmla="*/ 295483 w 4074743"/>
                <a:gd name="connsiteY16" fmla="*/ 1085084 h 3267818"/>
                <a:gd name="connsiteX17" fmla="*/ 257384 w 4074743"/>
                <a:gd name="connsiteY17" fmla="*/ 1608959 h 3267818"/>
                <a:gd name="connsiteX18" fmla="*/ 300247 w 4074743"/>
                <a:gd name="connsiteY18" fmla="*/ 2270946 h 3267818"/>
                <a:gd name="connsiteX19" fmla="*/ 276433 w 4074743"/>
                <a:gd name="connsiteY19" fmla="*/ 2747196 h 3267818"/>
                <a:gd name="connsiteX20" fmla="*/ 271671 w 4074743"/>
                <a:gd name="connsiteY20" fmla="*/ 2951984 h 3267818"/>
                <a:gd name="connsiteX21" fmla="*/ 266908 w 4074743"/>
                <a:gd name="connsiteY21" fmla="*/ 3228209 h 3267818"/>
                <a:gd name="connsiteX22" fmla="*/ 33545 w 4074743"/>
                <a:gd name="connsiteY22" fmla="*/ 3204397 h 3267818"/>
                <a:gd name="connsiteX23" fmla="*/ 19259 w 4074743"/>
                <a:gd name="connsiteY23" fmla="*/ 2618609 h 3267818"/>
                <a:gd name="connsiteX24" fmla="*/ 209 w 4074743"/>
                <a:gd name="connsiteY24" fmla="*/ 1885184 h 3267818"/>
                <a:gd name="connsiteX0" fmla="*/ 209 w 4074743"/>
                <a:gd name="connsiteY0" fmla="*/ 1885184 h 3267818"/>
                <a:gd name="connsiteX1" fmla="*/ 24021 w 4074743"/>
                <a:gd name="connsiteY1" fmla="*/ 1294634 h 3267818"/>
                <a:gd name="connsiteX2" fmla="*/ 181184 w 4074743"/>
                <a:gd name="connsiteY2" fmla="*/ 732659 h 3267818"/>
                <a:gd name="connsiteX3" fmla="*/ 485984 w 4074743"/>
                <a:gd name="connsiteY3" fmla="*/ 323084 h 3267818"/>
                <a:gd name="connsiteX4" fmla="*/ 1028909 w 4074743"/>
                <a:gd name="connsiteY4" fmla="*/ 27809 h 3267818"/>
                <a:gd name="connsiteX5" fmla="*/ 1757571 w 4074743"/>
                <a:gd name="connsiteY5" fmla="*/ 42096 h 3267818"/>
                <a:gd name="connsiteX6" fmla="*/ 2529096 w 4074743"/>
                <a:gd name="connsiteY6" fmla="*/ 289746 h 3267818"/>
                <a:gd name="connsiteX7" fmla="*/ 3081546 w 4074743"/>
                <a:gd name="connsiteY7" fmla="*/ 442146 h 3267818"/>
                <a:gd name="connsiteX8" fmla="*/ 3800684 w 4074743"/>
                <a:gd name="connsiteY8" fmla="*/ 480246 h 3267818"/>
                <a:gd name="connsiteX9" fmla="*/ 4067384 w 4074743"/>
                <a:gd name="connsiteY9" fmla="*/ 518346 h 3267818"/>
                <a:gd name="connsiteX10" fmla="*/ 3962609 w 4074743"/>
                <a:gd name="connsiteY10" fmla="*/ 637409 h 3267818"/>
                <a:gd name="connsiteX11" fmla="*/ 3576846 w 4074743"/>
                <a:gd name="connsiteY11" fmla="*/ 651696 h 3267818"/>
                <a:gd name="connsiteX12" fmla="*/ 2857709 w 4074743"/>
                <a:gd name="connsiteY12" fmla="*/ 608834 h 3267818"/>
                <a:gd name="connsiteX13" fmla="*/ 2067134 w 4074743"/>
                <a:gd name="connsiteY13" fmla="*/ 389759 h 3267818"/>
                <a:gd name="connsiteX14" fmla="*/ 1171784 w 4074743"/>
                <a:gd name="connsiteY14" fmla="*/ 337371 h 3267818"/>
                <a:gd name="connsiteX15" fmla="*/ 571709 w 4074743"/>
                <a:gd name="connsiteY15" fmla="*/ 661221 h 3267818"/>
                <a:gd name="connsiteX16" fmla="*/ 295483 w 4074743"/>
                <a:gd name="connsiteY16" fmla="*/ 1085084 h 3267818"/>
                <a:gd name="connsiteX17" fmla="*/ 257384 w 4074743"/>
                <a:gd name="connsiteY17" fmla="*/ 1608959 h 3267818"/>
                <a:gd name="connsiteX18" fmla="*/ 314534 w 4074743"/>
                <a:gd name="connsiteY18" fmla="*/ 2266183 h 3267818"/>
                <a:gd name="connsiteX19" fmla="*/ 276433 w 4074743"/>
                <a:gd name="connsiteY19" fmla="*/ 2747196 h 3267818"/>
                <a:gd name="connsiteX20" fmla="*/ 271671 w 4074743"/>
                <a:gd name="connsiteY20" fmla="*/ 2951984 h 3267818"/>
                <a:gd name="connsiteX21" fmla="*/ 266908 w 4074743"/>
                <a:gd name="connsiteY21" fmla="*/ 3228209 h 3267818"/>
                <a:gd name="connsiteX22" fmla="*/ 33545 w 4074743"/>
                <a:gd name="connsiteY22" fmla="*/ 3204397 h 3267818"/>
                <a:gd name="connsiteX23" fmla="*/ 19259 w 4074743"/>
                <a:gd name="connsiteY23" fmla="*/ 2618609 h 3267818"/>
                <a:gd name="connsiteX24" fmla="*/ 209 w 4074743"/>
                <a:gd name="connsiteY24" fmla="*/ 1885184 h 3267818"/>
                <a:gd name="connsiteX0" fmla="*/ 209 w 4074743"/>
                <a:gd name="connsiteY0" fmla="*/ 1885184 h 3267818"/>
                <a:gd name="connsiteX1" fmla="*/ 24021 w 4074743"/>
                <a:gd name="connsiteY1" fmla="*/ 1294634 h 3267818"/>
                <a:gd name="connsiteX2" fmla="*/ 181184 w 4074743"/>
                <a:gd name="connsiteY2" fmla="*/ 732659 h 3267818"/>
                <a:gd name="connsiteX3" fmla="*/ 485984 w 4074743"/>
                <a:gd name="connsiteY3" fmla="*/ 323084 h 3267818"/>
                <a:gd name="connsiteX4" fmla="*/ 1028909 w 4074743"/>
                <a:gd name="connsiteY4" fmla="*/ 27809 h 3267818"/>
                <a:gd name="connsiteX5" fmla="*/ 1757571 w 4074743"/>
                <a:gd name="connsiteY5" fmla="*/ 42096 h 3267818"/>
                <a:gd name="connsiteX6" fmla="*/ 2529096 w 4074743"/>
                <a:gd name="connsiteY6" fmla="*/ 289746 h 3267818"/>
                <a:gd name="connsiteX7" fmla="*/ 3081546 w 4074743"/>
                <a:gd name="connsiteY7" fmla="*/ 442146 h 3267818"/>
                <a:gd name="connsiteX8" fmla="*/ 3800684 w 4074743"/>
                <a:gd name="connsiteY8" fmla="*/ 480246 h 3267818"/>
                <a:gd name="connsiteX9" fmla="*/ 4067384 w 4074743"/>
                <a:gd name="connsiteY9" fmla="*/ 518346 h 3267818"/>
                <a:gd name="connsiteX10" fmla="*/ 3962609 w 4074743"/>
                <a:gd name="connsiteY10" fmla="*/ 637409 h 3267818"/>
                <a:gd name="connsiteX11" fmla="*/ 3576846 w 4074743"/>
                <a:gd name="connsiteY11" fmla="*/ 651696 h 3267818"/>
                <a:gd name="connsiteX12" fmla="*/ 2857709 w 4074743"/>
                <a:gd name="connsiteY12" fmla="*/ 608834 h 3267818"/>
                <a:gd name="connsiteX13" fmla="*/ 2067134 w 4074743"/>
                <a:gd name="connsiteY13" fmla="*/ 389759 h 3267818"/>
                <a:gd name="connsiteX14" fmla="*/ 1171784 w 4074743"/>
                <a:gd name="connsiteY14" fmla="*/ 337371 h 3267818"/>
                <a:gd name="connsiteX15" fmla="*/ 571709 w 4074743"/>
                <a:gd name="connsiteY15" fmla="*/ 661221 h 3267818"/>
                <a:gd name="connsiteX16" fmla="*/ 295483 w 4074743"/>
                <a:gd name="connsiteY16" fmla="*/ 1085084 h 3267818"/>
                <a:gd name="connsiteX17" fmla="*/ 257384 w 4074743"/>
                <a:gd name="connsiteY17" fmla="*/ 1608959 h 3267818"/>
                <a:gd name="connsiteX18" fmla="*/ 290722 w 4074743"/>
                <a:gd name="connsiteY18" fmla="*/ 2266183 h 3267818"/>
                <a:gd name="connsiteX19" fmla="*/ 276433 w 4074743"/>
                <a:gd name="connsiteY19" fmla="*/ 2747196 h 3267818"/>
                <a:gd name="connsiteX20" fmla="*/ 271671 w 4074743"/>
                <a:gd name="connsiteY20" fmla="*/ 2951984 h 3267818"/>
                <a:gd name="connsiteX21" fmla="*/ 266908 w 4074743"/>
                <a:gd name="connsiteY21" fmla="*/ 3228209 h 3267818"/>
                <a:gd name="connsiteX22" fmla="*/ 33545 w 4074743"/>
                <a:gd name="connsiteY22" fmla="*/ 3204397 h 3267818"/>
                <a:gd name="connsiteX23" fmla="*/ 19259 w 4074743"/>
                <a:gd name="connsiteY23" fmla="*/ 2618609 h 3267818"/>
                <a:gd name="connsiteX24" fmla="*/ 209 w 4074743"/>
                <a:gd name="connsiteY24" fmla="*/ 1885184 h 3267818"/>
                <a:gd name="connsiteX0" fmla="*/ 209 w 4074743"/>
                <a:gd name="connsiteY0" fmla="*/ 1885184 h 3267818"/>
                <a:gd name="connsiteX1" fmla="*/ 24021 w 4074743"/>
                <a:gd name="connsiteY1" fmla="*/ 1294634 h 3267818"/>
                <a:gd name="connsiteX2" fmla="*/ 181184 w 4074743"/>
                <a:gd name="connsiteY2" fmla="*/ 732659 h 3267818"/>
                <a:gd name="connsiteX3" fmla="*/ 485984 w 4074743"/>
                <a:gd name="connsiteY3" fmla="*/ 323084 h 3267818"/>
                <a:gd name="connsiteX4" fmla="*/ 1028909 w 4074743"/>
                <a:gd name="connsiteY4" fmla="*/ 27809 h 3267818"/>
                <a:gd name="connsiteX5" fmla="*/ 1757571 w 4074743"/>
                <a:gd name="connsiteY5" fmla="*/ 42096 h 3267818"/>
                <a:gd name="connsiteX6" fmla="*/ 2529096 w 4074743"/>
                <a:gd name="connsiteY6" fmla="*/ 289746 h 3267818"/>
                <a:gd name="connsiteX7" fmla="*/ 3081546 w 4074743"/>
                <a:gd name="connsiteY7" fmla="*/ 442146 h 3267818"/>
                <a:gd name="connsiteX8" fmla="*/ 3800684 w 4074743"/>
                <a:gd name="connsiteY8" fmla="*/ 480246 h 3267818"/>
                <a:gd name="connsiteX9" fmla="*/ 4067384 w 4074743"/>
                <a:gd name="connsiteY9" fmla="*/ 518346 h 3267818"/>
                <a:gd name="connsiteX10" fmla="*/ 3962609 w 4074743"/>
                <a:gd name="connsiteY10" fmla="*/ 637409 h 3267818"/>
                <a:gd name="connsiteX11" fmla="*/ 3576846 w 4074743"/>
                <a:gd name="connsiteY11" fmla="*/ 651696 h 3267818"/>
                <a:gd name="connsiteX12" fmla="*/ 2857709 w 4074743"/>
                <a:gd name="connsiteY12" fmla="*/ 618359 h 3267818"/>
                <a:gd name="connsiteX13" fmla="*/ 2067134 w 4074743"/>
                <a:gd name="connsiteY13" fmla="*/ 389759 h 3267818"/>
                <a:gd name="connsiteX14" fmla="*/ 1171784 w 4074743"/>
                <a:gd name="connsiteY14" fmla="*/ 337371 h 3267818"/>
                <a:gd name="connsiteX15" fmla="*/ 571709 w 4074743"/>
                <a:gd name="connsiteY15" fmla="*/ 661221 h 3267818"/>
                <a:gd name="connsiteX16" fmla="*/ 295483 w 4074743"/>
                <a:gd name="connsiteY16" fmla="*/ 1085084 h 3267818"/>
                <a:gd name="connsiteX17" fmla="*/ 257384 w 4074743"/>
                <a:gd name="connsiteY17" fmla="*/ 1608959 h 3267818"/>
                <a:gd name="connsiteX18" fmla="*/ 290722 w 4074743"/>
                <a:gd name="connsiteY18" fmla="*/ 2266183 h 3267818"/>
                <a:gd name="connsiteX19" fmla="*/ 276433 w 4074743"/>
                <a:gd name="connsiteY19" fmla="*/ 2747196 h 3267818"/>
                <a:gd name="connsiteX20" fmla="*/ 271671 w 4074743"/>
                <a:gd name="connsiteY20" fmla="*/ 2951984 h 3267818"/>
                <a:gd name="connsiteX21" fmla="*/ 266908 w 4074743"/>
                <a:gd name="connsiteY21" fmla="*/ 3228209 h 3267818"/>
                <a:gd name="connsiteX22" fmla="*/ 33545 w 4074743"/>
                <a:gd name="connsiteY22" fmla="*/ 3204397 h 3267818"/>
                <a:gd name="connsiteX23" fmla="*/ 19259 w 4074743"/>
                <a:gd name="connsiteY23" fmla="*/ 2618609 h 3267818"/>
                <a:gd name="connsiteX24" fmla="*/ 209 w 4074743"/>
                <a:gd name="connsiteY24" fmla="*/ 1885184 h 3267818"/>
                <a:gd name="connsiteX0" fmla="*/ 209 w 4074743"/>
                <a:gd name="connsiteY0" fmla="*/ 1885184 h 3267818"/>
                <a:gd name="connsiteX1" fmla="*/ 24021 w 4074743"/>
                <a:gd name="connsiteY1" fmla="*/ 1294634 h 3267818"/>
                <a:gd name="connsiteX2" fmla="*/ 181184 w 4074743"/>
                <a:gd name="connsiteY2" fmla="*/ 732659 h 3267818"/>
                <a:gd name="connsiteX3" fmla="*/ 485984 w 4074743"/>
                <a:gd name="connsiteY3" fmla="*/ 323084 h 3267818"/>
                <a:gd name="connsiteX4" fmla="*/ 1028909 w 4074743"/>
                <a:gd name="connsiteY4" fmla="*/ 27809 h 3267818"/>
                <a:gd name="connsiteX5" fmla="*/ 1757571 w 4074743"/>
                <a:gd name="connsiteY5" fmla="*/ 42096 h 3267818"/>
                <a:gd name="connsiteX6" fmla="*/ 2529096 w 4074743"/>
                <a:gd name="connsiteY6" fmla="*/ 289746 h 3267818"/>
                <a:gd name="connsiteX7" fmla="*/ 3091071 w 4074743"/>
                <a:gd name="connsiteY7" fmla="*/ 432621 h 3267818"/>
                <a:gd name="connsiteX8" fmla="*/ 3800684 w 4074743"/>
                <a:gd name="connsiteY8" fmla="*/ 480246 h 3267818"/>
                <a:gd name="connsiteX9" fmla="*/ 4067384 w 4074743"/>
                <a:gd name="connsiteY9" fmla="*/ 518346 h 3267818"/>
                <a:gd name="connsiteX10" fmla="*/ 3962609 w 4074743"/>
                <a:gd name="connsiteY10" fmla="*/ 637409 h 3267818"/>
                <a:gd name="connsiteX11" fmla="*/ 3576846 w 4074743"/>
                <a:gd name="connsiteY11" fmla="*/ 651696 h 3267818"/>
                <a:gd name="connsiteX12" fmla="*/ 2857709 w 4074743"/>
                <a:gd name="connsiteY12" fmla="*/ 618359 h 3267818"/>
                <a:gd name="connsiteX13" fmla="*/ 2067134 w 4074743"/>
                <a:gd name="connsiteY13" fmla="*/ 389759 h 3267818"/>
                <a:gd name="connsiteX14" fmla="*/ 1171784 w 4074743"/>
                <a:gd name="connsiteY14" fmla="*/ 337371 h 3267818"/>
                <a:gd name="connsiteX15" fmla="*/ 571709 w 4074743"/>
                <a:gd name="connsiteY15" fmla="*/ 661221 h 3267818"/>
                <a:gd name="connsiteX16" fmla="*/ 295483 w 4074743"/>
                <a:gd name="connsiteY16" fmla="*/ 1085084 h 3267818"/>
                <a:gd name="connsiteX17" fmla="*/ 257384 w 4074743"/>
                <a:gd name="connsiteY17" fmla="*/ 1608959 h 3267818"/>
                <a:gd name="connsiteX18" fmla="*/ 290722 w 4074743"/>
                <a:gd name="connsiteY18" fmla="*/ 2266183 h 3267818"/>
                <a:gd name="connsiteX19" fmla="*/ 276433 w 4074743"/>
                <a:gd name="connsiteY19" fmla="*/ 2747196 h 3267818"/>
                <a:gd name="connsiteX20" fmla="*/ 271671 w 4074743"/>
                <a:gd name="connsiteY20" fmla="*/ 2951984 h 3267818"/>
                <a:gd name="connsiteX21" fmla="*/ 266908 w 4074743"/>
                <a:gd name="connsiteY21" fmla="*/ 3228209 h 3267818"/>
                <a:gd name="connsiteX22" fmla="*/ 33545 w 4074743"/>
                <a:gd name="connsiteY22" fmla="*/ 3204397 h 3267818"/>
                <a:gd name="connsiteX23" fmla="*/ 19259 w 4074743"/>
                <a:gd name="connsiteY23" fmla="*/ 2618609 h 3267818"/>
                <a:gd name="connsiteX24" fmla="*/ 209 w 4074743"/>
                <a:gd name="connsiteY24" fmla="*/ 1885184 h 3267818"/>
                <a:gd name="connsiteX0" fmla="*/ 209 w 4075018"/>
                <a:gd name="connsiteY0" fmla="*/ 1885184 h 3267818"/>
                <a:gd name="connsiteX1" fmla="*/ 24021 w 4075018"/>
                <a:gd name="connsiteY1" fmla="*/ 1294634 h 3267818"/>
                <a:gd name="connsiteX2" fmla="*/ 181184 w 4075018"/>
                <a:gd name="connsiteY2" fmla="*/ 732659 h 3267818"/>
                <a:gd name="connsiteX3" fmla="*/ 485984 w 4075018"/>
                <a:gd name="connsiteY3" fmla="*/ 323084 h 3267818"/>
                <a:gd name="connsiteX4" fmla="*/ 1028909 w 4075018"/>
                <a:gd name="connsiteY4" fmla="*/ 27809 h 3267818"/>
                <a:gd name="connsiteX5" fmla="*/ 1757571 w 4075018"/>
                <a:gd name="connsiteY5" fmla="*/ 42096 h 3267818"/>
                <a:gd name="connsiteX6" fmla="*/ 2529096 w 4075018"/>
                <a:gd name="connsiteY6" fmla="*/ 289746 h 3267818"/>
                <a:gd name="connsiteX7" fmla="*/ 3091071 w 4075018"/>
                <a:gd name="connsiteY7" fmla="*/ 432621 h 3267818"/>
                <a:gd name="connsiteX8" fmla="*/ 3800684 w 4075018"/>
                <a:gd name="connsiteY8" fmla="*/ 480246 h 3267818"/>
                <a:gd name="connsiteX9" fmla="*/ 4067384 w 4075018"/>
                <a:gd name="connsiteY9" fmla="*/ 518346 h 3267818"/>
                <a:gd name="connsiteX10" fmla="*/ 3962609 w 4075018"/>
                <a:gd name="connsiteY10" fmla="*/ 637409 h 3267818"/>
                <a:gd name="connsiteX11" fmla="*/ 3557796 w 4075018"/>
                <a:gd name="connsiteY11" fmla="*/ 680271 h 3267818"/>
                <a:gd name="connsiteX12" fmla="*/ 2857709 w 4075018"/>
                <a:gd name="connsiteY12" fmla="*/ 618359 h 3267818"/>
                <a:gd name="connsiteX13" fmla="*/ 2067134 w 4075018"/>
                <a:gd name="connsiteY13" fmla="*/ 389759 h 3267818"/>
                <a:gd name="connsiteX14" fmla="*/ 1171784 w 4075018"/>
                <a:gd name="connsiteY14" fmla="*/ 337371 h 3267818"/>
                <a:gd name="connsiteX15" fmla="*/ 571709 w 4075018"/>
                <a:gd name="connsiteY15" fmla="*/ 661221 h 3267818"/>
                <a:gd name="connsiteX16" fmla="*/ 295483 w 4075018"/>
                <a:gd name="connsiteY16" fmla="*/ 1085084 h 3267818"/>
                <a:gd name="connsiteX17" fmla="*/ 257384 w 4075018"/>
                <a:gd name="connsiteY17" fmla="*/ 1608959 h 3267818"/>
                <a:gd name="connsiteX18" fmla="*/ 290722 w 4075018"/>
                <a:gd name="connsiteY18" fmla="*/ 2266183 h 3267818"/>
                <a:gd name="connsiteX19" fmla="*/ 276433 w 4075018"/>
                <a:gd name="connsiteY19" fmla="*/ 2747196 h 3267818"/>
                <a:gd name="connsiteX20" fmla="*/ 271671 w 4075018"/>
                <a:gd name="connsiteY20" fmla="*/ 2951984 h 3267818"/>
                <a:gd name="connsiteX21" fmla="*/ 266908 w 4075018"/>
                <a:gd name="connsiteY21" fmla="*/ 3228209 h 3267818"/>
                <a:gd name="connsiteX22" fmla="*/ 33545 w 4075018"/>
                <a:gd name="connsiteY22" fmla="*/ 3204397 h 3267818"/>
                <a:gd name="connsiteX23" fmla="*/ 19259 w 4075018"/>
                <a:gd name="connsiteY23" fmla="*/ 2618609 h 3267818"/>
                <a:gd name="connsiteX24" fmla="*/ 209 w 4075018"/>
                <a:gd name="connsiteY24" fmla="*/ 1885184 h 3267818"/>
                <a:gd name="connsiteX0" fmla="*/ 209 w 4075018"/>
                <a:gd name="connsiteY0" fmla="*/ 1885184 h 3267818"/>
                <a:gd name="connsiteX1" fmla="*/ 24021 w 4075018"/>
                <a:gd name="connsiteY1" fmla="*/ 1294634 h 3267818"/>
                <a:gd name="connsiteX2" fmla="*/ 181184 w 4075018"/>
                <a:gd name="connsiteY2" fmla="*/ 732659 h 3267818"/>
                <a:gd name="connsiteX3" fmla="*/ 485984 w 4075018"/>
                <a:gd name="connsiteY3" fmla="*/ 323084 h 3267818"/>
                <a:gd name="connsiteX4" fmla="*/ 1028909 w 4075018"/>
                <a:gd name="connsiteY4" fmla="*/ 27809 h 3267818"/>
                <a:gd name="connsiteX5" fmla="*/ 1757571 w 4075018"/>
                <a:gd name="connsiteY5" fmla="*/ 42096 h 3267818"/>
                <a:gd name="connsiteX6" fmla="*/ 2529096 w 4075018"/>
                <a:gd name="connsiteY6" fmla="*/ 289746 h 3267818"/>
                <a:gd name="connsiteX7" fmla="*/ 3091071 w 4075018"/>
                <a:gd name="connsiteY7" fmla="*/ 432621 h 3267818"/>
                <a:gd name="connsiteX8" fmla="*/ 3800684 w 4075018"/>
                <a:gd name="connsiteY8" fmla="*/ 480246 h 3267818"/>
                <a:gd name="connsiteX9" fmla="*/ 4067384 w 4075018"/>
                <a:gd name="connsiteY9" fmla="*/ 518346 h 3267818"/>
                <a:gd name="connsiteX10" fmla="*/ 3962609 w 4075018"/>
                <a:gd name="connsiteY10" fmla="*/ 637409 h 3267818"/>
                <a:gd name="connsiteX11" fmla="*/ 3557796 w 4075018"/>
                <a:gd name="connsiteY11" fmla="*/ 680271 h 3267818"/>
                <a:gd name="connsiteX12" fmla="*/ 2857709 w 4075018"/>
                <a:gd name="connsiteY12" fmla="*/ 618359 h 3267818"/>
                <a:gd name="connsiteX13" fmla="*/ 2067134 w 4075018"/>
                <a:gd name="connsiteY13" fmla="*/ 389759 h 3267818"/>
                <a:gd name="connsiteX14" fmla="*/ 1171784 w 4075018"/>
                <a:gd name="connsiteY14" fmla="*/ 337371 h 3267818"/>
                <a:gd name="connsiteX15" fmla="*/ 571709 w 4075018"/>
                <a:gd name="connsiteY15" fmla="*/ 661221 h 3267818"/>
                <a:gd name="connsiteX16" fmla="*/ 319296 w 4075018"/>
                <a:gd name="connsiteY16" fmla="*/ 1085084 h 3267818"/>
                <a:gd name="connsiteX17" fmla="*/ 257384 w 4075018"/>
                <a:gd name="connsiteY17" fmla="*/ 1608959 h 3267818"/>
                <a:gd name="connsiteX18" fmla="*/ 290722 w 4075018"/>
                <a:gd name="connsiteY18" fmla="*/ 2266183 h 3267818"/>
                <a:gd name="connsiteX19" fmla="*/ 276433 w 4075018"/>
                <a:gd name="connsiteY19" fmla="*/ 2747196 h 3267818"/>
                <a:gd name="connsiteX20" fmla="*/ 271671 w 4075018"/>
                <a:gd name="connsiteY20" fmla="*/ 2951984 h 3267818"/>
                <a:gd name="connsiteX21" fmla="*/ 266908 w 4075018"/>
                <a:gd name="connsiteY21" fmla="*/ 3228209 h 3267818"/>
                <a:gd name="connsiteX22" fmla="*/ 33545 w 4075018"/>
                <a:gd name="connsiteY22" fmla="*/ 3204397 h 3267818"/>
                <a:gd name="connsiteX23" fmla="*/ 19259 w 4075018"/>
                <a:gd name="connsiteY23" fmla="*/ 2618609 h 3267818"/>
                <a:gd name="connsiteX24" fmla="*/ 209 w 4075018"/>
                <a:gd name="connsiteY24" fmla="*/ 1885184 h 3267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075018" h="3267818">
                  <a:moveTo>
                    <a:pt x="209" y="1885184"/>
                  </a:moveTo>
                  <a:cubicBezTo>
                    <a:pt x="1003" y="1664522"/>
                    <a:pt x="-6142" y="1486722"/>
                    <a:pt x="24021" y="1294634"/>
                  </a:cubicBezTo>
                  <a:cubicBezTo>
                    <a:pt x="54184" y="1102546"/>
                    <a:pt x="104190" y="894584"/>
                    <a:pt x="181184" y="732659"/>
                  </a:cubicBezTo>
                  <a:cubicBezTo>
                    <a:pt x="258178" y="570734"/>
                    <a:pt x="344697" y="440559"/>
                    <a:pt x="485984" y="323084"/>
                  </a:cubicBezTo>
                  <a:cubicBezTo>
                    <a:pt x="627271" y="205609"/>
                    <a:pt x="816978" y="74640"/>
                    <a:pt x="1028909" y="27809"/>
                  </a:cubicBezTo>
                  <a:cubicBezTo>
                    <a:pt x="1240840" y="-19022"/>
                    <a:pt x="1507540" y="-1560"/>
                    <a:pt x="1757571" y="42096"/>
                  </a:cubicBezTo>
                  <a:cubicBezTo>
                    <a:pt x="2007602" y="85752"/>
                    <a:pt x="2306846" y="224659"/>
                    <a:pt x="2529096" y="289746"/>
                  </a:cubicBezTo>
                  <a:cubicBezTo>
                    <a:pt x="2751346" y="354833"/>
                    <a:pt x="2879140" y="400871"/>
                    <a:pt x="3091071" y="432621"/>
                  </a:cubicBezTo>
                  <a:cubicBezTo>
                    <a:pt x="3303002" y="464371"/>
                    <a:pt x="3637965" y="465959"/>
                    <a:pt x="3800684" y="480246"/>
                  </a:cubicBezTo>
                  <a:cubicBezTo>
                    <a:pt x="3963403" y="494533"/>
                    <a:pt x="4040397" y="492152"/>
                    <a:pt x="4067384" y="518346"/>
                  </a:cubicBezTo>
                  <a:cubicBezTo>
                    <a:pt x="4094372" y="544540"/>
                    <a:pt x="4047540" y="610422"/>
                    <a:pt x="3962609" y="637409"/>
                  </a:cubicBezTo>
                  <a:cubicBezTo>
                    <a:pt x="3877678" y="664397"/>
                    <a:pt x="3741946" y="683446"/>
                    <a:pt x="3557796" y="680271"/>
                  </a:cubicBezTo>
                  <a:cubicBezTo>
                    <a:pt x="3373646" y="677096"/>
                    <a:pt x="3106153" y="666778"/>
                    <a:pt x="2857709" y="618359"/>
                  </a:cubicBezTo>
                  <a:cubicBezTo>
                    <a:pt x="2609265" y="569940"/>
                    <a:pt x="2348122" y="436590"/>
                    <a:pt x="2067134" y="389759"/>
                  </a:cubicBezTo>
                  <a:cubicBezTo>
                    <a:pt x="1786147" y="342928"/>
                    <a:pt x="1421021" y="292127"/>
                    <a:pt x="1171784" y="337371"/>
                  </a:cubicBezTo>
                  <a:cubicBezTo>
                    <a:pt x="922547" y="382615"/>
                    <a:pt x="713790" y="536602"/>
                    <a:pt x="571709" y="661221"/>
                  </a:cubicBezTo>
                  <a:cubicBezTo>
                    <a:pt x="429628" y="785840"/>
                    <a:pt x="371683" y="927128"/>
                    <a:pt x="319296" y="1085084"/>
                  </a:cubicBezTo>
                  <a:cubicBezTo>
                    <a:pt x="266909" y="1243040"/>
                    <a:pt x="262146" y="1412109"/>
                    <a:pt x="257384" y="1608959"/>
                  </a:cubicBezTo>
                  <a:cubicBezTo>
                    <a:pt x="252622" y="1805809"/>
                    <a:pt x="287547" y="2076477"/>
                    <a:pt x="290722" y="2266183"/>
                  </a:cubicBezTo>
                  <a:cubicBezTo>
                    <a:pt x="293897" y="2455889"/>
                    <a:pt x="279608" y="2632896"/>
                    <a:pt x="276433" y="2747196"/>
                  </a:cubicBezTo>
                  <a:cubicBezTo>
                    <a:pt x="273258" y="2861496"/>
                    <a:pt x="273258" y="2871815"/>
                    <a:pt x="271671" y="2951984"/>
                  </a:cubicBezTo>
                  <a:cubicBezTo>
                    <a:pt x="270084" y="3032153"/>
                    <a:pt x="306596" y="3186140"/>
                    <a:pt x="266908" y="3228209"/>
                  </a:cubicBezTo>
                  <a:cubicBezTo>
                    <a:pt x="227220" y="3270278"/>
                    <a:pt x="77995" y="3299647"/>
                    <a:pt x="33545" y="3204397"/>
                  </a:cubicBezTo>
                  <a:cubicBezTo>
                    <a:pt x="-10905" y="3109147"/>
                    <a:pt x="17672" y="2827365"/>
                    <a:pt x="19259" y="2618609"/>
                  </a:cubicBezTo>
                  <a:cubicBezTo>
                    <a:pt x="20847" y="2409853"/>
                    <a:pt x="-585" y="2105846"/>
                    <a:pt x="209" y="1885184"/>
                  </a:cubicBezTo>
                  <a:close/>
                </a:path>
              </a:pathLst>
            </a:custGeom>
            <a:solidFill>
              <a:srgbClr val="9F411C"/>
            </a:solidFill>
            <a:ln>
              <a:noFill/>
            </a:ln>
            <a:effectLst>
              <a:softEdge rad="101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3" name="任意多边形 72"/>
            <p:cNvSpPr/>
            <p:nvPr/>
          </p:nvSpPr>
          <p:spPr>
            <a:xfrm>
              <a:off x="6756784" y="1499710"/>
              <a:ext cx="1240159" cy="1211050"/>
            </a:xfrm>
            <a:custGeom>
              <a:avLst/>
              <a:gdLst>
                <a:gd name="connsiteX0" fmla="*/ 987041 w 1240159"/>
                <a:gd name="connsiteY0" fmla="*/ 105253 h 1211050"/>
                <a:gd name="connsiteX1" fmla="*/ 744154 w 1240159"/>
                <a:gd name="connsiteY1" fmla="*/ 376715 h 1211050"/>
                <a:gd name="connsiteX2" fmla="*/ 406016 w 1240159"/>
                <a:gd name="connsiteY2" fmla="*/ 714853 h 1211050"/>
                <a:gd name="connsiteX3" fmla="*/ 86929 w 1240159"/>
                <a:gd name="connsiteY3" fmla="*/ 943453 h 1211050"/>
                <a:gd name="connsiteX4" fmla="*/ 20254 w 1240159"/>
                <a:gd name="connsiteY4" fmla="*/ 1176815 h 1211050"/>
                <a:gd name="connsiteX5" fmla="*/ 391729 w 1240159"/>
                <a:gd name="connsiteY5" fmla="*/ 1186340 h 1211050"/>
                <a:gd name="connsiteX6" fmla="*/ 663191 w 1240159"/>
                <a:gd name="connsiteY6" fmla="*/ 952978 h 1211050"/>
                <a:gd name="connsiteX7" fmla="*/ 963229 w 1240159"/>
                <a:gd name="connsiteY7" fmla="*/ 581503 h 1211050"/>
                <a:gd name="connsiteX8" fmla="*/ 1110866 w 1240159"/>
                <a:gd name="connsiteY8" fmla="*/ 286228 h 1211050"/>
                <a:gd name="connsiteX9" fmla="*/ 1239454 w 1240159"/>
                <a:gd name="connsiteY9" fmla="*/ 86203 h 1211050"/>
                <a:gd name="connsiteX10" fmla="*/ 1153729 w 1240159"/>
                <a:gd name="connsiteY10" fmla="*/ 478 h 1211050"/>
                <a:gd name="connsiteX11" fmla="*/ 987041 w 1240159"/>
                <a:gd name="connsiteY11" fmla="*/ 105253 h 121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0159" h="1211050">
                  <a:moveTo>
                    <a:pt x="987041" y="105253"/>
                  </a:moveTo>
                  <a:cubicBezTo>
                    <a:pt x="918778" y="167959"/>
                    <a:pt x="840991" y="275115"/>
                    <a:pt x="744154" y="376715"/>
                  </a:cubicBezTo>
                  <a:cubicBezTo>
                    <a:pt x="647317" y="478315"/>
                    <a:pt x="515553" y="620397"/>
                    <a:pt x="406016" y="714853"/>
                  </a:cubicBezTo>
                  <a:cubicBezTo>
                    <a:pt x="296478" y="809309"/>
                    <a:pt x="151223" y="866459"/>
                    <a:pt x="86929" y="943453"/>
                  </a:cubicBezTo>
                  <a:cubicBezTo>
                    <a:pt x="22635" y="1020447"/>
                    <a:pt x="-30546" y="1136334"/>
                    <a:pt x="20254" y="1176815"/>
                  </a:cubicBezTo>
                  <a:cubicBezTo>
                    <a:pt x="71054" y="1217296"/>
                    <a:pt x="284573" y="1223646"/>
                    <a:pt x="391729" y="1186340"/>
                  </a:cubicBezTo>
                  <a:cubicBezTo>
                    <a:pt x="498885" y="1149034"/>
                    <a:pt x="567941" y="1053784"/>
                    <a:pt x="663191" y="952978"/>
                  </a:cubicBezTo>
                  <a:cubicBezTo>
                    <a:pt x="758441" y="852172"/>
                    <a:pt x="888617" y="692628"/>
                    <a:pt x="963229" y="581503"/>
                  </a:cubicBezTo>
                  <a:cubicBezTo>
                    <a:pt x="1037841" y="470378"/>
                    <a:pt x="1064829" y="368778"/>
                    <a:pt x="1110866" y="286228"/>
                  </a:cubicBezTo>
                  <a:cubicBezTo>
                    <a:pt x="1156904" y="203678"/>
                    <a:pt x="1232310" y="133828"/>
                    <a:pt x="1239454" y="86203"/>
                  </a:cubicBezTo>
                  <a:cubicBezTo>
                    <a:pt x="1246598" y="38578"/>
                    <a:pt x="1198179" y="-5078"/>
                    <a:pt x="1153729" y="478"/>
                  </a:cubicBezTo>
                  <a:cubicBezTo>
                    <a:pt x="1109279" y="6034"/>
                    <a:pt x="1055304" y="42547"/>
                    <a:pt x="987041" y="10525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softEdge rad="889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4" name="任意多边形 73"/>
            <p:cNvSpPr/>
            <p:nvPr/>
          </p:nvSpPr>
          <p:spPr>
            <a:xfrm>
              <a:off x="6208947" y="1309390"/>
              <a:ext cx="796136" cy="996462"/>
            </a:xfrm>
            <a:custGeom>
              <a:avLst/>
              <a:gdLst>
                <a:gd name="connsiteX0" fmla="*/ 1353 w 796136"/>
                <a:gd name="connsiteY0" fmla="*/ 33635 h 996462"/>
                <a:gd name="connsiteX1" fmla="*/ 72791 w 796136"/>
                <a:gd name="connsiteY1" fmla="*/ 328910 h 996462"/>
                <a:gd name="connsiteX2" fmla="*/ 134703 w 796136"/>
                <a:gd name="connsiteY2" fmla="*/ 586085 h 996462"/>
                <a:gd name="connsiteX3" fmla="*/ 134703 w 796136"/>
                <a:gd name="connsiteY3" fmla="*/ 938510 h 996462"/>
                <a:gd name="connsiteX4" fmla="*/ 420453 w 796136"/>
                <a:gd name="connsiteY4" fmla="*/ 971848 h 996462"/>
                <a:gd name="connsiteX5" fmla="*/ 753828 w 796136"/>
                <a:gd name="connsiteY5" fmla="*/ 690860 h 996462"/>
                <a:gd name="connsiteX6" fmla="*/ 768116 w 796136"/>
                <a:gd name="connsiteY6" fmla="*/ 419398 h 996462"/>
                <a:gd name="connsiteX7" fmla="*/ 539516 w 796136"/>
                <a:gd name="connsiteY7" fmla="*/ 171748 h 996462"/>
                <a:gd name="connsiteX8" fmla="*/ 291866 w 796136"/>
                <a:gd name="connsiteY8" fmla="*/ 47923 h 996462"/>
                <a:gd name="connsiteX9" fmla="*/ 139466 w 796136"/>
                <a:gd name="connsiteY9" fmla="*/ 9823 h 996462"/>
                <a:gd name="connsiteX10" fmla="*/ 1353 w 796136"/>
                <a:gd name="connsiteY10" fmla="*/ 33635 h 99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6136" h="996462">
                  <a:moveTo>
                    <a:pt x="1353" y="33635"/>
                  </a:moveTo>
                  <a:cubicBezTo>
                    <a:pt x="-9759" y="86816"/>
                    <a:pt x="50566" y="236835"/>
                    <a:pt x="72791" y="328910"/>
                  </a:cubicBezTo>
                  <a:cubicBezTo>
                    <a:pt x="95016" y="420985"/>
                    <a:pt x="124384" y="484485"/>
                    <a:pt x="134703" y="586085"/>
                  </a:cubicBezTo>
                  <a:cubicBezTo>
                    <a:pt x="145022" y="687685"/>
                    <a:pt x="87078" y="874216"/>
                    <a:pt x="134703" y="938510"/>
                  </a:cubicBezTo>
                  <a:cubicBezTo>
                    <a:pt x="182328" y="1002804"/>
                    <a:pt x="317266" y="1013123"/>
                    <a:pt x="420453" y="971848"/>
                  </a:cubicBezTo>
                  <a:cubicBezTo>
                    <a:pt x="523640" y="930573"/>
                    <a:pt x="695884" y="782935"/>
                    <a:pt x="753828" y="690860"/>
                  </a:cubicBezTo>
                  <a:cubicBezTo>
                    <a:pt x="811772" y="598785"/>
                    <a:pt x="803835" y="505917"/>
                    <a:pt x="768116" y="419398"/>
                  </a:cubicBezTo>
                  <a:cubicBezTo>
                    <a:pt x="732397" y="332879"/>
                    <a:pt x="618891" y="233660"/>
                    <a:pt x="539516" y="171748"/>
                  </a:cubicBezTo>
                  <a:cubicBezTo>
                    <a:pt x="460141" y="109836"/>
                    <a:pt x="358541" y="74911"/>
                    <a:pt x="291866" y="47923"/>
                  </a:cubicBezTo>
                  <a:cubicBezTo>
                    <a:pt x="225191" y="20935"/>
                    <a:pt x="187091" y="14585"/>
                    <a:pt x="139466" y="9823"/>
                  </a:cubicBezTo>
                  <a:cubicBezTo>
                    <a:pt x="91841" y="5061"/>
                    <a:pt x="12465" y="-19546"/>
                    <a:pt x="1353" y="336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softEdge rad="152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7" name="任意多边形 76"/>
            <p:cNvSpPr/>
            <p:nvPr/>
          </p:nvSpPr>
          <p:spPr>
            <a:xfrm>
              <a:off x="5145637" y="2693176"/>
              <a:ext cx="438307" cy="415209"/>
            </a:xfrm>
            <a:custGeom>
              <a:avLst/>
              <a:gdLst>
                <a:gd name="connsiteX0" fmla="*/ 59777 w 438307"/>
                <a:gd name="connsiteY0" fmla="*/ 19 h 415209"/>
                <a:gd name="connsiteX1" fmla="*/ 147883 w 438307"/>
                <a:gd name="connsiteY1" fmla="*/ 38120 h 415209"/>
                <a:gd name="connsiteX2" fmla="*/ 209795 w 438307"/>
                <a:gd name="connsiteY2" fmla="*/ 80981 h 415209"/>
                <a:gd name="connsiteX3" fmla="*/ 243133 w 438307"/>
                <a:gd name="connsiteY3" fmla="*/ 121463 h 415209"/>
                <a:gd name="connsiteX4" fmla="*/ 257420 w 438307"/>
                <a:gd name="connsiteY4" fmla="*/ 142894 h 415209"/>
                <a:gd name="connsiteX5" fmla="*/ 297902 w 438307"/>
                <a:gd name="connsiteY5" fmla="*/ 169087 h 415209"/>
                <a:gd name="connsiteX6" fmla="*/ 357433 w 438307"/>
                <a:gd name="connsiteY6" fmla="*/ 223856 h 415209"/>
                <a:gd name="connsiteX7" fmla="*/ 412202 w 438307"/>
                <a:gd name="connsiteY7" fmla="*/ 292913 h 415209"/>
                <a:gd name="connsiteX8" fmla="*/ 433633 w 438307"/>
                <a:gd name="connsiteY8" fmla="*/ 369112 h 415209"/>
                <a:gd name="connsiteX9" fmla="*/ 438246 w 438307"/>
                <a:gd name="connsiteY9" fmla="*/ 413463 h 415209"/>
                <a:gd name="connsiteX10" fmla="*/ 438307 w 438307"/>
                <a:gd name="connsiteY10" fmla="*/ 415209 h 415209"/>
                <a:gd name="connsiteX11" fmla="*/ 423752 w 438307"/>
                <a:gd name="connsiteY11" fmla="*/ 414701 h 415209"/>
                <a:gd name="connsiteX12" fmla="*/ 423159 w 438307"/>
                <a:gd name="connsiteY12" fmla="*/ 403399 h 415209"/>
                <a:gd name="connsiteX13" fmla="*/ 416964 w 438307"/>
                <a:gd name="connsiteY13" fmla="*/ 338156 h 415209"/>
                <a:gd name="connsiteX14" fmla="*/ 393152 w 438307"/>
                <a:gd name="connsiteY14" fmla="*/ 285769 h 415209"/>
                <a:gd name="connsiteX15" fmla="*/ 345527 w 438307"/>
                <a:gd name="connsiteY15" fmla="*/ 231000 h 415209"/>
                <a:gd name="connsiteX16" fmla="*/ 300283 w 438307"/>
                <a:gd name="connsiteY16" fmla="*/ 188138 h 415209"/>
                <a:gd name="connsiteX17" fmla="*/ 235989 w 438307"/>
                <a:gd name="connsiteY17" fmla="*/ 147656 h 415209"/>
                <a:gd name="connsiteX18" fmla="*/ 150264 w 438307"/>
                <a:gd name="connsiteY18" fmla="*/ 119081 h 415209"/>
                <a:gd name="connsiteX19" fmla="*/ 50252 w 438307"/>
                <a:gd name="connsiteY19" fmla="*/ 95269 h 415209"/>
                <a:gd name="connsiteX20" fmla="*/ 245 w 438307"/>
                <a:gd name="connsiteY20" fmla="*/ 76219 h 415209"/>
                <a:gd name="connsiteX21" fmla="*/ 69302 w 438307"/>
                <a:gd name="connsiteY21" fmla="*/ 90507 h 415209"/>
                <a:gd name="connsiteX22" fmla="*/ 128833 w 438307"/>
                <a:gd name="connsiteY22" fmla="*/ 102413 h 415209"/>
                <a:gd name="connsiteX23" fmla="*/ 200270 w 438307"/>
                <a:gd name="connsiteY23" fmla="*/ 119081 h 415209"/>
                <a:gd name="connsiteX24" fmla="*/ 233608 w 438307"/>
                <a:gd name="connsiteY24" fmla="*/ 130988 h 415209"/>
                <a:gd name="connsiteX25" fmla="*/ 200270 w 438307"/>
                <a:gd name="connsiteY25" fmla="*/ 88125 h 415209"/>
                <a:gd name="connsiteX26" fmla="*/ 159789 w 438307"/>
                <a:gd name="connsiteY26" fmla="*/ 59550 h 415209"/>
                <a:gd name="connsiteX27" fmla="*/ 112164 w 438307"/>
                <a:gd name="connsiteY27" fmla="*/ 33356 h 415209"/>
                <a:gd name="connsiteX28" fmla="*/ 59777 w 438307"/>
                <a:gd name="connsiteY28" fmla="*/ 19 h 41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8307" h="415209">
                  <a:moveTo>
                    <a:pt x="59777" y="19"/>
                  </a:moveTo>
                  <a:cubicBezTo>
                    <a:pt x="65730" y="813"/>
                    <a:pt x="122880" y="24626"/>
                    <a:pt x="147883" y="38120"/>
                  </a:cubicBezTo>
                  <a:cubicBezTo>
                    <a:pt x="172886" y="51614"/>
                    <a:pt x="193920" y="67091"/>
                    <a:pt x="209795" y="80981"/>
                  </a:cubicBezTo>
                  <a:cubicBezTo>
                    <a:pt x="225670" y="94872"/>
                    <a:pt x="235196" y="111144"/>
                    <a:pt x="243133" y="121463"/>
                  </a:cubicBezTo>
                  <a:cubicBezTo>
                    <a:pt x="251070" y="131782"/>
                    <a:pt x="248292" y="134957"/>
                    <a:pt x="257420" y="142894"/>
                  </a:cubicBezTo>
                  <a:cubicBezTo>
                    <a:pt x="266548" y="150831"/>
                    <a:pt x="281233" y="155593"/>
                    <a:pt x="297902" y="169087"/>
                  </a:cubicBezTo>
                  <a:cubicBezTo>
                    <a:pt x="314571" y="182581"/>
                    <a:pt x="338383" y="203218"/>
                    <a:pt x="357433" y="223856"/>
                  </a:cubicBezTo>
                  <a:cubicBezTo>
                    <a:pt x="376483" y="244494"/>
                    <a:pt x="399502" y="268704"/>
                    <a:pt x="412202" y="292913"/>
                  </a:cubicBezTo>
                  <a:cubicBezTo>
                    <a:pt x="424902" y="317122"/>
                    <a:pt x="429268" y="343712"/>
                    <a:pt x="433633" y="369112"/>
                  </a:cubicBezTo>
                  <a:cubicBezTo>
                    <a:pt x="435816" y="381812"/>
                    <a:pt x="437403" y="398680"/>
                    <a:pt x="438246" y="413463"/>
                  </a:cubicBezTo>
                  <a:lnTo>
                    <a:pt x="438307" y="415209"/>
                  </a:lnTo>
                  <a:lnTo>
                    <a:pt x="423752" y="414701"/>
                  </a:lnTo>
                  <a:lnTo>
                    <a:pt x="423159" y="403399"/>
                  </a:lnTo>
                  <a:cubicBezTo>
                    <a:pt x="422099" y="381763"/>
                    <a:pt x="420536" y="352146"/>
                    <a:pt x="416964" y="338156"/>
                  </a:cubicBezTo>
                  <a:cubicBezTo>
                    <a:pt x="412202" y="319503"/>
                    <a:pt x="405058" y="303628"/>
                    <a:pt x="393152" y="285769"/>
                  </a:cubicBezTo>
                  <a:cubicBezTo>
                    <a:pt x="381246" y="267910"/>
                    <a:pt x="361005" y="247272"/>
                    <a:pt x="345527" y="231000"/>
                  </a:cubicBezTo>
                  <a:cubicBezTo>
                    <a:pt x="330049" y="214728"/>
                    <a:pt x="318539" y="202029"/>
                    <a:pt x="300283" y="188138"/>
                  </a:cubicBezTo>
                  <a:cubicBezTo>
                    <a:pt x="282027" y="174247"/>
                    <a:pt x="260992" y="159165"/>
                    <a:pt x="235989" y="147656"/>
                  </a:cubicBezTo>
                  <a:cubicBezTo>
                    <a:pt x="210986" y="136147"/>
                    <a:pt x="181220" y="127812"/>
                    <a:pt x="150264" y="119081"/>
                  </a:cubicBezTo>
                  <a:cubicBezTo>
                    <a:pt x="119308" y="110350"/>
                    <a:pt x="75255" y="102413"/>
                    <a:pt x="50252" y="95269"/>
                  </a:cubicBezTo>
                  <a:cubicBezTo>
                    <a:pt x="25249" y="88125"/>
                    <a:pt x="-2930" y="77013"/>
                    <a:pt x="245" y="76219"/>
                  </a:cubicBezTo>
                  <a:cubicBezTo>
                    <a:pt x="3420" y="75425"/>
                    <a:pt x="47871" y="86141"/>
                    <a:pt x="69302" y="90507"/>
                  </a:cubicBezTo>
                  <a:cubicBezTo>
                    <a:pt x="90733" y="94873"/>
                    <a:pt x="107005" y="97651"/>
                    <a:pt x="128833" y="102413"/>
                  </a:cubicBezTo>
                  <a:cubicBezTo>
                    <a:pt x="150661" y="107175"/>
                    <a:pt x="182807" y="114318"/>
                    <a:pt x="200270" y="119081"/>
                  </a:cubicBezTo>
                  <a:cubicBezTo>
                    <a:pt x="217733" y="123844"/>
                    <a:pt x="233608" y="136147"/>
                    <a:pt x="233608" y="130988"/>
                  </a:cubicBezTo>
                  <a:cubicBezTo>
                    <a:pt x="233608" y="125829"/>
                    <a:pt x="212573" y="100031"/>
                    <a:pt x="200270" y="88125"/>
                  </a:cubicBezTo>
                  <a:cubicBezTo>
                    <a:pt x="187967" y="76219"/>
                    <a:pt x="174473" y="68678"/>
                    <a:pt x="159789" y="59550"/>
                  </a:cubicBezTo>
                  <a:cubicBezTo>
                    <a:pt x="145105" y="50422"/>
                    <a:pt x="128833" y="43278"/>
                    <a:pt x="112164" y="33356"/>
                  </a:cubicBezTo>
                  <a:cubicBezTo>
                    <a:pt x="95495" y="23434"/>
                    <a:pt x="53824" y="-775"/>
                    <a:pt x="59777" y="19"/>
                  </a:cubicBezTo>
                  <a:close/>
                </a:path>
              </a:pathLst>
            </a:custGeom>
            <a:solidFill>
              <a:srgbClr val="10A05B"/>
            </a:solidFill>
            <a:ln w="3175"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78" name="任意多边形 77"/>
            <p:cNvSpPr/>
            <p:nvPr/>
          </p:nvSpPr>
          <p:spPr>
            <a:xfrm>
              <a:off x="4709160" y="2770979"/>
              <a:ext cx="1342232" cy="741466"/>
            </a:xfrm>
            <a:custGeom>
              <a:avLst/>
              <a:gdLst>
                <a:gd name="connsiteX0" fmla="*/ 1334326 w 1334783"/>
                <a:gd name="connsiteY0" fmla="*/ 20 h 740617"/>
                <a:gd name="connsiteX1" fmla="*/ 1289082 w 1334783"/>
                <a:gd name="connsiteY1" fmla="*/ 71458 h 740617"/>
                <a:gd name="connsiteX2" fmla="*/ 1246219 w 1334783"/>
                <a:gd name="connsiteY2" fmla="*/ 123845 h 740617"/>
                <a:gd name="connsiteX3" fmla="*/ 1196213 w 1334783"/>
                <a:gd name="connsiteY3" fmla="*/ 164326 h 740617"/>
                <a:gd name="connsiteX4" fmla="*/ 1124776 w 1334783"/>
                <a:gd name="connsiteY4" fmla="*/ 214333 h 740617"/>
                <a:gd name="connsiteX5" fmla="*/ 1065244 w 1334783"/>
                <a:gd name="connsiteY5" fmla="*/ 238145 h 740617"/>
                <a:gd name="connsiteX6" fmla="*/ 962851 w 1334783"/>
                <a:gd name="connsiteY6" fmla="*/ 242908 h 740617"/>
                <a:gd name="connsiteX7" fmla="*/ 855694 w 1334783"/>
                <a:gd name="connsiteY7" fmla="*/ 245289 h 740617"/>
                <a:gd name="connsiteX8" fmla="*/ 748538 w 1334783"/>
                <a:gd name="connsiteY8" fmla="*/ 271483 h 740617"/>
                <a:gd name="connsiteX9" fmla="*/ 662813 w 1334783"/>
                <a:gd name="connsiteY9" fmla="*/ 316726 h 740617"/>
                <a:gd name="connsiteX10" fmla="*/ 569944 w 1334783"/>
                <a:gd name="connsiteY10" fmla="*/ 376258 h 740617"/>
                <a:gd name="connsiteX11" fmla="*/ 493744 w 1334783"/>
                <a:gd name="connsiteY11" fmla="*/ 438170 h 740617"/>
                <a:gd name="connsiteX12" fmla="*/ 443738 w 1334783"/>
                <a:gd name="connsiteY12" fmla="*/ 476270 h 740617"/>
                <a:gd name="connsiteX13" fmla="*/ 434213 w 1334783"/>
                <a:gd name="connsiteY13" fmla="*/ 464364 h 740617"/>
                <a:gd name="connsiteX14" fmla="*/ 429451 w 1334783"/>
                <a:gd name="connsiteY14" fmla="*/ 395308 h 740617"/>
                <a:gd name="connsiteX15" fmla="*/ 429451 w 1334783"/>
                <a:gd name="connsiteY15" fmla="*/ 342920 h 740617"/>
                <a:gd name="connsiteX16" fmla="*/ 412782 w 1334783"/>
                <a:gd name="connsiteY16" fmla="*/ 309583 h 740617"/>
                <a:gd name="connsiteX17" fmla="*/ 388969 w 1334783"/>
                <a:gd name="connsiteY17" fmla="*/ 269101 h 740617"/>
                <a:gd name="connsiteX18" fmla="*/ 341344 w 1334783"/>
                <a:gd name="connsiteY18" fmla="*/ 228620 h 740617"/>
                <a:gd name="connsiteX19" fmla="*/ 374682 w 1334783"/>
                <a:gd name="connsiteY19" fmla="*/ 273864 h 740617"/>
                <a:gd name="connsiteX20" fmla="*/ 405638 w 1334783"/>
                <a:gd name="connsiteY20" fmla="*/ 319108 h 740617"/>
                <a:gd name="connsiteX21" fmla="*/ 412782 w 1334783"/>
                <a:gd name="connsiteY21" fmla="*/ 345301 h 740617"/>
                <a:gd name="connsiteX22" fmla="*/ 415163 w 1334783"/>
                <a:gd name="connsiteY22" fmla="*/ 395308 h 740617"/>
                <a:gd name="connsiteX23" fmla="*/ 424688 w 1334783"/>
                <a:gd name="connsiteY23" fmla="*/ 442933 h 740617"/>
                <a:gd name="connsiteX24" fmla="*/ 431832 w 1334783"/>
                <a:gd name="connsiteY24" fmla="*/ 490558 h 740617"/>
                <a:gd name="connsiteX25" fmla="*/ 396113 w 1334783"/>
                <a:gd name="connsiteY25" fmla="*/ 514370 h 740617"/>
                <a:gd name="connsiteX26" fmla="*/ 353251 w 1334783"/>
                <a:gd name="connsiteY26" fmla="*/ 547708 h 740617"/>
                <a:gd name="connsiteX27" fmla="*/ 319913 w 1334783"/>
                <a:gd name="connsiteY27" fmla="*/ 561995 h 740617"/>
                <a:gd name="connsiteX28" fmla="*/ 281813 w 1334783"/>
                <a:gd name="connsiteY28" fmla="*/ 540564 h 740617"/>
                <a:gd name="connsiteX29" fmla="*/ 241332 w 1334783"/>
                <a:gd name="connsiteY29" fmla="*/ 519133 h 740617"/>
                <a:gd name="connsiteX30" fmla="*/ 203232 w 1334783"/>
                <a:gd name="connsiteY30" fmla="*/ 488176 h 740617"/>
                <a:gd name="connsiteX31" fmla="*/ 167513 w 1334783"/>
                <a:gd name="connsiteY31" fmla="*/ 431026 h 740617"/>
                <a:gd name="connsiteX32" fmla="*/ 122269 w 1334783"/>
                <a:gd name="connsiteY32" fmla="*/ 371495 h 740617"/>
                <a:gd name="connsiteX33" fmla="*/ 72263 w 1334783"/>
                <a:gd name="connsiteY33" fmla="*/ 326251 h 740617"/>
                <a:gd name="connsiteX34" fmla="*/ 24638 w 1334783"/>
                <a:gd name="connsiteY34" fmla="*/ 300058 h 740617"/>
                <a:gd name="connsiteX35" fmla="*/ 96076 w 1334783"/>
                <a:gd name="connsiteY35" fmla="*/ 361970 h 740617"/>
                <a:gd name="connsiteX36" fmla="*/ 138938 w 1334783"/>
                <a:gd name="connsiteY36" fmla="*/ 411976 h 740617"/>
                <a:gd name="connsiteX37" fmla="*/ 174657 w 1334783"/>
                <a:gd name="connsiteY37" fmla="*/ 466745 h 740617"/>
                <a:gd name="connsiteX38" fmla="*/ 212757 w 1334783"/>
                <a:gd name="connsiteY38" fmla="*/ 514370 h 740617"/>
                <a:gd name="connsiteX39" fmla="*/ 253238 w 1334783"/>
                <a:gd name="connsiteY39" fmla="*/ 540564 h 740617"/>
                <a:gd name="connsiteX40" fmla="*/ 312769 w 1334783"/>
                <a:gd name="connsiteY40" fmla="*/ 566758 h 740617"/>
                <a:gd name="connsiteX41" fmla="*/ 286576 w 1334783"/>
                <a:gd name="connsiteY41" fmla="*/ 576283 h 740617"/>
                <a:gd name="connsiteX42" fmla="*/ 219901 w 1334783"/>
                <a:gd name="connsiteY42" fmla="*/ 602476 h 740617"/>
                <a:gd name="connsiteX43" fmla="*/ 131794 w 1334783"/>
                <a:gd name="connsiteY43" fmla="*/ 628670 h 740617"/>
                <a:gd name="connsiteX44" fmla="*/ 57976 w 1334783"/>
                <a:gd name="connsiteY44" fmla="*/ 673914 h 740617"/>
                <a:gd name="connsiteX45" fmla="*/ 17494 w 1334783"/>
                <a:gd name="connsiteY45" fmla="*/ 714395 h 740617"/>
                <a:gd name="connsiteX46" fmla="*/ 826 w 1334783"/>
                <a:gd name="connsiteY46" fmla="*/ 740589 h 740617"/>
                <a:gd name="connsiteX47" fmla="*/ 41307 w 1334783"/>
                <a:gd name="connsiteY47" fmla="*/ 709633 h 740617"/>
                <a:gd name="connsiteX48" fmla="*/ 88932 w 1334783"/>
                <a:gd name="connsiteY48" fmla="*/ 669151 h 740617"/>
                <a:gd name="connsiteX49" fmla="*/ 141319 w 1334783"/>
                <a:gd name="connsiteY49" fmla="*/ 642958 h 740617"/>
                <a:gd name="connsiteX50" fmla="*/ 210376 w 1334783"/>
                <a:gd name="connsiteY50" fmla="*/ 614383 h 740617"/>
                <a:gd name="connsiteX51" fmla="*/ 269907 w 1334783"/>
                <a:gd name="connsiteY51" fmla="*/ 600095 h 740617"/>
                <a:gd name="connsiteX52" fmla="*/ 236569 w 1334783"/>
                <a:gd name="connsiteY52" fmla="*/ 626289 h 740617"/>
                <a:gd name="connsiteX53" fmla="*/ 181801 w 1334783"/>
                <a:gd name="connsiteY53" fmla="*/ 662008 h 740617"/>
                <a:gd name="connsiteX54" fmla="*/ 119888 w 1334783"/>
                <a:gd name="connsiteY54" fmla="*/ 712014 h 740617"/>
                <a:gd name="connsiteX55" fmla="*/ 77026 w 1334783"/>
                <a:gd name="connsiteY55" fmla="*/ 735826 h 740617"/>
                <a:gd name="connsiteX56" fmla="*/ 162751 w 1334783"/>
                <a:gd name="connsiteY56" fmla="*/ 692964 h 740617"/>
                <a:gd name="connsiteX57" fmla="*/ 231807 w 1334783"/>
                <a:gd name="connsiteY57" fmla="*/ 647720 h 740617"/>
                <a:gd name="connsiteX58" fmla="*/ 277051 w 1334783"/>
                <a:gd name="connsiteY58" fmla="*/ 604858 h 740617"/>
                <a:gd name="connsiteX59" fmla="*/ 315151 w 1334783"/>
                <a:gd name="connsiteY59" fmla="*/ 576283 h 740617"/>
                <a:gd name="connsiteX60" fmla="*/ 369919 w 1334783"/>
                <a:gd name="connsiteY60" fmla="*/ 552470 h 740617"/>
                <a:gd name="connsiteX61" fmla="*/ 417544 w 1334783"/>
                <a:gd name="connsiteY61" fmla="*/ 509608 h 740617"/>
                <a:gd name="connsiteX62" fmla="*/ 474694 w 1334783"/>
                <a:gd name="connsiteY62" fmla="*/ 471508 h 740617"/>
                <a:gd name="connsiteX63" fmla="*/ 565182 w 1334783"/>
                <a:gd name="connsiteY63" fmla="*/ 397689 h 740617"/>
                <a:gd name="connsiteX64" fmla="*/ 588994 w 1334783"/>
                <a:gd name="connsiteY64" fmla="*/ 378639 h 740617"/>
                <a:gd name="connsiteX65" fmla="*/ 596138 w 1334783"/>
                <a:gd name="connsiteY65" fmla="*/ 409595 h 740617"/>
                <a:gd name="connsiteX66" fmla="*/ 610426 w 1334783"/>
                <a:gd name="connsiteY66" fmla="*/ 442933 h 740617"/>
                <a:gd name="connsiteX67" fmla="*/ 631857 w 1334783"/>
                <a:gd name="connsiteY67" fmla="*/ 476270 h 740617"/>
                <a:gd name="connsiteX68" fmla="*/ 653288 w 1334783"/>
                <a:gd name="connsiteY68" fmla="*/ 492939 h 740617"/>
                <a:gd name="connsiteX69" fmla="*/ 636619 w 1334783"/>
                <a:gd name="connsiteY69" fmla="*/ 457220 h 740617"/>
                <a:gd name="connsiteX70" fmla="*/ 612807 w 1334783"/>
                <a:gd name="connsiteY70" fmla="*/ 423883 h 740617"/>
                <a:gd name="connsiteX71" fmla="*/ 605663 w 1334783"/>
                <a:gd name="connsiteY71" fmla="*/ 369114 h 740617"/>
                <a:gd name="connsiteX72" fmla="*/ 629476 w 1334783"/>
                <a:gd name="connsiteY72" fmla="*/ 350064 h 740617"/>
                <a:gd name="connsiteX73" fmla="*/ 696151 w 1334783"/>
                <a:gd name="connsiteY73" fmla="*/ 311964 h 740617"/>
                <a:gd name="connsiteX74" fmla="*/ 772351 w 1334783"/>
                <a:gd name="connsiteY74" fmla="*/ 273864 h 740617"/>
                <a:gd name="connsiteX75" fmla="*/ 850932 w 1334783"/>
                <a:gd name="connsiteY75" fmla="*/ 257195 h 740617"/>
                <a:gd name="connsiteX76" fmla="*/ 931894 w 1334783"/>
                <a:gd name="connsiteY76" fmla="*/ 254814 h 740617"/>
                <a:gd name="connsiteX77" fmla="*/ 1027144 w 1334783"/>
                <a:gd name="connsiteY77" fmla="*/ 257195 h 740617"/>
                <a:gd name="connsiteX78" fmla="*/ 1084294 w 1334783"/>
                <a:gd name="connsiteY78" fmla="*/ 254814 h 740617"/>
                <a:gd name="connsiteX79" fmla="*/ 1162876 w 1334783"/>
                <a:gd name="connsiteY79" fmla="*/ 211951 h 740617"/>
                <a:gd name="connsiteX80" fmla="*/ 1231932 w 1334783"/>
                <a:gd name="connsiteY80" fmla="*/ 166708 h 740617"/>
                <a:gd name="connsiteX81" fmla="*/ 1284319 w 1334783"/>
                <a:gd name="connsiteY81" fmla="*/ 111939 h 740617"/>
                <a:gd name="connsiteX82" fmla="*/ 1310513 w 1334783"/>
                <a:gd name="connsiteY82" fmla="*/ 78601 h 740617"/>
                <a:gd name="connsiteX83" fmla="*/ 1334326 w 1334783"/>
                <a:gd name="connsiteY83" fmla="*/ 20 h 740617"/>
                <a:gd name="connsiteX0" fmla="*/ 1334326 w 1338195"/>
                <a:gd name="connsiteY0" fmla="*/ 660 h 741257"/>
                <a:gd name="connsiteX1" fmla="*/ 1289082 w 1338195"/>
                <a:gd name="connsiteY1" fmla="*/ 72098 h 741257"/>
                <a:gd name="connsiteX2" fmla="*/ 1246219 w 1338195"/>
                <a:gd name="connsiteY2" fmla="*/ 124485 h 741257"/>
                <a:gd name="connsiteX3" fmla="*/ 1196213 w 1338195"/>
                <a:gd name="connsiteY3" fmla="*/ 164966 h 741257"/>
                <a:gd name="connsiteX4" fmla="*/ 1124776 w 1338195"/>
                <a:gd name="connsiteY4" fmla="*/ 214973 h 741257"/>
                <a:gd name="connsiteX5" fmla="*/ 1065244 w 1338195"/>
                <a:gd name="connsiteY5" fmla="*/ 238785 h 741257"/>
                <a:gd name="connsiteX6" fmla="*/ 962851 w 1338195"/>
                <a:gd name="connsiteY6" fmla="*/ 243548 h 741257"/>
                <a:gd name="connsiteX7" fmla="*/ 855694 w 1338195"/>
                <a:gd name="connsiteY7" fmla="*/ 245929 h 741257"/>
                <a:gd name="connsiteX8" fmla="*/ 748538 w 1338195"/>
                <a:gd name="connsiteY8" fmla="*/ 272123 h 741257"/>
                <a:gd name="connsiteX9" fmla="*/ 662813 w 1338195"/>
                <a:gd name="connsiteY9" fmla="*/ 317366 h 741257"/>
                <a:gd name="connsiteX10" fmla="*/ 569944 w 1338195"/>
                <a:gd name="connsiteY10" fmla="*/ 376898 h 741257"/>
                <a:gd name="connsiteX11" fmla="*/ 493744 w 1338195"/>
                <a:gd name="connsiteY11" fmla="*/ 438810 h 741257"/>
                <a:gd name="connsiteX12" fmla="*/ 443738 w 1338195"/>
                <a:gd name="connsiteY12" fmla="*/ 476910 h 741257"/>
                <a:gd name="connsiteX13" fmla="*/ 434213 w 1338195"/>
                <a:gd name="connsiteY13" fmla="*/ 465004 h 741257"/>
                <a:gd name="connsiteX14" fmla="*/ 429451 w 1338195"/>
                <a:gd name="connsiteY14" fmla="*/ 395948 h 741257"/>
                <a:gd name="connsiteX15" fmla="*/ 429451 w 1338195"/>
                <a:gd name="connsiteY15" fmla="*/ 343560 h 741257"/>
                <a:gd name="connsiteX16" fmla="*/ 412782 w 1338195"/>
                <a:gd name="connsiteY16" fmla="*/ 310223 h 741257"/>
                <a:gd name="connsiteX17" fmla="*/ 388969 w 1338195"/>
                <a:gd name="connsiteY17" fmla="*/ 269741 h 741257"/>
                <a:gd name="connsiteX18" fmla="*/ 341344 w 1338195"/>
                <a:gd name="connsiteY18" fmla="*/ 229260 h 741257"/>
                <a:gd name="connsiteX19" fmla="*/ 374682 w 1338195"/>
                <a:gd name="connsiteY19" fmla="*/ 274504 h 741257"/>
                <a:gd name="connsiteX20" fmla="*/ 405638 w 1338195"/>
                <a:gd name="connsiteY20" fmla="*/ 319748 h 741257"/>
                <a:gd name="connsiteX21" fmla="*/ 412782 w 1338195"/>
                <a:gd name="connsiteY21" fmla="*/ 345941 h 741257"/>
                <a:gd name="connsiteX22" fmla="*/ 415163 w 1338195"/>
                <a:gd name="connsiteY22" fmla="*/ 395948 h 741257"/>
                <a:gd name="connsiteX23" fmla="*/ 424688 w 1338195"/>
                <a:gd name="connsiteY23" fmla="*/ 443573 h 741257"/>
                <a:gd name="connsiteX24" fmla="*/ 431832 w 1338195"/>
                <a:gd name="connsiteY24" fmla="*/ 491198 h 741257"/>
                <a:gd name="connsiteX25" fmla="*/ 396113 w 1338195"/>
                <a:gd name="connsiteY25" fmla="*/ 515010 h 741257"/>
                <a:gd name="connsiteX26" fmla="*/ 353251 w 1338195"/>
                <a:gd name="connsiteY26" fmla="*/ 548348 h 741257"/>
                <a:gd name="connsiteX27" fmla="*/ 319913 w 1338195"/>
                <a:gd name="connsiteY27" fmla="*/ 562635 h 741257"/>
                <a:gd name="connsiteX28" fmla="*/ 281813 w 1338195"/>
                <a:gd name="connsiteY28" fmla="*/ 541204 h 741257"/>
                <a:gd name="connsiteX29" fmla="*/ 241332 w 1338195"/>
                <a:gd name="connsiteY29" fmla="*/ 519773 h 741257"/>
                <a:gd name="connsiteX30" fmla="*/ 203232 w 1338195"/>
                <a:gd name="connsiteY30" fmla="*/ 488816 h 741257"/>
                <a:gd name="connsiteX31" fmla="*/ 167513 w 1338195"/>
                <a:gd name="connsiteY31" fmla="*/ 431666 h 741257"/>
                <a:gd name="connsiteX32" fmla="*/ 122269 w 1338195"/>
                <a:gd name="connsiteY32" fmla="*/ 372135 h 741257"/>
                <a:gd name="connsiteX33" fmla="*/ 72263 w 1338195"/>
                <a:gd name="connsiteY33" fmla="*/ 326891 h 741257"/>
                <a:gd name="connsiteX34" fmla="*/ 24638 w 1338195"/>
                <a:gd name="connsiteY34" fmla="*/ 300698 h 741257"/>
                <a:gd name="connsiteX35" fmla="*/ 96076 w 1338195"/>
                <a:gd name="connsiteY35" fmla="*/ 362610 h 741257"/>
                <a:gd name="connsiteX36" fmla="*/ 138938 w 1338195"/>
                <a:gd name="connsiteY36" fmla="*/ 412616 h 741257"/>
                <a:gd name="connsiteX37" fmla="*/ 174657 w 1338195"/>
                <a:gd name="connsiteY37" fmla="*/ 467385 h 741257"/>
                <a:gd name="connsiteX38" fmla="*/ 212757 w 1338195"/>
                <a:gd name="connsiteY38" fmla="*/ 515010 h 741257"/>
                <a:gd name="connsiteX39" fmla="*/ 253238 w 1338195"/>
                <a:gd name="connsiteY39" fmla="*/ 541204 h 741257"/>
                <a:gd name="connsiteX40" fmla="*/ 312769 w 1338195"/>
                <a:gd name="connsiteY40" fmla="*/ 567398 h 741257"/>
                <a:gd name="connsiteX41" fmla="*/ 286576 w 1338195"/>
                <a:gd name="connsiteY41" fmla="*/ 576923 h 741257"/>
                <a:gd name="connsiteX42" fmla="*/ 219901 w 1338195"/>
                <a:gd name="connsiteY42" fmla="*/ 603116 h 741257"/>
                <a:gd name="connsiteX43" fmla="*/ 131794 w 1338195"/>
                <a:gd name="connsiteY43" fmla="*/ 629310 h 741257"/>
                <a:gd name="connsiteX44" fmla="*/ 57976 w 1338195"/>
                <a:gd name="connsiteY44" fmla="*/ 674554 h 741257"/>
                <a:gd name="connsiteX45" fmla="*/ 17494 w 1338195"/>
                <a:gd name="connsiteY45" fmla="*/ 715035 h 741257"/>
                <a:gd name="connsiteX46" fmla="*/ 826 w 1338195"/>
                <a:gd name="connsiteY46" fmla="*/ 741229 h 741257"/>
                <a:gd name="connsiteX47" fmla="*/ 41307 w 1338195"/>
                <a:gd name="connsiteY47" fmla="*/ 710273 h 741257"/>
                <a:gd name="connsiteX48" fmla="*/ 88932 w 1338195"/>
                <a:gd name="connsiteY48" fmla="*/ 669791 h 741257"/>
                <a:gd name="connsiteX49" fmla="*/ 141319 w 1338195"/>
                <a:gd name="connsiteY49" fmla="*/ 643598 h 741257"/>
                <a:gd name="connsiteX50" fmla="*/ 210376 w 1338195"/>
                <a:gd name="connsiteY50" fmla="*/ 615023 h 741257"/>
                <a:gd name="connsiteX51" fmla="*/ 269907 w 1338195"/>
                <a:gd name="connsiteY51" fmla="*/ 600735 h 741257"/>
                <a:gd name="connsiteX52" fmla="*/ 236569 w 1338195"/>
                <a:gd name="connsiteY52" fmla="*/ 626929 h 741257"/>
                <a:gd name="connsiteX53" fmla="*/ 181801 w 1338195"/>
                <a:gd name="connsiteY53" fmla="*/ 662648 h 741257"/>
                <a:gd name="connsiteX54" fmla="*/ 119888 w 1338195"/>
                <a:gd name="connsiteY54" fmla="*/ 712654 h 741257"/>
                <a:gd name="connsiteX55" fmla="*/ 77026 w 1338195"/>
                <a:gd name="connsiteY55" fmla="*/ 736466 h 741257"/>
                <a:gd name="connsiteX56" fmla="*/ 162751 w 1338195"/>
                <a:gd name="connsiteY56" fmla="*/ 693604 h 741257"/>
                <a:gd name="connsiteX57" fmla="*/ 231807 w 1338195"/>
                <a:gd name="connsiteY57" fmla="*/ 648360 h 741257"/>
                <a:gd name="connsiteX58" fmla="*/ 277051 w 1338195"/>
                <a:gd name="connsiteY58" fmla="*/ 605498 h 741257"/>
                <a:gd name="connsiteX59" fmla="*/ 315151 w 1338195"/>
                <a:gd name="connsiteY59" fmla="*/ 576923 h 741257"/>
                <a:gd name="connsiteX60" fmla="*/ 369919 w 1338195"/>
                <a:gd name="connsiteY60" fmla="*/ 553110 h 741257"/>
                <a:gd name="connsiteX61" fmla="*/ 417544 w 1338195"/>
                <a:gd name="connsiteY61" fmla="*/ 510248 h 741257"/>
                <a:gd name="connsiteX62" fmla="*/ 474694 w 1338195"/>
                <a:gd name="connsiteY62" fmla="*/ 472148 h 741257"/>
                <a:gd name="connsiteX63" fmla="*/ 565182 w 1338195"/>
                <a:gd name="connsiteY63" fmla="*/ 398329 h 741257"/>
                <a:gd name="connsiteX64" fmla="*/ 588994 w 1338195"/>
                <a:gd name="connsiteY64" fmla="*/ 379279 h 741257"/>
                <a:gd name="connsiteX65" fmla="*/ 596138 w 1338195"/>
                <a:gd name="connsiteY65" fmla="*/ 410235 h 741257"/>
                <a:gd name="connsiteX66" fmla="*/ 610426 w 1338195"/>
                <a:gd name="connsiteY66" fmla="*/ 443573 h 741257"/>
                <a:gd name="connsiteX67" fmla="*/ 631857 w 1338195"/>
                <a:gd name="connsiteY67" fmla="*/ 476910 h 741257"/>
                <a:gd name="connsiteX68" fmla="*/ 653288 w 1338195"/>
                <a:gd name="connsiteY68" fmla="*/ 493579 h 741257"/>
                <a:gd name="connsiteX69" fmla="*/ 636619 w 1338195"/>
                <a:gd name="connsiteY69" fmla="*/ 457860 h 741257"/>
                <a:gd name="connsiteX70" fmla="*/ 612807 w 1338195"/>
                <a:gd name="connsiteY70" fmla="*/ 424523 h 741257"/>
                <a:gd name="connsiteX71" fmla="*/ 605663 w 1338195"/>
                <a:gd name="connsiteY71" fmla="*/ 369754 h 741257"/>
                <a:gd name="connsiteX72" fmla="*/ 629476 w 1338195"/>
                <a:gd name="connsiteY72" fmla="*/ 350704 h 741257"/>
                <a:gd name="connsiteX73" fmla="*/ 696151 w 1338195"/>
                <a:gd name="connsiteY73" fmla="*/ 312604 h 741257"/>
                <a:gd name="connsiteX74" fmla="*/ 772351 w 1338195"/>
                <a:gd name="connsiteY74" fmla="*/ 274504 h 741257"/>
                <a:gd name="connsiteX75" fmla="*/ 850932 w 1338195"/>
                <a:gd name="connsiteY75" fmla="*/ 257835 h 741257"/>
                <a:gd name="connsiteX76" fmla="*/ 931894 w 1338195"/>
                <a:gd name="connsiteY76" fmla="*/ 255454 h 741257"/>
                <a:gd name="connsiteX77" fmla="*/ 1027144 w 1338195"/>
                <a:gd name="connsiteY77" fmla="*/ 257835 h 741257"/>
                <a:gd name="connsiteX78" fmla="*/ 1084294 w 1338195"/>
                <a:gd name="connsiteY78" fmla="*/ 255454 h 741257"/>
                <a:gd name="connsiteX79" fmla="*/ 1162876 w 1338195"/>
                <a:gd name="connsiteY79" fmla="*/ 212591 h 741257"/>
                <a:gd name="connsiteX80" fmla="*/ 1231932 w 1338195"/>
                <a:gd name="connsiteY80" fmla="*/ 167348 h 741257"/>
                <a:gd name="connsiteX81" fmla="*/ 1284319 w 1338195"/>
                <a:gd name="connsiteY81" fmla="*/ 112579 h 741257"/>
                <a:gd name="connsiteX82" fmla="*/ 1329563 w 1338195"/>
                <a:gd name="connsiteY82" fmla="*/ 38760 h 741257"/>
                <a:gd name="connsiteX83" fmla="*/ 1334326 w 1338195"/>
                <a:gd name="connsiteY83" fmla="*/ 660 h 741257"/>
                <a:gd name="connsiteX0" fmla="*/ 1334326 w 1338195"/>
                <a:gd name="connsiteY0" fmla="*/ 660 h 741257"/>
                <a:gd name="connsiteX1" fmla="*/ 1289082 w 1338195"/>
                <a:gd name="connsiteY1" fmla="*/ 72098 h 741257"/>
                <a:gd name="connsiteX2" fmla="*/ 1246219 w 1338195"/>
                <a:gd name="connsiteY2" fmla="*/ 124485 h 741257"/>
                <a:gd name="connsiteX3" fmla="*/ 1196213 w 1338195"/>
                <a:gd name="connsiteY3" fmla="*/ 164966 h 741257"/>
                <a:gd name="connsiteX4" fmla="*/ 1124776 w 1338195"/>
                <a:gd name="connsiteY4" fmla="*/ 214973 h 741257"/>
                <a:gd name="connsiteX5" fmla="*/ 1065244 w 1338195"/>
                <a:gd name="connsiteY5" fmla="*/ 238785 h 741257"/>
                <a:gd name="connsiteX6" fmla="*/ 962851 w 1338195"/>
                <a:gd name="connsiteY6" fmla="*/ 243548 h 741257"/>
                <a:gd name="connsiteX7" fmla="*/ 855694 w 1338195"/>
                <a:gd name="connsiteY7" fmla="*/ 245929 h 741257"/>
                <a:gd name="connsiteX8" fmla="*/ 748538 w 1338195"/>
                <a:gd name="connsiteY8" fmla="*/ 272123 h 741257"/>
                <a:gd name="connsiteX9" fmla="*/ 662813 w 1338195"/>
                <a:gd name="connsiteY9" fmla="*/ 317366 h 741257"/>
                <a:gd name="connsiteX10" fmla="*/ 569944 w 1338195"/>
                <a:gd name="connsiteY10" fmla="*/ 376898 h 741257"/>
                <a:gd name="connsiteX11" fmla="*/ 493744 w 1338195"/>
                <a:gd name="connsiteY11" fmla="*/ 438810 h 741257"/>
                <a:gd name="connsiteX12" fmla="*/ 443738 w 1338195"/>
                <a:gd name="connsiteY12" fmla="*/ 476910 h 741257"/>
                <a:gd name="connsiteX13" fmla="*/ 434213 w 1338195"/>
                <a:gd name="connsiteY13" fmla="*/ 465004 h 741257"/>
                <a:gd name="connsiteX14" fmla="*/ 429451 w 1338195"/>
                <a:gd name="connsiteY14" fmla="*/ 395948 h 741257"/>
                <a:gd name="connsiteX15" fmla="*/ 429451 w 1338195"/>
                <a:gd name="connsiteY15" fmla="*/ 343560 h 741257"/>
                <a:gd name="connsiteX16" fmla="*/ 412782 w 1338195"/>
                <a:gd name="connsiteY16" fmla="*/ 310223 h 741257"/>
                <a:gd name="connsiteX17" fmla="*/ 388969 w 1338195"/>
                <a:gd name="connsiteY17" fmla="*/ 269741 h 741257"/>
                <a:gd name="connsiteX18" fmla="*/ 341344 w 1338195"/>
                <a:gd name="connsiteY18" fmla="*/ 229260 h 741257"/>
                <a:gd name="connsiteX19" fmla="*/ 374682 w 1338195"/>
                <a:gd name="connsiteY19" fmla="*/ 274504 h 741257"/>
                <a:gd name="connsiteX20" fmla="*/ 405638 w 1338195"/>
                <a:gd name="connsiteY20" fmla="*/ 319748 h 741257"/>
                <a:gd name="connsiteX21" fmla="*/ 412782 w 1338195"/>
                <a:gd name="connsiteY21" fmla="*/ 345941 h 741257"/>
                <a:gd name="connsiteX22" fmla="*/ 415163 w 1338195"/>
                <a:gd name="connsiteY22" fmla="*/ 395948 h 741257"/>
                <a:gd name="connsiteX23" fmla="*/ 424688 w 1338195"/>
                <a:gd name="connsiteY23" fmla="*/ 443573 h 741257"/>
                <a:gd name="connsiteX24" fmla="*/ 431832 w 1338195"/>
                <a:gd name="connsiteY24" fmla="*/ 491198 h 741257"/>
                <a:gd name="connsiteX25" fmla="*/ 396113 w 1338195"/>
                <a:gd name="connsiteY25" fmla="*/ 515010 h 741257"/>
                <a:gd name="connsiteX26" fmla="*/ 353251 w 1338195"/>
                <a:gd name="connsiteY26" fmla="*/ 548348 h 741257"/>
                <a:gd name="connsiteX27" fmla="*/ 319913 w 1338195"/>
                <a:gd name="connsiteY27" fmla="*/ 562635 h 741257"/>
                <a:gd name="connsiteX28" fmla="*/ 281813 w 1338195"/>
                <a:gd name="connsiteY28" fmla="*/ 541204 h 741257"/>
                <a:gd name="connsiteX29" fmla="*/ 241332 w 1338195"/>
                <a:gd name="connsiteY29" fmla="*/ 519773 h 741257"/>
                <a:gd name="connsiteX30" fmla="*/ 203232 w 1338195"/>
                <a:gd name="connsiteY30" fmla="*/ 488816 h 741257"/>
                <a:gd name="connsiteX31" fmla="*/ 167513 w 1338195"/>
                <a:gd name="connsiteY31" fmla="*/ 431666 h 741257"/>
                <a:gd name="connsiteX32" fmla="*/ 122269 w 1338195"/>
                <a:gd name="connsiteY32" fmla="*/ 372135 h 741257"/>
                <a:gd name="connsiteX33" fmla="*/ 72263 w 1338195"/>
                <a:gd name="connsiteY33" fmla="*/ 326891 h 741257"/>
                <a:gd name="connsiteX34" fmla="*/ 24638 w 1338195"/>
                <a:gd name="connsiteY34" fmla="*/ 300698 h 741257"/>
                <a:gd name="connsiteX35" fmla="*/ 96076 w 1338195"/>
                <a:gd name="connsiteY35" fmla="*/ 362610 h 741257"/>
                <a:gd name="connsiteX36" fmla="*/ 138938 w 1338195"/>
                <a:gd name="connsiteY36" fmla="*/ 412616 h 741257"/>
                <a:gd name="connsiteX37" fmla="*/ 174657 w 1338195"/>
                <a:gd name="connsiteY37" fmla="*/ 467385 h 741257"/>
                <a:gd name="connsiteX38" fmla="*/ 212757 w 1338195"/>
                <a:gd name="connsiteY38" fmla="*/ 515010 h 741257"/>
                <a:gd name="connsiteX39" fmla="*/ 253238 w 1338195"/>
                <a:gd name="connsiteY39" fmla="*/ 541204 h 741257"/>
                <a:gd name="connsiteX40" fmla="*/ 312769 w 1338195"/>
                <a:gd name="connsiteY40" fmla="*/ 567398 h 741257"/>
                <a:gd name="connsiteX41" fmla="*/ 286576 w 1338195"/>
                <a:gd name="connsiteY41" fmla="*/ 576923 h 741257"/>
                <a:gd name="connsiteX42" fmla="*/ 219901 w 1338195"/>
                <a:gd name="connsiteY42" fmla="*/ 603116 h 741257"/>
                <a:gd name="connsiteX43" fmla="*/ 131794 w 1338195"/>
                <a:gd name="connsiteY43" fmla="*/ 629310 h 741257"/>
                <a:gd name="connsiteX44" fmla="*/ 57976 w 1338195"/>
                <a:gd name="connsiteY44" fmla="*/ 674554 h 741257"/>
                <a:gd name="connsiteX45" fmla="*/ 17494 w 1338195"/>
                <a:gd name="connsiteY45" fmla="*/ 715035 h 741257"/>
                <a:gd name="connsiteX46" fmla="*/ 826 w 1338195"/>
                <a:gd name="connsiteY46" fmla="*/ 741229 h 741257"/>
                <a:gd name="connsiteX47" fmla="*/ 41307 w 1338195"/>
                <a:gd name="connsiteY47" fmla="*/ 710273 h 741257"/>
                <a:gd name="connsiteX48" fmla="*/ 88932 w 1338195"/>
                <a:gd name="connsiteY48" fmla="*/ 669791 h 741257"/>
                <a:gd name="connsiteX49" fmla="*/ 141319 w 1338195"/>
                <a:gd name="connsiteY49" fmla="*/ 643598 h 741257"/>
                <a:gd name="connsiteX50" fmla="*/ 210376 w 1338195"/>
                <a:gd name="connsiteY50" fmla="*/ 615023 h 741257"/>
                <a:gd name="connsiteX51" fmla="*/ 269907 w 1338195"/>
                <a:gd name="connsiteY51" fmla="*/ 600735 h 741257"/>
                <a:gd name="connsiteX52" fmla="*/ 236569 w 1338195"/>
                <a:gd name="connsiteY52" fmla="*/ 626929 h 741257"/>
                <a:gd name="connsiteX53" fmla="*/ 181801 w 1338195"/>
                <a:gd name="connsiteY53" fmla="*/ 662648 h 741257"/>
                <a:gd name="connsiteX54" fmla="*/ 119888 w 1338195"/>
                <a:gd name="connsiteY54" fmla="*/ 712654 h 741257"/>
                <a:gd name="connsiteX55" fmla="*/ 77026 w 1338195"/>
                <a:gd name="connsiteY55" fmla="*/ 736466 h 741257"/>
                <a:gd name="connsiteX56" fmla="*/ 162751 w 1338195"/>
                <a:gd name="connsiteY56" fmla="*/ 693604 h 741257"/>
                <a:gd name="connsiteX57" fmla="*/ 231807 w 1338195"/>
                <a:gd name="connsiteY57" fmla="*/ 648360 h 741257"/>
                <a:gd name="connsiteX58" fmla="*/ 277051 w 1338195"/>
                <a:gd name="connsiteY58" fmla="*/ 605498 h 741257"/>
                <a:gd name="connsiteX59" fmla="*/ 315151 w 1338195"/>
                <a:gd name="connsiteY59" fmla="*/ 576923 h 741257"/>
                <a:gd name="connsiteX60" fmla="*/ 369919 w 1338195"/>
                <a:gd name="connsiteY60" fmla="*/ 553110 h 741257"/>
                <a:gd name="connsiteX61" fmla="*/ 417544 w 1338195"/>
                <a:gd name="connsiteY61" fmla="*/ 510248 h 741257"/>
                <a:gd name="connsiteX62" fmla="*/ 474694 w 1338195"/>
                <a:gd name="connsiteY62" fmla="*/ 472148 h 741257"/>
                <a:gd name="connsiteX63" fmla="*/ 565182 w 1338195"/>
                <a:gd name="connsiteY63" fmla="*/ 398329 h 741257"/>
                <a:gd name="connsiteX64" fmla="*/ 588994 w 1338195"/>
                <a:gd name="connsiteY64" fmla="*/ 379279 h 741257"/>
                <a:gd name="connsiteX65" fmla="*/ 596138 w 1338195"/>
                <a:gd name="connsiteY65" fmla="*/ 410235 h 741257"/>
                <a:gd name="connsiteX66" fmla="*/ 610426 w 1338195"/>
                <a:gd name="connsiteY66" fmla="*/ 443573 h 741257"/>
                <a:gd name="connsiteX67" fmla="*/ 631857 w 1338195"/>
                <a:gd name="connsiteY67" fmla="*/ 476910 h 741257"/>
                <a:gd name="connsiteX68" fmla="*/ 653288 w 1338195"/>
                <a:gd name="connsiteY68" fmla="*/ 493579 h 741257"/>
                <a:gd name="connsiteX69" fmla="*/ 636619 w 1338195"/>
                <a:gd name="connsiteY69" fmla="*/ 457860 h 741257"/>
                <a:gd name="connsiteX70" fmla="*/ 612807 w 1338195"/>
                <a:gd name="connsiteY70" fmla="*/ 424523 h 741257"/>
                <a:gd name="connsiteX71" fmla="*/ 605663 w 1338195"/>
                <a:gd name="connsiteY71" fmla="*/ 369754 h 741257"/>
                <a:gd name="connsiteX72" fmla="*/ 629476 w 1338195"/>
                <a:gd name="connsiteY72" fmla="*/ 350704 h 741257"/>
                <a:gd name="connsiteX73" fmla="*/ 696151 w 1338195"/>
                <a:gd name="connsiteY73" fmla="*/ 312604 h 741257"/>
                <a:gd name="connsiteX74" fmla="*/ 772351 w 1338195"/>
                <a:gd name="connsiteY74" fmla="*/ 274504 h 741257"/>
                <a:gd name="connsiteX75" fmla="*/ 850932 w 1338195"/>
                <a:gd name="connsiteY75" fmla="*/ 257835 h 741257"/>
                <a:gd name="connsiteX76" fmla="*/ 931894 w 1338195"/>
                <a:gd name="connsiteY76" fmla="*/ 255454 h 741257"/>
                <a:gd name="connsiteX77" fmla="*/ 1027144 w 1338195"/>
                <a:gd name="connsiteY77" fmla="*/ 257835 h 741257"/>
                <a:gd name="connsiteX78" fmla="*/ 1084294 w 1338195"/>
                <a:gd name="connsiteY78" fmla="*/ 255454 h 741257"/>
                <a:gd name="connsiteX79" fmla="*/ 1162876 w 1338195"/>
                <a:gd name="connsiteY79" fmla="*/ 212591 h 741257"/>
                <a:gd name="connsiteX80" fmla="*/ 1231932 w 1338195"/>
                <a:gd name="connsiteY80" fmla="*/ 167348 h 741257"/>
                <a:gd name="connsiteX81" fmla="*/ 1284319 w 1338195"/>
                <a:gd name="connsiteY81" fmla="*/ 112579 h 741257"/>
                <a:gd name="connsiteX82" fmla="*/ 1329563 w 1338195"/>
                <a:gd name="connsiteY82" fmla="*/ 38760 h 741257"/>
                <a:gd name="connsiteX83" fmla="*/ 1334326 w 1338195"/>
                <a:gd name="connsiteY83" fmla="*/ 660 h 741257"/>
                <a:gd name="connsiteX0" fmla="*/ 1334326 w 1338195"/>
                <a:gd name="connsiteY0" fmla="*/ 660 h 741257"/>
                <a:gd name="connsiteX1" fmla="*/ 1289082 w 1338195"/>
                <a:gd name="connsiteY1" fmla="*/ 72098 h 741257"/>
                <a:gd name="connsiteX2" fmla="*/ 1246219 w 1338195"/>
                <a:gd name="connsiteY2" fmla="*/ 124485 h 741257"/>
                <a:gd name="connsiteX3" fmla="*/ 1203356 w 1338195"/>
                <a:gd name="connsiteY3" fmla="*/ 164966 h 741257"/>
                <a:gd name="connsiteX4" fmla="*/ 1124776 w 1338195"/>
                <a:gd name="connsiteY4" fmla="*/ 214973 h 741257"/>
                <a:gd name="connsiteX5" fmla="*/ 1065244 w 1338195"/>
                <a:gd name="connsiteY5" fmla="*/ 238785 h 741257"/>
                <a:gd name="connsiteX6" fmla="*/ 962851 w 1338195"/>
                <a:gd name="connsiteY6" fmla="*/ 243548 h 741257"/>
                <a:gd name="connsiteX7" fmla="*/ 855694 w 1338195"/>
                <a:gd name="connsiteY7" fmla="*/ 245929 h 741257"/>
                <a:gd name="connsiteX8" fmla="*/ 748538 w 1338195"/>
                <a:gd name="connsiteY8" fmla="*/ 272123 h 741257"/>
                <a:gd name="connsiteX9" fmla="*/ 662813 w 1338195"/>
                <a:gd name="connsiteY9" fmla="*/ 317366 h 741257"/>
                <a:gd name="connsiteX10" fmla="*/ 569944 w 1338195"/>
                <a:gd name="connsiteY10" fmla="*/ 376898 h 741257"/>
                <a:gd name="connsiteX11" fmla="*/ 493744 w 1338195"/>
                <a:gd name="connsiteY11" fmla="*/ 438810 h 741257"/>
                <a:gd name="connsiteX12" fmla="*/ 443738 w 1338195"/>
                <a:gd name="connsiteY12" fmla="*/ 476910 h 741257"/>
                <a:gd name="connsiteX13" fmla="*/ 434213 w 1338195"/>
                <a:gd name="connsiteY13" fmla="*/ 465004 h 741257"/>
                <a:gd name="connsiteX14" fmla="*/ 429451 w 1338195"/>
                <a:gd name="connsiteY14" fmla="*/ 395948 h 741257"/>
                <a:gd name="connsiteX15" fmla="*/ 429451 w 1338195"/>
                <a:gd name="connsiteY15" fmla="*/ 343560 h 741257"/>
                <a:gd name="connsiteX16" fmla="*/ 412782 w 1338195"/>
                <a:gd name="connsiteY16" fmla="*/ 310223 h 741257"/>
                <a:gd name="connsiteX17" fmla="*/ 388969 w 1338195"/>
                <a:gd name="connsiteY17" fmla="*/ 269741 h 741257"/>
                <a:gd name="connsiteX18" fmla="*/ 341344 w 1338195"/>
                <a:gd name="connsiteY18" fmla="*/ 229260 h 741257"/>
                <a:gd name="connsiteX19" fmla="*/ 374682 w 1338195"/>
                <a:gd name="connsiteY19" fmla="*/ 274504 h 741257"/>
                <a:gd name="connsiteX20" fmla="*/ 405638 w 1338195"/>
                <a:gd name="connsiteY20" fmla="*/ 319748 h 741257"/>
                <a:gd name="connsiteX21" fmla="*/ 412782 w 1338195"/>
                <a:gd name="connsiteY21" fmla="*/ 345941 h 741257"/>
                <a:gd name="connsiteX22" fmla="*/ 415163 w 1338195"/>
                <a:gd name="connsiteY22" fmla="*/ 395948 h 741257"/>
                <a:gd name="connsiteX23" fmla="*/ 424688 w 1338195"/>
                <a:gd name="connsiteY23" fmla="*/ 443573 h 741257"/>
                <a:gd name="connsiteX24" fmla="*/ 431832 w 1338195"/>
                <a:gd name="connsiteY24" fmla="*/ 491198 h 741257"/>
                <a:gd name="connsiteX25" fmla="*/ 396113 w 1338195"/>
                <a:gd name="connsiteY25" fmla="*/ 515010 h 741257"/>
                <a:gd name="connsiteX26" fmla="*/ 353251 w 1338195"/>
                <a:gd name="connsiteY26" fmla="*/ 548348 h 741257"/>
                <a:gd name="connsiteX27" fmla="*/ 319913 w 1338195"/>
                <a:gd name="connsiteY27" fmla="*/ 562635 h 741257"/>
                <a:gd name="connsiteX28" fmla="*/ 281813 w 1338195"/>
                <a:gd name="connsiteY28" fmla="*/ 541204 h 741257"/>
                <a:gd name="connsiteX29" fmla="*/ 241332 w 1338195"/>
                <a:gd name="connsiteY29" fmla="*/ 519773 h 741257"/>
                <a:gd name="connsiteX30" fmla="*/ 203232 w 1338195"/>
                <a:gd name="connsiteY30" fmla="*/ 488816 h 741257"/>
                <a:gd name="connsiteX31" fmla="*/ 167513 w 1338195"/>
                <a:gd name="connsiteY31" fmla="*/ 431666 h 741257"/>
                <a:gd name="connsiteX32" fmla="*/ 122269 w 1338195"/>
                <a:gd name="connsiteY32" fmla="*/ 372135 h 741257"/>
                <a:gd name="connsiteX33" fmla="*/ 72263 w 1338195"/>
                <a:gd name="connsiteY33" fmla="*/ 326891 h 741257"/>
                <a:gd name="connsiteX34" fmla="*/ 24638 w 1338195"/>
                <a:gd name="connsiteY34" fmla="*/ 300698 h 741257"/>
                <a:gd name="connsiteX35" fmla="*/ 96076 w 1338195"/>
                <a:gd name="connsiteY35" fmla="*/ 362610 h 741257"/>
                <a:gd name="connsiteX36" fmla="*/ 138938 w 1338195"/>
                <a:gd name="connsiteY36" fmla="*/ 412616 h 741257"/>
                <a:gd name="connsiteX37" fmla="*/ 174657 w 1338195"/>
                <a:gd name="connsiteY37" fmla="*/ 467385 h 741257"/>
                <a:gd name="connsiteX38" fmla="*/ 212757 w 1338195"/>
                <a:gd name="connsiteY38" fmla="*/ 515010 h 741257"/>
                <a:gd name="connsiteX39" fmla="*/ 253238 w 1338195"/>
                <a:gd name="connsiteY39" fmla="*/ 541204 h 741257"/>
                <a:gd name="connsiteX40" fmla="*/ 312769 w 1338195"/>
                <a:gd name="connsiteY40" fmla="*/ 567398 h 741257"/>
                <a:gd name="connsiteX41" fmla="*/ 286576 w 1338195"/>
                <a:gd name="connsiteY41" fmla="*/ 576923 h 741257"/>
                <a:gd name="connsiteX42" fmla="*/ 219901 w 1338195"/>
                <a:gd name="connsiteY42" fmla="*/ 603116 h 741257"/>
                <a:gd name="connsiteX43" fmla="*/ 131794 w 1338195"/>
                <a:gd name="connsiteY43" fmla="*/ 629310 h 741257"/>
                <a:gd name="connsiteX44" fmla="*/ 57976 w 1338195"/>
                <a:gd name="connsiteY44" fmla="*/ 674554 h 741257"/>
                <a:gd name="connsiteX45" fmla="*/ 17494 w 1338195"/>
                <a:gd name="connsiteY45" fmla="*/ 715035 h 741257"/>
                <a:gd name="connsiteX46" fmla="*/ 826 w 1338195"/>
                <a:gd name="connsiteY46" fmla="*/ 741229 h 741257"/>
                <a:gd name="connsiteX47" fmla="*/ 41307 w 1338195"/>
                <a:gd name="connsiteY47" fmla="*/ 710273 h 741257"/>
                <a:gd name="connsiteX48" fmla="*/ 88932 w 1338195"/>
                <a:gd name="connsiteY48" fmla="*/ 669791 h 741257"/>
                <a:gd name="connsiteX49" fmla="*/ 141319 w 1338195"/>
                <a:gd name="connsiteY49" fmla="*/ 643598 h 741257"/>
                <a:gd name="connsiteX50" fmla="*/ 210376 w 1338195"/>
                <a:gd name="connsiteY50" fmla="*/ 615023 h 741257"/>
                <a:gd name="connsiteX51" fmla="*/ 269907 w 1338195"/>
                <a:gd name="connsiteY51" fmla="*/ 600735 h 741257"/>
                <a:gd name="connsiteX52" fmla="*/ 236569 w 1338195"/>
                <a:gd name="connsiteY52" fmla="*/ 626929 h 741257"/>
                <a:gd name="connsiteX53" fmla="*/ 181801 w 1338195"/>
                <a:gd name="connsiteY53" fmla="*/ 662648 h 741257"/>
                <a:gd name="connsiteX54" fmla="*/ 119888 w 1338195"/>
                <a:gd name="connsiteY54" fmla="*/ 712654 h 741257"/>
                <a:gd name="connsiteX55" fmla="*/ 77026 w 1338195"/>
                <a:gd name="connsiteY55" fmla="*/ 736466 h 741257"/>
                <a:gd name="connsiteX56" fmla="*/ 162751 w 1338195"/>
                <a:gd name="connsiteY56" fmla="*/ 693604 h 741257"/>
                <a:gd name="connsiteX57" fmla="*/ 231807 w 1338195"/>
                <a:gd name="connsiteY57" fmla="*/ 648360 h 741257"/>
                <a:gd name="connsiteX58" fmla="*/ 277051 w 1338195"/>
                <a:gd name="connsiteY58" fmla="*/ 605498 h 741257"/>
                <a:gd name="connsiteX59" fmla="*/ 315151 w 1338195"/>
                <a:gd name="connsiteY59" fmla="*/ 576923 h 741257"/>
                <a:gd name="connsiteX60" fmla="*/ 369919 w 1338195"/>
                <a:gd name="connsiteY60" fmla="*/ 553110 h 741257"/>
                <a:gd name="connsiteX61" fmla="*/ 417544 w 1338195"/>
                <a:gd name="connsiteY61" fmla="*/ 510248 h 741257"/>
                <a:gd name="connsiteX62" fmla="*/ 474694 w 1338195"/>
                <a:gd name="connsiteY62" fmla="*/ 472148 h 741257"/>
                <a:gd name="connsiteX63" fmla="*/ 565182 w 1338195"/>
                <a:gd name="connsiteY63" fmla="*/ 398329 h 741257"/>
                <a:gd name="connsiteX64" fmla="*/ 588994 w 1338195"/>
                <a:gd name="connsiteY64" fmla="*/ 379279 h 741257"/>
                <a:gd name="connsiteX65" fmla="*/ 596138 w 1338195"/>
                <a:gd name="connsiteY65" fmla="*/ 410235 h 741257"/>
                <a:gd name="connsiteX66" fmla="*/ 610426 w 1338195"/>
                <a:gd name="connsiteY66" fmla="*/ 443573 h 741257"/>
                <a:gd name="connsiteX67" fmla="*/ 631857 w 1338195"/>
                <a:gd name="connsiteY67" fmla="*/ 476910 h 741257"/>
                <a:gd name="connsiteX68" fmla="*/ 653288 w 1338195"/>
                <a:gd name="connsiteY68" fmla="*/ 493579 h 741257"/>
                <a:gd name="connsiteX69" fmla="*/ 636619 w 1338195"/>
                <a:gd name="connsiteY69" fmla="*/ 457860 h 741257"/>
                <a:gd name="connsiteX70" fmla="*/ 612807 w 1338195"/>
                <a:gd name="connsiteY70" fmla="*/ 424523 h 741257"/>
                <a:gd name="connsiteX71" fmla="*/ 605663 w 1338195"/>
                <a:gd name="connsiteY71" fmla="*/ 369754 h 741257"/>
                <a:gd name="connsiteX72" fmla="*/ 629476 w 1338195"/>
                <a:gd name="connsiteY72" fmla="*/ 350704 h 741257"/>
                <a:gd name="connsiteX73" fmla="*/ 696151 w 1338195"/>
                <a:gd name="connsiteY73" fmla="*/ 312604 h 741257"/>
                <a:gd name="connsiteX74" fmla="*/ 772351 w 1338195"/>
                <a:gd name="connsiteY74" fmla="*/ 274504 h 741257"/>
                <a:gd name="connsiteX75" fmla="*/ 850932 w 1338195"/>
                <a:gd name="connsiteY75" fmla="*/ 257835 h 741257"/>
                <a:gd name="connsiteX76" fmla="*/ 931894 w 1338195"/>
                <a:gd name="connsiteY76" fmla="*/ 255454 h 741257"/>
                <a:gd name="connsiteX77" fmla="*/ 1027144 w 1338195"/>
                <a:gd name="connsiteY77" fmla="*/ 257835 h 741257"/>
                <a:gd name="connsiteX78" fmla="*/ 1084294 w 1338195"/>
                <a:gd name="connsiteY78" fmla="*/ 255454 h 741257"/>
                <a:gd name="connsiteX79" fmla="*/ 1162876 w 1338195"/>
                <a:gd name="connsiteY79" fmla="*/ 212591 h 741257"/>
                <a:gd name="connsiteX80" fmla="*/ 1231932 w 1338195"/>
                <a:gd name="connsiteY80" fmla="*/ 167348 h 741257"/>
                <a:gd name="connsiteX81" fmla="*/ 1284319 w 1338195"/>
                <a:gd name="connsiteY81" fmla="*/ 112579 h 741257"/>
                <a:gd name="connsiteX82" fmla="*/ 1329563 w 1338195"/>
                <a:gd name="connsiteY82" fmla="*/ 38760 h 741257"/>
                <a:gd name="connsiteX83" fmla="*/ 1334326 w 1338195"/>
                <a:gd name="connsiteY83" fmla="*/ 660 h 741257"/>
                <a:gd name="connsiteX0" fmla="*/ 1334326 w 1338195"/>
                <a:gd name="connsiteY0" fmla="*/ 660 h 741257"/>
                <a:gd name="connsiteX1" fmla="*/ 1289082 w 1338195"/>
                <a:gd name="connsiteY1" fmla="*/ 72098 h 741257"/>
                <a:gd name="connsiteX2" fmla="*/ 1246219 w 1338195"/>
                <a:gd name="connsiteY2" fmla="*/ 124485 h 741257"/>
                <a:gd name="connsiteX3" fmla="*/ 1203356 w 1338195"/>
                <a:gd name="connsiteY3" fmla="*/ 164966 h 741257"/>
                <a:gd name="connsiteX4" fmla="*/ 1124776 w 1338195"/>
                <a:gd name="connsiteY4" fmla="*/ 214973 h 741257"/>
                <a:gd name="connsiteX5" fmla="*/ 1065244 w 1338195"/>
                <a:gd name="connsiteY5" fmla="*/ 238785 h 741257"/>
                <a:gd name="connsiteX6" fmla="*/ 962851 w 1338195"/>
                <a:gd name="connsiteY6" fmla="*/ 243548 h 741257"/>
                <a:gd name="connsiteX7" fmla="*/ 855694 w 1338195"/>
                <a:gd name="connsiteY7" fmla="*/ 245929 h 741257"/>
                <a:gd name="connsiteX8" fmla="*/ 748538 w 1338195"/>
                <a:gd name="connsiteY8" fmla="*/ 272123 h 741257"/>
                <a:gd name="connsiteX9" fmla="*/ 662813 w 1338195"/>
                <a:gd name="connsiteY9" fmla="*/ 317366 h 741257"/>
                <a:gd name="connsiteX10" fmla="*/ 569944 w 1338195"/>
                <a:gd name="connsiteY10" fmla="*/ 376898 h 741257"/>
                <a:gd name="connsiteX11" fmla="*/ 493744 w 1338195"/>
                <a:gd name="connsiteY11" fmla="*/ 438810 h 741257"/>
                <a:gd name="connsiteX12" fmla="*/ 443738 w 1338195"/>
                <a:gd name="connsiteY12" fmla="*/ 476910 h 741257"/>
                <a:gd name="connsiteX13" fmla="*/ 434213 w 1338195"/>
                <a:gd name="connsiteY13" fmla="*/ 465004 h 741257"/>
                <a:gd name="connsiteX14" fmla="*/ 429451 w 1338195"/>
                <a:gd name="connsiteY14" fmla="*/ 395948 h 741257"/>
                <a:gd name="connsiteX15" fmla="*/ 429451 w 1338195"/>
                <a:gd name="connsiteY15" fmla="*/ 343560 h 741257"/>
                <a:gd name="connsiteX16" fmla="*/ 412782 w 1338195"/>
                <a:gd name="connsiteY16" fmla="*/ 310223 h 741257"/>
                <a:gd name="connsiteX17" fmla="*/ 388969 w 1338195"/>
                <a:gd name="connsiteY17" fmla="*/ 269741 h 741257"/>
                <a:gd name="connsiteX18" fmla="*/ 341344 w 1338195"/>
                <a:gd name="connsiteY18" fmla="*/ 229260 h 741257"/>
                <a:gd name="connsiteX19" fmla="*/ 374682 w 1338195"/>
                <a:gd name="connsiteY19" fmla="*/ 274504 h 741257"/>
                <a:gd name="connsiteX20" fmla="*/ 405638 w 1338195"/>
                <a:gd name="connsiteY20" fmla="*/ 319748 h 741257"/>
                <a:gd name="connsiteX21" fmla="*/ 412782 w 1338195"/>
                <a:gd name="connsiteY21" fmla="*/ 345941 h 741257"/>
                <a:gd name="connsiteX22" fmla="*/ 415163 w 1338195"/>
                <a:gd name="connsiteY22" fmla="*/ 395948 h 741257"/>
                <a:gd name="connsiteX23" fmla="*/ 424688 w 1338195"/>
                <a:gd name="connsiteY23" fmla="*/ 443573 h 741257"/>
                <a:gd name="connsiteX24" fmla="*/ 431832 w 1338195"/>
                <a:gd name="connsiteY24" fmla="*/ 491198 h 741257"/>
                <a:gd name="connsiteX25" fmla="*/ 396113 w 1338195"/>
                <a:gd name="connsiteY25" fmla="*/ 515010 h 741257"/>
                <a:gd name="connsiteX26" fmla="*/ 353251 w 1338195"/>
                <a:gd name="connsiteY26" fmla="*/ 548348 h 741257"/>
                <a:gd name="connsiteX27" fmla="*/ 319913 w 1338195"/>
                <a:gd name="connsiteY27" fmla="*/ 562635 h 741257"/>
                <a:gd name="connsiteX28" fmla="*/ 281813 w 1338195"/>
                <a:gd name="connsiteY28" fmla="*/ 541204 h 741257"/>
                <a:gd name="connsiteX29" fmla="*/ 241332 w 1338195"/>
                <a:gd name="connsiteY29" fmla="*/ 519773 h 741257"/>
                <a:gd name="connsiteX30" fmla="*/ 203232 w 1338195"/>
                <a:gd name="connsiteY30" fmla="*/ 488816 h 741257"/>
                <a:gd name="connsiteX31" fmla="*/ 167513 w 1338195"/>
                <a:gd name="connsiteY31" fmla="*/ 431666 h 741257"/>
                <a:gd name="connsiteX32" fmla="*/ 122269 w 1338195"/>
                <a:gd name="connsiteY32" fmla="*/ 372135 h 741257"/>
                <a:gd name="connsiteX33" fmla="*/ 72263 w 1338195"/>
                <a:gd name="connsiteY33" fmla="*/ 326891 h 741257"/>
                <a:gd name="connsiteX34" fmla="*/ 24638 w 1338195"/>
                <a:gd name="connsiteY34" fmla="*/ 300698 h 741257"/>
                <a:gd name="connsiteX35" fmla="*/ 96076 w 1338195"/>
                <a:gd name="connsiteY35" fmla="*/ 362610 h 741257"/>
                <a:gd name="connsiteX36" fmla="*/ 138938 w 1338195"/>
                <a:gd name="connsiteY36" fmla="*/ 412616 h 741257"/>
                <a:gd name="connsiteX37" fmla="*/ 174657 w 1338195"/>
                <a:gd name="connsiteY37" fmla="*/ 467385 h 741257"/>
                <a:gd name="connsiteX38" fmla="*/ 212757 w 1338195"/>
                <a:gd name="connsiteY38" fmla="*/ 515010 h 741257"/>
                <a:gd name="connsiteX39" fmla="*/ 253238 w 1338195"/>
                <a:gd name="connsiteY39" fmla="*/ 541204 h 741257"/>
                <a:gd name="connsiteX40" fmla="*/ 312769 w 1338195"/>
                <a:gd name="connsiteY40" fmla="*/ 567398 h 741257"/>
                <a:gd name="connsiteX41" fmla="*/ 286576 w 1338195"/>
                <a:gd name="connsiteY41" fmla="*/ 576923 h 741257"/>
                <a:gd name="connsiteX42" fmla="*/ 219901 w 1338195"/>
                <a:gd name="connsiteY42" fmla="*/ 603116 h 741257"/>
                <a:gd name="connsiteX43" fmla="*/ 131794 w 1338195"/>
                <a:gd name="connsiteY43" fmla="*/ 629310 h 741257"/>
                <a:gd name="connsiteX44" fmla="*/ 57976 w 1338195"/>
                <a:gd name="connsiteY44" fmla="*/ 674554 h 741257"/>
                <a:gd name="connsiteX45" fmla="*/ 17494 w 1338195"/>
                <a:gd name="connsiteY45" fmla="*/ 715035 h 741257"/>
                <a:gd name="connsiteX46" fmla="*/ 826 w 1338195"/>
                <a:gd name="connsiteY46" fmla="*/ 741229 h 741257"/>
                <a:gd name="connsiteX47" fmla="*/ 41307 w 1338195"/>
                <a:gd name="connsiteY47" fmla="*/ 710273 h 741257"/>
                <a:gd name="connsiteX48" fmla="*/ 88932 w 1338195"/>
                <a:gd name="connsiteY48" fmla="*/ 669791 h 741257"/>
                <a:gd name="connsiteX49" fmla="*/ 141319 w 1338195"/>
                <a:gd name="connsiteY49" fmla="*/ 643598 h 741257"/>
                <a:gd name="connsiteX50" fmla="*/ 210376 w 1338195"/>
                <a:gd name="connsiteY50" fmla="*/ 615023 h 741257"/>
                <a:gd name="connsiteX51" fmla="*/ 269907 w 1338195"/>
                <a:gd name="connsiteY51" fmla="*/ 600735 h 741257"/>
                <a:gd name="connsiteX52" fmla="*/ 236569 w 1338195"/>
                <a:gd name="connsiteY52" fmla="*/ 626929 h 741257"/>
                <a:gd name="connsiteX53" fmla="*/ 181801 w 1338195"/>
                <a:gd name="connsiteY53" fmla="*/ 662648 h 741257"/>
                <a:gd name="connsiteX54" fmla="*/ 119888 w 1338195"/>
                <a:gd name="connsiteY54" fmla="*/ 712654 h 741257"/>
                <a:gd name="connsiteX55" fmla="*/ 77026 w 1338195"/>
                <a:gd name="connsiteY55" fmla="*/ 736466 h 741257"/>
                <a:gd name="connsiteX56" fmla="*/ 162751 w 1338195"/>
                <a:gd name="connsiteY56" fmla="*/ 693604 h 741257"/>
                <a:gd name="connsiteX57" fmla="*/ 231807 w 1338195"/>
                <a:gd name="connsiteY57" fmla="*/ 648360 h 741257"/>
                <a:gd name="connsiteX58" fmla="*/ 277051 w 1338195"/>
                <a:gd name="connsiteY58" fmla="*/ 605498 h 741257"/>
                <a:gd name="connsiteX59" fmla="*/ 315151 w 1338195"/>
                <a:gd name="connsiteY59" fmla="*/ 576923 h 741257"/>
                <a:gd name="connsiteX60" fmla="*/ 369919 w 1338195"/>
                <a:gd name="connsiteY60" fmla="*/ 553110 h 741257"/>
                <a:gd name="connsiteX61" fmla="*/ 417544 w 1338195"/>
                <a:gd name="connsiteY61" fmla="*/ 510248 h 741257"/>
                <a:gd name="connsiteX62" fmla="*/ 474694 w 1338195"/>
                <a:gd name="connsiteY62" fmla="*/ 472148 h 741257"/>
                <a:gd name="connsiteX63" fmla="*/ 565182 w 1338195"/>
                <a:gd name="connsiteY63" fmla="*/ 398329 h 741257"/>
                <a:gd name="connsiteX64" fmla="*/ 588994 w 1338195"/>
                <a:gd name="connsiteY64" fmla="*/ 379279 h 741257"/>
                <a:gd name="connsiteX65" fmla="*/ 596138 w 1338195"/>
                <a:gd name="connsiteY65" fmla="*/ 410235 h 741257"/>
                <a:gd name="connsiteX66" fmla="*/ 610426 w 1338195"/>
                <a:gd name="connsiteY66" fmla="*/ 443573 h 741257"/>
                <a:gd name="connsiteX67" fmla="*/ 631857 w 1338195"/>
                <a:gd name="connsiteY67" fmla="*/ 476910 h 741257"/>
                <a:gd name="connsiteX68" fmla="*/ 653288 w 1338195"/>
                <a:gd name="connsiteY68" fmla="*/ 493579 h 741257"/>
                <a:gd name="connsiteX69" fmla="*/ 636619 w 1338195"/>
                <a:gd name="connsiteY69" fmla="*/ 457860 h 741257"/>
                <a:gd name="connsiteX70" fmla="*/ 612807 w 1338195"/>
                <a:gd name="connsiteY70" fmla="*/ 424523 h 741257"/>
                <a:gd name="connsiteX71" fmla="*/ 605663 w 1338195"/>
                <a:gd name="connsiteY71" fmla="*/ 369754 h 741257"/>
                <a:gd name="connsiteX72" fmla="*/ 629476 w 1338195"/>
                <a:gd name="connsiteY72" fmla="*/ 350704 h 741257"/>
                <a:gd name="connsiteX73" fmla="*/ 696151 w 1338195"/>
                <a:gd name="connsiteY73" fmla="*/ 312604 h 741257"/>
                <a:gd name="connsiteX74" fmla="*/ 772351 w 1338195"/>
                <a:gd name="connsiteY74" fmla="*/ 274504 h 741257"/>
                <a:gd name="connsiteX75" fmla="*/ 850932 w 1338195"/>
                <a:gd name="connsiteY75" fmla="*/ 257835 h 741257"/>
                <a:gd name="connsiteX76" fmla="*/ 931894 w 1338195"/>
                <a:gd name="connsiteY76" fmla="*/ 255454 h 741257"/>
                <a:gd name="connsiteX77" fmla="*/ 1027144 w 1338195"/>
                <a:gd name="connsiteY77" fmla="*/ 257835 h 741257"/>
                <a:gd name="connsiteX78" fmla="*/ 1084294 w 1338195"/>
                <a:gd name="connsiteY78" fmla="*/ 255454 h 741257"/>
                <a:gd name="connsiteX79" fmla="*/ 1162876 w 1338195"/>
                <a:gd name="connsiteY79" fmla="*/ 217353 h 741257"/>
                <a:gd name="connsiteX80" fmla="*/ 1231932 w 1338195"/>
                <a:gd name="connsiteY80" fmla="*/ 167348 h 741257"/>
                <a:gd name="connsiteX81" fmla="*/ 1284319 w 1338195"/>
                <a:gd name="connsiteY81" fmla="*/ 112579 h 741257"/>
                <a:gd name="connsiteX82" fmla="*/ 1329563 w 1338195"/>
                <a:gd name="connsiteY82" fmla="*/ 38760 h 741257"/>
                <a:gd name="connsiteX83" fmla="*/ 1334326 w 1338195"/>
                <a:gd name="connsiteY83" fmla="*/ 660 h 741257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3738 w 1342105"/>
                <a:gd name="connsiteY12" fmla="*/ 477046 h 741393"/>
                <a:gd name="connsiteX13" fmla="*/ 434213 w 1342105"/>
                <a:gd name="connsiteY13" fmla="*/ 465140 h 741393"/>
                <a:gd name="connsiteX14" fmla="*/ 429451 w 1342105"/>
                <a:gd name="connsiteY14" fmla="*/ 396084 h 741393"/>
                <a:gd name="connsiteX15" fmla="*/ 429451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69877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5638 w 1342105"/>
                <a:gd name="connsiteY20" fmla="*/ 319884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31832 w 1342105"/>
                <a:gd name="connsiteY24" fmla="*/ 491334 h 741393"/>
                <a:gd name="connsiteX25" fmla="*/ 396113 w 1342105"/>
                <a:gd name="connsiteY25" fmla="*/ 515146 h 741393"/>
                <a:gd name="connsiteX26" fmla="*/ 353251 w 1342105"/>
                <a:gd name="connsiteY26" fmla="*/ 548484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7513 w 1342105"/>
                <a:gd name="connsiteY31" fmla="*/ 431802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6076 w 1342105"/>
                <a:gd name="connsiteY35" fmla="*/ 362746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12769 w 1342105"/>
                <a:gd name="connsiteY40" fmla="*/ 567534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2784 h 741393"/>
                <a:gd name="connsiteX54" fmla="*/ 119888 w 1342105"/>
                <a:gd name="connsiteY54" fmla="*/ 712790 h 741393"/>
                <a:gd name="connsiteX55" fmla="*/ 77026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77051 w 1342105"/>
                <a:gd name="connsiteY58" fmla="*/ 605634 h 741393"/>
                <a:gd name="connsiteX59" fmla="*/ 315151 w 1342105"/>
                <a:gd name="connsiteY59" fmla="*/ 577059 h 741393"/>
                <a:gd name="connsiteX60" fmla="*/ 369919 w 1342105"/>
                <a:gd name="connsiteY60" fmla="*/ 553246 h 741393"/>
                <a:gd name="connsiteX61" fmla="*/ 417544 w 1342105"/>
                <a:gd name="connsiteY61" fmla="*/ 510384 h 741393"/>
                <a:gd name="connsiteX62" fmla="*/ 474694 w 1342105"/>
                <a:gd name="connsiteY62" fmla="*/ 472284 h 741393"/>
                <a:gd name="connsiteX63" fmla="*/ 565182 w 1342105"/>
                <a:gd name="connsiteY63" fmla="*/ 398465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6619 w 1342105"/>
                <a:gd name="connsiteY69" fmla="*/ 457996 h 741393"/>
                <a:gd name="connsiteX70" fmla="*/ 612807 w 1342105"/>
                <a:gd name="connsiteY70" fmla="*/ 424659 h 741393"/>
                <a:gd name="connsiteX71" fmla="*/ 605663 w 1342105"/>
                <a:gd name="connsiteY71" fmla="*/ 369890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27144 w 1342105"/>
                <a:gd name="connsiteY77" fmla="*/ 257971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3738 w 1342105"/>
                <a:gd name="connsiteY12" fmla="*/ 477046 h 741393"/>
                <a:gd name="connsiteX13" fmla="*/ 434213 w 1342105"/>
                <a:gd name="connsiteY13" fmla="*/ 465140 h 741393"/>
                <a:gd name="connsiteX14" fmla="*/ 429451 w 1342105"/>
                <a:gd name="connsiteY14" fmla="*/ 396084 h 741393"/>
                <a:gd name="connsiteX15" fmla="*/ 429451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69877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5638 w 1342105"/>
                <a:gd name="connsiteY20" fmla="*/ 319884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31832 w 1342105"/>
                <a:gd name="connsiteY24" fmla="*/ 491334 h 741393"/>
                <a:gd name="connsiteX25" fmla="*/ 396113 w 1342105"/>
                <a:gd name="connsiteY25" fmla="*/ 515146 h 741393"/>
                <a:gd name="connsiteX26" fmla="*/ 353251 w 1342105"/>
                <a:gd name="connsiteY26" fmla="*/ 548484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7513 w 1342105"/>
                <a:gd name="connsiteY31" fmla="*/ 431802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6076 w 1342105"/>
                <a:gd name="connsiteY35" fmla="*/ 362746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12769 w 1342105"/>
                <a:gd name="connsiteY40" fmla="*/ 567534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2784 h 741393"/>
                <a:gd name="connsiteX54" fmla="*/ 119888 w 1342105"/>
                <a:gd name="connsiteY54" fmla="*/ 712790 h 741393"/>
                <a:gd name="connsiteX55" fmla="*/ 77026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77051 w 1342105"/>
                <a:gd name="connsiteY58" fmla="*/ 605634 h 741393"/>
                <a:gd name="connsiteX59" fmla="*/ 315151 w 1342105"/>
                <a:gd name="connsiteY59" fmla="*/ 577059 h 741393"/>
                <a:gd name="connsiteX60" fmla="*/ 369919 w 1342105"/>
                <a:gd name="connsiteY60" fmla="*/ 553246 h 741393"/>
                <a:gd name="connsiteX61" fmla="*/ 417544 w 1342105"/>
                <a:gd name="connsiteY61" fmla="*/ 510384 h 741393"/>
                <a:gd name="connsiteX62" fmla="*/ 474694 w 1342105"/>
                <a:gd name="connsiteY62" fmla="*/ 472284 h 741393"/>
                <a:gd name="connsiteX63" fmla="*/ 565182 w 1342105"/>
                <a:gd name="connsiteY63" fmla="*/ 398465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6619 w 1342105"/>
                <a:gd name="connsiteY69" fmla="*/ 457996 h 741393"/>
                <a:gd name="connsiteX70" fmla="*/ 612807 w 1342105"/>
                <a:gd name="connsiteY70" fmla="*/ 424659 h 741393"/>
                <a:gd name="connsiteX71" fmla="*/ 605663 w 1342105"/>
                <a:gd name="connsiteY71" fmla="*/ 369890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3738 w 1342105"/>
                <a:gd name="connsiteY12" fmla="*/ 477046 h 741393"/>
                <a:gd name="connsiteX13" fmla="*/ 434213 w 1342105"/>
                <a:gd name="connsiteY13" fmla="*/ 465140 h 741393"/>
                <a:gd name="connsiteX14" fmla="*/ 429451 w 1342105"/>
                <a:gd name="connsiteY14" fmla="*/ 396084 h 741393"/>
                <a:gd name="connsiteX15" fmla="*/ 429451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69877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5638 w 1342105"/>
                <a:gd name="connsiteY20" fmla="*/ 319884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31832 w 1342105"/>
                <a:gd name="connsiteY24" fmla="*/ 491334 h 741393"/>
                <a:gd name="connsiteX25" fmla="*/ 396113 w 1342105"/>
                <a:gd name="connsiteY25" fmla="*/ 515146 h 741393"/>
                <a:gd name="connsiteX26" fmla="*/ 353251 w 1342105"/>
                <a:gd name="connsiteY26" fmla="*/ 548484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7513 w 1342105"/>
                <a:gd name="connsiteY31" fmla="*/ 431802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6076 w 1342105"/>
                <a:gd name="connsiteY35" fmla="*/ 362746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12769 w 1342105"/>
                <a:gd name="connsiteY40" fmla="*/ 567534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2784 h 741393"/>
                <a:gd name="connsiteX54" fmla="*/ 119888 w 1342105"/>
                <a:gd name="connsiteY54" fmla="*/ 712790 h 741393"/>
                <a:gd name="connsiteX55" fmla="*/ 77026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77051 w 1342105"/>
                <a:gd name="connsiteY58" fmla="*/ 605634 h 741393"/>
                <a:gd name="connsiteX59" fmla="*/ 315151 w 1342105"/>
                <a:gd name="connsiteY59" fmla="*/ 577059 h 741393"/>
                <a:gd name="connsiteX60" fmla="*/ 369919 w 1342105"/>
                <a:gd name="connsiteY60" fmla="*/ 553246 h 741393"/>
                <a:gd name="connsiteX61" fmla="*/ 417544 w 1342105"/>
                <a:gd name="connsiteY61" fmla="*/ 510384 h 741393"/>
                <a:gd name="connsiteX62" fmla="*/ 474694 w 1342105"/>
                <a:gd name="connsiteY62" fmla="*/ 472284 h 741393"/>
                <a:gd name="connsiteX63" fmla="*/ 565182 w 1342105"/>
                <a:gd name="connsiteY63" fmla="*/ 398465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69890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3738 w 1342105"/>
                <a:gd name="connsiteY12" fmla="*/ 477046 h 741393"/>
                <a:gd name="connsiteX13" fmla="*/ 434213 w 1342105"/>
                <a:gd name="connsiteY13" fmla="*/ 465140 h 741393"/>
                <a:gd name="connsiteX14" fmla="*/ 429451 w 1342105"/>
                <a:gd name="connsiteY14" fmla="*/ 396084 h 741393"/>
                <a:gd name="connsiteX15" fmla="*/ 429451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69877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5638 w 1342105"/>
                <a:gd name="connsiteY20" fmla="*/ 319884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31832 w 1342105"/>
                <a:gd name="connsiteY24" fmla="*/ 491334 h 741393"/>
                <a:gd name="connsiteX25" fmla="*/ 396113 w 1342105"/>
                <a:gd name="connsiteY25" fmla="*/ 515146 h 741393"/>
                <a:gd name="connsiteX26" fmla="*/ 353251 w 1342105"/>
                <a:gd name="connsiteY26" fmla="*/ 548484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7513 w 1342105"/>
                <a:gd name="connsiteY31" fmla="*/ 431802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6076 w 1342105"/>
                <a:gd name="connsiteY35" fmla="*/ 362746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12769 w 1342105"/>
                <a:gd name="connsiteY40" fmla="*/ 567534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2784 h 741393"/>
                <a:gd name="connsiteX54" fmla="*/ 119888 w 1342105"/>
                <a:gd name="connsiteY54" fmla="*/ 712790 h 741393"/>
                <a:gd name="connsiteX55" fmla="*/ 77026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81813 w 1342105"/>
                <a:gd name="connsiteY58" fmla="*/ 610397 h 741393"/>
                <a:gd name="connsiteX59" fmla="*/ 315151 w 1342105"/>
                <a:gd name="connsiteY59" fmla="*/ 577059 h 741393"/>
                <a:gd name="connsiteX60" fmla="*/ 369919 w 1342105"/>
                <a:gd name="connsiteY60" fmla="*/ 553246 h 741393"/>
                <a:gd name="connsiteX61" fmla="*/ 417544 w 1342105"/>
                <a:gd name="connsiteY61" fmla="*/ 510384 h 741393"/>
                <a:gd name="connsiteX62" fmla="*/ 474694 w 1342105"/>
                <a:gd name="connsiteY62" fmla="*/ 472284 h 741393"/>
                <a:gd name="connsiteX63" fmla="*/ 565182 w 1342105"/>
                <a:gd name="connsiteY63" fmla="*/ 398465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69890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3738 w 1342105"/>
                <a:gd name="connsiteY12" fmla="*/ 477046 h 741393"/>
                <a:gd name="connsiteX13" fmla="*/ 434213 w 1342105"/>
                <a:gd name="connsiteY13" fmla="*/ 465140 h 741393"/>
                <a:gd name="connsiteX14" fmla="*/ 429451 w 1342105"/>
                <a:gd name="connsiteY14" fmla="*/ 396084 h 741393"/>
                <a:gd name="connsiteX15" fmla="*/ 429451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69877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5638 w 1342105"/>
                <a:gd name="connsiteY20" fmla="*/ 319884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31832 w 1342105"/>
                <a:gd name="connsiteY24" fmla="*/ 491334 h 741393"/>
                <a:gd name="connsiteX25" fmla="*/ 396113 w 1342105"/>
                <a:gd name="connsiteY25" fmla="*/ 515146 h 741393"/>
                <a:gd name="connsiteX26" fmla="*/ 353251 w 1342105"/>
                <a:gd name="connsiteY26" fmla="*/ 548484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7513 w 1342105"/>
                <a:gd name="connsiteY31" fmla="*/ 431802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6076 w 1342105"/>
                <a:gd name="connsiteY35" fmla="*/ 362746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12769 w 1342105"/>
                <a:gd name="connsiteY40" fmla="*/ 567534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2784 h 741393"/>
                <a:gd name="connsiteX54" fmla="*/ 119888 w 1342105"/>
                <a:gd name="connsiteY54" fmla="*/ 712790 h 741393"/>
                <a:gd name="connsiteX55" fmla="*/ 86551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81813 w 1342105"/>
                <a:gd name="connsiteY58" fmla="*/ 610397 h 741393"/>
                <a:gd name="connsiteX59" fmla="*/ 315151 w 1342105"/>
                <a:gd name="connsiteY59" fmla="*/ 577059 h 741393"/>
                <a:gd name="connsiteX60" fmla="*/ 369919 w 1342105"/>
                <a:gd name="connsiteY60" fmla="*/ 553246 h 741393"/>
                <a:gd name="connsiteX61" fmla="*/ 417544 w 1342105"/>
                <a:gd name="connsiteY61" fmla="*/ 510384 h 741393"/>
                <a:gd name="connsiteX62" fmla="*/ 474694 w 1342105"/>
                <a:gd name="connsiteY62" fmla="*/ 472284 h 741393"/>
                <a:gd name="connsiteX63" fmla="*/ 565182 w 1342105"/>
                <a:gd name="connsiteY63" fmla="*/ 398465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69890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3738 w 1342105"/>
                <a:gd name="connsiteY12" fmla="*/ 477046 h 741393"/>
                <a:gd name="connsiteX13" fmla="*/ 434213 w 1342105"/>
                <a:gd name="connsiteY13" fmla="*/ 465140 h 741393"/>
                <a:gd name="connsiteX14" fmla="*/ 429451 w 1342105"/>
                <a:gd name="connsiteY14" fmla="*/ 396084 h 741393"/>
                <a:gd name="connsiteX15" fmla="*/ 429451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69877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5638 w 1342105"/>
                <a:gd name="connsiteY20" fmla="*/ 319884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31832 w 1342105"/>
                <a:gd name="connsiteY24" fmla="*/ 491334 h 741393"/>
                <a:gd name="connsiteX25" fmla="*/ 396113 w 1342105"/>
                <a:gd name="connsiteY25" fmla="*/ 515146 h 741393"/>
                <a:gd name="connsiteX26" fmla="*/ 353251 w 1342105"/>
                <a:gd name="connsiteY26" fmla="*/ 548484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7513 w 1342105"/>
                <a:gd name="connsiteY31" fmla="*/ 431802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6076 w 1342105"/>
                <a:gd name="connsiteY35" fmla="*/ 362746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12769 w 1342105"/>
                <a:gd name="connsiteY40" fmla="*/ 567534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9928 h 741393"/>
                <a:gd name="connsiteX54" fmla="*/ 119888 w 1342105"/>
                <a:gd name="connsiteY54" fmla="*/ 712790 h 741393"/>
                <a:gd name="connsiteX55" fmla="*/ 86551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81813 w 1342105"/>
                <a:gd name="connsiteY58" fmla="*/ 610397 h 741393"/>
                <a:gd name="connsiteX59" fmla="*/ 315151 w 1342105"/>
                <a:gd name="connsiteY59" fmla="*/ 577059 h 741393"/>
                <a:gd name="connsiteX60" fmla="*/ 369919 w 1342105"/>
                <a:gd name="connsiteY60" fmla="*/ 553246 h 741393"/>
                <a:gd name="connsiteX61" fmla="*/ 417544 w 1342105"/>
                <a:gd name="connsiteY61" fmla="*/ 510384 h 741393"/>
                <a:gd name="connsiteX62" fmla="*/ 474694 w 1342105"/>
                <a:gd name="connsiteY62" fmla="*/ 472284 h 741393"/>
                <a:gd name="connsiteX63" fmla="*/ 565182 w 1342105"/>
                <a:gd name="connsiteY63" fmla="*/ 398465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69890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3738 w 1342105"/>
                <a:gd name="connsiteY12" fmla="*/ 477046 h 741393"/>
                <a:gd name="connsiteX13" fmla="*/ 434213 w 1342105"/>
                <a:gd name="connsiteY13" fmla="*/ 465140 h 741393"/>
                <a:gd name="connsiteX14" fmla="*/ 429451 w 1342105"/>
                <a:gd name="connsiteY14" fmla="*/ 396084 h 741393"/>
                <a:gd name="connsiteX15" fmla="*/ 429451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69877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5638 w 1342105"/>
                <a:gd name="connsiteY20" fmla="*/ 319884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31832 w 1342105"/>
                <a:gd name="connsiteY24" fmla="*/ 491334 h 741393"/>
                <a:gd name="connsiteX25" fmla="*/ 396113 w 1342105"/>
                <a:gd name="connsiteY25" fmla="*/ 515146 h 741393"/>
                <a:gd name="connsiteX26" fmla="*/ 353251 w 1342105"/>
                <a:gd name="connsiteY26" fmla="*/ 548484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7513 w 1342105"/>
                <a:gd name="connsiteY31" fmla="*/ 431802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6076 w 1342105"/>
                <a:gd name="connsiteY35" fmla="*/ 362746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12769 w 1342105"/>
                <a:gd name="connsiteY40" fmla="*/ 567534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9928 h 741393"/>
                <a:gd name="connsiteX54" fmla="*/ 119888 w 1342105"/>
                <a:gd name="connsiteY54" fmla="*/ 712790 h 741393"/>
                <a:gd name="connsiteX55" fmla="*/ 86551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81813 w 1342105"/>
                <a:gd name="connsiteY58" fmla="*/ 610397 h 741393"/>
                <a:gd name="connsiteX59" fmla="*/ 322295 w 1342105"/>
                <a:gd name="connsiteY59" fmla="*/ 588966 h 741393"/>
                <a:gd name="connsiteX60" fmla="*/ 369919 w 1342105"/>
                <a:gd name="connsiteY60" fmla="*/ 553246 h 741393"/>
                <a:gd name="connsiteX61" fmla="*/ 417544 w 1342105"/>
                <a:gd name="connsiteY61" fmla="*/ 510384 h 741393"/>
                <a:gd name="connsiteX62" fmla="*/ 474694 w 1342105"/>
                <a:gd name="connsiteY62" fmla="*/ 472284 h 741393"/>
                <a:gd name="connsiteX63" fmla="*/ 565182 w 1342105"/>
                <a:gd name="connsiteY63" fmla="*/ 398465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69890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3738 w 1342105"/>
                <a:gd name="connsiteY12" fmla="*/ 477046 h 741393"/>
                <a:gd name="connsiteX13" fmla="*/ 434213 w 1342105"/>
                <a:gd name="connsiteY13" fmla="*/ 465140 h 741393"/>
                <a:gd name="connsiteX14" fmla="*/ 429451 w 1342105"/>
                <a:gd name="connsiteY14" fmla="*/ 396084 h 741393"/>
                <a:gd name="connsiteX15" fmla="*/ 429451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69877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5638 w 1342105"/>
                <a:gd name="connsiteY20" fmla="*/ 319884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31832 w 1342105"/>
                <a:gd name="connsiteY24" fmla="*/ 491334 h 741393"/>
                <a:gd name="connsiteX25" fmla="*/ 396113 w 1342105"/>
                <a:gd name="connsiteY25" fmla="*/ 515146 h 741393"/>
                <a:gd name="connsiteX26" fmla="*/ 353251 w 1342105"/>
                <a:gd name="connsiteY26" fmla="*/ 548484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7513 w 1342105"/>
                <a:gd name="connsiteY31" fmla="*/ 431802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6076 w 1342105"/>
                <a:gd name="connsiteY35" fmla="*/ 362746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05625 w 1342105"/>
                <a:gd name="connsiteY40" fmla="*/ 569916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9928 h 741393"/>
                <a:gd name="connsiteX54" fmla="*/ 119888 w 1342105"/>
                <a:gd name="connsiteY54" fmla="*/ 712790 h 741393"/>
                <a:gd name="connsiteX55" fmla="*/ 86551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81813 w 1342105"/>
                <a:gd name="connsiteY58" fmla="*/ 610397 h 741393"/>
                <a:gd name="connsiteX59" fmla="*/ 322295 w 1342105"/>
                <a:gd name="connsiteY59" fmla="*/ 588966 h 741393"/>
                <a:gd name="connsiteX60" fmla="*/ 369919 w 1342105"/>
                <a:gd name="connsiteY60" fmla="*/ 553246 h 741393"/>
                <a:gd name="connsiteX61" fmla="*/ 417544 w 1342105"/>
                <a:gd name="connsiteY61" fmla="*/ 510384 h 741393"/>
                <a:gd name="connsiteX62" fmla="*/ 474694 w 1342105"/>
                <a:gd name="connsiteY62" fmla="*/ 472284 h 741393"/>
                <a:gd name="connsiteX63" fmla="*/ 565182 w 1342105"/>
                <a:gd name="connsiteY63" fmla="*/ 398465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69890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3738 w 1342105"/>
                <a:gd name="connsiteY12" fmla="*/ 477046 h 741393"/>
                <a:gd name="connsiteX13" fmla="*/ 434213 w 1342105"/>
                <a:gd name="connsiteY13" fmla="*/ 465140 h 741393"/>
                <a:gd name="connsiteX14" fmla="*/ 429451 w 1342105"/>
                <a:gd name="connsiteY14" fmla="*/ 396084 h 741393"/>
                <a:gd name="connsiteX15" fmla="*/ 429451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69877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5638 w 1342105"/>
                <a:gd name="connsiteY20" fmla="*/ 319884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31832 w 1342105"/>
                <a:gd name="connsiteY24" fmla="*/ 491334 h 741393"/>
                <a:gd name="connsiteX25" fmla="*/ 396113 w 1342105"/>
                <a:gd name="connsiteY25" fmla="*/ 515146 h 741393"/>
                <a:gd name="connsiteX26" fmla="*/ 353251 w 1342105"/>
                <a:gd name="connsiteY26" fmla="*/ 548484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7513 w 1342105"/>
                <a:gd name="connsiteY31" fmla="*/ 431802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6076 w 1342105"/>
                <a:gd name="connsiteY35" fmla="*/ 362746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05625 w 1342105"/>
                <a:gd name="connsiteY40" fmla="*/ 569916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9928 h 741393"/>
                <a:gd name="connsiteX54" fmla="*/ 119888 w 1342105"/>
                <a:gd name="connsiteY54" fmla="*/ 712790 h 741393"/>
                <a:gd name="connsiteX55" fmla="*/ 86551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81813 w 1342105"/>
                <a:gd name="connsiteY58" fmla="*/ 610397 h 741393"/>
                <a:gd name="connsiteX59" fmla="*/ 315151 w 1342105"/>
                <a:gd name="connsiteY59" fmla="*/ 584204 h 741393"/>
                <a:gd name="connsiteX60" fmla="*/ 369919 w 1342105"/>
                <a:gd name="connsiteY60" fmla="*/ 553246 h 741393"/>
                <a:gd name="connsiteX61" fmla="*/ 417544 w 1342105"/>
                <a:gd name="connsiteY61" fmla="*/ 510384 h 741393"/>
                <a:gd name="connsiteX62" fmla="*/ 474694 w 1342105"/>
                <a:gd name="connsiteY62" fmla="*/ 472284 h 741393"/>
                <a:gd name="connsiteX63" fmla="*/ 565182 w 1342105"/>
                <a:gd name="connsiteY63" fmla="*/ 398465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69890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3738 w 1342105"/>
                <a:gd name="connsiteY12" fmla="*/ 477046 h 741393"/>
                <a:gd name="connsiteX13" fmla="*/ 434213 w 1342105"/>
                <a:gd name="connsiteY13" fmla="*/ 465140 h 741393"/>
                <a:gd name="connsiteX14" fmla="*/ 429451 w 1342105"/>
                <a:gd name="connsiteY14" fmla="*/ 396084 h 741393"/>
                <a:gd name="connsiteX15" fmla="*/ 429451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69877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5638 w 1342105"/>
                <a:gd name="connsiteY20" fmla="*/ 319884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31832 w 1342105"/>
                <a:gd name="connsiteY24" fmla="*/ 491334 h 741393"/>
                <a:gd name="connsiteX25" fmla="*/ 396113 w 1342105"/>
                <a:gd name="connsiteY25" fmla="*/ 515146 h 741393"/>
                <a:gd name="connsiteX26" fmla="*/ 353251 w 1342105"/>
                <a:gd name="connsiteY26" fmla="*/ 548484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7513 w 1342105"/>
                <a:gd name="connsiteY31" fmla="*/ 431802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6076 w 1342105"/>
                <a:gd name="connsiteY35" fmla="*/ 362746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05625 w 1342105"/>
                <a:gd name="connsiteY40" fmla="*/ 569916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9928 h 741393"/>
                <a:gd name="connsiteX54" fmla="*/ 119888 w 1342105"/>
                <a:gd name="connsiteY54" fmla="*/ 712790 h 741393"/>
                <a:gd name="connsiteX55" fmla="*/ 86551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81813 w 1342105"/>
                <a:gd name="connsiteY58" fmla="*/ 610397 h 741393"/>
                <a:gd name="connsiteX59" fmla="*/ 315151 w 1342105"/>
                <a:gd name="connsiteY59" fmla="*/ 584204 h 741393"/>
                <a:gd name="connsiteX60" fmla="*/ 369919 w 1342105"/>
                <a:gd name="connsiteY60" fmla="*/ 553246 h 741393"/>
                <a:gd name="connsiteX61" fmla="*/ 415163 w 1342105"/>
                <a:gd name="connsiteY61" fmla="*/ 515146 h 741393"/>
                <a:gd name="connsiteX62" fmla="*/ 474694 w 1342105"/>
                <a:gd name="connsiteY62" fmla="*/ 472284 h 741393"/>
                <a:gd name="connsiteX63" fmla="*/ 565182 w 1342105"/>
                <a:gd name="connsiteY63" fmla="*/ 398465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69890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3738 w 1342105"/>
                <a:gd name="connsiteY12" fmla="*/ 477046 h 741393"/>
                <a:gd name="connsiteX13" fmla="*/ 434213 w 1342105"/>
                <a:gd name="connsiteY13" fmla="*/ 465140 h 741393"/>
                <a:gd name="connsiteX14" fmla="*/ 429451 w 1342105"/>
                <a:gd name="connsiteY14" fmla="*/ 396084 h 741393"/>
                <a:gd name="connsiteX15" fmla="*/ 429451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69877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5638 w 1342105"/>
                <a:gd name="connsiteY20" fmla="*/ 319884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31832 w 1342105"/>
                <a:gd name="connsiteY24" fmla="*/ 491334 h 741393"/>
                <a:gd name="connsiteX25" fmla="*/ 396113 w 1342105"/>
                <a:gd name="connsiteY25" fmla="*/ 515146 h 741393"/>
                <a:gd name="connsiteX26" fmla="*/ 353251 w 1342105"/>
                <a:gd name="connsiteY26" fmla="*/ 548484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7513 w 1342105"/>
                <a:gd name="connsiteY31" fmla="*/ 431802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6076 w 1342105"/>
                <a:gd name="connsiteY35" fmla="*/ 362746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05625 w 1342105"/>
                <a:gd name="connsiteY40" fmla="*/ 569916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9928 h 741393"/>
                <a:gd name="connsiteX54" fmla="*/ 119888 w 1342105"/>
                <a:gd name="connsiteY54" fmla="*/ 712790 h 741393"/>
                <a:gd name="connsiteX55" fmla="*/ 86551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81813 w 1342105"/>
                <a:gd name="connsiteY58" fmla="*/ 610397 h 741393"/>
                <a:gd name="connsiteX59" fmla="*/ 315151 w 1342105"/>
                <a:gd name="connsiteY59" fmla="*/ 584204 h 741393"/>
                <a:gd name="connsiteX60" fmla="*/ 369919 w 1342105"/>
                <a:gd name="connsiteY60" fmla="*/ 553246 h 741393"/>
                <a:gd name="connsiteX61" fmla="*/ 424688 w 1342105"/>
                <a:gd name="connsiteY61" fmla="*/ 524671 h 741393"/>
                <a:gd name="connsiteX62" fmla="*/ 474694 w 1342105"/>
                <a:gd name="connsiteY62" fmla="*/ 472284 h 741393"/>
                <a:gd name="connsiteX63" fmla="*/ 565182 w 1342105"/>
                <a:gd name="connsiteY63" fmla="*/ 398465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69890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3738 w 1342105"/>
                <a:gd name="connsiteY12" fmla="*/ 477046 h 741393"/>
                <a:gd name="connsiteX13" fmla="*/ 434213 w 1342105"/>
                <a:gd name="connsiteY13" fmla="*/ 465140 h 741393"/>
                <a:gd name="connsiteX14" fmla="*/ 429451 w 1342105"/>
                <a:gd name="connsiteY14" fmla="*/ 396084 h 741393"/>
                <a:gd name="connsiteX15" fmla="*/ 429451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69877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5638 w 1342105"/>
                <a:gd name="connsiteY20" fmla="*/ 319884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24688 w 1342105"/>
                <a:gd name="connsiteY24" fmla="*/ 491334 h 741393"/>
                <a:gd name="connsiteX25" fmla="*/ 396113 w 1342105"/>
                <a:gd name="connsiteY25" fmla="*/ 515146 h 741393"/>
                <a:gd name="connsiteX26" fmla="*/ 353251 w 1342105"/>
                <a:gd name="connsiteY26" fmla="*/ 548484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7513 w 1342105"/>
                <a:gd name="connsiteY31" fmla="*/ 431802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6076 w 1342105"/>
                <a:gd name="connsiteY35" fmla="*/ 362746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05625 w 1342105"/>
                <a:gd name="connsiteY40" fmla="*/ 569916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9928 h 741393"/>
                <a:gd name="connsiteX54" fmla="*/ 119888 w 1342105"/>
                <a:gd name="connsiteY54" fmla="*/ 712790 h 741393"/>
                <a:gd name="connsiteX55" fmla="*/ 86551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81813 w 1342105"/>
                <a:gd name="connsiteY58" fmla="*/ 610397 h 741393"/>
                <a:gd name="connsiteX59" fmla="*/ 315151 w 1342105"/>
                <a:gd name="connsiteY59" fmla="*/ 584204 h 741393"/>
                <a:gd name="connsiteX60" fmla="*/ 369919 w 1342105"/>
                <a:gd name="connsiteY60" fmla="*/ 553246 h 741393"/>
                <a:gd name="connsiteX61" fmla="*/ 424688 w 1342105"/>
                <a:gd name="connsiteY61" fmla="*/ 524671 h 741393"/>
                <a:gd name="connsiteX62" fmla="*/ 474694 w 1342105"/>
                <a:gd name="connsiteY62" fmla="*/ 472284 h 741393"/>
                <a:gd name="connsiteX63" fmla="*/ 565182 w 1342105"/>
                <a:gd name="connsiteY63" fmla="*/ 398465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69890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3738 w 1342105"/>
                <a:gd name="connsiteY12" fmla="*/ 477046 h 741393"/>
                <a:gd name="connsiteX13" fmla="*/ 434213 w 1342105"/>
                <a:gd name="connsiteY13" fmla="*/ 465140 h 741393"/>
                <a:gd name="connsiteX14" fmla="*/ 429451 w 1342105"/>
                <a:gd name="connsiteY14" fmla="*/ 396084 h 741393"/>
                <a:gd name="connsiteX15" fmla="*/ 429451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69877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5638 w 1342105"/>
                <a:gd name="connsiteY20" fmla="*/ 319884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24688 w 1342105"/>
                <a:gd name="connsiteY24" fmla="*/ 491334 h 741393"/>
                <a:gd name="connsiteX25" fmla="*/ 396113 w 1342105"/>
                <a:gd name="connsiteY25" fmla="*/ 515146 h 741393"/>
                <a:gd name="connsiteX26" fmla="*/ 353251 w 1342105"/>
                <a:gd name="connsiteY26" fmla="*/ 548484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7513 w 1342105"/>
                <a:gd name="connsiteY31" fmla="*/ 431802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6076 w 1342105"/>
                <a:gd name="connsiteY35" fmla="*/ 362746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05625 w 1342105"/>
                <a:gd name="connsiteY40" fmla="*/ 569916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9928 h 741393"/>
                <a:gd name="connsiteX54" fmla="*/ 119888 w 1342105"/>
                <a:gd name="connsiteY54" fmla="*/ 712790 h 741393"/>
                <a:gd name="connsiteX55" fmla="*/ 86551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81813 w 1342105"/>
                <a:gd name="connsiteY58" fmla="*/ 610397 h 741393"/>
                <a:gd name="connsiteX59" fmla="*/ 315151 w 1342105"/>
                <a:gd name="connsiteY59" fmla="*/ 584204 h 741393"/>
                <a:gd name="connsiteX60" fmla="*/ 369919 w 1342105"/>
                <a:gd name="connsiteY60" fmla="*/ 553246 h 741393"/>
                <a:gd name="connsiteX61" fmla="*/ 415163 w 1342105"/>
                <a:gd name="connsiteY61" fmla="*/ 512765 h 741393"/>
                <a:gd name="connsiteX62" fmla="*/ 474694 w 1342105"/>
                <a:gd name="connsiteY62" fmla="*/ 472284 h 741393"/>
                <a:gd name="connsiteX63" fmla="*/ 565182 w 1342105"/>
                <a:gd name="connsiteY63" fmla="*/ 398465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69890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3738 w 1342105"/>
                <a:gd name="connsiteY12" fmla="*/ 477046 h 741393"/>
                <a:gd name="connsiteX13" fmla="*/ 441356 w 1342105"/>
                <a:gd name="connsiteY13" fmla="*/ 457997 h 741393"/>
                <a:gd name="connsiteX14" fmla="*/ 429451 w 1342105"/>
                <a:gd name="connsiteY14" fmla="*/ 396084 h 741393"/>
                <a:gd name="connsiteX15" fmla="*/ 429451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69877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5638 w 1342105"/>
                <a:gd name="connsiteY20" fmla="*/ 319884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24688 w 1342105"/>
                <a:gd name="connsiteY24" fmla="*/ 491334 h 741393"/>
                <a:gd name="connsiteX25" fmla="*/ 396113 w 1342105"/>
                <a:gd name="connsiteY25" fmla="*/ 515146 h 741393"/>
                <a:gd name="connsiteX26" fmla="*/ 353251 w 1342105"/>
                <a:gd name="connsiteY26" fmla="*/ 548484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7513 w 1342105"/>
                <a:gd name="connsiteY31" fmla="*/ 431802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6076 w 1342105"/>
                <a:gd name="connsiteY35" fmla="*/ 362746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05625 w 1342105"/>
                <a:gd name="connsiteY40" fmla="*/ 569916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9928 h 741393"/>
                <a:gd name="connsiteX54" fmla="*/ 119888 w 1342105"/>
                <a:gd name="connsiteY54" fmla="*/ 712790 h 741393"/>
                <a:gd name="connsiteX55" fmla="*/ 86551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81813 w 1342105"/>
                <a:gd name="connsiteY58" fmla="*/ 610397 h 741393"/>
                <a:gd name="connsiteX59" fmla="*/ 315151 w 1342105"/>
                <a:gd name="connsiteY59" fmla="*/ 584204 h 741393"/>
                <a:gd name="connsiteX60" fmla="*/ 369919 w 1342105"/>
                <a:gd name="connsiteY60" fmla="*/ 553246 h 741393"/>
                <a:gd name="connsiteX61" fmla="*/ 415163 w 1342105"/>
                <a:gd name="connsiteY61" fmla="*/ 512765 h 741393"/>
                <a:gd name="connsiteX62" fmla="*/ 474694 w 1342105"/>
                <a:gd name="connsiteY62" fmla="*/ 472284 h 741393"/>
                <a:gd name="connsiteX63" fmla="*/ 565182 w 1342105"/>
                <a:gd name="connsiteY63" fmla="*/ 398465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69890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3738 w 1342105"/>
                <a:gd name="connsiteY12" fmla="*/ 477046 h 741393"/>
                <a:gd name="connsiteX13" fmla="*/ 441356 w 1342105"/>
                <a:gd name="connsiteY13" fmla="*/ 457997 h 741393"/>
                <a:gd name="connsiteX14" fmla="*/ 429451 w 1342105"/>
                <a:gd name="connsiteY14" fmla="*/ 396084 h 741393"/>
                <a:gd name="connsiteX15" fmla="*/ 429451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69877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5638 w 1342105"/>
                <a:gd name="connsiteY20" fmla="*/ 319884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24688 w 1342105"/>
                <a:gd name="connsiteY24" fmla="*/ 491334 h 741393"/>
                <a:gd name="connsiteX25" fmla="*/ 396113 w 1342105"/>
                <a:gd name="connsiteY25" fmla="*/ 515146 h 741393"/>
                <a:gd name="connsiteX26" fmla="*/ 353251 w 1342105"/>
                <a:gd name="connsiteY26" fmla="*/ 548484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7513 w 1342105"/>
                <a:gd name="connsiteY31" fmla="*/ 431802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6076 w 1342105"/>
                <a:gd name="connsiteY35" fmla="*/ 362746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05625 w 1342105"/>
                <a:gd name="connsiteY40" fmla="*/ 569916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9928 h 741393"/>
                <a:gd name="connsiteX54" fmla="*/ 119888 w 1342105"/>
                <a:gd name="connsiteY54" fmla="*/ 712790 h 741393"/>
                <a:gd name="connsiteX55" fmla="*/ 86551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81813 w 1342105"/>
                <a:gd name="connsiteY58" fmla="*/ 610397 h 741393"/>
                <a:gd name="connsiteX59" fmla="*/ 315151 w 1342105"/>
                <a:gd name="connsiteY59" fmla="*/ 584204 h 741393"/>
                <a:gd name="connsiteX60" fmla="*/ 369919 w 1342105"/>
                <a:gd name="connsiteY60" fmla="*/ 553246 h 741393"/>
                <a:gd name="connsiteX61" fmla="*/ 415163 w 1342105"/>
                <a:gd name="connsiteY61" fmla="*/ 512765 h 741393"/>
                <a:gd name="connsiteX62" fmla="*/ 474694 w 1342105"/>
                <a:gd name="connsiteY62" fmla="*/ 472284 h 741393"/>
                <a:gd name="connsiteX63" fmla="*/ 565182 w 1342105"/>
                <a:gd name="connsiteY63" fmla="*/ 398465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74652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3738 w 1342105"/>
                <a:gd name="connsiteY12" fmla="*/ 477046 h 741393"/>
                <a:gd name="connsiteX13" fmla="*/ 441356 w 1342105"/>
                <a:gd name="connsiteY13" fmla="*/ 457997 h 741393"/>
                <a:gd name="connsiteX14" fmla="*/ 429451 w 1342105"/>
                <a:gd name="connsiteY14" fmla="*/ 396084 h 741393"/>
                <a:gd name="connsiteX15" fmla="*/ 429451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69877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5638 w 1342105"/>
                <a:gd name="connsiteY20" fmla="*/ 319884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24688 w 1342105"/>
                <a:gd name="connsiteY24" fmla="*/ 491334 h 741393"/>
                <a:gd name="connsiteX25" fmla="*/ 396113 w 1342105"/>
                <a:gd name="connsiteY25" fmla="*/ 515146 h 741393"/>
                <a:gd name="connsiteX26" fmla="*/ 353251 w 1342105"/>
                <a:gd name="connsiteY26" fmla="*/ 548484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7513 w 1342105"/>
                <a:gd name="connsiteY31" fmla="*/ 431802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6076 w 1342105"/>
                <a:gd name="connsiteY35" fmla="*/ 362746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05625 w 1342105"/>
                <a:gd name="connsiteY40" fmla="*/ 569916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9928 h 741393"/>
                <a:gd name="connsiteX54" fmla="*/ 119888 w 1342105"/>
                <a:gd name="connsiteY54" fmla="*/ 712790 h 741393"/>
                <a:gd name="connsiteX55" fmla="*/ 86551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81813 w 1342105"/>
                <a:gd name="connsiteY58" fmla="*/ 610397 h 741393"/>
                <a:gd name="connsiteX59" fmla="*/ 315151 w 1342105"/>
                <a:gd name="connsiteY59" fmla="*/ 584204 h 741393"/>
                <a:gd name="connsiteX60" fmla="*/ 369919 w 1342105"/>
                <a:gd name="connsiteY60" fmla="*/ 553246 h 741393"/>
                <a:gd name="connsiteX61" fmla="*/ 415163 w 1342105"/>
                <a:gd name="connsiteY61" fmla="*/ 512765 h 741393"/>
                <a:gd name="connsiteX62" fmla="*/ 474694 w 1342105"/>
                <a:gd name="connsiteY62" fmla="*/ 472284 h 741393"/>
                <a:gd name="connsiteX63" fmla="*/ 555657 w 1342105"/>
                <a:gd name="connsiteY63" fmla="*/ 405609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74652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3738 w 1342105"/>
                <a:gd name="connsiteY12" fmla="*/ 477046 h 741393"/>
                <a:gd name="connsiteX13" fmla="*/ 441356 w 1342105"/>
                <a:gd name="connsiteY13" fmla="*/ 457997 h 741393"/>
                <a:gd name="connsiteX14" fmla="*/ 429451 w 1342105"/>
                <a:gd name="connsiteY14" fmla="*/ 396084 h 741393"/>
                <a:gd name="connsiteX15" fmla="*/ 429451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69877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5638 w 1342105"/>
                <a:gd name="connsiteY20" fmla="*/ 319884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24688 w 1342105"/>
                <a:gd name="connsiteY24" fmla="*/ 491334 h 741393"/>
                <a:gd name="connsiteX25" fmla="*/ 396113 w 1342105"/>
                <a:gd name="connsiteY25" fmla="*/ 515146 h 741393"/>
                <a:gd name="connsiteX26" fmla="*/ 353251 w 1342105"/>
                <a:gd name="connsiteY26" fmla="*/ 548484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7513 w 1342105"/>
                <a:gd name="connsiteY31" fmla="*/ 431802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6076 w 1342105"/>
                <a:gd name="connsiteY35" fmla="*/ 362746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05625 w 1342105"/>
                <a:gd name="connsiteY40" fmla="*/ 569916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9928 h 741393"/>
                <a:gd name="connsiteX54" fmla="*/ 119888 w 1342105"/>
                <a:gd name="connsiteY54" fmla="*/ 712790 h 741393"/>
                <a:gd name="connsiteX55" fmla="*/ 86551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81813 w 1342105"/>
                <a:gd name="connsiteY58" fmla="*/ 610397 h 741393"/>
                <a:gd name="connsiteX59" fmla="*/ 315151 w 1342105"/>
                <a:gd name="connsiteY59" fmla="*/ 584204 h 741393"/>
                <a:gd name="connsiteX60" fmla="*/ 369919 w 1342105"/>
                <a:gd name="connsiteY60" fmla="*/ 553246 h 741393"/>
                <a:gd name="connsiteX61" fmla="*/ 415163 w 1342105"/>
                <a:gd name="connsiteY61" fmla="*/ 517527 h 741393"/>
                <a:gd name="connsiteX62" fmla="*/ 474694 w 1342105"/>
                <a:gd name="connsiteY62" fmla="*/ 472284 h 741393"/>
                <a:gd name="connsiteX63" fmla="*/ 555657 w 1342105"/>
                <a:gd name="connsiteY63" fmla="*/ 405609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74652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3738 w 1342105"/>
                <a:gd name="connsiteY12" fmla="*/ 477046 h 741393"/>
                <a:gd name="connsiteX13" fmla="*/ 441356 w 1342105"/>
                <a:gd name="connsiteY13" fmla="*/ 457997 h 741393"/>
                <a:gd name="connsiteX14" fmla="*/ 429451 w 1342105"/>
                <a:gd name="connsiteY14" fmla="*/ 396084 h 741393"/>
                <a:gd name="connsiteX15" fmla="*/ 429451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69877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5638 w 1342105"/>
                <a:gd name="connsiteY20" fmla="*/ 319884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24688 w 1342105"/>
                <a:gd name="connsiteY24" fmla="*/ 491334 h 741393"/>
                <a:gd name="connsiteX25" fmla="*/ 396113 w 1342105"/>
                <a:gd name="connsiteY25" fmla="*/ 515146 h 741393"/>
                <a:gd name="connsiteX26" fmla="*/ 350870 w 1342105"/>
                <a:gd name="connsiteY26" fmla="*/ 546103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7513 w 1342105"/>
                <a:gd name="connsiteY31" fmla="*/ 431802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6076 w 1342105"/>
                <a:gd name="connsiteY35" fmla="*/ 362746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05625 w 1342105"/>
                <a:gd name="connsiteY40" fmla="*/ 569916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9928 h 741393"/>
                <a:gd name="connsiteX54" fmla="*/ 119888 w 1342105"/>
                <a:gd name="connsiteY54" fmla="*/ 712790 h 741393"/>
                <a:gd name="connsiteX55" fmla="*/ 86551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81813 w 1342105"/>
                <a:gd name="connsiteY58" fmla="*/ 610397 h 741393"/>
                <a:gd name="connsiteX59" fmla="*/ 315151 w 1342105"/>
                <a:gd name="connsiteY59" fmla="*/ 584204 h 741393"/>
                <a:gd name="connsiteX60" fmla="*/ 369919 w 1342105"/>
                <a:gd name="connsiteY60" fmla="*/ 553246 h 741393"/>
                <a:gd name="connsiteX61" fmla="*/ 415163 w 1342105"/>
                <a:gd name="connsiteY61" fmla="*/ 517527 h 741393"/>
                <a:gd name="connsiteX62" fmla="*/ 474694 w 1342105"/>
                <a:gd name="connsiteY62" fmla="*/ 472284 h 741393"/>
                <a:gd name="connsiteX63" fmla="*/ 555657 w 1342105"/>
                <a:gd name="connsiteY63" fmla="*/ 405609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74652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3738 w 1342105"/>
                <a:gd name="connsiteY12" fmla="*/ 477046 h 741393"/>
                <a:gd name="connsiteX13" fmla="*/ 441356 w 1342105"/>
                <a:gd name="connsiteY13" fmla="*/ 457997 h 741393"/>
                <a:gd name="connsiteX14" fmla="*/ 429451 w 1342105"/>
                <a:gd name="connsiteY14" fmla="*/ 396084 h 741393"/>
                <a:gd name="connsiteX15" fmla="*/ 429451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69877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5638 w 1342105"/>
                <a:gd name="connsiteY20" fmla="*/ 319884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24688 w 1342105"/>
                <a:gd name="connsiteY24" fmla="*/ 491334 h 741393"/>
                <a:gd name="connsiteX25" fmla="*/ 396113 w 1342105"/>
                <a:gd name="connsiteY25" fmla="*/ 515146 h 741393"/>
                <a:gd name="connsiteX26" fmla="*/ 350870 w 1342105"/>
                <a:gd name="connsiteY26" fmla="*/ 546103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7513 w 1342105"/>
                <a:gd name="connsiteY31" fmla="*/ 431802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6076 w 1342105"/>
                <a:gd name="connsiteY35" fmla="*/ 362746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05625 w 1342105"/>
                <a:gd name="connsiteY40" fmla="*/ 569916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9928 h 741393"/>
                <a:gd name="connsiteX54" fmla="*/ 119888 w 1342105"/>
                <a:gd name="connsiteY54" fmla="*/ 712790 h 741393"/>
                <a:gd name="connsiteX55" fmla="*/ 86551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81813 w 1342105"/>
                <a:gd name="connsiteY58" fmla="*/ 610397 h 741393"/>
                <a:gd name="connsiteX59" fmla="*/ 315151 w 1342105"/>
                <a:gd name="connsiteY59" fmla="*/ 584204 h 741393"/>
                <a:gd name="connsiteX60" fmla="*/ 367537 w 1342105"/>
                <a:gd name="connsiteY60" fmla="*/ 548483 h 741393"/>
                <a:gd name="connsiteX61" fmla="*/ 415163 w 1342105"/>
                <a:gd name="connsiteY61" fmla="*/ 517527 h 741393"/>
                <a:gd name="connsiteX62" fmla="*/ 474694 w 1342105"/>
                <a:gd name="connsiteY62" fmla="*/ 472284 h 741393"/>
                <a:gd name="connsiteX63" fmla="*/ 555657 w 1342105"/>
                <a:gd name="connsiteY63" fmla="*/ 405609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74652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3738 w 1342105"/>
                <a:gd name="connsiteY12" fmla="*/ 477046 h 741393"/>
                <a:gd name="connsiteX13" fmla="*/ 441356 w 1342105"/>
                <a:gd name="connsiteY13" fmla="*/ 457997 h 741393"/>
                <a:gd name="connsiteX14" fmla="*/ 429451 w 1342105"/>
                <a:gd name="connsiteY14" fmla="*/ 396084 h 741393"/>
                <a:gd name="connsiteX15" fmla="*/ 429451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74639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5638 w 1342105"/>
                <a:gd name="connsiteY20" fmla="*/ 319884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24688 w 1342105"/>
                <a:gd name="connsiteY24" fmla="*/ 491334 h 741393"/>
                <a:gd name="connsiteX25" fmla="*/ 396113 w 1342105"/>
                <a:gd name="connsiteY25" fmla="*/ 515146 h 741393"/>
                <a:gd name="connsiteX26" fmla="*/ 350870 w 1342105"/>
                <a:gd name="connsiteY26" fmla="*/ 546103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7513 w 1342105"/>
                <a:gd name="connsiteY31" fmla="*/ 431802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6076 w 1342105"/>
                <a:gd name="connsiteY35" fmla="*/ 362746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05625 w 1342105"/>
                <a:gd name="connsiteY40" fmla="*/ 569916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9928 h 741393"/>
                <a:gd name="connsiteX54" fmla="*/ 119888 w 1342105"/>
                <a:gd name="connsiteY54" fmla="*/ 712790 h 741393"/>
                <a:gd name="connsiteX55" fmla="*/ 86551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81813 w 1342105"/>
                <a:gd name="connsiteY58" fmla="*/ 610397 h 741393"/>
                <a:gd name="connsiteX59" fmla="*/ 315151 w 1342105"/>
                <a:gd name="connsiteY59" fmla="*/ 584204 h 741393"/>
                <a:gd name="connsiteX60" fmla="*/ 367537 w 1342105"/>
                <a:gd name="connsiteY60" fmla="*/ 548483 h 741393"/>
                <a:gd name="connsiteX61" fmla="*/ 415163 w 1342105"/>
                <a:gd name="connsiteY61" fmla="*/ 517527 h 741393"/>
                <a:gd name="connsiteX62" fmla="*/ 474694 w 1342105"/>
                <a:gd name="connsiteY62" fmla="*/ 472284 h 741393"/>
                <a:gd name="connsiteX63" fmla="*/ 555657 w 1342105"/>
                <a:gd name="connsiteY63" fmla="*/ 405609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74652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3738 w 1342105"/>
                <a:gd name="connsiteY12" fmla="*/ 477046 h 741393"/>
                <a:gd name="connsiteX13" fmla="*/ 441356 w 1342105"/>
                <a:gd name="connsiteY13" fmla="*/ 457997 h 741393"/>
                <a:gd name="connsiteX14" fmla="*/ 429451 w 1342105"/>
                <a:gd name="connsiteY14" fmla="*/ 396084 h 741393"/>
                <a:gd name="connsiteX15" fmla="*/ 429451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74639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0875 w 1342105"/>
                <a:gd name="connsiteY20" fmla="*/ 322265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24688 w 1342105"/>
                <a:gd name="connsiteY24" fmla="*/ 491334 h 741393"/>
                <a:gd name="connsiteX25" fmla="*/ 396113 w 1342105"/>
                <a:gd name="connsiteY25" fmla="*/ 515146 h 741393"/>
                <a:gd name="connsiteX26" fmla="*/ 350870 w 1342105"/>
                <a:gd name="connsiteY26" fmla="*/ 546103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7513 w 1342105"/>
                <a:gd name="connsiteY31" fmla="*/ 431802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6076 w 1342105"/>
                <a:gd name="connsiteY35" fmla="*/ 362746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05625 w 1342105"/>
                <a:gd name="connsiteY40" fmla="*/ 569916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9928 h 741393"/>
                <a:gd name="connsiteX54" fmla="*/ 119888 w 1342105"/>
                <a:gd name="connsiteY54" fmla="*/ 712790 h 741393"/>
                <a:gd name="connsiteX55" fmla="*/ 86551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81813 w 1342105"/>
                <a:gd name="connsiteY58" fmla="*/ 610397 h 741393"/>
                <a:gd name="connsiteX59" fmla="*/ 315151 w 1342105"/>
                <a:gd name="connsiteY59" fmla="*/ 584204 h 741393"/>
                <a:gd name="connsiteX60" fmla="*/ 367537 w 1342105"/>
                <a:gd name="connsiteY60" fmla="*/ 548483 h 741393"/>
                <a:gd name="connsiteX61" fmla="*/ 415163 w 1342105"/>
                <a:gd name="connsiteY61" fmla="*/ 517527 h 741393"/>
                <a:gd name="connsiteX62" fmla="*/ 474694 w 1342105"/>
                <a:gd name="connsiteY62" fmla="*/ 472284 h 741393"/>
                <a:gd name="connsiteX63" fmla="*/ 555657 w 1342105"/>
                <a:gd name="connsiteY63" fmla="*/ 405609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74652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3738 w 1342105"/>
                <a:gd name="connsiteY12" fmla="*/ 477046 h 741393"/>
                <a:gd name="connsiteX13" fmla="*/ 441356 w 1342105"/>
                <a:gd name="connsiteY13" fmla="*/ 457997 h 741393"/>
                <a:gd name="connsiteX14" fmla="*/ 429451 w 1342105"/>
                <a:gd name="connsiteY14" fmla="*/ 396084 h 741393"/>
                <a:gd name="connsiteX15" fmla="*/ 424689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74639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0875 w 1342105"/>
                <a:gd name="connsiteY20" fmla="*/ 322265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24688 w 1342105"/>
                <a:gd name="connsiteY24" fmla="*/ 491334 h 741393"/>
                <a:gd name="connsiteX25" fmla="*/ 396113 w 1342105"/>
                <a:gd name="connsiteY25" fmla="*/ 515146 h 741393"/>
                <a:gd name="connsiteX26" fmla="*/ 350870 w 1342105"/>
                <a:gd name="connsiteY26" fmla="*/ 546103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7513 w 1342105"/>
                <a:gd name="connsiteY31" fmla="*/ 431802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6076 w 1342105"/>
                <a:gd name="connsiteY35" fmla="*/ 362746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05625 w 1342105"/>
                <a:gd name="connsiteY40" fmla="*/ 569916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9928 h 741393"/>
                <a:gd name="connsiteX54" fmla="*/ 119888 w 1342105"/>
                <a:gd name="connsiteY54" fmla="*/ 712790 h 741393"/>
                <a:gd name="connsiteX55" fmla="*/ 86551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81813 w 1342105"/>
                <a:gd name="connsiteY58" fmla="*/ 610397 h 741393"/>
                <a:gd name="connsiteX59" fmla="*/ 315151 w 1342105"/>
                <a:gd name="connsiteY59" fmla="*/ 584204 h 741393"/>
                <a:gd name="connsiteX60" fmla="*/ 367537 w 1342105"/>
                <a:gd name="connsiteY60" fmla="*/ 548483 h 741393"/>
                <a:gd name="connsiteX61" fmla="*/ 415163 w 1342105"/>
                <a:gd name="connsiteY61" fmla="*/ 517527 h 741393"/>
                <a:gd name="connsiteX62" fmla="*/ 474694 w 1342105"/>
                <a:gd name="connsiteY62" fmla="*/ 472284 h 741393"/>
                <a:gd name="connsiteX63" fmla="*/ 555657 w 1342105"/>
                <a:gd name="connsiteY63" fmla="*/ 405609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74652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3738 w 1342105"/>
                <a:gd name="connsiteY12" fmla="*/ 477046 h 741393"/>
                <a:gd name="connsiteX13" fmla="*/ 441356 w 1342105"/>
                <a:gd name="connsiteY13" fmla="*/ 457997 h 741393"/>
                <a:gd name="connsiteX14" fmla="*/ 429451 w 1342105"/>
                <a:gd name="connsiteY14" fmla="*/ 396084 h 741393"/>
                <a:gd name="connsiteX15" fmla="*/ 424689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74639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0875 w 1342105"/>
                <a:gd name="connsiteY20" fmla="*/ 312740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24688 w 1342105"/>
                <a:gd name="connsiteY24" fmla="*/ 491334 h 741393"/>
                <a:gd name="connsiteX25" fmla="*/ 396113 w 1342105"/>
                <a:gd name="connsiteY25" fmla="*/ 515146 h 741393"/>
                <a:gd name="connsiteX26" fmla="*/ 350870 w 1342105"/>
                <a:gd name="connsiteY26" fmla="*/ 546103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7513 w 1342105"/>
                <a:gd name="connsiteY31" fmla="*/ 431802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6076 w 1342105"/>
                <a:gd name="connsiteY35" fmla="*/ 362746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05625 w 1342105"/>
                <a:gd name="connsiteY40" fmla="*/ 569916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9928 h 741393"/>
                <a:gd name="connsiteX54" fmla="*/ 119888 w 1342105"/>
                <a:gd name="connsiteY54" fmla="*/ 712790 h 741393"/>
                <a:gd name="connsiteX55" fmla="*/ 86551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81813 w 1342105"/>
                <a:gd name="connsiteY58" fmla="*/ 610397 h 741393"/>
                <a:gd name="connsiteX59" fmla="*/ 315151 w 1342105"/>
                <a:gd name="connsiteY59" fmla="*/ 584204 h 741393"/>
                <a:gd name="connsiteX60" fmla="*/ 367537 w 1342105"/>
                <a:gd name="connsiteY60" fmla="*/ 548483 h 741393"/>
                <a:gd name="connsiteX61" fmla="*/ 415163 w 1342105"/>
                <a:gd name="connsiteY61" fmla="*/ 517527 h 741393"/>
                <a:gd name="connsiteX62" fmla="*/ 474694 w 1342105"/>
                <a:gd name="connsiteY62" fmla="*/ 472284 h 741393"/>
                <a:gd name="connsiteX63" fmla="*/ 555657 w 1342105"/>
                <a:gd name="connsiteY63" fmla="*/ 405609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74652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8501 w 1342105"/>
                <a:gd name="connsiteY12" fmla="*/ 472284 h 741393"/>
                <a:gd name="connsiteX13" fmla="*/ 441356 w 1342105"/>
                <a:gd name="connsiteY13" fmla="*/ 457997 h 741393"/>
                <a:gd name="connsiteX14" fmla="*/ 429451 w 1342105"/>
                <a:gd name="connsiteY14" fmla="*/ 396084 h 741393"/>
                <a:gd name="connsiteX15" fmla="*/ 424689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74639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0875 w 1342105"/>
                <a:gd name="connsiteY20" fmla="*/ 312740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24688 w 1342105"/>
                <a:gd name="connsiteY24" fmla="*/ 491334 h 741393"/>
                <a:gd name="connsiteX25" fmla="*/ 396113 w 1342105"/>
                <a:gd name="connsiteY25" fmla="*/ 515146 h 741393"/>
                <a:gd name="connsiteX26" fmla="*/ 350870 w 1342105"/>
                <a:gd name="connsiteY26" fmla="*/ 546103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7513 w 1342105"/>
                <a:gd name="connsiteY31" fmla="*/ 431802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6076 w 1342105"/>
                <a:gd name="connsiteY35" fmla="*/ 362746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05625 w 1342105"/>
                <a:gd name="connsiteY40" fmla="*/ 569916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9928 h 741393"/>
                <a:gd name="connsiteX54" fmla="*/ 119888 w 1342105"/>
                <a:gd name="connsiteY54" fmla="*/ 712790 h 741393"/>
                <a:gd name="connsiteX55" fmla="*/ 86551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81813 w 1342105"/>
                <a:gd name="connsiteY58" fmla="*/ 610397 h 741393"/>
                <a:gd name="connsiteX59" fmla="*/ 315151 w 1342105"/>
                <a:gd name="connsiteY59" fmla="*/ 584204 h 741393"/>
                <a:gd name="connsiteX60" fmla="*/ 367537 w 1342105"/>
                <a:gd name="connsiteY60" fmla="*/ 548483 h 741393"/>
                <a:gd name="connsiteX61" fmla="*/ 415163 w 1342105"/>
                <a:gd name="connsiteY61" fmla="*/ 517527 h 741393"/>
                <a:gd name="connsiteX62" fmla="*/ 474694 w 1342105"/>
                <a:gd name="connsiteY62" fmla="*/ 472284 h 741393"/>
                <a:gd name="connsiteX63" fmla="*/ 555657 w 1342105"/>
                <a:gd name="connsiteY63" fmla="*/ 405609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74652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8501 w 1342105"/>
                <a:gd name="connsiteY12" fmla="*/ 472284 h 741393"/>
                <a:gd name="connsiteX13" fmla="*/ 441356 w 1342105"/>
                <a:gd name="connsiteY13" fmla="*/ 457997 h 741393"/>
                <a:gd name="connsiteX14" fmla="*/ 429451 w 1342105"/>
                <a:gd name="connsiteY14" fmla="*/ 396084 h 741393"/>
                <a:gd name="connsiteX15" fmla="*/ 424689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74639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0875 w 1342105"/>
                <a:gd name="connsiteY20" fmla="*/ 312740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24688 w 1342105"/>
                <a:gd name="connsiteY24" fmla="*/ 491334 h 741393"/>
                <a:gd name="connsiteX25" fmla="*/ 396113 w 1342105"/>
                <a:gd name="connsiteY25" fmla="*/ 515146 h 741393"/>
                <a:gd name="connsiteX26" fmla="*/ 350870 w 1342105"/>
                <a:gd name="connsiteY26" fmla="*/ 546103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5131 w 1342105"/>
                <a:gd name="connsiteY31" fmla="*/ 434184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6076 w 1342105"/>
                <a:gd name="connsiteY35" fmla="*/ 362746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05625 w 1342105"/>
                <a:gd name="connsiteY40" fmla="*/ 569916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9928 h 741393"/>
                <a:gd name="connsiteX54" fmla="*/ 119888 w 1342105"/>
                <a:gd name="connsiteY54" fmla="*/ 712790 h 741393"/>
                <a:gd name="connsiteX55" fmla="*/ 86551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81813 w 1342105"/>
                <a:gd name="connsiteY58" fmla="*/ 610397 h 741393"/>
                <a:gd name="connsiteX59" fmla="*/ 315151 w 1342105"/>
                <a:gd name="connsiteY59" fmla="*/ 584204 h 741393"/>
                <a:gd name="connsiteX60" fmla="*/ 367537 w 1342105"/>
                <a:gd name="connsiteY60" fmla="*/ 548483 h 741393"/>
                <a:gd name="connsiteX61" fmla="*/ 415163 w 1342105"/>
                <a:gd name="connsiteY61" fmla="*/ 517527 h 741393"/>
                <a:gd name="connsiteX62" fmla="*/ 474694 w 1342105"/>
                <a:gd name="connsiteY62" fmla="*/ 472284 h 741393"/>
                <a:gd name="connsiteX63" fmla="*/ 555657 w 1342105"/>
                <a:gd name="connsiteY63" fmla="*/ 405609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74652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8501 w 1342105"/>
                <a:gd name="connsiteY12" fmla="*/ 472284 h 741393"/>
                <a:gd name="connsiteX13" fmla="*/ 441356 w 1342105"/>
                <a:gd name="connsiteY13" fmla="*/ 457997 h 741393"/>
                <a:gd name="connsiteX14" fmla="*/ 429451 w 1342105"/>
                <a:gd name="connsiteY14" fmla="*/ 396084 h 741393"/>
                <a:gd name="connsiteX15" fmla="*/ 424689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74639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0875 w 1342105"/>
                <a:gd name="connsiteY20" fmla="*/ 312740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24688 w 1342105"/>
                <a:gd name="connsiteY24" fmla="*/ 491334 h 741393"/>
                <a:gd name="connsiteX25" fmla="*/ 396113 w 1342105"/>
                <a:gd name="connsiteY25" fmla="*/ 515146 h 741393"/>
                <a:gd name="connsiteX26" fmla="*/ 350870 w 1342105"/>
                <a:gd name="connsiteY26" fmla="*/ 546103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5131 w 1342105"/>
                <a:gd name="connsiteY31" fmla="*/ 434184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8457 w 1342105"/>
                <a:gd name="connsiteY35" fmla="*/ 360365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05625 w 1342105"/>
                <a:gd name="connsiteY40" fmla="*/ 569916 h 741393"/>
                <a:gd name="connsiteX41" fmla="*/ 286576 w 1342105"/>
                <a:gd name="connsiteY41" fmla="*/ 577059 h 741393"/>
                <a:gd name="connsiteX42" fmla="*/ 219901 w 1342105"/>
                <a:gd name="connsiteY42" fmla="*/ 603252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9928 h 741393"/>
                <a:gd name="connsiteX54" fmla="*/ 119888 w 1342105"/>
                <a:gd name="connsiteY54" fmla="*/ 712790 h 741393"/>
                <a:gd name="connsiteX55" fmla="*/ 86551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81813 w 1342105"/>
                <a:gd name="connsiteY58" fmla="*/ 610397 h 741393"/>
                <a:gd name="connsiteX59" fmla="*/ 315151 w 1342105"/>
                <a:gd name="connsiteY59" fmla="*/ 584204 h 741393"/>
                <a:gd name="connsiteX60" fmla="*/ 367537 w 1342105"/>
                <a:gd name="connsiteY60" fmla="*/ 548483 h 741393"/>
                <a:gd name="connsiteX61" fmla="*/ 415163 w 1342105"/>
                <a:gd name="connsiteY61" fmla="*/ 517527 h 741393"/>
                <a:gd name="connsiteX62" fmla="*/ 474694 w 1342105"/>
                <a:gd name="connsiteY62" fmla="*/ 472284 h 741393"/>
                <a:gd name="connsiteX63" fmla="*/ 555657 w 1342105"/>
                <a:gd name="connsiteY63" fmla="*/ 405609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74652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8501 w 1342105"/>
                <a:gd name="connsiteY12" fmla="*/ 472284 h 741393"/>
                <a:gd name="connsiteX13" fmla="*/ 441356 w 1342105"/>
                <a:gd name="connsiteY13" fmla="*/ 457997 h 741393"/>
                <a:gd name="connsiteX14" fmla="*/ 429451 w 1342105"/>
                <a:gd name="connsiteY14" fmla="*/ 396084 h 741393"/>
                <a:gd name="connsiteX15" fmla="*/ 424689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74639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0875 w 1342105"/>
                <a:gd name="connsiteY20" fmla="*/ 312740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24688 w 1342105"/>
                <a:gd name="connsiteY24" fmla="*/ 491334 h 741393"/>
                <a:gd name="connsiteX25" fmla="*/ 396113 w 1342105"/>
                <a:gd name="connsiteY25" fmla="*/ 515146 h 741393"/>
                <a:gd name="connsiteX26" fmla="*/ 350870 w 1342105"/>
                <a:gd name="connsiteY26" fmla="*/ 546103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5131 w 1342105"/>
                <a:gd name="connsiteY31" fmla="*/ 434184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8457 w 1342105"/>
                <a:gd name="connsiteY35" fmla="*/ 360365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05625 w 1342105"/>
                <a:gd name="connsiteY40" fmla="*/ 569916 h 741393"/>
                <a:gd name="connsiteX41" fmla="*/ 286576 w 1342105"/>
                <a:gd name="connsiteY41" fmla="*/ 577059 h 741393"/>
                <a:gd name="connsiteX42" fmla="*/ 219901 w 1342105"/>
                <a:gd name="connsiteY42" fmla="*/ 600871 h 741393"/>
                <a:gd name="connsiteX43" fmla="*/ 131794 w 1342105"/>
                <a:gd name="connsiteY43" fmla="*/ 629446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9928 h 741393"/>
                <a:gd name="connsiteX54" fmla="*/ 119888 w 1342105"/>
                <a:gd name="connsiteY54" fmla="*/ 712790 h 741393"/>
                <a:gd name="connsiteX55" fmla="*/ 86551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81813 w 1342105"/>
                <a:gd name="connsiteY58" fmla="*/ 610397 h 741393"/>
                <a:gd name="connsiteX59" fmla="*/ 315151 w 1342105"/>
                <a:gd name="connsiteY59" fmla="*/ 584204 h 741393"/>
                <a:gd name="connsiteX60" fmla="*/ 367537 w 1342105"/>
                <a:gd name="connsiteY60" fmla="*/ 548483 h 741393"/>
                <a:gd name="connsiteX61" fmla="*/ 415163 w 1342105"/>
                <a:gd name="connsiteY61" fmla="*/ 517527 h 741393"/>
                <a:gd name="connsiteX62" fmla="*/ 474694 w 1342105"/>
                <a:gd name="connsiteY62" fmla="*/ 472284 h 741393"/>
                <a:gd name="connsiteX63" fmla="*/ 555657 w 1342105"/>
                <a:gd name="connsiteY63" fmla="*/ 405609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74652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26 w 1342105"/>
                <a:gd name="connsiteY0" fmla="*/ 796 h 741393"/>
                <a:gd name="connsiteX1" fmla="*/ 1289082 w 1342105"/>
                <a:gd name="connsiteY1" fmla="*/ 72234 h 741393"/>
                <a:gd name="connsiteX2" fmla="*/ 1246219 w 1342105"/>
                <a:gd name="connsiteY2" fmla="*/ 124621 h 741393"/>
                <a:gd name="connsiteX3" fmla="*/ 1203356 w 1342105"/>
                <a:gd name="connsiteY3" fmla="*/ 165102 h 741393"/>
                <a:gd name="connsiteX4" fmla="*/ 1124776 w 1342105"/>
                <a:gd name="connsiteY4" fmla="*/ 215109 h 741393"/>
                <a:gd name="connsiteX5" fmla="*/ 1065244 w 1342105"/>
                <a:gd name="connsiteY5" fmla="*/ 238921 h 741393"/>
                <a:gd name="connsiteX6" fmla="*/ 962851 w 1342105"/>
                <a:gd name="connsiteY6" fmla="*/ 243684 h 741393"/>
                <a:gd name="connsiteX7" fmla="*/ 855694 w 1342105"/>
                <a:gd name="connsiteY7" fmla="*/ 246065 h 741393"/>
                <a:gd name="connsiteX8" fmla="*/ 748538 w 1342105"/>
                <a:gd name="connsiteY8" fmla="*/ 272259 h 741393"/>
                <a:gd name="connsiteX9" fmla="*/ 662813 w 1342105"/>
                <a:gd name="connsiteY9" fmla="*/ 317502 h 741393"/>
                <a:gd name="connsiteX10" fmla="*/ 569944 w 1342105"/>
                <a:gd name="connsiteY10" fmla="*/ 377034 h 741393"/>
                <a:gd name="connsiteX11" fmla="*/ 493744 w 1342105"/>
                <a:gd name="connsiteY11" fmla="*/ 438946 h 741393"/>
                <a:gd name="connsiteX12" fmla="*/ 448501 w 1342105"/>
                <a:gd name="connsiteY12" fmla="*/ 472284 h 741393"/>
                <a:gd name="connsiteX13" fmla="*/ 441356 w 1342105"/>
                <a:gd name="connsiteY13" fmla="*/ 457997 h 741393"/>
                <a:gd name="connsiteX14" fmla="*/ 429451 w 1342105"/>
                <a:gd name="connsiteY14" fmla="*/ 396084 h 741393"/>
                <a:gd name="connsiteX15" fmla="*/ 424689 w 1342105"/>
                <a:gd name="connsiteY15" fmla="*/ 343696 h 741393"/>
                <a:gd name="connsiteX16" fmla="*/ 412782 w 1342105"/>
                <a:gd name="connsiteY16" fmla="*/ 310359 h 741393"/>
                <a:gd name="connsiteX17" fmla="*/ 388969 w 1342105"/>
                <a:gd name="connsiteY17" fmla="*/ 274639 h 741393"/>
                <a:gd name="connsiteX18" fmla="*/ 341344 w 1342105"/>
                <a:gd name="connsiteY18" fmla="*/ 229396 h 741393"/>
                <a:gd name="connsiteX19" fmla="*/ 374682 w 1342105"/>
                <a:gd name="connsiteY19" fmla="*/ 274640 h 741393"/>
                <a:gd name="connsiteX20" fmla="*/ 400875 w 1342105"/>
                <a:gd name="connsiteY20" fmla="*/ 312740 h 741393"/>
                <a:gd name="connsiteX21" fmla="*/ 412782 w 1342105"/>
                <a:gd name="connsiteY21" fmla="*/ 346077 h 741393"/>
                <a:gd name="connsiteX22" fmla="*/ 415163 w 1342105"/>
                <a:gd name="connsiteY22" fmla="*/ 396084 h 741393"/>
                <a:gd name="connsiteX23" fmla="*/ 424688 w 1342105"/>
                <a:gd name="connsiteY23" fmla="*/ 443709 h 741393"/>
                <a:gd name="connsiteX24" fmla="*/ 424688 w 1342105"/>
                <a:gd name="connsiteY24" fmla="*/ 491334 h 741393"/>
                <a:gd name="connsiteX25" fmla="*/ 396113 w 1342105"/>
                <a:gd name="connsiteY25" fmla="*/ 515146 h 741393"/>
                <a:gd name="connsiteX26" fmla="*/ 350870 w 1342105"/>
                <a:gd name="connsiteY26" fmla="*/ 546103 h 741393"/>
                <a:gd name="connsiteX27" fmla="*/ 319913 w 1342105"/>
                <a:gd name="connsiteY27" fmla="*/ 562771 h 741393"/>
                <a:gd name="connsiteX28" fmla="*/ 281813 w 1342105"/>
                <a:gd name="connsiteY28" fmla="*/ 541340 h 741393"/>
                <a:gd name="connsiteX29" fmla="*/ 241332 w 1342105"/>
                <a:gd name="connsiteY29" fmla="*/ 519909 h 741393"/>
                <a:gd name="connsiteX30" fmla="*/ 203232 w 1342105"/>
                <a:gd name="connsiteY30" fmla="*/ 488952 h 741393"/>
                <a:gd name="connsiteX31" fmla="*/ 165131 w 1342105"/>
                <a:gd name="connsiteY31" fmla="*/ 434184 h 741393"/>
                <a:gd name="connsiteX32" fmla="*/ 122269 w 1342105"/>
                <a:gd name="connsiteY32" fmla="*/ 372271 h 741393"/>
                <a:gd name="connsiteX33" fmla="*/ 72263 w 1342105"/>
                <a:gd name="connsiteY33" fmla="*/ 327027 h 741393"/>
                <a:gd name="connsiteX34" fmla="*/ 24638 w 1342105"/>
                <a:gd name="connsiteY34" fmla="*/ 300834 h 741393"/>
                <a:gd name="connsiteX35" fmla="*/ 98457 w 1342105"/>
                <a:gd name="connsiteY35" fmla="*/ 360365 h 741393"/>
                <a:gd name="connsiteX36" fmla="*/ 138938 w 1342105"/>
                <a:gd name="connsiteY36" fmla="*/ 412752 h 741393"/>
                <a:gd name="connsiteX37" fmla="*/ 174657 w 1342105"/>
                <a:gd name="connsiteY37" fmla="*/ 467521 h 741393"/>
                <a:gd name="connsiteX38" fmla="*/ 212757 w 1342105"/>
                <a:gd name="connsiteY38" fmla="*/ 515146 h 741393"/>
                <a:gd name="connsiteX39" fmla="*/ 253238 w 1342105"/>
                <a:gd name="connsiteY39" fmla="*/ 541340 h 741393"/>
                <a:gd name="connsiteX40" fmla="*/ 305625 w 1342105"/>
                <a:gd name="connsiteY40" fmla="*/ 569916 h 741393"/>
                <a:gd name="connsiteX41" fmla="*/ 286576 w 1342105"/>
                <a:gd name="connsiteY41" fmla="*/ 577059 h 741393"/>
                <a:gd name="connsiteX42" fmla="*/ 219901 w 1342105"/>
                <a:gd name="connsiteY42" fmla="*/ 600871 h 741393"/>
                <a:gd name="connsiteX43" fmla="*/ 131794 w 1342105"/>
                <a:gd name="connsiteY43" fmla="*/ 634208 h 741393"/>
                <a:gd name="connsiteX44" fmla="*/ 57976 w 1342105"/>
                <a:gd name="connsiteY44" fmla="*/ 674690 h 741393"/>
                <a:gd name="connsiteX45" fmla="*/ 17494 w 1342105"/>
                <a:gd name="connsiteY45" fmla="*/ 715171 h 741393"/>
                <a:gd name="connsiteX46" fmla="*/ 826 w 1342105"/>
                <a:gd name="connsiteY46" fmla="*/ 741365 h 741393"/>
                <a:gd name="connsiteX47" fmla="*/ 41307 w 1342105"/>
                <a:gd name="connsiteY47" fmla="*/ 710409 h 741393"/>
                <a:gd name="connsiteX48" fmla="*/ 88932 w 1342105"/>
                <a:gd name="connsiteY48" fmla="*/ 669927 h 741393"/>
                <a:gd name="connsiteX49" fmla="*/ 141319 w 1342105"/>
                <a:gd name="connsiteY49" fmla="*/ 643734 h 741393"/>
                <a:gd name="connsiteX50" fmla="*/ 210376 w 1342105"/>
                <a:gd name="connsiteY50" fmla="*/ 615159 h 741393"/>
                <a:gd name="connsiteX51" fmla="*/ 269907 w 1342105"/>
                <a:gd name="connsiteY51" fmla="*/ 600871 h 741393"/>
                <a:gd name="connsiteX52" fmla="*/ 236569 w 1342105"/>
                <a:gd name="connsiteY52" fmla="*/ 627065 h 741393"/>
                <a:gd name="connsiteX53" fmla="*/ 181801 w 1342105"/>
                <a:gd name="connsiteY53" fmla="*/ 669928 h 741393"/>
                <a:gd name="connsiteX54" fmla="*/ 119888 w 1342105"/>
                <a:gd name="connsiteY54" fmla="*/ 712790 h 741393"/>
                <a:gd name="connsiteX55" fmla="*/ 86551 w 1342105"/>
                <a:gd name="connsiteY55" fmla="*/ 736602 h 741393"/>
                <a:gd name="connsiteX56" fmla="*/ 162751 w 1342105"/>
                <a:gd name="connsiteY56" fmla="*/ 693740 h 741393"/>
                <a:gd name="connsiteX57" fmla="*/ 231807 w 1342105"/>
                <a:gd name="connsiteY57" fmla="*/ 648496 h 741393"/>
                <a:gd name="connsiteX58" fmla="*/ 281813 w 1342105"/>
                <a:gd name="connsiteY58" fmla="*/ 610397 h 741393"/>
                <a:gd name="connsiteX59" fmla="*/ 315151 w 1342105"/>
                <a:gd name="connsiteY59" fmla="*/ 584204 h 741393"/>
                <a:gd name="connsiteX60" fmla="*/ 367537 w 1342105"/>
                <a:gd name="connsiteY60" fmla="*/ 548483 h 741393"/>
                <a:gd name="connsiteX61" fmla="*/ 415163 w 1342105"/>
                <a:gd name="connsiteY61" fmla="*/ 517527 h 741393"/>
                <a:gd name="connsiteX62" fmla="*/ 474694 w 1342105"/>
                <a:gd name="connsiteY62" fmla="*/ 472284 h 741393"/>
                <a:gd name="connsiteX63" fmla="*/ 555657 w 1342105"/>
                <a:gd name="connsiteY63" fmla="*/ 405609 h 741393"/>
                <a:gd name="connsiteX64" fmla="*/ 588994 w 1342105"/>
                <a:gd name="connsiteY64" fmla="*/ 379415 h 741393"/>
                <a:gd name="connsiteX65" fmla="*/ 596138 w 1342105"/>
                <a:gd name="connsiteY65" fmla="*/ 410371 h 741393"/>
                <a:gd name="connsiteX66" fmla="*/ 610426 w 1342105"/>
                <a:gd name="connsiteY66" fmla="*/ 443709 h 741393"/>
                <a:gd name="connsiteX67" fmla="*/ 631857 w 1342105"/>
                <a:gd name="connsiteY67" fmla="*/ 477046 h 741393"/>
                <a:gd name="connsiteX68" fmla="*/ 653288 w 1342105"/>
                <a:gd name="connsiteY68" fmla="*/ 493715 h 741393"/>
                <a:gd name="connsiteX69" fmla="*/ 631856 w 1342105"/>
                <a:gd name="connsiteY69" fmla="*/ 462758 h 741393"/>
                <a:gd name="connsiteX70" fmla="*/ 612807 w 1342105"/>
                <a:gd name="connsiteY70" fmla="*/ 424659 h 741393"/>
                <a:gd name="connsiteX71" fmla="*/ 605663 w 1342105"/>
                <a:gd name="connsiteY71" fmla="*/ 374652 h 741393"/>
                <a:gd name="connsiteX72" fmla="*/ 629476 w 1342105"/>
                <a:gd name="connsiteY72" fmla="*/ 350840 h 741393"/>
                <a:gd name="connsiteX73" fmla="*/ 696151 w 1342105"/>
                <a:gd name="connsiteY73" fmla="*/ 312740 h 741393"/>
                <a:gd name="connsiteX74" fmla="*/ 772351 w 1342105"/>
                <a:gd name="connsiteY74" fmla="*/ 274640 h 741393"/>
                <a:gd name="connsiteX75" fmla="*/ 850932 w 1342105"/>
                <a:gd name="connsiteY75" fmla="*/ 257971 h 741393"/>
                <a:gd name="connsiteX76" fmla="*/ 931894 w 1342105"/>
                <a:gd name="connsiteY76" fmla="*/ 255590 h 741393"/>
                <a:gd name="connsiteX77" fmla="*/ 1010475 w 1342105"/>
                <a:gd name="connsiteY77" fmla="*/ 260352 h 741393"/>
                <a:gd name="connsiteX78" fmla="*/ 1084294 w 1342105"/>
                <a:gd name="connsiteY78" fmla="*/ 255590 h 741393"/>
                <a:gd name="connsiteX79" fmla="*/ 1162876 w 1342105"/>
                <a:gd name="connsiteY79" fmla="*/ 217489 h 741393"/>
                <a:gd name="connsiteX80" fmla="*/ 1231932 w 1342105"/>
                <a:gd name="connsiteY80" fmla="*/ 167484 h 741393"/>
                <a:gd name="connsiteX81" fmla="*/ 1284319 w 1342105"/>
                <a:gd name="connsiteY81" fmla="*/ 112715 h 741393"/>
                <a:gd name="connsiteX82" fmla="*/ 1336707 w 1342105"/>
                <a:gd name="connsiteY82" fmla="*/ 36515 h 741393"/>
                <a:gd name="connsiteX83" fmla="*/ 1334326 w 1342105"/>
                <a:gd name="connsiteY83" fmla="*/ 796 h 741393"/>
                <a:gd name="connsiteX0" fmla="*/ 1334369 w 1342148"/>
                <a:gd name="connsiteY0" fmla="*/ 796 h 741392"/>
                <a:gd name="connsiteX1" fmla="*/ 1289125 w 1342148"/>
                <a:gd name="connsiteY1" fmla="*/ 72234 h 741392"/>
                <a:gd name="connsiteX2" fmla="*/ 1246262 w 1342148"/>
                <a:gd name="connsiteY2" fmla="*/ 124621 h 741392"/>
                <a:gd name="connsiteX3" fmla="*/ 1203399 w 1342148"/>
                <a:gd name="connsiteY3" fmla="*/ 165102 h 741392"/>
                <a:gd name="connsiteX4" fmla="*/ 1124819 w 1342148"/>
                <a:gd name="connsiteY4" fmla="*/ 215109 h 741392"/>
                <a:gd name="connsiteX5" fmla="*/ 1065287 w 1342148"/>
                <a:gd name="connsiteY5" fmla="*/ 238921 h 741392"/>
                <a:gd name="connsiteX6" fmla="*/ 962894 w 1342148"/>
                <a:gd name="connsiteY6" fmla="*/ 243684 h 741392"/>
                <a:gd name="connsiteX7" fmla="*/ 855737 w 1342148"/>
                <a:gd name="connsiteY7" fmla="*/ 246065 h 741392"/>
                <a:gd name="connsiteX8" fmla="*/ 748581 w 1342148"/>
                <a:gd name="connsiteY8" fmla="*/ 272259 h 741392"/>
                <a:gd name="connsiteX9" fmla="*/ 662856 w 1342148"/>
                <a:gd name="connsiteY9" fmla="*/ 317502 h 741392"/>
                <a:gd name="connsiteX10" fmla="*/ 569987 w 1342148"/>
                <a:gd name="connsiteY10" fmla="*/ 377034 h 741392"/>
                <a:gd name="connsiteX11" fmla="*/ 493787 w 1342148"/>
                <a:gd name="connsiteY11" fmla="*/ 438946 h 741392"/>
                <a:gd name="connsiteX12" fmla="*/ 448544 w 1342148"/>
                <a:gd name="connsiteY12" fmla="*/ 472284 h 741392"/>
                <a:gd name="connsiteX13" fmla="*/ 441399 w 1342148"/>
                <a:gd name="connsiteY13" fmla="*/ 457997 h 741392"/>
                <a:gd name="connsiteX14" fmla="*/ 429494 w 1342148"/>
                <a:gd name="connsiteY14" fmla="*/ 396084 h 741392"/>
                <a:gd name="connsiteX15" fmla="*/ 424732 w 1342148"/>
                <a:gd name="connsiteY15" fmla="*/ 343696 h 741392"/>
                <a:gd name="connsiteX16" fmla="*/ 412825 w 1342148"/>
                <a:gd name="connsiteY16" fmla="*/ 310359 h 741392"/>
                <a:gd name="connsiteX17" fmla="*/ 389012 w 1342148"/>
                <a:gd name="connsiteY17" fmla="*/ 274639 h 741392"/>
                <a:gd name="connsiteX18" fmla="*/ 341387 w 1342148"/>
                <a:gd name="connsiteY18" fmla="*/ 229396 h 741392"/>
                <a:gd name="connsiteX19" fmla="*/ 374725 w 1342148"/>
                <a:gd name="connsiteY19" fmla="*/ 274640 h 741392"/>
                <a:gd name="connsiteX20" fmla="*/ 400918 w 1342148"/>
                <a:gd name="connsiteY20" fmla="*/ 312740 h 741392"/>
                <a:gd name="connsiteX21" fmla="*/ 412825 w 1342148"/>
                <a:gd name="connsiteY21" fmla="*/ 346077 h 741392"/>
                <a:gd name="connsiteX22" fmla="*/ 415206 w 1342148"/>
                <a:gd name="connsiteY22" fmla="*/ 396084 h 741392"/>
                <a:gd name="connsiteX23" fmla="*/ 424731 w 1342148"/>
                <a:gd name="connsiteY23" fmla="*/ 443709 h 741392"/>
                <a:gd name="connsiteX24" fmla="*/ 424731 w 1342148"/>
                <a:gd name="connsiteY24" fmla="*/ 491334 h 741392"/>
                <a:gd name="connsiteX25" fmla="*/ 396156 w 1342148"/>
                <a:gd name="connsiteY25" fmla="*/ 515146 h 741392"/>
                <a:gd name="connsiteX26" fmla="*/ 350913 w 1342148"/>
                <a:gd name="connsiteY26" fmla="*/ 546103 h 741392"/>
                <a:gd name="connsiteX27" fmla="*/ 319956 w 1342148"/>
                <a:gd name="connsiteY27" fmla="*/ 562771 h 741392"/>
                <a:gd name="connsiteX28" fmla="*/ 281856 w 1342148"/>
                <a:gd name="connsiteY28" fmla="*/ 541340 h 741392"/>
                <a:gd name="connsiteX29" fmla="*/ 241375 w 1342148"/>
                <a:gd name="connsiteY29" fmla="*/ 519909 h 741392"/>
                <a:gd name="connsiteX30" fmla="*/ 203275 w 1342148"/>
                <a:gd name="connsiteY30" fmla="*/ 488952 h 741392"/>
                <a:gd name="connsiteX31" fmla="*/ 165174 w 1342148"/>
                <a:gd name="connsiteY31" fmla="*/ 434184 h 741392"/>
                <a:gd name="connsiteX32" fmla="*/ 122312 w 1342148"/>
                <a:gd name="connsiteY32" fmla="*/ 372271 h 741392"/>
                <a:gd name="connsiteX33" fmla="*/ 72306 w 1342148"/>
                <a:gd name="connsiteY33" fmla="*/ 327027 h 741392"/>
                <a:gd name="connsiteX34" fmla="*/ 24681 w 1342148"/>
                <a:gd name="connsiteY34" fmla="*/ 300834 h 741392"/>
                <a:gd name="connsiteX35" fmla="*/ 98500 w 1342148"/>
                <a:gd name="connsiteY35" fmla="*/ 360365 h 741392"/>
                <a:gd name="connsiteX36" fmla="*/ 138981 w 1342148"/>
                <a:gd name="connsiteY36" fmla="*/ 412752 h 741392"/>
                <a:gd name="connsiteX37" fmla="*/ 174700 w 1342148"/>
                <a:gd name="connsiteY37" fmla="*/ 467521 h 741392"/>
                <a:gd name="connsiteX38" fmla="*/ 212800 w 1342148"/>
                <a:gd name="connsiteY38" fmla="*/ 515146 h 741392"/>
                <a:gd name="connsiteX39" fmla="*/ 253281 w 1342148"/>
                <a:gd name="connsiteY39" fmla="*/ 541340 h 741392"/>
                <a:gd name="connsiteX40" fmla="*/ 305668 w 1342148"/>
                <a:gd name="connsiteY40" fmla="*/ 569916 h 741392"/>
                <a:gd name="connsiteX41" fmla="*/ 286619 w 1342148"/>
                <a:gd name="connsiteY41" fmla="*/ 577059 h 741392"/>
                <a:gd name="connsiteX42" fmla="*/ 219944 w 1342148"/>
                <a:gd name="connsiteY42" fmla="*/ 600871 h 741392"/>
                <a:gd name="connsiteX43" fmla="*/ 131837 w 1342148"/>
                <a:gd name="connsiteY43" fmla="*/ 634208 h 741392"/>
                <a:gd name="connsiteX44" fmla="*/ 62781 w 1342148"/>
                <a:gd name="connsiteY44" fmla="*/ 679452 h 741392"/>
                <a:gd name="connsiteX45" fmla="*/ 17537 w 1342148"/>
                <a:gd name="connsiteY45" fmla="*/ 715171 h 741392"/>
                <a:gd name="connsiteX46" fmla="*/ 869 w 1342148"/>
                <a:gd name="connsiteY46" fmla="*/ 741365 h 741392"/>
                <a:gd name="connsiteX47" fmla="*/ 41350 w 1342148"/>
                <a:gd name="connsiteY47" fmla="*/ 710409 h 741392"/>
                <a:gd name="connsiteX48" fmla="*/ 88975 w 1342148"/>
                <a:gd name="connsiteY48" fmla="*/ 669927 h 741392"/>
                <a:gd name="connsiteX49" fmla="*/ 141362 w 1342148"/>
                <a:gd name="connsiteY49" fmla="*/ 643734 h 741392"/>
                <a:gd name="connsiteX50" fmla="*/ 210419 w 1342148"/>
                <a:gd name="connsiteY50" fmla="*/ 615159 h 741392"/>
                <a:gd name="connsiteX51" fmla="*/ 269950 w 1342148"/>
                <a:gd name="connsiteY51" fmla="*/ 600871 h 741392"/>
                <a:gd name="connsiteX52" fmla="*/ 236612 w 1342148"/>
                <a:gd name="connsiteY52" fmla="*/ 627065 h 741392"/>
                <a:gd name="connsiteX53" fmla="*/ 181844 w 1342148"/>
                <a:gd name="connsiteY53" fmla="*/ 669928 h 741392"/>
                <a:gd name="connsiteX54" fmla="*/ 119931 w 1342148"/>
                <a:gd name="connsiteY54" fmla="*/ 712790 h 741392"/>
                <a:gd name="connsiteX55" fmla="*/ 86594 w 1342148"/>
                <a:gd name="connsiteY55" fmla="*/ 736602 h 741392"/>
                <a:gd name="connsiteX56" fmla="*/ 162794 w 1342148"/>
                <a:gd name="connsiteY56" fmla="*/ 693740 h 741392"/>
                <a:gd name="connsiteX57" fmla="*/ 231850 w 1342148"/>
                <a:gd name="connsiteY57" fmla="*/ 648496 h 741392"/>
                <a:gd name="connsiteX58" fmla="*/ 281856 w 1342148"/>
                <a:gd name="connsiteY58" fmla="*/ 610397 h 741392"/>
                <a:gd name="connsiteX59" fmla="*/ 315194 w 1342148"/>
                <a:gd name="connsiteY59" fmla="*/ 584204 h 741392"/>
                <a:gd name="connsiteX60" fmla="*/ 367580 w 1342148"/>
                <a:gd name="connsiteY60" fmla="*/ 548483 h 741392"/>
                <a:gd name="connsiteX61" fmla="*/ 415206 w 1342148"/>
                <a:gd name="connsiteY61" fmla="*/ 517527 h 741392"/>
                <a:gd name="connsiteX62" fmla="*/ 474737 w 1342148"/>
                <a:gd name="connsiteY62" fmla="*/ 472284 h 741392"/>
                <a:gd name="connsiteX63" fmla="*/ 555700 w 1342148"/>
                <a:gd name="connsiteY63" fmla="*/ 405609 h 741392"/>
                <a:gd name="connsiteX64" fmla="*/ 589037 w 1342148"/>
                <a:gd name="connsiteY64" fmla="*/ 379415 h 741392"/>
                <a:gd name="connsiteX65" fmla="*/ 596181 w 1342148"/>
                <a:gd name="connsiteY65" fmla="*/ 410371 h 741392"/>
                <a:gd name="connsiteX66" fmla="*/ 610469 w 1342148"/>
                <a:gd name="connsiteY66" fmla="*/ 443709 h 741392"/>
                <a:gd name="connsiteX67" fmla="*/ 631900 w 1342148"/>
                <a:gd name="connsiteY67" fmla="*/ 477046 h 741392"/>
                <a:gd name="connsiteX68" fmla="*/ 653331 w 1342148"/>
                <a:gd name="connsiteY68" fmla="*/ 493715 h 741392"/>
                <a:gd name="connsiteX69" fmla="*/ 631899 w 1342148"/>
                <a:gd name="connsiteY69" fmla="*/ 462758 h 741392"/>
                <a:gd name="connsiteX70" fmla="*/ 612850 w 1342148"/>
                <a:gd name="connsiteY70" fmla="*/ 424659 h 741392"/>
                <a:gd name="connsiteX71" fmla="*/ 605706 w 1342148"/>
                <a:gd name="connsiteY71" fmla="*/ 374652 h 741392"/>
                <a:gd name="connsiteX72" fmla="*/ 629519 w 1342148"/>
                <a:gd name="connsiteY72" fmla="*/ 350840 h 741392"/>
                <a:gd name="connsiteX73" fmla="*/ 696194 w 1342148"/>
                <a:gd name="connsiteY73" fmla="*/ 312740 h 741392"/>
                <a:gd name="connsiteX74" fmla="*/ 772394 w 1342148"/>
                <a:gd name="connsiteY74" fmla="*/ 274640 h 741392"/>
                <a:gd name="connsiteX75" fmla="*/ 850975 w 1342148"/>
                <a:gd name="connsiteY75" fmla="*/ 257971 h 741392"/>
                <a:gd name="connsiteX76" fmla="*/ 931937 w 1342148"/>
                <a:gd name="connsiteY76" fmla="*/ 255590 h 741392"/>
                <a:gd name="connsiteX77" fmla="*/ 1010518 w 1342148"/>
                <a:gd name="connsiteY77" fmla="*/ 260352 h 741392"/>
                <a:gd name="connsiteX78" fmla="*/ 1084337 w 1342148"/>
                <a:gd name="connsiteY78" fmla="*/ 255590 h 741392"/>
                <a:gd name="connsiteX79" fmla="*/ 1162919 w 1342148"/>
                <a:gd name="connsiteY79" fmla="*/ 217489 h 741392"/>
                <a:gd name="connsiteX80" fmla="*/ 1231975 w 1342148"/>
                <a:gd name="connsiteY80" fmla="*/ 167484 h 741392"/>
                <a:gd name="connsiteX81" fmla="*/ 1284362 w 1342148"/>
                <a:gd name="connsiteY81" fmla="*/ 112715 h 741392"/>
                <a:gd name="connsiteX82" fmla="*/ 1336750 w 1342148"/>
                <a:gd name="connsiteY82" fmla="*/ 36515 h 741392"/>
                <a:gd name="connsiteX83" fmla="*/ 1334369 w 1342148"/>
                <a:gd name="connsiteY83" fmla="*/ 796 h 741392"/>
                <a:gd name="connsiteX0" fmla="*/ 1334369 w 1342148"/>
                <a:gd name="connsiteY0" fmla="*/ 796 h 741392"/>
                <a:gd name="connsiteX1" fmla="*/ 1289125 w 1342148"/>
                <a:gd name="connsiteY1" fmla="*/ 72234 h 741392"/>
                <a:gd name="connsiteX2" fmla="*/ 1246262 w 1342148"/>
                <a:gd name="connsiteY2" fmla="*/ 124621 h 741392"/>
                <a:gd name="connsiteX3" fmla="*/ 1203399 w 1342148"/>
                <a:gd name="connsiteY3" fmla="*/ 165102 h 741392"/>
                <a:gd name="connsiteX4" fmla="*/ 1124819 w 1342148"/>
                <a:gd name="connsiteY4" fmla="*/ 215109 h 741392"/>
                <a:gd name="connsiteX5" fmla="*/ 1065287 w 1342148"/>
                <a:gd name="connsiteY5" fmla="*/ 238921 h 741392"/>
                <a:gd name="connsiteX6" fmla="*/ 962894 w 1342148"/>
                <a:gd name="connsiteY6" fmla="*/ 243684 h 741392"/>
                <a:gd name="connsiteX7" fmla="*/ 855737 w 1342148"/>
                <a:gd name="connsiteY7" fmla="*/ 246065 h 741392"/>
                <a:gd name="connsiteX8" fmla="*/ 748581 w 1342148"/>
                <a:gd name="connsiteY8" fmla="*/ 272259 h 741392"/>
                <a:gd name="connsiteX9" fmla="*/ 662856 w 1342148"/>
                <a:gd name="connsiteY9" fmla="*/ 317502 h 741392"/>
                <a:gd name="connsiteX10" fmla="*/ 569987 w 1342148"/>
                <a:gd name="connsiteY10" fmla="*/ 377034 h 741392"/>
                <a:gd name="connsiteX11" fmla="*/ 493787 w 1342148"/>
                <a:gd name="connsiteY11" fmla="*/ 438946 h 741392"/>
                <a:gd name="connsiteX12" fmla="*/ 448544 w 1342148"/>
                <a:gd name="connsiteY12" fmla="*/ 472284 h 741392"/>
                <a:gd name="connsiteX13" fmla="*/ 441399 w 1342148"/>
                <a:gd name="connsiteY13" fmla="*/ 457997 h 741392"/>
                <a:gd name="connsiteX14" fmla="*/ 429494 w 1342148"/>
                <a:gd name="connsiteY14" fmla="*/ 396084 h 741392"/>
                <a:gd name="connsiteX15" fmla="*/ 424732 w 1342148"/>
                <a:gd name="connsiteY15" fmla="*/ 343696 h 741392"/>
                <a:gd name="connsiteX16" fmla="*/ 412825 w 1342148"/>
                <a:gd name="connsiteY16" fmla="*/ 310359 h 741392"/>
                <a:gd name="connsiteX17" fmla="*/ 389012 w 1342148"/>
                <a:gd name="connsiteY17" fmla="*/ 274639 h 741392"/>
                <a:gd name="connsiteX18" fmla="*/ 341387 w 1342148"/>
                <a:gd name="connsiteY18" fmla="*/ 229396 h 741392"/>
                <a:gd name="connsiteX19" fmla="*/ 374725 w 1342148"/>
                <a:gd name="connsiteY19" fmla="*/ 274640 h 741392"/>
                <a:gd name="connsiteX20" fmla="*/ 400918 w 1342148"/>
                <a:gd name="connsiteY20" fmla="*/ 312740 h 741392"/>
                <a:gd name="connsiteX21" fmla="*/ 412825 w 1342148"/>
                <a:gd name="connsiteY21" fmla="*/ 346077 h 741392"/>
                <a:gd name="connsiteX22" fmla="*/ 415206 w 1342148"/>
                <a:gd name="connsiteY22" fmla="*/ 396084 h 741392"/>
                <a:gd name="connsiteX23" fmla="*/ 424731 w 1342148"/>
                <a:gd name="connsiteY23" fmla="*/ 443709 h 741392"/>
                <a:gd name="connsiteX24" fmla="*/ 424731 w 1342148"/>
                <a:gd name="connsiteY24" fmla="*/ 491334 h 741392"/>
                <a:gd name="connsiteX25" fmla="*/ 396156 w 1342148"/>
                <a:gd name="connsiteY25" fmla="*/ 515146 h 741392"/>
                <a:gd name="connsiteX26" fmla="*/ 350913 w 1342148"/>
                <a:gd name="connsiteY26" fmla="*/ 546103 h 741392"/>
                <a:gd name="connsiteX27" fmla="*/ 319956 w 1342148"/>
                <a:gd name="connsiteY27" fmla="*/ 562771 h 741392"/>
                <a:gd name="connsiteX28" fmla="*/ 281856 w 1342148"/>
                <a:gd name="connsiteY28" fmla="*/ 541340 h 741392"/>
                <a:gd name="connsiteX29" fmla="*/ 241375 w 1342148"/>
                <a:gd name="connsiteY29" fmla="*/ 519909 h 741392"/>
                <a:gd name="connsiteX30" fmla="*/ 203275 w 1342148"/>
                <a:gd name="connsiteY30" fmla="*/ 488952 h 741392"/>
                <a:gd name="connsiteX31" fmla="*/ 165174 w 1342148"/>
                <a:gd name="connsiteY31" fmla="*/ 434184 h 741392"/>
                <a:gd name="connsiteX32" fmla="*/ 122312 w 1342148"/>
                <a:gd name="connsiteY32" fmla="*/ 372271 h 741392"/>
                <a:gd name="connsiteX33" fmla="*/ 72306 w 1342148"/>
                <a:gd name="connsiteY33" fmla="*/ 327027 h 741392"/>
                <a:gd name="connsiteX34" fmla="*/ 24681 w 1342148"/>
                <a:gd name="connsiteY34" fmla="*/ 300834 h 741392"/>
                <a:gd name="connsiteX35" fmla="*/ 98500 w 1342148"/>
                <a:gd name="connsiteY35" fmla="*/ 360365 h 741392"/>
                <a:gd name="connsiteX36" fmla="*/ 138981 w 1342148"/>
                <a:gd name="connsiteY36" fmla="*/ 412752 h 741392"/>
                <a:gd name="connsiteX37" fmla="*/ 174700 w 1342148"/>
                <a:gd name="connsiteY37" fmla="*/ 467521 h 741392"/>
                <a:gd name="connsiteX38" fmla="*/ 212800 w 1342148"/>
                <a:gd name="connsiteY38" fmla="*/ 515146 h 741392"/>
                <a:gd name="connsiteX39" fmla="*/ 253281 w 1342148"/>
                <a:gd name="connsiteY39" fmla="*/ 541340 h 741392"/>
                <a:gd name="connsiteX40" fmla="*/ 305668 w 1342148"/>
                <a:gd name="connsiteY40" fmla="*/ 569916 h 741392"/>
                <a:gd name="connsiteX41" fmla="*/ 286619 w 1342148"/>
                <a:gd name="connsiteY41" fmla="*/ 577059 h 741392"/>
                <a:gd name="connsiteX42" fmla="*/ 219944 w 1342148"/>
                <a:gd name="connsiteY42" fmla="*/ 600871 h 741392"/>
                <a:gd name="connsiteX43" fmla="*/ 131837 w 1342148"/>
                <a:gd name="connsiteY43" fmla="*/ 634208 h 741392"/>
                <a:gd name="connsiteX44" fmla="*/ 62781 w 1342148"/>
                <a:gd name="connsiteY44" fmla="*/ 679452 h 741392"/>
                <a:gd name="connsiteX45" fmla="*/ 17537 w 1342148"/>
                <a:gd name="connsiteY45" fmla="*/ 715171 h 741392"/>
                <a:gd name="connsiteX46" fmla="*/ 869 w 1342148"/>
                <a:gd name="connsiteY46" fmla="*/ 741365 h 741392"/>
                <a:gd name="connsiteX47" fmla="*/ 41350 w 1342148"/>
                <a:gd name="connsiteY47" fmla="*/ 710409 h 741392"/>
                <a:gd name="connsiteX48" fmla="*/ 88975 w 1342148"/>
                <a:gd name="connsiteY48" fmla="*/ 669927 h 741392"/>
                <a:gd name="connsiteX49" fmla="*/ 141362 w 1342148"/>
                <a:gd name="connsiteY49" fmla="*/ 641353 h 741392"/>
                <a:gd name="connsiteX50" fmla="*/ 210419 w 1342148"/>
                <a:gd name="connsiteY50" fmla="*/ 615159 h 741392"/>
                <a:gd name="connsiteX51" fmla="*/ 269950 w 1342148"/>
                <a:gd name="connsiteY51" fmla="*/ 600871 h 741392"/>
                <a:gd name="connsiteX52" fmla="*/ 236612 w 1342148"/>
                <a:gd name="connsiteY52" fmla="*/ 627065 h 741392"/>
                <a:gd name="connsiteX53" fmla="*/ 181844 w 1342148"/>
                <a:gd name="connsiteY53" fmla="*/ 669928 h 741392"/>
                <a:gd name="connsiteX54" fmla="*/ 119931 w 1342148"/>
                <a:gd name="connsiteY54" fmla="*/ 712790 h 741392"/>
                <a:gd name="connsiteX55" fmla="*/ 86594 w 1342148"/>
                <a:gd name="connsiteY55" fmla="*/ 736602 h 741392"/>
                <a:gd name="connsiteX56" fmla="*/ 162794 w 1342148"/>
                <a:gd name="connsiteY56" fmla="*/ 693740 h 741392"/>
                <a:gd name="connsiteX57" fmla="*/ 231850 w 1342148"/>
                <a:gd name="connsiteY57" fmla="*/ 648496 h 741392"/>
                <a:gd name="connsiteX58" fmla="*/ 281856 w 1342148"/>
                <a:gd name="connsiteY58" fmla="*/ 610397 h 741392"/>
                <a:gd name="connsiteX59" fmla="*/ 315194 w 1342148"/>
                <a:gd name="connsiteY59" fmla="*/ 584204 h 741392"/>
                <a:gd name="connsiteX60" fmla="*/ 367580 w 1342148"/>
                <a:gd name="connsiteY60" fmla="*/ 548483 h 741392"/>
                <a:gd name="connsiteX61" fmla="*/ 415206 w 1342148"/>
                <a:gd name="connsiteY61" fmla="*/ 517527 h 741392"/>
                <a:gd name="connsiteX62" fmla="*/ 474737 w 1342148"/>
                <a:gd name="connsiteY62" fmla="*/ 472284 h 741392"/>
                <a:gd name="connsiteX63" fmla="*/ 555700 w 1342148"/>
                <a:gd name="connsiteY63" fmla="*/ 405609 h 741392"/>
                <a:gd name="connsiteX64" fmla="*/ 589037 w 1342148"/>
                <a:gd name="connsiteY64" fmla="*/ 379415 h 741392"/>
                <a:gd name="connsiteX65" fmla="*/ 596181 w 1342148"/>
                <a:gd name="connsiteY65" fmla="*/ 410371 h 741392"/>
                <a:gd name="connsiteX66" fmla="*/ 610469 w 1342148"/>
                <a:gd name="connsiteY66" fmla="*/ 443709 h 741392"/>
                <a:gd name="connsiteX67" fmla="*/ 631900 w 1342148"/>
                <a:gd name="connsiteY67" fmla="*/ 477046 h 741392"/>
                <a:gd name="connsiteX68" fmla="*/ 653331 w 1342148"/>
                <a:gd name="connsiteY68" fmla="*/ 493715 h 741392"/>
                <a:gd name="connsiteX69" fmla="*/ 631899 w 1342148"/>
                <a:gd name="connsiteY69" fmla="*/ 462758 h 741392"/>
                <a:gd name="connsiteX70" fmla="*/ 612850 w 1342148"/>
                <a:gd name="connsiteY70" fmla="*/ 424659 h 741392"/>
                <a:gd name="connsiteX71" fmla="*/ 605706 w 1342148"/>
                <a:gd name="connsiteY71" fmla="*/ 374652 h 741392"/>
                <a:gd name="connsiteX72" fmla="*/ 629519 w 1342148"/>
                <a:gd name="connsiteY72" fmla="*/ 350840 h 741392"/>
                <a:gd name="connsiteX73" fmla="*/ 696194 w 1342148"/>
                <a:gd name="connsiteY73" fmla="*/ 312740 h 741392"/>
                <a:gd name="connsiteX74" fmla="*/ 772394 w 1342148"/>
                <a:gd name="connsiteY74" fmla="*/ 274640 h 741392"/>
                <a:gd name="connsiteX75" fmla="*/ 850975 w 1342148"/>
                <a:gd name="connsiteY75" fmla="*/ 257971 h 741392"/>
                <a:gd name="connsiteX76" fmla="*/ 931937 w 1342148"/>
                <a:gd name="connsiteY76" fmla="*/ 255590 h 741392"/>
                <a:gd name="connsiteX77" fmla="*/ 1010518 w 1342148"/>
                <a:gd name="connsiteY77" fmla="*/ 260352 h 741392"/>
                <a:gd name="connsiteX78" fmla="*/ 1084337 w 1342148"/>
                <a:gd name="connsiteY78" fmla="*/ 255590 h 741392"/>
                <a:gd name="connsiteX79" fmla="*/ 1162919 w 1342148"/>
                <a:gd name="connsiteY79" fmla="*/ 217489 h 741392"/>
                <a:gd name="connsiteX80" fmla="*/ 1231975 w 1342148"/>
                <a:gd name="connsiteY80" fmla="*/ 167484 h 741392"/>
                <a:gd name="connsiteX81" fmla="*/ 1284362 w 1342148"/>
                <a:gd name="connsiteY81" fmla="*/ 112715 h 741392"/>
                <a:gd name="connsiteX82" fmla="*/ 1336750 w 1342148"/>
                <a:gd name="connsiteY82" fmla="*/ 36515 h 741392"/>
                <a:gd name="connsiteX83" fmla="*/ 1334369 w 1342148"/>
                <a:gd name="connsiteY83" fmla="*/ 796 h 741392"/>
                <a:gd name="connsiteX0" fmla="*/ 1334369 w 1342148"/>
                <a:gd name="connsiteY0" fmla="*/ 796 h 741392"/>
                <a:gd name="connsiteX1" fmla="*/ 1289125 w 1342148"/>
                <a:gd name="connsiteY1" fmla="*/ 72234 h 741392"/>
                <a:gd name="connsiteX2" fmla="*/ 1246262 w 1342148"/>
                <a:gd name="connsiteY2" fmla="*/ 124621 h 741392"/>
                <a:gd name="connsiteX3" fmla="*/ 1203399 w 1342148"/>
                <a:gd name="connsiteY3" fmla="*/ 165102 h 741392"/>
                <a:gd name="connsiteX4" fmla="*/ 1124819 w 1342148"/>
                <a:gd name="connsiteY4" fmla="*/ 215109 h 741392"/>
                <a:gd name="connsiteX5" fmla="*/ 1065287 w 1342148"/>
                <a:gd name="connsiteY5" fmla="*/ 238921 h 741392"/>
                <a:gd name="connsiteX6" fmla="*/ 962894 w 1342148"/>
                <a:gd name="connsiteY6" fmla="*/ 243684 h 741392"/>
                <a:gd name="connsiteX7" fmla="*/ 855737 w 1342148"/>
                <a:gd name="connsiteY7" fmla="*/ 246065 h 741392"/>
                <a:gd name="connsiteX8" fmla="*/ 748581 w 1342148"/>
                <a:gd name="connsiteY8" fmla="*/ 272259 h 741392"/>
                <a:gd name="connsiteX9" fmla="*/ 662856 w 1342148"/>
                <a:gd name="connsiteY9" fmla="*/ 317502 h 741392"/>
                <a:gd name="connsiteX10" fmla="*/ 569987 w 1342148"/>
                <a:gd name="connsiteY10" fmla="*/ 377034 h 741392"/>
                <a:gd name="connsiteX11" fmla="*/ 493787 w 1342148"/>
                <a:gd name="connsiteY11" fmla="*/ 438946 h 741392"/>
                <a:gd name="connsiteX12" fmla="*/ 448544 w 1342148"/>
                <a:gd name="connsiteY12" fmla="*/ 472284 h 741392"/>
                <a:gd name="connsiteX13" fmla="*/ 441399 w 1342148"/>
                <a:gd name="connsiteY13" fmla="*/ 457997 h 741392"/>
                <a:gd name="connsiteX14" fmla="*/ 429494 w 1342148"/>
                <a:gd name="connsiteY14" fmla="*/ 396084 h 741392"/>
                <a:gd name="connsiteX15" fmla="*/ 424732 w 1342148"/>
                <a:gd name="connsiteY15" fmla="*/ 343696 h 741392"/>
                <a:gd name="connsiteX16" fmla="*/ 412825 w 1342148"/>
                <a:gd name="connsiteY16" fmla="*/ 310359 h 741392"/>
                <a:gd name="connsiteX17" fmla="*/ 389012 w 1342148"/>
                <a:gd name="connsiteY17" fmla="*/ 274639 h 741392"/>
                <a:gd name="connsiteX18" fmla="*/ 341387 w 1342148"/>
                <a:gd name="connsiteY18" fmla="*/ 229396 h 741392"/>
                <a:gd name="connsiteX19" fmla="*/ 374725 w 1342148"/>
                <a:gd name="connsiteY19" fmla="*/ 274640 h 741392"/>
                <a:gd name="connsiteX20" fmla="*/ 400918 w 1342148"/>
                <a:gd name="connsiteY20" fmla="*/ 312740 h 741392"/>
                <a:gd name="connsiteX21" fmla="*/ 412825 w 1342148"/>
                <a:gd name="connsiteY21" fmla="*/ 346077 h 741392"/>
                <a:gd name="connsiteX22" fmla="*/ 415206 w 1342148"/>
                <a:gd name="connsiteY22" fmla="*/ 396084 h 741392"/>
                <a:gd name="connsiteX23" fmla="*/ 424731 w 1342148"/>
                <a:gd name="connsiteY23" fmla="*/ 443709 h 741392"/>
                <a:gd name="connsiteX24" fmla="*/ 424731 w 1342148"/>
                <a:gd name="connsiteY24" fmla="*/ 491334 h 741392"/>
                <a:gd name="connsiteX25" fmla="*/ 396156 w 1342148"/>
                <a:gd name="connsiteY25" fmla="*/ 515146 h 741392"/>
                <a:gd name="connsiteX26" fmla="*/ 350913 w 1342148"/>
                <a:gd name="connsiteY26" fmla="*/ 546103 h 741392"/>
                <a:gd name="connsiteX27" fmla="*/ 319956 w 1342148"/>
                <a:gd name="connsiteY27" fmla="*/ 562771 h 741392"/>
                <a:gd name="connsiteX28" fmla="*/ 281856 w 1342148"/>
                <a:gd name="connsiteY28" fmla="*/ 541340 h 741392"/>
                <a:gd name="connsiteX29" fmla="*/ 241375 w 1342148"/>
                <a:gd name="connsiteY29" fmla="*/ 519909 h 741392"/>
                <a:gd name="connsiteX30" fmla="*/ 203275 w 1342148"/>
                <a:gd name="connsiteY30" fmla="*/ 488952 h 741392"/>
                <a:gd name="connsiteX31" fmla="*/ 165174 w 1342148"/>
                <a:gd name="connsiteY31" fmla="*/ 434184 h 741392"/>
                <a:gd name="connsiteX32" fmla="*/ 122312 w 1342148"/>
                <a:gd name="connsiteY32" fmla="*/ 372271 h 741392"/>
                <a:gd name="connsiteX33" fmla="*/ 72306 w 1342148"/>
                <a:gd name="connsiteY33" fmla="*/ 327027 h 741392"/>
                <a:gd name="connsiteX34" fmla="*/ 24681 w 1342148"/>
                <a:gd name="connsiteY34" fmla="*/ 300834 h 741392"/>
                <a:gd name="connsiteX35" fmla="*/ 98500 w 1342148"/>
                <a:gd name="connsiteY35" fmla="*/ 360365 h 741392"/>
                <a:gd name="connsiteX36" fmla="*/ 138981 w 1342148"/>
                <a:gd name="connsiteY36" fmla="*/ 412752 h 741392"/>
                <a:gd name="connsiteX37" fmla="*/ 174700 w 1342148"/>
                <a:gd name="connsiteY37" fmla="*/ 467521 h 741392"/>
                <a:gd name="connsiteX38" fmla="*/ 212800 w 1342148"/>
                <a:gd name="connsiteY38" fmla="*/ 515146 h 741392"/>
                <a:gd name="connsiteX39" fmla="*/ 253281 w 1342148"/>
                <a:gd name="connsiteY39" fmla="*/ 541340 h 741392"/>
                <a:gd name="connsiteX40" fmla="*/ 305668 w 1342148"/>
                <a:gd name="connsiteY40" fmla="*/ 569916 h 741392"/>
                <a:gd name="connsiteX41" fmla="*/ 286619 w 1342148"/>
                <a:gd name="connsiteY41" fmla="*/ 577059 h 741392"/>
                <a:gd name="connsiteX42" fmla="*/ 219944 w 1342148"/>
                <a:gd name="connsiteY42" fmla="*/ 600871 h 741392"/>
                <a:gd name="connsiteX43" fmla="*/ 131837 w 1342148"/>
                <a:gd name="connsiteY43" fmla="*/ 634208 h 741392"/>
                <a:gd name="connsiteX44" fmla="*/ 62781 w 1342148"/>
                <a:gd name="connsiteY44" fmla="*/ 679452 h 741392"/>
                <a:gd name="connsiteX45" fmla="*/ 17537 w 1342148"/>
                <a:gd name="connsiteY45" fmla="*/ 715171 h 741392"/>
                <a:gd name="connsiteX46" fmla="*/ 869 w 1342148"/>
                <a:gd name="connsiteY46" fmla="*/ 741365 h 741392"/>
                <a:gd name="connsiteX47" fmla="*/ 41350 w 1342148"/>
                <a:gd name="connsiteY47" fmla="*/ 710409 h 741392"/>
                <a:gd name="connsiteX48" fmla="*/ 88975 w 1342148"/>
                <a:gd name="connsiteY48" fmla="*/ 672309 h 741392"/>
                <a:gd name="connsiteX49" fmla="*/ 141362 w 1342148"/>
                <a:gd name="connsiteY49" fmla="*/ 641353 h 741392"/>
                <a:gd name="connsiteX50" fmla="*/ 210419 w 1342148"/>
                <a:gd name="connsiteY50" fmla="*/ 615159 h 741392"/>
                <a:gd name="connsiteX51" fmla="*/ 269950 w 1342148"/>
                <a:gd name="connsiteY51" fmla="*/ 600871 h 741392"/>
                <a:gd name="connsiteX52" fmla="*/ 236612 w 1342148"/>
                <a:gd name="connsiteY52" fmla="*/ 627065 h 741392"/>
                <a:gd name="connsiteX53" fmla="*/ 181844 w 1342148"/>
                <a:gd name="connsiteY53" fmla="*/ 669928 h 741392"/>
                <a:gd name="connsiteX54" fmla="*/ 119931 w 1342148"/>
                <a:gd name="connsiteY54" fmla="*/ 712790 h 741392"/>
                <a:gd name="connsiteX55" fmla="*/ 86594 w 1342148"/>
                <a:gd name="connsiteY55" fmla="*/ 736602 h 741392"/>
                <a:gd name="connsiteX56" fmla="*/ 162794 w 1342148"/>
                <a:gd name="connsiteY56" fmla="*/ 693740 h 741392"/>
                <a:gd name="connsiteX57" fmla="*/ 231850 w 1342148"/>
                <a:gd name="connsiteY57" fmla="*/ 648496 h 741392"/>
                <a:gd name="connsiteX58" fmla="*/ 281856 w 1342148"/>
                <a:gd name="connsiteY58" fmla="*/ 610397 h 741392"/>
                <a:gd name="connsiteX59" fmla="*/ 315194 w 1342148"/>
                <a:gd name="connsiteY59" fmla="*/ 584204 h 741392"/>
                <a:gd name="connsiteX60" fmla="*/ 367580 w 1342148"/>
                <a:gd name="connsiteY60" fmla="*/ 548483 h 741392"/>
                <a:gd name="connsiteX61" fmla="*/ 415206 w 1342148"/>
                <a:gd name="connsiteY61" fmla="*/ 517527 h 741392"/>
                <a:gd name="connsiteX62" fmla="*/ 474737 w 1342148"/>
                <a:gd name="connsiteY62" fmla="*/ 472284 h 741392"/>
                <a:gd name="connsiteX63" fmla="*/ 555700 w 1342148"/>
                <a:gd name="connsiteY63" fmla="*/ 405609 h 741392"/>
                <a:gd name="connsiteX64" fmla="*/ 589037 w 1342148"/>
                <a:gd name="connsiteY64" fmla="*/ 379415 h 741392"/>
                <a:gd name="connsiteX65" fmla="*/ 596181 w 1342148"/>
                <a:gd name="connsiteY65" fmla="*/ 410371 h 741392"/>
                <a:gd name="connsiteX66" fmla="*/ 610469 w 1342148"/>
                <a:gd name="connsiteY66" fmla="*/ 443709 h 741392"/>
                <a:gd name="connsiteX67" fmla="*/ 631900 w 1342148"/>
                <a:gd name="connsiteY67" fmla="*/ 477046 h 741392"/>
                <a:gd name="connsiteX68" fmla="*/ 653331 w 1342148"/>
                <a:gd name="connsiteY68" fmla="*/ 493715 h 741392"/>
                <a:gd name="connsiteX69" fmla="*/ 631899 w 1342148"/>
                <a:gd name="connsiteY69" fmla="*/ 462758 h 741392"/>
                <a:gd name="connsiteX70" fmla="*/ 612850 w 1342148"/>
                <a:gd name="connsiteY70" fmla="*/ 424659 h 741392"/>
                <a:gd name="connsiteX71" fmla="*/ 605706 w 1342148"/>
                <a:gd name="connsiteY71" fmla="*/ 374652 h 741392"/>
                <a:gd name="connsiteX72" fmla="*/ 629519 w 1342148"/>
                <a:gd name="connsiteY72" fmla="*/ 350840 h 741392"/>
                <a:gd name="connsiteX73" fmla="*/ 696194 w 1342148"/>
                <a:gd name="connsiteY73" fmla="*/ 312740 h 741392"/>
                <a:gd name="connsiteX74" fmla="*/ 772394 w 1342148"/>
                <a:gd name="connsiteY74" fmla="*/ 274640 h 741392"/>
                <a:gd name="connsiteX75" fmla="*/ 850975 w 1342148"/>
                <a:gd name="connsiteY75" fmla="*/ 257971 h 741392"/>
                <a:gd name="connsiteX76" fmla="*/ 931937 w 1342148"/>
                <a:gd name="connsiteY76" fmla="*/ 255590 h 741392"/>
                <a:gd name="connsiteX77" fmla="*/ 1010518 w 1342148"/>
                <a:gd name="connsiteY77" fmla="*/ 260352 h 741392"/>
                <a:gd name="connsiteX78" fmla="*/ 1084337 w 1342148"/>
                <a:gd name="connsiteY78" fmla="*/ 255590 h 741392"/>
                <a:gd name="connsiteX79" fmla="*/ 1162919 w 1342148"/>
                <a:gd name="connsiteY79" fmla="*/ 217489 h 741392"/>
                <a:gd name="connsiteX80" fmla="*/ 1231975 w 1342148"/>
                <a:gd name="connsiteY80" fmla="*/ 167484 h 741392"/>
                <a:gd name="connsiteX81" fmla="*/ 1284362 w 1342148"/>
                <a:gd name="connsiteY81" fmla="*/ 112715 h 741392"/>
                <a:gd name="connsiteX82" fmla="*/ 1336750 w 1342148"/>
                <a:gd name="connsiteY82" fmla="*/ 36515 h 741392"/>
                <a:gd name="connsiteX83" fmla="*/ 1334369 w 1342148"/>
                <a:gd name="connsiteY83" fmla="*/ 796 h 741392"/>
                <a:gd name="connsiteX0" fmla="*/ 1334369 w 1342148"/>
                <a:gd name="connsiteY0" fmla="*/ 796 h 741392"/>
                <a:gd name="connsiteX1" fmla="*/ 1289125 w 1342148"/>
                <a:gd name="connsiteY1" fmla="*/ 72234 h 741392"/>
                <a:gd name="connsiteX2" fmla="*/ 1246262 w 1342148"/>
                <a:gd name="connsiteY2" fmla="*/ 124621 h 741392"/>
                <a:gd name="connsiteX3" fmla="*/ 1203399 w 1342148"/>
                <a:gd name="connsiteY3" fmla="*/ 165102 h 741392"/>
                <a:gd name="connsiteX4" fmla="*/ 1124819 w 1342148"/>
                <a:gd name="connsiteY4" fmla="*/ 215109 h 741392"/>
                <a:gd name="connsiteX5" fmla="*/ 1065287 w 1342148"/>
                <a:gd name="connsiteY5" fmla="*/ 238921 h 741392"/>
                <a:gd name="connsiteX6" fmla="*/ 962894 w 1342148"/>
                <a:gd name="connsiteY6" fmla="*/ 243684 h 741392"/>
                <a:gd name="connsiteX7" fmla="*/ 855737 w 1342148"/>
                <a:gd name="connsiteY7" fmla="*/ 246065 h 741392"/>
                <a:gd name="connsiteX8" fmla="*/ 748581 w 1342148"/>
                <a:gd name="connsiteY8" fmla="*/ 272259 h 741392"/>
                <a:gd name="connsiteX9" fmla="*/ 662856 w 1342148"/>
                <a:gd name="connsiteY9" fmla="*/ 317502 h 741392"/>
                <a:gd name="connsiteX10" fmla="*/ 569987 w 1342148"/>
                <a:gd name="connsiteY10" fmla="*/ 377034 h 741392"/>
                <a:gd name="connsiteX11" fmla="*/ 493787 w 1342148"/>
                <a:gd name="connsiteY11" fmla="*/ 438946 h 741392"/>
                <a:gd name="connsiteX12" fmla="*/ 448544 w 1342148"/>
                <a:gd name="connsiteY12" fmla="*/ 472284 h 741392"/>
                <a:gd name="connsiteX13" fmla="*/ 441399 w 1342148"/>
                <a:gd name="connsiteY13" fmla="*/ 457997 h 741392"/>
                <a:gd name="connsiteX14" fmla="*/ 429494 w 1342148"/>
                <a:gd name="connsiteY14" fmla="*/ 396084 h 741392"/>
                <a:gd name="connsiteX15" fmla="*/ 424732 w 1342148"/>
                <a:gd name="connsiteY15" fmla="*/ 343696 h 741392"/>
                <a:gd name="connsiteX16" fmla="*/ 412825 w 1342148"/>
                <a:gd name="connsiteY16" fmla="*/ 310359 h 741392"/>
                <a:gd name="connsiteX17" fmla="*/ 389012 w 1342148"/>
                <a:gd name="connsiteY17" fmla="*/ 274639 h 741392"/>
                <a:gd name="connsiteX18" fmla="*/ 341387 w 1342148"/>
                <a:gd name="connsiteY18" fmla="*/ 229396 h 741392"/>
                <a:gd name="connsiteX19" fmla="*/ 374725 w 1342148"/>
                <a:gd name="connsiteY19" fmla="*/ 274640 h 741392"/>
                <a:gd name="connsiteX20" fmla="*/ 400918 w 1342148"/>
                <a:gd name="connsiteY20" fmla="*/ 312740 h 741392"/>
                <a:gd name="connsiteX21" fmla="*/ 412825 w 1342148"/>
                <a:gd name="connsiteY21" fmla="*/ 346077 h 741392"/>
                <a:gd name="connsiteX22" fmla="*/ 415206 w 1342148"/>
                <a:gd name="connsiteY22" fmla="*/ 396084 h 741392"/>
                <a:gd name="connsiteX23" fmla="*/ 424731 w 1342148"/>
                <a:gd name="connsiteY23" fmla="*/ 443709 h 741392"/>
                <a:gd name="connsiteX24" fmla="*/ 424731 w 1342148"/>
                <a:gd name="connsiteY24" fmla="*/ 491334 h 741392"/>
                <a:gd name="connsiteX25" fmla="*/ 396156 w 1342148"/>
                <a:gd name="connsiteY25" fmla="*/ 515146 h 741392"/>
                <a:gd name="connsiteX26" fmla="*/ 350913 w 1342148"/>
                <a:gd name="connsiteY26" fmla="*/ 546103 h 741392"/>
                <a:gd name="connsiteX27" fmla="*/ 319956 w 1342148"/>
                <a:gd name="connsiteY27" fmla="*/ 562771 h 741392"/>
                <a:gd name="connsiteX28" fmla="*/ 281856 w 1342148"/>
                <a:gd name="connsiteY28" fmla="*/ 541340 h 741392"/>
                <a:gd name="connsiteX29" fmla="*/ 241375 w 1342148"/>
                <a:gd name="connsiteY29" fmla="*/ 519909 h 741392"/>
                <a:gd name="connsiteX30" fmla="*/ 203275 w 1342148"/>
                <a:gd name="connsiteY30" fmla="*/ 488952 h 741392"/>
                <a:gd name="connsiteX31" fmla="*/ 165174 w 1342148"/>
                <a:gd name="connsiteY31" fmla="*/ 434184 h 741392"/>
                <a:gd name="connsiteX32" fmla="*/ 122312 w 1342148"/>
                <a:gd name="connsiteY32" fmla="*/ 372271 h 741392"/>
                <a:gd name="connsiteX33" fmla="*/ 72306 w 1342148"/>
                <a:gd name="connsiteY33" fmla="*/ 327027 h 741392"/>
                <a:gd name="connsiteX34" fmla="*/ 24681 w 1342148"/>
                <a:gd name="connsiteY34" fmla="*/ 300834 h 741392"/>
                <a:gd name="connsiteX35" fmla="*/ 98500 w 1342148"/>
                <a:gd name="connsiteY35" fmla="*/ 360365 h 741392"/>
                <a:gd name="connsiteX36" fmla="*/ 138981 w 1342148"/>
                <a:gd name="connsiteY36" fmla="*/ 412752 h 741392"/>
                <a:gd name="connsiteX37" fmla="*/ 174700 w 1342148"/>
                <a:gd name="connsiteY37" fmla="*/ 467521 h 741392"/>
                <a:gd name="connsiteX38" fmla="*/ 212800 w 1342148"/>
                <a:gd name="connsiteY38" fmla="*/ 515146 h 741392"/>
                <a:gd name="connsiteX39" fmla="*/ 253281 w 1342148"/>
                <a:gd name="connsiteY39" fmla="*/ 541340 h 741392"/>
                <a:gd name="connsiteX40" fmla="*/ 305668 w 1342148"/>
                <a:gd name="connsiteY40" fmla="*/ 569916 h 741392"/>
                <a:gd name="connsiteX41" fmla="*/ 286619 w 1342148"/>
                <a:gd name="connsiteY41" fmla="*/ 581822 h 741392"/>
                <a:gd name="connsiteX42" fmla="*/ 219944 w 1342148"/>
                <a:gd name="connsiteY42" fmla="*/ 600871 h 741392"/>
                <a:gd name="connsiteX43" fmla="*/ 131837 w 1342148"/>
                <a:gd name="connsiteY43" fmla="*/ 634208 h 741392"/>
                <a:gd name="connsiteX44" fmla="*/ 62781 w 1342148"/>
                <a:gd name="connsiteY44" fmla="*/ 679452 h 741392"/>
                <a:gd name="connsiteX45" fmla="*/ 17537 w 1342148"/>
                <a:gd name="connsiteY45" fmla="*/ 715171 h 741392"/>
                <a:gd name="connsiteX46" fmla="*/ 869 w 1342148"/>
                <a:gd name="connsiteY46" fmla="*/ 741365 h 741392"/>
                <a:gd name="connsiteX47" fmla="*/ 41350 w 1342148"/>
                <a:gd name="connsiteY47" fmla="*/ 710409 h 741392"/>
                <a:gd name="connsiteX48" fmla="*/ 88975 w 1342148"/>
                <a:gd name="connsiteY48" fmla="*/ 672309 h 741392"/>
                <a:gd name="connsiteX49" fmla="*/ 141362 w 1342148"/>
                <a:gd name="connsiteY49" fmla="*/ 641353 h 741392"/>
                <a:gd name="connsiteX50" fmla="*/ 210419 w 1342148"/>
                <a:gd name="connsiteY50" fmla="*/ 615159 h 741392"/>
                <a:gd name="connsiteX51" fmla="*/ 269950 w 1342148"/>
                <a:gd name="connsiteY51" fmla="*/ 600871 h 741392"/>
                <a:gd name="connsiteX52" fmla="*/ 236612 w 1342148"/>
                <a:gd name="connsiteY52" fmla="*/ 627065 h 741392"/>
                <a:gd name="connsiteX53" fmla="*/ 181844 w 1342148"/>
                <a:gd name="connsiteY53" fmla="*/ 669928 h 741392"/>
                <a:gd name="connsiteX54" fmla="*/ 119931 w 1342148"/>
                <a:gd name="connsiteY54" fmla="*/ 712790 h 741392"/>
                <a:gd name="connsiteX55" fmla="*/ 86594 w 1342148"/>
                <a:gd name="connsiteY55" fmla="*/ 736602 h 741392"/>
                <a:gd name="connsiteX56" fmla="*/ 162794 w 1342148"/>
                <a:gd name="connsiteY56" fmla="*/ 693740 h 741392"/>
                <a:gd name="connsiteX57" fmla="*/ 231850 w 1342148"/>
                <a:gd name="connsiteY57" fmla="*/ 648496 h 741392"/>
                <a:gd name="connsiteX58" fmla="*/ 281856 w 1342148"/>
                <a:gd name="connsiteY58" fmla="*/ 610397 h 741392"/>
                <a:gd name="connsiteX59" fmla="*/ 315194 w 1342148"/>
                <a:gd name="connsiteY59" fmla="*/ 584204 h 741392"/>
                <a:gd name="connsiteX60" fmla="*/ 367580 w 1342148"/>
                <a:gd name="connsiteY60" fmla="*/ 548483 h 741392"/>
                <a:gd name="connsiteX61" fmla="*/ 415206 w 1342148"/>
                <a:gd name="connsiteY61" fmla="*/ 517527 h 741392"/>
                <a:gd name="connsiteX62" fmla="*/ 474737 w 1342148"/>
                <a:gd name="connsiteY62" fmla="*/ 472284 h 741392"/>
                <a:gd name="connsiteX63" fmla="*/ 555700 w 1342148"/>
                <a:gd name="connsiteY63" fmla="*/ 405609 h 741392"/>
                <a:gd name="connsiteX64" fmla="*/ 589037 w 1342148"/>
                <a:gd name="connsiteY64" fmla="*/ 379415 h 741392"/>
                <a:gd name="connsiteX65" fmla="*/ 596181 w 1342148"/>
                <a:gd name="connsiteY65" fmla="*/ 410371 h 741392"/>
                <a:gd name="connsiteX66" fmla="*/ 610469 w 1342148"/>
                <a:gd name="connsiteY66" fmla="*/ 443709 h 741392"/>
                <a:gd name="connsiteX67" fmla="*/ 631900 w 1342148"/>
                <a:gd name="connsiteY67" fmla="*/ 477046 h 741392"/>
                <a:gd name="connsiteX68" fmla="*/ 653331 w 1342148"/>
                <a:gd name="connsiteY68" fmla="*/ 493715 h 741392"/>
                <a:gd name="connsiteX69" fmla="*/ 631899 w 1342148"/>
                <a:gd name="connsiteY69" fmla="*/ 462758 h 741392"/>
                <a:gd name="connsiteX70" fmla="*/ 612850 w 1342148"/>
                <a:gd name="connsiteY70" fmla="*/ 424659 h 741392"/>
                <a:gd name="connsiteX71" fmla="*/ 605706 w 1342148"/>
                <a:gd name="connsiteY71" fmla="*/ 374652 h 741392"/>
                <a:gd name="connsiteX72" fmla="*/ 629519 w 1342148"/>
                <a:gd name="connsiteY72" fmla="*/ 350840 h 741392"/>
                <a:gd name="connsiteX73" fmla="*/ 696194 w 1342148"/>
                <a:gd name="connsiteY73" fmla="*/ 312740 h 741392"/>
                <a:gd name="connsiteX74" fmla="*/ 772394 w 1342148"/>
                <a:gd name="connsiteY74" fmla="*/ 274640 h 741392"/>
                <a:gd name="connsiteX75" fmla="*/ 850975 w 1342148"/>
                <a:gd name="connsiteY75" fmla="*/ 257971 h 741392"/>
                <a:gd name="connsiteX76" fmla="*/ 931937 w 1342148"/>
                <a:gd name="connsiteY76" fmla="*/ 255590 h 741392"/>
                <a:gd name="connsiteX77" fmla="*/ 1010518 w 1342148"/>
                <a:gd name="connsiteY77" fmla="*/ 260352 h 741392"/>
                <a:gd name="connsiteX78" fmla="*/ 1084337 w 1342148"/>
                <a:gd name="connsiteY78" fmla="*/ 255590 h 741392"/>
                <a:gd name="connsiteX79" fmla="*/ 1162919 w 1342148"/>
                <a:gd name="connsiteY79" fmla="*/ 217489 h 741392"/>
                <a:gd name="connsiteX80" fmla="*/ 1231975 w 1342148"/>
                <a:gd name="connsiteY80" fmla="*/ 167484 h 741392"/>
                <a:gd name="connsiteX81" fmla="*/ 1284362 w 1342148"/>
                <a:gd name="connsiteY81" fmla="*/ 112715 h 741392"/>
                <a:gd name="connsiteX82" fmla="*/ 1336750 w 1342148"/>
                <a:gd name="connsiteY82" fmla="*/ 36515 h 741392"/>
                <a:gd name="connsiteX83" fmla="*/ 1334369 w 1342148"/>
                <a:gd name="connsiteY83" fmla="*/ 796 h 741392"/>
                <a:gd name="connsiteX0" fmla="*/ 1334369 w 1342148"/>
                <a:gd name="connsiteY0" fmla="*/ 796 h 741392"/>
                <a:gd name="connsiteX1" fmla="*/ 1289125 w 1342148"/>
                <a:gd name="connsiteY1" fmla="*/ 72234 h 741392"/>
                <a:gd name="connsiteX2" fmla="*/ 1246262 w 1342148"/>
                <a:gd name="connsiteY2" fmla="*/ 124621 h 741392"/>
                <a:gd name="connsiteX3" fmla="*/ 1203399 w 1342148"/>
                <a:gd name="connsiteY3" fmla="*/ 165102 h 741392"/>
                <a:gd name="connsiteX4" fmla="*/ 1124819 w 1342148"/>
                <a:gd name="connsiteY4" fmla="*/ 215109 h 741392"/>
                <a:gd name="connsiteX5" fmla="*/ 1065287 w 1342148"/>
                <a:gd name="connsiteY5" fmla="*/ 238921 h 741392"/>
                <a:gd name="connsiteX6" fmla="*/ 962894 w 1342148"/>
                <a:gd name="connsiteY6" fmla="*/ 243684 h 741392"/>
                <a:gd name="connsiteX7" fmla="*/ 855737 w 1342148"/>
                <a:gd name="connsiteY7" fmla="*/ 246065 h 741392"/>
                <a:gd name="connsiteX8" fmla="*/ 748581 w 1342148"/>
                <a:gd name="connsiteY8" fmla="*/ 272259 h 741392"/>
                <a:gd name="connsiteX9" fmla="*/ 662856 w 1342148"/>
                <a:gd name="connsiteY9" fmla="*/ 317502 h 741392"/>
                <a:gd name="connsiteX10" fmla="*/ 569987 w 1342148"/>
                <a:gd name="connsiteY10" fmla="*/ 377034 h 741392"/>
                <a:gd name="connsiteX11" fmla="*/ 493787 w 1342148"/>
                <a:gd name="connsiteY11" fmla="*/ 438946 h 741392"/>
                <a:gd name="connsiteX12" fmla="*/ 448544 w 1342148"/>
                <a:gd name="connsiteY12" fmla="*/ 472284 h 741392"/>
                <a:gd name="connsiteX13" fmla="*/ 441399 w 1342148"/>
                <a:gd name="connsiteY13" fmla="*/ 457997 h 741392"/>
                <a:gd name="connsiteX14" fmla="*/ 429494 w 1342148"/>
                <a:gd name="connsiteY14" fmla="*/ 396084 h 741392"/>
                <a:gd name="connsiteX15" fmla="*/ 424732 w 1342148"/>
                <a:gd name="connsiteY15" fmla="*/ 343696 h 741392"/>
                <a:gd name="connsiteX16" fmla="*/ 412825 w 1342148"/>
                <a:gd name="connsiteY16" fmla="*/ 310359 h 741392"/>
                <a:gd name="connsiteX17" fmla="*/ 389012 w 1342148"/>
                <a:gd name="connsiteY17" fmla="*/ 274639 h 741392"/>
                <a:gd name="connsiteX18" fmla="*/ 341387 w 1342148"/>
                <a:gd name="connsiteY18" fmla="*/ 229396 h 741392"/>
                <a:gd name="connsiteX19" fmla="*/ 374725 w 1342148"/>
                <a:gd name="connsiteY19" fmla="*/ 274640 h 741392"/>
                <a:gd name="connsiteX20" fmla="*/ 400918 w 1342148"/>
                <a:gd name="connsiteY20" fmla="*/ 312740 h 741392"/>
                <a:gd name="connsiteX21" fmla="*/ 412825 w 1342148"/>
                <a:gd name="connsiteY21" fmla="*/ 346077 h 741392"/>
                <a:gd name="connsiteX22" fmla="*/ 415206 w 1342148"/>
                <a:gd name="connsiteY22" fmla="*/ 396084 h 741392"/>
                <a:gd name="connsiteX23" fmla="*/ 424731 w 1342148"/>
                <a:gd name="connsiteY23" fmla="*/ 443709 h 741392"/>
                <a:gd name="connsiteX24" fmla="*/ 424731 w 1342148"/>
                <a:gd name="connsiteY24" fmla="*/ 491334 h 741392"/>
                <a:gd name="connsiteX25" fmla="*/ 396156 w 1342148"/>
                <a:gd name="connsiteY25" fmla="*/ 515146 h 741392"/>
                <a:gd name="connsiteX26" fmla="*/ 350913 w 1342148"/>
                <a:gd name="connsiteY26" fmla="*/ 546103 h 741392"/>
                <a:gd name="connsiteX27" fmla="*/ 319956 w 1342148"/>
                <a:gd name="connsiteY27" fmla="*/ 562771 h 741392"/>
                <a:gd name="connsiteX28" fmla="*/ 281856 w 1342148"/>
                <a:gd name="connsiteY28" fmla="*/ 541340 h 741392"/>
                <a:gd name="connsiteX29" fmla="*/ 241375 w 1342148"/>
                <a:gd name="connsiteY29" fmla="*/ 519909 h 741392"/>
                <a:gd name="connsiteX30" fmla="*/ 203275 w 1342148"/>
                <a:gd name="connsiteY30" fmla="*/ 488952 h 741392"/>
                <a:gd name="connsiteX31" fmla="*/ 165174 w 1342148"/>
                <a:gd name="connsiteY31" fmla="*/ 434184 h 741392"/>
                <a:gd name="connsiteX32" fmla="*/ 122312 w 1342148"/>
                <a:gd name="connsiteY32" fmla="*/ 372271 h 741392"/>
                <a:gd name="connsiteX33" fmla="*/ 72306 w 1342148"/>
                <a:gd name="connsiteY33" fmla="*/ 327027 h 741392"/>
                <a:gd name="connsiteX34" fmla="*/ 24681 w 1342148"/>
                <a:gd name="connsiteY34" fmla="*/ 300834 h 741392"/>
                <a:gd name="connsiteX35" fmla="*/ 98500 w 1342148"/>
                <a:gd name="connsiteY35" fmla="*/ 360365 h 741392"/>
                <a:gd name="connsiteX36" fmla="*/ 138981 w 1342148"/>
                <a:gd name="connsiteY36" fmla="*/ 412752 h 741392"/>
                <a:gd name="connsiteX37" fmla="*/ 174700 w 1342148"/>
                <a:gd name="connsiteY37" fmla="*/ 467521 h 741392"/>
                <a:gd name="connsiteX38" fmla="*/ 212800 w 1342148"/>
                <a:gd name="connsiteY38" fmla="*/ 515146 h 741392"/>
                <a:gd name="connsiteX39" fmla="*/ 253281 w 1342148"/>
                <a:gd name="connsiteY39" fmla="*/ 541340 h 741392"/>
                <a:gd name="connsiteX40" fmla="*/ 305668 w 1342148"/>
                <a:gd name="connsiteY40" fmla="*/ 569916 h 741392"/>
                <a:gd name="connsiteX41" fmla="*/ 286619 w 1342148"/>
                <a:gd name="connsiteY41" fmla="*/ 581822 h 741392"/>
                <a:gd name="connsiteX42" fmla="*/ 219944 w 1342148"/>
                <a:gd name="connsiteY42" fmla="*/ 600871 h 741392"/>
                <a:gd name="connsiteX43" fmla="*/ 131837 w 1342148"/>
                <a:gd name="connsiteY43" fmla="*/ 634208 h 741392"/>
                <a:gd name="connsiteX44" fmla="*/ 62781 w 1342148"/>
                <a:gd name="connsiteY44" fmla="*/ 679452 h 741392"/>
                <a:gd name="connsiteX45" fmla="*/ 17537 w 1342148"/>
                <a:gd name="connsiteY45" fmla="*/ 715171 h 741392"/>
                <a:gd name="connsiteX46" fmla="*/ 869 w 1342148"/>
                <a:gd name="connsiteY46" fmla="*/ 741365 h 741392"/>
                <a:gd name="connsiteX47" fmla="*/ 41350 w 1342148"/>
                <a:gd name="connsiteY47" fmla="*/ 710409 h 741392"/>
                <a:gd name="connsiteX48" fmla="*/ 88975 w 1342148"/>
                <a:gd name="connsiteY48" fmla="*/ 672309 h 741392"/>
                <a:gd name="connsiteX49" fmla="*/ 148506 w 1342148"/>
                <a:gd name="connsiteY49" fmla="*/ 648497 h 741392"/>
                <a:gd name="connsiteX50" fmla="*/ 210419 w 1342148"/>
                <a:gd name="connsiteY50" fmla="*/ 615159 h 741392"/>
                <a:gd name="connsiteX51" fmla="*/ 269950 w 1342148"/>
                <a:gd name="connsiteY51" fmla="*/ 600871 h 741392"/>
                <a:gd name="connsiteX52" fmla="*/ 236612 w 1342148"/>
                <a:gd name="connsiteY52" fmla="*/ 627065 h 741392"/>
                <a:gd name="connsiteX53" fmla="*/ 181844 w 1342148"/>
                <a:gd name="connsiteY53" fmla="*/ 669928 h 741392"/>
                <a:gd name="connsiteX54" fmla="*/ 119931 w 1342148"/>
                <a:gd name="connsiteY54" fmla="*/ 712790 h 741392"/>
                <a:gd name="connsiteX55" fmla="*/ 86594 w 1342148"/>
                <a:gd name="connsiteY55" fmla="*/ 736602 h 741392"/>
                <a:gd name="connsiteX56" fmla="*/ 162794 w 1342148"/>
                <a:gd name="connsiteY56" fmla="*/ 693740 h 741392"/>
                <a:gd name="connsiteX57" fmla="*/ 231850 w 1342148"/>
                <a:gd name="connsiteY57" fmla="*/ 648496 h 741392"/>
                <a:gd name="connsiteX58" fmla="*/ 281856 w 1342148"/>
                <a:gd name="connsiteY58" fmla="*/ 610397 h 741392"/>
                <a:gd name="connsiteX59" fmla="*/ 315194 w 1342148"/>
                <a:gd name="connsiteY59" fmla="*/ 584204 h 741392"/>
                <a:gd name="connsiteX60" fmla="*/ 367580 w 1342148"/>
                <a:gd name="connsiteY60" fmla="*/ 548483 h 741392"/>
                <a:gd name="connsiteX61" fmla="*/ 415206 w 1342148"/>
                <a:gd name="connsiteY61" fmla="*/ 517527 h 741392"/>
                <a:gd name="connsiteX62" fmla="*/ 474737 w 1342148"/>
                <a:gd name="connsiteY62" fmla="*/ 472284 h 741392"/>
                <a:gd name="connsiteX63" fmla="*/ 555700 w 1342148"/>
                <a:gd name="connsiteY63" fmla="*/ 405609 h 741392"/>
                <a:gd name="connsiteX64" fmla="*/ 589037 w 1342148"/>
                <a:gd name="connsiteY64" fmla="*/ 379415 h 741392"/>
                <a:gd name="connsiteX65" fmla="*/ 596181 w 1342148"/>
                <a:gd name="connsiteY65" fmla="*/ 410371 h 741392"/>
                <a:gd name="connsiteX66" fmla="*/ 610469 w 1342148"/>
                <a:gd name="connsiteY66" fmla="*/ 443709 h 741392"/>
                <a:gd name="connsiteX67" fmla="*/ 631900 w 1342148"/>
                <a:gd name="connsiteY67" fmla="*/ 477046 h 741392"/>
                <a:gd name="connsiteX68" fmla="*/ 653331 w 1342148"/>
                <a:gd name="connsiteY68" fmla="*/ 493715 h 741392"/>
                <a:gd name="connsiteX69" fmla="*/ 631899 w 1342148"/>
                <a:gd name="connsiteY69" fmla="*/ 462758 h 741392"/>
                <a:gd name="connsiteX70" fmla="*/ 612850 w 1342148"/>
                <a:gd name="connsiteY70" fmla="*/ 424659 h 741392"/>
                <a:gd name="connsiteX71" fmla="*/ 605706 w 1342148"/>
                <a:gd name="connsiteY71" fmla="*/ 374652 h 741392"/>
                <a:gd name="connsiteX72" fmla="*/ 629519 w 1342148"/>
                <a:gd name="connsiteY72" fmla="*/ 350840 h 741392"/>
                <a:gd name="connsiteX73" fmla="*/ 696194 w 1342148"/>
                <a:gd name="connsiteY73" fmla="*/ 312740 h 741392"/>
                <a:gd name="connsiteX74" fmla="*/ 772394 w 1342148"/>
                <a:gd name="connsiteY74" fmla="*/ 274640 h 741392"/>
                <a:gd name="connsiteX75" fmla="*/ 850975 w 1342148"/>
                <a:gd name="connsiteY75" fmla="*/ 257971 h 741392"/>
                <a:gd name="connsiteX76" fmla="*/ 931937 w 1342148"/>
                <a:gd name="connsiteY76" fmla="*/ 255590 h 741392"/>
                <a:gd name="connsiteX77" fmla="*/ 1010518 w 1342148"/>
                <a:gd name="connsiteY77" fmla="*/ 260352 h 741392"/>
                <a:gd name="connsiteX78" fmla="*/ 1084337 w 1342148"/>
                <a:gd name="connsiteY78" fmla="*/ 255590 h 741392"/>
                <a:gd name="connsiteX79" fmla="*/ 1162919 w 1342148"/>
                <a:gd name="connsiteY79" fmla="*/ 217489 h 741392"/>
                <a:gd name="connsiteX80" fmla="*/ 1231975 w 1342148"/>
                <a:gd name="connsiteY80" fmla="*/ 167484 h 741392"/>
                <a:gd name="connsiteX81" fmla="*/ 1284362 w 1342148"/>
                <a:gd name="connsiteY81" fmla="*/ 112715 h 741392"/>
                <a:gd name="connsiteX82" fmla="*/ 1336750 w 1342148"/>
                <a:gd name="connsiteY82" fmla="*/ 36515 h 741392"/>
                <a:gd name="connsiteX83" fmla="*/ 1334369 w 1342148"/>
                <a:gd name="connsiteY83" fmla="*/ 796 h 741392"/>
                <a:gd name="connsiteX0" fmla="*/ 1334369 w 1342148"/>
                <a:gd name="connsiteY0" fmla="*/ 796 h 741392"/>
                <a:gd name="connsiteX1" fmla="*/ 1289125 w 1342148"/>
                <a:gd name="connsiteY1" fmla="*/ 72234 h 741392"/>
                <a:gd name="connsiteX2" fmla="*/ 1246262 w 1342148"/>
                <a:gd name="connsiteY2" fmla="*/ 124621 h 741392"/>
                <a:gd name="connsiteX3" fmla="*/ 1203399 w 1342148"/>
                <a:gd name="connsiteY3" fmla="*/ 165102 h 741392"/>
                <a:gd name="connsiteX4" fmla="*/ 1124819 w 1342148"/>
                <a:gd name="connsiteY4" fmla="*/ 215109 h 741392"/>
                <a:gd name="connsiteX5" fmla="*/ 1065287 w 1342148"/>
                <a:gd name="connsiteY5" fmla="*/ 238921 h 741392"/>
                <a:gd name="connsiteX6" fmla="*/ 962894 w 1342148"/>
                <a:gd name="connsiteY6" fmla="*/ 243684 h 741392"/>
                <a:gd name="connsiteX7" fmla="*/ 855737 w 1342148"/>
                <a:gd name="connsiteY7" fmla="*/ 246065 h 741392"/>
                <a:gd name="connsiteX8" fmla="*/ 748581 w 1342148"/>
                <a:gd name="connsiteY8" fmla="*/ 272259 h 741392"/>
                <a:gd name="connsiteX9" fmla="*/ 662856 w 1342148"/>
                <a:gd name="connsiteY9" fmla="*/ 317502 h 741392"/>
                <a:gd name="connsiteX10" fmla="*/ 569987 w 1342148"/>
                <a:gd name="connsiteY10" fmla="*/ 377034 h 741392"/>
                <a:gd name="connsiteX11" fmla="*/ 493787 w 1342148"/>
                <a:gd name="connsiteY11" fmla="*/ 438946 h 741392"/>
                <a:gd name="connsiteX12" fmla="*/ 448544 w 1342148"/>
                <a:gd name="connsiteY12" fmla="*/ 472284 h 741392"/>
                <a:gd name="connsiteX13" fmla="*/ 441399 w 1342148"/>
                <a:gd name="connsiteY13" fmla="*/ 457997 h 741392"/>
                <a:gd name="connsiteX14" fmla="*/ 429494 w 1342148"/>
                <a:gd name="connsiteY14" fmla="*/ 396084 h 741392"/>
                <a:gd name="connsiteX15" fmla="*/ 424732 w 1342148"/>
                <a:gd name="connsiteY15" fmla="*/ 343696 h 741392"/>
                <a:gd name="connsiteX16" fmla="*/ 412825 w 1342148"/>
                <a:gd name="connsiteY16" fmla="*/ 310359 h 741392"/>
                <a:gd name="connsiteX17" fmla="*/ 389012 w 1342148"/>
                <a:gd name="connsiteY17" fmla="*/ 274639 h 741392"/>
                <a:gd name="connsiteX18" fmla="*/ 341387 w 1342148"/>
                <a:gd name="connsiteY18" fmla="*/ 229396 h 741392"/>
                <a:gd name="connsiteX19" fmla="*/ 374725 w 1342148"/>
                <a:gd name="connsiteY19" fmla="*/ 274640 h 741392"/>
                <a:gd name="connsiteX20" fmla="*/ 400918 w 1342148"/>
                <a:gd name="connsiteY20" fmla="*/ 312740 h 741392"/>
                <a:gd name="connsiteX21" fmla="*/ 412825 w 1342148"/>
                <a:gd name="connsiteY21" fmla="*/ 346077 h 741392"/>
                <a:gd name="connsiteX22" fmla="*/ 415206 w 1342148"/>
                <a:gd name="connsiteY22" fmla="*/ 396084 h 741392"/>
                <a:gd name="connsiteX23" fmla="*/ 424731 w 1342148"/>
                <a:gd name="connsiteY23" fmla="*/ 443709 h 741392"/>
                <a:gd name="connsiteX24" fmla="*/ 424731 w 1342148"/>
                <a:gd name="connsiteY24" fmla="*/ 491334 h 741392"/>
                <a:gd name="connsiteX25" fmla="*/ 396156 w 1342148"/>
                <a:gd name="connsiteY25" fmla="*/ 515146 h 741392"/>
                <a:gd name="connsiteX26" fmla="*/ 350913 w 1342148"/>
                <a:gd name="connsiteY26" fmla="*/ 546103 h 741392"/>
                <a:gd name="connsiteX27" fmla="*/ 319956 w 1342148"/>
                <a:gd name="connsiteY27" fmla="*/ 562771 h 741392"/>
                <a:gd name="connsiteX28" fmla="*/ 281856 w 1342148"/>
                <a:gd name="connsiteY28" fmla="*/ 541340 h 741392"/>
                <a:gd name="connsiteX29" fmla="*/ 241375 w 1342148"/>
                <a:gd name="connsiteY29" fmla="*/ 519909 h 741392"/>
                <a:gd name="connsiteX30" fmla="*/ 203275 w 1342148"/>
                <a:gd name="connsiteY30" fmla="*/ 488952 h 741392"/>
                <a:gd name="connsiteX31" fmla="*/ 165174 w 1342148"/>
                <a:gd name="connsiteY31" fmla="*/ 434184 h 741392"/>
                <a:gd name="connsiteX32" fmla="*/ 122312 w 1342148"/>
                <a:gd name="connsiteY32" fmla="*/ 372271 h 741392"/>
                <a:gd name="connsiteX33" fmla="*/ 72306 w 1342148"/>
                <a:gd name="connsiteY33" fmla="*/ 327027 h 741392"/>
                <a:gd name="connsiteX34" fmla="*/ 24681 w 1342148"/>
                <a:gd name="connsiteY34" fmla="*/ 300834 h 741392"/>
                <a:gd name="connsiteX35" fmla="*/ 98500 w 1342148"/>
                <a:gd name="connsiteY35" fmla="*/ 360365 h 741392"/>
                <a:gd name="connsiteX36" fmla="*/ 138981 w 1342148"/>
                <a:gd name="connsiteY36" fmla="*/ 412752 h 741392"/>
                <a:gd name="connsiteX37" fmla="*/ 174700 w 1342148"/>
                <a:gd name="connsiteY37" fmla="*/ 467521 h 741392"/>
                <a:gd name="connsiteX38" fmla="*/ 212800 w 1342148"/>
                <a:gd name="connsiteY38" fmla="*/ 515146 h 741392"/>
                <a:gd name="connsiteX39" fmla="*/ 253281 w 1342148"/>
                <a:gd name="connsiteY39" fmla="*/ 541340 h 741392"/>
                <a:gd name="connsiteX40" fmla="*/ 305668 w 1342148"/>
                <a:gd name="connsiteY40" fmla="*/ 569916 h 741392"/>
                <a:gd name="connsiteX41" fmla="*/ 286619 w 1342148"/>
                <a:gd name="connsiteY41" fmla="*/ 581822 h 741392"/>
                <a:gd name="connsiteX42" fmla="*/ 219944 w 1342148"/>
                <a:gd name="connsiteY42" fmla="*/ 600871 h 741392"/>
                <a:gd name="connsiteX43" fmla="*/ 115168 w 1342148"/>
                <a:gd name="connsiteY43" fmla="*/ 641352 h 741392"/>
                <a:gd name="connsiteX44" fmla="*/ 62781 w 1342148"/>
                <a:gd name="connsiteY44" fmla="*/ 679452 h 741392"/>
                <a:gd name="connsiteX45" fmla="*/ 17537 w 1342148"/>
                <a:gd name="connsiteY45" fmla="*/ 715171 h 741392"/>
                <a:gd name="connsiteX46" fmla="*/ 869 w 1342148"/>
                <a:gd name="connsiteY46" fmla="*/ 741365 h 741392"/>
                <a:gd name="connsiteX47" fmla="*/ 41350 w 1342148"/>
                <a:gd name="connsiteY47" fmla="*/ 710409 h 741392"/>
                <a:gd name="connsiteX48" fmla="*/ 88975 w 1342148"/>
                <a:gd name="connsiteY48" fmla="*/ 672309 h 741392"/>
                <a:gd name="connsiteX49" fmla="*/ 148506 w 1342148"/>
                <a:gd name="connsiteY49" fmla="*/ 648497 h 741392"/>
                <a:gd name="connsiteX50" fmla="*/ 210419 w 1342148"/>
                <a:gd name="connsiteY50" fmla="*/ 615159 h 741392"/>
                <a:gd name="connsiteX51" fmla="*/ 269950 w 1342148"/>
                <a:gd name="connsiteY51" fmla="*/ 600871 h 741392"/>
                <a:gd name="connsiteX52" fmla="*/ 236612 w 1342148"/>
                <a:gd name="connsiteY52" fmla="*/ 627065 h 741392"/>
                <a:gd name="connsiteX53" fmla="*/ 181844 w 1342148"/>
                <a:gd name="connsiteY53" fmla="*/ 669928 h 741392"/>
                <a:gd name="connsiteX54" fmla="*/ 119931 w 1342148"/>
                <a:gd name="connsiteY54" fmla="*/ 712790 h 741392"/>
                <a:gd name="connsiteX55" fmla="*/ 86594 w 1342148"/>
                <a:gd name="connsiteY55" fmla="*/ 736602 h 741392"/>
                <a:gd name="connsiteX56" fmla="*/ 162794 w 1342148"/>
                <a:gd name="connsiteY56" fmla="*/ 693740 h 741392"/>
                <a:gd name="connsiteX57" fmla="*/ 231850 w 1342148"/>
                <a:gd name="connsiteY57" fmla="*/ 648496 h 741392"/>
                <a:gd name="connsiteX58" fmla="*/ 281856 w 1342148"/>
                <a:gd name="connsiteY58" fmla="*/ 610397 h 741392"/>
                <a:gd name="connsiteX59" fmla="*/ 315194 w 1342148"/>
                <a:gd name="connsiteY59" fmla="*/ 584204 h 741392"/>
                <a:gd name="connsiteX60" fmla="*/ 367580 w 1342148"/>
                <a:gd name="connsiteY60" fmla="*/ 548483 h 741392"/>
                <a:gd name="connsiteX61" fmla="*/ 415206 w 1342148"/>
                <a:gd name="connsiteY61" fmla="*/ 517527 h 741392"/>
                <a:gd name="connsiteX62" fmla="*/ 474737 w 1342148"/>
                <a:gd name="connsiteY62" fmla="*/ 472284 h 741392"/>
                <a:gd name="connsiteX63" fmla="*/ 555700 w 1342148"/>
                <a:gd name="connsiteY63" fmla="*/ 405609 h 741392"/>
                <a:gd name="connsiteX64" fmla="*/ 589037 w 1342148"/>
                <a:gd name="connsiteY64" fmla="*/ 379415 h 741392"/>
                <a:gd name="connsiteX65" fmla="*/ 596181 w 1342148"/>
                <a:gd name="connsiteY65" fmla="*/ 410371 h 741392"/>
                <a:gd name="connsiteX66" fmla="*/ 610469 w 1342148"/>
                <a:gd name="connsiteY66" fmla="*/ 443709 h 741392"/>
                <a:gd name="connsiteX67" fmla="*/ 631900 w 1342148"/>
                <a:gd name="connsiteY67" fmla="*/ 477046 h 741392"/>
                <a:gd name="connsiteX68" fmla="*/ 653331 w 1342148"/>
                <a:gd name="connsiteY68" fmla="*/ 493715 h 741392"/>
                <a:gd name="connsiteX69" fmla="*/ 631899 w 1342148"/>
                <a:gd name="connsiteY69" fmla="*/ 462758 h 741392"/>
                <a:gd name="connsiteX70" fmla="*/ 612850 w 1342148"/>
                <a:gd name="connsiteY70" fmla="*/ 424659 h 741392"/>
                <a:gd name="connsiteX71" fmla="*/ 605706 w 1342148"/>
                <a:gd name="connsiteY71" fmla="*/ 374652 h 741392"/>
                <a:gd name="connsiteX72" fmla="*/ 629519 w 1342148"/>
                <a:gd name="connsiteY72" fmla="*/ 350840 h 741392"/>
                <a:gd name="connsiteX73" fmla="*/ 696194 w 1342148"/>
                <a:gd name="connsiteY73" fmla="*/ 312740 h 741392"/>
                <a:gd name="connsiteX74" fmla="*/ 772394 w 1342148"/>
                <a:gd name="connsiteY74" fmla="*/ 274640 h 741392"/>
                <a:gd name="connsiteX75" fmla="*/ 850975 w 1342148"/>
                <a:gd name="connsiteY75" fmla="*/ 257971 h 741392"/>
                <a:gd name="connsiteX76" fmla="*/ 931937 w 1342148"/>
                <a:gd name="connsiteY76" fmla="*/ 255590 h 741392"/>
                <a:gd name="connsiteX77" fmla="*/ 1010518 w 1342148"/>
                <a:gd name="connsiteY77" fmla="*/ 260352 h 741392"/>
                <a:gd name="connsiteX78" fmla="*/ 1084337 w 1342148"/>
                <a:gd name="connsiteY78" fmla="*/ 255590 h 741392"/>
                <a:gd name="connsiteX79" fmla="*/ 1162919 w 1342148"/>
                <a:gd name="connsiteY79" fmla="*/ 217489 h 741392"/>
                <a:gd name="connsiteX80" fmla="*/ 1231975 w 1342148"/>
                <a:gd name="connsiteY80" fmla="*/ 167484 h 741392"/>
                <a:gd name="connsiteX81" fmla="*/ 1284362 w 1342148"/>
                <a:gd name="connsiteY81" fmla="*/ 112715 h 741392"/>
                <a:gd name="connsiteX82" fmla="*/ 1336750 w 1342148"/>
                <a:gd name="connsiteY82" fmla="*/ 36515 h 741392"/>
                <a:gd name="connsiteX83" fmla="*/ 1334369 w 1342148"/>
                <a:gd name="connsiteY83" fmla="*/ 796 h 741392"/>
                <a:gd name="connsiteX0" fmla="*/ 1334369 w 1342148"/>
                <a:gd name="connsiteY0" fmla="*/ 796 h 741392"/>
                <a:gd name="connsiteX1" fmla="*/ 1289125 w 1342148"/>
                <a:gd name="connsiteY1" fmla="*/ 72234 h 741392"/>
                <a:gd name="connsiteX2" fmla="*/ 1246262 w 1342148"/>
                <a:gd name="connsiteY2" fmla="*/ 124621 h 741392"/>
                <a:gd name="connsiteX3" fmla="*/ 1203399 w 1342148"/>
                <a:gd name="connsiteY3" fmla="*/ 165102 h 741392"/>
                <a:gd name="connsiteX4" fmla="*/ 1124819 w 1342148"/>
                <a:gd name="connsiteY4" fmla="*/ 215109 h 741392"/>
                <a:gd name="connsiteX5" fmla="*/ 1065287 w 1342148"/>
                <a:gd name="connsiteY5" fmla="*/ 238921 h 741392"/>
                <a:gd name="connsiteX6" fmla="*/ 962894 w 1342148"/>
                <a:gd name="connsiteY6" fmla="*/ 243684 h 741392"/>
                <a:gd name="connsiteX7" fmla="*/ 855737 w 1342148"/>
                <a:gd name="connsiteY7" fmla="*/ 246065 h 741392"/>
                <a:gd name="connsiteX8" fmla="*/ 748581 w 1342148"/>
                <a:gd name="connsiteY8" fmla="*/ 272259 h 741392"/>
                <a:gd name="connsiteX9" fmla="*/ 662856 w 1342148"/>
                <a:gd name="connsiteY9" fmla="*/ 317502 h 741392"/>
                <a:gd name="connsiteX10" fmla="*/ 569987 w 1342148"/>
                <a:gd name="connsiteY10" fmla="*/ 377034 h 741392"/>
                <a:gd name="connsiteX11" fmla="*/ 493787 w 1342148"/>
                <a:gd name="connsiteY11" fmla="*/ 438946 h 741392"/>
                <a:gd name="connsiteX12" fmla="*/ 448544 w 1342148"/>
                <a:gd name="connsiteY12" fmla="*/ 472284 h 741392"/>
                <a:gd name="connsiteX13" fmla="*/ 441399 w 1342148"/>
                <a:gd name="connsiteY13" fmla="*/ 457997 h 741392"/>
                <a:gd name="connsiteX14" fmla="*/ 429494 w 1342148"/>
                <a:gd name="connsiteY14" fmla="*/ 396084 h 741392"/>
                <a:gd name="connsiteX15" fmla="*/ 424732 w 1342148"/>
                <a:gd name="connsiteY15" fmla="*/ 343696 h 741392"/>
                <a:gd name="connsiteX16" fmla="*/ 412825 w 1342148"/>
                <a:gd name="connsiteY16" fmla="*/ 310359 h 741392"/>
                <a:gd name="connsiteX17" fmla="*/ 389012 w 1342148"/>
                <a:gd name="connsiteY17" fmla="*/ 274639 h 741392"/>
                <a:gd name="connsiteX18" fmla="*/ 341387 w 1342148"/>
                <a:gd name="connsiteY18" fmla="*/ 229396 h 741392"/>
                <a:gd name="connsiteX19" fmla="*/ 374725 w 1342148"/>
                <a:gd name="connsiteY19" fmla="*/ 274640 h 741392"/>
                <a:gd name="connsiteX20" fmla="*/ 400918 w 1342148"/>
                <a:gd name="connsiteY20" fmla="*/ 312740 h 741392"/>
                <a:gd name="connsiteX21" fmla="*/ 412825 w 1342148"/>
                <a:gd name="connsiteY21" fmla="*/ 346077 h 741392"/>
                <a:gd name="connsiteX22" fmla="*/ 415206 w 1342148"/>
                <a:gd name="connsiteY22" fmla="*/ 396084 h 741392"/>
                <a:gd name="connsiteX23" fmla="*/ 424731 w 1342148"/>
                <a:gd name="connsiteY23" fmla="*/ 443709 h 741392"/>
                <a:gd name="connsiteX24" fmla="*/ 424731 w 1342148"/>
                <a:gd name="connsiteY24" fmla="*/ 491334 h 741392"/>
                <a:gd name="connsiteX25" fmla="*/ 396156 w 1342148"/>
                <a:gd name="connsiteY25" fmla="*/ 515146 h 741392"/>
                <a:gd name="connsiteX26" fmla="*/ 350913 w 1342148"/>
                <a:gd name="connsiteY26" fmla="*/ 546103 h 741392"/>
                <a:gd name="connsiteX27" fmla="*/ 319956 w 1342148"/>
                <a:gd name="connsiteY27" fmla="*/ 562771 h 741392"/>
                <a:gd name="connsiteX28" fmla="*/ 281856 w 1342148"/>
                <a:gd name="connsiteY28" fmla="*/ 541340 h 741392"/>
                <a:gd name="connsiteX29" fmla="*/ 241375 w 1342148"/>
                <a:gd name="connsiteY29" fmla="*/ 519909 h 741392"/>
                <a:gd name="connsiteX30" fmla="*/ 203275 w 1342148"/>
                <a:gd name="connsiteY30" fmla="*/ 488952 h 741392"/>
                <a:gd name="connsiteX31" fmla="*/ 165174 w 1342148"/>
                <a:gd name="connsiteY31" fmla="*/ 434184 h 741392"/>
                <a:gd name="connsiteX32" fmla="*/ 122312 w 1342148"/>
                <a:gd name="connsiteY32" fmla="*/ 372271 h 741392"/>
                <a:gd name="connsiteX33" fmla="*/ 72306 w 1342148"/>
                <a:gd name="connsiteY33" fmla="*/ 327027 h 741392"/>
                <a:gd name="connsiteX34" fmla="*/ 24681 w 1342148"/>
                <a:gd name="connsiteY34" fmla="*/ 300834 h 741392"/>
                <a:gd name="connsiteX35" fmla="*/ 98500 w 1342148"/>
                <a:gd name="connsiteY35" fmla="*/ 360365 h 741392"/>
                <a:gd name="connsiteX36" fmla="*/ 138981 w 1342148"/>
                <a:gd name="connsiteY36" fmla="*/ 412752 h 741392"/>
                <a:gd name="connsiteX37" fmla="*/ 174700 w 1342148"/>
                <a:gd name="connsiteY37" fmla="*/ 467521 h 741392"/>
                <a:gd name="connsiteX38" fmla="*/ 212800 w 1342148"/>
                <a:gd name="connsiteY38" fmla="*/ 515146 h 741392"/>
                <a:gd name="connsiteX39" fmla="*/ 253281 w 1342148"/>
                <a:gd name="connsiteY39" fmla="*/ 541340 h 741392"/>
                <a:gd name="connsiteX40" fmla="*/ 305668 w 1342148"/>
                <a:gd name="connsiteY40" fmla="*/ 569916 h 741392"/>
                <a:gd name="connsiteX41" fmla="*/ 286619 w 1342148"/>
                <a:gd name="connsiteY41" fmla="*/ 581822 h 741392"/>
                <a:gd name="connsiteX42" fmla="*/ 219944 w 1342148"/>
                <a:gd name="connsiteY42" fmla="*/ 600871 h 741392"/>
                <a:gd name="connsiteX43" fmla="*/ 115168 w 1342148"/>
                <a:gd name="connsiteY43" fmla="*/ 641352 h 741392"/>
                <a:gd name="connsiteX44" fmla="*/ 62781 w 1342148"/>
                <a:gd name="connsiteY44" fmla="*/ 679452 h 741392"/>
                <a:gd name="connsiteX45" fmla="*/ 17537 w 1342148"/>
                <a:gd name="connsiteY45" fmla="*/ 715171 h 741392"/>
                <a:gd name="connsiteX46" fmla="*/ 869 w 1342148"/>
                <a:gd name="connsiteY46" fmla="*/ 741365 h 741392"/>
                <a:gd name="connsiteX47" fmla="*/ 41350 w 1342148"/>
                <a:gd name="connsiteY47" fmla="*/ 710409 h 741392"/>
                <a:gd name="connsiteX48" fmla="*/ 88975 w 1342148"/>
                <a:gd name="connsiteY48" fmla="*/ 672309 h 741392"/>
                <a:gd name="connsiteX49" fmla="*/ 136600 w 1342148"/>
                <a:gd name="connsiteY49" fmla="*/ 641353 h 741392"/>
                <a:gd name="connsiteX50" fmla="*/ 210419 w 1342148"/>
                <a:gd name="connsiteY50" fmla="*/ 615159 h 741392"/>
                <a:gd name="connsiteX51" fmla="*/ 269950 w 1342148"/>
                <a:gd name="connsiteY51" fmla="*/ 600871 h 741392"/>
                <a:gd name="connsiteX52" fmla="*/ 236612 w 1342148"/>
                <a:gd name="connsiteY52" fmla="*/ 627065 h 741392"/>
                <a:gd name="connsiteX53" fmla="*/ 181844 w 1342148"/>
                <a:gd name="connsiteY53" fmla="*/ 669928 h 741392"/>
                <a:gd name="connsiteX54" fmla="*/ 119931 w 1342148"/>
                <a:gd name="connsiteY54" fmla="*/ 712790 h 741392"/>
                <a:gd name="connsiteX55" fmla="*/ 86594 w 1342148"/>
                <a:gd name="connsiteY55" fmla="*/ 736602 h 741392"/>
                <a:gd name="connsiteX56" fmla="*/ 162794 w 1342148"/>
                <a:gd name="connsiteY56" fmla="*/ 693740 h 741392"/>
                <a:gd name="connsiteX57" fmla="*/ 231850 w 1342148"/>
                <a:gd name="connsiteY57" fmla="*/ 648496 h 741392"/>
                <a:gd name="connsiteX58" fmla="*/ 281856 w 1342148"/>
                <a:gd name="connsiteY58" fmla="*/ 610397 h 741392"/>
                <a:gd name="connsiteX59" fmla="*/ 315194 w 1342148"/>
                <a:gd name="connsiteY59" fmla="*/ 584204 h 741392"/>
                <a:gd name="connsiteX60" fmla="*/ 367580 w 1342148"/>
                <a:gd name="connsiteY60" fmla="*/ 548483 h 741392"/>
                <a:gd name="connsiteX61" fmla="*/ 415206 w 1342148"/>
                <a:gd name="connsiteY61" fmla="*/ 517527 h 741392"/>
                <a:gd name="connsiteX62" fmla="*/ 474737 w 1342148"/>
                <a:gd name="connsiteY62" fmla="*/ 472284 h 741392"/>
                <a:gd name="connsiteX63" fmla="*/ 555700 w 1342148"/>
                <a:gd name="connsiteY63" fmla="*/ 405609 h 741392"/>
                <a:gd name="connsiteX64" fmla="*/ 589037 w 1342148"/>
                <a:gd name="connsiteY64" fmla="*/ 379415 h 741392"/>
                <a:gd name="connsiteX65" fmla="*/ 596181 w 1342148"/>
                <a:gd name="connsiteY65" fmla="*/ 410371 h 741392"/>
                <a:gd name="connsiteX66" fmla="*/ 610469 w 1342148"/>
                <a:gd name="connsiteY66" fmla="*/ 443709 h 741392"/>
                <a:gd name="connsiteX67" fmla="*/ 631900 w 1342148"/>
                <a:gd name="connsiteY67" fmla="*/ 477046 h 741392"/>
                <a:gd name="connsiteX68" fmla="*/ 653331 w 1342148"/>
                <a:gd name="connsiteY68" fmla="*/ 493715 h 741392"/>
                <a:gd name="connsiteX69" fmla="*/ 631899 w 1342148"/>
                <a:gd name="connsiteY69" fmla="*/ 462758 h 741392"/>
                <a:gd name="connsiteX70" fmla="*/ 612850 w 1342148"/>
                <a:gd name="connsiteY70" fmla="*/ 424659 h 741392"/>
                <a:gd name="connsiteX71" fmla="*/ 605706 w 1342148"/>
                <a:gd name="connsiteY71" fmla="*/ 374652 h 741392"/>
                <a:gd name="connsiteX72" fmla="*/ 629519 w 1342148"/>
                <a:gd name="connsiteY72" fmla="*/ 350840 h 741392"/>
                <a:gd name="connsiteX73" fmla="*/ 696194 w 1342148"/>
                <a:gd name="connsiteY73" fmla="*/ 312740 h 741392"/>
                <a:gd name="connsiteX74" fmla="*/ 772394 w 1342148"/>
                <a:gd name="connsiteY74" fmla="*/ 274640 h 741392"/>
                <a:gd name="connsiteX75" fmla="*/ 850975 w 1342148"/>
                <a:gd name="connsiteY75" fmla="*/ 257971 h 741392"/>
                <a:gd name="connsiteX76" fmla="*/ 931937 w 1342148"/>
                <a:gd name="connsiteY76" fmla="*/ 255590 h 741392"/>
                <a:gd name="connsiteX77" fmla="*/ 1010518 w 1342148"/>
                <a:gd name="connsiteY77" fmla="*/ 260352 h 741392"/>
                <a:gd name="connsiteX78" fmla="*/ 1084337 w 1342148"/>
                <a:gd name="connsiteY78" fmla="*/ 255590 h 741392"/>
                <a:gd name="connsiteX79" fmla="*/ 1162919 w 1342148"/>
                <a:gd name="connsiteY79" fmla="*/ 217489 h 741392"/>
                <a:gd name="connsiteX80" fmla="*/ 1231975 w 1342148"/>
                <a:gd name="connsiteY80" fmla="*/ 167484 h 741392"/>
                <a:gd name="connsiteX81" fmla="*/ 1284362 w 1342148"/>
                <a:gd name="connsiteY81" fmla="*/ 112715 h 741392"/>
                <a:gd name="connsiteX82" fmla="*/ 1336750 w 1342148"/>
                <a:gd name="connsiteY82" fmla="*/ 36515 h 741392"/>
                <a:gd name="connsiteX83" fmla="*/ 1334369 w 1342148"/>
                <a:gd name="connsiteY83" fmla="*/ 796 h 741392"/>
                <a:gd name="connsiteX0" fmla="*/ 1334327 w 1342106"/>
                <a:gd name="connsiteY0" fmla="*/ 796 h 741392"/>
                <a:gd name="connsiteX1" fmla="*/ 1289083 w 1342106"/>
                <a:gd name="connsiteY1" fmla="*/ 72234 h 741392"/>
                <a:gd name="connsiteX2" fmla="*/ 1246220 w 1342106"/>
                <a:gd name="connsiteY2" fmla="*/ 124621 h 741392"/>
                <a:gd name="connsiteX3" fmla="*/ 1203357 w 1342106"/>
                <a:gd name="connsiteY3" fmla="*/ 165102 h 741392"/>
                <a:gd name="connsiteX4" fmla="*/ 1124777 w 1342106"/>
                <a:gd name="connsiteY4" fmla="*/ 215109 h 741392"/>
                <a:gd name="connsiteX5" fmla="*/ 1065245 w 1342106"/>
                <a:gd name="connsiteY5" fmla="*/ 238921 h 741392"/>
                <a:gd name="connsiteX6" fmla="*/ 962852 w 1342106"/>
                <a:gd name="connsiteY6" fmla="*/ 243684 h 741392"/>
                <a:gd name="connsiteX7" fmla="*/ 855695 w 1342106"/>
                <a:gd name="connsiteY7" fmla="*/ 246065 h 741392"/>
                <a:gd name="connsiteX8" fmla="*/ 748539 w 1342106"/>
                <a:gd name="connsiteY8" fmla="*/ 272259 h 741392"/>
                <a:gd name="connsiteX9" fmla="*/ 662814 w 1342106"/>
                <a:gd name="connsiteY9" fmla="*/ 317502 h 741392"/>
                <a:gd name="connsiteX10" fmla="*/ 569945 w 1342106"/>
                <a:gd name="connsiteY10" fmla="*/ 377034 h 741392"/>
                <a:gd name="connsiteX11" fmla="*/ 493745 w 1342106"/>
                <a:gd name="connsiteY11" fmla="*/ 438946 h 741392"/>
                <a:gd name="connsiteX12" fmla="*/ 448502 w 1342106"/>
                <a:gd name="connsiteY12" fmla="*/ 472284 h 741392"/>
                <a:gd name="connsiteX13" fmla="*/ 441357 w 1342106"/>
                <a:gd name="connsiteY13" fmla="*/ 457997 h 741392"/>
                <a:gd name="connsiteX14" fmla="*/ 429452 w 1342106"/>
                <a:gd name="connsiteY14" fmla="*/ 396084 h 741392"/>
                <a:gd name="connsiteX15" fmla="*/ 424690 w 1342106"/>
                <a:gd name="connsiteY15" fmla="*/ 343696 h 741392"/>
                <a:gd name="connsiteX16" fmla="*/ 412783 w 1342106"/>
                <a:gd name="connsiteY16" fmla="*/ 310359 h 741392"/>
                <a:gd name="connsiteX17" fmla="*/ 388970 w 1342106"/>
                <a:gd name="connsiteY17" fmla="*/ 274639 h 741392"/>
                <a:gd name="connsiteX18" fmla="*/ 341345 w 1342106"/>
                <a:gd name="connsiteY18" fmla="*/ 229396 h 741392"/>
                <a:gd name="connsiteX19" fmla="*/ 374683 w 1342106"/>
                <a:gd name="connsiteY19" fmla="*/ 274640 h 741392"/>
                <a:gd name="connsiteX20" fmla="*/ 400876 w 1342106"/>
                <a:gd name="connsiteY20" fmla="*/ 312740 h 741392"/>
                <a:gd name="connsiteX21" fmla="*/ 412783 w 1342106"/>
                <a:gd name="connsiteY21" fmla="*/ 346077 h 741392"/>
                <a:gd name="connsiteX22" fmla="*/ 415164 w 1342106"/>
                <a:gd name="connsiteY22" fmla="*/ 396084 h 741392"/>
                <a:gd name="connsiteX23" fmla="*/ 424689 w 1342106"/>
                <a:gd name="connsiteY23" fmla="*/ 443709 h 741392"/>
                <a:gd name="connsiteX24" fmla="*/ 424689 w 1342106"/>
                <a:gd name="connsiteY24" fmla="*/ 491334 h 741392"/>
                <a:gd name="connsiteX25" fmla="*/ 396114 w 1342106"/>
                <a:gd name="connsiteY25" fmla="*/ 515146 h 741392"/>
                <a:gd name="connsiteX26" fmla="*/ 350871 w 1342106"/>
                <a:gd name="connsiteY26" fmla="*/ 546103 h 741392"/>
                <a:gd name="connsiteX27" fmla="*/ 319914 w 1342106"/>
                <a:gd name="connsiteY27" fmla="*/ 562771 h 741392"/>
                <a:gd name="connsiteX28" fmla="*/ 281814 w 1342106"/>
                <a:gd name="connsiteY28" fmla="*/ 541340 h 741392"/>
                <a:gd name="connsiteX29" fmla="*/ 241333 w 1342106"/>
                <a:gd name="connsiteY29" fmla="*/ 519909 h 741392"/>
                <a:gd name="connsiteX30" fmla="*/ 203233 w 1342106"/>
                <a:gd name="connsiteY30" fmla="*/ 488952 h 741392"/>
                <a:gd name="connsiteX31" fmla="*/ 165132 w 1342106"/>
                <a:gd name="connsiteY31" fmla="*/ 434184 h 741392"/>
                <a:gd name="connsiteX32" fmla="*/ 122270 w 1342106"/>
                <a:gd name="connsiteY32" fmla="*/ 372271 h 741392"/>
                <a:gd name="connsiteX33" fmla="*/ 72264 w 1342106"/>
                <a:gd name="connsiteY33" fmla="*/ 327027 h 741392"/>
                <a:gd name="connsiteX34" fmla="*/ 24639 w 1342106"/>
                <a:gd name="connsiteY34" fmla="*/ 300834 h 741392"/>
                <a:gd name="connsiteX35" fmla="*/ 98458 w 1342106"/>
                <a:gd name="connsiteY35" fmla="*/ 360365 h 741392"/>
                <a:gd name="connsiteX36" fmla="*/ 138939 w 1342106"/>
                <a:gd name="connsiteY36" fmla="*/ 412752 h 741392"/>
                <a:gd name="connsiteX37" fmla="*/ 174658 w 1342106"/>
                <a:gd name="connsiteY37" fmla="*/ 467521 h 741392"/>
                <a:gd name="connsiteX38" fmla="*/ 212758 w 1342106"/>
                <a:gd name="connsiteY38" fmla="*/ 515146 h 741392"/>
                <a:gd name="connsiteX39" fmla="*/ 253239 w 1342106"/>
                <a:gd name="connsiteY39" fmla="*/ 541340 h 741392"/>
                <a:gd name="connsiteX40" fmla="*/ 305626 w 1342106"/>
                <a:gd name="connsiteY40" fmla="*/ 569916 h 741392"/>
                <a:gd name="connsiteX41" fmla="*/ 286577 w 1342106"/>
                <a:gd name="connsiteY41" fmla="*/ 581822 h 741392"/>
                <a:gd name="connsiteX42" fmla="*/ 219902 w 1342106"/>
                <a:gd name="connsiteY42" fmla="*/ 600871 h 741392"/>
                <a:gd name="connsiteX43" fmla="*/ 115126 w 1342106"/>
                <a:gd name="connsiteY43" fmla="*/ 641352 h 741392"/>
                <a:gd name="connsiteX44" fmla="*/ 57976 w 1342106"/>
                <a:gd name="connsiteY44" fmla="*/ 679452 h 741392"/>
                <a:gd name="connsiteX45" fmla="*/ 17495 w 1342106"/>
                <a:gd name="connsiteY45" fmla="*/ 715171 h 741392"/>
                <a:gd name="connsiteX46" fmla="*/ 827 w 1342106"/>
                <a:gd name="connsiteY46" fmla="*/ 741365 h 741392"/>
                <a:gd name="connsiteX47" fmla="*/ 41308 w 1342106"/>
                <a:gd name="connsiteY47" fmla="*/ 710409 h 741392"/>
                <a:gd name="connsiteX48" fmla="*/ 88933 w 1342106"/>
                <a:gd name="connsiteY48" fmla="*/ 672309 h 741392"/>
                <a:gd name="connsiteX49" fmla="*/ 136558 w 1342106"/>
                <a:gd name="connsiteY49" fmla="*/ 641353 h 741392"/>
                <a:gd name="connsiteX50" fmla="*/ 210377 w 1342106"/>
                <a:gd name="connsiteY50" fmla="*/ 615159 h 741392"/>
                <a:gd name="connsiteX51" fmla="*/ 269908 w 1342106"/>
                <a:gd name="connsiteY51" fmla="*/ 600871 h 741392"/>
                <a:gd name="connsiteX52" fmla="*/ 236570 w 1342106"/>
                <a:gd name="connsiteY52" fmla="*/ 627065 h 741392"/>
                <a:gd name="connsiteX53" fmla="*/ 181802 w 1342106"/>
                <a:gd name="connsiteY53" fmla="*/ 669928 h 741392"/>
                <a:gd name="connsiteX54" fmla="*/ 119889 w 1342106"/>
                <a:gd name="connsiteY54" fmla="*/ 712790 h 741392"/>
                <a:gd name="connsiteX55" fmla="*/ 86552 w 1342106"/>
                <a:gd name="connsiteY55" fmla="*/ 736602 h 741392"/>
                <a:gd name="connsiteX56" fmla="*/ 162752 w 1342106"/>
                <a:gd name="connsiteY56" fmla="*/ 693740 h 741392"/>
                <a:gd name="connsiteX57" fmla="*/ 231808 w 1342106"/>
                <a:gd name="connsiteY57" fmla="*/ 648496 h 741392"/>
                <a:gd name="connsiteX58" fmla="*/ 281814 w 1342106"/>
                <a:gd name="connsiteY58" fmla="*/ 610397 h 741392"/>
                <a:gd name="connsiteX59" fmla="*/ 315152 w 1342106"/>
                <a:gd name="connsiteY59" fmla="*/ 584204 h 741392"/>
                <a:gd name="connsiteX60" fmla="*/ 367538 w 1342106"/>
                <a:gd name="connsiteY60" fmla="*/ 548483 h 741392"/>
                <a:gd name="connsiteX61" fmla="*/ 415164 w 1342106"/>
                <a:gd name="connsiteY61" fmla="*/ 517527 h 741392"/>
                <a:gd name="connsiteX62" fmla="*/ 474695 w 1342106"/>
                <a:gd name="connsiteY62" fmla="*/ 472284 h 741392"/>
                <a:gd name="connsiteX63" fmla="*/ 555658 w 1342106"/>
                <a:gd name="connsiteY63" fmla="*/ 405609 h 741392"/>
                <a:gd name="connsiteX64" fmla="*/ 588995 w 1342106"/>
                <a:gd name="connsiteY64" fmla="*/ 379415 h 741392"/>
                <a:gd name="connsiteX65" fmla="*/ 596139 w 1342106"/>
                <a:gd name="connsiteY65" fmla="*/ 410371 h 741392"/>
                <a:gd name="connsiteX66" fmla="*/ 610427 w 1342106"/>
                <a:gd name="connsiteY66" fmla="*/ 443709 h 741392"/>
                <a:gd name="connsiteX67" fmla="*/ 631858 w 1342106"/>
                <a:gd name="connsiteY67" fmla="*/ 477046 h 741392"/>
                <a:gd name="connsiteX68" fmla="*/ 653289 w 1342106"/>
                <a:gd name="connsiteY68" fmla="*/ 493715 h 741392"/>
                <a:gd name="connsiteX69" fmla="*/ 631857 w 1342106"/>
                <a:gd name="connsiteY69" fmla="*/ 462758 h 741392"/>
                <a:gd name="connsiteX70" fmla="*/ 612808 w 1342106"/>
                <a:gd name="connsiteY70" fmla="*/ 424659 h 741392"/>
                <a:gd name="connsiteX71" fmla="*/ 605664 w 1342106"/>
                <a:gd name="connsiteY71" fmla="*/ 374652 h 741392"/>
                <a:gd name="connsiteX72" fmla="*/ 629477 w 1342106"/>
                <a:gd name="connsiteY72" fmla="*/ 350840 h 741392"/>
                <a:gd name="connsiteX73" fmla="*/ 696152 w 1342106"/>
                <a:gd name="connsiteY73" fmla="*/ 312740 h 741392"/>
                <a:gd name="connsiteX74" fmla="*/ 772352 w 1342106"/>
                <a:gd name="connsiteY74" fmla="*/ 274640 h 741392"/>
                <a:gd name="connsiteX75" fmla="*/ 850933 w 1342106"/>
                <a:gd name="connsiteY75" fmla="*/ 257971 h 741392"/>
                <a:gd name="connsiteX76" fmla="*/ 931895 w 1342106"/>
                <a:gd name="connsiteY76" fmla="*/ 255590 h 741392"/>
                <a:gd name="connsiteX77" fmla="*/ 1010476 w 1342106"/>
                <a:gd name="connsiteY77" fmla="*/ 260352 h 741392"/>
                <a:gd name="connsiteX78" fmla="*/ 1084295 w 1342106"/>
                <a:gd name="connsiteY78" fmla="*/ 255590 h 741392"/>
                <a:gd name="connsiteX79" fmla="*/ 1162877 w 1342106"/>
                <a:gd name="connsiteY79" fmla="*/ 217489 h 741392"/>
                <a:gd name="connsiteX80" fmla="*/ 1231933 w 1342106"/>
                <a:gd name="connsiteY80" fmla="*/ 167484 h 741392"/>
                <a:gd name="connsiteX81" fmla="*/ 1284320 w 1342106"/>
                <a:gd name="connsiteY81" fmla="*/ 112715 h 741392"/>
                <a:gd name="connsiteX82" fmla="*/ 1336708 w 1342106"/>
                <a:gd name="connsiteY82" fmla="*/ 36515 h 741392"/>
                <a:gd name="connsiteX83" fmla="*/ 1334327 w 1342106"/>
                <a:gd name="connsiteY83" fmla="*/ 796 h 741392"/>
                <a:gd name="connsiteX0" fmla="*/ 1334453 w 1342232"/>
                <a:gd name="connsiteY0" fmla="*/ 796 h 741466"/>
                <a:gd name="connsiteX1" fmla="*/ 1289209 w 1342232"/>
                <a:gd name="connsiteY1" fmla="*/ 72234 h 741466"/>
                <a:gd name="connsiteX2" fmla="*/ 1246346 w 1342232"/>
                <a:gd name="connsiteY2" fmla="*/ 124621 h 741466"/>
                <a:gd name="connsiteX3" fmla="*/ 1203483 w 1342232"/>
                <a:gd name="connsiteY3" fmla="*/ 165102 h 741466"/>
                <a:gd name="connsiteX4" fmla="*/ 1124903 w 1342232"/>
                <a:gd name="connsiteY4" fmla="*/ 215109 h 741466"/>
                <a:gd name="connsiteX5" fmla="*/ 1065371 w 1342232"/>
                <a:gd name="connsiteY5" fmla="*/ 238921 h 741466"/>
                <a:gd name="connsiteX6" fmla="*/ 962978 w 1342232"/>
                <a:gd name="connsiteY6" fmla="*/ 243684 h 741466"/>
                <a:gd name="connsiteX7" fmla="*/ 855821 w 1342232"/>
                <a:gd name="connsiteY7" fmla="*/ 246065 h 741466"/>
                <a:gd name="connsiteX8" fmla="*/ 748665 w 1342232"/>
                <a:gd name="connsiteY8" fmla="*/ 272259 h 741466"/>
                <a:gd name="connsiteX9" fmla="*/ 662940 w 1342232"/>
                <a:gd name="connsiteY9" fmla="*/ 317502 h 741466"/>
                <a:gd name="connsiteX10" fmla="*/ 570071 w 1342232"/>
                <a:gd name="connsiteY10" fmla="*/ 377034 h 741466"/>
                <a:gd name="connsiteX11" fmla="*/ 493871 w 1342232"/>
                <a:gd name="connsiteY11" fmla="*/ 438946 h 741466"/>
                <a:gd name="connsiteX12" fmla="*/ 448628 w 1342232"/>
                <a:gd name="connsiteY12" fmla="*/ 472284 h 741466"/>
                <a:gd name="connsiteX13" fmla="*/ 441483 w 1342232"/>
                <a:gd name="connsiteY13" fmla="*/ 457997 h 741466"/>
                <a:gd name="connsiteX14" fmla="*/ 429578 w 1342232"/>
                <a:gd name="connsiteY14" fmla="*/ 396084 h 741466"/>
                <a:gd name="connsiteX15" fmla="*/ 424816 w 1342232"/>
                <a:gd name="connsiteY15" fmla="*/ 343696 h 741466"/>
                <a:gd name="connsiteX16" fmla="*/ 412909 w 1342232"/>
                <a:gd name="connsiteY16" fmla="*/ 310359 h 741466"/>
                <a:gd name="connsiteX17" fmla="*/ 389096 w 1342232"/>
                <a:gd name="connsiteY17" fmla="*/ 274639 h 741466"/>
                <a:gd name="connsiteX18" fmla="*/ 341471 w 1342232"/>
                <a:gd name="connsiteY18" fmla="*/ 229396 h 741466"/>
                <a:gd name="connsiteX19" fmla="*/ 374809 w 1342232"/>
                <a:gd name="connsiteY19" fmla="*/ 274640 h 741466"/>
                <a:gd name="connsiteX20" fmla="*/ 401002 w 1342232"/>
                <a:gd name="connsiteY20" fmla="*/ 312740 h 741466"/>
                <a:gd name="connsiteX21" fmla="*/ 412909 w 1342232"/>
                <a:gd name="connsiteY21" fmla="*/ 346077 h 741466"/>
                <a:gd name="connsiteX22" fmla="*/ 415290 w 1342232"/>
                <a:gd name="connsiteY22" fmla="*/ 396084 h 741466"/>
                <a:gd name="connsiteX23" fmla="*/ 424815 w 1342232"/>
                <a:gd name="connsiteY23" fmla="*/ 443709 h 741466"/>
                <a:gd name="connsiteX24" fmla="*/ 424815 w 1342232"/>
                <a:gd name="connsiteY24" fmla="*/ 491334 h 741466"/>
                <a:gd name="connsiteX25" fmla="*/ 396240 w 1342232"/>
                <a:gd name="connsiteY25" fmla="*/ 515146 h 741466"/>
                <a:gd name="connsiteX26" fmla="*/ 350997 w 1342232"/>
                <a:gd name="connsiteY26" fmla="*/ 546103 h 741466"/>
                <a:gd name="connsiteX27" fmla="*/ 320040 w 1342232"/>
                <a:gd name="connsiteY27" fmla="*/ 562771 h 741466"/>
                <a:gd name="connsiteX28" fmla="*/ 281940 w 1342232"/>
                <a:gd name="connsiteY28" fmla="*/ 541340 h 741466"/>
                <a:gd name="connsiteX29" fmla="*/ 241459 w 1342232"/>
                <a:gd name="connsiteY29" fmla="*/ 519909 h 741466"/>
                <a:gd name="connsiteX30" fmla="*/ 203359 w 1342232"/>
                <a:gd name="connsiteY30" fmla="*/ 488952 h 741466"/>
                <a:gd name="connsiteX31" fmla="*/ 165258 w 1342232"/>
                <a:gd name="connsiteY31" fmla="*/ 434184 h 741466"/>
                <a:gd name="connsiteX32" fmla="*/ 122396 w 1342232"/>
                <a:gd name="connsiteY32" fmla="*/ 372271 h 741466"/>
                <a:gd name="connsiteX33" fmla="*/ 72390 w 1342232"/>
                <a:gd name="connsiteY33" fmla="*/ 327027 h 741466"/>
                <a:gd name="connsiteX34" fmla="*/ 24765 w 1342232"/>
                <a:gd name="connsiteY34" fmla="*/ 300834 h 741466"/>
                <a:gd name="connsiteX35" fmla="*/ 98584 w 1342232"/>
                <a:gd name="connsiteY35" fmla="*/ 360365 h 741466"/>
                <a:gd name="connsiteX36" fmla="*/ 139065 w 1342232"/>
                <a:gd name="connsiteY36" fmla="*/ 412752 h 741466"/>
                <a:gd name="connsiteX37" fmla="*/ 174784 w 1342232"/>
                <a:gd name="connsiteY37" fmla="*/ 467521 h 741466"/>
                <a:gd name="connsiteX38" fmla="*/ 212884 w 1342232"/>
                <a:gd name="connsiteY38" fmla="*/ 515146 h 741466"/>
                <a:gd name="connsiteX39" fmla="*/ 253365 w 1342232"/>
                <a:gd name="connsiteY39" fmla="*/ 541340 h 741466"/>
                <a:gd name="connsiteX40" fmla="*/ 305752 w 1342232"/>
                <a:gd name="connsiteY40" fmla="*/ 569916 h 741466"/>
                <a:gd name="connsiteX41" fmla="*/ 286703 w 1342232"/>
                <a:gd name="connsiteY41" fmla="*/ 581822 h 741466"/>
                <a:gd name="connsiteX42" fmla="*/ 220028 w 1342232"/>
                <a:gd name="connsiteY42" fmla="*/ 600871 h 741466"/>
                <a:gd name="connsiteX43" fmla="*/ 115252 w 1342232"/>
                <a:gd name="connsiteY43" fmla="*/ 641352 h 741466"/>
                <a:gd name="connsiteX44" fmla="*/ 58102 w 1342232"/>
                <a:gd name="connsiteY44" fmla="*/ 679452 h 741466"/>
                <a:gd name="connsiteX45" fmla="*/ 17621 w 1342232"/>
                <a:gd name="connsiteY45" fmla="*/ 715171 h 741466"/>
                <a:gd name="connsiteX46" fmla="*/ 953 w 1342232"/>
                <a:gd name="connsiteY46" fmla="*/ 741365 h 741466"/>
                <a:gd name="connsiteX47" fmla="*/ 43815 w 1342232"/>
                <a:gd name="connsiteY47" fmla="*/ 705646 h 741466"/>
                <a:gd name="connsiteX48" fmla="*/ 89059 w 1342232"/>
                <a:gd name="connsiteY48" fmla="*/ 672309 h 741466"/>
                <a:gd name="connsiteX49" fmla="*/ 136684 w 1342232"/>
                <a:gd name="connsiteY49" fmla="*/ 641353 h 741466"/>
                <a:gd name="connsiteX50" fmla="*/ 210503 w 1342232"/>
                <a:gd name="connsiteY50" fmla="*/ 615159 h 741466"/>
                <a:gd name="connsiteX51" fmla="*/ 270034 w 1342232"/>
                <a:gd name="connsiteY51" fmla="*/ 600871 h 741466"/>
                <a:gd name="connsiteX52" fmla="*/ 236696 w 1342232"/>
                <a:gd name="connsiteY52" fmla="*/ 627065 h 741466"/>
                <a:gd name="connsiteX53" fmla="*/ 181928 w 1342232"/>
                <a:gd name="connsiteY53" fmla="*/ 669928 h 741466"/>
                <a:gd name="connsiteX54" fmla="*/ 120015 w 1342232"/>
                <a:gd name="connsiteY54" fmla="*/ 712790 h 741466"/>
                <a:gd name="connsiteX55" fmla="*/ 86678 w 1342232"/>
                <a:gd name="connsiteY55" fmla="*/ 736602 h 741466"/>
                <a:gd name="connsiteX56" fmla="*/ 162878 w 1342232"/>
                <a:gd name="connsiteY56" fmla="*/ 693740 h 741466"/>
                <a:gd name="connsiteX57" fmla="*/ 231934 w 1342232"/>
                <a:gd name="connsiteY57" fmla="*/ 648496 h 741466"/>
                <a:gd name="connsiteX58" fmla="*/ 281940 w 1342232"/>
                <a:gd name="connsiteY58" fmla="*/ 610397 h 741466"/>
                <a:gd name="connsiteX59" fmla="*/ 315278 w 1342232"/>
                <a:gd name="connsiteY59" fmla="*/ 584204 h 741466"/>
                <a:gd name="connsiteX60" fmla="*/ 367664 w 1342232"/>
                <a:gd name="connsiteY60" fmla="*/ 548483 h 741466"/>
                <a:gd name="connsiteX61" fmla="*/ 415290 w 1342232"/>
                <a:gd name="connsiteY61" fmla="*/ 517527 h 741466"/>
                <a:gd name="connsiteX62" fmla="*/ 474821 w 1342232"/>
                <a:gd name="connsiteY62" fmla="*/ 472284 h 741466"/>
                <a:gd name="connsiteX63" fmla="*/ 555784 w 1342232"/>
                <a:gd name="connsiteY63" fmla="*/ 405609 h 741466"/>
                <a:gd name="connsiteX64" fmla="*/ 589121 w 1342232"/>
                <a:gd name="connsiteY64" fmla="*/ 379415 h 741466"/>
                <a:gd name="connsiteX65" fmla="*/ 596265 w 1342232"/>
                <a:gd name="connsiteY65" fmla="*/ 410371 h 741466"/>
                <a:gd name="connsiteX66" fmla="*/ 610553 w 1342232"/>
                <a:gd name="connsiteY66" fmla="*/ 443709 h 741466"/>
                <a:gd name="connsiteX67" fmla="*/ 631984 w 1342232"/>
                <a:gd name="connsiteY67" fmla="*/ 477046 h 741466"/>
                <a:gd name="connsiteX68" fmla="*/ 653415 w 1342232"/>
                <a:gd name="connsiteY68" fmla="*/ 493715 h 741466"/>
                <a:gd name="connsiteX69" fmla="*/ 631983 w 1342232"/>
                <a:gd name="connsiteY69" fmla="*/ 462758 h 741466"/>
                <a:gd name="connsiteX70" fmla="*/ 612934 w 1342232"/>
                <a:gd name="connsiteY70" fmla="*/ 424659 h 741466"/>
                <a:gd name="connsiteX71" fmla="*/ 605790 w 1342232"/>
                <a:gd name="connsiteY71" fmla="*/ 374652 h 741466"/>
                <a:gd name="connsiteX72" fmla="*/ 629603 w 1342232"/>
                <a:gd name="connsiteY72" fmla="*/ 350840 h 741466"/>
                <a:gd name="connsiteX73" fmla="*/ 696278 w 1342232"/>
                <a:gd name="connsiteY73" fmla="*/ 312740 h 741466"/>
                <a:gd name="connsiteX74" fmla="*/ 772478 w 1342232"/>
                <a:gd name="connsiteY74" fmla="*/ 274640 h 741466"/>
                <a:gd name="connsiteX75" fmla="*/ 851059 w 1342232"/>
                <a:gd name="connsiteY75" fmla="*/ 257971 h 741466"/>
                <a:gd name="connsiteX76" fmla="*/ 932021 w 1342232"/>
                <a:gd name="connsiteY76" fmla="*/ 255590 h 741466"/>
                <a:gd name="connsiteX77" fmla="*/ 1010602 w 1342232"/>
                <a:gd name="connsiteY77" fmla="*/ 260352 h 741466"/>
                <a:gd name="connsiteX78" fmla="*/ 1084421 w 1342232"/>
                <a:gd name="connsiteY78" fmla="*/ 255590 h 741466"/>
                <a:gd name="connsiteX79" fmla="*/ 1163003 w 1342232"/>
                <a:gd name="connsiteY79" fmla="*/ 217489 h 741466"/>
                <a:gd name="connsiteX80" fmla="*/ 1232059 w 1342232"/>
                <a:gd name="connsiteY80" fmla="*/ 167484 h 741466"/>
                <a:gd name="connsiteX81" fmla="*/ 1284446 w 1342232"/>
                <a:gd name="connsiteY81" fmla="*/ 112715 h 741466"/>
                <a:gd name="connsiteX82" fmla="*/ 1336834 w 1342232"/>
                <a:gd name="connsiteY82" fmla="*/ 36515 h 741466"/>
                <a:gd name="connsiteX83" fmla="*/ 1334453 w 1342232"/>
                <a:gd name="connsiteY83" fmla="*/ 796 h 741466"/>
                <a:gd name="connsiteX0" fmla="*/ 1334453 w 1342232"/>
                <a:gd name="connsiteY0" fmla="*/ 796 h 741466"/>
                <a:gd name="connsiteX1" fmla="*/ 1289209 w 1342232"/>
                <a:gd name="connsiteY1" fmla="*/ 72234 h 741466"/>
                <a:gd name="connsiteX2" fmla="*/ 1246346 w 1342232"/>
                <a:gd name="connsiteY2" fmla="*/ 124621 h 741466"/>
                <a:gd name="connsiteX3" fmla="*/ 1203483 w 1342232"/>
                <a:gd name="connsiteY3" fmla="*/ 165102 h 741466"/>
                <a:gd name="connsiteX4" fmla="*/ 1124903 w 1342232"/>
                <a:gd name="connsiteY4" fmla="*/ 215109 h 741466"/>
                <a:gd name="connsiteX5" fmla="*/ 1065371 w 1342232"/>
                <a:gd name="connsiteY5" fmla="*/ 238921 h 741466"/>
                <a:gd name="connsiteX6" fmla="*/ 962978 w 1342232"/>
                <a:gd name="connsiteY6" fmla="*/ 243684 h 741466"/>
                <a:gd name="connsiteX7" fmla="*/ 855821 w 1342232"/>
                <a:gd name="connsiteY7" fmla="*/ 246065 h 741466"/>
                <a:gd name="connsiteX8" fmla="*/ 748665 w 1342232"/>
                <a:gd name="connsiteY8" fmla="*/ 272259 h 741466"/>
                <a:gd name="connsiteX9" fmla="*/ 662940 w 1342232"/>
                <a:gd name="connsiteY9" fmla="*/ 317502 h 741466"/>
                <a:gd name="connsiteX10" fmla="*/ 570071 w 1342232"/>
                <a:gd name="connsiteY10" fmla="*/ 377034 h 741466"/>
                <a:gd name="connsiteX11" fmla="*/ 493871 w 1342232"/>
                <a:gd name="connsiteY11" fmla="*/ 438946 h 741466"/>
                <a:gd name="connsiteX12" fmla="*/ 448628 w 1342232"/>
                <a:gd name="connsiteY12" fmla="*/ 472284 h 741466"/>
                <a:gd name="connsiteX13" fmla="*/ 441483 w 1342232"/>
                <a:gd name="connsiteY13" fmla="*/ 457997 h 741466"/>
                <a:gd name="connsiteX14" fmla="*/ 429578 w 1342232"/>
                <a:gd name="connsiteY14" fmla="*/ 396084 h 741466"/>
                <a:gd name="connsiteX15" fmla="*/ 424816 w 1342232"/>
                <a:gd name="connsiteY15" fmla="*/ 343696 h 741466"/>
                <a:gd name="connsiteX16" fmla="*/ 412909 w 1342232"/>
                <a:gd name="connsiteY16" fmla="*/ 310359 h 741466"/>
                <a:gd name="connsiteX17" fmla="*/ 389096 w 1342232"/>
                <a:gd name="connsiteY17" fmla="*/ 274639 h 741466"/>
                <a:gd name="connsiteX18" fmla="*/ 341471 w 1342232"/>
                <a:gd name="connsiteY18" fmla="*/ 229396 h 741466"/>
                <a:gd name="connsiteX19" fmla="*/ 374809 w 1342232"/>
                <a:gd name="connsiteY19" fmla="*/ 274640 h 741466"/>
                <a:gd name="connsiteX20" fmla="*/ 401002 w 1342232"/>
                <a:gd name="connsiteY20" fmla="*/ 312740 h 741466"/>
                <a:gd name="connsiteX21" fmla="*/ 412909 w 1342232"/>
                <a:gd name="connsiteY21" fmla="*/ 346077 h 741466"/>
                <a:gd name="connsiteX22" fmla="*/ 415290 w 1342232"/>
                <a:gd name="connsiteY22" fmla="*/ 396084 h 741466"/>
                <a:gd name="connsiteX23" fmla="*/ 424815 w 1342232"/>
                <a:gd name="connsiteY23" fmla="*/ 443709 h 741466"/>
                <a:gd name="connsiteX24" fmla="*/ 424815 w 1342232"/>
                <a:gd name="connsiteY24" fmla="*/ 491334 h 741466"/>
                <a:gd name="connsiteX25" fmla="*/ 396240 w 1342232"/>
                <a:gd name="connsiteY25" fmla="*/ 515146 h 741466"/>
                <a:gd name="connsiteX26" fmla="*/ 350997 w 1342232"/>
                <a:gd name="connsiteY26" fmla="*/ 546103 h 741466"/>
                <a:gd name="connsiteX27" fmla="*/ 320040 w 1342232"/>
                <a:gd name="connsiteY27" fmla="*/ 562771 h 741466"/>
                <a:gd name="connsiteX28" fmla="*/ 281940 w 1342232"/>
                <a:gd name="connsiteY28" fmla="*/ 541340 h 741466"/>
                <a:gd name="connsiteX29" fmla="*/ 241459 w 1342232"/>
                <a:gd name="connsiteY29" fmla="*/ 519909 h 741466"/>
                <a:gd name="connsiteX30" fmla="*/ 203359 w 1342232"/>
                <a:gd name="connsiteY30" fmla="*/ 488952 h 741466"/>
                <a:gd name="connsiteX31" fmla="*/ 165258 w 1342232"/>
                <a:gd name="connsiteY31" fmla="*/ 434184 h 741466"/>
                <a:gd name="connsiteX32" fmla="*/ 122396 w 1342232"/>
                <a:gd name="connsiteY32" fmla="*/ 372271 h 741466"/>
                <a:gd name="connsiteX33" fmla="*/ 72390 w 1342232"/>
                <a:gd name="connsiteY33" fmla="*/ 327027 h 741466"/>
                <a:gd name="connsiteX34" fmla="*/ 24765 w 1342232"/>
                <a:gd name="connsiteY34" fmla="*/ 300834 h 741466"/>
                <a:gd name="connsiteX35" fmla="*/ 98584 w 1342232"/>
                <a:gd name="connsiteY35" fmla="*/ 360365 h 741466"/>
                <a:gd name="connsiteX36" fmla="*/ 139065 w 1342232"/>
                <a:gd name="connsiteY36" fmla="*/ 412752 h 741466"/>
                <a:gd name="connsiteX37" fmla="*/ 174784 w 1342232"/>
                <a:gd name="connsiteY37" fmla="*/ 467521 h 741466"/>
                <a:gd name="connsiteX38" fmla="*/ 212884 w 1342232"/>
                <a:gd name="connsiteY38" fmla="*/ 515146 h 741466"/>
                <a:gd name="connsiteX39" fmla="*/ 253365 w 1342232"/>
                <a:gd name="connsiteY39" fmla="*/ 541340 h 741466"/>
                <a:gd name="connsiteX40" fmla="*/ 305752 w 1342232"/>
                <a:gd name="connsiteY40" fmla="*/ 569916 h 741466"/>
                <a:gd name="connsiteX41" fmla="*/ 286703 w 1342232"/>
                <a:gd name="connsiteY41" fmla="*/ 581822 h 741466"/>
                <a:gd name="connsiteX42" fmla="*/ 220028 w 1342232"/>
                <a:gd name="connsiteY42" fmla="*/ 600871 h 741466"/>
                <a:gd name="connsiteX43" fmla="*/ 115252 w 1342232"/>
                <a:gd name="connsiteY43" fmla="*/ 641352 h 741466"/>
                <a:gd name="connsiteX44" fmla="*/ 58102 w 1342232"/>
                <a:gd name="connsiteY44" fmla="*/ 679452 h 741466"/>
                <a:gd name="connsiteX45" fmla="*/ 17621 w 1342232"/>
                <a:gd name="connsiteY45" fmla="*/ 715171 h 741466"/>
                <a:gd name="connsiteX46" fmla="*/ 953 w 1342232"/>
                <a:gd name="connsiteY46" fmla="*/ 741365 h 741466"/>
                <a:gd name="connsiteX47" fmla="*/ 43815 w 1342232"/>
                <a:gd name="connsiteY47" fmla="*/ 705646 h 741466"/>
                <a:gd name="connsiteX48" fmla="*/ 81915 w 1342232"/>
                <a:gd name="connsiteY48" fmla="*/ 672309 h 741466"/>
                <a:gd name="connsiteX49" fmla="*/ 136684 w 1342232"/>
                <a:gd name="connsiteY49" fmla="*/ 641353 h 741466"/>
                <a:gd name="connsiteX50" fmla="*/ 210503 w 1342232"/>
                <a:gd name="connsiteY50" fmla="*/ 615159 h 741466"/>
                <a:gd name="connsiteX51" fmla="*/ 270034 w 1342232"/>
                <a:gd name="connsiteY51" fmla="*/ 600871 h 741466"/>
                <a:gd name="connsiteX52" fmla="*/ 236696 w 1342232"/>
                <a:gd name="connsiteY52" fmla="*/ 627065 h 741466"/>
                <a:gd name="connsiteX53" fmla="*/ 181928 w 1342232"/>
                <a:gd name="connsiteY53" fmla="*/ 669928 h 741466"/>
                <a:gd name="connsiteX54" fmla="*/ 120015 w 1342232"/>
                <a:gd name="connsiteY54" fmla="*/ 712790 h 741466"/>
                <a:gd name="connsiteX55" fmla="*/ 86678 w 1342232"/>
                <a:gd name="connsiteY55" fmla="*/ 736602 h 741466"/>
                <a:gd name="connsiteX56" fmla="*/ 162878 w 1342232"/>
                <a:gd name="connsiteY56" fmla="*/ 693740 h 741466"/>
                <a:gd name="connsiteX57" fmla="*/ 231934 w 1342232"/>
                <a:gd name="connsiteY57" fmla="*/ 648496 h 741466"/>
                <a:gd name="connsiteX58" fmla="*/ 281940 w 1342232"/>
                <a:gd name="connsiteY58" fmla="*/ 610397 h 741466"/>
                <a:gd name="connsiteX59" fmla="*/ 315278 w 1342232"/>
                <a:gd name="connsiteY59" fmla="*/ 584204 h 741466"/>
                <a:gd name="connsiteX60" fmla="*/ 367664 w 1342232"/>
                <a:gd name="connsiteY60" fmla="*/ 548483 h 741466"/>
                <a:gd name="connsiteX61" fmla="*/ 415290 w 1342232"/>
                <a:gd name="connsiteY61" fmla="*/ 517527 h 741466"/>
                <a:gd name="connsiteX62" fmla="*/ 474821 w 1342232"/>
                <a:gd name="connsiteY62" fmla="*/ 472284 h 741466"/>
                <a:gd name="connsiteX63" fmla="*/ 555784 w 1342232"/>
                <a:gd name="connsiteY63" fmla="*/ 405609 h 741466"/>
                <a:gd name="connsiteX64" fmla="*/ 589121 w 1342232"/>
                <a:gd name="connsiteY64" fmla="*/ 379415 h 741466"/>
                <a:gd name="connsiteX65" fmla="*/ 596265 w 1342232"/>
                <a:gd name="connsiteY65" fmla="*/ 410371 h 741466"/>
                <a:gd name="connsiteX66" fmla="*/ 610553 w 1342232"/>
                <a:gd name="connsiteY66" fmla="*/ 443709 h 741466"/>
                <a:gd name="connsiteX67" fmla="*/ 631984 w 1342232"/>
                <a:gd name="connsiteY67" fmla="*/ 477046 h 741466"/>
                <a:gd name="connsiteX68" fmla="*/ 653415 w 1342232"/>
                <a:gd name="connsiteY68" fmla="*/ 493715 h 741466"/>
                <a:gd name="connsiteX69" fmla="*/ 631983 w 1342232"/>
                <a:gd name="connsiteY69" fmla="*/ 462758 h 741466"/>
                <a:gd name="connsiteX70" fmla="*/ 612934 w 1342232"/>
                <a:gd name="connsiteY70" fmla="*/ 424659 h 741466"/>
                <a:gd name="connsiteX71" fmla="*/ 605790 w 1342232"/>
                <a:gd name="connsiteY71" fmla="*/ 374652 h 741466"/>
                <a:gd name="connsiteX72" fmla="*/ 629603 w 1342232"/>
                <a:gd name="connsiteY72" fmla="*/ 350840 h 741466"/>
                <a:gd name="connsiteX73" fmla="*/ 696278 w 1342232"/>
                <a:gd name="connsiteY73" fmla="*/ 312740 h 741466"/>
                <a:gd name="connsiteX74" fmla="*/ 772478 w 1342232"/>
                <a:gd name="connsiteY74" fmla="*/ 274640 h 741466"/>
                <a:gd name="connsiteX75" fmla="*/ 851059 w 1342232"/>
                <a:gd name="connsiteY75" fmla="*/ 257971 h 741466"/>
                <a:gd name="connsiteX76" fmla="*/ 932021 w 1342232"/>
                <a:gd name="connsiteY76" fmla="*/ 255590 h 741466"/>
                <a:gd name="connsiteX77" fmla="*/ 1010602 w 1342232"/>
                <a:gd name="connsiteY77" fmla="*/ 260352 h 741466"/>
                <a:gd name="connsiteX78" fmla="*/ 1084421 w 1342232"/>
                <a:gd name="connsiteY78" fmla="*/ 255590 h 741466"/>
                <a:gd name="connsiteX79" fmla="*/ 1163003 w 1342232"/>
                <a:gd name="connsiteY79" fmla="*/ 217489 h 741466"/>
                <a:gd name="connsiteX80" fmla="*/ 1232059 w 1342232"/>
                <a:gd name="connsiteY80" fmla="*/ 167484 h 741466"/>
                <a:gd name="connsiteX81" fmla="*/ 1284446 w 1342232"/>
                <a:gd name="connsiteY81" fmla="*/ 112715 h 741466"/>
                <a:gd name="connsiteX82" fmla="*/ 1336834 w 1342232"/>
                <a:gd name="connsiteY82" fmla="*/ 36515 h 741466"/>
                <a:gd name="connsiteX83" fmla="*/ 1334453 w 1342232"/>
                <a:gd name="connsiteY83" fmla="*/ 796 h 741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342232" h="741466">
                  <a:moveTo>
                    <a:pt x="1334453" y="796"/>
                  </a:moveTo>
                  <a:cubicBezTo>
                    <a:pt x="1326516" y="6749"/>
                    <a:pt x="1303894" y="51596"/>
                    <a:pt x="1289209" y="72234"/>
                  </a:cubicBezTo>
                  <a:cubicBezTo>
                    <a:pt x="1274524" y="92872"/>
                    <a:pt x="1260634" y="109143"/>
                    <a:pt x="1246346" y="124621"/>
                  </a:cubicBezTo>
                  <a:cubicBezTo>
                    <a:pt x="1232058" y="140099"/>
                    <a:pt x="1223723" y="150021"/>
                    <a:pt x="1203483" y="165102"/>
                  </a:cubicBezTo>
                  <a:cubicBezTo>
                    <a:pt x="1183243" y="180183"/>
                    <a:pt x="1147922" y="202806"/>
                    <a:pt x="1124903" y="215109"/>
                  </a:cubicBezTo>
                  <a:cubicBezTo>
                    <a:pt x="1101884" y="227412"/>
                    <a:pt x="1092358" y="234159"/>
                    <a:pt x="1065371" y="238921"/>
                  </a:cubicBezTo>
                  <a:cubicBezTo>
                    <a:pt x="1038384" y="243683"/>
                    <a:pt x="997903" y="242493"/>
                    <a:pt x="962978" y="243684"/>
                  </a:cubicBezTo>
                  <a:cubicBezTo>
                    <a:pt x="928053" y="244875"/>
                    <a:pt x="891540" y="241303"/>
                    <a:pt x="855821" y="246065"/>
                  </a:cubicBezTo>
                  <a:cubicBezTo>
                    <a:pt x="820102" y="250827"/>
                    <a:pt x="780812" y="260353"/>
                    <a:pt x="748665" y="272259"/>
                  </a:cubicBezTo>
                  <a:cubicBezTo>
                    <a:pt x="716518" y="284165"/>
                    <a:pt x="692706" y="300040"/>
                    <a:pt x="662940" y="317502"/>
                  </a:cubicBezTo>
                  <a:cubicBezTo>
                    <a:pt x="633174" y="334964"/>
                    <a:pt x="598249" y="356793"/>
                    <a:pt x="570071" y="377034"/>
                  </a:cubicBezTo>
                  <a:cubicBezTo>
                    <a:pt x="541893" y="397275"/>
                    <a:pt x="514111" y="423071"/>
                    <a:pt x="493871" y="438946"/>
                  </a:cubicBezTo>
                  <a:cubicBezTo>
                    <a:pt x="473631" y="454821"/>
                    <a:pt x="457359" y="469109"/>
                    <a:pt x="448628" y="472284"/>
                  </a:cubicBezTo>
                  <a:cubicBezTo>
                    <a:pt x="439897" y="475459"/>
                    <a:pt x="444658" y="470697"/>
                    <a:pt x="441483" y="457997"/>
                  </a:cubicBezTo>
                  <a:cubicBezTo>
                    <a:pt x="438308" y="445297"/>
                    <a:pt x="432356" y="415134"/>
                    <a:pt x="429578" y="396084"/>
                  </a:cubicBezTo>
                  <a:cubicBezTo>
                    <a:pt x="426800" y="377034"/>
                    <a:pt x="427594" y="357984"/>
                    <a:pt x="424816" y="343696"/>
                  </a:cubicBezTo>
                  <a:cubicBezTo>
                    <a:pt x="422038" y="329409"/>
                    <a:pt x="418862" y="321869"/>
                    <a:pt x="412909" y="310359"/>
                  </a:cubicBezTo>
                  <a:cubicBezTo>
                    <a:pt x="406956" y="298850"/>
                    <a:pt x="401002" y="288133"/>
                    <a:pt x="389096" y="274639"/>
                  </a:cubicBezTo>
                  <a:cubicBezTo>
                    <a:pt x="377190" y="261145"/>
                    <a:pt x="343852" y="229396"/>
                    <a:pt x="341471" y="229396"/>
                  </a:cubicBezTo>
                  <a:cubicBezTo>
                    <a:pt x="339090" y="229396"/>
                    <a:pt x="364887" y="260749"/>
                    <a:pt x="374809" y="274640"/>
                  </a:cubicBezTo>
                  <a:cubicBezTo>
                    <a:pt x="384731" y="288531"/>
                    <a:pt x="394652" y="300834"/>
                    <a:pt x="401002" y="312740"/>
                  </a:cubicBezTo>
                  <a:cubicBezTo>
                    <a:pt x="407352" y="324646"/>
                    <a:pt x="410528" y="332186"/>
                    <a:pt x="412909" y="346077"/>
                  </a:cubicBezTo>
                  <a:cubicBezTo>
                    <a:pt x="415290" y="359968"/>
                    <a:pt x="413306" y="379812"/>
                    <a:pt x="415290" y="396084"/>
                  </a:cubicBezTo>
                  <a:cubicBezTo>
                    <a:pt x="417274" y="412356"/>
                    <a:pt x="423228" y="427834"/>
                    <a:pt x="424815" y="443709"/>
                  </a:cubicBezTo>
                  <a:cubicBezTo>
                    <a:pt x="426403" y="459584"/>
                    <a:pt x="429577" y="479428"/>
                    <a:pt x="424815" y="491334"/>
                  </a:cubicBezTo>
                  <a:cubicBezTo>
                    <a:pt x="420052" y="503240"/>
                    <a:pt x="408543" y="506018"/>
                    <a:pt x="396240" y="515146"/>
                  </a:cubicBezTo>
                  <a:cubicBezTo>
                    <a:pt x="383937" y="524274"/>
                    <a:pt x="363697" y="538166"/>
                    <a:pt x="350997" y="546103"/>
                  </a:cubicBezTo>
                  <a:cubicBezTo>
                    <a:pt x="338297" y="554040"/>
                    <a:pt x="331549" y="563565"/>
                    <a:pt x="320040" y="562771"/>
                  </a:cubicBezTo>
                  <a:cubicBezTo>
                    <a:pt x="308531" y="561977"/>
                    <a:pt x="295037" y="548484"/>
                    <a:pt x="281940" y="541340"/>
                  </a:cubicBezTo>
                  <a:cubicBezTo>
                    <a:pt x="268843" y="534196"/>
                    <a:pt x="254556" y="528640"/>
                    <a:pt x="241459" y="519909"/>
                  </a:cubicBezTo>
                  <a:cubicBezTo>
                    <a:pt x="228362" y="511178"/>
                    <a:pt x="216059" y="503239"/>
                    <a:pt x="203359" y="488952"/>
                  </a:cubicBezTo>
                  <a:cubicBezTo>
                    <a:pt x="190659" y="474665"/>
                    <a:pt x="178752" y="453631"/>
                    <a:pt x="165258" y="434184"/>
                  </a:cubicBezTo>
                  <a:cubicBezTo>
                    <a:pt x="151764" y="414737"/>
                    <a:pt x="137874" y="390130"/>
                    <a:pt x="122396" y="372271"/>
                  </a:cubicBezTo>
                  <a:cubicBezTo>
                    <a:pt x="106918" y="354412"/>
                    <a:pt x="88662" y="338933"/>
                    <a:pt x="72390" y="327027"/>
                  </a:cubicBezTo>
                  <a:cubicBezTo>
                    <a:pt x="56118" y="315121"/>
                    <a:pt x="20399" y="295278"/>
                    <a:pt x="24765" y="300834"/>
                  </a:cubicBezTo>
                  <a:cubicBezTo>
                    <a:pt x="29131" y="306390"/>
                    <a:pt x="79534" y="341712"/>
                    <a:pt x="98584" y="360365"/>
                  </a:cubicBezTo>
                  <a:cubicBezTo>
                    <a:pt x="117634" y="379018"/>
                    <a:pt x="126365" y="394893"/>
                    <a:pt x="139065" y="412752"/>
                  </a:cubicBezTo>
                  <a:cubicBezTo>
                    <a:pt x="151765" y="430611"/>
                    <a:pt x="162481" y="450455"/>
                    <a:pt x="174784" y="467521"/>
                  </a:cubicBezTo>
                  <a:cubicBezTo>
                    <a:pt x="187087" y="484587"/>
                    <a:pt x="199787" y="502843"/>
                    <a:pt x="212884" y="515146"/>
                  </a:cubicBezTo>
                  <a:cubicBezTo>
                    <a:pt x="225981" y="527449"/>
                    <a:pt x="237887" y="532212"/>
                    <a:pt x="253365" y="541340"/>
                  </a:cubicBezTo>
                  <a:cubicBezTo>
                    <a:pt x="268843" y="550468"/>
                    <a:pt x="300196" y="563169"/>
                    <a:pt x="305752" y="569916"/>
                  </a:cubicBezTo>
                  <a:cubicBezTo>
                    <a:pt x="311308" y="576663"/>
                    <a:pt x="300990" y="576663"/>
                    <a:pt x="286703" y="581822"/>
                  </a:cubicBezTo>
                  <a:cubicBezTo>
                    <a:pt x="264478" y="588172"/>
                    <a:pt x="248603" y="590949"/>
                    <a:pt x="220028" y="600871"/>
                  </a:cubicBezTo>
                  <a:cubicBezTo>
                    <a:pt x="191453" y="610793"/>
                    <a:pt x="142240" y="628255"/>
                    <a:pt x="115252" y="641352"/>
                  </a:cubicBezTo>
                  <a:cubicBezTo>
                    <a:pt x="88264" y="654449"/>
                    <a:pt x="74374" y="667149"/>
                    <a:pt x="58102" y="679452"/>
                  </a:cubicBezTo>
                  <a:cubicBezTo>
                    <a:pt x="41830" y="691755"/>
                    <a:pt x="27146" y="704852"/>
                    <a:pt x="17621" y="715171"/>
                  </a:cubicBezTo>
                  <a:cubicBezTo>
                    <a:pt x="8096" y="725490"/>
                    <a:pt x="-3413" y="742952"/>
                    <a:pt x="953" y="741365"/>
                  </a:cubicBezTo>
                  <a:cubicBezTo>
                    <a:pt x="5319" y="739778"/>
                    <a:pt x="30321" y="717155"/>
                    <a:pt x="43815" y="705646"/>
                  </a:cubicBezTo>
                  <a:cubicBezTo>
                    <a:pt x="57309" y="694137"/>
                    <a:pt x="66437" y="683024"/>
                    <a:pt x="81915" y="672309"/>
                  </a:cubicBezTo>
                  <a:cubicBezTo>
                    <a:pt x="97393" y="661594"/>
                    <a:pt x="115253" y="650878"/>
                    <a:pt x="136684" y="641353"/>
                  </a:cubicBezTo>
                  <a:cubicBezTo>
                    <a:pt x="158115" y="631828"/>
                    <a:pt x="188278" y="621906"/>
                    <a:pt x="210503" y="615159"/>
                  </a:cubicBezTo>
                  <a:cubicBezTo>
                    <a:pt x="232728" y="608412"/>
                    <a:pt x="265669" y="598887"/>
                    <a:pt x="270034" y="600871"/>
                  </a:cubicBezTo>
                  <a:cubicBezTo>
                    <a:pt x="274399" y="602855"/>
                    <a:pt x="251380" y="615556"/>
                    <a:pt x="236696" y="627065"/>
                  </a:cubicBezTo>
                  <a:cubicBezTo>
                    <a:pt x="222012" y="638575"/>
                    <a:pt x="201375" y="655641"/>
                    <a:pt x="181928" y="669928"/>
                  </a:cubicBezTo>
                  <a:cubicBezTo>
                    <a:pt x="162481" y="684215"/>
                    <a:pt x="135890" y="701678"/>
                    <a:pt x="120015" y="712790"/>
                  </a:cubicBezTo>
                  <a:cubicBezTo>
                    <a:pt x="104140" y="723902"/>
                    <a:pt x="79534" y="739777"/>
                    <a:pt x="86678" y="736602"/>
                  </a:cubicBezTo>
                  <a:cubicBezTo>
                    <a:pt x="93822" y="733427"/>
                    <a:pt x="138669" y="708424"/>
                    <a:pt x="162878" y="693740"/>
                  </a:cubicBezTo>
                  <a:cubicBezTo>
                    <a:pt x="187087" y="679056"/>
                    <a:pt x="212090" y="662386"/>
                    <a:pt x="231934" y="648496"/>
                  </a:cubicBezTo>
                  <a:cubicBezTo>
                    <a:pt x="251778" y="634606"/>
                    <a:pt x="268049" y="621112"/>
                    <a:pt x="281940" y="610397"/>
                  </a:cubicBezTo>
                  <a:cubicBezTo>
                    <a:pt x="295831" y="599682"/>
                    <a:pt x="300991" y="594523"/>
                    <a:pt x="315278" y="584204"/>
                  </a:cubicBezTo>
                  <a:cubicBezTo>
                    <a:pt x="329565" y="573885"/>
                    <a:pt x="350995" y="559596"/>
                    <a:pt x="367664" y="548483"/>
                  </a:cubicBezTo>
                  <a:cubicBezTo>
                    <a:pt x="384333" y="537370"/>
                    <a:pt x="397431" y="530227"/>
                    <a:pt x="415290" y="517527"/>
                  </a:cubicBezTo>
                  <a:cubicBezTo>
                    <a:pt x="433149" y="504827"/>
                    <a:pt x="451405" y="490937"/>
                    <a:pt x="474821" y="472284"/>
                  </a:cubicBezTo>
                  <a:cubicBezTo>
                    <a:pt x="498237" y="453631"/>
                    <a:pt x="536734" y="421087"/>
                    <a:pt x="555784" y="405609"/>
                  </a:cubicBezTo>
                  <a:cubicBezTo>
                    <a:pt x="574834" y="390131"/>
                    <a:pt x="582374" y="378621"/>
                    <a:pt x="589121" y="379415"/>
                  </a:cubicBezTo>
                  <a:cubicBezTo>
                    <a:pt x="595868" y="380209"/>
                    <a:pt x="592693" y="399655"/>
                    <a:pt x="596265" y="410371"/>
                  </a:cubicBezTo>
                  <a:cubicBezTo>
                    <a:pt x="599837" y="421087"/>
                    <a:pt x="604600" y="432597"/>
                    <a:pt x="610553" y="443709"/>
                  </a:cubicBezTo>
                  <a:cubicBezTo>
                    <a:pt x="616506" y="454821"/>
                    <a:pt x="624840" y="468712"/>
                    <a:pt x="631984" y="477046"/>
                  </a:cubicBezTo>
                  <a:cubicBezTo>
                    <a:pt x="639128" y="485380"/>
                    <a:pt x="653415" y="496096"/>
                    <a:pt x="653415" y="493715"/>
                  </a:cubicBezTo>
                  <a:cubicBezTo>
                    <a:pt x="653415" y="491334"/>
                    <a:pt x="638730" y="474267"/>
                    <a:pt x="631983" y="462758"/>
                  </a:cubicBezTo>
                  <a:cubicBezTo>
                    <a:pt x="625236" y="451249"/>
                    <a:pt x="617299" y="439343"/>
                    <a:pt x="612934" y="424659"/>
                  </a:cubicBezTo>
                  <a:cubicBezTo>
                    <a:pt x="608569" y="409975"/>
                    <a:pt x="603012" y="386955"/>
                    <a:pt x="605790" y="374652"/>
                  </a:cubicBezTo>
                  <a:cubicBezTo>
                    <a:pt x="608568" y="362349"/>
                    <a:pt x="614522" y="361159"/>
                    <a:pt x="629603" y="350840"/>
                  </a:cubicBezTo>
                  <a:cubicBezTo>
                    <a:pt x="644684" y="340521"/>
                    <a:pt x="672465" y="325440"/>
                    <a:pt x="696278" y="312740"/>
                  </a:cubicBezTo>
                  <a:cubicBezTo>
                    <a:pt x="720090" y="300040"/>
                    <a:pt x="746681" y="283768"/>
                    <a:pt x="772478" y="274640"/>
                  </a:cubicBezTo>
                  <a:cubicBezTo>
                    <a:pt x="798275" y="265512"/>
                    <a:pt x="824469" y="261146"/>
                    <a:pt x="851059" y="257971"/>
                  </a:cubicBezTo>
                  <a:cubicBezTo>
                    <a:pt x="877649" y="254796"/>
                    <a:pt x="905431" y="255193"/>
                    <a:pt x="932021" y="255590"/>
                  </a:cubicBezTo>
                  <a:cubicBezTo>
                    <a:pt x="958612" y="255987"/>
                    <a:pt x="985202" y="260352"/>
                    <a:pt x="1010602" y="260352"/>
                  </a:cubicBezTo>
                  <a:cubicBezTo>
                    <a:pt x="1036002" y="260352"/>
                    <a:pt x="1059021" y="262734"/>
                    <a:pt x="1084421" y="255590"/>
                  </a:cubicBezTo>
                  <a:cubicBezTo>
                    <a:pt x="1109821" y="248446"/>
                    <a:pt x="1138397" y="232173"/>
                    <a:pt x="1163003" y="217489"/>
                  </a:cubicBezTo>
                  <a:cubicBezTo>
                    <a:pt x="1187609" y="202805"/>
                    <a:pt x="1211819" y="184946"/>
                    <a:pt x="1232059" y="167484"/>
                  </a:cubicBezTo>
                  <a:cubicBezTo>
                    <a:pt x="1252300" y="150022"/>
                    <a:pt x="1271349" y="127399"/>
                    <a:pt x="1284446" y="112715"/>
                  </a:cubicBezTo>
                  <a:cubicBezTo>
                    <a:pt x="1297543" y="98031"/>
                    <a:pt x="1327706" y="49215"/>
                    <a:pt x="1336834" y="36515"/>
                  </a:cubicBezTo>
                  <a:cubicBezTo>
                    <a:pt x="1345962" y="23815"/>
                    <a:pt x="1342390" y="-5157"/>
                    <a:pt x="1334453" y="796"/>
                  </a:cubicBezTo>
                  <a:close/>
                </a:path>
              </a:pathLst>
            </a:custGeom>
            <a:solidFill>
              <a:srgbClr val="10A05B"/>
            </a:solidFill>
            <a:ln w="3175"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9" name="任意多边形 78"/>
            <p:cNvSpPr/>
            <p:nvPr/>
          </p:nvSpPr>
          <p:spPr>
            <a:xfrm>
              <a:off x="4092410" y="2914399"/>
              <a:ext cx="1430858" cy="224498"/>
            </a:xfrm>
            <a:custGeom>
              <a:avLst/>
              <a:gdLst>
                <a:gd name="connsiteX0" fmla="*/ 1003465 w 1430858"/>
                <a:gd name="connsiteY0" fmla="*/ 252 h 224498"/>
                <a:gd name="connsiteX1" fmla="*/ 1151103 w 1430858"/>
                <a:gd name="connsiteY1" fmla="*/ 7396 h 224498"/>
                <a:gd name="connsiteX2" fmla="*/ 1222540 w 1430858"/>
                <a:gd name="connsiteY2" fmla="*/ 14539 h 224498"/>
                <a:gd name="connsiteX3" fmla="*/ 1279690 w 1430858"/>
                <a:gd name="connsiteY3" fmla="*/ 19302 h 224498"/>
                <a:gd name="connsiteX4" fmla="*/ 1341603 w 1430858"/>
                <a:gd name="connsiteY4" fmla="*/ 28827 h 224498"/>
                <a:gd name="connsiteX5" fmla="*/ 1393991 w 1430858"/>
                <a:gd name="connsiteY5" fmla="*/ 57402 h 224498"/>
                <a:gd name="connsiteX6" fmla="*/ 1424054 w 1430858"/>
                <a:gd name="connsiteY6" fmla="*/ 98181 h 224498"/>
                <a:gd name="connsiteX7" fmla="*/ 1430858 w 1430858"/>
                <a:gd name="connsiteY7" fmla="*/ 110558 h 224498"/>
                <a:gd name="connsiteX8" fmla="*/ 1419048 w 1430858"/>
                <a:gd name="connsiteY8" fmla="*/ 112799 h 224498"/>
                <a:gd name="connsiteX9" fmla="*/ 1417058 w 1430858"/>
                <a:gd name="connsiteY9" fmla="*/ 109194 h 224498"/>
                <a:gd name="connsiteX10" fmla="*/ 1398753 w 1430858"/>
                <a:gd name="connsiteY10" fmla="*/ 81215 h 224498"/>
                <a:gd name="connsiteX11" fmla="*/ 1355890 w 1430858"/>
                <a:gd name="connsiteY11" fmla="*/ 47877 h 224498"/>
                <a:gd name="connsiteX12" fmla="*/ 1270165 w 1430858"/>
                <a:gd name="connsiteY12" fmla="*/ 31208 h 224498"/>
                <a:gd name="connsiteX13" fmla="*/ 1186822 w 1430858"/>
                <a:gd name="connsiteY13" fmla="*/ 26446 h 224498"/>
                <a:gd name="connsiteX14" fmla="*/ 1091571 w 1430858"/>
                <a:gd name="connsiteY14" fmla="*/ 19302 h 224498"/>
                <a:gd name="connsiteX15" fmla="*/ 982034 w 1430858"/>
                <a:gd name="connsiteY15" fmla="*/ 16921 h 224498"/>
                <a:gd name="connsiteX16" fmla="*/ 839159 w 1430858"/>
                <a:gd name="connsiteY16" fmla="*/ 33590 h 224498"/>
                <a:gd name="connsiteX17" fmla="*/ 767721 w 1430858"/>
                <a:gd name="connsiteY17" fmla="*/ 55022 h 224498"/>
                <a:gd name="connsiteX18" fmla="*/ 679615 w 1430858"/>
                <a:gd name="connsiteY18" fmla="*/ 85977 h 224498"/>
                <a:gd name="connsiteX19" fmla="*/ 572459 w 1430858"/>
                <a:gd name="connsiteY19" fmla="*/ 121696 h 224498"/>
                <a:gd name="connsiteX20" fmla="*/ 498640 w 1430858"/>
                <a:gd name="connsiteY20" fmla="*/ 143127 h 224498"/>
                <a:gd name="connsiteX21" fmla="*/ 441490 w 1430858"/>
                <a:gd name="connsiteY21" fmla="*/ 171702 h 224498"/>
                <a:gd name="connsiteX22" fmla="*/ 365291 w 1430858"/>
                <a:gd name="connsiteY22" fmla="*/ 207421 h 224498"/>
                <a:gd name="connsiteX23" fmla="*/ 274803 w 1430858"/>
                <a:gd name="connsiteY23" fmla="*/ 224090 h 224498"/>
                <a:gd name="connsiteX24" fmla="*/ 191459 w 1430858"/>
                <a:gd name="connsiteY24" fmla="*/ 216946 h 224498"/>
                <a:gd name="connsiteX25" fmla="*/ 120021 w 1430858"/>
                <a:gd name="connsiteY25" fmla="*/ 190752 h 224498"/>
                <a:gd name="connsiteX26" fmla="*/ 217653 w 1430858"/>
                <a:gd name="connsiteY26" fmla="*/ 209802 h 224498"/>
                <a:gd name="connsiteX27" fmla="*/ 296234 w 1430858"/>
                <a:gd name="connsiteY27" fmla="*/ 212183 h 224498"/>
                <a:gd name="connsiteX28" fmla="*/ 379578 w 1430858"/>
                <a:gd name="connsiteY28" fmla="*/ 190752 h 224498"/>
                <a:gd name="connsiteX29" fmla="*/ 439108 w 1430858"/>
                <a:gd name="connsiteY29" fmla="*/ 159797 h 224498"/>
                <a:gd name="connsiteX30" fmla="*/ 477209 w 1430858"/>
                <a:gd name="connsiteY30" fmla="*/ 138365 h 224498"/>
                <a:gd name="connsiteX31" fmla="*/ 422441 w 1430858"/>
                <a:gd name="connsiteY31" fmla="*/ 133603 h 224498"/>
                <a:gd name="connsiteX32" fmla="*/ 355765 w 1430858"/>
                <a:gd name="connsiteY32" fmla="*/ 121696 h 224498"/>
                <a:gd name="connsiteX33" fmla="*/ 270040 w 1430858"/>
                <a:gd name="connsiteY33" fmla="*/ 102646 h 224498"/>
                <a:gd name="connsiteX34" fmla="*/ 160502 w 1430858"/>
                <a:gd name="connsiteY34" fmla="*/ 93122 h 224498"/>
                <a:gd name="connsiteX35" fmla="*/ 50965 w 1430858"/>
                <a:gd name="connsiteY35" fmla="*/ 97884 h 224498"/>
                <a:gd name="connsiteX36" fmla="*/ 959 w 1430858"/>
                <a:gd name="connsiteY36" fmla="*/ 90740 h 224498"/>
                <a:gd name="connsiteX37" fmla="*/ 91446 w 1430858"/>
                <a:gd name="connsiteY37" fmla="*/ 83596 h 224498"/>
                <a:gd name="connsiteX38" fmla="*/ 191459 w 1430858"/>
                <a:gd name="connsiteY38" fmla="*/ 81215 h 224498"/>
                <a:gd name="connsiteX39" fmla="*/ 329571 w 1430858"/>
                <a:gd name="connsiteY39" fmla="*/ 100264 h 224498"/>
                <a:gd name="connsiteX40" fmla="*/ 427203 w 1430858"/>
                <a:gd name="connsiteY40" fmla="*/ 119315 h 224498"/>
                <a:gd name="connsiteX41" fmla="*/ 524834 w 1430858"/>
                <a:gd name="connsiteY41" fmla="*/ 121696 h 224498"/>
                <a:gd name="connsiteX42" fmla="*/ 598653 w 1430858"/>
                <a:gd name="connsiteY42" fmla="*/ 100265 h 224498"/>
                <a:gd name="connsiteX43" fmla="*/ 720096 w 1430858"/>
                <a:gd name="connsiteY43" fmla="*/ 59783 h 224498"/>
                <a:gd name="connsiteX44" fmla="*/ 848684 w 1430858"/>
                <a:gd name="connsiteY44" fmla="*/ 16921 h 224498"/>
                <a:gd name="connsiteX45" fmla="*/ 1003465 w 1430858"/>
                <a:gd name="connsiteY45" fmla="*/ 252 h 22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430858" h="224498">
                  <a:moveTo>
                    <a:pt x="1003465" y="252"/>
                  </a:moveTo>
                  <a:cubicBezTo>
                    <a:pt x="1053868" y="-1335"/>
                    <a:pt x="1114591" y="5015"/>
                    <a:pt x="1151103" y="7396"/>
                  </a:cubicBezTo>
                  <a:cubicBezTo>
                    <a:pt x="1187616" y="9777"/>
                    <a:pt x="1201109" y="12555"/>
                    <a:pt x="1222540" y="14539"/>
                  </a:cubicBezTo>
                  <a:cubicBezTo>
                    <a:pt x="1243971" y="16523"/>
                    <a:pt x="1259846" y="16921"/>
                    <a:pt x="1279690" y="19302"/>
                  </a:cubicBezTo>
                  <a:cubicBezTo>
                    <a:pt x="1299534" y="21683"/>
                    <a:pt x="1322553" y="22477"/>
                    <a:pt x="1341603" y="28827"/>
                  </a:cubicBezTo>
                  <a:cubicBezTo>
                    <a:pt x="1360653" y="35177"/>
                    <a:pt x="1376132" y="38352"/>
                    <a:pt x="1393991" y="57402"/>
                  </a:cubicBezTo>
                  <a:cubicBezTo>
                    <a:pt x="1402921" y="66927"/>
                    <a:pt x="1413934" y="82207"/>
                    <a:pt x="1424054" y="98181"/>
                  </a:cubicBezTo>
                  <a:lnTo>
                    <a:pt x="1430858" y="110558"/>
                  </a:lnTo>
                  <a:lnTo>
                    <a:pt x="1419048" y="112799"/>
                  </a:lnTo>
                  <a:lnTo>
                    <a:pt x="1417058" y="109194"/>
                  </a:lnTo>
                  <a:cubicBezTo>
                    <a:pt x="1410758" y="98876"/>
                    <a:pt x="1404309" y="89153"/>
                    <a:pt x="1398753" y="81215"/>
                  </a:cubicBezTo>
                  <a:cubicBezTo>
                    <a:pt x="1387641" y="65340"/>
                    <a:pt x="1377321" y="56211"/>
                    <a:pt x="1355890" y="47877"/>
                  </a:cubicBezTo>
                  <a:cubicBezTo>
                    <a:pt x="1334459" y="39543"/>
                    <a:pt x="1298343" y="34780"/>
                    <a:pt x="1270165" y="31208"/>
                  </a:cubicBezTo>
                  <a:cubicBezTo>
                    <a:pt x="1241987" y="27636"/>
                    <a:pt x="1216588" y="28430"/>
                    <a:pt x="1186822" y="26446"/>
                  </a:cubicBezTo>
                  <a:cubicBezTo>
                    <a:pt x="1157056" y="24462"/>
                    <a:pt x="1125702" y="20889"/>
                    <a:pt x="1091571" y="19302"/>
                  </a:cubicBezTo>
                  <a:cubicBezTo>
                    <a:pt x="1057440" y="17715"/>
                    <a:pt x="1024103" y="14540"/>
                    <a:pt x="982034" y="16921"/>
                  </a:cubicBezTo>
                  <a:cubicBezTo>
                    <a:pt x="939965" y="19302"/>
                    <a:pt x="874878" y="27240"/>
                    <a:pt x="839159" y="33590"/>
                  </a:cubicBezTo>
                  <a:cubicBezTo>
                    <a:pt x="803440" y="39940"/>
                    <a:pt x="794312" y="46291"/>
                    <a:pt x="767721" y="55022"/>
                  </a:cubicBezTo>
                  <a:lnTo>
                    <a:pt x="679615" y="85977"/>
                  </a:lnTo>
                  <a:cubicBezTo>
                    <a:pt x="647071" y="97089"/>
                    <a:pt x="602621" y="112171"/>
                    <a:pt x="572459" y="121696"/>
                  </a:cubicBezTo>
                  <a:cubicBezTo>
                    <a:pt x="542297" y="131221"/>
                    <a:pt x="520468" y="134793"/>
                    <a:pt x="498640" y="143127"/>
                  </a:cubicBezTo>
                  <a:cubicBezTo>
                    <a:pt x="476812" y="151461"/>
                    <a:pt x="463715" y="160986"/>
                    <a:pt x="441490" y="171702"/>
                  </a:cubicBezTo>
                  <a:cubicBezTo>
                    <a:pt x="419265" y="182418"/>
                    <a:pt x="393072" y="198690"/>
                    <a:pt x="365291" y="207421"/>
                  </a:cubicBezTo>
                  <a:cubicBezTo>
                    <a:pt x="337510" y="216152"/>
                    <a:pt x="303775" y="222503"/>
                    <a:pt x="274803" y="224090"/>
                  </a:cubicBezTo>
                  <a:cubicBezTo>
                    <a:pt x="245831" y="225677"/>
                    <a:pt x="217256" y="222502"/>
                    <a:pt x="191459" y="216946"/>
                  </a:cubicBezTo>
                  <a:cubicBezTo>
                    <a:pt x="165662" y="211390"/>
                    <a:pt x="115655" y="191943"/>
                    <a:pt x="120021" y="190752"/>
                  </a:cubicBezTo>
                  <a:cubicBezTo>
                    <a:pt x="124387" y="189561"/>
                    <a:pt x="188284" y="206230"/>
                    <a:pt x="217653" y="209802"/>
                  </a:cubicBezTo>
                  <a:cubicBezTo>
                    <a:pt x="217653" y="209802"/>
                    <a:pt x="269246" y="215358"/>
                    <a:pt x="296234" y="212183"/>
                  </a:cubicBezTo>
                  <a:cubicBezTo>
                    <a:pt x="323222" y="209008"/>
                    <a:pt x="355766" y="199483"/>
                    <a:pt x="379578" y="190752"/>
                  </a:cubicBezTo>
                  <a:cubicBezTo>
                    <a:pt x="403390" y="182021"/>
                    <a:pt x="422836" y="168528"/>
                    <a:pt x="439108" y="159797"/>
                  </a:cubicBezTo>
                  <a:cubicBezTo>
                    <a:pt x="455380" y="151066"/>
                    <a:pt x="479987" y="142731"/>
                    <a:pt x="477209" y="138365"/>
                  </a:cubicBezTo>
                  <a:cubicBezTo>
                    <a:pt x="474431" y="133999"/>
                    <a:pt x="442682" y="136381"/>
                    <a:pt x="422441" y="133603"/>
                  </a:cubicBezTo>
                  <a:cubicBezTo>
                    <a:pt x="402200" y="130825"/>
                    <a:pt x="381165" y="126856"/>
                    <a:pt x="355765" y="121696"/>
                  </a:cubicBezTo>
                  <a:cubicBezTo>
                    <a:pt x="330365" y="116537"/>
                    <a:pt x="302584" y="107408"/>
                    <a:pt x="270040" y="102646"/>
                  </a:cubicBezTo>
                  <a:cubicBezTo>
                    <a:pt x="237496" y="97884"/>
                    <a:pt x="197015" y="93916"/>
                    <a:pt x="160502" y="93122"/>
                  </a:cubicBezTo>
                  <a:cubicBezTo>
                    <a:pt x="123990" y="92328"/>
                    <a:pt x="77556" y="98281"/>
                    <a:pt x="50965" y="97884"/>
                  </a:cubicBezTo>
                  <a:cubicBezTo>
                    <a:pt x="24375" y="97487"/>
                    <a:pt x="-5788" y="93121"/>
                    <a:pt x="959" y="90740"/>
                  </a:cubicBezTo>
                  <a:cubicBezTo>
                    <a:pt x="7706" y="88359"/>
                    <a:pt x="59696" y="85184"/>
                    <a:pt x="91446" y="83596"/>
                  </a:cubicBezTo>
                  <a:cubicBezTo>
                    <a:pt x="123196" y="82008"/>
                    <a:pt x="151772" y="78437"/>
                    <a:pt x="191459" y="81215"/>
                  </a:cubicBezTo>
                  <a:cubicBezTo>
                    <a:pt x="231146" y="83993"/>
                    <a:pt x="290280" y="93914"/>
                    <a:pt x="329571" y="100264"/>
                  </a:cubicBezTo>
                  <a:cubicBezTo>
                    <a:pt x="368862" y="106614"/>
                    <a:pt x="394659" y="115743"/>
                    <a:pt x="427203" y="119315"/>
                  </a:cubicBezTo>
                  <a:cubicBezTo>
                    <a:pt x="459747" y="122887"/>
                    <a:pt x="496259" y="124871"/>
                    <a:pt x="524834" y="121696"/>
                  </a:cubicBezTo>
                  <a:cubicBezTo>
                    <a:pt x="553409" y="118521"/>
                    <a:pt x="566109" y="110584"/>
                    <a:pt x="598653" y="100265"/>
                  </a:cubicBezTo>
                  <a:lnTo>
                    <a:pt x="720096" y="59783"/>
                  </a:lnTo>
                  <a:cubicBezTo>
                    <a:pt x="761768" y="45892"/>
                    <a:pt x="801456" y="26843"/>
                    <a:pt x="848684" y="16921"/>
                  </a:cubicBezTo>
                  <a:cubicBezTo>
                    <a:pt x="895912" y="6999"/>
                    <a:pt x="953062" y="1839"/>
                    <a:pt x="1003465" y="252"/>
                  </a:cubicBezTo>
                  <a:close/>
                </a:path>
              </a:pathLst>
            </a:custGeom>
            <a:solidFill>
              <a:srgbClr val="10A05B"/>
            </a:solidFill>
            <a:ln w="3175"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80" name="任意多边形 79"/>
            <p:cNvSpPr/>
            <p:nvPr/>
          </p:nvSpPr>
          <p:spPr>
            <a:xfrm>
              <a:off x="4195762" y="2750694"/>
              <a:ext cx="1853330" cy="852141"/>
            </a:xfrm>
            <a:custGeom>
              <a:avLst/>
              <a:gdLst>
                <a:gd name="connsiteX0" fmla="*/ 1843087 w 1903997"/>
                <a:gd name="connsiteY0" fmla="*/ 21040 h 878322"/>
                <a:gd name="connsiteX1" fmla="*/ 1809750 w 1903997"/>
                <a:gd name="connsiteY1" fmla="*/ 73428 h 878322"/>
                <a:gd name="connsiteX2" fmla="*/ 1757362 w 1903997"/>
                <a:gd name="connsiteY2" fmla="*/ 140103 h 878322"/>
                <a:gd name="connsiteX3" fmla="*/ 1697831 w 1903997"/>
                <a:gd name="connsiteY3" fmla="*/ 190109 h 878322"/>
                <a:gd name="connsiteX4" fmla="*/ 1616868 w 1903997"/>
                <a:gd name="connsiteY4" fmla="*/ 232972 h 878322"/>
                <a:gd name="connsiteX5" fmla="*/ 1547812 w 1903997"/>
                <a:gd name="connsiteY5" fmla="*/ 252022 h 878322"/>
                <a:gd name="connsiteX6" fmla="*/ 1447800 w 1903997"/>
                <a:gd name="connsiteY6" fmla="*/ 259165 h 878322"/>
                <a:gd name="connsiteX7" fmla="*/ 1331118 w 1903997"/>
                <a:gd name="connsiteY7" fmla="*/ 256784 h 878322"/>
                <a:gd name="connsiteX8" fmla="*/ 1204912 w 1903997"/>
                <a:gd name="connsiteY8" fmla="*/ 280597 h 878322"/>
                <a:gd name="connsiteX9" fmla="*/ 1062037 w 1903997"/>
                <a:gd name="connsiteY9" fmla="*/ 359178 h 878322"/>
                <a:gd name="connsiteX10" fmla="*/ 971550 w 1903997"/>
                <a:gd name="connsiteY10" fmla="*/ 409184 h 878322"/>
                <a:gd name="connsiteX11" fmla="*/ 878681 w 1903997"/>
                <a:gd name="connsiteY11" fmla="*/ 463953 h 878322"/>
                <a:gd name="connsiteX12" fmla="*/ 840581 w 1903997"/>
                <a:gd name="connsiteY12" fmla="*/ 490147 h 878322"/>
                <a:gd name="connsiteX13" fmla="*/ 821531 w 1903997"/>
                <a:gd name="connsiteY13" fmla="*/ 475859 h 878322"/>
                <a:gd name="connsiteX14" fmla="*/ 788193 w 1903997"/>
                <a:gd name="connsiteY14" fmla="*/ 437759 h 878322"/>
                <a:gd name="connsiteX15" fmla="*/ 759618 w 1903997"/>
                <a:gd name="connsiteY15" fmla="*/ 382990 h 878322"/>
                <a:gd name="connsiteX16" fmla="*/ 721518 w 1903997"/>
                <a:gd name="connsiteY16" fmla="*/ 347272 h 878322"/>
                <a:gd name="connsiteX17" fmla="*/ 685800 w 1903997"/>
                <a:gd name="connsiteY17" fmla="*/ 318697 h 878322"/>
                <a:gd name="connsiteX18" fmla="*/ 657225 w 1903997"/>
                <a:gd name="connsiteY18" fmla="*/ 311553 h 878322"/>
                <a:gd name="connsiteX19" fmla="*/ 688181 w 1903997"/>
                <a:gd name="connsiteY19" fmla="*/ 337747 h 878322"/>
                <a:gd name="connsiteX20" fmla="*/ 726281 w 1903997"/>
                <a:gd name="connsiteY20" fmla="*/ 371084 h 878322"/>
                <a:gd name="connsiteX21" fmla="*/ 762000 w 1903997"/>
                <a:gd name="connsiteY21" fmla="*/ 413947 h 878322"/>
                <a:gd name="connsiteX22" fmla="*/ 781050 w 1903997"/>
                <a:gd name="connsiteY22" fmla="*/ 456809 h 878322"/>
                <a:gd name="connsiteX23" fmla="*/ 812006 w 1903997"/>
                <a:gd name="connsiteY23" fmla="*/ 487765 h 878322"/>
                <a:gd name="connsiteX24" fmla="*/ 823912 w 1903997"/>
                <a:gd name="connsiteY24" fmla="*/ 502053 h 878322"/>
                <a:gd name="connsiteX25" fmla="*/ 788193 w 1903997"/>
                <a:gd name="connsiteY25" fmla="*/ 513959 h 878322"/>
                <a:gd name="connsiteX26" fmla="*/ 719137 w 1903997"/>
                <a:gd name="connsiteY26" fmla="*/ 540153 h 878322"/>
                <a:gd name="connsiteX27" fmla="*/ 640556 w 1903997"/>
                <a:gd name="connsiteY27" fmla="*/ 585397 h 878322"/>
                <a:gd name="connsiteX28" fmla="*/ 576262 w 1903997"/>
                <a:gd name="connsiteY28" fmla="*/ 625878 h 878322"/>
                <a:gd name="connsiteX29" fmla="*/ 533400 w 1903997"/>
                <a:gd name="connsiteY29" fmla="*/ 649690 h 878322"/>
                <a:gd name="connsiteX30" fmla="*/ 519112 w 1903997"/>
                <a:gd name="connsiteY30" fmla="*/ 630640 h 878322"/>
                <a:gd name="connsiteX31" fmla="*/ 466725 w 1903997"/>
                <a:gd name="connsiteY31" fmla="*/ 561584 h 878322"/>
                <a:gd name="connsiteX32" fmla="*/ 433387 w 1903997"/>
                <a:gd name="connsiteY32" fmla="*/ 521103 h 878322"/>
                <a:gd name="connsiteX33" fmla="*/ 371475 w 1903997"/>
                <a:gd name="connsiteY33" fmla="*/ 497290 h 878322"/>
                <a:gd name="connsiteX34" fmla="*/ 316706 w 1903997"/>
                <a:gd name="connsiteY34" fmla="*/ 483003 h 878322"/>
                <a:gd name="connsiteX35" fmla="*/ 247650 w 1903997"/>
                <a:gd name="connsiteY35" fmla="*/ 449665 h 878322"/>
                <a:gd name="connsiteX36" fmla="*/ 290512 w 1903997"/>
                <a:gd name="connsiteY36" fmla="*/ 483003 h 878322"/>
                <a:gd name="connsiteX37" fmla="*/ 364331 w 1903997"/>
                <a:gd name="connsiteY37" fmla="*/ 511578 h 878322"/>
                <a:gd name="connsiteX38" fmla="*/ 419100 w 1903997"/>
                <a:gd name="connsiteY38" fmla="*/ 530628 h 878322"/>
                <a:gd name="connsiteX39" fmla="*/ 464343 w 1903997"/>
                <a:gd name="connsiteY39" fmla="*/ 580634 h 878322"/>
                <a:gd name="connsiteX40" fmla="*/ 500062 w 1903997"/>
                <a:gd name="connsiteY40" fmla="*/ 625878 h 878322"/>
                <a:gd name="connsiteX41" fmla="*/ 521493 w 1903997"/>
                <a:gd name="connsiteY41" fmla="*/ 659215 h 878322"/>
                <a:gd name="connsiteX42" fmla="*/ 500062 w 1903997"/>
                <a:gd name="connsiteY42" fmla="*/ 673503 h 878322"/>
                <a:gd name="connsiteX43" fmla="*/ 461962 w 1903997"/>
                <a:gd name="connsiteY43" fmla="*/ 709222 h 878322"/>
                <a:gd name="connsiteX44" fmla="*/ 433387 w 1903997"/>
                <a:gd name="connsiteY44" fmla="*/ 744940 h 878322"/>
                <a:gd name="connsiteX45" fmla="*/ 397668 w 1903997"/>
                <a:gd name="connsiteY45" fmla="*/ 711603 h 878322"/>
                <a:gd name="connsiteX46" fmla="*/ 316706 w 1903997"/>
                <a:gd name="connsiteY46" fmla="*/ 678265 h 878322"/>
                <a:gd name="connsiteX47" fmla="*/ 250031 w 1903997"/>
                <a:gd name="connsiteY47" fmla="*/ 656834 h 878322"/>
                <a:gd name="connsiteX48" fmla="*/ 166687 w 1903997"/>
                <a:gd name="connsiteY48" fmla="*/ 625878 h 878322"/>
                <a:gd name="connsiteX49" fmla="*/ 147637 w 1903997"/>
                <a:gd name="connsiteY49" fmla="*/ 611590 h 878322"/>
                <a:gd name="connsiteX50" fmla="*/ 130968 w 1903997"/>
                <a:gd name="connsiteY50" fmla="*/ 556822 h 878322"/>
                <a:gd name="connsiteX51" fmla="*/ 102393 w 1903997"/>
                <a:gd name="connsiteY51" fmla="*/ 511578 h 878322"/>
                <a:gd name="connsiteX52" fmla="*/ 71437 w 1903997"/>
                <a:gd name="connsiteY52" fmla="*/ 473478 h 878322"/>
                <a:gd name="connsiteX53" fmla="*/ 90487 w 1903997"/>
                <a:gd name="connsiteY53" fmla="*/ 509197 h 878322"/>
                <a:gd name="connsiteX54" fmla="*/ 119062 w 1903997"/>
                <a:gd name="connsiteY54" fmla="*/ 554440 h 878322"/>
                <a:gd name="connsiteX55" fmla="*/ 130968 w 1903997"/>
                <a:gd name="connsiteY55" fmla="*/ 606828 h 878322"/>
                <a:gd name="connsiteX56" fmla="*/ 111918 w 1903997"/>
                <a:gd name="connsiteY56" fmla="*/ 594922 h 878322"/>
                <a:gd name="connsiteX57" fmla="*/ 76200 w 1903997"/>
                <a:gd name="connsiteY57" fmla="*/ 563965 h 878322"/>
                <a:gd name="connsiteX58" fmla="*/ 33337 w 1903997"/>
                <a:gd name="connsiteY58" fmla="*/ 535390 h 878322"/>
                <a:gd name="connsiteX59" fmla="*/ 0 w 1903997"/>
                <a:gd name="connsiteY59" fmla="*/ 497290 h 878322"/>
                <a:gd name="connsiteX60" fmla="*/ 33337 w 1903997"/>
                <a:gd name="connsiteY60" fmla="*/ 549678 h 878322"/>
                <a:gd name="connsiteX61" fmla="*/ 78581 w 1903997"/>
                <a:gd name="connsiteY61" fmla="*/ 592540 h 878322"/>
                <a:gd name="connsiteX62" fmla="*/ 157162 w 1903997"/>
                <a:gd name="connsiteY62" fmla="*/ 633022 h 878322"/>
                <a:gd name="connsiteX63" fmla="*/ 235743 w 1903997"/>
                <a:gd name="connsiteY63" fmla="*/ 663978 h 878322"/>
                <a:gd name="connsiteX64" fmla="*/ 333375 w 1903997"/>
                <a:gd name="connsiteY64" fmla="*/ 694934 h 878322"/>
                <a:gd name="connsiteX65" fmla="*/ 388143 w 1903997"/>
                <a:gd name="connsiteY65" fmla="*/ 723509 h 878322"/>
                <a:gd name="connsiteX66" fmla="*/ 421481 w 1903997"/>
                <a:gd name="connsiteY66" fmla="*/ 754465 h 878322"/>
                <a:gd name="connsiteX67" fmla="*/ 400050 w 1903997"/>
                <a:gd name="connsiteY67" fmla="*/ 768753 h 878322"/>
                <a:gd name="connsiteX68" fmla="*/ 364331 w 1903997"/>
                <a:gd name="connsiteY68" fmla="*/ 797328 h 878322"/>
                <a:gd name="connsiteX69" fmla="*/ 304800 w 1903997"/>
                <a:gd name="connsiteY69" fmla="*/ 830665 h 878322"/>
                <a:gd name="connsiteX70" fmla="*/ 364331 w 1903997"/>
                <a:gd name="connsiteY70" fmla="*/ 816378 h 878322"/>
                <a:gd name="connsiteX71" fmla="*/ 404812 w 1903997"/>
                <a:gd name="connsiteY71" fmla="*/ 785422 h 878322"/>
                <a:gd name="connsiteX72" fmla="*/ 390525 w 1903997"/>
                <a:gd name="connsiteY72" fmla="*/ 821140 h 878322"/>
                <a:gd name="connsiteX73" fmla="*/ 371475 w 1903997"/>
                <a:gd name="connsiteY73" fmla="*/ 878290 h 878322"/>
                <a:gd name="connsiteX74" fmla="*/ 407193 w 1903997"/>
                <a:gd name="connsiteY74" fmla="*/ 828284 h 878322"/>
                <a:gd name="connsiteX75" fmla="*/ 438150 w 1903997"/>
                <a:gd name="connsiteY75" fmla="*/ 761609 h 878322"/>
                <a:gd name="connsiteX76" fmla="*/ 490537 w 1903997"/>
                <a:gd name="connsiteY76" fmla="*/ 699697 h 878322"/>
                <a:gd name="connsiteX77" fmla="*/ 552450 w 1903997"/>
                <a:gd name="connsiteY77" fmla="*/ 659215 h 878322"/>
                <a:gd name="connsiteX78" fmla="*/ 631031 w 1903997"/>
                <a:gd name="connsiteY78" fmla="*/ 606828 h 878322"/>
                <a:gd name="connsiteX79" fmla="*/ 711993 w 1903997"/>
                <a:gd name="connsiteY79" fmla="*/ 561584 h 878322"/>
                <a:gd name="connsiteX80" fmla="*/ 819150 w 1903997"/>
                <a:gd name="connsiteY80" fmla="*/ 518722 h 878322"/>
                <a:gd name="connsiteX81" fmla="*/ 928687 w 1903997"/>
                <a:gd name="connsiteY81" fmla="*/ 449665 h 878322"/>
                <a:gd name="connsiteX82" fmla="*/ 1038225 w 1903997"/>
                <a:gd name="connsiteY82" fmla="*/ 385372 h 878322"/>
                <a:gd name="connsiteX83" fmla="*/ 1176337 w 1903997"/>
                <a:gd name="connsiteY83" fmla="*/ 309172 h 878322"/>
                <a:gd name="connsiteX84" fmla="*/ 1269206 w 1903997"/>
                <a:gd name="connsiteY84" fmla="*/ 285359 h 878322"/>
                <a:gd name="connsiteX85" fmla="*/ 1373981 w 1903997"/>
                <a:gd name="connsiteY85" fmla="*/ 273453 h 878322"/>
                <a:gd name="connsiteX86" fmla="*/ 1488281 w 1903997"/>
                <a:gd name="connsiteY86" fmla="*/ 278215 h 878322"/>
                <a:gd name="connsiteX87" fmla="*/ 1588293 w 1903997"/>
                <a:gd name="connsiteY87" fmla="*/ 261547 h 878322"/>
                <a:gd name="connsiteX88" fmla="*/ 1657350 w 1903997"/>
                <a:gd name="connsiteY88" fmla="*/ 235353 h 878322"/>
                <a:gd name="connsiteX89" fmla="*/ 1733550 w 1903997"/>
                <a:gd name="connsiteY89" fmla="*/ 187728 h 878322"/>
                <a:gd name="connsiteX90" fmla="*/ 1774031 w 1903997"/>
                <a:gd name="connsiteY90" fmla="*/ 140103 h 878322"/>
                <a:gd name="connsiteX91" fmla="*/ 1812131 w 1903997"/>
                <a:gd name="connsiteY91" fmla="*/ 106765 h 878322"/>
                <a:gd name="connsiteX92" fmla="*/ 1902618 w 1903997"/>
                <a:gd name="connsiteY92" fmla="*/ 6753 h 878322"/>
                <a:gd name="connsiteX93" fmla="*/ 1843087 w 1903997"/>
                <a:gd name="connsiteY93" fmla="*/ 21040 h 878322"/>
                <a:gd name="connsiteX0" fmla="*/ 1843087 w 1903997"/>
                <a:gd name="connsiteY0" fmla="*/ 21040 h 878322"/>
                <a:gd name="connsiteX1" fmla="*/ 1809750 w 1903997"/>
                <a:gd name="connsiteY1" fmla="*/ 73428 h 878322"/>
                <a:gd name="connsiteX2" fmla="*/ 1757362 w 1903997"/>
                <a:gd name="connsiteY2" fmla="*/ 140103 h 878322"/>
                <a:gd name="connsiteX3" fmla="*/ 1697831 w 1903997"/>
                <a:gd name="connsiteY3" fmla="*/ 190109 h 878322"/>
                <a:gd name="connsiteX4" fmla="*/ 1616868 w 1903997"/>
                <a:gd name="connsiteY4" fmla="*/ 232972 h 878322"/>
                <a:gd name="connsiteX5" fmla="*/ 1547812 w 1903997"/>
                <a:gd name="connsiteY5" fmla="*/ 252022 h 878322"/>
                <a:gd name="connsiteX6" fmla="*/ 1447800 w 1903997"/>
                <a:gd name="connsiteY6" fmla="*/ 259165 h 878322"/>
                <a:gd name="connsiteX7" fmla="*/ 1331118 w 1903997"/>
                <a:gd name="connsiteY7" fmla="*/ 256784 h 878322"/>
                <a:gd name="connsiteX8" fmla="*/ 1204912 w 1903997"/>
                <a:gd name="connsiteY8" fmla="*/ 280597 h 878322"/>
                <a:gd name="connsiteX9" fmla="*/ 1062037 w 1903997"/>
                <a:gd name="connsiteY9" fmla="*/ 359178 h 878322"/>
                <a:gd name="connsiteX10" fmla="*/ 971550 w 1903997"/>
                <a:gd name="connsiteY10" fmla="*/ 409184 h 878322"/>
                <a:gd name="connsiteX11" fmla="*/ 878681 w 1903997"/>
                <a:gd name="connsiteY11" fmla="*/ 463953 h 878322"/>
                <a:gd name="connsiteX12" fmla="*/ 840581 w 1903997"/>
                <a:gd name="connsiteY12" fmla="*/ 490147 h 878322"/>
                <a:gd name="connsiteX13" fmla="*/ 821531 w 1903997"/>
                <a:gd name="connsiteY13" fmla="*/ 475859 h 878322"/>
                <a:gd name="connsiteX14" fmla="*/ 788193 w 1903997"/>
                <a:gd name="connsiteY14" fmla="*/ 437759 h 878322"/>
                <a:gd name="connsiteX15" fmla="*/ 759618 w 1903997"/>
                <a:gd name="connsiteY15" fmla="*/ 382990 h 878322"/>
                <a:gd name="connsiteX16" fmla="*/ 721518 w 1903997"/>
                <a:gd name="connsiteY16" fmla="*/ 347272 h 878322"/>
                <a:gd name="connsiteX17" fmla="*/ 685800 w 1903997"/>
                <a:gd name="connsiteY17" fmla="*/ 318697 h 878322"/>
                <a:gd name="connsiteX18" fmla="*/ 657225 w 1903997"/>
                <a:gd name="connsiteY18" fmla="*/ 311553 h 878322"/>
                <a:gd name="connsiteX19" fmla="*/ 688181 w 1903997"/>
                <a:gd name="connsiteY19" fmla="*/ 337747 h 878322"/>
                <a:gd name="connsiteX20" fmla="*/ 726281 w 1903997"/>
                <a:gd name="connsiteY20" fmla="*/ 371084 h 878322"/>
                <a:gd name="connsiteX21" fmla="*/ 762000 w 1903997"/>
                <a:gd name="connsiteY21" fmla="*/ 413947 h 878322"/>
                <a:gd name="connsiteX22" fmla="*/ 781050 w 1903997"/>
                <a:gd name="connsiteY22" fmla="*/ 456809 h 878322"/>
                <a:gd name="connsiteX23" fmla="*/ 812006 w 1903997"/>
                <a:gd name="connsiteY23" fmla="*/ 487765 h 878322"/>
                <a:gd name="connsiteX24" fmla="*/ 823912 w 1903997"/>
                <a:gd name="connsiteY24" fmla="*/ 502053 h 878322"/>
                <a:gd name="connsiteX25" fmla="*/ 788193 w 1903997"/>
                <a:gd name="connsiteY25" fmla="*/ 513959 h 878322"/>
                <a:gd name="connsiteX26" fmla="*/ 719137 w 1903997"/>
                <a:gd name="connsiteY26" fmla="*/ 540153 h 878322"/>
                <a:gd name="connsiteX27" fmla="*/ 640556 w 1903997"/>
                <a:gd name="connsiteY27" fmla="*/ 585397 h 878322"/>
                <a:gd name="connsiteX28" fmla="*/ 576262 w 1903997"/>
                <a:gd name="connsiteY28" fmla="*/ 625878 h 878322"/>
                <a:gd name="connsiteX29" fmla="*/ 533400 w 1903997"/>
                <a:gd name="connsiteY29" fmla="*/ 649690 h 878322"/>
                <a:gd name="connsiteX30" fmla="*/ 519112 w 1903997"/>
                <a:gd name="connsiteY30" fmla="*/ 630640 h 878322"/>
                <a:gd name="connsiteX31" fmla="*/ 466725 w 1903997"/>
                <a:gd name="connsiteY31" fmla="*/ 561584 h 878322"/>
                <a:gd name="connsiteX32" fmla="*/ 433387 w 1903997"/>
                <a:gd name="connsiteY32" fmla="*/ 521103 h 878322"/>
                <a:gd name="connsiteX33" fmla="*/ 371475 w 1903997"/>
                <a:gd name="connsiteY33" fmla="*/ 497290 h 878322"/>
                <a:gd name="connsiteX34" fmla="*/ 316706 w 1903997"/>
                <a:gd name="connsiteY34" fmla="*/ 483003 h 878322"/>
                <a:gd name="connsiteX35" fmla="*/ 247650 w 1903997"/>
                <a:gd name="connsiteY35" fmla="*/ 449665 h 878322"/>
                <a:gd name="connsiteX36" fmla="*/ 290512 w 1903997"/>
                <a:gd name="connsiteY36" fmla="*/ 483003 h 878322"/>
                <a:gd name="connsiteX37" fmla="*/ 364331 w 1903997"/>
                <a:gd name="connsiteY37" fmla="*/ 511578 h 878322"/>
                <a:gd name="connsiteX38" fmla="*/ 419100 w 1903997"/>
                <a:gd name="connsiteY38" fmla="*/ 530628 h 878322"/>
                <a:gd name="connsiteX39" fmla="*/ 464343 w 1903997"/>
                <a:gd name="connsiteY39" fmla="*/ 580634 h 878322"/>
                <a:gd name="connsiteX40" fmla="*/ 500062 w 1903997"/>
                <a:gd name="connsiteY40" fmla="*/ 625878 h 878322"/>
                <a:gd name="connsiteX41" fmla="*/ 521493 w 1903997"/>
                <a:gd name="connsiteY41" fmla="*/ 659215 h 878322"/>
                <a:gd name="connsiteX42" fmla="*/ 500062 w 1903997"/>
                <a:gd name="connsiteY42" fmla="*/ 673503 h 878322"/>
                <a:gd name="connsiteX43" fmla="*/ 461962 w 1903997"/>
                <a:gd name="connsiteY43" fmla="*/ 709222 h 878322"/>
                <a:gd name="connsiteX44" fmla="*/ 433387 w 1903997"/>
                <a:gd name="connsiteY44" fmla="*/ 744940 h 878322"/>
                <a:gd name="connsiteX45" fmla="*/ 397668 w 1903997"/>
                <a:gd name="connsiteY45" fmla="*/ 711603 h 878322"/>
                <a:gd name="connsiteX46" fmla="*/ 316706 w 1903997"/>
                <a:gd name="connsiteY46" fmla="*/ 678265 h 878322"/>
                <a:gd name="connsiteX47" fmla="*/ 250031 w 1903997"/>
                <a:gd name="connsiteY47" fmla="*/ 656834 h 878322"/>
                <a:gd name="connsiteX48" fmla="*/ 166687 w 1903997"/>
                <a:gd name="connsiteY48" fmla="*/ 625878 h 878322"/>
                <a:gd name="connsiteX49" fmla="*/ 147637 w 1903997"/>
                <a:gd name="connsiteY49" fmla="*/ 611590 h 878322"/>
                <a:gd name="connsiteX50" fmla="*/ 130968 w 1903997"/>
                <a:gd name="connsiteY50" fmla="*/ 556822 h 878322"/>
                <a:gd name="connsiteX51" fmla="*/ 102393 w 1903997"/>
                <a:gd name="connsiteY51" fmla="*/ 511578 h 878322"/>
                <a:gd name="connsiteX52" fmla="*/ 71437 w 1903997"/>
                <a:gd name="connsiteY52" fmla="*/ 473478 h 878322"/>
                <a:gd name="connsiteX53" fmla="*/ 90487 w 1903997"/>
                <a:gd name="connsiteY53" fmla="*/ 509197 h 878322"/>
                <a:gd name="connsiteX54" fmla="*/ 119062 w 1903997"/>
                <a:gd name="connsiteY54" fmla="*/ 554440 h 878322"/>
                <a:gd name="connsiteX55" fmla="*/ 130968 w 1903997"/>
                <a:gd name="connsiteY55" fmla="*/ 606828 h 878322"/>
                <a:gd name="connsiteX56" fmla="*/ 111918 w 1903997"/>
                <a:gd name="connsiteY56" fmla="*/ 594922 h 878322"/>
                <a:gd name="connsiteX57" fmla="*/ 76200 w 1903997"/>
                <a:gd name="connsiteY57" fmla="*/ 563965 h 878322"/>
                <a:gd name="connsiteX58" fmla="*/ 33337 w 1903997"/>
                <a:gd name="connsiteY58" fmla="*/ 535390 h 878322"/>
                <a:gd name="connsiteX59" fmla="*/ 0 w 1903997"/>
                <a:gd name="connsiteY59" fmla="*/ 497290 h 878322"/>
                <a:gd name="connsiteX60" fmla="*/ 33337 w 1903997"/>
                <a:gd name="connsiteY60" fmla="*/ 549678 h 878322"/>
                <a:gd name="connsiteX61" fmla="*/ 78581 w 1903997"/>
                <a:gd name="connsiteY61" fmla="*/ 592540 h 878322"/>
                <a:gd name="connsiteX62" fmla="*/ 157162 w 1903997"/>
                <a:gd name="connsiteY62" fmla="*/ 633022 h 878322"/>
                <a:gd name="connsiteX63" fmla="*/ 235743 w 1903997"/>
                <a:gd name="connsiteY63" fmla="*/ 663978 h 878322"/>
                <a:gd name="connsiteX64" fmla="*/ 333375 w 1903997"/>
                <a:gd name="connsiteY64" fmla="*/ 694934 h 878322"/>
                <a:gd name="connsiteX65" fmla="*/ 388143 w 1903997"/>
                <a:gd name="connsiteY65" fmla="*/ 723509 h 878322"/>
                <a:gd name="connsiteX66" fmla="*/ 421481 w 1903997"/>
                <a:gd name="connsiteY66" fmla="*/ 754465 h 878322"/>
                <a:gd name="connsiteX67" fmla="*/ 400050 w 1903997"/>
                <a:gd name="connsiteY67" fmla="*/ 768753 h 878322"/>
                <a:gd name="connsiteX68" fmla="*/ 364331 w 1903997"/>
                <a:gd name="connsiteY68" fmla="*/ 797328 h 878322"/>
                <a:gd name="connsiteX69" fmla="*/ 304800 w 1903997"/>
                <a:gd name="connsiteY69" fmla="*/ 830665 h 878322"/>
                <a:gd name="connsiteX70" fmla="*/ 364331 w 1903997"/>
                <a:gd name="connsiteY70" fmla="*/ 816378 h 878322"/>
                <a:gd name="connsiteX71" fmla="*/ 404812 w 1903997"/>
                <a:gd name="connsiteY71" fmla="*/ 785422 h 878322"/>
                <a:gd name="connsiteX72" fmla="*/ 390525 w 1903997"/>
                <a:gd name="connsiteY72" fmla="*/ 821140 h 878322"/>
                <a:gd name="connsiteX73" fmla="*/ 371475 w 1903997"/>
                <a:gd name="connsiteY73" fmla="*/ 878290 h 878322"/>
                <a:gd name="connsiteX74" fmla="*/ 407193 w 1903997"/>
                <a:gd name="connsiteY74" fmla="*/ 828284 h 878322"/>
                <a:gd name="connsiteX75" fmla="*/ 438150 w 1903997"/>
                <a:gd name="connsiteY75" fmla="*/ 761609 h 878322"/>
                <a:gd name="connsiteX76" fmla="*/ 490537 w 1903997"/>
                <a:gd name="connsiteY76" fmla="*/ 699697 h 878322"/>
                <a:gd name="connsiteX77" fmla="*/ 552450 w 1903997"/>
                <a:gd name="connsiteY77" fmla="*/ 659215 h 878322"/>
                <a:gd name="connsiteX78" fmla="*/ 631031 w 1903997"/>
                <a:gd name="connsiteY78" fmla="*/ 606828 h 878322"/>
                <a:gd name="connsiteX79" fmla="*/ 711993 w 1903997"/>
                <a:gd name="connsiteY79" fmla="*/ 561584 h 878322"/>
                <a:gd name="connsiteX80" fmla="*/ 819150 w 1903997"/>
                <a:gd name="connsiteY80" fmla="*/ 518722 h 878322"/>
                <a:gd name="connsiteX81" fmla="*/ 928687 w 1903997"/>
                <a:gd name="connsiteY81" fmla="*/ 449665 h 878322"/>
                <a:gd name="connsiteX82" fmla="*/ 1038225 w 1903997"/>
                <a:gd name="connsiteY82" fmla="*/ 385372 h 878322"/>
                <a:gd name="connsiteX83" fmla="*/ 1176337 w 1903997"/>
                <a:gd name="connsiteY83" fmla="*/ 309172 h 878322"/>
                <a:gd name="connsiteX84" fmla="*/ 1269206 w 1903997"/>
                <a:gd name="connsiteY84" fmla="*/ 285359 h 878322"/>
                <a:gd name="connsiteX85" fmla="*/ 1373981 w 1903997"/>
                <a:gd name="connsiteY85" fmla="*/ 273453 h 878322"/>
                <a:gd name="connsiteX86" fmla="*/ 1488281 w 1903997"/>
                <a:gd name="connsiteY86" fmla="*/ 278215 h 878322"/>
                <a:gd name="connsiteX87" fmla="*/ 1588293 w 1903997"/>
                <a:gd name="connsiteY87" fmla="*/ 261547 h 878322"/>
                <a:gd name="connsiteX88" fmla="*/ 1657350 w 1903997"/>
                <a:gd name="connsiteY88" fmla="*/ 235353 h 878322"/>
                <a:gd name="connsiteX89" fmla="*/ 1733550 w 1903997"/>
                <a:gd name="connsiteY89" fmla="*/ 187728 h 878322"/>
                <a:gd name="connsiteX90" fmla="*/ 1781175 w 1903997"/>
                <a:gd name="connsiteY90" fmla="*/ 142484 h 878322"/>
                <a:gd name="connsiteX91" fmla="*/ 1812131 w 1903997"/>
                <a:gd name="connsiteY91" fmla="*/ 106765 h 878322"/>
                <a:gd name="connsiteX92" fmla="*/ 1902618 w 1903997"/>
                <a:gd name="connsiteY92" fmla="*/ 6753 h 878322"/>
                <a:gd name="connsiteX93" fmla="*/ 1843087 w 1903997"/>
                <a:gd name="connsiteY93" fmla="*/ 21040 h 878322"/>
                <a:gd name="connsiteX0" fmla="*/ 1843087 w 1902808"/>
                <a:gd name="connsiteY0" fmla="*/ 19155 h 876437"/>
                <a:gd name="connsiteX1" fmla="*/ 1809750 w 1902808"/>
                <a:gd name="connsiteY1" fmla="*/ 71543 h 876437"/>
                <a:gd name="connsiteX2" fmla="*/ 1757362 w 1902808"/>
                <a:gd name="connsiteY2" fmla="*/ 138218 h 876437"/>
                <a:gd name="connsiteX3" fmla="*/ 1697831 w 1902808"/>
                <a:gd name="connsiteY3" fmla="*/ 188224 h 876437"/>
                <a:gd name="connsiteX4" fmla="*/ 1616868 w 1902808"/>
                <a:gd name="connsiteY4" fmla="*/ 231087 h 876437"/>
                <a:gd name="connsiteX5" fmla="*/ 1547812 w 1902808"/>
                <a:gd name="connsiteY5" fmla="*/ 250137 h 876437"/>
                <a:gd name="connsiteX6" fmla="*/ 1447800 w 1902808"/>
                <a:gd name="connsiteY6" fmla="*/ 257280 h 876437"/>
                <a:gd name="connsiteX7" fmla="*/ 1331118 w 1902808"/>
                <a:gd name="connsiteY7" fmla="*/ 254899 h 876437"/>
                <a:gd name="connsiteX8" fmla="*/ 1204912 w 1902808"/>
                <a:gd name="connsiteY8" fmla="*/ 278712 h 876437"/>
                <a:gd name="connsiteX9" fmla="*/ 1062037 w 1902808"/>
                <a:gd name="connsiteY9" fmla="*/ 357293 h 876437"/>
                <a:gd name="connsiteX10" fmla="*/ 971550 w 1902808"/>
                <a:gd name="connsiteY10" fmla="*/ 407299 h 876437"/>
                <a:gd name="connsiteX11" fmla="*/ 878681 w 1902808"/>
                <a:gd name="connsiteY11" fmla="*/ 462068 h 876437"/>
                <a:gd name="connsiteX12" fmla="*/ 840581 w 1902808"/>
                <a:gd name="connsiteY12" fmla="*/ 488262 h 876437"/>
                <a:gd name="connsiteX13" fmla="*/ 821531 w 1902808"/>
                <a:gd name="connsiteY13" fmla="*/ 473974 h 876437"/>
                <a:gd name="connsiteX14" fmla="*/ 788193 w 1902808"/>
                <a:gd name="connsiteY14" fmla="*/ 435874 h 876437"/>
                <a:gd name="connsiteX15" fmla="*/ 759618 w 1902808"/>
                <a:gd name="connsiteY15" fmla="*/ 381105 h 876437"/>
                <a:gd name="connsiteX16" fmla="*/ 721518 w 1902808"/>
                <a:gd name="connsiteY16" fmla="*/ 345387 h 876437"/>
                <a:gd name="connsiteX17" fmla="*/ 685800 w 1902808"/>
                <a:gd name="connsiteY17" fmla="*/ 316812 h 876437"/>
                <a:gd name="connsiteX18" fmla="*/ 657225 w 1902808"/>
                <a:gd name="connsiteY18" fmla="*/ 309668 h 876437"/>
                <a:gd name="connsiteX19" fmla="*/ 688181 w 1902808"/>
                <a:gd name="connsiteY19" fmla="*/ 335862 h 876437"/>
                <a:gd name="connsiteX20" fmla="*/ 726281 w 1902808"/>
                <a:gd name="connsiteY20" fmla="*/ 369199 h 876437"/>
                <a:gd name="connsiteX21" fmla="*/ 762000 w 1902808"/>
                <a:gd name="connsiteY21" fmla="*/ 412062 h 876437"/>
                <a:gd name="connsiteX22" fmla="*/ 781050 w 1902808"/>
                <a:gd name="connsiteY22" fmla="*/ 454924 h 876437"/>
                <a:gd name="connsiteX23" fmla="*/ 812006 w 1902808"/>
                <a:gd name="connsiteY23" fmla="*/ 485880 h 876437"/>
                <a:gd name="connsiteX24" fmla="*/ 823912 w 1902808"/>
                <a:gd name="connsiteY24" fmla="*/ 500168 h 876437"/>
                <a:gd name="connsiteX25" fmla="*/ 788193 w 1902808"/>
                <a:gd name="connsiteY25" fmla="*/ 512074 h 876437"/>
                <a:gd name="connsiteX26" fmla="*/ 719137 w 1902808"/>
                <a:gd name="connsiteY26" fmla="*/ 538268 h 876437"/>
                <a:gd name="connsiteX27" fmla="*/ 640556 w 1902808"/>
                <a:gd name="connsiteY27" fmla="*/ 583512 h 876437"/>
                <a:gd name="connsiteX28" fmla="*/ 576262 w 1902808"/>
                <a:gd name="connsiteY28" fmla="*/ 623993 h 876437"/>
                <a:gd name="connsiteX29" fmla="*/ 533400 w 1902808"/>
                <a:gd name="connsiteY29" fmla="*/ 647805 h 876437"/>
                <a:gd name="connsiteX30" fmla="*/ 519112 w 1902808"/>
                <a:gd name="connsiteY30" fmla="*/ 628755 h 876437"/>
                <a:gd name="connsiteX31" fmla="*/ 466725 w 1902808"/>
                <a:gd name="connsiteY31" fmla="*/ 559699 h 876437"/>
                <a:gd name="connsiteX32" fmla="*/ 433387 w 1902808"/>
                <a:gd name="connsiteY32" fmla="*/ 519218 h 876437"/>
                <a:gd name="connsiteX33" fmla="*/ 371475 w 1902808"/>
                <a:gd name="connsiteY33" fmla="*/ 495405 h 876437"/>
                <a:gd name="connsiteX34" fmla="*/ 316706 w 1902808"/>
                <a:gd name="connsiteY34" fmla="*/ 481118 h 876437"/>
                <a:gd name="connsiteX35" fmla="*/ 247650 w 1902808"/>
                <a:gd name="connsiteY35" fmla="*/ 447780 h 876437"/>
                <a:gd name="connsiteX36" fmla="*/ 290512 w 1902808"/>
                <a:gd name="connsiteY36" fmla="*/ 481118 h 876437"/>
                <a:gd name="connsiteX37" fmla="*/ 364331 w 1902808"/>
                <a:gd name="connsiteY37" fmla="*/ 509693 h 876437"/>
                <a:gd name="connsiteX38" fmla="*/ 419100 w 1902808"/>
                <a:gd name="connsiteY38" fmla="*/ 528743 h 876437"/>
                <a:gd name="connsiteX39" fmla="*/ 464343 w 1902808"/>
                <a:gd name="connsiteY39" fmla="*/ 578749 h 876437"/>
                <a:gd name="connsiteX40" fmla="*/ 500062 w 1902808"/>
                <a:gd name="connsiteY40" fmla="*/ 623993 h 876437"/>
                <a:gd name="connsiteX41" fmla="*/ 521493 w 1902808"/>
                <a:gd name="connsiteY41" fmla="*/ 657330 h 876437"/>
                <a:gd name="connsiteX42" fmla="*/ 500062 w 1902808"/>
                <a:gd name="connsiteY42" fmla="*/ 671618 h 876437"/>
                <a:gd name="connsiteX43" fmla="*/ 461962 w 1902808"/>
                <a:gd name="connsiteY43" fmla="*/ 707337 h 876437"/>
                <a:gd name="connsiteX44" fmla="*/ 433387 w 1902808"/>
                <a:gd name="connsiteY44" fmla="*/ 743055 h 876437"/>
                <a:gd name="connsiteX45" fmla="*/ 397668 w 1902808"/>
                <a:gd name="connsiteY45" fmla="*/ 709718 h 876437"/>
                <a:gd name="connsiteX46" fmla="*/ 316706 w 1902808"/>
                <a:gd name="connsiteY46" fmla="*/ 676380 h 876437"/>
                <a:gd name="connsiteX47" fmla="*/ 250031 w 1902808"/>
                <a:gd name="connsiteY47" fmla="*/ 654949 h 876437"/>
                <a:gd name="connsiteX48" fmla="*/ 166687 w 1902808"/>
                <a:gd name="connsiteY48" fmla="*/ 623993 h 876437"/>
                <a:gd name="connsiteX49" fmla="*/ 147637 w 1902808"/>
                <a:gd name="connsiteY49" fmla="*/ 609705 h 876437"/>
                <a:gd name="connsiteX50" fmla="*/ 130968 w 1902808"/>
                <a:gd name="connsiteY50" fmla="*/ 554937 h 876437"/>
                <a:gd name="connsiteX51" fmla="*/ 102393 w 1902808"/>
                <a:gd name="connsiteY51" fmla="*/ 509693 h 876437"/>
                <a:gd name="connsiteX52" fmla="*/ 71437 w 1902808"/>
                <a:gd name="connsiteY52" fmla="*/ 471593 h 876437"/>
                <a:gd name="connsiteX53" fmla="*/ 90487 w 1902808"/>
                <a:gd name="connsiteY53" fmla="*/ 507312 h 876437"/>
                <a:gd name="connsiteX54" fmla="*/ 119062 w 1902808"/>
                <a:gd name="connsiteY54" fmla="*/ 552555 h 876437"/>
                <a:gd name="connsiteX55" fmla="*/ 130968 w 1902808"/>
                <a:gd name="connsiteY55" fmla="*/ 604943 h 876437"/>
                <a:gd name="connsiteX56" fmla="*/ 111918 w 1902808"/>
                <a:gd name="connsiteY56" fmla="*/ 593037 h 876437"/>
                <a:gd name="connsiteX57" fmla="*/ 76200 w 1902808"/>
                <a:gd name="connsiteY57" fmla="*/ 562080 h 876437"/>
                <a:gd name="connsiteX58" fmla="*/ 33337 w 1902808"/>
                <a:gd name="connsiteY58" fmla="*/ 533505 h 876437"/>
                <a:gd name="connsiteX59" fmla="*/ 0 w 1902808"/>
                <a:gd name="connsiteY59" fmla="*/ 495405 h 876437"/>
                <a:gd name="connsiteX60" fmla="*/ 33337 w 1902808"/>
                <a:gd name="connsiteY60" fmla="*/ 547793 h 876437"/>
                <a:gd name="connsiteX61" fmla="*/ 78581 w 1902808"/>
                <a:gd name="connsiteY61" fmla="*/ 590655 h 876437"/>
                <a:gd name="connsiteX62" fmla="*/ 157162 w 1902808"/>
                <a:gd name="connsiteY62" fmla="*/ 631137 h 876437"/>
                <a:gd name="connsiteX63" fmla="*/ 235743 w 1902808"/>
                <a:gd name="connsiteY63" fmla="*/ 662093 h 876437"/>
                <a:gd name="connsiteX64" fmla="*/ 333375 w 1902808"/>
                <a:gd name="connsiteY64" fmla="*/ 693049 h 876437"/>
                <a:gd name="connsiteX65" fmla="*/ 388143 w 1902808"/>
                <a:gd name="connsiteY65" fmla="*/ 721624 h 876437"/>
                <a:gd name="connsiteX66" fmla="*/ 421481 w 1902808"/>
                <a:gd name="connsiteY66" fmla="*/ 752580 h 876437"/>
                <a:gd name="connsiteX67" fmla="*/ 400050 w 1902808"/>
                <a:gd name="connsiteY67" fmla="*/ 766868 h 876437"/>
                <a:gd name="connsiteX68" fmla="*/ 364331 w 1902808"/>
                <a:gd name="connsiteY68" fmla="*/ 795443 h 876437"/>
                <a:gd name="connsiteX69" fmla="*/ 304800 w 1902808"/>
                <a:gd name="connsiteY69" fmla="*/ 828780 h 876437"/>
                <a:gd name="connsiteX70" fmla="*/ 364331 w 1902808"/>
                <a:gd name="connsiteY70" fmla="*/ 814493 h 876437"/>
                <a:gd name="connsiteX71" fmla="*/ 404812 w 1902808"/>
                <a:gd name="connsiteY71" fmla="*/ 783537 h 876437"/>
                <a:gd name="connsiteX72" fmla="*/ 390525 w 1902808"/>
                <a:gd name="connsiteY72" fmla="*/ 819255 h 876437"/>
                <a:gd name="connsiteX73" fmla="*/ 371475 w 1902808"/>
                <a:gd name="connsiteY73" fmla="*/ 876405 h 876437"/>
                <a:gd name="connsiteX74" fmla="*/ 407193 w 1902808"/>
                <a:gd name="connsiteY74" fmla="*/ 826399 h 876437"/>
                <a:gd name="connsiteX75" fmla="*/ 438150 w 1902808"/>
                <a:gd name="connsiteY75" fmla="*/ 759724 h 876437"/>
                <a:gd name="connsiteX76" fmla="*/ 490537 w 1902808"/>
                <a:gd name="connsiteY76" fmla="*/ 697812 h 876437"/>
                <a:gd name="connsiteX77" fmla="*/ 552450 w 1902808"/>
                <a:gd name="connsiteY77" fmla="*/ 657330 h 876437"/>
                <a:gd name="connsiteX78" fmla="*/ 631031 w 1902808"/>
                <a:gd name="connsiteY78" fmla="*/ 604943 h 876437"/>
                <a:gd name="connsiteX79" fmla="*/ 711993 w 1902808"/>
                <a:gd name="connsiteY79" fmla="*/ 559699 h 876437"/>
                <a:gd name="connsiteX80" fmla="*/ 819150 w 1902808"/>
                <a:gd name="connsiteY80" fmla="*/ 516837 h 876437"/>
                <a:gd name="connsiteX81" fmla="*/ 928687 w 1902808"/>
                <a:gd name="connsiteY81" fmla="*/ 447780 h 876437"/>
                <a:gd name="connsiteX82" fmla="*/ 1038225 w 1902808"/>
                <a:gd name="connsiteY82" fmla="*/ 383487 h 876437"/>
                <a:gd name="connsiteX83" fmla="*/ 1176337 w 1902808"/>
                <a:gd name="connsiteY83" fmla="*/ 307287 h 876437"/>
                <a:gd name="connsiteX84" fmla="*/ 1269206 w 1902808"/>
                <a:gd name="connsiteY84" fmla="*/ 283474 h 876437"/>
                <a:gd name="connsiteX85" fmla="*/ 1373981 w 1902808"/>
                <a:gd name="connsiteY85" fmla="*/ 271568 h 876437"/>
                <a:gd name="connsiteX86" fmla="*/ 1488281 w 1902808"/>
                <a:gd name="connsiteY86" fmla="*/ 276330 h 876437"/>
                <a:gd name="connsiteX87" fmla="*/ 1588293 w 1902808"/>
                <a:gd name="connsiteY87" fmla="*/ 259662 h 876437"/>
                <a:gd name="connsiteX88" fmla="*/ 1657350 w 1902808"/>
                <a:gd name="connsiteY88" fmla="*/ 233468 h 876437"/>
                <a:gd name="connsiteX89" fmla="*/ 1733550 w 1902808"/>
                <a:gd name="connsiteY89" fmla="*/ 185843 h 876437"/>
                <a:gd name="connsiteX90" fmla="*/ 1781175 w 1902808"/>
                <a:gd name="connsiteY90" fmla="*/ 140599 h 876437"/>
                <a:gd name="connsiteX91" fmla="*/ 1821656 w 1902808"/>
                <a:gd name="connsiteY91" fmla="*/ 97736 h 876437"/>
                <a:gd name="connsiteX92" fmla="*/ 1902618 w 1902808"/>
                <a:gd name="connsiteY92" fmla="*/ 4868 h 876437"/>
                <a:gd name="connsiteX93" fmla="*/ 1843087 w 1902808"/>
                <a:gd name="connsiteY93" fmla="*/ 19155 h 876437"/>
                <a:gd name="connsiteX0" fmla="*/ 1843087 w 1862710"/>
                <a:gd name="connsiteY0" fmla="*/ 8266 h 865548"/>
                <a:gd name="connsiteX1" fmla="*/ 1809750 w 1862710"/>
                <a:gd name="connsiteY1" fmla="*/ 60654 h 865548"/>
                <a:gd name="connsiteX2" fmla="*/ 1757362 w 1862710"/>
                <a:gd name="connsiteY2" fmla="*/ 127329 h 865548"/>
                <a:gd name="connsiteX3" fmla="*/ 1697831 w 1862710"/>
                <a:gd name="connsiteY3" fmla="*/ 177335 h 865548"/>
                <a:gd name="connsiteX4" fmla="*/ 1616868 w 1862710"/>
                <a:gd name="connsiteY4" fmla="*/ 220198 h 865548"/>
                <a:gd name="connsiteX5" fmla="*/ 1547812 w 1862710"/>
                <a:gd name="connsiteY5" fmla="*/ 239248 h 865548"/>
                <a:gd name="connsiteX6" fmla="*/ 1447800 w 1862710"/>
                <a:gd name="connsiteY6" fmla="*/ 246391 h 865548"/>
                <a:gd name="connsiteX7" fmla="*/ 1331118 w 1862710"/>
                <a:gd name="connsiteY7" fmla="*/ 244010 h 865548"/>
                <a:gd name="connsiteX8" fmla="*/ 1204912 w 1862710"/>
                <a:gd name="connsiteY8" fmla="*/ 267823 h 865548"/>
                <a:gd name="connsiteX9" fmla="*/ 1062037 w 1862710"/>
                <a:gd name="connsiteY9" fmla="*/ 346404 h 865548"/>
                <a:gd name="connsiteX10" fmla="*/ 971550 w 1862710"/>
                <a:gd name="connsiteY10" fmla="*/ 396410 h 865548"/>
                <a:gd name="connsiteX11" fmla="*/ 878681 w 1862710"/>
                <a:gd name="connsiteY11" fmla="*/ 451179 h 865548"/>
                <a:gd name="connsiteX12" fmla="*/ 840581 w 1862710"/>
                <a:gd name="connsiteY12" fmla="*/ 477373 h 865548"/>
                <a:gd name="connsiteX13" fmla="*/ 821531 w 1862710"/>
                <a:gd name="connsiteY13" fmla="*/ 463085 h 865548"/>
                <a:gd name="connsiteX14" fmla="*/ 788193 w 1862710"/>
                <a:gd name="connsiteY14" fmla="*/ 424985 h 865548"/>
                <a:gd name="connsiteX15" fmla="*/ 759618 w 1862710"/>
                <a:gd name="connsiteY15" fmla="*/ 370216 h 865548"/>
                <a:gd name="connsiteX16" fmla="*/ 721518 w 1862710"/>
                <a:gd name="connsiteY16" fmla="*/ 334498 h 865548"/>
                <a:gd name="connsiteX17" fmla="*/ 685800 w 1862710"/>
                <a:gd name="connsiteY17" fmla="*/ 305923 h 865548"/>
                <a:gd name="connsiteX18" fmla="*/ 657225 w 1862710"/>
                <a:gd name="connsiteY18" fmla="*/ 298779 h 865548"/>
                <a:gd name="connsiteX19" fmla="*/ 688181 w 1862710"/>
                <a:gd name="connsiteY19" fmla="*/ 324973 h 865548"/>
                <a:gd name="connsiteX20" fmla="*/ 726281 w 1862710"/>
                <a:gd name="connsiteY20" fmla="*/ 358310 h 865548"/>
                <a:gd name="connsiteX21" fmla="*/ 762000 w 1862710"/>
                <a:gd name="connsiteY21" fmla="*/ 401173 h 865548"/>
                <a:gd name="connsiteX22" fmla="*/ 781050 w 1862710"/>
                <a:gd name="connsiteY22" fmla="*/ 444035 h 865548"/>
                <a:gd name="connsiteX23" fmla="*/ 812006 w 1862710"/>
                <a:gd name="connsiteY23" fmla="*/ 474991 h 865548"/>
                <a:gd name="connsiteX24" fmla="*/ 823912 w 1862710"/>
                <a:gd name="connsiteY24" fmla="*/ 489279 h 865548"/>
                <a:gd name="connsiteX25" fmla="*/ 788193 w 1862710"/>
                <a:gd name="connsiteY25" fmla="*/ 501185 h 865548"/>
                <a:gd name="connsiteX26" fmla="*/ 719137 w 1862710"/>
                <a:gd name="connsiteY26" fmla="*/ 527379 h 865548"/>
                <a:gd name="connsiteX27" fmla="*/ 640556 w 1862710"/>
                <a:gd name="connsiteY27" fmla="*/ 572623 h 865548"/>
                <a:gd name="connsiteX28" fmla="*/ 576262 w 1862710"/>
                <a:gd name="connsiteY28" fmla="*/ 613104 h 865548"/>
                <a:gd name="connsiteX29" fmla="*/ 533400 w 1862710"/>
                <a:gd name="connsiteY29" fmla="*/ 636916 h 865548"/>
                <a:gd name="connsiteX30" fmla="*/ 519112 w 1862710"/>
                <a:gd name="connsiteY30" fmla="*/ 617866 h 865548"/>
                <a:gd name="connsiteX31" fmla="*/ 466725 w 1862710"/>
                <a:gd name="connsiteY31" fmla="*/ 548810 h 865548"/>
                <a:gd name="connsiteX32" fmla="*/ 433387 w 1862710"/>
                <a:gd name="connsiteY32" fmla="*/ 508329 h 865548"/>
                <a:gd name="connsiteX33" fmla="*/ 371475 w 1862710"/>
                <a:gd name="connsiteY33" fmla="*/ 484516 h 865548"/>
                <a:gd name="connsiteX34" fmla="*/ 316706 w 1862710"/>
                <a:gd name="connsiteY34" fmla="*/ 470229 h 865548"/>
                <a:gd name="connsiteX35" fmla="*/ 247650 w 1862710"/>
                <a:gd name="connsiteY35" fmla="*/ 436891 h 865548"/>
                <a:gd name="connsiteX36" fmla="*/ 290512 w 1862710"/>
                <a:gd name="connsiteY36" fmla="*/ 470229 h 865548"/>
                <a:gd name="connsiteX37" fmla="*/ 364331 w 1862710"/>
                <a:gd name="connsiteY37" fmla="*/ 498804 h 865548"/>
                <a:gd name="connsiteX38" fmla="*/ 419100 w 1862710"/>
                <a:gd name="connsiteY38" fmla="*/ 517854 h 865548"/>
                <a:gd name="connsiteX39" fmla="*/ 464343 w 1862710"/>
                <a:gd name="connsiteY39" fmla="*/ 567860 h 865548"/>
                <a:gd name="connsiteX40" fmla="*/ 500062 w 1862710"/>
                <a:gd name="connsiteY40" fmla="*/ 613104 h 865548"/>
                <a:gd name="connsiteX41" fmla="*/ 521493 w 1862710"/>
                <a:gd name="connsiteY41" fmla="*/ 646441 h 865548"/>
                <a:gd name="connsiteX42" fmla="*/ 500062 w 1862710"/>
                <a:gd name="connsiteY42" fmla="*/ 660729 h 865548"/>
                <a:gd name="connsiteX43" fmla="*/ 461962 w 1862710"/>
                <a:gd name="connsiteY43" fmla="*/ 696448 h 865548"/>
                <a:gd name="connsiteX44" fmla="*/ 433387 w 1862710"/>
                <a:gd name="connsiteY44" fmla="*/ 732166 h 865548"/>
                <a:gd name="connsiteX45" fmla="*/ 397668 w 1862710"/>
                <a:gd name="connsiteY45" fmla="*/ 698829 h 865548"/>
                <a:gd name="connsiteX46" fmla="*/ 316706 w 1862710"/>
                <a:gd name="connsiteY46" fmla="*/ 665491 h 865548"/>
                <a:gd name="connsiteX47" fmla="*/ 250031 w 1862710"/>
                <a:gd name="connsiteY47" fmla="*/ 644060 h 865548"/>
                <a:gd name="connsiteX48" fmla="*/ 166687 w 1862710"/>
                <a:gd name="connsiteY48" fmla="*/ 613104 h 865548"/>
                <a:gd name="connsiteX49" fmla="*/ 147637 w 1862710"/>
                <a:gd name="connsiteY49" fmla="*/ 598816 h 865548"/>
                <a:gd name="connsiteX50" fmla="*/ 130968 w 1862710"/>
                <a:gd name="connsiteY50" fmla="*/ 544048 h 865548"/>
                <a:gd name="connsiteX51" fmla="*/ 102393 w 1862710"/>
                <a:gd name="connsiteY51" fmla="*/ 498804 h 865548"/>
                <a:gd name="connsiteX52" fmla="*/ 71437 w 1862710"/>
                <a:gd name="connsiteY52" fmla="*/ 460704 h 865548"/>
                <a:gd name="connsiteX53" fmla="*/ 90487 w 1862710"/>
                <a:gd name="connsiteY53" fmla="*/ 496423 h 865548"/>
                <a:gd name="connsiteX54" fmla="*/ 119062 w 1862710"/>
                <a:gd name="connsiteY54" fmla="*/ 541666 h 865548"/>
                <a:gd name="connsiteX55" fmla="*/ 130968 w 1862710"/>
                <a:gd name="connsiteY55" fmla="*/ 594054 h 865548"/>
                <a:gd name="connsiteX56" fmla="*/ 111918 w 1862710"/>
                <a:gd name="connsiteY56" fmla="*/ 582148 h 865548"/>
                <a:gd name="connsiteX57" fmla="*/ 76200 w 1862710"/>
                <a:gd name="connsiteY57" fmla="*/ 551191 h 865548"/>
                <a:gd name="connsiteX58" fmla="*/ 33337 w 1862710"/>
                <a:gd name="connsiteY58" fmla="*/ 522616 h 865548"/>
                <a:gd name="connsiteX59" fmla="*/ 0 w 1862710"/>
                <a:gd name="connsiteY59" fmla="*/ 484516 h 865548"/>
                <a:gd name="connsiteX60" fmla="*/ 33337 w 1862710"/>
                <a:gd name="connsiteY60" fmla="*/ 536904 h 865548"/>
                <a:gd name="connsiteX61" fmla="*/ 78581 w 1862710"/>
                <a:gd name="connsiteY61" fmla="*/ 579766 h 865548"/>
                <a:gd name="connsiteX62" fmla="*/ 157162 w 1862710"/>
                <a:gd name="connsiteY62" fmla="*/ 620248 h 865548"/>
                <a:gd name="connsiteX63" fmla="*/ 235743 w 1862710"/>
                <a:gd name="connsiteY63" fmla="*/ 651204 h 865548"/>
                <a:gd name="connsiteX64" fmla="*/ 333375 w 1862710"/>
                <a:gd name="connsiteY64" fmla="*/ 682160 h 865548"/>
                <a:gd name="connsiteX65" fmla="*/ 388143 w 1862710"/>
                <a:gd name="connsiteY65" fmla="*/ 710735 h 865548"/>
                <a:gd name="connsiteX66" fmla="*/ 421481 w 1862710"/>
                <a:gd name="connsiteY66" fmla="*/ 741691 h 865548"/>
                <a:gd name="connsiteX67" fmla="*/ 400050 w 1862710"/>
                <a:gd name="connsiteY67" fmla="*/ 755979 h 865548"/>
                <a:gd name="connsiteX68" fmla="*/ 364331 w 1862710"/>
                <a:gd name="connsiteY68" fmla="*/ 784554 h 865548"/>
                <a:gd name="connsiteX69" fmla="*/ 304800 w 1862710"/>
                <a:gd name="connsiteY69" fmla="*/ 817891 h 865548"/>
                <a:gd name="connsiteX70" fmla="*/ 364331 w 1862710"/>
                <a:gd name="connsiteY70" fmla="*/ 803604 h 865548"/>
                <a:gd name="connsiteX71" fmla="*/ 404812 w 1862710"/>
                <a:gd name="connsiteY71" fmla="*/ 772648 h 865548"/>
                <a:gd name="connsiteX72" fmla="*/ 390525 w 1862710"/>
                <a:gd name="connsiteY72" fmla="*/ 808366 h 865548"/>
                <a:gd name="connsiteX73" fmla="*/ 371475 w 1862710"/>
                <a:gd name="connsiteY73" fmla="*/ 865516 h 865548"/>
                <a:gd name="connsiteX74" fmla="*/ 407193 w 1862710"/>
                <a:gd name="connsiteY74" fmla="*/ 815510 h 865548"/>
                <a:gd name="connsiteX75" fmla="*/ 438150 w 1862710"/>
                <a:gd name="connsiteY75" fmla="*/ 748835 h 865548"/>
                <a:gd name="connsiteX76" fmla="*/ 490537 w 1862710"/>
                <a:gd name="connsiteY76" fmla="*/ 686923 h 865548"/>
                <a:gd name="connsiteX77" fmla="*/ 552450 w 1862710"/>
                <a:gd name="connsiteY77" fmla="*/ 646441 h 865548"/>
                <a:gd name="connsiteX78" fmla="*/ 631031 w 1862710"/>
                <a:gd name="connsiteY78" fmla="*/ 594054 h 865548"/>
                <a:gd name="connsiteX79" fmla="*/ 711993 w 1862710"/>
                <a:gd name="connsiteY79" fmla="*/ 548810 h 865548"/>
                <a:gd name="connsiteX80" fmla="*/ 819150 w 1862710"/>
                <a:gd name="connsiteY80" fmla="*/ 505948 h 865548"/>
                <a:gd name="connsiteX81" fmla="*/ 928687 w 1862710"/>
                <a:gd name="connsiteY81" fmla="*/ 436891 h 865548"/>
                <a:gd name="connsiteX82" fmla="*/ 1038225 w 1862710"/>
                <a:gd name="connsiteY82" fmla="*/ 372598 h 865548"/>
                <a:gd name="connsiteX83" fmla="*/ 1176337 w 1862710"/>
                <a:gd name="connsiteY83" fmla="*/ 296398 h 865548"/>
                <a:gd name="connsiteX84" fmla="*/ 1269206 w 1862710"/>
                <a:gd name="connsiteY84" fmla="*/ 272585 h 865548"/>
                <a:gd name="connsiteX85" fmla="*/ 1373981 w 1862710"/>
                <a:gd name="connsiteY85" fmla="*/ 260679 h 865548"/>
                <a:gd name="connsiteX86" fmla="*/ 1488281 w 1862710"/>
                <a:gd name="connsiteY86" fmla="*/ 265441 h 865548"/>
                <a:gd name="connsiteX87" fmla="*/ 1588293 w 1862710"/>
                <a:gd name="connsiteY87" fmla="*/ 248773 h 865548"/>
                <a:gd name="connsiteX88" fmla="*/ 1657350 w 1862710"/>
                <a:gd name="connsiteY88" fmla="*/ 222579 h 865548"/>
                <a:gd name="connsiteX89" fmla="*/ 1733550 w 1862710"/>
                <a:gd name="connsiteY89" fmla="*/ 174954 h 865548"/>
                <a:gd name="connsiteX90" fmla="*/ 1781175 w 1862710"/>
                <a:gd name="connsiteY90" fmla="*/ 129710 h 865548"/>
                <a:gd name="connsiteX91" fmla="*/ 1821656 w 1862710"/>
                <a:gd name="connsiteY91" fmla="*/ 86847 h 865548"/>
                <a:gd name="connsiteX92" fmla="*/ 1862136 w 1862710"/>
                <a:gd name="connsiteY92" fmla="*/ 8266 h 865548"/>
                <a:gd name="connsiteX93" fmla="*/ 1843087 w 1862710"/>
                <a:gd name="connsiteY93" fmla="*/ 8266 h 865548"/>
                <a:gd name="connsiteX0" fmla="*/ 1840705 w 1862549"/>
                <a:gd name="connsiteY0" fmla="*/ 15967 h 861343"/>
                <a:gd name="connsiteX1" fmla="*/ 1809750 w 1862549"/>
                <a:gd name="connsiteY1" fmla="*/ 56449 h 861343"/>
                <a:gd name="connsiteX2" fmla="*/ 1757362 w 1862549"/>
                <a:gd name="connsiteY2" fmla="*/ 123124 h 861343"/>
                <a:gd name="connsiteX3" fmla="*/ 1697831 w 1862549"/>
                <a:gd name="connsiteY3" fmla="*/ 173130 h 861343"/>
                <a:gd name="connsiteX4" fmla="*/ 1616868 w 1862549"/>
                <a:gd name="connsiteY4" fmla="*/ 215993 h 861343"/>
                <a:gd name="connsiteX5" fmla="*/ 1547812 w 1862549"/>
                <a:gd name="connsiteY5" fmla="*/ 235043 h 861343"/>
                <a:gd name="connsiteX6" fmla="*/ 1447800 w 1862549"/>
                <a:gd name="connsiteY6" fmla="*/ 242186 h 861343"/>
                <a:gd name="connsiteX7" fmla="*/ 1331118 w 1862549"/>
                <a:gd name="connsiteY7" fmla="*/ 239805 h 861343"/>
                <a:gd name="connsiteX8" fmla="*/ 1204912 w 1862549"/>
                <a:gd name="connsiteY8" fmla="*/ 263618 h 861343"/>
                <a:gd name="connsiteX9" fmla="*/ 1062037 w 1862549"/>
                <a:gd name="connsiteY9" fmla="*/ 342199 h 861343"/>
                <a:gd name="connsiteX10" fmla="*/ 971550 w 1862549"/>
                <a:gd name="connsiteY10" fmla="*/ 392205 h 861343"/>
                <a:gd name="connsiteX11" fmla="*/ 878681 w 1862549"/>
                <a:gd name="connsiteY11" fmla="*/ 446974 h 861343"/>
                <a:gd name="connsiteX12" fmla="*/ 840581 w 1862549"/>
                <a:gd name="connsiteY12" fmla="*/ 473168 h 861343"/>
                <a:gd name="connsiteX13" fmla="*/ 821531 w 1862549"/>
                <a:gd name="connsiteY13" fmla="*/ 458880 h 861343"/>
                <a:gd name="connsiteX14" fmla="*/ 788193 w 1862549"/>
                <a:gd name="connsiteY14" fmla="*/ 420780 h 861343"/>
                <a:gd name="connsiteX15" fmla="*/ 759618 w 1862549"/>
                <a:gd name="connsiteY15" fmla="*/ 366011 h 861343"/>
                <a:gd name="connsiteX16" fmla="*/ 721518 w 1862549"/>
                <a:gd name="connsiteY16" fmla="*/ 330293 h 861343"/>
                <a:gd name="connsiteX17" fmla="*/ 685800 w 1862549"/>
                <a:gd name="connsiteY17" fmla="*/ 301718 h 861343"/>
                <a:gd name="connsiteX18" fmla="*/ 657225 w 1862549"/>
                <a:gd name="connsiteY18" fmla="*/ 294574 h 861343"/>
                <a:gd name="connsiteX19" fmla="*/ 688181 w 1862549"/>
                <a:gd name="connsiteY19" fmla="*/ 320768 h 861343"/>
                <a:gd name="connsiteX20" fmla="*/ 726281 w 1862549"/>
                <a:gd name="connsiteY20" fmla="*/ 354105 h 861343"/>
                <a:gd name="connsiteX21" fmla="*/ 762000 w 1862549"/>
                <a:gd name="connsiteY21" fmla="*/ 396968 h 861343"/>
                <a:gd name="connsiteX22" fmla="*/ 781050 w 1862549"/>
                <a:gd name="connsiteY22" fmla="*/ 439830 h 861343"/>
                <a:gd name="connsiteX23" fmla="*/ 812006 w 1862549"/>
                <a:gd name="connsiteY23" fmla="*/ 470786 h 861343"/>
                <a:gd name="connsiteX24" fmla="*/ 823912 w 1862549"/>
                <a:gd name="connsiteY24" fmla="*/ 485074 h 861343"/>
                <a:gd name="connsiteX25" fmla="*/ 788193 w 1862549"/>
                <a:gd name="connsiteY25" fmla="*/ 496980 h 861343"/>
                <a:gd name="connsiteX26" fmla="*/ 719137 w 1862549"/>
                <a:gd name="connsiteY26" fmla="*/ 523174 h 861343"/>
                <a:gd name="connsiteX27" fmla="*/ 640556 w 1862549"/>
                <a:gd name="connsiteY27" fmla="*/ 568418 h 861343"/>
                <a:gd name="connsiteX28" fmla="*/ 576262 w 1862549"/>
                <a:gd name="connsiteY28" fmla="*/ 608899 h 861343"/>
                <a:gd name="connsiteX29" fmla="*/ 533400 w 1862549"/>
                <a:gd name="connsiteY29" fmla="*/ 632711 h 861343"/>
                <a:gd name="connsiteX30" fmla="*/ 519112 w 1862549"/>
                <a:gd name="connsiteY30" fmla="*/ 613661 h 861343"/>
                <a:gd name="connsiteX31" fmla="*/ 466725 w 1862549"/>
                <a:gd name="connsiteY31" fmla="*/ 544605 h 861343"/>
                <a:gd name="connsiteX32" fmla="*/ 433387 w 1862549"/>
                <a:gd name="connsiteY32" fmla="*/ 504124 h 861343"/>
                <a:gd name="connsiteX33" fmla="*/ 371475 w 1862549"/>
                <a:gd name="connsiteY33" fmla="*/ 480311 h 861343"/>
                <a:gd name="connsiteX34" fmla="*/ 316706 w 1862549"/>
                <a:gd name="connsiteY34" fmla="*/ 466024 h 861343"/>
                <a:gd name="connsiteX35" fmla="*/ 247650 w 1862549"/>
                <a:gd name="connsiteY35" fmla="*/ 432686 h 861343"/>
                <a:gd name="connsiteX36" fmla="*/ 290512 w 1862549"/>
                <a:gd name="connsiteY36" fmla="*/ 466024 h 861343"/>
                <a:gd name="connsiteX37" fmla="*/ 364331 w 1862549"/>
                <a:gd name="connsiteY37" fmla="*/ 494599 h 861343"/>
                <a:gd name="connsiteX38" fmla="*/ 419100 w 1862549"/>
                <a:gd name="connsiteY38" fmla="*/ 513649 h 861343"/>
                <a:gd name="connsiteX39" fmla="*/ 464343 w 1862549"/>
                <a:gd name="connsiteY39" fmla="*/ 563655 h 861343"/>
                <a:gd name="connsiteX40" fmla="*/ 500062 w 1862549"/>
                <a:gd name="connsiteY40" fmla="*/ 608899 h 861343"/>
                <a:gd name="connsiteX41" fmla="*/ 521493 w 1862549"/>
                <a:gd name="connsiteY41" fmla="*/ 642236 h 861343"/>
                <a:gd name="connsiteX42" fmla="*/ 500062 w 1862549"/>
                <a:gd name="connsiteY42" fmla="*/ 656524 h 861343"/>
                <a:gd name="connsiteX43" fmla="*/ 461962 w 1862549"/>
                <a:gd name="connsiteY43" fmla="*/ 692243 h 861343"/>
                <a:gd name="connsiteX44" fmla="*/ 433387 w 1862549"/>
                <a:gd name="connsiteY44" fmla="*/ 727961 h 861343"/>
                <a:gd name="connsiteX45" fmla="*/ 397668 w 1862549"/>
                <a:gd name="connsiteY45" fmla="*/ 694624 h 861343"/>
                <a:gd name="connsiteX46" fmla="*/ 316706 w 1862549"/>
                <a:gd name="connsiteY46" fmla="*/ 661286 h 861343"/>
                <a:gd name="connsiteX47" fmla="*/ 250031 w 1862549"/>
                <a:gd name="connsiteY47" fmla="*/ 639855 h 861343"/>
                <a:gd name="connsiteX48" fmla="*/ 166687 w 1862549"/>
                <a:gd name="connsiteY48" fmla="*/ 608899 h 861343"/>
                <a:gd name="connsiteX49" fmla="*/ 147637 w 1862549"/>
                <a:gd name="connsiteY49" fmla="*/ 594611 h 861343"/>
                <a:gd name="connsiteX50" fmla="*/ 130968 w 1862549"/>
                <a:gd name="connsiteY50" fmla="*/ 539843 h 861343"/>
                <a:gd name="connsiteX51" fmla="*/ 102393 w 1862549"/>
                <a:gd name="connsiteY51" fmla="*/ 494599 h 861343"/>
                <a:gd name="connsiteX52" fmla="*/ 71437 w 1862549"/>
                <a:gd name="connsiteY52" fmla="*/ 456499 h 861343"/>
                <a:gd name="connsiteX53" fmla="*/ 90487 w 1862549"/>
                <a:gd name="connsiteY53" fmla="*/ 492218 h 861343"/>
                <a:gd name="connsiteX54" fmla="*/ 119062 w 1862549"/>
                <a:gd name="connsiteY54" fmla="*/ 537461 h 861343"/>
                <a:gd name="connsiteX55" fmla="*/ 130968 w 1862549"/>
                <a:gd name="connsiteY55" fmla="*/ 589849 h 861343"/>
                <a:gd name="connsiteX56" fmla="*/ 111918 w 1862549"/>
                <a:gd name="connsiteY56" fmla="*/ 577943 h 861343"/>
                <a:gd name="connsiteX57" fmla="*/ 76200 w 1862549"/>
                <a:gd name="connsiteY57" fmla="*/ 546986 h 861343"/>
                <a:gd name="connsiteX58" fmla="*/ 33337 w 1862549"/>
                <a:gd name="connsiteY58" fmla="*/ 518411 h 861343"/>
                <a:gd name="connsiteX59" fmla="*/ 0 w 1862549"/>
                <a:gd name="connsiteY59" fmla="*/ 480311 h 861343"/>
                <a:gd name="connsiteX60" fmla="*/ 33337 w 1862549"/>
                <a:gd name="connsiteY60" fmla="*/ 532699 h 861343"/>
                <a:gd name="connsiteX61" fmla="*/ 78581 w 1862549"/>
                <a:gd name="connsiteY61" fmla="*/ 575561 h 861343"/>
                <a:gd name="connsiteX62" fmla="*/ 157162 w 1862549"/>
                <a:gd name="connsiteY62" fmla="*/ 616043 h 861343"/>
                <a:gd name="connsiteX63" fmla="*/ 235743 w 1862549"/>
                <a:gd name="connsiteY63" fmla="*/ 646999 h 861343"/>
                <a:gd name="connsiteX64" fmla="*/ 333375 w 1862549"/>
                <a:gd name="connsiteY64" fmla="*/ 677955 h 861343"/>
                <a:gd name="connsiteX65" fmla="*/ 388143 w 1862549"/>
                <a:gd name="connsiteY65" fmla="*/ 706530 h 861343"/>
                <a:gd name="connsiteX66" fmla="*/ 421481 w 1862549"/>
                <a:gd name="connsiteY66" fmla="*/ 737486 h 861343"/>
                <a:gd name="connsiteX67" fmla="*/ 400050 w 1862549"/>
                <a:gd name="connsiteY67" fmla="*/ 751774 h 861343"/>
                <a:gd name="connsiteX68" fmla="*/ 364331 w 1862549"/>
                <a:gd name="connsiteY68" fmla="*/ 780349 h 861343"/>
                <a:gd name="connsiteX69" fmla="*/ 304800 w 1862549"/>
                <a:gd name="connsiteY69" fmla="*/ 813686 h 861343"/>
                <a:gd name="connsiteX70" fmla="*/ 364331 w 1862549"/>
                <a:gd name="connsiteY70" fmla="*/ 799399 h 861343"/>
                <a:gd name="connsiteX71" fmla="*/ 404812 w 1862549"/>
                <a:gd name="connsiteY71" fmla="*/ 768443 h 861343"/>
                <a:gd name="connsiteX72" fmla="*/ 390525 w 1862549"/>
                <a:gd name="connsiteY72" fmla="*/ 804161 h 861343"/>
                <a:gd name="connsiteX73" fmla="*/ 371475 w 1862549"/>
                <a:gd name="connsiteY73" fmla="*/ 861311 h 861343"/>
                <a:gd name="connsiteX74" fmla="*/ 407193 w 1862549"/>
                <a:gd name="connsiteY74" fmla="*/ 811305 h 861343"/>
                <a:gd name="connsiteX75" fmla="*/ 438150 w 1862549"/>
                <a:gd name="connsiteY75" fmla="*/ 744630 h 861343"/>
                <a:gd name="connsiteX76" fmla="*/ 490537 w 1862549"/>
                <a:gd name="connsiteY76" fmla="*/ 682718 h 861343"/>
                <a:gd name="connsiteX77" fmla="*/ 552450 w 1862549"/>
                <a:gd name="connsiteY77" fmla="*/ 642236 h 861343"/>
                <a:gd name="connsiteX78" fmla="*/ 631031 w 1862549"/>
                <a:gd name="connsiteY78" fmla="*/ 589849 h 861343"/>
                <a:gd name="connsiteX79" fmla="*/ 711993 w 1862549"/>
                <a:gd name="connsiteY79" fmla="*/ 544605 h 861343"/>
                <a:gd name="connsiteX80" fmla="*/ 819150 w 1862549"/>
                <a:gd name="connsiteY80" fmla="*/ 501743 h 861343"/>
                <a:gd name="connsiteX81" fmla="*/ 928687 w 1862549"/>
                <a:gd name="connsiteY81" fmla="*/ 432686 h 861343"/>
                <a:gd name="connsiteX82" fmla="*/ 1038225 w 1862549"/>
                <a:gd name="connsiteY82" fmla="*/ 368393 h 861343"/>
                <a:gd name="connsiteX83" fmla="*/ 1176337 w 1862549"/>
                <a:gd name="connsiteY83" fmla="*/ 292193 h 861343"/>
                <a:gd name="connsiteX84" fmla="*/ 1269206 w 1862549"/>
                <a:gd name="connsiteY84" fmla="*/ 268380 h 861343"/>
                <a:gd name="connsiteX85" fmla="*/ 1373981 w 1862549"/>
                <a:gd name="connsiteY85" fmla="*/ 256474 h 861343"/>
                <a:gd name="connsiteX86" fmla="*/ 1488281 w 1862549"/>
                <a:gd name="connsiteY86" fmla="*/ 261236 h 861343"/>
                <a:gd name="connsiteX87" fmla="*/ 1588293 w 1862549"/>
                <a:gd name="connsiteY87" fmla="*/ 244568 h 861343"/>
                <a:gd name="connsiteX88" fmla="*/ 1657350 w 1862549"/>
                <a:gd name="connsiteY88" fmla="*/ 218374 h 861343"/>
                <a:gd name="connsiteX89" fmla="*/ 1733550 w 1862549"/>
                <a:gd name="connsiteY89" fmla="*/ 170749 h 861343"/>
                <a:gd name="connsiteX90" fmla="*/ 1781175 w 1862549"/>
                <a:gd name="connsiteY90" fmla="*/ 125505 h 861343"/>
                <a:gd name="connsiteX91" fmla="*/ 1821656 w 1862549"/>
                <a:gd name="connsiteY91" fmla="*/ 82642 h 861343"/>
                <a:gd name="connsiteX92" fmla="*/ 1862136 w 1862549"/>
                <a:gd name="connsiteY92" fmla="*/ 4061 h 861343"/>
                <a:gd name="connsiteX93" fmla="*/ 1840705 w 1862549"/>
                <a:gd name="connsiteY93" fmla="*/ 15967 h 861343"/>
                <a:gd name="connsiteX0" fmla="*/ 1840705 w 1853330"/>
                <a:gd name="connsiteY0" fmla="*/ 6794 h 852170"/>
                <a:gd name="connsiteX1" fmla="*/ 1809750 w 1853330"/>
                <a:gd name="connsiteY1" fmla="*/ 47276 h 852170"/>
                <a:gd name="connsiteX2" fmla="*/ 1757362 w 1853330"/>
                <a:gd name="connsiteY2" fmla="*/ 113951 h 852170"/>
                <a:gd name="connsiteX3" fmla="*/ 1697831 w 1853330"/>
                <a:gd name="connsiteY3" fmla="*/ 163957 h 852170"/>
                <a:gd name="connsiteX4" fmla="*/ 1616868 w 1853330"/>
                <a:gd name="connsiteY4" fmla="*/ 206820 h 852170"/>
                <a:gd name="connsiteX5" fmla="*/ 1547812 w 1853330"/>
                <a:gd name="connsiteY5" fmla="*/ 225870 h 852170"/>
                <a:gd name="connsiteX6" fmla="*/ 1447800 w 1853330"/>
                <a:gd name="connsiteY6" fmla="*/ 233013 h 852170"/>
                <a:gd name="connsiteX7" fmla="*/ 1331118 w 1853330"/>
                <a:gd name="connsiteY7" fmla="*/ 230632 h 852170"/>
                <a:gd name="connsiteX8" fmla="*/ 1204912 w 1853330"/>
                <a:gd name="connsiteY8" fmla="*/ 254445 h 852170"/>
                <a:gd name="connsiteX9" fmla="*/ 1062037 w 1853330"/>
                <a:gd name="connsiteY9" fmla="*/ 333026 h 852170"/>
                <a:gd name="connsiteX10" fmla="*/ 971550 w 1853330"/>
                <a:gd name="connsiteY10" fmla="*/ 383032 h 852170"/>
                <a:gd name="connsiteX11" fmla="*/ 878681 w 1853330"/>
                <a:gd name="connsiteY11" fmla="*/ 437801 h 852170"/>
                <a:gd name="connsiteX12" fmla="*/ 840581 w 1853330"/>
                <a:gd name="connsiteY12" fmla="*/ 463995 h 852170"/>
                <a:gd name="connsiteX13" fmla="*/ 821531 w 1853330"/>
                <a:gd name="connsiteY13" fmla="*/ 449707 h 852170"/>
                <a:gd name="connsiteX14" fmla="*/ 788193 w 1853330"/>
                <a:gd name="connsiteY14" fmla="*/ 411607 h 852170"/>
                <a:gd name="connsiteX15" fmla="*/ 759618 w 1853330"/>
                <a:gd name="connsiteY15" fmla="*/ 356838 h 852170"/>
                <a:gd name="connsiteX16" fmla="*/ 721518 w 1853330"/>
                <a:gd name="connsiteY16" fmla="*/ 321120 h 852170"/>
                <a:gd name="connsiteX17" fmla="*/ 685800 w 1853330"/>
                <a:gd name="connsiteY17" fmla="*/ 292545 h 852170"/>
                <a:gd name="connsiteX18" fmla="*/ 657225 w 1853330"/>
                <a:gd name="connsiteY18" fmla="*/ 285401 h 852170"/>
                <a:gd name="connsiteX19" fmla="*/ 688181 w 1853330"/>
                <a:gd name="connsiteY19" fmla="*/ 311595 h 852170"/>
                <a:gd name="connsiteX20" fmla="*/ 726281 w 1853330"/>
                <a:gd name="connsiteY20" fmla="*/ 344932 h 852170"/>
                <a:gd name="connsiteX21" fmla="*/ 762000 w 1853330"/>
                <a:gd name="connsiteY21" fmla="*/ 387795 h 852170"/>
                <a:gd name="connsiteX22" fmla="*/ 781050 w 1853330"/>
                <a:gd name="connsiteY22" fmla="*/ 430657 h 852170"/>
                <a:gd name="connsiteX23" fmla="*/ 812006 w 1853330"/>
                <a:gd name="connsiteY23" fmla="*/ 461613 h 852170"/>
                <a:gd name="connsiteX24" fmla="*/ 823912 w 1853330"/>
                <a:gd name="connsiteY24" fmla="*/ 475901 h 852170"/>
                <a:gd name="connsiteX25" fmla="*/ 788193 w 1853330"/>
                <a:gd name="connsiteY25" fmla="*/ 487807 h 852170"/>
                <a:gd name="connsiteX26" fmla="*/ 719137 w 1853330"/>
                <a:gd name="connsiteY26" fmla="*/ 514001 h 852170"/>
                <a:gd name="connsiteX27" fmla="*/ 640556 w 1853330"/>
                <a:gd name="connsiteY27" fmla="*/ 559245 h 852170"/>
                <a:gd name="connsiteX28" fmla="*/ 576262 w 1853330"/>
                <a:gd name="connsiteY28" fmla="*/ 599726 h 852170"/>
                <a:gd name="connsiteX29" fmla="*/ 533400 w 1853330"/>
                <a:gd name="connsiteY29" fmla="*/ 623538 h 852170"/>
                <a:gd name="connsiteX30" fmla="*/ 519112 w 1853330"/>
                <a:gd name="connsiteY30" fmla="*/ 604488 h 852170"/>
                <a:gd name="connsiteX31" fmla="*/ 466725 w 1853330"/>
                <a:gd name="connsiteY31" fmla="*/ 535432 h 852170"/>
                <a:gd name="connsiteX32" fmla="*/ 433387 w 1853330"/>
                <a:gd name="connsiteY32" fmla="*/ 494951 h 852170"/>
                <a:gd name="connsiteX33" fmla="*/ 371475 w 1853330"/>
                <a:gd name="connsiteY33" fmla="*/ 471138 h 852170"/>
                <a:gd name="connsiteX34" fmla="*/ 316706 w 1853330"/>
                <a:gd name="connsiteY34" fmla="*/ 456851 h 852170"/>
                <a:gd name="connsiteX35" fmla="*/ 247650 w 1853330"/>
                <a:gd name="connsiteY35" fmla="*/ 423513 h 852170"/>
                <a:gd name="connsiteX36" fmla="*/ 290512 w 1853330"/>
                <a:gd name="connsiteY36" fmla="*/ 456851 h 852170"/>
                <a:gd name="connsiteX37" fmla="*/ 364331 w 1853330"/>
                <a:gd name="connsiteY37" fmla="*/ 485426 h 852170"/>
                <a:gd name="connsiteX38" fmla="*/ 419100 w 1853330"/>
                <a:gd name="connsiteY38" fmla="*/ 504476 h 852170"/>
                <a:gd name="connsiteX39" fmla="*/ 464343 w 1853330"/>
                <a:gd name="connsiteY39" fmla="*/ 554482 h 852170"/>
                <a:gd name="connsiteX40" fmla="*/ 500062 w 1853330"/>
                <a:gd name="connsiteY40" fmla="*/ 599726 h 852170"/>
                <a:gd name="connsiteX41" fmla="*/ 521493 w 1853330"/>
                <a:gd name="connsiteY41" fmla="*/ 633063 h 852170"/>
                <a:gd name="connsiteX42" fmla="*/ 500062 w 1853330"/>
                <a:gd name="connsiteY42" fmla="*/ 647351 h 852170"/>
                <a:gd name="connsiteX43" fmla="*/ 461962 w 1853330"/>
                <a:gd name="connsiteY43" fmla="*/ 683070 h 852170"/>
                <a:gd name="connsiteX44" fmla="*/ 433387 w 1853330"/>
                <a:gd name="connsiteY44" fmla="*/ 718788 h 852170"/>
                <a:gd name="connsiteX45" fmla="*/ 397668 w 1853330"/>
                <a:gd name="connsiteY45" fmla="*/ 685451 h 852170"/>
                <a:gd name="connsiteX46" fmla="*/ 316706 w 1853330"/>
                <a:gd name="connsiteY46" fmla="*/ 652113 h 852170"/>
                <a:gd name="connsiteX47" fmla="*/ 250031 w 1853330"/>
                <a:gd name="connsiteY47" fmla="*/ 630682 h 852170"/>
                <a:gd name="connsiteX48" fmla="*/ 166687 w 1853330"/>
                <a:gd name="connsiteY48" fmla="*/ 599726 h 852170"/>
                <a:gd name="connsiteX49" fmla="*/ 147637 w 1853330"/>
                <a:gd name="connsiteY49" fmla="*/ 585438 h 852170"/>
                <a:gd name="connsiteX50" fmla="*/ 130968 w 1853330"/>
                <a:gd name="connsiteY50" fmla="*/ 530670 h 852170"/>
                <a:gd name="connsiteX51" fmla="*/ 102393 w 1853330"/>
                <a:gd name="connsiteY51" fmla="*/ 485426 h 852170"/>
                <a:gd name="connsiteX52" fmla="*/ 71437 w 1853330"/>
                <a:gd name="connsiteY52" fmla="*/ 447326 h 852170"/>
                <a:gd name="connsiteX53" fmla="*/ 90487 w 1853330"/>
                <a:gd name="connsiteY53" fmla="*/ 483045 h 852170"/>
                <a:gd name="connsiteX54" fmla="*/ 119062 w 1853330"/>
                <a:gd name="connsiteY54" fmla="*/ 528288 h 852170"/>
                <a:gd name="connsiteX55" fmla="*/ 130968 w 1853330"/>
                <a:gd name="connsiteY55" fmla="*/ 580676 h 852170"/>
                <a:gd name="connsiteX56" fmla="*/ 111918 w 1853330"/>
                <a:gd name="connsiteY56" fmla="*/ 568770 h 852170"/>
                <a:gd name="connsiteX57" fmla="*/ 76200 w 1853330"/>
                <a:gd name="connsiteY57" fmla="*/ 537813 h 852170"/>
                <a:gd name="connsiteX58" fmla="*/ 33337 w 1853330"/>
                <a:gd name="connsiteY58" fmla="*/ 509238 h 852170"/>
                <a:gd name="connsiteX59" fmla="*/ 0 w 1853330"/>
                <a:gd name="connsiteY59" fmla="*/ 471138 h 852170"/>
                <a:gd name="connsiteX60" fmla="*/ 33337 w 1853330"/>
                <a:gd name="connsiteY60" fmla="*/ 523526 h 852170"/>
                <a:gd name="connsiteX61" fmla="*/ 78581 w 1853330"/>
                <a:gd name="connsiteY61" fmla="*/ 566388 h 852170"/>
                <a:gd name="connsiteX62" fmla="*/ 157162 w 1853330"/>
                <a:gd name="connsiteY62" fmla="*/ 606870 h 852170"/>
                <a:gd name="connsiteX63" fmla="*/ 235743 w 1853330"/>
                <a:gd name="connsiteY63" fmla="*/ 637826 h 852170"/>
                <a:gd name="connsiteX64" fmla="*/ 333375 w 1853330"/>
                <a:gd name="connsiteY64" fmla="*/ 668782 h 852170"/>
                <a:gd name="connsiteX65" fmla="*/ 388143 w 1853330"/>
                <a:gd name="connsiteY65" fmla="*/ 697357 h 852170"/>
                <a:gd name="connsiteX66" fmla="*/ 421481 w 1853330"/>
                <a:gd name="connsiteY66" fmla="*/ 728313 h 852170"/>
                <a:gd name="connsiteX67" fmla="*/ 400050 w 1853330"/>
                <a:gd name="connsiteY67" fmla="*/ 742601 h 852170"/>
                <a:gd name="connsiteX68" fmla="*/ 364331 w 1853330"/>
                <a:gd name="connsiteY68" fmla="*/ 771176 h 852170"/>
                <a:gd name="connsiteX69" fmla="*/ 304800 w 1853330"/>
                <a:gd name="connsiteY69" fmla="*/ 804513 h 852170"/>
                <a:gd name="connsiteX70" fmla="*/ 364331 w 1853330"/>
                <a:gd name="connsiteY70" fmla="*/ 790226 h 852170"/>
                <a:gd name="connsiteX71" fmla="*/ 404812 w 1853330"/>
                <a:gd name="connsiteY71" fmla="*/ 759270 h 852170"/>
                <a:gd name="connsiteX72" fmla="*/ 390525 w 1853330"/>
                <a:gd name="connsiteY72" fmla="*/ 794988 h 852170"/>
                <a:gd name="connsiteX73" fmla="*/ 371475 w 1853330"/>
                <a:gd name="connsiteY73" fmla="*/ 852138 h 852170"/>
                <a:gd name="connsiteX74" fmla="*/ 407193 w 1853330"/>
                <a:gd name="connsiteY74" fmla="*/ 802132 h 852170"/>
                <a:gd name="connsiteX75" fmla="*/ 438150 w 1853330"/>
                <a:gd name="connsiteY75" fmla="*/ 735457 h 852170"/>
                <a:gd name="connsiteX76" fmla="*/ 490537 w 1853330"/>
                <a:gd name="connsiteY76" fmla="*/ 673545 h 852170"/>
                <a:gd name="connsiteX77" fmla="*/ 552450 w 1853330"/>
                <a:gd name="connsiteY77" fmla="*/ 633063 h 852170"/>
                <a:gd name="connsiteX78" fmla="*/ 631031 w 1853330"/>
                <a:gd name="connsiteY78" fmla="*/ 580676 h 852170"/>
                <a:gd name="connsiteX79" fmla="*/ 711993 w 1853330"/>
                <a:gd name="connsiteY79" fmla="*/ 535432 h 852170"/>
                <a:gd name="connsiteX80" fmla="*/ 819150 w 1853330"/>
                <a:gd name="connsiteY80" fmla="*/ 492570 h 852170"/>
                <a:gd name="connsiteX81" fmla="*/ 928687 w 1853330"/>
                <a:gd name="connsiteY81" fmla="*/ 423513 h 852170"/>
                <a:gd name="connsiteX82" fmla="*/ 1038225 w 1853330"/>
                <a:gd name="connsiteY82" fmla="*/ 359220 h 852170"/>
                <a:gd name="connsiteX83" fmla="*/ 1176337 w 1853330"/>
                <a:gd name="connsiteY83" fmla="*/ 283020 h 852170"/>
                <a:gd name="connsiteX84" fmla="*/ 1269206 w 1853330"/>
                <a:gd name="connsiteY84" fmla="*/ 259207 h 852170"/>
                <a:gd name="connsiteX85" fmla="*/ 1373981 w 1853330"/>
                <a:gd name="connsiteY85" fmla="*/ 247301 h 852170"/>
                <a:gd name="connsiteX86" fmla="*/ 1488281 w 1853330"/>
                <a:gd name="connsiteY86" fmla="*/ 252063 h 852170"/>
                <a:gd name="connsiteX87" fmla="*/ 1588293 w 1853330"/>
                <a:gd name="connsiteY87" fmla="*/ 235395 h 852170"/>
                <a:gd name="connsiteX88" fmla="*/ 1657350 w 1853330"/>
                <a:gd name="connsiteY88" fmla="*/ 209201 h 852170"/>
                <a:gd name="connsiteX89" fmla="*/ 1733550 w 1853330"/>
                <a:gd name="connsiteY89" fmla="*/ 161576 h 852170"/>
                <a:gd name="connsiteX90" fmla="*/ 1781175 w 1853330"/>
                <a:gd name="connsiteY90" fmla="*/ 116332 h 852170"/>
                <a:gd name="connsiteX91" fmla="*/ 1821656 w 1853330"/>
                <a:gd name="connsiteY91" fmla="*/ 73469 h 852170"/>
                <a:gd name="connsiteX92" fmla="*/ 1852611 w 1853330"/>
                <a:gd name="connsiteY92" fmla="*/ 6795 h 852170"/>
                <a:gd name="connsiteX93" fmla="*/ 1840705 w 1853330"/>
                <a:gd name="connsiteY93" fmla="*/ 6794 h 852170"/>
                <a:gd name="connsiteX0" fmla="*/ 1840705 w 1853330"/>
                <a:gd name="connsiteY0" fmla="*/ 6794 h 852170"/>
                <a:gd name="connsiteX1" fmla="*/ 1809750 w 1853330"/>
                <a:gd name="connsiteY1" fmla="*/ 47276 h 852170"/>
                <a:gd name="connsiteX2" fmla="*/ 1757362 w 1853330"/>
                <a:gd name="connsiteY2" fmla="*/ 113951 h 852170"/>
                <a:gd name="connsiteX3" fmla="*/ 1697831 w 1853330"/>
                <a:gd name="connsiteY3" fmla="*/ 163957 h 852170"/>
                <a:gd name="connsiteX4" fmla="*/ 1616868 w 1853330"/>
                <a:gd name="connsiteY4" fmla="*/ 206820 h 852170"/>
                <a:gd name="connsiteX5" fmla="*/ 1547812 w 1853330"/>
                <a:gd name="connsiteY5" fmla="*/ 225870 h 852170"/>
                <a:gd name="connsiteX6" fmla="*/ 1447800 w 1853330"/>
                <a:gd name="connsiteY6" fmla="*/ 233013 h 852170"/>
                <a:gd name="connsiteX7" fmla="*/ 1331118 w 1853330"/>
                <a:gd name="connsiteY7" fmla="*/ 230632 h 852170"/>
                <a:gd name="connsiteX8" fmla="*/ 1204912 w 1853330"/>
                <a:gd name="connsiteY8" fmla="*/ 259207 h 852170"/>
                <a:gd name="connsiteX9" fmla="*/ 1062037 w 1853330"/>
                <a:gd name="connsiteY9" fmla="*/ 333026 h 852170"/>
                <a:gd name="connsiteX10" fmla="*/ 971550 w 1853330"/>
                <a:gd name="connsiteY10" fmla="*/ 383032 h 852170"/>
                <a:gd name="connsiteX11" fmla="*/ 878681 w 1853330"/>
                <a:gd name="connsiteY11" fmla="*/ 437801 h 852170"/>
                <a:gd name="connsiteX12" fmla="*/ 840581 w 1853330"/>
                <a:gd name="connsiteY12" fmla="*/ 463995 h 852170"/>
                <a:gd name="connsiteX13" fmla="*/ 821531 w 1853330"/>
                <a:gd name="connsiteY13" fmla="*/ 449707 h 852170"/>
                <a:gd name="connsiteX14" fmla="*/ 788193 w 1853330"/>
                <a:gd name="connsiteY14" fmla="*/ 411607 h 852170"/>
                <a:gd name="connsiteX15" fmla="*/ 759618 w 1853330"/>
                <a:gd name="connsiteY15" fmla="*/ 356838 h 852170"/>
                <a:gd name="connsiteX16" fmla="*/ 721518 w 1853330"/>
                <a:gd name="connsiteY16" fmla="*/ 321120 h 852170"/>
                <a:gd name="connsiteX17" fmla="*/ 685800 w 1853330"/>
                <a:gd name="connsiteY17" fmla="*/ 292545 h 852170"/>
                <a:gd name="connsiteX18" fmla="*/ 657225 w 1853330"/>
                <a:gd name="connsiteY18" fmla="*/ 285401 h 852170"/>
                <a:gd name="connsiteX19" fmla="*/ 688181 w 1853330"/>
                <a:gd name="connsiteY19" fmla="*/ 311595 h 852170"/>
                <a:gd name="connsiteX20" fmla="*/ 726281 w 1853330"/>
                <a:gd name="connsiteY20" fmla="*/ 344932 h 852170"/>
                <a:gd name="connsiteX21" fmla="*/ 762000 w 1853330"/>
                <a:gd name="connsiteY21" fmla="*/ 387795 h 852170"/>
                <a:gd name="connsiteX22" fmla="*/ 781050 w 1853330"/>
                <a:gd name="connsiteY22" fmla="*/ 430657 h 852170"/>
                <a:gd name="connsiteX23" fmla="*/ 812006 w 1853330"/>
                <a:gd name="connsiteY23" fmla="*/ 461613 h 852170"/>
                <a:gd name="connsiteX24" fmla="*/ 823912 w 1853330"/>
                <a:gd name="connsiteY24" fmla="*/ 475901 h 852170"/>
                <a:gd name="connsiteX25" fmla="*/ 788193 w 1853330"/>
                <a:gd name="connsiteY25" fmla="*/ 487807 h 852170"/>
                <a:gd name="connsiteX26" fmla="*/ 719137 w 1853330"/>
                <a:gd name="connsiteY26" fmla="*/ 514001 h 852170"/>
                <a:gd name="connsiteX27" fmla="*/ 640556 w 1853330"/>
                <a:gd name="connsiteY27" fmla="*/ 559245 h 852170"/>
                <a:gd name="connsiteX28" fmla="*/ 576262 w 1853330"/>
                <a:gd name="connsiteY28" fmla="*/ 599726 h 852170"/>
                <a:gd name="connsiteX29" fmla="*/ 533400 w 1853330"/>
                <a:gd name="connsiteY29" fmla="*/ 623538 h 852170"/>
                <a:gd name="connsiteX30" fmla="*/ 519112 w 1853330"/>
                <a:gd name="connsiteY30" fmla="*/ 604488 h 852170"/>
                <a:gd name="connsiteX31" fmla="*/ 466725 w 1853330"/>
                <a:gd name="connsiteY31" fmla="*/ 535432 h 852170"/>
                <a:gd name="connsiteX32" fmla="*/ 433387 w 1853330"/>
                <a:gd name="connsiteY32" fmla="*/ 494951 h 852170"/>
                <a:gd name="connsiteX33" fmla="*/ 371475 w 1853330"/>
                <a:gd name="connsiteY33" fmla="*/ 471138 h 852170"/>
                <a:gd name="connsiteX34" fmla="*/ 316706 w 1853330"/>
                <a:gd name="connsiteY34" fmla="*/ 456851 h 852170"/>
                <a:gd name="connsiteX35" fmla="*/ 247650 w 1853330"/>
                <a:gd name="connsiteY35" fmla="*/ 423513 h 852170"/>
                <a:gd name="connsiteX36" fmla="*/ 290512 w 1853330"/>
                <a:gd name="connsiteY36" fmla="*/ 456851 h 852170"/>
                <a:gd name="connsiteX37" fmla="*/ 364331 w 1853330"/>
                <a:gd name="connsiteY37" fmla="*/ 485426 h 852170"/>
                <a:gd name="connsiteX38" fmla="*/ 419100 w 1853330"/>
                <a:gd name="connsiteY38" fmla="*/ 504476 h 852170"/>
                <a:gd name="connsiteX39" fmla="*/ 464343 w 1853330"/>
                <a:gd name="connsiteY39" fmla="*/ 554482 h 852170"/>
                <a:gd name="connsiteX40" fmla="*/ 500062 w 1853330"/>
                <a:gd name="connsiteY40" fmla="*/ 599726 h 852170"/>
                <a:gd name="connsiteX41" fmla="*/ 521493 w 1853330"/>
                <a:gd name="connsiteY41" fmla="*/ 633063 h 852170"/>
                <a:gd name="connsiteX42" fmla="*/ 500062 w 1853330"/>
                <a:gd name="connsiteY42" fmla="*/ 647351 h 852170"/>
                <a:gd name="connsiteX43" fmla="*/ 461962 w 1853330"/>
                <a:gd name="connsiteY43" fmla="*/ 683070 h 852170"/>
                <a:gd name="connsiteX44" fmla="*/ 433387 w 1853330"/>
                <a:gd name="connsiteY44" fmla="*/ 718788 h 852170"/>
                <a:gd name="connsiteX45" fmla="*/ 397668 w 1853330"/>
                <a:gd name="connsiteY45" fmla="*/ 685451 h 852170"/>
                <a:gd name="connsiteX46" fmla="*/ 316706 w 1853330"/>
                <a:gd name="connsiteY46" fmla="*/ 652113 h 852170"/>
                <a:gd name="connsiteX47" fmla="*/ 250031 w 1853330"/>
                <a:gd name="connsiteY47" fmla="*/ 630682 h 852170"/>
                <a:gd name="connsiteX48" fmla="*/ 166687 w 1853330"/>
                <a:gd name="connsiteY48" fmla="*/ 599726 h 852170"/>
                <a:gd name="connsiteX49" fmla="*/ 147637 w 1853330"/>
                <a:gd name="connsiteY49" fmla="*/ 585438 h 852170"/>
                <a:gd name="connsiteX50" fmla="*/ 130968 w 1853330"/>
                <a:gd name="connsiteY50" fmla="*/ 530670 h 852170"/>
                <a:gd name="connsiteX51" fmla="*/ 102393 w 1853330"/>
                <a:gd name="connsiteY51" fmla="*/ 485426 h 852170"/>
                <a:gd name="connsiteX52" fmla="*/ 71437 w 1853330"/>
                <a:gd name="connsiteY52" fmla="*/ 447326 h 852170"/>
                <a:gd name="connsiteX53" fmla="*/ 90487 w 1853330"/>
                <a:gd name="connsiteY53" fmla="*/ 483045 h 852170"/>
                <a:gd name="connsiteX54" fmla="*/ 119062 w 1853330"/>
                <a:gd name="connsiteY54" fmla="*/ 528288 h 852170"/>
                <a:gd name="connsiteX55" fmla="*/ 130968 w 1853330"/>
                <a:gd name="connsiteY55" fmla="*/ 580676 h 852170"/>
                <a:gd name="connsiteX56" fmla="*/ 111918 w 1853330"/>
                <a:gd name="connsiteY56" fmla="*/ 568770 h 852170"/>
                <a:gd name="connsiteX57" fmla="*/ 76200 w 1853330"/>
                <a:gd name="connsiteY57" fmla="*/ 537813 h 852170"/>
                <a:gd name="connsiteX58" fmla="*/ 33337 w 1853330"/>
                <a:gd name="connsiteY58" fmla="*/ 509238 h 852170"/>
                <a:gd name="connsiteX59" fmla="*/ 0 w 1853330"/>
                <a:gd name="connsiteY59" fmla="*/ 471138 h 852170"/>
                <a:gd name="connsiteX60" fmla="*/ 33337 w 1853330"/>
                <a:gd name="connsiteY60" fmla="*/ 523526 h 852170"/>
                <a:gd name="connsiteX61" fmla="*/ 78581 w 1853330"/>
                <a:gd name="connsiteY61" fmla="*/ 566388 h 852170"/>
                <a:gd name="connsiteX62" fmla="*/ 157162 w 1853330"/>
                <a:gd name="connsiteY62" fmla="*/ 606870 h 852170"/>
                <a:gd name="connsiteX63" fmla="*/ 235743 w 1853330"/>
                <a:gd name="connsiteY63" fmla="*/ 637826 h 852170"/>
                <a:gd name="connsiteX64" fmla="*/ 333375 w 1853330"/>
                <a:gd name="connsiteY64" fmla="*/ 668782 h 852170"/>
                <a:gd name="connsiteX65" fmla="*/ 388143 w 1853330"/>
                <a:gd name="connsiteY65" fmla="*/ 697357 h 852170"/>
                <a:gd name="connsiteX66" fmla="*/ 421481 w 1853330"/>
                <a:gd name="connsiteY66" fmla="*/ 728313 h 852170"/>
                <a:gd name="connsiteX67" fmla="*/ 400050 w 1853330"/>
                <a:gd name="connsiteY67" fmla="*/ 742601 h 852170"/>
                <a:gd name="connsiteX68" fmla="*/ 364331 w 1853330"/>
                <a:gd name="connsiteY68" fmla="*/ 771176 h 852170"/>
                <a:gd name="connsiteX69" fmla="*/ 304800 w 1853330"/>
                <a:gd name="connsiteY69" fmla="*/ 804513 h 852170"/>
                <a:gd name="connsiteX70" fmla="*/ 364331 w 1853330"/>
                <a:gd name="connsiteY70" fmla="*/ 790226 h 852170"/>
                <a:gd name="connsiteX71" fmla="*/ 404812 w 1853330"/>
                <a:gd name="connsiteY71" fmla="*/ 759270 h 852170"/>
                <a:gd name="connsiteX72" fmla="*/ 390525 w 1853330"/>
                <a:gd name="connsiteY72" fmla="*/ 794988 h 852170"/>
                <a:gd name="connsiteX73" fmla="*/ 371475 w 1853330"/>
                <a:gd name="connsiteY73" fmla="*/ 852138 h 852170"/>
                <a:gd name="connsiteX74" fmla="*/ 407193 w 1853330"/>
                <a:gd name="connsiteY74" fmla="*/ 802132 h 852170"/>
                <a:gd name="connsiteX75" fmla="*/ 438150 w 1853330"/>
                <a:gd name="connsiteY75" fmla="*/ 735457 h 852170"/>
                <a:gd name="connsiteX76" fmla="*/ 490537 w 1853330"/>
                <a:gd name="connsiteY76" fmla="*/ 673545 h 852170"/>
                <a:gd name="connsiteX77" fmla="*/ 552450 w 1853330"/>
                <a:gd name="connsiteY77" fmla="*/ 633063 h 852170"/>
                <a:gd name="connsiteX78" fmla="*/ 631031 w 1853330"/>
                <a:gd name="connsiteY78" fmla="*/ 580676 h 852170"/>
                <a:gd name="connsiteX79" fmla="*/ 711993 w 1853330"/>
                <a:gd name="connsiteY79" fmla="*/ 535432 h 852170"/>
                <a:gd name="connsiteX80" fmla="*/ 819150 w 1853330"/>
                <a:gd name="connsiteY80" fmla="*/ 492570 h 852170"/>
                <a:gd name="connsiteX81" fmla="*/ 928687 w 1853330"/>
                <a:gd name="connsiteY81" fmla="*/ 423513 h 852170"/>
                <a:gd name="connsiteX82" fmla="*/ 1038225 w 1853330"/>
                <a:gd name="connsiteY82" fmla="*/ 359220 h 852170"/>
                <a:gd name="connsiteX83" fmla="*/ 1176337 w 1853330"/>
                <a:gd name="connsiteY83" fmla="*/ 283020 h 852170"/>
                <a:gd name="connsiteX84" fmla="*/ 1269206 w 1853330"/>
                <a:gd name="connsiteY84" fmla="*/ 259207 h 852170"/>
                <a:gd name="connsiteX85" fmla="*/ 1373981 w 1853330"/>
                <a:gd name="connsiteY85" fmla="*/ 247301 h 852170"/>
                <a:gd name="connsiteX86" fmla="*/ 1488281 w 1853330"/>
                <a:gd name="connsiteY86" fmla="*/ 252063 h 852170"/>
                <a:gd name="connsiteX87" fmla="*/ 1588293 w 1853330"/>
                <a:gd name="connsiteY87" fmla="*/ 235395 h 852170"/>
                <a:gd name="connsiteX88" fmla="*/ 1657350 w 1853330"/>
                <a:gd name="connsiteY88" fmla="*/ 209201 h 852170"/>
                <a:gd name="connsiteX89" fmla="*/ 1733550 w 1853330"/>
                <a:gd name="connsiteY89" fmla="*/ 161576 h 852170"/>
                <a:gd name="connsiteX90" fmla="*/ 1781175 w 1853330"/>
                <a:gd name="connsiteY90" fmla="*/ 116332 h 852170"/>
                <a:gd name="connsiteX91" fmla="*/ 1821656 w 1853330"/>
                <a:gd name="connsiteY91" fmla="*/ 73469 h 852170"/>
                <a:gd name="connsiteX92" fmla="*/ 1852611 w 1853330"/>
                <a:gd name="connsiteY92" fmla="*/ 6795 h 852170"/>
                <a:gd name="connsiteX93" fmla="*/ 1840705 w 1853330"/>
                <a:gd name="connsiteY93" fmla="*/ 6794 h 852170"/>
                <a:gd name="connsiteX0" fmla="*/ 1840705 w 1853330"/>
                <a:gd name="connsiteY0" fmla="*/ 6794 h 852170"/>
                <a:gd name="connsiteX1" fmla="*/ 1809750 w 1853330"/>
                <a:gd name="connsiteY1" fmla="*/ 47276 h 852170"/>
                <a:gd name="connsiteX2" fmla="*/ 1757362 w 1853330"/>
                <a:gd name="connsiteY2" fmla="*/ 113951 h 852170"/>
                <a:gd name="connsiteX3" fmla="*/ 1697831 w 1853330"/>
                <a:gd name="connsiteY3" fmla="*/ 163957 h 852170"/>
                <a:gd name="connsiteX4" fmla="*/ 1616868 w 1853330"/>
                <a:gd name="connsiteY4" fmla="*/ 206820 h 852170"/>
                <a:gd name="connsiteX5" fmla="*/ 1547812 w 1853330"/>
                <a:gd name="connsiteY5" fmla="*/ 225870 h 852170"/>
                <a:gd name="connsiteX6" fmla="*/ 1447800 w 1853330"/>
                <a:gd name="connsiteY6" fmla="*/ 233013 h 852170"/>
                <a:gd name="connsiteX7" fmla="*/ 1331118 w 1853330"/>
                <a:gd name="connsiteY7" fmla="*/ 230632 h 852170"/>
                <a:gd name="connsiteX8" fmla="*/ 1204912 w 1853330"/>
                <a:gd name="connsiteY8" fmla="*/ 259207 h 852170"/>
                <a:gd name="connsiteX9" fmla="*/ 1062037 w 1853330"/>
                <a:gd name="connsiteY9" fmla="*/ 333026 h 852170"/>
                <a:gd name="connsiteX10" fmla="*/ 971550 w 1853330"/>
                <a:gd name="connsiteY10" fmla="*/ 383032 h 852170"/>
                <a:gd name="connsiteX11" fmla="*/ 878681 w 1853330"/>
                <a:gd name="connsiteY11" fmla="*/ 437801 h 852170"/>
                <a:gd name="connsiteX12" fmla="*/ 840581 w 1853330"/>
                <a:gd name="connsiteY12" fmla="*/ 463995 h 852170"/>
                <a:gd name="connsiteX13" fmla="*/ 821531 w 1853330"/>
                <a:gd name="connsiteY13" fmla="*/ 449707 h 852170"/>
                <a:gd name="connsiteX14" fmla="*/ 788193 w 1853330"/>
                <a:gd name="connsiteY14" fmla="*/ 411607 h 852170"/>
                <a:gd name="connsiteX15" fmla="*/ 759618 w 1853330"/>
                <a:gd name="connsiteY15" fmla="*/ 356838 h 852170"/>
                <a:gd name="connsiteX16" fmla="*/ 721518 w 1853330"/>
                <a:gd name="connsiteY16" fmla="*/ 321120 h 852170"/>
                <a:gd name="connsiteX17" fmla="*/ 685800 w 1853330"/>
                <a:gd name="connsiteY17" fmla="*/ 292545 h 852170"/>
                <a:gd name="connsiteX18" fmla="*/ 657225 w 1853330"/>
                <a:gd name="connsiteY18" fmla="*/ 285401 h 852170"/>
                <a:gd name="connsiteX19" fmla="*/ 688181 w 1853330"/>
                <a:gd name="connsiteY19" fmla="*/ 311595 h 852170"/>
                <a:gd name="connsiteX20" fmla="*/ 726281 w 1853330"/>
                <a:gd name="connsiteY20" fmla="*/ 344932 h 852170"/>
                <a:gd name="connsiteX21" fmla="*/ 762000 w 1853330"/>
                <a:gd name="connsiteY21" fmla="*/ 387795 h 852170"/>
                <a:gd name="connsiteX22" fmla="*/ 781050 w 1853330"/>
                <a:gd name="connsiteY22" fmla="*/ 430657 h 852170"/>
                <a:gd name="connsiteX23" fmla="*/ 812006 w 1853330"/>
                <a:gd name="connsiteY23" fmla="*/ 461613 h 852170"/>
                <a:gd name="connsiteX24" fmla="*/ 823912 w 1853330"/>
                <a:gd name="connsiteY24" fmla="*/ 475901 h 852170"/>
                <a:gd name="connsiteX25" fmla="*/ 788193 w 1853330"/>
                <a:gd name="connsiteY25" fmla="*/ 487807 h 852170"/>
                <a:gd name="connsiteX26" fmla="*/ 719137 w 1853330"/>
                <a:gd name="connsiteY26" fmla="*/ 514001 h 852170"/>
                <a:gd name="connsiteX27" fmla="*/ 640556 w 1853330"/>
                <a:gd name="connsiteY27" fmla="*/ 559245 h 852170"/>
                <a:gd name="connsiteX28" fmla="*/ 576262 w 1853330"/>
                <a:gd name="connsiteY28" fmla="*/ 599726 h 852170"/>
                <a:gd name="connsiteX29" fmla="*/ 533400 w 1853330"/>
                <a:gd name="connsiteY29" fmla="*/ 623538 h 852170"/>
                <a:gd name="connsiteX30" fmla="*/ 519112 w 1853330"/>
                <a:gd name="connsiteY30" fmla="*/ 604488 h 852170"/>
                <a:gd name="connsiteX31" fmla="*/ 466725 w 1853330"/>
                <a:gd name="connsiteY31" fmla="*/ 535432 h 852170"/>
                <a:gd name="connsiteX32" fmla="*/ 433387 w 1853330"/>
                <a:gd name="connsiteY32" fmla="*/ 494951 h 852170"/>
                <a:gd name="connsiteX33" fmla="*/ 371475 w 1853330"/>
                <a:gd name="connsiteY33" fmla="*/ 471138 h 852170"/>
                <a:gd name="connsiteX34" fmla="*/ 316706 w 1853330"/>
                <a:gd name="connsiteY34" fmla="*/ 456851 h 852170"/>
                <a:gd name="connsiteX35" fmla="*/ 247650 w 1853330"/>
                <a:gd name="connsiteY35" fmla="*/ 423513 h 852170"/>
                <a:gd name="connsiteX36" fmla="*/ 290512 w 1853330"/>
                <a:gd name="connsiteY36" fmla="*/ 456851 h 852170"/>
                <a:gd name="connsiteX37" fmla="*/ 364331 w 1853330"/>
                <a:gd name="connsiteY37" fmla="*/ 485426 h 852170"/>
                <a:gd name="connsiteX38" fmla="*/ 419100 w 1853330"/>
                <a:gd name="connsiteY38" fmla="*/ 504476 h 852170"/>
                <a:gd name="connsiteX39" fmla="*/ 464343 w 1853330"/>
                <a:gd name="connsiteY39" fmla="*/ 554482 h 852170"/>
                <a:gd name="connsiteX40" fmla="*/ 500062 w 1853330"/>
                <a:gd name="connsiteY40" fmla="*/ 599726 h 852170"/>
                <a:gd name="connsiteX41" fmla="*/ 521493 w 1853330"/>
                <a:gd name="connsiteY41" fmla="*/ 633063 h 852170"/>
                <a:gd name="connsiteX42" fmla="*/ 500062 w 1853330"/>
                <a:gd name="connsiteY42" fmla="*/ 647351 h 852170"/>
                <a:gd name="connsiteX43" fmla="*/ 461962 w 1853330"/>
                <a:gd name="connsiteY43" fmla="*/ 683070 h 852170"/>
                <a:gd name="connsiteX44" fmla="*/ 433387 w 1853330"/>
                <a:gd name="connsiteY44" fmla="*/ 718788 h 852170"/>
                <a:gd name="connsiteX45" fmla="*/ 397668 w 1853330"/>
                <a:gd name="connsiteY45" fmla="*/ 685451 h 852170"/>
                <a:gd name="connsiteX46" fmla="*/ 316706 w 1853330"/>
                <a:gd name="connsiteY46" fmla="*/ 652113 h 852170"/>
                <a:gd name="connsiteX47" fmla="*/ 250031 w 1853330"/>
                <a:gd name="connsiteY47" fmla="*/ 630682 h 852170"/>
                <a:gd name="connsiteX48" fmla="*/ 166687 w 1853330"/>
                <a:gd name="connsiteY48" fmla="*/ 599726 h 852170"/>
                <a:gd name="connsiteX49" fmla="*/ 147637 w 1853330"/>
                <a:gd name="connsiteY49" fmla="*/ 585438 h 852170"/>
                <a:gd name="connsiteX50" fmla="*/ 130968 w 1853330"/>
                <a:gd name="connsiteY50" fmla="*/ 530670 h 852170"/>
                <a:gd name="connsiteX51" fmla="*/ 102393 w 1853330"/>
                <a:gd name="connsiteY51" fmla="*/ 485426 h 852170"/>
                <a:gd name="connsiteX52" fmla="*/ 71437 w 1853330"/>
                <a:gd name="connsiteY52" fmla="*/ 447326 h 852170"/>
                <a:gd name="connsiteX53" fmla="*/ 90487 w 1853330"/>
                <a:gd name="connsiteY53" fmla="*/ 483045 h 852170"/>
                <a:gd name="connsiteX54" fmla="*/ 119062 w 1853330"/>
                <a:gd name="connsiteY54" fmla="*/ 528288 h 852170"/>
                <a:gd name="connsiteX55" fmla="*/ 130968 w 1853330"/>
                <a:gd name="connsiteY55" fmla="*/ 580676 h 852170"/>
                <a:gd name="connsiteX56" fmla="*/ 111918 w 1853330"/>
                <a:gd name="connsiteY56" fmla="*/ 568770 h 852170"/>
                <a:gd name="connsiteX57" fmla="*/ 76200 w 1853330"/>
                <a:gd name="connsiteY57" fmla="*/ 537813 h 852170"/>
                <a:gd name="connsiteX58" fmla="*/ 33337 w 1853330"/>
                <a:gd name="connsiteY58" fmla="*/ 509238 h 852170"/>
                <a:gd name="connsiteX59" fmla="*/ 0 w 1853330"/>
                <a:gd name="connsiteY59" fmla="*/ 471138 h 852170"/>
                <a:gd name="connsiteX60" fmla="*/ 33337 w 1853330"/>
                <a:gd name="connsiteY60" fmla="*/ 523526 h 852170"/>
                <a:gd name="connsiteX61" fmla="*/ 78581 w 1853330"/>
                <a:gd name="connsiteY61" fmla="*/ 566388 h 852170"/>
                <a:gd name="connsiteX62" fmla="*/ 157162 w 1853330"/>
                <a:gd name="connsiteY62" fmla="*/ 606870 h 852170"/>
                <a:gd name="connsiteX63" fmla="*/ 235743 w 1853330"/>
                <a:gd name="connsiteY63" fmla="*/ 637826 h 852170"/>
                <a:gd name="connsiteX64" fmla="*/ 333375 w 1853330"/>
                <a:gd name="connsiteY64" fmla="*/ 668782 h 852170"/>
                <a:gd name="connsiteX65" fmla="*/ 388143 w 1853330"/>
                <a:gd name="connsiteY65" fmla="*/ 697357 h 852170"/>
                <a:gd name="connsiteX66" fmla="*/ 421481 w 1853330"/>
                <a:gd name="connsiteY66" fmla="*/ 728313 h 852170"/>
                <a:gd name="connsiteX67" fmla="*/ 400050 w 1853330"/>
                <a:gd name="connsiteY67" fmla="*/ 742601 h 852170"/>
                <a:gd name="connsiteX68" fmla="*/ 364331 w 1853330"/>
                <a:gd name="connsiteY68" fmla="*/ 771176 h 852170"/>
                <a:gd name="connsiteX69" fmla="*/ 304800 w 1853330"/>
                <a:gd name="connsiteY69" fmla="*/ 804513 h 852170"/>
                <a:gd name="connsiteX70" fmla="*/ 364331 w 1853330"/>
                <a:gd name="connsiteY70" fmla="*/ 790226 h 852170"/>
                <a:gd name="connsiteX71" fmla="*/ 404812 w 1853330"/>
                <a:gd name="connsiteY71" fmla="*/ 759270 h 852170"/>
                <a:gd name="connsiteX72" fmla="*/ 390525 w 1853330"/>
                <a:gd name="connsiteY72" fmla="*/ 794988 h 852170"/>
                <a:gd name="connsiteX73" fmla="*/ 371475 w 1853330"/>
                <a:gd name="connsiteY73" fmla="*/ 852138 h 852170"/>
                <a:gd name="connsiteX74" fmla="*/ 407193 w 1853330"/>
                <a:gd name="connsiteY74" fmla="*/ 802132 h 852170"/>
                <a:gd name="connsiteX75" fmla="*/ 438150 w 1853330"/>
                <a:gd name="connsiteY75" fmla="*/ 735457 h 852170"/>
                <a:gd name="connsiteX76" fmla="*/ 490537 w 1853330"/>
                <a:gd name="connsiteY76" fmla="*/ 673545 h 852170"/>
                <a:gd name="connsiteX77" fmla="*/ 552450 w 1853330"/>
                <a:gd name="connsiteY77" fmla="*/ 633063 h 852170"/>
                <a:gd name="connsiteX78" fmla="*/ 631031 w 1853330"/>
                <a:gd name="connsiteY78" fmla="*/ 580676 h 852170"/>
                <a:gd name="connsiteX79" fmla="*/ 711993 w 1853330"/>
                <a:gd name="connsiteY79" fmla="*/ 535432 h 852170"/>
                <a:gd name="connsiteX80" fmla="*/ 819150 w 1853330"/>
                <a:gd name="connsiteY80" fmla="*/ 492570 h 852170"/>
                <a:gd name="connsiteX81" fmla="*/ 928687 w 1853330"/>
                <a:gd name="connsiteY81" fmla="*/ 423513 h 852170"/>
                <a:gd name="connsiteX82" fmla="*/ 1038225 w 1853330"/>
                <a:gd name="connsiteY82" fmla="*/ 359220 h 852170"/>
                <a:gd name="connsiteX83" fmla="*/ 1176337 w 1853330"/>
                <a:gd name="connsiteY83" fmla="*/ 283020 h 852170"/>
                <a:gd name="connsiteX84" fmla="*/ 1278731 w 1853330"/>
                <a:gd name="connsiteY84" fmla="*/ 254445 h 852170"/>
                <a:gd name="connsiteX85" fmla="*/ 1373981 w 1853330"/>
                <a:gd name="connsiteY85" fmla="*/ 247301 h 852170"/>
                <a:gd name="connsiteX86" fmla="*/ 1488281 w 1853330"/>
                <a:gd name="connsiteY86" fmla="*/ 252063 h 852170"/>
                <a:gd name="connsiteX87" fmla="*/ 1588293 w 1853330"/>
                <a:gd name="connsiteY87" fmla="*/ 235395 h 852170"/>
                <a:gd name="connsiteX88" fmla="*/ 1657350 w 1853330"/>
                <a:gd name="connsiteY88" fmla="*/ 209201 h 852170"/>
                <a:gd name="connsiteX89" fmla="*/ 1733550 w 1853330"/>
                <a:gd name="connsiteY89" fmla="*/ 161576 h 852170"/>
                <a:gd name="connsiteX90" fmla="*/ 1781175 w 1853330"/>
                <a:gd name="connsiteY90" fmla="*/ 116332 h 852170"/>
                <a:gd name="connsiteX91" fmla="*/ 1821656 w 1853330"/>
                <a:gd name="connsiteY91" fmla="*/ 73469 h 852170"/>
                <a:gd name="connsiteX92" fmla="*/ 1852611 w 1853330"/>
                <a:gd name="connsiteY92" fmla="*/ 6795 h 852170"/>
                <a:gd name="connsiteX93" fmla="*/ 1840705 w 1853330"/>
                <a:gd name="connsiteY93" fmla="*/ 6794 h 852170"/>
                <a:gd name="connsiteX0" fmla="*/ 1840705 w 1853330"/>
                <a:gd name="connsiteY0" fmla="*/ 6794 h 852170"/>
                <a:gd name="connsiteX1" fmla="*/ 1809750 w 1853330"/>
                <a:gd name="connsiteY1" fmla="*/ 47276 h 852170"/>
                <a:gd name="connsiteX2" fmla="*/ 1757362 w 1853330"/>
                <a:gd name="connsiteY2" fmla="*/ 113951 h 852170"/>
                <a:gd name="connsiteX3" fmla="*/ 1697831 w 1853330"/>
                <a:gd name="connsiteY3" fmla="*/ 163957 h 852170"/>
                <a:gd name="connsiteX4" fmla="*/ 1616868 w 1853330"/>
                <a:gd name="connsiteY4" fmla="*/ 206820 h 852170"/>
                <a:gd name="connsiteX5" fmla="*/ 1547812 w 1853330"/>
                <a:gd name="connsiteY5" fmla="*/ 225870 h 852170"/>
                <a:gd name="connsiteX6" fmla="*/ 1447800 w 1853330"/>
                <a:gd name="connsiteY6" fmla="*/ 233013 h 852170"/>
                <a:gd name="connsiteX7" fmla="*/ 1331118 w 1853330"/>
                <a:gd name="connsiteY7" fmla="*/ 230632 h 852170"/>
                <a:gd name="connsiteX8" fmla="*/ 1204912 w 1853330"/>
                <a:gd name="connsiteY8" fmla="*/ 259207 h 852170"/>
                <a:gd name="connsiteX9" fmla="*/ 1062037 w 1853330"/>
                <a:gd name="connsiteY9" fmla="*/ 330644 h 852170"/>
                <a:gd name="connsiteX10" fmla="*/ 971550 w 1853330"/>
                <a:gd name="connsiteY10" fmla="*/ 383032 h 852170"/>
                <a:gd name="connsiteX11" fmla="*/ 878681 w 1853330"/>
                <a:gd name="connsiteY11" fmla="*/ 437801 h 852170"/>
                <a:gd name="connsiteX12" fmla="*/ 840581 w 1853330"/>
                <a:gd name="connsiteY12" fmla="*/ 463995 h 852170"/>
                <a:gd name="connsiteX13" fmla="*/ 821531 w 1853330"/>
                <a:gd name="connsiteY13" fmla="*/ 449707 h 852170"/>
                <a:gd name="connsiteX14" fmla="*/ 788193 w 1853330"/>
                <a:gd name="connsiteY14" fmla="*/ 411607 h 852170"/>
                <a:gd name="connsiteX15" fmla="*/ 759618 w 1853330"/>
                <a:gd name="connsiteY15" fmla="*/ 356838 h 852170"/>
                <a:gd name="connsiteX16" fmla="*/ 721518 w 1853330"/>
                <a:gd name="connsiteY16" fmla="*/ 321120 h 852170"/>
                <a:gd name="connsiteX17" fmla="*/ 685800 w 1853330"/>
                <a:gd name="connsiteY17" fmla="*/ 292545 h 852170"/>
                <a:gd name="connsiteX18" fmla="*/ 657225 w 1853330"/>
                <a:gd name="connsiteY18" fmla="*/ 285401 h 852170"/>
                <a:gd name="connsiteX19" fmla="*/ 688181 w 1853330"/>
                <a:gd name="connsiteY19" fmla="*/ 311595 h 852170"/>
                <a:gd name="connsiteX20" fmla="*/ 726281 w 1853330"/>
                <a:gd name="connsiteY20" fmla="*/ 344932 h 852170"/>
                <a:gd name="connsiteX21" fmla="*/ 762000 w 1853330"/>
                <a:gd name="connsiteY21" fmla="*/ 387795 h 852170"/>
                <a:gd name="connsiteX22" fmla="*/ 781050 w 1853330"/>
                <a:gd name="connsiteY22" fmla="*/ 430657 h 852170"/>
                <a:gd name="connsiteX23" fmla="*/ 812006 w 1853330"/>
                <a:gd name="connsiteY23" fmla="*/ 461613 h 852170"/>
                <a:gd name="connsiteX24" fmla="*/ 823912 w 1853330"/>
                <a:gd name="connsiteY24" fmla="*/ 475901 h 852170"/>
                <a:gd name="connsiteX25" fmla="*/ 788193 w 1853330"/>
                <a:gd name="connsiteY25" fmla="*/ 487807 h 852170"/>
                <a:gd name="connsiteX26" fmla="*/ 719137 w 1853330"/>
                <a:gd name="connsiteY26" fmla="*/ 514001 h 852170"/>
                <a:gd name="connsiteX27" fmla="*/ 640556 w 1853330"/>
                <a:gd name="connsiteY27" fmla="*/ 559245 h 852170"/>
                <a:gd name="connsiteX28" fmla="*/ 576262 w 1853330"/>
                <a:gd name="connsiteY28" fmla="*/ 599726 h 852170"/>
                <a:gd name="connsiteX29" fmla="*/ 533400 w 1853330"/>
                <a:gd name="connsiteY29" fmla="*/ 623538 h 852170"/>
                <a:gd name="connsiteX30" fmla="*/ 519112 w 1853330"/>
                <a:gd name="connsiteY30" fmla="*/ 604488 h 852170"/>
                <a:gd name="connsiteX31" fmla="*/ 466725 w 1853330"/>
                <a:gd name="connsiteY31" fmla="*/ 535432 h 852170"/>
                <a:gd name="connsiteX32" fmla="*/ 433387 w 1853330"/>
                <a:gd name="connsiteY32" fmla="*/ 494951 h 852170"/>
                <a:gd name="connsiteX33" fmla="*/ 371475 w 1853330"/>
                <a:gd name="connsiteY33" fmla="*/ 471138 h 852170"/>
                <a:gd name="connsiteX34" fmla="*/ 316706 w 1853330"/>
                <a:gd name="connsiteY34" fmla="*/ 456851 h 852170"/>
                <a:gd name="connsiteX35" fmla="*/ 247650 w 1853330"/>
                <a:gd name="connsiteY35" fmla="*/ 423513 h 852170"/>
                <a:gd name="connsiteX36" fmla="*/ 290512 w 1853330"/>
                <a:gd name="connsiteY36" fmla="*/ 456851 h 852170"/>
                <a:gd name="connsiteX37" fmla="*/ 364331 w 1853330"/>
                <a:gd name="connsiteY37" fmla="*/ 485426 h 852170"/>
                <a:gd name="connsiteX38" fmla="*/ 419100 w 1853330"/>
                <a:gd name="connsiteY38" fmla="*/ 504476 h 852170"/>
                <a:gd name="connsiteX39" fmla="*/ 464343 w 1853330"/>
                <a:gd name="connsiteY39" fmla="*/ 554482 h 852170"/>
                <a:gd name="connsiteX40" fmla="*/ 500062 w 1853330"/>
                <a:gd name="connsiteY40" fmla="*/ 599726 h 852170"/>
                <a:gd name="connsiteX41" fmla="*/ 521493 w 1853330"/>
                <a:gd name="connsiteY41" fmla="*/ 633063 h 852170"/>
                <a:gd name="connsiteX42" fmla="*/ 500062 w 1853330"/>
                <a:gd name="connsiteY42" fmla="*/ 647351 h 852170"/>
                <a:gd name="connsiteX43" fmla="*/ 461962 w 1853330"/>
                <a:gd name="connsiteY43" fmla="*/ 683070 h 852170"/>
                <a:gd name="connsiteX44" fmla="*/ 433387 w 1853330"/>
                <a:gd name="connsiteY44" fmla="*/ 718788 h 852170"/>
                <a:gd name="connsiteX45" fmla="*/ 397668 w 1853330"/>
                <a:gd name="connsiteY45" fmla="*/ 685451 h 852170"/>
                <a:gd name="connsiteX46" fmla="*/ 316706 w 1853330"/>
                <a:gd name="connsiteY46" fmla="*/ 652113 h 852170"/>
                <a:gd name="connsiteX47" fmla="*/ 250031 w 1853330"/>
                <a:gd name="connsiteY47" fmla="*/ 630682 h 852170"/>
                <a:gd name="connsiteX48" fmla="*/ 166687 w 1853330"/>
                <a:gd name="connsiteY48" fmla="*/ 599726 h 852170"/>
                <a:gd name="connsiteX49" fmla="*/ 147637 w 1853330"/>
                <a:gd name="connsiteY49" fmla="*/ 585438 h 852170"/>
                <a:gd name="connsiteX50" fmla="*/ 130968 w 1853330"/>
                <a:gd name="connsiteY50" fmla="*/ 530670 h 852170"/>
                <a:gd name="connsiteX51" fmla="*/ 102393 w 1853330"/>
                <a:gd name="connsiteY51" fmla="*/ 485426 h 852170"/>
                <a:gd name="connsiteX52" fmla="*/ 71437 w 1853330"/>
                <a:gd name="connsiteY52" fmla="*/ 447326 h 852170"/>
                <a:gd name="connsiteX53" fmla="*/ 90487 w 1853330"/>
                <a:gd name="connsiteY53" fmla="*/ 483045 h 852170"/>
                <a:gd name="connsiteX54" fmla="*/ 119062 w 1853330"/>
                <a:gd name="connsiteY54" fmla="*/ 528288 h 852170"/>
                <a:gd name="connsiteX55" fmla="*/ 130968 w 1853330"/>
                <a:gd name="connsiteY55" fmla="*/ 580676 h 852170"/>
                <a:gd name="connsiteX56" fmla="*/ 111918 w 1853330"/>
                <a:gd name="connsiteY56" fmla="*/ 568770 h 852170"/>
                <a:gd name="connsiteX57" fmla="*/ 76200 w 1853330"/>
                <a:gd name="connsiteY57" fmla="*/ 537813 h 852170"/>
                <a:gd name="connsiteX58" fmla="*/ 33337 w 1853330"/>
                <a:gd name="connsiteY58" fmla="*/ 509238 h 852170"/>
                <a:gd name="connsiteX59" fmla="*/ 0 w 1853330"/>
                <a:gd name="connsiteY59" fmla="*/ 471138 h 852170"/>
                <a:gd name="connsiteX60" fmla="*/ 33337 w 1853330"/>
                <a:gd name="connsiteY60" fmla="*/ 523526 h 852170"/>
                <a:gd name="connsiteX61" fmla="*/ 78581 w 1853330"/>
                <a:gd name="connsiteY61" fmla="*/ 566388 h 852170"/>
                <a:gd name="connsiteX62" fmla="*/ 157162 w 1853330"/>
                <a:gd name="connsiteY62" fmla="*/ 606870 h 852170"/>
                <a:gd name="connsiteX63" fmla="*/ 235743 w 1853330"/>
                <a:gd name="connsiteY63" fmla="*/ 637826 h 852170"/>
                <a:gd name="connsiteX64" fmla="*/ 333375 w 1853330"/>
                <a:gd name="connsiteY64" fmla="*/ 668782 h 852170"/>
                <a:gd name="connsiteX65" fmla="*/ 388143 w 1853330"/>
                <a:gd name="connsiteY65" fmla="*/ 697357 h 852170"/>
                <a:gd name="connsiteX66" fmla="*/ 421481 w 1853330"/>
                <a:gd name="connsiteY66" fmla="*/ 728313 h 852170"/>
                <a:gd name="connsiteX67" fmla="*/ 400050 w 1853330"/>
                <a:gd name="connsiteY67" fmla="*/ 742601 h 852170"/>
                <a:gd name="connsiteX68" fmla="*/ 364331 w 1853330"/>
                <a:gd name="connsiteY68" fmla="*/ 771176 h 852170"/>
                <a:gd name="connsiteX69" fmla="*/ 304800 w 1853330"/>
                <a:gd name="connsiteY69" fmla="*/ 804513 h 852170"/>
                <a:gd name="connsiteX70" fmla="*/ 364331 w 1853330"/>
                <a:gd name="connsiteY70" fmla="*/ 790226 h 852170"/>
                <a:gd name="connsiteX71" fmla="*/ 404812 w 1853330"/>
                <a:gd name="connsiteY71" fmla="*/ 759270 h 852170"/>
                <a:gd name="connsiteX72" fmla="*/ 390525 w 1853330"/>
                <a:gd name="connsiteY72" fmla="*/ 794988 h 852170"/>
                <a:gd name="connsiteX73" fmla="*/ 371475 w 1853330"/>
                <a:gd name="connsiteY73" fmla="*/ 852138 h 852170"/>
                <a:gd name="connsiteX74" fmla="*/ 407193 w 1853330"/>
                <a:gd name="connsiteY74" fmla="*/ 802132 h 852170"/>
                <a:gd name="connsiteX75" fmla="*/ 438150 w 1853330"/>
                <a:gd name="connsiteY75" fmla="*/ 735457 h 852170"/>
                <a:gd name="connsiteX76" fmla="*/ 490537 w 1853330"/>
                <a:gd name="connsiteY76" fmla="*/ 673545 h 852170"/>
                <a:gd name="connsiteX77" fmla="*/ 552450 w 1853330"/>
                <a:gd name="connsiteY77" fmla="*/ 633063 h 852170"/>
                <a:gd name="connsiteX78" fmla="*/ 631031 w 1853330"/>
                <a:gd name="connsiteY78" fmla="*/ 580676 h 852170"/>
                <a:gd name="connsiteX79" fmla="*/ 711993 w 1853330"/>
                <a:gd name="connsiteY79" fmla="*/ 535432 h 852170"/>
                <a:gd name="connsiteX80" fmla="*/ 819150 w 1853330"/>
                <a:gd name="connsiteY80" fmla="*/ 492570 h 852170"/>
                <a:gd name="connsiteX81" fmla="*/ 928687 w 1853330"/>
                <a:gd name="connsiteY81" fmla="*/ 423513 h 852170"/>
                <a:gd name="connsiteX82" fmla="*/ 1038225 w 1853330"/>
                <a:gd name="connsiteY82" fmla="*/ 359220 h 852170"/>
                <a:gd name="connsiteX83" fmla="*/ 1176337 w 1853330"/>
                <a:gd name="connsiteY83" fmla="*/ 283020 h 852170"/>
                <a:gd name="connsiteX84" fmla="*/ 1278731 w 1853330"/>
                <a:gd name="connsiteY84" fmla="*/ 254445 h 852170"/>
                <a:gd name="connsiteX85" fmla="*/ 1373981 w 1853330"/>
                <a:gd name="connsiteY85" fmla="*/ 247301 h 852170"/>
                <a:gd name="connsiteX86" fmla="*/ 1488281 w 1853330"/>
                <a:gd name="connsiteY86" fmla="*/ 252063 h 852170"/>
                <a:gd name="connsiteX87" fmla="*/ 1588293 w 1853330"/>
                <a:gd name="connsiteY87" fmla="*/ 235395 h 852170"/>
                <a:gd name="connsiteX88" fmla="*/ 1657350 w 1853330"/>
                <a:gd name="connsiteY88" fmla="*/ 209201 h 852170"/>
                <a:gd name="connsiteX89" fmla="*/ 1733550 w 1853330"/>
                <a:gd name="connsiteY89" fmla="*/ 161576 h 852170"/>
                <a:gd name="connsiteX90" fmla="*/ 1781175 w 1853330"/>
                <a:gd name="connsiteY90" fmla="*/ 116332 h 852170"/>
                <a:gd name="connsiteX91" fmla="*/ 1821656 w 1853330"/>
                <a:gd name="connsiteY91" fmla="*/ 73469 h 852170"/>
                <a:gd name="connsiteX92" fmla="*/ 1852611 w 1853330"/>
                <a:gd name="connsiteY92" fmla="*/ 6795 h 852170"/>
                <a:gd name="connsiteX93" fmla="*/ 1840705 w 1853330"/>
                <a:gd name="connsiteY93" fmla="*/ 6794 h 852170"/>
                <a:gd name="connsiteX0" fmla="*/ 1840705 w 1853330"/>
                <a:gd name="connsiteY0" fmla="*/ 6794 h 852170"/>
                <a:gd name="connsiteX1" fmla="*/ 1809750 w 1853330"/>
                <a:gd name="connsiteY1" fmla="*/ 47276 h 852170"/>
                <a:gd name="connsiteX2" fmla="*/ 1757362 w 1853330"/>
                <a:gd name="connsiteY2" fmla="*/ 113951 h 852170"/>
                <a:gd name="connsiteX3" fmla="*/ 1697831 w 1853330"/>
                <a:gd name="connsiteY3" fmla="*/ 163957 h 852170"/>
                <a:gd name="connsiteX4" fmla="*/ 1616868 w 1853330"/>
                <a:gd name="connsiteY4" fmla="*/ 206820 h 852170"/>
                <a:gd name="connsiteX5" fmla="*/ 1547812 w 1853330"/>
                <a:gd name="connsiteY5" fmla="*/ 225870 h 852170"/>
                <a:gd name="connsiteX6" fmla="*/ 1447800 w 1853330"/>
                <a:gd name="connsiteY6" fmla="*/ 233013 h 852170"/>
                <a:gd name="connsiteX7" fmla="*/ 1331118 w 1853330"/>
                <a:gd name="connsiteY7" fmla="*/ 230632 h 852170"/>
                <a:gd name="connsiteX8" fmla="*/ 1204912 w 1853330"/>
                <a:gd name="connsiteY8" fmla="*/ 259207 h 852170"/>
                <a:gd name="connsiteX9" fmla="*/ 1066800 w 1853330"/>
                <a:gd name="connsiteY9" fmla="*/ 323500 h 852170"/>
                <a:gd name="connsiteX10" fmla="*/ 971550 w 1853330"/>
                <a:gd name="connsiteY10" fmla="*/ 383032 h 852170"/>
                <a:gd name="connsiteX11" fmla="*/ 878681 w 1853330"/>
                <a:gd name="connsiteY11" fmla="*/ 437801 h 852170"/>
                <a:gd name="connsiteX12" fmla="*/ 840581 w 1853330"/>
                <a:gd name="connsiteY12" fmla="*/ 463995 h 852170"/>
                <a:gd name="connsiteX13" fmla="*/ 821531 w 1853330"/>
                <a:gd name="connsiteY13" fmla="*/ 449707 h 852170"/>
                <a:gd name="connsiteX14" fmla="*/ 788193 w 1853330"/>
                <a:gd name="connsiteY14" fmla="*/ 411607 h 852170"/>
                <a:gd name="connsiteX15" fmla="*/ 759618 w 1853330"/>
                <a:gd name="connsiteY15" fmla="*/ 356838 h 852170"/>
                <a:gd name="connsiteX16" fmla="*/ 721518 w 1853330"/>
                <a:gd name="connsiteY16" fmla="*/ 321120 h 852170"/>
                <a:gd name="connsiteX17" fmla="*/ 685800 w 1853330"/>
                <a:gd name="connsiteY17" fmla="*/ 292545 h 852170"/>
                <a:gd name="connsiteX18" fmla="*/ 657225 w 1853330"/>
                <a:gd name="connsiteY18" fmla="*/ 285401 h 852170"/>
                <a:gd name="connsiteX19" fmla="*/ 688181 w 1853330"/>
                <a:gd name="connsiteY19" fmla="*/ 311595 h 852170"/>
                <a:gd name="connsiteX20" fmla="*/ 726281 w 1853330"/>
                <a:gd name="connsiteY20" fmla="*/ 344932 h 852170"/>
                <a:gd name="connsiteX21" fmla="*/ 762000 w 1853330"/>
                <a:gd name="connsiteY21" fmla="*/ 387795 h 852170"/>
                <a:gd name="connsiteX22" fmla="*/ 781050 w 1853330"/>
                <a:gd name="connsiteY22" fmla="*/ 430657 h 852170"/>
                <a:gd name="connsiteX23" fmla="*/ 812006 w 1853330"/>
                <a:gd name="connsiteY23" fmla="*/ 461613 h 852170"/>
                <a:gd name="connsiteX24" fmla="*/ 823912 w 1853330"/>
                <a:gd name="connsiteY24" fmla="*/ 475901 h 852170"/>
                <a:gd name="connsiteX25" fmla="*/ 788193 w 1853330"/>
                <a:gd name="connsiteY25" fmla="*/ 487807 h 852170"/>
                <a:gd name="connsiteX26" fmla="*/ 719137 w 1853330"/>
                <a:gd name="connsiteY26" fmla="*/ 514001 h 852170"/>
                <a:gd name="connsiteX27" fmla="*/ 640556 w 1853330"/>
                <a:gd name="connsiteY27" fmla="*/ 559245 h 852170"/>
                <a:gd name="connsiteX28" fmla="*/ 576262 w 1853330"/>
                <a:gd name="connsiteY28" fmla="*/ 599726 h 852170"/>
                <a:gd name="connsiteX29" fmla="*/ 533400 w 1853330"/>
                <a:gd name="connsiteY29" fmla="*/ 623538 h 852170"/>
                <a:gd name="connsiteX30" fmla="*/ 519112 w 1853330"/>
                <a:gd name="connsiteY30" fmla="*/ 604488 h 852170"/>
                <a:gd name="connsiteX31" fmla="*/ 466725 w 1853330"/>
                <a:gd name="connsiteY31" fmla="*/ 535432 h 852170"/>
                <a:gd name="connsiteX32" fmla="*/ 433387 w 1853330"/>
                <a:gd name="connsiteY32" fmla="*/ 494951 h 852170"/>
                <a:gd name="connsiteX33" fmla="*/ 371475 w 1853330"/>
                <a:gd name="connsiteY33" fmla="*/ 471138 h 852170"/>
                <a:gd name="connsiteX34" fmla="*/ 316706 w 1853330"/>
                <a:gd name="connsiteY34" fmla="*/ 456851 h 852170"/>
                <a:gd name="connsiteX35" fmla="*/ 247650 w 1853330"/>
                <a:gd name="connsiteY35" fmla="*/ 423513 h 852170"/>
                <a:gd name="connsiteX36" fmla="*/ 290512 w 1853330"/>
                <a:gd name="connsiteY36" fmla="*/ 456851 h 852170"/>
                <a:gd name="connsiteX37" fmla="*/ 364331 w 1853330"/>
                <a:gd name="connsiteY37" fmla="*/ 485426 h 852170"/>
                <a:gd name="connsiteX38" fmla="*/ 419100 w 1853330"/>
                <a:gd name="connsiteY38" fmla="*/ 504476 h 852170"/>
                <a:gd name="connsiteX39" fmla="*/ 464343 w 1853330"/>
                <a:gd name="connsiteY39" fmla="*/ 554482 h 852170"/>
                <a:gd name="connsiteX40" fmla="*/ 500062 w 1853330"/>
                <a:gd name="connsiteY40" fmla="*/ 599726 h 852170"/>
                <a:gd name="connsiteX41" fmla="*/ 521493 w 1853330"/>
                <a:gd name="connsiteY41" fmla="*/ 633063 h 852170"/>
                <a:gd name="connsiteX42" fmla="*/ 500062 w 1853330"/>
                <a:gd name="connsiteY42" fmla="*/ 647351 h 852170"/>
                <a:gd name="connsiteX43" fmla="*/ 461962 w 1853330"/>
                <a:gd name="connsiteY43" fmla="*/ 683070 h 852170"/>
                <a:gd name="connsiteX44" fmla="*/ 433387 w 1853330"/>
                <a:gd name="connsiteY44" fmla="*/ 718788 h 852170"/>
                <a:gd name="connsiteX45" fmla="*/ 397668 w 1853330"/>
                <a:gd name="connsiteY45" fmla="*/ 685451 h 852170"/>
                <a:gd name="connsiteX46" fmla="*/ 316706 w 1853330"/>
                <a:gd name="connsiteY46" fmla="*/ 652113 h 852170"/>
                <a:gd name="connsiteX47" fmla="*/ 250031 w 1853330"/>
                <a:gd name="connsiteY47" fmla="*/ 630682 h 852170"/>
                <a:gd name="connsiteX48" fmla="*/ 166687 w 1853330"/>
                <a:gd name="connsiteY48" fmla="*/ 599726 h 852170"/>
                <a:gd name="connsiteX49" fmla="*/ 147637 w 1853330"/>
                <a:gd name="connsiteY49" fmla="*/ 585438 h 852170"/>
                <a:gd name="connsiteX50" fmla="*/ 130968 w 1853330"/>
                <a:gd name="connsiteY50" fmla="*/ 530670 h 852170"/>
                <a:gd name="connsiteX51" fmla="*/ 102393 w 1853330"/>
                <a:gd name="connsiteY51" fmla="*/ 485426 h 852170"/>
                <a:gd name="connsiteX52" fmla="*/ 71437 w 1853330"/>
                <a:gd name="connsiteY52" fmla="*/ 447326 h 852170"/>
                <a:gd name="connsiteX53" fmla="*/ 90487 w 1853330"/>
                <a:gd name="connsiteY53" fmla="*/ 483045 h 852170"/>
                <a:gd name="connsiteX54" fmla="*/ 119062 w 1853330"/>
                <a:gd name="connsiteY54" fmla="*/ 528288 h 852170"/>
                <a:gd name="connsiteX55" fmla="*/ 130968 w 1853330"/>
                <a:gd name="connsiteY55" fmla="*/ 580676 h 852170"/>
                <a:gd name="connsiteX56" fmla="*/ 111918 w 1853330"/>
                <a:gd name="connsiteY56" fmla="*/ 568770 h 852170"/>
                <a:gd name="connsiteX57" fmla="*/ 76200 w 1853330"/>
                <a:gd name="connsiteY57" fmla="*/ 537813 h 852170"/>
                <a:gd name="connsiteX58" fmla="*/ 33337 w 1853330"/>
                <a:gd name="connsiteY58" fmla="*/ 509238 h 852170"/>
                <a:gd name="connsiteX59" fmla="*/ 0 w 1853330"/>
                <a:gd name="connsiteY59" fmla="*/ 471138 h 852170"/>
                <a:gd name="connsiteX60" fmla="*/ 33337 w 1853330"/>
                <a:gd name="connsiteY60" fmla="*/ 523526 h 852170"/>
                <a:gd name="connsiteX61" fmla="*/ 78581 w 1853330"/>
                <a:gd name="connsiteY61" fmla="*/ 566388 h 852170"/>
                <a:gd name="connsiteX62" fmla="*/ 157162 w 1853330"/>
                <a:gd name="connsiteY62" fmla="*/ 606870 h 852170"/>
                <a:gd name="connsiteX63" fmla="*/ 235743 w 1853330"/>
                <a:gd name="connsiteY63" fmla="*/ 637826 h 852170"/>
                <a:gd name="connsiteX64" fmla="*/ 333375 w 1853330"/>
                <a:gd name="connsiteY64" fmla="*/ 668782 h 852170"/>
                <a:gd name="connsiteX65" fmla="*/ 388143 w 1853330"/>
                <a:gd name="connsiteY65" fmla="*/ 697357 h 852170"/>
                <a:gd name="connsiteX66" fmla="*/ 421481 w 1853330"/>
                <a:gd name="connsiteY66" fmla="*/ 728313 h 852170"/>
                <a:gd name="connsiteX67" fmla="*/ 400050 w 1853330"/>
                <a:gd name="connsiteY67" fmla="*/ 742601 h 852170"/>
                <a:gd name="connsiteX68" fmla="*/ 364331 w 1853330"/>
                <a:gd name="connsiteY68" fmla="*/ 771176 h 852170"/>
                <a:gd name="connsiteX69" fmla="*/ 304800 w 1853330"/>
                <a:gd name="connsiteY69" fmla="*/ 804513 h 852170"/>
                <a:gd name="connsiteX70" fmla="*/ 364331 w 1853330"/>
                <a:gd name="connsiteY70" fmla="*/ 790226 h 852170"/>
                <a:gd name="connsiteX71" fmla="*/ 404812 w 1853330"/>
                <a:gd name="connsiteY71" fmla="*/ 759270 h 852170"/>
                <a:gd name="connsiteX72" fmla="*/ 390525 w 1853330"/>
                <a:gd name="connsiteY72" fmla="*/ 794988 h 852170"/>
                <a:gd name="connsiteX73" fmla="*/ 371475 w 1853330"/>
                <a:gd name="connsiteY73" fmla="*/ 852138 h 852170"/>
                <a:gd name="connsiteX74" fmla="*/ 407193 w 1853330"/>
                <a:gd name="connsiteY74" fmla="*/ 802132 h 852170"/>
                <a:gd name="connsiteX75" fmla="*/ 438150 w 1853330"/>
                <a:gd name="connsiteY75" fmla="*/ 735457 h 852170"/>
                <a:gd name="connsiteX76" fmla="*/ 490537 w 1853330"/>
                <a:gd name="connsiteY76" fmla="*/ 673545 h 852170"/>
                <a:gd name="connsiteX77" fmla="*/ 552450 w 1853330"/>
                <a:gd name="connsiteY77" fmla="*/ 633063 h 852170"/>
                <a:gd name="connsiteX78" fmla="*/ 631031 w 1853330"/>
                <a:gd name="connsiteY78" fmla="*/ 580676 h 852170"/>
                <a:gd name="connsiteX79" fmla="*/ 711993 w 1853330"/>
                <a:gd name="connsiteY79" fmla="*/ 535432 h 852170"/>
                <a:gd name="connsiteX80" fmla="*/ 819150 w 1853330"/>
                <a:gd name="connsiteY80" fmla="*/ 492570 h 852170"/>
                <a:gd name="connsiteX81" fmla="*/ 928687 w 1853330"/>
                <a:gd name="connsiteY81" fmla="*/ 423513 h 852170"/>
                <a:gd name="connsiteX82" fmla="*/ 1038225 w 1853330"/>
                <a:gd name="connsiteY82" fmla="*/ 359220 h 852170"/>
                <a:gd name="connsiteX83" fmla="*/ 1176337 w 1853330"/>
                <a:gd name="connsiteY83" fmla="*/ 283020 h 852170"/>
                <a:gd name="connsiteX84" fmla="*/ 1278731 w 1853330"/>
                <a:gd name="connsiteY84" fmla="*/ 254445 h 852170"/>
                <a:gd name="connsiteX85" fmla="*/ 1373981 w 1853330"/>
                <a:gd name="connsiteY85" fmla="*/ 247301 h 852170"/>
                <a:gd name="connsiteX86" fmla="*/ 1488281 w 1853330"/>
                <a:gd name="connsiteY86" fmla="*/ 252063 h 852170"/>
                <a:gd name="connsiteX87" fmla="*/ 1588293 w 1853330"/>
                <a:gd name="connsiteY87" fmla="*/ 235395 h 852170"/>
                <a:gd name="connsiteX88" fmla="*/ 1657350 w 1853330"/>
                <a:gd name="connsiteY88" fmla="*/ 209201 h 852170"/>
                <a:gd name="connsiteX89" fmla="*/ 1733550 w 1853330"/>
                <a:gd name="connsiteY89" fmla="*/ 161576 h 852170"/>
                <a:gd name="connsiteX90" fmla="*/ 1781175 w 1853330"/>
                <a:gd name="connsiteY90" fmla="*/ 116332 h 852170"/>
                <a:gd name="connsiteX91" fmla="*/ 1821656 w 1853330"/>
                <a:gd name="connsiteY91" fmla="*/ 73469 h 852170"/>
                <a:gd name="connsiteX92" fmla="*/ 1852611 w 1853330"/>
                <a:gd name="connsiteY92" fmla="*/ 6795 h 852170"/>
                <a:gd name="connsiteX93" fmla="*/ 1840705 w 1853330"/>
                <a:gd name="connsiteY93" fmla="*/ 6794 h 852170"/>
                <a:gd name="connsiteX0" fmla="*/ 1840705 w 1853330"/>
                <a:gd name="connsiteY0" fmla="*/ 6794 h 852170"/>
                <a:gd name="connsiteX1" fmla="*/ 1809750 w 1853330"/>
                <a:gd name="connsiteY1" fmla="*/ 47276 h 852170"/>
                <a:gd name="connsiteX2" fmla="*/ 1757362 w 1853330"/>
                <a:gd name="connsiteY2" fmla="*/ 113951 h 852170"/>
                <a:gd name="connsiteX3" fmla="*/ 1697831 w 1853330"/>
                <a:gd name="connsiteY3" fmla="*/ 163957 h 852170"/>
                <a:gd name="connsiteX4" fmla="*/ 1616868 w 1853330"/>
                <a:gd name="connsiteY4" fmla="*/ 206820 h 852170"/>
                <a:gd name="connsiteX5" fmla="*/ 1547812 w 1853330"/>
                <a:gd name="connsiteY5" fmla="*/ 225870 h 852170"/>
                <a:gd name="connsiteX6" fmla="*/ 1447800 w 1853330"/>
                <a:gd name="connsiteY6" fmla="*/ 233013 h 852170"/>
                <a:gd name="connsiteX7" fmla="*/ 1331118 w 1853330"/>
                <a:gd name="connsiteY7" fmla="*/ 230632 h 852170"/>
                <a:gd name="connsiteX8" fmla="*/ 1204912 w 1853330"/>
                <a:gd name="connsiteY8" fmla="*/ 259207 h 852170"/>
                <a:gd name="connsiteX9" fmla="*/ 1066800 w 1853330"/>
                <a:gd name="connsiteY9" fmla="*/ 323500 h 852170"/>
                <a:gd name="connsiteX10" fmla="*/ 971550 w 1853330"/>
                <a:gd name="connsiteY10" fmla="*/ 383032 h 852170"/>
                <a:gd name="connsiteX11" fmla="*/ 878681 w 1853330"/>
                <a:gd name="connsiteY11" fmla="*/ 437801 h 852170"/>
                <a:gd name="connsiteX12" fmla="*/ 840581 w 1853330"/>
                <a:gd name="connsiteY12" fmla="*/ 463995 h 852170"/>
                <a:gd name="connsiteX13" fmla="*/ 821531 w 1853330"/>
                <a:gd name="connsiteY13" fmla="*/ 449707 h 852170"/>
                <a:gd name="connsiteX14" fmla="*/ 788193 w 1853330"/>
                <a:gd name="connsiteY14" fmla="*/ 411607 h 852170"/>
                <a:gd name="connsiteX15" fmla="*/ 759618 w 1853330"/>
                <a:gd name="connsiteY15" fmla="*/ 356838 h 852170"/>
                <a:gd name="connsiteX16" fmla="*/ 721518 w 1853330"/>
                <a:gd name="connsiteY16" fmla="*/ 321120 h 852170"/>
                <a:gd name="connsiteX17" fmla="*/ 685800 w 1853330"/>
                <a:gd name="connsiteY17" fmla="*/ 292545 h 852170"/>
                <a:gd name="connsiteX18" fmla="*/ 657225 w 1853330"/>
                <a:gd name="connsiteY18" fmla="*/ 285401 h 852170"/>
                <a:gd name="connsiteX19" fmla="*/ 688181 w 1853330"/>
                <a:gd name="connsiteY19" fmla="*/ 311595 h 852170"/>
                <a:gd name="connsiteX20" fmla="*/ 726281 w 1853330"/>
                <a:gd name="connsiteY20" fmla="*/ 344932 h 852170"/>
                <a:gd name="connsiteX21" fmla="*/ 762000 w 1853330"/>
                <a:gd name="connsiteY21" fmla="*/ 387795 h 852170"/>
                <a:gd name="connsiteX22" fmla="*/ 781050 w 1853330"/>
                <a:gd name="connsiteY22" fmla="*/ 430657 h 852170"/>
                <a:gd name="connsiteX23" fmla="*/ 812006 w 1853330"/>
                <a:gd name="connsiteY23" fmla="*/ 461613 h 852170"/>
                <a:gd name="connsiteX24" fmla="*/ 823912 w 1853330"/>
                <a:gd name="connsiteY24" fmla="*/ 475901 h 852170"/>
                <a:gd name="connsiteX25" fmla="*/ 788193 w 1853330"/>
                <a:gd name="connsiteY25" fmla="*/ 487807 h 852170"/>
                <a:gd name="connsiteX26" fmla="*/ 719137 w 1853330"/>
                <a:gd name="connsiteY26" fmla="*/ 514001 h 852170"/>
                <a:gd name="connsiteX27" fmla="*/ 640556 w 1853330"/>
                <a:gd name="connsiteY27" fmla="*/ 559245 h 852170"/>
                <a:gd name="connsiteX28" fmla="*/ 576262 w 1853330"/>
                <a:gd name="connsiteY28" fmla="*/ 599726 h 852170"/>
                <a:gd name="connsiteX29" fmla="*/ 533400 w 1853330"/>
                <a:gd name="connsiteY29" fmla="*/ 623538 h 852170"/>
                <a:gd name="connsiteX30" fmla="*/ 519112 w 1853330"/>
                <a:gd name="connsiteY30" fmla="*/ 604488 h 852170"/>
                <a:gd name="connsiteX31" fmla="*/ 466725 w 1853330"/>
                <a:gd name="connsiteY31" fmla="*/ 535432 h 852170"/>
                <a:gd name="connsiteX32" fmla="*/ 433387 w 1853330"/>
                <a:gd name="connsiteY32" fmla="*/ 494951 h 852170"/>
                <a:gd name="connsiteX33" fmla="*/ 371475 w 1853330"/>
                <a:gd name="connsiteY33" fmla="*/ 471138 h 852170"/>
                <a:gd name="connsiteX34" fmla="*/ 316706 w 1853330"/>
                <a:gd name="connsiteY34" fmla="*/ 456851 h 852170"/>
                <a:gd name="connsiteX35" fmla="*/ 247650 w 1853330"/>
                <a:gd name="connsiteY35" fmla="*/ 423513 h 852170"/>
                <a:gd name="connsiteX36" fmla="*/ 290512 w 1853330"/>
                <a:gd name="connsiteY36" fmla="*/ 456851 h 852170"/>
                <a:gd name="connsiteX37" fmla="*/ 364331 w 1853330"/>
                <a:gd name="connsiteY37" fmla="*/ 485426 h 852170"/>
                <a:gd name="connsiteX38" fmla="*/ 419100 w 1853330"/>
                <a:gd name="connsiteY38" fmla="*/ 504476 h 852170"/>
                <a:gd name="connsiteX39" fmla="*/ 464343 w 1853330"/>
                <a:gd name="connsiteY39" fmla="*/ 554482 h 852170"/>
                <a:gd name="connsiteX40" fmla="*/ 500062 w 1853330"/>
                <a:gd name="connsiteY40" fmla="*/ 599726 h 852170"/>
                <a:gd name="connsiteX41" fmla="*/ 521493 w 1853330"/>
                <a:gd name="connsiteY41" fmla="*/ 633063 h 852170"/>
                <a:gd name="connsiteX42" fmla="*/ 500062 w 1853330"/>
                <a:gd name="connsiteY42" fmla="*/ 647351 h 852170"/>
                <a:gd name="connsiteX43" fmla="*/ 461962 w 1853330"/>
                <a:gd name="connsiteY43" fmla="*/ 683070 h 852170"/>
                <a:gd name="connsiteX44" fmla="*/ 433387 w 1853330"/>
                <a:gd name="connsiteY44" fmla="*/ 718788 h 852170"/>
                <a:gd name="connsiteX45" fmla="*/ 397668 w 1853330"/>
                <a:gd name="connsiteY45" fmla="*/ 685451 h 852170"/>
                <a:gd name="connsiteX46" fmla="*/ 316706 w 1853330"/>
                <a:gd name="connsiteY46" fmla="*/ 652113 h 852170"/>
                <a:gd name="connsiteX47" fmla="*/ 250031 w 1853330"/>
                <a:gd name="connsiteY47" fmla="*/ 630682 h 852170"/>
                <a:gd name="connsiteX48" fmla="*/ 166687 w 1853330"/>
                <a:gd name="connsiteY48" fmla="*/ 599726 h 852170"/>
                <a:gd name="connsiteX49" fmla="*/ 147637 w 1853330"/>
                <a:gd name="connsiteY49" fmla="*/ 585438 h 852170"/>
                <a:gd name="connsiteX50" fmla="*/ 130968 w 1853330"/>
                <a:gd name="connsiteY50" fmla="*/ 530670 h 852170"/>
                <a:gd name="connsiteX51" fmla="*/ 102393 w 1853330"/>
                <a:gd name="connsiteY51" fmla="*/ 485426 h 852170"/>
                <a:gd name="connsiteX52" fmla="*/ 71437 w 1853330"/>
                <a:gd name="connsiteY52" fmla="*/ 447326 h 852170"/>
                <a:gd name="connsiteX53" fmla="*/ 90487 w 1853330"/>
                <a:gd name="connsiteY53" fmla="*/ 483045 h 852170"/>
                <a:gd name="connsiteX54" fmla="*/ 119062 w 1853330"/>
                <a:gd name="connsiteY54" fmla="*/ 528288 h 852170"/>
                <a:gd name="connsiteX55" fmla="*/ 130968 w 1853330"/>
                <a:gd name="connsiteY55" fmla="*/ 580676 h 852170"/>
                <a:gd name="connsiteX56" fmla="*/ 111918 w 1853330"/>
                <a:gd name="connsiteY56" fmla="*/ 568770 h 852170"/>
                <a:gd name="connsiteX57" fmla="*/ 76200 w 1853330"/>
                <a:gd name="connsiteY57" fmla="*/ 537813 h 852170"/>
                <a:gd name="connsiteX58" fmla="*/ 33337 w 1853330"/>
                <a:gd name="connsiteY58" fmla="*/ 509238 h 852170"/>
                <a:gd name="connsiteX59" fmla="*/ 0 w 1853330"/>
                <a:gd name="connsiteY59" fmla="*/ 471138 h 852170"/>
                <a:gd name="connsiteX60" fmla="*/ 33337 w 1853330"/>
                <a:gd name="connsiteY60" fmla="*/ 523526 h 852170"/>
                <a:gd name="connsiteX61" fmla="*/ 78581 w 1853330"/>
                <a:gd name="connsiteY61" fmla="*/ 566388 h 852170"/>
                <a:gd name="connsiteX62" fmla="*/ 157162 w 1853330"/>
                <a:gd name="connsiteY62" fmla="*/ 606870 h 852170"/>
                <a:gd name="connsiteX63" fmla="*/ 235743 w 1853330"/>
                <a:gd name="connsiteY63" fmla="*/ 637826 h 852170"/>
                <a:gd name="connsiteX64" fmla="*/ 333375 w 1853330"/>
                <a:gd name="connsiteY64" fmla="*/ 668782 h 852170"/>
                <a:gd name="connsiteX65" fmla="*/ 388143 w 1853330"/>
                <a:gd name="connsiteY65" fmla="*/ 697357 h 852170"/>
                <a:gd name="connsiteX66" fmla="*/ 421481 w 1853330"/>
                <a:gd name="connsiteY66" fmla="*/ 728313 h 852170"/>
                <a:gd name="connsiteX67" fmla="*/ 400050 w 1853330"/>
                <a:gd name="connsiteY67" fmla="*/ 742601 h 852170"/>
                <a:gd name="connsiteX68" fmla="*/ 364331 w 1853330"/>
                <a:gd name="connsiteY68" fmla="*/ 771176 h 852170"/>
                <a:gd name="connsiteX69" fmla="*/ 304800 w 1853330"/>
                <a:gd name="connsiteY69" fmla="*/ 804513 h 852170"/>
                <a:gd name="connsiteX70" fmla="*/ 364331 w 1853330"/>
                <a:gd name="connsiteY70" fmla="*/ 790226 h 852170"/>
                <a:gd name="connsiteX71" fmla="*/ 404812 w 1853330"/>
                <a:gd name="connsiteY71" fmla="*/ 759270 h 852170"/>
                <a:gd name="connsiteX72" fmla="*/ 390525 w 1853330"/>
                <a:gd name="connsiteY72" fmla="*/ 794988 h 852170"/>
                <a:gd name="connsiteX73" fmla="*/ 371475 w 1853330"/>
                <a:gd name="connsiteY73" fmla="*/ 852138 h 852170"/>
                <a:gd name="connsiteX74" fmla="*/ 407193 w 1853330"/>
                <a:gd name="connsiteY74" fmla="*/ 802132 h 852170"/>
                <a:gd name="connsiteX75" fmla="*/ 438150 w 1853330"/>
                <a:gd name="connsiteY75" fmla="*/ 735457 h 852170"/>
                <a:gd name="connsiteX76" fmla="*/ 490537 w 1853330"/>
                <a:gd name="connsiteY76" fmla="*/ 673545 h 852170"/>
                <a:gd name="connsiteX77" fmla="*/ 552450 w 1853330"/>
                <a:gd name="connsiteY77" fmla="*/ 633063 h 852170"/>
                <a:gd name="connsiteX78" fmla="*/ 631031 w 1853330"/>
                <a:gd name="connsiteY78" fmla="*/ 580676 h 852170"/>
                <a:gd name="connsiteX79" fmla="*/ 711993 w 1853330"/>
                <a:gd name="connsiteY79" fmla="*/ 535432 h 852170"/>
                <a:gd name="connsiteX80" fmla="*/ 819150 w 1853330"/>
                <a:gd name="connsiteY80" fmla="*/ 492570 h 852170"/>
                <a:gd name="connsiteX81" fmla="*/ 928687 w 1853330"/>
                <a:gd name="connsiteY81" fmla="*/ 423513 h 852170"/>
                <a:gd name="connsiteX82" fmla="*/ 1042987 w 1853330"/>
                <a:gd name="connsiteY82" fmla="*/ 354458 h 852170"/>
                <a:gd name="connsiteX83" fmla="*/ 1176337 w 1853330"/>
                <a:gd name="connsiteY83" fmla="*/ 283020 h 852170"/>
                <a:gd name="connsiteX84" fmla="*/ 1278731 w 1853330"/>
                <a:gd name="connsiteY84" fmla="*/ 254445 h 852170"/>
                <a:gd name="connsiteX85" fmla="*/ 1373981 w 1853330"/>
                <a:gd name="connsiteY85" fmla="*/ 247301 h 852170"/>
                <a:gd name="connsiteX86" fmla="*/ 1488281 w 1853330"/>
                <a:gd name="connsiteY86" fmla="*/ 252063 h 852170"/>
                <a:gd name="connsiteX87" fmla="*/ 1588293 w 1853330"/>
                <a:gd name="connsiteY87" fmla="*/ 235395 h 852170"/>
                <a:gd name="connsiteX88" fmla="*/ 1657350 w 1853330"/>
                <a:gd name="connsiteY88" fmla="*/ 209201 h 852170"/>
                <a:gd name="connsiteX89" fmla="*/ 1733550 w 1853330"/>
                <a:gd name="connsiteY89" fmla="*/ 161576 h 852170"/>
                <a:gd name="connsiteX90" fmla="*/ 1781175 w 1853330"/>
                <a:gd name="connsiteY90" fmla="*/ 116332 h 852170"/>
                <a:gd name="connsiteX91" fmla="*/ 1821656 w 1853330"/>
                <a:gd name="connsiteY91" fmla="*/ 73469 h 852170"/>
                <a:gd name="connsiteX92" fmla="*/ 1852611 w 1853330"/>
                <a:gd name="connsiteY92" fmla="*/ 6795 h 852170"/>
                <a:gd name="connsiteX93" fmla="*/ 1840705 w 1853330"/>
                <a:gd name="connsiteY93" fmla="*/ 6794 h 852170"/>
                <a:gd name="connsiteX0" fmla="*/ 1840705 w 1853330"/>
                <a:gd name="connsiteY0" fmla="*/ 6794 h 852170"/>
                <a:gd name="connsiteX1" fmla="*/ 1809750 w 1853330"/>
                <a:gd name="connsiteY1" fmla="*/ 47276 h 852170"/>
                <a:gd name="connsiteX2" fmla="*/ 1757362 w 1853330"/>
                <a:gd name="connsiteY2" fmla="*/ 113951 h 852170"/>
                <a:gd name="connsiteX3" fmla="*/ 1697831 w 1853330"/>
                <a:gd name="connsiteY3" fmla="*/ 163957 h 852170"/>
                <a:gd name="connsiteX4" fmla="*/ 1616868 w 1853330"/>
                <a:gd name="connsiteY4" fmla="*/ 206820 h 852170"/>
                <a:gd name="connsiteX5" fmla="*/ 1547812 w 1853330"/>
                <a:gd name="connsiteY5" fmla="*/ 225870 h 852170"/>
                <a:gd name="connsiteX6" fmla="*/ 1447800 w 1853330"/>
                <a:gd name="connsiteY6" fmla="*/ 233013 h 852170"/>
                <a:gd name="connsiteX7" fmla="*/ 1331118 w 1853330"/>
                <a:gd name="connsiteY7" fmla="*/ 230632 h 852170"/>
                <a:gd name="connsiteX8" fmla="*/ 1204912 w 1853330"/>
                <a:gd name="connsiteY8" fmla="*/ 259207 h 852170"/>
                <a:gd name="connsiteX9" fmla="*/ 1066800 w 1853330"/>
                <a:gd name="connsiteY9" fmla="*/ 323500 h 852170"/>
                <a:gd name="connsiteX10" fmla="*/ 971550 w 1853330"/>
                <a:gd name="connsiteY10" fmla="*/ 383032 h 852170"/>
                <a:gd name="connsiteX11" fmla="*/ 878681 w 1853330"/>
                <a:gd name="connsiteY11" fmla="*/ 437801 h 852170"/>
                <a:gd name="connsiteX12" fmla="*/ 840581 w 1853330"/>
                <a:gd name="connsiteY12" fmla="*/ 463995 h 852170"/>
                <a:gd name="connsiteX13" fmla="*/ 821531 w 1853330"/>
                <a:gd name="connsiteY13" fmla="*/ 449707 h 852170"/>
                <a:gd name="connsiteX14" fmla="*/ 788193 w 1853330"/>
                <a:gd name="connsiteY14" fmla="*/ 411607 h 852170"/>
                <a:gd name="connsiteX15" fmla="*/ 759618 w 1853330"/>
                <a:gd name="connsiteY15" fmla="*/ 356838 h 852170"/>
                <a:gd name="connsiteX16" fmla="*/ 721518 w 1853330"/>
                <a:gd name="connsiteY16" fmla="*/ 321120 h 852170"/>
                <a:gd name="connsiteX17" fmla="*/ 683419 w 1853330"/>
                <a:gd name="connsiteY17" fmla="*/ 299689 h 852170"/>
                <a:gd name="connsiteX18" fmla="*/ 657225 w 1853330"/>
                <a:gd name="connsiteY18" fmla="*/ 285401 h 852170"/>
                <a:gd name="connsiteX19" fmla="*/ 688181 w 1853330"/>
                <a:gd name="connsiteY19" fmla="*/ 311595 h 852170"/>
                <a:gd name="connsiteX20" fmla="*/ 726281 w 1853330"/>
                <a:gd name="connsiteY20" fmla="*/ 344932 h 852170"/>
                <a:gd name="connsiteX21" fmla="*/ 762000 w 1853330"/>
                <a:gd name="connsiteY21" fmla="*/ 387795 h 852170"/>
                <a:gd name="connsiteX22" fmla="*/ 781050 w 1853330"/>
                <a:gd name="connsiteY22" fmla="*/ 430657 h 852170"/>
                <a:gd name="connsiteX23" fmla="*/ 812006 w 1853330"/>
                <a:gd name="connsiteY23" fmla="*/ 461613 h 852170"/>
                <a:gd name="connsiteX24" fmla="*/ 823912 w 1853330"/>
                <a:gd name="connsiteY24" fmla="*/ 475901 h 852170"/>
                <a:gd name="connsiteX25" fmla="*/ 788193 w 1853330"/>
                <a:gd name="connsiteY25" fmla="*/ 487807 h 852170"/>
                <a:gd name="connsiteX26" fmla="*/ 719137 w 1853330"/>
                <a:gd name="connsiteY26" fmla="*/ 514001 h 852170"/>
                <a:gd name="connsiteX27" fmla="*/ 640556 w 1853330"/>
                <a:gd name="connsiteY27" fmla="*/ 559245 h 852170"/>
                <a:gd name="connsiteX28" fmla="*/ 576262 w 1853330"/>
                <a:gd name="connsiteY28" fmla="*/ 599726 h 852170"/>
                <a:gd name="connsiteX29" fmla="*/ 533400 w 1853330"/>
                <a:gd name="connsiteY29" fmla="*/ 623538 h 852170"/>
                <a:gd name="connsiteX30" fmla="*/ 519112 w 1853330"/>
                <a:gd name="connsiteY30" fmla="*/ 604488 h 852170"/>
                <a:gd name="connsiteX31" fmla="*/ 466725 w 1853330"/>
                <a:gd name="connsiteY31" fmla="*/ 535432 h 852170"/>
                <a:gd name="connsiteX32" fmla="*/ 433387 w 1853330"/>
                <a:gd name="connsiteY32" fmla="*/ 494951 h 852170"/>
                <a:gd name="connsiteX33" fmla="*/ 371475 w 1853330"/>
                <a:gd name="connsiteY33" fmla="*/ 471138 h 852170"/>
                <a:gd name="connsiteX34" fmla="*/ 316706 w 1853330"/>
                <a:gd name="connsiteY34" fmla="*/ 456851 h 852170"/>
                <a:gd name="connsiteX35" fmla="*/ 247650 w 1853330"/>
                <a:gd name="connsiteY35" fmla="*/ 423513 h 852170"/>
                <a:gd name="connsiteX36" fmla="*/ 290512 w 1853330"/>
                <a:gd name="connsiteY36" fmla="*/ 456851 h 852170"/>
                <a:gd name="connsiteX37" fmla="*/ 364331 w 1853330"/>
                <a:gd name="connsiteY37" fmla="*/ 485426 h 852170"/>
                <a:gd name="connsiteX38" fmla="*/ 419100 w 1853330"/>
                <a:gd name="connsiteY38" fmla="*/ 504476 h 852170"/>
                <a:gd name="connsiteX39" fmla="*/ 464343 w 1853330"/>
                <a:gd name="connsiteY39" fmla="*/ 554482 h 852170"/>
                <a:gd name="connsiteX40" fmla="*/ 500062 w 1853330"/>
                <a:gd name="connsiteY40" fmla="*/ 599726 h 852170"/>
                <a:gd name="connsiteX41" fmla="*/ 521493 w 1853330"/>
                <a:gd name="connsiteY41" fmla="*/ 633063 h 852170"/>
                <a:gd name="connsiteX42" fmla="*/ 500062 w 1853330"/>
                <a:gd name="connsiteY42" fmla="*/ 647351 h 852170"/>
                <a:gd name="connsiteX43" fmla="*/ 461962 w 1853330"/>
                <a:gd name="connsiteY43" fmla="*/ 683070 h 852170"/>
                <a:gd name="connsiteX44" fmla="*/ 433387 w 1853330"/>
                <a:gd name="connsiteY44" fmla="*/ 718788 h 852170"/>
                <a:gd name="connsiteX45" fmla="*/ 397668 w 1853330"/>
                <a:gd name="connsiteY45" fmla="*/ 685451 h 852170"/>
                <a:gd name="connsiteX46" fmla="*/ 316706 w 1853330"/>
                <a:gd name="connsiteY46" fmla="*/ 652113 h 852170"/>
                <a:gd name="connsiteX47" fmla="*/ 250031 w 1853330"/>
                <a:gd name="connsiteY47" fmla="*/ 630682 h 852170"/>
                <a:gd name="connsiteX48" fmla="*/ 166687 w 1853330"/>
                <a:gd name="connsiteY48" fmla="*/ 599726 h 852170"/>
                <a:gd name="connsiteX49" fmla="*/ 147637 w 1853330"/>
                <a:gd name="connsiteY49" fmla="*/ 585438 h 852170"/>
                <a:gd name="connsiteX50" fmla="*/ 130968 w 1853330"/>
                <a:gd name="connsiteY50" fmla="*/ 530670 h 852170"/>
                <a:gd name="connsiteX51" fmla="*/ 102393 w 1853330"/>
                <a:gd name="connsiteY51" fmla="*/ 485426 h 852170"/>
                <a:gd name="connsiteX52" fmla="*/ 71437 w 1853330"/>
                <a:gd name="connsiteY52" fmla="*/ 447326 h 852170"/>
                <a:gd name="connsiteX53" fmla="*/ 90487 w 1853330"/>
                <a:gd name="connsiteY53" fmla="*/ 483045 h 852170"/>
                <a:gd name="connsiteX54" fmla="*/ 119062 w 1853330"/>
                <a:gd name="connsiteY54" fmla="*/ 528288 h 852170"/>
                <a:gd name="connsiteX55" fmla="*/ 130968 w 1853330"/>
                <a:gd name="connsiteY55" fmla="*/ 580676 h 852170"/>
                <a:gd name="connsiteX56" fmla="*/ 111918 w 1853330"/>
                <a:gd name="connsiteY56" fmla="*/ 568770 h 852170"/>
                <a:gd name="connsiteX57" fmla="*/ 76200 w 1853330"/>
                <a:gd name="connsiteY57" fmla="*/ 537813 h 852170"/>
                <a:gd name="connsiteX58" fmla="*/ 33337 w 1853330"/>
                <a:gd name="connsiteY58" fmla="*/ 509238 h 852170"/>
                <a:gd name="connsiteX59" fmla="*/ 0 w 1853330"/>
                <a:gd name="connsiteY59" fmla="*/ 471138 h 852170"/>
                <a:gd name="connsiteX60" fmla="*/ 33337 w 1853330"/>
                <a:gd name="connsiteY60" fmla="*/ 523526 h 852170"/>
                <a:gd name="connsiteX61" fmla="*/ 78581 w 1853330"/>
                <a:gd name="connsiteY61" fmla="*/ 566388 h 852170"/>
                <a:gd name="connsiteX62" fmla="*/ 157162 w 1853330"/>
                <a:gd name="connsiteY62" fmla="*/ 606870 h 852170"/>
                <a:gd name="connsiteX63" fmla="*/ 235743 w 1853330"/>
                <a:gd name="connsiteY63" fmla="*/ 637826 h 852170"/>
                <a:gd name="connsiteX64" fmla="*/ 333375 w 1853330"/>
                <a:gd name="connsiteY64" fmla="*/ 668782 h 852170"/>
                <a:gd name="connsiteX65" fmla="*/ 388143 w 1853330"/>
                <a:gd name="connsiteY65" fmla="*/ 697357 h 852170"/>
                <a:gd name="connsiteX66" fmla="*/ 421481 w 1853330"/>
                <a:gd name="connsiteY66" fmla="*/ 728313 h 852170"/>
                <a:gd name="connsiteX67" fmla="*/ 400050 w 1853330"/>
                <a:gd name="connsiteY67" fmla="*/ 742601 h 852170"/>
                <a:gd name="connsiteX68" fmla="*/ 364331 w 1853330"/>
                <a:gd name="connsiteY68" fmla="*/ 771176 h 852170"/>
                <a:gd name="connsiteX69" fmla="*/ 304800 w 1853330"/>
                <a:gd name="connsiteY69" fmla="*/ 804513 h 852170"/>
                <a:gd name="connsiteX70" fmla="*/ 364331 w 1853330"/>
                <a:gd name="connsiteY70" fmla="*/ 790226 h 852170"/>
                <a:gd name="connsiteX71" fmla="*/ 404812 w 1853330"/>
                <a:gd name="connsiteY71" fmla="*/ 759270 h 852170"/>
                <a:gd name="connsiteX72" fmla="*/ 390525 w 1853330"/>
                <a:gd name="connsiteY72" fmla="*/ 794988 h 852170"/>
                <a:gd name="connsiteX73" fmla="*/ 371475 w 1853330"/>
                <a:gd name="connsiteY73" fmla="*/ 852138 h 852170"/>
                <a:gd name="connsiteX74" fmla="*/ 407193 w 1853330"/>
                <a:gd name="connsiteY74" fmla="*/ 802132 h 852170"/>
                <a:gd name="connsiteX75" fmla="*/ 438150 w 1853330"/>
                <a:gd name="connsiteY75" fmla="*/ 735457 h 852170"/>
                <a:gd name="connsiteX76" fmla="*/ 490537 w 1853330"/>
                <a:gd name="connsiteY76" fmla="*/ 673545 h 852170"/>
                <a:gd name="connsiteX77" fmla="*/ 552450 w 1853330"/>
                <a:gd name="connsiteY77" fmla="*/ 633063 h 852170"/>
                <a:gd name="connsiteX78" fmla="*/ 631031 w 1853330"/>
                <a:gd name="connsiteY78" fmla="*/ 580676 h 852170"/>
                <a:gd name="connsiteX79" fmla="*/ 711993 w 1853330"/>
                <a:gd name="connsiteY79" fmla="*/ 535432 h 852170"/>
                <a:gd name="connsiteX80" fmla="*/ 819150 w 1853330"/>
                <a:gd name="connsiteY80" fmla="*/ 492570 h 852170"/>
                <a:gd name="connsiteX81" fmla="*/ 928687 w 1853330"/>
                <a:gd name="connsiteY81" fmla="*/ 423513 h 852170"/>
                <a:gd name="connsiteX82" fmla="*/ 1042987 w 1853330"/>
                <a:gd name="connsiteY82" fmla="*/ 354458 h 852170"/>
                <a:gd name="connsiteX83" fmla="*/ 1176337 w 1853330"/>
                <a:gd name="connsiteY83" fmla="*/ 283020 h 852170"/>
                <a:gd name="connsiteX84" fmla="*/ 1278731 w 1853330"/>
                <a:gd name="connsiteY84" fmla="*/ 254445 h 852170"/>
                <a:gd name="connsiteX85" fmla="*/ 1373981 w 1853330"/>
                <a:gd name="connsiteY85" fmla="*/ 247301 h 852170"/>
                <a:gd name="connsiteX86" fmla="*/ 1488281 w 1853330"/>
                <a:gd name="connsiteY86" fmla="*/ 252063 h 852170"/>
                <a:gd name="connsiteX87" fmla="*/ 1588293 w 1853330"/>
                <a:gd name="connsiteY87" fmla="*/ 235395 h 852170"/>
                <a:gd name="connsiteX88" fmla="*/ 1657350 w 1853330"/>
                <a:gd name="connsiteY88" fmla="*/ 209201 h 852170"/>
                <a:gd name="connsiteX89" fmla="*/ 1733550 w 1853330"/>
                <a:gd name="connsiteY89" fmla="*/ 161576 h 852170"/>
                <a:gd name="connsiteX90" fmla="*/ 1781175 w 1853330"/>
                <a:gd name="connsiteY90" fmla="*/ 116332 h 852170"/>
                <a:gd name="connsiteX91" fmla="*/ 1821656 w 1853330"/>
                <a:gd name="connsiteY91" fmla="*/ 73469 h 852170"/>
                <a:gd name="connsiteX92" fmla="*/ 1852611 w 1853330"/>
                <a:gd name="connsiteY92" fmla="*/ 6795 h 852170"/>
                <a:gd name="connsiteX93" fmla="*/ 1840705 w 1853330"/>
                <a:gd name="connsiteY93" fmla="*/ 6794 h 852170"/>
                <a:gd name="connsiteX0" fmla="*/ 1840705 w 1853330"/>
                <a:gd name="connsiteY0" fmla="*/ 6794 h 852170"/>
                <a:gd name="connsiteX1" fmla="*/ 1809750 w 1853330"/>
                <a:gd name="connsiteY1" fmla="*/ 47276 h 852170"/>
                <a:gd name="connsiteX2" fmla="*/ 1757362 w 1853330"/>
                <a:gd name="connsiteY2" fmla="*/ 113951 h 852170"/>
                <a:gd name="connsiteX3" fmla="*/ 1697831 w 1853330"/>
                <a:gd name="connsiteY3" fmla="*/ 163957 h 852170"/>
                <a:gd name="connsiteX4" fmla="*/ 1616868 w 1853330"/>
                <a:gd name="connsiteY4" fmla="*/ 206820 h 852170"/>
                <a:gd name="connsiteX5" fmla="*/ 1547812 w 1853330"/>
                <a:gd name="connsiteY5" fmla="*/ 225870 h 852170"/>
                <a:gd name="connsiteX6" fmla="*/ 1447800 w 1853330"/>
                <a:gd name="connsiteY6" fmla="*/ 233013 h 852170"/>
                <a:gd name="connsiteX7" fmla="*/ 1331118 w 1853330"/>
                <a:gd name="connsiteY7" fmla="*/ 230632 h 852170"/>
                <a:gd name="connsiteX8" fmla="*/ 1204912 w 1853330"/>
                <a:gd name="connsiteY8" fmla="*/ 259207 h 852170"/>
                <a:gd name="connsiteX9" fmla="*/ 1066800 w 1853330"/>
                <a:gd name="connsiteY9" fmla="*/ 323500 h 852170"/>
                <a:gd name="connsiteX10" fmla="*/ 971550 w 1853330"/>
                <a:gd name="connsiteY10" fmla="*/ 383032 h 852170"/>
                <a:gd name="connsiteX11" fmla="*/ 878681 w 1853330"/>
                <a:gd name="connsiteY11" fmla="*/ 437801 h 852170"/>
                <a:gd name="connsiteX12" fmla="*/ 840581 w 1853330"/>
                <a:gd name="connsiteY12" fmla="*/ 463995 h 852170"/>
                <a:gd name="connsiteX13" fmla="*/ 821531 w 1853330"/>
                <a:gd name="connsiteY13" fmla="*/ 449707 h 852170"/>
                <a:gd name="connsiteX14" fmla="*/ 788193 w 1853330"/>
                <a:gd name="connsiteY14" fmla="*/ 411607 h 852170"/>
                <a:gd name="connsiteX15" fmla="*/ 759618 w 1853330"/>
                <a:gd name="connsiteY15" fmla="*/ 356838 h 852170"/>
                <a:gd name="connsiteX16" fmla="*/ 721518 w 1853330"/>
                <a:gd name="connsiteY16" fmla="*/ 321120 h 852170"/>
                <a:gd name="connsiteX17" fmla="*/ 683419 w 1853330"/>
                <a:gd name="connsiteY17" fmla="*/ 299689 h 852170"/>
                <a:gd name="connsiteX18" fmla="*/ 657225 w 1853330"/>
                <a:gd name="connsiteY18" fmla="*/ 285401 h 852170"/>
                <a:gd name="connsiteX19" fmla="*/ 688181 w 1853330"/>
                <a:gd name="connsiteY19" fmla="*/ 311595 h 852170"/>
                <a:gd name="connsiteX20" fmla="*/ 728662 w 1853330"/>
                <a:gd name="connsiteY20" fmla="*/ 340169 h 852170"/>
                <a:gd name="connsiteX21" fmla="*/ 762000 w 1853330"/>
                <a:gd name="connsiteY21" fmla="*/ 387795 h 852170"/>
                <a:gd name="connsiteX22" fmla="*/ 781050 w 1853330"/>
                <a:gd name="connsiteY22" fmla="*/ 430657 h 852170"/>
                <a:gd name="connsiteX23" fmla="*/ 812006 w 1853330"/>
                <a:gd name="connsiteY23" fmla="*/ 461613 h 852170"/>
                <a:gd name="connsiteX24" fmla="*/ 823912 w 1853330"/>
                <a:gd name="connsiteY24" fmla="*/ 475901 h 852170"/>
                <a:gd name="connsiteX25" fmla="*/ 788193 w 1853330"/>
                <a:gd name="connsiteY25" fmla="*/ 487807 h 852170"/>
                <a:gd name="connsiteX26" fmla="*/ 719137 w 1853330"/>
                <a:gd name="connsiteY26" fmla="*/ 514001 h 852170"/>
                <a:gd name="connsiteX27" fmla="*/ 640556 w 1853330"/>
                <a:gd name="connsiteY27" fmla="*/ 559245 h 852170"/>
                <a:gd name="connsiteX28" fmla="*/ 576262 w 1853330"/>
                <a:gd name="connsiteY28" fmla="*/ 599726 h 852170"/>
                <a:gd name="connsiteX29" fmla="*/ 533400 w 1853330"/>
                <a:gd name="connsiteY29" fmla="*/ 623538 h 852170"/>
                <a:gd name="connsiteX30" fmla="*/ 519112 w 1853330"/>
                <a:gd name="connsiteY30" fmla="*/ 604488 h 852170"/>
                <a:gd name="connsiteX31" fmla="*/ 466725 w 1853330"/>
                <a:gd name="connsiteY31" fmla="*/ 535432 h 852170"/>
                <a:gd name="connsiteX32" fmla="*/ 433387 w 1853330"/>
                <a:gd name="connsiteY32" fmla="*/ 494951 h 852170"/>
                <a:gd name="connsiteX33" fmla="*/ 371475 w 1853330"/>
                <a:gd name="connsiteY33" fmla="*/ 471138 h 852170"/>
                <a:gd name="connsiteX34" fmla="*/ 316706 w 1853330"/>
                <a:gd name="connsiteY34" fmla="*/ 456851 h 852170"/>
                <a:gd name="connsiteX35" fmla="*/ 247650 w 1853330"/>
                <a:gd name="connsiteY35" fmla="*/ 423513 h 852170"/>
                <a:gd name="connsiteX36" fmla="*/ 290512 w 1853330"/>
                <a:gd name="connsiteY36" fmla="*/ 456851 h 852170"/>
                <a:gd name="connsiteX37" fmla="*/ 364331 w 1853330"/>
                <a:gd name="connsiteY37" fmla="*/ 485426 h 852170"/>
                <a:gd name="connsiteX38" fmla="*/ 419100 w 1853330"/>
                <a:gd name="connsiteY38" fmla="*/ 504476 h 852170"/>
                <a:gd name="connsiteX39" fmla="*/ 464343 w 1853330"/>
                <a:gd name="connsiteY39" fmla="*/ 554482 h 852170"/>
                <a:gd name="connsiteX40" fmla="*/ 500062 w 1853330"/>
                <a:gd name="connsiteY40" fmla="*/ 599726 h 852170"/>
                <a:gd name="connsiteX41" fmla="*/ 521493 w 1853330"/>
                <a:gd name="connsiteY41" fmla="*/ 633063 h 852170"/>
                <a:gd name="connsiteX42" fmla="*/ 500062 w 1853330"/>
                <a:gd name="connsiteY42" fmla="*/ 647351 h 852170"/>
                <a:gd name="connsiteX43" fmla="*/ 461962 w 1853330"/>
                <a:gd name="connsiteY43" fmla="*/ 683070 h 852170"/>
                <a:gd name="connsiteX44" fmla="*/ 433387 w 1853330"/>
                <a:gd name="connsiteY44" fmla="*/ 718788 h 852170"/>
                <a:gd name="connsiteX45" fmla="*/ 397668 w 1853330"/>
                <a:gd name="connsiteY45" fmla="*/ 685451 h 852170"/>
                <a:gd name="connsiteX46" fmla="*/ 316706 w 1853330"/>
                <a:gd name="connsiteY46" fmla="*/ 652113 h 852170"/>
                <a:gd name="connsiteX47" fmla="*/ 250031 w 1853330"/>
                <a:gd name="connsiteY47" fmla="*/ 630682 h 852170"/>
                <a:gd name="connsiteX48" fmla="*/ 166687 w 1853330"/>
                <a:gd name="connsiteY48" fmla="*/ 599726 h 852170"/>
                <a:gd name="connsiteX49" fmla="*/ 147637 w 1853330"/>
                <a:gd name="connsiteY49" fmla="*/ 585438 h 852170"/>
                <a:gd name="connsiteX50" fmla="*/ 130968 w 1853330"/>
                <a:gd name="connsiteY50" fmla="*/ 530670 h 852170"/>
                <a:gd name="connsiteX51" fmla="*/ 102393 w 1853330"/>
                <a:gd name="connsiteY51" fmla="*/ 485426 h 852170"/>
                <a:gd name="connsiteX52" fmla="*/ 71437 w 1853330"/>
                <a:gd name="connsiteY52" fmla="*/ 447326 h 852170"/>
                <a:gd name="connsiteX53" fmla="*/ 90487 w 1853330"/>
                <a:gd name="connsiteY53" fmla="*/ 483045 h 852170"/>
                <a:gd name="connsiteX54" fmla="*/ 119062 w 1853330"/>
                <a:gd name="connsiteY54" fmla="*/ 528288 h 852170"/>
                <a:gd name="connsiteX55" fmla="*/ 130968 w 1853330"/>
                <a:gd name="connsiteY55" fmla="*/ 580676 h 852170"/>
                <a:gd name="connsiteX56" fmla="*/ 111918 w 1853330"/>
                <a:gd name="connsiteY56" fmla="*/ 568770 h 852170"/>
                <a:gd name="connsiteX57" fmla="*/ 76200 w 1853330"/>
                <a:gd name="connsiteY57" fmla="*/ 537813 h 852170"/>
                <a:gd name="connsiteX58" fmla="*/ 33337 w 1853330"/>
                <a:gd name="connsiteY58" fmla="*/ 509238 h 852170"/>
                <a:gd name="connsiteX59" fmla="*/ 0 w 1853330"/>
                <a:gd name="connsiteY59" fmla="*/ 471138 h 852170"/>
                <a:gd name="connsiteX60" fmla="*/ 33337 w 1853330"/>
                <a:gd name="connsiteY60" fmla="*/ 523526 h 852170"/>
                <a:gd name="connsiteX61" fmla="*/ 78581 w 1853330"/>
                <a:gd name="connsiteY61" fmla="*/ 566388 h 852170"/>
                <a:gd name="connsiteX62" fmla="*/ 157162 w 1853330"/>
                <a:gd name="connsiteY62" fmla="*/ 606870 h 852170"/>
                <a:gd name="connsiteX63" fmla="*/ 235743 w 1853330"/>
                <a:gd name="connsiteY63" fmla="*/ 637826 h 852170"/>
                <a:gd name="connsiteX64" fmla="*/ 333375 w 1853330"/>
                <a:gd name="connsiteY64" fmla="*/ 668782 h 852170"/>
                <a:gd name="connsiteX65" fmla="*/ 388143 w 1853330"/>
                <a:gd name="connsiteY65" fmla="*/ 697357 h 852170"/>
                <a:gd name="connsiteX66" fmla="*/ 421481 w 1853330"/>
                <a:gd name="connsiteY66" fmla="*/ 728313 h 852170"/>
                <a:gd name="connsiteX67" fmla="*/ 400050 w 1853330"/>
                <a:gd name="connsiteY67" fmla="*/ 742601 h 852170"/>
                <a:gd name="connsiteX68" fmla="*/ 364331 w 1853330"/>
                <a:gd name="connsiteY68" fmla="*/ 771176 h 852170"/>
                <a:gd name="connsiteX69" fmla="*/ 304800 w 1853330"/>
                <a:gd name="connsiteY69" fmla="*/ 804513 h 852170"/>
                <a:gd name="connsiteX70" fmla="*/ 364331 w 1853330"/>
                <a:gd name="connsiteY70" fmla="*/ 790226 h 852170"/>
                <a:gd name="connsiteX71" fmla="*/ 404812 w 1853330"/>
                <a:gd name="connsiteY71" fmla="*/ 759270 h 852170"/>
                <a:gd name="connsiteX72" fmla="*/ 390525 w 1853330"/>
                <a:gd name="connsiteY72" fmla="*/ 794988 h 852170"/>
                <a:gd name="connsiteX73" fmla="*/ 371475 w 1853330"/>
                <a:gd name="connsiteY73" fmla="*/ 852138 h 852170"/>
                <a:gd name="connsiteX74" fmla="*/ 407193 w 1853330"/>
                <a:gd name="connsiteY74" fmla="*/ 802132 h 852170"/>
                <a:gd name="connsiteX75" fmla="*/ 438150 w 1853330"/>
                <a:gd name="connsiteY75" fmla="*/ 735457 h 852170"/>
                <a:gd name="connsiteX76" fmla="*/ 490537 w 1853330"/>
                <a:gd name="connsiteY76" fmla="*/ 673545 h 852170"/>
                <a:gd name="connsiteX77" fmla="*/ 552450 w 1853330"/>
                <a:gd name="connsiteY77" fmla="*/ 633063 h 852170"/>
                <a:gd name="connsiteX78" fmla="*/ 631031 w 1853330"/>
                <a:gd name="connsiteY78" fmla="*/ 580676 h 852170"/>
                <a:gd name="connsiteX79" fmla="*/ 711993 w 1853330"/>
                <a:gd name="connsiteY79" fmla="*/ 535432 h 852170"/>
                <a:gd name="connsiteX80" fmla="*/ 819150 w 1853330"/>
                <a:gd name="connsiteY80" fmla="*/ 492570 h 852170"/>
                <a:gd name="connsiteX81" fmla="*/ 928687 w 1853330"/>
                <a:gd name="connsiteY81" fmla="*/ 423513 h 852170"/>
                <a:gd name="connsiteX82" fmla="*/ 1042987 w 1853330"/>
                <a:gd name="connsiteY82" fmla="*/ 354458 h 852170"/>
                <a:gd name="connsiteX83" fmla="*/ 1176337 w 1853330"/>
                <a:gd name="connsiteY83" fmla="*/ 283020 h 852170"/>
                <a:gd name="connsiteX84" fmla="*/ 1278731 w 1853330"/>
                <a:gd name="connsiteY84" fmla="*/ 254445 h 852170"/>
                <a:gd name="connsiteX85" fmla="*/ 1373981 w 1853330"/>
                <a:gd name="connsiteY85" fmla="*/ 247301 h 852170"/>
                <a:gd name="connsiteX86" fmla="*/ 1488281 w 1853330"/>
                <a:gd name="connsiteY86" fmla="*/ 252063 h 852170"/>
                <a:gd name="connsiteX87" fmla="*/ 1588293 w 1853330"/>
                <a:gd name="connsiteY87" fmla="*/ 235395 h 852170"/>
                <a:gd name="connsiteX88" fmla="*/ 1657350 w 1853330"/>
                <a:gd name="connsiteY88" fmla="*/ 209201 h 852170"/>
                <a:gd name="connsiteX89" fmla="*/ 1733550 w 1853330"/>
                <a:gd name="connsiteY89" fmla="*/ 161576 h 852170"/>
                <a:gd name="connsiteX90" fmla="*/ 1781175 w 1853330"/>
                <a:gd name="connsiteY90" fmla="*/ 116332 h 852170"/>
                <a:gd name="connsiteX91" fmla="*/ 1821656 w 1853330"/>
                <a:gd name="connsiteY91" fmla="*/ 73469 h 852170"/>
                <a:gd name="connsiteX92" fmla="*/ 1852611 w 1853330"/>
                <a:gd name="connsiteY92" fmla="*/ 6795 h 852170"/>
                <a:gd name="connsiteX93" fmla="*/ 1840705 w 1853330"/>
                <a:gd name="connsiteY93" fmla="*/ 6794 h 852170"/>
                <a:gd name="connsiteX0" fmla="*/ 1840705 w 1853330"/>
                <a:gd name="connsiteY0" fmla="*/ 6794 h 852170"/>
                <a:gd name="connsiteX1" fmla="*/ 1809750 w 1853330"/>
                <a:gd name="connsiteY1" fmla="*/ 47276 h 852170"/>
                <a:gd name="connsiteX2" fmla="*/ 1757362 w 1853330"/>
                <a:gd name="connsiteY2" fmla="*/ 113951 h 852170"/>
                <a:gd name="connsiteX3" fmla="*/ 1697831 w 1853330"/>
                <a:gd name="connsiteY3" fmla="*/ 163957 h 852170"/>
                <a:gd name="connsiteX4" fmla="*/ 1616868 w 1853330"/>
                <a:gd name="connsiteY4" fmla="*/ 206820 h 852170"/>
                <a:gd name="connsiteX5" fmla="*/ 1547812 w 1853330"/>
                <a:gd name="connsiteY5" fmla="*/ 225870 h 852170"/>
                <a:gd name="connsiteX6" fmla="*/ 1447800 w 1853330"/>
                <a:gd name="connsiteY6" fmla="*/ 233013 h 852170"/>
                <a:gd name="connsiteX7" fmla="*/ 1331118 w 1853330"/>
                <a:gd name="connsiteY7" fmla="*/ 230632 h 852170"/>
                <a:gd name="connsiteX8" fmla="*/ 1204912 w 1853330"/>
                <a:gd name="connsiteY8" fmla="*/ 259207 h 852170"/>
                <a:gd name="connsiteX9" fmla="*/ 1066800 w 1853330"/>
                <a:gd name="connsiteY9" fmla="*/ 323500 h 852170"/>
                <a:gd name="connsiteX10" fmla="*/ 971550 w 1853330"/>
                <a:gd name="connsiteY10" fmla="*/ 383032 h 852170"/>
                <a:gd name="connsiteX11" fmla="*/ 878681 w 1853330"/>
                <a:gd name="connsiteY11" fmla="*/ 437801 h 852170"/>
                <a:gd name="connsiteX12" fmla="*/ 840581 w 1853330"/>
                <a:gd name="connsiteY12" fmla="*/ 463995 h 852170"/>
                <a:gd name="connsiteX13" fmla="*/ 821531 w 1853330"/>
                <a:gd name="connsiteY13" fmla="*/ 449707 h 852170"/>
                <a:gd name="connsiteX14" fmla="*/ 788193 w 1853330"/>
                <a:gd name="connsiteY14" fmla="*/ 411607 h 852170"/>
                <a:gd name="connsiteX15" fmla="*/ 759618 w 1853330"/>
                <a:gd name="connsiteY15" fmla="*/ 356838 h 852170"/>
                <a:gd name="connsiteX16" fmla="*/ 721518 w 1853330"/>
                <a:gd name="connsiteY16" fmla="*/ 321120 h 852170"/>
                <a:gd name="connsiteX17" fmla="*/ 683419 w 1853330"/>
                <a:gd name="connsiteY17" fmla="*/ 299689 h 852170"/>
                <a:gd name="connsiteX18" fmla="*/ 657225 w 1853330"/>
                <a:gd name="connsiteY18" fmla="*/ 285401 h 852170"/>
                <a:gd name="connsiteX19" fmla="*/ 688181 w 1853330"/>
                <a:gd name="connsiteY19" fmla="*/ 311595 h 852170"/>
                <a:gd name="connsiteX20" fmla="*/ 728662 w 1853330"/>
                <a:gd name="connsiteY20" fmla="*/ 340169 h 852170"/>
                <a:gd name="connsiteX21" fmla="*/ 762000 w 1853330"/>
                <a:gd name="connsiteY21" fmla="*/ 387795 h 852170"/>
                <a:gd name="connsiteX22" fmla="*/ 781050 w 1853330"/>
                <a:gd name="connsiteY22" fmla="*/ 430657 h 852170"/>
                <a:gd name="connsiteX23" fmla="*/ 812006 w 1853330"/>
                <a:gd name="connsiteY23" fmla="*/ 461613 h 852170"/>
                <a:gd name="connsiteX24" fmla="*/ 823912 w 1853330"/>
                <a:gd name="connsiteY24" fmla="*/ 475901 h 852170"/>
                <a:gd name="connsiteX25" fmla="*/ 788193 w 1853330"/>
                <a:gd name="connsiteY25" fmla="*/ 487807 h 852170"/>
                <a:gd name="connsiteX26" fmla="*/ 719137 w 1853330"/>
                <a:gd name="connsiteY26" fmla="*/ 518763 h 852170"/>
                <a:gd name="connsiteX27" fmla="*/ 640556 w 1853330"/>
                <a:gd name="connsiteY27" fmla="*/ 559245 h 852170"/>
                <a:gd name="connsiteX28" fmla="*/ 576262 w 1853330"/>
                <a:gd name="connsiteY28" fmla="*/ 599726 h 852170"/>
                <a:gd name="connsiteX29" fmla="*/ 533400 w 1853330"/>
                <a:gd name="connsiteY29" fmla="*/ 623538 h 852170"/>
                <a:gd name="connsiteX30" fmla="*/ 519112 w 1853330"/>
                <a:gd name="connsiteY30" fmla="*/ 604488 h 852170"/>
                <a:gd name="connsiteX31" fmla="*/ 466725 w 1853330"/>
                <a:gd name="connsiteY31" fmla="*/ 535432 h 852170"/>
                <a:gd name="connsiteX32" fmla="*/ 433387 w 1853330"/>
                <a:gd name="connsiteY32" fmla="*/ 494951 h 852170"/>
                <a:gd name="connsiteX33" fmla="*/ 371475 w 1853330"/>
                <a:gd name="connsiteY33" fmla="*/ 471138 h 852170"/>
                <a:gd name="connsiteX34" fmla="*/ 316706 w 1853330"/>
                <a:gd name="connsiteY34" fmla="*/ 456851 h 852170"/>
                <a:gd name="connsiteX35" fmla="*/ 247650 w 1853330"/>
                <a:gd name="connsiteY35" fmla="*/ 423513 h 852170"/>
                <a:gd name="connsiteX36" fmla="*/ 290512 w 1853330"/>
                <a:gd name="connsiteY36" fmla="*/ 456851 h 852170"/>
                <a:gd name="connsiteX37" fmla="*/ 364331 w 1853330"/>
                <a:gd name="connsiteY37" fmla="*/ 485426 h 852170"/>
                <a:gd name="connsiteX38" fmla="*/ 419100 w 1853330"/>
                <a:gd name="connsiteY38" fmla="*/ 504476 h 852170"/>
                <a:gd name="connsiteX39" fmla="*/ 464343 w 1853330"/>
                <a:gd name="connsiteY39" fmla="*/ 554482 h 852170"/>
                <a:gd name="connsiteX40" fmla="*/ 500062 w 1853330"/>
                <a:gd name="connsiteY40" fmla="*/ 599726 h 852170"/>
                <a:gd name="connsiteX41" fmla="*/ 521493 w 1853330"/>
                <a:gd name="connsiteY41" fmla="*/ 633063 h 852170"/>
                <a:gd name="connsiteX42" fmla="*/ 500062 w 1853330"/>
                <a:gd name="connsiteY42" fmla="*/ 647351 h 852170"/>
                <a:gd name="connsiteX43" fmla="*/ 461962 w 1853330"/>
                <a:gd name="connsiteY43" fmla="*/ 683070 h 852170"/>
                <a:gd name="connsiteX44" fmla="*/ 433387 w 1853330"/>
                <a:gd name="connsiteY44" fmla="*/ 718788 h 852170"/>
                <a:gd name="connsiteX45" fmla="*/ 397668 w 1853330"/>
                <a:gd name="connsiteY45" fmla="*/ 685451 h 852170"/>
                <a:gd name="connsiteX46" fmla="*/ 316706 w 1853330"/>
                <a:gd name="connsiteY46" fmla="*/ 652113 h 852170"/>
                <a:gd name="connsiteX47" fmla="*/ 250031 w 1853330"/>
                <a:gd name="connsiteY47" fmla="*/ 630682 h 852170"/>
                <a:gd name="connsiteX48" fmla="*/ 166687 w 1853330"/>
                <a:gd name="connsiteY48" fmla="*/ 599726 h 852170"/>
                <a:gd name="connsiteX49" fmla="*/ 147637 w 1853330"/>
                <a:gd name="connsiteY49" fmla="*/ 585438 h 852170"/>
                <a:gd name="connsiteX50" fmla="*/ 130968 w 1853330"/>
                <a:gd name="connsiteY50" fmla="*/ 530670 h 852170"/>
                <a:gd name="connsiteX51" fmla="*/ 102393 w 1853330"/>
                <a:gd name="connsiteY51" fmla="*/ 485426 h 852170"/>
                <a:gd name="connsiteX52" fmla="*/ 71437 w 1853330"/>
                <a:gd name="connsiteY52" fmla="*/ 447326 h 852170"/>
                <a:gd name="connsiteX53" fmla="*/ 90487 w 1853330"/>
                <a:gd name="connsiteY53" fmla="*/ 483045 h 852170"/>
                <a:gd name="connsiteX54" fmla="*/ 119062 w 1853330"/>
                <a:gd name="connsiteY54" fmla="*/ 528288 h 852170"/>
                <a:gd name="connsiteX55" fmla="*/ 130968 w 1853330"/>
                <a:gd name="connsiteY55" fmla="*/ 580676 h 852170"/>
                <a:gd name="connsiteX56" fmla="*/ 111918 w 1853330"/>
                <a:gd name="connsiteY56" fmla="*/ 568770 h 852170"/>
                <a:gd name="connsiteX57" fmla="*/ 76200 w 1853330"/>
                <a:gd name="connsiteY57" fmla="*/ 537813 h 852170"/>
                <a:gd name="connsiteX58" fmla="*/ 33337 w 1853330"/>
                <a:gd name="connsiteY58" fmla="*/ 509238 h 852170"/>
                <a:gd name="connsiteX59" fmla="*/ 0 w 1853330"/>
                <a:gd name="connsiteY59" fmla="*/ 471138 h 852170"/>
                <a:gd name="connsiteX60" fmla="*/ 33337 w 1853330"/>
                <a:gd name="connsiteY60" fmla="*/ 523526 h 852170"/>
                <a:gd name="connsiteX61" fmla="*/ 78581 w 1853330"/>
                <a:gd name="connsiteY61" fmla="*/ 566388 h 852170"/>
                <a:gd name="connsiteX62" fmla="*/ 157162 w 1853330"/>
                <a:gd name="connsiteY62" fmla="*/ 606870 h 852170"/>
                <a:gd name="connsiteX63" fmla="*/ 235743 w 1853330"/>
                <a:gd name="connsiteY63" fmla="*/ 637826 h 852170"/>
                <a:gd name="connsiteX64" fmla="*/ 333375 w 1853330"/>
                <a:gd name="connsiteY64" fmla="*/ 668782 h 852170"/>
                <a:gd name="connsiteX65" fmla="*/ 388143 w 1853330"/>
                <a:gd name="connsiteY65" fmla="*/ 697357 h 852170"/>
                <a:gd name="connsiteX66" fmla="*/ 421481 w 1853330"/>
                <a:gd name="connsiteY66" fmla="*/ 728313 h 852170"/>
                <a:gd name="connsiteX67" fmla="*/ 400050 w 1853330"/>
                <a:gd name="connsiteY67" fmla="*/ 742601 h 852170"/>
                <a:gd name="connsiteX68" fmla="*/ 364331 w 1853330"/>
                <a:gd name="connsiteY68" fmla="*/ 771176 h 852170"/>
                <a:gd name="connsiteX69" fmla="*/ 304800 w 1853330"/>
                <a:gd name="connsiteY69" fmla="*/ 804513 h 852170"/>
                <a:gd name="connsiteX70" fmla="*/ 364331 w 1853330"/>
                <a:gd name="connsiteY70" fmla="*/ 790226 h 852170"/>
                <a:gd name="connsiteX71" fmla="*/ 404812 w 1853330"/>
                <a:gd name="connsiteY71" fmla="*/ 759270 h 852170"/>
                <a:gd name="connsiteX72" fmla="*/ 390525 w 1853330"/>
                <a:gd name="connsiteY72" fmla="*/ 794988 h 852170"/>
                <a:gd name="connsiteX73" fmla="*/ 371475 w 1853330"/>
                <a:gd name="connsiteY73" fmla="*/ 852138 h 852170"/>
                <a:gd name="connsiteX74" fmla="*/ 407193 w 1853330"/>
                <a:gd name="connsiteY74" fmla="*/ 802132 h 852170"/>
                <a:gd name="connsiteX75" fmla="*/ 438150 w 1853330"/>
                <a:gd name="connsiteY75" fmla="*/ 735457 h 852170"/>
                <a:gd name="connsiteX76" fmla="*/ 490537 w 1853330"/>
                <a:gd name="connsiteY76" fmla="*/ 673545 h 852170"/>
                <a:gd name="connsiteX77" fmla="*/ 552450 w 1853330"/>
                <a:gd name="connsiteY77" fmla="*/ 633063 h 852170"/>
                <a:gd name="connsiteX78" fmla="*/ 631031 w 1853330"/>
                <a:gd name="connsiteY78" fmla="*/ 580676 h 852170"/>
                <a:gd name="connsiteX79" fmla="*/ 711993 w 1853330"/>
                <a:gd name="connsiteY79" fmla="*/ 535432 h 852170"/>
                <a:gd name="connsiteX80" fmla="*/ 819150 w 1853330"/>
                <a:gd name="connsiteY80" fmla="*/ 492570 h 852170"/>
                <a:gd name="connsiteX81" fmla="*/ 928687 w 1853330"/>
                <a:gd name="connsiteY81" fmla="*/ 423513 h 852170"/>
                <a:gd name="connsiteX82" fmla="*/ 1042987 w 1853330"/>
                <a:gd name="connsiteY82" fmla="*/ 354458 h 852170"/>
                <a:gd name="connsiteX83" fmla="*/ 1176337 w 1853330"/>
                <a:gd name="connsiteY83" fmla="*/ 283020 h 852170"/>
                <a:gd name="connsiteX84" fmla="*/ 1278731 w 1853330"/>
                <a:gd name="connsiteY84" fmla="*/ 254445 h 852170"/>
                <a:gd name="connsiteX85" fmla="*/ 1373981 w 1853330"/>
                <a:gd name="connsiteY85" fmla="*/ 247301 h 852170"/>
                <a:gd name="connsiteX86" fmla="*/ 1488281 w 1853330"/>
                <a:gd name="connsiteY86" fmla="*/ 252063 h 852170"/>
                <a:gd name="connsiteX87" fmla="*/ 1588293 w 1853330"/>
                <a:gd name="connsiteY87" fmla="*/ 235395 h 852170"/>
                <a:gd name="connsiteX88" fmla="*/ 1657350 w 1853330"/>
                <a:gd name="connsiteY88" fmla="*/ 209201 h 852170"/>
                <a:gd name="connsiteX89" fmla="*/ 1733550 w 1853330"/>
                <a:gd name="connsiteY89" fmla="*/ 161576 h 852170"/>
                <a:gd name="connsiteX90" fmla="*/ 1781175 w 1853330"/>
                <a:gd name="connsiteY90" fmla="*/ 116332 h 852170"/>
                <a:gd name="connsiteX91" fmla="*/ 1821656 w 1853330"/>
                <a:gd name="connsiteY91" fmla="*/ 73469 h 852170"/>
                <a:gd name="connsiteX92" fmla="*/ 1852611 w 1853330"/>
                <a:gd name="connsiteY92" fmla="*/ 6795 h 852170"/>
                <a:gd name="connsiteX93" fmla="*/ 1840705 w 1853330"/>
                <a:gd name="connsiteY93" fmla="*/ 6794 h 852170"/>
                <a:gd name="connsiteX0" fmla="*/ 1840705 w 1853330"/>
                <a:gd name="connsiteY0" fmla="*/ 6794 h 852170"/>
                <a:gd name="connsiteX1" fmla="*/ 1809750 w 1853330"/>
                <a:gd name="connsiteY1" fmla="*/ 47276 h 852170"/>
                <a:gd name="connsiteX2" fmla="*/ 1757362 w 1853330"/>
                <a:gd name="connsiteY2" fmla="*/ 113951 h 852170"/>
                <a:gd name="connsiteX3" fmla="*/ 1697831 w 1853330"/>
                <a:gd name="connsiteY3" fmla="*/ 163957 h 852170"/>
                <a:gd name="connsiteX4" fmla="*/ 1616868 w 1853330"/>
                <a:gd name="connsiteY4" fmla="*/ 206820 h 852170"/>
                <a:gd name="connsiteX5" fmla="*/ 1547812 w 1853330"/>
                <a:gd name="connsiteY5" fmla="*/ 225870 h 852170"/>
                <a:gd name="connsiteX6" fmla="*/ 1447800 w 1853330"/>
                <a:gd name="connsiteY6" fmla="*/ 233013 h 852170"/>
                <a:gd name="connsiteX7" fmla="*/ 1331118 w 1853330"/>
                <a:gd name="connsiteY7" fmla="*/ 230632 h 852170"/>
                <a:gd name="connsiteX8" fmla="*/ 1204912 w 1853330"/>
                <a:gd name="connsiteY8" fmla="*/ 259207 h 852170"/>
                <a:gd name="connsiteX9" fmla="*/ 1066800 w 1853330"/>
                <a:gd name="connsiteY9" fmla="*/ 323500 h 852170"/>
                <a:gd name="connsiteX10" fmla="*/ 971550 w 1853330"/>
                <a:gd name="connsiteY10" fmla="*/ 383032 h 852170"/>
                <a:gd name="connsiteX11" fmla="*/ 878681 w 1853330"/>
                <a:gd name="connsiteY11" fmla="*/ 437801 h 852170"/>
                <a:gd name="connsiteX12" fmla="*/ 840581 w 1853330"/>
                <a:gd name="connsiteY12" fmla="*/ 463995 h 852170"/>
                <a:gd name="connsiteX13" fmla="*/ 821531 w 1853330"/>
                <a:gd name="connsiteY13" fmla="*/ 449707 h 852170"/>
                <a:gd name="connsiteX14" fmla="*/ 788193 w 1853330"/>
                <a:gd name="connsiteY14" fmla="*/ 411607 h 852170"/>
                <a:gd name="connsiteX15" fmla="*/ 759618 w 1853330"/>
                <a:gd name="connsiteY15" fmla="*/ 356838 h 852170"/>
                <a:gd name="connsiteX16" fmla="*/ 721518 w 1853330"/>
                <a:gd name="connsiteY16" fmla="*/ 321120 h 852170"/>
                <a:gd name="connsiteX17" fmla="*/ 683419 w 1853330"/>
                <a:gd name="connsiteY17" fmla="*/ 299689 h 852170"/>
                <a:gd name="connsiteX18" fmla="*/ 657225 w 1853330"/>
                <a:gd name="connsiteY18" fmla="*/ 285401 h 852170"/>
                <a:gd name="connsiteX19" fmla="*/ 688181 w 1853330"/>
                <a:gd name="connsiteY19" fmla="*/ 311595 h 852170"/>
                <a:gd name="connsiteX20" fmla="*/ 728662 w 1853330"/>
                <a:gd name="connsiteY20" fmla="*/ 340169 h 852170"/>
                <a:gd name="connsiteX21" fmla="*/ 762000 w 1853330"/>
                <a:gd name="connsiteY21" fmla="*/ 387795 h 852170"/>
                <a:gd name="connsiteX22" fmla="*/ 781050 w 1853330"/>
                <a:gd name="connsiteY22" fmla="*/ 425895 h 852170"/>
                <a:gd name="connsiteX23" fmla="*/ 812006 w 1853330"/>
                <a:gd name="connsiteY23" fmla="*/ 461613 h 852170"/>
                <a:gd name="connsiteX24" fmla="*/ 823912 w 1853330"/>
                <a:gd name="connsiteY24" fmla="*/ 475901 h 852170"/>
                <a:gd name="connsiteX25" fmla="*/ 788193 w 1853330"/>
                <a:gd name="connsiteY25" fmla="*/ 487807 h 852170"/>
                <a:gd name="connsiteX26" fmla="*/ 719137 w 1853330"/>
                <a:gd name="connsiteY26" fmla="*/ 518763 h 852170"/>
                <a:gd name="connsiteX27" fmla="*/ 640556 w 1853330"/>
                <a:gd name="connsiteY27" fmla="*/ 559245 h 852170"/>
                <a:gd name="connsiteX28" fmla="*/ 576262 w 1853330"/>
                <a:gd name="connsiteY28" fmla="*/ 599726 h 852170"/>
                <a:gd name="connsiteX29" fmla="*/ 533400 w 1853330"/>
                <a:gd name="connsiteY29" fmla="*/ 623538 h 852170"/>
                <a:gd name="connsiteX30" fmla="*/ 519112 w 1853330"/>
                <a:gd name="connsiteY30" fmla="*/ 604488 h 852170"/>
                <a:gd name="connsiteX31" fmla="*/ 466725 w 1853330"/>
                <a:gd name="connsiteY31" fmla="*/ 535432 h 852170"/>
                <a:gd name="connsiteX32" fmla="*/ 433387 w 1853330"/>
                <a:gd name="connsiteY32" fmla="*/ 494951 h 852170"/>
                <a:gd name="connsiteX33" fmla="*/ 371475 w 1853330"/>
                <a:gd name="connsiteY33" fmla="*/ 471138 h 852170"/>
                <a:gd name="connsiteX34" fmla="*/ 316706 w 1853330"/>
                <a:gd name="connsiteY34" fmla="*/ 456851 h 852170"/>
                <a:gd name="connsiteX35" fmla="*/ 247650 w 1853330"/>
                <a:gd name="connsiteY35" fmla="*/ 423513 h 852170"/>
                <a:gd name="connsiteX36" fmla="*/ 290512 w 1853330"/>
                <a:gd name="connsiteY36" fmla="*/ 456851 h 852170"/>
                <a:gd name="connsiteX37" fmla="*/ 364331 w 1853330"/>
                <a:gd name="connsiteY37" fmla="*/ 485426 h 852170"/>
                <a:gd name="connsiteX38" fmla="*/ 419100 w 1853330"/>
                <a:gd name="connsiteY38" fmla="*/ 504476 h 852170"/>
                <a:gd name="connsiteX39" fmla="*/ 464343 w 1853330"/>
                <a:gd name="connsiteY39" fmla="*/ 554482 h 852170"/>
                <a:gd name="connsiteX40" fmla="*/ 500062 w 1853330"/>
                <a:gd name="connsiteY40" fmla="*/ 599726 h 852170"/>
                <a:gd name="connsiteX41" fmla="*/ 521493 w 1853330"/>
                <a:gd name="connsiteY41" fmla="*/ 633063 h 852170"/>
                <a:gd name="connsiteX42" fmla="*/ 500062 w 1853330"/>
                <a:gd name="connsiteY42" fmla="*/ 647351 h 852170"/>
                <a:gd name="connsiteX43" fmla="*/ 461962 w 1853330"/>
                <a:gd name="connsiteY43" fmla="*/ 683070 h 852170"/>
                <a:gd name="connsiteX44" fmla="*/ 433387 w 1853330"/>
                <a:gd name="connsiteY44" fmla="*/ 718788 h 852170"/>
                <a:gd name="connsiteX45" fmla="*/ 397668 w 1853330"/>
                <a:gd name="connsiteY45" fmla="*/ 685451 h 852170"/>
                <a:gd name="connsiteX46" fmla="*/ 316706 w 1853330"/>
                <a:gd name="connsiteY46" fmla="*/ 652113 h 852170"/>
                <a:gd name="connsiteX47" fmla="*/ 250031 w 1853330"/>
                <a:gd name="connsiteY47" fmla="*/ 630682 h 852170"/>
                <a:gd name="connsiteX48" fmla="*/ 166687 w 1853330"/>
                <a:gd name="connsiteY48" fmla="*/ 599726 h 852170"/>
                <a:gd name="connsiteX49" fmla="*/ 147637 w 1853330"/>
                <a:gd name="connsiteY49" fmla="*/ 585438 h 852170"/>
                <a:gd name="connsiteX50" fmla="*/ 130968 w 1853330"/>
                <a:gd name="connsiteY50" fmla="*/ 530670 h 852170"/>
                <a:gd name="connsiteX51" fmla="*/ 102393 w 1853330"/>
                <a:gd name="connsiteY51" fmla="*/ 485426 h 852170"/>
                <a:gd name="connsiteX52" fmla="*/ 71437 w 1853330"/>
                <a:gd name="connsiteY52" fmla="*/ 447326 h 852170"/>
                <a:gd name="connsiteX53" fmla="*/ 90487 w 1853330"/>
                <a:gd name="connsiteY53" fmla="*/ 483045 h 852170"/>
                <a:gd name="connsiteX54" fmla="*/ 119062 w 1853330"/>
                <a:gd name="connsiteY54" fmla="*/ 528288 h 852170"/>
                <a:gd name="connsiteX55" fmla="*/ 130968 w 1853330"/>
                <a:gd name="connsiteY55" fmla="*/ 580676 h 852170"/>
                <a:gd name="connsiteX56" fmla="*/ 111918 w 1853330"/>
                <a:gd name="connsiteY56" fmla="*/ 568770 h 852170"/>
                <a:gd name="connsiteX57" fmla="*/ 76200 w 1853330"/>
                <a:gd name="connsiteY57" fmla="*/ 537813 h 852170"/>
                <a:gd name="connsiteX58" fmla="*/ 33337 w 1853330"/>
                <a:gd name="connsiteY58" fmla="*/ 509238 h 852170"/>
                <a:gd name="connsiteX59" fmla="*/ 0 w 1853330"/>
                <a:gd name="connsiteY59" fmla="*/ 471138 h 852170"/>
                <a:gd name="connsiteX60" fmla="*/ 33337 w 1853330"/>
                <a:gd name="connsiteY60" fmla="*/ 523526 h 852170"/>
                <a:gd name="connsiteX61" fmla="*/ 78581 w 1853330"/>
                <a:gd name="connsiteY61" fmla="*/ 566388 h 852170"/>
                <a:gd name="connsiteX62" fmla="*/ 157162 w 1853330"/>
                <a:gd name="connsiteY62" fmla="*/ 606870 h 852170"/>
                <a:gd name="connsiteX63" fmla="*/ 235743 w 1853330"/>
                <a:gd name="connsiteY63" fmla="*/ 637826 h 852170"/>
                <a:gd name="connsiteX64" fmla="*/ 333375 w 1853330"/>
                <a:gd name="connsiteY64" fmla="*/ 668782 h 852170"/>
                <a:gd name="connsiteX65" fmla="*/ 388143 w 1853330"/>
                <a:gd name="connsiteY65" fmla="*/ 697357 h 852170"/>
                <a:gd name="connsiteX66" fmla="*/ 421481 w 1853330"/>
                <a:gd name="connsiteY66" fmla="*/ 728313 h 852170"/>
                <a:gd name="connsiteX67" fmla="*/ 400050 w 1853330"/>
                <a:gd name="connsiteY67" fmla="*/ 742601 h 852170"/>
                <a:gd name="connsiteX68" fmla="*/ 364331 w 1853330"/>
                <a:gd name="connsiteY68" fmla="*/ 771176 h 852170"/>
                <a:gd name="connsiteX69" fmla="*/ 304800 w 1853330"/>
                <a:gd name="connsiteY69" fmla="*/ 804513 h 852170"/>
                <a:gd name="connsiteX70" fmla="*/ 364331 w 1853330"/>
                <a:gd name="connsiteY70" fmla="*/ 790226 h 852170"/>
                <a:gd name="connsiteX71" fmla="*/ 404812 w 1853330"/>
                <a:gd name="connsiteY71" fmla="*/ 759270 h 852170"/>
                <a:gd name="connsiteX72" fmla="*/ 390525 w 1853330"/>
                <a:gd name="connsiteY72" fmla="*/ 794988 h 852170"/>
                <a:gd name="connsiteX73" fmla="*/ 371475 w 1853330"/>
                <a:gd name="connsiteY73" fmla="*/ 852138 h 852170"/>
                <a:gd name="connsiteX74" fmla="*/ 407193 w 1853330"/>
                <a:gd name="connsiteY74" fmla="*/ 802132 h 852170"/>
                <a:gd name="connsiteX75" fmla="*/ 438150 w 1853330"/>
                <a:gd name="connsiteY75" fmla="*/ 735457 h 852170"/>
                <a:gd name="connsiteX76" fmla="*/ 490537 w 1853330"/>
                <a:gd name="connsiteY76" fmla="*/ 673545 h 852170"/>
                <a:gd name="connsiteX77" fmla="*/ 552450 w 1853330"/>
                <a:gd name="connsiteY77" fmla="*/ 633063 h 852170"/>
                <a:gd name="connsiteX78" fmla="*/ 631031 w 1853330"/>
                <a:gd name="connsiteY78" fmla="*/ 580676 h 852170"/>
                <a:gd name="connsiteX79" fmla="*/ 711993 w 1853330"/>
                <a:gd name="connsiteY79" fmla="*/ 535432 h 852170"/>
                <a:gd name="connsiteX80" fmla="*/ 819150 w 1853330"/>
                <a:gd name="connsiteY80" fmla="*/ 492570 h 852170"/>
                <a:gd name="connsiteX81" fmla="*/ 928687 w 1853330"/>
                <a:gd name="connsiteY81" fmla="*/ 423513 h 852170"/>
                <a:gd name="connsiteX82" fmla="*/ 1042987 w 1853330"/>
                <a:gd name="connsiteY82" fmla="*/ 354458 h 852170"/>
                <a:gd name="connsiteX83" fmla="*/ 1176337 w 1853330"/>
                <a:gd name="connsiteY83" fmla="*/ 283020 h 852170"/>
                <a:gd name="connsiteX84" fmla="*/ 1278731 w 1853330"/>
                <a:gd name="connsiteY84" fmla="*/ 254445 h 852170"/>
                <a:gd name="connsiteX85" fmla="*/ 1373981 w 1853330"/>
                <a:gd name="connsiteY85" fmla="*/ 247301 h 852170"/>
                <a:gd name="connsiteX86" fmla="*/ 1488281 w 1853330"/>
                <a:gd name="connsiteY86" fmla="*/ 252063 h 852170"/>
                <a:gd name="connsiteX87" fmla="*/ 1588293 w 1853330"/>
                <a:gd name="connsiteY87" fmla="*/ 235395 h 852170"/>
                <a:gd name="connsiteX88" fmla="*/ 1657350 w 1853330"/>
                <a:gd name="connsiteY88" fmla="*/ 209201 h 852170"/>
                <a:gd name="connsiteX89" fmla="*/ 1733550 w 1853330"/>
                <a:gd name="connsiteY89" fmla="*/ 161576 h 852170"/>
                <a:gd name="connsiteX90" fmla="*/ 1781175 w 1853330"/>
                <a:gd name="connsiteY90" fmla="*/ 116332 h 852170"/>
                <a:gd name="connsiteX91" fmla="*/ 1821656 w 1853330"/>
                <a:gd name="connsiteY91" fmla="*/ 73469 h 852170"/>
                <a:gd name="connsiteX92" fmla="*/ 1852611 w 1853330"/>
                <a:gd name="connsiteY92" fmla="*/ 6795 h 852170"/>
                <a:gd name="connsiteX93" fmla="*/ 1840705 w 1853330"/>
                <a:gd name="connsiteY93" fmla="*/ 6794 h 852170"/>
                <a:gd name="connsiteX0" fmla="*/ 1840705 w 1853330"/>
                <a:gd name="connsiteY0" fmla="*/ 6794 h 852170"/>
                <a:gd name="connsiteX1" fmla="*/ 1809750 w 1853330"/>
                <a:gd name="connsiteY1" fmla="*/ 47276 h 852170"/>
                <a:gd name="connsiteX2" fmla="*/ 1757362 w 1853330"/>
                <a:gd name="connsiteY2" fmla="*/ 113951 h 852170"/>
                <a:gd name="connsiteX3" fmla="*/ 1697831 w 1853330"/>
                <a:gd name="connsiteY3" fmla="*/ 163957 h 852170"/>
                <a:gd name="connsiteX4" fmla="*/ 1616868 w 1853330"/>
                <a:gd name="connsiteY4" fmla="*/ 206820 h 852170"/>
                <a:gd name="connsiteX5" fmla="*/ 1547812 w 1853330"/>
                <a:gd name="connsiteY5" fmla="*/ 225870 h 852170"/>
                <a:gd name="connsiteX6" fmla="*/ 1447800 w 1853330"/>
                <a:gd name="connsiteY6" fmla="*/ 233013 h 852170"/>
                <a:gd name="connsiteX7" fmla="*/ 1331118 w 1853330"/>
                <a:gd name="connsiteY7" fmla="*/ 230632 h 852170"/>
                <a:gd name="connsiteX8" fmla="*/ 1204912 w 1853330"/>
                <a:gd name="connsiteY8" fmla="*/ 259207 h 852170"/>
                <a:gd name="connsiteX9" fmla="*/ 1066800 w 1853330"/>
                <a:gd name="connsiteY9" fmla="*/ 323500 h 852170"/>
                <a:gd name="connsiteX10" fmla="*/ 971550 w 1853330"/>
                <a:gd name="connsiteY10" fmla="*/ 383032 h 852170"/>
                <a:gd name="connsiteX11" fmla="*/ 878681 w 1853330"/>
                <a:gd name="connsiteY11" fmla="*/ 437801 h 852170"/>
                <a:gd name="connsiteX12" fmla="*/ 840581 w 1853330"/>
                <a:gd name="connsiteY12" fmla="*/ 463995 h 852170"/>
                <a:gd name="connsiteX13" fmla="*/ 821531 w 1853330"/>
                <a:gd name="connsiteY13" fmla="*/ 449707 h 852170"/>
                <a:gd name="connsiteX14" fmla="*/ 788193 w 1853330"/>
                <a:gd name="connsiteY14" fmla="*/ 411607 h 852170"/>
                <a:gd name="connsiteX15" fmla="*/ 759618 w 1853330"/>
                <a:gd name="connsiteY15" fmla="*/ 356838 h 852170"/>
                <a:gd name="connsiteX16" fmla="*/ 721518 w 1853330"/>
                <a:gd name="connsiteY16" fmla="*/ 321120 h 852170"/>
                <a:gd name="connsiteX17" fmla="*/ 683419 w 1853330"/>
                <a:gd name="connsiteY17" fmla="*/ 299689 h 852170"/>
                <a:gd name="connsiteX18" fmla="*/ 657225 w 1853330"/>
                <a:gd name="connsiteY18" fmla="*/ 285401 h 852170"/>
                <a:gd name="connsiteX19" fmla="*/ 688181 w 1853330"/>
                <a:gd name="connsiteY19" fmla="*/ 311595 h 852170"/>
                <a:gd name="connsiteX20" fmla="*/ 728662 w 1853330"/>
                <a:gd name="connsiteY20" fmla="*/ 340169 h 852170"/>
                <a:gd name="connsiteX21" fmla="*/ 762000 w 1853330"/>
                <a:gd name="connsiteY21" fmla="*/ 387795 h 852170"/>
                <a:gd name="connsiteX22" fmla="*/ 781050 w 1853330"/>
                <a:gd name="connsiteY22" fmla="*/ 425895 h 852170"/>
                <a:gd name="connsiteX23" fmla="*/ 812006 w 1853330"/>
                <a:gd name="connsiteY23" fmla="*/ 461613 h 852170"/>
                <a:gd name="connsiteX24" fmla="*/ 823912 w 1853330"/>
                <a:gd name="connsiteY24" fmla="*/ 475901 h 852170"/>
                <a:gd name="connsiteX25" fmla="*/ 788193 w 1853330"/>
                <a:gd name="connsiteY25" fmla="*/ 490188 h 852170"/>
                <a:gd name="connsiteX26" fmla="*/ 719137 w 1853330"/>
                <a:gd name="connsiteY26" fmla="*/ 518763 h 852170"/>
                <a:gd name="connsiteX27" fmla="*/ 640556 w 1853330"/>
                <a:gd name="connsiteY27" fmla="*/ 559245 h 852170"/>
                <a:gd name="connsiteX28" fmla="*/ 576262 w 1853330"/>
                <a:gd name="connsiteY28" fmla="*/ 599726 h 852170"/>
                <a:gd name="connsiteX29" fmla="*/ 533400 w 1853330"/>
                <a:gd name="connsiteY29" fmla="*/ 623538 h 852170"/>
                <a:gd name="connsiteX30" fmla="*/ 519112 w 1853330"/>
                <a:gd name="connsiteY30" fmla="*/ 604488 h 852170"/>
                <a:gd name="connsiteX31" fmla="*/ 466725 w 1853330"/>
                <a:gd name="connsiteY31" fmla="*/ 535432 h 852170"/>
                <a:gd name="connsiteX32" fmla="*/ 433387 w 1853330"/>
                <a:gd name="connsiteY32" fmla="*/ 494951 h 852170"/>
                <a:gd name="connsiteX33" fmla="*/ 371475 w 1853330"/>
                <a:gd name="connsiteY33" fmla="*/ 471138 h 852170"/>
                <a:gd name="connsiteX34" fmla="*/ 316706 w 1853330"/>
                <a:gd name="connsiteY34" fmla="*/ 456851 h 852170"/>
                <a:gd name="connsiteX35" fmla="*/ 247650 w 1853330"/>
                <a:gd name="connsiteY35" fmla="*/ 423513 h 852170"/>
                <a:gd name="connsiteX36" fmla="*/ 290512 w 1853330"/>
                <a:gd name="connsiteY36" fmla="*/ 456851 h 852170"/>
                <a:gd name="connsiteX37" fmla="*/ 364331 w 1853330"/>
                <a:gd name="connsiteY37" fmla="*/ 485426 h 852170"/>
                <a:gd name="connsiteX38" fmla="*/ 419100 w 1853330"/>
                <a:gd name="connsiteY38" fmla="*/ 504476 h 852170"/>
                <a:gd name="connsiteX39" fmla="*/ 464343 w 1853330"/>
                <a:gd name="connsiteY39" fmla="*/ 554482 h 852170"/>
                <a:gd name="connsiteX40" fmla="*/ 500062 w 1853330"/>
                <a:gd name="connsiteY40" fmla="*/ 599726 h 852170"/>
                <a:gd name="connsiteX41" fmla="*/ 521493 w 1853330"/>
                <a:gd name="connsiteY41" fmla="*/ 633063 h 852170"/>
                <a:gd name="connsiteX42" fmla="*/ 500062 w 1853330"/>
                <a:gd name="connsiteY42" fmla="*/ 647351 h 852170"/>
                <a:gd name="connsiteX43" fmla="*/ 461962 w 1853330"/>
                <a:gd name="connsiteY43" fmla="*/ 683070 h 852170"/>
                <a:gd name="connsiteX44" fmla="*/ 433387 w 1853330"/>
                <a:gd name="connsiteY44" fmla="*/ 718788 h 852170"/>
                <a:gd name="connsiteX45" fmla="*/ 397668 w 1853330"/>
                <a:gd name="connsiteY45" fmla="*/ 685451 h 852170"/>
                <a:gd name="connsiteX46" fmla="*/ 316706 w 1853330"/>
                <a:gd name="connsiteY46" fmla="*/ 652113 h 852170"/>
                <a:gd name="connsiteX47" fmla="*/ 250031 w 1853330"/>
                <a:gd name="connsiteY47" fmla="*/ 630682 h 852170"/>
                <a:gd name="connsiteX48" fmla="*/ 166687 w 1853330"/>
                <a:gd name="connsiteY48" fmla="*/ 599726 h 852170"/>
                <a:gd name="connsiteX49" fmla="*/ 147637 w 1853330"/>
                <a:gd name="connsiteY49" fmla="*/ 585438 h 852170"/>
                <a:gd name="connsiteX50" fmla="*/ 130968 w 1853330"/>
                <a:gd name="connsiteY50" fmla="*/ 530670 h 852170"/>
                <a:gd name="connsiteX51" fmla="*/ 102393 w 1853330"/>
                <a:gd name="connsiteY51" fmla="*/ 485426 h 852170"/>
                <a:gd name="connsiteX52" fmla="*/ 71437 w 1853330"/>
                <a:gd name="connsiteY52" fmla="*/ 447326 h 852170"/>
                <a:gd name="connsiteX53" fmla="*/ 90487 w 1853330"/>
                <a:gd name="connsiteY53" fmla="*/ 483045 h 852170"/>
                <a:gd name="connsiteX54" fmla="*/ 119062 w 1853330"/>
                <a:gd name="connsiteY54" fmla="*/ 528288 h 852170"/>
                <a:gd name="connsiteX55" fmla="*/ 130968 w 1853330"/>
                <a:gd name="connsiteY55" fmla="*/ 580676 h 852170"/>
                <a:gd name="connsiteX56" fmla="*/ 111918 w 1853330"/>
                <a:gd name="connsiteY56" fmla="*/ 568770 h 852170"/>
                <a:gd name="connsiteX57" fmla="*/ 76200 w 1853330"/>
                <a:gd name="connsiteY57" fmla="*/ 537813 h 852170"/>
                <a:gd name="connsiteX58" fmla="*/ 33337 w 1853330"/>
                <a:gd name="connsiteY58" fmla="*/ 509238 h 852170"/>
                <a:gd name="connsiteX59" fmla="*/ 0 w 1853330"/>
                <a:gd name="connsiteY59" fmla="*/ 471138 h 852170"/>
                <a:gd name="connsiteX60" fmla="*/ 33337 w 1853330"/>
                <a:gd name="connsiteY60" fmla="*/ 523526 h 852170"/>
                <a:gd name="connsiteX61" fmla="*/ 78581 w 1853330"/>
                <a:gd name="connsiteY61" fmla="*/ 566388 h 852170"/>
                <a:gd name="connsiteX62" fmla="*/ 157162 w 1853330"/>
                <a:gd name="connsiteY62" fmla="*/ 606870 h 852170"/>
                <a:gd name="connsiteX63" fmla="*/ 235743 w 1853330"/>
                <a:gd name="connsiteY63" fmla="*/ 637826 h 852170"/>
                <a:gd name="connsiteX64" fmla="*/ 333375 w 1853330"/>
                <a:gd name="connsiteY64" fmla="*/ 668782 h 852170"/>
                <a:gd name="connsiteX65" fmla="*/ 388143 w 1853330"/>
                <a:gd name="connsiteY65" fmla="*/ 697357 h 852170"/>
                <a:gd name="connsiteX66" fmla="*/ 421481 w 1853330"/>
                <a:gd name="connsiteY66" fmla="*/ 728313 h 852170"/>
                <a:gd name="connsiteX67" fmla="*/ 400050 w 1853330"/>
                <a:gd name="connsiteY67" fmla="*/ 742601 h 852170"/>
                <a:gd name="connsiteX68" fmla="*/ 364331 w 1853330"/>
                <a:gd name="connsiteY68" fmla="*/ 771176 h 852170"/>
                <a:gd name="connsiteX69" fmla="*/ 304800 w 1853330"/>
                <a:gd name="connsiteY69" fmla="*/ 804513 h 852170"/>
                <a:gd name="connsiteX70" fmla="*/ 364331 w 1853330"/>
                <a:gd name="connsiteY70" fmla="*/ 790226 h 852170"/>
                <a:gd name="connsiteX71" fmla="*/ 404812 w 1853330"/>
                <a:gd name="connsiteY71" fmla="*/ 759270 h 852170"/>
                <a:gd name="connsiteX72" fmla="*/ 390525 w 1853330"/>
                <a:gd name="connsiteY72" fmla="*/ 794988 h 852170"/>
                <a:gd name="connsiteX73" fmla="*/ 371475 w 1853330"/>
                <a:gd name="connsiteY73" fmla="*/ 852138 h 852170"/>
                <a:gd name="connsiteX74" fmla="*/ 407193 w 1853330"/>
                <a:gd name="connsiteY74" fmla="*/ 802132 h 852170"/>
                <a:gd name="connsiteX75" fmla="*/ 438150 w 1853330"/>
                <a:gd name="connsiteY75" fmla="*/ 735457 h 852170"/>
                <a:gd name="connsiteX76" fmla="*/ 490537 w 1853330"/>
                <a:gd name="connsiteY76" fmla="*/ 673545 h 852170"/>
                <a:gd name="connsiteX77" fmla="*/ 552450 w 1853330"/>
                <a:gd name="connsiteY77" fmla="*/ 633063 h 852170"/>
                <a:gd name="connsiteX78" fmla="*/ 631031 w 1853330"/>
                <a:gd name="connsiteY78" fmla="*/ 580676 h 852170"/>
                <a:gd name="connsiteX79" fmla="*/ 711993 w 1853330"/>
                <a:gd name="connsiteY79" fmla="*/ 535432 h 852170"/>
                <a:gd name="connsiteX80" fmla="*/ 819150 w 1853330"/>
                <a:gd name="connsiteY80" fmla="*/ 492570 h 852170"/>
                <a:gd name="connsiteX81" fmla="*/ 928687 w 1853330"/>
                <a:gd name="connsiteY81" fmla="*/ 423513 h 852170"/>
                <a:gd name="connsiteX82" fmla="*/ 1042987 w 1853330"/>
                <a:gd name="connsiteY82" fmla="*/ 354458 h 852170"/>
                <a:gd name="connsiteX83" fmla="*/ 1176337 w 1853330"/>
                <a:gd name="connsiteY83" fmla="*/ 283020 h 852170"/>
                <a:gd name="connsiteX84" fmla="*/ 1278731 w 1853330"/>
                <a:gd name="connsiteY84" fmla="*/ 254445 h 852170"/>
                <a:gd name="connsiteX85" fmla="*/ 1373981 w 1853330"/>
                <a:gd name="connsiteY85" fmla="*/ 247301 h 852170"/>
                <a:gd name="connsiteX86" fmla="*/ 1488281 w 1853330"/>
                <a:gd name="connsiteY86" fmla="*/ 252063 h 852170"/>
                <a:gd name="connsiteX87" fmla="*/ 1588293 w 1853330"/>
                <a:gd name="connsiteY87" fmla="*/ 235395 h 852170"/>
                <a:gd name="connsiteX88" fmla="*/ 1657350 w 1853330"/>
                <a:gd name="connsiteY88" fmla="*/ 209201 h 852170"/>
                <a:gd name="connsiteX89" fmla="*/ 1733550 w 1853330"/>
                <a:gd name="connsiteY89" fmla="*/ 161576 h 852170"/>
                <a:gd name="connsiteX90" fmla="*/ 1781175 w 1853330"/>
                <a:gd name="connsiteY90" fmla="*/ 116332 h 852170"/>
                <a:gd name="connsiteX91" fmla="*/ 1821656 w 1853330"/>
                <a:gd name="connsiteY91" fmla="*/ 73469 h 852170"/>
                <a:gd name="connsiteX92" fmla="*/ 1852611 w 1853330"/>
                <a:gd name="connsiteY92" fmla="*/ 6795 h 852170"/>
                <a:gd name="connsiteX93" fmla="*/ 1840705 w 1853330"/>
                <a:gd name="connsiteY93" fmla="*/ 6794 h 852170"/>
                <a:gd name="connsiteX0" fmla="*/ 1840705 w 1853330"/>
                <a:gd name="connsiteY0" fmla="*/ 6794 h 852170"/>
                <a:gd name="connsiteX1" fmla="*/ 1809750 w 1853330"/>
                <a:gd name="connsiteY1" fmla="*/ 47276 h 852170"/>
                <a:gd name="connsiteX2" fmla="*/ 1757362 w 1853330"/>
                <a:gd name="connsiteY2" fmla="*/ 113951 h 852170"/>
                <a:gd name="connsiteX3" fmla="*/ 1697831 w 1853330"/>
                <a:gd name="connsiteY3" fmla="*/ 163957 h 852170"/>
                <a:gd name="connsiteX4" fmla="*/ 1616868 w 1853330"/>
                <a:gd name="connsiteY4" fmla="*/ 206820 h 852170"/>
                <a:gd name="connsiteX5" fmla="*/ 1547812 w 1853330"/>
                <a:gd name="connsiteY5" fmla="*/ 225870 h 852170"/>
                <a:gd name="connsiteX6" fmla="*/ 1447800 w 1853330"/>
                <a:gd name="connsiteY6" fmla="*/ 233013 h 852170"/>
                <a:gd name="connsiteX7" fmla="*/ 1331118 w 1853330"/>
                <a:gd name="connsiteY7" fmla="*/ 230632 h 852170"/>
                <a:gd name="connsiteX8" fmla="*/ 1204912 w 1853330"/>
                <a:gd name="connsiteY8" fmla="*/ 259207 h 852170"/>
                <a:gd name="connsiteX9" fmla="*/ 1066800 w 1853330"/>
                <a:gd name="connsiteY9" fmla="*/ 323500 h 852170"/>
                <a:gd name="connsiteX10" fmla="*/ 971550 w 1853330"/>
                <a:gd name="connsiteY10" fmla="*/ 383032 h 852170"/>
                <a:gd name="connsiteX11" fmla="*/ 878681 w 1853330"/>
                <a:gd name="connsiteY11" fmla="*/ 437801 h 852170"/>
                <a:gd name="connsiteX12" fmla="*/ 840581 w 1853330"/>
                <a:gd name="connsiteY12" fmla="*/ 463995 h 852170"/>
                <a:gd name="connsiteX13" fmla="*/ 821531 w 1853330"/>
                <a:gd name="connsiteY13" fmla="*/ 449707 h 852170"/>
                <a:gd name="connsiteX14" fmla="*/ 788193 w 1853330"/>
                <a:gd name="connsiteY14" fmla="*/ 411607 h 852170"/>
                <a:gd name="connsiteX15" fmla="*/ 759618 w 1853330"/>
                <a:gd name="connsiteY15" fmla="*/ 356838 h 852170"/>
                <a:gd name="connsiteX16" fmla="*/ 721518 w 1853330"/>
                <a:gd name="connsiteY16" fmla="*/ 321120 h 852170"/>
                <a:gd name="connsiteX17" fmla="*/ 683419 w 1853330"/>
                <a:gd name="connsiteY17" fmla="*/ 299689 h 852170"/>
                <a:gd name="connsiteX18" fmla="*/ 657225 w 1853330"/>
                <a:gd name="connsiteY18" fmla="*/ 285401 h 852170"/>
                <a:gd name="connsiteX19" fmla="*/ 688181 w 1853330"/>
                <a:gd name="connsiteY19" fmla="*/ 311595 h 852170"/>
                <a:gd name="connsiteX20" fmla="*/ 728662 w 1853330"/>
                <a:gd name="connsiteY20" fmla="*/ 340169 h 852170"/>
                <a:gd name="connsiteX21" fmla="*/ 762000 w 1853330"/>
                <a:gd name="connsiteY21" fmla="*/ 387795 h 852170"/>
                <a:gd name="connsiteX22" fmla="*/ 781050 w 1853330"/>
                <a:gd name="connsiteY22" fmla="*/ 425895 h 852170"/>
                <a:gd name="connsiteX23" fmla="*/ 812006 w 1853330"/>
                <a:gd name="connsiteY23" fmla="*/ 461613 h 852170"/>
                <a:gd name="connsiteX24" fmla="*/ 823912 w 1853330"/>
                <a:gd name="connsiteY24" fmla="*/ 475901 h 852170"/>
                <a:gd name="connsiteX25" fmla="*/ 788193 w 1853330"/>
                <a:gd name="connsiteY25" fmla="*/ 490188 h 852170"/>
                <a:gd name="connsiteX26" fmla="*/ 719137 w 1853330"/>
                <a:gd name="connsiteY26" fmla="*/ 518763 h 852170"/>
                <a:gd name="connsiteX27" fmla="*/ 640556 w 1853330"/>
                <a:gd name="connsiteY27" fmla="*/ 559245 h 852170"/>
                <a:gd name="connsiteX28" fmla="*/ 576262 w 1853330"/>
                <a:gd name="connsiteY28" fmla="*/ 599726 h 852170"/>
                <a:gd name="connsiteX29" fmla="*/ 533400 w 1853330"/>
                <a:gd name="connsiteY29" fmla="*/ 623538 h 852170"/>
                <a:gd name="connsiteX30" fmla="*/ 519112 w 1853330"/>
                <a:gd name="connsiteY30" fmla="*/ 604488 h 852170"/>
                <a:gd name="connsiteX31" fmla="*/ 466725 w 1853330"/>
                <a:gd name="connsiteY31" fmla="*/ 535432 h 852170"/>
                <a:gd name="connsiteX32" fmla="*/ 433387 w 1853330"/>
                <a:gd name="connsiteY32" fmla="*/ 494951 h 852170"/>
                <a:gd name="connsiteX33" fmla="*/ 371475 w 1853330"/>
                <a:gd name="connsiteY33" fmla="*/ 471138 h 852170"/>
                <a:gd name="connsiteX34" fmla="*/ 316706 w 1853330"/>
                <a:gd name="connsiteY34" fmla="*/ 456851 h 852170"/>
                <a:gd name="connsiteX35" fmla="*/ 247650 w 1853330"/>
                <a:gd name="connsiteY35" fmla="*/ 423513 h 852170"/>
                <a:gd name="connsiteX36" fmla="*/ 290512 w 1853330"/>
                <a:gd name="connsiteY36" fmla="*/ 456851 h 852170"/>
                <a:gd name="connsiteX37" fmla="*/ 364331 w 1853330"/>
                <a:gd name="connsiteY37" fmla="*/ 485426 h 852170"/>
                <a:gd name="connsiteX38" fmla="*/ 419100 w 1853330"/>
                <a:gd name="connsiteY38" fmla="*/ 504476 h 852170"/>
                <a:gd name="connsiteX39" fmla="*/ 464343 w 1853330"/>
                <a:gd name="connsiteY39" fmla="*/ 554482 h 852170"/>
                <a:gd name="connsiteX40" fmla="*/ 500062 w 1853330"/>
                <a:gd name="connsiteY40" fmla="*/ 599726 h 852170"/>
                <a:gd name="connsiteX41" fmla="*/ 521493 w 1853330"/>
                <a:gd name="connsiteY41" fmla="*/ 633063 h 852170"/>
                <a:gd name="connsiteX42" fmla="*/ 500062 w 1853330"/>
                <a:gd name="connsiteY42" fmla="*/ 647351 h 852170"/>
                <a:gd name="connsiteX43" fmla="*/ 461962 w 1853330"/>
                <a:gd name="connsiteY43" fmla="*/ 683070 h 852170"/>
                <a:gd name="connsiteX44" fmla="*/ 433387 w 1853330"/>
                <a:gd name="connsiteY44" fmla="*/ 718788 h 852170"/>
                <a:gd name="connsiteX45" fmla="*/ 397668 w 1853330"/>
                <a:gd name="connsiteY45" fmla="*/ 685451 h 852170"/>
                <a:gd name="connsiteX46" fmla="*/ 316706 w 1853330"/>
                <a:gd name="connsiteY46" fmla="*/ 652113 h 852170"/>
                <a:gd name="connsiteX47" fmla="*/ 250031 w 1853330"/>
                <a:gd name="connsiteY47" fmla="*/ 630682 h 852170"/>
                <a:gd name="connsiteX48" fmla="*/ 166687 w 1853330"/>
                <a:gd name="connsiteY48" fmla="*/ 599726 h 852170"/>
                <a:gd name="connsiteX49" fmla="*/ 147637 w 1853330"/>
                <a:gd name="connsiteY49" fmla="*/ 585438 h 852170"/>
                <a:gd name="connsiteX50" fmla="*/ 130968 w 1853330"/>
                <a:gd name="connsiteY50" fmla="*/ 530670 h 852170"/>
                <a:gd name="connsiteX51" fmla="*/ 102393 w 1853330"/>
                <a:gd name="connsiteY51" fmla="*/ 485426 h 852170"/>
                <a:gd name="connsiteX52" fmla="*/ 71437 w 1853330"/>
                <a:gd name="connsiteY52" fmla="*/ 447326 h 852170"/>
                <a:gd name="connsiteX53" fmla="*/ 90487 w 1853330"/>
                <a:gd name="connsiteY53" fmla="*/ 483045 h 852170"/>
                <a:gd name="connsiteX54" fmla="*/ 119062 w 1853330"/>
                <a:gd name="connsiteY54" fmla="*/ 528288 h 852170"/>
                <a:gd name="connsiteX55" fmla="*/ 130968 w 1853330"/>
                <a:gd name="connsiteY55" fmla="*/ 580676 h 852170"/>
                <a:gd name="connsiteX56" fmla="*/ 111918 w 1853330"/>
                <a:gd name="connsiteY56" fmla="*/ 568770 h 852170"/>
                <a:gd name="connsiteX57" fmla="*/ 71437 w 1853330"/>
                <a:gd name="connsiteY57" fmla="*/ 547338 h 852170"/>
                <a:gd name="connsiteX58" fmla="*/ 33337 w 1853330"/>
                <a:gd name="connsiteY58" fmla="*/ 509238 h 852170"/>
                <a:gd name="connsiteX59" fmla="*/ 0 w 1853330"/>
                <a:gd name="connsiteY59" fmla="*/ 471138 h 852170"/>
                <a:gd name="connsiteX60" fmla="*/ 33337 w 1853330"/>
                <a:gd name="connsiteY60" fmla="*/ 523526 h 852170"/>
                <a:gd name="connsiteX61" fmla="*/ 78581 w 1853330"/>
                <a:gd name="connsiteY61" fmla="*/ 566388 h 852170"/>
                <a:gd name="connsiteX62" fmla="*/ 157162 w 1853330"/>
                <a:gd name="connsiteY62" fmla="*/ 606870 h 852170"/>
                <a:gd name="connsiteX63" fmla="*/ 235743 w 1853330"/>
                <a:gd name="connsiteY63" fmla="*/ 637826 h 852170"/>
                <a:gd name="connsiteX64" fmla="*/ 333375 w 1853330"/>
                <a:gd name="connsiteY64" fmla="*/ 668782 h 852170"/>
                <a:gd name="connsiteX65" fmla="*/ 388143 w 1853330"/>
                <a:gd name="connsiteY65" fmla="*/ 697357 h 852170"/>
                <a:gd name="connsiteX66" fmla="*/ 421481 w 1853330"/>
                <a:gd name="connsiteY66" fmla="*/ 728313 h 852170"/>
                <a:gd name="connsiteX67" fmla="*/ 400050 w 1853330"/>
                <a:gd name="connsiteY67" fmla="*/ 742601 h 852170"/>
                <a:gd name="connsiteX68" fmla="*/ 364331 w 1853330"/>
                <a:gd name="connsiteY68" fmla="*/ 771176 h 852170"/>
                <a:gd name="connsiteX69" fmla="*/ 304800 w 1853330"/>
                <a:gd name="connsiteY69" fmla="*/ 804513 h 852170"/>
                <a:gd name="connsiteX70" fmla="*/ 364331 w 1853330"/>
                <a:gd name="connsiteY70" fmla="*/ 790226 h 852170"/>
                <a:gd name="connsiteX71" fmla="*/ 404812 w 1853330"/>
                <a:gd name="connsiteY71" fmla="*/ 759270 h 852170"/>
                <a:gd name="connsiteX72" fmla="*/ 390525 w 1853330"/>
                <a:gd name="connsiteY72" fmla="*/ 794988 h 852170"/>
                <a:gd name="connsiteX73" fmla="*/ 371475 w 1853330"/>
                <a:gd name="connsiteY73" fmla="*/ 852138 h 852170"/>
                <a:gd name="connsiteX74" fmla="*/ 407193 w 1853330"/>
                <a:gd name="connsiteY74" fmla="*/ 802132 h 852170"/>
                <a:gd name="connsiteX75" fmla="*/ 438150 w 1853330"/>
                <a:gd name="connsiteY75" fmla="*/ 735457 h 852170"/>
                <a:gd name="connsiteX76" fmla="*/ 490537 w 1853330"/>
                <a:gd name="connsiteY76" fmla="*/ 673545 h 852170"/>
                <a:gd name="connsiteX77" fmla="*/ 552450 w 1853330"/>
                <a:gd name="connsiteY77" fmla="*/ 633063 h 852170"/>
                <a:gd name="connsiteX78" fmla="*/ 631031 w 1853330"/>
                <a:gd name="connsiteY78" fmla="*/ 580676 h 852170"/>
                <a:gd name="connsiteX79" fmla="*/ 711993 w 1853330"/>
                <a:gd name="connsiteY79" fmla="*/ 535432 h 852170"/>
                <a:gd name="connsiteX80" fmla="*/ 819150 w 1853330"/>
                <a:gd name="connsiteY80" fmla="*/ 492570 h 852170"/>
                <a:gd name="connsiteX81" fmla="*/ 928687 w 1853330"/>
                <a:gd name="connsiteY81" fmla="*/ 423513 h 852170"/>
                <a:gd name="connsiteX82" fmla="*/ 1042987 w 1853330"/>
                <a:gd name="connsiteY82" fmla="*/ 354458 h 852170"/>
                <a:gd name="connsiteX83" fmla="*/ 1176337 w 1853330"/>
                <a:gd name="connsiteY83" fmla="*/ 283020 h 852170"/>
                <a:gd name="connsiteX84" fmla="*/ 1278731 w 1853330"/>
                <a:gd name="connsiteY84" fmla="*/ 254445 h 852170"/>
                <a:gd name="connsiteX85" fmla="*/ 1373981 w 1853330"/>
                <a:gd name="connsiteY85" fmla="*/ 247301 h 852170"/>
                <a:gd name="connsiteX86" fmla="*/ 1488281 w 1853330"/>
                <a:gd name="connsiteY86" fmla="*/ 252063 h 852170"/>
                <a:gd name="connsiteX87" fmla="*/ 1588293 w 1853330"/>
                <a:gd name="connsiteY87" fmla="*/ 235395 h 852170"/>
                <a:gd name="connsiteX88" fmla="*/ 1657350 w 1853330"/>
                <a:gd name="connsiteY88" fmla="*/ 209201 h 852170"/>
                <a:gd name="connsiteX89" fmla="*/ 1733550 w 1853330"/>
                <a:gd name="connsiteY89" fmla="*/ 161576 h 852170"/>
                <a:gd name="connsiteX90" fmla="*/ 1781175 w 1853330"/>
                <a:gd name="connsiteY90" fmla="*/ 116332 h 852170"/>
                <a:gd name="connsiteX91" fmla="*/ 1821656 w 1853330"/>
                <a:gd name="connsiteY91" fmla="*/ 73469 h 852170"/>
                <a:gd name="connsiteX92" fmla="*/ 1852611 w 1853330"/>
                <a:gd name="connsiteY92" fmla="*/ 6795 h 852170"/>
                <a:gd name="connsiteX93" fmla="*/ 1840705 w 1853330"/>
                <a:gd name="connsiteY93" fmla="*/ 6794 h 852170"/>
                <a:gd name="connsiteX0" fmla="*/ 1840705 w 1853330"/>
                <a:gd name="connsiteY0" fmla="*/ 6794 h 852170"/>
                <a:gd name="connsiteX1" fmla="*/ 1809750 w 1853330"/>
                <a:gd name="connsiteY1" fmla="*/ 47276 h 852170"/>
                <a:gd name="connsiteX2" fmla="*/ 1757362 w 1853330"/>
                <a:gd name="connsiteY2" fmla="*/ 113951 h 852170"/>
                <a:gd name="connsiteX3" fmla="*/ 1697831 w 1853330"/>
                <a:gd name="connsiteY3" fmla="*/ 163957 h 852170"/>
                <a:gd name="connsiteX4" fmla="*/ 1616868 w 1853330"/>
                <a:gd name="connsiteY4" fmla="*/ 206820 h 852170"/>
                <a:gd name="connsiteX5" fmla="*/ 1547812 w 1853330"/>
                <a:gd name="connsiteY5" fmla="*/ 225870 h 852170"/>
                <a:gd name="connsiteX6" fmla="*/ 1447800 w 1853330"/>
                <a:gd name="connsiteY6" fmla="*/ 233013 h 852170"/>
                <a:gd name="connsiteX7" fmla="*/ 1331118 w 1853330"/>
                <a:gd name="connsiteY7" fmla="*/ 230632 h 852170"/>
                <a:gd name="connsiteX8" fmla="*/ 1204912 w 1853330"/>
                <a:gd name="connsiteY8" fmla="*/ 259207 h 852170"/>
                <a:gd name="connsiteX9" fmla="*/ 1066800 w 1853330"/>
                <a:gd name="connsiteY9" fmla="*/ 323500 h 852170"/>
                <a:gd name="connsiteX10" fmla="*/ 971550 w 1853330"/>
                <a:gd name="connsiteY10" fmla="*/ 383032 h 852170"/>
                <a:gd name="connsiteX11" fmla="*/ 878681 w 1853330"/>
                <a:gd name="connsiteY11" fmla="*/ 437801 h 852170"/>
                <a:gd name="connsiteX12" fmla="*/ 840581 w 1853330"/>
                <a:gd name="connsiteY12" fmla="*/ 463995 h 852170"/>
                <a:gd name="connsiteX13" fmla="*/ 821531 w 1853330"/>
                <a:gd name="connsiteY13" fmla="*/ 449707 h 852170"/>
                <a:gd name="connsiteX14" fmla="*/ 788193 w 1853330"/>
                <a:gd name="connsiteY14" fmla="*/ 411607 h 852170"/>
                <a:gd name="connsiteX15" fmla="*/ 759618 w 1853330"/>
                <a:gd name="connsiteY15" fmla="*/ 356838 h 852170"/>
                <a:gd name="connsiteX16" fmla="*/ 721518 w 1853330"/>
                <a:gd name="connsiteY16" fmla="*/ 321120 h 852170"/>
                <a:gd name="connsiteX17" fmla="*/ 683419 w 1853330"/>
                <a:gd name="connsiteY17" fmla="*/ 299689 h 852170"/>
                <a:gd name="connsiteX18" fmla="*/ 657225 w 1853330"/>
                <a:gd name="connsiteY18" fmla="*/ 285401 h 852170"/>
                <a:gd name="connsiteX19" fmla="*/ 688181 w 1853330"/>
                <a:gd name="connsiteY19" fmla="*/ 311595 h 852170"/>
                <a:gd name="connsiteX20" fmla="*/ 728662 w 1853330"/>
                <a:gd name="connsiteY20" fmla="*/ 340169 h 852170"/>
                <a:gd name="connsiteX21" fmla="*/ 762000 w 1853330"/>
                <a:gd name="connsiteY21" fmla="*/ 387795 h 852170"/>
                <a:gd name="connsiteX22" fmla="*/ 781050 w 1853330"/>
                <a:gd name="connsiteY22" fmla="*/ 425895 h 852170"/>
                <a:gd name="connsiteX23" fmla="*/ 812006 w 1853330"/>
                <a:gd name="connsiteY23" fmla="*/ 461613 h 852170"/>
                <a:gd name="connsiteX24" fmla="*/ 823912 w 1853330"/>
                <a:gd name="connsiteY24" fmla="*/ 475901 h 852170"/>
                <a:gd name="connsiteX25" fmla="*/ 788193 w 1853330"/>
                <a:gd name="connsiteY25" fmla="*/ 490188 h 852170"/>
                <a:gd name="connsiteX26" fmla="*/ 719137 w 1853330"/>
                <a:gd name="connsiteY26" fmla="*/ 518763 h 852170"/>
                <a:gd name="connsiteX27" fmla="*/ 640556 w 1853330"/>
                <a:gd name="connsiteY27" fmla="*/ 559245 h 852170"/>
                <a:gd name="connsiteX28" fmla="*/ 576262 w 1853330"/>
                <a:gd name="connsiteY28" fmla="*/ 599726 h 852170"/>
                <a:gd name="connsiteX29" fmla="*/ 540544 w 1853330"/>
                <a:gd name="connsiteY29" fmla="*/ 621156 h 852170"/>
                <a:gd name="connsiteX30" fmla="*/ 519112 w 1853330"/>
                <a:gd name="connsiteY30" fmla="*/ 604488 h 852170"/>
                <a:gd name="connsiteX31" fmla="*/ 466725 w 1853330"/>
                <a:gd name="connsiteY31" fmla="*/ 535432 h 852170"/>
                <a:gd name="connsiteX32" fmla="*/ 433387 w 1853330"/>
                <a:gd name="connsiteY32" fmla="*/ 494951 h 852170"/>
                <a:gd name="connsiteX33" fmla="*/ 371475 w 1853330"/>
                <a:gd name="connsiteY33" fmla="*/ 471138 h 852170"/>
                <a:gd name="connsiteX34" fmla="*/ 316706 w 1853330"/>
                <a:gd name="connsiteY34" fmla="*/ 456851 h 852170"/>
                <a:gd name="connsiteX35" fmla="*/ 247650 w 1853330"/>
                <a:gd name="connsiteY35" fmla="*/ 423513 h 852170"/>
                <a:gd name="connsiteX36" fmla="*/ 290512 w 1853330"/>
                <a:gd name="connsiteY36" fmla="*/ 456851 h 852170"/>
                <a:gd name="connsiteX37" fmla="*/ 364331 w 1853330"/>
                <a:gd name="connsiteY37" fmla="*/ 485426 h 852170"/>
                <a:gd name="connsiteX38" fmla="*/ 419100 w 1853330"/>
                <a:gd name="connsiteY38" fmla="*/ 504476 h 852170"/>
                <a:gd name="connsiteX39" fmla="*/ 464343 w 1853330"/>
                <a:gd name="connsiteY39" fmla="*/ 554482 h 852170"/>
                <a:gd name="connsiteX40" fmla="*/ 500062 w 1853330"/>
                <a:gd name="connsiteY40" fmla="*/ 599726 h 852170"/>
                <a:gd name="connsiteX41" fmla="*/ 521493 w 1853330"/>
                <a:gd name="connsiteY41" fmla="*/ 633063 h 852170"/>
                <a:gd name="connsiteX42" fmla="*/ 500062 w 1853330"/>
                <a:gd name="connsiteY42" fmla="*/ 647351 h 852170"/>
                <a:gd name="connsiteX43" fmla="*/ 461962 w 1853330"/>
                <a:gd name="connsiteY43" fmla="*/ 683070 h 852170"/>
                <a:gd name="connsiteX44" fmla="*/ 433387 w 1853330"/>
                <a:gd name="connsiteY44" fmla="*/ 718788 h 852170"/>
                <a:gd name="connsiteX45" fmla="*/ 397668 w 1853330"/>
                <a:gd name="connsiteY45" fmla="*/ 685451 h 852170"/>
                <a:gd name="connsiteX46" fmla="*/ 316706 w 1853330"/>
                <a:gd name="connsiteY46" fmla="*/ 652113 h 852170"/>
                <a:gd name="connsiteX47" fmla="*/ 250031 w 1853330"/>
                <a:gd name="connsiteY47" fmla="*/ 630682 h 852170"/>
                <a:gd name="connsiteX48" fmla="*/ 166687 w 1853330"/>
                <a:gd name="connsiteY48" fmla="*/ 599726 h 852170"/>
                <a:gd name="connsiteX49" fmla="*/ 147637 w 1853330"/>
                <a:gd name="connsiteY49" fmla="*/ 585438 h 852170"/>
                <a:gd name="connsiteX50" fmla="*/ 130968 w 1853330"/>
                <a:gd name="connsiteY50" fmla="*/ 530670 h 852170"/>
                <a:gd name="connsiteX51" fmla="*/ 102393 w 1853330"/>
                <a:gd name="connsiteY51" fmla="*/ 485426 h 852170"/>
                <a:gd name="connsiteX52" fmla="*/ 71437 w 1853330"/>
                <a:gd name="connsiteY52" fmla="*/ 447326 h 852170"/>
                <a:gd name="connsiteX53" fmla="*/ 90487 w 1853330"/>
                <a:gd name="connsiteY53" fmla="*/ 483045 h 852170"/>
                <a:gd name="connsiteX54" fmla="*/ 119062 w 1853330"/>
                <a:gd name="connsiteY54" fmla="*/ 528288 h 852170"/>
                <a:gd name="connsiteX55" fmla="*/ 130968 w 1853330"/>
                <a:gd name="connsiteY55" fmla="*/ 580676 h 852170"/>
                <a:gd name="connsiteX56" fmla="*/ 111918 w 1853330"/>
                <a:gd name="connsiteY56" fmla="*/ 568770 h 852170"/>
                <a:gd name="connsiteX57" fmla="*/ 71437 w 1853330"/>
                <a:gd name="connsiteY57" fmla="*/ 547338 h 852170"/>
                <a:gd name="connsiteX58" fmla="*/ 33337 w 1853330"/>
                <a:gd name="connsiteY58" fmla="*/ 509238 h 852170"/>
                <a:gd name="connsiteX59" fmla="*/ 0 w 1853330"/>
                <a:gd name="connsiteY59" fmla="*/ 471138 h 852170"/>
                <a:gd name="connsiteX60" fmla="*/ 33337 w 1853330"/>
                <a:gd name="connsiteY60" fmla="*/ 523526 h 852170"/>
                <a:gd name="connsiteX61" fmla="*/ 78581 w 1853330"/>
                <a:gd name="connsiteY61" fmla="*/ 566388 h 852170"/>
                <a:gd name="connsiteX62" fmla="*/ 157162 w 1853330"/>
                <a:gd name="connsiteY62" fmla="*/ 606870 h 852170"/>
                <a:gd name="connsiteX63" fmla="*/ 235743 w 1853330"/>
                <a:gd name="connsiteY63" fmla="*/ 637826 h 852170"/>
                <a:gd name="connsiteX64" fmla="*/ 333375 w 1853330"/>
                <a:gd name="connsiteY64" fmla="*/ 668782 h 852170"/>
                <a:gd name="connsiteX65" fmla="*/ 388143 w 1853330"/>
                <a:gd name="connsiteY65" fmla="*/ 697357 h 852170"/>
                <a:gd name="connsiteX66" fmla="*/ 421481 w 1853330"/>
                <a:gd name="connsiteY66" fmla="*/ 728313 h 852170"/>
                <a:gd name="connsiteX67" fmla="*/ 400050 w 1853330"/>
                <a:gd name="connsiteY67" fmla="*/ 742601 h 852170"/>
                <a:gd name="connsiteX68" fmla="*/ 364331 w 1853330"/>
                <a:gd name="connsiteY68" fmla="*/ 771176 h 852170"/>
                <a:gd name="connsiteX69" fmla="*/ 304800 w 1853330"/>
                <a:gd name="connsiteY69" fmla="*/ 804513 h 852170"/>
                <a:gd name="connsiteX70" fmla="*/ 364331 w 1853330"/>
                <a:gd name="connsiteY70" fmla="*/ 790226 h 852170"/>
                <a:gd name="connsiteX71" fmla="*/ 404812 w 1853330"/>
                <a:gd name="connsiteY71" fmla="*/ 759270 h 852170"/>
                <a:gd name="connsiteX72" fmla="*/ 390525 w 1853330"/>
                <a:gd name="connsiteY72" fmla="*/ 794988 h 852170"/>
                <a:gd name="connsiteX73" fmla="*/ 371475 w 1853330"/>
                <a:gd name="connsiteY73" fmla="*/ 852138 h 852170"/>
                <a:gd name="connsiteX74" fmla="*/ 407193 w 1853330"/>
                <a:gd name="connsiteY74" fmla="*/ 802132 h 852170"/>
                <a:gd name="connsiteX75" fmla="*/ 438150 w 1853330"/>
                <a:gd name="connsiteY75" fmla="*/ 735457 h 852170"/>
                <a:gd name="connsiteX76" fmla="*/ 490537 w 1853330"/>
                <a:gd name="connsiteY76" fmla="*/ 673545 h 852170"/>
                <a:gd name="connsiteX77" fmla="*/ 552450 w 1853330"/>
                <a:gd name="connsiteY77" fmla="*/ 633063 h 852170"/>
                <a:gd name="connsiteX78" fmla="*/ 631031 w 1853330"/>
                <a:gd name="connsiteY78" fmla="*/ 580676 h 852170"/>
                <a:gd name="connsiteX79" fmla="*/ 711993 w 1853330"/>
                <a:gd name="connsiteY79" fmla="*/ 535432 h 852170"/>
                <a:gd name="connsiteX80" fmla="*/ 819150 w 1853330"/>
                <a:gd name="connsiteY80" fmla="*/ 492570 h 852170"/>
                <a:gd name="connsiteX81" fmla="*/ 928687 w 1853330"/>
                <a:gd name="connsiteY81" fmla="*/ 423513 h 852170"/>
                <a:gd name="connsiteX82" fmla="*/ 1042987 w 1853330"/>
                <a:gd name="connsiteY82" fmla="*/ 354458 h 852170"/>
                <a:gd name="connsiteX83" fmla="*/ 1176337 w 1853330"/>
                <a:gd name="connsiteY83" fmla="*/ 283020 h 852170"/>
                <a:gd name="connsiteX84" fmla="*/ 1278731 w 1853330"/>
                <a:gd name="connsiteY84" fmla="*/ 254445 h 852170"/>
                <a:gd name="connsiteX85" fmla="*/ 1373981 w 1853330"/>
                <a:gd name="connsiteY85" fmla="*/ 247301 h 852170"/>
                <a:gd name="connsiteX86" fmla="*/ 1488281 w 1853330"/>
                <a:gd name="connsiteY86" fmla="*/ 252063 h 852170"/>
                <a:gd name="connsiteX87" fmla="*/ 1588293 w 1853330"/>
                <a:gd name="connsiteY87" fmla="*/ 235395 h 852170"/>
                <a:gd name="connsiteX88" fmla="*/ 1657350 w 1853330"/>
                <a:gd name="connsiteY88" fmla="*/ 209201 h 852170"/>
                <a:gd name="connsiteX89" fmla="*/ 1733550 w 1853330"/>
                <a:gd name="connsiteY89" fmla="*/ 161576 h 852170"/>
                <a:gd name="connsiteX90" fmla="*/ 1781175 w 1853330"/>
                <a:gd name="connsiteY90" fmla="*/ 116332 h 852170"/>
                <a:gd name="connsiteX91" fmla="*/ 1821656 w 1853330"/>
                <a:gd name="connsiteY91" fmla="*/ 73469 h 852170"/>
                <a:gd name="connsiteX92" fmla="*/ 1852611 w 1853330"/>
                <a:gd name="connsiteY92" fmla="*/ 6795 h 852170"/>
                <a:gd name="connsiteX93" fmla="*/ 1840705 w 1853330"/>
                <a:gd name="connsiteY93" fmla="*/ 6794 h 852170"/>
                <a:gd name="connsiteX0" fmla="*/ 1840705 w 1853330"/>
                <a:gd name="connsiteY0" fmla="*/ 6794 h 852170"/>
                <a:gd name="connsiteX1" fmla="*/ 1809750 w 1853330"/>
                <a:gd name="connsiteY1" fmla="*/ 47276 h 852170"/>
                <a:gd name="connsiteX2" fmla="*/ 1757362 w 1853330"/>
                <a:gd name="connsiteY2" fmla="*/ 113951 h 852170"/>
                <a:gd name="connsiteX3" fmla="*/ 1697831 w 1853330"/>
                <a:gd name="connsiteY3" fmla="*/ 163957 h 852170"/>
                <a:gd name="connsiteX4" fmla="*/ 1616868 w 1853330"/>
                <a:gd name="connsiteY4" fmla="*/ 206820 h 852170"/>
                <a:gd name="connsiteX5" fmla="*/ 1547812 w 1853330"/>
                <a:gd name="connsiteY5" fmla="*/ 225870 h 852170"/>
                <a:gd name="connsiteX6" fmla="*/ 1447800 w 1853330"/>
                <a:gd name="connsiteY6" fmla="*/ 233013 h 852170"/>
                <a:gd name="connsiteX7" fmla="*/ 1331118 w 1853330"/>
                <a:gd name="connsiteY7" fmla="*/ 230632 h 852170"/>
                <a:gd name="connsiteX8" fmla="*/ 1204912 w 1853330"/>
                <a:gd name="connsiteY8" fmla="*/ 259207 h 852170"/>
                <a:gd name="connsiteX9" fmla="*/ 1066800 w 1853330"/>
                <a:gd name="connsiteY9" fmla="*/ 323500 h 852170"/>
                <a:gd name="connsiteX10" fmla="*/ 971550 w 1853330"/>
                <a:gd name="connsiteY10" fmla="*/ 383032 h 852170"/>
                <a:gd name="connsiteX11" fmla="*/ 878681 w 1853330"/>
                <a:gd name="connsiteY11" fmla="*/ 437801 h 852170"/>
                <a:gd name="connsiteX12" fmla="*/ 840581 w 1853330"/>
                <a:gd name="connsiteY12" fmla="*/ 463995 h 852170"/>
                <a:gd name="connsiteX13" fmla="*/ 821531 w 1853330"/>
                <a:gd name="connsiteY13" fmla="*/ 449707 h 852170"/>
                <a:gd name="connsiteX14" fmla="*/ 788193 w 1853330"/>
                <a:gd name="connsiteY14" fmla="*/ 411607 h 852170"/>
                <a:gd name="connsiteX15" fmla="*/ 759618 w 1853330"/>
                <a:gd name="connsiteY15" fmla="*/ 356838 h 852170"/>
                <a:gd name="connsiteX16" fmla="*/ 721518 w 1853330"/>
                <a:gd name="connsiteY16" fmla="*/ 321120 h 852170"/>
                <a:gd name="connsiteX17" fmla="*/ 683419 w 1853330"/>
                <a:gd name="connsiteY17" fmla="*/ 299689 h 852170"/>
                <a:gd name="connsiteX18" fmla="*/ 657225 w 1853330"/>
                <a:gd name="connsiteY18" fmla="*/ 285401 h 852170"/>
                <a:gd name="connsiteX19" fmla="*/ 688181 w 1853330"/>
                <a:gd name="connsiteY19" fmla="*/ 311595 h 852170"/>
                <a:gd name="connsiteX20" fmla="*/ 728662 w 1853330"/>
                <a:gd name="connsiteY20" fmla="*/ 340169 h 852170"/>
                <a:gd name="connsiteX21" fmla="*/ 762000 w 1853330"/>
                <a:gd name="connsiteY21" fmla="*/ 387795 h 852170"/>
                <a:gd name="connsiteX22" fmla="*/ 781050 w 1853330"/>
                <a:gd name="connsiteY22" fmla="*/ 425895 h 852170"/>
                <a:gd name="connsiteX23" fmla="*/ 812006 w 1853330"/>
                <a:gd name="connsiteY23" fmla="*/ 461613 h 852170"/>
                <a:gd name="connsiteX24" fmla="*/ 823912 w 1853330"/>
                <a:gd name="connsiteY24" fmla="*/ 475901 h 852170"/>
                <a:gd name="connsiteX25" fmla="*/ 788193 w 1853330"/>
                <a:gd name="connsiteY25" fmla="*/ 490188 h 852170"/>
                <a:gd name="connsiteX26" fmla="*/ 719137 w 1853330"/>
                <a:gd name="connsiteY26" fmla="*/ 518763 h 852170"/>
                <a:gd name="connsiteX27" fmla="*/ 640556 w 1853330"/>
                <a:gd name="connsiteY27" fmla="*/ 559245 h 852170"/>
                <a:gd name="connsiteX28" fmla="*/ 576262 w 1853330"/>
                <a:gd name="connsiteY28" fmla="*/ 599726 h 852170"/>
                <a:gd name="connsiteX29" fmla="*/ 540544 w 1853330"/>
                <a:gd name="connsiteY29" fmla="*/ 621156 h 852170"/>
                <a:gd name="connsiteX30" fmla="*/ 519112 w 1853330"/>
                <a:gd name="connsiteY30" fmla="*/ 604488 h 852170"/>
                <a:gd name="connsiteX31" fmla="*/ 466725 w 1853330"/>
                <a:gd name="connsiteY31" fmla="*/ 535432 h 852170"/>
                <a:gd name="connsiteX32" fmla="*/ 433387 w 1853330"/>
                <a:gd name="connsiteY32" fmla="*/ 494951 h 852170"/>
                <a:gd name="connsiteX33" fmla="*/ 371475 w 1853330"/>
                <a:gd name="connsiteY33" fmla="*/ 471138 h 852170"/>
                <a:gd name="connsiteX34" fmla="*/ 316706 w 1853330"/>
                <a:gd name="connsiteY34" fmla="*/ 456851 h 852170"/>
                <a:gd name="connsiteX35" fmla="*/ 247650 w 1853330"/>
                <a:gd name="connsiteY35" fmla="*/ 423513 h 852170"/>
                <a:gd name="connsiteX36" fmla="*/ 292893 w 1853330"/>
                <a:gd name="connsiteY36" fmla="*/ 454470 h 852170"/>
                <a:gd name="connsiteX37" fmla="*/ 364331 w 1853330"/>
                <a:gd name="connsiteY37" fmla="*/ 485426 h 852170"/>
                <a:gd name="connsiteX38" fmla="*/ 419100 w 1853330"/>
                <a:gd name="connsiteY38" fmla="*/ 504476 h 852170"/>
                <a:gd name="connsiteX39" fmla="*/ 464343 w 1853330"/>
                <a:gd name="connsiteY39" fmla="*/ 554482 h 852170"/>
                <a:gd name="connsiteX40" fmla="*/ 500062 w 1853330"/>
                <a:gd name="connsiteY40" fmla="*/ 599726 h 852170"/>
                <a:gd name="connsiteX41" fmla="*/ 521493 w 1853330"/>
                <a:gd name="connsiteY41" fmla="*/ 633063 h 852170"/>
                <a:gd name="connsiteX42" fmla="*/ 500062 w 1853330"/>
                <a:gd name="connsiteY42" fmla="*/ 647351 h 852170"/>
                <a:gd name="connsiteX43" fmla="*/ 461962 w 1853330"/>
                <a:gd name="connsiteY43" fmla="*/ 683070 h 852170"/>
                <a:gd name="connsiteX44" fmla="*/ 433387 w 1853330"/>
                <a:gd name="connsiteY44" fmla="*/ 718788 h 852170"/>
                <a:gd name="connsiteX45" fmla="*/ 397668 w 1853330"/>
                <a:gd name="connsiteY45" fmla="*/ 685451 h 852170"/>
                <a:gd name="connsiteX46" fmla="*/ 316706 w 1853330"/>
                <a:gd name="connsiteY46" fmla="*/ 652113 h 852170"/>
                <a:gd name="connsiteX47" fmla="*/ 250031 w 1853330"/>
                <a:gd name="connsiteY47" fmla="*/ 630682 h 852170"/>
                <a:gd name="connsiteX48" fmla="*/ 166687 w 1853330"/>
                <a:gd name="connsiteY48" fmla="*/ 599726 h 852170"/>
                <a:gd name="connsiteX49" fmla="*/ 147637 w 1853330"/>
                <a:gd name="connsiteY49" fmla="*/ 585438 h 852170"/>
                <a:gd name="connsiteX50" fmla="*/ 130968 w 1853330"/>
                <a:gd name="connsiteY50" fmla="*/ 530670 h 852170"/>
                <a:gd name="connsiteX51" fmla="*/ 102393 w 1853330"/>
                <a:gd name="connsiteY51" fmla="*/ 485426 h 852170"/>
                <a:gd name="connsiteX52" fmla="*/ 71437 w 1853330"/>
                <a:gd name="connsiteY52" fmla="*/ 447326 h 852170"/>
                <a:gd name="connsiteX53" fmla="*/ 90487 w 1853330"/>
                <a:gd name="connsiteY53" fmla="*/ 483045 h 852170"/>
                <a:gd name="connsiteX54" fmla="*/ 119062 w 1853330"/>
                <a:gd name="connsiteY54" fmla="*/ 528288 h 852170"/>
                <a:gd name="connsiteX55" fmla="*/ 130968 w 1853330"/>
                <a:gd name="connsiteY55" fmla="*/ 580676 h 852170"/>
                <a:gd name="connsiteX56" fmla="*/ 111918 w 1853330"/>
                <a:gd name="connsiteY56" fmla="*/ 568770 h 852170"/>
                <a:gd name="connsiteX57" fmla="*/ 71437 w 1853330"/>
                <a:gd name="connsiteY57" fmla="*/ 547338 h 852170"/>
                <a:gd name="connsiteX58" fmla="*/ 33337 w 1853330"/>
                <a:gd name="connsiteY58" fmla="*/ 509238 h 852170"/>
                <a:gd name="connsiteX59" fmla="*/ 0 w 1853330"/>
                <a:gd name="connsiteY59" fmla="*/ 471138 h 852170"/>
                <a:gd name="connsiteX60" fmla="*/ 33337 w 1853330"/>
                <a:gd name="connsiteY60" fmla="*/ 523526 h 852170"/>
                <a:gd name="connsiteX61" fmla="*/ 78581 w 1853330"/>
                <a:gd name="connsiteY61" fmla="*/ 566388 h 852170"/>
                <a:gd name="connsiteX62" fmla="*/ 157162 w 1853330"/>
                <a:gd name="connsiteY62" fmla="*/ 606870 h 852170"/>
                <a:gd name="connsiteX63" fmla="*/ 235743 w 1853330"/>
                <a:gd name="connsiteY63" fmla="*/ 637826 h 852170"/>
                <a:gd name="connsiteX64" fmla="*/ 333375 w 1853330"/>
                <a:gd name="connsiteY64" fmla="*/ 668782 h 852170"/>
                <a:gd name="connsiteX65" fmla="*/ 388143 w 1853330"/>
                <a:gd name="connsiteY65" fmla="*/ 697357 h 852170"/>
                <a:gd name="connsiteX66" fmla="*/ 421481 w 1853330"/>
                <a:gd name="connsiteY66" fmla="*/ 728313 h 852170"/>
                <a:gd name="connsiteX67" fmla="*/ 400050 w 1853330"/>
                <a:gd name="connsiteY67" fmla="*/ 742601 h 852170"/>
                <a:gd name="connsiteX68" fmla="*/ 364331 w 1853330"/>
                <a:gd name="connsiteY68" fmla="*/ 771176 h 852170"/>
                <a:gd name="connsiteX69" fmla="*/ 304800 w 1853330"/>
                <a:gd name="connsiteY69" fmla="*/ 804513 h 852170"/>
                <a:gd name="connsiteX70" fmla="*/ 364331 w 1853330"/>
                <a:gd name="connsiteY70" fmla="*/ 790226 h 852170"/>
                <a:gd name="connsiteX71" fmla="*/ 404812 w 1853330"/>
                <a:gd name="connsiteY71" fmla="*/ 759270 h 852170"/>
                <a:gd name="connsiteX72" fmla="*/ 390525 w 1853330"/>
                <a:gd name="connsiteY72" fmla="*/ 794988 h 852170"/>
                <a:gd name="connsiteX73" fmla="*/ 371475 w 1853330"/>
                <a:gd name="connsiteY73" fmla="*/ 852138 h 852170"/>
                <a:gd name="connsiteX74" fmla="*/ 407193 w 1853330"/>
                <a:gd name="connsiteY74" fmla="*/ 802132 h 852170"/>
                <a:gd name="connsiteX75" fmla="*/ 438150 w 1853330"/>
                <a:gd name="connsiteY75" fmla="*/ 735457 h 852170"/>
                <a:gd name="connsiteX76" fmla="*/ 490537 w 1853330"/>
                <a:gd name="connsiteY76" fmla="*/ 673545 h 852170"/>
                <a:gd name="connsiteX77" fmla="*/ 552450 w 1853330"/>
                <a:gd name="connsiteY77" fmla="*/ 633063 h 852170"/>
                <a:gd name="connsiteX78" fmla="*/ 631031 w 1853330"/>
                <a:gd name="connsiteY78" fmla="*/ 580676 h 852170"/>
                <a:gd name="connsiteX79" fmla="*/ 711993 w 1853330"/>
                <a:gd name="connsiteY79" fmla="*/ 535432 h 852170"/>
                <a:gd name="connsiteX80" fmla="*/ 819150 w 1853330"/>
                <a:gd name="connsiteY80" fmla="*/ 492570 h 852170"/>
                <a:gd name="connsiteX81" fmla="*/ 928687 w 1853330"/>
                <a:gd name="connsiteY81" fmla="*/ 423513 h 852170"/>
                <a:gd name="connsiteX82" fmla="*/ 1042987 w 1853330"/>
                <a:gd name="connsiteY82" fmla="*/ 354458 h 852170"/>
                <a:gd name="connsiteX83" fmla="*/ 1176337 w 1853330"/>
                <a:gd name="connsiteY83" fmla="*/ 283020 h 852170"/>
                <a:gd name="connsiteX84" fmla="*/ 1278731 w 1853330"/>
                <a:gd name="connsiteY84" fmla="*/ 254445 h 852170"/>
                <a:gd name="connsiteX85" fmla="*/ 1373981 w 1853330"/>
                <a:gd name="connsiteY85" fmla="*/ 247301 h 852170"/>
                <a:gd name="connsiteX86" fmla="*/ 1488281 w 1853330"/>
                <a:gd name="connsiteY86" fmla="*/ 252063 h 852170"/>
                <a:gd name="connsiteX87" fmla="*/ 1588293 w 1853330"/>
                <a:gd name="connsiteY87" fmla="*/ 235395 h 852170"/>
                <a:gd name="connsiteX88" fmla="*/ 1657350 w 1853330"/>
                <a:gd name="connsiteY88" fmla="*/ 209201 h 852170"/>
                <a:gd name="connsiteX89" fmla="*/ 1733550 w 1853330"/>
                <a:gd name="connsiteY89" fmla="*/ 161576 h 852170"/>
                <a:gd name="connsiteX90" fmla="*/ 1781175 w 1853330"/>
                <a:gd name="connsiteY90" fmla="*/ 116332 h 852170"/>
                <a:gd name="connsiteX91" fmla="*/ 1821656 w 1853330"/>
                <a:gd name="connsiteY91" fmla="*/ 73469 h 852170"/>
                <a:gd name="connsiteX92" fmla="*/ 1852611 w 1853330"/>
                <a:gd name="connsiteY92" fmla="*/ 6795 h 852170"/>
                <a:gd name="connsiteX93" fmla="*/ 1840705 w 1853330"/>
                <a:gd name="connsiteY93" fmla="*/ 6794 h 852170"/>
                <a:gd name="connsiteX0" fmla="*/ 1840705 w 1853330"/>
                <a:gd name="connsiteY0" fmla="*/ 6794 h 852170"/>
                <a:gd name="connsiteX1" fmla="*/ 1809750 w 1853330"/>
                <a:gd name="connsiteY1" fmla="*/ 47276 h 852170"/>
                <a:gd name="connsiteX2" fmla="*/ 1757362 w 1853330"/>
                <a:gd name="connsiteY2" fmla="*/ 113951 h 852170"/>
                <a:gd name="connsiteX3" fmla="*/ 1697831 w 1853330"/>
                <a:gd name="connsiteY3" fmla="*/ 163957 h 852170"/>
                <a:gd name="connsiteX4" fmla="*/ 1616868 w 1853330"/>
                <a:gd name="connsiteY4" fmla="*/ 206820 h 852170"/>
                <a:gd name="connsiteX5" fmla="*/ 1547812 w 1853330"/>
                <a:gd name="connsiteY5" fmla="*/ 225870 h 852170"/>
                <a:gd name="connsiteX6" fmla="*/ 1447800 w 1853330"/>
                <a:gd name="connsiteY6" fmla="*/ 233013 h 852170"/>
                <a:gd name="connsiteX7" fmla="*/ 1331118 w 1853330"/>
                <a:gd name="connsiteY7" fmla="*/ 230632 h 852170"/>
                <a:gd name="connsiteX8" fmla="*/ 1204912 w 1853330"/>
                <a:gd name="connsiteY8" fmla="*/ 259207 h 852170"/>
                <a:gd name="connsiteX9" fmla="*/ 1066800 w 1853330"/>
                <a:gd name="connsiteY9" fmla="*/ 323500 h 852170"/>
                <a:gd name="connsiteX10" fmla="*/ 971550 w 1853330"/>
                <a:gd name="connsiteY10" fmla="*/ 383032 h 852170"/>
                <a:gd name="connsiteX11" fmla="*/ 878681 w 1853330"/>
                <a:gd name="connsiteY11" fmla="*/ 437801 h 852170"/>
                <a:gd name="connsiteX12" fmla="*/ 840581 w 1853330"/>
                <a:gd name="connsiteY12" fmla="*/ 463995 h 852170"/>
                <a:gd name="connsiteX13" fmla="*/ 821531 w 1853330"/>
                <a:gd name="connsiteY13" fmla="*/ 449707 h 852170"/>
                <a:gd name="connsiteX14" fmla="*/ 788193 w 1853330"/>
                <a:gd name="connsiteY14" fmla="*/ 411607 h 852170"/>
                <a:gd name="connsiteX15" fmla="*/ 759618 w 1853330"/>
                <a:gd name="connsiteY15" fmla="*/ 356838 h 852170"/>
                <a:gd name="connsiteX16" fmla="*/ 721518 w 1853330"/>
                <a:gd name="connsiteY16" fmla="*/ 321120 h 852170"/>
                <a:gd name="connsiteX17" fmla="*/ 683419 w 1853330"/>
                <a:gd name="connsiteY17" fmla="*/ 299689 h 852170"/>
                <a:gd name="connsiteX18" fmla="*/ 657225 w 1853330"/>
                <a:gd name="connsiteY18" fmla="*/ 285401 h 852170"/>
                <a:gd name="connsiteX19" fmla="*/ 688181 w 1853330"/>
                <a:gd name="connsiteY19" fmla="*/ 311595 h 852170"/>
                <a:gd name="connsiteX20" fmla="*/ 728662 w 1853330"/>
                <a:gd name="connsiteY20" fmla="*/ 340169 h 852170"/>
                <a:gd name="connsiteX21" fmla="*/ 762000 w 1853330"/>
                <a:gd name="connsiteY21" fmla="*/ 387795 h 852170"/>
                <a:gd name="connsiteX22" fmla="*/ 781050 w 1853330"/>
                <a:gd name="connsiteY22" fmla="*/ 425895 h 852170"/>
                <a:gd name="connsiteX23" fmla="*/ 812006 w 1853330"/>
                <a:gd name="connsiteY23" fmla="*/ 461613 h 852170"/>
                <a:gd name="connsiteX24" fmla="*/ 823912 w 1853330"/>
                <a:gd name="connsiteY24" fmla="*/ 475901 h 852170"/>
                <a:gd name="connsiteX25" fmla="*/ 788193 w 1853330"/>
                <a:gd name="connsiteY25" fmla="*/ 490188 h 852170"/>
                <a:gd name="connsiteX26" fmla="*/ 719137 w 1853330"/>
                <a:gd name="connsiteY26" fmla="*/ 518763 h 852170"/>
                <a:gd name="connsiteX27" fmla="*/ 640556 w 1853330"/>
                <a:gd name="connsiteY27" fmla="*/ 559245 h 852170"/>
                <a:gd name="connsiteX28" fmla="*/ 576262 w 1853330"/>
                <a:gd name="connsiteY28" fmla="*/ 599726 h 852170"/>
                <a:gd name="connsiteX29" fmla="*/ 540544 w 1853330"/>
                <a:gd name="connsiteY29" fmla="*/ 621156 h 852170"/>
                <a:gd name="connsiteX30" fmla="*/ 519112 w 1853330"/>
                <a:gd name="connsiteY30" fmla="*/ 604488 h 852170"/>
                <a:gd name="connsiteX31" fmla="*/ 466725 w 1853330"/>
                <a:gd name="connsiteY31" fmla="*/ 535432 h 852170"/>
                <a:gd name="connsiteX32" fmla="*/ 433387 w 1853330"/>
                <a:gd name="connsiteY32" fmla="*/ 494951 h 852170"/>
                <a:gd name="connsiteX33" fmla="*/ 371475 w 1853330"/>
                <a:gd name="connsiteY33" fmla="*/ 471138 h 852170"/>
                <a:gd name="connsiteX34" fmla="*/ 316706 w 1853330"/>
                <a:gd name="connsiteY34" fmla="*/ 456851 h 852170"/>
                <a:gd name="connsiteX35" fmla="*/ 247650 w 1853330"/>
                <a:gd name="connsiteY35" fmla="*/ 423513 h 852170"/>
                <a:gd name="connsiteX36" fmla="*/ 292893 w 1853330"/>
                <a:gd name="connsiteY36" fmla="*/ 454470 h 852170"/>
                <a:gd name="connsiteX37" fmla="*/ 366712 w 1853330"/>
                <a:gd name="connsiteY37" fmla="*/ 483045 h 852170"/>
                <a:gd name="connsiteX38" fmla="*/ 419100 w 1853330"/>
                <a:gd name="connsiteY38" fmla="*/ 504476 h 852170"/>
                <a:gd name="connsiteX39" fmla="*/ 464343 w 1853330"/>
                <a:gd name="connsiteY39" fmla="*/ 554482 h 852170"/>
                <a:gd name="connsiteX40" fmla="*/ 500062 w 1853330"/>
                <a:gd name="connsiteY40" fmla="*/ 599726 h 852170"/>
                <a:gd name="connsiteX41" fmla="*/ 521493 w 1853330"/>
                <a:gd name="connsiteY41" fmla="*/ 633063 h 852170"/>
                <a:gd name="connsiteX42" fmla="*/ 500062 w 1853330"/>
                <a:gd name="connsiteY42" fmla="*/ 647351 h 852170"/>
                <a:gd name="connsiteX43" fmla="*/ 461962 w 1853330"/>
                <a:gd name="connsiteY43" fmla="*/ 683070 h 852170"/>
                <a:gd name="connsiteX44" fmla="*/ 433387 w 1853330"/>
                <a:gd name="connsiteY44" fmla="*/ 718788 h 852170"/>
                <a:gd name="connsiteX45" fmla="*/ 397668 w 1853330"/>
                <a:gd name="connsiteY45" fmla="*/ 685451 h 852170"/>
                <a:gd name="connsiteX46" fmla="*/ 316706 w 1853330"/>
                <a:gd name="connsiteY46" fmla="*/ 652113 h 852170"/>
                <a:gd name="connsiteX47" fmla="*/ 250031 w 1853330"/>
                <a:gd name="connsiteY47" fmla="*/ 630682 h 852170"/>
                <a:gd name="connsiteX48" fmla="*/ 166687 w 1853330"/>
                <a:gd name="connsiteY48" fmla="*/ 599726 h 852170"/>
                <a:gd name="connsiteX49" fmla="*/ 147637 w 1853330"/>
                <a:gd name="connsiteY49" fmla="*/ 585438 h 852170"/>
                <a:gd name="connsiteX50" fmla="*/ 130968 w 1853330"/>
                <a:gd name="connsiteY50" fmla="*/ 530670 h 852170"/>
                <a:gd name="connsiteX51" fmla="*/ 102393 w 1853330"/>
                <a:gd name="connsiteY51" fmla="*/ 485426 h 852170"/>
                <a:gd name="connsiteX52" fmla="*/ 71437 w 1853330"/>
                <a:gd name="connsiteY52" fmla="*/ 447326 h 852170"/>
                <a:gd name="connsiteX53" fmla="*/ 90487 w 1853330"/>
                <a:gd name="connsiteY53" fmla="*/ 483045 h 852170"/>
                <a:gd name="connsiteX54" fmla="*/ 119062 w 1853330"/>
                <a:gd name="connsiteY54" fmla="*/ 528288 h 852170"/>
                <a:gd name="connsiteX55" fmla="*/ 130968 w 1853330"/>
                <a:gd name="connsiteY55" fmla="*/ 580676 h 852170"/>
                <a:gd name="connsiteX56" fmla="*/ 111918 w 1853330"/>
                <a:gd name="connsiteY56" fmla="*/ 568770 h 852170"/>
                <a:gd name="connsiteX57" fmla="*/ 71437 w 1853330"/>
                <a:gd name="connsiteY57" fmla="*/ 547338 h 852170"/>
                <a:gd name="connsiteX58" fmla="*/ 33337 w 1853330"/>
                <a:gd name="connsiteY58" fmla="*/ 509238 h 852170"/>
                <a:gd name="connsiteX59" fmla="*/ 0 w 1853330"/>
                <a:gd name="connsiteY59" fmla="*/ 471138 h 852170"/>
                <a:gd name="connsiteX60" fmla="*/ 33337 w 1853330"/>
                <a:gd name="connsiteY60" fmla="*/ 523526 h 852170"/>
                <a:gd name="connsiteX61" fmla="*/ 78581 w 1853330"/>
                <a:gd name="connsiteY61" fmla="*/ 566388 h 852170"/>
                <a:gd name="connsiteX62" fmla="*/ 157162 w 1853330"/>
                <a:gd name="connsiteY62" fmla="*/ 606870 h 852170"/>
                <a:gd name="connsiteX63" fmla="*/ 235743 w 1853330"/>
                <a:gd name="connsiteY63" fmla="*/ 637826 h 852170"/>
                <a:gd name="connsiteX64" fmla="*/ 333375 w 1853330"/>
                <a:gd name="connsiteY64" fmla="*/ 668782 h 852170"/>
                <a:gd name="connsiteX65" fmla="*/ 388143 w 1853330"/>
                <a:gd name="connsiteY65" fmla="*/ 697357 h 852170"/>
                <a:gd name="connsiteX66" fmla="*/ 421481 w 1853330"/>
                <a:gd name="connsiteY66" fmla="*/ 728313 h 852170"/>
                <a:gd name="connsiteX67" fmla="*/ 400050 w 1853330"/>
                <a:gd name="connsiteY67" fmla="*/ 742601 h 852170"/>
                <a:gd name="connsiteX68" fmla="*/ 364331 w 1853330"/>
                <a:gd name="connsiteY68" fmla="*/ 771176 h 852170"/>
                <a:gd name="connsiteX69" fmla="*/ 304800 w 1853330"/>
                <a:gd name="connsiteY69" fmla="*/ 804513 h 852170"/>
                <a:gd name="connsiteX70" fmla="*/ 364331 w 1853330"/>
                <a:gd name="connsiteY70" fmla="*/ 790226 h 852170"/>
                <a:gd name="connsiteX71" fmla="*/ 404812 w 1853330"/>
                <a:gd name="connsiteY71" fmla="*/ 759270 h 852170"/>
                <a:gd name="connsiteX72" fmla="*/ 390525 w 1853330"/>
                <a:gd name="connsiteY72" fmla="*/ 794988 h 852170"/>
                <a:gd name="connsiteX73" fmla="*/ 371475 w 1853330"/>
                <a:gd name="connsiteY73" fmla="*/ 852138 h 852170"/>
                <a:gd name="connsiteX74" fmla="*/ 407193 w 1853330"/>
                <a:gd name="connsiteY74" fmla="*/ 802132 h 852170"/>
                <a:gd name="connsiteX75" fmla="*/ 438150 w 1853330"/>
                <a:gd name="connsiteY75" fmla="*/ 735457 h 852170"/>
                <a:gd name="connsiteX76" fmla="*/ 490537 w 1853330"/>
                <a:gd name="connsiteY76" fmla="*/ 673545 h 852170"/>
                <a:gd name="connsiteX77" fmla="*/ 552450 w 1853330"/>
                <a:gd name="connsiteY77" fmla="*/ 633063 h 852170"/>
                <a:gd name="connsiteX78" fmla="*/ 631031 w 1853330"/>
                <a:gd name="connsiteY78" fmla="*/ 580676 h 852170"/>
                <a:gd name="connsiteX79" fmla="*/ 711993 w 1853330"/>
                <a:gd name="connsiteY79" fmla="*/ 535432 h 852170"/>
                <a:gd name="connsiteX80" fmla="*/ 819150 w 1853330"/>
                <a:gd name="connsiteY80" fmla="*/ 492570 h 852170"/>
                <a:gd name="connsiteX81" fmla="*/ 928687 w 1853330"/>
                <a:gd name="connsiteY81" fmla="*/ 423513 h 852170"/>
                <a:gd name="connsiteX82" fmla="*/ 1042987 w 1853330"/>
                <a:gd name="connsiteY82" fmla="*/ 354458 h 852170"/>
                <a:gd name="connsiteX83" fmla="*/ 1176337 w 1853330"/>
                <a:gd name="connsiteY83" fmla="*/ 283020 h 852170"/>
                <a:gd name="connsiteX84" fmla="*/ 1278731 w 1853330"/>
                <a:gd name="connsiteY84" fmla="*/ 254445 h 852170"/>
                <a:gd name="connsiteX85" fmla="*/ 1373981 w 1853330"/>
                <a:gd name="connsiteY85" fmla="*/ 247301 h 852170"/>
                <a:gd name="connsiteX86" fmla="*/ 1488281 w 1853330"/>
                <a:gd name="connsiteY86" fmla="*/ 252063 h 852170"/>
                <a:gd name="connsiteX87" fmla="*/ 1588293 w 1853330"/>
                <a:gd name="connsiteY87" fmla="*/ 235395 h 852170"/>
                <a:gd name="connsiteX88" fmla="*/ 1657350 w 1853330"/>
                <a:gd name="connsiteY88" fmla="*/ 209201 h 852170"/>
                <a:gd name="connsiteX89" fmla="*/ 1733550 w 1853330"/>
                <a:gd name="connsiteY89" fmla="*/ 161576 h 852170"/>
                <a:gd name="connsiteX90" fmla="*/ 1781175 w 1853330"/>
                <a:gd name="connsiteY90" fmla="*/ 116332 h 852170"/>
                <a:gd name="connsiteX91" fmla="*/ 1821656 w 1853330"/>
                <a:gd name="connsiteY91" fmla="*/ 73469 h 852170"/>
                <a:gd name="connsiteX92" fmla="*/ 1852611 w 1853330"/>
                <a:gd name="connsiteY92" fmla="*/ 6795 h 852170"/>
                <a:gd name="connsiteX93" fmla="*/ 1840705 w 1853330"/>
                <a:gd name="connsiteY93" fmla="*/ 6794 h 852170"/>
                <a:gd name="connsiteX0" fmla="*/ 1840705 w 1853330"/>
                <a:gd name="connsiteY0" fmla="*/ 6794 h 852170"/>
                <a:gd name="connsiteX1" fmla="*/ 1809750 w 1853330"/>
                <a:gd name="connsiteY1" fmla="*/ 47276 h 852170"/>
                <a:gd name="connsiteX2" fmla="*/ 1757362 w 1853330"/>
                <a:gd name="connsiteY2" fmla="*/ 113951 h 852170"/>
                <a:gd name="connsiteX3" fmla="*/ 1697831 w 1853330"/>
                <a:gd name="connsiteY3" fmla="*/ 163957 h 852170"/>
                <a:gd name="connsiteX4" fmla="*/ 1616868 w 1853330"/>
                <a:gd name="connsiteY4" fmla="*/ 206820 h 852170"/>
                <a:gd name="connsiteX5" fmla="*/ 1547812 w 1853330"/>
                <a:gd name="connsiteY5" fmla="*/ 225870 h 852170"/>
                <a:gd name="connsiteX6" fmla="*/ 1447800 w 1853330"/>
                <a:gd name="connsiteY6" fmla="*/ 233013 h 852170"/>
                <a:gd name="connsiteX7" fmla="*/ 1331118 w 1853330"/>
                <a:gd name="connsiteY7" fmla="*/ 230632 h 852170"/>
                <a:gd name="connsiteX8" fmla="*/ 1204912 w 1853330"/>
                <a:gd name="connsiteY8" fmla="*/ 259207 h 852170"/>
                <a:gd name="connsiteX9" fmla="*/ 1066800 w 1853330"/>
                <a:gd name="connsiteY9" fmla="*/ 323500 h 852170"/>
                <a:gd name="connsiteX10" fmla="*/ 971550 w 1853330"/>
                <a:gd name="connsiteY10" fmla="*/ 383032 h 852170"/>
                <a:gd name="connsiteX11" fmla="*/ 878681 w 1853330"/>
                <a:gd name="connsiteY11" fmla="*/ 437801 h 852170"/>
                <a:gd name="connsiteX12" fmla="*/ 840581 w 1853330"/>
                <a:gd name="connsiteY12" fmla="*/ 463995 h 852170"/>
                <a:gd name="connsiteX13" fmla="*/ 821531 w 1853330"/>
                <a:gd name="connsiteY13" fmla="*/ 449707 h 852170"/>
                <a:gd name="connsiteX14" fmla="*/ 788193 w 1853330"/>
                <a:gd name="connsiteY14" fmla="*/ 411607 h 852170"/>
                <a:gd name="connsiteX15" fmla="*/ 759618 w 1853330"/>
                <a:gd name="connsiteY15" fmla="*/ 356838 h 852170"/>
                <a:gd name="connsiteX16" fmla="*/ 721518 w 1853330"/>
                <a:gd name="connsiteY16" fmla="*/ 321120 h 852170"/>
                <a:gd name="connsiteX17" fmla="*/ 683419 w 1853330"/>
                <a:gd name="connsiteY17" fmla="*/ 299689 h 852170"/>
                <a:gd name="connsiteX18" fmla="*/ 657225 w 1853330"/>
                <a:gd name="connsiteY18" fmla="*/ 285401 h 852170"/>
                <a:gd name="connsiteX19" fmla="*/ 688181 w 1853330"/>
                <a:gd name="connsiteY19" fmla="*/ 311595 h 852170"/>
                <a:gd name="connsiteX20" fmla="*/ 728662 w 1853330"/>
                <a:gd name="connsiteY20" fmla="*/ 340169 h 852170"/>
                <a:gd name="connsiteX21" fmla="*/ 762000 w 1853330"/>
                <a:gd name="connsiteY21" fmla="*/ 387795 h 852170"/>
                <a:gd name="connsiteX22" fmla="*/ 781050 w 1853330"/>
                <a:gd name="connsiteY22" fmla="*/ 425895 h 852170"/>
                <a:gd name="connsiteX23" fmla="*/ 812006 w 1853330"/>
                <a:gd name="connsiteY23" fmla="*/ 461613 h 852170"/>
                <a:gd name="connsiteX24" fmla="*/ 823912 w 1853330"/>
                <a:gd name="connsiteY24" fmla="*/ 475901 h 852170"/>
                <a:gd name="connsiteX25" fmla="*/ 788193 w 1853330"/>
                <a:gd name="connsiteY25" fmla="*/ 490188 h 852170"/>
                <a:gd name="connsiteX26" fmla="*/ 719137 w 1853330"/>
                <a:gd name="connsiteY26" fmla="*/ 518763 h 852170"/>
                <a:gd name="connsiteX27" fmla="*/ 640556 w 1853330"/>
                <a:gd name="connsiteY27" fmla="*/ 559245 h 852170"/>
                <a:gd name="connsiteX28" fmla="*/ 576262 w 1853330"/>
                <a:gd name="connsiteY28" fmla="*/ 599726 h 852170"/>
                <a:gd name="connsiteX29" fmla="*/ 540544 w 1853330"/>
                <a:gd name="connsiteY29" fmla="*/ 621156 h 852170"/>
                <a:gd name="connsiteX30" fmla="*/ 519112 w 1853330"/>
                <a:gd name="connsiteY30" fmla="*/ 604488 h 852170"/>
                <a:gd name="connsiteX31" fmla="*/ 466725 w 1853330"/>
                <a:gd name="connsiteY31" fmla="*/ 535432 h 852170"/>
                <a:gd name="connsiteX32" fmla="*/ 428625 w 1853330"/>
                <a:gd name="connsiteY32" fmla="*/ 497332 h 852170"/>
                <a:gd name="connsiteX33" fmla="*/ 371475 w 1853330"/>
                <a:gd name="connsiteY33" fmla="*/ 471138 h 852170"/>
                <a:gd name="connsiteX34" fmla="*/ 316706 w 1853330"/>
                <a:gd name="connsiteY34" fmla="*/ 456851 h 852170"/>
                <a:gd name="connsiteX35" fmla="*/ 247650 w 1853330"/>
                <a:gd name="connsiteY35" fmla="*/ 423513 h 852170"/>
                <a:gd name="connsiteX36" fmla="*/ 292893 w 1853330"/>
                <a:gd name="connsiteY36" fmla="*/ 454470 h 852170"/>
                <a:gd name="connsiteX37" fmla="*/ 366712 w 1853330"/>
                <a:gd name="connsiteY37" fmla="*/ 483045 h 852170"/>
                <a:gd name="connsiteX38" fmla="*/ 419100 w 1853330"/>
                <a:gd name="connsiteY38" fmla="*/ 504476 h 852170"/>
                <a:gd name="connsiteX39" fmla="*/ 464343 w 1853330"/>
                <a:gd name="connsiteY39" fmla="*/ 554482 h 852170"/>
                <a:gd name="connsiteX40" fmla="*/ 500062 w 1853330"/>
                <a:gd name="connsiteY40" fmla="*/ 599726 h 852170"/>
                <a:gd name="connsiteX41" fmla="*/ 521493 w 1853330"/>
                <a:gd name="connsiteY41" fmla="*/ 633063 h 852170"/>
                <a:gd name="connsiteX42" fmla="*/ 500062 w 1853330"/>
                <a:gd name="connsiteY42" fmla="*/ 647351 h 852170"/>
                <a:gd name="connsiteX43" fmla="*/ 461962 w 1853330"/>
                <a:gd name="connsiteY43" fmla="*/ 683070 h 852170"/>
                <a:gd name="connsiteX44" fmla="*/ 433387 w 1853330"/>
                <a:gd name="connsiteY44" fmla="*/ 718788 h 852170"/>
                <a:gd name="connsiteX45" fmla="*/ 397668 w 1853330"/>
                <a:gd name="connsiteY45" fmla="*/ 685451 h 852170"/>
                <a:gd name="connsiteX46" fmla="*/ 316706 w 1853330"/>
                <a:gd name="connsiteY46" fmla="*/ 652113 h 852170"/>
                <a:gd name="connsiteX47" fmla="*/ 250031 w 1853330"/>
                <a:gd name="connsiteY47" fmla="*/ 630682 h 852170"/>
                <a:gd name="connsiteX48" fmla="*/ 166687 w 1853330"/>
                <a:gd name="connsiteY48" fmla="*/ 599726 h 852170"/>
                <a:gd name="connsiteX49" fmla="*/ 147637 w 1853330"/>
                <a:gd name="connsiteY49" fmla="*/ 585438 h 852170"/>
                <a:gd name="connsiteX50" fmla="*/ 130968 w 1853330"/>
                <a:gd name="connsiteY50" fmla="*/ 530670 h 852170"/>
                <a:gd name="connsiteX51" fmla="*/ 102393 w 1853330"/>
                <a:gd name="connsiteY51" fmla="*/ 485426 h 852170"/>
                <a:gd name="connsiteX52" fmla="*/ 71437 w 1853330"/>
                <a:gd name="connsiteY52" fmla="*/ 447326 h 852170"/>
                <a:gd name="connsiteX53" fmla="*/ 90487 w 1853330"/>
                <a:gd name="connsiteY53" fmla="*/ 483045 h 852170"/>
                <a:gd name="connsiteX54" fmla="*/ 119062 w 1853330"/>
                <a:gd name="connsiteY54" fmla="*/ 528288 h 852170"/>
                <a:gd name="connsiteX55" fmla="*/ 130968 w 1853330"/>
                <a:gd name="connsiteY55" fmla="*/ 580676 h 852170"/>
                <a:gd name="connsiteX56" fmla="*/ 111918 w 1853330"/>
                <a:gd name="connsiteY56" fmla="*/ 568770 h 852170"/>
                <a:gd name="connsiteX57" fmla="*/ 71437 w 1853330"/>
                <a:gd name="connsiteY57" fmla="*/ 547338 h 852170"/>
                <a:gd name="connsiteX58" fmla="*/ 33337 w 1853330"/>
                <a:gd name="connsiteY58" fmla="*/ 509238 h 852170"/>
                <a:gd name="connsiteX59" fmla="*/ 0 w 1853330"/>
                <a:gd name="connsiteY59" fmla="*/ 471138 h 852170"/>
                <a:gd name="connsiteX60" fmla="*/ 33337 w 1853330"/>
                <a:gd name="connsiteY60" fmla="*/ 523526 h 852170"/>
                <a:gd name="connsiteX61" fmla="*/ 78581 w 1853330"/>
                <a:gd name="connsiteY61" fmla="*/ 566388 h 852170"/>
                <a:gd name="connsiteX62" fmla="*/ 157162 w 1853330"/>
                <a:gd name="connsiteY62" fmla="*/ 606870 h 852170"/>
                <a:gd name="connsiteX63" fmla="*/ 235743 w 1853330"/>
                <a:gd name="connsiteY63" fmla="*/ 637826 h 852170"/>
                <a:gd name="connsiteX64" fmla="*/ 333375 w 1853330"/>
                <a:gd name="connsiteY64" fmla="*/ 668782 h 852170"/>
                <a:gd name="connsiteX65" fmla="*/ 388143 w 1853330"/>
                <a:gd name="connsiteY65" fmla="*/ 697357 h 852170"/>
                <a:gd name="connsiteX66" fmla="*/ 421481 w 1853330"/>
                <a:gd name="connsiteY66" fmla="*/ 728313 h 852170"/>
                <a:gd name="connsiteX67" fmla="*/ 400050 w 1853330"/>
                <a:gd name="connsiteY67" fmla="*/ 742601 h 852170"/>
                <a:gd name="connsiteX68" fmla="*/ 364331 w 1853330"/>
                <a:gd name="connsiteY68" fmla="*/ 771176 h 852170"/>
                <a:gd name="connsiteX69" fmla="*/ 304800 w 1853330"/>
                <a:gd name="connsiteY69" fmla="*/ 804513 h 852170"/>
                <a:gd name="connsiteX70" fmla="*/ 364331 w 1853330"/>
                <a:gd name="connsiteY70" fmla="*/ 790226 h 852170"/>
                <a:gd name="connsiteX71" fmla="*/ 404812 w 1853330"/>
                <a:gd name="connsiteY71" fmla="*/ 759270 h 852170"/>
                <a:gd name="connsiteX72" fmla="*/ 390525 w 1853330"/>
                <a:gd name="connsiteY72" fmla="*/ 794988 h 852170"/>
                <a:gd name="connsiteX73" fmla="*/ 371475 w 1853330"/>
                <a:gd name="connsiteY73" fmla="*/ 852138 h 852170"/>
                <a:gd name="connsiteX74" fmla="*/ 407193 w 1853330"/>
                <a:gd name="connsiteY74" fmla="*/ 802132 h 852170"/>
                <a:gd name="connsiteX75" fmla="*/ 438150 w 1853330"/>
                <a:gd name="connsiteY75" fmla="*/ 735457 h 852170"/>
                <a:gd name="connsiteX76" fmla="*/ 490537 w 1853330"/>
                <a:gd name="connsiteY76" fmla="*/ 673545 h 852170"/>
                <a:gd name="connsiteX77" fmla="*/ 552450 w 1853330"/>
                <a:gd name="connsiteY77" fmla="*/ 633063 h 852170"/>
                <a:gd name="connsiteX78" fmla="*/ 631031 w 1853330"/>
                <a:gd name="connsiteY78" fmla="*/ 580676 h 852170"/>
                <a:gd name="connsiteX79" fmla="*/ 711993 w 1853330"/>
                <a:gd name="connsiteY79" fmla="*/ 535432 h 852170"/>
                <a:gd name="connsiteX80" fmla="*/ 819150 w 1853330"/>
                <a:gd name="connsiteY80" fmla="*/ 492570 h 852170"/>
                <a:gd name="connsiteX81" fmla="*/ 928687 w 1853330"/>
                <a:gd name="connsiteY81" fmla="*/ 423513 h 852170"/>
                <a:gd name="connsiteX82" fmla="*/ 1042987 w 1853330"/>
                <a:gd name="connsiteY82" fmla="*/ 354458 h 852170"/>
                <a:gd name="connsiteX83" fmla="*/ 1176337 w 1853330"/>
                <a:gd name="connsiteY83" fmla="*/ 283020 h 852170"/>
                <a:gd name="connsiteX84" fmla="*/ 1278731 w 1853330"/>
                <a:gd name="connsiteY84" fmla="*/ 254445 h 852170"/>
                <a:gd name="connsiteX85" fmla="*/ 1373981 w 1853330"/>
                <a:gd name="connsiteY85" fmla="*/ 247301 h 852170"/>
                <a:gd name="connsiteX86" fmla="*/ 1488281 w 1853330"/>
                <a:gd name="connsiteY86" fmla="*/ 252063 h 852170"/>
                <a:gd name="connsiteX87" fmla="*/ 1588293 w 1853330"/>
                <a:gd name="connsiteY87" fmla="*/ 235395 h 852170"/>
                <a:gd name="connsiteX88" fmla="*/ 1657350 w 1853330"/>
                <a:gd name="connsiteY88" fmla="*/ 209201 h 852170"/>
                <a:gd name="connsiteX89" fmla="*/ 1733550 w 1853330"/>
                <a:gd name="connsiteY89" fmla="*/ 161576 h 852170"/>
                <a:gd name="connsiteX90" fmla="*/ 1781175 w 1853330"/>
                <a:gd name="connsiteY90" fmla="*/ 116332 h 852170"/>
                <a:gd name="connsiteX91" fmla="*/ 1821656 w 1853330"/>
                <a:gd name="connsiteY91" fmla="*/ 73469 h 852170"/>
                <a:gd name="connsiteX92" fmla="*/ 1852611 w 1853330"/>
                <a:gd name="connsiteY92" fmla="*/ 6795 h 852170"/>
                <a:gd name="connsiteX93" fmla="*/ 1840705 w 1853330"/>
                <a:gd name="connsiteY93" fmla="*/ 6794 h 852170"/>
                <a:gd name="connsiteX0" fmla="*/ 1840705 w 1853330"/>
                <a:gd name="connsiteY0" fmla="*/ 6794 h 852141"/>
                <a:gd name="connsiteX1" fmla="*/ 1809750 w 1853330"/>
                <a:gd name="connsiteY1" fmla="*/ 47276 h 852141"/>
                <a:gd name="connsiteX2" fmla="*/ 1757362 w 1853330"/>
                <a:gd name="connsiteY2" fmla="*/ 113951 h 852141"/>
                <a:gd name="connsiteX3" fmla="*/ 1697831 w 1853330"/>
                <a:gd name="connsiteY3" fmla="*/ 163957 h 852141"/>
                <a:gd name="connsiteX4" fmla="*/ 1616868 w 1853330"/>
                <a:gd name="connsiteY4" fmla="*/ 206820 h 852141"/>
                <a:gd name="connsiteX5" fmla="*/ 1547812 w 1853330"/>
                <a:gd name="connsiteY5" fmla="*/ 225870 h 852141"/>
                <a:gd name="connsiteX6" fmla="*/ 1447800 w 1853330"/>
                <a:gd name="connsiteY6" fmla="*/ 233013 h 852141"/>
                <a:gd name="connsiteX7" fmla="*/ 1331118 w 1853330"/>
                <a:gd name="connsiteY7" fmla="*/ 230632 h 852141"/>
                <a:gd name="connsiteX8" fmla="*/ 1204912 w 1853330"/>
                <a:gd name="connsiteY8" fmla="*/ 259207 h 852141"/>
                <a:gd name="connsiteX9" fmla="*/ 1066800 w 1853330"/>
                <a:gd name="connsiteY9" fmla="*/ 323500 h 852141"/>
                <a:gd name="connsiteX10" fmla="*/ 971550 w 1853330"/>
                <a:gd name="connsiteY10" fmla="*/ 383032 h 852141"/>
                <a:gd name="connsiteX11" fmla="*/ 878681 w 1853330"/>
                <a:gd name="connsiteY11" fmla="*/ 437801 h 852141"/>
                <a:gd name="connsiteX12" fmla="*/ 840581 w 1853330"/>
                <a:gd name="connsiteY12" fmla="*/ 463995 h 852141"/>
                <a:gd name="connsiteX13" fmla="*/ 821531 w 1853330"/>
                <a:gd name="connsiteY13" fmla="*/ 449707 h 852141"/>
                <a:gd name="connsiteX14" fmla="*/ 788193 w 1853330"/>
                <a:gd name="connsiteY14" fmla="*/ 411607 h 852141"/>
                <a:gd name="connsiteX15" fmla="*/ 759618 w 1853330"/>
                <a:gd name="connsiteY15" fmla="*/ 356838 h 852141"/>
                <a:gd name="connsiteX16" fmla="*/ 721518 w 1853330"/>
                <a:gd name="connsiteY16" fmla="*/ 321120 h 852141"/>
                <a:gd name="connsiteX17" fmla="*/ 683419 w 1853330"/>
                <a:gd name="connsiteY17" fmla="*/ 299689 h 852141"/>
                <a:gd name="connsiteX18" fmla="*/ 657225 w 1853330"/>
                <a:gd name="connsiteY18" fmla="*/ 285401 h 852141"/>
                <a:gd name="connsiteX19" fmla="*/ 688181 w 1853330"/>
                <a:gd name="connsiteY19" fmla="*/ 311595 h 852141"/>
                <a:gd name="connsiteX20" fmla="*/ 728662 w 1853330"/>
                <a:gd name="connsiteY20" fmla="*/ 340169 h 852141"/>
                <a:gd name="connsiteX21" fmla="*/ 762000 w 1853330"/>
                <a:gd name="connsiteY21" fmla="*/ 387795 h 852141"/>
                <a:gd name="connsiteX22" fmla="*/ 781050 w 1853330"/>
                <a:gd name="connsiteY22" fmla="*/ 425895 h 852141"/>
                <a:gd name="connsiteX23" fmla="*/ 812006 w 1853330"/>
                <a:gd name="connsiteY23" fmla="*/ 461613 h 852141"/>
                <a:gd name="connsiteX24" fmla="*/ 823912 w 1853330"/>
                <a:gd name="connsiteY24" fmla="*/ 475901 h 852141"/>
                <a:gd name="connsiteX25" fmla="*/ 788193 w 1853330"/>
                <a:gd name="connsiteY25" fmla="*/ 490188 h 852141"/>
                <a:gd name="connsiteX26" fmla="*/ 719137 w 1853330"/>
                <a:gd name="connsiteY26" fmla="*/ 518763 h 852141"/>
                <a:gd name="connsiteX27" fmla="*/ 640556 w 1853330"/>
                <a:gd name="connsiteY27" fmla="*/ 559245 h 852141"/>
                <a:gd name="connsiteX28" fmla="*/ 576262 w 1853330"/>
                <a:gd name="connsiteY28" fmla="*/ 599726 h 852141"/>
                <a:gd name="connsiteX29" fmla="*/ 540544 w 1853330"/>
                <a:gd name="connsiteY29" fmla="*/ 621156 h 852141"/>
                <a:gd name="connsiteX30" fmla="*/ 519112 w 1853330"/>
                <a:gd name="connsiteY30" fmla="*/ 604488 h 852141"/>
                <a:gd name="connsiteX31" fmla="*/ 466725 w 1853330"/>
                <a:gd name="connsiteY31" fmla="*/ 535432 h 852141"/>
                <a:gd name="connsiteX32" fmla="*/ 428625 w 1853330"/>
                <a:gd name="connsiteY32" fmla="*/ 497332 h 852141"/>
                <a:gd name="connsiteX33" fmla="*/ 371475 w 1853330"/>
                <a:gd name="connsiteY33" fmla="*/ 471138 h 852141"/>
                <a:gd name="connsiteX34" fmla="*/ 316706 w 1853330"/>
                <a:gd name="connsiteY34" fmla="*/ 456851 h 852141"/>
                <a:gd name="connsiteX35" fmla="*/ 247650 w 1853330"/>
                <a:gd name="connsiteY35" fmla="*/ 423513 h 852141"/>
                <a:gd name="connsiteX36" fmla="*/ 292893 w 1853330"/>
                <a:gd name="connsiteY36" fmla="*/ 454470 h 852141"/>
                <a:gd name="connsiteX37" fmla="*/ 366712 w 1853330"/>
                <a:gd name="connsiteY37" fmla="*/ 483045 h 852141"/>
                <a:gd name="connsiteX38" fmla="*/ 419100 w 1853330"/>
                <a:gd name="connsiteY38" fmla="*/ 504476 h 852141"/>
                <a:gd name="connsiteX39" fmla="*/ 464343 w 1853330"/>
                <a:gd name="connsiteY39" fmla="*/ 554482 h 852141"/>
                <a:gd name="connsiteX40" fmla="*/ 500062 w 1853330"/>
                <a:gd name="connsiteY40" fmla="*/ 599726 h 852141"/>
                <a:gd name="connsiteX41" fmla="*/ 521493 w 1853330"/>
                <a:gd name="connsiteY41" fmla="*/ 633063 h 852141"/>
                <a:gd name="connsiteX42" fmla="*/ 500062 w 1853330"/>
                <a:gd name="connsiteY42" fmla="*/ 647351 h 852141"/>
                <a:gd name="connsiteX43" fmla="*/ 461962 w 1853330"/>
                <a:gd name="connsiteY43" fmla="*/ 683070 h 852141"/>
                <a:gd name="connsiteX44" fmla="*/ 433387 w 1853330"/>
                <a:gd name="connsiteY44" fmla="*/ 718788 h 852141"/>
                <a:gd name="connsiteX45" fmla="*/ 397668 w 1853330"/>
                <a:gd name="connsiteY45" fmla="*/ 685451 h 852141"/>
                <a:gd name="connsiteX46" fmla="*/ 316706 w 1853330"/>
                <a:gd name="connsiteY46" fmla="*/ 652113 h 852141"/>
                <a:gd name="connsiteX47" fmla="*/ 250031 w 1853330"/>
                <a:gd name="connsiteY47" fmla="*/ 630682 h 852141"/>
                <a:gd name="connsiteX48" fmla="*/ 166687 w 1853330"/>
                <a:gd name="connsiteY48" fmla="*/ 599726 h 852141"/>
                <a:gd name="connsiteX49" fmla="*/ 147637 w 1853330"/>
                <a:gd name="connsiteY49" fmla="*/ 585438 h 852141"/>
                <a:gd name="connsiteX50" fmla="*/ 130968 w 1853330"/>
                <a:gd name="connsiteY50" fmla="*/ 530670 h 852141"/>
                <a:gd name="connsiteX51" fmla="*/ 102393 w 1853330"/>
                <a:gd name="connsiteY51" fmla="*/ 485426 h 852141"/>
                <a:gd name="connsiteX52" fmla="*/ 71437 w 1853330"/>
                <a:gd name="connsiteY52" fmla="*/ 447326 h 852141"/>
                <a:gd name="connsiteX53" fmla="*/ 90487 w 1853330"/>
                <a:gd name="connsiteY53" fmla="*/ 483045 h 852141"/>
                <a:gd name="connsiteX54" fmla="*/ 119062 w 1853330"/>
                <a:gd name="connsiteY54" fmla="*/ 528288 h 852141"/>
                <a:gd name="connsiteX55" fmla="*/ 130968 w 1853330"/>
                <a:gd name="connsiteY55" fmla="*/ 580676 h 852141"/>
                <a:gd name="connsiteX56" fmla="*/ 111918 w 1853330"/>
                <a:gd name="connsiteY56" fmla="*/ 568770 h 852141"/>
                <a:gd name="connsiteX57" fmla="*/ 71437 w 1853330"/>
                <a:gd name="connsiteY57" fmla="*/ 547338 h 852141"/>
                <a:gd name="connsiteX58" fmla="*/ 33337 w 1853330"/>
                <a:gd name="connsiteY58" fmla="*/ 509238 h 852141"/>
                <a:gd name="connsiteX59" fmla="*/ 0 w 1853330"/>
                <a:gd name="connsiteY59" fmla="*/ 471138 h 852141"/>
                <a:gd name="connsiteX60" fmla="*/ 33337 w 1853330"/>
                <a:gd name="connsiteY60" fmla="*/ 523526 h 852141"/>
                <a:gd name="connsiteX61" fmla="*/ 78581 w 1853330"/>
                <a:gd name="connsiteY61" fmla="*/ 566388 h 852141"/>
                <a:gd name="connsiteX62" fmla="*/ 157162 w 1853330"/>
                <a:gd name="connsiteY62" fmla="*/ 606870 h 852141"/>
                <a:gd name="connsiteX63" fmla="*/ 235743 w 1853330"/>
                <a:gd name="connsiteY63" fmla="*/ 637826 h 852141"/>
                <a:gd name="connsiteX64" fmla="*/ 333375 w 1853330"/>
                <a:gd name="connsiteY64" fmla="*/ 668782 h 852141"/>
                <a:gd name="connsiteX65" fmla="*/ 388143 w 1853330"/>
                <a:gd name="connsiteY65" fmla="*/ 697357 h 852141"/>
                <a:gd name="connsiteX66" fmla="*/ 421481 w 1853330"/>
                <a:gd name="connsiteY66" fmla="*/ 728313 h 852141"/>
                <a:gd name="connsiteX67" fmla="*/ 400050 w 1853330"/>
                <a:gd name="connsiteY67" fmla="*/ 742601 h 852141"/>
                <a:gd name="connsiteX68" fmla="*/ 364331 w 1853330"/>
                <a:gd name="connsiteY68" fmla="*/ 771176 h 852141"/>
                <a:gd name="connsiteX69" fmla="*/ 304800 w 1853330"/>
                <a:gd name="connsiteY69" fmla="*/ 804513 h 852141"/>
                <a:gd name="connsiteX70" fmla="*/ 364331 w 1853330"/>
                <a:gd name="connsiteY70" fmla="*/ 790226 h 852141"/>
                <a:gd name="connsiteX71" fmla="*/ 404812 w 1853330"/>
                <a:gd name="connsiteY71" fmla="*/ 759270 h 852141"/>
                <a:gd name="connsiteX72" fmla="*/ 390525 w 1853330"/>
                <a:gd name="connsiteY72" fmla="*/ 794988 h 852141"/>
                <a:gd name="connsiteX73" fmla="*/ 371475 w 1853330"/>
                <a:gd name="connsiteY73" fmla="*/ 852138 h 852141"/>
                <a:gd name="connsiteX74" fmla="*/ 402431 w 1853330"/>
                <a:gd name="connsiteY74" fmla="*/ 797369 h 852141"/>
                <a:gd name="connsiteX75" fmla="*/ 438150 w 1853330"/>
                <a:gd name="connsiteY75" fmla="*/ 735457 h 852141"/>
                <a:gd name="connsiteX76" fmla="*/ 490537 w 1853330"/>
                <a:gd name="connsiteY76" fmla="*/ 673545 h 852141"/>
                <a:gd name="connsiteX77" fmla="*/ 552450 w 1853330"/>
                <a:gd name="connsiteY77" fmla="*/ 633063 h 852141"/>
                <a:gd name="connsiteX78" fmla="*/ 631031 w 1853330"/>
                <a:gd name="connsiteY78" fmla="*/ 580676 h 852141"/>
                <a:gd name="connsiteX79" fmla="*/ 711993 w 1853330"/>
                <a:gd name="connsiteY79" fmla="*/ 535432 h 852141"/>
                <a:gd name="connsiteX80" fmla="*/ 819150 w 1853330"/>
                <a:gd name="connsiteY80" fmla="*/ 492570 h 852141"/>
                <a:gd name="connsiteX81" fmla="*/ 928687 w 1853330"/>
                <a:gd name="connsiteY81" fmla="*/ 423513 h 852141"/>
                <a:gd name="connsiteX82" fmla="*/ 1042987 w 1853330"/>
                <a:gd name="connsiteY82" fmla="*/ 354458 h 852141"/>
                <a:gd name="connsiteX83" fmla="*/ 1176337 w 1853330"/>
                <a:gd name="connsiteY83" fmla="*/ 283020 h 852141"/>
                <a:gd name="connsiteX84" fmla="*/ 1278731 w 1853330"/>
                <a:gd name="connsiteY84" fmla="*/ 254445 h 852141"/>
                <a:gd name="connsiteX85" fmla="*/ 1373981 w 1853330"/>
                <a:gd name="connsiteY85" fmla="*/ 247301 h 852141"/>
                <a:gd name="connsiteX86" fmla="*/ 1488281 w 1853330"/>
                <a:gd name="connsiteY86" fmla="*/ 252063 h 852141"/>
                <a:gd name="connsiteX87" fmla="*/ 1588293 w 1853330"/>
                <a:gd name="connsiteY87" fmla="*/ 235395 h 852141"/>
                <a:gd name="connsiteX88" fmla="*/ 1657350 w 1853330"/>
                <a:gd name="connsiteY88" fmla="*/ 209201 h 852141"/>
                <a:gd name="connsiteX89" fmla="*/ 1733550 w 1853330"/>
                <a:gd name="connsiteY89" fmla="*/ 161576 h 852141"/>
                <a:gd name="connsiteX90" fmla="*/ 1781175 w 1853330"/>
                <a:gd name="connsiteY90" fmla="*/ 116332 h 852141"/>
                <a:gd name="connsiteX91" fmla="*/ 1821656 w 1853330"/>
                <a:gd name="connsiteY91" fmla="*/ 73469 h 852141"/>
                <a:gd name="connsiteX92" fmla="*/ 1852611 w 1853330"/>
                <a:gd name="connsiteY92" fmla="*/ 6795 h 852141"/>
                <a:gd name="connsiteX93" fmla="*/ 1840705 w 1853330"/>
                <a:gd name="connsiteY93" fmla="*/ 6794 h 852141"/>
                <a:gd name="connsiteX0" fmla="*/ 1840705 w 1853330"/>
                <a:gd name="connsiteY0" fmla="*/ 6794 h 852141"/>
                <a:gd name="connsiteX1" fmla="*/ 1809750 w 1853330"/>
                <a:gd name="connsiteY1" fmla="*/ 47276 h 852141"/>
                <a:gd name="connsiteX2" fmla="*/ 1757362 w 1853330"/>
                <a:gd name="connsiteY2" fmla="*/ 113951 h 852141"/>
                <a:gd name="connsiteX3" fmla="*/ 1697831 w 1853330"/>
                <a:gd name="connsiteY3" fmla="*/ 163957 h 852141"/>
                <a:gd name="connsiteX4" fmla="*/ 1616868 w 1853330"/>
                <a:gd name="connsiteY4" fmla="*/ 206820 h 852141"/>
                <a:gd name="connsiteX5" fmla="*/ 1547812 w 1853330"/>
                <a:gd name="connsiteY5" fmla="*/ 225870 h 852141"/>
                <a:gd name="connsiteX6" fmla="*/ 1447800 w 1853330"/>
                <a:gd name="connsiteY6" fmla="*/ 233013 h 852141"/>
                <a:gd name="connsiteX7" fmla="*/ 1331118 w 1853330"/>
                <a:gd name="connsiteY7" fmla="*/ 230632 h 852141"/>
                <a:gd name="connsiteX8" fmla="*/ 1204912 w 1853330"/>
                <a:gd name="connsiteY8" fmla="*/ 259207 h 852141"/>
                <a:gd name="connsiteX9" fmla="*/ 1066800 w 1853330"/>
                <a:gd name="connsiteY9" fmla="*/ 323500 h 852141"/>
                <a:gd name="connsiteX10" fmla="*/ 971550 w 1853330"/>
                <a:gd name="connsiteY10" fmla="*/ 383032 h 852141"/>
                <a:gd name="connsiteX11" fmla="*/ 878681 w 1853330"/>
                <a:gd name="connsiteY11" fmla="*/ 437801 h 852141"/>
                <a:gd name="connsiteX12" fmla="*/ 840581 w 1853330"/>
                <a:gd name="connsiteY12" fmla="*/ 463995 h 852141"/>
                <a:gd name="connsiteX13" fmla="*/ 821531 w 1853330"/>
                <a:gd name="connsiteY13" fmla="*/ 449707 h 852141"/>
                <a:gd name="connsiteX14" fmla="*/ 788193 w 1853330"/>
                <a:gd name="connsiteY14" fmla="*/ 411607 h 852141"/>
                <a:gd name="connsiteX15" fmla="*/ 759618 w 1853330"/>
                <a:gd name="connsiteY15" fmla="*/ 356838 h 852141"/>
                <a:gd name="connsiteX16" fmla="*/ 721518 w 1853330"/>
                <a:gd name="connsiteY16" fmla="*/ 321120 h 852141"/>
                <a:gd name="connsiteX17" fmla="*/ 683419 w 1853330"/>
                <a:gd name="connsiteY17" fmla="*/ 299689 h 852141"/>
                <a:gd name="connsiteX18" fmla="*/ 657225 w 1853330"/>
                <a:gd name="connsiteY18" fmla="*/ 285401 h 852141"/>
                <a:gd name="connsiteX19" fmla="*/ 688181 w 1853330"/>
                <a:gd name="connsiteY19" fmla="*/ 311595 h 852141"/>
                <a:gd name="connsiteX20" fmla="*/ 728662 w 1853330"/>
                <a:gd name="connsiteY20" fmla="*/ 340169 h 852141"/>
                <a:gd name="connsiteX21" fmla="*/ 762000 w 1853330"/>
                <a:gd name="connsiteY21" fmla="*/ 387795 h 852141"/>
                <a:gd name="connsiteX22" fmla="*/ 781050 w 1853330"/>
                <a:gd name="connsiteY22" fmla="*/ 425895 h 852141"/>
                <a:gd name="connsiteX23" fmla="*/ 812006 w 1853330"/>
                <a:gd name="connsiteY23" fmla="*/ 461613 h 852141"/>
                <a:gd name="connsiteX24" fmla="*/ 823912 w 1853330"/>
                <a:gd name="connsiteY24" fmla="*/ 475901 h 852141"/>
                <a:gd name="connsiteX25" fmla="*/ 788193 w 1853330"/>
                <a:gd name="connsiteY25" fmla="*/ 490188 h 852141"/>
                <a:gd name="connsiteX26" fmla="*/ 719137 w 1853330"/>
                <a:gd name="connsiteY26" fmla="*/ 518763 h 852141"/>
                <a:gd name="connsiteX27" fmla="*/ 640556 w 1853330"/>
                <a:gd name="connsiteY27" fmla="*/ 559245 h 852141"/>
                <a:gd name="connsiteX28" fmla="*/ 576262 w 1853330"/>
                <a:gd name="connsiteY28" fmla="*/ 599726 h 852141"/>
                <a:gd name="connsiteX29" fmla="*/ 540544 w 1853330"/>
                <a:gd name="connsiteY29" fmla="*/ 621156 h 852141"/>
                <a:gd name="connsiteX30" fmla="*/ 519112 w 1853330"/>
                <a:gd name="connsiteY30" fmla="*/ 604488 h 852141"/>
                <a:gd name="connsiteX31" fmla="*/ 466725 w 1853330"/>
                <a:gd name="connsiteY31" fmla="*/ 535432 h 852141"/>
                <a:gd name="connsiteX32" fmla="*/ 428625 w 1853330"/>
                <a:gd name="connsiteY32" fmla="*/ 497332 h 852141"/>
                <a:gd name="connsiteX33" fmla="*/ 371475 w 1853330"/>
                <a:gd name="connsiteY33" fmla="*/ 471138 h 852141"/>
                <a:gd name="connsiteX34" fmla="*/ 316706 w 1853330"/>
                <a:gd name="connsiteY34" fmla="*/ 456851 h 852141"/>
                <a:gd name="connsiteX35" fmla="*/ 247650 w 1853330"/>
                <a:gd name="connsiteY35" fmla="*/ 423513 h 852141"/>
                <a:gd name="connsiteX36" fmla="*/ 292893 w 1853330"/>
                <a:gd name="connsiteY36" fmla="*/ 454470 h 852141"/>
                <a:gd name="connsiteX37" fmla="*/ 366712 w 1853330"/>
                <a:gd name="connsiteY37" fmla="*/ 483045 h 852141"/>
                <a:gd name="connsiteX38" fmla="*/ 419100 w 1853330"/>
                <a:gd name="connsiteY38" fmla="*/ 504476 h 852141"/>
                <a:gd name="connsiteX39" fmla="*/ 464343 w 1853330"/>
                <a:gd name="connsiteY39" fmla="*/ 554482 h 852141"/>
                <a:gd name="connsiteX40" fmla="*/ 500062 w 1853330"/>
                <a:gd name="connsiteY40" fmla="*/ 599726 h 852141"/>
                <a:gd name="connsiteX41" fmla="*/ 521493 w 1853330"/>
                <a:gd name="connsiteY41" fmla="*/ 633063 h 852141"/>
                <a:gd name="connsiteX42" fmla="*/ 497681 w 1853330"/>
                <a:gd name="connsiteY42" fmla="*/ 652113 h 852141"/>
                <a:gd name="connsiteX43" fmla="*/ 461962 w 1853330"/>
                <a:gd name="connsiteY43" fmla="*/ 683070 h 852141"/>
                <a:gd name="connsiteX44" fmla="*/ 433387 w 1853330"/>
                <a:gd name="connsiteY44" fmla="*/ 718788 h 852141"/>
                <a:gd name="connsiteX45" fmla="*/ 397668 w 1853330"/>
                <a:gd name="connsiteY45" fmla="*/ 685451 h 852141"/>
                <a:gd name="connsiteX46" fmla="*/ 316706 w 1853330"/>
                <a:gd name="connsiteY46" fmla="*/ 652113 h 852141"/>
                <a:gd name="connsiteX47" fmla="*/ 250031 w 1853330"/>
                <a:gd name="connsiteY47" fmla="*/ 630682 h 852141"/>
                <a:gd name="connsiteX48" fmla="*/ 166687 w 1853330"/>
                <a:gd name="connsiteY48" fmla="*/ 599726 h 852141"/>
                <a:gd name="connsiteX49" fmla="*/ 147637 w 1853330"/>
                <a:gd name="connsiteY49" fmla="*/ 585438 h 852141"/>
                <a:gd name="connsiteX50" fmla="*/ 130968 w 1853330"/>
                <a:gd name="connsiteY50" fmla="*/ 530670 h 852141"/>
                <a:gd name="connsiteX51" fmla="*/ 102393 w 1853330"/>
                <a:gd name="connsiteY51" fmla="*/ 485426 h 852141"/>
                <a:gd name="connsiteX52" fmla="*/ 71437 w 1853330"/>
                <a:gd name="connsiteY52" fmla="*/ 447326 h 852141"/>
                <a:gd name="connsiteX53" fmla="*/ 90487 w 1853330"/>
                <a:gd name="connsiteY53" fmla="*/ 483045 h 852141"/>
                <a:gd name="connsiteX54" fmla="*/ 119062 w 1853330"/>
                <a:gd name="connsiteY54" fmla="*/ 528288 h 852141"/>
                <a:gd name="connsiteX55" fmla="*/ 130968 w 1853330"/>
                <a:gd name="connsiteY55" fmla="*/ 580676 h 852141"/>
                <a:gd name="connsiteX56" fmla="*/ 111918 w 1853330"/>
                <a:gd name="connsiteY56" fmla="*/ 568770 h 852141"/>
                <a:gd name="connsiteX57" fmla="*/ 71437 w 1853330"/>
                <a:gd name="connsiteY57" fmla="*/ 547338 h 852141"/>
                <a:gd name="connsiteX58" fmla="*/ 33337 w 1853330"/>
                <a:gd name="connsiteY58" fmla="*/ 509238 h 852141"/>
                <a:gd name="connsiteX59" fmla="*/ 0 w 1853330"/>
                <a:gd name="connsiteY59" fmla="*/ 471138 h 852141"/>
                <a:gd name="connsiteX60" fmla="*/ 33337 w 1853330"/>
                <a:gd name="connsiteY60" fmla="*/ 523526 h 852141"/>
                <a:gd name="connsiteX61" fmla="*/ 78581 w 1853330"/>
                <a:gd name="connsiteY61" fmla="*/ 566388 h 852141"/>
                <a:gd name="connsiteX62" fmla="*/ 157162 w 1853330"/>
                <a:gd name="connsiteY62" fmla="*/ 606870 h 852141"/>
                <a:gd name="connsiteX63" fmla="*/ 235743 w 1853330"/>
                <a:gd name="connsiteY63" fmla="*/ 637826 h 852141"/>
                <a:gd name="connsiteX64" fmla="*/ 333375 w 1853330"/>
                <a:gd name="connsiteY64" fmla="*/ 668782 h 852141"/>
                <a:gd name="connsiteX65" fmla="*/ 388143 w 1853330"/>
                <a:gd name="connsiteY65" fmla="*/ 697357 h 852141"/>
                <a:gd name="connsiteX66" fmla="*/ 421481 w 1853330"/>
                <a:gd name="connsiteY66" fmla="*/ 728313 h 852141"/>
                <a:gd name="connsiteX67" fmla="*/ 400050 w 1853330"/>
                <a:gd name="connsiteY67" fmla="*/ 742601 h 852141"/>
                <a:gd name="connsiteX68" fmla="*/ 364331 w 1853330"/>
                <a:gd name="connsiteY68" fmla="*/ 771176 h 852141"/>
                <a:gd name="connsiteX69" fmla="*/ 304800 w 1853330"/>
                <a:gd name="connsiteY69" fmla="*/ 804513 h 852141"/>
                <a:gd name="connsiteX70" fmla="*/ 364331 w 1853330"/>
                <a:gd name="connsiteY70" fmla="*/ 790226 h 852141"/>
                <a:gd name="connsiteX71" fmla="*/ 404812 w 1853330"/>
                <a:gd name="connsiteY71" fmla="*/ 759270 h 852141"/>
                <a:gd name="connsiteX72" fmla="*/ 390525 w 1853330"/>
                <a:gd name="connsiteY72" fmla="*/ 794988 h 852141"/>
                <a:gd name="connsiteX73" fmla="*/ 371475 w 1853330"/>
                <a:gd name="connsiteY73" fmla="*/ 852138 h 852141"/>
                <a:gd name="connsiteX74" fmla="*/ 402431 w 1853330"/>
                <a:gd name="connsiteY74" fmla="*/ 797369 h 852141"/>
                <a:gd name="connsiteX75" fmla="*/ 438150 w 1853330"/>
                <a:gd name="connsiteY75" fmla="*/ 735457 h 852141"/>
                <a:gd name="connsiteX76" fmla="*/ 490537 w 1853330"/>
                <a:gd name="connsiteY76" fmla="*/ 673545 h 852141"/>
                <a:gd name="connsiteX77" fmla="*/ 552450 w 1853330"/>
                <a:gd name="connsiteY77" fmla="*/ 633063 h 852141"/>
                <a:gd name="connsiteX78" fmla="*/ 631031 w 1853330"/>
                <a:gd name="connsiteY78" fmla="*/ 580676 h 852141"/>
                <a:gd name="connsiteX79" fmla="*/ 711993 w 1853330"/>
                <a:gd name="connsiteY79" fmla="*/ 535432 h 852141"/>
                <a:gd name="connsiteX80" fmla="*/ 819150 w 1853330"/>
                <a:gd name="connsiteY80" fmla="*/ 492570 h 852141"/>
                <a:gd name="connsiteX81" fmla="*/ 928687 w 1853330"/>
                <a:gd name="connsiteY81" fmla="*/ 423513 h 852141"/>
                <a:gd name="connsiteX82" fmla="*/ 1042987 w 1853330"/>
                <a:gd name="connsiteY82" fmla="*/ 354458 h 852141"/>
                <a:gd name="connsiteX83" fmla="*/ 1176337 w 1853330"/>
                <a:gd name="connsiteY83" fmla="*/ 283020 h 852141"/>
                <a:gd name="connsiteX84" fmla="*/ 1278731 w 1853330"/>
                <a:gd name="connsiteY84" fmla="*/ 254445 h 852141"/>
                <a:gd name="connsiteX85" fmla="*/ 1373981 w 1853330"/>
                <a:gd name="connsiteY85" fmla="*/ 247301 h 852141"/>
                <a:gd name="connsiteX86" fmla="*/ 1488281 w 1853330"/>
                <a:gd name="connsiteY86" fmla="*/ 252063 h 852141"/>
                <a:gd name="connsiteX87" fmla="*/ 1588293 w 1853330"/>
                <a:gd name="connsiteY87" fmla="*/ 235395 h 852141"/>
                <a:gd name="connsiteX88" fmla="*/ 1657350 w 1853330"/>
                <a:gd name="connsiteY88" fmla="*/ 209201 h 852141"/>
                <a:gd name="connsiteX89" fmla="*/ 1733550 w 1853330"/>
                <a:gd name="connsiteY89" fmla="*/ 161576 h 852141"/>
                <a:gd name="connsiteX90" fmla="*/ 1781175 w 1853330"/>
                <a:gd name="connsiteY90" fmla="*/ 116332 h 852141"/>
                <a:gd name="connsiteX91" fmla="*/ 1821656 w 1853330"/>
                <a:gd name="connsiteY91" fmla="*/ 73469 h 852141"/>
                <a:gd name="connsiteX92" fmla="*/ 1852611 w 1853330"/>
                <a:gd name="connsiteY92" fmla="*/ 6795 h 852141"/>
                <a:gd name="connsiteX93" fmla="*/ 1840705 w 1853330"/>
                <a:gd name="connsiteY93" fmla="*/ 6794 h 852141"/>
                <a:gd name="connsiteX0" fmla="*/ 1840705 w 1853330"/>
                <a:gd name="connsiteY0" fmla="*/ 6794 h 852141"/>
                <a:gd name="connsiteX1" fmla="*/ 1809750 w 1853330"/>
                <a:gd name="connsiteY1" fmla="*/ 47276 h 852141"/>
                <a:gd name="connsiteX2" fmla="*/ 1757362 w 1853330"/>
                <a:gd name="connsiteY2" fmla="*/ 113951 h 852141"/>
                <a:gd name="connsiteX3" fmla="*/ 1697831 w 1853330"/>
                <a:gd name="connsiteY3" fmla="*/ 163957 h 852141"/>
                <a:gd name="connsiteX4" fmla="*/ 1616868 w 1853330"/>
                <a:gd name="connsiteY4" fmla="*/ 206820 h 852141"/>
                <a:gd name="connsiteX5" fmla="*/ 1547812 w 1853330"/>
                <a:gd name="connsiteY5" fmla="*/ 225870 h 852141"/>
                <a:gd name="connsiteX6" fmla="*/ 1447800 w 1853330"/>
                <a:gd name="connsiteY6" fmla="*/ 233013 h 852141"/>
                <a:gd name="connsiteX7" fmla="*/ 1331118 w 1853330"/>
                <a:gd name="connsiteY7" fmla="*/ 230632 h 852141"/>
                <a:gd name="connsiteX8" fmla="*/ 1204912 w 1853330"/>
                <a:gd name="connsiteY8" fmla="*/ 259207 h 852141"/>
                <a:gd name="connsiteX9" fmla="*/ 1066800 w 1853330"/>
                <a:gd name="connsiteY9" fmla="*/ 323500 h 852141"/>
                <a:gd name="connsiteX10" fmla="*/ 971550 w 1853330"/>
                <a:gd name="connsiteY10" fmla="*/ 383032 h 852141"/>
                <a:gd name="connsiteX11" fmla="*/ 878681 w 1853330"/>
                <a:gd name="connsiteY11" fmla="*/ 437801 h 852141"/>
                <a:gd name="connsiteX12" fmla="*/ 840581 w 1853330"/>
                <a:gd name="connsiteY12" fmla="*/ 463995 h 852141"/>
                <a:gd name="connsiteX13" fmla="*/ 821531 w 1853330"/>
                <a:gd name="connsiteY13" fmla="*/ 449707 h 852141"/>
                <a:gd name="connsiteX14" fmla="*/ 788193 w 1853330"/>
                <a:gd name="connsiteY14" fmla="*/ 411607 h 852141"/>
                <a:gd name="connsiteX15" fmla="*/ 759618 w 1853330"/>
                <a:gd name="connsiteY15" fmla="*/ 356838 h 852141"/>
                <a:gd name="connsiteX16" fmla="*/ 721518 w 1853330"/>
                <a:gd name="connsiteY16" fmla="*/ 321120 h 852141"/>
                <a:gd name="connsiteX17" fmla="*/ 683419 w 1853330"/>
                <a:gd name="connsiteY17" fmla="*/ 299689 h 852141"/>
                <a:gd name="connsiteX18" fmla="*/ 657225 w 1853330"/>
                <a:gd name="connsiteY18" fmla="*/ 285401 h 852141"/>
                <a:gd name="connsiteX19" fmla="*/ 688181 w 1853330"/>
                <a:gd name="connsiteY19" fmla="*/ 311595 h 852141"/>
                <a:gd name="connsiteX20" fmla="*/ 728662 w 1853330"/>
                <a:gd name="connsiteY20" fmla="*/ 340169 h 852141"/>
                <a:gd name="connsiteX21" fmla="*/ 762000 w 1853330"/>
                <a:gd name="connsiteY21" fmla="*/ 387795 h 852141"/>
                <a:gd name="connsiteX22" fmla="*/ 781050 w 1853330"/>
                <a:gd name="connsiteY22" fmla="*/ 425895 h 852141"/>
                <a:gd name="connsiteX23" fmla="*/ 812006 w 1853330"/>
                <a:gd name="connsiteY23" fmla="*/ 461613 h 852141"/>
                <a:gd name="connsiteX24" fmla="*/ 823912 w 1853330"/>
                <a:gd name="connsiteY24" fmla="*/ 475901 h 852141"/>
                <a:gd name="connsiteX25" fmla="*/ 788193 w 1853330"/>
                <a:gd name="connsiteY25" fmla="*/ 490188 h 852141"/>
                <a:gd name="connsiteX26" fmla="*/ 719137 w 1853330"/>
                <a:gd name="connsiteY26" fmla="*/ 518763 h 852141"/>
                <a:gd name="connsiteX27" fmla="*/ 640556 w 1853330"/>
                <a:gd name="connsiteY27" fmla="*/ 559245 h 852141"/>
                <a:gd name="connsiteX28" fmla="*/ 576262 w 1853330"/>
                <a:gd name="connsiteY28" fmla="*/ 599726 h 852141"/>
                <a:gd name="connsiteX29" fmla="*/ 540544 w 1853330"/>
                <a:gd name="connsiteY29" fmla="*/ 621156 h 852141"/>
                <a:gd name="connsiteX30" fmla="*/ 519112 w 1853330"/>
                <a:gd name="connsiteY30" fmla="*/ 604488 h 852141"/>
                <a:gd name="connsiteX31" fmla="*/ 466725 w 1853330"/>
                <a:gd name="connsiteY31" fmla="*/ 535432 h 852141"/>
                <a:gd name="connsiteX32" fmla="*/ 428625 w 1853330"/>
                <a:gd name="connsiteY32" fmla="*/ 497332 h 852141"/>
                <a:gd name="connsiteX33" fmla="*/ 371475 w 1853330"/>
                <a:gd name="connsiteY33" fmla="*/ 471138 h 852141"/>
                <a:gd name="connsiteX34" fmla="*/ 316706 w 1853330"/>
                <a:gd name="connsiteY34" fmla="*/ 456851 h 852141"/>
                <a:gd name="connsiteX35" fmla="*/ 247650 w 1853330"/>
                <a:gd name="connsiteY35" fmla="*/ 423513 h 852141"/>
                <a:gd name="connsiteX36" fmla="*/ 292893 w 1853330"/>
                <a:gd name="connsiteY36" fmla="*/ 454470 h 852141"/>
                <a:gd name="connsiteX37" fmla="*/ 366712 w 1853330"/>
                <a:gd name="connsiteY37" fmla="*/ 483045 h 852141"/>
                <a:gd name="connsiteX38" fmla="*/ 419100 w 1853330"/>
                <a:gd name="connsiteY38" fmla="*/ 504476 h 852141"/>
                <a:gd name="connsiteX39" fmla="*/ 464343 w 1853330"/>
                <a:gd name="connsiteY39" fmla="*/ 554482 h 852141"/>
                <a:gd name="connsiteX40" fmla="*/ 500062 w 1853330"/>
                <a:gd name="connsiteY40" fmla="*/ 599726 h 852141"/>
                <a:gd name="connsiteX41" fmla="*/ 521493 w 1853330"/>
                <a:gd name="connsiteY41" fmla="*/ 633063 h 852141"/>
                <a:gd name="connsiteX42" fmla="*/ 497681 w 1853330"/>
                <a:gd name="connsiteY42" fmla="*/ 652113 h 852141"/>
                <a:gd name="connsiteX43" fmla="*/ 461962 w 1853330"/>
                <a:gd name="connsiteY43" fmla="*/ 687832 h 852141"/>
                <a:gd name="connsiteX44" fmla="*/ 433387 w 1853330"/>
                <a:gd name="connsiteY44" fmla="*/ 718788 h 852141"/>
                <a:gd name="connsiteX45" fmla="*/ 397668 w 1853330"/>
                <a:gd name="connsiteY45" fmla="*/ 685451 h 852141"/>
                <a:gd name="connsiteX46" fmla="*/ 316706 w 1853330"/>
                <a:gd name="connsiteY46" fmla="*/ 652113 h 852141"/>
                <a:gd name="connsiteX47" fmla="*/ 250031 w 1853330"/>
                <a:gd name="connsiteY47" fmla="*/ 630682 h 852141"/>
                <a:gd name="connsiteX48" fmla="*/ 166687 w 1853330"/>
                <a:gd name="connsiteY48" fmla="*/ 599726 h 852141"/>
                <a:gd name="connsiteX49" fmla="*/ 147637 w 1853330"/>
                <a:gd name="connsiteY49" fmla="*/ 585438 h 852141"/>
                <a:gd name="connsiteX50" fmla="*/ 130968 w 1853330"/>
                <a:gd name="connsiteY50" fmla="*/ 530670 h 852141"/>
                <a:gd name="connsiteX51" fmla="*/ 102393 w 1853330"/>
                <a:gd name="connsiteY51" fmla="*/ 485426 h 852141"/>
                <a:gd name="connsiteX52" fmla="*/ 71437 w 1853330"/>
                <a:gd name="connsiteY52" fmla="*/ 447326 h 852141"/>
                <a:gd name="connsiteX53" fmla="*/ 90487 w 1853330"/>
                <a:gd name="connsiteY53" fmla="*/ 483045 h 852141"/>
                <a:gd name="connsiteX54" fmla="*/ 119062 w 1853330"/>
                <a:gd name="connsiteY54" fmla="*/ 528288 h 852141"/>
                <a:gd name="connsiteX55" fmla="*/ 130968 w 1853330"/>
                <a:gd name="connsiteY55" fmla="*/ 580676 h 852141"/>
                <a:gd name="connsiteX56" fmla="*/ 111918 w 1853330"/>
                <a:gd name="connsiteY56" fmla="*/ 568770 h 852141"/>
                <a:gd name="connsiteX57" fmla="*/ 71437 w 1853330"/>
                <a:gd name="connsiteY57" fmla="*/ 547338 h 852141"/>
                <a:gd name="connsiteX58" fmla="*/ 33337 w 1853330"/>
                <a:gd name="connsiteY58" fmla="*/ 509238 h 852141"/>
                <a:gd name="connsiteX59" fmla="*/ 0 w 1853330"/>
                <a:gd name="connsiteY59" fmla="*/ 471138 h 852141"/>
                <a:gd name="connsiteX60" fmla="*/ 33337 w 1853330"/>
                <a:gd name="connsiteY60" fmla="*/ 523526 h 852141"/>
                <a:gd name="connsiteX61" fmla="*/ 78581 w 1853330"/>
                <a:gd name="connsiteY61" fmla="*/ 566388 h 852141"/>
                <a:gd name="connsiteX62" fmla="*/ 157162 w 1853330"/>
                <a:gd name="connsiteY62" fmla="*/ 606870 h 852141"/>
                <a:gd name="connsiteX63" fmla="*/ 235743 w 1853330"/>
                <a:gd name="connsiteY63" fmla="*/ 637826 h 852141"/>
                <a:gd name="connsiteX64" fmla="*/ 333375 w 1853330"/>
                <a:gd name="connsiteY64" fmla="*/ 668782 h 852141"/>
                <a:gd name="connsiteX65" fmla="*/ 388143 w 1853330"/>
                <a:gd name="connsiteY65" fmla="*/ 697357 h 852141"/>
                <a:gd name="connsiteX66" fmla="*/ 421481 w 1853330"/>
                <a:gd name="connsiteY66" fmla="*/ 728313 h 852141"/>
                <a:gd name="connsiteX67" fmla="*/ 400050 w 1853330"/>
                <a:gd name="connsiteY67" fmla="*/ 742601 h 852141"/>
                <a:gd name="connsiteX68" fmla="*/ 364331 w 1853330"/>
                <a:gd name="connsiteY68" fmla="*/ 771176 h 852141"/>
                <a:gd name="connsiteX69" fmla="*/ 304800 w 1853330"/>
                <a:gd name="connsiteY69" fmla="*/ 804513 h 852141"/>
                <a:gd name="connsiteX70" fmla="*/ 364331 w 1853330"/>
                <a:gd name="connsiteY70" fmla="*/ 790226 h 852141"/>
                <a:gd name="connsiteX71" fmla="*/ 404812 w 1853330"/>
                <a:gd name="connsiteY71" fmla="*/ 759270 h 852141"/>
                <a:gd name="connsiteX72" fmla="*/ 390525 w 1853330"/>
                <a:gd name="connsiteY72" fmla="*/ 794988 h 852141"/>
                <a:gd name="connsiteX73" fmla="*/ 371475 w 1853330"/>
                <a:gd name="connsiteY73" fmla="*/ 852138 h 852141"/>
                <a:gd name="connsiteX74" fmla="*/ 402431 w 1853330"/>
                <a:gd name="connsiteY74" fmla="*/ 797369 h 852141"/>
                <a:gd name="connsiteX75" fmla="*/ 438150 w 1853330"/>
                <a:gd name="connsiteY75" fmla="*/ 735457 h 852141"/>
                <a:gd name="connsiteX76" fmla="*/ 490537 w 1853330"/>
                <a:gd name="connsiteY76" fmla="*/ 673545 h 852141"/>
                <a:gd name="connsiteX77" fmla="*/ 552450 w 1853330"/>
                <a:gd name="connsiteY77" fmla="*/ 633063 h 852141"/>
                <a:gd name="connsiteX78" fmla="*/ 631031 w 1853330"/>
                <a:gd name="connsiteY78" fmla="*/ 580676 h 852141"/>
                <a:gd name="connsiteX79" fmla="*/ 711993 w 1853330"/>
                <a:gd name="connsiteY79" fmla="*/ 535432 h 852141"/>
                <a:gd name="connsiteX80" fmla="*/ 819150 w 1853330"/>
                <a:gd name="connsiteY80" fmla="*/ 492570 h 852141"/>
                <a:gd name="connsiteX81" fmla="*/ 928687 w 1853330"/>
                <a:gd name="connsiteY81" fmla="*/ 423513 h 852141"/>
                <a:gd name="connsiteX82" fmla="*/ 1042987 w 1853330"/>
                <a:gd name="connsiteY82" fmla="*/ 354458 h 852141"/>
                <a:gd name="connsiteX83" fmla="*/ 1176337 w 1853330"/>
                <a:gd name="connsiteY83" fmla="*/ 283020 h 852141"/>
                <a:gd name="connsiteX84" fmla="*/ 1278731 w 1853330"/>
                <a:gd name="connsiteY84" fmla="*/ 254445 h 852141"/>
                <a:gd name="connsiteX85" fmla="*/ 1373981 w 1853330"/>
                <a:gd name="connsiteY85" fmla="*/ 247301 h 852141"/>
                <a:gd name="connsiteX86" fmla="*/ 1488281 w 1853330"/>
                <a:gd name="connsiteY86" fmla="*/ 252063 h 852141"/>
                <a:gd name="connsiteX87" fmla="*/ 1588293 w 1853330"/>
                <a:gd name="connsiteY87" fmla="*/ 235395 h 852141"/>
                <a:gd name="connsiteX88" fmla="*/ 1657350 w 1853330"/>
                <a:gd name="connsiteY88" fmla="*/ 209201 h 852141"/>
                <a:gd name="connsiteX89" fmla="*/ 1733550 w 1853330"/>
                <a:gd name="connsiteY89" fmla="*/ 161576 h 852141"/>
                <a:gd name="connsiteX90" fmla="*/ 1781175 w 1853330"/>
                <a:gd name="connsiteY90" fmla="*/ 116332 h 852141"/>
                <a:gd name="connsiteX91" fmla="*/ 1821656 w 1853330"/>
                <a:gd name="connsiteY91" fmla="*/ 73469 h 852141"/>
                <a:gd name="connsiteX92" fmla="*/ 1852611 w 1853330"/>
                <a:gd name="connsiteY92" fmla="*/ 6795 h 852141"/>
                <a:gd name="connsiteX93" fmla="*/ 1840705 w 1853330"/>
                <a:gd name="connsiteY93" fmla="*/ 6794 h 852141"/>
                <a:gd name="connsiteX0" fmla="*/ 1840705 w 1853330"/>
                <a:gd name="connsiteY0" fmla="*/ 6794 h 852141"/>
                <a:gd name="connsiteX1" fmla="*/ 1809750 w 1853330"/>
                <a:gd name="connsiteY1" fmla="*/ 47276 h 852141"/>
                <a:gd name="connsiteX2" fmla="*/ 1757362 w 1853330"/>
                <a:gd name="connsiteY2" fmla="*/ 113951 h 852141"/>
                <a:gd name="connsiteX3" fmla="*/ 1697831 w 1853330"/>
                <a:gd name="connsiteY3" fmla="*/ 163957 h 852141"/>
                <a:gd name="connsiteX4" fmla="*/ 1616868 w 1853330"/>
                <a:gd name="connsiteY4" fmla="*/ 206820 h 852141"/>
                <a:gd name="connsiteX5" fmla="*/ 1547812 w 1853330"/>
                <a:gd name="connsiteY5" fmla="*/ 225870 h 852141"/>
                <a:gd name="connsiteX6" fmla="*/ 1447800 w 1853330"/>
                <a:gd name="connsiteY6" fmla="*/ 233013 h 852141"/>
                <a:gd name="connsiteX7" fmla="*/ 1331118 w 1853330"/>
                <a:gd name="connsiteY7" fmla="*/ 230632 h 852141"/>
                <a:gd name="connsiteX8" fmla="*/ 1204912 w 1853330"/>
                <a:gd name="connsiteY8" fmla="*/ 259207 h 852141"/>
                <a:gd name="connsiteX9" fmla="*/ 1066800 w 1853330"/>
                <a:gd name="connsiteY9" fmla="*/ 323500 h 852141"/>
                <a:gd name="connsiteX10" fmla="*/ 971550 w 1853330"/>
                <a:gd name="connsiteY10" fmla="*/ 383032 h 852141"/>
                <a:gd name="connsiteX11" fmla="*/ 878681 w 1853330"/>
                <a:gd name="connsiteY11" fmla="*/ 437801 h 852141"/>
                <a:gd name="connsiteX12" fmla="*/ 840581 w 1853330"/>
                <a:gd name="connsiteY12" fmla="*/ 463995 h 852141"/>
                <a:gd name="connsiteX13" fmla="*/ 821531 w 1853330"/>
                <a:gd name="connsiteY13" fmla="*/ 449707 h 852141"/>
                <a:gd name="connsiteX14" fmla="*/ 788193 w 1853330"/>
                <a:gd name="connsiteY14" fmla="*/ 411607 h 852141"/>
                <a:gd name="connsiteX15" fmla="*/ 759618 w 1853330"/>
                <a:gd name="connsiteY15" fmla="*/ 356838 h 852141"/>
                <a:gd name="connsiteX16" fmla="*/ 721518 w 1853330"/>
                <a:gd name="connsiteY16" fmla="*/ 321120 h 852141"/>
                <a:gd name="connsiteX17" fmla="*/ 683419 w 1853330"/>
                <a:gd name="connsiteY17" fmla="*/ 299689 h 852141"/>
                <a:gd name="connsiteX18" fmla="*/ 657225 w 1853330"/>
                <a:gd name="connsiteY18" fmla="*/ 285401 h 852141"/>
                <a:gd name="connsiteX19" fmla="*/ 688181 w 1853330"/>
                <a:gd name="connsiteY19" fmla="*/ 311595 h 852141"/>
                <a:gd name="connsiteX20" fmla="*/ 728662 w 1853330"/>
                <a:gd name="connsiteY20" fmla="*/ 340169 h 852141"/>
                <a:gd name="connsiteX21" fmla="*/ 762000 w 1853330"/>
                <a:gd name="connsiteY21" fmla="*/ 387795 h 852141"/>
                <a:gd name="connsiteX22" fmla="*/ 781050 w 1853330"/>
                <a:gd name="connsiteY22" fmla="*/ 425895 h 852141"/>
                <a:gd name="connsiteX23" fmla="*/ 812006 w 1853330"/>
                <a:gd name="connsiteY23" fmla="*/ 461613 h 852141"/>
                <a:gd name="connsiteX24" fmla="*/ 823912 w 1853330"/>
                <a:gd name="connsiteY24" fmla="*/ 475901 h 852141"/>
                <a:gd name="connsiteX25" fmla="*/ 788193 w 1853330"/>
                <a:gd name="connsiteY25" fmla="*/ 490188 h 852141"/>
                <a:gd name="connsiteX26" fmla="*/ 719137 w 1853330"/>
                <a:gd name="connsiteY26" fmla="*/ 518763 h 852141"/>
                <a:gd name="connsiteX27" fmla="*/ 640556 w 1853330"/>
                <a:gd name="connsiteY27" fmla="*/ 559245 h 852141"/>
                <a:gd name="connsiteX28" fmla="*/ 576262 w 1853330"/>
                <a:gd name="connsiteY28" fmla="*/ 599726 h 852141"/>
                <a:gd name="connsiteX29" fmla="*/ 540544 w 1853330"/>
                <a:gd name="connsiteY29" fmla="*/ 621156 h 852141"/>
                <a:gd name="connsiteX30" fmla="*/ 519112 w 1853330"/>
                <a:gd name="connsiteY30" fmla="*/ 604488 h 852141"/>
                <a:gd name="connsiteX31" fmla="*/ 466725 w 1853330"/>
                <a:gd name="connsiteY31" fmla="*/ 535432 h 852141"/>
                <a:gd name="connsiteX32" fmla="*/ 428625 w 1853330"/>
                <a:gd name="connsiteY32" fmla="*/ 497332 h 852141"/>
                <a:gd name="connsiteX33" fmla="*/ 371475 w 1853330"/>
                <a:gd name="connsiteY33" fmla="*/ 471138 h 852141"/>
                <a:gd name="connsiteX34" fmla="*/ 316706 w 1853330"/>
                <a:gd name="connsiteY34" fmla="*/ 456851 h 852141"/>
                <a:gd name="connsiteX35" fmla="*/ 247650 w 1853330"/>
                <a:gd name="connsiteY35" fmla="*/ 423513 h 852141"/>
                <a:gd name="connsiteX36" fmla="*/ 292893 w 1853330"/>
                <a:gd name="connsiteY36" fmla="*/ 454470 h 852141"/>
                <a:gd name="connsiteX37" fmla="*/ 366712 w 1853330"/>
                <a:gd name="connsiteY37" fmla="*/ 483045 h 852141"/>
                <a:gd name="connsiteX38" fmla="*/ 419100 w 1853330"/>
                <a:gd name="connsiteY38" fmla="*/ 504476 h 852141"/>
                <a:gd name="connsiteX39" fmla="*/ 464343 w 1853330"/>
                <a:gd name="connsiteY39" fmla="*/ 554482 h 852141"/>
                <a:gd name="connsiteX40" fmla="*/ 500062 w 1853330"/>
                <a:gd name="connsiteY40" fmla="*/ 599726 h 852141"/>
                <a:gd name="connsiteX41" fmla="*/ 521493 w 1853330"/>
                <a:gd name="connsiteY41" fmla="*/ 633063 h 852141"/>
                <a:gd name="connsiteX42" fmla="*/ 497681 w 1853330"/>
                <a:gd name="connsiteY42" fmla="*/ 652113 h 852141"/>
                <a:gd name="connsiteX43" fmla="*/ 461962 w 1853330"/>
                <a:gd name="connsiteY43" fmla="*/ 687832 h 852141"/>
                <a:gd name="connsiteX44" fmla="*/ 433387 w 1853330"/>
                <a:gd name="connsiteY44" fmla="*/ 718788 h 852141"/>
                <a:gd name="connsiteX45" fmla="*/ 397668 w 1853330"/>
                <a:gd name="connsiteY45" fmla="*/ 685451 h 852141"/>
                <a:gd name="connsiteX46" fmla="*/ 316706 w 1853330"/>
                <a:gd name="connsiteY46" fmla="*/ 652113 h 852141"/>
                <a:gd name="connsiteX47" fmla="*/ 250031 w 1853330"/>
                <a:gd name="connsiteY47" fmla="*/ 630682 h 852141"/>
                <a:gd name="connsiteX48" fmla="*/ 166687 w 1853330"/>
                <a:gd name="connsiteY48" fmla="*/ 599726 h 852141"/>
                <a:gd name="connsiteX49" fmla="*/ 147637 w 1853330"/>
                <a:gd name="connsiteY49" fmla="*/ 585438 h 852141"/>
                <a:gd name="connsiteX50" fmla="*/ 130968 w 1853330"/>
                <a:gd name="connsiteY50" fmla="*/ 530670 h 852141"/>
                <a:gd name="connsiteX51" fmla="*/ 102393 w 1853330"/>
                <a:gd name="connsiteY51" fmla="*/ 485426 h 852141"/>
                <a:gd name="connsiteX52" fmla="*/ 71437 w 1853330"/>
                <a:gd name="connsiteY52" fmla="*/ 447326 h 852141"/>
                <a:gd name="connsiteX53" fmla="*/ 90487 w 1853330"/>
                <a:gd name="connsiteY53" fmla="*/ 483045 h 852141"/>
                <a:gd name="connsiteX54" fmla="*/ 119062 w 1853330"/>
                <a:gd name="connsiteY54" fmla="*/ 528288 h 852141"/>
                <a:gd name="connsiteX55" fmla="*/ 130968 w 1853330"/>
                <a:gd name="connsiteY55" fmla="*/ 580676 h 852141"/>
                <a:gd name="connsiteX56" fmla="*/ 111918 w 1853330"/>
                <a:gd name="connsiteY56" fmla="*/ 568770 h 852141"/>
                <a:gd name="connsiteX57" fmla="*/ 71437 w 1853330"/>
                <a:gd name="connsiteY57" fmla="*/ 547338 h 852141"/>
                <a:gd name="connsiteX58" fmla="*/ 33337 w 1853330"/>
                <a:gd name="connsiteY58" fmla="*/ 509238 h 852141"/>
                <a:gd name="connsiteX59" fmla="*/ 0 w 1853330"/>
                <a:gd name="connsiteY59" fmla="*/ 471138 h 852141"/>
                <a:gd name="connsiteX60" fmla="*/ 33337 w 1853330"/>
                <a:gd name="connsiteY60" fmla="*/ 523526 h 852141"/>
                <a:gd name="connsiteX61" fmla="*/ 78581 w 1853330"/>
                <a:gd name="connsiteY61" fmla="*/ 566388 h 852141"/>
                <a:gd name="connsiteX62" fmla="*/ 157162 w 1853330"/>
                <a:gd name="connsiteY62" fmla="*/ 606870 h 852141"/>
                <a:gd name="connsiteX63" fmla="*/ 235743 w 1853330"/>
                <a:gd name="connsiteY63" fmla="*/ 637826 h 852141"/>
                <a:gd name="connsiteX64" fmla="*/ 333375 w 1853330"/>
                <a:gd name="connsiteY64" fmla="*/ 668782 h 852141"/>
                <a:gd name="connsiteX65" fmla="*/ 388143 w 1853330"/>
                <a:gd name="connsiteY65" fmla="*/ 697357 h 852141"/>
                <a:gd name="connsiteX66" fmla="*/ 421481 w 1853330"/>
                <a:gd name="connsiteY66" fmla="*/ 728313 h 852141"/>
                <a:gd name="connsiteX67" fmla="*/ 397669 w 1853330"/>
                <a:gd name="connsiteY67" fmla="*/ 749745 h 852141"/>
                <a:gd name="connsiteX68" fmla="*/ 364331 w 1853330"/>
                <a:gd name="connsiteY68" fmla="*/ 771176 h 852141"/>
                <a:gd name="connsiteX69" fmla="*/ 304800 w 1853330"/>
                <a:gd name="connsiteY69" fmla="*/ 804513 h 852141"/>
                <a:gd name="connsiteX70" fmla="*/ 364331 w 1853330"/>
                <a:gd name="connsiteY70" fmla="*/ 790226 h 852141"/>
                <a:gd name="connsiteX71" fmla="*/ 404812 w 1853330"/>
                <a:gd name="connsiteY71" fmla="*/ 759270 h 852141"/>
                <a:gd name="connsiteX72" fmla="*/ 390525 w 1853330"/>
                <a:gd name="connsiteY72" fmla="*/ 794988 h 852141"/>
                <a:gd name="connsiteX73" fmla="*/ 371475 w 1853330"/>
                <a:gd name="connsiteY73" fmla="*/ 852138 h 852141"/>
                <a:gd name="connsiteX74" fmla="*/ 402431 w 1853330"/>
                <a:gd name="connsiteY74" fmla="*/ 797369 h 852141"/>
                <a:gd name="connsiteX75" fmla="*/ 438150 w 1853330"/>
                <a:gd name="connsiteY75" fmla="*/ 735457 h 852141"/>
                <a:gd name="connsiteX76" fmla="*/ 490537 w 1853330"/>
                <a:gd name="connsiteY76" fmla="*/ 673545 h 852141"/>
                <a:gd name="connsiteX77" fmla="*/ 552450 w 1853330"/>
                <a:gd name="connsiteY77" fmla="*/ 633063 h 852141"/>
                <a:gd name="connsiteX78" fmla="*/ 631031 w 1853330"/>
                <a:gd name="connsiteY78" fmla="*/ 580676 h 852141"/>
                <a:gd name="connsiteX79" fmla="*/ 711993 w 1853330"/>
                <a:gd name="connsiteY79" fmla="*/ 535432 h 852141"/>
                <a:gd name="connsiteX80" fmla="*/ 819150 w 1853330"/>
                <a:gd name="connsiteY80" fmla="*/ 492570 h 852141"/>
                <a:gd name="connsiteX81" fmla="*/ 928687 w 1853330"/>
                <a:gd name="connsiteY81" fmla="*/ 423513 h 852141"/>
                <a:gd name="connsiteX82" fmla="*/ 1042987 w 1853330"/>
                <a:gd name="connsiteY82" fmla="*/ 354458 h 852141"/>
                <a:gd name="connsiteX83" fmla="*/ 1176337 w 1853330"/>
                <a:gd name="connsiteY83" fmla="*/ 283020 h 852141"/>
                <a:gd name="connsiteX84" fmla="*/ 1278731 w 1853330"/>
                <a:gd name="connsiteY84" fmla="*/ 254445 h 852141"/>
                <a:gd name="connsiteX85" fmla="*/ 1373981 w 1853330"/>
                <a:gd name="connsiteY85" fmla="*/ 247301 h 852141"/>
                <a:gd name="connsiteX86" fmla="*/ 1488281 w 1853330"/>
                <a:gd name="connsiteY86" fmla="*/ 252063 h 852141"/>
                <a:gd name="connsiteX87" fmla="*/ 1588293 w 1853330"/>
                <a:gd name="connsiteY87" fmla="*/ 235395 h 852141"/>
                <a:gd name="connsiteX88" fmla="*/ 1657350 w 1853330"/>
                <a:gd name="connsiteY88" fmla="*/ 209201 h 852141"/>
                <a:gd name="connsiteX89" fmla="*/ 1733550 w 1853330"/>
                <a:gd name="connsiteY89" fmla="*/ 161576 h 852141"/>
                <a:gd name="connsiteX90" fmla="*/ 1781175 w 1853330"/>
                <a:gd name="connsiteY90" fmla="*/ 116332 h 852141"/>
                <a:gd name="connsiteX91" fmla="*/ 1821656 w 1853330"/>
                <a:gd name="connsiteY91" fmla="*/ 73469 h 852141"/>
                <a:gd name="connsiteX92" fmla="*/ 1852611 w 1853330"/>
                <a:gd name="connsiteY92" fmla="*/ 6795 h 852141"/>
                <a:gd name="connsiteX93" fmla="*/ 1840705 w 1853330"/>
                <a:gd name="connsiteY93" fmla="*/ 6794 h 852141"/>
                <a:gd name="connsiteX0" fmla="*/ 1840705 w 1853330"/>
                <a:gd name="connsiteY0" fmla="*/ 6794 h 852141"/>
                <a:gd name="connsiteX1" fmla="*/ 1809750 w 1853330"/>
                <a:gd name="connsiteY1" fmla="*/ 47276 h 852141"/>
                <a:gd name="connsiteX2" fmla="*/ 1757362 w 1853330"/>
                <a:gd name="connsiteY2" fmla="*/ 113951 h 852141"/>
                <a:gd name="connsiteX3" fmla="*/ 1697831 w 1853330"/>
                <a:gd name="connsiteY3" fmla="*/ 163957 h 852141"/>
                <a:gd name="connsiteX4" fmla="*/ 1616868 w 1853330"/>
                <a:gd name="connsiteY4" fmla="*/ 206820 h 852141"/>
                <a:gd name="connsiteX5" fmla="*/ 1547812 w 1853330"/>
                <a:gd name="connsiteY5" fmla="*/ 225870 h 852141"/>
                <a:gd name="connsiteX6" fmla="*/ 1447800 w 1853330"/>
                <a:gd name="connsiteY6" fmla="*/ 233013 h 852141"/>
                <a:gd name="connsiteX7" fmla="*/ 1331118 w 1853330"/>
                <a:gd name="connsiteY7" fmla="*/ 230632 h 852141"/>
                <a:gd name="connsiteX8" fmla="*/ 1204912 w 1853330"/>
                <a:gd name="connsiteY8" fmla="*/ 259207 h 852141"/>
                <a:gd name="connsiteX9" fmla="*/ 1066800 w 1853330"/>
                <a:gd name="connsiteY9" fmla="*/ 323500 h 852141"/>
                <a:gd name="connsiteX10" fmla="*/ 971550 w 1853330"/>
                <a:gd name="connsiteY10" fmla="*/ 383032 h 852141"/>
                <a:gd name="connsiteX11" fmla="*/ 878681 w 1853330"/>
                <a:gd name="connsiteY11" fmla="*/ 437801 h 852141"/>
                <a:gd name="connsiteX12" fmla="*/ 840581 w 1853330"/>
                <a:gd name="connsiteY12" fmla="*/ 463995 h 852141"/>
                <a:gd name="connsiteX13" fmla="*/ 821531 w 1853330"/>
                <a:gd name="connsiteY13" fmla="*/ 449707 h 852141"/>
                <a:gd name="connsiteX14" fmla="*/ 788193 w 1853330"/>
                <a:gd name="connsiteY14" fmla="*/ 411607 h 852141"/>
                <a:gd name="connsiteX15" fmla="*/ 759618 w 1853330"/>
                <a:gd name="connsiteY15" fmla="*/ 356838 h 852141"/>
                <a:gd name="connsiteX16" fmla="*/ 721518 w 1853330"/>
                <a:gd name="connsiteY16" fmla="*/ 321120 h 852141"/>
                <a:gd name="connsiteX17" fmla="*/ 683419 w 1853330"/>
                <a:gd name="connsiteY17" fmla="*/ 299689 h 852141"/>
                <a:gd name="connsiteX18" fmla="*/ 657225 w 1853330"/>
                <a:gd name="connsiteY18" fmla="*/ 285401 h 852141"/>
                <a:gd name="connsiteX19" fmla="*/ 688181 w 1853330"/>
                <a:gd name="connsiteY19" fmla="*/ 311595 h 852141"/>
                <a:gd name="connsiteX20" fmla="*/ 728662 w 1853330"/>
                <a:gd name="connsiteY20" fmla="*/ 340169 h 852141"/>
                <a:gd name="connsiteX21" fmla="*/ 762000 w 1853330"/>
                <a:gd name="connsiteY21" fmla="*/ 387795 h 852141"/>
                <a:gd name="connsiteX22" fmla="*/ 781050 w 1853330"/>
                <a:gd name="connsiteY22" fmla="*/ 425895 h 852141"/>
                <a:gd name="connsiteX23" fmla="*/ 812006 w 1853330"/>
                <a:gd name="connsiteY23" fmla="*/ 461613 h 852141"/>
                <a:gd name="connsiteX24" fmla="*/ 823912 w 1853330"/>
                <a:gd name="connsiteY24" fmla="*/ 475901 h 852141"/>
                <a:gd name="connsiteX25" fmla="*/ 788193 w 1853330"/>
                <a:gd name="connsiteY25" fmla="*/ 490188 h 852141"/>
                <a:gd name="connsiteX26" fmla="*/ 719137 w 1853330"/>
                <a:gd name="connsiteY26" fmla="*/ 518763 h 852141"/>
                <a:gd name="connsiteX27" fmla="*/ 640556 w 1853330"/>
                <a:gd name="connsiteY27" fmla="*/ 559245 h 852141"/>
                <a:gd name="connsiteX28" fmla="*/ 576262 w 1853330"/>
                <a:gd name="connsiteY28" fmla="*/ 599726 h 852141"/>
                <a:gd name="connsiteX29" fmla="*/ 540544 w 1853330"/>
                <a:gd name="connsiteY29" fmla="*/ 621156 h 852141"/>
                <a:gd name="connsiteX30" fmla="*/ 519112 w 1853330"/>
                <a:gd name="connsiteY30" fmla="*/ 604488 h 852141"/>
                <a:gd name="connsiteX31" fmla="*/ 466725 w 1853330"/>
                <a:gd name="connsiteY31" fmla="*/ 535432 h 852141"/>
                <a:gd name="connsiteX32" fmla="*/ 428625 w 1853330"/>
                <a:gd name="connsiteY32" fmla="*/ 497332 h 852141"/>
                <a:gd name="connsiteX33" fmla="*/ 371475 w 1853330"/>
                <a:gd name="connsiteY33" fmla="*/ 471138 h 852141"/>
                <a:gd name="connsiteX34" fmla="*/ 316706 w 1853330"/>
                <a:gd name="connsiteY34" fmla="*/ 456851 h 852141"/>
                <a:gd name="connsiteX35" fmla="*/ 247650 w 1853330"/>
                <a:gd name="connsiteY35" fmla="*/ 423513 h 852141"/>
                <a:gd name="connsiteX36" fmla="*/ 292893 w 1853330"/>
                <a:gd name="connsiteY36" fmla="*/ 454470 h 852141"/>
                <a:gd name="connsiteX37" fmla="*/ 366712 w 1853330"/>
                <a:gd name="connsiteY37" fmla="*/ 483045 h 852141"/>
                <a:gd name="connsiteX38" fmla="*/ 419100 w 1853330"/>
                <a:gd name="connsiteY38" fmla="*/ 504476 h 852141"/>
                <a:gd name="connsiteX39" fmla="*/ 464343 w 1853330"/>
                <a:gd name="connsiteY39" fmla="*/ 554482 h 852141"/>
                <a:gd name="connsiteX40" fmla="*/ 500062 w 1853330"/>
                <a:gd name="connsiteY40" fmla="*/ 599726 h 852141"/>
                <a:gd name="connsiteX41" fmla="*/ 521493 w 1853330"/>
                <a:gd name="connsiteY41" fmla="*/ 633063 h 852141"/>
                <a:gd name="connsiteX42" fmla="*/ 497681 w 1853330"/>
                <a:gd name="connsiteY42" fmla="*/ 652113 h 852141"/>
                <a:gd name="connsiteX43" fmla="*/ 461962 w 1853330"/>
                <a:gd name="connsiteY43" fmla="*/ 687832 h 852141"/>
                <a:gd name="connsiteX44" fmla="*/ 433387 w 1853330"/>
                <a:gd name="connsiteY44" fmla="*/ 718788 h 852141"/>
                <a:gd name="connsiteX45" fmla="*/ 397668 w 1853330"/>
                <a:gd name="connsiteY45" fmla="*/ 685451 h 852141"/>
                <a:gd name="connsiteX46" fmla="*/ 316706 w 1853330"/>
                <a:gd name="connsiteY46" fmla="*/ 652113 h 852141"/>
                <a:gd name="connsiteX47" fmla="*/ 250031 w 1853330"/>
                <a:gd name="connsiteY47" fmla="*/ 630682 h 852141"/>
                <a:gd name="connsiteX48" fmla="*/ 166687 w 1853330"/>
                <a:gd name="connsiteY48" fmla="*/ 599726 h 852141"/>
                <a:gd name="connsiteX49" fmla="*/ 147637 w 1853330"/>
                <a:gd name="connsiteY49" fmla="*/ 585438 h 852141"/>
                <a:gd name="connsiteX50" fmla="*/ 130968 w 1853330"/>
                <a:gd name="connsiteY50" fmla="*/ 530670 h 852141"/>
                <a:gd name="connsiteX51" fmla="*/ 102393 w 1853330"/>
                <a:gd name="connsiteY51" fmla="*/ 485426 h 852141"/>
                <a:gd name="connsiteX52" fmla="*/ 71437 w 1853330"/>
                <a:gd name="connsiteY52" fmla="*/ 447326 h 852141"/>
                <a:gd name="connsiteX53" fmla="*/ 90487 w 1853330"/>
                <a:gd name="connsiteY53" fmla="*/ 483045 h 852141"/>
                <a:gd name="connsiteX54" fmla="*/ 119062 w 1853330"/>
                <a:gd name="connsiteY54" fmla="*/ 528288 h 852141"/>
                <a:gd name="connsiteX55" fmla="*/ 130968 w 1853330"/>
                <a:gd name="connsiteY55" fmla="*/ 580676 h 852141"/>
                <a:gd name="connsiteX56" fmla="*/ 111918 w 1853330"/>
                <a:gd name="connsiteY56" fmla="*/ 568770 h 852141"/>
                <a:gd name="connsiteX57" fmla="*/ 71437 w 1853330"/>
                <a:gd name="connsiteY57" fmla="*/ 547338 h 852141"/>
                <a:gd name="connsiteX58" fmla="*/ 33337 w 1853330"/>
                <a:gd name="connsiteY58" fmla="*/ 509238 h 852141"/>
                <a:gd name="connsiteX59" fmla="*/ 0 w 1853330"/>
                <a:gd name="connsiteY59" fmla="*/ 471138 h 852141"/>
                <a:gd name="connsiteX60" fmla="*/ 33337 w 1853330"/>
                <a:gd name="connsiteY60" fmla="*/ 523526 h 852141"/>
                <a:gd name="connsiteX61" fmla="*/ 78581 w 1853330"/>
                <a:gd name="connsiteY61" fmla="*/ 566388 h 852141"/>
                <a:gd name="connsiteX62" fmla="*/ 157162 w 1853330"/>
                <a:gd name="connsiteY62" fmla="*/ 606870 h 852141"/>
                <a:gd name="connsiteX63" fmla="*/ 235743 w 1853330"/>
                <a:gd name="connsiteY63" fmla="*/ 637826 h 852141"/>
                <a:gd name="connsiteX64" fmla="*/ 333375 w 1853330"/>
                <a:gd name="connsiteY64" fmla="*/ 668782 h 852141"/>
                <a:gd name="connsiteX65" fmla="*/ 388143 w 1853330"/>
                <a:gd name="connsiteY65" fmla="*/ 697357 h 852141"/>
                <a:gd name="connsiteX66" fmla="*/ 421481 w 1853330"/>
                <a:gd name="connsiteY66" fmla="*/ 728313 h 852141"/>
                <a:gd name="connsiteX67" fmla="*/ 397669 w 1853330"/>
                <a:gd name="connsiteY67" fmla="*/ 749745 h 852141"/>
                <a:gd name="connsiteX68" fmla="*/ 364331 w 1853330"/>
                <a:gd name="connsiteY68" fmla="*/ 771176 h 852141"/>
                <a:gd name="connsiteX69" fmla="*/ 304800 w 1853330"/>
                <a:gd name="connsiteY69" fmla="*/ 804513 h 852141"/>
                <a:gd name="connsiteX70" fmla="*/ 364331 w 1853330"/>
                <a:gd name="connsiteY70" fmla="*/ 787845 h 852141"/>
                <a:gd name="connsiteX71" fmla="*/ 404812 w 1853330"/>
                <a:gd name="connsiteY71" fmla="*/ 759270 h 852141"/>
                <a:gd name="connsiteX72" fmla="*/ 390525 w 1853330"/>
                <a:gd name="connsiteY72" fmla="*/ 794988 h 852141"/>
                <a:gd name="connsiteX73" fmla="*/ 371475 w 1853330"/>
                <a:gd name="connsiteY73" fmla="*/ 852138 h 852141"/>
                <a:gd name="connsiteX74" fmla="*/ 402431 w 1853330"/>
                <a:gd name="connsiteY74" fmla="*/ 797369 h 852141"/>
                <a:gd name="connsiteX75" fmla="*/ 438150 w 1853330"/>
                <a:gd name="connsiteY75" fmla="*/ 735457 h 852141"/>
                <a:gd name="connsiteX76" fmla="*/ 490537 w 1853330"/>
                <a:gd name="connsiteY76" fmla="*/ 673545 h 852141"/>
                <a:gd name="connsiteX77" fmla="*/ 552450 w 1853330"/>
                <a:gd name="connsiteY77" fmla="*/ 633063 h 852141"/>
                <a:gd name="connsiteX78" fmla="*/ 631031 w 1853330"/>
                <a:gd name="connsiteY78" fmla="*/ 580676 h 852141"/>
                <a:gd name="connsiteX79" fmla="*/ 711993 w 1853330"/>
                <a:gd name="connsiteY79" fmla="*/ 535432 h 852141"/>
                <a:gd name="connsiteX80" fmla="*/ 819150 w 1853330"/>
                <a:gd name="connsiteY80" fmla="*/ 492570 h 852141"/>
                <a:gd name="connsiteX81" fmla="*/ 928687 w 1853330"/>
                <a:gd name="connsiteY81" fmla="*/ 423513 h 852141"/>
                <a:gd name="connsiteX82" fmla="*/ 1042987 w 1853330"/>
                <a:gd name="connsiteY82" fmla="*/ 354458 h 852141"/>
                <a:gd name="connsiteX83" fmla="*/ 1176337 w 1853330"/>
                <a:gd name="connsiteY83" fmla="*/ 283020 h 852141"/>
                <a:gd name="connsiteX84" fmla="*/ 1278731 w 1853330"/>
                <a:gd name="connsiteY84" fmla="*/ 254445 h 852141"/>
                <a:gd name="connsiteX85" fmla="*/ 1373981 w 1853330"/>
                <a:gd name="connsiteY85" fmla="*/ 247301 h 852141"/>
                <a:gd name="connsiteX86" fmla="*/ 1488281 w 1853330"/>
                <a:gd name="connsiteY86" fmla="*/ 252063 h 852141"/>
                <a:gd name="connsiteX87" fmla="*/ 1588293 w 1853330"/>
                <a:gd name="connsiteY87" fmla="*/ 235395 h 852141"/>
                <a:gd name="connsiteX88" fmla="*/ 1657350 w 1853330"/>
                <a:gd name="connsiteY88" fmla="*/ 209201 h 852141"/>
                <a:gd name="connsiteX89" fmla="*/ 1733550 w 1853330"/>
                <a:gd name="connsiteY89" fmla="*/ 161576 h 852141"/>
                <a:gd name="connsiteX90" fmla="*/ 1781175 w 1853330"/>
                <a:gd name="connsiteY90" fmla="*/ 116332 h 852141"/>
                <a:gd name="connsiteX91" fmla="*/ 1821656 w 1853330"/>
                <a:gd name="connsiteY91" fmla="*/ 73469 h 852141"/>
                <a:gd name="connsiteX92" fmla="*/ 1852611 w 1853330"/>
                <a:gd name="connsiteY92" fmla="*/ 6795 h 852141"/>
                <a:gd name="connsiteX93" fmla="*/ 1840705 w 1853330"/>
                <a:gd name="connsiteY93" fmla="*/ 6794 h 852141"/>
                <a:gd name="connsiteX0" fmla="*/ 1840705 w 1853330"/>
                <a:gd name="connsiteY0" fmla="*/ 6794 h 852141"/>
                <a:gd name="connsiteX1" fmla="*/ 1809750 w 1853330"/>
                <a:gd name="connsiteY1" fmla="*/ 47276 h 852141"/>
                <a:gd name="connsiteX2" fmla="*/ 1757362 w 1853330"/>
                <a:gd name="connsiteY2" fmla="*/ 113951 h 852141"/>
                <a:gd name="connsiteX3" fmla="*/ 1697831 w 1853330"/>
                <a:gd name="connsiteY3" fmla="*/ 163957 h 852141"/>
                <a:gd name="connsiteX4" fmla="*/ 1616868 w 1853330"/>
                <a:gd name="connsiteY4" fmla="*/ 206820 h 852141"/>
                <a:gd name="connsiteX5" fmla="*/ 1547812 w 1853330"/>
                <a:gd name="connsiteY5" fmla="*/ 225870 h 852141"/>
                <a:gd name="connsiteX6" fmla="*/ 1447800 w 1853330"/>
                <a:gd name="connsiteY6" fmla="*/ 233013 h 852141"/>
                <a:gd name="connsiteX7" fmla="*/ 1331118 w 1853330"/>
                <a:gd name="connsiteY7" fmla="*/ 230632 h 852141"/>
                <a:gd name="connsiteX8" fmla="*/ 1204912 w 1853330"/>
                <a:gd name="connsiteY8" fmla="*/ 259207 h 852141"/>
                <a:gd name="connsiteX9" fmla="*/ 1066800 w 1853330"/>
                <a:gd name="connsiteY9" fmla="*/ 323500 h 852141"/>
                <a:gd name="connsiteX10" fmla="*/ 971550 w 1853330"/>
                <a:gd name="connsiteY10" fmla="*/ 383032 h 852141"/>
                <a:gd name="connsiteX11" fmla="*/ 878681 w 1853330"/>
                <a:gd name="connsiteY11" fmla="*/ 437801 h 852141"/>
                <a:gd name="connsiteX12" fmla="*/ 840581 w 1853330"/>
                <a:gd name="connsiteY12" fmla="*/ 463995 h 852141"/>
                <a:gd name="connsiteX13" fmla="*/ 821531 w 1853330"/>
                <a:gd name="connsiteY13" fmla="*/ 449707 h 852141"/>
                <a:gd name="connsiteX14" fmla="*/ 788193 w 1853330"/>
                <a:gd name="connsiteY14" fmla="*/ 411607 h 852141"/>
                <a:gd name="connsiteX15" fmla="*/ 759618 w 1853330"/>
                <a:gd name="connsiteY15" fmla="*/ 356838 h 852141"/>
                <a:gd name="connsiteX16" fmla="*/ 721518 w 1853330"/>
                <a:gd name="connsiteY16" fmla="*/ 321120 h 852141"/>
                <a:gd name="connsiteX17" fmla="*/ 683419 w 1853330"/>
                <a:gd name="connsiteY17" fmla="*/ 299689 h 852141"/>
                <a:gd name="connsiteX18" fmla="*/ 657225 w 1853330"/>
                <a:gd name="connsiteY18" fmla="*/ 285401 h 852141"/>
                <a:gd name="connsiteX19" fmla="*/ 688181 w 1853330"/>
                <a:gd name="connsiteY19" fmla="*/ 311595 h 852141"/>
                <a:gd name="connsiteX20" fmla="*/ 728662 w 1853330"/>
                <a:gd name="connsiteY20" fmla="*/ 340169 h 852141"/>
                <a:gd name="connsiteX21" fmla="*/ 762000 w 1853330"/>
                <a:gd name="connsiteY21" fmla="*/ 387795 h 852141"/>
                <a:gd name="connsiteX22" fmla="*/ 781050 w 1853330"/>
                <a:gd name="connsiteY22" fmla="*/ 425895 h 852141"/>
                <a:gd name="connsiteX23" fmla="*/ 812006 w 1853330"/>
                <a:gd name="connsiteY23" fmla="*/ 461613 h 852141"/>
                <a:gd name="connsiteX24" fmla="*/ 823912 w 1853330"/>
                <a:gd name="connsiteY24" fmla="*/ 475901 h 852141"/>
                <a:gd name="connsiteX25" fmla="*/ 788193 w 1853330"/>
                <a:gd name="connsiteY25" fmla="*/ 490188 h 852141"/>
                <a:gd name="connsiteX26" fmla="*/ 719137 w 1853330"/>
                <a:gd name="connsiteY26" fmla="*/ 518763 h 852141"/>
                <a:gd name="connsiteX27" fmla="*/ 640556 w 1853330"/>
                <a:gd name="connsiteY27" fmla="*/ 559245 h 852141"/>
                <a:gd name="connsiteX28" fmla="*/ 576262 w 1853330"/>
                <a:gd name="connsiteY28" fmla="*/ 599726 h 852141"/>
                <a:gd name="connsiteX29" fmla="*/ 540544 w 1853330"/>
                <a:gd name="connsiteY29" fmla="*/ 621156 h 852141"/>
                <a:gd name="connsiteX30" fmla="*/ 519112 w 1853330"/>
                <a:gd name="connsiteY30" fmla="*/ 604488 h 852141"/>
                <a:gd name="connsiteX31" fmla="*/ 466725 w 1853330"/>
                <a:gd name="connsiteY31" fmla="*/ 535432 h 852141"/>
                <a:gd name="connsiteX32" fmla="*/ 428625 w 1853330"/>
                <a:gd name="connsiteY32" fmla="*/ 497332 h 852141"/>
                <a:gd name="connsiteX33" fmla="*/ 371475 w 1853330"/>
                <a:gd name="connsiteY33" fmla="*/ 471138 h 852141"/>
                <a:gd name="connsiteX34" fmla="*/ 316706 w 1853330"/>
                <a:gd name="connsiteY34" fmla="*/ 456851 h 852141"/>
                <a:gd name="connsiteX35" fmla="*/ 247650 w 1853330"/>
                <a:gd name="connsiteY35" fmla="*/ 423513 h 852141"/>
                <a:gd name="connsiteX36" fmla="*/ 292893 w 1853330"/>
                <a:gd name="connsiteY36" fmla="*/ 454470 h 852141"/>
                <a:gd name="connsiteX37" fmla="*/ 366712 w 1853330"/>
                <a:gd name="connsiteY37" fmla="*/ 483045 h 852141"/>
                <a:gd name="connsiteX38" fmla="*/ 419100 w 1853330"/>
                <a:gd name="connsiteY38" fmla="*/ 504476 h 852141"/>
                <a:gd name="connsiteX39" fmla="*/ 464343 w 1853330"/>
                <a:gd name="connsiteY39" fmla="*/ 554482 h 852141"/>
                <a:gd name="connsiteX40" fmla="*/ 500062 w 1853330"/>
                <a:gd name="connsiteY40" fmla="*/ 599726 h 852141"/>
                <a:gd name="connsiteX41" fmla="*/ 521493 w 1853330"/>
                <a:gd name="connsiteY41" fmla="*/ 633063 h 852141"/>
                <a:gd name="connsiteX42" fmla="*/ 497681 w 1853330"/>
                <a:gd name="connsiteY42" fmla="*/ 652113 h 852141"/>
                <a:gd name="connsiteX43" fmla="*/ 461962 w 1853330"/>
                <a:gd name="connsiteY43" fmla="*/ 687832 h 852141"/>
                <a:gd name="connsiteX44" fmla="*/ 433387 w 1853330"/>
                <a:gd name="connsiteY44" fmla="*/ 718788 h 852141"/>
                <a:gd name="connsiteX45" fmla="*/ 397668 w 1853330"/>
                <a:gd name="connsiteY45" fmla="*/ 685451 h 852141"/>
                <a:gd name="connsiteX46" fmla="*/ 316706 w 1853330"/>
                <a:gd name="connsiteY46" fmla="*/ 652113 h 852141"/>
                <a:gd name="connsiteX47" fmla="*/ 250031 w 1853330"/>
                <a:gd name="connsiteY47" fmla="*/ 630682 h 852141"/>
                <a:gd name="connsiteX48" fmla="*/ 166687 w 1853330"/>
                <a:gd name="connsiteY48" fmla="*/ 599726 h 852141"/>
                <a:gd name="connsiteX49" fmla="*/ 147637 w 1853330"/>
                <a:gd name="connsiteY49" fmla="*/ 585438 h 852141"/>
                <a:gd name="connsiteX50" fmla="*/ 130968 w 1853330"/>
                <a:gd name="connsiteY50" fmla="*/ 530670 h 852141"/>
                <a:gd name="connsiteX51" fmla="*/ 102393 w 1853330"/>
                <a:gd name="connsiteY51" fmla="*/ 485426 h 852141"/>
                <a:gd name="connsiteX52" fmla="*/ 71437 w 1853330"/>
                <a:gd name="connsiteY52" fmla="*/ 447326 h 852141"/>
                <a:gd name="connsiteX53" fmla="*/ 90487 w 1853330"/>
                <a:gd name="connsiteY53" fmla="*/ 483045 h 852141"/>
                <a:gd name="connsiteX54" fmla="*/ 119062 w 1853330"/>
                <a:gd name="connsiteY54" fmla="*/ 528288 h 852141"/>
                <a:gd name="connsiteX55" fmla="*/ 130968 w 1853330"/>
                <a:gd name="connsiteY55" fmla="*/ 580676 h 852141"/>
                <a:gd name="connsiteX56" fmla="*/ 111918 w 1853330"/>
                <a:gd name="connsiteY56" fmla="*/ 568770 h 852141"/>
                <a:gd name="connsiteX57" fmla="*/ 71437 w 1853330"/>
                <a:gd name="connsiteY57" fmla="*/ 547338 h 852141"/>
                <a:gd name="connsiteX58" fmla="*/ 33337 w 1853330"/>
                <a:gd name="connsiteY58" fmla="*/ 509238 h 852141"/>
                <a:gd name="connsiteX59" fmla="*/ 0 w 1853330"/>
                <a:gd name="connsiteY59" fmla="*/ 471138 h 852141"/>
                <a:gd name="connsiteX60" fmla="*/ 33337 w 1853330"/>
                <a:gd name="connsiteY60" fmla="*/ 523526 h 852141"/>
                <a:gd name="connsiteX61" fmla="*/ 78581 w 1853330"/>
                <a:gd name="connsiteY61" fmla="*/ 566388 h 852141"/>
                <a:gd name="connsiteX62" fmla="*/ 157162 w 1853330"/>
                <a:gd name="connsiteY62" fmla="*/ 606870 h 852141"/>
                <a:gd name="connsiteX63" fmla="*/ 235743 w 1853330"/>
                <a:gd name="connsiteY63" fmla="*/ 637826 h 852141"/>
                <a:gd name="connsiteX64" fmla="*/ 333375 w 1853330"/>
                <a:gd name="connsiteY64" fmla="*/ 668782 h 852141"/>
                <a:gd name="connsiteX65" fmla="*/ 388143 w 1853330"/>
                <a:gd name="connsiteY65" fmla="*/ 697357 h 852141"/>
                <a:gd name="connsiteX66" fmla="*/ 421481 w 1853330"/>
                <a:gd name="connsiteY66" fmla="*/ 728313 h 852141"/>
                <a:gd name="connsiteX67" fmla="*/ 397669 w 1853330"/>
                <a:gd name="connsiteY67" fmla="*/ 749745 h 852141"/>
                <a:gd name="connsiteX68" fmla="*/ 364331 w 1853330"/>
                <a:gd name="connsiteY68" fmla="*/ 771176 h 852141"/>
                <a:gd name="connsiteX69" fmla="*/ 304800 w 1853330"/>
                <a:gd name="connsiteY69" fmla="*/ 804513 h 852141"/>
                <a:gd name="connsiteX70" fmla="*/ 357188 w 1853330"/>
                <a:gd name="connsiteY70" fmla="*/ 787845 h 852141"/>
                <a:gd name="connsiteX71" fmla="*/ 404812 w 1853330"/>
                <a:gd name="connsiteY71" fmla="*/ 759270 h 852141"/>
                <a:gd name="connsiteX72" fmla="*/ 390525 w 1853330"/>
                <a:gd name="connsiteY72" fmla="*/ 794988 h 852141"/>
                <a:gd name="connsiteX73" fmla="*/ 371475 w 1853330"/>
                <a:gd name="connsiteY73" fmla="*/ 852138 h 852141"/>
                <a:gd name="connsiteX74" fmla="*/ 402431 w 1853330"/>
                <a:gd name="connsiteY74" fmla="*/ 797369 h 852141"/>
                <a:gd name="connsiteX75" fmla="*/ 438150 w 1853330"/>
                <a:gd name="connsiteY75" fmla="*/ 735457 h 852141"/>
                <a:gd name="connsiteX76" fmla="*/ 490537 w 1853330"/>
                <a:gd name="connsiteY76" fmla="*/ 673545 h 852141"/>
                <a:gd name="connsiteX77" fmla="*/ 552450 w 1853330"/>
                <a:gd name="connsiteY77" fmla="*/ 633063 h 852141"/>
                <a:gd name="connsiteX78" fmla="*/ 631031 w 1853330"/>
                <a:gd name="connsiteY78" fmla="*/ 580676 h 852141"/>
                <a:gd name="connsiteX79" fmla="*/ 711993 w 1853330"/>
                <a:gd name="connsiteY79" fmla="*/ 535432 h 852141"/>
                <a:gd name="connsiteX80" fmla="*/ 819150 w 1853330"/>
                <a:gd name="connsiteY80" fmla="*/ 492570 h 852141"/>
                <a:gd name="connsiteX81" fmla="*/ 928687 w 1853330"/>
                <a:gd name="connsiteY81" fmla="*/ 423513 h 852141"/>
                <a:gd name="connsiteX82" fmla="*/ 1042987 w 1853330"/>
                <a:gd name="connsiteY82" fmla="*/ 354458 h 852141"/>
                <a:gd name="connsiteX83" fmla="*/ 1176337 w 1853330"/>
                <a:gd name="connsiteY83" fmla="*/ 283020 h 852141"/>
                <a:gd name="connsiteX84" fmla="*/ 1278731 w 1853330"/>
                <a:gd name="connsiteY84" fmla="*/ 254445 h 852141"/>
                <a:gd name="connsiteX85" fmla="*/ 1373981 w 1853330"/>
                <a:gd name="connsiteY85" fmla="*/ 247301 h 852141"/>
                <a:gd name="connsiteX86" fmla="*/ 1488281 w 1853330"/>
                <a:gd name="connsiteY86" fmla="*/ 252063 h 852141"/>
                <a:gd name="connsiteX87" fmla="*/ 1588293 w 1853330"/>
                <a:gd name="connsiteY87" fmla="*/ 235395 h 852141"/>
                <a:gd name="connsiteX88" fmla="*/ 1657350 w 1853330"/>
                <a:gd name="connsiteY88" fmla="*/ 209201 h 852141"/>
                <a:gd name="connsiteX89" fmla="*/ 1733550 w 1853330"/>
                <a:gd name="connsiteY89" fmla="*/ 161576 h 852141"/>
                <a:gd name="connsiteX90" fmla="*/ 1781175 w 1853330"/>
                <a:gd name="connsiteY90" fmla="*/ 116332 h 852141"/>
                <a:gd name="connsiteX91" fmla="*/ 1821656 w 1853330"/>
                <a:gd name="connsiteY91" fmla="*/ 73469 h 852141"/>
                <a:gd name="connsiteX92" fmla="*/ 1852611 w 1853330"/>
                <a:gd name="connsiteY92" fmla="*/ 6795 h 852141"/>
                <a:gd name="connsiteX93" fmla="*/ 1840705 w 1853330"/>
                <a:gd name="connsiteY93" fmla="*/ 6794 h 852141"/>
                <a:gd name="connsiteX0" fmla="*/ 1840705 w 1853330"/>
                <a:gd name="connsiteY0" fmla="*/ 6794 h 852141"/>
                <a:gd name="connsiteX1" fmla="*/ 1809750 w 1853330"/>
                <a:gd name="connsiteY1" fmla="*/ 47276 h 852141"/>
                <a:gd name="connsiteX2" fmla="*/ 1757362 w 1853330"/>
                <a:gd name="connsiteY2" fmla="*/ 113951 h 852141"/>
                <a:gd name="connsiteX3" fmla="*/ 1697831 w 1853330"/>
                <a:gd name="connsiteY3" fmla="*/ 163957 h 852141"/>
                <a:gd name="connsiteX4" fmla="*/ 1616868 w 1853330"/>
                <a:gd name="connsiteY4" fmla="*/ 206820 h 852141"/>
                <a:gd name="connsiteX5" fmla="*/ 1547812 w 1853330"/>
                <a:gd name="connsiteY5" fmla="*/ 225870 h 852141"/>
                <a:gd name="connsiteX6" fmla="*/ 1447800 w 1853330"/>
                <a:gd name="connsiteY6" fmla="*/ 233013 h 852141"/>
                <a:gd name="connsiteX7" fmla="*/ 1331118 w 1853330"/>
                <a:gd name="connsiteY7" fmla="*/ 230632 h 852141"/>
                <a:gd name="connsiteX8" fmla="*/ 1204912 w 1853330"/>
                <a:gd name="connsiteY8" fmla="*/ 259207 h 852141"/>
                <a:gd name="connsiteX9" fmla="*/ 1066800 w 1853330"/>
                <a:gd name="connsiteY9" fmla="*/ 323500 h 852141"/>
                <a:gd name="connsiteX10" fmla="*/ 971550 w 1853330"/>
                <a:gd name="connsiteY10" fmla="*/ 383032 h 852141"/>
                <a:gd name="connsiteX11" fmla="*/ 878681 w 1853330"/>
                <a:gd name="connsiteY11" fmla="*/ 437801 h 852141"/>
                <a:gd name="connsiteX12" fmla="*/ 840581 w 1853330"/>
                <a:gd name="connsiteY12" fmla="*/ 463995 h 852141"/>
                <a:gd name="connsiteX13" fmla="*/ 821531 w 1853330"/>
                <a:gd name="connsiteY13" fmla="*/ 449707 h 852141"/>
                <a:gd name="connsiteX14" fmla="*/ 788193 w 1853330"/>
                <a:gd name="connsiteY14" fmla="*/ 411607 h 852141"/>
                <a:gd name="connsiteX15" fmla="*/ 759618 w 1853330"/>
                <a:gd name="connsiteY15" fmla="*/ 356838 h 852141"/>
                <a:gd name="connsiteX16" fmla="*/ 721518 w 1853330"/>
                <a:gd name="connsiteY16" fmla="*/ 321120 h 852141"/>
                <a:gd name="connsiteX17" fmla="*/ 683419 w 1853330"/>
                <a:gd name="connsiteY17" fmla="*/ 299689 h 852141"/>
                <a:gd name="connsiteX18" fmla="*/ 657225 w 1853330"/>
                <a:gd name="connsiteY18" fmla="*/ 285401 h 852141"/>
                <a:gd name="connsiteX19" fmla="*/ 688181 w 1853330"/>
                <a:gd name="connsiteY19" fmla="*/ 311595 h 852141"/>
                <a:gd name="connsiteX20" fmla="*/ 728662 w 1853330"/>
                <a:gd name="connsiteY20" fmla="*/ 340169 h 852141"/>
                <a:gd name="connsiteX21" fmla="*/ 762000 w 1853330"/>
                <a:gd name="connsiteY21" fmla="*/ 387795 h 852141"/>
                <a:gd name="connsiteX22" fmla="*/ 781050 w 1853330"/>
                <a:gd name="connsiteY22" fmla="*/ 425895 h 852141"/>
                <a:gd name="connsiteX23" fmla="*/ 812006 w 1853330"/>
                <a:gd name="connsiteY23" fmla="*/ 461613 h 852141"/>
                <a:gd name="connsiteX24" fmla="*/ 823912 w 1853330"/>
                <a:gd name="connsiteY24" fmla="*/ 475901 h 852141"/>
                <a:gd name="connsiteX25" fmla="*/ 788193 w 1853330"/>
                <a:gd name="connsiteY25" fmla="*/ 490188 h 852141"/>
                <a:gd name="connsiteX26" fmla="*/ 719137 w 1853330"/>
                <a:gd name="connsiteY26" fmla="*/ 518763 h 852141"/>
                <a:gd name="connsiteX27" fmla="*/ 640556 w 1853330"/>
                <a:gd name="connsiteY27" fmla="*/ 559245 h 852141"/>
                <a:gd name="connsiteX28" fmla="*/ 576262 w 1853330"/>
                <a:gd name="connsiteY28" fmla="*/ 599726 h 852141"/>
                <a:gd name="connsiteX29" fmla="*/ 540544 w 1853330"/>
                <a:gd name="connsiteY29" fmla="*/ 621156 h 852141"/>
                <a:gd name="connsiteX30" fmla="*/ 519112 w 1853330"/>
                <a:gd name="connsiteY30" fmla="*/ 604488 h 852141"/>
                <a:gd name="connsiteX31" fmla="*/ 466725 w 1853330"/>
                <a:gd name="connsiteY31" fmla="*/ 535432 h 852141"/>
                <a:gd name="connsiteX32" fmla="*/ 428625 w 1853330"/>
                <a:gd name="connsiteY32" fmla="*/ 497332 h 852141"/>
                <a:gd name="connsiteX33" fmla="*/ 371475 w 1853330"/>
                <a:gd name="connsiteY33" fmla="*/ 471138 h 852141"/>
                <a:gd name="connsiteX34" fmla="*/ 316706 w 1853330"/>
                <a:gd name="connsiteY34" fmla="*/ 456851 h 852141"/>
                <a:gd name="connsiteX35" fmla="*/ 247650 w 1853330"/>
                <a:gd name="connsiteY35" fmla="*/ 423513 h 852141"/>
                <a:gd name="connsiteX36" fmla="*/ 292893 w 1853330"/>
                <a:gd name="connsiteY36" fmla="*/ 454470 h 852141"/>
                <a:gd name="connsiteX37" fmla="*/ 366712 w 1853330"/>
                <a:gd name="connsiteY37" fmla="*/ 483045 h 852141"/>
                <a:gd name="connsiteX38" fmla="*/ 419100 w 1853330"/>
                <a:gd name="connsiteY38" fmla="*/ 504476 h 852141"/>
                <a:gd name="connsiteX39" fmla="*/ 464343 w 1853330"/>
                <a:gd name="connsiteY39" fmla="*/ 554482 h 852141"/>
                <a:gd name="connsiteX40" fmla="*/ 500062 w 1853330"/>
                <a:gd name="connsiteY40" fmla="*/ 599726 h 852141"/>
                <a:gd name="connsiteX41" fmla="*/ 521493 w 1853330"/>
                <a:gd name="connsiteY41" fmla="*/ 633063 h 852141"/>
                <a:gd name="connsiteX42" fmla="*/ 497681 w 1853330"/>
                <a:gd name="connsiteY42" fmla="*/ 652113 h 852141"/>
                <a:gd name="connsiteX43" fmla="*/ 461962 w 1853330"/>
                <a:gd name="connsiteY43" fmla="*/ 687832 h 852141"/>
                <a:gd name="connsiteX44" fmla="*/ 433387 w 1853330"/>
                <a:gd name="connsiteY44" fmla="*/ 718788 h 852141"/>
                <a:gd name="connsiteX45" fmla="*/ 392905 w 1853330"/>
                <a:gd name="connsiteY45" fmla="*/ 685451 h 852141"/>
                <a:gd name="connsiteX46" fmla="*/ 316706 w 1853330"/>
                <a:gd name="connsiteY46" fmla="*/ 652113 h 852141"/>
                <a:gd name="connsiteX47" fmla="*/ 250031 w 1853330"/>
                <a:gd name="connsiteY47" fmla="*/ 630682 h 852141"/>
                <a:gd name="connsiteX48" fmla="*/ 166687 w 1853330"/>
                <a:gd name="connsiteY48" fmla="*/ 599726 h 852141"/>
                <a:gd name="connsiteX49" fmla="*/ 147637 w 1853330"/>
                <a:gd name="connsiteY49" fmla="*/ 585438 h 852141"/>
                <a:gd name="connsiteX50" fmla="*/ 130968 w 1853330"/>
                <a:gd name="connsiteY50" fmla="*/ 530670 h 852141"/>
                <a:gd name="connsiteX51" fmla="*/ 102393 w 1853330"/>
                <a:gd name="connsiteY51" fmla="*/ 485426 h 852141"/>
                <a:gd name="connsiteX52" fmla="*/ 71437 w 1853330"/>
                <a:gd name="connsiteY52" fmla="*/ 447326 h 852141"/>
                <a:gd name="connsiteX53" fmla="*/ 90487 w 1853330"/>
                <a:gd name="connsiteY53" fmla="*/ 483045 h 852141"/>
                <a:gd name="connsiteX54" fmla="*/ 119062 w 1853330"/>
                <a:gd name="connsiteY54" fmla="*/ 528288 h 852141"/>
                <a:gd name="connsiteX55" fmla="*/ 130968 w 1853330"/>
                <a:gd name="connsiteY55" fmla="*/ 580676 h 852141"/>
                <a:gd name="connsiteX56" fmla="*/ 111918 w 1853330"/>
                <a:gd name="connsiteY56" fmla="*/ 568770 h 852141"/>
                <a:gd name="connsiteX57" fmla="*/ 71437 w 1853330"/>
                <a:gd name="connsiteY57" fmla="*/ 547338 h 852141"/>
                <a:gd name="connsiteX58" fmla="*/ 33337 w 1853330"/>
                <a:gd name="connsiteY58" fmla="*/ 509238 h 852141"/>
                <a:gd name="connsiteX59" fmla="*/ 0 w 1853330"/>
                <a:gd name="connsiteY59" fmla="*/ 471138 h 852141"/>
                <a:gd name="connsiteX60" fmla="*/ 33337 w 1853330"/>
                <a:gd name="connsiteY60" fmla="*/ 523526 h 852141"/>
                <a:gd name="connsiteX61" fmla="*/ 78581 w 1853330"/>
                <a:gd name="connsiteY61" fmla="*/ 566388 h 852141"/>
                <a:gd name="connsiteX62" fmla="*/ 157162 w 1853330"/>
                <a:gd name="connsiteY62" fmla="*/ 606870 h 852141"/>
                <a:gd name="connsiteX63" fmla="*/ 235743 w 1853330"/>
                <a:gd name="connsiteY63" fmla="*/ 637826 h 852141"/>
                <a:gd name="connsiteX64" fmla="*/ 333375 w 1853330"/>
                <a:gd name="connsiteY64" fmla="*/ 668782 h 852141"/>
                <a:gd name="connsiteX65" fmla="*/ 388143 w 1853330"/>
                <a:gd name="connsiteY65" fmla="*/ 697357 h 852141"/>
                <a:gd name="connsiteX66" fmla="*/ 421481 w 1853330"/>
                <a:gd name="connsiteY66" fmla="*/ 728313 h 852141"/>
                <a:gd name="connsiteX67" fmla="*/ 397669 w 1853330"/>
                <a:gd name="connsiteY67" fmla="*/ 749745 h 852141"/>
                <a:gd name="connsiteX68" fmla="*/ 364331 w 1853330"/>
                <a:gd name="connsiteY68" fmla="*/ 771176 h 852141"/>
                <a:gd name="connsiteX69" fmla="*/ 304800 w 1853330"/>
                <a:gd name="connsiteY69" fmla="*/ 804513 h 852141"/>
                <a:gd name="connsiteX70" fmla="*/ 357188 w 1853330"/>
                <a:gd name="connsiteY70" fmla="*/ 787845 h 852141"/>
                <a:gd name="connsiteX71" fmla="*/ 404812 w 1853330"/>
                <a:gd name="connsiteY71" fmla="*/ 759270 h 852141"/>
                <a:gd name="connsiteX72" fmla="*/ 390525 w 1853330"/>
                <a:gd name="connsiteY72" fmla="*/ 794988 h 852141"/>
                <a:gd name="connsiteX73" fmla="*/ 371475 w 1853330"/>
                <a:gd name="connsiteY73" fmla="*/ 852138 h 852141"/>
                <a:gd name="connsiteX74" fmla="*/ 402431 w 1853330"/>
                <a:gd name="connsiteY74" fmla="*/ 797369 h 852141"/>
                <a:gd name="connsiteX75" fmla="*/ 438150 w 1853330"/>
                <a:gd name="connsiteY75" fmla="*/ 735457 h 852141"/>
                <a:gd name="connsiteX76" fmla="*/ 490537 w 1853330"/>
                <a:gd name="connsiteY76" fmla="*/ 673545 h 852141"/>
                <a:gd name="connsiteX77" fmla="*/ 552450 w 1853330"/>
                <a:gd name="connsiteY77" fmla="*/ 633063 h 852141"/>
                <a:gd name="connsiteX78" fmla="*/ 631031 w 1853330"/>
                <a:gd name="connsiteY78" fmla="*/ 580676 h 852141"/>
                <a:gd name="connsiteX79" fmla="*/ 711993 w 1853330"/>
                <a:gd name="connsiteY79" fmla="*/ 535432 h 852141"/>
                <a:gd name="connsiteX80" fmla="*/ 819150 w 1853330"/>
                <a:gd name="connsiteY80" fmla="*/ 492570 h 852141"/>
                <a:gd name="connsiteX81" fmla="*/ 928687 w 1853330"/>
                <a:gd name="connsiteY81" fmla="*/ 423513 h 852141"/>
                <a:gd name="connsiteX82" fmla="*/ 1042987 w 1853330"/>
                <a:gd name="connsiteY82" fmla="*/ 354458 h 852141"/>
                <a:gd name="connsiteX83" fmla="*/ 1176337 w 1853330"/>
                <a:gd name="connsiteY83" fmla="*/ 283020 h 852141"/>
                <a:gd name="connsiteX84" fmla="*/ 1278731 w 1853330"/>
                <a:gd name="connsiteY84" fmla="*/ 254445 h 852141"/>
                <a:gd name="connsiteX85" fmla="*/ 1373981 w 1853330"/>
                <a:gd name="connsiteY85" fmla="*/ 247301 h 852141"/>
                <a:gd name="connsiteX86" fmla="*/ 1488281 w 1853330"/>
                <a:gd name="connsiteY86" fmla="*/ 252063 h 852141"/>
                <a:gd name="connsiteX87" fmla="*/ 1588293 w 1853330"/>
                <a:gd name="connsiteY87" fmla="*/ 235395 h 852141"/>
                <a:gd name="connsiteX88" fmla="*/ 1657350 w 1853330"/>
                <a:gd name="connsiteY88" fmla="*/ 209201 h 852141"/>
                <a:gd name="connsiteX89" fmla="*/ 1733550 w 1853330"/>
                <a:gd name="connsiteY89" fmla="*/ 161576 h 852141"/>
                <a:gd name="connsiteX90" fmla="*/ 1781175 w 1853330"/>
                <a:gd name="connsiteY90" fmla="*/ 116332 h 852141"/>
                <a:gd name="connsiteX91" fmla="*/ 1821656 w 1853330"/>
                <a:gd name="connsiteY91" fmla="*/ 73469 h 852141"/>
                <a:gd name="connsiteX92" fmla="*/ 1852611 w 1853330"/>
                <a:gd name="connsiteY92" fmla="*/ 6795 h 852141"/>
                <a:gd name="connsiteX93" fmla="*/ 1840705 w 1853330"/>
                <a:gd name="connsiteY93" fmla="*/ 6794 h 852141"/>
                <a:gd name="connsiteX0" fmla="*/ 1840705 w 1853330"/>
                <a:gd name="connsiteY0" fmla="*/ 6794 h 852141"/>
                <a:gd name="connsiteX1" fmla="*/ 1809750 w 1853330"/>
                <a:gd name="connsiteY1" fmla="*/ 47276 h 852141"/>
                <a:gd name="connsiteX2" fmla="*/ 1757362 w 1853330"/>
                <a:gd name="connsiteY2" fmla="*/ 113951 h 852141"/>
                <a:gd name="connsiteX3" fmla="*/ 1697831 w 1853330"/>
                <a:gd name="connsiteY3" fmla="*/ 163957 h 852141"/>
                <a:gd name="connsiteX4" fmla="*/ 1616868 w 1853330"/>
                <a:gd name="connsiteY4" fmla="*/ 206820 h 852141"/>
                <a:gd name="connsiteX5" fmla="*/ 1547812 w 1853330"/>
                <a:gd name="connsiteY5" fmla="*/ 225870 h 852141"/>
                <a:gd name="connsiteX6" fmla="*/ 1447800 w 1853330"/>
                <a:gd name="connsiteY6" fmla="*/ 233013 h 852141"/>
                <a:gd name="connsiteX7" fmla="*/ 1331118 w 1853330"/>
                <a:gd name="connsiteY7" fmla="*/ 230632 h 852141"/>
                <a:gd name="connsiteX8" fmla="*/ 1204912 w 1853330"/>
                <a:gd name="connsiteY8" fmla="*/ 259207 h 852141"/>
                <a:gd name="connsiteX9" fmla="*/ 1066800 w 1853330"/>
                <a:gd name="connsiteY9" fmla="*/ 323500 h 852141"/>
                <a:gd name="connsiteX10" fmla="*/ 971550 w 1853330"/>
                <a:gd name="connsiteY10" fmla="*/ 383032 h 852141"/>
                <a:gd name="connsiteX11" fmla="*/ 878681 w 1853330"/>
                <a:gd name="connsiteY11" fmla="*/ 437801 h 852141"/>
                <a:gd name="connsiteX12" fmla="*/ 840581 w 1853330"/>
                <a:gd name="connsiteY12" fmla="*/ 463995 h 852141"/>
                <a:gd name="connsiteX13" fmla="*/ 821531 w 1853330"/>
                <a:gd name="connsiteY13" fmla="*/ 449707 h 852141"/>
                <a:gd name="connsiteX14" fmla="*/ 788193 w 1853330"/>
                <a:gd name="connsiteY14" fmla="*/ 411607 h 852141"/>
                <a:gd name="connsiteX15" fmla="*/ 759618 w 1853330"/>
                <a:gd name="connsiteY15" fmla="*/ 356838 h 852141"/>
                <a:gd name="connsiteX16" fmla="*/ 721518 w 1853330"/>
                <a:gd name="connsiteY16" fmla="*/ 321120 h 852141"/>
                <a:gd name="connsiteX17" fmla="*/ 683419 w 1853330"/>
                <a:gd name="connsiteY17" fmla="*/ 299689 h 852141"/>
                <a:gd name="connsiteX18" fmla="*/ 657225 w 1853330"/>
                <a:gd name="connsiteY18" fmla="*/ 285401 h 852141"/>
                <a:gd name="connsiteX19" fmla="*/ 688181 w 1853330"/>
                <a:gd name="connsiteY19" fmla="*/ 311595 h 852141"/>
                <a:gd name="connsiteX20" fmla="*/ 728662 w 1853330"/>
                <a:gd name="connsiteY20" fmla="*/ 340169 h 852141"/>
                <a:gd name="connsiteX21" fmla="*/ 762000 w 1853330"/>
                <a:gd name="connsiteY21" fmla="*/ 387795 h 852141"/>
                <a:gd name="connsiteX22" fmla="*/ 781050 w 1853330"/>
                <a:gd name="connsiteY22" fmla="*/ 425895 h 852141"/>
                <a:gd name="connsiteX23" fmla="*/ 812006 w 1853330"/>
                <a:gd name="connsiteY23" fmla="*/ 461613 h 852141"/>
                <a:gd name="connsiteX24" fmla="*/ 823912 w 1853330"/>
                <a:gd name="connsiteY24" fmla="*/ 475901 h 852141"/>
                <a:gd name="connsiteX25" fmla="*/ 788193 w 1853330"/>
                <a:gd name="connsiteY25" fmla="*/ 490188 h 852141"/>
                <a:gd name="connsiteX26" fmla="*/ 719137 w 1853330"/>
                <a:gd name="connsiteY26" fmla="*/ 518763 h 852141"/>
                <a:gd name="connsiteX27" fmla="*/ 640556 w 1853330"/>
                <a:gd name="connsiteY27" fmla="*/ 559245 h 852141"/>
                <a:gd name="connsiteX28" fmla="*/ 576262 w 1853330"/>
                <a:gd name="connsiteY28" fmla="*/ 599726 h 852141"/>
                <a:gd name="connsiteX29" fmla="*/ 540544 w 1853330"/>
                <a:gd name="connsiteY29" fmla="*/ 621156 h 852141"/>
                <a:gd name="connsiteX30" fmla="*/ 519112 w 1853330"/>
                <a:gd name="connsiteY30" fmla="*/ 604488 h 852141"/>
                <a:gd name="connsiteX31" fmla="*/ 466725 w 1853330"/>
                <a:gd name="connsiteY31" fmla="*/ 535432 h 852141"/>
                <a:gd name="connsiteX32" fmla="*/ 428625 w 1853330"/>
                <a:gd name="connsiteY32" fmla="*/ 497332 h 852141"/>
                <a:gd name="connsiteX33" fmla="*/ 371475 w 1853330"/>
                <a:gd name="connsiteY33" fmla="*/ 471138 h 852141"/>
                <a:gd name="connsiteX34" fmla="*/ 316706 w 1853330"/>
                <a:gd name="connsiteY34" fmla="*/ 456851 h 852141"/>
                <a:gd name="connsiteX35" fmla="*/ 247650 w 1853330"/>
                <a:gd name="connsiteY35" fmla="*/ 423513 h 852141"/>
                <a:gd name="connsiteX36" fmla="*/ 292893 w 1853330"/>
                <a:gd name="connsiteY36" fmla="*/ 454470 h 852141"/>
                <a:gd name="connsiteX37" fmla="*/ 366712 w 1853330"/>
                <a:gd name="connsiteY37" fmla="*/ 483045 h 852141"/>
                <a:gd name="connsiteX38" fmla="*/ 419100 w 1853330"/>
                <a:gd name="connsiteY38" fmla="*/ 504476 h 852141"/>
                <a:gd name="connsiteX39" fmla="*/ 464343 w 1853330"/>
                <a:gd name="connsiteY39" fmla="*/ 554482 h 852141"/>
                <a:gd name="connsiteX40" fmla="*/ 500062 w 1853330"/>
                <a:gd name="connsiteY40" fmla="*/ 599726 h 852141"/>
                <a:gd name="connsiteX41" fmla="*/ 521493 w 1853330"/>
                <a:gd name="connsiteY41" fmla="*/ 633063 h 852141"/>
                <a:gd name="connsiteX42" fmla="*/ 497681 w 1853330"/>
                <a:gd name="connsiteY42" fmla="*/ 652113 h 852141"/>
                <a:gd name="connsiteX43" fmla="*/ 461962 w 1853330"/>
                <a:gd name="connsiteY43" fmla="*/ 687832 h 852141"/>
                <a:gd name="connsiteX44" fmla="*/ 433387 w 1853330"/>
                <a:gd name="connsiteY44" fmla="*/ 718788 h 852141"/>
                <a:gd name="connsiteX45" fmla="*/ 392905 w 1853330"/>
                <a:gd name="connsiteY45" fmla="*/ 685451 h 852141"/>
                <a:gd name="connsiteX46" fmla="*/ 316706 w 1853330"/>
                <a:gd name="connsiteY46" fmla="*/ 652113 h 852141"/>
                <a:gd name="connsiteX47" fmla="*/ 250031 w 1853330"/>
                <a:gd name="connsiteY47" fmla="*/ 630682 h 852141"/>
                <a:gd name="connsiteX48" fmla="*/ 166687 w 1853330"/>
                <a:gd name="connsiteY48" fmla="*/ 599726 h 852141"/>
                <a:gd name="connsiteX49" fmla="*/ 147637 w 1853330"/>
                <a:gd name="connsiteY49" fmla="*/ 585438 h 852141"/>
                <a:gd name="connsiteX50" fmla="*/ 130968 w 1853330"/>
                <a:gd name="connsiteY50" fmla="*/ 530670 h 852141"/>
                <a:gd name="connsiteX51" fmla="*/ 102393 w 1853330"/>
                <a:gd name="connsiteY51" fmla="*/ 485426 h 852141"/>
                <a:gd name="connsiteX52" fmla="*/ 71437 w 1853330"/>
                <a:gd name="connsiteY52" fmla="*/ 447326 h 852141"/>
                <a:gd name="connsiteX53" fmla="*/ 90487 w 1853330"/>
                <a:gd name="connsiteY53" fmla="*/ 483045 h 852141"/>
                <a:gd name="connsiteX54" fmla="*/ 119062 w 1853330"/>
                <a:gd name="connsiteY54" fmla="*/ 528288 h 852141"/>
                <a:gd name="connsiteX55" fmla="*/ 130968 w 1853330"/>
                <a:gd name="connsiteY55" fmla="*/ 580676 h 852141"/>
                <a:gd name="connsiteX56" fmla="*/ 104775 w 1853330"/>
                <a:gd name="connsiteY56" fmla="*/ 571151 h 852141"/>
                <a:gd name="connsiteX57" fmla="*/ 71437 w 1853330"/>
                <a:gd name="connsiteY57" fmla="*/ 547338 h 852141"/>
                <a:gd name="connsiteX58" fmla="*/ 33337 w 1853330"/>
                <a:gd name="connsiteY58" fmla="*/ 509238 h 852141"/>
                <a:gd name="connsiteX59" fmla="*/ 0 w 1853330"/>
                <a:gd name="connsiteY59" fmla="*/ 471138 h 852141"/>
                <a:gd name="connsiteX60" fmla="*/ 33337 w 1853330"/>
                <a:gd name="connsiteY60" fmla="*/ 523526 h 852141"/>
                <a:gd name="connsiteX61" fmla="*/ 78581 w 1853330"/>
                <a:gd name="connsiteY61" fmla="*/ 566388 h 852141"/>
                <a:gd name="connsiteX62" fmla="*/ 157162 w 1853330"/>
                <a:gd name="connsiteY62" fmla="*/ 606870 h 852141"/>
                <a:gd name="connsiteX63" fmla="*/ 235743 w 1853330"/>
                <a:gd name="connsiteY63" fmla="*/ 637826 h 852141"/>
                <a:gd name="connsiteX64" fmla="*/ 333375 w 1853330"/>
                <a:gd name="connsiteY64" fmla="*/ 668782 h 852141"/>
                <a:gd name="connsiteX65" fmla="*/ 388143 w 1853330"/>
                <a:gd name="connsiteY65" fmla="*/ 697357 h 852141"/>
                <a:gd name="connsiteX66" fmla="*/ 421481 w 1853330"/>
                <a:gd name="connsiteY66" fmla="*/ 728313 h 852141"/>
                <a:gd name="connsiteX67" fmla="*/ 397669 w 1853330"/>
                <a:gd name="connsiteY67" fmla="*/ 749745 h 852141"/>
                <a:gd name="connsiteX68" fmla="*/ 364331 w 1853330"/>
                <a:gd name="connsiteY68" fmla="*/ 771176 h 852141"/>
                <a:gd name="connsiteX69" fmla="*/ 304800 w 1853330"/>
                <a:gd name="connsiteY69" fmla="*/ 804513 h 852141"/>
                <a:gd name="connsiteX70" fmla="*/ 357188 w 1853330"/>
                <a:gd name="connsiteY70" fmla="*/ 787845 h 852141"/>
                <a:gd name="connsiteX71" fmla="*/ 404812 w 1853330"/>
                <a:gd name="connsiteY71" fmla="*/ 759270 h 852141"/>
                <a:gd name="connsiteX72" fmla="*/ 390525 w 1853330"/>
                <a:gd name="connsiteY72" fmla="*/ 794988 h 852141"/>
                <a:gd name="connsiteX73" fmla="*/ 371475 w 1853330"/>
                <a:gd name="connsiteY73" fmla="*/ 852138 h 852141"/>
                <a:gd name="connsiteX74" fmla="*/ 402431 w 1853330"/>
                <a:gd name="connsiteY74" fmla="*/ 797369 h 852141"/>
                <a:gd name="connsiteX75" fmla="*/ 438150 w 1853330"/>
                <a:gd name="connsiteY75" fmla="*/ 735457 h 852141"/>
                <a:gd name="connsiteX76" fmla="*/ 490537 w 1853330"/>
                <a:gd name="connsiteY76" fmla="*/ 673545 h 852141"/>
                <a:gd name="connsiteX77" fmla="*/ 552450 w 1853330"/>
                <a:gd name="connsiteY77" fmla="*/ 633063 h 852141"/>
                <a:gd name="connsiteX78" fmla="*/ 631031 w 1853330"/>
                <a:gd name="connsiteY78" fmla="*/ 580676 h 852141"/>
                <a:gd name="connsiteX79" fmla="*/ 711993 w 1853330"/>
                <a:gd name="connsiteY79" fmla="*/ 535432 h 852141"/>
                <a:gd name="connsiteX80" fmla="*/ 819150 w 1853330"/>
                <a:gd name="connsiteY80" fmla="*/ 492570 h 852141"/>
                <a:gd name="connsiteX81" fmla="*/ 928687 w 1853330"/>
                <a:gd name="connsiteY81" fmla="*/ 423513 h 852141"/>
                <a:gd name="connsiteX82" fmla="*/ 1042987 w 1853330"/>
                <a:gd name="connsiteY82" fmla="*/ 354458 h 852141"/>
                <a:gd name="connsiteX83" fmla="*/ 1176337 w 1853330"/>
                <a:gd name="connsiteY83" fmla="*/ 283020 h 852141"/>
                <a:gd name="connsiteX84" fmla="*/ 1278731 w 1853330"/>
                <a:gd name="connsiteY84" fmla="*/ 254445 h 852141"/>
                <a:gd name="connsiteX85" fmla="*/ 1373981 w 1853330"/>
                <a:gd name="connsiteY85" fmla="*/ 247301 h 852141"/>
                <a:gd name="connsiteX86" fmla="*/ 1488281 w 1853330"/>
                <a:gd name="connsiteY86" fmla="*/ 252063 h 852141"/>
                <a:gd name="connsiteX87" fmla="*/ 1588293 w 1853330"/>
                <a:gd name="connsiteY87" fmla="*/ 235395 h 852141"/>
                <a:gd name="connsiteX88" fmla="*/ 1657350 w 1853330"/>
                <a:gd name="connsiteY88" fmla="*/ 209201 h 852141"/>
                <a:gd name="connsiteX89" fmla="*/ 1733550 w 1853330"/>
                <a:gd name="connsiteY89" fmla="*/ 161576 h 852141"/>
                <a:gd name="connsiteX90" fmla="*/ 1781175 w 1853330"/>
                <a:gd name="connsiteY90" fmla="*/ 116332 h 852141"/>
                <a:gd name="connsiteX91" fmla="*/ 1821656 w 1853330"/>
                <a:gd name="connsiteY91" fmla="*/ 73469 h 852141"/>
                <a:gd name="connsiteX92" fmla="*/ 1852611 w 1853330"/>
                <a:gd name="connsiteY92" fmla="*/ 6795 h 852141"/>
                <a:gd name="connsiteX93" fmla="*/ 1840705 w 1853330"/>
                <a:gd name="connsiteY93" fmla="*/ 6794 h 852141"/>
                <a:gd name="connsiteX0" fmla="*/ 1840705 w 1853330"/>
                <a:gd name="connsiteY0" fmla="*/ 6794 h 852141"/>
                <a:gd name="connsiteX1" fmla="*/ 1809750 w 1853330"/>
                <a:gd name="connsiteY1" fmla="*/ 47276 h 852141"/>
                <a:gd name="connsiteX2" fmla="*/ 1757362 w 1853330"/>
                <a:gd name="connsiteY2" fmla="*/ 113951 h 852141"/>
                <a:gd name="connsiteX3" fmla="*/ 1697831 w 1853330"/>
                <a:gd name="connsiteY3" fmla="*/ 163957 h 852141"/>
                <a:gd name="connsiteX4" fmla="*/ 1616868 w 1853330"/>
                <a:gd name="connsiteY4" fmla="*/ 206820 h 852141"/>
                <a:gd name="connsiteX5" fmla="*/ 1547812 w 1853330"/>
                <a:gd name="connsiteY5" fmla="*/ 225870 h 852141"/>
                <a:gd name="connsiteX6" fmla="*/ 1447800 w 1853330"/>
                <a:gd name="connsiteY6" fmla="*/ 233013 h 852141"/>
                <a:gd name="connsiteX7" fmla="*/ 1331118 w 1853330"/>
                <a:gd name="connsiteY7" fmla="*/ 230632 h 852141"/>
                <a:gd name="connsiteX8" fmla="*/ 1204912 w 1853330"/>
                <a:gd name="connsiteY8" fmla="*/ 259207 h 852141"/>
                <a:gd name="connsiteX9" fmla="*/ 1066800 w 1853330"/>
                <a:gd name="connsiteY9" fmla="*/ 323500 h 852141"/>
                <a:gd name="connsiteX10" fmla="*/ 971550 w 1853330"/>
                <a:gd name="connsiteY10" fmla="*/ 383032 h 852141"/>
                <a:gd name="connsiteX11" fmla="*/ 878681 w 1853330"/>
                <a:gd name="connsiteY11" fmla="*/ 437801 h 852141"/>
                <a:gd name="connsiteX12" fmla="*/ 840581 w 1853330"/>
                <a:gd name="connsiteY12" fmla="*/ 463995 h 852141"/>
                <a:gd name="connsiteX13" fmla="*/ 821531 w 1853330"/>
                <a:gd name="connsiteY13" fmla="*/ 449707 h 852141"/>
                <a:gd name="connsiteX14" fmla="*/ 788193 w 1853330"/>
                <a:gd name="connsiteY14" fmla="*/ 411607 h 852141"/>
                <a:gd name="connsiteX15" fmla="*/ 759618 w 1853330"/>
                <a:gd name="connsiteY15" fmla="*/ 356838 h 852141"/>
                <a:gd name="connsiteX16" fmla="*/ 721518 w 1853330"/>
                <a:gd name="connsiteY16" fmla="*/ 321120 h 852141"/>
                <a:gd name="connsiteX17" fmla="*/ 683419 w 1853330"/>
                <a:gd name="connsiteY17" fmla="*/ 299689 h 852141"/>
                <a:gd name="connsiteX18" fmla="*/ 657225 w 1853330"/>
                <a:gd name="connsiteY18" fmla="*/ 285401 h 852141"/>
                <a:gd name="connsiteX19" fmla="*/ 688181 w 1853330"/>
                <a:gd name="connsiteY19" fmla="*/ 311595 h 852141"/>
                <a:gd name="connsiteX20" fmla="*/ 728662 w 1853330"/>
                <a:gd name="connsiteY20" fmla="*/ 340169 h 852141"/>
                <a:gd name="connsiteX21" fmla="*/ 762000 w 1853330"/>
                <a:gd name="connsiteY21" fmla="*/ 387795 h 852141"/>
                <a:gd name="connsiteX22" fmla="*/ 781050 w 1853330"/>
                <a:gd name="connsiteY22" fmla="*/ 425895 h 852141"/>
                <a:gd name="connsiteX23" fmla="*/ 812006 w 1853330"/>
                <a:gd name="connsiteY23" fmla="*/ 461613 h 852141"/>
                <a:gd name="connsiteX24" fmla="*/ 823912 w 1853330"/>
                <a:gd name="connsiteY24" fmla="*/ 475901 h 852141"/>
                <a:gd name="connsiteX25" fmla="*/ 788193 w 1853330"/>
                <a:gd name="connsiteY25" fmla="*/ 490188 h 852141"/>
                <a:gd name="connsiteX26" fmla="*/ 719137 w 1853330"/>
                <a:gd name="connsiteY26" fmla="*/ 518763 h 852141"/>
                <a:gd name="connsiteX27" fmla="*/ 640556 w 1853330"/>
                <a:gd name="connsiteY27" fmla="*/ 559245 h 852141"/>
                <a:gd name="connsiteX28" fmla="*/ 576262 w 1853330"/>
                <a:gd name="connsiteY28" fmla="*/ 599726 h 852141"/>
                <a:gd name="connsiteX29" fmla="*/ 540544 w 1853330"/>
                <a:gd name="connsiteY29" fmla="*/ 621156 h 852141"/>
                <a:gd name="connsiteX30" fmla="*/ 519112 w 1853330"/>
                <a:gd name="connsiteY30" fmla="*/ 604488 h 852141"/>
                <a:gd name="connsiteX31" fmla="*/ 466725 w 1853330"/>
                <a:gd name="connsiteY31" fmla="*/ 535432 h 852141"/>
                <a:gd name="connsiteX32" fmla="*/ 428625 w 1853330"/>
                <a:gd name="connsiteY32" fmla="*/ 497332 h 852141"/>
                <a:gd name="connsiteX33" fmla="*/ 371475 w 1853330"/>
                <a:gd name="connsiteY33" fmla="*/ 471138 h 852141"/>
                <a:gd name="connsiteX34" fmla="*/ 316706 w 1853330"/>
                <a:gd name="connsiteY34" fmla="*/ 456851 h 852141"/>
                <a:gd name="connsiteX35" fmla="*/ 247650 w 1853330"/>
                <a:gd name="connsiteY35" fmla="*/ 423513 h 852141"/>
                <a:gd name="connsiteX36" fmla="*/ 292893 w 1853330"/>
                <a:gd name="connsiteY36" fmla="*/ 454470 h 852141"/>
                <a:gd name="connsiteX37" fmla="*/ 366712 w 1853330"/>
                <a:gd name="connsiteY37" fmla="*/ 483045 h 852141"/>
                <a:gd name="connsiteX38" fmla="*/ 419100 w 1853330"/>
                <a:gd name="connsiteY38" fmla="*/ 504476 h 852141"/>
                <a:gd name="connsiteX39" fmla="*/ 464343 w 1853330"/>
                <a:gd name="connsiteY39" fmla="*/ 554482 h 852141"/>
                <a:gd name="connsiteX40" fmla="*/ 500062 w 1853330"/>
                <a:gd name="connsiteY40" fmla="*/ 599726 h 852141"/>
                <a:gd name="connsiteX41" fmla="*/ 521493 w 1853330"/>
                <a:gd name="connsiteY41" fmla="*/ 633063 h 852141"/>
                <a:gd name="connsiteX42" fmla="*/ 497681 w 1853330"/>
                <a:gd name="connsiteY42" fmla="*/ 652113 h 852141"/>
                <a:gd name="connsiteX43" fmla="*/ 461962 w 1853330"/>
                <a:gd name="connsiteY43" fmla="*/ 687832 h 852141"/>
                <a:gd name="connsiteX44" fmla="*/ 433387 w 1853330"/>
                <a:gd name="connsiteY44" fmla="*/ 718788 h 852141"/>
                <a:gd name="connsiteX45" fmla="*/ 378617 w 1853330"/>
                <a:gd name="connsiteY45" fmla="*/ 678308 h 852141"/>
                <a:gd name="connsiteX46" fmla="*/ 316706 w 1853330"/>
                <a:gd name="connsiteY46" fmla="*/ 652113 h 852141"/>
                <a:gd name="connsiteX47" fmla="*/ 250031 w 1853330"/>
                <a:gd name="connsiteY47" fmla="*/ 630682 h 852141"/>
                <a:gd name="connsiteX48" fmla="*/ 166687 w 1853330"/>
                <a:gd name="connsiteY48" fmla="*/ 599726 h 852141"/>
                <a:gd name="connsiteX49" fmla="*/ 147637 w 1853330"/>
                <a:gd name="connsiteY49" fmla="*/ 585438 h 852141"/>
                <a:gd name="connsiteX50" fmla="*/ 130968 w 1853330"/>
                <a:gd name="connsiteY50" fmla="*/ 530670 h 852141"/>
                <a:gd name="connsiteX51" fmla="*/ 102393 w 1853330"/>
                <a:gd name="connsiteY51" fmla="*/ 485426 h 852141"/>
                <a:gd name="connsiteX52" fmla="*/ 71437 w 1853330"/>
                <a:gd name="connsiteY52" fmla="*/ 447326 h 852141"/>
                <a:gd name="connsiteX53" fmla="*/ 90487 w 1853330"/>
                <a:gd name="connsiteY53" fmla="*/ 483045 h 852141"/>
                <a:gd name="connsiteX54" fmla="*/ 119062 w 1853330"/>
                <a:gd name="connsiteY54" fmla="*/ 528288 h 852141"/>
                <a:gd name="connsiteX55" fmla="*/ 130968 w 1853330"/>
                <a:gd name="connsiteY55" fmla="*/ 580676 h 852141"/>
                <a:gd name="connsiteX56" fmla="*/ 104775 w 1853330"/>
                <a:gd name="connsiteY56" fmla="*/ 571151 h 852141"/>
                <a:gd name="connsiteX57" fmla="*/ 71437 w 1853330"/>
                <a:gd name="connsiteY57" fmla="*/ 547338 h 852141"/>
                <a:gd name="connsiteX58" fmla="*/ 33337 w 1853330"/>
                <a:gd name="connsiteY58" fmla="*/ 509238 h 852141"/>
                <a:gd name="connsiteX59" fmla="*/ 0 w 1853330"/>
                <a:gd name="connsiteY59" fmla="*/ 471138 h 852141"/>
                <a:gd name="connsiteX60" fmla="*/ 33337 w 1853330"/>
                <a:gd name="connsiteY60" fmla="*/ 523526 h 852141"/>
                <a:gd name="connsiteX61" fmla="*/ 78581 w 1853330"/>
                <a:gd name="connsiteY61" fmla="*/ 566388 h 852141"/>
                <a:gd name="connsiteX62" fmla="*/ 157162 w 1853330"/>
                <a:gd name="connsiteY62" fmla="*/ 606870 h 852141"/>
                <a:gd name="connsiteX63" fmla="*/ 235743 w 1853330"/>
                <a:gd name="connsiteY63" fmla="*/ 637826 h 852141"/>
                <a:gd name="connsiteX64" fmla="*/ 333375 w 1853330"/>
                <a:gd name="connsiteY64" fmla="*/ 668782 h 852141"/>
                <a:gd name="connsiteX65" fmla="*/ 388143 w 1853330"/>
                <a:gd name="connsiteY65" fmla="*/ 697357 h 852141"/>
                <a:gd name="connsiteX66" fmla="*/ 421481 w 1853330"/>
                <a:gd name="connsiteY66" fmla="*/ 728313 h 852141"/>
                <a:gd name="connsiteX67" fmla="*/ 397669 w 1853330"/>
                <a:gd name="connsiteY67" fmla="*/ 749745 h 852141"/>
                <a:gd name="connsiteX68" fmla="*/ 364331 w 1853330"/>
                <a:gd name="connsiteY68" fmla="*/ 771176 h 852141"/>
                <a:gd name="connsiteX69" fmla="*/ 304800 w 1853330"/>
                <a:gd name="connsiteY69" fmla="*/ 804513 h 852141"/>
                <a:gd name="connsiteX70" fmla="*/ 357188 w 1853330"/>
                <a:gd name="connsiteY70" fmla="*/ 787845 h 852141"/>
                <a:gd name="connsiteX71" fmla="*/ 404812 w 1853330"/>
                <a:gd name="connsiteY71" fmla="*/ 759270 h 852141"/>
                <a:gd name="connsiteX72" fmla="*/ 390525 w 1853330"/>
                <a:gd name="connsiteY72" fmla="*/ 794988 h 852141"/>
                <a:gd name="connsiteX73" fmla="*/ 371475 w 1853330"/>
                <a:gd name="connsiteY73" fmla="*/ 852138 h 852141"/>
                <a:gd name="connsiteX74" fmla="*/ 402431 w 1853330"/>
                <a:gd name="connsiteY74" fmla="*/ 797369 h 852141"/>
                <a:gd name="connsiteX75" fmla="*/ 438150 w 1853330"/>
                <a:gd name="connsiteY75" fmla="*/ 735457 h 852141"/>
                <a:gd name="connsiteX76" fmla="*/ 490537 w 1853330"/>
                <a:gd name="connsiteY76" fmla="*/ 673545 h 852141"/>
                <a:gd name="connsiteX77" fmla="*/ 552450 w 1853330"/>
                <a:gd name="connsiteY77" fmla="*/ 633063 h 852141"/>
                <a:gd name="connsiteX78" fmla="*/ 631031 w 1853330"/>
                <a:gd name="connsiteY78" fmla="*/ 580676 h 852141"/>
                <a:gd name="connsiteX79" fmla="*/ 711993 w 1853330"/>
                <a:gd name="connsiteY79" fmla="*/ 535432 h 852141"/>
                <a:gd name="connsiteX80" fmla="*/ 819150 w 1853330"/>
                <a:gd name="connsiteY80" fmla="*/ 492570 h 852141"/>
                <a:gd name="connsiteX81" fmla="*/ 928687 w 1853330"/>
                <a:gd name="connsiteY81" fmla="*/ 423513 h 852141"/>
                <a:gd name="connsiteX82" fmla="*/ 1042987 w 1853330"/>
                <a:gd name="connsiteY82" fmla="*/ 354458 h 852141"/>
                <a:gd name="connsiteX83" fmla="*/ 1176337 w 1853330"/>
                <a:gd name="connsiteY83" fmla="*/ 283020 h 852141"/>
                <a:gd name="connsiteX84" fmla="*/ 1278731 w 1853330"/>
                <a:gd name="connsiteY84" fmla="*/ 254445 h 852141"/>
                <a:gd name="connsiteX85" fmla="*/ 1373981 w 1853330"/>
                <a:gd name="connsiteY85" fmla="*/ 247301 h 852141"/>
                <a:gd name="connsiteX86" fmla="*/ 1488281 w 1853330"/>
                <a:gd name="connsiteY86" fmla="*/ 252063 h 852141"/>
                <a:gd name="connsiteX87" fmla="*/ 1588293 w 1853330"/>
                <a:gd name="connsiteY87" fmla="*/ 235395 h 852141"/>
                <a:gd name="connsiteX88" fmla="*/ 1657350 w 1853330"/>
                <a:gd name="connsiteY88" fmla="*/ 209201 h 852141"/>
                <a:gd name="connsiteX89" fmla="*/ 1733550 w 1853330"/>
                <a:gd name="connsiteY89" fmla="*/ 161576 h 852141"/>
                <a:gd name="connsiteX90" fmla="*/ 1781175 w 1853330"/>
                <a:gd name="connsiteY90" fmla="*/ 116332 h 852141"/>
                <a:gd name="connsiteX91" fmla="*/ 1821656 w 1853330"/>
                <a:gd name="connsiteY91" fmla="*/ 73469 h 852141"/>
                <a:gd name="connsiteX92" fmla="*/ 1852611 w 1853330"/>
                <a:gd name="connsiteY92" fmla="*/ 6795 h 852141"/>
                <a:gd name="connsiteX93" fmla="*/ 1840705 w 1853330"/>
                <a:gd name="connsiteY93" fmla="*/ 6794 h 852141"/>
                <a:gd name="connsiteX0" fmla="*/ 1840705 w 1853330"/>
                <a:gd name="connsiteY0" fmla="*/ 6794 h 852141"/>
                <a:gd name="connsiteX1" fmla="*/ 1809750 w 1853330"/>
                <a:gd name="connsiteY1" fmla="*/ 47276 h 852141"/>
                <a:gd name="connsiteX2" fmla="*/ 1757362 w 1853330"/>
                <a:gd name="connsiteY2" fmla="*/ 113951 h 852141"/>
                <a:gd name="connsiteX3" fmla="*/ 1697831 w 1853330"/>
                <a:gd name="connsiteY3" fmla="*/ 163957 h 852141"/>
                <a:gd name="connsiteX4" fmla="*/ 1616868 w 1853330"/>
                <a:gd name="connsiteY4" fmla="*/ 206820 h 852141"/>
                <a:gd name="connsiteX5" fmla="*/ 1547812 w 1853330"/>
                <a:gd name="connsiteY5" fmla="*/ 225870 h 852141"/>
                <a:gd name="connsiteX6" fmla="*/ 1447800 w 1853330"/>
                <a:gd name="connsiteY6" fmla="*/ 233013 h 852141"/>
                <a:gd name="connsiteX7" fmla="*/ 1331118 w 1853330"/>
                <a:gd name="connsiteY7" fmla="*/ 230632 h 852141"/>
                <a:gd name="connsiteX8" fmla="*/ 1204912 w 1853330"/>
                <a:gd name="connsiteY8" fmla="*/ 259207 h 852141"/>
                <a:gd name="connsiteX9" fmla="*/ 1066800 w 1853330"/>
                <a:gd name="connsiteY9" fmla="*/ 323500 h 852141"/>
                <a:gd name="connsiteX10" fmla="*/ 971550 w 1853330"/>
                <a:gd name="connsiteY10" fmla="*/ 383032 h 852141"/>
                <a:gd name="connsiteX11" fmla="*/ 878681 w 1853330"/>
                <a:gd name="connsiteY11" fmla="*/ 437801 h 852141"/>
                <a:gd name="connsiteX12" fmla="*/ 840581 w 1853330"/>
                <a:gd name="connsiteY12" fmla="*/ 463995 h 852141"/>
                <a:gd name="connsiteX13" fmla="*/ 821531 w 1853330"/>
                <a:gd name="connsiteY13" fmla="*/ 449707 h 852141"/>
                <a:gd name="connsiteX14" fmla="*/ 788193 w 1853330"/>
                <a:gd name="connsiteY14" fmla="*/ 411607 h 852141"/>
                <a:gd name="connsiteX15" fmla="*/ 759618 w 1853330"/>
                <a:gd name="connsiteY15" fmla="*/ 356838 h 852141"/>
                <a:gd name="connsiteX16" fmla="*/ 721518 w 1853330"/>
                <a:gd name="connsiteY16" fmla="*/ 321120 h 852141"/>
                <a:gd name="connsiteX17" fmla="*/ 683419 w 1853330"/>
                <a:gd name="connsiteY17" fmla="*/ 299689 h 852141"/>
                <a:gd name="connsiteX18" fmla="*/ 657225 w 1853330"/>
                <a:gd name="connsiteY18" fmla="*/ 285401 h 852141"/>
                <a:gd name="connsiteX19" fmla="*/ 688181 w 1853330"/>
                <a:gd name="connsiteY19" fmla="*/ 311595 h 852141"/>
                <a:gd name="connsiteX20" fmla="*/ 728662 w 1853330"/>
                <a:gd name="connsiteY20" fmla="*/ 340169 h 852141"/>
                <a:gd name="connsiteX21" fmla="*/ 762000 w 1853330"/>
                <a:gd name="connsiteY21" fmla="*/ 387795 h 852141"/>
                <a:gd name="connsiteX22" fmla="*/ 781050 w 1853330"/>
                <a:gd name="connsiteY22" fmla="*/ 425895 h 852141"/>
                <a:gd name="connsiteX23" fmla="*/ 812006 w 1853330"/>
                <a:gd name="connsiteY23" fmla="*/ 461613 h 852141"/>
                <a:gd name="connsiteX24" fmla="*/ 823912 w 1853330"/>
                <a:gd name="connsiteY24" fmla="*/ 475901 h 852141"/>
                <a:gd name="connsiteX25" fmla="*/ 788193 w 1853330"/>
                <a:gd name="connsiteY25" fmla="*/ 490188 h 852141"/>
                <a:gd name="connsiteX26" fmla="*/ 719137 w 1853330"/>
                <a:gd name="connsiteY26" fmla="*/ 518763 h 852141"/>
                <a:gd name="connsiteX27" fmla="*/ 640556 w 1853330"/>
                <a:gd name="connsiteY27" fmla="*/ 559245 h 852141"/>
                <a:gd name="connsiteX28" fmla="*/ 576262 w 1853330"/>
                <a:gd name="connsiteY28" fmla="*/ 599726 h 852141"/>
                <a:gd name="connsiteX29" fmla="*/ 540544 w 1853330"/>
                <a:gd name="connsiteY29" fmla="*/ 621156 h 852141"/>
                <a:gd name="connsiteX30" fmla="*/ 519112 w 1853330"/>
                <a:gd name="connsiteY30" fmla="*/ 604488 h 852141"/>
                <a:gd name="connsiteX31" fmla="*/ 466725 w 1853330"/>
                <a:gd name="connsiteY31" fmla="*/ 535432 h 852141"/>
                <a:gd name="connsiteX32" fmla="*/ 428625 w 1853330"/>
                <a:gd name="connsiteY32" fmla="*/ 497332 h 852141"/>
                <a:gd name="connsiteX33" fmla="*/ 371475 w 1853330"/>
                <a:gd name="connsiteY33" fmla="*/ 471138 h 852141"/>
                <a:gd name="connsiteX34" fmla="*/ 316706 w 1853330"/>
                <a:gd name="connsiteY34" fmla="*/ 456851 h 852141"/>
                <a:gd name="connsiteX35" fmla="*/ 247650 w 1853330"/>
                <a:gd name="connsiteY35" fmla="*/ 423513 h 852141"/>
                <a:gd name="connsiteX36" fmla="*/ 292893 w 1853330"/>
                <a:gd name="connsiteY36" fmla="*/ 454470 h 852141"/>
                <a:gd name="connsiteX37" fmla="*/ 366712 w 1853330"/>
                <a:gd name="connsiteY37" fmla="*/ 483045 h 852141"/>
                <a:gd name="connsiteX38" fmla="*/ 419100 w 1853330"/>
                <a:gd name="connsiteY38" fmla="*/ 504476 h 852141"/>
                <a:gd name="connsiteX39" fmla="*/ 464343 w 1853330"/>
                <a:gd name="connsiteY39" fmla="*/ 554482 h 852141"/>
                <a:gd name="connsiteX40" fmla="*/ 500062 w 1853330"/>
                <a:gd name="connsiteY40" fmla="*/ 599726 h 852141"/>
                <a:gd name="connsiteX41" fmla="*/ 521493 w 1853330"/>
                <a:gd name="connsiteY41" fmla="*/ 633063 h 852141"/>
                <a:gd name="connsiteX42" fmla="*/ 497681 w 1853330"/>
                <a:gd name="connsiteY42" fmla="*/ 652113 h 852141"/>
                <a:gd name="connsiteX43" fmla="*/ 464343 w 1853330"/>
                <a:gd name="connsiteY43" fmla="*/ 687832 h 852141"/>
                <a:gd name="connsiteX44" fmla="*/ 433387 w 1853330"/>
                <a:gd name="connsiteY44" fmla="*/ 718788 h 852141"/>
                <a:gd name="connsiteX45" fmla="*/ 378617 w 1853330"/>
                <a:gd name="connsiteY45" fmla="*/ 678308 h 852141"/>
                <a:gd name="connsiteX46" fmla="*/ 316706 w 1853330"/>
                <a:gd name="connsiteY46" fmla="*/ 652113 h 852141"/>
                <a:gd name="connsiteX47" fmla="*/ 250031 w 1853330"/>
                <a:gd name="connsiteY47" fmla="*/ 630682 h 852141"/>
                <a:gd name="connsiteX48" fmla="*/ 166687 w 1853330"/>
                <a:gd name="connsiteY48" fmla="*/ 599726 h 852141"/>
                <a:gd name="connsiteX49" fmla="*/ 147637 w 1853330"/>
                <a:gd name="connsiteY49" fmla="*/ 585438 h 852141"/>
                <a:gd name="connsiteX50" fmla="*/ 130968 w 1853330"/>
                <a:gd name="connsiteY50" fmla="*/ 530670 h 852141"/>
                <a:gd name="connsiteX51" fmla="*/ 102393 w 1853330"/>
                <a:gd name="connsiteY51" fmla="*/ 485426 h 852141"/>
                <a:gd name="connsiteX52" fmla="*/ 71437 w 1853330"/>
                <a:gd name="connsiteY52" fmla="*/ 447326 h 852141"/>
                <a:gd name="connsiteX53" fmla="*/ 90487 w 1853330"/>
                <a:gd name="connsiteY53" fmla="*/ 483045 h 852141"/>
                <a:gd name="connsiteX54" fmla="*/ 119062 w 1853330"/>
                <a:gd name="connsiteY54" fmla="*/ 528288 h 852141"/>
                <a:gd name="connsiteX55" fmla="*/ 130968 w 1853330"/>
                <a:gd name="connsiteY55" fmla="*/ 580676 h 852141"/>
                <a:gd name="connsiteX56" fmla="*/ 104775 w 1853330"/>
                <a:gd name="connsiteY56" fmla="*/ 571151 h 852141"/>
                <a:gd name="connsiteX57" fmla="*/ 71437 w 1853330"/>
                <a:gd name="connsiteY57" fmla="*/ 547338 h 852141"/>
                <a:gd name="connsiteX58" fmla="*/ 33337 w 1853330"/>
                <a:gd name="connsiteY58" fmla="*/ 509238 h 852141"/>
                <a:gd name="connsiteX59" fmla="*/ 0 w 1853330"/>
                <a:gd name="connsiteY59" fmla="*/ 471138 h 852141"/>
                <a:gd name="connsiteX60" fmla="*/ 33337 w 1853330"/>
                <a:gd name="connsiteY60" fmla="*/ 523526 h 852141"/>
                <a:gd name="connsiteX61" fmla="*/ 78581 w 1853330"/>
                <a:gd name="connsiteY61" fmla="*/ 566388 h 852141"/>
                <a:gd name="connsiteX62" fmla="*/ 157162 w 1853330"/>
                <a:gd name="connsiteY62" fmla="*/ 606870 h 852141"/>
                <a:gd name="connsiteX63" fmla="*/ 235743 w 1853330"/>
                <a:gd name="connsiteY63" fmla="*/ 637826 h 852141"/>
                <a:gd name="connsiteX64" fmla="*/ 333375 w 1853330"/>
                <a:gd name="connsiteY64" fmla="*/ 668782 h 852141"/>
                <a:gd name="connsiteX65" fmla="*/ 388143 w 1853330"/>
                <a:gd name="connsiteY65" fmla="*/ 697357 h 852141"/>
                <a:gd name="connsiteX66" fmla="*/ 421481 w 1853330"/>
                <a:gd name="connsiteY66" fmla="*/ 728313 h 852141"/>
                <a:gd name="connsiteX67" fmla="*/ 397669 w 1853330"/>
                <a:gd name="connsiteY67" fmla="*/ 749745 h 852141"/>
                <a:gd name="connsiteX68" fmla="*/ 364331 w 1853330"/>
                <a:gd name="connsiteY68" fmla="*/ 771176 h 852141"/>
                <a:gd name="connsiteX69" fmla="*/ 304800 w 1853330"/>
                <a:gd name="connsiteY69" fmla="*/ 804513 h 852141"/>
                <a:gd name="connsiteX70" fmla="*/ 357188 w 1853330"/>
                <a:gd name="connsiteY70" fmla="*/ 787845 h 852141"/>
                <a:gd name="connsiteX71" fmla="*/ 404812 w 1853330"/>
                <a:gd name="connsiteY71" fmla="*/ 759270 h 852141"/>
                <a:gd name="connsiteX72" fmla="*/ 390525 w 1853330"/>
                <a:gd name="connsiteY72" fmla="*/ 794988 h 852141"/>
                <a:gd name="connsiteX73" fmla="*/ 371475 w 1853330"/>
                <a:gd name="connsiteY73" fmla="*/ 852138 h 852141"/>
                <a:gd name="connsiteX74" fmla="*/ 402431 w 1853330"/>
                <a:gd name="connsiteY74" fmla="*/ 797369 h 852141"/>
                <a:gd name="connsiteX75" fmla="*/ 438150 w 1853330"/>
                <a:gd name="connsiteY75" fmla="*/ 735457 h 852141"/>
                <a:gd name="connsiteX76" fmla="*/ 490537 w 1853330"/>
                <a:gd name="connsiteY76" fmla="*/ 673545 h 852141"/>
                <a:gd name="connsiteX77" fmla="*/ 552450 w 1853330"/>
                <a:gd name="connsiteY77" fmla="*/ 633063 h 852141"/>
                <a:gd name="connsiteX78" fmla="*/ 631031 w 1853330"/>
                <a:gd name="connsiteY78" fmla="*/ 580676 h 852141"/>
                <a:gd name="connsiteX79" fmla="*/ 711993 w 1853330"/>
                <a:gd name="connsiteY79" fmla="*/ 535432 h 852141"/>
                <a:gd name="connsiteX80" fmla="*/ 819150 w 1853330"/>
                <a:gd name="connsiteY80" fmla="*/ 492570 h 852141"/>
                <a:gd name="connsiteX81" fmla="*/ 928687 w 1853330"/>
                <a:gd name="connsiteY81" fmla="*/ 423513 h 852141"/>
                <a:gd name="connsiteX82" fmla="*/ 1042987 w 1853330"/>
                <a:gd name="connsiteY82" fmla="*/ 354458 h 852141"/>
                <a:gd name="connsiteX83" fmla="*/ 1176337 w 1853330"/>
                <a:gd name="connsiteY83" fmla="*/ 283020 h 852141"/>
                <a:gd name="connsiteX84" fmla="*/ 1278731 w 1853330"/>
                <a:gd name="connsiteY84" fmla="*/ 254445 h 852141"/>
                <a:gd name="connsiteX85" fmla="*/ 1373981 w 1853330"/>
                <a:gd name="connsiteY85" fmla="*/ 247301 h 852141"/>
                <a:gd name="connsiteX86" fmla="*/ 1488281 w 1853330"/>
                <a:gd name="connsiteY86" fmla="*/ 252063 h 852141"/>
                <a:gd name="connsiteX87" fmla="*/ 1588293 w 1853330"/>
                <a:gd name="connsiteY87" fmla="*/ 235395 h 852141"/>
                <a:gd name="connsiteX88" fmla="*/ 1657350 w 1853330"/>
                <a:gd name="connsiteY88" fmla="*/ 209201 h 852141"/>
                <a:gd name="connsiteX89" fmla="*/ 1733550 w 1853330"/>
                <a:gd name="connsiteY89" fmla="*/ 161576 h 852141"/>
                <a:gd name="connsiteX90" fmla="*/ 1781175 w 1853330"/>
                <a:gd name="connsiteY90" fmla="*/ 116332 h 852141"/>
                <a:gd name="connsiteX91" fmla="*/ 1821656 w 1853330"/>
                <a:gd name="connsiteY91" fmla="*/ 73469 h 852141"/>
                <a:gd name="connsiteX92" fmla="*/ 1852611 w 1853330"/>
                <a:gd name="connsiteY92" fmla="*/ 6795 h 852141"/>
                <a:gd name="connsiteX93" fmla="*/ 1840705 w 1853330"/>
                <a:gd name="connsiteY93" fmla="*/ 6794 h 852141"/>
                <a:gd name="connsiteX0" fmla="*/ 1840705 w 1853330"/>
                <a:gd name="connsiteY0" fmla="*/ 6794 h 852141"/>
                <a:gd name="connsiteX1" fmla="*/ 1809750 w 1853330"/>
                <a:gd name="connsiteY1" fmla="*/ 47276 h 852141"/>
                <a:gd name="connsiteX2" fmla="*/ 1757362 w 1853330"/>
                <a:gd name="connsiteY2" fmla="*/ 113951 h 852141"/>
                <a:gd name="connsiteX3" fmla="*/ 1697831 w 1853330"/>
                <a:gd name="connsiteY3" fmla="*/ 163957 h 852141"/>
                <a:gd name="connsiteX4" fmla="*/ 1616868 w 1853330"/>
                <a:gd name="connsiteY4" fmla="*/ 206820 h 852141"/>
                <a:gd name="connsiteX5" fmla="*/ 1547812 w 1853330"/>
                <a:gd name="connsiteY5" fmla="*/ 225870 h 852141"/>
                <a:gd name="connsiteX6" fmla="*/ 1447800 w 1853330"/>
                <a:gd name="connsiteY6" fmla="*/ 233013 h 852141"/>
                <a:gd name="connsiteX7" fmla="*/ 1331118 w 1853330"/>
                <a:gd name="connsiteY7" fmla="*/ 230632 h 852141"/>
                <a:gd name="connsiteX8" fmla="*/ 1204912 w 1853330"/>
                <a:gd name="connsiteY8" fmla="*/ 259207 h 852141"/>
                <a:gd name="connsiteX9" fmla="*/ 1066800 w 1853330"/>
                <a:gd name="connsiteY9" fmla="*/ 323500 h 852141"/>
                <a:gd name="connsiteX10" fmla="*/ 971550 w 1853330"/>
                <a:gd name="connsiteY10" fmla="*/ 383032 h 852141"/>
                <a:gd name="connsiteX11" fmla="*/ 878681 w 1853330"/>
                <a:gd name="connsiteY11" fmla="*/ 437801 h 852141"/>
                <a:gd name="connsiteX12" fmla="*/ 840581 w 1853330"/>
                <a:gd name="connsiteY12" fmla="*/ 463995 h 852141"/>
                <a:gd name="connsiteX13" fmla="*/ 821531 w 1853330"/>
                <a:gd name="connsiteY13" fmla="*/ 449707 h 852141"/>
                <a:gd name="connsiteX14" fmla="*/ 788193 w 1853330"/>
                <a:gd name="connsiteY14" fmla="*/ 411607 h 852141"/>
                <a:gd name="connsiteX15" fmla="*/ 759618 w 1853330"/>
                <a:gd name="connsiteY15" fmla="*/ 356838 h 852141"/>
                <a:gd name="connsiteX16" fmla="*/ 721518 w 1853330"/>
                <a:gd name="connsiteY16" fmla="*/ 321120 h 852141"/>
                <a:gd name="connsiteX17" fmla="*/ 683419 w 1853330"/>
                <a:gd name="connsiteY17" fmla="*/ 299689 h 852141"/>
                <a:gd name="connsiteX18" fmla="*/ 657225 w 1853330"/>
                <a:gd name="connsiteY18" fmla="*/ 285401 h 852141"/>
                <a:gd name="connsiteX19" fmla="*/ 688181 w 1853330"/>
                <a:gd name="connsiteY19" fmla="*/ 311595 h 852141"/>
                <a:gd name="connsiteX20" fmla="*/ 728662 w 1853330"/>
                <a:gd name="connsiteY20" fmla="*/ 340169 h 852141"/>
                <a:gd name="connsiteX21" fmla="*/ 762000 w 1853330"/>
                <a:gd name="connsiteY21" fmla="*/ 387795 h 852141"/>
                <a:gd name="connsiteX22" fmla="*/ 781050 w 1853330"/>
                <a:gd name="connsiteY22" fmla="*/ 425895 h 852141"/>
                <a:gd name="connsiteX23" fmla="*/ 812006 w 1853330"/>
                <a:gd name="connsiteY23" fmla="*/ 461613 h 852141"/>
                <a:gd name="connsiteX24" fmla="*/ 823912 w 1853330"/>
                <a:gd name="connsiteY24" fmla="*/ 475901 h 852141"/>
                <a:gd name="connsiteX25" fmla="*/ 788193 w 1853330"/>
                <a:gd name="connsiteY25" fmla="*/ 490188 h 852141"/>
                <a:gd name="connsiteX26" fmla="*/ 719137 w 1853330"/>
                <a:gd name="connsiteY26" fmla="*/ 518763 h 852141"/>
                <a:gd name="connsiteX27" fmla="*/ 640556 w 1853330"/>
                <a:gd name="connsiteY27" fmla="*/ 559245 h 852141"/>
                <a:gd name="connsiteX28" fmla="*/ 576262 w 1853330"/>
                <a:gd name="connsiteY28" fmla="*/ 599726 h 852141"/>
                <a:gd name="connsiteX29" fmla="*/ 540544 w 1853330"/>
                <a:gd name="connsiteY29" fmla="*/ 621156 h 852141"/>
                <a:gd name="connsiteX30" fmla="*/ 519112 w 1853330"/>
                <a:gd name="connsiteY30" fmla="*/ 604488 h 852141"/>
                <a:gd name="connsiteX31" fmla="*/ 466725 w 1853330"/>
                <a:gd name="connsiteY31" fmla="*/ 535432 h 852141"/>
                <a:gd name="connsiteX32" fmla="*/ 428625 w 1853330"/>
                <a:gd name="connsiteY32" fmla="*/ 497332 h 852141"/>
                <a:gd name="connsiteX33" fmla="*/ 371475 w 1853330"/>
                <a:gd name="connsiteY33" fmla="*/ 471138 h 852141"/>
                <a:gd name="connsiteX34" fmla="*/ 316706 w 1853330"/>
                <a:gd name="connsiteY34" fmla="*/ 456851 h 852141"/>
                <a:gd name="connsiteX35" fmla="*/ 247650 w 1853330"/>
                <a:gd name="connsiteY35" fmla="*/ 423513 h 852141"/>
                <a:gd name="connsiteX36" fmla="*/ 292893 w 1853330"/>
                <a:gd name="connsiteY36" fmla="*/ 454470 h 852141"/>
                <a:gd name="connsiteX37" fmla="*/ 366712 w 1853330"/>
                <a:gd name="connsiteY37" fmla="*/ 483045 h 852141"/>
                <a:gd name="connsiteX38" fmla="*/ 419100 w 1853330"/>
                <a:gd name="connsiteY38" fmla="*/ 504476 h 852141"/>
                <a:gd name="connsiteX39" fmla="*/ 464343 w 1853330"/>
                <a:gd name="connsiteY39" fmla="*/ 554482 h 852141"/>
                <a:gd name="connsiteX40" fmla="*/ 500062 w 1853330"/>
                <a:gd name="connsiteY40" fmla="*/ 599726 h 852141"/>
                <a:gd name="connsiteX41" fmla="*/ 521493 w 1853330"/>
                <a:gd name="connsiteY41" fmla="*/ 633063 h 852141"/>
                <a:gd name="connsiteX42" fmla="*/ 500062 w 1853330"/>
                <a:gd name="connsiteY42" fmla="*/ 652113 h 852141"/>
                <a:gd name="connsiteX43" fmla="*/ 464343 w 1853330"/>
                <a:gd name="connsiteY43" fmla="*/ 687832 h 852141"/>
                <a:gd name="connsiteX44" fmla="*/ 433387 w 1853330"/>
                <a:gd name="connsiteY44" fmla="*/ 718788 h 852141"/>
                <a:gd name="connsiteX45" fmla="*/ 378617 w 1853330"/>
                <a:gd name="connsiteY45" fmla="*/ 678308 h 852141"/>
                <a:gd name="connsiteX46" fmla="*/ 316706 w 1853330"/>
                <a:gd name="connsiteY46" fmla="*/ 652113 h 852141"/>
                <a:gd name="connsiteX47" fmla="*/ 250031 w 1853330"/>
                <a:gd name="connsiteY47" fmla="*/ 630682 h 852141"/>
                <a:gd name="connsiteX48" fmla="*/ 166687 w 1853330"/>
                <a:gd name="connsiteY48" fmla="*/ 599726 h 852141"/>
                <a:gd name="connsiteX49" fmla="*/ 147637 w 1853330"/>
                <a:gd name="connsiteY49" fmla="*/ 585438 h 852141"/>
                <a:gd name="connsiteX50" fmla="*/ 130968 w 1853330"/>
                <a:gd name="connsiteY50" fmla="*/ 530670 h 852141"/>
                <a:gd name="connsiteX51" fmla="*/ 102393 w 1853330"/>
                <a:gd name="connsiteY51" fmla="*/ 485426 h 852141"/>
                <a:gd name="connsiteX52" fmla="*/ 71437 w 1853330"/>
                <a:gd name="connsiteY52" fmla="*/ 447326 h 852141"/>
                <a:gd name="connsiteX53" fmla="*/ 90487 w 1853330"/>
                <a:gd name="connsiteY53" fmla="*/ 483045 h 852141"/>
                <a:gd name="connsiteX54" fmla="*/ 119062 w 1853330"/>
                <a:gd name="connsiteY54" fmla="*/ 528288 h 852141"/>
                <a:gd name="connsiteX55" fmla="*/ 130968 w 1853330"/>
                <a:gd name="connsiteY55" fmla="*/ 580676 h 852141"/>
                <a:gd name="connsiteX56" fmla="*/ 104775 w 1853330"/>
                <a:gd name="connsiteY56" fmla="*/ 571151 h 852141"/>
                <a:gd name="connsiteX57" fmla="*/ 71437 w 1853330"/>
                <a:gd name="connsiteY57" fmla="*/ 547338 h 852141"/>
                <a:gd name="connsiteX58" fmla="*/ 33337 w 1853330"/>
                <a:gd name="connsiteY58" fmla="*/ 509238 h 852141"/>
                <a:gd name="connsiteX59" fmla="*/ 0 w 1853330"/>
                <a:gd name="connsiteY59" fmla="*/ 471138 h 852141"/>
                <a:gd name="connsiteX60" fmla="*/ 33337 w 1853330"/>
                <a:gd name="connsiteY60" fmla="*/ 523526 h 852141"/>
                <a:gd name="connsiteX61" fmla="*/ 78581 w 1853330"/>
                <a:gd name="connsiteY61" fmla="*/ 566388 h 852141"/>
                <a:gd name="connsiteX62" fmla="*/ 157162 w 1853330"/>
                <a:gd name="connsiteY62" fmla="*/ 606870 h 852141"/>
                <a:gd name="connsiteX63" fmla="*/ 235743 w 1853330"/>
                <a:gd name="connsiteY63" fmla="*/ 637826 h 852141"/>
                <a:gd name="connsiteX64" fmla="*/ 333375 w 1853330"/>
                <a:gd name="connsiteY64" fmla="*/ 668782 h 852141"/>
                <a:gd name="connsiteX65" fmla="*/ 388143 w 1853330"/>
                <a:gd name="connsiteY65" fmla="*/ 697357 h 852141"/>
                <a:gd name="connsiteX66" fmla="*/ 421481 w 1853330"/>
                <a:gd name="connsiteY66" fmla="*/ 728313 h 852141"/>
                <a:gd name="connsiteX67" fmla="*/ 397669 w 1853330"/>
                <a:gd name="connsiteY67" fmla="*/ 749745 h 852141"/>
                <a:gd name="connsiteX68" fmla="*/ 364331 w 1853330"/>
                <a:gd name="connsiteY68" fmla="*/ 771176 h 852141"/>
                <a:gd name="connsiteX69" fmla="*/ 304800 w 1853330"/>
                <a:gd name="connsiteY69" fmla="*/ 804513 h 852141"/>
                <a:gd name="connsiteX70" fmla="*/ 357188 w 1853330"/>
                <a:gd name="connsiteY70" fmla="*/ 787845 h 852141"/>
                <a:gd name="connsiteX71" fmla="*/ 404812 w 1853330"/>
                <a:gd name="connsiteY71" fmla="*/ 759270 h 852141"/>
                <a:gd name="connsiteX72" fmla="*/ 390525 w 1853330"/>
                <a:gd name="connsiteY72" fmla="*/ 794988 h 852141"/>
                <a:gd name="connsiteX73" fmla="*/ 371475 w 1853330"/>
                <a:gd name="connsiteY73" fmla="*/ 852138 h 852141"/>
                <a:gd name="connsiteX74" fmla="*/ 402431 w 1853330"/>
                <a:gd name="connsiteY74" fmla="*/ 797369 h 852141"/>
                <a:gd name="connsiteX75" fmla="*/ 438150 w 1853330"/>
                <a:gd name="connsiteY75" fmla="*/ 735457 h 852141"/>
                <a:gd name="connsiteX76" fmla="*/ 490537 w 1853330"/>
                <a:gd name="connsiteY76" fmla="*/ 673545 h 852141"/>
                <a:gd name="connsiteX77" fmla="*/ 552450 w 1853330"/>
                <a:gd name="connsiteY77" fmla="*/ 633063 h 852141"/>
                <a:gd name="connsiteX78" fmla="*/ 631031 w 1853330"/>
                <a:gd name="connsiteY78" fmla="*/ 580676 h 852141"/>
                <a:gd name="connsiteX79" fmla="*/ 711993 w 1853330"/>
                <a:gd name="connsiteY79" fmla="*/ 535432 h 852141"/>
                <a:gd name="connsiteX80" fmla="*/ 819150 w 1853330"/>
                <a:gd name="connsiteY80" fmla="*/ 492570 h 852141"/>
                <a:gd name="connsiteX81" fmla="*/ 928687 w 1853330"/>
                <a:gd name="connsiteY81" fmla="*/ 423513 h 852141"/>
                <a:gd name="connsiteX82" fmla="*/ 1042987 w 1853330"/>
                <a:gd name="connsiteY82" fmla="*/ 354458 h 852141"/>
                <a:gd name="connsiteX83" fmla="*/ 1176337 w 1853330"/>
                <a:gd name="connsiteY83" fmla="*/ 283020 h 852141"/>
                <a:gd name="connsiteX84" fmla="*/ 1278731 w 1853330"/>
                <a:gd name="connsiteY84" fmla="*/ 254445 h 852141"/>
                <a:gd name="connsiteX85" fmla="*/ 1373981 w 1853330"/>
                <a:gd name="connsiteY85" fmla="*/ 247301 h 852141"/>
                <a:gd name="connsiteX86" fmla="*/ 1488281 w 1853330"/>
                <a:gd name="connsiteY86" fmla="*/ 252063 h 852141"/>
                <a:gd name="connsiteX87" fmla="*/ 1588293 w 1853330"/>
                <a:gd name="connsiteY87" fmla="*/ 235395 h 852141"/>
                <a:gd name="connsiteX88" fmla="*/ 1657350 w 1853330"/>
                <a:gd name="connsiteY88" fmla="*/ 209201 h 852141"/>
                <a:gd name="connsiteX89" fmla="*/ 1733550 w 1853330"/>
                <a:gd name="connsiteY89" fmla="*/ 161576 h 852141"/>
                <a:gd name="connsiteX90" fmla="*/ 1781175 w 1853330"/>
                <a:gd name="connsiteY90" fmla="*/ 116332 h 852141"/>
                <a:gd name="connsiteX91" fmla="*/ 1821656 w 1853330"/>
                <a:gd name="connsiteY91" fmla="*/ 73469 h 852141"/>
                <a:gd name="connsiteX92" fmla="*/ 1852611 w 1853330"/>
                <a:gd name="connsiteY92" fmla="*/ 6795 h 852141"/>
                <a:gd name="connsiteX93" fmla="*/ 1840705 w 1853330"/>
                <a:gd name="connsiteY93" fmla="*/ 6794 h 852141"/>
                <a:gd name="connsiteX0" fmla="*/ 1840705 w 1853330"/>
                <a:gd name="connsiteY0" fmla="*/ 6794 h 852141"/>
                <a:gd name="connsiteX1" fmla="*/ 1809750 w 1853330"/>
                <a:gd name="connsiteY1" fmla="*/ 47276 h 852141"/>
                <a:gd name="connsiteX2" fmla="*/ 1757362 w 1853330"/>
                <a:gd name="connsiteY2" fmla="*/ 113951 h 852141"/>
                <a:gd name="connsiteX3" fmla="*/ 1697831 w 1853330"/>
                <a:gd name="connsiteY3" fmla="*/ 163957 h 852141"/>
                <a:gd name="connsiteX4" fmla="*/ 1616868 w 1853330"/>
                <a:gd name="connsiteY4" fmla="*/ 206820 h 852141"/>
                <a:gd name="connsiteX5" fmla="*/ 1547812 w 1853330"/>
                <a:gd name="connsiteY5" fmla="*/ 225870 h 852141"/>
                <a:gd name="connsiteX6" fmla="*/ 1447800 w 1853330"/>
                <a:gd name="connsiteY6" fmla="*/ 233013 h 852141"/>
                <a:gd name="connsiteX7" fmla="*/ 1331118 w 1853330"/>
                <a:gd name="connsiteY7" fmla="*/ 230632 h 852141"/>
                <a:gd name="connsiteX8" fmla="*/ 1204912 w 1853330"/>
                <a:gd name="connsiteY8" fmla="*/ 259207 h 852141"/>
                <a:gd name="connsiteX9" fmla="*/ 1066800 w 1853330"/>
                <a:gd name="connsiteY9" fmla="*/ 323500 h 852141"/>
                <a:gd name="connsiteX10" fmla="*/ 971550 w 1853330"/>
                <a:gd name="connsiteY10" fmla="*/ 383032 h 852141"/>
                <a:gd name="connsiteX11" fmla="*/ 878681 w 1853330"/>
                <a:gd name="connsiteY11" fmla="*/ 437801 h 852141"/>
                <a:gd name="connsiteX12" fmla="*/ 840581 w 1853330"/>
                <a:gd name="connsiteY12" fmla="*/ 463995 h 852141"/>
                <a:gd name="connsiteX13" fmla="*/ 821531 w 1853330"/>
                <a:gd name="connsiteY13" fmla="*/ 449707 h 852141"/>
                <a:gd name="connsiteX14" fmla="*/ 788193 w 1853330"/>
                <a:gd name="connsiteY14" fmla="*/ 411607 h 852141"/>
                <a:gd name="connsiteX15" fmla="*/ 759618 w 1853330"/>
                <a:gd name="connsiteY15" fmla="*/ 356838 h 852141"/>
                <a:gd name="connsiteX16" fmla="*/ 721518 w 1853330"/>
                <a:gd name="connsiteY16" fmla="*/ 321120 h 852141"/>
                <a:gd name="connsiteX17" fmla="*/ 683419 w 1853330"/>
                <a:gd name="connsiteY17" fmla="*/ 299689 h 852141"/>
                <a:gd name="connsiteX18" fmla="*/ 657225 w 1853330"/>
                <a:gd name="connsiteY18" fmla="*/ 285401 h 852141"/>
                <a:gd name="connsiteX19" fmla="*/ 688181 w 1853330"/>
                <a:gd name="connsiteY19" fmla="*/ 311595 h 852141"/>
                <a:gd name="connsiteX20" fmla="*/ 728662 w 1853330"/>
                <a:gd name="connsiteY20" fmla="*/ 340169 h 852141"/>
                <a:gd name="connsiteX21" fmla="*/ 762000 w 1853330"/>
                <a:gd name="connsiteY21" fmla="*/ 387795 h 852141"/>
                <a:gd name="connsiteX22" fmla="*/ 781050 w 1853330"/>
                <a:gd name="connsiteY22" fmla="*/ 425895 h 852141"/>
                <a:gd name="connsiteX23" fmla="*/ 812006 w 1853330"/>
                <a:gd name="connsiteY23" fmla="*/ 461613 h 852141"/>
                <a:gd name="connsiteX24" fmla="*/ 823912 w 1853330"/>
                <a:gd name="connsiteY24" fmla="*/ 475901 h 852141"/>
                <a:gd name="connsiteX25" fmla="*/ 788193 w 1853330"/>
                <a:gd name="connsiteY25" fmla="*/ 490188 h 852141"/>
                <a:gd name="connsiteX26" fmla="*/ 719137 w 1853330"/>
                <a:gd name="connsiteY26" fmla="*/ 518763 h 852141"/>
                <a:gd name="connsiteX27" fmla="*/ 640556 w 1853330"/>
                <a:gd name="connsiteY27" fmla="*/ 559245 h 852141"/>
                <a:gd name="connsiteX28" fmla="*/ 576262 w 1853330"/>
                <a:gd name="connsiteY28" fmla="*/ 599726 h 852141"/>
                <a:gd name="connsiteX29" fmla="*/ 540544 w 1853330"/>
                <a:gd name="connsiteY29" fmla="*/ 621156 h 852141"/>
                <a:gd name="connsiteX30" fmla="*/ 519112 w 1853330"/>
                <a:gd name="connsiteY30" fmla="*/ 604488 h 852141"/>
                <a:gd name="connsiteX31" fmla="*/ 466725 w 1853330"/>
                <a:gd name="connsiteY31" fmla="*/ 535432 h 852141"/>
                <a:gd name="connsiteX32" fmla="*/ 428625 w 1853330"/>
                <a:gd name="connsiteY32" fmla="*/ 497332 h 852141"/>
                <a:gd name="connsiteX33" fmla="*/ 371475 w 1853330"/>
                <a:gd name="connsiteY33" fmla="*/ 471138 h 852141"/>
                <a:gd name="connsiteX34" fmla="*/ 316706 w 1853330"/>
                <a:gd name="connsiteY34" fmla="*/ 456851 h 852141"/>
                <a:gd name="connsiteX35" fmla="*/ 247650 w 1853330"/>
                <a:gd name="connsiteY35" fmla="*/ 423513 h 852141"/>
                <a:gd name="connsiteX36" fmla="*/ 292893 w 1853330"/>
                <a:gd name="connsiteY36" fmla="*/ 454470 h 852141"/>
                <a:gd name="connsiteX37" fmla="*/ 366712 w 1853330"/>
                <a:gd name="connsiteY37" fmla="*/ 483045 h 852141"/>
                <a:gd name="connsiteX38" fmla="*/ 419100 w 1853330"/>
                <a:gd name="connsiteY38" fmla="*/ 504476 h 852141"/>
                <a:gd name="connsiteX39" fmla="*/ 464343 w 1853330"/>
                <a:gd name="connsiteY39" fmla="*/ 554482 h 852141"/>
                <a:gd name="connsiteX40" fmla="*/ 500062 w 1853330"/>
                <a:gd name="connsiteY40" fmla="*/ 599726 h 852141"/>
                <a:gd name="connsiteX41" fmla="*/ 521493 w 1853330"/>
                <a:gd name="connsiteY41" fmla="*/ 633063 h 852141"/>
                <a:gd name="connsiteX42" fmla="*/ 500062 w 1853330"/>
                <a:gd name="connsiteY42" fmla="*/ 652113 h 852141"/>
                <a:gd name="connsiteX43" fmla="*/ 464343 w 1853330"/>
                <a:gd name="connsiteY43" fmla="*/ 687832 h 852141"/>
                <a:gd name="connsiteX44" fmla="*/ 433387 w 1853330"/>
                <a:gd name="connsiteY44" fmla="*/ 718788 h 852141"/>
                <a:gd name="connsiteX45" fmla="*/ 378617 w 1853330"/>
                <a:gd name="connsiteY45" fmla="*/ 678308 h 852141"/>
                <a:gd name="connsiteX46" fmla="*/ 316706 w 1853330"/>
                <a:gd name="connsiteY46" fmla="*/ 652113 h 852141"/>
                <a:gd name="connsiteX47" fmla="*/ 250031 w 1853330"/>
                <a:gd name="connsiteY47" fmla="*/ 630682 h 852141"/>
                <a:gd name="connsiteX48" fmla="*/ 166687 w 1853330"/>
                <a:gd name="connsiteY48" fmla="*/ 599726 h 852141"/>
                <a:gd name="connsiteX49" fmla="*/ 147637 w 1853330"/>
                <a:gd name="connsiteY49" fmla="*/ 585438 h 852141"/>
                <a:gd name="connsiteX50" fmla="*/ 130968 w 1853330"/>
                <a:gd name="connsiteY50" fmla="*/ 530670 h 852141"/>
                <a:gd name="connsiteX51" fmla="*/ 102393 w 1853330"/>
                <a:gd name="connsiteY51" fmla="*/ 485426 h 852141"/>
                <a:gd name="connsiteX52" fmla="*/ 71437 w 1853330"/>
                <a:gd name="connsiteY52" fmla="*/ 447326 h 852141"/>
                <a:gd name="connsiteX53" fmla="*/ 90487 w 1853330"/>
                <a:gd name="connsiteY53" fmla="*/ 483045 h 852141"/>
                <a:gd name="connsiteX54" fmla="*/ 119062 w 1853330"/>
                <a:gd name="connsiteY54" fmla="*/ 528288 h 852141"/>
                <a:gd name="connsiteX55" fmla="*/ 130968 w 1853330"/>
                <a:gd name="connsiteY55" fmla="*/ 580676 h 852141"/>
                <a:gd name="connsiteX56" fmla="*/ 104775 w 1853330"/>
                <a:gd name="connsiteY56" fmla="*/ 571151 h 852141"/>
                <a:gd name="connsiteX57" fmla="*/ 71437 w 1853330"/>
                <a:gd name="connsiteY57" fmla="*/ 547338 h 852141"/>
                <a:gd name="connsiteX58" fmla="*/ 33337 w 1853330"/>
                <a:gd name="connsiteY58" fmla="*/ 509238 h 852141"/>
                <a:gd name="connsiteX59" fmla="*/ 0 w 1853330"/>
                <a:gd name="connsiteY59" fmla="*/ 471138 h 852141"/>
                <a:gd name="connsiteX60" fmla="*/ 33337 w 1853330"/>
                <a:gd name="connsiteY60" fmla="*/ 523526 h 852141"/>
                <a:gd name="connsiteX61" fmla="*/ 78581 w 1853330"/>
                <a:gd name="connsiteY61" fmla="*/ 566388 h 852141"/>
                <a:gd name="connsiteX62" fmla="*/ 157162 w 1853330"/>
                <a:gd name="connsiteY62" fmla="*/ 606870 h 852141"/>
                <a:gd name="connsiteX63" fmla="*/ 235743 w 1853330"/>
                <a:gd name="connsiteY63" fmla="*/ 637826 h 852141"/>
                <a:gd name="connsiteX64" fmla="*/ 333375 w 1853330"/>
                <a:gd name="connsiteY64" fmla="*/ 668782 h 852141"/>
                <a:gd name="connsiteX65" fmla="*/ 388143 w 1853330"/>
                <a:gd name="connsiteY65" fmla="*/ 697357 h 852141"/>
                <a:gd name="connsiteX66" fmla="*/ 421481 w 1853330"/>
                <a:gd name="connsiteY66" fmla="*/ 728313 h 852141"/>
                <a:gd name="connsiteX67" fmla="*/ 397669 w 1853330"/>
                <a:gd name="connsiteY67" fmla="*/ 749745 h 852141"/>
                <a:gd name="connsiteX68" fmla="*/ 364331 w 1853330"/>
                <a:gd name="connsiteY68" fmla="*/ 771176 h 852141"/>
                <a:gd name="connsiteX69" fmla="*/ 304800 w 1853330"/>
                <a:gd name="connsiteY69" fmla="*/ 804513 h 852141"/>
                <a:gd name="connsiteX70" fmla="*/ 357188 w 1853330"/>
                <a:gd name="connsiteY70" fmla="*/ 787845 h 852141"/>
                <a:gd name="connsiteX71" fmla="*/ 404812 w 1853330"/>
                <a:gd name="connsiteY71" fmla="*/ 759270 h 852141"/>
                <a:gd name="connsiteX72" fmla="*/ 390525 w 1853330"/>
                <a:gd name="connsiteY72" fmla="*/ 794988 h 852141"/>
                <a:gd name="connsiteX73" fmla="*/ 371475 w 1853330"/>
                <a:gd name="connsiteY73" fmla="*/ 852138 h 852141"/>
                <a:gd name="connsiteX74" fmla="*/ 402431 w 1853330"/>
                <a:gd name="connsiteY74" fmla="*/ 797369 h 852141"/>
                <a:gd name="connsiteX75" fmla="*/ 438150 w 1853330"/>
                <a:gd name="connsiteY75" fmla="*/ 735457 h 852141"/>
                <a:gd name="connsiteX76" fmla="*/ 490537 w 1853330"/>
                <a:gd name="connsiteY76" fmla="*/ 673545 h 852141"/>
                <a:gd name="connsiteX77" fmla="*/ 547688 w 1853330"/>
                <a:gd name="connsiteY77" fmla="*/ 633063 h 852141"/>
                <a:gd name="connsiteX78" fmla="*/ 631031 w 1853330"/>
                <a:gd name="connsiteY78" fmla="*/ 580676 h 852141"/>
                <a:gd name="connsiteX79" fmla="*/ 711993 w 1853330"/>
                <a:gd name="connsiteY79" fmla="*/ 535432 h 852141"/>
                <a:gd name="connsiteX80" fmla="*/ 819150 w 1853330"/>
                <a:gd name="connsiteY80" fmla="*/ 492570 h 852141"/>
                <a:gd name="connsiteX81" fmla="*/ 928687 w 1853330"/>
                <a:gd name="connsiteY81" fmla="*/ 423513 h 852141"/>
                <a:gd name="connsiteX82" fmla="*/ 1042987 w 1853330"/>
                <a:gd name="connsiteY82" fmla="*/ 354458 h 852141"/>
                <a:gd name="connsiteX83" fmla="*/ 1176337 w 1853330"/>
                <a:gd name="connsiteY83" fmla="*/ 283020 h 852141"/>
                <a:gd name="connsiteX84" fmla="*/ 1278731 w 1853330"/>
                <a:gd name="connsiteY84" fmla="*/ 254445 h 852141"/>
                <a:gd name="connsiteX85" fmla="*/ 1373981 w 1853330"/>
                <a:gd name="connsiteY85" fmla="*/ 247301 h 852141"/>
                <a:gd name="connsiteX86" fmla="*/ 1488281 w 1853330"/>
                <a:gd name="connsiteY86" fmla="*/ 252063 h 852141"/>
                <a:gd name="connsiteX87" fmla="*/ 1588293 w 1853330"/>
                <a:gd name="connsiteY87" fmla="*/ 235395 h 852141"/>
                <a:gd name="connsiteX88" fmla="*/ 1657350 w 1853330"/>
                <a:gd name="connsiteY88" fmla="*/ 209201 h 852141"/>
                <a:gd name="connsiteX89" fmla="*/ 1733550 w 1853330"/>
                <a:gd name="connsiteY89" fmla="*/ 161576 h 852141"/>
                <a:gd name="connsiteX90" fmla="*/ 1781175 w 1853330"/>
                <a:gd name="connsiteY90" fmla="*/ 116332 h 852141"/>
                <a:gd name="connsiteX91" fmla="*/ 1821656 w 1853330"/>
                <a:gd name="connsiteY91" fmla="*/ 73469 h 852141"/>
                <a:gd name="connsiteX92" fmla="*/ 1852611 w 1853330"/>
                <a:gd name="connsiteY92" fmla="*/ 6795 h 852141"/>
                <a:gd name="connsiteX93" fmla="*/ 1840705 w 1853330"/>
                <a:gd name="connsiteY93" fmla="*/ 6794 h 852141"/>
                <a:gd name="connsiteX0" fmla="*/ 1840705 w 1853330"/>
                <a:gd name="connsiteY0" fmla="*/ 6794 h 852141"/>
                <a:gd name="connsiteX1" fmla="*/ 1809750 w 1853330"/>
                <a:gd name="connsiteY1" fmla="*/ 47276 h 852141"/>
                <a:gd name="connsiteX2" fmla="*/ 1757362 w 1853330"/>
                <a:gd name="connsiteY2" fmla="*/ 113951 h 852141"/>
                <a:gd name="connsiteX3" fmla="*/ 1697831 w 1853330"/>
                <a:gd name="connsiteY3" fmla="*/ 163957 h 852141"/>
                <a:gd name="connsiteX4" fmla="*/ 1616868 w 1853330"/>
                <a:gd name="connsiteY4" fmla="*/ 206820 h 852141"/>
                <a:gd name="connsiteX5" fmla="*/ 1547812 w 1853330"/>
                <a:gd name="connsiteY5" fmla="*/ 225870 h 852141"/>
                <a:gd name="connsiteX6" fmla="*/ 1447800 w 1853330"/>
                <a:gd name="connsiteY6" fmla="*/ 233013 h 852141"/>
                <a:gd name="connsiteX7" fmla="*/ 1331118 w 1853330"/>
                <a:gd name="connsiteY7" fmla="*/ 230632 h 852141"/>
                <a:gd name="connsiteX8" fmla="*/ 1204912 w 1853330"/>
                <a:gd name="connsiteY8" fmla="*/ 259207 h 852141"/>
                <a:gd name="connsiteX9" fmla="*/ 1066800 w 1853330"/>
                <a:gd name="connsiteY9" fmla="*/ 323500 h 852141"/>
                <a:gd name="connsiteX10" fmla="*/ 971550 w 1853330"/>
                <a:gd name="connsiteY10" fmla="*/ 383032 h 852141"/>
                <a:gd name="connsiteX11" fmla="*/ 878681 w 1853330"/>
                <a:gd name="connsiteY11" fmla="*/ 437801 h 852141"/>
                <a:gd name="connsiteX12" fmla="*/ 840581 w 1853330"/>
                <a:gd name="connsiteY12" fmla="*/ 463995 h 852141"/>
                <a:gd name="connsiteX13" fmla="*/ 821531 w 1853330"/>
                <a:gd name="connsiteY13" fmla="*/ 449707 h 852141"/>
                <a:gd name="connsiteX14" fmla="*/ 788193 w 1853330"/>
                <a:gd name="connsiteY14" fmla="*/ 411607 h 852141"/>
                <a:gd name="connsiteX15" fmla="*/ 759618 w 1853330"/>
                <a:gd name="connsiteY15" fmla="*/ 356838 h 852141"/>
                <a:gd name="connsiteX16" fmla="*/ 721518 w 1853330"/>
                <a:gd name="connsiteY16" fmla="*/ 321120 h 852141"/>
                <a:gd name="connsiteX17" fmla="*/ 683419 w 1853330"/>
                <a:gd name="connsiteY17" fmla="*/ 299689 h 852141"/>
                <a:gd name="connsiteX18" fmla="*/ 657225 w 1853330"/>
                <a:gd name="connsiteY18" fmla="*/ 285401 h 852141"/>
                <a:gd name="connsiteX19" fmla="*/ 688181 w 1853330"/>
                <a:gd name="connsiteY19" fmla="*/ 311595 h 852141"/>
                <a:gd name="connsiteX20" fmla="*/ 728662 w 1853330"/>
                <a:gd name="connsiteY20" fmla="*/ 340169 h 852141"/>
                <a:gd name="connsiteX21" fmla="*/ 762000 w 1853330"/>
                <a:gd name="connsiteY21" fmla="*/ 387795 h 852141"/>
                <a:gd name="connsiteX22" fmla="*/ 781050 w 1853330"/>
                <a:gd name="connsiteY22" fmla="*/ 425895 h 852141"/>
                <a:gd name="connsiteX23" fmla="*/ 812006 w 1853330"/>
                <a:gd name="connsiteY23" fmla="*/ 461613 h 852141"/>
                <a:gd name="connsiteX24" fmla="*/ 823912 w 1853330"/>
                <a:gd name="connsiteY24" fmla="*/ 475901 h 852141"/>
                <a:gd name="connsiteX25" fmla="*/ 788193 w 1853330"/>
                <a:gd name="connsiteY25" fmla="*/ 490188 h 852141"/>
                <a:gd name="connsiteX26" fmla="*/ 719137 w 1853330"/>
                <a:gd name="connsiteY26" fmla="*/ 518763 h 852141"/>
                <a:gd name="connsiteX27" fmla="*/ 640556 w 1853330"/>
                <a:gd name="connsiteY27" fmla="*/ 559245 h 852141"/>
                <a:gd name="connsiteX28" fmla="*/ 576262 w 1853330"/>
                <a:gd name="connsiteY28" fmla="*/ 599726 h 852141"/>
                <a:gd name="connsiteX29" fmla="*/ 540544 w 1853330"/>
                <a:gd name="connsiteY29" fmla="*/ 621156 h 852141"/>
                <a:gd name="connsiteX30" fmla="*/ 519112 w 1853330"/>
                <a:gd name="connsiteY30" fmla="*/ 604488 h 852141"/>
                <a:gd name="connsiteX31" fmla="*/ 466725 w 1853330"/>
                <a:gd name="connsiteY31" fmla="*/ 535432 h 852141"/>
                <a:gd name="connsiteX32" fmla="*/ 428625 w 1853330"/>
                <a:gd name="connsiteY32" fmla="*/ 497332 h 852141"/>
                <a:gd name="connsiteX33" fmla="*/ 371475 w 1853330"/>
                <a:gd name="connsiteY33" fmla="*/ 471138 h 852141"/>
                <a:gd name="connsiteX34" fmla="*/ 316706 w 1853330"/>
                <a:gd name="connsiteY34" fmla="*/ 456851 h 852141"/>
                <a:gd name="connsiteX35" fmla="*/ 247650 w 1853330"/>
                <a:gd name="connsiteY35" fmla="*/ 423513 h 852141"/>
                <a:gd name="connsiteX36" fmla="*/ 292893 w 1853330"/>
                <a:gd name="connsiteY36" fmla="*/ 454470 h 852141"/>
                <a:gd name="connsiteX37" fmla="*/ 366712 w 1853330"/>
                <a:gd name="connsiteY37" fmla="*/ 483045 h 852141"/>
                <a:gd name="connsiteX38" fmla="*/ 419100 w 1853330"/>
                <a:gd name="connsiteY38" fmla="*/ 504476 h 852141"/>
                <a:gd name="connsiteX39" fmla="*/ 464343 w 1853330"/>
                <a:gd name="connsiteY39" fmla="*/ 554482 h 852141"/>
                <a:gd name="connsiteX40" fmla="*/ 500062 w 1853330"/>
                <a:gd name="connsiteY40" fmla="*/ 599726 h 852141"/>
                <a:gd name="connsiteX41" fmla="*/ 521493 w 1853330"/>
                <a:gd name="connsiteY41" fmla="*/ 633063 h 852141"/>
                <a:gd name="connsiteX42" fmla="*/ 500062 w 1853330"/>
                <a:gd name="connsiteY42" fmla="*/ 652113 h 852141"/>
                <a:gd name="connsiteX43" fmla="*/ 464343 w 1853330"/>
                <a:gd name="connsiteY43" fmla="*/ 687832 h 852141"/>
                <a:gd name="connsiteX44" fmla="*/ 433387 w 1853330"/>
                <a:gd name="connsiteY44" fmla="*/ 716406 h 852141"/>
                <a:gd name="connsiteX45" fmla="*/ 378617 w 1853330"/>
                <a:gd name="connsiteY45" fmla="*/ 678308 h 852141"/>
                <a:gd name="connsiteX46" fmla="*/ 316706 w 1853330"/>
                <a:gd name="connsiteY46" fmla="*/ 652113 h 852141"/>
                <a:gd name="connsiteX47" fmla="*/ 250031 w 1853330"/>
                <a:gd name="connsiteY47" fmla="*/ 630682 h 852141"/>
                <a:gd name="connsiteX48" fmla="*/ 166687 w 1853330"/>
                <a:gd name="connsiteY48" fmla="*/ 599726 h 852141"/>
                <a:gd name="connsiteX49" fmla="*/ 147637 w 1853330"/>
                <a:gd name="connsiteY49" fmla="*/ 585438 h 852141"/>
                <a:gd name="connsiteX50" fmla="*/ 130968 w 1853330"/>
                <a:gd name="connsiteY50" fmla="*/ 530670 h 852141"/>
                <a:gd name="connsiteX51" fmla="*/ 102393 w 1853330"/>
                <a:gd name="connsiteY51" fmla="*/ 485426 h 852141"/>
                <a:gd name="connsiteX52" fmla="*/ 71437 w 1853330"/>
                <a:gd name="connsiteY52" fmla="*/ 447326 h 852141"/>
                <a:gd name="connsiteX53" fmla="*/ 90487 w 1853330"/>
                <a:gd name="connsiteY53" fmla="*/ 483045 h 852141"/>
                <a:gd name="connsiteX54" fmla="*/ 119062 w 1853330"/>
                <a:gd name="connsiteY54" fmla="*/ 528288 h 852141"/>
                <a:gd name="connsiteX55" fmla="*/ 130968 w 1853330"/>
                <a:gd name="connsiteY55" fmla="*/ 580676 h 852141"/>
                <a:gd name="connsiteX56" fmla="*/ 104775 w 1853330"/>
                <a:gd name="connsiteY56" fmla="*/ 571151 h 852141"/>
                <a:gd name="connsiteX57" fmla="*/ 71437 w 1853330"/>
                <a:gd name="connsiteY57" fmla="*/ 547338 h 852141"/>
                <a:gd name="connsiteX58" fmla="*/ 33337 w 1853330"/>
                <a:gd name="connsiteY58" fmla="*/ 509238 h 852141"/>
                <a:gd name="connsiteX59" fmla="*/ 0 w 1853330"/>
                <a:gd name="connsiteY59" fmla="*/ 471138 h 852141"/>
                <a:gd name="connsiteX60" fmla="*/ 33337 w 1853330"/>
                <a:gd name="connsiteY60" fmla="*/ 523526 h 852141"/>
                <a:gd name="connsiteX61" fmla="*/ 78581 w 1853330"/>
                <a:gd name="connsiteY61" fmla="*/ 566388 h 852141"/>
                <a:gd name="connsiteX62" fmla="*/ 157162 w 1853330"/>
                <a:gd name="connsiteY62" fmla="*/ 606870 h 852141"/>
                <a:gd name="connsiteX63" fmla="*/ 235743 w 1853330"/>
                <a:gd name="connsiteY63" fmla="*/ 637826 h 852141"/>
                <a:gd name="connsiteX64" fmla="*/ 333375 w 1853330"/>
                <a:gd name="connsiteY64" fmla="*/ 668782 h 852141"/>
                <a:gd name="connsiteX65" fmla="*/ 388143 w 1853330"/>
                <a:gd name="connsiteY65" fmla="*/ 697357 h 852141"/>
                <a:gd name="connsiteX66" fmla="*/ 421481 w 1853330"/>
                <a:gd name="connsiteY66" fmla="*/ 728313 h 852141"/>
                <a:gd name="connsiteX67" fmla="*/ 397669 w 1853330"/>
                <a:gd name="connsiteY67" fmla="*/ 749745 h 852141"/>
                <a:gd name="connsiteX68" fmla="*/ 364331 w 1853330"/>
                <a:gd name="connsiteY68" fmla="*/ 771176 h 852141"/>
                <a:gd name="connsiteX69" fmla="*/ 304800 w 1853330"/>
                <a:gd name="connsiteY69" fmla="*/ 804513 h 852141"/>
                <a:gd name="connsiteX70" fmla="*/ 357188 w 1853330"/>
                <a:gd name="connsiteY70" fmla="*/ 787845 h 852141"/>
                <a:gd name="connsiteX71" fmla="*/ 404812 w 1853330"/>
                <a:gd name="connsiteY71" fmla="*/ 759270 h 852141"/>
                <a:gd name="connsiteX72" fmla="*/ 390525 w 1853330"/>
                <a:gd name="connsiteY72" fmla="*/ 794988 h 852141"/>
                <a:gd name="connsiteX73" fmla="*/ 371475 w 1853330"/>
                <a:gd name="connsiteY73" fmla="*/ 852138 h 852141"/>
                <a:gd name="connsiteX74" fmla="*/ 402431 w 1853330"/>
                <a:gd name="connsiteY74" fmla="*/ 797369 h 852141"/>
                <a:gd name="connsiteX75" fmla="*/ 438150 w 1853330"/>
                <a:gd name="connsiteY75" fmla="*/ 735457 h 852141"/>
                <a:gd name="connsiteX76" fmla="*/ 490537 w 1853330"/>
                <a:gd name="connsiteY76" fmla="*/ 673545 h 852141"/>
                <a:gd name="connsiteX77" fmla="*/ 547688 w 1853330"/>
                <a:gd name="connsiteY77" fmla="*/ 633063 h 852141"/>
                <a:gd name="connsiteX78" fmla="*/ 631031 w 1853330"/>
                <a:gd name="connsiteY78" fmla="*/ 580676 h 852141"/>
                <a:gd name="connsiteX79" fmla="*/ 711993 w 1853330"/>
                <a:gd name="connsiteY79" fmla="*/ 535432 h 852141"/>
                <a:gd name="connsiteX80" fmla="*/ 819150 w 1853330"/>
                <a:gd name="connsiteY80" fmla="*/ 492570 h 852141"/>
                <a:gd name="connsiteX81" fmla="*/ 928687 w 1853330"/>
                <a:gd name="connsiteY81" fmla="*/ 423513 h 852141"/>
                <a:gd name="connsiteX82" fmla="*/ 1042987 w 1853330"/>
                <a:gd name="connsiteY82" fmla="*/ 354458 h 852141"/>
                <a:gd name="connsiteX83" fmla="*/ 1176337 w 1853330"/>
                <a:gd name="connsiteY83" fmla="*/ 283020 h 852141"/>
                <a:gd name="connsiteX84" fmla="*/ 1278731 w 1853330"/>
                <a:gd name="connsiteY84" fmla="*/ 254445 h 852141"/>
                <a:gd name="connsiteX85" fmla="*/ 1373981 w 1853330"/>
                <a:gd name="connsiteY85" fmla="*/ 247301 h 852141"/>
                <a:gd name="connsiteX86" fmla="*/ 1488281 w 1853330"/>
                <a:gd name="connsiteY86" fmla="*/ 252063 h 852141"/>
                <a:gd name="connsiteX87" fmla="*/ 1588293 w 1853330"/>
                <a:gd name="connsiteY87" fmla="*/ 235395 h 852141"/>
                <a:gd name="connsiteX88" fmla="*/ 1657350 w 1853330"/>
                <a:gd name="connsiteY88" fmla="*/ 209201 h 852141"/>
                <a:gd name="connsiteX89" fmla="*/ 1733550 w 1853330"/>
                <a:gd name="connsiteY89" fmla="*/ 161576 h 852141"/>
                <a:gd name="connsiteX90" fmla="*/ 1781175 w 1853330"/>
                <a:gd name="connsiteY90" fmla="*/ 116332 h 852141"/>
                <a:gd name="connsiteX91" fmla="*/ 1821656 w 1853330"/>
                <a:gd name="connsiteY91" fmla="*/ 73469 h 852141"/>
                <a:gd name="connsiteX92" fmla="*/ 1852611 w 1853330"/>
                <a:gd name="connsiteY92" fmla="*/ 6795 h 852141"/>
                <a:gd name="connsiteX93" fmla="*/ 1840705 w 1853330"/>
                <a:gd name="connsiteY93" fmla="*/ 6794 h 85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1853330" h="852141">
                  <a:moveTo>
                    <a:pt x="1840705" y="6794"/>
                  </a:moveTo>
                  <a:cubicBezTo>
                    <a:pt x="1833562" y="13541"/>
                    <a:pt x="1823641" y="29417"/>
                    <a:pt x="1809750" y="47276"/>
                  </a:cubicBezTo>
                  <a:cubicBezTo>
                    <a:pt x="1795860" y="65136"/>
                    <a:pt x="1776015" y="94504"/>
                    <a:pt x="1757362" y="113951"/>
                  </a:cubicBezTo>
                  <a:cubicBezTo>
                    <a:pt x="1738709" y="133398"/>
                    <a:pt x="1721247" y="148479"/>
                    <a:pt x="1697831" y="163957"/>
                  </a:cubicBezTo>
                  <a:cubicBezTo>
                    <a:pt x="1674415" y="179435"/>
                    <a:pt x="1641871" y="196501"/>
                    <a:pt x="1616868" y="206820"/>
                  </a:cubicBezTo>
                  <a:cubicBezTo>
                    <a:pt x="1591865" y="217139"/>
                    <a:pt x="1575990" y="221505"/>
                    <a:pt x="1547812" y="225870"/>
                  </a:cubicBezTo>
                  <a:cubicBezTo>
                    <a:pt x="1519634" y="230235"/>
                    <a:pt x="1483916" y="232219"/>
                    <a:pt x="1447800" y="233013"/>
                  </a:cubicBezTo>
                  <a:cubicBezTo>
                    <a:pt x="1411684" y="233807"/>
                    <a:pt x="1371599" y="226266"/>
                    <a:pt x="1331118" y="230632"/>
                  </a:cubicBezTo>
                  <a:cubicBezTo>
                    <a:pt x="1290637" y="234998"/>
                    <a:pt x="1248965" y="243729"/>
                    <a:pt x="1204912" y="259207"/>
                  </a:cubicBezTo>
                  <a:cubicBezTo>
                    <a:pt x="1160859" y="274685"/>
                    <a:pt x="1105694" y="302863"/>
                    <a:pt x="1066800" y="323500"/>
                  </a:cubicBezTo>
                  <a:cubicBezTo>
                    <a:pt x="1027906" y="344137"/>
                    <a:pt x="1002903" y="363982"/>
                    <a:pt x="971550" y="383032"/>
                  </a:cubicBezTo>
                  <a:cubicBezTo>
                    <a:pt x="940197" y="402082"/>
                    <a:pt x="909637" y="419545"/>
                    <a:pt x="878681" y="437801"/>
                  </a:cubicBezTo>
                  <a:cubicBezTo>
                    <a:pt x="856853" y="451295"/>
                    <a:pt x="850106" y="462011"/>
                    <a:pt x="840581" y="463995"/>
                  </a:cubicBezTo>
                  <a:cubicBezTo>
                    <a:pt x="831056" y="465979"/>
                    <a:pt x="830262" y="458438"/>
                    <a:pt x="821531" y="449707"/>
                  </a:cubicBezTo>
                  <a:cubicBezTo>
                    <a:pt x="812800" y="440976"/>
                    <a:pt x="798512" y="427085"/>
                    <a:pt x="788193" y="411607"/>
                  </a:cubicBezTo>
                  <a:cubicBezTo>
                    <a:pt x="777874" y="396129"/>
                    <a:pt x="770731" y="371919"/>
                    <a:pt x="759618" y="356838"/>
                  </a:cubicBezTo>
                  <a:cubicBezTo>
                    <a:pt x="748505" y="341757"/>
                    <a:pt x="734218" y="330645"/>
                    <a:pt x="721518" y="321120"/>
                  </a:cubicBezTo>
                  <a:cubicBezTo>
                    <a:pt x="708818" y="311595"/>
                    <a:pt x="694134" y="305642"/>
                    <a:pt x="683419" y="299689"/>
                  </a:cubicBezTo>
                  <a:cubicBezTo>
                    <a:pt x="672704" y="293736"/>
                    <a:pt x="656431" y="283417"/>
                    <a:pt x="657225" y="285401"/>
                  </a:cubicBezTo>
                  <a:cubicBezTo>
                    <a:pt x="658019" y="287385"/>
                    <a:pt x="676275" y="302467"/>
                    <a:pt x="688181" y="311595"/>
                  </a:cubicBezTo>
                  <a:cubicBezTo>
                    <a:pt x="700087" y="320723"/>
                    <a:pt x="716359" y="327469"/>
                    <a:pt x="728662" y="340169"/>
                  </a:cubicBezTo>
                  <a:cubicBezTo>
                    <a:pt x="740965" y="352869"/>
                    <a:pt x="753269" y="373507"/>
                    <a:pt x="762000" y="387795"/>
                  </a:cubicBezTo>
                  <a:cubicBezTo>
                    <a:pt x="770731" y="402083"/>
                    <a:pt x="772716" y="413592"/>
                    <a:pt x="781050" y="425895"/>
                  </a:cubicBezTo>
                  <a:cubicBezTo>
                    <a:pt x="789384" y="438198"/>
                    <a:pt x="804862" y="453279"/>
                    <a:pt x="812006" y="461613"/>
                  </a:cubicBezTo>
                  <a:cubicBezTo>
                    <a:pt x="819150" y="469947"/>
                    <a:pt x="827881" y="471139"/>
                    <a:pt x="823912" y="475901"/>
                  </a:cubicBezTo>
                  <a:cubicBezTo>
                    <a:pt x="819943" y="480663"/>
                    <a:pt x="805655" y="483044"/>
                    <a:pt x="788193" y="490188"/>
                  </a:cubicBezTo>
                  <a:cubicBezTo>
                    <a:pt x="770731" y="497332"/>
                    <a:pt x="743743" y="507254"/>
                    <a:pt x="719137" y="518763"/>
                  </a:cubicBezTo>
                  <a:cubicBezTo>
                    <a:pt x="694531" y="530273"/>
                    <a:pt x="664368" y="545751"/>
                    <a:pt x="640556" y="559245"/>
                  </a:cubicBezTo>
                  <a:cubicBezTo>
                    <a:pt x="616744" y="572739"/>
                    <a:pt x="592931" y="589408"/>
                    <a:pt x="576262" y="599726"/>
                  </a:cubicBezTo>
                  <a:cubicBezTo>
                    <a:pt x="559593" y="610045"/>
                    <a:pt x="550069" y="620362"/>
                    <a:pt x="540544" y="621156"/>
                  </a:cubicBezTo>
                  <a:cubicBezTo>
                    <a:pt x="531019" y="621950"/>
                    <a:pt x="531415" y="618775"/>
                    <a:pt x="519112" y="604488"/>
                  </a:cubicBezTo>
                  <a:cubicBezTo>
                    <a:pt x="506809" y="590201"/>
                    <a:pt x="481806" y="553291"/>
                    <a:pt x="466725" y="535432"/>
                  </a:cubicBezTo>
                  <a:cubicBezTo>
                    <a:pt x="451644" y="517573"/>
                    <a:pt x="444500" y="508048"/>
                    <a:pt x="428625" y="497332"/>
                  </a:cubicBezTo>
                  <a:cubicBezTo>
                    <a:pt x="412750" y="486616"/>
                    <a:pt x="390128" y="477885"/>
                    <a:pt x="371475" y="471138"/>
                  </a:cubicBezTo>
                  <a:cubicBezTo>
                    <a:pt x="352822" y="464391"/>
                    <a:pt x="337343" y="464789"/>
                    <a:pt x="316706" y="456851"/>
                  </a:cubicBezTo>
                  <a:cubicBezTo>
                    <a:pt x="296068" y="448914"/>
                    <a:pt x="251619" y="423910"/>
                    <a:pt x="247650" y="423513"/>
                  </a:cubicBezTo>
                  <a:cubicBezTo>
                    <a:pt x="243681" y="423116"/>
                    <a:pt x="273049" y="444548"/>
                    <a:pt x="292893" y="454470"/>
                  </a:cubicBezTo>
                  <a:cubicBezTo>
                    <a:pt x="312737" y="464392"/>
                    <a:pt x="345677" y="474711"/>
                    <a:pt x="366712" y="483045"/>
                  </a:cubicBezTo>
                  <a:cubicBezTo>
                    <a:pt x="387747" y="491379"/>
                    <a:pt x="402828" y="492570"/>
                    <a:pt x="419100" y="504476"/>
                  </a:cubicBezTo>
                  <a:cubicBezTo>
                    <a:pt x="435372" y="516382"/>
                    <a:pt x="450849" y="538607"/>
                    <a:pt x="464343" y="554482"/>
                  </a:cubicBezTo>
                  <a:cubicBezTo>
                    <a:pt x="477837" y="570357"/>
                    <a:pt x="490537" y="586629"/>
                    <a:pt x="500062" y="599726"/>
                  </a:cubicBezTo>
                  <a:cubicBezTo>
                    <a:pt x="509587" y="612823"/>
                    <a:pt x="521493" y="624332"/>
                    <a:pt x="521493" y="633063"/>
                  </a:cubicBezTo>
                  <a:cubicBezTo>
                    <a:pt x="521493" y="641794"/>
                    <a:pt x="509587" y="642985"/>
                    <a:pt x="500062" y="652113"/>
                  </a:cubicBezTo>
                  <a:cubicBezTo>
                    <a:pt x="490537" y="661241"/>
                    <a:pt x="475455" y="677117"/>
                    <a:pt x="464343" y="687832"/>
                  </a:cubicBezTo>
                  <a:cubicBezTo>
                    <a:pt x="453231" y="698547"/>
                    <a:pt x="447675" y="717993"/>
                    <a:pt x="433387" y="716406"/>
                  </a:cubicBezTo>
                  <a:cubicBezTo>
                    <a:pt x="419099" y="714819"/>
                    <a:pt x="398064" y="689023"/>
                    <a:pt x="378617" y="678308"/>
                  </a:cubicBezTo>
                  <a:cubicBezTo>
                    <a:pt x="359170" y="667593"/>
                    <a:pt x="338137" y="660051"/>
                    <a:pt x="316706" y="652113"/>
                  </a:cubicBezTo>
                  <a:cubicBezTo>
                    <a:pt x="295275" y="644175"/>
                    <a:pt x="275034" y="639413"/>
                    <a:pt x="250031" y="630682"/>
                  </a:cubicBezTo>
                  <a:cubicBezTo>
                    <a:pt x="225028" y="621951"/>
                    <a:pt x="183753" y="607267"/>
                    <a:pt x="166687" y="599726"/>
                  </a:cubicBezTo>
                  <a:cubicBezTo>
                    <a:pt x="149621" y="592185"/>
                    <a:pt x="153590" y="596947"/>
                    <a:pt x="147637" y="585438"/>
                  </a:cubicBezTo>
                  <a:cubicBezTo>
                    <a:pt x="141684" y="573929"/>
                    <a:pt x="138509" y="547339"/>
                    <a:pt x="130968" y="530670"/>
                  </a:cubicBezTo>
                  <a:cubicBezTo>
                    <a:pt x="123427" y="514001"/>
                    <a:pt x="112315" y="499317"/>
                    <a:pt x="102393" y="485426"/>
                  </a:cubicBezTo>
                  <a:cubicBezTo>
                    <a:pt x="92471" y="471535"/>
                    <a:pt x="73421" y="447723"/>
                    <a:pt x="71437" y="447326"/>
                  </a:cubicBezTo>
                  <a:cubicBezTo>
                    <a:pt x="69453" y="446929"/>
                    <a:pt x="82550" y="469551"/>
                    <a:pt x="90487" y="483045"/>
                  </a:cubicBezTo>
                  <a:cubicBezTo>
                    <a:pt x="98424" y="496539"/>
                    <a:pt x="112315" y="512016"/>
                    <a:pt x="119062" y="528288"/>
                  </a:cubicBezTo>
                  <a:cubicBezTo>
                    <a:pt x="125809" y="544560"/>
                    <a:pt x="133349" y="573532"/>
                    <a:pt x="130968" y="580676"/>
                  </a:cubicBezTo>
                  <a:cubicBezTo>
                    <a:pt x="128587" y="587820"/>
                    <a:pt x="114697" y="576707"/>
                    <a:pt x="104775" y="571151"/>
                  </a:cubicBezTo>
                  <a:cubicBezTo>
                    <a:pt x="94853" y="565595"/>
                    <a:pt x="83343" y="557657"/>
                    <a:pt x="71437" y="547338"/>
                  </a:cubicBezTo>
                  <a:cubicBezTo>
                    <a:pt x="59531" y="537019"/>
                    <a:pt x="45243" y="521938"/>
                    <a:pt x="33337" y="509238"/>
                  </a:cubicBezTo>
                  <a:cubicBezTo>
                    <a:pt x="21431" y="496538"/>
                    <a:pt x="0" y="468757"/>
                    <a:pt x="0" y="471138"/>
                  </a:cubicBezTo>
                  <a:cubicBezTo>
                    <a:pt x="0" y="473519"/>
                    <a:pt x="20240" y="507651"/>
                    <a:pt x="33337" y="523526"/>
                  </a:cubicBezTo>
                  <a:cubicBezTo>
                    <a:pt x="46434" y="539401"/>
                    <a:pt x="57943" y="552497"/>
                    <a:pt x="78581" y="566388"/>
                  </a:cubicBezTo>
                  <a:cubicBezTo>
                    <a:pt x="99218" y="580279"/>
                    <a:pt x="130968" y="594964"/>
                    <a:pt x="157162" y="606870"/>
                  </a:cubicBezTo>
                  <a:cubicBezTo>
                    <a:pt x="183356" y="618776"/>
                    <a:pt x="206374" y="627507"/>
                    <a:pt x="235743" y="637826"/>
                  </a:cubicBezTo>
                  <a:cubicBezTo>
                    <a:pt x="265112" y="648145"/>
                    <a:pt x="307975" y="658860"/>
                    <a:pt x="333375" y="668782"/>
                  </a:cubicBezTo>
                  <a:cubicBezTo>
                    <a:pt x="358775" y="678704"/>
                    <a:pt x="373459" y="687435"/>
                    <a:pt x="388143" y="697357"/>
                  </a:cubicBezTo>
                  <a:cubicBezTo>
                    <a:pt x="402827" y="707279"/>
                    <a:pt x="419893" y="719582"/>
                    <a:pt x="421481" y="728313"/>
                  </a:cubicBezTo>
                  <a:cubicBezTo>
                    <a:pt x="423069" y="737044"/>
                    <a:pt x="407194" y="742601"/>
                    <a:pt x="397669" y="749745"/>
                  </a:cubicBezTo>
                  <a:cubicBezTo>
                    <a:pt x="388144" y="756889"/>
                    <a:pt x="379809" y="762048"/>
                    <a:pt x="364331" y="771176"/>
                  </a:cubicBezTo>
                  <a:cubicBezTo>
                    <a:pt x="348853" y="780304"/>
                    <a:pt x="305991" y="801735"/>
                    <a:pt x="304800" y="804513"/>
                  </a:cubicBezTo>
                  <a:cubicBezTo>
                    <a:pt x="303609" y="807291"/>
                    <a:pt x="340519" y="795385"/>
                    <a:pt x="357188" y="787845"/>
                  </a:cubicBezTo>
                  <a:cubicBezTo>
                    <a:pt x="373857" y="780305"/>
                    <a:pt x="399256" y="758080"/>
                    <a:pt x="404812" y="759270"/>
                  </a:cubicBezTo>
                  <a:cubicBezTo>
                    <a:pt x="410368" y="760460"/>
                    <a:pt x="396081" y="779510"/>
                    <a:pt x="390525" y="794988"/>
                  </a:cubicBezTo>
                  <a:cubicBezTo>
                    <a:pt x="384969" y="810466"/>
                    <a:pt x="369491" y="851741"/>
                    <a:pt x="371475" y="852138"/>
                  </a:cubicBezTo>
                  <a:cubicBezTo>
                    <a:pt x="373459" y="852535"/>
                    <a:pt x="391319" y="816816"/>
                    <a:pt x="402431" y="797369"/>
                  </a:cubicBezTo>
                  <a:cubicBezTo>
                    <a:pt x="413543" y="777922"/>
                    <a:pt x="423466" y="756094"/>
                    <a:pt x="438150" y="735457"/>
                  </a:cubicBezTo>
                  <a:cubicBezTo>
                    <a:pt x="452834" y="714820"/>
                    <a:pt x="472281" y="690611"/>
                    <a:pt x="490537" y="673545"/>
                  </a:cubicBezTo>
                  <a:cubicBezTo>
                    <a:pt x="508793" y="656479"/>
                    <a:pt x="547688" y="633063"/>
                    <a:pt x="547688" y="633063"/>
                  </a:cubicBezTo>
                  <a:cubicBezTo>
                    <a:pt x="571104" y="617585"/>
                    <a:pt x="603647" y="596948"/>
                    <a:pt x="631031" y="580676"/>
                  </a:cubicBezTo>
                  <a:cubicBezTo>
                    <a:pt x="658415" y="564404"/>
                    <a:pt x="680640" y="550116"/>
                    <a:pt x="711993" y="535432"/>
                  </a:cubicBezTo>
                  <a:cubicBezTo>
                    <a:pt x="743346" y="520748"/>
                    <a:pt x="783034" y="511223"/>
                    <a:pt x="819150" y="492570"/>
                  </a:cubicBezTo>
                  <a:cubicBezTo>
                    <a:pt x="855266" y="473917"/>
                    <a:pt x="891381" y="446532"/>
                    <a:pt x="928687" y="423513"/>
                  </a:cubicBezTo>
                  <a:cubicBezTo>
                    <a:pt x="965993" y="400494"/>
                    <a:pt x="1001712" y="377873"/>
                    <a:pt x="1042987" y="354458"/>
                  </a:cubicBezTo>
                  <a:cubicBezTo>
                    <a:pt x="1084262" y="331043"/>
                    <a:pt x="1137046" y="299689"/>
                    <a:pt x="1176337" y="283020"/>
                  </a:cubicBezTo>
                  <a:cubicBezTo>
                    <a:pt x="1215628" y="266351"/>
                    <a:pt x="1245790" y="260398"/>
                    <a:pt x="1278731" y="254445"/>
                  </a:cubicBezTo>
                  <a:cubicBezTo>
                    <a:pt x="1311672" y="248492"/>
                    <a:pt x="1339056" y="247698"/>
                    <a:pt x="1373981" y="247301"/>
                  </a:cubicBezTo>
                  <a:cubicBezTo>
                    <a:pt x="1408906" y="246904"/>
                    <a:pt x="1452562" y="254047"/>
                    <a:pt x="1488281" y="252063"/>
                  </a:cubicBezTo>
                  <a:cubicBezTo>
                    <a:pt x="1524000" y="250079"/>
                    <a:pt x="1560115" y="242539"/>
                    <a:pt x="1588293" y="235395"/>
                  </a:cubicBezTo>
                  <a:cubicBezTo>
                    <a:pt x="1616471" y="228251"/>
                    <a:pt x="1633141" y="221504"/>
                    <a:pt x="1657350" y="209201"/>
                  </a:cubicBezTo>
                  <a:cubicBezTo>
                    <a:pt x="1681559" y="196898"/>
                    <a:pt x="1712913" y="177054"/>
                    <a:pt x="1733550" y="161576"/>
                  </a:cubicBezTo>
                  <a:cubicBezTo>
                    <a:pt x="1754187" y="146098"/>
                    <a:pt x="1766491" y="131017"/>
                    <a:pt x="1781175" y="116332"/>
                  </a:cubicBezTo>
                  <a:cubicBezTo>
                    <a:pt x="1795859" y="101648"/>
                    <a:pt x="1800225" y="95694"/>
                    <a:pt x="1821656" y="73469"/>
                  </a:cubicBezTo>
                  <a:cubicBezTo>
                    <a:pt x="1843087" y="51244"/>
                    <a:pt x="1849436" y="17907"/>
                    <a:pt x="1852611" y="6795"/>
                  </a:cubicBezTo>
                  <a:cubicBezTo>
                    <a:pt x="1855786" y="-4317"/>
                    <a:pt x="1847849" y="47"/>
                    <a:pt x="1840705" y="6794"/>
                  </a:cubicBezTo>
                  <a:close/>
                </a:path>
              </a:pathLst>
            </a:custGeom>
            <a:solidFill>
              <a:srgbClr val="10A05B"/>
            </a:solidFill>
            <a:ln w="3175"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81" name="任意多边形 80"/>
            <p:cNvSpPr/>
            <p:nvPr/>
          </p:nvSpPr>
          <p:spPr>
            <a:xfrm>
              <a:off x="6000645" y="2674269"/>
              <a:ext cx="112776" cy="259163"/>
            </a:xfrm>
            <a:custGeom>
              <a:avLst/>
              <a:gdLst>
                <a:gd name="connsiteX0" fmla="*/ 27136 w 110103"/>
                <a:gd name="connsiteY0" fmla="*/ 0 h 245317"/>
                <a:gd name="connsiteX1" fmla="*/ 45058 w 110103"/>
                <a:gd name="connsiteY1" fmla="*/ 16544 h 245317"/>
                <a:gd name="connsiteX2" fmla="*/ 78396 w 110103"/>
                <a:gd name="connsiteY2" fmla="*/ 45119 h 245317"/>
                <a:gd name="connsiteX3" fmla="*/ 102208 w 110103"/>
                <a:gd name="connsiteY3" fmla="*/ 83219 h 245317"/>
                <a:gd name="connsiteX4" fmla="*/ 109352 w 110103"/>
                <a:gd name="connsiteY4" fmla="*/ 121319 h 245317"/>
                <a:gd name="connsiteX5" fmla="*/ 109352 w 110103"/>
                <a:gd name="connsiteY5" fmla="*/ 166562 h 245317"/>
                <a:gd name="connsiteX6" fmla="*/ 104589 w 110103"/>
                <a:gd name="connsiteY6" fmla="*/ 187994 h 245317"/>
                <a:gd name="connsiteX7" fmla="*/ 85539 w 110103"/>
                <a:gd name="connsiteY7" fmla="*/ 183231 h 245317"/>
                <a:gd name="connsiteX8" fmla="*/ 80777 w 110103"/>
                <a:gd name="connsiteY8" fmla="*/ 128462 h 245317"/>
                <a:gd name="connsiteX9" fmla="*/ 66490 w 110103"/>
                <a:gd name="connsiteY9" fmla="*/ 92744 h 245317"/>
                <a:gd name="connsiteX10" fmla="*/ 37914 w 110103"/>
                <a:gd name="connsiteY10" fmla="*/ 52262 h 245317"/>
                <a:gd name="connsiteX11" fmla="*/ 59346 w 110103"/>
                <a:gd name="connsiteY11" fmla="*/ 90362 h 245317"/>
                <a:gd name="connsiteX12" fmla="*/ 56965 w 110103"/>
                <a:gd name="connsiteY12" fmla="*/ 135606 h 245317"/>
                <a:gd name="connsiteX13" fmla="*/ 49821 w 110103"/>
                <a:gd name="connsiteY13" fmla="*/ 178469 h 245317"/>
                <a:gd name="connsiteX14" fmla="*/ 35533 w 110103"/>
                <a:gd name="connsiteY14" fmla="*/ 216569 h 245317"/>
                <a:gd name="connsiteX15" fmla="*/ 21246 w 110103"/>
                <a:gd name="connsiteY15" fmla="*/ 245144 h 245317"/>
                <a:gd name="connsiteX16" fmla="*/ 4576 w 110103"/>
                <a:gd name="connsiteY16" fmla="*/ 226094 h 245317"/>
                <a:gd name="connsiteX17" fmla="*/ 18864 w 110103"/>
                <a:gd name="connsiteY17" fmla="*/ 178469 h 245317"/>
                <a:gd name="connsiteX18" fmla="*/ 23627 w 110103"/>
                <a:gd name="connsiteY18" fmla="*/ 116556 h 245317"/>
                <a:gd name="connsiteX19" fmla="*/ 11721 w 110103"/>
                <a:gd name="connsiteY19" fmla="*/ 71312 h 245317"/>
                <a:gd name="connsiteX20" fmla="*/ 0 w 110103"/>
                <a:gd name="connsiteY20" fmla="*/ 54272 h 245317"/>
                <a:gd name="connsiteX21" fmla="*/ 27136 w 110103"/>
                <a:gd name="connsiteY21" fmla="*/ 0 h 245317"/>
                <a:gd name="connsiteX0" fmla="*/ 29710 w 112677"/>
                <a:gd name="connsiteY0" fmla="*/ 0 h 254849"/>
                <a:gd name="connsiteX1" fmla="*/ 47632 w 112677"/>
                <a:gd name="connsiteY1" fmla="*/ 16544 h 254849"/>
                <a:gd name="connsiteX2" fmla="*/ 80970 w 112677"/>
                <a:gd name="connsiteY2" fmla="*/ 45119 h 254849"/>
                <a:gd name="connsiteX3" fmla="*/ 104782 w 112677"/>
                <a:gd name="connsiteY3" fmla="*/ 83219 h 254849"/>
                <a:gd name="connsiteX4" fmla="*/ 111926 w 112677"/>
                <a:gd name="connsiteY4" fmla="*/ 121319 h 254849"/>
                <a:gd name="connsiteX5" fmla="*/ 111926 w 112677"/>
                <a:gd name="connsiteY5" fmla="*/ 166562 h 254849"/>
                <a:gd name="connsiteX6" fmla="*/ 107163 w 112677"/>
                <a:gd name="connsiteY6" fmla="*/ 187994 h 254849"/>
                <a:gd name="connsiteX7" fmla="*/ 88113 w 112677"/>
                <a:gd name="connsiteY7" fmla="*/ 183231 h 254849"/>
                <a:gd name="connsiteX8" fmla="*/ 83351 w 112677"/>
                <a:gd name="connsiteY8" fmla="*/ 128462 h 254849"/>
                <a:gd name="connsiteX9" fmla="*/ 69064 w 112677"/>
                <a:gd name="connsiteY9" fmla="*/ 92744 h 254849"/>
                <a:gd name="connsiteX10" fmla="*/ 40488 w 112677"/>
                <a:gd name="connsiteY10" fmla="*/ 52262 h 254849"/>
                <a:gd name="connsiteX11" fmla="*/ 61920 w 112677"/>
                <a:gd name="connsiteY11" fmla="*/ 90362 h 254849"/>
                <a:gd name="connsiteX12" fmla="*/ 59539 w 112677"/>
                <a:gd name="connsiteY12" fmla="*/ 135606 h 254849"/>
                <a:gd name="connsiteX13" fmla="*/ 52395 w 112677"/>
                <a:gd name="connsiteY13" fmla="*/ 178469 h 254849"/>
                <a:gd name="connsiteX14" fmla="*/ 38107 w 112677"/>
                <a:gd name="connsiteY14" fmla="*/ 216569 h 254849"/>
                <a:gd name="connsiteX15" fmla="*/ 23820 w 112677"/>
                <a:gd name="connsiteY15" fmla="*/ 245144 h 254849"/>
                <a:gd name="connsiteX16" fmla="*/ 6 w 112677"/>
                <a:gd name="connsiteY16" fmla="*/ 249907 h 254849"/>
                <a:gd name="connsiteX17" fmla="*/ 21438 w 112677"/>
                <a:gd name="connsiteY17" fmla="*/ 178469 h 254849"/>
                <a:gd name="connsiteX18" fmla="*/ 26201 w 112677"/>
                <a:gd name="connsiteY18" fmla="*/ 116556 h 254849"/>
                <a:gd name="connsiteX19" fmla="*/ 14295 w 112677"/>
                <a:gd name="connsiteY19" fmla="*/ 71312 h 254849"/>
                <a:gd name="connsiteX20" fmla="*/ 2574 w 112677"/>
                <a:gd name="connsiteY20" fmla="*/ 54272 h 254849"/>
                <a:gd name="connsiteX21" fmla="*/ 29710 w 112677"/>
                <a:gd name="connsiteY21" fmla="*/ 0 h 254849"/>
                <a:gd name="connsiteX0" fmla="*/ 29809 w 112776"/>
                <a:gd name="connsiteY0" fmla="*/ 0 h 259163"/>
                <a:gd name="connsiteX1" fmla="*/ 47731 w 112776"/>
                <a:gd name="connsiteY1" fmla="*/ 16544 h 259163"/>
                <a:gd name="connsiteX2" fmla="*/ 81069 w 112776"/>
                <a:gd name="connsiteY2" fmla="*/ 45119 h 259163"/>
                <a:gd name="connsiteX3" fmla="*/ 104881 w 112776"/>
                <a:gd name="connsiteY3" fmla="*/ 83219 h 259163"/>
                <a:gd name="connsiteX4" fmla="*/ 112025 w 112776"/>
                <a:gd name="connsiteY4" fmla="*/ 121319 h 259163"/>
                <a:gd name="connsiteX5" fmla="*/ 112025 w 112776"/>
                <a:gd name="connsiteY5" fmla="*/ 166562 h 259163"/>
                <a:gd name="connsiteX6" fmla="*/ 107262 w 112776"/>
                <a:gd name="connsiteY6" fmla="*/ 187994 h 259163"/>
                <a:gd name="connsiteX7" fmla="*/ 88212 w 112776"/>
                <a:gd name="connsiteY7" fmla="*/ 183231 h 259163"/>
                <a:gd name="connsiteX8" fmla="*/ 83450 w 112776"/>
                <a:gd name="connsiteY8" fmla="*/ 128462 h 259163"/>
                <a:gd name="connsiteX9" fmla="*/ 69163 w 112776"/>
                <a:gd name="connsiteY9" fmla="*/ 92744 h 259163"/>
                <a:gd name="connsiteX10" fmla="*/ 40587 w 112776"/>
                <a:gd name="connsiteY10" fmla="*/ 52262 h 259163"/>
                <a:gd name="connsiteX11" fmla="*/ 62019 w 112776"/>
                <a:gd name="connsiteY11" fmla="*/ 90362 h 259163"/>
                <a:gd name="connsiteX12" fmla="*/ 59638 w 112776"/>
                <a:gd name="connsiteY12" fmla="*/ 135606 h 259163"/>
                <a:gd name="connsiteX13" fmla="*/ 52494 w 112776"/>
                <a:gd name="connsiteY13" fmla="*/ 178469 h 259163"/>
                <a:gd name="connsiteX14" fmla="*/ 38206 w 112776"/>
                <a:gd name="connsiteY14" fmla="*/ 216569 h 259163"/>
                <a:gd name="connsiteX15" fmla="*/ 14394 w 112776"/>
                <a:gd name="connsiteY15" fmla="*/ 254669 h 259163"/>
                <a:gd name="connsiteX16" fmla="*/ 105 w 112776"/>
                <a:gd name="connsiteY16" fmla="*/ 249907 h 259163"/>
                <a:gd name="connsiteX17" fmla="*/ 21537 w 112776"/>
                <a:gd name="connsiteY17" fmla="*/ 178469 h 259163"/>
                <a:gd name="connsiteX18" fmla="*/ 26300 w 112776"/>
                <a:gd name="connsiteY18" fmla="*/ 116556 h 259163"/>
                <a:gd name="connsiteX19" fmla="*/ 14394 w 112776"/>
                <a:gd name="connsiteY19" fmla="*/ 71312 h 259163"/>
                <a:gd name="connsiteX20" fmla="*/ 2673 w 112776"/>
                <a:gd name="connsiteY20" fmla="*/ 54272 h 259163"/>
                <a:gd name="connsiteX21" fmla="*/ 29809 w 112776"/>
                <a:gd name="connsiteY21" fmla="*/ 0 h 259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776" h="259163">
                  <a:moveTo>
                    <a:pt x="29809" y="0"/>
                  </a:moveTo>
                  <a:lnTo>
                    <a:pt x="47731" y="16544"/>
                  </a:lnTo>
                  <a:cubicBezTo>
                    <a:pt x="58447" y="26069"/>
                    <a:pt x="71544" y="34007"/>
                    <a:pt x="81069" y="45119"/>
                  </a:cubicBezTo>
                  <a:cubicBezTo>
                    <a:pt x="90594" y="56232"/>
                    <a:pt x="99722" y="70519"/>
                    <a:pt x="104881" y="83219"/>
                  </a:cubicBezTo>
                  <a:cubicBezTo>
                    <a:pt x="110040" y="95919"/>
                    <a:pt x="110834" y="107429"/>
                    <a:pt x="112025" y="121319"/>
                  </a:cubicBezTo>
                  <a:cubicBezTo>
                    <a:pt x="113216" y="135209"/>
                    <a:pt x="112819" y="155450"/>
                    <a:pt x="112025" y="166562"/>
                  </a:cubicBezTo>
                  <a:cubicBezTo>
                    <a:pt x="111231" y="177674"/>
                    <a:pt x="111231" y="185216"/>
                    <a:pt x="107262" y="187994"/>
                  </a:cubicBezTo>
                  <a:cubicBezTo>
                    <a:pt x="103293" y="190772"/>
                    <a:pt x="92181" y="193153"/>
                    <a:pt x="88212" y="183231"/>
                  </a:cubicBezTo>
                  <a:cubicBezTo>
                    <a:pt x="84243" y="173309"/>
                    <a:pt x="86625" y="143543"/>
                    <a:pt x="83450" y="128462"/>
                  </a:cubicBezTo>
                  <a:cubicBezTo>
                    <a:pt x="80275" y="113381"/>
                    <a:pt x="76307" y="105444"/>
                    <a:pt x="69163" y="92744"/>
                  </a:cubicBezTo>
                  <a:cubicBezTo>
                    <a:pt x="62019" y="80044"/>
                    <a:pt x="41778" y="52659"/>
                    <a:pt x="40587" y="52262"/>
                  </a:cubicBezTo>
                  <a:cubicBezTo>
                    <a:pt x="39396" y="51865"/>
                    <a:pt x="58844" y="76471"/>
                    <a:pt x="62019" y="90362"/>
                  </a:cubicBezTo>
                  <a:cubicBezTo>
                    <a:pt x="65194" y="104253"/>
                    <a:pt x="61226" y="120921"/>
                    <a:pt x="59638" y="135606"/>
                  </a:cubicBezTo>
                  <a:cubicBezTo>
                    <a:pt x="58050" y="150291"/>
                    <a:pt x="56066" y="164975"/>
                    <a:pt x="52494" y="178469"/>
                  </a:cubicBezTo>
                  <a:cubicBezTo>
                    <a:pt x="48922" y="191963"/>
                    <a:pt x="44556" y="203869"/>
                    <a:pt x="38206" y="216569"/>
                  </a:cubicBezTo>
                  <a:cubicBezTo>
                    <a:pt x="31856" y="229269"/>
                    <a:pt x="20744" y="249113"/>
                    <a:pt x="14394" y="254669"/>
                  </a:cubicBezTo>
                  <a:cubicBezTo>
                    <a:pt x="8044" y="260225"/>
                    <a:pt x="-1085" y="262607"/>
                    <a:pt x="105" y="249907"/>
                  </a:cubicBezTo>
                  <a:cubicBezTo>
                    <a:pt x="1295" y="237207"/>
                    <a:pt x="17171" y="200694"/>
                    <a:pt x="21537" y="178469"/>
                  </a:cubicBezTo>
                  <a:cubicBezTo>
                    <a:pt x="25903" y="156244"/>
                    <a:pt x="27490" y="134415"/>
                    <a:pt x="26300" y="116556"/>
                  </a:cubicBezTo>
                  <a:cubicBezTo>
                    <a:pt x="25110" y="98697"/>
                    <a:pt x="22728" y="87187"/>
                    <a:pt x="14394" y="71312"/>
                  </a:cubicBezTo>
                  <a:lnTo>
                    <a:pt x="2673" y="54272"/>
                  </a:lnTo>
                  <a:lnTo>
                    <a:pt x="29809" y="0"/>
                  </a:lnTo>
                  <a:close/>
                </a:path>
              </a:pathLst>
            </a:custGeom>
            <a:solidFill>
              <a:srgbClr val="10A05B"/>
            </a:solidFill>
            <a:ln w="3175"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82" name="任意多边形 81"/>
            <p:cNvSpPr/>
            <p:nvPr/>
          </p:nvSpPr>
          <p:spPr>
            <a:xfrm>
              <a:off x="5094275" y="2309560"/>
              <a:ext cx="107108" cy="58611"/>
            </a:xfrm>
            <a:custGeom>
              <a:avLst/>
              <a:gdLst>
                <a:gd name="connsiteX0" fmla="*/ 18883 w 107108"/>
                <a:gd name="connsiteY0" fmla="*/ 0 h 58611"/>
                <a:gd name="connsiteX1" fmla="*/ 25711 w 107108"/>
                <a:gd name="connsiteY1" fmla="*/ 1148 h 58611"/>
                <a:gd name="connsiteX2" fmla="*/ 61132 w 107108"/>
                <a:gd name="connsiteY2" fmla="*/ 9780 h 58611"/>
                <a:gd name="connsiteX3" fmla="*/ 97595 w 107108"/>
                <a:gd name="connsiteY3" fmla="*/ 20049 h 58611"/>
                <a:gd name="connsiteX4" fmla="*/ 107108 w 107108"/>
                <a:gd name="connsiteY4" fmla="*/ 22971 h 58611"/>
                <a:gd name="connsiteX5" fmla="*/ 96852 w 107108"/>
                <a:gd name="connsiteY5" fmla="*/ 38354 h 58611"/>
                <a:gd name="connsiteX6" fmla="*/ 81997 w 107108"/>
                <a:gd name="connsiteY6" fmla="*/ 58611 h 58611"/>
                <a:gd name="connsiteX7" fmla="*/ 39700 w 107108"/>
                <a:gd name="connsiteY7" fmla="*/ 43116 h 58611"/>
                <a:gd name="connsiteX8" fmla="*/ 0 w 107108"/>
                <a:gd name="connsiteY8" fmla="*/ 26481 h 58611"/>
                <a:gd name="connsiteX9" fmla="*/ 1602 w 107108"/>
                <a:gd name="connsiteY9" fmla="*/ 24066 h 58611"/>
                <a:gd name="connsiteX10" fmla="*/ 12146 w 107108"/>
                <a:gd name="connsiteY10" fmla="*/ 9382 h 58611"/>
                <a:gd name="connsiteX11" fmla="*/ 13507 w 107108"/>
                <a:gd name="connsiteY11" fmla="*/ 7694 h 58611"/>
                <a:gd name="connsiteX12" fmla="*/ 14562 w 107108"/>
                <a:gd name="connsiteY12" fmla="*/ 6018 h 58611"/>
                <a:gd name="connsiteX13" fmla="*/ 18883 w 107108"/>
                <a:gd name="connsiteY13" fmla="*/ 0 h 58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108" h="58611">
                  <a:moveTo>
                    <a:pt x="18883" y="0"/>
                  </a:moveTo>
                  <a:lnTo>
                    <a:pt x="25711" y="1148"/>
                  </a:lnTo>
                  <a:cubicBezTo>
                    <a:pt x="38014" y="3926"/>
                    <a:pt x="50615" y="7201"/>
                    <a:pt x="61132" y="9780"/>
                  </a:cubicBezTo>
                  <a:cubicBezTo>
                    <a:pt x="71649" y="12360"/>
                    <a:pt x="85937" y="16527"/>
                    <a:pt x="97595" y="20049"/>
                  </a:cubicBezTo>
                  <a:lnTo>
                    <a:pt x="107108" y="22971"/>
                  </a:lnTo>
                  <a:lnTo>
                    <a:pt x="96852" y="38354"/>
                  </a:lnTo>
                  <a:lnTo>
                    <a:pt x="81997" y="58611"/>
                  </a:lnTo>
                  <a:lnTo>
                    <a:pt x="39700" y="43116"/>
                  </a:lnTo>
                  <a:lnTo>
                    <a:pt x="0" y="26481"/>
                  </a:lnTo>
                  <a:lnTo>
                    <a:pt x="1602" y="24066"/>
                  </a:lnTo>
                  <a:lnTo>
                    <a:pt x="12146" y="9382"/>
                  </a:lnTo>
                  <a:lnTo>
                    <a:pt x="13507" y="7694"/>
                  </a:lnTo>
                  <a:lnTo>
                    <a:pt x="14562" y="6018"/>
                  </a:lnTo>
                  <a:lnTo>
                    <a:pt x="18883" y="0"/>
                  </a:lnTo>
                  <a:close/>
                </a:path>
              </a:pathLst>
            </a:custGeom>
            <a:solidFill>
              <a:srgbClr val="10A05B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83" name="任意多边形 82"/>
            <p:cNvSpPr/>
            <p:nvPr/>
          </p:nvSpPr>
          <p:spPr>
            <a:xfrm>
              <a:off x="4508159" y="2297637"/>
              <a:ext cx="432416" cy="134944"/>
            </a:xfrm>
            <a:custGeom>
              <a:avLst/>
              <a:gdLst>
                <a:gd name="connsiteX0" fmla="*/ 375978 w 432416"/>
                <a:gd name="connsiteY0" fmla="*/ 0 h 134944"/>
                <a:gd name="connsiteX1" fmla="*/ 430554 w 432416"/>
                <a:gd name="connsiteY1" fmla="*/ 31225 h 134944"/>
                <a:gd name="connsiteX2" fmla="*/ 432416 w 432416"/>
                <a:gd name="connsiteY2" fmla="*/ 32234 h 134944"/>
                <a:gd name="connsiteX3" fmla="*/ 404360 w 432416"/>
                <a:gd name="connsiteY3" fmla="*/ 38371 h 134944"/>
                <a:gd name="connsiteX4" fmla="*/ 311491 w 432416"/>
                <a:gd name="connsiteY4" fmla="*/ 71709 h 134944"/>
                <a:gd name="connsiteX5" fmla="*/ 254341 w 432416"/>
                <a:gd name="connsiteY5" fmla="*/ 107428 h 134944"/>
                <a:gd name="connsiteX6" fmla="*/ 216241 w 432416"/>
                <a:gd name="connsiteY6" fmla="*/ 133621 h 134944"/>
                <a:gd name="connsiteX7" fmla="*/ 199572 w 432416"/>
                <a:gd name="connsiteY7" fmla="*/ 128859 h 134944"/>
                <a:gd name="connsiteX8" fmla="*/ 209097 w 432416"/>
                <a:gd name="connsiteY8" fmla="*/ 109809 h 134944"/>
                <a:gd name="connsiteX9" fmla="*/ 223385 w 432416"/>
                <a:gd name="connsiteY9" fmla="*/ 93140 h 134944"/>
                <a:gd name="connsiteX10" fmla="*/ 237672 w 432416"/>
                <a:gd name="connsiteY10" fmla="*/ 76471 h 134944"/>
                <a:gd name="connsiteX11" fmla="*/ 190047 w 432416"/>
                <a:gd name="connsiteY11" fmla="*/ 85996 h 134944"/>
                <a:gd name="connsiteX12" fmla="*/ 111466 w 432416"/>
                <a:gd name="connsiteY12" fmla="*/ 95521 h 134944"/>
                <a:gd name="connsiteX13" fmla="*/ 13835 w 432416"/>
                <a:gd name="connsiteY13" fmla="*/ 97903 h 134944"/>
                <a:gd name="connsiteX14" fmla="*/ 6691 w 432416"/>
                <a:gd name="connsiteY14" fmla="*/ 78852 h 134944"/>
                <a:gd name="connsiteX15" fmla="*/ 70985 w 432416"/>
                <a:gd name="connsiteY15" fmla="*/ 64565 h 134944"/>
                <a:gd name="connsiteX16" fmla="*/ 135279 w 432416"/>
                <a:gd name="connsiteY16" fmla="*/ 57421 h 134944"/>
                <a:gd name="connsiteX17" fmla="*/ 244816 w 432416"/>
                <a:gd name="connsiteY17" fmla="*/ 38371 h 134944"/>
                <a:gd name="connsiteX18" fmla="*/ 342447 w 432416"/>
                <a:gd name="connsiteY18" fmla="*/ 9796 h 134944"/>
                <a:gd name="connsiteX19" fmla="*/ 354707 w 432416"/>
                <a:gd name="connsiteY19" fmla="*/ 6243 h 134944"/>
                <a:gd name="connsiteX20" fmla="*/ 375978 w 432416"/>
                <a:gd name="connsiteY20" fmla="*/ 0 h 134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2416" h="134944">
                  <a:moveTo>
                    <a:pt x="375978" y="0"/>
                  </a:moveTo>
                  <a:lnTo>
                    <a:pt x="430554" y="31225"/>
                  </a:lnTo>
                  <a:lnTo>
                    <a:pt x="432416" y="32234"/>
                  </a:lnTo>
                  <a:lnTo>
                    <a:pt x="404360" y="38371"/>
                  </a:lnTo>
                  <a:cubicBezTo>
                    <a:pt x="376182" y="46705"/>
                    <a:pt x="336494" y="60200"/>
                    <a:pt x="311491" y="71709"/>
                  </a:cubicBezTo>
                  <a:cubicBezTo>
                    <a:pt x="286488" y="83218"/>
                    <a:pt x="270216" y="97109"/>
                    <a:pt x="254341" y="107428"/>
                  </a:cubicBezTo>
                  <a:cubicBezTo>
                    <a:pt x="238466" y="117747"/>
                    <a:pt x="225369" y="130049"/>
                    <a:pt x="216241" y="133621"/>
                  </a:cubicBezTo>
                  <a:cubicBezTo>
                    <a:pt x="207113" y="137193"/>
                    <a:pt x="200763" y="132828"/>
                    <a:pt x="199572" y="128859"/>
                  </a:cubicBezTo>
                  <a:cubicBezTo>
                    <a:pt x="198381" y="124890"/>
                    <a:pt x="205128" y="115762"/>
                    <a:pt x="209097" y="109809"/>
                  </a:cubicBezTo>
                  <a:cubicBezTo>
                    <a:pt x="213066" y="103856"/>
                    <a:pt x="218622" y="98696"/>
                    <a:pt x="223385" y="93140"/>
                  </a:cubicBezTo>
                  <a:cubicBezTo>
                    <a:pt x="228147" y="87584"/>
                    <a:pt x="243228" y="77662"/>
                    <a:pt x="237672" y="76471"/>
                  </a:cubicBezTo>
                  <a:cubicBezTo>
                    <a:pt x="232116" y="75280"/>
                    <a:pt x="211081" y="82821"/>
                    <a:pt x="190047" y="85996"/>
                  </a:cubicBezTo>
                  <a:cubicBezTo>
                    <a:pt x="169013" y="89171"/>
                    <a:pt x="140835" y="93537"/>
                    <a:pt x="111466" y="95521"/>
                  </a:cubicBezTo>
                  <a:cubicBezTo>
                    <a:pt x="82097" y="97505"/>
                    <a:pt x="31297" y="100681"/>
                    <a:pt x="13835" y="97903"/>
                  </a:cubicBezTo>
                  <a:cubicBezTo>
                    <a:pt x="-3627" y="95125"/>
                    <a:pt x="-2834" y="84408"/>
                    <a:pt x="6691" y="78852"/>
                  </a:cubicBezTo>
                  <a:cubicBezTo>
                    <a:pt x="16216" y="73296"/>
                    <a:pt x="49554" y="68137"/>
                    <a:pt x="70985" y="64565"/>
                  </a:cubicBezTo>
                  <a:cubicBezTo>
                    <a:pt x="92416" y="60993"/>
                    <a:pt x="106307" y="61787"/>
                    <a:pt x="135279" y="57421"/>
                  </a:cubicBezTo>
                  <a:cubicBezTo>
                    <a:pt x="164251" y="53055"/>
                    <a:pt x="210288" y="46308"/>
                    <a:pt x="244816" y="38371"/>
                  </a:cubicBezTo>
                  <a:cubicBezTo>
                    <a:pt x="279344" y="30434"/>
                    <a:pt x="309109" y="19718"/>
                    <a:pt x="342447" y="9796"/>
                  </a:cubicBezTo>
                  <a:cubicBezTo>
                    <a:pt x="342447" y="9796"/>
                    <a:pt x="347185" y="8432"/>
                    <a:pt x="354707" y="6243"/>
                  </a:cubicBezTo>
                  <a:lnTo>
                    <a:pt x="375978" y="0"/>
                  </a:lnTo>
                  <a:close/>
                </a:path>
              </a:pathLst>
            </a:custGeom>
            <a:solidFill>
              <a:srgbClr val="10A05B"/>
            </a:solidFill>
            <a:ln w="3175"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84" name="任意多边形 83"/>
            <p:cNvSpPr/>
            <p:nvPr/>
          </p:nvSpPr>
          <p:spPr>
            <a:xfrm>
              <a:off x="4490350" y="1981913"/>
              <a:ext cx="49150" cy="42856"/>
            </a:xfrm>
            <a:custGeom>
              <a:avLst/>
              <a:gdLst>
                <a:gd name="connsiteX0" fmla="*/ 36806 w 49150"/>
                <a:gd name="connsiteY0" fmla="*/ 0 h 42856"/>
                <a:gd name="connsiteX1" fmla="*/ 38788 w 49150"/>
                <a:gd name="connsiteY1" fmla="*/ 4049 h 42856"/>
                <a:gd name="connsiteX2" fmla="*/ 49150 w 49150"/>
                <a:gd name="connsiteY2" fmla="*/ 20208 h 42856"/>
                <a:gd name="connsiteX3" fmla="*/ 48313 w 49150"/>
                <a:gd name="connsiteY3" fmla="*/ 20721 h 42856"/>
                <a:gd name="connsiteX4" fmla="*/ 10212 w 49150"/>
                <a:gd name="connsiteY4" fmla="*/ 42152 h 42856"/>
                <a:gd name="connsiteX5" fmla="*/ 687 w 49150"/>
                <a:gd name="connsiteY5" fmla="*/ 35008 h 42856"/>
                <a:gd name="connsiteX6" fmla="*/ 24500 w 49150"/>
                <a:gd name="connsiteY6" fmla="*/ 8814 h 42856"/>
                <a:gd name="connsiteX7" fmla="*/ 36806 w 49150"/>
                <a:gd name="connsiteY7" fmla="*/ 0 h 4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150" h="42856">
                  <a:moveTo>
                    <a:pt x="36806" y="0"/>
                  </a:moveTo>
                  <a:lnTo>
                    <a:pt x="38788" y="4049"/>
                  </a:lnTo>
                  <a:lnTo>
                    <a:pt x="49150" y="20208"/>
                  </a:lnTo>
                  <a:lnTo>
                    <a:pt x="48313" y="20721"/>
                  </a:lnTo>
                  <a:cubicBezTo>
                    <a:pt x="32041" y="29849"/>
                    <a:pt x="18149" y="39771"/>
                    <a:pt x="10212" y="42152"/>
                  </a:cubicBezTo>
                  <a:cubicBezTo>
                    <a:pt x="2275" y="44533"/>
                    <a:pt x="-1694" y="40564"/>
                    <a:pt x="687" y="35008"/>
                  </a:cubicBezTo>
                  <a:cubicBezTo>
                    <a:pt x="3068" y="29452"/>
                    <a:pt x="12594" y="18339"/>
                    <a:pt x="24500" y="8814"/>
                  </a:cubicBezTo>
                  <a:lnTo>
                    <a:pt x="36806" y="0"/>
                  </a:lnTo>
                  <a:close/>
                </a:path>
              </a:pathLst>
            </a:custGeom>
            <a:solidFill>
              <a:srgbClr val="10A05B"/>
            </a:solidFill>
            <a:ln w="3175"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85" name="任意多边形 84"/>
            <p:cNvSpPr/>
            <p:nvPr/>
          </p:nvSpPr>
          <p:spPr>
            <a:xfrm>
              <a:off x="4569588" y="1866901"/>
              <a:ext cx="951609" cy="579234"/>
            </a:xfrm>
            <a:custGeom>
              <a:avLst/>
              <a:gdLst>
                <a:gd name="connsiteX0" fmla="*/ 169100 w 951609"/>
                <a:gd name="connsiteY0" fmla="*/ 0 h 579234"/>
                <a:gd name="connsiteX1" fmla="*/ 228631 w 951609"/>
                <a:gd name="connsiteY1" fmla="*/ 26194 h 579234"/>
                <a:gd name="connsiteX2" fmla="*/ 264351 w 951609"/>
                <a:gd name="connsiteY2" fmla="*/ 47625 h 579234"/>
                <a:gd name="connsiteX3" fmla="*/ 297689 w 951609"/>
                <a:gd name="connsiteY3" fmla="*/ 80962 h 579234"/>
                <a:gd name="connsiteX4" fmla="*/ 314356 w 951609"/>
                <a:gd name="connsiteY4" fmla="*/ 116681 h 579234"/>
                <a:gd name="connsiteX5" fmla="*/ 323880 w 951609"/>
                <a:gd name="connsiteY5" fmla="*/ 142875 h 579234"/>
                <a:gd name="connsiteX6" fmla="*/ 350074 w 951609"/>
                <a:gd name="connsiteY6" fmla="*/ 214313 h 579234"/>
                <a:gd name="connsiteX7" fmla="*/ 392937 w 951609"/>
                <a:gd name="connsiteY7" fmla="*/ 295275 h 579234"/>
                <a:gd name="connsiteX8" fmla="*/ 466756 w 951609"/>
                <a:gd name="connsiteY8" fmla="*/ 338138 h 579234"/>
                <a:gd name="connsiteX9" fmla="*/ 571531 w 951609"/>
                <a:gd name="connsiteY9" fmla="*/ 371475 h 579234"/>
                <a:gd name="connsiteX10" fmla="*/ 669162 w 951609"/>
                <a:gd name="connsiteY10" fmla="*/ 402431 h 579234"/>
                <a:gd name="connsiteX11" fmla="*/ 738218 w 951609"/>
                <a:gd name="connsiteY11" fmla="*/ 423863 h 579234"/>
                <a:gd name="connsiteX12" fmla="*/ 828706 w 951609"/>
                <a:gd name="connsiteY12" fmla="*/ 450056 h 579234"/>
                <a:gd name="connsiteX13" fmla="*/ 890619 w 951609"/>
                <a:gd name="connsiteY13" fmla="*/ 471488 h 579234"/>
                <a:gd name="connsiteX14" fmla="*/ 935862 w 951609"/>
                <a:gd name="connsiteY14" fmla="*/ 521494 h 579234"/>
                <a:gd name="connsiteX15" fmla="*/ 947768 w 951609"/>
                <a:gd name="connsiteY15" fmla="*/ 578644 h 579234"/>
                <a:gd name="connsiteX16" fmla="*/ 873950 w 951609"/>
                <a:gd name="connsiteY16" fmla="*/ 554831 h 579234"/>
                <a:gd name="connsiteX17" fmla="*/ 845375 w 951609"/>
                <a:gd name="connsiteY17" fmla="*/ 535781 h 579234"/>
                <a:gd name="connsiteX18" fmla="*/ 795368 w 951609"/>
                <a:gd name="connsiteY18" fmla="*/ 511969 h 579234"/>
                <a:gd name="connsiteX19" fmla="*/ 712025 w 951609"/>
                <a:gd name="connsiteY19" fmla="*/ 488156 h 579234"/>
                <a:gd name="connsiteX20" fmla="*/ 642968 w 951609"/>
                <a:gd name="connsiteY20" fmla="*/ 469106 h 579234"/>
                <a:gd name="connsiteX21" fmla="*/ 585818 w 951609"/>
                <a:gd name="connsiteY21" fmla="*/ 452438 h 579234"/>
                <a:gd name="connsiteX22" fmla="*/ 516762 w 951609"/>
                <a:gd name="connsiteY22" fmla="*/ 438150 h 579234"/>
                <a:gd name="connsiteX23" fmla="*/ 494438 w 951609"/>
                <a:gd name="connsiteY23" fmla="*/ 440383 h 579234"/>
                <a:gd name="connsiteX24" fmla="*/ 474271 w 951609"/>
                <a:gd name="connsiteY24" fmla="*/ 445205 h 579234"/>
                <a:gd name="connsiteX25" fmla="*/ 445325 w 951609"/>
                <a:gd name="connsiteY25" fmla="*/ 428622 h 579234"/>
                <a:gd name="connsiteX26" fmla="*/ 413271 w 951609"/>
                <a:gd name="connsiteY26" fmla="*/ 412363 h 579234"/>
                <a:gd name="connsiteX27" fmla="*/ 397230 w 951609"/>
                <a:gd name="connsiteY27" fmla="*/ 404158 h 579234"/>
                <a:gd name="connsiteX28" fmla="*/ 417196 w 951609"/>
                <a:gd name="connsiteY28" fmla="*/ 396330 h 579234"/>
                <a:gd name="connsiteX29" fmla="*/ 440562 w 951609"/>
                <a:gd name="connsiteY29" fmla="*/ 385763 h 579234"/>
                <a:gd name="connsiteX30" fmla="*/ 459613 w 951609"/>
                <a:gd name="connsiteY30" fmla="*/ 376238 h 579234"/>
                <a:gd name="connsiteX31" fmla="*/ 414368 w 951609"/>
                <a:gd name="connsiteY31" fmla="*/ 354806 h 579234"/>
                <a:gd name="connsiteX32" fmla="*/ 369125 w 951609"/>
                <a:gd name="connsiteY32" fmla="*/ 311944 h 579234"/>
                <a:gd name="connsiteX33" fmla="*/ 342931 w 951609"/>
                <a:gd name="connsiteY33" fmla="*/ 259556 h 579234"/>
                <a:gd name="connsiteX34" fmla="*/ 311975 w 951609"/>
                <a:gd name="connsiteY34" fmla="*/ 173831 h 579234"/>
                <a:gd name="connsiteX35" fmla="*/ 288162 w 951609"/>
                <a:gd name="connsiteY35" fmla="*/ 121444 h 579234"/>
                <a:gd name="connsiteX36" fmla="*/ 238156 w 951609"/>
                <a:gd name="connsiteY36" fmla="*/ 100013 h 579234"/>
                <a:gd name="connsiteX37" fmla="*/ 173862 w 951609"/>
                <a:gd name="connsiteY37" fmla="*/ 92869 h 579234"/>
                <a:gd name="connsiteX38" fmla="*/ 152431 w 951609"/>
                <a:gd name="connsiteY38" fmla="*/ 111919 h 579234"/>
                <a:gd name="connsiteX39" fmla="*/ 138143 w 951609"/>
                <a:gd name="connsiteY39" fmla="*/ 109538 h 579234"/>
                <a:gd name="connsiteX40" fmla="*/ 152431 w 951609"/>
                <a:gd name="connsiteY40" fmla="*/ 90488 h 579234"/>
                <a:gd name="connsiteX41" fmla="*/ 100043 w 951609"/>
                <a:gd name="connsiteY41" fmla="*/ 85725 h 579234"/>
                <a:gd name="connsiteX42" fmla="*/ 28606 w 951609"/>
                <a:gd name="connsiteY42" fmla="*/ 102394 h 579234"/>
                <a:gd name="connsiteX43" fmla="*/ 11283 w 951609"/>
                <a:gd name="connsiteY43" fmla="*/ 111299 h 579234"/>
                <a:gd name="connsiteX44" fmla="*/ 0 w 951609"/>
                <a:gd name="connsiteY44" fmla="*/ 89959 h 579234"/>
                <a:gd name="connsiteX45" fmla="*/ 45275 w 951609"/>
                <a:gd name="connsiteY45" fmla="*/ 71438 h 579234"/>
                <a:gd name="connsiteX46" fmla="*/ 104806 w 951609"/>
                <a:gd name="connsiteY46" fmla="*/ 61912 h 579234"/>
                <a:gd name="connsiteX47" fmla="*/ 183387 w 951609"/>
                <a:gd name="connsiteY47" fmla="*/ 69056 h 579234"/>
                <a:gd name="connsiteX48" fmla="*/ 235775 w 951609"/>
                <a:gd name="connsiteY48" fmla="*/ 76201 h 579234"/>
                <a:gd name="connsiteX49" fmla="*/ 276256 w 951609"/>
                <a:gd name="connsiteY49" fmla="*/ 80963 h 579234"/>
                <a:gd name="connsiteX50" fmla="*/ 247681 w 951609"/>
                <a:gd name="connsiteY50" fmla="*/ 52388 h 579234"/>
                <a:gd name="connsiteX51" fmla="*/ 214343 w 951609"/>
                <a:gd name="connsiteY51" fmla="*/ 26194 h 579234"/>
                <a:gd name="connsiteX52" fmla="*/ 169100 w 951609"/>
                <a:gd name="connsiteY52" fmla="*/ 0 h 579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51609" h="579234">
                  <a:moveTo>
                    <a:pt x="169100" y="0"/>
                  </a:moveTo>
                  <a:cubicBezTo>
                    <a:pt x="171481" y="0"/>
                    <a:pt x="212756" y="18257"/>
                    <a:pt x="228631" y="26194"/>
                  </a:cubicBezTo>
                  <a:cubicBezTo>
                    <a:pt x="244506" y="34131"/>
                    <a:pt x="252841" y="38497"/>
                    <a:pt x="264351" y="47625"/>
                  </a:cubicBezTo>
                  <a:cubicBezTo>
                    <a:pt x="275861" y="56753"/>
                    <a:pt x="289355" y="69453"/>
                    <a:pt x="297689" y="80962"/>
                  </a:cubicBezTo>
                  <a:cubicBezTo>
                    <a:pt x="306023" y="92471"/>
                    <a:pt x="309991" y="106362"/>
                    <a:pt x="314356" y="116681"/>
                  </a:cubicBezTo>
                  <a:cubicBezTo>
                    <a:pt x="318721" y="127000"/>
                    <a:pt x="317927" y="126603"/>
                    <a:pt x="323880" y="142875"/>
                  </a:cubicBezTo>
                  <a:cubicBezTo>
                    <a:pt x="329833" y="159147"/>
                    <a:pt x="338565" y="188913"/>
                    <a:pt x="350074" y="214313"/>
                  </a:cubicBezTo>
                  <a:cubicBezTo>
                    <a:pt x="361584" y="239713"/>
                    <a:pt x="373490" y="274638"/>
                    <a:pt x="392937" y="295275"/>
                  </a:cubicBezTo>
                  <a:cubicBezTo>
                    <a:pt x="412384" y="315912"/>
                    <a:pt x="436990" y="325438"/>
                    <a:pt x="466756" y="338138"/>
                  </a:cubicBezTo>
                  <a:cubicBezTo>
                    <a:pt x="496522" y="350838"/>
                    <a:pt x="537797" y="360760"/>
                    <a:pt x="571531" y="371475"/>
                  </a:cubicBezTo>
                  <a:lnTo>
                    <a:pt x="669162" y="402431"/>
                  </a:lnTo>
                  <a:cubicBezTo>
                    <a:pt x="669162" y="402431"/>
                    <a:pt x="711627" y="415926"/>
                    <a:pt x="738218" y="423863"/>
                  </a:cubicBezTo>
                  <a:cubicBezTo>
                    <a:pt x="764809" y="431800"/>
                    <a:pt x="803306" y="442119"/>
                    <a:pt x="828706" y="450056"/>
                  </a:cubicBezTo>
                  <a:cubicBezTo>
                    <a:pt x="854106" y="457993"/>
                    <a:pt x="872760" y="459582"/>
                    <a:pt x="890619" y="471488"/>
                  </a:cubicBezTo>
                  <a:cubicBezTo>
                    <a:pt x="908478" y="483394"/>
                    <a:pt x="926337" y="503635"/>
                    <a:pt x="935862" y="521494"/>
                  </a:cubicBezTo>
                  <a:cubicBezTo>
                    <a:pt x="945387" y="539353"/>
                    <a:pt x="958087" y="574279"/>
                    <a:pt x="947768" y="578644"/>
                  </a:cubicBezTo>
                  <a:cubicBezTo>
                    <a:pt x="937449" y="583009"/>
                    <a:pt x="891016" y="561975"/>
                    <a:pt x="873950" y="554831"/>
                  </a:cubicBezTo>
                  <a:cubicBezTo>
                    <a:pt x="856884" y="547687"/>
                    <a:pt x="858472" y="542925"/>
                    <a:pt x="845375" y="535781"/>
                  </a:cubicBezTo>
                  <a:cubicBezTo>
                    <a:pt x="832278" y="528637"/>
                    <a:pt x="817593" y="519906"/>
                    <a:pt x="795368" y="511969"/>
                  </a:cubicBezTo>
                  <a:cubicBezTo>
                    <a:pt x="773143" y="504031"/>
                    <a:pt x="737425" y="495300"/>
                    <a:pt x="712025" y="488156"/>
                  </a:cubicBezTo>
                  <a:lnTo>
                    <a:pt x="642968" y="469106"/>
                  </a:lnTo>
                  <a:cubicBezTo>
                    <a:pt x="642968" y="469106"/>
                    <a:pt x="606852" y="457597"/>
                    <a:pt x="585818" y="452438"/>
                  </a:cubicBezTo>
                  <a:cubicBezTo>
                    <a:pt x="564784" y="447279"/>
                    <a:pt x="535415" y="439341"/>
                    <a:pt x="516762" y="438150"/>
                  </a:cubicBezTo>
                  <a:cubicBezTo>
                    <a:pt x="507436" y="437555"/>
                    <a:pt x="500788" y="438745"/>
                    <a:pt x="494438" y="440383"/>
                  </a:cubicBezTo>
                  <a:lnTo>
                    <a:pt x="474271" y="445205"/>
                  </a:lnTo>
                  <a:lnTo>
                    <a:pt x="445325" y="428622"/>
                  </a:lnTo>
                  <a:cubicBezTo>
                    <a:pt x="436098" y="423959"/>
                    <a:pt x="425184" y="418427"/>
                    <a:pt x="413271" y="412363"/>
                  </a:cubicBezTo>
                  <a:lnTo>
                    <a:pt x="397230" y="404158"/>
                  </a:lnTo>
                  <a:lnTo>
                    <a:pt x="417196" y="396330"/>
                  </a:lnTo>
                  <a:cubicBezTo>
                    <a:pt x="426572" y="392212"/>
                    <a:pt x="434212" y="388541"/>
                    <a:pt x="440562" y="385763"/>
                  </a:cubicBezTo>
                  <a:cubicBezTo>
                    <a:pt x="453262" y="380207"/>
                    <a:pt x="463979" y="381397"/>
                    <a:pt x="459613" y="376238"/>
                  </a:cubicBezTo>
                  <a:cubicBezTo>
                    <a:pt x="455247" y="371078"/>
                    <a:pt x="429449" y="365522"/>
                    <a:pt x="414368" y="354806"/>
                  </a:cubicBezTo>
                  <a:cubicBezTo>
                    <a:pt x="399287" y="344090"/>
                    <a:pt x="381031" y="327819"/>
                    <a:pt x="369125" y="311944"/>
                  </a:cubicBezTo>
                  <a:cubicBezTo>
                    <a:pt x="357219" y="296069"/>
                    <a:pt x="352456" y="282575"/>
                    <a:pt x="342931" y="259556"/>
                  </a:cubicBezTo>
                  <a:cubicBezTo>
                    <a:pt x="333406" y="236537"/>
                    <a:pt x="321103" y="196850"/>
                    <a:pt x="311975" y="173831"/>
                  </a:cubicBezTo>
                  <a:cubicBezTo>
                    <a:pt x="302847" y="150812"/>
                    <a:pt x="300465" y="133747"/>
                    <a:pt x="288162" y="121444"/>
                  </a:cubicBezTo>
                  <a:cubicBezTo>
                    <a:pt x="275859" y="109141"/>
                    <a:pt x="257206" y="104775"/>
                    <a:pt x="238156" y="100013"/>
                  </a:cubicBezTo>
                  <a:cubicBezTo>
                    <a:pt x="219106" y="95251"/>
                    <a:pt x="188149" y="90885"/>
                    <a:pt x="173862" y="92869"/>
                  </a:cubicBezTo>
                  <a:cubicBezTo>
                    <a:pt x="159575" y="94853"/>
                    <a:pt x="158384" y="109141"/>
                    <a:pt x="152431" y="111919"/>
                  </a:cubicBezTo>
                  <a:cubicBezTo>
                    <a:pt x="146478" y="114697"/>
                    <a:pt x="138143" y="113110"/>
                    <a:pt x="138143" y="109538"/>
                  </a:cubicBezTo>
                  <a:cubicBezTo>
                    <a:pt x="138143" y="105966"/>
                    <a:pt x="158781" y="94457"/>
                    <a:pt x="152431" y="90488"/>
                  </a:cubicBezTo>
                  <a:cubicBezTo>
                    <a:pt x="146081" y="86519"/>
                    <a:pt x="120681" y="83741"/>
                    <a:pt x="100043" y="85725"/>
                  </a:cubicBezTo>
                  <a:cubicBezTo>
                    <a:pt x="79405" y="87709"/>
                    <a:pt x="50434" y="94060"/>
                    <a:pt x="28606" y="102394"/>
                  </a:cubicBezTo>
                  <a:lnTo>
                    <a:pt x="11283" y="111299"/>
                  </a:lnTo>
                  <a:lnTo>
                    <a:pt x="0" y="89959"/>
                  </a:lnTo>
                  <a:lnTo>
                    <a:pt x="45275" y="71438"/>
                  </a:lnTo>
                  <a:cubicBezTo>
                    <a:pt x="63928" y="66279"/>
                    <a:pt x="81787" y="62309"/>
                    <a:pt x="104806" y="61912"/>
                  </a:cubicBezTo>
                  <a:cubicBezTo>
                    <a:pt x="127825" y="61515"/>
                    <a:pt x="161559" y="66674"/>
                    <a:pt x="183387" y="69056"/>
                  </a:cubicBezTo>
                  <a:cubicBezTo>
                    <a:pt x="205215" y="71438"/>
                    <a:pt x="220297" y="74217"/>
                    <a:pt x="235775" y="76201"/>
                  </a:cubicBezTo>
                  <a:cubicBezTo>
                    <a:pt x="251253" y="78185"/>
                    <a:pt x="274272" y="84932"/>
                    <a:pt x="276256" y="80963"/>
                  </a:cubicBezTo>
                  <a:cubicBezTo>
                    <a:pt x="278240" y="76994"/>
                    <a:pt x="258000" y="61516"/>
                    <a:pt x="247681" y="52388"/>
                  </a:cubicBezTo>
                  <a:cubicBezTo>
                    <a:pt x="237362" y="43260"/>
                    <a:pt x="227440" y="34925"/>
                    <a:pt x="214343" y="26194"/>
                  </a:cubicBezTo>
                  <a:cubicBezTo>
                    <a:pt x="201246" y="17463"/>
                    <a:pt x="166719" y="0"/>
                    <a:pt x="169100" y="0"/>
                  </a:cubicBezTo>
                  <a:close/>
                </a:path>
              </a:pathLst>
            </a:custGeom>
            <a:solidFill>
              <a:srgbClr val="10A05B"/>
            </a:solidFill>
            <a:ln w="3175"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86" name="任意多边形 85"/>
            <p:cNvSpPr/>
            <p:nvPr/>
          </p:nvSpPr>
          <p:spPr>
            <a:xfrm>
              <a:off x="4416941" y="1664934"/>
              <a:ext cx="838878" cy="1319697"/>
            </a:xfrm>
            <a:custGeom>
              <a:avLst/>
              <a:gdLst>
                <a:gd name="connsiteX0" fmla="*/ 487962 w 838878"/>
                <a:gd name="connsiteY0" fmla="*/ 8135 h 1319697"/>
                <a:gd name="connsiteX1" fmla="*/ 807049 w 838878"/>
                <a:gd name="connsiteY1" fmla="*/ 427235 h 1319697"/>
                <a:gd name="connsiteX2" fmla="*/ 807049 w 838878"/>
                <a:gd name="connsiteY2" fmla="*/ 874910 h 1319697"/>
                <a:gd name="connsiteX3" fmla="*/ 626074 w 838878"/>
                <a:gd name="connsiteY3" fmla="*/ 1232098 h 1319697"/>
                <a:gd name="connsiteX4" fmla="*/ 206974 w 838878"/>
                <a:gd name="connsiteY4" fmla="*/ 1317823 h 1319697"/>
                <a:gd name="connsiteX5" fmla="*/ 2187 w 838878"/>
                <a:gd name="connsiteY5" fmla="*/ 1179710 h 1319697"/>
                <a:gd name="connsiteX6" fmla="*/ 102199 w 838878"/>
                <a:gd name="connsiteY6" fmla="*/ 860623 h 1319697"/>
                <a:gd name="connsiteX7" fmla="*/ 154587 w 838878"/>
                <a:gd name="connsiteY7" fmla="*/ 484385 h 1319697"/>
                <a:gd name="connsiteX8" fmla="*/ 226024 w 838878"/>
                <a:gd name="connsiteY8" fmla="*/ 174823 h 1319697"/>
                <a:gd name="connsiteX9" fmla="*/ 487962 w 838878"/>
                <a:gd name="connsiteY9" fmla="*/ 8135 h 1319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878" h="1319697">
                  <a:moveTo>
                    <a:pt x="487962" y="8135"/>
                  </a:moveTo>
                  <a:cubicBezTo>
                    <a:pt x="584799" y="50204"/>
                    <a:pt x="753868" y="282773"/>
                    <a:pt x="807049" y="427235"/>
                  </a:cubicBezTo>
                  <a:cubicBezTo>
                    <a:pt x="860230" y="571698"/>
                    <a:pt x="837212" y="740766"/>
                    <a:pt x="807049" y="874910"/>
                  </a:cubicBezTo>
                  <a:cubicBezTo>
                    <a:pt x="776887" y="1009054"/>
                    <a:pt x="726087" y="1158279"/>
                    <a:pt x="626074" y="1232098"/>
                  </a:cubicBezTo>
                  <a:cubicBezTo>
                    <a:pt x="526061" y="1305917"/>
                    <a:pt x="310955" y="1326554"/>
                    <a:pt x="206974" y="1317823"/>
                  </a:cubicBezTo>
                  <a:cubicBezTo>
                    <a:pt x="102993" y="1309092"/>
                    <a:pt x="19649" y="1255910"/>
                    <a:pt x="2187" y="1179710"/>
                  </a:cubicBezTo>
                  <a:cubicBezTo>
                    <a:pt x="-15276" y="1103510"/>
                    <a:pt x="76799" y="976510"/>
                    <a:pt x="102199" y="860623"/>
                  </a:cubicBezTo>
                  <a:cubicBezTo>
                    <a:pt x="127599" y="744736"/>
                    <a:pt x="133950" y="598685"/>
                    <a:pt x="154587" y="484385"/>
                  </a:cubicBezTo>
                  <a:cubicBezTo>
                    <a:pt x="175224" y="370085"/>
                    <a:pt x="175224" y="252611"/>
                    <a:pt x="226024" y="174823"/>
                  </a:cubicBezTo>
                  <a:cubicBezTo>
                    <a:pt x="276824" y="97036"/>
                    <a:pt x="391125" y="-33934"/>
                    <a:pt x="487962" y="81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softEdge rad="152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8" name="椭圆 87"/>
            <p:cNvSpPr/>
            <p:nvPr/>
          </p:nvSpPr>
          <p:spPr>
            <a:xfrm>
              <a:off x="5417591" y="2337293"/>
              <a:ext cx="216000" cy="216000"/>
            </a:xfrm>
            <a:prstGeom prst="ellipse">
              <a:avLst/>
            </a:prstGeom>
            <a:solidFill>
              <a:srgbClr val="10A05B"/>
            </a:solidFill>
            <a:ln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9" name="任意多边形 88"/>
            <p:cNvSpPr/>
            <p:nvPr/>
          </p:nvSpPr>
          <p:spPr>
            <a:xfrm>
              <a:off x="3825630" y="789816"/>
              <a:ext cx="4248524" cy="3254112"/>
            </a:xfrm>
            <a:custGeom>
              <a:avLst/>
              <a:gdLst>
                <a:gd name="connsiteX0" fmla="*/ 692733 w 4236985"/>
                <a:gd name="connsiteY0" fmla="*/ 219069 h 3261206"/>
                <a:gd name="connsiteX1" fmla="*/ 1036764 w 4236985"/>
                <a:gd name="connsiteY1" fmla="*/ 47053 h 3261206"/>
                <a:gd name="connsiteX2" fmla="*/ 1471331 w 4236985"/>
                <a:gd name="connsiteY2" fmla="*/ 1786 h 3261206"/>
                <a:gd name="connsiteX3" fmla="*/ 1969271 w 4236985"/>
                <a:gd name="connsiteY3" fmla="*/ 92321 h 3261206"/>
                <a:gd name="connsiteX4" fmla="*/ 2394784 w 4236985"/>
                <a:gd name="connsiteY4" fmla="*/ 264336 h 3261206"/>
                <a:gd name="connsiteX5" fmla="*/ 2937992 w 4236985"/>
                <a:gd name="connsiteY5" fmla="*/ 409192 h 3261206"/>
                <a:gd name="connsiteX6" fmla="*/ 3417826 w 4236985"/>
                <a:gd name="connsiteY6" fmla="*/ 463513 h 3261206"/>
                <a:gd name="connsiteX7" fmla="*/ 3970087 w 4236985"/>
                <a:gd name="connsiteY7" fmla="*/ 508780 h 3261206"/>
                <a:gd name="connsiteX8" fmla="*/ 4178317 w 4236985"/>
                <a:gd name="connsiteY8" fmla="*/ 535940 h 3261206"/>
                <a:gd name="connsiteX9" fmla="*/ 4232638 w 4236985"/>
                <a:gd name="connsiteY9" fmla="*/ 662689 h 3261206"/>
                <a:gd name="connsiteX10" fmla="*/ 4087782 w 4236985"/>
                <a:gd name="connsiteY10" fmla="*/ 907132 h 3261206"/>
                <a:gd name="connsiteX11" fmla="*/ 3825232 w 4236985"/>
                <a:gd name="connsiteY11" fmla="*/ 1305485 h 3261206"/>
                <a:gd name="connsiteX12" fmla="*/ 3544574 w 4236985"/>
                <a:gd name="connsiteY12" fmla="*/ 1658570 h 3261206"/>
                <a:gd name="connsiteX13" fmla="*/ 3245810 w 4236985"/>
                <a:gd name="connsiteY13" fmla="*/ 1921121 h 3261206"/>
                <a:gd name="connsiteX14" fmla="*/ 2937992 w 4236985"/>
                <a:gd name="connsiteY14" fmla="*/ 2111243 h 3261206"/>
                <a:gd name="connsiteX15" fmla="*/ 2630174 w 4236985"/>
                <a:gd name="connsiteY15" fmla="*/ 2201778 h 3261206"/>
                <a:gd name="connsiteX16" fmla="*/ 2458158 w 4236985"/>
                <a:gd name="connsiteY16" fmla="*/ 2219885 h 3261206"/>
                <a:gd name="connsiteX17" fmla="*/ 2295196 w 4236985"/>
                <a:gd name="connsiteY17" fmla="*/ 2219885 h 3261206"/>
                <a:gd name="connsiteX18" fmla="*/ 2231822 w 4236985"/>
                <a:gd name="connsiteY18" fmla="*/ 2247045 h 3261206"/>
                <a:gd name="connsiteX19" fmla="*/ 2150341 w 4236985"/>
                <a:gd name="connsiteY19" fmla="*/ 2346633 h 3261206"/>
                <a:gd name="connsiteX20" fmla="*/ 1860630 w 4236985"/>
                <a:gd name="connsiteY20" fmla="*/ 2554863 h 3261206"/>
                <a:gd name="connsiteX21" fmla="*/ 1543758 w 4236985"/>
                <a:gd name="connsiteY21" fmla="*/ 2717826 h 3261206"/>
                <a:gd name="connsiteX22" fmla="*/ 1054871 w 4236985"/>
                <a:gd name="connsiteY22" fmla="*/ 2844574 h 3261206"/>
                <a:gd name="connsiteX23" fmla="*/ 556931 w 4236985"/>
                <a:gd name="connsiteY23" fmla="*/ 3052804 h 3261206"/>
                <a:gd name="connsiteX24" fmla="*/ 285327 w 4236985"/>
                <a:gd name="connsiteY24" fmla="*/ 3197659 h 3261206"/>
                <a:gd name="connsiteX25" fmla="*/ 149525 w 4236985"/>
                <a:gd name="connsiteY25" fmla="*/ 3261033 h 3261206"/>
                <a:gd name="connsiteX26" fmla="*/ 40883 w 4236985"/>
                <a:gd name="connsiteY26" fmla="*/ 3206713 h 3261206"/>
                <a:gd name="connsiteX27" fmla="*/ 31830 w 4236985"/>
                <a:gd name="connsiteY27" fmla="*/ 2971323 h 3261206"/>
                <a:gd name="connsiteX28" fmla="*/ 49937 w 4236985"/>
                <a:gd name="connsiteY28" fmla="*/ 2518649 h 3261206"/>
                <a:gd name="connsiteX29" fmla="*/ 22776 w 4236985"/>
                <a:gd name="connsiteY29" fmla="*/ 2065976 h 3261206"/>
                <a:gd name="connsiteX30" fmla="*/ 4669 w 4236985"/>
                <a:gd name="connsiteY30" fmla="*/ 1577089 h 3261206"/>
                <a:gd name="connsiteX31" fmla="*/ 113311 w 4236985"/>
                <a:gd name="connsiteY31" fmla="*/ 979560 h 3261206"/>
                <a:gd name="connsiteX32" fmla="*/ 330594 w 4236985"/>
                <a:gd name="connsiteY32" fmla="*/ 517833 h 3261206"/>
                <a:gd name="connsiteX33" fmla="*/ 692733 w 4236985"/>
                <a:gd name="connsiteY33" fmla="*/ 219069 h 3261206"/>
                <a:gd name="connsiteX0" fmla="*/ 692733 w 4236985"/>
                <a:gd name="connsiteY0" fmla="*/ 219069 h 3261206"/>
                <a:gd name="connsiteX1" fmla="*/ 1036764 w 4236985"/>
                <a:gd name="connsiteY1" fmla="*/ 47053 h 3261206"/>
                <a:gd name="connsiteX2" fmla="*/ 1471331 w 4236985"/>
                <a:gd name="connsiteY2" fmla="*/ 1786 h 3261206"/>
                <a:gd name="connsiteX3" fmla="*/ 1969271 w 4236985"/>
                <a:gd name="connsiteY3" fmla="*/ 92321 h 3261206"/>
                <a:gd name="connsiteX4" fmla="*/ 2394784 w 4236985"/>
                <a:gd name="connsiteY4" fmla="*/ 264336 h 3261206"/>
                <a:gd name="connsiteX5" fmla="*/ 2937992 w 4236985"/>
                <a:gd name="connsiteY5" fmla="*/ 409192 h 3261206"/>
                <a:gd name="connsiteX6" fmla="*/ 3417826 w 4236985"/>
                <a:gd name="connsiteY6" fmla="*/ 463513 h 3261206"/>
                <a:gd name="connsiteX7" fmla="*/ 3970087 w 4236985"/>
                <a:gd name="connsiteY7" fmla="*/ 508780 h 3261206"/>
                <a:gd name="connsiteX8" fmla="*/ 4178317 w 4236985"/>
                <a:gd name="connsiteY8" fmla="*/ 535940 h 3261206"/>
                <a:gd name="connsiteX9" fmla="*/ 4232638 w 4236985"/>
                <a:gd name="connsiteY9" fmla="*/ 662689 h 3261206"/>
                <a:gd name="connsiteX10" fmla="*/ 4087782 w 4236985"/>
                <a:gd name="connsiteY10" fmla="*/ 907132 h 3261206"/>
                <a:gd name="connsiteX11" fmla="*/ 3825232 w 4236985"/>
                <a:gd name="connsiteY11" fmla="*/ 1305485 h 3261206"/>
                <a:gd name="connsiteX12" fmla="*/ 3544574 w 4236985"/>
                <a:gd name="connsiteY12" fmla="*/ 1658570 h 3261206"/>
                <a:gd name="connsiteX13" fmla="*/ 3245810 w 4236985"/>
                <a:gd name="connsiteY13" fmla="*/ 1921121 h 3261206"/>
                <a:gd name="connsiteX14" fmla="*/ 2937992 w 4236985"/>
                <a:gd name="connsiteY14" fmla="*/ 2111243 h 3261206"/>
                <a:gd name="connsiteX15" fmla="*/ 2630174 w 4236985"/>
                <a:gd name="connsiteY15" fmla="*/ 2201778 h 3261206"/>
                <a:gd name="connsiteX16" fmla="*/ 2458158 w 4236985"/>
                <a:gd name="connsiteY16" fmla="*/ 2219885 h 3261206"/>
                <a:gd name="connsiteX17" fmla="*/ 2295196 w 4236985"/>
                <a:gd name="connsiteY17" fmla="*/ 2219885 h 3261206"/>
                <a:gd name="connsiteX18" fmla="*/ 2231822 w 4236985"/>
                <a:gd name="connsiteY18" fmla="*/ 2247045 h 3261206"/>
                <a:gd name="connsiteX19" fmla="*/ 2150341 w 4236985"/>
                <a:gd name="connsiteY19" fmla="*/ 2346633 h 3261206"/>
                <a:gd name="connsiteX20" fmla="*/ 1860630 w 4236985"/>
                <a:gd name="connsiteY20" fmla="*/ 2554863 h 3261206"/>
                <a:gd name="connsiteX21" fmla="*/ 1543758 w 4236985"/>
                <a:gd name="connsiteY21" fmla="*/ 2717826 h 3261206"/>
                <a:gd name="connsiteX22" fmla="*/ 1054871 w 4236985"/>
                <a:gd name="connsiteY22" fmla="*/ 2844574 h 3261206"/>
                <a:gd name="connsiteX23" fmla="*/ 556931 w 4236985"/>
                <a:gd name="connsiteY23" fmla="*/ 3052804 h 3261206"/>
                <a:gd name="connsiteX24" fmla="*/ 285327 w 4236985"/>
                <a:gd name="connsiteY24" fmla="*/ 3197659 h 3261206"/>
                <a:gd name="connsiteX25" fmla="*/ 149525 w 4236985"/>
                <a:gd name="connsiteY25" fmla="*/ 3261033 h 3261206"/>
                <a:gd name="connsiteX26" fmla="*/ 40883 w 4236985"/>
                <a:gd name="connsiteY26" fmla="*/ 3206713 h 3261206"/>
                <a:gd name="connsiteX27" fmla="*/ 31830 w 4236985"/>
                <a:gd name="connsiteY27" fmla="*/ 2971323 h 3261206"/>
                <a:gd name="connsiteX28" fmla="*/ 49937 w 4236985"/>
                <a:gd name="connsiteY28" fmla="*/ 2518649 h 3261206"/>
                <a:gd name="connsiteX29" fmla="*/ 22776 w 4236985"/>
                <a:gd name="connsiteY29" fmla="*/ 2065976 h 3261206"/>
                <a:gd name="connsiteX30" fmla="*/ 4669 w 4236985"/>
                <a:gd name="connsiteY30" fmla="*/ 1577089 h 3261206"/>
                <a:gd name="connsiteX31" fmla="*/ 113311 w 4236985"/>
                <a:gd name="connsiteY31" fmla="*/ 979560 h 3261206"/>
                <a:gd name="connsiteX32" fmla="*/ 330594 w 4236985"/>
                <a:gd name="connsiteY32" fmla="*/ 541646 h 3261206"/>
                <a:gd name="connsiteX33" fmla="*/ 692733 w 4236985"/>
                <a:gd name="connsiteY33" fmla="*/ 219069 h 3261206"/>
                <a:gd name="connsiteX0" fmla="*/ 691790 w 4236042"/>
                <a:gd name="connsiteY0" fmla="*/ 219069 h 3261206"/>
                <a:gd name="connsiteX1" fmla="*/ 1035821 w 4236042"/>
                <a:gd name="connsiteY1" fmla="*/ 47053 h 3261206"/>
                <a:gd name="connsiteX2" fmla="*/ 1470388 w 4236042"/>
                <a:gd name="connsiteY2" fmla="*/ 1786 h 3261206"/>
                <a:gd name="connsiteX3" fmla="*/ 1968328 w 4236042"/>
                <a:gd name="connsiteY3" fmla="*/ 92321 h 3261206"/>
                <a:gd name="connsiteX4" fmla="*/ 2393841 w 4236042"/>
                <a:gd name="connsiteY4" fmla="*/ 264336 h 3261206"/>
                <a:gd name="connsiteX5" fmla="*/ 2937049 w 4236042"/>
                <a:gd name="connsiteY5" fmla="*/ 409192 h 3261206"/>
                <a:gd name="connsiteX6" fmla="*/ 3416883 w 4236042"/>
                <a:gd name="connsiteY6" fmla="*/ 463513 h 3261206"/>
                <a:gd name="connsiteX7" fmla="*/ 3969144 w 4236042"/>
                <a:gd name="connsiteY7" fmla="*/ 508780 h 3261206"/>
                <a:gd name="connsiteX8" fmla="*/ 4177374 w 4236042"/>
                <a:gd name="connsiteY8" fmla="*/ 535940 h 3261206"/>
                <a:gd name="connsiteX9" fmla="*/ 4231695 w 4236042"/>
                <a:gd name="connsiteY9" fmla="*/ 662689 h 3261206"/>
                <a:gd name="connsiteX10" fmla="*/ 4086839 w 4236042"/>
                <a:gd name="connsiteY10" fmla="*/ 907132 h 3261206"/>
                <a:gd name="connsiteX11" fmla="*/ 3824289 w 4236042"/>
                <a:gd name="connsiteY11" fmla="*/ 1305485 h 3261206"/>
                <a:gd name="connsiteX12" fmla="*/ 3543631 w 4236042"/>
                <a:gd name="connsiteY12" fmla="*/ 1658570 h 3261206"/>
                <a:gd name="connsiteX13" fmla="*/ 3244867 w 4236042"/>
                <a:gd name="connsiteY13" fmla="*/ 1921121 h 3261206"/>
                <a:gd name="connsiteX14" fmla="*/ 2937049 w 4236042"/>
                <a:gd name="connsiteY14" fmla="*/ 2111243 h 3261206"/>
                <a:gd name="connsiteX15" fmla="*/ 2629231 w 4236042"/>
                <a:gd name="connsiteY15" fmla="*/ 2201778 h 3261206"/>
                <a:gd name="connsiteX16" fmla="*/ 2457215 w 4236042"/>
                <a:gd name="connsiteY16" fmla="*/ 2219885 h 3261206"/>
                <a:gd name="connsiteX17" fmla="*/ 2294253 w 4236042"/>
                <a:gd name="connsiteY17" fmla="*/ 2219885 h 3261206"/>
                <a:gd name="connsiteX18" fmla="*/ 2230879 w 4236042"/>
                <a:gd name="connsiteY18" fmla="*/ 2247045 h 3261206"/>
                <a:gd name="connsiteX19" fmla="*/ 2149398 w 4236042"/>
                <a:gd name="connsiteY19" fmla="*/ 2346633 h 3261206"/>
                <a:gd name="connsiteX20" fmla="*/ 1859687 w 4236042"/>
                <a:gd name="connsiteY20" fmla="*/ 2554863 h 3261206"/>
                <a:gd name="connsiteX21" fmla="*/ 1542815 w 4236042"/>
                <a:gd name="connsiteY21" fmla="*/ 2717826 h 3261206"/>
                <a:gd name="connsiteX22" fmla="*/ 1053928 w 4236042"/>
                <a:gd name="connsiteY22" fmla="*/ 2844574 h 3261206"/>
                <a:gd name="connsiteX23" fmla="*/ 555988 w 4236042"/>
                <a:gd name="connsiteY23" fmla="*/ 3052804 h 3261206"/>
                <a:gd name="connsiteX24" fmla="*/ 284384 w 4236042"/>
                <a:gd name="connsiteY24" fmla="*/ 3197659 h 3261206"/>
                <a:gd name="connsiteX25" fmla="*/ 148582 w 4236042"/>
                <a:gd name="connsiteY25" fmla="*/ 3261033 h 3261206"/>
                <a:gd name="connsiteX26" fmla="*/ 39940 w 4236042"/>
                <a:gd name="connsiteY26" fmla="*/ 3206713 h 3261206"/>
                <a:gd name="connsiteX27" fmla="*/ 30887 w 4236042"/>
                <a:gd name="connsiteY27" fmla="*/ 2971323 h 3261206"/>
                <a:gd name="connsiteX28" fmla="*/ 48994 w 4236042"/>
                <a:gd name="connsiteY28" fmla="*/ 2518649 h 3261206"/>
                <a:gd name="connsiteX29" fmla="*/ 21833 w 4236042"/>
                <a:gd name="connsiteY29" fmla="*/ 2065976 h 3261206"/>
                <a:gd name="connsiteX30" fmla="*/ 3726 w 4236042"/>
                <a:gd name="connsiteY30" fmla="*/ 1577089 h 3261206"/>
                <a:gd name="connsiteX31" fmla="*/ 98081 w 4236042"/>
                <a:gd name="connsiteY31" fmla="*/ 979560 h 3261206"/>
                <a:gd name="connsiteX32" fmla="*/ 329651 w 4236042"/>
                <a:gd name="connsiteY32" fmla="*/ 541646 h 3261206"/>
                <a:gd name="connsiteX33" fmla="*/ 691790 w 4236042"/>
                <a:gd name="connsiteY33" fmla="*/ 219069 h 3261206"/>
                <a:gd name="connsiteX0" fmla="*/ 691790 w 4236042"/>
                <a:gd name="connsiteY0" fmla="*/ 219069 h 3261262"/>
                <a:gd name="connsiteX1" fmla="*/ 1035821 w 4236042"/>
                <a:gd name="connsiteY1" fmla="*/ 47053 h 3261262"/>
                <a:gd name="connsiteX2" fmla="*/ 1470388 w 4236042"/>
                <a:gd name="connsiteY2" fmla="*/ 1786 h 3261262"/>
                <a:gd name="connsiteX3" fmla="*/ 1968328 w 4236042"/>
                <a:gd name="connsiteY3" fmla="*/ 92321 h 3261262"/>
                <a:gd name="connsiteX4" fmla="*/ 2393841 w 4236042"/>
                <a:gd name="connsiteY4" fmla="*/ 264336 h 3261262"/>
                <a:gd name="connsiteX5" fmla="*/ 2937049 w 4236042"/>
                <a:gd name="connsiteY5" fmla="*/ 409192 h 3261262"/>
                <a:gd name="connsiteX6" fmla="*/ 3416883 w 4236042"/>
                <a:gd name="connsiteY6" fmla="*/ 463513 h 3261262"/>
                <a:gd name="connsiteX7" fmla="*/ 3969144 w 4236042"/>
                <a:gd name="connsiteY7" fmla="*/ 508780 h 3261262"/>
                <a:gd name="connsiteX8" fmla="*/ 4177374 w 4236042"/>
                <a:gd name="connsiteY8" fmla="*/ 535940 h 3261262"/>
                <a:gd name="connsiteX9" fmla="*/ 4231695 w 4236042"/>
                <a:gd name="connsiteY9" fmla="*/ 662689 h 3261262"/>
                <a:gd name="connsiteX10" fmla="*/ 4086839 w 4236042"/>
                <a:gd name="connsiteY10" fmla="*/ 907132 h 3261262"/>
                <a:gd name="connsiteX11" fmla="*/ 3824289 w 4236042"/>
                <a:gd name="connsiteY11" fmla="*/ 1305485 h 3261262"/>
                <a:gd name="connsiteX12" fmla="*/ 3543631 w 4236042"/>
                <a:gd name="connsiteY12" fmla="*/ 1658570 h 3261262"/>
                <a:gd name="connsiteX13" fmla="*/ 3244867 w 4236042"/>
                <a:gd name="connsiteY13" fmla="*/ 1921121 h 3261262"/>
                <a:gd name="connsiteX14" fmla="*/ 2937049 w 4236042"/>
                <a:gd name="connsiteY14" fmla="*/ 2111243 h 3261262"/>
                <a:gd name="connsiteX15" fmla="*/ 2629231 w 4236042"/>
                <a:gd name="connsiteY15" fmla="*/ 2201778 h 3261262"/>
                <a:gd name="connsiteX16" fmla="*/ 2457215 w 4236042"/>
                <a:gd name="connsiteY16" fmla="*/ 2219885 h 3261262"/>
                <a:gd name="connsiteX17" fmla="*/ 2294253 w 4236042"/>
                <a:gd name="connsiteY17" fmla="*/ 2219885 h 3261262"/>
                <a:gd name="connsiteX18" fmla="*/ 2230879 w 4236042"/>
                <a:gd name="connsiteY18" fmla="*/ 2247045 h 3261262"/>
                <a:gd name="connsiteX19" fmla="*/ 2149398 w 4236042"/>
                <a:gd name="connsiteY19" fmla="*/ 2346633 h 3261262"/>
                <a:gd name="connsiteX20" fmla="*/ 1859687 w 4236042"/>
                <a:gd name="connsiteY20" fmla="*/ 2554863 h 3261262"/>
                <a:gd name="connsiteX21" fmla="*/ 1542815 w 4236042"/>
                <a:gd name="connsiteY21" fmla="*/ 2717826 h 3261262"/>
                <a:gd name="connsiteX22" fmla="*/ 1053928 w 4236042"/>
                <a:gd name="connsiteY22" fmla="*/ 2844574 h 3261262"/>
                <a:gd name="connsiteX23" fmla="*/ 555988 w 4236042"/>
                <a:gd name="connsiteY23" fmla="*/ 3052804 h 3261262"/>
                <a:gd name="connsiteX24" fmla="*/ 284384 w 4236042"/>
                <a:gd name="connsiteY24" fmla="*/ 3197659 h 3261262"/>
                <a:gd name="connsiteX25" fmla="*/ 148582 w 4236042"/>
                <a:gd name="connsiteY25" fmla="*/ 3261033 h 3261262"/>
                <a:gd name="connsiteX26" fmla="*/ 44703 w 4236042"/>
                <a:gd name="connsiteY26" fmla="*/ 3178138 h 3261262"/>
                <a:gd name="connsiteX27" fmla="*/ 30887 w 4236042"/>
                <a:gd name="connsiteY27" fmla="*/ 2971323 h 3261262"/>
                <a:gd name="connsiteX28" fmla="*/ 48994 w 4236042"/>
                <a:gd name="connsiteY28" fmla="*/ 2518649 h 3261262"/>
                <a:gd name="connsiteX29" fmla="*/ 21833 w 4236042"/>
                <a:gd name="connsiteY29" fmla="*/ 2065976 h 3261262"/>
                <a:gd name="connsiteX30" fmla="*/ 3726 w 4236042"/>
                <a:gd name="connsiteY30" fmla="*/ 1577089 h 3261262"/>
                <a:gd name="connsiteX31" fmla="*/ 98081 w 4236042"/>
                <a:gd name="connsiteY31" fmla="*/ 979560 h 3261262"/>
                <a:gd name="connsiteX32" fmla="*/ 329651 w 4236042"/>
                <a:gd name="connsiteY32" fmla="*/ 541646 h 3261262"/>
                <a:gd name="connsiteX33" fmla="*/ 691790 w 4236042"/>
                <a:gd name="connsiteY33" fmla="*/ 219069 h 3261262"/>
                <a:gd name="connsiteX0" fmla="*/ 691790 w 4236042"/>
                <a:gd name="connsiteY0" fmla="*/ 219069 h 3256528"/>
                <a:gd name="connsiteX1" fmla="*/ 1035821 w 4236042"/>
                <a:gd name="connsiteY1" fmla="*/ 47053 h 3256528"/>
                <a:gd name="connsiteX2" fmla="*/ 1470388 w 4236042"/>
                <a:gd name="connsiteY2" fmla="*/ 1786 h 3256528"/>
                <a:gd name="connsiteX3" fmla="*/ 1968328 w 4236042"/>
                <a:gd name="connsiteY3" fmla="*/ 92321 h 3256528"/>
                <a:gd name="connsiteX4" fmla="*/ 2393841 w 4236042"/>
                <a:gd name="connsiteY4" fmla="*/ 264336 h 3256528"/>
                <a:gd name="connsiteX5" fmla="*/ 2937049 w 4236042"/>
                <a:gd name="connsiteY5" fmla="*/ 409192 h 3256528"/>
                <a:gd name="connsiteX6" fmla="*/ 3416883 w 4236042"/>
                <a:gd name="connsiteY6" fmla="*/ 463513 h 3256528"/>
                <a:gd name="connsiteX7" fmla="*/ 3969144 w 4236042"/>
                <a:gd name="connsiteY7" fmla="*/ 508780 h 3256528"/>
                <a:gd name="connsiteX8" fmla="*/ 4177374 w 4236042"/>
                <a:gd name="connsiteY8" fmla="*/ 535940 h 3256528"/>
                <a:gd name="connsiteX9" fmla="*/ 4231695 w 4236042"/>
                <a:gd name="connsiteY9" fmla="*/ 662689 h 3256528"/>
                <a:gd name="connsiteX10" fmla="*/ 4086839 w 4236042"/>
                <a:gd name="connsiteY10" fmla="*/ 907132 h 3256528"/>
                <a:gd name="connsiteX11" fmla="*/ 3824289 w 4236042"/>
                <a:gd name="connsiteY11" fmla="*/ 1305485 h 3256528"/>
                <a:gd name="connsiteX12" fmla="*/ 3543631 w 4236042"/>
                <a:gd name="connsiteY12" fmla="*/ 1658570 h 3256528"/>
                <a:gd name="connsiteX13" fmla="*/ 3244867 w 4236042"/>
                <a:gd name="connsiteY13" fmla="*/ 1921121 h 3256528"/>
                <a:gd name="connsiteX14" fmla="*/ 2937049 w 4236042"/>
                <a:gd name="connsiteY14" fmla="*/ 2111243 h 3256528"/>
                <a:gd name="connsiteX15" fmla="*/ 2629231 w 4236042"/>
                <a:gd name="connsiteY15" fmla="*/ 2201778 h 3256528"/>
                <a:gd name="connsiteX16" fmla="*/ 2457215 w 4236042"/>
                <a:gd name="connsiteY16" fmla="*/ 2219885 h 3256528"/>
                <a:gd name="connsiteX17" fmla="*/ 2294253 w 4236042"/>
                <a:gd name="connsiteY17" fmla="*/ 2219885 h 3256528"/>
                <a:gd name="connsiteX18" fmla="*/ 2230879 w 4236042"/>
                <a:gd name="connsiteY18" fmla="*/ 2247045 h 3256528"/>
                <a:gd name="connsiteX19" fmla="*/ 2149398 w 4236042"/>
                <a:gd name="connsiteY19" fmla="*/ 2346633 h 3256528"/>
                <a:gd name="connsiteX20" fmla="*/ 1859687 w 4236042"/>
                <a:gd name="connsiteY20" fmla="*/ 2554863 h 3256528"/>
                <a:gd name="connsiteX21" fmla="*/ 1542815 w 4236042"/>
                <a:gd name="connsiteY21" fmla="*/ 2717826 h 3256528"/>
                <a:gd name="connsiteX22" fmla="*/ 1053928 w 4236042"/>
                <a:gd name="connsiteY22" fmla="*/ 2844574 h 3256528"/>
                <a:gd name="connsiteX23" fmla="*/ 555988 w 4236042"/>
                <a:gd name="connsiteY23" fmla="*/ 3052804 h 3256528"/>
                <a:gd name="connsiteX24" fmla="*/ 284384 w 4236042"/>
                <a:gd name="connsiteY24" fmla="*/ 3197659 h 3256528"/>
                <a:gd name="connsiteX25" fmla="*/ 148582 w 4236042"/>
                <a:gd name="connsiteY25" fmla="*/ 3256270 h 3256528"/>
                <a:gd name="connsiteX26" fmla="*/ 44703 w 4236042"/>
                <a:gd name="connsiteY26" fmla="*/ 3178138 h 3256528"/>
                <a:gd name="connsiteX27" fmla="*/ 30887 w 4236042"/>
                <a:gd name="connsiteY27" fmla="*/ 2971323 h 3256528"/>
                <a:gd name="connsiteX28" fmla="*/ 48994 w 4236042"/>
                <a:gd name="connsiteY28" fmla="*/ 2518649 h 3256528"/>
                <a:gd name="connsiteX29" fmla="*/ 21833 w 4236042"/>
                <a:gd name="connsiteY29" fmla="*/ 2065976 h 3256528"/>
                <a:gd name="connsiteX30" fmla="*/ 3726 w 4236042"/>
                <a:gd name="connsiteY30" fmla="*/ 1577089 h 3256528"/>
                <a:gd name="connsiteX31" fmla="*/ 98081 w 4236042"/>
                <a:gd name="connsiteY31" fmla="*/ 979560 h 3256528"/>
                <a:gd name="connsiteX32" fmla="*/ 329651 w 4236042"/>
                <a:gd name="connsiteY32" fmla="*/ 541646 h 3256528"/>
                <a:gd name="connsiteX33" fmla="*/ 691790 w 4236042"/>
                <a:gd name="connsiteY33" fmla="*/ 219069 h 3256528"/>
                <a:gd name="connsiteX0" fmla="*/ 691790 w 4236042"/>
                <a:gd name="connsiteY0" fmla="*/ 219069 h 3256528"/>
                <a:gd name="connsiteX1" fmla="*/ 1035821 w 4236042"/>
                <a:gd name="connsiteY1" fmla="*/ 47053 h 3256528"/>
                <a:gd name="connsiteX2" fmla="*/ 1470388 w 4236042"/>
                <a:gd name="connsiteY2" fmla="*/ 1786 h 3256528"/>
                <a:gd name="connsiteX3" fmla="*/ 1968328 w 4236042"/>
                <a:gd name="connsiteY3" fmla="*/ 92321 h 3256528"/>
                <a:gd name="connsiteX4" fmla="*/ 2393841 w 4236042"/>
                <a:gd name="connsiteY4" fmla="*/ 264336 h 3256528"/>
                <a:gd name="connsiteX5" fmla="*/ 2937049 w 4236042"/>
                <a:gd name="connsiteY5" fmla="*/ 409192 h 3256528"/>
                <a:gd name="connsiteX6" fmla="*/ 3416883 w 4236042"/>
                <a:gd name="connsiteY6" fmla="*/ 463513 h 3256528"/>
                <a:gd name="connsiteX7" fmla="*/ 3969144 w 4236042"/>
                <a:gd name="connsiteY7" fmla="*/ 508780 h 3256528"/>
                <a:gd name="connsiteX8" fmla="*/ 4177374 w 4236042"/>
                <a:gd name="connsiteY8" fmla="*/ 535940 h 3256528"/>
                <a:gd name="connsiteX9" fmla="*/ 4231695 w 4236042"/>
                <a:gd name="connsiteY9" fmla="*/ 662689 h 3256528"/>
                <a:gd name="connsiteX10" fmla="*/ 4086839 w 4236042"/>
                <a:gd name="connsiteY10" fmla="*/ 907132 h 3256528"/>
                <a:gd name="connsiteX11" fmla="*/ 3824289 w 4236042"/>
                <a:gd name="connsiteY11" fmla="*/ 1305485 h 3256528"/>
                <a:gd name="connsiteX12" fmla="*/ 3543631 w 4236042"/>
                <a:gd name="connsiteY12" fmla="*/ 1658570 h 3256528"/>
                <a:gd name="connsiteX13" fmla="*/ 3244867 w 4236042"/>
                <a:gd name="connsiteY13" fmla="*/ 1921121 h 3256528"/>
                <a:gd name="connsiteX14" fmla="*/ 2937049 w 4236042"/>
                <a:gd name="connsiteY14" fmla="*/ 2111243 h 3256528"/>
                <a:gd name="connsiteX15" fmla="*/ 2629231 w 4236042"/>
                <a:gd name="connsiteY15" fmla="*/ 2201778 h 3256528"/>
                <a:gd name="connsiteX16" fmla="*/ 2457215 w 4236042"/>
                <a:gd name="connsiteY16" fmla="*/ 2219885 h 3256528"/>
                <a:gd name="connsiteX17" fmla="*/ 2294253 w 4236042"/>
                <a:gd name="connsiteY17" fmla="*/ 2219885 h 3256528"/>
                <a:gd name="connsiteX18" fmla="*/ 2230879 w 4236042"/>
                <a:gd name="connsiteY18" fmla="*/ 2247045 h 3256528"/>
                <a:gd name="connsiteX19" fmla="*/ 2149398 w 4236042"/>
                <a:gd name="connsiteY19" fmla="*/ 2346633 h 3256528"/>
                <a:gd name="connsiteX20" fmla="*/ 1859687 w 4236042"/>
                <a:gd name="connsiteY20" fmla="*/ 2554863 h 3256528"/>
                <a:gd name="connsiteX21" fmla="*/ 1542815 w 4236042"/>
                <a:gd name="connsiteY21" fmla="*/ 2708301 h 3256528"/>
                <a:gd name="connsiteX22" fmla="*/ 1053928 w 4236042"/>
                <a:gd name="connsiteY22" fmla="*/ 2844574 h 3256528"/>
                <a:gd name="connsiteX23" fmla="*/ 555988 w 4236042"/>
                <a:gd name="connsiteY23" fmla="*/ 3052804 h 3256528"/>
                <a:gd name="connsiteX24" fmla="*/ 284384 w 4236042"/>
                <a:gd name="connsiteY24" fmla="*/ 3197659 h 3256528"/>
                <a:gd name="connsiteX25" fmla="*/ 148582 w 4236042"/>
                <a:gd name="connsiteY25" fmla="*/ 3256270 h 3256528"/>
                <a:gd name="connsiteX26" fmla="*/ 44703 w 4236042"/>
                <a:gd name="connsiteY26" fmla="*/ 3178138 h 3256528"/>
                <a:gd name="connsiteX27" fmla="*/ 30887 w 4236042"/>
                <a:gd name="connsiteY27" fmla="*/ 2971323 h 3256528"/>
                <a:gd name="connsiteX28" fmla="*/ 48994 w 4236042"/>
                <a:gd name="connsiteY28" fmla="*/ 2518649 h 3256528"/>
                <a:gd name="connsiteX29" fmla="*/ 21833 w 4236042"/>
                <a:gd name="connsiteY29" fmla="*/ 2065976 h 3256528"/>
                <a:gd name="connsiteX30" fmla="*/ 3726 w 4236042"/>
                <a:gd name="connsiteY30" fmla="*/ 1577089 h 3256528"/>
                <a:gd name="connsiteX31" fmla="*/ 98081 w 4236042"/>
                <a:gd name="connsiteY31" fmla="*/ 979560 h 3256528"/>
                <a:gd name="connsiteX32" fmla="*/ 329651 w 4236042"/>
                <a:gd name="connsiteY32" fmla="*/ 541646 h 3256528"/>
                <a:gd name="connsiteX33" fmla="*/ 691790 w 4236042"/>
                <a:gd name="connsiteY33" fmla="*/ 219069 h 3256528"/>
                <a:gd name="connsiteX0" fmla="*/ 691790 w 4236042"/>
                <a:gd name="connsiteY0" fmla="*/ 219069 h 3256528"/>
                <a:gd name="connsiteX1" fmla="*/ 1035821 w 4236042"/>
                <a:gd name="connsiteY1" fmla="*/ 47053 h 3256528"/>
                <a:gd name="connsiteX2" fmla="*/ 1470388 w 4236042"/>
                <a:gd name="connsiteY2" fmla="*/ 1786 h 3256528"/>
                <a:gd name="connsiteX3" fmla="*/ 1968328 w 4236042"/>
                <a:gd name="connsiteY3" fmla="*/ 92321 h 3256528"/>
                <a:gd name="connsiteX4" fmla="*/ 2393841 w 4236042"/>
                <a:gd name="connsiteY4" fmla="*/ 264336 h 3256528"/>
                <a:gd name="connsiteX5" fmla="*/ 2937049 w 4236042"/>
                <a:gd name="connsiteY5" fmla="*/ 409192 h 3256528"/>
                <a:gd name="connsiteX6" fmla="*/ 3416883 w 4236042"/>
                <a:gd name="connsiteY6" fmla="*/ 463513 h 3256528"/>
                <a:gd name="connsiteX7" fmla="*/ 3969144 w 4236042"/>
                <a:gd name="connsiteY7" fmla="*/ 508780 h 3256528"/>
                <a:gd name="connsiteX8" fmla="*/ 4177374 w 4236042"/>
                <a:gd name="connsiteY8" fmla="*/ 535940 h 3256528"/>
                <a:gd name="connsiteX9" fmla="*/ 4231695 w 4236042"/>
                <a:gd name="connsiteY9" fmla="*/ 662689 h 3256528"/>
                <a:gd name="connsiteX10" fmla="*/ 4086839 w 4236042"/>
                <a:gd name="connsiteY10" fmla="*/ 907132 h 3256528"/>
                <a:gd name="connsiteX11" fmla="*/ 3824289 w 4236042"/>
                <a:gd name="connsiteY11" fmla="*/ 1305485 h 3256528"/>
                <a:gd name="connsiteX12" fmla="*/ 3543631 w 4236042"/>
                <a:gd name="connsiteY12" fmla="*/ 1658570 h 3256528"/>
                <a:gd name="connsiteX13" fmla="*/ 3244867 w 4236042"/>
                <a:gd name="connsiteY13" fmla="*/ 1921121 h 3256528"/>
                <a:gd name="connsiteX14" fmla="*/ 2937049 w 4236042"/>
                <a:gd name="connsiteY14" fmla="*/ 2111243 h 3256528"/>
                <a:gd name="connsiteX15" fmla="*/ 2629231 w 4236042"/>
                <a:gd name="connsiteY15" fmla="*/ 2201778 h 3256528"/>
                <a:gd name="connsiteX16" fmla="*/ 2457215 w 4236042"/>
                <a:gd name="connsiteY16" fmla="*/ 2219885 h 3256528"/>
                <a:gd name="connsiteX17" fmla="*/ 2294253 w 4236042"/>
                <a:gd name="connsiteY17" fmla="*/ 2219885 h 3256528"/>
                <a:gd name="connsiteX18" fmla="*/ 2230879 w 4236042"/>
                <a:gd name="connsiteY18" fmla="*/ 2247045 h 3256528"/>
                <a:gd name="connsiteX19" fmla="*/ 2135111 w 4236042"/>
                <a:gd name="connsiteY19" fmla="*/ 2365683 h 3256528"/>
                <a:gd name="connsiteX20" fmla="*/ 1859687 w 4236042"/>
                <a:gd name="connsiteY20" fmla="*/ 2554863 h 3256528"/>
                <a:gd name="connsiteX21" fmla="*/ 1542815 w 4236042"/>
                <a:gd name="connsiteY21" fmla="*/ 2708301 h 3256528"/>
                <a:gd name="connsiteX22" fmla="*/ 1053928 w 4236042"/>
                <a:gd name="connsiteY22" fmla="*/ 2844574 h 3256528"/>
                <a:gd name="connsiteX23" fmla="*/ 555988 w 4236042"/>
                <a:gd name="connsiteY23" fmla="*/ 3052804 h 3256528"/>
                <a:gd name="connsiteX24" fmla="*/ 284384 w 4236042"/>
                <a:gd name="connsiteY24" fmla="*/ 3197659 h 3256528"/>
                <a:gd name="connsiteX25" fmla="*/ 148582 w 4236042"/>
                <a:gd name="connsiteY25" fmla="*/ 3256270 h 3256528"/>
                <a:gd name="connsiteX26" fmla="*/ 44703 w 4236042"/>
                <a:gd name="connsiteY26" fmla="*/ 3178138 h 3256528"/>
                <a:gd name="connsiteX27" fmla="*/ 30887 w 4236042"/>
                <a:gd name="connsiteY27" fmla="*/ 2971323 h 3256528"/>
                <a:gd name="connsiteX28" fmla="*/ 48994 w 4236042"/>
                <a:gd name="connsiteY28" fmla="*/ 2518649 h 3256528"/>
                <a:gd name="connsiteX29" fmla="*/ 21833 w 4236042"/>
                <a:gd name="connsiteY29" fmla="*/ 2065976 h 3256528"/>
                <a:gd name="connsiteX30" fmla="*/ 3726 w 4236042"/>
                <a:gd name="connsiteY30" fmla="*/ 1577089 h 3256528"/>
                <a:gd name="connsiteX31" fmla="*/ 98081 w 4236042"/>
                <a:gd name="connsiteY31" fmla="*/ 979560 h 3256528"/>
                <a:gd name="connsiteX32" fmla="*/ 329651 w 4236042"/>
                <a:gd name="connsiteY32" fmla="*/ 541646 h 3256528"/>
                <a:gd name="connsiteX33" fmla="*/ 691790 w 4236042"/>
                <a:gd name="connsiteY33" fmla="*/ 219069 h 3256528"/>
                <a:gd name="connsiteX0" fmla="*/ 691790 w 4236042"/>
                <a:gd name="connsiteY0" fmla="*/ 219069 h 3256528"/>
                <a:gd name="connsiteX1" fmla="*/ 1035821 w 4236042"/>
                <a:gd name="connsiteY1" fmla="*/ 47053 h 3256528"/>
                <a:gd name="connsiteX2" fmla="*/ 1470388 w 4236042"/>
                <a:gd name="connsiteY2" fmla="*/ 1786 h 3256528"/>
                <a:gd name="connsiteX3" fmla="*/ 1968328 w 4236042"/>
                <a:gd name="connsiteY3" fmla="*/ 92321 h 3256528"/>
                <a:gd name="connsiteX4" fmla="*/ 2393841 w 4236042"/>
                <a:gd name="connsiteY4" fmla="*/ 264336 h 3256528"/>
                <a:gd name="connsiteX5" fmla="*/ 2937049 w 4236042"/>
                <a:gd name="connsiteY5" fmla="*/ 409192 h 3256528"/>
                <a:gd name="connsiteX6" fmla="*/ 3416883 w 4236042"/>
                <a:gd name="connsiteY6" fmla="*/ 463513 h 3256528"/>
                <a:gd name="connsiteX7" fmla="*/ 3969144 w 4236042"/>
                <a:gd name="connsiteY7" fmla="*/ 508780 h 3256528"/>
                <a:gd name="connsiteX8" fmla="*/ 4177374 w 4236042"/>
                <a:gd name="connsiteY8" fmla="*/ 535940 h 3256528"/>
                <a:gd name="connsiteX9" fmla="*/ 4231695 w 4236042"/>
                <a:gd name="connsiteY9" fmla="*/ 662689 h 3256528"/>
                <a:gd name="connsiteX10" fmla="*/ 4086839 w 4236042"/>
                <a:gd name="connsiteY10" fmla="*/ 907132 h 3256528"/>
                <a:gd name="connsiteX11" fmla="*/ 3824289 w 4236042"/>
                <a:gd name="connsiteY11" fmla="*/ 1305485 h 3256528"/>
                <a:gd name="connsiteX12" fmla="*/ 3543631 w 4236042"/>
                <a:gd name="connsiteY12" fmla="*/ 1658570 h 3256528"/>
                <a:gd name="connsiteX13" fmla="*/ 3244867 w 4236042"/>
                <a:gd name="connsiteY13" fmla="*/ 1921121 h 3256528"/>
                <a:gd name="connsiteX14" fmla="*/ 2937049 w 4236042"/>
                <a:gd name="connsiteY14" fmla="*/ 2111243 h 3256528"/>
                <a:gd name="connsiteX15" fmla="*/ 2629231 w 4236042"/>
                <a:gd name="connsiteY15" fmla="*/ 2201778 h 3256528"/>
                <a:gd name="connsiteX16" fmla="*/ 2457215 w 4236042"/>
                <a:gd name="connsiteY16" fmla="*/ 2219885 h 3256528"/>
                <a:gd name="connsiteX17" fmla="*/ 2308540 w 4236042"/>
                <a:gd name="connsiteY17" fmla="*/ 2181785 h 3256528"/>
                <a:gd name="connsiteX18" fmla="*/ 2230879 w 4236042"/>
                <a:gd name="connsiteY18" fmla="*/ 2247045 h 3256528"/>
                <a:gd name="connsiteX19" fmla="*/ 2135111 w 4236042"/>
                <a:gd name="connsiteY19" fmla="*/ 2365683 h 3256528"/>
                <a:gd name="connsiteX20" fmla="*/ 1859687 w 4236042"/>
                <a:gd name="connsiteY20" fmla="*/ 2554863 h 3256528"/>
                <a:gd name="connsiteX21" fmla="*/ 1542815 w 4236042"/>
                <a:gd name="connsiteY21" fmla="*/ 2708301 h 3256528"/>
                <a:gd name="connsiteX22" fmla="*/ 1053928 w 4236042"/>
                <a:gd name="connsiteY22" fmla="*/ 2844574 h 3256528"/>
                <a:gd name="connsiteX23" fmla="*/ 555988 w 4236042"/>
                <a:gd name="connsiteY23" fmla="*/ 3052804 h 3256528"/>
                <a:gd name="connsiteX24" fmla="*/ 284384 w 4236042"/>
                <a:gd name="connsiteY24" fmla="*/ 3197659 h 3256528"/>
                <a:gd name="connsiteX25" fmla="*/ 148582 w 4236042"/>
                <a:gd name="connsiteY25" fmla="*/ 3256270 h 3256528"/>
                <a:gd name="connsiteX26" fmla="*/ 44703 w 4236042"/>
                <a:gd name="connsiteY26" fmla="*/ 3178138 h 3256528"/>
                <a:gd name="connsiteX27" fmla="*/ 30887 w 4236042"/>
                <a:gd name="connsiteY27" fmla="*/ 2971323 h 3256528"/>
                <a:gd name="connsiteX28" fmla="*/ 48994 w 4236042"/>
                <a:gd name="connsiteY28" fmla="*/ 2518649 h 3256528"/>
                <a:gd name="connsiteX29" fmla="*/ 21833 w 4236042"/>
                <a:gd name="connsiteY29" fmla="*/ 2065976 h 3256528"/>
                <a:gd name="connsiteX30" fmla="*/ 3726 w 4236042"/>
                <a:gd name="connsiteY30" fmla="*/ 1577089 h 3256528"/>
                <a:gd name="connsiteX31" fmla="*/ 98081 w 4236042"/>
                <a:gd name="connsiteY31" fmla="*/ 979560 h 3256528"/>
                <a:gd name="connsiteX32" fmla="*/ 329651 w 4236042"/>
                <a:gd name="connsiteY32" fmla="*/ 541646 h 3256528"/>
                <a:gd name="connsiteX33" fmla="*/ 691790 w 4236042"/>
                <a:gd name="connsiteY33" fmla="*/ 219069 h 3256528"/>
                <a:gd name="connsiteX0" fmla="*/ 691790 w 4236042"/>
                <a:gd name="connsiteY0" fmla="*/ 219069 h 3256528"/>
                <a:gd name="connsiteX1" fmla="*/ 1035821 w 4236042"/>
                <a:gd name="connsiteY1" fmla="*/ 47053 h 3256528"/>
                <a:gd name="connsiteX2" fmla="*/ 1470388 w 4236042"/>
                <a:gd name="connsiteY2" fmla="*/ 1786 h 3256528"/>
                <a:gd name="connsiteX3" fmla="*/ 1968328 w 4236042"/>
                <a:gd name="connsiteY3" fmla="*/ 92321 h 3256528"/>
                <a:gd name="connsiteX4" fmla="*/ 2393841 w 4236042"/>
                <a:gd name="connsiteY4" fmla="*/ 264336 h 3256528"/>
                <a:gd name="connsiteX5" fmla="*/ 2937049 w 4236042"/>
                <a:gd name="connsiteY5" fmla="*/ 409192 h 3256528"/>
                <a:gd name="connsiteX6" fmla="*/ 3416883 w 4236042"/>
                <a:gd name="connsiteY6" fmla="*/ 463513 h 3256528"/>
                <a:gd name="connsiteX7" fmla="*/ 3969144 w 4236042"/>
                <a:gd name="connsiteY7" fmla="*/ 508780 h 3256528"/>
                <a:gd name="connsiteX8" fmla="*/ 4177374 w 4236042"/>
                <a:gd name="connsiteY8" fmla="*/ 535940 h 3256528"/>
                <a:gd name="connsiteX9" fmla="*/ 4231695 w 4236042"/>
                <a:gd name="connsiteY9" fmla="*/ 662689 h 3256528"/>
                <a:gd name="connsiteX10" fmla="*/ 4086839 w 4236042"/>
                <a:gd name="connsiteY10" fmla="*/ 907132 h 3256528"/>
                <a:gd name="connsiteX11" fmla="*/ 3824289 w 4236042"/>
                <a:gd name="connsiteY11" fmla="*/ 1305485 h 3256528"/>
                <a:gd name="connsiteX12" fmla="*/ 3543631 w 4236042"/>
                <a:gd name="connsiteY12" fmla="*/ 1658570 h 3256528"/>
                <a:gd name="connsiteX13" fmla="*/ 3244867 w 4236042"/>
                <a:gd name="connsiteY13" fmla="*/ 1921121 h 3256528"/>
                <a:gd name="connsiteX14" fmla="*/ 2937049 w 4236042"/>
                <a:gd name="connsiteY14" fmla="*/ 2111243 h 3256528"/>
                <a:gd name="connsiteX15" fmla="*/ 2629231 w 4236042"/>
                <a:gd name="connsiteY15" fmla="*/ 2201778 h 3256528"/>
                <a:gd name="connsiteX16" fmla="*/ 2457215 w 4236042"/>
                <a:gd name="connsiteY16" fmla="*/ 2200835 h 3256528"/>
                <a:gd name="connsiteX17" fmla="*/ 2308540 w 4236042"/>
                <a:gd name="connsiteY17" fmla="*/ 2181785 h 3256528"/>
                <a:gd name="connsiteX18" fmla="*/ 2230879 w 4236042"/>
                <a:gd name="connsiteY18" fmla="*/ 2247045 h 3256528"/>
                <a:gd name="connsiteX19" fmla="*/ 2135111 w 4236042"/>
                <a:gd name="connsiteY19" fmla="*/ 2365683 h 3256528"/>
                <a:gd name="connsiteX20" fmla="*/ 1859687 w 4236042"/>
                <a:gd name="connsiteY20" fmla="*/ 2554863 h 3256528"/>
                <a:gd name="connsiteX21" fmla="*/ 1542815 w 4236042"/>
                <a:gd name="connsiteY21" fmla="*/ 2708301 h 3256528"/>
                <a:gd name="connsiteX22" fmla="*/ 1053928 w 4236042"/>
                <a:gd name="connsiteY22" fmla="*/ 2844574 h 3256528"/>
                <a:gd name="connsiteX23" fmla="*/ 555988 w 4236042"/>
                <a:gd name="connsiteY23" fmla="*/ 3052804 h 3256528"/>
                <a:gd name="connsiteX24" fmla="*/ 284384 w 4236042"/>
                <a:gd name="connsiteY24" fmla="*/ 3197659 h 3256528"/>
                <a:gd name="connsiteX25" fmla="*/ 148582 w 4236042"/>
                <a:gd name="connsiteY25" fmla="*/ 3256270 h 3256528"/>
                <a:gd name="connsiteX26" fmla="*/ 44703 w 4236042"/>
                <a:gd name="connsiteY26" fmla="*/ 3178138 h 3256528"/>
                <a:gd name="connsiteX27" fmla="*/ 30887 w 4236042"/>
                <a:gd name="connsiteY27" fmla="*/ 2971323 h 3256528"/>
                <a:gd name="connsiteX28" fmla="*/ 48994 w 4236042"/>
                <a:gd name="connsiteY28" fmla="*/ 2518649 h 3256528"/>
                <a:gd name="connsiteX29" fmla="*/ 21833 w 4236042"/>
                <a:gd name="connsiteY29" fmla="*/ 2065976 h 3256528"/>
                <a:gd name="connsiteX30" fmla="*/ 3726 w 4236042"/>
                <a:gd name="connsiteY30" fmla="*/ 1577089 h 3256528"/>
                <a:gd name="connsiteX31" fmla="*/ 98081 w 4236042"/>
                <a:gd name="connsiteY31" fmla="*/ 979560 h 3256528"/>
                <a:gd name="connsiteX32" fmla="*/ 329651 w 4236042"/>
                <a:gd name="connsiteY32" fmla="*/ 541646 h 3256528"/>
                <a:gd name="connsiteX33" fmla="*/ 691790 w 4236042"/>
                <a:gd name="connsiteY33" fmla="*/ 219069 h 3256528"/>
                <a:gd name="connsiteX0" fmla="*/ 691790 w 4236042"/>
                <a:gd name="connsiteY0" fmla="*/ 219069 h 3256528"/>
                <a:gd name="connsiteX1" fmla="*/ 1035821 w 4236042"/>
                <a:gd name="connsiteY1" fmla="*/ 47053 h 3256528"/>
                <a:gd name="connsiteX2" fmla="*/ 1470388 w 4236042"/>
                <a:gd name="connsiteY2" fmla="*/ 1786 h 3256528"/>
                <a:gd name="connsiteX3" fmla="*/ 1968328 w 4236042"/>
                <a:gd name="connsiteY3" fmla="*/ 92321 h 3256528"/>
                <a:gd name="connsiteX4" fmla="*/ 2393841 w 4236042"/>
                <a:gd name="connsiteY4" fmla="*/ 264336 h 3256528"/>
                <a:gd name="connsiteX5" fmla="*/ 2937049 w 4236042"/>
                <a:gd name="connsiteY5" fmla="*/ 409192 h 3256528"/>
                <a:gd name="connsiteX6" fmla="*/ 3416883 w 4236042"/>
                <a:gd name="connsiteY6" fmla="*/ 463513 h 3256528"/>
                <a:gd name="connsiteX7" fmla="*/ 3969144 w 4236042"/>
                <a:gd name="connsiteY7" fmla="*/ 508780 h 3256528"/>
                <a:gd name="connsiteX8" fmla="*/ 4177374 w 4236042"/>
                <a:gd name="connsiteY8" fmla="*/ 535940 h 3256528"/>
                <a:gd name="connsiteX9" fmla="*/ 4231695 w 4236042"/>
                <a:gd name="connsiteY9" fmla="*/ 662689 h 3256528"/>
                <a:gd name="connsiteX10" fmla="*/ 4086839 w 4236042"/>
                <a:gd name="connsiteY10" fmla="*/ 907132 h 3256528"/>
                <a:gd name="connsiteX11" fmla="*/ 3824289 w 4236042"/>
                <a:gd name="connsiteY11" fmla="*/ 1305485 h 3256528"/>
                <a:gd name="connsiteX12" fmla="*/ 3543631 w 4236042"/>
                <a:gd name="connsiteY12" fmla="*/ 1677620 h 3256528"/>
                <a:gd name="connsiteX13" fmla="*/ 3244867 w 4236042"/>
                <a:gd name="connsiteY13" fmla="*/ 1921121 h 3256528"/>
                <a:gd name="connsiteX14" fmla="*/ 2937049 w 4236042"/>
                <a:gd name="connsiteY14" fmla="*/ 2111243 h 3256528"/>
                <a:gd name="connsiteX15" fmla="*/ 2629231 w 4236042"/>
                <a:gd name="connsiteY15" fmla="*/ 2201778 h 3256528"/>
                <a:gd name="connsiteX16" fmla="*/ 2457215 w 4236042"/>
                <a:gd name="connsiteY16" fmla="*/ 2200835 h 3256528"/>
                <a:gd name="connsiteX17" fmla="*/ 2308540 w 4236042"/>
                <a:gd name="connsiteY17" fmla="*/ 2181785 h 3256528"/>
                <a:gd name="connsiteX18" fmla="*/ 2230879 w 4236042"/>
                <a:gd name="connsiteY18" fmla="*/ 2247045 h 3256528"/>
                <a:gd name="connsiteX19" fmla="*/ 2135111 w 4236042"/>
                <a:gd name="connsiteY19" fmla="*/ 2365683 h 3256528"/>
                <a:gd name="connsiteX20" fmla="*/ 1859687 w 4236042"/>
                <a:gd name="connsiteY20" fmla="*/ 2554863 h 3256528"/>
                <a:gd name="connsiteX21" fmla="*/ 1542815 w 4236042"/>
                <a:gd name="connsiteY21" fmla="*/ 2708301 h 3256528"/>
                <a:gd name="connsiteX22" fmla="*/ 1053928 w 4236042"/>
                <a:gd name="connsiteY22" fmla="*/ 2844574 h 3256528"/>
                <a:gd name="connsiteX23" fmla="*/ 555988 w 4236042"/>
                <a:gd name="connsiteY23" fmla="*/ 3052804 h 3256528"/>
                <a:gd name="connsiteX24" fmla="*/ 284384 w 4236042"/>
                <a:gd name="connsiteY24" fmla="*/ 3197659 h 3256528"/>
                <a:gd name="connsiteX25" fmla="*/ 148582 w 4236042"/>
                <a:gd name="connsiteY25" fmla="*/ 3256270 h 3256528"/>
                <a:gd name="connsiteX26" fmla="*/ 44703 w 4236042"/>
                <a:gd name="connsiteY26" fmla="*/ 3178138 h 3256528"/>
                <a:gd name="connsiteX27" fmla="*/ 30887 w 4236042"/>
                <a:gd name="connsiteY27" fmla="*/ 2971323 h 3256528"/>
                <a:gd name="connsiteX28" fmla="*/ 48994 w 4236042"/>
                <a:gd name="connsiteY28" fmla="*/ 2518649 h 3256528"/>
                <a:gd name="connsiteX29" fmla="*/ 21833 w 4236042"/>
                <a:gd name="connsiteY29" fmla="*/ 2065976 h 3256528"/>
                <a:gd name="connsiteX30" fmla="*/ 3726 w 4236042"/>
                <a:gd name="connsiteY30" fmla="*/ 1577089 h 3256528"/>
                <a:gd name="connsiteX31" fmla="*/ 98081 w 4236042"/>
                <a:gd name="connsiteY31" fmla="*/ 979560 h 3256528"/>
                <a:gd name="connsiteX32" fmla="*/ 329651 w 4236042"/>
                <a:gd name="connsiteY32" fmla="*/ 541646 h 3256528"/>
                <a:gd name="connsiteX33" fmla="*/ 691790 w 4236042"/>
                <a:gd name="connsiteY33" fmla="*/ 219069 h 3256528"/>
                <a:gd name="connsiteX0" fmla="*/ 691790 w 4236042"/>
                <a:gd name="connsiteY0" fmla="*/ 219069 h 3256528"/>
                <a:gd name="connsiteX1" fmla="*/ 1035821 w 4236042"/>
                <a:gd name="connsiteY1" fmla="*/ 47053 h 3256528"/>
                <a:gd name="connsiteX2" fmla="*/ 1470388 w 4236042"/>
                <a:gd name="connsiteY2" fmla="*/ 1786 h 3256528"/>
                <a:gd name="connsiteX3" fmla="*/ 1968328 w 4236042"/>
                <a:gd name="connsiteY3" fmla="*/ 92321 h 3256528"/>
                <a:gd name="connsiteX4" fmla="*/ 2393841 w 4236042"/>
                <a:gd name="connsiteY4" fmla="*/ 264336 h 3256528"/>
                <a:gd name="connsiteX5" fmla="*/ 2937049 w 4236042"/>
                <a:gd name="connsiteY5" fmla="*/ 409192 h 3256528"/>
                <a:gd name="connsiteX6" fmla="*/ 3416883 w 4236042"/>
                <a:gd name="connsiteY6" fmla="*/ 463513 h 3256528"/>
                <a:gd name="connsiteX7" fmla="*/ 3969144 w 4236042"/>
                <a:gd name="connsiteY7" fmla="*/ 508780 h 3256528"/>
                <a:gd name="connsiteX8" fmla="*/ 4177374 w 4236042"/>
                <a:gd name="connsiteY8" fmla="*/ 535940 h 3256528"/>
                <a:gd name="connsiteX9" fmla="*/ 4231695 w 4236042"/>
                <a:gd name="connsiteY9" fmla="*/ 662689 h 3256528"/>
                <a:gd name="connsiteX10" fmla="*/ 4086839 w 4236042"/>
                <a:gd name="connsiteY10" fmla="*/ 907132 h 3256528"/>
                <a:gd name="connsiteX11" fmla="*/ 3833814 w 4236042"/>
                <a:gd name="connsiteY11" fmla="*/ 1305485 h 3256528"/>
                <a:gd name="connsiteX12" fmla="*/ 3543631 w 4236042"/>
                <a:gd name="connsiteY12" fmla="*/ 1677620 h 3256528"/>
                <a:gd name="connsiteX13" fmla="*/ 3244867 w 4236042"/>
                <a:gd name="connsiteY13" fmla="*/ 1921121 h 3256528"/>
                <a:gd name="connsiteX14" fmla="*/ 2937049 w 4236042"/>
                <a:gd name="connsiteY14" fmla="*/ 2111243 h 3256528"/>
                <a:gd name="connsiteX15" fmla="*/ 2629231 w 4236042"/>
                <a:gd name="connsiteY15" fmla="*/ 2201778 h 3256528"/>
                <a:gd name="connsiteX16" fmla="*/ 2457215 w 4236042"/>
                <a:gd name="connsiteY16" fmla="*/ 2200835 h 3256528"/>
                <a:gd name="connsiteX17" fmla="*/ 2308540 w 4236042"/>
                <a:gd name="connsiteY17" fmla="*/ 2181785 h 3256528"/>
                <a:gd name="connsiteX18" fmla="*/ 2230879 w 4236042"/>
                <a:gd name="connsiteY18" fmla="*/ 2247045 h 3256528"/>
                <a:gd name="connsiteX19" fmla="*/ 2135111 w 4236042"/>
                <a:gd name="connsiteY19" fmla="*/ 2365683 h 3256528"/>
                <a:gd name="connsiteX20" fmla="*/ 1859687 w 4236042"/>
                <a:gd name="connsiteY20" fmla="*/ 2554863 h 3256528"/>
                <a:gd name="connsiteX21" fmla="*/ 1542815 w 4236042"/>
                <a:gd name="connsiteY21" fmla="*/ 2708301 h 3256528"/>
                <a:gd name="connsiteX22" fmla="*/ 1053928 w 4236042"/>
                <a:gd name="connsiteY22" fmla="*/ 2844574 h 3256528"/>
                <a:gd name="connsiteX23" fmla="*/ 555988 w 4236042"/>
                <a:gd name="connsiteY23" fmla="*/ 3052804 h 3256528"/>
                <a:gd name="connsiteX24" fmla="*/ 284384 w 4236042"/>
                <a:gd name="connsiteY24" fmla="*/ 3197659 h 3256528"/>
                <a:gd name="connsiteX25" fmla="*/ 148582 w 4236042"/>
                <a:gd name="connsiteY25" fmla="*/ 3256270 h 3256528"/>
                <a:gd name="connsiteX26" fmla="*/ 44703 w 4236042"/>
                <a:gd name="connsiteY26" fmla="*/ 3178138 h 3256528"/>
                <a:gd name="connsiteX27" fmla="*/ 30887 w 4236042"/>
                <a:gd name="connsiteY27" fmla="*/ 2971323 h 3256528"/>
                <a:gd name="connsiteX28" fmla="*/ 48994 w 4236042"/>
                <a:gd name="connsiteY28" fmla="*/ 2518649 h 3256528"/>
                <a:gd name="connsiteX29" fmla="*/ 21833 w 4236042"/>
                <a:gd name="connsiteY29" fmla="*/ 2065976 h 3256528"/>
                <a:gd name="connsiteX30" fmla="*/ 3726 w 4236042"/>
                <a:gd name="connsiteY30" fmla="*/ 1577089 h 3256528"/>
                <a:gd name="connsiteX31" fmla="*/ 98081 w 4236042"/>
                <a:gd name="connsiteY31" fmla="*/ 979560 h 3256528"/>
                <a:gd name="connsiteX32" fmla="*/ 329651 w 4236042"/>
                <a:gd name="connsiteY32" fmla="*/ 541646 h 3256528"/>
                <a:gd name="connsiteX33" fmla="*/ 691790 w 4236042"/>
                <a:gd name="connsiteY33" fmla="*/ 219069 h 3256528"/>
                <a:gd name="connsiteX0" fmla="*/ 691790 w 4235152"/>
                <a:gd name="connsiteY0" fmla="*/ 219069 h 3256528"/>
                <a:gd name="connsiteX1" fmla="*/ 1035821 w 4235152"/>
                <a:gd name="connsiteY1" fmla="*/ 47053 h 3256528"/>
                <a:gd name="connsiteX2" fmla="*/ 1470388 w 4235152"/>
                <a:gd name="connsiteY2" fmla="*/ 1786 h 3256528"/>
                <a:gd name="connsiteX3" fmla="*/ 1968328 w 4235152"/>
                <a:gd name="connsiteY3" fmla="*/ 92321 h 3256528"/>
                <a:gd name="connsiteX4" fmla="*/ 2393841 w 4235152"/>
                <a:gd name="connsiteY4" fmla="*/ 264336 h 3256528"/>
                <a:gd name="connsiteX5" fmla="*/ 2937049 w 4235152"/>
                <a:gd name="connsiteY5" fmla="*/ 409192 h 3256528"/>
                <a:gd name="connsiteX6" fmla="*/ 3416883 w 4235152"/>
                <a:gd name="connsiteY6" fmla="*/ 463513 h 3256528"/>
                <a:gd name="connsiteX7" fmla="*/ 3969144 w 4235152"/>
                <a:gd name="connsiteY7" fmla="*/ 508780 h 3256528"/>
                <a:gd name="connsiteX8" fmla="*/ 4177374 w 4235152"/>
                <a:gd name="connsiteY8" fmla="*/ 535940 h 3256528"/>
                <a:gd name="connsiteX9" fmla="*/ 4231695 w 4235152"/>
                <a:gd name="connsiteY9" fmla="*/ 662689 h 3256528"/>
                <a:gd name="connsiteX10" fmla="*/ 4101127 w 4235152"/>
                <a:gd name="connsiteY10" fmla="*/ 907132 h 3256528"/>
                <a:gd name="connsiteX11" fmla="*/ 3833814 w 4235152"/>
                <a:gd name="connsiteY11" fmla="*/ 1305485 h 3256528"/>
                <a:gd name="connsiteX12" fmla="*/ 3543631 w 4235152"/>
                <a:gd name="connsiteY12" fmla="*/ 1677620 h 3256528"/>
                <a:gd name="connsiteX13" fmla="*/ 3244867 w 4235152"/>
                <a:gd name="connsiteY13" fmla="*/ 1921121 h 3256528"/>
                <a:gd name="connsiteX14" fmla="*/ 2937049 w 4235152"/>
                <a:gd name="connsiteY14" fmla="*/ 2111243 h 3256528"/>
                <a:gd name="connsiteX15" fmla="*/ 2629231 w 4235152"/>
                <a:gd name="connsiteY15" fmla="*/ 2201778 h 3256528"/>
                <a:gd name="connsiteX16" fmla="*/ 2457215 w 4235152"/>
                <a:gd name="connsiteY16" fmla="*/ 2200835 h 3256528"/>
                <a:gd name="connsiteX17" fmla="*/ 2308540 w 4235152"/>
                <a:gd name="connsiteY17" fmla="*/ 2181785 h 3256528"/>
                <a:gd name="connsiteX18" fmla="*/ 2230879 w 4235152"/>
                <a:gd name="connsiteY18" fmla="*/ 2247045 h 3256528"/>
                <a:gd name="connsiteX19" fmla="*/ 2135111 w 4235152"/>
                <a:gd name="connsiteY19" fmla="*/ 2365683 h 3256528"/>
                <a:gd name="connsiteX20" fmla="*/ 1859687 w 4235152"/>
                <a:gd name="connsiteY20" fmla="*/ 2554863 h 3256528"/>
                <a:gd name="connsiteX21" fmla="*/ 1542815 w 4235152"/>
                <a:gd name="connsiteY21" fmla="*/ 2708301 h 3256528"/>
                <a:gd name="connsiteX22" fmla="*/ 1053928 w 4235152"/>
                <a:gd name="connsiteY22" fmla="*/ 2844574 h 3256528"/>
                <a:gd name="connsiteX23" fmla="*/ 555988 w 4235152"/>
                <a:gd name="connsiteY23" fmla="*/ 3052804 h 3256528"/>
                <a:gd name="connsiteX24" fmla="*/ 284384 w 4235152"/>
                <a:gd name="connsiteY24" fmla="*/ 3197659 h 3256528"/>
                <a:gd name="connsiteX25" fmla="*/ 148582 w 4235152"/>
                <a:gd name="connsiteY25" fmla="*/ 3256270 h 3256528"/>
                <a:gd name="connsiteX26" fmla="*/ 44703 w 4235152"/>
                <a:gd name="connsiteY26" fmla="*/ 3178138 h 3256528"/>
                <a:gd name="connsiteX27" fmla="*/ 30887 w 4235152"/>
                <a:gd name="connsiteY27" fmla="*/ 2971323 h 3256528"/>
                <a:gd name="connsiteX28" fmla="*/ 48994 w 4235152"/>
                <a:gd name="connsiteY28" fmla="*/ 2518649 h 3256528"/>
                <a:gd name="connsiteX29" fmla="*/ 21833 w 4235152"/>
                <a:gd name="connsiteY29" fmla="*/ 2065976 h 3256528"/>
                <a:gd name="connsiteX30" fmla="*/ 3726 w 4235152"/>
                <a:gd name="connsiteY30" fmla="*/ 1577089 h 3256528"/>
                <a:gd name="connsiteX31" fmla="*/ 98081 w 4235152"/>
                <a:gd name="connsiteY31" fmla="*/ 979560 h 3256528"/>
                <a:gd name="connsiteX32" fmla="*/ 329651 w 4235152"/>
                <a:gd name="connsiteY32" fmla="*/ 541646 h 3256528"/>
                <a:gd name="connsiteX33" fmla="*/ 691790 w 4235152"/>
                <a:gd name="connsiteY33" fmla="*/ 219069 h 3256528"/>
                <a:gd name="connsiteX0" fmla="*/ 691790 w 4235152"/>
                <a:gd name="connsiteY0" fmla="*/ 219069 h 3256528"/>
                <a:gd name="connsiteX1" fmla="*/ 1035821 w 4235152"/>
                <a:gd name="connsiteY1" fmla="*/ 47053 h 3256528"/>
                <a:gd name="connsiteX2" fmla="*/ 1470388 w 4235152"/>
                <a:gd name="connsiteY2" fmla="*/ 1786 h 3256528"/>
                <a:gd name="connsiteX3" fmla="*/ 1968328 w 4235152"/>
                <a:gd name="connsiteY3" fmla="*/ 92321 h 3256528"/>
                <a:gd name="connsiteX4" fmla="*/ 2403366 w 4235152"/>
                <a:gd name="connsiteY4" fmla="*/ 254811 h 3256528"/>
                <a:gd name="connsiteX5" fmla="*/ 2937049 w 4235152"/>
                <a:gd name="connsiteY5" fmla="*/ 409192 h 3256528"/>
                <a:gd name="connsiteX6" fmla="*/ 3416883 w 4235152"/>
                <a:gd name="connsiteY6" fmla="*/ 463513 h 3256528"/>
                <a:gd name="connsiteX7" fmla="*/ 3969144 w 4235152"/>
                <a:gd name="connsiteY7" fmla="*/ 508780 h 3256528"/>
                <a:gd name="connsiteX8" fmla="*/ 4177374 w 4235152"/>
                <a:gd name="connsiteY8" fmla="*/ 535940 h 3256528"/>
                <a:gd name="connsiteX9" fmla="*/ 4231695 w 4235152"/>
                <a:gd name="connsiteY9" fmla="*/ 662689 h 3256528"/>
                <a:gd name="connsiteX10" fmla="*/ 4101127 w 4235152"/>
                <a:gd name="connsiteY10" fmla="*/ 907132 h 3256528"/>
                <a:gd name="connsiteX11" fmla="*/ 3833814 w 4235152"/>
                <a:gd name="connsiteY11" fmla="*/ 1305485 h 3256528"/>
                <a:gd name="connsiteX12" fmla="*/ 3543631 w 4235152"/>
                <a:gd name="connsiteY12" fmla="*/ 1677620 h 3256528"/>
                <a:gd name="connsiteX13" fmla="*/ 3244867 w 4235152"/>
                <a:gd name="connsiteY13" fmla="*/ 1921121 h 3256528"/>
                <a:gd name="connsiteX14" fmla="*/ 2937049 w 4235152"/>
                <a:gd name="connsiteY14" fmla="*/ 2111243 h 3256528"/>
                <a:gd name="connsiteX15" fmla="*/ 2629231 w 4235152"/>
                <a:gd name="connsiteY15" fmla="*/ 2201778 h 3256528"/>
                <a:gd name="connsiteX16" fmla="*/ 2457215 w 4235152"/>
                <a:gd name="connsiteY16" fmla="*/ 2200835 h 3256528"/>
                <a:gd name="connsiteX17" fmla="*/ 2308540 w 4235152"/>
                <a:gd name="connsiteY17" fmla="*/ 2181785 h 3256528"/>
                <a:gd name="connsiteX18" fmla="*/ 2230879 w 4235152"/>
                <a:gd name="connsiteY18" fmla="*/ 2247045 h 3256528"/>
                <a:gd name="connsiteX19" fmla="*/ 2135111 w 4235152"/>
                <a:gd name="connsiteY19" fmla="*/ 2365683 h 3256528"/>
                <a:gd name="connsiteX20" fmla="*/ 1859687 w 4235152"/>
                <a:gd name="connsiteY20" fmla="*/ 2554863 h 3256528"/>
                <a:gd name="connsiteX21" fmla="*/ 1542815 w 4235152"/>
                <a:gd name="connsiteY21" fmla="*/ 2708301 h 3256528"/>
                <a:gd name="connsiteX22" fmla="*/ 1053928 w 4235152"/>
                <a:gd name="connsiteY22" fmla="*/ 2844574 h 3256528"/>
                <a:gd name="connsiteX23" fmla="*/ 555988 w 4235152"/>
                <a:gd name="connsiteY23" fmla="*/ 3052804 h 3256528"/>
                <a:gd name="connsiteX24" fmla="*/ 284384 w 4235152"/>
                <a:gd name="connsiteY24" fmla="*/ 3197659 h 3256528"/>
                <a:gd name="connsiteX25" fmla="*/ 148582 w 4235152"/>
                <a:gd name="connsiteY25" fmla="*/ 3256270 h 3256528"/>
                <a:gd name="connsiteX26" fmla="*/ 44703 w 4235152"/>
                <a:gd name="connsiteY26" fmla="*/ 3178138 h 3256528"/>
                <a:gd name="connsiteX27" fmla="*/ 30887 w 4235152"/>
                <a:gd name="connsiteY27" fmla="*/ 2971323 h 3256528"/>
                <a:gd name="connsiteX28" fmla="*/ 48994 w 4235152"/>
                <a:gd name="connsiteY28" fmla="*/ 2518649 h 3256528"/>
                <a:gd name="connsiteX29" fmla="*/ 21833 w 4235152"/>
                <a:gd name="connsiteY29" fmla="*/ 2065976 h 3256528"/>
                <a:gd name="connsiteX30" fmla="*/ 3726 w 4235152"/>
                <a:gd name="connsiteY30" fmla="*/ 1577089 h 3256528"/>
                <a:gd name="connsiteX31" fmla="*/ 98081 w 4235152"/>
                <a:gd name="connsiteY31" fmla="*/ 979560 h 3256528"/>
                <a:gd name="connsiteX32" fmla="*/ 329651 w 4235152"/>
                <a:gd name="connsiteY32" fmla="*/ 541646 h 3256528"/>
                <a:gd name="connsiteX33" fmla="*/ 691790 w 4235152"/>
                <a:gd name="connsiteY33" fmla="*/ 219069 h 3256528"/>
                <a:gd name="connsiteX0" fmla="*/ 691790 w 4235152"/>
                <a:gd name="connsiteY0" fmla="*/ 219069 h 3256528"/>
                <a:gd name="connsiteX1" fmla="*/ 1035821 w 4235152"/>
                <a:gd name="connsiteY1" fmla="*/ 47053 h 3256528"/>
                <a:gd name="connsiteX2" fmla="*/ 1470388 w 4235152"/>
                <a:gd name="connsiteY2" fmla="*/ 1786 h 3256528"/>
                <a:gd name="connsiteX3" fmla="*/ 1968328 w 4235152"/>
                <a:gd name="connsiteY3" fmla="*/ 92321 h 3256528"/>
                <a:gd name="connsiteX4" fmla="*/ 2403366 w 4235152"/>
                <a:gd name="connsiteY4" fmla="*/ 254811 h 3256528"/>
                <a:gd name="connsiteX5" fmla="*/ 2937049 w 4235152"/>
                <a:gd name="connsiteY5" fmla="*/ 409192 h 3256528"/>
                <a:gd name="connsiteX6" fmla="*/ 3416883 w 4235152"/>
                <a:gd name="connsiteY6" fmla="*/ 463513 h 3256528"/>
                <a:gd name="connsiteX7" fmla="*/ 3969144 w 4235152"/>
                <a:gd name="connsiteY7" fmla="*/ 508780 h 3256528"/>
                <a:gd name="connsiteX8" fmla="*/ 4177374 w 4235152"/>
                <a:gd name="connsiteY8" fmla="*/ 535940 h 3256528"/>
                <a:gd name="connsiteX9" fmla="*/ 4231695 w 4235152"/>
                <a:gd name="connsiteY9" fmla="*/ 662689 h 3256528"/>
                <a:gd name="connsiteX10" fmla="*/ 4101127 w 4235152"/>
                <a:gd name="connsiteY10" fmla="*/ 907132 h 3256528"/>
                <a:gd name="connsiteX11" fmla="*/ 3833814 w 4235152"/>
                <a:gd name="connsiteY11" fmla="*/ 1305485 h 3256528"/>
                <a:gd name="connsiteX12" fmla="*/ 3543631 w 4235152"/>
                <a:gd name="connsiteY12" fmla="*/ 1677620 h 3256528"/>
                <a:gd name="connsiteX13" fmla="*/ 3244867 w 4235152"/>
                <a:gd name="connsiteY13" fmla="*/ 1921121 h 3256528"/>
                <a:gd name="connsiteX14" fmla="*/ 2937049 w 4235152"/>
                <a:gd name="connsiteY14" fmla="*/ 2111243 h 3256528"/>
                <a:gd name="connsiteX15" fmla="*/ 2629231 w 4235152"/>
                <a:gd name="connsiteY15" fmla="*/ 2201778 h 3256528"/>
                <a:gd name="connsiteX16" fmla="*/ 2457215 w 4235152"/>
                <a:gd name="connsiteY16" fmla="*/ 2200835 h 3256528"/>
                <a:gd name="connsiteX17" fmla="*/ 2308540 w 4235152"/>
                <a:gd name="connsiteY17" fmla="*/ 2181785 h 3256528"/>
                <a:gd name="connsiteX18" fmla="*/ 2230879 w 4235152"/>
                <a:gd name="connsiteY18" fmla="*/ 2247045 h 3256528"/>
                <a:gd name="connsiteX19" fmla="*/ 2111299 w 4235152"/>
                <a:gd name="connsiteY19" fmla="*/ 2389496 h 3256528"/>
                <a:gd name="connsiteX20" fmla="*/ 1859687 w 4235152"/>
                <a:gd name="connsiteY20" fmla="*/ 2554863 h 3256528"/>
                <a:gd name="connsiteX21" fmla="*/ 1542815 w 4235152"/>
                <a:gd name="connsiteY21" fmla="*/ 2708301 h 3256528"/>
                <a:gd name="connsiteX22" fmla="*/ 1053928 w 4235152"/>
                <a:gd name="connsiteY22" fmla="*/ 2844574 h 3256528"/>
                <a:gd name="connsiteX23" fmla="*/ 555988 w 4235152"/>
                <a:gd name="connsiteY23" fmla="*/ 3052804 h 3256528"/>
                <a:gd name="connsiteX24" fmla="*/ 284384 w 4235152"/>
                <a:gd name="connsiteY24" fmla="*/ 3197659 h 3256528"/>
                <a:gd name="connsiteX25" fmla="*/ 148582 w 4235152"/>
                <a:gd name="connsiteY25" fmla="*/ 3256270 h 3256528"/>
                <a:gd name="connsiteX26" fmla="*/ 44703 w 4235152"/>
                <a:gd name="connsiteY26" fmla="*/ 3178138 h 3256528"/>
                <a:gd name="connsiteX27" fmla="*/ 30887 w 4235152"/>
                <a:gd name="connsiteY27" fmla="*/ 2971323 h 3256528"/>
                <a:gd name="connsiteX28" fmla="*/ 48994 w 4235152"/>
                <a:gd name="connsiteY28" fmla="*/ 2518649 h 3256528"/>
                <a:gd name="connsiteX29" fmla="*/ 21833 w 4235152"/>
                <a:gd name="connsiteY29" fmla="*/ 2065976 h 3256528"/>
                <a:gd name="connsiteX30" fmla="*/ 3726 w 4235152"/>
                <a:gd name="connsiteY30" fmla="*/ 1577089 h 3256528"/>
                <a:gd name="connsiteX31" fmla="*/ 98081 w 4235152"/>
                <a:gd name="connsiteY31" fmla="*/ 979560 h 3256528"/>
                <a:gd name="connsiteX32" fmla="*/ 329651 w 4235152"/>
                <a:gd name="connsiteY32" fmla="*/ 541646 h 3256528"/>
                <a:gd name="connsiteX33" fmla="*/ 691790 w 4235152"/>
                <a:gd name="connsiteY33" fmla="*/ 219069 h 3256528"/>
                <a:gd name="connsiteX0" fmla="*/ 691790 w 4235152"/>
                <a:gd name="connsiteY0" fmla="*/ 219069 h 3256528"/>
                <a:gd name="connsiteX1" fmla="*/ 1035821 w 4235152"/>
                <a:gd name="connsiteY1" fmla="*/ 47053 h 3256528"/>
                <a:gd name="connsiteX2" fmla="*/ 1470388 w 4235152"/>
                <a:gd name="connsiteY2" fmla="*/ 1786 h 3256528"/>
                <a:gd name="connsiteX3" fmla="*/ 1968328 w 4235152"/>
                <a:gd name="connsiteY3" fmla="*/ 92321 h 3256528"/>
                <a:gd name="connsiteX4" fmla="*/ 2403366 w 4235152"/>
                <a:gd name="connsiteY4" fmla="*/ 254811 h 3256528"/>
                <a:gd name="connsiteX5" fmla="*/ 2937049 w 4235152"/>
                <a:gd name="connsiteY5" fmla="*/ 409192 h 3256528"/>
                <a:gd name="connsiteX6" fmla="*/ 3416883 w 4235152"/>
                <a:gd name="connsiteY6" fmla="*/ 463513 h 3256528"/>
                <a:gd name="connsiteX7" fmla="*/ 3969144 w 4235152"/>
                <a:gd name="connsiteY7" fmla="*/ 508780 h 3256528"/>
                <a:gd name="connsiteX8" fmla="*/ 4177374 w 4235152"/>
                <a:gd name="connsiteY8" fmla="*/ 535940 h 3256528"/>
                <a:gd name="connsiteX9" fmla="*/ 4231695 w 4235152"/>
                <a:gd name="connsiteY9" fmla="*/ 662689 h 3256528"/>
                <a:gd name="connsiteX10" fmla="*/ 4101127 w 4235152"/>
                <a:gd name="connsiteY10" fmla="*/ 907132 h 3256528"/>
                <a:gd name="connsiteX11" fmla="*/ 3833814 w 4235152"/>
                <a:gd name="connsiteY11" fmla="*/ 1305485 h 3256528"/>
                <a:gd name="connsiteX12" fmla="*/ 3543631 w 4235152"/>
                <a:gd name="connsiteY12" fmla="*/ 1677620 h 3256528"/>
                <a:gd name="connsiteX13" fmla="*/ 3244867 w 4235152"/>
                <a:gd name="connsiteY13" fmla="*/ 1921121 h 3256528"/>
                <a:gd name="connsiteX14" fmla="*/ 2937049 w 4235152"/>
                <a:gd name="connsiteY14" fmla="*/ 2111243 h 3256528"/>
                <a:gd name="connsiteX15" fmla="*/ 2629231 w 4235152"/>
                <a:gd name="connsiteY15" fmla="*/ 2201778 h 3256528"/>
                <a:gd name="connsiteX16" fmla="*/ 2457215 w 4235152"/>
                <a:gd name="connsiteY16" fmla="*/ 2200835 h 3256528"/>
                <a:gd name="connsiteX17" fmla="*/ 2303778 w 4235152"/>
                <a:gd name="connsiteY17" fmla="*/ 2172260 h 3256528"/>
                <a:gd name="connsiteX18" fmla="*/ 2230879 w 4235152"/>
                <a:gd name="connsiteY18" fmla="*/ 2247045 h 3256528"/>
                <a:gd name="connsiteX19" fmla="*/ 2111299 w 4235152"/>
                <a:gd name="connsiteY19" fmla="*/ 2389496 h 3256528"/>
                <a:gd name="connsiteX20" fmla="*/ 1859687 w 4235152"/>
                <a:gd name="connsiteY20" fmla="*/ 2554863 h 3256528"/>
                <a:gd name="connsiteX21" fmla="*/ 1542815 w 4235152"/>
                <a:gd name="connsiteY21" fmla="*/ 2708301 h 3256528"/>
                <a:gd name="connsiteX22" fmla="*/ 1053928 w 4235152"/>
                <a:gd name="connsiteY22" fmla="*/ 2844574 h 3256528"/>
                <a:gd name="connsiteX23" fmla="*/ 555988 w 4235152"/>
                <a:gd name="connsiteY23" fmla="*/ 3052804 h 3256528"/>
                <a:gd name="connsiteX24" fmla="*/ 284384 w 4235152"/>
                <a:gd name="connsiteY24" fmla="*/ 3197659 h 3256528"/>
                <a:gd name="connsiteX25" fmla="*/ 148582 w 4235152"/>
                <a:gd name="connsiteY25" fmla="*/ 3256270 h 3256528"/>
                <a:gd name="connsiteX26" fmla="*/ 44703 w 4235152"/>
                <a:gd name="connsiteY26" fmla="*/ 3178138 h 3256528"/>
                <a:gd name="connsiteX27" fmla="*/ 30887 w 4235152"/>
                <a:gd name="connsiteY27" fmla="*/ 2971323 h 3256528"/>
                <a:gd name="connsiteX28" fmla="*/ 48994 w 4235152"/>
                <a:gd name="connsiteY28" fmla="*/ 2518649 h 3256528"/>
                <a:gd name="connsiteX29" fmla="*/ 21833 w 4235152"/>
                <a:gd name="connsiteY29" fmla="*/ 2065976 h 3256528"/>
                <a:gd name="connsiteX30" fmla="*/ 3726 w 4235152"/>
                <a:gd name="connsiteY30" fmla="*/ 1577089 h 3256528"/>
                <a:gd name="connsiteX31" fmla="*/ 98081 w 4235152"/>
                <a:gd name="connsiteY31" fmla="*/ 979560 h 3256528"/>
                <a:gd name="connsiteX32" fmla="*/ 329651 w 4235152"/>
                <a:gd name="connsiteY32" fmla="*/ 541646 h 3256528"/>
                <a:gd name="connsiteX33" fmla="*/ 691790 w 4235152"/>
                <a:gd name="connsiteY33" fmla="*/ 219069 h 3256528"/>
                <a:gd name="connsiteX0" fmla="*/ 691790 w 4235152"/>
                <a:gd name="connsiteY0" fmla="*/ 219069 h 3256528"/>
                <a:gd name="connsiteX1" fmla="*/ 1035821 w 4235152"/>
                <a:gd name="connsiteY1" fmla="*/ 47053 h 3256528"/>
                <a:gd name="connsiteX2" fmla="*/ 1470388 w 4235152"/>
                <a:gd name="connsiteY2" fmla="*/ 1786 h 3256528"/>
                <a:gd name="connsiteX3" fmla="*/ 1968328 w 4235152"/>
                <a:gd name="connsiteY3" fmla="*/ 92321 h 3256528"/>
                <a:gd name="connsiteX4" fmla="*/ 2403366 w 4235152"/>
                <a:gd name="connsiteY4" fmla="*/ 254811 h 3256528"/>
                <a:gd name="connsiteX5" fmla="*/ 2937049 w 4235152"/>
                <a:gd name="connsiteY5" fmla="*/ 409192 h 3256528"/>
                <a:gd name="connsiteX6" fmla="*/ 3416883 w 4235152"/>
                <a:gd name="connsiteY6" fmla="*/ 463513 h 3256528"/>
                <a:gd name="connsiteX7" fmla="*/ 3969144 w 4235152"/>
                <a:gd name="connsiteY7" fmla="*/ 508780 h 3256528"/>
                <a:gd name="connsiteX8" fmla="*/ 4177374 w 4235152"/>
                <a:gd name="connsiteY8" fmla="*/ 535940 h 3256528"/>
                <a:gd name="connsiteX9" fmla="*/ 4231695 w 4235152"/>
                <a:gd name="connsiteY9" fmla="*/ 662689 h 3256528"/>
                <a:gd name="connsiteX10" fmla="*/ 4101127 w 4235152"/>
                <a:gd name="connsiteY10" fmla="*/ 907132 h 3256528"/>
                <a:gd name="connsiteX11" fmla="*/ 3833814 w 4235152"/>
                <a:gd name="connsiteY11" fmla="*/ 1305485 h 3256528"/>
                <a:gd name="connsiteX12" fmla="*/ 3543631 w 4235152"/>
                <a:gd name="connsiteY12" fmla="*/ 1677620 h 3256528"/>
                <a:gd name="connsiteX13" fmla="*/ 3244867 w 4235152"/>
                <a:gd name="connsiteY13" fmla="*/ 1921121 h 3256528"/>
                <a:gd name="connsiteX14" fmla="*/ 2937049 w 4235152"/>
                <a:gd name="connsiteY14" fmla="*/ 2111243 h 3256528"/>
                <a:gd name="connsiteX15" fmla="*/ 2629231 w 4235152"/>
                <a:gd name="connsiteY15" fmla="*/ 2201778 h 3256528"/>
                <a:gd name="connsiteX16" fmla="*/ 2442928 w 4235152"/>
                <a:gd name="connsiteY16" fmla="*/ 2191310 h 3256528"/>
                <a:gd name="connsiteX17" fmla="*/ 2303778 w 4235152"/>
                <a:gd name="connsiteY17" fmla="*/ 2172260 h 3256528"/>
                <a:gd name="connsiteX18" fmla="*/ 2230879 w 4235152"/>
                <a:gd name="connsiteY18" fmla="*/ 2247045 h 3256528"/>
                <a:gd name="connsiteX19" fmla="*/ 2111299 w 4235152"/>
                <a:gd name="connsiteY19" fmla="*/ 2389496 h 3256528"/>
                <a:gd name="connsiteX20" fmla="*/ 1859687 w 4235152"/>
                <a:gd name="connsiteY20" fmla="*/ 2554863 h 3256528"/>
                <a:gd name="connsiteX21" fmla="*/ 1542815 w 4235152"/>
                <a:gd name="connsiteY21" fmla="*/ 2708301 h 3256528"/>
                <a:gd name="connsiteX22" fmla="*/ 1053928 w 4235152"/>
                <a:gd name="connsiteY22" fmla="*/ 2844574 h 3256528"/>
                <a:gd name="connsiteX23" fmla="*/ 555988 w 4235152"/>
                <a:gd name="connsiteY23" fmla="*/ 3052804 h 3256528"/>
                <a:gd name="connsiteX24" fmla="*/ 284384 w 4235152"/>
                <a:gd name="connsiteY24" fmla="*/ 3197659 h 3256528"/>
                <a:gd name="connsiteX25" fmla="*/ 148582 w 4235152"/>
                <a:gd name="connsiteY25" fmla="*/ 3256270 h 3256528"/>
                <a:gd name="connsiteX26" fmla="*/ 44703 w 4235152"/>
                <a:gd name="connsiteY26" fmla="*/ 3178138 h 3256528"/>
                <a:gd name="connsiteX27" fmla="*/ 30887 w 4235152"/>
                <a:gd name="connsiteY27" fmla="*/ 2971323 h 3256528"/>
                <a:gd name="connsiteX28" fmla="*/ 48994 w 4235152"/>
                <a:gd name="connsiteY28" fmla="*/ 2518649 h 3256528"/>
                <a:gd name="connsiteX29" fmla="*/ 21833 w 4235152"/>
                <a:gd name="connsiteY29" fmla="*/ 2065976 h 3256528"/>
                <a:gd name="connsiteX30" fmla="*/ 3726 w 4235152"/>
                <a:gd name="connsiteY30" fmla="*/ 1577089 h 3256528"/>
                <a:gd name="connsiteX31" fmla="*/ 98081 w 4235152"/>
                <a:gd name="connsiteY31" fmla="*/ 979560 h 3256528"/>
                <a:gd name="connsiteX32" fmla="*/ 329651 w 4235152"/>
                <a:gd name="connsiteY32" fmla="*/ 541646 h 3256528"/>
                <a:gd name="connsiteX33" fmla="*/ 691790 w 4235152"/>
                <a:gd name="connsiteY33" fmla="*/ 219069 h 3256528"/>
                <a:gd name="connsiteX0" fmla="*/ 691790 w 4235152"/>
                <a:gd name="connsiteY0" fmla="*/ 219069 h 3256528"/>
                <a:gd name="connsiteX1" fmla="*/ 1035821 w 4235152"/>
                <a:gd name="connsiteY1" fmla="*/ 47053 h 3256528"/>
                <a:gd name="connsiteX2" fmla="*/ 1470388 w 4235152"/>
                <a:gd name="connsiteY2" fmla="*/ 1786 h 3256528"/>
                <a:gd name="connsiteX3" fmla="*/ 1968328 w 4235152"/>
                <a:gd name="connsiteY3" fmla="*/ 92321 h 3256528"/>
                <a:gd name="connsiteX4" fmla="*/ 2403366 w 4235152"/>
                <a:gd name="connsiteY4" fmla="*/ 254811 h 3256528"/>
                <a:gd name="connsiteX5" fmla="*/ 2937049 w 4235152"/>
                <a:gd name="connsiteY5" fmla="*/ 409192 h 3256528"/>
                <a:gd name="connsiteX6" fmla="*/ 3416883 w 4235152"/>
                <a:gd name="connsiteY6" fmla="*/ 463513 h 3256528"/>
                <a:gd name="connsiteX7" fmla="*/ 3969144 w 4235152"/>
                <a:gd name="connsiteY7" fmla="*/ 508780 h 3256528"/>
                <a:gd name="connsiteX8" fmla="*/ 4177374 w 4235152"/>
                <a:gd name="connsiteY8" fmla="*/ 535940 h 3256528"/>
                <a:gd name="connsiteX9" fmla="*/ 4231695 w 4235152"/>
                <a:gd name="connsiteY9" fmla="*/ 662689 h 3256528"/>
                <a:gd name="connsiteX10" fmla="*/ 4101127 w 4235152"/>
                <a:gd name="connsiteY10" fmla="*/ 907132 h 3256528"/>
                <a:gd name="connsiteX11" fmla="*/ 3833814 w 4235152"/>
                <a:gd name="connsiteY11" fmla="*/ 1305485 h 3256528"/>
                <a:gd name="connsiteX12" fmla="*/ 3543631 w 4235152"/>
                <a:gd name="connsiteY12" fmla="*/ 1677620 h 3256528"/>
                <a:gd name="connsiteX13" fmla="*/ 3244867 w 4235152"/>
                <a:gd name="connsiteY13" fmla="*/ 1921121 h 3256528"/>
                <a:gd name="connsiteX14" fmla="*/ 2937049 w 4235152"/>
                <a:gd name="connsiteY14" fmla="*/ 2111243 h 3256528"/>
                <a:gd name="connsiteX15" fmla="*/ 2629231 w 4235152"/>
                <a:gd name="connsiteY15" fmla="*/ 2201778 h 3256528"/>
                <a:gd name="connsiteX16" fmla="*/ 2442928 w 4235152"/>
                <a:gd name="connsiteY16" fmla="*/ 2191310 h 3256528"/>
                <a:gd name="connsiteX17" fmla="*/ 2303778 w 4235152"/>
                <a:gd name="connsiteY17" fmla="*/ 2172260 h 3256528"/>
                <a:gd name="connsiteX18" fmla="*/ 2221354 w 4235152"/>
                <a:gd name="connsiteY18" fmla="*/ 2247045 h 3256528"/>
                <a:gd name="connsiteX19" fmla="*/ 2111299 w 4235152"/>
                <a:gd name="connsiteY19" fmla="*/ 2389496 h 3256528"/>
                <a:gd name="connsiteX20" fmla="*/ 1859687 w 4235152"/>
                <a:gd name="connsiteY20" fmla="*/ 2554863 h 3256528"/>
                <a:gd name="connsiteX21" fmla="*/ 1542815 w 4235152"/>
                <a:gd name="connsiteY21" fmla="*/ 2708301 h 3256528"/>
                <a:gd name="connsiteX22" fmla="*/ 1053928 w 4235152"/>
                <a:gd name="connsiteY22" fmla="*/ 2844574 h 3256528"/>
                <a:gd name="connsiteX23" fmla="*/ 555988 w 4235152"/>
                <a:gd name="connsiteY23" fmla="*/ 3052804 h 3256528"/>
                <a:gd name="connsiteX24" fmla="*/ 284384 w 4235152"/>
                <a:gd name="connsiteY24" fmla="*/ 3197659 h 3256528"/>
                <a:gd name="connsiteX25" fmla="*/ 148582 w 4235152"/>
                <a:gd name="connsiteY25" fmla="*/ 3256270 h 3256528"/>
                <a:gd name="connsiteX26" fmla="*/ 44703 w 4235152"/>
                <a:gd name="connsiteY26" fmla="*/ 3178138 h 3256528"/>
                <a:gd name="connsiteX27" fmla="*/ 30887 w 4235152"/>
                <a:gd name="connsiteY27" fmla="*/ 2971323 h 3256528"/>
                <a:gd name="connsiteX28" fmla="*/ 48994 w 4235152"/>
                <a:gd name="connsiteY28" fmla="*/ 2518649 h 3256528"/>
                <a:gd name="connsiteX29" fmla="*/ 21833 w 4235152"/>
                <a:gd name="connsiteY29" fmla="*/ 2065976 h 3256528"/>
                <a:gd name="connsiteX30" fmla="*/ 3726 w 4235152"/>
                <a:gd name="connsiteY30" fmla="*/ 1577089 h 3256528"/>
                <a:gd name="connsiteX31" fmla="*/ 98081 w 4235152"/>
                <a:gd name="connsiteY31" fmla="*/ 979560 h 3256528"/>
                <a:gd name="connsiteX32" fmla="*/ 329651 w 4235152"/>
                <a:gd name="connsiteY32" fmla="*/ 541646 h 3256528"/>
                <a:gd name="connsiteX33" fmla="*/ 691790 w 4235152"/>
                <a:gd name="connsiteY33" fmla="*/ 219069 h 3256528"/>
                <a:gd name="connsiteX0" fmla="*/ 691710 w 4235072"/>
                <a:gd name="connsiteY0" fmla="*/ 219069 h 3256528"/>
                <a:gd name="connsiteX1" fmla="*/ 1035741 w 4235072"/>
                <a:gd name="connsiteY1" fmla="*/ 47053 h 3256528"/>
                <a:gd name="connsiteX2" fmla="*/ 1470308 w 4235072"/>
                <a:gd name="connsiteY2" fmla="*/ 1786 h 3256528"/>
                <a:gd name="connsiteX3" fmla="*/ 1968248 w 4235072"/>
                <a:gd name="connsiteY3" fmla="*/ 92321 h 3256528"/>
                <a:gd name="connsiteX4" fmla="*/ 2403286 w 4235072"/>
                <a:gd name="connsiteY4" fmla="*/ 254811 h 3256528"/>
                <a:gd name="connsiteX5" fmla="*/ 2936969 w 4235072"/>
                <a:gd name="connsiteY5" fmla="*/ 409192 h 3256528"/>
                <a:gd name="connsiteX6" fmla="*/ 3416803 w 4235072"/>
                <a:gd name="connsiteY6" fmla="*/ 463513 h 3256528"/>
                <a:gd name="connsiteX7" fmla="*/ 3969064 w 4235072"/>
                <a:gd name="connsiteY7" fmla="*/ 508780 h 3256528"/>
                <a:gd name="connsiteX8" fmla="*/ 4177294 w 4235072"/>
                <a:gd name="connsiteY8" fmla="*/ 535940 h 3256528"/>
                <a:gd name="connsiteX9" fmla="*/ 4231615 w 4235072"/>
                <a:gd name="connsiteY9" fmla="*/ 662689 h 3256528"/>
                <a:gd name="connsiteX10" fmla="*/ 4101047 w 4235072"/>
                <a:gd name="connsiteY10" fmla="*/ 907132 h 3256528"/>
                <a:gd name="connsiteX11" fmla="*/ 3833734 w 4235072"/>
                <a:gd name="connsiteY11" fmla="*/ 1305485 h 3256528"/>
                <a:gd name="connsiteX12" fmla="*/ 3543551 w 4235072"/>
                <a:gd name="connsiteY12" fmla="*/ 1677620 h 3256528"/>
                <a:gd name="connsiteX13" fmla="*/ 3244787 w 4235072"/>
                <a:gd name="connsiteY13" fmla="*/ 1921121 h 3256528"/>
                <a:gd name="connsiteX14" fmla="*/ 2936969 w 4235072"/>
                <a:gd name="connsiteY14" fmla="*/ 2111243 h 3256528"/>
                <a:gd name="connsiteX15" fmla="*/ 2629151 w 4235072"/>
                <a:gd name="connsiteY15" fmla="*/ 2201778 h 3256528"/>
                <a:gd name="connsiteX16" fmla="*/ 2442848 w 4235072"/>
                <a:gd name="connsiteY16" fmla="*/ 2191310 h 3256528"/>
                <a:gd name="connsiteX17" fmla="*/ 2303698 w 4235072"/>
                <a:gd name="connsiteY17" fmla="*/ 2172260 h 3256528"/>
                <a:gd name="connsiteX18" fmla="*/ 2221274 w 4235072"/>
                <a:gd name="connsiteY18" fmla="*/ 2247045 h 3256528"/>
                <a:gd name="connsiteX19" fmla="*/ 2111219 w 4235072"/>
                <a:gd name="connsiteY19" fmla="*/ 2389496 h 3256528"/>
                <a:gd name="connsiteX20" fmla="*/ 1859607 w 4235072"/>
                <a:gd name="connsiteY20" fmla="*/ 2554863 h 3256528"/>
                <a:gd name="connsiteX21" fmla="*/ 1542735 w 4235072"/>
                <a:gd name="connsiteY21" fmla="*/ 2708301 h 3256528"/>
                <a:gd name="connsiteX22" fmla="*/ 1053848 w 4235072"/>
                <a:gd name="connsiteY22" fmla="*/ 2844574 h 3256528"/>
                <a:gd name="connsiteX23" fmla="*/ 555908 w 4235072"/>
                <a:gd name="connsiteY23" fmla="*/ 3052804 h 3256528"/>
                <a:gd name="connsiteX24" fmla="*/ 284304 w 4235072"/>
                <a:gd name="connsiteY24" fmla="*/ 3197659 h 3256528"/>
                <a:gd name="connsiteX25" fmla="*/ 148502 w 4235072"/>
                <a:gd name="connsiteY25" fmla="*/ 3256270 h 3256528"/>
                <a:gd name="connsiteX26" fmla="*/ 44623 w 4235072"/>
                <a:gd name="connsiteY26" fmla="*/ 3178138 h 3256528"/>
                <a:gd name="connsiteX27" fmla="*/ 30807 w 4235072"/>
                <a:gd name="connsiteY27" fmla="*/ 2971323 h 3256528"/>
                <a:gd name="connsiteX28" fmla="*/ 44152 w 4235072"/>
                <a:gd name="connsiteY28" fmla="*/ 2528174 h 3256528"/>
                <a:gd name="connsiteX29" fmla="*/ 21753 w 4235072"/>
                <a:gd name="connsiteY29" fmla="*/ 2065976 h 3256528"/>
                <a:gd name="connsiteX30" fmla="*/ 3646 w 4235072"/>
                <a:gd name="connsiteY30" fmla="*/ 1577089 h 3256528"/>
                <a:gd name="connsiteX31" fmla="*/ 98001 w 4235072"/>
                <a:gd name="connsiteY31" fmla="*/ 979560 h 3256528"/>
                <a:gd name="connsiteX32" fmla="*/ 329571 w 4235072"/>
                <a:gd name="connsiteY32" fmla="*/ 541646 h 3256528"/>
                <a:gd name="connsiteX33" fmla="*/ 691710 w 4235072"/>
                <a:gd name="connsiteY33" fmla="*/ 219069 h 3256528"/>
                <a:gd name="connsiteX0" fmla="*/ 691710 w 4235072"/>
                <a:gd name="connsiteY0" fmla="*/ 219069 h 3256528"/>
                <a:gd name="connsiteX1" fmla="*/ 1035741 w 4235072"/>
                <a:gd name="connsiteY1" fmla="*/ 47053 h 3256528"/>
                <a:gd name="connsiteX2" fmla="*/ 1470308 w 4235072"/>
                <a:gd name="connsiteY2" fmla="*/ 1786 h 3256528"/>
                <a:gd name="connsiteX3" fmla="*/ 1968248 w 4235072"/>
                <a:gd name="connsiteY3" fmla="*/ 92321 h 3256528"/>
                <a:gd name="connsiteX4" fmla="*/ 2403286 w 4235072"/>
                <a:gd name="connsiteY4" fmla="*/ 254811 h 3256528"/>
                <a:gd name="connsiteX5" fmla="*/ 2936969 w 4235072"/>
                <a:gd name="connsiteY5" fmla="*/ 409192 h 3256528"/>
                <a:gd name="connsiteX6" fmla="*/ 3416803 w 4235072"/>
                <a:gd name="connsiteY6" fmla="*/ 463513 h 3256528"/>
                <a:gd name="connsiteX7" fmla="*/ 3969064 w 4235072"/>
                <a:gd name="connsiteY7" fmla="*/ 508780 h 3256528"/>
                <a:gd name="connsiteX8" fmla="*/ 4177294 w 4235072"/>
                <a:gd name="connsiteY8" fmla="*/ 535940 h 3256528"/>
                <a:gd name="connsiteX9" fmla="*/ 4231615 w 4235072"/>
                <a:gd name="connsiteY9" fmla="*/ 662689 h 3256528"/>
                <a:gd name="connsiteX10" fmla="*/ 4101047 w 4235072"/>
                <a:gd name="connsiteY10" fmla="*/ 907132 h 3256528"/>
                <a:gd name="connsiteX11" fmla="*/ 3833734 w 4235072"/>
                <a:gd name="connsiteY11" fmla="*/ 1305485 h 3256528"/>
                <a:gd name="connsiteX12" fmla="*/ 3543551 w 4235072"/>
                <a:gd name="connsiteY12" fmla="*/ 1677620 h 3256528"/>
                <a:gd name="connsiteX13" fmla="*/ 3244787 w 4235072"/>
                <a:gd name="connsiteY13" fmla="*/ 1921121 h 3256528"/>
                <a:gd name="connsiteX14" fmla="*/ 2936969 w 4235072"/>
                <a:gd name="connsiteY14" fmla="*/ 2111243 h 3256528"/>
                <a:gd name="connsiteX15" fmla="*/ 2629151 w 4235072"/>
                <a:gd name="connsiteY15" fmla="*/ 2201778 h 3256528"/>
                <a:gd name="connsiteX16" fmla="*/ 2442848 w 4235072"/>
                <a:gd name="connsiteY16" fmla="*/ 2191310 h 3256528"/>
                <a:gd name="connsiteX17" fmla="*/ 2303698 w 4235072"/>
                <a:gd name="connsiteY17" fmla="*/ 2172260 h 3256528"/>
                <a:gd name="connsiteX18" fmla="*/ 2221274 w 4235072"/>
                <a:gd name="connsiteY18" fmla="*/ 2247045 h 3256528"/>
                <a:gd name="connsiteX19" fmla="*/ 2111219 w 4235072"/>
                <a:gd name="connsiteY19" fmla="*/ 2389496 h 3256528"/>
                <a:gd name="connsiteX20" fmla="*/ 1859607 w 4235072"/>
                <a:gd name="connsiteY20" fmla="*/ 2554863 h 3256528"/>
                <a:gd name="connsiteX21" fmla="*/ 1542735 w 4235072"/>
                <a:gd name="connsiteY21" fmla="*/ 2708301 h 3256528"/>
                <a:gd name="connsiteX22" fmla="*/ 1053848 w 4235072"/>
                <a:gd name="connsiteY22" fmla="*/ 2844574 h 3256528"/>
                <a:gd name="connsiteX23" fmla="*/ 555908 w 4235072"/>
                <a:gd name="connsiteY23" fmla="*/ 3052804 h 3256528"/>
                <a:gd name="connsiteX24" fmla="*/ 284304 w 4235072"/>
                <a:gd name="connsiteY24" fmla="*/ 3197659 h 3256528"/>
                <a:gd name="connsiteX25" fmla="*/ 148502 w 4235072"/>
                <a:gd name="connsiteY25" fmla="*/ 3256270 h 3256528"/>
                <a:gd name="connsiteX26" fmla="*/ 44623 w 4235072"/>
                <a:gd name="connsiteY26" fmla="*/ 3178138 h 3256528"/>
                <a:gd name="connsiteX27" fmla="*/ 21282 w 4235072"/>
                <a:gd name="connsiteY27" fmla="*/ 2971323 h 3256528"/>
                <a:gd name="connsiteX28" fmla="*/ 44152 w 4235072"/>
                <a:gd name="connsiteY28" fmla="*/ 2528174 h 3256528"/>
                <a:gd name="connsiteX29" fmla="*/ 21753 w 4235072"/>
                <a:gd name="connsiteY29" fmla="*/ 2065976 h 3256528"/>
                <a:gd name="connsiteX30" fmla="*/ 3646 w 4235072"/>
                <a:gd name="connsiteY30" fmla="*/ 1577089 h 3256528"/>
                <a:gd name="connsiteX31" fmla="*/ 98001 w 4235072"/>
                <a:gd name="connsiteY31" fmla="*/ 979560 h 3256528"/>
                <a:gd name="connsiteX32" fmla="*/ 329571 w 4235072"/>
                <a:gd name="connsiteY32" fmla="*/ 541646 h 3256528"/>
                <a:gd name="connsiteX33" fmla="*/ 691710 w 4235072"/>
                <a:gd name="connsiteY33" fmla="*/ 219069 h 3256528"/>
                <a:gd name="connsiteX0" fmla="*/ 691710 w 4235072"/>
                <a:gd name="connsiteY0" fmla="*/ 219069 h 3256528"/>
                <a:gd name="connsiteX1" fmla="*/ 1035741 w 4235072"/>
                <a:gd name="connsiteY1" fmla="*/ 47053 h 3256528"/>
                <a:gd name="connsiteX2" fmla="*/ 1470308 w 4235072"/>
                <a:gd name="connsiteY2" fmla="*/ 1786 h 3256528"/>
                <a:gd name="connsiteX3" fmla="*/ 1968248 w 4235072"/>
                <a:gd name="connsiteY3" fmla="*/ 92321 h 3256528"/>
                <a:gd name="connsiteX4" fmla="*/ 2403286 w 4235072"/>
                <a:gd name="connsiteY4" fmla="*/ 254811 h 3256528"/>
                <a:gd name="connsiteX5" fmla="*/ 2936969 w 4235072"/>
                <a:gd name="connsiteY5" fmla="*/ 409192 h 3256528"/>
                <a:gd name="connsiteX6" fmla="*/ 3416803 w 4235072"/>
                <a:gd name="connsiteY6" fmla="*/ 463513 h 3256528"/>
                <a:gd name="connsiteX7" fmla="*/ 3969064 w 4235072"/>
                <a:gd name="connsiteY7" fmla="*/ 508780 h 3256528"/>
                <a:gd name="connsiteX8" fmla="*/ 4177294 w 4235072"/>
                <a:gd name="connsiteY8" fmla="*/ 535940 h 3256528"/>
                <a:gd name="connsiteX9" fmla="*/ 4231615 w 4235072"/>
                <a:gd name="connsiteY9" fmla="*/ 662689 h 3256528"/>
                <a:gd name="connsiteX10" fmla="*/ 4101047 w 4235072"/>
                <a:gd name="connsiteY10" fmla="*/ 907132 h 3256528"/>
                <a:gd name="connsiteX11" fmla="*/ 3833734 w 4235072"/>
                <a:gd name="connsiteY11" fmla="*/ 1305485 h 3256528"/>
                <a:gd name="connsiteX12" fmla="*/ 3543551 w 4235072"/>
                <a:gd name="connsiteY12" fmla="*/ 1677620 h 3256528"/>
                <a:gd name="connsiteX13" fmla="*/ 3244787 w 4235072"/>
                <a:gd name="connsiteY13" fmla="*/ 1921121 h 3256528"/>
                <a:gd name="connsiteX14" fmla="*/ 2936969 w 4235072"/>
                <a:gd name="connsiteY14" fmla="*/ 2111243 h 3256528"/>
                <a:gd name="connsiteX15" fmla="*/ 2629151 w 4235072"/>
                <a:gd name="connsiteY15" fmla="*/ 2201778 h 3256528"/>
                <a:gd name="connsiteX16" fmla="*/ 2442848 w 4235072"/>
                <a:gd name="connsiteY16" fmla="*/ 2191310 h 3256528"/>
                <a:gd name="connsiteX17" fmla="*/ 2303698 w 4235072"/>
                <a:gd name="connsiteY17" fmla="*/ 2172260 h 3256528"/>
                <a:gd name="connsiteX18" fmla="*/ 2235561 w 4235072"/>
                <a:gd name="connsiteY18" fmla="*/ 2251808 h 3256528"/>
                <a:gd name="connsiteX19" fmla="*/ 2111219 w 4235072"/>
                <a:gd name="connsiteY19" fmla="*/ 2389496 h 3256528"/>
                <a:gd name="connsiteX20" fmla="*/ 1859607 w 4235072"/>
                <a:gd name="connsiteY20" fmla="*/ 2554863 h 3256528"/>
                <a:gd name="connsiteX21" fmla="*/ 1542735 w 4235072"/>
                <a:gd name="connsiteY21" fmla="*/ 2708301 h 3256528"/>
                <a:gd name="connsiteX22" fmla="*/ 1053848 w 4235072"/>
                <a:gd name="connsiteY22" fmla="*/ 2844574 h 3256528"/>
                <a:gd name="connsiteX23" fmla="*/ 555908 w 4235072"/>
                <a:gd name="connsiteY23" fmla="*/ 3052804 h 3256528"/>
                <a:gd name="connsiteX24" fmla="*/ 284304 w 4235072"/>
                <a:gd name="connsiteY24" fmla="*/ 3197659 h 3256528"/>
                <a:gd name="connsiteX25" fmla="*/ 148502 w 4235072"/>
                <a:gd name="connsiteY25" fmla="*/ 3256270 h 3256528"/>
                <a:gd name="connsiteX26" fmla="*/ 44623 w 4235072"/>
                <a:gd name="connsiteY26" fmla="*/ 3178138 h 3256528"/>
                <a:gd name="connsiteX27" fmla="*/ 21282 w 4235072"/>
                <a:gd name="connsiteY27" fmla="*/ 2971323 h 3256528"/>
                <a:gd name="connsiteX28" fmla="*/ 44152 w 4235072"/>
                <a:gd name="connsiteY28" fmla="*/ 2528174 h 3256528"/>
                <a:gd name="connsiteX29" fmla="*/ 21753 w 4235072"/>
                <a:gd name="connsiteY29" fmla="*/ 2065976 h 3256528"/>
                <a:gd name="connsiteX30" fmla="*/ 3646 w 4235072"/>
                <a:gd name="connsiteY30" fmla="*/ 1577089 h 3256528"/>
                <a:gd name="connsiteX31" fmla="*/ 98001 w 4235072"/>
                <a:gd name="connsiteY31" fmla="*/ 979560 h 3256528"/>
                <a:gd name="connsiteX32" fmla="*/ 329571 w 4235072"/>
                <a:gd name="connsiteY32" fmla="*/ 541646 h 3256528"/>
                <a:gd name="connsiteX33" fmla="*/ 691710 w 4235072"/>
                <a:gd name="connsiteY33" fmla="*/ 219069 h 3256528"/>
                <a:gd name="connsiteX0" fmla="*/ 691710 w 4235072"/>
                <a:gd name="connsiteY0" fmla="*/ 219069 h 3256528"/>
                <a:gd name="connsiteX1" fmla="*/ 1035741 w 4235072"/>
                <a:gd name="connsiteY1" fmla="*/ 47053 h 3256528"/>
                <a:gd name="connsiteX2" fmla="*/ 1470308 w 4235072"/>
                <a:gd name="connsiteY2" fmla="*/ 1786 h 3256528"/>
                <a:gd name="connsiteX3" fmla="*/ 1968248 w 4235072"/>
                <a:gd name="connsiteY3" fmla="*/ 92321 h 3256528"/>
                <a:gd name="connsiteX4" fmla="*/ 2403286 w 4235072"/>
                <a:gd name="connsiteY4" fmla="*/ 254811 h 3256528"/>
                <a:gd name="connsiteX5" fmla="*/ 2936969 w 4235072"/>
                <a:gd name="connsiteY5" fmla="*/ 409192 h 3256528"/>
                <a:gd name="connsiteX6" fmla="*/ 3416803 w 4235072"/>
                <a:gd name="connsiteY6" fmla="*/ 463513 h 3256528"/>
                <a:gd name="connsiteX7" fmla="*/ 3969064 w 4235072"/>
                <a:gd name="connsiteY7" fmla="*/ 508780 h 3256528"/>
                <a:gd name="connsiteX8" fmla="*/ 4177294 w 4235072"/>
                <a:gd name="connsiteY8" fmla="*/ 535940 h 3256528"/>
                <a:gd name="connsiteX9" fmla="*/ 4231615 w 4235072"/>
                <a:gd name="connsiteY9" fmla="*/ 662689 h 3256528"/>
                <a:gd name="connsiteX10" fmla="*/ 4101047 w 4235072"/>
                <a:gd name="connsiteY10" fmla="*/ 907132 h 3256528"/>
                <a:gd name="connsiteX11" fmla="*/ 3833734 w 4235072"/>
                <a:gd name="connsiteY11" fmla="*/ 1305485 h 3256528"/>
                <a:gd name="connsiteX12" fmla="*/ 3543551 w 4235072"/>
                <a:gd name="connsiteY12" fmla="*/ 1677620 h 3256528"/>
                <a:gd name="connsiteX13" fmla="*/ 3249549 w 4235072"/>
                <a:gd name="connsiteY13" fmla="*/ 1930646 h 3256528"/>
                <a:gd name="connsiteX14" fmla="*/ 2936969 w 4235072"/>
                <a:gd name="connsiteY14" fmla="*/ 2111243 h 3256528"/>
                <a:gd name="connsiteX15" fmla="*/ 2629151 w 4235072"/>
                <a:gd name="connsiteY15" fmla="*/ 2201778 h 3256528"/>
                <a:gd name="connsiteX16" fmla="*/ 2442848 w 4235072"/>
                <a:gd name="connsiteY16" fmla="*/ 2191310 h 3256528"/>
                <a:gd name="connsiteX17" fmla="*/ 2303698 w 4235072"/>
                <a:gd name="connsiteY17" fmla="*/ 2172260 h 3256528"/>
                <a:gd name="connsiteX18" fmla="*/ 2235561 w 4235072"/>
                <a:gd name="connsiteY18" fmla="*/ 2251808 h 3256528"/>
                <a:gd name="connsiteX19" fmla="*/ 2111219 w 4235072"/>
                <a:gd name="connsiteY19" fmla="*/ 2389496 h 3256528"/>
                <a:gd name="connsiteX20" fmla="*/ 1859607 w 4235072"/>
                <a:gd name="connsiteY20" fmla="*/ 2554863 h 3256528"/>
                <a:gd name="connsiteX21" fmla="*/ 1542735 w 4235072"/>
                <a:gd name="connsiteY21" fmla="*/ 2708301 h 3256528"/>
                <a:gd name="connsiteX22" fmla="*/ 1053848 w 4235072"/>
                <a:gd name="connsiteY22" fmla="*/ 2844574 h 3256528"/>
                <a:gd name="connsiteX23" fmla="*/ 555908 w 4235072"/>
                <a:gd name="connsiteY23" fmla="*/ 3052804 h 3256528"/>
                <a:gd name="connsiteX24" fmla="*/ 284304 w 4235072"/>
                <a:gd name="connsiteY24" fmla="*/ 3197659 h 3256528"/>
                <a:gd name="connsiteX25" fmla="*/ 148502 w 4235072"/>
                <a:gd name="connsiteY25" fmla="*/ 3256270 h 3256528"/>
                <a:gd name="connsiteX26" fmla="*/ 44623 w 4235072"/>
                <a:gd name="connsiteY26" fmla="*/ 3178138 h 3256528"/>
                <a:gd name="connsiteX27" fmla="*/ 21282 w 4235072"/>
                <a:gd name="connsiteY27" fmla="*/ 2971323 h 3256528"/>
                <a:gd name="connsiteX28" fmla="*/ 44152 w 4235072"/>
                <a:gd name="connsiteY28" fmla="*/ 2528174 h 3256528"/>
                <a:gd name="connsiteX29" fmla="*/ 21753 w 4235072"/>
                <a:gd name="connsiteY29" fmla="*/ 2065976 h 3256528"/>
                <a:gd name="connsiteX30" fmla="*/ 3646 w 4235072"/>
                <a:gd name="connsiteY30" fmla="*/ 1577089 h 3256528"/>
                <a:gd name="connsiteX31" fmla="*/ 98001 w 4235072"/>
                <a:gd name="connsiteY31" fmla="*/ 979560 h 3256528"/>
                <a:gd name="connsiteX32" fmla="*/ 329571 w 4235072"/>
                <a:gd name="connsiteY32" fmla="*/ 541646 h 3256528"/>
                <a:gd name="connsiteX33" fmla="*/ 691710 w 4235072"/>
                <a:gd name="connsiteY33" fmla="*/ 219069 h 3256528"/>
                <a:gd name="connsiteX0" fmla="*/ 691710 w 4248525"/>
                <a:gd name="connsiteY0" fmla="*/ 219069 h 3256528"/>
                <a:gd name="connsiteX1" fmla="*/ 1035741 w 4248525"/>
                <a:gd name="connsiteY1" fmla="*/ 47053 h 3256528"/>
                <a:gd name="connsiteX2" fmla="*/ 1470308 w 4248525"/>
                <a:gd name="connsiteY2" fmla="*/ 1786 h 3256528"/>
                <a:gd name="connsiteX3" fmla="*/ 1968248 w 4248525"/>
                <a:gd name="connsiteY3" fmla="*/ 92321 h 3256528"/>
                <a:gd name="connsiteX4" fmla="*/ 2403286 w 4248525"/>
                <a:gd name="connsiteY4" fmla="*/ 254811 h 3256528"/>
                <a:gd name="connsiteX5" fmla="*/ 2936969 w 4248525"/>
                <a:gd name="connsiteY5" fmla="*/ 409192 h 3256528"/>
                <a:gd name="connsiteX6" fmla="*/ 3416803 w 4248525"/>
                <a:gd name="connsiteY6" fmla="*/ 463513 h 3256528"/>
                <a:gd name="connsiteX7" fmla="*/ 3969064 w 4248525"/>
                <a:gd name="connsiteY7" fmla="*/ 508780 h 3256528"/>
                <a:gd name="connsiteX8" fmla="*/ 4177294 w 4248525"/>
                <a:gd name="connsiteY8" fmla="*/ 535940 h 3256528"/>
                <a:gd name="connsiteX9" fmla="*/ 4245902 w 4248525"/>
                <a:gd name="connsiteY9" fmla="*/ 662689 h 3256528"/>
                <a:gd name="connsiteX10" fmla="*/ 4101047 w 4248525"/>
                <a:gd name="connsiteY10" fmla="*/ 907132 h 3256528"/>
                <a:gd name="connsiteX11" fmla="*/ 3833734 w 4248525"/>
                <a:gd name="connsiteY11" fmla="*/ 1305485 h 3256528"/>
                <a:gd name="connsiteX12" fmla="*/ 3543551 w 4248525"/>
                <a:gd name="connsiteY12" fmla="*/ 1677620 h 3256528"/>
                <a:gd name="connsiteX13" fmla="*/ 3249549 w 4248525"/>
                <a:gd name="connsiteY13" fmla="*/ 1930646 h 3256528"/>
                <a:gd name="connsiteX14" fmla="*/ 2936969 w 4248525"/>
                <a:gd name="connsiteY14" fmla="*/ 2111243 h 3256528"/>
                <a:gd name="connsiteX15" fmla="*/ 2629151 w 4248525"/>
                <a:gd name="connsiteY15" fmla="*/ 2201778 h 3256528"/>
                <a:gd name="connsiteX16" fmla="*/ 2442848 w 4248525"/>
                <a:gd name="connsiteY16" fmla="*/ 2191310 h 3256528"/>
                <a:gd name="connsiteX17" fmla="*/ 2303698 w 4248525"/>
                <a:gd name="connsiteY17" fmla="*/ 2172260 h 3256528"/>
                <a:gd name="connsiteX18" fmla="*/ 2235561 w 4248525"/>
                <a:gd name="connsiteY18" fmla="*/ 2251808 h 3256528"/>
                <a:gd name="connsiteX19" fmla="*/ 2111219 w 4248525"/>
                <a:gd name="connsiteY19" fmla="*/ 2389496 h 3256528"/>
                <a:gd name="connsiteX20" fmla="*/ 1859607 w 4248525"/>
                <a:gd name="connsiteY20" fmla="*/ 2554863 h 3256528"/>
                <a:gd name="connsiteX21" fmla="*/ 1542735 w 4248525"/>
                <a:gd name="connsiteY21" fmla="*/ 2708301 h 3256528"/>
                <a:gd name="connsiteX22" fmla="*/ 1053848 w 4248525"/>
                <a:gd name="connsiteY22" fmla="*/ 2844574 h 3256528"/>
                <a:gd name="connsiteX23" fmla="*/ 555908 w 4248525"/>
                <a:gd name="connsiteY23" fmla="*/ 3052804 h 3256528"/>
                <a:gd name="connsiteX24" fmla="*/ 284304 w 4248525"/>
                <a:gd name="connsiteY24" fmla="*/ 3197659 h 3256528"/>
                <a:gd name="connsiteX25" fmla="*/ 148502 w 4248525"/>
                <a:gd name="connsiteY25" fmla="*/ 3256270 h 3256528"/>
                <a:gd name="connsiteX26" fmla="*/ 44623 w 4248525"/>
                <a:gd name="connsiteY26" fmla="*/ 3178138 h 3256528"/>
                <a:gd name="connsiteX27" fmla="*/ 21282 w 4248525"/>
                <a:gd name="connsiteY27" fmla="*/ 2971323 h 3256528"/>
                <a:gd name="connsiteX28" fmla="*/ 44152 w 4248525"/>
                <a:gd name="connsiteY28" fmla="*/ 2528174 h 3256528"/>
                <a:gd name="connsiteX29" fmla="*/ 21753 w 4248525"/>
                <a:gd name="connsiteY29" fmla="*/ 2065976 h 3256528"/>
                <a:gd name="connsiteX30" fmla="*/ 3646 w 4248525"/>
                <a:gd name="connsiteY30" fmla="*/ 1577089 h 3256528"/>
                <a:gd name="connsiteX31" fmla="*/ 98001 w 4248525"/>
                <a:gd name="connsiteY31" fmla="*/ 979560 h 3256528"/>
                <a:gd name="connsiteX32" fmla="*/ 329571 w 4248525"/>
                <a:gd name="connsiteY32" fmla="*/ 541646 h 3256528"/>
                <a:gd name="connsiteX33" fmla="*/ 691710 w 4248525"/>
                <a:gd name="connsiteY33" fmla="*/ 219069 h 3256528"/>
                <a:gd name="connsiteX0" fmla="*/ 691710 w 4248525"/>
                <a:gd name="connsiteY0" fmla="*/ 219069 h 3256528"/>
                <a:gd name="connsiteX1" fmla="*/ 1035741 w 4248525"/>
                <a:gd name="connsiteY1" fmla="*/ 47053 h 3256528"/>
                <a:gd name="connsiteX2" fmla="*/ 1470308 w 4248525"/>
                <a:gd name="connsiteY2" fmla="*/ 1786 h 3256528"/>
                <a:gd name="connsiteX3" fmla="*/ 1968248 w 4248525"/>
                <a:gd name="connsiteY3" fmla="*/ 92321 h 3256528"/>
                <a:gd name="connsiteX4" fmla="*/ 2403286 w 4248525"/>
                <a:gd name="connsiteY4" fmla="*/ 254811 h 3256528"/>
                <a:gd name="connsiteX5" fmla="*/ 2936969 w 4248525"/>
                <a:gd name="connsiteY5" fmla="*/ 409192 h 3256528"/>
                <a:gd name="connsiteX6" fmla="*/ 3416803 w 4248525"/>
                <a:gd name="connsiteY6" fmla="*/ 468275 h 3256528"/>
                <a:gd name="connsiteX7" fmla="*/ 3969064 w 4248525"/>
                <a:gd name="connsiteY7" fmla="*/ 508780 h 3256528"/>
                <a:gd name="connsiteX8" fmla="*/ 4177294 w 4248525"/>
                <a:gd name="connsiteY8" fmla="*/ 535940 h 3256528"/>
                <a:gd name="connsiteX9" fmla="*/ 4245902 w 4248525"/>
                <a:gd name="connsiteY9" fmla="*/ 662689 h 3256528"/>
                <a:gd name="connsiteX10" fmla="*/ 4101047 w 4248525"/>
                <a:gd name="connsiteY10" fmla="*/ 907132 h 3256528"/>
                <a:gd name="connsiteX11" fmla="*/ 3833734 w 4248525"/>
                <a:gd name="connsiteY11" fmla="*/ 1305485 h 3256528"/>
                <a:gd name="connsiteX12" fmla="*/ 3543551 w 4248525"/>
                <a:gd name="connsiteY12" fmla="*/ 1677620 h 3256528"/>
                <a:gd name="connsiteX13" fmla="*/ 3249549 w 4248525"/>
                <a:gd name="connsiteY13" fmla="*/ 1930646 h 3256528"/>
                <a:gd name="connsiteX14" fmla="*/ 2936969 w 4248525"/>
                <a:gd name="connsiteY14" fmla="*/ 2111243 h 3256528"/>
                <a:gd name="connsiteX15" fmla="*/ 2629151 w 4248525"/>
                <a:gd name="connsiteY15" fmla="*/ 2201778 h 3256528"/>
                <a:gd name="connsiteX16" fmla="*/ 2442848 w 4248525"/>
                <a:gd name="connsiteY16" fmla="*/ 2191310 h 3256528"/>
                <a:gd name="connsiteX17" fmla="*/ 2303698 w 4248525"/>
                <a:gd name="connsiteY17" fmla="*/ 2172260 h 3256528"/>
                <a:gd name="connsiteX18" fmla="*/ 2235561 w 4248525"/>
                <a:gd name="connsiteY18" fmla="*/ 2251808 h 3256528"/>
                <a:gd name="connsiteX19" fmla="*/ 2111219 w 4248525"/>
                <a:gd name="connsiteY19" fmla="*/ 2389496 h 3256528"/>
                <a:gd name="connsiteX20" fmla="*/ 1859607 w 4248525"/>
                <a:gd name="connsiteY20" fmla="*/ 2554863 h 3256528"/>
                <a:gd name="connsiteX21" fmla="*/ 1542735 w 4248525"/>
                <a:gd name="connsiteY21" fmla="*/ 2708301 h 3256528"/>
                <a:gd name="connsiteX22" fmla="*/ 1053848 w 4248525"/>
                <a:gd name="connsiteY22" fmla="*/ 2844574 h 3256528"/>
                <a:gd name="connsiteX23" fmla="*/ 555908 w 4248525"/>
                <a:gd name="connsiteY23" fmla="*/ 3052804 h 3256528"/>
                <a:gd name="connsiteX24" fmla="*/ 284304 w 4248525"/>
                <a:gd name="connsiteY24" fmla="*/ 3197659 h 3256528"/>
                <a:gd name="connsiteX25" fmla="*/ 148502 w 4248525"/>
                <a:gd name="connsiteY25" fmla="*/ 3256270 h 3256528"/>
                <a:gd name="connsiteX26" fmla="*/ 44623 w 4248525"/>
                <a:gd name="connsiteY26" fmla="*/ 3178138 h 3256528"/>
                <a:gd name="connsiteX27" fmla="*/ 21282 w 4248525"/>
                <a:gd name="connsiteY27" fmla="*/ 2971323 h 3256528"/>
                <a:gd name="connsiteX28" fmla="*/ 44152 w 4248525"/>
                <a:gd name="connsiteY28" fmla="*/ 2528174 h 3256528"/>
                <a:gd name="connsiteX29" fmla="*/ 21753 w 4248525"/>
                <a:gd name="connsiteY29" fmla="*/ 2065976 h 3256528"/>
                <a:gd name="connsiteX30" fmla="*/ 3646 w 4248525"/>
                <a:gd name="connsiteY30" fmla="*/ 1577089 h 3256528"/>
                <a:gd name="connsiteX31" fmla="*/ 98001 w 4248525"/>
                <a:gd name="connsiteY31" fmla="*/ 979560 h 3256528"/>
                <a:gd name="connsiteX32" fmla="*/ 329571 w 4248525"/>
                <a:gd name="connsiteY32" fmla="*/ 541646 h 3256528"/>
                <a:gd name="connsiteX33" fmla="*/ 691710 w 4248525"/>
                <a:gd name="connsiteY33" fmla="*/ 219069 h 3256528"/>
                <a:gd name="connsiteX0" fmla="*/ 691710 w 4248525"/>
                <a:gd name="connsiteY0" fmla="*/ 219069 h 3256528"/>
                <a:gd name="connsiteX1" fmla="*/ 1035741 w 4248525"/>
                <a:gd name="connsiteY1" fmla="*/ 47053 h 3256528"/>
                <a:gd name="connsiteX2" fmla="*/ 1470308 w 4248525"/>
                <a:gd name="connsiteY2" fmla="*/ 1786 h 3256528"/>
                <a:gd name="connsiteX3" fmla="*/ 1968248 w 4248525"/>
                <a:gd name="connsiteY3" fmla="*/ 92321 h 3256528"/>
                <a:gd name="connsiteX4" fmla="*/ 2403286 w 4248525"/>
                <a:gd name="connsiteY4" fmla="*/ 254811 h 3256528"/>
                <a:gd name="connsiteX5" fmla="*/ 2936969 w 4248525"/>
                <a:gd name="connsiteY5" fmla="*/ 409192 h 3256528"/>
                <a:gd name="connsiteX6" fmla="*/ 3416803 w 4248525"/>
                <a:gd name="connsiteY6" fmla="*/ 468275 h 3256528"/>
                <a:gd name="connsiteX7" fmla="*/ 3969064 w 4248525"/>
                <a:gd name="connsiteY7" fmla="*/ 508780 h 3256528"/>
                <a:gd name="connsiteX8" fmla="*/ 4177294 w 4248525"/>
                <a:gd name="connsiteY8" fmla="*/ 535940 h 3256528"/>
                <a:gd name="connsiteX9" fmla="*/ 4245902 w 4248525"/>
                <a:gd name="connsiteY9" fmla="*/ 662689 h 3256528"/>
                <a:gd name="connsiteX10" fmla="*/ 4101047 w 4248525"/>
                <a:gd name="connsiteY10" fmla="*/ 907132 h 3256528"/>
                <a:gd name="connsiteX11" fmla="*/ 3833734 w 4248525"/>
                <a:gd name="connsiteY11" fmla="*/ 1305485 h 3256528"/>
                <a:gd name="connsiteX12" fmla="*/ 3543551 w 4248525"/>
                <a:gd name="connsiteY12" fmla="*/ 1677620 h 3256528"/>
                <a:gd name="connsiteX13" fmla="*/ 3249549 w 4248525"/>
                <a:gd name="connsiteY13" fmla="*/ 1930646 h 3256528"/>
                <a:gd name="connsiteX14" fmla="*/ 2936969 w 4248525"/>
                <a:gd name="connsiteY14" fmla="*/ 2111243 h 3256528"/>
                <a:gd name="connsiteX15" fmla="*/ 2629151 w 4248525"/>
                <a:gd name="connsiteY15" fmla="*/ 2201778 h 3256528"/>
                <a:gd name="connsiteX16" fmla="*/ 2442848 w 4248525"/>
                <a:gd name="connsiteY16" fmla="*/ 2191310 h 3256528"/>
                <a:gd name="connsiteX17" fmla="*/ 2303698 w 4248525"/>
                <a:gd name="connsiteY17" fmla="*/ 2172260 h 3256528"/>
                <a:gd name="connsiteX18" fmla="*/ 2226036 w 4248525"/>
                <a:gd name="connsiteY18" fmla="*/ 2242283 h 3256528"/>
                <a:gd name="connsiteX19" fmla="*/ 2111219 w 4248525"/>
                <a:gd name="connsiteY19" fmla="*/ 2389496 h 3256528"/>
                <a:gd name="connsiteX20" fmla="*/ 1859607 w 4248525"/>
                <a:gd name="connsiteY20" fmla="*/ 2554863 h 3256528"/>
                <a:gd name="connsiteX21" fmla="*/ 1542735 w 4248525"/>
                <a:gd name="connsiteY21" fmla="*/ 2708301 h 3256528"/>
                <a:gd name="connsiteX22" fmla="*/ 1053848 w 4248525"/>
                <a:gd name="connsiteY22" fmla="*/ 2844574 h 3256528"/>
                <a:gd name="connsiteX23" fmla="*/ 555908 w 4248525"/>
                <a:gd name="connsiteY23" fmla="*/ 3052804 h 3256528"/>
                <a:gd name="connsiteX24" fmla="*/ 284304 w 4248525"/>
                <a:gd name="connsiteY24" fmla="*/ 3197659 h 3256528"/>
                <a:gd name="connsiteX25" fmla="*/ 148502 w 4248525"/>
                <a:gd name="connsiteY25" fmla="*/ 3256270 h 3256528"/>
                <a:gd name="connsiteX26" fmla="*/ 44623 w 4248525"/>
                <a:gd name="connsiteY26" fmla="*/ 3178138 h 3256528"/>
                <a:gd name="connsiteX27" fmla="*/ 21282 w 4248525"/>
                <a:gd name="connsiteY27" fmla="*/ 2971323 h 3256528"/>
                <a:gd name="connsiteX28" fmla="*/ 44152 w 4248525"/>
                <a:gd name="connsiteY28" fmla="*/ 2528174 h 3256528"/>
                <a:gd name="connsiteX29" fmla="*/ 21753 w 4248525"/>
                <a:gd name="connsiteY29" fmla="*/ 2065976 h 3256528"/>
                <a:gd name="connsiteX30" fmla="*/ 3646 w 4248525"/>
                <a:gd name="connsiteY30" fmla="*/ 1577089 h 3256528"/>
                <a:gd name="connsiteX31" fmla="*/ 98001 w 4248525"/>
                <a:gd name="connsiteY31" fmla="*/ 979560 h 3256528"/>
                <a:gd name="connsiteX32" fmla="*/ 329571 w 4248525"/>
                <a:gd name="connsiteY32" fmla="*/ 541646 h 3256528"/>
                <a:gd name="connsiteX33" fmla="*/ 691710 w 4248525"/>
                <a:gd name="connsiteY33" fmla="*/ 219069 h 3256528"/>
                <a:gd name="connsiteX0" fmla="*/ 691710 w 4248525"/>
                <a:gd name="connsiteY0" fmla="*/ 219069 h 3256381"/>
                <a:gd name="connsiteX1" fmla="*/ 1035741 w 4248525"/>
                <a:gd name="connsiteY1" fmla="*/ 47053 h 3256381"/>
                <a:gd name="connsiteX2" fmla="*/ 1470308 w 4248525"/>
                <a:gd name="connsiteY2" fmla="*/ 1786 h 3256381"/>
                <a:gd name="connsiteX3" fmla="*/ 1968248 w 4248525"/>
                <a:gd name="connsiteY3" fmla="*/ 92321 h 3256381"/>
                <a:gd name="connsiteX4" fmla="*/ 2403286 w 4248525"/>
                <a:gd name="connsiteY4" fmla="*/ 254811 h 3256381"/>
                <a:gd name="connsiteX5" fmla="*/ 2936969 w 4248525"/>
                <a:gd name="connsiteY5" fmla="*/ 409192 h 3256381"/>
                <a:gd name="connsiteX6" fmla="*/ 3416803 w 4248525"/>
                <a:gd name="connsiteY6" fmla="*/ 468275 h 3256381"/>
                <a:gd name="connsiteX7" fmla="*/ 3969064 w 4248525"/>
                <a:gd name="connsiteY7" fmla="*/ 508780 h 3256381"/>
                <a:gd name="connsiteX8" fmla="*/ 4177294 w 4248525"/>
                <a:gd name="connsiteY8" fmla="*/ 535940 h 3256381"/>
                <a:gd name="connsiteX9" fmla="*/ 4245902 w 4248525"/>
                <a:gd name="connsiteY9" fmla="*/ 662689 h 3256381"/>
                <a:gd name="connsiteX10" fmla="*/ 4101047 w 4248525"/>
                <a:gd name="connsiteY10" fmla="*/ 907132 h 3256381"/>
                <a:gd name="connsiteX11" fmla="*/ 3833734 w 4248525"/>
                <a:gd name="connsiteY11" fmla="*/ 1305485 h 3256381"/>
                <a:gd name="connsiteX12" fmla="*/ 3543551 w 4248525"/>
                <a:gd name="connsiteY12" fmla="*/ 1677620 h 3256381"/>
                <a:gd name="connsiteX13" fmla="*/ 3249549 w 4248525"/>
                <a:gd name="connsiteY13" fmla="*/ 1930646 h 3256381"/>
                <a:gd name="connsiteX14" fmla="*/ 2936969 w 4248525"/>
                <a:gd name="connsiteY14" fmla="*/ 2111243 h 3256381"/>
                <a:gd name="connsiteX15" fmla="*/ 2629151 w 4248525"/>
                <a:gd name="connsiteY15" fmla="*/ 2201778 h 3256381"/>
                <a:gd name="connsiteX16" fmla="*/ 2442848 w 4248525"/>
                <a:gd name="connsiteY16" fmla="*/ 2191310 h 3256381"/>
                <a:gd name="connsiteX17" fmla="*/ 2303698 w 4248525"/>
                <a:gd name="connsiteY17" fmla="*/ 2172260 h 3256381"/>
                <a:gd name="connsiteX18" fmla="*/ 2226036 w 4248525"/>
                <a:gd name="connsiteY18" fmla="*/ 2242283 h 3256381"/>
                <a:gd name="connsiteX19" fmla="*/ 2111219 w 4248525"/>
                <a:gd name="connsiteY19" fmla="*/ 2389496 h 3256381"/>
                <a:gd name="connsiteX20" fmla="*/ 1859607 w 4248525"/>
                <a:gd name="connsiteY20" fmla="*/ 2554863 h 3256381"/>
                <a:gd name="connsiteX21" fmla="*/ 1542735 w 4248525"/>
                <a:gd name="connsiteY21" fmla="*/ 2708301 h 3256381"/>
                <a:gd name="connsiteX22" fmla="*/ 1053848 w 4248525"/>
                <a:gd name="connsiteY22" fmla="*/ 2844574 h 3256381"/>
                <a:gd name="connsiteX23" fmla="*/ 555908 w 4248525"/>
                <a:gd name="connsiteY23" fmla="*/ 3052804 h 3256381"/>
                <a:gd name="connsiteX24" fmla="*/ 284304 w 4248525"/>
                <a:gd name="connsiteY24" fmla="*/ 3197659 h 3256381"/>
                <a:gd name="connsiteX25" fmla="*/ 148502 w 4248525"/>
                <a:gd name="connsiteY25" fmla="*/ 3256270 h 3256381"/>
                <a:gd name="connsiteX26" fmla="*/ 51767 w 4248525"/>
                <a:gd name="connsiteY26" fmla="*/ 3185282 h 3256381"/>
                <a:gd name="connsiteX27" fmla="*/ 21282 w 4248525"/>
                <a:gd name="connsiteY27" fmla="*/ 2971323 h 3256381"/>
                <a:gd name="connsiteX28" fmla="*/ 44152 w 4248525"/>
                <a:gd name="connsiteY28" fmla="*/ 2528174 h 3256381"/>
                <a:gd name="connsiteX29" fmla="*/ 21753 w 4248525"/>
                <a:gd name="connsiteY29" fmla="*/ 2065976 h 3256381"/>
                <a:gd name="connsiteX30" fmla="*/ 3646 w 4248525"/>
                <a:gd name="connsiteY30" fmla="*/ 1577089 h 3256381"/>
                <a:gd name="connsiteX31" fmla="*/ 98001 w 4248525"/>
                <a:gd name="connsiteY31" fmla="*/ 979560 h 3256381"/>
                <a:gd name="connsiteX32" fmla="*/ 329571 w 4248525"/>
                <a:gd name="connsiteY32" fmla="*/ 541646 h 3256381"/>
                <a:gd name="connsiteX33" fmla="*/ 691710 w 4248525"/>
                <a:gd name="connsiteY33" fmla="*/ 219069 h 3256381"/>
                <a:gd name="connsiteX0" fmla="*/ 691710 w 4248525"/>
                <a:gd name="connsiteY0" fmla="*/ 219069 h 3256431"/>
                <a:gd name="connsiteX1" fmla="*/ 1035741 w 4248525"/>
                <a:gd name="connsiteY1" fmla="*/ 47053 h 3256431"/>
                <a:gd name="connsiteX2" fmla="*/ 1470308 w 4248525"/>
                <a:gd name="connsiteY2" fmla="*/ 1786 h 3256431"/>
                <a:gd name="connsiteX3" fmla="*/ 1968248 w 4248525"/>
                <a:gd name="connsiteY3" fmla="*/ 92321 h 3256431"/>
                <a:gd name="connsiteX4" fmla="*/ 2403286 w 4248525"/>
                <a:gd name="connsiteY4" fmla="*/ 254811 h 3256431"/>
                <a:gd name="connsiteX5" fmla="*/ 2936969 w 4248525"/>
                <a:gd name="connsiteY5" fmla="*/ 409192 h 3256431"/>
                <a:gd name="connsiteX6" fmla="*/ 3416803 w 4248525"/>
                <a:gd name="connsiteY6" fmla="*/ 468275 h 3256431"/>
                <a:gd name="connsiteX7" fmla="*/ 3969064 w 4248525"/>
                <a:gd name="connsiteY7" fmla="*/ 508780 h 3256431"/>
                <a:gd name="connsiteX8" fmla="*/ 4177294 w 4248525"/>
                <a:gd name="connsiteY8" fmla="*/ 535940 h 3256431"/>
                <a:gd name="connsiteX9" fmla="*/ 4245902 w 4248525"/>
                <a:gd name="connsiteY9" fmla="*/ 662689 h 3256431"/>
                <a:gd name="connsiteX10" fmla="*/ 4101047 w 4248525"/>
                <a:gd name="connsiteY10" fmla="*/ 907132 h 3256431"/>
                <a:gd name="connsiteX11" fmla="*/ 3833734 w 4248525"/>
                <a:gd name="connsiteY11" fmla="*/ 1305485 h 3256431"/>
                <a:gd name="connsiteX12" fmla="*/ 3543551 w 4248525"/>
                <a:gd name="connsiteY12" fmla="*/ 1677620 h 3256431"/>
                <a:gd name="connsiteX13" fmla="*/ 3249549 w 4248525"/>
                <a:gd name="connsiteY13" fmla="*/ 1930646 h 3256431"/>
                <a:gd name="connsiteX14" fmla="*/ 2936969 w 4248525"/>
                <a:gd name="connsiteY14" fmla="*/ 2111243 h 3256431"/>
                <a:gd name="connsiteX15" fmla="*/ 2629151 w 4248525"/>
                <a:gd name="connsiteY15" fmla="*/ 2201778 h 3256431"/>
                <a:gd name="connsiteX16" fmla="*/ 2442848 w 4248525"/>
                <a:gd name="connsiteY16" fmla="*/ 2191310 h 3256431"/>
                <a:gd name="connsiteX17" fmla="*/ 2303698 w 4248525"/>
                <a:gd name="connsiteY17" fmla="*/ 2172260 h 3256431"/>
                <a:gd name="connsiteX18" fmla="*/ 2226036 w 4248525"/>
                <a:gd name="connsiteY18" fmla="*/ 2242283 h 3256431"/>
                <a:gd name="connsiteX19" fmla="*/ 2111219 w 4248525"/>
                <a:gd name="connsiteY19" fmla="*/ 2389496 h 3256431"/>
                <a:gd name="connsiteX20" fmla="*/ 1859607 w 4248525"/>
                <a:gd name="connsiteY20" fmla="*/ 2554863 h 3256431"/>
                <a:gd name="connsiteX21" fmla="*/ 1542735 w 4248525"/>
                <a:gd name="connsiteY21" fmla="*/ 2708301 h 3256431"/>
                <a:gd name="connsiteX22" fmla="*/ 1053848 w 4248525"/>
                <a:gd name="connsiteY22" fmla="*/ 2844574 h 3256431"/>
                <a:gd name="connsiteX23" fmla="*/ 665445 w 4248525"/>
                <a:gd name="connsiteY23" fmla="*/ 2998035 h 3256431"/>
                <a:gd name="connsiteX24" fmla="*/ 284304 w 4248525"/>
                <a:gd name="connsiteY24" fmla="*/ 3197659 h 3256431"/>
                <a:gd name="connsiteX25" fmla="*/ 148502 w 4248525"/>
                <a:gd name="connsiteY25" fmla="*/ 3256270 h 3256431"/>
                <a:gd name="connsiteX26" fmla="*/ 51767 w 4248525"/>
                <a:gd name="connsiteY26" fmla="*/ 3185282 h 3256431"/>
                <a:gd name="connsiteX27" fmla="*/ 21282 w 4248525"/>
                <a:gd name="connsiteY27" fmla="*/ 2971323 h 3256431"/>
                <a:gd name="connsiteX28" fmla="*/ 44152 w 4248525"/>
                <a:gd name="connsiteY28" fmla="*/ 2528174 h 3256431"/>
                <a:gd name="connsiteX29" fmla="*/ 21753 w 4248525"/>
                <a:gd name="connsiteY29" fmla="*/ 2065976 h 3256431"/>
                <a:gd name="connsiteX30" fmla="*/ 3646 w 4248525"/>
                <a:gd name="connsiteY30" fmla="*/ 1577089 h 3256431"/>
                <a:gd name="connsiteX31" fmla="*/ 98001 w 4248525"/>
                <a:gd name="connsiteY31" fmla="*/ 979560 h 3256431"/>
                <a:gd name="connsiteX32" fmla="*/ 329571 w 4248525"/>
                <a:gd name="connsiteY32" fmla="*/ 541646 h 3256431"/>
                <a:gd name="connsiteX33" fmla="*/ 691710 w 4248525"/>
                <a:gd name="connsiteY33" fmla="*/ 219069 h 3256431"/>
                <a:gd name="connsiteX0" fmla="*/ 691710 w 4248525"/>
                <a:gd name="connsiteY0" fmla="*/ 219069 h 3256431"/>
                <a:gd name="connsiteX1" fmla="*/ 1035741 w 4248525"/>
                <a:gd name="connsiteY1" fmla="*/ 47053 h 3256431"/>
                <a:gd name="connsiteX2" fmla="*/ 1470308 w 4248525"/>
                <a:gd name="connsiteY2" fmla="*/ 1786 h 3256431"/>
                <a:gd name="connsiteX3" fmla="*/ 1968248 w 4248525"/>
                <a:gd name="connsiteY3" fmla="*/ 92321 h 3256431"/>
                <a:gd name="connsiteX4" fmla="*/ 2403286 w 4248525"/>
                <a:gd name="connsiteY4" fmla="*/ 254811 h 3256431"/>
                <a:gd name="connsiteX5" fmla="*/ 2936969 w 4248525"/>
                <a:gd name="connsiteY5" fmla="*/ 409192 h 3256431"/>
                <a:gd name="connsiteX6" fmla="*/ 3416803 w 4248525"/>
                <a:gd name="connsiteY6" fmla="*/ 468275 h 3256431"/>
                <a:gd name="connsiteX7" fmla="*/ 3969064 w 4248525"/>
                <a:gd name="connsiteY7" fmla="*/ 508780 h 3256431"/>
                <a:gd name="connsiteX8" fmla="*/ 4177294 w 4248525"/>
                <a:gd name="connsiteY8" fmla="*/ 535940 h 3256431"/>
                <a:gd name="connsiteX9" fmla="*/ 4245902 w 4248525"/>
                <a:gd name="connsiteY9" fmla="*/ 662689 h 3256431"/>
                <a:gd name="connsiteX10" fmla="*/ 4101047 w 4248525"/>
                <a:gd name="connsiteY10" fmla="*/ 907132 h 3256431"/>
                <a:gd name="connsiteX11" fmla="*/ 3833734 w 4248525"/>
                <a:gd name="connsiteY11" fmla="*/ 1305485 h 3256431"/>
                <a:gd name="connsiteX12" fmla="*/ 3543551 w 4248525"/>
                <a:gd name="connsiteY12" fmla="*/ 1677620 h 3256431"/>
                <a:gd name="connsiteX13" fmla="*/ 3249549 w 4248525"/>
                <a:gd name="connsiteY13" fmla="*/ 1930646 h 3256431"/>
                <a:gd name="connsiteX14" fmla="*/ 2936969 w 4248525"/>
                <a:gd name="connsiteY14" fmla="*/ 2111243 h 3256431"/>
                <a:gd name="connsiteX15" fmla="*/ 2629151 w 4248525"/>
                <a:gd name="connsiteY15" fmla="*/ 2201778 h 3256431"/>
                <a:gd name="connsiteX16" fmla="*/ 2442848 w 4248525"/>
                <a:gd name="connsiteY16" fmla="*/ 2191310 h 3256431"/>
                <a:gd name="connsiteX17" fmla="*/ 2303698 w 4248525"/>
                <a:gd name="connsiteY17" fmla="*/ 2172260 h 3256431"/>
                <a:gd name="connsiteX18" fmla="*/ 2226036 w 4248525"/>
                <a:gd name="connsiteY18" fmla="*/ 2242283 h 3256431"/>
                <a:gd name="connsiteX19" fmla="*/ 2111219 w 4248525"/>
                <a:gd name="connsiteY19" fmla="*/ 2389496 h 3256431"/>
                <a:gd name="connsiteX20" fmla="*/ 1859607 w 4248525"/>
                <a:gd name="connsiteY20" fmla="*/ 2554863 h 3256431"/>
                <a:gd name="connsiteX21" fmla="*/ 1542735 w 4248525"/>
                <a:gd name="connsiteY21" fmla="*/ 2708301 h 3256431"/>
                <a:gd name="connsiteX22" fmla="*/ 1053848 w 4248525"/>
                <a:gd name="connsiteY22" fmla="*/ 2844574 h 3256431"/>
                <a:gd name="connsiteX23" fmla="*/ 665445 w 4248525"/>
                <a:gd name="connsiteY23" fmla="*/ 2998035 h 3256431"/>
                <a:gd name="connsiteX24" fmla="*/ 293829 w 4248525"/>
                <a:gd name="connsiteY24" fmla="*/ 3197659 h 3256431"/>
                <a:gd name="connsiteX25" fmla="*/ 148502 w 4248525"/>
                <a:gd name="connsiteY25" fmla="*/ 3256270 h 3256431"/>
                <a:gd name="connsiteX26" fmla="*/ 51767 w 4248525"/>
                <a:gd name="connsiteY26" fmla="*/ 3185282 h 3256431"/>
                <a:gd name="connsiteX27" fmla="*/ 21282 w 4248525"/>
                <a:gd name="connsiteY27" fmla="*/ 2971323 h 3256431"/>
                <a:gd name="connsiteX28" fmla="*/ 44152 w 4248525"/>
                <a:gd name="connsiteY28" fmla="*/ 2528174 h 3256431"/>
                <a:gd name="connsiteX29" fmla="*/ 21753 w 4248525"/>
                <a:gd name="connsiteY29" fmla="*/ 2065976 h 3256431"/>
                <a:gd name="connsiteX30" fmla="*/ 3646 w 4248525"/>
                <a:gd name="connsiteY30" fmla="*/ 1577089 h 3256431"/>
                <a:gd name="connsiteX31" fmla="*/ 98001 w 4248525"/>
                <a:gd name="connsiteY31" fmla="*/ 979560 h 3256431"/>
                <a:gd name="connsiteX32" fmla="*/ 329571 w 4248525"/>
                <a:gd name="connsiteY32" fmla="*/ 541646 h 3256431"/>
                <a:gd name="connsiteX33" fmla="*/ 691710 w 4248525"/>
                <a:gd name="connsiteY33" fmla="*/ 219069 h 3256431"/>
                <a:gd name="connsiteX0" fmla="*/ 691710 w 4248525"/>
                <a:gd name="connsiteY0" fmla="*/ 219069 h 3256431"/>
                <a:gd name="connsiteX1" fmla="*/ 1035741 w 4248525"/>
                <a:gd name="connsiteY1" fmla="*/ 47053 h 3256431"/>
                <a:gd name="connsiteX2" fmla="*/ 1470308 w 4248525"/>
                <a:gd name="connsiteY2" fmla="*/ 1786 h 3256431"/>
                <a:gd name="connsiteX3" fmla="*/ 1968248 w 4248525"/>
                <a:gd name="connsiteY3" fmla="*/ 92321 h 3256431"/>
                <a:gd name="connsiteX4" fmla="*/ 2403286 w 4248525"/>
                <a:gd name="connsiteY4" fmla="*/ 254811 h 3256431"/>
                <a:gd name="connsiteX5" fmla="*/ 2936969 w 4248525"/>
                <a:gd name="connsiteY5" fmla="*/ 409192 h 3256431"/>
                <a:gd name="connsiteX6" fmla="*/ 3416803 w 4248525"/>
                <a:gd name="connsiteY6" fmla="*/ 468275 h 3256431"/>
                <a:gd name="connsiteX7" fmla="*/ 3969064 w 4248525"/>
                <a:gd name="connsiteY7" fmla="*/ 508780 h 3256431"/>
                <a:gd name="connsiteX8" fmla="*/ 4177294 w 4248525"/>
                <a:gd name="connsiteY8" fmla="*/ 535940 h 3256431"/>
                <a:gd name="connsiteX9" fmla="*/ 4245902 w 4248525"/>
                <a:gd name="connsiteY9" fmla="*/ 662689 h 3256431"/>
                <a:gd name="connsiteX10" fmla="*/ 4101047 w 4248525"/>
                <a:gd name="connsiteY10" fmla="*/ 907132 h 3256431"/>
                <a:gd name="connsiteX11" fmla="*/ 3833734 w 4248525"/>
                <a:gd name="connsiteY11" fmla="*/ 1305485 h 3256431"/>
                <a:gd name="connsiteX12" fmla="*/ 3543551 w 4248525"/>
                <a:gd name="connsiteY12" fmla="*/ 1677620 h 3256431"/>
                <a:gd name="connsiteX13" fmla="*/ 3249549 w 4248525"/>
                <a:gd name="connsiteY13" fmla="*/ 1930646 h 3256431"/>
                <a:gd name="connsiteX14" fmla="*/ 2936969 w 4248525"/>
                <a:gd name="connsiteY14" fmla="*/ 2111243 h 3256431"/>
                <a:gd name="connsiteX15" fmla="*/ 2629151 w 4248525"/>
                <a:gd name="connsiteY15" fmla="*/ 2201778 h 3256431"/>
                <a:gd name="connsiteX16" fmla="*/ 2442848 w 4248525"/>
                <a:gd name="connsiteY16" fmla="*/ 2191310 h 3256431"/>
                <a:gd name="connsiteX17" fmla="*/ 2303698 w 4248525"/>
                <a:gd name="connsiteY17" fmla="*/ 2172260 h 3256431"/>
                <a:gd name="connsiteX18" fmla="*/ 2226036 w 4248525"/>
                <a:gd name="connsiteY18" fmla="*/ 2242283 h 3256431"/>
                <a:gd name="connsiteX19" fmla="*/ 2111219 w 4248525"/>
                <a:gd name="connsiteY19" fmla="*/ 2389496 h 3256431"/>
                <a:gd name="connsiteX20" fmla="*/ 1869132 w 4248525"/>
                <a:gd name="connsiteY20" fmla="*/ 2562006 h 3256431"/>
                <a:gd name="connsiteX21" fmla="*/ 1542735 w 4248525"/>
                <a:gd name="connsiteY21" fmla="*/ 2708301 h 3256431"/>
                <a:gd name="connsiteX22" fmla="*/ 1053848 w 4248525"/>
                <a:gd name="connsiteY22" fmla="*/ 2844574 h 3256431"/>
                <a:gd name="connsiteX23" fmla="*/ 665445 w 4248525"/>
                <a:gd name="connsiteY23" fmla="*/ 2998035 h 3256431"/>
                <a:gd name="connsiteX24" fmla="*/ 293829 w 4248525"/>
                <a:gd name="connsiteY24" fmla="*/ 3197659 h 3256431"/>
                <a:gd name="connsiteX25" fmla="*/ 148502 w 4248525"/>
                <a:gd name="connsiteY25" fmla="*/ 3256270 h 3256431"/>
                <a:gd name="connsiteX26" fmla="*/ 51767 w 4248525"/>
                <a:gd name="connsiteY26" fmla="*/ 3185282 h 3256431"/>
                <a:gd name="connsiteX27" fmla="*/ 21282 w 4248525"/>
                <a:gd name="connsiteY27" fmla="*/ 2971323 h 3256431"/>
                <a:gd name="connsiteX28" fmla="*/ 44152 w 4248525"/>
                <a:gd name="connsiteY28" fmla="*/ 2528174 h 3256431"/>
                <a:gd name="connsiteX29" fmla="*/ 21753 w 4248525"/>
                <a:gd name="connsiteY29" fmla="*/ 2065976 h 3256431"/>
                <a:gd name="connsiteX30" fmla="*/ 3646 w 4248525"/>
                <a:gd name="connsiteY30" fmla="*/ 1577089 h 3256431"/>
                <a:gd name="connsiteX31" fmla="*/ 98001 w 4248525"/>
                <a:gd name="connsiteY31" fmla="*/ 979560 h 3256431"/>
                <a:gd name="connsiteX32" fmla="*/ 329571 w 4248525"/>
                <a:gd name="connsiteY32" fmla="*/ 541646 h 3256431"/>
                <a:gd name="connsiteX33" fmla="*/ 691710 w 4248525"/>
                <a:gd name="connsiteY33" fmla="*/ 219069 h 3256431"/>
                <a:gd name="connsiteX0" fmla="*/ 691710 w 4248525"/>
                <a:gd name="connsiteY0" fmla="*/ 219069 h 3256431"/>
                <a:gd name="connsiteX1" fmla="*/ 1035741 w 4248525"/>
                <a:gd name="connsiteY1" fmla="*/ 47053 h 3256431"/>
                <a:gd name="connsiteX2" fmla="*/ 1470308 w 4248525"/>
                <a:gd name="connsiteY2" fmla="*/ 1786 h 3256431"/>
                <a:gd name="connsiteX3" fmla="*/ 1968248 w 4248525"/>
                <a:gd name="connsiteY3" fmla="*/ 92321 h 3256431"/>
                <a:gd name="connsiteX4" fmla="*/ 2403286 w 4248525"/>
                <a:gd name="connsiteY4" fmla="*/ 254811 h 3256431"/>
                <a:gd name="connsiteX5" fmla="*/ 2936969 w 4248525"/>
                <a:gd name="connsiteY5" fmla="*/ 409192 h 3256431"/>
                <a:gd name="connsiteX6" fmla="*/ 3416803 w 4248525"/>
                <a:gd name="connsiteY6" fmla="*/ 468275 h 3256431"/>
                <a:gd name="connsiteX7" fmla="*/ 3969064 w 4248525"/>
                <a:gd name="connsiteY7" fmla="*/ 508780 h 3256431"/>
                <a:gd name="connsiteX8" fmla="*/ 4177294 w 4248525"/>
                <a:gd name="connsiteY8" fmla="*/ 535940 h 3256431"/>
                <a:gd name="connsiteX9" fmla="*/ 4245902 w 4248525"/>
                <a:gd name="connsiteY9" fmla="*/ 662689 h 3256431"/>
                <a:gd name="connsiteX10" fmla="*/ 4101047 w 4248525"/>
                <a:gd name="connsiteY10" fmla="*/ 907132 h 3256431"/>
                <a:gd name="connsiteX11" fmla="*/ 3833734 w 4248525"/>
                <a:gd name="connsiteY11" fmla="*/ 1305485 h 3256431"/>
                <a:gd name="connsiteX12" fmla="*/ 3543551 w 4248525"/>
                <a:gd name="connsiteY12" fmla="*/ 1677620 h 3256431"/>
                <a:gd name="connsiteX13" fmla="*/ 3249549 w 4248525"/>
                <a:gd name="connsiteY13" fmla="*/ 1930646 h 3256431"/>
                <a:gd name="connsiteX14" fmla="*/ 2936969 w 4248525"/>
                <a:gd name="connsiteY14" fmla="*/ 2111243 h 3256431"/>
                <a:gd name="connsiteX15" fmla="*/ 2629151 w 4248525"/>
                <a:gd name="connsiteY15" fmla="*/ 2201778 h 3256431"/>
                <a:gd name="connsiteX16" fmla="*/ 2442848 w 4248525"/>
                <a:gd name="connsiteY16" fmla="*/ 2191310 h 3256431"/>
                <a:gd name="connsiteX17" fmla="*/ 2303698 w 4248525"/>
                <a:gd name="connsiteY17" fmla="*/ 2172260 h 3256431"/>
                <a:gd name="connsiteX18" fmla="*/ 2226036 w 4248525"/>
                <a:gd name="connsiteY18" fmla="*/ 2242283 h 3256431"/>
                <a:gd name="connsiteX19" fmla="*/ 2111219 w 4248525"/>
                <a:gd name="connsiteY19" fmla="*/ 2389496 h 3256431"/>
                <a:gd name="connsiteX20" fmla="*/ 1869132 w 4248525"/>
                <a:gd name="connsiteY20" fmla="*/ 2562006 h 3256431"/>
                <a:gd name="connsiteX21" fmla="*/ 1540353 w 4248525"/>
                <a:gd name="connsiteY21" fmla="*/ 2708301 h 3256431"/>
                <a:gd name="connsiteX22" fmla="*/ 1053848 w 4248525"/>
                <a:gd name="connsiteY22" fmla="*/ 2844574 h 3256431"/>
                <a:gd name="connsiteX23" fmla="*/ 665445 w 4248525"/>
                <a:gd name="connsiteY23" fmla="*/ 2998035 h 3256431"/>
                <a:gd name="connsiteX24" fmla="*/ 293829 w 4248525"/>
                <a:gd name="connsiteY24" fmla="*/ 3197659 h 3256431"/>
                <a:gd name="connsiteX25" fmla="*/ 148502 w 4248525"/>
                <a:gd name="connsiteY25" fmla="*/ 3256270 h 3256431"/>
                <a:gd name="connsiteX26" fmla="*/ 51767 w 4248525"/>
                <a:gd name="connsiteY26" fmla="*/ 3185282 h 3256431"/>
                <a:gd name="connsiteX27" fmla="*/ 21282 w 4248525"/>
                <a:gd name="connsiteY27" fmla="*/ 2971323 h 3256431"/>
                <a:gd name="connsiteX28" fmla="*/ 44152 w 4248525"/>
                <a:gd name="connsiteY28" fmla="*/ 2528174 h 3256431"/>
                <a:gd name="connsiteX29" fmla="*/ 21753 w 4248525"/>
                <a:gd name="connsiteY29" fmla="*/ 2065976 h 3256431"/>
                <a:gd name="connsiteX30" fmla="*/ 3646 w 4248525"/>
                <a:gd name="connsiteY30" fmla="*/ 1577089 h 3256431"/>
                <a:gd name="connsiteX31" fmla="*/ 98001 w 4248525"/>
                <a:gd name="connsiteY31" fmla="*/ 979560 h 3256431"/>
                <a:gd name="connsiteX32" fmla="*/ 329571 w 4248525"/>
                <a:gd name="connsiteY32" fmla="*/ 541646 h 3256431"/>
                <a:gd name="connsiteX33" fmla="*/ 691710 w 4248525"/>
                <a:gd name="connsiteY33" fmla="*/ 219069 h 3256431"/>
                <a:gd name="connsiteX0" fmla="*/ 691710 w 4248525"/>
                <a:gd name="connsiteY0" fmla="*/ 219069 h 3256431"/>
                <a:gd name="connsiteX1" fmla="*/ 1035741 w 4248525"/>
                <a:gd name="connsiteY1" fmla="*/ 47053 h 3256431"/>
                <a:gd name="connsiteX2" fmla="*/ 1470308 w 4248525"/>
                <a:gd name="connsiteY2" fmla="*/ 1786 h 3256431"/>
                <a:gd name="connsiteX3" fmla="*/ 1968248 w 4248525"/>
                <a:gd name="connsiteY3" fmla="*/ 92321 h 3256431"/>
                <a:gd name="connsiteX4" fmla="*/ 2403286 w 4248525"/>
                <a:gd name="connsiteY4" fmla="*/ 254811 h 3256431"/>
                <a:gd name="connsiteX5" fmla="*/ 2936969 w 4248525"/>
                <a:gd name="connsiteY5" fmla="*/ 409192 h 3256431"/>
                <a:gd name="connsiteX6" fmla="*/ 3416803 w 4248525"/>
                <a:gd name="connsiteY6" fmla="*/ 468275 h 3256431"/>
                <a:gd name="connsiteX7" fmla="*/ 3969064 w 4248525"/>
                <a:gd name="connsiteY7" fmla="*/ 508780 h 3256431"/>
                <a:gd name="connsiteX8" fmla="*/ 4177294 w 4248525"/>
                <a:gd name="connsiteY8" fmla="*/ 535940 h 3256431"/>
                <a:gd name="connsiteX9" fmla="*/ 4245902 w 4248525"/>
                <a:gd name="connsiteY9" fmla="*/ 662689 h 3256431"/>
                <a:gd name="connsiteX10" fmla="*/ 4101047 w 4248525"/>
                <a:gd name="connsiteY10" fmla="*/ 907132 h 3256431"/>
                <a:gd name="connsiteX11" fmla="*/ 3833734 w 4248525"/>
                <a:gd name="connsiteY11" fmla="*/ 1305485 h 3256431"/>
                <a:gd name="connsiteX12" fmla="*/ 3543551 w 4248525"/>
                <a:gd name="connsiteY12" fmla="*/ 1677620 h 3256431"/>
                <a:gd name="connsiteX13" fmla="*/ 3249549 w 4248525"/>
                <a:gd name="connsiteY13" fmla="*/ 1930646 h 3256431"/>
                <a:gd name="connsiteX14" fmla="*/ 2936969 w 4248525"/>
                <a:gd name="connsiteY14" fmla="*/ 2111243 h 3256431"/>
                <a:gd name="connsiteX15" fmla="*/ 2629151 w 4248525"/>
                <a:gd name="connsiteY15" fmla="*/ 2201778 h 3256431"/>
                <a:gd name="connsiteX16" fmla="*/ 2442848 w 4248525"/>
                <a:gd name="connsiteY16" fmla="*/ 2191310 h 3256431"/>
                <a:gd name="connsiteX17" fmla="*/ 2303698 w 4248525"/>
                <a:gd name="connsiteY17" fmla="*/ 2172260 h 3256431"/>
                <a:gd name="connsiteX18" fmla="*/ 2226036 w 4248525"/>
                <a:gd name="connsiteY18" fmla="*/ 2242283 h 3256431"/>
                <a:gd name="connsiteX19" fmla="*/ 2125507 w 4248525"/>
                <a:gd name="connsiteY19" fmla="*/ 2391878 h 3256431"/>
                <a:gd name="connsiteX20" fmla="*/ 1869132 w 4248525"/>
                <a:gd name="connsiteY20" fmla="*/ 2562006 h 3256431"/>
                <a:gd name="connsiteX21" fmla="*/ 1540353 w 4248525"/>
                <a:gd name="connsiteY21" fmla="*/ 2708301 h 3256431"/>
                <a:gd name="connsiteX22" fmla="*/ 1053848 w 4248525"/>
                <a:gd name="connsiteY22" fmla="*/ 2844574 h 3256431"/>
                <a:gd name="connsiteX23" fmla="*/ 665445 w 4248525"/>
                <a:gd name="connsiteY23" fmla="*/ 2998035 h 3256431"/>
                <a:gd name="connsiteX24" fmla="*/ 293829 w 4248525"/>
                <a:gd name="connsiteY24" fmla="*/ 3197659 h 3256431"/>
                <a:gd name="connsiteX25" fmla="*/ 148502 w 4248525"/>
                <a:gd name="connsiteY25" fmla="*/ 3256270 h 3256431"/>
                <a:gd name="connsiteX26" fmla="*/ 51767 w 4248525"/>
                <a:gd name="connsiteY26" fmla="*/ 3185282 h 3256431"/>
                <a:gd name="connsiteX27" fmla="*/ 21282 w 4248525"/>
                <a:gd name="connsiteY27" fmla="*/ 2971323 h 3256431"/>
                <a:gd name="connsiteX28" fmla="*/ 44152 w 4248525"/>
                <a:gd name="connsiteY28" fmla="*/ 2528174 h 3256431"/>
                <a:gd name="connsiteX29" fmla="*/ 21753 w 4248525"/>
                <a:gd name="connsiteY29" fmla="*/ 2065976 h 3256431"/>
                <a:gd name="connsiteX30" fmla="*/ 3646 w 4248525"/>
                <a:gd name="connsiteY30" fmla="*/ 1577089 h 3256431"/>
                <a:gd name="connsiteX31" fmla="*/ 98001 w 4248525"/>
                <a:gd name="connsiteY31" fmla="*/ 979560 h 3256431"/>
                <a:gd name="connsiteX32" fmla="*/ 329571 w 4248525"/>
                <a:gd name="connsiteY32" fmla="*/ 541646 h 3256431"/>
                <a:gd name="connsiteX33" fmla="*/ 691710 w 4248525"/>
                <a:gd name="connsiteY33" fmla="*/ 219069 h 3256431"/>
                <a:gd name="connsiteX0" fmla="*/ 691710 w 4248525"/>
                <a:gd name="connsiteY0" fmla="*/ 219069 h 3256431"/>
                <a:gd name="connsiteX1" fmla="*/ 1035741 w 4248525"/>
                <a:gd name="connsiteY1" fmla="*/ 47053 h 3256431"/>
                <a:gd name="connsiteX2" fmla="*/ 1470308 w 4248525"/>
                <a:gd name="connsiteY2" fmla="*/ 1786 h 3256431"/>
                <a:gd name="connsiteX3" fmla="*/ 1968248 w 4248525"/>
                <a:gd name="connsiteY3" fmla="*/ 92321 h 3256431"/>
                <a:gd name="connsiteX4" fmla="*/ 2403286 w 4248525"/>
                <a:gd name="connsiteY4" fmla="*/ 254811 h 3256431"/>
                <a:gd name="connsiteX5" fmla="*/ 2936969 w 4248525"/>
                <a:gd name="connsiteY5" fmla="*/ 409192 h 3256431"/>
                <a:gd name="connsiteX6" fmla="*/ 3416803 w 4248525"/>
                <a:gd name="connsiteY6" fmla="*/ 468275 h 3256431"/>
                <a:gd name="connsiteX7" fmla="*/ 3969064 w 4248525"/>
                <a:gd name="connsiteY7" fmla="*/ 508780 h 3256431"/>
                <a:gd name="connsiteX8" fmla="*/ 4177294 w 4248525"/>
                <a:gd name="connsiteY8" fmla="*/ 535940 h 3256431"/>
                <a:gd name="connsiteX9" fmla="*/ 4245902 w 4248525"/>
                <a:gd name="connsiteY9" fmla="*/ 662689 h 3256431"/>
                <a:gd name="connsiteX10" fmla="*/ 4101047 w 4248525"/>
                <a:gd name="connsiteY10" fmla="*/ 907132 h 3256431"/>
                <a:gd name="connsiteX11" fmla="*/ 3833734 w 4248525"/>
                <a:gd name="connsiteY11" fmla="*/ 1305485 h 3256431"/>
                <a:gd name="connsiteX12" fmla="*/ 3543551 w 4248525"/>
                <a:gd name="connsiteY12" fmla="*/ 1677620 h 3256431"/>
                <a:gd name="connsiteX13" fmla="*/ 3249549 w 4248525"/>
                <a:gd name="connsiteY13" fmla="*/ 1930646 h 3256431"/>
                <a:gd name="connsiteX14" fmla="*/ 2936969 w 4248525"/>
                <a:gd name="connsiteY14" fmla="*/ 2111243 h 3256431"/>
                <a:gd name="connsiteX15" fmla="*/ 2629151 w 4248525"/>
                <a:gd name="connsiteY15" fmla="*/ 2201778 h 3256431"/>
                <a:gd name="connsiteX16" fmla="*/ 2442848 w 4248525"/>
                <a:gd name="connsiteY16" fmla="*/ 2191310 h 3256431"/>
                <a:gd name="connsiteX17" fmla="*/ 2303698 w 4248525"/>
                <a:gd name="connsiteY17" fmla="*/ 2172260 h 3256431"/>
                <a:gd name="connsiteX18" fmla="*/ 2237942 w 4248525"/>
                <a:gd name="connsiteY18" fmla="*/ 2242283 h 3256431"/>
                <a:gd name="connsiteX19" fmla="*/ 2125507 w 4248525"/>
                <a:gd name="connsiteY19" fmla="*/ 2391878 h 3256431"/>
                <a:gd name="connsiteX20" fmla="*/ 1869132 w 4248525"/>
                <a:gd name="connsiteY20" fmla="*/ 2562006 h 3256431"/>
                <a:gd name="connsiteX21" fmla="*/ 1540353 w 4248525"/>
                <a:gd name="connsiteY21" fmla="*/ 2708301 h 3256431"/>
                <a:gd name="connsiteX22" fmla="*/ 1053848 w 4248525"/>
                <a:gd name="connsiteY22" fmla="*/ 2844574 h 3256431"/>
                <a:gd name="connsiteX23" fmla="*/ 665445 w 4248525"/>
                <a:gd name="connsiteY23" fmla="*/ 2998035 h 3256431"/>
                <a:gd name="connsiteX24" fmla="*/ 293829 w 4248525"/>
                <a:gd name="connsiteY24" fmla="*/ 3197659 h 3256431"/>
                <a:gd name="connsiteX25" fmla="*/ 148502 w 4248525"/>
                <a:gd name="connsiteY25" fmla="*/ 3256270 h 3256431"/>
                <a:gd name="connsiteX26" fmla="*/ 51767 w 4248525"/>
                <a:gd name="connsiteY26" fmla="*/ 3185282 h 3256431"/>
                <a:gd name="connsiteX27" fmla="*/ 21282 w 4248525"/>
                <a:gd name="connsiteY27" fmla="*/ 2971323 h 3256431"/>
                <a:gd name="connsiteX28" fmla="*/ 44152 w 4248525"/>
                <a:gd name="connsiteY28" fmla="*/ 2528174 h 3256431"/>
                <a:gd name="connsiteX29" fmla="*/ 21753 w 4248525"/>
                <a:gd name="connsiteY29" fmla="*/ 2065976 h 3256431"/>
                <a:gd name="connsiteX30" fmla="*/ 3646 w 4248525"/>
                <a:gd name="connsiteY30" fmla="*/ 1577089 h 3256431"/>
                <a:gd name="connsiteX31" fmla="*/ 98001 w 4248525"/>
                <a:gd name="connsiteY31" fmla="*/ 979560 h 3256431"/>
                <a:gd name="connsiteX32" fmla="*/ 329571 w 4248525"/>
                <a:gd name="connsiteY32" fmla="*/ 541646 h 3256431"/>
                <a:gd name="connsiteX33" fmla="*/ 691710 w 4248525"/>
                <a:gd name="connsiteY33" fmla="*/ 219069 h 3256431"/>
                <a:gd name="connsiteX0" fmla="*/ 691710 w 4248525"/>
                <a:gd name="connsiteY0" fmla="*/ 219069 h 3256431"/>
                <a:gd name="connsiteX1" fmla="*/ 1035741 w 4248525"/>
                <a:gd name="connsiteY1" fmla="*/ 47053 h 3256431"/>
                <a:gd name="connsiteX2" fmla="*/ 1470308 w 4248525"/>
                <a:gd name="connsiteY2" fmla="*/ 1786 h 3256431"/>
                <a:gd name="connsiteX3" fmla="*/ 1968248 w 4248525"/>
                <a:gd name="connsiteY3" fmla="*/ 92321 h 3256431"/>
                <a:gd name="connsiteX4" fmla="*/ 2403286 w 4248525"/>
                <a:gd name="connsiteY4" fmla="*/ 254811 h 3256431"/>
                <a:gd name="connsiteX5" fmla="*/ 2936969 w 4248525"/>
                <a:gd name="connsiteY5" fmla="*/ 409192 h 3256431"/>
                <a:gd name="connsiteX6" fmla="*/ 3416803 w 4248525"/>
                <a:gd name="connsiteY6" fmla="*/ 468275 h 3256431"/>
                <a:gd name="connsiteX7" fmla="*/ 3969064 w 4248525"/>
                <a:gd name="connsiteY7" fmla="*/ 508780 h 3256431"/>
                <a:gd name="connsiteX8" fmla="*/ 4177294 w 4248525"/>
                <a:gd name="connsiteY8" fmla="*/ 535940 h 3256431"/>
                <a:gd name="connsiteX9" fmla="*/ 4245902 w 4248525"/>
                <a:gd name="connsiteY9" fmla="*/ 662689 h 3256431"/>
                <a:gd name="connsiteX10" fmla="*/ 4101047 w 4248525"/>
                <a:gd name="connsiteY10" fmla="*/ 907132 h 3256431"/>
                <a:gd name="connsiteX11" fmla="*/ 3833734 w 4248525"/>
                <a:gd name="connsiteY11" fmla="*/ 1305485 h 3256431"/>
                <a:gd name="connsiteX12" fmla="*/ 3543551 w 4248525"/>
                <a:gd name="connsiteY12" fmla="*/ 1677620 h 3256431"/>
                <a:gd name="connsiteX13" fmla="*/ 3249549 w 4248525"/>
                <a:gd name="connsiteY13" fmla="*/ 1930646 h 3256431"/>
                <a:gd name="connsiteX14" fmla="*/ 2936969 w 4248525"/>
                <a:gd name="connsiteY14" fmla="*/ 2111243 h 3256431"/>
                <a:gd name="connsiteX15" fmla="*/ 2629151 w 4248525"/>
                <a:gd name="connsiteY15" fmla="*/ 2201778 h 3256431"/>
                <a:gd name="connsiteX16" fmla="*/ 2445229 w 4248525"/>
                <a:gd name="connsiteY16" fmla="*/ 2184167 h 3256431"/>
                <a:gd name="connsiteX17" fmla="*/ 2303698 w 4248525"/>
                <a:gd name="connsiteY17" fmla="*/ 2172260 h 3256431"/>
                <a:gd name="connsiteX18" fmla="*/ 2237942 w 4248525"/>
                <a:gd name="connsiteY18" fmla="*/ 2242283 h 3256431"/>
                <a:gd name="connsiteX19" fmla="*/ 2125507 w 4248525"/>
                <a:gd name="connsiteY19" fmla="*/ 2391878 h 3256431"/>
                <a:gd name="connsiteX20" fmla="*/ 1869132 w 4248525"/>
                <a:gd name="connsiteY20" fmla="*/ 2562006 h 3256431"/>
                <a:gd name="connsiteX21" fmla="*/ 1540353 w 4248525"/>
                <a:gd name="connsiteY21" fmla="*/ 2708301 h 3256431"/>
                <a:gd name="connsiteX22" fmla="*/ 1053848 w 4248525"/>
                <a:gd name="connsiteY22" fmla="*/ 2844574 h 3256431"/>
                <a:gd name="connsiteX23" fmla="*/ 665445 w 4248525"/>
                <a:gd name="connsiteY23" fmla="*/ 2998035 h 3256431"/>
                <a:gd name="connsiteX24" fmla="*/ 293829 w 4248525"/>
                <a:gd name="connsiteY24" fmla="*/ 3197659 h 3256431"/>
                <a:gd name="connsiteX25" fmla="*/ 148502 w 4248525"/>
                <a:gd name="connsiteY25" fmla="*/ 3256270 h 3256431"/>
                <a:gd name="connsiteX26" fmla="*/ 51767 w 4248525"/>
                <a:gd name="connsiteY26" fmla="*/ 3185282 h 3256431"/>
                <a:gd name="connsiteX27" fmla="*/ 21282 w 4248525"/>
                <a:gd name="connsiteY27" fmla="*/ 2971323 h 3256431"/>
                <a:gd name="connsiteX28" fmla="*/ 44152 w 4248525"/>
                <a:gd name="connsiteY28" fmla="*/ 2528174 h 3256431"/>
                <a:gd name="connsiteX29" fmla="*/ 21753 w 4248525"/>
                <a:gd name="connsiteY29" fmla="*/ 2065976 h 3256431"/>
                <a:gd name="connsiteX30" fmla="*/ 3646 w 4248525"/>
                <a:gd name="connsiteY30" fmla="*/ 1577089 h 3256431"/>
                <a:gd name="connsiteX31" fmla="*/ 98001 w 4248525"/>
                <a:gd name="connsiteY31" fmla="*/ 979560 h 3256431"/>
                <a:gd name="connsiteX32" fmla="*/ 329571 w 4248525"/>
                <a:gd name="connsiteY32" fmla="*/ 541646 h 3256431"/>
                <a:gd name="connsiteX33" fmla="*/ 691710 w 4248525"/>
                <a:gd name="connsiteY33" fmla="*/ 219069 h 3256431"/>
                <a:gd name="connsiteX0" fmla="*/ 691710 w 4248525"/>
                <a:gd name="connsiteY0" fmla="*/ 219069 h 3256431"/>
                <a:gd name="connsiteX1" fmla="*/ 1035741 w 4248525"/>
                <a:gd name="connsiteY1" fmla="*/ 47053 h 3256431"/>
                <a:gd name="connsiteX2" fmla="*/ 1470308 w 4248525"/>
                <a:gd name="connsiteY2" fmla="*/ 1786 h 3256431"/>
                <a:gd name="connsiteX3" fmla="*/ 1968248 w 4248525"/>
                <a:gd name="connsiteY3" fmla="*/ 92321 h 3256431"/>
                <a:gd name="connsiteX4" fmla="*/ 2403286 w 4248525"/>
                <a:gd name="connsiteY4" fmla="*/ 254811 h 3256431"/>
                <a:gd name="connsiteX5" fmla="*/ 2936969 w 4248525"/>
                <a:gd name="connsiteY5" fmla="*/ 409192 h 3256431"/>
                <a:gd name="connsiteX6" fmla="*/ 3416803 w 4248525"/>
                <a:gd name="connsiteY6" fmla="*/ 468275 h 3256431"/>
                <a:gd name="connsiteX7" fmla="*/ 3969064 w 4248525"/>
                <a:gd name="connsiteY7" fmla="*/ 508780 h 3256431"/>
                <a:gd name="connsiteX8" fmla="*/ 4177294 w 4248525"/>
                <a:gd name="connsiteY8" fmla="*/ 535940 h 3256431"/>
                <a:gd name="connsiteX9" fmla="*/ 4245902 w 4248525"/>
                <a:gd name="connsiteY9" fmla="*/ 662689 h 3256431"/>
                <a:gd name="connsiteX10" fmla="*/ 4101047 w 4248525"/>
                <a:gd name="connsiteY10" fmla="*/ 907132 h 3256431"/>
                <a:gd name="connsiteX11" fmla="*/ 3833734 w 4248525"/>
                <a:gd name="connsiteY11" fmla="*/ 1305485 h 3256431"/>
                <a:gd name="connsiteX12" fmla="*/ 3543551 w 4248525"/>
                <a:gd name="connsiteY12" fmla="*/ 1677620 h 3256431"/>
                <a:gd name="connsiteX13" fmla="*/ 3249549 w 4248525"/>
                <a:gd name="connsiteY13" fmla="*/ 1930646 h 3256431"/>
                <a:gd name="connsiteX14" fmla="*/ 2936969 w 4248525"/>
                <a:gd name="connsiteY14" fmla="*/ 2111243 h 3256431"/>
                <a:gd name="connsiteX15" fmla="*/ 2629151 w 4248525"/>
                <a:gd name="connsiteY15" fmla="*/ 2201778 h 3256431"/>
                <a:gd name="connsiteX16" fmla="*/ 2445229 w 4248525"/>
                <a:gd name="connsiteY16" fmla="*/ 2184167 h 3256431"/>
                <a:gd name="connsiteX17" fmla="*/ 2303698 w 4248525"/>
                <a:gd name="connsiteY17" fmla="*/ 2172260 h 3256431"/>
                <a:gd name="connsiteX18" fmla="*/ 2237942 w 4248525"/>
                <a:gd name="connsiteY18" fmla="*/ 2242283 h 3256431"/>
                <a:gd name="connsiteX19" fmla="*/ 2118363 w 4248525"/>
                <a:gd name="connsiteY19" fmla="*/ 2391878 h 3256431"/>
                <a:gd name="connsiteX20" fmla="*/ 1869132 w 4248525"/>
                <a:gd name="connsiteY20" fmla="*/ 2562006 h 3256431"/>
                <a:gd name="connsiteX21" fmla="*/ 1540353 w 4248525"/>
                <a:gd name="connsiteY21" fmla="*/ 2708301 h 3256431"/>
                <a:gd name="connsiteX22" fmla="*/ 1053848 w 4248525"/>
                <a:gd name="connsiteY22" fmla="*/ 2844574 h 3256431"/>
                <a:gd name="connsiteX23" fmla="*/ 665445 w 4248525"/>
                <a:gd name="connsiteY23" fmla="*/ 2998035 h 3256431"/>
                <a:gd name="connsiteX24" fmla="*/ 293829 w 4248525"/>
                <a:gd name="connsiteY24" fmla="*/ 3197659 h 3256431"/>
                <a:gd name="connsiteX25" fmla="*/ 148502 w 4248525"/>
                <a:gd name="connsiteY25" fmla="*/ 3256270 h 3256431"/>
                <a:gd name="connsiteX26" fmla="*/ 51767 w 4248525"/>
                <a:gd name="connsiteY26" fmla="*/ 3185282 h 3256431"/>
                <a:gd name="connsiteX27" fmla="*/ 21282 w 4248525"/>
                <a:gd name="connsiteY27" fmla="*/ 2971323 h 3256431"/>
                <a:gd name="connsiteX28" fmla="*/ 44152 w 4248525"/>
                <a:gd name="connsiteY28" fmla="*/ 2528174 h 3256431"/>
                <a:gd name="connsiteX29" fmla="*/ 21753 w 4248525"/>
                <a:gd name="connsiteY29" fmla="*/ 2065976 h 3256431"/>
                <a:gd name="connsiteX30" fmla="*/ 3646 w 4248525"/>
                <a:gd name="connsiteY30" fmla="*/ 1577089 h 3256431"/>
                <a:gd name="connsiteX31" fmla="*/ 98001 w 4248525"/>
                <a:gd name="connsiteY31" fmla="*/ 979560 h 3256431"/>
                <a:gd name="connsiteX32" fmla="*/ 329571 w 4248525"/>
                <a:gd name="connsiteY32" fmla="*/ 541646 h 3256431"/>
                <a:gd name="connsiteX33" fmla="*/ 691710 w 4248525"/>
                <a:gd name="connsiteY33" fmla="*/ 219069 h 3256431"/>
                <a:gd name="connsiteX0" fmla="*/ 691710 w 4248525"/>
                <a:gd name="connsiteY0" fmla="*/ 219069 h 3256431"/>
                <a:gd name="connsiteX1" fmla="*/ 1035741 w 4248525"/>
                <a:gd name="connsiteY1" fmla="*/ 47053 h 3256431"/>
                <a:gd name="connsiteX2" fmla="*/ 1470308 w 4248525"/>
                <a:gd name="connsiteY2" fmla="*/ 1786 h 3256431"/>
                <a:gd name="connsiteX3" fmla="*/ 1968248 w 4248525"/>
                <a:gd name="connsiteY3" fmla="*/ 92321 h 3256431"/>
                <a:gd name="connsiteX4" fmla="*/ 2403286 w 4248525"/>
                <a:gd name="connsiteY4" fmla="*/ 254811 h 3256431"/>
                <a:gd name="connsiteX5" fmla="*/ 2936969 w 4248525"/>
                <a:gd name="connsiteY5" fmla="*/ 409192 h 3256431"/>
                <a:gd name="connsiteX6" fmla="*/ 3416803 w 4248525"/>
                <a:gd name="connsiteY6" fmla="*/ 468275 h 3256431"/>
                <a:gd name="connsiteX7" fmla="*/ 3969064 w 4248525"/>
                <a:gd name="connsiteY7" fmla="*/ 508780 h 3256431"/>
                <a:gd name="connsiteX8" fmla="*/ 4177294 w 4248525"/>
                <a:gd name="connsiteY8" fmla="*/ 535940 h 3256431"/>
                <a:gd name="connsiteX9" fmla="*/ 4245902 w 4248525"/>
                <a:gd name="connsiteY9" fmla="*/ 662689 h 3256431"/>
                <a:gd name="connsiteX10" fmla="*/ 4101047 w 4248525"/>
                <a:gd name="connsiteY10" fmla="*/ 907132 h 3256431"/>
                <a:gd name="connsiteX11" fmla="*/ 3833734 w 4248525"/>
                <a:gd name="connsiteY11" fmla="*/ 1305485 h 3256431"/>
                <a:gd name="connsiteX12" fmla="*/ 3543551 w 4248525"/>
                <a:gd name="connsiteY12" fmla="*/ 1677620 h 3256431"/>
                <a:gd name="connsiteX13" fmla="*/ 3249549 w 4248525"/>
                <a:gd name="connsiteY13" fmla="*/ 1930646 h 3256431"/>
                <a:gd name="connsiteX14" fmla="*/ 2936969 w 4248525"/>
                <a:gd name="connsiteY14" fmla="*/ 2111243 h 3256431"/>
                <a:gd name="connsiteX15" fmla="*/ 2629151 w 4248525"/>
                <a:gd name="connsiteY15" fmla="*/ 2201778 h 3256431"/>
                <a:gd name="connsiteX16" fmla="*/ 2445229 w 4248525"/>
                <a:gd name="connsiteY16" fmla="*/ 2184167 h 3256431"/>
                <a:gd name="connsiteX17" fmla="*/ 2303698 w 4248525"/>
                <a:gd name="connsiteY17" fmla="*/ 2172260 h 3256431"/>
                <a:gd name="connsiteX18" fmla="*/ 2245250 w 4248525"/>
                <a:gd name="connsiteY18" fmla="*/ 2174501 h 3256431"/>
                <a:gd name="connsiteX19" fmla="*/ 2237942 w 4248525"/>
                <a:gd name="connsiteY19" fmla="*/ 2242283 h 3256431"/>
                <a:gd name="connsiteX20" fmla="*/ 2118363 w 4248525"/>
                <a:gd name="connsiteY20" fmla="*/ 2391878 h 3256431"/>
                <a:gd name="connsiteX21" fmla="*/ 1869132 w 4248525"/>
                <a:gd name="connsiteY21" fmla="*/ 2562006 h 3256431"/>
                <a:gd name="connsiteX22" fmla="*/ 1540353 w 4248525"/>
                <a:gd name="connsiteY22" fmla="*/ 2708301 h 3256431"/>
                <a:gd name="connsiteX23" fmla="*/ 1053848 w 4248525"/>
                <a:gd name="connsiteY23" fmla="*/ 2844574 h 3256431"/>
                <a:gd name="connsiteX24" fmla="*/ 665445 w 4248525"/>
                <a:gd name="connsiteY24" fmla="*/ 2998035 h 3256431"/>
                <a:gd name="connsiteX25" fmla="*/ 293829 w 4248525"/>
                <a:gd name="connsiteY25" fmla="*/ 3197659 h 3256431"/>
                <a:gd name="connsiteX26" fmla="*/ 148502 w 4248525"/>
                <a:gd name="connsiteY26" fmla="*/ 3256270 h 3256431"/>
                <a:gd name="connsiteX27" fmla="*/ 51767 w 4248525"/>
                <a:gd name="connsiteY27" fmla="*/ 3185282 h 3256431"/>
                <a:gd name="connsiteX28" fmla="*/ 21282 w 4248525"/>
                <a:gd name="connsiteY28" fmla="*/ 2971323 h 3256431"/>
                <a:gd name="connsiteX29" fmla="*/ 44152 w 4248525"/>
                <a:gd name="connsiteY29" fmla="*/ 2528174 h 3256431"/>
                <a:gd name="connsiteX30" fmla="*/ 21753 w 4248525"/>
                <a:gd name="connsiteY30" fmla="*/ 2065976 h 3256431"/>
                <a:gd name="connsiteX31" fmla="*/ 3646 w 4248525"/>
                <a:gd name="connsiteY31" fmla="*/ 1577089 h 3256431"/>
                <a:gd name="connsiteX32" fmla="*/ 98001 w 4248525"/>
                <a:gd name="connsiteY32" fmla="*/ 979560 h 3256431"/>
                <a:gd name="connsiteX33" fmla="*/ 329571 w 4248525"/>
                <a:gd name="connsiteY33" fmla="*/ 541646 h 3256431"/>
                <a:gd name="connsiteX34" fmla="*/ 691710 w 4248525"/>
                <a:gd name="connsiteY34" fmla="*/ 219069 h 3256431"/>
                <a:gd name="connsiteX0" fmla="*/ 691710 w 4248525"/>
                <a:gd name="connsiteY0" fmla="*/ 219069 h 3256431"/>
                <a:gd name="connsiteX1" fmla="*/ 1035741 w 4248525"/>
                <a:gd name="connsiteY1" fmla="*/ 47053 h 3256431"/>
                <a:gd name="connsiteX2" fmla="*/ 1470308 w 4248525"/>
                <a:gd name="connsiteY2" fmla="*/ 1786 h 3256431"/>
                <a:gd name="connsiteX3" fmla="*/ 1968248 w 4248525"/>
                <a:gd name="connsiteY3" fmla="*/ 92321 h 3256431"/>
                <a:gd name="connsiteX4" fmla="*/ 2403286 w 4248525"/>
                <a:gd name="connsiteY4" fmla="*/ 254811 h 3256431"/>
                <a:gd name="connsiteX5" fmla="*/ 2936969 w 4248525"/>
                <a:gd name="connsiteY5" fmla="*/ 409192 h 3256431"/>
                <a:gd name="connsiteX6" fmla="*/ 3416803 w 4248525"/>
                <a:gd name="connsiteY6" fmla="*/ 468275 h 3256431"/>
                <a:gd name="connsiteX7" fmla="*/ 3969064 w 4248525"/>
                <a:gd name="connsiteY7" fmla="*/ 508780 h 3256431"/>
                <a:gd name="connsiteX8" fmla="*/ 4177294 w 4248525"/>
                <a:gd name="connsiteY8" fmla="*/ 535940 h 3256431"/>
                <a:gd name="connsiteX9" fmla="*/ 4245902 w 4248525"/>
                <a:gd name="connsiteY9" fmla="*/ 662689 h 3256431"/>
                <a:gd name="connsiteX10" fmla="*/ 4101047 w 4248525"/>
                <a:gd name="connsiteY10" fmla="*/ 907132 h 3256431"/>
                <a:gd name="connsiteX11" fmla="*/ 3833734 w 4248525"/>
                <a:gd name="connsiteY11" fmla="*/ 1305485 h 3256431"/>
                <a:gd name="connsiteX12" fmla="*/ 3543551 w 4248525"/>
                <a:gd name="connsiteY12" fmla="*/ 1677620 h 3256431"/>
                <a:gd name="connsiteX13" fmla="*/ 3249549 w 4248525"/>
                <a:gd name="connsiteY13" fmla="*/ 1930646 h 3256431"/>
                <a:gd name="connsiteX14" fmla="*/ 2936969 w 4248525"/>
                <a:gd name="connsiteY14" fmla="*/ 2111243 h 3256431"/>
                <a:gd name="connsiteX15" fmla="*/ 2629151 w 4248525"/>
                <a:gd name="connsiteY15" fmla="*/ 2201778 h 3256431"/>
                <a:gd name="connsiteX16" fmla="*/ 2445229 w 4248525"/>
                <a:gd name="connsiteY16" fmla="*/ 2184167 h 3256431"/>
                <a:gd name="connsiteX17" fmla="*/ 2303698 w 4248525"/>
                <a:gd name="connsiteY17" fmla="*/ 2172260 h 3256431"/>
                <a:gd name="connsiteX18" fmla="*/ 2245250 w 4248525"/>
                <a:gd name="connsiteY18" fmla="*/ 2174501 h 3256431"/>
                <a:gd name="connsiteX19" fmla="*/ 2216511 w 4248525"/>
                <a:gd name="connsiteY19" fmla="*/ 2263714 h 3256431"/>
                <a:gd name="connsiteX20" fmla="*/ 2118363 w 4248525"/>
                <a:gd name="connsiteY20" fmla="*/ 2391878 h 3256431"/>
                <a:gd name="connsiteX21" fmla="*/ 1869132 w 4248525"/>
                <a:gd name="connsiteY21" fmla="*/ 2562006 h 3256431"/>
                <a:gd name="connsiteX22" fmla="*/ 1540353 w 4248525"/>
                <a:gd name="connsiteY22" fmla="*/ 2708301 h 3256431"/>
                <a:gd name="connsiteX23" fmla="*/ 1053848 w 4248525"/>
                <a:gd name="connsiteY23" fmla="*/ 2844574 h 3256431"/>
                <a:gd name="connsiteX24" fmla="*/ 665445 w 4248525"/>
                <a:gd name="connsiteY24" fmla="*/ 2998035 h 3256431"/>
                <a:gd name="connsiteX25" fmla="*/ 293829 w 4248525"/>
                <a:gd name="connsiteY25" fmla="*/ 3197659 h 3256431"/>
                <a:gd name="connsiteX26" fmla="*/ 148502 w 4248525"/>
                <a:gd name="connsiteY26" fmla="*/ 3256270 h 3256431"/>
                <a:gd name="connsiteX27" fmla="*/ 51767 w 4248525"/>
                <a:gd name="connsiteY27" fmla="*/ 3185282 h 3256431"/>
                <a:gd name="connsiteX28" fmla="*/ 21282 w 4248525"/>
                <a:gd name="connsiteY28" fmla="*/ 2971323 h 3256431"/>
                <a:gd name="connsiteX29" fmla="*/ 44152 w 4248525"/>
                <a:gd name="connsiteY29" fmla="*/ 2528174 h 3256431"/>
                <a:gd name="connsiteX30" fmla="*/ 21753 w 4248525"/>
                <a:gd name="connsiteY30" fmla="*/ 2065976 h 3256431"/>
                <a:gd name="connsiteX31" fmla="*/ 3646 w 4248525"/>
                <a:gd name="connsiteY31" fmla="*/ 1577089 h 3256431"/>
                <a:gd name="connsiteX32" fmla="*/ 98001 w 4248525"/>
                <a:gd name="connsiteY32" fmla="*/ 979560 h 3256431"/>
                <a:gd name="connsiteX33" fmla="*/ 329571 w 4248525"/>
                <a:gd name="connsiteY33" fmla="*/ 541646 h 3256431"/>
                <a:gd name="connsiteX34" fmla="*/ 691710 w 4248525"/>
                <a:gd name="connsiteY34" fmla="*/ 219069 h 3256431"/>
                <a:gd name="connsiteX0" fmla="*/ 691710 w 4248525"/>
                <a:gd name="connsiteY0" fmla="*/ 219069 h 3256431"/>
                <a:gd name="connsiteX1" fmla="*/ 1035741 w 4248525"/>
                <a:gd name="connsiteY1" fmla="*/ 47053 h 3256431"/>
                <a:gd name="connsiteX2" fmla="*/ 1470308 w 4248525"/>
                <a:gd name="connsiteY2" fmla="*/ 1786 h 3256431"/>
                <a:gd name="connsiteX3" fmla="*/ 1968248 w 4248525"/>
                <a:gd name="connsiteY3" fmla="*/ 92321 h 3256431"/>
                <a:gd name="connsiteX4" fmla="*/ 2403286 w 4248525"/>
                <a:gd name="connsiteY4" fmla="*/ 254811 h 3256431"/>
                <a:gd name="connsiteX5" fmla="*/ 2936969 w 4248525"/>
                <a:gd name="connsiteY5" fmla="*/ 409192 h 3256431"/>
                <a:gd name="connsiteX6" fmla="*/ 3416803 w 4248525"/>
                <a:gd name="connsiteY6" fmla="*/ 468275 h 3256431"/>
                <a:gd name="connsiteX7" fmla="*/ 3969064 w 4248525"/>
                <a:gd name="connsiteY7" fmla="*/ 508780 h 3256431"/>
                <a:gd name="connsiteX8" fmla="*/ 4177294 w 4248525"/>
                <a:gd name="connsiteY8" fmla="*/ 535940 h 3256431"/>
                <a:gd name="connsiteX9" fmla="*/ 4245902 w 4248525"/>
                <a:gd name="connsiteY9" fmla="*/ 662689 h 3256431"/>
                <a:gd name="connsiteX10" fmla="*/ 4101047 w 4248525"/>
                <a:gd name="connsiteY10" fmla="*/ 907132 h 3256431"/>
                <a:gd name="connsiteX11" fmla="*/ 3833734 w 4248525"/>
                <a:gd name="connsiteY11" fmla="*/ 1305485 h 3256431"/>
                <a:gd name="connsiteX12" fmla="*/ 3543551 w 4248525"/>
                <a:gd name="connsiteY12" fmla="*/ 1677620 h 3256431"/>
                <a:gd name="connsiteX13" fmla="*/ 3249549 w 4248525"/>
                <a:gd name="connsiteY13" fmla="*/ 1930646 h 3256431"/>
                <a:gd name="connsiteX14" fmla="*/ 2936969 w 4248525"/>
                <a:gd name="connsiteY14" fmla="*/ 2111243 h 3256431"/>
                <a:gd name="connsiteX15" fmla="*/ 2629151 w 4248525"/>
                <a:gd name="connsiteY15" fmla="*/ 2201778 h 3256431"/>
                <a:gd name="connsiteX16" fmla="*/ 2445229 w 4248525"/>
                <a:gd name="connsiteY16" fmla="*/ 2184167 h 3256431"/>
                <a:gd name="connsiteX17" fmla="*/ 2303698 w 4248525"/>
                <a:gd name="connsiteY17" fmla="*/ 2162735 h 3256431"/>
                <a:gd name="connsiteX18" fmla="*/ 2245250 w 4248525"/>
                <a:gd name="connsiteY18" fmla="*/ 2174501 h 3256431"/>
                <a:gd name="connsiteX19" fmla="*/ 2216511 w 4248525"/>
                <a:gd name="connsiteY19" fmla="*/ 2263714 h 3256431"/>
                <a:gd name="connsiteX20" fmla="*/ 2118363 w 4248525"/>
                <a:gd name="connsiteY20" fmla="*/ 2391878 h 3256431"/>
                <a:gd name="connsiteX21" fmla="*/ 1869132 w 4248525"/>
                <a:gd name="connsiteY21" fmla="*/ 2562006 h 3256431"/>
                <a:gd name="connsiteX22" fmla="*/ 1540353 w 4248525"/>
                <a:gd name="connsiteY22" fmla="*/ 2708301 h 3256431"/>
                <a:gd name="connsiteX23" fmla="*/ 1053848 w 4248525"/>
                <a:gd name="connsiteY23" fmla="*/ 2844574 h 3256431"/>
                <a:gd name="connsiteX24" fmla="*/ 665445 w 4248525"/>
                <a:gd name="connsiteY24" fmla="*/ 2998035 h 3256431"/>
                <a:gd name="connsiteX25" fmla="*/ 293829 w 4248525"/>
                <a:gd name="connsiteY25" fmla="*/ 3197659 h 3256431"/>
                <a:gd name="connsiteX26" fmla="*/ 148502 w 4248525"/>
                <a:gd name="connsiteY26" fmla="*/ 3256270 h 3256431"/>
                <a:gd name="connsiteX27" fmla="*/ 51767 w 4248525"/>
                <a:gd name="connsiteY27" fmla="*/ 3185282 h 3256431"/>
                <a:gd name="connsiteX28" fmla="*/ 21282 w 4248525"/>
                <a:gd name="connsiteY28" fmla="*/ 2971323 h 3256431"/>
                <a:gd name="connsiteX29" fmla="*/ 44152 w 4248525"/>
                <a:gd name="connsiteY29" fmla="*/ 2528174 h 3256431"/>
                <a:gd name="connsiteX30" fmla="*/ 21753 w 4248525"/>
                <a:gd name="connsiteY30" fmla="*/ 2065976 h 3256431"/>
                <a:gd name="connsiteX31" fmla="*/ 3646 w 4248525"/>
                <a:gd name="connsiteY31" fmla="*/ 1577089 h 3256431"/>
                <a:gd name="connsiteX32" fmla="*/ 98001 w 4248525"/>
                <a:gd name="connsiteY32" fmla="*/ 979560 h 3256431"/>
                <a:gd name="connsiteX33" fmla="*/ 329571 w 4248525"/>
                <a:gd name="connsiteY33" fmla="*/ 541646 h 3256431"/>
                <a:gd name="connsiteX34" fmla="*/ 691710 w 4248525"/>
                <a:gd name="connsiteY34" fmla="*/ 219069 h 3256431"/>
                <a:gd name="connsiteX0" fmla="*/ 691710 w 4248525"/>
                <a:gd name="connsiteY0" fmla="*/ 219069 h 3256431"/>
                <a:gd name="connsiteX1" fmla="*/ 1035741 w 4248525"/>
                <a:gd name="connsiteY1" fmla="*/ 47053 h 3256431"/>
                <a:gd name="connsiteX2" fmla="*/ 1470308 w 4248525"/>
                <a:gd name="connsiteY2" fmla="*/ 1786 h 3256431"/>
                <a:gd name="connsiteX3" fmla="*/ 1968248 w 4248525"/>
                <a:gd name="connsiteY3" fmla="*/ 92321 h 3256431"/>
                <a:gd name="connsiteX4" fmla="*/ 2403286 w 4248525"/>
                <a:gd name="connsiteY4" fmla="*/ 254811 h 3256431"/>
                <a:gd name="connsiteX5" fmla="*/ 2936969 w 4248525"/>
                <a:gd name="connsiteY5" fmla="*/ 409192 h 3256431"/>
                <a:gd name="connsiteX6" fmla="*/ 3416803 w 4248525"/>
                <a:gd name="connsiteY6" fmla="*/ 468275 h 3256431"/>
                <a:gd name="connsiteX7" fmla="*/ 3969064 w 4248525"/>
                <a:gd name="connsiteY7" fmla="*/ 508780 h 3256431"/>
                <a:gd name="connsiteX8" fmla="*/ 4177294 w 4248525"/>
                <a:gd name="connsiteY8" fmla="*/ 535940 h 3256431"/>
                <a:gd name="connsiteX9" fmla="*/ 4245902 w 4248525"/>
                <a:gd name="connsiteY9" fmla="*/ 662689 h 3256431"/>
                <a:gd name="connsiteX10" fmla="*/ 4101047 w 4248525"/>
                <a:gd name="connsiteY10" fmla="*/ 907132 h 3256431"/>
                <a:gd name="connsiteX11" fmla="*/ 3833734 w 4248525"/>
                <a:gd name="connsiteY11" fmla="*/ 1305485 h 3256431"/>
                <a:gd name="connsiteX12" fmla="*/ 3543551 w 4248525"/>
                <a:gd name="connsiteY12" fmla="*/ 1677620 h 3256431"/>
                <a:gd name="connsiteX13" fmla="*/ 3249549 w 4248525"/>
                <a:gd name="connsiteY13" fmla="*/ 1930646 h 3256431"/>
                <a:gd name="connsiteX14" fmla="*/ 2936969 w 4248525"/>
                <a:gd name="connsiteY14" fmla="*/ 2111243 h 3256431"/>
                <a:gd name="connsiteX15" fmla="*/ 2629151 w 4248525"/>
                <a:gd name="connsiteY15" fmla="*/ 2201778 h 3256431"/>
                <a:gd name="connsiteX16" fmla="*/ 2442847 w 4248525"/>
                <a:gd name="connsiteY16" fmla="*/ 2181786 h 3256431"/>
                <a:gd name="connsiteX17" fmla="*/ 2303698 w 4248525"/>
                <a:gd name="connsiteY17" fmla="*/ 2162735 h 3256431"/>
                <a:gd name="connsiteX18" fmla="*/ 2245250 w 4248525"/>
                <a:gd name="connsiteY18" fmla="*/ 2174501 h 3256431"/>
                <a:gd name="connsiteX19" fmla="*/ 2216511 w 4248525"/>
                <a:gd name="connsiteY19" fmla="*/ 2263714 h 3256431"/>
                <a:gd name="connsiteX20" fmla="*/ 2118363 w 4248525"/>
                <a:gd name="connsiteY20" fmla="*/ 2391878 h 3256431"/>
                <a:gd name="connsiteX21" fmla="*/ 1869132 w 4248525"/>
                <a:gd name="connsiteY21" fmla="*/ 2562006 h 3256431"/>
                <a:gd name="connsiteX22" fmla="*/ 1540353 w 4248525"/>
                <a:gd name="connsiteY22" fmla="*/ 2708301 h 3256431"/>
                <a:gd name="connsiteX23" fmla="*/ 1053848 w 4248525"/>
                <a:gd name="connsiteY23" fmla="*/ 2844574 h 3256431"/>
                <a:gd name="connsiteX24" fmla="*/ 665445 w 4248525"/>
                <a:gd name="connsiteY24" fmla="*/ 2998035 h 3256431"/>
                <a:gd name="connsiteX25" fmla="*/ 293829 w 4248525"/>
                <a:gd name="connsiteY25" fmla="*/ 3197659 h 3256431"/>
                <a:gd name="connsiteX26" fmla="*/ 148502 w 4248525"/>
                <a:gd name="connsiteY26" fmla="*/ 3256270 h 3256431"/>
                <a:gd name="connsiteX27" fmla="*/ 51767 w 4248525"/>
                <a:gd name="connsiteY27" fmla="*/ 3185282 h 3256431"/>
                <a:gd name="connsiteX28" fmla="*/ 21282 w 4248525"/>
                <a:gd name="connsiteY28" fmla="*/ 2971323 h 3256431"/>
                <a:gd name="connsiteX29" fmla="*/ 44152 w 4248525"/>
                <a:gd name="connsiteY29" fmla="*/ 2528174 h 3256431"/>
                <a:gd name="connsiteX30" fmla="*/ 21753 w 4248525"/>
                <a:gd name="connsiteY30" fmla="*/ 2065976 h 3256431"/>
                <a:gd name="connsiteX31" fmla="*/ 3646 w 4248525"/>
                <a:gd name="connsiteY31" fmla="*/ 1577089 h 3256431"/>
                <a:gd name="connsiteX32" fmla="*/ 98001 w 4248525"/>
                <a:gd name="connsiteY32" fmla="*/ 979560 h 3256431"/>
                <a:gd name="connsiteX33" fmla="*/ 329571 w 4248525"/>
                <a:gd name="connsiteY33" fmla="*/ 541646 h 3256431"/>
                <a:gd name="connsiteX34" fmla="*/ 691710 w 4248525"/>
                <a:gd name="connsiteY34" fmla="*/ 219069 h 3256431"/>
                <a:gd name="connsiteX0" fmla="*/ 691710 w 4248525"/>
                <a:gd name="connsiteY0" fmla="*/ 219069 h 3256468"/>
                <a:gd name="connsiteX1" fmla="*/ 1035741 w 4248525"/>
                <a:gd name="connsiteY1" fmla="*/ 47053 h 3256468"/>
                <a:gd name="connsiteX2" fmla="*/ 1470308 w 4248525"/>
                <a:gd name="connsiteY2" fmla="*/ 1786 h 3256468"/>
                <a:gd name="connsiteX3" fmla="*/ 1968248 w 4248525"/>
                <a:gd name="connsiteY3" fmla="*/ 92321 h 3256468"/>
                <a:gd name="connsiteX4" fmla="*/ 2403286 w 4248525"/>
                <a:gd name="connsiteY4" fmla="*/ 254811 h 3256468"/>
                <a:gd name="connsiteX5" fmla="*/ 2936969 w 4248525"/>
                <a:gd name="connsiteY5" fmla="*/ 409192 h 3256468"/>
                <a:gd name="connsiteX6" fmla="*/ 3416803 w 4248525"/>
                <a:gd name="connsiteY6" fmla="*/ 468275 h 3256468"/>
                <a:gd name="connsiteX7" fmla="*/ 3969064 w 4248525"/>
                <a:gd name="connsiteY7" fmla="*/ 508780 h 3256468"/>
                <a:gd name="connsiteX8" fmla="*/ 4177294 w 4248525"/>
                <a:gd name="connsiteY8" fmla="*/ 535940 h 3256468"/>
                <a:gd name="connsiteX9" fmla="*/ 4245902 w 4248525"/>
                <a:gd name="connsiteY9" fmla="*/ 662689 h 3256468"/>
                <a:gd name="connsiteX10" fmla="*/ 4101047 w 4248525"/>
                <a:gd name="connsiteY10" fmla="*/ 907132 h 3256468"/>
                <a:gd name="connsiteX11" fmla="*/ 3833734 w 4248525"/>
                <a:gd name="connsiteY11" fmla="*/ 1305485 h 3256468"/>
                <a:gd name="connsiteX12" fmla="*/ 3543551 w 4248525"/>
                <a:gd name="connsiteY12" fmla="*/ 1677620 h 3256468"/>
                <a:gd name="connsiteX13" fmla="*/ 3249549 w 4248525"/>
                <a:gd name="connsiteY13" fmla="*/ 1930646 h 3256468"/>
                <a:gd name="connsiteX14" fmla="*/ 2936969 w 4248525"/>
                <a:gd name="connsiteY14" fmla="*/ 2111243 h 3256468"/>
                <a:gd name="connsiteX15" fmla="*/ 2629151 w 4248525"/>
                <a:gd name="connsiteY15" fmla="*/ 2201778 h 3256468"/>
                <a:gd name="connsiteX16" fmla="*/ 2442847 w 4248525"/>
                <a:gd name="connsiteY16" fmla="*/ 2181786 h 3256468"/>
                <a:gd name="connsiteX17" fmla="*/ 2303698 w 4248525"/>
                <a:gd name="connsiteY17" fmla="*/ 2162735 h 3256468"/>
                <a:gd name="connsiteX18" fmla="*/ 2245250 w 4248525"/>
                <a:gd name="connsiteY18" fmla="*/ 2174501 h 3256468"/>
                <a:gd name="connsiteX19" fmla="*/ 2216511 w 4248525"/>
                <a:gd name="connsiteY19" fmla="*/ 2263714 h 3256468"/>
                <a:gd name="connsiteX20" fmla="*/ 2118363 w 4248525"/>
                <a:gd name="connsiteY20" fmla="*/ 2391878 h 3256468"/>
                <a:gd name="connsiteX21" fmla="*/ 1869132 w 4248525"/>
                <a:gd name="connsiteY21" fmla="*/ 2562006 h 3256468"/>
                <a:gd name="connsiteX22" fmla="*/ 1540353 w 4248525"/>
                <a:gd name="connsiteY22" fmla="*/ 2708301 h 3256468"/>
                <a:gd name="connsiteX23" fmla="*/ 1053848 w 4248525"/>
                <a:gd name="connsiteY23" fmla="*/ 2844574 h 3256468"/>
                <a:gd name="connsiteX24" fmla="*/ 703545 w 4248525"/>
                <a:gd name="connsiteY24" fmla="*/ 2974223 h 3256468"/>
                <a:gd name="connsiteX25" fmla="*/ 293829 w 4248525"/>
                <a:gd name="connsiteY25" fmla="*/ 3197659 h 3256468"/>
                <a:gd name="connsiteX26" fmla="*/ 148502 w 4248525"/>
                <a:gd name="connsiteY26" fmla="*/ 3256270 h 3256468"/>
                <a:gd name="connsiteX27" fmla="*/ 51767 w 4248525"/>
                <a:gd name="connsiteY27" fmla="*/ 3185282 h 3256468"/>
                <a:gd name="connsiteX28" fmla="*/ 21282 w 4248525"/>
                <a:gd name="connsiteY28" fmla="*/ 2971323 h 3256468"/>
                <a:gd name="connsiteX29" fmla="*/ 44152 w 4248525"/>
                <a:gd name="connsiteY29" fmla="*/ 2528174 h 3256468"/>
                <a:gd name="connsiteX30" fmla="*/ 21753 w 4248525"/>
                <a:gd name="connsiteY30" fmla="*/ 2065976 h 3256468"/>
                <a:gd name="connsiteX31" fmla="*/ 3646 w 4248525"/>
                <a:gd name="connsiteY31" fmla="*/ 1577089 h 3256468"/>
                <a:gd name="connsiteX32" fmla="*/ 98001 w 4248525"/>
                <a:gd name="connsiteY32" fmla="*/ 979560 h 3256468"/>
                <a:gd name="connsiteX33" fmla="*/ 329571 w 4248525"/>
                <a:gd name="connsiteY33" fmla="*/ 541646 h 3256468"/>
                <a:gd name="connsiteX34" fmla="*/ 691710 w 4248525"/>
                <a:gd name="connsiteY34" fmla="*/ 219069 h 3256468"/>
                <a:gd name="connsiteX0" fmla="*/ 691710 w 4248525"/>
                <a:gd name="connsiteY0" fmla="*/ 219069 h 3256468"/>
                <a:gd name="connsiteX1" fmla="*/ 1035741 w 4248525"/>
                <a:gd name="connsiteY1" fmla="*/ 47053 h 3256468"/>
                <a:gd name="connsiteX2" fmla="*/ 1470308 w 4248525"/>
                <a:gd name="connsiteY2" fmla="*/ 1786 h 3256468"/>
                <a:gd name="connsiteX3" fmla="*/ 1968248 w 4248525"/>
                <a:gd name="connsiteY3" fmla="*/ 92321 h 3256468"/>
                <a:gd name="connsiteX4" fmla="*/ 2403286 w 4248525"/>
                <a:gd name="connsiteY4" fmla="*/ 254811 h 3256468"/>
                <a:gd name="connsiteX5" fmla="*/ 2936969 w 4248525"/>
                <a:gd name="connsiteY5" fmla="*/ 409192 h 3256468"/>
                <a:gd name="connsiteX6" fmla="*/ 3416803 w 4248525"/>
                <a:gd name="connsiteY6" fmla="*/ 468275 h 3256468"/>
                <a:gd name="connsiteX7" fmla="*/ 3969064 w 4248525"/>
                <a:gd name="connsiteY7" fmla="*/ 508780 h 3256468"/>
                <a:gd name="connsiteX8" fmla="*/ 4177294 w 4248525"/>
                <a:gd name="connsiteY8" fmla="*/ 535940 h 3256468"/>
                <a:gd name="connsiteX9" fmla="*/ 4245902 w 4248525"/>
                <a:gd name="connsiteY9" fmla="*/ 662689 h 3256468"/>
                <a:gd name="connsiteX10" fmla="*/ 4101047 w 4248525"/>
                <a:gd name="connsiteY10" fmla="*/ 907132 h 3256468"/>
                <a:gd name="connsiteX11" fmla="*/ 3833734 w 4248525"/>
                <a:gd name="connsiteY11" fmla="*/ 1305485 h 3256468"/>
                <a:gd name="connsiteX12" fmla="*/ 3543551 w 4248525"/>
                <a:gd name="connsiteY12" fmla="*/ 1677620 h 3256468"/>
                <a:gd name="connsiteX13" fmla="*/ 3249549 w 4248525"/>
                <a:gd name="connsiteY13" fmla="*/ 1930646 h 3256468"/>
                <a:gd name="connsiteX14" fmla="*/ 2936969 w 4248525"/>
                <a:gd name="connsiteY14" fmla="*/ 2111243 h 3256468"/>
                <a:gd name="connsiteX15" fmla="*/ 2629151 w 4248525"/>
                <a:gd name="connsiteY15" fmla="*/ 2201778 h 3256468"/>
                <a:gd name="connsiteX16" fmla="*/ 2442847 w 4248525"/>
                <a:gd name="connsiteY16" fmla="*/ 2181786 h 3256468"/>
                <a:gd name="connsiteX17" fmla="*/ 2303698 w 4248525"/>
                <a:gd name="connsiteY17" fmla="*/ 2162735 h 3256468"/>
                <a:gd name="connsiteX18" fmla="*/ 2245250 w 4248525"/>
                <a:gd name="connsiteY18" fmla="*/ 2174501 h 3256468"/>
                <a:gd name="connsiteX19" fmla="*/ 2216511 w 4248525"/>
                <a:gd name="connsiteY19" fmla="*/ 2263714 h 3256468"/>
                <a:gd name="connsiteX20" fmla="*/ 2118363 w 4248525"/>
                <a:gd name="connsiteY20" fmla="*/ 2391878 h 3256468"/>
                <a:gd name="connsiteX21" fmla="*/ 1869132 w 4248525"/>
                <a:gd name="connsiteY21" fmla="*/ 2562006 h 3256468"/>
                <a:gd name="connsiteX22" fmla="*/ 1540353 w 4248525"/>
                <a:gd name="connsiteY22" fmla="*/ 2708301 h 3256468"/>
                <a:gd name="connsiteX23" fmla="*/ 1053848 w 4248525"/>
                <a:gd name="connsiteY23" fmla="*/ 2844574 h 3256468"/>
                <a:gd name="connsiteX24" fmla="*/ 703545 w 4248525"/>
                <a:gd name="connsiteY24" fmla="*/ 2974223 h 3256468"/>
                <a:gd name="connsiteX25" fmla="*/ 293829 w 4248525"/>
                <a:gd name="connsiteY25" fmla="*/ 3197659 h 3256468"/>
                <a:gd name="connsiteX26" fmla="*/ 138977 w 4248525"/>
                <a:gd name="connsiteY26" fmla="*/ 3256270 h 3256468"/>
                <a:gd name="connsiteX27" fmla="*/ 51767 w 4248525"/>
                <a:gd name="connsiteY27" fmla="*/ 3185282 h 3256468"/>
                <a:gd name="connsiteX28" fmla="*/ 21282 w 4248525"/>
                <a:gd name="connsiteY28" fmla="*/ 2971323 h 3256468"/>
                <a:gd name="connsiteX29" fmla="*/ 44152 w 4248525"/>
                <a:gd name="connsiteY29" fmla="*/ 2528174 h 3256468"/>
                <a:gd name="connsiteX30" fmla="*/ 21753 w 4248525"/>
                <a:gd name="connsiteY30" fmla="*/ 2065976 h 3256468"/>
                <a:gd name="connsiteX31" fmla="*/ 3646 w 4248525"/>
                <a:gd name="connsiteY31" fmla="*/ 1577089 h 3256468"/>
                <a:gd name="connsiteX32" fmla="*/ 98001 w 4248525"/>
                <a:gd name="connsiteY32" fmla="*/ 979560 h 3256468"/>
                <a:gd name="connsiteX33" fmla="*/ 329571 w 4248525"/>
                <a:gd name="connsiteY33" fmla="*/ 541646 h 3256468"/>
                <a:gd name="connsiteX34" fmla="*/ 691710 w 4248525"/>
                <a:gd name="connsiteY34" fmla="*/ 219069 h 3256468"/>
                <a:gd name="connsiteX0" fmla="*/ 691710 w 4248525"/>
                <a:gd name="connsiteY0" fmla="*/ 219069 h 3254112"/>
                <a:gd name="connsiteX1" fmla="*/ 1035741 w 4248525"/>
                <a:gd name="connsiteY1" fmla="*/ 47053 h 3254112"/>
                <a:gd name="connsiteX2" fmla="*/ 1470308 w 4248525"/>
                <a:gd name="connsiteY2" fmla="*/ 1786 h 3254112"/>
                <a:gd name="connsiteX3" fmla="*/ 1968248 w 4248525"/>
                <a:gd name="connsiteY3" fmla="*/ 92321 h 3254112"/>
                <a:gd name="connsiteX4" fmla="*/ 2403286 w 4248525"/>
                <a:gd name="connsiteY4" fmla="*/ 254811 h 3254112"/>
                <a:gd name="connsiteX5" fmla="*/ 2936969 w 4248525"/>
                <a:gd name="connsiteY5" fmla="*/ 409192 h 3254112"/>
                <a:gd name="connsiteX6" fmla="*/ 3416803 w 4248525"/>
                <a:gd name="connsiteY6" fmla="*/ 468275 h 3254112"/>
                <a:gd name="connsiteX7" fmla="*/ 3969064 w 4248525"/>
                <a:gd name="connsiteY7" fmla="*/ 508780 h 3254112"/>
                <a:gd name="connsiteX8" fmla="*/ 4177294 w 4248525"/>
                <a:gd name="connsiteY8" fmla="*/ 535940 h 3254112"/>
                <a:gd name="connsiteX9" fmla="*/ 4245902 w 4248525"/>
                <a:gd name="connsiteY9" fmla="*/ 662689 h 3254112"/>
                <a:gd name="connsiteX10" fmla="*/ 4101047 w 4248525"/>
                <a:gd name="connsiteY10" fmla="*/ 907132 h 3254112"/>
                <a:gd name="connsiteX11" fmla="*/ 3833734 w 4248525"/>
                <a:gd name="connsiteY11" fmla="*/ 1305485 h 3254112"/>
                <a:gd name="connsiteX12" fmla="*/ 3543551 w 4248525"/>
                <a:gd name="connsiteY12" fmla="*/ 1677620 h 3254112"/>
                <a:gd name="connsiteX13" fmla="*/ 3249549 w 4248525"/>
                <a:gd name="connsiteY13" fmla="*/ 1930646 h 3254112"/>
                <a:gd name="connsiteX14" fmla="*/ 2936969 w 4248525"/>
                <a:gd name="connsiteY14" fmla="*/ 2111243 h 3254112"/>
                <a:gd name="connsiteX15" fmla="*/ 2629151 w 4248525"/>
                <a:gd name="connsiteY15" fmla="*/ 2201778 h 3254112"/>
                <a:gd name="connsiteX16" fmla="*/ 2442847 w 4248525"/>
                <a:gd name="connsiteY16" fmla="*/ 2181786 h 3254112"/>
                <a:gd name="connsiteX17" fmla="*/ 2303698 w 4248525"/>
                <a:gd name="connsiteY17" fmla="*/ 2162735 h 3254112"/>
                <a:gd name="connsiteX18" fmla="*/ 2245250 w 4248525"/>
                <a:gd name="connsiteY18" fmla="*/ 2174501 h 3254112"/>
                <a:gd name="connsiteX19" fmla="*/ 2216511 w 4248525"/>
                <a:gd name="connsiteY19" fmla="*/ 2263714 h 3254112"/>
                <a:gd name="connsiteX20" fmla="*/ 2118363 w 4248525"/>
                <a:gd name="connsiteY20" fmla="*/ 2391878 h 3254112"/>
                <a:gd name="connsiteX21" fmla="*/ 1869132 w 4248525"/>
                <a:gd name="connsiteY21" fmla="*/ 2562006 h 3254112"/>
                <a:gd name="connsiteX22" fmla="*/ 1540353 w 4248525"/>
                <a:gd name="connsiteY22" fmla="*/ 2708301 h 3254112"/>
                <a:gd name="connsiteX23" fmla="*/ 1053848 w 4248525"/>
                <a:gd name="connsiteY23" fmla="*/ 2844574 h 3254112"/>
                <a:gd name="connsiteX24" fmla="*/ 703545 w 4248525"/>
                <a:gd name="connsiteY24" fmla="*/ 2974223 h 3254112"/>
                <a:gd name="connsiteX25" fmla="*/ 293829 w 4248525"/>
                <a:gd name="connsiteY25" fmla="*/ 3197659 h 3254112"/>
                <a:gd name="connsiteX26" fmla="*/ 138977 w 4248525"/>
                <a:gd name="connsiteY26" fmla="*/ 3253889 h 3254112"/>
                <a:gd name="connsiteX27" fmla="*/ 51767 w 4248525"/>
                <a:gd name="connsiteY27" fmla="*/ 3185282 h 3254112"/>
                <a:gd name="connsiteX28" fmla="*/ 21282 w 4248525"/>
                <a:gd name="connsiteY28" fmla="*/ 2971323 h 3254112"/>
                <a:gd name="connsiteX29" fmla="*/ 44152 w 4248525"/>
                <a:gd name="connsiteY29" fmla="*/ 2528174 h 3254112"/>
                <a:gd name="connsiteX30" fmla="*/ 21753 w 4248525"/>
                <a:gd name="connsiteY30" fmla="*/ 2065976 h 3254112"/>
                <a:gd name="connsiteX31" fmla="*/ 3646 w 4248525"/>
                <a:gd name="connsiteY31" fmla="*/ 1577089 h 3254112"/>
                <a:gd name="connsiteX32" fmla="*/ 98001 w 4248525"/>
                <a:gd name="connsiteY32" fmla="*/ 979560 h 3254112"/>
                <a:gd name="connsiteX33" fmla="*/ 329571 w 4248525"/>
                <a:gd name="connsiteY33" fmla="*/ 541646 h 3254112"/>
                <a:gd name="connsiteX34" fmla="*/ 691710 w 4248525"/>
                <a:gd name="connsiteY34" fmla="*/ 219069 h 3254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4248525" h="3254112">
                  <a:moveTo>
                    <a:pt x="691710" y="219069"/>
                  </a:moveTo>
                  <a:cubicBezTo>
                    <a:pt x="809405" y="136637"/>
                    <a:pt x="905975" y="83267"/>
                    <a:pt x="1035741" y="47053"/>
                  </a:cubicBezTo>
                  <a:cubicBezTo>
                    <a:pt x="1165507" y="10839"/>
                    <a:pt x="1314890" y="-5759"/>
                    <a:pt x="1470308" y="1786"/>
                  </a:cubicBezTo>
                  <a:cubicBezTo>
                    <a:pt x="1625726" y="9331"/>
                    <a:pt x="1812752" y="50150"/>
                    <a:pt x="1968248" y="92321"/>
                  </a:cubicBezTo>
                  <a:cubicBezTo>
                    <a:pt x="2123744" y="134492"/>
                    <a:pt x="2241832" y="201999"/>
                    <a:pt x="2403286" y="254811"/>
                  </a:cubicBezTo>
                  <a:cubicBezTo>
                    <a:pt x="2564740" y="307623"/>
                    <a:pt x="2768050" y="373615"/>
                    <a:pt x="2936969" y="409192"/>
                  </a:cubicBezTo>
                  <a:cubicBezTo>
                    <a:pt x="3105889" y="444769"/>
                    <a:pt x="3244787" y="451677"/>
                    <a:pt x="3416803" y="468275"/>
                  </a:cubicBezTo>
                  <a:cubicBezTo>
                    <a:pt x="3588819" y="484873"/>
                    <a:pt x="3842316" y="497503"/>
                    <a:pt x="3969064" y="508780"/>
                  </a:cubicBezTo>
                  <a:cubicBezTo>
                    <a:pt x="4095812" y="520057"/>
                    <a:pt x="4131154" y="510289"/>
                    <a:pt x="4177294" y="535940"/>
                  </a:cubicBezTo>
                  <a:cubicBezTo>
                    <a:pt x="4223434" y="561592"/>
                    <a:pt x="4258610" y="600824"/>
                    <a:pt x="4245902" y="662689"/>
                  </a:cubicBezTo>
                  <a:cubicBezTo>
                    <a:pt x="4233194" y="724554"/>
                    <a:pt x="4169742" y="799999"/>
                    <a:pt x="4101047" y="907132"/>
                  </a:cubicBezTo>
                  <a:cubicBezTo>
                    <a:pt x="4032352" y="1014265"/>
                    <a:pt x="3926650" y="1177070"/>
                    <a:pt x="3833734" y="1305485"/>
                  </a:cubicBezTo>
                  <a:cubicBezTo>
                    <a:pt x="3740818" y="1433900"/>
                    <a:pt x="3640915" y="1573427"/>
                    <a:pt x="3543551" y="1677620"/>
                  </a:cubicBezTo>
                  <a:cubicBezTo>
                    <a:pt x="3446187" y="1781813"/>
                    <a:pt x="3350646" y="1858375"/>
                    <a:pt x="3249549" y="1930646"/>
                  </a:cubicBezTo>
                  <a:cubicBezTo>
                    <a:pt x="3148452" y="2002917"/>
                    <a:pt x="3040369" y="2066054"/>
                    <a:pt x="2936969" y="2111243"/>
                  </a:cubicBezTo>
                  <a:cubicBezTo>
                    <a:pt x="2833569" y="2156432"/>
                    <a:pt x="2711505" y="2190021"/>
                    <a:pt x="2629151" y="2201778"/>
                  </a:cubicBezTo>
                  <a:cubicBezTo>
                    <a:pt x="2546797" y="2213535"/>
                    <a:pt x="2497089" y="2188293"/>
                    <a:pt x="2442847" y="2181786"/>
                  </a:cubicBezTo>
                  <a:cubicBezTo>
                    <a:pt x="2388605" y="2175279"/>
                    <a:pt x="2336631" y="2163949"/>
                    <a:pt x="2303698" y="2162735"/>
                  </a:cubicBezTo>
                  <a:cubicBezTo>
                    <a:pt x="2270765" y="2161521"/>
                    <a:pt x="2256209" y="2162831"/>
                    <a:pt x="2245250" y="2174501"/>
                  </a:cubicBezTo>
                  <a:cubicBezTo>
                    <a:pt x="2234291" y="2186171"/>
                    <a:pt x="2237659" y="2227485"/>
                    <a:pt x="2216511" y="2263714"/>
                  </a:cubicBezTo>
                  <a:cubicBezTo>
                    <a:pt x="2195363" y="2299943"/>
                    <a:pt x="2176260" y="2342163"/>
                    <a:pt x="2118363" y="2391878"/>
                  </a:cubicBezTo>
                  <a:cubicBezTo>
                    <a:pt x="2060467" y="2441593"/>
                    <a:pt x="1965467" y="2509269"/>
                    <a:pt x="1869132" y="2562006"/>
                  </a:cubicBezTo>
                  <a:cubicBezTo>
                    <a:pt x="1772797" y="2614743"/>
                    <a:pt x="1676234" y="2661206"/>
                    <a:pt x="1540353" y="2708301"/>
                  </a:cubicBezTo>
                  <a:cubicBezTo>
                    <a:pt x="1404472" y="2755396"/>
                    <a:pt x="1193316" y="2800254"/>
                    <a:pt x="1053848" y="2844574"/>
                  </a:cubicBezTo>
                  <a:cubicBezTo>
                    <a:pt x="914380" y="2888894"/>
                    <a:pt x="830215" y="2915376"/>
                    <a:pt x="703545" y="2974223"/>
                  </a:cubicBezTo>
                  <a:cubicBezTo>
                    <a:pt x="576875" y="3033071"/>
                    <a:pt x="387924" y="3151048"/>
                    <a:pt x="293829" y="3197659"/>
                  </a:cubicBezTo>
                  <a:cubicBezTo>
                    <a:pt x="199734" y="3244270"/>
                    <a:pt x="179321" y="3255952"/>
                    <a:pt x="138977" y="3253889"/>
                  </a:cubicBezTo>
                  <a:cubicBezTo>
                    <a:pt x="98633" y="3251826"/>
                    <a:pt x="71383" y="3232376"/>
                    <a:pt x="51767" y="3185282"/>
                  </a:cubicBezTo>
                  <a:cubicBezTo>
                    <a:pt x="32151" y="3138188"/>
                    <a:pt x="22551" y="3080841"/>
                    <a:pt x="21282" y="2971323"/>
                  </a:cubicBezTo>
                  <a:cubicBezTo>
                    <a:pt x="20013" y="2861805"/>
                    <a:pt x="44074" y="2679065"/>
                    <a:pt x="44152" y="2528174"/>
                  </a:cubicBezTo>
                  <a:cubicBezTo>
                    <a:pt x="44230" y="2377283"/>
                    <a:pt x="28504" y="2224490"/>
                    <a:pt x="21753" y="2065976"/>
                  </a:cubicBezTo>
                  <a:cubicBezTo>
                    <a:pt x="15002" y="1907462"/>
                    <a:pt x="-9062" y="1758158"/>
                    <a:pt x="3646" y="1577089"/>
                  </a:cubicBezTo>
                  <a:cubicBezTo>
                    <a:pt x="16354" y="1396020"/>
                    <a:pt x="43680" y="1156103"/>
                    <a:pt x="98001" y="979560"/>
                  </a:cubicBezTo>
                  <a:cubicBezTo>
                    <a:pt x="152322" y="803017"/>
                    <a:pt x="230620" y="668395"/>
                    <a:pt x="329571" y="541646"/>
                  </a:cubicBezTo>
                  <a:cubicBezTo>
                    <a:pt x="428523" y="414898"/>
                    <a:pt x="574015" y="301501"/>
                    <a:pt x="691710" y="219069"/>
                  </a:cubicBezTo>
                  <a:close/>
                </a:path>
              </a:pathLst>
            </a:custGeom>
            <a:solidFill>
              <a:srgbClr val="D7773D">
                <a:alpha val="15000"/>
              </a:srgbClr>
            </a:solidFill>
            <a:ln w="3175"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0" name="任意多边形 89"/>
            <p:cNvSpPr/>
            <p:nvPr/>
          </p:nvSpPr>
          <p:spPr>
            <a:xfrm>
              <a:off x="4324638" y="3694796"/>
              <a:ext cx="713259" cy="412583"/>
            </a:xfrm>
            <a:custGeom>
              <a:avLst/>
              <a:gdLst>
                <a:gd name="connsiteX0" fmla="*/ 92581 w 713981"/>
                <a:gd name="connsiteY0" fmla="*/ 122348 h 344053"/>
                <a:gd name="connsiteX1" fmla="*/ 314037 w 713981"/>
                <a:gd name="connsiteY1" fmla="*/ 24717 h 344053"/>
                <a:gd name="connsiteX2" fmla="*/ 585500 w 713981"/>
                <a:gd name="connsiteY2" fmla="*/ 3285 h 344053"/>
                <a:gd name="connsiteX3" fmla="*/ 709325 w 713981"/>
                <a:gd name="connsiteY3" fmla="*/ 12810 h 344053"/>
                <a:gd name="connsiteX4" fmla="*/ 668843 w 713981"/>
                <a:gd name="connsiteY4" fmla="*/ 119967 h 344053"/>
                <a:gd name="connsiteX5" fmla="*/ 492631 w 713981"/>
                <a:gd name="connsiteY5" fmla="*/ 277129 h 344053"/>
                <a:gd name="connsiteX6" fmla="*/ 240218 w 713981"/>
                <a:gd name="connsiteY6" fmla="*/ 343804 h 344053"/>
                <a:gd name="connsiteX7" fmla="*/ 33050 w 713981"/>
                <a:gd name="connsiteY7" fmla="*/ 296179 h 344053"/>
                <a:gd name="connsiteX8" fmla="*/ 6856 w 713981"/>
                <a:gd name="connsiteY8" fmla="*/ 205692 h 344053"/>
                <a:gd name="connsiteX9" fmla="*/ 92581 w 713981"/>
                <a:gd name="connsiteY9" fmla="*/ 122348 h 344053"/>
                <a:gd name="connsiteX0" fmla="*/ 92581 w 713981"/>
                <a:gd name="connsiteY0" fmla="*/ 122348 h 412634"/>
                <a:gd name="connsiteX1" fmla="*/ 314037 w 713981"/>
                <a:gd name="connsiteY1" fmla="*/ 24717 h 412634"/>
                <a:gd name="connsiteX2" fmla="*/ 585500 w 713981"/>
                <a:gd name="connsiteY2" fmla="*/ 3285 h 412634"/>
                <a:gd name="connsiteX3" fmla="*/ 709325 w 713981"/>
                <a:gd name="connsiteY3" fmla="*/ 12810 h 412634"/>
                <a:gd name="connsiteX4" fmla="*/ 668843 w 713981"/>
                <a:gd name="connsiteY4" fmla="*/ 119967 h 412634"/>
                <a:gd name="connsiteX5" fmla="*/ 492631 w 713981"/>
                <a:gd name="connsiteY5" fmla="*/ 277129 h 412634"/>
                <a:gd name="connsiteX6" fmla="*/ 240217 w 713981"/>
                <a:gd name="connsiteY6" fmla="*/ 412558 h 412634"/>
                <a:gd name="connsiteX7" fmla="*/ 33050 w 713981"/>
                <a:gd name="connsiteY7" fmla="*/ 296179 h 412634"/>
                <a:gd name="connsiteX8" fmla="*/ 6856 w 713981"/>
                <a:gd name="connsiteY8" fmla="*/ 205692 h 412634"/>
                <a:gd name="connsiteX9" fmla="*/ 92581 w 713981"/>
                <a:gd name="connsiteY9" fmla="*/ 122348 h 412634"/>
                <a:gd name="connsiteX0" fmla="*/ 92581 w 713258"/>
                <a:gd name="connsiteY0" fmla="*/ 122348 h 412582"/>
                <a:gd name="connsiteX1" fmla="*/ 314037 w 713258"/>
                <a:gd name="connsiteY1" fmla="*/ 24717 h 412582"/>
                <a:gd name="connsiteX2" fmla="*/ 585500 w 713258"/>
                <a:gd name="connsiteY2" fmla="*/ 3285 h 412582"/>
                <a:gd name="connsiteX3" fmla="*/ 709325 w 713258"/>
                <a:gd name="connsiteY3" fmla="*/ 12810 h 412582"/>
                <a:gd name="connsiteX4" fmla="*/ 668843 w 713258"/>
                <a:gd name="connsiteY4" fmla="*/ 119967 h 412582"/>
                <a:gd name="connsiteX5" fmla="*/ 533885 w 713258"/>
                <a:gd name="connsiteY5" fmla="*/ 304631 h 412582"/>
                <a:gd name="connsiteX6" fmla="*/ 240217 w 713258"/>
                <a:gd name="connsiteY6" fmla="*/ 412558 h 412582"/>
                <a:gd name="connsiteX7" fmla="*/ 33050 w 713258"/>
                <a:gd name="connsiteY7" fmla="*/ 296179 h 412582"/>
                <a:gd name="connsiteX8" fmla="*/ 6856 w 713258"/>
                <a:gd name="connsiteY8" fmla="*/ 205692 h 412582"/>
                <a:gd name="connsiteX9" fmla="*/ 92581 w 713258"/>
                <a:gd name="connsiteY9" fmla="*/ 122348 h 41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3258" h="412582">
                  <a:moveTo>
                    <a:pt x="92581" y="122348"/>
                  </a:moveTo>
                  <a:cubicBezTo>
                    <a:pt x="143778" y="92185"/>
                    <a:pt x="231884" y="44561"/>
                    <a:pt x="314037" y="24717"/>
                  </a:cubicBezTo>
                  <a:cubicBezTo>
                    <a:pt x="396190" y="4873"/>
                    <a:pt x="519619" y="5269"/>
                    <a:pt x="585500" y="3285"/>
                  </a:cubicBezTo>
                  <a:cubicBezTo>
                    <a:pt x="651381" y="1301"/>
                    <a:pt x="695435" y="-6637"/>
                    <a:pt x="709325" y="12810"/>
                  </a:cubicBezTo>
                  <a:cubicBezTo>
                    <a:pt x="723215" y="32257"/>
                    <a:pt x="698083" y="71330"/>
                    <a:pt x="668843" y="119967"/>
                  </a:cubicBezTo>
                  <a:cubicBezTo>
                    <a:pt x="639603" y="168604"/>
                    <a:pt x="605323" y="255866"/>
                    <a:pt x="533885" y="304631"/>
                  </a:cubicBezTo>
                  <a:cubicBezTo>
                    <a:pt x="462447" y="353396"/>
                    <a:pt x="323689" y="413967"/>
                    <a:pt x="240217" y="412558"/>
                  </a:cubicBezTo>
                  <a:cubicBezTo>
                    <a:pt x="156745" y="411149"/>
                    <a:pt x="71944" y="319198"/>
                    <a:pt x="33050" y="296179"/>
                  </a:cubicBezTo>
                  <a:cubicBezTo>
                    <a:pt x="-5844" y="273160"/>
                    <a:pt x="-4257" y="230695"/>
                    <a:pt x="6856" y="205692"/>
                  </a:cubicBezTo>
                  <a:cubicBezTo>
                    <a:pt x="17969" y="180689"/>
                    <a:pt x="41384" y="152511"/>
                    <a:pt x="92581" y="12234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softEdge rad="762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1" name="任意多边形 90"/>
            <p:cNvSpPr/>
            <p:nvPr/>
          </p:nvSpPr>
          <p:spPr>
            <a:xfrm>
              <a:off x="5612669" y="4112315"/>
              <a:ext cx="305019" cy="478814"/>
            </a:xfrm>
            <a:custGeom>
              <a:avLst/>
              <a:gdLst>
                <a:gd name="connsiteX0" fmla="*/ 271073 w 321856"/>
                <a:gd name="connsiteY0" fmla="*/ 2867 h 479336"/>
                <a:gd name="connsiteX1" fmla="*/ 247261 w 321856"/>
                <a:gd name="connsiteY1" fmla="*/ 74305 h 479336"/>
                <a:gd name="connsiteX2" fmla="*/ 204398 w 321856"/>
                <a:gd name="connsiteY2" fmla="*/ 131455 h 479336"/>
                <a:gd name="connsiteX3" fmla="*/ 168679 w 321856"/>
                <a:gd name="connsiteY3" fmla="*/ 190986 h 479336"/>
                <a:gd name="connsiteX4" fmla="*/ 144867 w 321856"/>
                <a:gd name="connsiteY4" fmla="*/ 288617 h 479336"/>
                <a:gd name="connsiteX5" fmla="*/ 128198 w 321856"/>
                <a:gd name="connsiteY5" fmla="*/ 369580 h 479336"/>
                <a:gd name="connsiteX6" fmla="*/ 40092 w 321856"/>
                <a:gd name="connsiteY6" fmla="*/ 433873 h 479336"/>
                <a:gd name="connsiteX7" fmla="*/ 1992 w 321856"/>
                <a:gd name="connsiteY7" fmla="*/ 479117 h 479336"/>
                <a:gd name="connsiteX8" fmla="*/ 97242 w 321856"/>
                <a:gd name="connsiteY8" fmla="*/ 448161 h 479336"/>
                <a:gd name="connsiteX9" fmla="*/ 163917 w 321856"/>
                <a:gd name="connsiteY9" fmla="*/ 383867 h 479336"/>
                <a:gd name="connsiteX10" fmla="*/ 197254 w 321856"/>
                <a:gd name="connsiteY10" fmla="*/ 329098 h 479336"/>
                <a:gd name="connsiteX11" fmla="*/ 228211 w 321856"/>
                <a:gd name="connsiteY11" fmla="*/ 250517 h 479336"/>
                <a:gd name="connsiteX12" fmla="*/ 271073 w 321856"/>
                <a:gd name="connsiteY12" fmla="*/ 195748 h 479336"/>
                <a:gd name="connsiteX13" fmla="*/ 302029 w 321856"/>
                <a:gd name="connsiteY13" fmla="*/ 129073 h 479336"/>
                <a:gd name="connsiteX14" fmla="*/ 321079 w 321856"/>
                <a:gd name="connsiteY14" fmla="*/ 26680 h 479336"/>
                <a:gd name="connsiteX15" fmla="*/ 271073 w 321856"/>
                <a:gd name="connsiteY15" fmla="*/ 2867 h 479336"/>
                <a:gd name="connsiteX0" fmla="*/ 270973 w 321756"/>
                <a:gd name="connsiteY0" fmla="*/ 2867 h 479336"/>
                <a:gd name="connsiteX1" fmla="*/ 247161 w 321756"/>
                <a:gd name="connsiteY1" fmla="*/ 74305 h 479336"/>
                <a:gd name="connsiteX2" fmla="*/ 204298 w 321756"/>
                <a:gd name="connsiteY2" fmla="*/ 131455 h 479336"/>
                <a:gd name="connsiteX3" fmla="*/ 168579 w 321756"/>
                <a:gd name="connsiteY3" fmla="*/ 190986 h 479336"/>
                <a:gd name="connsiteX4" fmla="*/ 144767 w 321756"/>
                <a:gd name="connsiteY4" fmla="*/ 288617 h 479336"/>
                <a:gd name="connsiteX5" fmla="*/ 116192 w 321756"/>
                <a:gd name="connsiteY5" fmla="*/ 362436 h 479336"/>
                <a:gd name="connsiteX6" fmla="*/ 39992 w 321756"/>
                <a:gd name="connsiteY6" fmla="*/ 433873 h 479336"/>
                <a:gd name="connsiteX7" fmla="*/ 1892 w 321756"/>
                <a:gd name="connsiteY7" fmla="*/ 479117 h 479336"/>
                <a:gd name="connsiteX8" fmla="*/ 97142 w 321756"/>
                <a:gd name="connsiteY8" fmla="*/ 448161 h 479336"/>
                <a:gd name="connsiteX9" fmla="*/ 163817 w 321756"/>
                <a:gd name="connsiteY9" fmla="*/ 383867 h 479336"/>
                <a:gd name="connsiteX10" fmla="*/ 197154 w 321756"/>
                <a:gd name="connsiteY10" fmla="*/ 329098 h 479336"/>
                <a:gd name="connsiteX11" fmla="*/ 228111 w 321756"/>
                <a:gd name="connsiteY11" fmla="*/ 250517 h 479336"/>
                <a:gd name="connsiteX12" fmla="*/ 270973 w 321756"/>
                <a:gd name="connsiteY12" fmla="*/ 195748 h 479336"/>
                <a:gd name="connsiteX13" fmla="*/ 301929 w 321756"/>
                <a:gd name="connsiteY13" fmla="*/ 129073 h 479336"/>
                <a:gd name="connsiteX14" fmla="*/ 320979 w 321756"/>
                <a:gd name="connsiteY14" fmla="*/ 26680 h 479336"/>
                <a:gd name="connsiteX15" fmla="*/ 270973 w 321756"/>
                <a:gd name="connsiteY15" fmla="*/ 2867 h 479336"/>
                <a:gd name="connsiteX0" fmla="*/ 270973 w 321756"/>
                <a:gd name="connsiteY0" fmla="*/ 2867 h 479336"/>
                <a:gd name="connsiteX1" fmla="*/ 247161 w 321756"/>
                <a:gd name="connsiteY1" fmla="*/ 74305 h 479336"/>
                <a:gd name="connsiteX2" fmla="*/ 204298 w 321756"/>
                <a:gd name="connsiteY2" fmla="*/ 131455 h 479336"/>
                <a:gd name="connsiteX3" fmla="*/ 168579 w 321756"/>
                <a:gd name="connsiteY3" fmla="*/ 190986 h 479336"/>
                <a:gd name="connsiteX4" fmla="*/ 144767 w 321756"/>
                <a:gd name="connsiteY4" fmla="*/ 288617 h 479336"/>
                <a:gd name="connsiteX5" fmla="*/ 116192 w 321756"/>
                <a:gd name="connsiteY5" fmla="*/ 362436 h 479336"/>
                <a:gd name="connsiteX6" fmla="*/ 39992 w 321756"/>
                <a:gd name="connsiteY6" fmla="*/ 433873 h 479336"/>
                <a:gd name="connsiteX7" fmla="*/ 1892 w 321756"/>
                <a:gd name="connsiteY7" fmla="*/ 479117 h 479336"/>
                <a:gd name="connsiteX8" fmla="*/ 97142 w 321756"/>
                <a:gd name="connsiteY8" fmla="*/ 448161 h 479336"/>
                <a:gd name="connsiteX9" fmla="*/ 163817 w 321756"/>
                <a:gd name="connsiteY9" fmla="*/ 383867 h 479336"/>
                <a:gd name="connsiteX10" fmla="*/ 197154 w 321756"/>
                <a:gd name="connsiteY10" fmla="*/ 329098 h 479336"/>
                <a:gd name="connsiteX11" fmla="*/ 228111 w 321756"/>
                <a:gd name="connsiteY11" fmla="*/ 250517 h 479336"/>
                <a:gd name="connsiteX12" fmla="*/ 256686 w 321756"/>
                <a:gd name="connsiteY12" fmla="*/ 202892 h 479336"/>
                <a:gd name="connsiteX13" fmla="*/ 301929 w 321756"/>
                <a:gd name="connsiteY13" fmla="*/ 129073 h 479336"/>
                <a:gd name="connsiteX14" fmla="*/ 320979 w 321756"/>
                <a:gd name="connsiteY14" fmla="*/ 26680 h 479336"/>
                <a:gd name="connsiteX15" fmla="*/ 270973 w 321756"/>
                <a:gd name="connsiteY15" fmla="*/ 2867 h 479336"/>
                <a:gd name="connsiteX0" fmla="*/ 270973 w 321756"/>
                <a:gd name="connsiteY0" fmla="*/ 2867 h 479336"/>
                <a:gd name="connsiteX1" fmla="*/ 247161 w 321756"/>
                <a:gd name="connsiteY1" fmla="*/ 74305 h 479336"/>
                <a:gd name="connsiteX2" fmla="*/ 204298 w 321756"/>
                <a:gd name="connsiteY2" fmla="*/ 131455 h 479336"/>
                <a:gd name="connsiteX3" fmla="*/ 168579 w 321756"/>
                <a:gd name="connsiteY3" fmla="*/ 190986 h 479336"/>
                <a:gd name="connsiteX4" fmla="*/ 144767 w 321756"/>
                <a:gd name="connsiteY4" fmla="*/ 288617 h 479336"/>
                <a:gd name="connsiteX5" fmla="*/ 116192 w 321756"/>
                <a:gd name="connsiteY5" fmla="*/ 362436 h 479336"/>
                <a:gd name="connsiteX6" fmla="*/ 39992 w 321756"/>
                <a:gd name="connsiteY6" fmla="*/ 433873 h 479336"/>
                <a:gd name="connsiteX7" fmla="*/ 1892 w 321756"/>
                <a:gd name="connsiteY7" fmla="*/ 479117 h 479336"/>
                <a:gd name="connsiteX8" fmla="*/ 97142 w 321756"/>
                <a:gd name="connsiteY8" fmla="*/ 448161 h 479336"/>
                <a:gd name="connsiteX9" fmla="*/ 163817 w 321756"/>
                <a:gd name="connsiteY9" fmla="*/ 383867 h 479336"/>
                <a:gd name="connsiteX10" fmla="*/ 197154 w 321756"/>
                <a:gd name="connsiteY10" fmla="*/ 329098 h 479336"/>
                <a:gd name="connsiteX11" fmla="*/ 228111 w 321756"/>
                <a:gd name="connsiteY11" fmla="*/ 250517 h 479336"/>
                <a:gd name="connsiteX12" fmla="*/ 249542 w 321756"/>
                <a:gd name="connsiteY12" fmla="*/ 198130 h 479336"/>
                <a:gd name="connsiteX13" fmla="*/ 301929 w 321756"/>
                <a:gd name="connsiteY13" fmla="*/ 129073 h 479336"/>
                <a:gd name="connsiteX14" fmla="*/ 320979 w 321756"/>
                <a:gd name="connsiteY14" fmla="*/ 26680 h 479336"/>
                <a:gd name="connsiteX15" fmla="*/ 270973 w 321756"/>
                <a:gd name="connsiteY15" fmla="*/ 2867 h 479336"/>
                <a:gd name="connsiteX0" fmla="*/ 270973 w 321756"/>
                <a:gd name="connsiteY0" fmla="*/ 2867 h 479336"/>
                <a:gd name="connsiteX1" fmla="*/ 247161 w 321756"/>
                <a:gd name="connsiteY1" fmla="*/ 74305 h 479336"/>
                <a:gd name="connsiteX2" fmla="*/ 204298 w 321756"/>
                <a:gd name="connsiteY2" fmla="*/ 131455 h 479336"/>
                <a:gd name="connsiteX3" fmla="*/ 168579 w 321756"/>
                <a:gd name="connsiteY3" fmla="*/ 190986 h 479336"/>
                <a:gd name="connsiteX4" fmla="*/ 144767 w 321756"/>
                <a:gd name="connsiteY4" fmla="*/ 288617 h 479336"/>
                <a:gd name="connsiteX5" fmla="*/ 116192 w 321756"/>
                <a:gd name="connsiteY5" fmla="*/ 362436 h 479336"/>
                <a:gd name="connsiteX6" fmla="*/ 39992 w 321756"/>
                <a:gd name="connsiteY6" fmla="*/ 433873 h 479336"/>
                <a:gd name="connsiteX7" fmla="*/ 1892 w 321756"/>
                <a:gd name="connsiteY7" fmla="*/ 479117 h 479336"/>
                <a:gd name="connsiteX8" fmla="*/ 97142 w 321756"/>
                <a:gd name="connsiteY8" fmla="*/ 448161 h 479336"/>
                <a:gd name="connsiteX9" fmla="*/ 163817 w 321756"/>
                <a:gd name="connsiteY9" fmla="*/ 383867 h 479336"/>
                <a:gd name="connsiteX10" fmla="*/ 197154 w 321756"/>
                <a:gd name="connsiteY10" fmla="*/ 329098 h 479336"/>
                <a:gd name="connsiteX11" fmla="*/ 228111 w 321756"/>
                <a:gd name="connsiteY11" fmla="*/ 250517 h 479336"/>
                <a:gd name="connsiteX12" fmla="*/ 244779 w 321756"/>
                <a:gd name="connsiteY12" fmla="*/ 193368 h 479336"/>
                <a:gd name="connsiteX13" fmla="*/ 301929 w 321756"/>
                <a:gd name="connsiteY13" fmla="*/ 129073 h 479336"/>
                <a:gd name="connsiteX14" fmla="*/ 320979 w 321756"/>
                <a:gd name="connsiteY14" fmla="*/ 26680 h 479336"/>
                <a:gd name="connsiteX15" fmla="*/ 270973 w 321756"/>
                <a:gd name="connsiteY15" fmla="*/ 2867 h 479336"/>
                <a:gd name="connsiteX0" fmla="*/ 270973 w 321341"/>
                <a:gd name="connsiteY0" fmla="*/ 2530 h 478999"/>
                <a:gd name="connsiteX1" fmla="*/ 247161 w 321341"/>
                <a:gd name="connsiteY1" fmla="*/ 73968 h 478999"/>
                <a:gd name="connsiteX2" fmla="*/ 204298 w 321341"/>
                <a:gd name="connsiteY2" fmla="*/ 131118 h 478999"/>
                <a:gd name="connsiteX3" fmla="*/ 168579 w 321341"/>
                <a:gd name="connsiteY3" fmla="*/ 190649 h 478999"/>
                <a:gd name="connsiteX4" fmla="*/ 144767 w 321341"/>
                <a:gd name="connsiteY4" fmla="*/ 288280 h 478999"/>
                <a:gd name="connsiteX5" fmla="*/ 116192 w 321341"/>
                <a:gd name="connsiteY5" fmla="*/ 362099 h 478999"/>
                <a:gd name="connsiteX6" fmla="*/ 39992 w 321341"/>
                <a:gd name="connsiteY6" fmla="*/ 433536 h 478999"/>
                <a:gd name="connsiteX7" fmla="*/ 1892 w 321341"/>
                <a:gd name="connsiteY7" fmla="*/ 478780 h 478999"/>
                <a:gd name="connsiteX8" fmla="*/ 97142 w 321341"/>
                <a:gd name="connsiteY8" fmla="*/ 447824 h 478999"/>
                <a:gd name="connsiteX9" fmla="*/ 163817 w 321341"/>
                <a:gd name="connsiteY9" fmla="*/ 383530 h 478999"/>
                <a:gd name="connsiteX10" fmla="*/ 197154 w 321341"/>
                <a:gd name="connsiteY10" fmla="*/ 328761 h 478999"/>
                <a:gd name="connsiteX11" fmla="*/ 228111 w 321341"/>
                <a:gd name="connsiteY11" fmla="*/ 250180 h 478999"/>
                <a:gd name="connsiteX12" fmla="*/ 244779 w 321341"/>
                <a:gd name="connsiteY12" fmla="*/ 193031 h 478999"/>
                <a:gd name="connsiteX13" fmla="*/ 292404 w 321341"/>
                <a:gd name="connsiteY13" fmla="*/ 123974 h 478999"/>
                <a:gd name="connsiteX14" fmla="*/ 320979 w 321341"/>
                <a:gd name="connsiteY14" fmla="*/ 26343 h 478999"/>
                <a:gd name="connsiteX15" fmla="*/ 270973 w 321341"/>
                <a:gd name="connsiteY15" fmla="*/ 2530 h 478999"/>
                <a:gd name="connsiteX0" fmla="*/ 270973 w 321341"/>
                <a:gd name="connsiteY0" fmla="*/ 2530 h 478999"/>
                <a:gd name="connsiteX1" fmla="*/ 247161 w 321341"/>
                <a:gd name="connsiteY1" fmla="*/ 73968 h 478999"/>
                <a:gd name="connsiteX2" fmla="*/ 204298 w 321341"/>
                <a:gd name="connsiteY2" fmla="*/ 131118 h 478999"/>
                <a:gd name="connsiteX3" fmla="*/ 168579 w 321341"/>
                <a:gd name="connsiteY3" fmla="*/ 190649 h 478999"/>
                <a:gd name="connsiteX4" fmla="*/ 144767 w 321341"/>
                <a:gd name="connsiteY4" fmla="*/ 288280 h 478999"/>
                <a:gd name="connsiteX5" fmla="*/ 116192 w 321341"/>
                <a:gd name="connsiteY5" fmla="*/ 362099 h 478999"/>
                <a:gd name="connsiteX6" fmla="*/ 39992 w 321341"/>
                <a:gd name="connsiteY6" fmla="*/ 433536 h 478999"/>
                <a:gd name="connsiteX7" fmla="*/ 1892 w 321341"/>
                <a:gd name="connsiteY7" fmla="*/ 478780 h 478999"/>
                <a:gd name="connsiteX8" fmla="*/ 97142 w 321341"/>
                <a:gd name="connsiteY8" fmla="*/ 447824 h 478999"/>
                <a:gd name="connsiteX9" fmla="*/ 163817 w 321341"/>
                <a:gd name="connsiteY9" fmla="*/ 383530 h 478999"/>
                <a:gd name="connsiteX10" fmla="*/ 197154 w 321341"/>
                <a:gd name="connsiteY10" fmla="*/ 328761 h 478999"/>
                <a:gd name="connsiteX11" fmla="*/ 220968 w 321341"/>
                <a:gd name="connsiteY11" fmla="*/ 250180 h 478999"/>
                <a:gd name="connsiteX12" fmla="*/ 244779 w 321341"/>
                <a:gd name="connsiteY12" fmla="*/ 193031 h 478999"/>
                <a:gd name="connsiteX13" fmla="*/ 292404 w 321341"/>
                <a:gd name="connsiteY13" fmla="*/ 123974 h 478999"/>
                <a:gd name="connsiteX14" fmla="*/ 320979 w 321341"/>
                <a:gd name="connsiteY14" fmla="*/ 26343 h 478999"/>
                <a:gd name="connsiteX15" fmla="*/ 270973 w 321341"/>
                <a:gd name="connsiteY15" fmla="*/ 2530 h 478999"/>
                <a:gd name="connsiteX0" fmla="*/ 270973 w 321341"/>
                <a:gd name="connsiteY0" fmla="*/ 2530 h 478999"/>
                <a:gd name="connsiteX1" fmla="*/ 247161 w 321341"/>
                <a:gd name="connsiteY1" fmla="*/ 73968 h 478999"/>
                <a:gd name="connsiteX2" fmla="*/ 204298 w 321341"/>
                <a:gd name="connsiteY2" fmla="*/ 131118 h 478999"/>
                <a:gd name="connsiteX3" fmla="*/ 168579 w 321341"/>
                <a:gd name="connsiteY3" fmla="*/ 190649 h 478999"/>
                <a:gd name="connsiteX4" fmla="*/ 144767 w 321341"/>
                <a:gd name="connsiteY4" fmla="*/ 288280 h 478999"/>
                <a:gd name="connsiteX5" fmla="*/ 116192 w 321341"/>
                <a:gd name="connsiteY5" fmla="*/ 362099 h 478999"/>
                <a:gd name="connsiteX6" fmla="*/ 39992 w 321341"/>
                <a:gd name="connsiteY6" fmla="*/ 433536 h 478999"/>
                <a:gd name="connsiteX7" fmla="*/ 1892 w 321341"/>
                <a:gd name="connsiteY7" fmla="*/ 478780 h 478999"/>
                <a:gd name="connsiteX8" fmla="*/ 97142 w 321341"/>
                <a:gd name="connsiteY8" fmla="*/ 447824 h 478999"/>
                <a:gd name="connsiteX9" fmla="*/ 163817 w 321341"/>
                <a:gd name="connsiteY9" fmla="*/ 383530 h 478999"/>
                <a:gd name="connsiteX10" fmla="*/ 197154 w 321341"/>
                <a:gd name="connsiteY10" fmla="*/ 328761 h 478999"/>
                <a:gd name="connsiteX11" fmla="*/ 220968 w 321341"/>
                <a:gd name="connsiteY11" fmla="*/ 250180 h 478999"/>
                <a:gd name="connsiteX12" fmla="*/ 237635 w 321341"/>
                <a:gd name="connsiteY12" fmla="*/ 185888 h 478999"/>
                <a:gd name="connsiteX13" fmla="*/ 292404 w 321341"/>
                <a:gd name="connsiteY13" fmla="*/ 123974 h 478999"/>
                <a:gd name="connsiteX14" fmla="*/ 320979 w 321341"/>
                <a:gd name="connsiteY14" fmla="*/ 26343 h 478999"/>
                <a:gd name="connsiteX15" fmla="*/ 270973 w 321341"/>
                <a:gd name="connsiteY15" fmla="*/ 2530 h 478999"/>
                <a:gd name="connsiteX0" fmla="*/ 270973 w 321341"/>
                <a:gd name="connsiteY0" fmla="*/ 2530 h 478999"/>
                <a:gd name="connsiteX1" fmla="*/ 247161 w 321341"/>
                <a:gd name="connsiteY1" fmla="*/ 73968 h 478999"/>
                <a:gd name="connsiteX2" fmla="*/ 204298 w 321341"/>
                <a:gd name="connsiteY2" fmla="*/ 131118 h 478999"/>
                <a:gd name="connsiteX3" fmla="*/ 168579 w 321341"/>
                <a:gd name="connsiteY3" fmla="*/ 190649 h 478999"/>
                <a:gd name="connsiteX4" fmla="*/ 144767 w 321341"/>
                <a:gd name="connsiteY4" fmla="*/ 288280 h 478999"/>
                <a:gd name="connsiteX5" fmla="*/ 116192 w 321341"/>
                <a:gd name="connsiteY5" fmla="*/ 362099 h 478999"/>
                <a:gd name="connsiteX6" fmla="*/ 39992 w 321341"/>
                <a:gd name="connsiteY6" fmla="*/ 433536 h 478999"/>
                <a:gd name="connsiteX7" fmla="*/ 1892 w 321341"/>
                <a:gd name="connsiteY7" fmla="*/ 478780 h 478999"/>
                <a:gd name="connsiteX8" fmla="*/ 97142 w 321341"/>
                <a:gd name="connsiteY8" fmla="*/ 447824 h 478999"/>
                <a:gd name="connsiteX9" fmla="*/ 163817 w 321341"/>
                <a:gd name="connsiteY9" fmla="*/ 383530 h 478999"/>
                <a:gd name="connsiteX10" fmla="*/ 197154 w 321341"/>
                <a:gd name="connsiteY10" fmla="*/ 328761 h 478999"/>
                <a:gd name="connsiteX11" fmla="*/ 220968 w 321341"/>
                <a:gd name="connsiteY11" fmla="*/ 250180 h 478999"/>
                <a:gd name="connsiteX12" fmla="*/ 244779 w 321341"/>
                <a:gd name="connsiteY12" fmla="*/ 181126 h 478999"/>
                <a:gd name="connsiteX13" fmla="*/ 292404 w 321341"/>
                <a:gd name="connsiteY13" fmla="*/ 123974 h 478999"/>
                <a:gd name="connsiteX14" fmla="*/ 320979 w 321341"/>
                <a:gd name="connsiteY14" fmla="*/ 26343 h 478999"/>
                <a:gd name="connsiteX15" fmla="*/ 270973 w 321341"/>
                <a:gd name="connsiteY15" fmla="*/ 2530 h 478999"/>
                <a:gd name="connsiteX0" fmla="*/ 270973 w 321173"/>
                <a:gd name="connsiteY0" fmla="*/ 2530 h 478999"/>
                <a:gd name="connsiteX1" fmla="*/ 247161 w 321173"/>
                <a:gd name="connsiteY1" fmla="*/ 73968 h 478999"/>
                <a:gd name="connsiteX2" fmla="*/ 204298 w 321173"/>
                <a:gd name="connsiteY2" fmla="*/ 131118 h 478999"/>
                <a:gd name="connsiteX3" fmla="*/ 168579 w 321173"/>
                <a:gd name="connsiteY3" fmla="*/ 190649 h 478999"/>
                <a:gd name="connsiteX4" fmla="*/ 144767 w 321173"/>
                <a:gd name="connsiteY4" fmla="*/ 288280 h 478999"/>
                <a:gd name="connsiteX5" fmla="*/ 116192 w 321173"/>
                <a:gd name="connsiteY5" fmla="*/ 362099 h 478999"/>
                <a:gd name="connsiteX6" fmla="*/ 39992 w 321173"/>
                <a:gd name="connsiteY6" fmla="*/ 433536 h 478999"/>
                <a:gd name="connsiteX7" fmla="*/ 1892 w 321173"/>
                <a:gd name="connsiteY7" fmla="*/ 478780 h 478999"/>
                <a:gd name="connsiteX8" fmla="*/ 97142 w 321173"/>
                <a:gd name="connsiteY8" fmla="*/ 447824 h 478999"/>
                <a:gd name="connsiteX9" fmla="*/ 163817 w 321173"/>
                <a:gd name="connsiteY9" fmla="*/ 383530 h 478999"/>
                <a:gd name="connsiteX10" fmla="*/ 197154 w 321173"/>
                <a:gd name="connsiteY10" fmla="*/ 328761 h 478999"/>
                <a:gd name="connsiteX11" fmla="*/ 220968 w 321173"/>
                <a:gd name="connsiteY11" fmla="*/ 250180 h 478999"/>
                <a:gd name="connsiteX12" fmla="*/ 244779 w 321173"/>
                <a:gd name="connsiteY12" fmla="*/ 181126 h 478999"/>
                <a:gd name="connsiteX13" fmla="*/ 287642 w 321173"/>
                <a:gd name="connsiteY13" fmla="*/ 123974 h 478999"/>
                <a:gd name="connsiteX14" fmla="*/ 320979 w 321173"/>
                <a:gd name="connsiteY14" fmla="*/ 26343 h 478999"/>
                <a:gd name="connsiteX15" fmla="*/ 270973 w 321173"/>
                <a:gd name="connsiteY15" fmla="*/ 2530 h 478999"/>
                <a:gd name="connsiteX0" fmla="*/ 270973 w 311738"/>
                <a:gd name="connsiteY0" fmla="*/ 2530 h 478999"/>
                <a:gd name="connsiteX1" fmla="*/ 247161 w 311738"/>
                <a:gd name="connsiteY1" fmla="*/ 73968 h 478999"/>
                <a:gd name="connsiteX2" fmla="*/ 204298 w 311738"/>
                <a:gd name="connsiteY2" fmla="*/ 131118 h 478999"/>
                <a:gd name="connsiteX3" fmla="*/ 168579 w 311738"/>
                <a:gd name="connsiteY3" fmla="*/ 190649 h 478999"/>
                <a:gd name="connsiteX4" fmla="*/ 144767 w 311738"/>
                <a:gd name="connsiteY4" fmla="*/ 288280 h 478999"/>
                <a:gd name="connsiteX5" fmla="*/ 116192 w 311738"/>
                <a:gd name="connsiteY5" fmla="*/ 362099 h 478999"/>
                <a:gd name="connsiteX6" fmla="*/ 39992 w 311738"/>
                <a:gd name="connsiteY6" fmla="*/ 433536 h 478999"/>
                <a:gd name="connsiteX7" fmla="*/ 1892 w 311738"/>
                <a:gd name="connsiteY7" fmla="*/ 478780 h 478999"/>
                <a:gd name="connsiteX8" fmla="*/ 97142 w 311738"/>
                <a:gd name="connsiteY8" fmla="*/ 447824 h 478999"/>
                <a:gd name="connsiteX9" fmla="*/ 163817 w 311738"/>
                <a:gd name="connsiteY9" fmla="*/ 383530 h 478999"/>
                <a:gd name="connsiteX10" fmla="*/ 197154 w 311738"/>
                <a:gd name="connsiteY10" fmla="*/ 328761 h 478999"/>
                <a:gd name="connsiteX11" fmla="*/ 220968 w 311738"/>
                <a:gd name="connsiteY11" fmla="*/ 250180 h 478999"/>
                <a:gd name="connsiteX12" fmla="*/ 244779 w 311738"/>
                <a:gd name="connsiteY12" fmla="*/ 181126 h 478999"/>
                <a:gd name="connsiteX13" fmla="*/ 287642 w 311738"/>
                <a:gd name="connsiteY13" fmla="*/ 123974 h 478999"/>
                <a:gd name="connsiteX14" fmla="*/ 311454 w 311738"/>
                <a:gd name="connsiteY14" fmla="*/ 26343 h 478999"/>
                <a:gd name="connsiteX15" fmla="*/ 270973 w 311738"/>
                <a:gd name="connsiteY15" fmla="*/ 2530 h 478999"/>
                <a:gd name="connsiteX0" fmla="*/ 270973 w 311738"/>
                <a:gd name="connsiteY0" fmla="*/ 2487 h 478956"/>
                <a:gd name="connsiteX1" fmla="*/ 247161 w 311738"/>
                <a:gd name="connsiteY1" fmla="*/ 73925 h 478956"/>
                <a:gd name="connsiteX2" fmla="*/ 204298 w 311738"/>
                <a:gd name="connsiteY2" fmla="*/ 131075 h 478956"/>
                <a:gd name="connsiteX3" fmla="*/ 168579 w 311738"/>
                <a:gd name="connsiteY3" fmla="*/ 190606 h 478956"/>
                <a:gd name="connsiteX4" fmla="*/ 144767 w 311738"/>
                <a:gd name="connsiteY4" fmla="*/ 288237 h 478956"/>
                <a:gd name="connsiteX5" fmla="*/ 116192 w 311738"/>
                <a:gd name="connsiteY5" fmla="*/ 362056 h 478956"/>
                <a:gd name="connsiteX6" fmla="*/ 39992 w 311738"/>
                <a:gd name="connsiteY6" fmla="*/ 433493 h 478956"/>
                <a:gd name="connsiteX7" fmla="*/ 1892 w 311738"/>
                <a:gd name="connsiteY7" fmla="*/ 478737 h 478956"/>
                <a:gd name="connsiteX8" fmla="*/ 97142 w 311738"/>
                <a:gd name="connsiteY8" fmla="*/ 447781 h 478956"/>
                <a:gd name="connsiteX9" fmla="*/ 163817 w 311738"/>
                <a:gd name="connsiteY9" fmla="*/ 383487 h 478956"/>
                <a:gd name="connsiteX10" fmla="*/ 197154 w 311738"/>
                <a:gd name="connsiteY10" fmla="*/ 328718 h 478956"/>
                <a:gd name="connsiteX11" fmla="*/ 220968 w 311738"/>
                <a:gd name="connsiteY11" fmla="*/ 250137 h 478956"/>
                <a:gd name="connsiteX12" fmla="*/ 244779 w 311738"/>
                <a:gd name="connsiteY12" fmla="*/ 181083 h 478956"/>
                <a:gd name="connsiteX13" fmla="*/ 287642 w 311738"/>
                <a:gd name="connsiteY13" fmla="*/ 121550 h 478956"/>
                <a:gd name="connsiteX14" fmla="*/ 311454 w 311738"/>
                <a:gd name="connsiteY14" fmla="*/ 26300 h 478956"/>
                <a:gd name="connsiteX15" fmla="*/ 270973 w 311738"/>
                <a:gd name="connsiteY15" fmla="*/ 2487 h 478956"/>
                <a:gd name="connsiteX0" fmla="*/ 270973 w 311738"/>
                <a:gd name="connsiteY0" fmla="*/ 2487 h 478956"/>
                <a:gd name="connsiteX1" fmla="*/ 247161 w 311738"/>
                <a:gd name="connsiteY1" fmla="*/ 73925 h 478956"/>
                <a:gd name="connsiteX2" fmla="*/ 204298 w 311738"/>
                <a:gd name="connsiteY2" fmla="*/ 131075 h 478956"/>
                <a:gd name="connsiteX3" fmla="*/ 168579 w 311738"/>
                <a:gd name="connsiteY3" fmla="*/ 190606 h 478956"/>
                <a:gd name="connsiteX4" fmla="*/ 144767 w 311738"/>
                <a:gd name="connsiteY4" fmla="*/ 288237 h 478956"/>
                <a:gd name="connsiteX5" fmla="*/ 116192 w 311738"/>
                <a:gd name="connsiteY5" fmla="*/ 362056 h 478956"/>
                <a:gd name="connsiteX6" fmla="*/ 39992 w 311738"/>
                <a:gd name="connsiteY6" fmla="*/ 433493 h 478956"/>
                <a:gd name="connsiteX7" fmla="*/ 1892 w 311738"/>
                <a:gd name="connsiteY7" fmla="*/ 478737 h 478956"/>
                <a:gd name="connsiteX8" fmla="*/ 97142 w 311738"/>
                <a:gd name="connsiteY8" fmla="*/ 447781 h 478956"/>
                <a:gd name="connsiteX9" fmla="*/ 163817 w 311738"/>
                <a:gd name="connsiteY9" fmla="*/ 383487 h 478956"/>
                <a:gd name="connsiteX10" fmla="*/ 197154 w 311738"/>
                <a:gd name="connsiteY10" fmla="*/ 328718 h 478956"/>
                <a:gd name="connsiteX11" fmla="*/ 220968 w 311738"/>
                <a:gd name="connsiteY11" fmla="*/ 250137 h 478956"/>
                <a:gd name="connsiteX12" fmla="*/ 251923 w 311738"/>
                <a:gd name="connsiteY12" fmla="*/ 188227 h 478956"/>
                <a:gd name="connsiteX13" fmla="*/ 287642 w 311738"/>
                <a:gd name="connsiteY13" fmla="*/ 121550 h 478956"/>
                <a:gd name="connsiteX14" fmla="*/ 311454 w 311738"/>
                <a:gd name="connsiteY14" fmla="*/ 26300 h 478956"/>
                <a:gd name="connsiteX15" fmla="*/ 270973 w 311738"/>
                <a:gd name="connsiteY15" fmla="*/ 2487 h 478956"/>
                <a:gd name="connsiteX0" fmla="*/ 233227 w 273992"/>
                <a:gd name="connsiteY0" fmla="*/ 2487 h 455372"/>
                <a:gd name="connsiteX1" fmla="*/ 209415 w 273992"/>
                <a:gd name="connsiteY1" fmla="*/ 73925 h 455372"/>
                <a:gd name="connsiteX2" fmla="*/ 166552 w 273992"/>
                <a:gd name="connsiteY2" fmla="*/ 131075 h 455372"/>
                <a:gd name="connsiteX3" fmla="*/ 130833 w 273992"/>
                <a:gd name="connsiteY3" fmla="*/ 190606 h 455372"/>
                <a:gd name="connsiteX4" fmla="*/ 107021 w 273992"/>
                <a:gd name="connsiteY4" fmla="*/ 288237 h 455372"/>
                <a:gd name="connsiteX5" fmla="*/ 78446 w 273992"/>
                <a:gd name="connsiteY5" fmla="*/ 362056 h 455372"/>
                <a:gd name="connsiteX6" fmla="*/ 2246 w 273992"/>
                <a:gd name="connsiteY6" fmla="*/ 433493 h 455372"/>
                <a:gd name="connsiteX7" fmla="*/ 23678 w 273992"/>
                <a:gd name="connsiteY7" fmla="*/ 452544 h 455372"/>
                <a:gd name="connsiteX8" fmla="*/ 59396 w 273992"/>
                <a:gd name="connsiteY8" fmla="*/ 447781 h 455372"/>
                <a:gd name="connsiteX9" fmla="*/ 126071 w 273992"/>
                <a:gd name="connsiteY9" fmla="*/ 383487 h 455372"/>
                <a:gd name="connsiteX10" fmla="*/ 159408 w 273992"/>
                <a:gd name="connsiteY10" fmla="*/ 328718 h 455372"/>
                <a:gd name="connsiteX11" fmla="*/ 183222 w 273992"/>
                <a:gd name="connsiteY11" fmla="*/ 250137 h 455372"/>
                <a:gd name="connsiteX12" fmla="*/ 214177 w 273992"/>
                <a:gd name="connsiteY12" fmla="*/ 188227 h 455372"/>
                <a:gd name="connsiteX13" fmla="*/ 249896 w 273992"/>
                <a:gd name="connsiteY13" fmla="*/ 121550 h 455372"/>
                <a:gd name="connsiteX14" fmla="*/ 273708 w 273992"/>
                <a:gd name="connsiteY14" fmla="*/ 26300 h 455372"/>
                <a:gd name="connsiteX15" fmla="*/ 233227 w 273992"/>
                <a:gd name="connsiteY15" fmla="*/ 2487 h 455372"/>
                <a:gd name="connsiteX0" fmla="*/ 260770 w 301535"/>
                <a:gd name="connsiteY0" fmla="*/ 2487 h 461295"/>
                <a:gd name="connsiteX1" fmla="*/ 236958 w 301535"/>
                <a:gd name="connsiteY1" fmla="*/ 73925 h 461295"/>
                <a:gd name="connsiteX2" fmla="*/ 194095 w 301535"/>
                <a:gd name="connsiteY2" fmla="*/ 131075 h 461295"/>
                <a:gd name="connsiteX3" fmla="*/ 158376 w 301535"/>
                <a:gd name="connsiteY3" fmla="*/ 190606 h 461295"/>
                <a:gd name="connsiteX4" fmla="*/ 134564 w 301535"/>
                <a:gd name="connsiteY4" fmla="*/ 288237 h 461295"/>
                <a:gd name="connsiteX5" fmla="*/ 105989 w 301535"/>
                <a:gd name="connsiteY5" fmla="*/ 362056 h 461295"/>
                <a:gd name="connsiteX6" fmla="*/ 1214 w 301535"/>
                <a:gd name="connsiteY6" fmla="*/ 454925 h 461295"/>
                <a:gd name="connsiteX7" fmla="*/ 51221 w 301535"/>
                <a:gd name="connsiteY7" fmla="*/ 452544 h 461295"/>
                <a:gd name="connsiteX8" fmla="*/ 86939 w 301535"/>
                <a:gd name="connsiteY8" fmla="*/ 447781 h 461295"/>
                <a:gd name="connsiteX9" fmla="*/ 153614 w 301535"/>
                <a:gd name="connsiteY9" fmla="*/ 383487 h 461295"/>
                <a:gd name="connsiteX10" fmla="*/ 186951 w 301535"/>
                <a:gd name="connsiteY10" fmla="*/ 328718 h 461295"/>
                <a:gd name="connsiteX11" fmla="*/ 210765 w 301535"/>
                <a:gd name="connsiteY11" fmla="*/ 250137 h 461295"/>
                <a:gd name="connsiteX12" fmla="*/ 241720 w 301535"/>
                <a:gd name="connsiteY12" fmla="*/ 188227 h 461295"/>
                <a:gd name="connsiteX13" fmla="*/ 277439 w 301535"/>
                <a:gd name="connsiteY13" fmla="*/ 121550 h 461295"/>
                <a:gd name="connsiteX14" fmla="*/ 301251 w 301535"/>
                <a:gd name="connsiteY14" fmla="*/ 26300 h 461295"/>
                <a:gd name="connsiteX15" fmla="*/ 260770 w 301535"/>
                <a:gd name="connsiteY15" fmla="*/ 2487 h 461295"/>
                <a:gd name="connsiteX0" fmla="*/ 264104 w 304869"/>
                <a:gd name="connsiteY0" fmla="*/ 2487 h 478890"/>
                <a:gd name="connsiteX1" fmla="*/ 240292 w 304869"/>
                <a:gd name="connsiteY1" fmla="*/ 73925 h 478890"/>
                <a:gd name="connsiteX2" fmla="*/ 197429 w 304869"/>
                <a:gd name="connsiteY2" fmla="*/ 131075 h 478890"/>
                <a:gd name="connsiteX3" fmla="*/ 161710 w 304869"/>
                <a:gd name="connsiteY3" fmla="*/ 190606 h 478890"/>
                <a:gd name="connsiteX4" fmla="*/ 137898 w 304869"/>
                <a:gd name="connsiteY4" fmla="*/ 288237 h 478890"/>
                <a:gd name="connsiteX5" fmla="*/ 109323 w 304869"/>
                <a:gd name="connsiteY5" fmla="*/ 362056 h 478890"/>
                <a:gd name="connsiteX6" fmla="*/ 4548 w 304869"/>
                <a:gd name="connsiteY6" fmla="*/ 454925 h 478890"/>
                <a:gd name="connsiteX7" fmla="*/ 25980 w 304869"/>
                <a:gd name="connsiteY7" fmla="*/ 478737 h 478890"/>
                <a:gd name="connsiteX8" fmla="*/ 90273 w 304869"/>
                <a:gd name="connsiteY8" fmla="*/ 447781 h 478890"/>
                <a:gd name="connsiteX9" fmla="*/ 156948 w 304869"/>
                <a:gd name="connsiteY9" fmla="*/ 383487 h 478890"/>
                <a:gd name="connsiteX10" fmla="*/ 190285 w 304869"/>
                <a:gd name="connsiteY10" fmla="*/ 328718 h 478890"/>
                <a:gd name="connsiteX11" fmla="*/ 214099 w 304869"/>
                <a:gd name="connsiteY11" fmla="*/ 250137 h 478890"/>
                <a:gd name="connsiteX12" fmla="*/ 245054 w 304869"/>
                <a:gd name="connsiteY12" fmla="*/ 188227 h 478890"/>
                <a:gd name="connsiteX13" fmla="*/ 280773 w 304869"/>
                <a:gd name="connsiteY13" fmla="*/ 121550 h 478890"/>
                <a:gd name="connsiteX14" fmla="*/ 304585 w 304869"/>
                <a:gd name="connsiteY14" fmla="*/ 26300 h 478890"/>
                <a:gd name="connsiteX15" fmla="*/ 264104 w 304869"/>
                <a:gd name="connsiteY15" fmla="*/ 2487 h 478890"/>
                <a:gd name="connsiteX0" fmla="*/ 264254 w 305019"/>
                <a:gd name="connsiteY0" fmla="*/ 2487 h 478814"/>
                <a:gd name="connsiteX1" fmla="*/ 240442 w 305019"/>
                <a:gd name="connsiteY1" fmla="*/ 73925 h 478814"/>
                <a:gd name="connsiteX2" fmla="*/ 197579 w 305019"/>
                <a:gd name="connsiteY2" fmla="*/ 131075 h 478814"/>
                <a:gd name="connsiteX3" fmla="*/ 161860 w 305019"/>
                <a:gd name="connsiteY3" fmla="*/ 190606 h 478814"/>
                <a:gd name="connsiteX4" fmla="*/ 138048 w 305019"/>
                <a:gd name="connsiteY4" fmla="*/ 288237 h 478814"/>
                <a:gd name="connsiteX5" fmla="*/ 109473 w 305019"/>
                <a:gd name="connsiteY5" fmla="*/ 362056 h 478814"/>
                <a:gd name="connsiteX6" fmla="*/ 4698 w 305019"/>
                <a:gd name="connsiteY6" fmla="*/ 454925 h 478814"/>
                <a:gd name="connsiteX7" fmla="*/ 26130 w 305019"/>
                <a:gd name="connsiteY7" fmla="*/ 478737 h 478814"/>
                <a:gd name="connsiteX8" fmla="*/ 97567 w 305019"/>
                <a:gd name="connsiteY8" fmla="*/ 450162 h 478814"/>
                <a:gd name="connsiteX9" fmla="*/ 157098 w 305019"/>
                <a:gd name="connsiteY9" fmla="*/ 383487 h 478814"/>
                <a:gd name="connsiteX10" fmla="*/ 190435 w 305019"/>
                <a:gd name="connsiteY10" fmla="*/ 328718 h 478814"/>
                <a:gd name="connsiteX11" fmla="*/ 214249 w 305019"/>
                <a:gd name="connsiteY11" fmla="*/ 250137 h 478814"/>
                <a:gd name="connsiteX12" fmla="*/ 245204 w 305019"/>
                <a:gd name="connsiteY12" fmla="*/ 188227 h 478814"/>
                <a:gd name="connsiteX13" fmla="*/ 280923 w 305019"/>
                <a:gd name="connsiteY13" fmla="*/ 121550 h 478814"/>
                <a:gd name="connsiteX14" fmla="*/ 304735 w 305019"/>
                <a:gd name="connsiteY14" fmla="*/ 26300 h 478814"/>
                <a:gd name="connsiteX15" fmla="*/ 264254 w 305019"/>
                <a:gd name="connsiteY15" fmla="*/ 2487 h 478814"/>
                <a:gd name="connsiteX0" fmla="*/ 264254 w 305019"/>
                <a:gd name="connsiteY0" fmla="*/ 2487 h 478814"/>
                <a:gd name="connsiteX1" fmla="*/ 240442 w 305019"/>
                <a:gd name="connsiteY1" fmla="*/ 73925 h 478814"/>
                <a:gd name="connsiteX2" fmla="*/ 197579 w 305019"/>
                <a:gd name="connsiteY2" fmla="*/ 131075 h 478814"/>
                <a:gd name="connsiteX3" fmla="*/ 161860 w 305019"/>
                <a:gd name="connsiteY3" fmla="*/ 190606 h 478814"/>
                <a:gd name="connsiteX4" fmla="*/ 138048 w 305019"/>
                <a:gd name="connsiteY4" fmla="*/ 288237 h 478814"/>
                <a:gd name="connsiteX5" fmla="*/ 109473 w 305019"/>
                <a:gd name="connsiteY5" fmla="*/ 362056 h 478814"/>
                <a:gd name="connsiteX6" fmla="*/ 4698 w 305019"/>
                <a:gd name="connsiteY6" fmla="*/ 454925 h 478814"/>
                <a:gd name="connsiteX7" fmla="*/ 26130 w 305019"/>
                <a:gd name="connsiteY7" fmla="*/ 478737 h 478814"/>
                <a:gd name="connsiteX8" fmla="*/ 97567 w 305019"/>
                <a:gd name="connsiteY8" fmla="*/ 450162 h 478814"/>
                <a:gd name="connsiteX9" fmla="*/ 164241 w 305019"/>
                <a:gd name="connsiteY9" fmla="*/ 383487 h 478814"/>
                <a:gd name="connsiteX10" fmla="*/ 190435 w 305019"/>
                <a:gd name="connsiteY10" fmla="*/ 328718 h 478814"/>
                <a:gd name="connsiteX11" fmla="*/ 214249 w 305019"/>
                <a:gd name="connsiteY11" fmla="*/ 250137 h 478814"/>
                <a:gd name="connsiteX12" fmla="*/ 245204 w 305019"/>
                <a:gd name="connsiteY12" fmla="*/ 188227 h 478814"/>
                <a:gd name="connsiteX13" fmla="*/ 280923 w 305019"/>
                <a:gd name="connsiteY13" fmla="*/ 121550 h 478814"/>
                <a:gd name="connsiteX14" fmla="*/ 304735 w 305019"/>
                <a:gd name="connsiteY14" fmla="*/ 26300 h 478814"/>
                <a:gd name="connsiteX15" fmla="*/ 264254 w 305019"/>
                <a:gd name="connsiteY15" fmla="*/ 2487 h 478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019" h="478814">
                  <a:moveTo>
                    <a:pt x="264254" y="2487"/>
                  </a:moveTo>
                  <a:cubicBezTo>
                    <a:pt x="253539" y="10425"/>
                    <a:pt x="251554" y="52494"/>
                    <a:pt x="240442" y="73925"/>
                  </a:cubicBezTo>
                  <a:cubicBezTo>
                    <a:pt x="229330" y="95356"/>
                    <a:pt x="210676" y="111628"/>
                    <a:pt x="197579" y="131075"/>
                  </a:cubicBezTo>
                  <a:cubicBezTo>
                    <a:pt x="184482" y="150522"/>
                    <a:pt x="171782" y="164412"/>
                    <a:pt x="161860" y="190606"/>
                  </a:cubicBezTo>
                  <a:cubicBezTo>
                    <a:pt x="151938" y="216800"/>
                    <a:pt x="146779" y="259662"/>
                    <a:pt x="138048" y="288237"/>
                  </a:cubicBezTo>
                  <a:cubicBezTo>
                    <a:pt x="129317" y="316812"/>
                    <a:pt x="131698" y="334275"/>
                    <a:pt x="109473" y="362056"/>
                  </a:cubicBezTo>
                  <a:cubicBezTo>
                    <a:pt x="87248" y="389837"/>
                    <a:pt x="18588" y="435478"/>
                    <a:pt x="4698" y="454925"/>
                  </a:cubicBezTo>
                  <a:cubicBezTo>
                    <a:pt x="-9192" y="474372"/>
                    <a:pt x="10652" y="479531"/>
                    <a:pt x="26130" y="478737"/>
                  </a:cubicBezTo>
                  <a:cubicBezTo>
                    <a:pt x="41608" y="477943"/>
                    <a:pt x="74549" y="466037"/>
                    <a:pt x="97567" y="450162"/>
                  </a:cubicBezTo>
                  <a:cubicBezTo>
                    <a:pt x="120585" y="434287"/>
                    <a:pt x="148763" y="403728"/>
                    <a:pt x="164241" y="383487"/>
                  </a:cubicBezTo>
                  <a:cubicBezTo>
                    <a:pt x="179719" y="363246"/>
                    <a:pt x="182100" y="350943"/>
                    <a:pt x="190435" y="328718"/>
                  </a:cubicBezTo>
                  <a:cubicBezTo>
                    <a:pt x="198770" y="306493"/>
                    <a:pt x="205121" y="273552"/>
                    <a:pt x="214249" y="250137"/>
                  </a:cubicBezTo>
                  <a:cubicBezTo>
                    <a:pt x="223377" y="226722"/>
                    <a:pt x="234092" y="209658"/>
                    <a:pt x="245204" y="188227"/>
                  </a:cubicBezTo>
                  <a:cubicBezTo>
                    <a:pt x="256316" y="166796"/>
                    <a:pt x="272589" y="149728"/>
                    <a:pt x="280923" y="121550"/>
                  </a:cubicBezTo>
                  <a:cubicBezTo>
                    <a:pt x="289257" y="93372"/>
                    <a:pt x="307513" y="46144"/>
                    <a:pt x="304735" y="26300"/>
                  </a:cubicBezTo>
                  <a:cubicBezTo>
                    <a:pt x="301957" y="6456"/>
                    <a:pt x="274970" y="-5451"/>
                    <a:pt x="264254" y="248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88" name="Freeform 3991"/>
          <p:cNvSpPr>
            <a:spLocks/>
          </p:cNvSpPr>
          <p:nvPr/>
        </p:nvSpPr>
        <p:spPr bwMode="auto">
          <a:xfrm rot="16200000">
            <a:off x="5502112" y="4779336"/>
            <a:ext cx="1368000" cy="1980000"/>
          </a:xfrm>
          <a:custGeom>
            <a:avLst/>
            <a:gdLst>
              <a:gd name="T0" fmla="*/ 12 w 3464"/>
              <a:gd name="T1" fmla="*/ 3301 h 4212"/>
              <a:gd name="T2" fmla="*/ 312 w 3464"/>
              <a:gd name="T3" fmla="*/ 658 h 4212"/>
              <a:gd name="T4" fmla="*/ 426 w 3464"/>
              <a:gd name="T5" fmla="*/ 109 h 4212"/>
              <a:gd name="T6" fmla="*/ 454 w 3464"/>
              <a:gd name="T7" fmla="*/ 485 h 4212"/>
              <a:gd name="T8" fmla="*/ 477 w 3464"/>
              <a:gd name="T9" fmla="*/ 53 h 4212"/>
              <a:gd name="T10" fmla="*/ 525 w 3464"/>
              <a:gd name="T11" fmla="*/ 269 h 4212"/>
              <a:gd name="T12" fmla="*/ 589 w 3464"/>
              <a:gd name="T13" fmla="*/ 517 h 4212"/>
              <a:gd name="T14" fmla="*/ 595 w 3464"/>
              <a:gd name="T15" fmla="*/ 141 h 4212"/>
              <a:gd name="T16" fmla="*/ 683 w 3464"/>
              <a:gd name="T17" fmla="*/ 405 h 4212"/>
              <a:gd name="T18" fmla="*/ 754 w 3464"/>
              <a:gd name="T19" fmla="*/ 516 h 4212"/>
              <a:gd name="T20" fmla="*/ 757 w 3464"/>
              <a:gd name="T21" fmla="*/ 109 h 4212"/>
              <a:gd name="T22" fmla="*/ 829 w 3464"/>
              <a:gd name="T23" fmla="*/ 189 h 4212"/>
              <a:gd name="T24" fmla="*/ 885 w 3464"/>
              <a:gd name="T25" fmla="*/ 453 h 4212"/>
              <a:gd name="T26" fmla="*/ 893 w 3464"/>
              <a:gd name="T27" fmla="*/ 197 h 4212"/>
              <a:gd name="T28" fmla="*/ 965 w 3464"/>
              <a:gd name="T29" fmla="*/ 61 h 4212"/>
              <a:gd name="T30" fmla="*/ 983 w 3464"/>
              <a:gd name="T31" fmla="*/ 445 h 4212"/>
              <a:gd name="T32" fmla="*/ 1062 w 3464"/>
              <a:gd name="T33" fmla="*/ 287 h 4212"/>
              <a:gd name="T34" fmla="*/ 1148 w 3464"/>
              <a:gd name="T35" fmla="*/ 82 h 4212"/>
              <a:gd name="T36" fmla="*/ 1180 w 3464"/>
              <a:gd name="T37" fmla="*/ 445 h 4212"/>
              <a:gd name="T38" fmla="*/ 1251 w 3464"/>
              <a:gd name="T39" fmla="*/ 334 h 4212"/>
              <a:gd name="T40" fmla="*/ 1278 w 3464"/>
              <a:gd name="T41" fmla="*/ 61 h 4212"/>
              <a:gd name="T42" fmla="*/ 1356 w 3464"/>
              <a:gd name="T43" fmla="*/ 341 h 4212"/>
              <a:gd name="T44" fmla="*/ 1417 w 3464"/>
              <a:gd name="T45" fmla="*/ 476 h 4212"/>
              <a:gd name="T46" fmla="*/ 1440 w 3464"/>
              <a:gd name="T47" fmla="*/ 93 h 4212"/>
              <a:gd name="T48" fmla="*/ 1539 w 3464"/>
              <a:gd name="T49" fmla="*/ 477 h 4212"/>
              <a:gd name="T50" fmla="*/ 1609 w 3464"/>
              <a:gd name="T51" fmla="*/ 277 h 4212"/>
              <a:gd name="T52" fmla="*/ 1701 w 3464"/>
              <a:gd name="T53" fmla="*/ 181 h 4212"/>
              <a:gd name="T54" fmla="*/ 1778 w 3464"/>
              <a:gd name="T55" fmla="*/ 549 h 4212"/>
              <a:gd name="T56" fmla="*/ 1792 w 3464"/>
              <a:gd name="T57" fmla="*/ 173 h 4212"/>
              <a:gd name="T58" fmla="*/ 1905 w 3464"/>
              <a:gd name="T59" fmla="*/ 213 h 4212"/>
              <a:gd name="T60" fmla="*/ 1906 w 3464"/>
              <a:gd name="T61" fmla="*/ 547 h 4212"/>
              <a:gd name="T62" fmla="*/ 1993 w 3464"/>
              <a:gd name="T63" fmla="*/ 145 h 4212"/>
              <a:gd name="T64" fmla="*/ 2064 w 3464"/>
              <a:gd name="T65" fmla="*/ 508 h 4212"/>
              <a:gd name="T66" fmla="*/ 2133 w 3464"/>
              <a:gd name="T67" fmla="*/ 317 h 4212"/>
              <a:gd name="T68" fmla="*/ 2222 w 3464"/>
              <a:gd name="T69" fmla="*/ 160 h 4212"/>
              <a:gd name="T70" fmla="*/ 2335 w 3464"/>
              <a:gd name="T71" fmla="*/ 485 h 4212"/>
              <a:gd name="T72" fmla="*/ 2398 w 3464"/>
              <a:gd name="T73" fmla="*/ 149 h 4212"/>
              <a:gd name="T74" fmla="*/ 2427 w 3464"/>
              <a:gd name="T75" fmla="*/ 476 h 4212"/>
              <a:gd name="T76" fmla="*/ 2482 w 3464"/>
              <a:gd name="T77" fmla="*/ 101 h 4212"/>
              <a:gd name="T78" fmla="*/ 2545 w 3464"/>
              <a:gd name="T79" fmla="*/ 445 h 4212"/>
              <a:gd name="T80" fmla="*/ 2588 w 3464"/>
              <a:gd name="T81" fmla="*/ 85 h 4212"/>
              <a:gd name="T82" fmla="*/ 2695 w 3464"/>
              <a:gd name="T83" fmla="*/ 468 h 4212"/>
              <a:gd name="T84" fmla="*/ 2725 w 3464"/>
              <a:gd name="T85" fmla="*/ 101 h 4212"/>
              <a:gd name="T86" fmla="*/ 2799 w 3464"/>
              <a:gd name="T87" fmla="*/ 125 h 4212"/>
              <a:gd name="T88" fmla="*/ 2892 w 3464"/>
              <a:gd name="T89" fmla="*/ 460 h 4212"/>
              <a:gd name="T90" fmla="*/ 2947 w 3464"/>
              <a:gd name="T91" fmla="*/ 93 h 4212"/>
              <a:gd name="T92" fmla="*/ 3011 w 3464"/>
              <a:gd name="T93" fmla="*/ 492 h 4212"/>
              <a:gd name="T94" fmla="*/ 3053 w 3464"/>
              <a:gd name="T95" fmla="*/ 109 h 4212"/>
              <a:gd name="T96" fmla="*/ 3201 w 3464"/>
              <a:gd name="T97" fmla="*/ 1597 h 4212"/>
              <a:gd name="T98" fmla="*/ 3363 w 3464"/>
              <a:gd name="T99" fmla="*/ 3997 h 4212"/>
              <a:gd name="T100" fmla="*/ 1659 w 3464"/>
              <a:gd name="T101" fmla="*/ 4173 h 4212"/>
              <a:gd name="T102" fmla="*/ 138 w 3464"/>
              <a:gd name="T103" fmla="*/ 4035 h 4212"/>
              <a:gd name="connsiteX0" fmla="*/ 369 w 9707"/>
              <a:gd name="connsiteY0" fmla="*/ 9519 h 9902"/>
              <a:gd name="connsiteX1" fmla="*/ 6 w 9707"/>
              <a:gd name="connsiteY1" fmla="*/ 7776 h 9902"/>
              <a:gd name="connsiteX2" fmla="*/ 574 w 9707"/>
              <a:gd name="connsiteY2" fmla="*/ 4217 h 9902"/>
              <a:gd name="connsiteX3" fmla="*/ 872 w 9707"/>
              <a:gd name="connsiteY3" fmla="*/ 1501 h 9902"/>
              <a:gd name="connsiteX4" fmla="*/ 918 w 9707"/>
              <a:gd name="connsiteY4" fmla="*/ 331 h 9902"/>
              <a:gd name="connsiteX5" fmla="*/ 1201 w 9707"/>
              <a:gd name="connsiteY5" fmla="*/ 198 h 9902"/>
              <a:gd name="connsiteX6" fmla="*/ 1160 w 9707"/>
              <a:gd name="connsiteY6" fmla="*/ 1223 h 9902"/>
              <a:gd name="connsiteX7" fmla="*/ 1282 w 9707"/>
              <a:gd name="connsiteY7" fmla="*/ 1090 h 9902"/>
              <a:gd name="connsiteX8" fmla="*/ 1342 w 9707"/>
              <a:gd name="connsiteY8" fmla="*/ 331 h 9902"/>
              <a:gd name="connsiteX9" fmla="*/ 1348 w 9707"/>
              <a:gd name="connsiteY9" fmla="*/ 65 h 9902"/>
              <a:gd name="connsiteX10" fmla="*/ 1487 w 9707"/>
              <a:gd name="connsiteY10" fmla="*/ 141 h 9902"/>
              <a:gd name="connsiteX11" fmla="*/ 1487 w 9707"/>
              <a:gd name="connsiteY11" fmla="*/ 578 h 9902"/>
              <a:gd name="connsiteX12" fmla="*/ 1527 w 9707"/>
              <a:gd name="connsiteY12" fmla="*/ 1109 h 9902"/>
              <a:gd name="connsiteX13" fmla="*/ 1671 w 9707"/>
              <a:gd name="connsiteY13" fmla="*/ 1166 h 9902"/>
              <a:gd name="connsiteX14" fmla="*/ 1709 w 9707"/>
              <a:gd name="connsiteY14" fmla="*/ 730 h 9902"/>
              <a:gd name="connsiteX15" fmla="*/ 1689 w 9707"/>
              <a:gd name="connsiteY15" fmla="*/ 274 h 9902"/>
              <a:gd name="connsiteX16" fmla="*/ 1894 w 9707"/>
              <a:gd name="connsiteY16" fmla="*/ 274 h 9902"/>
              <a:gd name="connsiteX17" fmla="*/ 1943 w 9707"/>
              <a:gd name="connsiteY17" fmla="*/ 901 h 9902"/>
              <a:gd name="connsiteX18" fmla="*/ 1966 w 9707"/>
              <a:gd name="connsiteY18" fmla="*/ 1200 h 9902"/>
              <a:gd name="connsiteX19" fmla="*/ 2148 w 9707"/>
              <a:gd name="connsiteY19" fmla="*/ 1164 h 9902"/>
              <a:gd name="connsiteX20" fmla="*/ 2136 w 9707"/>
              <a:gd name="connsiteY20" fmla="*/ 806 h 9902"/>
              <a:gd name="connsiteX21" fmla="*/ 2156 w 9707"/>
              <a:gd name="connsiteY21" fmla="*/ 198 h 9902"/>
              <a:gd name="connsiteX22" fmla="*/ 2318 w 9707"/>
              <a:gd name="connsiteY22" fmla="*/ 160 h 9902"/>
              <a:gd name="connsiteX23" fmla="*/ 2364 w 9707"/>
              <a:gd name="connsiteY23" fmla="*/ 388 h 9902"/>
              <a:gd name="connsiteX24" fmla="*/ 2364 w 9707"/>
              <a:gd name="connsiteY24" fmla="*/ 958 h 9902"/>
              <a:gd name="connsiteX25" fmla="*/ 2526 w 9707"/>
              <a:gd name="connsiteY25" fmla="*/ 1014 h 9902"/>
              <a:gd name="connsiteX26" fmla="*/ 2572 w 9707"/>
              <a:gd name="connsiteY26" fmla="*/ 844 h 9902"/>
              <a:gd name="connsiteX27" fmla="*/ 2549 w 9707"/>
              <a:gd name="connsiteY27" fmla="*/ 407 h 9902"/>
              <a:gd name="connsiteX28" fmla="*/ 2549 w 9707"/>
              <a:gd name="connsiteY28" fmla="*/ 103 h 9902"/>
              <a:gd name="connsiteX29" fmla="*/ 2757 w 9707"/>
              <a:gd name="connsiteY29" fmla="*/ 84 h 9902"/>
              <a:gd name="connsiteX30" fmla="*/ 2786 w 9707"/>
              <a:gd name="connsiteY30" fmla="*/ 490 h 9902"/>
              <a:gd name="connsiteX31" fmla="*/ 2809 w 9707"/>
              <a:gd name="connsiteY31" fmla="*/ 996 h 9902"/>
              <a:gd name="connsiteX32" fmla="*/ 3037 w 9707"/>
              <a:gd name="connsiteY32" fmla="*/ 1012 h 9902"/>
              <a:gd name="connsiteX33" fmla="*/ 3037 w 9707"/>
              <a:gd name="connsiteY33" fmla="*/ 620 h 9902"/>
              <a:gd name="connsiteX34" fmla="*/ 3060 w 9707"/>
              <a:gd name="connsiteY34" fmla="*/ 96 h 9902"/>
              <a:gd name="connsiteX35" fmla="*/ 3285 w 9707"/>
              <a:gd name="connsiteY35" fmla="*/ 134 h 9902"/>
              <a:gd name="connsiteX36" fmla="*/ 3331 w 9707"/>
              <a:gd name="connsiteY36" fmla="*/ 620 h 9902"/>
              <a:gd name="connsiteX37" fmla="*/ 3377 w 9707"/>
              <a:gd name="connsiteY37" fmla="*/ 996 h 9902"/>
              <a:gd name="connsiteX38" fmla="*/ 3559 w 9707"/>
              <a:gd name="connsiteY38" fmla="*/ 1012 h 9902"/>
              <a:gd name="connsiteX39" fmla="*/ 3582 w 9707"/>
              <a:gd name="connsiteY39" fmla="*/ 732 h 9902"/>
              <a:gd name="connsiteX40" fmla="*/ 3582 w 9707"/>
              <a:gd name="connsiteY40" fmla="*/ 433 h 9902"/>
              <a:gd name="connsiteX41" fmla="*/ 3660 w 9707"/>
              <a:gd name="connsiteY41" fmla="*/ 84 h 9902"/>
              <a:gd name="connsiteX42" fmla="*/ 3865 w 9707"/>
              <a:gd name="connsiteY42" fmla="*/ 160 h 9902"/>
              <a:gd name="connsiteX43" fmla="*/ 3886 w 9707"/>
              <a:gd name="connsiteY43" fmla="*/ 749 h 9902"/>
              <a:gd name="connsiteX44" fmla="*/ 3880 w 9707"/>
              <a:gd name="connsiteY44" fmla="*/ 996 h 9902"/>
              <a:gd name="connsiteX45" fmla="*/ 4062 w 9707"/>
              <a:gd name="connsiteY45" fmla="*/ 1069 h 9902"/>
              <a:gd name="connsiteX46" fmla="*/ 4128 w 9707"/>
              <a:gd name="connsiteY46" fmla="*/ 806 h 9902"/>
              <a:gd name="connsiteX47" fmla="*/ 4128 w 9707"/>
              <a:gd name="connsiteY47" fmla="*/ 160 h 9902"/>
              <a:gd name="connsiteX48" fmla="*/ 4333 w 9707"/>
              <a:gd name="connsiteY48" fmla="*/ 160 h 9902"/>
              <a:gd name="connsiteX49" fmla="*/ 4414 w 9707"/>
              <a:gd name="connsiteY49" fmla="*/ 1071 h 9902"/>
              <a:gd name="connsiteX50" fmla="*/ 4607 w 9707"/>
              <a:gd name="connsiteY50" fmla="*/ 1050 h 9902"/>
              <a:gd name="connsiteX51" fmla="*/ 4616 w 9707"/>
              <a:gd name="connsiteY51" fmla="*/ 597 h 9902"/>
              <a:gd name="connsiteX52" fmla="*/ 4717 w 9707"/>
              <a:gd name="connsiteY52" fmla="*/ 179 h 9902"/>
              <a:gd name="connsiteX53" fmla="*/ 4882 w 9707"/>
              <a:gd name="connsiteY53" fmla="*/ 369 h 9902"/>
              <a:gd name="connsiteX54" fmla="*/ 4905 w 9707"/>
              <a:gd name="connsiteY54" fmla="*/ 1200 h 9902"/>
              <a:gd name="connsiteX55" fmla="*/ 5104 w 9707"/>
              <a:gd name="connsiteY55" fmla="*/ 1242 h 9902"/>
              <a:gd name="connsiteX56" fmla="*/ 5144 w 9707"/>
              <a:gd name="connsiteY56" fmla="*/ 863 h 9902"/>
              <a:gd name="connsiteX57" fmla="*/ 5144 w 9707"/>
              <a:gd name="connsiteY57" fmla="*/ 350 h 9902"/>
              <a:gd name="connsiteX58" fmla="*/ 5289 w 9707"/>
              <a:gd name="connsiteY58" fmla="*/ 179 h 9902"/>
              <a:gd name="connsiteX59" fmla="*/ 5470 w 9707"/>
              <a:gd name="connsiteY59" fmla="*/ 445 h 9902"/>
              <a:gd name="connsiteX60" fmla="*/ 5430 w 9707"/>
              <a:gd name="connsiteY60" fmla="*/ 920 h 9902"/>
              <a:gd name="connsiteX61" fmla="*/ 5473 w 9707"/>
              <a:gd name="connsiteY61" fmla="*/ 1238 h 9902"/>
              <a:gd name="connsiteX62" fmla="*/ 5678 w 9707"/>
              <a:gd name="connsiteY62" fmla="*/ 1200 h 9902"/>
              <a:gd name="connsiteX63" fmla="*/ 5724 w 9707"/>
              <a:gd name="connsiteY63" fmla="*/ 283 h 9902"/>
              <a:gd name="connsiteX64" fmla="*/ 5906 w 9707"/>
              <a:gd name="connsiteY64" fmla="*/ 376 h 9902"/>
              <a:gd name="connsiteX65" fmla="*/ 5929 w 9707"/>
              <a:gd name="connsiteY65" fmla="*/ 1145 h 9902"/>
              <a:gd name="connsiteX66" fmla="*/ 6134 w 9707"/>
              <a:gd name="connsiteY66" fmla="*/ 1145 h 9902"/>
              <a:gd name="connsiteX67" fmla="*/ 6129 w 9707"/>
              <a:gd name="connsiteY67" fmla="*/ 692 h 9902"/>
              <a:gd name="connsiteX68" fmla="*/ 6160 w 9707"/>
              <a:gd name="connsiteY68" fmla="*/ 217 h 9902"/>
              <a:gd name="connsiteX69" fmla="*/ 6386 w 9707"/>
              <a:gd name="connsiteY69" fmla="*/ 319 h 9902"/>
              <a:gd name="connsiteX70" fmla="*/ 6487 w 9707"/>
              <a:gd name="connsiteY70" fmla="*/ 1147 h 9902"/>
              <a:gd name="connsiteX71" fmla="*/ 6712 w 9707"/>
              <a:gd name="connsiteY71" fmla="*/ 1090 h 9902"/>
              <a:gd name="connsiteX72" fmla="*/ 6680 w 9707"/>
              <a:gd name="connsiteY72" fmla="*/ 357 h 9902"/>
              <a:gd name="connsiteX73" fmla="*/ 6894 w 9707"/>
              <a:gd name="connsiteY73" fmla="*/ 293 h 9902"/>
              <a:gd name="connsiteX74" fmla="*/ 6934 w 9707"/>
              <a:gd name="connsiteY74" fmla="*/ 692 h 9902"/>
              <a:gd name="connsiteX75" fmla="*/ 6977 w 9707"/>
              <a:gd name="connsiteY75" fmla="*/ 1069 h 9902"/>
              <a:gd name="connsiteX76" fmla="*/ 7113 w 9707"/>
              <a:gd name="connsiteY76" fmla="*/ 1050 h 9902"/>
              <a:gd name="connsiteX77" fmla="*/ 7136 w 9707"/>
              <a:gd name="connsiteY77" fmla="*/ 179 h 9902"/>
              <a:gd name="connsiteX78" fmla="*/ 7260 w 9707"/>
              <a:gd name="connsiteY78" fmla="*/ 179 h 9902"/>
              <a:gd name="connsiteX79" fmla="*/ 7318 w 9707"/>
              <a:gd name="connsiteY79" fmla="*/ 996 h 9902"/>
              <a:gd name="connsiteX80" fmla="*/ 7500 w 9707"/>
              <a:gd name="connsiteY80" fmla="*/ 1031 h 9902"/>
              <a:gd name="connsiteX81" fmla="*/ 7442 w 9707"/>
              <a:gd name="connsiteY81" fmla="*/ 141 h 9902"/>
              <a:gd name="connsiteX82" fmla="*/ 7653 w 9707"/>
              <a:gd name="connsiteY82" fmla="*/ 160 h 9902"/>
              <a:gd name="connsiteX83" fmla="*/ 7751 w 9707"/>
              <a:gd name="connsiteY83" fmla="*/ 1050 h 9902"/>
              <a:gd name="connsiteX84" fmla="*/ 7979 w 9707"/>
              <a:gd name="connsiteY84" fmla="*/ 1050 h 9902"/>
              <a:gd name="connsiteX85" fmla="*/ 7838 w 9707"/>
              <a:gd name="connsiteY85" fmla="*/ 179 h 9902"/>
              <a:gd name="connsiteX86" fmla="*/ 8045 w 9707"/>
              <a:gd name="connsiteY86" fmla="*/ 65 h 9902"/>
              <a:gd name="connsiteX87" fmla="*/ 8051 w 9707"/>
              <a:gd name="connsiteY87" fmla="*/ 236 h 9902"/>
              <a:gd name="connsiteX88" fmla="*/ 8184 w 9707"/>
              <a:gd name="connsiteY88" fmla="*/ 1031 h 9902"/>
              <a:gd name="connsiteX89" fmla="*/ 8320 w 9707"/>
              <a:gd name="connsiteY89" fmla="*/ 1031 h 9902"/>
              <a:gd name="connsiteX90" fmla="*/ 8317 w 9707"/>
              <a:gd name="connsiteY90" fmla="*/ 84 h 9902"/>
              <a:gd name="connsiteX91" fmla="*/ 8479 w 9707"/>
              <a:gd name="connsiteY91" fmla="*/ 160 h 9902"/>
              <a:gd name="connsiteX92" fmla="*/ 8502 w 9707"/>
              <a:gd name="connsiteY92" fmla="*/ 1069 h 9902"/>
              <a:gd name="connsiteX93" fmla="*/ 8663 w 9707"/>
              <a:gd name="connsiteY93" fmla="*/ 1107 h 9902"/>
              <a:gd name="connsiteX94" fmla="*/ 8663 w 9707"/>
              <a:gd name="connsiteY94" fmla="*/ 198 h 9902"/>
              <a:gd name="connsiteX95" fmla="*/ 8785 w 9707"/>
              <a:gd name="connsiteY95" fmla="*/ 198 h 9902"/>
              <a:gd name="connsiteX96" fmla="*/ 8865 w 9707"/>
              <a:gd name="connsiteY96" fmla="*/ 844 h 9902"/>
              <a:gd name="connsiteX97" fmla="*/ 9212 w 9707"/>
              <a:gd name="connsiteY97" fmla="*/ 3731 h 9902"/>
              <a:gd name="connsiteX98" fmla="*/ 9140 w 9707"/>
              <a:gd name="connsiteY98" fmla="*/ 6769 h 9902"/>
              <a:gd name="connsiteX99" fmla="*/ 9679 w 9707"/>
              <a:gd name="connsiteY99" fmla="*/ 9429 h 9902"/>
              <a:gd name="connsiteX100" fmla="*/ 8135 w 9707"/>
              <a:gd name="connsiteY100" fmla="*/ 9827 h 9902"/>
              <a:gd name="connsiteX101" fmla="*/ 4760 w 9707"/>
              <a:gd name="connsiteY101" fmla="*/ 9846 h 9902"/>
              <a:gd name="connsiteX102" fmla="*/ 1648 w 9707"/>
              <a:gd name="connsiteY102" fmla="*/ 9884 h 9902"/>
              <a:gd name="connsiteX103" fmla="*/ 369 w 9707"/>
              <a:gd name="connsiteY103" fmla="*/ 9519 h 9902"/>
              <a:gd name="connsiteX0" fmla="*/ 380 w 9502"/>
              <a:gd name="connsiteY0" fmla="*/ 9613 h 10000"/>
              <a:gd name="connsiteX1" fmla="*/ 6 w 9502"/>
              <a:gd name="connsiteY1" fmla="*/ 7853 h 10000"/>
              <a:gd name="connsiteX2" fmla="*/ 591 w 9502"/>
              <a:gd name="connsiteY2" fmla="*/ 4259 h 10000"/>
              <a:gd name="connsiteX3" fmla="*/ 898 w 9502"/>
              <a:gd name="connsiteY3" fmla="*/ 1516 h 10000"/>
              <a:gd name="connsiteX4" fmla="*/ 946 w 9502"/>
              <a:gd name="connsiteY4" fmla="*/ 334 h 10000"/>
              <a:gd name="connsiteX5" fmla="*/ 1237 w 9502"/>
              <a:gd name="connsiteY5" fmla="*/ 200 h 10000"/>
              <a:gd name="connsiteX6" fmla="*/ 1195 w 9502"/>
              <a:gd name="connsiteY6" fmla="*/ 1235 h 10000"/>
              <a:gd name="connsiteX7" fmla="*/ 1321 w 9502"/>
              <a:gd name="connsiteY7" fmla="*/ 1101 h 10000"/>
              <a:gd name="connsiteX8" fmla="*/ 1383 w 9502"/>
              <a:gd name="connsiteY8" fmla="*/ 334 h 10000"/>
              <a:gd name="connsiteX9" fmla="*/ 1389 w 9502"/>
              <a:gd name="connsiteY9" fmla="*/ 66 h 10000"/>
              <a:gd name="connsiteX10" fmla="*/ 1532 w 9502"/>
              <a:gd name="connsiteY10" fmla="*/ 142 h 10000"/>
              <a:gd name="connsiteX11" fmla="*/ 1532 w 9502"/>
              <a:gd name="connsiteY11" fmla="*/ 584 h 10000"/>
              <a:gd name="connsiteX12" fmla="*/ 1573 w 9502"/>
              <a:gd name="connsiteY12" fmla="*/ 1120 h 10000"/>
              <a:gd name="connsiteX13" fmla="*/ 1721 w 9502"/>
              <a:gd name="connsiteY13" fmla="*/ 1178 h 10000"/>
              <a:gd name="connsiteX14" fmla="*/ 1761 w 9502"/>
              <a:gd name="connsiteY14" fmla="*/ 737 h 10000"/>
              <a:gd name="connsiteX15" fmla="*/ 1740 w 9502"/>
              <a:gd name="connsiteY15" fmla="*/ 277 h 10000"/>
              <a:gd name="connsiteX16" fmla="*/ 1951 w 9502"/>
              <a:gd name="connsiteY16" fmla="*/ 277 h 10000"/>
              <a:gd name="connsiteX17" fmla="*/ 2002 w 9502"/>
              <a:gd name="connsiteY17" fmla="*/ 910 h 10000"/>
              <a:gd name="connsiteX18" fmla="*/ 2025 w 9502"/>
              <a:gd name="connsiteY18" fmla="*/ 1212 h 10000"/>
              <a:gd name="connsiteX19" fmla="*/ 2213 w 9502"/>
              <a:gd name="connsiteY19" fmla="*/ 1176 h 10000"/>
              <a:gd name="connsiteX20" fmla="*/ 2200 w 9502"/>
              <a:gd name="connsiteY20" fmla="*/ 814 h 10000"/>
              <a:gd name="connsiteX21" fmla="*/ 2221 w 9502"/>
              <a:gd name="connsiteY21" fmla="*/ 200 h 10000"/>
              <a:gd name="connsiteX22" fmla="*/ 2388 w 9502"/>
              <a:gd name="connsiteY22" fmla="*/ 162 h 10000"/>
              <a:gd name="connsiteX23" fmla="*/ 2435 w 9502"/>
              <a:gd name="connsiteY23" fmla="*/ 392 h 10000"/>
              <a:gd name="connsiteX24" fmla="*/ 2435 w 9502"/>
              <a:gd name="connsiteY24" fmla="*/ 967 h 10000"/>
              <a:gd name="connsiteX25" fmla="*/ 2602 w 9502"/>
              <a:gd name="connsiteY25" fmla="*/ 1024 h 10000"/>
              <a:gd name="connsiteX26" fmla="*/ 2650 w 9502"/>
              <a:gd name="connsiteY26" fmla="*/ 852 h 10000"/>
              <a:gd name="connsiteX27" fmla="*/ 2626 w 9502"/>
              <a:gd name="connsiteY27" fmla="*/ 411 h 10000"/>
              <a:gd name="connsiteX28" fmla="*/ 2626 w 9502"/>
              <a:gd name="connsiteY28" fmla="*/ 104 h 10000"/>
              <a:gd name="connsiteX29" fmla="*/ 2840 w 9502"/>
              <a:gd name="connsiteY29" fmla="*/ 85 h 10000"/>
              <a:gd name="connsiteX30" fmla="*/ 2870 w 9502"/>
              <a:gd name="connsiteY30" fmla="*/ 495 h 10000"/>
              <a:gd name="connsiteX31" fmla="*/ 2894 w 9502"/>
              <a:gd name="connsiteY31" fmla="*/ 1006 h 10000"/>
              <a:gd name="connsiteX32" fmla="*/ 3129 w 9502"/>
              <a:gd name="connsiteY32" fmla="*/ 1022 h 10000"/>
              <a:gd name="connsiteX33" fmla="*/ 3129 w 9502"/>
              <a:gd name="connsiteY33" fmla="*/ 626 h 10000"/>
              <a:gd name="connsiteX34" fmla="*/ 3152 w 9502"/>
              <a:gd name="connsiteY34" fmla="*/ 97 h 10000"/>
              <a:gd name="connsiteX35" fmla="*/ 3384 w 9502"/>
              <a:gd name="connsiteY35" fmla="*/ 135 h 10000"/>
              <a:gd name="connsiteX36" fmla="*/ 3432 w 9502"/>
              <a:gd name="connsiteY36" fmla="*/ 626 h 10000"/>
              <a:gd name="connsiteX37" fmla="*/ 3479 w 9502"/>
              <a:gd name="connsiteY37" fmla="*/ 1006 h 10000"/>
              <a:gd name="connsiteX38" fmla="*/ 3666 w 9502"/>
              <a:gd name="connsiteY38" fmla="*/ 1022 h 10000"/>
              <a:gd name="connsiteX39" fmla="*/ 3690 w 9502"/>
              <a:gd name="connsiteY39" fmla="*/ 739 h 10000"/>
              <a:gd name="connsiteX40" fmla="*/ 3690 w 9502"/>
              <a:gd name="connsiteY40" fmla="*/ 437 h 10000"/>
              <a:gd name="connsiteX41" fmla="*/ 3770 w 9502"/>
              <a:gd name="connsiteY41" fmla="*/ 85 h 10000"/>
              <a:gd name="connsiteX42" fmla="*/ 3982 w 9502"/>
              <a:gd name="connsiteY42" fmla="*/ 162 h 10000"/>
              <a:gd name="connsiteX43" fmla="*/ 4003 w 9502"/>
              <a:gd name="connsiteY43" fmla="*/ 756 h 10000"/>
              <a:gd name="connsiteX44" fmla="*/ 3997 w 9502"/>
              <a:gd name="connsiteY44" fmla="*/ 1006 h 10000"/>
              <a:gd name="connsiteX45" fmla="*/ 4185 w 9502"/>
              <a:gd name="connsiteY45" fmla="*/ 1080 h 10000"/>
              <a:gd name="connsiteX46" fmla="*/ 4253 w 9502"/>
              <a:gd name="connsiteY46" fmla="*/ 814 h 10000"/>
              <a:gd name="connsiteX47" fmla="*/ 4253 w 9502"/>
              <a:gd name="connsiteY47" fmla="*/ 162 h 10000"/>
              <a:gd name="connsiteX48" fmla="*/ 4464 w 9502"/>
              <a:gd name="connsiteY48" fmla="*/ 162 h 10000"/>
              <a:gd name="connsiteX49" fmla="*/ 4547 w 9502"/>
              <a:gd name="connsiteY49" fmla="*/ 1082 h 10000"/>
              <a:gd name="connsiteX50" fmla="*/ 4746 w 9502"/>
              <a:gd name="connsiteY50" fmla="*/ 1060 h 10000"/>
              <a:gd name="connsiteX51" fmla="*/ 4755 w 9502"/>
              <a:gd name="connsiteY51" fmla="*/ 603 h 10000"/>
              <a:gd name="connsiteX52" fmla="*/ 4859 w 9502"/>
              <a:gd name="connsiteY52" fmla="*/ 181 h 10000"/>
              <a:gd name="connsiteX53" fmla="*/ 5029 w 9502"/>
              <a:gd name="connsiteY53" fmla="*/ 373 h 10000"/>
              <a:gd name="connsiteX54" fmla="*/ 5053 w 9502"/>
              <a:gd name="connsiteY54" fmla="*/ 1212 h 10000"/>
              <a:gd name="connsiteX55" fmla="*/ 5258 w 9502"/>
              <a:gd name="connsiteY55" fmla="*/ 1254 h 10000"/>
              <a:gd name="connsiteX56" fmla="*/ 5299 w 9502"/>
              <a:gd name="connsiteY56" fmla="*/ 872 h 10000"/>
              <a:gd name="connsiteX57" fmla="*/ 5299 w 9502"/>
              <a:gd name="connsiteY57" fmla="*/ 353 h 10000"/>
              <a:gd name="connsiteX58" fmla="*/ 5449 w 9502"/>
              <a:gd name="connsiteY58" fmla="*/ 181 h 10000"/>
              <a:gd name="connsiteX59" fmla="*/ 5635 w 9502"/>
              <a:gd name="connsiteY59" fmla="*/ 449 h 10000"/>
              <a:gd name="connsiteX60" fmla="*/ 5594 w 9502"/>
              <a:gd name="connsiteY60" fmla="*/ 929 h 10000"/>
              <a:gd name="connsiteX61" fmla="*/ 5638 w 9502"/>
              <a:gd name="connsiteY61" fmla="*/ 1250 h 10000"/>
              <a:gd name="connsiteX62" fmla="*/ 5849 w 9502"/>
              <a:gd name="connsiteY62" fmla="*/ 1212 h 10000"/>
              <a:gd name="connsiteX63" fmla="*/ 5897 w 9502"/>
              <a:gd name="connsiteY63" fmla="*/ 286 h 10000"/>
              <a:gd name="connsiteX64" fmla="*/ 6084 w 9502"/>
              <a:gd name="connsiteY64" fmla="*/ 380 h 10000"/>
              <a:gd name="connsiteX65" fmla="*/ 6108 w 9502"/>
              <a:gd name="connsiteY65" fmla="*/ 1156 h 10000"/>
              <a:gd name="connsiteX66" fmla="*/ 6319 w 9502"/>
              <a:gd name="connsiteY66" fmla="*/ 1156 h 10000"/>
              <a:gd name="connsiteX67" fmla="*/ 6314 w 9502"/>
              <a:gd name="connsiteY67" fmla="*/ 699 h 10000"/>
              <a:gd name="connsiteX68" fmla="*/ 6346 w 9502"/>
              <a:gd name="connsiteY68" fmla="*/ 219 h 10000"/>
              <a:gd name="connsiteX69" fmla="*/ 6579 w 9502"/>
              <a:gd name="connsiteY69" fmla="*/ 322 h 10000"/>
              <a:gd name="connsiteX70" fmla="*/ 6683 w 9502"/>
              <a:gd name="connsiteY70" fmla="*/ 1158 h 10000"/>
              <a:gd name="connsiteX71" fmla="*/ 6915 w 9502"/>
              <a:gd name="connsiteY71" fmla="*/ 1101 h 10000"/>
              <a:gd name="connsiteX72" fmla="*/ 6882 w 9502"/>
              <a:gd name="connsiteY72" fmla="*/ 361 h 10000"/>
              <a:gd name="connsiteX73" fmla="*/ 7102 w 9502"/>
              <a:gd name="connsiteY73" fmla="*/ 296 h 10000"/>
              <a:gd name="connsiteX74" fmla="*/ 7143 w 9502"/>
              <a:gd name="connsiteY74" fmla="*/ 699 h 10000"/>
              <a:gd name="connsiteX75" fmla="*/ 7188 w 9502"/>
              <a:gd name="connsiteY75" fmla="*/ 1080 h 10000"/>
              <a:gd name="connsiteX76" fmla="*/ 7328 w 9502"/>
              <a:gd name="connsiteY76" fmla="*/ 1060 h 10000"/>
              <a:gd name="connsiteX77" fmla="*/ 7351 w 9502"/>
              <a:gd name="connsiteY77" fmla="*/ 181 h 10000"/>
              <a:gd name="connsiteX78" fmla="*/ 7479 w 9502"/>
              <a:gd name="connsiteY78" fmla="*/ 181 h 10000"/>
              <a:gd name="connsiteX79" fmla="*/ 7539 w 9502"/>
              <a:gd name="connsiteY79" fmla="*/ 1006 h 10000"/>
              <a:gd name="connsiteX80" fmla="*/ 7726 w 9502"/>
              <a:gd name="connsiteY80" fmla="*/ 1041 h 10000"/>
              <a:gd name="connsiteX81" fmla="*/ 7667 w 9502"/>
              <a:gd name="connsiteY81" fmla="*/ 142 h 10000"/>
              <a:gd name="connsiteX82" fmla="*/ 7884 w 9502"/>
              <a:gd name="connsiteY82" fmla="*/ 162 h 10000"/>
              <a:gd name="connsiteX83" fmla="*/ 7985 w 9502"/>
              <a:gd name="connsiteY83" fmla="*/ 1060 h 10000"/>
              <a:gd name="connsiteX84" fmla="*/ 8220 w 9502"/>
              <a:gd name="connsiteY84" fmla="*/ 1060 h 10000"/>
              <a:gd name="connsiteX85" fmla="*/ 8075 w 9502"/>
              <a:gd name="connsiteY85" fmla="*/ 181 h 10000"/>
              <a:gd name="connsiteX86" fmla="*/ 8288 w 9502"/>
              <a:gd name="connsiteY86" fmla="*/ 66 h 10000"/>
              <a:gd name="connsiteX87" fmla="*/ 8294 w 9502"/>
              <a:gd name="connsiteY87" fmla="*/ 238 h 10000"/>
              <a:gd name="connsiteX88" fmla="*/ 8431 w 9502"/>
              <a:gd name="connsiteY88" fmla="*/ 1041 h 10000"/>
              <a:gd name="connsiteX89" fmla="*/ 8571 w 9502"/>
              <a:gd name="connsiteY89" fmla="*/ 1041 h 10000"/>
              <a:gd name="connsiteX90" fmla="*/ 8568 w 9502"/>
              <a:gd name="connsiteY90" fmla="*/ 85 h 10000"/>
              <a:gd name="connsiteX91" fmla="*/ 8735 w 9502"/>
              <a:gd name="connsiteY91" fmla="*/ 162 h 10000"/>
              <a:gd name="connsiteX92" fmla="*/ 8759 w 9502"/>
              <a:gd name="connsiteY92" fmla="*/ 1080 h 10000"/>
              <a:gd name="connsiteX93" fmla="*/ 8924 w 9502"/>
              <a:gd name="connsiteY93" fmla="*/ 1118 h 10000"/>
              <a:gd name="connsiteX94" fmla="*/ 8924 w 9502"/>
              <a:gd name="connsiteY94" fmla="*/ 200 h 10000"/>
              <a:gd name="connsiteX95" fmla="*/ 9050 w 9502"/>
              <a:gd name="connsiteY95" fmla="*/ 200 h 10000"/>
              <a:gd name="connsiteX96" fmla="*/ 9133 w 9502"/>
              <a:gd name="connsiteY96" fmla="*/ 852 h 10000"/>
              <a:gd name="connsiteX97" fmla="*/ 9490 w 9502"/>
              <a:gd name="connsiteY97" fmla="*/ 3768 h 10000"/>
              <a:gd name="connsiteX98" fmla="*/ 9416 w 9502"/>
              <a:gd name="connsiteY98" fmla="*/ 6836 h 10000"/>
              <a:gd name="connsiteX99" fmla="*/ 9348 w 9502"/>
              <a:gd name="connsiteY99" fmla="*/ 9522 h 10000"/>
              <a:gd name="connsiteX100" fmla="*/ 8381 w 9502"/>
              <a:gd name="connsiteY100" fmla="*/ 9924 h 10000"/>
              <a:gd name="connsiteX101" fmla="*/ 4904 w 9502"/>
              <a:gd name="connsiteY101" fmla="*/ 9943 h 10000"/>
              <a:gd name="connsiteX102" fmla="*/ 1698 w 9502"/>
              <a:gd name="connsiteY102" fmla="*/ 9982 h 10000"/>
              <a:gd name="connsiteX103" fmla="*/ 380 w 9502"/>
              <a:gd name="connsiteY103" fmla="*/ 9613 h 10000"/>
              <a:gd name="connsiteX0" fmla="*/ 400 w 10000"/>
              <a:gd name="connsiteY0" fmla="*/ 9613 h 10000"/>
              <a:gd name="connsiteX1" fmla="*/ 6 w 10000"/>
              <a:gd name="connsiteY1" fmla="*/ 7853 h 10000"/>
              <a:gd name="connsiteX2" fmla="*/ 622 w 10000"/>
              <a:gd name="connsiteY2" fmla="*/ 4259 h 10000"/>
              <a:gd name="connsiteX3" fmla="*/ 945 w 10000"/>
              <a:gd name="connsiteY3" fmla="*/ 1516 h 10000"/>
              <a:gd name="connsiteX4" fmla="*/ 996 w 10000"/>
              <a:gd name="connsiteY4" fmla="*/ 334 h 10000"/>
              <a:gd name="connsiteX5" fmla="*/ 1302 w 10000"/>
              <a:gd name="connsiteY5" fmla="*/ 200 h 10000"/>
              <a:gd name="connsiteX6" fmla="*/ 1258 w 10000"/>
              <a:gd name="connsiteY6" fmla="*/ 1235 h 10000"/>
              <a:gd name="connsiteX7" fmla="*/ 1390 w 10000"/>
              <a:gd name="connsiteY7" fmla="*/ 1101 h 10000"/>
              <a:gd name="connsiteX8" fmla="*/ 1455 w 10000"/>
              <a:gd name="connsiteY8" fmla="*/ 334 h 10000"/>
              <a:gd name="connsiteX9" fmla="*/ 1462 w 10000"/>
              <a:gd name="connsiteY9" fmla="*/ 66 h 10000"/>
              <a:gd name="connsiteX10" fmla="*/ 1612 w 10000"/>
              <a:gd name="connsiteY10" fmla="*/ 142 h 10000"/>
              <a:gd name="connsiteX11" fmla="*/ 1612 w 10000"/>
              <a:gd name="connsiteY11" fmla="*/ 584 h 10000"/>
              <a:gd name="connsiteX12" fmla="*/ 1655 w 10000"/>
              <a:gd name="connsiteY12" fmla="*/ 1120 h 10000"/>
              <a:gd name="connsiteX13" fmla="*/ 1811 w 10000"/>
              <a:gd name="connsiteY13" fmla="*/ 1178 h 10000"/>
              <a:gd name="connsiteX14" fmla="*/ 1853 w 10000"/>
              <a:gd name="connsiteY14" fmla="*/ 737 h 10000"/>
              <a:gd name="connsiteX15" fmla="*/ 1831 w 10000"/>
              <a:gd name="connsiteY15" fmla="*/ 277 h 10000"/>
              <a:gd name="connsiteX16" fmla="*/ 2053 w 10000"/>
              <a:gd name="connsiteY16" fmla="*/ 277 h 10000"/>
              <a:gd name="connsiteX17" fmla="*/ 2107 w 10000"/>
              <a:gd name="connsiteY17" fmla="*/ 910 h 10000"/>
              <a:gd name="connsiteX18" fmla="*/ 2131 w 10000"/>
              <a:gd name="connsiteY18" fmla="*/ 1212 h 10000"/>
              <a:gd name="connsiteX19" fmla="*/ 2329 w 10000"/>
              <a:gd name="connsiteY19" fmla="*/ 1176 h 10000"/>
              <a:gd name="connsiteX20" fmla="*/ 2315 w 10000"/>
              <a:gd name="connsiteY20" fmla="*/ 814 h 10000"/>
              <a:gd name="connsiteX21" fmla="*/ 2337 w 10000"/>
              <a:gd name="connsiteY21" fmla="*/ 200 h 10000"/>
              <a:gd name="connsiteX22" fmla="*/ 2513 w 10000"/>
              <a:gd name="connsiteY22" fmla="*/ 162 h 10000"/>
              <a:gd name="connsiteX23" fmla="*/ 2563 w 10000"/>
              <a:gd name="connsiteY23" fmla="*/ 392 h 10000"/>
              <a:gd name="connsiteX24" fmla="*/ 2563 w 10000"/>
              <a:gd name="connsiteY24" fmla="*/ 967 h 10000"/>
              <a:gd name="connsiteX25" fmla="*/ 2738 w 10000"/>
              <a:gd name="connsiteY25" fmla="*/ 1024 h 10000"/>
              <a:gd name="connsiteX26" fmla="*/ 2789 w 10000"/>
              <a:gd name="connsiteY26" fmla="*/ 852 h 10000"/>
              <a:gd name="connsiteX27" fmla="*/ 2764 w 10000"/>
              <a:gd name="connsiteY27" fmla="*/ 411 h 10000"/>
              <a:gd name="connsiteX28" fmla="*/ 2764 w 10000"/>
              <a:gd name="connsiteY28" fmla="*/ 104 h 10000"/>
              <a:gd name="connsiteX29" fmla="*/ 2989 w 10000"/>
              <a:gd name="connsiteY29" fmla="*/ 85 h 10000"/>
              <a:gd name="connsiteX30" fmla="*/ 3020 w 10000"/>
              <a:gd name="connsiteY30" fmla="*/ 495 h 10000"/>
              <a:gd name="connsiteX31" fmla="*/ 3046 w 10000"/>
              <a:gd name="connsiteY31" fmla="*/ 1006 h 10000"/>
              <a:gd name="connsiteX32" fmla="*/ 3293 w 10000"/>
              <a:gd name="connsiteY32" fmla="*/ 1022 h 10000"/>
              <a:gd name="connsiteX33" fmla="*/ 3293 w 10000"/>
              <a:gd name="connsiteY33" fmla="*/ 626 h 10000"/>
              <a:gd name="connsiteX34" fmla="*/ 3317 w 10000"/>
              <a:gd name="connsiteY34" fmla="*/ 97 h 10000"/>
              <a:gd name="connsiteX35" fmla="*/ 3561 w 10000"/>
              <a:gd name="connsiteY35" fmla="*/ 135 h 10000"/>
              <a:gd name="connsiteX36" fmla="*/ 3612 w 10000"/>
              <a:gd name="connsiteY36" fmla="*/ 626 h 10000"/>
              <a:gd name="connsiteX37" fmla="*/ 3661 w 10000"/>
              <a:gd name="connsiteY37" fmla="*/ 1006 h 10000"/>
              <a:gd name="connsiteX38" fmla="*/ 3858 w 10000"/>
              <a:gd name="connsiteY38" fmla="*/ 1022 h 10000"/>
              <a:gd name="connsiteX39" fmla="*/ 3883 w 10000"/>
              <a:gd name="connsiteY39" fmla="*/ 739 h 10000"/>
              <a:gd name="connsiteX40" fmla="*/ 3883 w 10000"/>
              <a:gd name="connsiteY40" fmla="*/ 437 h 10000"/>
              <a:gd name="connsiteX41" fmla="*/ 3968 w 10000"/>
              <a:gd name="connsiteY41" fmla="*/ 85 h 10000"/>
              <a:gd name="connsiteX42" fmla="*/ 4191 w 10000"/>
              <a:gd name="connsiteY42" fmla="*/ 162 h 10000"/>
              <a:gd name="connsiteX43" fmla="*/ 4213 w 10000"/>
              <a:gd name="connsiteY43" fmla="*/ 756 h 10000"/>
              <a:gd name="connsiteX44" fmla="*/ 4206 w 10000"/>
              <a:gd name="connsiteY44" fmla="*/ 1006 h 10000"/>
              <a:gd name="connsiteX45" fmla="*/ 4404 w 10000"/>
              <a:gd name="connsiteY45" fmla="*/ 1080 h 10000"/>
              <a:gd name="connsiteX46" fmla="*/ 4476 w 10000"/>
              <a:gd name="connsiteY46" fmla="*/ 814 h 10000"/>
              <a:gd name="connsiteX47" fmla="*/ 4476 w 10000"/>
              <a:gd name="connsiteY47" fmla="*/ 162 h 10000"/>
              <a:gd name="connsiteX48" fmla="*/ 4698 w 10000"/>
              <a:gd name="connsiteY48" fmla="*/ 162 h 10000"/>
              <a:gd name="connsiteX49" fmla="*/ 4785 w 10000"/>
              <a:gd name="connsiteY49" fmla="*/ 1082 h 10000"/>
              <a:gd name="connsiteX50" fmla="*/ 4995 w 10000"/>
              <a:gd name="connsiteY50" fmla="*/ 1060 h 10000"/>
              <a:gd name="connsiteX51" fmla="*/ 5004 w 10000"/>
              <a:gd name="connsiteY51" fmla="*/ 603 h 10000"/>
              <a:gd name="connsiteX52" fmla="*/ 5114 w 10000"/>
              <a:gd name="connsiteY52" fmla="*/ 181 h 10000"/>
              <a:gd name="connsiteX53" fmla="*/ 5293 w 10000"/>
              <a:gd name="connsiteY53" fmla="*/ 373 h 10000"/>
              <a:gd name="connsiteX54" fmla="*/ 5318 w 10000"/>
              <a:gd name="connsiteY54" fmla="*/ 1212 h 10000"/>
              <a:gd name="connsiteX55" fmla="*/ 5534 w 10000"/>
              <a:gd name="connsiteY55" fmla="*/ 1254 h 10000"/>
              <a:gd name="connsiteX56" fmla="*/ 5577 w 10000"/>
              <a:gd name="connsiteY56" fmla="*/ 872 h 10000"/>
              <a:gd name="connsiteX57" fmla="*/ 5577 w 10000"/>
              <a:gd name="connsiteY57" fmla="*/ 353 h 10000"/>
              <a:gd name="connsiteX58" fmla="*/ 5735 w 10000"/>
              <a:gd name="connsiteY58" fmla="*/ 181 h 10000"/>
              <a:gd name="connsiteX59" fmla="*/ 5930 w 10000"/>
              <a:gd name="connsiteY59" fmla="*/ 449 h 10000"/>
              <a:gd name="connsiteX60" fmla="*/ 5887 w 10000"/>
              <a:gd name="connsiteY60" fmla="*/ 929 h 10000"/>
              <a:gd name="connsiteX61" fmla="*/ 5933 w 10000"/>
              <a:gd name="connsiteY61" fmla="*/ 1250 h 10000"/>
              <a:gd name="connsiteX62" fmla="*/ 6156 w 10000"/>
              <a:gd name="connsiteY62" fmla="*/ 1212 h 10000"/>
              <a:gd name="connsiteX63" fmla="*/ 6206 w 10000"/>
              <a:gd name="connsiteY63" fmla="*/ 286 h 10000"/>
              <a:gd name="connsiteX64" fmla="*/ 6403 w 10000"/>
              <a:gd name="connsiteY64" fmla="*/ 380 h 10000"/>
              <a:gd name="connsiteX65" fmla="*/ 6428 w 10000"/>
              <a:gd name="connsiteY65" fmla="*/ 1156 h 10000"/>
              <a:gd name="connsiteX66" fmla="*/ 6650 w 10000"/>
              <a:gd name="connsiteY66" fmla="*/ 1156 h 10000"/>
              <a:gd name="connsiteX67" fmla="*/ 6645 w 10000"/>
              <a:gd name="connsiteY67" fmla="*/ 699 h 10000"/>
              <a:gd name="connsiteX68" fmla="*/ 6679 w 10000"/>
              <a:gd name="connsiteY68" fmla="*/ 219 h 10000"/>
              <a:gd name="connsiteX69" fmla="*/ 6924 w 10000"/>
              <a:gd name="connsiteY69" fmla="*/ 322 h 10000"/>
              <a:gd name="connsiteX70" fmla="*/ 7033 w 10000"/>
              <a:gd name="connsiteY70" fmla="*/ 1158 h 10000"/>
              <a:gd name="connsiteX71" fmla="*/ 7277 w 10000"/>
              <a:gd name="connsiteY71" fmla="*/ 1101 h 10000"/>
              <a:gd name="connsiteX72" fmla="*/ 7243 w 10000"/>
              <a:gd name="connsiteY72" fmla="*/ 361 h 10000"/>
              <a:gd name="connsiteX73" fmla="*/ 7474 w 10000"/>
              <a:gd name="connsiteY73" fmla="*/ 296 h 10000"/>
              <a:gd name="connsiteX74" fmla="*/ 7517 w 10000"/>
              <a:gd name="connsiteY74" fmla="*/ 699 h 10000"/>
              <a:gd name="connsiteX75" fmla="*/ 7565 w 10000"/>
              <a:gd name="connsiteY75" fmla="*/ 1080 h 10000"/>
              <a:gd name="connsiteX76" fmla="*/ 7712 w 10000"/>
              <a:gd name="connsiteY76" fmla="*/ 1060 h 10000"/>
              <a:gd name="connsiteX77" fmla="*/ 7736 w 10000"/>
              <a:gd name="connsiteY77" fmla="*/ 181 h 10000"/>
              <a:gd name="connsiteX78" fmla="*/ 7871 w 10000"/>
              <a:gd name="connsiteY78" fmla="*/ 181 h 10000"/>
              <a:gd name="connsiteX79" fmla="*/ 7934 w 10000"/>
              <a:gd name="connsiteY79" fmla="*/ 1006 h 10000"/>
              <a:gd name="connsiteX80" fmla="*/ 8131 w 10000"/>
              <a:gd name="connsiteY80" fmla="*/ 1041 h 10000"/>
              <a:gd name="connsiteX81" fmla="*/ 8069 w 10000"/>
              <a:gd name="connsiteY81" fmla="*/ 142 h 10000"/>
              <a:gd name="connsiteX82" fmla="*/ 8297 w 10000"/>
              <a:gd name="connsiteY82" fmla="*/ 162 h 10000"/>
              <a:gd name="connsiteX83" fmla="*/ 8403 w 10000"/>
              <a:gd name="connsiteY83" fmla="*/ 1060 h 10000"/>
              <a:gd name="connsiteX84" fmla="*/ 8651 w 10000"/>
              <a:gd name="connsiteY84" fmla="*/ 1060 h 10000"/>
              <a:gd name="connsiteX85" fmla="*/ 8498 w 10000"/>
              <a:gd name="connsiteY85" fmla="*/ 181 h 10000"/>
              <a:gd name="connsiteX86" fmla="*/ 8722 w 10000"/>
              <a:gd name="connsiteY86" fmla="*/ 66 h 10000"/>
              <a:gd name="connsiteX87" fmla="*/ 8729 w 10000"/>
              <a:gd name="connsiteY87" fmla="*/ 238 h 10000"/>
              <a:gd name="connsiteX88" fmla="*/ 8873 w 10000"/>
              <a:gd name="connsiteY88" fmla="*/ 1041 h 10000"/>
              <a:gd name="connsiteX89" fmla="*/ 9020 w 10000"/>
              <a:gd name="connsiteY89" fmla="*/ 1041 h 10000"/>
              <a:gd name="connsiteX90" fmla="*/ 9017 w 10000"/>
              <a:gd name="connsiteY90" fmla="*/ 85 h 10000"/>
              <a:gd name="connsiteX91" fmla="*/ 9193 w 10000"/>
              <a:gd name="connsiteY91" fmla="*/ 162 h 10000"/>
              <a:gd name="connsiteX92" fmla="*/ 9218 w 10000"/>
              <a:gd name="connsiteY92" fmla="*/ 1080 h 10000"/>
              <a:gd name="connsiteX93" fmla="*/ 9392 w 10000"/>
              <a:gd name="connsiteY93" fmla="*/ 1118 h 10000"/>
              <a:gd name="connsiteX94" fmla="*/ 9392 w 10000"/>
              <a:gd name="connsiteY94" fmla="*/ 200 h 10000"/>
              <a:gd name="connsiteX95" fmla="*/ 9524 w 10000"/>
              <a:gd name="connsiteY95" fmla="*/ 200 h 10000"/>
              <a:gd name="connsiteX96" fmla="*/ 9612 w 10000"/>
              <a:gd name="connsiteY96" fmla="*/ 852 h 10000"/>
              <a:gd name="connsiteX97" fmla="*/ 9987 w 10000"/>
              <a:gd name="connsiteY97" fmla="*/ 3768 h 10000"/>
              <a:gd name="connsiteX98" fmla="*/ 9909 w 10000"/>
              <a:gd name="connsiteY98" fmla="*/ 6836 h 10000"/>
              <a:gd name="connsiteX99" fmla="*/ 9838 w 10000"/>
              <a:gd name="connsiteY99" fmla="*/ 9522 h 10000"/>
              <a:gd name="connsiteX100" fmla="*/ 8403 w 10000"/>
              <a:gd name="connsiteY100" fmla="*/ 9924 h 10000"/>
              <a:gd name="connsiteX101" fmla="*/ 5161 w 10000"/>
              <a:gd name="connsiteY101" fmla="*/ 9943 h 10000"/>
              <a:gd name="connsiteX102" fmla="*/ 1787 w 10000"/>
              <a:gd name="connsiteY102" fmla="*/ 9982 h 10000"/>
              <a:gd name="connsiteX103" fmla="*/ 400 w 10000"/>
              <a:gd name="connsiteY103" fmla="*/ 9613 h 10000"/>
              <a:gd name="connsiteX0" fmla="*/ 400 w 10000"/>
              <a:gd name="connsiteY0" fmla="*/ 9613 h 10000"/>
              <a:gd name="connsiteX1" fmla="*/ 6 w 10000"/>
              <a:gd name="connsiteY1" fmla="*/ 7853 h 10000"/>
              <a:gd name="connsiteX2" fmla="*/ 622 w 10000"/>
              <a:gd name="connsiteY2" fmla="*/ 4259 h 10000"/>
              <a:gd name="connsiteX3" fmla="*/ 945 w 10000"/>
              <a:gd name="connsiteY3" fmla="*/ 1516 h 10000"/>
              <a:gd name="connsiteX4" fmla="*/ 996 w 10000"/>
              <a:gd name="connsiteY4" fmla="*/ 334 h 10000"/>
              <a:gd name="connsiteX5" fmla="*/ 1302 w 10000"/>
              <a:gd name="connsiteY5" fmla="*/ 200 h 10000"/>
              <a:gd name="connsiteX6" fmla="*/ 1258 w 10000"/>
              <a:gd name="connsiteY6" fmla="*/ 1235 h 10000"/>
              <a:gd name="connsiteX7" fmla="*/ 1390 w 10000"/>
              <a:gd name="connsiteY7" fmla="*/ 1101 h 10000"/>
              <a:gd name="connsiteX8" fmla="*/ 1455 w 10000"/>
              <a:gd name="connsiteY8" fmla="*/ 334 h 10000"/>
              <a:gd name="connsiteX9" fmla="*/ 1462 w 10000"/>
              <a:gd name="connsiteY9" fmla="*/ 66 h 10000"/>
              <a:gd name="connsiteX10" fmla="*/ 1612 w 10000"/>
              <a:gd name="connsiteY10" fmla="*/ 142 h 10000"/>
              <a:gd name="connsiteX11" fmla="*/ 1612 w 10000"/>
              <a:gd name="connsiteY11" fmla="*/ 584 h 10000"/>
              <a:gd name="connsiteX12" fmla="*/ 1655 w 10000"/>
              <a:gd name="connsiteY12" fmla="*/ 1120 h 10000"/>
              <a:gd name="connsiteX13" fmla="*/ 1811 w 10000"/>
              <a:gd name="connsiteY13" fmla="*/ 1178 h 10000"/>
              <a:gd name="connsiteX14" fmla="*/ 1853 w 10000"/>
              <a:gd name="connsiteY14" fmla="*/ 737 h 10000"/>
              <a:gd name="connsiteX15" fmla="*/ 1831 w 10000"/>
              <a:gd name="connsiteY15" fmla="*/ 277 h 10000"/>
              <a:gd name="connsiteX16" fmla="*/ 2053 w 10000"/>
              <a:gd name="connsiteY16" fmla="*/ 277 h 10000"/>
              <a:gd name="connsiteX17" fmla="*/ 2107 w 10000"/>
              <a:gd name="connsiteY17" fmla="*/ 910 h 10000"/>
              <a:gd name="connsiteX18" fmla="*/ 2131 w 10000"/>
              <a:gd name="connsiteY18" fmla="*/ 1212 h 10000"/>
              <a:gd name="connsiteX19" fmla="*/ 2329 w 10000"/>
              <a:gd name="connsiteY19" fmla="*/ 1176 h 10000"/>
              <a:gd name="connsiteX20" fmla="*/ 2315 w 10000"/>
              <a:gd name="connsiteY20" fmla="*/ 814 h 10000"/>
              <a:gd name="connsiteX21" fmla="*/ 2337 w 10000"/>
              <a:gd name="connsiteY21" fmla="*/ 200 h 10000"/>
              <a:gd name="connsiteX22" fmla="*/ 2513 w 10000"/>
              <a:gd name="connsiteY22" fmla="*/ 162 h 10000"/>
              <a:gd name="connsiteX23" fmla="*/ 2563 w 10000"/>
              <a:gd name="connsiteY23" fmla="*/ 392 h 10000"/>
              <a:gd name="connsiteX24" fmla="*/ 2563 w 10000"/>
              <a:gd name="connsiteY24" fmla="*/ 967 h 10000"/>
              <a:gd name="connsiteX25" fmla="*/ 2738 w 10000"/>
              <a:gd name="connsiteY25" fmla="*/ 1024 h 10000"/>
              <a:gd name="connsiteX26" fmla="*/ 2789 w 10000"/>
              <a:gd name="connsiteY26" fmla="*/ 852 h 10000"/>
              <a:gd name="connsiteX27" fmla="*/ 2764 w 10000"/>
              <a:gd name="connsiteY27" fmla="*/ 411 h 10000"/>
              <a:gd name="connsiteX28" fmla="*/ 2764 w 10000"/>
              <a:gd name="connsiteY28" fmla="*/ 104 h 10000"/>
              <a:gd name="connsiteX29" fmla="*/ 2989 w 10000"/>
              <a:gd name="connsiteY29" fmla="*/ 85 h 10000"/>
              <a:gd name="connsiteX30" fmla="*/ 3020 w 10000"/>
              <a:gd name="connsiteY30" fmla="*/ 495 h 10000"/>
              <a:gd name="connsiteX31" fmla="*/ 3046 w 10000"/>
              <a:gd name="connsiteY31" fmla="*/ 1006 h 10000"/>
              <a:gd name="connsiteX32" fmla="*/ 3293 w 10000"/>
              <a:gd name="connsiteY32" fmla="*/ 1022 h 10000"/>
              <a:gd name="connsiteX33" fmla="*/ 3293 w 10000"/>
              <a:gd name="connsiteY33" fmla="*/ 626 h 10000"/>
              <a:gd name="connsiteX34" fmla="*/ 3317 w 10000"/>
              <a:gd name="connsiteY34" fmla="*/ 97 h 10000"/>
              <a:gd name="connsiteX35" fmla="*/ 3561 w 10000"/>
              <a:gd name="connsiteY35" fmla="*/ 135 h 10000"/>
              <a:gd name="connsiteX36" fmla="*/ 3612 w 10000"/>
              <a:gd name="connsiteY36" fmla="*/ 626 h 10000"/>
              <a:gd name="connsiteX37" fmla="*/ 3661 w 10000"/>
              <a:gd name="connsiteY37" fmla="*/ 1006 h 10000"/>
              <a:gd name="connsiteX38" fmla="*/ 3858 w 10000"/>
              <a:gd name="connsiteY38" fmla="*/ 1022 h 10000"/>
              <a:gd name="connsiteX39" fmla="*/ 3883 w 10000"/>
              <a:gd name="connsiteY39" fmla="*/ 739 h 10000"/>
              <a:gd name="connsiteX40" fmla="*/ 3883 w 10000"/>
              <a:gd name="connsiteY40" fmla="*/ 437 h 10000"/>
              <a:gd name="connsiteX41" fmla="*/ 3968 w 10000"/>
              <a:gd name="connsiteY41" fmla="*/ 85 h 10000"/>
              <a:gd name="connsiteX42" fmla="*/ 4191 w 10000"/>
              <a:gd name="connsiteY42" fmla="*/ 162 h 10000"/>
              <a:gd name="connsiteX43" fmla="*/ 4213 w 10000"/>
              <a:gd name="connsiteY43" fmla="*/ 756 h 10000"/>
              <a:gd name="connsiteX44" fmla="*/ 4206 w 10000"/>
              <a:gd name="connsiteY44" fmla="*/ 1006 h 10000"/>
              <a:gd name="connsiteX45" fmla="*/ 4404 w 10000"/>
              <a:gd name="connsiteY45" fmla="*/ 1080 h 10000"/>
              <a:gd name="connsiteX46" fmla="*/ 4476 w 10000"/>
              <a:gd name="connsiteY46" fmla="*/ 814 h 10000"/>
              <a:gd name="connsiteX47" fmla="*/ 4476 w 10000"/>
              <a:gd name="connsiteY47" fmla="*/ 162 h 10000"/>
              <a:gd name="connsiteX48" fmla="*/ 4698 w 10000"/>
              <a:gd name="connsiteY48" fmla="*/ 162 h 10000"/>
              <a:gd name="connsiteX49" fmla="*/ 4785 w 10000"/>
              <a:gd name="connsiteY49" fmla="*/ 1082 h 10000"/>
              <a:gd name="connsiteX50" fmla="*/ 4995 w 10000"/>
              <a:gd name="connsiteY50" fmla="*/ 1060 h 10000"/>
              <a:gd name="connsiteX51" fmla="*/ 5004 w 10000"/>
              <a:gd name="connsiteY51" fmla="*/ 603 h 10000"/>
              <a:gd name="connsiteX52" fmla="*/ 5114 w 10000"/>
              <a:gd name="connsiteY52" fmla="*/ 181 h 10000"/>
              <a:gd name="connsiteX53" fmla="*/ 5293 w 10000"/>
              <a:gd name="connsiteY53" fmla="*/ 373 h 10000"/>
              <a:gd name="connsiteX54" fmla="*/ 5318 w 10000"/>
              <a:gd name="connsiteY54" fmla="*/ 1212 h 10000"/>
              <a:gd name="connsiteX55" fmla="*/ 5534 w 10000"/>
              <a:gd name="connsiteY55" fmla="*/ 1254 h 10000"/>
              <a:gd name="connsiteX56" fmla="*/ 5577 w 10000"/>
              <a:gd name="connsiteY56" fmla="*/ 872 h 10000"/>
              <a:gd name="connsiteX57" fmla="*/ 5577 w 10000"/>
              <a:gd name="connsiteY57" fmla="*/ 353 h 10000"/>
              <a:gd name="connsiteX58" fmla="*/ 5735 w 10000"/>
              <a:gd name="connsiteY58" fmla="*/ 181 h 10000"/>
              <a:gd name="connsiteX59" fmla="*/ 5930 w 10000"/>
              <a:gd name="connsiteY59" fmla="*/ 449 h 10000"/>
              <a:gd name="connsiteX60" fmla="*/ 5887 w 10000"/>
              <a:gd name="connsiteY60" fmla="*/ 929 h 10000"/>
              <a:gd name="connsiteX61" fmla="*/ 5933 w 10000"/>
              <a:gd name="connsiteY61" fmla="*/ 1250 h 10000"/>
              <a:gd name="connsiteX62" fmla="*/ 6156 w 10000"/>
              <a:gd name="connsiteY62" fmla="*/ 1212 h 10000"/>
              <a:gd name="connsiteX63" fmla="*/ 6206 w 10000"/>
              <a:gd name="connsiteY63" fmla="*/ 286 h 10000"/>
              <a:gd name="connsiteX64" fmla="*/ 6403 w 10000"/>
              <a:gd name="connsiteY64" fmla="*/ 380 h 10000"/>
              <a:gd name="connsiteX65" fmla="*/ 6428 w 10000"/>
              <a:gd name="connsiteY65" fmla="*/ 1156 h 10000"/>
              <a:gd name="connsiteX66" fmla="*/ 6650 w 10000"/>
              <a:gd name="connsiteY66" fmla="*/ 1156 h 10000"/>
              <a:gd name="connsiteX67" fmla="*/ 6645 w 10000"/>
              <a:gd name="connsiteY67" fmla="*/ 699 h 10000"/>
              <a:gd name="connsiteX68" fmla="*/ 6679 w 10000"/>
              <a:gd name="connsiteY68" fmla="*/ 219 h 10000"/>
              <a:gd name="connsiteX69" fmla="*/ 6924 w 10000"/>
              <a:gd name="connsiteY69" fmla="*/ 322 h 10000"/>
              <a:gd name="connsiteX70" fmla="*/ 7033 w 10000"/>
              <a:gd name="connsiteY70" fmla="*/ 1158 h 10000"/>
              <a:gd name="connsiteX71" fmla="*/ 7277 w 10000"/>
              <a:gd name="connsiteY71" fmla="*/ 1101 h 10000"/>
              <a:gd name="connsiteX72" fmla="*/ 7243 w 10000"/>
              <a:gd name="connsiteY72" fmla="*/ 361 h 10000"/>
              <a:gd name="connsiteX73" fmla="*/ 7474 w 10000"/>
              <a:gd name="connsiteY73" fmla="*/ 296 h 10000"/>
              <a:gd name="connsiteX74" fmla="*/ 7517 w 10000"/>
              <a:gd name="connsiteY74" fmla="*/ 699 h 10000"/>
              <a:gd name="connsiteX75" fmla="*/ 7565 w 10000"/>
              <a:gd name="connsiteY75" fmla="*/ 1080 h 10000"/>
              <a:gd name="connsiteX76" fmla="*/ 7712 w 10000"/>
              <a:gd name="connsiteY76" fmla="*/ 1060 h 10000"/>
              <a:gd name="connsiteX77" fmla="*/ 7736 w 10000"/>
              <a:gd name="connsiteY77" fmla="*/ 181 h 10000"/>
              <a:gd name="connsiteX78" fmla="*/ 7871 w 10000"/>
              <a:gd name="connsiteY78" fmla="*/ 181 h 10000"/>
              <a:gd name="connsiteX79" fmla="*/ 7934 w 10000"/>
              <a:gd name="connsiteY79" fmla="*/ 1006 h 10000"/>
              <a:gd name="connsiteX80" fmla="*/ 8131 w 10000"/>
              <a:gd name="connsiteY80" fmla="*/ 1041 h 10000"/>
              <a:gd name="connsiteX81" fmla="*/ 8069 w 10000"/>
              <a:gd name="connsiteY81" fmla="*/ 142 h 10000"/>
              <a:gd name="connsiteX82" fmla="*/ 8297 w 10000"/>
              <a:gd name="connsiteY82" fmla="*/ 162 h 10000"/>
              <a:gd name="connsiteX83" fmla="*/ 8403 w 10000"/>
              <a:gd name="connsiteY83" fmla="*/ 1060 h 10000"/>
              <a:gd name="connsiteX84" fmla="*/ 8651 w 10000"/>
              <a:gd name="connsiteY84" fmla="*/ 1060 h 10000"/>
              <a:gd name="connsiteX85" fmla="*/ 8498 w 10000"/>
              <a:gd name="connsiteY85" fmla="*/ 181 h 10000"/>
              <a:gd name="connsiteX86" fmla="*/ 8722 w 10000"/>
              <a:gd name="connsiteY86" fmla="*/ 66 h 10000"/>
              <a:gd name="connsiteX87" fmla="*/ 8729 w 10000"/>
              <a:gd name="connsiteY87" fmla="*/ 238 h 10000"/>
              <a:gd name="connsiteX88" fmla="*/ 8873 w 10000"/>
              <a:gd name="connsiteY88" fmla="*/ 1041 h 10000"/>
              <a:gd name="connsiteX89" fmla="*/ 9020 w 10000"/>
              <a:gd name="connsiteY89" fmla="*/ 1041 h 10000"/>
              <a:gd name="connsiteX90" fmla="*/ 9017 w 10000"/>
              <a:gd name="connsiteY90" fmla="*/ 85 h 10000"/>
              <a:gd name="connsiteX91" fmla="*/ 9193 w 10000"/>
              <a:gd name="connsiteY91" fmla="*/ 162 h 10000"/>
              <a:gd name="connsiteX92" fmla="*/ 9218 w 10000"/>
              <a:gd name="connsiteY92" fmla="*/ 1080 h 10000"/>
              <a:gd name="connsiteX93" fmla="*/ 9392 w 10000"/>
              <a:gd name="connsiteY93" fmla="*/ 1118 h 10000"/>
              <a:gd name="connsiteX94" fmla="*/ 9392 w 10000"/>
              <a:gd name="connsiteY94" fmla="*/ 200 h 10000"/>
              <a:gd name="connsiteX95" fmla="*/ 9524 w 10000"/>
              <a:gd name="connsiteY95" fmla="*/ 200 h 10000"/>
              <a:gd name="connsiteX96" fmla="*/ 9612 w 10000"/>
              <a:gd name="connsiteY96" fmla="*/ 852 h 10000"/>
              <a:gd name="connsiteX97" fmla="*/ 9987 w 10000"/>
              <a:gd name="connsiteY97" fmla="*/ 3768 h 10000"/>
              <a:gd name="connsiteX98" fmla="*/ 9909 w 10000"/>
              <a:gd name="connsiteY98" fmla="*/ 6836 h 10000"/>
              <a:gd name="connsiteX99" fmla="*/ 9838 w 10000"/>
              <a:gd name="connsiteY99" fmla="*/ 9522 h 10000"/>
              <a:gd name="connsiteX100" fmla="*/ 8403 w 10000"/>
              <a:gd name="connsiteY100" fmla="*/ 9924 h 10000"/>
              <a:gd name="connsiteX101" fmla="*/ 5161 w 10000"/>
              <a:gd name="connsiteY101" fmla="*/ 9943 h 10000"/>
              <a:gd name="connsiteX102" fmla="*/ 1787 w 10000"/>
              <a:gd name="connsiteY102" fmla="*/ 9982 h 10000"/>
              <a:gd name="connsiteX103" fmla="*/ 400 w 10000"/>
              <a:gd name="connsiteY103" fmla="*/ 9613 h 10000"/>
              <a:gd name="connsiteX0" fmla="*/ 38 w 9638"/>
              <a:gd name="connsiteY0" fmla="*/ 9613 h 10000"/>
              <a:gd name="connsiteX1" fmla="*/ 389 w 9638"/>
              <a:gd name="connsiteY1" fmla="*/ 7878 h 10000"/>
              <a:gd name="connsiteX2" fmla="*/ 260 w 9638"/>
              <a:gd name="connsiteY2" fmla="*/ 4259 h 10000"/>
              <a:gd name="connsiteX3" fmla="*/ 583 w 9638"/>
              <a:gd name="connsiteY3" fmla="*/ 1516 h 10000"/>
              <a:gd name="connsiteX4" fmla="*/ 634 w 9638"/>
              <a:gd name="connsiteY4" fmla="*/ 334 h 10000"/>
              <a:gd name="connsiteX5" fmla="*/ 940 w 9638"/>
              <a:gd name="connsiteY5" fmla="*/ 200 h 10000"/>
              <a:gd name="connsiteX6" fmla="*/ 896 w 9638"/>
              <a:gd name="connsiteY6" fmla="*/ 1235 h 10000"/>
              <a:gd name="connsiteX7" fmla="*/ 1028 w 9638"/>
              <a:gd name="connsiteY7" fmla="*/ 1101 h 10000"/>
              <a:gd name="connsiteX8" fmla="*/ 1093 w 9638"/>
              <a:gd name="connsiteY8" fmla="*/ 334 h 10000"/>
              <a:gd name="connsiteX9" fmla="*/ 1100 w 9638"/>
              <a:gd name="connsiteY9" fmla="*/ 66 h 10000"/>
              <a:gd name="connsiteX10" fmla="*/ 1250 w 9638"/>
              <a:gd name="connsiteY10" fmla="*/ 142 h 10000"/>
              <a:gd name="connsiteX11" fmla="*/ 1250 w 9638"/>
              <a:gd name="connsiteY11" fmla="*/ 584 h 10000"/>
              <a:gd name="connsiteX12" fmla="*/ 1293 w 9638"/>
              <a:gd name="connsiteY12" fmla="*/ 1120 h 10000"/>
              <a:gd name="connsiteX13" fmla="*/ 1449 w 9638"/>
              <a:gd name="connsiteY13" fmla="*/ 1178 h 10000"/>
              <a:gd name="connsiteX14" fmla="*/ 1491 w 9638"/>
              <a:gd name="connsiteY14" fmla="*/ 737 h 10000"/>
              <a:gd name="connsiteX15" fmla="*/ 1469 w 9638"/>
              <a:gd name="connsiteY15" fmla="*/ 277 h 10000"/>
              <a:gd name="connsiteX16" fmla="*/ 1691 w 9638"/>
              <a:gd name="connsiteY16" fmla="*/ 277 h 10000"/>
              <a:gd name="connsiteX17" fmla="*/ 1745 w 9638"/>
              <a:gd name="connsiteY17" fmla="*/ 910 h 10000"/>
              <a:gd name="connsiteX18" fmla="*/ 1769 w 9638"/>
              <a:gd name="connsiteY18" fmla="*/ 1212 h 10000"/>
              <a:gd name="connsiteX19" fmla="*/ 1967 w 9638"/>
              <a:gd name="connsiteY19" fmla="*/ 1176 h 10000"/>
              <a:gd name="connsiteX20" fmla="*/ 1953 w 9638"/>
              <a:gd name="connsiteY20" fmla="*/ 814 h 10000"/>
              <a:gd name="connsiteX21" fmla="*/ 1975 w 9638"/>
              <a:gd name="connsiteY21" fmla="*/ 200 h 10000"/>
              <a:gd name="connsiteX22" fmla="*/ 2151 w 9638"/>
              <a:gd name="connsiteY22" fmla="*/ 162 h 10000"/>
              <a:gd name="connsiteX23" fmla="*/ 2201 w 9638"/>
              <a:gd name="connsiteY23" fmla="*/ 392 h 10000"/>
              <a:gd name="connsiteX24" fmla="*/ 2201 w 9638"/>
              <a:gd name="connsiteY24" fmla="*/ 967 h 10000"/>
              <a:gd name="connsiteX25" fmla="*/ 2376 w 9638"/>
              <a:gd name="connsiteY25" fmla="*/ 1024 h 10000"/>
              <a:gd name="connsiteX26" fmla="*/ 2427 w 9638"/>
              <a:gd name="connsiteY26" fmla="*/ 852 h 10000"/>
              <a:gd name="connsiteX27" fmla="*/ 2402 w 9638"/>
              <a:gd name="connsiteY27" fmla="*/ 411 h 10000"/>
              <a:gd name="connsiteX28" fmla="*/ 2402 w 9638"/>
              <a:gd name="connsiteY28" fmla="*/ 104 h 10000"/>
              <a:gd name="connsiteX29" fmla="*/ 2627 w 9638"/>
              <a:gd name="connsiteY29" fmla="*/ 85 h 10000"/>
              <a:gd name="connsiteX30" fmla="*/ 2658 w 9638"/>
              <a:gd name="connsiteY30" fmla="*/ 495 h 10000"/>
              <a:gd name="connsiteX31" fmla="*/ 2684 w 9638"/>
              <a:gd name="connsiteY31" fmla="*/ 1006 h 10000"/>
              <a:gd name="connsiteX32" fmla="*/ 2931 w 9638"/>
              <a:gd name="connsiteY32" fmla="*/ 1022 h 10000"/>
              <a:gd name="connsiteX33" fmla="*/ 2931 w 9638"/>
              <a:gd name="connsiteY33" fmla="*/ 626 h 10000"/>
              <a:gd name="connsiteX34" fmla="*/ 2955 w 9638"/>
              <a:gd name="connsiteY34" fmla="*/ 97 h 10000"/>
              <a:gd name="connsiteX35" fmla="*/ 3199 w 9638"/>
              <a:gd name="connsiteY35" fmla="*/ 135 h 10000"/>
              <a:gd name="connsiteX36" fmla="*/ 3250 w 9638"/>
              <a:gd name="connsiteY36" fmla="*/ 626 h 10000"/>
              <a:gd name="connsiteX37" fmla="*/ 3299 w 9638"/>
              <a:gd name="connsiteY37" fmla="*/ 1006 h 10000"/>
              <a:gd name="connsiteX38" fmla="*/ 3496 w 9638"/>
              <a:gd name="connsiteY38" fmla="*/ 1022 h 10000"/>
              <a:gd name="connsiteX39" fmla="*/ 3521 w 9638"/>
              <a:gd name="connsiteY39" fmla="*/ 739 h 10000"/>
              <a:gd name="connsiteX40" fmla="*/ 3521 w 9638"/>
              <a:gd name="connsiteY40" fmla="*/ 437 h 10000"/>
              <a:gd name="connsiteX41" fmla="*/ 3606 w 9638"/>
              <a:gd name="connsiteY41" fmla="*/ 85 h 10000"/>
              <a:gd name="connsiteX42" fmla="*/ 3829 w 9638"/>
              <a:gd name="connsiteY42" fmla="*/ 162 h 10000"/>
              <a:gd name="connsiteX43" fmla="*/ 3851 w 9638"/>
              <a:gd name="connsiteY43" fmla="*/ 756 h 10000"/>
              <a:gd name="connsiteX44" fmla="*/ 3844 w 9638"/>
              <a:gd name="connsiteY44" fmla="*/ 1006 h 10000"/>
              <a:gd name="connsiteX45" fmla="*/ 4042 w 9638"/>
              <a:gd name="connsiteY45" fmla="*/ 1080 h 10000"/>
              <a:gd name="connsiteX46" fmla="*/ 4114 w 9638"/>
              <a:gd name="connsiteY46" fmla="*/ 814 h 10000"/>
              <a:gd name="connsiteX47" fmla="*/ 4114 w 9638"/>
              <a:gd name="connsiteY47" fmla="*/ 162 h 10000"/>
              <a:gd name="connsiteX48" fmla="*/ 4336 w 9638"/>
              <a:gd name="connsiteY48" fmla="*/ 162 h 10000"/>
              <a:gd name="connsiteX49" fmla="*/ 4423 w 9638"/>
              <a:gd name="connsiteY49" fmla="*/ 1082 h 10000"/>
              <a:gd name="connsiteX50" fmla="*/ 4633 w 9638"/>
              <a:gd name="connsiteY50" fmla="*/ 1060 h 10000"/>
              <a:gd name="connsiteX51" fmla="*/ 4642 w 9638"/>
              <a:gd name="connsiteY51" fmla="*/ 603 h 10000"/>
              <a:gd name="connsiteX52" fmla="*/ 4752 w 9638"/>
              <a:gd name="connsiteY52" fmla="*/ 181 h 10000"/>
              <a:gd name="connsiteX53" fmla="*/ 4931 w 9638"/>
              <a:gd name="connsiteY53" fmla="*/ 373 h 10000"/>
              <a:gd name="connsiteX54" fmla="*/ 4956 w 9638"/>
              <a:gd name="connsiteY54" fmla="*/ 1212 h 10000"/>
              <a:gd name="connsiteX55" fmla="*/ 5172 w 9638"/>
              <a:gd name="connsiteY55" fmla="*/ 1254 h 10000"/>
              <a:gd name="connsiteX56" fmla="*/ 5215 w 9638"/>
              <a:gd name="connsiteY56" fmla="*/ 872 h 10000"/>
              <a:gd name="connsiteX57" fmla="*/ 5215 w 9638"/>
              <a:gd name="connsiteY57" fmla="*/ 353 h 10000"/>
              <a:gd name="connsiteX58" fmla="*/ 5373 w 9638"/>
              <a:gd name="connsiteY58" fmla="*/ 181 h 10000"/>
              <a:gd name="connsiteX59" fmla="*/ 5568 w 9638"/>
              <a:gd name="connsiteY59" fmla="*/ 449 h 10000"/>
              <a:gd name="connsiteX60" fmla="*/ 5525 w 9638"/>
              <a:gd name="connsiteY60" fmla="*/ 929 h 10000"/>
              <a:gd name="connsiteX61" fmla="*/ 5571 w 9638"/>
              <a:gd name="connsiteY61" fmla="*/ 1250 h 10000"/>
              <a:gd name="connsiteX62" fmla="*/ 5794 w 9638"/>
              <a:gd name="connsiteY62" fmla="*/ 1212 h 10000"/>
              <a:gd name="connsiteX63" fmla="*/ 5844 w 9638"/>
              <a:gd name="connsiteY63" fmla="*/ 286 h 10000"/>
              <a:gd name="connsiteX64" fmla="*/ 6041 w 9638"/>
              <a:gd name="connsiteY64" fmla="*/ 380 h 10000"/>
              <a:gd name="connsiteX65" fmla="*/ 6066 w 9638"/>
              <a:gd name="connsiteY65" fmla="*/ 1156 h 10000"/>
              <a:gd name="connsiteX66" fmla="*/ 6288 w 9638"/>
              <a:gd name="connsiteY66" fmla="*/ 1156 h 10000"/>
              <a:gd name="connsiteX67" fmla="*/ 6283 w 9638"/>
              <a:gd name="connsiteY67" fmla="*/ 699 h 10000"/>
              <a:gd name="connsiteX68" fmla="*/ 6317 w 9638"/>
              <a:gd name="connsiteY68" fmla="*/ 219 h 10000"/>
              <a:gd name="connsiteX69" fmla="*/ 6562 w 9638"/>
              <a:gd name="connsiteY69" fmla="*/ 322 h 10000"/>
              <a:gd name="connsiteX70" fmla="*/ 6671 w 9638"/>
              <a:gd name="connsiteY70" fmla="*/ 1158 h 10000"/>
              <a:gd name="connsiteX71" fmla="*/ 6915 w 9638"/>
              <a:gd name="connsiteY71" fmla="*/ 1101 h 10000"/>
              <a:gd name="connsiteX72" fmla="*/ 6881 w 9638"/>
              <a:gd name="connsiteY72" fmla="*/ 361 h 10000"/>
              <a:gd name="connsiteX73" fmla="*/ 7112 w 9638"/>
              <a:gd name="connsiteY73" fmla="*/ 296 h 10000"/>
              <a:gd name="connsiteX74" fmla="*/ 7155 w 9638"/>
              <a:gd name="connsiteY74" fmla="*/ 699 h 10000"/>
              <a:gd name="connsiteX75" fmla="*/ 7203 w 9638"/>
              <a:gd name="connsiteY75" fmla="*/ 1080 h 10000"/>
              <a:gd name="connsiteX76" fmla="*/ 7350 w 9638"/>
              <a:gd name="connsiteY76" fmla="*/ 1060 h 10000"/>
              <a:gd name="connsiteX77" fmla="*/ 7374 w 9638"/>
              <a:gd name="connsiteY77" fmla="*/ 181 h 10000"/>
              <a:gd name="connsiteX78" fmla="*/ 7509 w 9638"/>
              <a:gd name="connsiteY78" fmla="*/ 181 h 10000"/>
              <a:gd name="connsiteX79" fmla="*/ 7572 w 9638"/>
              <a:gd name="connsiteY79" fmla="*/ 1006 h 10000"/>
              <a:gd name="connsiteX80" fmla="*/ 7769 w 9638"/>
              <a:gd name="connsiteY80" fmla="*/ 1041 h 10000"/>
              <a:gd name="connsiteX81" fmla="*/ 7707 w 9638"/>
              <a:gd name="connsiteY81" fmla="*/ 142 h 10000"/>
              <a:gd name="connsiteX82" fmla="*/ 7935 w 9638"/>
              <a:gd name="connsiteY82" fmla="*/ 162 h 10000"/>
              <a:gd name="connsiteX83" fmla="*/ 8041 w 9638"/>
              <a:gd name="connsiteY83" fmla="*/ 1060 h 10000"/>
              <a:gd name="connsiteX84" fmla="*/ 8289 w 9638"/>
              <a:gd name="connsiteY84" fmla="*/ 1060 h 10000"/>
              <a:gd name="connsiteX85" fmla="*/ 8136 w 9638"/>
              <a:gd name="connsiteY85" fmla="*/ 181 h 10000"/>
              <a:gd name="connsiteX86" fmla="*/ 8360 w 9638"/>
              <a:gd name="connsiteY86" fmla="*/ 66 h 10000"/>
              <a:gd name="connsiteX87" fmla="*/ 8367 w 9638"/>
              <a:gd name="connsiteY87" fmla="*/ 238 h 10000"/>
              <a:gd name="connsiteX88" fmla="*/ 8511 w 9638"/>
              <a:gd name="connsiteY88" fmla="*/ 1041 h 10000"/>
              <a:gd name="connsiteX89" fmla="*/ 8658 w 9638"/>
              <a:gd name="connsiteY89" fmla="*/ 1041 h 10000"/>
              <a:gd name="connsiteX90" fmla="*/ 8655 w 9638"/>
              <a:gd name="connsiteY90" fmla="*/ 85 h 10000"/>
              <a:gd name="connsiteX91" fmla="*/ 8831 w 9638"/>
              <a:gd name="connsiteY91" fmla="*/ 162 h 10000"/>
              <a:gd name="connsiteX92" fmla="*/ 8856 w 9638"/>
              <a:gd name="connsiteY92" fmla="*/ 1080 h 10000"/>
              <a:gd name="connsiteX93" fmla="*/ 9030 w 9638"/>
              <a:gd name="connsiteY93" fmla="*/ 1118 h 10000"/>
              <a:gd name="connsiteX94" fmla="*/ 9030 w 9638"/>
              <a:gd name="connsiteY94" fmla="*/ 200 h 10000"/>
              <a:gd name="connsiteX95" fmla="*/ 9162 w 9638"/>
              <a:gd name="connsiteY95" fmla="*/ 200 h 10000"/>
              <a:gd name="connsiteX96" fmla="*/ 9250 w 9638"/>
              <a:gd name="connsiteY96" fmla="*/ 852 h 10000"/>
              <a:gd name="connsiteX97" fmla="*/ 9625 w 9638"/>
              <a:gd name="connsiteY97" fmla="*/ 3768 h 10000"/>
              <a:gd name="connsiteX98" fmla="*/ 9547 w 9638"/>
              <a:gd name="connsiteY98" fmla="*/ 6836 h 10000"/>
              <a:gd name="connsiteX99" fmla="*/ 9476 w 9638"/>
              <a:gd name="connsiteY99" fmla="*/ 9522 h 10000"/>
              <a:gd name="connsiteX100" fmla="*/ 8041 w 9638"/>
              <a:gd name="connsiteY100" fmla="*/ 9924 h 10000"/>
              <a:gd name="connsiteX101" fmla="*/ 4799 w 9638"/>
              <a:gd name="connsiteY101" fmla="*/ 9943 h 10000"/>
              <a:gd name="connsiteX102" fmla="*/ 1425 w 9638"/>
              <a:gd name="connsiteY102" fmla="*/ 9982 h 10000"/>
              <a:gd name="connsiteX103" fmla="*/ 38 w 9638"/>
              <a:gd name="connsiteY103" fmla="*/ 9613 h 10000"/>
              <a:gd name="connsiteX0" fmla="*/ 270 w 9736"/>
              <a:gd name="connsiteY0" fmla="*/ 9664 h 9996"/>
              <a:gd name="connsiteX1" fmla="*/ 140 w 9736"/>
              <a:gd name="connsiteY1" fmla="*/ 7878 h 9996"/>
              <a:gd name="connsiteX2" fmla="*/ 6 w 9736"/>
              <a:gd name="connsiteY2" fmla="*/ 4259 h 9996"/>
              <a:gd name="connsiteX3" fmla="*/ 341 w 9736"/>
              <a:gd name="connsiteY3" fmla="*/ 1516 h 9996"/>
              <a:gd name="connsiteX4" fmla="*/ 394 w 9736"/>
              <a:gd name="connsiteY4" fmla="*/ 334 h 9996"/>
              <a:gd name="connsiteX5" fmla="*/ 711 w 9736"/>
              <a:gd name="connsiteY5" fmla="*/ 200 h 9996"/>
              <a:gd name="connsiteX6" fmla="*/ 666 w 9736"/>
              <a:gd name="connsiteY6" fmla="*/ 1235 h 9996"/>
              <a:gd name="connsiteX7" fmla="*/ 803 w 9736"/>
              <a:gd name="connsiteY7" fmla="*/ 1101 h 9996"/>
              <a:gd name="connsiteX8" fmla="*/ 870 w 9736"/>
              <a:gd name="connsiteY8" fmla="*/ 334 h 9996"/>
              <a:gd name="connsiteX9" fmla="*/ 877 w 9736"/>
              <a:gd name="connsiteY9" fmla="*/ 66 h 9996"/>
              <a:gd name="connsiteX10" fmla="*/ 1033 w 9736"/>
              <a:gd name="connsiteY10" fmla="*/ 142 h 9996"/>
              <a:gd name="connsiteX11" fmla="*/ 1033 w 9736"/>
              <a:gd name="connsiteY11" fmla="*/ 584 h 9996"/>
              <a:gd name="connsiteX12" fmla="*/ 1078 w 9736"/>
              <a:gd name="connsiteY12" fmla="*/ 1120 h 9996"/>
              <a:gd name="connsiteX13" fmla="*/ 1239 w 9736"/>
              <a:gd name="connsiteY13" fmla="*/ 1178 h 9996"/>
              <a:gd name="connsiteX14" fmla="*/ 1283 w 9736"/>
              <a:gd name="connsiteY14" fmla="*/ 737 h 9996"/>
              <a:gd name="connsiteX15" fmla="*/ 1260 w 9736"/>
              <a:gd name="connsiteY15" fmla="*/ 277 h 9996"/>
              <a:gd name="connsiteX16" fmla="*/ 1491 w 9736"/>
              <a:gd name="connsiteY16" fmla="*/ 277 h 9996"/>
              <a:gd name="connsiteX17" fmla="*/ 1547 w 9736"/>
              <a:gd name="connsiteY17" fmla="*/ 910 h 9996"/>
              <a:gd name="connsiteX18" fmla="*/ 1571 w 9736"/>
              <a:gd name="connsiteY18" fmla="*/ 1212 h 9996"/>
              <a:gd name="connsiteX19" fmla="*/ 1777 w 9736"/>
              <a:gd name="connsiteY19" fmla="*/ 1176 h 9996"/>
              <a:gd name="connsiteX20" fmla="*/ 1762 w 9736"/>
              <a:gd name="connsiteY20" fmla="*/ 814 h 9996"/>
              <a:gd name="connsiteX21" fmla="*/ 1785 w 9736"/>
              <a:gd name="connsiteY21" fmla="*/ 200 h 9996"/>
              <a:gd name="connsiteX22" fmla="*/ 1968 w 9736"/>
              <a:gd name="connsiteY22" fmla="*/ 162 h 9996"/>
              <a:gd name="connsiteX23" fmla="*/ 2020 w 9736"/>
              <a:gd name="connsiteY23" fmla="*/ 392 h 9996"/>
              <a:gd name="connsiteX24" fmla="*/ 2020 w 9736"/>
              <a:gd name="connsiteY24" fmla="*/ 967 h 9996"/>
              <a:gd name="connsiteX25" fmla="*/ 2201 w 9736"/>
              <a:gd name="connsiteY25" fmla="*/ 1024 h 9996"/>
              <a:gd name="connsiteX26" fmla="*/ 2254 w 9736"/>
              <a:gd name="connsiteY26" fmla="*/ 852 h 9996"/>
              <a:gd name="connsiteX27" fmla="*/ 2228 w 9736"/>
              <a:gd name="connsiteY27" fmla="*/ 411 h 9996"/>
              <a:gd name="connsiteX28" fmla="*/ 2228 w 9736"/>
              <a:gd name="connsiteY28" fmla="*/ 104 h 9996"/>
              <a:gd name="connsiteX29" fmla="*/ 2462 w 9736"/>
              <a:gd name="connsiteY29" fmla="*/ 85 h 9996"/>
              <a:gd name="connsiteX30" fmla="*/ 2494 w 9736"/>
              <a:gd name="connsiteY30" fmla="*/ 495 h 9996"/>
              <a:gd name="connsiteX31" fmla="*/ 2521 w 9736"/>
              <a:gd name="connsiteY31" fmla="*/ 1006 h 9996"/>
              <a:gd name="connsiteX32" fmla="*/ 2777 w 9736"/>
              <a:gd name="connsiteY32" fmla="*/ 1022 h 9996"/>
              <a:gd name="connsiteX33" fmla="*/ 2777 w 9736"/>
              <a:gd name="connsiteY33" fmla="*/ 626 h 9996"/>
              <a:gd name="connsiteX34" fmla="*/ 2802 w 9736"/>
              <a:gd name="connsiteY34" fmla="*/ 97 h 9996"/>
              <a:gd name="connsiteX35" fmla="*/ 3055 w 9736"/>
              <a:gd name="connsiteY35" fmla="*/ 135 h 9996"/>
              <a:gd name="connsiteX36" fmla="*/ 3108 w 9736"/>
              <a:gd name="connsiteY36" fmla="*/ 626 h 9996"/>
              <a:gd name="connsiteX37" fmla="*/ 3159 w 9736"/>
              <a:gd name="connsiteY37" fmla="*/ 1006 h 9996"/>
              <a:gd name="connsiteX38" fmla="*/ 3363 w 9736"/>
              <a:gd name="connsiteY38" fmla="*/ 1022 h 9996"/>
              <a:gd name="connsiteX39" fmla="*/ 3389 w 9736"/>
              <a:gd name="connsiteY39" fmla="*/ 739 h 9996"/>
              <a:gd name="connsiteX40" fmla="*/ 3389 w 9736"/>
              <a:gd name="connsiteY40" fmla="*/ 437 h 9996"/>
              <a:gd name="connsiteX41" fmla="*/ 3477 w 9736"/>
              <a:gd name="connsiteY41" fmla="*/ 85 h 9996"/>
              <a:gd name="connsiteX42" fmla="*/ 3709 w 9736"/>
              <a:gd name="connsiteY42" fmla="*/ 162 h 9996"/>
              <a:gd name="connsiteX43" fmla="*/ 3732 w 9736"/>
              <a:gd name="connsiteY43" fmla="*/ 756 h 9996"/>
              <a:gd name="connsiteX44" fmla="*/ 3724 w 9736"/>
              <a:gd name="connsiteY44" fmla="*/ 1006 h 9996"/>
              <a:gd name="connsiteX45" fmla="*/ 3930 w 9736"/>
              <a:gd name="connsiteY45" fmla="*/ 1080 h 9996"/>
              <a:gd name="connsiteX46" fmla="*/ 4005 w 9736"/>
              <a:gd name="connsiteY46" fmla="*/ 814 h 9996"/>
              <a:gd name="connsiteX47" fmla="*/ 4005 w 9736"/>
              <a:gd name="connsiteY47" fmla="*/ 162 h 9996"/>
              <a:gd name="connsiteX48" fmla="*/ 4235 w 9736"/>
              <a:gd name="connsiteY48" fmla="*/ 162 h 9996"/>
              <a:gd name="connsiteX49" fmla="*/ 4325 w 9736"/>
              <a:gd name="connsiteY49" fmla="*/ 1082 h 9996"/>
              <a:gd name="connsiteX50" fmla="*/ 4543 w 9736"/>
              <a:gd name="connsiteY50" fmla="*/ 1060 h 9996"/>
              <a:gd name="connsiteX51" fmla="*/ 4552 w 9736"/>
              <a:gd name="connsiteY51" fmla="*/ 603 h 9996"/>
              <a:gd name="connsiteX52" fmla="*/ 4666 w 9736"/>
              <a:gd name="connsiteY52" fmla="*/ 181 h 9996"/>
              <a:gd name="connsiteX53" fmla="*/ 4852 w 9736"/>
              <a:gd name="connsiteY53" fmla="*/ 373 h 9996"/>
              <a:gd name="connsiteX54" fmla="*/ 4878 w 9736"/>
              <a:gd name="connsiteY54" fmla="*/ 1212 h 9996"/>
              <a:gd name="connsiteX55" fmla="*/ 5102 w 9736"/>
              <a:gd name="connsiteY55" fmla="*/ 1254 h 9996"/>
              <a:gd name="connsiteX56" fmla="*/ 5147 w 9736"/>
              <a:gd name="connsiteY56" fmla="*/ 872 h 9996"/>
              <a:gd name="connsiteX57" fmla="*/ 5147 w 9736"/>
              <a:gd name="connsiteY57" fmla="*/ 353 h 9996"/>
              <a:gd name="connsiteX58" fmla="*/ 5311 w 9736"/>
              <a:gd name="connsiteY58" fmla="*/ 181 h 9996"/>
              <a:gd name="connsiteX59" fmla="*/ 5513 w 9736"/>
              <a:gd name="connsiteY59" fmla="*/ 449 h 9996"/>
              <a:gd name="connsiteX60" fmla="*/ 5469 w 9736"/>
              <a:gd name="connsiteY60" fmla="*/ 929 h 9996"/>
              <a:gd name="connsiteX61" fmla="*/ 5516 w 9736"/>
              <a:gd name="connsiteY61" fmla="*/ 1250 h 9996"/>
              <a:gd name="connsiteX62" fmla="*/ 5748 w 9736"/>
              <a:gd name="connsiteY62" fmla="*/ 1212 h 9996"/>
              <a:gd name="connsiteX63" fmla="*/ 5799 w 9736"/>
              <a:gd name="connsiteY63" fmla="*/ 286 h 9996"/>
              <a:gd name="connsiteX64" fmla="*/ 6004 w 9736"/>
              <a:gd name="connsiteY64" fmla="*/ 380 h 9996"/>
              <a:gd name="connsiteX65" fmla="*/ 6030 w 9736"/>
              <a:gd name="connsiteY65" fmla="*/ 1156 h 9996"/>
              <a:gd name="connsiteX66" fmla="*/ 6260 w 9736"/>
              <a:gd name="connsiteY66" fmla="*/ 1156 h 9996"/>
              <a:gd name="connsiteX67" fmla="*/ 6255 w 9736"/>
              <a:gd name="connsiteY67" fmla="*/ 699 h 9996"/>
              <a:gd name="connsiteX68" fmla="*/ 6290 w 9736"/>
              <a:gd name="connsiteY68" fmla="*/ 219 h 9996"/>
              <a:gd name="connsiteX69" fmla="*/ 6544 w 9736"/>
              <a:gd name="connsiteY69" fmla="*/ 322 h 9996"/>
              <a:gd name="connsiteX70" fmla="*/ 6658 w 9736"/>
              <a:gd name="connsiteY70" fmla="*/ 1158 h 9996"/>
              <a:gd name="connsiteX71" fmla="*/ 6911 w 9736"/>
              <a:gd name="connsiteY71" fmla="*/ 1101 h 9996"/>
              <a:gd name="connsiteX72" fmla="*/ 6875 w 9736"/>
              <a:gd name="connsiteY72" fmla="*/ 361 h 9996"/>
              <a:gd name="connsiteX73" fmla="*/ 7115 w 9736"/>
              <a:gd name="connsiteY73" fmla="*/ 296 h 9996"/>
              <a:gd name="connsiteX74" fmla="*/ 7160 w 9736"/>
              <a:gd name="connsiteY74" fmla="*/ 699 h 9996"/>
              <a:gd name="connsiteX75" fmla="*/ 7210 w 9736"/>
              <a:gd name="connsiteY75" fmla="*/ 1080 h 9996"/>
              <a:gd name="connsiteX76" fmla="*/ 7362 w 9736"/>
              <a:gd name="connsiteY76" fmla="*/ 1060 h 9996"/>
              <a:gd name="connsiteX77" fmla="*/ 7387 w 9736"/>
              <a:gd name="connsiteY77" fmla="*/ 181 h 9996"/>
              <a:gd name="connsiteX78" fmla="*/ 7527 w 9736"/>
              <a:gd name="connsiteY78" fmla="*/ 181 h 9996"/>
              <a:gd name="connsiteX79" fmla="*/ 7592 w 9736"/>
              <a:gd name="connsiteY79" fmla="*/ 1006 h 9996"/>
              <a:gd name="connsiteX80" fmla="*/ 7797 w 9736"/>
              <a:gd name="connsiteY80" fmla="*/ 1041 h 9996"/>
              <a:gd name="connsiteX81" fmla="*/ 7732 w 9736"/>
              <a:gd name="connsiteY81" fmla="*/ 142 h 9996"/>
              <a:gd name="connsiteX82" fmla="*/ 7969 w 9736"/>
              <a:gd name="connsiteY82" fmla="*/ 162 h 9996"/>
              <a:gd name="connsiteX83" fmla="*/ 8079 w 9736"/>
              <a:gd name="connsiteY83" fmla="*/ 1060 h 9996"/>
              <a:gd name="connsiteX84" fmla="*/ 8336 w 9736"/>
              <a:gd name="connsiteY84" fmla="*/ 1060 h 9996"/>
              <a:gd name="connsiteX85" fmla="*/ 8178 w 9736"/>
              <a:gd name="connsiteY85" fmla="*/ 181 h 9996"/>
              <a:gd name="connsiteX86" fmla="*/ 8410 w 9736"/>
              <a:gd name="connsiteY86" fmla="*/ 66 h 9996"/>
              <a:gd name="connsiteX87" fmla="*/ 8417 w 9736"/>
              <a:gd name="connsiteY87" fmla="*/ 238 h 9996"/>
              <a:gd name="connsiteX88" fmla="*/ 8567 w 9736"/>
              <a:gd name="connsiteY88" fmla="*/ 1041 h 9996"/>
              <a:gd name="connsiteX89" fmla="*/ 8719 w 9736"/>
              <a:gd name="connsiteY89" fmla="*/ 1041 h 9996"/>
              <a:gd name="connsiteX90" fmla="*/ 8716 w 9736"/>
              <a:gd name="connsiteY90" fmla="*/ 85 h 9996"/>
              <a:gd name="connsiteX91" fmla="*/ 8899 w 9736"/>
              <a:gd name="connsiteY91" fmla="*/ 162 h 9996"/>
              <a:gd name="connsiteX92" fmla="*/ 8925 w 9736"/>
              <a:gd name="connsiteY92" fmla="*/ 1080 h 9996"/>
              <a:gd name="connsiteX93" fmla="*/ 9105 w 9736"/>
              <a:gd name="connsiteY93" fmla="*/ 1118 h 9996"/>
              <a:gd name="connsiteX94" fmla="*/ 9105 w 9736"/>
              <a:gd name="connsiteY94" fmla="*/ 200 h 9996"/>
              <a:gd name="connsiteX95" fmla="*/ 9242 w 9736"/>
              <a:gd name="connsiteY95" fmla="*/ 200 h 9996"/>
              <a:gd name="connsiteX96" fmla="*/ 9333 w 9736"/>
              <a:gd name="connsiteY96" fmla="*/ 852 h 9996"/>
              <a:gd name="connsiteX97" fmla="*/ 9723 w 9736"/>
              <a:gd name="connsiteY97" fmla="*/ 3768 h 9996"/>
              <a:gd name="connsiteX98" fmla="*/ 9642 w 9736"/>
              <a:gd name="connsiteY98" fmla="*/ 6836 h 9996"/>
              <a:gd name="connsiteX99" fmla="*/ 9568 w 9736"/>
              <a:gd name="connsiteY99" fmla="*/ 9522 h 9996"/>
              <a:gd name="connsiteX100" fmla="*/ 8079 w 9736"/>
              <a:gd name="connsiteY100" fmla="*/ 9924 h 9996"/>
              <a:gd name="connsiteX101" fmla="*/ 4715 w 9736"/>
              <a:gd name="connsiteY101" fmla="*/ 9943 h 9996"/>
              <a:gd name="connsiteX102" fmla="*/ 1215 w 9736"/>
              <a:gd name="connsiteY102" fmla="*/ 9982 h 9996"/>
              <a:gd name="connsiteX103" fmla="*/ 270 w 9736"/>
              <a:gd name="connsiteY103" fmla="*/ 9664 h 9996"/>
              <a:gd name="connsiteX0" fmla="*/ 277 w 10000"/>
              <a:gd name="connsiteY0" fmla="*/ 9668 h 9993"/>
              <a:gd name="connsiteX1" fmla="*/ 144 w 10000"/>
              <a:gd name="connsiteY1" fmla="*/ 7881 h 9993"/>
              <a:gd name="connsiteX2" fmla="*/ 6 w 10000"/>
              <a:gd name="connsiteY2" fmla="*/ 4261 h 9993"/>
              <a:gd name="connsiteX3" fmla="*/ 350 w 10000"/>
              <a:gd name="connsiteY3" fmla="*/ 1517 h 9993"/>
              <a:gd name="connsiteX4" fmla="*/ 405 w 10000"/>
              <a:gd name="connsiteY4" fmla="*/ 334 h 9993"/>
              <a:gd name="connsiteX5" fmla="*/ 730 w 10000"/>
              <a:gd name="connsiteY5" fmla="*/ 200 h 9993"/>
              <a:gd name="connsiteX6" fmla="*/ 684 w 10000"/>
              <a:gd name="connsiteY6" fmla="*/ 1235 h 9993"/>
              <a:gd name="connsiteX7" fmla="*/ 825 w 10000"/>
              <a:gd name="connsiteY7" fmla="*/ 1101 h 9993"/>
              <a:gd name="connsiteX8" fmla="*/ 894 w 10000"/>
              <a:gd name="connsiteY8" fmla="*/ 334 h 9993"/>
              <a:gd name="connsiteX9" fmla="*/ 901 w 10000"/>
              <a:gd name="connsiteY9" fmla="*/ 66 h 9993"/>
              <a:gd name="connsiteX10" fmla="*/ 1061 w 10000"/>
              <a:gd name="connsiteY10" fmla="*/ 142 h 9993"/>
              <a:gd name="connsiteX11" fmla="*/ 1061 w 10000"/>
              <a:gd name="connsiteY11" fmla="*/ 584 h 9993"/>
              <a:gd name="connsiteX12" fmla="*/ 1107 w 10000"/>
              <a:gd name="connsiteY12" fmla="*/ 1120 h 9993"/>
              <a:gd name="connsiteX13" fmla="*/ 1273 w 10000"/>
              <a:gd name="connsiteY13" fmla="*/ 1178 h 9993"/>
              <a:gd name="connsiteX14" fmla="*/ 1318 w 10000"/>
              <a:gd name="connsiteY14" fmla="*/ 737 h 9993"/>
              <a:gd name="connsiteX15" fmla="*/ 1294 w 10000"/>
              <a:gd name="connsiteY15" fmla="*/ 277 h 9993"/>
              <a:gd name="connsiteX16" fmla="*/ 1531 w 10000"/>
              <a:gd name="connsiteY16" fmla="*/ 277 h 9993"/>
              <a:gd name="connsiteX17" fmla="*/ 1589 w 10000"/>
              <a:gd name="connsiteY17" fmla="*/ 910 h 9993"/>
              <a:gd name="connsiteX18" fmla="*/ 1614 w 10000"/>
              <a:gd name="connsiteY18" fmla="*/ 1212 h 9993"/>
              <a:gd name="connsiteX19" fmla="*/ 1825 w 10000"/>
              <a:gd name="connsiteY19" fmla="*/ 1176 h 9993"/>
              <a:gd name="connsiteX20" fmla="*/ 1810 w 10000"/>
              <a:gd name="connsiteY20" fmla="*/ 814 h 9993"/>
              <a:gd name="connsiteX21" fmla="*/ 1833 w 10000"/>
              <a:gd name="connsiteY21" fmla="*/ 200 h 9993"/>
              <a:gd name="connsiteX22" fmla="*/ 2021 w 10000"/>
              <a:gd name="connsiteY22" fmla="*/ 162 h 9993"/>
              <a:gd name="connsiteX23" fmla="*/ 2075 w 10000"/>
              <a:gd name="connsiteY23" fmla="*/ 392 h 9993"/>
              <a:gd name="connsiteX24" fmla="*/ 2075 w 10000"/>
              <a:gd name="connsiteY24" fmla="*/ 967 h 9993"/>
              <a:gd name="connsiteX25" fmla="*/ 2261 w 10000"/>
              <a:gd name="connsiteY25" fmla="*/ 1024 h 9993"/>
              <a:gd name="connsiteX26" fmla="*/ 2315 w 10000"/>
              <a:gd name="connsiteY26" fmla="*/ 852 h 9993"/>
              <a:gd name="connsiteX27" fmla="*/ 2288 w 10000"/>
              <a:gd name="connsiteY27" fmla="*/ 411 h 9993"/>
              <a:gd name="connsiteX28" fmla="*/ 2288 w 10000"/>
              <a:gd name="connsiteY28" fmla="*/ 104 h 9993"/>
              <a:gd name="connsiteX29" fmla="*/ 2529 w 10000"/>
              <a:gd name="connsiteY29" fmla="*/ 85 h 9993"/>
              <a:gd name="connsiteX30" fmla="*/ 2562 w 10000"/>
              <a:gd name="connsiteY30" fmla="*/ 495 h 9993"/>
              <a:gd name="connsiteX31" fmla="*/ 2589 w 10000"/>
              <a:gd name="connsiteY31" fmla="*/ 1006 h 9993"/>
              <a:gd name="connsiteX32" fmla="*/ 2852 w 10000"/>
              <a:gd name="connsiteY32" fmla="*/ 1022 h 9993"/>
              <a:gd name="connsiteX33" fmla="*/ 2852 w 10000"/>
              <a:gd name="connsiteY33" fmla="*/ 626 h 9993"/>
              <a:gd name="connsiteX34" fmla="*/ 2878 w 10000"/>
              <a:gd name="connsiteY34" fmla="*/ 97 h 9993"/>
              <a:gd name="connsiteX35" fmla="*/ 3138 w 10000"/>
              <a:gd name="connsiteY35" fmla="*/ 135 h 9993"/>
              <a:gd name="connsiteX36" fmla="*/ 3192 w 10000"/>
              <a:gd name="connsiteY36" fmla="*/ 626 h 9993"/>
              <a:gd name="connsiteX37" fmla="*/ 3245 w 10000"/>
              <a:gd name="connsiteY37" fmla="*/ 1006 h 9993"/>
              <a:gd name="connsiteX38" fmla="*/ 3454 w 10000"/>
              <a:gd name="connsiteY38" fmla="*/ 1022 h 9993"/>
              <a:gd name="connsiteX39" fmla="*/ 3481 w 10000"/>
              <a:gd name="connsiteY39" fmla="*/ 739 h 9993"/>
              <a:gd name="connsiteX40" fmla="*/ 3481 w 10000"/>
              <a:gd name="connsiteY40" fmla="*/ 437 h 9993"/>
              <a:gd name="connsiteX41" fmla="*/ 3571 w 10000"/>
              <a:gd name="connsiteY41" fmla="*/ 85 h 9993"/>
              <a:gd name="connsiteX42" fmla="*/ 3810 w 10000"/>
              <a:gd name="connsiteY42" fmla="*/ 162 h 9993"/>
              <a:gd name="connsiteX43" fmla="*/ 3833 w 10000"/>
              <a:gd name="connsiteY43" fmla="*/ 756 h 9993"/>
              <a:gd name="connsiteX44" fmla="*/ 3825 w 10000"/>
              <a:gd name="connsiteY44" fmla="*/ 1006 h 9993"/>
              <a:gd name="connsiteX45" fmla="*/ 4037 w 10000"/>
              <a:gd name="connsiteY45" fmla="*/ 1080 h 9993"/>
              <a:gd name="connsiteX46" fmla="*/ 4114 w 10000"/>
              <a:gd name="connsiteY46" fmla="*/ 814 h 9993"/>
              <a:gd name="connsiteX47" fmla="*/ 4114 w 10000"/>
              <a:gd name="connsiteY47" fmla="*/ 162 h 9993"/>
              <a:gd name="connsiteX48" fmla="*/ 4350 w 10000"/>
              <a:gd name="connsiteY48" fmla="*/ 162 h 9993"/>
              <a:gd name="connsiteX49" fmla="*/ 4442 w 10000"/>
              <a:gd name="connsiteY49" fmla="*/ 1082 h 9993"/>
              <a:gd name="connsiteX50" fmla="*/ 4666 w 10000"/>
              <a:gd name="connsiteY50" fmla="*/ 1060 h 9993"/>
              <a:gd name="connsiteX51" fmla="*/ 4675 w 10000"/>
              <a:gd name="connsiteY51" fmla="*/ 603 h 9993"/>
              <a:gd name="connsiteX52" fmla="*/ 4793 w 10000"/>
              <a:gd name="connsiteY52" fmla="*/ 181 h 9993"/>
              <a:gd name="connsiteX53" fmla="*/ 4984 w 10000"/>
              <a:gd name="connsiteY53" fmla="*/ 373 h 9993"/>
              <a:gd name="connsiteX54" fmla="*/ 5010 w 10000"/>
              <a:gd name="connsiteY54" fmla="*/ 1212 h 9993"/>
              <a:gd name="connsiteX55" fmla="*/ 5240 w 10000"/>
              <a:gd name="connsiteY55" fmla="*/ 1255 h 9993"/>
              <a:gd name="connsiteX56" fmla="*/ 5287 w 10000"/>
              <a:gd name="connsiteY56" fmla="*/ 872 h 9993"/>
              <a:gd name="connsiteX57" fmla="*/ 5287 w 10000"/>
              <a:gd name="connsiteY57" fmla="*/ 353 h 9993"/>
              <a:gd name="connsiteX58" fmla="*/ 5455 w 10000"/>
              <a:gd name="connsiteY58" fmla="*/ 181 h 9993"/>
              <a:gd name="connsiteX59" fmla="*/ 5662 w 10000"/>
              <a:gd name="connsiteY59" fmla="*/ 449 h 9993"/>
              <a:gd name="connsiteX60" fmla="*/ 5617 w 10000"/>
              <a:gd name="connsiteY60" fmla="*/ 929 h 9993"/>
              <a:gd name="connsiteX61" fmla="*/ 5666 w 10000"/>
              <a:gd name="connsiteY61" fmla="*/ 1251 h 9993"/>
              <a:gd name="connsiteX62" fmla="*/ 5904 w 10000"/>
              <a:gd name="connsiteY62" fmla="*/ 1212 h 9993"/>
              <a:gd name="connsiteX63" fmla="*/ 5956 w 10000"/>
              <a:gd name="connsiteY63" fmla="*/ 286 h 9993"/>
              <a:gd name="connsiteX64" fmla="*/ 6167 w 10000"/>
              <a:gd name="connsiteY64" fmla="*/ 380 h 9993"/>
              <a:gd name="connsiteX65" fmla="*/ 6194 w 10000"/>
              <a:gd name="connsiteY65" fmla="*/ 1156 h 9993"/>
              <a:gd name="connsiteX66" fmla="*/ 6430 w 10000"/>
              <a:gd name="connsiteY66" fmla="*/ 1156 h 9993"/>
              <a:gd name="connsiteX67" fmla="*/ 6425 w 10000"/>
              <a:gd name="connsiteY67" fmla="*/ 699 h 9993"/>
              <a:gd name="connsiteX68" fmla="*/ 6461 w 10000"/>
              <a:gd name="connsiteY68" fmla="*/ 219 h 9993"/>
              <a:gd name="connsiteX69" fmla="*/ 6721 w 10000"/>
              <a:gd name="connsiteY69" fmla="*/ 322 h 9993"/>
              <a:gd name="connsiteX70" fmla="*/ 6839 w 10000"/>
              <a:gd name="connsiteY70" fmla="*/ 1158 h 9993"/>
              <a:gd name="connsiteX71" fmla="*/ 7098 w 10000"/>
              <a:gd name="connsiteY71" fmla="*/ 1101 h 9993"/>
              <a:gd name="connsiteX72" fmla="*/ 7061 w 10000"/>
              <a:gd name="connsiteY72" fmla="*/ 361 h 9993"/>
              <a:gd name="connsiteX73" fmla="*/ 7308 w 10000"/>
              <a:gd name="connsiteY73" fmla="*/ 296 h 9993"/>
              <a:gd name="connsiteX74" fmla="*/ 7354 w 10000"/>
              <a:gd name="connsiteY74" fmla="*/ 699 h 9993"/>
              <a:gd name="connsiteX75" fmla="*/ 7406 w 10000"/>
              <a:gd name="connsiteY75" fmla="*/ 1080 h 9993"/>
              <a:gd name="connsiteX76" fmla="*/ 7562 w 10000"/>
              <a:gd name="connsiteY76" fmla="*/ 1060 h 9993"/>
              <a:gd name="connsiteX77" fmla="*/ 7587 w 10000"/>
              <a:gd name="connsiteY77" fmla="*/ 181 h 9993"/>
              <a:gd name="connsiteX78" fmla="*/ 7731 w 10000"/>
              <a:gd name="connsiteY78" fmla="*/ 181 h 9993"/>
              <a:gd name="connsiteX79" fmla="*/ 7798 w 10000"/>
              <a:gd name="connsiteY79" fmla="*/ 1006 h 9993"/>
              <a:gd name="connsiteX80" fmla="*/ 8008 w 10000"/>
              <a:gd name="connsiteY80" fmla="*/ 1041 h 9993"/>
              <a:gd name="connsiteX81" fmla="*/ 7942 w 10000"/>
              <a:gd name="connsiteY81" fmla="*/ 142 h 9993"/>
              <a:gd name="connsiteX82" fmla="*/ 8185 w 10000"/>
              <a:gd name="connsiteY82" fmla="*/ 162 h 9993"/>
              <a:gd name="connsiteX83" fmla="*/ 8298 w 10000"/>
              <a:gd name="connsiteY83" fmla="*/ 1060 h 9993"/>
              <a:gd name="connsiteX84" fmla="*/ 8562 w 10000"/>
              <a:gd name="connsiteY84" fmla="*/ 1060 h 9993"/>
              <a:gd name="connsiteX85" fmla="*/ 8400 w 10000"/>
              <a:gd name="connsiteY85" fmla="*/ 181 h 9993"/>
              <a:gd name="connsiteX86" fmla="*/ 8638 w 10000"/>
              <a:gd name="connsiteY86" fmla="*/ 66 h 9993"/>
              <a:gd name="connsiteX87" fmla="*/ 8645 w 10000"/>
              <a:gd name="connsiteY87" fmla="*/ 238 h 9993"/>
              <a:gd name="connsiteX88" fmla="*/ 8799 w 10000"/>
              <a:gd name="connsiteY88" fmla="*/ 1041 h 9993"/>
              <a:gd name="connsiteX89" fmla="*/ 8955 w 10000"/>
              <a:gd name="connsiteY89" fmla="*/ 1041 h 9993"/>
              <a:gd name="connsiteX90" fmla="*/ 8952 w 10000"/>
              <a:gd name="connsiteY90" fmla="*/ 85 h 9993"/>
              <a:gd name="connsiteX91" fmla="*/ 9140 w 10000"/>
              <a:gd name="connsiteY91" fmla="*/ 162 h 9993"/>
              <a:gd name="connsiteX92" fmla="*/ 9167 w 10000"/>
              <a:gd name="connsiteY92" fmla="*/ 1080 h 9993"/>
              <a:gd name="connsiteX93" fmla="*/ 9352 w 10000"/>
              <a:gd name="connsiteY93" fmla="*/ 1118 h 9993"/>
              <a:gd name="connsiteX94" fmla="*/ 9352 w 10000"/>
              <a:gd name="connsiteY94" fmla="*/ 200 h 9993"/>
              <a:gd name="connsiteX95" fmla="*/ 9493 w 10000"/>
              <a:gd name="connsiteY95" fmla="*/ 200 h 9993"/>
              <a:gd name="connsiteX96" fmla="*/ 9586 w 10000"/>
              <a:gd name="connsiteY96" fmla="*/ 852 h 9993"/>
              <a:gd name="connsiteX97" fmla="*/ 9987 w 10000"/>
              <a:gd name="connsiteY97" fmla="*/ 3770 h 9993"/>
              <a:gd name="connsiteX98" fmla="*/ 9903 w 10000"/>
              <a:gd name="connsiteY98" fmla="*/ 6839 h 9993"/>
              <a:gd name="connsiteX99" fmla="*/ 9827 w 10000"/>
              <a:gd name="connsiteY99" fmla="*/ 9526 h 9993"/>
              <a:gd name="connsiteX100" fmla="*/ 8298 w 10000"/>
              <a:gd name="connsiteY100" fmla="*/ 9928 h 9993"/>
              <a:gd name="connsiteX101" fmla="*/ 4589 w 10000"/>
              <a:gd name="connsiteY101" fmla="*/ 9896 h 9993"/>
              <a:gd name="connsiteX102" fmla="*/ 1248 w 10000"/>
              <a:gd name="connsiteY102" fmla="*/ 9986 h 9993"/>
              <a:gd name="connsiteX103" fmla="*/ 277 w 10000"/>
              <a:gd name="connsiteY103" fmla="*/ 9668 h 9993"/>
              <a:gd name="connsiteX0" fmla="*/ 277 w 10000"/>
              <a:gd name="connsiteY0" fmla="*/ 9675 h 10000"/>
              <a:gd name="connsiteX1" fmla="*/ 144 w 10000"/>
              <a:gd name="connsiteY1" fmla="*/ 7887 h 10000"/>
              <a:gd name="connsiteX2" fmla="*/ 6 w 10000"/>
              <a:gd name="connsiteY2" fmla="*/ 4264 h 10000"/>
              <a:gd name="connsiteX3" fmla="*/ 350 w 10000"/>
              <a:gd name="connsiteY3" fmla="*/ 1518 h 10000"/>
              <a:gd name="connsiteX4" fmla="*/ 405 w 10000"/>
              <a:gd name="connsiteY4" fmla="*/ 334 h 10000"/>
              <a:gd name="connsiteX5" fmla="*/ 730 w 10000"/>
              <a:gd name="connsiteY5" fmla="*/ 200 h 10000"/>
              <a:gd name="connsiteX6" fmla="*/ 684 w 10000"/>
              <a:gd name="connsiteY6" fmla="*/ 1236 h 10000"/>
              <a:gd name="connsiteX7" fmla="*/ 825 w 10000"/>
              <a:gd name="connsiteY7" fmla="*/ 1102 h 10000"/>
              <a:gd name="connsiteX8" fmla="*/ 894 w 10000"/>
              <a:gd name="connsiteY8" fmla="*/ 334 h 10000"/>
              <a:gd name="connsiteX9" fmla="*/ 901 w 10000"/>
              <a:gd name="connsiteY9" fmla="*/ 66 h 10000"/>
              <a:gd name="connsiteX10" fmla="*/ 1061 w 10000"/>
              <a:gd name="connsiteY10" fmla="*/ 142 h 10000"/>
              <a:gd name="connsiteX11" fmla="*/ 1061 w 10000"/>
              <a:gd name="connsiteY11" fmla="*/ 584 h 10000"/>
              <a:gd name="connsiteX12" fmla="*/ 1107 w 10000"/>
              <a:gd name="connsiteY12" fmla="*/ 1121 h 10000"/>
              <a:gd name="connsiteX13" fmla="*/ 1273 w 10000"/>
              <a:gd name="connsiteY13" fmla="*/ 1179 h 10000"/>
              <a:gd name="connsiteX14" fmla="*/ 1318 w 10000"/>
              <a:gd name="connsiteY14" fmla="*/ 738 h 10000"/>
              <a:gd name="connsiteX15" fmla="*/ 1294 w 10000"/>
              <a:gd name="connsiteY15" fmla="*/ 277 h 10000"/>
              <a:gd name="connsiteX16" fmla="*/ 1531 w 10000"/>
              <a:gd name="connsiteY16" fmla="*/ 277 h 10000"/>
              <a:gd name="connsiteX17" fmla="*/ 1589 w 10000"/>
              <a:gd name="connsiteY17" fmla="*/ 911 h 10000"/>
              <a:gd name="connsiteX18" fmla="*/ 1614 w 10000"/>
              <a:gd name="connsiteY18" fmla="*/ 1213 h 10000"/>
              <a:gd name="connsiteX19" fmla="*/ 1825 w 10000"/>
              <a:gd name="connsiteY19" fmla="*/ 1177 h 10000"/>
              <a:gd name="connsiteX20" fmla="*/ 1810 w 10000"/>
              <a:gd name="connsiteY20" fmla="*/ 815 h 10000"/>
              <a:gd name="connsiteX21" fmla="*/ 1833 w 10000"/>
              <a:gd name="connsiteY21" fmla="*/ 200 h 10000"/>
              <a:gd name="connsiteX22" fmla="*/ 2021 w 10000"/>
              <a:gd name="connsiteY22" fmla="*/ 162 h 10000"/>
              <a:gd name="connsiteX23" fmla="*/ 2075 w 10000"/>
              <a:gd name="connsiteY23" fmla="*/ 392 h 10000"/>
              <a:gd name="connsiteX24" fmla="*/ 2075 w 10000"/>
              <a:gd name="connsiteY24" fmla="*/ 968 h 10000"/>
              <a:gd name="connsiteX25" fmla="*/ 2261 w 10000"/>
              <a:gd name="connsiteY25" fmla="*/ 1025 h 10000"/>
              <a:gd name="connsiteX26" fmla="*/ 2315 w 10000"/>
              <a:gd name="connsiteY26" fmla="*/ 853 h 10000"/>
              <a:gd name="connsiteX27" fmla="*/ 2288 w 10000"/>
              <a:gd name="connsiteY27" fmla="*/ 411 h 10000"/>
              <a:gd name="connsiteX28" fmla="*/ 2288 w 10000"/>
              <a:gd name="connsiteY28" fmla="*/ 104 h 10000"/>
              <a:gd name="connsiteX29" fmla="*/ 2529 w 10000"/>
              <a:gd name="connsiteY29" fmla="*/ 85 h 10000"/>
              <a:gd name="connsiteX30" fmla="*/ 2562 w 10000"/>
              <a:gd name="connsiteY30" fmla="*/ 495 h 10000"/>
              <a:gd name="connsiteX31" fmla="*/ 2589 w 10000"/>
              <a:gd name="connsiteY31" fmla="*/ 1007 h 10000"/>
              <a:gd name="connsiteX32" fmla="*/ 2852 w 10000"/>
              <a:gd name="connsiteY32" fmla="*/ 1023 h 10000"/>
              <a:gd name="connsiteX33" fmla="*/ 2852 w 10000"/>
              <a:gd name="connsiteY33" fmla="*/ 626 h 10000"/>
              <a:gd name="connsiteX34" fmla="*/ 2878 w 10000"/>
              <a:gd name="connsiteY34" fmla="*/ 97 h 10000"/>
              <a:gd name="connsiteX35" fmla="*/ 3138 w 10000"/>
              <a:gd name="connsiteY35" fmla="*/ 135 h 10000"/>
              <a:gd name="connsiteX36" fmla="*/ 3192 w 10000"/>
              <a:gd name="connsiteY36" fmla="*/ 626 h 10000"/>
              <a:gd name="connsiteX37" fmla="*/ 3245 w 10000"/>
              <a:gd name="connsiteY37" fmla="*/ 1007 h 10000"/>
              <a:gd name="connsiteX38" fmla="*/ 3454 w 10000"/>
              <a:gd name="connsiteY38" fmla="*/ 1023 h 10000"/>
              <a:gd name="connsiteX39" fmla="*/ 3481 w 10000"/>
              <a:gd name="connsiteY39" fmla="*/ 740 h 10000"/>
              <a:gd name="connsiteX40" fmla="*/ 3481 w 10000"/>
              <a:gd name="connsiteY40" fmla="*/ 437 h 10000"/>
              <a:gd name="connsiteX41" fmla="*/ 3571 w 10000"/>
              <a:gd name="connsiteY41" fmla="*/ 85 h 10000"/>
              <a:gd name="connsiteX42" fmla="*/ 3810 w 10000"/>
              <a:gd name="connsiteY42" fmla="*/ 162 h 10000"/>
              <a:gd name="connsiteX43" fmla="*/ 3833 w 10000"/>
              <a:gd name="connsiteY43" fmla="*/ 757 h 10000"/>
              <a:gd name="connsiteX44" fmla="*/ 3825 w 10000"/>
              <a:gd name="connsiteY44" fmla="*/ 1007 h 10000"/>
              <a:gd name="connsiteX45" fmla="*/ 4037 w 10000"/>
              <a:gd name="connsiteY45" fmla="*/ 1081 h 10000"/>
              <a:gd name="connsiteX46" fmla="*/ 4114 w 10000"/>
              <a:gd name="connsiteY46" fmla="*/ 815 h 10000"/>
              <a:gd name="connsiteX47" fmla="*/ 4114 w 10000"/>
              <a:gd name="connsiteY47" fmla="*/ 162 h 10000"/>
              <a:gd name="connsiteX48" fmla="*/ 4350 w 10000"/>
              <a:gd name="connsiteY48" fmla="*/ 162 h 10000"/>
              <a:gd name="connsiteX49" fmla="*/ 4442 w 10000"/>
              <a:gd name="connsiteY49" fmla="*/ 1083 h 10000"/>
              <a:gd name="connsiteX50" fmla="*/ 4666 w 10000"/>
              <a:gd name="connsiteY50" fmla="*/ 1061 h 10000"/>
              <a:gd name="connsiteX51" fmla="*/ 4675 w 10000"/>
              <a:gd name="connsiteY51" fmla="*/ 603 h 10000"/>
              <a:gd name="connsiteX52" fmla="*/ 4793 w 10000"/>
              <a:gd name="connsiteY52" fmla="*/ 181 h 10000"/>
              <a:gd name="connsiteX53" fmla="*/ 4984 w 10000"/>
              <a:gd name="connsiteY53" fmla="*/ 373 h 10000"/>
              <a:gd name="connsiteX54" fmla="*/ 5010 w 10000"/>
              <a:gd name="connsiteY54" fmla="*/ 1213 h 10000"/>
              <a:gd name="connsiteX55" fmla="*/ 5240 w 10000"/>
              <a:gd name="connsiteY55" fmla="*/ 1256 h 10000"/>
              <a:gd name="connsiteX56" fmla="*/ 5287 w 10000"/>
              <a:gd name="connsiteY56" fmla="*/ 873 h 10000"/>
              <a:gd name="connsiteX57" fmla="*/ 5287 w 10000"/>
              <a:gd name="connsiteY57" fmla="*/ 353 h 10000"/>
              <a:gd name="connsiteX58" fmla="*/ 5455 w 10000"/>
              <a:gd name="connsiteY58" fmla="*/ 181 h 10000"/>
              <a:gd name="connsiteX59" fmla="*/ 5662 w 10000"/>
              <a:gd name="connsiteY59" fmla="*/ 449 h 10000"/>
              <a:gd name="connsiteX60" fmla="*/ 5617 w 10000"/>
              <a:gd name="connsiteY60" fmla="*/ 930 h 10000"/>
              <a:gd name="connsiteX61" fmla="*/ 5666 w 10000"/>
              <a:gd name="connsiteY61" fmla="*/ 1252 h 10000"/>
              <a:gd name="connsiteX62" fmla="*/ 5904 w 10000"/>
              <a:gd name="connsiteY62" fmla="*/ 1213 h 10000"/>
              <a:gd name="connsiteX63" fmla="*/ 5956 w 10000"/>
              <a:gd name="connsiteY63" fmla="*/ 286 h 10000"/>
              <a:gd name="connsiteX64" fmla="*/ 6167 w 10000"/>
              <a:gd name="connsiteY64" fmla="*/ 380 h 10000"/>
              <a:gd name="connsiteX65" fmla="*/ 6194 w 10000"/>
              <a:gd name="connsiteY65" fmla="*/ 1157 h 10000"/>
              <a:gd name="connsiteX66" fmla="*/ 6430 w 10000"/>
              <a:gd name="connsiteY66" fmla="*/ 1157 h 10000"/>
              <a:gd name="connsiteX67" fmla="*/ 6425 w 10000"/>
              <a:gd name="connsiteY67" fmla="*/ 699 h 10000"/>
              <a:gd name="connsiteX68" fmla="*/ 6461 w 10000"/>
              <a:gd name="connsiteY68" fmla="*/ 219 h 10000"/>
              <a:gd name="connsiteX69" fmla="*/ 6721 w 10000"/>
              <a:gd name="connsiteY69" fmla="*/ 322 h 10000"/>
              <a:gd name="connsiteX70" fmla="*/ 6839 w 10000"/>
              <a:gd name="connsiteY70" fmla="*/ 1159 h 10000"/>
              <a:gd name="connsiteX71" fmla="*/ 7098 w 10000"/>
              <a:gd name="connsiteY71" fmla="*/ 1102 h 10000"/>
              <a:gd name="connsiteX72" fmla="*/ 7061 w 10000"/>
              <a:gd name="connsiteY72" fmla="*/ 361 h 10000"/>
              <a:gd name="connsiteX73" fmla="*/ 7308 w 10000"/>
              <a:gd name="connsiteY73" fmla="*/ 296 h 10000"/>
              <a:gd name="connsiteX74" fmla="*/ 7354 w 10000"/>
              <a:gd name="connsiteY74" fmla="*/ 699 h 10000"/>
              <a:gd name="connsiteX75" fmla="*/ 7406 w 10000"/>
              <a:gd name="connsiteY75" fmla="*/ 1081 h 10000"/>
              <a:gd name="connsiteX76" fmla="*/ 7562 w 10000"/>
              <a:gd name="connsiteY76" fmla="*/ 1061 h 10000"/>
              <a:gd name="connsiteX77" fmla="*/ 7587 w 10000"/>
              <a:gd name="connsiteY77" fmla="*/ 181 h 10000"/>
              <a:gd name="connsiteX78" fmla="*/ 7731 w 10000"/>
              <a:gd name="connsiteY78" fmla="*/ 181 h 10000"/>
              <a:gd name="connsiteX79" fmla="*/ 7798 w 10000"/>
              <a:gd name="connsiteY79" fmla="*/ 1007 h 10000"/>
              <a:gd name="connsiteX80" fmla="*/ 8008 w 10000"/>
              <a:gd name="connsiteY80" fmla="*/ 1042 h 10000"/>
              <a:gd name="connsiteX81" fmla="*/ 7942 w 10000"/>
              <a:gd name="connsiteY81" fmla="*/ 142 h 10000"/>
              <a:gd name="connsiteX82" fmla="*/ 8185 w 10000"/>
              <a:gd name="connsiteY82" fmla="*/ 162 h 10000"/>
              <a:gd name="connsiteX83" fmla="*/ 8298 w 10000"/>
              <a:gd name="connsiteY83" fmla="*/ 1061 h 10000"/>
              <a:gd name="connsiteX84" fmla="*/ 8562 w 10000"/>
              <a:gd name="connsiteY84" fmla="*/ 1061 h 10000"/>
              <a:gd name="connsiteX85" fmla="*/ 8400 w 10000"/>
              <a:gd name="connsiteY85" fmla="*/ 181 h 10000"/>
              <a:gd name="connsiteX86" fmla="*/ 8638 w 10000"/>
              <a:gd name="connsiteY86" fmla="*/ 66 h 10000"/>
              <a:gd name="connsiteX87" fmla="*/ 8645 w 10000"/>
              <a:gd name="connsiteY87" fmla="*/ 238 h 10000"/>
              <a:gd name="connsiteX88" fmla="*/ 8799 w 10000"/>
              <a:gd name="connsiteY88" fmla="*/ 1042 h 10000"/>
              <a:gd name="connsiteX89" fmla="*/ 8955 w 10000"/>
              <a:gd name="connsiteY89" fmla="*/ 1042 h 10000"/>
              <a:gd name="connsiteX90" fmla="*/ 8952 w 10000"/>
              <a:gd name="connsiteY90" fmla="*/ 85 h 10000"/>
              <a:gd name="connsiteX91" fmla="*/ 9140 w 10000"/>
              <a:gd name="connsiteY91" fmla="*/ 162 h 10000"/>
              <a:gd name="connsiteX92" fmla="*/ 9167 w 10000"/>
              <a:gd name="connsiteY92" fmla="*/ 1081 h 10000"/>
              <a:gd name="connsiteX93" fmla="*/ 9352 w 10000"/>
              <a:gd name="connsiteY93" fmla="*/ 1119 h 10000"/>
              <a:gd name="connsiteX94" fmla="*/ 9352 w 10000"/>
              <a:gd name="connsiteY94" fmla="*/ 200 h 10000"/>
              <a:gd name="connsiteX95" fmla="*/ 9493 w 10000"/>
              <a:gd name="connsiteY95" fmla="*/ 200 h 10000"/>
              <a:gd name="connsiteX96" fmla="*/ 9586 w 10000"/>
              <a:gd name="connsiteY96" fmla="*/ 853 h 10000"/>
              <a:gd name="connsiteX97" fmla="*/ 9987 w 10000"/>
              <a:gd name="connsiteY97" fmla="*/ 3773 h 10000"/>
              <a:gd name="connsiteX98" fmla="*/ 9903 w 10000"/>
              <a:gd name="connsiteY98" fmla="*/ 6844 h 10000"/>
              <a:gd name="connsiteX99" fmla="*/ 9827 w 10000"/>
              <a:gd name="connsiteY99" fmla="*/ 9533 h 10000"/>
              <a:gd name="connsiteX100" fmla="*/ 8298 w 10000"/>
              <a:gd name="connsiteY100" fmla="*/ 9935 h 10000"/>
              <a:gd name="connsiteX101" fmla="*/ 4589 w 10000"/>
              <a:gd name="connsiteY101" fmla="*/ 9903 h 10000"/>
              <a:gd name="connsiteX102" fmla="*/ 1248 w 10000"/>
              <a:gd name="connsiteY102" fmla="*/ 9993 h 10000"/>
              <a:gd name="connsiteX103" fmla="*/ 277 w 10000"/>
              <a:gd name="connsiteY103" fmla="*/ 9675 h 10000"/>
              <a:gd name="connsiteX0" fmla="*/ 277 w 10000"/>
              <a:gd name="connsiteY0" fmla="*/ 9675 h 9998"/>
              <a:gd name="connsiteX1" fmla="*/ 144 w 10000"/>
              <a:gd name="connsiteY1" fmla="*/ 7887 h 9998"/>
              <a:gd name="connsiteX2" fmla="*/ 6 w 10000"/>
              <a:gd name="connsiteY2" fmla="*/ 4264 h 9998"/>
              <a:gd name="connsiteX3" fmla="*/ 350 w 10000"/>
              <a:gd name="connsiteY3" fmla="*/ 1518 h 9998"/>
              <a:gd name="connsiteX4" fmla="*/ 405 w 10000"/>
              <a:gd name="connsiteY4" fmla="*/ 334 h 9998"/>
              <a:gd name="connsiteX5" fmla="*/ 730 w 10000"/>
              <a:gd name="connsiteY5" fmla="*/ 200 h 9998"/>
              <a:gd name="connsiteX6" fmla="*/ 684 w 10000"/>
              <a:gd name="connsiteY6" fmla="*/ 1236 h 9998"/>
              <a:gd name="connsiteX7" fmla="*/ 825 w 10000"/>
              <a:gd name="connsiteY7" fmla="*/ 1102 h 9998"/>
              <a:gd name="connsiteX8" fmla="*/ 894 w 10000"/>
              <a:gd name="connsiteY8" fmla="*/ 334 h 9998"/>
              <a:gd name="connsiteX9" fmla="*/ 901 w 10000"/>
              <a:gd name="connsiteY9" fmla="*/ 66 h 9998"/>
              <a:gd name="connsiteX10" fmla="*/ 1061 w 10000"/>
              <a:gd name="connsiteY10" fmla="*/ 142 h 9998"/>
              <a:gd name="connsiteX11" fmla="*/ 1061 w 10000"/>
              <a:gd name="connsiteY11" fmla="*/ 584 h 9998"/>
              <a:gd name="connsiteX12" fmla="*/ 1107 w 10000"/>
              <a:gd name="connsiteY12" fmla="*/ 1121 h 9998"/>
              <a:gd name="connsiteX13" fmla="*/ 1273 w 10000"/>
              <a:gd name="connsiteY13" fmla="*/ 1179 h 9998"/>
              <a:gd name="connsiteX14" fmla="*/ 1318 w 10000"/>
              <a:gd name="connsiteY14" fmla="*/ 738 h 9998"/>
              <a:gd name="connsiteX15" fmla="*/ 1294 w 10000"/>
              <a:gd name="connsiteY15" fmla="*/ 277 h 9998"/>
              <a:gd name="connsiteX16" fmla="*/ 1531 w 10000"/>
              <a:gd name="connsiteY16" fmla="*/ 277 h 9998"/>
              <a:gd name="connsiteX17" fmla="*/ 1589 w 10000"/>
              <a:gd name="connsiteY17" fmla="*/ 911 h 9998"/>
              <a:gd name="connsiteX18" fmla="*/ 1614 w 10000"/>
              <a:gd name="connsiteY18" fmla="*/ 1213 h 9998"/>
              <a:gd name="connsiteX19" fmla="*/ 1825 w 10000"/>
              <a:gd name="connsiteY19" fmla="*/ 1177 h 9998"/>
              <a:gd name="connsiteX20" fmla="*/ 1810 w 10000"/>
              <a:gd name="connsiteY20" fmla="*/ 815 h 9998"/>
              <a:gd name="connsiteX21" fmla="*/ 1833 w 10000"/>
              <a:gd name="connsiteY21" fmla="*/ 200 h 9998"/>
              <a:gd name="connsiteX22" fmla="*/ 2021 w 10000"/>
              <a:gd name="connsiteY22" fmla="*/ 162 h 9998"/>
              <a:gd name="connsiteX23" fmla="*/ 2075 w 10000"/>
              <a:gd name="connsiteY23" fmla="*/ 392 h 9998"/>
              <a:gd name="connsiteX24" fmla="*/ 2075 w 10000"/>
              <a:gd name="connsiteY24" fmla="*/ 968 h 9998"/>
              <a:gd name="connsiteX25" fmla="*/ 2261 w 10000"/>
              <a:gd name="connsiteY25" fmla="*/ 1025 h 9998"/>
              <a:gd name="connsiteX26" fmla="*/ 2315 w 10000"/>
              <a:gd name="connsiteY26" fmla="*/ 853 h 9998"/>
              <a:gd name="connsiteX27" fmla="*/ 2288 w 10000"/>
              <a:gd name="connsiteY27" fmla="*/ 411 h 9998"/>
              <a:gd name="connsiteX28" fmla="*/ 2288 w 10000"/>
              <a:gd name="connsiteY28" fmla="*/ 104 h 9998"/>
              <a:gd name="connsiteX29" fmla="*/ 2529 w 10000"/>
              <a:gd name="connsiteY29" fmla="*/ 85 h 9998"/>
              <a:gd name="connsiteX30" fmla="*/ 2562 w 10000"/>
              <a:gd name="connsiteY30" fmla="*/ 495 h 9998"/>
              <a:gd name="connsiteX31" fmla="*/ 2589 w 10000"/>
              <a:gd name="connsiteY31" fmla="*/ 1007 h 9998"/>
              <a:gd name="connsiteX32" fmla="*/ 2852 w 10000"/>
              <a:gd name="connsiteY32" fmla="*/ 1023 h 9998"/>
              <a:gd name="connsiteX33" fmla="*/ 2852 w 10000"/>
              <a:gd name="connsiteY33" fmla="*/ 626 h 9998"/>
              <a:gd name="connsiteX34" fmla="*/ 2878 w 10000"/>
              <a:gd name="connsiteY34" fmla="*/ 97 h 9998"/>
              <a:gd name="connsiteX35" fmla="*/ 3138 w 10000"/>
              <a:gd name="connsiteY35" fmla="*/ 135 h 9998"/>
              <a:gd name="connsiteX36" fmla="*/ 3192 w 10000"/>
              <a:gd name="connsiteY36" fmla="*/ 626 h 9998"/>
              <a:gd name="connsiteX37" fmla="*/ 3245 w 10000"/>
              <a:gd name="connsiteY37" fmla="*/ 1007 h 9998"/>
              <a:gd name="connsiteX38" fmla="*/ 3454 w 10000"/>
              <a:gd name="connsiteY38" fmla="*/ 1023 h 9998"/>
              <a:gd name="connsiteX39" fmla="*/ 3481 w 10000"/>
              <a:gd name="connsiteY39" fmla="*/ 740 h 9998"/>
              <a:gd name="connsiteX40" fmla="*/ 3481 w 10000"/>
              <a:gd name="connsiteY40" fmla="*/ 437 h 9998"/>
              <a:gd name="connsiteX41" fmla="*/ 3571 w 10000"/>
              <a:gd name="connsiteY41" fmla="*/ 85 h 9998"/>
              <a:gd name="connsiteX42" fmla="*/ 3810 w 10000"/>
              <a:gd name="connsiteY42" fmla="*/ 162 h 9998"/>
              <a:gd name="connsiteX43" fmla="*/ 3833 w 10000"/>
              <a:gd name="connsiteY43" fmla="*/ 757 h 9998"/>
              <a:gd name="connsiteX44" fmla="*/ 3825 w 10000"/>
              <a:gd name="connsiteY44" fmla="*/ 1007 h 9998"/>
              <a:gd name="connsiteX45" fmla="*/ 4037 w 10000"/>
              <a:gd name="connsiteY45" fmla="*/ 1081 h 9998"/>
              <a:gd name="connsiteX46" fmla="*/ 4114 w 10000"/>
              <a:gd name="connsiteY46" fmla="*/ 815 h 9998"/>
              <a:gd name="connsiteX47" fmla="*/ 4114 w 10000"/>
              <a:gd name="connsiteY47" fmla="*/ 162 h 9998"/>
              <a:gd name="connsiteX48" fmla="*/ 4350 w 10000"/>
              <a:gd name="connsiteY48" fmla="*/ 162 h 9998"/>
              <a:gd name="connsiteX49" fmla="*/ 4442 w 10000"/>
              <a:gd name="connsiteY49" fmla="*/ 1083 h 9998"/>
              <a:gd name="connsiteX50" fmla="*/ 4666 w 10000"/>
              <a:gd name="connsiteY50" fmla="*/ 1061 h 9998"/>
              <a:gd name="connsiteX51" fmla="*/ 4675 w 10000"/>
              <a:gd name="connsiteY51" fmla="*/ 603 h 9998"/>
              <a:gd name="connsiteX52" fmla="*/ 4793 w 10000"/>
              <a:gd name="connsiteY52" fmla="*/ 181 h 9998"/>
              <a:gd name="connsiteX53" fmla="*/ 4984 w 10000"/>
              <a:gd name="connsiteY53" fmla="*/ 373 h 9998"/>
              <a:gd name="connsiteX54" fmla="*/ 5010 w 10000"/>
              <a:gd name="connsiteY54" fmla="*/ 1213 h 9998"/>
              <a:gd name="connsiteX55" fmla="*/ 5240 w 10000"/>
              <a:gd name="connsiteY55" fmla="*/ 1256 h 9998"/>
              <a:gd name="connsiteX56" fmla="*/ 5287 w 10000"/>
              <a:gd name="connsiteY56" fmla="*/ 873 h 9998"/>
              <a:gd name="connsiteX57" fmla="*/ 5287 w 10000"/>
              <a:gd name="connsiteY57" fmla="*/ 353 h 9998"/>
              <a:gd name="connsiteX58" fmla="*/ 5455 w 10000"/>
              <a:gd name="connsiteY58" fmla="*/ 181 h 9998"/>
              <a:gd name="connsiteX59" fmla="*/ 5662 w 10000"/>
              <a:gd name="connsiteY59" fmla="*/ 449 h 9998"/>
              <a:gd name="connsiteX60" fmla="*/ 5617 w 10000"/>
              <a:gd name="connsiteY60" fmla="*/ 930 h 9998"/>
              <a:gd name="connsiteX61" fmla="*/ 5666 w 10000"/>
              <a:gd name="connsiteY61" fmla="*/ 1252 h 9998"/>
              <a:gd name="connsiteX62" fmla="*/ 5904 w 10000"/>
              <a:gd name="connsiteY62" fmla="*/ 1213 h 9998"/>
              <a:gd name="connsiteX63" fmla="*/ 5956 w 10000"/>
              <a:gd name="connsiteY63" fmla="*/ 286 h 9998"/>
              <a:gd name="connsiteX64" fmla="*/ 6167 w 10000"/>
              <a:gd name="connsiteY64" fmla="*/ 380 h 9998"/>
              <a:gd name="connsiteX65" fmla="*/ 6194 w 10000"/>
              <a:gd name="connsiteY65" fmla="*/ 1157 h 9998"/>
              <a:gd name="connsiteX66" fmla="*/ 6430 w 10000"/>
              <a:gd name="connsiteY66" fmla="*/ 1157 h 9998"/>
              <a:gd name="connsiteX67" fmla="*/ 6425 w 10000"/>
              <a:gd name="connsiteY67" fmla="*/ 699 h 9998"/>
              <a:gd name="connsiteX68" fmla="*/ 6461 w 10000"/>
              <a:gd name="connsiteY68" fmla="*/ 219 h 9998"/>
              <a:gd name="connsiteX69" fmla="*/ 6721 w 10000"/>
              <a:gd name="connsiteY69" fmla="*/ 322 h 9998"/>
              <a:gd name="connsiteX70" fmla="*/ 6839 w 10000"/>
              <a:gd name="connsiteY70" fmla="*/ 1159 h 9998"/>
              <a:gd name="connsiteX71" fmla="*/ 7098 w 10000"/>
              <a:gd name="connsiteY71" fmla="*/ 1102 h 9998"/>
              <a:gd name="connsiteX72" fmla="*/ 7061 w 10000"/>
              <a:gd name="connsiteY72" fmla="*/ 361 h 9998"/>
              <a:gd name="connsiteX73" fmla="*/ 7308 w 10000"/>
              <a:gd name="connsiteY73" fmla="*/ 296 h 9998"/>
              <a:gd name="connsiteX74" fmla="*/ 7354 w 10000"/>
              <a:gd name="connsiteY74" fmla="*/ 699 h 9998"/>
              <a:gd name="connsiteX75" fmla="*/ 7406 w 10000"/>
              <a:gd name="connsiteY75" fmla="*/ 1081 h 9998"/>
              <a:gd name="connsiteX76" fmla="*/ 7562 w 10000"/>
              <a:gd name="connsiteY76" fmla="*/ 1061 h 9998"/>
              <a:gd name="connsiteX77" fmla="*/ 7587 w 10000"/>
              <a:gd name="connsiteY77" fmla="*/ 181 h 9998"/>
              <a:gd name="connsiteX78" fmla="*/ 7731 w 10000"/>
              <a:gd name="connsiteY78" fmla="*/ 181 h 9998"/>
              <a:gd name="connsiteX79" fmla="*/ 7798 w 10000"/>
              <a:gd name="connsiteY79" fmla="*/ 1007 h 9998"/>
              <a:gd name="connsiteX80" fmla="*/ 8008 w 10000"/>
              <a:gd name="connsiteY80" fmla="*/ 1042 h 9998"/>
              <a:gd name="connsiteX81" fmla="*/ 7942 w 10000"/>
              <a:gd name="connsiteY81" fmla="*/ 142 h 9998"/>
              <a:gd name="connsiteX82" fmla="*/ 8185 w 10000"/>
              <a:gd name="connsiteY82" fmla="*/ 162 h 9998"/>
              <a:gd name="connsiteX83" fmla="*/ 8298 w 10000"/>
              <a:gd name="connsiteY83" fmla="*/ 1061 h 9998"/>
              <a:gd name="connsiteX84" fmla="*/ 8562 w 10000"/>
              <a:gd name="connsiteY84" fmla="*/ 1061 h 9998"/>
              <a:gd name="connsiteX85" fmla="*/ 8400 w 10000"/>
              <a:gd name="connsiteY85" fmla="*/ 181 h 9998"/>
              <a:gd name="connsiteX86" fmla="*/ 8638 w 10000"/>
              <a:gd name="connsiteY86" fmla="*/ 66 h 9998"/>
              <a:gd name="connsiteX87" fmla="*/ 8645 w 10000"/>
              <a:gd name="connsiteY87" fmla="*/ 238 h 9998"/>
              <a:gd name="connsiteX88" fmla="*/ 8799 w 10000"/>
              <a:gd name="connsiteY88" fmla="*/ 1042 h 9998"/>
              <a:gd name="connsiteX89" fmla="*/ 8955 w 10000"/>
              <a:gd name="connsiteY89" fmla="*/ 1042 h 9998"/>
              <a:gd name="connsiteX90" fmla="*/ 8952 w 10000"/>
              <a:gd name="connsiteY90" fmla="*/ 85 h 9998"/>
              <a:gd name="connsiteX91" fmla="*/ 9140 w 10000"/>
              <a:gd name="connsiteY91" fmla="*/ 162 h 9998"/>
              <a:gd name="connsiteX92" fmla="*/ 9167 w 10000"/>
              <a:gd name="connsiteY92" fmla="*/ 1081 h 9998"/>
              <a:gd name="connsiteX93" fmla="*/ 9352 w 10000"/>
              <a:gd name="connsiteY93" fmla="*/ 1119 h 9998"/>
              <a:gd name="connsiteX94" fmla="*/ 9352 w 10000"/>
              <a:gd name="connsiteY94" fmla="*/ 200 h 9998"/>
              <a:gd name="connsiteX95" fmla="*/ 9493 w 10000"/>
              <a:gd name="connsiteY95" fmla="*/ 200 h 9998"/>
              <a:gd name="connsiteX96" fmla="*/ 9586 w 10000"/>
              <a:gd name="connsiteY96" fmla="*/ 853 h 9998"/>
              <a:gd name="connsiteX97" fmla="*/ 9987 w 10000"/>
              <a:gd name="connsiteY97" fmla="*/ 3773 h 9998"/>
              <a:gd name="connsiteX98" fmla="*/ 9903 w 10000"/>
              <a:gd name="connsiteY98" fmla="*/ 6844 h 9998"/>
              <a:gd name="connsiteX99" fmla="*/ 9827 w 10000"/>
              <a:gd name="connsiteY99" fmla="*/ 9533 h 9998"/>
              <a:gd name="connsiteX100" fmla="*/ 8298 w 10000"/>
              <a:gd name="connsiteY100" fmla="*/ 9935 h 9998"/>
              <a:gd name="connsiteX101" fmla="*/ 4589 w 10000"/>
              <a:gd name="connsiteY101" fmla="*/ 9903 h 9998"/>
              <a:gd name="connsiteX102" fmla="*/ 1248 w 10000"/>
              <a:gd name="connsiteY102" fmla="*/ 9993 h 9998"/>
              <a:gd name="connsiteX103" fmla="*/ 277 w 10000"/>
              <a:gd name="connsiteY103" fmla="*/ 9675 h 9998"/>
              <a:gd name="connsiteX0" fmla="*/ 277 w 9988"/>
              <a:gd name="connsiteY0" fmla="*/ 9677 h 10000"/>
              <a:gd name="connsiteX1" fmla="*/ 144 w 9988"/>
              <a:gd name="connsiteY1" fmla="*/ 7889 h 10000"/>
              <a:gd name="connsiteX2" fmla="*/ 6 w 9988"/>
              <a:gd name="connsiteY2" fmla="*/ 4265 h 10000"/>
              <a:gd name="connsiteX3" fmla="*/ 350 w 9988"/>
              <a:gd name="connsiteY3" fmla="*/ 1518 h 10000"/>
              <a:gd name="connsiteX4" fmla="*/ 405 w 9988"/>
              <a:gd name="connsiteY4" fmla="*/ 334 h 10000"/>
              <a:gd name="connsiteX5" fmla="*/ 730 w 9988"/>
              <a:gd name="connsiteY5" fmla="*/ 200 h 10000"/>
              <a:gd name="connsiteX6" fmla="*/ 684 w 9988"/>
              <a:gd name="connsiteY6" fmla="*/ 1236 h 10000"/>
              <a:gd name="connsiteX7" fmla="*/ 825 w 9988"/>
              <a:gd name="connsiteY7" fmla="*/ 1102 h 10000"/>
              <a:gd name="connsiteX8" fmla="*/ 894 w 9988"/>
              <a:gd name="connsiteY8" fmla="*/ 334 h 10000"/>
              <a:gd name="connsiteX9" fmla="*/ 901 w 9988"/>
              <a:gd name="connsiteY9" fmla="*/ 66 h 10000"/>
              <a:gd name="connsiteX10" fmla="*/ 1061 w 9988"/>
              <a:gd name="connsiteY10" fmla="*/ 142 h 10000"/>
              <a:gd name="connsiteX11" fmla="*/ 1061 w 9988"/>
              <a:gd name="connsiteY11" fmla="*/ 584 h 10000"/>
              <a:gd name="connsiteX12" fmla="*/ 1107 w 9988"/>
              <a:gd name="connsiteY12" fmla="*/ 1121 h 10000"/>
              <a:gd name="connsiteX13" fmla="*/ 1273 w 9988"/>
              <a:gd name="connsiteY13" fmla="*/ 1179 h 10000"/>
              <a:gd name="connsiteX14" fmla="*/ 1318 w 9988"/>
              <a:gd name="connsiteY14" fmla="*/ 738 h 10000"/>
              <a:gd name="connsiteX15" fmla="*/ 1294 w 9988"/>
              <a:gd name="connsiteY15" fmla="*/ 277 h 10000"/>
              <a:gd name="connsiteX16" fmla="*/ 1531 w 9988"/>
              <a:gd name="connsiteY16" fmla="*/ 277 h 10000"/>
              <a:gd name="connsiteX17" fmla="*/ 1589 w 9988"/>
              <a:gd name="connsiteY17" fmla="*/ 911 h 10000"/>
              <a:gd name="connsiteX18" fmla="*/ 1614 w 9988"/>
              <a:gd name="connsiteY18" fmla="*/ 1213 h 10000"/>
              <a:gd name="connsiteX19" fmla="*/ 1825 w 9988"/>
              <a:gd name="connsiteY19" fmla="*/ 1177 h 10000"/>
              <a:gd name="connsiteX20" fmla="*/ 1810 w 9988"/>
              <a:gd name="connsiteY20" fmla="*/ 815 h 10000"/>
              <a:gd name="connsiteX21" fmla="*/ 1833 w 9988"/>
              <a:gd name="connsiteY21" fmla="*/ 200 h 10000"/>
              <a:gd name="connsiteX22" fmla="*/ 2021 w 9988"/>
              <a:gd name="connsiteY22" fmla="*/ 162 h 10000"/>
              <a:gd name="connsiteX23" fmla="*/ 2075 w 9988"/>
              <a:gd name="connsiteY23" fmla="*/ 392 h 10000"/>
              <a:gd name="connsiteX24" fmla="*/ 2075 w 9988"/>
              <a:gd name="connsiteY24" fmla="*/ 968 h 10000"/>
              <a:gd name="connsiteX25" fmla="*/ 2261 w 9988"/>
              <a:gd name="connsiteY25" fmla="*/ 1025 h 10000"/>
              <a:gd name="connsiteX26" fmla="*/ 2315 w 9988"/>
              <a:gd name="connsiteY26" fmla="*/ 853 h 10000"/>
              <a:gd name="connsiteX27" fmla="*/ 2288 w 9988"/>
              <a:gd name="connsiteY27" fmla="*/ 411 h 10000"/>
              <a:gd name="connsiteX28" fmla="*/ 2288 w 9988"/>
              <a:gd name="connsiteY28" fmla="*/ 104 h 10000"/>
              <a:gd name="connsiteX29" fmla="*/ 2529 w 9988"/>
              <a:gd name="connsiteY29" fmla="*/ 85 h 10000"/>
              <a:gd name="connsiteX30" fmla="*/ 2562 w 9988"/>
              <a:gd name="connsiteY30" fmla="*/ 495 h 10000"/>
              <a:gd name="connsiteX31" fmla="*/ 2589 w 9988"/>
              <a:gd name="connsiteY31" fmla="*/ 1007 h 10000"/>
              <a:gd name="connsiteX32" fmla="*/ 2852 w 9988"/>
              <a:gd name="connsiteY32" fmla="*/ 1023 h 10000"/>
              <a:gd name="connsiteX33" fmla="*/ 2852 w 9988"/>
              <a:gd name="connsiteY33" fmla="*/ 626 h 10000"/>
              <a:gd name="connsiteX34" fmla="*/ 2878 w 9988"/>
              <a:gd name="connsiteY34" fmla="*/ 97 h 10000"/>
              <a:gd name="connsiteX35" fmla="*/ 3138 w 9988"/>
              <a:gd name="connsiteY35" fmla="*/ 135 h 10000"/>
              <a:gd name="connsiteX36" fmla="*/ 3192 w 9988"/>
              <a:gd name="connsiteY36" fmla="*/ 626 h 10000"/>
              <a:gd name="connsiteX37" fmla="*/ 3245 w 9988"/>
              <a:gd name="connsiteY37" fmla="*/ 1007 h 10000"/>
              <a:gd name="connsiteX38" fmla="*/ 3454 w 9988"/>
              <a:gd name="connsiteY38" fmla="*/ 1023 h 10000"/>
              <a:gd name="connsiteX39" fmla="*/ 3481 w 9988"/>
              <a:gd name="connsiteY39" fmla="*/ 740 h 10000"/>
              <a:gd name="connsiteX40" fmla="*/ 3481 w 9988"/>
              <a:gd name="connsiteY40" fmla="*/ 437 h 10000"/>
              <a:gd name="connsiteX41" fmla="*/ 3571 w 9988"/>
              <a:gd name="connsiteY41" fmla="*/ 85 h 10000"/>
              <a:gd name="connsiteX42" fmla="*/ 3810 w 9988"/>
              <a:gd name="connsiteY42" fmla="*/ 162 h 10000"/>
              <a:gd name="connsiteX43" fmla="*/ 3833 w 9988"/>
              <a:gd name="connsiteY43" fmla="*/ 757 h 10000"/>
              <a:gd name="connsiteX44" fmla="*/ 3825 w 9988"/>
              <a:gd name="connsiteY44" fmla="*/ 1007 h 10000"/>
              <a:gd name="connsiteX45" fmla="*/ 4037 w 9988"/>
              <a:gd name="connsiteY45" fmla="*/ 1081 h 10000"/>
              <a:gd name="connsiteX46" fmla="*/ 4114 w 9988"/>
              <a:gd name="connsiteY46" fmla="*/ 815 h 10000"/>
              <a:gd name="connsiteX47" fmla="*/ 4114 w 9988"/>
              <a:gd name="connsiteY47" fmla="*/ 162 h 10000"/>
              <a:gd name="connsiteX48" fmla="*/ 4350 w 9988"/>
              <a:gd name="connsiteY48" fmla="*/ 162 h 10000"/>
              <a:gd name="connsiteX49" fmla="*/ 4442 w 9988"/>
              <a:gd name="connsiteY49" fmla="*/ 1083 h 10000"/>
              <a:gd name="connsiteX50" fmla="*/ 4666 w 9988"/>
              <a:gd name="connsiteY50" fmla="*/ 1061 h 10000"/>
              <a:gd name="connsiteX51" fmla="*/ 4675 w 9988"/>
              <a:gd name="connsiteY51" fmla="*/ 603 h 10000"/>
              <a:gd name="connsiteX52" fmla="*/ 4793 w 9988"/>
              <a:gd name="connsiteY52" fmla="*/ 181 h 10000"/>
              <a:gd name="connsiteX53" fmla="*/ 4984 w 9988"/>
              <a:gd name="connsiteY53" fmla="*/ 373 h 10000"/>
              <a:gd name="connsiteX54" fmla="*/ 5010 w 9988"/>
              <a:gd name="connsiteY54" fmla="*/ 1213 h 10000"/>
              <a:gd name="connsiteX55" fmla="*/ 5240 w 9988"/>
              <a:gd name="connsiteY55" fmla="*/ 1256 h 10000"/>
              <a:gd name="connsiteX56" fmla="*/ 5287 w 9988"/>
              <a:gd name="connsiteY56" fmla="*/ 873 h 10000"/>
              <a:gd name="connsiteX57" fmla="*/ 5287 w 9988"/>
              <a:gd name="connsiteY57" fmla="*/ 353 h 10000"/>
              <a:gd name="connsiteX58" fmla="*/ 5455 w 9988"/>
              <a:gd name="connsiteY58" fmla="*/ 181 h 10000"/>
              <a:gd name="connsiteX59" fmla="*/ 5662 w 9988"/>
              <a:gd name="connsiteY59" fmla="*/ 449 h 10000"/>
              <a:gd name="connsiteX60" fmla="*/ 5617 w 9988"/>
              <a:gd name="connsiteY60" fmla="*/ 930 h 10000"/>
              <a:gd name="connsiteX61" fmla="*/ 5666 w 9988"/>
              <a:gd name="connsiteY61" fmla="*/ 1252 h 10000"/>
              <a:gd name="connsiteX62" fmla="*/ 5904 w 9988"/>
              <a:gd name="connsiteY62" fmla="*/ 1213 h 10000"/>
              <a:gd name="connsiteX63" fmla="*/ 5956 w 9988"/>
              <a:gd name="connsiteY63" fmla="*/ 286 h 10000"/>
              <a:gd name="connsiteX64" fmla="*/ 6167 w 9988"/>
              <a:gd name="connsiteY64" fmla="*/ 380 h 10000"/>
              <a:gd name="connsiteX65" fmla="*/ 6194 w 9988"/>
              <a:gd name="connsiteY65" fmla="*/ 1157 h 10000"/>
              <a:gd name="connsiteX66" fmla="*/ 6430 w 9988"/>
              <a:gd name="connsiteY66" fmla="*/ 1157 h 10000"/>
              <a:gd name="connsiteX67" fmla="*/ 6425 w 9988"/>
              <a:gd name="connsiteY67" fmla="*/ 699 h 10000"/>
              <a:gd name="connsiteX68" fmla="*/ 6461 w 9988"/>
              <a:gd name="connsiteY68" fmla="*/ 219 h 10000"/>
              <a:gd name="connsiteX69" fmla="*/ 6721 w 9988"/>
              <a:gd name="connsiteY69" fmla="*/ 322 h 10000"/>
              <a:gd name="connsiteX70" fmla="*/ 6839 w 9988"/>
              <a:gd name="connsiteY70" fmla="*/ 1159 h 10000"/>
              <a:gd name="connsiteX71" fmla="*/ 7098 w 9988"/>
              <a:gd name="connsiteY71" fmla="*/ 1102 h 10000"/>
              <a:gd name="connsiteX72" fmla="*/ 7061 w 9988"/>
              <a:gd name="connsiteY72" fmla="*/ 361 h 10000"/>
              <a:gd name="connsiteX73" fmla="*/ 7308 w 9988"/>
              <a:gd name="connsiteY73" fmla="*/ 296 h 10000"/>
              <a:gd name="connsiteX74" fmla="*/ 7354 w 9988"/>
              <a:gd name="connsiteY74" fmla="*/ 699 h 10000"/>
              <a:gd name="connsiteX75" fmla="*/ 7406 w 9988"/>
              <a:gd name="connsiteY75" fmla="*/ 1081 h 10000"/>
              <a:gd name="connsiteX76" fmla="*/ 7562 w 9988"/>
              <a:gd name="connsiteY76" fmla="*/ 1061 h 10000"/>
              <a:gd name="connsiteX77" fmla="*/ 7587 w 9988"/>
              <a:gd name="connsiteY77" fmla="*/ 181 h 10000"/>
              <a:gd name="connsiteX78" fmla="*/ 7731 w 9988"/>
              <a:gd name="connsiteY78" fmla="*/ 181 h 10000"/>
              <a:gd name="connsiteX79" fmla="*/ 7798 w 9988"/>
              <a:gd name="connsiteY79" fmla="*/ 1007 h 10000"/>
              <a:gd name="connsiteX80" fmla="*/ 8008 w 9988"/>
              <a:gd name="connsiteY80" fmla="*/ 1042 h 10000"/>
              <a:gd name="connsiteX81" fmla="*/ 7942 w 9988"/>
              <a:gd name="connsiteY81" fmla="*/ 142 h 10000"/>
              <a:gd name="connsiteX82" fmla="*/ 8185 w 9988"/>
              <a:gd name="connsiteY82" fmla="*/ 162 h 10000"/>
              <a:gd name="connsiteX83" fmla="*/ 8298 w 9988"/>
              <a:gd name="connsiteY83" fmla="*/ 1061 h 10000"/>
              <a:gd name="connsiteX84" fmla="*/ 8562 w 9988"/>
              <a:gd name="connsiteY84" fmla="*/ 1061 h 10000"/>
              <a:gd name="connsiteX85" fmla="*/ 8400 w 9988"/>
              <a:gd name="connsiteY85" fmla="*/ 181 h 10000"/>
              <a:gd name="connsiteX86" fmla="*/ 8638 w 9988"/>
              <a:gd name="connsiteY86" fmla="*/ 66 h 10000"/>
              <a:gd name="connsiteX87" fmla="*/ 8645 w 9988"/>
              <a:gd name="connsiteY87" fmla="*/ 238 h 10000"/>
              <a:gd name="connsiteX88" fmla="*/ 8799 w 9988"/>
              <a:gd name="connsiteY88" fmla="*/ 1042 h 10000"/>
              <a:gd name="connsiteX89" fmla="*/ 8955 w 9988"/>
              <a:gd name="connsiteY89" fmla="*/ 1042 h 10000"/>
              <a:gd name="connsiteX90" fmla="*/ 8952 w 9988"/>
              <a:gd name="connsiteY90" fmla="*/ 85 h 10000"/>
              <a:gd name="connsiteX91" fmla="*/ 9140 w 9988"/>
              <a:gd name="connsiteY91" fmla="*/ 162 h 10000"/>
              <a:gd name="connsiteX92" fmla="*/ 9167 w 9988"/>
              <a:gd name="connsiteY92" fmla="*/ 1081 h 10000"/>
              <a:gd name="connsiteX93" fmla="*/ 9352 w 9988"/>
              <a:gd name="connsiteY93" fmla="*/ 1119 h 10000"/>
              <a:gd name="connsiteX94" fmla="*/ 9352 w 9988"/>
              <a:gd name="connsiteY94" fmla="*/ 200 h 10000"/>
              <a:gd name="connsiteX95" fmla="*/ 9493 w 9988"/>
              <a:gd name="connsiteY95" fmla="*/ 200 h 10000"/>
              <a:gd name="connsiteX96" fmla="*/ 9586 w 9988"/>
              <a:gd name="connsiteY96" fmla="*/ 853 h 10000"/>
              <a:gd name="connsiteX97" fmla="*/ 9844 w 9988"/>
              <a:gd name="connsiteY97" fmla="*/ 1701 h 10000"/>
              <a:gd name="connsiteX98" fmla="*/ 9987 w 9988"/>
              <a:gd name="connsiteY98" fmla="*/ 3774 h 10000"/>
              <a:gd name="connsiteX99" fmla="*/ 9903 w 9988"/>
              <a:gd name="connsiteY99" fmla="*/ 6845 h 10000"/>
              <a:gd name="connsiteX100" fmla="*/ 9827 w 9988"/>
              <a:gd name="connsiteY100" fmla="*/ 9535 h 10000"/>
              <a:gd name="connsiteX101" fmla="*/ 8298 w 9988"/>
              <a:gd name="connsiteY101" fmla="*/ 9937 h 10000"/>
              <a:gd name="connsiteX102" fmla="*/ 4589 w 9988"/>
              <a:gd name="connsiteY102" fmla="*/ 9905 h 10000"/>
              <a:gd name="connsiteX103" fmla="*/ 1248 w 9988"/>
              <a:gd name="connsiteY103" fmla="*/ 9995 h 10000"/>
              <a:gd name="connsiteX104" fmla="*/ 277 w 9988"/>
              <a:gd name="connsiteY104" fmla="*/ 9677 h 10000"/>
              <a:gd name="connsiteX0" fmla="*/ 277 w 9983"/>
              <a:gd name="connsiteY0" fmla="*/ 9677 h 10000"/>
              <a:gd name="connsiteX1" fmla="*/ 144 w 9983"/>
              <a:gd name="connsiteY1" fmla="*/ 7889 h 10000"/>
              <a:gd name="connsiteX2" fmla="*/ 6 w 9983"/>
              <a:gd name="connsiteY2" fmla="*/ 4265 h 10000"/>
              <a:gd name="connsiteX3" fmla="*/ 350 w 9983"/>
              <a:gd name="connsiteY3" fmla="*/ 1518 h 10000"/>
              <a:gd name="connsiteX4" fmla="*/ 405 w 9983"/>
              <a:gd name="connsiteY4" fmla="*/ 334 h 10000"/>
              <a:gd name="connsiteX5" fmla="*/ 731 w 9983"/>
              <a:gd name="connsiteY5" fmla="*/ 200 h 10000"/>
              <a:gd name="connsiteX6" fmla="*/ 685 w 9983"/>
              <a:gd name="connsiteY6" fmla="*/ 1236 h 10000"/>
              <a:gd name="connsiteX7" fmla="*/ 826 w 9983"/>
              <a:gd name="connsiteY7" fmla="*/ 1102 h 10000"/>
              <a:gd name="connsiteX8" fmla="*/ 895 w 9983"/>
              <a:gd name="connsiteY8" fmla="*/ 334 h 10000"/>
              <a:gd name="connsiteX9" fmla="*/ 902 w 9983"/>
              <a:gd name="connsiteY9" fmla="*/ 66 h 10000"/>
              <a:gd name="connsiteX10" fmla="*/ 1062 w 9983"/>
              <a:gd name="connsiteY10" fmla="*/ 142 h 10000"/>
              <a:gd name="connsiteX11" fmla="*/ 1062 w 9983"/>
              <a:gd name="connsiteY11" fmla="*/ 584 h 10000"/>
              <a:gd name="connsiteX12" fmla="*/ 1108 w 9983"/>
              <a:gd name="connsiteY12" fmla="*/ 1121 h 10000"/>
              <a:gd name="connsiteX13" fmla="*/ 1275 w 9983"/>
              <a:gd name="connsiteY13" fmla="*/ 1179 h 10000"/>
              <a:gd name="connsiteX14" fmla="*/ 1320 w 9983"/>
              <a:gd name="connsiteY14" fmla="*/ 738 h 10000"/>
              <a:gd name="connsiteX15" fmla="*/ 1296 w 9983"/>
              <a:gd name="connsiteY15" fmla="*/ 277 h 10000"/>
              <a:gd name="connsiteX16" fmla="*/ 1533 w 9983"/>
              <a:gd name="connsiteY16" fmla="*/ 277 h 10000"/>
              <a:gd name="connsiteX17" fmla="*/ 1591 w 9983"/>
              <a:gd name="connsiteY17" fmla="*/ 911 h 10000"/>
              <a:gd name="connsiteX18" fmla="*/ 1616 w 9983"/>
              <a:gd name="connsiteY18" fmla="*/ 1213 h 10000"/>
              <a:gd name="connsiteX19" fmla="*/ 1827 w 9983"/>
              <a:gd name="connsiteY19" fmla="*/ 1177 h 10000"/>
              <a:gd name="connsiteX20" fmla="*/ 1812 w 9983"/>
              <a:gd name="connsiteY20" fmla="*/ 815 h 10000"/>
              <a:gd name="connsiteX21" fmla="*/ 1835 w 9983"/>
              <a:gd name="connsiteY21" fmla="*/ 200 h 10000"/>
              <a:gd name="connsiteX22" fmla="*/ 2023 w 9983"/>
              <a:gd name="connsiteY22" fmla="*/ 162 h 10000"/>
              <a:gd name="connsiteX23" fmla="*/ 2077 w 9983"/>
              <a:gd name="connsiteY23" fmla="*/ 392 h 10000"/>
              <a:gd name="connsiteX24" fmla="*/ 2077 w 9983"/>
              <a:gd name="connsiteY24" fmla="*/ 968 h 10000"/>
              <a:gd name="connsiteX25" fmla="*/ 2264 w 9983"/>
              <a:gd name="connsiteY25" fmla="*/ 1025 h 10000"/>
              <a:gd name="connsiteX26" fmla="*/ 2318 w 9983"/>
              <a:gd name="connsiteY26" fmla="*/ 853 h 10000"/>
              <a:gd name="connsiteX27" fmla="*/ 2291 w 9983"/>
              <a:gd name="connsiteY27" fmla="*/ 411 h 10000"/>
              <a:gd name="connsiteX28" fmla="*/ 2291 w 9983"/>
              <a:gd name="connsiteY28" fmla="*/ 104 h 10000"/>
              <a:gd name="connsiteX29" fmla="*/ 2532 w 9983"/>
              <a:gd name="connsiteY29" fmla="*/ 85 h 10000"/>
              <a:gd name="connsiteX30" fmla="*/ 2565 w 9983"/>
              <a:gd name="connsiteY30" fmla="*/ 495 h 10000"/>
              <a:gd name="connsiteX31" fmla="*/ 2592 w 9983"/>
              <a:gd name="connsiteY31" fmla="*/ 1007 h 10000"/>
              <a:gd name="connsiteX32" fmla="*/ 2855 w 9983"/>
              <a:gd name="connsiteY32" fmla="*/ 1023 h 10000"/>
              <a:gd name="connsiteX33" fmla="*/ 2855 w 9983"/>
              <a:gd name="connsiteY33" fmla="*/ 626 h 10000"/>
              <a:gd name="connsiteX34" fmla="*/ 2881 w 9983"/>
              <a:gd name="connsiteY34" fmla="*/ 97 h 10000"/>
              <a:gd name="connsiteX35" fmla="*/ 3142 w 9983"/>
              <a:gd name="connsiteY35" fmla="*/ 135 h 10000"/>
              <a:gd name="connsiteX36" fmla="*/ 3196 w 9983"/>
              <a:gd name="connsiteY36" fmla="*/ 626 h 10000"/>
              <a:gd name="connsiteX37" fmla="*/ 3249 w 9983"/>
              <a:gd name="connsiteY37" fmla="*/ 1007 h 10000"/>
              <a:gd name="connsiteX38" fmla="*/ 3458 w 9983"/>
              <a:gd name="connsiteY38" fmla="*/ 1023 h 10000"/>
              <a:gd name="connsiteX39" fmla="*/ 3485 w 9983"/>
              <a:gd name="connsiteY39" fmla="*/ 740 h 10000"/>
              <a:gd name="connsiteX40" fmla="*/ 3485 w 9983"/>
              <a:gd name="connsiteY40" fmla="*/ 437 h 10000"/>
              <a:gd name="connsiteX41" fmla="*/ 3575 w 9983"/>
              <a:gd name="connsiteY41" fmla="*/ 85 h 10000"/>
              <a:gd name="connsiteX42" fmla="*/ 3815 w 9983"/>
              <a:gd name="connsiteY42" fmla="*/ 162 h 10000"/>
              <a:gd name="connsiteX43" fmla="*/ 3838 w 9983"/>
              <a:gd name="connsiteY43" fmla="*/ 757 h 10000"/>
              <a:gd name="connsiteX44" fmla="*/ 3830 w 9983"/>
              <a:gd name="connsiteY44" fmla="*/ 1007 h 10000"/>
              <a:gd name="connsiteX45" fmla="*/ 4042 w 9983"/>
              <a:gd name="connsiteY45" fmla="*/ 1081 h 10000"/>
              <a:gd name="connsiteX46" fmla="*/ 4119 w 9983"/>
              <a:gd name="connsiteY46" fmla="*/ 815 h 10000"/>
              <a:gd name="connsiteX47" fmla="*/ 4119 w 9983"/>
              <a:gd name="connsiteY47" fmla="*/ 162 h 10000"/>
              <a:gd name="connsiteX48" fmla="*/ 4355 w 9983"/>
              <a:gd name="connsiteY48" fmla="*/ 162 h 10000"/>
              <a:gd name="connsiteX49" fmla="*/ 4447 w 9983"/>
              <a:gd name="connsiteY49" fmla="*/ 1083 h 10000"/>
              <a:gd name="connsiteX50" fmla="*/ 4672 w 9983"/>
              <a:gd name="connsiteY50" fmla="*/ 1061 h 10000"/>
              <a:gd name="connsiteX51" fmla="*/ 4681 w 9983"/>
              <a:gd name="connsiteY51" fmla="*/ 603 h 10000"/>
              <a:gd name="connsiteX52" fmla="*/ 4799 w 9983"/>
              <a:gd name="connsiteY52" fmla="*/ 181 h 10000"/>
              <a:gd name="connsiteX53" fmla="*/ 4990 w 9983"/>
              <a:gd name="connsiteY53" fmla="*/ 373 h 10000"/>
              <a:gd name="connsiteX54" fmla="*/ 5016 w 9983"/>
              <a:gd name="connsiteY54" fmla="*/ 1213 h 10000"/>
              <a:gd name="connsiteX55" fmla="*/ 5246 w 9983"/>
              <a:gd name="connsiteY55" fmla="*/ 1256 h 10000"/>
              <a:gd name="connsiteX56" fmla="*/ 5293 w 9983"/>
              <a:gd name="connsiteY56" fmla="*/ 873 h 10000"/>
              <a:gd name="connsiteX57" fmla="*/ 5293 w 9983"/>
              <a:gd name="connsiteY57" fmla="*/ 353 h 10000"/>
              <a:gd name="connsiteX58" fmla="*/ 5462 w 9983"/>
              <a:gd name="connsiteY58" fmla="*/ 181 h 10000"/>
              <a:gd name="connsiteX59" fmla="*/ 5669 w 9983"/>
              <a:gd name="connsiteY59" fmla="*/ 449 h 10000"/>
              <a:gd name="connsiteX60" fmla="*/ 5624 w 9983"/>
              <a:gd name="connsiteY60" fmla="*/ 930 h 10000"/>
              <a:gd name="connsiteX61" fmla="*/ 5673 w 9983"/>
              <a:gd name="connsiteY61" fmla="*/ 1252 h 10000"/>
              <a:gd name="connsiteX62" fmla="*/ 5911 w 9983"/>
              <a:gd name="connsiteY62" fmla="*/ 1213 h 10000"/>
              <a:gd name="connsiteX63" fmla="*/ 5963 w 9983"/>
              <a:gd name="connsiteY63" fmla="*/ 286 h 10000"/>
              <a:gd name="connsiteX64" fmla="*/ 6174 w 9983"/>
              <a:gd name="connsiteY64" fmla="*/ 380 h 10000"/>
              <a:gd name="connsiteX65" fmla="*/ 6201 w 9983"/>
              <a:gd name="connsiteY65" fmla="*/ 1157 h 10000"/>
              <a:gd name="connsiteX66" fmla="*/ 6438 w 9983"/>
              <a:gd name="connsiteY66" fmla="*/ 1157 h 10000"/>
              <a:gd name="connsiteX67" fmla="*/ 6433 w 9983"/>
              <a:gd name="connsiteY67" fmla="*/ 699 h 10000"/>
              <a:gd name="connsiteX68" fmla="*/ 6469 w 9983"/>
              <a:gd name="connsiteY68" fmla="*/ 219 h 10000"/>
              <a:gd name="connsiteX69" fmla="*/ 6729 w 9983"/>
              <a:gd name="connsiteY69" fmla="*/ 322 h 10000"/>
              <a:gd name="connsiteX70" fmla="*/ 6847 w 9983"/>
              <a:gd name="connsiteY70" fmla="*/ 1159 h 10000"/>
              <a:gd name="connsiteX71" fmla="*/ 7107 w 9983"/>
              <a:gd name="connsiteY71" fmla="*/ 1102 h 10000"/>
              <a:gd name="connsiteX72" fmla="*/ 7069 w 9983"/>
              <a:gd name="connsiteY72" fmla="*/ 361 h 10000"/>
              <a:gd name="connsiteX73" fmla="*/ 7317 w 9983"/>
              <a:gd name="connsiteY73" fmla="*/ 296 h 10000"/>
              <a:gd name="connsiteX74" fmla="*/ 7363 w 9983"/>
              <a:gd name="connsiteY74" fmla="*/ 699 h 10000"/>
              <a:gd name="connsiteX75" fmla="*/ 7415 w 9983"/>
              <a:gd name="connsiteY75" fmla="*/ 1081 h 10000"/>
              <a:gd name="connsiteX76" fmla="*/ 7571 w 9983"/>
              <a:gd name="connsiteY76" fmla="*/ 1061 h 10000"/>
              <a:gd name="connsiteX77" fmla="*/ 7596 w 9983"/>
              <a:gd name="connsiteY77" fmla="*/ 181 h 10000"/>
              <a:gd name="connsiteX78" fmla="*/ 7740 w 9983"/>
              <a:gd name="connsiteY78" fmla="*/ 181 h 10000"/>
              <a:gd name="connsiteX79" fmla="*/ 7807 w 9983"/>
              <a:gd name="connsiteY79" fmla="*/ 1007 h 10000"/>
              <a:gd name="connsiteX80" fmla="*/ 8018 w 9983"/>
              <a:gd name="connsiteY80" fmla="*/ 1042 h 10000"/>
              <a:gd name="connsiteX81" fmla="*/ 7952 w 9983"/>
              <a:gd name="connsiteY81" fmla="*/ 142 h 10000"/>
              <a:gd name="connsiteX82" fmla="*/ 8195 w 9983"/>
              <a:gd name="connsiteY82" fmla="*/ 162 h 10000"/>
              <a:gd name="connsiteX83" fmla="*/ 8308 w 9983"/>
              <a:gd name="connsiteY83" fmla="*/ 1061 h 10000"/>
              <a:gd name="connsiteX84" fmla="*/ 8572 w 9983"/>
              <a:gd name="connsiteY84" fmla="*/ 1061 h 10000"/>
              <a:gd name="connsiteX85" fmla="*/ 8410 w 9983"/>
              <a:gd name="connsiteY85" fmla="*/ 181 h 10000"/>
              <a:gd name="connsiteX86" fmla="*/ 8648 w 9983"/>
              <a:gd name="connsiteY86" fmla="*/ 66 h 10000"/>
              <a:gd name="connsiteX87" fmla="*/ 8655 w 9983"/>
              <a:gd name="connsiteY87" fmla="*/ 238 h 10000"/>
              <a:gd name="connsiteX88" fmla="*/ 8810 w 9983"/>
              <a:gd name="connsiteY88" fmla="*/ 1042 h 10000"/>
              <a:gd name="connsiteX89" fmla="*/ 8966 w 9983"/>
              <a:gd name="connsiteY89" fmla="*/ 1042 h 10000"/>
              <a:gd name="connsiteX90" fmla="*/ 8963 w 9983"/>
              <a:gd name="connsiteY90" fmla="*/ 85 h 10000"/>
              <a:gd name="connsiteX91" fmla="*/ 9151 w 9983"/>
              <a:gd name="connsiteY91" fmla="*/ 162 h 10000"/>
              <a:gd name="connsiteX92" fmla="*/ 9178 w 9983"/>
              <a:gd name="connsiteY92" fmla="*/ 1081 h 10000"/>
              <a:gd name="connsiteX93" fmla="*/ 9363 w 9983"/>
              <a:gd name="connsiteY93" fmla="*/ 1119 h 10000"/>
              <a:gd name="connsiteX94" fmla="*/ 9363 w 9983"/>
              <a:gd name="connsiteY94" fmla="*/ 200 h 10000"/>
              <a:gd name="connsiteX95" fmla="*/ 9504 w 9983"/>
              <a:gd name="connsiteY95" fmla="*/ 200 h 10000"/>
              <a:gd name="connsiteX96" fmla="*/ 9598 w 9983"/>
              <a:gd name="connsiteY96" fmla="*/ 853 h 10000"/>
              <a:gd name="connsiteX97" fmla="*/ 9856 w 9983"/>
              <a:gd name="connsiteY97" fmla="*/ 1701 h 10000"/>
              <a:gd name="connsiteX98" fmla="*/ 9792 w 9983"/>
              <a:gd name="connsiteY98" fmla="*/ 3743 h 10000"/>
              <a:gd name="connsiteX99" fmla="*/ 9915 w 9983"/>
              <a:gd name="connsiteY99" fmla="*/ 6845 h 10000"/>
              <a:gd name="connsiteX100" fmla="*/ 9839 w 9983"/>
              <a:gd name="connsiteY100" fmla="*/ 9535 h 10000"/>
              <a:gd name="connsiteX101" fmla="*/ 8308 w 9983"/>
              <a:gd name="connsiteY101" fmla="*/ 9937 h 10000"/>
              <a:gd name="connsiteX102" fmla="*/ 4595 w 9983"/>
              <a:gd name="connsiteY102" fmla="*/ 9905 h 10000"/>
              <a:gd name="connsiteX103" fmla="*/ 1249 w 9983"/>
              <a:gd name="connsiteY103" fmla="*/ 9995 h 10000"/>
              <a:gd name="connsiteX104" fmla="*/ 277 w 9983"/>
              <a:gd name="connsiteY104" fmla="*/ 9677 h 10000"/>
              <a:gd name="connsiteX0" fmla="*/ 277 w 9945"/>
              <a:gd name="connsiteY0" fmla="*/ 9677 h 10000"/>
              <a:gd name="connsiteX1" fmla="*/ 144 w 9945"/>
              <a:gd name="connsiteY1" fmla="*/ 7889 h 10000"/>
              <a:gd name="connsiteX2" fmla="*/ 6 w 9945"/>
              <a:gd name="connsiteY2" fmla="*/ 4265 h 10000"/>
              <a:gd name="connsiteX3" fmla="*/ 351 w 9945"/>
              <a:gd name="connsiteY3" fmla="*/ 1518 h 10000"/>
              <a:gd name="connsiteX4" fmla="*/ 406 w 9945"/>
              <a:gd name="connsiteY4" fmla="*/ 334 h 10000"/>
              <a:gd name="connsiteX5" fmla="*/ 732 w 9945"/>
              <a:gd name="connsiteY5" fmla="*/ 200 h 10000"/>
              <a:gd name="connsiteX6" fmla="*/ 686 w 9945"/>
              <a:gd name="connsiteY6" fmla="*/ 1236 h 10000"/>
              <a:gd name="connsiteX7" fmla="*/ 827 w 9945"/>
              <a:gd name="connsiteY7" fmla="*/ 1102 h 10000"/>
              <a:gd name="connsiteX8" fmla="*/ 897 w 9945"/>
              <a:gd name="connsiteY8" fmla="*/ 334 h 10000"/>
              <a:gd name="connsiteX9" fmla="*/ 904 w 9945"/>
              <a:gd name="connsiteY9" fmla="*/ 66 h 10000"/>
              <a:gd name="connsiteX10" fmla="*/ 1064 w 9945"/>
              <a:gd name="connsiteY10" fmla="*/ 142 h 10000"/>
              <a:gd name="connsiteX11" fmla="*/ 1064 w 9945"/>
              <a:gd name="connsiteY11" fmla="*/ 584 h 10000"/>
              <a:gd name="connsiteX12" fmla="*/ 1110 w 9945"/>
              <a:gd name="connsiteY12" fmla="*/ 1121 h 10000"/>
              <a:gd name="connsiteX13" fmla="*/ 1277 w 9945"/>
              <a:gd name="connsiteY13" fmla="*/ 1179 h 10000"/>
              <a:gd name="connsiteX14" fmla="*/ 1322 w 9945"/>
              <a:gd name="connsiteY14" fmla="*/ 738 h 10000"/>
              <a:gd name="connsiteX15" fmla="*/ 1298 w 9945"/>
              <a:gd name="connsiteY15" fmla="*/ 277 h 10000"/>
              <a:gd name="connsiteX16" fmla="*/ 1536 w 9945"/>
              <a:gd name="connsiteY16" fmla="*/ 277 h 10000"/>
              <a:gd name="connsiteX17" fmla="*/ 1594 w 9945"/>
              <a:gd name="connsiteY17" fmla="*/ 911 h 10000"/>
              <a:gd name="connsiteX18" fmla="*/ 1619 w 9945"/>
              <a:gd name="connsiteY18" fmla="*/ 1213 h 10000"/>
              <a:gd name="connsiteX19" fmla="*/ 1830 w 9945"/>
              <a:gd name="connsiteY19" fmla="*/ 1177 h 10000"/>
              <a:gd name="connsiteX20" fmla="*/ 1815 w 9945"/>
              <a:gd name="connsiteY20" fmla="*/ 815 h 10000"/>
              <a:gd name="connsiteX21" fmla="*/ 1838 w 9945"/>
              <a:gd name="connsiteY21" fmla="*/ 200 h 10000"/>
              <a:gd name="connsiteX22" fmla="*/ 2026 w 9945"/>
              <a:gd name="connsiteY22" fmla="*/ 162 h 10000"/>
              <a:gd name="connsiteX23" fmla="*/ 2081 w 9945"/>
              <a:gd name="connsiteY23" fmla="*/ 392 h 10000"/>
              <a:gd name="connsiteX24" fmla="*/ 2081 w 9945"/>
              <a:gd name="connsiteY24" fmla="*/ 968 h 10000"/>
              <a:gd name="connsiteX25" fmla="*/ 2268 w 9945"/>
              <a:gd name="connsiteY25" fmla="*/ 1025 h 10000"/>
              <a:gd name="connsiteX26" fmla="*/ 2322 w 9945"/>
              <a:gd name="connsiteY26" fmla="*/ 853 h 10000"/>
              <a:gd name="connsiteX27" fmla="*/ 2295 w 9945"/>
              <a:gd name="connsiteY27" fmla="*/ 411 h 10000"/>
              <a:gd name="connsiteX28" fmla="*/ 2295 w 9945"/>
              <a:gd name="connsiteY28" fmla="*/ 104 h 10000"/>
              <a:gd name="connsiteX29" fmla="*/ 2536 w 9945"/>
              <a:gd name="connsiteY29" fmla="*/ 85 h 10000"/>
              <a:gd name="connsiteX30" fmla="*/ 2569 w 9945"/>
              <a:gd name="connsiteY30" fmla="*/ 495 h 10000"/>
              <a:gd name="connsiteX31" fmla="*/ 2596 w 9945"/>
              <a:gd name="connsiteY31" fmla="*/ 1007 h 10000"/>
              <a:gd name="connsiteX32" fmla="*/ 2860 w 9945"/>
              <a:gd name="connsiteY32" fmla="*/ 1023 h 10000"/>
              <a:gd name="connsiteX33" fmla="*/ 2860 w 9945"/>
              <a:gd name="connsiteY33" fmla="*/ 626 h 10000"/>
              <a:gd name="connsiteX34" fmla="*/ 2886 w 9945"/>
              <a:gd name="connsiteY34" fmla="*/ 97 h 10000"/>
              <a:gd name="connsiteX35" fmla="*/ 3147 w 9945"/>
              <a:gd name="connsiteY35" fmla="*/ 135 h 10000"/>
              <a:gd name="connsiteX36" fmla="*/ 3201 w 9945"/>
              <a:gd name="connsiteY36" fmla="*/ 626 h 10000"/>
              <a:gd name="connsiteX37" fmla="*/ 3255 w 9945"/>
              <a:gd name="connsiteY37" fmla="*/ 1007 h 10000"/>
              <a:gd name="connsiteX38" fmla="*/ 3464 w 9945"/>
              <a:gd name="connsiteY38" fmla="*/ 1023 h 10000"/>
              <a:gd name="connsiteX39" fmla="*/ 3491 w 9945"/>
              <a:gd name="connsiteY39" fmla="*/ 740 h 10000"/>
              <a:gd name="connsiteX40" fmla="*/ 3491 w 9945"/>
              <a:gd name="connsiteY40" fmla="*/ 437 h 10000"/>
              <a:gd name="connsiteX41" fmla="*/ 3581 w 9945"/>
              <a:gd name="connsiteY41" fmla="*/ 85 h 10000"/>
              <a:gd name="connsiteX42" fmla="*/ 3821 w 9945"/>
              <a:gd name="connsiteY42" fmla="*/ 162 h 10000"/>
              <a:gd name="connsiteX43" fmla="*/ 3845 w 9945"/>
              <a:gd name="connsiteY43" fmla="*/ 757 h 10000"/>
              <a:gd name="connsiteX44" fmla="*/ 3837 w 9945"/>
              <a:gd name="connsiteY44" fmla="*/ 1007 h 10000"/>
              <a:gd name="connsiteX45" fmla="*/ 4049 w 9945"/>
              <a:gd name="connsiteY45" fmla="*/ 1081 h 10000"/>
              <a:gd name="connsiteX46" fmla="*/ 4126 w 9945"/>
              <a:gd name="connsiteY46" fmla="*/ 815 h 10000"/>
              <a:gd name="connsiteX47" fmla="*/ 4126 w 9945"/>
              <a:gd name="connsiteY47" fmla="*/ 162 h 10000"/>
              <a:gd name="connsiteX48" fmla="*/ 4362 w 9945"/>
              <a:gd name="connsiteY48" fmla="*/ 162 h 10000"/>
              <a:gd name="connsiteX49" fmla="*/ 4455 w 9945"/>
              <a:gd name="connsiteY49" fmla="*/ 1083 h 10000"/>
              <a:gd name="connsiteX50" fmla="*/ 4680 w 9945"/>
              <a:gd name="connsiteY50" fmla="*/ 1061 h 10000"/>
              <a:gd name="connsiteX51" fmla="*/ 4689 w 9945"/>
              <a:gd name="connsiteY51" fmla="*/ 603 h 10000"/>
              <a:gd name="connsiteX52" fmla="*/ 4807 w 9945"/>
              <a:gd name="connsiteY52" fmla="*/ 181 h 10000"/>
              <a:gd name="connsiteX53" fmla="*/ 4998 w 9945"/>
              <a:gd name="connsiteY53" fmla="*/ 373 h 10000"/>
              <a:gd name="connsiteX54" fmla="*/ 5025 w 9945"/>
              <a:gd name="connsiteY54" fmla="*/ 1213 h 10000"/>
              <a:gd name="connsiteX55" fmla="*/ 5255 w 9945"/>
              <a:gd name="connsiteY55" fmla="*/ 1256 h 10000"/>
              <a:gd name="connsiteX56" fmla="*/ 5302 w 9945"/>
              <a:gd name="connsiteY56" fmla="*/ 873 h 10000"/>
              <a:gd name="connsiteX57" fmla="*/ 5302 w 9945"/>
              <a:gd name="connsiteY57" fmla="*/ 353 h 10000"/>
              <a:gd name="connsiteX58" fmla="*/ 5471 w 9945"/>
              <a:gd name="connsiteY58" fmla="*/ 181 h 10000"/>
              <a:gd name="connsiteX59" fmla="*/ 5679 w 9945"/>
              <a:gd name="connsiteY59" fmla="*/ 449 h 10000"/>
              <a:gd name="connsiteX60" fmla="*/ 5634 w 9945"/>
              <a:gd name="connsiteY60" fmla="*/ 930 h 10000"/>
              <a:gd name="connsiteX61" fmla="*/ 5683 w 9945"/>
              <a:gd name="connsiteY61" fmla="*/ 1252 h 10000"/>
              <a:gd name="connsiteX62" fmla="*/ 5921 w 9945"/>
              <a:gd name="connsiteY62" fmla="*/ 1213 h 10000"/>
              <a:gd name="connsiteX63" fmla="*/ 5973 w 9945"/>
              <a:gd name="connsiteY63" fmla="*/ 286 h 10000"/>
              <a:gd name="connsiteX64" fmla="*/ 6185 w 9945"/>
              <a:gd name="connsiteY64" fmla="*/ 380 h 10000"/>
              <a:gd name="connsiteX65" fmla="*/ 6212 w 9945"/>
              <a:gd name="connsiteY65" fmla="*/ 1157 h 10000"/>
              <a:gd name="connsiteX66" fmla="*/ 6449 w 9945"/>
              <a:gd name="connsiteY66" fmla="*/ 1157 h 10000"/>
              <a:gd name="connsiteX67" fmla="*/ 6444 w 9945"/>
              <a:gd name="connsiteY67" fmla="*/ 699 h 10000"/>
              <a:gd name="connsiteX68" fmla="*/ 6480 w 9945"/>
              <a:gd name="connsiteY68" fmla="*/ 219 h 10000"/>
              <a:gd name="connsiteX69" fmla="*/ 6740 w 9945"/>
              <a:gd name="connsiteY69" fmla="*/ 322 h 10000"/>
              <a:gd name="connsiteX70" fmla="*/ 6859 w 9945"/>
              <a:gd name="connsiteY70" fmla="*/ 1159 h 10000"/>
              <a:gd name="connsiteX71" fmla="*/ 7119 w 9945"/>
              <a:gd name="connsiteY71" fmla="*/ 1102 h 10000"/>
              <a:gd name="connsiteX72" fmla="*/ 7081 w 9945"/>
              <a:gd name="connsiteY72" fmla="*/ 361 h 10000"/>
              <a:gd name="connsiteX73" fmla="*/ 7329 w 9945"/>
              <a:gd name="connsiteY73" fmla="*/ 296 h 10000"/>
              <a:gd name="connsiteX74" fmla="*/ 7376 w 9945"/>
              <a:gd name="connsiteY74" fmla="*/ 699 h 10000"/>
              <a:gd name="connsiteX75" fmla="*/ 7428 w 9945"/>
              <a:gd name="connsiteY75" fmla="*/ 1081 h 10000"/>
              <a:gd name="connsiteX76" fmla="*/ 7584 w 9945"/>
              <a:gd name="connsiteY76" fmla="*/ 1061 h 10000"/>
              <a:gd name="connsiteX77" fmla="*/ 7609 w 9945"/>
              <a:gd name="connsiteY77" fmla="*/ 181 h 10000"/>
              <a:gd name="connsiteX78" fmla="*/ 7753 w 9945"/>
              <a:gd name="connsiteY78" fmla="*/ 181 h 10000"/>
              <a:gd name="connsiteX79" fmla="*/ 7820 w 9945"/>
              <a:gd name="connsiteY79" fmla="*/ 1007 h 10000"/>
              <a:gd name="connsiteX80" fmla="*/ 8032 w 9945"/>
              <a:gd name="connsiteY80" fmla="*/ 1042 h 10000"/>
              <a:gd name="connsiteX81" fmla="*/ 7966 w 9945"/>
              <a:gd name="connsiteY81" fmla="*/ 142 h 10000"/>
              <a:gd name="connsiteX82" fmla="*/ 8209 w 9945"/>
              <a:gd name="connsiteY82" fmla="*/ 162 h 10000"/>
              <a:gd name="connsiteX83" fmla="*/ 8322 w 9945"/>
              <a:gd name="connsiteY83" fmla="*/ 1061 h 10000"/>
              <a:gd name="connsiteX84" fmla="*/ 8587 w 9945"/>
              <a:gd name="connsiteY84" fmla="*/ 1061 h 10000"/>
              <a:gd name="connsiteX85" fmla="*/ 8424 w 9945"/>
              <a:gd name="connsiteY85" fmla="*/ 181 h 10000"/>
              <a:gd name="connsiteX86" fmla="*/ 8663 w 9945"/>
              <a:gd name="connsiteY86" fmla="*/ 66 h 10000"/>
              <a:gd name="connsiteX87" fmla="*/ 8670 w 9945"/>
              <a:gd name="connsiteY87" fmla="*/ 238 h 10000"/>
              <a:gd name="connsiteX88" fmla="*/ 8825 w 9945"/>
              <a:gd name="connsiteY88" fmla="*/ 1042 h 10000"/>
              <a:gd name="connsiteX89" fmla="*/ 8981 w 9945"/>
              <a:gd name="connsiteY89" fmla="*/ 1042 h 10000"/>
              <a:gd name="connsiteX90" fmla="*/ 8978 w 9945"/>
              <a:gd name="connsiteY90" fmla="*/ 85 h 10000"/>
              <a:gd name="connsiteX91" fmla="*/ 9167 w 9945"/>
              <a:gd name="connsiteY91" fmla="*/ 162 h 10000"/>
              <a:gd name="connsiteX92" fmla="*/ 9194 w 9945"/>
              <a:gd name="connsiteY92" fmla="*/ 1081 h 10000"/>
              <a:gd name="connsiteX93" fmla="*/ 9379 w 9945"/>
              <a:gd name="connsiteY93" fmla="*/ 1119 h 10000"/>
              <a:gd name="connsiteX94" fmla="*/ 9379 w 9945"/>
              <a:gd name="connsiteY94" fmla="*/ 200 h 10000"/>
              <a:gd name="connsiteX95" fmla="*/ 9520 w 9945"/>
              <a:gd name="connsiteY95" fmla="*/ 200 h 10000"/>
              <a:gd name="connsiteX96" fmla="*/ 9614 w 9945"/>
              <a:gd name="connsiteY96" fmla="*/ 853 h 10000"/>
              <a:gd name="connsiteX97" fmla="*/ 9873 w 9945"/>
              <a:gd name="connsiteY97" fmla="*/ 1701 h 10000"/>
              <a:gd name="connsiteX98" fmla="*/ 9809 w 9945"/>
              <a:gd name="connsiteY98" fmla="*/ 3743 h 10000"/>
              <a:gd name="connsiteX99" fmla="*/ 9766 w 9945"/>
              <a:gd name="connsiteY99" fmla="*/ 6783 h 10000"/>
              <a:gd name="connsiteX100" fmla="*/ 9856 w 9945"/>
              <a:gd name="connsiteY100" fmla="*/ 9535 h 10000"/>
              <a:gd name="connsiteX101" fmla="*/ 8322 w 9945"/>
              <a:gd name="connsiteY101" fmla="*/ 9937 h 10000"/>
              <a:gd name="connsiteX102" fmla="*/ 4603 w 9945"/>
              <a:gd name="connsiteY102" fmla="*/ 9905 h 10000"/>
              <a:gd name="connsiteX103" fmla="*/ 1251 w 9945"/>
              <a:gd name="connsiteY103" fmla="*/ 9995 h 10000"/>
              <a:gd name="connsiteX104" fmla="*/ 277 w 9945"/>
              <a:gd name="connsiteY104" fmla="*/ 9677 h 10000"/>
              <a:gd name="connsiteX0" fmla="*/ 279 w 9948"/>
              <a:gd name="connsiteY0" fmla="*/ 9677 h 10000"/>
              <a:gd name="connsiteX1" fmla="*/ 145 w 9948"/>
              <a:gd name="connsiteY1" fmla="*/ 7889 h 10000"/>
              <a:gd name="connsiteX2" fmla="*/ 6 w 9948"/>
              <a:gd name="connsiteY2" fmla="*/ 4265 h 10000"/>
              <a:gd name="connsiteX3" fmla="*/ 353 w 9948"/>
              <a:gd name="connsiteY3" fmla="*/ 1518 h 10000"/>
              <a:gd name="connsiteX4" fmla="*/ 408 w 9948"/>
              <a:gd name="connsiteY4" fmla="*/ 334 h 10000"/>
              <a:gd name="connsiteX5" fmla="*/ 736 w 9948"/>
              <a:gd name="connsiteY5" fmla="*/ 200 h 10000"/>
              <a:gd name="connsiteX6" fmla="*/ 690 w 9948"/>
              <a:gd name="connsiteY6" fmla="*/ 1236 h 10000"/>
              <a:gd name="connsiteX7" fmla="*/ 832 w 9948"/>
              <a:gd name="connsiteY7" fmla="*/ 1102 h 10000"/>
              <a:gd name="connsiteX8" fmla="*/ 902 w 9948"/>
              <a:gd name="connsiteY8" fmla="*/ 334 h 10000"/>
              <a:gd name="connsiteX9" fmla="*/ 909 w 9948"/>
              <a:gd name="connsiteY9" fmla="*/ 66 h 10000"/>
              <a:gd name="connsiteX10" fmla="*/ 1070 w 9948"/>
              <a:gd name="connsiteY10" fmla="*/ 142 h 10000"/>
              <a:gd name="connsiteX11" fmla="*/ 1070 w 9948"/>
              <a:gd name="connsiteY11" fmla="*/ 584 h 10000"/>
              <a:gd name="connsiteX12" fmla="*/ 1116 w 9948"/>
              <a:gd name="connsiteY12" fmla="*/ 1121 h 10000"/>
              <a:gd name="connsiteX13" fmla="*/ 1284 w 9948"/>
              <a:gd name="connsiteY13" fmla="*/ 1179 h 10000"/>
              <a:gd name="connsiteX14" fmla="*/ 1329 w 9948"/>
              <a:gd name="connsiteY14" fmla="*/ 738 h 10000"/>
              <a:gd name="connsiteX15" fmla="*/ 1305 w 9948"/>
              <a:gd name="connsiteY15" fmla="*/ 277 h 10000"/>
              <a:gd name="connsiteX16" fmla="*/ 1544 w 9948"/>
              <a:gd name="connsiteY16" fmla="*/ 277 h 10000"/>
              <a:gd name="connsiteX17" fmla="*/ 1603 w 9948"/>
              <a:gd name="connsiteY17" fmla="*/ 911 h 10000"/>
              <a:gd name="connsiteX18" fmla="*/ 1628 w 9948"/>
              <a:gd name="connsiteY18" fmla="*/ 1213 h 10000"/>
              <a:gd name="connsiteX19" fmla="*/ 1840 w 9948"/>
              <a:gd name="connsiteY19" fmla="*/ 1177 h 10000"/>
              <a:gd name="connsiteX20" fmla="*/ 1825 w 9948"/>
              <a:gd name="connsiteY20" fmla="*/ 815 h 10000"/>
              <a:gd name="connsiteX21" fmla="*/ 1848 w 9948"/>
              <a:gd name="connsiteY21" fmla="*/ 200 h 10000"/>
              <a:gd name="connsiteX22" fmla="*/ 2037 w 9948"/>
              <a:gd name="connsiteY22" fmla="*/ 162 h 10000"/>
              <a:gd name="connsiteX23" fmla="*/ 2093 w 9948"/>
              <a:gd name="connsiteY23" fmla="*/ 392 h 10000"/>
              <a:gd name="connsiteX24" fmla="*/ 2093 w 9948"/>
              <a:gd name="connsiteY24" fmla="*/ 968 h 10000"/>
              <a:gd name="connsiteX25" fmla="*/ 2281 w 9948"/>
              <a:gd name="connsiteY25" fmla="*/ 1025 h 10000"/>
              <a:gd name="connsiteX26" fmla="*/ 2335 w 9948"/>
              <a:gd name="connsiteY26" fmla="*/ 853 h 10000"/>
              <a:gd name="connsiteX27" fmla="*/ 2308 w 9948"/>
              <a:gd name="connsiteY27" fmla="*/ 411 h 10000"/>
              <a:gd name="connsiteX28" fmla="*/ 2308 w 9948"/>
              <a:gd name="connsiteY28" fmla="*/ 104 h 10000"/>
              <a:gd name="connsiteX29" fmla="*/ 2550 w 9948"/>
              <a:gd name="connsiteY29" fmla="*/ 85 h 10000"/>
              <a:gd name="connsiteX30" fmla="*/ 2583 w 9948"/>
              <a:gd name="connsiteY30" fmla="*/ 495 h 10000"/>
              <a:gd name="connsiteX31" fmla="*/ 2610 w 9948"/>
              <a:gd name="connsiteY31" fmla="*/ 1007 h 10000"/>
              <a:gd name="connsiteX32" fmla="*/ 2876 w 9948"/>
              <a:gd name="connsiteY32" fmla="*/ 1023 h 10000"/>
              <a:gd name="connsiteX33" fmla="*/ 2876 w 9948"/>
              <a:gd name="connsiteY33" fmla="*/ 626 h 10000"/>
              <a:gd name="connsiteX34" fmla="*/ 2902 w 9948"/>
              <a:gd name="connsiteY34" fmla="*/ 97 h 10000"/>
              <a:gd name="connsiteX35" fmla="*/ 3164 w 9948"/>
              <a:gd name="connsiteY35" fmla="*/ 135 h 10000"/>
              <a:gd name="connsiteX36" fmla="*/ 3219 w 9948"/>
              <a:gd name="connsiteY36" fmla="*/ 626 h 10000"/>
              <a:gd name="connsiteX37" fmla="*/ 3273 w 9948"/>
              <a:gd name="connsiteY37" fmla="*/ 1007 h 10000"/>
              <a:gd name="connsiteX38" fmla="*/ 3483 w 9948"/>
              <a:gd name="connsiteY38" fmla="*/ 1023 h 10000"/>
              <a:gd name="connsiteX39" fmla="*/ 3510 w 9948"/>
              <a:gd name="connsiteY39" fmla="*/ 740 h 10000"/>
              <a:gd name="connsiteX40" fmla="*/ 3510 w 9948"/>
              <a:gd name="connsiteY40" fmla="*/ 437 h 10000"/>
              <a:gd name="connsiteX41" fmla="*/ 3601 w 9948"/>
              <a:gd name="connsiteY41" fmla="*/ 85 h 10000"/>
              <a:gd name="connsiteX42" fmla="*/ 3842 w 9948"/>
              <a:gd name="connsiteY42" fmla="*/ 162 h 10000"/>
              <a:gd name="connsiteX43" fmla="*/ 3866 w 9948"/>
              <a:gd name="connsiteY43" fmla="*/ 757 h 10000"/>
              <a:gd name="connsiteX44" fmla="*/ 3858 w 9948"/>
              <a:gd name="connsiteY44" fmla="*/ 1007 h 10000"/>
              <a:gd name="connsiteX45" fmla="*/ 4071 w 9948"/>
              <a:gd name="connsiteY45" fmla="*/ 1081 h 10000"/>
              <a:gd name="connsiteX46" fmla="*/ 4149 w 9948"/>
              <a:gd name="connsiteY46" fmla="*/ 815 h 10000"/>
              <a:gd name="connsiteX47" fmla="*/ 4149 w 9948"/>
              <a:gd name="connsiteY47" fmla="*/ 162 h 10000"/>
              <a:gd name="connsiteX48" fmla="*/ 4386 w 9948"/>
              <a:gd name="connsiteY48" fmla="*/ 162 h 10000"/>
              <a:gd name="connsiteX49" fmla="*/ 4480 w 9948"/>
              <a:gd name="connsiteY49" fmla="*/ 1083 h 10000"/>
              <a:gd name="connsiteX50" fmla="*/ 4706 w 9948"/>
              <a:gd name="connsiteY50" fmla="*/ 1061 h 10000"/>
              <a:gd name="connsiteX51" fmla="*/ 4715 w 9948"/>
              <a:gd name="connsiteY51" fmla="*/ 603 h 10000"/>
              <a:gd name="connsiteX52" fmla="*/ 4834 w 9948"/>
              <a:gd name="connsiteY52" fmla="*/ 181 h 10000"/>
              <a:gd name="connsiteX53" fmla="*/ 5026 w 9948"/>
              <a:gd name="connsiteY53" fmla="*/ 373 h 10000"/>
              <a:gd name="connsiteX54" fmla="*/ 5053 w 9948"/>
              <a:gd name="connsiteY54" fmla="*/ 1213 h 10000"/>
              <a:gd name="connsiteX55" fmla="*/ 5284 w 9948"/>
              <a:gd name="connsiteY55" fmla="*/ 1256 h 10000"/>
              <a:gd name="connsiteX56" fmla="*/ 5331 w 9948"/>
              <a:gd name="connsiteY56" fmla="*/ 873 h 10000"/>
              <a:gd name="connsiteX57" fmla="*/ 5331 w 9948"/>
              <a:gd name="connsiteY57" fmla="*/ 353 h 10000"/>
              <a:gd name="connsiteX58" fmla="*/ 5501 w 9948"/>
              <a:gd name="connsiteY58" fmla="*/ 181 h 10000"/>
              <a:gd name="connsiteX59" fmla="*/ 5710 w 9948"/>
              <a:gd name="connsiteY59" fmla="*/ 449 h 10000"/>
              <a:gd name="connsiteX60" fmla="*/ 5665 w 9948"/>
              <a:gd name="connsiteY60" fmla="*/ 930 h 10000"/>
              <a:gd name="connsiteX61" fmla="*/ 5714 w 9948"/>
              <a:gd name="connsiteY61" fmla="*/ 1252 h 10000"/>
              <a:gd name="connsiteX62" fmla="*/ 5954 w 9948"/>
              <a:gd name="connsiteY62" fmla="*/ 1213 h 10000"/>
              <a:gd name="connsiteX63" fmla="*/ 6006 w 9948"/>
              <a:gd name="connsiteY63" fmla="*/ 286 h 10000"/>
              <a:gd name="connsiteX64" fmla="*/ 6219 w 9948"/>
              <a:gd name="connsiteY64" fmla="*/ 380 h 10000"/>
              <a:gd name="connsiteX65" fmla="*/ 6246 w 9948"/>
              <a:gd name="connsiteY65" fmla="*/ 1157 h 10000"/>
              <a:gd name="connsiteX66" fmla="*/ 6485 w 9948"/>
              <a:gd name="connsiteY66" fmla="*/ 1157 h 10000"/>
              <a:gd name="connsiteX67" fmla="*/ 6480 w 9948"/>
              <a:gd name="connsiteY67" fmla="*/ 699 h 10000"/>
              <a:gd name="connsiteX68" fmla="*/ 6516 w 9948"/>
              <a:gd name="connsiteY68" fmla="*/ 219 h 10000"/>
              <a:gd name="connsiteX69" fmla="*/ 6777 w 9948"/>
              <a:gd name="connsiteY69" fmla="*/ 322 h 10000"/>
              <a:gd name="connsiteX70" fmla="*/ 6897 w 9948"/>
              <a:gd name="connsiteY70" fmla="*/ 1159 h 10000"/>
              <a:gd name="connsiteX71" fmla="*/ 7158 w 9948"/>
              <a:gd name="connsiteY71" fmla="*/ 1102 h 10000"/>
              <a:gd name="connsiteX72" fmla="*/ 7120 w 9948"/>
              <a:gd name="connsiteY72" fmla="*/ 361 h 10000"/>
              <a:gd name="connsiteX73" fmla="*/ 7370 w 9948"/>
              <a:gd name="connsiteY73" fmla="*/ 296 h 10000"/>
              <a:gd name="connsiteX74" fmla="*/ 7417 w 9948"/>
              <a:gd name="connsiteY74" fmla="*/ 699 h 10000"/>
              <a:gd name="connsiteX75" fmla="*/ 7469 w 9948"/>
              <a:gd name="connsiteY75" fmla="*/ 1081 h 10000"/>
              <a:gd name="connsiteX76" fmla="*/ 7626 w 9948"/>
              <a:gd name="connsiteY76" fmla="*/ 1061 h 10000"/>
              <a:gd name="connsiteX77" fmla="*/ 7651 w 9948"/>
              <a:gd name="connsiteY77" fmla="*/ 181 h 10000"/>
              <a:gd name="connsiteX78" fmla="*/ 7796 w 9948"/>
              <a:gd name="connsiteY78" fmla="*/ 181 h 10000"/>
              <a:gd name="connsiteX79" fmla="*/ 7863 w 9948"/>
              <a:gd name="connsiteY79" fmla="*/ 1007 h 10000"/>
              <a:gd name="connsiteX80" fmla="*/ 8076 w 9948"/>
              <a:gd name="connsiteY80" fmla="*/ 1042 h 10000"/>
              <a:gd name="connsiteX81" fmla="*/ 8010 w 9948"/>
              <a:gd name="connsiteY81" fmla="*/ 142 h 10000"/>
              <a:gd name="connsiteX82" fmla="*/ 8254 w 9948"/>
              <a:gd name="connsiteY82" fmla="*/ 162 h 10000"/>
              <a:gd name="connsiteX83" fmla="*/ 8368 w 9948"/>
              <a:gd name="connsiteY83" fmla="*/ 1061 h 10000"/>
              <a:gd name="connsiteX84" fmla="*/ 8634 w 9948"/>
              <a:gd name="connsiteY84" fmla="*/ 1061 h 10000"/>
              <a:gd name="connsiteX85" fmla="*/ 8471 w 9948"/>
              <a:gd name="connsiteY85" fmla="*/ 181 h 10000"/>
              <a:gd name="connsiteX86" fmla="*/ 8711 w 9948"/>
              <a:gd name="connsiteY86" fmla="*/ 66 h 10000"/>
              <a:gd name="connsiteX87" fmla="*/ 8718 w 9948"/>
              <a:gd name="connsiteY87" fmla="*/ 238 h 10000"/>
              <a:gd name="connsiteX88" fmla="*/ 8874 w 9948"/>
              <a:gd name="connsiteY88" fmla="*/ 1042 h 10000"/>
              <a:gd name="connsiteX89" fmla="*/ 9031 w 9948"/>
              <a:gd name="connsiteY89" fmla="*/ 1042 h 10000"/>
              <a:gd name="connsiteX90" fmla="*/ 9028 w 9948"/>
              <a:gd name="connsiteY90" fmla="*/ 85 h 10000"/>
              <a:gd name="connsiteX91" fmla="*/ 9218 w 9948"/>
              <a:gd name="connsiteY91" fmla="*/ 162 h 10000"/>
              <a:gd name="connsiteX92" fmla="*/ 9245 w 9948"/>
              <a:gd name="connsiteY92" fmla="*/ 1081 h 10000"/>
              <a:gd name="connsiteX93" fmla="*/ 9431 w 9948"/>
              <a:gd name="connsiteY93" fmla="*/ 1119 h 10000"/>
              <a:gd name="connsiteX94" fmla="*/ 9431 w 9948"/>
              <a:gd name="connsiteY94" fmla="*/ 200 h 10000"/>
              <a:gd name="connsiteX95" fmla="*/ 9573 w 9948"/>
              <a:gd name="connsiteY95" fmla="*/ 200 h 10000"/>
              <a:gd name="connsiteX96" fmla="*/ 9667 w 9948"/>
              <a:gd name="connsiteY96" fmla="*/ 853 h 10000"/>
              <a:gd name="connsiteX97" fmla="*/ 9928 w 9948"/>
              <a:gd name="connsiteY97" fmla="*/ 1701 h 10000"/>
              <a:gd name="connsiteX98" fmla="*/ 9863 w 9948"/>
              <a:gd name="connsiteY98" fmla="*/ 3743 h 10000"/>
              <a:gd name="connsiteX99" fmla="*/ 9820 w 9948"/>
              <a:gd name="connsiteY99" fmla="*/ 6783 h 10000"/>
              <a:gd name="connsiteX100" fmla="*/ 9703 w 9948"/>
              <a:gd name="connsiteY100" fmla="*/ 9504 h 10000"/>
              <a:gd name="connsiteX101" fmla="*/ 8368 w 9948"/>
              <a:gd name="connsiteY101" fmla="*/ 9937 h 10000"/>
              <a:gd name="connsiteX102" fmla="*/ 4628 w 9948"/>
              <a:gd name="connsiteY102" fmla="*/ 9905 h 10000"/>
              <a:gd name="connsiteX103" fmla="*/ 1258 w 9948"/>
              <a:gd name="connsiteY103" fmla="*/ 9995 h 10000"/>
              <a:gd name="connsiteX104" fmla="*/ 279 w 9948"/>
              <a:gd name="connsiteY104" fmla="*/ 9677 h 10000"/>
              <a:gd name="connsiteX0" fmla="*/ 280 w 10000"/>
              <a:gd name="connsiteY0" fmla="*/ 9677 h 10000"/>
              <a:gd name="connsiteX1" fmla="*/ 146 w 10000"/>
              <a:gd name="connsiteY1" fmla="*/ 7889 h 10000"/>
              <a:gd name="connsiteX2" fmla="*/ 6 w 10000"/>
              <a:gd name="connsiteY2" fmla="*/ 4265 h 10000"/>
              <a:gd name="connsiteX3" fmla="*/ 355 w 10000"/>
              <a:gd name="connsiteY3" fmla="*/ 1518 h 10000"/>
              <a:gd name="connsiteX4" fmla="*/ 410 w 10000"/>
              <a:gd name="connsiteY4" fmla="*/ 334 h 10000"/>
              <a:gd name="connsiteX5" fmla="*/ 740 w 10000"/>
              <a:gd name="connsiteY5" fmla="*/ 200 h 10000"/>
              <a:gd name="connsiteX6" fmla="*/ 694 w 10000"/>
              <a:gd name="connsiteY6" fmla="*/ 1236 h 10000"/>
              <a:gd name="connsiteX7" fmla="*/ 836 w 10000"/>
              <a:gd name="connsiteY7" fmla="*/ 1102 h 10000"/>
              <a:gd name="connsiteX8" fmla="*/ 907 w 10000"/>
              <a:gd name="connsiteY8" fmla="*/ 334 h 10000"/>
              <a:gd name="connsiteX9" fmla="*/ 914 w 10000"/>
              <a:gd name="connsiteY9" fmla="*/ 66 h 10000"/>
              <a:gd name="connsiteX10" fmla="*/ 1076 w 10000"/>
              <a:gd name="connsiteY10" fmla="*/ 142 h 10000"/>
              <a:gd name="connsiteX11" fmla="*/ 1076 w 10000"/>
              <a:gd name="connsiteY11" fmla="*/ 584 h 10000"/>
              <a:gd name="connsiteX12" fmla="*/ 1122 w 10000"/>
              <a:gd name="connsiteY12" fmla="*/ 1121 h 10000"/>
              <a:gd name="connsiteX13" fmla="*/ 1291 w 10000"/>
              <a:gd name="connsiteY13" fmla="*/ 1179 h 10000"/>
              <a:gd name="connsiteX14" fmla="*/ 1336 w 10000"/>
              <a:gd name="connsiteY14" fmla="*/ 738 h 10000"/>
              <a:gd name="connsiteX15" fmla="*/ 1312 w 10000"/>
              <a:gd name="connsiteY15" fmla="*/ 277 h 10000"/>
              <a:gd name="connsiteX16" fmla="*/ 1552 w 10000"/>
              <a:gd name="connsiteY16" fmla="*/ 277 h 10000"/>
              <a:gd name="connsiteX17" fmla="*/ 1611 w 10000"/>
              <a:gd name="connsiteY17" fmla="*/ 911 h 10000"/>
              <a:gd name="connsiteX18" fmla="*/ 1637 w 10000"/>
              <a:gd name="connsiteY18" fmla="*/ 1213 h 10000"/>
              <a:gd name="connsiteX19" fmla="*/ 1850 w 10000"/>
              <a:gd name="connsiteY19" fmla="*/ 1177 h 10000"/>
              <a:gd name="connsiteX20" fmla="*/ 1835 w 10000"/>
              <a:gd name="connsiteY20" fmla="*/ 815 h 10000"/>
              <a:gd name="connsiteX21" fmla="*/ 1858 w 10000"/>
              <a:gd name="connsiteY21" fmla="*/ 200 h 10000"/>
              <a:gd name="connsiteX22" fmla="*/ 2048 w 10000"/>
              <a:gd name="connsiteY22" fmla="*/ 162 h 10000"/>
              <a:gd name="connsiteX23" fmla="*/ 2104 w 10000"/>
              <a:gd name="connsiteY23" fmla="*/ 392 h 10000"/>
              <a:gd name="connsiteX24" fmla="*/ 2104 w 10000"/>
              <a:gd name="connsiteY24" fmla="*/ 968 h 10000"/>
              <a:gd name="connsiteX25" fmla="*/ 2293 w 10000"/>
              <a:gd name="connsiteY25" fmla="*/ 1025 h 10000"/>
              <a:gd name="connsiteX26" fmla="*/ 2347 w 10000"/>
              <a:gd name="connsiteY26" fmla="*/ 853 h 10000"/>
              <a:gd name="connsiteX27" fmla="*/ 2320 w 10000"/>
              <a:gd name="connsiteY27" fmla="*/ 411 h 10000"/>
              <a:gd name="connsiteX28" fmla="*/ 2320 w 10000"/>
              <a:gd name="connsiteY28" fmla="*/ 104 h 10000"/>
              <a:gd name="connsiteX29" fmla="*/ 2563 w 10000"/>
              <a:gd name="connsiteY29" fmla="*/ 85 h 10000"/>
              <a:gd name="connsiteX30" fmla="*/ 2597 w 10000"/>
              <a:gd name="connsiteY30" fmla="*/ 495 h 10000"/>
              <a:gd name="connsiteX31" fmla="*/ 2624 w 10000"/>
              <a:gd name="connsiteY31" fmla="*/ 1007 h 10000"/>
              <a:gd name="connsiteX32" fmla="*/ 2891 w 10000"/>
              <a:gd name="connsiteY32" fmla="*/ 1023 h 10000"/>
              <a:gd name="connsiteX33" fmla="*/ 2891 w 10000"/>
              <a:gd name="connsiteY33" fmla="*/ 626 h 10000"/>
              <a:gd name="connsiteX34" fmla="*/ 2917 w 10000"/>
              <a:gd name="connsiteY34" fmla="*/ 97 h 10000"/>
              <a:gd name="connsiteX35" fmla="*/ 3181 w 10000"/>
              <a:gd name="connsiteY35" fmla="*/ 135 h 10000"/>
              <a:gd name="connsiteX36" fmla="*/ 3236 w 10000"/>
              <a:gd name="connsiteY36" fmla="*/ 626 h 10000"/>
              <a:gd name="connsiteX37" fmla="*/ 3290 w 10000"/>
              <a:gd name="connsiteY37" fmla="*/ 1007 h 10000"/>
              <a:gd name="connsiteX38" fmla="*/ 3501 w 10000"/>
              <a:gd name="connsiteY38" fmla="*/ 1023 h 10000"/>
              <a:gd name="connsiteX39" fmla="*/ 3528 w 10000"/>
              <a:gd name="connsiteY39" fmla="*/ 740 h 10000"/>
              <a:gd name="connsiteX40" fmla="*/ 3528 w 10000"/>
              <a:gd name="connsiteY40" fmla="*/ 437 h 10000"/>
              <a:gd name="connsiteX41" fmla="*/ 3620 w 10000"/>
              <a:gd name="connsiteY41" fmla="*/ 85 h 10000"/>
              <a:gd name="connsiteX42" fmla="*/ 3862 w 10000"/>
              <a:gd name="connsiteY42" fmla="*/ 162 h 10000"/>
              <a:gd name="connsiteX43" fmla="*/ 3886 w 10000"/>
              <a:gd name="connsiteY43" fmla="*/ 757 h 10000"/>
              <a:gd name="connsiteX44" fmla="*/ 3878 w 10000"/>
              <a:gd name="connsiteY44" fmla="*/ 1007 h 10000"/>
              <a:gd name="connsiteX45" fmla="*/ 4092 w 10000"/>
              <a:gd name="connsiteY45" fmla="*/ 1081 h 10000"/>
              <a:gd name="connsiteX46" fmla="*/ 4171 w 10000"/>
              <a:gd name="connsiteY46" fmla="*/ 815 h 10000"/>
              <a:gd name="connsiteX47" fmla="*/ 4171 w 10000"/>
              <a:gd name="connsiteY47" fmla="*/ 162 h 10000"/>
              <a:gd name="connsiteX48" fmla="*/ 4409 w 10000"/>
              <a:gd name="connsiteY48" fmla="*/ 162 h 10000"/>
              <a:gd name="connsiteX49" fmla="*/ 4503 w 10000"/>
              <a:gd name="connsiteY49" fmla="*/ 1083 h 10000"/>
              <a:gd name="connsiteX50" fmla="*/ 4731 w 10000"/>
              <a:gd name="connsiteY50" fmla="*/ 1061 h 10000"/>
              <a:gd name="connsiteX51" fmla="*/ 4740 w 10000"/>
              <a:gd name="connsiteY51" fmla="*/ 603 h 10000"/>
              <a:gd name="connsiteX52" fmla="*/ 4859 w 10000"/>
              <a:gd name="connsiteY52" fmla="*/ 181 h 10000"/>
              <a:gd name="connsiteX53" fmla="*/ 5052 w 10000"/>
              <a:gd name="connsiteY53" fmla="*/ 373 h 10000"/>
              <a:gd name="connsiteX54" fmla="*/ 5079 w 10000"/>
              <a:gd name="connsiteY54" fmla="*/ 1213 h 10000"/>
              <a:gd name="connsiteX55" fmla="*/ 5312 w 10000"/>
              <a:gd name="connsiteY55" fmla="*/ 1256 h 10000"/>
              <a:gd name="connsiteX56" fmla="*/ 5359 w 10000"/>
              <a:gd name="connsiteY56" fmla="*/ 873 h 10000"/>
              <a:gd name="connsiteX57" fmla="*/ 5359 w 10000"/>
              <a:gd name="connsiteY57" fmla="*/ 353 h 10000"/>
              <a:gd name="connsiteX58" fmla="*/ 5530 w 10000"/>
              <a:gd name="connsiteY58" fmla="*/ 181 h 10000"/>
              <a:gd name="connsiteX59" fmla="*/ 5740 w 10000"/>
              <a:gd name="connsiteY59" fmla="*/ 449 h 10000"/>
              <a:gd name="connsiteX60" fmla="*/ 5695 w 10000"/>
              <a:gd name="connsiteY60" fmla="*/ 930 h 10000"/>
              <a:gd name="connsiteX61" fmla="*/ 5744 w 10000"/>
              <a:gd name="connsiteY61" fmla="*/ 1252 h 10000"/>
              <a:gd name="connsiteX62" fmla="*/ 5985 w 10000"/>
              <a:gd name="connsiteY62" fmla="*/ 1213 h 10000"/>
              <a:gd name="connsiteX63" fmla="*/ 6037 w 10000"/>
              <a:gd name="connsiteY63" fmla="*/ 286 h 10000"/>
              <a:gd name="connsiteX64" fmla="*/ 6252 w 10000"/>
              <a:gd name="connsiteY64" fmla="*/ 380 h 10000"/>
              <a:gd name="connsiteX65" fmla="*/ 6279 w 10000"/>
              <a:gd name="connsiteY65" fmla="*/ 1157 h 10000"/>
              <a:gd name="connsiteX66" fmla="*/ 6519 w 10000"/>
              <a:gd name="connsiteY66" fmla="*/ 1157 h 10000"/>
              <a:gd name="connsiteX67" fmla="*/ 6514 w 10000"/>
              <a:gd name="connsiteY67" fmla="*/ 699 h 10000"/>
              <a:gd name="connsiteX68" fmla="*/ 6550 w 10000"/>
              <a:gd name="connsiteY68" fmla="*/ 219 h 10000"/>
              <a:gd name="connsiteX69" fmla="*/ 6812 w 10000"/>
              <a:gd name="connsiteY69" fmla="*/ 322 h 10000"/>
              <a:gd name="connsiteX70" fmla="*/ 6933 w 10000"/>
              <a:gd name="connsiteY70" fmla="*/ 1159 h 10000"/>
              <a:gd name="connsiteX71" fmla="*/ 7195 w 10000"/>
              <a:gd name="connsiteY71" fmla="*/ 1102 h 10000"/>
              <a:gd name="connsiteX72" fmla="*/ 7157 w 10000"/>
              <a:gd name="connsiteY72" fmla="*/ 361 h 10000"/>
              <a:gd name="connsiteX73" fmla="*/ 7409 w 10000"/>
              <a:gd name="connsiteY73" fmla="*/ 296 h 10000"/>
              <a:gd name="connsiteX74" fmla="*/ 7456 w 10000"/>
              <a:gd name="connsiteY74" fmla="*/ 699 h 10000"/>
              <a:gd name="connsiteX75" fmla="*/ 7508 w 10000"/>
              <a:gd name="connsiteY75" fmla="*/ 1081 h 10000"/>
              <a:gd name="connsiteX76" fmla="*/ 7666 w 10000"/>
              <a:gd name="connsiteY76" fmla="*/ 1061 h 10000"/>
              <a:gd name="connsiteX77" fmla="*/ 7691 w 10000"/>
              <a:gd name="connsiteY77" fmla="*/ 181 h 10000"/>
              <a:gd name="connsiteX78" fmla="*/ 7837 w 10000"/>
              <a:gd name="connsiteY78" fmla="*/ 181 h 10000"/>
              <a:gd name="connsiteX79" fmla="*/ 7904 w 10000"/>
              <a:gd name="connsiteY79" fmla="*/ 1007 h 10000"/>
              <a:gd name="connsiteX80" fmla="*/ 8118 w 10000"/>
              <a:gd name="connsiteY80" fmla="*/ 1042 h 10000"/>
              <a:gd name="connsiteX81" fmla="*/ 8052 w 10000"/>
              <a:gd name="connsiteY81" fmla="*/ 142 h 10000"/>
              <a:gd name="connsiteX82" fmla="*/ 8297 w 10000"/>
              <a:gd name="connsiteY82" fmla="*/ 162 h 10000"/>
              <a:gd name="connsiteX83" fmla="*/ 8412 w 10000"/>
              <a:gd name="connsiteY83" fmla="*/ 1061 h 10000"/>
              <a:gd name="connsiteX84" fmla="*/ 8679 w 10000"/>
              <a:gd name="connsiteY84" fmla="*/ 1061 h 10000"/>
              <a:gd name="connsiteX85" fmla="*/ 8515 w 10000"/>
              <a:gd name="connsiteY85" fmla="*/ 181 h 10000"/>
              <a:gd name="connsiteX86" fmla="*/ 8757 w 10000"/>
              <a:gd name="connsiteY86" fmla="*/ 66 h 10000"/>
              <a:gd name="connsiteX87" fmla="*/ 8764 w 10000"/>
              <a:gd name="connsiteY87" fmla="*/ 238 h 10000"/>
              <a:gd name="connsiteX88" fmla="*/ 8920 w 10000"/>
              <a:gd name="connsiteY88" fmla="*/ 1042 h 10000"/>
              <a:gd name="connsiteX89" fmla="*/ 9078 w 10000"/>
              <a:gd name="connsiteY89" fmla="*/ 1042 h 10000"/>
              <a:gd name="connsiteX90" fmla="*/ 9075 w 10000"/>
              <a:gd name="connsiteY90" fmla="*/ 85 h 10000"/>
              <a:gd name="connsiteX91" fmla="*/ 9266 w 10000"/>
              <a:gd name="connsiteY91" fmla="*/ 162 h 10000"/>
              <a:gd name="connsiteX92" fmla="*/ 9293 w 10000"/>
              <a:gd name="connsiteY92" fmla="*/ 1081 h 10000"/>
              <a:gd name="connsiteX93" fmla="*/ 9480 w 10000"/>
              <a:gd name="connsiteY93" fmla="*/ 1119 h 10000"/>
              <a:gd name="connsiteX94" fmla="*/ 9480 w 10000"/>
              <a:gd name="connsiteY94" fmla="*/ 200 h 10000"/>
              <a:gd name="connsiteX95" fmla="*/ 9623 w 10000"/>
              <a:gd name="connsiteY95" fmla="*/ 200 h 10000"/>
              <a:gd name="connsiteX96" fmla="*/ 9718 w 10000"/>
              <a:gd name="connsiteY96" fmla="*/ 853 h 10000"/>
              <a:gd name="connsiteX97" fmla="*/ 9980 w 10000"/>
              <a:gd name="connsiteY97" fmla="*/ 1701 h 10000"/>
              <a:gd name="connsiteX98" fmla="*/ 9915 w 10000"/>
              <a:gd name="connsiteY98" fmla="*/ 3743 h 10000"/>
              <a:gd name="connsiteX99" fmla="*/ 9871 w 10000"/>
              <a:gd name="connsiteY99" fmla="*/ 6783 h 10000"/>
              <a:gd name="connsiteX100" fmla="*/ 9754 w 10000"/>
              <a:gd name="connsiteY100" fmla="*/ 9504 h 10000"/>
              <a:gd name="connsiteX101" fmla="*/ 8412 w 10000"/>
              <a:gd name="connsiteY101" fmla="*/ 9937 h 10000"/>
              <a:gd name="connsiteX102" fmla="*/ 4652 w 10000"/>
              <a:gd name="connsiteY102" fmla="*/ 9905 h 10000"/>
              <a:gd name="connsiteX103" fmla="*/ 1265 w 10000"/>
              <a:gd name="connsiteY103" fmla="*/ 9995 h 10000"/>
              <a:gd name="connsiteX104" fmla="*/ 280 w 10000"/>
              <a:gd name="connsiteY104" fmla="*/ 9677 h 10000"/>
              <a:gd name="connsiteX0" fmla="*/ 276 w 9996"/>
              <a:gd name="connsiteY0" fmla="*/ 9677 h 10000"/>
              <a:gd name="connsiteX1" fmla="*/ 142 w 9996"/>
              <a:gd name="connsiteY1" fmla="*/ 7889 h 10000"/>
              <a:gd name="connsiteX2" fmla="*/ 2 w 9996"/>
              <a:gd name="connsiteY2" fmla="*/ 4265 h 10000"/>
              <a:gd name="connsiteX3" fmla="*/ 225 w 9996"/>
              <a:gd name="connsiteY3" fmla="*/ 1518 h 10000"/>
              <a:gd name="connsiteX4" fmla="*/ 406 w 9996"/>
              <a:gd name="connsiteY4" fmla="*/ 334 h 10000"/>
              <a:gd name="connsiteX5" fmla="*/ 736 w 9996"/>
              <a:gd name="connsiteY5" fmla="*/ 200 h 10000"/>
              <a:gd name="connsiteX6" fmla="*/ 690 w 9996"/>
              <a:gd name="connsiteY6" fmla="*/ 1236 h 10000"/>
              <a:gd name="connsiteX7" fmla="*/ 832 w 9996"/>
              <a:gd name="connsiteY7" fmla="*/ 1102 h 10000"/>
              <a:gd name="connsiteX8" fmla="*/ 903 w 9996"/>
              <a:gd name="connsiteY8" fmla="*/ 334 h 10000"/>
              <a:gd name="connsiteX9" fmla="*/ 910 w 9996"/>
              <a:gd name="connsiteY9" fmla="*/ 66 h 10000"/>
              <a:gd name="connsiteX10" fmla="*/ 1072 w 9996"/>
              <a:gd name="connsiteY10" fmla="*/ 142 h 10000"/>
              <a:gd name="connsiteX11" fmla="*/ 1072 w 9996"/>
              <a:gd name="connsiteY11" fmla="*/ 584 h 10000"/>
              <a:gd name="connsiteX12" fmla="*/ 1118 w 9996"/>
              <a:gd name="connsiteY12" fmla="*/ 1121 h 10000"/>
              <a:gd name="connsiteX13" fmla="*/ 1287 w 9996"/>
              <a:gd name="connsiteY13" fmla="*/ 1179 h 10000"/>
              <a:gd name="connsiteX14" fmla="*/ 1332 w 9996"/>
              <a:gd name="connsiteY14" fmla="*/ 738 h 10000"/>
              <a:gd name="connsiteX15" fmla="*/ 1308 w 9996"/>
              <a:gd name="connsiteY15" fmla="*/ 277 h 10000"/>
              <a:gd name="connsiteX16" fmla="*/ 1548 w 9996"/>
              <a:gd name="connsiteY16" fmla="*/ 277 h 10000"/>
              <a:gd name="connsiteX17" fmla="*/ 1607 w 9996"/>
              <a:gd name="connsiteY17" fmla="*/ 911 h 10000"/>
              <a:gd name="connsiteX18" fmla="*/ 1633 w 9996"/>
              <a:gd name="connsiteY18" fmla="*/ 1213 h 10000"/>
              <a:gd name="connsiteX19" fmla="*/ 1846 w 9996"/>
              <a:gd name="connsiteY19" fmla="*/ 1177 h 10000"/>
              <a:gd name="connsiteX20" fmla="*/ 1831 w 9996"/>
              <a:gd name="connsiteY20" fmla="*/ 815 h 10000"/>
              <a:gd name="connsiteX21" fmla="*/ 1854 w 9996"/>
              <a:gd name="connsiteY21" fmla="*/ 200 h 10000"/>
              <a:gd name="connsiteX22" fmla="*/ 2044 w 9996"/>
              <a:gd name="connsiteY22" fmla="*/ 162 h 10000"/>
              <a:gd name="connsiteX23" fmla="*/ 2100 w 9996"/>
              <a:gd name="connsiteY23" fmla="*/ 392 h 10000"/>
              <a:gd name="connsiteX24" fmla="*/ 2100 w 9996"/>
              <a:gd name="connsiteY24" fmla="*/ 968 h 10000"/>
              <a:gd name="connsiteX25" fmla="*/ 2289 w 9996"/>
              <a:gd name="connsiteY25" fmla="*/ 1025 h 10000"/>
              <a:gd name="connsiteX26" fmla="*/ 2343 w 9996"/>
              <a:gd name="connsiteY26" fmla="*/ 853 h 10000"/>
              <a:gd name="connsiteX27" fmla="*/ 2316 w 9996"/>
              <a:gd name="connsiteY27" fmla="*/ 411 h 10000"/>
              <a:gd name="connsiteX28" fmla="*/ 2316 w 9996"/>
              <a:gd name="connsiteY28" fmla="*/ 104 h 10000"/>
              <a:gd name="connsiteX29" fmla="*/ 2559 w 9996"/>
              <a:gd name="connsiteY29" fmla="*/ 85 h 10000"/>
              <a:gd name="connsiteX30" fmla="*/ 2593 w 9996"/>
              <a:gd name="connsiteY30" fmla="*/ 495 h 10000"/>
              <a:gd name="connsiteX31" fmla="*/ 2620 w 9996"/>
              <a:gd name="connsiteY31" fmla="*/ 1007 h 10000"/>
              <a:gd name="connsiteX32" fmla="*/ 2887 w 9996"/>
              <a:gd name="connsiteY32" fmla="*/ 1023 h 10000"/>
              <a:gd name="connsiteX33" fmla="*/ 2887 w 9996"/>
              <a:gd name="connsiteY33" fmla="*/ 626 h 10000"/>
              <a:gd name="connsiteX34" fmla="*/ 2913 w 9996"/>
              <a:gd name="connsiteY34" fmla="*/ 97 h 10000"/>
              <a:gd name="connsiteX35" fmla="*/ 3177 w 9996"/>
              <a:gd name="connsiteY35" fmla="*/ 135 h 10000"/>
              <a:gd name="connsiteX36" fmla="*/ 3232 w 9996"/>
              <a:gd name="connsiteY36" fmla="*/ 626 h 10000"/>
              <a:gd name="connsiteX37" fmla="*/ 3286 w 9996"/>
              <a:gd name="connsiteY37" fmla="*/ 1007 h 10000"/>
              <a:gd name="connsiteX38" fmla="*/ 3497 w 9996"/>
              <a:gd name="connsiteY38" fmla="*/ 1023 h 10000"/>
              <a:gd name="connsiteX39" fmla="*/ 3524 w 9996"/>
              <a:gd name="connsiteY39" fmla="*/ 740 h 10000"/>
              <a:gd name="connsiteX40" fmla="*/ 3524 w 9996"/>
              <a:gd name="connsiteY40" fmla="*/ 437 h 10000"/>
              <a:gd name="connsiteX41" fmla="*/ 3616 w 9996"/>
              <a:gd name="connsiteY41" fmla="*/ 85 h 10000"/>
              <a:gd name="connsiteX42" fmla="*/ 3858 w 9996"/>
              <a:gd name="connsiteY42" fmla="*/ 162 h 10000"/>
              <a:gd name="connsiteX43" fmla="*/ 3882 w 9996"/>
              <a:gd name="connsiteY43" fmla="*/ 757 h 10000"/>
              <a:gd name="connsiteX44" fmla="*/ 3874 w 9996"/>
              <a:gd name="connsiteY44" fmla="*/ 1007 h 10000"/>
              <a:gd name="connsiteX45" fmla="*/ 4088 w 9996"/>
              <a:gd name="connsiteY45" fmla="*/ 1081 h 10000"/>
              <a:gd name="connsiteX46" fmla="*/ 4167 w 9996"/>
              <a:gd name="connsiteY46" fmla="*/ 815 h 10000"/>
              <a:gd name="connsiteX47" fmla="*/ 4167 w 9996"/>
              <a:gd name="connsiteY47" fmla="*/ 162 h 10000"/>
              <a:gd name="connsiteX48" fmla="*/ 4405 w 9996"/>
              <a:gd name="connsiteY48" fmla="*/ 162 h 10000"/>
              <a:gd name="connsiteX49" fmla="*/ 4499 w 9996"/>
              <a:gd name="connsiteY49" fmla="*/ 1083 h 10000"/>
              <a:gd name="connsiteX50" fmla="*/ 4727 w 9996"/>
              <a:gd name="connsiteY50" fmla="*/ 1061 h 10000"/>
              <a:gd name="connsiteX51" fmla="*/ 4736 w 9996"/>
              <a:gd name="connsiteY51" fmla="*/ 603 h 10000"/>
              <a:gd name="connsiteX52" fmla="*/ 4855 w 9996"/>
              <a:gd name="connsiteY52" fmla="*/ 181 h 10000"/>
              <a:gd name="connsiteX53" fmla="*/ 5048 w 9996"/>
              <a:gd name="connsiteY53" fmla="*/ 373 h 10000"/>
              <a:gd name="connsiteX54" fmla="*/ 5075 w 9996"/>
              <a:gd name="connsiteY54" fmla="*/ 1213 h 10000"/>
              <a:gd name="connsiteX55" fmla="*/ 5308 w 9996"/>
              <a:gd name="connsiteY55" fmla="*/ 1256 h 10000"/>
              <a:gd name="connsiteX56" fmla="*/ 5355 w 9996"/>
              <a:gd name="connsiteY56" fmla="*/ 873 h 10000"/>
              <a:gd name="connsiteX57" fmla="*/ 5355 w 9996"/>
              <a:gd name="connsiteY57" fmla="*/ 353 h 10000"/>
              <a:gd name="connsiteX58" fmla="*/ 5526 w 9996"/>
              <a:gd name="connsiteY58" fmla="*/ 181 h 10000"/>
              <a:gd name="connsiteX59" fmla="*/ 5736 w 9996"/>
              <a:gd name="connsiteY59" fmla="*/ 449 h 10000"/>
              <a:gd name="connsiteX60" fmla="*/ 5691 w 9996"/>
              <a:gd name="connsiteY60" fmla="*/ 930 h 10000"/>
              <a:gd name="connsiteX61" fmla="*/ 5740 w 9996"/>
              <a:gd name="connsiteY61" fmla="*/ 1252 h 10000"/>
              <a:gd name="connsiteX62" fmla="*/ 5981 w 9996"/>
              <a:gd name="connsiteY62" fmla="*/ 1213 h 10000"/>
              <a:gd name="connsiteX63" fmla="*/ 6033 w 9996"/>
              <a:gd name="connsiteY63" fmla="*/ 286 h 10000"/>
              <a:gd name="connsiteX64" fmla="*/ 6248 w 9996"/>
              <a:gd name="connsiteY64" fmla="*/ 380 h 10000"/>
              <a:gd name="connsiteX65" fmla="*/ 6275 w 9996"/>
              <a:gd name="connsiteY65" fmla="*/ 1157 h 10000"/>
              <a:gd name="connsiteX66" fmla="*/ 6515 w 9996"/>
              <a:gd name="connsiteY66" fmla="*/ 1157 h 10000"/>
              <a:gd name="connsiteX67" fmla="*/ 6510 w 9996"/>
              <a:gd name="connsiteY67" fmla="*/ 699 h 10000"/>
              <a:gd name="connsiteX68" fmla="*/ 6546 w 9996"/>
              <a:gd name="connsiteY68" fmla="*/ 219 h 10000"/>
              <a:gd name="connsiteX69" fmla="*/ 6808 w 9996"/>
              <a:gd name="connsiteY69" fmla="*/ 322 h 10000"/>
              <a:gd name="connsiteX70" fmla="*/ 6929 w 9996"/>
              <a:gd name="connsiteY70" fmla="*/ 1159 h 10000"/>
              <a:gd name="connsiteX71" fmla="*/ 7191 w 9996"/>
              <a:gd name="connsiteY71" fmla="*/ 1102 h 10000"/>
              <a:gd name="connsiteX72" fmla="*/ 7153 w 9996"/>
              <a:gd name="connsiteY72" fmla="*/ 361 h 10000"/>
              <a:gd name="connsiteX73" fmla="*/ 7405 w 9996"/>
              <a:gd name="connsiteY73" fmla="*/ 296 h 10000"/>
              <a:gd name="connsiteX74" fmla="*/ 7452 w 9996"/>
              <a:gd name="connsiteY74" fmla="*/ 699 h 10000"/>
              <a:gd name="connsiteX75" fmla="*/ 7504 w 9996"/>
              <a:gd name="connsiteY75" fmla="*/ 1081 h 10000"/>
              <a:gd name="connsiteX76" fmla="*/ 7662 w 9996"/>
              <a:gd name="connsiteY76" fmla="*/ 1061 h 10000"/>
              <a:gd name="connsiteX77" fmla="*/ 7687 w 9996"/>
              <a:gd name="connsiteY77" fmla="*/ 181 h 10000"/>
              <a:gd name="connsiteX78" fmla="*/ 7833 w 9996"/>
              <a:gd name="connsiteY78" fmla="*/ 181 h 10000"/>
              <a:gd name="connsiteX79" fmla="*/ 7900 w 9996"/>
              <a:gd name="connsiteY79" fmla="*/ 1007 h 10000"/>
              <a:gd name="connsiteX80" fmla="*/ 8114 w 9996"/>
              <a:gd name="connsiteY80" fmla="*/ 1042 h 10000"/>
              <a:gd name="connsiteX81" fmla="*/ 8048 w 9996"/>
              <a:gd name="connsiteY81" fmla="*/ 142 h 10000"/>
              <a:gd name="connsiteX82" fmla="*/ 8293 w 9996"/>
              <a:gd name="connsiteY82" fmla="*/ 162 h 10000"/>
              <a:gd name="connsiteX83" fmla="*/ 8408 w 9996"/>
              <a:gd name="connsiteY83" fmla="*/ 1061 h 10000"/>
              <a:gd name="connsiteX84" fmla="*/ 8675 w 9996"/>
              <a:gd name="connsiteY84" fmla="*/ 1061 h 10000"/>
              <a:gd name="connsiteX85" fmla="*/ 8511 w 9996"/>
              <a:gd name="connsiteY85" fmla="*/ 181 h 10000"/>
              <a:gd name="connsiteX86" fmla="*/ 8753 w 9996"/>
              <a:gd name="connsiteY86" fmla="*/ 66 h 10000"/>
              <a:gd name="connsiteX87" fmla="*/ 8760 w 9996"/>
              <a:gd name="connsiteY87" fmla="*/ 238 h 10000"/>
              <a:gd name="connsiteX88" fmla="*/ 8916 w 9996"/>
              <a:gd name="connsiteY88" fmla="*/ 1042 h 10000"/>
              <a:gd name="connsiteX89" fmla="*/ 9074 w 9996"/>
              <a:gd name="connsiteY89" fmla="*/ 1042 h 10000"/>
              <a:gd name="connsiteX90" fmla="*/ 9071 w 9996"/>
              <a:gd name="connsiteY90" fmla="*/ 85 h 10000"/>
              <a:gd name="connsiteX91" fmla="*/ 9262 w 9996"/>
              <a:gd name="connsiteY91" fmla="*/ 162 h 10000"/>
              <a:gd name="connsiteX92" fmla="*/ 9289 w 9996"/>
              <a:gd name="connsiteY92" fmla="*/ 1081 h 10000"/>
              <a:gd name="connsiteX93" fmla="*/ 9476 w 9996"/>
              <a:gd name="connsiteY93" fmla="*/ 1119 h 10000"/>
              <a:gd name="connsiteX94" fmla="*/ 9476 w 9996"/>
              <a:gd name="connsiteY94" fmla="*/ 200 h 10000"/>
              <a:gd name="connsiteX95" fmla="*/ 9619 w 9996"/>
              <a:gd name="connsiteY95" fmla="*/ 200 h 10000"/>
              <a:gd name="connsiteX96" fmla="*/ 9714 w 9996"/>
              <a:gd name="connsiteY96" fmla="*/ 853 h 10000"/>
              <a:gd name="connsiteX97" fmla="*/ 9976 w 9996"/>
              <a:gd name="connsiteY97" fmla="*/ 1701 h 10000"/>
              <a:gd name="connsiteX98" fmla="*/ 9911 w 9996"/>
              <a:gd name="connsiteY98" fmla="*/ 3743 h 10000"/>
              <a:gd name="connsiteX99" fmla="*/ 9867 w 9996"/>
              <a:gd name="connsiteY99" fmla="*/ 6783 h 10000"/>
              <a:gd name="connsiteX100" fmla="*/ 9750 w 9996"/>
              <a:gd name="connsiteY100" fmla="*/ 9504 h 10000"/>
              <a:gd name="connsiteX101" fmla="*/ 8408 w 9996"/>
              <a:gd name="connsiteY101" fmla="*/ 9937 h 10000"/>
              <a:gd name="connsiteX102" fmla="*/ 4648 w 9996"/>
              <a:gd name="connsiteY102" fmla="*/ 9905 h 10000"/>
              <a:gd name="connsiteX103" fmla="*/ 1261 w 9996"/>
              <a:gd name="connsiteY103" fmla="*/ 9995 h 10000"/>
              <a:gd name="connsiteX104" fmla="*/ 276 w 9996"/>
              <a:gd name="connsiteY104" fmla="*/ 9677 h 10000"/>
              <a:gd name="connsiteX0" fmla="*/ 146 w 9870"/>
              <a:gd name="connsiteY0" fmla="*/ 9677 h 10000"/>
              <a:gd name="connsiteX1" fmla="*/ 12 w 9870"/>
              <a:gd name="connsiteY1" fmla="*/ 7889 h 10000"/>
              <a:gd name="connsiteX2" fmla="*/ 207 w 9870"/>
              <a:gd name="connsiteY2" fmla="*/ 4172 h 10000"/>
              <a:gd name="connsiteX3" fmla="*/ 95 w 9870"/>
              <a:gd name="connsiteY3" fmla="*/ 1518 h 10000"/>
              <a:gd name="connsiteX4" fmla="*/ 276 w 9870"/>
              <a:gd name="connsiteY4" fmla="*/ 334 h 10000"/>
              <a:gd name="connsiteX5" fmla="*/ 606 w 9870"/>
              <a:gd name="connsiteY5" fmla="*/ 200 h 10000"/>
              <a:gd name="connsiteX6" fmla="*/ 560 w 9870"/>
              <a:gd name="connsiteY6" fmla="*/ 1236 h 10000"/>
              <a:gd name="connsiteX7" fmla="*/ 702 w 9870"/>
              <a:gd name="connsiteY7" fmla="*/ 1102 h 10000"/>
              <a:gd name="connsiteX8" fmla="*/ 773 w 9870"/>
              <a:gd name="connsiteY8" fmla="*/ 334 h 10000"/>
              <a:gd name="connsiteX9" fmla="*/ 780 w 9870"/>
              <a:gd name="connsiteY9" fmla="*/ 66 h 10000"/>
              <a:gd name="connsiteX10" fmla="*/ 942 w 9870"/>
              <a:gd name="connsiteY10" fmla="*/ 142 h 10000"/>
              <a:gd name="connsiteX11" fmla="*/ 942 w 9870"/>
              <a:gd name="connsiteY11" fmla="*/ 584 h 10000"/>
              <a:gd name="connsiteX12" fmla="*/ 988 w 9870"/>
              <a:gd name="connsiteY12" fmla="*/ 1121 h 10000"/>
              <a:gd name="connsiteX13" fmla="*/ 1158 w 9870"/>
              <a:gd name="connsiteY13" fmla="*/ 1179 h 10000"/>
              <a:gd name="connsiteX14" fmla="*/ 1203 w 9870"/>
              <a:gd name="connsiteY14" fmla="*/ 738 h 10000"/>
              <a:gd name="connsiteX15" fmla="*/ 1179 w 9870"/>
              <a:gd name="connsiteY15" fmla="*/ 277 h 10000"/>
              <a:gd name="connsiteX16" fmla="*/ 1419 w 9870"/>
              <a:gd name="connsiteY16" fmla="*/ 277 h 10000"/>
              <a:gd name="connsiteX17" fmla="*/ 1478 w 9870"/>
              <a:gd name="connsiteY17" fmla="*/ 911 h 10000"/>
              <a:gd name="connsiteX18" fmla="*/ 1504 w 9870"/>
              <a:gd name="connsiteY18" fmla="*/ 1213 h 10000"/>
              <a:gd name="connsiteX19" fmla="*/ 1717 w 9870"/>
              <a:gd name="connsiteY19" fmla="*/ 1177 h 10000"/>
              <a:gd name="connsiteX20" fmla="*/ 1702 w 9870"/>
              <a:gd name="connsiteY20" fmla="*/ 815 h 10000"/>
              <a:gd name="connsiteX21" fmla="*/ 1725 w 9870"/>
              <a:gd name="connsiteY21" fmla="*/ 200 h 10000"/>
              <a:gd name="connsiteX22" fmla="*/ 1915 w 9870"/>
              <a:gd name="connsiteY22" fmla="*/ 162 h 10000"/>
              <a:gd name="connsiteX23" fmla="*/ 1971 w 9870"/>
              <a:gd name="connsiteY23" fmla="*/ 392 h 10000"/>
              <a:gd name="connsiteX24" fmla="*/ 1971 w 9870"/>
              <a:gd name="connsiteY24" fmla="*/ 968 h 10000"/>
              <a:gd name="connsiteX25" fmla="*/ 2160 w 9870"/>
              <a:gd name="connsiteY25" fmla="*/ 1025 h 10000"/>
              <a:gd name="connsiteX26" fmla="*/ 2214 w 9870"/>
              <a:gd name="connsiteY26" fmla="*/ 853 h 10000"/>
              <a:gd name="connsiteX27" fmla="*/ 2187 w 9870"/>
              <a:gd name="connsiteY27" fmla="*/ 411 h 10000"/>
              <a:gd name="connsiteX28" fmla="*/ 2187 w 9870"/>
              <a:gd name="connsiteY28" fmla="*/ 104 h 10000"/>
              <a:gd name="connsiteX29" fmla="*/ 2430 w 9870"/>
              <a:gd name="connsiteY29" fmla="*/ 85 h 10000"/>
              <a:gd name="connsiteX30" fmla="*/ 2464 w 9870"/>
              <a:gd name="connsiteY30" fmla="*/ 495 h 10000"/>
              <a:gd name="connsiteX31" fmla="*/ 2491 w 9870"/>
              <a:gd name="connsiteY31" fmla="*/ 1007 h 10000"/>
              <a:gd name="connsiteX32" fmla="*/ 2758 w 9870"/>
              <a:gd name="connsiteY32" fmla="*/ 1023 h 10000"/>
              <a:gd name="connsiteX33" fmla="*/ 2758 w 9870"/>
              <a:gd name="connsiteY33" fmla="*/ 626 h 10000"/>
              <a:gd name="connsiteX34" fmla="*/ 2784 w 9870"/>
              <a:gd name="connsiteY34" fmla="*/ 97 h 10000"/>
              <a:gd name="connsiteX35" fmla="*/ 3048 w 9870"/>
              <a:gd name="connsiteY35" fmla="*/ 135 h 10000"/>
              <a:gd name="connsiteX36" fmla="*/ 3103 w 9870"/>
              <a:gd name="connsiteY36" fmla="*/ 626 h 10000"/>
              <a:gd name="connsiteX37" fmla="*/ 3157 w 9870"/>
              <a:gd name="connsiteY37" fmla="*/ 1007 h 10000"/>
              <a:gd name="connsiteX38" fmla="*/ 3368 w 9870"/>
              <a:gd name="connsiteY38" fmla="*/ 1023 h 10000"/>
              <a:gd name="connsiteX39" fmla="*/ 3395 w 9870"/>
              <a:gd name="connsiteY39" fmla="*/ 740 h 10000"/>
              <a:gd name="connsiteX40" fmla="*/ 3395 w 9870"/>
              <a:gd name="connsiteY40" fmla="*/ 437 h 10000"/>
              <a:gd name="connsiteX41" fmla="*/ 3487 w 9870"/>
              <a:gd name="connsiteY41" fmla="*/ 85 h 10000"/>
              <a:gd name="connsiteX42" fmla="*/ 3730 w 9870"/>
              <a:gd name="connsiteY42" fmla="*/ 162 h 10000"/>
              <a:gd name="connsiteX43" fmla="*/ 3754 w 9870"/>
              <a:gd name="connsiteY43" fmla="*/ 757 h 10000"/>
              <a:gd name="connsiteX44" fmla="*/ 3746 w 9870"/>
              <a:gd name="connsiteY44" fmla="*/ 1007 h 10000"/>
              <a:gd name="connsiteX45" fmla="*/ 3960 w 9870"/>
              <a:gd name="connsiteY45" fmla="*/ 1081 h 10000"/>
              <a:gd name="connsiteX46" fmla="*/ 4039 w 9870"/>
              <a:gd name="connsiteY46" fmla="*/ 815 h 10000"/>
              <a:gd name="connsiteX47" fmla="*/ 4039 w 9870"/>
              <a:gd name="connsiteY47" fmla="*/ 162 h 10000"/>
              <a:gd name="connsiteX48" fmla="*/ 4277 w 9870"/>
              <a:gd name="connsiteY48" fmla="*/ 162 h 10000"/>
              <a:gd name="connsiteX49" fmla="*/ 4371 w 9870"/>
              <a:gd name="connsiteY49" fmla="*/ 1083 h 10000"/>
              <a:gd name="connsiteX50" fmla="*/ 4599 w 9870"/>
              <a:gd name="connsiteY50" fmla="*/ 1061 h 10000"/>
              <a:gd name="connsiteX51" fmla="*/ 4608 w 9870"/>
              <a:gd name="connsiteY51" fmla="*/ 603 h 10000"/>
              <a:gd name="connsiteX52" fmla="*/ 4727 w 9870"/>
              <a:gd name="connsiteY52" fmla="*/ 181 h 10000"/>
              <a:gd name="connsiteX53" fmla="*/ 4920 w 9870"/>
              <a:gd name="connsiteY53" fmla="*/ 373 h 10000"/>
              <a:gd name="connsiteX54" fmla="*/ 4947 w 9870"/>
              <a:gd name="connsiteY54" fmla="*/ 1213 h 10000"/>
              <a:gd name="connsiteX55" fmla="*/ 5180 w 9870"/>
              <a:gd name="connsiteY55" fmla="*/ 1256 h 10000"/>
              <a:gd name="connsiteX56" fmla="*/ 5227 w 9870"/>
              <a:gd name="connsiteY56" fmla="*/ 873 h 10000"/>
              <a:gd name="connsiteX57" fmla="*/ 5227 w 9870"/>
              <a:gd name="connsiteY57" fmla="*/ 353 h 10000"/>
              <a:gd name="connsiteX58" fmla="*/ 5398 w 9870"/>
              <a:gd name="connsiteY58" fmla="*/ 181 h 10000"/>
              <a:gd name="connsiteX59" fmla="*/ 5608 w 9870"/>
              <a:gd name="connsiteY59" fmla="*/ 449 h 10000"/>
              <a:gd name="connsiteX60" fmla="*/ 5563 w 9870"/>
              <a:gd name="connsiteY60" fmla="*/ 930 h 10000"/>
              <a:gd name="connsiteX61" fmla="*/ 5612 w 9870"/>
              <a:gd name="connsiteY61" fmla="*/ 1252 h 10000"/>
              <a:gd name="connsiteX62" fmla="*/ 5853 w 9870"/>
              <a:gd name="connsiteY62" fmla="*/ 1213 h 10000"/>
              <a:gd name="connsiteX63" fmla="*/ 5905 w 9870"/>
              <a:gd name="connsiteY63" fmla="*/ 286 h 10000"/>
              <a:gd name="connsiteX64" fmla="*/ 6121 w 9870"/>
              <a:gd name="connsiteY64" fmla="*/ 380 h 10000"/>
              <a:gd name="connsiteX65" fmla="*/ 6148 w 9870"/>
              <a:gd name="connsiteY65" fmla="*/ 1157 h 10000"/>
              <a:gd name="connsiteX66" fmla="*/ 6388 w 9870"/>
              <a:gd name="connsiteY66" fmla="*/ 1157 h 10000"/>
              <a:gd name="connsiteX67" fmla="*/ 6383 w 9870"/>
              <a:gd name="connsiteY67" fmla="*/ 699 h 10000"/>
              <a:gd name="connsiteX68" fmla="*/ 6419 w 9870"/>
              <a:gd name="connsiteY68" fmla="*/ 219 h 10000"/>
              <a:gd name="connsiteX69" fmla="*/ 6681 w 9870"/>
              <a:gd name="connsiteY69" fmla="*/ 322 h 10000"/>
              <a:gd name="connsiteX70" fmla="*/ 6802 w 9870"/>
              <a:gd name="connsiteY70" fmla="*/ 1159 h 10000"/>
              <a:gd name="connsiteX71" fmla="*/ 7064 w 9870"/>
              <a:gd name="connsiteY71" fmla="*/ 1102 h 10000"/>
              <a:gd name="connsiteX72" fmla="*/ 7026 w 9870"/>
              <a:gd name="connsiteY72" fmla="*/ 361 h 10000"/>
              <a:gd name="connsiteX73" fmla="*/ 7278 w 9870"/>
              <a:gd name="connsiteY73" fmla="*/ 296 h 10000"/>
              <a:gd name="connsiteX74" fmla="*/ 7325 w 9870"/>
              <a:gd name="connsiteY74" fmla="*/ 699 h 10000"/>
              <a:gd name="connsiteX75" fmla="*/ 7377 w 9870"/>
              <a:gd name="connsiteY75" fmla="*/ 1081 h 10000"/>
              <a:gd name="connsiteX76" fmla="*/ 7535 w 9870"/>
              <a:gd name="connsiteY76" fmla="*/ 1061 h 10000"/>
              <a:gd name="connsiteX77" fmla="*/ 7560 w 9870"/>
              <a:gd name="connsiteY77" fmla="*/ 181 h 10000"/>
              <a:gd name="connsiteX78" fmla="*/ 7706 w 9870"/>
              <a:gd name="connsiteY78" fmla="*/ 181 h 10000"/>
              <a:gd name="connsiteX79" fmla="*/ 7773 w 9870"/>
              <a:gd name="connsiteY79" fmla="*/ 1007 h 10000"/>
              <a:gd name="connsiteX80" fmla="*/ 7987 w 9870"/>
              <a:gd name="connsiteY80" fmla="*/ 1042 h 10000"/>
              <a:gd name="connsiteX81" fmla="*/ 7921 w 9870"/>
              <a:gd name="connsiteY81" fmla="*/ 142 h 10000"/>
              <a:gd name="connsiteX82" fmla="*/ 8166 w 9870"/>
              <a:gd name="connsiteY82" fmla="*/ 162 h 10000"/>
              <a:gd name="connsiteX83" fmla="*/ 8281 w 9870"/>
              <a:gd name="connsiteY83" fmla="*/ 1061 h 10000"/>
              <a:gd name="connsiteX84" fmla="*/ 8548 w 9870"/>
              <a:gd name="connsiteY84" fmla="*/ 1061 h 10000"/>
              <a:gd name="connsiteX85" fmla="*/ 8384 w 9870"/>
              <a:gd name="connsiteY85" fmla="*/ 181 h 10000"/>
              <a:gd name="connsiteX86" fmla="*/ 8627 w 9870"/>
              <a:gd name="connsiteY86" fmla="*/ 66 h 10000"/>
              <a:gd name="connsiteX87" fmla="*/ 8634 w 9870"/>
              <a:gd name="connsiteY87" fmla="*/ 238 h 10000"/>
              <a:gd name="connsiteX88" fmla="*/ 8790 w 9870"/>
              <a:gd name="connsiteY88" fmla="*/ 1042 h 10000"/>
              <a:gd name="connsiteX89" fmla="*/ 8948 w 9870"/>
              <a:gd name="connsiteY89" fmla="*/ 1042 h 10000"/>
              <a:gd name="connsiteX90" fmla="*/ 8945 w 9870"/>
              <a:gd name="connsiteY90" fmla="*/ 85 h 10000"/>
              <a:gd name="connsiteX91" fmla="*/ 9136 w 9870"/>
              <a:gd name="connsiteY91" fmla="*/ 162 h 10000"/>
              <a:gd name="connsiteX92" fmla="*/ 9163 w 9870"/>
              <a:gd name="connsiteY92" fmla="*/ 1081 h 10000"/>
              <a:gd name="connsiteX93" fmla="*/ 9350 w 9870"/>
              <a:gd name="connsiteY93" fmla="*/ 1119 h 10000"/>
              <a:gd name="connsiteX94" fmla="*/ 9350 w 9870"/>
              <a:gd name="connsiteY94" fmla="*/ 200 h 10000"/>
              <a:gd name="connsiteX95" fmla="*/ 9493 w 9870"/>
              <a:gd name="connsiteY95" fmla="*/ 200 h 10000"/>
              <a:gd name="connsiteX96" fmla="*/ 9588 w 9870"/>
              <a:gd name="connsiteY96" fmla="*/ 853 h 10000"/>
              <a:gd name="connsiteX97" fmla="*/ 9850 w 9870"/>
              <a:gd name="connsiteY97" fmla="*/ 1701 h 10000"/>
              <a:gd name="connsiteX98" fmla="*/ 9785 w 9870"/>
              <a:gd name="connsiteY98" fmla="*/ 3743 h 10000"/>
              <a:gd name="connsiteX99" fmla="*/ 9741 w 9870"/>
              <a:gd name="connsiteY99" fmla="*/ 6783 h 10000"/>
              <a:gd name="connsiteX100" fmla="*/ 9624 w 9870"/>
              <a:gd name="connsiteY100" fmla="*/ 9504 h 10000"/>
              <a:gd name="connsiteX101" fmla="*/ 8281 w 9870"/>
              <a:gd name="connsiteY101" fmla="*/ 9937 h 10000"/>
              <a:gd name="connsiteX102" fmla="*/ 4520 w 9870"/>
              <a:gd name="connsiteY102" fmla="*/ 9905 h 10000"/>
              <a:gd name="connsiteX103" fmla="*/ 1132 w 9870"/>
              <a:gd name="connsiteY103" fmla="*/ 9995 h 10000"/>
              <a:gd name="connsiteX104" fmla="*/ 146 w 9870"/>
              <a:gd name="connsiteY104" fmla="*/ 9677 h 10000"/>
              <a:gd name="connsiteX0" fmla="*/ 150 w 10003"/>
              <a:gd name="connsiteY0" fmla="*/ 9677 h 10000"/>
              <a:gd name="connsiteX1" fmla="*/ 14 w 10003"/>
              <a:gd name="connsiteY1" fmla="*/ 7889 h 10000"/>
              <a:gd name="connsiteX2" fmla="*/ 254 w 10003"/>
              <a:gd name="connsiteY2" fmla="*/ 7429 h 10000"/>
              <a:gd name="connsiteX3" fmla="*/ 212 w 10003"/>
              <a:gd name="connsiteY3" fmla="*/ 4172 h 10000"/>
              <a:gd name="connsiteX4" fmla="*/ 98 w 10003"/>
              <a:gd name="connsiteY4" fmla="*/ 1518 h 10000"/>
              <a:gd name="connsiteX5" fmla="*/ 282 w 10003"/>
              <a:gd name="connsiteY5" fmla="*/ 334 h 10000"/>
              <a:gd name="connsiteX6" fmla="*/ 616 w 10003"/>
              <a:gd name="connsiteY6" fmla="*/ 200 h 10000"/>
              <a:gd name="connsiteX7" fmla="*/ 569 w 10003"/>
              <a:gd name="connsiteY7" fmla="*/ 1236 h 10000"/>
              <a:gd name="connsiteX8" fmla="*/ 713 w 10003"/>
              <a:gd name="connsiteY8" fmla="*/ 1102 h 10000"/>
              <a:gd name="connsiteX9" fmla="*/ 785 w 10003"/>
              <a:gd name="connsiteY9" fmla="*/ 334 h 10000"/>
              <a:gd name="connsiteX10" fmla="*/ 792 w 10003"/>
              <a:gd name="connsiteY10" fmla="*/ 66 h 10000"/>
              <a:gd name="connsiteX11" fmla="*/ 956 w 10003"/>
              <a:gd name="connsiteY11" fmla="*/ 142 h 10000"/>
              <a:gd name="connsiteX12" fmla="*/ 956 w 10003"/>
              <a:gd name="connsiteY12" fmla="*/ 584 h 10000"/>
              <a:gd name="connsiteX13" fmla="*/ 1003 w 10003"/>
              <a:gd name="connsiteY13" fmla="*/ 1121 h 10000"/>
              <a:gd name="connsiteX14" fmla="*/ 1175 w 10003"/>
              <a:gd name="connsiteY14" fmla="*/ 1179 h 10000"/>
              <a:gd name="connsiteX15" fmla="*/ 1221 w 10003"/>
              <a:gd name="connsiteY15" fmla="*/ 738 h 10000"/>
              <a:gd name="connsiteX16" fmla="*/ 1197 w 10003"/>
              <a:gd name="connsiteY16" fmla="*/ 277 h 10000"/>
              <a:gd name="connsiteX17" fmla="*/ 1440 w 10003"/>
              <a:gd name="connsiteY17" fmla="*/ 277 h 10000"/>
              <a:gd name="connsiteX18" fmla="*/ 1499 w 10003"/>
              <a:gd name="connsiteY18" fmla="*/ 911 h 10000"/>
              <a:gd name="connsiteX19" fmla="*/ 1526 w 10003"/>
              <a:gd name="connsiteY19" fmla="*/ 1213 h 10000"/>
              <a:gd name="connsiteX20" fmla="*/ 1742 w 10003"/>
              <a:gd name="connsiteY20" fmla="*/ 1177 h 10000"/>
              <a:gd name="connsiteX21" fmla="*/ 1726 w 10003"/>
              <a:gd name="connsiteY21" fmla="*/ 815 h 10000"/>
              <a:gd name="connsiteX22" fmla="*/ 1750 w 10003"/>
              <a:gd name="connsiteY22" fmla="*/ 200 h 10000"/>
              <a:gd name="connsiteX23" fmla="*/ 1942 w 10003"/>
              <a:gd name="connsiteY23" fmla="*/ 162 h 10000"/>
              <a:gd name="connsiteX24" fmla="*/ 1999 w 10003"/>
              <a:gd name="connsiteY24" fmla="*/ 392 h 10000"/>
              <a:gd name="connsiteX25" fmla="*/ 1999 w 10003"/>
              <a:gd name="connsiteY25" fmla="*/ 968 h 10000"/>
              <a:gd name="connsiteX26" fmla="*/ 2190 w 10003"/>
              <a:gd name="connsiteY26" fmla="*/ 1025 h 10000"/>
              <a:gd name="connsiteX27" fmla="*/ 2245 w 10003"/>
              <a:gd name="connsiteY27" fmla="*/ 853 h 10000"/>
              <a:gd name="connsiteX28" fmla="*/ 2218 w 10003"/>
              <a:gd name="connsiteY28" fmla="*/ 411 h 10000"/>
              <a:gd name="connsiteX29" fmla="*/ 2218 w 10003"/>
              <a:gd name="connsiteY29" fmla="*/ 104 h 10000"/>
              <a:gd name="connsiteX30" fmla="*/ 2464 w 10003"/>
              <a:gd name="connsiteY30" fmla="*/ 85 h 10000"/>
              <a:gd name="connsiteX31" fmla="*/ 2498 w 10003"/>
              <a:gd name="connsiteY31" fmla="*/ 495 h 10000"/>
              <a:gd name="connsiteX32" fmla="*/ 2526 w 10003"/>
              <a:gd name="connsiteY32" fmla="*/ 1007 h 10000"/>
              <a:gd name="connsiteX33" fmla="*/ 2796 w 10003"/>
              <a:gd name="connsiteY33" fmla="*/ 1023 h 10000"/>
              <a:gd name="connsiteX34" fmla="*/ 2796 w 10003"/>
              <a:gd name="connsiteY34" fmla="*/ 626 h 10000"/>
              <a:gd name="connsiteX35" fmla="*/ 2823 w 10003"/>
              <a:gd name="connsiteY35" fmla="*/ 97 h 10000"/>
              <a:gd name="connsiteX36" fmla="*/ 3090 w 10003"/>
              <a:gd name="connsiteY36" fmla="*/ 135 h 10000"/>
              <a:gd name="connsiteX37" fmla="*/ 3146 w 10003"/>
              <a:gd name="connsiteY37" fmla="*/ 626 h 10000"/>
              <a:gd name="connsiteX38" fmla="*/ 3201 w 10003"/>
              <a:gd name="connsiteY38" fmla="*/ 1007 h 10000"/>
              <a:gd name="connsiteX39" fmla="*/ 3414 w 10003"/>
              <a:gd name="connsiteY39" fmla="*/ 1023 h 10000"/>
              <a:gd name="connsiteX40" fmla="*/ 3442 w 10003"/>
              <a:gd name="connsiteY40" fmla="*/ 740 h 10000"/>
              <a:gd name="connsiteX41" fmla="*/ 3442 w 10003"/>
              <a:gd name="connsiteY41" fmla="*/ 437 h 10000"/>
              <a:gd name="connsiteX42" fmla="*/ 3535 w 10003"/>
              <a:gd name="connsiteY42" fmla="*/ 85 h 10000"/>
              <a:gd name="connsiteX43" fmla="*/ 3781 w 10003"/>
              <a:gd name="connsiteY43" fmla="*/ 162 h 10000"/>
              <a:gd name="connsiteX44" fmla="*/ 3805 w 10003"/>
              <a:gd name="connsiteY44" fmla="*/ 757 h 10000"/>
              <a:gd name="connsiteX45" fmla="*/ 3797 w 10003"/>
              <a:gd name="connsiteY45" fmla="*/ 1007 h 10000"/>
              <a:gd name="connsiteX46" fmla="*/ 4014 w 10003"/>
              <a:gd name="connsiteY46" fmla="*/ 1081 h 10000"/>
              <a:gd name="connsiteX47" fmla="*/ 4094 w 10003"/>
              <a:gd name="connsiteY47" fmla="*/ 815 h 10000"/>
              <a:gd name="connsiteX48" fmla="*/ 4094 w 10003"/>
              <a:gd name="connsiteY48" fmla="*/ 162 h 10000"/>
              <a:gd name="connsiteX49" fmla="*/ 4335 w 10003"/>
              <a:gd name="connsiteY49" fmla="*/ 162 h 10000"/>
              <a:gd name="connsiteX50" fmla="*/ 4431 w 10003"/>
              <a:gd name="connsiteY50" fmla="*/ 1083 h 10000"/>
              <a:gd name="connsiteX51" fmla="*/ 4662 w 10003"/>
              <a:gd name="connsiteY51" fmla="*/ 1061 h 10000"/>
              <a:gd name="connsiteX52" fmla="*/ 4671 w 10003"/>
              <a:gd name="connsiteY52" fmla="*/ 603 h 10000"/>
              <a:gd name="connsiteX53" fmla="*/ 4791 w 10003"/>
              <a:gd name="connsiteY53" fmla="*/ 181 h 10000"/>
              <a:gd name="connsiteX54" fmla="*/ 4987 w 10003"/>
              <a:gd name="connsiteY54" fmla="*/ 373 h 10000"/>
              <a:gd name="connsiteX55" fmla="*/ 5014 w 10003"/>
              <a:gd name="connsiteY55" fmla="*/ 1213 h 10000"/>
              <a:gd name="connsiteX56" fmla="*/ 5250 w 10003"/>
              <a:gd name="connsiteY56" fmla="*/ 1256 h 10000"/>
              <a:gd name="connsiteX57" fmla="*/ 5298 w 10003"/>
              <a:gd name="connsiteY57" fmla="*/ 873 h 10000"/>
              <a:gd name="connsiteX58" fmla="*/ 5298 w 10003"/>
              <a:gd name="connsiteY58" fmla="*/ 353 h 10000"/>
              <a:gd name="connsiteX59" fmla="*/ 5471 w 10003"/>
              <a:gd name="connsiteY59" fmla="*/ 181 h 10000"/>
              <a:gd name="connsiteX60" fmla="*/ 5684 w 10003"/>
              <a:gd name="connsiteY60" fmla="*/ 449 h 10000"/>
              <a:gd name="connsiteX61" fmla="*/ 5638 w 10003"/>
              <a:gd name="connsiteY61" fmla="*/ 930 h 10000"/>
              <a:gd name="connsiteX62" fmla="*/ 5688 w 10003"/>
              <a:gd name="connsiteY62" fmla="*/ 1252 h 10000"/>
              <a:gd name="connsiteX63" fmla="*/ 5932 w 10003"/>
              <a:gd name="connsiteY63" fmla="*/ 1213 h 10000"/>
              <a:gd name="connsiteX64" fmla="*/ 5985 w 10003"/>
              <a:gd name="connsiteY64" fmla="*/ 286 h 10000"/>
              <a:gd name="connsiteX65" fmla="*/ 6204 w 10003"/>
              <a:gd name="connsiteY65" fmla="*/ 380 h 10000"/>
              <a:gd name="connsiteX66" fmla="*/ 6231 w 10003"/>
              <a:gd name="connsiteY66" fmla="*/ 1157 h 10000"/>
              <a:gd name="connsiteX67" fmla="*/ 6474 w 10003"/>
              <a:gd name="connsiteY67" fmla="*/ 1157 h 10000"/>
              <a:gd name="connsiteX68" fmla="*/ 6469 w 10003"/>
              <a:gd name="connsiteY68" fmla="*/ 699 h 10000"/>
              <a:gd name="connsiteX69" fmla="*/ 6506 w 10003"/>
              <a:gd name="connsiteY69" fmla="*/ 219 h 10000"/>
              <a:gd name="connsiteX70" fmla="*/ 6771 w 10003"/>
              <a:gd name="connsiteY70" fmla="*/ 322 h 10000"/>
              <a:gd name="connsiteX71" fmla="*/ 6894 w 10003"/>
              <a:gd name="connsiteY71" fmla="*/ 1159 h 10000"/>
              <a:gd name="connsiteX72" fmla="*/ 7159 w 10003"/>
              <a:gd name="connsiteY72" fmla="*/ 1102 h 10000"/>
              <a:gd name="connsiteX73" fmla="*/ 7121 w 10003"/>
              <a:gd name="connsiteY73" fmla="*/ 361 h 10000"/>
              <a:gd name="connsiteX74" fmla="*/ 7376 w 10003"/>
              <a:gd name="connsiteY74" fmla="*/ 296 h 10000"/>
              <a:gd name="connsiteX75" fmla="*/ 7423 w 10003"/>
              <a:gd name="connsiteY75" fmla="*/ 699 h 10000"/>
              <a:gd name="connsiteX76" fmla="*/ 7476 w 10003"/>
              <a:gd name="connsiteY76" fmla="*/ 1081 h 10000"/>
              <a:gd name="connsiteX77" fmla="*/ 7636 w 10003"/>
              <a:gd name="connsiteY77" fmla="*/ 1061 h 10000"/>
              <a:gd name="connsiteX78" fmla="*/ 7662 w 10003"/>
              <a:gd name="connsiteY78" fmla="*/ 181 h 10000"/>
              <a:gd name="connsiteX79" fmla="*/ 7809 w 10003"/>
              <a:gd name="connsiteY79" fmla="*/ 181 h 10000"/>
              <a:gd name="connsiteX80" fmla="*/ 7877 w 10003"/>
              <a:gd name="connsiteY80" fmla="*/ 1007 h 10000"/>
              <a:gd name="connsiteX81" fmla="*/ 8094 w 10003"/>
              <a:gd name="connsiteY81" fmla="*/ 1042 h 10000"/>
              <a:gd name="connsiteX82" fmla="*/ 8027 w 10003"/>
              <a:gd name="connsiteY82" fmla="*/ 142 h 10000"/>
              <a:gd name="connsiteX83" fmla="*/ 8276 w 10003"/>
              <a:gd name="connsiteY83" fmla="*/ 162 h 10000"/>
              <a:gd name="connsiteX84" fmla="*/ 8392 w 10003"/>
              <a:gd name="connsiteY84" fmla="*/ 1061 h 10000"/>
              <a:gd name="connsiteX85" fmla="*/ 8663 w 10003"/>
              <a:gd name="connsiteY85" fmla="*/ 1061 h 10000"/>
              <a:gd name="connsiteX86" fmla="*/ 8496 w 10003"/>
              <a:gd name="connsiteY86" fmla="*/ 181 h 10000"/>
              <a:gd name="connsiteX87" fmla="*/ 8743 w 10003"/>
              <a:gd name="connsiteY87" fmla="*/ 66 h 10000"/>
              <a:gd name="connsiteX88" fmla="*/ 8750 w 10003"/>
              <a:gd name="connsiteY88" fmla="*/ 238 h 10000"/>
              <a:gd name="connsiteX89" fmla="*/ 8908 w 10003"/>
              <a:gd name="connsiteY89" fmla="*/ 1042 h 10000"/>
              <a:gd name="connsiteX90" fmla="*/ 9068 w 10003"/>
              <a:gd name="connsiteY90" fmla="*/ 1042 h 10000"/>
              <a:gd name="connsiteX91" fmla="*/ 9065 w 10003"/>
              <a:gd name="connsiteY91" fmla="*/ 85 h 10000"/>
              <a:gd name="connsiteX92" fmla="*/ 9258 w 10003"/>
              <a:gd name="connsiteY92" fmla="*/ 162 h 10000"/>
              <a:gd name="connsiteX93" fmla="*/ 9286 w 10003"/>
              <a:gd name="connsiteY93" fmla="*/ 1081 h 10000"/>
              <a:gd name="connsiteX94" fmla="*/ 9475 w 10003"/>
              <a:gd name="connsiteY94" fmla="*/ 1119 h 10000"/>
              <a:gd name="connsiteX95" fmla="*/ 9475 w 10003"/>
              <a:gd name="connsiteY95" fmla="*/ 200 h 10000"/>
              <a:gd name="connsiteX96" fmla="*/ 9620 w 10003"/>
              <a:gd name="connsiteY96" fmla="*/ 200 h 10000"/>
              <a:gd name="connsiteX97" fmla="*/ 9716 w 10003"/>
              <a:gd name="connsiteY97" fmla="*/ 853 h 10000"/>
              <a:gd name="connsiteX98" fmla="*/ 9982 w 10003"/>
              <a:gd name="connsiteY98" fmla="*/ 1701 h 10000"/>
              <a:gd name="connsiteX99" fmla="*/ 9916 w 10003"/>
              <a:gd name="connsiteY99" fmla="*/ 3743 h 10000"/>
              <a:gd name="connsiteX100" fmla="*/ 9871 w 10003"/>
              <a:gd name="connsiteY100" fmla="*/ 6783 h 10000"/>
              <a:gd name="connsiteX101" fmla="*/ 9753 w 10003"/>
              <a:gd name="connsiteY101" fmla="*/ 9504 h 10000"/>
              <a:gd name="connsiteX102" fmla="*/ 8392 w 10003"/>
              <a:gd name="connsiteY102" fmla="*/ 9937 h 10000"/>
              <a:gd name="connsiteX103" fmla="*/ 4582 w 10003"/>
              <a:gd name="connsiteY103" fmla="*/ 9905 h 10000"/>
              <a:gd name="connsiteX104" fmla="*/ 1149 w 10003"/>
              <a:gd name="connsiteY104" fmla="*/ 9995 h 10000"/>
              <a:gd name="connsiteX105" fmla="*/ 150 w 10003"/>
              <a:gd name="connsiteY105" fmla="*/ 9677 h 10000"/>
              <a:gd name="connsiteX0" fmla="*/ 145 w 9998"/>
              <a:gd name="connsiteY0" fmla="*/ 9677 h 10000"/>
              <a:gd name="connsiteX1" fmla="*/ 9 w 9998"/>
              <a:gd name="connsiteY1" fmla="*/ 7889 h 10000"/>
              <a:gd name="connsiteX2" fmla="*/ 164 w 9998"/>
              <a:gd name="connsiteY2" fmla="*/ 6775 h 10000"/>
              <a:gd name="connsiteX3" fmla="*/ 207 w 9998"/>
              <a:gd name="connsiteY3" fmla="*/ 4172 h 10000"/>
              <a:gd name="connsiteX4" fmla="*/ 93 w 9998"/>
              <a:gd name="connsiteY4" fmla="*/ 1518 h 10000"/>
              <a:gd name="connsiteX5" fmla="*/ 277 w 9998"/>
              <a:gd name="connsiteY5" fmla="*/ 334 h 10000"/>
              <a:gd name="connsiteX6" fmla="*/ 611 w 9998"/>
              <a:gd name="connsiteY6" fmla="*/ 200 h 10000"/>
              <a:gd name="connsiteX7" fmla="*/ 564 w 9998"/>
              <a:gd name="connsiteY7" fmla="*/ 1236 h 10000"/>
              <a:gd name="connsiteX8" fmla="*/ 708 w 9998"/>
              <a:gd name="connsiteY8" fmla="*/ 1102 h 10000"/>
              <a:gd name="connsiteX9" fmla="*/ 780 w 9998"/>
              <a:gd name="connsiteY9" fmla="*/ 334 h 10000"/>
              <a:gd name="connsiteX10" fmla="*/ 787 w 9998"/>
              <a:gd name="connsiteY10" fmla="*/ 66 h 10000"/>
              <a:gd name="connsiteX11" fmla="*/ 951 w 9998"/>
              <a:gd name="connsiteY11" fmla="*/ 142 h 10000"/>
              <a:gd name="connsiteX12" fmla="*/ 951 w 9998"/>
              <a:gd name="connsiteY12" fmla="*/ 584 h 10000"/>
              <a:gd name="connsiteX13" fmla="*/ 998 w 9998"/>
              <a:gd name="connsiteY13" fmla="*/ 1121 h 10000"/>
              <a:gd name="connsiteX14" fmla="*/ 1170 w 9998"/>
              <a:gd name="connsiteY14" fmla="*/ 1179 h 10000"/>
              <a:gd name="connsiteX15" fmla="*/ 1216 w 9998"/>
              <a:gd name="connsiteY15" fmla="*/ 738 h 10000"/>
              <a:gd name="connsiteX16" fmla="*/ 1192 w 9998"/>
              <a:gd name="connsiteY16" fmla="*/ 277 h 10000"/>
              <a:gd name="connsiteX17" fmla="*/ 1435 w 9998"/>
              <a:gd name="connsiteY17" fmla="*/ 277 h 10000"/>
              <a:gd name="connsiteX18" fmla="*/ 1494 w 9998"/>
              <a:gd name="connsiteY18" fmla="*/ 911 h 10000"/>
              <a:gd name="connsiteX19" fmla="*/ 1521 w 9998"/>
              <a:gd name="connsiteY19" fmla="*/ 1213 h 10000"/>
              <a:gd name="connsiteX20" fmla="*/ 1737 w 9998"/>
              <a:gd name="connsiteY20" fmla="*/ 1177 h 10000"/>
              <a:gd name="connsiteX21" fmla="*/ 1721 w 9998"/>
              <a:gd name="connsiteY21" fmla="*/ 815 h 10000"/>
              <a:gd name="connsiteX22" fmla="*/ 1745 w 9998"/>
              <a:gd name="connsiteY22" fmla="*/ 200 h 10000"/>
              <a:gd name="connsiteX23" fmla="*/ 1937 w 9998"/>
              <a:gd name="connsiteY23" fmla="*/ 162 h 10000"/>
              <a:gd name="connsiteX24" fmla="*/ 1994 w 9998"/>
              <a:gd name="connsiteY24" fmla="*/ 392 h 10000"/>
              <a:gd name="connsiteX25" fmla="*/ 1994 w 9998"/>
              <a:gd name="connsiteY25" fmla="*/ 968 h 10000"/>
              <a:gd name="connsiteX26" fmla="*/ 2185 w 9998"/>
              <a:gd name="connsiteY26" fmla="*/ 1025 h 10000"/>
              <a:gd name="connsiteX27" fmla="*/ 2240 w 9998"/>
              <a:gd name="connsiteY27" fmla="*/ 853 h 10000"/>
              <a:gd name="connsiteX28" fmla="*/ 2213 w 9998"/>
              <a:gd name="connsiteY28" fmla="*/ 411 h 10000"/>
              <a:gd name="connsiteX29" fmla="*/ 2213 w 9998"/>
              <a:gd name="connsiteY29" fmla="*/ 104 h 10000"/>
              <a:gd name="connsiteX30" fmla="*/ 2459 w 9998"/>
              <a:gd name="connsiteY30" fmla="*/ 85 h 10000"/>
              <a:gd name="connsiteX31" fmla="*/ 2493 w 9998"/>
              <a:gd name="connsiteY31" fmla="*/ 495 h 10000"/>
              <a:gd name="connsiteX32" fmla="*/ 2521 w 9998"/>
              <a:gd name="connsiteY32" fmla="*/ 1007 h 10000"/>
              <a:gd name="connsiteX33" fmla="*/ 2791 w 9998"/>
              <a:gd name="connsiteY33" fmla="*/ 1023 h 10000"/>
              <a:gd name="connsiteX34" fmla="*/ 2791 w 9998"/>
              <a:gd name="connsiteY34" fmla="*/ 626 h 10000"/>
              <a:gd name="connsiteX35" fmla="*/ 2818 w 9998"/>
              <a:gd name="connsiteY35" fmla="*/ 97 h 10000"/>
              <a:gd name="connsiteX36" fmla="*/ 3085 w 9998"/>
              <a:gd name="connsiteY36" fmla="*/ 135 h 10000"/>
              <a:gd name="connsiteX37" fmla="*/ 3141 w 9998"/>
              <a:gd name="connsiteY37" fmla="*/ 626 h 10000"/>
              <a:gd name="connsiteX38" fmla="*/ 3196 w 9998"/>
              <a:gd name="connsiteY38" fmla="*/ 1007 h 10000"/>
              <a:gd name="connsiteX39" fmla="*/ 3409 w 9998"/>
              <a:gd name="connsiteY39" fmla="*/ 1023 h 10000"/>
              <a:gd name="connsiteX40" fmla="*/ 3437 w 9998"/>
              <a:gd name="connsiteY40" fmla="*/ 740 h 10000"/>
              <a:gd name="connsiteX41" fmla="*/ 3437 w 9998"/>
              <a:gd name="connsiteY41" fmla="*/ 437 h 10000"/>
              <a:gd name="connsiteX42" fmla="*/ 3530 w 9998"/>
              <a:gd name="connsiteY42" fmla="*/ 85 h 10000"/>
              <a:gd name="connsiteX43" fmla="*/ 3776 w 9998"/>
              <a:gd name="connsiteY43" fmla="*/ 162 h 10000"/>
              <a:gd name="connsiteX44" fmla="*/ 3800 w 9998"/>
              <a:gd name="connsiteY44" fmla="*/ 757 h 10000"/>
              <a:gd name="connsiteX45" fmla="*/ 3792 w 9998"/>
              <a:gd name="connsiteY45" fmla="*/ 1007 h 10000"/>
              <a:gd name="connsiteX46" fmla="*/ 4009 w 9998"/>
              <a:gd name="connsiteY46" fmla="*/ 1081 h 10000"/>
              <a:gd name="connsiteX47" fmla="*/ 4089 w 9998"/>
              <a:gd name="connsiteY47" fmla="*/ 815 h 10000"/>
              <a:gd name="connsiteX48" fmla="*/ 4089 w 9998"/>
              <a:gd name="connsiteY48" fmla="*/ 162 h 10000"/>
              <a:gd name="connsiteX49" fmla="*/ 4330 w 9998"/>
              <a:gd name="connsiteY49" fmla="*/ 162 h 10000"/>
              <a:gd name="connsiteX50" fmla="*/ 4426 w 9998"/>
              <a:gd name="connsiteY50" fmla="*/ 1083 h 10000"/>
              <a:gd name="connsiteX51" fmla="*/ 4657 w 9998"/>
              <a:gd name="connsiteY51" fmla="*/ 1061 h 10000"/>
              <a:gd name="connsiteX52" fmla="*/ 4666 w 9998"/>
              <a:gd name="connsiteY52" fmla="*/ 603 h 10000"/>
              <a:gd name="connsiteX53" fmla="*/ 4786 w 9998"/>
              <a:gd name="connsiteY53" fmla="*/ 181 h 10000"/>
              <a:gd name="connsiteX54" fmla="*/ 4982 w 9998"/>
              <a:gd name="connsiteY54" fmla="*/ 373 h 10000"/>
              <a:gd name="connsiteX55" fmla="*/ 5009 w 9998"/>
              <a:gd name="connsiteY55" fmla="*/ 1213 h 10000"/>
              <a:gd name="connsiteX56" fmla="*/ 5245 w 9998"/>
              <a:gd name="connsiteY56" fmla="*/ 1256 h 10000"/>
              <a:gd name="connsiteX57" fmla="*/ 5293 w 9998"/>
              <a:gd name="connsiteY57" fmla="*/ 873 h 10000"/>
              <a:gd name="connsiteX58" fmla="*/ 5293 w 9998"/>
              <a:gd name="connsiteY58" fmla="*/ 353 h 10000"/>
              <a:gd name="connsiteX59" fmla="*/ 5466 w 9998"/>
              <a:gd name="connsiteY59" fmla="*/ 181 h 10000"/>
              <a:gd name="connsiteX60" fmla="*/ 5679 w 9998"/>
              <a:gd name="connsiteY60" fmla="*/ 449 h 10000"/>
              <a:gd name="connsiteX61" fmla="*/ 5633 w 9998"/>
              <a:gd name="connsiteY61" fmla="*/ 930 h 10000"/>
              <a:gd name="connsiteX62" fmla="*/ 5683 w 9998"/>
              <a:gd name="connsiteY62" fmla="*/ 1252 h 10000"/>
              <a:gd name="connsiteX63" fmla="*/ 5927 w 9998"/>
              <a:gd name="connsiteY63" fmla="*/ 1213 h 10000"/>
              <a:gd name="connsiteX64" fmla="*/ 5980 w 9998"/>
              <a:gd name="connsiteY64" fmla="*/ 286 h 10000"/>
              <a:gd name="connsiteX65" fmla="*/ 6199 w 9998"/>
              <a:gd name="connsiteY65" fmla="*/ 380 h 10000"/>
              <a:gd name="connsiteX66" fmla="*/ 6226 w 9998"/>
              <a:gd name="connsiteY66" fmla="*/ 1157 h 10000"/>
              <a:gd name="connsiteX67" fmla="*/ 6469 w 9998"/>
              <a:gd name="connsiteY67" fmla="*/ 1157 h 10000"/>
              <a:gd name="connsiteX68" fmla="*/ 6464 w 9998"/>
              <a:gd name="connsiteY68" fmla="*/ 699 h 10000"/>
              <a:gd name="connsiteX69" fmla="*/ 6501 w 9998"/>
              <a:gd name="connsiteY69" fmla="*/ 219 h 10000"/>
              <a:gd name="connsiteX70" fmla="*/ 6766 w 9998"/>
              <a:gd name="connsiteY70" fmla="*/ 322 h 10000"/>
              <a:gd name="connsiteX71" fmla="*/ 6889 w 9998"/>
              <a:gd name="connsiteY71" fmla="*/ 1159 h 10000"/>
              <a:gd name="connsiteX72" fmla="*/ 7154 w 9998"/>
              <a:gd name="connsiteY72" fmla="*/ 1102 h 10000"/>
              <a:gd name="connsiteX73" fmla="*/ 7116 w 9998"/>
              <a:gd name="connsiteY73" fmla="*/ 361 h 10000"/>
              <a:gd name="connsiteX74" fmla="*/ 7371 w 9998"/>
              <a:gd name="connsiteY74" fmla="*/ 296 h 10000"/>
              <a:gd name="connsiteX75" fmla="*/ 7418 w 9998"/>
              <a:gd name="connsiteY75" fmla="*/ 699 h 10000"/>
              <a:gd name="connsiteX76" fmla="*/ 7471 w 9998"/>
              <a:gd name="connsiteY76" fmla="*/ 1081 h 10000"/>
              <a:gd name="connsiteX77" fmla="*/ 7631 w 9998"/>
              <a:gd name="connsiteY77" fmla="*/ 1061 h 10000"/>
              <a:gd name="connsiteX78" fmla="*/ 7657 w 9998"/>
              <a:gd name="connsiteY78" fmla="*/ 181 h 10000"/>
              <a:gd name="connsiteX79" fmla="*/ 7804 w 9998"/>
              <a:gd name="connsiteY79" fmla="*/ 181 h 10000"/>
              <a:gd name="connsiteX80" fmla="*/ 7872 w 9998"/>
              <a:gd name="connsiteY80" fmla="*/ 1007 h 10000"/>
              <a:gd name="connsiteX81" fmla="*/ 8089 w 9998"/>
              <a:gd name="connsiteY81" fmla="*/ 1042 h 10000"/>
              <a:gd name="connsiteX82" fmla="*/ 8022 w 9998"/>
              <a:gd name="connsiteY82" fmla="*/ 142 h 10000"/>
              <a:gd name="connsiteX83" fmla="*/ 8271 w 9998"/>
              <a:gd name="connsiteY83" fmla="*/ 162 h 10000"/>
              <a:gd name="connsiteX84" fmla="*/ 8387 w 9998"/>
              <a:gd name="connsiteY84" fmla="*/ 1061 h 10000"/>
              <a:gd name="connsiteX85" fmla="*/ 8658 w 9998"/>
              <a:gd name="connsiteY85" fmla="*/ 1061 h 10000"/>
              <a:gd name="connsiteX86" fmla="*/ 8491 w 9998"/>
              <a:gd name="connsiteY86" fmla="*/ 181 h 10000"/>
              <a:gd name="connsiteX87" fmla="*/ 8738 w 9998"/>
              <a:gd name="connsiteY87" fmla="*/ 66 h 10000"/>
              <a:gd name="connsiteX88" fmla="*/ 8745 w 9998"/>
              <a:gd name="connsiteY88" fmla="*/ 238 h 10000"/>
              <a:gd name="connsiteX89" fmla="*/ 8903 w 9998"/>
              <a:gd name="connsiteY89" fmla="*/ 1042 h 10000"/>
              <a:gd name="connsiteX90" fmla="*/ 9063 w 9998"/>
              <a:gd name="connsiteY90" fmla="*/ 1042 h 10000"/>
              <a:gd name="connsiteX91" fmla="*/ 9060 w 9998"/>
              <a:gd name="connsiteY91" fmla="*/ 85 h 10000"/>
              <a:gd name="connsiteX92" fmla="*/ 9253 w 9998"/>
              <a:gd name="connsiteY92" fmla="*/ 162 h 10000"/>
              <a:gd name="connsiteX93" fmla="*/ 9281 w 9998"/>
              <a:gd name="connsiteY93" fmla="*/ 1081 h 10000"/>
              <a:gd name="connsiteX94" fmla="*/ 9470 w 9998"/>
              <a:gd name="connsiteY94" fmla="*/ 1119 h 10000"/>
              <a:gd name="connsiteX95" fmla="*/ 9470 w 9998"/>
              <a:gd name="connsiteY95" fmla="*/ 200 h 10000"/>
              <a:gd name="connsiteX96" fmla="*/ 9615 w 9998"/>
              <a:gd name="connsiteY96" fmla="*/ 200 h 10000"/>
              <a:gd name="connsiteX97" fmla="*/ 9711 w 9998"/>
              <a:gd name="connsiteY97" fmla="*/ 853 h 10000"/>
              <a:gd name="connsiteX98" fmla="*/ 9977 w 9998"/>
              <a:gd name="connsiteY98" fmla="*/ 1701 h 10000"/>
              <a:gd name="connsiteX99" fmla="*/ 9911 w 9998"/>
              <a:gd name="connsiteY99" fmla="*/ 3743 h 10000"/>
              <a:gd name="connsiteX100" fmla="*/ 9866 w 9998"/>
              <a:gd name="connsiteY100" fmla="*/ 6783 h 10000"/>
              <a:gd name="connsiteX101" fmla="*/ 9748 w 9998"/>
              <a:gd name="connsiteY101" fmla="*/ 9504 h 10000"/>
              <a:gd name="connsiteX102" fmla="*/ 8387 w 9998"/>
              <a:gd name="connsiteY102" fmla="*/ 9937 h 10000"/>
              <a:gd name="connsiteX103" fmla="*/ 4577 w 9998"/>
              <a:gd name="connsiteY103" fmla="*/ 9905 h 10000"/>
              <a:gd name="connsiteX104" fmla="*/ 1144 w 9998"/>
              <a:gd name="connsiteY104" fmla="*/ 9995 h 10000"/>
              <a:gd name="connsiteX105" fmla="*/ 145 w 9998"/>
              <a:gd name="connsiteY105" fmla="*/ 9677 h 10000"/>
              <a:gd name="connsiteX0" fmla="*/ 78 w 9933"/>
              <a:gd name="connsiteY0" fmla="*/ 9677 h 10002"/>
              <a:gd name="connsiteX1" fmla="*/ 69 w 9933"/>
              <a:gd name="connsiteY1" fmla="*/ 7796 h 10002"/>
              <a:gd name="connsiteX2" fmla="*/ 97 w 9933"/>
              <a:gd name="connsiteY2" fmla="*/ 6775 h 10002"/>
              <a:gd name="connsiteX3" fmla="*/ 140 w 9933"/>
              <a:gd name="connsiteY3" fmla="*/ 4172 h 10002"/>
              <a:gd name="connsiteX4" fmla="*/ 26 w 9933"/>
              <a:gd name="connsiteY4" fmla="*/ 1518 h 10002"/>
              <a:gd name="connsiteX5" fmla="*/ 210 w 9933"/>
              <a:gd name="connsiteY5" fmla="*/ 334 h 10002"/>
              <a:gd name="connsiteX6" fmla="*/ 544 w 9933"/>
              <a:gd name="connsiteY6" fmla="*/ 200 h 10002"/>
              <a:gd name="connsiteX7" fmla="*/ 497 w 9933"/>
              <a:gd name="connsiteY7" fmla="*/ 1236 h 10002"/>
              <a:gd name="connsiteX8" fmla="*/ 641 w 9933"/>
              <a:gd name="connsiteY8" fmla="*/ 1102 h 10002"/>
              <a:gd name="connsiteX9" fmla="*/ 713 w 9933"/>
              <a:gd name="connsiteY9" fmla="*/ 334 h 10002"/>
              <a:gd name="connsiteX10" fmla="*/ 720 w 9933"/>
              <a:gd name="connsiteY10" fmla="*/ 66 h 10002"/>
              <a:gd name="connsiteX11" fmla="*/ 884 w 9933"/>
              <a:gd name="connsiteY11" fmla="*/ 142 h 10002"/>
              <a:gd name="connsiteX12" fmla="*/ 884 w 9933"/>
              <a:gd name="connsiteY12" fmla="*/ 584 h 10002"/>
              <a:gd name="connsiteX13" fmla="*/ 931 w 9933"/>
              <a:gd name="connsiteY13" fmla="*/ 1121 h 10002"/>
              <a:gd name="connsiteX14" fmla="*/ 1103 w 9933"/>
              <a:gd name="connsiteY14" fmla="*/ 1179 h 10002"/>
              <a:gd name="connsiteX15" fmla="*/ 1149 w 9933"/>
              <a:gd name="connsiteY15" fmla="*/ 738 h 10002"/>
              <a:gd name="connsiteX16" fmla="*/ 1125 w 9933"/>
              <a:gd name="connsiteY16" fmla="*/ 277 h 10002"/>
              <a:gd name="connsiteX17" fmla="*/ 1368 w 9933"/>
              <a:gd name="connsiteY17" fmla="*/ 277 h 10002"/>
              <a:gd name="connsiteX18" fmla="*/ 1427 w 9933"/>
              <a:gd name="connsiteY18" fmla="*/ 911 h 10002"/>
              <a:gd name="connsiteX19" fmla="*/ 1454 w 9933"/>
              <a:gd name="connsiteY19" fmla="*/ 1213 h 10002"/>
              <a:gd name="connsiteX20" fmla="*/ 1670 w 9933"/>
              <a:gd name="connsiteY20" fmla="*/ 1177 h 10002"/>
              <a:gd name="connsiteX21" fmla="*/ 1654 w 9933"/>
              <a:gd name="connsiteY21" fmla="*/ 815 h 10002"/>
              <a:gd name="connsiteX22" fmla="*/ 1678 w 9933"/>
              <a:gd name="connsiteY22" fmla="*/ 200 h 10002"/>
              <a:gd name="connsiteX23" fmla="*/ 1870 w 9933"/>
              <a:gd name="connsiteY23" fmla="*/ 162 h 10002"/>
              <a:gd name="connsiteX24" fmla="*/ 1927 w 9933"/>
              <a:gd name="connsiteY24" fmla="*/ 392 h 10002"/>
              <a:gd name="connsiteX25" fmla="*/ 1927 w 9933"/>
              <a:gd name="connsiteY25" fmla="*/ 968 h 10002"/>
              <a:gd name="connsiteX26" fmla="*/ 2118 w 9933"/>
              <a:gd name="connsiteY26" fmla="*/ 1025 h 10002"/>
              <a:gd name="connsiteX27" fmla="*/ 2173 w 9933"/>
              <a:gd name="connsiteY27" fmla="*/ 853 h 10002"/>
              <a:gd name="connsiteX28" fmla="*/ 2146 w 9933"/>
              <a:gd name="connsiteY28" fmla="*/ 411 h 10002"/>
              <a:gd name="connsiteX29" fmla="*/ 2146 w 9933"/>
              <a:gd name="connsiteY29" fmla="*/ 104 h 10002"/>
              <a:gd name="connsiteX30" fmla="*/ 2392 w 9933"/>
              <a:gd name="connsiteY30" fmla="*/ 85 h 10002"/>
              <a:gd name="connsiteX31" fmla="*/ 2426 w 9933"/>
              <a:gd name="connsiteY31" fmla="*/ 495 h 10002"/>
              <a:gd name="connsiteX32" fmla="*/ 2455 w 9933"/>
              <a:gd name="connsiteY32" fmla="*/ 1007 h 10002"/>
              <a:gd name="connsiteX33" fmla="*/ 2725 w 9933"/>
              <a:gd name="connsiteY33" fmla="*/ 1023 h 10002"/>
              <a:gd name="connsiteX34" fmla="*/ 2725 w 9933"/>
              <a:gd name="connsiteY34" fmla="*/ 626 h 10002"/>
              <a:gd name="connsiteX35" fmla="*/ 2752 w 9933"/>
              <a:gd name="connsiteY35" fmla="*/ 97 h 10002"/>
              <a:gd name="connsiteX36" fmla="*/ 3019 w 9933"/>
              <a:gd name="connsiteY36" fmla="*/ 135 h 10002"/>
              <a:gd name="connsiteX37" fmla="*/ 3075 w 9933"/>
              <a:gd name="connsiteY37" fmla="*/ 626 h 10002"/>
              <a:gd name="connsiteX38" fmla="*/ 3130 w 9933"/>
              <a:gd name="connsiteY38" fmla="*/ 1007 h 10002"/>
              <a:gd name="connsiteX39" fmla="*/ 3343 w 9933"/>
              <a:gd name="connsiteY39" fmla="*/ 1023 h 10002"/>
              <a:gd name="connsiteX40" fmla="*/ 3371 w 9933"/>
              <a:gd name="connsiteY40" fmla="*/ 740 h 10002"/>
              <a:gd name="connsiteX41" fmla="*/ 3371 w 9933"/>
              <a:gd name="connsiteY41" fmla="*/ 437 h 10002"/>
              <a:gd name="connsiteX42" fmla="*/ 3464 w 9933"/>
              <a:gd name="connsiteY42" fmla="*/ 85 h 10002"/>
              <a:gd name="connsiteX43" fmla="*/ 3710 w 9933"/>
              <a:gd name="connsiteY43" fmla="*/ 162 h 10002"/>
              <a:gd name="connsiteX44" fmla="*/ 3734 w 9933"/>
              <a:gd name="connsiteY44" fmla="*/ 757 h 10002"/>
              <a:gd name="connsiteX45" fmla="*/ 3726 w 9933"/>
              <a:gd name="connsiteY45" fmla="*/ 1007 h 10002"/>
              <a:gd name="connsiteX46" fmla="*/ 3943 w 9933"/>
              <a:gd name="connsiteY46" fmla="*/ 1081 h 10002"/>
              <a:gd name="connsiteX47" fmla="*/ 4023 w 9933"/>
              <a:gd name="connsiteY47" fmla="*/ 815 h 10002"/>
              <a:gd name="connsiteX48" fmla="*/ 4023 w 9933"/>
              <a:gd name="connsiteY48" fmla="*/ 162 h 10002"/>
              <a:gd name="connsiteX49" fmla="*/ 4264 w 9933"/>
              <a:gd name="connsiteY49" fmla="*/ 162 h 10002"/>
              <a:gd name="connsiteX50" fmla="*/ 4360 w 9933"/>
              <a:gd name="connsiteY50" fmla="*/ 1083 h 10002"/>
              <a:gd name="connsiteX51" fmla="*/ 4591 w 9933"/>
              <a:gd name="connsiteY51" fmla="*/ 1061 h 10002"/>
              <a:gd name="connsiteX52" fmla="*/ 4600 w 9933"/>
              <a:gd name="connsiteY52" fmla="*/ 603 h 10002"/>
              <a:gd name="connsiteX53" fmla="*/ 4720 w 9933"/>
              <a:gd name="connsiteY53" fmla="*/ 181 h 10002"/>
              <a:gd name="connsiteX54" fmla="*/ 4916 w 9933"/>
              <a:gd name="connsiteY54" fmla="*/ 373 h 10002"/>
              <a:gd name="connsiteX55" fmla="*/ 4943 w 9933"/>
              <a:gd name="connsiteY55" fmla="*/ 1213 h 10002"/>
              <a:gd name="connsiteX56" fmla="*/ 5179 w 9933"/>
              <a:gd name="connsiteY56" fmla="*/ 1256 h 10002"/>
              <a:gd name="connsiteX57" fmla="*/ 5227 w 9933"/>
              <a:gd name="connsiteY57" fmla="*/ 873 h 10002"/>
              <a:gd name="connsiteX58" fmla="*/ 5227 w 9933"/>
              <a:gd name="connsiteY58" fmla="*/ 353 h 10002"/>
              <a:gd name="connsiteX59" fmla="*/ 5400 w 9933"/>
              <a:gd name="connsiteY59" fmla="*/ 181 h 10002"/>
              <a:gd name="connsiteX60" fmla="*/ 5613 w 9933"/>
              <a:gd name="connsiteY60" fmla="*/ 449 h 10002"/>
              <a:gd name="connsiteX61" fmla="*/ 5567 w 9933"/>
              <a:gd name="connsiteY61" fmla="*/ 930 h 10002"/>
              <a:gd name="connsiteX62" fmla="*/ 5617 w 9933"/>
              <a:gd name="connsiteY62" fmla="*/ 1252 h 10002"/>
              <a:gd name="connsiteX63" fmla="*/ 5861 w 9933"/>
              <a:gd name="connsiteY63" fmla="*/ 1213 h 10002"/>
              <a:gd name="connsiteX64" fmla="*/ 5914 w 9933"/>
              <a:gd name="connsiteY64" fmla="*/ 286 h 10002"/>
              <a:gd name="connsiteX65" fmla="*/ 6133 w 9933"/>
              <a:gd name="connsiteY65" fmla="*/ 380 h 10002"/>
              <a:gd name="connsiteX66" fmla="*/ 6160 w 9933"/>
              <a:gd name="connsiteY66" fmla="*/ 1157 h 10002"/>
              <a:gd name="connsiteX67" fmla="*/ 6403 w 9933"/>
              <a:gd name="connsiteY67" fmla="*/ 1157 h 10002"/>
              <a:gd name="connsiteX68" fmla="*/ 6398 w 9933"/>
              <a:gd name="connsiteY68" fmla="*/ 699 h 10002"/>
              <a:gd name="connsiteX69" fmla="*/ 6435 w 9933"/>
              <a:gd name="connsiteY69" fmla="*/ 219 h 10002"/>
              <a:gd name="connsiteX70" fmla="*/ 6700 w 9933"/>
              <a:gd name="connsiteY70" fmla="*/ 322 h 10002"/>
              <a:gd name="connsiteX71" fmla="*/ 6823 w 9933"/>
              <a:gd name="connsiteY71" fmla="*/ 1159 h 10002"/>
              <a:gd name="connsiteX72" fmla="*/ 7088 w 9933"/>
              <a:gd name="connsiteY72" fmla="*/ 1102 h 10002"/>
              <a:gd name="connsiteX73" fmla="*/ 7050 w 9933"/>
              <a:gd name="connsiteY73" fmla="*/ 361 h 10002"/>
              <a:gd name="connsiteX74" fmla="*/ 7305 w 9933"/>
              <a:gd name="connsiteY74" fmla="*/ 296 h 10002"/>
              <a:gd name="connsiteX75" fmla="*/ 7352 w 9933"/>
              <a:gd name="connsiteY75" fmla="*/ 699 h 10002"/>
              <a:gd name="connsiteX76" fmla="*/ 7405 w 9933"/>
              <a:gd name="connsiteY76" fmla="*/ 1081 h 10002"/>
              <a:gd name="connsiteX77" fmla="*/ 7566 w 9933"/>
              <a:gd name="connsiteY77" fmla="*/ 1061 h 10002"/>
              <a:gd name="connsiteX78" fmla="*/ 7592 w 9933"/>
              <a:gd name="connsiteY78" fmla="*/ 181 h 10002"/>
              <a:gd name="connsiteX79" fmla="*/ 7739 w 9933"/>
              <a:gd name="connsiteY79" fmla="*/ 181 h 10002"/>
              <a:gd name="connsiteX80" fmla="*/ 7807 w 9933"/>
              <a:gd name="connsiteY80" fmla="*/ 1007 h 10002"/>
              <a:gd name="connsiteX81" fmla="*/ 8024 w 9933"/>
              <a:gd name="connsiteY81" fmla="*/ 1042 h 10002"/>
              <a:gd name="connsiteX82" fmla="*/ 7957 w 9933"/>
              <a:gd name="connsiteY82" fmla="*/ 142 h 10002"/>
              <a:gd name="connsiteX83" fmla="*/ 8206 w 9933"/>
              <a:gd name="connsiteY83" fmla="*/ 162 h 10002"/>
              <a:gd name="connsiteX84" fmla="*/ 8322 w 9933"/>
              <a:gd name="connsiteY84" fmla="*/ 1061 h 10002"/>
              <a:gd name="connsiteX85" fmla="*/ 8593 w 9933"/>
              <a:gd name="connsiteY85" fmla="*/ 1061 h 10002"/>
              <a:gd name="connsiteX86" fmla="*/ 8426 w 9933"/>
              <a:gd name="connsiteY86" fmla="*/ 181 h 10002"/>
              <a:gd name="connsiteX87" fmla="*/ 8673 w 9933"/>
              <a:gd name="connsiteY87" fmla="*/ 66 h 10002"/>
              <a:gd name="connsiteX88" fmla="*/ 8680 w 9933"/>
              <a:gd name="connsiteY88" fmla="*/ 238 h 10002"/>
              <a:gd name="connsiteX89" fmla="*/ 8838 w 9933"/>
              <a:gd name="connsiteY89" fmla="*/ 1042 h 10002"/>
              <a:gd name="connsiteX90" fmla="*/ 8998 w 9933"/>
              <a:gd name="connsiteY90" fmla="*/ 1042 h 10002"/>
              <a:gd name="connsiteX91" fmla="*/ 8995 w 9933"/>
              <a:gd name="connsiteY91" fmla="*/ 85 h 10002"/>
              <a:gd name="connsiteX92" fmla="*/ 9188 w 9933"/>
              <a:gd name="connsiteY92" fmla="*/ 162 h 10002"/>
              <a:gd name="connsiteX93" fmla="*/ 9216 w 9933"/>
              <a:gd name="connsiteY93" fmla="*/ 1081 h 10002"/>
              <a:gd name="connsiteX94" fmla="*/ 9405 w 9933"/>
              <a:gd name="connsiteY94" fmla="*/ 1119 h 10002"/>
              <a:gd name="connsiteX95" fmla="*/ 9405 w 9933"/>
              <a:gd name="connsiteY95" fmla="*/ 200 h 10002"/>
              <a:gd name="connsiteX96" fmla="*/ 9550 w 9933"/>
              <a:gd name="connsiteY96" fmla="*/ 200 h 10002"/>
              <a:gd name="connsiteX97" fmla="*/ 9646 w 9933"/>
              <a:gd name="connsiteY97" fmla="*/ 853 h 10002"/>
              <a:gd name="connsiteX98" fmla="*/ 9912 w 9933"/>
              <a:gd name="connsiteY98" fmla="*/ 1701 h 10002"/>
              <a:gd name="connsiteX99" fmla="*/ 9846 w 9933"/>
              <a:gd name="connsiteY99" fmla="*/ 3743 h 10002"/>
              <a:gd name="connsiteX100" fmla="*/ 9801 w 9933"/>
              <a:gd name="connsiteY100" fmla="*/ 6783 h 10002"/>
              <a:gd name="connsiteX101" fmla="*/ 9683 w 9933"/>
              <a:gd name="connsiteY101" fmla="*/ 9504 h 10002"/>
              <a:gd name="connsiteX102" fmla="*/ 8322 w 9933"/>
              <a:gd name="connsiteY102" fmla="*/ 9937 h 10002"/>
              <a:gd name="connsiteX103" fmla="*/ 4511 w 9933"/>
              <a:gd name="connsiteY103" fmla="*/ 9905 h 10002"/>
              <a:gd name="connsiteX104" fmla="*/ 1077 w 9933"/>
              <a:gd name="connsiteY104" fmla="*/ 9995 h 10002"/>
              <a:gd name="connsiteX105" fmla="*/ 78 w 9933"/>
              <a:gd name="connsiteY105" fmla="*/ 9677 h 10002"/>
              <a:gd name="connsiteX0" fmla="*/ 97 w 9975"/>
              <a:gd name="connsiteY0" fmla="*/ 9208 h 10029"/>
              <a:gd name="connsiteX1" fmla="*/ 44 w 9975"/>
              <a:gd name="connsiteY1" fmla="*/ 7794 h 10029"/>
              <a:gd name="connsiteX2" fmla="*/ 73 w 9975"/>
              <a:gd name="connsiteY2" fmla="*/ 6774 h 10029"/>
              <a:gd name="connsiteX3" fmla="*/ 116 w 9975"/>
              <a:gd name="connsiteY3" fmla="*/ 4171 h 10029"/>
              <a:gd name="connsiteX4" fmla="*/ 1 w 9975"/>
              <a:gd name="connsiteY4" fmla="*/ 1518 h 10029"/>
              <a:gd name="connsiteX5" fmla="*/ 186 w 9975"/>
              <a:gd name="connsiteY5" fmla="*/ 334 h 10029"/>
              <a:gd name="connsiteX6" fmla="*/ 523 w 9975"/>
              <a:gd name="connsiteY6" fmla="*/ 200 h 10029"/>
              <a:gd name="connsiteX7" fmla="*/ 475 w 9975"/>
              <a:gd name="connsiteY7" fmla="*/ 1236 h 10029"/>
              <a:gd name="connsiteX8" fmla="*/ 620 w 9975"/>
              <a:gd name="connsiteY8" fmla="*/ 1102 h 10029"/>
              <a:gd name="connsiteX9" fmla="*/ 693 w 9975"/>
              <a:gd name="connsiteY9" fmla="*/ 334 h 10029"/>
              <a:gd name="connsiteX10" fmla="*/ 700 w 9975"/>
              <a:gd name="connsiteY10" fmla="*/ 66 h 10029"/>
              <a:gd name="connsiteX11" fmla="*/ 865 w 9975"/>
              <a:gd name="connsiteY11" fmla="*/ 142 h 10029"/>
              <a:gd name="connsiteX12" fmla="*/ 865 w 9975"/>
              <a:gd name="connsiteY12" fmla="*/ 584 h 10029"/>
              <a:gd name="connsiteX13" fmla="*/ 912 w 9975"/>
              <a:gd name="connsiteY13" fmla="*/ 1121 h 10029"/>
              <a:gd name="connsiteX14" fmla="*/ 1085 w 9975"/>
              <a:gd name="connsiteY14" fmla="*/ 1179 h 10029"/>
              <a:gd name="connsiteX15" fmla="*/ 1132 w 9975"/>
              <a:gd name="connsiteY15" fmla="*/ 738 h 10029"/>
              <a:gd name="connsiteX16" fmla="*/ 1108 w 9975"/>
              <a:gd name="connsiteY16" fmla="*/ 277 h 10029"/>
              <a:gd name="connsiteX17" fmla="*/ 1352 w 9975"/>
              <a:gd name="connsiteY17" fmla="*/ 277 h 10029"/>
              <a:gd name="connsiteX18" fmla="*/ 1412 w 9975"/>
              <a:gd name="connsiteY18" fmla="*/ 911 h 10029"/>
              <a:gd name="connsiteX19" fmla="*/ 1439 w 9975"/>
              <a:gd name="connsiteY19" fmla="*/ 1213 h 10029"/>
              <a:gd name="connsiteX20" fmla="*/ 1656 w 9975"/>
              <a:gd name="connsiteY20" fmla="*/ 1177 h 10029"/>
              <a:gd name="connsiteX21" fmla="*/ 1640 w 9975"/>
              <a:gd name="connsiteY21" fmla="*/ 815 h 10029"/>
              <a:gd name="connsiteX22" fmla="*/ 1664 w 9975"/>
              <a:gd name="connsiteY22" fmla="*/ 200 h 10029"/>
              <a:gd name="connsiteX23" fmla="*/ 1858 w 9975"/>
              <a:gd name="connsiteY23" fmla="*/ 162 h 10029"/>
              <a:gd name="connsiteX24" fmla="*/ 1915 w 9975"/>
              <a:gd name="connsiteY24" fmla="*/ 392 h 10029"/>
              <a:gd name="connsiteX25" fmla="*/ 1915 w 9975"/>
              <a:gd name="connsiteY25" fmla="*/ 968 h 10029"/>
              <a:gd name="connsiteX26" fmla="*/ 2107 w 9975"/>
              <a:gd name="connsiteY26" fmla="*/ 1025 h 10029"/>
              <a:gd name="connsiteX27" fmla="*/ 2163 w 9975"/>
              <a:gd name="connsiteY27" fmla="*/ 853 h 10029"/>
              <a:gd name="connsiteX28" fmla="*/ 2135 w 9975"/>
              <a:gd name="connsiteY28" fmla="*/ 411 h 10029"/>
              <a:gd name="connsiteX29" fmla="*/ 2135 w 9975"/>
              <a:gd name="connsiteY29" fmla="*/ 104 h 10029"/>
              <a:gd name="connsiteX30" fmla="*/ 2383 w 9975"/>
              <a:gd name="connsiteY30" fmla="*/ 85 h 10029"/>
              <a:gd name="connsiteX31" fmla="*/ 2417 w 9975"/>
              <a:gd name="connsiteY31" fmla="*/ 495 h 10029"/>
              <a:gd name="connsiteX32" fmla="*/ 2447 w 9975"/>
              <a:gd name="connsiteY32" fmla="*/ 1007 h 10029"/>
              <a:gd name="connsiteX33" fmla="*/ 2718 w 9975"/>
              <a:gd name="connsiteY33" fmla="*/ 1023 h 10029"/>
              <a:gd name="connsiteX34" fmla="*/ 2718 w 9975"/>
              <a:gd name="connsiteY34" fmla="*/ 626 h 10029"/>
              <a:gd name="connsiteX35" fmla="*/ 2746 w 9975"/>
              <a:gd name="connsiteY35" fmla="*/ 97 h 10029"/>
              <a:gd name="connsiteX36" fmla="*/ 3014 w 9975"/>
              <a:gd name="connsiteY36" fmla="*/ 135 h 10029"/>
              <a:gd name="connsiteX37" fmla="*/ 3071 w 9975"/>
              <a:gd name="connsiteY37" fmla="*/ 626 h 10029"/>
              <a:gd name="connsiteX38" fmla="*/ 3126 w 9975"/>
              <a:gd name="connsiteY38" fmla="*/ 1007 h 10029"/>
              <a:gd name="connsiteX39" fmla="*/ 3341 w 9975"/>
              <a:gd name="connsiteY39" fmla="*/ 1023 h 10029"/>
              <a:gd name="connsiteX40" fmla="*/ 3369 w 9975"/>
              <a:gd name="connsiteY40" fmla="*/ 740 h 10029"/>
              <a:gd name="connsiteX41" fmla="*/ 3369 w 9975"/>
              <a:gd name="connsiteY41" fmla="*/ 437 h 10029"/>
              <a:gd name="connsiteX42" fmla="*/ 3462 w 9975"/>
              <a:gd name="connsiteY42" fmla="*/ 85 h 10029"/>
              <a:gd name="connsiteX43" fmla="*/ 3710 w 9975"/>
              <a:gd name="connsiteY43" fmla="*/ 162 h 10029"/>
              <a:gd name="connsiteX44" fmla="*/ 3734 w 9975"/>
              <a:gd name="connsiteY44" fmla="*/ 757 h 10029"/>
              <a:gd name="connsiteX45" fmla="*/ 3726 w 9975"/>
              <a:gd name="connsiteY45" fmla="*/ 1007 h 10029"/>
              <a:gd name="connsiteX46" fmla="*/ 3945 w 9975"/>
              <a:gd name="connsiteY46" fmla="*/ 1081 h 10029"/>
              <a:gd name="connsiteX47" fmla="*/ 4025 w 9975"/>
              <a:gd name="connsiteY47" fmla="*/ 815 h 10029"/>
              <a:gd name="connsiteX48" fmla="*/ 4025 w 9975"/>
              <a:gd name="connsiteY48" fmla="*/ 162 h 10029"/>
              <a:gd name="connsiteX49" fmla="*/ 4268 w 9975"/>
              <a:gd name="connsiteY49" fmla="*/ 162 h 10029"/>
              <a:gd name="connsiteX50" fmla="*/ 4364 w 9975"/>
              <a:gd name="connsiteY50" fmla="*/ 1083 h 10029"/>
              <a:gd name="connsiteX51" fmla="*/ 4597 w 9975"/>
              <a:gd name="connsiteY51" fmla="*/ 1061 h 10029"/>
              <a:gd name="connsiteX52" fmla="*/ 4606 w 9975"/>
              <a:gd name="connsiteY52" fmla="*/ 603 h 10029"/>
              <a:gd name="connsiteX53" fmla="*/ 4727 w 9975"/>
              <a:gd name="connsiteY53" fmla="*/ 181 h 10029"/>
              <a:gd name="connsiteX54" fmla="*/ 4924 w 9975"/>
              <a:gd name="connsiteY54" fmla="*/ 373 h 10029"/>
              <a:gd name="connsiteX55" fmla="*/ 4951 w 9975"/>
              <a:gd name="connsiteY55" fmla="*/ 1213 h 10029"/>
              <a:gd name="connsiteX56" fmla="*/ 5189 w 9975"/>
              <a:gd name="connsiteY56" fmla="*/ 1256 h 10029"/>
              <a:gd name="connsiteX57" fmla="*/ 5237 w 9975"/>
              <a:gd name="connsiteY57" fmla="*/ 873 h 10029"/>
              <a:gd name="connsiteX58" fmla="*/ 5237 w 9975"/>
              <a:gd name="connsiteY58" fmla="*/ 353 h 10029"/>
              <a:gd name="connsiteX59" fmla="*/ 5411 w 9975"/>
              <a:gd name="connsiteY59" fmla="*/ 181 h 10029"/>
              <a:gd name="connsiteX60" fmla="*/ 5626 w 9975"/>
              <a:gd name="connsiteY60" fmla="*/ 449 h 10029"/>
              <a:gd name="connsiteX61" fmla="*/ 5580 w 9975"/>
              <a:gd name="connsiteY61" fmla="*/ 930 h 10029"/>
              <a:gd name="connsiteX62" fmla="*/ 5630 w 9975"/>
              <a:gd name="connsiteY62" fmla="*/ 1252 h 10029"/>
              <a:gd name="connsiteX63" fmla="*/ 5876 w 9975"/>
              <a:gd name="connsiteY63" fmla="*/ 1213 h 10029"/>
              <a:gd name="connsiteX64" fmla="*/ 5929 w 9975"/>
              <a:gd name="connsiteY64" fmla="*/ 286 h 10029"/>
              <a:gd name="connsiteX65" fmla="*/ 6149 w 9975"/>
              <a:gd name="connsiteY65" fmla="*/ 380 h 10029"/>
              <a:gd name="connsiteX66" fmla="*/ 6177 w 9975"/>
              <a:gd name="connsiteY66" fmla="*/ 1157 h 10029"/>
              <a:gd name="connsiteX67" fmla="*/ 6421 w 9975"/>
              <a:gd name="connsiteY67" fmla="*/ 1157 h 10029"/>
              <a:gd name="connsiteX68" fmla="*/ 6416 w 9975"/>
              <a:gd name="connsiteY68" fmla="*/ 699 h 10029"/>
              <a:gd name="connsiteX69" fmla="*/ 6453 w 9975"/>
              <a:gd name="connsiteY69" fmla="*/ 219 h 10029"/>
              <a:gd name="connsiteX70" fmla="*/ 6720 w 9975"/>
              <a:gd name="connsiteY70" fmla="*/ 322 h 10029"/>
              <a:gd name="connsiteX71" fmla="*/ 6844 w 9975"/>
              <a:gd name="connsiteY71" fmla="*/ 1159 h 10029"/>
              <a:gd name="connsiteX72" fmla="*/ 7111 w 9975"/>
              <a:gd name="connsiteY72" fmla="*/ 1102 h 10029"/>
              <a:gd name="connsiteX73" fmla="*/ 7073 w 9975"/>
              <a:gd name="connsiteY73" fmla="*/ 361 h 10029"/>
              <a:gd name="connsiteX74" fmla="*/ 7329 w 9975"/>
              <a:gd name="connsiteY74" fmla="*/ 296 h 10029"/>
              <a:gd name="connsiteX75" fmla="*/ 7377 w 9975"/>
              <a:gd name="connsiteY75" fmla="*/ 699 h 10029"/>
              <a:gd name="connsiteX76" fmla="*/ 7430 w 9975"/>
              <a:gd name="connsiteY76" fmla="*/ 1081 h 10029"/>
              <a:gd name="connsiteX77" fmla="*/ 7592 w 9975"/>
              <a:gd name="connsiteY77" fmla="*/ 1061 h 10029"/>
              <a:gd name="connsiteX78" fmla="*/ 7618 w 9975"/>
              <a:gd name="connsiteY78" fmla="*/ 181 h 10029"/>
              <a:gd name="connsiteX79" fmla="*/ 7766 w 9975"/>
              <a:gd name="connsiteY79" fmla="*/ 181 h 10029"/>
              <a:gd name="connsiteX80" fmla="*/ 7835 w 9975"/>
              <a:gd name="connsiteY80" fmla="*/ 1007 h 10029"/>
              <a:gd name="connsiteX81" fmla="*/ 8053 w 9975"/>
              <a:gd name="connsiteY81" fmla="*/ 1042 h 10029"/>
              <a:gd name="connsiteX82" fmla="*/ 7986 w 9975"/>
              <a:gd name="connsiteY82" fmla="*/ 142 h 10029"/>
              <a:gd name="connsiteX83" fmla="*/ 8236 w 9975"/>
              <a:gd name="connsiteY83" fmla="*/ 162 h 10029"/>
              <a:gd name="connsiteX84" fmla="*/ 8353 w 9975"/>
              <a:gd name="connsiteY84" fmla="*/ 1061 h 10029"/>
              <a:gd name="connsiteX85" fmla="*/ 8626 w 9975"/>
              <a:gd name="connsiteY85" fmla="*/ 1061 h 10029"/>
              <a:gd name="connsiteX86" fmla="*/ 8458 w 9975"/>
              <a:gd name="connsiteY86" fmla="*/ 181 h 10029"/>
              <a:gd name="connsiteX87" fmla="*/ 8707 w 9975"/>
              <a:gd name="connsiteY87" fmla="*/ 66 h 10029"/>
              <a:gd name="connsiteX88" fmla="*/ 8714 w 9975"/>
              <a:gd name="connsiteY88" fmla="*/ 238 h 10029"/>
              <a:gd name="connsiteX89" fmla="*/ 8873 w 9975"/>
              <a:gd name="connsiteY89" fmla="*/ 1042 h 10029"/>
              <a:gd name="connsiteX90" fmla="*/ 9034 w 9975"/>
              <a:gd name="connsiteY90" fmla="*/ 1042 h 10029"/>
              <a:gd name="connsiteX91" fmla="*/ 9031 w 9975"/>
              <a:gd name="connsiteY91" fmla="*/ 85 h 10029"/>
              <a:gd name="connsiteX92" fmla="*/ 9225 w 9975"/>
              <a:gd name="connsiteY92" fmla="*/ 162 h 10029"/>
              <a:gd name="connsiteX93" fmla="*/ 9253 w 9975"/>
              <a:gd name="connsiteY93" fmla="*/ 1081 h 10029"/>
              <a:gd name="connsiteX94" fmla="*/ 9443 w 9975"/>
              <a:gd name="connsiteY94" fmla="*/ 1119 h 10029"/>
              <a:gd name="connsiteX95" fmla="*/ 9443 w 9975"/>
              <a:gd name="connsiteY95" fmla="*/ 200 h 10029"/>
              <a:gd name="connsiteX96" fmla="*/ 9589 w 9975"/>
              <a:gd name="connsiteY96" fmla="*/ 200 h 10029"/>
              <a:gd name="connsiteX97" fmla="*/ 9686 w 9975"/>
              <a:gd name="connsiteY97" fmla="*/ 853 h 10029"/>
              <a:gd name="connsiteX98" fmla="*/ 9954 w 9975"/>
              <a:gd name="connsiteY98" fmla="*/ 1701 h 10029"/>
              <a:gd name="connsiteX99" fmla="*/ 9887 w 9975"/>
              <a:gd name="connsiteY99" fmla="*/ 3742 h 10029"/>
              <a:gd name="connsiteX100" fmla="*/ 9842 w 9975"/>
              <a:gd name="connsiteY100" fmla="*/ 6782 h 10029"/>
              <a:gd name="connsiteX101" fmla="*/ 9723 w 9975"/>
              <a:gd name="connsiteY101" fmla="*/ 9502 h 10029"/>
              <a:gd name="connsiteX102" fmla="*/ 8353 w 9975"/>
              <a:gd name="connsiteY102" fmla="*/ 9935 h 10029"/>
              <a:gd name="connsiteX103" fmla="*/ 4516 w 9975"/>
              <a:gd name="connsiteY103" fmla="*/ 9903 h 10029"/>
              <a:gd name="connsiteX104" fmla="*/ 1059 w 9975"/>
              <a:gd name="connsiteY104" fmla="*/ 9993 h 10029"/>
              <a:gd name="connsiteX105" fmla="*/ 97 w 9975"/>
              <a:gd name="connsiteY105" fmla="*/ 9208 h 10029"/>
              <a:gd name="connsiteX0" fmla="*/ 97 w 10000"/>
              <a:gd name="connsiteY0" fmla="*/ 9181 h 10000"/>
              <a:gd name="connsiteX1" fmla="*/ 216 w 10000"/>
              <a:gd name="connsiteY1" fmla="*/ 7771 h 10000"/>
              <a:gd name="connsiteX2" fmla="*/ 73 w 10000"/>
              <a:gd name="connsiteY2" fmla="*/ 6754 h 10000"/>
              <a:gd name="connsiteX3" fmla="*/ 116 w 10000"/>
              <a:gd name="connsiteY3" fmla="*/ 4159 h 10000"/>
              <a:gd name="connsiteX4" fmla="*/ 1 w 10000"/>
              <a:gd name="connsiteY4" fmla="*/ 1514 h 10000"/>
              <a:gd name="connsiteX5" fmla="*/ 186 w 10000"/>
              <a:gd name="connsiteY5" fmla="*/ 333 h 10000"/>
              <a:gd name="connsiteX6" fmla="*/ 524 w 10000"/>
              <a:gd name="connsiteY6" fmla="*/ 199 h 10000"/>
              <a:gd name="connsiteX7" fmla="*/ 476 w 10000"/>
              <a:gd name="connsiteY7" fmla="*/ 1232 h 10000"/>
              <a:gd name="connsiteX8" fmla="*/ 622 w 10000"/>
              <a:gd name="connsiteY8" fmla="*/ 1099 h 10000"/>
              <a:gd name="connsiteX9" fmla="*/ 695 w 10000"/>
              <a:gd name="connsiteY9" fmla="*/ 333 h 10000"/>
              <a:gd name="connsiteX10" fmla="*/ 702 w 10000"/>
              <a:gd name="connsiteY10" fmla="*/ 66 h 10000"/>
              <a:gd name="connsiteX11" fmla="*/ 867 w 10000"/>
              <a:gd name="connsiteY11" fmla="*/ 142 h 10000"/>
              <a:gd name="connsiteX12" fmla="*/ 867 w 10000"/>
              <a:gd name="connsiteY12" fmla="*/ 582 h 10000"/>
              <a:gd name="connsiteX13" fmla="*/ 914 w 10000"/>
              <a:gd name="connsiteY13" fmla="*/ 1118 h 10000"/>
              <a:gd name="connsiteX14" fmla="*/ 1088 w 10000"/>
              <a:gd name="connsiteY14" fmla="*/ 1176 h 10000"/>
              <a:gd name="connsiteX15" fmla="*/ 1135 w 10000"/>
              <a:gd name="connsiteY15" fmla="*/ 736 h 10000"/>
              <a:gd name="connsiteX16" fmla="*/ 1111 w 10000"/>
              <a:gd name="connsiteY16" fmla="*/ 276 h 10000"/>
              <a:gd name="connsiteX17" fmla="*/ 1355 w 10000"/>
              <a:gd name="connsiteY17" fmla="*/ 276 h 10000"/>
              <a:gd name="connsiteX18" fmla="*/ 1416 w 10000"/>
              <a:gd name="connsiteY18" fmla="*/ 908 h 10000"/>
              <a:gd name="connsiteX19" fmla="*/ 1443 w 10000"/>
              <a:gd name="connsiteY19" fmla="*/ 1209 h 10000"/>
              <a:gd name="connsiteX20" fmla="*/ 1660 w 10000"/>
              <a:gd name="connsiteY20" fmla="*/ 1174 h 10000"/>
              <a:gd name="connsiteX21" fmla="*/ 1644 w 10000"/>
              <a:gd name="connsiteY21" fmla="*/ 813 h 10000"/>
              <a:gd name="connsiteX22" fmla="*/ 1668 w 10000"/>
              <a:gd name="connsiteY22" fmla="*/ 199 h 10000"/>
              <a:gd name="connsiteX23" fmla="*/ 1863 w 10000"/>
              <a:gd name="connsiteY23" fmla="*/ 162 h 10000"/>
              <a:gd name="connsiteX24" fmla="*/ 1920 w 10000"/>
              <a:gd name="connsiteY24" fmla="*/ 391 h 10000"/>
              <a:gd name="connsiteX25" fmla="*/ 1920 w 10000"/>
              <a:gd name="connsiteY25" fmla="*/ 965 h 10000"/>
              <a:gd name="connsiteX26" fmla="*/ 2112 w 10000"/>
              <a:gd name="connsiteY26" fmla="*/ 1022 h 10000"/>
              <a:gd name="connsiteX27" fmla="*/ 2168 w 10000"/>
              <a:gd name="connsiteY27" fmla="*/ 851 h 10000"/>
              <a:gd name="connsiteX28" fmla="*/ 2140 w 10000"/>
              <a:gd name="connsiteY28" fmla="*/ 410 h 10000"/>
              <a:gd name="connsiteX29" fmla="*/ 2140 w 10000"/>
              <a:gd name="connsiteY29" fmla="*/ 104 h 10000"/>
              <a:gd name="connsiteX30" fmla="*/ 2389 w 10000"/>
              <a:gd name="connsiteY30" fmla="*/ 85 h 10000"/>
              <a:gd name="connsiteX31" fmla="*/ 2423 w 10000"/>
              <a:gd name="connsiteY31" fmla="*/ 494 h 10000"/>
              <a:gd name="connsiteX32" fmla="*/ 2453 w 10000"/>
              <a:gd name="connsiteY32" fmla="*/ 1004 h 10000"/>
              <a:gd name="connsiteX33" fmla="*/ 2725 w 10000"/>
              <a:gd name="connsiteY33" fmla="*/ 1020 h 10000"/>
              <a:gd name="connsiteX34" fmla="*/ 2725 w 10000"/>
              <a:gd name="connsiteY34" fmla="*/ 624 h 10000"/>
              <a:gd name="connsiteX35" fmla="*/ 2753 w 10000"/>
              <a:gd name="connsiteY35" fmla="*/ 97 h 10000"/>
              <a:gd name="connsiteX36" fmla="*/ 3022 w 10000"/>
              <a:gd name="connsiteY36" fmla="*/ 135 h 10000"/>
              <a:gd name="connsiteX37" fmla="*/ 3079 w 10000"/>
              <a:gd name="connsiteY37" fmla="*/ 624 h 10000"/>
              <a:gd name="connsiteX38" fmla="*/ 3134 w 10000"/>
              <a:gd name="connsiteY38" fmla="*/ 1004 h 10000"/>
              <a:gd name="connsiteX39" fmla="*/ 3349 w 10000"/>
              <a:gd name="connsiteY39" fmla="*/ 1020 h 10000"/>
              <a:gd name="connsiteX40" fmla="*/ 3377 w 10000"/>
              <a:gd name="connsiteY40" fmla="*/ 738 h 10000"/>
              <a:gd name="connsiteX41" fmla="*/ 3377 w 10000"/>
              <a:gd name="connsiteY41" fmla="*/ 436 h 10000"/>
              <a:gd name="connsiteX42" fmla="*/ 3471 w 10000"/>
              <a:gd name="connsiteY42" fmla="*/ 85 h 10000"/>
              <a:gd name="connsiteX43" fmla="*/ 3719 w 10000"/>
              <a:gd name="connsiteY43" fmla="*/ 162 h 10000"/>
              <a:gd name="connsiteX44" fmla="*/ 3743 w 10000"/>
              <a:gd name="connsiteY44" fmla="*/ 755 h 10000"/>
              <a:gd name="connsiteX45" fmla="*/ 3735 w 10000"/>
              <a:gd name="connsiteY45" fmla="*/ 1004 h 10000"/>
              <a:gd name="connsiteX46" fmla="*/ 3955 w 10000"/>
              <a:gd name="connsiteY46" fmla="*/ 1078 h 10000"/>
              <a:gd name="connsiteX47" fmla="*/ 4035 w 10000"/>
              <a:gd name="connsiteY47" fmla="*/ 813 h 10000"/>
              <a:gd name="connsiteX48" fmla="*/ 4035 w 10000"/>
              <a:gd name="connsiteY48" fmla="*/ 162 h 10000"/>
              <a:gd name="connsiteX49" fmla="*/ 4279 w 10000"/>
              <a:gd name="connsiteY49" fmla="*/ 162 h 10000"/>
              <a:gd name="connsiteX50" fmla="*/ 4375 w 10000"/>
              <a:gd name="connsiteY50" fmla="*/ 1080 h 10000"/>
              <a:gd name="connsiteX51" fmla="*/ 4609 w 10000"/>
              <a:gd name="connsiteY51" fmla="*/ 1058 h 10000"/>
              <a:gd name="connsiteX52" fmla="*/ 4618 w 10000"/>
              <a:gd name="connsiteY52" fmla="*/ 601 h 10000"/>
              <a:gd name="connsiteX53" fmla="*/ 4739 w 10000"/>
              <a:gd name="connsiteY53" fmla="*/ 180 h 10000"/>
              <a:gd name="connsiteX54" fmla="*/ 4936 w 10000"/>
              <a:gd name="connsiteY54" fmla="*/ 372 h 10000"/>
              <a:gd name="connsiteX55" fmla="*/ 4963 w 10000"/>
              <a:gd name="connsiteY55" fmla="*/ 1209 h 10000"/>
              <a:gd name="connsiteX56" fmla="*/ 5202 w 10000"/>
              <a:gd name="connsiteY56" fmla="*/ 1252 h 10000"/>
              <a:gd name="connsiteX57" fmla="*/ 5250 w 10000"/>
              <a:gd name="connsiteY57" fmla="*/ 870 h 10000"/>
              <a:gd name="connsiteX58" fmla="*/ 5250 w 10000"/>
              <a:gd name="connsiteY58" fmla="*/ 352 h 10000"/>
              <a:gd name="connsiteX59" fmla="*/ 5425 w 10000"/>
              <a:gd name="connsiteY59" fmla="*/ 180 h 10000"/>
              <a:gd name="connsiteX60" fmla="*/ 5640 w 10000"/>
              <a:gd name="connsiteY60" fmla="*/ 448 h 10000"/>
              <a:gd name="connsiteX61" fmla="*/ 5594 w 10000"/>
              <a:gd name="connsiteY61" fmla="*/ 927 h 10000"/>
              <a:gd name="connsiteX62" fmla="*/ 5644 w 10000"/>
              <a:gd name="connsiteY62" fmla="*/ 1248 h 10000"/>
              <a:gd name="connsiteX63" fmla="*/ 5891 w 10000"/>
              <a:gd name="connsiteY63" fmla="*/ 1209 h 10000"/>
              <a:gd name="connsiteX64" fmla="*/ 5944 w 10000"/>
              <a:gd name="connsiteY64" fmla="*/ 285 h 10000"/>
              <a:gd name="connsiteX65" fmla="*/ 6164 w 10000"/>
              <a:gd name="connsiteY65" fmla="*/ 379 h 10000"/>
              <a:gd name="connsiteX66" fmla="*/ 6192 w 10000"/>
              <a:gd name="connsiteY66" fmla="*/ 1154 h 10000"/>
              <a:gd name="connsiteX67" fmla="*/ 6437 w 10000"/>
              <a:gd name="connsiteY67" fmla="*/ 1154 h 10000"/>
              <a:gd name="connsiteX68" fmla="*/ 6432 w 10000"/>
              <a:gd name="connsiteY68" fmla="*/ 697 h 10000"/>
              <a:gd name="connsiteX69" fmla="*/ 6469 w 10000"/>
              <a:gd name="connsiteY69" fmla="*/ 218 h 10000"/>
              <a:gd name="connsiteX70" fmla="*/ 6737 w 10000"/>
              <a:gd name="connsiteY70" fmla="*/ 321 h 10000"/>
              <a:gd name="connsiteX71" fmla="*/ 6861 w 10000"/>
              <a:gd name="connsiteY71" fmla="*/ 1156 h 10000"/>
              <a:gd name="connsiteX72" fmla="*/ 7129 w 10000"/>
              <a:gd name="connsiteY72" fmla="*/ 1099 h 10000"/>
              <a:gd name="connsiteX73" fmla="*/ 7091 w 10000"/>
              <a:gd name="connsiteY73" fmla="*/ 360 h 10000"/>
              <a:gd name="connsiteX74" fmla="*/ 7347 w 10000"/>
              <a:gd name="connsiteY74" fmla="*/ 295 h 10000"/>
              <a:gd name="connsiteX75" fmla="*/ 7395 w 10000"/>
              <a:gd name="connsiteY75" fmla="*/ 697 h 10000"/>
              <a:gd name="connsiteX76" fmla="*/ 7449 w 10000"/>
              <a:gd name="connsiteY76" fmla="*/ 1078 h 10000"/>
              <a:gd name="connsiteX77" fmla="*/ 7611 w 10000"/>
              <a:gd name="connsiteY77" fmla="*/ 1058 h 10000"/>
              <a:gd name="connsiteX78" fmla="*/ 7637 w 10000"/>
              <a:gd name="connsiteY78" fmla="*/ 180 h 10000"/>
              <a:gd name="connsiteX79" fmla="*/ 7785 w 10000"/>
              <a:gd name="connsiteY79" fmla="*/ 180 h 10000"/>
              <a:gd name="connsiteX80" fmla="*/ 7855 w 10000"/>
              <a:gd name="connsiteY80" fmla="*/ 1004 h 10000"/>
              <a:gd name="connsiteX81" fmla="*/ 8073 w 10000"/>
              <a:gd name="connsiteY81" fmla="*/ 1039 h 10000"/>
              <a:gd name="connsiteX82" fmla="*/ 8006 w 10000"/>
              <a:gd name="connsiteY82" fmla="*/ 142 h 10000"/>
              <a:gd name="connsiteX83" fmla="*/ 8257 w 10000"/>
              <a:gd name="connsiteY83" fmla="*/ 162 h 10000"/>
              <a:gd name="connsiteX84" fmla="*/ 8374 w 10000"/>
              <a:gd name="connsiteY84" fmla="*/ 1058 h 10000"/>
              <a:gd name="connsiteX85" fmla="*/ 8648 w 10000"/>
              <a:gd name="connsiteY85" fmla="*/ 1058 h 10000"/>
              <a:gd name="connsiteX86" fmla="*/ 8479 w 10000"/>
              <a:gd name="connsiteY86" fmla="*/ 180 h 10000"/>
              <a:gd name="connsiteX87" fmla="*/ 8729 w 10000"/>
              <a:gd name="connsiteY87" fmla="*/ 66 h 10000"/>
              <a:gd name="connsiteX88" fmla="*/ 8736 w 10000"/>
              <a:gd name="connsiteY88" fmla="*/ 237 h 10000"/>
              <a:gd name="connsiteX89" fmla="*/ 8895 w 10000"/>
              <a:gd name="connsiteY89" fmla="*/ 1039 h 10000"/>
              <a:gd name="connsiteX90" fmla="*/ 9057 w 10000"/>
              <a:gd name="connsiteY90" fmla="*/ 1039 h 10000"/>
              <a:gd name="connsiteX91" fmla="*/ 9054 w 10000"/>
              <a:gd name="connsiteY91" fmla="*/ 85 h 10000"/>
              <a:gd name="connsiteX92" fmla="*/ 9248 w 10000"/>
              <a:gd name="connsiteY92" fmla="*/ 162 h 10000"/>
              <a:gd name="connsiteX93" fmla="*/ 9276 w 10000"/>
              <a:gd name="connsiteY93" fmla="*/ 1078 h 10000"/>
              <a:gd name="connsiteX94" fmla="*/ 9467 w 10000"/>
              <a:gd name="connsiteY94" fmla="*/ 1116 h 10000"/>
              <a:gd name="connsiteX95" fmla="*/ 9467 w 10000"/>
              <a:gd name="connsiteY95" fmla="*/ 199 h 10000"/>
              <a:gd name="connsiteX96" fmla="*/ 9613 w 10000"/>
              <a:gd name="connsiteY96" fmla="*/ 199 h 10000"/>
              <a:gd name="connsiteX97" fmla="*/ 9710 w 10000"/>
              <a:gd name="connsiteY97" fmla="*/ 851 h 10000"/>
              <a:gd name="connsiteX98" fmla="*/ 9979 w 10000"/>
              <a:gd name="connsiteY98" fmla="*/ 1696 h 10000"/>
              <a:gd name="connsiteX99" fmla="*/ 9912 w 10000"/>
              <a:gd name="connsiteY99" fmla="*/ 3731 h 10000"/>
              <a:gd name="connsiteX100" fmla="*/ 9867 w 10000"/>
              <a:gd name="connsiteY100" fmla="*/ 6762 h 10000"/>
              <a:gd name="connsiteX101" fmla="*/ 9747 w 10000"/>
              <a:gd name="connsiteY101" fmla="*/ 9475 h 10000"/>
              <a:gd name="connsiteX102" fmla="*/ 8374 w 10000"/>
              <a:gd name="connsiteY102" fmla="*/ 9906 h 10000"/>
              <a:gd name="connsiteX103" fmla="*/ 4527 w 10000"/>
              <a:gd name="connsiteY103" fmla="*/ 9874 h 10000"/>
              <a:gd name="connsiteX104" fmla="*/ 1062 w 10000"/>
              <a:gd name="connsiteY104" fmla="*/ 9964 h 10000"/>
              <a:gd name="connsiteX105" fmla="*/ 97 w 10000"/>
              <a:gd name="connsiteY105" fmla="*/ 9181 h 10000"/>
              <a:gd name="connsiteX0" fmla="*/ 97 w 10000"/>
              <a:gd name="connsiteY0" fmla="*/ 9181 h 10000"/>
              <a:gd name="connsiteX1" fmla="*/ 216 w 10000"/>
              <a:gd name="connsiteY1" fmla="*/ 7771 h 10000"/>
              <a:gd name="connsiteX2" fmla="*/ 202 w 10000"/>
              <a:gd name="connsiteY2" fmla="*/ 6320 h 10000"/>
              <a:gd name="connsiteX3" fmla="*/ 116 w 10000"/>
              <a:gd name="connsiteY3" fmla="*/ 4159 h 10000"/>
              <a:gd name="connsiteX4" fmla="*/ 1 w 10000"/>
              <a:gd name="connsiteY4" fmla="*/ 1514 h 10000"/>
              <a:gd name="connsiteX5" fmla="*/ 186 w 10000"/>
              <a:gd name="connsiteY5" fmla="*/ 333 h 10000"/>
              <a:gd name="connsiteX6" fmla="*/ 524 w 10000"/>
              <a:gd name="connsiteY6" fmla="*/ 199 h 10000"/>
              <a:gd name="connsiteX7" fmla="*/ 476 w 10000"/>
              <a:gd name="connsiteY7" fmla="*/ 1232 h 10000"/>
              <a:gd name="connsiteX8" fmla="*/ 622 w 10000"/>
              <a:gd name="connsiteY8" fmla="*/ 1099 h 10000"/>
              <a:gd name="connsiteX9" fmla="*/ 695 w 10000"/>
              <a:gd name="connsiteY9" fmla="*/ 333 h 10000"/>
              <a:gd name="connsiteX10" fmla="*/ 702 w 10000"/>
              <a:gd name="connsiteY10" fmla="*/ 66 h 10000"/>
              <a:gd name="connsiteX11" fmla="*/ 867 w 10000"/>
              <a:gd name="connsiteY11" fmla="*/ 142 h 10000"/>
              <a:gd name="connsiteX12" fmla="*/ 867 w 10000"/>
              <a:gd name="connsiteY12" fmla="*/ 582 h 10000"/>
              <a:gd name="connsiteX13" fmla="*/ 914 w 10000"/>
              <a:gd name="connsiteY13" fmla="*/ 1118 h 10000"/>
              <a:gd name="connsiteX14" fmla="*/ 1088 w 10000"/>
              <a:gd name="connsiteY14" fmla="*/ 1176 h 10000"/>
              <a:gd name="connsiteX15" fmla="*/ 1135 w 10000"/>
              <a:gd name="connsiteY15" fmla="*/ 736 h 10000"/>
              <a:gd name="connsiteX16" fmla="*/ 1111 w 10000"/>
              <a:gd name="connsiteY16" fmla="*/ 276 h 10000"/>
              <a:gd name="connsiteX17" fmla="*/ 1355 w 10000"/>
              <a:gd name="connsiteY17" fmla="*/ 276 h 10000"/>
              <a:gd name="connsiteX18" fmla="*/ 1416 w 10000"/>
              <a:gd name="connsiteY18" fmla="*/ 908 h 10000"/>
              <a:gd name="connsiteX19" fmla="*/ 1443 w 10000"/>
              <a:gd name="connsiteY19" fmla="*/ 1209 h 10000"/>
              <a:gd name="connsiteX20" fmla="*/ 1660 w 10000"/>
              <a:gd name="connsiteY20" fmla="*/ 1174 h 10000"/>
              <a:gd name="connsiteX21" fmla="*/ 1644 w 10000"/>
              <a:gd name="connsiteY21" fmla="*/ 813 h 10000"/>
              <a:gd name="connsiteX22" fmla="*/ 1668 w 10000"/>
              <a:gd name="connsiteY22" fmla="*/ 199 h 10000"/>
              <a:gd name="connsiteX23" fmla="*/ 1863 w 10000"/>
              <a:gd name="connsiteY23" fmla="*/ 162 h 10000"/>
              <a:gd name="connsiteX24" fmla="*/ 1920 w 10000"/>
              <a:gd name="connsiteY24" fmla="*/ 391 h 10000"/>
              <a:gd name="connsiteX25" fmla="*/ 1920 w 10000"/>
              <a:gd name="connsiteY25" fmla="*/ 965 h 10000"/>
              <a:gd name="connsiteX26" fmla="*/ 2112 w 10000"/>
              <a:gd name="connsiteY26" fmla="*/ 1022 h 10000"/>
              <a:gd name="connsiteX27" fmla="*/ 2168 w 10000"/>
              <a:gd name="connsiteY27" fmla="*/ 851 h 10000"/>
              <a:gd name="connsiteX28" fmla="*/ 2140 w 10000"/>
              <a:gd name="connsiteY28" fmla="*/ 410 h 10000"/>
              <a:gd name="connsiteX29" fmla="*/ 2140 w 10000"/>
              <a:gd name="connsiteY29" fmla="*/ 104 h 10000"/>
              <a:gd name="connsiteX30" fmla="*/ 2389 w 10000"/>
              <a:gd name="connsiteY30" fmla="*/ 85 h 10000"/>
              <a:gd name="connsiteX31" fmla="*/ 2423 w 10000"/>
              <a:gd name="connsiteY31" fmla="*/ 494 h 10000"/>
              <a:gd name="connsiteX32" fmla="*/ 2453 w 10000"/>
              <a:gd name="connsiteY32" fmla="*/ 1004 h 10000"/>
              <a:gd name="connsiteX33" fmla="*/ 2725 w 10000"/>
              <a:gd name="connsiteY33" fmla="*/ 1020 h 10000"/>
              <a:gd name="connsiteX34" fmla="*/ 2725 w 10000"/>
              <a:gd name="connsiteY34" fmla="*/ 624 h 10000"/>
              <a:gd name="connsiteX35" fmla="*/ 2753 w 10000"/>
              <a:gd name="connsiteY35" fmla="*/ 97 h 10000"/>
              <a:gd name="connsiteX36" fmla="*/ 3022 w 10000"/>
              <a:gd name="connsiteY36" fmla="*/ 135 h 10000"/>
              <a:gd name="connsiteX37" fmla="*/ 3079 w 10000"/>
              <a:gd name="connsiteY37" fmla="*/ 624 h 10000"/>
              <a:gd name="connsiteX38" fmla="*/ 3134 w 10000"/>
              <a:gd name="connsiteY38" fmla="*/ 1004 h 10000"/>
              <a:gd name="connsiteX39" fmla="*/ 3349 w 10000"/>
              <a:gd name="connsiteY39" fmla="*/ 1020 h 10000"/>
              <a:gd name="connsiteX40" fmla="*/ 3377 w 10000"/>
              <a:gd name="connsiteY40" fmla="*/ 738 h 10000"/>
              <a:gd name="connsiteX41" fmla="*/ 3377 w 10000"/>
              <a:gd name="connsiteY41" fmla="*/ 436 h 10000"/>
              <a:gd name="connsiteX42" fmla="*/ 3471 w 10000"/>
              <a:gd name="connsiteY42" fmla="*/ 85 h 10000"/>
              <a:gd name="connsiteX43" fmla="*/ 3719 w 10000"/>
              <a:gd name="connsiteY43" fmla="*/ 162 h 10000"/>
              <a:gd name="connsiteX44" fmla="*/ 3743 w 10000"/>
              <a:gd name="connsiteY44" fmla="*/ 755 h 10000"/>
              <a:gd name="connsiteX45" fmla="*/ 3735 w 10000"/>
              <a:gd name="connsiteY45" fmla="*/ 1004 h 10000"/>
              <a:gd name="connsiteX46" fmla="*/ 3955 w 10000"/>
              <a:gd name="connsiteY46" fmla="*/ 1078 h 10000"/>
              <a:gd name="connsiteX47" fmla="*/ 4035 w 10000"/>
              <a:gd name="connsiteY47" fmla="*/ 813 h 10000"/>
              <a:gd name="connsiteX48" fmla="*/ 4035 w 10000"/>
              <a:gd name="connsiteY48" fmla="*/ 162 h 10000"/>
              <a:gd name="connsiteX49" fmla="*/ 4279 w 10000"/>
              <a:gd name="connsiteY49" fmla="*/ 162 h 10000"/>
              <a:gd name="connsiteX50" fmla="*/ 4375 w 10000"/>
              <a:gd name="connsiteY50" fmla="*/ 1080 h 10000"/>
              <a:gd name="connsiteX51" fmla="*/ 4609 w 10000"/>
              <a:gd name="connsiteY51" fmla="*/ 1058 h 10000"/>
              <a:gd name="connsiteX52" fmla="*/ 4618 w 10000"/>
              <a:gd name="connsiteY52" fmla="*/ 601 h 10000"/>
              <a:gd name="connsiteX53" fmla="*/ 4739 w 10000"/>
              <a:gd name="connsiteY53" fmla="*/ 180 h 10000"/>
              <a:gd name="connsiteX54" fmla="*/ 4936 w 10000"/>
              <a:gd name="connsiteY54" fmla="*/ 372 h 10000"/>
              <a:gd name="connsiteX55" fmla="*/ 4963 w 10000"/>
              <a:gd name="connsiteY55" fmla="*/ 1209 h 10000"/>
              <a:gd name="connsiteX56" fmla="*/ 5202 w 10000"/>
              <a:gd name="connsiteY56" fmla="*/ 1252 h 10000"/>
              <a:gd name="connsiteX57" fmla="*/ 5250 w 10000"/>
              <a:gd name="connsiteY57" fmla="*/ 870 h 10000"/>
              <a:gd name="connsiteX58" fmla="*/ 5250 w 10000"/>
              <a:gd name="connsiteY58" fmla="*/ 352 h 10000"/>
              <a:gd name="connsiteX59" fmla="*/ 5425 w 10000"/>
              <a:gd name="connsiteY59" fmla="*/ 180 h 10000"/>
              <a:gd name="connsiteX60" fmla="*/ 5640 w 10000"/>
              <a:gd name="connsiteY60" fmla="*/ 448 h 10000"/>
              <a:gd name="connsiteX61" fmla="*/ 5594 w 10000"/>
              <a:gd name="connsiteY61" fmla="*/ 927 h 10000"/>
              <a:gd name="connsiteX62" fmla="*/ 5644 w 10000"/>
              <a:gd name="connsiteY62" fmla="*/ 1248 h 10000"/>
              <a:gd name="connsiteX63" fmla="*/ 5891 w 10000"/>
              <a:gd name="connsiteY63" fmla="*/ 1209 h 10000"/>
              <a:gd name="connsiteX64" fmla="*/ 5944 w 10000"/>
              <a:gd name="connsiteY64" fmla="*/ 285 h 10000"/>
              <a:gd name="connsiteX65" fmla="*/ 6164 w 10000"/>
              <a:gd name="connsiteY65" fmla="*/ 379 h 10000"/>
              <a:gd name="connsiteX66" fmla="*/ 6192 w 10000"/>
              <a:gd name="connsiteY66" fmla="*/ 1154 h 10000"/>
              <a:gd name="connsiteX67" fmla="*/ 6437 w 10000"/>
              <a:gd name="connsiteY67" fmla="*/ 1154 h 10000"/>
              <a:gd name="connsiteX68" fmla="*/ 6432 w 10000"/>
              <a:gd name="connsiteY68" fmla="*/ 697 h 10000"/>
              <a:gd name="connsiteX69" fmla="*/ 6469 w 10000"/>
              <a:gd name="connsiteY69" fmla="*/ 218 h 10000"/>
              <a:gd name="connsiteX70" fmla="*/ 6737 w 10000"/>
              <a:gd name="connsiteY70" fmla="*/ 321 h 10000"/>
              <a:gd name="connsiteX71" fmla="*/ 6861 w 10000"/>
              <a:gd name="connsiteY71" fmla="*/ 1156 h 10000"/>
              <a:gd name="connsiteX72" fmla="*/ 7129 w 10000"/>
              <a:gd name="connsiteY72" fmla="*/ 1099 h 10000"/>
              <a:gd name="connsiteX73" fmla="*/ 7091 w 10000"/>
              <a:gd name="connsiteY73" fmla="*/ 360 h 10000"/>
              <a:gd name="connsiteX74" fmla="*/ 7347 w 10000"/>
              <a:gd name="connsiteY74" fmla="*/ 295 h 10000"/>
              <a:gd name="connsiteX75" fmla="*/ 7395 w 10000"/>
              <a:gd name="connsiteY75" fmla="*/ 697 h 10000"/>
              <a:gd name="connsiteX76" fmla="*/ 7449 w 10000"/>
              <a:gd name="connsiteY76" fmla="*/ 1078 h 10000"/>
              <a:gd name="connsiteX77" fmla="*/ 7611 w 10000"/>
              <a:gd name="connsiteY77" fmla="*/ 1058 h 10000"/>
              <a:gd name="connsiteX78" fmla="*/ 7637 w 10000"/>
              <a:gd name="connsiteY78" fmla="*/ 180 h 10000"/>
              <a:gd name="connsiteX79" fmla="*/ 7785 w 10000"/>
              <a:gd name="connsiteY79" fmla="*/ 180 h 10000"/>
              <a:gd name="connsiteX80" fmla="*/ 7855 w 10000"/>
              <a:gd name="connsiteY80" fmla="*/ 1004 h 10000"/>
              <a:gd name="connsiteX81" fmla="*/ 8073 w 10000"/>
              <a:gd name="connsiteY81" fmla="*/ 1039 h 10000"/>
              <a:gd name="connsiteX82" fmla="*/ 8006 w 10000"/>
              <a:gd name="connsiteY82" fmla="*/ 142 h 10000"/>
              <a:gd name="connsiteX83" fmla="*/ 8257 w 10000"/>
              <a:gd name="connsiteY83" fmla="*/ 162 h 10000"/>
              <a:gd name="connsiteX84" fmla="*/ 8374 w 10000"/>
              <a:gd name="connsiteY84" fmla="*/ 1058 h 10000"/>
              <a:gd name="connsiteX85" fmla="*/ 8648 w 10000"/>
              <a:gd name="connsiteY85" fmla="*/ 1058 h 10000"/>
              <a:gd name="connsiteX86" fmla="*/ 8479 w 10000"/>
              <a:gd name="connsiteY86" fmla="*/ 180 h 10000"/>
              <a:gd name="connsiteX87" fmla="*/ 8729 w 10000"/>
              <a:gd name="connsiteY87" fmla="*/ 66 h 10000"/>
              <a:gd name="connsiteX88" fmla="*/ 8736 w 10000"/>
              <a:gd name="connsiteY88" fmla="*/ 237 h 10000"/>
              <a:gd name="connsiteX89" fmla="*/ 8895 w 10000"/>
              <a:gd name="connsiteY89" fmla="*/ 1039 h 10000"/>
              <a:gd name="connsiteX90" fmla="*/ 9057 w 10000"/>
              <a:gd name="connsiteY90" fmla="*/ 1039 h 10000"/>
              <a:gd name="connsiteX91" fmla="*/ 9054 w 10000"/>
              <a:gd name="connsiteY91" fmla="*/ 85 h 10000"/>
              <a:gd name="connsiteX92" fmla="*/ 9248 w 10000"/>
              <a:gd name="connsiteY92" fmla="*/ 162 h 10000"/>
              <a:gd name="connsiteX93" fmla="*/ 9276 w 10000"/>
              <a:gd name="connsiteY93" fmla="*/ 1078 h 10000"/>
              <a:gd name="connsiteX94" fmla="*/ 9467 w 10000"/>
              <a:gd name="connsiteY94" fmla="*/ 1116 h 10000"/>
              <a:gd name="connsiteX95" fmla="*/ 9467 w 10000"/>
              <a:gd name="connsiteY95" fmla="*/ 199 h 10000"/>
              <a:gd name="connsiteX96" fmla="*/ 9613 w 10000"/>
              <a:gd name="connsiteY96" fmla="*/ 199 h 10000"/>
              <a:gd name="connsiteX97" fmla="*/ 9710 w 10000"/>
              <a:gd name="connsiteY97" fmla="*/ 851 h 10000"/>
              <a:gd name="connsiteX98" fmla="*/ 9979 w 10000"/>
              <a:gd name="connsiteY98" fmla="*/ 1696 h 10000"/>
              <a:gd name="connsiteX99" fmla="*/ 9912 w 10000"/>
              <a:gd name="connsiteY99" fmla="*/ 3731 h 10000"/>
              <a:gd name="connsiteX100" fmla="*/ 9867 w 10000"/>
              <a:gd name="connsiteY100" fmla="*/ 6762 h 10000"/>
              <a:gd name="connsiteX101" fmla="*/ 9747 w 10000"/>
              <a:gd name="connsiteY101" fmla="*/ 9475 h 10000"/>
              <a:gd name="connsiteX102" fmla="*/ 8374 w 10000"/>
              <a:gd name="connsiteY102" fmla="*/ 9906 h 10000"/>
              <a:gd name="connsiteX103" fmla="*/ 4527 w 10000"/>
              <a:gd name="connsiteY103" fmla="*/ 9874 h 10000"/>
              <a:gd name="connsiteX104" fmla="*/ 1062 w 10000"/>
              <a:gd name="connsiteY104" fmla="*/ 9964 h 10000"/>
              <a:gd name="connsiteX105" fmla="*/ 97 w 10000"/>
              <a:gd name="connsiteY105" fmla="*/ 9181 h 10000"/>
              <a:gd name="connsiteX0" fmla="*/ 226 w 10000"/>
              <a:gd name="connsiteY0" fmla="*/ 9243 h 9996"/>
              <a:gd name="connsiteX1" fmla="*/ 216 w 10000"/>
              <a:gd name="connsiteY1" fmla="*/ 7771 h 9996"/>
              <a:gd name="connsiteX2" fmla="*/ 202 w 10000"/>
              <a:gd name="connsiteY2" fmla="*/ 6320 h 9996"/>
              <a:gd name="connsiteX3" fmla="*/ 116 w 10000"/>
              <a:gd name="connsiteY3" fmla="*/ 4159 h 9996"/>
              <a:gd name="connsiteX4" fmla="*/ 1 w 10000"/>
              <a:gd name="connsiteY4" fmla="*/ 1514 h 9996"/>
              <a:gd name="connsiteX5" fmla="*/ 186 w 10000"/>
              <a:gd name="connsiteY5" fmla="*/ 333 h 9996"/>
              <a:gd name="connsiteX6" fmla="*/ 524 w 10000"/>
              <a:gd name="connsiteY6" fmla="*/ 199 h 9996"/>
              <a:gd name="connsiteX7" fmla="*/ 476 w 10000"/>
              <a:gd name="connsiteY7" fmla="*/ 1232 h 9996"/>
              <a:gd name="connsiteX8" fmla="*/ 622 w 10000"/>
              <a:gd name="connsiteY8" fmla="*/ 1099 h 9996"/>
              <a:gd name="connsiteX9" fmla="*/ 695 w 10000"/>
              <a:gd name="connsiteY9" fmla="*/ 333 h 9996"/>
              <a:gd name="connsiteX10" fmla="*/ 702 w 10000"/>
              <a:gd name="connsiteY10" fmla="*/ 66 h 9996"/>
              <a:gd name="connsiteX11" fmla="*/ 867 w 10000"/>
              <a:gd name="connsiteY11" fmla="*/ 142 h 9996"/>
              <a:gd name="connsiteX12" fmla="*/ 867 w 10000"/>
              <a:gd name="connsiteY12" fmla="*/ 582 h 9996"/>
              <a:gd name="connsiteX13" fmla="*/ 914 w 10000"/>
              <a:gd name="connsiteY13" fmla="*/ 1118 h 9996"/>
              <a:gd name="connsiteX14" fmla="*/ 1088 w 10000"/>
              <a:gd name="connsiteY14" fmla="*/ 1176 h 9996"/>
              <a:gd name="connsiteX15" fmla="*/ 1135 w 10000"/>
              <a:gd name="connsiteY15" fmla="*/ 736 h 9996"/>
              <a:gd name="connsiteX16" fmla="*/ 1111 w 10000"/>
              <a:gd name="connsiteY16" fmla="*/ 276 h 9996"/>
              <a:gd name="connsiteX17" fmla="*/ 1355 w 10000"/>
              <a:gd name="connsiteY17" fmla="*/ 276 h 9996"/>
              <a:gd name="connsiteX18" fmla="*/ 1416 w 10000"/>
              <a:gd name="connsiteY18" fmla="*/ 908 h 9996"/>
              <a:gd name="connsiteX19" fmla="*/ 1443 w 10000"/>
              <a:gd name="connsiteY19" fmla="*/ 1209 h 9996"/>
              <a:gd name="connsiteX20" fmla="*/ 1660 w 10000"/>
              <a:gd name="connsiteY20" fmla="*/ 1174 h 9996"/>
              <a:gd name="connsiteX21" fmla="*/ 1644 w 10000"/>
              <a:gd name="connsiteY21" fmla="*/ 813 h 9996"/>
              <a:gd name="connsiteX22" fmla="*/ 1668 w 10000"/>
              <a:gd name="connsiteY22" fmla="*/ 199 h 9996"/>
              <a:gd name="connsiteX23" fmla="*/ 1863 w 10000"/>
              <a:gd name="connsiteY23" fmla="*/ 162 h 9996"/>
              <a:gd name="connsiteX24" fmla="*/ 1920 w 10000"/>
              <a:gd name="connsiteY24" fmla="*/ 391 h 9996"/>
              <a:gd name="connsiteX25" fmla="*/ 1920 w 10000"/>
              <a:gd name="connsiteY25" fmla="*/ 965 h 9996"/>
              <a:gd name="connsiteX26" fmla="*/ 2112 w 10000"/>
              <a:gd name="connsiteY26" fmla="*/ 1022 h 9996"/>
              <a:gd name="connsiteX27" fmla="*/ 2168 w 10000"/>
              <a:gd name="connsiteY27" fmla="*/ 851 h 9996"/>
              <a:gd name="connsiteX28" fmla="*/ 2140 w 10000"/>
              <a:gd name="connsiteY28" fmla="*/ 410 h 9996"/>
              <a:gd name="connsiteX29" fmla="*/ 2140 w 10000"/>
              <a:gd name="connsiteY29" fmla="*/ 104 h 9996"/>
              <a:gd name="connsiteX30" fmla="*/ 2389 w 10000"/>
              <a:gd name="connsiteY30" fmla="*/ 85 h 9996"/>
              <a:gd name="connsiteX31" fmla="*/ 2423 w 10000"/>
              <a:gd name="connsiteY31" fmla="*/ 494 h 9996"/>
              <a:gd name="connsiteX32" fmla="*/ 2453 w 10000"/>
              <a:gd name="connsiteY32" fmla="*/ 1004 h 9996"/>
              <a:gd name="connsiteX33" fmla="*/ 2725 w 10000"/>
              <a:gd name="connsiteY33" fmla="*/ 1020 h 9996"/>
              <a:gd name="connsiteX34" fmla="*/ 2725 w 10000"/>
              <a:gd name="connsiteY34" fmla="*/ 624 h 9996"/>
              <a:gd name="connsiteX35" fmla="*/ 2753 w 10000"/>
              <a:gd name="connsiteY35" fmla="*/ 97 h 9996"/>
              <a:gd name="connsiteX36" fmla="*/ 3022 w 10000"/>
              <a:gd name="connsiteY36" fmla="*/ 135 h 9996"/>
              <a:gd name="connsiteX37" fmla="*/ 3079 w 10000"/>
              <a:gd name="connsiteY37" fmla="*/ 624 h 9996"/>
              <a:gd name="connsiteX38" fmla="*/ 3134 w 10000"/>
              <a:gd name="connsiteY38" fmla="*/ 1004 h 9996"/>
              <a:gd name="connsiteX39" fmla="*/ 3349 w 10000"/>
              <a:gd name="connsiteY39" fmla="*/ 1020 h 9996"/>
              <a:gd name="connsiteX40" fmla="*/ 3377 w 10000"/>
              <a:gd name="connsiteY40" fmla="*/ 738 h 9996"/>
              <a:gd name="connsiteX41" fmla="*/ 3377 w 10000"/>
              <a:gd name="connsiteY41" fmla="*/ 436 h 9996"/>
              <a:gd name="connsiteX42" fmla="*/ 3471 w 10000"/>
              <a:gd name="connsiteY42" fmla="*/ 85 h 9996"/>
              <a:gd name="connsiteX43" fmla="*/ 3719 w 10000"/>
              <a:gd name="connsiteY43" fmla="*/ 162 h 9996"/>
              <a:gd name="connsiteX44" fmla="*/ 3743 w 10000"/>
              <a:gd name="connsiteY44" fmla="*/ 755 h 9996"/>
              <a:gd name="connsiteX45" fmla="*/ 3735 w 10000"/>
              <a:gd name="connsiteY45" fmla="*/ 1004 h 9996"/>
              <a:gd name="connsiteX46" fmla="*/ 3955 w 10000"/>
              <a:gd name="connsiteY46" fmla="*/ 1078 h 9996"/>
              <a:gd name="connsiteX47" fmla="*/ 4035 w 10000"/>
              <a:gd name="connsiteY47" fmla="*/ 813 h 9996"/>
              <a:gd name="connsiteX48" fmla="*/ 4035 w 10000"/>
              <a:gd name="connsiteY48" fmla="*/ 162 h 9996"/>
              <a:gd name="connsiteX49" fmla="*/ 4279 w 10000"/>
              <a:gd name="connsiteY49" fmla="*/ 162 h 9996"/>
              <a:gd name="connsiteX50" fmla="*/ 4375 w 10000"/>
              <a:gd name="connsiteY50" fmla="*/ 1080 h 9996"/>
              <a:gd name="connsiteX51" fmla="*/ 4609 w 10000"/>
              <a:gd name="connsiteY51" fmla="*/ 1058 h 9996"/>
              <a:gd name="connsiteX52" fmla="*/ 4618 w 10000"/>
              <a:gd name="connsiteY52" fmla="*/ 601 h 9996"/>
              <a:gd name="connsiteX53" fmla="*/ 4739 w 10000"/>
              <a:gd name="connsiteY53" fmla="*/ 180 h 9996"/>
              <a:gd name="connsiteX54" fmla="*/ 4936 w 10000"/>
              <a:gd name="connsiteY54" fmla="*/ 372 h 9996"/>
              <a:gd name="connsiteX55" fmla="*/ 4963 w 10000"/>
              <a:gd name="connsiteY55" fmla="*/ 1209 h 9996"/>
              <a:gd name="connsiteX56" fmla="*/ 5202 w 10000"/>
              <a:gd name="connsiteY56" fmla="*/ 1252 h 9996"/>
              <a:gd name="connsiteX57" fmla="*/ 5250 w 10000"/>
              <a:gd name="connsiteY57" fmla="*/ 870 h 9996"/>
              <a:gd name="connsiteX58" fmla="*/ 5250 w 10000"/>
              <a:gd name="connsiteY58" fmla="*/ 352 h 9996"/>
              <a:gd name="connsiteX59" fmla="*/ 5425 w 10000"/>
              <a:gd name="connsiteY59" fmla="*/ 180 h 9996"/>
              <a:gd name="connsiteX60" fmla="*/ 5640 w 10000"/>
              <a:gd name="connsiteY60" fmla="*/ 448 h 9996"/>
              <a:gd name="connsiteX61" fmla="*/ 5594 w 10000"/>
              <a:gd name="connsiteY61" fmla="*/ 927 h 9996"/>
              <a:gd name="connsiteX62" fmla="*/ 5644 w 10000"/>
              <a:gd name="connsiteY62" fmla="*/ 1248 h 9996"/>
              <a:gd name="connsiteX63" fmla="*/ 5891 w 10000"/>
              <a:gd name="connsiteY63" fmla="*/ 1209 h 9996"/>
              <a:gd name="connsiteX64" fmla="*/ 5944 w 10000"/>
              <a:gd name="connsiteY64" fmla="*/ 285 h 9996"/>
              <a:gd name="connsiteX65" fmla="*/ 6164 w 10000"/>
              <a:gd name="connsiteY65" fmla="*/ 379 h 9996"/>
              <a:gd name="connsiteX66" fmla="*/ 6192 w 10000"/>
              <a:gd name="connsiteY66" fmla="*/ 1154 h 9996"/>
              <a:gd name="connsiteX67" fmla="*/ 6437 w 10000"/>
              <a:gd name="connsiteY67" fmla="*/ 1154 h 9996"/>
              <a:gd name="connsiteX68" fmla="*/ 6432 w 10000"/>
              <a:gd name="connsiteY68" fmla="*/ 697 h 9996"/>
              <a:gd name="connsiteX69" fmla="*/ 6469 w 10000"/>
              <a:gd name="connsiteY69" fmla="*/ 218 h 9996"/>
              <a:gd name="connsiteX70" fmla="*/ 6737 w 10000"/>
              <a:gd name="connsiteY70" fmla="*/ 321 h 9996"/>
              <a:gd name="connsiteX71" fmla="*/ 6861 w 10000"/>
              <a:gd name="connsiteY71" fmla="*/ 1156 h 9996"/>
              <a:gd name="connsiteX72" fmla="*/ 7129 w 10000"/>
              <a:gd name="connsiteY72" fmla="*/ 1099 h 9996"/>
              <a:gd name="connsiteX73" fmla="*/ 7091 w 10000"/>
              <a:gd name="connsiteY73" fmla="*/ 360 h 9996"/>
              <a:gd name="connsiteX74" fmla="*/ 7347 w 10000"/>
              <a:gd name="connsiteY74" fmla="*/ 295 h 9996"/>
              <a:gd name="connsiteX75" fmla="*/ 7395 w 10000"/>
              <a:gd name="connsiteY75" fmla="*/ 697 h 9996"/>
              <a:gd name="connsiteX76" fmla="*/ 7449 w 10000"/>
              <a:gd name="connsiteY76" fmla="*/ 1078 h 9996"/>
              <a:gd name="connsiteX77" fmla="*/ 7611 w 10000"/>
              <a:gd name="connsiteY77" fmla="*/ 1058 h 9996"/>
              <a:gd name="connsiteX78" fmla="*/ 7637 w 10000"/>
              <a:gd name="connsiteY78" fmla="*/ 180 h 9996"/>
              <a:gd name="connsiteX79" fmla="*/ 7785 w 10000"/>
              <a:gd name="connsiteY79" fmla="*/ 180 h 9996"/>
              <a:gd name="connsiteX80" fmla="*/ 7855 w 10000"/>
              <a:gd name="connsiteY80" fmla="*/ 1004 h 9996"/>
              <a:gd name="connsiteX81" fmla="*/ 8073 w 10000"/>
              <a:gd name="connsiteY81" fmla="*/ 1039 h 9996"/>
              <a:gd name="connsiteX82" fmla="*/ 8006 w 10000"/>
              <a:gd name="connsiteY82" fmla="*/ 142 h 9996"/>
              <a:gd name="connsiteX83" fmla="*/ 8257 w 10000"/>
              <a:gd name="connsiteY83" fmla="*/ 162 h 9996"/>
              <a:gd name="connsiteX84" fmla="*/ 8374 w 10000"/>
              <a:gd name="connsiteY84" fmla="*/ 1058 h 9996"/>
              <a:gd name="connsiteX85" fmla="*/ 8648 w 10000"/>
              <a:gd name="connsiteY85" fmla="*/ 1058 h 9996"/>
              <a:gd name="connsiteX86" fmla="*/ 8479 w 10000"/>
              <a:gd name="connsiteY86" fmla="*/ 180 h 9996"/>
              <a:gd name="connsiteX87" fmla="*/ 8729 w 10000"/>
              <a:gd name="connsiteY87" fmla="*/ 66 h 9996"/>
              <a:gd name="connsiteX88" fmla="*/ 8736 w 10000"/>
              <a:gd name="connsiteY88" fmla="*/ 237 h 9996"/>
              <a:gd name="connsiteX89" fmla="*/ 8895 w 10000"/>
              <a:gd name="connsiteY89" fmla="*/ 1039 h 9996"/>
              <a:gd name="connsiteX90" fmla="*/ 9057 w 10000"/>
              <a:gd name="connsiteY90" fmla="*/ 1039 h 9996"/>
              <a:gd name="connsiteX91" fmla="*/ 9054 w 10000"/>
              <a:gd name="connsiteY91" fmla="*/ 85 h 9996"/>
              <a:gd name="connsiteX92" fmla="*/ 9248 w 10000"/>
              <a:gd name="connsiteY92" fmla="*/ 162 h 9996"/>
              <a:gd name="connsiteX93" fmla="*/ 9276 w 10000"/>
              <a:gd name="connsiteY93" fmla="*/ 1078 h 9996"/>
              <a:gd name="connsiteX94" fmla="*/ 9467 w 10000"/>
              <a:gd name="connsiteY94" fmla="*/ 1116 h 9996"/>
              <a:gd name="connsiteX95" fmla="*/ 9467 w 10000"/>
              <a:gd name="connsiteY95" fmla="*/ 199 h 9996"/>
              <a:gd name="connsiteX96" fmla="*/ 9613 w 10000"/>
              <a:gd name="connsiteY96" fmla="*/ 199 h 9996"/>
              <a:gd name="connsiteX97" fmla="*/ 9710 w 10000"/>
              <a:gd name="connsiteY97" fmla="*/ 851 h 9996"/>
              <a:gd name="connsiteX98" fmla="*/ 9979 w 10000"/>
              <a:gd name="connsiteY98" fmla="*/ 1696 h 9996"/>
              <a:gd name="connsiteX99" fmla="*/ 9912 w 10000"/>
              <a:gd name="connsiteY99" fmla="*/ 3731 h 9996"/>
              <a:gd name="connsiteX100" fmla="*/ 9867 w 10000"/>
              <a:gd name="connsiteY100" fmla="*/ 6762 h 9996"/>
              <a:gd name="connsiteX101" fmla="*/ 9747 w 10000"/>
              <a:gd name="connsiteY101" fmla="*/ 9475 h 9996"/>
              <a:gd name="connsiteX102" fmla="*/ 8374 w 10000"/>
              <a:gd name="connsiteY102" fmla="*/ 9906 h 9996"/>
              <a:gd name="connsiteX103" fmla="*/ 4527 w 10000"/>
              <a:gd name="connsiteY103" fmla="*/ 9874 h 9996"/>
              <a:gd name="connsiteX104" fmla="*/ 1062 w 10000"/>
              <a:gd name="connsiteY104" fmla="*/ 9964 h 9996"/>
              <a:gd name="connsiteX105" fmla="*/ 226 w 10000"/>
              <a:gd name="connsiteY105" fmla="*/ 9243 h 9996"/>
              <a:gd name="connsiteX0" fmla="*/ 269 w 10000"/>
              <a:gd name="connsiteY0" fmla="*/ 9123 h 10008"/>
              <a:gd name="connsiteX1" fmla="*/ 216 w 10000"/>
              <a:gd name="connsiteY1" fmla="*/ 7774 h 10008"/>
              <a:gd name="connsiteX2" fmla="*/ 202 w 10000"/>
              <a:gd name="connsiteY2" fmla="*/ 6323 h 10008"/>
              <a:gd name="connsiteX3" fmla="*/ 116 w 10000"/>
              <a:gd name="connsiteY3" fmla="*/ 4161 h 10008"/>
              <a:gd name="connsiteX4" fmla="*/ 1 w 10000"/>
              <a:gd name="connsiteY4" fmla="*/ 1515 h 10008"/>
              <a:gd name="connsiteX5" fmla="*/ 186 w 10000"/>
              <a:gd name="connsiteY5" fmla="*/ 333 h 10008"/>
              <a:gd name="connsiteX6" fmla="*/ 524 w 10000"/>
              <a:gd name="connsiteY6" fmla="*/ 199 h 10008"/>
              <a:gd name="connsiteX7" fmla="*/ 476 w 10000"/>
              <a:gd name="connsiteY7" fmla="*/ 1232 h 10008"/>
              <a:gd name="connsiteX8" fmla="*/ 622 w 10000"/>
              <a:gd name="connsiteY8" fmla="*/ 1099 h 10008"/>
              <a:gd name="connsiteX9" fmla="*/ 695 w 10000"/>
              <a:gd name="connsiteY9" fmla="*/ 333 h 10008"/>
              <a:gd name="connsiteX10" fmla="*/ 702 w 10000"/>
              <a:gd name="connsiteY10" fmla="*/ 66 h 10008"/>
              <a:gd name="connsiteX11" fmla="*/ 867 w 10000"/>
              <a:gd name="connsiteY11" fmla="*/ 142 h 10008"/>
              <a:gd name="connsiteX12" fmla="*/ 867 w 10000"/>
              <a:gd name="connsiteY12" fmla="*/ 582 h 10008"/>
              <a:gd name="connsiteX13" fmla="*/ 914 w 10000"/>
              <a:gd name="connsiteY13" fmla="*/ 1118 h 10008"/>
              <a:gd name="connsiteX14" fmla="*/ 1088 w 10000"/>
              <a:gd name="connsiteY14" fmla="*/ 1176 h 10008"/>
              <a:gd name="connsiteX15" fmla="*/ 1135 w 10000"/>
              <a:gd name="connsiteY15" fmla="*/ 736 h 10008"/>
              <a:gd name="connsiteX16" fmla="*/ 1111 w 10000"/>
              <a:gd name="connsiteY16" fmla="*/ 276 h 10008"/>
              <a:gd name="connsiteX17" fmla="*/ 1355 w 10000"/>
              <a:gd name="connsiteY17" fmla="*/ 276 h 10008"/>
              <a:gd name="connsiteX18" fmla="*/ 1416 w 10000"/>
              <a:gd name="connsiteY18" fmla="*/ 908 h 10008"/>
              <a:gd name="connsiteX19" fmla="*/ 1443 w 10000"/>
              <a:gd name="connsiteY19" fmla="*/ 1209 h 10008"/>
              <a:gd name="connsiteX20" fmla="*/ 1660 w 10000"/>
              <a:gd name="connsiteY20" fmla="*/ 1174 h 10008"/>
              <a:gd name="connsiteX21" fmla="*/ 1644 w 10000"/>
              <a:gd name="connsiteY21" fmla="*/ 813 h 10008"/>
              <a:gd name="connsiteX22" fmla="*/ 1668 w 10000"/>
              <a:gd name="connsiteY22" fmla="*/ 199 h 10008"/>
              <a:gd name="connsiteX23" fmla="*/ 1863 w 10000"/>
              <a:gd name="connsiteY23" fmla="*/ 162 h 10008"/>
              <a:gd name="connsiteX24" fmla="*/ 1920 w 10000"/>
              <a:gd name="connsiteY24" fmla="*/ 391 h 10008"/>
              <a:gd name="connsiteX25" fmla="*/ 1920 w 10000"/>
              <a:gd name="connsiteY25" fmla="*/ 965 h 10008"/>
              <a:gd name="connsiteX26" fmla="*/ 2112 w 10000"/>
              <a:gd name="connsiteY26" fmla="*/ 1022 h 10008"/>
              <a:gd name="connsiteX27" fmla="*/ 2168 w 10000"/>
              <a:gd name="connsiteY27" fmla="*/ 851 h 10008"/>
              <a:gd name="connsiteX28" fmla="*/ 2140 w 10000"/>
              <a:gd name="connsiteY28" fmla="*/ 410 h 10008"/>
              <a:gd name="connsiteX29" fmla="*/ 2140 w 10000"/>
              <a:gd name="connsiteY29" fmla="*/ 104 h 10008"/>
              <a:gd name="connsiteX30" fmla="*/ 2389 w 10000"/>
              <a:gd name="connsiteY30" fmla="*/ 85 h 10008"/>
              <a:gd name="connsiteX31" fmla="*/ 2423 w 10000"/>
              <a:gd name="connsiteY31" fmla="*/ 494 h 10008"/>
              <a:gd name="connsiteX32" fmla="*/ 2453 w 10000"/>
              <a:gd name="connsiteY32" fmla="*/ 1004 h 10008"/>
              <a:gd name="connsiteX33" fmla="*/ 2725 w 10000"/>
              <a:gd name="connsiteY33" fmla="*/ 1020 h 10008"/>
              <a:gd name="connsiteX34" fmla="*/ 2725 w 10000"/>
              <a:gd name="connsiteY34" fmla="*/ 624 h 10008"/>
              <a:gd name="connsiteX35" fmla="*/ 2753 w 10000"/>
              <a:gd name="connsiteY35" fmla="*/ 97 h 10008"/>
              <a:gd name="connsiteX36" fmla="*/ 3022 w 10000"/>
              <a:gd name="connsiteY36" fmla="*/ 135 h 10008"/>
              <a:gd name="connsiteX37" fmla="*/ 3079 w 10000"/>
              <a:gd name="connsiteY37" fmla="*/ 624 h 10008"/>
              <a:gd name="connsiteX38" fmla="*/ 3134 w 10000"/>
              <a:gd name="connsiteY38" fmla="*/ 1004 h 10008"/>
              <a:gd name="connsiteX39" fmla="*/ 3349 w 10000"/>
              <a:gd name="connsiteY39" fmla="*/ 1020 h 10008"/>
              <a:gd name="connsiteX40" fmla="*/ 3377 w 10000"/>
              <a:gd name="connsiteY40" fmla="*/ 738 h 10008"/>
              <a:gd name="connsiteX41" fmla="*/ 3377 w 10000"/>
              <a:gd name="connsiteY41" fmla="*/ 436 h 10008"/>
              <a:gd name="connsiteX42" fmla="*/ 3471 w 10000"/>
              <a:gd name="connsiteY42" fmla="*/ 85 h 10008"/>
              <a:gd name="connsiteX43" fmla="*/ 3719 w 10000"/>
              <a:gd name="connsiteY43" fmla="*/ 162 h 10008"/>
              <a:gd name="connsiteX44" fmla="*/ 3743 w 10000"/>
              <a:gd name="connsiteY44" fmla="*/ 755 h 10008"/>
              <a:gd name="connsiteX45" fmla="*/ 3735 w 10000"/>
              <a:gd name="connsiteY45" fmla="*/ 1004 h 10008"/>
              <a:gd name="connsiteX46" fmla="*/ 3955 w 10000"/>
              <a:gd name="connsiteY46" fmla="*/ 1078 h 10008"/>
              <a:gd name="connsiteX47" fmla="*/ 4035 w 10000"/>
              <a:gd name="connsiteY47" fmla="*/ 813 h 10008"/>
              <a:gd name="connsiteX48" fmla="*/ 4035 w 10000"/>
              <a:gd name="connsiteY48" fmla="*/ 162 h 10008"/>
              <a:gd name="connsiteX49" fmla="*/ 4279 w 10000"/>
              <a:gd name="connsiteY49" fmla="*/ 162 h 10008"/>
              <a:gd name="connsiteX50" fmla="*/ 4375 w 10000"/>
              <a:gd name="connsiteY50" fmla="*/ 1080 h 10008"/>
              <a:gd name="connsiteX51" fmla="*/ 4609 w 10000"/>
              <a:gd name="connsiteY51" fmla="*/ 1058 h 10008"/>
              <a:gd name="connsiteX52" fmla="*/ 4618 w 10000"/>
              <a:gd name="connsiteY52" fmla="*/ 601 h 10008"/>
              <a:gd name="connsiteX53" fmla="*/ 4739 w 10000"/>
              <a:gd name="connsiteY53" fmla="*/ 180 h 10008"/>
              <a:gd name="connsiteX54" fmla="*/ 4936 w 10000"/>
              <a:gd name="connsiteY54" fmla="*/ 372 h 10008"/>
              <a:gd name="connsiteX55" fmla="*/ 4963 w 10000"/>
              <a:gd name="connsiteY55" fmla="*/ 1209 h 10008"/>
              <a:gd name="connsiteX56" fmla="*/ 5202 w 10000"/>
              <a:gd name="connsiteY56" fmla="*/ 1253 h 10008"/>
              <a:gd name="connsiteX57" fmla="*/ 5250 w 10000"/>
              <a:gd name="connsiteY57" fmla="*/ 870 h 10008"/>
              <a:gd name="connsiteX58" fmla="*/ 5250 w 10000"/>
              <a:gd name="connsiteY58" fmla="*/ 352 h 10008"/>
              <a:gd name="connsiteX59" fmla="*/ 5425 w 10000"/>
              <a:gd name="connsiteY59" fmla="*/ 180 h 10008"/>
              <a:gd name="connsiteX60" fmla="*/ 5640 w 10000"/>
              <a:gd name="connsiteY60" fmla="*/ 448 h 10008"/>
              <a:gd name="connsiteX61" fmla="*/ 5594 w 10000"/>
              <a:gd name="connsiteY61" fmla="*/ 927 h 10008"/>
              <a:gd name="connsiteX62" fmla="*/ 5644 w 10000"/>
              <a:gd name="connsiteY62" fmla="*/ 1248 h 10008"/>
              <a:gd name="connsiteX63" fmla="*/ 5891 w 10000"/>
              <a:gd name="connsiteY63" fmla="*/ 1209 h 10008"/>
              <a:gd name="connsiteX64" fmla="*/ 5944 w 10000"/>
              <a:gd name="connsiteY64" fmla="*/ 285 h 10008"/>
              <a:gd name="connsiteX65" fmla="*/ 6164 w 10000"/>
              <a:gd name="connsiteY65" fmla="*/ 379 h 10008"/>
              <a:gd name="connsiteX66" fmla="*/ 6192 w 10000"/>
              <a:gd name="connsiteY66" fmla="*/ 1154 h 10008"/>
              <a:gd name="connsiteX67" fmla="*/ 6437 w 10000"/>
              <a:gd name="connsiteY67" fmla="*/ 1154 h 10008"/>
              <a:gd name="connsiteX68" fmla="*/ 6432 w 10000"/>
              <a:gd name="connsiteY68" fmla="*/ 697 h 10008"/>
              <a:gd name="connsiteX69" fmla="*/ 6469 w 10000"/>
              <a:gd name="connsiteY69" fmla="*/ 218 h 10008"/>
              <a:gd name="connsiteX70" fmla="*/ 6737 w 10000"/>
              <a:gd name="connsiteY70" fmla="*/ 321 h 10008"/>
              <a:gd name="connsiteX71" fmla="*/ 6861 w 10000"/>
              <a:gd name="connsiteY71" fmla="*/ 1156 h 10008"/>
              <a:gd name="connsiteX72" fmla="*/ 7129 w 10000"/>
              <a:gd name="connsiteY72" fmla="*/ 1099 h 10008"/>
              <a:gd name="connsiteX73" fmla="*/ 7091 w 10000"/>
              <a:gd name="connsiteY73" fmla="*/ 360 h 10008"/>
              <a:gd name="connsiteX74" fmla="*/ 7347 w 10000"/>
              <a:gd name="connsiteY74" fmla="*/ 295 h 10008"/>
              <a:gd name="connsiteX75" fmla="*/ 7395 w 10000"/>
              <a:gd name="connsiteY75" fmla="*/ 697 h 10008"/>
              <a:gd name="connsiteX76" fmla="*/ 7449 w 10000"/>
              <a:gd name="connsiteY76" fmla="*/ 1078 h 10008"/>
              <a:gd name="connsiteX77" fmla="*/ 7611 w 10000"/>
              <a:gd name="connsiteY77" fmla="*/ 1058 h 10008"/>
              <a:gd name="connsiteX78" fmla="*/ 7637 w 10000"/>
              <a:gd name="connsiteY78" fmla="*/ 180 h 10008"/>
              <a:gd name="connsiteX79" fmla="*/ 7785 w 10000"/>
              <a:gd name="connsiteY79" fmla="*/ 180 h 10008"/>
              <a:gd name="connsiteX80" fmla="*/ 7855 w 10000"/>
              <a:gd name="connsiteY80" fmla="*/ 1004 h 10008"/>
              <a:gd name="connsiteX81" fmla="*/ 8073 w 10000"/>
              <a:gd name="connsiteY81" fmla="*/ 1039 h 10008"/>
              <a:gd name="connsiteX82" fmla="*/ 8006 w 10000"/>
              <a:gd name="connsiteY82" fmla="*/ 142 h 10008"/>
              <a:gd name="connsiteX83" fmla="*/ 8257 w 10000"/>
              <a:gd name="connsiteY83" fmla="*/ 162 h 10008"/>
              <a:gd name="connsiteX84" fmla="*/ 8374 w 10000"/>
              <a:gd name="connsiteY84" fmla="*/ 1058 h 10008"/>
              <a:gd name="connsiteX85" fmla="*/ 8648 w 10000"/>
              <a:gd name="connsiteY85" fmla="*/ 1058 h 10008"/>
              <a:gd name="connsiteX86" fmla="*/ 8479 w 10000"/>
              <a:gd name="connsiteY86" fmla="*/ 180 h 10008"/>
              <a:gd name="connsiteX87" fmla="*/ 8729 w 10000"/>
              <a:gd name="connsiteY87" fmla="*/ 66 h 10008"/>
              <a:gd name="connsiteX88" fmla="*/ 8736 w 10000"/>
              <a:gd name="connsiteY88" fmla="*/ 237 h 10008"/>
              <a:gd name="connsiteX89" fmla="*/ 8895 w 10000"/>
              <a:gd name="connsiteY89" fmla="*/ 1039 h 10008"/>
              <a:gd name="connsiteX90" fmla="*/ 9057 w 10000"/>
              <a:gd name="connsiteY90" fmla="*/ 1039 h 10008"/>
              <a:gd name="connsiteX91" fmla="*/ 9054 w 10000"/>
              <a:gd name="connsiteY91" fmla="*/ 85 h 10008"/>
              <a:gd name="connsiteX92" fmla="*/ 9248 w 10000"/>
              <a:gd name="connsiteY92" fmla="*/ 162 h 10008"/>
              <a:gd name="connsiteX93" fmla="*/ 9276 w 10000"/>
              <a:gd name="connsiteY93" fmla="*/ 1078 h 10008"/>
              <a:gd name="connsiteX94" fmla="*/ 9467 w 10000"/>
              <a:gd name="connsiteY94" fmla="*/ 1116 h 10008"/>
              <a:gd name="connsiteX95" fmla="*/ 9467 w 10000"/>
              <a:gd name="connsiteY95" fmla="*/ 199 h 10008"/>
              <a:gd name="connsiteX96" fmla="*/ 9613 w 10000"/>
              <a:gd name="connsiteY96" fmla="*/ 199 h 10008"/>
              <a:gd name="connsiteX97" fmla="*/ 9710 w 10000"/>
              <a:gd name="connsiteY97" fmla="*/ 851 h 10008"/>
              <a:gd name="connsiteX98" fmla="*/ 9979 w 10000"/>
              <a:gd name="connsiteY98" fmla="*/ 1697 h 10008"/>
              <a:gd name="connsiteX99" fmla="*/ 9912 w 10000"/>
              <a:gd name="connsiteY99" fmla="*/ 3732 h 10008"/>
              <a:gd name="connsiteX100" fmla="*/ 9867 w 10000"/>
              <a:gd name="connsiteY100" fmla="*/ 6765 h 10008"/>
              <a:gd name="connsiteX101" fmla="*/ 9747 w 10000"/>
              <a:gd name="connsiteY101" fmla="*/ 9479 h 10008"/>
              <a:gd name="connsiteX102" fmla="*/ 8374 w 10000"/>
              <a:gd name="connsiteY102" fmla="*/ 9910 h 10008"/>
              <a:gd name="connsiteX103" fmla="*/ 4527 w 10000"/>
              <a:gd name="connsiteY103" fmla="*/ 9878 h 10008"/>
              <a:gd name="connsiteX104" fmla="*/ 1062 w 10000"/>
              <a:gd name="connsiteY104" fmla="*/ 9968 h 10008"/>
              <a:gd name="connsiteX105" fmla="*/ 269 w 10000"/>
              <a:gd name="connsiteY105" fmla="*/ 9123 h 10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</a:cxnLst>
            <a:rect l="l" t="t" r="r" b="b"/>
            <a:pathLst>
              <a:path w="10000" h="10008">
                <a:moveTo>
                  <a:pt x="269" y="9123"/>
                </a:moveTo>
                <a:cubicBezTo>
                  <a:pt x="128" y="8758"/>
                  <a:pt x="227" y="8241"/>
                  <a:pt x="216" y="7774"/>
                </a:cubicBezTo>
                <a:cubicBezTo>
                  <a:pt x="205" y="7307"/>
                  <a:pt x="168" y="6941"/>
                  <a:pt x="202" y="6323"/>
                </a:cubicBezTo>
                <a:cubicBezTo>
                  <a:pt x="235" y="5705"/>
                  <a:pt x="150" y="4962"/>
                  <a:pt x="116" y="4161"/>
                </a:cubicBezTo>
                <a:cubicBezTo>
                  <a:pt x="83" y="3359"/>
                  <a:pt x="-10" y="2153"/>
                  <a:pt x="1" y="1515"/>
                </a:cubicBezTo>
                <a:cubicBezTo>
                  <a:pt x="13" y="875"/>
                  <a:pt x="100" y="552"/>
                  <a:pt x="186" y="333"/>
                </a:cubicBezTo>
                <a:cubicBezTo>
                  <a:pt x="274" y="114"/>
                  <a:pt x="476" y="48"/>
                  <a:pt x="524" y="199"/>
                </a:cubicBezTo>
                <a:cubicBezTo>
                  <a:pt x="571" y="349"/>
                  <a:pt x="463" y="1083"/>
                  <a:pt x="476" y="1232"/>
                </a:cubicBezTo>
                <a:cubicBezTo>
                  <a:pt x="489" y="1386"/>
                  <a:pt x="586" y="1251"/>
                  <a:pt x="622" y="1099"/>
                </a:cubicBezTo>
                <a:cubicBezTo>
                  <a:pt x="661" y="948"/>
                  <a:pt x="682" y="506"/>
                  <a:pt x="695" y="333"/>
                </a:cubicBezTo>
                <a:cubicBezTo>
                  <a:pt x="709" y="162"/>
                  <a:pt x="674" y="97"/>
                  <a:pt x="702" y="66"/>
                </a:cubicBezTo>
                <a:cubicBezTo>
                  <a:pt x="728" y="34"/>
                  <a:pt x="838" y="56"/>
                  <a:pt x="867" y="142"/>
                </a:cubicBezTo>
                <a:cubicBezTo>
                  <a:pt x="896" y="227"/>
                  <a:pt x="858" y="419"/>
                  <a:pt x="867" y="582"/>
                </a:cubicBezTo>
                <a:cubicBezTo>
                  <a:pt x="873" y="745"/>
                  <a:pt x="877" y="1020"/>
                  <a:pt x="914" y="1118"/>
                </a:cubicBezTo>
                <a:cubicBezTo>
                  <a:pt x="953" y="1216"/>
                  <a:pt x="1055" y="1240"/>
                  <a:pt x="1088" y="1176"/>
                </a:cubicBezTo>
                <a:cubicBezTo>
                  <a:pt x="1125" y="1111"/>
                  <a:pt x="1131" y="886"/>
                  <a:pt x="1135" y="736"/>
                </a:cubicBezTo>
                <a:cubicBezTo>
                  <a:pt x="1138" y="584"/>
                  <a:pt x="1076" y="352"/>
                  <a:pt x="1111" y="276"/>
                </a:cubicBezTo>
                <a:cubicBezTo>
                  <a:pt x="1147" y="199"/>
                  <a:pt x="1304" y="171"/>
                  <a:pt x="1355" y="276"/>
                </a:cubicBezTo>
                <a:cubicBezTo>
                  <a:pt x="1408" y="381"/>
                  <a:pt x="1401" y="752"/>
                  <a:pt x="1416" y="908"/>
                </a:cubicBezTo>
                <a:cubicBezTo>
                  <a:pt x="1429" y="1063"/>
                  <a:pt x="1401" y="1166"/>
                  <a:pt x="1443" y="1209"/>
                </a:cubicBezTo>
                <a:cubicBezTo>
                  <a:pt x="1483" y="1253"/>
                  <a:pt x="1624" y="1240"/>
                  <a:pt x="1660" y="1174"/>
                </a:cubicBezTo>
                <a:cubicBezTo>
                  <a:pt x="1694" y="1107"/>
                  <a:pt x="1644" y="975"/>
                  <a:pt x="1644" y="813"/>
                </a:cubicBezTo>
                <a:cubicBezTo>
                  <a:pt x="1644" y="648"/>
                  <a:pt x="1634" y="307"/>
                  <a:pt x="1668" y="199"/>
                </a:cubicBezTo>
                <a:cubicBezTo>
                  <a:pt x="1703" y="92"/>
                  <a:pt x="1820" y="130"/>
                  <a:pt x="1863" y="162"/>
                </a:cubicBezTo>
                <a:cubicBezTo>
                  <a:pt x="1905" y="192"/>
                  <a:pt x="1909" y="257"/>
                  <a:pt x="1920" y="391"/>
                </a:cubicBezTo>
                <a:cubicBezTo>
                  <a:pt x="1931" y="524"/>
                  <a:pt x="1888" y="860"/>
                  <a:pt x="1920" y="965"/>
                </a:cubicBezTo>
                <a:cubicBezTo>
                  <a:pt x="1951" y="1071"/>
                  <a:pt x="2071" y="1041"/>
                  <a:pt x="2112" y="1022"/>
                </a:cubicBezTo>
                <a:cubicBezTo>
                  <a:pt x="2154" y="1004"/>
                  <a:pt x="2165" y="953"/>
                  <a:pt x="2168" y="851"/>
                </a:cubicBezTo>
                <a:cubicBezTo>
                  <a:pt x="2171" y="747"/>
                  <a:pt x="2143" y="533"/>
                  <a:pt x="2140" y="410"/>
                </a:cubicBezTo>
                <a:cubicBezTo>
                  <a:pt x="2136" y="285"/>
                  <a:pt x="2098" y="157"/>
                  <a:pt x="2140" y="104"/>
                </a:cubicBezTo>
                <a:cubicBezTo>
                  <a:pt x="2182" y="52"/>
                  <a:pt x="2341" y="20"/>
                  <a:pt x="2389" y="85"/>
                </a:cubicBezTo>
                <a:cubicBezTo>
                  <a:pt x="2437" y="149"/>
                  <a:pt x="2411" y="340"/>
                  <a:pt x="2423" y="494"/>
                </a:cubicBezTo>
                <a:cubicBezTo>
                  <a:pt x="2434" y="646"/>
                  <a:pt x="2401" y="915"/>
                  <a:pt x="2453" y="1004"/>
                </a:cubicBezTo>
                <a:cubicBezTo>
                  <a:pt x="2500" y="1092"/>
                  <a:pt x="2682" y="1083"/>
                  <a:pt x="2725" y="1020"/>
                </a:cubicBezTo>
                <a:cubicBezTo>
                  <a:pt x="2770" y="957"/>
                  <a:pt x="2722" y="779"/>
                  <a:pt x="2725" y="624"/>
                </a:cubicBezTo>
                <a:cubicBezTo>
                  <a:pt x="2728" y="472"/>
                  <a:pt x="2704" y="177"/>
                  <a:pt x="2753" y="97"/>
                </a:cubicBezTo>
                <a:cubicBezTo>
                  <a:pt x="2801" y="15"/>
                  <a:pt x="2966" y="46"/>
                  <a:pt x="3022" y="135"/>
                </a:cubicBezTo>
                <a:cubicBezTo>
                  <a:pt x="3079" y="223"/>
                  <a:pt x="3062" y="482"/>
                  <a:pt x="3079" y="624"/>
                </a:cubicBezTo>
                <a:cubicBezTo>
                  <a:pt x="3097" y="770"/>
                  <a:pt x="3089" y="938"/>
                  <a:pt x="3134" y="1004"/>
                </a:cubicBezTo>
                <a:cubicBezTo>
                  <a:pt x="3177" y="1068"/>
                  <a:pt x="3309" y="1063"/>
                  <a:pt x="3349" y="1020"/>
                </a:cubicBezTo>
                <a:cubicBezTo>
                  <a:pt x="3391" y="977"/>
                  <a:pt x="3375" y="836"/>
                  <a:pt x="3377" y="738"/>
                </a:cubicBezTo>
                <a:cubicBezTo>
                  <a:pt x="3381" y="639"/>
                  <a:pt x="3366" y="543"/>
                  <a:pt x="3377" y="436"/>
                </a:cubicBezTo>
                <a:cubicBezTo>
                  <a:pt x="3391" y="328"/>
                  <a:pt x="3418" y="130"/>
                  <a:pt x="3471" y="85"/>
                </a:cubicBezTo>
                <a:cubicBezTo>
                  <a:pt x="3528" y="39"/>
                  <a:pt x="3675" y="52"/>
                  <a:pt x="3719" y="162"/>
                </a:cubicBezTo>
                <a:cubicBezTo>
                  <a:pt x="3764" y="271"/>
                  <a:pt x="3740" y="613"/>
                  <a:pt x="3743" y="755"/>
                </a:cubicBezTo>
                <a:cubicBezTo>
                  <a:pt x="3745" y="896"/>
                  <a:pt x="3701" y="950"/>
                  <a:pt x="3735" y="1004"/>
                </a:cubicBezTo>
                <a:cubicBezTo>
                  <a:pt x="3771" y="1056"/>
                  <a:pt x="3905" y="1109"/>
                  <a:pt x="3955" y="1078"/>
                </a:cubicBezTo>
                <a:cubicBezTo>
                  <a:pt x="4003" y="1046"/>
                  <a:pt x="4019" y="965"/>
                  <a:pt x="4035" y="813"/>
                </a:cubicBezTo>
                <a:cubicBezTo>
                  <a:pt x="4048" y="658"/>
                  <a:pt x="3996" y="269"/>
                  <a:pt x="4035" y="162"/>
                </a:cubicBezTo>
                <a:cubicBezTo>
                  <a:pt x="4076" y="54"/>
                  <a:pt x="4220" y="8"/>
                  <a:pt x="4279" y="162"/>
                </a:cubicBezTo>
                <a:cubicBezTo>
                  <a:pt x="4333" y="314"/>
                  <a:pt x="4320" y="931"/>
                  <a:pt x="4375" y="1080"/>
                </a:cubicBezTo>
                <a:cubicBezTo>
                  <a:pt x="4432" y="1228"/>
                  <a:pt x="4567" y="1137"/>
                  <a:pt x="4609" y="1058"/>
                </a:cubicBezTo>
                <a:cubicBezTo>
                  <a:pt x="4649" y="980"/>
                  <a:pt x="4598" y="747"/>
                  <a:pt x="4618" y="601"/>
                </a:cubicBezTo>
                <a:cubicBezTo>
                  <a:pt x="4639" y="455"/>
                  <a:pt x="4687" y="218"/>
                  <a:pt x="4739" y="180"/>
                </a:cubicBezTo>
                <a:cubicBezTo>
                  <a:pt x="4791" y="142"/>
                  <a:pt x="4897" y="199"/>
                  <a:pt x="4936" y="372"/>
                </a:cubicBezTo>
                <a:cubicBezTo>
                  <a:pt x="4971" y="543"/>
                  <a:pt x="4919" y="1063"/>
                  <a:pt x="4963" y="1209"/>
                </a:cubicBezTo>
                <a:cubicBezTo>
                  <a:pt x="5010" y="1357"/>
                  <a:pt x="5154" y="1311"/>
                  <a:pt x="5202" y="1253"/>
                </a:cubicBezTo>
                <a:cubicBezTo>
                  <a:pt x="5250" y="1195"/>
                  <a:pt x="5242" y="1020"/>
                  <a:pt x="5250" y="870"/>
                </a:cubicBezTo>
                <a:cubicBezTo>
                  <a:pt x="5260" y="719"/>
                  <a:pt x="5224" y="468"/>
                  <a:pt x="5250" y="352"/>
                </a:cubicBezTo>
                <a:cubicBezTo>
                  <a:pt x="5276" y="237"/>
                  <a:pt x="5357" y="164"/>
                  <a:pt x="5425" y="180"/>
                </a:cubicBezTo>
                <a:cubicBezTo>
                  <a:pt x="5487" y="196"/>
                  <a:pt x="5614" y="323"/>
                  <a:pt x="5640" y="448"/>
                </a:cubicBezTo>
                <a:cubicBezTo>
                  <a:pt x="5670" y="572"/>
                  <a:pt x="5594" y="794"/>
                  <a:pt x="5594" y="927"/>
                </a:cubicBezTo>
                <a:cubicBezTo>
                  <a:pt x="5594" y="1060"/>
                  <a:pt x="5597" y="1200"/>
                  <a:pt x="5644" y="1248"/>
                </a:cubicBezTo>
                <a:cubicBezTo>
                  <a:pt x="5694" y="1297"/>
                  <a:pt x="5841" y="1371"/>
                  <a:pt x="5891" y="1209"/>
                </a:cubicBezTo>
                <a:cubicBezTo>
                  <a:pt x="5939" y="1049"/>
                  <a:pt x="5901" y="424"/>
                  <a:pt x="5944" y="285"/>
                </a:cubicBezTo>
                <a:cubicBezTo>
                  <a:pt x="5989" y="147"/>
                  <a:pt x="6121" y="234"/>
                  <a:pt x="6164" y="379"/>
                </a:cubicBezTo>
                <a:cubicBezTo>
                  <a:pt x="6206" y="521"/>
                  <a:pt x="6143" y="1025"/>
                  <a:pt x="6192" y="1154"/>
                </a:cubicBezTo>
                <a:cubicBezTo>
                  <a:pt x="6238" y="1285"/>
                  <a:pt x="6401" y="1230"/>
                  <a:pt x="6437" y="1154"/>
                </a:cubicBezTo>
                <a:cubicBezTo>
                  <a:pt x="6475" y="1078"/>
                  <a:pt x="6429" y="853"/>
                  <a:pt x="6432" y="697"/>
                </a:cubicBezTo>
                <a:cubicBezTo>
                  <a:pt x="6435" y="540"/>
                  <a:pt x="6417" y="281"/>
                  <a:pt x="6469" y="218"/>
                </a:cubicBezTo>
                <a:cubicBezTo>
                  <a:pt x="6520" y="157"/>
                  <a:pt x="6673" y="167"/>
                  <a:pt x="6737" y="321"/>
                </a:cubicBezTo>
                <a:cubicBezTo>
                  <a:pt x="6805" y="477"/>
                  <a:pt x="6795" y="1027"/>
                  <a:pt x="6861" y="1156"/>
                </a:cubicBezTo>
                <a:cubicBezTo>
                  <a:pt x="6922" y="1288"/>
                  <a:pt x="7091" y="1230"/>
                  <a:pt x="7129" y="1099"/>
                </a:cubicBezTo>
                <a:cubicBezTo>
                  <a:pt x="7169" y="968"/>
                  <a:pt x="7052" y="494"/>
                  <a:pt x="7091" y="360"/>
                </a:cubicBezTo>
                <a:cubicBezTo>
                  <a:pt x="7129" y="225"/>
                  <a:pt x="7294" y="239"/>
                  <a:pt x="7347" y="295"/>
                </a:cubicBezTo>
                <a:cubicBezTo>
                  <a:pt x="7401" y="349"/>
                  <a:pt x="7379" y="567"/>
                  <a:pt x="7395" y="697"/>
                </a:cubicBezTo>
                <a:cubicBezTo>
                  <a:pt x="7414" y="827"/>
                  <a:pt x="7414" y="1018"/>
                  <a:pt x="7449" y="1078"/>
                </a:cubicBezTo>
                <a:cubicBezTo>
                  <a:pt x="7482" y="1137"/>
                  <a:pt x="7581" y="1207"/>
                  <a:pt x="7611" y="1058"/>
                </a:cubicBezTo>
                <a:cubicBezTo>
                  <a:pt x="7640" y="910"/>
                  <a:pt x="7611" y="326"/>
                  <a:pt x="7637" y="180"/>
                </a:cubicBezTo>
                <a:cubicBezTo>
                  <a:pt x="7665" y="34"/>
                  <a:pt x="7751" y="43"/>
                  <a:pt x="7785" y="180"/>
                </a:cubicBezTo>
                <a:cubicBezTo>
                  <a:pt x="7821" y="316"/>
                  <a:pt x="7809" y="860"/>
                  <a:pt x="7855" y="1004"/>
                </a:cubicBezTo>
                <a:cubicBezTo>
                  <a:pt x="7903" y="1147"/>
                  <a:pt x="8051" y="1184"/>
                  <a:pt x="8073" y="1039"/>
                </a:cubicBezTo>
                <a:cubicBezTo>
                  <a:pt x="8099" y="896"/>
                  <a:pt x="7973" y="288"/>
                  <a:pt x="8006" y="142"/>
                </a:cubicBezTo>
                <a:cubicBezTo>
                  <a:pt x="8035" y="-4"/>
                  <a:pt x="8194" y="8"/>
                  <a:pt x="8257" y="162"/>
                </a:cubicBezTo>
                <a:cubicBezTo>
                  <a:pt x="8320" y="314"/>
                  <a:pt x="8309" y="910"/>
                  <a:pt x="8374" y="1058"/>
                </a:cubicBezTo>
                <a:cubicBezTo>
                  <a:pt x="8440" y="1207"/>
                  <a:pt x="8631" y="1205"/>
                  <a:pt x="8648" y="1058"/>
                </a:cubicBezTo>
                <a:cubicBezTo>
                  <a:pt x="8666" y="912"/>
                  <a:pt x="8464" y="345"/>
                  <a:pt x="8479" y="180"/>
                </a:cubicBezTo>
                <a:cubicBezTo>
                  <a:pt x="8492" y="15"/>
                  <a:pt x="8687" y="56"/>
                  <a:pt x="8729" y="66"/>
                </a:cubicBezTo>
                <a:cubicBezTo>
                  <a:pt x="8769" y="75"/>
                  <a:pt x="8705" y="75"/>
                  <a:pt x="8736" y="237"/>
                </a:cubicBezTo>
                <a:cubicBezTo>
                  <a:pt x="8763" y="400"/>
                  <a:pt x="8844" y="905"/>
                  <a:pt x="8895" y="1039"/>
                </a:cubicBezTo>
                <a:cubicBezTo>
                  <a:pt x="8945" y="1174"/>
                  <a:pt x="9031" y="1198"/>
                  <a:pt x="9057" y="1039"/>
                </a:cubicBezTo>
                <a:cubicBezTo>
                  <a:pt x="9084" y="881"/>
                  <a:pt x="9022" y="230"/>
                  <a:pt x="9054" y="85"/>
                </a:cubicBezTo>
                <a:cubicBezTo>
                  <a:pt x="9084" y="-62"/>
                  <a:pt x="9209" y="-4"/>
                  <a:pt x="9248" y="162"/>
                </a:cubicBezTo>
                <a:cubicBezTo>
                  <a:pt x="9284" y="326"/>
                  <a:pt x="9237" y="919"/>
                  <a:pt x="9276" y="1078"/>
                </a:cubicBezTo>
                <a:cubicBezTo>
                  <a:pt x="9313" y="1235"/>
                  <a:pt x="9437" y="1263"/>
                  <a:pt x="9467" y="1116"/>
                </a:cubicBezTo>
                <a:cubicBezTo>
                  <a:pt x="9499" y="970"/>
                  <a:pt x="9444" y="352"/>
                  <a:pt x="9467" y="199"/>
                </a:cubicBezTo>
                <a:cubicBezTo>
                  <a:pt x="9492" y="46"/>
                  <a:pt x="9571" y="92"/>
                  <a:pt x="9613" y="199"/>
                </a:cubicBezTo>
                <a:cubicBezTo>
                  <a:pt x="9651" y="307"/>
                  <a:pt x="9649" y="601"/>
                  <a:pt x="9710" y="851"/>
                </a:cubicBezTo>
                <a:cubicBezTo>
                  <a:pt x="9769" y="1100"/>
                  <a:pt x="9909" y="1210"/>
                  <a:pt x="9979" y="1697"/>
                </a:cubicBezTo>
                <a:cubicBezTo>
                  <a:pt x="10047" y="2183"/>
                  <a:pt x="9931" y="2888"/>
                  <a:pt x="9912" y="3732"/>
                </a:cubicBezTo>
                <a:cubicBezTo>
                  <a:pt x="9893" y="4578"/>
                  <a:pt x="9895" y="5807"/>
                  <a:pt x="9867" y="6765"/>
                </a:cubicBezTo>
                <a:cubicBezTo>
                  <a:pt x="9840" y="7722"/>
                  <a:pt x="9996" y="8954"/>
                  <a:pt x="9747" y="9479"/>
                </a:cubicBezTo>
                <a:cubicBezTo>
                  <a:pt x="9498" y="10003"/>
                  <a:pt x="9245" y="9874"/>
                  <a:pt x="8374" y="9910"/>
                </a:cubicBezTo>
                <a:cubicBezTo>
                  <a:pt x="7504" y="9946"/>
                  <a:pt x="5810" y="9889"/>
                  <a:pt x="4527" y="9878"/>
                </a:cubicBezTo>
                <a:cubicBezTo>
                  <a:pt x="3232" y="9889"/>
                  <a:pt x="1772" y="10094"/>
                  <a:pt x="1062" y="9968"/>
                </a:cubicBezTo>
                <a:cubicBezTo>
                  <a:pt x="352" y="9842"/>
                  <a:pt x="410" y="9488"/>
                  <a:pt x="269" y="9123"/>
                </a:cubicBezTo>
                <a:close/>
              </a:path>
            </a:pathLst>
          </a:custGeom>
          <a:solidFill>
            <a:srgbClr val="FEE6E0"/>
          </a:solidFill>
          <a:ln w="3175" cmpd="sng">
            <a:solidFill>
              <a:schemeClr val="bg1">
                <a:lumMod val="65000"/>
              </a:schemeClr>
            </a:solidFill>
            <a:round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>
              <a:defRPr/>
            </a:pPr>
            <a:endParaRPr lang="zh-CN" altLang="en-US"/>
          </a:p>
        </p:txBody>
      </p:sp>
      <p:sp>
        <p:nvSpPr>
          <p:cNvPr id="10" name="任意多边形 9"/>
          <p:cNvSpPr/>
          <p:nvPr/>
        </p:nvSpPr>
        <p:spPr>
          <a:xfrm>
            <a:off x="3402983" y="517647"/>
            <a:ext cx="2824723" cy="4351683"/>
          </a:xfrm>
          <a:custGeom>
            <a:avLst/>
            <a:gdLst>
              <a:gd name="connsiteX0" fmla="*/ 2047696 w 2833035"/>
              <a:gd name="connsiteY0" fmla="*/ 232200 h 4329871"/>
              <a:gd name="connsiteX1" fmla="*/ 2021063 w 2833035"/>
              <a:gd name="connsiteY1" fmla="*/ 436386 h 4329871"/>
              <a:gd name="connsiteX2" fmla="*/ 2065452 w 2833035"/>
              <a:gd name="connsiteY2" fmla="*/ 667206 h 4329871"/>
              <a:gd name="connsiteX3" fmla="*/ 2100962 w 2833035"/>
              <a:gd name="connsiteY3" fmla="*/ 711594 h 4329871"/>
              <a:gd name="connsiteX4" fmla="*/ 2225250 w 2833035"/>
              <a:gd name="connsiteY4" fmla="*/ 667206 h 4329871"/>
              <a:gd name="connsiteX5" fmla="*/ 2420558 w 2833035"/>
              <a:gd name="connsiteY5" fmla="*/ 649451 h 4329871"/>
              <a:gd name="connsiteX6" fmla="*/ 2660255 w 2833035"/>
              <a:gd name="connsiteY6" fmla="*/ 738227 h 4329871"/>
              <a:gd name="connsiteX7" fmla="*/ 2811176 w 2833035"/>
              <a:gd name="connsiteY7" fmla="*/ 1031190 h 4329871"/>
              <a:gd name="connsiteX8" fmla="*/ 2820053 w 2833035"/>
              <a:gd name="connsiteY8" fmla="*/ 1341909 h 4329871"/>
              <a:gd name="connsiteX9" fmla="*/ 2695766 w 2833035"/>
              <a:gd name="connsiteY9" fmla="*/ 1590484 h 4329871"/>
              <a:gd name="connsiteX10" fmla="*/ 2464947 w 2833035"/>
              <a:gd name="connsiteY10" fmla="*/ 1803548 h 4329871"/>
              <a:gd name="connsiteX11" fmla="*/ 2340659 w 2833035"/>
              <a:gd name="connsiteY11" fmla="*/ 1998856 h 4329871"/>
              <a:gd name="connsiteX12" fmla="*/ 2092085 w 2833035"/>
              <a:gd name="connsiteY12" fmla="*/ 2300697 h 4329871"/>
              <a:gd name="connsiteX13" fmla="*/ 1896776 w 2833035"/>
              <a:gd name="connsiteY13" fmla="*/ 2478251 h 4329871"/>
              <a:gd name="connsiteX14" fmla="*/ 1577180 w 2833035"/>
              <a:gd name="connsiteY14" fmla="*/ 2522639 h 4329871"/>
              <a:gd name="connsiteX15" fmla="*/ 1275339 w 2833035"/>
              <a:gd name="connsiteY15" fmla="*/ 2442740 h 4329871"/>
              <a:gd name="connsiteX16" fmla="*/ 1106663 w 2833035"/>
              <a:gd name="connsiteY16" fmla="*/ 2380596 h 4329871"/>
              <a:gd name="connsiteX17" fmla="*/ 1017886 w 2833035"/>
              <a:gd name="connsiteY17" fmla="*/ 2274064 h 4329871"/>
              <a:gd name="connsiteX18" fmla="*/ 920232 w 2833035"/>
              <a:gd name="connsiteY18" fmla="*/ 2274064 h 4329871"/>
              <a:gd name="connsiteX19" fmla="*/ 698290 w 2833035"/>
              <a:gd name="connsiteY19" fmla="*/ 2211920 h 4329871"/>
              <a:gd name="connsiteX20" fmla="*/ 556248 w 2833035"/>
              <a:gd name="connsiteY20" fmla="*/ 2158654 h 4329871"/>
              <a:gd name="connsiteX21" fmla="*/ 378694 w 2833035"/>
              <a:gd name="connsiteY21" fmla="*/ 2256309 h 4329871"/>
              <a:gd name="connsiteX22" fmla="*/ 245529 w 2833035"/>
              <a:gd name="connsiteY22" fmla="*/ 2487128 h 4329871"/>
              <a:gd name="connsiteX23" fmla="*/ 298795 w 2833035"/>
              <a:gd name="connsiteY23" fmla="*/ 2726825 h 4329871"/>
              <a:gd name="connsiteX24" fmla="*/ 476349 w 2833035"/>
              <a:gd name="connsiteY24" fmla="*/ 2833357 h 4329871"/>
              <a:gd name="connsiteX25" fmla="*/ 698290 w 2833035"/>
              <a:gd name="connsiteY25" fmla="*/ 2851113 h 4329871"/>
              <a:gd name="connsiteX26" fmla="*/ 911354 w 2833035"/>
              <a:gd name="connsiteY26" fmla="*/ 2726825 h 4329871"/>
              <a:gd name="connsiteX27" fmla="*/ 1106663 w 2833035"/>
              <a:gd name="connsiteY27" fmla="*/ 2549272 h 4329871"/>
              <a:gd name="connsiteX28" fmla="*/ 1275339 w 2833035"/>
              <a:gd name="connsiteY28" fmla="*/ 2460495 h 4329871"/>
              <a:gd name="connsiteX29" fmla="*/ 1355238 w 2833035"/>
              <a:gd name="connsiteY29" fmla="*/ 2487128 h 4329871"/>
              <a:gd name="connsiteX30" fmla="*/ 1541669 w 2833035"/>
              <a:gd name="connsiteY30" fmla="*/ 2513761 h 4329871"/>
              <a:gd name="connsiteX31" fmla="*/ 1834632 w 2833035"/>
              <a:gd name="connsiteY31" fmla="*/ 2504884 h 4329871"/>
              <a:gd name="connsiteX32" fmla="*/ 2021063 w 2833035"/>
              <a:gd name="connsiteY32" fmla="*/ 2380596 h 4329871"/>
              <a:gd name="connsiteX33" fmla="*/ 2145351 w 2833035"/>
              <a:gd name="connsiteY33" fmla="*/ 2380596 h 4329871"/>
              <a:gd name="connsiteX34" fmla="*/ 2402803 w 2833035"/>
              <a:gd name="connsiteY34" fmla="*/ 2487128 h 4329871"/>
              <a:gd name="connsiteX35" fmla="*/ 2491580 w 2833035"/>
              <a:gd name="connsiteY35" fmla="*/ 2700192 h 4329871"/>
              <a:gd name="connsiteX36" fmla="*/ 2500457 w 2833035"/>
              <a:gd name="connsiteY36" fmla="*/ 2913256 h 4329871"/>
              <a:gd name="connsiteX37" fmla="*/ 2518213 w 2833035"/>
              <a:gd name="connsiteY37" fmla="*/ 3046421 h 4329871"/>
              <a:gd name="connsiteX38" fmla="*/ 2491580 w 2833035"/>
              <a:gd name="connsiteY38" fmla="*/ 3206219 h 4329871"/>
              <a:gd name="connsiteX39" fmla="*/ 2509335 w 2833035"/>
              <a:gd name="connsiteY39" fmla="*/ 3383773 h 4329871"/>
              <a:gd name="connsiteX40" fmla="*/ 2473824 w 2833035"/>
              <a:gd name="connsiteY40" fmla="*/ 3490305 h 4329871"/>
              <a:gd name="connsiteX41" fmla="*/ 2500457 w 2833035"/>
              <a:gd name="connsiteY41" fmla="*/ 3667858 h 4329871"/>
              <a:gd name="connsiteX42" fmla="*/ 2527090 w 2833035"/>
              <a:gd name="connsiteY42" fmla="*/ 3854289 h 4329871"/>
              <a:gd name="connsiteX43" fmla="*/ 2456069 w 2833035"/>
              <a:gd name="connsiteY43" fmla="*/ 4111742 h 4329871"/>
              <a:gd name="connsiteX44" fmla="*/ 2243005 w 2833035"/>
              <a:gd name="connsiteY44" fmla="*/ 4289295 h 4329871"/>
              <a:gd name="connsiteX45" fmla="*/ 1950042 w 2833035"/>
              <a:gd name="connsiteY45" fmla="*/ 4324806 h 4329871"/>
              <a:gd name="connsiteX46" fmla="*/ 1683712 w 2833035"/>
              <a:gd name="connsiteY46" fmla="*/ 4209396 h 4329871"/>
              <a:gd name="connsiteX47" fmla="*/ 1541669 w 2833035"/>
              <a:gd name="connsiteY47" fmla="*/ 3934188 h 4329871"/>
              <a:gd name="connsiteX48" fmla="*/ 1568302 w 2833035"/>
              <a:gd name="connsiteY48" fmla="*/ 3676736 h 4329871"/>
              <a:gd name="connsiteX49" fmla="*/ 1657079 w 2833035"/>
              <a:gd name="connsiteY49" fmla="*/ 3490305 h 4329871"/>
              <a:gd name="connsiteX50" fmla="*/ 1816877 w 2833035"/>
              <a:gd name="connsiteY50" fmla="*/ 3286118 h 4329871"/>
              <a:gd name="connsiteX51" fmla="*/ 1958919 w 2833035"/>
              <a:gd name="connsiteY51" fmla="*/ 3135198 h 4329871"/>
              <a:gd name="connsiteX52" fmla="*/ 1967797 w 2833035"/>
              <a:gd name="connsiteY52" fmla="*/ 2957645 h 4329871"/>
              <a:gd name="connsiteX53" fmla="*/ 1994430 w 2833035"/>
              <a:gd name="connsiteY53" fmla="*/ 2762336 h 4329871"/>
              <a:gd name="connsiteX54" fmla="*/ 2074329 w 2833035"/>
              <a:gd name="connsiteY54" fmla="*/ 2682437 h 4329871"/>
              <a:gd name="connsiteX55" fmla="*/ 2100962 w 2833035"/>
              <a:gd name="connsiteY55" fmla="*/ 2584783 h 4329871"/>
              <a:gd name="connsiteX56" fmla="*/ 2056574 w 2833035"/>
              <a:gd name="connsiteY56" fmla="*/ 2700192 h 4329871"/>
              <a:gd name="connsiteX57" fmla="*/ 1985552 w 2833035"/>
              <a:gd name="connsiteY57" fmla="*/ 2655804 h 4329871"/>
              <a:gd name="connsiteX58" fmla="*/ 1790244 w 2833035"/>
              <a:gd name="connsiteY58" fmla="*/ 2646926 h 4329871"/>
              <a:gd name="connsiteX59" fmla="*/ 1515036 w 2833035"/>
              <a:gd name="connsiteY59" fmla="*/ 2629171 h 4329871"/>
              <a:gd name="connsiteX60" fmla="*/ 1177685 w 2833035"/>
              <a:gd name="connsiteY60" fmla="*/ 2788969 h 4329871"/>
              <a:gd name="connsiteX61" fmla="*/ 1044519 w 2833035"/>
              <a:gd name="connsiteY61" fmla="*/ 2939889 h 4329871"/>
              <a:gd name="connsiteX62" fmla="*/ 822578 w 2833035"/>
              <a:gd name="connsiteY62" fmla="*/ 3090810 h 4329871"/>
              <a:gd name="connsiteX63" fmla="*/ 520737 w 2833035"/>
              <a:gd name="connsiteY63" fmla="*/ 3117443 h 4329871"/>
              <a:gd name="connsiteX64" fmla="*/ 183386 w 2833035"/>
              <a:gd name="connsiteY64" fmla="*/ 2984278 h 4329871"/>
              <a:gd name="connsiteX65" fmla="*/ 14710 w 2833035"/>
              <a:gd name="connsiteY65" fmla="*/ 2762336 h 4329871"/>
              <a:gd name="connsiteX66" fmla="*/ 14710 w 2833035"/>
              <a:gd name="connsiteY66" fmla="*/ 2531517 h 4329871"/>
              <a:gd name="connsiteX67" fmla="*/ 67976 w 2833035"/>
              <a:gd name="connsiteY67" fmla="*/ 2220798 h 4329871"/>
              <a:gd name="connsiteX68" fmla="*/ 183386 w 2833035"/>
              <a:gd name="connsiteY68" fmla="*/ 2043245 h 4329871"/>
              <a:gd name="connsiteX69" fmla="*/ 458593 w 2833035"/>
              <a:gd name="connsiteY69" fmla="*/ 1901202 h 4329871"/>
              <a:gd name="connsiteX70" fmla="*/ 671657 w 2833035"/>
              <a:gd name="connsiteY70" fmla="*/ 1883447 h 4329871"/>
              <a:gd name="connsiteX71" fmla="*/ 893599 w 2833035"/>
              <a:gd name="connsiteY71" fmla="*/ 1883447 h 4329871"/>
              <a:gd name="connsiteX72" fmla="*/ 1088908 w 2833035"/>
              <a:gd name="connsiteY72" fmla="*/ 1927835 h 4329871"/>
              <a:gd name="connsiteX73" fmla="*/ 1213195 w 2833035"/>
              <a:gd name="connsiteY73" fmla="*/ 1865691 h 4329871"/>
              <a:gd name="connsiteX74" fmla="*/ 1426259 w 2833035"/>
              <a:gd name="connsiteY74" fmla="*/ 1688138 h 4329871"/>
              <a:gd name="connsiteX75" fmla="*/ 1603813 w 2833035"/>
              <a:gd name="connsiteY75" fmla="*/ 1466196 h 4329871"/>
              <a:gd name="connsiteX76" fmla="*/ 1799121 w 2833035"/>
              <a:gd name="connsiteY76" fmla="*/ 1137722 h 4329871"/>
              <a:gd name="connsiteX77" fmla="*/ 1861265 w 2833035"/>
              <a:gd name="connsiteY77" fmla="*/ 889148 h 4329871"/>
              <a:gd name="connsiteX78" fmla="*/ 1816877 w 2833035"/>
              <a:gd name="connsiteY78" fmla="*/ 693839 h 4329871"/>
              <a:gd name="connsiteX79" fmla="*/ 1763611 w 2833035"/>
              <a:gd name="connsiteY79" fmla="*/ 436386 h 4329871"/>
              <a:gd name="connsiteX80" fmla="*/ 1736978 w 2833035"/>
              <a:gd name="connsiteY80" fmla="*/ 178934 h 4329871"/>
              <a:gd name="connsiteX81" fmla="*/ 1825754 w 2833035"/>
              <a:gd name="connsiteY81" fmla="*/ 28014 h 4329871"/>
              <a:gd name="connsiteX82" fmla="*/ 1967797 w 2833035"/>
              <a:gd name="connsiteY82" fmla="*/ 10258 h 4329871"/>
              <a:gd name="connsiteX83" fmla="*/ 2056574 w 2833035"/>
              <a:gd name="connsiteY83" fmla="*/ 143423 h 4329871"/>
              <a:gd name="connsiteX84" fmla="*/ 2047696 w 2833035"/>
              <a:gd name="connsiteY84" fmla="*/ 232200 h 4329871"/>
              <a:gd name="connsiteX0" fmla="*/ 2047696 w 2833035"/>
              <a:gd name="connsiteY0" fmla="*/ 232200 h 4329871"/>
              <a:gd name="connsiteX1" fmla="*/ 2021063 w 2833035"/>
              <a:gd name="connsiteY1" fmla="*/ 436386 h 4329871"/>
              <a:gd name="connsiteX2" fmla="*/ 2063071 w 2833035"/>
              <a:gd name="connsiteY2" fmla="*/ 645775 h 4329871"/>
              <a:gd name="connsiteX3" fmla="*/ 2100962 w 2833035"/>
              <a:gd name="connsiteY3" fmla="*/ 711594 h 4329871"/>
              <a:gd name="connsiteX4" fmla="*/ 2225250 w 2833035"/>
              <a:gd name="connsiteY4" fmla="*/ 667206 h 4329871"/>
              <a:gd name="connsiteX5" fmla="*/ 2420558 w 2833035"/>
              <a:gd name="connsiteY5" fmla="*/ 649451 h 4329871"/>
              <a:gd name="connsiteX6" fmla="*/ 2660255 w 2833035"/>
              <a:gd name="connsiteY6" fmla="*/ 738227 h 4329871"/>
              <a:gd name="connsiteX7" fmla="*/ 2811176 w 2833035"/>
              <a:gd name="connsiteY7" fmla="*/ 1031190 h 4329871"/>
              <a:gd name="connsiteX8" fmla="*/ 2820053 w 2833035"/>
              <a:gd name="connsiteY8" fmla="*/ 1341909 h 4329871"/>
              <a:gd name="connsiteX9" fmla="*/ 2695766 w 2833035"/>
              <a:gd name="connsiteY9" fmla="*/ 1590484 h 4329871"/>
              <a:gd name="connsiteX10" fmla="*/ 2464947 w 2833035"/>
              <a:gd name="connsiteY10" fmla="*/ 1803548 h 4329871"/>
              <a:gd name="connsiteX11" fmla="*/ 2340659 w 2833035"/>
              <a:gd name="connsiteY11" fmla="*/ 1998856 h 4329871"/>
              <a:gd name="connsiteX12" fmla="*/ 2092085 w 2833035"/>
              <a:gd name="connsiteY12" fmla="*/ 2300697 h 4329871"/>
              <a:gd name="connsiteX13" fmla="*/ 1896776 w 2833035"/>
              <a:gd name="connsiteY13" fmla="*/ 2478251 h 4329871"/>
              <a:gd name="connsiteX14" fmla="*/ 1577180 w 2833035"/>
              <a:gd name="connsiteY14" fmla="*/ 2522639 h 4329871"/>
              <a:gd name="connsiteX15" fmla="*/ 1275339 w 2833035"/>
              <a:gd name="connsiteY15" fmla="*/ 2442740 h 4329871"/>
              <a:gd name="connsiteX16" fmla="*/ 1106663 w 2833035"/>
              <a:gd name="connsiteY16" fmla="*/ 2380596 h 4329871"/>
              <a:gd name="connsiteX17" fmla="*/ 1017886 w 2833035"/>
              <a:gd name="connsiteY17" fmla="*/ 2274064 h 4329871"/>
              <a:gd name="connsiteX18" fmla="*/ 920232 w 2833035"/>
              <a:gd name="connsiteY18" fmla="*/ 2274064 h 4329871"/>
              <a:gd name="connsiteX19" fmla="*/ 698290 w 2833035"/>
              <a:gd name="connsiteY19" fmla="*/ 2211920 h 4329871"/>
              <a:gd name="connsiteX20" fmla="*/ 556248 w 2833035"/>
              <a:gd name="connsiteY20" fmla="*/ 2158654 h 4329871"/>
              <a:gd name="connsiteX21" fmla="*/ 378694 w 2833035"/>
              <a:gd name="connsiteY21" fmla="*/ 2256309 h 4329871"/>
              <a:gd name="connsiteX22" fmla="*/ 245529 w 2833035"/>
              <a:gd name="connsiteY22" fmla="*/ 2487128 h 4329871"/>
              <a:gd name="connsiteX23" fmla="*/ 298795 w 2833035"/>
              <a:gd name="connsiteY23" fmla="*/ 2726825 h 4329871"/>
              <a:gd name="connsiteX24" fmla="*/ 476349 w 2833035"/>
              <a:gd name="connsiteY24" fmla="*/ 2833357 h 4329871"/>
              <a:gd name="connsiteX25" fmla="*/ 698290 w 2833035"/>
              <a:gd name="connsiteY25" fmla="*/ 2851113 h 4329871"/>
              <a:gd name="connsiteX26" fmla="*/ 911354 w 2833035"/>
              <a:gd name="connsiteY26" fmla="*/ 2726825 h 4329871"/>
              <a:gd name="connsiteX27" fmla="*/ 1106663 w 2833035"/>
              <a:gd name="connsiteY27" fmla="*/ 2549272 h 4329871"/>
              <a:gd name="connsiteX28" fmla="*/ 1275339 w 2833035"/>
              <a:gd name="connsiteY28" fmla="*/ 2460495 h 4329871"/>
              <a:gd name="connsiteX29" fmla="*/ 1355238 w 2833035"/>
              <a:gd name="connsiteY29" fmla="*/ 2487128 h 4329871"/>
              <a:gd name="connsiteX30" fmla="*/ 1541669 w 2833035"/>
              <a:gd name="connsiteY30" fmla="*/ 2513761 h 4329871"/>
              <a:gd name="connsiteX31" fmla="*/ 1834632 w 2833035"/>
              <a:gd name="connsiteY31" fmla="*/ 2504884 h 4329871"/>
              <a:gd name="connsiteX32" fmla="*/ 2021063 w 2833035"/>
              <a:gd name="connsiteY32" fmla="*/ 2380596 h 4329871"/>
              <a:gd name="connsiteX33" fmla="*/ 2145351 w 2833035"/>
              <a:gd name="connsiteY33" fmla="*/ 2380596 h 4329871"/>
              <a:gd name="connsiteX34" fmla="*/ 2402803 w 2833035"/>
              <a:gd name="connsiteY34" fmla="*/ 2487128 h 4329871"/>
              <a:gd name="connsiteX35" fmla="*/ 2491580 w 2833035"/>
              <a:gd name="connsiteY35" fmla="*/ 2700192 h 4329871"/>
              <a:gd name="connsiteX36" fmla="*/ 2500457 w 2833035"/>
              <a:gd name="connsiteY36" fmla="*/ 2913256 h 4329871"/>
              <a:gd name="connsiteX37" fmla="*/ 2518213 w 2833035"/>
              <a:gd name="connsiteY37" fmla="*/ 3046421 h 4329871"/>
              <a:gd name="connsiteX38" fmla="*/ 2491580 w 2833035"/>
              <a:gd name="connsiteY38" fmla="*/ 3206219 h 4329871"/>
              <a:gd name="connsiteX39" fmla="*/ 2509335 w 2833035"/>
              <a:gd name="connsiteY39" fmla="*/ 3383773 h 4329871"/>
              <a:gd name="connsiteX40" fmla="*/ 2473824 w 2833035"/>
              <a:gd name="connsiteY40" fmla="*/ 3490305 h 4329871"/>
              <a:gd name="connsiteX41" fmla="*/ 2500457 w 2833035"/>
              <a:gd name="connsiteY41" fmla="*/ 3667858 h 4329871"/>
              <a:gd name="connsiteX42" fmla="*/ 2527090 w 2833035"/>
              <a:gd name="connsiteY42" fmla="*/ 3854289 h 4329871"/>
              <a:gd name="connsiteX43" fmla="*/ 2456069 w 2833035"/>
              <a:gd name="connsiteY43" fmla="*/ 4111742 h 4329871"/>
              <a:gd name="connsiteX44" fmla="*/ 2243005 w 2833035"/>
              <a:gd name="connsiteY44" fmla="*/ 4289295 h 4329871"/>
              <a:gd name="connsiteX45" fmla="*/ 1950042 w 2833035"/>
              <a:gd name="connsiteY45" fmla="*/ 4324806 h 4329871"/>
              <a:gd name="connsiteX46" fmla="*/ 1683712 w 2833035"/>
              <a:gd name="connsiteY46" fmla="*/ 4209396 h 4329871"/>
              <a:gd name="connsiteX47" fmla="*/ 1541669 w 2833035"/>
              <a:gd name="connsiteY47" fmla="*/ 3934188 h 4329871"/>
              <a:gd name="connsiteX48" fmla="*/ 1568302 w 2833035"/>
              <a:gd name="connsiteY48" fmla="*/ 3676736 h 4329871"/>
              <a:gd name="connsiteX49" fmla="*/ 1657079 w 2833035"/>
              <a:gd name="connsiteY49" fmla="*/ 3490305 h 4329871"/>
              <a:gd name="connsiteX50" fmla="*/ 1816877 w 2833035"/>
              <a:gd name="connsiteY50" fmla="*/ 3286118 h 4329871"/>
              <a:gd name="connsiteX51" fmla="*/ 1958919 w 2833035"/>
              <a:gd name="connsiteY51" fmla="*/ 3135198 h 4329871"/>
              <a:gd name="connsiteX52" fmla="*/ 1967797 w 2833035"/>
              <a:gd name="connsiteY52" fmla="*/ 2957645 h 4329871"/>
              <a:gd name="connsiteX53" fmla="*/ 1994430 w 2833035"/>
              <a:gd name="connsiteY53" fmla="*/ 2762336 h 4329871"/>
              <a:gd name="connsiteX54" fmla="*/ 2074329 w 2833035"/>
              <a:gd name="connsiteY54" fmla="*/ 2682437 h 4329871"/>
              <a:gd name="connsiteX55" fmla="*/ 2100962 w 2833035"/>
              <a:gd name="connsiteY55" fmla="*/ 2584783 h 4329871"/>
              <a:gd name="connsiteX56" fmla="*/ 2056574 w 2833035"/>
              <a:gd name="connsiteY56" fmla="*/ 2700192 h 4329871"/>
              <a:gd name="connsiteX57" fmla="*/ 1985552 w 2833035"/>
              <a:gd name="connsiteY57" fmla="*/ 2655804 h 4329871"/>
              <a:gd name="connsiteX58" fmla="*/ 1790244 w 2833035"/>
              <a:gd name="connsiteY58" fmla="*/ 2646926 h 4329871"/>
              <a:gd name="connsiteX59" fmla="*/ 1515036 w 2833035"/>
              <a:gd name="connsiteY59" fmla="*/ 2629171 h 4329871"/>
              <a:gd name="connsiteX60" fmla="*/ 1177685 w 2833035"/>
              <a:gd name="connsiteY60" fmla="*/ 2788969 h 4329871"/>
              <a:gd name="connsiteX61" fmla="*/ 1044519 w 2833035"/>
              <a:gd name="connsiteY61" fmla="*/ 2939889 h 4329871"/>
              <a:gd name="connsiteX62" fmla="*/ 822578 w 2833035"/>
              <a:gd name="connsiteY62" fmla="*/ 3090810 h 4329871"/>
              <a:gd name="connsiteX63" fmla="*/ 520737 w 2833035"/>
              <a:gd name="connsiteY63" fmla="*/ 3117443 h 4329871"/>
              <a:gd name="connsiteX64" fmla="*/ 183386 w 2833035"/>
              <a:gd name="connsiteY64" fmla="*/ 2984278 h 4329871"/>
              <a:gd name="connsiteX65" fmla="*/ 14710 w 2833035"/>
              <a:gd name="connsiteY65" fmla="*/ 2762336 h 4329871"/>
              <a:gd name="connsiteX66" fmla="*/ 14710 w 2833035"/>
              <a:gd name="connsiteY66" fmla="*/ 2531517 h 4329871"/>
              <a:gd name="connsiteX67" fmla="*/ 67976 w 2833035"/>
              <a:gd name="connsiteY67" fmla="*/ 2220798 h 4329871"/>
              <a:gd name="connsiteX68" fmla="*/ 183386 w 2833035"/>
              <a:gd name="connsiteY68" fmla="*/ 2043245 h 4329871"/>
              <a:gd name="connsiteX69" fmla="*/ 458593 w 2833035"/>
              <a:gd name="connsiteY69" fmla="*/ 1901202 h 4329871"/>
              <a:gd name="connsiteX70" fmla="*/ 671657 w 2833035"/>
              <a:gd name="connsiteY70" fmla="*/ 1883447 h 4329871"/>
              <a:gd name="connsiteX71" fmla="*/ 893599 w 2833035"/>
              <a:gd name="connsiteY71" fmla="*/ 1883447 h 4329871"/>
              <a:gd name="connsiteX72" fmla="*/ 1088908 w 2833035"/>
              <a:gd name="connsiteY72" fmla="*/ 1927835 h 4329871"/>
              <a:gd name="connsiteX73" fmla="*/ 1213195 w 2833035"/>
              <a:gd name="connsiteY73" fmla="*/ 1865691 h 4329871"/>
              <a:gd name="connsiteX74" fmla="*/ 1426259 w 2833035"/>
              <a:gd name="connsiteY74" fmla="*/ 1688138 h 4329871"/>
              <a:gd name="connsiteX75" fmla="*/ 1603813 w 2833035"/>
              <a:gd name="connsiteY75" fmla="*/ 1466196 h 4329871"/>
              <a:gd name="connsiteX76" fmla="*/ 1799121 w 2833035"/>
              <a:gd name="connsiteY76" fmla="*/ 1137722 h 4329871"/>
              <a:gd name="connsiteX77" fmla="*/ 1861265 w 2833035"/>
              <a:gd name="connsiteY77" fmla="*/ 889148 h 4329871"/>
              <a:gd name="connsiteX78" fmla="*/ 1816877 w 2833035"/>
              <a:gd name="connsiteY78" fmla="*/ 693839 h 4329871"/>
              <a:gd name="connsiteX79" fmla="*/ 1763611 w 2833035"/>
              <a:gd name="connsiteY79" fmla="*/ 436386 h 4329871"/>
              <a:gd name="connsiteX80" fmla="*/ 1736978 w 2833035"/>
              <a:gd name="connsiteY80" fmla="*/ 178934 h 4329871"/>
              <a:gd name="connsiteX81" fmla="*/ 1825754 w 2833035"/>
              <a:gd name="connsiteY81" fmla="*/ 28014 h 4329871"/>
              <a:gd name="connsiteX82" fmla="*/ 1967797 w 2833035"/>
              <a:gd name="connsiteY82" fmla="*/ 10258 h 4329871"/>
              <a:gd name="connsiteX83" fmla="*/ 2056574 w 2833035"/>
              <a:gd name="connsiteY83" fmla="*/ 143423 h 4329871"/>
              <a:gd name="connsiteX84" fmla="*/ 2047696 w 2833035"/>
              <a:gd name="connsiteY84" fmla="*/ 232200 h 4329871"/>
              <a:gd name="connsiteX0" fmla="*/ 2047696 w 2833035"/>
              <a:gd name="connsiteY0" fmla="*/ 232200 h 4329871"/>
              <a:gd name="connsiteX1" fmla="*/ 2021063 w 2833035"/>
              <a:gd name="connsiteY1" fmla="*/ 436386 h 4329871"/>
              <a:gd name="connsiteX2" fmla="*/ 2063071 w 2833035"/>
              <a:gd name="connsiteY2" fmla="*/ 645775 h 4329871"/>
              <a:gd name="connsiteX3" fmla="*/ 2100962 w 2833035"/>
              <a:gd name="connsiteY3" fmla="*/ 711594 h 4329871"/>
              <a:gd name="connsiteX4" fmla="*/ 2225250 w 2833035"/>
              <a:gd name="connsiteY4" fmla="*/ 667206 h 4329871"/>
              <a:gd name="connsiteX5" fmla="*/ 2427701 w 2833035"/>
              <a:gd name="connsiteY5" fmla="*/ 639926 h 4329871"/>
              <a:gd name="connsiteX6" fmla="*/ 2660255 w 2833035"/>
              <a:gd name="connsiteY6" fmla="*/ 738227 h 4329871"/>
              <a:gd name="connsiteX7" fmla="*/ 2811176 w 2833035"/>
              <a:gd name="connsiteY7" fmla="*/ 1031190 h 4329871"/>
              <a:gd name="connsiteX8" fmla="*/ 2820053 w 2833035"/>
              <a:gd name="connsiteY8" fmla="*/ 1341909 h 4329871"/>
              <a:gd name="connsiteX9" fmla="*/ 2695766 w 2833035"/>
              <a:gd name="connsiteY9" fmla="*/ 1590484 h 4329871"/>
              <a:gd name="connsiteX10" fmla="*/ 2464947 w 2833035"/>
              <a:gd name="connsiteY10" fmla="*/ 1803548 h 4329871"/>
              <a:gd name="connsiteX11" fmla="*/ 2340659 w 2833035"/>
              <a:gd name="connsiteY11" fmla="*/ 1998856 h 4329871"/>
              <a:gd name="connsiteX12" fmla="*/ 2092085 w 2833035"/>
              <a:gd name="connsiteY12" fmla="*/ 2300697 h 4329871"/>
              <a:gd name="connsiteX13" fmla="*/ 1896776 w 2833035"/>
              <a:gd name="connsiteY13" fmla="*/ 2478251 h 4329871"/>
              <a:gd name="connsiteX14" fmla="*/ 1577180 w 2833035"/>
              <a:gd name="connsiteY14" fmla="*/ 2522639 h 4329871"/>
              <a:gd name="connsiteX15" fmla="*/ 1275339 w 2833035"/>
              <a:gd name="connsiteY15" fmla="*/ 2442740 h 4329871"/>
              <a:gd name="connsiteX16" fmla="*/ 1106663 w 2833035"/>
              <a:gd name="connsiteY16" fmla="*/ 2380596 h 4329871"/>
              <a:gd name="connsiteX17" fmla="*/ 1017886 w 2833035"/>
              <a:gd name="connsiteY17" fmla="*/ 2274064 h 4329871"/>
              <a:gd name="connsiteX18" fmla="*/ 920232 w 2833035"/>
              <a:gd name="connsiteY18" fmla="*/ 2274064 h 4329871"/>
              <a:gd name="connsiteX19" fmla="*/ 698290 w 2833035"/>
              <a:gd name="connsiteY19" fmla="*/ 2211920 h 4329871"/>
              <a:gd name="connsiteX20" fmla="*/ 556248 w 2833035"/>
              <a:gd name="connsiteY20" fmla="*/ 2158654 h 4329871"/>
              <a:gd name="connsiteX21" fmla="*/ 378694 w 2833035"/>
              <a:gd name="connsiteY21" fmla="*/ 2256309 h 4329871"/>
              <a:gd name="connsiteX22" fmla="*/ 245529 w 2833035"/>
              <a:gd name="connsiteY22" fmla="*/ 2487128 h 4329871"/>
              <a:gd name="connsiteX23" fmla="*/ 298795 w 2833035"/>
              <a:gd name="connsiteY23" fmla="*/ 2726825 h 4329871"/>
              <a:gd name="connsiteX24" fmla="*/ 476349 w 2833035"/>
              <a:gd name="connsiteY24" fmla="*/ 2833357 h 4329871"/>
              <a:gd name="connsiteX25" fmla="*/ 698290 w 2833035"/>
              <a:gd name="connsiteY25" fmla="*/ 2851113 h 4329871"/>
              <a:gd name="connsiteX26" fmla="*/ 911354 w 2833035"/>
              <a:gd name="connsiteY26" fmla="*/ 2726825 h 4329871"/>
              <a:gd name="connsiteX27" fmla="*/ 1106663 w 2833035"/>
              <a:gd name="connsiteY27" fmla="*/ 2549272 h 4329871"/>
              <a:gd name="connsiteX28" fmla="*/ 1275339 w 2833035"/>
              <a:gd name="connsiteY28" fmla="*/ 2460495 h 4329871"/>
              <a:gd name="connsiteX29" fmla="*/ 1355238 w 2833035"/>
              <a:gd name="connsiteY29" fmla="*/ 2487128 h 4329871"/>
              <a:gd name="connsiteX30" fmla="*/ 1541669 w 2833035"/>
              <a:gd name="connsiteY30" fmla="*/ 2513761 h 4329871"/>
              <a:gd name="connsiteX31" fmla="*/ 1834632 w 2833035"/>
              <a:gd name="connsiteY31" fmla="*/ 2504884 h 4329871"/>
              <a:gd name="connsiteX32" fmla="*/ 2021063 w 2833035"/>
              <a:gd name="connsiteY32" fmla="*/ 2380596 h 4329871"/>
              <a:gd name="connsiteX33" fmla="*/ 2145351 w 2833035"/>
              <a:gd name="connsiteY33" fmla="*/ 2380596 h 4329871"/>
              <a:gd name="connsiteX34" fmla="*/ 2402803 w 2833035"/>
              <a:gd name="connsiteY34" fmla="*/ 2487128 h 4329871"/>
              <a:gd name="connsiteX35" fmla="*/ 2491580 w 2833035"/>
              <a:gd name="connsiteY35" fmla="*/ 2700192 h 4329871"/>
              <a:gd name="connsiteX36" fmla="*/ 2500457 w 2833035"/>
              <a:gd name="connsiteY36" fmla="*/ 2913256 h 4329871"/>
              <a:gd name="connsiteX37" fmla="*/ 2518213 w 2833035"/>
              <a:gd name="connsiteY37" fmla="*/ 3046421 h 4329871"/>
              <a:gd name="connsiteX38" fmla="*/ 2491580 w 2833035"/>
              <a:gd name="connsiteY38" fmla="*/ 3206219 h 4329871"/>
              <a:gd name="connsiteX39" fmla="*/ 2509335 w 2833035"/>
              <a:gd name="connsiteY39" fmla="*/ 3383773 h 4329871"/>
              <a:gd name="connsiteX40" fmla="*/ 2473824 w 2833035"/>
              <a:gd name="connsiteY40" fmla="*/ 3490305 h 4329871"/>
              <a:gd name="connsiteX41" fmla="*/ 2500457 w 2833035"/>
              <a:gd name="connsiteY41" fmla="*/ 3667858 h 4329871"/>
              <a:gd name="connsiteX42" fmla="*/ 2527090 w 2833035"/>
              <a:gd name="connsiteY42" fmla="*/ 3854289 h 4329871"/>
              <a:gd name="connsiteX43" fmla="*/ 2456069 w 2833035"/>
              <a:gd name="connsiteY43" fmla="*/ 4111742 h 4329871"/>
              <a:gd name="connsiteX44" fmla="*/ 2243005 w 2833035"/>
              <a:gd name="connsiteY44" fmla="*/ 4289295 h 4329871"/>
              <a:gd name="connsiteX45" fmla="*/ 1950042 w 2833035"/>
              <a:gd name="connsiteY45" fmla="*/ 4324806 h 4329871"/>
              <a:gd name="connsiteX46" fmla="*/ 1683712 w 2833035"/>
              <a:gd name="connsiteY46" fmla="*/ 4209396 h 4329871"/>
              <a:gd name="connsiteX47" fmla="*/ 1541669 w 2833035"/>
              <a:gd name="connsiteY47" fmla="*/ 3934188 h 4329871"/>
              <a:gd name="connsiteX48" fmla="*/ 1568302 w 2833035"/>
              <a:gd name="connsiteY48" fmla="*/ 3676736 h 4329871"/>
              <a:gd name="connsiteX49" fmla="*/ 1657079 w 2833035"/>
              <a:gd name="connsiteY49" fmla="*/ 3490305 h 4329871"/>
              <a:gd name="connsiteX50" fmla="*/ 1816877 w 2833035"/>
              <a:gd name="connsiteY50" fmla="*/ 3286118 h 4329871"/>
              <a:gd name="connsiteX51" fmla="*/ 1958919 w 2833035"/>
              <a:gd name="connsiteY51" fmla="*/ 3135198 h 4329871"/>
              <a:gd name="connsiteX52" fmla="*/ 1967797 w 2833035"/>
              <a:gd name="connsiteY52" fmla="*/ 2957645 h 4329871"/>
              <a:gd name="connsiteX53" fmla="*/ 1994430 w 2833035"/>
              <a:gd name="connsiteY53" fmla="*/ 2762336 h 4329871"/>
              <a:gd name="connsiteX54" fmla="*/ 2074329 w 2833035"/>
              <a:gd name="connsiteY54" fmla="*/ 2682437 h 4329871"/>
              <a:gd name="connsiteX55" fmla="*/ 2100962 w 2833035"/>
              <a:gd name="connsiteY55" fmla="*/ 2584783 h 4329871"/>
              <a:gd name="connsiteX56" fmla="*/ 2056574 w 2833035"/>
              <a:gd name="connsiteY56" fmla="*/ 2700192 h 4329871"/>
              <a:gd name="connsiteX57" fmla="*/ 1985552 w 2833035"/>
              <a:gd name="connsiteY57" fmla="*/ 2655804 h 4329871"/>
              <a:gd name="connsiteX58" fmla="*/ 1790244 w 2833035"/>
              <a:gd name="connsiteY58" fmla="*/ 2646926 h 4329871"/>
              <a:gd name="connsiteX59" fmla="*/ 1515036 w 2833035"/>
              <a:gd name="connsiteY59" fmla="*/ 2629171 h 4329871"/>
              <a:gd name="connsiteX60" fmla="*/ 1177685 w 2833035"/>
              <a:gd name="connsiteY60" fmla="*/ 2788969 h 4329871"/>
              <a:gd name="connsiteX61" fmla="*/ 1044519 w 2833035"/>
              <a:gd name="connsiteY61" fmla="*/ 2939889 h 4329871"/>
              <a:gd name="connsiteX62" fmla="*/ 822578 w 2833035"/>
              <a:gd name="connsiteY62" fmla="*/ 3090810 h 4329871"/>
              <a:gd name="connsiteX63" fmla="*/ 520737 w 2833035"/>
              <a:gd name="connsiteY63" fmla="*/ 3117443 h 4329871"/>
              <a:gd name="connsiteX64" fmla="*/ 183386 w 2833035"/>
              <a:gd name="connsiteY64" fmla="*/ 2984278 h 4329871"/>
              <a:gd name="connsiteX65" fmla="*/ 14710 w 2833035"/>
              <a:gd name="connsiteY65" fmla="*/ 2762336 h 4329871"/>
              <a:gd name="connsiteX66" fmla="*/ 14710 w 2833035"/>
              <a:gd name="connsiteY66" fmla="*/ 2531517 h 4329871"/>
              <a:gd name="connsiteX67" fmla="*/ 67976 w 2833035"/>
              <a:gd name="connsiteY67" fmla="*/ 2220798 h 4329871"/>
              <a:gd name="connsiteX68" fmla="*/ 183386 w 2833035"/>
              <a:gd name="connsiteY68" fmla="*/ 2043245 h 4329871"/>
              <a:gd name="connsiteX69" fmla="*/ 458593 w 2833035"/>
              <a:gd name="connsiteY69" fmla="*/ 1901202 h 4329871"/>
              <a:gd name="connsiteX70" fmla="*/ 671657 w 2833035"/>
              <a:gd name="connsiteY70" fmla="*/ 1883447 h 4329871"/>
              <a:gd name="connsiteX71" fmla="*/ 893599 w 2833035"/>
              <a:gd name="connsiteY71" fmla="*/ 1883447 h 4329871"/>
              <a:gd name="connsiteX72" fmla="*/ 1088908 w 2833035"/>
              <a:gd name="connsiteY72" fmla="*/ 1927835 h 4329871"/>
              <a:gd name="connsiteX73" fmla="*/ 1213195 w 2833035"/>
              <a:gd name="connsiteY73" fmla="*/ 1865691 h 4329871"/>
              <a:gd name="connsiteX74" fmla="*/ 1426259 w 2833035"/>
              <a:gd name="connsiteY74" fmla="*/ 1688138 h 4329871"/>
              <a:gd name="connsiteX75" fmla="*/ 1603813 w 2833035"/>
              <a:gd name="connsiteY75" fmla="*/ 1466196 h 4329871"/>
              <a:gd name="connsiteX76" fmla="*/ 1799121 w 2833035"/>
              <a:gd name="connsiteY76" fmla="*/ 1137722 h 4329871"/>
              <a:gd name="connsiteX77" fmla="*/ 1861265 w 2833035"/>
              <a:gd name="connsiteY77" fmla="*/ 889148 h 4329871"/>
              <a:gd name="connsiteX78" fmla="*/ 1816877 w 2833035"/>
              <a:gd name="connsiteY78" fmla="*/ 693839 h 4329871"/>
              <a:gd name="connsiteX79" fmla="*/ 1763611 w 2833035"/>
              <a:gd name="connsiteY79" fmla="*/ 436386 h 4329871"/>
              <a:gd name="connsiteX80" fmla="*/ 1736978 w 2833035"/>
              <a:gd name="connsiteY80" fmla="*/ 178934 h 4329871"/>
              <a:gd name="connsiteX81" fmla="*/ 1825754 w 2833035"/>
              <a:gd name="connsiteY81" fmla="*/ 28014 h 4329871"/>
              <a:gd name="connsiteX82" fmla="*/ 1967797 w 2833035"/>
              <a:gd name="connsiteY82" fmla="*/ 10258 h 4329871"/>
              <a:gd name="connsiteX83" fmla="*/ 2056574 w 2833035"/>
              <a:gd name="connsiteY83" fmla="*/ 143423 h 4329871"/>
              <a:gd name="connsiteX84" fmla="*/ 2047696 w 2833035"/>
              <a:gd name="connsiteY84" fmla="*/ 232200 h 4329871"/>
              <a:gd name="connsiteX0" fmla="*/ 2047696 w 2832905"/>
              <a:gd name="connsiteY0" fmla="*/ 232200 h 4329871"/>
              <a:gd name="connsiteX1" fmla="*/ 2021063 w 2832905"/>
              <a:gd name="connsiteY1" fmla="*/ 436386 h 4329871"/>
              <a:gd name="connsiteX2" fmla="*/ 2063071 w 2832905"/>
              <a:gd name="connsiteY2" fmla="*/ 645775 h 4329871"/>
              <a:gd name="connsiteX3" fmla="*/ 2100962 w 2832905"/>
              <a:gd name="connsiteY3" fmla="*/ 711594 h 4329871"/>
              <a:gd name="connsiteX4" fmla="*/ 2225250 w 2832905"/>
              <a:gd name="connsiteY4" fmla="*/ 667206 h 4329871"/>
              <a:gd name="connsiteX5" fmla="*/ 2427701 w 2832905"/>
              <a:gd name="connsiteY5" fmla="*/ 639926 h 4329871"/>
              <a:gd name="connsiteX6" fmla="*/ 2662636 w 2832905"/>
              <a:gd name="connsiteY6" fmla="*/ 752515 h 4329871"/>
              <a:gd name="connsiteX7" fmla="*/ 2811176 w 2832905"/>
              <a:gd name="connsiteY7" fmla="*/ 1031190 h 4329871"/>
              <a:gd name="connsiteX8" fmla="*/ 2820053 w 2832905"/>
              <a:gd name="connsiteY8" fmla="*/ 1341909 h 4329871"/>
              <a:gd name="connsiteX9" fmla="*/ 2695766 w 2832905"/>
              <a:gd name="connsiteY9" fmla="*/ 1590484 h 4329871"/>
              <a:gd name="connsiteX10" fmla="*/ 2464947 w 2832905"/>
              <a:gd name="connsiteY10" fmla="*/ 1803548 h 4329871"/>
              <a:gd name="connsiteX11" fmla="*/ 2340659 w 2832905"/>
              <a:gd name="connsiteY11" fmla="*/ 1998856 h 4329871"/>
              <a:gd name="connsiteX12" fmla="*/ 2092085 w 2832905"/>
              <a:gd name="connsiteY12" fmla="*/ 2300697 h 4329871"/>
              <a:gd name="connsiteX13" fmla="*/ 1896776 w 2832905"/>
              <a:gd name="connsiteY13" fmla="*/ 2478251 h 4329871"/>
              <a:gd name="connsiteX14" fmla="*/ 1577180 w 2832905"/>
              <a:gd name="connsiteY14" fmla="*/ 2522639 h 4329871"/>
              <a:gd name="connsiteX15" fmla="*/ 1275339 w 2832905"/>
              <a:gd name="connsiteY15" fmla="*/ 2442740 h 4329871"/>
              <a:gd name="connsiteX16" fmla="*/ 1106663 w 2832905"/>
              <a:gd name="connsiteY16" fmla="*/ 2380596 h 4329871"/>
              <a:gd name="connsiteX17" fmla="*/ 1017886 w 2832905"/>
              <a:gd name="connsiteY17" fmla="*/ 2274064 h 4329871"/>
              <a:gd name="connsiteX18" fmla="*/ 920232 w 2832905"/>
              <a:gd name="connsiteY18" fmla="*/ 2274064 h 4329871"/>
              <a:gd name="connsiteX19" fmla="*/ 698290 w 2832905"/>
              <a:gd name="connsiteY19" fmla="*/ 2211920 h 4329871"/>
              <a:gd name="connsiteX20" fmla="*/ 556248 w 2832905"/>
              <a:gd name="connsiteY20" fmla="*/ 2158654 h 4329871"/>
              <a:gd name="connsiteX21" fmla="*/ 378694 w 2832905"/>
              <a:gd name="connsiteY21" fmla="*/ 2256309 h 4329871"/>
              <a:gd name="connsiteX22" fmla="*/ 245529 w 2832905"/>
              <a:gd name="connsiteY22" fmla="*/ 2487128 h 4329871"/>
              <a:gd name="connsiteX23" fmla="*/ 298795 w 2832905"/>
              <a:gd name="connsiteY23" fmla="*/ 2726825 h 4329871"/>
              <a:gd name="connsiteX24" fmla="*/ 476349 w 2832905"/>
              <a:gd name="connsiteY24" fmla="*/ 2833357 h 4329871"/>
              <a:gd name="connsiteX25" fmla="*/ 698290 w 2832905"/>
              <a:gd name="connsiteY25" fmla="*/ 2851113 h 4329871"/>
              <a:gd name="connsiteX26" fmla="*/ 911354 w 2832905"/>
              <a:gd name="connsiteY26" fmla="*/ 2726825 h 4329871"/>
              <a:gd name="connsiteX27" fmla="*/ 1106663 w 2832905"/>
              <a:gd name="connsiteY27" fmla="*/ 2549272 h 4329871"/>
              <a:gd name="connsiteX28" fmla="*/ 1275339 w 2832905"/>
              <a:gd name="connsiteY28" fmla="*/ 2460495 h 4329871"/>
              <a:gd name="connsiteX29" fmla="*/ 1355238 w 2832905"/>
              <a:gd name="connsiteY29" fmla="*/ 2487128 h 4329871"/>
              <a:gd name="connsiteX30" fmla="*/ 1541669 w 2832905"/>
              <a:gd name="connsiteY30" fmla="*/ 2513761 h 4329871"/>
              <a:gd name="connsiteX31" fmla="*/ 1834632 w 2832905"/>
              <a:gd name="connsiteY31" fmla="*/ 2504884 h 4329871"/>
              <a:gd name="connsiteX32" fmla="*/ 2021063 w 2832905"/>
              <a:gd name="connsiteY32" fmla="*/ 2380596 h 4329871"/>
              <a:gd name="connsiteX33" fmla="*/ 2145351 w 2832905"/>
              <a:gd name="connsiteY33" fmla="*/ 2380596 h 4329871"/>
              <a:gd name="connsiteX34" fmla="*/ 2402803 w 2832905"/>
              <a:gd name="connsiteY34" fmla="*/ 2487128 h 4329871"/>
              <a:gd name="connsiteX35" fmla="*/ 2491580 w 2832905"/>
              <a:gd name="connsiteY35" fmla="*/ 2700192 h 4329871"/>
              <a:gd name="connsiteX36" fmla="*/ 2500457 w 2832905"/>
              <a:gd name="connsiteY36" fmla="*/ 2913256 h 4329871"/>
              <a:gd name="connsiteX37" fmla="*/ 2518213 w 2832905"/>
              <a:gd name="connsiteY37" fmla="*/ 3046421 h 4329871"/>
              <a:gd name="connsiteX38" fmla="*/ 2491580 w 2832905"/>
              <a:gd name="connsiteY38" fmla="*/ 3206219 h 4329871"/>
              <a:gd name="connsiteX39" fmla="*/ 2509335 w 2832905"/>
              <a:gd name="connsiteY39" fmla="*/ 3383773 h 4329871"/>
              <a:gd name="connsiteX40" fmla="*/ 2473824 w 2832905"/>
              <a:gd name="connsiteY40" fmla="*/ 3490305 h 4329871"/>
              <a:gd name="connsiteX41" fmla="*/ 2500457 w 2832905"/>
              <a:gd name="connsiteY41" fmla="*/ 3667858 h 4329871"/>
              <a:gd name="connsiteX42" fmla="*/ 2527090 w 2832905"/>
              <a:gd name="connsiteY42" fmla="*/ 3854289 h 4329871"/>
              <a:gd name="connsiteX43" fmla="*/ 2456069 w 2832905"/>
              <a:gd name="connsiteY43" fmla="*/ 4111742 h 4329871"/>
              <a:gd name="connsiteX44" fmla="*/ 2243005 w 2832905"/>
              <a:gd name="connsiteY44" fmla="*/ 4289295 h 4329871"/>
              <a:gd name="connsiteX45" fmla="*/ 1950042 w 2832905"/>
              <a:gd name="connsiteY45" fmla="*/ 4324806 h 4329871"/>
              <a:gd name="connsiteX46" fmla="*/ 1683712 w 2832905"/>
              <a:gd name="connsiteY46" fmla="*/ 4209396 h 4329871"/>
              <a:gd name="connsiteX47" fmla="*/ 1541669 w 2832905"/>
              <a:gd name="connsiteY47" fmla="*/ 3934188 h 4329871"/>
              <a:gd name="connsiteX48" fmla="*/ 1568302 w 2832905"/>
              <a:gd name="connsiteY48" fmla="*/ 3676736 h 4329871"/>
              <a:gd name="connsiteX49" fmla="*/ 1657079 w 2832905"/>
              <a:gd name="connsiteY49" fmla="*/ 3490305 h 4329871"/>
              <a:gd name="connsiteX50" fmla="*/ 1816877 w 2832905"/>
              <a:gd name="connsiteY50" fmla="*/ 3286118 h 4329871"/>
              <a:gd name="connsiteX51" fmla="*/ 1958919 w 2832905"/>
              <a:gd name="connsiteY51" fmla="*/ 3135198 h 4329871"/>
              <a:gd name="connsiteX52" fmla="*/ 1967797 w 2832905"/>
              <a:gd name="connsiteY52" fmla="*/ 2957645 h 4329871"/>
              <a:gd name="connsiteX53" fmla="*/ 1994430 w 2832905"/>
              <a:gd name="connsiteY53" fmla="*/ 2762336 h 4329871"/>
              <a:gd name="connsiteX54" fmla="*/ 2074329 w 2832905"/>
              <a:gd name="connsiteY54" fmla="*/ 2682437 h 4329871"/>
              <a:gd name="connsiteX55" fmla="*/ 2100962 w 2832905"/>
              <a:gd name="connsiteY55" fmla="*/ 2584783 h 4329871"/>
              <a:gd name="connsiteX56" fmla="*/ 2056574 w 2832905"/>
              <a:gd name="connsiteY56" fmla="*/ 2700192 h 4329871"/>
              <a:gd name="connsiteX57" fmla="*/ 1985552 w 2832905"/>
              <a:gd name="connsiteY57" fmla="*/ 2655804 h 4329871"/>
              <a:gd name="connsiteX58" fmla="*/ 1790244 w 2832905"/>
              <a:gd name="connsiteY58" fmla="*/ 2646926 h 4329871"/>
              <a:gd name="connsiteX59" fmla="*/ 1515036 w 2832905"/>
              <a:gd name="connsiteY59" fmla="*/ 2629171 h 4329871"/>
              <a:gd name="connsiteX60" fmla="*/ 1177685 w 2832905"/>
              <a:gd name="connsiteY60" fmla="*/ 2788969 h 4329871"/>
              <a:gd name="connsiteX61" fmla="*/ 1044519 w 2832905"/>
              <a:gd name="connsiteY61" fmla="*/ 2939889 h 4329871"/>
              <a:gd name="connsiteX62" fmla="*/ 822578 w 2832905"/>
              <a:gd name="connsiteY62" fmla="*/ 3090810 h 4329871"/>
              <a:gd name="connsiteX63" fmla="*/ 520737 w 2832905"/>
              <a:gd name="connsiteY63" fmla="*/ 3117443 h 4329871"/>
              <a:gd name="connsiteX64" fmla="*/ 183386 w 2832905"/>
              <a:gd name="connsiteY64" fmla="*/ 2984278 h 4329871"/>
              <a:gd name="connsiteX65" fmla="*/ 14710 w 2832905"/>
              <a:gd name="connsiteY65" fmla="*/ 2762336 h 4329871"/>
              <a:gd name="connsiteX66" fmla="*/ 14710 w 2832905"/>
              <a:gd name="connsiteY66" fmla="*/ 2531517 h 4329871"/>
              <a:gd name="connsiteX67" fmla="*/ 67976 w 2832905"/>
              <a:gd name="connsiteY67" fmla="*/ 2220798 h 4329871"/>
              <a:gd name="connsiteX68" fmla="*/ 183386 w 2832905"/>
              <a:gd name="connsiteY68" fmla="*/ 2043245 h 4329871"/>
              <a:gd name="connsiteX69" fmla="*/ 458593 w 2832905"/>
              <a:gd name="connsiteY69" fmla="*/ 1901202 h 4329871"/>
              <a:gd name="connsiteX70" fmla="*/ 671657 w 2832905"/>
              <a:gd name="connsiteY70" fmla="*/ 1883447 h 4329871"/>
              <a:gd name="connsiteX71" fmla="*/ 893599 w 2832905"/>
              <a:gd name="connsiteY71" fmla="*/ 1883447 h 4329871"/>
              <a:gd name="connsiteX72" fmla="*/ 1088908 w 2832905"/>
              <a:gd name="connsiteY72" fmla="*/ 1927835 h 4329871"/>
              <a:gd name="connsiteX73" fmla="*/ 1213195 w 2832905"/>
              <a:gd name="connsiteY73" fmla="*/ 1865691 h 4329871"/>
              <a:gd name="connsiteX74" fmla="*/ 1426259 w 2832905"/>
              <a:gd name="connsiteY74" fmla="*/ 1688138 h 4329871"/>
              <a:gd name="connsiteX75" fmla="*/ 1603813 w 2832905"/>
              <a:gd name="connsiteY75" fmla="*/ 1466196 h 4329871"/>
              <a:gd name="connsiteX76" fmla="*/ 1799121 w 2832905"/>
              <a:gd name="connsiteY76" fmla="*/ 1137722 h 4329871"/>
              <a:gd name="connsiteX77" fmla="*/ 1861265 w 2832905"/>
              <a:gd name="connsiteY77" fmla="*/ 889148 h 4329871"/>
              <a:gd name="connsiteX78" fmla="*/ 1816877 w 2832905"/>
              <a:gd name="connsiteY78" fmla="*/ 693839 h 4329871"/>
              <a:gd name="connsiteX79" fmla="*/ 1763611 w 2832905"/>
              <a:gd name="connsiteY79" fmla="*/ 436386 h 4329871"/>
              <a:gd name="connsiteX80" fmla="*/ 1736978 w 2832905"/>
              <a:gd name="connsiteY80" fmla="*/ 178934 h 4329871"/>
              <a:gd name="connsiteX81" fmla="*/ 1825754 w 2832905"/>
              <a:gd name="connsiteY81" fmla="*/ 28014 h 4329871"/>
              <a:gd name="connsiteX82" fmla="*/ 1967797 w 2832905"/>
              <a:gd name="connsiteY82" fmla="*/ 10258 h 4329871"/>
              <a:gd name="connsiteX83" fmla="*/ 2056574 w 2832905"/>
              <a:gd name="connsiteY83" fmla="*/ 143423 h 4329871"/>
              <a:gd name="connsiteX84" fmla="*/ 2047696 w 2832905"/>
              <a:gd name="connsiteY84" fmla="*/ 232200 h 4329871"/>
              <a:gd name="connsiteX0" fmla="*/ 2047696 w 2834089"/>
              <a:gd name="connsiteY0" fmla="*/ 232200 h 4329871"/>
              <a:gd name="connsiteX1" fmla="*/ 2021063 w 2834089"/>
              <a:gd name="connsiteY1" fmla="*/ 436386 h 4329871"/>
              <a:gd name="connsiteX2" fmla="*/ 2063071 w 2834089"/>
              <a:gd name="connsiteY2" fmla="*/ 645775 h 4329871"/>
              <a:gd name="connsiteX3" fmla="*/ 2100962 w 2834089"/>
              <a:gd name="connsiteY3" fmla="*/ 711594 h 4329871"/>
              <a:gd name="connsiteX4" fmla="*/ 2225250 w 2834089"/>
              <a:gd name="connsiteY4" fmla="*/ 667206 h 4329871"/>
              <a:gd name="connsiteX5" fmla="*/ 2427701 w 2834089"/>
              <a:gd name="connsiteY5" fmla="*/ 639926 h 4329871"/>
              <a:gd name="connsiteX6" fmla="*/ 2662636 w 2834089"/>
              <a:gd name="connsiteY6" fmla="*/ 752515 h 4329871"/>
              <a:gd name="connsiteX7" fmla="*/ 2813557 w 2834089"/>
              <a:gd name="connsiteY7" fmla="*/ 1016903 h 4329871"/>
              <a:gd name="connsiteX8" fmla="*/ 2820053 w 2834089"/>
              <a:gd name="connsiteY8" fmla="*/ 1341909 h 4329871"/>
              <a:gd name="connsiteX9" fmla="*/ 2695766 w 2834089"/>
              <a:gd name="connsiteY9" fmla="*/ 1590484 h 4329871"/>
              <a:gd name="connsiteX10" fmla="*/ 2464947 w 2834089"/>
              <a:gd name="connsiteY10" fmla="*/ 1803548 h 4329871"/>
              <a:gd name="connsiteX11" fmla="*/ 2340659 w 2834089"/>
              <a:gd name="connsiteY11" fmla="*/ 1998856 h 4329871"/>
              <a:gd name="connsiteX12" fmla="*/ 2092085 w 2834089"/>
              <a:gd name="connsiteY12" fmla="*/ 2300697 h 4329871"/>
              <a:gd name="connsiteX13" fmla="*/ 1896776 w 2834089"/>
              <a:gd name="connsiteY13" fmla="*/ 2478251 h 4329871"/>
              <a:gd name="connsiteX14" fmla="*/ 1577180 w 2834089"/>
              <a:gd name="connsiteY14" fmla="*/ 2522639 h 4329871"/>
              <a:gd name="connsiteX15" fmla="*/ 1275339 w 2834089"/>
              <a:gd name="connsiteY15" fmla="*/ 2442740 h 4329871"/>
              <a:gd name="connsiteX16" fmla="*/ 1106663 w 2834089"/>
              <a:gd name="connsiteY16" fmla="*/ 2380596 h 4329871"/>
              <a:gd name="connsiteX17" fmla="*/ 1017886 w 2834089"/>
              <a:gd name="connsiteY17" fmla="*/ 2274064 h 4329871"/>
              <a:gd name="connsiteX18" fmla="*/ 920232 w 2834089"/>
              <a:gd name="connsiteY18" fmla="*/ 2274064 h 4329871"/>
              <a:gd name="connsiteX19" fmla="*/ 698290 w 2834089"/>
              <a:gd name="connsiteY19" fmla="*/ 2211920 h 4329871"/>
              <a:gd name="connsiteX20" fmla="*/ 556248 w 2834089"/>
              <a:gd name="connsiteY20" fmla="*/ 2158654 h 4329871"/>
              <a:gd name="connsiteX21" fmla="*/ 378694 w 2834089"/>
              <a:gd name="connsiteY21" fmla="*/ 2256309 h 4329871"/>
              <a:gd name="connsiteX22" fmla="*/ 245529 w 2834089"/>
              <a:gd name="connsiteY22" fmla="*/ 2487128 h 4329871"/>
              <a:gd name="connsiteX23" fmla="*/ 298795 w 2834089"/>
              <a:gd name="connsiteY23" fmla="*/ 2726825 h 4329871"/>
              <a:gd name="connsiteX24" fmla="*/ 476349 w 2834089"/>
              <a:gd name="connsiteY24" fmla="*/ 2833357 h 4329871"/>
              <a:gd name="connsiteX25" fmla="*/ 698290 w 2834089"/>
              <a:gd name="connsiteY25" fmla="*/ 2851113 h 4329871"/>
              <a:gd name="connsiteX26" fmla="*/ 911354 w 2834089"/>
              <a:gd name="connsiteY26" fmla="*/ 2726825 h 4329871"/>
              <a:gd name="connsiteX27" fmla="*/ 1106663 w 2834089"/>
              <a:gd name="connsiteY27" fmla="*/ 2549272 h 4329871"/>
              <a:gd name="connsiteX28" fmla="*/ 1275339 w 2834089"/>
              <a:gd name="connsiteY28" fmla="*/ 2460495 h 4329871"/>
              <a:gd name="connsiteX29" fmla="*/ 1355238 w 2834089"/>
              <a:gd name="connsiteY29" fmla="*/ 2487128 h 4329871"/>
              <a:gd name="connsiteX30" fmla="*/ 1541669 w 2834089"/>
              <a:gd name="connsiteY30" fmla="*/ 2513761 h 4329871"/>
              <a:gd name="connsiteX31" fmla="*/ 1834632 w 2834089"/>
              <a:gd name="connsiteY31" fmla="*/ 2504884 h 4329871"/>
              <a:gd name="connsiteX32" fmla="*/ 2021063 w 2834089"/>
              <a:gd name="connsiteY32" fmla="*/ 2380596 h 4329871"/>
              <a:gd name="connsiteX33" fmla="*/ 2145351 w 2834089"/>
              <a:gd name="connsiteY33" fmla="*/ 2380596 h 4329871"/>
              <a:gd name="connsiteX34" fmla="*/ 2402803 w 2834089"/>
              <a:gd name="connsiteY34" fmla="*/ 2487128 h 4329871"/>
              <a:gd name="connsiteX35" fmla="*/ 2491580 w 2834089"/>
              <a:gd name="connsiteY35" fmla="*/ 2700192 h 4329871"/>
              <a:gd name="connsiteX36" fmla="*/ 2500457 w 2834089"/>
              <a:gd name="connsiteY36" fmla="*/ 2913256 h 4329871"/>
              <a:gd name="connsiteX37" fmla="*/ 2518213 w 2834089"/>
              <a:gd name="connsiteY37" fmla="*/ 3046421 h 4329871"/>
              <a:gd name="connsiteX38" fmla="*/ 2491580 w 2834089"/>
              <a:gd name="connsiteY38" fmla="*/ 3206219 h 4329871"/>
              <a:gd name="connsiteX39" fmla="*/ 2509335 w 2834089"/>
              <a:gd name="connsiteY39" fmla="*/ 3383773 h 4329871"/>
              <a:gd name="connsiteX40" fmla="*/ 2473824 w 2834089"/>
              <a:gd name="connsiteY40" fmla="*/ 3490305 h 4329871"/>
              <a:gd name="connsiteX41" fmla="*/ 2500457 w 2834089"/>
              <a:gd name="connsiteY41" fmla="*/ 3667858 h 4329871"/>
              <a:gd name="connsiteX42" fmla="*/ 2527090 w 2834089"/>
              <a:gd name="connsiteY42" fmla="*/ 3854289 h 4329871"/>
              <a:gd name="connsiteX43" fmla="*/ 2456069 w 2834089"/>
              <a:gd name="connsiteY43" fmla="*/ 4111742 h 4329871"/>
              <a:gd name="connsiteX44" fmla="*/ 2243005 w 2834089"/>
              <a:gd name="connsiteY44" fmla="*/ 4289295 h 4329871"/>
              <a:gd name="connsiteX45" fmla="*/ 1950042 w 2834089"/>
              <a:gd name="connsiteY45" fmla="*/ 4324806 h 4329871"/>
              <a:gd name="connsiteX46" fmla="*/ 1683712 w 2834089"/>
              <a:gd name="connsiteY46" fmla="*/ 4209396 h 4329871"/>
              <a:gd name="connsiteX47" fmla="*/ 1541669 w 2834089"/>
              <a:gd name="connsiteY47" fmla="*/ 3934188 h 4329871"/>
              <a:gd name="connsiteX48" fmla="*/ 1568302 w 2834089"/>
              <a:gd name="connsiteY48" fmla="*/ 3676736 h 4329871"/>
              <a:gd name="connsiteX49" fmla="*/ 1657079 w 2834089"/>
              <a:gd name="connsiteY49" fmla="*/ 3490305 h 4329871"/>
              <a:gd name="connsiteX50" fmla="*/ 1816877 w 2834089"/>
              <a:gd name="connsiteY50" fmla="*/ 3286118 h 4329871"/>
              <a:gd name="connsiteX51" fmla="*/ 1958919 w 2834089"/>
              <a:gd name="connsiteY51" fmla="*/ 3135198 h 4329871"/>
              <a:gd name="connsiteX52" fmla="*/ 1967797 w 2834089"/>
              <a:gd name="connsiteY52" fmla="*/ 2957645 h 4329871"/>
              <a:gd name="connsiteX53" fmla="*/ 1994430 w 2834089"/>
              <a:gd name="connsiteY53" fmla="*/ 2762336 h 4329871"/>
              <a:gd name="connsiteX54" fmla="*/ 2074329 w 2834089"/>
              <a:gd name="connsiteY54" fmla="*/ 2682437 h 4329871"/>
              <a:gd name="connsiteX55" fmla="*/ 2100962 w 2834089"/>
              <a:gd name="connsiteY55" fmla="*/ 2584783 h 4329871"/>
              <a:gd name="connsiteX56" fmla="*/ 2056574 w 2834089"/>
              <a:gd name="connsiteY56" fmla="*/ 2700192 h 4329871"/>
              <a:gd name="connsiteX57" fmla="*/ 1985552 w 2834089"/>
              <a:gd name="connsiteY57" fmla="*/ 2655804 h 4329871"/>
              <a:gd name="connsiteX58" fmla="*/ 1790244 w 2834089"/>
              <a:gd name="connsiteY58" fmla="*/ 2646926 h 4329871"/>
              <a:gd name="connsiteX59" fmla="*/ 1515036 w 2834089"/>
              <a:gd name="connsiteY59" fmla="*/ 2629171 h 4329871"/>
              <a:gd name="connsiteX60" fmla="*/ 1177685 w 2834089"/>
              <a:gd name="connsiteY60" fmla="*/ 2788969 h 4329871"/>
              <a:gd name="connsiteX61" fmla="*/ 1044519 w 2834089"/>
              <a:gd name="connsiteY61" fmla="*/ 2939889 h 4329871"/>
              <a:gd name="connsiteX62" fmla="*/ 822578 w 2834089"/>
              <a:gd name="connsiteY62" fmla="*/ 3090810 h 4329871"/>
              <a:gd name="connsiteX63" fmla="*/ 520737 w 2834089"/>
              <a:gd name="connsiteY63" fmla="*/ 3117443 h 4329871"/>
              <a:gd name="connsiteX64" fmla="*/ 183386 w 2834089"/>
              <a:gd name="connsiteY64" fmla="*/ 2984278 h 4329871"/>
              <a:gd name="connsiteX65" fmla="*/ 14710 w 2834089"/>
              <a:gd name="connsiteY65" fmla="*/ 2762336 h 4329871"/>
              <a:gd name="connsiteX66" fmla="*/ 14710 w 2834089"/>
              <a:gd name="connsiteY66" fmla="*/ 2531517 h 4329871"/>
              <a:gd name="connsiteX67" fmla="*/ 67976 w 2834089"/>
              <a:gd name="connsiteY67" fmla="*/ 2220798 h 4329871"/>
              <a:gd name="connsiteX68" fmla="*/ 183386 w 2834089"/>
              <a:gd name="connsiteY68" fmla="*/ 2043245 h 4329871"/>
              <a:gd name="connsiteX69" fmla="*/ 458593 w 2834089"/>
              <a:gd name="connsiteY69" fmla="*/ 1901202 h 4329871"/>
              <a:gd name="connsiteX70" fmla="*/ 671657 w 2834089"/>
              <a:gd name="connsiteY70" fmla="*/ 1883447 h 4329871"/>
              <a:gd name="connsiteX71" fmla="*/ 893599 w 2834089"/>
              <a:gd name="connsiteY71" fmla="*/ 1883447 h 4329871"/>
              <a:gd name="connsiteX72" fmla="*/ 1088908 w 2834089"/>
              <a:gd name="connsiteY72" fmla="*/ 1927835 h 4329871"/>
              <a:gd name="connsiteX73" fmla="*/ 1213195 w 2834089"/>
              <a:gd name="connsiteY73" fmla="*/ 1865691 h 4329871"/>
              <a:gd name="connsiteX74" fmla="*/ 1426259 w 2834089"/>
              <a:gd name="connsiteY74" fmla="*/ 1688138 h 4329871"/>
              <a:gd name="connsiteX75" fmla="*/ 1603813 w 2834089"/>
              <a:gd name="connsiteY75" fmla="*/ 1466196 h 4329871"/>
              <a:gd name="connsiteX76" fmla="*/ 1799121 w 2834089"/>
              <a:gd name="connsiteY76" fmla="*/ 1137722 h 4329871"/>
              <a:gd name="connsiteX77" fmla="*/ 1861265 w 2834089"/>
              <a:gd name="connsiteY77" fmla="*/ 889148 h 4329871"/>
              <a:gd name="connsiteX78" fmla="*/ 1816877 w 2834089"/>
              <a:gd name="connsiteY78" fmla="*/ 693839 h 4329871"/>
              <a:gd name="connsiteX79" fmla="*/ 1763611 w 2834089"/>
              <a:gd name="connsiteY79" fmla="*/ 436386 h 4329871"/>
              <a:gd name="connsiteX80" fmla="*/ 1736978 w 2834089"/>
              <a:gd name="connsiteY80" fmla="*/ 178934 h 4329871"/>
              <a:gd name="connsiteX81" fmla="*/ 1825754 w 2834089"/>
              <a:gd name="connsiteY81" fmla="*/ 28014 h 4329871"/>
              <a:gd name="connsiteX82" fmla="*/ 1967797 w 2834089"/>
              <a:gd name="connsiteY82" fmla="*/ 10258 h 4329871"/>
              <a:gd name="connsiteX83" fmla="*/ 2056574 w 2834089"/>
              <a:gd name="connsiteY83" fmla="*/ 143423 h 4329871"/>
              <a:gd name="connsiteX84" fmla="*/ 2047696 w 2834089"/>
              <a:gd name="connsiteY84" fmla="*/ 232200 h 4329871"/>
              <a:gd name="connsiteX0" fmla="*/ 2047696 w 2834089"/>
              <a:gd name="connsiteY0" fmla="*/ 232200 h 4329871"/>
              <a:gd name="connsiteX1" fmla="*/ 2021063 w 2834089"/>
              <a:gd name="connsiteY1" fmla="*/ 436386 h 4329871"/>
              <a:gd name="connsiteX2" fmla="*/ 2063071 w 2834089"/>
              <a:gd name="connsiteY2" fmla="*/ 645775 h 4329871"/>
              <a:gd name="connsiteX3" fmla="*/ 2100962 w 2834089"/>
              <a:gd name="connsiteY3" fmla="*/ 711594 h 4329871"/>
              <a:gd name="connsiteX4" fmla="*/ 2225250 w 2834089"/>
              <a:gd name="connsiteY4" fmla="*/ 667206 h 4329871"/>
              <a:gd name="connsiteX5" fmla="*/ 2427701 w 2834089"/>
              <a:gd name="connsiteY5" fmla="*/ 639926 h 4329871"/>
              <a:gd name="connsiteX6" fmla="*/ 2662636 w 2834089"/>
              <a:gd name="connsiteY6" fmla="*/ 752515 h 4329871"/>
              <a:gd name="connsiteX7" fmla="*/ 2813557 w 2834089"/>
              <a:gd name="connsiteY7" fmla="*/ 1016903 h 4329871"/>
              <a:gd name="connsiteX8" fmla="*/ 2820053 w 2834089"/>
              <a:gd name="connsiteY8" fmla="*/ 1341909 h 4329871"/>
              <a:gd name="connsiteX9" fmla="*/ 2695766 w 2834089"/>
              <a:gd name="connsiteY9" fmla="*/ 1590484 h 4329871"/>
              <a:gd name="connsiteX10" fmla="*/ 2460185 w 2834089"/>
              <a:gd name="connsiteY10" fmla="*/ 1832123 h 4329871"/>
              <a:gd name="connsiteX11" fmla="*/ 2340659 w 2834089"/>
              <a:gd name="connsiteY11" fmla="*/ 1998856 h 4329871"/>
              <a:gd name="connsiteX12" fmla="*/ 2092085 w 2834089"/>
              <a:gd name="connsiteY12" fmla="*/ 2300697 h 4329871"/>
              <a:gd name="connsiteX13" fmla="*/ 1896776 w 2834089"/>
              <a:gd name="connsiteY13" fmla="*/ 2478251 h 4329871"/>
              <a:gd name="connsiteX14" fmla="*/ 1577180 w 2834089"/>
              <a:gd name="connsiteY14" fmla="*/ 2522639 h 4329871"/>
              <a:gd name="connsiteX15" fmla="*/ 1275339 w 2834089"/>
              <a:gd name="connsiteY15" fmla="*/ 2442740 h 4329871"/>
              <a:gd name="connsiteX16" fmla="*/ 1106663 w 2834089"/>
              <a:gd name="connsiteY16" fmla="*/ 2380596 h 4329871"/>
              <a:gd name="connsiteX17" fmla="*/ 1017886 w 2834089"/>
              <a:gd name="connsiteY17" fmla="*/ 2274064 h 4329871"/>
              <a:gd name="connsiteX18" fmla="*/ 920232 w 2834089"/>
              <a:gd name="connsiteY18" fmla="*/ 2274064 h 4329871"/>
              <a:gd name="connsiteX19" fmla="*/ 698290 w 2834089"/>
              <a:gd name="connsiteY19" fmla="*/ 2211920 h 4329871"/>
              <a:gd name="connsiteX20" fmla="*/ 556248 w 2834089"/>
              <a:gd name="connsiteY20" fmla="*/ 2158654 h 4329871"/>
              <a:gd name="connsiteX21" fmla="*/ 378694 w 2834089"/>
              <a:gd name="connsiteY21" fmla="*/ 2256309 h 4329871"/>
              <a:gd name="connsiteX22" fmla="*/ 245529 w 2834089"/>
              <a:gd name="connsiteY22" fmla="*/ 2487128 h 4329871"/>
              <a:gd name="connsiteX23" fmla="*/ 298795 w 2834089"/>
              <a:gd name="connsiteY23" fmla="*/ 2726825 h 4329871"/>
              <a:gd name="connsiteX24" fmla="*/ 476349 w 2834089"/>
              <a:gd name="connsiteY24" fmla="*/ 2833357 h 4329871"/>
              <a:gd name="connsiteX25" fmla="*/ 698290 w 2834089"/>
              <a:gd name="connsiteY25" fmla="*/ 2851113 h 4329871"/>
              <a:gd name="connsiteX26" fmla="*/ 911354 w 2834089"/>
              <a:gd name="connsiteY26" fmla="*/ 2726825 h 4329871"/>
              <a:gd name="connsiteX27" fmla="*/ 1106663 w 2834089"/>
              <a:gd name="connsiteY27" fmla="*/ 2549272 h 4329871"/>
              <a:gd name="connsiteX28" fmla="*/ 1275339 w 2834089"/>
              <a:gd name="connsiteY28" fmla="*/ 2460495 h 4329871"/>
              <a:gd name="connsiteX29" fmla="*/ 1355238 w 2834089"/>
              <a:gd name="connsiteY29" fmla="*/ 2487128 h 4329871"/>
              <a:gd name="connsiteX30" fmla="*/ 1541669 w 2834089"/>
              <a:gd name="connsiteY30" fmla="*/ 2513761 h 4329871"/>
              <a:gd name="connsiteX31" fmla="*/ 1834632 w 2834089"/>
              <a:gd name="connsiteY31" fmla="*/ 2504884 h 4329871"/>
              <a:gd name="connsiteX32" fmla="*/ 2021063 w 2834089"/>
              <a:gd name="connsiteY32" fmla="*/ 2380596 h 4329871"/>
              <a:gd name="connsiteX33" fmla="*/ 2145351 w 2834089"/>
              <a:gd name="connsiteY33" fmla="*/ 2380596 h 4329871"/>
              <a:gd name="connsiteX34" fmla="*/ 2402803 w 2834089"/>
              <a:gd name="connsiteY34" fmla="*/ 2487128 h 4329871"/>
              <a:gd name="connsiteX35" fmla="*/ 2491580 w 2834089"/>
              <a:gd name="connsiteY35" fmla="*/ 2700192 h 4329871"/>
              <a:gd name="connsiteX36" fmla="*/ 2500457 w 2834089"/>
              <a:gd name="connsiteY36" fmla="*/ 2913256 h 4329871"/>
              <a:gd name="connsiteX37" fmla="*/ 2518213 w 2834089"/>
              <a:gd name="connsiteY37" fmla="*/ 3046421 h 4329871"/>
              <a:gd name="connsiteX38" fmla="*/ 2491580 w 2834089"/>
              <a:gd name="connsiteY38" fmla="*/ 3206219 h 4329871"/>
              <a:gd name="connsiteX39" fmla="*/ 2509335 w 2834089"/>
              <a:gd name="connsiteY39" fmla="*/ 3383773 h 4329871"/>
              <a:gd name="connsiteX40" fmla="*/ 2473824 w 2834089"/>
              <a:gd name="connsiteY40" fmla="*/ 3490305 h 4329871"/>
              <a:gd name="connsiteX41" fmla="*/ 2500457 w 2834089"/>
              <a:gd name="connsiteY41" fmla="*/ 3667858 h 4329871"/>
              <a:gd name="connsiteX42" fmla="*/ 2527090 w 2834089"/>
              <a:gd name="connsiteY42" fmla="*/ 3854289 h 4329871"/>
              <a:gd name="connsiteX43" fmla="*/ 2456069 w 2834089"/>
              <a:gd name="connsiteY43" fmla="*/ 4111742 h 4329871"/>
              <a:gd name="connsiteX44" fmla="*/ 2243005 w 2834089"/>
              <a:gd name="connsiteY44" fmla="*/ 4289295 h 4329871"/>
              <a:gd name="connsiteX45" fmla="*/ 1950042 w 2834089"/>
              <a:gd name="connsiteY45" fmla="*/ 4324806 h 4329871"/>
              <a:gd name="connsiteX46" fmla="*/ 1683712 w 2834089"/>
              <a:gd name="connsiteY46" fmla="*/ 4209396 h 4329871"/>
              <a:gd name="connsiteX47" fmla="*/ 1541669 w 2834089"/>
              <a:gd name="connsiteY47" fmla="*/ 3934188 h 4329871"/>
              <a:gd name="connsiteX48" fmla="*/ 1568302 w 2834089"/>
              <a:gd name="connsiteY48" fmla="*/ 3676736 h 4329871"/>
              <a:gd name="connsiteX49" fmla="*/ 1657079 w 2834089"/>
              <a:gd name="connsiteY49" fmla="*/ 3490305 h 4329871"/>
              <a:gd name="connsiteX50" fmla="*/ 1816877 w 2834089"/>
              <a:gd name="connsiteY50" fmla="*/ 3286118 h 4329871"/>
              <a:gd name="connsiteX51" fmla="*/ 1958919 w 2834089"/>
              <a:gd name="connsiteY51" fmla="*/ 3135198 h 4329871"/>
              <a:gd name="connsiteX52" fmla="*/ 1967797 w 2834089"/>
              <a:gd name="connsiteY52" fmla="*/ 2957645 h 4329871"/>
              <a:gd name="connsiteX53" fmla="*/ 1994430 w 2834089"/>
              <a:gd name="connsiteY53" fmla="*/ 2762336 h 4329871"/>
              <a:gd name="connsiteX54" fmla="*/ 2074329 w 2834089"/>
              <a:gd name="connsiteY54" fmla="*/ 2682437 h 4329871"/>
              <a:gd name="connsiteX55" fmla="*/ 2100962 w 2834089"/>
              <a:gd name="connsiteY55" fmla="*/ 2584783 h 4329871"/>
              <a:gd name="connsiteX56" fmla="*/ 2056574 w 2834089"/>
              <a:gd name="connsiteY56" fmla="*/ 2700192 h 4329871"/>
              <a:gd name="connsiteX57" fmla="*/ 1985552 w 2834089"/>
              <a:gd name="connsiteY57" fmla="*/ 2655804 h 4329871"/>
              <a:gd name="connsiteX58" fmla="*/ 1790244 w 2834089"/>
              <a:gd name="connsiteY58" fmla="*/ 2646926 h 4329871"/>
              <a:gd name="connsiteX59" fmla="*/ 1515036 w 2834089"/>
              <a:gd name="connsiteY59" fmla="*/ 2629171 h 4329871"/>
              <a:gd name="connsiteX60" fmla="*/ 1177685 w 2834089"/>
              <a:gd name="connsiteY60" fmla="*/ 2788969 h 4329871"/>
              <a:gd name="connsiteX61" fmla="*/ 1044519 w 2834089"/>
              <a:gd name="connsiteY61" fmla="*/ 2939889 h 4329871"/>
              <a:gd name="connsiteX62" fmla="*/ 822578 w 2834089"/>
              <a:gd name="connsiteY62" fmla="*/ 3090810 h 4329871"/>
              <a:gd name="connsiteX63" fmla="*/ 520737 w 2834089"/>
              <a:gd name="connsiteY63" fmla="*/ 3117443 h 4329871"/>
              <a:gd name="connsiteX64" fmla="*/ 183386 w 2834089"/>
              <a:gd name="connsiteY64" fmla="*/ 2984278 h 4329871"/>
              <a:gd name="connsiteX65" fmla="*/ 14710 w 2834089"/>
              <a:gd name="connsiteY65" fmla="*/ 2762336 h 4329871"/>
              <a:gd name="connsiteX66" fmla="*/ 14710 w 2834089"/>
              <a:gd name="connsiteY66" fmla="*/ 2531517 h 4329871"/>
              <a:gd name="connsiteX67" fmla="*/ 67976 w 2834089"/>
              <a:gd name="connsiteY67" fmla="*/ 2220798 h 4329871"/>
              <a:gd name="connsiteX68" fmla="*/ 183386 w 2834089"/>
              <a:gd name="connsiteY68" fmla="*/ 2043245 h 4329871"/>
              <a:gd name="connsiteX69" fmla="*/ 458593 w 2834089"/>
              <a:gd name="connsiteY69" fmla="*/ 1901202 h 4329871"/>
              <a:gd name="connsiteX70" fmla="*/ 671657 w 2834089"/>
              <a:gd name="connsiteY70" fmla="*/ 1883447 h 4329871"/>
              <a:gd name="connsiteX71" fmla="*/ 893599 w 2834089"/>
              <a:gd name="connsiteY71" fmla="*/ 1883447 h 4329871"/>
              <a:gd name="connsiteX72" fmla="*/ 1088908 w 2834089"/>
              <a:gd name="connsiteY72" fmla="*/ 1927835 h 4329871"/>
              <a:gd name="connsiteX73" fmla="*/ 1213195 w 2834089"/>
              <a:gd name="connsiteY73" fmla="*/ 1865691 h 4329871"/>
              <a:gd name="connsiteX74" fmla="*/ 1426259 w 2834089"/>
              <a:gd name="connsiteY74" fmla="*/ 1688138 h 4329871"/>
              <a:gd name="connsiteX75" fmla="*/ 1603813 w 2834089"/>
              <a:gd name="connsiteY75" fmla="*/ 1466196 h 4329871"/>
              <a:gd name="connsiteX76" fmla="*/ 1799121 w 2834089"/>
              <a:gd name="connsiteY76" fmla="*/ 1137722 h 4329871"/>
              <a:gd name="connsiteX77" fmla="*/ 1861265 w 2834089"/>
              <a:gd name="connsiteY77" fmla="*/ 889148 h 4329871"/>
              <a:gd name="connsiteX78" fmla="*/ 1816877 w 2834089"/>
              <a:gd name="connsiteY78" fmla="*/ 693839 h 4329871"/>
              <a:gd name="connsiteX79" fmla="*/ 1763611 w 2834089"/>
              <a:gd name="connsiteY79" fmla="*/ 436386 h 4329871"/>
              <a:gd name="connsiteX80" fmla="*/ 1736978 w 2834089"/>
              <a:gd name="connsiteY80" fmla="*/ 178934 h 4329871"/>
              <a:gd name="connsiteX81" fmla="*/ 1825754 w 2834089"/>
              <a:gd name="connsiteY81" fmla="*/ 28014 h 4329871"/>
              <a:gd name="connsiteX82" fmla="*/ 1967797 w 2834089"/>
              <a:gd name="connsiteY82" fmla="*/ 10258 h 4329871"/>
              <a:gd name="connsiteX83" fmla="*/ 2056574 w 2834089"/>
              <a:gd name="connsiteY83" fmla="*/ 143423 h 4329871"/>
              <a:gd name="connsiteX84" fmla="*/ 2047696 w 2834089"/>
              <a:gd name="connsiteY84" fmla="*/ 232200 h 4329871"/>
              <a:gd name="connsiteX0" fmla="*/ 2047696 w 2837334"/>
              <a:gd name="connsiteY0" fmla="*/ 232200 h 4329871"/>
              <a:gd name="connsiteX1" fmla="*/ 2021063 w 2837334"/>
              <a:gd name="connsiteY1" fmla="*/ 436386 h 4329871"/>
              <a:gd name="connsiteX2" fmla="*/ 2063071 w 2837334"/>
              <a:gd name="connsiteY2" fmla="*/ 645775 h 4329871"/>
              <a:gd name="connsiteX3" fmla="*/ 2100962 w 2837334"/>
              <a:gd name="connsiteY3" fmla="*/ 711594 h 4329871"/>
              <a:gd name="connsiteX4" fmla="*/ 2225250 w 2837334"/>
              <a:gd name="connsiteY4" fmla="*/ 667206 h 4329871"/>
              <a:gd name="connsiteX5" fmla="*/ 2427701 w 2837334"/>
              <a:gd name="connsiteY5" fmla="*/ 639926 h 4329871"/>
              <a:gd name="connsiteX6" fmla="*/ 2662636 w 2837334"/>
              <a:gd name="connsiteY6" fmla="*/ 752515 h 4329871"/>
              <a:gd name="connsiteX7" fmla="*/ 2813557 w 2837334"/>
              <a:gd name="connsiteY7" fmla="*/ 1016903 h 4329871"/>
              <a:gd name="connsiteX8" fmla="*/ 2820053 w 2837334"/>
              <a:gd name="connsiteY8" fmla="*/ 1341909 h 4329871"/>
              <a:gd name="connsiteX9" fmla="*/ 2648141 w 2837334"/>
              <a:gd name="connsiteY9" fmla="*/ 1659541 h 4329871"/>
              <a:gd name="connsiteX10" fmla="*/ 2460185 w 2837334"/>
              <a:gd name="connsiteY10" fmla="*/ 1832123 h 4329871"/>
              <a:gd name="connsiteX11" fmla="*/ 2340659 w 2837334"/>
              <a:gd name="connsiteY11" fmla="*/ 1998856 h 4329871"/>
              <a:gd name="connsiteX12" fmla="*/ 2092085 w 2837334"/>
              <a:gd name="connsiteY12" fmla="*/ 2300697 h 4329871"/>
              <a:gd name="connsiteX13" fmla="*/ 1896776 w 2837334"/>
              <a:gd name="connsiteY13" fmla="*/ 2478251 h 4329871"/>
              <a:gd name="connsiteX14" fmla="*/ 1577180 w 2837334"/>
              <a:gd name="connsiteY14" fmla="*/ 2522639 h 4329871"/>
              <a:gd name="connsiteX15" fmla="*/ 1275339 w 2837334"/>
              <a:gd name="connsiteY15" fmla="*/ 2442740 h 4329871"/>
              <a:gd name="connsiteX16" fmla="*/ 1106663 w 2837334"/>
              <a:gd name="connsiteY16" fmla="*/ 2380596 h 4329871"/>
              <a:gd name="connsiteX17" fmla="*/ 1017886 w 2837334"/>
              <a:gd name="connsiteY17" fmla="*/ 2274064 h 4329871"/>
              <a:gd name="connsiteX18" fmla="*/ 920232 w 2837334"/>
              <a:gd name="connsiteY18" fmla="*/ 2274064 h 4329871"/>
              <a:gd name="connsiteX19" fmla="*/ 698290 w 2837334"/>
              <a:gd name="connsiteY19" fmla="*/ 2211920 h 4329871"/>
              <a:gd name="connsiteX20" fmla="*/ 556248 w 2837334"/>
              <a:gd name="connsiteY20" fmla="*/ 2158654 h 4329871"/>
              <a:gd name="connsiteX21" fmla="*/ 378694 w 2837334"/>
              <a:gd name="connsiteY21" fmla="*/ 2256309 h 4329871"/>
              <a:gd name="connsiteX22" fmla="*/ 245529 w 2837334"/>
              <a:gd name="connsiteY22" fmla="*/ 2487128 h 4329871"/>
              <a:gd name="connsiteX23" fmla="*/ 298795 w 2837334"/>
              <a:gd name="connsiteY23" fmla="*/ 2726825 h 4329871"/>
              <a:gd name="connsiteX24" fmla="*/ 476349 w 2837334"/>
              <a:gd name="connsiteY24" fmla="*/ 2833357 h 4329871"/>
              <a:gd name="connsiteX25" fmla="*/ 698290 w 2837334"/>
              <a:gd name="connsiteY25" fmla="*/ 2851113 h 4329871"/>
              <a:gd name="connsiteX26" fmla="*/ 911354 w 2837334"/>
              <a:gd name="connsiteY26" fmla="*/ 2726825 h 4329871"/>
              <a:gd name="connsiteX27" fmla="*/ 1106663 w 2837334"/>
              <a:gd name="connsiteY27" fmla="*/ 2549272 h 4329871"/>
              <a:gd name="connsiteX28" fmla="*/ 1275339 w 2837334"/>
              <a:gd name="connsiteY28" fmla="*/ 2460495 h 4329871"/>
              <a:gd name="connsiteX29" fmla="*/ 1355238 w 2837334"/>
              <a:gd name="connsiteY29" fmla="*/ 2487128 h 4329871"/>
              <a:gd name="connsiteX30" fmla="*/ 1541669 w 2837334"/>
              <a:gd name="connsiteY30" fmla="*/ 2513761 h 4329871"/>
              <a:gd name="connsiteX31" fmla="*/ 1834632 w 2837334"/>
              <a:gd name="connsiteY31" fmla="*/ 2504884 h 4329871"/>
              <a:gd name="connsiteX32" fmla="*/ 2021063 w 2837334"/>
              <a:gd name="connsiteY32" fmla="*/ 2380596 h 4329871"/>
              <a:gd name="connsiteX33" fmla="*/ 2145351 w 2837334"/>
              <a:gd name="connsiteY33" fmla="*/ 2380596 h 4329871"/>
              <a:gd name="connsiteX34" fmla="*/ 2402803 w 2837334"/>
              <a:gd name="connsiteY34" fmla="*/ 2487128 h 4329871"/>
              <a:gd name="connsiteX35" fmla="*/ 2491580 w 2837334"/>
              <a:gd name="connsiteY35" fmla="*/ 2700192 h 4329871"/>
              <a:gd name="connsiteX36" fmla="*/ 2500457 w 2837334"/>
              <a:gd name="connsiteY36" fmla="*/ 2913256 h 4329871"/>
              <a:gd name="connsiteX37" fmla="*/ 2518213 w 2837334"/>
              <a:gd name="connsiteY37" fmla="*/ 3046421 h 4329871"/>
              <a:gd name="connsiteX38" fmla="*/ 2491580 w 2837334"/>
              <a:gd name="connsiteY38" fmla="*/ 3206219 h 4329871"/>
              <a:gd name="connsiteX39" fmla="*/ 2509335 w 2837334"/>
              <a:gd name="connsiteY39" fmla="*/ 3383773 h 4329871"/>
              <a:gd name="connsiteX40" fmla="*/ 2473824 w 2837334"/>
              <a:gd name="connsiteY40" fmla="*/ 3490305 h 4329871"/>
              <a:gd name="connsiteX41" fmla="*/ 2500457 w 2837334"/>
              <a:gd name="connsiteY41" fmla="*/ 3667858 h 4329871"/>
              <a:gd name="connsiteX42" fmla="*/ 2527090 w 2837334"/>
              <a:gd name="connsiteY42" fmla="*/ 3854289 h 4329871"/>
              <a:gd name="connsiteX43" fmla="*/ 2456069 w 2837334"/>
              <a:gd name="connsiteY43" fmla="*/ 4111742 h 4329871"/>
              <a:gd name="connsiteX44" fmla="*/ 2243005 w 2837334"/>
              <a:gd name="connsiteY44" fmla="*/ 4289295 h 4329871"/>
              <a:gd name="connsiteX45" fmla="*/ 1950042 w 2837334"/>
              <a:gd name="connsiteY45" fmla="*/ 4324806 h 4329871"/>
              <a:gd name="connsiteX46" fmla="*/ 1683712 w 2837334"/>
              <a:gd name="connsiteY46" fmla="*/ 4209396 h 4329871"/>
              <a:gd name="connsiteX47" fmla="*/ 1541669 w 2837334"/>
              <a:gd name="connsiteY47" fmla="*/ 3934188 h 4329871"/>
              <a:gd name="connsiteX48" fmla="*/ 1568302 w 2837334"/>
              <a:gd name="connsiteY48" fmla="*/ 3676736 h 4329871"/>
              <a:gd name="connsiteX49" fmla="*/ 1657079 w 2837334"/>
              <a:gd name="connsiteY49" fmla="*/ 3490305 h 4329871"/>
              <a:gd name="connsiteX50" fmla="*/ 1816877 w 2837334"/>
              <a:gd name="connsiteY50" fmla="*/ 3286118 h 4329871"/>
              <a:gd name="connsiteX51" fmla="*/ 1958919 w 2837334"/>
              <a:gd name="connsiteY51" fmla="*/ 3135198 h 4329871"/>
              <a:gd name="connsiteX52" fmla="*/ 1967797 w 2837334"/>
              <a:gd name="connsiteY52" fmla="*/ 2957645 h 4329871"/>
              <a:gd name="connsiteX53" fmla="*/ 1994430 w 2837334"/>
              <a:gd name="connsiteY53" fmla="*/ 2762336 h 4329871"/>
              <a:gd name="connsiteX54" fmla="*/ 2074329 w 2837334"/>
              <a:gd name="connsiteY54" fmla="*/ 2682437 h 4329871"/>
              <a:gd name="connsiteX55" fmla="*/ 2100962 w 2837334"/>
              <a:gd name="connsiteY55" fmla="*/ 2584783 h 4329871"/>
              <a:gd name="connsiteX56" fmla="*/ 2056574 w 2837334"/>
              <a:gd name="connsiteY56" fmla="*/ 2700192 h 4329871"/>
              <a:gd name="connsiteX57" fmla="*/ 1985552 w 2837334"/>
              <a:gd name="connsiteY57" fmla="*/ 2655804 h 4329871"/>
              <a:gd name="connsiteX58" fmla="*/ 1790244 w 2837334"/>
              <a:gd name="connsiteY58" fmla="*/ 2646926 h 4329871"/>
              <a:gd name="connsiteX59" fmla="*/ 1515036 w 2837334"/>
              <a:gd name="connsiteY59" fmla="*/ 2629171 h 4329871"/>
              <a:gd name="connsiteX60" fmla="*/ 1177685 w 2837334"/>
              <a:gd name="connsiteY60" fmla="*/ 2788969 h 4329871"/>
              <a:gd name="connsiteX61" fmla="*/ 1044519 w 2837334"/>
              <a:gd name="connsiteY61" fmla="*/ 2939889 h 4329871"/>
              <a:gd name="connsiteX62" fmla="*/ 822578 w 2837334"/>
              <a:gd name="connsiteY62" fmla="*/ 3090810 h 4329871"/>
              <a:gd name="connsiteX63" fmla="*/ 520737 w 2837334"/>
              <a:gd name="connsiteY63" fmla="*/ 3117443 h 4329871"/>
              <a:gd name="connsiteX64" fmla="*/ 183386 w 2837334"/>
              <a:gd name="connsiteY64" fmla="*/ 2984278 h 4329871"/>
              <a:gd name="connsiteX65" fmla="*/ 14710 w 2837334"/>
              <a:gd name="connsiteY65" fmla="*/ 2762336 h 4329871"/>
              <a:gd name="connsiteX66" fmla="*/ 14710 w 2837334"/>
              <a:gd name="connsiteY66" fmla="*/ 2531517 h 4329871"/>
              <a:gd name="connsiteX67" fmla="*/ 67976 w 2837334"/>
              <a:gd name="connsiteY67" fmla="*/ 2220798 h 4329871"/>
              <a:gd name="connsiteX68" fmla="*/ 183386 w 2837334"/>
              <a:gd name="connsiteY68" fmla="*/ 2043245 h 4329871"/>
              <a:gd name="connsiteX69" fmla="*/ 458593 w 2837334"/>
              <a:gd name="connsiteY69" fmla="*/ 1901202 h 4329871"/>
              <a:gd name="connsiteX70" fmla="*/ 671657 w 2837334"/>
              <a:gd name="connsiteY70" fmla="*/ 1883447 h 4329871"/>
              <a:gd name="connsiteX71" fmla="*/ 893599 w 2837334"/>
              <a:gd name="connsiteY71" fmla="*/ 1883447 h 4329871"/>
              <a:gd name="connsiteX72" fmla="*/ 1088908 w 2837334"/>
              <a:gd name="connsiteY72" fmla="*/ 1927835 h 4329871"/>
              <a:gd name="connsiteX73" fmla="*/ 1213195 w 2837334"/>
              <a:gd name="connsiteY73" fmla="*/ 1865691 h 4329871"/>
              <a:gd name="connsiteX74" fmla="*/ 1426259 w 2837334"/>
              <a:gd name="connsiteY74" fmla="*/ 1688138 h 4329871"/>
              <a:gd name="connsiteX75" fmla="*/ 1603813 w 2837334"/>
              <a:gd name="connsiteY75" fmla="*/ 1466196 h 4329871"/>
              <a:gd name="connsiteX76" fmla="*/ 1799121 w 2837334"/>
              <a:gd name="connsiteY76" fmla="*/ 1137722 h 4329871"/>
              <a:gd name="connsiteX77" fmla="*/ 1861265 w 2837334"/>
              <a:gd name="connsiteY77" fmla="*/ 889148 h 4329871"/>
              <a:gd name="connsiteX78" fmla="*/ 1816877 w 2837334"/>
              <a:gd name="connsiteY78" fmla="*/ 693839 h 4329871"/>
              <a:gd name="connsiteX79" fmla="*/ 1763611 w 2837334"/>
              <a:gd name="connsiteY79" fmla="*/ 436386 h 4329871"/>
              <a:gd name="connsiteX80" fmla="*/ 1736978 w 2837334"/>
              <a:gd name="connsiteY80" fmla="*/ 178934 h 4329871"/>
              <a:gd name="connsiteX81" fmla="*/ 1825754 w 2837334"/>
              <a:gd name="connsiteY81" fmla="*/ 28014 h 4329871"/>
              <a:gd name="connsiteX82" fmla="*/ 1967797 w 2837334"/>
              <a:gd name="connsiteY82" fmla="*/ 10258 h 4329871"/>
              <a:gd name="connsiteX83" fmla="*/ 2056574 w 2837334"/>
              <a:gd name="connsiteY83" fmla="*/ 143423 h 4329871"/>
              <a:gd name="connsiteX84" fmla="*/ 2047696 w 2837334"/>
              <a:gd name="connsiteY84" fmla="*/ 232200 h 4329871"/>
              <a:gd name="connsiteX0" fmla="*/ 2047696 w 2837334"/>
              <a:gd name="connsiteY0" fmla="*/ 232200 h 4329871"/>
              <a:gd name="connsiteX1" fmla="*/ 2021063 w 2837334"/>
              <a:gd name="connsiteY1" fmla="*/ 436386 h 4329871"/>
              <a:gd name="connsiteX2" fmla="*/ 2063071 w 2837334"/>
              <a:gd name="connsiteY2" fmla="*/ 645775 h 4329871"/>
              <a:gd name="connsiteX3" fmla="*/ 2100962 w 2837334"/>
              <a:gd name="connsiteY3" fmla="*/ 711594 h 4329871"/>
              <a:gd name="connsiteX4" fmla="*/ 2225250 w 2837334"/>
              <a:gd name="connsiteY4" fmla="*/ 667206 h 4329871"/>
              <a:gd name="connsiteX5" fmla="*/ 2427701 w 2837334"/>
              <a:gd name="connsiteY5" fmla="*/ 639926 h 4329871"/>
              <a:gd name="connsiteX6" fmla="*/ 2662636 w 2837334"/>
              <a:gd name="connsiteY6" fmla="*/ 752515 h 4329871"/>
              <a:gd name="connsiteX7" fmla="*/ 2813557 w 2837334"/>
              <a:gd name="connsiteY7" fmla="*/ 1016903 h 4329871"/>
              <a:gd name="connsiteX8" fmla="*/ 2820053 w 2837334"/>
              <a:gd name="connsiteY8" fmla="*/ 1341909 h 4329871"/>
              <a:gd name="connsiteX9" fmla="*/ 2648141 w 2837334"/>
              <a:gd name="connsiteY9" fmla="*/ 1659541 h 4329871"/>
              <a:gd name="connsiteX10" fmla="*/ 2460185 w 2837334"/>
              <a:gd name="connsiteY10" fmla="*/ 1832123 h 4329871"/>
              <a:gd name="connsiteX11" fmla="*/ 2340659 w 2837334"/>
              <a:gd name="connsiteY11" fmla="*/ 1998856 h 4329871"/>
              <a:gd name="connsiteX12" fmla="*/ 2153997 w 2837334"/>
              <a:gd name="connsiteY12" fmla="*/ 2243547 h 4329871"/>
              <a:gd name="connsiteX13" fmla="*/ 1896776 w 2837334"/>
              <a:gd name="connsiteY13" fmla="*/ 2478251 h 4329871"/>
              <a:gd name="connsiteX14" fmla="*/ 1577180 w 2837334"/>
              <a:gd name="connsiteY14" fmla="*/ 2522639 h 4329871"/>
              <a:gd name="connsiteX15" fmla="*/ 1275339 w 2837334"/>
              <a:gd name="connsiteY15" fmla="*/ 2442740 h 4329871"/>
              <a:gd name="connsiteX16" fmla="*/ 1106663 w 2837334"/>
              <a:gd name="connsiteY16" fmla="*/ 2380596 h 4329871"/>
              <a:gd name="connsiteX17" fmla="*/ 1017886 w 2837334"/>
              <a:gd name="connsiteY17" fmla="*/ 2274064 h 4329871"/>
              <a:gd name="connsiteX18" fmla="*/ 920232 w 2837334"/>
              <a:gd name="connsiteY18" fmla="*/ 2274064 h 4329871"/>
              <a:gd name="connsiteX19" fmla="*/ 698290 w 2837334"/>
              <a:gd name="connsiteY19" fmla="*/ 2211920 h 4329871"/>
              <a:gd name="connsiteX20" fmla="*/ 556248 w 2837334"/>
              <a:gd name="connsiteY20" fmla="*/ 2158654 h 4329871"/>
              <a:gd name="connsiteX21" fmla="*/ 378694 w 2837334"/>
              <a:gd name="connsiteY21" fmla="*/ 2256309 h 4329871"/>
              <a:gd name="connsiteX22" fmla="*/ 245529 w 2837334"/>
              <a:gd name="connsiteY22" fmla="*/ 2487128 h 4329871"/>
              <a:gd name="connsiteX23" fmla="*/ 298795 w 2837334"/>
              <a:gd name="connsiteY23" fmla="*/ 2726825 h 4329871"/>
              <a:gd name="connsiteX24" fmla="*/ 476349 w 2837334"/>
              <a:gd name="connsiteY24" fmla="*/ 2833357 h 4329871"/>
              <a:gd name="connsiteX25" fmla="*/ 698290 w 2837334"/>
              <a:gd name="connsiteY25" fmla="*/ 2851113 h 4329871"/>
              <a:gd name="connsiteX26" fmla="*/ 911354 w 2837334"/>
              <a:gd name="connsiteY26" fmla="*/ 2726825 h 4329871"/>
              <a:gd name="connsiteX27" fmla="*/ 1106663 w 2837334"/>
              <a:gd name="connsiteY27" fmla="*/ 2549272 h 4329871"/>
              <a:gd name="connsiteX28" fmla="*/ 1275339 w 2837334"/>
              <a:gd name="connsiteY28" fmla="*/ 2460495 h 4329871"/>
              <a:gd name="connsiteX29" fmla="*/ 1355238 w 2837334"/>
              <a:gd name="connsiteY29" fmla="*/ 2487128 h 4329871"/>
              <a:gd name="connsiteX30" fmla="*/ 1541669 w 2837334"/>
              <a:gd name="connsiteY30" fmla="*/ 2513761 h 4329871"/>
              <a:gd name="connsiteX31" fmla="*/ 1834632 w 2837334"/>
              <a:gd name="connsiteY31" fmla="*/ 2504884 h 4329871"/>
              <a:gd name="connsiteX32" fmla="*/ 2021063 w 2837334"/>
              <a:gd name="connsiteY32" fmla="*/ 2380596 h 4329871"/>
              <a:gd name="connsiteX33" fmla="*/ 2145351 w 2837334"/>
              <a:gd name="connsiteY33" fmla="*/ 2380596 h 4329871"/>
              <a:gd name="connsiteX34" fmla="*/ 2402803 w 2837334"/>
              <a:gd name="connsiteY34" fmla="*/ 2487128 h 4329871"/>
              <a:gd name="connsiteX35" fmla="*/ 2491580 w 2837334"/>
              <a:gd name="connsiteY35" fmla="*/ 2700192 h 4329871"/>
              <a:gd name="connsiteX36" fmla="*/ 2500457 w 2837334"/>
              <a:gd name="connsiteY36" fmla="*/ 2913256 h 4329871"/>
              <a:gd name="connsiteX37" fmla="*/ 2518213 w 2837334"/>
              <a:gd name="connsiteY37" fmla="*/ 3046421 h 4329871"/>
              <a:gd name="connsiteX38" fmla="*/ 2491580 w 2837334"/>
              <a:gd name="connsiteY38" fmla="*/ 3206219 h 4329871"/>
              <a:gd name="connsiteX39" fmla="*/ 2509335 w 2837334"/>
              <a:gd name="connsiteY39" fmla="*/ 3383773 h 4329871"/>
              <a:gd name="connsiteX40" fmla="*/ 2473824 w 2837334"/>
              <a:gd name="connsiteY40" fmla="*/ 3490305 h 4329871"/>
              <a:gd name="connsiteX41" fmla="*/ 2500457 w 2837334"/>
              <a:gd name="connsiteY41" fmla="*/ 3667858 h 4329871"/>
              <a:gd name="connsiteX42" fmla="*/ 2527090 w 2837334"/>
              <a:gd name="connsiteY42" fmla="*/ 3854289 h 4329871"/>
              <a:gd name="connsiteX43" fmla="*/ 2456069 w 2837334"/>
              <a:gd name="connsiteY43" fmla="*/ 4111742 h 4329871"/>
              <a:gd name="connsiteX44" fmla="*/ 2243005 w 2837334"/>
              <a:gd name="connsiteY44" fmla="*/ 4289295 h 4329871"/>
              <a:gd name="connsiteX45" fmla="*/ 1950042 w 2837334"/>
              <a:gd name="connsiteY45" fmla="*/ 4324806 h 4329871"/>
              <a:gd name="connsiteX46" fmla="*/ 1683712 w 2837334"/>
              <a:gd name="connsiteY46" fmla="*/ 4209396 h 4329871"/>
              <a:gd name="connsiteX47" fmla="*/ 1541669 w 2837334"/>
              <a:gd name="connsiteY47" fmla="*/ 3934188 h 4329871"/>
              <a:gd name="connsiteX48" fmla="*/ 1568302 w 2837334"/>
              <a:gd name="connsiteY48" fmla="*/ 3676736 h 4329871"/>
              <a:gd name="connsiteX49" fmla="*/ 1657079 w 2837334"/>
              <a:gd name="connsiteY49" fmla="*/ 3490305 h 4329871"/>
              <a:gd name="connsiteX50" fmla="*/ 1816877 w 2837334"/>
              <a:gd name="connsiteY50" fmla="*/ 3286118 h 4329871"/>
              <a:gd name="connsiteX51" fmla="*/ 1958919 w 2837334"/>
              <a:gd name="connsiteY51" fmla="*/ 3135198 h 4329871"/>
              <a:gd name="connsiteX52" fmla="*/ 1967797 w 2837334"/>
              <a:gd name="connsiteY52" fmla="*/ 2957645 h 4329871"/>
              <a:gd name="connsiteX53" fmla="*/ 1994430 w 2837334"/>
              <a:gd name="connsiteY53" fmla="*/ 2762336 h 4329871"/>
              <a:gd name="connsiteX54" fmla="*/ 2074329 w 2837334"/>
              <a:gd name="connsiteY54" fmla="*/ 2682437 h 4329871"/>
              <a:gd name="connsiteX55" fmla="*/ 2100962 w 2837334"/>
              <a:gd name="connsiteY55" fmla="*/ 2584783 h 4329871"/>
              <a:gd name="connsiteX56" fmla="*/ 2056574 w 2837334"/>
              <a:gd name="connsiteY56" fmla="*/ 2700192 h 4329871"/>
              <a:gd name="connsiteX57" fmla="*/ 1985552 w 2837334"/>
              <a:gd name="connsiteY57" fmla="*/ 2655804 h 4329871"/>
              <a:gd name="connsiteX58" fmla="*/ 1790244 w 2837334"/>
              <a:gd name="connsiteY58" fmla="*/ 2646926 h 4329871"/>
              <a:gd name="connsiteX59" fmla="*/ 1515036 w 2837334"/>
              <a:gd name="connsiteY59" fmla="*/ 2629171 h 4329871"/>
              <a:gd name="connsiteX60" fmla="*/ 1177685 w 2837334"/>
              <a:gd name="connsiteY60" fmla="*/ 2788969 h 4329871"/>
              <a:gd name="connsiteX61" fmla="*/ 1044519 w 2837334"/>
              <a:gd name="connsiteY61" fmla="*/ 2939889 h 4329871"/>
              <a:gd name="connsiteX62" fmla="*/ 822578 w 2837334"/>
              <a:gd name="connsiteY62" fmla="*/ 3090810 h 4329871"/>
              <a:gd name="connsiteX63" fmla="*/ 520737 w 2837334"/>
              <a:gd name="connsiteY63" fmla="*/ 3117443 h 4329871"/>
              <a:gd name="connsiteX64" fmla="*/ 183386 w 2837334"/>
              <a:gd name="connsiteY64" fmla="*/ 2984278 h 4329871"/>
              <a:gd name="connsiteX65" fmla="*/ 14710 w 2837334"/>
              <a:gd name="connsiteY65" fmla="*/ 2762336 h 4329871"/>
              <a:gd name="connsiteX66" fmla="*/ 14710 w 2837334"/>
              <a:gd name="connsiteY66" fmla="*/ 2531517 h 4329871"/>
              <a:gd name="connsiteX67" fmla="*/ 67976 w 2837334"/>
              <a:gd name="connsiteY67" fmla="*/ 2220798 h 4329871"/>
              <a:gd name="connsiteX68" fmla="*/ 183386 w 2837334"/>
              <a:gd name="connsiteY68" fmla="*/ 2043245 h 4329871"/>
              <a:gd name="connsiteX69" fmla="*/ 458593 w 2837334"/>
              <a:gd name="connsiteY69" fmla="*/ 1901202 h 4329871"/>
              <a:gd name="connsiteX70" fmla="*/ 671657 w 2837334"/>
              <a:gd name="connsiteY70" fmla="*/ 1883447 h 4329871"/>
              <a:gd name="connsiteX71" fmla="*/ 893599 w 2837334"/>
              <a:gd name="connsiteY71" fmla="*/ 1883447 h 4329871"/>
              <a:gd name="connsiteX72" fmla="*/ 1088908 w 2837334"/>
              <a:gd name="connsiteY72" fmla="*/ 1927835 h 4329871"/>
              <a:gd name="connsiteX73" fmla="*/ 1213195 w 2837334"/>
              <a:gd name="connsiteY73" fmla="*/ 1865691 h 4329871"/>
              <a:gd name="connsiteX74" fmla="*/ 1426259 w 2837334"/>
              <a:gd name="connsiteY74" fmla="*/ 1688138 h 4329871"/>
              <a:gd name="connsiteX75" fmla="*/ 1603813 w 2837334"/>
              <a:gd name="connsiteY75" fmla="*/ 1466196 h 4329871"/>
              <a:gd name="connsiteX76" fmla="*/ 1799121 w 2837334"/>
              <a:gd name="connsiteY76" fmla="*/ 1137722 h 4329871"/>
              <a:gd name="connsiteX77" fmla="*/ 1861265 w 2837334"/>
              <a:gd name="connsiteY77" fmla="*/ 889148 h 4329871"/>
              <a:gd name="connsiteX78" fmla="*/ 1816877 w 2837334"/>
              <a:gd name="connsiteY78" fmla="*/ 693839 h 4329871"/>
              <a:gd name="connsiteX79" fmla="*/ 1763611 w 2837334"/>
              <a:gd name="connsiteY79" fmla="*/ 436386 h 4329871"/>
              <a:gd name="connsiteX80" fmla="*/ 1736978 w 2837334"/>
              <a:gd name="connsiteY80" fmla="*/ 178934 h 4329871"/>
              <a:gd name="connsiteX81" fmla="*/ 1825754 w 2837334"/>
              <a:gd name="connsiteY81" fmla="*/ 28014 h 4329871"/>
              <a:gd name="connsiteX82" fmla="*/ 1967797 w 2837334"/>
              <a:gd name="connsiteY82" fmla="*/ 10258 h 4329871"/>
              <a:gd name="connsiteX83" fmla="*/ 2056574 w 2837334"/>
              <a:gd name="connsiteY83" fmla="*/ 143423 h 4329871"/>
              <a:gd name="connsiteX84" fmla="*/ 2047696 w 2837334"/>
              <a:gd name="connsiteY84" fmla="*/ 232200 h 4329871"/>
              <a:gd name="connsiteX0" fmla="*/ 2047696 w 2837334"/>
              <a:gd name="connsiteY0" fmla="*/ 232200 h 4329871"/>
              <a:gd name="connsiteX1" fmla="*/ 2021063 w 2837334"/>
              <a:gd name="connsiteY1" fmla="*/ 436386 h 4329871"/>
              <a:gd name="connsiteX2" fmla="*/ 2063071 w 2837334"/>
              <a:gd name="connsiteY2" fmla="*/ 645775 h 4329871"/>
              <a:gd name="connsiteX3" fmla="*/ 2100962 w 2837334"/>
              <a:gd name="connsiteY3" fmla="*/ 711594 h 4329871"/>
              <a:gd name="connsiteX4" fmla="*/ 2225250 w 2837334"/>
              <a:gd name="connsiteY4" fmla="*/ 667206 h 4329871"/>
              <a:gd name="connsiteX5" fmla="*/ 2427701 w 2837334"/>
              <a:gd name="connsiteY5" fmla="*/ 639926 h 4329871"/>
              <a:gd name="connsiteX6" fmla="*/ 2662636 w 2837334"/>
              <a:gd name="connsiteY6" fmla="*/ 752515 h 4329871"/>
              <a:gd name="connsiteX7" fmla="*/ 2813557 w 2837334"/>
              <a:gd name="connsiteY7" fmla="*/ 1016903 h 4329871"/>
              <a:gd name="connsiteX8" fmla="*/ 2820053 w 2837334"/>
              <a:gd name="connsiteY8" fmla="*/ 1341909 h 4329871"/>
              <a:gd name="connsiteX9" fmla="*/ 2648141 w 2837334"/>
              <a:gd name="connsiteY9" fmla="*/ 1659541 h 4329871"/>
              <a:gd name="connsiteX10" fmla="*/ 2460185 w 2837334"/>
              <a:gd name="connsiteY10" fmla="*/ 1832123 h 4329871"/>
              <a:gd name="connsiteX11" fmla="*/ 2340659 w 2837334"/>
              <a:gd name="connsiteY11" fmla="*/ 1998856 h 4329871"/>
              <a:gd name="connsiteX12" fmla="*/ 2153997 w 2837334"/>
              <a:gd name="connsiteY12" fmla="*/ 2243547 h 4329871"/>
              <a:gd name="connsiteX13" fmla="*/ 1896776 w 2837334"/>
              <a:gd name="connsiteY13" fmla="*/ 2478251 h 4329871"/>
              <a:gd name="connsiteX14" fmla="*/ 1577180 w 2837334"/>
              <a:gd name="connsiteY14" fmla="*/ 2522639 h 4329871"/>
              <a:gd name="connsiteX15" fmla="*/ 1275339 w 2837334"/>
              <a:gd name="connsiteY15" fmla="*/ 2442740 h 4329871"/>
              <a:gd name="connsiteX16" fmla="*/ 1106663 w 2837334"/>
              <a:gd name="connsiteY16" fmla="*/ 2380596 h 4329871"/>
              <a:gd name="connsiteX17" fmla="*/ 1017886 w 2837334"/>
              <a:gd name="connsiteY17" fmla="*/ 2274064 h 4329871"/>
              <a:gd name="connsiteX18" fmla="*/ 920232 w 2837334"/>
              <a:gd name="connsiteY18" fmla="*/ 2274064 h 4329871"/>
              <a:gd name="connsiteX19" fmla="*/ 698290 w 2837334"/>
              <a:gd name="connsiteY19" fmla="*/ 2211920 h 4329871"/>
              <a:gd name="connsiteX20" fmla="*/ 556248 w 2837334"/>
              <a:gd name="connsiteY20" fmla="*/ 2158654 h 4329871"/>
              <a:gd name="connsiteX21" fmla="*/ 378694 w 2837334"/>
              <a:gd name="connsiteY21" fmla="*/ 2256309 h 4329871"/>
              <a:gd name="connsiteX22" fmla="*/ 245529 w 2837334"/>
              <a:gd name="connsiteY22" fmla="*/ 2487128 h 4329871"/>
              <a:gd name="connsiteX23" fmla="*/ 298795 w 2837334"/>
              <a:gd name="connsiteY23" fmla="*/ 2726825 h 4329871"/>
              <a:gd name="connsiteX24" fmla="*/ 476349 w 2837334"/>
              <a:gd name="connsiteY24" fmla="*/ 2833357 h 4329871"/>
              <a:gd name="connsiteX25" fmla="*/ 698290 w 2837334"/>
              <a:gd name="connsiteY25" fmla="*/ 2851113 h 4329871"/>
              <a:gd name="connsiteX26" fmla="*/ 911354 w 2837334"/>
              <a:gd name="connsiteY26" fmla="*/ 2726825 h 4329871"/>
              <a:gd name="connsiteX27" fmla="*/ 1106663 w 2837334"/>
              <a:gd name="connsiteY27" fmla="*/ 2549272 h 4329871"/>
              <a:gd name="connsiteX28" fmla="*/ 1275339 w 2837334"/>
              <a:gd name="connsiteY28" fmla="*/ 2460495 h 4329871"/>
              <a:gd name="connsiteX29" fmla="*/ 1355238 w 2837334"/>
              <a:gd name="connsiteY29" fmla="*/ 2487128 h 4329871"/>
              <a:gd name="connsiteX30" fmla="*/ 1541669 w 2837334"/>
              <a:gd name="connsiteY30" fmla="*/ 2513761 h 4329871"/>
              <a:gd name="connsiteX31" fmla="*/ 1834632 w 2837334"/>
              <a:gd name="connsiteY31" fmla="*/ 2504884 h 4329871"/>
              <a:gd name="connsiteX32" fmla="*/ 2044875 w 2837334"/>
              <a:gd name="connsiteY32" fmla="*/ 2371071 h 4329871"/>
              <a:gd name="connsiteX33" fmla="*/ 2145351 w 2837334"/>
              <a:gd name="connsiteY33" fmla="*/ 2380596 h 4329871"/>
              <a:gd name="connsiteX34" fmla="*/ 2402803 w 2837334"/>
              <a:gd name="connsiteY34" fmla="*/ 2487128 h 4329871"/>
              <a:gd name="connsiteX35" fmla="*/ 2491580 w 2837334"/>
              <a:gd name="connsiteY35" fmla="*/ 2700192 h 4329871"/>
              <a:gd name="connsiteX36" fmla="*/ 2500457 w 2837334"/>
              <a:gd name="connsiteY36" fmla="*/ 2913256 h 4329871"/>
              <a:gd name="connsiteX37" fmla="*/ 2518213 w 2837334"/>
              <a:gd name="connsiteY37" fmla="*/ 3046421 h 4329871"/>
              <a:gd name="connsiteX38" fmla="*/ 2491580 w 2837334"/>
              <a:gd name="connsiteY38" fmla="*/ 3206219 h 4329871"/>
              <a:gd name="connsiteX39" fmla="*/ 2509335 w 2837334"/>
              <a:gd name="connsiteY39" fmla="*/ 3383773 h 4329871"/>
              <a:gd name="connsiteX40" fmla="*/ 2473824 w 2837334"/>
              <a:gd name="connsiteY40" fmla="*/ 3490305 h 4329871"/>
              <a:gd name="connsiteX41" fmla="*/ 2500457 w 2837334"/>
              <a:gd name="connsiteY41" fmla="*/ 3667858 h 4329871"/>
              <a:gd name="connsiteX42" fmla="*/ 2527090 w 2837334"/>
              <a:gd name="connsiteY42" fmla="*/ 3854289 h 4329871"/>
              <a:gd name="connsiteX43" fmla="*/ 2456069 w 2837334"/>
              <a:gd name="connsiteY43" fmla="*/ 4111742 h 4329871"/>
              <a:gd name="connsiteX44" fmla="*/ 2243005 w 2837334"/>
              <a:gd name="connsiteY44" fmla="*/ 4289295 h 4329871"/>
              <a:gd name="connsiteX45" fmla="*/ 1950042 w 2837334"/>
              <a:gd name="connsiteY45" fmla="*/ 4324806 h 4329871"/>
              <a:gd name="connsiteX46" fmla="*/ 1683712 w 2837334"/>
              <a:gd name="connsiteY46" fmla="*/ 4209396 h 4329871"/>
              <a:gd name="connsiteX47" fmla="*/ 1541669 w 2837334"/>
              <a:gd name="connsiteY47" fmla="*/ 3934188 h 4329871"/>
              <a:gd name="connsiteX48" fmla="*/ 1568302 w 2837334"/>
              <a:gd name="connsiteY48" fmla="*/ 3676736 h 4329871"/>
              <a:gd name="connsiteX49" fmla="*/ 1657079 w 2837334"/>
              <a:gd name="connsiteY49" fmla="*/ 3490305 h 4329871"/>
              <a:gd name="connsiteX50" fmla="*/ 1816877 w 2837334"/>
              <a:gd name="connsiteY50" fmla="*/ 3286118 h 4329871"/>
              <a:gd name="connsiteX51" fmla="*/ 1958919 w 2837334"/>
              <a:gd name="connsiteY51" fmla="*/ 3135198 h 4329871"/>
              <a:gd name="connsiteX52" fmla="*/ 1967797 w 2837334"/>
              <a:gd name="connsiteY52" fmla="*/ 2957645 h 4329871"/>
              <a:gd name="connsiteX53" fmla="*/ 1994430 w 2837334"/>
              <a:gd name="connsiteY53" fmla="*/ 2762336 h 4329871"/>
              <a:gd name="connsiteX54" fmla="*/ 2074329 w 2837334"/>
              <a:gd name="connsiteY54" fmla="*/ 2682437 h 4329871"/>
              <a:gd name="connsiteX55" fmla="*/ 2100962 w 2837334"/>
              <a:gd name="connsiteY55" fmla="*/ 2584783 h 4329871"/>
              <a:gd name="connsiteX56" fmla="*/ 2056574 w 2837334"/>
              <a:gd name="connsiteY56" fmla="*/ 2700192 h 4329871"/>
              <a:gd name="connsiteX57" fmla="*/ 1985552 w 2837334"/>
              <a:gd name="connsiteY57" fmla="*/ 2655804 h 4329871"/>
              <a:gd name="connsiteX58" fmla="*/ 1790244 w 2837334"/>
              <a:gd name="connsiteY58" fmla="*/ 2646926 h 4329871"/>
              <a:gd name="connsiteX59" fmla="*/ 1515036 w 2837334"/>
              <a:gd name="connsiteY59" fmla="*/ 2629171 h 4329871"/>
              <a:gd name="connsiteX60" fmla="*/ 1177685 w 2837334"/>
              <a:gd name="connsiteY60" fmla="*/ 2788969 h 4329871"/>
              <a:gd name="connsiteX61" fmla="*/ 1044519 w 2837334"/>
              <a:gd name="connsiteY61" fmla="*/ 2939889 h 4329871"/>
              <a:gd name="connsiteX62" fmla="*/ 822578 w 2837334"/>
              <a:gd name="connsiteY62" fmla="*/ 3090810 h 4329871"/>
              <a:gd name="connsiteX63" fmla="*/ 520737 w 2837334"/>
              <a:gd name="connsiteY63" fmla="*/ 3117443 h 4329871"/>
              <a:gd name="connsiteX64" fmla="*/ 183386 w 2837334"/>
              <a:gd name="connsiteY64" fmla="*/ 2984278 h 4329871"/>
              <a:gd name="connsiteX65" fmla="*/ 14710 w 2837334"/>
              <a:gd name="connsiteY65" fmla="*/ 2762336 h 4329871"/>
              <a:gd name="connsiteX66" fmla="*/ 14710 w 2837334"/>
              <a:gd name="connsiteY66" fmla="*/ 2531517 h 4329871"/>
              <a:gd name="connsiteX67" fmla="*/ 67976 w 2837334"/>
              <a:gd name="connsiteY67" fmla="*/ 2220798 h 4329871"/>
              <a:gd name="connsiteX68" fmla="*/ 183386 w 2837334"/>
              <a:gd name="connsiteY68" fmla="*/ 2043245 h 4329871"/>
              <a:gd name="connsiteX69" fmla="*/ 458593 w 2837334"/>
              <a:gd name="connsiteY69" fmla="*/ 1901202 h 4329871"/>
              <a:gd name="connsiteX70" fmla="*/ 671657 w 2837334"/>
              <a:gd name="connsiteY70" fmla="*/ 1883447 h 4329871"/>
              <a:gd name="connsiteX71" fmla="*/ 893599 w 2837334"/>
              <a:gd name="connsiteY71" fmla="*/ 1883447 h 4329871"/>
              <a:gd name="connsiteX72" fmla="*/ 1088908 w 2837334"/>
              <a:gd name="connsiteY72" fmla="*/ 1927835 h 4329871"/>
              <a:gd name="connsiteX73" fmla="*/ 1213195 w 2837334"/>
              <a:gd name="connsiteY73" fmla="*/ 1865691 h 4329871"/>
              <a:gd name="connsiteX74" fmla="*/ 1426259 w 2837334"/>
              <a:gd name="connsiteY74" fmla="*/ 1688138 h 4329871"/>
              <a:gd name="connsiteX75" fmla="*/ 1603813 w 2837334"/>
              <a:gd name="connsiteY75" fmla="*/ 1466196 h 4329871"/>
              <a:gd name="connsiteX76" fmla="*/ 1799121 w 2837334"/>
              <a:gd name="connsiteY76" fmla="*/ 1137722 h 4329871"/>
              <a:gd name="connsiteX77" fmla="*/ 1861265 w 2837334"/>
              <a:gd name="connsiteY77" fmla="*/ 889148 h 4329871"/>
              <a:gd name="connsiteX78" fmla="*/ 1816877 w 2837334"/>
              <a:gd name="connsiteY78" fmla="*/ 693839 h 4329871"/>
              <a:gd name="connsiteX79" fmla="*/ 1763611 w 2837334"/>
              <a:gd name="connsiteY79" fmla="*/ 436386 h 4329871"/>
              <a:gd name="connsiteX80" fmla="*/ 1736978 w 2837334"/>
              <a:gd name="connsiteY80" fmla="*/ 178934 h 4329871"/>
              <a:gd name="connsiteX81" fmla="*/ 1825754 w 2837334"/>
              <a:gd name="connsiteY81" fmla="*/ 28014 h 4329871"/>
              <a:gd name="connsiteX82" fmla="*/ 1967797 w 2837334"/>
              <a:gd name="connsiteY82" fmla="*/ 10258 h 4329871"/>
              <a:gd name="connsiteX83" fmla="*/ 2056574 w 2837334"/>
              <a:gd name="connsiteY83" fmla="*/ 143423 h 4329871"/>
              <a:gd name="connsiteX84" fmla="*/ 2047696 w 2837334"/>
              <a:gd name="connsiteY84" fmla="*/ 232200 h 4329871"/>
              <a:gd name="connsiteX0" fmla="*/ 2047696 w 2837334"/>
              <a:gd name="connsiteY0" fmla="*/ 232200 h 4329871"/>
              <a:gd name="connsiteX1" fmla="*/ 2021063 w 2837334"/>
              <a:gd name="connsiteY1" fmla="*/ 436386 h 4329871"/>
              <a:gd name="connsiteX2" fmla="*/ 2063071 w 2837334"/>
              <a:gd name="connsiteY2" fmla="*/ 645775 h 4329871"/>
              <a:gd name="connsiteX3" fmla="*/ 2100962 w 2837334"/>
              <a:gd name="connsiteY3" fmla="*/ 711594 h 4329871"/>
              <a:gd name="connsiteX4" fmla="*/ 2225250 w 2837334"/>
              <a:gd name="connsiteY4" fmla="*/ 667206 h 4329871"/>
              <a:gd name="connsiteX5" fmla="*/ 2427701 w 2837334"/>
              <a:gd name="connsiteY5" fmla="*/ 639926 h 4329871"/>
              <a:gd name="connsiteX6" fmla="*/ 2662636 w 2837334"/>
              <a:gd name="connsiteY6" fmla="*/ 752515 h 4329871"/>
              <a:gd name="connsiteX7" fmla="*/ 2813557 w 2837334"/>
              <a:gd name="connsiteY7" fmla="*/ 1016903 h 4329871"/>
              <a:gd name="connsiteX8" fmla="*/ 2820053 w 2837334"/>
              <a:gd name="connsiteY8" fmla="*/ 1341909 h 4329871"/>
              <a:gd name="connsiteX9" fmla="*/ 2648141 w 2837334"/>
              <a:gd name="connsiteY9" fmla="*/ 1659541 h 4329871"/>
              <a:gd name="connsiteX10" fmla="*/ 2460185 w 2837334"/>
              <a:gd name="connsiteY10" fmla="*/ 1832123 h 4329871"/>
              <a:gd name="connsiteX11" fmla="*/ 2340659 w 2837334"/>
              <a:gd name="connsiteY11" fmla="*/ 1998856 h 4329871"/>
              <a:gd name="connsiteX12" fmla="*/ 2153997 w 2837334"/>
              <a:gd name="connsiteY12" fmla="*/ 2243547 h 4329871"/>
              <a:gd name="connsiteX13" fmla="*/ 1896776 w 2837334"/>
              <a:gd name="connsiteY13" fmla="*/ 2478251 h 4329871"/>
              <a:gd name="connsiteX14" fmla="*/ 1577180 w 2837334"/>
              <a:gd name="connsiteY14" fmla="*/ 2522639 h 4329871"/>
              <a:gd name="connsiteX15" fmla="*/ 1275339 w 2837334"/>
              <a:gd name="connsiteY15" fmla="*/ 2442740 h 4329871"/>
              <a:gd name="connsiteX16" fmla="*/ 1106663 w 2837334"/>
              <a:gd name="connsiteY16" fmla="*/ 2380596 h 4329871"/>
              <a:gd name="connsiteX17" fmla="*/ 1017886 w 2837334"/>
              <a:gd name="connsiteY17" fmla="*/ 2274064 h 4329871"/>
              <a:gd name="connsiteX18" fmla="*/ 920232 w 2837334"/>
              <a:gd name="connsiteY18" fmla="*/ 2274064 h 4329871"/>
              <a:gd name="connsiteX19" fmla="*/ 698290 w 2837334"/>
              <a:gd name="connsiteY19" fmla="*/ 2211920 h 4329871"/>
              <a:gd name="connsiteX20" fmla="*/ 556248 w 2837334"/>
              <a:gd name="connsiteY20" fmla="*/ 2158654 h 4329871"/>
              <a:gd name="connsiteX21" fmla="*/ 378694 w 2837334"/>
              <a:gd name="connsiteY21" fmla="*/ 2256309 h 4329871"/>
              <a:gd name="connsiteX22" fmla="*/ 245529 w 2837334"/>
              <a:gd name="connsiteY22" fmla="*/ 2487128 h 4329871"/>
              <a:gd name="connsiteX23" fmla="*/ 298795 w 2837334"/>
              <a:gd name="connsiteY23" fmla="*/ 2726825 h 4329871"/>
              <a:gd name="connsiteX24" fmla="*/ 476349 w 2837334"/>
              <a:gd name="connsiteY24" fmla="*/ 2833357 h 4329871"/>
              <a:gd name="connsiteX25" fmla="*/ 698290 w 2837334"/>
              <a:gd name="connsiteY25" fmla="*/ 2851113 h 4329871"/>
              <a:gd name="connsiteX26" fmla="*/ 911354 w 2837334"/>
              <a:gd name="connsiteY26" fmla="*/ 2726825 h 4329871"/>
              <a:gd name="connsiteX27" fmla="*/ 1106663 w 2837334"/>
              <a:gd name="connsiteY27" fmla="*/ 2549272 h 4329871"/>
              <a:gd name="connsiteX28" fmla="*/ 1275339 w 2837334"/>
              <a:gd name="connsiteY28" fmla="*/ 2460495 h 4329871"/>
              <a:gd name="connsiteX29" fmla="*/ 1355238 w 2837334"/>
              <a:gd name="connsiteY29" fmla="*/ 2487128 h 4329871"/>
              <a:gd name="connsiteX30" fmla="*/ 1541669 w 2837334"/>
              <a:gd name="connsiteY30" fmla="*/ 2513761 h 4329871"/>
              <a:gd name="connsiteX31" fmla="*/ 1834632 w 2837334"/>
              <a:gd name="connsiteY31" fmla="*/ 2504884 h 4329871"/>
              <a:gd name="connsiteX32" fmla="*/ 2044875 w 2837334"/>
              <a:gd name="connsiteY32" fmla="*/ 2371071 h 4329871"/>
              <a:gd name="connsiteX33" fmla="*/ 2145351 w 2837334"/>
              <a:gd name="connsiteY33" fmla="*/ 2380596 h 4329871"/>
              <a:gd name="connsiteX34" fmla="*/ 2402803 w 2837334"/>
              <a:gd name="connsiteY34" fmla="*/ 2487128 h 4329871"/>
              <a:gd name="connsiteX35" fmla="*/ 2491580 w 2837334"/>
              <a:gd name="connsiteY35" fmla="*/ 2700192 h 4329871"/>
              <a:gd name="connsiteX36" fmla="*/ 2500457 w 2837334"/>
              <a:gd name="connsiteY36" fmla="*/ 2913256 h 4329871"/>
              <a:gd name="connsiteX37" fmla="*/ 2518213 w 2837334"/>
              <a:gd name="connsiteY37" fmla="*/ 3046421 h 4329871"/>
              <a:gd name="connsiteX38" fmla="*/ 2491580 w 2837334"/>
              <a:gd name="connsiteY38" fmla="*/ 3206219 h 4329871"/>
              <a:gd name="connsiteX39" fmla="*/ 2509335 w 2837334"/>
              <a:gd name="connsiteY39" fmla="*/ 3383773 h 4329871"/>
              <a:gd name="connsiteX40" fmla="*/ 2473824 w 2837334"/>
              <a:gd name="connsiteY40" fmla="*/ 3490305 h 4329871"/>
              <a:gd name="connsiteX41" fmla="*/ 2500457 w 2837334"/>
              <a:gd name="connsiteY41" fmla="*/ 3667858 h 4329871"/>
              <a:gd name="connsiteX42" fmla="*/ 2527090 w 2837334"/>
              <a:gd name="connsiteY42" fmla="*/ 3854289 h 4329871"/>
              <a:gd name="connsiteX43" fmla="*/ 2456069 w 2837334"/>
              <a:gd name="connsiteY43" fmla="*/ 4111742 h 4329871"/>
              <a:gd name="connsiteX44" fmla="*/ 2243005 w 2837334"/>
              <a:gd name="connsiteY44" fmla="*/ 4289295 h 4329871"/>
              <a:gd name="connsiteX45" fmla="*/ 1950042 w 2837334"/>
              <a:gd name="connsiteY45" fmla="*/ 4324806 h 4329871"/>
              <a:gd name="connsiteX46" fmla="*/ 1683712 w 2837334"/>
              <a:gd name="connsiteY46" fmla="*/ 4209396 h 4329871"/>
              <a:gd name="connsiteX47" fmla="*/ 1541669 w 2837334"/>
              <a:gd name="connsiteY47" fmla="*/ 3934188 h 4329871"/>
              <a:gd name="connsiteX48" fmla="*/ 1568302 w 2837334"/>
              <a:gd name="connsiteY48" fmla="*/ 3676736 h 4329871"/>
              <a:gd name="connsiteX49" fmla="*/ 1657079 w 2837334"/>
              <a:gd name="connsiteY49" fmla="*/ 3490305 h 4329871"/>
              <a:gd name="connsiteX50" fmla="*/ 1816877 w 2837334"/>
              <a:gd name="connsiteY50" fmla="*/ 3286118 h 4329871"/>
              <a:gd name="connsiteX51" fmla="*/ 1958919 w 2837334"/>
              <a:gd name="connsiteY51" fmla="*/ 3135198 h 4329871"/>
              <a:gd name="connsiteX52" fmla="*/ 1967797 w 2837334"/>
              <a:gd name="connsiteY52" fmla="*/ 2957645 h 4329871"/>
              <a:gd name="connsiteX53" fmla="*/ 1994430 w 2837334"/>
              <a:gd name="connsiteY53" fmla="*/ 2762336 h 4329871"/>
              <a:gd name="connsiteX54" fmla="*/ 2074329 w 2837334"/>
              <a:gd name="connsiteY54" fmla="*/ 2682437 h 4329871"/>
              <a:gd name="connsiteX55" fmla="*/ 2100962 w 2837334"/>
              <a:gd name="connsiteY55" fmla="*/ 2584783 h 4329871"/>
              <a:gd name="connsiteX56" fmla="*/ 2056574 w 2837334"/>
              <a:gd name="connsiteY56" fmla="*/ 2700192 h 4329871"/>
              <a:gd name="connsiteX57" fmla="*/ 1985552 w 2837334"/>
              <a:gd name="connsiteY57" fmla="*/ 2655804 h 4329871"/>
              <a:gd name="connsiteX58" fmla="*/ 1790244 w 2837334"/>
              <a:gd name="connsiteY58" fmla="*/ 2646926 h 4329871"/>
              <a:gd name="connsiteX59" fmla="*/ 1515036 w 2837334"/>
              <a:gd name="connsiteY59" fmla="*/ 2629171 h 4329871"/>
              <a:gd name="connsiteX60" fmla="*/ 1177685 w 2837334"/>
              <a:gd name="connsiteY60" fmla="*/ 2788969 h 4329871"/>
              <a:gd name="connsiteX61" fmla="*/ 1044519 w 2837334"/>
              <a:gd name="connsiteY61" fmla="*/ 2939889 h 4329871"/>
              <a:gd name="connsiteX62" fmla="*/ 822578 w 2837334"/>
              <a:gd name="connsiteY62" fmla="*/ 3090810 h 4329871"/>
              <a:gd name="connsiteX63" fmla="*/ 520737 w 2837334"/>
              <a:gd name="connsiteY63" fmla="*/ 3117443 h 4329871"/>
              <a:gd name="connsiteX64" fmla="*/ 183386 w 2837334"/>
              <a:gd name="connsiteY64" fmla="*/ 2984278 h 4329871"/>
              <a:gd name="connsiteX65" fmla="*/ 14710 w 2837334"/>
              <a:gd name="connsiteY65" fmla="*/ 2762336 h 4329871"/>
              <a:gd name="connsiteX66" fmla="*/ 14710 w 2837334"/>
              <a:gd name="connsiteY66" fmla="*/ 2531517 h 4329871"/>
              <a:gd name="connsiteX67" fmla="*/ 67976 w 2837334"/>
              <a:gd name="connsiteY67" fmla="*/ 2220798 h 4329871"/>
              <a:gd name="connsiteX68" fmla="*/ 183386 w 2837334"/>
              <a:gd name="connsiteY68" fmla="*/ 2043245 h 4329871"/>
              <a:gd name="connsiteX69" fmla="*/ 458593 w 2837334"/>
              <a:gd name="connsiteY69" fmla="*/ 1901202 h 4329871"/>
              <a:gd name="connsiteX70" fmla="*/ 671657 w 2837334"/>
              <a:gd name="connsiteY70" fmla="*/ 1883447 h 4329871"/>
              <a:gd name="connsiteX71" fmla="*/ 893599 w 2837334"/>
              <a:gd name="connsiteY71" fmla="*/ 1883447 h 4329871"/>
              <a:gd name="connsiteX72" fmla="*/ 1088908 w 2837334"/>
              <a:gd name="connsiteY72" fmla="*/ 1927835 h 4329871"/>
              <a:gd name="connsiteX73" fmla="*/ 1213195 w 2837334"/>
              <a:gd name="connsiteY73" fmla="*/ 1865691 h 4329871"/>
              <a:gd name="connsiteX74" fmla="*/ 1426259 w 2837334"/>
              <a:gd name="connsiteY74" fmla="*/ 1688138 h 4329871"/>
              <a:gd name="connsiteX75" fmla="*/ 1603813 w 2837334"/>
              <a:gd name="connsiteY75" fmla="*/ 1466196 h 4329871"/>
              <a:gd name="connsiteX76" fmla="*/ 1799121 w 2837334"/>
              <a:gd name="connsiteY76" fmla="*/ 1137722 h 4329871"/>
              <a:gd name="connsiteX77" fmla="*/ 1861265 w 2837334"/>
              <a:gd name="connsiteY77" fmla="*/ 889148 h 4329871"/>
              <a:gd name="connsiteX78" fmla="*/ 1816877 w 2837334"/>
              <a:gd name="connsiteY78" fmla="*/ 693839 h 4329871"/>
              <a:gd name="connsiteX79" fmla="*/ 1763611 w 2837334"/>
              <a:gd name="connsiteY79" fmla="*/ 436386 h 4329871"/>
              <a:gd name="connsiteX80" fmla="*/ 1736978 w 2837334"/>
              <a:gd name="connsiteY80" fmla="*/ 178934 h 4329871"/>
              <a:gd name="connsiteX81" fmla="*/ 1825754 w 2837334"/>
              <a:gd name="connsiteY81" fmla="*/ 28014 h 4329871"/>
              <a:gd name="connsiteX82" fmla="*/ 1967797 w 2837334"/>
              <a:gd name="connsiteY82" fmla="*/ 10258 h 4329871"/>
              <a:gd name="connsiteX83" fmla="*/ 2056574 w 2837334"/>
              <a:gd name="connsiteY83" fmla="*/ 143423 h 4329871"/>
              <a:gd name="connsiteX84" fmla="*/ 2047696 w 2837334"/>
              <a:gd name="connsiteY84" fmla="*/ 232200 h 4329871"/>
              <a:gd name="connsiteX0" fmla="*/ 2047696 w 2837334"/>
              <a:gd name="connsiteY0" fmla="*/ 232200 h 4329871"/>
              <a:gd name="connsiteX1" fmla="*/ 2021063 w 2837334"/>
              <a:gd name="connsiteY1" fmla="*/ 436386 h 4329871"/>
              <a:gd name="connsiteX2" fmla="*/ 2063071 w 2837334"/>
              <a:gd name="connsiteY2" fmla="*/ 645775 h 4329871"/>
              <a:gd name="connsiteX3" fmla="*/ 2100962 w 2837334"/>
              <a:gd name="connsiteY3" fmla="*/ 711594 h 4329871"/>
              <a:gd name="connsiteX4" fmla="*/ 2225250 w 2837334"/>
              <a:gd name="connsiteY4" fmla="*/ 667206 h 4329871"/>
              <a:gd name="connsiteX5" fmla="*/ 2427701 w 2837334"/>
              <a:gd name="connsiteY5" fmla="*/ 639926 h 4329871"/>
              <a:gd name="connsiteX6" fmla="*/ 2662636 w 2837334"/>
              <a:gd name="connsiteY6" fmla="*/ 752515 h 4329871"/>
              <a:gd name="connsiteX7" fmla="*/ 2813557 w 2837334"/>
              <a:gd name="connsiteY7" fmla="*/ 1016903 h 4329871"/>
              <a:gd name="connsiteX8" fmla="*/ 2820053 w 2837334"/>
              <a:gd name="connsiteY8" fmla="*/ 1341909 h 4329871"/>
              <a:gd name="connsiteX9" fmla="*/ 2648141 w 2837334"/>
              <a:gd name="connsiteY9" fmla="*/ 1659541 h 4329871"/>
              <a:gd name="connsiteX10" fmla="*/ 2460185 w 2837334"/>
              <a:gd name="connsiteY10" fmla="*/ 1832123 h 4329871"/>
              <a:gd name="connsiteX11" fmla="*/ 2340659 w 2837334"/>
              <a:gd name="connsiteY11" fmla="*/ 1998856 h 4329871"/>
              <a:gd name="connsiteX12" fmla="*/ 2153997 w 2837334"/>
              <a:gd name="connsiteY12" fmla="*/ 2243547 h 4329871"/>
              <a:gd name="connsiteX13" fmla="*/ 1896776 w 2837334"/>
              <a:gd name="connsiteY13" fmla="*/ 2478251 h 4329871"/>
              <a:gd name="connsiteX14" fmla="*/ 1577180 w 2837334"/>
              <a:gd name="connsiteY14" fmla="*/ 2522639 h 4329871"/>
              <a:gd name="connsiteX15" fmla="*/ 1275339 w 2837334"/>
              <a:gd name="connsiteY15" fmla="*/ 2442740 h 4329871"/>
              <a:gd name="connsiteX16" fmla="*/ 1106663 w 2837334"/>
              <a:gd name="connsiteY16" fmla="*/ 2380596 h 4329871"/>
              <a:gd name="connsiteX17" fmla="*/ 1017886 w 2837334"/>
              <a:gd name="connsiteY17" fmla="*/ 2274064 h 4329871"/>
              <a:gd name="connsiteX18" fmla="*/ 920232 w 2837334"/>
              <a:gd name="connsiteY18" fmla="*/ 2274064 h 4329871"/>
              <a:gd name="connsiteX19" fmla="*/ 698290 w 2837334"/>
              <a:gd name="connsiteY19" fmla="*/ 2211920 h 4329871"/>
              <a:gd name="connsiteX20" fmla="*/ 556248 w 2837334"/>
              <a:gd name="connsiteY20" fmla="*/ 2158654 h 4329871"/>
              <a:gd name="connsiteX21" fmla="*/ 378694 w 2837334"/>
              <a:gd name="connsiteY21" fmla="*/ 2256309 h 4329871"/>
              <a:gd name="connsiteX22" fmla="*/ 245529 w 2837334"/>
              <a:gd name="connsiteY22" fmla="*/ 2487128 h 4329871"/>
              <a:gd name="connsiteX23" fmla="*/ 298795 w 2837334"/>
              <a:gd name="connsiteY23" fmla="*/ 2726825 h 4329871"/>
              <a:gd name="connsiteX24" fmla="*/ 476349 w 2837334"/>
              <a:gd name="connsiteY24" fmla="*/ 2833357 h 4329871"/>
              <a:gd name="connsiteX25" fmla="*/ 698290 w 2837334"/>
              <a:gd name="connsiteY25" fmla="*/ 2851113 h 4329871"/>
              <a:gd name="connsiteX26" fmla="*/ 911354 w 2837334"/>
              <a:gd name="connsiteY26" fmla="*/ 2726825 h 4329871"/>
              <a:gd name="connsiteX27" fmla="*/ 1106663 w 2837334"/>
              <a:gd name="connsiteY27" fmla="*/ 2549272 h 4329871"/>
              <a:gd name="connsiteX28" fmla="*/ 1275339 w 2837334"/>
              <a:gd name="connsiteY28" fmla="*/ 2460495 h 4329871"/>
              <a:gd name="connsiteX29" fmla="*/ 1355238 w 2837334"/>
              <a:gd name="connsiteY29" fmla="*/ 2487128 h 4329871"/>
              <a:gd name="connsiteX30" fmla="*/ 1541669 w 2837334"/>
              <a:gd name="connsiteY30" fmla="*/ 2513761 h 4329871"/>
              <a:gd name="connsiteX31" fmla="*/ 1834632 w 2837334"/>
              <a:gd name="connsiteY31" fmla="*/ 2504884 h 4329871"/>
              <a:gd name="connsiteX32" fmla="*/ 2059162 w 2837334"/>
              <a:gd name="connsiteY32" fmla="*/ 2373452 h 4329871"/>
              <a:gd name="connsiteX33" fmla="*/ 2145351 w 2837334"/>
              <a:gd name="connsiteY33" fmla="*/ 2380596 h 4329871"/>
              <a:gd name="connsiteX34" fmla="*/ 2402803 w 2837334"/>
              <a:gd name="connsiteY34" fmla="*/ 2487128 h 4329871"/>
              <a:gd name="connsiteX35" fmla="*/ 2491580 w 2837334"/>
              <a:gd name="connsiteY35" fmla="*/ 2700192 h 4329871"/>
              <a:gd name="connsiteX36" fmla="*/ 2500457 w 2837334"/>
              <a:gd name="connsiteY36" fmla="*/ 2913256 h 4329871"/>
              <a:gd name="connsiteX37" fmla="*/ 2518213 w 2837334"/>
              <a:gd name="connsiteY37" fmla="*/ 3046421 h 4329871"/>
              <a:gd name="connsiteX38" fmla="*/ 2491580 w 2837334"/>
              <a:gd name="connsiteY38" fmla="*/ 3206219 h 4329871"/>
              <a:gd name="connsiteX39" fmla="*/ 2509335 w 2837334"/>
              <a:gd name="connsiteY39" fmla="*/ 3383773 h 4329871"/>
              <a:gd name="connsiteX40" fmla="*/ 2473824 w 2837334"/>
              <a:gd name="connsiteY40" fmla="*/ 3490305 h 4329871"/>
              <a:gd name="connsiteX41" fmla="*/ 2500457 w 2837334"/>
              <a:gd name="connsiteY41" fmla="*/ 3667858 h 4329871"/>
              <a:gd name="connsiteX42" fmla="*/ 2527090 w 2837334"/>
              <a:gd name="connsiteY42" fmla="*/ 3854289 h 4329871"/>
              <a:gd name="connsiteX43" fmla="*/ 2456069 w 2837334"/>
              <a:gd name="connsiteY43" fmla="*/ 4111742 h 4329871"/>
              <a:gd name="connsiteX44" fmla="*/ 2243005 w 2837334"/>
              <a:gd name="connsiteY44" fmla="*/ 4289295 h 4329871"/>
              <a:gd name="connsiteX45" fmla="*/ 1950042 w 2837334"/>
              <a:gd name="connsiteY45" fmla="*/ 4324806 h 4329871"/>
              <a:gd name="connsiteX46" fmla="*/ 1683712 w 2837334"/>
              <a:gd name="connsiteY46" fmla="*/ 4209396 h 4329871"/>
              <a:gd name="connsiteX47" fmla="*/ 1541669 w 2837334"/>
              <a:gd name="connsiteY47" fmla="*/ 3934188 h 4329871"/>
              <a:gd name="connsiteX48" fmla="*/ 1568302 w 2837334"/>
              <a:gd name="connsiteY48" fmla="*/ 3676736 h 4329871"/>
              <a:gd name="connsiteX49" fmla="*/ 1657079 w 2837334"/>
              <a:gd name="connsiteY49" fmla="*/ 3490305 h 4329871"/>
              <a:gd name="connsiteX50" fmla="*/ 1816877 w 2837334"/>
              <a:gd name="connsiteY50" fmla="*/ 3286118 h 4329871"/>
              <a:gd name="connsiteX51" fmla="*/ 1958919 w 2837334"/>
              <a:gd name="connsiteY51" fmla="*/ 3135198 h 4329871"/>
              <a:gd name="connsiteX52" fmla="*/ 1967797 w 2837334"/>
              <a:gd name="connsiteY52" fmla="*/ 2957645 h 4329871"/>
              <a:gd name="connsiteX53" fmla="*/ 1994430 w 2837334"/>
              <a:gd name="connsiteY53" fmla="*/ 2762336 h 4329871"/>
              <a:gd name="connsiteX54" fmla="*/ 2074329 w 2837334"/>
              <a:gd name="connsiteY54" fmla="*/ 2682437 h 4329871"/>
              <a:gd name="connsiteX55" fmla="*/ 2100962 w 2837334"/>
              <a:gd name="connsiteY55" fmla="*/ 2584783 h 4329871"/>
              <a:gd name="connsiteX56" fmla="*/ 2056574 w 2837334"/>
              <a:gd name="connsiteY56" fmla="*/ 2700192 h 4329871"/>
              <a:gd name="connsiteX57" fmla="*/ 1985552 w 2837334"/>
              <a:gd name="connsiteY57" fmla="*/ 2655804 h 4329871"/>
              <a:gd name="connsiteX58" fmla="*/ 1790244 w 2837334"/>
              <a:gd name="connsiteY58" fmla="*/ 2646926 h 4329871"/>
              <a:gd name="connsiteX59" fmla="*/ 1515036 w 2837334"/>
              <a:gd name="connsiteY59" fmla="*/ 2629171 h 4329871"/>
              <a:gd name="connsiteX60" fmla="*/ 1177685 w 2837334"/>
              <a:gd name="connsiteY60" fmla="*/ 2788969 h 4329871"/>
              <a:gd name="connsiteX61" fmla="*/ 1044519 w 2837334"/>
              <a:gd name="connsiteY61" fmla="*/ 2939889 h 4329871"/>
              <a:gd name="connsiteX62" fmla="*/ 822578 w 2837334"/>
              <a:gd name="connsiteY62" fmla="*/ 3090810 h 4329871"/>
              <a:gd name="connsiteX63" fmla="*/ 520737 w 2837334"/>
              <a:gd name="connsiteY63" fmla="*/ 3117443 h 4329871"/>
              <a:gd name="connsiteX64" fmla="*/ 183386 w 2837334"/>
              <a:gd name="connsiteY64" fmla="*/ 2984278 h 4329871"/>
              <a:gd name="connsiteX65" fmla="*/ 14710 w 2837334"/>
              <a:gd name="connsiteY65" fmla="*/ 2762336 h 4329871"/>
              <a:gd name="connsiteX66" fmla="*/ 14710 w 2837334"/>
              <a:gd name="connsiteY66" fmla="*/ 2531517 h 4329871"/>
              <a:gd name="connsiteX67" fmla="*/ 67976 w 2837334"/>
              <a:gd name="connsiteY67" fmla="*/ 2220798 h 4329871"/>
              <a:gd name="connsiteX68" fmla="*/ 183386 w 2837334"/>
              <a:gd name="connsiteY68" fmla="*/ 2043245 h 4329871"/>
              <a:gd name="connsiteX69" fmla="*/ 458593 w 2837334"/>
              <a:gd name="connsiteY69" fmla="*/ 1901202 h 4329871"/>
              <a:gd name="connsiteX70" fmla="*/ 671657 w 2837334"/>
              <a:gd name="connsiteY70" fmla="*/ 1883447 h 4329871"/>
              <a:gd name="connsiteX71" fmla="*/ 893599 w 2837334"/>
              <a:gd name="connsiteY71" fmla="*/ 1883447 h 4329871"/>
              <a:gd name="connsiteX72" fmla="*/ 1088908 w 2837334"/>
              <a:gd name="connsiteY72" fmla="*/ 1927835 h 4329871"/>
              <a:gd name="connsiteX73" fmla="*/ 1213195 w 2837334"/>
              <a:gd name="connsiteY73" fmla="*/ 1865691 h 4329871"/>
              <a:gd name="connsiteX74" fmla="*/ 1426259 w 2837334"/>
              <a:gd name="connsiteY74" fmla="*/ 1688138 h 4329871"/>
              <a:gd name="connsiteX75" fmla="*/ 1603813 w 2837334"/>
              <a:gd name="connsiteY75" fmla="*/ 1466196 h 4329871"/>
              <a:gd name="connsiteX76" fmla="*/ 1799121 w 2837334"/>
              <a:gd name="connsiteY76" fmla="*/ 1137722 h 4329871"/>
              <a:gd name="connsiteX77" fmla="*/ 1861265 w 2837334"/>
              <a:gd name="connsiteY77" fmla="*/ 889148 h 4329871"/>
              <a:gd name="connsiteX78" fmla="*/ 1816877 w 2837334"/>
              <a:gd name="connsiteY78" fmla="*/ 693839 h 4329871"/>
              <a:gd name="connsiteX79" fmla="*/ 1763611 w 2837334"/>
              <a:gd name="connsiteY79" fmla="*/ 436386 h 4329871"/>
              <a:gd name="connsiteX80" fmla="*/ 1736978 w 2837334"/>
              <a:gd name="connsiteY80" fmla="*/ 178934 h 4329871"/>
              <a:gd name="connsiteX81" fmla="*/ 1825754 w 2837334"/>
              <a:gd name="connsiteY81" fmla="*/ 28014 h 4329871"/>
              <a:gd name="connsiteX82" fmla="*/ 1967797 w 2837334"/>
              <a:gd name="connsiteY82" fmla="*/ 10258 h 4329871"/>
              <a:gd name="connsiteX83" fmla="*/ 2056574 w 2837334"/>
              <a:gd name="connsiteY83" fmla="*/ 143423 h 4329871"/>
              <a:gd name="connsiteX84" fmla="*/ 2047696 w 2837334"/>
              <a:gd name="connsiteY84" fmla="*/ 232200 h 4329871"/>
              <a:gd name="connsiteX0" fmla="*/ 2047696 w 2837334"/>
              <a:gd name="connsiteY0" fmla="*/ 232200 h 4329871"/>
              <a:gd name="connsiteX1" fmla="*/ 2021063 w 2837334"/>
              <a:gd name="connsiteY1" fmla="*/ 436386 h 4329871"/>
              <a:gd name="connsiteX2" fmla="*/ 2063071 w 2837334"/>
              <a:gd name="connsiteY2" fmla="*/ 645775 h 4329871"/>
              <a:gd name="connsiteX3" fmla="*/ 2100962 w 2837334"/>
              <a:gd name="connsiteY3" fmla="*/ 711594 h 4329871"/>
              <a:gd name="connsiteX4" fmla="*/ 2225250 w 2837334"/>
              <a:gd name="connsiteY4" fmla="*/ 667206 h 4329871"/>
              <a:gd name="connsiteX5" fmla="*/ 2427701 w 2837334"/>
              <a:gd name="connsiteY5" fmla="*/ 639926 h 4329871"/>
              <a:gd name="connsiteX6" fmla="*/ 2662636 w 2837334"/>
              <a:gd name="connsiteY6" fmla="*/ 752515 h 4329871"/>
              <a:gd name="connsiteX7" fmla="*/ 2813557 w 2837334"/>
              <a:gd name="connsiteY7" fmla="*/ 1016903 h 4329871"/>
              <a:gd name="connsiteX8" fmla="*/ 2820053 w 2837334"/>
              <a:gd name="connsiteY8" fmla="*/ 1341909 h 4329871"/>
              <a:gd name="connsiteX9" fmla="*/ 2648141 w 2837334"/>
              <a:gd name="connsiteY9" fmla="*/ 1659541 h 4329871"/>
              <a:gd name="connsiteX10" fmla="*/ 2460185 w 2837334"/>
              <a:gd name="connsiteY10" fmla="*/ 1832123 h 4329871"/>
              <a:gd name="connsiteX11" fmla="*/ 2340659 w 2837334"/>
              <a:gd name="connsiteY11" fmla="*/ 1998856 h 4329871"/>
              <a:gd name="connsiteX12" fmla="*/ 2153997 w 2837334"/>
              <a:gd name="connsiteY12" fmla="*/ 2243547 h 4329871"/>
              <a:gd name="connsiteX13" fmla="*/ 1913445 w 2837334"/>
              <a:gd name="connsiteY13" fmla="*/ 2471107 h 4329871"/>
              <a:gd name="connsiteX14" fmla="*/ 1577180 w 2837334"/>
              <a:gd name="connsiteY14" fmla="*/ 2522639 h 4329871"/>
              <a:gd name="connsiteX15" fmla="*/ 1275339 w 2837334"/>
              <a:gd name="connsiteY15" fmla="*/ 2442740 h 4329871"/>
              <a:gd name="connsiteX16" fmla="*/ 1106663 w 2837334"/>
              <a:gd name="connsiteY16" fmla="*/ 2380596 h 4329871"/>
              <a:gd name="connsiteX17" fmla="*/ 1017886 w 2837334"/>
              <a:gd name="connsiteY17" fmla="*/ 2274064 h 4329871"/>
              <a:gd name="connsiteX18" fmla="*/ 920232 w 2837334"/>
              <a:gd name="connsiteY18" fmla="*/ 2274064 h 4329871"/>
              <a:gd name="connsiteX19" fmla="*/ 698290 w 2837334"/>
              <a:gd name="connsiteY19" fmla="*/ 2211920 h 4329871"/>
              <a:gd name="connsiteX20" fmla="*/ 556248 w 2837334"/>
              <a:gd name="connsiteY20" fmla="*/ 2158654 h 4329871"/>
              <a:gd name="connsiteX21" fmla="*/ 378694 w 2837334"/>
              <a:gd name="connsiteY21" fmla="*/ 2256309 h 4329871"/>
              <a:gd name="connsiteX22" fmla="*/ 245529 w 2837334"/>
              <a:gd name="connsiteY22" fmla="*/ 2487128 h 4329871"/>
              <a:gd name="connsiteX23" fmla="*/ 298795 w 2837334"/>
              <a:gd name="connsiteY23" fmla="*/ 2726825 h 4329871"/>
              <a:gd name="connsiteX24" fmla="*/ 476349 w 2837334"/>
              <a:gd name="connsiteY24" fmla="*/ 2833357 h 4329871"/>
              <a:gd name="connsiteX25" fmla="*/ 698290 w 2837334"/>
              <a:gd name="connsiteY25" fmla="*/ 2851113 h 4329871"/>
              <a:gd name="connsiteX26" fmla="*/ 911354 w 2837334"/>
              <a:gd name="connsiteY26" fmla="*/ 2726825 h 4329871"/>
              <a:gd name="connsiteX27" fmla="*/ 1106663 w 2837334"/>
              <a:gd name="connsiteY27" fmla="*/ 2549272 h 4329871"/>
              <a:gd name="connsiteX28" fmla="*/ 1275339 w 2837334"/>
              <a:gd name="connsiteY28" fmla="*/ 2460495 h 4329871"/>
              <a:gd name="connsiteX29" fmla="*/ 1355238 w 2837334"/>
              <a:gd name="connsiteY29" fmla="*/ 2487128 h 4329871"/>
              <a:gd name="connsiteX30" fmla="*/ 1541669 w 2837334"/>
              <a:gd name="connsiteY30" fmla="*/ 2513761 h 4329871"/>
              <a:gd name="connsiteX31" fmla="*/ 1834632 w 2837334"/>
              <a:gd name="connsiteY31" fmla="*/ 2504884 h 4329871"/>
              <a:gd name="connsiteX32" fmla="*/ 2059162 w 2837334"/>
              <a:gd name="connsiteY32" fmla="*/ 2373452 h 4329871"/>
              <a:gd name="connsiteX33" fmla="*/ 2145351 w 2837334"/>
              <a:gd name="connsiteY33" fmla="*/ 2380596 h 4329871"/>
              <a:gd name="connsiteX34" fmla="*/ 2402803 w 2837334"/>
              <a:gd name="connsiteY34" fmla="*/ 2487128 h 4329871"/>
              <a:gd name="connsiteX35" fmla="*/ 2491580 w 2837334"/>
              <a:gd name="connsiteY35" fmla="*/ 2700192 h 4329871"/>
              <a:gd name="connsiteX36" fmla="*/ 2500457 w 2837334"/>
              <a:gd name="connsiteY36" fmla="*/ 2913256 h 4329871"/>
              <a:gd name="connsiteX37" fmla="*/ 2518213 w 2837334"/>
              <a:gd name="connsiteY37" fmla="*/ 3046421 h 4329871"/>
              <a:gd name="connsiteX38" fmla="*/ 2491580 w 2837334"/>
              <a:gd name="connsiteY38" fmla="*/ 3206219 h 4329871"/>
              <a:gd name="connsiteX39" fmla="*/ 2509335 w 2837334"/>
              <a:gd name="connsiteY39" fmla="*/ 3383773 h 4329871"/>
              <a:gd name="connsiteX40" fmla="*/ 2473824 w 2837334"/>
              <a:gd name="connsiteY40" fmla="*/ 3490305 h 4329871"/>
              <a:gd name="connsiteX41" fmla="*/ 2500457 w 2837334"/>
              <a:gd name="connsiteY41" fmla="*/ 3667858 h 4329871"/>
              <a:gd name="connsiteX42" fmla="*/ 2527090 w 2837334"/>
              <a:gd name="connsiteY42" fmla="*/ 3854289 h 4329871"/>
              <a:gd name="connsiteX43" fmla="*/ 2456069 w 2837334"/>
              <a:gd name="connsiteY43" fmla="*/ 4111742 h 4329871"/>
              <a:gd name="connsiteX44" fmla="*/ 2243005 w 2837334"/>
              <a:gd name="connsiteY44" fmla="*/ 4289295 h 4329871"/>
              <a:gd name="connsiteX45" fmla="*/ 1950042 w 2837334"/>
              <a:gd name="connsiteY45" fmla="*/ 4324806 h 4329871"/>
              <a:gd name="connsiteX46" fmla="*/ 1683712 w 2837334"/>
              <a:gd name="connsiteY46" fmla="*/ 4209396 h 4329871"/>
              <a:gd name="connsiteX47" fmla="*/ 1541669 w 2837334"/>
              <a:gd name="connsiteY47" fmla="*/ 3934188 h 4329871"/>
              <a:gd name="connsiteX48" fmla="*/ 1568302 w 2837334"/>
              <a:gd name="connsiteY48" fmla="*/ 3676736 h 4329871"/>
              <a:gd name="connsiteX49" fmla="*/ 1657079 w 2837334"/>
              <a:gd name="connsiteY49" fmla="*/ 3490305 h 4329871"/>
              <a:gd name="connsiteX50" fmla="*/ 1816877 w 2837334"/>
              <a:gd name="connsiteY50" fmla="*/ 3286118 h 4329871"/>
              <a:gd name="connsiteX51" fmla="*/ 1958919 w 2837334"/>
              <a:gd name="connsiteY51" fmla="*/ 3135198 h 4329871"/>
              <a:gd name="connsiteX52" fmla="*/ 1967797 w 2837334"/>
              <a:gd name="connsiteY52" fmla="*/ 2957645 h 4329871"/>
              <a:gd name="connsiteX53" fmla="*/ 1994430 w 2837334"/>
              <a:gd name="connsiteY53" fmla="*/ 2762336 h 4329871"/>
              <a:gd name="connsiteX54" fmla="*/ 2074329 w 2837334"/>
              <a:gd name="connsiteY54" fmla="*/ 2682437 h 4329871"/>
              <a:gd name="connsiteX55" fmla="*/ 2100962 w 2837334"/>
              <a:gd name="connsiteY55" fmla="*/ 2584783 h 4329871"/>
              <a:gd name="connsiteX56" fmla="*/ 2056574 w 2837334"/>
              <a:gd name="connsiteY56" fmla="*/ 2700192 h 4329871"/>
              <a:gd name="connsiteX57" fmla="*/ 1985552 w 2837334"/>
              <a:gd name="connsiteY57" fmla="*/ 2655804 h 4329871"/>
              <a:gd name="connsiteX58" fmla="*/ 1790244 w 2837334"/>
              <a:gd name="connsiteY58" fmla="*/ 2646926 h 4329871"/>
              <a:gd name="connsiteX59" fmla="*/ 1515036 w 2837334"/>
              <a:gd name="connsiteY59" fmla="*/ 2629171 h 4329871"/>
              <a:gd name="connsiteX60" fmla="*/ 1177685 w 2837334"/>
              <a:gd name="connsiteY60" fmla="*/ 2788969 h 4329871"/>
              <a:gd name="connsiteX61" fmla="*/ 1044519 w 2837334"/>
              <a:gd name="connsiteY61" fmla="*/ 2939889 h 4329871"/>
              <a:gd name="connsiteX62" fmla="*/ 822578 w 2837334"/>
              <a:gd name="connsiteY62" fmla="*/ 3090810 h 4329871"/>
              <a:gd name="connsiteX63" fmla="*/ 520737 w 2837334"/>
              <a:gd name="connsiteY63" fmla="*/ 3117443 h 4329871"/>
              <a:gd name="connsiteX64" fmla="*/ 183386 w 2837334"/>
              <a:gd name="connsiteY64" fmla="*/ 2984278 h 4329871"/>
              <a:gd name="connsiteX65" fmla="*/ 14710 w 2837334"/>
              <a:gd name="connsiteY65" fmla="*/ 2762336 h 4329871"/>
              <a:gd name="connsiteX66" fmla="*/ 14710 w 2837334"/>
              <a:gd name="connsiteY66" fmla="*/ 2531517 h 4329871"/>
              <a:gd name="connsiteX67" fmla="*/ 67976 w 2837334"/>
              <a:gd name="connsiteY67" fmla="*/ 2220798 h 4329871"/>
              <a:gd name="connsiteX68" fmla="*/ 183386 w 2837334"/>
              <a:gd name="connsiteY68" fmla="*/ 2043245 h 4329871"/>
              <a:gd name="connsiteX69" fmla="*/ 458593 w 2837334"/>
              <a:gd name="connsiteY69" fmla="*/ 1901202 h 4329871"/>
              <a:gd name="connsiteX70" fmla="*/ 671657 w 2837334"/>
              <a:gd name="connsiteY70" fmla="*/ 1883447 h 4329871"/>
              <a:gd name="connsiteX71" fmla="*/ 893599 w 2837334"/>
              <a:gd name="connsiteY71" fmla="*/ 1883447 h 4329871"/>
              <a:gd name="connsiteX72" fmla="*/ 1088908 w 2837334"/>
              <a:gd name="connsiteY72" fmla="*/ 1927835 h 4329871"/>
              <a:gd name="connsiteX73" fmla="*/ 1213195 w 2837334"/>
              <a:gd name="connsiteY73" fmla="*/ 1865691 h 4329871"/>
              <a:gd name="connsiteX74" fmla="*/ 1426259 w 2837334"/>
              <a:gd name="connsiteY74" fmla="*/ 1688138 h 4329871"/>
              <a:gd name="connsiteX75" fmla="*/ 1603813 w 2837334"/>
              <a:gd name="connsiteY75" fmla="*/ 1466196 h 4329871"/>
              <a:gd name="connsiteX76" fmla="*/ 1799121 w 2837334"/>
              <a:gd name="connsiteY76" fmla="*/ 1137722 h 4329871"/>
              <a:gd name="connsiteX77" fmla="*/ 1861265 w 2837334"/>
              <a:gd name="connsiteY77" fmla="*/ 889148 h 4329871"/>
              <a:gd name="connsiteX78" fmla="*/ 1816877 w 2837334"/>
              <a:gd name="connsiteY78" fmla="*/ 693839 h 4329871"/>
              <a:gd name="connsiteX79" fmla="*/ 1763611 w 2837334"/>
              <a:gd name="connsiteY79" fmla="*/ 436386 h 4329871"/>
              <a:gd name="connsiteX80" fmla="*/ 1736978 w 2837334"/>
              <a:gd name="connsiteY80" fmla="*/ 178934 h 4329871"/>
              <a:gd name="connsiteX81" fmla="*/ 1825754 w 2837334"/>
              <a:gd name="connsiteY81" fmla="*/ 28014 h 4329871"/>
              <a:gd name="connsiteX82" fmla="*/ 1967797 w 2837334"/>
              <a:gd name="connsiteY82" fmla="*/ 10258 h 4329871"/>
              <a:gd name="connsiteX83" fmla="*/ 2056574 w 2837334"/>
              <a:gd name="connsiteY83" fmla="*/ 143423 h 4329871"/>
              <a:gd name="connsiteX84" fmla="*/ 2047696 w 2837334"/>
              <a:gd name="connsiteY84" fmla="*/ 232200 h 4329871"/>
              <a:gd name="connsiteX0" fmla="*/ 2047696 w 2837334"/>
              <a:gd name="connsiteY0" fmla="*/ 232200 h 4329871"/>
              <a:gd name="connsiteX1" fmla="*/ 2021063 w 2837334"/>
              <a:gd name="connsiteY1" fmla="*/ 436386 h 4329871"/>
              <a:gd name="connsiteX2" fmla="*/ 2063071 w 2837334"/>
              <a:gd name="connsiteY2" fmla="*/ 645775 h 4329871"/>
              <a:gd name="connsiteX3" fmla="*/ 2100962 w 2837334"/>
              <a:gd name="connsiteY3" fmla="*/ 711594 h 4329871"/>
              <a:gd name="connsiteX4" fmla="*/ 2225250 w 2837334"/>
              <a:gd name="connsiteY4" fmla="*/ 667206 h 4329871"/>
              <a:gd name="connsiteX5" fmla="*/ 2427701 w 2837334"/>
              <a:gd name="connsiteY5" fmla="*/ 639926 h 4329871"/>
              <a:gd name="connsiteX6" fmla="*/ 2662636 w 2837334"/>
              <a:gd name="connsiteY6" fmla="*/ 752515 h 4329871"/>
              <a:gd name="connsiteX7" fmla="*/ 2813557 w 2837334"/>
              <a:gd name="connsiteY7" fmla="*/ 1016903 h 4329871"/>
              <a:gd name="connsiteX8" fmla="*/ 2820053 w 2837334"/>
              <a:gd name="connsiteY8" fmla="*/ 1341909 h 4329871"/>
              <a:gd name="connsiteX9" fmla="*/ 2648141 w 2837334"/>
              <a:gd name="connsiteY9" fmla="*/ 1659541 h 4329871"/>
              <a:gd name="connsiteX10" fmla="*/ 2460185 w 2837334"/>
              <a:gd name="connsiteY10" fmla="*/ 1832123 h 4329871"/>
              <a:gd name="connsiteX11" fmla="*/ 2340659 w 2837334"/>
              <a:gd name="connsiteY11" fmla="*/ 1998856 h 4329871"/>
              <a:gd name="connsiteX12" fmla="*/ 2153997 w 2837334"/>
              <a:gd name="connsiteY12" fmla="*/ 2243547 h 4329871"/>
              <a:gd name="connsiteX13" fmla="*/ 1913445 w 2837334"/>
              <a:gd name="connsiteY13" fmla="*/ 2471107 h 4329871"/>
              <a:gd name="connsiteX14" fmla="*/ 1577180 w 2837334"/>
              <a:gd name="connsiteY14" fmla="*/ 2522639 h 4329871"/>
              <a:gd name="connsiteX15" fmla="*/ 1275339 w 2837334"/>
              <a:gd name="connsiteY15" fmla="*/ 2442740 h 4329871"/>
              <a:gd name="connsiteX16" fmla="*/ 1106663 w 2837334"/>
              <a:gd name="connsiteY16" fmla="*/ 2380596 h 4329871"/>
              <a:gd name="connsiteX17" fmla="*/ 1017886 w 2837334"/>
              <a:gd name="connsiteY17" fmla="*/ 2274064 h 4329871"/>
              <a:gd name="connsiteX18" fmla="*/ 920232 w 2837334"/>
              <a:gd name="connsiteY18" fmla="*/ 2274064 h 4329871"/>
              <a:gd name="connsiteX19" fmla="*/ 698290 w 2837334"/>
              <a:gd name="connsiteY19" fmla="*/ 2211920 h 4329871"/>
              <a:gd name="connsiteX20" fmla="*/ 556248 w 2837334"/>
              <a:gd name="connsiteY20" fmla="*/ 2158654 h 4329871"/>
              <a:gd name="connsiteX21" fmla="*/ 378694 w 2837334"/>
              <a:gd name="connsiteY21" fmla="*/ 2256309 h 4329871"/>
              <a:gd name="connsiteX22" fmla="*/ 245529 w 2837334"/>
              <a:gd name="connsiteY22" fmla="*/ 2487128 h 4329871"/>
              <a:gd name="connsiteX23" fmla="*/ 298795 w 2837334"/>
              <a:gd name="connsiteY23" fmla="*/ 2726825 h 4329871"/>
              <a:gd name="connsiteX24" fmla="*/ 476349 w 2837334"/>
              <a:gd name="connsiteY24" fmla="*/ 2833357 h 4329871"/>
              <a:gd name="connsiteX25" fmla="*/ 698290 w 2837334"/>
              <a:gd name="connsiteY25" fmla="*/ 2851113 h 4329871"/>
              <a:gd name="connsiteX26" fmla="*/ 911354 w 2837334"/>
              <a:gd name="connsiteY26" fmla="*/ 2726825 h 4329871"/>
              <a:gd name="connsiteX27" fmla="*/ 1106663 w 2837334"/>
              <a:gd name="connsiteY27" fmla="*/ 2549272 h 4329871"/>
              <a:gd name="connsiteX28" fmla="*/ 1275339 w 2837334"/>
              <a:gd name="connsiteY28" fmla="*/ 2460495 h 4329871"/>
              <a:gd name="connsiteX29" fmla="*/ 1355238 w 2837334"/>
              <a:gd name="connsiteY29" fmla="*/ 2487128 h 4329871"/>
              <a:gd name="connsiteX30" fmla="*/ 1541669 w 2837334"/>
              <a:gd name="connsiteY30" fmla="*/ 2513761 h 4329871"/>
              <a:gd name="connsiteX31" fmla="*/ 1834632 w 2837334"/>
              <a:gd name="connsiteY31" fmla="*/ 2504884 h 4329871"/>
              <a:gd name="connsiteX32" fmla="*/ 2059162 w 2837334"/>
              <a:gd name="connsiteY32" fmla="*/ 2373452 h 4329871"/>
              <a:gd name="connsiteX33" fmla="*/ 2169163 w 2837334"/>
              <a:gd name="connsiteY33" fmla="*/ 2385358 h 4329871"/>
              <a:gd name="connsiteX34" fmla="*/ 2402803 w 2837334"/>
              <a:gd name="connsiteY34" fmla="*/ 2487128 h 4329871"/>
              <a:gd name="connsiteX35" fmla="*/ 2491580 w 2837334"/>
              <a:gd name="connsiteY35" fmla="*/ 2700192 h 4329871"/>
              <a:gd name="connsiteX36" fmla="*/ 2500457 w 2837334"/>
              <a:gd name="connsiteY36" fmla="*/ 2913256 h 4329871"/>
              <a:gd name="connsiteX37" fmla="*/ 2518213 w 2837334"/>
              <a:gd name="connsiteY37" fmla="*/ 3046421 h 4329871"/>
              <a:gd name="connsiteX38" fmla="*/ 2491580 w 2837334"/>
              <a:gd name="connsiteY38" fmla="*/ 3206219 h 4329871"/>
              <a:gd name="connsiteX39" fmla="*/ 2509335 w 2837334"/>
              <a:gd name="connsiteY39" fmla="*/ 3383773 h 4329871"/>
              <a:gd name="connsiteX40" fmla="*/ 2473824 w 2837334"/>
              <a:gd name="connsiteY40" fmla="*/ 3490305 h 4329871"/>
              <a:gd name="connsiteX41" fmla="*/ 2500457 w 2837334"/>
              <a:gd name="connsiteY41" fmla="*/ 3667858 h 4329871"/>
              <a:gd name="connsiteX42" fmla="*/ 2527090 w 2837334"/>
              <a:gd name="connsiteY42" fmla="*/ 3854289 h 4329871"/>
              <a:gd name="connsiteX43" fmla="*/ 2456069 w 2837334"/>
              <a:gd name="connsiteY43" fmla="*/ 4111742 h 4329871"/>
              <a:gd name="connsiteX44" fmla="*/ 2243005 w 2837334"/>
              <a:gd name="connsiteY44" fmla="*/ 4289295 h 4329871"/>
              <a:gd name="connsiteX45" fmla="*/ 1950042 w 2837334"/>
              <a:gd name="connsiteY45" fmla="*/ 4324806 h 4329871"/>
              <a:gd name="connsiteX46" fmla="*/ 1683712 w 2837334"/>
              <a:gd name="connsiteY46" fmla="*/ 4209396 h 4329871"/>
              <a:gd name="connsiteX47" fmla="*/ 1541669 w 2837334"/>
              <a:gd name="connsiteY47" fmla="*/ 3934188 h 4329871"/>
              <a:gd name="connsiteX48" fmla="*/ 1568302 w 2837334"/>
              <a:gd name="connsiteY48" fmla="*/ 3676736 h 4329871"/>
              <a:gd name="connsiteX49" fmla="*/ 1657079 w 2837334"/>
              <a:gd name="connsiteY49" fmla="*/ 3490305 h 4329871"/>
              <a:gd name="connsiteX50" fmla="*/ 1816877 w 2837334"/>
              <a:gd name="connsiteY50" fmla="*/ 3286118 h 4329871"/>
              <a:gd name="connsiteX51" fmla="*/ 1958919 w 2837334"/>
              <a:gd name="connsiteY51" fmla="*/ 3135198 h 4329871"/>
              <a:gd name="connsiteX52" fmla="*/ 1967797 w 2837334"/>
              <a:gd name="connsiteY52" fmla="*/ 2957645 h 4329871"/>
              <a:gd name="connsiteX53" fmla="*/ 1994430 w 2837334"/>
              <a:gd name="connsiteY53" fmla="*/ 2762336 h 4329871"/>
              <a:gd name="connsiteX54" fmla="*/ 2074329 w 2837334"/>
              <a:gd name="connsiteY54" fmla="*/ 2682437 h 4329871"/>
              <a:gd name="connsiteX55" fmla="*/ 2100962 w 2837334"/>
              <a:gd name="connsiteY55" fmla="*/ 2584783 h 4329871"/>
              <a:gd name="connsiteX56" fmla="*/ 2056574 w 2837334"/>
              <a:gd name="connsiteY56" fmla="*/ 2700192 h 4329871"/>
              <a:gd name="connsiteX57" fmla="*/ 1985552 w 2837334"/>
              <a:gd name="connsiteY57" fmla="*/ 2655804 h 4329871"/>
              <a:gd name="connsiteX58" fmla="*/ 1790244 w 2837334"/>
              <a:gd name="connsiteY58" fmla="*/ 2646926 h 4329871"/>
              <a:gd name="connsiteX59" fmla="*/ 1515036 w 2837334"/>
              <a:gd name="connsiteY59" fmla="*/ 2629171 h 4329871"/>
              <a:gd name="connsiteX60" fmla="*/ 1177685 w 2837334"/>
              <a:gd name="connsiteY60" fmla="*/ 2788969 h 4329871"/>
              <a:gd name="connsiteX61" fmla="*/ 1044519 w 2837334"/>
              <a:gd name="connsiteY61" fmla="*/ 2939889 h 4329871"/>
              <a:gd name="connsiteX62" fmla="*/ 822578 w 2837334"/>
              <a:gd name="connsiteY62" fmla="*/ 3090810 h 4329871"/>
              <a:gd name="connsiteX63" fmla="*/ 520737 w 2837334"/>
              <a:gd name="connsiteY63" fmla="*/ 3117443 h 4329871"/>
              <a:gd name="connsiteX64" fmla="*/ 183386 w 2837334"/>
              <a:gd name="connsiteY64" fmla="*/ 2984278 h 4329871"/>
              <a:gd name="connsiteX65" fmla="*/ 14710 w 2837334"/>
              <a:gd name="connsiteY65" fmla="*/ 2762336 h 4329871"/>
              <a:gd name="connsiteX66" fmla="*/ 14710 w 2837334"/>
              <a:gd name="connsiteY66" fmla="*/ 2531517 h 4329871"/>
              <a:gd name="connsiteX67" fmla="*/ 67976 w 2837334"/>
              <a:gd name="connsiteY67" fmla="*/ 2220798 h 4329871"/>
              <a:gd name="connsiteX68" fmla="*/ 183386 w 2837334"/>
              <a:gd name="connsiteY68" fmla="*/ 2043245 h 4329871"/>
              <a:gd name="connsiteX69" fmla="*/ 458593 w 2837334"/>
              <a:gd name="connsiteY69" fmla="*/ 1901202 h 4329871"/>
              <a:gd name="connsiteX70" fmla="*/ 671657 w 2837334"/>
              <a:gd name="connsiteY70" fmla="*/ 1883447 h 4329871"/>
              <a:gd name="connsiteX71" fmla="*/ 893599 w 2837334"/>
              <a:gd name="connsiteY71" fmla="*/ 1883447 h 4329871"/>
              <a:gd name="connsiteX72" fmla="*/ 1088908 w 2837334"/>
              <a:gd name="connsiteY72" fmla="*/ 1927835 h 4329871"/>
              <a:gd name="connsiteX73" fmla="*/ 1213195 w 2837334"/>
              <a:gd name="connsiteY73" fmla="*/ 1865691 h 4329871"/>
              <a:gd name="connsiteX74" fmla="*/ 1426259 w 2837334"/>
              <a:gd name="connsiteY74" fmla="*/ 1688138 h 4329871"/>
              <a:gd name="connsiteX75" fmla="*/ 1603813 w 2837334"/>
              <a:gd name="connsiteY75" fmla="*/ 1466196 h 4329871"/>
              <a:gd name="connsiteX76" fmla="*/ 1799121 w 2837334"/>
              <a:gd name="connsiteY76" fmla="*/ 1137722 h 4329871"/>
              <a:gd name="connsiteX77" fmla="*/ 1861265 w 2837334"/>
              <a:gd name="connsiteY77" fmla="*/ 889148 h 4329871"/>
              <a:gd name="connsiteX78" fmla="*/ 1816877 w 2837334"/>
              <a:gd name="connsiteY78" fmla="*/ 693839 h 4329871"/>
              <a:gd name="connsiteX79" fmla="*/ 1763611 w 2837334"/>
              <a:gd name="connsiteY79" fmla="*/ 436386 h 4329871"/>
              <a:gd name="connsiteX80" fmla="*/ 1736978 w 2837334"/>
              <a:gd name="connsiteY80" fmla="*/ 178934 h 4329871"/>
              <a:gd name="connsiteX81" fmla="*/ 1825754 w 2837334"/>
              <a:gd name="connsiteY81" fmla="*/ 28014 h 4329871"/>
              <a:gd name="connsiteX82" fmla="*/ 1967797 w 2837334"/>
              <a:gd name="connsiteY82" fmla="*/ 10258 h 4329871"/>
              <a:gd name="connsiteX83" fmla="*/ 2056574 w 2837334"/>
              <a:gd name="connsiteY83" fmla="*/ 143423 h 4329871"/>
              <a:gd name="connsiteX84" fmla="*/ 2047696 w 2837334"/>
              <a:gd name="connsiteY84" fmla="*/ 232200 h 4329871"/>
              <a:gd name="connsiteX0" fmla="*/ 2047696 w 2837334"/>
              <a:gd name="connsiteY0" fmla="*/ 232200 h 4329871"/>
              <a:gd name="connsiteX1" fmla="*/ 2021063 w 2837334"/>
              <a:gd name="connsiteY1" fmla="*/ 436386 h 4329871"/>
              <a:gd name="connsiteX2" fmla="*/ 2063071 w 2837334"/>
              <a:gd name="connsiteY2" fmla="*/ 645775 h 4329871"/>
              <a:gd name="connsiteX3" fmla="*/ 2100962 w 2837334"/>
              <a:gd name="connsiteY3" fmla="*/ 711594 h 4329871"/>
              <a:gd name="connsiteX4" fmla="*/ 2225250 w 2837334"/>
              <a:gd name="connsiteY4" fmla="*/ 667206 h 4329871"/>
              <a:gd name="connsiteX5" fmla="*/ 2427701 w 2837334"/>
              <a:gd name="connsiteY5" fmla="*/ 639926 h 4329871"/>
              <a:gd name="connsiteX6" fmla="*/ 2662636 w 2837334"/>
              <a:gd name="connsiteY6" fmla="*/ 752515 h 4329871"/>
              <a:gd name="connsiteX7" fmla="*/ 2813557 w 2837334"/>
              <a:gd name="connsiteY7" fmla="*/ 1016903 h 4329871"/>
              <a:gd name="connsiteX8" fmla="*/ 2820053 w 2837334"/>
              <a:gd name="connsiteY8" fmla="*/ 1341909 h 4329871"/>
              <a:gd name="connsiteX9" fmla="*/ 2648141 w 2837334"/>
              <a:gd name="connsiteY9" fmla="*/ 1659541 h 4329871"/>
              <a:gd name="connsiteX10" fmla="*/ 2460185 w 2837334"/>
              <a:gd name="connsiteY10" fmla="*/ 1832123 h 4329871"/>
              <a:gd name="connsiteX11" fmla="*/ 2340659 w 2837334"/>
              <a:gd name="connsiteY11" fmla="*/ 1998856 h 4329871"/>
              <a:gd name="connsiteX12" fmla="*/ 2153997 w 2837334"/>
              <a:gd name="connsiteY12" fmla="*/ 2243547 h 4329871"/>
              <a:gd name="connsiteX13" fmla="*/ 1913445 w 2837334"/>
              <a:gd name="connsiteY13" fmla="*/ 2471107 h 4329871"/>
              <a:gd name="connsiteX14" fmla="*/ 1577180 w 2837334"/>
              <a:gd name="connsiteY14" fmla="*/ 2522639 h 4329871"/>
              <a:gd name="connsiteX15" fmla="*/ 1275339 w 2837334"/>
              <a:gd name="connsiteY15" fmla="*/ 2442740 h 4329871"/>
              <a:gd name="connsiteX16" fmla="*/ 1106663 w 2837334"/>
              <a:gd name="connsiteY16" fmla="*/ 2380596 h 4329871"/>
              <a:gd name="connsiteX17" fmla="*/ 1017886 w 2837334"/>
              <a:gd name="connsiteY17" fmla="*/ 2274064 h 4329871"/>
              <a:gd name="connsiteX18" fmla="*/ 920232 w 2837334"/>
              <a:gd name="connsiteY18" fmla="*/ 2274064 h 4329871"/>
              <a:gd name="connsiteX19" fmla="*/ 698290 w 2837334"/>
              <a:gd name="connsiteY19" fmla="*/ 2211920 h 4329871"/>
              <a:gd name="connsiteX20" fmla="*/ 556248 w 2837334"/>
              <a:gd name="connsiteY20" fmla="*/ 2158654 h 4329871"/>
              <a:gd name="connsiteX21" fmla="*/ 378694 w 2837334"/>
              <a:gd name="connsiteY21" fmla="*/ 2256309 h 4329871"/>
              <a:gd name="connsiteX22" fmla="*/ 245529 w 2837334"/>
              <a:gd name="connsiteY22" fmla="*/ 2487128 h 4329871"/>
              <a:gd name="connsiteX23" fmla="*/ 298795 w 2837334"/>
              <a:gd name="connsiteY23" fmla="*/ 2726825 h 4329871"/>
              <a:gd name="connsiteX24" fmla="*/ 476349 w 2837334"/>
              <a:gd name="connsiteY24" fmla="*/ 2833357 h 4329871"/>
              <a:gd name="connsiteX25" fmla="*/ 698290 w 2837334"/>
              <a:gd name="connsiteY25" fmla="*/ 2851113 h 4329871"/>
              <a:gd name="connsiteX26" fmla="*/ 911354 w 2837334"/>
              <a:gd name="connsiteY26" fmla="*/ 2726825 h 4329871"/>
              <a:gd name="connsiteX27" fmla="*/ 1106663 w 2837334"/>
              <a:gd name="connsiteY27" fmla="*/ 2549272 h 4329871"/>
              <a:gd name="connsiteX28" fmla="*/ 1275339 w 2837334"/>
              <a:gd name="connsiteY28" fmla="*/ 2460495 h 4329871"/>
              <a:gd name="connsiteX29" fmla="*/ 1355238 w 2837334"/>
              <a:gd name="connsiteY29" fmla="*/ 2487128 h 4329871"/>
              <a:gd name="connsiteX30" fmla="*/ 1541669 w 2837334"/>
              <a:gd name="connsiteY30" fmla="*/ 2513761 h 4329871"/>
              <a:gd name="connsiteX31" fmla="*/ 1834632 w 2837334"/>
              <a:gd name="connsiteY31" fmla="*/ 2504884 h 4329871"/>
              <a:gd name="connsiteX32" fmla="*/ 2035349 w 2837334"/>
              <a:gd name="connsiteY32" fmla="*/ 2387739 h 4329871"/>
              <a:gd name="connsiteX33" fmla="*/ 2169163 w 2837334"/>
              <a:gd name="connsiteY33" fmla="*/ 2385358 h 4329871"/>
              <a:gd name="connsiteX34" fmla="*/ 2402803 w 2837334"/>
              <a:gd name="connsiteY34" fmla="*/ 2487128 h 4329871"/>
              <a:gd name="connsiteX35" fmla="*/ 2491580 w 2837334"/>
              <a:gd name="connsiteY35" fmla="*/ 2700192 h 4329871"/>
              <a:gd name="connsiteX36" fmla="*/ 2500457 w 2837334"/>
              <a:gd name="connsiteY36" fmla="*/ 2913256 h 4329871"/>
              <a:gd name="connsiteX37" fmla="*/ 2518213 w 2837334"/>
              <a:gd name="connsiteY37" fmla="*/ 3046421 h 4329871"/>
              <a:gd name="connsiteX38" fmla="*/ 2491580 w 2837334"/>
              <a:gd name="connsiteY38" fmla="*/ 3206219 h 4329871"/>
              <a:gd name="connsiteX39" fmla="*/ 2509335 w 2837334"/>
              <a:gd name="connsiteY39" fmla="*/ 3383773 h 4329871"/>
              <a:gd name="connsiteX40" fmla="*/ 2473824 w 2837334"/>
              <a:gd name="connsiteY40" fmla="*/ 3490305 h 4329871"/>
              <a:gd name="connsiteX41" fmla="*/ 2500457 w 2837334"/>
              <a:gd name="connsiteY41" fmla="*/ 3667858 h 4329871"/>
              <a:gd name="connsiteX42" fmla="*/ 2527090 w 2837334"/>
              <a:gd name="connsiteY42" fmla="*/ 3854289 h 4329871"/>
              <a:gd name="connsiteX43" fmla="*/ 2456069 w 2837334"/>
              <a:gd name="connsiteY43" fmla="*/ 4111742 h 4329871"/>
              <a:gd name="connsiteX44" fmla="*/ 2243005 w 2837334"/>
              <a:gd name="connsiteY44" fmla="*/ 4289295 h 4329871"/>
              <a:gd name="connsiteX45" fmla="*/ 1950042 w 2837334"/>
              <a:gd name="connsiteY45" fmla="*/ 4324806 h 4329871"/>
              <a:gd name="connsiteX46" fmla="*/ 1683712 w 2837334"/>
              <a:gd name="connsiteY46" fmla="*/ 4209396 h 4329871"/>
              <a:gd name="connsiteX47" fmla="*/ 1541669 w 2837334"/>
              <a:gd name="connsiteY47" fmla="*/ 3934188 h 4329871"/>
              <a:gd name="connsiteX48" fmla="*/ 1568302 w 2837334"/>
              <a:gd name="connsiteY48" fmla="*/ 3676736 h 4329871"/>
              <a:gd name="connsiteX49" fmla="*/ 1657079 w 2837334"/>
              <a:gd name="connsiteY49" fmla="*/ 3490305 h 4329871"/>
              <a:gd name="connsiteX50" fmla="*/ 1816877 w 2837334"/>
              <a:gd name="connsiteY50" fmla="*/ 3286118 h 4329871"/>
              <a:gd name="connsiteX51" fmla="*/ 1958919 w 2837334"/>
              <a:gd name="connsiteY51" fmla="*/ 3135198 h 4329871"/>
              <a:gd name="connsiteX52" fmla="*/ 1967797 w 2837334"/>
              <a:gd name="connsiteY52" fmla="*/ 2957645 h 4329871"/>
              <a:gd name="connsiteX53" fmla="*/ 1994430 w 2837334"/>
              <a:gd name="connsiteY53" fmla="*/ 2762336 h 4329871"/>
              <a:gd name="connsiteX54" fmla="*/ 2074329 w 2837334"/>
              <a:gd name="connsiteY54" fmla="*/ 2682437 h 4329871"/>
              <a:gd name="connsiteX55" fmla="*/ 2100962 w 2837334"/>
              <a:gd name="connsiteY55" fmla="*/ 2584783 h 4329871"/>
              <a:gd name="connsiteX56" fmla="*/ 2056574 w 2837334"/>
              <a:gd name="connsiteY56" fmla="*/ 2700192 h 4329871"/>
              <a:gd name="connsiteX57" fmla="*/ 1985552 w 2837334"/>
              <a:gd name="connsiteY57" fmla="*/ 2655804 h 4329871"/>
              <a:gd name="connsiteX58" fmla="*/ 1790244 w 2837334"/>
              <a:gd name="connsiteY58" fmla="*/ 2646926 h 4329871"/>
              <a:gd name="connsiteX59" fmla="*/ 1515036 w 2837334"/>
              <a:gd name="connsiteY59" fmla="*/ 2629171 h 4329871"/>
              <a:gd name="connsiteX60" fmla="*/ 1177685 w 2837334"/>
              <a:gd name="connsiteY60" fmla="*/ 2788969 h 4329871"/>
              <a:gd name="connsiteX61" fmla="*/ 1044519 w 2837334"/>
              <a:gd name="connsiteY61" fmla="*/ 2939889 h 4329871"/>
              <a:gd name="connsiteX62" fmla="*/ 822578 w 2837334"/>
              <a:gd name="connsiteY62" fmla="*/ 3090810 h 4329871"/>
              <a:gd name="connsiteX63" fmla="*/ 520737 w 2837334"/>
              <a:gd name="connsiteY63" fmla="*/ 3117443 h 4329871"/>
              <a:gd name="connsiteX64" fmla="*/ 183386 w 2837334"/>
              <a:gd name="connsiteY64" fmla="*/ 2984278 h 4329871"/>
              <a:gd name="connsiteX65" fmla="*/ 14710 w 2837334"/>
              <a:gd name="connsiteY65" fmla="*/ 2762336 h 4329871"/>
              <a:gd name="connsiteX66" fmla="*/ 14710 w 2837334"/>
              <a:gd name="connsiteY66" fmla="*/ 2531517 h 4329871"/>
              <a:gd name="connsiteX67" fmla="*/ 67976 w 2837334"/>
              <a:gd name="connsiteY67" fmla="*/ 2220798 h 4329871"/>
              <a:gd name="connsiteX68" fmla="*/ 183386 w 2837334"/>
              <a:gd name="connsiteY68" fmla="*/ 2043245 h 4329871"/>
              <a:gd name="connsiteX69" fmla="*/ 458593 w 2837334"/>
              <a:gd name="connsiteY69" fmla="*/ 1901202 h 4329871"/>
              <a:gd name="connsiteX70" fmla="*/ 671657 w 2837334"/>
              <a:gd name="connsiteY70" fmla="*/ 1883447 h 4329871"/>
              <a:gd name="connsiteX71" fmla="*/ 893599 w 2837334"/>
              <a:gd name="connsiteY71" fmla="*/ 1883447 h 4329871"/>
              <a:gd name="connsiteX72" fmla="*/ 1088908 w 2837334"/>
              <a:gd name="connsiteY72" fmla="*/ 1927835 h 4329871"/>
              <a:gd name="connsiteX73" fmla="*/ 1213195 w 2837334"/>
              <a:gd name="connsiteY73" fmla="*/ 1865691 h 4329871"/>
              <a:gd name="connsiteX74" fmla="*/ 1426259 w 2837334"/>
              <a:gd name="connsiteY74" fmla="*/ 1688138 h 4329871"/>
              <a:gd name="connsiteX75" fmla="*/ 1603813 w 2837334"/>
              <a:gd name="connsiteY75" fmla="*/ 1466196 h 4329871"/>
              <a:gd name="connsiteX76" fmla="*/ 1799121 w 2837334"/>
              <a:gd name="connsiteY76" fmla="*/ 1137722 h 4329871"/>
              <a:gd name="connsiteX77" fmla="*/ 1861265 w 2837334"/>
              <a:gd name="connsiteY77" fmla="*/ 889148 h 4329871"/>
              <a:gd name="connsiteX78" fmla="*/ 1816877 w 2837334"/>
              <a:gd name="connsiteY78" fmla="*/ 693839 h 4329871"/>
              <a:gd name="connsiteX79" fmla="*/ 1763611 w 2837334"/>
              <a:gd name="connsiteY79" fmla="*/ 436386 h 4329871"/>
              <a:gd name="connsiteX80" fmla="*/ 1736978 w 2837334"/>
              <a:gd name="connsiteY80" fmla="*/ 178934 h 4329871"/>
              <a:gd name="connsiteX81" fmla="*/ 1825754 w 2837334"/>
              <a:gd name="connsiteY81" fmla="*/ 28014 h 4329871"/>
              <a:gd name="connsiteX82" fmla="*/ 1967797 w 2837334"/>
              <a:gd name="connsiteY82" fmla="*/ 10258 h 4329871"/>
              <a:gd name="connsiteX83" fmla="*/ 2056574 w 2837334"/>
              <a:gd name="connsiteY83" fmla="*/ 143423 h 4329871"/>
              <a:gd name="connsiteX84" fmla="*/ 2047696 w 2837334"/>
              <a:gd name="connsiteY84" fmla="*/ 232200 h 4329871"/>
              <a:gd name="connsiteX0" fmla="*/ 2047696 w 2837334"/>
              <a:gd name="connsiteY0" fmla="*/ 232200 h 4329871"/>
              <a:gd name="connsiteX1" fmla="*/ 2021063 w 2837334"/>
              <a:gd name="connsiteY1" fmla="*/ 436386 h 4329871"/>
              <a:gd name="connsiteX2" fmla="*/ 2063071 w 2837334"/>
              <a:gd name="connsiteY2" fmla="*/ 645775 h 4329871"/>
              <a:gd name="connsiteX3" fmla="*/ 2100962 w 2837334"/>
              <a:gd name="connsiteY3" fmla="*/ 711594 h 4329871"/>
              <a:gd name="connsiteX4" fmla="*/ 2225250 w 2837334"/>
              <a:gd name="connsiteY4" fmla="*/ 667206 h 4329871"/>
              <a:gd name="connsiteX5" fmla="*/ 2427701 w 2837334"/>
              <a:gd name="connsiteY5" fmla="*/ 639926 h 4329871"/>
              <a:gd name="connsiteX6" fmla="*/ 2662636 w 2837334"/>
              <a:gd name="connsiteY6" fmla="*/ 752515 h 4329871"/>
              <a:gd name="connsiteX7" fmla="*/ 2813557 w 2837334"/>
              <a:gd name="connsiteY7" fmla="*/ 1016903 h 4329871"/>
              <a:gd name="connsiteX8" fmla="*/ 2820053 w 2837334"/>
              <a:gd name="connsiteY8" fmla="*/ 1341909 h 4329871"/>
              <a:gd name="connsiteX9" fmla="*/ 2648141 w 2837334"/>
              <a:gd name="connsiteY9" fmla="*/ 1659541 h 4329871"/>
              <a:gd name="connsiteX10" fmla="*/ 2460185 w 2837334"/>
              <a:gd name="connsiteY10" fmla="*/ 1832123 h 4329871"/>
              <a:gd name="connsiteX11" fmla="*/ 2340659 w 2837334"/>
              <a:gd name="connsiteY11" fmla="*/ 1998856 h 4329871"/>
              <a:gd name="connsiteX12" fmla="*/ 2153997 w 2837334"/>
              <a:gd name="connsiteY12" fmla="*/ 2243547 h 4329871"/>
              <a:gd name="connsiteX13" fmla="*/ 1903920 w 2837334"/>
              <a:gd name="connsiteY13" fmla="*/ 2473488 h 4329871"/>
              <a:gd name="connsiteX14" fmla="*/ 1577180 w 2837334"/>
              <a:gd name="connsiteY14" fmla="*/ 2522639 h 4329871"/>
              <a:gd name="connsiteX15" fmla="*/ 1275339 w 2837334"/>
              <a:gd name="connsiteY15" fmla="*/ 2442740 h 4329871"/>
              <a:gd name="connsiteX16" fmla="*/ 1106663 w 2837334"/>
              <a:gd name="connsiteY16" fmla="*/ 2380596 h 4329871"/>
              <a:gd name="connsiteX17" fmla="*/ 1017886 w 2837334"/>
              <a:gd name="connsiteY17" fmla="*/ 2274064 h 4329871"/>
              <a:gd name="connsiteX18" fmla="*/ 920232 w 2837334"/>
              <a:gd name="connsiteY18" fmla="*/ 2274064 h 4329871"/>
              <a:gd name="connsiteX19" fmla="*/ 698290 w 2837334"/>
              <a:gd name="connsiteY19" fmla="*/ 2211920 h 4329871"/>
              <a:gd name="connsiteX20" fmla="*/ 556248 w 2837334"/>
              <a:gd name="connsiteY20" fmla="*/ 2158654 h 4329871"/>
              <a:gd name="connsiteX21" fmla="*/ 378694 w 2837334"/>
              <a:gd name="connsiteY21" fmla="*/ 2256309 h 4329871"/>
              <a:gd name="connsiteX22" fmla="*/ 245529 w 2837334"/>
              <a:gd name="connsiteY22" fmla="*/ 2487128 h 4329871"/>
              <a:gd name="connsiteX23" fmla="*/ 298795 w 2837334"/>
              <a:gd name="connsiteY23" fmla="*/ 2726825 h 4329871"/>
              <a:gd name="connsiteX24" fmla="*/ 476349 w 2837334"/>
              <a:gd name="connsiteY24" fmla="*/ 2833357 h 4329871"/>
              <a:gd name="connsiteX25" fmla="*/ 698290 w 2837334"/>
              <a:gd name="connsiteY25" fmla="*/ 2851113 h 4329871"/>
              <a:gd name="connsiteX26" fmla="*/ 911354 w 2837334"/>
              <a:gd name="connsiteY26" fmla="*/ 2726825 h 4329871"/>
              <a:gd name="connsiteX27" fmla="*/ 1106663 w 2837334"/>
              <a:gd name="connsiteY27" fmla="*/ 2549272 h 4329871"/>
              <a:gd name="connsiteX28" fmla="*/ 1275339 w 2837334"/>
              <a:gd name="connsiteY28" fmla="*/ 2460495 h 4329871"/>
              <a:gd name="connsiteX29" fmla="*/ 1355238 w 2837334"/>
              <a:gd name="connsiteY29" fmla="*/ 2487128 h 4329871"/>
              <a:gd name="connsiteX30" fmla="*/ 1541669 w 2837334"/>
              <a:gd name="connsiteY30" fmla="*/ 2513761 h 4329871"/>
              <a:gd name="connsiteX31" fmla="*/ 1834632 w 2837334"/>
              <a:gd name="connsiteY31" fmla="*/ 2504884 h 4329871"/>
              <a:gd name="connsiteX32" fmla="*/ 2035349 w 2837334"/>
              <a:gd name="connsiteY32" fmla="*/ 2387739 h 4329871"/>
              <a:gd name="connsiteX33" fmla="*/ 2169163 w 2837334"/>
              <a:gd name="connsiteY33" fmla="*/ 2385358 h 4329871"/>
              <a:gd name="connsiteX34" fmla="*/ 2402803 w 2837334"/>
              <a:gd name="connsiteY34" fmla="*/ 2487128 h 4329871"/>
              <a:gd name="connsiteX35" fmla="*/ 2491580 w 2837334"/>
              <a:gd name="connsiteY35" fmla="*/ 2700192 h 4329871"/>
              <a:gd name="connsiteX36" fmla="*/ 2500457 w 2837334"/>
              <a:gd name="connsiteY36" fmla="*/ 2913256 h 4329871"/>
              <a:gd name="connsiteX37" fmla="*/ 2518213 w 2837334"/>
              <a:gd name="connsiteY37" fmla="*/ 3046421 h 4329871"/>
              <a:gd name="connsiteX38" fmla="*/ 2491580 w 2837334"/>
              <a:gd name="connsiteY38" fmla="*/ 3206219 h 4329871"/>
              <a:gd name="connsiteX39" fmla="*/ 2509335 w 2837334"/>
              <a:gd name="connsiteY39" fmla="*/ 3383773 h 4329871"/>
              <a:gd name="connsiteX40" fmla="*/ 2473824 w 2837334"/>
              <a:gd name="connsiteY40" fmla="*/ 3490305 h 4329871"/>
              <a:gd name="connsiteX41" fmla="*/ 2500457 w 2837334"/>
              <a:gd name="connsiteY41" fmla="*/ 3667858 h 4329871"/>
              <a:gd name="connsiteX42" fmla="*/ 2527090 w 2837334"/>
              <a:gd name="connsiteY42" fmla="*/ 3854289 h 4329871"/>
              <a:gd name="connsiteX43" fmla="*/ 2456069 w 2837334"/>
              <a:gd name="connsiteY43" fmla="*/ 4111742 h 4329871"/>
              <a:gd name="connsiteX44" fmla="*/ 2243005 w 2837334"/>
              <a:gd name="connsiteY44" fmla="*/ 4289295 h 4329871"/>
              <a:gd name="connsiteX45" fmla="*/ 1950042 w 2837334"/>
              <a:gd name="connsiteY45" fmla="*/ 4324806 h 4329871"/>
              <a:gd name="connsiteX46" fmla="*/ 1683712 w 2837334"/>
              <a:gd name="connsiteY46" fmla="*/ 4209396 h 4329871"/>
              <a:gd name="connsiteX47" fmla="*/ 1541669 w 2837334"/>
              <a:gd name="connsiteY47" fmla="*/ 3934188 h 4329871"/>
              <a:gd name="connsiteX48" fmla="*/ 1568302 w 2837334"/>
              <a:gd name="connsiteY48" fmla="*/ 3676736 h 4329871"/>
              <a:gd name="connsiteX49" fmla="*/ 1657079 w 2837334"/>
              <a:gd name="connsiteY49" fmla="*/ 3490305 h 4329871"/>
              <a:gd name="connsiteX50" fmla="*/ 1816877 w 2837334"/>
              <a:gd name="connsiteY50" fmla="*/ 3286118 h 4329871"/>
              <a:gd name="connsiteX51" fmla="*/ 1958919 w 2837334"/>
              <a:gd name="connsiteY51" fmla="*/ 3135198 h 4329871"/>
              <a:gd name="connsiteX52" fmla="*/ 1967797 w 2837334"/>
              <a:gd name="connsiteY52" fmla="*/ 2957645 h 4329871"/>
              <a:gd name="connsiteX53" fmla="*/ 1994430 w 2837334"/>
              <a:gd name="connsiteY53" fmla="*/ 2762336 h 4329871"/>
              <a:gd name="connsiteX54" fmla="*/ 2074329 w 2837334"/>
              <a:gd name="connsiteY54" fmla="*/ 2682437 h 4329871"/>
              <a:gd name="connsiteX55" fmla="*/ 2100962 w 2837334"/>
              <a:gd name="connsiteY55" fmla="*/ 2584783 h 4329871"/>
              <a:gd name="connsiteX56" fmla="*/ 2056574 w 2837334"/>
              <a:gd name="connsiteY56" fmla="*/ 2700192 h 4329871"/>
              <a:gd name="connsiteX57" fmla="*/ 1985552 w 2837334"/>
              <a:gd name="connsiteY57" fmla="*/ 2655804 h 4329871"/>
              <a:gd name="connsiteX58" fmla="*/ 1790244 w 2837334"/>
              <a:gd name="connsiteY58" fmla="*/ 2646926 h 4329871"/>
              <a:gd name="connsiteX59" fmla="*/ 1515036 w 2837334"/>
              <a:gd name="connsiteY59" fmla="*/ 2629171 h 4329871"/>
              <a:gd name="connsiteX60" fmla="*/ 1177685 w 2837334"/>
              <a:gd name="connsiteY60" fmla="*/ 2788969 h 4329871"/>
              <a:gd name="connsiteX61" fmla="*/ 1044519 w 2837334"/>
              <a:gd name="connsiteY61" fmla="*/ 2939889 h 4329871"/>
              <a:gd name="connsiteX62" fmla="*/ 822578 w 2837334"/>
              <a:gd name="connsiteY62" fmla="*/ 3090810 h 4329871"/>
              <a:gd name="connsiteX63" fmla="*/ 520737 w 2837334"/>
              <a:gd name="connsiteY63" fmla="*/ 3117443 h 4329871"/>
              <a:gd name="connsiteX64" fmla="*/ 183386 w 2837334"/>
              <a:gd name="connsiteY64" fmla="*/ 2984278 h 4329871"/>
              <a:gd name="connsiteX65" fmla="*/ 14710 w 2837334"/>
              <a:gd name="connsiteY65" fmla="*/ 2762336 h 4329871"/>
              <a:gd name="connsiteX66" fmla="*/ 14710 w 2837334"/>
              <a:gd name="connsiteY66" fmla="*/ 2531517 h 4329871"/>
              <a:gd name="connsiteX67" fmla="*/ 67976 w 2837334"/>
              <a:gd name="connsiteY67" fmla="*/ 2220798 h 4329871"/>
              <a:gd name="connsiteX68" fmla="*/ 183386 w 2837334"/>
              <a:gd name="connsiteY68" fmla="*/ 2043245 h 4329871"/>
              <a:gd name="connsiteX69" fmla="*/ 458593 w 2837334"/>
              <a:gd name="connsiteY69" fmla="*/ 1901202 h 4329871"/>
              <a:gd name="connsiteX70" fmla="*/ 671657 w 2837334"/>
              <a:gd name="connsiteY70" fmla="*/ 1883447 h 4329871"/>
              <a:gd name="connsiteX71" fmla="*/ 893599 w 2837334"/>
              <a:gd name="connsiteY71" fmla="*/ 1883447 h 4329871"/>
              <a:gd name="connsiteX72" fmla="*/ 1088908 w 2837334"/>
              <a:gd name="connsiteY72" fmla="*/ 1927835 h 4329871"/>
              <a:gd name="connsiteX73" fmla="*/ 1213195 w 2837334"/>
              <a:gd name="connsiteY73" fmla="*/ 1865691 h 4329871"/>
              <a:gd name="connsiteX74" fmla="*/ 1426259 w 2837334"/>
              <a:gd name="connsiteY74" fmla="*/ 1688138 h 4329871"/>
              <a:gd name="connsiteX75" fmla="*/ 1603813 w 2837334"/>
              <a:gd name="connsiteY75" fmla="*/ 1466196 h 4329871"/>
              <a:gd name="connsiteX76" fmla="*/ 1799121 w 2837334"/>
              <a:gd name="connsiteY76" fmla="*/ 1137722 h 4329871"/>
              <a:gd name="connsiteX77" fmla="*/ 1861265 w 2837334"/>
              <a:gd name="connsiteY77" fmla="*/ 889148 h 4329871"/>
              <a:gd name="connsiteX78" fmla="*/ 1816877 w 2837334"/>
              <a:gd name="connsiteY78" fmla="*/ 693839 h 4329871"/>
              <a:gd name="connsiteX79" fmla="*/ 1763611 w 2837334"/>
              <a:gd name="connsiteY79" fmla="*/ 436386 h 4329871"/>
              <a:gd name="connsiteX80" fmla="*/ 1736978 w 2837334"/>
              <a:gd name="connsiteY80" fmla="*/ 178934 h 4329871"/>
              <a:gd name="connsiteX81" fmla="*/ 1825754 w 2837334"/>
              <a:gd name="connsiteY81" fmla="*/ 28014 h 4329871"/>
              <a:gd name="connsiteX82" fmla="*/ 1967797 w 2837334"/>
              <a:gd name="connsiteY82" fmla="*/ 10258 h 4329871"/>
              <a:gd name="connsiteX83" fmla="*/ 2056574 w 2837334"/>
              <a:gd name="connsiteY83" fmla="*/ 143423 h 4329871"/>
              <a:gd name="connsiteX84" fmla="*/ 2047696 w 2837334"/>
              <a:gd name="connsiteY84" fmla="*/ 232200 h 4329871"/>
              <a:gd name="connsiteX0" fmla="*/ 2047696 w 2837334"/>
              <a:gd name="connsiteY0" fmla="*/ 232200 h 4329871"/>
              <a:gd name="connsiteX1" fmla="*/ 2021063 w 2837334"/>
              <a:gd name="connsiteY1" fmla="*/ 436386 h 4329871"/>
              <a:gd name="connsiteX2" fmla="*/ 2063071 w 2837334"/>
              <a:gd name="connsiteY2" fmla="*/ 645775 h 4329871"/>
              <a:gd name="connsiteX3" fmla="*/ 2100962 w 2837334"/>
              <a:gd name="connsiteY3" fmla="*/ 711594 h 4329871"/>
              <a:gd name="connsiteX4" fmla="*/ 2225250 w 2837334"/>
              <a:gd name="connsiteY4" fmla="*/ 667206 h 4329871"/>
              <a:gd name="connsiteX5" fmla="*/ 2427701 w 2837334"/>
              <a:gd name="connsiteY5" fmla="*/ 639926 h 4329871"/>
              <a:gd name="connsiteX6" fmla="*/ 2662636 w 2837334"/>
              <a:gd name="connsiteY6" fmla="*/ 752515 h 4329871"/>
              <a:gd name="connsiteX7" fmla="*/ 2813557 w 2837334"/>
              <a:gd name="connsiteY7" fmla="*/ 1016903 h 4329871"/>
              <a:gd name="connsiteX8" fmla="*/ 2820053 w 2837334"/>
              <a:gd name="connsiteY8" fmla="*/ 1341909 h 4329871"/>
              <a:gd name="connsiteX9" fmla="*/ 2648141 w 2837334"/>
              <a:gd name="connsiteY9" fmla="*/ 1659541 h 4329871"/>
              <a:gd name="connsiteX10" fmla="*/ 2460185 w 2837334"/>
              <a:gd name="connsiteY10" fmla="*/ 1832123 h 4329871"/>
              <a:gd name="connsiteX11" fmla="*/ 2340659 w 2837334"/>
              <a:gd name="connsiteY11" fmla="*/ 1998856 h 4329871"/>
              <a:gd name="connsiteX12" fmla="*/ 2153997 w 2837334"/>
              <a:gd name="connsiteY12" fmla="*/ 2243547 h 4329871"/>
              <a:gd name="connsiteX13" fmla="*/ 1903920 w 2837334"/>
              <a:gd name="connsiteY13" fmla="*/ 2473488 h 4329871"/>
              <a:gd name="connsiteX14" fmla="*/ 1577180 w 2837334"/>
              <a:gd name="connsiteY14" fmla="*/ 2522639 h 4329871"/>
              <a:gd name="connsiteX15" fmla="*/ 1275339 w 2837334"/>
              <a:gd name="connsiteY15" fmla="*/ 2442740 h 4329871"/>
              <a:gd name="connsiteX16" fmla="*/ 1106663 w 2837334"/>
              <a:gd name="connsiteY16" fmla="*/ 2380596 h 4329871"/>
              <a:gd name="connsiteX17" fmla="*/ 1017886 w 2837334"/>
              <a:gd name="connsiteY17" fmla="*/ 2274064 h 4329871"/>
              <a:gd name="connsiteX18" fmla="*/ 920232 w 2837334"/>
              <a:gd name="connsiteY18" fmla="*/ 2274064 h 4329871"/>
              <a:gd name="connsiteX19" fmla="*/ 698290 w 2837334"/>
              <a:gd name="connsiteY19" fmla="*/ 2211920 h 4329871"/>
              <a:gd name="connsiteX20" fmla="*/ 556248 w 2837334"/>
              <a:gd name="connsiteY20" fmla="*/ 2158654 h 4329871"/>
              <a:gd name="connsiteX21" fmla="*/ 378694 w 2837334"/>
              <a:gd name="connsiteY21" fmla="*/ 2256309 h 4329871"/>
              <a:gd name="connsiteX22" fmla="*/ 245529 w 2837334"/>
              <a:gd name="connsiteY22" fmla="*/ 2487128 h 4329871"/>
              <a:gd name="connsiteX23" fmla="*/ 298795 w 2837334"/>
              <a:gd name="connsiteY23" fmla="*/ 2726825 h 4329871"/>
              <a:gd name="connsiteX24" fmla="*/ 476349 w 2837334"/>
              <a:gd name="connsiteY24" fmla="*/ 2833357 h 4329871"/>
              <a:gd name="connsiteX25" fmla="*/ 698290 w 2837334"/>
              <a:gd name="connsiteY25" fmla="*/ 2851113 h 4329871"/>
              <a:gd name="connsiteX26" fmla="*/ 911354 w 2837334"/>
              <a:gd name="connsiteY26" fmla="*/ 2726825 h 4329871"/>
              <a:gd name="connsiteX27" fmla="*/ 1106663 w 2837334"/>
              <a:gd name="connsiteY27" fmla="*/ 2549272 h 4329871"/>
              <a:gd name="connsiteX28" fmla="*/ 1275339 w 2837334"/>
              <a:gd name="connsiteY28" fmla="*/ 2460495 h 4329871"/>
              <a:gd name="connsiteX29" fmla="*/ 1371907 w 2837334"/>
              <a:gd name="connsiteY29" fmla="*/ 2479984 h 4329871"/>
              <a:gd name="connsiteX30" fmla="*/ 1541669 w 2837334"/>
              <a:gd name="connsiteY30" fmla="*/ 2513761 h 4329871"/>
              <a:gd name="connsiteX31" fmla="*/ 1834632 w 2837334"/>
              <a:gd name="connsiteY31" fmla="*/ 2504884 h 4329871"/>
              <a:gd name="connsiteX32" fmla="*/ 2035349 w 2837334"/>
              <a:gd name="connsiteY32" fmla="*/ 2387739 h 4329871"/>
              <a:gd name="connsiteX33" fmla="*/ 2169163 w 2837334"/>
              <a:gd name="connsiteY33" fmla="*/ 2385358 h 4329871"/>
              <a:gd name="connsiteX34" fmla="*/ 2402803 w 2837334"/>
              <a:gd name="connsiteY34" fmla="*/ 2487128 h 4329871"/>
              <a:gd name="connsiteX35" fmla="*/ 2491580 w 2837334"/>
              <a:gd name="connsiteY35" fmla="*/ 2700192 h 4329871"/>
              <a:gd name="connsiteX36" fmla="*/ 2500457 w 2837334"/>
              <a:gd name="connsiteY36" fmla="*/ 2913256 h 4329871"/>
              <a:gd name="connsiteX37" fmla="*/ 2518213 w 2837334"/>
              <a:gd name="connsiteY37" fmla="*/ 3046421 h 4329871"/>
              <a:gd name="connsiteX38" fmla="*/ 2491580 w 2837334"/>
              <a:gd name="connsiteY38" fmla="*/ 3206219 h 4329871"/>
              <a:gd name="connsiteX39" fmla="*/ 2509335 w 2837334"/>
              <a:gd name="connsiteY39" fmla="*/ 3383773 h 4329871"/>
              <a:gd name="connsiteX40" fmla="*/ 2473824 w 2837334"/>
              <a:gd name="connsiteY40" fmla="*/ 3490305 h 4329871"/>
              <a:gd name="connsiteX41" fmla="*/ 2500457 w 2837334"/>
              <a:gd name="connsiteY41" fmla="*/ 3667858 h 4329871"/>
              <a:gd name="connsiteX42" fmla="*/ 2527090 w 2837334"/>
              <a:gd name="connsiteY42" fmla="*/ 3854289 h 4329871"/>
              <a:gd name="connsiteX43" fmla="*/ 2456069 w 2837334"/>
              <a:gd name="connsiteY43" fmla="*/ 4111742 h 4329871"/>
              <a:gd name="connsiteX44" fmla="*/ 2243005 w 2837334"/>
              <a:gd name="connsiteY44" fmla="*/ 4289295 h 4329871"/>
              <a:gd name="connsiteX45" fmla="*/ 1950042 w 2837334"/>
              <a:gd name="connsiteY45" fmla="*/ 4324806 h 4329871"/>
              <a:gd name="connsiteX46" fmla="*/ 1683712 w 2837334"/>
              <a:gd name="connsiteY46" fmla="*/ 4209396 h 4329871"/>
              <a:gd name="connsiteX47" fmla="*/ 1541669 w 2837334"/>
              <a:gd name="connsiteY47" fmla="*/ 3934188 h 4329871"/>
              <a:gd name="connsiteX48" fmla="*/ 1568302 w 2837334"/>
              <a:gd name="connsiteY48" fmla="*/ 3676736 h 4329871"/>
              <a:gd name="connsiteX49" fmla="*/ 1657079 w 2837334"/>
              <a:gd name="connsiteY49" fmla="*/ 3490305 h 4329871"/>
              <a:gd name="connsiteX50" fmla="*/ 1816877 w 2837334"/>
              <a:gd name="connsiteY50" fmla="*/ 3286118 h 4329871"/>
              <a:gd name="connsiteX51" fmla="*/ 1958919 w 2837334"/>
              <a:gd name="connsiteY51" fmla="*/ 3135198 h 4329871"/>
              <a:gd name="connsiteX52" fmla="*/ 1967797 w 2837334"/>
              <a:gd name="connsiteY52" fmla="*/ 2957645 h 4329871"/>
              <a:gd name="connsiteX53" fmla="*/ 1994430 w 2837334"/>
              <a:gd name="connsiteY53" fmla="*/ 2762336 h 4329871"/>
              <a:gd name="connsiteX54" fmla="*/ 2074329 w 2837334"/>
              <a:gd name="connsiteY54" fmla="*/ 2682437 h 4329871"/>
              <a:gd name="connsiteX55" fmla="*/ 2100962 w 2837334"/>
              <a:gd name="connsiteY55" fmla="*/ 2584783 h 4329871"/>
              <a:gd name="connsiteX56" fmla="*/ 2056574 w 2837334"/>
              <a:gd name="connsiteY56" fmla="*/ 2700192 h 4329871"/>
              <a:gd name="connsiteX57" fmla="*/ 1985552 w 2837334"/>
              <a:gd name="connsiteY57" fmla="*/ 2655804 h 4329871"/>
              <a:gd name="connsiteX58" fmla="*/ 1790244 w 2837334"/>
              <a:gd name="connsiteY58" fmla="*/ 2646926 h 4329871"/>
              <a:gd name="connsiteX59" fmla="*/ 1515036 w 2837334"/>
              <a:gd name="connsiteY59" fmla="*/ 2629171 h 4329871"/>
              <a:gd name="connsiteX60" fmla="*/ 1177685 w 2837334"/>
              <a:gd name="connsiteY60" fmla="*/ 2788969 h 4329871"/>
              <a:gd name="connsiteX61" fmla="*/ 1044519 w 2837334"/>
              <a:gd name="connsiteY61" fmla="*/ 2939889 h 4329871"/>
              <a:gd name="connsiteX62" fmla="*/ 822578 w 2837334"/>
              <a:gd name="connsiteY62" fmla="*/ 3090810 h 4329871"/>
              <a:gd name="connsiteX63" fmla="*/ 520737 w 2837334"/>
              <a:gd name="connsiteY63" fmla="*/ 3117443 h 4329871"/>
              <a:gd name="connsiteX64" fmla="*/ 183386 w 2837334"/>
              <a:gd name="connsiteY64" fmla="*/ 2984278 h 4329871"/>
              <a:gd name="connsiteX65" fmla="*/ 14710 w 2837334"/>
              <a:gd name="connsiteY65" fmla="*/ 2762336 h 4329871"/>
              <a:gd name="connsiteX66" fmla="*/ 14710 w 2837334"/>
              <a:gd name="connsiteY66" fmla="*/ 2531517 h 4329871"/>
              <a:gd name="connsiteX67" fmla="*/ 67976 w 2837334"/>
              <a:gd name="connsiteY67" fmla="*/ 2220798 h 4329871"/>
              <a:gd name="connsiteX68" fmla="*/ 183386 w 2837334"/>
              <a:gd name="connsiteY68" fmla="*/ 2043245 h 4329871"/>
              <a:gd name="connsiteX69" fmla="*/ 458593 w 2837334"/>
              <a:gd name="connsiteY69" fmla="*/ 1901202 h 4329871"/>
              <a:gd name="connsiteX70" fmla="*/ 671657 w 2837334"/>
              <a:gd name="connsiteY70" fmla="*/ 1883447 h 4329871"/>
              <a:gd name="connsiteX71" fmla="*/ 893599 w 2837334"/>
              <a:gd name="connsiteY71" fmla="*/ 1883447 h 4329871"/>
              <a:gd name="connsiteX72" fmla="*/ 1088908 w 2837334"/>
              <a:gd name="connsiteY72" fmla="*/ 1927835 h 4329871"/>
              <a:gd name="connsiteX73" fmla="*/ 1213195 w 2837334"/>
              <a:gd name="connsiteY73" fmla="*/ 1865691 h 4329871"/>
              <a:gd name="connsiteX74" fmla="*/ 1426259 w 2837334"/>
              <a:gd name="connsiteY74" fmla="*/ 1688138 h 4329871"/>
              <a:gd name="connsiteX75" fmla="*/ 1603813 w 2837334"/>
              <a:gd name="connsiteY75" fmla="*/ 1466196 h 4329871"/>
              <a:gd name="connsiteX76" fmla="*/ 1799121 w 2837334"/>
              <a:gd name="connsiteY76" fmla="*/ 1137722 h 4329871"/>
              <a:gd name="connsiteX77" fmla="*/ 1861265 w 2837334"/>
              <a:gd name="connsiteY77" fmla="*/ 889148 h 4329871"/>
              <a:gd name="connsiteX78" fmla="*/ 1816877 w 2837334"/>
              <a:gd name="connsiteY78" fmla="*/ 693839 h 4329871"/>
              <a:gd name="connsiteX79" fmla="*/ 1763611 w 2837334"/>
              <a:gd name="connsiteY79" fmla="*/ 436386 h 4329871"/>
              <a:gd name="connsiteX80" fmla="*/ 1736978 w 2837334"/>
              <a:gd name="connsiteY80" fmla="*/ 178934 h 4329871"/>
              <a:gd name="connsiteX81" fmla="*/ 1825754 w 2837334"/>
              <a:gd name="connsiteY81" fmla="*/ 28014 h 4329871"/>
              <a:gd name="connsiteX82" fmla="*/ 1967797 w 2837334"/>
              <a:gd name="connsiteY82" fmla="*/ 10258 h 4329871"/>
              <a:gd name="connsiteX83" fmla="*/ 2056574 w 2837334"/>
              <a:gd name="connsiteY83" fmla="*/ 143423 h 4329871"/>
              <a:gd name="connsiteX84" fmla="*/ 2047696 w 2837334"/>
              <a:gd name="connsiteY84" fmla="*/ 232200 h 4329871"/>
              <a:gd name="connsiteX0" fmla="*/ 2047696 w 2837334"/>
              <a:gd name="connsiteY0" fmla="*/ 232200 h 4329871"/>
              <a:gd name="connsiteX1" fmla="*/ 2021063 w 2837334"/>
              <a:gd name="connsiteY1" fmla="*/ 436386 h 4329871"/>
              <a:gd name="connsiteX2" fmla="*/ 2063071 w 2837334"/>
              <a:gd name="connsiteY2" fmla="*/ 645775 h 4329871"/>
              <a:gd name="connsiteX3" fmla="*/ 2100962 w 2837334"/>
              <a:gd name="connsiteY3" fmla="*/ 711594 h 4329871"/>
              <a:gd name="connsiteX4" fmla="*/ 2225250 w 2837334"/>
              <a:gd name="connsiteY4" fmla="*/ 667206 h 4329871"/>
              <a:gd name="connsiteX5" fmla="*/ 2427701 w 2837334"/>
              <a:gd name="connsiteY5" fmla="*/ 639926 h 4329871"/>
              <a:gd name="connsiteX6" fmla="*/ 2662636 w 2837334"/>
              <a:gd name="connsiteY6" fmla="*/ 752515 h 4329871"/>
              <a:gd name="connsiteX7" fmla="*/ 2813557 w 2837334"/>
              <a:gd name="connsiteY7" fmla="*/ 1016903 h 4329871"/>
              <a:gd name="connsiteX8" fmla="*/ 2820053 w 2837334"/>
              <a:gd name="connsiteY8" fmla="*/ 1341909 h 4329871"/>
              <a:gd name="connsiteX9" fmla="*/ 2648141 w 2837334"/>
              <a:gd name="connsiteY9" fmla="*/ 1659541 h 4329871"/>
              <a:gd name="connsiteX10" fmla="*/ 2460185 w 2837334"/>
              <a:gd name="connsiteY10" fmla="*/ 1832123 h 4329871"/>
              <a:gd name="connsiteX11" fmla="*/ 2340659 w 2837334"/>
              <a:gd name="connsiteY11" fmla="*/ 1998856 h 4329871"/>
              <a:gd name="connsiteX12" fmla="*/ 2153997 w 2837334"/>
              <a:gd name="connsiteY12" fmla="*/ 2243547 h 4329871"/>
              <a:gd name="connsiteX13" fmla="*/ 1903920 w 2837334"/>
              <a:gd name="connsiteY13" fmla="*/ 2473488 h 4329871"/>
              <a:gd name="connsiteX14" fmla="*/ 1577180 w 2837334"/>
              <a:gd name="connsiteY14" fmla="*/ 2522639 h 4329871"/>
              <a:gd name="connsiteX15" fmla="*/ 1275339 w 2837334"/>
              <a:gd name="connsiteY15" fmla="*/ 2442740 h 4329871"/>
              <a:gd name="connsiteX16" fmla="*/ 1123332 w 2837334"/>
              <a:gd name="connsiteY16" fmla="*/ 2375833 h 4329871"/>
              <a:gd name="connsiteX17" fmla="*/ 1017886 w 2837334"/>
              <a:gd name="connsiteY17" fmla="*/ 2274064 h 4329871"/>
              <a:gd name="connsiteX18" fmla="*/ 920232 w 2837334"/>
              <a:gd name="connsiteY18" fmla="*/ 2274064 h 4329871"/>
              <a:gd name="connsiteX19" fmla="*/ 698290 w 2837334"/>
              <a:gd name="connsiteY19" fmla="*/ 2211920 h 4329871"/>
              <a:gd name="connsiteX20" fmla="*/ 556248 w 2837334"/>
              <a:gd name="connsiteY20" fmla="*/ 2158654 h 4329871"/>
              <a:gd name="connsiteX21" fmla="*/ 378694 w 2837334"/>
              <a:gd name="connsiteY21" fmla="*/ 2256309 h 4329871"/>
              <a:gd name="connsiteX22" fmla="*/ 245529 w 2837334"/>
              <a:gd name="connsiteY22" fmla="*/ 2487128 h 4329871"/>
              <a:gd name="connsiteX23" fmla="*/ 298795 w 2837334"/>
              <a:gd name="connsiteY23" fmla="*/ 2726825 h 4329871"/>
              <a:gd name="connsiteX24" fmla="*/ 476349 w 2837334"/>
              <a:gd name="connsiteY24" fmla="*/ 2833357 h 4329871"/>
              <a:gd name="connsiteX25" fmla="*/ 698290 w 2837334"/>
              <a:gd name="connsiteY25" fmla="*/ 2851113 h 4329871"/>
              <a:gd name="connsiteX26" fmla="*/ 911354 w 2837334"/>
              <a:gd name="connsiteY26" fmla="*/ 2726825 h 4329871"/>
              <a:gd name="connsiteX27" fmla="*/ 1106663 w 2837334"/>
              <a:gd name="connsiteY27" fmla="*/ 2549272 h 4329871"/>
              <a:gd name="connsiteX28" fmla="*/ 1275339 w 2837334"/>
              <a:gd name="connsiteY28" fmla="*/ 2460495 h 4329871"/>
              <a:gd name="connsiteX29" fmla="*/ 1371907 w 2837334"/>
              <a:gd name="connsiteY29" fmla="*/ 2479984 h 4329871"/>
              <a:gd name="connsiteX30" fmla="*/ 1541669 w 2837334"/>
              <a:gd name="connsiteY30" fmla="*/ 2513761 h 4329871"/>
              <a:gd name="connsiteX31" fmla="*/ 1834632 w 2837334"/>
              <a:gd name="connsiteY31" fmla="*/ 2504884 h 4329871"/>
              <a:gd name="connsiteX32" fmla="*/ 2035349 w 2837334"/>
              <a:gd name="connsiteY32" fmla="*/ 2387739 h 4329871"/>
              <a:gd name="connsiteX33" fmla="*/ 2169163 w 2837334"/>
              <a:gd name="connsiteY33" fmla="*/ 2385358 h 4329871"/>
              <a:gd name="connsiteX34" fmla="*/ 2402803 w 2837334"/>
              <a:gd name="connsiteY34" fmla="*/ 2487128 h 4329871"/>
              <a:gd name="connsiteX35" fmla="*/ 2491580 w 2837334"/>
              <a:gd name="connsiteY35" fmla="*/ 2700192 h 4329871"/>
              <a:gd name="connsiteX36" fmla="*/ 2500457 w 2837334"/>
              <a:gd name="connsiteY36" fmla="*/ 2913256 h 4329871"/>
              <a:gd name="connsiteX37" fmla="*/ 2518213 w 2837334"/>
              <a:gd name="connsiteY37" fmla="*/ 3046421 h 4329871"/>
              <a:gd name="connsiteX38" fmla="*/ 2491580 w 2837334"/>
              <a:gd name="connsiteY38" fmla="*/ 3206219 h 4329871"/>
              <a:gd name="connsiteX39" fmla="*/ 2509335 w 2837334"/>
              <a:gd name="connsiteY39" fmla="*/ 3383773 h 4329871"/>
              <a:gd name="connsiteX40" fmla="*/ 2473824 w 2837334"/>
              <a:gd name="connsiteY40" fmla="*/ 3490305 h 4329871"/>
              <a:gd name="connsiteX41" fmla="*/ 2500457 w 2837334"/>
              <a:gd name="connsiteY41" fmla="*/ 3667858 h 4329871"/>
              <a:gd name="connsiteX42" fmla="*/ 2527090 w 2837334"/>
              <a:gd name="connsiteY42" fmla="*/ 3854289 h 4329871"/>
              <a:gd name="connsiteX43" fmla="*/ 2456069 w 2837334"/>
              <a:gd name="connsiteY43" fmla="*/ 4111742 h 4329871"/>
              <a:gd name="connsiteX44" fmla="*/ 2243005 w 2837334"/>
              <a:gd name="connsiteY44" fmla="*/ 4289295 h 4329871"/>
              <a:gd name="connsiteX45" fmla="*/ 1950042 w 2837334"/>
              <a:gd name="connsiteY45" fmla="*/ 4324806 h 4329871"/>
              <a:gd name="connsiteX46" fmla="*/ 1683712 w 2837334"/>
              <a:gd name="connsiteY46" fmla="*/ 4209396 h 4329871"/>
              <a:gd name="connsiteX47" fmla="*/ 1541669 w 2837334"/>
              <a:gd name="connsiteY47" fmla="*/ 3934188 h 4329871"/>
              <a:gd name="connsiteX48" fmla="*/ 1568302 w 2837334"/>
              <a:gd name="connsiteY48" fmla="*/ 3676736 h 4329871"/>
              <a:gd name="connsiteX49" fmla="*/ 1657079 w 2837334"/>
              <a:gd name="connsiteY49" fmla="*/ 3490305 h 4329871"/>
              <a:gd name="connsiteX50" fmla="*/ 1816877 w 2837334"/>
              <a:gd name="connsiteY50" fmla="*/ 3286118 h 4329871"/>
              <a:gd name="connsiteX51" fmla="*/ 1958919 w 2837334"/>
              <a:gd name="connsiteY51" fmla="*/ 3135198 h 4329871"/>
              <a:gd name="connsiteX52" fmla="*/ 1967797 w 2837334"/>
              <a:gd name="connsiteY52" fmla="*/ 2957645 h 4329871"/>
              <a:gd name="connsiteX53" fmla="*/ 1994430 w 2837334"/>
              <a:gd name="connsiteY53" fmla="*/ 2762336 h 4329871"/>
              <a:gd name="connsiteX54" fmla="*/ 2074329 w 2837334"/>
              <a:gd name="connsiteY54" fmla="*/ 2682437 h 4329871"/>
              <a:gd name="connsiteX55" fmla="*/ 2100962 w 2837334"/>
              <a:gd name="connsiteY55" fmla="*/ 2584783 h 4329871"/>
              <a:gd name="connsiteX56" fmla="*/ 2056574 w 2837334"/>
              <a:gd name="connsiteY56" fmla="*/ 2700192 h 4329871"/>
              <a:gd name="connsiteX57" fmla="*/ 1985552 w 2837334"/>
              <a:gd name="connsiteY57" fmla="*/ 2655804 h 4329871"/>
              <a:gd name="connsiteX58" fmla="*/ 1790244 w 2837334"/>
              <a:gd name="connsiteY58" fmla="*/ 2646926 h 4329871"/>
              <a:gd name="connsiteX59" fmla="*/ 1515036 w 2837334"/>
              <a:gd name="connsiteY59" fmla="*/ 2629171 h 4329871"/>
              <a:gd name="connsiteX60" fmla="*/ 1177685 w 2837334"/>
              <a:gd name="connsiteY60" fmla="*/ 2788969 h 4329871"/>
              <a:gd name="connsiteX61" fmla="*/ 1044519 w 2837334"/>
              <a:gd name="connsiteY61" fmla="*/ 2939889 h 4329871"/>
              <a:gd name="connsiteX62" fmla="*/ 822578 w 2837334"/>
              <a:gd name="connsiteY62" fmla="*/ 3090810 h 4329871"/>
              <a:gd name="connsiteX63" fmla="*/ 520737 w 2837334"/>
              <a:gd name="connsiteY63" fmla="*/ 3117443 h 4329871"/>
              <a:gd name="connsiteX64" fmla="*/ 183386 w 2837334"/>
              <a:gd name="connsiteY64" fmla="*/ 2984278 h 4329871"/>
              <a:gd name="connsiteX65" fmla="*/ 14710 w 2837334"/>
              <a:gd name="connsiteY65" fmla="*/ 2762336 h 4329871"/>
              <a:gd name="connsiteX66" fmla="*/ 14710 w 2837334"/>
              <a:gd name="connsiteY66" fmla="*/ 2531517 h 4329871"/>
              <a:gd name="connsiteX67" fmla="*/ 67976 w 2837334"/>
              <a:gd name="connsiteY67" fmla="*/ 2220798 h 4329871"/>
              <a:gd name="connsiteX68" fmla="*/ 183386 w 2837334"/>
              <a:gd name="connsiteY68" fmla="*/ 2043245 h 4329871"/>
              <a:gd name="connsiteX69" fmla="*/ 458593 w 2837334"/>
              <a:gd name="connsiteY69" fmla="*/ 1901202 h 4329871"/>
              <a:gd name="connsiteX70" fmla="*/ 671657 w 2837334"/>
              <a:gd name="connsiteY70" fmla="*/ 1883447 h 4329871"/>
              <a:gd name="connsiteX71" fmla="*/ 893599 w 2837334"/>
              <a:gd name="connsiteY71" fmla="*/ 1883447 h 4329871"/>
              <a:gd name="connsiteX72" fmla="*/ 1088908 w 2837334"/>
              <a:gd name="connsiteY72" fmla="*/ 1927835 h 4329871"/>
              <a:gd name="connsiteX73" fmla="*/ 1213195 w 2837334"/>
              <a:gd name="connsiteY73" fmla="*/ 1865691 h 4329871"/>
              <a:gd name="connsiteX74" fmla="*/ 1426259 w 2837334"/>
              <a:gd name="connsiteY74" fmla="*/ 1688138 h 4329871"/>
              <a:gd name="connsiteX75" fmla="*/ 1603813 w 2837334"/>
              <a:gd name="connsiteY75" fmla="*/ 1466196 h 4329871"/>
              <a:gd name="connsiteX76" fmla="*/ 1799121 w 2837334"/>
              <a:gd name="connsiteY76" fmla="*/ 1137722 h 4329871"/>
              <a:gd name="connsiteX77" fmla="*/ 1861265 w 2837334"/>
              <a:gd name="connsiteY77" fmla="*/ 889148 h 4329871"/>
              <a:gd name="connsiteX78" fmla="*/ 1816877 w 2837334"/>
              <a:gd name="connsiteY78" fmla="*/ 693839 h 4329871"/>
              <a:gd name="connsiteX79" fmla="*/ 1763611 w 2837334"/>
              <a:gd name="connsiteY79" fmla="*/ 436386 h 4329871"/>
              <a:gd name="connsiteX80" fmla="*/ 1736978 w 2837334"/>
              <a:gd name="connsiteY80" fmla="*/ 178934 h 4329871"/>
              <a:gd name="connsiteX81" fmla="*/ 1825754 w 2837334"/>
              <a:gd name="connsiteY81" fmla="*/ 28014 h 4329871"/>
              <a:gd name="connsiteX82" fmla="*/ 1967797 w 2837334"/>
              <a:gd name="connsiteY82" fmla="*/ 10258 h 4329871"/>
              <a:gd name="connsiteX83" fmla="*/ 2056574 w 2837334"/>
              <a:gd name="connsiteY83" fmla="*/ 143423 h 4329871"/>
              <a:gd name="connsiteX84" fmla="*/ 2047696 w 2837334"/>
              <a:gd name="connsiteY84" fmla="*/ 232200 h 4329871"/>
              <a:gd name="connsiteX0" fmla="*/ 2047696 w 2837334"/>
              <a:gd name="connsiteY0" fmla="*/ 232200 h 4329871"/>
              <a:gd name="connsiteX1" fmla="*/ 2021063 w 2837334"/>
              <a:gd name="connsiteY1" fmla="*/ 436386 h 4329871"/>
              <a:gd name="connsiteX2" fmla="*/ 2063071 w 2837334"/>
              <a:gd name="connsiteY2" fmla="*/ 645775 h 4329871"/>
              <a:gd name="connsiteX3" fmla="*/ 2100962 w 2837334"/>
              <a:gd name="connsiteY3" fmla="*/ 711594 h 4329871"/>
              <a:gd name="connsiteX4" fmla="*/ 2225250 w 2837334"/>
              <a:gd name="connsiteY4" fmla="*/ 667206 h 4329871"/>
              <a:gd name="connsiteX5" fmla="*/ 2427701 w 2837334"/>
              <a:gd name="connsiteY5" fmla="*/ 639926 h 4329871"/>
              <a:gd name="connsiteX6" fmla="*/ 2662636 w 2837334"/>
              <a:gd name="connsiteY6" fmla="*/ 752515 h 4329871"/>
              <a:gd name="connsiteX7" fmla="*/ 2813557 w 2837334"/>
              <a:gd name="connsiteY7" fmla="*/ 1016903 h 4329871"/>
              <a:gd name="connsiteX8" fmla="*/ 2820053 w 2837334"/>
              <a:gd name="connsiteY8" fmla="*/ 1341909 h 4329871"/>
              <a:gd name="connsiteX9" fmla="*/ 2648141 w 2837334"/>
              <a:gd name="connsiteY9" fmla="*/ 1659541 h 4329871"/>
              <a:gd name="connsiteX10" fmla="*/ 2460185 w 2837334"/>
              <a:gd name="connsiteY10" fmla="*/ 1832123 h 4329871"/>
              <a:gd name="connsiteX11" fmla="*/ 2340659 w 2837334"/>
              <a:gd name="connsiteY11" fmla="*/ 1998856 h 4329871"/>
              <a:gd name="connsiteX12" fmla="*/ 2153997 w 2837334"/>
              <a:gd name="connsiteY12" fmla="*/ 2243547 h 4329871"/>
              <a:gd name="connsiteX13" fmla="*/ 1903920 w 2837334"/>
              <a:gd name="connsiteY13" fmla="*/ 2473488 h 4329871"/>
              <a:gd name="connsiteX14" fmla="*/ 1577180 w 2837334"/>
              <a:gd name="connsiteY14" fmla="*/ 2522639 h 4329871"/>
              <a:gd name="connsiteX15" fmla="*/ 1275339 w 2837334"/>
              <a:gd name="connsiteY15" fmla="*/ 2442740 h 4329871"/>
              <a:gd name="connsiteX16" fmla="*/ 1123332 w 2837334"/>
              <a:gd name="connsiteY16" fmla="*/ 2375833 h 4329871"/>
              <a:gd name="connsiteX17" fmla="*/ 1017886 w 2837334"/>
              <a:gd name="connsiteY17" fmla="*/ 2274064 h 4329871"/>
              <a:gd name="connsiteX18" fmla="*/ 920232 w 2837334"/>
              <a:gd name="connsiteY18" fmla="*/ 2274064 h 4329871"/>
              <a:gd name="connsiteX19" fmla="*/ 698290 w 2837334"/>
              <a:gd name="connsiteY19" fmla="*/ 2211920 h 4329871"/>
              <a:gd name="connsiteX20" fmla="*/ 556248 w 2837334"/>
              <a:gd name="connsiteY20" fmla="*/ 2158654 h 4329871"/>
              <a:gd name="connsiteX21" fmla="*/ 378694 w 2837334"/>
              <a:gd name="connsiteY21" fmla="*/ 2256309 h 4329871"/>
              <a:gd name="connsiteX22" fmla="*/ 245529 w 2837334"/>
              <a:gd name="connsiteY22" fmla="*/ 2487128 h 4329871"/>
              <a:gd name="connsiteX23" fmla="*/ 298795 w 2837334"/>
              <a:gd name="connsiteY23" fmla="*/ 2726825 h 4329871"/>
              <a:gd name="connsiteX24" fmla="*/ 476349 w 2837334"/>
              <a:gd name="connsiteY24" fmla="*/ 2833357 h 4329871"/>
              <a:gd name="connsiteX25" fmla="*/ 698290 w 2837334"/>
              <a:gd name="connsiteY25" fmla="*/ 2851113 h 4329871"/>
              <a:gd name="connsiteX26" fmla="*/ 901829 w 2837334"/>
              <a:gd name="connsiteY26" fmla="*/ 2738731 h 4329871"/>
              <a:gd name="connsiteX27" fmla="*/ 1106663 w 2837334"/>
              <a:gd name="connsiteY27" fmla="*/ 2549272 h 4329871"/>
              <a:gd name="connsiteX28" fmla="*/ 1275339 w 2837334"/>
              <a:gd name="connsiteY28" fmla="*/ 2460495 h 4329871"/>
              <a:gd name="connsiteX29" fmla="*/ 1371907 w 2837334"/>
              <a:gd name="connsiteY29" fmla="*/ 2479984 h 4329871"/>
              <a:gd name="connsiteX30" fmla="*/ 1541669 w 2837334"/>
              <a:gd name="connsiteY30" fmla="*/ 2513761 h 4329871"/>
              <a:gd name="connsiteX31" fmla="*/ 1834632 w 2837334"/>
              <a:gd name="connsiteY31" fmla="*/ 2504884 h 4329871"/>
              <a:gd name="connsiteX32" fmla="*/ 2035349 w 2837334"/>
              <a:gd name="connsiteY32" fmla="*/ 2387739 h 4329871"/>
              <a:gd name="connsiteX33" fmla="*/ 2169163 w 2837334"/>
              <a:gd name="connsiteY33" fmla="*/ 2385358 h 4329871"/>
              <a:gd name="connsiteX34" fmla="*/ 2402803 w 2837334"/>
              <a:gd name="connsiteY34" fmla="*/ 2487128 h 4329871"/>
              <a:gd name="connsiteX35" fmla="*/ 2491580 w 2837334"/>
              <a:gd name="connsiteY35" fmla="*/ 2700192 h 4329871"/>
              <a:gd name="connsiteX36" fmla="*/ 2500457 w 2837334"/>
              <a:gd name="connsiteY36" fmla="*/ 2913256 h 4329871"/>
              <a:gd name="connsiteX37" fmla="*/ 2518213 w 2837334"/>
              <a:gd name="connsiteY37" fmla="*/ 3046421 h 4329871"/>
              <a:gd name="connsiteX38" fmla="*/ 2491580 w 2837334"/>
              <a:gd name="connsiteY38" fmla="*/ 3206219 h 4329871"/>
              <a:gd name="connsiteX39" fmla="*/ 2509335 w 2837334"/>
              <a:gd name="connsiteY39" fmla="*/ 3383773 h 4329871"/>
              <a:gd name="connsiteX40" fmla="*/ 2473824 w 2837334"/>
              <a:gd name="connsiteY40" fmla="*/ 3490305 h 4329871"/>
              <a:gd name="connsiteX41" fmla="*/ 2500457 w 2837334"/>
              <a:gd name="connsiteY41" fmla="*/ 3667858 h 4329871"/>
              <a:gd name="connsiteX42" fmla="*/ 2527090 w 2837334"/>
              <a:gd name="connsiteY42" fmla="*/ 3854289 h 4329871"/>
              <a:gd name="connsiteX43" fmla="*/ 2456069 w 2837334"/>
              <a:gd name="connsiteY43" fmla="*/ 4111742 h 4329871"/>
              <a:gd name="connsiteX44" fmla="*/ 2243005 w 2837334"/>
              <a:gd name="connsiteY44" fmla="*/ 4289295 h 4329871"/>
              <a:gd name="connsiteX45" fmla="*/ 1950042 w 2837334"/>
              <a:gd name="connsiteY45" fmla="*/ 4324806 h 4329871"/>
              <a:gd name="connsiteX46" fmla="*/ 1683712 w 2837334"/>
              <a:gd name="connsiteY46" fmla="*/ 4209396 h 4329871"/>
              <a:gd name="connsiteX47" fmla="*/ 1541669 w 2837334"/>
              <a:gd name="connsiteY47" fmla="*/ 3934188 h 4329871"/>
              <a:gd name="connsiteX48" fmla="*/ 1568302 w 2837334"/>
              <a:gd name="connsiteY48" fmla="*/ 3676736 h 4329871"/>
              <a:gd name="connsiteX49" fmla="*/ 1657079 w 2837334"/>
              <a:gd name="connsiteY49" fmla="*/ 3490305 h 4329871"/>
              <a:gd name="connsiteX50" fmla="*/ 1816877 w 2837334"/>
              <a:gd name="connsiteY50" fmla="*/ 3286118 h 4329871"/>
              <a:gd name="connsiteX51" fmla="*/ 1958919 w 2837334"/>
              <a:gd name="connsiteY51" fmla="*/ 3135198 h 4329871"/>
              <a:gd name="connsiteX52" fmla="*/ 1967797 w 2837334"/>
              <a:gd name="connsiteY52" fmla="*/ 2957645 h 4329871"/>
              <a:gd name="connsiteX53" fmla="*/ 1994430 w 2837334"/>
              <a:gd name="connsiteY53" fmla="*/ 2762336 h 4329871"/>
              <a:gd name="connsiteX54" fmla="*/ 2074329 w 2837334"/>
              <a:gd name="connsiteY54" fmla="*/ 2682437 h 4329871"/>
              <a:gd name="connsiteX55" fmla="*/ 2100962 w 2837334"/>
              <a:gd name="connsiteY55" fmla="*/ 2584783 h 4329871"/>
              <a:gd name="connsiteX56" fmla="*/ 2056574 w 2837334"/>
              <a:gd name="connsiteY56" fmla="*/ 2700192 h 4329871"/>
              <a:gd name="connsiteX57" fmla="*/ 1985552 w 2837334"/>
              <a:gd name="connsiteY57" fmla="*/ 2655804 h 4329871"/>
              <a:gd name="connsiteX58" fmla="*/ 1790244 w 2837334"/>
              <a:gd name="connsiteY58" fmla="*/ 2646926 h 4329871"/>
              <a:gd name="connsiteX59" fmla="*/ 1515036 w 2837334"/>
              <a:gd name="connsiteY59" fmla="*/ 2629171 h 4329871"/>
              <a:gd name="connsiteX60" fmla="*/ 1177685 w 2837334"/>
              <a:gd name="connsiteY60" fmla="*/ 2788969 h 4329871"/>
              <a:gd name="connsiteX61" fmla="*/ 1044519 w 2837334"/>
              <a:gd name="connsiteY61" fmla="*/ 2939889 h 4329871"/>
              <a:gd name="connsiteX62" fmla="*/ 822578 w 2837334"/>
              <a:gd name="connsiteY62" fmla="*/ 3090810 h 4329871"/>
              <a:gd name="connsiteX63" fmla="*/ 520737 w 2837334"/>
              <a:gd name="connsiteY63" fmla="*/ 3117443 h 4329871"/>
              <a:gd name="connsiteX64" fmla="*/ 183386 w 2837334"/>
              <a:gd name="connsiteY64" fmla="*/ 2984278 h 4329871"/>
              <a:gd name="connsiteX65" fmla="*/ 14710 w 2837334"/>
              <a:gd name="connsiteY65" fmla="*/ 2762336 h 4329871"/>
              <a:gd name="connsiteX66" fmla="*/ 14710 w 2837334"/>
              <a:gd name="connsiteY66" fmla="*/ 2531517 h 4329871"/>
              <a:gd name="connsiteX67" fmla="*/ 67976 w 2837334"/>
              <a:gd name="connsiteY67" fmla="*/ 2220798 h 4329871"/>
              <a:gd name="connsiteX68" fmla="*/ 183386 w 2837334"/>
              <a:gd name="connsiteY68" fmla="*/ 2043245 h 4329871"/>
              <a:gd name="connsiteX69" fmla="*/ 458593 w 2837334"/>
              <a:gd name="connsiteY69" fmla="*/ 1901202 h 4329871"/>
              <a:gd name="connsiteX70" fmla="*/ 671657 w 2837334"/>
              <a:gd name="connsiteY70" fmla="*/ 1883447 h 4329871"/>
              <a:gd name="connsiteX71" fmla="*/ 893599 w 2837334"/>
              <a:gd name="connsiteY71" fmla="*/ 1883447 h 4329871"/>
              <a:gd name="connsiteX72" fmla="*/ 1088908 w 2837334"/>
              <a:gd name="connsiteY72" fmla="*/ 1927835 h 4329871"/>
              <a:gd name="connsiteX73" fmla="*/ 1213195 w 2837334"/>
              <a:gd name="connsiteY73" fmla="*/ 1865691 h 4329871"/>
              <a:gd name="connsiteX74" fmla="*/ 1426259 w 2837334"/>
              <a:gd name="connsiteY74" fmla="*/ 1688138 h 4329871"/>
              <a:gd name="connsiteX75" fmla="*/ 1603813 w 2837334"/>
              <a:gd name="connsiteY75" fmla="*/ 1466196 h 4329871"/>
              <a:gd name="connsiteX76" fmla="*/ 1799121 w 2837334"/>
              <a:gd name="connsiteY76" fmla="*/ 1137722 h 4329871"/>
              <a:gd name="connsiteX77" fmla="*/ 1861265 w 2837334"/>
              <a:gd name="connsiteY77" fmla="*/ 889148 h 4329871"/>
              <a:gd name="connsiteX78" fmla="*/ 1816877 w 2837334"/>
              <a:gd name="connsiteY78" fmla="*/ 693839 h 4329871"/>
              <a:gd name="connsiteX79" fmla="*/ 1763611 w 2837334"/>
              <a:gd name="connsiteY79" fmla="*/ 436386 h 4329871"/>
              <a:gd name="connsiteX80" fmla="*/ 1736978 w 2837334"/>
              <a:gd name="connsiteY80" fmla="*/ 178934 h 4329871"/>
              <a:gd name="connsiteX81" fmla="*/ 1825754 w 2837334"/>
              <a:gd name="connsiteY81" fmla="*/ 28014 h 4329871"/>
              <a:gd name="connsiteX82" fmla="*/ 1967797 w 2837334"/>
              <a:gd name="connsiteY82" fmla="*/ 10258 h 4329871"/>
              <a:gd name="connsiteX83" fmla="*/ 2056574 w 2837334"/>
              <a:gd name="connsiteY83" fmla="*/ 143423 h 4329871"/>
              <a:gd name="connsiteX84" fmla="*/ 2047696 w 2837334"/>
              <a:gd name="connsiteY84" fmla="*/ 232200 h 4329871"/>
              <a:gd name="connsiteX0" fmla="*/ 2047696 w 2837334"/>
              <a:gd name="connsiteY0" fmla="*/ 232200 h 4329871"/>
              <a:gd name="connsiteX1" fmla="*/ 2021063 w 2837334"/>
              <a:gd name="connsiteY1" fmla="*/ 436386 h 4329871"/>
              <a:gd name="connsiteX2" fmla="*/ 2063071 w 2837334"/>
              <a:gd name="connsiteY2" fmla="*/ 645775 h 4329871"/>
              <a:gd name="connsiteX3" fmla="*/ 2100962 w 2837334"/>
              <a:gd name="connsiteY3" fmla="*/ 711594 h 4329871"/>
              <a:gd name="connsiteX4" fmla="*/ 2225250 w 2837334"/>
              <a:gd name="connsiteY4" fmla="*/ 667206 h 4329871"/>
              <a:gd name="connsiteX5" fmla="*/ 2427701 w 2837334"/>
              <a:gd name="connsiteY5" fmla="*/ 639926 h 4329871"/>
              <a:gd name="connsiteX6" fmla="*/ 2662636 w 2837334"/>
              <a:gd name="connsiteY6" fmla="*/ 752515 h 4329871"/>
              <a:gd name="connsiteX7" fmla="*/ 2813557 w 2837334"/>
              <a:gd name="connsiteY7" fmla="*/ 1016903 h 4329871"/>
              <a:gd name="connsiteX8" fmla="*/ 2820053 w 2837334"/>
              <a:gd name="connsiteY8" fmla="*/ 1341909 h 4329871"/>
              <a:gd name="connsiteX9" fmla="*/ 2648141 w 2837334"/>
              <a:gd name="connsiteY9" fmla="*/ 1659541 h 4329871"/>
              <a:gd name="connsiteX10" fmla="*/ 2460185 w 2837334"/>
              <a:gd name="connsiteY10" fmla="*/ 1832123 h 4329871"/>
              <a:gd name="connsiteX11" fmla="*/ 2340659 w 2837334"/>
              <a:gd name="connsiteY11" fmla="*/ 1998856 h 4329871"/>
              <a:gd name="connsiteX12" fmla="*/ 2153997 w 2837334"/>
              <a:gd name="connsiteY12" fmla="*/ 2243547 h 4329871"/>
              <a:gd name="connsiteX13" fmla="*/ 1903920 w 2837334"/>
              <a:gd name="connsiteY13" fmla="*/ 2473488 h 4329871"/>
              <a:gd name="connsiteX14" fmla="*/ 1577180 w 2837334"/>
              <a:gd name="connsiteY14" fmla="*/ 2522639 h 4329871"/>
              <a:gd name="connsiteX15" fmla="*/ 1275339 w 2837334"/>
              <a:gd name="connsiteY15" fmla="*/ 2442740 h 4329871"/>
              <a:gd name="connsiteX16" fmla="*/ 1123332 w 2837334"/>
              <a:gd name="connsiteY16" fmla="*/ 2375833 h 4329871"/>
              <a:gd name="connsiteX17" fmla="*/ 1017886 w 2837334"/>
              <a:gd name="connsiteY17" fmla="*/ 2274064 h 4329871"/>
              <a:gd name="connsiteX18" fmla="*/ 920232 w 2837334"/>
              <a:gd name="connsiteY18" fmla="*/ 2274064 h 4329871"/>
              <a:gd name="connsiteX19" fmla="*/ 698290 w 2837334"/>
              <a:gd name="connsiteY19" fmla="*/ 2211920 h 4329871"/>
              <a:gd name="connsiteX20" fmla="*/ 556248 w 2837334"/>
              <a:gd name="connsiteY20" fmla="*/ 2158654 h 4329871"/>
              <a:gd name="connsiteX21" fmla="*/ 378694 w 2837334"/>
              <a:gd name="connsiteY21" fmla="*/ 2256309 h 4329871"/>
              <a:gd name="connsiteX22" fmla="*/ 245529 w 2837334"/>
              <a:gd name="connsiteY22" fmla="*/ 2487128 h 4329871"/>
              <a:gd name="connsiteX23" fmla="*/ 298795 w 2837334"/>
              <a:gd name="connsiteY23" fmla="*/ 2710157 h 4329871"/>
              <a:gd name="connsiteX24" fmla="*/ 476349 w 2837334"/>
              <a:gd name="connsiteY24" fmla="*/ 2833357 h 4329871"/>
              <a:gd name="connsiteX25" fmla="*/ 698290 w 2837334"/>
              <a:gd name="connsiteY25" fmla="*/ 2851113 h 4329871"/>
              <a:gd name="connsiteX26" fmla="*/ 901829 w 2837334"/>
              <a:gd name="connsiteY26" fmla="*/ 2738731 h 4329871"/>
              <a:gd name="connsiteX27" fmla="*/ 1106663 w 2837334"/>
              <a:gd name="connsiteY27" fmla="*/ 2549272 h 4329871"/>
              <a:gd name="connsiteX28" fmla="*/ 1275339 w 2837334"/>
              <a:gd name="connsiteY28" fmla="*/ 2460495 h 4329871"/>
              <a:gd name="connsiteX29" fmla="*/ 1371907 w 2837334"/>
              <a:gd name="connsiteY29" fmla="*/ 2479984 h 4329871"/>
              <a:gd name="connsiteX30" fmla="*/ 1541669 w 2837334"/>
              <a:gd name="connsiteY30" fmla="*/ 2513761 h 4329871"/>
              <a:gd name="connsiteX31" fmla="*/ 1834632 w 2837334"/>
              <a:gd name="connsiteY31" fmla="*/ 2504884 h 4329871"/>
              <a:gd name="connsiteX32" fmla="*/ 2035349 w 2837334"/>
              <a:gd name="connsiteY32" fmla="*/ 2387739 h 4329871"/>
              <a:gd name="connsiteX33" fmla="*/ 2169163 w 2837334"/>
              <a:gd name="connsiteY33" fmla="*/ 2385358 h 4329871"/>
              <a:gd name="connsiteX34" fmla="*/ 2402803 w 2837334"/>
              <a:gd name="connsiteY34" fmla="*/ 2487128 h 4329871"/>
              <a:gd name="connsiteX35" fmla="*/ 2491580 w 2837334"/>
              <a:gd name="connsiteY35" fmla="*/ 2700192 h 4329871"/>
              <a:gd name="connsiteX36" fmla="*/ 2500457 w 2837334"/>
              <a:gd name="connsiteY36" fmla="*/ 2913256 h 4329871"/>
              <a:gd name="connsiteX37" fmla="*/ 2518213 w 2837334"/>
              <a:gd name="connsiteY37" fmla="*/ 3046421 h 4329871"/>
              <a:gd name="connsiteX38" fmla="*/ 2491580 w 2837334"/>
              <a:gd name="connsiteY38" fmla="*/ 3206219 h 4329871"/>
              <a:gd name="connsiteX39" fmla="*/ 2509335 w 2837334"/>
              <a:gd name="connsiteY39" fmla="*/ 3383773 h 4329871"/>
              <a:gd name="connsiteX40" fmla="*/ 2473824 w 2837334"/>
              <a:gd name="connsiteY40" fmla="*/ 3490305 h 4329871"/>
              <a:gd name="connsiteX41" fmla="*/ 2500457 w 2837334"/>
              <a:gd name="connsiteY41" fmla="*/ 3667858 h 4329871"/>
              <a:gd name="connsiteX42" fmla="*/ 2527090 w 2837334"/>
              <a:gd name="connsiteY42" fmla="*/ 3854289 h 4329871"/>
              <a:gd name="connsiteX43" fmla="*/ 2456069 w 2837334"/>
              <a:gd name="connsiteY43" fmla="*/ 4111742 h 4329871"/>
              <a:gd name="connsiteX44" fmla="*/ 2243005 w 2837334"/>
              <a:gd name="connsiteY44" fmla="*/ 4289295 h 4329871"/>
              <a:gd name="connsiteX45" fmla="*/ 1950042 w 2837334"/>
              <a:gd name="connsiteY45" fmla="*/ 4324806 h 4329871"/>
              <a:gd name="connsiteX46" fmla="*/ 1683712 w 2837334"/>
              <a:gd name="connsiteY46" fmla="*/ 4209396 h 4329871"/>
              <a:gd name="connsiteX47" fmla="*/ 1541669 w 2837334"/>
              <a:gd name="connsiteY47" fmla="*/ 3934188 h 4329871"/>
              <a:gd name="connsiteX48" fmla="*/ 1568302 w 2837334"/>
              <a:gd name="connsiteY48" fmla="*/ 3676736 h 4329871"/>
              <a:gd name="connsiteX49" fmla="*/ 1657079 w 2837334"/>
              <a:gd name="connsiteY49" fmla="*/ 3490305 h 4329871"/>
              <a:gd name="connsiteX50" fmla="*/ 1816877 w 2837334"/>
              <a:gd name="connsiteY50" fmla="*/ 3286118 h 4329871"/>
              <a:gd name="connsiteX51" fmla="*/ 1958919 w 2837334"/>
              <a:gd name="connsiteY51" fmla="*/ 3135198 h 4329871"/>
              <a:gd name="connsiteX52" fmla="*/ 1967797 w 2837334"/>
              <a:gd name="connsiteY52" fmla="*/ 2957645 h 4329871"/>
              <a:gd name="connsiteX53" fmla="*/ 1994430 w 2837334"/>
              <a:gd name="connsiteY53" fmla="*/ 2762336 h 4329871"/>
              <a:gd name="connsiteX54" fmla="*/ 2074329 w 2837334"/>
              <a:gd name="connsiteY54" fmla="*/ 2682437 h 4329871"/>
              <a:gd name="connsiteX55" fmla="*/ 2100962 w 2837334"/>
              <a:gd name="connsiteY55" fmla="*/ 2584783 h 4329871"/>
              <a:gd name="connsiteX56" fmla="*/ 2056574 w 2837334"/>
              <a:gd name="connsiteY56" fmla="*/ 2700192 h 4329871"/>
              <a:gd name="connsiteX57" fmla="*/ 1985552 w 2837334"/>
              <a:gd name="connsiteY57" fmla="*/ 2655804 h 4329871"/>
              <a:gd name="connsiteX58" fmla="*/ 1790244 w 2837334"/>
              <a:gd name="connsiteY58" fmla="*/ 2646926 h 4329871"/>
              <a:gd name="connsiteX59" fmla="*/ 1515036 w 2837334"/>
              <a:gd name="connsiteY59" fmla="*/ 2629171 h 4329871"/>
              <a:gd name="connsiteX60" fmla="*/ 1177685 w 2837334"/>
              <a:gd name="connsiteY60" fmla="*/ 2788969 h 4329871"/>
              <a:gd name="connsiteX61" fmla="*/ 1044519 w 2837334"/>
              <a:gd name="connsiteY61" fmla="*/ 2939889 h 4329871"/>
              <a:gd name="connsiteX62" fmla="*/ 822578 w 2837334"/>
              <a:gd name="connsiteY62" fmla="*/ 3090810 h 4329871"/>
              <a:gd name="connsiteX63" fmla="*/ 520737 w 2837334"/>
              <a:gd name="connsiteY63" fmla="*/ 3117443 h 4329871"/>
              <a:gd name="connsiteX64" fmla="*/ 183386 w 2837334"/>
              <a:gd name="connsiteY64" fmla="*/ 2984278 h 4329871"/>
              <a:gd name="connsiteX65" fmla="*/ 14710 w 2837334"/>
              <a:gd name="connsiteY65" fmla="*/ 2762336 h 4329871"/>
              <a:gd name="connsiteX66" fmla="*/ 14710 w 2837334"/>
              <a:gd name="connsiteY66" fmla="*/ 2531517 h 4329871"/>
              <a:gd name="connsiteX67" fmla="*/ 67976 w 2837334"/>
              <a:gd name="connsiteY67" fmla="*/ 2220798 h 4329871"/>
              <a:gd name="connsiteX68" fmla="*/ 183386 w 2837334"/>
              <a:gd name="connsiteY68" fmla="*/ 2043245 h 4329871"/>
              <a:gd name="connsiteX69" fmla="*/ 458593 w 2837334"/>
              <a:gd name="connsiteY69" fmla="*/ 1901202 h 4329871"/>
              <a:gd name="connsiteX70" fmla="*/ 671657 w 2837334"/>
              <a:gd name="connsiteY70" fmla="*/ 1883447 h 4329871"/>
              <a:gd name="connsiteX71" fmla="*/ 893599 w 2837334"/>
              <a:gd name="connsiteY71" fmla="*/ 1883447 h 4329871"/>
              <a:gd name="connsiteX72" fmla="*/ 1088908 w 2837334"/>
              <a:gd name="connsiteY72" fmla="*/ 1927835 h 4329871"/>
              <a:gd name="connsiteX73" fmla="*/ 1213195 w 2837334"/>
              <a:gd name="connsiteY73" fmla="*/ 1865691 h 4329871"/>
              <a:gd name="connsiteX74" fmla="*/ 1426259 w 2837334"/>
              <a:gd name="connsiteY74" fmla="*/ 1688138 h 4329871"/>
              <a:gd name="connsiteX75" fmla="*/ 1603813 w 2837334"/>
              <a:gd name="connsiteY75" fmla="*/ 1466196 h 4329871"/>
              <a:gd name="connsiteX76" fmla="*/ 1799121 w 2837334"/>
              <a:gd name="connsiteY76" fmla="*/ 1137722 h 4329871"/>
              <a:gd name="connsiteX77" fmla="*/ 1861265 w 2837334"/>
              <a:gd name="connsiteY77" fmla="*/ 889148 h 4329871"/>
              <a:gd name="connsiteX78" fmla="*/ 1816877 w 2837334"/>
              <a:gd name="connsiteY78" fmla="*/ 693839 h 4329871"/>
              <a:gd name="connsiteX79" fmla="*/ 1763611 w 2837334"/>
              <a:gd name="connsiteY79" fmla="*/ 436386 h 4329871"/>
              <a:gd name="connsiteX80" fmla="*/ 1736978 w 2837334"/>
              <a:gd name="connsiteY80" fmla="*/ 178934 h 4329871"/>
              <a:gd name="connsiteX81" fmla="*/ 1825754 w 2837334"/>
              <a:gd name="connsiteY81" fmla="*/ 28014 h 4329871"/>
              <a:gd name="connsiteX82" fmla="*/ 1967797 w 2837334"/>
              <a:gd name="connsiteY82" fmla="*/ 10258 h 4329871"/>
              <a:gd name="connsiteX83" fmla="*/ 2056574 w 2837334"/>
              <a:gd name="connsiteY83" fmla="*/ 143423 h 4329871"/>
              <a:gd name="connsiteX84" fmla="*/ 2047696 w 2837334"/>
              <a:gd name="connsiteY84" fmla="*/ 232200 h 4329871"/>
              <a:gd name="connsiteX0" fmla="*/ 2047696 w 2837334"/>
              <a:gd name="connsiteY0" fmla="*/ 232200 h 4329871"/>
              <a:gd name="connsiteX1" fmla="*/ 2021063 w 2837334"/>
              <a:gd name="connsiteY1" fmla="*/ 436386 h 4329871"/>
              <a:gd name="connsiteX2" fmla="*/ 2063071 w 2837334"/>
              <a:gd name="connsiteY2" fmla="*/ 645775 h 4329871"/>
              <a:gd name="connsiteX3" fmla="*/ 2100962 w 2837334"/>
              <a:gd name="connsiteY3" fmla="*/ 711594 h 4329871"/>
              <a:gd name="connsiteX4" fmla="*/ 2225250 w 2837334"/>
              <a:gd name="connsiteY4" fmla="*/ 667206 h 4329871"/>
              <a:gd name="connsiteX5" fmla="*/ 2427701 w 2837334"/>
              <a:gd name="connsiteY5" fmla="*/ 639926 h 4329871"/>
              <a:gd name="connsiteX6" fmla="*/ 2662636 w 2837334"/>
              <a:gd name="connsiteY6" fmla="*/ 752515 h 4329871"/>
              <a:gd name="connsiteX7" fmla="*/ 2813557 w 2837334"/>
              <a:gd name="connsiteY7" fmla="*/ 1016903 h 4329871"/>
              <a:gd name="connsiteX8" fmla="*/ 2820053 w 2837334"/>
              <a:gd name="connsiteY8" fmla="*/ 1341909 h 4329871"/>
              <a:gd name="connsiteX9" fmla="*/ 2648141 w 2837334"/>
              <a:gd name="connsiteY9" fmla="*/ 1659541 h 4329871"/>
              <a:gd name="connsiteX10" fmla="*/ 2460185 w 2837334"/>
              <a:gd name="connsiteY10" fmla="*/ 1832123 h 4329871"/>
              <a:gd name="connsiteX11" fmla="*/ 2340659 w 2837334"/>
              <a:gd name="connsiteY11" fmla="*/ 1998856 h 4329871"/>
              <a:gd name="connsiteX12" fmla="*/ 2153997 w 2837334"/>
              <a:gd name="connsiteY12" fmla="*/ 2243547 h 4329871"/>
              <a:gd name="connsiteX13" fmla="*/ 1903920 w 2837334"/>
              <a:gd name="connsiteY13" fmla="*/ 2473488 h 4329871"/>
              <a:gd name="connsiteX14" fmla="*/ 1577180 w 2837334"/>
              <a:gd name="connsiteY14" fmla="*/ 2522639 h 4329871"/>
              <a:gd name="connsiteX15" fmla="*/ 1275339 w 2837334"/>
              <a:gd name="connsiteY15" fmla="*/ 2442740 h 4329871"/>
              <a:gd name="connsiteX16" fmla="*/ 1123332 w 2837334"/>
              <a:gd name="connsiteY16" fmla="*/ 2375833 h 4329871"/>
              <a:gd name="connsiteX17" fmla="*/ 1017886 w 2837334"/>
              <a:gd name="connsiteY17" fmla="*/ 2274064 h 4329871"/>
              <a:gd name="connsiteX18" fmla="*/ 920232 w 2837334"/>
              <a:gd name="connsiteY18" fmla="*/ 2274064 h 4329871"/>
              <a:gd name="connsiteX19" fmla="*/ 698290 w 2837334"/>
              <a:gd name="connsiteY19" fmla="*/ 2211920 h 4329871"/>
              <a:gd name="connsiteX20" fmla="*/ 556248 w 2837334"/>
              <a:gd name="connsiteY20" fmla="*/ 2158654 h 4329871"/>
              <a:gd name="connsiteX21" fmla="*/ 378694 w 2837334"/>
              <a:gd name="connsiteY21" fmla="*/ 2256309 h 4329871"/>
              <a:gd name="connsiteX22" fmla="*/ 259817 w 2837334"/>
              <a:gd name="connsiteY22" fmla="*/ 2487128 h 4329871"/>
              <a:gd name="connsiteX23" fmla="*/ 298795 w 2837334"/>
              <a:gd name="connsiteY23" fmla="*/ 2710157 h 4329871"/>
              <a:gd name="connsiteX24" fmla="*/ 476349 w 2837334"/>
              <a:gd name="connsiteY24" fmla="*/ 2833357 h 4329871"/>
              <a:gd name="connsiteX25" fmla="*/ 698290 w 2837334"/>
              <a:gd name="connsiteY25" fmla="*/ 2851113 h 4329871"/>
              <a:gd name="connsiteX26" fmla="*/ 901829 w 2837334"/>
              <a:gd name="connsiteY26" fmla="*/ 2738731 h 4329871"/>
              <a:gd name="connsiteX27" fmla="*/ 1106663 w 2837334"/>
              <a:gd name="connsiteY27" fmla="*/ 2549272 h 4329871"/>
              <a:gd name="connsiteX28" fmla="*/ 1275339 w 2837334"/>
              <a:gd name="connsiteY28" fmla="*/ 2460495 h 4329871"/>
              <a:gd name="connsiteX29" fmla="*/ 1371907 w 2837334"/>
              <a:gd name="connsiteY29" fmla="*/ 2479984 h 4329871"/>
              <a:gd name="connsiteX30" fmla="*/ 1541669 w 2837334"/>
              <a:gd name="connsiteY30" fmla="*/ 2513761 h 4329871"/>
              <a:gd name="connsiteX31" fmla="*/ 1834632 w 2837334"/>
              <a:gd name="connsiteY31" fmla="*/ 2504884 h 4329871"/>
              <a:gd name="connsiteX32" fmla="*/ 2035349 w 2837334"/>
              <a:gd name="connsiteY32" fmla="*/ 2387739 h 4329871"/>
              <a:gd name="connsiteX33" fmla="*/ 2169163 w 2837334"/>
              <a:gd name="connsiteY33" fmla="*/ 2385358 h 4329871"/>
              <a:gd name="connsiteX34" fmla="*/ 2402803 w 2837334"/>
              <a:gd name="connsiteY34" fmla="*/ 2487128 h 4329871"/>
              <a:gd name="connsiteX35" fmla="*/ 2491580 w 2837334"/>
              <a:gd name="connsiteY35" fmla="*/ 2700192 h 4329871"/>
              <a:gd name="connsiteX36" fmla="*/ 2500457 w 2837334"/>
              <a:gd name="connsiteY36" fmla="*/ 2913256 h 4329871"/>
              <a:gd name="connsiteX37" fmla="*/ 2518213 w 2837334"/>
              <a:gd name="connsiteY37" fmla="*/ 3046421 h 4329871"/>
              <a:gd name="connsiteX38" fmla="*/ 2491580 w 2837334"/>
              <a:gd name="connsiteY38" fmla="*/ 3206219 h 4329871"/>
              <a:gd name="connsiteX39" fmla="*/ 2509335 w 2837334"/>
              <a:gd name="connsiteY39" fmla="*/ 3383773 h 4329871"/>
              <a:gd name="connsiteX40" fmla="*/ 2473824 w 2837334"/>
              <a:gd name="connsiteY40" fmla="*/ 3490305 h 4329871"/>
              <a:gd name="connsiteX41" fmla="*/ 2500457 w 2837334"/>
              <a:gd name="connsiteY41" fmla="*/ 3667858 h 4329871"/>
              <a:gd name="connsiteX42" fmla="*/ 2527090 w 2837334"/>
              <a:gd name="connsiteY42" fmla="*/ 3854289 h 4329871"/>
              <a:gd name="connsiteX43" fmla="*/ 2456069 w 2837334"/>
              <a:gd name="connsiteY43" fmla="*/ 4111742 h 4329871"/>
              <a:gd name="connsiteX44" fmla="*/ 2243005 w 2837334"/>
              <a:gd name="connsiteY44" fmla="*/ 4289295 h 4329871"/>
              <a:gd name="connsiteX45" fmla="*/ 1950042 w 2837334"/>
              <a:gd name="connsiteY45" fmla="*/ 4324806 h 4329871"/>
              <a:gd name="connsiteX46" fmla="*/ 1683712 w 2837334"/>
              <a:gd name="connsiteY46" fmla="*/ 4209396 h 4329871"/>
              <a:gd name="connsiteX47" fmla="*/ 1541669 w 2837334"/>
              <a:gd name="connsiteY47" fmla="*/ 3934188 h 4329871"/>
              <a:gd name="connsiteX48" fmla="*/ 1568302 w 2837334"/>
              <a:gd name="connsiteY48" fmla="*/ 3676736 h 4329871"/>
              <a:gd name="connsiteX49" fmla="*/ 1657079 w 2837334"/>
              <a:gd name="connsiteY49" fmla="*/ 3490305 h 4329871"/>
              <a:gd name="connsiteX50" fmla="*/ 1816877 w 2837334"/>
              <a:gd name="connsiteY50" fmla="*/ 3286118 h 4329871"/>
              <a:gd name="connsiteX51" fmla="*/ 1958919 w 2837334"/>
              <a:gd name="connsiteY51" fmla="*/ 3135198 h 4329871"/>
              <a:gd name="connsiteX52" fmla="*/ 1967797 w 2837334"/>
              <a:gd name="connsiteY52" fmla="*/ 2957645 h 4329871"/>
              <a:gd name="connsiteX53" fmla="*/ 1994430 w 2837334"/>
              <a:gd name="connsiteY53" fmla="*/ 2762336 h 4329871"/>
              <a:gd name="connsiteX54" fmla="*/ 2074329 w 2837334"/>
              <a:gd name="connsiteY54" fmla="*/ 2682437 h 4329871"/>
              <a:gd name="connsiteX55" fmla="*/ 2100962 w 2837334"/>
              <a:gd name="connsiteY55" fmla="*/ 2584783 h 4329871"/>
              <a:gd name="connsiteX56" fmla="*/ 2056574 w 2837334"/>
              <a:gd name="connsiteY56" fmla="*/ 2700192 h 4329871"/>
              <a:gd name="connsiteX57" fmla="*/ 1985552 w 2837334"/>
              <a:gd name="connsiteY57" fmla="*/ 2655804 h 4329871"/>
              <a:gd name="connsiteX58" fmla="*/ 1790244 w 2837334"/>
              <a:gd name="connsiteY58" fmla="*/ 2646926 h 4329871"/>
              <a:gd name="connsiteX59" fmla="*/ 1515036 w 2837334"/>
              <a:gd name="connsiteY59" fmla="*/ 2629171 h 4329871"/>
              <a:gd name="connsiteX60" fmla="*/ 1177685 w 2837334"/>
              <a:gd name="connsiteY60" fmla="*/ 2788969 h 4329871"/>
              <a:gd name="connsiteX61" fmla="*/ 1044519 w 2837334"/>
              <a:gd name="connsiteY61" fmla="*/ 2939889 h 4329871"/>
              <a:gd name="connsiteX62" fmla="*/ 822578 w 2837334"/>
              <a:gd name="connsiteY62" fmla="*/ 3090810 h 4329871"/>
              <a:gd name="connsiteX63" fmla="*/ 520737 w 2837334"/>
              <a:gd name="connsiteY63" fmla="*/ 3117443 h 4329871"/>
              <a:gd name="connsiteX64" fmla="*/ 183386 w 2837334"/>
              <a:gd name="connsiteY64" fmla="*/ 2984278 h 4329871"/>
              <a:gd name="connsiteX65" fmla="*/ 14710 w 2837334"/>
              <a:gd name="connsiteY65" fmla="*/ 2762336 h 4329871"/>
              <a:gd name="connsiteX66" fmla="*/ 14710 w 2837334"/>
              <a:gd name="connsiteY66" fmla="*/ 2531517 h 4329871"/>
              <a:gd name="connsiteX67" fmla="*/ 67976 w 2837334"/>
              <a:gd name="connsiteY67" fmla="*/ 2220798 h 4329871"/>
              <a:gd name="connsiteX68" fmla="*/ 183386 w 2837334"/>
              <a:gd name="connsiteY68" fmla="*/ 2043245 h 4329871"/>
              <a:gd name="connsiteX69" fmla="*/ 458593 w 2837334"/>
              <a:gd name="connsiteY69" fmla="*/ 1901202 h 4329871"/>
              <a:gd name="connsiteX70" fmla="*/ 671657 w 2837334"/>
              <a:gd name="connsiteY70" fmla="*/ 1883447 h 4329871"/>
              <a:gd name="connsiteX71" fmla="*/ 893599 w 2837334"/>
              <a:gd name="connsiteY71" fmla="*/ 1883447 h 4329871"/>
              <a:gd name="connsiteX72" fmla="*/ 1088908 w 2837334"/>
              <a:gd name="connsiteY72" fmla="*/ 1927835 h 4329871"/>
              <a:gd name="connsiteX73" fmla="*/ 1213195 w 2837334"/>
              <a:gd name="connsiteY73" fmla="*/ 1865691 h 4329871"/>
              <a:gd name="connsiteX74" fmla="*/ 1426259 w 2837334"/>
              <a:gd name="connsiteY74" fmla="*/ 1688138 h 4329871"/>
              <a:gd name="connsiteX75" fmla="*/ 1603813 w 2837334"/>
              <a:gd name="connsiteY75" fmla="*/ 1466196 h 4329871"/>
              <a:gd name="connsiteX76" fmla="*/ 1799121 w 2837334"/>
              <a:gd name="connsiteY76" fmla="*/ 1137722 h 4329871"/>
              <a:gd name="connsiteX77" fmla="*/ 1861265 w 2837334"/>
              <a:gd name="connsiteY77" fmla="*/ 889148 h 4329871"/>
              <a:gd name="connsiteX78" fmla="*/ 1816877 w 2837334"/>
              <a:gd name="connsiteY78" fmla="*/ 693839 h 4329871"/>
              <a:gd name="connsiteX79" fmla="*/ 1763611 w 2837334"/>
              <a:gd name="connsiteY79" fmla="*/ 436386 h 4329871"/>
              <a:gd name="connsiteX80" fmla="*/ 1736978 w 2837334"/>
              <a:gd name="connsiteY80" fmla="*/ 178934 h 4329871"/>
              <a:gd name="connsiteX81" fmla="*/ 1825754 w 2837334"/>
              <a:gd name="connsiteY81" fmla="*/ 28014 h 4329871"/>
              <a:gd name="connsiteX82" fmla="*/ 1967797 w 2837334"/>
              <a:gd name="connsiteY82" fmla="*/ 10258 h 4329871"/>
              <a:gd name="connsiteX83" fmla="*/ 2056574 w 2837334"/>
              <a:gd name="connsiteY83" fmla="*/ 143423 h 4329871"/>
              <a:gd name="connsiteX84" fmla="*/ 2047696 w 2837334"/>
              <a:gd name="connsiteY84" fmla="*/ 232200 h 4329871"/>
              <a:gd name="connsiteX0" fmla="*/ 2047696 w 2837334"/>
              <a:gd name="connsiteY0" fmla="*/ 232200 h 4329871"/>
              <a:gd name="connsiteX1" fmla="*/ 2021063 w 2837334"/>
              <a:gd name="connsiteY1" fmla="*/ 436386 h 4329871"/>
              <a:gd name="connsiteX2" fmla="*/ 2063071 w 2837334"/>
              <a:gd name="connsiteY2" fmla="*/ 645775 h 4329871"/>
              <a:gd name="connsiteX3" fmla="*/ 2100962 w 2837334"/>
              <a:gd name="connsiteY3" fmla="*/ 711594 h 4329871"/>
              <a:gd name="connsiteX4" fmla="*/ 2225250 w 2837334"/>
              <a:gd name="connsiteY4" fmla="*/ 667206 h 4329871"/>
              <a:gd name="connsiteX5" fmla="*/ 2427701 w 2837334"/>
              <a:gd name="connsiteY5" fmla="*/ 639926 h 4329871"/>
              <a:gd name="connsiteX6" fmla="*/ 2662636 w 2837334"/>
              <a:gd name="connsiteY6" fmla="*/ 752515 h 4329871"/>
              <a:gd name="connsiteX7" fmla="*/ 2813557 w 2837334"/>
              <a:gd name="connsiteY7" fmla="*/ 1016903 h 4329871"/>
              <a:gd name="connsiteX8" fmla="*/ 2820053 w 2837334"/>
              <a:gd name="connsiteY8" fmla="*/ 1341909 h 4329871"/>
              <a:gd name="connsiteX9" fmla="*/ 2648141 w 2837334"/>
              <a:gd name="connsiteY9" fmla="*/ 1659541 h 4329871"/>
              <a:gd name="connsiteX10" fmla="*/ 2460185 w 2837334"/>
              <a:gd name="connsiteY10" fmla="*/ 1832123 h 4329871"/>
              <a:gd name="connsiteX11" fmla="*/ 2340659 w 2837334"/>
              <a:gd name="connsiteY11" fmla="*/ 1998856 h 4329871"/>
              <a:gd name="connsiteX12" fmla="*/ 2153997 w 2837334"/>
              <a:gd name="connsiteY12" fmla="*/ 2243547 h 4329871"/>
              <a:gd name="connsiteX13" fmla="*/ 1903920 w 2837334"/>
              <a:gd name="connsiteY13" fmla="*/ 2473488 h 4329871"/>
              <a:gd name="connsiteX14" fmla="*/ 1577180 w 2837334"/>
              <a:gd name="connsiteY14" fmla="*/ 2522639 h 4329871"/>
              <a:gd name="connsiteX15" fmla="*/ 1275339 w 2837334"/>
              <a:gd name="connsiteY15" fmla="*/ 2442740 h 4329871"/>
              <a:gd name="connsiteX16" fmla="*/ 1123332 w 2837334"/>
              <a:gd name="connsiteY16" fmla="*/ 2375833 h 4329871"/>
              <a:gd name="connsiteX17" fmla="*/ 1017886 w 2837334"/>
              <a:gd name="connsiteY17" fmla="*/ 2274064 h 4329871"/>
              <a:gd name="connsiteX18" fmla="*/ 920232 w 2837334"/>
              <a:gd name="connsiteY18" fmla="*/ 2274064 h 4329871"/>
              <a:gd name="connsiteX19" fmla="*/ 698290 w 2837334"/>
              <a:gd name="connsiteY19" fmla="*/ 2211920 h 4329871"/>
              <a:gd name="connsiteX20" fmla="*/ 556248 w 2837334"/>
              <a:gd name="connsiteY20" fmla="*/ 2158654 h 4329871"/>
              <a:gd name="connsiteX21" fmla="*/ 373932 w 2837334"/>
              <a:gd name="connsiteY21" fmla="*/ 2292028 h 4329871"/>
              <a:gd name="connsiteX22" fmla="*/ 259817 w 2837334"/>
              <a:gd name="connsiteY22" fmla="*/ 2487128 h 4329871"/>
              <a:gd name="connsiteX23" fmla="*/ 298795 w 2837334"/>
              <a:gd name="connsiteY23" fmla="*/ 2710157 h 4329871"/>
              <a:gd name="connsiteX24" fmla="*/ 476349 w 2837334"/>
              <a:gd name="connsiteY24" fmla="*/ 2833357 h 4329871"/>
              <a:gd name="connsiteX25" fmla="*/ 698290 w 2837334"/>
              <a:gd name="connsiteY25" fmla="*/ 2851113 h 4329871"/>
              <a:gd name="connsiteX26" fmla="*/ 901829 w 2837334"/>
              <a:gd name="connsiteY26" fmla="*/ 2738731 h 4329871"/>
              <a:gd name="connsiteX27" fmla="*/ 1106663 w 2837334"/>
              <a:gd name="connsiteY27" fmla="*/ 2549272 h 4329871"/>
              <a:gd name="connsiteX28" fmla="*/ 1275339 w 2837334"/>
              <a:gd name="connsiteY28" fmla="*/ 2460495 h 4329871"/>
              <a:gd name="connsiteX29" fmla="*/ 1371907 w 2837334"/>
              <a:gd name="connsiteY29" fmla="*/ 2479984 h 4329871"/>
              <a:gd name="connsiteX30" fmla="*/ 1541669 w 2837334"/>
              <a:gd name="connsiteY30" fmla="*/ 2513761 h 4329871"/>
              <a:gd name="connsiteX31" fmla="*/ 1834632 w 2837334"/>
              <a:gd name="connsiteY31" fmla="*/ 2504884 h 4329871"/>
              <a:gd name="connsiteX32" fmla="*/ 2035349 w 2837334"/>
              <a:gd name="connsiteY32" fmla="*/ 2387739 h 4329871"/>
              <a:gd name="connsiteX33" fmla="*/ 2169163 w 2837334"/>
              <a:gd name="connsiteY33" fmla="*/ 2385358 h 4329871"/>
              <a:gd name="connsiteX34" fmla="*/ 2402803 w 2837334"/>
              <a:gd name="connsiteY34" fmla="*/ 2487128 h 4329871"/>
              <a:gd name="connsiteX35" fmla="*/ 2491580 w 2837334"/>
              <a:gd name="connsiteY35" fmla="*/ 2700192 h 4329871"/>
              <a:gd name="connsiteX36" fmla="*/ 2500457 w 2837334"/>
              <a:gd name="connsiteY36" fmla="*/ 2913256 h 4329871"/>
              <a:gd name="connsiteX37" fmla="*/ 2518213 w 2837334"/>
              <a:gd name="connsiteY37" fmla="*/ 3046421 h 4329871"/>
              <a:gd name="connsiteX38" fmla="*/ 2491580 w 2837334"/>
              <a:gd name="connsiteY38" fmla="*/ 3206219 h 4329871"/>
              <a:gd name="connsiteX39" fmla="*/ 2509335 w 2837334"/>
              <a:gd name="connsiteY39" fmla="*/ 3383773 h 4329871"/>
              <a:gd name="connsiteX40" fmla="*/ 2473824 w 2837334"/>
              <a:gd name="connsiteY40" fmla="*/ 3490305 h 4329871"/>
              <a:gd name="connsiteX41" fmla="*/ 2500457 w 2837334"/>
              <a:gd name="connsiteY41" fmla="*/ 3667858 h 4329871"/>
              <a:gd name="connsiteX42" fmla="*/ 2527090 w 2837334"/>
              <a:gd name="connsiteY42" fmla="*/ 3854289 h 4329871"/>
              <a:gd name="connsiteX43" fmla="*/ 2456069 w 2837334"/>
              <a:gd name="connsiteY43" fmla="*/ 4111742 h 4329871"/>
              <a:gd name="connsiteX44" fmla="*/ 2243005 w 2837334"/>
              <a:gd name="connsiteY44" fmla="*/ 4289295 h 4329871"/>
              <a:gd name="connsiteX45" fmla="*/ 1950042 w 2837334"/>
              <a:gd name="connsiteY45" fmla="*/ 4324806 h 4329871"/>
              <a:gd name="connsiteX46" fmla="*/ 1683712 w 2837334"/>
              <a:gd name="connsiteY46" fmla="*/ 4209396 h 4329871"/>
              <a:gd name="connsiteX47" fmla="*/ 1541669 w 2837334"/>
              <a:gd name="connsiteY47" fmla="*/ 3934188 h 4329871"/>
              <a:gd name="connsiteX48" fmla="*/ 1568302 w 2837334"/>
              <a:gd name="connsiteY48" fmla="*/ 3676736 h 4329871"/>
              <a:gd name="connsiteX49" fmla="*/ 1657079 w 2837334"/>
              <a:gd name="connsiteY49" fmla="*/ 3490305 h 4329871"/>
              <a:gd name="connsiteX50" fmla="*/ 1816877 w 2837334"/>
              <a:gd name="connsiteY50" fmla="*/ 3286118 h 4329871"/>
              <a:gd name="connsiteX51" fmla="*/ 1958919 w 2837334"/>
              <a:gd name="connsiteY51" fmla="*/ 3135198 h 4329871"/>
              <a:gd name="connsiteX52" fmla="*/ 1967797 w 2837334"/>
              <a:gd name="connsiteY52" fmla="*/ 2957645 h 4329871"/>
              <a:gd name="connsiteX53" fmla="*/ 1994430 w 2837334"/>
              <a:gd name="connsiteY53" fmla="*/ 2762336 h 4329871"/>
              <a:gd name="connsiteX54" fmla="*/ 2074329 w 2837334"/>
              <a:gd name="connsiteY54" fmla="*/ 2682437 h 4329871"/>
              <a:gd name="connsiteX55" fmla="*/ 2100962 w 2837334"/>
              <a:gd name="connsiteY55" fmla="*/ 2584783 h 4329871"/>
              <a:gd name="connsiteX56" fmla="*/ 2056574 w 2837334"/>
              <a:gd name="connsiteY56" fmla="*/ 2700192 h 4329871"/>
              <a:gd name="connsiteX57" fmla="*/ 1985552 w 2837334"/>
              <a:gd name="connsiteY57" fmla="*/ 2655804 h 4329871"/>
              <a:gd name="connsiteX58" fmla="*/ 1790244 w 2837334"/>
              <a:gd name="connsiteY58" fmla="*/ 2646926 h 4329871"/>
              <a:gd name="connsiteX59" fmla="*/ 1515036 w 2837334"/>
              <a:gd name="connsiteY59" fmla="*/ 2629171 h 4329871"/>
              <a:gd name="connsiteX60" fmla="*/ 1177685 w 2837334"/>
              <a:gd name="connsiteY60" fmla="*/ 2788969 h 4329871"/>
              <a:gd name="connsiteX61" fmla="*/ 1044519 w 2837334"/>
              <a:gd name="connsiteY61" fmla="*/ 2939889 h 4329871"/>
              <a:gd name="connsiteX62" fmla="*/ 822578 w 2837334"/>
              <a:gd name="connsiteY62" fmla="*/ 3090810 h 4329871"/>
              <a:gd name="connsiteX63" fmla="*/ 520737 w 2837334"/>
              <a:gd name="connsiteY63" fmla="*/ 3117443 h 4329871"/>
              <a:gd name="connsiteX64" fmla="*/ 183386 w 2837334"/>
              <a:gd name="connsiteY64" fmla="*/ 2984278 h 4329871"/>
              <a:gd name="connsiteX65" fmla="*/ 14710 w 2837334"/>
              <a:gd name="connsiteY65" fmla="*/ 2762336 h 4329871"/>
              <a:gd name="connsiteX66" fmla="*/ 14710 w 2837334"/>
              <a:gd name="connsiteY66" fmla="*/ 2531517 h 4329871"/>
              <a:gd name="connsiteX67" fmla="*/ 67976 w 2837334"/>
              <a:gd name="connsiteY67" fmla="*/ 2220798 h 4329871"/>
              <a:gd name="connsiteX68" fmla="*/ 183386 w 2837334"/>
              <a:gd name="connsiteY68" fmla="*/ 2043245 h 4329871"/>
              <a:gd name="connsiteX69" fmla="*/ 458593 w 2837334"/>
              <a:gd name="connsiteY69" fmla="*/ 1901202 h 4329871"/>
              <a:gd name="connsiteX70" fmla="*/ 671657 w 2837334"/>
              <a:gd name="connsiteY70" fmla="*/ 1883447 h 4329871"/>
              <a:gd name="connsiteX71" fmla="*/ 893599 w 2837334"/>
              <a:gd name="connsiteY71" fmla="*/ 1883447 h 4329871"/>
              <a:gd name="connsiteX72" fmla="*/ 1088908 w 2837334"/>
              <a:gd name="connsiteY72" fmla="*/ 1927835 h 4329871"/>
              <a:gd name="connsiteX73" fmla="*/ 1213195 w 2837334"/>
              <a:gd name="connsiteY73" fmla="*/ 1865691 h 4329871"/>
              <a:gd name="connsiteX74" fmla="*/ 1426259 w 2837334"/>
              <a:gd name="connsiteY74" fmla="*/ 1688138 h 4329871"/>
              <a:gd name="connsiteX75" fmla="*/ 1603813 w 2837334"/>
              <a:gd name="connsiteY75" fmla="*/ 1466196 h 4329871"/>
              <a:gd name="connsiteX76" fmla="*/ 1799121 w 2837334"/>
              <a:gd name="connsiteY76" fmla="*/ 1137722 h 4329871"/>
              <a:gd name="connsiteX77" fmla="*/ 1861265 w 2837334"/>
              <a:gd name="connsiteY77" fmla="*/ 889148 h 4329871"/>
              <a:gd name="connsiteX78" fmla="*/ 1816877 w 2837334"/>
              <a:gd name="connsiteY78" fmla="*/ 693839 h 4329871"/>
              <a:gd name="connsiteX79" fmla="*/ 1763611 w 2837334"/>
              <a:gd name="connsiteY79" fmla="*/ 436386 h 4329871"/>
              <a:gd name="connsiteX80" fmla="*/ 1736978 w 2837334"/>
              <a:gd name="connsiteY80" fmla="*/ 178934 h 4329871"/>
              <a:gd name="connsiteX81" fmla="*/ 1825754 w 2837334"/>
              <a:gd name="connsiteY81" fmla="*/ 28014 h 4329871"/>
              <a:gd name="connsiteX82" fmla="*/ 1967797 w 2837334"/>
              <a:gd name="connsiteY82" fmla="*/ 10258 h 4329871"/>
              <a:gd name="connsiteX83" fmla="*/ 2056574 w 2837334"/>
              <a:gd name="connsiteY83" fmla="*/ 143423 h 4329871"/>
              <a:gd name="connsiteX84" fmla="*/ 2047696 w 2837334"/>
              <a:gd name="connsiteY84" fmla="*/ 232200 h 4329871"/>
              <a:gd name="connsiteX0" fmla="*/ 2047696 w 2837334"/>
              <a:gd name="connsiteY0" fmla="*/ 232200 h 4329871"/>
              <a:gd name="connsiteX1" fmla="*/ 2021063 w 2837334"/>
              <a:gd name="connsiteY1" fmla="*/ 436386 h 4329871"/>
              <a:gd name="connsiteX2" fmla="*/ 2063071 w 2837334"/>
              <a:gd name="connsiteY2" fmla="*/ 645775 h 4329871"/>
              <a:gd name="connsiteX3" fmla="*/ 2100962 w 2837334"/>
              <a:gd name="connsiteY3" fmla="*/ 711594 h 4329871"/>
              <a:gd name="connsiteX4" fmla="*/ 2225250 w 2837334"/>
              <a:gd name="connsiteY4" fmla="*/ 667206 h 4329871"/>
              <a:gd name="connsiteX5" fmla="*/ 2427701 w 2837334"/>
              <a:gd name="connsiteY5" fmla="*/ 639926 h 4329871"/>
              <a:gd name="connsiteX6" fmla="*/ 2662636 w 2837334"/>
              <a:gd name="connsiteY6" fmla="*/ 752515 h 4329871"/>
              <a:gd name="connsiteX7" fmla="*/ 2813557 w 2837334"/>
              <a:gd name="connsiteY7" fmla="*/ 1016903 h 4329871"/>
              <a:gd name="connsiteX8" fmla="*/ 2820053 w 2837334"/>
              <a:gd name="connsiteY8" fmla="*/ 1341909 h 4329871"/>
              <a:gd name="connsiteX9" fmla="*/ 2648141 w 2837334"/>
              <a:gd name="connsiteY9" fmla="*/ 1659541 h 4329871"/>
              <a:gd name="connsiteX10" fmla="*/ 2460185 w 2837334"/>
              <a:gd name="connsiteY10" fmla="*/ 1832123 h 4329871"/>
              <a:gd name="connsiteX11" fmla="*/ 2340659 w 2837334"/>
              <a:gd name="connsiteY11" fmla="*/ 1998856 h 4329871"/>
              <a:gd name="connsiteX12" fmla="*/ 2153997 w 2837334"/>
              <a:gd name="connsiteY12" fmla="*/ 2243547 h 4329871"/>
              <a:gd name="connsiteX13" fmla="*/ 1903920 w 2837334"/>
              <a:gd name="connsiteY13" fmla="*/ 2473488 h 4329871"/>
              <a:gd name="connsiteX14" fmla="*/ 1577180 w 2837334"/>
              <a:gd name="connsiteY14" fmla="*/ 2522639 h 4329871"/>
              <a:gd name="connsiteX15" fmla="*/ 1275339 w 2837334"/>
              <a:gd name="connsiteY15" fmla="*/ 2442740 h 4329871"/>
              <a:gd name="connsiteX16" fmla="*/ 1123332 w 2837334"/>
              <a:gd name="connsiteY16" fmla="*/ 2375833 h 4329871"/>
              <a:gd name="connsiteX17" fmla="*/ 1017886 w 2837334"/>
              <a:gd name="connsiteY17" fmla="*/ 2274064 h 4329871"/>
              <a:gd name="connsiteX18" fmla="*/ 920232 w 2837334"/>
              <a:gd name="connsiteY18" fmla="*/ 2274064 h 4329871"/>
              <a:gd name="connsiteX19" fmla="*/ 698290 w 2837334"/>
              <a:gd name="connsiteY19" fmla="*/ 2211920 h 4329871"/>
              <a:gd name="connsiteX20" fmla="*/ 551485 w 2837334"/>
              <a:gd name="connsiteY20" fmla="*/ 2168179 h 4329871"/>
              <a:gd name="connsiteX21" fmla="*/ 373932 w 2837334"/>
              <a:gd name="connsiteY21" fmla="*/ 2292028 h 4329871"/>
              <a:gd name="connsiteX22" fmla="*/ 259817 w 2837334"/>
              <a:gd name="connsiteY22" fmla="*/ 2487128 h 4329871"/>
              <a:gd name="connsiteX23" fmla="*/ 298795 w 2837334"/>
              <a:gd name="connsiteY23" fmla="*/ 2710157 h 4329871"/>
              <a:gd name="connsiteX24" fmla="*/ 476349 w 2837334"/>
              <a:gd name="connsiteY24" fmla="*/ 2833357 h 4329871"/>
              <a:gd name="connsiteX25" fmla="*/ 698290 w 2837334"/>
              <a:gd name="connsiteY25" fmla="*/ 2851113 h 4329871"/>
              <a:gd name="connsiteX26" fmla="*/ 901829 w 2837334"/>
              <a:gd name="connsiteY26" fmla="*/ 2738731 h 4329871"/>
              <a:gd name="connsiteX27" fmla="*/ 1106663 w 2837334"/>
              <a:gd name="connsiteY27" fmla="*/ 2549272 h 4329871"/>
              <a:gd name="connsiteX28" fmla="*/ 1275339 w 2837334"/>
              <a:gd name="connsiteY28" fmla="*/ 2460495 h 4329871"/>
              <a:gd name="connsiteX29" fmla="*/ 1371907 w 2837334"/>
              <a:gd name="connsiteY29" fmla="*/ 2479984 h 4329871"/>
              <a:gd name="connsiteX30" fmla="*/ 1541669 w 2837334"/>
              <a:gd name="connsiteY30" fmla="*/ 2513761 h 4329871"/>
              <a:gd name="connsiteX31" fmla="*/ 1834632 w 2837334"/>
              <a:gd name="connsiteY31" fmla="*/ 2504884 h 4329871"/>
              <a:gd name="connsiteX32" fmla="*/ 2035349 w 2837334"/>
              <a:gd name="connsiteY32" fmla="*/ 2387739 h 4329871"/>
              <a:gd name="connsiteX33" fmla="*/ 2169163 w 2837334"/>
              <a:gd name="connsiteY33" fmla="*/ 2385358 h 4329871"/>
              <a:gd name="connsiteX34" fmla="*/ 2402803 w 2837334"/>
              <a:gd name="connsiteY34" fmla="*/ 2487128 h 4329871"/>
              <a:gd name="connsiteX35" fmla="*/ 2491580 w 2837334"/>
              <a:gd name="connsiteY35" fmla="*/ 2700192 h 4329871"/>
              <a:gd name="connsiteX36" fmla="*/ 2500457 w 2837334"/>
              <a:gd name="connsiteY36" fmla="*/ 2913256 h 4329871"/>
              <a:gd name="connsiteX37" fmla="*/ 2518213 w 2837334"/>
              <a:gd name="connsiteY37" fmla="*/ 3046421 h 4329871"/>
              <a:gd name="connsiteX38" fmla="*/ 2491580 w 2837334"/>
              <a:gd name="connsiteY38" fmla="*/ 3206219 h 4329871"/>
              <a:gd name="connsiteX39" fmla="*/ 2509335 w 2837334"/>
              <a:gd name="connsiteY39" fmla="*/ 3383773 h 4329871"/>
              <a:gd name="connsiteX40" fmla="*/ 2473824 w 2837334"/>
              <a:gd name="connsiteY40" fmla="*/ 3490305 h 4329871"/>
              <a:gd name="connsiteX41" fmla="*/ 2500457 w 2837334"/>
              <a:gd name="connsiteY41" fmla="*/ 3667858 h 4329871"/>
              <a:gd name="connsiteX42" fmla="*/ 2527090 w 2837334"/>
              <a:gd name="connsiteY42" fmla="*/ 3854289 h 4329871"/>
              <a:gd name="connsiteX43" fmla="*/ 2456069 w 2837334"/>
              <a:gd name="connsiteY43" fmla="*/ 4111742 h 4329871"/>
              <a:gd name="connsiteX44" fmla="*/ 2243005 w 2837334"/>
              <a:gd name="connsiteY44" fmla="*/ 4289295 h 4329871"/>
              <a:gd name="connsiteX45" fmla="*/ 1950042 w 2837334"/>
              <a:gd name="connsiteY45" fmla="*/ 4324806 h 4329871"/>
              <a:gd name="connsiteX46" fmla="*/ 1683712 w 2837334"/>
              <a:gd name="connsiteY46" fmla="*/ 4209396 h 4329871"/>
              <a:gd name="connsiteX47" fmla="*/ 1541669 w 2837334"/>
              <a:gd name="connsiteY47" fmla="*/ 3934188 h 4329871"/>
              <a:gd name="connsiteX48" fmla="*/ 1568302 w 2837334"/>
              <a:gd name="connsiteY48" fmla="*/ 3676736 h 4329871"/>
              <a:gd name="connsiteX49" fmla="*/ 1657079 w 2837334"/>
              <a:gd name="connsiteY49" fmla="*/ 3490305 h 4329871"/>
              <a:gd name="connsiteX50" fmla="*/ 1816877 w 2837334"/>
              <a:gd name="connsiteY50" fmla="*/ 3286118 h 4329871"/>
              <a:gd name="connsiteX51" fmla="*/ 1958919 w 2837334"/>
              <a:gd name="connsiteY51" fmla="*/ 3135198 h 4329871"/>
              <a:gd name="connsiteX52" fmla="*/ 1967797 w 2837334"/>
              <a:gd name="connsiteY52" fmla="*/ 2957645 h 4329871"/>
              <a:gd name="connsiteX53" fmla="*/ 1994430 w 2837334"/>
              <a:gd name="connsiteY53" fmla="*/ 2762336 h 4329871"/>
              <a:gd name="connsiteX54" fmla="*/ 2074329 w 2837334"/>
              <a:gd name="connsiteY54" fmla="*/ 2682437 h 4329871"/>
              <a:gd name="connsiteX55" fmla="*/ 2100962 w 2837334"/>
              <a:gd name="connsiteY55" fmla="*/ 2584783 h 4329871"/>
              <a:gd name="connsiteX56" fmla="*/ 2056574 w 2837334"/>
              <a:gd name="connsiteY56" fmla="*/ 2700192 h 4329871"/>
              <a:gd name="connsiteX57" fmla="*/ 1985552 w 2837334"/>
              <a:gd name="connsiteY57" fmla="*/ 2655804 h 4329871"/>
              <a:gd name="connsiteX58" fmla="*/ 1790244 w 2837334"/>
              <a:gd name="connsiteY58" fmla="*/ 2646926 h 4329871"/>
              <a:gd name="connsiteX59" fmla="*/ 1515036 w 2837334"/>
              <a:gd name="connsiteY59" fmla="*/ 2629171 h 4329871"/>
              <a:gd name="connsiteX60" fmla="*/ 1177685 w 2837334"/>
              <a:gd name="connsiteY60" fmla="*/ 2788969 h 4329871"/>
              <a:gd name="connsiteX61" fmla="*/ 1044519 w 2837334"/>
              <a:gd name="connsiteY61" fmla="*/ 2939889 h 4329871"/>
              <a:gd name="connsiteX62" fmla="*/ 822578 w 2837334"/>
              <a:gd name="connsiteY62" fmla="*/ 3090810 h 4329871"/>
              <a:gd name="connsiteX63" fmla="*/ 520737 w 2837334"/>
              <a:gd name="connsiteY63" fmla="*/ 3117443 h 4329871"/>
              <a:gd name="connsiteX64" fmla="*/ 183386 w 2837334"/>
              <a:gd name="connsiteY64" fmla="*/ 2984278 h 4329871"/>
              <a:gd name="connsiteX65" fmla="*/ 14710 w 2837334"/>
              <a:gd name="connsiteY65" fmla="*/ 2762336 h 4329871"/>
              <a:gd name="connsiteX66" fmla="*/ 14710 w 2837334"/>
              <a:gd name="connsiteY66" fmla="*/ 2531517 h 4329871"/>
              <a:gd name="connsiteX67" fmla="*/ 67976 w 2837334"/>
              <a:gd name="connsiteY67" fmla="*/ 2220798 h 4329871"/>
              <a:gd name="connsiteX68" fmla="*/ 183386 w 2837334"/>
              <a:gd name="connsiteY68" fmla="*/ 2043245 h 4329871"/>
              <a:gd name="connsiteX69" fmla="*/ 458593 w 2837334"/>
              <a:gd name="connsiteY69" fmla="*/ 1901202 h 4329871"/>
              <a:gd name="connsiteX70" fmla="*/ 671657 w 2837334"/>
              <a:gd name="connsiteY70" fmla="*/ 1883447 h 4329871"/>
              <a:gd name="connsiteX71" fmla="*/ 893599 w 2837334"/>
              <a:gd name="connsiteY71" fmla="*/ 1883447 h 4329871"/>
              <a:gd name="connsiteX72" fmla="*/ 1088908 w 2837334"/>
              <a:gd name="connsiteY72" fmla="*/ 1927835 h 4329871"/>
              <a:gd name="connsiteX73" fmla="*/ 1213195 w 2837334"/>
              <a:gd name="connsiteY73" fmla="*/ 1865691 h 4329871"/>
              <a:gd name="connsiteX74" fmla="*/ 1426259 w 2837334"/>
              <a:gd name="connsiteY74" fmla="*/ 1688138 h 4329871"/>
              <a:gd name="connsiteX75" fmla="*/ 1603813 w 2837334"/>
              <a:gd name="connsiteY75" fmla="*/ 1466196 h 4329871"/>
              <a:gd name="connsiteX76" fmla="*/ 1799121 w 2837334"/>
              <a:gd name="connsiteY76" fmla="*/ 1137722 h 4329871"/>
              <a:gd name="connsiteX77" fmla="*/ 1861265 w 2837334"/>
              <a:gd name="connsiteY77" fmla="*/ 889148 h 4329871"/>
              <a:gd name="connsiteX78" fmla="*/ 1816877 w 2837334"/>
              <a:gd name="connsiteY78" fmla="*/ 693839 h 4329871"/>
              <a:gd name="connsiteX79" fmla="*/ 1763611 w 2837334"/>
              <a:gd name="connsiteY79" fmla="*/ 436386 h 4329871"/>
              <a:gd name="connsiteX80" fmla="*/ 1736978 w 2837334"/>
              <a:gd name="connsiteY80" fmla="*/ 178934 h 4329871"/>
              <a:gd name="connsiteX81" fmla="*/ 1825754 w 2837334"/>
              <a:gd name="connsiteY81" fmla="*/ 28014 h 4329871"/>
              <a:gd name="connsiteX82" fmla="*/ 1967797 w 2837334"/>
              <a:gd name="connsiteY82" fmla="*/ 10258 h 4329871"/>
              <a:gd name="connsiteX83" fmla="*/ 2056574 w 2837334"/>
              <a:gd name="connsiteY83" fmla="*/ 143423 h 4329871"/>
              <a:gd name="connsiteX84" fmla="*/ 2047696 w 2837334"/>
              <a:gd name="connsiteY84" fmla="*/ 232200 h 4329871"/>
              <a:gd name="connsiteX0" fmla="*/ 2047696 w 2837334"/>
              <a:gd name="connsiteY0" fmla="*/ 232200 h 4329871"/>
              <a:gd name="connsiteX1" fmla="*/ 2021063 w 2837334"/>
              <a:gd name="connsiteY1" fmla="*/ 436386 h 4329871"/>
              <a:gd name="connsiteX2" fmla="*/ 2063071 w 2837334"/>
              <a:gd name="connsiteY2" fmla="*/ 645775 h 4329871"/>
              <a:gd name="connsiteX3" fmla="*/ 2100962 w 2837334"/>
              <a:gd name="connsiteY3" fmla="*/ 711594 h 4329871"/>
              <a:gd name="connsiteX4" fmla="*/ 2225250 w 2837334"/>
              <a:gd name="connsiteY4" fmla="*/ 667206 h 4329871"/>
              <a:gd name="connsiteX5" fmla="*/ 2427701 w 2837334"/>
              <a:gd name="connsiteY5" fmla="*/ 639926 h 4329871"/>
              <a:gd name="connsiteX6" fmla="*/ 2662636 w 2837334"/>
              <a:gd name="connsiteY6" fmla="*/ 752515 h 4329871"/>
              <a:gd name="connsiteX7" fmla="*/ 2813557 w 2837334"/>
              <a:gd name="connsiteY7" fmla="*/ 1016903 h 4329871"/>
              <a:gd name="connsiteX8" fmla="*/ 2820053 w 2837334"/>
              <a:gd name="connsiteY8" fmla="*/ 1341909 h 4329871"/>
              <a:gd name="connsiteX9" fmla="*/ 2648141 w 2837334"/>
              <a:gd name="connsiteY9" fmla="*/ 1659541 h 4329871"/>
              <a:gd name="connsiteX10" fmla="*/ 2460185 w 2837334"/>
              <a:gd name="connsiteY10" fmla="*/ 1832123 h 4329871"/>
              <a:gd name="connsiteX11" fmla="*/ 2340659 w 2837334"/>
              <a:gd name="connsiteY11" fmla="*/ 1998856 h 4329871"/>
              <a:gd name="connsiteX12" fmla="*/ 2153997 w 2837334"/>
              <a:gd name="connsiteY12" fmla="*/ 2243547 h 4329871"/>
              <a:gd name="connsiteX13" fmla="*/ 1903920 w 2837334"/>
              <a:gd name="connsiteY13" fmla="*/ 2473488 h 4329871"/>
              <a:gd name="connsiteX14" fmla="*/ 1577180 w 2837334"/>
              <a:gd name="connsiteY14" fmla="*/ 2522639 h 4329871"/>
              <a:gd name="connsiteX15" fmla="*/ 1275339 w 2837334"/>
              <a:gd name="connsiteY15" fmla="*/ 2442740 h 4329871"/>
              <a:gd name="connsiteX16" fmla="*/ 1123332 w 2837334"/>
              <a:gd name="connsiteY16" fmla="*/ 2375833 h 4329871"/>
              <a:gd name="connsiteX17" fmla="*/ 1017886 w 2837334"/>
              <a:gd name="connsiteY17" fmla="*/ 2274064 h 4329871"/>
              <a:gd name="connsiteX18" fmla="*/ 920232 w 2837334"/>
              <a:gd name="connsiteY18" fmla="*/ 2274064 h 4329871"/>
              <a:gd name="connsiteX19" fmla="*/ 698290 w 2837334"/>
              <a:gd name="connsiteY19" fmla="*/ 2211920 h 4329871"/>
              <a:gd name="connsiteX20" fmla="*/ 551485 w 2837334"/>
              <a:gd name="connsiteY20" fmla="*/ 2168179 h 4329871"/>
              <a:gd name="connsiteX21" fmla="*/ 373932 w 2837334"/>
              <a:gd name="connsiteY21" fmla="*/ 2292028 h 4329871"/>
              <a:gd name="connsiteX22" fmla="*/ 259817 w 2837334"/>
              <a:gd name="connsiteY22" fmla="*/ 2487128 h 4329871"/>
              <a:gd name="connsiteX23" fmla="*/ 298795 w 2837334"/>
              <a:gd name="connsiteY23" fmla="*/ 2710157 h 4329871"/>
              <a:gd name="connsiteX24" fmla="*/ 476349 w 2837334"/>
              <a:gd name="connsiteY24" fmla="*/ 2833357 h 4329871"/>
              <a:gd name="connsiteX25" fmla="*/ 698290 w 2837334"/>
              <a:gd name="connsiteY25" fmla="*/ 2851113 h 4329871"/>
              <a:gd name="connsiteX26" fmla="*/ 901829 w 2837334"/>
              <a:gd name="connsiteY26" fmla="*/ 2738731 h 4329871"/>
              <a:gd name="connsiteX27" fmla="*/ 1106663 w 2837334"/>
              <a:gd name="connsiteY27" fmla="*/ 2549272 h 4329871"/>
              <a:gd name="connsiteX28" fmla="*/ 1275339 w 2837334"/>
              <a:gd name="connsiteY28" fmla="*/ 2460495 h 4329871"/>
              <a:gd name="connsiteX29" fmla="*/ 1371907 w 2837334"/>
              <a:gd name="connsiteY29" fmla="*/ 2479984 h 4329871"/>
              <a:gd name="connsiteX30" fmla="*/ 1541669 w 2837334"/>
              <a:gd name="connsiteY30" fmla="*/ 2513761 h 4329871"/>
              <a:gd name="connsiteX31" fmla="*/ 1834632 w 2837334"/>
              <a:gd name="connsiteY31" fmla="*/ 2504884 h 4329871"/>
              <a:gd name="connsiteX32" fmla="*/ 2035349 w 2837334"/>
              <a:gd name="connsiteY32" fmla="*/ 2387739 h 4329871"/>
              <a:gd name="connsiteX33" fmla="*/ 2169163 w 2837334"/>
              <a:gd name="connsiteY33" fmla="*/ 2385358 h 4329871"/>
              <a:gd name="connsiteX34" fmla="*/ 2402803 w 2837334"/>
              <a:gd name="connsiteY34" fmla="*/ 2487128 h 4329871"/>
              <a:gd name="connsiteX35" fmla="*/ 2491580 w 2837334"/>
              <a:gd name="connsiteY35" fmla="*/ 2700192 h 4329871"/>
              <a:gd name="connsiteX36" fmla="*/ 2500457 w 2837334"/>
              <a:gd name="connsiteY36" fmla="*/ 2913256 h 4329871"/>
              <a:gd name="connsiteX37" fmla="*/ 2518213 w 2837334"/>
              <a:gd name="connsiteY37" fmla="*/ 3046421 h 4329871"/>
              <a:gd name="connsiteX38" fmla="*/ 2491580 w 2837334"/>
              <a:gd name="connsiteY38" fmla="*/ 3206219 h 4329871"/>
              <a:gd name="connsiteX39" fmla="*/ 2509335 w 2837334"/>
              <a:gd name="connsiteY39" fmla="*/ 3383773 h 4329871"/>
              <a:gd name="connsiteX40" fmla="*/ 2473824 w 2837334"/>
              <a:gd name="connsiteY40" fmla="*/ 3490305 h 4329871"/>
              <a:gd name="connsiteX41" fmla="*/ 2500457 w 2837334"/>
              <a:gd name="connsiteY41" fmla="*/ 3667858 h 4329871"/>
              <a:gd name="connsiteX42" fmla="*/ 2527090 w 2837334"/>
              <a:gd name="connsiteY42" fmla="*/ 3854289 h 4329871"/>
              <a:gd name="connsiteX43" fmla="*/ 2456069 w 2837334"/>
              <a:gd name="connsiteY43" fmla="*/ 4111742 h 4329871"/>
              <a:gd name="connsiteX44" fmla="*/ 2243005 w 2837334"/>
              <a:gd name="connsiteY44" fmla="*/ 4289295 h 4329871"/>
              <a:gd name="connsiteX45" fmla="*/ 1950042 w 2837334"/>
              <a:gd name="connsiteY45" fmla="*/ 4324806 h 4329871"/>
              <a:gd name="connsiteX46" fmla="*/ 1683712 w 2837334"/>
              <a:gd name="connsiteY46" fmla="*/ 4209396 h 4329871"/>
              <a:gd name="connsiteX47" fmla="*/ 1541669 w 2837334"/>
              <a:gd name="connsiteY47" fmla="*/ 3934188 h 4329871"/>
              <a:gd name="connsiteX48" fmla="*/ 1568302 w 2837334"/>
              <a:gd name="connsiteY48" fmla="*/ 3676736 h 4329871"/>
              <a:gd name="connsiteX49" fmla="*/ 1657079 w 2837334"/>
              <a:gd name="connsiteY49" fmla="*/ 3490305 h 4329871"/>
              <a:gd name="connsiteX50" fmla="*/ 1816877 w 2837334"/>
              <a:gd name="connsiteY50" fmla="*/ 3286118 h 4329871"/>
              <a:gd name="connsiteX51" fmla="*/ 1958919 w 2837334"/>
              <a:gd name="connsiteY51" fmla="*/ 3135198 h 4329871"/>
              <a:gd name="connsiteX52" fmla="*/ 1967797 w 2837334"/>
              <a:gd name="connsiteY52" fmla="*/ 2957645 h 4329871"/>
              <a:gd name="connsiteX53" fmla="*/ 1994430 w 2837334"/>
              <a:gd name="connsiteY53" fmla="*/ 2762336 h 4329871"/>
              <a:gd name="connsiteX54" fmla="*/ 2074329 w 2837334"/>
              <a:gd name="connsiteY54" fmla="*/ 2682437 h 4329871"/>
              <a:gd name="connsiteX55" fmla="*/ 2100962 w 2837334"/>
              <a:gd name="connsiteY55" fmla="*/ 2584783 h 4329871"/>
              <a:gd name="connsiteX56" fmla="*/ 2056574 w 2837334"/>
              <a:gd name="connsiteY56" fmla="*/ 2700192 h 4329871"/>
              <a:gd name="connsiteX57" fmla="*/ 1985552 w 2837334"/>
              <a:gd name="connsiteY57" fmla="*/ 2655804 h 4329871"/>
              <a:gd name="connsiteX58" fmla="*/ 1790244 w 2837334"/>
              <a:gd name="connsiteY58" fmla="*/ 2646926 h 4329871"/>
              <a:gd name="connsiteX59" fmla="*/ 1515036 w 2837334"/>
              <a:gd name="connsiteY59" fmla="*/ 2629171 h 4329871"/>
              <a:gd name="connsiteX60" fmla="*/ 1177685 w 2837334"/>
              <a:gd name="connsiteY60" fmla="*/ 2788969 h 4329871"/>
              <a:gd name="connsiteX61" fmla="*/ 1044519 w 2837334"/>
              <a:gd name="connsiteY61" fmla="*/ 2939889 h 4329871"/>
              <a:gd name="connsiteX62" fmla="*/ 822578 w 2837334"/>
              <a:gd name="connsiteY62" fmla="*/ 3090810 h 4329871"/>
              <a:gd name="connsiteX63" fmla="*/ 520737 w 2837334"/>
              <a:gd name="connsiteY63" fmla="*/ 3117443 h 4329871"/>
              <a:gd name="connsiteX64" fmla="*/ 183386 w 2837334"/>
              <a:gd name="connsiteY64" fmla="*/ 2984278 h 4329871"/>
              <a:gd name="connsiteX65" fmla="*/ 14710 w 2837334"/>
              <a:gd name="connsiteY65" fmla="*/ 2762336 h 4329871"/>
              <a:gd name="connsiteX66" fmla="*/ 14710 w 2837334"/>
              <a:gd name="connsiteY66" fmla="*/ 2531517 h 4329871"/>
              <a:gd name="connsiteX67" fmla="*/ 67976 w 2837334"/>
              <a:gd name="connsiteY67" fmla="*/ 2220798 h 4329871"/>
              <a:gd name="connsiteX68" fmla="*/ 183386 w 2837334"/>
              <a:gd name="connsiteY68" fmla="*/ 2043245 h 4329871"/>
              <a:gd name="connsiteX69" fmla="*/ 458593 w 2837334"/>
              <a:gd name="connsiteY69" fmla="*/ 1901202 h 4329871"/>
              <a:gd name="connsiteX70" fmla="*/ 671657 w 2837334"/>
              <a:gd name="connsiteY70" fmla="*/ 1883447 h 4329871"/>
              <a:gd name="connsiteX71" fmla="*/ 893599 w 2837334"/>
              <a:gd name="connsiteY71" fmla="*/ 1883447 h 4329871"/>
              <a:gd name="connsiteX72" fmla="*/ 1088908 w 2837334"/>
              <a:gd name="connsiteY72" fmla="*/ 1927835 h 4329871"/>
              <a:gd name="connsiteX73" fmla="*/ 1213195 w 2837334"/>
              <a:gd name="connsiteY73" fmla="*/ 1865691 h 4329871"/>
              <a:gd name="connsiteX74" fmla="*/ 1426259 w 2837334"/>
              <a:gd name="connsiteY74" fmla="*/ 1688138 h 4329871"/>
              <a:gd name="connsiteX75" fmla="*/ 1603813 w 2837334"/>
              <a:gd name="connsiteY75" fmla="*/ 1466196 h 4329871"/>
              <a:gd name="connsiteX76" fmla="*/ 1799121 w 2837334"/>
              <a:gd name="connsiteY76" fmla="*/ 1137722 h 4329871"/>
              <a:gd name="connsiteX77" fmla="*/ 1861265 w 2837334"/>
              <a:gd name="connsiteY77" fmla="*/ 889148 h 4329871"/>
              <a:gd name="connsiteX78" fmla="*/ 1816877 w 2837334"/>
              <a:gd name="connsiteY78" fmla="*/ 693839 h 4329871"/>
              <a:gd name="connsiteX79" fmla="*/ 1763611 w 2837334"/>
              <a:gd name="connsiteY79" fmla="*/ 436386 h 4329871"/>
              <a:gd name="connsiteX80" fmla="*/ 1736978 w 2837334"/>
              <a:gd name="connsiteY80" fmla="*/ 178934 h 4329871"/>
              <a:gd name="connsiteX81" fmla="*/ 1825754 w 2837334"/>
              <a:gd name="connsiteY81" fmla="*/ 28014 h 4329871"/>
              <a:gd name="connsiteX82" fmla="*/ 1967797 w 2837334"/>
              <a:gd name="connsiteY82" fmla="*/ 10258 h 4329871"/>
              <a:gd name="connsiteX83" fmla="*/ 2056574 w 2837334"/>
              <a:gd name="connsiteY83" fmla="*/ 143423 h 4329871"/>
              <a:gd name="connsiteX84" fmla="*/ 2047696 w 2837334"/>
              <a:gd name="connsiteY84" fmla="*/ 232200 h 4329871"/>
              <a:gd name="connsiteX0" fmla="*/ 2047696 w 2837334"/>
              <a:gd name="connsiteY0" fmla="*/ 232200 h 4329871"/>
              <a:gd name="connsiteX1" fmla="*/ 2021063 w 2837334"/>
              <a:gd name="connsiteY1" fmla="*/ 436386 h 4329871"/>
              <a:gd name="connsiteX2" fmla="*/ 2063071 w 2837334"/>
              <a:gd name="connsiteY2" fmla="*/ 645775 h 4329871"/>
              <a:gd name="connsiteX3" fmla="*/ 2100962 w 2837334"/>
              <a:gd name="connsiteY3" fmla="*/ 711594 h 4329871"/>
              <a:gd name="connsiteX4" fmla="*/ 2225250 w 2837334"/>
              <a:gd name="connsiteY4" fmla="*/ 667206 h 4329871"/>
              <a:gd name="connsiteX5" fmla="*/ 2427701 w 2837334"/>
              <a:gd name="connsiteY5" fmla="*/ 639926 h 4329871"/>
              <a:gd name="connsiteX6" fmla="*/ 2662636 w 2837334"/>
              <a:gd name="connsiteY6" fmla="*/ 752515 h 4329871"/>
              <a:gd name="connsiteX7" fmla="*/ 2813557 w 2837334"/>
              <a:gd name="connsiteY7" fmla="*/ 1016903 h 4329871"/>
              <a:gd name="connsiteX8" fmla="*/ 2820053 w 2837334"/>
              <a:gd name="connsiteY8" fmla="*/ 1341909 h 4329871"/>
              <a:gd name="connsiteX9" fmla="*/ 2648141 w 2837334"/>
              <a:gd name="connsiteY9" fmla="*/ 1659541 h 4329871"/>
              <a:gd name="connsiteX10" fmla="*/ 2460185 w 2837334"/>
              <a:gd name="connsiteY10" fmla="*/ 1832123 h 4329871"/>
              <a:gd name="connsiteX11" fmla="*/ 2340659 w 2837334"/>
              <a:gd name="connsiteY11" fmla="*/ 1998856 h 4329871"/>
              <a:gd name="connsiteX12" fmla="*/ 2153997 w 2837334"/>
              <a:gd name="connsiteY12" fmla="*/ 2243547 h 4329871"/>
              <a:gd name="connsiteX13" fmla="*/ 1903920 w 2837334"/>
              <a:gd name="connsiteY13" fmla="*/ 2473488 h 4329871"/>
              <a:gd name="connsiteX14" fmla="*/ 1577180 w 2837334"/>
              <a:gd name="connsiteY14" fmla="*/ 2522639 h 4329871"/>
              <a:gd name="connsiteX15" fmla="*/ 1275339 w 2837334"/>
              <a:gd name="connsiteY15" fmla="*/ 2442740 h 4329871"/>
              <a:gd name="connsiteX16" fmla="*/ 1123332 w 2837334"/>
              <a:gd name="connsiteY16" fmla="*/ 2375833 h 4329871"/>
              <a:gd name="connsiteX17" fmla="*/ 1017886 w 2837334"/>
              <a:gd name="connsiteY17" fmla="*/ 2274064 h 4329871"/>
              <a:gd name="connsiteX18" fmla="*/ 920232 w 2837334"/>
              <a:gd name="connsiteY18" fmla="*/ 2274064 h 4329871"/>
              <a:gd name="connsiteX19" fmla="*/ 691147 w 2837334"/>
              <a:gd name="connsiteY19" fmla="*/ 2200013 h 4329871"/>
              <a:gd name="connsiteX20" fmla="*/ 551485 w 2837334"/>
              <a:gd name="connsiteY20" fmla="*/ 2168179 h 4329871"/>
              <a:gd name="connsiteX21" fmla="*/ 373932 w 2837334"/>
              <a:gd name="connsiteY21" fmla="*/ 2292028 h 4329871"/>
              <a:gd name="connsiteX22" fmla="*/ 259817 w 2837334"/>
              <a:gd name="connsiteY22" fmla="*/ 2487128 h 4329871"/>
              <a:gd name="connsiteX23" fmla="*/ 298795 w 2837334"/>
              <a:gd name="connsiteY23" fmla="*/ 2710157 h 4329871"/>
              <a:gd name="connsiteX24" fmla="*/ 476349 w 2837334"/>
              <a:gd name="connsiteY24" fmla="*/ 2833357 h 4329871"/>
              <a:gd name="connsiteX25" fmla="*/ 698290 w 2837334"/>
              <a:gd name="connsiteY25" fmla="*/ 2851113 h 4329871"/>
              <a:gd name="connsiteX26" fmla="*/ 901829 w 2837334"/>
              <a:gd name="connsiteY26" fmla="*/ 2738731 h 4329871"/>
              <a:gd name="connsiteX27" fmla="*/ 1106663 w 2837334"/>
              <a:gd name="connsiteY27" fmla="*/ 2549272 h 4329871"/>
              <a:gd name="connsiteX28" fmla="*/ 1275339 w 2837334"/>
              <a:gd name="connsiteY28" fmla="*/ 2460495 h 4329871"/>
              <a:gd name="connsiteX29" fmla="*/ 1371907 w 2837334"/>
              <a:gd name="connsiteY29" fmla="*/ 2479984 h 4329871"/>
              <a:gd name="connsiteX30" fmla="*/ 1541669 w 2837334"/>
              <a:gd name="connsiteY30" fmla="*/ 2513761 h 4329871"/>
              <a:gd name="connsiteX31" fmla="*/ 1834632 w 2837334"/>
              <a:gd name="connsiteY31" fmla="*/ 2504884 h 4329871"/>
              <a:gd name="connsiteX32" fmla="*/ 2035349 w 2837334"/>
              <a:gd name="connsiteY32" fmla="*/ 2387739 h 4329871"/>
              <a:gd name="connsiteX33" fmla="*/ 2169163 w 2837334"/>
              <a:gd name="connsiteY33" fmla="*/ 2385358 h 4329871"/>
              <a:gd name="connsiteX34" fmla="*/ 2402803 w 2837334"/>
              <a:gd name="connsiteY34" fmla="*/ 2487128 h 4329871"/>
              <a:gd name="connsiteX35" fmla="*/ 2491580 w 2837334"/>
              <a:gd name="connsiteY35" fmla="*/ 2700192 h 4329871"/>
              <a:gd name="connsiteX36" fmla="*/ 2500457 w 2837334"/>
              <a:gd name="connsiteY36" fmla="*/ 2913256 h 4329871"/>
              <a:gd name="connsiteX37" fmla="*/ 2518213 w 2837334"/>
              <a:gd name="connsiteY37" fmla="*/ 3046421 h 4329871"/>
              <a:gd name="connsiteX38" fmla="*/ 2491580 w 2837334"/>
              <a:gd name="connsiteY38" fmla="*/ 3206219 h 4329871"/>
              <a:gd name="connsiteX39" fmla="*/ 2509335 w 2837334"/>
              <a:gd name="connsiteY39" fmla="*/ 3383773 h 4329871"/>
              <a:gd name="connsiteX40" fmla="*/ 2473824 w 2837334"/>
              <a:gd name="connsiteY40" fmla="*/ 3490305 h 4329871"/>
              <a:gd name="connsiteX41" fmla="*/ 2500457 w 2837334"/>
              <a:gd name="connsiteY41" fmla="*/ 3667858 h 4329871"/>
              <a:gd name="connsiteX42" fmla="*/ 2527090 w 2837334"/>
              <a:gd name="connsiteY42" fmla="*/ 3854289 h 4329871"/>
              <a:gd name="connsiteX43" fmla="*/ 2456069 w 2837334"/>
              <a:gd name="connsiteY43" fmla="*/ 4111742 h 4329871"/>
              <a:gd name="connsiteX44" fmla="*/ 2243005 w 2837334"/>
              <a:gd name="connsiteY44" fmla="*/ 4289295 h 4329871"/>
              <a:gd name="connsiteX45" fmla="*/ 1950042 w 2837334"/>
              <a:gd name="connsiteY45" fmla="*/ 4324806 h 4329871"/>
              <a:gd name="connsiteX46" fmla="*/ 1683712 w 2837334"/>
              <a:gd name="connsiteY46" fmla="*/ 4209396 h 4329871"/>
              <a:gd name="connsiteX47" fmla="*/ 1541669 w 2837334"/>
              <a:gd name="connsiteY47" fmla="*/ 3934188 h 4329871"/>
              <a:gd name="connsiteX48" fmla="*/ 1568302 w 2837334"/>
              <a:gd name="connsiteY48" fmla="*/ 3676736 h 4329871"/>
              <a:gd name="connsiteX49" fmla="*/ 1657079 w 2837334"/>
              <a:gd name="connsiteY49" fmla="*/ 3490305 h 4329871"/>
              <a:gd name="connsiteX50" fmla="*/ 1816877 w 2837334"/>
              <a:gd name="connsiteY50" fmla="*/ 3286118 h 4329871"/>
              <a:gd name="connsiteX51" fmla="*/ 1958919 w 2837334"/>
              <a:gd name="connsiteY51" fmla="*/ 3135198 h 4329871"/>
              <a:gd name="connsiteX52" fmla="*/ 1967797 w 2837334"/>
              <a:gd name="connsiteY52" fmla="*/ 2957645 h 4329871"/>
              <a:gd name="connsiteX53" fmla="*/ 1994430 w 2837334"/>
              <a:gd name="connsiteY53" fmla="*/ 2762336 h 4329871"/>
              <a:gd name="connsiteX54" fmla="*/ 2074329 w 2837334"/>
              <a:gd name="connsiteY54" fmla="*/ 2682437 h 4329871"/>
              <a:gd name="connsiteX55" fmla="*/ 2100962 w 2837334"/>
              <a:gd name="connsiteY55" fmla="*/ 2584783 h 4329871"/>
              <a:gd name="connsiteX56" fmla="*/ 2056574 w 2837334"/>
              <a:gd name="connsiteY56" fmla="*/ 2700192 h 4329871"/>
              <a:gd name="connsiteX57" fmla="*/ 1985552 w 2837334"/>
              <a:gd name="connsiteY57" fmla="*/ 2655804 h 4329871"/>
              <a:gd name="connsiteX58" fmla="*/ 1790244 w 2837334"/>
              <a:gd name="connsiteY58" fmla="*/ 2646926 h 4329871"/>
              <a:gd name="connsiteX59" fmla="*/ 1515036 w 2837334"/>
              <a:gd name="connsiteY59" fmla="*/ 2629171 h 4329871"/>
              <a:gd name="connsiteX60" fmla="*/ 1177685 w 2837334"/>
              <a:gd name="connsiteY60" fmla="*/ 2788969 h 4329871"/>
              <a:gd name="connsiteX61" fmla="*/ 1044519 w 2837334"/>
              <a:gd name="connsiteY61" fmla="*/ 2939889 h 4329871"/>
              <a:gd name="connsiteX62" fmla="*/ 822578 w 2837334"/>
              <a:gd name="connsiteY62" fmla="*/ 3090810 h 4329871"/>
              <a:gd name="connsiteX63" fmla="*/ 520737 w 2837334"/>
              <a:gd name="connsiteY63" fmla="*/ 3117443 h 4329871"/>
              <a:gd name="connsiteX64" fmla="*/ 183386 w 2837334"/>
              <a:gd name="connsiteY64" fmla="*/ 2984278 h 4329871"/>
              <a:gd name="connsiteX65" fmla="*/ 14710 w 2837334"/>
              <a:gd name="connsiteY65" fmla="*/ 2762336 h 4329871"/>
              <a:gd name="connsiteX66" fmla="*/ 14710 w 2837334"/>
              <a:gd name="connsiteY66" fmla="*/ 2531517 h 4329871"/>
              <a:gd name="connsiteX67" fmla="*/ 67976 w 2837334"/>
              <a:gd name="connsiteY67" fmla="*/ 2220798 h 4329871"/>
              <a:gd name="connsiteX68" fmla="*/ 183386 w 2837334"/>
              <a:gd name="connsiteY68" fmla="*/ 2043245 h 4329871"/>
              <a:gd name="connsiteX69" fmla="*/ 458593 w 2837334"/>
              <a:gd name="connsiteY69" fmla="*/ 1901202 h 4329871"/>
              <a:gd name="connsiteX70" fmla="*/ 671657 w 2837334"/>
              <a:gd name="connsiteY70" fmla="*/ 1883447 h 4329871"/>
              <a:gd name="connsiteX71" fmla="*/ 893599 w 2837334"/>
              <a:gd name="connsiteY71" fmla="*/ 1883447 h 4329871"/>
              <a:gd name="connsiteX72" fmla="*/ 1088908 w 2837334"/>
              <a:gd name="connsiteY72" fmla="*/ 1927835 h 4329871"/>
              <a:gd name="connsiteX73" fmla="*/ 1213195 w 2837334"/>
              <a:gd name="connsiteY73" fmla="*/ 1865691 h 4329871"/>
              <a:gd name="connsiteX74" fmla="*/ 1426259 w 2837334"/>
              <a:gd name="connsiteY74" fmla="*/ 1688138 h 4329871"/>
              <a:gd name="connsiteX75" fmla="*/ 1603813 w 2837334"/>
              <a:gd name="connsiteY75" fmla="*/ 1466196 h 4329871"/>
              <a:gd name="connsiteX76" fmla="*/ 1799121 w 2837334"/>
              <a:gd name="connsiteY76" fmla="*/ 1137722 h 4329871"/>
              <a:gd name="connsiteX77" fmla="*/ 1861265 w 2837334"/>
              <a:gd name="connsiteY77" fmla="*/ 889148 h 4329871"/>
              <a:gd name="connsiteX78" fmla="*/ 1816877 w 2837334"/>
              <a:gd name="connsiteY78" fmla="*/ 693839 h 4329871"/>
              <a:gd name="connsiteX79" fmla="*/ 1763611 w 2837334"/>
              <a:gd name="connsiteY79" fmla="*/ 436386 h 4329871"/>
              <a:gd name="connsiteX80" fmla="*/ 1736978 w 2837334"/>
              <a:gd name="connsiteY80" fmla="*/ 178934 h 4329871"/>
              <a:gd name="connsiteX81" fmla="*/ 1825754 w 2837334"/>
              <a:gd name="connsiteY81" fmla="*/ 28014 h 4329871"/>
              <a:gd name="connsiteX82" fmla="*/ 1967797 w 2837334"/>
              <a:gd name="connsiteY82" fmla="*/ 10258 h 4329871"/>
              <a:gd name="connsiteX83" fmla="*/ 2056574 w 2837334"/>
              <a:gd name="connsiteY83" fmla="*/ 143423 h 4329871"/>
              <a:gd name="connsiteX84" fmla="*/ 2047696 w 2837334"/>
              <a:gd name="connsiteY84" fmla="*/ 232200 h 4329871"/>
              <a:gd name="connsiteX0" fmla="*/ 2047696 w 2837334"/>
              <a:gd name="connsiteY0" fmla="*/ 232200 h 4329871"/>
              <a:gd name="connsiteX1" fmla="*/ 2021063 w 2837334"/>
              <a:gd name="connsiteY1" fmla="*/ 436386 h 4329871"/>
              <a:gd name="connsiteX2" fmla="*/ 2063071 w 2837334"/>
              <a:gd name="connsiteY2" fmla="*/ 645775 h 4329871"/>
              <a:gd name="connsiteX3" fmla="*/ 2100962 w 2837334"/>
              <a:gd name="connsiteY3" fmla="*/ 711594 h 4329871"/>
              <a:gd name="connsiteX4" fmla="*/ 2225250 w 2837334"/>
              <a:gd name="connsiteY4" fmla="*/ 667206 h 4329871"/>
              <a:gd name="connsiteX5" fmla="*/ 2427701 w 2837334"/>
              <a:gd name="connsiteY5" fmla="*/ 639926 h 4329871"/>
              <a:gd name="connsiteX6" fmla="*/ 2662636 w 2837334"/>
              <a:gd name="connsiteY6" fmla="*/ 752515 h 4329871"/>
              <a:gd name="connsiteX7" fmla="*/ 2813557 w 2837334"/>
              <a:gd name="connsiteY7" fmla="*/ 1016903 h 4329871"/>
              <a:gd name="connsiteX8" fmla="*/ 2820053 w 2837334"/>
              <a:gd name="connsiteY8" fmla="*/ 1341909 h 4329871"/>
              <a:gd name="connsiteX9" fmla="*/ 2648141 w 2837334"/>
              <a:gd name="connsiteY9" fmla="*/ 1659541 h 4329871"/>
              <a:gd name="connsiteX10" fmla="*/ 2460185 w 2837334"/>
              <a:gd name="connsiteY10" fmla="*/ 1832123 h 4329871"/>
              <a:gd name="connsiteX11" fmla="*/ 2340659 w 2837334"/>
              <a:gd name="connsiteY11" fmla="*/ 1998856 h 4329871"/>
              <a:gd name="connsiteX12" fmla="*/ 2153997 w 2837334"/>
              <a:gd name="connsiteY12" fmla="*/ 2243547 h 4329871"/>
              <a:gd name="connsiteX13" fmla="*/ 1903920 w 2837334"/>
              <a:gd name="connsiteY13" fmla="*/ 2473488 h 4329871"/>
              <a:gd name="connsiteX14" fmla="*/ 1577180 w 2837334"/>
              <a:gd name="connsiteY14" fmla="*/ 2522639 h 4329871"/>
              <a:gd name="connsiteX15" fmla="*/ 1275339 w 2837334"/>
              <a:gd name="connsiteY15" fmla="*/ 2442740 h 4329871"/>
              <a:gd name="connsiteX16" fmla="*/ 1123332 w 2837334"/>
              <a:gd name="connsiteY16" fmla="*/ 2375833 h 4329871"/>
              <a:gd name="connsiteX17" fmla="*/ 1017886 w 2837334"/>
              <a:gd name="connsiteY17" fmla="*/ 2274064 h 4329871"/>
              <a:gd name="connsiteX18" fmla="*/ 905944 w 2837334"/>
              <a:gd name="connsiteY18" fmla="*/ 2276445 h 4329871"/>
              <a:gd name="connsiteX19" fmla="*/ 691147 w 2837334"/>
              <a:gd name="connsiteY19" fmla="*/ 2200013 h 4329871"/>
              <a:gd name="connsiteX20" fmla="*/ 551485 w 2837334"/>
              <a:gd name="connsiteY20" fmla="*/ 2168179 h 4329871"/>
              <a:gd name="connsiteX21" fmla="*/ 373932 w 2837334"/>
              <a:gd name="connsiteY21" fmla="*/ 2292028 h 4329871"/>
              <a:gd name="connsiteX22" fmla="*/ 259817 w 2837334"/>
              <a:gd name="connsiteY22" fmla="*/ 2487128 h 4329871"/>
              <a:gd name="connsiteX23" fmla="*/ 298795 w 2837334"/>
              <a:gd name="connsiteY23" fmla="*/ 2710157 h 4329871"/>
              <a:gd name="connsiteX24" fmla="*/ 476349 w 2837334"/>
              <a:gd name="connsiteY24" fmla="*/ 2833357 h 4329871"/>
              <a:gd name="connsiteX25" fmla="*/ 698290 w 2837334"/>
              <a:gd name="connsiteY25" fmla="*/ 2851113 h 4329871"/>
              <a:gd name="connsiteX26" fmla="*/ 901829 w 2837334"/>
              <a:gd name="connsiteY26" fmla="*/ 2738731 h 4329871"/>
              <a:gd name="connsiteX27" fmla="*/ 1106663 w 2837334"/>
              <a:gd name="connsiteY27" fmla="*/ 2549272 h 4329871"/>
              <a:gd name="connsiteX28" fmla="*/ 1275339 w 2837334"/>
              <a:gd name="connsiteY28" fmla="*/ 2460495 h 4329871"/>
              <a:gd name="connsiteX29" fmla="*/ 1371907 w 2837334"/>
              <a:gd name="connsiteY29" fmla="*/ 2479984 h 4329871"/>
              <a:gd name="connsiteX30" fmla="*/ 1541669 w 2837334"/>
              <a:gd name="connsiteY30" fmla="*/ 2513761 h 4329871"/>
              <a:gd name="connsiteX31" fmla="*/ 1834632 w 2837334"/>
              <a:gd name="connsiteY31" fmla="*/ 2504884 h 4329871"/>
              <a:gd name="connsiteX32" fmla="*/ 2035349 w 2837334"/>
              <a:gd name="connsiteY32" fmla="*/ 2387739 h 4329871"/>
              <a:gd name="connsiteX33" fmla="*/ 2169163 w 2837334"/>
              <a:gd name="connsiteY33" fmla="*/ 2385358 h 4329871"/>
              <a:gd name="connsiteX34" fmla="*/ 2402803 w 2837334"/>
              <a:gd name="connsiteY34" fmla="*/ 2487128 h 4329871"/>
              <a:gd name="connsiteX35" fmla="*/ 2491580 w 2837334"/>
              <a:gd name="connsiteY35" fmla="*/ 2700192 h 4329871"/>
              <a:gd name="connsiteX36" fmla="*/ 2500457 w 2837334"/>
              <a:gd name="connsiteY36" fmla="*/ 2913256 h 4329871"/>
              <a:gd name="connsiteX37" fmla="*/ 2518213 w 2837334"/>
              <a:gd name="connsiteY37" fmla="*/ 3046421 h 4329871"/>
              <a:gd name="connsiteX38" fmla="*/ 2491580 w 2837334"/>
              <a:gd name="connsiteY38" fmla="*/ 3206219 h 4329871"/>
              <a:gd name="connsiteX39" fmla="*/ 2509335 w 2837334"/>
              <a:gd name="connsiteY39" fmla="*/ 3383773 h 4329871"/>
              <a:gd name="connsiteX40" fmla="*/ 2473824 w 2837334"/>
              <a:gd name="connsiteY40" fmla="*/ 3490305 h 4329871"/>
              <a:gd name="connsiteX41" fmla="*/ 2500457 w 2837334"/>
              <a:gd name="connsiteY41" fmla="*/ 3667858 h 4329871"/>
              <a:gd name="connsiteX42" fmla="*/ 2527090 w 2837334"/>
              <a:gd name="connsiteY42" fmla="*/ 3854289 h 4329871"/>
              <a:gd name="connsiteX43" fmla="*/ 2456069 w 2837334"/>
              <a:gd name="connsiteY43" fmla="*/ 4111742 h 4329871"/>
              <a:gd name="connsiteX44" fmla="*/ 2243005 w 2837334"/>
              <a:gd name="connsiteY44" fmla="*/ 4289295 h 4329871"/>
              <a:gd name="connsiteX45" fmla="*/ 1950042 w 2837334"/>
              <a:gd name="connsiteY45" fmla="*/ 4324806 h 4329871"/>
              <a:gd name="connsiteX46" fmla="*/ 1683712 w 2837334"/>
              <a:gd name="connsiteY46" fmla="*/ 4209396 h 4329871"/>
              <a:gd name="connsiteX47" fmla="*/ 1541669 w 2837334"/>
              <a:gd name="connsiteY47" fmla="*/ 3934188 h 4329871"/>
              <a:gd name="connsiteX48" fmla="*/ 1568302 w 2837334"/>
              <a:gd name="connsiteY48" fmla="*/ 3676736 h 4329871"/>
              <a:gd name="connsiteX49" fmla="*/ 1657079 w 2837334"/>
              <a:gd name="connsiteY49" fmla="*/ 3490305 h 4329871"/>
              <a:gd name="connsiteX50" fmla="*/ 1816877 w 2837334"/>
              <a:gd name="connsiteY50" fmla="*/ 3286118 h 4329871"/>
              <a:gd name="connsiteX51" fmla="*/ 1958919 w 2837334"/>
              <a:gd name="connsiteY51" fmla="*/ 3135198 h 4329871"/>
              <a:gd name="connsiteX52" fmla="*/ 1967797 w 2837334"/>
              <a:gd name="connsiteY52" fmla="*/ 2957645 h 4329871"/>
              <a:gd name="connsiteX53" fmla="*/ 1994430 w 2837334"/>
              <a:gd name="connsiteY53" fmla="*/ 2762336 h 4329871"/>
              <a:gd name="connsiteX54" fmla="*/ 2074329 w 2837334"/>
              <a:gd name="connsiteY54" fmla="*/ 2682437 h 4329871"/>
              <a:gd name="connsiteX55" fmla="*/ 2100962 w 2837334"/>
              <a:gd name="connsiteY55" fmla="*/ 2584783 h 4329871"/>
              <a:gd name="connsiteX56" fmla="*/ 2056574 w 2837334"/>
              <a:gd name="connsiteY56" fmla="*/ 2700192 h 4329871"/>
              <a:gd name="connsiteX57" fmla="*/ 1985552 w 2837334"/>
              <a:gd name="connsiteY57" fmla="*/ 2655804 h 4329871"/>
              <a:gd name="connsiteX58" fmla="*/ 1790244 w 2837334"/>
              <a:gd name="connsiteY58" fmla="*/ 2646926 h 4329871"/>
              <a:gd name="connsiteX59" fmla="*/ 1515036 w 2837334"/>
              <a:gd name="connsiteY59" fmla="*/ 2629171 h 4329871"/>
              <a:gd name="connsiteX60" fmla="*/ 1177685 w 2837334"/>
              <a:gd name="connsiteY60" fmla="*/ 2788969 h 4329871"/>
              <a:gd name="connsiteX61" fmla="*/ 1044519 w 2837334"/>
              <a:gd name="connsiteY61" fmla="*/ 2939889 h 4329871"/>
              <a:gd name="connsiteX62" fmla="*/ 822578 w 2837334"/>
              <a:gd name="connsiteY62" fmla="*/ 3090810 h 4329871"/>
              <a:gd name="connsiteX63" fmla="*/ 520737 w 2837334"/>
              <a:gd name="connsiteY63" fmla="*/ 3117443 h 4329871"/>
              <a:gd name="connsiteX64" fmla="*/ 183386 w 2837334"/>
              <a:gd name="connsiteY64" fmla="*/ 2984278 h 4329871"/>
              <a:gd name="connsiteX65" fmla="*/ 14710 w 2837334"/>
              <a:gd name="connsiteY65" fmla="*/ 2762336 h 4329871"/>
              <a:gd name="connsiteX66" fmla="*/ 14710 w 2837334"/>
              <a:gd name="connsiteY66" fmla="*/ 2531517 h 4329871"/>
              <a:gd name="connsiteX67" fmla="*/ 67976 w 2837334"/>
              <a:gd name="connsiteY67" fmla="*/ 2220798 h 4329871"/>
              <a:gd name="connsiteX68" fmla="*/ 183386 w 2837334"/>
              <a:gd name="connsiteY68" fmla="*/ 2043245 h 4329871"/>
              <a:gd name="connsiteX69" fmla="*/ 458593 w 2837334"/>
              <a:gd name="connsiteY69" fmla="*/ 1901202 h 4329871"/>
              <a:gd name="connsiteX70" fmla="*/ 671657 w 2837334"/>
              <a:gd name="connsiteY70" fmla="*/ 1883447 h 4329871"/>
              <a:gd name="connsiteX71" fmla="*/ 893599 w 2837334"/>
              <a:gd name="connsiteY71" fmla="*/ 1883447 h 4329871"/>
              <a:gd name="connsiteX72" fmla="*/ 1088908 w 2837334"/>
              <a:gd name="connsiteY72" fmla="*/ 1927835 h 4329871"/>
              <a:gd name="connsiteX73" fmla="*/ 1213195 w 2837334"/>
              <a:gd name="connsiteY73" fmla="*/ 1865691 h 4329871"/>
              <a:gd name="connsiteX74" fmla="*/ 1426259 w 2837334"/>
              <a:gd name="connsiteY74" fmla="*/ 1688138 h 4329871"/>
              <a:gd name="connsiteX75" fmla="*/ 1603813 w 2837334"/>
              <a:gd name="connsiteY75" fmla="*/ 1466196 h 4329871"/>
              <a:gd name="connsiteX76" fmla="*/ 1799121 w 2837334"/>
              <a:gd name="connsiteY76" fmla="*/ 1137722 h 4329871"/>
              <a:gd name="connsiteX77" fmla="*/ 1861265 w 2837334"/>
              <a:gd name="connsiteY77" fmla="*/ 889148 h 4329871"/>
              <a:gd name="connsiteX78" fmla="*/ 1816877 w 2837334"/>
              <a:gd name="connsiteY78" fmla="*/ 693839 h 4329871"/>
              <a:gd name="connsiteX79" fmla="*/ 1763611 w 2837334"/>
              <a:gd name="connsiteY79" fmla="*/ 436386 h 4329871"/>
              <a:gd name="connsiteX80" fmla="*/ 1736978 w 2837334"/>
              <a:gd name="connsiteY80" fmla="*/ 178934 h 4329871"/>
              <a:gd name="connsiteX81" fmla="*/ 1825754 w 2837334"/>
              <a:gd name="connsiteY81" fmla="*/ 28014 h 4329871"/>
              <a:gd name="connsiteX82" fmla="*/ 1967797 w 2837334"/>
              <a:gd name="connsiteY82" fmla="*/ 10258 h 4329871"/>
              <a:gd name="connsiteX83" fmla="*/ 2056574 w 2837334"/>
              <a:gd name="connsiteY83" fmla="*/ 143423 h 4329871"/>
              <a:gd name="connsiteX84" fmla="*/ 2047696 w 2837334"/>
              <a:gd name="connsiteY84" fmla="*/ 232200 h 4329871"/>
              <a:gd name="connsiteX0" fmla="*/ 2047696 w 2837334"/>
              <a:gd name="connsiteY0" fmla="*/ 232200 h 4329871"/>
              <a:gd name="connsiteX1" fmla="*/ 2021063 w 2837334"/>
              <a:gd name="connsiteY1" fmla="*/ 436386 h 4329871"/>
              <a:gd name="connsiteX2" fmla="*/ 2063071 w 2837334"/>
              <a:gd name="connsiteY2" fmla="*/ 645775 h 4329871"/>
              <a:gd name="connsiteX3" fmla="*/ 2100962 w 2837334"/>
              <a:gd name="connsiteY3" fmla="*/ 711594 h 4329871"/>
              <a:gd name="connsiteX4" fmla="*/ 2225250 w 2837334"/>
              <a:gd name="connsiteY4" fmla="*/ 667206 h 4329871"/>
              <a:gd name="connsiteX5" fmla="*/ 2427701 w 2837334"/>
              <a:gd name="connsiteY5" fmla="*/ 639926 h 4329871"/>
              <a:gd name="connsiteX6" fmla="*/ 2662636 w 2837334"/>
              <a:gd name="connsiteY6" fmla="*/ 752515 h 4329871"/>
              <a:gd name="connsiteX7" fmla="*/ 2813557 w 2837334"/>
              <a:gd name="connsiteY7" fmla="*/ 1016903 h 4329871"/>
              <a:gd name="connsiteX8" fmla="*/ 2820053 w 2837334"/>
              <a:gd name="connsiteY8" fmla="*/ 1341909 h 4329871"/>
              <a:gd name="connsiteX9" fmla="*/ 2648141 w 2837334"/>
              <a:gd name="connsiteY9" fmla="*/ 1659541 h 4329871"/>
              <a:gd name="connsiteX10" fmla="*/ 2460185 w 2837334"/>
              <a:gd name="connsiteY10" fmla="*/ 1832123 h 4329871"/>
              <a:gd name="connsiteX11" fmla="*/ 2340659 w 2837334"/>
              <a:gd name="connsiteY11" fmla="*/ 1998856 h 4329871"/>
              <a:gd name="connsiteX12" fmla="*/ 2153997 w 2837334"/>
              <a:gd name="connsiteY12" fmla="*/ 2243547 h 4329871"/>
              <a:gd name="connsiteX13" fmla="*/ 1903920 w 2837334"/>
              <a:gd name="connsiteY13" fmla="*/ 2473488 h 4329871"/>
              <a:gd name="connsiteX14" fmla="*/ 1577180 w 2837334"/>
              <a:gd name="connsiteY14" fmla="*/ 2522639 h 4329871"/>
              <a:gd name="connsiteX15" fmla="*/ 1275339 w 2837334"/>
              <a:gd name="connsiteY15" fmla="*/ 2442740 h 4329871"/>
              <a:gd name="connsiteX16" fmla="*/ 1123332 w 2837334"/>
              <a:gd name="connsiteY16" fmla="*/ 2375833 h 4329871"/>
              <a:gd name="connsiteX17" fmla="*/ 1017886 w 2837334"/>
              <a:gd name="connsiteY17" fmla="*/ 2274064 h 4329871"/>
              <a:gd name="connsiteX18" fmla="*/ 905944 w 2837334"/>
              <a:gd name="connsiteY18" fmla="*/ 2276445 h 4329871"/>
              <a:gd name="connsiteX19" fmla="*/ 691147 w 2837334"/>
              <a:gd name="connsiteY19" fmla="*/ 2200013 h 4329871"/>
              <a:gd name="connsiteX20" fmla="*/ 551485 w 2837334"/>
              <a:gd name="connsiteY20" fmla="*/ 2168179 h 4329871"/>
              <a:gd name="connsiteX21" fmla="*/ 373932 w 2837334"/>
              <a:gd name="connsiteY21" fmla="*/ 2292028 h 4329871"/>
              <a:gd name="connsiteX22" fmla="*/ 259817 w 2837334"/>
              <a:gd name="connsiteY22" fmla="*/ 2487128 h 4329871"/>
              <a:gd name="connsiteX23" fmla="*/ 298795 w 2837334"/>
              <a:gd name="connsiteY23" fmla="*/ 2710157 h 4329871"/>
              <a:gd name="connsiteX24" fmla="*/ 476349 w 2837334"/>
              <a:gd name="connsiteY24" fmla="*/ 2833357 h 4329871"/>
              <a:gd name="connsiteX25" fmla="*/ 698290 w 2837334"/>
              <a:gd name="connsiteY25" fmla="*/ 2851113 h 4329871"/>
              <a:gd name="connsiteX26" fmla="*/ 901829 w 2837334"/>
              <a:gd name="connsiteY26" fmla="*/ 2738731 h 4329871"/>
              <a:gd name="connsiteX27" fmla="*/ 1106663 w 2837334"/>
              <a:gd name="connsiteY27" fmla="*/ 2549272 h 4329871"/>
              <a:gd name="connsiteX28" fmla="*/ 1275339 w 2837334"/>
              <a:gd name="connsiteY28" fmla="*/ 2460495 h 4329871"/>
              <a:gd name="connsiteX29" fmla="*/ 1371907 w 2837334"/>
              <a:gd name="connsiteY29" fmla="*/ 2479984 h 4329871"/>
              <a:gd name="connsiteX30" fmla="*/ 1541669 w 2837334"/>
              <a:gd name="connsiteY30" fmla="*/ 2513761 h 4329871"/>
              <a:gd name="connsiteX31" fmla="*/ 1834632 w 2837334"/>
              <a:gd name="connsiteY31" fmla="*/ 2504884 h 4329871"/>
              <a:gd name="connsiteX32" fmla="*/ 2035349 w 2837334"/>
              <a:gd name="connsiteY32" fmla="*/ 2387739 h 4329871"/>
              <a:gd name="connsiteX33" fmla="*/ 2169163 w 2837334"/>
              <a:gd name="connsiteY33" fmla="*/ 2385358 h 4329871"/>
              <a:gd name="connsiteX34" fmla="*/ 2402803 w 2837334"/>
              <a:gd name="connsiteY34" fmla="*/ 2487128 h 4329871"/>
              <a:gd name="connsiteX35" fmla="*/ 2491580 w 2837334"/>
              <a:gd name="connsiteY35" fmla="*/ 2700192 h 4329871"/>
              <a:gd name="connsiteX36" fmla="*/ 2500457 w 2837334"/>
              <a:gd name="connsiteY36" fmla="*/ 2913256 h 4329871"/>
              <a:gd name="connsiteX37" fmla="*/ 2518213 w 2837334"/>
              <a:gd name="connsiteY37" fmla="*/ 3046421 h 4329871"/>
              <a:gd name="connsiteX38" fmla="*/ 2491580 w 2837334"/>
              <a:gd name="connsiteY38" fmla="*/ 3206219 h 4329871"/>
              <a:gd name="connsiteX39" fmla="*/ 2509335 w 2837334"/>
              <a:gd name="connsiteY39" fmla="*/ 3383773 h 4329871"/>
              <a:gd name="connsiteX40" fmla="*/ 2473824 w 2837334"/>
              <a:gd name="connsiteY40" fmla="*/ 3490305 h 4329871"/>
              <a:gd name="connsiteX41" fmla="*/ 2500457 w 2837334"/>
              <a:gd name="connsiteY41" fmla="*/ 3667858 h 4329871"/>
              <a:gd name="connsiteX42" fmla="*/ 2527090 w 2837334"/>
              <a:gd name="connsiteY42" fmla="*/ 3854289 h 4329871"/>
              <a:gd name="connsiteX43" fmla="*/ 2456069 w 2837334"/>
              <a:gd name="connsiteY43" fmla="*/ 4111742 h 4329871"/>
              <a:gd name="connsiteX44" fmla="*/ 2243005 w 2837334"/>
              <a:gd name="connsiteY44" fmla="*/ 4289295 h 4329871"/>
              <a:gd name="connsiteX45" fmla="*/ 1950042 w 2837334"/>
              <a:gd name="connsiteY45" fmla="*/ 4324806 h 4329871"/>
              <a:gd name="connsiteX46" fmla="*/ 1683712 w 2837334"/>
              <a:gd name="connsiteY46" fmla="*/ 4209396 h 4329871"/>
              <a:gd name="connsiteX47" fmla="*/ 1541669 w 2837334"/>
              <a:gd name="connsiteY47" fmla="*/ 3934188 h 4329871"/>
              <a:gd name="connsiteX48" fmla="*/ 1568302 w 2837334"/>
              <a:gd name="connsiteY48" fmla="*/ 3676736 h 4329871"/>
              <a:gd name="connsiteX49" fmla="*/ 1657079 w 2837334"/>
              <a:gd name="connsiteY49" fmla="*/ 3490305 h 4329871"/>
              <a:gd name="connsiteX50" fmla="*/ 1816877 w 2837334"/>
              <a:gd name="connsiteY50" fmla="*/ 3286118 h 4329871"/>
              <a:gd name="connsiteX51" fmla="*/ 1958919 w 2837334"/>
              <a:gd name="connsiteY51" fmla="*/ 3135198 h 4329871"/>
              <a:gd name="connsiteX52" fmla="*/ 1967797 w 2837334"/>
              <a:gd name="connsiteY52" fmla="*/ 2957645 h 4329871"/>
              <a:gd name="connsiteX53" fmla="*/ 1994430 w 2837334"/>
              <a:gd name="connsiteY53" fmla="*/ 2762336 h 4329871"/>
              <a:gd name="connsiteX54" fmla="*/ 2074329 w 2837334"/>
              <a:gd name="connsiteY54" fmla="*/ 2682437 h 4329871"/>
              <a:gd name="connsiteX55" fmla="*/ 2100962 w 2837334"/>
              <a:gd name="connsiteY55" fmla="*/ 2584783 h 4329871"/>
              <a:gd name="connsiteX56" fmla="*/ 2056574 w 2837334"/>
              <a:gd name="connsiteY56" fmla="*/ 2700192 h 4329871"/>
              <a:gd name="connsiteX57" fmla="*/ 1985552 w 2837334"/>
              <a:gd name="connsiteY57" fmla="*/ 2655804 h 4329871"/>
              <a:gd name="connsiteX58" fmla="*/ 1790244 w 2837334"/>
              <a:gd name="connsiteY58" fmla="*/ 2646926 h 4329871"/>
              <a:gd name="connsiteX59" fmla="*/ 1515036 w 2837334"/>
              <a:gd name="connsiteY59" fmla="*/ 2629171 h 4329871"/>
              <a:gd name="connsiteX60" fmla="*/ 1177685 w 2837334"/>
              <a:gd name="connsiteY60" fmla="*/ 2788969 h 4329871"/>
              <a:gd name="connsiteX61" fmla="*/ 1044519 w 2837334"/>
              <a:gd name="connsiteY61" fmla="*/ 2939889 h 4329871"/>
              <a:gd name="connsiteX62" fmla="*/ 822578 w 2837334"/>
              <a:gd name="connsiteY62" fmla="*/ 3090810 h 4329871"/>
              <a:gd name="connsiteX63" fmla="*/ 520737 w 2837334"/>
              <a:gd name="connsiteY63" fmla="*/ 3117443 h 4329871"/>
              <a:gd name="connsiteX64" fmla="*/ 183386 w 2837334"/>
              <a:gd name="connsiteY64" fmla="*/ 2984278 h 4329871"/>
              <a:gd name="connsiteX65" fmla="*/ 14710 w 2837334"/>
              <a:gd name="connsiteY65" fmla="*/ 2762336 h 4329871"/>
              <a:gd name="connsiteX66" fmla="*/ 14710 w 2837334"/>
              <a:gd name="connsiteY66" fmla="*/ 2531517 h 4329871"/>
              <a:gd name="connsiteX67" fmla="*/ 67976 w 2837334"/>
              <a:gd name="connsiteY67" fmla="*/ 2220798 h 4329871"/>
              <a:gd name="connsiteX68" fmla="*/ 183386 w 2837334"/>
              <a:gd name="connsiteY68" fmla="*/ 2043245 h 4329871"/>
              <a:gd name="connsiteX69" fmla="*/ 432400 w 2837334"/>
              <a:gd name="connsiteY69" fmla="*/ 1917871 h 4329871"/>
              <a:gd name="connsiteX70" fmla="*/ 671657 w 2837334"/>
              <a:gd name="connsiteY70" fmla="*/ 1883447 h 4329871"/>
              <a:gd name="connsiteX71" fmla="*/ 893599 w 2837334"/>
              <a:gd name="connsiteY71" fmla="*/ 1883447 h 4329871"/>
              <a:gd name="connsiteX72" fmla="*/ 1088908 w 2837334"/>
              <a:gd name="connsiteY72" fmla="*/ 1927835 h 4329871"/>
              <a:gd name="connsiteX73" fmla="*/ 1213195 w 2837334"/>
              <a:gd name="connsiteY73" fmla="*/ 1865691 h 4329871"/>
              <a:gd name="connsiteX74" fmla="*/ 1426259 w 2837334"/>
              <a:gd name="connsiteY74" fmla="*/ 1688138 h 4329871"/>
              <a:gd name="connsiteX75" fmla="*/ 1603813 w 2837334"/>
              <a:gd name="connsiteY75" fmla="*/ 1466196 h 4329871"/>
              <a:gd name="connsiteX76" fmla="*/ 1799121 w 2837334"/>
              <a:gd name="connsiteY76" fmla="*/ 1137722 h 4329871"/>
              <a:gd name="connsiteX77" fmla="*/ 1861265 w 2837334"/>
              <a:gd name="connsiteY77" fmla="*/ 889148 h 4329871"/>
              <a:gd name="connsiteX78" fmla="*/ 1816877 w 2837334"/>
              <a:gd name="connsiteY78" fmla="*/ 693839 h 4329871"/>
              <a:gd name="connsiteX79" fmla="*/ 1763611 w 2837334"/>
              <a:gd name="connsiteY79" fmla="*/ 436386 h 4329871"/>
              <a:gd name="connsiteX80" fmla="*/ 1736978 w 2837334"/>
              <a:gd name="connsiteY80" fmla="*/ 178934 h 4329871"/>
              <a:gd name="connsiteX81" fmla="*/ 1825754 w 2837334"/>
              <a:gd name="connsiteY81" fmla="*/ 28014 h 4329871"/>
              <a:gd name="connsiteX82" fmla="*/ 1967797 w 2837334"/>
              <a:gd name="connsiteY82" fmla="*/ 10258 h 4329871"/>
              <a:gd name="connsiteX83" fmla="*/ 2056574 w 2837334"/>
              <a:gd name="connsiteY83" fmla="*/ 143423 h 4329871"/>
              <a:gd name="connsiteX84" fmla="*/ 2047696 w 2837334"/>
              <a:gd name="connsiteY84" fmla="*/ 232200 h 4329871"/>
              <a:gd name="connsiteX0" fmla="*/ 2047696 w 2837334"/>
              <a:gd name="connsiteY0" fmla="*/ 232200 h 4329871"/>
              <a:gd name="connsiteX1" fmla="*/ 2021063 w 2837334"/>
              <a:gd name="connsiteY1" fmla="*/ 436386 h 4329871"/>
              <a:gd name="connsiteX2" fmla="*/ 2063071 w 2837334"/>
              <a:gd name="connsiteY2" fmla="*/ 645775 h 4329871"/>
              <a:gd name="connsiteX3" fmla="*/ 2100962 w 2837334"/>
              <a:gd name="connsiteY3" fmla="*/ 711594 h 4329871"/>
              <a:gd name="connsiteX4" fmla="*/ 2225250 w 2837334"/>
              <a:gd name="connsiteY4" fmla="*/ 667206 h 4329871"/>
              <a:gd name="connsiteX5" fmla="*/ 2427701 w 2837334"/>
              <a:gd name="connsiteY5" fmla="*/ 639926 h 4329871"/>
              <a:gd name="connsiteX6" fmla="*/ 2662636 w 2837334"/>
              <a:gd name="connsiteY6" fmla="*/ 752515 h 4329871"/>
              <a:gd name="connsiteX7" fmla="*/ 2813557 w 2837334"/>
              <a:gd name="connsiteY7" fmla="*/ 1016903 h 4329871"/>
              <a:gd name="connsiteX8" fmla="*/ 2820053 w 2837334"/>
              <a:gd name="connsiteY8" fmla="*/ 1341909 h 4329871"/>
              <a:gd name="connsiteX9" fmla="*/ 2648141 w 2837334"/>
              <a:gd name="connsiteY9" fmla="*/ 1659541 h 4329871"/>
              <a:gd name="connsiteX10" fmla="*/ 2460185 w 2837334"/>
              <a:gd name="connsiteY10" fmla="*/ 1832123 h 4329871"/>
              <a:gd name="connsiteX11" fmla="*/ 2340659 w 2837334"/>
              <a:gd name="connsiteY11" fmla="*/ 1998856 h 4329871"/>
              <a:gd name="connsiteX12" fmla="*/ 2153997 w 2837334"/>
              <a:gd name="connsiteY12" fmla="*/ 2243547 h 4329871"/>
              <a:gd name="connsiteX13" fmla="*/ 1903920 w 2837334"/>
              <a:gd name="connsiteY13" fmla="*/ 2473488 h 4329871"/>
              <a:gd name="connsiteX14" fmla="*/ 1577180 w 2837334"/>
              <a:gd name="connsiteY14" fmla="*/ 2522639 h 4329871"/>
              <a:gd name="connsiteX15" fmla="*/ 1275339 w 2837334"/>
              <a:gd name="connsiteY15" fmla="*/ 2442740 h 4329871"/>
              <a:gd name="connsiteX16" fmla="*/ 1123332 w 2837334"/>
              <a:gd name="connsiteY16" fmla="*/ 2375833 h 4329871"/>
              <a:gd name="connsiteX17" fmla="*/ 1017886 w 2837334"/>
              <a:gd name="connsiteY17" fmla="*/ 2274064 h 4329871"/>
              <a:gd name="connsiteX18" fmla="*/ 905944 w 2837334"/>
              <a:gd name="connsiteY18" fmla="*/ 2276445 h 4329871"/>
              <a:gd name="connsiteX19" fmla="*/ 691147 w 2837334"/>
              <a:gd name="connsiteY19" fmla="*/ 2200013 h 4329871"/>
              <a:gd name="connsiteX20" fmla="*/ 551485 w 2837334"/>
              <a:gd name="connsiteY20" fmla="*/ 2168179 h 4329871"/>
              <a:gd name="connsiteX21" fmla="*/ 373932 w 2837334"/>
              <a:gd name="connsiteY21" fmla="*/ 2292028 h 4329871"/>
              <a:gd name="connsiteX22" fmla="*/ 259817 w 2837334"/>
              <a:gd name="connsiteY22" fmla="*/ 2487128 h 4329871"/>
              <a:gd name="connsiteX23" fmla="*/ 298795 w 2837334"/>
              <a:gd name="connsiteY23" fmla="*/ 2710157 h 4329871"/>
              <a:gd name="connsiteX24" fmla="*/ 476349 w 2837334"/>
              <a:gd name="connsiteY24" fmla="*/ 2833357 h 4329871"/>
              <a:gd name="connsiteX25" fmla="*/ 698290 w 2837334"/>
              <a:gd name="connsiteY25" fmla="*/ 2851113 h 4329871"/>
              <a:gd name="connsiteX26" fmla="*/ 901829 w 2837334"/>
              <a:gd name="connsiteY26" fmla="*/ 2738731 h 4329871"/>
              <a:gd name="connsiteX27" fmla="*/ 1106663 w 2837334"/>
              <a:gd name="connsiteY27" fmla="*/ 2549272 h 4329871"/>
              <a:gd name="connsiteX28" fmla="*/ 1275339 w 2837334"/>
              <a:gd name="connsiteY28" fmla="*/ 2460495 h 4329871"/>
              <a:gd name="connsiteX29" fmla="*/ 1371907 w 2837334"/>
              <a:gd name="connsiteY29" fmla="*/ 2479984 h 4329871"/>
              <a:gd name="connsiteX30" fmla="*/ 1541669 w 2837334"/>
              <a:gd name="connsiteY30" fmla="*/ 2513761 h 4329871"/>
              <a:gd name="connsiteX31" fmla="*/ 1834632 w 2837334"/>
              <a:gd name="connsiteY31" fmla="*/ 2504884 h 4329871"/>
              <a:gd name="connsiteX32" fmla="*/ 2035349 w 2837334"/>
              <a:gd name="connsiteY32" fmla="*/ 2387739 h 4329871"/>
              <a:gd name="connsiteX33" fmla="*/ 2169163 w 2837334"/>
              <a:gd name="connsiteY33" fmla="*/ 2385358 h 4329871"/>
              <a:gd name="connsiteX34" fmla="*/ 2402803 w 2837334"/>
              <a:gd name="connsiteY34" fmla="*/ 2487128 h 4329871"/>
              <a:gd name="connsiteX35" fmla="*/ 2491580 w 2837334"/>
              <a:gd name="connsiteY35" fmla="*/ 2700192 h 4329871"/>
              <a:gd name="connsiteX36" fmla="*/ 2500457 w 2837334"/>
              <a:gd name="connsiteY36" fmla="*/ 2913256 h 4329871"/>
              <a:gd name="connsiteX37" fmla="*/ 2518213 w 2837334"/>
              <a:gd name="connsiteY37" fmla="*/ 3046421 h 4329871"/>
              <a:gd name="connsiteX38" fmla="*/ 2491580 w 2837334"/>
              <a:gd name="connsiteY38" fmla="*/ 3206219 h 4329871"/>
              <a:gd name="connsiteX39" fmla="*/ 2509335 w 2837334"/>
              <a:gd name="connsiteY39" fmla="*/ 3383773 h 4329871"/>
              <a:gd name="connsiteX40" fmla="*/ 2473824 w 2837334"/>
              <a:gd name="connsiteY40" fmla="*/ 3490305 h 4329871"/>
              <a:gd name="connsiteX41" fmla="*/ 2500457 w 2837334"/>
              <a:gd name="connsiteY41" fmla="*/ 3667858 h 4329871"/>
              <a:gd name="connsiteX42" fmla="*/ 2527090 w 2837334"/>
              <a:gd name="connsiteY42" fmla="*/ 3854289 h 4329871"/>
              <a:gd name="connsiteX43" fmla="*/ 2456069 w 2837334"/>
              <a:gd name="connsiteY43" fmla="*/ 4111742 h 4329871"/>
              <a:gd name="connsiteX44" fmla="*/ 2243005 w 2837334"/>
              <a:gd name="connsiteY44" fmla="*/ 4289295 h 4329871"/>
              <a:gd name="connsiteX45" fmla="*/ 1950042 w 2837334"/>
              <a:gd name="connsiteY45" fmla="*/ 4324806 h 4329871"/>
              <a:gd name="connsiteX46" fmla="*/ 1683712 w 2837334"/>
              <a:gd name="connsiteY46" fmla="*/ 4209396 h 4329871"/>
              <a:gd name="connsiteX47" fmla="*/ 1541669 w 2837334"/>
              <a:gd name="connsiteY47" fmla="*/ 3934188 h 4329871"/>
              <a:gd name="connsiteX48" fmla="*/ 1568302 w 2837334"/>
              <a:gd name="connsiteY48" fmla="*/ 3676736 h 4329871"/>
              <a:gd name="connsiteX49" fmla="*/ 1657079 w 2837334"/>
              <a:gd name="connsiteY49" fmla="*/ 3490305 h 4329871"/>
              <a:gd name="connsiteX50" fmla="*/ 1816877 w 2837334"/>
              <a:gd name="connsiteY50" fmla="*/ 3286118 h 4329871"/>
              <a:gd name="connsiteX51" fmla="*/ 1958919 w 2837334"/>
              <a:gd name="connsiteY51" fmla="*/ 3135198 h 4329871"/>
              <a:gd name="connsiteX52" fmla="*/ 1967797 w 2837334"/>
              <a:gd name="connsiteY52" fmla="*/ 2957645 h 4329871"/>
              <a:gd name="connsiteX53" fmla="*/ 1994430 w 2837334"/>
              <a:gd name="connsiteY53" fmla="*/ 2762336 h 4329871"/>
              <a:gd name="connsiteX54" fmla="*/ 2074329 w 2837334"/>
              <a:gd name="connsiteY54" fmla="*/ 2682437 h 4329871"/>
              <a:gd name="connsiteX55" fmla="*/ 2100962 w 2837334"/>
              <a:gd name="connsiteY55" fmla="*/ 2584783 h 4329871"/>
              <a:gd name="connsiteX56" fmla="*/ 2056574 w 2837334"/>
              <a:gd name="connsiteY56" fmla="*/ 2700192 h 4329871"/>
              <a:gd name="connsiteX57" fmla="*/ 1985552 w 2837334"/>
              <a:gd name="connsiteY57" fmla="*/ 2655804 h 4329871"/>
              <a:gd name="connsiteX58" fmla="*/ 1790244 w 2837334"/>
              <a:gd name="connsiteY58" fmla="*/ 2646926 h 4329871"/>
              <a:gd name="connsiteX59" fmla="*/ 1515036 w 2837334"/>
              <a:gd name="connsiteY59" fmla="*/ 2629171 h 4329871"/>
              <a:gd name="connsiteX60" fmla="*/ 1177685 w 2837334"/>
              <a:gd name="connsiteY60" fmla="*/ 2788969 h 4329871"/>
              <a:gd name="connsiteX61" fmla="*/ 1044519 w 2837334"/>
              <a:gd name="connsiteY61" fmla="*/ 2939889 h 4329871"/>
              <a:gd name="connsiteX62" fmla="*/ 822578 w 2837334"/>
              <a:gd name="connsiteY62" fmla="*/ 3090810 h 4329871"/>
              <a:gd name="connsiteX63" fmla="*/ 520737 w 2837334"/>
              <a:gd name="connsiteY63" fmla="*/ 3117443 h 4329871"/>
              <a:gd name="connsiteX64" fmla="*/ 183386 w 2837334"/>
              <a:gd name="connsiteY64" fmla="*/ 2984278 h 4329871"/>
              <a:gd name="connsiteX65" fmla="*/ 14710 w 2837334"/>
              <a:gd name="connsiteY65" fmla="*/ 2762336 h 4329871"/>
              <a:gd name="connsiteX66" fmla="*/ 14710 w 2837334"/>
              <a:gd name="connsiteY66" fmla="*/ 2531517 h 4329871"/>
              <a:gd name="connsiteX67" fmla="*/ 67976 w 2837334"/>
              <a:gd name="connsiteY67" fmla="*/ 2220798 h 4329871"/>
              <a:gd name="connsiteX68" fmla="*/ 183386 w 2837334"/>
              <a:gd name="connsiteY68" fmla="*/ 2043245 h 4329871"/>
              <a:gd name="connsiteX69" fmla="*/ 432400 w 2837334"/>
              <a:gd name="connsiteY69" fmla="*/ 1917871 h 4329871"/>
              <a:gd name="connsiteX70" fmla="*/ 548687 w 2837334"/>
              <a:gd name="connsiteY70" fmla="*/ 1910103 h 4329871"/>
              <a:gd name="connsiteX71" fmla="*/ 671657 w 2837334"/>
              <a:gd name="connsiteY71" fmla="*/ 1883447 h 4329871"/>
              <a:gd name="connsiteX72" fmla="*/ 893599 w 2837334"/>
              <a:gd name="connsiteY72" fmla="*/ 1883447 h 4329871"/>
              <a:gd name="connsiteX73" fmla="*/ 1088908 w 2837334"/>
              <a:gd name="connsiteY73" fmla="*/ 1927835 h 4329871"/>
              <a:gd name="connsiteX74" fmla="*/ 1213195 w 2837334"/>
              <a:gd name="connsiteY74" fmla="*/ 1865691 h 4329871"/>
              <a:gd name="connsiteX75" fmla="*/ 1426259 w 2837334"/>
              <a:gd name="connsiteY75" fmla="*/ 1688138 h 4329871"/>
              <a:gd name="connsiteX76" fmla="*/ 1603813 w 2837334"/>
              <a:gd name="connsiteY76" fmla="*/ 1466196 h 4329871"/>
              <a:gd name="connsiteX77" fmla="*/ 1799121 w 2837334"/>
              <a:gd name="connsiteY77" fmla="*/ 1137722 h 4329871"/>
              <a:gd name="connsiteX78" fmla="*/ 1861265 w 2837334"/>
              <a:gd name="connsiteY78" fmla="*/ 889148 h 4329871"/>
              <a:gd name="connsiteX79" fmla="*/ 1816877 w 2837334"/>
              <a:gd name="connsiteY79" fmla="*/ 693839 h 4329871"/>
              <a:gd name="connsiteX80" fmla="*/ 1763611 w 2837334"/>
              <a:gd name="connsiteY80" fmla="*/ 436386 h 4329871"/>
              <a:gd name="connsiteX81" fmla="*/ 1736978 w 2837334"/>
              <a:gd name="connsiteY81" fmla="*/ 178934 h 4329871"/>
              <a:gd name="connsiteX82" fmla="*/ 1825754 w 2837334"/>
              <a:gd name="connsiteY82" fmla="*/ 28014 h 4329871"/>
              <a:gd name="connsiteX83" fmla="*/ 1967797 w 2837334"/>
              <a:gd name="connsiteY83" fmla="*/ 10258 h 4329871"/>
              <a:gd name="connsiteX84" fmla="*/ 2056574 w 2837334"/>
              <a:gd name="connsiteY84" fmla="*/ 143423 h 4329871"/>
              <a:gd name="connsiteX85" fmla="*/ 2047696 w 2837334"/>
              <a:gd name="connsiteY85" fmla="*/ 232200 h 4329871"/>
              <a:gd name="connsiteX0" fmla="*/ 2047696 w 2837334"/>
              <a:gd name="connsiteY0" fmla="*/ 232200 h 4329871"/>
              <a:gd name="connsiteX1" fmla="*/ 2021063 w 2837334"/>
              <a:gd name="connsiteY1" fmla="*/ 436386 h 4329871"/>
              <a:gd name="connsiteX2" fmla="*/ 2063071 w 2837334"/>
              <a:gd name="connsiteY2" fmla="*/ 645775 h 4329871"/>
              <a:gd name="connsiteX3" fmla="*/ 2100962 w 2837334"/>
              <a:gd name="connsiteY3" fmla="*/ 711594 h 4329871"/>
              <a:gd name="connsiteX4" fmla="*/ 2225250 w 2837334"/>
              <a:gd name="connsiteY4" fmla="*/ 667206 h 4329871"/>
              <a:gd name="connsiteX5" fmla="*/ 2427701 w 2837334"/>
              <a:gd name="connsiteY5" fmla="*/ 639926 h 4329871"/>
              <a:gd name="connsiteX6" fmla="*/ 2662636 w 2837334"/>
              <a:gd name="connsiteY6" fmla="*/ 752515 h 4329871"/>
              <a:gd name="connsiteX7" fmla="*/ 2813557 w 2837334"/>
              <a:gd name="connsiteY7" fmla="*/ 1016903 h 4329871"/>
              <a:gd name="connsiteX8" fmla="*/ 2820053 w 2837334"/>
              <a:gd name="connsiteY8" fmla="*/ 1341909 h 4329871"/>
              <a:gd name="connsiteX9" fmla="*/ 2648141 w 2837334"/>
              <a:gd name="connsiteY9" fmla="*/ 1659541 h 4329871"/>
              <a:gd name="connsiteX10" fmla="*/ 2460185 w 2837334"/>
              <a:gd name="connsiteY10" fmla="*/ 1832123 h 4329871"/>
              <a:gd name="connsiteX11" fmla="*/ 2340659 w 2837334"/>
              <a:gd name="connsiteY11" fmla="*/ 1998856 h 4329871"/>
              <a:gd name="connsiteX12" fmla="*/ 2153997 w 2837334"/>
              <a:gd name="connsiteY12" fmla="*/ 2243547 h 4329871"/>
              <a:gd name="connsiteX13" fmla="*/ 1903920 w 2837334"/>
              <a:gd name="connsiteY13" fmla="*/ 2473488 h 4329871"/>
              <a:gd name="connsiteX14" fmla="*/ 1577180 w 2837334"/>
              <a:gd name="connsiteY14" fmla="*/ 2522639 h 4329871"/>
              <a:gd name="connsiteX15" fmla="*/ 1275339 w 2837334"/>
              <a:gd name="connsiteY15" fmla="*/ 2442740 h 4329871"/>
              <a:gd name="connsiteX16" fmla="*/ 1123332 w 2837334"/>
              <a:gd name="connsiteY16" fmla="*/ 2375833 h 4329871"/>
              <a:gd name="connsiteX17" fmla="*/ 1017886 w 2837334"/>
              <a:gd name="connsiteY17" fmla="*/ 2274064 h 4329871"/>
              <a:gd name="connsiteX18" fmla="*/ 905944 w 2837334"/>
              <a:gd name="connsiteY18" fmla="*/ 2276445 h 4329871"/>
              <a:gd name="connsiteX19" fmla="*/ 691147 w 2837334"/>
              <a:gd name="connsiteY19" fmla="*/ 2200013 h 4329871"/>
              <a:gd name="connsiteX20" fmla="*/ 551485 w 2837334"/>
              <a:gd name="connsiteY20" fmla="*/ 2168179 h 4329871"/>
              <a:gd name="connsiteX21" fmla="*/ 373932 w 2837334"/>
              <a:gd name="connsiteY21" fmla="*/ 2292028 h 4329871"/>
              <a:gd name="connsiteX22" fmla="*/ 259817 w 2837334"/>
              <a:gd name="connsiteY22" fmla="*/ 2487128 h 4329871"/>
              <a:gd name="connsiteX23" fmla="*/ 298795 w 2837334"/>
              <a:gd name="connsiteY23" fmla="*/ 2710157 h 4329871"/>
              <a:gd name="connsiteX24" fmla="*/ 476349 w 2837334"/>
              <a:gd name="connsiteY24" fmla="*/ 2833357 h 4329871"/>
              <a:gd name="connsiteX25" fmla="*/ 698290 w 2837334"/>
              <a:gd name="connsiteY25" fmla="*/ 2851113 h 4329871"/>
              <a:gd name="connsiteX26" fmla="*/ 901829 w 2837334"/>
              <a:gd name="connsiteY26" fmla="*/ 2738731 h 4329871"/>
              <a:gd name="connsiteX27" fmla="*/ 1106663 w 2837334"/>
              <a:gd name="connsiteY27" fmla="*/ 2549272 h 4329871"/>
              <a:gd name="connsiteX28" fmla="*/ 1275339 w 2837334"/>
              <a:gd name="connsiteY28" fmla="*/ 2460495 h 4329871"/>
              <a:gd name="connsiteX29" fmla="*/ 1371907 w 2837334"/>
              <a:gd name="connsiteY29" fmla="*/ 2479984 h 4329871"/>
              <a:gd name="connsiteX30" fmla="*/ 1541669 w 2837334"/>
              <a:gd name="connsiteY30" fmla="*/ 2513761 h 4329871"/>
              <a:gd name="connsiteX31" fmla="*/ 1834632 w 2837334"/>
              <a:gd name="connsiteY31" fmla="*/ 2504884 h 4329871"/>
              <a:gd name="connsiteX32" fmla="*/ 2035349 w 2837334"/>
              <a:gd name="connsiteY32" fmla="*/ 2387739 h 4329871"/>
              <a:gd name="connsiteX33" fmla="*/ 2169163 w 2837334"/>
              <a:gd name="connsiteY33" fmla="*/ 2385358 h 4329871"/>
              <a:gd name="connsiteX34" fmla="*/ 2402803 w 2837334"/>
              <a:gd name="connsiteY34" fmla="*/ 2487128 h 4329871"/>
              <a:gd name="connsiteX35" fmla="*/ 2491580 w 2837334"/>
              <a:gd name="connsiteY35" fmla="*/ 2700192 h 4329871"/>
              <a:gd name="connsiteX36" fmla="*/ 2500457 w 2837334"/>
              <a:gd name="connsiteY36" fmla="*/ 2913256 h 4329871"/>
              <a:gd name="connsiteX37" fmla="*/ 2518213 w 2837334"/>
              <a:gd name="connsiteY37" fmla="*/ 3046421 h 4329871"/>
              <a:gd name="connsiteX38" fmla="*/ 2491580 w 2837334"/>
              <a:gd name="connsiteY38" fmla="*/ 3206219 h 4329871"/>
              <a:gd name="connsiteX39" fmla="*/ 2509335 w 2837334"/>
              <a:gd name="connsiteY39" fmla="*/ 3383773 h 4329871"/>
              <a:gd name="connsiteX40" fmla="*/ 2473824 w 2837334"/>
              <a:gd name="connsiteY40" fmla="*/ 3490305 h 4329871"/>
              <a:gd name="connsiteX41" fmla="*/ 2500457 w 2837334"/>
              <a:gd name="connsiteY41" fmla="*/ 3667858 h 4329871"/>
              <a:gd name="connsiteX42" fmla="*/ 2527090 w 2837334"/>
              <a:gd name="connsiteY42" fmla="*/ 3854289 h 4329871"/>
              <a:gd name="connsiteX43" fmla="*/ 2456069 w 2837334"/>
              <a:gd name="connsiteY43" fmla="*/ 4111742 h 4329871"/>
              <a:gd name="connsiteX44" fmla="*/ 2243005 w 2837334"/>
              <a:gd name="connsiteY44" fmla="*/ 4289295 h 4329871"/>
              <a:gd name="connsiteX45" fmla="*/ 1950042 w 2837334"/>
              <a:gd name="connsiteY45" fmla="*/ 4324806 h 4329871"/>
              <a:gd name="connsiteX46" fmla="*/ 1683712 w 2837334"/>
              <a:gd name="connsiteY46" fmla="*/ 4209396 h 4329871"/>
              <a:gd name="connsiteX47" fmla="*/ 1541669 w 2837334"/>
              <a:gd name="connsiteY47" fmla="*/ 3934188 h 4329871"/>
              <a:gd name="connsiteX48" fmla="*/ 1568302 w 2837334"/>
              <a:gd name="connsiteY48" fmla="*/ 3676736 h 4329871"/>
              <a:gd name="connsiteX49" fmla="*/ 1657079 w 2837334"/>
              <a:gd name="connsiteY49" fmla="*/ 3490305 h 4329871"/>
              <a:gd name="connsiteX50" fmla="*/ 1816877 w 2837334"/>
              <a:gd name="connsiteY50" fmla="*/ 3286118 h 4329871"/>
              <a:gd name="connsiteX51" fmla="*/ 1958919 w 2837334"/>
              <a:gd name="connsiteY51" fmla="*/ 3135198 h 4329871"/>
              <a:gd name="connsiteX52" fmla="*/ 1967797 w 2837334"/>
              <a:gd name="connsiteY52" fmla="*/ 2957645 h 4329871"/>
              <a:gd name="connsiteX53" fmla="*/ 1994430 w 2837334"/>
              <a:gd name="connsiteY53" fmla="*/ 2762336 h 4329871"/>
              <a:gd name="connsiteX54" fmla="*/ 2074329 w 2837334"/>
              <a:gd name="connsiteY54" fmla="*/ 2682437 h 4329871"/>
              <a:gd name="connsiteX55" fmla="*/ 2100962 w 2837334"/>
              <a:gd name="connsiteY55" fmla="*/ 2584783 h 4329871"/>
              <a:gd name="connsiteX56" fmla="*/ 2056574 w 2837334"/>
              <a:gd name="connsiteY56" fmla="*/ 2700192 h 4329871"/>
              <a:gd name="connsiteX57" fmla="*/ 1985552 w 2837334"/>
              <a:gd name="connsiteY57" fmla="*/ 2655804 h 4329871"/>
              <a:gd name="connsiteX58" fmla="*/ 1790244 w 2837334"/>
              <a:gd name="connsiteY58" fmla="*/ 2646926 h 4329871"/>
              <a:gd name="connsiteX59" fmla="*/ 1515036 w 2837334"/>
              <a:gd name="connsiteY59" fmla="*/ 2629171 h 4329871"/>
              <a:gd name="connsiteX60" fmla="*/ 1177685 w 2837334"/>
              <a:gd name="connsiteY60" fmla="*/ 2788969 h 4329871"/>
              <a:gd name="connsiteX61" fmla="*/ 1044519 w 2837334"/>
              <a:gd name="connsiteY61" fmla="*/ 2939889 h 4329871"/>
              <a:gd name="connsiteX62" fmla="*/ 822578 w 2837334"/>
              <a:gd name="connsiteY62" fmla="*/ 3090810 h 4329871"/>
              <a:gd name="connsiteX63" fmla="*/ 520737 w 2837334"/>
              <a:gd name="connsiteY63" fmla="*/ 3117443 h 4329871"/>
              <a:gd name="connsiteX64" fmla="*/ 183386 w 2837334"/>
              <a:gd name="connsiteY64" fmla="*/ 2984278 h 4329871"/>
              <a:gd name="connsiteX65" fmla="*/ 14710 w 2837334"/>
              <a:gd name="connsiteY65" fmla="*/ 2762336 h 4329871"/>
              <a:gd name="connsiteX66" fmla="*/ 14710 w 2837334"/>
              <a:gd name="connsiteY66" fmla="*/ 2531517 h 4329871"/>
              <a:gd name="connsiteX67" fmla="*/ 67976 w 2837334"/>
              <a:gd name="connsiteY67" fmla="*/ 2220798 h 4329871"/>
              <a:gd name="connsiteX68" fmla="*/ 183386 w 2837334"/>
              <a:gd name="connsiteY68" fmla="*/ 2043245 h 4329871"/>
              <a:gd name="connsiteX69" fmla="*/ 413350 w 2837334"/>
              <a:gd name="connsiteY69" fmla="*/ 1920252 h 4329871"/>
              <a:gd name="connsiteX70" fmla="*/ 548687 w 2837334"/>
              <a:gd name="connsiteY70" fmla="*/ 1910103 h 4329871"/>
              <a:gd name="connsiteX71" fmla="*/ 671657 w 2837334"/>
              <a:gd name="connsiteY71" fmla="*/ 1883447 h 4329871"/>
              <a:gd name="connsiteX72" fmla="*/ 893599 w 2837334"/>
              <a:gd name="connsiteY72" fmla="*/ 1883447 h 4329871"/>
              <a:gd name="connsiteX73" fmla="*/ 1088908 w 2837334"/>
              <a:gd name="connsiteY73" fmla="*/ 1927835 h 4329871"/>
              <a:gd name="connsiteX74" fmla="*/ 1213195 w 2837334"/>
              <a:gd name="connsiteY74" fmla="*/ 1865691 h 4329871"/>
              <a:gd name="connsiteX75" fmla="*/ 1426259 w 2837334"/>
              <a:gd name="connsiteY75" fmla="*/ 1688138 h 4329871"/>
              <a:gd name="connsiteX76" fmla="*/ 1603813 w 2837334"/>
              <a:gd name="connsiteY76" fmla="*/ 1466196 h 4329871"/>
              <a:gd name="connsiteX77" fmla="*/ 1799121 w 2837334"/>
              <a:gd name="connsiteY77" fmla="*/ 1137722 h 4329871"/>
              <a:gd name="connsiteX78" fmla="*/ 1861265 w 2837334"/>
              <a:gd name="connsiteY78" fmla="*/ 889148 h 4329871"/>
              <a:gd name="connsiteX79" fmla="*/ 1816877 w 2837334"/>
              <a:gd name="connsiteY79" fmla="*/ 693839 h 4329871"/>
              <a:gd name="connsiteX80" fmla="*/ 1763611 w 2837334"/>
              <a:gd name="connsiteY80" fmla="*/ 436386 h 4329871"/>
              <a:gd name="connsiteX81" fmla="*/ 1736978 w 2837334"/>
              <a:gd name="connsiteY81" fmla="*/ 178934 h 4329871"/>
              <a:gd name="connsiteX82" fmla="*/ 1825754 w 2837334"/>
              <a:gd name="connsiteY82" fmla="*/ 28014 h 4329871"/>
              <a:gd name="connsiteX83" fmla="*/ 1967797 w 2837334"/>
              <a:gd name="connsiteY83" fmla="*/ 10258 h 4329871"/>
              <a:gd name="connsiteX84" fmla="*/ 2056574 w 2837334"/>
              <a:gd name="connsiteY84" fmla="*/ 143423 h 4329871"/>
              <a:gd name="connsiteX85" fmla="*/ 2047696 w 2837334"/>
              <a:gd name="connsiteY85" fmla="*/ 232200 h 4329871"/>
              <a:gd name="connsiteX0" fmla="*/ 2047696 w 2837334"/>
              <a:gd name="connsiteY0" fmla="*/ 232200 h 4329871"/>
              <a:gd name="connsiteX1" fmla="*/ 2021063 w 2837334"/>
              <a:gd name="connsiteY1" fmla="*/ 436386 h 4329871"/>
              <a:gd name="connsiteX2" fmla="*/ 2063071 w 2837334"/>
              <a:gd name="connsiteY2" fmla="*/ 645775 h 4329871"/>
              <a:gd name="connsiteX3" fmla="*/ 2100962 w 2837334"/>
              <a:gd name="connsiteY3" fmla="*/ 711594 h 4329871"/>
              <a:gd name="connsiteX4" fmla="*/ 2225250 w 2837334"/>
              <a:gd name="connsiteY4" fmla="*/ 667206 h 4329871"/>
              <a:gd name="connsiteX5" fmla="*/ 2427701 w 2837334"/>
              <a:gd name="connsiteY5" fmla="*/ 639926 h 4329871"/>
              <a:gd name="connsiteX6" fmla="*/ 2662636 w 2837334"/>
              <a:gd name="connsiteY6" fmla="*/ 752515 h 4329871"/>
              <a:gd name="connsiteX7" fmla="*/ 2813557 w 2837334"/>
              <a:gd name="connsiteY7" fmla="*/ 1016903 h 4329871"/>
              <a:gd name="connsiteX8" fmla="*/ 2820053 w 2837334"/>
              <a:gd name="connsiteY8" fmla="*/ 1341909 h 4329871"/>
              <a:gd name="connsiteX9" fmla="*/ 2648141 w 2837334"/>
              <a:gd name="connsiteY9" fmla="*/ 1659541 h 4329871"/>
              <a:gd name="connsiteX10" fmla="*/ 2460185 w 2837334"/>
              <a:gd name="connsiteY10" fmla="*/ 1832123 h 4329871"/>
              <a:gd name="connsiteX11" fmla="*/ 2340659 w 2837334"/>
              <a:gd name="connsiteY11" fmla="*/ 1998856 h 4329871"/>
              <a:gd name="connsiteX12" fmla="*/ 2153997 w 2837334"/>
              <a:gd name="connsiteY12" fmla="*/ 2243547 h 4329871"/>
              <a:gd name="connsiteX13" fmla="*/ 1903920 w 2837334"/>
              <a:gd name="connsiteY13" fmla="*/ 2473488 h 4329871"/>
              <a:gd name="connsiteX14" fmla="*/ 1577180 w 2837334"/>
              <a:gd name="connsiteY14" fmla="*/ 2522639 h 4329871"/>
              <a:gd name="connsiteX15" fmla="*/ 1275339 w 2837334"/>
              <a:gd name="connsiteY15" fmla="*/ 2442740 h 4329871"/>
              <a:gd name="connsiteX16" fmla="*/ 1123332 w 2837334"/>
              <a:gd name="connsiteY16" fmla="*/ 2375833 h 4329871"/>
              <a:gd name="connsiteX17" fmla="*/ 1017886 w 2837334"/>
              <a:gd name="connsiteY17" fmla="*/ 2274064 h 4329871"/>
              <a:gd name="connsiteX18" fmla="*/ 905944 w 2837334"/>
              <a:gd name="connsiteY18" fmla="*/ 2276445 h 4329871"/>
              <a:gd name="connsiteX19" fmla="*/ 691147 w 2837334"/>
              <a:gd name="connsiteY19" fmla="*/ 2200013 h 4329871"/>
              <a:gd name="connsiteX20" fmla="*/ 551485 w 2837334"/>
              <a:gd name="connsiteY20" fmla="*/ 2168179 h 4329871"/>
              <a:gd name="connsiteX21" fmla="*/ 373932 w 2837334"/>
              <a:gd name="connsiteY21" fmla="*/ 2292028 h 4329871"/>
              <a:gd name="connsiteX22" fmla="*/ 259817 w 2837334"/>
              <a:gd name="connsiteY22" fmla="*/ 2487128 h 4329871"/>
              <a:gd name="connsiteX23" fmla="*/ 298795 w 2837334"/>
              <a:gd name="connsiteY23" fmla="*/ 2710157 h 4329871"/>
              <a:gd name="connsiteX24" fmla="*/ 476349 w 2837334"/>
              <a:gd name="connsiteY24" fmla="*/ 2833357 h 4329871"/>
              <a:gd name="connsiteX25" fmla="*/ 698290 w 2837334"/>
              <a:gd name="connsiteY25" fmla="*/ 2851113 h 4329871"/>
              <a:gd name="connsiteX26" fmla="*/ 901829 w 2837334"/>
              <a:gd name="connsiteY26" fmla="*/ 2738731 h 4329871"/>
              <a:gd name="connsiteX27" fmla="*/ 1106663 w 2837334"/>
              <a:gd name="connsiteY27" fmla="*/ 2549272 h 4329871"/>
              <a:gd name="connsiteX28" fmla="*/ 1275339 w 2837334"/>
              <a:gd name="connsiteY28" fmla="*/ 2460495 h 4329871"/>
              <a:gd name="connsiteX29" fmla="*/ 1371907 w 2837334"/>
              <a:gd name="connsiteY29" fmla="*/ 2479984 h 4329871"/>
              <a:gd name="connsiteX30" fmla="*/ 1541669 w 2837334"/>
              <a:gd name="connsiteY30" fmla="*/ 2513761 h 4329871"/>
              <a:gd name="connsiteX31" fmla="*/ 1834632 w 2837334"/>
              <a:gd name="connsiteY31" fmla="*/ 2504884 h 4329871"/>
              <a:gd name="connsiteX32" fmla="*/ 2035349 w 2837334"/>
              <a:gd name="connsiteY32" fmla="*/ 2387739 h 4329871"/>
              <a:gd name="connsiteX33" fmla="*/ 2169163 w 2837334"/>
              <a:gd name="connsiteY33" fmla="*/ 2385358 h 4329871"/>
              <a:gd name="connsiteX34" fmla="*/ 2402803 w 2837334"/>
              <a:gd name="connsiteY34" fmla="*/ 2487128 h 4329871"/>
              <a:gd name="connsiteX35" fmla="*/ 2491580 w 2837334"/>
              <a:gd name="connsiteY35" fmla="*/ 2700192 h 4329871"/>
              <a:gd name="connsiteX36" fmla="*/ 2500457 w 2837334"/>
              <a:gd name="connsiteY36" fmla="*/ 2913256 h 4329871"/>
              <a:gd name="connsiteX37" fmla="*/ 2518213 w 2837334"/>
              <a:gd name="connsiteY37" fmla="*/ 3046421 h 4329871"/>
              <a:gd name="connsiteX38" fmla="*/ 2491580 w 2837334"/>
              <a:gd name="connsiteY38" fmla="*/ 3206219 h 4329871"/>
              <a:gd name="connsiteX39" fmla="*/ 2509335 w 2837334"/>
              <a:gd name="connsiteY39" fmla="*/ 3383773 h 4329871"/>
              <a:gd name="connsiteX40" fmla="*/ 2473824 w 2837334"/>
              <a:gd name="connsiteY40" fmla="*/ 3490305 h 4329871"/>
              <a:gd name="connsiteX41" fmla="*/ 2500457 w 2837334"/>
              <a:gd name="connsiteY41" fmla="*/ 3667858 h 4329871"/>
              <a:gd name="connsiteX42" fmla="*/ 2527090 w 2837334"/>
              <a:gd name="connsiteY42" fmla="*/ 3854289 h 4329871"/>
              <a:gd name="connsiteX43" fmla="*/ 2456069 w 2837334"/>
              <a:gd name="connsiteY43" fmla="*/ 4111742 h 4329871"/>
              <a:gd name="connsiteX44" fmla="*/ 2243005 w 2837334"/>
              <a:gd name="connsiteY44" fmla="*/ 4289295 h 4329871"/>
              <a:gd name="connsiteX45" fmla="*/ 1950042 w 2837334"/>
              <a:gd name="connsiteY45" fmla="*/ 4324806 h 4329871"/>
              <a:gd name="connsiteX46" fmla="*/ 1683712 w 2837334"/>
              <a:gd name="connsiteY46" fmla="*/ 4209396 h 4329871"/>
              <a:gd name="connsiteX47" fmla="*/ 1541669 w 2837334"/>
              <a:gd name="connsiteY47" fmla="*/ 3934188 h 4329871"/>
              <a:gd name="connsiteX48" fmla="*/ 1568302 w 2837334"/>
              <a:gd name="connsiteY48" fmla="*/ 3676736 h 4329871"/>
              <a:gd name="connsiteX49" fmla="*/ 1657079 w 2837334"/>
              <a:gd name="connsiteY49" fmla="*/ 3490305 h 4329871"/>
              <a:gd name="connsiteX50" fmla="*/ 1816877 w 2837334"/>
              <a:gd name="connsiteY50" fmla="*/ 3286118 h 4329871"/>
              <a:gd name="connsiteX51" fmla="*/ 1958919 w 2837334"/>
              <a:gd name="connsiteY51" fmla="*/ 3135198 h 4329871"/>
              <a:gd name="connsiteX52" fmla="*/ 1967797 w 2837334"/>
              <a:gd name="connsiteY52" fmla="*/ 2957645 h 4329871"/>
              <a:gd name="connsiteX53" fmla="*/ 1994430 w 2837334"/>
              <a:gd name="connsiteY53" fmla="*/ 2762336 h 4329871"/>
              <a:gd name="connsiteX54" fmla="*/ 2074329 w 2837334"/>
              <a:gd name="connsiteY54" fmla="*/ 2682437 h 4329871"/>
              <a:gd name="connsiteX55" fmla="*/ 2100962 w 2837334"/>
              <a:gd name="connsiteY55" fmla="*/ 2584783 h 4329871"/>
              <a:gd name="connsiteX56" fmla="*/ 2056574 w 2837334"/>
              <a:gd name="connsiteY56" fmla="*/ 2700192 h 4329871"/>
              <a:gd name="connsiteX57" fmla="*/ 1985552 w 2837334"/>
              <a:gd name="connsiteY57" fmla="*/ 2655804 h 4329871"/>
              <a:gd name="connsiteX58" fmla="*/ 1790244 w 2837334"/>
              <a:gd name="connsiteY58" fmla="*/ 2646926 h 4329871"/>
              <a:gd name="connsiteX59" fmla="*/ 1515036 w 2837334"/>
              <a:gd name="connsiteY59" fmla="*/ 2629171 h 4329871"/>
              <a:gd name="connsiteX60" fmla="*/ 1177685 w 2837334"/>
              <a:gd name="connsiteY60" fmla="*/ 2788969 h 4329871"/>
              <a:gd name="connsiteX61" fmla="*/ 1044519 w 2837334"/>
              <a:gd name="connsiteY61" fmla="*/ 2939889 h 4329871"/>
              <a:gd name="connsiteX62" fmla="*/ 822578 w 2837334"/>
              <a:gd name="connsiteY62" fmla="*/ 3090810 h 4329871"/>
              <a:gd name="connsiteX63" fmla="*/ 520737 w 2837334"/>
              <a:gd name="connsiteY63" fmla="*/ 3117443 h 4329871"/>
              <a:gd name="connsiteX64" fmla="*/ 183386 w 2837334"/>
              <a:gd name="connsiteY64" fmla="*/ 2984278 h 4329871"/>
              <a:gd name="connsiteX65" fmla="*/ 14710 w 2837334"/>
              <a:gd name="connsiteY65" fmla="*/ 2762336 h 4329871"/>
              <a:gd name="connsiteX66" fmla="*/ 14710 w 2837334"/>
              <a:gd name="connsiteY66" fmla="*/ 2531517 h 4329871"/>
              <a:gd name="connsiteX67" fmla="*/ 67976 w 2837334"/>
              <a:gd name="connsiteY67" fmla="*/ 2220798 h 4329871"/>
              <a:gd name="connsiteX68" fmla="*/ 197674 w 2837334"/>
              <a:gd name="connsiteY68" fmla="*/ 2045626 h 4329871"/>
              <a:gd name="connsiteX69" fmla="*/ 413350 w 2837334"/>
              <a:gd name="connsiteY69" fmla="*/ 1920252 h 4329871"/>
              <a:gd name="connsiteX70" fmla="*/ 548687 w 2837334"/>
              <a:gd name="connsiteY70" fmla="*/ 1910103 h 4329871"/>
              <a:gd name="connsiteX71" fmla="*/ 671657 w 2837334"/>
              <a:gd name="connsiteY71" fmla="*/ 1883447 h 4329871"/>
              <a:gd name="connsiteX72" fmla="*/ 893599 w 2837334"/>
              <a:gd name="connsiteY72" fmla="*/ 1883447 h 4329871"/>
              <a:gd name="connsiteX73" fmla="*/ 1088908 w 2837334"/>
              <a:gd name="connsiteY73" fmla="*/ 1927835 h 4329871"/>
              <a:gd name="connsiteX74" fmla="*/ 1213195 w 2837334"/>
              <a:gd name="connsiteY74" fmla="*/ 1865691 h 4329871"/>
              <a:gd name="connsiteX75" fmla="*/ 1426259 w 2837334"/>
              <a:gd name="connsiteY75" fmla="*/ 1688138 h 4329871"/>
              <a:gd name="connsiteX76" fmla="*/ 1603813 w 2837334"/>
              <a:gd name="connsiteY76" fmla="*/ 1466196 h 4329871"/>
              <a:gd name="connsiteX77" fmla="*/ 1799121 w 2837334"/>
              <a:gd name="connsiteY77" fmla="*/ 1137722 h 4329871"/>
              <a:gd name="connsiteX78" fmla="*/ 1861265 w 2837334"/>
              <a:gd name="connsiteY78" fmla="*/ 889148 h 4329871"/>
              <a:gd name="connsiteX79" fmla="*/ 1816877 w 2837334"/>
              <a:gd name="connsiteY79" fmla="*/ 693839 h 4329871"/>
              <a:gd name="connsiteX80" fmla="*/ 1763611 w 2837334"/>
              <a:gd name="connsiteY80" fmla="*/ 436386 h 4329871"/>
              <a:gd name="connsiteX81" fmla="*/ 1736978 w 2837334"/>
              <a:gd name="connsiteY81" fmla="*/ 178934 h 4329871"/>
              <a:gd name="connsiteX82" fmla="*/ 1825754 w 2837334"/>
              <a:gd name="connsiteY82" fmla="*/ 28014 h 4329871"/>
              <a:gd name="connsiteX83" fmla="*/ 1967797 w 2837334"/>
              <a:gd name="connsiteY83" fmla="*/ 10258 h 4329871"/>
              <a:gd name="connsiteX84" fmla="*/ 2056574 w 2837334"/>
              <a:gd name="connsiteY84" fmla="*/ 143423 h 4329871"/>
              <a:gd name="connsiteX85" fmla="*/ 2047696 w 2837334"/>
              <a:gd name="connsiteY85" fmla="*/ 232200 h 4329871"/>
              <a:gd name="connsiteX0" fmla="*/ 2047696 w 2837334"/>
              <a:gd name="connsiteY0" fmla="*/ 232200 h 4329871"/>
              <a:gd name="connsiteX1" fmla="*/ 2021063 w 2837334"/>
              <a:gd name="connsiteY1" fmla="*/ 436386 h 4329871"/>
              <a:gd name="connsiteX2" fmla="*/ 2063071 w 2837334"/>
              <a:gd name="connsiteY2" fmla="*/ 645775 h 4329871"/>
              <a:gd name="connsiteX3" fmla="*/ 2100962 w 2837334"/>
              <a:gd name="connsiteY3" fmla="*/ 711594 h 4329871"/>
              <a:gd name="connsiteX4" fmla="*/ 2225250 w 2837334"/>
              <a:gd name="connsiteY4" fmla="*/ 667206 h 4329871"/>
              <a:gd name="connsiteX5" fmla="*/ 2427701 w 2837334"/>
              <a:gd name="connsiteY5" fmla="*/ 639926 h 4329871"/>
              <a:gd name="connsiteX6" fmla="*/ 2662636 w 2837334"/>
              <a:gd name="connsiteY6" fmla="*/ 752515 h 4329871"/>
              <a:gd name="connsiteX7" fmla="*/ 2813557 w 2837334"/>
              <a:gd name="connsiteY7" fmla="*/ 1016903 h 4329871"/>
              <a:gd name="connsiteX8" fmla="*/ 2820053 w 2837334"/>
              <a:gd name="connsiteY8" fmla="*/ 1341909 h 4329871"/>
              <a:gd name="connsiteX9" fmla="*/ 2648141 w 2837334"/>
              <a:gd name="connsiteY9" fmla="*/ 1659541 h 4329871"/>
              <a:gd name="connsiteX10" fmla="*/ 2460185 w 2837334"/>
              <a:gd name="connsiteY10" fmla="*/ 1832123 h 4329871"/>
              <a:gd name="connsiteX11" fmla="*/ 2340659 w 2837334"/>
              <a:gd name="connsiteY11" fmla="*/ 1998856 h 4329871"/>
              <a:gd name="connsiteX12" fmla="*/ 2153997 w 2837334"/>
              <a:gd name="connsiteY12" fmla="*/ 2243547 h 4329871"/>
              <a:gd name="connsiteX13" fmla="*/ 1903920 w 2837334"/>
              <a:gd name="connsiteY13" fmla="*/ 2473488 h 4329871"/>
              <a:gd name="connsiteX14" fmla="*/ 1577180 w 2837334"/>
              <a:gd name="connsiteY14" fmla="*/ 2522639 h 4329871"/>
              <a:gd name="connsiteX15" fmla="*/ 1275339 w 2837334"/>
              <a:gd name="connsiteY15" fmla="*/ 2442740 h 4329871"/>
              <a:gd name="connsiteX16" fmla="*/ 1123332 w 2837334"/>
              <a:gd name="connsiteY16" fmla="*/ 2375833 h 4329871"/>
              <a:gd name="connsiteX17" fmla="*/ 1017886 w 2837334"/>
              <a:gd name="connsiteY17" fmla="*/ 2274064 h 4329871"/>
              <a:gd name="connsiteX18" fmla="*/ 905944 w 2837334"/>
              <a:gd name="connsiteY18" fmla="*/ 2276445 h 4329871"/>
              <a:gd name="connsiteX19" fmla="*/ 691147 w 2837334"/>
              <a:gd name="connsiteY19" fmla="*/ 2200013 h 4329871"/>
              <a:gd name="connsiteX20" fmla="*/ 551485 w 2837334"/>
              <a:gd name="connsiteY20" fmla="*/ 2168179 h 4329871"/>
              <a:gd name="connsiteX21" fmla="*/ 373932 w 2837334"/>
              <a:gd name="connsiteY21" fmla="*/ 2292028 h 4329871"/>
              <a:gd name="connsiteX22" fmla="*/ 259817 w 2837334"/>
              <a:gd name="connsiteY22" fmla="*/ 2487128 h 4329871"/>
              <a:gd name="connsiteX23" fmla="*/ 298795 w 2837334"/>
              <a:gd name="connsiteY23" fmla="*/ 2710157 h 4329871"/>
              <a:gd name="connsiteX24" fmla="*/ 476349 w 2837334"/>
              <a:gd name="connsiteY24" fmla="*/ 2833357 h 4329871"/>
              <a:gd name="connsiteX25" fmla="*/ 698290 w 2837334"/>
              <a:gd name="connsiteY25" fmla="*/ 2851113 h 4329871"/>
              <a:gd name="connsiteX26" fmla="*/ 901829 w 2837334"/>
              <a:gd name="connsiteY26" fmla="*/ 2738731 h 4329871"/>
              <a:gd name="connsiteX27" fmla="*/ 1106663 w 2837334"/>
              <a:gd name="connsiteY27" fmla="*/ 2549272 h 4329871"/>
              <a:gd name="connsiteX28" fmla="*/ 1275339 w 2837334"/>
              <a:gd name="connsiteY28" fmla="*/ 2460495 h 4329871"/>
              <a:gd name="connsiteX29" fmla="*/ 1371907 w 2837334"/>
              <a:gd name="connsiteY29" fmla="*/ 2479984 h 4329871"/>
              <a:gd name="connsiteX30" fmla="*/ 1541669 w 2837334"/>
              <a:gd name="connsiteY30" fmla="*/ 2513761 h 4329871"/>
              <a:gd name="connsiteX31" fmla="*/ 1834632 w 2837334"/>
              <a:gd name="connsiteY31" fmla="*/ 2504884 h 4329871"/>
              <a:gd name="connsiteX32" fmla="*/ 2035349 w 2837334"/>
              <a:gd name="connsiteY32" fmla="*/ 2387739 h 4329871"/>
              <a:gd name="connsiteX33" fmla="*/ 2169163 w 2837334"/>
              <a:gd name="connsiteY33" fmla="*/ 2385358 h 4329871"/>
              <a:gd name="connsiteX34" fmla="*/ 2402803 w 2837334"/>
              <a:gd name="connsiteY34" fmla="*/ 2487128 h 4329871"/>
              <a:gd name="connsiteX35" fmla="*/ 2491580 w 2837334"/>
              <a:gd name="connsiteY35" fmla="*/ 2700192 h 4329871"/>
              <a:gd name="connsiteX36" fmla="*/ 2500457 w 2837334"/>
              <a:gd name="connsiteY36" fmla="*/ 2913256 h 4329871"/>
              <a:gd name="connsiteX37" fmla="*/ 2518213 w 2837334"/>
              <a:gd name="connsiteY37" fmla="*/ 3046421 h 4329871"/>
              <a:gd name="connsiteX38" fmla="*/ 2491580 w 2837334"/>
              <a:gd name="connsiteY38" fmla="*/ 3206219 h 4329871"/>
              <a:gd name="connsiteX39" fmla="*/ 2509335 w 2837334"/>
              <a:gd name="connsiteY39" fmla="*/ 3383773 h 4329871"/>
              <a:gd name="connsiteX40" fmla="*/ 2473824 w 2837334"/>
              <a:gd name="connsiteY40" fmla="*/ 3490305 h 4329871"/>
              <a:gd name="connsiteX41" fmla="*/ 2500457 w 2837334"/>
              <a:gd name="connsiteY41" fmla="*/ 3667858 h 4329871"/>
              <a:gd name="connsiteX42" fmla="*/ 2527090 w 2837334"/>
              <a:gd name="connsiteY42" fmla="*/ 3854289 h 4329871"/>
              <a:gd name="connsiteX43" fmla="*/ 2456069 w 2837334"/>
              <a:gd name="connsiteY43" fmla="*/ 4111742 h 4329871"/>
              <a:gd name="connsiteX44" fmla="*/ 2243005 w 2837334"/>
              <a:gd name="connsiteY44" fmla="*/ 4289295 h 4329871"/>
              <a:gd name="connsiteX45" fmla="*/ 1950042 w 2837334"/>
              <a:gd name="connsiteY45" fmla="*/ 4324806 h 4329871"/>
              <a:gd name="connsiteX46" fmla="*/ 1683712 w 2837334"/>
              <a:gd name="connsiteY46" fmla="*/ 4209396 h 4329871"/>
              <a:gd name="connsiteX47" fmla="*/ 1541669 w 2837334"/>
              <a:gd name="connsiteY47" fmla="*/ 3934188 h 4329871"/>
              <a:gd name="connsiteX48" fmla="*/ 1568302 w 2837334"/>
              <a:gd name="connsiteY48" fmla="*/ 3676736 h 4329871"/>
              <a:gd name="connsiteX49" fmla="*/ 1657079 w 2837334"/>
              <a:gd name="connsiteY49" fmla="*/ 3490305 h 4329871"/>
              <a:gd name="connsiteX50" fmla="*/ 1816877 w 2837334"/>
              <a:gd name="connsiteY50" fmla="*/ 3286118 h 4329871"/>
              <a:gd name="connsiteX51" fmla="*/ 1958919 w 2837334"/>
              <a:gd name="connsiteY51" fmla="*/ 3135198 h 4329871"/>
              <a:gd name="connsiteX52" fmla="*/ 1967797 w 2837334"/>
              <a:gd name="connsiteY52" fmla="*/ 2957645 h 4329871"/>
              <a:gd name="connsiteX53" fmla="*/ 1994430 w 2837334"/>
              <a:gd name="connsiteY53" fmla="*/ 2762336 h 4329871"/>
              <a:gd name="connsiteX54" fmla="*/ 2074329 w 2837334"/>
              <a:gd name="connsiteY54" fmla="*/ 2682437 h 4329871"/>
              <a:gd name="connsiteX55" fmla="*/ 2100962 w 2837334"/>
              <a:gd name="connsiteY55" fmla="*/ 2584783 h 4329871"/>
              <a:gd name="connsiteX56" fmla="*/ 2056574 w 2837334"/>
              <a:gd name="connsiteY56" fmla="*/ 2700192 h 4329871"/>
              <a:gd name="connsiteX57" fmla="*/ 1985552 w 2837334"/>
              <a:gd name="connsiteY57" fmla="*/ 2655804 h 4329871"/>
              <a:gd name="connsiteX58" fmla="*/ 1790244 w 2837334"/>
              <a:gd name="connsiteY58" fmla="*/ 2646926 h 4329871"/>
              <a:gd name="connsiteX59" fmla="*/ 1515036 w 2837334"/>
              <a:gd name="connsiteY59" fmla="*/ 2629171 h 4329871"/>
              <a:gd name="connsiteX60" fmla="*/ 1177685 w 2837334"/>
              <a:gd name="connsiteY60" fmla="*/ 2788969 h 4329871"/>
              <a:gd name="connsiteX61" fmla="*/ 1044519 w 2837334"/>
              <a:gd name="connsiteY61" fmla="*/ 2939889 h 4329871"/>
              <a:gd name="connsiteX62" fmla="*/ 822578 w 2837334"/>
              <a:gd name="connsiteY62" fmla="*/ 3090810 h 4329871"/>
              <a:gd name="connsiteX63" fmla="*/ 520737 w 2837334"/>
              <a:gd name="connsiteY63" fmla="*/ 3117443 h 4329871"/>
              <a:gd name="connsiteX64" fmla="*/ 183386 w 2837334"/>
              <a:gd name="connsiteY64" fmla="*/ 2984278 h 4329871"/>
              <a:gd name="connsiteX65" fmla="*/ 14710 w 2837334"/>
              <a:gd name="connsiteY65" fmla="*/ 2762336 h 4329871"/>
              <a:gd name="connsiteX66" fmla="*/ 14710 w 2837334"/>
              <a:gd name="connsiteY66" fmla="*/ 2531517 h 4329871"/>
              <a:gd name="connsiteX67" fmla="*/ 67976 w 2837334"/>
              <a:gd name="connsiteY67" fmla="*/ 2220798 h 4329871"/>
              <a:gd name="connsiteX68" fmla="*/ 197674 w 2837334"/>
              <a:gd name="connsiteY68" fmla="*/ 2045626 h 4329871"/>
              <a:gd name="connsiteX69" fmla="*/ 391918 w 2837334"/>
              <a:gd name="connsiteY69" fmla="*/ 1927396 h 4329871"/>
              <a:gd name="connsiteX70" fmla="*/ 548687 w 2837334"/>
              <a:gd name="connsiteY70" fmla="*/ 1910103 h 4329871"/>
              <a:gd name="connsiteX71" fmla="*/ 671657 w 2837334"/>
              <a:gd name="connsiteY71" fmla="*/ 1883447 h 4329871"/>
              <a:gd name="connsiteX72" fmla="*/ 893599 w 2837334"/>
              <a:gd name="connsiteY72" fmla="*/ 1883447 h 4329871"/>
              <a:gd name="connsiteX73" fmla="*/ 1088908 w 2837334"/>
              <a:gd name="connsiteY73" fmla="*/ 1927835 h 4329871"/>
              <a:gd name="connsiteX74" fmla="*/ 1213195 w 2837334"/>
              <a:gd name="connsiteY74" fmla="*/ 1865691 h 4329871"/>
              <a:gd name="connsiteX75" fmla="*/ 1426259 w 2837334"/>
              <a:gd name="connsiteY75" fmla="*/ 1688138 h 4329871"/>
              <a:gd name="connsiteX76" fmla="*/ 1603813 w 2837334"/>
              <a:gd name="connsiteY76" fmla="*/ 1466196 h 4329871"/>
              <a:gd name="connsiteX77" fmla="*/ 1799121 w 2837334"/>
              <a:gd name="connsiteY77" fmla="*/ 1137722 h 4329871"/>
              <a:gd name="connsiteX78" fmla="*/ 1861265 w 2837334"/>
              <a:gd name="connsiteY78" fmla="*/ 889148 h 4329871"/>
              <a:gd name="connsiteX79" fmla="*/ 1816877 w 2837334"/>
              <a:gd name="connsiteY79" fmla="*/ 693839 h 4329871"/>
              <a:gd name="connsiteX80" fmla="*/ 1763611 w 2837334"/>
              <a:gd name="connsiteY80" fmla="*/ 436386 h 4329871"/>
              <a:gd name="connsiteX81" fmla="*/ 1736978 w 2837334"/>
              <a:gd name="connsiteY81" fmla="*/ 178934 h 4329871"/>
              <a:gd name="connsiteX82" fmla="*/ 1825754 w 2837334"/>
              <a:gd name="connsiteY82" fmla="*/ 28014 h 4329871"/>
              <a:gd name="connsiteX83" fmla="*/ 1967797 w 2837334"/>
              <a:gd name="connsiteY83" fmla="*/ 10258 h 4329871"/>
              <a:gd name="connsiteX84" fmla="*/ 2056574 w 2837334"/>
              <a:gd name="connsiteY84" fmla="*/ 143423 h 4329871"/>
              <a:gd name="connsiteX85" fmla="*/ 2047696 w 2837334"/>
              <a:gd name="connsiteY85" fmla="*/ 232200 h 4329871"/>
              <a:gd name="connsiteX0" fmla="*/ 2047696 w 2837334"/>
              <a:gd name="connsiteY0" fmla="*/ 232200 h 4329871"/>
              <a:gd name="connsiteX1" fmla="*/ 2021063 w 2837334"/>
              <a:gd name="connsiteY1" fmla="*/ 436386 h 4329871"/>
              <a:gd name="connsiteX2" fmla="*/ 2063071 w 2837334"/>
              <a:gd name="connsiteY2" fmla="*/ 645775 h 4329871"/>
              <a:gd name="connsiteX3" fmla="*/ 2100962 w 2837334"/>
              <a:gd name="connsiteY3" fmla="*/ 711594 h 4329871"/>
              <a:gd name="connsiteX4" fmla="*/ 2225250 w 2837334"/>
              <a:gd name="connsiteY4" fmla="*/ 667206 h 4329871"/>
              <a:gd name="connsiteX5" fmla="*/ 2427701 w 2837334"/>
              <a:gd name="connsiteY5" fmla="*/ 639926 h 4329871"/>
              <a:gd name="connsiteX6" fmla="*/ 2662636 w 2837334"/>
              <a:gd name="connsiteY6" fmla="*/ 752515 h 4329871"/>
              <a:gd name="connsiteX7" fmla="*/ 2813557 w 2837334"/>
              <a:gd name="connsiteY7" fmla="*/ 1016903 h 4329871"/>
              <a:gd name="connsiteX8" fmla="*/ 2820053 w 2837334"/>
              <a:gd name="connsiteY8" fmla="*/ 1341909 h 4329871"/>
              <a:gd name="connsiteX9" fmla="*/ 2648141 w 2837334"/>
              <a:gd name="connsiteY9" fmla="*/ 1659541 h 4329871"/>
              <a:gd name="connsiteX10" fmla="*/ 2460185 w 2837334"/>
              <a:gd name="connsiteY10" fmla="*/ 1832123 h 4329871"/>
              <a:gd name="connsiteX11" fmla="*/ 2340659 w 2837334"/>
              <a:gd name="connsiteY11" fmla="*/ 1998856 h 4329871"/>
              <a:gd name="connsiteX12" fmla="*/ 2153997 w 2837334"/>
              <a:gd name="connsiteY12" fmla="*/ 2243547 h 4329871"/>
              <a:gd name="connsiteX13" fmla="*/ 1903920 w 2837334"/>
              <a:gd name="connsiteY13" fmla="*/ 2473488 h 4329871"/>
              <a:gd name="connsiteX14" fmla="*/ 1577180 w 2837334"/>
              <a:gd name="connsiteY14" fmla="*/ 2522639 h 4329871"/>
              <a:gd name="connsiteX15" fmla="*/ 1275339 w 2837334"/>
              <a:gd name="connsiteY15" fmla="*/ 2442740 h 4329871"/>
              <a:gd name="connsiteX16" fmla="*/ 1123332 w 2837334"/>
              <a:gd name="connsiteY16" fmla="*/ 2375833 h 4329871"/>
              <a:gd name="connsiteX17" fmla="*/ 1017886 w 2837334"/>
              <a:gd name="connsiteY17" fmla="*/ 2274064 h 4329871"/>
              <a:gd name="connsiteX18" fmla="*/ 905944 w 2837334"/>
              <a:gd name="connsiteY18" fmla="*/ 2276445 h 4329871"/>
              <a:gd name="connsiteX19" fmla="*/ 691147 w 2837334"/>
              <a:gd name="connsiteY19" fmla="*/ 2200013 h 4329871"/>
              <a:gd name="connsiteX20" fmla="*/ 551485 w 2837334"/>
              <a:gd name="connsiteY20" fmla="*/ 2168179 h 4329871"/>
              <a:gd name="connsiteX21" fmla="*/ 373932 w 2837334"/>
              <a:gd name="connsiteY21" fmla="*/ 2292028 h 4329871"/>
              <a:gd name="connsiteX22" fmla="*/ 259817 w 2837334"/>
              <a:gd name="connsiteY22" fmla="*/ 2487128 h 4329871"/>
              <a:gd name="connsiteX23" fmla="*/ 298795 w 2837334"/>
              <a:gd name="connsiteY23" fmla="*/ 2710157 h 4329871"/>
              <a:gd name="connsiteX24" fmla="*/ 476349 w 2837334"/>
              <a:gd name="connsiteY24" fmla="*/ 2833357 h 4329871"/>
              <a:gd name="connsiteX25" fmla="*/ 698290 w 2837334"/>
              <a:gd name="connsiteY25" fmla="*/ 2851113 h 4329871"/>
              <a:gd name="connsiteX26" fmla="*/ 901829 w 2837334"/>
              <a:gd name="connsiteY26" fmla="*/ 2738731 h 4329871"/>
              <a:gd name="connsiteX27" fmla="*/ 1106663 w 2837334"/>
              <a:gd name="connsiteY27" fmla="*/ 2549272 h 4329871"/>
              <a:gd name="connsiteX28" fmla="*/ 1275339 w 2837334"/>
              <a:gd name="connsiteY28" fmla="*/ 2460495 h 4329871"/>
              <a:gd name="connsiteX29" fmla="*/ 1371907 w 2837334"/>
              <a:gd name="connsiteY29" fmla="*/ 2479984 h 4329871"/>
              <a:gd name="connsiteX30" fmla="*/ 1541669 w 2837334"/>
              <a:gd name="connsiteY30" fmla="*/ 2513761 h 4329871"/>
              <a:gd name="connsiteX31" fmla="*/ 1834632 w 2837334"/>
              <a:gd name="connsiteY31" fmla="*/ 2504884 h 4329871"/>
              <a:gd name="connsiteX32" fmla="*/ 2035349 w 2837334"/>
              <a:gd name="connsiteY32" fmla="*/ 2387739 h 4329871"/>
              <a:gd name="connsiteX33" fmla="*/ 2169163 w 2837334"/>
              <a:gd name="connsiteY33" fmla="*/ 2385358 h 4329871"/>
              <a:gd name="connsiteX34" fmla="*/ 2402803 w 2837334"/>
              <a:gd name="connsiteY34" fmla="*/ 2487128 h 4329871"/>
              <a:gd name="connsiteX35" fmla="*/ 2491580 w 2837334"/>
              <a:gd name="connsiteY35" fmla="*/ 2700192 h 4329871"/>
              <a:gd name="connsiteX36" fmla="*/ 2500457 w 2837334"/>
              <a:gd name="connsiteY36" fmla="*/ 2913256 h 4329871"/>
              <a:gd name="connsiteX37" fmla="*/ 2518213 w 2837334"/>
              <a:gd name="connsiteY37" fmla="*/ 3046421 h 4329871"/>
              <a:gd name="connsiteX38" fmla="*/ 2491580 w 2837334"/>
              <a:gd name="connsiteY38" fmla="*/ 3206219 h 4329871"/>
              <a:gd name="connsiteX39" fmla="*/ 2509335 w 2837334"/>
              <a:gd name="connsiteY39" fmla="*/ 3383773 h 4329871"/>
              <a:gd name="connsiteX40" fmla="*/ 2473824 w 2837334"/>
              <a:gd name="connsiteY40" fmla="*/ 3490305 h 4329871"/>
              <a:gd name="connsiteX41" fmla="*/ 2500457 w 2837334"/>
              <a:gd name="connsiteY41" fmla="*/ 3667858 h 4329871"/>
              <a:gd name="connsiteX42" fmla="*/ 2527090 w 2837334"/>
              <a:gd name="connsiteY42" fmla="*/ 3854289 h 4329871"/>
              <a:gd name="connsiteX43" fmla="*/ 2456069 w 2837334"/>
              <a:gd name="connsiteY43" fmla="*/ 4111742 h 4329871"/>
              <a:gd name="connsiteX44" fmla="*/ 2243005 w 2837334"/>
              <a:gd name="connsiteY44" fmla="*/ 4289295 h 4329871"/>
              <a:gd name="connsiteX45" fmla="*/ 1950042 w 2837334"/>
              <a:gd name="connsiteY45" fmla="*/ 4324806 h 4329871"/>
              <a:gd name="connsiteX46" fmla="*/ 1683712 w 2837334"/>
              <a:gd name="connsiteY46" fmla="*/ 4209396 h 4329871"/>
              <a:gd name="connsiteX47" fmla="*/ 1541669 w 2837334"/>
              <a:gd name="connsiteY47" fmla="*/ 3934188 h 4329871"/>
              <a:gd name="connsiteX48" fmla="*/ 1568302 w 2837334"/>
              <a:gd name="connsiteY48" fmla="*/ 3676736 h 4329871"/>
              <a:gd name="connsiteX49" fmla="*/ 1657079 w 2837334"/>
              <a:gd name="connsiteY49" fmla="*/ 3490305 h 4329871"/>
              <a:gd name="connsiteX50" fmla="*/ 1816877 w 2837334"/>
              <a:gd name="connsiteY50" fmla="*/ 3286118 h 4329871"/>
              <a:gd name="connsiteX51" fmla="*/ 1958919 w 2837334"/>
              <a:gd name="connsiteY51" fmla="*/ 3135198 h 4329871"/>
              <a:gd name="connsiteX52" fmla="*/ 1967797 w 2837334"/>
              <a:gd name="connsiteY52" fmla="*/ 2957645 h 4329871"/>
              <a:gd name="connsiteX53" fmla="*/ 1994430 w 2837334"/>
              <a:gd name="connsiteY53" fmla="*/ 2762336 h 4329871"/>
              <a:gd name="connsiteX54" fmla="*/ 2074329 w 2837334"/>
              <a:gd name="connsiteY54" fmla="*/ 2682437 h 4329871"/>
              <a:gd name="connsiteX55" fmla="*/ 2100962 w 2837334"/>
              <a:gd name="connsiteY55" fmla="*/ 2584783 h 4329871"/>
              <a:gd name="connsiteX56" fmla="*/ 2056574 w 2837334"/>
              <a:gd name="connsiteY56" fmla="*/ 2700192 h 4329871"/>
              <a:gd name="connsiteX57" fmla="*/ 1985552 w 2837334"/>
              <a:gd name="connsiteY57" fmla="*/ 2655804 h 4329871"/>
              <a:gd name="connsiteX58" fmla="*/ 1790244 w 2837334"/>
              <a:gd name="connsiteY58" fmla="*/ 2646926 h 4329871"/>
              <a:gd name="connsiteX59" fmla="*/ 1515036 w 2837334"/>
              <a:gd name="connsiteY59" fmla="*/ 2629171 h 4329871"/>
              <a:gd name="connsiteX60" fmla="*/ 1177685 w 2837334"/>
              <a:gd name="connsiteY60" fmla="*/ 2788969 h 4329871"/>
              <a:gd name="connsiteX61" fmla="*/ 1044519 w 2837334"/>
              <a:gd name="connsiteY61" fmla="*/ 2939889 h 4329871"/>
              <a:gd name="connsiteX62" fmla="*/ 822578 w 2837334"/>
              <a:gd name="connsiteY62" fmla="*/ 3090810 h 4329871"/>
              <a:gd name="connsiteX63" fmla="*/ 520737 w 2837334"/>
              <a:gd name="connsiteY63" fmla="*/ 3117443 h 4329871"/>
              <a:gd name="connsiteX64" fmla="*/ 183386 w 2837334"/>
              <a:gd name="connsiteY64" fmla="*/ 2984278 h 4329871"/>
              <a:gd name="connsiteX65" fmla="*/ 14710 w 2837334"/>
              <a:gd name="connsiteY65" fmla="*/ 2762336 h 4329871"/>
              <a:gd name="connsiteX66" fmla="*/ 14710 w 2837334"/>
              <a:gd name="connsiteY66" fmla="*/ 2531517 h 4329871"/>
              <a:gd name="connsiteX67" fmla="*/ 67976 w 2837334"/>
              <a:gd name="connsiteY67" fmla="*/ 2220798 h 4329871"/>
              <a:gd name="connsiteX68" fmla="*/ 197674 w 2837334"/>
              <a:gd name="connsiteY68" fmla="*/ 2045626 h 4329871"/>
              <a:gd name="connsiteX69" fmla="*/ 391918 w 2837334"/>
              <a:gd name="connsiteY69" fmla="*/ 1927396 h 4329871"/>
              <a:gd name="connsiteX70" fmla="*/ 548687 w 2837334"/>
              <a:gd name="connsiteY70" fmla="*/ 1910103 h 4329871"/>
              <a:gd name="connsiteX71" fmla="*/ 688326 w 2837334"/>
              <a:gd name="connsiteY71" fmla="*/ 1876303 h 4329871"/>
              <a:gd name="connsiteX72" fmla="*/ 893599 w 2837334"/>
              <a:gd name="connsiteY72" fmla="*/ 1883447 h 4329871"/>
              <a:gd name="connsiteX73" fmla="*/ 1088908 w 2837334"/>
              <a:gd name="connsiteY73" fmla="*/ 1927835 h 4329871"/>
              <a:gd name="connsiteX74" fmla="*/ 1213195 w 2837334"/>
              <a:gd name="connsiteY74" fmla="*/ 1865691 h 4329871"/>
              <a:gd name="connsiteX75" fmla="*/ 1426259 w 2837334"/>
              <a:gd name="connsiteY75" fmla="*/ 1688138 h 4329871"/>
              <a:gd name="connsiteX76" fmla="*/ 1603813 w 2837334"/>
              <a:gd name="connsiteY76" fmla="*/ 1466196 h 4329871"/>
              <a:gd name="connsiteX77" fmla="*/ 1799121 w 2837334"/>
              <a:gd name="connsiteY77" fmla="*/ 1137722 h 4329871"/>
              <a:gd name="connsiteX78" fmla="*/ 1861265 w 2837334"/>
              <a:gd name="connsiteY78" fmla="*/ 889148 h 4329871"/>
              <a:gd name="connsiteX79" fmla="*/ 1816877 w 2837334"/>
              <a:gd name="connsiteY79" fmla="*/ 693839 h 4329871"/>
              <a:gd name="connsiteX80" fmla="*/ 1763611 w 2837334"/>
              <a:gd name="connsiteY80" fmla="*/ 436386 h 4329871"/>
              <a:gd name="connsiteX81" fmla="*/ 1736978 w 2837334"/>
              <a:gd name="connsiteY81" fmla="*/ 178934 h 4329871"/>
              <a:gd name="connsiteX82" fmla="*/ 1825754 w 2837334"/>
              <a:gd name="connsiteY82" fmla="*/ 28014 h 4329871"/>
              <a:gd name="connsiteX83" fmla="*/ 1967797 w 2837334"/>
              <a:gd name="connsiteY83" fmla="*/ 10258 h 4329871"/>
              <a:gd name="connsiteX84" fmla="*/ 2056574 w 2837334"/>
              <a:gd name="connsiteY84" fmla="*/ 143423 h 4329871"/>
              <a:gd name="connsiteX85" fmla="*/ 2047696 w 2837334"/>
              <a:gd name="connsiteY85" fmla="*/ 232200 h 4329871"/>
              <a:gd name="connsiteX0" fmla="*/ 2046848 w 2836486"/>
              <a:gd name="connsiteY0" fmla="*/ 232200 h 4329871"/>
              <a:gd name="connsiteX1" fmla="*/ 2020215 w 2836486"/>
              <a:gd name="connsiteY1" fmla="*/ 436386 h 4329871"/>
              <a:gd name="connsiteX2" fmla="*/ 2062223 w 2836486"/>
              <a:gd name="connsiteY2" fmla="*/ 645775 h 4329871"/>
              <a:gd name="connsiteX3" fmla="*/ 2100114 w 2836486"/>
              <a:gd name="connsiteY3" fmla="*/ 711594 h 4329871"/>
              <a:gd name="connsiteX4" fmla="*/ 2224402 w 2836486"/>
              <a:gd name="connsiteY4" fmla="*/ 667206 h 4329871"/>
              <a:gd name="connsiteX5" fmla="*/ 2426853 w 2836486"/>
              <a:gd name="connsiteY5" fmla="*/ 639926 h 4329871"/>
              <a:gd name="connsiteX6" fmla="*/ 2661788 w 2836486"/>
              <a:gd name="connsiteY6" fmla="*/ 752515 h 4329871"/>
              <a:gd name="connsiteX7" fmla="*/ 2812709 w 2836486"/>
              <a:gd name="connsiteY7" fmla="*/ 1016903 h 4329871"/>
              <a:gd name="connsiteX8" fmla="*/ 2819205 w 2836486"/>
              <a:gd name="connsiteY8" fmla="*/ 1341909 h 4329871"/>
              <a:gd name="connsiteX9" fmla="*/ 2647293 w 2836486"/>
              <a:gd name="connsiteY9" fmla="*/ 1659541 h 4329871"/>
              <a:gd name="connsiteX10" fmla="*/ 2459337 w 2836486"/>
              <a:gd name="connsiteY10" fmla="*/ 1832123 h 4329871"/>
              <a:gd name="connsiteX11" fmla="*/ 2339811 w 2836486"/>
              <a:gd name="connsiteY11" fmla="*/ 1998856 h 4329871"/>
              <a:gd name="connsiteX12" fmla="*/ 2153149 w 2836486"/>
              <a:gd name="connsiteY12" fmla="*/ 2243547 h 4329871"/>
              <a:gd name="connsiteX13" fmla="*/ 1903072 w 2836486"/>
              <a:gd name="connsiteY13" fmla="*/ 2473488 h 4329871"/>
              <a:gd name="connsiteX14" fmla="*/ 1576332 w 2836486"/>
              <a:gd name="connsiteY14" fmla="*/ 2522639 h 4329871"/>
              <a:gd name="connsiteX15" fmla="*/ 1274491 w 2836486"/>
              <a:gd name="connsiteY15" fmla="*/ 2442740 h 4329871"/>
              <a:gd name="connsiteX16" fmla="*/ 1122484 w 2836486"/>
              <a:gd name="connsiteY16" fmla="*/ 2375833 h 4329871"/>
              <a:gd name="connsiteX17" fmla="*/ 1017038 w 2836486"/>
              <a:gd name="connsiteY17" fmla="*/ 2274064 h 4329871"/>
              <a:gd name="connsiteX18" fmla="*/ 905096 w 2836486"/>
              <a:gd name="connsiteY18" fmla="*/ 2276445 h 4329871"/>
              <a:gd name="connsiteX19" fmla="*/ 690299 w 2836486"/>
              <a:gd name="connsiteY19" fmla="*/ 2200013 h 4329871"/>
              <a:gd name="connsiteX20" fmla="*/ 550637 w 2836486"/>
              <a:gd name="connsiteY20" fmla="*/ 2168179 h 4329871"/>
              <a:gd name="connsiteX21" fmla="*/ 373084 w 2836486"/>
              <a:gd name="connsiteY21" fmla="*/ 2292028 h 4329871"/>
              <a:gd name="connsiteX22" fmla="*/ 258969 w 2836486"/>
              <a:gd name="connsiteY22" fmla="*/ 2487128 h 4329871"/>
              <a:gd name="connsiteX23" fmla="*/ 297947 w 2836486"/>
              <a:gd name="connsiteY23" fmla="*/ 2710157 h 4329871"/>
              <a:gd name="connsiteX24" fmla="*/ 475501 w 2836486"/>
              <a:gd name="connsiteY24" fmla="*/ 2833357 h 4329871"/>
              <a:gd name="connsiteX25" fmla="*/ 697442 w 2836486"/>
              <a:gd name="connsiteY25" fmla="*/ 2851113 h 4329871"/>
              <a:gd name="connsiteX26" fmla="*/ 900981 w 2836486"/>
              <a:gd name="connsiteY26" fmla="*/ 2738731 h 4329871"/>
              <a:gd name="connsiteX27" fmla="*/ 1105815 w 2836486"/>
              <a:gd name="connsiteY27" fmla="*/ 2549272 h 4329871"/>
              <a:gd name="connsiteX28" fmla="*/ 1274491 w 2836486"/>
              <a:gd name="connsiteY28" fmla="*/ 2460495 h 4329871"/>
              <a:gd name="connsiteX29" fmla="*/ 1371059 w 2836486"/>
              <a:gd name="connsiteY29" fmla="*/ 2479984 h 4329871"/>
              <a:gd name="connsiteX30" fmla="*/ 1540821 w 2836486"/>
              <a:gd name="connsiteY30" fmla="*/ 2513761 h 4329871"/>
              <a:gd name="connsiteX31" fmla="*/ 1833784 w 2836486"/>
              <a:gd name="connsiteY31" fmla="*/ 2504884 h 4329871"/>
              <a:gd name="connsiteX32" fmla="*/ 2034501 w 2836486"/>
              <a:gd name="connsiteY32" fmla="*/ 2387739 h 4329871"/>
              <a:gd name="connsiteX33" fmla="*/ 2168315 w 2836486"/>
              <a:gd name="connsiteY33" fmla="*/ 2385358 h 4329871"/>
              <a:gd name="connsiteX34" fmla="*/ 2401955 w 2836486"/>
              <a:gd name="connsiteY34" fmla="*/ 2487128 h 4329871"/>
              <a:gd name="connsiteX35" fmla="*/ 2490732 w 2836486"/>
              <a:gd name="connsiteY35" fmla="*/ 2700192 h 4329871"/>
              <a:gd name="connsiteX36" fmla="*/ 2499609 w 2836486"/>
              <a:gd name="connsiteY36" fmla="*/ 2913256 h 4329871"/>
              <a:gd name="connsiteX37" fmla="*/ 2517365 w 2836486"/>
              <a:gd name="connsiteY37" fmla="*/ 3046421 h 4329871"/>
              <a:gd name="connsiteX38" fmla="*/ 2490732 w 2836486"/>
              <a:gd name="connsiteY38" fmla="*/ 3206219 h 4329871"/>
              <a:gd name="connsiteX39" fmla="*/ 2508487 w 2836486"/>
              <a:gd name="connsiteY39" fmla="*/ 3383773 h 4329871"/>
              <a:gd name="connsiteX40" fmla="*/ 2472976 w 2836486"/>
              <a:gd name="connsiteY40" fmla="*/ 3490305 h 4329871"/>
              <a:gd name="connsiteX41" fmla="*/ 2499609 w 2836486"/>
              <a:gd name="connsiteY41" fmla="*/ 3667858 h 4329871"/>
              <a:gd name="connsiteX42" fmla="*/ 2526242 w 2836486"/>
              <a:gd name="connsiteY42" fmla="*/ 3854289 h 4329871"/>
              <a:gd name="connsiteX43" fmla="*/ 2455221 w 2836486"/>
              <a:gd name="connsiteY43" fmla="*/ 4111742 h 4329871"/>
              <a:gd name="connsiteX44" fmla="*/ 2242157 w 2836486"/>
              <a:gd name="connsiteY44" fmla="*/ 4289295 h 4329871"/>
              <a:gd name="connsiteX45" fmla="*/ 1949194 w 2836486"/>
              <a:gd name="connsiteY45" fmla="*/ 4324806 h 4329871"/>
              <a:gd name="connsiteX46" fmla="*/ 1682864 w 2836486"/>
              <a:gd name="connsiteY46" fmla="*/ 4209396 h 4329871"/>
              <a:gd name="connsiteX47" fmla="*/ 1540821 w 2836486"/>
              <a:gd name="connsiteY47" fmla="*/ 3934188 h 4329871"/>
              <a:gd name="connsiteX48" fmla="*/ 1567454 w 2836486"/>
              <a:gd name="connsiteY48" fmla="*/ 3676736 h 4329871"/>
              <a:gd name="connsiteX49" fmla="*/ 1656231 w 2836486"/>
              <a:gd name="connsiteY49" fmla="*/ 3490305 h 4329871"/>
              <a:gd name="connsiteX50" fmla="*/ 1816029 w 2836486"/>
              <a:gd name="connsiteY50" fmla="*/ 3286118 h 4329871"/>
              <a:gd name="connsiteX51" fmla="*/ 1958071 w 2836486"/>
              <a:gd name="connsiteY51" fmla="*/ 3135198 h 4329871"/>
              <a:gd name="connsiteX52" fmla="*/ 1966949 w 2836486"/>
              <a:gd name="connsiteY52" fmla="*/ 2957645 h 4329871"/>
              <a:gd name="connsiteX53" fmla="*/ 1993582 w 2836486"/>
              <a:gd name="connsiteY53" fmla="*/ 2762336 h 4329871"/>
              <a:gd name="connsiteX54" fmla="*/ 2073481 w 2836486"/>
              <a:gd name="connsiteY54" fmla="*/ 2682437 h 4329871"/>
              <a:gd name="connsiteX55" fmla="*/ 2100114 w 2836486"/>
              <a:gd name="connsiteY55" fmla="*/ 2584783 h 4329871"/>
              <a:gd name="connsiteX56" fmla="*/ 2055726 w 2836486"/>
              <a:gd name="connsiteY56" fmla="*/ 2700192 h 4329871"/>
              <a:gd name="connsiteX57" fmla="*/ 1984704 w 2836486"/>
              <a:gd name="connsiteY57" fmla="*/ 2655804 h 4329871"/>
              <a:gd name="connsiteX58" fmla="*/ 1789396 w 2836486"/>
              <a:gd name="connsiteY58" fmla="*/ 2646926 h 4329871"/>
              <a:gd name="connsiteX59" fmla="*/ 1514188 w 2836486"/>
              <a:gd name="connsiteY59" fmla="*/ 2629171 h 4329871"/>
              <a:gd name="connsiteX60" fmla="*/ 1176837 w 2836486"/>
              <a:gd name="connsiteY60" fmla="*/ 2788969 h 4329871"/>
              <a:gd name="connsiteX61" fmla="*/ 1043671 w 2836486"/>
              <a:gd name="connsiteY61" fmla="*/ 2939889 h 4329871"/>
              <a:gd name="connsiteX62" fmla="*/ 821730 w 2836486"/>
              <a:gd name="connsiteY62" fmla="*/ 3090810 h 4329871"/>
              <a:gd name="connsiteX63" fmla="*/ 519889 w 2836486"/>
              <a:gd name="connsiteY63" fmla="*/ 3117443 h 4329871"/>
              <a:gd name="connsiteX64" fmla="*/ 182538 w 2836486"/>
              <a:gd name="connsiteY64" fmla="*/ 2984278 h 4329871"/>
              <a:gd name="connsiteX65" fmla="*/ 13862 w 2836486"/>
              <a:gd name="connsiteY65" fmla="*/ 2762336 h 4329871"/>
              <a:gd name="connsiteX66" fmla="*/ 13862 w 2836486"/>
              <a:gd name="connsiteY66" fmla="*/ 2531517 h 4329871"/>
              <a:gd name="connsiteX67" fmla="*/ 48078 w 2836486"/>
              <a:gd name="connsiteY67" fmla="*/ 2251755 h 4329871"/>
              <a:gd name="connsiteX68" fmla="*/ 196826 w 2836486"/>
              <a:gd name="connsiteY68" fmla="*/ 2045626 h 4329871"/>
              <a:gd name="connsiteX69" fmla="*/ 391070 w 2836486"/>
              <a:gd name="connsiteY69" fmla="*/ 1927396 h 4329871"/>
              <a:gd name="connsiteX70" fmla="*/ 547839 w 2836486"/>
              <a:gd name="connsiteY70" fmla="*/ 1910103 h 4329871"/>
              <a:gd name="connsiteX71" fmla="*/ 687478 w 2836486"/>
              <a:gd name="connsiteY71" fmla="*/ 1876303 h 4329871"/>
              <a:gd name="connsiteX72" fmla="*/ 892751 w 2836486"/>
              <a:gd name="connsiteY72" fmla="*/ 1883447 h 4329871"/>
              <a:gd name="connsiteX73" fmla="*/ 1088060 w 2836486"/>
              <a:gd name="connsiteY73" fmla="*/ 1927835 h 4329871"/>
              <a:gd name="connsiteX74" fmla="*/ 1212347 w 2836486"/>
              <a:gd name="connsiteY74" fmla="*/ 1865691 h 4329871"/>
              <a:gd name="connsiteX75" fmla="*/ 1425411 w 2836486"/>
              <a:gd name="connsiteY75" fmla="*/ 1688138 h 4329871"/>
              <a:gd name="connsiteX76" fmla="*/ 1602965 w 2836486"/>
              <a:gd name="connsiteY76" fmla="*/ 1466196 h 4329871"/>
              <a:gd name="connsiteX77" fmla="*/ 1798273 w 2836486"/>
              <a:gd name="connsiteY77" fmla="*/ 1137722 h 4329871"/>
              <a:gd name="connsiteX78" fmla="*/ 1860417 w 2836486"/>
              <a:gd name="connsiteY78" fmla="*/ 889148 h 4329871"/>
              <a:gd name="connsiteX79" fmla="*/ 1816029 w 2836486"/>
              <a:gd name="connsiteY79" fmla="*/ 693839 h 4329871"/>
              <a:gd name="connsiteX80" fmla="*/ 1762763 w 2836486"/>
              <a:gd name="connsiteY80" fmla="*/ 436386 h 4329871"/>
              <a:gd name="connsiteX81" fmla="*/ 1736130 w 2836486"/>
              <a:gd name="connsiteY81" fmla="*/ 178934 h 4329871"/>
              <a:gd name="connsiteX82" fmla="*/ 1824906 w 2836486"/>
              <a:gd name="connsiteY82" fmla="*/ 28014 h 4329871"/>
              <a:gd name="connsiteX83" fmla="*/ 1966949 w 2836486"/>
              <a:gd name="connsiteY83" fmla="*/ 10258 h 4329871"/>
              <a:gd name="connsiteX84" fmla="*/ 2055726 w 2836486"/>
              <a:gd name="connsiteY84" fmla="*/ 143423 h 4329871"/>
              <a:gd name="connsiteX85" fmla="*/ 2046848 w 2836486"/>
              <a:gd name="connsiteY85" fmla="*/ 232200 h 4329871"/>
              <a:gd name="connsiteX0" fmla="*/ 2034627 w 2824265"/>
              <a:gd name="connsiteY0" fmla="*/ 232200 h 4329871"/>
              <a:gd name="connsiteX1" fmla="*/ 2007994 w 2824265"/>
              <a:gd name="connsiteY1" fmla="*/ 436386 h 4329871"/>
              <a:gd name="connsiteX2" fmla="*/ 2050002 w 2824265"/>
              <a:gd name="connsiteY2" fmla="*/ 645775 h 4329871"/>
              <a:gd name="connsiteX3" fmla="*/ 2087893 w 2824265"/>
              <a:gd name="connsiteY3" fmla="*/ 711594 h 4329871"/>
              <a:gd name="connsiteX4" fmla="*/ 2212181 w 2824265"/>
              <a:gd name="connsiteY4" fmla="*/ 667206 h 4329871"/>
              <a:gd name="connsiteX5" fmla="*/ 2414632 w 2824265"/>
              <a:gd name="connsiteY5" fmla="*/ 639926 h 4329871"/>
              <a:gd name="connsiteX6" fmla="*/ 2649567 w 2824265"/>
              <a:gd name="connsiteY6" fmla="*/ 752515 h 4329871"/>
              <a:gd name="connsiteX7" fmla="*/ 2800488 w 2824265"/>
              <a:gd name="connsiteY7" fmla="*/ 1016903 h 4329871"/>
              <a:gd name="connsiteX8" fmla="*/ 2806984 w 2824265"/>
              <a:gd name="connsiteY8" fmla="*/ 1341909 h 4329871"/>
              <a:gd name="connsiteX9" fmla="*/ 2635072 w 2824265"/>
              <a:gd name="connsiteY9" fmla="*/ 1659541 h 4329871"/>
              <a:gd name="connsiteX10" fmla="*/ 2447116 w 2824265"/>
              <a:gd name="connsiteY10" fmla="*/ 1832123 h 4329871"/>
              <a:gd name="connsiteX11" fmla="*/ 2327590 w 2824265"/>
              <a:gd name="connsiteY11" fmla="*/ 1998856 h 4329871"/>
              <a:gd name="connsiteX12" fmla="*/ 2140928 w 2824265"/>
              <a:gd name="connsiteY12" fmla="*/ 2243547 h 4329871"/>
              <a:gd name="connsiteX13" fmla="*/ 1890851 w 2824265"/>
              <a:gd name="connsiteY13" fmla="*/ 2473488 h 4329871"/>
              <a:gd name="connsiteX14" fmla="*/ 1564111 w 2824265"/>
              <a:gd name="connsiteY14" fmla="*/ 2522639 h 4329871"/>
              <a:gd name="connsiteX15" fmla="*/ 1262270 w 2824265"/>
              <a:gd name="connsiteY15" fmla="*/ 2442740 h 4329871"/>
              <a:gd name="connsiteX16" fmla="*/ 1110263 w 2824265"/>
              <a:gd name="connsiteY16" fmla="*/ 2375833 h 4329871"/>
              <a:gd name="connsiteX17" fmla="*/ 1004817 w 2824265"/>
              <a:gd name="connsiteY17" fmla="*/ 2274064 h 4329871"/>
              <a:gd name="connsiteX18" fmla="*/ 892875 w 2824265"/>
              <a:gd name="connsiteY18" fmla="*/ 2276445 h 4329871"/>
              <a:gd name="connsiteX19" fmla="*/ 678078 w 2824265"/>
              <a:gd name="connsiteY19" fmla="*/ 2200013 h 4329871"/>
              <a:gd name="connsiteX20" fmla="*/ 538416 w 2824265"/>
              <a:gd name="connsiteY20" fmla="*/ 2168179 h 4329871"/>
              <a:gd name="connsiteX21" fmla="*/ 360863 w 2824265"/>
              <a:gd name="connsiteY21" fmla="*/ 2292028 h 4329871"/>
              <a:gd name="connsiteX22" fmla="*/ 246748 w 2824265"/>
              <a:gd name="connsiteY22" fmla="*/ 2487128 h 4329871"/>
              <a:gd name="connsiteX23" fmla="*/ 285726 w 2824265"/>
              <a:gd name="connsiteY23" fmla="*/ 2710157 h 4329871"/>
              <a:gd name="connsiteX24" fmla="*/ 463280 w 2824265"/>
              <a:gd name="connsiteY24" fmla="*/ 2833357 h 4329871"/>
              <a:gd name="connsiteX25" fmla="*/ 685221 w 2824265"/>
              <a:gd name="connsiteY25" fmla="*/ 2851113 h 4329871"/>
              <a:gd name="connsiteX26" fmla="*/ 888760 w 2824265"/>
              <a:gd name="connsiteY26" fmla="*/ 2738731 h 4329871"/>
              <a:gd name="connsiteX27" fmla="*/ 1093594 w 2824265"/>
              <a:gd name="connsiteY27" fmla="*/ 2549272 h 4329871"/>
              <a:gd name="connsiteX28" fmla="*/ 1262270 w 2824265"/>
              <a:gd name="connsiteY28" fmla="*/ 2460495 h 4329871"/>
              <a:gd name="connsiteX29" fmla="*/ 1358838 w 2824265"/>
              <a:gd name="connsiteY29" fmla="*/ 2479984 h 4329871"/>
              <a:gd name="connsiteX30" fmla="*/ 1528600 w 2824265"/>
              <a:gd name="connsiteY30" fmla="*/ 2513761 h 4329871"/>
              <a:gd name="connsiteX31" fmla="*/ 1821563 w 2824265"/>
              <a:gd name="connsiteY31" fmla="*/ 2504884 h 4329871"/>
              <a:gd name="connsiteX32" fmla="*/ 2022280 w 2824265"/>
              <a:gd name="connsiteY32" fmla="*/ 2387739 h 4329871"/>
              <a:gd name="connsiteX33" fmla="*/ 2156094 w 2824265"/>
              <a:gd name="connsiteY33" fmla="*/ 2385358 h 4329871"/>
              <a:gd name="connsiteX34" fmla="*/ 2389734 w 2824265"/>
              <a:gd name="connsiteY34" fmla="*/ 2487128 h 4329871"/>
              <a:gd name="connsiteX35" fmla="*/ 2478511 w 2824265"/>
              <a:gd name="connsiteY35" fmla="*/ 2700192 h 4329871"/>
              <a:gd name="connsiteX36" fmla="*/ 2487388 w 2824265"/>
              <a:gd name="connsiteY36" fmla="*/ 2913256 h 4329871"/>
              <a:gd name="connsiteX37" fmla="*/ 2505144 w 2824265"/>
              <a:gd name="connsiteY37" fmla="*/ 3046421 h 4329871"/>
              <a:gd name="connsiteX38" fmla="*/ 2478511 w 2824265"/>
              <a:gd name="connsiteY38" fmla="*/ 3206219 h 4329871"/>
              <a:gd name="connsiteX39" fmla="*/ 2496266 w 2824265"/>
              <a:gd name="connsiteY39" fmla="*/ 3383773 h 4329871"/>
              <a:gd name="connsiteX40" fmla="*/ 2460755 w 2824265"/>
              <a:gd name="connsiteY40" fmla="*/ 3490305 h 4329871"/>
              <a:gd name="connsiteX41" fmla="*/ 2487388 w 2824265"/>
              <a:gd name="connsiteY41" fmla="*/ 3667858 h 4329871"/>
              <a:gd name="connsiteX42" fmla="*/ 2514021 w 2824265"/>
              <a:gd name="connsiteY42" fmla="*/ 3854289 h 4329871"/>
              <a:gd name="connsiteX43" fmla="*/ 2443000 w 2824265"/>
              <a:gd name="connsiteY43" fmla="*/ 4111742 h 4329871"/>
              <a:gd name="connsiteX44" fmla="*/ 2229936 w 2824265"/>
              <a:gd name="connsiteY44" fmla="*/ 4289295 h 4329871"/>
              <a:gd name="connsiteX45" fmla="*/ 1936973 w 2824265"/>
              <a:gd name="connsiteY45" fmla="*/ 4324806 h 4329871"/>
              <a:gd name="connsiteX46" fmla="*/ 1670643 w 2824265"/>
              <a:gd name="connsiteY46" fmla="*/ 4209396 h 4329871"/>
              <a:gd name="connsiteX47" fmla="*/ 1528600 w 2824265"/>
              <a:gd name="connsiteY47" fmla="*/ 3934188 h 4329871"/>
              <a:gd name="connsiteX48" fmla="*/ 1555233 w 2824265"/>
              <a:gd name="connsiteY48" fmla="*/ 3676736 h 4329871"/>
              <a:gd name="connsiteX49" fmla="*/ 1644010 w 2824265"/>
              <a:gd name="connsiteY49" fmla="*/ 3490305 h 4329871"/>
              <a:gd name="connsiteX50" fmla="*/ 1803808 w 2824265"/>
              <a:gd name="connsiteY50" fmla="*/ 3286118 h 4329871"/>
              <a:gd name="connsiteX51" fmla="*/ 1945850 w 2824265"/>
              <a:gd name="connsiteY51" fmla="*/ 3135198 h 4329871"/>
              <a:gd name="connsiteX52" fmla="*/ 1954728 w 2824265"/>
              <a:gd name="connsiteY52" fmla="*/ 2957645 h 4329871"/>
              <a:gd name="connsiteX53" fmla="*/ 1981361 w 2824265"/>
              <a:gd name="connsiteY53" fmla="*/ 2762336 h 4329871"/>
              <a:gd name="connsiteX54" fmla="*/ 2061260 w 2824265"/>
              <a:gd name="connsiteY54" fmla="*/ 2682437 h 4329871"/>
              <a:gd name="connsiteX55" fmla="*/ 2087893 w 2824265"/>
              <a:gd name="connsiteY55" fmla="*/ 2584783 h 4329871"/>
              <a:gd name="connsiteX56" fmla="*/ 2043505 w 2824265"/>
              <a:gd name="connsiteY56" fmla="*/ 2700192 h 4329871"/>
              <a:gd name="connsiteX57" fmla="*/ 1972483 w 2824265"/>
              <a:gd name="connsiteY57" fmla="*/ 2655804 h 4329871"/>
              <a:gd name="connsiteX58" fmla="*/ 1777175 w 2824265"/>
              <a:gd name="connsiteY58" fmla="*/ 2646926 h 4329871"/>
              <a:gd name="connsiteX59" fmla="*/ 1501967 w 2824265"/>
              <a:gd name="connsiteY59" fmla="*/ 2629171 h 4329871"/>
              <a:gd name="connsiteX60" fmla="*/ 1164616 w 2824265"/>
              <a:gd name="connsiteY60" fmla="*/ 2788969 h 4329871"/>
              <a:gd name="connsiteX61" fmla="*/ 1031450 w 2824265"/>
              <a:gd name="connsiteY61" fmla="*/ 2939889 h 4329871"/>
              <a:gd name="connsiteX62" fmla="*/ 809509 w 2824265"/>
              <a:gd name="connsiteY62" fmla="*/ 3090810 h 4329871"/>
              <a:gd name="connsiteX63" fmla="*/ 507668 w 2824265"/>
              <a:gd name="connsiteY63" fmla="*/ 3117443 h 4329871"/>
              <a:gd name="connsiteX64" fmla="*/ 170317 w 2824265"/>
              <a:gd name="connsiteY64" fmla="*/ 2984278 h 4329871"/>
              <a:gd name="connsiteX65" fmla="*/ 23072 w 2824265"/>
              <a:gd name="connsiteY65" fmla="*/ 2790911 h 4329871"/>
              <a:gd name="connsiteX66" fmla="*/ 1641 w 2824265"/>
              <a:gd name="connsiteY66" fmla="*/ 2531517 h 4329871"/>
              <a:gd name="connsiteX67" fmla="*/ 35857 w 2824265"/>
              <a:gd name="connsiteY67" fmla="*/ 2251755 h 4329871"/>
              <a:gd name="connsiteX68" fmla="*/ 184605 w 2824265"/>
              <a:gd name="connsiteY68" fmla="*/ 2045626 h 4329871"/>
              <a:gd name="connsiteX69" fmla="*/ 378849 w 2824265"/>
              <a:gd name="connsiteY69" fmla="*/ 1927396 h 4329871"/>
              <a:gd name="connsiteX70" fmla="*/ 535618 w 2824265"/>
              <a:gd name="connsiteY70" fmla="*/ 1910103 h 4329871"/>
              <a:gd name="connsiteX71" fmla="*/ 675257 w 2824265"/>
              <a:gd name="connsiteY71" fmla="*/ 1876303 h 4329871"/>
              <a:gd name="connsiteX72" fmla="*/ 880530 w 2824265"/>
              <a:gd name="connsiteY72" fmla="*/ 1883447 h 4329871"/>
              <a:gd name="connsiteX73" fmla="*/ 1075839 w 2824265"/>
              <a:gd name="connsiteY73" fmla="*/ 1927835 h 4329871"/>
              <a:gd name="connsiteX74" fmla="*/ 1200126 w 2824265"/>
              <a:gd name="connsiteY74" fmla="*/ 1865691 h 4329871"/>
              <a:gd name="connsiteX75" fmla="*/ 1413190 w 2824265"/>
              <a:gd name="connsiteY75" fmla="*/ 1688138 h 4329871"/>
              <a:gd name="connsiteX76" fmla="*/ 1590744 w 2824265"/>
              <a:gd name="connsiteY76" fmla="*/ 1466196 h 4329871"/>
              <a:gd name="connsiteX77" fmla="*/ 1786052 w 2824265"/>
              <a:gd name="connsiteY77" fmla="*/ 1137722 h 4329871"/>
              <a:gd name="connsiteX78" fmla="*/ 1848196 w 2824265"/>
              <a:gd name="connsiteY78" fmla="*/ 889148 h 4329871"/>
              <a:gd name="connsiteX79" fmla="*/ 1803808 w 2824265"/>
              <a:gd name="connsiteY79" fmla="*/ 693839 h 4329871"/>
              <a:gd name="connsiteX80" fmla="*/ 1750542 w 2824265"/>
              <a:gd name="connsiteY80" fmla="*/ 436386 h 4329871"/>
              <a:gd name="connsiteX81" fmla="*/ 1723909 w 2824265"/>
              <a:gd name="connsiteY81" fmla="*/ 178934 h 4329871"/>
              <a:gd name="connsiteX82" fmla="*/ 1812685 w 2824265"/>
              <a:gd name="connsiteY82" fmla="*/ 28014 h 4329871"/>
              <a:gd name="connsiteX83" fmla="*/ 1954728 w 2824265"/>
              <a:gd name="connsiteY83" fmla="*/ 10258 h 4329871"/>
              <a:gd name="connsiteX84" fmla="*/ 2043505 w 2824265"/>
              <a:gd name="connsiteY84" fmla="*/ 143423 h 4329871"/>
              <a:gd name="connsiteX85" fmla="*/ 2034627 w 2824265"/>
              <a:gd name="connsiteY85" fmla="*/ 232200 h 4329871"/>
              <a:gd name="connsiteX0" fmla="*/ 2035085 w 2824723"/>
              <a:gd name="connsiteY0" fmla="*/ 232200 h 4329871"/>
              <a:gd name="connsiteX1" fmla="*/ 2008452 w 2824723"/>
              <a:gd name="connsiteY1" fmla="*/ 436386 h 4329871"/>
              <a:gd name="connsiteX2" fmla="*/ 2050460 w 2824723"/>
              <a:gd name="connsiteY2" fmla="*/ 645775 h 4329871"/>
              <a:gd name="connsiteX3" fmla="*/ 2088351 w 2824723"/>
              <a:gd name="connsiteY3" fmla="*/ 711594 h 4329871"/>
              <a:gd name="connsiteX4" fmla="*/ 2212639 w 2824723"/>
              <a:gd name="connsiteY4" fmla="*/ 667206 h 4329871"/>
              <a:gd name="connsiteX5" fmla="*/ 2415090 w 2824723"/>
              <a:gd name="connsiteY5" fmla="*/ 639926 h 4329871"/>
              <a:gd name="connsiteX6" fmla="*/ 2650025 w 2824723"/>
              <a:gd name="connsiteY6" fmla="*/ 752515 h 4329871"/>
              <a:gd name="connsiteX7" fmla="*/ 2800946 w 2824723"/>
              <a:gd name="connsiteY7" fmla="*/ 1016903 h 4329871"/>
              <a:gd name="connsiteX8" fmla="*/ 2807442 w 2824723"/>
              <a:gd name="connsiteY8" fmla="*/ 1341909 h 4329871"/>
              <a:gd name="connsiteX9" fmla="*/ 2635530 w 2824723"/>
              <a:gd name="connsiteY9" fmla="*/ 1659541 h 4329871"/>
              <a:gd name="connsiteX10" fmla="*/ 2447574 w 2824723"/>
              <a:gd name="connsiteY10" fmla="*/ 1832123 h 4329871"/>
              <a:gd name="connsiteX11" fmla="*/ 2328048 w 2824723"/>
              <a:gd name="connsiteY11" fmla="*/ 1998856 h 4329871"/>
              <a:gd name="connsiteX12" fmla="*/ 2141386 w 2824723"/>
              <a:gd name="connsiteY12" fmla="*/ 2243547 h 4329871"/>
              <a:gd name="connsiteX13" fmla="*/ 1891309 w 2824723"/>
              <a:gd name="connsiteY13" fmla="*/ 2473488 h 4329871"/>
              <a:gd name="connsiteX14" fmla="*/ 1564569 w 2824723"/>
              <a:gd name="connsiteY14" fmla="*/ 2522639 h 4329871"/>
              <a:gd name="connsiteX15" fmla="*/ 1262728 w 2824723"/>
              <a:gd name="connsiteY15" fmla="*/ 2442740 h 4329871"/>
              <a:gd name="connsiteX16" fmla="*/ 1110721 w 2824723"/>
              <a:gd name="connsiteY16" fmla="*/ 2375833 h 4329871"/>
              <a:gd name="connsiteX17" fmla="*/ 1005275 w 2824723"/>
              <a:gd name="connsiteY17" fmla="*/ 2274064 h 4329871"/>
              <a:gd name="connsiteX18" fmla="*/ 893333 w 2824723"/>
              <a:gd name="connsiteY18" fmla="*/ 2276445 h 4329871"/>
              <a:gd name="connsiteX19" fmla="*/ 678536 w 2824723"/>
              <a:gd name="connsiteY19" fmla="*/ 2200013 h 4329871"/>
              <a:gd name="connsiteX20" fmla="*/ 538874 w 2824723"/>
              <a:gd name="connsiteY20" fmla="*/ 2168179 h 4329871"/>
              <a:gd name="connsiteX21" fmla="*/ 361321 w 2824723"/>
              <a:gd name="connsiteY21" fmla="*/ 2292028 h 4329871"/>
              <a:gd name="connsiteX22" fmla="*/ 247206 w 2824723"/>
              <a:gd name="connsiteY22" fmla="*/ 2487128 h 4329871"/>
              <a:gd name="connsiteX23" fmla="*/ 286184 w 2824723"/>
              <a:gd name="connsiteY23" fmla="*/ 2710157 h 4329871"/>
              <a:gd name="connsiteX24" fmla="*/ 463738 w 2824723"/>
              <a:gd name="connsiteY24" fmla="*/ 2833357 h 4329871"/>
              <a:gd name="connsiteX25" fmla="*/ 685679 w 2824723"/>
              <a:gd name="connsiteY25" fmla="*/ 2851113 h 4329871"/>
              <a:gd name="connsiteX26" fmla="*/ 889218 w 2824723"/>
              <a:gd name="connsiteY26" fmla="*/ 2738731 h 4329871"/>
              <a:gd name="connsiteX27" fmla="*/ 1094052 w 2824723"/>
              <a:gd name="connsiteY27" fmla="*/ 2549272 h 4329871"/>
              <a:gd name="connsiteX28" fmla="*/ 1262728 w 2824723"/>
              <a:gd name="connsiteY28" fmla="*/ 2460495 h 4329871"/>
              <a:gd name="connsiteX29" fmla="*/ 1359296 w 2824723"/>
              <a:gd name="connsiteY29" fmla="*/ 2479984 h 4329871"/>
              <a:gd name="connsiteX30" fmla="*/ 1529058 w 2824723"/>
              <a:gd name="connsiteY30" fmla="*/ 2513761 h 4329871"/>
              <a:gd name="connsiteX31" fmla="*/ 1822021 w 2824723"/>
              <a:gd name="connsiteY31" fmla="*/ 2504884 h 4329871"/>
              <a:gd name="connsiteX32" fmla="*/ 2022738 w 2824723"/>
              <a:gd name="connsiteY32" fmla="*/ 2387739 h 4329871"/>
              <a:gd name="connsiteX33" fmla="*/ 2156552 w 2824723"/>
              <a:gd name="connsiteY33" fmla="*/ 2385358 h 4329871"/>
              <a:gd name="connsiteX34" fmla="*/ 2390192 w 2824723"/>
              <a:gd name="connsiteY34" fmla="*/ 2487128 h 4329871"/>
              <a:gd name="connsiteX35" fmla="*/ 2478969 w 2824723"/>
              <a:gd name="connsiteY35" fmla="*/ 2700192 h 4329871"/>
              <a:gd name="connsiteX36" fmla="*/ 2487846 w 2824723"/>
              <a:gd name="connsiteY36" fmla="*/ 2913256 h 4329871"/>
              <a:gd name="connsiteX37" fmla="*/ 2505602 w 2824723"/>
              <a:gd name="connsiteY37" fmla="*/ 3046421 h 4329871"/>
              <a:gd name="connsiteX38" fmla="*/ 2478969 w 2824723"/>
              <a:gd name="connsiteY38" fmla="*/ 3206219 h 4329871"/>
              <a:gd name="connsiteX39" fmla="*/ 2496724 w 2824723"/>
              <a:gd name="connsiteY39" fmla="*/ 3383773 h 4329871"/>
              <a:gd name="connsiteX40" fmla="*/ 2461213 w 2824723"/>
              <a:gd name="connsiteY40" fmla="*/ 3490305 h 4329871"/>
              <a:gd name="connsiteX41" fmla="*/ 2487846 w 2824723"/>
              <a:gd name="connsiteY41" fmla="*/ 3667858 h 4329871"/>
              <a:gd name="connsiteX42" fmla="*/ 2514479 w 2824723"/>
              <a:gd name="connsiteY42" fmla="*/ 3854289 h 4329871"/>
              <a:gd name="connsiteX43" fmla="*/ 2443458 w 2824723"/>
              <a:gd name="connsiteY43" fmla="*/ 4111742 h 4329871"/>
              <a:gd name="connsiteX44" fmla="*/ 2230394 w 2824723"/>
              <a:gd name="connsiteY44" fmla="*/ 4289295 h 4329871"/>
              <a:gd name="connsiteX45" fmla="*/ 1937431 w 2824723"/>
              <a:gd name="connsiteY45" fmla="*/ 4324806 h 4329871"/>
              <a:gd name="connsiteX46" fmla="*/ 1671101 w 2824723"/>
              <a:gd name="connsiteY46" fmla="*/ 4209396 h 4329871"/>
              <a:gd name="connsiteX47" fmla="*/ 1529058 w 2824723"/>
              <a:gd name="connsiteY47" fmla="*/ 3934188 h 4329871"/>
              <a:gd name="connsiteX48" fmla="*/ 1555691 w 2824723"/>
              <a:gd name="connsiteY48" fmla="*/ 3676736 h 4329871"/>
              <a:gd name="connsiteX49" fmla="*/ 1644468 w 2824723"/>
              <a:gd name="connsiteY49" fmla="*/ 3490305 h 4329871"/>
              <a:gd name="connsiteX50" fmla="*/ 1804266 w 2824723"/>
              <a:gd name="connsiteY50" fmla="*/ 3286118 h 4329871"/>
              <a:gd name="connsiteX51" fmla="*/ 1946308 w 2824723"/>
              <a:gd name="connsiteY51" fmla="*/ 3135198 h 4329871"/>
              <a:gd name="connsiteX52" fmla="*/ 1955186 w 2824723"/>
              <a:gd name="connsiteY52" fmla="*/ 2957645 h 4329871"/>
              <a:gd name="connsiteX53" fmla="*/ 1981819 w 2824723"/>
              <a:gd name="connsiteY53" fmla="*/ 2762336 h 4329871"/>
              <a:gd name="connsiteX54" fmla="*/ 2061718 w 2824723"/>
              <a:gd name="connsiteY54" fmla="*/ 2682437 h 4329871"/>
              <a:gd name="connsiteX55" fmla="*/ 2088351 w 2824723"/>
              <a:gd name="connsiteY55" fmla="*/ 2584783 h 4329871"/>
              <a:gd name="connsiteX56" fmla="*/ 2043963 w 2824723"/>
              <a:gd name="connsiteY56" fmla="*/ 2700192 h 4329871"/>
              <a:gd name="connsiteX57" fmla="*/ 1972941 w 2824723"/>
              <a:gd name="connsiteY57" fmla="*/ 2655804 h 4329871"/>
              <a:gd name="connsiteX58" fmla="*/ 1777633 w 2824723"/>
              <a:gd name="connsiteY58" fmla="*/ 2646926 h 4329871"/>
              <a:gd name="connsiteX59" fmla="*/ 1502425 w 2824723"/>
              <a:gd name="connsiteY59" fmla="*/ 2629171 h 4329871"/>
              <a:gd name="connsiteX60" fmla="*/ 1165074 w 2824723"/>
              <a:gd name="connsiteY60" fmla="*/ 2788969 h 4329871"/>
              <a:gd name="connsiteX61" fmla="*/ 1031908 w 2824723"/>
              <a:gd name="connsiteY61" fmla="*/ 2939889 h 4329871"/>
              <a:gd name="connsiteX62" fmla="*/ 809967 w 2824723"/>
              <a:gd name="connsiteY62" fmla="*/ 3090810 h 4329871"/>
              <a:gd name="connsiteX63" fmla="*/ 508126 w 2824723"/>
              <a:gd name="connsiteY63" fmla="*/ 3117443 h 4329871"/>
              <a:gd name="connsiteX64" fmla="*/ 182682 w 2824723"/>
              <a:gd name="connsiteY64" fmla="*/ 2996185 h 4329871"/>
              <a:gd name="connsiteX65" fmla="*/ 23530 w 2824723"/>
              <a:gd name="connsiteY65" fmla="*/ 2790911 h 4329871"/>
              <a:gd name="connsiteX66" fmla="*/ 2099 w 2824723"/>
              <a:gd name="connsiteY66" fmla="*/ 2531517 h 4329871"/>
              <a:gd name="connsiteX67" fmla="*/ 36315 w 2824723"/>
              <a:gd name="connsiteY67" fmla="*/ 2251755 h 4329871"/>
              <a:gd name="connsiteX68" fmla="*/ 185063 w 2824723"/>
              <a:gd name="connsiteY68" fmla="*/ 2045626 h 4329871"/>
              <a:gd name="connsiteX69" fmla="*/ 379307 w 2824723"/>
              <a:gd name="connsiteY69" fmla="*/ 1927396 h 4329871"/>
              <a:gd name="connsiteX70" fmla="*/ 536076 w 2824723"/>
              <a:gd name="connsiteY70" fmla="*/ 1910103 h 4329871"/>
              <a:gd name="connsiteX71" fmla="*/ 675715 w 2824723"/>
              <a:gd name="connsiteY71" fmla="*/ 1876303 h 4329871"/>
              <a:gd name="connsiteX72" fmla="*/ 880988 w 2824723"/>
              <a:gd name="connsiteY72" fmla="*/ 1883447 h 4329871"/>
              <a:gd name="connsiteX73" fmla="*/ 1076297 w 2824723"/>
              <a:gd name="connsiteY73" fmla="*/ 1927835 h 4329871"/>
              <a:gd name="connsiteX74" fmla="*/ 1200584 w 2824723"/>
              <a:gd name="connsiteY74" fmla="*/ 1865691 h 4329871"/>
              <a:gd name="connsiteX75" fmla="*/ 1413648 w 2824723"/>
              <a:gd name="connsiteY75" fmla="*/ 1688138 h 4329871"/>
              <a:gd name="connsiteX76" fmla="*/ 1591202 w 2824723"/>
              <a:gd name="connsiteY76" fmla="*/ 1466196 h 4329871"/>
              <a:gd name="connsiteX77" fmla="*/ 1786510 w 2824723"/>
              <a:gd name="connsiteY77" fmla="*/ 1137722 h 4329871"/>
              <a:gd name="connsiteX78" fmla="*/ 1848654 w 2824723"/>
              <a:gd name="connsiteY78" fmla="*/ 889148 h 4329871"/>
              <a:gd name="connsiteX79" fmla="*/ 1804266 w 2824723"/>
              <a:gd name="connsiteY79" fmla="*/ 693839 h 4329871"/>
              <a:gd name="connsiteX80" fmla="*/ 1751000 w 2824723"/>
              <a:gd name="connsiteY80" fmla="*/ 436386 h 4329871"/>
              <a:gd name="connsiteX81" fmla="*/ 1724367 w 2824723"/>
              <a:gd name="connsiteY81" fmla="*/ 178934 h 4329871"/>
              <a:gd name="connsiteX82" fmla="*/ 1813143 w 2824723"/>
              <a:gd name="connsiteY82" fmla="*/ 28014 h 4329871"/>
              <a:gd name="connsiteX83" fmla="*/ 1955186 w 2824723"/>
              <a:gd name="connsiteY83" fmla="*/ 10258 h 4329871"/>
              <a:gd name="connsiteX84" fmla="*/ 2043963 w 2824723"/>
              <a:gd name="connsiteY84" fmla="*/ 143423 h 4329871"/>
              <a:gd name="connsiteX85" fmla="*/ 2035085 w 2824723"/>
              <a:gd name="connsiteY85" fmla="*/ 232200 h 4329871"/>
              <a:gd name="connsiteX0" fmla="*/ 2035085 w 2824723"/>
              <a:gd name="connsiteY0" fmla="*/ 232200 h 4329871"/>
              <a:gd name="connsiteX1" fmla="*/ 2008452 w 2824723"/>
              <a:gd name="connsiteY1" fmla="*/ 436386 h 4329871"/>
              <a:gd name="connsiteX2" fmla="*/ 2050460 w 2824723"/>
              <a:gd name="connsiteY2" fmla="*/ 645775 h 4329871"/>
              <a:gd name="connsiteX3" fmla="*/ 2088351 w 2824723"/>
              <a:gd name="connsiteY3" fmla="*/ 711594 h 4329871"/>
              <a:gd name="connsiteX4" fmla="*/ 2212639 w 2824723"/>
              <a:gd name="connsiteY4" fmla="*/ 667206 h 4329871"/>
              <a:gd name="connsiteX5" fmla="*/ 2415090 w 2824723"/>
              <a:gd name="connsiteY5" fmla="*/ 639926 h 4329871"/>
              <a:gd name="connsiteX6" fmla="*/ 2650025 w 2824723"/>
              <a:gd name="connsiteY6" fmla="*/ 752515 h 4329871"/>
              <a:gd name="connsiteX7" fmla="*/ 2800946 w 2824723"/>
              <a:gd name="connsiteY7" fmla="*/ 1016903 h 4329871"/>
              <a:gd name="connsiteX8" fmla="*/ 2807442 w 2824723"/>
              <a:gd name="connsiteY8" fmla="*/ 1341909 h 4329871"/>
              <a:gd name="connsiteX9" fmla="*/ 2635530 w 2824723"/>
              <a:gd name="connsiteY9" fmla="*/ 1659541 h 4329871"/>
              <a:gd name="connsiteX10" fmla="*/ 2447574 w 2824723"/>
              <a:gd name="connsiteY10" fmla="*/ 1832123 h 4329871"/>
              <a:gd name="connsiteX11" fmla="*/ 2328048 w 2824723"/>
              <a:gd name="connsiteY11" fmla="*/ 1998856 h 4329871"/>
              <a:gd name="connsiteX12" fmla="*/ 2141386 w 2824723"/>
              <a:gd name="connsiteY12" fmla="*/ 2243547 h 4329871"/>
              <a:gd name="connsiteX13" fmla="*/ 1891309 w 2824723"/>
              <a:gd name="connsiteY13" fmla="*/ 2473488 h 4329871"/>
              <a:gd name="connsiteX14" fmla="*/ 1564569 w 2824723"/>
              <a:gd name="connsiteY14" fmla="*/ 2522639 h 4329871"/>
              <a:gd name="connsiteX15" fmla="*/ 1262728 w 2824723"/>
              <a:gd name="connsiteY15" fmla="*/ 2442740 h 4329871"/>
              <a:gd name="connsiteX16" fmla="*/ 1110721 w 2824723"/>
              <a:gd name="connsiteY16" fmla="*/ 2375833 h 4329871"/>
              <a:gd name="connsiteX17" fmla="*/ 1005275 w 2824723"/>
              <a:gd name="connsiteY17" fmla="*/ 2274064 h 4329871"/>
              <a:gd name="connsiteX18" fmla="*/ 893333 w 2824723"/>
              <a:gd name="connsiteY18" fmla="*/ 2276445 h 4329871"/>
              <a:gd name="connsiteX19" fmla="*/ 678536 w 2824723"/>
              <a:gd name="connsiteY19" fmla="*/ 2200013 h 4329871"/>
              <a:gd name="connsiteX20" fmla="*/ 538874 w 2824723"/>
              <a:gd name="connsiteY20" fmla="*/ 2168179 h 4329871"/>
              <a:gd name="connsiteX21" fmla="*/ 361321 w 2824723"/>
              <a:gd name="connsiteY21" fmla="*/ 2292028 h 4329871"/>
              <a:gd name="connsiteX22" fmla="*/ 247206 w 2824723"/>
              <a:gd name="connsiteY22" fmla="*/ 2487128 h 4329871"/>
              <a:gd name="connsiteX23" fmla="*/ 286184 w 2824723"/>
              <a:gd name="connsiteY23" fmla="*/ 2710157 h 4329871"/>
              <a:gd name="connsiteX24" fmla="*/ 463738 w 2824723"/>
              <a:gd name="connsiteY24" fmla="*/ 2833357 h 4329871"/>
              <a:gd name="connsiteX25" fmla="*/ 685679 w 2824723"/>
              <a:gd name="connsiteY25" fmla="*/ 2851113 h 4329871"/>
              <a:gd name="connsiteX26" fmla="*/ 889218 w 2824723"/>
              <a:gd name="connsiteY26" fmla="*/ 2738731 h 4329871"/>
              <a:gd name="connsiteX27" fmla="*/ 1094052 w 2824723"/>
              <a:gd name="connsiteY27" fmla="*/ 2549272 h 4329871"/>
              <a:gd name="connsiteX28" fmla="*/ 1262728 w 2824723"/>
              <a:gd name="connsiteY28" fmla="*/ 2460495 h 4329871"/>
              <a:gd name="connsiteX29" fmla="*/ 1359296 w 2824723"/>
              <a:gd name="connsiteY29" fmla="*/ 2479984 h 4329871"/>
              <a:gd name="connsiteX30" fmla="*/ 1529058 w 2824723"/>
              <a:gd name="connsiteY30" fmla="*/ 2513761 h 4329871"/>
              <a:gd name="connsiteX31" fmla="*/ 1822021 w 2824723"/>
              <a:gd name="connsiteY31" fmla="*/ 2504884 h 4329871"/>
              <a:gd name="connsiteX32" fmla="*/ 2022738 w 2824723"/>
              <a:gd name="connsiteY32" fmla="*/ 2387739 h 4329871"/>
              <a:gd name="connsiteX33" fmla="*/ 2156552 w 2824723"/>
              <a:gd name="connsiteY33" fmla="*/ 2385358 h 4329871"/>
              <a:gd name="connsiteX34" fmla="*/ 2390192 w 2824723"/>
              <a:gd name="connsiteY34" fmla="*/ 2487128 h 4329871"/>
              <a:gd name="connsiteX35" fmla="*/ 2478969 w 2824723"/>
              <a:gd name="connsiteY35" fmla="*/ 2700192 h 4329871"/>
              <a:gd name="connsiteX36" fmla="*/ 2487846 w 2824723"/>
              <a:gd name="connsiteY36" fmla="*/ 2913256 h 4329871"/>
              <a:gd name="connsiteX37" fmla="*/ 2505602 w 2824723"/>
              <a:gd name="connsiteY37" fmla="*/ 3046421 h 4329871"/>
              <a:gd name="connsiteX38" fmla="*/ 2478969 w 2824723"/>
              <a:gd name="connsiteY38" fmla="*/ 3206219 h 4329871"/>
              <a:gd name="connsiteX39" fmla="*/ 2496724 w 2824723"/>
              <a:gd name="connsiteY39" fmla="*/ 3383773 h 4329871"/>
              <a:gd name="connsiteX40" fmla="*/ 2461213 w 2824723"/>
              <a:gd name="connsiteY40" fmla="*/ 3490305 h 4329871"/>
              <a:gd name="connsiteX41" fmla="*/ 2487846 w 2824723"/>
              <a:gd name="connsiteY41" fmla="*/ 3667858 h 4329871"/>
              <a:gd name="connsiteX42" fmla="*/ 2514479 w 2824723"/>
              <a:gd name="connsiteY42" fmla="*/ 3854289 h 4329871"/>
              <a:gd name="connsiteX43" fmla="*/ 2443458 w 2824723"/>
              <a:gd name="connsiteY43" fmla="*/ 4111742 h 4329871"/>
              <a:gd name="connsiteX44" fmla="*/ 2230394 w 2824723"/>
              <a:gd name="connsiteY44" fmla="*/ 4289295 h 4329871"/>
              <a:gd name="connsiteX45" fmla="*/ 1937431 w 2824723"/>
              <a:gd name="connsiteY45" fmla="*/ 4324806 h 4329871"/>
              <a:gd name="connsiteX46" fmla="*/ 1671101 w 2824723"/>
              <a:gd name="connsiteY46" fmla="*/ 4209396 h 4329871"/>
              <a:gd name="connsiteX47" fmla="*/ 1529058 w 2824723"/>
              <a:gd name="connsiteY47" fmla="*/ 3934188 h 4329871"/>
              <a:gd name="connsiteX48" fmla="*/ 1555691 w 2824723"/>
              <a:gd name="connsiteY48" fmla="*/ 3676736 h 4329871"/>
              <a:gd name="connsiteX49" fmla="*/ 1644468 w 2824723"/>
              <a:gd name="connsiteY49" fmla="*/ 3490305 h 4329871"/>
              <a:gd name="connsiteX50" fmla="*/ 1804266 w 2824723"/>
              <a:gd name="connsiteY50" fmla="*/ 3286118 h 4329871"/>
              <a:gd name="connsiteX51" fmla="*/ 1946308 w 2824723"/>
              <a:gd name="connsiteY51" fmla="*/ 3135198 h 4329871"/>
              <a:gd name="connsiteX52" fmla="*/ 1955186 w 2824723"/>
              <a:gd name="connsiteY52" fmla="*/ 2957645 h 4329871"/>
              <a:gd name="connsiteX53" fmla="*/ 1981819 w 2824723"/>
              <a:gd name="connsiteY53" fmla="*/ 2762336 h 4329871"/>
              <a:gd name="connsiteX54" fmla="*/ 2061718 w 2824723"/>
              <a:gd name="connsiteY54" fmla="*/ 2682437 h 4329871"/>
              <a:gd name="connsiteX55" fmla="*/ 2088351 w 2824723"/>
              <a:gd name="connsiteY55" fmla="*/ 2584783 h 4329871"/>
              <a:gd name="connsiteX56" fmla="*/ 2043963 w 2824723"/>
              <a:gd name="connsiteY56" fmla="*/ 2700192 h 4329871"/>
              <a:gd name="connsiteX57" fmla="*/ 1972941 w 2824723"/>
              <a:gd name="connsiteY57" fmla="*/ 2655804 h 4329871"/>
              <a:gd name="connsiteX58" fmla="*/ 1777633 w 2824723"/>
              <a:gd name="connsiteY58" fmla="*/ 2646926 h 4329871"/>
              <a:gd name="connsiteX59" fmla="*/ 1502425 w 2824723"/>
              <a:gd name="connsiteY59" fmla="*/ 2629171 h 4329871"/>
              <a:gd name="connsiteX60" fmla="*/ 1165074 w 2824723"/>
              <a:gd name="connsiteY60" fmla="*/ 2788969 h 4329871"/>
              <a:gd name="connsiteX61" fmla="*/ 1036671 w 2824723"/>
              <a:gd name="connsiteY61" fmla="*/ 2958939 h 4329871"/>
              <a:gd name="connsiteX62" fmla="*/ 809967 w 2824723"/>
              <a:gd name="connsiteY62" fmla="*/ 3090810 h 4329871"/>
              <a:gd name="connsiteX63" fmla="*/ 508126 w 2824723"/>
              <a:gd name="connsiteY63" fmla="*/ 3117443 h 4329871"/>
              <a:gd name="connsiteX64" fmla="*/ 182682 w 2824723"/>
              <a:gd name="connsiteY64" fmla="*/ 2996185 h 4329871"/>
              <a:gd name="connsiteX65" fmla="*/ 23530 w 2824723"/>
              <a:gd name="connsiteY65" fmla="*/ 2790911 h 4329871"/>
              <a:gd name="connsiteX66" fmla="*/ 2099 w 2824723"/>
              <a:gd name="connsiteY66" fmla="*/ 2531517 h 4329871"/>
              <a:gd name="connsiteX67" fmla="*/ 36315 w 2824723"/>
              <a:gd name="connsiteY67" fmla="*/ 2251755 h 4329871"/>
              <a:gd name="connsiteX68" fmla="*/ 185063 w 2824723"/>
              <a:gd name="connsiteY68" fmla="*/ 2045626 h 4329871"/>
              <a:gd name="connsiteX69" fmla="*/ 379307 w 2824723"/>
              <a:gd name="connsiteY69" fmla="*/ 1927396 h 4329871"/>
              <a:gd name="connsiteX70" fmla="*/ 536076 w 2824723"/>
              <a:gd name="connsiteY70" fmla="*/ 1910103 h 4329871"/>
              <a:gd name="connsiteX71" fmla="*/ 675715 w 2824723"/>
              <a:gd name="connsiteY71" fmla="*/ 1876303 h 4329871"/>
              <a:gd name="connsiteX72" fmla="*/ 880988 w 2824723"/>
              <a:gd name="connsiteY72" fmla="*/ 1883447 h 4329871"/>
              <a:gd name="connsiteX73" fmla="*/ 1076297 w 2824723"/>
              <a:gd name="connsiteY73" fmla="*/ 1927835 h 4329871"/>
              <a:gd name="connsiteX74" fmla="*/ 1200584 w 2824723"/>
              <a:gd name="connsiteY74" fmla="*/ 1865691 h 4329871"/>
              <a:gd name="connsiteX75" fmla="*/ 1413648 w 2824723"/>
              <a:gd name="connsiteY75" fmla="*/ 1688138 h 4329871"/>
              <a:gd name="connsiteX76" fmla="*/ 1591202 w 2824723"/>
              <a:gd name="connsiteY76" fmla="*/ 1466196 h 4329871"/>
              <a:gd name="connsiteX77" fmla="*/ 1786510 w 2824723"/>
              <a:gd name="connsiteY77" fmla="*/ 1137722 h 4329871"/>
              <a:gd name="connsiteX78" fmla="*/ 1848654 w 2824723"/>
              <a:gd name="connsiteY78" fmla="*/ 889148 h 4329871"/>
              <a:gd name="connsiteX79" fmla="*/ 1804266 w 2824723"/>
              <a:gd name="connsiteY79" fmla="*/ 693839 h 4329871"/>
              <a:gd name="connsiteX80" fmla="*/ 1751000 w 2824723"/>
              <a:gd name="connsiteY80" fmla="*/ 436386 h 4329871"/>
              <a:gd name="connsiteX81" fmla="*/ 1724367 w 2824723"/>
              <a:gd name="connsiteY81" fmla="*/ 178934 h 4329871"/>
              <a:gd name="connsiteX82" fmla="*/ 1813143 w 2824723"/>
              <a:gd name="connsiteY82" fmla="*/ 28014 h 4329871"/>
              <a:gd name="connsiteX83" fmla="*/ 1955186 w 2824723"/>
              <a:gd name="connsiteY83" fmla="*/ 10258 h 4329871"/>
              <a:gd name="connsiteX84" fmla="*/ 2043963 w 2824723"/>
              <a:gd name="connsiteY84" fmla="*/ 143423 h 4329871"/>
              <a:gd name="connsiteX85" fmla="*/ 2035085 w 2824723"/>
              <a:gd name="connsiteY85" fmla="*/ 232200 h 4329871"/>
              <a:gd name="connsiteX0" fmla="*/ 2035085 w 2824723"/>
              <a:gd name="connsiteY0" fmla="*/ 232200 h 4329871"/>
              <a:gd name="connsiteX1" fmla="*/ 2008452 w 2824723"/>
              <a:gd name="connsiteY1" fmla="*/ 436386 h 4329871"/>
              <a:gd name="connsiteX2" fmla="*/ 2050460 w 2824723"/>
              <a:gd name="connsiteY2" fmla="*/ 645775 h 4329871"/>
              <a:gd name="connsiteX3" fmla="*/ 2088351 w 2824723"/>
              <a:gd name="connsiteY3" fmla="*/ 711594 h 4329871"/>
              <a:gd name="connsiteX4" fmla="*/ 2212639 w 2824723"/>
              <a:gd name="connsiteY4" fmla="*/ 667206 h 4329871"/>
              <a:gd name="connsiteX5" fmla="*/ 2415090 w 2824723"/>
              <a:gd name="connsiteY5" fmla="*/ 639926 h 4329871"/>
              <a:gd name="connsiteX6" fmla="*/ 2650025 w 2824723"/>
              <a:gd name="connsiteY6" fmla="*/ 752515 h 4329871"/>
              <a:gd name="connsiteX7" fmla="*/ 2800946 w 2824723"/>
              <a:gd name="connsiteY7" fmla="*/ 1016903 h 4329871"/>
              <a:gd name="connsiteX8" fmla="*/ 2807442 w 2824723"/>
              <a:gd name="connsiteY8" fmla="*/ 1341909 h 4329871"/>
              <a:gd name="connsiteX9" fmla="*/ 2635530 w 2824723"/>
              <a:gd name="connsiteY9" fmla="*/ 1659541 h 4329871"/>
              <a:gd name="connsiteX10" fmla="*/ 2447574 w 2824723"/>
              <a:gd name="connsiteY10" fmla="*/ 1832123 h 4329871"/>
              <a:gd name="connsiteX11" fmla="*/ 2328048 w 2824723"/>
              <a:gd name="connsiteY11" fmla="*/ 1998856 h 4329871"/>
              <a:gd name="connsiteX12" fmla="*/ 2141386 w 2824723"/>
              <a:gd name="connsiteY12" fmla="*/ 2243547 h 4329871"/>
              <a:gd name="connsiteX13" fmla="*/ 1891309 w 2824723"/>
              <a:gd name="connsiteY13" fmla="*/ 2473488 h 4329871"/>
              <a:gd name="connsiteX14" fmla="*/ 1564569 w 2824723"/>
              <a:gd name="connsiteY14" fmla="*/ 2522639 h 4329871"/>
              <a:gd name="connsiteX15" fmla="*/ 1262728 w 2824723"/>
              <a:gd name="connsiteY15" fmla="*/ 2442740 h 4329871"/>
              <a:gd name="connsiteX16" fmla="*/ 1110721 w 2824723"/>
              <a:gd name="connsiteY16" fmla="*/ 2375833 h 4329871"/>
              <a:gd name="connsiteX17" fmla="*/ 1005275 w 2824723"/>
              <a:gd name="connsiteY17" fmla="*/ 2274064 h 4329871"/>
              <a:gd name="connsiteX18" fmla="*/ 893333 w 2824723"/>
              <a:gd name="connsiteY18" fmla="*/ 2276445 h 4329871"/>
              <a:gd name="connsiteX19" fmla="*/ 678536 w 2824723"/>
              <a:gd name="connsiteY19" fmla="*/ 2200013 h 4329871"/>
              <a:gd name="connsiteX20" fmla="*/ 538874 w 2824723"/>
              <a:gd name="connsiteY20" fmla="*/ 2168179 h 4329871"/>
              <a:gd name="connsiteX21" fmla="*/ 361321 w 2824723"/>
              <a:gd name="connsiteY21" fmla="*/ 2292028 h 4329871"/>
              <a:gd name="connsiteX22" fmla="*/ 247206 w 2824723"/>
              <a:gd name="connsiteY22" fmla="*/ 2487128 h 4329871"/>
              <a:gd name="connsiteX23" fmla="*/ 286184 w 2824723"/>
              <a:gd name="connsiteY23" fmla="*/ 2710157 h 4329871"/>
              <a:gd name="connsiteX24" fmla="*/ 463738 w 2824723"/>
              <a:gd name="connsiteY24" fmla="*/ 2833357 h 4329871"/>
              <a:gd name="connsiteX25" fmla="*/ 685679 w 2824723"/>
              <a:gd name="connsiteY25" fmla="*/ 2851113 h 4329871"/>
              <a:gd name="connsiteX26" fmla="*/ 889218 w 2824723"/>
              <a:gd name="connsiteY26" fmla="*/ 2738731 h 4329871"/>
              <a:gd name="connsiteX27" fmla="*/ 1094052 w 2824723"/>
              <a:gd name="connsiteY27" fmla="*/ 2549272 h 4329871"/>
              <a:gd name="connsiteX28" fmla="*/ 1262728 w 2824723"/>
              <a:gd name="connsiteY28" fmla="*/ 2460495 h 4329871"/>
              <a:gd name="connsiteX29" fmla="*/ 1359296 w 2824723"/>
              <a:gd name="connsiteY29" fmla="*/ 2479984 h 4329871"/>
              <a:gd name="connsiteX30" fmla="*/ 1529058 w 2824723"/>
              <a:gd name="connsiteY30" fmla="*/ 2513761 h 4329871"/>
              <a:gd name="connsiteX31" fmla="*/ 1822021 w 2824723"/>
              <a:gd name="connsiteY31" fmla="*/ 2504884 h 4329871"/>
              <a:gd name="connsiteX32" fmla="*/ 2022738 w 2824723"/>
              <a:gd name="connsiteY32" fmla="*/ 2387739 h 4329871"/>
              <a:gd name="connsiteX33" fmla="*/ 2156552 w 2824723"/>
              <a:gd name="connsiteY33" fmla="*/ 2385358 h 4329871"/>
              <a:gd name="connsiteX34" fmla="*/ 2390192 w 2824723"/>
              <a:gd name="connsiteY34" fmla="*/ 2487128 h 4329871"/>
              <a:gd name="connsiteX35" fmla="*/ 2478969 w 2824723"/>
              <a:gd name="connsiteY35" fmla="*/ 2700192 h 4329871"/>
              <a:gd name="connsiteX36" fmla="*/ 2487846 w 2824723"/>
              <a:gd name="connsiteY36" fmla="*/ 2913256 h 4329871"/>
              <a:gd name="connsiteX37" fmla="*/ 2505602 w 2824723"/>
              <a:gd name="connsiteY37" fmla="*/ 3046421 h 4329871"/>
              <a:gd name="connsiteX38" fmla="*/ 2478969 w 2824723"/>
              <a:gd name="connsiteY38" fmla="*/ 3206219 h 4329871"/>
              <a:gd name="connsiteX39" fmla="*/ 2496724 w 2824723"/>
              <a:gd name="connsiteY39" fmla="*/ 3383773 h 4329871"/>
              <a:gd name="connsiteX40" fmla="*/ 2461213 w 2824723"/>
              <a:gd name="connsiteY40" fmla="*/ 3490305 h 4329871"/>
              <a:gd name="connsiteX41" fmla="*/ 2487846 w 2824723"/>
              <a:gd name="connsiteY41" fmla="*/ 3667858 h 4329871"/>
              <a:gd name="connsiteX42" fmla="*/ 2514479 w 2824723"/>
              <a:gd name="connsiteY42" fmla="*/ 3854289 h 4329871"/>
              <a:gd name="connsiteX43" fmla="*/ 2443458 w 2824723"/>
              <a:gd name="connsiteY43" fmla="*/ 4111742 h 4329871"/>
              <a:gd name="connsiteX44" fmla="*/ 2230394 w 2824723"/>
              <a:gd name="connsiteY44" fmla="*/ 4289295 h 4329871"/>
              <a:gd name="connsiteX45" fmla="*/ 1937431 w 2824723"/>
              <a:gd name="connsiteY45" fmla="*/ 4324806 h 4329871"/>
              <a:gd name="connsiteX46" fmla="*/ 1671101 w 2824723"/>
              <a:gd name="connsiteY46" fmla="*/ 4209396 h 4329871"/>
              <a:gd name="connsiteX47" fmla="*/ 1529058 w 2824723"/>
              <a:gd name="connsiteY47" fmla="*/ 3934188 h 4329871"/>
              <a:gd name="connsiteX48" fmla="*/ 1555691 w 2824723"/>
              <a:gd name="connsiteY48" fmla="*/ 3676736 h 4329871"/>
              <a:gd name="connsiteX49" fmla="*/ 1644468 w 2824723"/>
              <a:gd name="connsiteY49" fmla="*/ 3490305 h 4329871"/>
              <a:gd name="connsiteX50" fmla="*/ 1804266 w 2824723"/>
              <a:gd name="connsiteY50" fmla="*/ 3286118 h 4329871"/>
              <a:gd name="connsiteX51" fmla="*/ 1946308 w 2824723"/>
              <a:gd name="connsiteY51" fmla="*/ 3135198 h 4329871"/>
              <a:gd name="connsiteX52" fmla="*/ 1955186 w 2824723"/>
              <a:gd name="connsiteY52" fmla="*/ 2957645 h 4329871"/>
              <a:gd name="connsiteX53" fmla="*/ 1981819 w 2824723"/>
              <a:gd name="connsiteY53" fmla="*/ 2762336 h 4329871"/>
              <a:gd name="connsiteX54" fmla="*/ 2061718 w 2824723"/>
              <a:gd name="connsiteY54" fmla="*/ 2682437 h 4329871"/>
              <a:gd name="connsiteX55" fmla="*/ 2088351 w 2824723"/>
              <a:gd name="connsiteY55" fmla="*/ 2584783 h 4329871"/>
              <a:gd name="connsiteX56" fmla="*/ 2043963 w 2824723"/>
              <a:gd name="connsiteY56" fmla="*/ 2700192 h 4329871"/>
              <a:gd name="connsiteX57" fmla="*/ 1972941 w 2824723"/>
              <a:gd name="connsiteY57" fmla="*/ 2655804 h 4329871"/>
              <a:gd name="connsiteX58" fmla="*/ 1777633 w 2824723"/>
              <a:gd name="connsiteY58" fmla="*/ 2646926 h 4329871"/>
              <a:gd name="connsiteX59" fmla="*/ 1502425 w 2824723"/>
              <a:gd name="connsiteY59" fmla="*/ 2629171 h 4329871"/>
              <a:gd name="connsiteX60" fmla="*/ 1169836 w 2824723"/>
              <a:gd name="connsiteY60" fmla="*/ 2810400 h 4329871"/>
              <a:gd name="connsiteX61" fmla="*/ 1036671 w 2824723"/>
              <a:gd name="connsiteY61" fmla="*/ 2958939 h 4329871"/>
              <a:gd name="connsiteX62" fmla="*/ 809967 w 2824723"/>
              <a:gd name="connsiteY62" fmla="*/ 3090810 h 4329871"/>
              <a:gd name="connsiteX63" fmla="*/ 508126 w 2824723"/>
              <a:gd name="connsiteY63" fmla="*/ 3117443 h 4329871"/>
              <a:gd name="connsiteX64" fmla="*/ 182682 w 2824723"/>
              <a:gd name="connsiteY64" fmla="*/ 2996185 h 4329871"/>
              <a:gd name="connsiteX65" fmla="*/ 23530 w 2824723"/>
              <a:gd name="connsiteY65" fmla="*/ 2790911 h 4329871"/>
              <a:gd name="connsiteX66" fmla="*/ 2099 w 2824723"/>
              <a:gd name="connsiteY66" fmla="*/ 2531517 h 4329871"/>
              <a:gd name="connsiteX67" fmla="*/ 36315 w 2824723"/>
              <a:gd name="connsiteY67" fmla="*/ 2251755 h 4329871"/>
              <a:gd name="connsiteX68" fmla="*/ 185063 w 2824723"/>
              <a:gd name="connsiteY68" fmla="*/ 2045626 h 4329871"/>
              <a:gd name="connsiteX69" fmla="*/ 379307 w 2824723"/>
              <a:gd name="connsiteY69" fmla="*/ 1927396 h 4329871"/>
              <a:gd name="connsiteX70" fmla="*/ 536076 w 2824723"/>
              <a:gd name="connsiteY70" fmla="*/ 1910103 h 4329871"/>
              <a:gd name="connsiteX71" fmla="*/ 675715 w 2824723"/>
              <a:gd name="connsiteY71" fmla="*/ 1876303 h 4329871"/>
              <a:gd name="connsiteX72" fmla="*/ 880988 w 2824723"/>
              <a:gd name="connsiteY72" fmla="*/ 1883447 h 4329871"/>
              <a:gd name="connsiteX73" fmla="*/ 1076297 w 2824723"/>
              <a:gd name="connsiteY73" fmla="*/ 1927835 h 4329871"/>
              <a:gd name="connsiteX74" fmla="*/ 1200584 w 2824723"/>
              <a:gd name="connsiteY74" fmla="*/ 1865691 h 4329871"/>
              <a:gd name="connsiteX75" fmla="*/ 1413648 w 2824723"/>
              <a:gd name="connsiteY75" fmla="*/ 1688138 h 4329871"/>
              <a:gd name="connsiteX76" fmla="*/ 1591202 w 2824723"/>
              <a:gd name="connsiteY76" fmla="*/ 1466196 h 4329871"/>
              <a:gd name="connsiteX77" fmla="*/ 1786510 w 2824723"/>
              <a:gd name="connsiteY77" fmla="*/ 1137722 h 4329871"/>
              <a:gd name="connsiteX78" fmla="*/ 1848654 w 2824723"/>
              <a:gd name="connsiteY78" fmla="*/ 889148 h 4329871"/>
              <a:gd name="connsiteX79" fmla="*/ 1804266 w 2824723"/>
              <a:gd name="connsiteY79" fmla="*/ 693839 h 4329871"/>
              <a:gd name="connsiteX80" fmla="*/ 1751000 w 2824723"/>
              <a:gd name="connsiteY80" fmla="*/ 436386 h 4329871"/>
              <a:gd name="connsiteX81" fmla="*/ 1724367 w 2824723"/>
              <a:gd name="connsiteY81" fmla="*/ 178934 h 4329871"/>
              <a:gd name="connsiteX82" fmla="*/ 1813143 w 2824723"/>
              <a:gd name="connsiteY82" fmla="*/ 28014 h 4329871"/>
              <a:gd name="connsiteX83" fmla="*/ 1955186 w 2824723"/>
              <a:gd name="connsiteY83" fmla="*/ 10258 h 4329871"/>
              <a:gd name="connsiteX84" fmla="*/ 2043963 w 2824723"/>
              <a:gd name="connsiteY84" fmla="*/ 143423 h 4329871"/>
              <a:gd name="connsiteX85" fmla="*/ 2035085 w 2824723"/>
              <a:gd name="connsiteY85" fmla="*/ 232200 h 4329871"/>
              <a:gd name="connsiteX0" fmla="*/ 2035085 w 2824723"/>
              <a:gd name="connsiteY0" fmla="*/ 232200 h 4329871"/>
              <a:gd name="connsiteX1" fmla="*/ 2008452 w 2824723"/>
              <a:gd name="connsiteY1" fmla="*/ 436386 h 4329871"/>
              <a:gd name="connsiteX2" fmla="*/ 2050460 w 2824723"/>
              <a:gd name="connsiteY2" fmla="*/ 645775 h 4329871"/>
              <a:gd name="connsiteX3" fmla="*/ 2088351 w 2824723"/>
              <a:gd name="connsiteY3" fmla="*/ 711594 h 4329871"/>
              <a:gd name="connsiteX4" fmla="*/ 2212639 w 2824723"/>
              <a:gd name="connsiteY4" fmla="*/ 667206 h 4329871"/>
              <a:gd name="connsiteX5" fmla="*/ 2415090 w 2824723"/>
              <a:gd name="connsiteY5" fmla="*/ 639926 h 4329871"/>
              <a:gd name="connsiteX6" fmla="*/ 2650025 w 2824723"/>
              <a:gd name="connsiteY6" fmla="*/ 752515 h 4329871"/>
              <a:gd name="connsiteX7" fmla="*/ 2800946 w 2824723"/>
              <a:gd name="connsiteY7" fmla="*/ 1016903 h 4329871"/>
              <a:gd name="connsiteX8" fmla="*/ 2807442 w 2824723"/>
              <a:gd name="connsiteY8" fmla="*/ 1341909 h 4329871"/>
              <a:gd name="connsiteX9" fmla="*/ 2635530 w 2824723"/>
              <a:gd name="connsiteY9" fmla="*/ 1659541 h 4329871"/>
              <a:gd name="connsiteX10" fmla="*/ 2447574 w 2824723"/>
              <a:gd name="connsiteY10" fmla="*/ 1832123 h 4329871"/>
              <a:gd name="connsiteX11" fmla="*/ 2328048 w 2824723"/>
              <a:gd name="connsiteY11" fmla="*/ 1998856 h 4329871"/>
              <a:gd name="connsiteX12" fmla="*/ 2141386 w 2824723"/>
              <a:gd name="connsiteY12" fmla="*/ 2243547 h 4329871"/>
              <a:gd name="connsiteX13" fmla="*/ 1891309 w 2824723"/>
              <a:gd name="connsiteY13" fmla="*/ 2473488 h 4329871"/>
              <a:gd name="connsiteX14" fmla="*/ 1564569 w 2824723"/>
              <a:gd name="connsiteY14" fmla="*/ 2522639 h 4329871"/>
              <a:gd name="connsiteX15" fmla="*/ 1262728 w 2824723"/>
              <a:gd name="connsiteY15" fmla="*/ 2442740 h 4329871"/>
              <a:gd name="connsiteX16" fmla="*/ 1110721 w 2824723"/>
              <a:gd name="connsiteY16" fmla="*/ 2375833 h 4329871"/>
              <a:gd name="connsiteX17" fmla="*/ 1005275 w 2824723"/>
              <a:gd name="connsiteY17" fmla="*/ 2274064 h 4329871"/>
              <a:gd name="connsiteX18" fmla="*/ 893333 w 2824723"/>
              <a:gd name="connsiteY18" fmla="*/ 2276445 h 4329871"/>
              <a:gd name="connsiteX19" fmla="*/ 678536 w 2824723"/>
              <a:gd name="connsiteY19" fmla="*/ 2200013 h 4329871"/>
              <a:gd name="connsiteX20" fmla="*/ 538874 w 2824723"/>
              <a:gd name="connsiteY20" fmla="*/ 2168179 h 4329871"/>
              <a:gd name="connsiteX21" fmla="*/ 361321 w 2824723"/>
              <a:gd name="connsiteY21" fmla="*/ 2292028 h 4329871"/>
              <a:gd name="connsiteX22" fmla="*/ 247206 w 2824723"/>
              <a:gd name="connsiteY22" fmla="*/ 2487128 h 4329871"/>
              <a:gd name="connsiteX23" fmla="*/ 286184 w 2824723"/>
              <a:gd name="connsiteY23" fmla="*/ 2710157 h 4329871"/>
              <a:gd name="connsiteX24" fmla="*/ 463738 w 2824723"/>
              <a:gd name="connsiteY24" fmla="*/ 2833357 h 4329871"/>
              <a:gd name="connsiteX25" fmla="*/ 685679 w 2824723"/>
              <a:gd name="connsiteY25" fmla="*/ 2851113 h 4329871"/>
              <a:gd name="connsiteX26" fmla="*/ 889218 w 2824723"/>
              <a:gd name="connsiteY26" fmla="*/ 2738731 h 4329871"/>
              <a:gd name="connsiteX27" fmla="*/ 1094052 w 2824723"/>
              <a:gd name="connsiteY27" fmla="*/ 2549272 h 4329871"/>
              <a:gd name="connsiteX28" fmla="*/ 1262728 w 2824723"/>
              <a:gd name="connsiteY28" fmla="*/ 2460495 h 4329871"/>
              <a:gd name="connsiteX29" fmla="*/ 1359296 w 2824723"/>
              <a:gd name="connsiteY29" fmla="*/ 2479984 h 4329871"/>
              <a:gd name="connsiteX30" fmla="*/ 1529058 w 2824723"/>
              <a:gd name="connsiteY30" fmla="*/ 2513761 h 4329871"/>
              <a:gd name="connsiteX31" fmla="*/ 1822021 w 2824723"/>
              <a:gd name="connsiteY31" fmla="*/ 2504884 h 4329871"/>
              <a:gd name="connsiteX32" fmla="*/ 2022738 w 2824723"/>
              <a:gd name="connsiteY32" fmla="*/ 2387739 h 4329871"/>
              <a:gd name="connsiteX33" fmla="*/ 2156552 w 2824723"/>
              <a:gd name="connsiteY33" fmla="*/ 2385358 h 4329871"/>
              <a:gd name="connsiteX34" fmla="*/ 2390192 w 2824723"/>
              <a:gd name="connsiteY34" fmla="*/ 2487128 h 4329871"/>
              <a:gd name="connsiteX35" fmla="*/ 2478969 w 2824723"/>
              <a:gd name="connsiteY35" fmla="*/ 2700192 h 4329871"/>
              <a:gd name="connsiteX36" fmla="*/ 2487846 w 2824723"/>
              <a:gd name="connsiteY36" fmla="*/ 2913256 h 4329871"/>
              <a:gd name="connsiteX37" fmla="*/ 2505602 w 2824723"/>
              <a:gd name="connsiteY37" fmla="*/ 3046421 h 4329871"/>
              <a:gd name="connsiteX38" fmla="*/ 2478969 w 2824723"/>
              <a:gd name="connsiteY38" fmla="*/ 3206219 h 4329871"/>
              <a:gd name="connsiteX39" fmla="*/ 2496724 w 2824723"/>
              <a:gd name="connsiteY39" fmla="*/ 3383773 h 4329871"/>
              <a:gd name="connsiteX40" fmla="*/ 2461213 w 2824723"/>
              <a:gd name="connsiteY40" fmla="*/ 3490305 h 4329871"/>
              <a:gd name="connsiteX41" fmla="*/ 2487846 w 2824723"/>
              <a:gd name="connsiteY41" fmla="*/ 3667858 h 4329871"/>
              <a:gd name="connsiteX42" fmla="*/ 2514479 w 2824723"/>
              <a:gd name="connsiteY42" fmla="*/ 3854289 h 4329871"/>
              <a:gd name="connsiteX43" fmla="*/ 2443458 w 2824723"/>
              <a:gd name="connsiteY43" fmla="*/ 4111742 h 4329871"/>
              <a:gd name="connsiteX44" fmla="*/ 2230394 w 2824723"/>
              <a:gd name="connsiteY44" fmla="*/ 4289295 h 4329871"/>
              <a:gd name="connsiteX45" fmla="*/ 1937431 w 2824723"/>
              <a:gd name="connsiteY45" fmla="*/ 4324806 h 4329871"/>
              <a:gd name="connsiteX46" fmla="*/ 1671101 w 2824723"/>
              <a:gd name="connsiteY46" fmla="*/ 4209396 h 4329871"/>
              <a:gd name="connsiteX47" fmla="*/ 1529058 w 2824723"/>
              <a:gd name="connsiteY47" fmla="*/ 3934188 h 4329871"/>
              <a:gd name="connsiteX48" fmla="*/ 1555691 w 2824723"/>
              <a:gd name="connsiteY48" fmla="*/ 3676736 h 4329871"/>
              <a:gd name="connsiteX49" fmla="*/ 1644468 w 2824723"/>
              <a:gd name="connsiteY49" fmla="*/ 3490305 h 4329871"/>
              <a:gd name="connsiteX50" fmla="*/ 1804266 w 2824723"/>
              <a:gd name="connsiteY50" fmla="*/ 3286118 h 4329871"/>
              <a:gd name="connsiteX51" fmla="*/ 1946308 w 2824723"/>
              <a:gd name="connsiteY51" fmla="*/ 3135198 h 4329871"/>
              <a:gd name="connsiteX52" fmla="*/ 1955186 w 2824723"/>
              <a:gd name="connsiteY52" fmla="*/ 2957645 h 4329871"/>
              <a:gd name="connsiteX53" fmla="*/ 1981819 w 2824723"/>
              <a:gd name="connsiteY53" fmla="*/ 2762336 h 4329871"/>
              <a:gd name="connsiteX54" fmla="*/ 2061718 w 2824723"/>
              <a:gd name="connsiteY54" fmla="*/ 2682437 h 4329871"/>
              <a:gd name="connsiteX55" fmla="*/ 2088351 w 2824723"/>
              <a:gd name="connsiteY55" fmla="*/ 2584783 h 4329871"/>
              <a:gd name="connsiteX56" fmla="*/ 2043963 w 2824723"/>
              <a:gd name="connsiteY56" fmla="*/ 2700192 h 4329871"/>
              <a:gd name="connsiteX57" fmla="*/ 1972941 w 2824723"/>
              <a:gd name="connsiteY57" fmla="*/ 2655804 h 4329871"/>
              <a:gd name="connsiteX58" fmla="*/ 1777633 w 2824723"/>
              <a:gd name="connsiteY58" fmla="*/ 2646926 h 4329871"/>
              <a:gd name="connsiteX59" fmla="*/ 1502425 w 2824723"/>
              <a:gd name="connsiteY59" fmla="*/ 2629171 h 4329871"/>
              <a:gd name="connsiteX60" fmla="*/ 1167454 w 2824723"/>
              <a:gd name="connsiteY60" fmla="*/ 2819925 h 4329871"/>
              <a:gd name="connsiteX61" fmla="*/ 1036671 w 2824723"/>
              <a:gd name="connsiteY61" fmla="*/ 2958939 h 4329871"/>
              <a:gd name="connsiteX62" fmla="*/ 809967 w 2824723"/>
              <a:gd name="connsiteY62" fmla="*/ 3090810 h 4329871"/>
              <a:gd name="connsiteX63" fmla="*/ 508126 w 2824723"/>
              <a:gd name="connsiteY63" fmla="*/ 3117443 h 4329871"/>
              <a:gd name="connsiteX64" fmla="*/ 182682 w 2824723"/>
              <a:gd name="connsiteY64" fmla="*/ 2996185 h 4329871"/>
              <a:gd name="connsiteX65" fmla="*/ 23530 w 2824723"/>
              <a:gd name="connsiteY65" fmla="*/ 2790911 h 4329871"/>
              <a:gd name="connsiteX66" fmla="*/ 2099 w 2824723"/>
              <a:gd name="connsiteY66" fmla="*/ 2531517 h 4329871"/>
              <a:gd name="connsiteX67" fmla="*/ 36315 w 2824723"/>
              <a:gd name="connsiteY67" fmla="*/ 2251755 h 4329871"/>
              <a:gd name="connsiteX68" fmla="*/ 185063 w 2824723"/>
              <a:gd name="connsiteY68" fmla="*/ 2045626 h 4329871"/>
              <a:gd name="connsiteX69" fmla="*/ 379307 w 2824723"/>
              <a:gd name="connsiteY69" fmla="*/ 1927396 h 4329871"/>
              <a:gd name="connsiteX70" fmla="*/ 536076 w 2824723"/>
              <a:gd name="connsiteY70" fmla="*/ 1910103 h 4329871"/>
              <a:gd name="connsiteX71" fmla="*/ 675715 w 2824723"/>
              <a:gd name="connsiteY71" fmla="*/ 1876303 h 4329871"/>
              <a:gd name="connsiteX72" fmla="*/ 880988 w 2824723"/>
              <a:gd name="connsiteY72" fmla="*/ 1883447 h 4329871"/>
              <a:gd name="connsiteX73" fmla="*/ 1076297 w 2824723"/>
              <a:gd name="connsiteY73" fmla="*/ 1927835 h 4329871"/>
              <a:gd name="connsiteX74" fmla="*/ 1200584 w 2824723"/>
              <a:gd name="connsiteY74" fmla="*/ 1865691 h 4329871"/>
              <a:gd name="connsiteX75" fmla="*/ 1413648 w 2824723"/>
              <a:gd name="connsiteY75" fmla="*/ 1688138 h 4329871"/>
              <a:gd name="connsiteX76" fmla="*/ 1591202 w 2824723"/>
              <a:gd name="connsiteY76" fmla="*/ 1466196 h 4329871"/>
              <a:gd name="connsiteX77" fmla="*/ 1786510 w 2824723"/>
              <a:gd name="connsiteY77" fmla="*/ 1137722 h 4329871"/>
              <a:gd name="connsiteX78" fmla="*/ 1848654 w 2824723"/>
              <a:gd name="connsiteY78" fmla="*/ 889148 h 4329871"/>
              <a:gd name="connsiteX79" fmla="*/ 1804266 w 2824723"/>
              <a:gd name="connsiteY79" fmla="*/ 693839 h 4329871"/>
              <a:gd name="connsiteX80" fmla="*/ 1751000 w 2824723"/>
              <a:gd name="connsiteY80" fmla="*/ 436386 h 4329871"/>
              <a:gd name="connsiteX81" fmla="*/ 1724367 w 2824723"/>
              <a:gd name="connsiteY81" fmla="*/ 178934 h 4329871"/>
              <a:gd name="connsiteX82" fmla="*/ 1813143 w 2824723"/>
              <a:gd name="connsiteY82" fmla="*/ 28014 h 4329871"/>
              <a:gd name="connsiteX83" fmla="*/ 1955186 w 2824723"/>
              <a:gd name="connsiteY83" fmla="*/ 10258 h 4329871"/>
              <a:gd name="connsiteX84" fmla="*/ 2043963 w 2824723"/>
              <a:gd name="connsiteY84" fmla="*/ 143423 h 4329871"/>
              <a:gd name="connsiteX85" fmla="*/ 2035085 w 2824723"/>
              <a:gd name="connsiteY85" fmla="*/ 232200 h 4329871"/>
              <a:gd name="connsiteX0" fmla="*/ 2035085 w 2824723"/>
              <a:gd name="connsiteY0" fmla="*/ 232200 h 4329871"/>
              <a:gd name="connsiteX1" fmla="*/ 2008452 w 2824723"/>
              <a:gd name="connsiteY1" fmla="*/ 436386 h 4329871"/>
              <a:gd name="connsiteX2" fmla="*/ 2050460 w 2824723"/>
              <a:gd name="connsiteY2" fmla="*/ 645775 h 4329871"/>
              <a:gd name="connsiteX3" fmla="*/ 2088351 w 2824723"/>
              <a:gd name="connsiteY3" fmla="*/ 711594 h 4329871"/>
              <a:gd name="connsiteX4" fmla="*/ 2212639 w 2824723"/>
              <a:gd name="connsiteY4" fmla="*/ 667206 h 4329871"/>
              <a:gd name="connsiteX5" fmla="*/ 2415090 w 2824723"/>
              <a:gd name="connsiteY5" fmla="*/ 639926 h 4329871"/>
              <a:gd name="connsiteX6" fmla="*/ 2650025 w 2824723"/>
              <a:gd name="connsiteY6" fmla="*/ 752515 h 4329871"/>
              <a:gd name="connsiteX7" fmla="*/ 2800946 w 2824723"/>
              <a:gd name="connsiteY7" fmla="*/ 1016903 h 4329871"/>
              <a:gd name="connsiteX8" fmla="*/ 2807442 w 2824723"/>
              <a:gd name="connsiteY8" fmla="*/ 1341909 h 4329871"/>
              <a:gd name="connsiteX9" fmla="*/ 2635530 w 2824723"/>
              <a:gd name="connsiteY9" fmla="*/ 1659541 h 4329871"/>
              <a:gd name="connsiteX10" fmla="*/ 2447574 w 2824723"/>
              <a:gd name="connsiteY10" fmla="*/ 1832123 h 4329871"/>
              <a:gd name="connsiteX11" fmla="*/ 2328048 w 2824723"/>
              <a:gd name="connsiteY11" fmla="*/ 1998856 h 4329871"/>
              <a:gd name="connsiteX12" fmla="*/ 2141386 w 2824723"/>
              <a:gd name="connsiteY12" fmla="*/ 2243547 h 4329871"/>
              <a:gd name="connsiteX13" fmla="*/ 1891309 w 2824723"/>
              <a:gd name="connsiteY13" fmla="*/ 2473488 h 4329871"/>
              <a:gd name="connsiteX14" fmla="*/ 1564569 w 2824723"/>
              <a:gd name="connsiteY14" fmla="*/ 2522639 h 4329871"/>
              <a:gd name="connsiteX15" fmla="*/ 1262728 w 2824723"/>
              <a:gd name="connsiteY15" fmla="*/ 2442740 h 4329871"/>
              <a:gd name="connsiteX16" fmla="*/ 1110721 w 2824723"/>
              <a:gd name="connsiteY16" fmla="*/ 2375833 h 4329871"/>
              <a:gd name="connsiteX17" fmla="*/ 1005275 w 2824723"/>
              <a:gd name="connsiteY17" fmla="*/ 2274064 h 4329871"/>
              <a:gd name="connsiteX18" fmla="*/ 893333 w 2824723"/>
              <a:gd name="connsiteY18" fmla="*/ 2276445 h 4329871"/>
              <a:gd name="connsiteX19" fmla="*/ 678536 w 2824723"/>
              <a:gd name="connsiteY19" fmla="*/ 2200013 h 4329871"/>
              <a:gd name="connsiteX20" fmla="*/ 538874 w 2824723"/>
              <a:gd name="connsiteY20" fmla="*/ 2168179 h 4329871"/>
              <a:gd name="connsiteX21" fmla="*/ 361321 w 2824723"/>
              <a:gd name="connsiteY21" fmla="*/ 2292028 h 4329871"/>
              <a:gd name="connsiteX22" fmla="*/ 247206 w 2824723"/>
              <a:gd name="connsiteY22" fmla="*/ 2487128 h 4329871"/>
              <a:gd name="connsiteX23" fmla="*/ 286184 w 2824723"/>
              <a:gd name="connsiteY23" fmla="*/ 2710157 h 4329871"/>
              <a:gd name="connsiteX24" fmla="*/ 463738 w 2824723"/>
              <a:gd name="connsiteY24" fmla="*/ 2833357 h 4329871"/>
              <a:gd name="connsiteX25" fmla="*/ 685679 w 2824723"/>
              <a:gd name="connsiteY25" fmla="*/ 2851113 h 4329871"/>
              <a:gd name="connsiteX26" fmla="*/ 889218 w 2824723"/>
              <a:gd name="connsiteY26" fmla="*/ 2738731 h 4329871"/>
              <a:gd name="connsiteX27" fmla="*/ 1094052 w 2824723"/>
              <a:gd name="connsiteY27" fmla="*/ 2549272 h 4329871"/>
              <a:gd name="connsiteX28" fmla="*/ 1262728 w 2824723"/>
              <a:gd name="connsiteY28" fmla="*/ 2460495 h 4329871"/>
              <a:gd name="connsiteX29" fmla="*/ 1359296 w 2824723"/>
              <a:gd name="connsiteY29" fmla="*/ 2479984 h 4329871"/>
              <a:gd name="connsiteX30" fmla="*/ 1529058 w 2824723"/>
              <a:gd name="connsiteY30" fmla="*/ 2513761 h 4329871"/>
              <a:gd name="connsiteX31" fmla="*/ 1822021 w 2824723"/>
              <a:gd name="connsiteY31" fmla="*/ 2504884 h 4329871"/>
              <a:gd name="connsiteX32" fmla="*/ 2022738 w 2824723"/>
              <a:gd name="connsiteY32" fmla="*/ 2387739 h 4329871"/>
              <a:gd name="connsiteX33" fmla="*/ 2156552 w 2824723"/>
              <a:gd name="connsiteY33" fmla="*/ 2385358 h 4329871"/>
              <a:gd name="connsiteX34" fmla="*/ 2390192 w 2824723"/>
              <a:gd name="connsiteY34" fmla="*/ 2487128 h 4329871"/>
              <a:gd name="connsiteX35" fmla="*/ 2478969 w 2824723"/>
              <a:gd name="connsiteY35" fmla="*/ 2700192 h 4329871"/>
              <a:gd name="connsiteX36" fmla="*/ 2487846 w 2824723"/>
              <a:gd name="connsiteY36" fmla="*/ 2913256 h 4329871"/>
              <a:gd name="connsiteX37" fmla="*/ 2505602 w 2824723"/>
              <a:gd name="connsiteY37" fmla="*/ 3046421 h 4329871"/>
              <a:gd name="connsiteX38" fmla="*/ 2478969 w 2824723"/>
              <a:gd name="connsiteY38" fmla="*/ 3206219 h 4329871"/>
              <a:gd name="connsiteX39" fmla="*/ 2496724 w 2824723"/>
              <a:gd name="connsiteY39" fmla="*/ 3383773 h 4329871"/>
              <a:gd name="connsiteX40" fmla="*/ 2461213 w 2824723"/>
              <a:gd name="connsiteY40" fmla="*/ 3490305 h 4329871"/>
              <a:gd name="connsiteX41" fmla="*/ 2487846 w 2824723"/>
              <a:gd name="connsiteY41" fmla="*/ 3667858 h 4329871"/>
              <a:gd name="connsiteX42" fmla="*/ 2514479 w 2824723"/>
              <a:gd name="connsiteY42" fmla="*/ 3854289 h 4329871"/>
              <a:gd name="connsiteX43" fmla="*/ 2443458 w 2824723"/>
              <a:gd name="connsiteY43" fmla="*/ 4111742 h 4329871"/>
              <a:gd name="connsiteX44" fmla="*/ 2230394 w 2824723"/>
              <a:gd name="connsiteY44" fmla="*/ 4289295 h 4329871"/>
              <a:gd name="connsiteX45" fmla="*/ 1937431 w 2824723"/>
              <a:gd name="connsiteY45" fmla="*/ 4324806 h 4329871"/>
              <a:gd name="connsiteX46" fmla="*/ 1671101 w 2824723"/>
              <a:gd name="connsiteY46" fmla="*/ 4209396 h 4329871"/>
              <a:gd name="connsiteX47" fmla="*/ 1529058 w 2824723"/>
              <a:gd name="connsiteY47" fmla="*/ 3934188 h 4329871"/>
              <a:gd name="connsiteX48" fmla="*/ 1555691 w 2824723"/>
              <a:gd name="connsiteY48" fmla="*/ 3676736 h 4329871"/>
              <a:gd name="connsiteX49" fmla="*/ 1644468 w 2824723"/>
              <a:gd name="connsiteY49" fmla="*/ 3490305 h 4329871"/>
              <a:gd name="connsiteX50" fmla="*/ 1804266 w 2824723"/>
              <a:gd name="connsiteY50" fmla="*/ 3286118 h 4329871"/>
              <a:gd name="connsiteX51" fmla="*/ 1946308 w 2824723"/>
              <a:gd name="connsiteY51" fmla="*/ 3135198 h 4329871"/>
              <a:gd name="connsiteX52" fmla="*/ 1955186 w 2824723"/>
              <a:gd name="connsiteY52" fmla="*/ 2957645 h 4329871"/>
              <a:gd name="connsiteX53" fmla="*/ 1981819 w 2824723"/>
              <a:gd name="connsiteY53" fmla="*/ 2762336 h 4329871"/>
              <a:gd name="connsiteX54" fmla="*/ 2061718 w 2824723"/>
              <a:gd name="connsiteY54" fmla="*/ 2682437 h 4329871"/>
              <a:gd name="connsiteX55" fmla="*/ 2088351 w 2824723"/>
              <a:gd name="connsiteY55" fmla="*/ 2584783 h 4329871"/>
              <a:gd name="connsiteX56" fmla="*/ 2043963 w 2824723"/>
              <a:gd name="connsiteY56" fmla="*/ 2700192 h 4329871"/>
              <a:gd name="connsiteX57" fmla="*/ 1972941 w 2824723"/>
              <a:gd name="connsiteY57" fmla="*/ 2655804 h 4329871"/>
              <a:gd name="connsiteX58" fmla="*/ 1777633 w 2824723"/>
              <a:gd name="connsiteY58" fmla="*/ 2646926 h 4329871"/>
              <a:gd name="connsiteX59" fmla="*/ 1488137 w 2824723"/>
              <a:gd name="connsiteY59" fmla="*/ 2645840 h 4329871"/>
              <a:gd name="connsiteX60" fmla="*/ 1167454 w 2824723"/>
              <a:gd name="connsiteY60" fmla="*/ 2819925 h 4329871"/>
              <a:gd name="connsiteX61" fmla="*/ 1036671 w 2824723"/>
              <a:gd name="connsiteY61" fmla="*/ 2958939 h 4329871"/>
              <a:gd name="connsiteX62" fmla="*/ 809967 w 2824723"/>
              <a:gd name="connsiteY62" fmla="*/ 3090810 h 4329871"/>
              <a:gd name="connsiteX63" fmla="*/ 508126 w 2824723"/>
              <a:gd name="connsiteY63" fmla="*/ 3117443 h 4329871"/>
              <a:gd name="connsiteX64" fmla="*/ 182682 w 2824723"/>
              <a:gd name="connsiteY64" fmla="*/ 2996185 h 4329871"/>
              <a:gd name="connsiteX65" fmla="*/ 23530 w 2824723"/>
              <a:gd name="connsiteY65" fmla="*/ 2790911 h 4329871"/>
              <a:gd name="connsiteX66" fmla="*/ 2099 w 2824723"/>
              <a:gd name="connsiteY66" fmla="*/ 2531517 h 4329871"/>
              <a:gd name="connsiteX67" fmla="*/ 36315 w 2824723"/>
              <a:gd name="connsiteY67" fmla="*/ 2251755 h 4329871"/>
              <a:gd name="connsiteX68" fmla="*/ 185063 w 2824723"/>
              <a:gd name="connsiteY68" fmla="*/ 2045626 h 4329871"/>
              <a:gd name="connsiteX69" fmla="*/ 379307 w 2824723"/>
              <a:gd name="connsiteY69" fmla="*/ 1927396 h 4329871"/>
              <a:gd name="connsiteX70" fmla="*/ 536076 w 2824723"/>
              <a:gd name="connsiteY70" fmla="*/ 1910103 h 4329871"/>
              <a:gd name="connsiteX71" fmla="*/ 675715 w 2824723"/>
              <a:gd name="connsiteY71" fmla="*/ 1876303 h 4329871"/>
              <a:gd name="connsiteX72" fmla="*/ 880988 w 2824723"/>
              <a:gd name="connsiteY72" fmla="*/ 1883447 h 4329871"/>
              <a:gd name="connsiteX73" fmla="*/ 1076297 w 2824723"/>
              <a:gd name="connsiteY73" fmla="*/ 1927835 h 4329871"/>
              <a:gd name="connsiteX74" fmla="*/ 1200584 w 2824723"/>
              <a:gd name="connsiteY74" fmla="*/ 1865691 h 4329871"/>
              <a:gd name="connsiteX75" fmla="*/ 1413648 w 2824723"/>
              <a:gd name="connsiteY75" fmla="*/ 1688138 h 4329871"/>
              <a:gd name="connsiteX76" fmla="*/ 1591202 w 2824723"/>
              <a:gd name="connsiteY76" fmla="*/ 1466196 h 4329871"/>
              <a:gd name="connsiteX77" fmla="*/ 1786510 w 2824723"/>
              <a:gd name="connsiteY77" fmla="*/ 1137722 h 4329871"/>
              <a:gd name="connsiteX78" fmla="*/ 1848654 w 2824723"/>
              <a:gd name="connsiteY78" fmla="*/ 889148 h 4329871"/>
              <a:gd name="connsiteX79" fmla="*/ 1804266 w 2824723"/>
              <a:gd name="connsiteY79" fmla="*/ 693839 h 4329871"/>
              <a:gd name="connsiteX80" fmla="*/ 1751000 w 2824723"/>
              <a:gd name="connsiteY80" fmla="*/ 436386 h 4329871"/>
              <a:gd name="connsiteX81" fmla="*/ 1724367 w 2824723"/>
              <a:gd name="connsiteY81" fmla="*/ 178934 h 4329871"/>
              <a:gd name="connsiteX82" fmla="*/ 1813143 w 2824723"/>
              <a:gd name="connsiteY82" fmla="*/ 28014 h 4329871"/>
              <a:gd name="connsiteX83" fmla="*/ 1955186 w 2824723"/>
              <a:gd name="connsiteY83" fmla="*/ 10258 h 4329871"/>
              <a:gd name="connsiteX84" fmla="*/ 2043963 w 2824723"/>
              <a:gd name="connsiteY84" fmla="*/ 143423 h 4329871"/>
              <a:gd name="connsiteX85" fmla="*/ 2035085 w 2824723"/>
              <a:gd name="connsiteY85" fmla="*/ 232200 h 4329871"/>
              <a:gd name="connsiteX0" fmla="*/ 2035085 w 2824723"/>
              <a:gd name="connsiteY0" fmla="*/ 232200 h 4329871"/>
              <a:gd name="connsiteX1" fmla="*/ 2008452 w 2824723"/>
              <a:gd name="connsiteY1" fmla="*/ 436386 h 4329871"/>
              <a:gd name="connsiteX2" fmla="*/ 2050460 w 2824723"/>
              <a:gd name="connsiteY2" fmla="*/ 645775 h 4329871"/>
              <a:gd name="connsiteX3" fmla="*/ 2088351 w 2824723"/>
              <a:gd name="connsiteY3" fmla="*/ 711594 h 4329871"/>
              <a:gd name="connsiteX4" fmla="*/ 2212639 w 2824723"/>
              <a:gd name="connsiteY4" fmla="*/ 667206 h 4329871"/>
              <a:gd name="connsiteX5" fmla="*/ 2415090 w 2824723"/>
              <a:gd name="connsiteY5" fmla="*/ 639926 h 4329871"/>
              <a:gd name="connsiteX6" fmla="*/ 2650025 w 2824723"/>
              <a:gd name="connsiteY6" fmla="*/ 752515 h 4329871"/>
              <a:gd name="connsiteX7" fmla="*/ 2800946 w 2824723"/>
              <a:gd name="connsiteY7" fmla="*/ 1016903 h 4329871"/>
              <a:gd name="connsiteX8" fmla="*/ 2807442 w 2824723"/>
              <a:gd name="connsiteY8" fmla="*/ 1341909 h 4329871"/>
              <a:gd name="connsiteX9" fmla="*/ 2635530 w 2824723"/>
              <a:gd name="connsiteY9" fmla="*/ 1659541 h 4329871"/>
              <a:gd name="connsiteX10" fmla="*/ 2447574 w 2824723"/>
              <a:gd name="connsiteY10" fmla="*/ 1832123 h 4329871"/>
              <a:gd name="connsiteX11" fmla="*/ 2328048 w 2824723"/>
              <a:gd name="connsiteY11" fmla="*/ 1998856 h 4329871"/>
              <a:gd name="connsiteX12" fmla="*/ 2141386 w 2824723"/>
              <a:gd name="connsiteY12" fmla="*/ 2243547 h 4329871"/>
              <a:gd name="connsiteX13" fmla="*/ 1891309 w 2824723"/>
              <a:gd name="connsiteY13" fmla="*/ 2473488 h 4329871"/>
              <a:gd name="connsiteX14" fmla="*/ 1564569 w 2824723"/>
              <a:gd name="connsiteY14" fmla="*/ 2522639 h 4329871"/>
              <a:gd name="connsiteX15" fmla="*/ 1262728 w 2824723"/>
              <a:gd name="connsiteY15" fmla="*/ 2442740 h 4329871"/>
              <a:gd name="connsiteX16" fmla="*/ 1110721 w 2824723"/>
              <a:gd name="connsiteY16" fmla="*/ 2375833 h 4329871"/>
              <a:gd name="connsiteX17" fmla="*/ 1005275 w 2824723"/>
              <a:gd name="connsiteY17" fmla="*/ 2274064 h 4329871"/>
              <a:gd name="connsiteX18" fmla="*/ 893333 w 2824723"/>
              <a:gd name="connsiteY18" fmla="*/ 2276445 h 4329871"/>
              <a:gd name="connsiteX19" fmla="*/ 678536 w 2824723"/>
              <a:gd name="connsiteY19" fmla="*/ 2200013 h 4329871"/>
              <a:gd name="connsiteX20" fmla="*/ 538874 w 2824723"/>
              <a:gd name="connsiteY20" fmla="*/ 2168179 h 4329871"/>
              <a:gd name="connsiteX21" fmla="*/ 361321 w 2824723"/>
              <a:gd name="connsiteY21" fmla="*/ 2292028 h 4329871"/>
              <a:gd name="connsiteX22" fmla="*/ 247206 w 2824723"/>
              <a:gd name="connsiteY22" fmla="*/ 2487128 h 4329871"/>
              <a:gd name="connsiteX23" fmla="*/ 286184 w 2824723"/>
              <a:gd name="connsiteY23" fmla="*/ 2710157 h 4329871"/>
              <a:gd name="connsiteX24" fmla="*/ 463738 w 2824723"/>
              <a:gd name="connsiteY24" fmla="*/ 2833357 h 4329871"/>
              <a:gd name="connsiteX25" fmla="*/ 685679 w 2824723"/>
              <a:gd name="connsiteY25" fmla="*/ 2851113 h 4329871"/>
              <a:gd name="connsiteX26" fmla="*/ 889218 w 2824723"/>
              <a:gd name="connsiteY26" fmla="*/ 2738731 h 4329871"/>
              <a:gd name="connsiteX27" fmla="*/ 1094052 w 2824723"/>
              <a:gd name="connsiteY27" fmla="*/ 2549272 h 4329871"/>
              <a:gd name="connsiteX28" fmla="*/ 1262728 w 2824723"/>
              <a:gd name="connsiteY28" fmla="*/ 2460495 h 4329871"/>
              <a:gd name="connsiteX29" fmla="*/ 1359296 w 2824723"/>
              <a:gd name="connsiteY29" fmla="*/ 2479984 h 4329871"/>
              <a:gd name="connsiteX30" fmla="*/ 1529058 w 2824723"/>
              <a:gd name="connsiteY30" fmla="*/ 2513761 h 4329871"/>
              <a:gd name="connsiteX31" fmla="*/ 1822021 w 2824723"/>
              <a:gd name="connsiteY31" fmla="*/ 2504884 h 4329871"/>
              <a:gd name="connsiteX32" fmla="*/ 2022738 w 2824723"/>
              <a:gd name="connsiteY32" fmla="*/ 2387739 h 4329871"/>
              <a:gd name="connsiteX33" fmla="*/ 2156552 w 2824723"/>
              <a:gd name="connsiteY33" fmla="*/ 2385358 h 4329871"/>
              <a:gd name="connsiteX34" fmla="*/ 2390192 w 2824723"/>
              <a:gd name="connsiteY34" fmla="*/ 2487128 h 4329871"/>
              <a:gd name="connsiteX35" fmla="*/ 2478969 w 2824723"/>
              <a:gd name="connsiteY35" fmla="*/ 2700192 h 4329871"/>
              <a:gd name="connsiteX36" fmla="*/ 2487846 w 2824723"/>
              <a:gd name="connsiteY36" fmla="*/ 2913256 h 4329871"/>
              <a:gd name="connsiteX37" fmla="*/ 2505602 w 2824723"/>
              <a:gd name="connsiteY37" fmla="*/ 3046421 h 4329871"/>
              <a:gd name="connsiteX38" fmla="*/ 2478969 w 2824723"/>
              <a:gd name="connsiteY38" fmla="*/ 3206219 h 4329871"/>
              <a:gd name="connsiteX39" fmla="*/ 2496724 w 2824723"/>
              <a:gd name="connsiteY39" fmla="*/ 3383773 h 4329871"/>
              <a:gd name="connsiteX40" fmla="*/ 2461213 w 2824723"/>
              <a:gd name="connsiteY40" fmla="*/ 3490305 h 4329871"/>
              <a:gd name="connsiteX41" fmla="*/ 2487846 w 2824723"/>
              <a:gd name="connsiteY41" fmla="*/ 3667858 h 4329871"/>
              <a:gd name="connsiteX42" fmla="*/ 2514479 w 2824723"/>
              <a:gd name="connsiteY42" fmla="*/ 3854289 h 4329871"/>
              <a:gd name="connsiteX43" fmla="*/ 2443458 w 2824723"/>
              <a:gd name="connsiteY43" fmla="*/ 4111742 h 4329871"/>
              <a:gd name="connsiteX44" fmla="*/ 2230394 w 2824723"/>
              <a:gd name="connsiteY44" fmla="*/ 4289295 h 4329871"/>
              <a:gd name="connsiteX45" fmla="*/ 1937431 w 2824723"/>
              <a:gd name="connsiteY45" fmla="*/ 4324806 h 4329871"/>
              <a:gd name="connsiteX46" fmla="*/ 1671101 w 2824723"/>
              <a:gd name="connsiteY46" fmla="*/ 4209396 h 4329871"/>
              <a:gd name="connsiteX47" fmla="*/ 1529058 w 2824723"/>
              <a:gd name="connsiteY47" fmla="*/ 3934188 h 4329871"/>
              <a:gd name="connsiteX48" fmla="*/ 1555691 w 2824723"/>
              <a:gd name="connsiteY48" fmla="*/ 3676736 h 4329871"/>
              <a:gd name="connsiteX49" fmla="*/ 1644468 w 2824723"/>
              <a:gd name="connsiteY49" fmla="*/ 3490305 h 4329871"/>
              <a:gd name="connsiteX50" fmla="*/ 1804266 w 2824723"/>
              <a:gd name="connsiteY50" fmla="*/ 3286118 h 4329871"/>
              <a:gd name="connsiteX51" fmla="*/ 1946308 w 2824723"/>
              <a:gd name="connsiteY51" fmla="*/ 3135198 h 4329871"/>
              <a:gd name="connsiteX52" fmla="*/ 1955186 w 2824723"/>
              <a:gd name="connsiteY52" fmla="*/ 2957645 h 4329871"/>
              <a:gd name="connsiteX53" fmla="*/ 1981819 w 2824723"/>
              <a:gd name="connsiteY53" fmla="*/ 2762336 h 4329871"/>
              <a:gd name="connsiteX54" fmla="*/ 2061718 w 2824723"/>
              <a:gd name="connsiteY54" fmla="*/ 2682437 h 4329871"/>
              <a:gd name="connsiteX55" fmla="*/ 2088351 w 2824723"/>
              <a:gd name="connsiteY55" fmla="*/ 2584783 h 4329871"/>
              <a:gd name="connsiteX56" fmla="*/ 2043963 w 2824723"/>
              <a:gd name="connsiteY56" fmla="*/ 2700192 h 4329871"/>
              <a:gd name="connsiteX57" fmla="*/ 1972941 w 2824723"/>
              <a:gd name="connsiteY57" fmla="*/ 2655804 h 4329871"/>
              <a:gd name="connsiteX58" fmla="*/ 1777633 w 2824723"/>
              <a:gd name="connsiteY58" fmla="*/ 2646926 h 4329871"/>
              <a:gd name="connsiteX59" fmla="*/ 1488137 w 2824723"/>
              <a:gd name="connsiteY59" fmla="*/ 2645840 h 4329871"/>
              <a:gd name="connsiteX60" fmla="*/ 1167454 w 2824723"/>
              <a:gd name="connsiteY60" fmla="*/ 2819925 h 4329871"/>
              <a:gd name="connsiteX61" fmla="*/ 1036671 w 2824723"/>
              <a:gd name="connsiteY61" fmla="*/ 2958939 h 4329871"/>
              <a:gd name="connsiteX62" fmla="*/ 809967 w 2824723"/>
              <a:gd name="connsiteY62" fmla="*/ 3090810 h 4329871"/>
              <a:gd name="connsiteX63" fmla="*/ 508126 w 2824723"/>
              <a:gd name="connsiteY63" fmla="*/ 3117443 h 4329871"/>
              <a:gd name="connsiteX64" fmla="*/ 182682 w 2824723"/>
              <a:gd name="connsiteY64" fmla="*/ 2996185 h 4329871"/>
              <a:gd name="connsiteX65" fmla="*/ 23530 w 2824723"/>
              <a:gd name="connsiteY65" fmla="*/ 2790911 h 4329871"/>
              <a:gd name="connsiteX66" fmla="*/ 2099 w 2824723"/>
              <a:gd name="connsiteY66" fmla="*/ 2531517 h 4329871"/>
              <a:gd name="connsiteX67" fmla="*/ 36315 w 2824723"/>
              <a:gd name="connsiteY67" fmla="*/ 2251755 h 4329871"/>
              <a:gd name="connsiteX68" fmla="*/ 185063 w 2824723"/>
              <a:gd name="connsiteY68" fmla="*/ 2045626 h 4329871"/>
              <a:gd name="connsiteX69" fmla="*/ 379307 w 2824723"/>
              <a:gd name="connsiteY69" fmla="*/ 1927396 h 4329871"/>
              <a:gd name="connsiteX70" fmla="*/ 536076 w 2824723"/>
              <a:gd name="connsiteY70" fmla="*/ 1910103 h 4329871"/>
              <a:gd name="connsiteX71" fmla="*/ 675715 w 2824723"/>
              <a:gd name="connsiteY71" fmla="*/ 1876303 h 4329871"/>
              <a:gd name="connsiteX72" fmla="*/ 880988 w 2824723"/>
              <a:gd name="connsiteY72" fmla="*/ 1883447 h 4329871"/>
              <a:gd name="connsiteX73" fmla="*/ 1076297 w 2824723"/>
              <a:gd name="connsiteY73" fmla="*/ 1927835 h 4329871"/>
              <a:gd name="connsiteX74" fmla="*/ 1200584 w 2824723"/>
              <a:gd name="connsiteY74" fmla="*/ 1865691 h 4329871"/>
              <a:gd name="connsiteX75" fmla="*/ 1413648 w 2824723"/>
              <a:gd name="connsiteY75" fmla="*/ 1688138 h 4329871"/>
              <a:gd name="connsiteX76" fmla="*/ 1591202 w 2824723"/>
              <a:gd name="connsiteY76" fmla="*/ 1466196 h 4329871"/>
              <a:gd name="connsiteX77" fmla="*/ 1786510 w 2824723"/>
              <a:gd name="connsiteY77" fmla="*/ 1137722 h 4329871"/>
              <a:gd name="connsiteX78" fmla="*/ 1848654 w 2824723"/>
              <a:gd name="connsiteY78" fmla="*/ 889148 h 4329871"/>
              <a:gd name="connsiteX79" fmla="*/ 1804266 w 2824723"/>
              <a:gd name="connsiteY79" fmla="*/ 693839 h 4329871"/>
              <a:gd name="connsiteX80" fmla="*/ 1751000 w 2824723"/>
              <a:gd name="connsiteY80" fmla="*/ 436386 h 4329871"/>
              <a:gd name="connsiteX81" fmla="*/ 1724367 w 2824723"/>
              <a:gd name="connsiteY81" fmla="*/ 178934 h 4329871"/>
              <a:gd name="connsiteX82" fmla="*/ 1813143 w 2824723"/>
              <a:gd name="connsiteY82" fmla="*/ 28014 h 4329871"/>
              <a:gd name="connsiteX83" fmla="*/ 1955186 w 2824723"/>
              <a:gd name="connsiteY83" fmla="*/ 10258 h 4329871"/>
              <a:gd name="connsiteX84" fmla="*/ 2043963 w 2824723"/>
              <a:gd name="connsiteY84" fmla="*/ 143423 h 4329871"/>
              <a:gd name="connsiteX85" fmla="*/ 2035085 w 2824723"/>
              <a:gd name="connsiteY85" fmla="*/ 232200 h 4329871"/>
              <a:gd name="connsiteX0" fmla="*/ 2035085 w 2824723"/>
              <a:gd name="connsiteY0" fmla="*/ 232200 h 4329871"/>
              <a:gd name="connsiteX1" fmla="*/ 2008452 w 2824723"/>
              <a:gd name="connsiteY1" fmla="*/ 436386 h 4329871"/>
              <a:gd name="connsiteX2" fmla="*/ 2050460 w 2824723"/>
              <a:gd name="connsiteY2" fmla="*/ 645775 h 4329871"/>
              <a:gd name="connsiteX3" fmla="*/ 2088351 w 2824723"/>
              <a:gd name="connsiteY3" fmla="*/ 711594 h 4329871"/>
              <a:gd name="connsiteX4" fmla="*/ 2212639 w 2824723"/>
              <a:gd name="connsiteY4" fmla="*/ 667206 h 4329871"/>
              <a:gd name="connsiteX5" fmla="*/ 2415090 w 2824723"/>
              <a:gd name="connsiteY5" fmla="*/ 639926 h 4329871"/>
              <a:gd name="connsiteX6" fmla="*/ 2650025 w 2824723"/>
              <a:gd name="connsiteY6" fmla="*/ 752515 h 4329871"/>
              <a:gd name="connsiteX7" fmla="*/ 2800946 w 2824723"/>
              <a:gd name="connsiteY7" fmla="*/ 1016903 h 4329871"/>
              <a:gd name="connsiteX8" fmla="*/ 2807442 w 2824723"/>
              <a:gd name="connsiteY8" fmla="*/ 1341909 h 4329871"/>
              <a:gd name="connsiteX9" fmla="*/ 2635530 w 2824723"/>
              <a:gd name="connsiteY9" fmla="*/ 1659541 h 4329871"/>
              <a:gd name="connsiteX10" fmla="*/ 2447574 w 2824723"/>
              <a:gd name="connsiteY10" fmla="*/ 1832123 h 4329871"/>
              <a:gd name="connsiteX11" fmla="*/ 2328048 w 2824723"/>
              <a:gd name="connsiteY11" fmla="*/ 1998856 h 4329871"/>
              <a:gd name="connsiteX12" fmla="*/ 2141386 w 2824723"/>
              <a:gd name="connsiteY12" fmla="*/ 2243547 h 4329871"/>
              <a:gd name="connsiteX13" fmla="*/ 1891309 w 2824723"/>
              <a:gd name="connsiteY13" fmla="*/ 2473488 h 4329871"/>
              <a:gd name="connsiteX14" fmla="*/ 1564569 w 2824723"/>
              <a:gd name="connsiteY14" fmla="*/ 2522639 h 4329871"/>
              <a:gd name="connsiteX15" fmla="*/ 1262728 w 2824723"/>
              <a:gd name="connsiteY15" fmla="*/ 2442740 h 4329871"/>
              <a:gd name="connsiteX16" fmla="*/ 1110721 w 2824723"/>
              <a:gd name="connsiteY16" fmla="*/ 2375833 h 4329871"/>
              <a:gd name="connsiteX17" fmla="*/ 1005275 w 2824723"/>
              <a:gd name="connsiteY17" fmla="*/ 2274064 h 4329871"/>
              <a:gd name="connsiteX18" fmla="*/ 893333 w 2824723"/>
              <a:gd name="connsiteY18" fmla="*/ 2276445 h 4329871"/>
              <a:gd name="connsiteX19" fmla="*/ 678536 w 2824723"/>
              <a:gd name="connsiteY19" fmla="*/ 2200013 h 4329871"/>
              <a:gd name="connsiteX20" fmla="*/ 538874 w 2824723"/>
              <a:gd name="connsiteY20" fmla="*/ 2168179 h 4329871"/>
              <a:gd name="connsiteX21" fmla="*/ 361321 w 2824723"/>
              <a:gd name="connsiteY21" fmla="*/ 2292028 h 4329871"/>
              <a:gd name="connsiteX22" fmla="*/ 247206 w 2824723"/>
              <a:gd name="connsiteY22" fmla="*/ 2487128 h 4329871"/>
              <a:gd name="connsiteX23" fmla="*/ 286184 w 2824723"/>
              <a:gd name="connsiteY23" fmla="*/ 2710157 h 4329871"/>
              <a:gd name="connsiteX24" fmla="*/ 463738 w 2824723"/>
              <a:gd name="connsiteY24" fmla="*/ 2833357 h 4329871"/>
              <a:gd name="connsiteX25" fmla="*/ 685679 w 2824723"/>
              <a:gd name="connsiteY25" fmla="*/ 2851113 h 4329871"/>
              <a:gd name="connsiteX26" fmla="*/ 889218 w 2824723"/>
              <a:gd name="connsiteY26" fmla="*/ 2738731 h 4329871"/>
              <a:gd name="connsiteX27" fmla="*/ 1094052 w 2824723"/>
              <a:gd name="connsiteY27" fmla="*/ 2549272 h 4329871"/>
              <a:gd name="connsiteX28" fmla="*/ 1262728 w 2824723"/>
              <a:gd name="connsiteY28" fmla="*/ 2460495 h 4329871"/>
              <a:gd name="connsiteX29" fmla="*/ 1359296 w 2824723"/>
              <a:gd name="connsiteY29" fmla="*/ 2479984 h 4329871"/>
              <a:gd name="connsiteX30" fmla="*/ 1529058 w 2824723"/>
              <a:gd name="connsiteY30" fmla="*/ 2513761 h 4329871"/>
              <a:gd name="connsiteX31" fmla="*/ 1822021 w 2824723"/>
              <a:gd name="connsiteY31" fmla="*/ 2504884 h 4329871"/>
              <a:gd name="connsiteX32" fmla="*/ 2022738 w 2824723"/>
              <a:gd name="connsiteY32" fmla="*/ 2387739 h 4329871"/>
              <a:gd name="connsiteX33" fmla="*/ 2156552 w 2824723"/>
              <a:gd name="connsiteY33" fmla="*/ 2385358 h 4329871"/>
              <a:gd name="connsiteX34" fmla="*/ 2390192 w 2824723"/>
              <a:gd name="connsiteY34" fmla="*/ 2487128 h 4329871"/>
              <a:gd name="connsiteX35" fmla="*/ 2478969 w 2824723"/>
              <a:gd name="connsiteY35" fmla="*/ 2700192 h 4329871"/>
              <a:gd name="connsiteX36" fmla="*/ 2487846 w 2824723"/>
              <a:gd name="connsiteY36" fmla="*/ 2913256 h 4329871"/>
              <a:gd name="connsiteX37" fmla="*/ 2505602 w 2824723"/>
              <a:gd name="connsiteY37" fmla="*/ 3046421 h 4329871"/>
              <a:gd name="connsiteX38" fmla="*/ 2478969 w 2824723"/>
              <a:gd name="connsiteY38" fmla="*/ 3206219 h 4329871"/>
              <a:gd name="connsiteX39" fmla="*/ 2496724 w 2824723"/>
              <a:gd name="connsiteY39" fmla="*/ 3383773 h 4329871"/>
              <a:gd name="connsiteX40" fmla="*/ 2461213 w 2824723"/>
              <a:gd name="connsiteY40" fmla="*/ 3490305 h 4329871"/>
              <a:gd name="connsiteX41" fmla="*/ 2487846 w 2824723"/>
              <a:gd name="connsiteY41" fmla="*/ 3667858 h 4329871"/>
              <a:gd name="connsiteX42" fmla="*/ 2514479 w 2824723"/>
              <a:gd name="connsiteY42" fmla="*/ 3854289 h 4329871"/>
              <a:gd name="connsiteX43" fmla="*/ 2443458 w 2824723"/>
              <a:gd name="connsiteY43" fmla="*/ 4111742 h 4329871"/>
              <a:gd name="connsiteX44" fmla="*/ 2230394 w 2824723"/>
              <a:gd name="connsiteY44" fmla="*/ 4289295 h 4329871"/>
              <a:gd name="connsiteX45" fmla="*/ 1937431 w 2824723"/>
              <a:gd name="connsiteY45" fmla="*/ 4324806 h 4329871"/>
              <a:gd name="connsiteX46" fmla="*/ 1671101 w 2824723"/>
              <a:gd name="connsiteY46" fmla="*/ 4209396 h 4329871"/>
              <a:gd name="connsiteX47" fmla="*/ 1529058 w 2824723"/>
              <a:gd name="connsiteY47" fmla="*/ 3934188 h 4329871"/>
              <a:gd name="connsiteX48" fmla="*/ 1555691 w 2824723"/>
              <a:gd name="connsiteY48" fmla="*/ 3676736 h 4329871"/>
              <a:gd name="connsiteX49" fmla="*/ 1644468 w 2824723"/>
              <a:gd name="connsiteY49" fmla="*/ 3490305 h 4329871"/>
              <a:gd name="connsiteX50" fmla="*/ 1804266 w 2824723"/>
              <a:gd name="connsiteY50" fmla="*/ 3286118 h 4329871"/>
              <a:gd name="connsiteX51" fmla="*/ 1946308 w 2824723"/>
              <a:gd name="connsiteY51" fmla="*/ 3135198 h 4329871"/>
              <a:gd name="connsiteX52" fmla="*/ 1955186 w 2824723"/>
              <a:gd name="connsiteY52" fmla="*/ 2957645 h 4329871"/>
              <a:gd name="connsiteX53" fmla="*/ 1981819 w 2824723"/>
              <a:gd name="connsiteY53" fmla="*/ 2814724 h 4329871"/>
              <a:gd name="connsiteX54" fmla="*/ 2061718 w 2824723"/>
              <a:gd name="connsiteY54" fmla="*/ 2682437 h 4329871"/>
              <a:gd name="connsiteX55" fmla="*/ 2088351 w 2824723"/>
              <a:gd name="connsiteY55" fmla="*/ 2584783 h 4329871"/>
              <a:gd name="connsiteX56" fmla="*/ 2043963 w 2824723"/>
              <a:gd name="connsiteY56" fmla="*/ 2700192 h 4329871"/>
              <a:gd name="connsiteX57" fmla="*/ 1972941 w 2824723"/>
              <a:gd name="connsiteY57" fmla="*/ 2655804 h 4329871"/>
              <a:gd name="connsiteX58" fmla="*/ 1777633 w 2824723"/>
              <a:gd name="connsiteY58" fmla="*/ 2646926 h 4329871"/>
              <a:gd name="connsiteX59" fmla="*/ 1488137 w 2824723"/>
              <a:gd name="connsiteY59" fmla="*/ 2645840 h 4329871"/>
              <a:gd name="connsiteX60" fmla="*/ 1167454 w 2824723"/>
              <a:gd name="connsiteY60" fmla="*/ 2819925 h 4329871"/>
              <a:gd name="connsiteX61" fmla="*/ 1036671 w 2824723"/>
              <a:gd name="connsiteY61" fmla="*/ 2958939 h 4329871"/>
              <a:gd name="connsiteX62" fmla="*/ 809967 w 2824723"/>
              <a:gd name="connsiteY62" fmla="*/ 3090810 h 4329871"/>
              <a:gd name="connsiteX63" fmla="*/ 508126 w 2824723"/>
              <a:gd name="connsiteY63" fmla="*/ 3117443 h 4329871"/>
              <a:gd name="connsiteX64" fmla="*/ 182682 w 2824723"/>
              <a:gd name="connsiteY64" fmla="*/ 2996185 h 4329871"/>
              <a:gd name="connsiteX65" fmla="*/ 23530 w 2824723"/>
              <a:gd name="connsiteY65" fmla="*/ 2790911 h 4329871"/>
              <a:gd name="connsiteX66" fmla="*/ 2099 w 2824723"/>
              <a:gd name="connsiteY66" fmla="*/ 2531517 h 4329871"/>
              <a:gd name="connsiteX67" fmla="*/ 36315 w 2824723"/>
              <a:gd name="connsiteY67" fmla="*/ 2251755 h 4329871"/>
              <a:gd name="connsiteX68" fmla="*/ 185063 w 2824723"/>
              <a:gd name="connsiteY68" fmla="*/ 2045626 h 4329871"/>
              <a:gd name="connsiteX69" fmla="*/ 379307 w 2824723"/>
              <a:gd name="connsiteY69" fmla="*/ 1927396 h 4329871"/>
              <a:gd name="connsiteX70" fmla="*/ 536076 w 2824723"/>
              <a:gd name="connsiteY70" fmla="*/ 1910103 h 4329871"/>
              <a:gd name="connsiteX71" fmla="*/ 675715 w 2824723"/>
              <a:gd name="connsiteY71" fmla="*/ 1876303 h 4329871"/>
              <a:gd name="connsiteX72" fmla="*/ 880988 w 2824723"/>
              <a:gd name="connsiteY72" fmla="*/ 1883447 h 4329871"/>
              <a:gd name="connsiteX73" fmla="*/ 1076297 w 2824723"/>
              <a:gd name="connsiteY73" fmla="*/ 1927835 h 4329871"/>
              <a:gd name="connsiteX74" fmla="*/ 1200584 w 2824723"/>
              <a:gd name="connsiteY74" fmla="*/ 1865691 h 4329871"/>
              <a:gd name="connsiteX75" fmla="*/ 1413648 w 2824723"/>
              <a:gd name="connsiteY75" fmla="*/ 1688138 h 4329871"/>
              <a:gd name="connsiteX76" fmla="*/ 1591202 w 2824723"/>
              <a:gd name="connsiteY76" fmla="*/ 1466196 h 4329871"/>
              <a:gd name="connsiteX77" fmla="*/ 1786510 w 2824723"/>
              <a:gd name="connsiteY77" fmla="*/ 1137722 h 4329871"/>
              <a:gd name="connsiteX78" fmla="*/ 1848654 w 2824723"/>
              <a:gd name="connsiteY78" fmla="*/ 889148 h 4329871"/>
              <a:gd name="connsiteX79" fmla="*/ 1804266 w 2824723"/>
              <a:gd name="connsiteY79" fmla="*/ 693839 h 4329871"/>
              <a:gd name="connsiteX80" fmla="*/ 1751000 w 2824723"/>
              <a:gd name="connsiteY80" fmla="*/ 436386 h 4329871"/>
              <a:gd name="connsiteX81" fmla="*/ 1724367 w 2824723"/>
              <a:gd name="connsiteY81" fmla="*/ 178934 h 4329871"/>
              <a:gd name="connsiteX82" fmla="*/ 1813143 w 2824723"/>
              <a:gd name="connsiteY82" fmla="*/ 28014 h 4329871"/>
              <a:gd name="connsiteX83" fmla="*/ 1955186 w 2824723"/>
              <a:gd name="connsiteY83" fmla="*/ 10258 h 4329871"/>
              <a:gd name="connsiteX84" fmla="*/ 2043963 w 2824723"/>
              <a:gd name="connsiteY84" fmla="*/ 143423 h 4329871"/>
              <a:gd name="connsiteX85" fmla="*/ 2035085 w 2824723"/>
              <a:gd name="connsiteY85" fmla="*/ 232200 h 4329871"/>
              <a:gd name="connsiteX0" fmla="*/ 2035085 w 2824723"/>
              <a:gd name="connsiteY0" fmla="*/ 232200 h 4329871"/>
              <a:gd name="connsiteX1" fmla="*/ 2008452 w 2824723"/>
              <a:gd name="connsiteY1" fmla="*/ 436386 h 4329871"/>
              <a:gd name="connsiteX2" fmla="*/ 2050460 w 2824723"/>
              <a:gd name="connsiteY2" fmla="*/ 645775 h 4329871"/>
              <a:gd name="connsiteX3" fmla="*/ 2088351 w 2824723"/>
              <a:gd name="connsiteY3" fmla="*/ 711594 h 4329871"/>
              <a:gd name="connsiteX4" fmla="*/ 2212639 w 2824723"/>
              <a:gd name="connsiteY4" fmla="*/ 667206 h 4329871"/>
              <a:gd name="connsiteX5" fmla="*/ 2415090 w 2824723"/>
              <a:gd name="connsiteY5" fmla="*/ 639926 h 4329871"/>
              <a:gd name="connsiteX6" fmla="*/ 2650025 w 2824723"/>
              <a:gd name="connsiteY6" fmla="*/ 752515 h 4329871"/>
              <a:gd name="connsiteX7" fmla="*/ 2800946 w 2824723"/>
              <a:gd name="connsiteY7" fmla="*/ 1016903 h 4329871"/>
              <a:gd name="connsiteX8" fmla="*/ 2807442 w 2824723"/>
              <a:gd name="connsiteY8" fmla="*/ 1341909 h 4329871"/>
              <a:gd name="connsiteX9" fmla="*/ 2635530 w 2824723"/>
              <a:gd name="connsiteY9" fmla="*/ 1659541 h 4329871"/>
              <a:gd name="connsiteX10" fmla="*/ 2447574 w 2824723"/>
              <a:gd name="connsiteY10" fmla="*/ 1832123 h 4329871"/>
              <a:gd name="connsiteX11" fmla="*/ 2328048 w 2824723"/>
              <a:gd name="connsiteY11" fmla="*/ 1998856 h 4329871"/>
              <a:gd name="connsiteX12" fmla="*/ 2141386 w 2824723"/>
              <a:gd name="connsiteY12" fmla="*/ 2243547 h 4329871"/>
              <a:gd name="connsiteX13" fmla="*/ 1891309 w 2824723"/>
              <a:gd name="connsiteY13" fmla="*/ 2473488 h 4329871"/>
              <a:gd name="connsiteX14" fmla="*/ 1564569 w 2824723"/>
              <a:gd name="connsiteY14" fmla="*/ 2522639 h 4329871"/>
              <a:gd name="connsiteX15" fmla="*/ 1262728 w 2824723"/>
              <a:gd name="connsiteY15" fmla="*/ 2442740 h 4329871"/>
              <a:gd name="connsiteX16" fmla="*/ 1110721 w 2824723"/>
              <a:gd name="connsiteY16" fmla="*/ 2375833 h 4329871"/>
              <a:gd name="connsiteX17" fmla="*/ 1005275 w 2824723"/>
              <a:gd name="connsiteY17" fmla="*/ 2274064 h 4329871"/>
              <a:gd name="connsiteX18" fmla="*/ 893333 w 2824723"/>
              <a:gd name="connsiteY18" fmla="*/ 2276445 h 4329871"/>
              <a:gd name="connsiteX19" fmla="*/ 678536 w 2824723"/>
              <a:gd name="connsiteY19" fmla="*/ 2200013 h 4329871"/>
              <a:gd name="connsiteX20" fmla="*/ 538874 w 2824723"/>
              <a:gd name="connsiteY20" fmla="*/ 2168179 h 4329871"/>
              <a:gd name="connsiteX21" fmla="*/ 361321 w 2824723"/>
              <a:gd name="connsiteY21" fmla="*/ 2292028 h 4329871"/>
              <a:gd name="connsiteX22" fmla="*/ 247206 w 2824723"/>
              <a:gd name="connsiteY22" fmla="*/ 2487128 h 4329871"/>
              <a:gd name="connsiteX23" fmla="*/ 286184 w 2824723"/>
              <a:gd name="connsiteY23" fmla="*/ 2710157 h 4329871"/>
              <a:gd name="connsiteX24" fmla="*/ 463738 w 2824723"/>
              <a:gd name="connsiteY24" fmla="*/ 2833357 h 4329871"/>
              <a:gd name="connsiteX25" fmla="*/ 685679 w 2824723"/>
              <a:gd name="connsiteY25" fmla="*/ 2851113 h 4329871"/>
              <a:gd name="connsiteX26" fmla="*/ 889218 w 2824723"/>
              <a:gd name="connsiteY26" fmla="*/ 2738731 h 4329871"/>
              <a:gd name="connsiteX27" fmla="*/ 1094052 w 2824723"/>
              <a:gd name="connsiteY27" fmla="*/ 2549272 h 4329871"/>
              <a:gd name="connsiteX28" fmla="*/ 1262728 w 2824723"/>
              <a:gd name="connsiteY28" fmla="*/ 2460495 h 4329871"/>
              <a:gd name="connsiteX29" fmla="*/ 1359296 w 2824723"/>
              <a:gd name="connsiteY29" fmla="*/ 2479984 h 4329871"/>
              <a:gd name="connsiteX30" fmla="*/ 1529058 w 2824723"/>
              <a:gd name="connsiteY30" fmla="*/ 2513761 h 4329871"/>
              <a:gd name="connsiteX31" fmla="*/ 1822021 w 2824723"/>
              <a:gd name="connsiteY31" fmla="*/ 2504884 h 4329871"/>
              <a:gd name="connsiteX32" fmla="*/ 2022738 w 2824723"/>
              <a:gd name="connsiteY32" fmla="*/ 2387739 h 4329871"/>
              <a:gd name="connsiteX33" fmla="*/ 2156552 w 2824723"/>
              <a:gd name="connsiteY33" fmla="*/ 2385358 h 4329871"/>
              <a:gd name="connsiteX34" fmla="*/ 2390192 w 2824723"/>
              <a:gd name="connsiteY34" fmla="*/ 2487128 h 4329871"/>
              <a:gd name="connsiteX35" fmla="*/ 2478969 w 2824723"/>
              <a:gd name="connsiteY35" fmla="*/ 2700192 h 4329871"/>
              <a:gd name="connsiteX36" fmla="*/ 2487846 w 2824723"/>
              <a:gd name="connsiteY36" fmla="*/ 2913256 h 4329871"/>
              <a:gd name="connsiteX37" fmla="*/ 2505602 w 2824723"/>
              <a:gd name="connsiteY37" fmla="*/ 3046421 h 4329871"/>
              <a:gd name="connsiteX38" fmla="*/ 2478969 w 2824723"/>
              <a:gd name="connsiteY38" fmla="*/ 3206219 h 4329871"/>
              <a:gd name="connsiteX39" fmla="*/ 2496724 w 2824723"/>
              <a:gd name="connsiteY39" fmla="*/ 3383773 h 4329871"/>
              <a:gd name="connsiteX40" fmla="*/ 2461213 w 2824723"/>
              <a:gd name="connsiteY40" fmla="*/ 3490305 h 4329871"/>
              <a:gd name="connsiteX41" fmla="*/ 2487846 w 2824723"/>
              <a:gd name="connsiteY41" fmla="*/ 3667858 h 4329871"/>
              <a:gd name="connsiteX42" fmla="*/ 2514479 w 2824723"/>
              <a:gd name="connsiteY42" fmla="*/ 3854289 h 4329871"/>
              <a:gd name="connsiteX43" fmla="*/ 2443458 w 2824723"/>
              <a:gd name="connsiteY43" fmla="*/ 4111742 h 4329871"/>
              <a:gd name="connsiteX44" fmla="*/ 2230394 w 2824723"/>
              <a:gd name="connsiteY44" fmla="*/ 4289295 h 4329871"/>
              <a:gd name="connsiteX45" fmla="*/ 1937431 w 2824723"/>
              <a:gd name="connsiteY45" fmla="*/ 4324806 h 4329871"/>
              <a:gd name="connsiteX46" fmla="*/ 1671101 w 2824723"/>
              <a:gd name="connsiteY46" fmla="*/ 4209396 h 4329871"/>
              <a:gd name="connsiteX47" fmla="*/ 1529058 w 2824723"/>
              <a:gd name="connsiteY47" fmla="*/ 3934188 h 4329871"/>
              <a:gd name="connsiteX48" fmla="*/ 1555691 w 2824723"/>
              <a:gd name="connsiteY48" fmla="*/ 3676736 h 4329871"/>
              <a:gd name="connsiteX49" fmla="*/ 1644468 w 2824723"/>
              <a:gd name="connsiteY49" fmla="*/ 3490305 h 4329871"/>
              <a:gd name="connsiteX50" fmla="*/ 1804266 w 2824723"/>
              <a:gd name="connsiteY50" fmla="*/ 3286118 h 4329871"/>
              <a:gd name="connsiteX51" fmla="*/ 1946308 w 2824723"/>
              <a:gd name="connsiteY51" fmla="*/ 3135198 h 4329871"/>
              <a:gd name="connsiteX52" fmla="*/ 1955186 w 2824723"/>
              <a:gd name="connsiteY52" fmla="*/ 2957645 h 4329871"/>
              <a:gd name="connsiteX53" fmla="*/ 1981819 w 2824723"/>
              <a:gd name="connsiteY53" fmla="*/ 2814724 h 4329871"/>
              <a:gd name="connsiteX54" fmla="*/ 2061718 w 2824723"/>
              <a:gd name="connsiteY54" fmla="*/ 2682437 h 4329871"/>
              <a:gd name="connsiteX55" fmla="*/ 2093114 w 2824723"/>
              <a:gd name="connsiteY55" fmla="*/ 2615739 h 4329871"/>
              <a:gd name="connsiteX56" fmla="*/ 2043963 w 2824723"/>
              <a:gd name="connsiteY56" fmla="*/ 2700192 h 4329871"/>
              <a:gd name="connsiteX57" fmla="*/ 1972941 w 2824723"/>
              <a:gd name="connsiteY57" fmla="*/ 2655804 h 4329871"/>
              <a:gd name="connsiteX58" fmla="*/ 1777633 w 2824723"/>
              <a:gd name="connsiteY58" fmla="*/ 2646926 h 4329871"/>
              <a:gd name="connsiteX59" fmla="*/ 1488137 w 2824723"/>
              <a:gd name="connsiteY59" fmla="*/ 2645840 h 4329871"/>
              <a:gd name="connsiteX60" fmla="*/ 1167454 w 2824723"/>
              <a:gd name="connsiteY60" fmla="*/ 2819925 h 4329871"/>
              <a:gd name="connsiteX61" fmla="*/ 1036671 w 2824723"/>
              <a:gd name="connsiteY61" fmla="*/ 2958939 h 4329871"/>
              <a:gd name="connsiteX62" fmla="*/ 809967 w 2824723"/>
              <a:gd name="connsiteY62" fmla="*/ 3090810 h 4329871"/>
              <a:gd name="connsiteX63" fmla="*/ 508126 w 2824723"/>
              <a:gd name="connsiteY63" fmla="*/ 3117443 h 4329871"/>
              <a:gd name="connsiteX64" fmla="*/ 182682 w 2824723"/>
              <a:gd name="connsiteY64" fmla="*/ 2996185 h 4329871"/>
              <a:gd name="connsiteX65" fmla="*/ 23530 w 2824723"/>
              <a:gd name="connsiteY65" fmla="*/ 2790911 h 4329871"/>
              <a:gd name="connsiteX66" fmla="*/ 2099 w 2824723"/>
              <a:gd name="connsiteY66" fmla="*/ 2531517 h 4329871"/>
              <a:gd name="connsiteX67" fmla="*/ 36315 w 2824723"/>
              <a:gd name="connsiteY67" fmla="*/ 2251755 h 4329871"/>
              <a:gd name="connsiteX68" fmla="*/ 185063 w 2824723"/>
              <a:gd name="connsiteY68" fmla="*/ 2045626 h 4329871"/>
              <a:gd name="connsiteX69" fmla="*/ 379307 w 2824723"/>
              <a:gd name="connsiteY69" fmla="*/ 1927396 h 4329871"/>
              <a:gd name="connsiteX70" fmla="*/ 536076 w 2824723"/>
              <a:gd name="connsiteY70" fmla="*/ 1910103 h 4329871"/>
              <a:gd name="connsiteX71" fmla="*/ 675715 w 2824723"/>
              <a:gd name="connsiteY71" fmla="*/ 1876303 h 4329871"/>
              <a:gd name="connsiteX72" fmla="*/ 880988 w 2824723"/>
              <a:gd name="connsiteY72" fmla="*/ 1883447 h 4329871"/>
              <a:gd name="connsiteX73" fmla="*/ 1076297 w 2824723"/>
              <a:gd name="connsiteY73" fmla="*/ 1927835 h 4329871"/>
              <a:gd name="connsiteX74" fmla="*/ 1200584 w 2824723"/>
              <a:gd name="connsiteY74" fmla="*/ 1865691 h 4329871"/>
              <a:gd name="connsiteX75" fmla="*/ 1413648 w 2824723"/>
              <a:gd name="connsiteY75" fmla="*/ 1688138 h 4329871"/>
              <a:gd name="connsiteX76" fmla="*/ 1591202 w 2824723"/>
              <a:gd name="connsiteY76" fmla="*/ 1466196 h 4329871"/>
              <a:gd name="connsiteX77" fmla="*/ 1786510 w 2824723"/>
              <a:gd name="connsiteY77" fmla="*/ 1137722 h 4329871"/>
              <a:gd name="connsiteX78" fmla="*/ 1848654 w 2824723"/>
              <a:gd name="connsiteY78" fmla="*/ 889148 h 4329871"/>
              <a:gd name="connsiteX79" fmla="*/ 1804266 w 2824723"/>
              <a:gd name="connsiteY79" fmla="*/ 693839 h 4329871"/>
              <a:gd name="connsiteX80" fmla="*/ 1751000 w 2824723"/>
              <a:gd name="connsiteY80" fmla="*/ 436386 h 4329871"/>
              <a:gd name="connsiteX81" fmla="*/ 1724367 w 2824723"/>
              <a:gd name="connsiteY81" fmla="*/ 178934 h 4329871"/>
              <a:gd name="connsiteX82" fmla="*/ 1813143 w 2824723"/>
              <a:gd name="connsiteY82" fmla="*/ 28014 h 4329871"/>
              <a:gd name="connsiteX83" fmla="*/ 1955186 w 2824723"/>
              <a:gd name="connsiteY83" fmla="*/ 10258 h 4329871"/>
              <a:gd name="connsiteX84" fmla="*/ 2043963 w 2824723"/>
              <a:gd name="connsiteY84" fmla="*/ 143423 h 4329871"/>
              <a:gd name="connsiteX85" fmla="*/ 2035085 w 2824723"/>
              <a:gd name="connsiteY85" fmla="*/ 232200 h 4329871"/>
              <a:gd name="connsiteX0" fmla="*/ 2035085 w 2824723"/>
              <a:gd name="connsiteY0" fmla="*/ 232200 h 4329871"/>
              <a:gd name="connsiteX1" fmla="*/ 2008452 w 2824723"/>
              <a:gd name="connsiteY1" fmla="*/ 436386 h 4329871"/>
              <a:gd name="connsiteX2" fmla="*/ 2050460 w 2824723"/>
              <a:gd name="connsiteY2" fmla="*/ 645775 h 4329871"/>
              <a:gd name="connsiteX3" fmla="*/ 2088351 w 2824723"/>
              <a:gd name="connsiteY3" fmla="*/ 711594 h 4329871"/>
              <a:gd name="connsiteX4" fmla="*/ 2212639 w 2824723"/>
              <a:gd name="connsiteY4" fmla="*/ 667206 h 4329871"/>
              <a:gd name="connsiteX5" fmla="*/ 2415090 w 2824723"/>
              <a:gd name="connsiteY5" fmla="*/ 639926 h 4329871"/>
              <a:gd name="connsiteX6" fmla="*/ 2650025 w 2824723"/>
              <a:gd name="connsiteY6" fmla="*/ 752515 h 4329871"/>
              <a:gd name="connsiteX7" fmla="*/ 2800946 w 2824723"/>
              <a:gd name="connsiteY7" fmla="*/ 1016903 h 4329871"/>
              <a:gd name="connsiteX8" fmla="*/ 2807442 w 2824723"/>
              <a:gd name="connsiteY8" fmla="*/ 1341909 h 4329871"/>
              <a:gd name="connsiteX9" fmla="*/ 2635530 w 2824723"/>
              <a:gd name="connsiteY9" fmla="*/ 1659541 h 4329871"/>
              <a:gd name="connsiteX10" fmla="*/ 2447574 w 2824723"/>
              <a:gd name="connsiteY10" fmla="*/ 1832123 h 4329871"/>
              <a:gd name="connsiteX11" fmla="*/ 2328048 w 2824723"/>
              <a:gd name="connsiteY11" fmla="*/ 1998856 h 4329871"/>
              <a:gd name="connsiteX12" fmla="*/ 2141386 w 2824723"/>
              <a:gd name="connsiteY12" fmla="*/ 2243547 h 4329871"/>
              <a:gd name="connsiteX13" fmla="*/ 1891309 w 2824723"/>
              <a:gd name="connsiteY13" fmla="*/ 2473488 h 4329871"/>
              <a:gd name="connsiteX14" fmla="*/ 1564569 w 2824723"/>
              <a:gd name="connsiteY14" fmla="*/ 2522639 h 4329871"/>
              <a:gd name="connsiteX15" fmla="*/ 1262728 w 2824723"/>
              <a:gd name="connsiteY15" fmla="*/ 2442740 h 4329871"/>
              <a:gd name="connsiteX16" fmla="*/ 1110721 w 2824723"/>
              <a:gd name="connsiteY16" fmla="*/ 2375833 h 4329871"/>
              <a:gd name="connsiteX17" fmla="*/ 1005275 w 2824723"/>
              <a:gd name="connsiteY17" fmla="*/ 2274064 h 4329871"/>
              <a:gd name="connsiteX18" fmla="*/ 893333 w 2824723"/>
              <a:gd name="connsiteY18" fmla="*/ 2276445 h 4329871"/>
              <a:gd name="connsiteX19" fmla="*/ 678536 w 2824723"/>
              <a:gd name="connsiteY19" fmla="*/ 2200013 h 4329871"/>
              <a:gd name="connsiteX20" fmla="*/ 538874 w 2824723"/>
              <a:gd name="connsiteY20" fmla="*/ 2168179 h 4329871"/>
              <a:gd name="connsiteX21" fmla="*/ 361321 w 2824723"/>
              <a:gd name="connsiteY21" fmla="*/ 2292028 h 4329871"/>
              <a:gd name="connsiteX22" fmla="*/ 247206 w 2824723"/>
              <a:gd name="connsiteY22" fmla="*/ 2487128 h 4329871"/>
              <a:gd name="connsiteX23" fmla="*/ 286184 w 2824723"/>
              <a:gd name="connsiteY23" fmla="*/ 2710157 h 4329871"/>
              <a:gd name="connsiteX24" fmla="*/ 463738 w 2824723"/>
              <a:gd name="connsiteY24" fmla="*/ 2833357 h 4329871"/>
              <a:gd name="connsiteX25" fmla="*/ 685679 w 2824723"/>
              <a:gd name="connsiteY25" fmla="*/ 2851113 h 4329871"/>
              <a:gd name="connsiteX26" fmla="*/ 889218 w 2824723"/>
              <a:gd name="connsiteY26" fmla="*/ 2738731 h 4329871"/>
              <a:gd name="connsiteX27" fmla="*/ 1094052 w 2824723"/>
              <a:gd name="connsiteY27" fmla="*/ 2549272 h 4329871"/>
              <a:gd name="connsiteX28" fmla="*/ 1262728 w 2824723"/>
              <a:gd name="connsiteY28" fmla="*/ 2460495 h 4329871"/>
              <a:gd name="connsiteX29" fmla="*/ 1359296 w 2824723"/>
              <a:gd name="connsiteY29" fmla="*/ 2479984 h 4329871"/>
              <a:gd name="connsiteX30" fmla="*/ 1529058 w 2824723"/>
              <a:gd name="connsiteY30" fmla="*/ 2513761 h 4329871"/>
              <a:gd name="connsiteX31" fmla="*/ 1822021 w 2824723"/>
              <a:gd name="connsiteY31" fmla="*/ 2504884 h 4329871"/>
              <a:gd name="connsiteX32" fmla="*/ 2022738 w 2824723"/>
              <a:gd name="connsiteY32" fmla="*/ 2387739 h 4329871"/>
              <a:gd name="connsiteX33" fmla="*/ 2156552 w 2824723"/>
              <a:gd name="connsiteY33" fmla="*/ 2385358 h 4329871"/>
              <a:gd name="connsiteX34" fmla="*/ 2390192 w 2824723"/>
              <a:gd name="connsiteY34" fmla="*/ 2487128 h 4329871"/>
              <a:gd name="connsiteX35" fmla="*/ 2478969 w 2824723"/>
              <a:gd name="connsiteY35" fmla="*/ 2700192 h 4329871"/>
              <a:gd name="connsiteX36" fmla="*/ 2487846 w 2824723"/>
              <a:gd name="connsiteY36" fmla="*/ 2913256 h 4329871"/>
              <a:gd name="connsiteX37" fmla="*/ 2505602 w 2824723"/>
              <a:gd name="connsiteY37" fmla="*/ 3046421 h 4329871"/>
              <a:gd name="connsiteX38" fmla="*/ 2478969 w 2824723"/>
              <a:gd name="connsiteY38" fmla="*/ 3206219 h 4329871"/>
              <a:gd name="connsiteX39" fmla="*/ 2496724 w 2824723"/>
              <a:gd name="connsiteY39" fmla="*/ 3383773 h 4329871"/>
              <a:gd name="connsiteX40" fmla="*/ 2461213 w 2824723"/>
              <a:gd name="connsiteY40" fmla="*/ 3490305 h 4329871"/>
              <a:gd name="connsiteX41" fmla="*/ 2487846 w 2824723"/>
              <a:gd name="connsiteY41" fmla="*/ 3667858 h 4329871"/>
              <a:gd name="connsiteX42" fmla="*/ 2514479 w 2824723"/>
              <a:gd name="connsiteY42" fmla="*/ 3854289 h 4329871"/>
              <a:gd name="connsiteX43" fmla="*/ 2443458 w 2824723"/>
              <a:gd name="connsiteY43" fmla="*/ 4111742 h 4329871"/>
              <a:gd name="connsiteX44" fmla="*/ 2230394 w 2824723"/>
              <a:gd name="connsiteY44" fmla="*/ 4289295 h 4329871"/>
              <a:gd name="connsiteX45" fmla="*/ 1937431 w 2824723"/>
              <a:gd name="connsiteY45" fmla="*/ 4324806 h 4329871"/>
              <a:gd name="connsiteX46" fmla="*/ 1671101 w 2824723"/>
              <a:gd name="connsiteY46" fmla="*/ 4209396 h 4329871"/>
              <a:gd name="connsiteX47" fmla="*/ 1529058 w 2824723"/>
              <a:gd name="connsiteY47" fmla="*/ 3934188 h 4329871"/>
              <a:gd name="connsiteX48" fmla="*/ 1555691 w 2824723"/>
              <a:gd name="connsiteY48" fmla="*/ 3676736 h 4329871"/>
              <a:gd name="connsiteX49" fmla="*/ 1644468 w 2824723"/>
              <a:gd name="connsiteY49" fmla="*/ 3490305 h 4329871"/>
              <a:gd name="connsiteX50" fmla="*/ 1804266 w 2824723"/>
              <a:gd name="connsiteY50" fmla="*/ 3286118 h 4329871"/>
              <a:gd name="connsiteX51" fmla="*/ 1946308 w 2824723"/>
              <a:gd name="connsiteY51" fmla="*/ 3135198 h 4329871"/>
              <a:gd name="connsiteX52" fmla="*/ 1955186 w 2824723"/>
              <a:gd name="connsiteY52" fmla="*/ 2957645 h 4329871"/>
              <a:gd name="connsiteX53" fmla="*/ 1981819 w 2824723"/>
              <a:gd name="connsiteY53" fmla="*/ 2814724 h 4329871"/>
              <a:gd name="connsiteX54" fmla="*/ 2061718 w 2824723"/>
              <a:gd name="connsiteY54" fmla="*/ 2682437 h 4329871"/>
              <a:gd name="connsiteX55" fmla="*/ 2093114 w 2824723"/>
              <a:gd name="connsiteY55" fmla="*/ 2615739 h 4329871"/>
              <a:gd name="connsiteX56" fmla="*/ 2043963 w 2824723"/>
              <a:gd name="connsiteY56" fmla="*/ 2700192 h 4329871"/>
              <a:gd name="connsiteX57" fmla="*/ 1963416 w 2824723"/>
              <a:gd name="connsiteY57" fmla="*/ 2677235 h 4329871"/>
              <a:gd name="connsiteX58" fmla="*/ 1777633 w 2824723"/>
              <a:gd name="connsiteY58" fmla="*/ 2646926 h 4329871"/>
              <a:gd name="connsiteX59" fmla="*/ 1488137 w 2824723"/>
              <a:gd name="connsiteY59" fmla="*/ 2645840 h 4329871"/>
              <a:gd name="connsiteX60" fmla="*/ 1167454 w 2824723"/>
              <a:gd name="connsiteY60" fmla="*/ 2819925 h 4329871"/>
              <a:gd name="connsiteX61" fmla="*/ 1036671 w 2824723"/>
              <a:gd name="connsiteY61" fmla="*/ 2958939 h 4329871"/>
              <a:gd name="connsiteX62" fmla="*/ 809967 w 2824723"/>
              <a:gd name="connsiteY62" fmla="*/ 3090810 h 4329871"/>
              <a:gd name="connsiteX63" fmla="*/ 508126 w 2824723"/>
              <a:gd name="connsiteY63" fmla="*/ 3117443 h 4329871"/>
              <a:gd name="connsiteX64" fmla="*/ 182682 w 2824723"/>
              <a:gd name="connsiteY64" fmla="*/ 2996185 h 4329871"/>
              <a:gd name="connsiteX65" fmla="*/ 23530 w 2824723"/>
              <a:gd name="connsiteY65" fmla="*/ 2790911 h 4329871"/>
              <a:gd name="connsiteX66" fmla="*/ 2099 w 2824723"/>
              <a:gd name="connsiteY66" fmla="*/ 2531517 h 4329871"/>
              <a:gd name="connsiteX67" fmla="*/ 36315 w 2824723"/>
              <a:gd name="connsiteY67" fmla="*/ 2251755 h 4329871"/>
              <a:gd name="connsiteX68" fmla="*/ 185063 w 2824723"/>
              <a:gd name="connsiteY68" fmla="*/ 2045626 h 4329871"/>
              <a:gd name="connsiteX69" fmla="*/ 379307 w 2824723"/>
              <a:gd name="connsiteY69" fmla="*/ 1927396 h 4329871"/>
              <a:gd name="connsiteX70" fmla="*/ 536076 w 2824723"/>
              <a:gd name="connsiteY70" fmla="*/ 1910103 h 4329871"/>
              <a:gd name="connsiteX71" fmla="*/ 675715 w 2824723"/>
              <a:gd name="connsiteY71" fmla="*/ 1876303 h 4329871"/>
              <a:gd name="connsiteX72" fmla="*/ 880988 w 2824723"/>
              <a:gd name="connsiteY72" fmla="*/ 1883447 h 4329871"/>
              <a:gd name="connsiteX73" fmla="*/ 1076297 w 2824723"/>
              <a:gd name="connsiteY73" fmla="*/ 1927835 h 4329871"/>
              <a:gd name="connsiteX74" fmla="*/ 1200584 w 2824723"/>
              <a:gd name="connsiteY74" fmla="*/ 1865691 h 4329871"/>
              <a:gd name="connsiteX75" fmla="*/ 1413648 w 2824723"/>
              <a:gd name="connsiteY75" fmla="*/ 1688138 h 4329871"/>
              <a:gd name="connsiteX76" fmla="*/ 1591202 w 2824723"/>
              <a:gd name="connsiteY76" fmla="*/ 1466196 h 4329871"/>
              <a:gd name="connsiteX77" fmla="*/ 1786510 w 2824723"/>
              <a:gd name="connsiteY77" fmla="*/ 1137722 h 4329871"/>
              <a:gd name="connsiteX78" fmla="*/ 1848654 w 2824723"/>
              <a:gd name="connsiteY78" fmla="*/ 889148 h 4329871"/>
              <a:gd name="connsiteX79" fmla="*/ 1804266 w 2824723"/>
              <a:gd name="connsiteY79" fmla="*/ 693839 h 4329871"/>
              <a:gd name="connsiteX80" fmla="*/ 1751000 w 2824723"/>
              <a:gd name="connsiteY80" fmla="*/ 436386 h 4329871"/>
              <a:gd name="connsiteX81" fmla="*/ 1724367 w 2824723"/>
              <a:gd name="connsiteY81" fmla="*/ 178934 h 4329871"/>
              <a:gd name="connsiteX82" fmla="*/ 1813143 w 2824723"/>
              <a:gd name="connsiteY82" fmla="*/ 28014 h 4329871"/>
              <a:gd name="connsiteX83" fmla="*/ 1955186 w 2824723"/>
              <a:gd name="connsiteY83" fmla="*/ 10258 h 4329871"/>
              <a:gd name="connsiteX84" fmla="*/ 2043963 w 2824723"/>
              <a:gd name="connsiteY84" fmla="*/ 143423 h 4329871"/>
              <a:gd name="connsiteX85" fmla="*/ 2035085 w 2824723"/>
              <a:gd name="connsiteY85" fmla="*/ 232200 h 4329871"/>
              <a:gd name="connsiteX0" fmla="*/ 2035085 w 2824723"/>
              <a:gd name="connsiteY0" fmla="*/ 232200 h 4329871"/>
              <a:gd name="connsiteX1" fmla="*/ 2008452 w 2824723"/>
              <a:gd name="connsiteY1" fmla="*/ 436386 h 4329871"/>
              <a:gd name="connsiteX2" fmla="*/ 2050460 w 2824723"/>
              <a:gd name="connsiteY2" fmla="*/ 645775 h 4329871"/>
              <a:gd name="connsiteX3" fmla="*/ 2088351 w 2824723"/>
              <a:gd name="connsiteY3" fmla="*/ 711594 h 4329871"/>
              <a:gd name="connsiteX4" fmla="*/ 2212639 w 2824723"/>
              <a:gd name="connsiteY4" fmla="*/ 667206 h 4329871"/>
              <a:gd name="connsiteX5" fmla="*/ 2415090 w 2824723"/>
              <a:gd name="connsiteY5" fmla="*/ 639926 h 4329871"/>
              <a:gd name="connsiteX6" fmla="*/ 2650025 w 2824723"/>
              <a:gd name="connsiteY6" fmla="*/ 752515 h 4329871"/>
              <a:gd name="connsiteX7" fmla="*/ 2800946 w 2824723"/>
              <a:gd name="connsiteY7" fmla="*/ 1016903 h 4329871"/>
              <a:gd name="connsiteX8" fmla="*/ 2807442 w 2824723"/>
              <a:gd name="connsiteY8" fmla="*/ 1341909 h 4329871"/>
              <a:gd name="connsiteX9" fmla="*/ 2635530 w 2824723"/>
              <a:gd name="connsiteY9" fmla="*/ 1659541 h 4329871"/>
              <a:gd name="connsiteX10" fmla="*/ 2447574 w 2824723"/>
              <a:gd name="connsiteY10" fmla="*/ 1832123 h 4329871"/>
              <a:gd name="connsiteX11" fmla="*/ 2328048 w 2824723"/>
              <a:gd name="connsiteY11" fmla="*/ 1998856 h 4329871"/>
              <a:gd name="connsiteX12" fmla="*/ 2141386 w 2824723"/>
              <a:gd name="connsiteY12" fmla="*/ 2243547 h 4329871"/>
              <a:gd name="connsiteX13" fmla="*/ 1891309 w 2824723"/>
              <a:gd name="connsiteY13" fmla="*/ 2473488 h 4329871"/>
              <a:gd name="connsiteX14" fmla="*/ 1564569 w 2824723"/>
              <a:gd name="connsiteY14" fmla="*/ 2522639 h 4329871"/>
              <a:gd name="connsiteX15" fmla="*/ 1262728 w 2824723"/>
              <a:gd name="connsiteY15" fmla="*/ 2442740 h 4329871"/>
              <a:gd name="connsiteX16" fmla="*/ 1110721 w 2824723"/>
              <a:gd name="connsiteY16" fmla="*/ 2375833 h 4329871"/>
              <a:gd name="connsiteX17" fmla="*/ 1005275 w 2824723"/>
              <a:gd name="connsiteY17" fmla="*/ 2274064 h 4329871"/>
              <a:gd name="connsiteX18" fmla="*/ 893333 w 2824723"/>
              <a:gd name="connsiteY18" fmla="*/ 2276445 h 4329871"/>
              <a:gd name="connsiteX19" fmla="*/ 678536 w 2824723"/>
              <a:gd name="connsiteY19" fmla="*/ 2200013 h 4329871"/>
              <a:gd name="connsiteX20" fmla="*/ 538874 w 2824723"/>
              <a:gd name="connsiteY20" fmla="*/ 2168179 h 4329871"/>
              <a:gd name="connsiteX21" fmla="*/ 361321 w 2824723"/>
              <a:gd name="connsiteY21" fmla="*/ 2292028 h 4329871"/>
              <a:gd name="connsiteX22" fmla="*/ 247206 w 2824723"/>
              <a:gd name="connsiteY22" fmla="*/ 2487128 h 4329871"/>
              <a:gd name="connsiteX23" fmla="*/ 286184 w 2824723"/>
              <a:gd name="connsiteY23" fmla="*/ 2710157 h 4329871"/>
              <a:gd name="connsiteX24" fmla="*/ 463738 w 2824723"/>
              <a:gd name="connsiteY24" fmla="*/ 2833357 h 4329871"/>
              <a:gd name="connsiteX25" fmla="*/ 685679 w 2824723"/>
              <a:gd name="connsiteY25" fmla="*/ 2851113 h 4329871"/>
              <a:gd name="connsiteX26" fmla="*/ 889218 w 2824723"/>
              <a:gd name="connsiteY26" fmla="*/ 2738731 h 4329871"/>
              <a:gd name="connsiteX27" fmla="*/ 1094052 w 2824723"/>
              <a:gd name="connsiteY27" fmla="*/ 2549272 h 4329871"/>
              <a:gd name="connsiteX28" fmla="*/ 1262728 w 2824723"/>
              <a:gd name="connsiteY28" fmla="*/ 2460495 h 4329871"/>
              <a:gd name="connsiteX29" fmla="*/ 1359296 w 2824723"/>
              <a:gd name="connsiteY29" fmla="*/ 2479984 h 4329871"/>
              <a:gd name="connsiteX30" fmla="*/ 1529058 w 2824723"/>
              <a:gd name="connsiteY30" fmla="*/ 2513761 h 4329871"/>
              <a:gd name="connsiteX31" fmla="*/ 1822021 w 2824723"/>
              <a:gd name="connsiteY31" fmla="*/ 2504884 h 4329871"/>
              <a:gd name="connsiteX32" fmla="*/ 2022738 w 2824723"/>
              <a:gd name="connsiteY32" fmla="*/ 2387739 h 4329871"/>
              <a:gd name="connsiteX33" fmla="*/ 2156552 w 2824723"/>
              <a:gd name="connsiteY33" fmla="*/ 2385358 h 4329871"/>
              <a:gd name="connsiteX34" fmla="*/ 2390192 w 2824723"/>
              <a:gd name="connsiteY34" fmla="*/ 2487128 h 4329871"/>
              <a:gd name="connsiteX35" fmla="*/ 2478969 w 2824723"/>
              <a:gd name="connsiteY35" fmla="*/ 2700192 h 4329871"/>
              <a:gd name="connsiteX36" fmla="*/ 2487846 w 2824723"/>
              <a:gd name="connsiteY36" fmla="*/ 2913256 h 4329871"/>
              <a:gd name="connsiteX37" fmla="*/ 2505602 w 2824723"/>
              <a:gd name="connsiteY37" fmla="*/ 3046421 h 4329871"/>
              <a:gd name="connsiteX38" fmla="*/ 2478969 w 2824723"/>
              <a:gd name="connsiteY38" fmla="*/ 3206219 h 4329871"/>
              <a:gd name="connsiteX39" fmla="*/ 2496724 w 2824723"/>
              <a:gd name="connsiteY39" fmla="*/ 3383773 h 4329871"/>
              <a:gd name="connsiteX40" fmla="*/ 2461213 w 2824723"/>
              <a:gd name="connsiteY40" fmla="*/ 3490305 h 4329871"/>
              <a:gd name="connsiteX41" fmla="*/ 2487846 w 2824723"/>
              <a:gd name="connsiteY41" fmla="*/ 3667858 h 4329871"/>
              <a:gd name="connsiteX42" fmla="*/ 2514479 w 2824723"/>
              <a:gd name="connsiteY42" fmla="*/ 3854289 h 4329871"/>
              <a:gd name="connsiteX43" fmla="*/ 2443458 w 2824723"/>
              <a:gd name="connsiteY43" fmla="*/ 4111742 h 4329871"/>
              <a:gd name="connsiteX44" fmla="*/ 2230394 w 2824723"/>
              <a:gd name="connsiteY44" fmla="*/ 4289295 h 4329871"/>
              <a:gd name="connsiteX45" fmla="*/ 1937431 w 2824723"/>
              <a:gd name="connsiteY45" fmla="*/ 4324806 h 4329871"/>
              <a:gd name="connsiteX46" fmla="*/ 1671101 w 2824723"/>
              <a:gd name="connsiteY46" fmla="*/ 4209396 h 4329871"/>
              <a:gd name="connsiteX47" fmla="*/ 1529058 w 2824723"/>
              <a:gd name="connsiteY47" fmla="*/ 3934188 h 4329871"/>
              <a:gd name="connsiteX48" fmla="*/ 1555691 w 2824723"/>
              <a:gd name="connsiteY48" fmla="*/ 3676736 h 4329871"/>
              <a:gd name="connsiteX49" fmla="*/ 1644468 w 2824723"/>
              <a:gd name="connsiteY49" fmla="*/ 3490305 h 4329871"/>
              <a:gd name="connsiteX50" fmla="*/ 1804266 w 2824723"/>
              <a:gd name="connsiteY50" fmla="*/ 3286118 h 4329871"/>
              <a:gd name="connsiteX51" fmla="*/ 1946308 w 2824723"/>
              <a:gd name="connsiteY51" fmla="*/ 3135198 h 4329871"/>
              <a:gd name="connsiteX52" fmla="*/ 1955186 w 2824723"/>
              <a:gd name="connsiteY52" fmla="*/ 2957645 h 4329871"/>
              <a:gd name="connsiteX53" fmla="*/ 1981819 w 2824723"/>
              <a:gd name="connsiteY53" fmla="*/ 2814724 h 4329871"/>
              <a:gd name="connsiteX54" fmla="*/ 2061718 w 2824723"/>
              <a:gd name="connsiteY54" fmla="*/ 2682437 h 4329871"/>
              <a:gd name="connsiteX55" fmla="*/ 2093114 w 2824723"/>
              <a:gd name="connsiteY55" fmla="*/ 2615739 h 4329871"/>
              <a:gd name="connsiteX56" fmla="*/ 2043963 w 2824723"/>
              <a:gd name="connsiteY56" fmla="*/ 2700192 h 4329871"/>
              <a:gd name="connsiteX57" fmla="*/ 1963416 w 2824723"/>
              <a:gd name="connsiteY57" fmla="*/ 2677235 h 4329871"/>
              <a:gd name="connsiteX58" fmla="*/ 1808589 w 2824723"/>
              <a:gd name="connsiteY58" fmla="*/ 2644545 h 4329871"/>
              <a:gd name="connsiteX59" fmla="*/ 1488137 w 2824723"/>
              <a:gd name="connsiteY59" fmla="*/ 2645840 h 4329871"/>
              <a:gd name="connsiteX60" fmla="*/ 1167454 w 2824723"/>
              <a:gd name="connsiteY60" fmla="*/ 2819925 h 4329871"/>
              <a:gd name="connsiteX61" fmla="*/ 1036671 w 2824723"/>
              <a:gd name="connsiteY61" fmla="*/ 2958939 h 4329871"/>
              <a:gd name="connsiteX62" fmla="*/ 809967 w 2824723"/>
              <a:gd name="connsiteY62" fmla="*/ 3090810 h 4329871"/>
              <a:gd name="connsiteX63" fmla="*/ 508126 w 2824723"/>
              <a:gd name="connsiteY63" fmla="*/ 3117443 h 4329871"/>
              <a:gd name="connsiteX64" fmla="*/ 182682 w 2824723"/>
              <a:gd name="connsiteY64" fmla="*/ 2996185 h 4329871"/>
              <a:gd name="connsiteX65" fmla="*/ 23530 w 2824723"/>
              <a:gd name="connsiteY65" fmla="*/ 2790911 h 4329871"/>
              <a:gd name="connsiteX66" fmla="*/ 2099 w 2824723"/>
              <a:gd name="connsiteY66" fmla="*/ 2531517 h 4329871"/>
              <a:gd name="connsiteX67" fmla="*/ 36315 w 2824723"/>
              <a:gd name="connsiteY67" fmla="*/ 2251755 h 4329871"/>
              <a:gd name="connsiteX68" fmla="*/ 185063 w 2824723"/>
              <a:gd name="connsiteY68" fmla="*/ 2045626 h 4329871"/>
              <a:gd name="connsiteX69" fmla="*/ 379307 w 2824723"/>
              <a:gd name="connsiteY69" fmla="*/ 1927396 h 4329871"/>
              <a:gd name="connsiteX70" fmla="*/ 536076 w 2824723"/>
              <a:gd name="connsiteY70" fmla="*/ 1910103 h 4329871"/>
              <a:gd name="connsiteX71" fmla="*/ 675715 w 2824723"/>
              <a:gd name="connsiteY71" fmla="*/ 1876303 h 4329871"/>
              <a:gd name="connsiteX72" fmla="*/ 880988 w 2824723"/>
              <a:gd name="connsiteY72" fmla="*/ 1883447 h 4329871"/>
              <a:gd name="connsiteX73" fmla="*/ 1076297 w 2824723"/>
              <a:gd name="connsiteY73" fmla="*/ 1927835 h 4329871"/>
              <a:gd name="connsiteX74" fmla="*/ 1200584 w 2824723"/>
              <a:gd name="connsiteY74" fmla="*/ 1865691 h 4329871"/>
              <a:gd name="connsiteX75" fmla="*/ 1413648 w 2824723"/>
              <a:gd name="connsiteY75" fmla="*/ 1688138 h 4329871"/>
              <a:gd name="connsiteX76" fmla="*/ 1591202 w 2824723"/>
              <a:gd name="connsiteY76" fmla="*/ 1466196 h 4329871"/>
              <a:gd name="connsiteX77" fmla="*/ 1786510 w 2824723"/>
              <a:gd name="connsiteY77" fmla="*/ 1137722 h 4329871"/>
              <a:gd name="connsiteX78" fmla="*/ 1848654 w 2824723"/>
              <a:gd name="connsiteY78" fmla="*/ 889148 h 4329871"/>
              <a:gd name="connsiteX79" fmla="*/ 1804266 w 2824723"/>
              <a:gd name="connsiteY79" fmla="*/ 693839 h 4329871"/>
              <a:gd name="connsiteX80" fmla="*/ 1751000 w 2824723"/>
              <a:gd name="connsiteY80" fmla="*/ 436386 h 4329871"/>
              <a:gd name="connsiteX81" fmla="*/ 1724367 w 2824723"/>
              <a:gd name="connsiteY81" fmla="*/ 178934 h 4329871"/>
              <a:gd name="connsiteX82" fmla="*/ 1813143 w 2824723"/>
              <a:gd name="connsiteY82" fmla="*/ 28014 h 4329871"/>
              <a:gd name="connsiteX83" fmla="*/ 1955186 w 2824723"/>
              <a:gd name="connsiteY83" fmla="*/ 10258 h 4329871"/>
              <a:gd name="connsiteX84" fmla="*/ 2043963 w 2824723"/>
              <a:gd name="connsiteY84" fmla="*/ 143423 h 4329871"/>
              <a:gd name="connsiteX85" fmla="*/ 2035085 w 2824723"/>
              <a:gd name="connsiteY85" fmla="*/ 232200 h 4329871"/>
              <a:gd name="connsiteX0" fmla="*/ 2035085 w 2824723"/>
              <a:gd name="connsiteY0" fmla="*/ 232200 h 4329871"/>
              <a:gd name="connsiteX1" fmla="*/ 2008452 w 2824723"/>
              <a:gd name="connsiteY1" fmla="*/ 436386 h 4329871"/>
              <a:gd name="connsiteX2" fmla="*/ 2050460 w 2824723"/>
              <a:gd name="connsiteY2" fmla="*/ 645775 h 4329871"/>
              <a:gd name="connsiteX3" fmla="*/ 2088351 w 2824723"/>
              <a:gd name="connsiteY3" fmla="*/ 711594 h 4329871"/>
              <a:gd name="connsiteX4" fmla="*/ 2212639 w 2824723"/>
              <a:gd name="connsiteY4" fmla="*/ 667206 h 4329871"/>
              <a:gd name="connsiteX5" fmla="*/ 2415090 w 2824723"/>
              <a:gd name="connsiteY5" fmla="*/ 639926 h 4329871"/>
              <a:gd name="connsiteX6" fmla="*/ 2650025 w 2824723"/>
              <a:gd name="connsiteY6" fmla="*/ 752515 h 4329871"/>
              <a:gd name="connsiteX7" fmla="*/ 2800946 w 2824723"/>
              <a:gd name="connsiteY7" fmla="*/ 1016903 h 4329871"/>
              <a:gd name="connsiteX8" fmla="*/ 2807442 w 2824723"/>
              <a:gd name="connsiteY8" fmla="*/ 1341909 h 4329871"/>
              <a:gd name="connsiteX9" fmla="*/ 2635530 w 2824723"/>
              <a:gd name="connsiteY9" fmla="*/ 1659541 h 4329871"/>
              <a:gd name="connsiteX10" fmla="*/ 2447574 w 2824723"/>
              <a:gd name="connsiteY10" fmla="*/ 1832123 h 4329871"/>
              <a:gd name="connsiteX11" fmla="*/ 2328048 w 2824723"/>
              <a:gd name="connsiteY11" fmla="*/ 1998856 h 4329871"/>
              <a:gd name="connsiteX12" fmla="*/ 2141386 w 2824723"/>
              <a:gd name="connsiteY12" fmla="*/ 2243547 h 4329871"/>
              <a:gd name="connsiteX13" fmla="*/ 1891309 w 2824723"/>
              <a:gd name="connsiteY13" fmla="*/ 2473488 h 4329871"/>
              <a:gd name="connsiteX14" fmla="*/ 1564569 w 2824723"/>
              <a:gd name="connsiteY14" fmla="*/ 2522639 h 4329871"/>
              <a:gd name="connsiteX15" fmla="*/ 1262728 w 2824723"/>
              <a:gd name="connsiteY15" fmla="*/ 2442740 h 4329871"/>
              <a:gd name="connsiteX16" fmla="*/ 1110721 w 2824723"/>
              <a:gd name="connsiteY16" fmla="*/ 2375833 h 4329871"/>
              <a:gd name="connsiteX17" fmla="*/ 1005275 w 2824723"/>
              <a:gd name="connsiteY17" fmla="*/ 2274064 h 4329871"/>
              <a:gd name="connsiteX18" fmla="*/ 893333 w 2824723"/>
              <a:gd name="connsiteY18" fmla="*/ 2276445 h 4329871"/>
              <a:gd name="connsiteX19" fmla="*/ 678536 w 2824723"/>
              <a:gd name="connsiteY19" fmla="*/ 2200013 h 4329871"/>
              <a:gd name="connsiteX20" fmla="*/ 538874 w 2824723"/>
              <a:gd name="connsiteY20" fmla="*/ 2168179 h 4329871"/>
              <a:gd name="connsiteX21" fmla="*/ 361321 w 2824723"/>
              <a:gd name="connsiteY21" fmla="*/ 2292028 h 4329871"/>
              <a:gd name="connsiteX22" fmla="*/ 247206 w 2824723"/>
              <a:gd name="connsiteY22" fmla="*/ 2487128 h 4329871"/>
              <a:gd name="connsiteX23" fmla="*/ 286184 w 2824723"/>
              <a:gd name="connsiteY23" fmla="*/ 2710157 h 4329871"/>
              <a:gd name="connsiteX24" fmla="*/ 463738 w 2824723"/>
              <a:gd name="connsiteY24" fmla="*/ 2833357 h 4329871"/>
              <a:gd name="connsiteX25" fmla="*/ 685679 w 2824723"/>
              <a:gd name="connsiteY25" fmla="*/ 2851113 h 4329871"/>
              <a:gd name="connsiteX26" fmla="*/ 889218 w 2824723"/>
              <a:gd name="connsiteY26" fmla="*/ 2738731 h 4329871"/>
              <a:gd name="connsiteX27" fmla="*/ 1094052 w 2824723"/>
              <a:gd name="connsiteY27" fmla="*/ 2549272 h 4329871"/>
              <a:gd name="connsiteX28" fmla="*/ 1262728 w 2824723"/>
              <a:gd name="connsiteY28" fmla="*/ 2460495 h 4329871"/>
              <a:gd name="connsiteX29" fmla="*/ 1359296 w 2824723"/>
              <a:gd name="connsiteY29" fmla="*/ 2479984 h 4329871"/>
              <a:gd name="connsiteX30" fmla="*/ 1529058 w 2824723"/>
              <a:gd name="connsiteY30" fmla="*/ 2513761 h 4329871"/>
              <a:gd name="connsiteX31" fmla="*/ 1822021 w 2824723"/>
              <a:gd name="connsiteY31" fmla="*/ 2504884 h 4329871"/>
              <a:gd name="connsiteX32" fmla="*/ 2022738 w 2824723"/>
              <a:gd name="connsiteY32" fmla="*/ 2387739 h 4329871"/>
              <a:gd name="connsiteX33" fmla="*/ 2156552 w 2824723"/>
              <a:gd name="connsiteY33" fmla="*/ 2385358 h 4329871"/>
              <a:gd name="connsiteX34" fmla="*/ 2390192 w 2824723"/>
              <a:gd name="connsiteY34" fmla="*/ 2487128 h 4329871"/>
              <a:gd name="connsiteX35" fmla="*/ 2478969 w 2824723"/>
              <a:gd name="connsiteY35" fmla="*/ 2700192 h 4329871"/>
              <a:gd name="connsiteX36" fmla="*/ 2487846 w 2824723"/>
              <a:gd name="connsiteY36" fmla="*/ 2913256 h 4329871"/>
              <a:gd name="connsiteX37" fmla="*/ 2505602 w 2824723"/>
              <a:gd name="connsiteY37" fmla="*/ 3046421 h 4329871"/>
              <a:gd name="connsiteX38" fmla="*/ 2478969 w 2824723"/>
              <a:gd name="connsiteY38" fmla="*/ 3206219 h 4329871"/>
              <a:gd name="connsiteX39" fmla="*/ 2496724 w 2824723"/>
              <a:gd name="connsiteY39" fmla="*/ 3383773 h 4329871"/>
              <a:gd name="connsiteX40" fmla="*/ 2461213 w 2824723"/>
              <a:gd name="connsiteY40" fmla="*/ 3490305 h 4329871"/>
              <a:gd name="connsiteX41" fmla="*/ 2487846 w 2824723"/>
              <a:gd name="connsiteY41" fmla="*/ 3667858 h 4329871"/>
              <a:gd name="connsiteX42" fmla="*/ 2514479 w 2824723"/>
              <a:gd name="connsiteY42" fmla="*/ 3854289 h 4329871"/>
              <a:gd name="connsiteX43" fmla="*/ 2443458 w 2824723"/>
              <a:gd name="connsiteY43" fmla="*/ 4111742 h 4329871"/>
              <a:gd name="connsiteX44" fmla="*/ 2230394 w 2824723"/>
              <a:gd name="connsiteY44" fmla="*/ 4289295 h 4329871"/>
              <a:gd name="connsiteX45" fmla="*/ 1937431 w 2824723"/>
              <a:gd name="connsiteY45" fmla="*/ 4324806 h 4329871"/>
              <a:gd name="connsiteX46" fmla="*/ 1671101 w 2824723"/>
              <a:gd name="connsiteY46" fmla="*/ 4209396 h 4329871"/>
              <a:gd name="connsiteX47" fmla="*/ 1529058 w 2824723"/>
              <a:gd name="connsiteY47" fmla="*/ 3934188 h 4329871"/>
              <a:gd name="connsiteX48" fmla="*/ 1555691 w 2824723"/>
              <a:gd name="connsiteY48" fmla="*/ 3676736 h 4329871"/>
              <a:gd name="connsiteX49" fmla="*/ 1644468 w 2824723"/>
              <a:gd name="connsiteY49" fmla="*/ 3490305 h 4329871"/>
              <a:gd name="connsiteX50" fmla="*/ 1797122 w 2824723"/>
              <a:gd name="connsiteY50" fmla="*/ 3314693 h 4329871"/>
              <a:gd name="connsiteX51" fmla="*/ 1946308 w 2824723"/>
              <a:gd name="connsiteY51" fmla="*/ 3135198 h 4329871"/>
              <a:gd name="connsiteX52" fmla="*/ 1955186 w 2824723"/>
              <a:gd name="connsiteY52" fmla="*/ 2957645 h 4329871"/>
              <a:gd name="connsiteX53" fmla="*/ 1981819 w 2824723"/>
              <a:gd name="connsiteY53" fmla="*/ 2814724 h 4329871"/>
              <a:gd name="connsiteX54" fmla="*/ 2061718 w 2824723"/>
              <a:gd name="connsiteY54" fmla="*/ 2682437 h 4329871"/>
              <a:gd name="connsiteX55" fmla="*/ 2093114 w 2824723"/>
              <a:gd name="connsiteY55" fmla="*/ 2615739 h 4329871"/>
              <a:gd name="connsiteX56" fmla="*/ 2043963 w 2824723"/>
              <a:gd name="connsiteY56" fmla="*/ 2700192 h 4329871"/>
              <a:gd name="connsiteX57" fmla="*/ 1963416 w 2824723"/>
              <a:gd name="connsiteY57" fmla="*/ 2677235 h 4329871"/>
              <a:gd name="connsiteX58" fmla="*/ 1808589 w 2824723"/>
              <a:gd name="connsiteY58" fmla="*/ 2644545 h 4329871"/>
              <a:gd name="connsiteX59" fmla="*/ 1488137 w 2824723"/>
              <a:gd name="connsiteY59" fmla="*/ 2645840 h 4329871"/>
              <a:gd name="connsiteX60" fmla="*/ 1167454 w 2824723"/>
              <a:gd name="connsiteY60" fmla="*/ 2819925 h 4329871"/>
              <a:gd name="connsiteX61" fmla="*/ 1036671 w 2824723"/>
              <a:gd name="connsiteY61" fmla="*/ 2958939 h 4329871"/>
              <a:gd name="connsiteX62" fmla="*/ 809967 w 2824723"/>
              <a:gd name="connsiteY62" fmla="*/ 3090810 h 4329871"/>
              <a:gd name="connsiteX63" fmla="*/ 508126 w 2824723"/>
              <a:gd name="connsiteY63" fmla="*/ 3117443 h 4329871"/>
              <a:gd name="connsiteX64" fmla="*/ 182682 w 2824723"/>
              <a:gd name="connsiteY64" fmla="*/ 2996185 h 4329871"/>
              <a:gd name="connsiteX65" fmla="*/ 23530 w 2824723"/>
              <a:gd name="connsiteY65" fmla="*/ 2790911 h 4329871"/>
              <a:gd name="connsiteX66" fmla="*/ 2099 w 2824723"/>
              <a:gd name="connsiteY66" fmla="*/ 2531517 h 4329871"/>
              <a:gd name="connsiteX67" fmla="*/ 36315 w 2824723"/>
              <a:gd name="connsiteY67" fmla="*/ 2251755 h 4329871"/>
              <a:gd name="connsiteX68" fmla="*/ 185063 w 2824723"/>
              <a:gd name="connsiteY68" fmla="*/ 2045626 h 4329871"/>
              <a:gd name="connsiteX69" fmla="*/ 379307 w 2824723"/>
              <a:gd name="connsiteY69" fmla="*/ 1927396 h 4329871"/>
              <a:gd name="connsiteX70" fmla="*/ 536076 w 2824723"/>
              <a:gd name="connsiteY70" fmla="*/ 1910103 h 4329871"/>
              <a:gd name="connsiteX71" fmla="*/ 675715 w 2824723"/>
              <a:gd name="connsiteY71" fmla="*/ 1876303 h 4329871"/>
              <a:gd name="connsiteX72" fmla="*/ 880988 w 2824723"/>
              <a:gd name="connsiteY72" fmla="*/ 1883447 h 4329871"/>
              <a:gd name="connsiteX73" fmla="*/ 1076297 w 2824723"/>
              <a:gd name="connsiteY73" fmla="*/ 1927835 h 4329871"/>
              <a:gd name="connsiteX74" fmla="*/ 1200584 w 2824723"/>
              <a:gd name="connsiteY74" fmla="*/ 1865691 h 4329871"/>
              <a:gd name="connsiteX75" fmla="*/ 1413648 w 2824723"/>
              <a:gd name="connsiteY75" fmla="*/ 1688138 h 4329871"/>
              <a:gd name="connsiteX76" fmla="*/ 1591202 w 2824723"/>
              <a:gd name="connsiteY76" fmla="*/ 1466196 h 4329871"/>
              <a:gd name="connsiteX77" fmla="*/ 1786510 w 2824723"/>
              <a:gd name="connsiteY77" fmla="*/ 1137722 h 4329871"/>
              <a:gd name="connsiteX78" fmla="*/ 1848654 w 2824723"/>
              <a:gd name="connsiteY78" fmla="*/ 889148 h 4329871"/>
              <a:gd name="connsiteX79" fmla="*/ 1804266 w 2824723"/>
              <a:gd name="connsiteY79" fmla="*/ 693839 h 4329871"/>
              <a:gd name="connsiteX80" fmla="*/ 1751000 w 2824723"/>
              <a:gd name="connsiteY80" fmla="*/ 436386 h 4329871"/>
              <a:gd name="connsiteX81" fmla="*/ 1724367 w 2824723"/>
              <a:gd name="connsiteY81" fmla="*/ 178934 h 4329871"/>
              <a:gd name="connsiteX82" fmla="*/ 1813143 w 2824723"/>
              <a:gd name="connsiteY82" fmla="*/ 28014 h 4329871"/>
              <a:gd name="connsiteX83" fmla="*/ 1955186 w 2824723"/>
              <a:gd name="connsiteY83" fmla="*/ 10258 h 4329871"/>
              <a:gd name="connsiteX84" fmla="*/ 2043963 w 2824723"/>
              <a:gd name="connsiteY84" fmla="*/ 143423 h 4329871"/>
              <a:gd name="connsiteX85" fmla="*/ 2035085 w 2824723"/>
              <a:gd name="connsiteY85" fmla="*/ 232200 h 4329871"/>
              <a:gd name="connsiteX0" fmla="*/ 2035085 w 2824723"/>
              <a:gd name="connsiteY0" fmla="*/ 232200 h 4329871"/>
              <a:gd name="connsiteX1" fmla="*/ 2008452 w 2824723"/>
              <a:gd name="connsiteY1" fmla="*/ 436386 h 4329871"/>
              <a:gd name="connsiteX2" fmla="*/ 2050460 w 2824723"/>
              <a:gd name="connsiteY2" fmla="*/ 645775 h 4329871"/>
              <a:gd name="connsiteX3" fmla="*/ 2088351 w 2824723"/>
              <a:gd name="connsiteY3" fmla="*/ 711594 h 4329871"/>
              <a:gd name="connsiteX4" fmla="*/ 2212639 w 2824723"/>
              <a:gd name="connsiteY4" fmla="*/ 667206 h 4329871"/>
              <a:gd name="connsiteX5" fmla="*/ 2415090 w 2824723"/>
              <a:gd name="connsiteY5" fmla="*/ 639926 h 4329871"/>
              <a:gd name="connsiteX6" fmla="*/ 2650025 w 2824723"/>
              <a:gd name="connsiteY6" fmla="*/ 752515 h 4329871"/>
              <a:gd name="connsiteX7" fmla="*/ 2800946 w 2824723"/>
              <a:gd name="connsiteY7" fmla="*/ 1016903 h 4329871"/>
              <a:gd name="connsiteX8" fmla="*/ 2807442 w 2824723"/>
              <a:gd name="connsiteY8" fmla="*/ 1341909 h 4329871"/>
              <a:gd name="connsiteX9" fmla="*/ 2635530 w 2824723"/>
              <a:gd name="connsiteY9" fmla="*/ 1659541 h 4329871"/>
              <a:gd name="connsiteX10" fmla="*/ 2447574 w 2824723"/>
              <a:gd name="connsiteY10" fmla="*/ 1832123 h 4329871"/>
              <a:gd name="connsiteX11" fmla="*/ 2328048 w 2824723"/>
              <a:gd name="connsiteY11" fmla="*/ 1998856 h 4329871"/>
              <a:gd name="connsiteX12" fmla="*/ 2141386 w 2824723"/>
              <a:gd name="connsiteY12" fmla="*/ 2243547 h 4329871"/>
              <a:gd name="connsiteX13" fmla="*/ 1891309 w 2824723"/>
              <a:gd name="connsiteY13" fmla="*/ 2473488 h 4329871"/>
              <a:gd name="connsiteX14" fmla="*/ 1564569 w 2824723"/>
              <a:gd name="connsiteY14" fmla="*/ 2522639 h 4329871"/>
              <a:gd name="connsiteX15" fmla="*/ 1262728 w 2824723"/>
              <a:gd name="connsiteY15" fmla="*/ 2442740 h 4329871"/>
              <a:gd name="connsiteX16" fmla="*/ 1110721 w 2824723"/>
              <a:gd name="connsiteY16" fmla="*/ 2375833 h 4329871"/>
              <a:gd name="connsiteX17" fmla="*/ 1005275 w 2824723"/>
              <a:gd name="connsiteY17" fmla="*/ 2274064 h 4329871"/>
              <a:gd name="connsiteX18" fmla="*/ 893333 w 2824723"/>
              <a:gd name="connsiteY18" fmla="*/ 2276445 h 4329871"/>
              <a:gd name="connsiteX19" fmla="*/ 678536 w 2824723"/>
              <a:gd name="connsiteY19" fmla="*/ 2200013 h 4329871"/>
              <a:gd name="connsiteX20" fmla="*/ 538874 w 2824723"/>
              <a:gd name="connsiteY20" fmla="*/ 2168179 h 4329871"/>
              <a:gd name="connsiteX21" fmla="*/ 361321 w 2824723"/>
              <a:gd name="connsiteY21" fmla="*/ 2292028 h 4329871"/>
              <a:gd name="connsiteX22" fmla="*/ 247206 w 2824723"/>
              <a:gd name="connsiteY22" fmla="*/ 2487128 h 4329871"/>
              <a:gd name="connsiteX23" fmla="*/ 286184 w 2824723"/>
              <a:gd name="connsiteY23" fmla="*/ 2710157 h 4329871"/>
              <a:gd name="connsiteX24" fmla="*/ 463738 w 2824723"/>
              <a:gd name="connsiteY24" fmla="*/ 2833357 h 4329871"/>
              <a:gd name="connsiteX25" fmla="*/ 685679 w 2824723"/>
              <a:gd name="connsiteY25" fmla="*/ 2851113 h 4329871"/>
              <a:gd name="connsiteX26" fmla="*/ 889218 w 2824723"/>
              <a:gd name="connsiteY26" fmla="*/ 2738731 h 4329871"/>
              <a:gd name="connsiteX27" fmla="*/ 1094052 w 2824723"/>
              <a:gd name="connsiteY27" fmla="*/ 2549272 h 4329871"/>
              <a:gd name="connsiteX28" fmla="*/ 1262728 w 2824723"/>
              <a:gd name="connsiteY28" fmla="*/ 2460495 h 4329871"/>
              <a:gd name="connsiteX29" fmla="*/ 1359296 w 2824723"/>
              <a:gd name="connsiteY29" fmla="*/ 2479984 h 4329871"/>
              <a:gd name="connsiteX30" fmla="*/ 1529058 w 2824723"/>
              <a:gd name="connsiteY30" fmla="*/ 2513761 h 4329871"/>
              <a:gd name="connsiteX31" fmla="*/ 1822021 w 2824723"/>
              <a:gd name="connsiteY31" fmla="*/ 2504884 h 4329871"/>
              <a:gd name="connsiteX32" fmla="*/ 2022738 w 2824723"/>
              <a:gd name="connsiteY32" fmla="*/ 2387739 h 4329871"/>
              <a:gd name="connsiteX33" fmla="*/ 2156552 w 2824723"/>
              <a:gd name="connsiteY33" fmla="*/ 2385358 h 4329871"/>
              <a:gd name="connsiteX34" fmla="*/ 2390192 w 2824723"/>
              <a:gd name="connsiteY34" fmla="*/ 2487128 h 4329871"/>
              <a:gd name="connsiteX35" fmla="*/ 2478969 w 2824723"/>
              <a:gd name="connsiteY35" fmla="*/ 2700192 h 4329871"/>
              <a:gd name="connsiteX36" fmla="*/ 2487846 w 2824723"/>
              <a:gd name="connsiteY36" fmla="*/ 2913256 h 4329871"/>
              <a:gd name="connsiteX37" fmla="*/ 2505602 w 2824723"/>
              <a:gd name="connsiteY37" fmla="*/ 3046421 h 4329871"/>
              <a:gd name="connsiteX38" fmla="*/ 2478969 w 2824723"/>
              <a:gd name="connsiteY38" fmla="*/ 3206219 h 4329871"/>
              <a:gd name="connsiteX39" fmla="*/ 2496724 w 2824723"/>
              <a:gd name="connsiteY39" fmla="*/ 3383773 h 4329871"/>
              <a:gd name="connsiteX40" fmla="*/ 2461213 w 2824723"/>
              <a:gd name="connsiteY40" fmla="*/ 3490305 h 4329871"/>
              <a:gd name="connsiteX41" fmla="*/ 2487846 w 2824723"/>
              <a:gd name="connsiteY41" fmla="*/ 3667858 h 4329871"/>
              <a:gd name="connsiteX42" fmla="*/ 2514479 w 2824723"/>
              <a:gd name="connsiteY42" fmla="*/ 3854289 h 4329871"/>
              <a:gd name="connsiteX43" fmla="*/ 2443458 w 2824723"/>
              <a:gd name="connsiteY43" fmla="*/ 4111742 h 4329871"/>
              <a:gd name="connsiteX44" fmla="*/ 2230394 w 2824723"/>
              <a:gd name="connsiteY44" fmla="*/ 4289295 h 4329871"/>
              <a:gd name="connsiteX45" fmla="*/ 1937431 w 2824723"/>
              <a:gd name="connsiteY45" fmla="*/ 4324806 h 4329871"/>
              <a:gd name="connsiteX46" fmla="*/ 1671101 w 2824723"/>
              <a:gd name="connsiteY46" fmla="*/ 4209396 h 4329871"/>
              <a:gd name="connsiteX47" fmla="*/ 1529058 w 2824723"/>
              <a:gd name="connsiteY47" fmla="*/ 3934188 h 4329871"/>
              <a:gd name="connsiteX48" fmla="*/ 1555691 w 2824723"/>
              <a:gd name="connsiteY48" fmla="*/ 3676736 h 4329871"/>
              <a:gd name="connsiteX49" fmla="*/ 1642087 w 2824723"/>
              <a:gd name="connsiteY49" fmla="*/ 3504593 h 4329871"/>
              <a:gd name="connsiteX50" fmla="*/ 1797122 w 2824723"/>
              <a:gd name="connsiteY50" fmla="*/ 3314693 h 4329871"/>
              <a:gd name="connsiteX51" fmla="*/ 1946308 w 2824723"/>
              <a:gd name="connsiteY51" fmla="*/ 3135198 h 4329871"/>
              <a:gd name="connsiteX52" fmla="*/ 1955186 w 2824723"/>
              <a:gd name="connsiteY52" fmla="*/ 2957645 h 4329871"/>
              <a:gd name="connsiteX53" fmla="*/ 1981819 w 2824723"/>
              <a:gd name="connsiteY53" fmla="*/ 2814724 h 4329871"/>
              <a:gd name="connsiteX54" fmla="*/ 2061718 w 2824723"/>
              <a:gd name="connsiteY54" fmla="*/ 2682437 h 4329871"/>
              <a:gd name="connsiteX55" fmla="*/ 2093114 w 2824723"/>
              <a:gd name="connsiteY55" fmla="*/ 2615739 h 4329871"/>
              <a:gd name="connsiteX56" fmla="*/ 2043963 w 2824723"/>
              <a:gd name="connsiteY56" fmla="*/ 2700192 h 4329871"/>
              <a:gd name="connsiteX57" fmla="*/ 1963416 w 2824723"/>
              <a:gd name="connsiteY57" fmla="*/ 2677235 h 4329871"/>
              <a:gd name="connsiteX58" fmla="*/ 1808589 w 2824723"/>
              <a:gd name="connsiteY58" fmla="*/ 2644545 h 4329871"/>
              <a:gd name="connsiteX59" fmla="*/ 1488137 w 2824723"/>
              <a:gd name="connsiteY59" fmla="*/ 2645840 h 4329871"/>
              <a:gd name="connsiteX60" fmla="*/ 1167454 w 2824723"/>
              <a:gd name="connsiteY60" fmla="*/ 2819925 h 4329871"/>
              <a:gd name="connsiteX61" fmla="*/ 1036671 w 2824723"/>
              <a:gd name="connsiteY61" fmla="*/ 2958939 h 4329871"/>
              <a:gd name="connsiteX62" fmla="*/ 809967 w 2824723"/>
              <a:gd name="connsiteY62" fmla="*/ 3090810 h 4329871"/>
              <a:gd name="connsiteX63" fmla="*/ 508126 w 2824723"/>
              <a:gd name="connsiteY63" fmla="*/ 3117443 h 4329871"/>
              <a:gd name="connsiteX64" fmla="*/ 182682 w 2824723"/>
              <a:gd name="connsiteY64" fmla="*/ 2996185 h 4329871"/>
              <a:gd name="connsiteX65" fmla="*/ 23530 w 2824723"/>
              <a:gd name="connsiteY65" fmla="*/ 2790911 h 4329871"/>
              <a:gd name="connsiteX66" fmla="*/ 2099 w 2824723"/>
              <a:gd name="connsiteY66" fmla="*/ 2531517 h 4329871"/>
              <a:gd name="connsiteX67" fmla="*/ 36315 w 2824723"/>
              <a:gd name="connsiteY67" fmla="*/ 2251755 h 4329871"/>
              <a:gd name="connsiteX68" fmla="*/ 185063 w 2824723"/>
              <a:gd name="connsiteY68" fmla="*/ 2045626 h 4329871"/>
              <a:gd name="connsiteX69" fmla="*/ 379307 w 2824723"/>
              <a:gd name="connsiteY69" fmla="*/ 1927396 h 4329871"/>
              <a:gd name="connsiteX70" fmla="*/ 536076 w 2824723"/>
              <a:gd name="connsiteY70" fmla="*/ 1910103 h 4329871"/>
              <a:gd name="connsiteX71" fmla="*/ 675715 w 2824723"/>
              <a:gd name="connsiteY71" fmla="*/ 1876303 h 4329871"/>
              <a:gd name="connsiteX72" fmla="*/ 880988 w 2824723"/>
              <a:gd name="connsiteY72" fmla="*/ 1883447 h 4329871"/>
              <a:gd name="connsiteX73" fmla="*/ 1076297 w 2824723"/>
              <a:gd name="connsiteY73" fmla="*/ 1927835 h 4329871"/>
              <a:gd name="connsiteX74" fmla="*/ 1200584 w 2824723"/>
              <a:gd name="connsiteY74" fmla="*/ 1865691 h 4329871"/>
              <a:gd name="connsiteX75" fmla="*/ 1413648 w 2824723"/>
              <a:gd name="connsiteY75" fmla="*/ 1688138 h 4329871"/>
              <a:gd name="connsiteX76" fmla="*/ 1591202 w 2824723"/>
              <a:gd name="connsiteY76" fmla="*/ 1466196 h 4329871"/>
              <a:gd name="connsiteX77" fmla="*/ 1786510 w 2824723"/>
              <a:gd name="connsiteY77" fmla="*/ 1137722 h 4329871"/>
              <a:gd name="connsiteX78" fmla="*/ 1848654 w 2824723"/>
              <a:gd name="connsiteY78" fmla="*/ 889148 h 4329871"/>
              <a:gd name="connsiteX79" fmla="*/ 1804266 w 2824723"/>
              <a:gd name="connsiteY79" fmla="*/ 693839 h 4329871"/>
              <a:gd name="connsiteX80" fmla="*/ 1751000 w 2824723"/>
              <a:gd name="connsiteY80" fmla="*/ 436386 h 4329871"/>
              <a:gd name="connsiteX81" fmla="*/ 1724367 w 2824723"/>
              <a:gd name="connsiteY81" fmla="*/ 178934 h 4329871"/>
              <a:gd name="connsiteX82" fmla="*/ 1813143 w 2824723"/>
              <a:gd name="connsiteY82" fmla="*/ 28014 h 4329871"/>
              <a:gd name="connsiteX83" fmla="*/ 1955186 w 2824723"/>
              <a:gd name="connsiteY83" fmla="*/ 10258 h 4329871"/>
              <a:gd name="connsiteX84" fmla="*/ 2043963 w 2824723"/>
              <a:gd name="connsiteY84" fmla="*/ 143423 h 4329871"/>
              <a:gd name="connsiteX85" fmla="*/ 2035085 w 2824723"/>
              <a:gd name="connsiteY85" fmla="*/ 232200 h 4329871"/>
              <a:gd name="connsiteX0" fmla="*/ 2035085 w 2824723"/>
              <a:gd name="connsiteY0" fmla="*/ 232200 h 4329871"/>
              <a:gd name="connsiteX1" fmla="*/ 2008452 w 2824723"/>
              <a:gd name="connsiteY1" fmla="*/ 436386 h 4329871"/>
              <a:gd name="connsiteX2" fmla="*/ 2050460 w 2824723"/>
              <a:gd name="connsiteY2" fmla="*/ 645775 h 4329871"/>
              <a:gd name="connsiteX3" fmla="*/ 2088351 w 2824723"/>
              <a:gd name="connsiteY3" fmla="*/ 711594 h 4329871"/>
              <a:gd name="connsiteX4" fmla="*/ 2212639 w 2824723"/>
              <a:gd name="connsiteY4" fmla="*/ 667206 h 4329871"/>
              <a:gd name="connsiteX5" fmla="*/ 2415090 w 2824723"/>
              <a:gd name="connsiteY5" fmla="*/ 639926 h 4329871"/>
              <a:gd name="connsiteX6" fmla="*/ 2650025 w 2824723"/>
              <a:gd name="connsiteY6" fmla="*/ 752515 h 4329871"/>
              <a:gd name="connsiteX7" fmla="*/ 2800946 w 2824723"/>
              <a:gd name="connsiteY7" fmla="*/ 1016903 h 4329871"/>
              <a:gd name="connsiteX8" fmla="*/ 2807442 w 2824723"/>
              <a:gd name="connsiteY8" fmla="*/ 1341909 h 4329871"/>
              <a:gd name="connsiteX9" fmla="*/ 2635530 w 2824723"/>
              <a:gd name="connsiteY9" fmla="*/ 1659541 h 4329871"/>
              <a:gd name="connsiteX10" fmla="*/ 2447574 w 2824723"/>
              <a:gd name="connsiteY10" fmla="*/ 1832123 h 4329871"/>
              <a:gd name="connsiteX11" fmla="*/ 2328048 w 2824723"/>
              <a:gd name="connsiteY11" fmla="*/ 1998856 h 4329871"/>
              <a:gd name="connsiteX12" fmla="*/ 2141386 w 2824723"/>
              <a:gd name="connsiteY12" fmla="*/ 2243547 h 4329871"/>
              <a:gd name="connsiteX13" fmla="*/ 1891309 w 2824723"/>
              <a:gd name="connsiteY13" fmla="*/ 2473488 h 4329871"/>
              <a:gd name="connsiteX14" fmla="*/ 1564569 w 2824723"/>
              <a:gd name="connsiteY14" fmla="*/ 2522639 h 4329871"/>
              <a:gd name="connsiteX15" fmla="*/ 1262728 w 2824723"/>
              <a:gd name="connsiteY15" fmla="*/ 2442740 h 4329871"/>
              <a:gd name="connsiteX16" fmla="*/ 1110721 w 2824723"/>
              <a:gd name="connsiteY16" fmla="*/ 2375833 h 4329871"/>
              <a:gd name="connsiteX17" fmla="*/ 1005275 w 2824723"/>
              <a:gd name="connsiteY17" fmla="*/ 2274064 h 4329871"/>
              <a:gd name="connsiteX18" fmla="*/ 893333 w 2824723"/>
              <a:gd name="connsiteY18" fmla="*/ 2276445 h 4329871"/>
              <a:gd name="connsiteX19" fmla="*/ 678536 w 2824723"/>
              <a:gd name="connsiteY19" fmla="*/ 2200013 h 4329871"/>
              <a:gd name="connsiteX20" fmla="*/ 538874 w 2824723"/>
              <a:gd name="connsiteY20" fmla="*/ 2168179 h 4329871"/>
              <a:gd name="connsiteX21" fmla="*/ 361321 w 2824723"/>
              <a:gd name="connsiteY21" fmla="*/ 2292028 h 4329871"/>
              <a:gd name="connsiteX22" fmla="*/ 247206 w 2824723"/>
              <a:gd name="connsiteY22" fmla="*/ 2487128 h 4329871"/>
              <a:gd name="connsiteX23" fmla="*/ 286184 w 2824723"/>
              <a:gd name="connsiteY23" fmla="*/ 2710157 h 4329871"/>
              <a:gd name="connsiteX24" fmla="*/ 463738 w 2824723"/>
              <a:gd name="connsiteY24" fmla="*/ 2833357 h 4329871"/>
              <a:gd name="connsiteX25" fmla="*/ 685679 w 2824723"/>
              <a:gd name="connsiteY25" fmla="*/ 2851113 h 4329871"/>
              <a:gd name="connsiteX26" fmla="*/ 889218 w 2824723"/>
              <a:gd name="connsiteY26" fmla="*/ 2738731 h 4329871"/>
              <a:gd name="connsiteX27" fmla="*/ 1094052 w 2824723"/>
              <a:gd name="connsiteY27" fmla="*/ 2549272 h 4329871"/>
              <a:gd name="connsiteX28" fmla="*/ 1262728 w 2824723"/>
              <a:gd name="connsiteY28" fmla="*/ 2460495 h 4329871"/>
              <a:gd name="connsiteX29" fmla="*/ 1359296 w 2824723"/>
              <a:gd name="connsiteY29" fmla="*/ 2479984 h 4329871"/>
              <a:gd name="connsiteX30" fmla="*/ 1529058 w 2824723"/>
              <a:gd name="connsiteY30" fmla="*/ 2513761 h 4329871"/>
              <a:gd name="connsiteX31" fmla="*/ 1822021 w 2824723"/>
              <a:gd name="connsiteY31" fmla="*/ 2504884 h 4329871"/>
              <a:gd name="connsiteX32" fmla="*/ 2022738 w 2824723"/>
              <a:gd name="connsiteY32" fmla="*/ 2387739 h 4329871"/>
              <a:gd name="connsiteX33" fmla="*/ 2156552 w 2824723"/>
              <a:gd name="connsiteY33" fmla="*/ 2385358 h 4329871"/>
              <a:gd name="connsiteX34" fmla="*/ 2390192 w 2824723"/>
              <a:gd name="connsiteY34" fmla="*/ 2487128 h 4329871"/>
              <a:gd name="connsiteX35" fmla="*/ 2478969 w 2824723"/>
              <a:gd name="connsiteY35" fmla="*/ 2700192 h 4329871"/>
              <a:gd name="connsiteX36" fmla="*/ 2487846 w 2824723"/>
              <a:gd name="connsiteY36" fmla="*/ 2913256 h 4329871"/>
              <a:gd name="connsiteX37" fmla="*/ 2505602 w 2824723"/>
              <a:gd name="connsiteY37" fmla="*/ 3046421 h 4329871"/>
              <a:gd name="connsiteX38" fmla="*/ 2478969 w 2824723"/>
              <a:gd name="connsiteY38" fmla="*/ 3206219 h 4329871"/>
              <a:gd name="connsiteX39" fmla="*/ 2496724 w 2824723"/>
              <a:gd name="connsiteY39" fmla="*/ 3383773 h 4329871"/>
              <a:gd name="connsiteX40" fmla="*/ 2461213 w 2824723"/>
              <a:gd name="connsiteY40" fmla="*/ 3490305 h 4329871"/>
              <a:gd name="connsiteX41" fmla="*/ 2487846 w 2824723"/>
              <a:gd name="connsiteY41" fmla="*/ 3667858 h 4329871"/>
              <a:gd name="connsiteX42" fmla="*/ 2514479 w 2824723"/>
              <a:gd name="connsiteY42" fmla="*/ 3854289 h 4329871"/>
              <a:gd name="connsiteX43" fmla="*/ 2443458 w 2824723"/>
              <a:gd name="connsiteY43" fmla="*/ 4111742 h 4329871"/>
              <a:gd name="connsiteX44" fmla="*/ 2230394 w 2824723"/>
              <a:gd name="connsiteY44" fmla="*/ 4289295 h 4329871"/>
              <a:gd name="connsiteX45" fmla="*/ 1937431 w 2824723"/>
              <a:gd name="connsiteY45" fmla="*/ 4324806 h 4329871"/>
              <a:gd name="connsiteX46" fmla="*/ 1671101 w 2824723"/>
              <a:gd name="connsiteY46" fmla="*/ 4209396 h 4329871"/>
              <a:gd name="connsiteX47" fmla="*/ 1529058 w 2824723"/>
              <a:gd name="connsiteY47" fmla="*/ 3934188 h 4329871"/>
              <a:gd name="connsiteX48" fmla="*/ 1553310 w 2824723"/>
              <a:gd name="connsiteY48" fmla="*/ 3676736 h 4329871"/>
              <a:gd name="connsiteX49" fmla="*/ 1642087 w 2824723"/>
              <a:gd name="connsiteY49" fmla="*/ 3504593 h 4329871"/>
              <a:gd name="connsiteX50" fmla="*/ 1797122 w 2824723"/>
              <a:gd name="connsiteY50" fmla="*/ 3314693 h 4329871"/>
              <a:gd name="connsiteX51" fmla="*/ 1946308 w 2824723"/>
              <a:gd name="connsiteY51" fmla="*/ 3135198 h 4329871"/>
              <a:gd name="connsiteX52" fmla="*/ 1955186 w 2824723"/>
              <a:gd name="connsiteY52" fmla="*/ 2957645 h 4329871"/>
              <a:gd name="connsiteX53" fmla="*/ 1981819 w 2824723"/>
              <a:gd name="connsiteY53" fmla="*/ 2814724 h 4329871"/>
              <a:gd name="connsiteX54" fmla="*/ 2061718 w 2824723"/>
              <a:gd name="connsiteY54" fmla="*/ 2682437 h 4329871"/>
              <a:gd name="connsiteX55" fmla="*/ 2093114 w 2824723"/>
              <a:gd name="connsiteY55" fmla="*/ 2615739 h 4329871"/>
              <a:gd name="connsiteX56" fmla="*/ 2043963 w 2824723"/>
              <a:gd name="connsiteY56" fmla="*/ 2700192 h 4329871"/>
              <a:gd name="connsiteX57" fmla="*/ 1963416 w 2824723"/>
              <a:gd name="connsiteY57" fmla="*/ 2677235 h 4329871"/>
              <a:gd name="connsiteX58" fmla="*/ 1808589 w 2824723"/>
              <a:gd name="connsiteY58" fmla="*/ 2644545 h 4329871"/>
              <a:gd name="connsiteX59" fmla="*/ 1488137 w 2824723"/>
              <a:gd name="connsiteY59" fmla="*/ 2645840 h 4329871"/>
              <a:gd name="connsiteX60" fmla="*/ 1167454 w 2824723"/>
              <a:gd name="connsiteY60" fmla="*/ 2819925 h 4329871"/>
              <a:gd name="connsiteX61" fmla="*/ 1036671 w 2824723"/>
              <a:gd name="connsiteY61" fmla="*/ 2958939 h 4329871"/>
              <a:gd name="connsiteX62" fmla="*/ 809967 w 2824723"/>
              <a:gd name="connsiteY62" fmla="*/ 3090810 h 4329871"/>
              <a:gd name="connsiteX63" fmla="*/ 508126 w 2824723"/>
              <a:gd name="connsiteY63" fmla="*/ 3117443 h 4329871"/>
              <a:gd name="connsiteX64" fmla="*/ 182682 w 2824723"/>
              <a:gd name="connsiteY64" fmla="*/ 2996185 h 4329871"/>
              <a:gd name="connsiteX65" fmla="*/ 23530 w 2824723"/>
              <a:gd name="connsiteY65" fmla="*/ 2790911 h 4329871"/>
              <a:gd name="connsiteX66" fmla="*/ 2099 w 2824723"/>
              <a:gd name="connsiteY66" fmla="*/ 2531517 h 4329871"/>
              <a:gd name="connsiteX67" fmla="*/ 36315 w 2824723"/>
              <a:gd name="connsiteY67" fmla="*/ 2251755 h 4329871"/>
              <a:gd name="connsiteX68" fmla="*/ 185063 w 2824723"/>
              <a:gd name="connsiteY68" fmla="*/ 2045626 h 4329871"/>
              <a:gd name="connsiteX69" fmla="*/ 379307 w 2824723"/>
              <a:gd name="connsiteY69" fmla="*/ 1927396 h 4329871"/>
              <a:gd name="connsiteX70" fmla="*/ 536076 w 2824723"/>
              <a:gd name="connsiteY70" fmla="*/ 1910103 h 4329871"/>
              <a:gd name="connsiteX71" fmla="*/ 675715 w 2824723"/>
              <a:gd name="connsiteY71" fmla="*/ 1876303 h 4329871"/>
              <a:gd name="connsiteX72" fmla="*/ 880988 w 2824723"/>
              <a:gd name="connsiteY72" fmla="*/ 1883447 h 4329871"/>
              <a:gd name="connsiteX73" fmla="*/ 1076297 w 2824723"/>
              <a:gd name="connsiteY73" fmla="*/ 1927835 h 4329871"/>
              <a:gd name="connsiteX74" fmla="*/ 1200584 w 2824723"/>
              <a:gd name="connsiteY74" fmla="*/ 1865691 h 4329871"/>
              <a:gd name="connsiteX75" fmla="*/ 1413648 w 2824723"/>
              <a:gd name="connsiteY75" fmla="*/ 1688138 h 4329871"/>
              <a:gd name="connsiteX76" fmla="*/ 1591202 w 2824723"/>
              <a:gd name="connsiteY76" fmla="*/ 1466196 h 4329871"/>
              <a:gd name="connsiteX77" fmla="*/ 1786510 w 2824723"/>
              <a:gd name="connsiteY77" fmla="*/ 1137722 h 4329871"/>
              <a:gd name="connsiteX78" fmla="*/ 1848654 w 2824723"/>
              <a:gd name="connsiteY78" fmla="*/ 889148 h 4329871"/>
              <a:gd name="connsiteX79" fmla="*/ 1804266 w 2824723"/>
              <a:gd name="connsiteY79" fmla="*/ 693839 h 4329871"/>
              <a:gd name="connsiteX80" fmla="*/ 1751000 w 2824723"/>
              <a:gd name="connsiteY80" fmla="*/ 436386 h 4329871"/>
              <a:gd name="connsiteX81" fmla="*/ 1724367 w 2824723"/>
              <a:gd name="connsiteY81" fmla="*/ 178934 h 4329871"/>
              <a:gd name="connsiteX82" fmla="*/ 1813143 w 2824723"/>
              <a:gd name="connsiteY82" fmla="*/ 28014 h 4329871"/>
              <a:gd name="connsiteX83" fmla="*/ 1955186 w 2824723"/>
              <a:gd name="connsiteY83" fmla="*/ 10258 h 4329871"/>
              <a:gd name="connsiteX84" fmla="*/ 2043963 w 2824723"/>
              <a:gd name="connsiteY84" fmla="*/ 143423 h 4329871"/>
              <a:gd name="connsiteX85" fmla="*/ 2035085 w 2824723"/>
              <a:gd name="connsiteY85" fmla="*/ 232200 h 4329871"/>
              <a:gd name="connsiteX0" fmla="*/ 2035085 w 2824723"/>
              <a:gd name="connsiteY0" fmla="*/ 232200 h 4347124"/>
              <a:gd name="connsiteX1" fmla="*/ 2008452 w 2824723"/>
              <a:gd name="connsiteY1" fmla="*/ 436386 h 4347124"/>
              <a:gd name="connsiteX2" fmla="*/ 2050460 w 2824723"/>
              <a:gd name="connsiteY2" fmla="*/ 645775 h 4347124"/>
              <a:gd name="connsiteX3" fmla="*/ 2088351 w 2824723"/>
              <a:gd name="connsiteY3" fmla="*/ 711594 h 4347124"/>
              <a:gd name="connsiteX4" fmla="*/ 2212639 w 2824723"/>
              <a:gd name="connsiteY4" fmla="*/ 667206 h 4347124"/>
              <a:gd name="connsiteX5" fmla="*/ 2415090 w 2824723"/>
              <a:gd name="connsiteY5" fmla="*/ 639926 h 4347124"/>
              <a:gd name="connsiteX6" fmla="*/ 2650025 w 2824723"/>
              <a:gd name="connsiteY6" fmla="*/ 752515 h 4347124"/>
              <a:gd name="connsiteX7" fmla="*/ 2800946 w 2824723"/>
              <a:gd name="connsiteY7" fmla="*/ 1016903 h 4347124"/>
              <a:gd name="connsiteX8" fmla="*/ 2807442 w 2824723"/>
              <a:gd name="connsiteY8" fmla="*/ 1341909 h 4347124"/>
              <a:gd name="connsiteX9" fmla="*/ 2635530 w 2824723"/>
              <a:gd name="connsiteY9" fmla="*/ 1659541 h 4347124"/>
              <a:gd name="connsiteX10" fmla="*/ 2447574 w 2824723"/>
              <a:gd name="connsiteY10" fmla="*/ 1832123 h 4347124"/>
              <a:gd name="connsiteX11" fmla="*/ 2328048 w 2824723"/>
              <a:gd name="connsiteY11" fmla="*/ 1998856 h 4347124"/>
              <a:gd name="connsiteX12" fmla="*/ 2141386 w 2824723"/>
              <a:gd name="connsiteY12" fmla="*/ 2243547 h 4347124"/>
              <a:gd name="connsiteX13" fmla="*/ 1891309 w 2824723"/>
              <a:gd name="connsiteY13" fmla="*/ 2473488 h 4347124"/>
              <a:gd name="connsiteX14" fmla="*/ 1564569 w 2824723"/>
              <a:gd name="connsiteY14" fmla="*/ 2522639 h 4347124"/>
              <a:gd name="connsiteX15" fmla="*/ 1262728 w 2824723"/>
              <a:gd name="connsiteY15" fmla="*/ 2442740 h 4347124"/>
              <a:gd name="connsiteX16" fmla="*/ 1110721 w 2824723"/>
              <a:gd name="connsiteY16" fmla="*/ 2375833 h 4347124"/>
              <a:gd name="connsiteX17" fmla="*/ 1005275 w 2824723"/>
              <a:gd name="connsiteY17" fmla="*/ 2274064 h 4347124"/>
              <a:gd name="connsiteX18" fmla="*/ 893333 w 2824723"/>
              <a:gd name="connsiteY18" fmla="*/ 2276445 h 4347124"/>
              <a:gd name="connsiteX19" fmla="*/ 678536 w 2824723"/>
              <a:gd name="connsiteY19" fmla="*/ 2200013 h 4347124"/>
              <a:gd name="connsiteX20" fmla="*/ 538874 w 2824723"/>
              <a:gd name="connsiteY20" fmla="*/ 2168179 h 4347124"/>
              <a:gd name="connsiteX21" fmla="*/ 361321 w 2824723"/>
              <a:gd name="connsiteY21" fmla="*/ 2292028 h 4347124"/>
              <a:gd name="connsiteX22" fmla="*/ 247206 w 2824723"/>
              <a:gd name="connsiteY22" fmla="*/ 2487128 h 4347124"/>
              <a:gd name="connsiteX23" fmla="*/ 286184 w 2824723"/>
              <a:gd name="connsiteY23" fmla="*/ 2710157 h 4347124"/>
              <a:gd name="connsiteX24" fmla="*/ 463738 w 2824723"/>
              <a:gd name="connsiteY24" fmla="*/ 2833357 h 4347124"/>
              <a:gd name="connsiteX25" fmla="*/ 685679 w 2824723"/>
              <a:gd name="connsiteY25" fmla="*/ 2851113 h 4347124"/>
              <a:gd name="connsiteX26" fmla="*/ 889218 w 2824723"/>
              <a:gd name="connsiteY26" fmla="*/ 2738731 h 4347124"/>
              <a:gd name="connsiteX27" fmla="*/ 1094052 w 2824723"/>
              <a:gd name="connsiteY27" fmla="*/ 2549272 h 4347124"/>
              <a:gd name="connsiteX28" fmla="*/ 1262728 w 2824723"/>
              <a:gd name="connsiteY28" fmla="*/ 2460495 h 4347124"/>
              <a:gd name="connsiteX29" fmla="*/ 1359296 w 2824723"/>
              <a:gd name="connsiteY29" fmla="*/ 2479984 h 4347124"/>
              <a:gd name="connsiteX30" fmla="*/ 1529058 w 2824723"/>
              <a:gd name="connsiteY30" fmla="*/ 2513761 h 4347124"/>
              <a:gd name="connsiteX31" fmla="*/ 1822021 w 2824723"/>
              <a:gd name="connsiteY31" fmla="*/ 2504884 h 4347124"/>
              <a:gd name="connsiteX32" fmla="*/ 2022738 w 2824723"/>
              <a:gd name="connsiteY32" fmla="*/ 2387739 h 4347124"/>
              <a:gd name="connsiteX33" fmla="*/ 2156552 w 2824723"/>
              <a:gd name="connsiteY33" fmla="*/ 2385358 h 4347124"/>
              <a:gd name="connsiteX34" fmla="*/ 2390192 w 2824723"/>
              <a:gd name="connsiteY34" fmla="*/ 2487128 h 4347124"/>
              <a:gd name="connsiteX35" fmla="*/ 2478969 w 2824723"/>
              <a:gd name="connsiteY35" fmla="*/ 2700192 h 4347124"/>
              <a:gd name="connsiteX36" fmla="*/ 2487846 w 2824723"/>
              <a:gd name="connsiteY36" fmla="*/ 2913256 h 4347124"/>
              <a:gd name="connsiteX37" fmla="*/ 2505602 w 2824723"/>
              <a:gd name="connsiteY37" fmla="*/ 3046421 h 4347124"/>
              <a:gd name="connsiteX38" fmla="*/ 2478969 w 2824723"/>
              <a:gd name="connsiteY38" fmla="*/ 3206219 h 4347124"/>
              <a:gd name="connsiteX39" fmla="*/ 2496724 w 2824723"/>
              <a:gd name="connsiteY39" fmla="*/ 3383773 h 4347124"/>
              <a:gd name="connsiteX40" fmla="*/ 2461213 w 2824723"/>
              <a:gd name="connsiteY40" fmla="*/ 3490305 h 4347124"/>
              <a:gd name="connsiteX41" fmla="*/ 2487846 w 2824723"/>
              <a:gd name="connsiteY41" fmla="*/ 3667858 h 4347124"/>
              <a:gd name="connsiteX42" fmla="*/ 2514479 w 2824723"/>
              <a:gd name="connsiteY42" fmla="*/ 3854289 h 4347124"/>
              <a:gd name="connsiteX43" fmla="*/ 2443458 w 2824723"/>
              <a:gd name="connsiteY43" fmla="*/ 4111742 h 4347124"/>
              <a:gd name="connsiteX44" fmla="*/ 2230394 w 2824723"/>
              <a:gd name="connsiteY44" fmla="*/ 4289295 h 4347124"/>
              <a:gd name="connsiteX45" fmla="*/ 1935050 w 2824723"/>
              <a:gd name="connsiteY45" fmla="*/ 4343856 h 4347124"/>
              <a:gd name="connsiteX46" fmla="*/ 1671101 w 2824723"/>
              <a:gd name="connsiteY46" fmla="*/ 4209396 h 4347124"/>
              <a:gd name="connsiteX47" fmla="*/ 1529058 w 2824723"/>
              <a:gd name="connsiteY47" fmla="*/ 3934188 h 4347124"/>
              <a:gd name="connsiteX48" fmla="*/ 1553310 w 2824723"/>
              <a:gd name="connsiteY48" fmla="*/ 3676736 h 4347124"/>
              <a:gd name="connsiteX49" fmla="*/ 1642087 w 2824723"/>
              <a:gd name="connsiteY49" fmla="*/ 3504593 h 4347124"/>
              <a:gd name="connsiteX50" fmla="*/ 1797122 w 2824723"/>
              <a:gd name="connsiteY50" fmla="*/ 3314693 h 4347124"/>
              <a:gd name="connsiteX51" fmla="*/ 1946308 w 2824723"/>
              <a:gd name="connsiteY51" fmla="*/ 3135198 h 4347124"/>
              <a:gd name="connsiteX52" fmla="*/ 1955186 w 2824723"/>
              <a:gd name="connsiteY52" fmla="*/ 2957645 h 4347124"/>
              <a:gd name="connsiteX53" fmla="*/ 1981819 w 2824723"/>
              <a:gd name="connsiteY53" fmla="*/ 2814724 h 4347124"/>
              <a:gd name="connsiteX54" fmla="*/ 2061718 w 2824723"/>
              <a:gd name="connsiteY54" fmla="*/ 2682437 h 4347124"/>
              <a:gd name="connsiteX55" fmla="*/ 2093114 w 2824723"/>
              <a:gd name="connsiteY55" fmla="*/ 2615739 h 4347124"/>
              <a:gd name="connsiteX56" fmla="*/ 2043963 w 2824723"/>
              <a:gd name="connsiteY56" fmla="*/ 2700192 h 4347124"/>
              <a:gd name="connsiteX57" fmla="*/ 1963416 w 2824723"/>
              <a:gd name="connsiteY57" fmla="*/ 2677235 h 4347124"/>
              <a:gd name="connsiteX58" fmla="*/ 1808589 w 2824723"/>
              <a:gd name="connsiteY58" fmla="*/ 2644545 h 4347124"/>
              <a:gd name="connsiteX59" fmla="*/ 1488137 w 2824723"/>
              <a:gd name="connsiteY59" fmla="*/ 2645840 h 4347124"/>
              <a:gd name="connsiteX60" fmla="*/ 1167454 w 2824723"/>
              <a:gd name="connsiteY60" fmla="*/ 2819925 h 4347124"/>
              <a:gd name="connsiteX61" fmla="*/ 1036671 w 2824723"/>
              <a:gd name="connsiteY61" fmla="*/ 2958939 h 4347124"/>
              <a:gd name="connsiteX62" fmla="*/ 809967 w 2824723"/>
              <a:gd name="connsiteY62" fmla="*/ 3090810 h 4347124"/>
              <a:gd name="connsiteX63" fmla="*/ 508126 w 2824723"/>
              <a:gd name="connsiteY63" fmla="*/ 3117443 h 4347124"/>
              <a:gd name="connsiteX64" fmla="*/ 182682 w 2824723"/>
              <a:gd name="connsiteY64" fmla="*/ 2996185 h 4347124"/>
              <a:gd name="connsiteX65" fmla="*/ 23530 w 2824723"/>
              <a:gd name="connsiteY65" fmla="*/ 2790911 h 4347124"/>
              <a:gd name="connsiteX66" fmla="*/ 2099 w 2824723"/>
              <a:gd name="connsiteY66" fmla="*/ 2531517 h 4347124"/>
              <a:gd name="connsiteX67" fmla="*/ 36315 w 2824723"/>
              <a:gd name="connsiteY67" fmla="*/ 2251755 h 4347124"/>
              <a:gd name="connsiteX68" fmla="*/ 185063 w 2824723"/>
              <a:gd name="connsiteY68" fmla="*/ 2045626 h 4347124"/>
              <a:gd name="connsiteX69" fmla="*/ 379307 w 2824723"/>
              <a:gd name="connsiteY69" fmla="*/ 1927396 h 4347124"/>
              <a:gd name="connsiteX70" fmla="*/ 536076 w 2824723"/>
              <a:gd name="connsiteY70" fmla="*/ 1910103 h 4347124"/>
              <a:gd name="connsiteX71" fmla="*/ 675715 w 2824723"/>
              <a:gd name="connsiteY71" fmla="*/ 1876303 h 4347124"/>
              <a:gd name="connsiteX72" fmla="*/ 880988 w 2824723"/>
              <a:gd name="connsiteY72" fmla="*/ 1883447 h 4347124"/>
              <a:gd name="connsiteX73" fmla="*/ 1076297 w 2824723"/>
              <a:gd name="connsiteY73" fmla="*/ 1927835 h 4347124"/>
              <a:gd name="connsiteX74" fmla="*/ 1200584 w 2824723"/>
              <a:gd name="connsiteY74" fmla="*/ 1865691 h 4347124"/>
              <a:gd name="connsiteX75" fmla="*/ 1413648 w 2824723"/>
              <a:gd name="connsiteY75" fmla="*/ 1688138 h 4347124"/>
              <a:gd name="connsiteX76" fmla="*/ 1591202 w 2824723"/>
              <a:gd name="connsiteY76" fmla="*/ 1466196 h 4347124"/>
              <a:gd name="connsiteX77" fmla="*/ 1786510 w 2824723"/>
              <a:gd name="connsiteY77" fmla="*/ 1137722 h 4347124"/>
              <a:gd name="connsiteX78" fmla="*/ 1848654 w 2824723"/>
              <a:gd name="connsiteY78" fmla="*/ 889148 h 4347124"/>
              <a:gd name="connsiteX79" fmla="*/ 1804266 w 2824723"/>
              <a:gd name="connsiteY79" fmla="*/ 693839 h 4347124"/>
              <a:gd name="connsiteX80" fmla="*/ 1751000 w 2824723"/>
              <a:gd name="connsiteY80" fmla="*/ 436386 h 4347124"/>
              <a:gd name="connsiteX81" fmla="*/ 1724367 w 2824723"/>
              <a:gd name="connsiteY81" fmla="*/ 178934 h 4347124"/>
              <a:gd name="connsiteX82" fmla="*/ 1813143 w 2824723"/>
              <a:gd name="connsiteY82" fmla="*/ 28014 h 4347124"/>
              <a:gd name="connsiteX83" fmla="*/ 1955186 w 2824723"/>
              <a:gd name="connsiteY83" fmla="*/ 10258 h 4347124"/>
              <a:gd name="connsiteX84" fmla="*/ 2043963 w 2824723"/>
              <a:gd name="connsiteY84" fmla="*/ 143423 h 4347124"/>
              <a:gd name="connsiteX85" fmla="*/ 2035085 w 2824723"/>
              <a:gd name="connsiteY85" fmla="*/ 232200 h 4347124"/>
              <a:gd name="connsiteX0" fmla="*/ 2035085 w 2824723"/>
              <a:gd name="connsiteY0" fmla="*/ 232200 h 4350186"/>
              <a:gd name="connsiteX1" fmla="*/ 2008452 w 2824723"/>
              <a:gd name="connsiteY1" fmla="*/ 436386 h 4350186"/>
              <a:gd name="connsiteX2" fmla="*/ 2050460 w 2824723"/>
              <a:gd name="connsiteY2" fmla="*/ 645775 h 4350186"/>
              <a:gd name="connsiteX3" fmla="*/ 2088351 w 2824723"/>
              <a:gd name="connsiteY3" fmla="*/ 711594 h 4350186"/>
              <a:gd name="connsiteX4" fmla="*/ 2212639 w 2824723"/>
              <a:gd name="connsiteY4" fmla="*/ 667206 h 4350186"/>
              <a:gd name="connsiteX5" fmla="*/ 2415090 w 2824723"/>
              <a:gd name="connsiteY5" fmla="*/ 639926 h 4350186"/>
              <a:gd name="connsiteX6" fmla="*/ 2650025 w 2824723"/>
              <a:gd name="connsiteY6" fmla="*/ 752515 h 4350186"/>
              <a:gd name="connsiteX7" fmla="*/ 2800946 w 2824723"/>
              <a:gd name="connsiteY7" fmla="*/ 1016903 h 4350186"/>
              <a:gd name="connsiteX8" fmla="*/ 2807442 w 2824723"/>
              <a:gd name="connsiteY8" fmla="*/ 1341909 h 4350186"/>
              <a:gd name="connsiteX9" fmla="*/ 2635530 w 2824723"/>
              <a:gd name="connsiteY9" fmla="*/ 1659541 h 4350186"/>
              <a:gd name="connsiteX10" fmla="*/ 2447574 w 2824723"/>
              <a:gd name="connsiteY10" fmla="*/ 1832123 h 4350186"/>
              <a:gd name="connsiteX11" fmla="*/ 2328048 w 2824723"/>
              <a:gd name="connsiteY11" fmla="*/ 1998856 h 4350186"/>
              <a:gd name="connsiteX12" fmla="*/ 2141386 w 2824723"/>
              <a:gd name="connsiteY12" fmla="*/ 2243547 h 4350186"/>
              <a:gd name="connsiteX13" fmla="*/ 1891309 w 2824723"/>
              <a:gd name="connsiteY13" fmla="*/ 2473488 h 4350186"/>
              <a:gd name="connsiteX14" fmla="*/ 1564569 w 2824723"/>
              <a:gd name="connsiteY14" fmla="*/ 2522639 h 4350186"/>
              <a:gd name="connsiteX15" fmla="*/ 1262728 w 2824723"/>
              <a:gd name="connsiteY15" fmla="*/ 2442740 h 4350186"/>
              <a:gd name="connsiteX16" fmla="*/ 1110721 w 2824723"/>
              <a:gd name="connsiteY16" fmla="*/ 2375833 h 4350186"/>
              <a:gd name="connsiteX17" fmla="*/ 1005275 w 2824723"/>
              <a:gd name="connsiteY17" fmla="*/ 2274064 h 4350186"/>
              <a:gd name="connsiteX18" fmla="*/ 893333 w 2824723"/>
              <a:gd name="connsiteY18" fmla="*/ 2276445 h 4350186"/>
              <a:gd name="connsiteX19" fmla="*/ 678536 w 2824723"/>
              <a:gd name="connsiteY19" fmla="*/ 2200013 h 4350186"/>
              <a:gd name="connsiteX20" fmla="*/ 538874 w 2824723"/>
              <a:gd name="connsiteY20" fmla="*/ 2168179 h 4350186"/>
              <a:gd name="connsiteX21" fmla="*/ 361321 w 2824723"/>
              <a:gd name="connsiteY21" fmla="*/ 2292028 h 4350186"/>
              <a:gd name="connsiteX22" fmla="*/ 247206 w 2824723"/>
              <a:gd name="connsiteY22" fmla="*/ 2487128 h 4350186"/>
              <a:gd name="connsiteX23" fmla="*/ 286184 w 2824723"/>
              <a:gd name="connsiteY23" fmla="*/ 2710157 h 4350186"/>
              <a:gd name="connsiteX24" fmla="*/ 463738 w 2824723"/>
              <a:gd name="connsiteY24" fmla="*/ 2833357 h 4350186"/>
              <a:gd name="connsiteX25" fmla="*/ 685679 w 2824723"/>
              <a:gd name="connsiteY25" fmla="*/ 2851113 h 4350186"/>
              <a:gd name="connsiteX26" fmla="*/ 889218 w 2824723"/>
              <a:gd name="connsiteY26" fmla="*/ 2738731 h 4350186"/>
              <a:gd name="connsiteX27" fmla="*/ 1094052 w 2824723"/>
              <a:gd name="connsiteY27" fmla="*/ 2549272 h 4350186"/>
              <a:gd name="connsiteX28" fmla="*/ 1262728 w 2824723"/>
              <a:gd name="connsiteY28" fmla="*/ 2460495 h 4350186"/>
              <a:gd name="connsiteX29" fmla="*/ 1359296 w 2824723"/>
              <a:gd name="connsiteY29" fmla="*/ 2479984 h 4350186"/>
              <a:gd name="connsiteX30" fmla="*/ 1529058 w 2824723"/>
              <a:gd name="connsiteY30" fmla="*/ 2513761 h 4350186"/>
              <a:gd name="connsiteX31" fmla="*/ 1822021 w 2824723"/>
              <a:gd name="connsiteY31" fmla="*/ 2504884 h 4350186"/>
              <a:gd name="connsiteX32" fmla="*/ 2022738 w 2824723"/>
              <a:gd name="connsiteY32" fmla="*/ 2387739 h 4350186"/>
              <a:gd name="connsiteX33" fmla="*/ 2156552 w 2824723"/>
              <a:gd name="connsiteY33" fmla="*/ 2385358 h 4350186"/>
              <a:gd name="connsiteX34" fmla="*/ 2390192 w 2824723"/>
              <a:gd name="connsiteY34" fmla="*/ 2487128 h 4350186"/>
              <a:gd name="connsiteX35" fmla="*/ 2478969 w 2824723"/>
              <a:gd name="connsiteY35" fmla="*/ 2700192 h 4350186"/>
              <a:gd name="connsiteX36" fmla="*/ 2487846 w 2824723"/>
              <a:gd name="connsiteY36" fmla="*/ 2913256 h 4350186"/>
              <a:gd name="connsiteX37" fmla="*/ 2505602 w 2824723"/>
              <a:gd name="connsiteY37" fmla="*/ 3046421 h 4350186"/>
              <a:gd name="connsiteX38" fmla="*/ 2478969 w 2824723"/>
              <a:gd name="connsiteY38" fmla="*/ 3206219 h 4350186"/>
              <a:gd name="connsiteX39" fmla="*/ 2496724 w 2824723"/>
              <a:gd name="connsiteY39" fmla="*/ 3383773 h 4350186"/>
              <a:gd name="connsiteX40" fmla="*/ 2461213 w 2824723"/>
              <a:gd name="connsiteY40" fmla="*/ 3490305 h 4350186"/>
              <a:gd name="connsiteX41" fmla="*/ 2487846 w 2824723"/>
              <a:gd name="connsiteY41" fmla="*/ 3667858 h 4350186"/>
              <a:gd name="connsiteX42" fmla="*/ 2514479 w 2824723"/>
              <a:gd name="connsiteY42" fmla="*/ 3854289 h 4350186"/>
              <a:gd name="connsiteX43" fmla="*/ 2443458 w 2824723"/>
              <a:gd name="connsiteY43" fmla="*/ 4111742 h 4350186"/>
              <a:gd name="connsiteX44" fmla="*/ 2230394 w 2824723"/>
              <a:gd name="connsiteY44" fmla="*/ 4305964 h 4350186"/>
              <a:gd name="connsiteX45" fmla="*/ 1935050 w 2824723"/>
              <a:gd name="connsiteY45" fmla="*/ 4343856 h 4350186"/>
              <a:gd name="connsiteX46" fmla="*/ 1671101 w 2824723"/>
              <a:gd name="connsiteY46" fmla="*/ 4209396 h 4350186"/>
              <a:gd name="connsiteX47" fmla="*/ 1529058 w 2824723"/>
              <a:gd name="connsiteY47" fmla="*/ 3934188 h 4350186"/>
              <a:gd name="connsiteX48" fmla="*/ 1553310 w 2824723"/>
              <a:gd name="connsiteY48" fmla="*/ 3676736 h 4350186"/>
              <a:gd name="connsiteX49" fmla="*/ 1642087 w 2824723"/>
              <a:gd name="connsiteY49" fmla="*/ 3504593 h 4350186"/>
              <a:gd name="connsiteX50" fmla="*/ 1797122 w 2824723"/>
              <a:gd name="connsiteY50" fmla="*/ 3314693 h 4350186"/>
              <a:gd name="connsiteX51" fmla="*/ 1946308 w 2824723"/>
              <a:gd name="connsiteY51" fmla="*/ 3135198 h 4350186"/>
              <a:gd name="connsiteX52" fmla="*/ 1955186 w 2824723"/>
              <a:gd name="connsiteY52" fmla="*/ 2957645 h 4350186"/>
              <a:gd name="connsiteX53" fmla="*/ 1981819 w 2824723"/>
              <a:gd name="connsiteY53" fmla="*/ 2814724 h 4350186"/>
              <a:gd name="connsiteX54" fmla="*/ 2061718 w 2824723"/>
              <a:gd name="connsiteY54" fmla="*/ 2682437 h 4350186"/>
              <a:gd name="connsiteX55" fmla="*/ 2093114 w 2824723"/>
              <a:gd name="connsiteY55" fmla="*/ 2615739 h 4350186"/>
              <a:gd name="connsiteX56" fmla="*/ 2043963 w 2824723"/>
              <a:gd name="connsiteY56" fmla="*/ 2700192 h 4350186"/>
              <a:gd name="connsiteX57" fmla="*/ 1963416 w 2824723"/>
              <a:gd name="connsiteY57" fmla="*/ 2677235 h 4350186"/>
              <a:gd name="connsiteX58" fmla="*/ 1808589 w 2824723"/>
              <a:gd name="connsiteY58" fmla="*/ 2644545 h 4350186"/>
              <a:gd name="connsiteX59" fmla="*/ 1488137 w 2824723"/>
              <a:gd name="connsiteY59" fmla="*/ 2645840 h 4350186"/>
              <a:gd name="connsiteX60" fmla="*/ 1167454 w 2824723"/>
              <a:gd name="connsiteY60" fmla="*/ 2819925 h 4350186"/>
              <a:gd name="connsiteX61" fmla="*/ 1036671 w 2824723"/>
              <a:gd name="connsiteY61" fmla="*/ 2958939 h 4350186"/>
              <a:gd name="connsiteX62" fmla="*/ 809967 w 2824723"/>
              <a:gd name="connsiteY62" fmla="*/ 3090810 h 4350186"/>
              <a:gd name="connsiteX63" fmla="*/ 508126 w 2824723"/>
              <a:gd name="connsiteY63" fmla="*/ 3117443 h 4350186"/>
              <a:gd name="connsiteX64" fmla="*/ 182682 w 2824723"/>
              <a:gd name="connsiteY64" fmla="*/ 2996185 h 4350186"/>
              <a:gd name="connsiteX65" fmla="*/ 23530 w 2824723"/>
              <a:gd name="connsiteY65" fmla="*/ 2790911 h 4350186"/>
              <a:gd name="connsiteX66" fmla="*/ 2099 w 2824723"/>
              <a:gd name="connsiteY66" fmla="*/ 2531517 h 4350186"/>
              <a:gd name="connsiteX67" fmla="*/ 36315 w 2824723"/>
              <a:gd name="connsiteY67" fmla="*/ 2251755 h 4350186"/>
              <a:gd name="connsiteX68" fmla="*/ 185063 w 2824723"/>
              <a:gd name="connsiteY68" fmla="*/ 2045626 h 4350186"/>
              <a:gd name="connsiteX69" fmla="*/ 379307 w 2824723"/>
              <a:gd name="connsiteY69" fmla="*/ 1927396 h 4350186"/>
              <a:gd name="connsiteX70" fmla="*/ 536076 w 2824723"/>
              <a:gd name="connsiteY70" fmla="*/ 1910103 h 4350186"/>
              <a:gd name="connsiteX71" fmla="*/ 675715 w 2824723"/>
              <a:gd name="connsiteY71" fmla="*/ 1876303 h 4350186"/>
              <a:gd name="connsiteX72" fmla="*/ 880988 w 2824723"/>
              <a:gd name="connsiteY72" fmla="*/ 1883447 h 4350186"/>
              <a:gd name="connsiteX73" fmla="*/ 1076297 w 2824723"/>
              <a:gd name="connsiteY73" fmla="*/ 1927835 h 4350186"/>
              <a:gd name="connsiteX74" fmla="*/ 1200584 w 2824723"/>
              <a:gd name="connsiteY74" fmla="*/ 1865691 h 4350186"/>
              <a:gd name="connsiteX75" fmla="*/ 1413648 w 2824723"/>
              <a:gd name="connsiteY75" fmla="*/ 1688138 h 4350186"/>
              <a:gd name="connsiteX76" fmla="*/ 1591202 w 2824723"/>
              <a:gd name="connsiteY76" fmla="*/ 1466196 h 4350186"/>
              <a:gd name="connsiteX77" fmla="*/ 1786510 w 2824723"/>
              <a:gd name="connsiteY77" fmla="*/ 1137722 h 4350186"/>
              <a:gd name="connsiteX78" fmla="*/ 1848654 w 2824723"/>
              <a:gd name="connsiteY78" fmla="*/ 889148 h 4350186"/>
              <a:gd name="connsiteX79" fmla="*/ 1804266 w 2824723"/>
              <a:gd name="connsiteY79" fmla="*/ 693839 h 4350186"/>
              <a:gd name="connsiteX80" fmla="*/ 1751000 w 2824723"/>
              <a:gd name="connsiteY80" fmla="*/ 436386 h 4350186"/>
              <a:gd name="connsiteX81" fmla="*/ 1724367 w 2824723"/>
              <a:gd name="connsiteY81" fmla="*/ 178934 h 4350186"/>
              <a:gd name="connsiteX82" fmla="*/ 1813143 w 2824723"/>
              <a:gd name="connsiteY82" fmla="*/ 28014 h 4350186"/>
              <a:gd name="connsiteX83" fmla="*/ 1955186 w 2824723"/>
              <a:gd name="connsiteY83" fmla="*/ 10258 h 4350186"/>
              <a:gd name="connsiteX84" fmla="*/ 2043963 w 2824723"/>
              <a:gd name="connsiteY84" fmla="*/ 143423 h 4350186"/>
              <a:gd name="connsiteX85" fmla="*/ 2035085 w 2824723"/>
              <a:gd name="connsiteY85" fmla="*/ 232200 h 4350186"/>
              <a:gd name="connsiteX0" fmla="*/ 2035085 w 2824723"/>
              <a:gd name="connsiteY0" fmla="*/ 232200 h 4350186"/>
              <a:gd name="connsiteX1" fmla="*/ 2008452 w 2824723"/>
              <a:gd name="connsiteY1" fmla="*/ 436386 h 4350186"/>
              <a:gd name="connsiteX2" fmla="*/ 2050460 w 2824723"/>
              <a:gd name="connsiteY2" fmla="*/ 645775 h 4350186"/>
              <a:gd name="connsiteX3" fmla="*/ 2088351 w 2824723"/>
              <a:gd name="connsiteY3" fmla="*/ 711594 h 4350186"/>
              <a:gd name="connsiteX4" fmla="*/ 2212639 w 2824723"/>
              <a:gd name="connsiteY4" fmla="*/ 667206 h 4350186"/>
              <a:gd name="connsiteX5" fmla="*/ 2415090 w 2824723"/>
              <a:gd name="connsiteY5" fmla="*/ 639926 h 4350186"/>
              <a:gd name="connsiteX6" fmla="*/ 2650025 w 2824723"/>
              <a:gd name="connsiteY6" fmla="*/ 752515 h 4350186"/>
              <a:gd name="connsiteX7" fmla="*/ 2800946 w 2824723"/>
              <a:gd name="connsiteY7" fmla="*/ 1016903 h 4350186"/>
              <a:gd name="connsiteX8" fmla="*/ 2807442 w 2824723"/>
              <a:gd name="connsiteY8" fmla="*/ 1341909 h 4350186"/>
              <a:gd name="connsiteX9" fmla="*/ 2635530 w 2824723"/>
              <a:gd name="connsiteY9" fmla="*/ 1659541 h 4350186"/>
              <a:gd name="connsiteX10" fmla="*/ 2447574 w 2824723"/>
              <a:gd name="connsiteY10" fmla="*/ 1832123 h 4350186"/>
              <a:gd name="connsiteX11" fmla="*/ 2328048 w 2824723"/>
              <a:gd name="connsiteY11" fmla="*/ 1998856 h 4350186"/>
              <a:gd name="connsiteX12" fmla="*/ 2141386 w 2824723"/>
              <a:gd name="connsiteY12" fmla="*/ 2243547 h 4350186"/>
              <a:gd name="connsiteX13" fmla="*/ 1891309 w 2824723"/>
              <a:gd name="connsiteY13" fmla="*/ 2473488 h 4350186"/>
              <a:gd name="connsiteX14" fmla="*/ 1564569 w 2824723"/>
              <a:gd name="connsiteY14" fmla="*/ 2522639 h 4350186"/>
              <a:gd name="connsiteX15" fmla="*/ 1262728 w 2824723"/>
              <a:gd name="connsiteY15" fmla="*/ 2442740 h 4350186"/>
              <a:gd name="connsiteX16" fmla="*/ 1110721 w 2824723"/>
              <a:gd name="connsiteY16" fmla="*/ 2375833 h 4350186"/>
              <a:gd name="connsiteX17" fmla="*/ 1005275 w 2824723"/>
              <a:gd name="connsiteY17" fmla="*/ 2274064 h 4350186"/>
              <a:gd name="connsiteX18" fmla="*/ 893333 w 2824723"/>
              <a:gd name="connsiteY18" fmla="*/ 2276445 h 4350186"/>
              <a:gd name="connsiteX19" fmla="*/ 678536 w 2824723"/>
              <a:gd name="connsiteY19" fmla="*/ 2200013 h 4350186"/>
              <a:gd name="connsiteX20" fmla="*/ 538874 w 2824723"/>
              <a:gd name="connsiteY20" fmla="*/ 2168179 h 4350186"/>
              <a:gd name="connsiteX21" fmla="*/ 361321 w 2824723"/>
              <a:gd name="connsiteY21" fmla="*/ 2292028 h 4350186"/>
              <a:gd name="connsiteX22" fmla="*/ 247206 w 2824723"/>
              <a:gd name="connsiteY22" fmla="*/ 2487128 h 4350186"/>
              <a:gd name="connsiteX23" fmla="*/ 286184 w 2824723"/>
              <a:gd name="connsiteY23" fmla="*/ 2710157 h 4350186"/>
              <a:gd name="connsiteX24" fmla="*/ 463738 w 2824723"/>
              <a:gd name="connsiteY24" fmla="*/ 2833357 h 4350186"/>
              <a:gd name="connsiteX25" fmla="*/ 685679 w 2824723"/>
              <a:gd name="connsiteY25" fmla="*/ 2851113 h 4350186"/>
              <a:gd name="connsiteX26" fmla="*/ 889218 w 2824723"/>
              <a:gd name="connsiteY26" fmla="*/ 2738731 h 4350186"/>
              <a:gd name="connsiteX27" fmla="*/ 1094052 w 2824723"/>
              <a:gd name="connsiteY27" fmla="*/ 2549272 h 4350186"/>
              <a:gd name="connsiteX28" fmla="*/ 1262728 w 2824723"/>
              <a:gd name="connsiteY28" fmla="*/ 2460495 h 4350186"/>
              <a:gd name="connsiteX29" fmla="*/ 1359296 w 2824723"/>
              <a:gd name="connsiteY29" fmla="*/ 2479984 h 4350186"/>
              <a:gd name="connsiteX30" fmla="*/ 1529058 w 2824723"/>
              <a:gd name="connsiteY30" fmla="*/ 2513761 h 4350186"/>
              <a:gd name="connsiteX31" fmla="*/ 1822021 w 2824723"/>
              <a:gd name="connsiteY31" fmla="*/ 2504884 h 4350186"/>
              <a:gd name="connsiteX32" fmla="*/ 2022738 w 2824723"/>
              <a:gd name="connsiteY32" fmla="*/ 2387739 h 4350186"/>
              <a:gd name="connsiteX33" fmla="*/ 2156552 w 2824723"/>
              <a:gd name="connsiteY33" fmla="*/ 2385358 h 4350186"/>
              <a:gd name="connsiteX34" fmla="*/ 2390192 w 2824723"/>
              <a:gd name="connsiteY34" fmla="*/ 2487128 h 4350186"/>
              <a:gd name="connsiteX35" fmla="*/ 2478969 w 2824723"/>
              <a:gd name="connsiteY35" fmla="*/ 2700192 h 4350186"/>
              <a:gd name="connsiteX36" fmla="*/ 2487846 w 2824723"/>
              <a:gd name="connsiteY36" fmla="*/ 2913256 h 4350186"/>
              <a:gd name="connsiteX37" fmla="*/ 2505602 w 2824723"/>
              <a:gd name="connsiteY37" fmla="*/ 3046421 h 4350186"/>
              <a:gd name="connsiteX38" fmla="*/ 2478969 w 2824723"/>
              <a:gd name="connsiteY38" fmla="*/ 3206219 h 4350186"/>
              <a:gd name="connsiteX39" fmla="*/ 2496724 w 2824723"/>
              <a:gd name="connsiteY39" fmla="*/ 3383773 h 4350186"/>
              <a:gd name="connsiteX40" fmla="*/ 2461213 w 2824723"/>
              <a:gd name="connsiteY40" fmla="*/ 3490305 h 4350186"/>
              <a:gd name="connsiteX41" fmla="*/ 2487846 w 2824723"/>
              <a:gd name="connsiteY41" fmla="*/ 3667858 h 4350186"/>
              <a:gd name="connsiteX42" fmla="*/ 2519242 w 2824723"/>
              <a:gd name="connsiteY42" fmla="*/ 3892389 h 4350186"/>
              <a:gd name="connsiteX43" fmla="*/ 2443458 w 2824723"/>
              <a:gd name="connsiteY43" fmla="*/ 4111742 h 4350186"/>
              <a:gd name="connsiteX44" fmla="*/ 2230394 w 2824723"/>
              <a:gd name="connsiteY44" fmla="*/ 4305964 h 4350186"/>
              <a:gd name="connsiteX45" fmla="*/ 1935050 w 2824723"/>
              <a:gd name="connsiteY45" fmla="*/ 4343856 h 4350186"/>
              <a:gd name="connsiteX46" fmla="*/ 1671101 w 2824723"/>
              <a:gd name="connsiteY46" fmla="*/ 4209396 h 4350186"/>
              <a:gd name="connsiteX47" fmla="*/ 1529058 w 2824723"/>
              <a:gd name="connsiteY47" fmla="*/ 3934188 h 4350186"/>
              <a:gd name="connsiteX48" fmla="*/ 1553310 w 2824723"/>
              <a:gd name="connsiteY48" fmla="*/ 3676736 h 4350186"/>
              <a:gd name="connsiteX49" fmla="*/ 1642087 w 2824723"/>
              <a:gd name="connsiteY49" fmla="*/ 3504593 h 4350186"/>
              <a:gd name="connsiteX50" fmla="*/ 1797122 w 2824723"/>
              <a:gd name="connsiteY50" fmla="*/ 3314693 h 4350186"/>
              <a:gd name="connsiteX51" fmla="*/ 1946308 w 2824723"/>
              <a:gd name="connsiteY51" fmla="*/ 3135198 h 4350186"/>
              <a:gd name="connsiteX52" fmla="*/ 1955186 w 2824723"/>
              <a:gd name="connsiteY52" fmla="*/ 2957645 h 4350186"/>
              <a:gd name="connsiteX53" fmla="*/ 1981819 w 2824723"/>
              <a:gd name="connsiteY53" fmla="*/ 2814724 h 4350186"/>
              <a:gd name="connsiteX54" fmla="*/ 2061718 w 2824723"/>
              <a:gd name="connsiteY54" fmla="*/ 2682437 h 4350186"/>
              <a:gd name="connsiteX55" fmla="*/ 2093114 w 2824723"/>
              <a:gd name="connsiteY55" fmla="*/ 2615739 h 4350186"/>
              <a:gd name="connsiteX56" fmla="*/ 2043963 w 2824723"/>
              <a:gd name="connsiteY56" fmla="*/ 2700192 h 4350186"/>
              <a:gd name="connsiteX57" fmla="*/ 1963416 w 2824723"/>
              <a:gd name="connsiteY57" fmla="*/ 2677235 h 4350186"/>
              <a:gd name="connsiteX58" fmla="*/ 1808589 w 2824723"/>
              <a:gd name="connsiteY58" fmla="*/ 2644545 h 4350186"/>
              <a:gd name="connsiteX59" fmla="*/ 1488137 w 2824723"/>
              <a:gd name="connsiteY59" fmla="*/ 2645840 h 4350186"/>
              <a:gd name="connsiteX60" fmla="*/ 1167454 w 2824723"/>
              <a:gd name="connsiteY60" fmla="*/ 2819925 h 4350186"/>
              <a:gd name="connsiteX61" fmla="*/ 1036671 w 2824723"/>
              <a:gd name="connsiteY61" fmla="*/ 2958939 h 4350186"/>
              <a:gd name="connsiteX62" fmla="*/ 809967 w 2824723"/>
              <a:gd name="connsiteY62" fmla="*/ 3090810 h 4350186"/>
              <a:gd name="connsiteX63" fmla="*/ 508126 w 2824723"/>
              <a:gd name="connsiteY63" fmla="*/ 3117443 h 4350186"/>
              <a:gd name="connsiteX64" fmla="*/ 182682 w 2824723"/>
              <a:gd name="connsiteY64" fmla="*/ 2996185 h 4350186"/>
              <a:gd name="connsiteX65" fmla="*/ 23530 w 2824723"/>
              <a:gd name="connsiteY65" fmla="*/ 2790911 h 4350186"/>
              <a:gd name="connsiteX66" fmla="*/ 2099 w 2824723"/>
              <a:gd name="connsiteY66" fmla="*/ 2531517 h 4350186"/>
              <a:gd name="connsiteX67" fmla="*/ 36315 w 2824723"/>
              <a:gd name="connsiteY67" fmla="*/ 2251755 h 4350186"/>
              <a:gd name="connsiteX68" fmla="*/ 185063 w 2824723"/>
              <a:gd name="connsiteY68" fmla="*/ 2045626 h 4350186"/>
              <a:gd name="connsiteX69" fmla="*/ 379307 w 2824723"/>
              <a:gd name="connsiteY69" fmla="*/ 1927396 h 4350186"/>
              <a:gd name="connsiteX70" fmla="*/ 536076 w 2824723"/>
              <a:gd name="connsiteY70" fmla="*/ 1910103 h 4350186"/>
              <a:gd name="connsiteX71" fmla="*/ 675715 w 2824723"/>
              <a:gd name="connsiteY71" fmla="*/ 1876303 h 4350186"/>
              <a:gd name="connsiteX72" fmla="*/ 880988 w 2824723"/>
              <a:gd name="connsiteY72" fmla="*/ 1883447 h 4350186"/>
              <a:gd name="connsiteX73" fmla="*/ 1076297 w 2824723"/>
              <a:gd name="connsiteY73" fmla="*/ 1927835 h 4350186"/>
              <a:gd name="connsiteX74" fmla="*/ 1200584 w 2824723"/>
              <a:gd name="connsiteY74" fmla="*/ 1865691 h 4350186"/>
              <a:gd name="connsiteX75" fmla="*/ 1413648 w 2824723"/>
              <a:gd name="connsiteY75" fmla="*/ 1688138 h 4350186"/>
              <a:gd name="connsiteX76" fmla="*/ 1591202 w 2824723"/>
              <a:gd name="connsiteY76" fmla="*/ 1466196 h 4350186"/>
              <a:gd name="connsiteX77" fmla="*/ 1786510 w 2824723"/>
              <a:gd name="connsiteY77" fmla="*/ 1137722 h 4350186"/>
              <a:gd name="connsiteX78" fmla="*/ 1848654 w 2824723"/>
              <a:gd name="connsiteY78" fmla="*/ 889148 h 4350186"/>
              <a:gd name="connsiteX79" fmla="*/ 1804266 w 2824723"/>
              <a:gd name="connsiteY79" fmla="*/ 693839 h 4350186"/>
              <a:gd name="connsiteX80" fmla="*/ 1751000 w 2824723"/>
              <a:gd name="connsiteY80" fmla="*/ 436386 h 4350186"/>
              <a:gd name="connsiteX81" fmla="*/ 1724367 w 2824723"/>
              <a:gd name="connsiteY81" fmla="*/ 178934 h 4350186"/>
              <a:gd name="connsiteX82" fmla="*/ 1813143 w 2824723"/>
              <a:gd name="connsiteY82" fmla="*/ 28014 h 4350186"/>
              <a:gd name="connsiteX83" fmla="*/ 1955186 w 2824723"/>
              <a:gd name="connsiteY83" fmla="*/ 10258 h 4350186"/>
              <a:gd name="connsiteX84" fmla="*/ 2043963 w 2824723"/>
              <a:gd name="connsiteY84" fmla="*/ 143423 h 4350186"/>
              <a:gd name="connsiteX85" fmla="*/ 2035085 w 2824723"/>
              <a:gd name="connsiteY85" fmla="*/ 232200 h 4350186"/>
              <a:gd name="connsiteX0" fmla="*/ 2035085 w 2824723"/>
              <a:gd name="connsiteY0" fmla="*/ 232200 h 4350186"/>
              <a:gd name="connsiteX1" fmla="*/ 2008452 w 2824723"/>
              <a:gd name="connsiteY1" fmla="*/ 436386 h 4350186"/>
              <a:gd name="connsiteX2" fmla="*/ 2050460 w 2824723"/>
              <a:gd name="connsiteY2" fmla="*/ 645775 h 4350186"/>
              <a:gd name="connsiteX3" fmla="*/ 2088351 w 2824723"/>
              <a:gd name="connsiteY3" fmla="*/ 711594 h 4350186"/>
              <a:gd name="connsiteX4" fmla="*/ 2212639 w 2824723"/>
              <a:gd name="connsiteY4" fmla="*/ 667206 h 4350186"/>
              <a:gd name="connsiteX5" fmla="*/ 2415090 w 2824723"/>
              <a:gd name="connsiteY5" fmla="*/ 639926 h 4350186"/>
              <a:gd name="connsiteX6" fmla="*/ 2650025 w 2824723"/>
              <a:gd name="connsiteY6" fmla="*/ 752515 h 4350186"/>
              <a:gd name="connsiteX7" fmla="*/ 2800946 w 2824723"/>
              <a:gd name="connsiteY7" fmla="*/ 1016903 h 4350186"/>
              <a:gd name="connsiteX8" fmla="*/ 2807442 w 2824723"/>
              <a:gd name="connsiteY8" fmla="*/ 1341909 h 4350186"/>
              <a:gd name="connsiteX9" fmla="*/ 2635530 w 2824723"/>
              <a:gd name="connsiteY9" fmla="*/ 1659541 h 4350186"/>
              <a:gd name="connsiteX10" fmla="*/ 2447574 w 2824723"/>
              <a:gd name="connsiteY10" fmla="*/ 1832123 h 4350186"/>
              <a:gd name="connsiteX11" fmla="*/ 2328048 w 2824723"/>
              <a:gd name="connsiteY11" fmla="*/ 1998856 h 4350186"/>
              <a:gd name="connsiteX12" fmla="*/ 2141386 w 2824723"/>
              <a:gd name="connsiteY12" fmla="*/ 2243547 h 4350186"/>
              <a:gd name="connsiteX13" fmla="*/ 1891309 w 2824723"/>
              <a:gd name="connsiteY13" fmla="*/ 2473488 h 4350186"/>
              <a:gd name="connsiteX14" fmla="*/ 1564569 w 2824723"/>
              <a:gd name="connsiteY14" fmla="*/ 2522639 h 4350186"/>
              <a:gd name="connsiteX15" fmla="*/ 1262728 w 2824723"/>
              <a:gd name="connsiteY15" fmla="*/ 2442740 h 4350186"/>
              <a:gd name="connsiteX16" fmla="*/ 1110721 w 2824723"/>
              <a:gd name="connsiteY16" fmla="*/ 2375833 h 4350186"/>
              <a:gd name="connsiteX17" fmla="*/ 1005275 w 2824723"/>
              <a:gd name="connsiteY17" fmla="*/ 2274064 h 4350186"/>
              <a:gd name="connsiteX18" fmla="*/ 893333 w 2824723"/>
              <a:gd name="connsiteY18" fmla="*/ 2276445 h 4350186"/>
              <a:gd name="connsiteX19" fmla="*/ 678536 w 2824723"/>
              <a:gd name="connsiteY19" fmla="*/ 2200013 h 4350186"/>
              <a:gd name="connsiteX20" fmla="*/ 538874 w 2824723"/>
              <a:gd name="connsiteY20" fmla="*/ 2168179 h 4350186"/>
              <a:gd name="connsiteX21" fmla="*/ 361321 w 2824723"/>
              <a:gd name="connsiteY21" fmla="*/ 2292028 h 4350186"/>
              <a:gd name="connsiteX22" fmla="*/ 247206 w 2824723"/>
              <a:gd name="connsiteY22" fmla="*/ 2487128 h 4350186"/>
              <a:gd name="connsiteX23" fmla="*/ 286184 w 2824723"/>
              <a:gd name="connsiteY23" fmla="*/ 2710157 h 4350186"/>
              <a:gd name="connsiteX24" fmla="*/ 463738 w 2824723"/>
              <a:gd name="connsiteY24" fmla="*/ 2833357 h 4350186"/>
              <a:gd name="connsiteX25" fmla="*/ 685679 w 2824723"/>
              <a:gd name="connsiteY25" fmla="*/ 2851113 h 4350186"/>
              <a:gd name="connsiteX26" fmla="*/ 889218 w 2824723"/>
              <a:gd name="connsiteY26" fmla="*/ 2738731 h 4350186"/>
              <a:gd name="connsiteX27" fmla="*/ 1094052 w 2824723"/>
              <a:gd name="connsiteY27" fmla="*/ 2549272 h 4350186"/>
              <a:gd name="connsiteX28" fmla="*/ 1262728 w 2824723"/>
              <a:gd name="connsiteY28" fmla="*/ 2460495 h 4350186"/>
              <a:gd name="connsiteX29" fmla="*/ 1359296 w 2824723"/>
              <a:gd name="connsiteY29" fmla="*/ 2479984 h 4350186"/>
              <a:gd name="connsiteX30" fmla="*/ 1529058 w 2824723"/>
              <a:gd name="connsiteY30" fmla="*/ 2513761 h 4350186"/>
              <a:gd name="connsiteX31" fmla="*/ 1822021 w 2824723"/>
              <a:gd name="connsiteY31" fmla="*/ 2504884 h 4350186"/>
              <a:gd name="connsiteX32" fmla="*/ 2022738 w 2824723"/>
              <a:gd name="connsiteY32" fmla="*/ 2387739 h 4350186"/>
              <a:gd name="connsiteX33" fmla="*/ 2156552 w 2824723"/>
              <a:gd name="connsiteY33" fmla="*/ 2385358 h 4350186"/>
              <a:gd name="connsiteX34" fmla="*/ 2390192 w 2824723"/>
              <a:gd name="connsiteY34" fmla="*/ 2487128 h 4350186"/>
              <a:gd name="connsiteX35" fmla="*/ 2478969 w 2824723"/>
              <a:gd name="connsiteY35" fmla="*/ 2700192 h 4350186"/>
              <a:gd name="connsiteX36" fmla="*/ 2487846 w 2824723"/>
              <a:gd name="connsiteY36" fmla="*/ 2913256 h 4350186"/>
              <a:gd name="connsiteX37" fmla="*/ 2505602 w 2824723"/>
              <a:gd name="connsiteY37" fmla="*/ 3046421 h 4350186"/>
              <a:gd name="connsiteX38" fmla="*/ 2478969 w 2824723"/>
              <a:gd name="connsiteY38" fmla="*/ 3206219 h 4350186"/>
              <a:gd name="connsiteX39" fmla="*/ 2496724 w 2824723"/>
              <a:gd name="connsiteY39" fmla="*/ 3383773 h 4350186"/>
              <a:gd name="connsiteX40" fmla="*/ 2461213 w 2824723"/>
              <a:gd name="connsiteY40" fmla="*/ 3490305 h 4350186"/>
              <a:gd name="connsiteX41" fmla="*/ 2487846 w 2824723"/>
              <a:gd name="connsiteY41" fmla="*/ 3667858 h 4350186"/>
              <a:gd name="connsiteX42" fmla="*/ 2519242 w 2824723"/>
              <a:gd name="connsiteY42" fmla="*/ 3892389 h 4350186"/>
              <a:gd name="connsiteX43" fmla="*/ 2443458 w 2824723"/>
              <a:gd name="connsiteY43" fmla="*/ 4111742 h 4350186"/>
              <a:gd name="connsiteX44" fmla="*/ 2230394 w 2824723"/>
              <a:gd name="connsiteY44" fmla="*/ 4305964 h 4350186"/>
              <a:gd name="connsiteX45" fmla="*/ 1935050 w 2824723"/>
              <a:gd name="connsiteY45" fmla="*/ 4343856 h 4350186"/>
              <a:gd name="connsiteX46" fmla="*/ 1671101 w 2824723"/>
              <a:gd name="connsiteY46" fmla="*/ 4209396 h 4350186"/>
              <a:gd name="connsiteX47" fmla="*/ 1529058 w 2824723"/>
              <a:gd name="connsiteY47" fmla="*/ 3934188 h 4350186"/>
              <a:gd name="connsiteX48" fmla="*/ 1553310 w 2824723"/>
              <a:gd name="connsiteY48" fmla="*/ 3676736 h 4350186"/>
              <a:gd name="connsiteX49" fmla="*/ 1642087 w 2824723"/>
              <a:gd name="connsiteY49" fmla="*/ 3504593 h 4350186"/>
              <a:gd name="connsiteX50" fmla="*/ 1792359 w 2824723"/>
              <a:gd name="connsiteY50" fmla="*/ 3328980 h 4350186"/>
              <a:gd name="connsiteX51" fmla="*/ 1946308 w 2824723"/>
              <a:gd name="connsiteY51" fmla="*/ 3135198 h 4350186"/>
              <a:gd name="connsiteX52" fmla="*/ 1955186 w 2824723"/>
              <a:gd name="connsiteY52" fmla="*/ 2957645 h 4350186"/>
              <a:gd name="connsiteX53" fmla="*/ 1981819 w 2824723"/>
              <a:gd name="connsiteY53" fmla="*/ 2814724 h 4350186"/>
              <a:gd name="connsiteX54" fmla="*/ 2061718 w 2824723"/>
              <a:gd name="connsiteY54" fmla="*/ 2682437 h 4350186"/>
              <a:gd name="connsiteX55" fmla="*/ 2093114 w 2824723"/>
              <a:gd name="connsiteY55" fmla="*/ 2615739 h 4350186"/>
              <a:gd name="connsiteX56" fmla="*/ 2043963 w 2824723"/>
              <a:gd name="connsiteY56" fmla="*/ 2700192 h 4350186"/>
              <a:gd name="connsiteX57" fmla="*/ 1963416 w 2824723"/>
              <a:gd name="connsiteY57" fmla="*/ 2677235 h 4350186"/>
              <a:gd name="connsiteX58" fmla="*/ 1808589 w 2824723"/>
              <a:gd name="connsiteY58" fmla="*/ 2644545 h 4350186"/>
              <a:gd name="connsiteX59" fmla="*/ 1488137 w 2824723"/>
              <a:gd name="connsiteY59" fmla="*/ 2645840 h 4350186"/>
              <a:gd name="connsiteX60" fmla="*/ 1167454 w 2824723"/>
              <a:gd name="connsiteY60" fmla="*/ 2819925 h 4350186"/>
              <a:gd name="connsiteX61" fmla="*/ 1036671 w 2824723"/>
              <a:gd name="connsiteY61" fmla="*/ 2958939 h 4350186"/>
              <a:gd name="connsiteX62" fmla="*/ 809967 w 2824723"/>
              <a:gd name="connsiteY62" fmla="*/ 3090810 h 4350186"/>
              <a:gd name="connsiteX63" fmla="*/ 508126 w 2824723"/>
              <a:gd name="connsiteY63" fmla="*/ 3117443 h 4350186"/>
              <a:gd name="connsiteX64" fmla="*/ 182682 w 2824723"/>
              <a:gd name="connsiteY64" fmla="*/ 2996185 h 4350186"/>
              <a:gd name="connsiteX65" fmla="*/ 23530 w 2824723"/>
              <a:gd name="connsiteY65" fmla="*/ 2790911 h 4350186"/>
              <a:gd name="connsiteX66" fmla="*/ 2099 w 2824723"/>
              <a:gd name="connsiteY66" fmla="*/ 2531517 h 4350186"/>
              <a:gd name="connsiteX67" fmla="*/ 36315 w 2824723"/>
              <a:gd name="connsiteY67" fmla="*/ 2251755 h 4350186"/>
              <a:gd name="connsiteX68" fmla="*/ 185063 w 2824723"/>
              <a:gd name="connsiteY68" fmla="*/ 2045626 h 4350186"/>
              <a:gd name="connsiteX69" fmla="*/ 379307 w 2824723"/>
              <a:gd name="connsiteY69" fmla="*/ 1927396 h 4350186"/>
              <a:gd name="connsiteX70" fmla="*/ 536076 w 2824723"/>
              <a:gd name="connsiteY70" fmla="*/ 1910103 h 4350186"/>
              <a:gd name="connsiteX71" fmla="*/ 675715 w 2824723"/>
              <a:gd name="connsiteY71" fmla="*/ 1876303 h 4350186"/>
              <a:gd name="connsiteX72" fmla="*/ 880988 w 2824723"/>
              <a:gd name="connsiteY72" fmla="*/ 1883447 h 4350186"/>
              <a:gd name="connsiteX73" fmla="*/ 1076297 w 2824723"/>
              <a:gd name="connsiteY73" fmla="*/ 1927835 h 4350186"/>
              <a:gd name="connsiteX74" fmla="*/ 1200584 w 2824723"/>
              <a:gd name="connsiteY74" fmla="*/ 1865691 h 4350186"/>
              <a:gd name="connsiteX75" fmla="*/ 1413648 w 2824723"/>
              <a:gd name="connsiteY75" fmla="*/ 1688138 h 4350186"/>
              <a:gd name="connsiteX76" fmla="*/ 1591202 w 2824723"/>
              <a:gd name="connsiteY76" fmla="*/ 1466196 h 4350186"/>
              <a:gd name="connsiteX77" fmla="*/ 1786510 w 2824723"/>
              <a:gd name="connsiteY77" fmla="*/ 1137722 h 4350186"/>
              <a:gd name="connsiteX78" fmla="*/ 1848654 w 2824723"/>
              <a:gd name="connsiteY78" fmla="*/ 889148 h 4350186"/>
              <a:gd name="connsiteX79" fmla="*/ 1804266 w 2824723"/>
              <a:gd name="connsiteY79" fmla="*/ 693839 h 4350186"/>
              <a:gd name="connsiteX80" fmla="*/ 1751000 w 2824723"/>
              <a:gd name="connsiteY80" fmla="*/ 436386 h 4350186"/>
              <a:gd name="connsiteX81" fmla="*/ 1724367 w 2824723"/>
              <a:gd name="connsiteY81" fmla="*/ 178934 h 4350186"/>
              <a:gd name="connsiteX82" fmla="*/ 1813143 w 2824723"/>
              <a:gd name="connsiteY82" fmla="*/ 28014 h 4350186"/>
              <a:gd name="connsiteX83" fmla="*/ 1955186 w 2824723"/>
              <a:gd name="connsiteY83" fmla="*/ 10258 h 4350186"/>
              <a:gd name="connsiteX84" fmla="*/ 2043963 w 2824723"/>
              <a:gd name="connsiteY84" fmla="*/ 143423 h 4350186"/>
              <a:gd name="connsiteX85" fmla="*/ 2035085 w 2824723"/>
              <a:gd name="connsiteY85" fmla="*/ 232200 h 4350186"/>
              <a:gd name="connsiteX0" fmla="*/ 2035085 w 2824723"/>
              <a:gd name="connsiteY0" fmla="*/ 232200 h 4350186"/>
              <a:gd name="connsiteX1" fmla="*/ 2008452 w 2824723"/>
              <a:gd name="connsiteY1" fmla="*/ 436386 h 4350186"/>
              <a:gd name="connsiteX2" fmla="*/ 2050460 w 2824723"/>
              <a:gd name="connsiteY2" fmla="*/ 645775 h 4350186"/>
              <a:gd name="connsiteX3" fmla="*/ 2088351 w 2824723"/>
              <a:gd name="connsiteY3" fmla="*/ 711594 h 4350186"/>
              <a:gd name="connsiteX4" fmla="*/ 2212639 w 2824723"/>
              <a:gd name="connsiteY4" fmla="*/ 667206 h 4350186"/>
              <a:gd name="connsiteX5" fmla="*/ 2415090 w 2824723"/>
              <a:gd name="connsiteY5" fmla="*/ 639926 h 4350186"/>
              <a:gd name="connsiteX6" fmla="*/ 2650025 w 2824723"/>
              <a:gd name="connsiteY6" fmla="*/ 752515 h 4350186"/>
              <a:gd name="connsiteX7" fmla="*/ 2800946 w 2824723"/>
              <a:gd name="connsiteY7" fmla="*/ 1016903 h 4350186"/>
              <a:gd name="connsiteX8" fmla="*/ 2807442 w 2824723"/>
              <a:gd name="connsiteY8" fmla="*/ 1341909 h 4350186"/>
              <a:gd name="connsiteX9" fmla="*/ 2635530 w 2824723"/>
              <a:gd name="connsiteY9" fmla="*/ 1659541 h 4350186"/>
              <a:gd name="connsiteX10" fmla="*/ 2447574 w 2824723"/>
              <a:gd name="connsiteY10" fmla="*/ 1832123 h 4350186"/>
              <a:gd name="connsiteX11" fmla="*/ 2328048 w 2824723"/>
              <a:gd name="connsiteY11" fmla="*/ 1998856 h 4350186"/>
              <a:gd name="connsiteX12" fmla="*/ 2141386 w 2824723"/>
              <a:gd name="connsiteY12" fmla="*/ 2243547 h 4350186"/>
              <a:gd name="connsiteX13" fmla="*/ 1891309 w 2824723"/>
              <a:gd name="connsiteY13" fmla="*/ 2473488 h 4350186"/>
              <a:gd name="connsiteX14" fmla="*/ 1564569 w 2824723"/>
              <a:gd name="connsiteY14" fmla="*/ 2522639 h 4350186"/>
              <a:gd name="connsiteX15" fmla="*/ 1262728 w 2824723"/>
              <a:gd name="connsiteY15" fmla="*/ 2442740 h 4350186"/>
              <a:gd name="connsiteX16" fmla="*/ 1110721 w 2824723"/>
              <a:gd name="connsiteY16" fmla="*/ 2375833 h 4350186"/>
              <a:gd name="connsiteX17" fmla="*/ 1005275 w 2824723"/>
              <a:gd name="connsiteY17" fmla="*/ 2274064 h 4350186"/>
              <a:gd name="connsiteX18" fmla="*/ 893333 w 2824723"/>
              <a:gd name="connsiteY18" fmla="*/ 2276445 h 4350186"/>
              <a:gd name="connsiteX19" fmla="*/ 678536 w 2824723"/>
              <a:gd name="connsiteY19" fmla="*/ 2200013 h 4350186"/>
              <a:gd name="connsiteX20" fmla="*/ 538874 w 2824723"/>
              <a:gd name="connsiteY20" fmla="*/ 2168179 h 4350186"/>
              <a:gd name="connsiteX21" fmla="*/ 361321 w 2824723"/>
              <a:gd name="connsiteY21" fmla="*/ 2292028 h 4350186"/>
              <a:gd name="connsiteX22" fmla="*/ 247206 w 2824723"/>
              <a:gd name="connsiteY22" fmla="*/ 2487128 h 4350186"/>
              <a:gd name="connsiteX23" fmla="*/ 286184 w 2824723"/>
              <a:gd name="connsiteY23" fmla="*/ 2710157 h 4350186"/>
              <a:gd name="connsiteX24" fmla="*/ 463738 w 2824723"/>
              <a:gd name="connsiteY24" fmla="*/ 2833357 h 4350186"/>
              <a:gd name="connsiteX25" fmla="*/ 685679 w 2824723"/>
              <a:gd name="connsiteY25" fmla="*/ 2851113 h 4350186"/>
              <a:gd name="connsiteX26" fmla="*/ 889218 w 2824723"/>
              <a:gd name="connsiteY26" fmla="*/ 2738731 h 4350186"/>
              <a:gd name="connsiteX27" fmla="*/ 1094052 w 2824723"/>
              <a:gd name="connsiteY27" fmla="*/ 2549272 h 4350186"/>
              <a:gd name="connsiteX28" fmla="*/ 1262728 w 2824723"/>
              <a:gd name="connsiteY28" fmla="*/ 2460495 h 4350186"/>
              <a:gd name="connsiteX29" fmla="*/ 1359296 w 2824723"/>
              <a:gd name="connsiteY29" fmla="*/ 2479984 h 4350186"/>
              <a:gd name="connsiteX30" fmla="*/ 1529058 w 2824723"/>
              <a:gd name="connsiteY30" fmla="*/ 2513761 h 4350186"/>
              <a:gd name="connsiteX31" fmla="*/ 1822021 w 2824723"/>
              <a:gd name="connsiteY31" fmla="*/ 2504884 h 4350186"/>
              <a:gd name="connsiteX32" fmla="*/ 2022738 w 2824723"/>
              <a:gd name="connsiteY32" fmla="*/ 2387739 h 4350186"/>
              <a:gd name="connsiteX33" fmla="*/ 2156552 w 2824723"/>
              <a:gd name="connsiteY33" fmla="*/ 2385358 h 4350186"/>
              <a:gd name="connsiteX34" fmla="*/ 2390192 w 2824723"/>
              <a:gd name="connsiteY34" fmla="*/ 2487128 h 4350186"/>
              <a:gd name="connsiteX35" fmla="*/ 2478969 w 2824723"/>
              <a:gd name="connsiteY35" fmla="*/ 2700192 h 4350186"/>
              <a:gd name="connsiteX36" fmla="*/ 2487846 w 2824723"/>
              <a:gd name="connsiteY36" fmla="*/ 2913256 h 4350186"/>
              <a:gd name="connsiteX37" fmla="*/ 2505602 w 2824723"/>
              <a:gd name="connsiteY37" fmla="*/ 3046421 h 4350186"/>
              <a:gd name="connsiteX38" fmla="*/ 2478969 w 2824723"/>
              <a:gd name="connsiteY38" fmla="*/ 3206219 h 4350186"/>
              <a:gd name="connsiteX39" fmla="*/ 2496724 w 2824723"/>
              <a:gd name="connsiteY39" fmla="*/ 3383773 h 4350186"/>
              <a:gd name="connsiteX40" fmla="*/ 2485025 w 2824723"/>
              <a:gd name="connsiteY40" fmla="*/ 3502211 h 4350186"/>
              <a:gd name="connsiteX41" fmla="*/ 2487846 w 2824723"/>
              <a:gd name="connsiteY41" fmla="*/ 3667858 h 4350186"/>
              <a:gd name="connsiteX42" fmla="*/ 2519242 w 2824723"/>
              <a:gd name="connsiteY42" fmla="*/ 3892389 h 4350186"/>
              <a:gd name="connsiteX43" fmla="*/ 2443458 w 2824723"/>
              <a:gd name="connsiteY43" fmla="*/ 4111742 h 4350186"/>
              <a:gd name="connsiteX44" fmla="*/ 2230394 w 2824723"/>
              <a:gd name="connsiteY44" fmla="*/ 4305964 h 4350186"/>
              <a:gd name="connsiteX45" fmla="*/ 1935050 w 2824723"/>
              <a:gd name="connsiteY45" fmla="*/ 4343856 h 4350186"/>
              <a:gd name="connsiteX46" fmla="*/ 1671101 w 2824723"/>
              <a:gd name="connsiteY46" fmla="*/ 4209396 h 4350186"/>
              <a:gd name="connsiteX47" fmla="*/ 1529058 w 2824723"/>
              <a:gd name="connsiteY47" fmla="*/ 3934188 h 4350186"/>
              <a:gd name="connsiteX48" fmla="*/ 1553310 w 2824723"/>
              <a:gd name="connsiteY48" fmla="*/ 3676736 h 4350186"/>
              <a:gd name="connsiteX49" fmla="*/ 1642087 w 2824723"/>
              <a:gd name="connsiteY49" fmla="*/ 3504593 h 4350186"/>
              <a:gd name="connsiteX50" fmla="*/ 1792359 w 2824723"/>
              <a:gd name="connsiteY50" fmla="*/ 3328980 h 4350186"/>
              <a:gd name="connsiteX51" fmla="*/ 1946308 w 2824723"/>
              <a:gd name="connsiteY51" fmla="*/ 3135198 h 4350186"/>
              <a:gd name="connsiteX52" fmla="*/ 1955186 w 2824723"/>
              <a:gd name="connsiteY52" fmla="*/ 2957645 h 4350186"/>
              <a:gd name="connsiteX53" fmla="*/ 1981819 w 2824723"/>
              <a:gd name="connsiteY53" fmla="*/ 2814724 h 4350186"/>
              <a:gd name="connsiteX54" fmla="*/ 2061718 w 2824723"/>
              <a:gd name="connsiteY54" fmla="*/ 2682437 h 4350186"/>
              <a:gd name="connsiteX55" fmla="*/ 2093114 w 2824723"/>
              <a:gd name="connsiteY55" fmla="*/ 2615739 h 4350186"/>
              <a:gd name="connsiteX56" fmla="*/ 2043963 w 2824723"/>
              <a:gd name="connsiteY56" fmla="*/ 2700192 h 4350186"/>
              <a:gd name="connsiteX57" fmla="*/ 1963416 w 2824723"/>
              <a:gd name="connsiteY57" fmla="*/ 2677235 h 4350186"/>
              <a:gd name="connsiteX58" fmla="*/ 1808589 w 2824723"/>
              <a:gd name="connsiteY58" fmla="*/ 2644545 h 4350186"/>
              <a:gd name="connsiteX59" fmla="*/ 1488137 w 2824723"/>
              <a:gd name="connsiteY59" fmla="*/ 2645840 h 4350186"/>
              <a:gd name="connsiteX60" fmla="*/ 1167454 w 2824723"/>
              <a:gd name="connsiteY60" fmla="*/ 2819925 h 4350186"/>
              <a:gd name="connsiteX61" fmla="*/ 1036671 w 2824723"/>
              <a:gd name="connsiteY61" fmla="*/ 2958939 h 4350186"/>
              <a:gd name="connsiteX62" fmla="*/ 809967 w 2824723"/>
              <a:gd name="connsiteY62" fmla="*/ 3090810 h 4350186"/>
              <a:gd name="connsiteX63" fmla="*/ 508126 w 2824723"/>
              <a:gd name="connsiteY63" fmla="*/ 3117443 h 4350186"/>
              <a:gd name="connsiteX64" fmla="*/ 182682 w 2824723"/>
              <a:gd name="connsiteY64" fmla="*/ 2996185 h 4350186"/>
              <a:gd name="connsiteX65" fmla="*/ 23530 w 2824723"/>
              <a:gd name="connsiteY65" fmla="*/ 2790911 h 4350186"/>
              <a:gd name="connsiteX66" fmla="*/ 2099 w 2824723"/>
              <a:gd name="connsiteY66" fmla="*/ 2531517 h 4350186"/>
              <a:gd name="connsiteX67" fmla="*/ 36315 w 2824723"/>
              <a:gd name="connsiteY67" fmla="*/ 2251755 h 4350186"/>
              <a:gd name="connsiteX68" fmla="*/ 185063 w 2824723"/>
              <a:gd name="connsiteY68" fmla="*/ 2045626 h 4350186"/>
              <a:gd name="connsiteX69" fmla="*/ 379307 w 2824723"/>
              <a:gd name="connsiteY69" fmla="*/ 1927396 h 4350186"/>
              <a:gd name="connsiteX70" fmla="*/ 536076 w 2824723"/>
              <a:gd name="connsiteY70" fmla="*/ 1910103 h 4350186"/>
              <a:gd name="connsiteX71" fmla="*/ 675715 w 2824723"/>
              <a:gd name="connsiteY71" fmla="*/ 1876303 h 4350186"/>
              <a:gd name="connsiteX72" fmla="*/ 880988 w 2824723"/>
              <a:gd name="connsiteY72" fmla="*/ 1883447 h 4350186"/>
              <a:gd name="connsiteX73" fmla="*/ 1076297 w 2824723"/>
              <a:gd name="connsiteY73" fmla="*/ 1927835 h 4350186"/>
              <a:gd name="connsiteX74" fmla="*/ 1200584 w 2824723"/>
              <a:gd name="connsiteY74" fmla="*/ 1865691 h 4350186"/>
              <a:gd name="connsiteX75" fmla="*/ 1413648 w 2824723"/>
              <a:gd name="connsiteY75" fmla="*/ 1688138 h 4350186"/>
              <a:gd name="connsiteX76" fmla="*/ 1591202 w 2824723"/>
              <a:gd name="connsiteY76" fmla="*/ 1466196 h 4350186"/>
              <a:gd name="connsiteX77" fmla="*/ 1786510 w 2824723"/>
              <a:gd name="connsiteY77" fmla="*/ 1137722 h 4350186"/>
              <a:gd name="connsiteX78" fmla="*/ 1848654 w 2824723"/>
              <a:gd name="connsiteY78" fmla="*/ 889148 h 4350186"/>
              <a:gd name="connsiteX79" fmla="*/ 1804266 w 2824723"/>
              <a:gd name="connsiteY79" fmla="*/ 693839 h 4350186"/>
              <a:gd name="connsiteX80" fmla="*/ 1751000 w 2824723"/>
              <a:gd name="connsiteY80" fmla="*/ 436386 h 4350186"/>
              <a:gd name="connsiteX81" fmla="*/ 1724367 w 2824723"/>
              <a:gd name="connsiteY81" fmla="*/ 178934 h 4350186"/>
              <a:gd name="connsiteX82" fmla="*/ 1813143 w 2824723"/>
              <a:gd name="connsiteY82" fmla="*/ 28014 h 4350186"/>
              <a:gd name="connsiteX83" fmla="*/ 1955186 w 2824723"/>
              <a:gd name="connsiteY83" fmla="*/ 10258 h 4350186"/>
              <a:gd name="connsiteX84" fmla="*/ 2043963 w 2824723"/>
              <a:gd name="connsiteY84" fmla="*/ 143423 h 4350186"/>
              <a:gd name="connsiteX85" fmla="*/ 2035085 w 2824723"/>
              <a:gd name="connsiteY85" fmla="*/ 232200 h 4350186"/>
              <a:gd name="connsiteX0" fmla="*/ 2035085 w 2824723"/>
              <a:gd name="connsiteY0" fmla="*/ 232200 h 4350186"/>
              <a:gd name="connsiteX1" fmla="*/ 2008452 w 2824723"/>
              <a:gd name="connsiteY1" fmla="*/ 436386 h 4350186"/>
              <a:gd name="connsiteX2" fmla="*/ 2050460 w 2824723"/>
              <a:gd name="connsiteY2" fmla="*/ 645775 h 4350186"/>
              <a:gd name="connsiteX3" fmla="*/ 2088351 w 2824723"/>
              <a:gd name="connsiteY3" fmla="*/ 711594 h 4350186"/>
              <a:gd name="connsiteX4" fmla="*/ 2212639 w 2824723"/>
              <a:gd name="connsiteY4" fmla="*/ 667206 h 4350186"/>
              <a:gd name="connsiteX5" fmla="*/ 2415090 w 2824723"/>
              <a:gd name="connsiteY5" fmla="*/ 639926 h 4350186"/>
              <a:gd name="connsiteX6" fmla="*/ 2650025 w 2824723"/>
              <a:gd name="connsiteY6" fmla="*/ 752515 h 4350186"/>
              <a:gd name="connsiteX7" fmla="*/ 2800946 w 2824723"/>
              <a:gd name="connsiteY7" fmla="*/ 1016903 h 4350186"/>
              <a:gd name="connsiteX8" fmla="*/ 2807442 w 2824723"/>
              <a:gd name="connsiteY8" fmla="*/ 1341909 h 4350186"/>
              <a:gd name="connsiteX9" fmla="*/ 2635530 w 2824723"/>
              <a:gd name="connsiteY9" fmla="*/ 1659541 h 4350186"/>
              <a:gd name="connsiteX10" fmla="*/ 2447574 w 2824723"/>
              <a:gd name="connsiteY10" fmla="*/ 1832123 h 4350186"/>
              <a:gd name="connsiteX11" fmla="*/ 2328048 w 2824723"/>
              <a:gd name="connsiteY11" fmla="*/ 1998856 h 4350186"/>
              <a:gd name="connsiteX12" fmla="*/ 2141386 w 2824723"/>
              <a:gd name="connsiteY12" fmla="*/ 2243547 h 4350186"/>
              <a:gd name="connsiteX13" fmla="*/ 1891309 w 2824723"/>
              <a:gd name="connsiteY13" fmla="*/ 2473488 h 4350186"/>
              <a:gd name="connsiteX14" fmla="*/ 1564569 w 2824723"/>
              <a:gd name="connsiteY14" fmla="*/ 2522639 h 4350186"/>
              <a:gd name="connsiteX15" fmla="*/ 1262728 w 2824723"/>
              <a:gd name="connsiteY15" fmla="*/ 2442740 h 4350186"/>
              <a:gd name="connsiteX16" fmla="*/ 1110721 w 2824723"/>
              <a:gd name="connsiteY16" fmla="*/ 2375833 h 4350186"/>
              <a:gd name="connsiteX17" fmla="*/ 1005275 w 2824723"/>
              <a:gd name="connsiteY17" fmla="*/ 2274064 h 4350186"/>
              <a:gd name="connsiteX18" fmla="*/ 893333 w 2824723"/>
              <a:gd name="connsiteY18" fmla="*/ 2276445 h 4350186"/>
              <a:gd name="connsiteX19" fmla="*/ 678536 w 2824723"/>
              <a:gd name="connsiteY19" fmla="*/ 2200013 h 4350186"/>
              <a:gd name="connsiteX20" fmla="*/ 538874 w 2824723"/>
              <a:gd name="connsiteY20" fmla="*/ 2168179 h 4350186"/>
              <a:gd name="connsiteX21" fmla="*/ 361321 w 2824723"/>
              <a:gd name="connsiteY21" fmla="*/ 2292028 h 4350186"/>
              <a:gd name="connsiteX22" fmla="*/ 247206 w 2824723"/>
              <a:gd name="connsiteY22" fmla="*/ 2487128 h 4350186"/>
              <a:gd name="connsiteX23" fmla="*/ 286184 w 2824723"/>
              <a:gd name="connsiteY23" fmla="*/ 2710157 h 4350186"/>
              <a:gd name="connsiteX24" fmla="*/ 463738 w 2824723"/>
              <a:gd name="connsiteY24" fmla="*/ 2833357 h 4350186"/>
              <a:gd name="connsiteX25" fmla="*/ 685679 w 2824723"/>
              <a:gd name="connsiteY25" fmla="*/ 2851113 h 4350186"/>
              <a:gd name="connsiteX26" fmla="*/ 889218 w 2824723"/>
              <a:gd name="connsiteY26" fmla="*/ 2738731 h 4350186"/>
              <a:gd name="connsiteX27" fmla="*/ 1094052 w 2824723"/>
              <a:gd name="connsiteY27" fmla="*/ 2549272 h 4350186"/>
              <a:gd name="connsiteX28" fmla="*/ 1262728 w 2824723"/>
              <a:gd name="connsiteY28" fmla="*/ 2460495 h 4350186"/>
              <a:gd name="connsiteX29" fmla="*/ 1359296 w 2824723"/>
              <a:gd name="connsiteY29" fmla="*/ 2479984 h 4350186"/>
              <a:gd name="connsiteX30" fmla="*/ 1529058 w 2824723"/>
              <a:gd name="connsiteY30" fmla="*/ 2513761 h 4350186"/>
              <a:gd name="connsiteX31" fmla="*/ 1822021 w 2824723"/>
              <a:gd name="connsiteY31" fmla="*/ 2504884 h 4350186"/>
              <a:gd name="connsiteX32" fmla="*/ 2022738 w 2824723"/>
              <a:gd name="connsiteY32" fmla="*/ 2387739 h 4350186"/>
              <a:gd name="connsiteX33" fmla="*/ 2156552 w 2824723"/>
              <a:gd name="connsiteY33" fmla="*/ 2385358 h 4350186"/>
              <a:gd name="connsiteX34" fmla="*/ 2390192 w 2824723"/>
              <a:gd name="connsiteY34" fmla="*/ 2487128 h 4350186"/>
              <a:gd name="connsiteX35" fmla="*/ 2478969 w 2824723"/>
              <a:gd name="connsiteY35" fmla="*/ 2700192 h 4350186"/>
              <a:gd name="connsiteX36" fmla="*/ 2487846 w 2824723"/>
              <a:gd name="connsiteY36" fmla="*/ 2913256 h 4350186"/>
              <a:gd name="connsiteX37" fmla="*/ 2505602 w 2824723"/>
              <a:gd name="connsiteY37" fmla="*/ 3046421 h 4350186"/>
              <a:gd name="connsiteX38" fmla="*/ 2498019 w 2824723"/>
              <a:gd name="connsiteY38" fmla="*/ 3206219 h 4350186"/>
              <a:gd name="connsiteX39" fmla="*/ 2496724 w 2824723"/>
              <a:gd name="connsiteY39" fmla="*/ 3383773 h 4350186"/>
              <a:gd name="connsiteX40" fmla="*/ 2485025 w 2824723"/>
              <a:gd name="connsiteY40" fmla="*/ 3502211 h 4350186"/>
              <a:gd name="connsiteX41" fmla="*/ 2487846 w 2824723"/>
              <a:gd name="connsiteY41" fmla="*/ 3667858 h 4350186"/>
              <a:gd name="connsiteX42" fmla="*/ 2519242 w 2824723"/>
              <a:gd name="connsiteY42" fmla="*/ 3892389 h 4350186"/>
              <a:gd name="connsiteX43" fmla="*/ 2443458 w 2824723"/>
              <a:gd name="connsiteY43" fmla="*/ 4111742 h 4350186"/>
              <a:gd name="connsiteX44" fmla="*/ 2230394 w 2824723"/>
              <a:gd name="connsiteY44" fmla="*/ 4305964 h 4350186"/>
              <a:gd name="connsiteX45" fmla="*/ 1935050 w 2824723"/>
              <a:gd name="connsiteY45" fmla="*/ 4343856 h 4350186"/>
              <a:gd name="connsiteX46" fmla="*/ 1671101 w 2824723"/>
              <a:gd name="connsiteY46" fmla="*/ 4209396 h 4350186"/>
              <a:gd name="connsiteX47" fmla="*/ 1529058 w 2824723"/>
              <a:gd name="connsiteY47" fmla="*/ 3934188 h 4350186"/>
              <a:gd name="connsiteX48" fmla="*/ 1553310 w 2824723"/>
              <a:gd name="connsiteY48" fmla="*/ 3676736 h 4350186"/>
              <a:gd name="connsiteX49" fmla="*/ 1642087 w 2824723"/>
              <a:gd name="connsiteY49" fmla="*/ 3504593 h 4350186"/>
              <a:gd name="connsiteX50" fmla="*/ 1792359 w 2824723"/>
              <a:gd name="connsiteY50" fmla="*/ 3328980 h 4350186"/>
              <a:gd name="connsiteX51" fmla="*/ 1946308 w 2824723"/>
              <a:gd name="connsiteY51" fmla="*/ 3135198 h 4350186"/>
              <a:gd name="connsiteX52" fmla="*/ 1955186 w 2824723"/>
              <a:gd name="connsiteY52" fmla="*/ 2957645 h 4350186"/>
              <a:gd name="connsiteX53" fmla="*/ 1981819 w 2824723"/>
              <a:gd name="connsiteY53" fmla="*/ 2814724 h 4350186"/>
              <a:gd name="connsiteX54" fmla="*/ 2061718 w 2824723"/>
              <a:gd name="connsiteY54" fmla="*/ 2682437 h 4350186"/>
              <a:gd name="connsiteX55" fmla="*/ 2093114 w 2824723"/>
              <a:gd name="connsiteY55" fmla="*/ 2615739 h 4350186"/>
              <a:gd name="connsiteX56" fmla="*/ 2043963 w 2824723"/>
              <a:gd name="connsiteY56" fmla="*/ 2700192 h 4350186"/>
              <a:gd name="connsiteX57" fmla="*/ 1963416 w 2824723"/>
              <a:gd name="connsiteY57" fmla="*/ 2677235 h 4350186"/>
              <a:gd name="connsiteX58" fmla="*/ 1808589 w 2824723"/>
              <a:gd name="connsiteY58" fmla="*/ 2644545 h 4350186"/>
              <a:gd name="connsiteX59" fmla="*/ 1488137 w 2824723"/>
              <a:gd name="connsiteY59" fmla="*/ 2645840 h 4350186"/>
              <a:gd name="connsiteX60" fmla="*/ 1167454 w 2824723"/>
              <a:gd name="connsiteY60" fmla="*/ 2819925 h 4350186"/>
              <a:gd name="connsiteX61" fmla="*/ 1036671 w 2824723"/>
              <a:gd name="connsiteY61" fmla="*/ 2958939 h 4350186"/>
              <a:gd name="connsiteX62" fmla="*/ 809967 w 2824723"/>
              <a:gd name="connsiteY62" fmla="*/ 3090810 h 4350186"/>
              <a:gd name="connsiteX63" fmla="*/ 508126 w 2824723"/>
              <a:gd name="connsiteY63" fmla="*/ 3117443 h 4350186"/>
              <a:gd name="connsiteX64" fmla="*/ 182682 w 2824723"/>
              <a:gd name="connsiteY64" fmla="*/ 2996185 h 4350186"/>
              <a:gd name="connsiteX65" fmla="*/ 23530 w 2824723"/>
              <a:gd name="connsiteY65" fmla="*/ 2790911 h 4350186"/>
              <a:gd name="connsiteX66" fmla="*/ 2099 w 2824723"/>
              <a:gd name="connsiteY66" fmla="*/ 2531517 h 4350186"/>
              <a:gd name="connsiteX67" fmla="*/ 36315 w 2824723"/>
              <a:gd name="connsiteY67" fmla="*/ 2251755 h 4350186"/>
              <a:gd name="connsiteX68" fmla="*/ 185063 w 2824723"/>
              <a:gd name="connsiteY68" fmla="*/ 2045626 h 4350186"/>
              <a:gd name="connsiteX69" fmla="*/ 379307 w 2824723"/>
              <a:gd name="connsiteY69" fmla="*/ 1927396 h 4350186"/>
              <a:gd name="connsiteX70" fmla="*/ 536076 w 2824723"/>
              <a:gd name="connsiteY70" fmla="*/ 1910103 h 4350186"/>
              <a:gd name="connsiteX71" fmla="*/ 675715 w 2824723"/>
              <a:gd name="connsiteY71" fmla="*/ 1876303 h 4350186"/>
              <a:gd name="connsiteX72" fmla="*/ 880988 w 2824723"/>
              <a:gd name="connsiteY72" fmla="*/ 1883447 h 4350186"/>
              <a:gd name="connsiteX73" fmla="*/ 1076297 w 2824723"/>
              <a:gd name="connsiteY73" fmla="*/ 1927835 h 4350186"/>
              <a:gd name="connsiteX74" fmla="*/ 1200584 w 2824723"/>
              <a:gd name="connsiteY74" fmla="*/ 1865691 h 4350186"/>
              <a:gd name="connsiteX75" fmla="*/ 1413648 w 2824723"/>
              <a:gd name="connsiteY75" fmla="*/ 1688138 h 4350186"/>
              <a:gd name="connsiteX76" fmla="*/ 1591202 w 2824723"/>
              <a:gd name="connsiteY76" fmla="*/ 1466196 h 4350186"/>
              <a:gd name="connsiteX77" fmla="*/ 1786510 w 2824723"/>
              <a:gd name="connsiteY77" fmla="*/ 1137722 h 4350186"/>
              <a:gd name="connsiteX78" fmla="*/ 1848654 w 2824723"/>
              <a:gd name="connsiteY78" fmla="*/ 889148 h 4350186"/>
              <a:gd name="connsiteX79" fmla="*/ 1804266 w 2824723"/>
              <a:gd name="connsiteY79" fmla="*/ 693839 h 4350186"/>
              <a:gd name="connsiteX80" fmla="*/ 1751000 w 2824723"/>
              <a:gd name="connsiteY80" fmla="*/ 436386 h 4350186"/>
              <a:gd name="connsiteX81" fmla="*/ 1724367 w 2824723"/>
              <a:gd name="connsiteY81" fmla="*/ 178934 h 4350186"/>
              <a:gd name="connsiteX82" fmla="*/ 1813143 w 2824723"/>
              <a:gd name="connsiteY82" fmla="*/ 28014 h 4350186"/>
              <a:gd name="connsiteX83" fmla="*/ 1955186 w 2824723"/>
              <a:gd name="connsiteY83" fmla="*/ 10258 h 4350186"/>
              <a:gd name="connsiteX84" fmla="*/ 2043963 w 2824723"/>
              <a:gd name="connsiteY84" fmla="*/ 143423 h 4350186"/>
              <a:gd name="connsiteX85" fmla="*/ 2035085 w 2824723"/>
              <a:gd name="connsiteY85" fmla="*/ 232200 h 4350186"/>
              <a:gd name="connsiteX0" fmla="*/ 2035085 w 2824723"/>
              <a:gd name="connsiteY0" fmla="*/ 232200 h 4350186"/>
              <a:gd name="connsiteX1" fmla="*/ 2008452 w 2824723"/>
              <a:gd name="connsiteY1" fmla="*/ 436386 h 4350186"/>
              <a:gd name="connsiteX2" fmla="*/ 2050460 w 2824723"/>
              <a:gd name="connsiteY2" fmla="*/ 645775 h 4350186"/>
              <a:gd name="connsiteX3" fmla="*/ 2088351 w 2824723"/>
              <a:gd name="connsiteY3" fmla="*/ 711594 h 4350186"/>
              <a:gd name="connsiteX4" fmla="*/ 2212639 w 2824723"/>
              <a:gd name="connsiteY4" fmla="*/ 667206 h 4350186"/>
              <a:gd name="connsiteX5" fmla="*/ 2415090 w 2824723"/>
              <a:gd name="connsiteY5" fmla="*/ 639926 h 4350186"/>
              <a:gd name="connsiteX6" fmla="*/ 2650025 w 2824723"/>
              <a:gd name="connsiteY6" fmla="*/ 752515 h 4350186"/>
              <a:gd name="connsiteX7" fmla="*/ 2800946 w 2824723"/>
              <a:gd name="connsiteY7" fmla="*/ 1016903 h 4350186"/>
              <a:gd name="connsiteX8" fmla="*/ 2807442 w 2824723"/>
              <a:gd name="connsiteY8" fmla="*/ 1341909 h 4350186"/>
              <a:gd name="connsiteX9" fmla="*/ 2635530 w 2824723"/>
              <a:gd name="connsiteY9" fmla="*/ 1659541 h 4350186"/>
              <a:gd name="connsiteX10" fmla="*/ 2447574 w 2824723"/>
              <a:gd name="connsiteY10" fmla="*/ 1832123 h 4350186"/>
              <a:gd name="connsiteX11" fmla="*/ 2328048 w 2824723"/>
              <a:gd name="connsiteY11" fmla="*/ 1998856 h 4350186"/>
              <a:gd name="connsiteX12" fmla="*/ 2141386 w 2824723"/>
              <a:gd name="connsiteY12" fmla="*/ 2243547 h 4350186"/>
              <a:gd name="connsiteX13" fmla="*/ 1891309 w 2824723"/>
              <a:gd name="connsiteY13" fmla="*/ 2473488 h 4350186"/>
              <a:gd name="connsiteX14" fmla="*/ 1564569 w 2824723"/>
              <a:gd name="connsiteY14" fmla="*/ 2522639 h 4350186"/>
              <a:gd name="connsiteX15" fmla="*/ 1262728 w 2824723"/>
              <a:gd name="connsiteY15" fmla="*/ 2442740 h 4350186"/>
              <a:gd name="connsiteX16" fmla="*/ 1110721 w 2824723"/>
              <a:gd name="connsiteY16" fmla="*/ 2375833 h 4350186"/>
              <a:gd name="connsiteX17" fmla="*/ 1005275 w 2824723"/>
              <a:gd name="connsiteY17" fmla="*/ 2274064 h 4350186"/>
              <a:gd name="connsiteX18" fmla="*/ 893333 w 2824723"/>
              <a:gd name="connsiteY18" fmla="*/ 2276445 h 4350186"/>
              <a:gd name="connsiteX19" fmla="*/ 678536 w 2824723"/>
              <a:gd name="connsiteY19" fmla="*/ 2200013 h 4350186"/>
              <a:gd name="connsiteX20" fmla="*/ 538874 w 2824723"/>
              <a:gd name="connsiteY20" fmla="*/ 2168179 h 4350186"/>
              <a:gd name="connsiteX21" fmla="*/ 361321 w 2824723"/>
              <a:gd name="connsiteY21" fmla="*/ 2292028 h 4350186"/>
              <a:gd name="connsiteX22" fmla="*/ 247206 w 2824723"/>
              <a:gd name="connsiteY22" fmla="*/ 2487128 h 4350186"/>
              <a:gd name="connsiteX23" fmla="*/ 286184 w 2824723"/>
              <a:gd name="connsiteY23" fmla="*/ 2710157 h 4350186"/>
              <a:gd name="connsiteX24" fmla="*/ 463738 w 2824723"/>
              <a:gd name="connsiteY24" fmla="*/ 2833357 h 4350186"/>
              <a:gd name="connsiteX25" fmla="*/ 685679 w 2824723"/>
              <a:gd name="connsiteY25" fmla="*/ 2851113 h 4350186"/>
              <a:gd name="connsiteX26" fmla="*/ 889218 w 2824723"/>
              <a:gd name="connsiteY26" fmla="*/ 2738731 h 4350186"/>
              <a:gd name="connsiteX27" fmla="*/ 1094052 w 2824723"/>
              <a:gd name="connsiteY27" fmla="*/ 2549272 h 4350186"/>
              <a:gd name="connsiteX28" fmla="*/ 1262728 w 2824723"/>
              <a:gd name="connsiteY28" fmla="*/ 2460495 h 4350186"/>
              <a:gd name="connsiteX29" fmla="*/ 1359296 w 2824723"/>
              <a:gd name="connsiteY29" fmla="*/ 2479984 h 4350186"/>
              <a:gd name="connsiteX30" fmla="*/ 1529058 w 2824723"/>
              <a:gd name="connsiteY30" fmla="*/ 2513761 h 4350186"/>
              <a:gd name="connsiteX31" fmla="*/ 1822021 w 2824723"/>
              <a:gd name="connsiteY31" fmla="*/ 2504884 h 4350186"/>
              <a:gd name="connsiteX32" fmla="*/ 2022738 w 2824723"/>
              <a:gd name="connsiteY32" fmla="*/ 2387739 h 4350186"/>
              <a:gd name="connsiteX33" fmla="*/ 2156552 w 2824723"/>
              <a:gd name="connsiteY33" fmla="*/ 2385358 h 4350186"/>
              <a:gd name="connsiteX34" fmla="*/ 2390192 w 2824723"/>
              <a:gd name="connsiteY34" fmla="*/ 2487128 h 4350186"/>
              <a:gd name="connsiteX35" fmla="*/ 2478969 w 2824723"/>
              <a:gd name="connsiteY35" fmla="*/ 2700192 h 4350186"/>
              <a:gd name="connsiteX36" fmla="*/ 2487846 w 2824723"/>
              <a:gd name="connsiteY36" fmla="*/ 2913256 h 4350186"/>
              <a:gd name="connsiteX37" fmla="*/ 2505602 w 2824723"/>
              <a:gd name="connsiteY37" fmla="*/ 3046421 h 4350186"/>
              <a:gd name="connsiteX38" fmla="*/ 2498019 w 2824723"/>
              <a:gd name="connsiteY38" fmla="*/ 3206219 h 4350186"/>
              <a:gd name="connsiteX39" fmla="*/ 2503868 w 2824723"/>
              <a:gd name="connsiteY39" fmla="*/ 3376629 h 4350186"/>
              <a:gd name="connsiteX40" fmla="*/ 2485025 w 2824723"/>
              <a:gd name="connsiteY40" fmla="*/ 3502211 h 4350186"/>
              <a:gd name="connsiteX41" fmla="*/ 2487846 w 2824723"/>
              <a:gd name="connsiteY41" fmla="*/ 3667858 h 4350186"/>
              <a:gd name="connsiteX42" fmla="*/ 2519242 w 2824723"/>
              <a:gd name="connsiteY42" fmla="*/ 3892389 h 4350186"/>
              <a:gd name="connsiteX43" fmla="*/ 2443458 w 2824723"/>
              <a:gd name="connsiteY43" fmla="*/ 4111742 h 4350186"/>
              <a:gd name="connsiteX44" fmla="*/ 2230394 w 2824723"/>
              <a:gd name="connsiteY44" fmla="*/ 4305964 h 4350186"/>
              <a:gd name="connsiteX45" fmla="*/ 1935050 w 2824723"/>
              <a:gd name="connsiteY45" fmla="*/ 4343856 h 4350186"/>
              <a:gd name="connsiteX46" fmla="*/ 1671101 w 2824723"/>
              <a:gd name="connsiteY46" fmla="*/ 4209396 h 4350186"/>
              <a:gd name="connsiteX47" fmla="*/ 1529058 w 2824723"/>
              <a:gd name="connsiteY47" fmla="*/ 3934188 h 4350186"/>
              <a:gd name="connsiteX48" fmla="*/ 1553310 w 2824723"/>
              <a:gd name="connsiteY48" fmla="*/ 3676736 h 4350186"/>
              <a:gd name="connsiteX49" fmla="*/ 1642087 w 2824723"/>
              <a:gd name="connsiteY49" fmla="*/ 3504593 h 4350186"/>
              <a:gd name="connsiteX50" fmla="*/ 1792359 w 2824723"/>
              <a:gd name="connsiteY50" fmla="*/ 3328980 h 4350186"/>
              <a:gd name="connsiteX51" fmla="*/ 1946308 w 2824723"/>
              <a:gd name="connsiteY51" fmla="*/ 3135198 h 4350186"/>
              <a:gd name="connsiteX52" fmla="*/ 1955186 w 2824723"/>
              <a:gd name="connsiteY52" fmla="*/ 2957645 h 4350186"/>
              <a:gd name="connsiteX53" fmla="*/ 1981819 w 2824723"/>
              <a:gd name="connsiteY53" fmla="*/ 2814724 h 4350186"/>
              <a:gd name="connsiteX54" fmla="*/ 2061718 w 2824723"/>
              <a:gd name="connsiteY54" fmla="*/ 2682437 h 4350186"/>
              <a:gd name="connsiteX55" fmla="*/ 2093114 w 2824723"/>
              <a:gd name="connsiteY55" fmla="*/ 2615739 h 4350186"/>
              <a:gd name="connsiteX56" fmla="*/ 2043963 w 2824723"/>
              <a:gd name="connsiteY56" fmla="*/ 2700192 h 4350186"/>
              <a:gd name="connsiteX57" fmla="*/ 1963416 w 2824723"/>
              <a:gd name="connsiteY57" fmla="*/ 2677235 h 4350186"/>
              <a:gd name="connsiteX58" fmla="*/ 1808589 w 2824723"/>
              <a:gd name="connsiteY58" fmla="*/ 2644545 h 4350186"/>
              <a:gd name="connsiteX59" fmla="*/ 1488137 w 2824723"/>
              <a:gd name="connsiteY59" fmla="*/ 2645840 h 4350186"/>
              <a:gd name="connsiteX60" fmla="*/ 1167454 w 2824723"/>
              <a:gd name="connsiteY60" fmla="*/ 2819925 h 4350186"/>
              <a:gd name="connsiteX61" fmla="*/ 1036671 w 2824723"/>
              <a:gd name="connsiteY61" fmla="*/ 2958939 h 4350186"/>
              <a:gd name="connsiteX62" fmla="*/ 809967 w 2824723"/>
              <a:gd name="connsiteY62" fmla="*/ 3090810 h 4350186"/>
              <a:gd name="connsiteX63" fmla="*/ 508126 w 2824723"/>
              <a:gd name="connsiteY63" fmla="*/ 3117443 h 4350186"/>
              <a:gd name="connsiteX64" fmla="*/ 182682 w 2824723"/>
              <a:gd name="connsiteY64" fmla="*/ 2996185 h 4350186"/>
              <a:gd name="connsiteX65" fmla="*/ 23530 w 2824723"/>
              <a:gd name="connsiteY65" fmla="*/ 2790911 h 4350186"/>
              <a:gd name="connsiteX66" fmla="*/ 2099 w 2824723"/>
              <a:gd name="connsiteY66" fmla="*/ 2531517 h 4350186"/>
              <a:gd name="connsiteX67" fmla="*/ 36315 w 2824723"/>
              <a:gd name="connsiteY67" fmla="*/ 2251755 h 4350186"/>
              <a:gd name="connsiteX68" fmla="*/ 185063 w 2824723"/>
              <a:gd name="connsiteY68" fmla="*/ 2045626 h 4350186"/>
              <a:gd name="connsiteX69" fmla="*/ 379307 w 2824723"/>
              <a:gd name="connsiteY69" fmla="*/ 1927396 h 4350186"/>
              <a:gd name="connsiteX70" fmla="*/ 536076 w 2824723"/>
              <a:gd name="connsiteY70" fmla="*/ 1910103 h 4350186"/>
              <a:gd name="connsiteX71" fmla="*/ 675715 w 2824723"/>
              <a:gd name="connsiteY71" fmla="*/ 1876303 h 4350186"/>
              <a:gd name="connsiteX72" fmla="*/ 880988 w 2824723"/>
              <a:gd name="connsiteY72" fmla="*/ 1883447 h 4350186"/>
              <a:gd name="connsiteX73" fmla="*/ 1076297 w 2824723"/>
              <a:gd name="connsiteY73" fmla="*/ 1927835 h 4350186"/>
              <a:gd name="connsiteX74" fmla="*/ 1200584 w 2824723"/>
              <a:gd name="connsiteY74" fmla="*/ 1865691 h 4350186"/>
              <a:gd name="connsiteX75" fmla="*/ 1413648 w 2824723"/>
              <a:gd name="connsiteY75" fmla="*/ 1688138 h 4350186"/>
              <a:gd name="connsiteX76" fmla="*/ 1591202 w 2824723"/>
              <a:gd name="connsiteY76" fmla="*/ 1466196 h 4350186"/>
              <a:gd name="connsiteX77" fmla="*/ 1786510 w 2824723"/>
              <a:gd name="connsiteY77" fmla="*/ 1137722 h 4350186"/>
              <a:gd name="connsiteX78" fmla="*/ 1848654 w 2824723"/>
              <a:gd name="connsiteY78" fmla="*/ 889148 h 4350186"/>
              <a:gd name="connsiteX79" fmla="*/ 1804266 w 2824723"/>
              <a:gd name="connsiteY79" fmla="*/ 693839 h 4350186"/>
              <a:gd name="connsiteX80" fmla="*/ 1751000 w 2824723"/>
              <a:gd name="connsiteY80" fmla="*/ 436386 h 4350186"/>
              <a:gd name="connsiteX81" fmla="*/ 1724367 w 2824723"/>
              <a:gd name="connsiteY81" fmla="*/ 178934 h 4350186"/>
              <a:gd name="connsiteX82" fmla="*/ 1813143 w 2824723"/>
              <a:gd name="connsiteY82" fmla="*/ 28014 h 4350186"/>
              <a:gd name="connsiteX83" fmla="*/ 1955186 w 2824723"/>
              <a:gd name="connsiteY83" fmla="*/ 10258 h 4350186"/>
              <a:gd name="connsiteX84" fmla="*/ 2043963 w 2824723"/>
              <a:gd name="connsiteY84" fmla="*/ 143423 h 4350186"/>
              <a:gd name="connsiteX85" fmla="*/ 2035085 w 2824723"/>
              <a:gd name="connsiteY85" fmla="*/ 232200 h 4350186"/>
              <a:gd name="connsiteX0" fmla="*/ 2035085 w 2824723"/>
              <a:gd name="connsiteY0" fmla="*/ 232200 h 4350186"/>
              <a:gd name="connsiteX1" fmla="*/ 2008452 w 2824723"/>
              <a:gd name="connsiteY1" fmla="*/ 436386 h 4350186"/>
              <a:gd name="connsiteX2" fmla="*/ 2050460 w 2824723"/>
              <a:gd name="connsiteY2" fmla="*/ 645775 h 4350186"/>
              <a:gd name="connsiteX3" fmla="*/ 2088351 w 2824723"/>
              <a:gd name="connsiteY3" fmla="*/ 711594 h 4350186"/>
              <a:gd name="connsiteX4" fmla="*/ 2212639 w 2824723"/>
              <a:gd name="connsiteY4" fmla="*/ 667206 h 4350186"/>
              <a:gd name="connsiteX5" fmla="*/ 2415090 w 2824723"/>
              <a:gd name="connsiteY5" fmla="*/ 639926 h 4350186"/>
              <a:gd name="connsiteX6" fmla="*/ 2650025 w 2824723"/>
              <a:gd name="connsiteY6" fmla="*/ 752515 h 4350186"/>
              <a:gd name="connsiteX7" fmla="*/ 2800946 w 2824723"/>
              <a:gd name="connsiteY7" fmla="*/ 1016903 h 4350186"/>
              <a:gd name="connsiteX8" fmla="*/ 2807442 w 2824723"/>
              <a:gd name="connsiteY8" fmla="*/ 1341909 h 4350186"/>
              <a:gd name="connsiteX9" fmla="*/ 2635530 w 2824723"/>
              <a:gd name="connsiteY9" fmla="*/ 1659541 h 4350186"/>
              <a:gd name="connsiteX10" fmla="*/ 2447574 w 2824723"/>
              <a:gd name="connsiteY10" fmla="*/ 1832123 h 4350186"/>
              <a:gd name="connsiteX11" fmla="*/ 2328048 w 2824723"/>
              <a:gd name="connsiteY11" fmla="*/ 1998856 h 4350186"/>
              <a:gd name="connsiteX12" fmla="*/ 2141386 w 2824723"/>
              <a:gd name="connsiteY12" fmla="*/ 2243547 h 4350186"/>
              <a:gd name="connsiteX13" fmla="*/ 1891309 w 2824723"/>
              <a:gd name="connsiteY13" fmla="*/ 2473488 h 4350186"/>
              <a:gd name="connsiteX14" fmla="*/ 1564569 w 2824723"/>
              <a:gd name="connsiteY14" fmla="*/ 2522639 h 4350186"/>
              <a:gd name="connsiteX15" fmla="*/ 1262728 w 2824723"/>
              <a:gd name="connsiteY15" fmla="*/ 2442740 h 4350186"/>
              <a:gd name="connsiteX16" fmla="*/ 1110721 w 2824723"/>
              <a:gd name="connsiteY16" fmla="*/ 2375833 h 4350186"/>
              <a:gd name="connsiteX17" fmla="*/ 1005275 w 2824723"/>
              <a:gd name="connsiteY17" fmla="*/ 2274064 h 4350186"/>
              <a:gd name="connsiteX18" fmla="*/ 893333 w 2824723"/>
              <a:gd name="connsiteY18" fmla="*/ 2276445 h 4350186"/>
              <a:gd name="connsiteX19" fmla="*/ 678536 w 2824723"/>
              <a:gd name="connsiteY19" fmla="*/ 2200013 h 4350186"/>
              <a:gd name="connsiteX20" fmla="*/ 538874 w 2824723"/>
              <a:gd name="connsiteY20" fmla="*/ 2168179 h 4350186"/>
              <a:gd name="connsiteX21" fmla="*/ 361321 w 2824723"/>
              <a:gd name="connsiteY21" fmla="*/ 2292028 h 4350186"/>
              <a:gd name="connsiteX22" fmla="*/ 247206 w 2824723"/>
              <a:gd name="connsiteY22" fmla="*/ 2487128 h 4350186"/>
              <a:gd name="connsiteX23" fmla="*/ 286184 w 2824723"/>
              <a:gd name="connsiteY23" fmla="*/ 2710157 h 4350186"/>
              <a:gd name="connsiteX24" fmla="*/ 463738 w 2824723"/>
              <a:gd name="connsiteY24" fmla="*/ 2833357 h 4350186"/>
              <a:gd name="connsiteX25" fmla="*/ 685679 w 2824723"/>
              <a:gd name="connsiteY25" fmla="*/ 2851113 h 4350186"/>
              <a:gd name="connsiteX26" fmla="*/ 889218 w 2824723"/>
              <a:gd name="connsiteY26" fmla="*/ 2738731 h 4350186"/>
              <a:gd name="connsiteX27" fmla="*/ 1094052 w 2824723"/>
              <a:gd name="connsiteY27" fmla="*/ 2549272 h 4350186"/>
              <a:gd name="connsiteX28" fmla="*/ 1262728 w 2824723"/>
              <a:gd name="connsiteY28" fmla="*/ 2460495 h 4350186"/>
              <a:gd name="connsiteX29" fmla="*/ 1359296 w 2824723"/>
              <a:gd name="connsiteY29" fmla="*/ 2479984 h 4350186"/>
              <a:gd name="connsiteX30" fmla="*/ 1529058 w 2824723"/>
              <a:gd name="connsiteY30" fmla="*/ 2513761 h 4350186"/>
              <a:gd name="connsiteX31" fmla="*/ 1822021 w 2824723"/>
              <a:gd name="connsiteY31" fmla="*/ 2504884 h 4350186"/>
              <a:gd name="connsiteX32" fmla="*/ 2022738 w 2824723"/>
              <a:gd name="connsiteY32" fmla="*/ 2387739 h 4350186"/>
              <a:gd name="connsiteX33" fmla="*/ 2156552 w 2824723"/>
              <a:gd name="connsiteY33" fmla="*/ 2385358 h 4350186"/>
              <a:gd name="connsiteX34" fmla="*/ 2385429 w 2824723"/>
              <a:gd name="connsiteY34" fmla="*/ 2487128 h 4350186"/>
              <a:gd name="connsiteX35" fmla="*/ 2478969 w 2824723"/>
              <a:gd name="connsiteY35" fmla="*/ 2700192 h 4350186"/>
              <a:gd name="connsiteX36" fmla="*/ 2487846 w 2824723"/>
              <a:gd name="connsiteY36" fmla="*/ 2913256 h 4350186"/>
              <a:gd name="connsiteX37" fmla="*/ 2505602 w 2824723"/>
              <a:gd name="connsiteY37" fmla="*/ 3046421 h 4350186"/>
              <a:gd name="connsiteX38" fmla="*/ 2498019 w 2824723"/>
              <a:gd name="connsiteY38" fmla="*/ 3206219 h 4350186"/>
              <a:gd name="connsiteX39" fmla="*/ 2503868 w 2824723"/>
              <a:gd name="connsiteY39" fmla="*/ 3376629 h 4350186"/>
              <a:gd name="connsiteX40" fmla="*/ 2485025 w 2824723"/>
              <a:gd name="connsiteY40" fmla="*/ 3502211 h 4350186"/>
              <a:gd name="connsiteX41" fmla="*/ 2487846 w 2824723"/>
              <a:gd name="connsiteY41" fmla="*/ 3667858 h 4350186"/>
              <a:gd name="connsiteX42" fmla="*/ 2519242 w 2824723"/>
              <a:gd name="connsiteY42" fmla="*/ 3892389 h 4350186"/>
              <a:gd name="connsiteX43" fmla="*/ 2443458 w 2824723"/>
              <a:gd name="connsiteY43" fmla="*/ 4111742 h 4350186"/>
              <a:gd name="connsiteX44" fmla="*/ 2230394 w 2824723"/>
              <a:gd name="connsiteY44" fmla="*/ 4305964 h 4350186"/>
              <a:gd name="connsiteX45" fmla="*/ 1935050 w 2824723"/>
              <a:gd name="connsiteY45" fmla="*/ 4343856 h 4350186"/>
              <a:gd name="connsiteX46" fmla="*/ 1671101 w 2824723"/>
              <a:gd name="connsiteY46" fmla="*/ 4209396 h 4350186"/>
              <a:gd name="connsiteX47" fmla="*/ 1529058 w 2824723"/>
              <a:gd name="connsiteY47" fmla="*/ 3934188 h 4350186"/>
              <a:gd name="connsiteX48" fmla="*/ 1553310 w 2824723"/>
              <a:gd name="connsiteY48" fmla="*/ 3676736 h 4350186"/>
              <a:gd name="connsiteX49" fmla="*/ 1642087 w 2824723"/>
              <a:gd name="connsiteY49" fmla="*/ 3504593 h 4350186"/>
              <a:gd name="connsiteX50" fmla="*/ 1792359 w 2824723"/>
              <a:gd name="connsiteY50" fmla="*/ 3328980 h 4350186"/>
              <a:gd name="connsiteX51" fmla="*/ 1946308 w 2824723"/>
              <a:gd name="connsiteY51" fmla="*/ 3135198 h 4350186"/>
              <a:gd name="connsiteX52" fmla="*/ 1955186 w 2824723"/>
              <a:gd name="connsiteY52" fmla="*/ 2957645 h 4350186"/>
              <a:gd name="connsiteX53" fmla="*/ 1981819 w 2824723"/>
              <a:gd name="connsiteY53" fmla="*/ 2814724 h 4350186"/>
              <a:gd name="connsiteX54" fmla="*/ 2061718 w 2824723"/>
              <a:gd name="connsiteY54" fmla="*/ 2682437 h 4350186"/>
              <a:gd name="connsiteX55" fmla="*/ 2093114 w 2824723"/>
              <a:gd name="connsiteY55" fmla="*/ 2615739 h 4350186"/>
              <a:gd name="connsiteX56" fmla="*/ 2043963 w 2824723"/>
              <a:gd name="connsiteY56" fmla="*/ 2700192 h 4350186"/>
              <a:gd name="connsiteX57" fmla="*/ 1963416 w 2824723"/>
              <a:gd name="connsiteY57" fmla="*/ 2677235 h 4350186"/>
              <a:gd name="connsiteX58" fmla="*/ 1808589 w 2824723"/>
              <a:gd name="connsiteY58" fmla="*/ 2644545 h 4350186"/>
              <a:gd name="connsiteX59" fmla="*/ 1488137 w 2824723"/>
              <a:gd name="connsiteY59" fmla="*/ 2645840 h 4350186"/>
              <a:gd name="connsiteX60" fmla="*/ 1167454 w 2824723"/>
              <a:gd name="connsiteY60" fmla="*/ 2819925 h 4350186"/>
              <a:gd name="connsiteX61" fmla="*/ 1036671 w 2824723"/>
              <a:gd name="connsiteY61" fmla="*/ 2958939 h 4350186"/>
              <a:gd name="connsiteX62" fmla="*/ 809967 w 2824723"/>
              <a:gd name="connsiteY62" fmla="*/ 3090810 h 4350186"/>
              <a:gd name="connsiteX63" fmla="*/ 508126 w 2824723"/>
              <a:gd name="connsiteY63" fmla="*/ 3117443 h 4350186"/>
              <a:gd name="connsiteX64" fmla="*/ 182682 w 2824723"/>
              <a:gd name="connsiteY64" fmla="*/ 2996185 h 4350186"/>
              <a:gd name="connsiteX65" fmla="*/ 23530 w 2824723"/>
              <a:gd name="connsiteY65" fmla="*/ 2790911 h 4350186"/>
              <a:gd name="connsiteX66" fmla="*/ 2099 w 2824723"/>
              <a:gd name="connsiteY66" fmla="*/ 2531517 h 4350186"/>
              <a:gd name="connsiteX67" fmla="*/ 36315 w 2824723"/>
              <a:gd name="connsiteY67" fmla="*/ 2251755 h 4350186"/>
              <a:gd name="connsiteX68" fmla="*/ 185063 w 2824723"/>
              <a:gd name="connsiteY68" fmla="*/ 2045626 h 4350186"/>
              <a:gd name="connsiteX69" fmla="*/ 379307 w 2824723"/>
              <a:gd name="connsiteY69" fmla="*/ 1927396 h 4350186"/>
              <a:gd name="connsiteX70" fmla="*/ 536076 w 2824723"/>
              <a:gd name="connsiteY70" fmla="*/ 1910103 h 4350186"/>
              <a:gd name="connsiteX71" fmla="*/ 675715 w 2824723"/>
              <a:gd name="connsiteY71" fmla="*/ 1876303 h 4350186"/>
              <a:gd name="connsiteX72" fmla="*/ 880988 w 2824723"/>
              <a:gd name="connsiteY72" fmla="*/ 1883447 h 4350186"/>
              <a:gd name="connsiteX73" fmla="*/ 1076297 w 2824723"/>
              <a:gd name="connsiteY73" fmla="*/ 1927835 h 4350186"/>
              <a:gd name="connsiteX74" fmla="*/ 1200584 w 2824723"/>
              <a:gd name="connsiteY74" fmla="*/ 1865691 h 4350186"/>
              <a:gd name="connsiteX75" fmla="*/ 1413648 w 2824723"/>
              <a:gd name="connsiteY75" fmla="*/ 1688138 h 4350186"/>
              <a:gd name="connsiteX76" fmla="*/ 1591202 w 2824723"/>
              <a:gd name="connsiteY76" fmla="*/ 1466196 h 4350186"/>
              <a:gd name="connsiteX77" fmla="*/ 1786510 w 2824723"/>
              <a:gd name="connsiteY77" fmla="*/ 1137722 h 4350186"/>
              <a:gd name="connsiteX78" fmla="*/ 1848654 w 2824723"/>
              <a:gd name="connsiteY78" fmla="*/ 889148 h 4350186"/>
              <a:gd name="connsiteX79" fmla="*/ 1804266 w 2824723"/>
              <a:gd name="connsiteY79" fmla="*/ 693839 h 4350186"/>
              <a:gd name="connsiteX80" fmla="*/ 1751000 w 2824723"/>
              <a:gd name="connsiteY80" fmla="*/ 436386 h 4350186"/>
              <a:gd name="connsiteX81" fmla="*/ 1724367 w 2824723"/>
              <a:gd name="connsiteY81" fmla="*/ 178934 h 4350186"/>
              <a:gd name="connsiteX82" fmla="*/ 1813143 w 2824723"/>
              <a:gd name="connsiteY82" fmla="*/ 28014 h 4350186"/>
              <a:gd name="connsiteX83" fmla="*/ 1955186 w 2824723"/>
              <a:gd name="connsiteY83" fmla="*/ 10258 h 4350186"/>
              <a:gd name="connsiteX84" fmla="*/ 2043963 w 2824723"/>
              <a:gd name="connsiteY84" fmla="*/ 143423 h 4350186"/>
              <a:gd name="connsiteX85" fmla="*/ 2035085 w 2824723"/>
              <a:gd name="connsiteY85" fmla="*/ 232200 h 4350186"/>
              <a:gd name="connsiteX0" fmla="*/ 2035085 w 2824723"/>
              <a:gd name="connsiteY0" fmla="*/ 232200 h 4350186"/>
              <a:gd name="connsiteX1" fmla="*/ 2008452 w 2824723"/>
              <a:gd name="connsiteY1" fmla="*/ 436386 h 4350186"/>
              <a:gd name="connsiteX2" fmla="*/ 2050460 w 2824723"/>
              <a:gd name="connsiteY2" fmla="*/ 645775 h 4350186"/>
              <a:gd name="connsiteX3" fmla="*/ 2088351 w 2824723"/>
              <a:gd name="connsiteY3" fmla="*/ 711594 h 4350186"/>
              <a:gd name="connsiteX4" fmla="*/ 2212639 w 2824723"/>
              <a:gd name="connsiteY4" fmla="*/ 667206 h 4350186"/>
              <a:gd name="connsiteX5" fmla="*/ 2415090 w 2824723"/>
              <a:gd name="connsiteY5" fmla="*/ 639926 h 4350186"/>
              <a:gd name="connsiteX6" fmla="*/ 2650025 w 2824723"/>
              <a:gd name="connsiteY6" fmla="*/ 752515 h 4350186"/>
              <a:gd name="connsiteX7" fmla="*/ 2800946 w 2824723"/>
              <a:gd name="connsiteY7" fmla="*/ 1016903 h 4350186"/>
              <a:gd name="connsiteX8" fmla="*/ 2807442 w 2824723"/>
              <a:gd name="connsiteY8" fmla="*/ 1341909 h 4350186"/>
              <a:gd name="connsiteX9" fmla="*/ 2635530 w 2824723"/>
              <a:gd name="connsiteY9" fmla="*/ 1659541 h 4350186"/>
              <a:gd name="connsiteX10" fmla="*/ 2447574 w 2824723"/>
              <a:gd name="connsiteY10" fmla="*/ 1832123 h 4350186"/>
              <a:gd name="connsiteX11" fmla="*/ 2328048 w 2824723"/>
              <a:gd name="connsiteY11" fmla="*/ 1998856 h 4350186"/>
              <a:gd name="connsiteX12" fmla="*/ 2141386 w 2824723"/>
              <a:gd name="connsiteY12" fmla="*/ 2243547 h 4350186"/>
              <a:gd name="connsiteX13" fmla="*/ 1891309 w 2824723"/>
              <a:gd name="connsiteY13" fmla="*/ 2473488 h 4350186"/>
              <a:gd name="connsiteX14" fmla="*/ 1564569 w 2824723"/>
              <a:gd name="connsiteY14" fmla="*/ 2522639 h 4350186"/>
              <a:gd name="connsiteX15" fmla="*/ 1262728 w 2824723"/>
              <a:gd name="connsiteY15" fmla="*/ 2442740 h 4350186"/>
              <a:gd name="connsiteX16" fmla="*/ 1110721 w 2824723"/>
              <a:gd name="connsiteY16" fmla="*/ 2375833 h 4350186"/>
              <a:gd name="connsiteX17" fmla="*/ 1005275 w 2824723"/>
              <a:gd name="connsiteY17" fmla="*/ 2274064 h 4350186"/>
              <a:gd name="connsiteX18" fmla="*/ 893333 w 2824723"/>
              <a:gd name="connsiteY18" fmla="*/ 2276445 h 4350186"/>
              <a:gd name="connsiteX19" fmla="*/ 678536 w 2824723"/>
              <a:gd name="connsiteY19" fmla="*/ 2200013 h 4350186"/>
              <a:gd name="connsiteX20" fmla="*/ 538874 w 2824723"/>
              <a:gd name="connsiteY20" fmla="*/ 2168179 h 4350186"/>
              <a:gd name="connsiteX21" fmla="*/ 361321 w 2824723"/>
              <a:gd name="connsiteY21" fmla="*/ 2292028 h 4350186"/>
              <a:gd name="connsiteX22" fmla="*/ 247206 w 2824723"/>
              <a:gd name="connsiteY22" fmla="*/ 2487128 h 4350186"/>
              <a:gd name="connsiteX23" fmla="*/ 286184 w 2824723"/>
              <a:gd name="connsiteY23" fmla="*/ 2710157 h 4350186"/>
              <a:gd name="connsiteX24" fmla="*/ 463738 w 2824723"/>
              <a:gd name="connsiteY24" fmla="*/ 2833357 h 4350186"/>
              <a:gd name="connsiteX25" fmla="*/ 685679 w 2824723"/>
              <a:gd name="connsiteY25" fmla="*/ 2851113 h 4350186"/>
              <a:gd name="connsiteX26" fmla="*/ 889218 w 2824723"/>
              <a:gd name="connsiteY26" fmla="*/ 2738731 h 4350186"/>
              <a:gd name="connsiteX27" fmla="*/ 1094052 w 2824723"/>
              <a:gd name="connsiteY27" fmla="*/ 2549272 h 4350186"/>
              <a:gd name="connsiteX28" fmla="*/ 1262728 w 2824723"/>
              <a:gd name="connsiteY28" fmla="*/ 2460495 h 4350186"/>
              <a:gd name="connsiteX29" fmla="*/ 1359296 w 2824723"/>
              <a:gd name="connsiteY29" fmla="*/ 2479984 h 4350186"/>
              <a:gd name="connsiteX30" fmla="*/ 1529058 w 2824723"/>
              <a:gd name="connsiteY30" fmla="*/ 2513761 h 4350186"/>
              <a:gd name="connsiteX31" fmla="*/ 1822021 w 2824723"/>
              <a:gd name="connsiteY31" fmla="*/ 2504884 h 4350186"/>
              <a:gd name="connsiteX32" fmla="*/ 2022738 w 2824723"/>
              <a:gd name="connsiteY32" fmla="*/ 2387739 h 4350186"/>
              <a:gd name="connsiteX33" fmla="*/ 2156552 w 2824723"/>
              <a:gd name="connsiteY33" fmla="*/ 2385358 h 4350186"/>
              <a:gd name="connsiteX34" fmla="*/ 2385429 w 2824723"/>
              <a:gd name="connsiteY34" fmla="*/ 2487128 h 4350186"/>
              <a:gd name="connsiteX35" fmla="*/ 2478969 w 2824723"/>
              <a:gd name="connsiteY35" fmla="*/ 2700192 h 4350186"/>
              <a:gd name="connsiteX36" fmla="*/ 2487846 w 2824723"/>
              <a:gd name="connsiteY36" fmla="*/ 2913256 h 4350186"/>
              <a:gd name="connsiteX37" fmla="*/ 2505602 w 2824723"/>
              <a:gd name="connsiteY37" fmla="*/ 3046421 h 4350186"/>
              <a:gd name="connsiteX38" fmla="*/ 2498019 w 2824723"/>
              <a:gd name="connsiteY38" fmla="*/ 3206219 h 4350186"/>
              <a:gd name="connsiteX39" fmla="*/ 2503868 w 2824723"/>
              <a:gd name="connsiteY39" fmla="*/ 3376629 h 4350186"/>
              <a:gd name="connsiteX40" fmla="*/ 2485025 w 2824723"/>
              <a:gd name="connsiteY40" fmla="*/ 3502211 h 4350186"/>
              <a:gd name="connsiteX41" fmla="*/ 2487846 w 2824723"/>
              <a:gd name="connsiteY41" fmla="*/ 3667858 h 4350186"/>
              <a:gd name="connsiteX42" fmla="*/ 2519242 w 2824723"/>
              <a:gd name="connsiteY42" fmla="*/ 3892389 h 4350186"/>
              <a:gd name="connsiteX43" fmla="*/ 2443458 w 2824723"/>
              <a:gd name="connsiteY43" fmla="*/ 4111742 h 4350186"/>
              <a:gd name="connsiteX44" fmla="*/ 2230394 w 2824723"/>
              <a:gd name="connsiteY44" fmla="*/ 4305964 h 4350186"/>
              <a:gd name="connsiteX45" fmla="*/ 1935050 w 2824723"/>
              <a:gd name="connsiteY45" fmla="*/ 4343856 h 4350186"/>
              <a:gd name="connsiteX46" fmla="*/ 1671101 w 2824723"/>
              <a:gd name="connsiteY46" fmla="*/ 4209396 h 4350186"/>
              <a:gd name="connsiteX47" fmla="*/ 1529058 w 2824723"/>
              <a:gd name="connsiteY47" fmla="*/ 3934188 h 4350186"/>
              <a:gd name="connsiteX48" fmla="*/ 1553310 w 2824723"/>
              <a:gd name="connsiteY48" fmla="*/ 3676736 h 4350186"/>
              <a:gd name="connsiteX49" fmla="*/ 1642087 w 2824723"/>
              <a:gd name="connsiteY49" fmla="*/ 3504593 h 4350186"/>
              <a:gd name="connsiteX50" fmla="*/ 1792359 w 2824723"/>
              <a:gd name="connsiteY50" fmla="*/ 3328980 h 4350186"/>
              <a:gd name="connsiteX51" fmla="*/ 1946308 w 2824723"/>
              <a:gd name="connsiteY51" fmla="*/ 3135198 h 4350186"/>
              <a:gd name="connsiteX52" fmla="*/ 1955186 w 2824723"/>
              <a:gd name="connsiteY52" fmla="*/ 2957645 h 4350186"/>
              <a:gd name="connsiteX53" fmla="*/ 1981819 w 2824723"/>
              <a:gd name="connsiteY53" fmla="*/ 2814724 h 4350186"/>
              <a:gd name="connsiteX54" fmla="*/ 2061718 w 2824723"/>
              <a:gd name="connsiteY54" fmla="*/ 2682437 h 4350186"/>
              <a:gd name="connsiteX55" fmla="*/ 2093114 w 2824723"/>
              <a:gd name="connsiteY55" fmla="*/ 2615739 h 4350186"/>
              <a:gd name="connsiteX56" fmla="*/ 2043963 w 2824723"/>
              <a:gd name="connsiteY56" fmla="*/ 2700192 h 4350186"/>
              <a:gd name="connsiteX57" fmla="*/ 1963416 w 2824723"/>
              <a:gd name="connsiteY57" fmla="*/ 2677235 h 4350186"/>
              <a:gd name="connsiteX58" fmla="*/ 1808589 w 2824723"/>
              <a:gd name="connsiteY58" fmla="*/ 2644545 h 4350186"/>
              <a:gd name="connsiteX59" fmla="*/ 1488137 w 2824723"/>
              <a:gd name="connsiteY59" fmla="*/ 2645840 h 4350186"/>
              <a:gd name="connsiteX60" fmla="*/ 1167454 w 2824723"/>
              <a:gd name="connsiteY60" fmla="*/ 2819925 h 4350186"/>
              <a:gd name="connsiteX61" fmla="*/ 1036671 w 2824723"/>
              <a:gd name="connsiteY61" fmla="*/ 2958939 h 4350186"/>
              <a:gd name="connsiteX62" fmla="*/ 809967 w 2824723"/>
              <a:gd name="connsiteY62" fmla="*/ 3090810 h 4350186"/>
              <a:gd name="connsiteX63" fmla="*/ 508126 w 2824723"/>
              <a:gd name="connsiteY63" fmla="*/ 3117443 h 4350186"/>
              <a:gd name="connsiteX64" fmla="*/ 182682 w 2824723"/>
              <a:gd name="connsiteY64" fmla="*/ 2996185 h 4350186"/>
              <a:gd name="connsiteX65" fmla="*/ 23530 w 2824723"/>
              <a:gd name="connsiteY65" fmla="*/ 2790911 h 4350186"/>
              <a:gd name="connsiteX66" fmla="*/ 2099 w 2824723"/>
              <a:gd name="connsiteY66" fmla="*/ 2531517 h 4350186"/>
              <a:gd name="connsiteX67" fmla="*/ 36315 w 2824723"/>
              <a:gd name="connsiteY67" fmla="*/ 2251755 h 4350186"/>
              <a:gd name="connsiteX68" fmla="*/ 185063 w 2824723"/>
              <a:gd name="connsiteY68" fmla="*/ 2045626 h 4350186"/>
              <a:gd name="connsiteX69" fmla="*/ 379307 w 2824723"/>
              <a:gd name="connsiteY69" fmla="*/ 1927396 h 4350186"/>
              <a:gd name="connsiteX70" fmla="*/ 536076 w 2824723"/>
              <a:gd name="connsiteY70" fmla="*/ 1910103 h 4350186"/>
              <a:gd name="connsiteX71" fmla="*/ 675715 w 2824723"/>
              <a:gd name="connsiteY71" fmla="*/ 1876303 h 4350186"/>
              <a:gd name="connsiteX72" fmla="*/ 880988 w 2824723"/>
              <a:gd name="connsiteY72" fmla="*/ 1883447 h 4350186"/>
              <a:gd name="connsiteX73" fmla="*/ 1076297 w 2824723"/>
              <a:gd name="connsiteY73" fmla="*/ 1927835 h 4350186"/>
              <a:gd name="connsiteX74" fmla="*/ 1207727 w 2824723"/>
              <a:gd name="connsiteY74" fmla="*/ 1865691 h 4350186"/>
              <a:gd name="connsiteX75" fmla="*/ 1413648 w 2824723"/>
              <a:gd name="connsiteY75" fmla="*/ 1688138 h 4350186"/>
              <a:gd name="connsiteX76" fmla="*/ 1591202 w 2824723"/>
              <a:gd name="connsiteY76" fmla="*/ 1466196 h 4350186"/>
              <a:gd name="connsiteX77" fmla="*/ 1786510 w 2824723"/>
              <a:gd name="connsiteY77" fmla="*/ 1137722 h 4350186"/>
              <a:gd name="connsiteX78" fmla="*/ 1848654 w 2824723"/>
              <a:gd name="connsiteY78" fmla="*/ 889148 h 4350186"/>
              <a:gd name="connsiteX79" fmla="*/ 1804266 w 2824723"/>
              <a:gd name="connsiteY79" fmla="*/ 693839 h 4350186"/>
              <a:gd name="connsiteX80" fmla="*/ 1751000 w 2824723"/>
              <a:gd name="connsiteY80" fmla="*/ 436386 h 4350186"/>
              <a:gd name="connsiteX81" fmla="*/ 1724367 w 2824723"/>
              <a:gd name="connsiteY81" fmla="*/ 178934 h 4350186"/>
              <a:gd name="connsiteX82" fmla="*/ 1813143 w 2824723"/>
              <a:gd name="connsiteY82" fmla="*/ 28014 h 4350186"/>
              <a:gd name="connsiteX83" fmla="*/ 1955186 w 2824723"/>
              <a:gd name="connsiteY83" fmla="*/ 10258 h 4350186"/>
              <a:gd name="connsiteX84" fmla="*/ 2043963 w 2824723"/>
              <a:gd name="connsiteY84" fmla="*/ 143423 h 4350186"/>
              <a:gd name="connsiteX85" fmla="*/ 2035085 w 2824723"/>
              <a:gd name="connsiteY85" fmla="*/ 232200 h 4350186"/>
              <a:gd name="connsiteX0" fmla="*/ 2035085 w 2824723"/>
              <a:gd name="connsiteY0" fmla="*/ 232200 h 4350186"/>
              <a:gd name="connsiteX1" fmla="*/ 2008452 w 2824723"/>
              <a:gd name="connsiteY1" fmla="*/ 436386 h 4350186"/>
              <a:gd name="connsiteX2" fmla="*/ 2050460 w 2824723"/>
              <a:gd name="connsiteY2" fmla="*/ 645775 h 4350186"/>
              <a:gd name="connsiteX3" fmla="*/ 2088351 w 2824723"/>
              <a:gd name="connsiteY3" fmla="*/ 711594 h 4350186"/>
              <a:gd name="connsiteX4" fmla="*/ 2212639 w 2824723"/>
              <a:gd name="connsiteY4" fmla="*/ 667206 h 4350186"/>
              <a:gd name="connsiteX5" fmla="*/ 2415090 w 2824723"/>
              <a:gd name="connsiteY5" fmla="*/ 639926 h 4350186"/>
              <a:gd name="connsiteX6" fmla="*/ 2650025 w 2824723"/>
              <a:gd name="connsiteY6" fmla="*/ 752515 h 4350186"/>
              <a:gd name="connsiteX7" fmla="*/ 2800946 w 2824723"/>
              <a:gd name="connsiteY7" fmla="*/ 1016903 h 4350186"/>
              <a:gd name="connsiteX8" fmla="*/ 2807442 w 2824723"/>
              <a:gd name="connsiteY8" fmla="*/ 1341909 h 4350186"/>
              <a:gd name="connsiteX9" fmla="*/ 2635530 w 2824723"/>
              <a:gd name="connsiteY9" fmla="*/ 1659541 h 4350186"/>
              <a:gd name="connsiteX10" fmla="*/ 2447574 w 2824723"/>
              <a:gd name="connsiteY10" fmla="*/ 1832123 h 4350186"/>
              <a:gd name="connsiteX11" fmla="*/ 2328048 w 2824723"/>
              <a:gd name="connsiteY11" fmla="*/ 1998856 h 4350186"/>
              <a:gd name="connsiteX12" fmla="*/ 2141386 w 2824723"/>
              <a:gd name="connsiteY12" fmla="*/ 2243547 h 4350186"/>
              <a:gd name="connsiteX13" fmla="*/ 1891309 w 2824723"/>
              <a:gd name="connsiteY13" fmla="*/ 2473488 h 4350186"/>
              <a:gd name="connsiteX14" fmla="*/ 1564569 w 2824723"/>
              <a:gd name="connsiteY14" fmla="*/ 2522639 h 4350186"/>
              <a:gd name="connsiteX15" fmla="*/ 1262728 w 2824723"/>
              <a:gd name="connsiteY15" fmla="*/ 2442740 h 4350186"/>
              <a:gd name="connsiteX16" fmla="*/ 1110721 w 2824723"/>
              <a:gd name="connsiteY16" fmla="*/ 2375833 h 4350186"/>
              <a:gd name="connsiteX17" fmla="*/ 1005275 w 2824723"/>
              <a:gd name="connsiteY17" fmla="*/ 2274064 h 4350186"/>
              <a:gd name="connsiteX18" fmla="*/ 893333 w 2824723"/>
              <a:gd name="connsiteY18" fmla="*/ 2276445 h 4350186"/>
              <a:gd name="connsiteX19" fmla="*/ 678536 w 2824723"/>
              <a:gd name="connsiteY19" fmla="*/ 2200013 h 4350186"/>
              <a:gd name="connsiteX20" fmla="*/ 538874 w 2824723"/>
              <a:gd name="connsiteY20" fmla="*/ 2168179 h 4350186"/>
              <a:gd name="connsiteX21" fmla="*/ 361321 w 2824723"/>
              <a:gd name="connsiteY21" fmla="*/ 2292028 h 4350186"/>
              <a:gd name="connsiteX22" fmla="*/ 247206 w 2824723"/>
              <a:gd name="connsiteY22" fmla="*/ 2487128 h 4350186"/>
              <a:gd name="connsiteX23" fmla="*/ 286184 w 2824723"/>
              <a:gd name="connsiteY23" fmla="*/ 2710157 h 4350186"/>
              <a:gd name="connsiteX24" fmla="*/ 463738 w 2824723"/>
              <a:gd name="connsiteY24" fmla="*/ 2833357 h 4350186"/>
              <a:gd name="connsiteX25" fmla="*/ 685679 w 2824723"/>
              <a:gd name="connsiteY25" fmla="*/ 2851113 h 4350186"/>
              <a:gd name="connsiteX26" fmla="*/ 889218 w 2824723"/>
              <a:gd name="connsiteY26" fmla="*/ 2738731 h 4350186"/>
              <a:gd name="connsiteX27" fmla="*/ 1094052 w 2824723"/>
              <a:gd name="connsiteY27" fmla="*/ 2549272 h 4350186"/>
              <a:gd name="connsiteX28" fmla="*/ 1262728 w 2824723"/>
              <a:gd name="connsiteY28" fmla="*/ 2460495 h 4350186"/>
              <a:gd name="connsiteX29" fmla="*/ 1359296 w 2824723"/>
              <a:gd name="connsiteY29" fmla="*/ 2479984 h 4350186"/>
              <a:gd name="connsiteX30" fmla="*/ 1529058 w 2824723"/>
              <a:gd name="connsiteY30" fmla="*/ 2513761 h 4350186"/>
              <a:gd name="connsiteX31" fmla="*/ 1822021 w 2824723"/>
              <a:gd name="connsiteY31" fmla="*/ 2504884 h 4350186"/>
              <a:gd name="connsiteX32" fmla="*/ 2022738 w 2824723"/>
              <a:gd name="connsiteY32" fmla="*/ 2387739 h 4350186"/>
              <a:gd name="connsiteX33" fmla="*/ 2156552 w 2824723"/>
              <a:gd name="connsiteY33" fmla="*/ 2385358 h 4350186"/>
              <a:gd name="connsiteX34" fmla="*/ 2385429 w 2824723"/>
              <a:gd name="connsiteY34" fmla="*/ 2487128 h 4350186"/>
              <a:gd name="connsiteX35" fmla="*/ 2478969 w 2824723"/>
              <a:gd name="connsiteY35" fmla="*/ 2700192 h 4350186"/>
              <a:gd name="connsiteX36" fmla="*/ 2487846 w 2824723"/>
              <a:gd name="connsiteY36" fmla="*/ 2913256 h 4350186"/>
              <a:gd name="connsiteX37" fmla="*/ 2505602 w 2824723"/>
              <a:gd name="connsiteY37" fmla="*/ 3046421 h 4350186"/>
              <a:gd name="connsiteX38" fmla="*/ 2498019 w 2824723"/>
              <a:gd name="connsiteY38" fmla="*/ 3206219 h 4350186"/>
              <a:gd name="connsiteX39" fmla="*/ 2503868 w 2824723"/>
              <a:gd name="connsiteY39" fmla="*/ 3376629 h 4350186"/>
              <a:gd name="connsiteX40" fmla="*/ 2485025 w 2824723"/>
              <a:gd name="connsiteY40" fmla="*/ 3502211 h 4350186"/>
              <a:gd name="connsiteX41" fmla="*/ 2487846 w 2824723"/>
              <a:gd name="connsiteY41" fmla="*/ 3667858 h 4350186"/>
              <a:gd name="connsiteX42" fmla="*/ 2519242 w 2824723"/>
              <a:gd name="connsiteY42" fmla="*/ 3892389 h 4350186"/>
              <a:gd name="connsiteX43" fmla="*/ 2443458 w 2824723"/>
              <a:gd name="connsiteY43" fmla="*/ 4111742 h 4350186"/>
              <a:gd name="connsiteX44" fmla="*/ 2230394 w 2824723"/>
              <a:gd name="connsiteY44" fmla="*/ 4305964 h 4350186"/>
              <a:gd name="connsiteX45" fmla="*/ 1935050 w 2824723"/>
              <a:gd name="connsiteY45" fmla="*/ 4343856 h 4350186"/>
              <a:gd name="connsiteX46" fmla="*/ 1671101 w 2824723"/>
              <a:gd name="connsiteY46" fmla="*/ 4209396 h 4350186"/>
              <a:gd name="connsiteX47" fmla="*/ 1529058 w 2824723"/>
              <a:gd name="connsiteY47" fmla="*/ 3934188 h 4350186"/>
              <a:gd name="connsiteX48" fmla="*/ 1553310 w 2824723"/>
              <a:gd name="connsiteY48" fmla="*/ 3676736 h 4350186"/>
              <a:gd name="connsiteX49" fmla="*/ 1642087 w 2824723"/>
              <a:gd name="connsiteY49" fmla="*/ 3504593 h 4350186"/>
              <a:gd name="connsiteX50" fmla="*/ 1792359 w 2824723"/>
              <a:gd name="connsiteY50" fmla="*/ 3328980 h 4350186"/>
              <a:gd name="connsiteX51" fmla="*/ 1946308 w 2824723"/>
              <a:gd name="connsiteY51" fmla="*/ 3135198 h 4350186"/>
              <a:gd name="connsiteX52" fmla="*/ 1955186 w 2824723"/>
              <a:gd name="connsiteY52" fmla="*/ 2957645 h 4350186"/>
              <a:gd name="connsiteX53" fmla="*/ 1981819 w 2824723"/>
              <a:gd name="connsiteY53" fmla="*/ 2814724 h 4350186"/>
              <a:gd name="connsiteX54" fmla="*/ 2061718 w 2824723"/>
              <a:gd name="connsiteY54" fmla="*/ 2682437 h 4350186"/>
              <a:gd name="connsiteX55" fmla="*/ 2093114 w 2824723"/>
              <a:gd name="connsiteY55" fmla="*/ 2615739 h 4350186"/>
              <a:gd name="connsiteX56" fmla="*/ 2043963 w 2824723"/>
              <a:gd name="connsiteY56" fmla="*/ 2700192 h 4350186"/>
              <a:gd name="connsiteX57" fmla="*/ 1963416 w 2824723"/>
              <a:gd name="connsiteY57" fmla="*/ 2677235 h 4350186"/>
              <a:gd name="connsiteX58" fmla="*/ 1808589 w 2824723"/>
              <a:gd name="connsiteY58" fmla="*/ 2644545 h 4350186"/>
              <a:gd name="connsiteX59" fmla="*/ 1488137 w 2824723"/>
              <a:gd name="connsiteY59" fmla="*/ 2645840 h 4350186"/>
              <a:gd name="connsiteX60" fmla="*/ 1167454 w 2824723"/>
              <a:gd name="connsiteY60" fmla="*/ 2819925 h 4350186"/>
              <a:gd name="connsiteX61" fmla="*/ 1036671 w 2824723"/>
              <a:gd name="connsiteY61" fmla="*/ 2958939 h 4350186"/>
              <a:gd name="connsiteX62" fmla="*/ 809967 w 2824723"/>
              <a:gd name="connsiteY62" fmla="*/ 3090810 h 4350186"/>
              <a:gd name="connsiteX63" fmla="*/ 508126 w 2824723"/>
              <a:gd name="connsiteY63" fmla="*/ 3117443 h 4350186"/>
              <a:gd name="connsiteX64" fmla="*/ 182682 w 2824723"/>
              <a:gd name="connsiteY64" fmla="*/ 2996185 h 4350186"/>
              <a:gd name="connsiteX65" fmla="*/ 23530 w 2824723"/>
              <a:gd name="connsiteY65" fmla="*/ 2790911 h 4350186"/>
              <a:gd name="connsiteX66" fmla="*/ 2099 w 2824723"/>
              <a:gd name="connsiteY66" fmla="*/ 2531517 h 4350186"/>
              <a:gd name="connsiteX67" fmla="*/ 36315 w 2824723"/>
              <a:gd name="connsiteY67" fmla="*/ 2251755 h 4350186"/>
              <a:gd name="connsiteX68" fmla="*/ 185063 w 2824723"/>
              <a:gd name="connsiteY68" fmla="*/ 2045626 h 4350186"/>
              <a:gd name="connsiteX69" fmla="*/ 379307 w 2824723"/>
              <a:gd name="connsiteY69" fmla="*/ 1927396 h 4350186"/>
              <a:gd name="connsiteX70" fmla="*/ 536076 w 2824723"/>
              <a:gd name="connsiteY70" fmla="*/ 1910103 h 4350186"/>
              <a:gd name="connsiteX71" fmla="*/ 675715 w 2824723"/>
              <a:gd name="connsiteY71" fmla="*/ 1876303 h 4350186"/>
              <a:gd name="connsiteX72" fmla="*/ 880988 w 2824723"/>
              <a:gd name="connsiteY72" fmla="*/ 1883447 h 4350186"/>
              <a:gd name="connsiteX73" fmla="*/ 1076297 w 2824723"/>
              <a:gd name="connsiteY73" fmla="*/ 1927835 h 4350186"/>
              <a:gd name="connsiteX74" fmla="*/ 1224396 w 2824723"/>
              <a:gd name="connsiteY74" fmla="*/ 1863310 h 4350186"/>
              <a:gd name="connsiteX75" fmla="*/ 1413648 w 2824723"/>
              <a:gd name="connsiteY75" fmla="*/ 1688138 h 4350186"/>
              <a:gd name="connsiteX76" fmla="*/ 1591202 w 2824723"/>
              <a:gd name="connsiteY76" fmla="*/ 1466196 h 4350186"/>
              <a:gd name="connsiteX77" fmla="*/ 1786510 w 2824723"/>
              <a:gd name="connsiteY77" fmla="*/ 1137722 h 4350186"/>
              <a:gd name="connsiteX78" fmla="*/ 1848654 w 2824723"/>
              <a:gd name="connsiteY78" fmla="*/ 889148 h 4350186"/>
              <a:gd name="connsiteX79" fmla="*/ 1804266 w 2824723"/>
              <a:gd name="connsiteY79" fmla="*/ 693839 h 4350186"/>
              <a:gd name="connsiteX80" fmla="*/ 1751000 w 2824723"/>
              <a:gd name="connsiteY80" fmla="*/ 436386 h 4350186"/>
              <a:gd name="connsiteX81" fmla="*/ 1724367 w 2824723"/>
              <a:gd name="connsiteY81" fmla="*/ 178934 h 4350186"/>
              <a:gd name="connsiteX82" fmla="*/ 1813143 w 2824723"/>
              <a:gd name="connsiteY82" fmla="*/ 28014 h 4350186"/>
              <a:gd name="connsiteX83" fmla="*/ 1955186 w 2824723"/>
              <a:gd name="connsiteY83" fmla="*/ 10258 h 4350186"/>
              <a:gd name="connsiteX84" fmla="*/ 2043963 w 2824723"/>
              <a:gd name="connsiteY84" fmla="*/ 143423 h 4350186"/>
              <a:gd name="connsiteX85" fmla="*/ 2035085 w 2824723"/>
              <a:gd name="connsiteY85" fmla="*/ 232200 h 4350186"/>
              <a:gd name="connsiteX0" fmla="*/ 2035085 w 2824723"/>
              <a:gd name="connsiteY0" fmla="*/ 232200 h 4350186"/>
              <a:gd name="connsiteX1" fmla="*/ 2008452 w 2824723"/>
              <a:gd name="connsiteY1" fmla="*/ 436386 h 4350186"/>
              <a:gd name="connsiteX2" fmla="*/ 2050460 w 2824723"/>
              <a:gd name="connsiteY2" fmla="*/ 645775 h 4350186"/>
              <a:gd name="connsiteX3" fmla="*/ 2088351 w 2824723"/>
              <a:gd name="connsiteY3" fmla="*/ 711594 h 4350186"/>
              <a:gd name="connsiteX4" fmla="*/ 2212639 w 2824723"/>
              <a:gd name="connsiteY4" fmla="*/ 667206 h 4350186"/>
              <a:gd name="connsiteX5" fmla="*/ 2415090 w 2824723"/>
              <a:gd name="connsiteY5" fmla="*/ 639926 h 4350186"/>
              <a:gd name="connsiteX6" fmla="*/ 2650025 w 2824723"/>
              <a:gd name="connsiteY6" fmla="*/ 752515 h 4350186"/>
              <a:gd name="connsiteX7" fmla="*/ 2800946 w 2824723"/>
              <a:gd name="connsiteY7" fmla="*/ 1016903 h 4350186"/>
              <a:gd name="connsiteX8" fmla="*/ 2807442 w 2824723"/>
              <a:gd name="connsiteY8" fmla="*/ 1341909 h 4350186"/>
              <a:gd name="connsiteX9" fmla="*/ 2635530 w 2824723"/>
              <a:gd name="connsiteY9" fmla="*/ 1659541 h 4350186"/>
              <a:gd name="connsiteX10" fmla="*/ 2447574 w 2824723"/>
              <a:gd name="connsiteY10" fmla="*/ 1832123 h 4350186"/>
              <a:gd name="connsiteX11" fmla="*/ 2328048 w 2824723"/>
              <a:gd name="connsiteY11" fmla="*/ 1998856 h 4350186"/>
              <a:gd name="connsiteX12" fmla="*/ 2141386 w 2824723"/>
              <a:gd name="connsiteY12" fmla="*/ 2243547 h 4350186"/>
              <a:gd name="connsiteX13" fmla="*/ 1891309 w 2824723"/>
              <a:gd name="connsiteY13" fmla="*/ 2473488 h 4350186"/>
              <a:gd name="connsiteX14" fmla="*/ 1564569 w 2824723"/>
              <a:gd name="connsiteY14" fmla="*/ 2522639 h 4350186"/>
              <a:gd name="connsiteX15" fmla="*/ 1262728 w 2824723"/>
              <a:gd name="connsiteY15" fmla="*/ 2442740 h 4350186"/>
              <a:gd name="connsiteX16" fmla="*/ 1110721 w 2824723"/>
              <a:gd name="connsiteY16" fmla="*/ 2375833 h 4350186"/>
              <a:gd name="connsiteX17" fmla="*/ 1005275 w 2824723"/>
              <a:gd name="connsiteY17" fmla="*/ 2274064 h 4350186"/>
              <a:gd name="connsiteX18" fmla="*/ 893333 w 2824723"/>
              <a:gd name="connsiteY18" fmla="*/ 2276445 h 4350186"/>
              <a:gd name="connsiteX19" fmla="*/ 678536 w 2824723"/>
              <a:gd name="connsiteY19" fmla="*/ 2200013 h 4350186"/>
              <a:gd name="connsiteX20" fmla="*/ 538874 w 2824723"/>
              <a:gd name="connsiteY20" fmla="*/ 2168179 h 4350186"/>
              <a:gd name="connsiteX21" fmla="*/ 361321 w 2824723"/>
              <a:gd name="connsiteY21" fmla="*/ 2292028 h 4350186"/>
              <a:gd name="connsiteX22" fmla="*/ 247206 w 2824723"/>
              <a:gd name="connsiteY22" fmla="*/ 2487128 h 4350186"/>
              <a:gd name="connsiteX23" fmla="*/ 286184 w 2824723"/>
              <a:gd name="connsiteY23" fmla="*/ 2710157 h 4350186"/>
              <a:gd name="connsiteX24" fmla="*/ 463738 w 2824723"/>
              <a:gd name="connsiteY24" fmla="*/ 2833357 h 4350186"/>
              <a:gd name="connsiteX25" fmla="*/ 685679 w 2824723"/>
              <a:gd name="connsiteY25" fmla="*/ 2851113 h 4350186"/>
              <a:gd name="connsiteX26" fmla="*/ 889218 w 2824723"/>
              <a:gd name="connsiteY26" fmla="*/ 2738731 h 4350186"/>
              <a:gd name="connsiteX27" fmla="*/ 1094052 w 2824723"/>
              <a:gd name="connsiteY27" fmla="*/ 2549272 h 4350186"/>
              <a:gd name="connsiteX28" fmla="*/ 1262728 w 2824723"/>
              <a:gd name="connsiteY28" fmla="*/ 2460495 h 4350186"/>
              <a:gd name="connsiteX29" fmla="*/ 1359296 w 2824723"/>
              <a:gd name="connsiteY29" fmla="*/ 2479984 h 4350186"/>
              <a:gd name="connsiteX30" fmla="*/ 1529058 w 2824723"/>
              <a:gd name="connsiteY30" fmla="*/ 2513761 h 4350186"/>
              <a:gd name="connsiteX31" fmla="*/ 1822021 w 2824723"/>
              <a:gd name="connsiteY31" fmla="*/ 2504884 h 4350186"/>
              <a:gd name="connsiteX32" fmla="*/ 2022738 w 2824723"/>
              <a:gd name="connsiteY32" fmla="*/ 2387739 h 4350186"/>
              <a:gd name="connsiteX33" fmla="*/ 2156552 w 2824723"/>
              <a:gd name="connsiteY33" fmla="*/ 2385358 h 4350186"/>
              <a:gd name="connsiteX34" fmla="*/ 2385429 w 2824723"/>
              <a:gd name="connsiteY34" fmla="*/ 2487128 h 4350186"/>
              <a:gd name="connsiteX35" fmla="*/ 2478969 w 2824723"/>
              <a:gd name="connsiteY35" fmla="*/ 2700192 h 4350186"/>
              <a:gd name="connsiteX36" fmla="*/ 2487846 w 2824723"/>
              <a:gd name="connsiteY36" fmla="*/ 2913256 h 4350186"/>
              <a:gd name="connsiteX37" fmla="*/ 2505602 w 2824723"/>
              <a:gd name="connsiteY37" fmla="*/ 3046421 h 4350186"/>
              <a:gd name="connsiteX38" fmla="*/ 2498019 w 2824723"/>
              <a:gd name="connsiteY38" fmla="*/ 3206219 h 4350186"/>
              <a:gd name="connsiteX39" fmla="*/ 2503868 w 2824723"/>
              <a:gd name="connsiteY39" fmla="*/ 3376629 h 4350186"/>
              <a:gd name="connsiteX40" fmla="*/ 2485025 w 2824723"/>
              <a:gd name="connsiteY40" fmla="*/ 3502211 h 4350186"/>
              <a:gd name="connsiteX41" fmla="*/ 2487846 w 2824723"/>
              <a:gd name="connsiteY41" fmla="*/ 3667858 h 4350186"/>
              <a:gd name="connsiteX42" fmla="*/ 2519242 w 2824723"/>
              <a:gd name="connsiteY42" fmla="*/ 3892389 h 4350186"/>
              <a:gd name="connsiteX43" fmla="*/ 2443458 w 2824723"/>
              <a:gd name="connsiteY43" fmla="*/ 4111742 h 4350186"/>
              <a:gd name="connsiteX44" fmla="*/ 2230394 w 2824723"/>
              <a:gd name="connsiteY44" fmla="*/ 4305964 h 4350186"/>
              <a:gd name="connsiteX45" fmla="*/ 1935050 w 2824723"/>
              <a:gd name="connsiteY45" fmla="*/ 4343856 h 4350186"/>
              <a:gd name="connsiteX46" fmla="*/ 1671101 w 2824723"/>
              <a:gd name="connsiteY46" fmla="*/ 4209396 h 4350186"/>
              <a:gd name="connsiteX47" fmla="*/ 1529058 w 2824723"/>
              <a:gd name="connsiteY47" fmla="*/ 3934188 h 4350186"/>
              <a:gd name="connsiteX48" fmla="*/ 1553310 w 2824723"/>
              <a:gd name="connsiteY48" fmla="*/ 3676736 h 4350186"/>
              <a:gd name="connsiteX49" fmla="*/ 1642087 w 2824723"/>
              <a:gd name="connsiteY49" fmla="*/ 3504593 h 4350186"/>
              <a:gd name="connsiteX50" fmla="*/ 1792359 w 2824723"/>
              <a:gd name="connsiteY50" fmla="*/ 3328980 h 4350186"/>
              <a:gd name="connsiteX51" fmla="*/ 1946308 w 2824723"/>
              <a:gd name="connsiteY51" fmla="*/ 3135198 h 4350186"/>
              <a:gd name="connsiteX52" fmla="*/ 1955186 w 2824723"/>
              <a:gd name="connsiteY52" fmla="*/ 2957645 h 4350186"/>
              <a:gd name="connsiteX53" fmla="*/ 1981819 w 2824723"/>
              <a:gd name="connsiteY53" fmla="*/ 2814724 h 4350186"/>
              <a:gd name="connsiteX54" fmla="*/ 2061718 w 2824723"/>
              <a:gd name="connsiteY54" fmla="*/ 2682437 h 4350186"/>
              <a:gd name="connsiteX55" fmla="*/ 2093114 w 2824723"/>
              <a:gd name="connsiteY55" fmla="*/ 2615739 h 4350186"/>
              <a:gd name="connsiteX56" fmla="*/ 2043963 w 2824723"/>
              <a:gd name="connsiteY56" fmla="*/ 2700192 h 4350186"/>
              <a:gd name="connsiteX57" fmla="*/ 1963416 w 2824723"/>
              <a:gd name="connsiteY57" fmla="*/ 2677235 h 4350186"/>
              <a:gd name="connsiteX58" fmla="*/ 1808589 w 2824723"/>
              <a:gd name="connsiteY58" fmla="*/ 2644545 h 4350186"/>
              <a:gd name="connsiteX59" fmla="*/ 1488137 w 2824723"/>
              <a:gd name="connsiteY59" fmla="*/ 2645840 h 4350186"/>
              <a:gd name="connsiteX60" fmla="*/ 1167454 w 2824723"/>
              <a:gd name="connsiteY60" fmla="*/ 2819925 h 4350186"/>
              <a:gd name="connsiteX61" fmla="*/ 1036671 w 2824723"/>
              <a:gd name="connsiteY61" fmla="*/ 2958939 h 4350186"/>
              <a:gd name="connsiteX62" fmla="*/ 809967 w 2824723"/>
              <a:gd name="connsiteY62" fmla="*/ 3090810 h 4350186"/>
              <a:gd name="connsiteX63" fmla="*/ 508126 w 2824723"/>
              <a:gd name="connsiteY63" fmla="*/ 3117443 h 4350186"/>
              <a:gd name="connsiteX64" fmla="*/ 182682 w 2824723"/>
              <a:gd name="connsiteY64" fmla="*/ 2996185 h 4350186"/>
              <a:gd name="connsiteX65" fmla="*/ 23530 w 2824723"/>
              <a:gd name="connsiteY65" fmla="*/ 2790911 h 4350186"/>
              <a:gd name="connsiteX66" fmla="*/ 2099 w 2824723"/>
              <a:gd name="connsiteY66" fmla="*/ 2531517 h 4350186"/>
              <a:gd name="connsiteX67" fmla="*/ 36315 w 2824723"/>
              <a:gd name="connsiteY67" fmla="*/ 2251755 h 4350186"/>
              <a:gd name="connsiteX68" fmla="*/ 185063 w 2824723"/>
              <a:gd name="connsiteY68" fmla="*/ 2045626 h 4350186"/>
              <a:gd name="connsiteX69" fmla="*/ 379307 w 2824723"/>
              <a:gd name="connsiteY69" fmla="*/ 1927396 h 4350186"/>
              <a:gd name="connsiteX70" fmla="*/ 536076 w 2824723"/>
              <a:gd name="connsiteY70" fmla="*/ 1910103 h 4350186"/>
              <a:gd name="connsiteX71" fmla="*/ 675715 w 2824723"/>
              <a:gd name="connsiteY71" fmla="*/ 1876303 h 4350186"/>
              <a:gd name="connsiteX72" fmla="*/ 880988 w 2824723"/>
              <a:gd name="connsiteY72" fmla="*/ 1883447 h 4350186"/>
              <a:gd name="connsiteX73" fmla="*/ 1076297 w 2824723"/>
              <a:gd name="connsiteY73" fmla="*/ 1927835 h 4350186"/>
              <a:gd name="connsiteX74" fmla="*/ 1224396 w 2824723"/>
              <a:gd name="connsiteY74" fmla="*/ 1863310 h 4350186"/>
              <a:gd name="connsiteX75" fmla="*/ 1413648 w 2824723"/>
              <a:gd name="connsiteY75" fmla="*/ 1688138 h 4350186"/>
              <a:gd name="connsiteX76" fmla="*/ 1591202 w 2824723"/>
              <a:gd name="connsiteY76" fmla="*/ 1466196 h 4350186"/>
              <a:gd name="connsiteX77" fmla="*/ 1786510 w 2824723"/>
              <a:gd name="connsiteY77" fmla="*/ 1137722 h 4350186"/>
              <a:gd name="connsiteX78" fmla="*/ 1848654 w 2824723"/>
              <a:gd name="connsiteY78" fmla="*/ 889148 h 4350186"/>
              <a:gd name="connsiteX79" fmla="*/ 1804266 w 2824723"/>
              <a:gd name="connsiteY79" fmla="*/ 693839 h 4350186"/>
              <a:gd name="connsiteX80" fmla="*/ 1751000 w 2824723"/>
              <a:gd name="connsiteY80" fmla="*/ 436386 h 4350186"/>
              <a:gd name="connsiteX81" fmla="*/ 1724367 w 2824723"/>
              <a:gd name="connsiteY81" fmla="*/ 178934 h 4350186"/>
              <a:gd name="connsiteX82" fmla="*/ 1813143 w 2824723"/>
              <a:gd name="connsiteY82" fmla="*/ 28014 h 4350186"/>
              <a:gd name="connsiteX83" fmla="*/ 1955186 w 2824723"/>
              <a:gd name="connsiteY83" fmla="*/ 10258 h 4350186"/>
              <a:gd name="connsiteX84" fmla="*/ 2015388 w 2824723"/>
              <a:gd name="connsiteY84" fmla="*/ 114848 h 4350186"/>
              <a:gd name="connsiteX85" fmla="*/ 2035085 w 2824723"/>
              <a:gd name="connsiteY85" fmla="*/ 232200 h 4350186"/>
              <a:gd name="connsiteX0" fmla="*/ 2008892 w 2824723"/>
              <a:gd name="connsiteY0" fmla="*/ 217913 h 4350186"/>
              <a:gd name="connsiteX1" fmla="*/ 2008452 w 2824723"/>
              <a:gd name="connsiteY1" fmla="*/ 436386 h 4350186"/>
              <a:gd name="connsiteX2" fmla="*/ 2050460 w 2824723"/>
              <a:gd name="connsiteY2" fmla="*/ 645775 h 4350186"/>
              <a:gd name="connsiteX3" fmla="*/ 2088351 w 2824723"/>
              <a:gd name="connsiteY3" fmla="*/ 711594 h 4350186"/>
              <a:gd name="connsiteX4" fmla="*/ 2212639 w 2824723"/>
              <a:gd name="connsiteY4" fmla="*/ 667206 h 4350186"/>
              <a:gd name="connsiteX5" fmla="*/ 2415090 w 2824723"/>
              <a:gd name="connsiteY5" fmla="*/ 639926 h 4350186"/>
              <a:gd name="connsiteX6" fmla="*/ 2650025 w 2824723"/>
              <a:gd name="connsiteY6" fmla="*/ 752515 h 4350186"/>
              <a:gd name="connsiteX7" fmla="*/ 2800946 w 2824723"/>
              <a:gd name="connsiteY7" fmla="*/ 1016903 h 4350186"/>
              <a:gd name="connsiteX8" fmla="*/ 2807442 w 2824723"/>
              <a:gd name="connsiteY8" fmla="*/ 1341909 h 4350186"/>
              <a:gd name="connsiteX9" fmla="*/ 2635530 w 2824723"/>
              <a:gd name="connsiteY9" fmla="*/ 1659541 h 4350186"/>
              <a:gd name="connsiteX10" fmla="*/ 2447574 w 2824723"/>
              <a:gd name="connsiteY10" fmla="*/ 1832123 h 4350186"/>
              <a:gd name="connsiteX11" fmla="*/ 2328048 w 2824723"/>
              <a:gd name="connsiteY11" fmla="*/ 1998856 h 4350186"/>
              <a:gd name="connsiteX12" fmla="*/ 2141386 w 2824723"/>
              <a:gd name="connsiteY12" fmla="*/ 2243547 h 4350186"/>
              <a:gd name="connsiteX13" fmla="*/ 1891309 w 2824723"/>
              <a:gd name="connsiteY13" fmla="*/ 2473488 h 4350186"/>
              <a:gd name="connsiteX14" fmla="*/ 1564569 w 2824723"/>
              <a:gd name="connsiteY14" fmla="*/ 2522639 h 4350186"/>
              <a:gd name="connsiteX15" fmla="*/ 1262728 w 2824723"/>
              <a:gd name="connsiteY15" fmla="*/ 2442740 h 4350186"/>
              <a:gd name="connsiteX16" fmla="*/ 1110721 w 2824723"/>
              <a:gd name="connsiteY16" fmla="*/ 2375833 h 4350186"/>
              <a:gd name="connsiteX17" fmla="*/ 1005275 w 2824723"/>
              <a:gd name="connsiteY17" fmla="*/ 2274064 h 4350186"/>
              <a:gd name="connsiteX18" fmla="*/ 893333 w 2824723"/>
              <a:gd name="connsiteY18" fmla="*/ 2276445 h 4350186"/>
              <a:gd name="connsiteX19" fmla="*/ 678536 w 2824723"/>
              <a:gd name="connsiteY19" fmla="*/ 2200013 h 4350186"/>
              <a:gd name="connsiteX20" fmla="*/ 538874 w 2824723"/>
              <a:gd name="connsiteY20" fmla="*/ 2168179 h 4350186"/>
              <a:gd name="connsiteX21" fmla="*/ 361321 w 2824723"/>
              <a:gd name="connsiteY21" fmla="*/ 2292028 h 4350186"/>
              <a:gd name="connsiteX22" fmla="*/ 247206 w 2824723"/>
              <a:gd name="connsiteY22" fmla="*/ 2487128 h 4350186"/>
              <a:gd name="connsiteX23" fmla="*/ 286184 w 2824723"/>
              <a:gd name="connsiteY23" fmla="*/ 2710157 h 4350186"/>
              <a:gd name="connsiteX24" fmla="*/ 463738 w 2824723"/>
              <a:gd name="connsiteY24" fmla="*/ 2833357 h 4350186"/>
              <a:gd name="connsiteX25" fmla="*/ 685679 w 2824723"/>
              <a:gd name="connsiteY25" fmla="*/ 2851113 h 4350186"/>
              <a:gd name="connsiteX26" fmla="*/ 889218 w 2824723"/>
              <a:gd name="connsiteY26" fmla="*/ 2738731 h 4350186"/>
              <a:gd name="connsiteX27" fmla="*/ 1094052 w 2824723"/>
              <a:gd name="connsiteY27" fmla="*/ 2549272 h 4350186"/>
              <a:gd name="connsiteX28" fmla="*/ 1262728 w 2824723"/>
              <a:gd name="connsiteY28" fmla="*/ 2460495 h 4350186"/>
              <a:gd name="connsiteX29" fmla="*/ 1359296 w 2824723"/>
              <a:gd name="connsiteY29" fmla="*/ 2479984 h 4350186"/>
              <a:gd name="connsiteX30" fmla="*/ 1529058 w 2824723"/>
              <a:gd name="connsiteY30" fmla="*/ 2513761 h 4350186"/>
              <a:gd name="connsiteX31" fmla="*/ 1822021 w 2824723"/>
              <a:gd name="connsiteY31" fmla="*/ 2504884 h 4350186"/>
              <a:gd name="connsiteX32" fmla="*/ 2022738 w 2824723"/>
              <a:gd name="connsiteY32" fmla="*/ 2387739 h 4350186"/>
              <a:gd name="connsiteX33" fmla="*/ 2156552 w 2824723"/>
              <a:gd name="connsiteY33" fmla="*/ 2385358 h 4350186"/>
              <a:gd name="connsiteX34" fmla="*/ 2385429 w 2824723"/>
              <a:gd name="connsiteY34" fmla="*/ 2487128 h 4350186"/>
              <a:gd name="connsiteX35" fmla="*/ 2478969 w 2824723"/>
              <a:gd name="connsiteY35" fmla="*/ 2700192 h 4350186"/>
              <a:gd name="connsiteX36" fmla="*/ 2487846 w 2824723"/>
              <a:gd name="connsiteY36" fmla="*/ 2913256 h 4350186"/>
              <a:gd name="connsiteX37" fmla="*/ 2505602 w 2824723"/>
              <a:gd name="connsiteY37" fmla="*/ 3046421 h 4350186"/>
              <a:gd name="connsiteX38" fmla="*/ 2498019 w 2824723"/>
              <a:gd name="connsiteY38" fmla="*/ 3206219 h 4350186"/>
              <a:gd name="connsiteX39" fmla="*/ 2503868 w 2824723"/>
              <a:gd name="connsiteY39" fmla="*/ 3376629 h 4350186"/>
              <a:gd name="connsiteX40" fmla="*/ 2485025 w 2824723"/>
              <a:gd name="connsiteY40" fmla="*/ 3502211 h 4350186"/>
              <a:gd name="connsiteX41" fmla="*/ 2487846 w 2824723"/>
              <a:gd name="connsiteY41" fmla="*/ 3667858 h 4350186"/>
              <a:gd name="connsiteX42" fmla="*/ 2519242 w 2824723"/>
              <a:gd name="connsiteY42" fmla="*/ 3892389 h 4350186"/>
              <a:gd name="connsiteX43" fmla="*/ 2443458 w 2824723"/>
              <a:gd name="connsiteY43" fmla="*/ 4111742 h 4350186"/>
              <a:gd name="connsiteX44" fmla="*/ 2230394 w 2824723"/>
              <a:gd name="connsiteY44" fmla="*/ 4305964 h 4350186"/>
              <a:gd name="connsiteX45" fmla="*/ 1935050 w 2824723"/>
              <a:gd name="connsiteY45" fmla="*/ 4343856 h 4350186"/>
              <a:gd name="connsiteX46" fmla="*/ 1671101 w 2824723"/>
              <a:gd name="connsiteY46" fmla="*/ 4209396 h 4350186"/>
              <a:gd name="connsiteX47" fmla="*/ 1529058 w 2824723"/>
              <a:gd name="connsiteY47" fmla="*/ 3934188 h 4350186"/>
              <a:gd name="connsiteX48" fmla="*/ 1553310 w 2824723"/>
              <a:gd name="connsiteY48" fmla="*/ 3676736 h 4350186"/>
              <a:gd name="connsiteX49" fmla="*/ 1642087 w 2824723"/>
              <a:gd name="connsiteY49" fmla="*/ 3504593 h 4350186"/>
              <a:gd name="connsiteX50" fmla="*/ 1792359 w 2824723"/>
              <a:gd name="connsiteY50" fmla="*/ 3328980 h 4350186"/>
              <a:gd name="connsiteX51" fmla="*/ 1946308 w 2824723"/>
              <a:gd name="connsiteY51" fmla="*/ 3135198 h 4350186"/>
              <a:gd name="connsiteX52" fmla="*/ 1955186 w 2824723"/>
              <a:gd name="connsiteY52" fmla="*/ 2957645 h 4350186"/>
              <a:gd name="connsiteX53" fmla="*/ 1981819 w 2824723"/>
              <a:gd name="connsiteY53" fmla="*/ 2814724 h 4350186"/>
              <a:gd name="connsiteX54" fmla="*/ 2061718 w 2824723"/>
              <a:gd name="connsiteY54" fmla="*/ 2682437 h 4350186"/>
              <a:gd name="connsiteX55" fmla="*/ 2093114 w 2824723"/>
              <a:gd name="connsiteY55" fmla="*/ 2615739 h 4350186"/>
              <a:gd name="connsiteX56" fmla="*/ 2043963 w 2824723"/>
              <a:gd name="connsiteY56" fmla="*/ 2700192 h 4350186"/>
              <a:gd name="connsiteX57" fmla="*/ 1963416 w 2824723"/>
              <a:gd name="connsiteY57" fmla="*/ 2677235 h 4350186"/>
              <a:gd name="connsiteX58" fmla="*/ 1808589 w 2824723"/>
              <a:gd name="connsiteY58" fmla="*/ 2644545 h 4350186"/>
              <a:gd name="connsiteX59" fmla="*/ 1488137 w 2824723"/>
              <a:gd name="connsiteY59" fmla="*/ 2645840 h 4350186"/>
              <a:gd name="connsiteX60" fmla="*/ 1167454 w 2824723"/>
              <a:gd name="connsiteY60" fmla="*/ 2819925 h 4350186"/>
              <a:gd name="connsiteX61" fmla="*/ 1036671 w 2824723"/>
              <a:gd name="connsiteY61" fmla="*/ 2958939 h 4350186"/>
              <a:gd name="connsiteX62" fmla="*/ 809967 w 2824723"/>
              <a:gd name="connsiteY62" fmla="*/ 3090810 h 4350186"/>
              <a:gd name="connsiteX63" fmla="*/ 508126 w 2824723"/>
              <a:gd name="connsiteY63" fmla="*/ 3117443 h 4350186"/>
              <a:gd name="connsiteX64" fmla="*/ 182682 w 2824723"/>
              <a:gd name="connsiteY64" fmla="*/ 2996185 h 4350186"/>
              <a:gd name="connsiteX65" fmla="*/ 23530 w 2824723"/>
              <a:gd name="connsiteY65" fmla="*/ 2790911 h 4350186"/>
              <a:gd name="connsiteX66" fmla="*/ 2099 w 2824723"/>
              <a:gd name="connsiteY66" fmla="*/ 2531517 h 4350186"/>
              <a:gd name="connsiteX67" fmla="*/ 36315 w 2824723"/>
              <a:gd name="connsiteY67" fmla="*/ 2251755 h 4350186"/>
              <a:gd name="connsiteX68" fmla="*/ 185063 w 2824723"/>
              <a:gd name="connsiteY68" fmla="*/ 2045626 h 4350186"/>
              <a:gd name="connsiteX69" fmla="*/ 379307 w 2824723"/>
              <a:gd name="connsiteY69" fmla="*/ 1927396 h 4350186"/>
              <a:gd name="connsiteX70" fmla="*/ 536076 w 2824723"/>
              <a:gd name="connsiteY70" fmla="*/ 1910103 h 4350186"/>
              <a:gd name="connsiteX71" fmla="*/ 675715 w 2824723"/>
              <a:gd name="connsiteY71" fmla="*/ 1876303 h 4350186"/>
              <a:gd name="connsiteX72" fmla="*/ 880988 w 2824723"/>
              <a:gd name="connsiteY72" fmla="*/ 1883447 h 4350186"/>
              <a:gd name="connsiteX73" fmla="*/ 1076297 w 2824723"/>
              <a:gd name="connsiteY73" fmla="*/ 1927835 h 4350186"/>
              <a:gd name="connsiteX74" fmla="*/ 1224396 w 2824723"/>
              <a:gd name="connsiteY74" fmla="*/ 1863310 h 4350186"/>
              <a:gd name="connsiteX75" fmla="*/ 1413648 w 2824723"/>
              <a:gd name="connsiteY75" fmla="*/ 1688138 h 4350186"/>
              <a:gd name="connsiteX76" fmla="*/ 1591202 w 2824723"/>
              <a:gd name="connsiteY76" fmla="*/ 1466196 h 4350186"/>
              <a:gd name="connsiteX77" fmla="*/ 1786510 w 2824723"/>
              <a:gd name="connsiteY77" fmla="*/ 1137722 h 4350186"/>
              <a:gd name="connsiteX78" fmla="*/ 1848654 w 2824723"/>
              <a:gd name="connsiteY78" fmla="*/ 889148 h 4350186"/>
              <a:gd name="connsiteX79" fmla="*/ 1804266 w 2824723"/>
              <a:gd name="connsiteY79" fmla="*/ 693839 h 4350186"/>
              <a:gd name="connsiteX80" fmla="*/ 1751000 w 2824723"/>
              <a:gd name="connsiteY80" fmla="*/ 436386 h 4350186"/>
              <a:gd name="connsiteX81" fmla="*/ 1724367 w 2824723"/>
              <a:gd name="connsiteY81" fmla="*/ 178934 h 4350186"/>
              <a:gd name="connsiteX82" fmla="*/ 1813143 w 2824723"/>
              <a:gd name="connsiteY82" fmla="*/ 28014 h 4350186"/>
              <a:gd name="connsiteX83" fmla="*/ 1955186 w 2824723"/>
              <a:gd name="connsiteY83" fmla="*/ 10258 h 4350186"/>
              <a:gd name="connsiteX84" fmla="*/ 2015388 w 2824723"/>
              <a:gd name="connsiteY84" fmla="*/ 114848 h 4350186"/>
              <a:gd name="connsiteX85" fmla="*/ 2008892 w 2824723"/>
              <a:gd name="connsiteY85" fmla="*/ 217913 h 4350186"/>
              <a:gd name="connsiteX0" fmla="*/ 2008892 w 2824723"/>
              <a:gd name="connsiteY0" fmla="*/ 217913 h 4350186"/>
              <a:gd name="connsiteX1" fmla="*/ 2008452 w 2824723"/>
              <a:gd name="connsiteY1" fmla="*/ 436386 h 4350186"/>
              <a:gd name="connsiteX2" fmla="*/ 2050460 w 2824723"/>
              <a:gd name="connsiteY2" fmla="*/ 645775 h 4350186"/>
              <a:gd name="connsiteX3" fmla="*/ 2088351 w 2824723"/>
              <a:gd name="connsiteY3" fmla="*/ 711594 h 4350186"/>
              <a:gd name="connsiteX4" fmla="*/ 2212639 w 2824723"/>
              <a:gd name="connsiteY4" fmla="*/ 667206 h 4350186"/>
              <a:gd name="connsiteX5" fmla="*/ 2415090 w 2824723"/>
              <a:gd name="connsiteY5" fmla="*/ 639926 h 4350186"/>
              <a:gd name="connsiteX6" fmla="*/ 2650025 w 2824723"/>
              <a:gd name="connsiteY6" fmla="*/ 752515 h 4350186"/>
              <a:gd name="connsiteX7" fmla="*/ 2800946 w 2824723"/>
              <a:gd name="connsiteY7" fmla="*/ 1016903 h 4350186"/>
              <a:gd name="connsiteX8" fmla="*/ 2807442 w 2824723"/>
              <a:gd name="connsiteY8" fmla="*/ 1341909 h 4350186"/>
              <a:gd name="connsiteX9" fmla="*/ 2635530 w 2824723"/>
              <a:gd name="connsiteY9" fmla="*/ 1659541 h 4350186"/>
              <a:gd name="connsiteX10" fmla="*/ 2447574 w 2824723"/>
              <a:gd name="connsiteY10" fmla="*/ 1832123 h 4350186"/>
              <a:gd name="connsiteX11" fmla="*/ 2328048 w 2824723"/>
              <a:gd name="connsiteY11" fmla="*/ 1998856 h 4350186"/>
              <a:gd name="connsiteX12" fmla="*/ 2141386 w 2824723"/>
              <a:gd name="connsiteY12" fmla="*/ 2243547 h 4350186"/>
              <a:gd name="connsiteX13" fmla="*/ 1891309 w 2824723"/>
              <a:gd name="connsiteY13" fmla="*/ 2473488 h 4350186"/>
              <a:gd name="connsiteX14" fmla="*/ 1564569 w 2824723"/>
              <a:gd name="connsiteY14" fmla="*/ 2522639 h 4350186"/>
              <a:gd name="connsiteX15" fmla="*/ 1262728 w 2824723"/>
              <a:gd name="connsiteY15" fmla="*/ 2442740 h 4350186"/>
              <a:gd name="connsiteX16" fmla="*/ 1110721 w 2824723"/>
              <a:gd name="connsiteY16" fmla="*/ 2375833 h 4350186"/>
              <a:gd name="connsiteX17" fmla="*/ 1005275 w 2824723"/>
              <a:gd name="connsiteY17" fmla="*/ 2274064 h 4350186"/>
              <a:gd name="connsiteX18" fmla="*/ 893333 w 2824723"/>
              <a:gd name="connsiteY18" fmla="*/ 2276445 h 4350186"/>
              <a:gd name="connsiteX19" fmla="*/ 678536 w 2824723"/>
              <a:gd name="connsiteY19" fmla="*/ 2200013 h 4350186"/>
              <a:gd name="connsiteX20" fmla="*/ 538874 w 2824723"/>
              <a:gd name="connsiteY20" fmla="*/ 2168179 h 4350186"/>
              <a:gd name="connsiteX21" fmla="*/ 361321 w 2824723"/>
              <a:gd name="connsiteY21" fmla="*/ 2292028 h 4350186"/>
              <a:gd name="connsiteX22" fmla="*/ 247206 w 2824723"/>
              <a:gd name="connsiteY22" fmla="*/ 2487128 h 4350186"/>
              <a:gd name="connsiteX23" fmla="*/ 286184 w 2824723"/>
              <a:gd name="connsiteY23" fmla="*/ 2710157 h 4350186"/>
              <a:gd name="connsiteX24" fmla="*/ 463738 w 2824723"/>
              <a:gd name="connsiteY24" fmla="*/ 2833357 h 4350186"/>
              <a:gd name="connsiteX25" fmla="*/ 685679 w 2824723"/>
              <a:gd name="connsiteY25" fmla="*/ 2851113 h 4350186"/>
              <a:gd name="connsiteX26" fmla="*/ 889218 w 2824723"/>
              <a:gd name="connsiteY26" fmla="*/ 2738731 h 4350186"/>
              <a:gd name="connsiteX27" fmla="*/ 1094052 w 2824723"/>
              <a:gd name="connsiteY27" fmla="*/ 2549272 h 4350186"/>
              <a:gd name="connsiteX28" fmla="*/ 1262728 w 2824723"/>
              <a:gd name="connsiteY28" fmla="*/ 2460495 h 4350186"/>
              <a:gd name="connsiteX29" fmla="*/ 1359296 w 2824723"/>
              <a:gd name="connsiteY29" fmla="*/ 2479984 h 4350186"/>
              <a:gd name="connsiteX30" fmla="*/ 1529058 w 2824723"/>
              <a:gd name="connsiteY30" fmla="*/ 2513761 h 4350186"/>
              <a:gd name="connsiteX31" fmla="*/ 1822021 w 2824723"/>
              <a:gd name="connsiteY31" fmla="*/ 2504884 h 4350186"/>
              <a:gd name="connsiteX32" fmla="*/ 2022738 w 2824723"/>
              <a:gd name="connsiteY32" fmla="*/ 2387739 h 4350186"/>
              <a:gd name="connsiteX33" fmla="*/ 2156552 w 2824723"/>
              <a:gd name="connsiteY33" fmla="*/ 2385358 h 4350186"/>
              <a:gd name="connsiteX34" fmla="*/ 2385429 w 2824723"/>
              <a:gd name="connsiteY34" fmla="*/ 2487128 h 4350186"/>
              <a:gd name="connsiteX35" fmla="*/ 2478969 w 2824723"/>
              <a:gd name="connsiteY35" fmla="*/ 2700192 h 4350186"/>
              <a:gd name="connsiteX36" fmla="*/ 2487846 w 2824723"/>
              <a:gd name="connsiteY36" fmla="*/ 2913256 h 4350186"/>
              <a:gd name="connsiteX37" fmla="*/ 2505602 w 2824723"/>
              <a:gd name="connsiteY37" fmla="*/ 3046421 h 4350186"/>
              <a:gd name="connsiteX38" fmla="*/ 2498019 w 2824723"/>
              <a:gd name="connsiteY38" fmla="*/ 3206219 h 4350186"/>
              <a:gd name="connsiteX39" fmla="*/ 2503868 w 2824723"/>
              <a:gd name="connsiteY39" fmla="*/ 3376629 h 4350186"/>
              <a:gd name="connsiteX40" fmla="*/ 2485025 w 2824723"/>
              <a:gd name="connsiteY40" fmla="*/ 3502211 h 4350186"/>
              <a:gd name="connsiteX41" fmla="*/ 2487846 w 2824723"/>
              <a:gd name="connsiteY41" fmla="*/ 3667858 h 4350186"/>
              <a:gd name="connsiteX42" fmla="*/ 2519242 w 2824723"/>
              <a:gd name="connsiteY42" fmla="*/ 3892389 h 4350186"/>
              <a:gd name="connsiteX43" fmla="*/ 2443458 w 2824723"/>
              <a:gd name="connsiteY43" fmla="*/ 4111742 h 4350186"/>
              <a:gd name="connsiteX44" fmla="*/ 2230394 w 2824723"/>
              <a:gd name="connsiteY44" fmla="*/ 4305964 h 4350186"/>
              <a:gd name="connsiteX45" fmla="*/ 1935050 w 2824723"/>
              <a:gd name="connsiteY45" fmla="*/ 4343856 h 4350186"/>
              <a:gd name="connsiteX46" fmla="*/ 1671101 w 2824723"/>
              <a:gd name="connsiteY46" fmla="*/ 4209396 h 4350186"/>
              <a:gd name="connsiteX47" fmla="*/ 1529058 w 2824723"/>
              <a:gd name="connsiteY47" fmla="*/ 3934188 h 4350186"/>
              <a:gd name="connsiteX48" fmla="*/ 1553310 w 2824723"/>
              <a:gd name="connsiteY48" fmla="*/ 3676736 h 4350186"/>
              <a:gd name="connsiteX49" fmla="*/ 1642087 w 2824723"/>
              <a:gd name="connsiteY49" fmla="*/ 3504593 h 4350186"/>
              <a:gd name="connsiteX50" fmla="*/ 1792359 w 2824723"/>
              <a:gd name="connsiteY50" fmla="*/ 3328980 h 4350186"/>
              <a:gd name="connsiteX51" fmla="*/ 1946308 w 2824723"/>
              <a:gd name="connsiteY51" fmla="*/ 3135198 h 4350186"/>
              <a:gd name="connsiteX52" fmla="*/ 1955186 w 2824723"/>
              <a:gd name="connsiteY52" fmla="*/ 2957645 h 4350186"/>
              <a:gd name="connsiteX53" fmla="*/ 1981819 w 2824723"/>
              <a:gd name="connsiteY53" fmla="*/ 2814724 h 4350186"/>
              <a:gd name="connsiteX54" fmla="*/ 2061718 w 2824723"/>
              <a:gd name="connsiteY54" fmla="*/ 2682437 h 4350186"/>
              <a:gd name="connsiteX55" fmla="*/ 2093114 w 2824723"/>
              <a:gd name="connsiteY55" fmla="*/ 2615739 h 4350186"/>
              <a:gd name="connsiteX56" fmla="*/ 2043963 w 2824723"/>
              <a:gd name="connsiteY56" fmla="*/ 2700192 h 4350186"/>
              <a:gd name="connsiteX57" fmla="*/ 1963416 w 2824723"/>
              <a:gd name="connsiteY57" fmla="*/ 2677235 h 4350186"/>
              <a:gd name="connsiteX58" fmla="*/ 1808589 w 2824723"/>
              <a:gd name="connsiteY58" fmla="*/ 2644545 h 4350186"/>
              <a:gd name="connsiteX59" fmla="*/ 1488137 w 2824723"/>
              <a:gd name="connsiteY59" fmla="*/ 2645840 h 4350186"/>
              <a:gd name="connsiteX60" fmla="*/ 1167454 w 2824723"/>
              <a:gd name="connsiteY60" fmla="*/ 2819925 h 4350186"/>
              <a:gd name="connsiteX61" fmla="*/ 1036671 w 2824723"/>
              <a:gd name="connsiteY61" fmla="*/ 2958939 h 4350186"/>
              <a:gd name="connsiteX62" fmla="*/ 809967 w 2824723"/>
              <a:gd name="connsiteY62" fmla="*/ 3090810 h 4350186"/>
              <a:gd name="connsiteX63" fmla="*/ 508126 w 2824723"/>
              <a:gd name="connsiteY63" fmla="*/ 3117443 h 4350186"/>
              <a:gd name="connsiteX64" fmla="*/ 182682 w 2824723"/>
              <a:gd name="connsiteY64" fmla="*/ 2996185 h 4350186"/>
              <a:gd name="connsiteX65" fmla="*/ 23530 w 2824723"/>
              <a:gd name="connsiteY65" fmla="*/ 2790911 h 4350186"/>
              <a:gd name="connsiteX66" fmla="*/ 2099 w 2824723"/>
              <a:gd name="connsiteY66" fmla="*/ 2531517 h 4350186"/>
              <a:gd name="connsiteX67" fmla="*/ 36315 w 2824723"/>
              <a:gd name="connsiteY67" fmla="*/ 2251755 h 4350186"/>
              <a:gd name="connsiteX68" fmla="*/ 185063 w 2824723"/>
              <a:gd name="connsiteY68" fmla="*/ 2045626 h 4350186"/>
              <a:gd name="connsiteX69" fmla="*/ 379307 w 2824723"/>
              <a:gd name="connsiteY69" fmla="*/ 1927396 h 4350186"/>
              <a:gd name="connsiteX70" fmla="*/ 536076 w 2824723"/>
              <a:gd name="connsiteY70" fmla="*/ 1910103 h 4350186"/>
              <a:gd name="connsiteX71" fmla="*/ 675715 w 2824723"/>
              <a:gd name="connsiteY71" fmla="*/ 1876303 h 4350186"/>
              <a:gd name="connsiteX72" fmla="*/ 880988 w 2824723"/>
              <a:gd name="connsiteY72" fmla="*/ 1883447 h 4350186"/>
              <a:gd name="connsiteX73" fmla="*/ 1076297 w 2824723"/>
              <a:gd name="connsiteY73" fmla="*/ 1927835 h 4350186"/>
              <a:gd name="connsiteX74" fmla="*/ 1224396 w 2824723"/>
              <a:gd name="connsiteY74" fmla="*/ 1863310 h 4350186"/>
              <a:gd name="connsiteX75" fmla="*/ 1413648 w 2824723"/>
              <a:gd name="connsiteY75" fmla="*/ 1688138 h 4350186"/>
              <a:gd name="connsiteX76" fmla="*/ 1591202 w 2824723"/>
              <a:gd name="connsiteY76" fmla="*/ 1466196 h 4350186"/>
              <a:gd name="connsiteX77" fmla="*/ 1786510 w 2824723"/>
              <a:gd name="connsiteY77" fmla="*/ 1137722 h 4350186"/>
              <a:gd name="connsiteX78" fmla="*/ 1848654 w 2824723"/>
              <a:gd name="connsiteY78" fmla="*/ 889148 h 4350186"/>
              <a:gd name="connsiteX79" fmla="*/ 1804266 w 2824723"/>
              <a:gd name="connsiteY79" fmla="*/ 693839 h 4350186"/>
              <a:gd name="connsiteX80" fmla="*/ 1751000 w 2824723"/>
              <a:gd name="connsiteY80" fmla="*/ 436386 h 4350186"/>
              <a:gd name="connsiteX81" fmla="*/ 1724367 w 2824723"/>
              <a:gd name="connsiteY81" fmla="*/ 178934 h 4350186"/>
              <a:gd name="connsiteX82" fmla="*/ 1813143 w 2824723"/>
              <a:gd name="connsiteY82" fmla="*/ 28014 h 4350186"/>
              <a:gd name="connsiteX83" fmla="*/ 1955186 w 2824723"/>
              <a:gd name="connsiteY83" fmla="*/ 10258 h 4350186"/>
              <a:gd name="connsiteX84" fmla="*/ 1998719 w 2824723"/>
              <a:gd name="connsiteY84" fmla="*/ 91036 h 4350186"/>
              <a:gd name="connsiteX85" fmla="*/ 2008892 w 2824723"/>
              <a:gd name="connsiteY85" fmla="*/ 217913 h 4350186"/>
              <a:gd name="connsiteX0" fmla="*/ 2008892 w 2824723"/>
              <a:gd name="connsiteY0" fmla="*/ 219708 h 4351981"/>
              <a:gd name="connsiteX1" fmla="*/ 2008452 w 2824723"/>
              <a:gd name="connsiteY1" fmla="*/ 438181 h 4351981"/>
              <a:gd name="connsiteX2" fmla="*/ 2050460 w 2824723"/>
              <a:gd name="connsiteY2" fmla="*/ 647570 h 4351981"/>
              <a:gd name="connsiteX3" fmla="*/ 2088351 w 2824723"/>
              <a:gd name="connsiteY3" fmla="*/ 713389 h 4351981"/>
              <a:gd name="connsiteX4" fmla="*/ 2212639 w 2824723"/>
              <a:gd name="connsiteY4" fmla="*/ 669001 h 4351981"/>
              <a:gd name="connsiteX5" fmla="*/ 2415090 w 2824723"/>
              <a:gd name="connsiteY5" fmla="*/ 641721 h 4351981"/>
              <a:gd name="connsiteX6" fmla="*/ 2650025 w 2824723"/>
              <a:gd name="connsiteY6" fmla="*/ 754310 h 4351981"/>
              <a:gd name="connsiteX7" fmla="*/ 2800946 w 2824723"/>
              <a:gd name="connsiteY7" fmla="*/ 1018698 h 4351981"/>
              <a:gd name="connsiteX8" fmla="*/ 2807442 w 2824723"/>
              <a:gd name="connsiteY8" fmla="*/ 1343704 h 4351981"/>
              <a:gd name="connsiteX9" fmla="*/ 2635530 w 2824723"/>
              <a:gd name="connsiteY9" fmla="*/ 1661336 h 4351981"/>
              <a:gd name="connsiteX10" fmla="*/ 2447574 w 2824723"/>
              <a:gd name="connsiteY10" fmla="*/ 1833918 h 4351981"/>
              <a:gd name="connsiteX11" fmla="*/ 2328048 w 2824723"/>
              <a:gd name="connsiteY11" fmla="*/ 2000651 h 4351981"/>
              <a:gd name="connsiteX12" fmla="*/ 2141386 w 2824723"/>
              <a:gd name="connsiteY12" fmla="*/ 2245342 h 4351981"/>
              <a:gd name="connsiteX13" fmla="*/ 1891309 w 2824723"/>
              <a:gd name="connsiteY13" fmla="*/ 2475283 h 4351981"/>
              <a:gd name="connsiteX14" fmla="*/ 1564569 w 2824723"/>
              <a:gd name="connsiteY14" fmla="*/ 2524434 h 4351981"/>
              <a:gd name="connsiteX15" fmla="*/ 1262728 w 2824723"/>
              <a:gd name="connsiteY15" fmla="*/ 2444535 h 4351981"/>
              <a:gd name="connsiteX16" fmla="*/ 1110721 w 2824723"/>
              <a:gd name="connsiteY16" fmla="*/ 2377628 h 4351981"/>
              <a:gd name="connsiteX17" fmla="*/ 1005275 w 2824723"/>
              <a:gd name="connsiteY17" fmla="*/ 2275859 h 4351981"/>
              <a:gd name="connsiteX18" fmla="*/ 893333 w 2824723"/>
              <a:gd name="connsiteY18" fmla="*/ 2278240 h 4351981"/>
              <a:gd name="connsiteX19" fmla="*/ 678536 w 2824723"/>
              <a:gd name="connsiteY19" fmla="*/ 2201808 h 4351981"/>
              <a:gd name="connsiteX20" fmla="*/ 538874 w 2824723"/>
              <a:gd name="connsiteY20" fmla="*/ 2169974 h 4351981"/>
              <a:gd name="connsiteX21" fmla="*/ 361321 w 2824723"/>
              <a:gd name="connsiteY21" fmla="*/ 2293823 h 4351981"/>
              <a:gd name="connsiteX22" fmla="*/ 247206 w 2824723"/>
              <a:gd name="connsiteY22" fmla="*/ 2488923 h 4351981"/>
              <a:gd name="connsiteX23" fmla="*/ 286184 w 2824723"/>
              <a:gd name="connsiteY23" fmla="*/ 2711952 h 4351981"/>
              <a:gd name="connsiteX24" fmla="*/ 463738 w 2824723"/>
              <a:gd name="connsiteY24" fmla="*/ 2835152 h 4351981"/>
              <a:gd name="connsiteX25" fmla="*/ 685679 w 2824723"/>
              <a:gd name="connsiteY25" fmla="*/ 2852908 h 4351981"/>
              <a:gd name="connsiteX26" fmla="*/ 889218 w 2824723"/>
              <a:gd name="connsiteY26" fmla="*/ 2740526 h 4351981"/>
              <a:gd name="connsiteX27" fmla="*/ 1094052 w 2824723"/>
              <a:gd name="connsiteY27" fmla="*/ 2551067 h 4351981"/>
              <a:gd name="connsiteX28" fmla="*/ 1262728 w 2824723"/>
              <a:gd name="connsiteY28" fmla="*/ 2462290 h 4351981"/>
              <a:gd name="connsiteX29" fmla="*/ 1359296 w 2824723"/>
              <a:gd name="connsiteY29" fmla="*/ 2481779 h 4351981"/>
              <a:gd name="connsiteX30" fmla="*/ 1529058 w 2824723"/>
              <a:gd name="connsiteY30" fmla="*/ 2515556 h 4351981"/>
              <a:gd name="connsiteX31" fmla="*/ 1822021 w 2824723"/>
              <a:gd name="connsiteY31" fmla="*/ 2506679 h 4351981"/>
              <a:gd name="connsiteX32" fmla="*/ 2022738 w 2824723"/>
              <a:gd name="connsiteY32" fmla="*/ 2389534 h 4351981"/>
              <a:gd name="connsiteX33" fmla="*/ 2156552 w 2824723"/>
              <a:gd name="connsiteY33" fmla="*/ 2387153 h 4351981"/>
              <a:gd name="connsiteX34" fmla="*/ 2385429 w 2824723"/>
              <a:gd name="connsiteY34" fmla="*/ 2488923 h 4351981"/>
              <a:gd name="connsiteX35" fmla="*/ 2478969 w 2824723"/>
              <a:gd name="connsiteY35" fmla="*/ 2701987 h 4351981"/>
              <a:gd name="connsiteX36" fmla="*/ 2487846 w 2824723"/>
              <a:gd name="connsiteY36" fmla="*/ 2915051 h 4351981"/>
              <a:gd name="connsiteX37" fmla="*/ 2505602 w 2824723"/>
              <a:gd name="connsiteY37" fmla="*/ 3048216 h 4351981"/>
              <a:gd name="connsiteX38" fmla="*/ 2498019 w 2824723"/>
              <a:gd name="connsiteY38" fmla="*/ 3208014 h 4351981"/>
              <a:gd name="connsiteX39" fmla="*/ 2503868 w 2824723"/>
              <a:gd name="connsiteY39" fmla="*/ 3378424 h 4351981"/>
              <a:gd name="connsiteX40" fmla="*/ 2485025 w 2824723"/>
              <a:gd name="connsiteY40" fmla="*/ 3504006 h 4351981"/>
              <a:gd name="connsiteX41" fmla="*/ 2487846 w 2824723"/>
              <a:gd name="connsiteY41" fmla="*/ 3669653 h 4351981"/>
              <a:gd name="connsiteX42" fmla="*/ 2519242 w 2824723"/>
              <a:gd name="connsiteY42" fmla="*/ 3894184 h 4351981"/>
              <a:gd name="connsiteX43" fmla="*/ 2443458 w 2824723"/>
              <a:gd name="connsiteY43" fmla="*/ 4113537 h 4351981"/>
              <a:gd name="connsiteX44" fmla="*/ 2230394 w 2824723"/>
              <a:gd name="connsiteY44" fmla="*/ 4307759 h 4351981"/>
              <a:gd name="connsiteX45" fmla="*/ 1935050 w 2824723"/>
              <a:gd name="connsiteY45" fmla="*/ 4345651 h 4351981"/>
              <a:gd name="connsiteX46" fmla="*/ 1671101 w 2824723"/>
              <a:gd name="connsiteY46" fmla="*/ 4211191 h 4351981"/>
              <a:gd name="connsiteX47" fmla="*/ 1529058 w 2824723"/>
              <a:gd name="connsiteY47" fmla="*/ 3935983 h 4351981"/>
              <a:gd name="connsiteX48" fmla="*/ 1553310 w 2824723"/>
              <a:gd name="connsiteY48" fmla="*/ 3678531 h 4351981"/>
              <a:gd name="connsiteX49" fmla="*/ 1642087 w 2824723"/>
              <a:gd name="connsiteY49" fmla="*/ 3506388 h 4351981"/>
              <a:gd name="connsiteX50" fmla="*/ 1792359 w 2824723"/>
              <a:gd name="connsiteY50" fmla="*/ 3330775 h 4351981"/>
              <a:gd name="connsiteX51" fmla="*/ 1946308 w 2824723"/>
              <a:gd name="connsiteY51" fmla="*/ 3136993 h 4351981"/>
              <a:gd name="connsiteX52" fmla="*/ 1955186 w 2824723"/>
              <a:gd name="connsiteY52" fmla="*/ 2959440 h 4351981"/>
              <a:gd name="connsiteX53" fmla="*/ 1981819 w 2824723"/>
              <a:gd name="connsiteY53" fmla="*/ 2816519 h 4351981"/>
              <a:gd name="connsiteX54" fmla="*/ 2061718 w 2824723"/>
              <a:gd name="connsiteY54" fmla="*/ 2684232 h 4351981"/>
              <a:gd name="connsiteX55" fmla="*/ 2093114 w 2824723"/>
              <a:gd name="connsiteY55" fmla="*/ 2617534 h 4351981"/>
              <a:gd name="connsiteX56" fmla="*/ 2043963 w 2824723"/>
              <a:gd name="connsiteY56" fmla="*/ 2701987 h 4351981"/>
              <a:gd name="connsiteX57" fmla="*/ 1963416 w 2824723"/>
              <a:gd name="connsiteY57" fmla="*/ 2679030 h 4351981"/>
              <a:gd name="connsiteX58" fmla="*/ 1808589 w 2824723"/>
              <a:gd name="connsiteY58" fmla="*/ 2646340 h 4351981"/>
              <a:gd name="connsiteX59" fmla="*/ 1488137 w 2824723"/>
              <a:gd name="connsiteY59" fmla="*/ 2647635 h 4351981"/>
              <a:gd name="connsiteX60" fmla="*/ 1167454 w 2824723"/>
              <a:gd name="connsiteY60" fmla="*/ 2821720 h 4351981"/>
              <a:gd name="connsiteX61" fmla="*/ 1036671 w 2824723"/>
              <a:gd name="connsiteY61" fmla="*/ 2960734 h 4351981"/>
              <a:gd name="connsiteX62" fmla="*/ 809967 w 2824723"/>
              <a:gd name="connsiteY62" fmla="*/ 3092605 h 4351981"/>
              <a:gd name="connsiteX63" fmla="*/ 508126 w 2824723"/>
              <a:gd name="connsiteY63" fmla="*/ 3119238 h 4351981"/>
              <a:gd name="connsiteX64" fmla="*/ 182682 w 2824723"/>
              <a:gd name="connsiteY64" fmla="*/ 2997980 h 4351981"/>
              <a:gd name="connsiteX65" fmla="*/ 23530 w 2824723"/>
              <a:gd name="connsiteY65" fmla="*/ 2792706 h 4351981"/>
              <a:gd name="connsiteX66" fmla="*/ 2099 w 2824723"/>
              <a:gd name="connsiteY66" fmla="*/ 2533312 h 4351981"/>
              <a:gd name="connsiteX67" fmla="*/ 36315 w 2824723"/>
              <a:gd name="connsiteY67" fmla="*/ 2253550 h 4351981"/>
              <a:gd name="connsiteX68" fmla="*/ 185063 w 2824723"/>
              <a:gd name="connsiteY68" fmla="*/ 2047421 h 4351981"/>
              <a:gd name="connsiteX69" fmla="*/ 379307 w 2824723"/>
              <a:gd name="connsiteY69" fmla="*/ 1929191 h 4351981"/>
              <a:gd name="connsiteX70" fmla="*/ 536076 w 2824723"/>
              <a:gd name="connsiteY70" fmla="*/ 1911898 h 4351981"/>
              <a:gd name="connsiteX71" fmla="*/ 675715 w 2824723"/>
              <a:gd name="connsiteY71" fmla="*/ 1878098 h 4351981"/>
              <a:gd name="connsiteX72" fmla="*/ 880988 w 2824723"/>
              <a:gd name="connsiteY72" fmla="*/ 1885242 h 4351981"/>
              <a:gd name="connsiteX73" fmla="*/ 1076297 w 2824723"/>
              <a:gd name="connsiteY73" fmla="*/ 1929630 h 4351981"/>
              <a:gd name="connsiteX74" fmla="*/ 1224396 w 2824723"/>
              <a:gd name="connsiteY74" fmla="*/ 1865105 h 4351981"/>
              <a:gd name="connsiteX75" fmla="*/ 1413648 w 2824723"/>
              <a:gd name="connsiteY75" fmla="*/ 1689933 h 4351981"/>
              <a:gd name="connsiteX76" fmla="*/ 1591202 w 2824723"/>
              <a:gd name="connsiteY76" fmla="*/ 1467991 h 4351981"/>
              <a:gd name="connsiteX77" fmla="*/ 1786510 w 2824723"/>
              <a:gd name="connsiteY77" fmla="*/ 1139517 h 4351981"/>
              <a:gd name="connsiteX78" fmla="*/ 1848654 w 2824723"/>
              <a:gd name="connsiteY78" fmla="*/ 890943 h 4351981"/>
              <a:gd name="connsiteX79" fmla="*/ 1804266 w 2824723"/>
              <a:gd name="connsiteY79" fmla="*/ 695634 h 4351981"/>
              <a:gd name="connsiteX80" fmla="*/ 1751000 w 2824723"/>
              <a:gd name="connsiteY80" fmla="*/ 438181 h 4351981"/>
              <a:gd name="connsiteX81" fmla="*/ 1724367 w 2824723"/>
              <a:gd name="connsiteY81" fmla="*/ 180729 h 4351981"/>
              <a:gd name="connsiteX82" fmla="*/ 1813143 w 2824723"/>
              <a:gd name="connsiteY82" fmla="*/ 29809 h 4351981"/>
              <a:gd name="connsiteX83" fmla="*/ 1931374 w 2824723"/>
              <a:gd name="connsiteY83" fmla="*/ 9672 h 4351981"/>
              <a:gd name="connsiteX84" fmla="*/ 1998719 w 2824723"/>
              <a:gd name="connsiteY84" fmla="*/ 92831 h 4351981"/>
              <a:gd name="connsiteX85" fmla="*/ 2008892 w 2824723"/>
              <a:gd name="connsiteY85" fmla="*/ 219708 h 4351981"/>
              <a:gd name="connsiteX0" fmla="*/ 2008892 w 2824723"/>
              <a:gd name="connsiteY0" fmla="*/ 219708 h 4351981"/>
              <a:gd name="connsiteX1" fmla="*/ 2008452 w 2824723"/>
              <a:gd name="connsiteY1" fmla="*/ 438181 h 4351981"/>
              <a:gd name="connsiteX2" fmla="*/ 2050460 w 2824723"/>
              <a:gd name="connsiteY2" fmla="*/ 647570 h 4351981"/>
              <a:gd name="connsiteX3" fmla="*/ 2088351 w 2824723"/>
              <a:gd name="connsiteY3" fmla="*/ 713389 h 4351981"/>
              <a:gd name="connsiteX4" fmla="*/ 2212639 w 2824723"/>
              <a:gd name="connsiteY4" fmla="*/ 669001 h 4351981"/>
              <a:gd name="connsiteX5" fmla="*/ 2415090 w 2824723"/>
              <a:gd name="connsiteY5" fmla="*/ 641721 h 4351981"/>
              <a:gd name="connsiteX6" fmla="*/ 2650025 w 2824723"/>
              <a:gd name="connsiteY6" fmla="*/ 754310 h 4351981"/>
              <a:gd name="connsiteX7" fmla="*/ 2800946 w 2824723"/>
              <a:gd name="connsiteY7" fmla="*/ 1018698 h 4351981"/>
              <a:gd name="connsiteX8" fmla="*/ 2807442 w 2824723"/>
              <a:gd name="connsiteY8" fmla="*/ 1343704 h 4351981"/>
              <a:gd name="connsiteX9" fmla="*/ 2635530 w 2824723"/>
              <a:gd name="connsiteY9" fmla="*/ 1661336 h 4351981"/>
              <a:gd name="connsiteX10" fmla="*/ 2447574 w 2824723"/>
              <a:gd name="connsiteY10" fmla="*/ 1833918 h 4351981"/>
              <a:gd name="connsiteX11" fmla="*/ 2328048 w 2824723"/>
              <a:gd name="connsiteY11" fmla="*/ 2000651 h 4351981"/>
              <a:gd name="connsiteX12" fmla="*/ 2141386 w 2824723"/>
              <a:gd name="connsiteY12" fmla="*/ 2245342 h 4351981"/>
              <a:gd name="connsiteX13" fmla="*/ 1891309 w 2824723"/>
              <a:gd name="connsiteY13" fmla="*/ 2475283 h 4351981"/>
              <a:gd name="connsiteX14" fmla="*/ 1564569 w 2824723"/>
              <a:gd name="connsiteY14" fmla="*/ 2524434 h 4351981"/>
              <a:gd name="connsiteX15" fmla="*/ 1262728 w 2824723"/>
              <a:gd name="connsiteY15" fmla="*/ 2444535 h 4351981"/>
              <a:gd name="connsiteX16" fmla="*/ 1110721 w 2824723"/>
              <a:gd name="connsiteY16" fmla="*/ 2377628 h 4351981"/>
              <a:gd name="connsiteX17" fmla="*/ 1005275 w 2824723"/>
              <a:gd name="connsiteY17" fmla="*/ 2275859 h 4351981"/>
              <a:gd name="connsiteX18" fmla="*/ 893333 w 2824723"/>
              <a:gd name="connsiteY18" fmla="*/ 2278240 h 4351981"/>
              <a:gd name="connsiteX19" fmla="*/ 678536 w 2824723"/>
              <a:gd name="connsiteY19" fmla="*/ 2201808 h 4351981"/>
              <a:gd name="connsiteX20" fmla="*/ 538874 w 2824723"/>
              <a:gd name="connsiteY20" fmla="*/ 2169974 h 4351981"/>
              <a:gd name="connsiteX21" fmla="*/ 361321 w 2824723"/>
              <a:gd name="connsiteY21" fmla="*/ 2293823 h 4351981"/>
              <a:gd name="connsiteX22" fmla="*/ 247206 w 2824723"/>
              <a:gd name="connsiteY22" fmla="*/ 2488923 h 4351981"/>
              <a:gd name="connsiteX23" fmla="*/ 286184 w 2824723"/>
              <a:gd name="connsiteY23" fmla="*/ 2711952 h 4351981"/>
              <a:gd name="connsiteX24" fmla="*/ 463738 w 2824723"/>
              <a:gd name="connsiteY24" fmla="*/ 2835152 h 4351981"/>
              <a:gd name="connsiteX25" fmla="*/ 685679 w 2824723"/>
              <a:gd name="connsiteY25" fmla="*/ 2852908 h 4351981"/>
              <a:gd name="connsiteX26" fmla="*/ 889218 w 2824723"/>
              <a:gd name="connsiteY26" fmla="*/ 2740526 h 4351981"/>
              <a:gd name="connsiteX27" fmla="*/ 1094052 w 2824723"/>
              <a:gd name="connsiteY27" fmla="*/ 2551067 h 4351981"/>
              <a:gd name="connsiteX28" fmla="*/ 1262728 w 2824723"/>
              <a:gd name="connsiteY28" fmla="*/ 2462290 h 4351981"/>
              <a:gd name="connsiteX29" fmla="*/ 1359296 w 2824723"/>
              <a:gd name="connsiteY29" fmla="*/ 2481779 h 4351981"/>
              <a:gd name="connsiteX30" fmla="*/ 1529058 w 2824723"/>
              <a:gd name="connsiteY30" fmla="*/ 2515556 h 4351981"/>
              <a:gd name="connsiteX31" fmla="*/ 1822021 w 2824723"/>
              <a:gd name="connsiteY31" fmla="*/ 2506679 h 4351981"/>
              <a:gd name="connsiteX32" fmla="*/ 2022738 w 2824723"/>
              <a:gd name="connsiteY32" fmla="*/ 2389534 h 4351981"/>
              <a:gd name="connsiteX33" fmla="*/ 2156552 w 2824723"/>
              <a:gd name="connsiteY33" fmla="*/ 2387153 h 4351981"/>
              <a:gd name="connsiteX34" fmla="*/ 2385429 w 2824723"/>
              <a:gd name="connsiteY34" fmla="*/ 2488923 h 4351981"/>
              <a:gd name="connsiteX35" fmla="*/ 2478969 w 2824723"/>
              <a:gd name="connsiteY35" fmla="*/ 2701987 h 4351981"/>
              <a:gd name="connsiteX36" fmla="*/ 2487846 w 2824723"/>
              <a:gd name="connsiteY36" fmla="*/ 2915051 h 4351981"/>
              <a:gd name="connsiteX37" fmla="*/ 2505602 w 2824723"/>
              <a:gd name="connsiteY37" fmla="*/ 3048216 h 4351981"/>
              <a:gd name="connsiteX38" fmla="*/ 2498019 w 2824723"/>
              <a:gd name="connsiteY38" fmla="*/ 3208014 h 4351981"/>
              <a:gd name="connsiteX39" fmla="*/ 2503868 w 2824723"/>
              <a:gd name="connsiteY39" fmla="*/ 3378424 h 4351981"/>
              <a:gd name="connsiteX40" fmla="*/ 2485025 w 2824723"/>
              <a:gd name="connsiteY40" fmla="*/ 3504006 h 4351981"/>
              <a:gd name="connsiteX41" fmla="*/ 2487846 w 2824723"/>
              <a:gd name="connsiteY41" fmla="*/ 3669653 h 4351981"/>
              <a:gd name="connsiteX42" fmla="*/ 2519242 w 2824723"/>
              <a:gd name="connsiteY42" fmla="*/ 3894184 h 4351981"/>
              <a:gd name="connsiteX43" fmla="*/ 2443458 w 2824723"/>
              <a:gd name="connsiteY43" fmla="*/ 4113537 h 4351981"/>
              <a:gd name="connsiteX44" fmla="*/ 2230394 w 2824723"/>
              <a:gd name="connsiteY44" fmla="*/ 4307759 h 4351981"/>
              <a:gd name="connsiteX45" fmla="*/ 1935050 w 2824723"/>
              <a:gd name="connsiteY45" fmla="*/ 4345651 h 4351981"/>
              <a:gd name="connsiteX46" fmla="*/ 1671101 w 2824723"/>
              <a:gd name="connsiteY46" fmla="*/ 4211191 h 4351981"/>
              <a:gd name="connsiteX47" fmla="*/ 1529058 w 2824723"/>
              <a:gd name="connsiteY47" fmla="*/ 3935983 h 4351981"/>
              <a:gd name="connsiteX48" fmla="*/ 1553310 w 2824723"/>
              <a:gd name="connsiteY48" fmla="*/ 3678531 h 4351981"/>
              <a:gd name="connsiteX49" fmla="*/ 1642087 w 2824723"/>
              <a:gd name="connsiteY49" fmla="*/ 3506388 h 4351981"/>
              <a:gd name="connsiteX50" fmla="*/ 1792359 w 2824723"/>
              <a:gd name="connsiteY50" fmla="*/ 3330775 h 4351981"/>
              <a:gd name="connsiteX51" fmla="*/ 1946308 w 2824723"/>
              <a:gd name="connsiteY51" fmla="*/ 3136993 h 4351981"/>
              <a:gd name="connsiteX52" fmla="*/ 1955186 w 2824723"/>
              <a:gd name="connsiteY52" fmla="*/ 2959440 h 4351981"/>
              <a:gd name="connsiteX53" fmla="*/ 1981819 w 2824723"/>
              <a:gd name="connsiteY53" fmla="*/ 2816519 h 4351981"/>
              <a:gd name="connsiteX54" fmla="*/ 2061718 w 2824723"/>
              <a:gd name="connsiteY54" fmla="*/ 2684232 h 4351981"/>
              <a:gd name="connsiteX55" fmla="*/ 2093114 w 2824723"/>
              <a:gd name="connsiteY55" fmla="*/ 2617534 h 4351981"/>
              <a:gd name="connsiteX56" fmla="*/ 2043963 w 2824723"/>
              <a:gd name="connsiteY56" fmla="*/ 2701987 h 4351981"/>
              <a:gd name="connsiteX57" fmla="*/ 1963416 w 2824723"/>
              <a:gd name="connsiteY57" fmla="*/ 2679030 h 4351981"/>
              <a:gd name="connsiteX58" fmla="*/ 1808589 w 2824723"/>
              <a:gd name="connsiteY58" fmla="*/ 2646340 h 4351981"/>
              <a:gd name="connsiteX59" fmla="*/ 1488137 w 2824723"/>
              <a:gd name="connsiteY59" fmla="*/ 2647635 h 4351981"/>
              <a:gd name="connsiteX60" fmla="*/ 1167454 w 2824723"/>
              <a:gd name="connsiteY60" fmla="*/ 2821720 h 4351981"/>
              <a:gd name="connsiteX61" fmla="*/ 1036671 w 2824723"/>
              <a:gd name="connsiteY61" fmla="*/ 2960734 h 4351981"/>
              <a:gd name="connsiteX62" fmla="*/ 809967 w 2824723"/>
              <a:gd name="connsiteY62" fmla="*/ 3092605 h 4351981"/>
              <a:gd name="connsiteX63" fmla="*/ 508126 w 2824723"/>
              <a:gd name="connsiteY63" fmla="*/ 3119238 h 4351981"/>
              <a:gd name="connsiteX64" fmla="*/ 182682 w 2824723"/>
              <a:gd name="connsiteY64" fmla="*/ 2997980 h 4351981"/>
              <a:gd name="connsiteX65" fmla="*/ 23530 w 2824723"/>
              <a:gd name="connsiteY65" fmla="*/ 2792706 h 4351981"/>
              <a:gd name="connsiteX66" fmla="*/ 2099 w 2824723"/>
              <a:gd name="connsiteY66" fmla="*/ 2533312 h 4351981"/>
              <a:gd name="connsiteX67" fmla="*/ 36315 w 2824723"/>
              <a:gd name="connsiteY67" fmla="*/ 2253550 h 4351981"/>
              <a:gd name="connsiteX68" fmla="*/ 185063 w 2824723"/>
              <a:gd name="connsiteY68" fmla="*/ 2047421 h 4351981"/>
              <a:gd name="connsiteX69" fmla="*/ 379307 w 2824723"/>
              <a:gd name="connsiteY69" fmla="*/ 1929191 h 4351981"/>
              <a:gd name="connsiteX70" fmla="*/ 536076 w 2824723"/>
              <a:gd name="connsiteY70" fmla="*/ 1911898 h 4351981"/>
              <a:gd name="connsiteX71" fmla="*/ 675715 w 2824723"/>
              <a:gd name="connsiteY71" fmla="*/ 1878098 h 4351981"/>
              <a:gd name="connsiteX72" fmla="*/ 880988 w 2824723"/>
              <a:gd name="connsiteY72" fmla="*/ 1885242 h 4351981"/>
              <a:gd name="connsiteX73" fmla="*/ 1076297 w 2824723"/>
              <a:gd name="connsiteY73" fmla="*/ 1929630 h 4351981"/>
              <a:gd name="connsiteX74" fmla="*/ 1224396 w 2824723"/>
              <a:gd name="connsiteY74" fmla="*/ 1865105 h 4351981"/>
              <a:gd name="connsiteX75" fmla="*/ 1413648 w 2824723"/>
              <a:gd name="connsiteY75" fmla="*/ 1689933 h 4351981"/>
              <a:gd name="connsiteX76" fmla="*/ 1591202 w 2824723"/>
              <a:gd name="connsiteY76" fmla="*/ 1467991 h 4351981"/>
              <a:gd name="connsiteX77" fmla="*/ 1786510 w 2824723"/>
              <a:gd name="connsiteY77" fmla="*/ 1139517 h 4351981"/>
              <a:gd name="connsiteX78" fmla="*/ 1848654 w 2824723"/>
              <a:gd name="connsiteY78" fmla="*/ 890943 h 4351981"/>
              <a:gd name="connsiteX79" fmla="*/ 1804266 w 2824723"/>
              <a:gd name="connsiteY79" fmla="*/ 695634 h 4351981"/>
              <a:gd name="connsiteX80" fmla="*/ 1751000 w 2824723"/>
              <a:gd name="connsiteY80" fmla="*/ 438181 h 4351981"/>
              <a:gd name="connsiteX81" fmla="*/ 1724367 w 2824723"/>
              <a:gd name="connsiteY81" fmla="*/ 180729 h 4351981"/>
              <a:gd name="connsiteX82" fmla="*/ 1813143 w 2824723"/>
              <a:gd name="connsiteY82" fmla="*/ 29809 h 4351981"/>
              <a:gd name="connsiteX83" fmla="*/ 1931374 w 2824723"/>
              <a:gd name="connsiteY83" fmla="*/ 9672 h 4351981"/>
              <a:gd name="connsiteX84" fmla="*/ 1984431 w 2824723"/>
              <a:gd name="connsiteY84" fmla="*/ 80925 h 4351981"/>
              <a:gd name="connsiteX85" fmla="*/ 2008892 w 2824723"/>
              <a:gd name="connsiteY85" fmla="*/ 219708 h 4351981"/>
              <a:gd name="connsiteX0" fmla="*/ 1996986 w 2824723"/>
              <a:gd name="connsiteY0" fmla="*/ 212564 h 4351981"/>
              <a:gd name="connsiteX1" fmla="*/ 2008452 w 2824723"/>
              <a:gd name="connsiteY1" fmla="*/ 438181 h 4351981"/>
              <a:gd name="connsiteX2" fmla="*/ 2050460 w 2824723"/>
              <a:gd name="connsiteY2" fmla="*/ 647570 h 4351981"/>
              <a:gd name="connsiteX3" fmla="*/ 2088351 w 2824723"/>
              <a:gd name="connsiteY3" fmla="*/ 713389 h 4351981"/>
              <a:gd name="connsiteX4" fmla="*/ 2212639 w 2824723"/>
              <a:gd name="connsiteY4" fmla="*/ 669001 h 4351981"/>
              <a:gd name="connsiteX5" fmla="*/ 2415090 w 2824723"/>
              <a:gd name="connsiteY5" fmla="*/ 641721 h 4351981"/>
              <a:gd name="connsiteX6" fmla="*/ 2650025 w 2824723"/>
              <a:gd name="connsiteY6" fmla="*/ 754310 h 4351981"/>
              <a:gd name="connsiteX7" fmla="*/ 2800946 w 2824723"/>
              <a:gd name="connsiteY7" fmla="*/ 1018698 h 4351981"/>
              <a:gd name="connsiteX8" fmla="*/ 2807442 w 2824723"/>
              <a:gd name="connsiteY8" fmla="*/ 1343704 h 4351981"/>
              <a:gd name="connsiteX9" fmla="*/ 2635530 w 2824723"/>
              <a:gd name="connsiteY9" fmla="*/ 1661336 h 4351981"/>
              <a:gd name="connsiteX10" fmla="*/ 2447574 w 2824723"/>
              <a:gd name="connsiteY10" fmla="*/ 1833918 h 4351981"/>
              <a:gd name="connsiteX11" fmla="*/ 2328048 w 2824723"/>
              <a:gd name="connsiteY11" fmla="*/ 2000651 h 4351981"/>
              <a:gd name="connsiteX12" fmla="*/ 2141386 w 2824723"/>
              <a:gd name="connsiteY12" fmla="*/ 2245342 h 4351981"/>
              <a:gd name="connsiteX13" fmla="*/ 1891309 w 2824723"/>
              <a:gd name="connsiteY13" fmla="*/ 2475283 h 4351981"/>
              <a:gd name="connsiteX14" fmla="*/ 1564569 w 2824723"/>
              <a:gd name="connsiteY14" fmla="*/ 2524434 h 4351981"/>
              <a:gd name="connsiteX15" fmla="*/ 1262728 w 2824723"/>
              <a:gd name="connsiteY15" fmla="*/ 2444535 h 4351981"/>
              <a:gd name="connsiteX16" fmla="*/ 1110721 w 2824723"/>
              <a:gd name="connsiteY16" fmla="*/ 2377628 h 4351981"/>
              <a:gd name="connsiteX17" fmla="*/ 1005275 w 2824723"/>
              <a:gd name="connsiteY17" fmla="*/ 2275859 h 4351981"/>
              <a:gd name="connsiteX18" fmla="*/ 893333 w 2824723"/>
              <a:gd name="connsiteY18" fmla="*/ 2278240 h 4351981"/>
              <a:gd name="connsiteX19" fmla="*/ 678536 w 2824723"/>
              <a:gd name="connsiteY19" fmla="*/ 2201808 h 4351981"/>
              <a:gd name="connsiteX20" fmla="*/ 538874 w 2824723"/>
              <a:gd name="connsiteY20" fmla="*/ 2169974 h 4351981"/>
              <a:gd name="connsiteX21" fmla="*/ 361321 w 2824723"/>
              <a:gd name="connsiteY21" fmla="*/ 2293823 h 4351981"/>
              <a:gd name="connsiteX22" fmla="*/ 247206 w 2824723"/>
              <a:gd name="connsiteY22" fmla="*/ 2488923 h 4351981"/>
              <a:gd name="connsiteX23" fmla="*/ 286184 w 2824723"/>
              <a:gd name="connsiteY23" fmla="*/ 2711952 h 4351981"/>
              <a:gd name="connsiteX24" fmla="*/ 463738 w 2824723"/>
              <a:gd name="connsiteY24" fmla="*/ 2835152 h 4351981"/>
              <a:gd name="connsiteX25" fmla="*/ 685679 w 2824723"/>
              <a:gd name="connsiteY25" fmla="*/ 2852908 h 4351981"/>
              <a:gd name="connsiteX26" fmla="*/ 889218 w 2824723"/>
              <a:gd name="connsiteY26" fmla="*/ 2740526 h 4351981"/>
              <a:gd name="connsiteX27" fmla="*/ 1094052 w 2824723"/>
              <a:gd name="connsiteY27" fmla="*/ 2551067 h 4351981"/>
              <a:gd name="connsiteX28" fmla="*/ 1262728 w 2824723"/>
              <a:gd name="connsiteY28" fmla="*/ 2462290 h 4351981"/>
              <a:gd name="connsiteX29" fmla="*/ 1359296 w 2824723"/>
              <a:gd name="connsiteY29" fmla="*/ 2481779 h 4351981"/>
              <a:gd name="connsiteX30" fmla="*/ 1529058 w 2824723"/>
              <a:gd name="connsiteY30" fmla="*/ 2515556 h 4351981"/>
              <a:gd name="connsiteX31" fmla="*/ 1822021 w 2824723"/>
              <a:gd name="connsiteY31" fmla="*/ 2506679 h 4351981"/>
              <a:gd name="connsiteX32" fmla="*/ 2022738 w 2824723"/>
              <a:gd name="connsiteY32" fmla="*/ 2389534 h 4351981"/>
              <a:gd name="connsiteX33" fmla="*/ 2156552 w 2824723"/>
              <a:gd name="connsiteY33" fmla="*/ 2387153 h 4351981"/>
              <a:gd name="connsiteX34" fmla="*/ 2385429 w 2824723"/>
              <a:gd name="connsiteY34" fmla="*/ 2488923 h 4351981"/>
              <a:gd name="connsiteX35" fmla="*/ 2478969 w 2824723"/>
              <a:gd name="connsiteY35" fmla="*/ 2701987 h 4351981"/>
              <a:gd name="connsiteX36" fmla="*/ 2487846 w 2824723"/>
              <a:gd name="connsiteY36" fmla="*/ 2915051 h 4351981"/>
              <a:gd name="connsiteX37" fmla="*/ 2505602 w 2824723"/>
              <a:gd name="connsiteY37" fmla="*/ 3048216 h 4351981"/>
              <a:gd name="connsiteX38" fmla="*/ 2498019 w 2824723"/>
              <a:gd name="connsiteY38" fmla="*/ 3208014 h 4351981"/>
              <a:gd name="connsiteX39" fmla="*/ 2503868 w 2824723"/>
              <a:gd name="connsiteY39" fmla="*/ 3378424 h 4351981"/>
              <a:gd name="connsiteX40" fmla="*/ 2485025 w 2824723"/>
              <a:gd name="connsiteY40" fmla="*/ 3504006 h 4351981"/>
              <a:gd name="connsiteX41" fmla="*/ 2487846 w 2824723"/>
              <a:gd name="connsiteY41" fmla="*/ 3669653 h 4351981"/>
              <a:gd name="connsiteX42" fmla="*/ 2519242 w 2824723"/>
              <a:gd name="connsiteY42" fmla="*/ 3894184 h 4351981"/>
              <a:gd name="connsiteX43" fmla="*/ 2443458 w 2824723"/>
              <a:gd name="connsiteY43" fmla="*/ 4113537 h 4351981"/>
              <a:gd name="connsiteX44" fmla="*/ 2230394 w 2824723"/>
              <a:gd name="connsiteY44" fmla="*/ 4307759 h 4351981"/>
              <a:gd name="connsiteX45" fmla="*/ 1935050 w 2824723"/>
              <a:gd name="connsiteY45" fmla="*/ 4345651 h 4351981"/>
              <a:gd name="connsiteX46" fmla="*/ 1671101 w 2824723"/>
              <a:gd name="connsiteY46" fmla="*/ 4211191 h 4351981"/>
              <a:gd name="connsiteX47" fmla="*/ 1529058 w 2824723"/>
              <a:gd name="connsiteY47" fmla="*/ 3935983 h 4351981"/>
              <a:gd name="connsiteX48" fmla="*/ 1553310 w 2824723"/>
              <a:gd name="connsiteY48" fmla="*/ 3678531 h 4351981"/>
              <a:gd name="connsiteX49" fmla="*/ 1642087 w 2824723"/>
              <a:gd name="connsiteY49" fmla="*/ 3506388 h 4351981"/>
              <a:gd name="connsiteX50" fmla="*/ 1792359 w 2824723"/>
              <a:gd name="connsiteY50" fmla="*/ 3330775 h 4351981"/>
              <a:gd name="connsiteX51" fmla="*/ 1946308 w 2824723"/>
              <a:gd name="connsiteY51" fmla="*/ 3136993 h 4351981"/>
              <a:gd name="connsiteX52" fmla="*/ 1955186 w 2824723"/>
              <a:gd name="connsiteY52" fmla="*/ 2959440 h 4351981"/>
              <a:gd name="connsiteX53" fmla="*/ 1981819 w 2824723"/>
              <a:gd name="connsiteY53" fmla="*/ 2816519 h 4351981"/>
              <a:gd name="connsiteX54" fmla="*/ 2061718 w 2824723"/>
              <a:gd name="connsiteY54" fmla="*/ 2684232 h 4351981"/>
              <a:gd name="connsiteX55" fmla="*/ 2093114 w 2824723"/>
              <a:gd name="connsiteY55" fmla="*/ 2617534 h 4351981"/>
              <a:gd name="connsiteX56" fmla="*/ 2043963 w 2824723"/>
              <a:gd name="connsiteY56" fmla="*/ 2701987 h 4351981"/>
              <a:gd name="connsiteX57" fmla="*/ 1963416 w 2824723"/>
              <a:gd name="connsiteY57" fmla="*/ 2679030 h 4351981"/>
              <a:gd name="connsiteX58" fmla="*/ 1808589 w 2824723"/>
              <a:gd name="connsiteY58" fmla="*/ 2646340 h 4351981"/>
              <a:gd name="connsiteX59" fmla="*/ 1488137 w 2824723"/>
              <a:gd name="connsiteY59" fmla="*/ 2647635 h 4351981"/>
              <a:gd name="connsiteX60" fmla="*/ 1167454 w 2824723"/>
              <a:gd name="connsiteY60" fmla="*/ 2821720 h 4351981"/>
              <a:gd name="connsiteX61" fmla="*/ 1036671 w 2824723"/>
              <a:gd name="connsiteY61" fmla="*/ 2960734 h 4351981"/>
              <a:gd name="connsiteX62" fmla="*/ 809967 w 2824723"/>
              <a:gd name="connsiteY62" fmla="*/ 3092605 h 4351981"/>
              <a:gd name="connsiteX63" fmla="*/ 508126 w 2824723"/>
              <a:gd name="connsiteY63" fmla="*/ 3119238 h 4351981"/>
              <a:gd name="connsiteX64" fmla="*/ 182682 w 2824723"/>
              <a:gd name="connsiteY64" fmla="*/ 2997980 h 4351981"/>
              <a:gd name="connsiteX65" fmla="*/ 23530 w 2824723"/>
              <a:gd name="connsiteY65" fmla="*/ 2792706 h 4351981"/>
              <a:gd name="connsiteX66" fmla="*/ 2099 w 2824723"/>
              <a:gd name="connsiteY66" fmla="*/ 2533312 h 4351981"/>
              <a:gd name="connsiteX67" fmla="*/ 36315 w 2824723"/>
              <a:gd name="connsiteY67" fmla="*/ 2253550 h 4351981"/>
              <a:gd name="connsiteX68" fmla="*/ 185063 w 2824723"/>
              <a:gd name="connsiteY68" fmla="*/ 2047421 h 4351981"/>
              <a:gd name="connsiteX69" fmla="*/ 379307 w 2824723"/>
              <a:gd name="connsiteY69" fmla="*/ 1929191 h 4351981"/>
              <a:gd name="connsiteX70" fmla="*/ 536076 w 2824723"/>
              <a:gd name="connsiteY70" fmla="*/ 1911898 h 4351981"/>
              <a:gd name="connsiteX71" fmla="*/ 675715 w 2824723"/>
              <a:gd name="connsiteY71" fmla="*/ 1878098 h 4351981"/>
              <a:gd name="connsiteX72" fmla="*/ 880988 w 2824723"/>
              <a:gd name="connsiteY72" fmla="*/ 1885242 h 4351981"/>
              <a:gd name="connsiteX73" fmla="*/ 1076297 w 2824723"/>
              <a:gd name="connsiteY73" fmla="*/ 1929630 h 4351981"/>
              <a:gd name="connsiteX74" fmla="*/ 1224396 w 2824723"/>
              <a:gd name="connsiteY74" fmla="*/ 1865105 h 4351981"/>
              <a:gd name="connsiteX75" fmla="*/ 1413648 w 2824723"/>
              <a:gd name="connsiteY75" fmla="*/ 1689933 h 4351981"/>
              <a:gd name="connsiteX76" fmla="*/ 1591202 w 2824723"/>
              <a:gd name="connsiteY76" fmla="*/ 1467991 h 4351981"/>
              <a:gd name="connsiteX77" fmla="*/ 1786510 w 2824723"/>
              <a:gd name="connsiteY77" fmla="*/ 1139517 h 4351981"/>
              <a:gd name="connsiteX78" fmla="*/ 1848654 w 2824723"/>
              <a:gd name="connsiteY78" fmla="*/ 890943 h 4351981"/>
              <a:gd name="connsiteX79" fmla="*/ 1804266 w 2824723"/>
              <a:gd name="connsiteY79" fmla="*/ 695634 h 4351981"/>
              <a:gd name="connsiteX80" fmla="*/ 1751000 w 2824723"/>
              <a:gd name="connsiteY80" fmla="*/ 438181 h 4351981"/>
              <a:gd name="connsiteX81" fmla="*/ 1724367 w 2824723"/>
              <a:gd name="connsiteY81" fmla="*/ 180729 h 4351981"/>
              <a:gd name="connsiteX82" fmla="*/ 1813143 w 2824723"/>
              <a:gd name="connsiteY82" fmla="*/ 29809 h 4351981"/>
              <a:gd name="connsiteX83" fmla="*/ 1931374 w 2824723"/>
              <a:gd name="connsiteY83" fmla="*/ 9672 h 4351981"/>
              <a:gd name="connsiteX84" fmla="*/ 1984431 w 2824723"/>
              <a:gd name="connsiteY84" fmla="*/ 80925 h 4351981"/>
              <a:gd name="connsiteX85" fmla="*/ 1996986 w 2824723"/>
              <a:gd name="connsiteY85" fmla="*/ 212564 h 4351981"/>
              <a:gd name="connsiteX0" fmla="*/ 1996986 w 2824723"/>
              <a:gd name="connsiteY0" fmla="*/ 212564 h 4351981"/>
              <a:gd name="connsiteX1" fmla="*/ 2008452 w 2824723"/>
              <a:gd name="connsiteY1" fmla="*/ 438181 h 4351981"/>
              <a:gd name="connsiteX2" fmla="*/ 2050460 w 2824723"/>
              <a:gd name="connsiteY2" fmla="*/ 647570 h 4351981"/>
              <a:gd name="connsiteX3" fmla="*/ 2088351 w 2824723"/>
              <a:gd name="connsiteY3" fmla="*/ 713389 h 4351981"/>
              <a:gd name="connsiteX4" fmla="*/ 2212639 w 2824723"/>
              <a:gd name="connsiteY4" fmla="*/ 669001 h 4351981"/>
              <a:gd name="connsiteX5" fmla="*/ 2415090 w 2824723"/>
              <a:gd name="connsiteY5" fmla="*/ 641721 h 4351981"/>
              <a:gd name="connsiteX6" fmla="*/ 2650025 w 2824723"/>
              <a:gd name="connsiteY6" fmla="*/ 754310 h 4351981"/>
              <a:gd name="connsiteX7" fmla="*/ 2800946 w 2824723"/>
              <a:gd name="connsiteY7" fmla="*/ 1018698 h 4351981"/>
              <a:gd name="connsiteX8" fmla="*/ 2807442 w 2824723"/>
              <a:gd name="connsiteY8" fmla="*/ 1343704 h 4351981"/>
              <a:gd name="connsiteX9" fmla="*/ 2635530 w 2824723"/>
              <a:gd name="connsiteY9" fmla="*/ 1661336 h 4351981"/>
              <a:gd name="connsiteX10" fmla="*/ 2447574 w 2824723"/>
              <a:gd name="connsiteY10" fmla="*/ 1833918 h 4351981"/>
              <a:gd name="connsiteX11" fmla="*/ 2328048 w 2824723"/>
              <a:gd name="connsiteY11" fmla="*/ 2000651 h 4351981"/>
              <a:gd name="connsiteX12" fmla="*/ 2141386 w 2824723"/>
              <a:gd name="connsiteY12" fmla="*/ 2245342 h 4351981"/>
              <a:gd name="connsiteX13" fmla="*/ 1891309 w 2824723"/>
              <a:gd name="connsiteY13" fmla="*/ 2475283 h 4351981"/>
              <a:gd name="connsiteX14" fmla="*/ 1564569 w 2824723"/>
              <a:gd name="connsiteY14" fmla="*/ 2524434 h 4351981"/>
              <a:gd name="connsiteX15" fmla="*/ 1262728 w 2824723"/>
              <a:gd name="connsiteY15" fmla="*/ 2444535 h 4351981"/>
              <a:gd name="connsiteX16" fmla="*/ 1110721 w 2824723"/>
              <a:gd name="connsiteY16" fmla="*/ 2377628 h 4351981"/>
              <a:gd name="connsiteX17" fmla="*/ 1005275 w 2824723"/>
              <a:gd name="connsiteY17" fmla="*/ 2275859 h 4351981"/>
              <a:gd name="connsiteX18" fmla="*/ 893333 w 2824723"/>
              <a:gd name="connsiteY18" fmla="*/ 2278240 h 4351981"/>
              <a:gd name="connsiteX19" fmla="*/ 678536 w 2824723"/>
              <a:gd name="connsiteY19" fmla="*/ 2201808 h 4351981"/>
              <a:gd name="connsiteX20" fmla="*/ 538874 w 2824723"/>
              <a:gd name="connsiteY20" fmla="*/ 2169974 h 4351981"/>
              <a:gd name="connsiteX21" fmla="*/ 361321 w 2824723"/>
              <a:gd name="connsiteY21" fmla="*/ 2293823 h 4351981"/>
              <a:gd name="connsiteX22" fmla="*/ 247206 w 2824723"/>
              <a:gd name="connsiteY22" fmla="*/ 2488923 h 4351981"/>
              <a:gd name="connsiteX23" fmla="*/ 286184 w 2824723"/>
              <a:gd name="connsiteY23" fmla="*/ 2711952 h 4351981"/>
              <a:gd name="connsiteX24" fmla="*/ 463738 w 2824723"/>
              <a:gd name="connsiteY24" fmla="*/ 2835152 h 4351981"/>
              <a:gd name="connsiteX25" fmla="*/ 685679 w 2824723"/>
              <a:gd name="connsiteY25" fmla="*/ 2852908 h 4351981"/>
              <a:gd name="connsiteX26" fmla="*/ 889218 w 2824723"/>
              <a:gd name="connsiteY26" fmla="*/ 2740526 h 4351981"/>
              <a:gd name="connsiteX27" fmla="*/ 1094052 w 2824723"/>
              <a:gd name="connsiteY27" fmla="*/ 2551067 h 4351981"/>
              <a:gd name="connsiteX28" fmla="*/ 1262728 w 2824723"/>
              <a:gd name="connsiteY28" fmla="*/ 2462290 h 4351981"/>
              <a:gd name="connsiteX29" fmla="*/ 1359296 w 2824723"/>
              <a:gd name="connsiteY29" fmla="*/ 2481779 h 4351981"/>
              <a:gd name="connsiteX30" fmla="*/ 1529058 w 2824723"/>
              <a:gd name="connsiteY30" fmla="*/ 2515556 h 4351981"/>
              <a:gd name="connsiteX31" fmla="*/ 1822021 w 2824723"/>
              <a:gd name="connsiteY31" fmla="*/ 2506679 h 4351981"/>
              <a:gd name="connsiteX32" fmla="*/ 2022738 w 2824723"/>
              <a:gd name="connsiteY32" fmla="*/ 2389534 h 4351981"/>
              <a:gd name="connsiteX33" fmla="*/ 2156552 w 2824723"/>
              <a:gd name="connsiteY33" fmla="*/ 2387153 h 4351981"/>
              <a:gd name="connsiteX34" fmla="*/ 2385429 w 2824723"/>
              <a:gd name="connsiteY34" fmla="*/ 2488923 h 4351981"/>
              <a:gd name="connsiteX35" fmla="*/ 2483731 w 2824723"/>
              <a:gd name="connsiteY35" fmla="*/ 2692462 h 4351981"/>
              <a:gd name="connsiteX36" fmla="*/ 2487846 w 2824723"/>
              <a:gd name="connsiteY36" fmla="*/ 2915051 h 4351981"/>
              <a:gd name="connsiteX37" fmla="*/ 2505602 w 2824723"/>
              <a:gd name="connsiteY37" fmla="*/ 3048216 h 4351981"/>
              <a:gd name="connsiteX38" fmla="*/ 2498019 w 2824723"/>
              <a:gd name="connsiteY38" fmla="*/ 3208014 h 4351981"/>
              <a:gd name="connsiteX39" fmla="*/ 2503868 w 2824723"/>
              <a:gd name="connsiteY39" fmla="*/ 3378424 h 4351981"/>
              <a:gd name="connsiteX40" fmla="*/ 2485025 w 2824723"/>
              <a:gd name="connsiteY40" fmla="*/ 3504006 h 4351981"/>
              <a:gd name="connsiteX41" fmla="*/ 2487846 w 2824723"/>
              <a:gd name="connsiteY41" fmla="*/ 3669653 h 4351981"/>
              <a:gd name="connsiteX42" fmla="*/ 2519242 w 2824723"/>
              <a:gd name="connsiteY42" fmla="*/ 3894184 h 4351981"/>
              <a:gd name="connsiteX43" fmla="*/ 2443458 w 2824723"/>
              <a:gd name="connsiteY43" fmla="*/ 4113537 h 4351981"/>
              <a:gd name="connsiteX44" fmla="*/ 2230394 w 2824723"/>
              <a:gd name="connsiteY44" fmla="*/ 4307759 h 4351981"/>
              <a:gd name="connsiteX45" fmla="*/ 1935050 w 2824723"/>
              <a:gd name="connsiteY45" fmla="*/ 4345651 h 4351981"/>
              <a:gd name="connsiteX46" fmla="*/ 1671101 w 2824723"/>
              <a:gd name="connsiteY46" fmla="*/ 4211191 h 4351981"/>
              <a:gd name="connsiteX47" fmla="*/ 1529058 w 2824723"/>
              <a:gd name="connsiteY47" fmla="*/ 3935983 h 4351981"/>
              <a:gd name="connsiteX48" fmla="*/ 1553310 w 2824723"/>
              <a:gd name="connsiteY48" fmla="*/ 3678531 h 4351981"/>
              <a:gd name="connsiteX49" fmla="*/ 1642087 w 2824723"/>
              <a:gd name="connsiteY49" fmla="*/ 3506388 h 4351981"/>
              <a:gd name="connsiteX50" fmla="*/ 1792359 w 2824723"/>
              <a:gd name="connsiteY50" fmla="*/ 3330775 h 4351981"/>
              <a:gd name="connsiteX51" fmla="*/ 1946308 w 2824723"/>
              <a:gd name="connsiteY51" fmla="*/ 3136993 h 4351981"/>
              <a:gd name="connsiteX52" fmla="*/ 1955186 w 2824723"/>
              <a:gd name="connsiteY52" fmla="*/ 2959440 h 4351981"/>
              <a:gd name="connsiteX53" fmla="*/ 1981819 w 2824723"/>
              <a:gd name="connsiteY53" fmla="*/ 2816519 h 4351981"/>
              <a:gd name="connsiteX54" fmla="*/ 2061718 w 2824723"/>
              <a:gd name="connsiteY54" fmla="*/ 2684232 h 4351981"/>
              <a:gd name="connsiteX55" fmla="*/ 2093114 w 2824723"/>
              <a:gd name="connsiteY55" fmla="*/ 2617534 h 4351981"/>
              <a:gd name="connsiteX56" fmla="*/ 2043963 w 2824723"/>
              <a:gd name="connsiteY56" fmla="*/ 2701987 h 4351981"/>
              <a:gd name="connsiteX57" fmla="*/ 1963416 w 2824723"/>
              <a:gd name="connsiteY57" fmla="*/ 2679030 h 4351981"/>
              <a:gd name="connsiteX58" fmla="*/ 1808589 w 2824723"/>
              <a:gd name="connsiteY58" fmla="*/ 2646340 h 4351981"/>
              <a:gd name="connsiteX59" fmla="*/ 1488137 w 2824723"/>
              <a:gd name="connsiteY59" fmla="*/ 2647635 h 4351981"/>
              <a:gd name="connsiteX60" fmla="*/ 1167454 w 2824723"/>
              <a:gd name="connsiteY60" fmla="*/ 2821720 h 4351981"/>
              <a:gd name="connsiteX61" fmla="*/ 1036671 w 2824723"/>
              <a:gd name="connsiteY61" fmla="*/ 2960734 h 4351981"/>
              <a:gd name="connsiteX62" fmla="*/ 809967 w 2824723"/>
              <a:gd name="connsiteY62" fmla="*/ 3092605 h 4351981"/>
              <a:gd name="connsiteX63" fmla="*/ 508126 w 2824723"/>
              <a:gd name="connsiteY63" fmla="*/ 3119238 h 4351981"/>
              <a:gd name="connsiteX64" fmla="*/ 182682 w 2824723"/>
              <a:gd name="connsiteY64" fmla="*/ 2997980 h 4351981"/>
              <a:gd name="connsiteX65" fmla="*/ 23530 w 2824723"/>
              <a:gd name="connsiteY65" fmla="*/ 2792706 h 4351981"/>
              <a:gd name="connsiteX66" fmla="*/ 2099 w 2824723"/>
              <a:gd name="connsiteY66" fmla="*/ 2533312 h 4351981"/>
              <a:gd name="connsiteX67" fmla="*/ 36315 w 2824723"/>
              <a:gd name="connsiteY67" fmla="*/ 2253550 h 4351981"/>
              <a:gd name="connsiteX68" fmla="*/ 185063 w 2824723"/>
              <a:gd name="connsiteY68" fmla="*/ 2047421 h 4351981"/>
              <a:gd name="connsiteX69" fmla="*/ 379307 w 2824723"/>
              <a:gd name="connsiteY69" fmla="*/ 1929191 h 4351981"/>
              <a:gd name="connsiteX70" fmla="*/ 536076 w 2824723"/>
              <a:gd name="connsiteY70" fmla="*/ 1911898 h 4351981"/>
              <a:gd name="connsiteX71" fmla="*/ 675715 w 2824723"/>
              <a:gd name="connsiteY71" fmla="*/ 1878098 h 4351981"/>
              <a:gd name="connsiteX72" fmla="*/ 880988 w 2824723"/>
              <a:gd name="connsiteY72" fmla="*/ 1885242 h 4351981"/>
              <a:gd name="connsiteX73" fmla="*/ 1076297 w 2824723"/>
              <a:gd name="connsiteY73" fmla="*/ 1929630 h 4351981"/>
              <a:gd name="connsiteX74" fmla="*/ 1224396 w 2824723"/>
              <a:gd name="connsiteY74" fmla="*/ 1865105 h 4351981"/>
              <a:gd name="connsiteX75" fmla="*/ 1413648 w 2824723"/>
              <a:gd name="connsiteY75" fmla="*/ 1689933 h 4351981"/>
              <a:gd name="connsiteX76" fmla="*/ 1591202 w 2824723"/>
              <a:gd name="connsiteY76" fmla="*/ 1467991 h 4351981"/>
              <a:gd name="connsiteX77" fmla="*/ 1786510 w 2824723"/>
              <a:gd name="connsiteY77" fmla="*/ 1139517 h 4351981"/>
              <a:gd name="connsiteX78" fmla="*/ 1848654 w 2824723"/>
              <a:gd name="connsiteY78" fmla="*/ 890943 h 4351981"/>
              <a:gd name="connsiteX79" fmla="*/ 1804266 w 2824723"/>
              <a:gd name="connsiteY79" fmla="*/ 695634 h 4351981"/>
              <a:gd name="connsiteX80" fmla="*/ 1751000 w 2824723"/>
              <a:gd name="connsiteY80" fmla="*/ 438181 h 4351981"/>
              <a:gd name="connsiteX81" fmla="*/ 1724367 w 2824723"/>
              <a:gd name="connsiteY81" fmla="*/ 180729 h 4351981"/>
              <a:gd name="connsiteX82" fmla="*/ 1813143 w 2824723"/>
              <a:gd name="connsiteY82" fmla="*/ 29809 h 4351981"/>
              <a:gd name="connsiteX83" fmla="*/ 1931374 w 2824723"/>
              <a:gd name="connsiteY83" fmla="*/ 9672 h 4351981"/>
              <a:gd name="connsiteX84" fmla="*/ 1984431 w 2824723"/>
              <a:gd name="connsiteY84" fmla="*/ 80925 h 4351981"/>
              <a:gd name="connsiteX85" fmla="*/ 1996986 w 2824723"/>
              <a:gd name="connsiteY85" fmla="*/ 212564 h 4351981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45342 h 4351683"/>
              <a:gd name="connsiteX13" fmla="*/ 1891309 w 2824723"/>
              <a:gd name="connsiteY13" fmla="*/ 2475283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59296 w 2824723"/>
              <a:gd name="connsiteY29" fmla="*/ 2481779 h 4351683"/>
              <a:gd name="connsiteX30" fmla="*/ 1529058 w 2824723"/>
              <a:gd name="connsiteY30" fmla="*/ 2515556 h 4351683"/>
              <a:gd name="connsiteX31" fmla="*/ 1822021 w 2824723"/>
              <a:gd name="connsiteY31" fmla="*/ 2506679 h 4351683"/>
              <a:gd name="connsiteX32" fmla="*/ 2022738 w 2824723"/>
              <a:gd name="connsiteY32" fmla="*/ 2389534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167454 w 2824723"/>
              <a:gd name="connsiteY60" fmla="*/ 2821720 h 4351683"/>
              <a:gd name="connsiteX61" fmla="*/ 1036671 w 2824723"/>
              <a:gd name="connsiteY61" fmla="*/ 2960734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76297 w 2824723"/>
              <a:gd name="connsiteY73" fmla="*/ 1929630 h 4351683"/>
              <a:gd name="connsiteX74" fmla="*/ 1224396 w 2824723"/>
              <a:gd name="connsiteY74" fmla="*/ 1865105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86510 w 2824723"/>
              <a:gd name="connsiteY77" fmla="*/ 1139517 h 4351683"/>
              <a:gd name="connsiteX78" fmla="*/ 1848654 w 2824723"/>
              <a:gd name="connsiteY78" fmla="*/ 89094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45342 h 4351683"/>
              <a:gd name="connsiteX13" fmla="*/ 1891309 w 2824723"/>
              <a:gd name="connsiteY13" fmla="*/ 2475283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59296 w 2824723"/>
              <a:gd name="connsiteY29" fmla="*/ 2481779 h 4351683"/>
              <a:gd name="connsiteX30" fmla="*/ 1529058 w 2824723"/>
              <a:gd name="connsiteY30" fmla="*/ 2515556 h 4351683"/>
              <a:gd name="connsiteX31" fmla="*/ 1822021 w 2824723"/>
              <a:gd name="connsiteY31" fmla="*/ 2506679 h 4351683"/>
              <a:gd name="connsiteX32" fmla="*/ 2022738 w 2824723"/>
              <a:gd name="connsiteY32" fmla="*/ 2389534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5554 w 2824723"/>
              <a:gd name="connsiteY60" fmla="*/ 2795526 h 4351683"/>
              <a:gd name="connsiteX61" fmla="*/ 1036671 w 2824723"/>
              <a:gd name="connsiteY61" fmla="*/ 2960734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76297 w 2824723"/>
              <a:gd name="connsiteY73" fmla="*/ 1929630 h 4351683"/>
              <a:gd name="connsiteX74" fmla="*/ 1224396 w 2824723"/>
              <a:gd name="connsiteY74" fmla="*/ 1865105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86510 w 2824723"/>
              <a:gd name="connsiteY77" fmla="*/ 1139517 h 4351683"/>
              <a:gd name="connsiteX78" fmla="*/ 1848654 w 2824723"/>
              <a:gd name="connsiteY78" fmla="*/ 89094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45342 h 4351683"/>
              <a:gd name="connsiteX13" fmla="*/ 1891309 w 2824723"/>
              <a:gd name="connsiteY13" fmla="*/ 2475283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59296 w 2824723"/>
              <a:gd name="connsiteY29" fmla="*/ 2481779 h 4351683"/>
              <a:gd name="connsiteX30" fmla="*/ 1529058 w 2824723"/>
              <a:gd name="connsiteY30" fmla="*/ 2515556 h 4351683"/>
              <a:gd name="connsiteX31" fmla="*/ 1822021 w 2824723"/>
              <a:gd name="connsiteY31" fmla="*/ 2506679 h 4351683"/>
              <a:gd name="connsiteX32" fmla="*/ 2022738 w 2824723"/>
              <a:gd name="connsiteY32" fmla="*/ 2389534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5554 w 2824723"/>
              <a:gd name="connsiteY60" fmla="*/ 2795526 h 4351683"/>
              <a:gd name="connsiteX61" fmla="*/ 1029527 w 2824723"/>
              <a:gd name="connsiteY61" fmla="*/ 2970259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76297 w 2824723"/>
              <a:gd name="connsiteY73" fmla="*/ 1929630 h 4351683"/>
              <a:gd name="connsiteX74" fmla="*/ 1224396 w 2824723"/>
              <a:gd name="connsiteY74" fmla="*/ 1865105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86510 w 2824723"/>
              <a:gd name="connsiteY77" fmla="*/ 1139517 h 4351683"/>
              <a:gd name="connsiteX78" fmla="*/ 1848654 w 2824723"/>
              <a:gd name="connsiteY78" fmla="*/ 89094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45342 h 4351683"/>
              <a:gd name="connsiteX13" fmla="*/ 1891309 w 2824723"/>
              <a:gd name="connsiteY13" fmla="*/ 2475283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59296 w 2824723"/>
              <a:gd name="connsiteY29" fmla="*/ 2481779 h 4351683"/>
              <a:gd name="connsiteX30" fmla="*/ 1529058 w 2824723"/>
              <a:gd name="connsiteY30" fmla="*/ 2515556 h 4351683"/>
              <a:gd name="connsiteX31" fmla="*/ 1822021 w 2824723"/>
              <a:gd name="connsiteY31" fmla="*/ 2506679 h 4351683"/>
              <a:gd name="connsiteX32" fmla="*/ 2022738 w 2824723"/>
              <a:gd name="connsiteY32" fmla="*/ 2389534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5554 w 2824723"/>
              <a:gd name="connsiteY60" fmla="*/ 2805051 h 4351683"/>
              <a:gd name="connsiteX61" fmla="*/ 1029527 w 2824723"/>
              <a:gd name="connsiteY61" fmla="*/ 2970259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76297 w 2824723"/>
              <a:gd name="connsiteY73" fmla="*/ 1929630 h 4351683"/>
              <a:gd name="connsiteX74" fmla="*/ 1224396 w 2824723"/>
              <a:gd name="connsiteY74" fmla="*/ 1865105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86510 w 2824723"/>
              <a:gd name="connsiteY77" fmla="*/ 1139517 h 4351683"/>
              <a:gd name="connsiteX78" fmla="*/ 1848654 w 2824723"/>
              <a:gd name="connsiteY78" fmla="*/ 89094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45342 h 4351683"/>
              <a:gd name="connsiteX13" fmla="*/ 1891309 w 2824723"/>
              <a:gd name="connsiteY13" fmla="*/ 2475283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59296 w 2824723"/>
              <a:gd name="connsiteY29" fmla="*/ 2481779 h 4351683"/>
              <a:gd name="connsiteX30" fmla="*/ 1529058 w 2824723"/>
              <a:gd name="connsiteY30" fmla="*/ 2515556 h 4351683"/>
              <a:gd name="connsiteX31" fmla="*/ 1822021 w 2824723"/>
              <a:gd name="connsiteY31" fmla="*/ 2506679 h 4351683"/>
              <a:gd name="connsiteX32" fmla="*/ 2022738 w 2824723"/>
              <a:gd name="connsiteY32" fmla="*/ 2389534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3173 w 2824723"/>
              <a:gd name="connsiteY60" fmla="*/ 2795526 h 4351683"/>
              <a:gd name="connsiteX61" fmla="*/ 1029527 w 2824723"/>
              <a:gd name="connsiteY61" fmla="*/ 2970259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76297 w 2824723"/>
              <a:gd name="connsiteY73" fmla="*/ 1929630 h 4351683"/>
              <a:gd name="connsiteX74" fmla="*/ 1224396 w 2824723"/>
              <a:gd name="connsiteY74" fmla="*/ 1865105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86510 w 2824723"/>
              <a:gd name="connsiteY77" fmla="*/ 1139517 h 4351683"/>
              <a:gd name="connsiteX78" fmla="*/ 1848654 w 2824723"/>
              <a:gd name="connsiteY78" fmla="*/ 89094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45342 h 4351683"/>
              <a:gd name="connsiteX13" fmla="*/ 1891309 w 2824723"/>
              <a:gd name="connsiteY13" fmla="*/ 2475283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61677 w 2824723"/>
              <a:gd name="connsiteY29" fmla="*/ 2479398 h 4351683"/>
              <a:gd name="connsiteX30" fmla="*/ 1529058 w 2824723"/>
              <a:gd name="connsiteY30" fmla="*/ 2515556 h 4351683"/>
              <a:gd name="connsiteX31" fmla="*/ 1822021 w 2824723"/>
              <a:gd name="connsiteY31" fmla="*/ 2506679 h 4351683"/>
              <a:gd name="connsiteX32" fmla="*/ 2022738 w 2824723"/>
              <a:gd name="connsiteY32" fmla="*/ 2389534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3173 w 2824723"/>
              <a:gd name="connsiteY60" fmla="*/ 2795526 h 4351683"/>
              <a:gd name="connsiteX61" fmla="*/ 1029527 w 2824723"/>
              <a:gd name="connsiteY61" fmla="*/ 2970259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76297 w 2824723"/>
              <a:gd name="connsiteY73" fmla="*/ 1929630 h 4351683"/>
              <a:gd name="connsiteX74" fmla="*/ 1224396 w 2824723"/>
              <a:gd name="connsiteY74" fmla="*/ 1865105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86510 w 2824723"/>
              <a:gd name="connsiteY77" fmla="*/ 1139517 h 4351683"/>
              <a:gd name="connsiteX78" fmla="*/ 1848654 w 2824723"/>
              <a:gd name="connsiteY78" fmla="*/ 89094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45342 h 4351683"/>
              <a:gd name="connsiteX13" fmla="*/ 1891309 w 2824723"/>
              <a:gd name="connsiteY13" fmla="*/ 2475283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61677 w 2824723"/>
              <a:gd name="connsiteY29" fmla="*/ 2479398 h 4351683"/>
              <a:gd name="connsiteX30" fmla="*/ 1529058 w 2824723"/>
              <a:gd name="connsiteY30" fmla="*/ 2520319 h 4351683"/>
              <a:gd name="connsiteX31" fmla="*/ 1822021 w 2824723"/>
              <a:gd name="connsiteY31" fmla="*/ 2506679 h 4351683"/>
              <a:gd name="connsiteX32" fmla="*/ 2022738 w 2824723"/>
              <a:gd name="connsiteY32" fmla="*/ 2389534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3173 w 2824723"/>
              <a:gd name="connsiteY60" fmla="*/ 2795526 h 4351683"/>
              <a:gd name="connsiteX61" fmla="*/ 1029527 w 2824723"/>
              <a:gd name="connsiteY61" fmla="*/ 2970259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76297 w 2824723"/>
              <a:gd name="connsiteY73" fmla="*/ 1929630 h 4351683"/>
              <a:gd name="connsiteX74" fmla="*/ 1224396 w 2824723"/>
              <a:gd name="connsiteY74" fmla="*/ 1865105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86510 w 2824723"/>
              <a:gd name="connsiteY77" fmla="*/ 1139517 h 4351683"/>
              <a:gd name="connsiteX78" fmla="*/ 1848654 w 2824723"/>
              <a:gd name="connsiteY78" fmla="*/ 89094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45342 h 4351683"/>
              <a:gd name="connsiteX13" fmla="*/ 1891309 w 2824723"/>
              <a:gd name="connsiteY13" fmla="*/ 2475283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61677 w 2824723"/>
              <a:gd name="connsiteY29" fmla="*/ 2479398 h 4351683"/>
              <a:gd name="connsiteX30" fmla="*/ 1529058 w 2824723"/>
              <a:gd name="connsiteY30" fmla="*/ 2520319 h 4351683"/>
              <a:gd name="connsiteX31" fmla="*/ 1822021 w 2824723"/>
              <a:gd name="connsiteY31" fmla="*/ 2501917 h 4351683"/>
              <a:gd name="connsiteX32" fmla="*/ 2022738 w 2824723"/>
              <a:gd name="connsiteY32" fmla="*/ 2389534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3173 w 2824723"/>
              <a:gd name="connsiteY60" fmla="*/ 2795526 h 4351683"/>
              <a:gd name="connsiteX61" fmla="*/ 1029527 w 2824723"/>
              <a:gd name="connsiteY61" fmla="*/ 2970259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76297 w 2824723"/>
              <a:gd name="connsiteY73" fmla="*/ 1929630 h 4351683"/>
              <a:gd name="connsiteX74" fmla="*/ 1224396 w 2824723"/>
              <a:gd name="connsiteY74" fmla="*/ 1865105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86510 w 2824723"/>
              <a:gd name="connsiteY77" fmla="*/ 1139517 h 4351683"/>
              <a:gd name="connsiteX78" fmla="*/ 1848654 w 2824723"/>
              <a:gd name="connsiteY78" fmla="*/ 89094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45342 h 4351683"/>
              <a:gd name="connsiteX13" fmla="*/ 1891309 w 2824723"/>
              <a:gd name="connsiteY13" fmla="*/ 2480045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61677 w 2824723"/>
              <a:gd name="connsiteY29" fmla="*/ 2479398 h 4351683"/>
              <a:gd name="connsiteX30" fmla="*/ 1529058 w 2824723"/>
              <a:gd name="connsiteY30" fmla="*/ 2520319 h 4351683"/>
              <a:gd name="connsiteX31" fmla="*/ 1822021 w 2824723"/>
              <a:gd name="connsiteY31" fmla="*/ 2501917 h 4351683"/>
              <a:gd name="connsiteX32" fmla="*/ 2022738 w 2824723"/>
              <a:gd name="connsiteY32" fmla="*/ 2389534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3173 w 2824723"/>
              <a:gd name="connsiteY60" fmla="*/ 2795526 h 4351683"/>
              <a:gd name="connsiteX61" fmla="*/ 1029527 w 2824723"/>
              <a:gd name="connsiteY61" fmla="*/ 2970259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76297 w 2824723"/>
              <a:gd name="connsiteY73" fmla="*/ 1929630 h 4351683"/>
              <a:gd name="connsiteX74" fmla="*/ 1224396 w 2824723"/>
              <a:gd name="connsiteY74" fmla="*/ 1865105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86510 w 2824723"/>
              <a:gd name="connsiteY77" fmla="*/ 1139517 h 4351683"/>
              <a:gd name="connsiteX78" fmla="*/ 1848654 w 2824723"/>
              <a:gd name="connsiteY78" fmla="*/ 89094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45342 h 4351683"/>
              <a:gd name="connsiteX13" fmla="*/ 1884166 w 2824723"/>
              <a:gd name="connsiteY13" fmla="*/ 2477664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61677 w 2824723"/>
              <a:gd name="connsiteY29" fmla="*/ 2479398 h 4351683"/>
              <a:gd name="connsiteX30" fmla="*/ 1529058 w 2824723"/>
              <a:gd name="connsiteY30" fmla="*/ 2520319 h 4351683"/>
              <a:gd name="connsiteX31" fmla="*/ 1822021 w 2824723"/>
              <a:gd name="connsiteY31" fmla="*/ 2501917 h 4351683"/>
              <a:gd name="connsiteX32" fmla="*/ 2022738 w 2824723"/>
              <a:gd name="connsiteY32" fmla="*/ 2389534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3173 w 2824723"/>
              <a:gd name="connsiteY60" fmla="*/ 2795526 h 4351683"/>
              <a:gd name="connsiteX61" fmla="*/ 1029527 w 2824723"/>
              <a:gd name="connsiteY61" fmla="*/ 2970259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76297 w 2824723"/>
              <a:gd name="connsiteY73" fmla="*/ 1929630 h 4351683"/>
              <a:gd name="connsiteX74" fmla="*/ 1224396 w 2824723"/>
              <a:gd name="connsiteY74" fmla="*/ 1865105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86510 w 2824723"/>
              <a:gd name="connsiteY77" fmla="*/ 1139517 h 4351683"/>
              <a:gd name="connsiteX78" fmla="*/ 1848654 w 2824723"/>
              <a:gd name="connsiteY78" fmla="*/ 89094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45342 h 4351683"/>
              <a:gd name="connsiteX13" fmla="*/ 1884166 w 2824723"/>
              <a:gd name="connsiteY13" fmla="*/ 2477664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61677 w 2824723"/>
              <a:gd name="connsiteY29" fmla="*/ 2479398 h 4351683"/>
              <a:gd name="connsiteX30" fmla="*/ 1529058 w 2824723"/>
              <a:gd name="connsiteY30" fmla="*/ 2520319 h 4351683"/>
              <a:gd name="connsiteX31" fmla="*/ 1822021 w 2824723"/>
              <a:gd name="connsiteY31" fmla="*/ 2501917 h 4351683"/>
              <a:gd name="connsiteX32" fmla="*/ 2022738 w 2824723"/>
              <a:gd name="connsiteY32" fmla="*/ 2389534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3173 w 2824723"/>
              <a:gd name="connsiteY60" fmla="*/ 2795526 h 4351683"/>
              <a:gd name="connsiteX61" fmla="*/ 1029527 w 2824723"/>
              <a:gd name="connsiteY61" fmla="*/ 2970259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76297 w 2824723"/>
              <a:gd name="connsiteY73" fmla="*/ 1929630 h 4351683"/>
              <a:gd name="connsiteX74" fmla="*/ 1224396 w 2824723"/>
              <a:gd name="connsiteY74" fmla="*/ 1865105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86510 w 2824723"/>
              <a:gd name="connsiteY77" fmla="*/ 1139517 h 4351683"/>
              <a:gd name="connsiteX78" fmla="*/ 1848654 w 2824723"/>
              <a:gd name="connsiteY78" fmla="*/ 89094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45342 h 4351683"/>
              <a:gd name="connsiteX13" fmla="*/ 1884166 w 2824723"/>
              <a:gd name="connsiteY13" fmla="*/ 2477664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61677 w 2824723"/>
              <a:gd name="connsiteY29" fmla="*/ 2479398 h 4351683"/>
              <a:gd name="connsiteX30" fmla="*/ 1529058 w 2824723"/>
              <a:gd name="connsiteY30" fmla="*/ 2520319 h 4351683"/>
              <a:gd name="connsiteX31" fmla="*/ 1822021 w 2824723"/>
              <a:gd name="connsiteY31" fmla="*/ 2501917 h 4351683"/>
              <a:gd name="connsiteX32" fmla="*/ 2022738 w 2824723"/>
              <a:gd name="connsiteY32" fmla="*/ 2384771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3173 w 2824723"/>
              <a:gd name="connsiteY60" fmla="*/ 2795526 h 4351683"/>
              <a:gd name="connsiteX61" fmla="*/ 1029527 w 2824723"/>
              <a:gd name="connsiteY61" fmla="*/ 2970259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76297 w 2824723"/>
              <a:gd name="connsiteY73" fmla="*/ 1929630 h 4351683"/>
              <a:gd name="connsiteX74" fmla="*/ 1224396 w 2824723"/>
              <a:gd name="connsiteY74" fmla="*/ 1865105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86510 w 2824723"/>
              <a:gd name="connsiteY77" fmla="*/ 1139517 h 4351683"/>
              <a:gd name="connsiteX78" fmla="*/ 1848654 w 2824723"/>
              <a:gd name="connsiteY78" fmla="*/ 89094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45342 h 4351683"/>
              <a:gd name="connsiteX13" fmla="*/ 1886547 w 2824723"/>
              <a:gd name="connsiteY13" fmla="*/ 2470520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61677 w 2824723"/>
              <a:gd name="connsiteY29" fmla="*/ 2479398 h 4351683"/>
              <a:gd name="connsiteX30" fmla="*/ 1529058 w 2824723"/>
              <a:gd name="connsiteY30" fmla="*/ 2520319 h 4351683"/>
              <a:gd name="connsiteX31" fmla="*/ 1822021 w 2824723"/>
              <a:gd name="connsiteY31" fmla="*/ 2501917 h 4351683"/>
              <a:gd name="connsiteX32" fmla="*/ 2022738 w 2824723"/>
              <a:gd name="connsiteY32" fmla="*/ 2384771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3173 w 2824723"/>
              <a:gd name="connsiteY60" fmla="*/ 2795526 h 4351683"/>
              <a:gd name="connsiteX61" fmla="*/ 1029527 w 2824723"/>
              <a:gd name="connsiteY61" fmla="*/ 2970259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76297 w 2824723"/>
              <a:gd name="connsiteY73" fmla="*/ 1929630 h 4351683"/>
              <a:gd name="connsiteX74" fmla="*/ 1224396 w 2824723"/>
              <a:gd name="connsiteY74" fmla="*/ 1865105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86510 w 2824723"/>
              <a:gd name="connsiteY77" fmla="*/ 1139517 h 4351683"/>
              <a:gd name="connsiteX78" fmla="*/ 1848654 w 2824723"/>
              <a:gd name="connsiteY78" fmla="*/ 89094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45342 h 4351683"/>
              <a:gd name="connsiteX13" fmla="*/ 1886547 w 2824723"/>
              <a:gd name="connsiteY13" fmla="*/ 2470520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61677 w 2824723"/>
              <a:gd name="connsiteY29" fmla="*/ 2479398 h 4351683"/>
              <a:gd name="connsiteX30" fmla="*/ 1529058 w 2824723"/>
              <a:gd name="connsiteY30" fmla="*/ 2520319 h 4351683"/>
              <a:gd name="connsiteX31" fmla="*/ 1822021 w 2824723"/>
              <a:gd name="connsiteY31" fmla="*/ 2501917 h 4351683"/>
              <a:gd name="connsiteX32" fmla="*/ 2027501 w 2824723"/>
              <a:gd name="connsiteY32" fmla="*/ 2384771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3173 w 2824723"/>
              <a:gd name="connsiteY60" fmla="*/ 2795526 h 4351683"/>
              <a:gd name="connsiteX61" fmla="*/ 1029527 w 2824723"/>
              <a:gd name="connsiteY61" fmla="*/ 2970259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76297 w 2824723"/>
              <a:gd name="connsiteY73" fmla="*/ 1929630 h 4351683"/>
              <a:gd name="connsiteX74" fmla="*/ 1224396 w 2824723"/>
              <a:gd name="connsiteY74" fmla="*/ 1865105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86510 w 2824723"/>
              <a:gd name="connsiteY77" fmla="*/ 1139517 h 4351683"/>
              <a:gd name="connsiteX78" fmla="*/ 1848654 w 2824723"/>
              <a:gd name="connsiteY78" fmla="*/ 89094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45342 h 4351683"/>
              <a:gd name="connsiteX13" fmla="*/ 1886547 w 2824723"/>
              <a:gd name="connsiteY13" fmla="*/ 2470520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61677 w 2824723"/>
              <a:gd name="connsiteY29" fmla="*/ 2479398 h 4351683"/>
              <a:gd name="connsiteX30" fmla="*/ 1529058 w 2824723"/>
              <a:gd name="connsiteY30" fmla="*/ 2520319 h 4351683"/>
              <a:gd name="connsiteX31" fmla="*/ 1822021 w 2824723"/>
              <a:gd name="connsiteY31" fmla="*/ 2501917 h 4351683"/>
              <a:gd name="connsiteX32" fmla="*/ 2027501 w 2824723"/>
              <a:gd name="connsiteY32" fmla="*/ 2384771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3173 w 2824723"/>
              <a:gd name="connsiteY60" fmla="*/ 2795526 h 4351683"/>
              <a:gd name="connsiteX61" fmla="*/ 1029527 w 2824723"/>
              <a:gd name="connsiteY61" fmla="*/ 2970259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76297 w 2824723"/>
              <a:gd name="connsiteY73" fmla="*/ 1929630 h 4351683"/>
              <a:gd name="connsiteX74" fmla="*/ 1224396 w 2824723"/>
              <a:gd name="connsiteY74" fmla="*/ 1865105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86510 w 2824723"/>
              <a:gd name="connsiteY77" fmla="*/ 1139517 h 4351683"/>
              <a:gd name="connsiteX78" fmla="*/ 1848654 w 2824723"/>
              <a:gd name="connsiteY78" fmla="*/ 89094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45342 h 4351683"/>
              <a:gd name="connsiteX13" fmla="*/ 1886547 w 2824723"/>
              <a:gd name="connsiteY13" fmla="*/ 2470520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61677 w 2824723"/>
              <a:gd name="connsiteY29" fmla="*/ 2479398 h 4351683"/>
              <a:gd name="connsiteX30" fmla="*/ 1529058 w 2824723"/>
              <a:gd name="connsiteY30" fmla="*/ 2520319 h 4351683"/>
              <a:gd name="connsiteX31" fmla="*/ 1812496 w 2824723"/>
              <a:gd name="connsiteY31" fmla="*/ 2501917 h 4351683"/>
              <a:gd name="connsiteX32" fmla="*/ 2027501 w 2824723"/>
              <a:gd name="connsiteY32" fmla="*/ 2384771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3173 w 2824723"/>
              <a:gd name="connsiteY60" fmla="*/ 2795526 h 4351683"/>
              <a:gd name="connsiteX61" fmla="*/ 1029527 w 2824723"/>
              <a:gd name="connsiteY61" fmla="*/ 2970259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76297 w 2824723"/>
              <a:gd name="connsiteY73" fmla="*/ 1929630 h 4351683"/>
              <a:gd name="connsiteX74" fmla="*/ 1224396 w 2824723"/>
              <a:gd name="connsiteY74" fmla="*/ 1865105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86510 w 2824723"/>
              <a:gd name="connsiteY77" fmla="*/ 1139517 h 4351683"/>
              <a:gd name="connsiteX78" fmla="*/ 1848654 w 2824723"/>
              <a:gd name="connsiteY78" fmla="*/ 89094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45342 h 4351683"/>
              <a:gd name="connsiteX13" fmla="*/ 1886547 w 2824723"/>
              <a:gd name="connsiteY13" fmla="*/ 2470520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61677 w 2824723"/>
              <a:gd name="connsiteY29" fmla="*/ 2479398 h 4351683"/>
              <a:gd name="connsiteX30" fmla="*/ 1529058 w 2824723"/>
              <a:gd name="connsiteY30" fmla="*/ 2520319 h 4351683"/>
              <a:gd name="connsiteX31" fmla="*/ 1812496 w 2824723"/>
              <a:gd name="connsiteY31" fmla="*/ 2501917 h 4351683"/>
              <a:gd name="connsiteX32" fmla="*/ 2027501 w 2824723"/>
              <a:gd name="connsiteY32" fmla="*/ 2384771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3173 w 2824723"/>
              <a:gd name="connsiteY60" fmla="*/ 2795526 h 4351683"/>
              <a:gd name="connsiteX61" fmla="*/ 1029527 w 2824723"/>
              <a:gd name="connsiteY61" fmla="*/ 2970259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76297 w 2824723"/>
              <a:gd name="connsiteY73" fmla="*/ 1929630 h 4351683"/>
              <a:gd name="connsiteX74" fmla="*/ 1224396 w 2824723"/>
              <a:gd name="connsiteY74" fmla="*/ 1865105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86510 w 2824723"/>
              <a:gd name="connsiteY77" fmla="*/ 1139517 h 4351683"/>
              <a:gd name="connsiteX78" fmla="*/ 1848654 w 2824723"/>
              <a:gd name="connsiteY78" fmla="*/ 89094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45342 h 4351683"/>
              <a:gd name="connsiteX13" fmla="*/ 1886547 w 2824723"/>
              <a:gd name="connsiteY13" fmla="*/ 2468138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61677 w 2824723"/>
              <a:gd name="connsiteY29" fmla="*/ 2479398 h 4351683"/>
              <a:gd name="connsiteX30" fmla="*/ 1529058 w 2824723"/>
              <a:gd name="connsiteY30" fmla="*/ 2520319 h 4351683"/>
              <a:gd name="connsiteX31" fmla="*/ 1812496 w 2824723"/>
              <a:gd name="connsiteY31" fmla="*/ 2501917 h 4351683"/>
              <a:gd name="connsiteX32" fmla="*/ 2027501 w 2824723"/>
              <a:gd name="connsiteY32" fmla="*/ 2384771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3173 w 2824723"/>
              <a:gd name="connsiteY60" fmla="*/ 2795526 h 4351683"/>
              <a:gd name="connsiteX61" fmla="*/ 1029527 w 2824723"/>
              <a:gd name="connsiteY61" fmla="*/ 2970259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76297 w 2824723"/>
              <a:gd name="connsiteY73" fmla="*/ 1929630 h 4351683"/>
              <a:gd name="connsiteX74" fmla="*/ 1224396 w 2824723"/>
              <a:gd name="connsiteY74" fmla="*/ 1865105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86510 w 2824723"/>
              <a:gd name="connsiteY77" fmla="*/ 1139517 h 4351683"/>
              <a:gd name="connsiteX78" fmla="*/ 1848654 w 2824723"/>
              <a:gd name="connsiteY78" fmla="*/ 89094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57248 h 4351683"/>
              <a:gd name="connsiteX13" fmla="*/ 1886547 w 2824723"/>
              <a:gd name="connsiteY13" fmla="*/ 2468138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61677 w 2824723"/>
              <a:gd name="connsiteY29" fmla="*/ 2479398 h 4351683"/>
              <a:gd name="connsiteX30" fmla="*/ 1529058 w 2824723"/>
              <a:gd name="connsiteY30" fmla="*/ 2520319 h 4351683"/>
              <a:gd name="connsiteX31" fmla="*/ 1812496 w 2824723"/>
              <a:gd name="connsiteY31" fmla="*/ 2501917 h 4351683"/>
              <a:gd name="connsiteX32" fmla="*/ 2027501 w 2824723"/>
              <a:gd name="connsiteY32" fmla="*/ 2384771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3173 w 2824723"/>
              <a:gd name="connsiteY60" fmla="*/ 2795526 h 4351683"/>
              <a:gd name="connsiteX61" fmla="*/ 1029527 w 2824723"/>
              <a:gd name="connsiteY61" fmla="*/ 2970259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76297 w 2824723"/>
              <a:gd name="connsiteY73" fmla="*/ 1929630 h 4351683"/>
              <a:gd name="connsiteX74" fmla="*/ 1224396 w 2824723"/>
              <a:gd name="connsiteY74" fmla="*/ 1865105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86510 w 2824723"/>
              <a:gd name="connsiteY77" fmla="*/ 1139517 h 4351683"/>
              <a:gd name="connsiteX78" fmla="*/ 1848654 w 2824723"/>
              <a:gd name="connsiteY78" fmla="*/ 89094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57248 h 4351683"/>
              <a:gd name="connsiteX13" fmla="*/ 1886547 w 2824723"/>
              <a:gd name="connsiteY13" fmla="*/ 2468138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61677 w 2824723"/>
              <a:gd name="connsiteY29" fmla="*/ 2479398 h 4351683"/>
              <a:gd name="connsiteX30" fmla="*/ 1529058 w 2824723"/>
              <a:gd name="connsiteY30" fmla="*/ 2520319 h 4351683"/>
              <a:gd name="connsiteX31" fmla="*/ 1812496 w 2824723"/>
              <a:gd name="connsiteY31" fmla="*/ 2497154 h 4351683"/>
              <a:gd name="connsiteX32" fmla="*/ 2027501 w 2824723"/>
              <a:gd name="connsiteY32" fmla="*/ 2384771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3173 w 2824723"/>
              <a:gd name="connsiteY60" fmla="*/ 2795526 h 4351683"/>
              <a:gd name="connsiteX61" fmla="*/ 1029527 w 2824723"/>
              <a:gd name="connsiteY61" fmla="*/ 2970259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76297 w 2824723"/>
              <a:gd name="connsiteY73" fmla="*/ 1929630 h 4351683"/>
              <a:gd name="connsiteX74" fmla="*/ 1224396 w 2824723"/>
              <a:gd name="connsiteY74" fmla="*/ 1865105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86510 w 2824723"/>
              <a:gd name="connsiteY77" fmla="*/ 1139517 h 4351683"/>
              <a:gd name="connsiteX78" fmla="*/ 1848654 w 2824723"/>
              <a:gd name="connsiteY78" fmla="*/ 89094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57248 h 4351683"/>
              <a:gd name="connsiteX13" fmla="*/ 1886547 w 2824723"/>
              <a:gd name="connsiteY13" fmla="*/ 2468138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61677 w 2824723"/>
              <a:gd name="connsiteY29" fmla="*/ 2479398 h 4351683"/>
              <a:gd name="connsiteX30" fmla="*/ 1529058 w 2824723"/>
              <a:gd name="connsiteY30" fmla="*/ 2520319 h 4351683"/>
              <a:gd name="connsiteX31" fmla="*/ 1812496 w 2824723"/>
              <a:gd name="connsiteY31" fmla="*/ 2497154 h 4351683"/>
              <a:gd name="connsiteX32" fmla="*/ 2027501 w 2824723"/>
              <a:gd name="connsiteY32" fmla="*/ 2384771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3173 w 2824723"/>
              <a:gd name="connsiteY60" fmla="*/ 2795526 h 4351683"/>
              <a:gd name="connsiteX61" fmla="*/ 1024764 w 2824723"/>
              <a:gd name="connsiteY61" fmla="*/ 2977403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76297 w 2824723"/>
              <a:gd name="connsiteY73" fmla="*/ 1929630 h 4351683"/>
              <a:gd name="connsiteX74" fmla="*/ 1224396 w 2824723"/>
              <a:gd name="connsiteY74" fmla="*/ 1865105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86510 w 2824723"/>
              <a:gd name="connsiteY77" fmla="*/ 1139517 h 4351683"/>
              <a:gd name="connsiteX78" fmla="*/ 1848654 w 2824723"/>
              <a:gd name="connsiteY78" fmla="*/ 89094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57248 h 4351683"/>
              <a:gd name="connsiteX13" fmla="*/ 1886547 w 2824723"/>
              <a:gd name="connsiteY13" fmla="*/ 2468138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61677 w 2824723"/>
              <a:gd name="connsiteY29" fmla="*/ 2479398 h 4351683"/>
              <a:gd name="connsiteX30" fmla="*/ 1529058 w 2824723"/>
              <a:gd name="connsiteY30" fmla="*/ 2520319 h 4351683"/>
              <a:gd name="connsiteX31" fmla="*/ 1812496 w 2824723"/>
              <a:gd name="connsiteY31" fmla="*/ 2497154 h 4351683"/>
              <a:gd name="connsiteX32" fmla="*/ 2027501 w 2824723"/>
              <a:gd name="connsiteY32" fmla="*/ 2384771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3173 w 2824723"/>
              <a:gd name="connsiteY60" fmla="*/ 2795526 h 4351683"/>
              <a:gd name="connsiteX61" fmla="*/ 1020002 w 2824723"/>
              <a:gd name="connsiteY61" fmla="*/ 2979784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76297 w 2824723"/>
              <a:gd name="connsiteY73" fmla="*/ 1929630 h 4351683"/>
              <a:gd name="connsiteX74" fmla="*/ 1224396 w 2824723"/>
              <a:gd name="connsiteY74" fmla="*/ 1865105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86510 w 2824723"/>
              <a:gd name="connsiteY77" fmla="*/ 1139517 h 4351683"/>
              <a:gd name="connsiteX78" fmla="*/ 1848654 w 2824723"/>
              <a:gd name="connsiteY78" fmla="*/ 89094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57248 h 4351683"/>
              <a:gd name="connsiteX13" fmla="*/ 1886547 w 2824723"/>
              <a:gd name="connsiteY13" fmla="*/ 2468138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61677 w 2824723"/>
              <a:gd name="connsiteY29" fmla="*/ 2479398 h 4351683"/>
              <a:gd name="connsiteX30" fmla="*/ 1529058 w 2824723"/>
              <a:gd name="connsiteY30" fmla="*/ 2520319 h 4351683"/>
              <a:gd name="connsiteX31" fmla="*/ 1812496 w 2824723"/>
              <a:gd name="connsiteY31" fmla="*/ 2497154 h 4351683"/>
              <a:gd name="connsiteX32" fmla="*/ 2027501 w 2824723"/>
              <a:gd name="connsiteY32" fmla="*/ 2384771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3173 w 2824723"/>
              <a:gd name="connsiteY60" fmla="*/ 2795526 h 4351683"/>
              <a:gd name="connsiteX61" fmla="*/ 1020002 w 2824723"/>
              <a:gd name="connsiteY61" fmla="*/ 2979784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76297 w 2824723"/>
              <a:gd name="connsiteY73" fmla="*/ 1929630 h 4351683"/>
              <a:gd name="connsiteX74" fmla="*/ 1224396 w 2824723"/>
              <a:gd name="connsiteY74" fmla="*/ 1865105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69841 w 2824723"/>
              <a:gd name="connsiteY77" fmla="*/ 1184761 h 4351683"/>
              <a:gd name="connsiteX78" fmla="*/ 1848654 w 2824723"/>
              <a:gd name="connsiteY78" fmla="*/ 89094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57248 h 4351683"/>
              <a:gd name="connsiteX13" fmla="*/ 1886547 w 2824723"/>
              <a:gd name="connsiteY13" fmla="*/ 2468138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61677 w 2824723"/>
              <a:gd name="connsiteY29" fmla="*/ 2479398 h 4351683"/>
              <a:gd name="connsiteX30" fmla="*/ 1529058 w 2824723"/>
              <a:gd name="connsiteY30" fmla="*/ 2520319 h 4351683"/>
              <a:gd name="connsiteX31" fmla="*/ 1812496 w 2824723"/>
              <a:gd name="connsiteY31" fmla="*/ 2497154 h 4351683"/>
              <a:gd name="connsiteX32" fmla="*/ 2027501 w 2824723"/>
              <a:gd name="connsiteY32" fmla="*/ 2384771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3173 w 2824723"/>
              <a:gd name="connsiteY60" fmla="*/ 2795526 h 4351683"/>
              <a:gd name="connsiteX61" fmla="*/ 1020002 w 2824723"/>
              <a:gd name="connsiteY61" fmla="*/ 2979784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76297 w 2824723"/>
              <a:gd name="connsiteY73" fmla="*/ 1929630 h 4351683"/>
              <a:gd name="connsiteX74" fmla="*/ 1224396 w 2824723"/>
              <a:gd name="connsiteY74" fmla="*/ 1865105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69841 w 2824723"/>
              <a:gd name="connsiteY77" fmla="*/ 1184761 h 4351683"/>
              <a:gd name="connsiteX78" fmla="*/ 1848654 w 2824723"/>
              <a:gd name="connsiteY78" fmla="*/ 90999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57248 h 4351683"/>
              <a:gd name="connsiteX13" fmla="*/ 1886547 w 2824723"/>
              <a:gd name="connsiteY13" fmla="*/ 2468138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61677 w 2824723"/>
              <a:gd name="connsiteY29" fmla="*/ 2479398 h 4351683"/>
              <a:gd name="connsiteX30" fmla="*/ 1529058 w 2824723"/>
              <a:gd name="connsiteY30" fmla="*/ 2520319 h 4351683"/>
              <a:gd name="connsiteX31" fmla="*/ 1812496 w 2824723"/>
              <a:gd name="connsiteY31" fmla="*/ 2497154 h 4351683"/>
              <a:gd name="connsiteX32" fmla="*/ 2027501 w 2824723"/>
              <a:gd name="connsiteY32" fmla="*/ 2384771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3173 w 2824723"/>
              <a:gd name="connsiteY60" fmla="*/ 2795526 h 4351683"/>
              <a:gd name="connsiteX61" fmla="*/ 1020002 w 2824723"/>
              <a:gd name="connsiteY61" fmla="*/ 2979784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76297 w 2824723"/>
              <a:gd name="connsiteY73" fmla="*/ 1929630 h 4351683"/>
              <a:gd name="connsiteX74" fmla="*/ 1243446 w 2824723"/>
              <a:gd name="connsiteY74" fmla="*/ 1857961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69841 w 2824723"/>
              <a:gd name="connsiteY77" fmla="*/ 1184761 h 4351683"/>
              <a:gd name="connsiteX78" fmla="*/ 1848654 w 2824723"/>
              <a:gd name="connsiteY78" fmla="*/ 90999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57248 h 4351683"/>
              <a:gd name="connsiteX13" fmla="*/ 1886547 w 2824723"/>
              <a:gd name="connsiteY13" fmla="*/ 2468138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93333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61677 w 2824723"/>
              <a:gd name="connsiteY29" fmla="*/ 2479398 h 4351683"/>
              <a:gd name="connsiteX30" fmla="*/ 1529058 w 2824723"/>
              <a:gd name="connsiteY30" fmla="*/ 2520319 h 4351683"/>
              <a:gd name="connsiteX31" fmla="*/ 1812496 w 2824723"/>
              <a:gd name="connsiteY31" fmla="*/ 2497154 h 4351683"/>
              <a:gd name="connsiteX32" fmla="*/ 2027501 w 2824723"/>
              <a:gd name="connsiteY32" fmla="*/ 2384771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3173 w 2824723"/>
              <a:gd name="connsiteY60" fmla="*/ 2795526 h 4351683"/>
              <a:gd name="connsiteX61" fmla="*/ 1020002 w 2824723"/>
              <a:gd name="connsiteY61" fmla="*/ 2979784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92966 w 2824723"/>
              <a:gd name="connsiteY73" fmla="*/ 1932012 h 4351683"/>
              <a:gd name="connsiteX74" fmla="*/ 1243446 w 2824723"/>
              <a:gd name="connsiteY74" fmla="*/ 1857961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69841 w 2824723"/>
              <a:gd name="connsiteY77" fmla="*/ 1184761 h 4351683"/>
              <a:gd name="connsiteX78" fmla="*/ 1848654 w 2824723"/>
              <a:gd name="connsiteY78" fmla="*/ 90999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57248 h 4351683"/>
              <a:gd name="connsiteX13" fmla="*/ 1886547 w 2824723"/>
              <a:gd name="connsiteY13" fmla="*/ 2468138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86189 w 2824723"/>
              <a:gd name="connsiteY18" fmla="*/ 2278240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61677 w 2824723"/>
              <a:gd name="connsiteY29" fmla="*/ 2479398 h 4351683"/>
              <a:gd name="connsiteX30" fmla="*/ 1529058 w 2824723"/>
              <a:gd name="connsiteY30" fmla="*/ 2520319 h 4351683"/>
              <a:gd name="connsiteX31" fmla="*/ 1812496 w 2824723"/>
              <a:gd name="connsiteY31" fmla="*/ 2497154 h 4351683"/>
              <a:gd name="connsiteX32" fmla="*/ 2027501 w 2824723"/>
              <a:gd name="connsiteY32" fmla="*/ 2384771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3173 w 2824723"/>
              <a:gd name="connsiteY60" fmla="*/ 2795526 h 4351683"/>
              <a:gd name="connsiteX61" fmla="*/ 1020002 w 2824723"/>
              <a:gd name="connsiteY61" fmla="*/ 2979784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92966 w 2824723"/>
              <a:gd name="connsiteY73" fmla="*/ 1932012 h 4351683"/>
              <a:gd name="connsiteX74" fmla="*/ 1243446 w 2824723"/>
              <a:gd name="connsiteY74" fmla="*/ 1857961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69841 w 2824723"/>
              <a:gd name="connsiteY77" fmla="*/ 1184761 h 4351683"/>
              <a:gd name="connsiteX78" fmla="*/ 1848654 w 2824723"/>
              <a:gd name="connsiteY78" fmla="*/ 90999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57248 h 4351683"/>
              <a:gd name="connsiteX13" fmla="*/ 1886547 w 2824723"/>
              <a:gd name="connsiteY13" fmla="*/ 2468138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10721 w 2824723"/>
              <a:gd name="connsiteY16" fmla="*/ 2377628 h 4351683"/>
              <a:gd name="connsiteX17" fmla="*/ 1005275 w 2824723"/>
              <a:gd name="connsiteY17" fmla="*/ 2275859 h 4351683"/>
              <a:gd name="connsiteX18" fmla="*/ 886189 w 2824723"/>
              <a:gd name="connsiteY18" fmla="*/ 2273478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61677 w 2824723"/>
              <a:gd name="connsiteY29" fmla="*/ 2479398 h 4351683"/>
              <a:gd name="connsiteX30" fmla="*/ 1529058 w 2824723"/>
              <a:gd name="connsiteY30" fmla="*/ 2520319 h 4351683"/>
              <a:gd name="connsiteX31" fmla="*/ 1812496 w 2824723"/>
              <a:gd name="connsiteY31" fmla="*/ 2497154 h 4351683"/>
              <a:gd name="connsiteX32" fmla="*/ 2027501 w 2824723"/>
              <a:gd name="connsiteY32" fmla="*/ 2384771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3173 w 2824723"/>
              <a:gd name="connsiteY60" fmla="*/ 2795526 h 4351683"/>
              <a:gd name="connsiteX61" fmla="*/ 1020002 w 2824723"/>
              <a:gd name="connsiteY61" fmla="*/ 2979784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92966 w 2824723"/>
              <a:gd name="connsiteY73" fmla="*/ 1932012 h 4351683"/>
              <a:gd name="connsiteX74" fmla="*/ 1243446 w 2824723"/>
              <a:gd name="connsiteY74" fmla="*/ 1857961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69841 w 2824723"/>
              <a:gd name="connsiteY77" fmla="*/ 1184761 h 4351683"/>
              <a:gd name="connsiteX78" fmla="*/ 1848654 w 2824723"/>
              <a:gd name="connsiteY78" fmla="*/ 90999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  <a:gd name="connsiteX0" fmla="*/ 1996986 w 2824723"/>
              <a:gd name="connsiteY0" fmla="*/ 212564 h 4351683"/>
              <a:gd name="connsiteX1" fmla="*/ 2008452 w 2824723"/>
              <a:gd name="connsiteY1" fmla="*/ 438181 h 4351683"/>
              <a:gd name="connsiteX2" fmla="*/ 2050460 w 2824723"/>
              <a:gd name="connsiteY2" fmla="*/ 647570 h 4351683"/>
              <a:gd name="connsiteX3" fmla="*/ 2088351 w 2824723"/>
              <a:gd name="connsiteY3" fmla="*/ 713389 h 4351683"/>
              <a:gd name="connsiteX4" fmla="*/ 2212639 w 2824723"/>
              <a:gd name="connsiteY4" fmla="*/ 669001 h 4351683"/>
              <a:gd name="connsiteX5" fmla="*/ 2415090 w 2824723"/>
              <a:gd name="connsiteY5" fmla="*/ 641721 h 4351683"/>
              <a:gd name="connsiteX6" fmla="*/ 2650025 w 2824723"/>
              <a:gd name="connsiteY6" fmla="*/ 754310 h 4351683"/>
              <a:gd name="connsiteX7" fmla="*/ 2800946 w 2824723"/>
              <a:gd name="connsiteY7" fmla="*/ 1018698 h 4351683"/>
              <a:gd name="connsiteX8" fmla="*/ 2807442 w 2824723"/>
              <a:gd name="connsiteY8" fmla="*/ 1343704 h 4351683"/>
              <a:gd name="connsiteX9" fmla="*/ 2635530 w 2824723"/>
              <a:gd name="connsiteY9" fmla="*/ 1661336 h 4351683"/>
              <a:gd name="connsiteX10" fmla="*/ 2447574 w 2824723"/>
              <a:gd name="connsiteY10" fmla="*/ 1833918 h 4351683"/>
              <a:gd name="connsiteX11" fmla="*/ 2328048 w 2824723"/>
              <a:gd name="connsiteY11" fmla="*/ 2000651 h 4351683"/>
              <a:gd name="connsiteX12" fmla="*/ 2141386 w 2824723"/>
              <a:gd name="connsiteY12" fmla="*/ 2257248 h 4351683"/>
              <a:gd name="connsiteX13" fmla="*/ 1886547 w 2824723"/>
              <a:gd name="connsiteY13" fmla="*/ 2468138 h 4351683"/>
              <a:gd name="connsiteX14" fmla="*/ 1564569 w 2824723"/>
              <a:gd name="connsiteY14" fmla="*/ 2524434 h 4351683"/>
              <a:gd name="connsiteX15" fmla="*/ 1262728 w 2824723"/>
              <a:gd name="connsiteY15" fmla="*/ 2444535 h 4351683"/>
              <a:gd name="connsiteX16" fmla="*/ 1122627 w 2824723"/>
              <a:gd name="connsiteY16" fmla="*/ 2380010 h 4351683"/>
              <a:gd name="connsiteX17" fmla="*/ 1005275 w 2824723"/>
              <a:gd name="connsiteY17" fmla="*/ 2275859 h 4351683"/>
              <a:gd name="connsiteX18" fmla="*/ 886189 w 2824723"/>
              <a:gd name="connsiteY18" fmla="*/ 2273478 h 4351683"/>
              <a:gd name="connsiteX19" fmla="*/ 678536 w 2824723"/>
              <a:gd name="connsiteY19" fmla="*/ 2201808 h 4351683"/>
              <a:gd name="connsiteX20" fmla="*/ 538874 w 2824723"/>
              <a:gd name="connsiteY20" fmla="*/ 2169974 h 4351683"/>
              <a:gd name="connsiteX21" fmla="*/ 361321 w 2824723"/>
              <a:gd name="connsiteY21" fmla="*/ 2293823 h 4351683"/>
              <a:gd name="connsiteX22" fmla="*/ 247206 w 2824723"/>
              <a:gd name="connsiteY22" fmla="*/ 2488923 h 4351683"/>
              <a:gd name="connsiteX23" fmla="*/ 286184 w 2824723"/>
              <a:gd name="connsiteY23" fmla="*/ 2711952 h 4351683"/>
              <a:gd name="connsiteX24" fmla="*/ 463738 w 2824723"/>
              <a:gd name="connsiteY24" fmla="*/ 2835152 h 4351683"/>
              <a:gd name="connsiteX25" fmla="*/ 685679 w 2824723"/>
              <a:gd name="connsiteY25" fmla="*/ 2852908 h 4351683"/>
              <a:gd name="connsiteX26" fmla="*/ 889218 w 2824723"/>
              <a:gd name="connsiteY26" fmla="*/ 2740526 h 4351683"/>
              <a:gd name="connsiteX27" fmla="*/ 1094052 w 2824723"/>
              <a:gd name="connsiteY27" fmla="*/ 2551067 h 4351683"/>
              <a:gd name="connsiteX28" fmla="*/ 1262728 w 2824723"/>
              <a:gd name="connsiteY28" fmla="*/ 2462290 h 4351683"/>
              <a:gd name="connsiteX29" fmla="*/ 1361677 w 2824723"/>
              <a:gd name="connsiteY29" fmla="*/ 2479398 h 4351683"/>
              <a:gd name="connsiteX30" fmla="*/ 1529058 w 2824723"/>
              <a:gd name="connsiteY30" fmla="*/ 2520319 h 4351683"/>
              <a:gd name="connsiteX31" fmla="*/ 1812496 w 2824723"/>
              <a:gd name="connsiteY31" fmla="*/ 2497154 h 4351683"/>
              <a:gd name="connsiteX32" fmla="*/ 2027501 w 2824723"/>
              <a:gd name="connsiteY32" fmla="*/ 2384771 h 4351683"/>
              <a:gd name="connsiteX33" fmla="*/ 2156552 w 2824723"/>
              <a:gd name="connsiteY33" fmla="*/ 2387153 h 4351683"/>
              <a:gd name="connsiteX34" fmla="*/ 2385429 w 2824723"/>
              <a:gd name="connsiteY34" fmla="*/ 2488923 h 4351683"/>
              <a:gd name="connsiteX35" fmla="*/ 2483731 w 2824723"/>
              <a:gd name="connsiteY35" fmla="*/ 2692462 h 4351683"/>
              <a:gd name="connsiteX36" fmla="*/ 2487846 w 2824723"/>
              <a:gd name="connsiteY36" fmla="*/ 2915051 h 4351683"/>
              <a:gd name="connsiteX37" fmla="*/ 2505602 w 2824723"/>
              <a:gd name="connsiteY37" fmla="*/ 3048216 h 4351683"/>
              <a:gd name="connsiteX38" fmla="*/ 2498019 w 2824723"/>
              <a:gd name="connsiteY38" fmla="*/ 3208014 h 4351683"/>
              <a:gd name="connsiteX39" fmla="*/ 2503868 w 2824723"/>
              <a:gd name="connsiteY39" fmla="*/ 3378424 h 4351683"/>
              <a:gd name="connsiteX40" fmla="*/ 2485025 w 2824723"/>
              <a:gd name="connsiteY40" fmla="*/ 3504006 h 4351683"/>
              <a:gd name="connsiteX41" fmla="*/ 2487846 w 2824723"/>
              <a:gd name="connsiteY41" fmla="*/ 3669653 h 4351683"/>
              <a:gd name="connsiteX42" fmla="*/ 2519242 w 2824723"/>
              <a:gd name="connsiteY42" fmla="*/ 3894184 h 4351683"/>
              <a:gd name="connsiteX43" fmla="*/ 2438695 w 2824723"/>
              <a:gd name="connsiteY43" fmla="*/ 4125443 h 4351683"/>
              <a:gd name="connsiteX44" fmla="*/ 2230394 w 2824723"/>
              <a:gd name="connsiteY44" fmla="*/ 4307759 h 4351683"/>
              <a:gd name="connsiteX45" fmla="*/ 1935050 w 2824723"/>
              <a:gd name="connsiteY45" fmla="*/ 4345651 h 4351683"/>
              <a:gd name="connsiteX46" fmla="*/ 1671101 w 2824723"/>
              <a:gd name="connsiteY46" fmla="*/ 4211191 h 4351683"/>
              <a:gd name="connsiteX47" fmla="*/ 1529058 w 2824723"/>
              <a:gd name="connsiteY47" fmla="*/ 3935983 h 4351683"/>
              <a:gd name="connsiteX48" fmla="*/ 1553310 w 2824723"/>
              <a:gd name="connsiteY48" fmla="*/ 3678531 h 4351683"/>
              <a:gd name="connsiteX49" fmla="*/ 1642087 w 2824723"/>
              <a:gd name="connsiteY49" fmla="*/ 3506388 h 4351683"/>
              <a:gd name="connsiteX50" fmla="*/ 1792359 w 2824723"/>
              <a:gd name="connsiteY50" fmla="*/ 3330775 h 4351683"/>
              <a:gd name="connsiteX51" fmla="*/ 1946308 w 2824723"/>
              <a:gd name="connsiteY51" fmla="*/ 3136993 h 4351683"/>
              <a:gd name="connsiteX52" fmla="*/ 1955186 w 2824723"/>
              <a:gd name="connsiteY52" fmla="*/ 2959440 h 4351683"/>
              <a:gd name="connsiteX53" fmla="*/ 1981819 w 2824723"/>
              <a:gd name="connsiteY53" fmla="*/ 2816519 h 4351683"/>
              <a:gd name="connsiteX54" fmla="*/ 2061718 w 2824723"/>
              <a:gd name="connsiteY54" fmla="*/ 2684232 h 4351683"/>
              <a:gd name="connsiteX55" fmla="*/ 2093114 w 2824723"/>
              <a:gd name="connsiteY55" fmla="*/ 2617534 h 4351683"/>
              <a:gd name="connsiteX56" fmla="*/ 2043963 w 2824723"/>
              <a:gd name="connsiteY56" fmla="*/ 2701987 h 4351683"/>
              <a:gd name="connsiteX57" fmla="*/ 1963416 w 2824723"/>
              <a:gd name="connsiteY57" fmla="*/ 2679030 h 4351683"/>
              <a:gd name="connsiteX58" fmla="*/ 1808589 w 2824723"/>
              <a:gd name="connsiteY58" fmla="*/ 2646340 h 4351683"/>
              <a:gd name="connsiteX59" fmla="*/ 1488137 w 2824723"/>
              <a:gd name="connsiteY59" fmla="*/ 2647635 h 4351683"/>
              <a:gd name="connsiteX60" fmla="*/ 1203173 w 2824723"/>
              <a:gd name="connsiteY60" fmla="*/ 2795526 h 4351683"/>
              <a:gd name="connsiteX61" fmla="*/ 1020002 w 2824723"/>
              <a:gd name="connsiteY61" fmla="*/ 2979784 h 4351683"/>
              <a:gd name="connsiteX62" fmla="*/ 809967 w 2824723"/>
              <a:gd name="connsiteY62" fmla="*/ 3092605 h 4351683"/>
              <a:gd name="connsiteX63" fmla="*/ 508126 w 2824723"/>
              <a:gd name="connsiteY63" fmla="*/ 3119238 h 4351683"/>
              <a:gd name="connsiteX64" fmla="*/ 182682 w 2824723"/>
              <a:gd name="connsiteY64" fmla="*/ 2997980 h 4351683"/>
              <a:gd name="connsiteX65" fmla="*/ 23530 w 2824723"/>
              <a:gd name="connsiteY65" fmla="*/ 2792706 h 4351683"/>
              <a:gd name="connsiteX66" fmla="*/ 2099 w 2824723"/>
              <a:gd name="connsiteY66" fmla="*/ 2533312 h 4351683"/>
              <a:gd name="connsiteX67" fmla="*/ 36315 w 2824723"/>
              <a:gd name="connsiteY67" fmla="*/ 2253550 h 4351683"/>
              <a:gd name="connsiteX68" fmla="*/ 185063 w 2824723"/>
              <a:gd name="connsiteY68" fmla="*/ 2047421 h 4351683"/>
              <a:gd name="connsiteX69" fmla="*/ 379307 w 2824723"/>
              <a:gd name="connsiteY69" fmla="*/ 1929191 h 4351683"/>
              <a:gd name="connsiteX70" fmla="*/ 536076 w 2824723"/>
              <a:gd name="connsiteY70" fmla="*/ 1911898 h 4351683"/>
              <a:gd name="connsiteX71" fmla="*/ 675715 w 2824723"/>
              <a:gd name="connsiteY71" fmla="*/ 1878098 h 4351683"/>
              <a:gd name="connsiteX72" fmla="*/ 880988 w 2824723"/>
              <a:gd name="connsiteY72" fmla="*/ 1885242 h 4351683"/>
              <a:gd name="connsiteX73" fmla="*/ 1092966 w 2824723"/>
              <a:gd name="connsiteY73" fmla="*/ 1932012 h 4351683"/>
              <a:gd name="connsiteX74" fmla="*/ 1243446 w 2824723"/>
              <a:gd name="connsiteY74" fmla="*/ 1857961 h 4351683"/>
              <a:gd name="connsiteX75" fmla="*/ 1413648 w 2824723"/>
              <a:gd name="connsiteY75" fmla="*/ 1689933 h 4351683"/>
              <a:gd name="connsiteX76" fmla="*/ 1591202 w 2824723"/>
              <a:gd name="connsiteY76" fmla="*/ 1467991 h 4351683"/>
              <a:gd name="connsiteX77" fmla="*/ 1769841 w 2824723"/>
              <a:gd name="connsiteY77" fmla="*/ 1184761 h 4351683"/>
              <a:gd name="connsiteX78" fmla="*/ 1848654 w 2824723"/>
              <a:gd name="connsiteY78" fmla="*/ 909993 h 4351683"/>
              <a:gd name="connsiteX79" fmla="*/ 1804266 w 2824723"/>
              <a:gd name="connsiteY79" fmla="*/ 695634 h 4351683"/>
              <a:gd name="connsiteX80" fmla="*/ 1751000 w 2824723"/>
              <a:gd name="connsiteY80" fmla="*/ 438181 h 4351683"/>
              <a:gd name="connsiteX81" fmla="*/ 1724367 w 2824723"/>
              <a:gd name="connsiteY81" fmla="*/ 180729 h 4351683"/>
              <a:gd name="connsiteX82" fmla="*/ 1813143 w 2824723"/>
              <a:gd name="connsiteY82" fmla="*/ 29809 h 4351683"/>
              <a:gd name="connsiteX83" fmla="*/ 1931374 w 2824723"/>
              <a:gd name="connsiteY83" fmla="*/ 9672 h 4351683"/>
              <a:gd name="connsiteX84" fmla="*/ 1984431 w 2824723"/>
              <a:gd name="connsiteY84" fmla="*/ 80925 h 4351683"/>
              <a:gd name="connsiteX85" fmla="*/ 1996986 w 2824723"/>
              <a:gd name="connsiteY85" fmla="*/ 212564 h 4351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2824723" h="4351683">
                <a:moveTo>
                  <a:pt x="1996986" y="212564"/>
                </a:moveTo>
                <a:cubicBezTo>
                  <a:pt x="2000989" y="272107"/>
                  <a:pt x="1999540" y="365680"/>
                  <a:pt x="2008452" y="438181"/>
                </a:cubicBezTo>
                <a:cubicBezTo>
                  <a:pt x="2017364" y="510682"/>
                  <a:pt x="2037144" y="601702"/>
                  <a:pt x="2050460" y="647570"/>
                </a:cubicBezTo>
                <a:cubicBezTo>
                  <a:pt x="2063776" y="693438"/>
                  <a:pt x="2061321" y="709817"/>
                  <a:pt x="2088351" y="713389"/>
                </a:cubicBezTo>
                <a:cubicBezTo>
                  <a:pt x="2115381" y="716961"/>
                  <a:pt x="2158183" y="680946"/>
                  <a:pt x="2212639" y="669001"/>
                </a:cubicBezTo>
                <a:cubicBezTo>
                  <a:pt x="2267096" y="657056"/>
                  <a:pt x="2342192" y="627503"/>
                  <a:pt x="2415090" y="641721"/>
                </a:cubicBezTo>
                <a:cubicBezTo>
                  <a:pt x="2487988" y="655939"/>
                  <a:pt x="2585716" y="691481"/>
                  <a:pt x="2650025" y="754310"/>
                </a:cubicBezTo>
                <a:cubicBezTo>
                  <a:pt x="2714334" y="817140"/>
                  <a:pt x="2774710" y="920466"/>
                  <a:pt x="2800946" y="1018698"/>
                </a:cubicBezTo>
                <a:cubicBezTo>
                  <a:pt x="2827182" y="1116930"/>
                  <a:pt x="2835011" y="1236598"/>
                  <a:pt x="2807442" y="1343704"/>
                </a:cubicBezTo>
                <a:cubicBezTo>
                  <a:pt x="2779873" y="1450810"/>
                  <a:pt x="2695508" y="1579634"/>
                  <a:pt x="2635530" y="1661336"/>
                </a:cubicBezTo>
                <a:cubicBezTo>
                  <a:pt x="2575552" y="1743038"/>
                  <a:pt x="2498821" y="1777366"/>
                  <a:pt x="2447574" y="1833918"/>
                </a:cubicBezTo>
                <a:cubicBezTo>
                  <a:pt x="2396327" y="1890470"/>
                  <a:pt x="2379079" y="1930096"/>
                  <a:pt x="2328048" y="2000651"/>
                </a:cubicBezTo>
                <a:cubicBezTo>
                  <a:pt x="2277017" y="2071206"/>
                  <a:pt x="2214969" y="2179334"/>
                  <a:pt x="2141386" y="2257248"/>
                </a:cubicBezTo>
                <a:cubicBezTo>
                  <a:pt x="2067803" y="2335162"/>
                  <a:pt x="1982683" y="2423607"/>
                  <a:pt x="1886547" y="2468138"/>
                </a:cubicBezTo>
                <a:cubicBezTo>
                  <a:pt x="1790411" y="2512669"/>
                  <a:pt x="1668539" y="2528368"/>
                  <a:pt x="1564569" y="2524434"/>
                </a:cubicBezTo>
                <a:cubicBezTo>
                  <a:pt x="1460599" y="2520500"/>
                  <a:pt x="1336385" y="2468606"/>
                  <a:pt x="1262728" y="2444535"/>
                </a:cubicBezTo>
                <a:cubicBezTo>
                  <a:pt x="1189071" y="2420464"/>
                  <a:pt x="1165536" y="2408123"/>
                  <a:pt x="1122627" y="2380010"/>
                </a:cubicBezTo>
                <a:cubicBezTo>
                  <a:pt x="1079718" y="2351897"/>
                  <a:pt x="1044681" y="2293614"/>
                  <a:pt x="1005275" y="2275859"/>
                </a:cubicBezTo>
                <a:cubicBezTo>
                  <a:pt x="965869" y="2258104"/>
                  <a:pt x="940645" y="2285820"/>
                  <a:pt x="886189" y="2273478"/>
                </a:cubicBezTo>
                <a:cubicBezTo>
                  <a:pt x="831733" y="2261136"/>
                  <a:pt x="736422" y="2219059"/>
                  <a:pt x="678536" y="2201808"/>
                </a:cubicBezTo>
                <a:cubicBezTo>
                  <a:pt x="620650" y="2184557"/>
                  <a:pt x="591743" y="2154638"/>
                  <a:pt x="538874" y="2169974"/>
                </a:cubicBezTo>
                <a:cubicBezTo>
                  <a:pt x="486005" y="2185310"/>
                  <a:pt x="409932" y="2240665"/>
                  <a:pt x="361321" y="2293823"/>
                </a:cubicBezTo>
                <a:cubicBezTo>
                  <a:pt x="312710" y="2346981"/>
                  <a:pt x="259729" y="2419235"/>
                  <a:pt x="247206" y="2488923"/>
                </a:cubicBezTo>
                <a:cubicBezTo>
                  <a:pt x="234683" y="2558611"/>
                  <a:pt x="250095" y="2654247"/>
                  <a:pt x="286184" y="2711952"/>
                </a:cubicBezTo>
                <a:cubicBezTo>
                  <a:pt x="322273" y="2769657"/>
                  <a:pt x="397156" y="2811659"/>
                  <a:pt x="463738" y="2835152"/>
                </a:cubicBezTo>
                <a:cubicBezTo>
                  <a:pt x="530320" y="2858645"/>
                  <a:pt x="614766" y="2868679"/>
                  <a:pt x="685679" y="2852908"/>
                </a:cubicBezTo>
                <a:cubicBezTo>
                  <a:pt x="756592" y="2837137"/>
                  <a:pt x="821156" y="2790833"/>
                  <a:pt x="889218" y="2740526"/>
                </a:cubicBezTo>
                <a:cubicBezTo>
                  <a:pt x="957280" y="2690219"/>
                  <a:pt x="1031800" y="2597440"/>
                  <a:pt x="1094052" y="2551067"/>
                </a:cubicBezTo>
                <a:cubicBezTo>
                  <a:pt x="1156304" y="2504694"/>
                  <a:pt x="1218124" y="2474235"/>
                  <a:pt x="1262728" y="2462290"/>
                </a:cubicBezTo>
                <a:cubicBezTo>
                  <a:pt x="1307332" y="2450345"/>
                  <a:pt x="1317289" y="2469727"/>
                  <a:pt x="1361677" y="2479398"/>
                </a:cubicBezTo>
                <a:cubicBezTo>
                  <a:pt x="1406065" y="2489070"/>
                  <a:pt x="1453922" y="2517360"/>
                  <a:pt x="1529058" y="2520319"/>
                </a:cubicBezTo>
                <a:cubicBezTo>
                  <a:pt x="1604194" y="2523278"/>
                  <a:pt x="1729422" y="2519745"/>
                  <a:pt x="1812496" y="2497154"/>
                </a:cubicBezTo>
                <a:cubicBezTo>
                  <a:pt x="1895570" y="2474563"/>
                  <a:pt x="1970158" y="2403104"/>
                  <a:pt x="2027501" y="2384771"/>
                </a:cubicBezTo>
                <a:cubicBezTo>
                  <a:pt x="2084844" y="2366438"/>
                  <a:pt x="2096897" y="2369794"/>
                  <a:pt x="2156552" y="2387153"/>
                </a:cubicBezTo>
                <a:cubicBezTo>
                  <a:pt x="2216207" y="2404512"/>
                  <a:pt x="2330899" y="2438038"/>
                  <a:pt x="2385429" y="2488923"/>
                </a:cubicBezTo>
                <a:cubicBezTo>
                  <a:pt x="2439959" y="2539808"/>
                  <a:pt x="2466662" y="2621441"/>
                  <a:pt x="2483731" y="2692462"/>
                </a:cubicBezTo>
                <a:cubicBezTo>
                  <a:pt x="2500800" y="2763483"/>
                  <a:pt x="2484201" y="2855759"/>
                  <a:pt x="2487846" y="2915051"/>
                </a:cubicBezTo>
                <a:cubicBezTo>
                  <a:pt x="2491491" y="2974343"/>
                  <a:pt x="2503907" y="2999389"/>
                  <a:pt x="2505602" y="3048216"/>
                </a:cubicBezTo>
                <a:cubicBezTo>
                  <a:pt x="2507297" y="3097043"/>
                  <a:pt x="2498308" y="3152979"/>
                  <a:pt x="2498019" y="3208014"/>
                </a:cubicBezTo>
                <a:cubicBezTo>
                  <a:pt x="2497730" y="3263049"/>
                  <a:pt x="2506034" y="3329092"/>
                  <a:pt x="2503868" y="3378424"/>
                </a:cubicBezTo>
                <a:cubicBezTo>
                  <a:pt x="2501702" y="3427756"/>
                  <a:pt x="2487695" y="3455468"/>
                  <a:pt x="2485025" y="3504006"/>
                </a:cubicBezTo>
                <a:cubicBezTo>
                  <a:pt x="2482355" y="3552544"/>
                  <a:pt x="2482143" y="3604623"/>
                  <a:pt x="2487846" y="3669653"/>
                </a:cubicBezTo>
                <a:cubicBezTo>
                  <a:pt x="2493549" y="3734683"/>
                  <a:pt x="2527434" y="3818219"/>
                  <a:pt x="2519242" y="3894184"/>
                </a:cubicBezTo>
                <a:cubicBezTo>
                  <a:pt x="2511050" y="3970149"/>
                  <a:pt x="2486836" y="4056514"/>
                  <a:pt x="2438695" y="4125443"/>
                </a:cubicBezTo>
                <a:cubicBezTo>
                  <a:pt x="2390554" y="4194372"/>
                  <a:pt x="2314335" y="4271058"/>
                  <a:pt x="2230394" y="4307759"/>
                </a:cubicBezTo>
                <a:cubicBezTo>
                  <a:pt x="2146453" y="4344460"/>
                  <a:pt x="2028265" y="4361746"/>
                  <a:pt x="1935050" y="4345651"/>
                </a:cubicBezTo>
                <a:cubicBezTo>
                  <a:pt x="1841835" y="4329556"/>
                  <a:pt x="1738766" y="4279469"/>
                  <a:pt x="1671101" y="4211191"/>
                </a:cubicBezTo>
                <a:cubicBezTo>
                  <a:pt x="1603436" y="4142913"/>
                  <a:pt x="1548690" y="4024760"/>
                  <a:pt x="1529058" y="3935983"/>
                </a:cubicBezTo>
                <a:cubicBezTo>
                  <a:pt x="1509426" y="3847206"/>
                  <a:pt x="1534472" y="3750130"/>
                  <a:pt x="1553310" y="3678531"/>
                </a:cubicBezTo>
                <a:cubicBezTo>
                  <a:pt x="1572148" y="3606932"/>
                  <a:pt x="1602246" y="3564347"/>
                  <a:pt x="1642087" y="3506388"/>
                </a:cubicBezTo>
                <a:cubicBezTo>
                  <a:pt x="1681929" y="3448429"/>
                  <a:pt x="1741656" y="3392341"/>
                  <a:pt x="1792359" y="3330775"/>
                </a:cubicBezTo>
                <a:cubicBezTo>
                  <a:pt x="1843062" y="3269209"/>
                  <a:pt x="1919170" y="3198882"/>
                  <a:pt x="1946308" y="3136993"/>
                </a:cubicBezTo>
                <a:cubicBezTo>
                  <a:pt x="1973446" y="3075104"/>
                  <a:pt x="1949268" y="3012852"/>
                  <a:pt x="1955186" y="2959440"/>
                </a:cubicBezTo>
                <a:cubicBezTo>
                  <a:pt x="1961104" y="2906028"/>
                  <a:pt x="1964064" y="2862387"/>
                  <a:pt x="1981819" y="2816519"/>
                </a:cubicBezTo>
                <a:cubicBezTo>
                  <a:pt x="1999574" y="2770651"/>
                  <a:pt x="2043169" y="2717396"/>
                  <a:pt x="2061718" y="2684232"/>
                </a:cubicBezTo>
                <a:cubicBezTo>
                  <a:pt x="2080267" y="2651068"/>
                  <a:pt x="2096073" y="2614575"/>
                  <a:pt x="2093114" y="2617534"/>
                </a:cubicBezTo>
                <a:cubicBezTo>
                  <a:pt x="2090155" y="2620493"/>
                  <a:pt x="2065579" y="2691738"/>
                  <a:pt x="2043963" y="2701987"/>
                </a:cubicBezTo>
                <a:cubicBezTo>
                  <a:pt x="2022347" y="2712236"/>
                  <a:pt x="2002645" y="2688304"/>
                  <a:pt x="1963416" y="2679030"/>
                </a:cubicBezTo>
                <a:cubicBezTo>
                  <a:pt x="1924187" y="2669756"/>
                  <a:pt x="1887802" y="2651572"/>
                  <a:pt x="1808589" y="2646340"/>
                </a:cubicBezTo>
                <a:cubicBezTo>
                  <a:pt x="1729376" y="2641108"/>
                  <a:pt x="1589040" y="2622771"/>
                  <a:pt x="1488137" y="2647635"/>
                </a:cubicBezTo>
                <a:cubicBezTo>
                  <a:pt x="1387234" y="2672499"/>
                  <a:pt x="1281195" y="2740168"/>
                  <a:pt x="1203173" y="2795526"/>
                </a:cubicBezTo>
                <a:cubicBezTo>
                  <a:pt x="1125151" y="2850884"/>
                  <a:pt x="1085536" y="2930271"/>
                  <a:pt x="1020002" y="2979784"/>
                </a:cubicBezTo>
                <a:cubicBezTo>
                  <a:pt x="954468" y="3029297"/>
                  <a:pt x="895280" y="3069363"/>
                  <a:pt x="809967" y="3092605"/>
                </a:cubicBezTo>
                <a:cubicBezTo>
                  <a:pt x="724654" y="3115847"/>
                  <a:pt x="612673" y="3135009"/>
                  <a:pt x="508126" y="3119238"/>
                </a:cubicBezTo>
                <a:cubicBezTo>
                  <a:pt x="403579" y="3103467"/>
                  <a:pt x="263448" y="3052402"/>
                  <a:pt x="182682" y="2997980"/>
                </a:cubicBezTo>
                <a:cubicBezTo>
                  <a:pt x="101916" y="2943558"/>
                  <a:pt x="53627" y="2870151"/>
                  <a:pt x="23530" y="2792706"/>
                </a:cubicBezTo>
                <a:cubicBezTo>
                  <a:pt x="-6567" y="2715261"/>
                  <a:pt x="-32" y="2623171"/>
                  <a:pt x="2099" y="2533312"/>
                </a:cubicBezTo>
                <a:cubicBezTo>
                  <a:pt x="4230" y="2443453"/>
                  <a:pt x="5821" y="2334532"/>
                  <a:pt x="36315" y="2253550"/>
                </a:cubicBezTo>
                <a:cubicBezTo>
                  <a:pt x="66809" y="2172568"/>
                  <a:pt x="127898" y="2101481"/>
                  <a:pt x="185063" y="2047421"/>
                </a:cubicBezTo>
                <a:cubicBezTo>
                  <a:pt x="242228" y="1993361"/>
                  <a:pt x="320805" y="1951778"/>
                  <a:pt x="379307" y="1929191"/>
                </a:cubicBezTo>
                <a:cubicBezTo>
                  <a:pt x="437809" y="1906604"/>
                  <a:pt x="496200" y="1917635"/>
                  <a:pt x="536076" y="1911898"/>
                </a:cubicBezTo>
                <a:cubicBezTo>
                  <a:pt x="575952" y="1906161"/>
                  <a:pt x="618230" y="1882541"/>
                  <a:pt x="675715" y="1878098"/>
                </a:cubicBezTo>
                <a:cubicBezTo>
                  <a:pt x="733200" y="1873655"/>
                  <a:pt x="811446" y="1876256"/>
                  <a:pt x="880988" y="1885242"/>
                </a:cubicBezTo>
                <a:cubicBezTo>
                  <a:pt x="950530" y="1894228"/>
                  <a:pt x="1032556" y="1936559"/>
                  <a:pt x="1092966" y="1932012"/>
                </a:cubicBezTo>
                <a:cubicBezTo>
                  <a:pt x="1153376" y="1927465"/>
                  <a:pt x="1189999" y="1898307"/>
                  <a:pt x="1243446" y="1857961"/>
                </a:cubicBezTo>
                <a:cubicBezTo>
                  <a:pt x="1296893" y="1817615"/>
                  <a:pt x="1355689" y="1754928"/>
                  <a:pt x="1413648" y="1689933"/>
                </a:cubicBezTo>
                <a:cubicBezTo>
                  <a:pt x="1471607" y="1624938"/>
                  <a:pt x="1531837" y="1552186"/>
                  <a:pt x="1591202" y="1467991"/>
                </a:cubicBezTo>
                <a:cubicBezTo>
                  <a:pt x="1650568" y="1383796"/>
                  <a:pt x="1726932" y="1277761"/>
                  <a:pt x="1769841" y="1184761"/>
                </a:cubicBezTo>
                <a:cubicBezTo>
                  <a:pt x="1812750" y="1091761"/>
                  <a:pt x="1842917" y="991514"/>
                  <a:pt x="1848654" y="909993"/>
                </a:cubicBezTo>
                <a:cubicBezTo>
                  <a:pt x="1854391" y="828472"/>
                  <a:pt x="1820542" y="774269"/>
                  <a:pt x="1804266" y="695634"/>
                </a:cubicBezTo>
                <a:cubicBezTo>
                  <a:pt x="1787990" y="616999"/>
                  <a:pt x="1764316" y="523998"/>
                  <a:pt x="1751000" y="438181"/>
                </a:cubicBezTo>
                <a:cubicBezTo>
                  <a:pt x="1737684" y="352364"/>
                  <a:pt x="1714010" y="248791"/>
                  <a:pt x="1724367" y="180729"/>
                </a:cubicBezTo>
                <a:cubicBezTo>
                  <a:pt x="1734724" y="112667"/>
                  <a:pt x="1778642" y="58318"/>
                  <a:pt x="1813143" y="29809"/>
                </a:cubicBezTo>
                <a:cubicBezTo>
                  <a:pt x="1847644" y="1300"/>
                  <a:pt x="1892904" y="-9563"/>
                  <a:pt x="1931374" y="9672"/>
                </a:cubicBezTo>
                <a:cubicBezTo>
                  <a:pt x="1969844" y="28907"/>
                  <a:pt x="1973496" y="47110"/>
                  <a:pt x="1984431" y="80925"/>
                </a:cubicBezTo>
                <a:cubicBezTo>
                  <a:pt x="1995366" y="114740"/>
                  <a:pt x="1992983" y="153021"/>
                  <a:pt x="1996986" y="212564"/>
                </a:cubicBezTo>
                <a:close/>
              </a:path>
            </a:pathLst>
          </a:custGeom>
          <a:solidFill>
            <a:srgbClr val="E9ACA1"/>
          </a:solidFill>
          <a:ln w="3175">
            <a:solidFill>
              <a:schemeClr val="bg1">
                <a:lumMod val="65000"/>
              </a:schemeClr>
            </a:solidFill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任意多边形 10"/>
          <p:cNvSpPr/>
          <p:nvPr/>
        </p:nvSpPr>
        <p:spPr>
          <a:xfrm>
            <a:off x="4924332" y="3873322"/>
            <a:ext cx="1001445" cy="994775"/>
          </a:xfrm>
          <a:custGeom>
            <a:avLst/>
            <a:gdLst>
              <a:gd name="connsiteX0" fmla="*/ 152895 w 998393"/>
              <a:gd name="connsiteY0" fmla="*/ 139754 h 994997"/>
              <a:gd name="connsiteX1" fmla="*/ 276720 w 998393"/>
              <a:gd name="connsiteY1" fmla="*/ 56410 h 994997"/>
              <a:gd name="connsiteX2" fmla="*/ 436264 w 998393"/>
              <a:gd name="connsiteY2" fmla="*/ 1642 h 994997"/>
              <a:gd name="connsiteX3" fmla="*/ 617239 w 998393"/>
              <a:gd name="connsiteY3" fmla="*/ 20692 h 994997"/>
              <a:gd name="connsiteX4" fmla="*/ 783926 w 998393"/>
              <a:gd name="connsiteY4" fmla="*/ 84985 h 994997"/>
              <a:gd name="connsiteX5" fmla="*/ 876795 w 998393"/>
              <a:gd name="connsiteY5" fmla="*/ 170710 h 994997"/>
              <a:gd name="connsiteX6" fmla="*/ 952995 w 998393"/>
              <a:gd name="connsiteY6" fmla="*/ 287392 h 994997"/>
              <a:gd name="connsiteX7" fmla="*/ 969664 w 998393"/>
              <a:gd name="connsiteY7" fmla="*/ 332635 h 994997"/>
              <a:gd name="connsiteX8" fmla="*/ 988714 w 998393"/>
              <a:gd name="connsiteY8" fmla="*/ 413598 h 994997"/>
              <a:gd name="connsiteX9" fmla="*/ 998239 w 998393"/>
              <a:gd name="connsiteY9" fmla="*/ 506467 h 994997"/>
              <a:gd name="connsiteX10" fmla="*/ 981570 w 998393"/>
              <a:gd name="connsiteY10" fmla="*/ 637435 h 994997"/>
              <a:gd name="connsiteX11" fmla="*/ 898226 w 998393"/>
              <a:gd name="connsiteY11" fmla="*/ 799360 h 994997"/>
              <a:gd name="connsiteX12" fmla="*/ 788689 w 998393"/>
              <a:gd name="connsiteY12" fmla="*/ 906517 h 994997"/>
              <a:gd name="connsiteX13" fmla="*/ 626764 w 998393"/>
              <a:gd name="connsiteY13" fmla="*/ 980335 h 994997"/>
              <a:gd name="connsiteX14" fmla="*/ 450551 w 998393"/>
              <a:gd name="connsiteY14" fmla="*/ 992242 h 994997"/>
              <a:gd name="connsiteX15" fmla="*/ 269576 w 998393"/>
              <a:gd name="connsiteY15" fmla="*/ 944617 h 994997"/>
              <a:gd name="connsiteX16" fmla="*/ 131464 w 998393"/>
              <a:gd name="connsiteY16" fmla="*/ 832698 h 994997"/>
              <a:gd name="connsiteX17" fmla="*/ 31451 w 998393"/>
              <a:gd name="connsiteY17" fmla="*/ 658867 h 994997"/>
              <a:gd name="connsiteX18" fmla="*/ 495 w 998393"/>
              <a:gd name="connsiteY18" fmla="*/ 463604 h 994997"/>
              <a:gd name="connsiteX19" fmla="*/ 50501 w 998393"/>
              <a:gd name="connsiteY19" fmla="*/ 277867 h 994997"/>
              <a:gd name="connsiteX20" fmla="*/ 102889 w 998393"/>
              <a:gd name="connsiteY20" fmla="*/ 182617 h 994997"/>
              <a:gd name="connsiteX21" fmla="*/ 152895 w 998393"/>
              <a:gd name="connsiteY21" fmla="*/ 139754 h 994997"/>
              <a:gd name="connsiteX0" fmla="*/ 169563 w 998393"/>
              <a:gd name="connsiteY0" fmla="*/ 120704 h 994997"/>
              <a:gd name="connsiteX1" fmla="*/ 276720 w 998393"/>
              <a:gd name="connsiteY1" fmla="*/ 56410 h 994997"/>
              <a:gd name="connsiteX2" fmla="*/ 436264 w 998393"/>
              <a:gd name="connsiteY2" fmla="*/ 1642 h 994997"/>
              <a:gd name="connsiteX3" fmla="*/ 617239 w 998393"/>
              <a:gd name="connsiteY3" fmla="*/ 20692 h 994997"/>
              <a:gd name="connsiteX4" fmla="*/ 783926 w 998393"/>
              <a:gd name="connsiteY4" fmla="*/ 84985 h 994997"/>
              <a:gd name="connsiteX5" fmla="*/ 876795 w 998393"/>
              <a:gd name="connsiteY5" fmla="*/ 170710 h 994997"/>
              <a:gd name="connsiteX6" fmla="*/ 952995 w 998393"/>
              <a:gd name="connsiteY6" fmla="*/ 287392 h 994997"/>
              <a:gd name="connsiteX7" fmla="*/ 969664 w 998393"/>
              <a:gd name="connsiteY7" fmla="*/ 332635 h 994997"/>
              <a:gd name="connsiteX8" fmla="*/ 988714 w 998393"/>
              <a:gd name="connsiteY8" fmla="*/ 413598 h 994997"/>
              <a:gd name="connsiteX9" fmla="*/ 998239 w 998393"/>
              <a:gd name="connsiteY9" fmla="*/ 506467 h 994997"/>
              <a:gd name="connsiteX10" fmla="*/ 981570 w 998393"/>
              <a:gd name="connsiteY10" fmla="*/ 637435 h 994997"/>
              <a:gd name="connsiteX11" fmla="*/ 898226 w 998393"/>
              <a:gd name="connsiteY11" fmla="*/ 799360 h 994997"/>
              <a:gd name="connsiteX12" fmla="*/ 788689 w 998393"/>
              <a:gd name="connsiteY12" fmla="*/ 906517 h 994997"/>
              <a:gd name="connsiteX13" fmla="*/ 626764 w 998393"/>
              <a:gd name="connsiteY13" fmla="*/ 980335 h 994997"/>
              <a:gd name="connsiteX14" fmla="*/ 450551 w 998393"/>
              <a:gd name="connsiteY14" fmla="*/ 992242 h 994997"/>
              <a:gd name="connsiteX15" fmla="*/ 269576 w 998393"/>
              <a:gd name="connsiteY15" fmla="*/ 944617 h 994997"/>
              <a:gd name="connsiteX16" fmla="*/ 131464 w 998393"/>
              <a:gd name="connsiteY16" fmla="*/ 832698 h 994997"/>
              <a:gd name="connsiteX17" fmla="*/ 31451 w 998393"/>
              <a:gd name="connsiteY17" fmla="*/ 658867 h 994997"/>
              <a:gd name="connsiteX18" fmla="*/ 495 w 998393"/>
              <a:gd name="connsiteY18" fmla="*/ 463604 h 994997"/>
              <a:gd name="connsiteX19" fmla="*/ 50501 w 998393"/>
              <a:gd name="connsiteY19" fmla="*/ 277867 h 994997"/>
              <a:gd name="connsiteX20" fmla="*/ 102889 w 998393"/>
              <a:gd name="connsiteY20" fmla="*/ 182617 h 994997"/>
              <a:gd name="connsiteX21" fmla="*/ 169563 w 998393"/>
              <a:gd name="connsiteY21" fmla="*/ 120704 h 994997"/>
              <a:gd name="connsiteX0" fmla="*/ 167252 w 996082"/>
              <a:gd name="connsiteY0" fmla="*/ 120704 h 994997"/>
              <a:gd name="connsiteX1" fmla="*/ 274409 w 996082"/>
              <a:gd name="connsiteY1" fmla="*/ 56410 h 994997"/>
              <a:gd name="connsiteX2" fmla="*/ 433953 w 996082"/>
              <a:gd name="connsiteY2" fmla="*/ 1642 h 994997"/>
              <a:gd name="connsiteX3" fmla="*/ 614928 w 996082"/>
              <a:gd name="connsiteY3" fmla="*/ 20692 h 994997"/>
              <a:gd name="connsiteX4" fmla="*/ 781615 w 996082"/>
              <a:gd name="connsiteY4" fmla="*/ 84985 h 994997"/>
              <a:gd name="connsiteX5" fmla="*/ 874484 w 996082"/>
              <a:gd name="connsiteY5" fmla="*/ 170710 h 994997"/>
              <a:gd name="connsiteX6" fmla="*/ 950684 w 996082"/>
              <a:gd name="connsiteY6" fmla="*/ 287392 h 994997"/>
              <a:gd name="connsiteX7" fmla="*/ 967353 w 996082"/>
              <a:gd name="connsiteY7" fmla="*/ 332635 h 994997"/>
              <a:gd name="connsiteX8" fmla="*/ 986403 w 996082"/>
              <a:gd name="connsiteY8" fmla="*/ 413598 h 994997"/>
              <a:gd name="connsiteX9" fmla="*/ 995928 w 996082"/>
              <a:gd name="connsiteY9" fmla="*/ 506467 h 994997"/>
              <a:gd name="connsiteX10" fmla="*/ 979259 w 996082"/>
              <a:gd name="connsiteY10" fmla="*/ 637435 h 994997"/>
              <a:gd name="connsiteX11" fmla="*/ 895915 w 996082"/>
              <a:gd name="connsiteY11" fmla="*/ 799360 h 994997"/>
              <a:gd name="connsiteX12" fmla="*/ 786378 w 996082"/>
              <a:gd name="connsiteY12" fmla="*/ 906517 h 994997"/>
              <a:gd name="connsiteX13" fmla="*/ 624453 w 996082"/>
              <a:gd name="connsiteY13" fmla="*/ 980335 h 994997"/>
              <a:gd name="connsiteX14" fmla="*/ 448240 w 996082"/>
              <a:gd name="connsiteY14" fmla="*/ 992242 h 994997"/>
              <a:gd name="connsiteX15" fmla="*/ 267265 w 996082"/>
              <a:gd name="connsiteY15" fmla="*/ 944617 h 994997"/>
              <a:gd name="connsiteX16" fmla="*/ 129153 w 996082"/>
              <a:gd name="connsiteY16" fmla="*/ 832698 h 994997"/>
              <a:gd name="connsiteX17" fmla="*/ 29140 w 996082"/>
              <a:gd name="connsiteY17" fmla="*/ 658867 h 994997"/>
              <a:gd name="connsiteX18" fmla="*/ 565 w 996082"/>
              <a:gd name="connsiteY18" fmla="*/ 473129 h 994997"/>
              <a:gd name="connsiteX19" fmla="*/ 48190 w 996082"/>
              <a:gd name="connsiteY19" fmla="*/ 277867 h 994997"/>
              <a:gd name="connsiteX20" fmla="*/ 100578 w 996082"/>
              <a:gd name="connsiteY20" fmla="*/ 182617 h 994997"/>
              <a:gd name="connsiteX21" fmla="*/ 167252 w 996082"/>
              <a:gd name="connsiteY21" fmla="*/ 120704 h 994997"/>
              <a:gd name="connsiteX0" fmla="*/ 167252 w 1000788"/>
              <a:gd name="connsiteY0" fmla="*/ 120704 h 994997"/>
              <a:gd name="connsiteX1" fmla="*/ 274409 w 1000788"/>
              <a:gd name="connsiteY1" fmla="*/ 56410 h 994997"/>
              <a:gd name="connsiteX2" fmla="*/ 433953 w 1000788"/>
              <a:gd name="connsiteY2" fmla="*/ 1642 h 994997"/>
              <a:gd name="connsiteX3" fmla="*/ 614928 w 1000788"/>
              <a:gd name="connsiteY3" fmla="*/ 20692 h 994997"/>
              <a:gd name="connsiteX4" fmla="*/ 781615 w 1000788"/>
              <a:gd name="connsiteY4" fmla="*/ 84985 h 994997"/>
              <a:gd name="connsiteX5" fmla="*/ 874484 w 1000788"/>
              <a:gd name="connsiteY5" fmla="*/ 170710 h 994997"/>
              <a:gd name="connsiteX6" fmla="*/ 950684 w 1000788"/>
              <a:gd name="connsiteY6" fmla="*/ 287392 h 994997"/>
              <a:gd name="connsiteX7" fmla="*/ 967353 w 1000788"/>
              <a:gd name="connsiteY7" fmla="*/ 332635 h 994997"/>
              <a:gd name="connsiteX8" fmla="*/ 986403 w 1000788"/>
              <a:gd name="connsiteY8" fmla="*/ 413598 h 994997"/>
              <a:gd name="connsiteX9" fmla="*/ 1000690 w 1000788"/>
              <a:gd name="connsiteY9" fmla="*/ 515992 h 994997"/>
              <a:gd name="connsiteX10" fmla="*/ 979259 w 1000788"/>
              <a:gd name="connsiteY10" fmla="*/ 637435 h 994997"/>
              <a:gd name="connsiteX11" fmla="*/ 895915 w 1000788"/>
              <a:gd name="connsiteY11" fmla="*/ 799360 h 994997"/>
              <a:gd name="connsiteX12" fmla="*/ 786378 w 1000788"/>
              <a:gd name="connsiteY12" fmla="*/ 906517 h 994997"/>
              <a:gd name="connsiteX13" fmla="*/ 624453 w 1000788"/>
              <a:gd name="connsiteY13" fmla="*/ 980335 h 994997"/>
              <a:gd name="connsiteX14" fmla="*/ 448240 w 1000788"/>
              <a:gd name="connsiteY14" fmla="*/ 992242 h 994997"/>
              <a:gd name="connsiteX15" fmla="*/ 267265 w 1000788"/>
              <a:gd name="connsiteY15" fmla="*/ 944617 h 994997"/>
              <a:gd name="connsiteX16" fmla="*/ 129153 w 1000788"/>
              <a:gd name="connsiteY16" fmla="*/ 832698 h 994997"/>
              <a:gd name="connsiteX17" fmla="*/ 29140 w 1000788"/>
              <a:gd name="connsiteY17" fmla="*/ 658867 h 994997"/>
              <a:gd name="connsiteX18" fmla="*/ 565 w 1000788"/>
              <a:gd name="connsiteY18" fmla="*/ 473129 h 994997"/>
              <a:gd name="connsiteX19" fmla="*/ 48190 w 1000788"/>
              <a:gd name="connsiteY19" fmla="*/ 277867 h 994997"/>
              <a:gd name="connsiteX20" fmla="*/ 100578 w 1000788"/>
              <a:gd name="connsiteY20" fmla="*/ 182617 h 994997"/>
              <a:gd name="connsiteX21" fmla="*/ 167252 w 1000788"/>
              <a:gd name="connsiteY21" fmla="*/ 120704 h 994997"/>
              <a:gd name="connsiteX0" fmla="*/ 167252 w 1001445"/>
              <a:gd name="connsiteY0" fmla="*/ 120704 h 994997"/>
              <a:gd name="connsiteX1" fmla="*/ 274409 w 1001445"/>
              <a:gd name="connsiteY1" fmla="*/ 56410 h 994997"/>
              <a:gd name="connsiteX2" fmla="*/ 433953 w 1001445"/>
              <a:gd name="connsiteY2" fmla="*/ 1642 h 994997"/>
              <a:gd name="connsiteX3" fmla="*/ 614928 w 1001445"/>
              <a:gd name="connsiteY3" fmla="*/ 20692 h 994997"/>
              <a:gd name="connsiteX4" fmla="*/ 781615 w 1001445"/>
              <a:gd name="connsiteY4" fmla="*/ 84985 h 994997"/>
              <a:gd name="connsiteX5" fmla="*/ 874484 w 1001445"/>
              <a:gd name="connsiteY5" fmla="*/ 170710 h 994997"/>
              <a:gd name="connsiteX6" fmla="*/ 950684 w 1001445"/>
              <a:gd name="connsiteY6" fmla="*/ 287392 h 994997"/>
              <a:gd name="connsiteX7" fmla="*/ 967353 w 1001445"/>
              <a:gd name="connsiteY7" fmla="*/ 332635 h 994997"/>
              <a:gd name="connsiteX8" fmla="*/ 986403 w 1001445"/>
              <a:gd name="connsiteY8" fmla="*/ 413598 h 994997"/>
              <a:gd name="connsiteX9" fmla="*/ 1000690 w 1001445"/>
              <a:gd name="connsiteY9" fmla="*/ 515992 h 994997"/>
              <a:gd name="connsiteX10" fmla="*/ 962590 w 1001445"/>
              <a:gd name="connsiteY10" fmla="*/ 685060 h 994997"/>
              <a:gd name="connsiteX11" fmla="*/ 895915 w 1001445"/>
              <a:gd name="connsiteY11" fmla="*/ 799360 h 994997"/>
              <a:gd name="connsiteX12" fmla="*/ 786378 w 1001445"/>
              <a:gd name="connsiteY12" fmla="*/ 906517 h 994997"/>
              <a:gd name="connsiteX13" fmla="*/ 624453 w 1001445"/>
              <a:gd name="connsiteY13" fmla="*/ 980335 h 994997"/>
              <a:gd name="connsiteX14" fmla="*/ 448240 w 1001445"/>
              <a:gd name="connsiteY14" fmla="*/ 992242 h 994997"/>
              <a:gd name="connsiteX15" fmla="*/ 267265 w 1001445"/>
              <a:gd name="connsiteY15" fmla="*/ 944617 h 994997"/>
              <a:gd name="connsiteX16" fmla="*/ 129153 w 1001445"/>
              <a:gd name="connsiteY16" fmla="*/ 832698 h 994997"/>
              <a:gd name="connsiteX17" fmla="*/ 29140 w 1001445"/>
              <a:gd name="connsiteY17" fmla="*/ 658867 h 994997"/>
              <a:gd name="connsiteX18" fmla="*/ 565 w 1001445"/>
              <a:gd name="connsiteY18" fmla="*/ 473129 h 994997"/>
              <a:gd name="connsiteX19" fmla="*/ 48190 w 1001445"/>
              <a:gd name="connsiteY19" fmla="*/ 277867 h 994997"/>
              <a:gd name="connsiteX20" fmla="*/ 100578 w 1001445"/>
              <a:gd name="connsiteY20" fmla="*/ 182617 h 994997"/>
              <a:gd name="connsiteX21" fmla="*/ 167252 w 1001445"/>
              <a:gd name="connsiteY21" fmla="*/ 120704 h 994997"/>
              <a:gd name="connsiteX0" fmla="*/ 167252 w 1001445"/>
              <a:gd name="connsiteY0" fmla="*/ 120704 h 994775"/>
              <a:gd name="connsiteX1" fmla="*/ 274409 w 1001445"/>
              <a:gd name="connsiteY1" fmla="*/ 56410 h 994775"/>
              <a:gd name="connsiteX2" fmla="*/ 433953 w 1001445"/>
              <a:gd name="connsiteY2" fmla="*/ 1642 h 994775"/>
              <a:gd name="connsiteX3" fmla="*/ 614928 w 1001445"/>
              <a:gd name="connsiteY3" fmla="*/ 20692 h 994775"/>
              <a:gd name="connsiteX4" fmla="*/ 781615 w 1001445"/>
              <a:gd name="connsiteY4" fmla="*/ 84985 h 994775"/>
              <a:gd name="connsiteX5" fmla="*/ 874484 w 1001445"/>
              <a:gd name="connsiteY5" fmla="*/ 170710 h 994775"/>
              <a:gd name="connsiteX6" fmla="*/ 950684 w 1001445"/>
              <a:gd name="connsiteY6" fmla="*/ 287392 h 994775"/>
              <a:gd name="connsiteX7" fmla="*/ 967353 w 1001445"/>
              <a:gd name="connsiteY7" fmla="*/ 332635 h 994775"/>
              <a:gd name="connsiteX8" fmla="*/ 986403 w 1001445"/>
              <a:gd name="connsiteY8" fmla="*/ 413598 h 994775"/>
              <a:gd name="connsiteX9" fmla="*/ 1000690 w 1001445"/>
              <a:gd name="connsiteY9" fmla="*/ 515992 h 994775"/>
              <a:gd name="connsiteX10" fmla="*/ 962590 w 1001445"/>
              <a:gd name="connsiteY10" fmla="*/ 685060 h 994775"/>
              <a:gd name="connsiteX11" fmla="*/ 895915 w 1001445"/>
              <a:gd name="connsiteY11" fmla="*/ 799360 h 994775"/>
              <a:gd name="connsiteX12" fmla="*/ 779235 w 1001445"/>
              <a:gd name="connsiteY12" fmla="*/ 913661 h 994775"/>
              <a:gd name="connsiteX13" fmla="*/ 624453 w 1001445"/>
              <a:gd name="connsiteY13" fmla="*/ 980335 h 994775"/>
              <a:gd name="connsiteX14" fmla="*/ 448240 w 1001445"/>
              <a:gd name="connsiteY14" fmla="*/ 992242 h 994775"/>
              <a:gd name="connsiteX15" fmla="*/ 267265 w 1001445"/>
              <a:gd name="connsiteY15" fmla="*/ 944617 h 994775"/>
              <a:gd name="connsiteX16" fmla="*/ 129153 w 1001445"/>
              <a:gd name="connsiteY16" fmla="*/ 832698 h 994775"/>
              <a:gd name="connsiteX17" fmla="*/ 29140 w 1001445"/>
              <a:gd name="connsiteY17" fmla="*/ 658867 h 994775"/>
              <a:gd name="connsiteX18" fmla="*/ 565 w 1001445"/>
              <a:gd name="connsiteY18" fmla="*/ 473129 h 994775"/>
              <a:gd name="connsiteX19" fmla="*/ 48190 w 1001445"/>
              <a:gd name="connsiteY19" fmla="*/ 277867 h 994775"/>
              <a:gd name="connsiteX20" fmla="*/ 100578 w 1001445"/>
              <a:gd name="connsiteY20" fmla="*/ 182617 h 994775"/>
              <a:gd name="connsiteX21" fmla="*/ 167252 w 1001445"/>
              <a:gd name="connsiteY21" fmla="*/ 120704 h 994775"/>
              <a:gd name="connsiteX0" fmla="*/ 167252 w 1001445"/>
              <a:gd name="connsiteY0" fmla="*/ 120704 h 994775"/>
              <a:gd name="connsiteX1" fmla="*/ 274409 w 1001445"/>
              <a:gd name="connsiteY1" fmla="*/ 56410 h 994775"/>
              <a:gd name="connsiteX2" fmla="*/ 433953 w 1001445"/>
              <a:gd name="connsiteY2" fmla="*/ 1642 h 994775"/>
              <a:gd name="connsiteX3" fmla="*/ 614928 w 1001445"/>
              <a:gd name="connsiteY3" fmla="*/ 20692 h 994775"/>
              <a:gd name="connsiteX4" fmla="*/ 781615 w 1001445"/>
              <a:gd name="connsiteY4" fmla="*/ 84985 h 994775"/>
              <a:gd name="connsiteX5" fmla="*/ 874484 w 1001445"/>
              <a:gd name="connsiteY5" fmla="*/ 170710 h 994775"/>
              <a:gd name="connsiteX6" fmla="*/ 950684 w 1001445"/>
              <a:gd name="connsiteY6" fmla="*/ 287392 h 994775"/>
              <a:gd name="connsiteX7" fmla="*/ 967353 w 1001445"/>
              <a:gd name="connsiteY7" fmla="*/ 332635 h 994775"/>
              <a:gd name="connsiteX8" fmla="*/ 986403 w 1001445"/>
              <a:gd name="connsiteY8" fmla="*/ 413598 h 994775"/>
              <a:gd name="connsiteX9" fmla="*/ 1000690 w 1001445"/>
              <a:gd name="connsiteY9" fmla="*/ 515992 h 994775"/>
              <a:gd name="connsiteX10" fmla="*/ 962590 w 1001445"/>
              <a:gd name="connsiteY10" fmla="*/ 685060 h 994775"/>
              <a:gd name="connsiteX11" fmla="*/ 895915 w 1001445"/>
              <a:gd name="connsiteY11" fmla="*/ 799360 h 994775"/>
              <a:gd name="connsiteX12" fmla="*/ 779235 w 1001445"/>
              <a:gd name="connsiteY12" fmla="*/ 913661 h 994775"/>
              <a:gd name="connsiteX13" fmla="*/ 624453 w 1001445"/>
              <a:gd name="connsiteY13" fmla="*/ 980335 h 994775"/>
              <a:gd name="connsiteX14" fmla="*/ 448240 w 1001445"/>
              <a:gd name="connsiteY14" fmla="*/ 992242 h 994775"/>
              <a:gd name="connsiteX15" fmla="*/ 272028 w 1001445"/>
              <a:gd name="connsiteY15" fmla="*/ 944617 h 994775"/>
              <a:gd name="connsiteX16" fmla="*/ 129153 w 1001445"/>
              <a:gd name="connsiteY16" fmla="*/ 832698 h 994775"/>
              <a:gd name="connsiteX17" fmla="*/ 29140 w 1001445"/>
              <a:gd name="connsiteY17" fmla="*/ 658867 h 994775"/>
              <a:gd name="connsiteX18" fmla="*/ 565 w 1001445"/>
              <a:gd name="connsiteY18" fmla="*/ 473129 h 994775"/>
              <a:gd name="connsiteX19" fmla="*/ 48190 w 1001445"/>
              <a:gd name="connsiteY19" fmla="*/ 277867 h 994775"/>
              <a:gd name="connsiteX20" fmla="*/ 100578 w 1001445"/>
              <a:gd name="connsiteY20" fmla="*/ 182617 h 994775"/>
              <a:gd name="connsiteX21" fmla="*/ 167252 w 1001445"/>
              <a:gd name="connsiteY21" fmla="*/ 120704 h 994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001445" h="994775">
                <a:moveTo>
                  <a:pt x="167252" y="120704"/>
                </a:moveTo>
                <a:cubicBezTo>
                  <a:pt x="196224" y="99670"/>
                  <a:pt x="229959" y="76254"/>
                  <a:pt x="274409" y="56410"/>
                </a:cubicBezTo>
                <a:cubicBezTo>
                  <a:pt x="318859" y="36566"/>
                  <a:pt x="377200" y="7595"/>
                  <a:pt x="433953" y="1642"/>
                </a:cubicBezTo>
                <a:cubicBezTo>
                  <a:pt x="490706" y="-4311"/>
                  <a:pt x="556984" y="6802"/>
                  <a:pt x="614928" y="20692"/>
                </a:cubicBezTo>
                <a:cubicBezTo>
                  <a:pt x="672872" y="34582"/>
                  <a:pt x="738356" y="59982"/>
                  <a:pt x="781615" y="84985"/>
                </a:cubicBezTo>
                <a:cubicBezTo>
                  <a:pt x="824874" y="109988"/>
                  <a:pt x="846306" y="136976"/>
                  <a:pt x="874484" y="170710"/>
                </a:cubicBezTo>
                <a:cubicBezTo>
                  <a:pt x="902662" y="204444"/>
                  <a:pt x="935206" y="260405"/>
                  <a:pt x="950684" y="287392"/>
                </a:cubicBezTo>
                <a:cubicBezTo>
                  <a:pt x="966162" y="314379"/>
                  <a:pt x="961400" y="311601"/>
                  <a:pt x="967353" y="332635"/>
                </a:cubicBezTo>
                <a:cubicBezTo>
                  <a:pt x="973306" y="353669"/>
                  <a:pt x="980847" y="383039"/>
                  <a:pt x="986403" y="413598"/>
                </a:cubicBezTo>
                <a:cubicBezTo>
                  <a:pt x="991959" y="444157"/>
                  <a:pt x="1004659" y="470748"/>
                  <a:pt x="1000690" y="515992"/>
                </a:cubicBezTo>
                <a:cubicBezTo>
                  <a:pt x="996721" y="561236"/>
                  <a:pt x="980053" y="637832"/>
                  <a:pt x="962590" y="685060"/>
                </a:cubicBezTo>
                <a:cubicBezTo>
                  <a:pt x="945128" y="732288"/>
                  <a:pt x="926474" y="761260"/>
                  <a:pt x="895915" y="799360"/>
                </a:cubicBezTo>
                <a:cubicBezTo>
                  <a:pt x="865356" y="837460"/>
                  <a:pt x="824479" y="883499"/>
                  <a:pt x="779235" y="913661"/>
                </a:cubicBezTo>
                <a:cubicBezTo>
                  <a:pt x="733991" y="943823"/>
                  <a:pt x="679619" y="967238"/>
                  <a:pt x="624453" y="980335"/>
                </a:cubicBezTo>
                <a:cubicBezTo>
                  <a:pt x="569287" y="993432"/>
                  <a:pt x="506978" y="998195"/>
                  <a:pt x="448240" y="992242"/>
                </a:cubicBezTo>
                <a:cubicBezTo>
                  <a:pt x="389503" y="986289"/>
                  <a:pt x="325209" y="971208"/>
                  <a:pt x="272028" y="944617"/>
                </a:cubicBezTo>
                <a:cubicBezTo>
                  <a:pt x="218847" y="918026"/>
                  <a:pt x="169634" y="880323"/>
                  <a:pt x="129153" y="832698"/>
                </a:cubicBezTo>
                <a:cubicBezTo>
                  <a:pt x="88672" y="785073"/>
                  <a:pt x="50571" y="718795"/>
                  <a:pt x="29140" y="658867"/>
                </a:cubicBezTo>
                <a:cubicBezTo>
                  <a:pt x="7709" y="598939"/>
                  <a:pt x="-2610" y="536629"/>
                  <a:pt x="565" y="473129"/>
                </a:cubicBezTo>
                <a:cubicBezTo>
                  <a:pt x="3740" y="409629"/>
                  <a:pt x="31124" y="324698"/>
                  <a:pt x="48190" y="277867"/>
                </a:cubicBezTo>
                <a:cubicBezTo>
                  <a:pt x="65256" y="231036"/>
                  <a:pt x="80734" y="208811"/>
                  <a:pt x="100578" y="182617"/>
                </a:cubicBezTo>
                <a:cubicBezTo>
                  <a:pt x="120422" y="156423"/>
                  <a:pt x="138280" y="141738"/>
                  <a:pt x="167252" y="120704"/>
                </a:cubicBezTo>
                <a:close/>
              </a:path>
            </a:pathLst>
          </a:custGeom>
          <a:gradFill flip="none" rotWithShape="1">
            <a:gsLst>
              <a:gs pos="0">
                <a:srgbClr val="E6B078"/>
              </a:gs>
              <a:gs pos="50000">
                <a:srgbClr val="E6B078">
                  <a:tint val="44500"/>
                  <a:satMod val="160000"/>
                </a:srgbClr>
              </a:gs>
              <a:gs pos="100000">
                <a:srgbClr val="E6B078">
                  <a:tint val="23500"/>
                  <a:satMod val="160000"/>
                </a:srgbClr>
              </a:gs>
            </a:gsLst>
            <a:lin ang="8100000" scaled="1"/>
            <a:tileRect/>
          </a:gra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任意多边形 11"/>
          <p:cNvSpPr/>
          <p:nvPr/>
        </p:nvSpPr>
        <p:spPr>
          <a:xfrm>
            <a:off x="4977284" y="3938001"/>
            <a:ext cx="867043" cy="880682"/>
          </a:xfrm>
          <a:custGeom>
            <a:avLst/>
            <a:gdLst>
              <a:gd name="connsiteX0" fmla="*/ 147696 w 867406"/>
              <a:gd name="connsiteY0" fmla="*/ 115556 h 881299"/>
              <a:gd name="connsiteX1" fmla="*/ 76259 w 867406"/>
              <a:gd name="connsiteY1" fmla="*/ 191756 h 881299"/>
              <a:gd name="connsiteX2" fmla="*/ 19109 w 867406"/>
              <a:gd name="connsiteY2" fmla="*/ 289388 h 881299"/>
              <a:gd name="connsiteX3" fmla="*/ 59 w 867406"/>
              <a:gd name="connsiteY3" fmla="*/ 427500 h 881299"/>
              <a:gd name="connsiteX4" fmla="*/ 23871 w 867406"/>
              <a:gd name="connsiteY4" fmla="*/ 579900 h 881299"/>
              <a:gd name="connsiteX5" fmla="*/ 64353 w 867406"/>
              <a:gd name="connsiteY5" fmla="*/ 684675 h 881299"/>
              <a:gd name="connsiteX6" fmla="*/ 145315 w 867406"/>
              <a:gd name="connsiteY6" fmla="*/ 770400 h 881299"/>
              <a:gd name="connsiteX7" fmla="*/ 231040 w 867406"/>
              <a:gd name="connsiteY7" fmla="*/ 832313 h 881299"/>
              <a:gd name="connsiteX8" fmla="*/ 373915 w 867406"/>
              <a:gd name="connsiteY8" fmla="*/ 875175 h 881299"/>
              <a:gd name="connsiteX9" fmla="*/ 497740 w 867406"/>
              <a:gd name="connsiteY9" fmla="*/ 875175 h 881299"/>
              <a:gd name="connsiteX10" fmla="*/ 635853 w 867406"/>
              <a:gd name="connsiteY10" fmla="*/ 820406 h 881299"/>
              <a:gd name="connsiteX11" fmla="*/ 757296 w 867406"/>
              <a:gd name="connsiteY11" fmla="*/ 744206 h 881299"/>
              <a:gd name="connsiteX12" fmla="*/ 823971 w 867406"/>
              <a:gd name="connsiteY12" fmla="*/ 641813 h 881299"/>
              <a:gd name="connsiteX13" fmla="*/ 866834 w 867406"/>
              <a:gd name="connsiteY13" fmla="*/ 494175 h 881299"/>
              <a:gd name="connsiteX14" fmla="*/ 843021 w 867406"/>
              <a:gd name="connsiteY14" fmla="*/ 303675 h 881299"/>
              <a:gd name="connsiteX15" fmla="*/ 766821 w 867406"/>
              <a:gd name="connsiteY15" fmla="*/ 151275 h 881299"/>
              <a:gd name="connsiteX16" fmla="*/ 642996 w 867406"/>
              <a:gd name="connsiteY16" fmla="*/ 46500 h 881299"/>
              <a:gd name="connsiteX17" fmla="*/ 481071 w 867406"/>
              <a:gd name="connsiteY17" fmla="*/ 1256 h 881299"/>
              <a:gd name="connsiteX18" fmla="*/ 345340 w 867406"/>
              <a:gd name="connsiteY18" fmla="*/ 15544 h 881299"/>
              <a:gd name="connsiteX19" fmla="*/ 252471 w 867406"/>
              <a:gd name="connsiteY19" fmla="*/ 46500 h 881299"/>
              <a:gd name="connsiteX20" fmla="*/ 147696 w 867406"/>
              <a:gd name="connsiteY20" fmla="*/ 115556 h 881299"/>
              <a:gd name="connsiteX0" fmla="*/ 147696 w 867102"/>
              <a:gd name="connsiteY0" fmla="*/ 115556 h 881299"/>
              <a:gd name="connsiteX1" fmla="*/ 76259 w 867102"/>
              <a:gd name="connsiteY1" fmla="*/ 191756 h 881299"/>
              <a:gd name="connsiteX2" fmla="*/ 19109 w 867102"/>
              <a:gd name="connsiteY2" fmla="*/ 289388 h 881299"/>
              <a:gd name="connsiteX3" fmla="*/ 59 w 867102"/>
              <a:gd name="connsiteY3" fmla="*/ 427500 h 881299"/>
              <a:gd name="connsiteX4" fmla="*/ 23871 w 867102"/>
              <a:gd name="connsiteY4" fmla="*/ 579900 h 881299"/>
              <a:gd name="connsiteX5" fmla="*/ 64353 w 867102"/>
              <a:gd name="connsiteY5" fmla="*/ 684675 h 881299"/>
              <a:gd name="connsiteX6" fmla="*/ 145315 w 867102"/>
              <a:gd name="connsiteY6" fmla="*/ 770400 h 881299"/>
              <a:gd name="connsiteX7" fmla="*/ 231040 w 867102"/>
              <a:gd name="connsiteY7" fmla="*/ 832313 h 881299"/>
              <a:gd name="connsiteX8" fmla="*/ 373915 w 867102"/>
              <a:gd name="connsiteY8" fmla="*/ 875175 h 881299"/>
              <a:gd name="connsiteX9" fmla="*/ 497740 w 867102"/>
              <a:gd name="connsiteY9" fmla="*/ 875175 h 881299"/>
              <a:gd name="connsiteX10" fmla="*/ 635853 w 867102"/>
              <a:gd name="connsiteY10" fmla="*/ 820406 h 881299"/>
              <a:gd name="connsiteX11" fmla="*/ 757296 w 867102"/>
              <a:gd name="connsiteY11" fmla="*/ 744206 h 881299"/>
              <a:gd name="connsiteX12" fmla="*/ 831115 w 867102"/>
              <a:gd name="connsiteY12" fmla="*/ 639432 h 881299"/>
              <a:gd name="connsiteX13" fmla="*/ 866834 w 867102"/>
              <a:gd name="connsiteY13" fmla="*/ 494175 h 881299"/>
              <a:gd name="connsiteX14" fmla="*/ 843021 w 867102"/>
              <a:gd name="connsiteY14" fmla="*/ 303675 h 881299"/>
              <a:gd name="connsiteX15" fmla="*/ 766821 w 867102"/>
              <a:gd name="connsiteY15" fmla="*/ 151275 h 881299"/>
              <a:gd name="connsiteX16" fmla="*/ 642996 w 867102"/>
              <a:gd name="connsiteY16" fmla="*/ 46500 h 881299"/>
              <a:gd name="connsiteX17" fmla="*/ 481071 w 867102"/>
              <a:gd name="connsiteY17" fmla="*/ 1256 h 881299"/>
              <a:gd name="connsiteX18" fmla="*/ 345340 w 867102"/>
              <a:gd name="connsiteY18" fmla="*/ 15544 h 881299"/>
              <a:gd name="connsiteX19" fmla="*/ 252471 w 867102"/>
              <a:gd name="connsiteY19" fmla="*/ 46500 h 881299"/>
              <a:gd name="connsiteX20" fmla="*/ 147696 w 867102"/>
              <a:gd name="connsiteY20" fmla="*/ 115556 h 881299"/>
              <a:gd name="connsiteX0" fmla="*/ 147696 w 867102"/>
              <a:gd name="connsiteY0" fmla="*/ 115556 h 881299"/>
              <a:gd name="connsiteX1" fmla="*/ 76259 w 867102"/>
              <a:gd name="connsiteY1" fmla="*/ 191756 h 881299"/>
              <a:gd name="connsiteX2" fmla="*/ 19109 w 867102"/>
              <a:gd name="connsiteY2" fmla="*/ 289388 h 881299"/>
              <a:gd name="connsiteX3" fmla="*/ 59 w 867102"/>
              <a:gd name="connsiteY3" fmla="*/ 427500 h 881299"/>
              <a:gd name="connsiteX4" fmla="*/ 23871 w 867102"/>
              <a:gd name="connsiteY4" fmla="*/ 579900 h 881299"/>
              <a:gd name="connsiteX5" fmla="*/ 71496 w 867102"/>
              <a:gd name="connsiteY5" fmla="*/ 684675 h 881299"/>
              <a:gd name="connsiteX6" fmla="*/ 145315 w 867102"/>
              <a:gd name="connsiteY6" fmla="*/ 770400 h 881299"/>
              <a:gd name="connsiteX7" fmla="*/ 231040 w 867102"/>
              <a:gd name="connsiteY7" fmla="*/ 832313 h 881299"/>
              <a:gd name="connsiteX8" fmla="*/ 373915 w 867102"/>
              <a:gd name="connsiteY8" fmla="*/ 875175 h 881299"/>
              <a:gd name="connsiteX9" fmla="*/ 497740 w 867102"/>
              <a:gd name="connsiteY9" fmla="*/ 875175 h 881299"/>
              <a:gd name="connsiteX10" fmla="*/ 635853 w 867102"/>
              <a:gd name="connsiteY10" fmla="*/ 820406 h 881299"/>
              <a:gd name="connsiteX11" fmla="*/ 757296 w 867102"/>
              <a:gd name="connsiteY11" fmla="*/ 744206 h 881299"/>
              <a:gd name="connsiteX12" fmla="*/ 831115 w 867102"/>
              <a:gd name="connsiteY12" fmla="*/ 639432 h 881299"/>
              <a:gd name="connsiteX13" fmla="*/ 866834 w 867102"/>
              <a:gd name="connsiteY13" fmla="*/ 494175 h 881299"/>
              <a:gd name="connsiteX14" fmla="*/ 843021 w 867102"/>
              <a:gd name="connsiteY14" fmla="*/ 303675 h 881299"/>
              <a:gd name="connsiteX15" fmla="*/ 766821 w 867102"/>
              <a:gd name="connsiteY15" fmla="*/ 151275 h 881299"/>
              <a:gd name="connsiteX16" fmla="*/ 642996 w 867102"/>
              <a:gd name="connsiteY16" fmla="*/ 46500 h 881299"/>
              <a:gd name="connsiteX17" fmla="*/ 481071 w 867102"/>
              <a:gd name="connsiteY17" fmla="*/ 1256 h 881299"/>
              <a:gd name="connsiteX18" fmla="*/ 345340 w 867102"/>
              <a:gd name="connsiteY18" fmla="*/ 15544 h 881299"/>
              <a:gd name="connsiteX19" fmla="*/ 252471 w 867102"/>
              <a:gd name="connsiteY19" fmla="*/ 46500 h 881299"/>
              <a:gd name="connsiteX20" fmla="*/ 147696 w 867102"/>
              <a:gd name="connsiteY20" fmla="*/ 115556 h 881299"/>
              <a:gd name="connsiteX0" fmla="*/ 147637 w 867043"/>
              <a:gd name="connsiteY0" fmla="*/ 115556 h 881299"/>
              <a:gd name="connsiteX1" fmla="*/ 76200 w 867043"/>
              <a:gd name="connsiteY1" fmla="*/ 191756 h 881299"/>
              <a:gd name="connsiteX2" fmla="*/ 23813 w 867043"/>
              <a:gd name="connsiteY2" fmla="*/ 289388 h 881299"/>
              <a:gd name="connsiteX3" fmla="*/ 0 w 867043"/>
              <a:gd name="connsiteY3" fmla="*/ 427500 h 881299"/>
              <a:gd name="connsiteX4" fmla="*/ 23812 w 867043"/>
              <a:gd name="connsiteY4" fmla="*/ 579900 h 881299"/>
              <a:gd name="connsiteX5" fmla="*/ 71437 w 867043"/>
              <a:gd name="connsiteY5" fmla="*/ 684675 h 881299"/>
              <a:gd name="connsiteX6" fmla="*/ 145256 w 867043"/>
              <a:gd name="connsiteY6" fmla="*/ 770400 h 881299"/>
              <a:gd name="connsiteX7" fmla="*/ 230981 w 867043"/>
              <a:gd name="connsiteY7" fmla="*/ 832313 h 881299"/>
              <a:gd name="connsiteX8" fmla="*/ 373856 w 867043"/>
              <a:gd name="connsiteY8" fmla="*/ 875175 h 881299"/>
              <a:gd name="connsiteX9" fmla="*/ 497681 w 867043"/>
              <a:gd name="connsiteY9" fmla="*/ 875175 h 881299"/>
              <a:gd name="connsiteX10" fmla="*/ 635794 w 867043"/>
              <a:gd name="connsiteY10" fmla="*/ 820406 h 881299"/>
              <a:gd name="connsiteX11" fmla="*/ 757237 w 867043"/>
              <a:gd name="connsiteY11" fmla="*/ 744206 h 881299"/>
              <a:gd name="connsiteX12" fmla="*/ 831056 w 867043"/>
              <a:gd name="connsiteY12" fmla="*/ 639432 h 881299"/>
              <a:gd name="connsiteX13" fmla="*/ 866775 w 867043"/>
              <a:gd name="connsiteY13" fmla="*/ 494175 h 881299"/>
              <a:gd name="connsiteX14" fmla="*/ 842962 w 867043"/>
              <a:gd name="connsiteY14" fmla="*/ 303675 h 881299"/>
              <a:gd name="connsiteX15" fmla="*/ 766762 w 867043"/>
              <a:gd name="connsiteY15" fmla="*/ 151275 h 881299"/>
              <a:gd name="connsiteX16" fmla="*/ 642937 w 867043"/>
              <a:gd name="connsiteY16" fmla="*/ 46500 h 881299"/>
              <a:gd name="connsiteX17" fmla="*/ 481012 w 867043"/>
              <a:gd name="connsiteY17" fmla="*/ 1256 h 881299"/>
              <a:gd name="connsiteX18" fmla="*/ 345281 w 867043"/>
              <a:gd name="connsiteY18" fmla="*/ 15544 h 881299"/>
              <a:gd name="connsiteX19" fmla="*/ 252412 w 867043"/>
              <a:gd name="connsiteY19" fmla="*/ 46500 h 881299"/>
              <a:gd name="connsiteX20" fmla="*/ 147637 w 867043"/>
              <a:gd name="connsiteY20" fmla="*/ 115556 h 881299"/>
              <a:gd name="connsiteX0" fmla="*/ 147637 w 867043"/>
              <a:gd name="connsiteY0" fmla="*/ 115556 h 880682"/>
              <a:gd name="connsiteX1" fmla="*/ 76200 w 867043"/>
              <a:gd name="connsiteY1" fmla="*/ 191756 h 880682"/>
              <a:gd name="connsiteX2" fmla="*/ 23813 w 867043"/>
              <a:gd name="connsiteY2" fmla="*/ 289388 h 880682"/>
              <a:gd name="connsiteX3" fmla="*/ 0 w 867043"/>
              <a:gd name="connsiteY3" fmla="*/ 427500 h 880682"/>
              <a:gd name="connsiteX4" fmla="*/ 23812 w 867043"/>
              <a:gd name="connsiteY4" fmla="*/ 579900 h 880682"/>
              <a:gd name="connsiteX5" fmla="*/ 71437 w 867043"/>
              <a:gd name="connsiteY5" fmla="*/ 684675 h 880682"/>
              <a:gd name="connsiteX6" fmla="*/ 145256 w 867043"/>
              <a:gd name="connsiteY6" fmla="*/ 770400 h 880682"/>
              <a:gd name="connsiteX7" fmla="*/ 230981 w 867043"/>
              <a:gd name="connsiteY7" fmla="*/ 832313 h 880682"/>
              <a:gd name="connsiteX8" fmla="*/ 373856 w 867043"/>
              <a:gd name="connsiteY8" fmla="*/ 875175 h 880682"/>
              <a:gd name="connsiteX9" fmla="*/ 497681 w 867043"/>
              <a:gd name="connsiteY9" fmla="*/ 875175 h 880682"/>
              <a:gd name="connsiteX10" fmla="*/ 635794 w 867043"/>
              <a:gd name="connsiteY10" fmla="*/ 829931 h 880682"/>
              <a:gd name="connsiteX11" fmla="*/ 757237 w 867043"/>
              <a:gd name="connsiteY11" fmla="*/ 744206 h 880682"/>
              <a:gd name="connsiteX12" fmla="*/ 831056 w 867043"/>
              <a:gd name="connsiteY12" fmla="*/ 639432 h 880682"/>
              <a:gd name="connsiteX13" fmla="*/ 866775 w 867043"/>
              <a:gd name="connsiteY13" fmla="*/ 494175 h 880682"/>
              <a:gd name="connsiteX14" fmla="*/ 842962 w 867043"/>
              <a:gd name="connsiteY14" fmla="*/ 303675 h 880682"/>
              <a:gd name="connsiteX15" fmla="*/ 766762 w 867043"/>
              <a:gd name="connsiteY15" fmla="*/ 151275 h 880682"/>
              <a:gd name="connsiteX16" fmla="*/ 642937 w 867043"/>
              <a:gd name="connsiteY16" fmla="*/ 46500 h 880682"/>
              <a:gd name="connsiteX17" fmla="*/ 481012 w 867043"/>
              <a:gd name="connsiteY17" fmla="*/ 1256 h 880682"/>
              <a:gd name="connsiteX18" fmla="*/ 345281 w 867043"/>
              <a:gd name="connsiteY18" fmla="*/ 15544 h 880682"/>
              <a:gd name="connsiteX19" fmla="*/ 252412 w 867043"/>
              <a:gd name="connsiteY19" fmla="*/ 46500 h 880682"/>
              <a:gd name="connsiteX20" fmla="*/ 147637 w 867043"/>
              <a:gd name="connsiteY20" fmla="*/ 115556 h 8806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867043" h="880682">
                <a:moveTo>
                  <a:pt x="147637" y="115556"/>
                </a:moveTo>
                <a:cubicBezTo>
                  <a:pt x="118269" y="139765"/>
                  <a:pt x="96837" y="162784"/>
                  <a:pt x="76200" y="191756"/>
                </a:cubicBezTo>
                <a:cubicBezTo>
                  <a:pt x="55563" y="220728"/>
                  <a:pt x="36513" y="250097"/>
                  <a:pt x="23813" y="289388"/>
                </a:cubicBezTo>
                <a:cubicBezTo>
                  <a:pt x="11113" y="328679"/>
                  <a:pt x="0" y="379081"/>
                  <a:pt x="0" y="427500"/>
                </a:cubicBezTo>
                <a:cubicBezTo>
                  <a:pt x="0" y="475919"/>
                  <a:pt x="11906" y="537038"/>
                  <a:pt x="23812" y="579900"/>
                </a:cubicBezTo>
                <a:cubicBezTo>
                  <a:pt x="35718" y="622762"/>
                  <a:pt x="51196" y="652925"/>
                  <a:pt x="71437" y="684675"/>
                </a:cubicBezTo>
                <a:cubicBezTo>
                  <a:pt x="91678" y="716425"/>
                  <a:pt x="118665" y="745794"/>
                  <a:pt x="145256" y="770400"/>
                </a:cubicBezTo>
                <a:cubicBezTo>
                  <a:pt x="171847" y="795006"/>
                  <a:pt x="192881" y="814851"/>
                  <a:pt x="230981" y="832313"/>
                </a:cubicBezTo>
                <a:cubicBezTo>
                  <a:pt x="269081" y="849775"/>
                  <a:pt x="329406" y="868031"/>
                  <a:pt x="373856" y="875175"/>
                </a:cubicBezTo>
                <a:cubicBezTo>
                  <a:pt x="418306" y="882319"/>
                  <a:pt x="454025" y="882716"/>
                  <a:pt x="497681" y="875175"/>
                </a:cubicBezTo>
                <a:cubicBezTo>
                  <a:pt x="541337" y="867634"/>
                  <a:pt x="592535" y="851759"/>
                  <a:pt x="635794" y="829931"/>
                </a:cubicBezTo>
                <a:cubicBezTo>
                  <a:pt x="679053" y="808103"/>
                  <a:pt x="724693" y="775956"/>
                  <a:pt x="757237" y="744206"/>
                </a:cubicBezTo>
                <a:cubicBezTo>
                  <a:pt x="789781" y="712456"/>
                  <a:pt x="812800" y="681104"/>
                  <a:pt x="831056" y="639432"/>
                </a:cubicBezTo>
                <a:cubicBezTo>
                  <a:pt x="849312" y="597760"/>
                  <a:pt x="864791" y="550134"/>
                  <a:pt x="866775" y="494175"/>
                </a:cubicBezTo>
                <a:cubicBezTo>
                  <a:pt x="868759" y="438216"/>
                  <a:pt x="859631" y="360825"/>
                  <a:pt x="842962" y="303675"/>
                </a:cubicBezTo>
                <a:cubicBezTo>
                  <a:pt x="826293" y="246525"/>
                  <a:pt x="800099" y="194137"/>
                  <a:pt x="766762" y="151275"/>
                </a:cubicBezTo>
                <a:cubicBezTo>
                  <a:pt x="733425" y="108413"/>
                  <a:pt x="690562" y="71503"/>
                  <a:pt x="642937" y="46500"/>
                </a:cubicBezTo>
                <a:cubicBezTo>
                  <a:pt x="595312" y="21497"/>
                  <a:pt x="530621" y="6415"/>
                  <a:pt x="481012" y="1256"/>
                </a:cubicBezTo>
                <a:cubicBezTo>
                  <a:pt x="431403" y="-3903"/>
                  <a:pt x="383381" y="8003"/>
                  <a:pt x="345281" y="15544"/>
                </a:cubicBezTo>
                <a:cubicBezTo>
                  <a:pt x="307181" y="23085"/>
                  <a:pt x="282574" y="32609"/>
                  <a:pt x="252412" y="46500"/>
                </a:cubicBezTo>
                <a:cubicBezTo>
                  <a:pt x="222250" y="60391"/>
                  <a:pt x="177005" y="91347"/>
                  <a:pt x="147637" y="115556"/>
                </a:cubicBezTo>
                <a:close/>
              </a:path>
            </a:pathLst>
          </a:custGeom>
          <a:gradFill flip="none" rotWithShape="1">
            <a:gsLst>
              <a:gs pos="0">
                <a:srgbClr val="E9999F"/>
              </a:gs>
              <a:gs pos="50000">
                <a:srgbClr val="E9999F">
                  <a:tint val="44500"/>
                  <a:satMod val="160000"/>
                </a:srgbClr>
              </a:gs>
              <a:gs pos="100000">
                <a:srgbClr val="E9999F">
                  <a:tint val="23500"/>
                  <a:satMod val="160000"/>
                </a:srgbClr>
              </a:gs>
            </a:gsLst>
            <a:lin ang="10800000" scaled="1"/>
            <a:tileRect/>
          </a:gra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2716803" y="2198942"/>
            <a:ext cx="595035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spcBef>
                <a:spcPts val="0"/>
              </a:spcBef>
            </a:pPr>
            <a:r>
              <a:rPr lang="zh-CN" altLang="en-US" sz="1600" b="0" dirty="0">
                <a:ea typeface="方正姚体" panose="02010601030101010101" pitchFamily="2" charset="-122"/>
              </a:rPr>
              <a:t>胆囊</a:t>
            </a:r>
          </a:p>
        </p:txBody>
      </p:sp>
      <p:sp>
        <p:nvSpPr>
          <p:cNvPr id="4" name="矩形 3"/>
          <p:cNvSpPr/>
          <p:nvPr/>
        </p:nvSpPr>
        <p:spPr>
          <a:xfrm>
            <a:off x="4870587" y="3280000"/>
            <a:ext cx="595035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spcBef>
                <a:spcPts val="0"/>
              </a:spcBef>
            </a:pPr>
            <a:r>
              <a:rPr lang="zh-CN" altLang="en-US" sz="1600" b="0" dirty="0">
                <a:ea typeface="方正姚体" panose="02010601030101010101" pitchFamily="2" charset="-122"/>
              </a:rPr>
              <a:t>小肠</a:t>
            </a:r>
          </a:p>
        </p:txBody>
      </p:sp>
      <p:sp>
        <p:nvSpPr>
          <p:cNvPr id="6" name="矩形 5"/>
          <p:cNvSpPr/>
          <p:nvPr/>
        </p:nvSpPr>
        <p:spPr>
          <a:xfrm>
            <a:off x="6096000" y="4797152"/>
            <a:ext cx="1638258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spcBef>
                <a:spcPts val="0"/>
              </a:spcBef>
            </a:pPr>
            <a:r>
              <a:rPr lang="zh-CN" altLang="en-US" sz="1600" b="0" dirty="0">
                <a:ea typeface="方正姚体" panose="02010601030101010101" pitchFamily="2" charset="-122"/>
              </a:rPr>
              <a:t>肠粘膜上皮细胞</a:t>
            </a:r>
          </a:p>
        </p:txBody>
      </p:sp>
      <p:sp>
        <p:nvSpPr>
          <p:cNvPr id="8" name="矩形 7"/>
          <p:cNvSpPr/>
          <p:nvPr/>
        </p:nvSpPr>
        <p:spPr>
          <a:xfrm>
            <a:off x="8472264" y="3864683"/>
            <a:ext cx="1415772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spcBef>
                <a:spcPts val="0"/>
              </a:spcBef>
            </a:pPr>
            <a:r>
              <a:rPr lang="zh-CN" altLang="en-US" sz="1600" b="0" dirty="0">
                <a:ea typeface="方正姚体" panose="02010601030101010101" pitchFamily="2" charset="-122"/>
              </a:rPr>
              <a:t>脂蛋白脂肪酶</a:t>
            </a:r>
          </a:p>
        </p:txBody>
      </p:sp>
      <p:sp>
        <p:nvSpPr>
          <p:cNvPr id="9" name="矩形 8"/>
          <p:cNvSpPr/>
          <p:nvPr/>
        </p:nvSpPr>
        <p:spPr>
          <a:xfrm>
            <a:off x="8784467" y="1870085"/>
            <a:ext cx="206406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spcBef>
                <a:spcPts val="0"/>
              </a:spcBef>
            </a:pPr>
            <a:r>
              <a:rPr lang="zh-CN" altLang="en-US" sz="1600" b="0" dirty="0">
                <a:ea typeface="方正姚体" panose="02010601030101010101" pitchFamily="2" charset="-122"/>
              </a:rPr>
              <a:t>组织细胞或脂肪细胞</a:t>
            </a:r>
          </a:p>
        </p:txBody>
      </p:sp>
      <p:sp>
        <p:nvSpPr>
          <p:cNvPr id="13" name="矩形 12"/>
          <p:cNvSpPr/>
          <p:nvPr/>
        </p:nvSpPr>
        <p:spPr>
          <a:xfrm>
            <a:off x="3179656" y="3645024"/>
            <a:ext cx="181610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spcBef>
                <a:spcPts val="0"/>
              </a:spcBef>
            </a:pPr>
            <a:r>
              <a:rPr lang="zh-CN" altLang="en-US" sz="1600" b="0" dirty="0">
                <a:ea typeface="方正姚体" panose="02010601030101010101" pitchFamily="2" charset="-122"/>
              </a:rPr>
              <a:t>饮食中的脂肪在胆汁酸盐的乳化作用下形成混合微团</a:t>
            </a:r>
          </a:p>
        </p:txBody>
      </p:sp>
      <p:sp>
        <p:nvSpPr>
          <p:cNvPr id="16" name="矩形 15"/>
          <p:cNvSpPr/>
          <p:nvPr/>
        </p:nvSpPr>
        <p:spPr>
          <a:xfrm>
            <a:off x="3172184" y="4551511"/>
            <a:ext cx="1429404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spcBef>
                <a:spcPts val="0"/>
              </a:spcBef>
            </a:pPr>
            <a:r>
              <a:rPr lang="zh-CN" altLang="en-US" sz="1600" b="0" dirty="0">
                <a:ea typeface="方正姚体" panose="02010601030101010101" pitchFamily="2" charset="-122"/>
              </a:rPr>
              <a:t>肠道胰脂肪酶分解甘油三酯</a:t>
            </a:r>
          </a:p>
        </p:txBody>
      </p:sp>
      <p:sp>
        <p:nvSpPr>
          <p:cNvPr id="17" name="矩形 16"/>
          <p:cNvSpPr/>
          <p:nvPr/>
        </p:nvSpPr>
        <p:spPr>
          <a:xfrm>
            <a:off x="3164266" y="5446965"/>
            <a:ext cx="2058760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spcBef>
                <a:spcPts val="0"/>
              </a:spcBef>
            </a:pPr>
            <a:r>
              <a:rPr lang="zh-CN" altLang="en-US" sz="1600" b="0" dirty="0">
                <a:ea typeface="方正姚体" panose="02010601030101010101" pitchFamily="2" charset="-122"/>
              </a:rPr>
              <a:t>脂肪酸和其它降解产物被肠粘膜吸收并重新酯化生成甘油三酯</a:t>
            </a:r>
          </a:p>
        </p:txBody>
      </p:sp>
      <p:sp>
        <p:nvSpPr>
          <p:cNvPr id="18" name="矩形 17"/>
          <p:cNvSpPr/>
          <p:nvPr/>
        </p:nvSpPr>
        <p:spPr>
          <a:xfrm>
            <a:off x="7347182" y="5877272"/>
            <a:ext cx="242122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spcBef>
                <a:spcPts val="0"/>
              </a:spcBef>
            </a:pPr>
            <a:r>
              <a:rPr lang="zh-CN" altLang="en-US" sz="1600" b="0" dirty="0">
                <a:ea typeface="方正姚体" panose="02010601030101010101" pitchFamily="2" charset="-122"/>
              </a:rPr>
              <a:t>甘油三酯与胆固醇、载脂蛋白结合形成乳糜微粒</a:t>
            </a:r>
          </a:p>
        </p:txBody>
      </p:sp>
      <p:sp>
        <p:nvSpPr>
          <p:cNvPr id="19" name="矩形 18"/>
          <p:cNvSpPr/>
          <p:nvPr/>
        </p:nvSpPr>
        <p:spPr>
          <a:xfrm>
            <a:off x="8400256" y="4911551"/>
            <a:ext cx="230425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spcBef>
                <a:spcPts val="0"/>
              </a:spcBef>
            </a:pPr>
            <a:r>
              <a:rPr lang="zh-CN" altLang="en-US" sz="1600" b="0" dirty="0">
                <a:ea typeface="方正姚体" panose="02010601030101010101" pitchFamily="2" charset="-122"/>
              </a:rPr>
              <a:t>乳糜微粒通过淋巴系统和血液循环到达组织</a:t>
            </a:r>
          </a:p>
        </p:txBody>
      </p:sp>
      <p:sp>
        <p:nvSpPr>
          <p:cNvPr id="20" name="矩形 19"/>
          <p:cNvSpPr/>
          <p:nvPr/>
        </p:nvSpPr>
        <p:spPr>
          <a:xfrm>
            <a:off x="8251873" y="3378478"/>
            <a:ext cx="1636163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spcBef>
                <a:spcPts val="0"/>
              </a:spcBef>
            </a:pPr>
            <a:r>
              <a:rPr lang="zh-CN" altLang="en-US" sz="1600" b="0" dirty="0">
                <a:ea typeface="方正姚体" panose="02010601030101010101" pitchFamily="2" charset="-122"/>
              </a:rPr>
              <a:t>脂肪酸进入细胞</a:t>
            </a:r>
          </a:p>
        </p:txBody>
      </p:sp>
      <p:sp>
        <p:nvSpPr>
          <p:cNvPr id="21" name="矩形 20"/>
          <p:cNvSpPr/>
          <p:nvPr/>
        </p:nvSpPr>
        <p:spPr>
          <a:xfrm>
            <a:off x="8491325" y="4150821"/>
            <a:ext cx="2717243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spcBef>
                <a:spcPts val="0"/>
              </a:spcBef>
            </a:pPr>
            <a:r>
              <a:rPr lang="zh-CN" altLang="en-US" sz="1600" b="0" dirty="0">
                <a:ea typeface="方正姚体" panose="02010601030101010101" pitchFamily="2" charset="-122"/>
              </a:rPr>
              <a:t>脂蛋白脂肪酶在毛细血管被</a:t>
            </a:r>
            <a:r>
              <a:rPr lang="en-US" altLang="zh-CN" sz="1600" b="0" dirty="0">
                <a:ea typeface="方正姚体" panose="02010601030101010101" pitchFamily="2" charset="-122"/>
              </a:rPr>
              <a:t>apoC-Ⅱ</a:t>
            </a:r>
            <a:r>
              <a:rPr lang="zh-CN" altLang="en-US" sz="1600" b="0" dirty="0">
                <a:ea typeface="方正姚体" panose="02010601030101010101" pitchFamily="2" charset="-122"/>
              </a:rPr>
              <a:t>活化，催化甘油三酯水解释放出脂肪酸和甘油</a:t>
            </a:r>
          </a:p>
        </p:txBody>
      </p:sp>
      <p:sp>
        <p:nvSpPr>
          <p:cNvPr id="22" name="矩形 21"/>
          <p:cNvSpPr/>
          <p:nvPr/>
        </p:nvSpPr>
        <p:spPr>
          <a:xfrm>
            <a:off x="8152266" y="1239143"/>
            <a:ext cx="204819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spcBef>
                <a:spcPts val="0"/>
              </a:spcBef>
            </a:pPr>
            <a:r>
              <a:rPr lang="zh-CN" altLang="en-US" sz="1600" b="0" dirty="0">
                <a:ea typeface="方正姚体" panose="02010601030101010101" pitchFamily="2" charset="-122"/>
              </a:rPr>
              <a:t>脂肪酸被氧化释放能量或重新酯化贮存</a:t>
            </a:r>
          </a:p>
        </p:txBody>
      </p:sp>
      <p:sp>
        <p:nvSpPr>
          <p:cNvPr id="23" name="椭圆 22"/>
          <p:cNvSpPr>
            <a:spLocks noChangeAspect="1"/>
          </p:cNvSpPr>
          <p:nvPr/>
        </p:nvSpPr>
        <p:spPr>
          <a:xfrm>
            <a:off x="3071664" y="3717032"/>
            <a:ext cx="180000" cy="180000"/>
          </a:xfrm>
          <a:prstGeom prst="ellipse">
            <a:avLst/>
          </a:prstGeom>
          <a:solidFill>
            <a:srgbClr val="FFC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200" b="0" dirty="0">
                <a:solidFill>
                  <a:schemeClr val="tx1"/>
                </a:solidFill>
                <a:latin typeface="+mn-ea"/>
              </a:rPr>
              <a:t>1</a:t>
            </a:r>
            <a:endParaRPr lang="zh-CN" altLang="en-US" sz="1200" b="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6" name="椭圆 25"/>
          <p:cNvSpPr>
            <a:spLocks noChangeAspect="1"/>
          </p:cNvSpPr>
          <p:nvPr/>
        </p:nvSpPr>
        <p:spPr>
          <a:xfrm>
            <a:off x="3071664" y="4617152"/>
            <a:ext cx="180000" cy="180000"/>
          </a:xfrm>
          <a:prstGeom prst="ellipse">
            <a:avLst/>
          </a:prstGeom>
          <a:solidFill>
            <a:srgbClr val="FFC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200" b="0" dirty="0">
                <a:solidFill>
                  <a:schemeClr val="tx1"/>
                </a:solidFill>
                <a:latin typeface="+mn-ea"/>
              </a:rPr>
              <a:t>2</a:t>
            </a:r>
            <a:endParaRPr lang="zh-CN" altLang="en-US" sz="1200" b="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7" name="椭圆 26"/>
          <p:cNvSpPr>
            <a:spLocks noChangeAspect="1"/>
          </p:cNvSpPr>
          <p:nvPr/>
        </p:nvSpPr>
        <p:spPr>
          <a:xfrm>
            <a:off x="3052294" y="5517232"/>
            <a:ext cx="180000" cy="180000"/>
          </a:xfrm>
          <a:prstGeom prst="ellipse">
            <a:avLst/>
          </a:prstGeom>
          <a:solidFill>
            <a:srgbClr val="FFC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200" b="0" dirty="0">
                <a:solidFill>
                  <a:schemeClr val="tx1"/>
                </a:solidFill>
                <a:latin typeface="+mn-ea"/>
              </a:rPr>
              <a:t>3</a:t>
            </a:r>
            <a:endParaRPr lang="zh-CN" altLang="en-US" sz="1200" b="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8" name="椭圆 27"/>
          <p:cNvSpPr>
            <a:spLocks noChangeAspect="1"/>
          </p:cNvSpPr>
          <p:nvPr/>
        </p:nvSpPr>
        <p:spPr>
          <a:xfrm>
            <a:off x="7248128" y="5949280"/>
            <a:ext cx="180000" cy="180000"/>
          </a:xfrm>
          <a:prstGeom prst="ellipse">
            <a:avLst/>
          </a:prstGeom>
          <a:solidFill>
            <a:srgbClr val="FFC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200" b="0" dirty="0">
                <a:solidFill>
                  <a:schemeClr val="tx1"/>
                </a:solidFill>
                <a:latin typeface="+mn-ea"/>
              </a:rPr>
              <a:t>4</a:t>
            </a:r>
            <a:endParaRPr lang="zh-CN" altLang="en-US" sz="1200" b="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9" name="椭圆 28"/>
          <p:cNvSpPr>
            <a:spLocks noChangeAspect="1"/>
          </p:cNvSpPr>
          <p:nvPr/>
        </p:nvSpPr>
        <p:spPr>
          <a:xfrm>
            <a:off x="8292264" y="4977192"/>
            <a:ext cx="180000" cy="180000"/>
          </a:xfrm>
          <a:prstGeom prst="ellipse">
            <a:avLst/>
          </a:prstGeom>
          <a:solidFill>
            <a:srgbClr val="FFC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200" b="0" dirty="0">
                <a:solidFill>
                  <a:schemeClr val="tx1"/>
                </a:solidFill>
                <a:latin typeface="+mn-ea"/>
              </a:rPr>
              <a:t>5</a:t>
            </a:r>
            <a:endParaRPr lang="zh-CN" altLang="en-US" sz="1200" b="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0" name="椭圆 29"/>
          <p:cNvSpPr>
            <a:spLocks noChangeAspect="1"/>
          </p:cNvSpPr>
          <p:nvPr/>
        </p:nvSpPr>
        <p:spPr>
          <a:xfrm>
            <a:off x="8400256" y="4221088"/>
            <a:ext cx="180000" cy="180000"/>
          </a:xfrm>
          <a:prstGeom prst="ellipse">
            <a:avLst/>
          </a:prstGeom>
          <a:solidFill>
            <a:srgbClr val="FFC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200" b="0" dirty="0">
                <a:solidFill>
                  <a:schemeClr val="tx1"/>
                </a:solidFill>
                <a:latin typeface="+mn-ea"/>
              </a:rPr>
              <a:t>6</a:t>
            </a:r>
            <a:endParaRPr lang="zh-CN" altLang="en-US" sz="1200" b="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1" name="椭圆 30"/>
          <p:cNvSpPr>
            <a:spLocks noChangeAspect="1"/>
          </p:cNvSpPr>
          <p:nvPr/>
        </p:nvSpPr>
        <p:spPr>
          <a:xfrm>
            <a:off x="8148248" y="3465024"/>
            <a:ext cx="180000" cy="180000"/>
          </a:xfrm>
          <a:prstGeom prst="ellipse">
            <a:avLst/>
          </a:prstGeom>
          <a:solidFill>
            <a:srgbClr val="FFC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200" b="0" dirty="0">
                <a:solidFill>
                  <a:schemeClr val="tx1"/>
                </a:solidFill>
                <a:latin typeface="+mn-ea"/>
              </a:rPr>
              <a:t>7</a:t>
            </a:r>
            <a:endParaRPr lang="zh-CN" altLang="en-US" sz="1200" b="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32" name="椭圆 31"/>
          <p:cNvSpPr>
            <a:spLocks noChangeAspect="1"/>
          </p:cNvSpPr>
          <p:nvPr/>
        </p:nvSpPr>
        <p:spPr>
          <a:xfrm>
            <a:off x="8037978" y="1304784"/>
            <a:ext cx="180000" cy="180000"/>
          </a:xfrm>
          <a:prstGeom prst="ellipse">
            <a:avLst/>
          </a:prstGeom>
          <a:solidFill>
            <a:srgbClr val="FFC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1200" b="0" dirty="0">
                <a:solidFill>
                  <a:schemeClr val="tx1"/>
                </a:solidFill>
                <a:latin typeface="+mn-ea"/>
              </a:rPr>
              <a:t>8</a:t>
            </a:r>
            <a:endParaRPr lang="zh-CN" altLang="en-US" sz="1200" b="0" dirty="0">
              <a:solidFill>
                <a:schemeClr val="tx1"/>
              </a:solidFill>
              <a:latin typeface="+mn-ea"/>
            </a:endParaRPr>
          </a:p>
        </p:txBody>
      </p:sp>
      <p:sp>
        <p:nvSpPr>
          <p:cNvPr id="24" name="任意多边形 23"/>
          <p:cNvSpPr/>
          <p:nvPr/>
        </p:nvSpPr>
        <p:spPr>
          <a:xfrm>
            <a:off x="7049784" y="1251597"/>
            <a:ext cx="1335519" cy="3312322"/>
          </a:xfrm>
          <a:custGeom>
            <a:avLst/>
            <a:gdLst>
              <a:gd name="connsiteX0" fmla="*/ 380825 w 1338405"/>
              <a:gd name="connsiteY0" fmla="*/ 754675 h 3312264"/>
              <a:gd name="connsiteX1" fmla="*/ 371947 w 1338405"/>
              <a:gd name="connsiteY1" fmla="*/ 1065393 h 3312264"/>
              <a:gd name="connsiteX2" fmla="*/ 238782 w 1338405"/>
              <a:gd name="connsiteY2" fmla="*/ 1402745 h 3312264"/>
              <a:gd name="connsiteX3" fmla="*/ 105617 w 1338405"/>
              <a:gd name="connsiteY3" fmla="*/ 1846628 h 3312264"/>
              <a:gd name="connsiteX4" fmla="*/ 105617 w 1338405"/>
              <a:gd name="connsiteY4" fmla="*/ 2317145 h 3312264"/>
              <a:gd name="connsiteX5" fmla="*/ 229904 w 1338405"/>
              <a:gd name="connsiteY5" fmla="*/ 2734395 h 3312264"/>
              <a:gd name="connsiteX6" fmla="*/ 407458 w 1338405"/>
              <a:gd name="connsiteY6" fmla="*/ 3062869 h 3312264"/>
              <a:gd name="connsiteX7" fmla="*/ 611644 w 1338405"/>
              <a:gd name="connsiteY7" fmla="*/ 3249300 h 3312264"/>
              <a:gd name="connsiteX8" fmla="*/ 913485 w 1338405"/>
              <a:gd name="connsiteY8" fmla="*/ 3311444 h 3312264"/>
              <a:gd name="connsiteX9" fmla="*/ 1153182 w 1338405"/>
              <a:gd name="connsiteY9" fmla="*/ 3213790 h 3312264"/>
              <a:gd name="connsiteX10" fmla="*/ 1304102 w 1338405"/>
              <a:gd name="connsiteY10" fmla="*/ 3000725 h 3312264"/>
              <a:gd name="connsiteX11" fmla="*/ 1330735 w 1338405"/>
              <a:gd name="connsiteY11" fmla="*/ 2752151 h 3312264"/>
              <a:gd name="connsiteX12" fmla="*/ 1197570 w 1338405"/>
              <a:gd name="connsiteY12" fmla="*/ 2450310 h 3312264"/>
              <a:gd name="connsiteX13" fmla="*/ 975629 w 1338405"/>
              <a:gd name="connsiteY13" fmla="*/ 2290512 h 3312264"/>
              <a:gd name="connsiteX14" fmla="*/ 700421 w 1338405"/>
              <a:gd name="connsiteY14" fmla="*/ 1944283 h 3312264"/>
              <a:gd name="connsiteX15" fmla="*/ 549500 w 1338405"/>
              <a:gd name="connsiteY15" fmla="*/ 1580298 h 3312264"/>
              <a:gd name="connsiteX16" fmla="*/ 593889 w 1338405"/>
              <a:gd name="connsiteY16" fmla="*/ 1207436 h 3312264"/>
              <a:gd name="connsiteX17" fmla="*/ 611644 w 1338405"/>
              <a:gd name="connsiteY17" fmla="*/ 816819 h 3312264"/>
              <a:gd name="connsiteX18" fmla="*/ 416335 w 1338405"/>
              <a:gd name="connsiteY18" fmla="*/ 461712 h 3312264"/>
              <a:gd name="connsiteX19" fmla="*/ 247660 w 1338405"/>
              <a:gd name="connsiteY19" fmla="*/ 239770 h 3312264"/>
              <a:gd name="connsiteX20" fmla="*/ 34596 w 1338405"/>
              <a:gd name="connsiteY20" fmla="*/ 8951 h 3312264"/>
              <a:gd name="connsiteX21" fmla="*/ 7963 w 1338405"/>
              <a:gd name="connsiteY21" fmla="*/ 71094 h 3312264"/>
              <a:gd name="connsiteX22" fmla="*/ 114495 w 1338405"/>
              <a:gd name="connsiteY22" fmla="*/ 293036 h 3312264"/>
              <a:gd name="connsiteX23" fmla="*/ 256537 w 1338405"/>
              <a:gd name="connsiteY23" fmla="*/ 488345 h 3312264"/>
              <a:gd name="connsiteX24" fmla="*/ 380825 w 1338405"/>
              <a:gd name="connsiteY24" fmla="*/ 754675 h 3312264"/>
              <a:gd name="connsiteX0" fmla="*/ 380825 w 1338405"/>
              <a:gd name="connsiteY0" fmla="*/ 754675 h 3312264"/>
              <a:gd name="connsiteX1" fmla="*/ 371947 w 1338405"/>
              <a:gd name="connsiteY1" fmla="*/ 1065393 h 3312264"/>
              <a:gd name="connsiteX2" fmla="*/ 238782 w 1338405"/>
              <a:gd name="connsiteY2" fmla="*/ 1402745 h 3312264"/>
              <a:gd name="connsiteX3" fmla="*/ 105617 w 1338405"/>
              <a:gd name="connsiteY3" fmla="*/ 1846628 h 3312264"/>
              <a:gd name="connsiteX4" fmla="*/ 105617 w 1338405"/>
              <a:gd name="connsiteY4" fmla="*/ 2317145 h 3312264"/>
              <a:gd name="connsiteX5" fmla="*/ 229904 w 1338405"/>
              <a:gd name="connsiteY5" fmla="*/ 2734395 h 3312264"/>
              <a:gd name="connsiteX6" fmla="*/ 407458 w 1338405"/>
              <a:gd name="connsiteY6" fmla="*/ 3062869 h 3312264"/>
              <a:gd name="connsiteX7" fmla="*/ 611644 w 1338405"/>
              <a:gd name="connsiteY7" fmla="*/ 3249300 h 3312264"/>
              <a:gd name="connsiteX8" fmla="*/ 913485 w 1338405"/>
              <a:gd name="connsiteY8" fmla="*/ 3311444 h 3312264"/>
              <a:gd name="connsiteX9" fmla="*/ 1153182 w 1338405"/>
              <a:gd name="connsiteY9" fmla="*/ 3213790 h 3312264"/>
              <a:gd name="connsiteX10" fmla="*/ 1304102 w 1338405"/>
              <a:gd name="connsiteY10" fmla="*/ 3000725 h 3312264"/>
              <a:gd name="connsiteX11" fmla="*/ 1330735 w 1338405"/>
              <a:gd name="connsiteY11" fmla="*/ 2752151 h 3312264"/>
              <a:gd name="connsiteX12" fmla="*/ 1197570 w 1338405"/>
              <a:gd name="connsiteY12" fmla="*/ 2450310 h 3312264"/>
              <a:gd name="connsiteX13" fmla="*/ 975629 w 1338405"/>
              <a:gd name="connsiteY13" fmla="*/ 2290512 h 3312264"/>
              <a:gd name="connsiteX14" fmla="*/ 700421 w 1338405"/>
              <a:gd name="connsiteY14" fmla="*/ 1944283 h 3312264"/>
              <a:gd name="connsiteX15" fmla="*/ 549500 w 1338405"/>
              <a:gd name="connsiteY15" fmla="*/ 1580298 h 3312264"/>
              <a:gd name="connsiteX16" fmla="*/ 593889 w 1338405"/>
              <a:gd name="connsiteY16" fmla="*/ 1207436 h 3312264"/>
              <a:gd name="connsiteX17" fmla="*/ 611644 w 1338405"/>
              <a:gd name="connsiteY17" fmla="*/ 816819 h 3312264"/>
              <a:gd name="connsiteX18" fmla="*/ 416335 w 1338405"/>
              <a:gd name="connsiteY18" fmla="*/ 452187 h 3312264"/>
              <a:gd name="connsiteX19" fmla="*/ 247660 w 1338405"/>
              <a:gd name="connsiteY19" fmla="*/ 239770 h 3312264"/>
              <a:gd name="connsiteX20" fmla="*/ 34596 w 1338405"/>
              <a:gd name="connsiteY20" fmla="*/ 8951 h 3312264"/>
              <a:gd name="connsiteX21" fmla="*/ 7963 w 1338405"/>
              <a:gd name="connsiteY21" fmla="*/ 71094 h 3312264"/>
              <a:gd name="connsiteX22" fmla="*/ 114495 w 1338405"/>
              <a:gd name="connsiteY22" fmla="*/ 293036 h 3312264"/>
              <a:gd name="connsiteX23" fmla="*/ 256537 w 1338405"/>
              <a:gd name="connsiteY23" fmla="*/ 488345 h 3312264"/>
              <a:gd name="connsiteX24" fmla="*/ 380825 w 1338405"/>
              <a:gd name="connsiteY24" fmla="*/ 754675 h 3312264"/>
              <a:gd name="connsiteX0" fmla="*/ 380825 w 1338405"/>
              <a:gd name="connsiteY0" fmla="*/ 754675 h 3312264"/>
              <a:gd name="connsiteX1" fmla="*/ 371947 w 1338405"/>
              <a:gd name="connsiteY1" fmla="*/ 1065393 h 3312264"/>
              <a:gd name="connsiteX2" fmla="*/ 238782 w 1338405"/>
              <a:gd name="connsiteY2" fmla="*/ 1402745 h 3312264"/>
              <a:gd name="connsiteX3" fmla="*/ 105617 w 1338405"/>
              <a:gd name="connsiteY3" fmla="*/ 1846628 h 3312264"/>
              <a:gd name="connsiteX4" fmla="*/ 105617 w 1338405"/>
              <a:gd name="connsiteY4" fmla="*/ 2317145 h 3312264"/>
              <a:gd name="connsiteX5" fmla="*/ 229904 w 1338405"/>
              <a:gd name="connsiteY5" fmla="*/ 2734395 h 3312264"/>
              <a:gd name="connsiteX6" fmla="*/ 407458 w 1338405"/>
              <a:gd name="connsiteY6" fmla="*/ 3062869 h 3312264"/>
              <a:gd name="connsiteX7" fmla="*/ 611644 w 1338405"/>
              <a:gd name="connsiteY7" fmla="*/ 3249300 h 3312264"/>
              <a:gd name="connsiteX8" fmla="*/ 913485 w 1338405"/>
              <a:gd name="connsiteY8" fmla="*/ 3311444 h 3312264"/>
              <a:gd name="connsiteX9" fmla="*/ 1153182 w 1338405"/>
              <a:gd name="connsiteY9" fmla="*/ 3213790 h 3312264"/>
              <a:gd name="connsiteX10" fmla="*/ 1304102 w 1338405"/>
              <a:gd name="connsiteY10" fmla="*/ 3000725 h 3312264"/>
              <a:gd name="connsiteX11" fmla="*/ 1330735 w 1338405"/>
              <a:gd name="connsiteY11" fmla="*/ 2752151 h 3312264"/>
              <a:gd name="connsiteX12" fmla="*/ 1197570 w 1338405"/>
              <a:gd name="connsiteY12" fmla="*/ 2450310 h 3312264"/>
              <a:gd name="connsiteX13" fmla="*/ 975629 w 1338405"/>
              <a:gd name="connsiteY13" fmla="*/ 2290512 h 3312264"/>
              <a:gd name="connsiteX14" fmla="*/ 700421 w 1338405"/>
              <a:gd name="connsiteY14" fmla="*/ 1944283 h 3312264"/>
              <a:gd name="connsiteX15" fmla="*/ 549500 w 1338405"/>
              <a:gd name="connsiteY15" fmla="*/ 1580298 h 3312264"/>
              <a:gd name="connsiteX16" fmla="*/ 593889 w 1338405"/>
              <a:gd name="connsiteY16" fmla="*/ 1207436 h 3312264"/>
              <a:gd name="connsiteX17" fmla="*/ 609263 w 1338405"/>
              <a:gd name="connsiteY17" fmla="*/ 828725 h 3312264"/>
              <a:gd name="connsiteX18" fmla="*/ 416335 w 1338405"/>
              <a:gd name="connsiteY18" fmla="*/ 452187 h 3312264"/>
              <a:gd name="connsiteX19" fmla="*/ 247660 w 1338405"/>
              <a:gd name="connsiteY19" fmla="*/ 239770 h 3312264"/>
              <a:gd name="connsiteX20" fmla="*/ 34596 w 1338405"/>
              <a:gd name="connsiteY20" fmla="*/ 8951 h 3312264"/>
              <a:gd name="connsiteX21" fmla="*/ 7963 w 1338405"/>
              <a:gd name="connsiteY21" fmla="*/ 71094 h 3312264"/>
              <a:gd name="connsiteX22" fmla="*/ 114495 w 1338405"/>
              <a:gd name="connsiteY22" fmla="*/ 293036 h 3312264"/>
              <a:gd name="connsiteX23" fmla="*/ 256537 w 1338405"/>
              <a:gd name="connsiteY23" fmla="*/ 488345 h 3312264"/>
              <a:gd name="connsiteX24" fmla="*/ 380825 w 1338405"/>
              <a:gd name="connsiteY24" fmla="*/ 754675 h 3312264"/>
              <a:gd name="connsiteX0" fmla="*/ 380825 w 1338405"/>
              <a:gd name="connsiteY0" fmla="*/ 754675 h 3312264"/>
              <a:gd name="connsiteX1" fmla="*/ 371947 w 1338405"/>
              <a:gd name="connsiteY1" fmla="*/ 1065393 h 3312264"/>
              <a:gd name="connsiteX2" fmla="*/ 238782 w 1338405"/>
              <a:gd name="connsiteY2" fmla="*/ 1402745 h 3312264"/>
              <a:gd name="connsiteX3" fmla="*/ 105617 w 1338405"/>
              <a:gd name="connsiteY3" fmla="*/ 1846628 h 3312264"/>
              <a:gd name="connsiteX4" fmla="*/ 105617 w 1338405"/>
              <a:gd name="connsiteY4" fmla="*/ 2317145 h 3312264"/>
              <a:gd name="connsiteX5" fmla="*/ 229904 w 1338405"/>
              <a:gd name="connsiteY5" fmla="*/ 2734395 h 3312264"/>
              <a:gd name="connsiteX6" fmla="*/ 407458 w 1338405"/>
              <a:gd name="connsiteY6" fmla="*/ 3062869 h 3312264"/>
              <a:gd name="connsiteX7" fmla="*/ 611644 w 1338405"/>
              <a:gd name="connsiteY7" fmla="*/ 3249300 h 3312264"/>
              <a:gd name="connsiteX8" fmla="*/ 913485 w 1338405"/>
              <a:gd name="connsiteY8" fmla="*/ 3311444 h 3312264"/>
              <a:gd name="connsiteX9" fmla="*/ 1153182 w 1338405"/>
              <a:gd name="connsiteY9" fmla="*/ 3213790 h 3312264"/>
              <a:gd name="connsiteX10" fmla="*/ 1304102 w 1338405"/>
              <a:gd name="connsiteY10" fmla="*/ 3000725 h 3312264"/>
              <a:gd name="connsiteX11" fmla="*/ 1330735 w 1338405"/>
              <a:gd name="connsiteY11" fmla="*/ 2752151 h 3312264"/>
              <a:gd name="connsiteX12" fmla="*/ 1197570 w 1338405"/>
              <a:gd name="connsiteY12" fmla="*/ 2450310 h 3312264"/>
              <a:gd name="connsiteX13" fmla="*/ 975629 w 1338405"/>
              <a:gd name="connsiteY13" fmla="*/ 2290512 h 3312264"/>
              <a:gd name="connsiteX14" fmla="*/ 700421 w 1338405"/>
              <a:gd name="connsiteY14" fmla="*/ 1944283 h 3312264"/>
              <a:gd name="connsiteX15" fmla="*/ 549500 w 1338405"/>
              <a:gd name="connsiteY15" fmla="*/ 1580298 h 3312264"/>
              <a:gd name="connsiteX16" fmla="*/ 605795 w 1338405"/>
              <a:gd name="connsiteY16" fmla="*/ 1186005 h 3312264"/>
              <a:gd name="connsiteX17" fmla="*/ 609263 w 1338405"/>
              <a:gd name="connsiteY17" fmla="*/ 828725 h 3312264"/>
              <a:gd name="connsiteX18" fmla="*/ 416335 w 1338405"/>
              <a:gd name="connsiteY18" fmla="*/ 452187 h 3312264"/>
              <a:gd name="connsiteX19" fmla="*/ 247660 w 1338405"/>
              <a:gd name="connsiteY19" fmla="*/ 239770 h 3312264"/>
              <a:gd name="connsiteX20" fmla="*/ 34596 w 1338405"/>
              <a:gd name="connsiteY20" fmla="*/ 8951 h 3312264"/>
              <a:gd name="connsiteX21" fmla="*/ 7963 w 1338405"/>
              <a:gd name="connsiteY21" fmla="*/ 71094 h 3312264"/>
              <a:gd name="connsiteX22" fmla="*/ 114495 w 1338405"/>
              <a:gd name="connsiteY22" fmla="*/ 293036 h 3312264"/>
              <a:gd name="connsiteX23" fmla="*/ 256537 w 1338405"/>
              <a:gd name="connsiteY23" fmla="*/ 488345 h 3312264"/>
              <a:gd name="connsiteX24" fmla="*/ 380825 w 1338405"/>
              <a:gd name="connsiteY24" fmla="*/ 754675 h 3312264"/>
              <a:gd name="connsiteX0" fmla="*/ 381351 w 1338931"/>
              <a:gd name="connsiteY0" fmla="*/ 754498 h 3312087"/>
              <a:gd name="connsiteX1" fmla="*/ 372473 w 1338931"/>
              <a:gd name="connsiteY1" fmla="*/ 1065216 h 3312087"/>
              <a:gd name="connsiteX2" fmla="*/ 239308 w 1338931"/>
              <a:gd name="connsiteY2" fmla="*/ 1402568 h 3312087"/>
              <a:gd name="connsiteX3" fmla="*/ 106143 w 1338931"/>
              <a:gd name="connsiteY3" fmla="*/ 1846451 h 3312087"/>
              <a:gd name="connsiteX4" fmla="*/ 106143 w 1338931"/>
              <a:gd name="connsiteY4" fmla="*/ 2316968 h 3312087"/>
              <a:gd name="connsiteX5" fmla="*/ 230430 w 1338931"/>
              <a:gd name="connsiteY5" fmla="*/ 2734218 h 3312087"/>
              <a:gd name="connsiteX6" fmla="*/ 407984 w 1338931"/>
              <a:gd name="connsiteY6" fmla="*/ 3062692 h 3312087"/>
              <a:gd name="connsiteX7" fmla="*/ 612170 w 1338931"/>
              <a:gd name="connsiteY7" fmla="*/ 3249123 h 3312087"/>
              <a:gd name="connsiteX8" fmla="*/ 914011 w 1338931"/>
              <a:gd name="connsiteY8" fmla="*/ 3311267 h 3312087"/>
              <a:gd name="connsiteX9" fmla="*/ 1153708 w 1338931"/>
              <a:gd name="connsiteY9" fmla="*/ 3213613 h 3312087"/>
              <a:gd name="connsiteX10" fmla="*/ 1304628 w 1338931"/>
              <a:gd name="connsiteY10" fmla="*/ 3000548 h 3312087"/>
              <a:gd name="connsiteX11" fmla="*/ 1331261 w 1338931"/>
              <a:gd name="connsiteY11" fmla="*/ 2751974 h 3312087"/>
              <a:gd name="connsiteX12" fmla="*/ 1198096 w 1338931"/>
              <a:gd name="connsiteY12" fmla="*/ 2450133 h 3312087"/>
              <a:gd name="connsiteX13" fmla="*/ 976155 w 1338931"/>
              <a:gd name="connsiteY13" fmla="*/ 2290335 h 3312087"/>
              <a:gd name="connsiteX14" fmla="*/ 700947 w 1338931"/>
              <a:gd name="connsiteY14" fmla="*/ 1944106 h 3312087"/>
              <a:gd name="connsiteX15" fmla="*/ 550026 w 1338931"/>
              <a:gd name="connsiteY15" fmla="*/ 1580121 h 3312087"/>
              <a:gd name="connsiteX16" fmla="*/ 606321 w 1338931"/>
              <a:gd name="connsiteY16" fmla="*/ 1185828 h 3312087"/>
              <a:gd name="connsiteX17" fmla="*/ 609789 w 1338931"/>
              <a:gd name="connsiteY17" fmla="*/ 828548 h 3312087"/>
              <a:gd name="connsiteX18" fmla="*/ 416861 w 1338931"/>
              <a:gd name="connsiteY18" fmla="*/ 452010 h 3312087"/>
              <a:gd name="connsiteX19" fmla="*/ 248186 w 1338931"/>
              <a:gd name="connsiteY19" fmla="*/ 239593 h 3312087"/>
              <a:gd name="connsiteX20" fmla="*/ 35122 w 1338931"/>
              <a:gd name="connsiteY20" fmla="*/ 8774 h 3312087"/>
              <a:gd name="connsiteX21" fmla="*/ 8489 w 1338931"/>
              <a:gd name="connsiteY21" fmla="*/ 70917 h 3312087"/>
              <a:gd name="connsiteX22" fmla="*/ 122165 w 1338931"/>
              <a:gd name="connsiteY22" fmla="*/ 283334 h 3312087"/>
              <a:gd name="connsiteX23" fmla="*/ 257063 w 1338931"/>
              <a:gd name="connsiteY23" fmla="*/ 488168 h 3312087"/>
              <a:gd name="connsiteX24" fmla="*/ 381351 w 1338931"/>
              <a:gd name="connsiteY24" fmla="*/ 754498 h 3312087"/>
              <a:gd name="connsiteX0" fmla="*/ 381351 w 1338931"/>
              <a:gd name="connsiteY0" fmla="*/ 754498 h 3312087"/>
              <a:gd name="connsiteX1" fmla="*/ 372473 w 1338931"/>
              <a:gd name="connsiteY1" fmla="*/ 1065216 h 3312087"/>
              <a:gd name="connsiteX2" fmla="*/ 239308 w 1338931"/>
              <a:gd name="connsiteY2" fmla="*/ 1402568 h 3312087"/>
              <a:gd name="connsiteX3" fmla="*/ 106143 w 1338931"/>
              <a:gd name="connsiteY3" fmla="*/ 1846451 h 3312087"/>
              <a:gd name="connsiteX4" fmla="*/ 106143 w 1338931"/>
              <a:gd name="connsiteY4" fmla="*/ 2316968 h 3312087"/>
              <a:gd name="connsiteX5" fmla="*/ 230430 w 1338931"/>
              <a:gd name="connsiteY5" fmla="*/ 2734218 h 3312087"/>
              <a:gd name="connsiteX6" fmla="*/ 407984 w 1338931"/>
              <a:gd name="connsiteY6" fmla="*/ 3062692 h 3312087"/>
              <a:gd name="connsiteX7" fmla="*/ 612170 w 1338931"/>
              <a:gd name="connsiteY7" fmla="*/ 3249123 h 3312087"/>
              <a:gd name="connsiteX8" fmla="*/ 914011 w 1338931"/>
              <a:gd name="connsiteY8" fmla="*/ 3311267 h 3312087"/>
              <a:gd name="connsiteX9" fmla="*/ 1153708 w 1338931"/>
              <a:gd name="connsiteY9" fmla="*/ 3213613 h 3312087"/>
              <a:gd name="connsiteX10" fmla="*/ 1304628 w 1338931"/>
              <a:gd name="connsiteY10" fmla="*/ 3000548 h 3312087"/>
              <a:gd name="connsiteX11" fmla="*/ 1331261 w 1338931"/>
              <a:gd name="connsiteY11" fmla="*/ 2751974 h 3312087"/>
              <a:gd name="connsiteX12" fmla="*/ 1198096 w 1338931"/>
              <a:gd name="connsiteY12" fmla="*/ 2450133 h 3312087"/>
              <a:gd name="connsiteX13" fmla="*/ 976155 w 1338931"/>
              <a:gd name="connsiteY13" fmla="*/ 2290335 h 3312087"/>
              <a:gd name="connsiteX14" fmla="*/ 700947 w 1338931"/>
              <a:gd name="connsiteY14" fmla="*/ 1944106 h 3312087"/>
              <a:gd name="connsiteX15" fmla="*/ 550026 w 1338931"/>
              <a:gd name="connsiteY15" fmla="*/ 1580121 h 3312087"/>
              <a:gd name="connsiteX16" fmla="*/ 606321 w 1338931"/>
              <a:gd name="connsiteY16" fmla="*/ 1185828 h 3312087"/>
              <a:gd name="connsiteX17" fmla="*/ 609789 w 1338931"/>
              <a:gd name="connsiteY17" fmla="*/ 828548 h 3312087"/>
              <a:gd name="connsiteX18" fmla="*/ 416861 w 1338931"/>
              <a:gd name="connsiteY18" fmla="*/ 452010 h 3312087"/>
              <a:gd name="connsiteX19" fmla="*/ 248186 w 1338931"/>
              <a:gd name="connsiteY19" fmla="*/ 239593 h 3312087"/>
              <a:gd name="connsiteX20" fmla="*/ 35122 w 1338931"/>
              <a:gd name="connsiteY20" fmla="*/ 8774 h 3312087"/>
              <a:gd name="connsiteX21" fmla="*/ 8489 w 1338931"/>
              <a:gd name="connsiteY21" fmla="*/ 70917 h 3312087"/>
              <a:gd name="connsiteX22" fmla="*/ 122165 w 1338931"/>
              <a:gd name="connsiteY22" fmla="*/ 283334 h 3312087"/>
              <a:gd name="connsiteX23" fmla="*/ 276113 w 1338931"/>
              <a:gd name="connsiteY23" fmla="*/ 511981 h 3312087"/>
              <a:gd name="connsiteX24" fmla="*/ 381351 w 1338931"/>
              <a:gd name="connsiteY24" fmla="*/ 754498 h 3312087"/>
              <a:gd name="connsiteX0" fmla="*/ 381351 w 1338931"/>
              <a:gd name="connsiteY0" fmla="*/ 754498 h 3312087"/>
              <a:gd name="connsiteX1" fmla="*/ 372473 w 1338931"/>
              <a:gd name="connsiteY1" fmla="*/ 1065216 h 3312087"/>
              <a:gd name="connsiteX2" fmla="*/ 236927 w 1338931"/>
              <a:gd name="connsiteY2" fmla="*/ 1426381 h 3312087"/>
              <a:gd name="connsiteX3" fmla="*/ 106143 w 1338931"/>
              <a:gd name="connsiteY3" fmla="*/ 1846451 h 3312087"/>
              <a:gd name="connsiteX4" fmla="*/ 106143 w 1338931"/>
              <a:gd name="connsiteY4" fmla="*/ 2316968 h 3312087"/>
              <a:gd name="connsiteX5" fmla="*/ 230430 w 1338931"/>
              <a:gd name="connsiteY5" fmla="*/ 2734218 h 3312087"/>
              <a:gd name="connsiteX6" fmla="*/ 407984 w 1338931"/>
              <a:gd name="connsiteY6" fmla="*/ 3062692 h 3312087"/>
              <a:gd name="connsiteX7" fmla="*/ 612170 w 1338931"/>
              <a:gd name="connsiteY7" fmla="*/ 3249123 h 3312087"/>
              <a:gd name="connsiteX8" fmla="*/ 914011 w 1338931"/>
              <a:gd name="connsiteY8" fmla="*/ 3311267 h 3312087"/>
              <a:gd name="connsiteX9" fmla="*/ 1153708 w 1338931"/>
              <a:gd name="connsiteY9" fmla="*/ 3213613 h 3312087"/>
              <a:gd name="connsiteX10" fmla="*/ 1304628 w 1338931"/>
              <a:gd name="connsiteY10" fmla="*/ 3000548 h 3312087"/>
              <a:gd name="connsiteX11" fmla="*/ 1331261 w 1338931"/>
              <a:gd name="connsiteY11" fmla="*/ 2751974 h 3312087"/>
              <a:gd name="connsiteX12" fmla="*/ 1198096 w 1338931"/>
              <a:gd name="connsiteY12" fmla="*/ 2450133 h 3312087"/>
              <a:gd name="connsiteX13" fmla="*/ 976155 w 1338931"/>
              <a:gd name="connsiteY13" fmla="*/ 2290335 h 3312087"/>
              <a:gd name="connsiteX14" fmla="*/ 700947 w 1338931"/>
              <a:gd name="connsiteY14" fmla="*/ 1944106 h 3312087"/>
              <a:gd name="connsiteX15" fmla="*/ 550026 w 1338931"/>
              <a:gd name="connsiteY15" fmla="*/ 1580121 h 3312087"/>
              <a:gd name="connsiteX16" fmla="*/ 606321 w 1338931"/>
              <a:gd name="connsiteY16" fmla="*/ 1185828 h 3312087"/>
              <a:gd name="connsiteX17" fmla="*/ 609789 w 1338931"/>
              <a:gd name="connsiteY17" fmla="*/ 828548 h 3312087"/>
              <a:gd name="connsiteX18" fmla="*/ 416861 w 1338931"/>
              <a:gd name="connsiteY18" fmla="*/ 452010 h 3312087"/>
              <a:gd name="connsiteX19" fmla="*/ 248186 w 1338931"/>
              <a:gd name="connsiteY19" fmla="*/ 239593 h 3312087"/>
              <a:gd name="connsiteX20" fmla="*/ 35122 w 1338931"/>
              <a:gd name="connsiteY20" fmla="*/ 8774 h 3312087"/>
              <a:gd name="connsiteX21" fmla="*/ 8489 w 1338931"/>
              <a:gd name="connsiteY21" fmla="*/ 70917 h 3312087"/>
              <a:gd name="connsiteX22" fmla="*/ 122165 w 1338931"/>
              <a:gd name="connsiteY22" fmla="*/ 283334 h 3312087"/>
              <a:gd name="connsiteX23" fmla="*/ 276113 w 1338931"/>
              <a:gd name="connsiteY23" fmla="*/ 511981 h 3312087"/>
              <a:gd name="connsiteX24" fmla="*/ 381351 w 1338931"/>
              <a:gd name="connsiteY24" fmla="*/ 754498 h 3312087"/>
              <a:gd name="connsiteX0" fmla="*/ 380826 w 1338406"/>
              <a:gd name="connsiteY0" fmla="*/ 754498 h 3312087"/>
              <a:gd name="connsiteX1" fmla="*/ 371948 w 1338406"/>
              <a:gd name="connsiteY1" fmla="*/ 1065216 h 3312087"/>
              <a:gd name="connsiteX2" fmla="*/ 236402 w 1338406"/>
              <a:gd name="connsiteY2" fmla="*/ 1426381 h 3312087"/>
              <a:gd name="connsiteX3" fmla="*/ 105618 w 1338406"/>
              <a:gd name="connsiteY3" fmla="*/ 1846451 h 3312087"/>
              <a:gd name="connsiteX4" fmla="*/ 105618 w 1338406"/>
              <a:gd name="connsiteY4" fmla="*/ 2316968 h 3312087"/>
              <a:gd name="connsiteX5" fmla="*/ 229905 w 1338406"/>
              <a:gd name="connsiteY5" fmla="*/ 2734218 h 3312087"/>
              <a:gd name="connsiteX6" fmla="*/ 407459 w 1338406"/>
              <a:gd name="connsiteY6" fmla="*/ 3062692 h 3312087"/>
              <a:gd name="connsiteX7" fmla="*/ 611645 w 1338406"/>
              <a:gd name="connsiteY7" fmla="*/ 3249123 h 3312087"/>
              <a:gd name="connsiteX8" fmla="*/ 913486 w 1338406"/>
              <a:gd name="connsiteY8" fmla="*/ 3311267 h 3312087"/>
              <a:gd name="connsiteX9" fmla="*/ 1153183 w 1338406"/>
              <a:gd name="connsiteY9" fmla="*/ 3213613 h 3312087"/>
              <a:gd name="connsiteX10" fmla="*/ 1304103 w 1338406"/>
              <a:gd name="connsiteY10" fmla="*/ 3000548 h 3312087"/>
              <a:gd name="connsiteX11" fmla="*/ 1330736 w 1338406"/>
              <a:gd name="connsiteY11" fmla="*/ 2751974 h 3312087"/>
              <a:gd name="connsiteX12" fmla="*/ 1197571 w 1338406"/>
              <a:gd name="connsiteY12" fmla="*/ 2450133 h 3312087"/>
              <a:gd name="connsiteX13" fmla="*/ 975630 w 1338406"/>
              <a:gd name="connsiteY13" fmla="*/ 2290335 h 3312087"/>
              <a:gd name="connsiteX14" fmla="*/ 700422 w 1338406"/>
              <a:gd name="connsiteY14" fmla="*/ 1944106 h 3312087"/>
              <a:gd name="connsiteX15" fmla="*/ 549501 w 1338406"/>
              <a:gd name="connsiteY15" fmla="*/ 1580121 h 3312087"/>
              <a:gd name="connsiteX16" fmla="*/ 605796 w 1338406"/>
              <a:gd name="connsiteY16" fmla="*/ 1185828 h 3312087"/>
              <a:gd name="connsiteX17" fmla="*/ 609264 w 1338406"/>
              <a:gd name="connsiteY17" fmla="*/ 828548 h 3312087"/>
              <a:gd name="connsiteX18" fmla="*/ 416336 w 1338406"/>
              <a:gd name="connsiteY18" fmla="*/ 452010 h 3312087"/>
              <a:gd name="connsiteX19" fmla="*/ 247661 w 1338406"/>
              <a:gd name="connsiteY19" fmla="*/ 239593 h 3312087"/>
              <a:gd name="connsiteX20" fmla="*/ 34597 w 1338406"/>
              <a:gd name="connsiteY20" fmla="*/ 8774 h 3312087"/>
              <a:gd name="connsiteX21" fmla="*/ 7964 w 1338406"/>
              <a:gd name="connsiteY21" fmla="*/ 70917 h 3312087"/>
              <a:gd name="connsiteX22" fmla="*/ 114496 w 1338406"/>
              <a:gd name="connsiteY22" fmla="*/ 283334 h 3312087"/>
              <a:gd name="connsiteX23" fmla="*/ 275588 w 1338406"/>
              <a:gd name="connsiteY23" fmla="*/ 511981 h 3312087"/>
              <a:gd name="connsiteX24" fmla="*/ 380826 w 1338406"/>
              <a:gd name="connsiteY24" fmla="*/ 754498 h 3312087"/>
              <a:gd name="connsiteX0" fmla="*/ 380826 w 1338406"/>
              <a:gd name="connsiteY0" fmla="*/ 754498 h 3312087"/>
              <a:gd name="connsiteX1" fmla="*/ 371948 w 1338406"/>
              <a:gd name="connsiteY1" fmla="*/ 1065216 h 3312087"/>
              <a:gd name="connsiteX2" fmla="*/ 236402 w 1338406"/>
              <a:gd name="connsiteY2" fmla="*/ 1426381 h 3312087"/>
              <a:gd name="connsiteX3" fmla="*/ 105618 w 1338406"/>
              <a:gd name="connsiteY3" fmla="*/ 1846451 h 3312087"/>
              <a:gd name="connsiteX4" fmla="*/ 105618 w 1338406"/>
              <a:gd name="connsiteY4" fmla="*/ 2316968 h 3312087"/>
              <a:gd name="connsiteX5" fmla="*/ 229905 w 1338406"/>
              <a:gd name="connsiteY5" fmla="*/ 2734218 h 3312087"/>
              <a:gd name="connsiteX6" fmla="*/ 407459 w 1338406"/>
              <a:gd name="connsiteY6" fmla="*/ 3062692 h 3312087"/>
              <a:gd name="connsiteX7" fmla="*/ 611645 w 1338406"/>
              <a:gd name="connsiteY7" fmla="*/ 3249123 h 3312087"/>
              <a:gd name="connsiteX8" fmla="*/ 913486 w 1338406"/>
              <a:gd name="connsiteY8" fmla="*/ 3311267 h 3312087"/>
              <a:gd name="connsiteX9" fmla="*/ 1153183 w 1338406"/>
              <a:gd name="connsiteY9" fmla="*/ 3213613 h 3312087"/>
              <a:gd name="connsiteX10" fmla="*/ 1304103 w 1338406"/>
              <a:gd name="connsiteY10" fmla="*/ 3000548 h 3312087"/>
              <a:gd name="connsiteX11" fmla="*/ 1330736 w 1338406"/>
              <a:gd name="connsiteY11" fmla="*/ 2751974 h 3312087"/>
              <a:gd name="connsiteX12" fmla="*/ 1197571 w 1338406"/>
              <a:gd name="connsiteY12" fmla="*/ 2450133 h 3312087"/>
              <a:gd name="connsiteX13" fmla="*/ 975630 w 1338406"/>
              <a:gd name="connsiteY13" fmla="*/ 2290335 h 3312087"/>
              <a:gd name="connsiteX14" fmla="*/ 690897 w 1338406"/>
              <a:gd name="connsiteY14" fmla="*/ 1936962 h 3312087"/>
              <a:gd name="connsiteX15" fmla="*/ 549501 w 1338406"/>
              <a:gd name="connsiteY15" fmla="*/ 1580121 h 3312087"/>
              <a:gd name="connsiteX16" fmla="*/ 605796 w 1338406"/>
              <a:gd name="connsiteY16" fmla="*/ 1185828 h 3312087"/>
              <a:gd name="connsiteX17" fmla="*/ 609264 w 1338406"/>
              <a:gd name="connsiteY17" fmla="*/ 828548 h 3312087"/>
              <a:gd name="connsiteX18" fmla="*/ 416336 w 1338406"/>
              <a:gd name="connsiteY18" fmla="*/ 452010 h 3312087"/>
              <a:gd name="connsiteX19" fmla="*/ 247661 w 1338406"/>
              <a:gd name="connsiteY19" fmla="*/ 239593 h 3312087"/>
              <a:gd name="connsiteX20" fmla="*/ 34597 w 1338406"/>
              <a:gd name="connsiteY20" fmla="*/ 8774 h 3312087"/>
              <a:gd name="connsiteX21" fmla="*/ 7964 w 1338406"/>
              <a:gd name="connsiteY21" fmla="*/ 70917 h 3312087"/>
              <a:gd name="connsiteX22" fmla="*/ 114496 w 1338406"/>
              <a:gd name="connsiteY22" fmla="*/ 283334 h 3312087"/>
              <a:gd name="connsiteX23" fmla="*/ 275588 w 1338406"/>
              <a:gd name="connsiteY23" fmla="*/ 511981 h 3312087"/>
              <a:gd name="connsiteX24" fmla="*/ 380826 w 1338406"/>
              <a:gd name="connsiteY24" fmla="*/ 754498 h 3312087"/>
              <a:gd name="connsiteX0" fmla="*/ 380826 w 1338406"/>
              <a:gd name="connsiteY0" fmla="*/ 754498 h 3312087"/>
              <a:gd name="connsiteX1" fmla="*/ 371948 w 1338406"/>
              <a:gd name="connsiteY1" fmla="*/ 1065216 h 3312087"/>
              <a:gd name="connsiteX2" fmla="*/ 236402 w 1338406"/>
              <a:gd name="connsiteY2" fmla="*/ 1426381 h 3312087"/>
              <a:gd name="connsiteX3" fmla="*/ 105618 w 1338406"/>
              <a:gd name="connsiteY3" fmla="*/ 1846451 h 3312087"/>
              <a:gd name="connsiteX4" fmla="*/ 105618 w 1338406"/>
              <a:gd name="connsiteY4" fmla="*/ 2316968 h 3312087"/>
              <a:gd name="connsiteX5" fmla="*/ 229905 w 1338406"/>
              <a:gd name="connsiteY5" fmla="*/ 2734218 h 3312087"/>
              <a:gd name="connsiteX6" fmla="*/ 407459 w 1338406"/>
              <a:gd name="connsiteY6" fmla="*/ 3062692 h 3312087"/>
              <a:gd name="connsiteX7" fmla="*/ 611645 w 1338406"/>
              <a:gd name="connsiteY7" fmla="*/ 3249123 h 3312087"/>
              <a:gd name="connsiteX8" fmla="*/ 913486 w 1338406"/>
              <a:gd name="connsiteY8" fmla="*/ 3311267 h 3312087"/>
              <a:gd name="connsiteX9" fmla="*/ 1153183 w 1338406"/>
              <a:gd name="connsiteY9" fmla="*/ 3213613 h 3312087"/>
              <a:gd name="connsiteX10" fmla="*/ 1304103 w 1338406"/>
              <a:gd name="connsiteY10" fmla="*/ 3000548 h 3312087"/>
              <a:gd name="connsiteX11" fmla="*/ 1330736 w 1338406"/>
              <a:gd name="connsiteY11" fmla="*/ 2751974 h 3312087"/>
              <a:gd name="connsiteX12" fmla="*/ 1197571 w 1338406"/>
              <a:gd name="connsiteY12" fmla="*/ 2450133 h 3312087"/>
              <a:gd name="connsiteX13" fmla="*/ 999442 w 1338406"/>
              <a:gd name="connsiteY13" fmla="*/ 2290335 h 3312087"/>
              <a:gd name="connsiteX14" fmla="*/ 690897 w 1338406"/>
              <a:gd name="connsiteY14" fmla="*/ 1936962 h 3312087"/>
              <a:gd name="connsiteX15" fmla="*/ 549501 w 1338406"/>
              <a:gd name="connsiteY15" fmla="*/ 1580121 h 3312087"/>
              <a:gd name="connsiteX16" fmla="*/ 605796 w 1338406"/>
              <a:gd name="connsiteY16" fmla="*/ 1185828 h 3312087"/>
              <a:gd name="connsiteX17" fmla="*/ 609264 w 1338406"/>
              <a:gd name="connsiteY17" fmla="*/ 828548 h 3312087"/>
              <a:gd name="connsiteX18" fmla="*/ 416336 w 1338406"/>
              <a:gd name="connsiteY18" fmla="*/ 452010 h 3312087"/>
              <a:gd name="connsiteX19" fmla="*/ 247661 w 1338406"/>
              <a:gd name="connsiteY19" fmla="*/ 239593 h 3312087"/>
              <a:gd name="connsiteX20" fmla="*/ 34597 w 1338406"/>
              <a:gd name="connsiteY20" fmla="*/ 8774 h 3312087"/>
              <a:gd name="connsiteX21" fmla="*/ 7964 w 1338406"/>
              <a:gd name="connsiteY21" fmla="*/ 70917 h 3312087"/>
              <a:gd name="connsiteX22" fmla="*/ 114496 w 1338406"/>
              <a:gd name="connsiteY22" fmla="*/ 283334 h 3312087"/>
              <a:gd name="connsiteX23" fmla="*/ 275588 w 1338406"/>
              <a:gd name="connsiteY23" fmla="*/ 511981 h 3312087"/>
              <a:gd name="connsiteX24" fmla="*/ 380826 w 1338406"/>
              <a:gd name="connsiteY24" fmla="*/ 754498 h 3312087"/>
              <a:gd name="connsiteX0" fmla="*/ 380826 w 1338406"/>
              <a:gd name="connsiteY0" fmla="*/ 754498 h 3312087"/>
              <a:gd name="connsiteX1" fmla="*/ 371948 w 1338406"/>
              <a:gd name="connsiteY1" fmla="*/ 1065216 h 3312087"/>
              <a:gd name="connsiteX2" fmla="*/ 236402 w 1338406"/>
              <a:gd name="connsiteY2" fmla="*/ 1426381 h 3312087"/>
              <a:gd name="connsiteX3" fmla="*/ 105618 w 1338406"/>
              <a:gd name="connsiteY3" fmla="*/ 1846451 h 3312087"/>
              <a:gd name="connsiteX4" fmla="*/ 112762 w 1338406"/>
              <a:gd name="connsiteY4" fmla="*/ 2319349 h 3312087"/>
              <a:gd name="connsiteX5" fmla="*/ 229905 w 1338406"/>
              <a:gd name="connsiteY5" fmla="*/ 2734218 h 3312087"/>
              <a:gd name="connsiteX6" fmla="*/ 407459 w 1338406"/>
              <a:gd name="connsiteY6" fmla="*/ 3062692 h 3312087"/>
              <a:gd name="connsiteX7" fmla="*/ 611645 w 1338406"/>
              <a:gd name="connsiteY7" fmla="*/ 3249123 h 3312087"/>
              <a:gd name="connsiteX8" fmla="*/ 913486 w 1338406"/>
              <a:gd name="connsiteY8" fmla="*/ 3311267 h 3312087"/>
              <a:gd name="connsiteX9" fmla="*/ 1153183 w 1338406"/>
              <a:gd name="connsiteY9" fmla="*/ 3213613 h 3312087"/>
              <a:gd name="connsiteX10" fmla="*/ 1304103 w 1338406"/>
              <a:gd name="connsiteY10" fmla="*/ 3000548 h 3312087"/>
              <a:gd name="connsiteX11" fmla="*/ 1330736 w 1338406"/>
              <a:gd name="connsiteY11" fmla="*/ 2751974 h 3312087"/>
              <a:gd name="connsiteX12" fmla="*/ 1197571 w 1338406"/>
              <a:gd name="connsiteY12" fmla="*/ 2450133 h 3312087"/>
              <a:gd name="connsiteX13" fmla="*/ 999442 w 1338406"/>
              <a:gd name="connsiteY13" fmla="*/ 2290335 h 3312087"/>
              <a:gd name="connsiteX14" fmla="*/ 690897 w 1338406"/>
              <a:gd name="connsiteY14" fmla="*/ 1936962 h 3312087"/>
              <a:gd name="connsiteX15" fmla="*/ 549501 w 1338406"/>
              <a:gd name="connsiteY15" fmla="*/ 1580121 h 3312087"/>
              <a:gd name="connsiteX16" fmla="*/ 605796 w 1338406"/>
              <a:gd name="connsiteY16" fmla="*/ 1185828 h 3312087"/>
              <a:gd name="connsiteX17" fmla="*/ 609264 w 1338406"/>
              <a:gd name="connsiteY17" fmla="*/ 828548 h 3312087"/>
              <a:gd name="connsiteX18" fmla="*/ 416336 w 1338406"/>
              <a:gd name="connsiteY18" fmla="*/ 452010 h 3312087"/>
              <a:gd name="connsiteX19" fmla="*/ 247661 w 1338406"/>
              <a:gd name="connsiteY19" fmla="*/ 239593 h 3312087"/>
              <a:gd name="connsiteX20" fmla="*/ 34597 w 1338406"/>
              <a:gd name="connsiteY20" fmla="*/ 8774 h 3312087"/>
              <a:gd name="connsiteX21" fmla="*/ 7964 w 1338406"/>
              <a:gd name="connsiteY21" fmla="*/ 70917 h 3312087"/>
              <a:gd name="connsiteX22" fmla="*/ 114496 w 1338406"/>
              <a:gd name="connsiteY22" fmla="*/ 283334 h 3312087"/>
              <a:gd name="connsiteX23" fmla="*/ 275588 w 1338406"/>
              <a:gd name="connsiteY23" fmla="*/ 511981 h 3312087"/>
              <a:gd name="connsiteX24" fmla="*/ 380826 w 1338406"/>
              <a:gd name="connsiteY24" fmla="*/ 754498 h 3312087"/>
              <a:gd name="connsiteX0" fmla="*/ 380826 w 1337359"/>
              <a:gd name="connsiteY0" fmla="*/ 754498 h 3312087"/>
              <a:gd name="connsiteX1" fmla="*/ 371948 w 1337359"/>
              <a:gd name="connsiteY1" fmla="*/ 1065216 h 3312087"/>
              <a:gd name="connsiteX2" fmla="*/ 236402 w 1337359"/>
              <a:gd name="connsiteY2" fmla="*/ 1426381 h 3312087"/>
              <a:gd name="connsiteX3" fmla="*/ 105618 w 1337359"/>
              <a:gd name="connsiteY3" fmla="*/ 1846451 h 3312087"/>
              <a:gd name="connsiteX4" fmla="*/ 112762 w 1337359"/>
              <a:gd name="connsiteY4" fmla="*/ 2319349 h 3312087"/>
              <a:gd name="connsiteX5" fmla="*/ 229905 w 1337359"/>
              <a:gd name="connsiteY5" fmla="*/ 2734218 h 3312087"/>
              <a:gd name="connsiteX6" fmla="*/ 407459 w 1337359"/>
              <a:gd name="connsiteY6" fmla="*/ 3062692 h 3312087"/>
              <a:gd name="connsiteX7" fmla="*/ 611645 w 1337359"/>
              <a:gd name="connsiteY7" fmla="*/ 3249123 h 3312087"/>
              <a:gd name="connsiteX8" fmla="*/ 913486 w 1337359"/>
              <a:gd name="connsiteY8" fmla="*/ 3311267 h 3312087"/>
              <a:gd name="connsiteX9" fmla="*/ 1153183 w 1337359"/>
              <a:gd name="connsiteY9" fmla="*/ 3213613 h 3312087"/>
              <a:gd name="connsiteX10" fmla="*/ 1304103 w 1337359"/>
              <a:gd name="connsiteY10" fmla="*/ 3000548 h 3312087"/>
              <a:gd name="connsiteX11" fmla="*/ 1330736 w 1337359"/>
              <a:gd name="connsiteY11" fmla="*/ 2751974 h 3312087"/>
              <a:gd name="connsiteX12" fmla="*/ 1211858 w 1337359"/>
              <a:gd name="connsiteY12" fmla="*/ 2478708 h 3312087"/>
              <a:gd name="connsiteX13" fmla="*/ 999442 w 1337359"/>
              <a:gd name="connsiteY13" fmla="*/ 2290335 h 3312087"/>
              <a:gd name="connsiteX14" fmla="*/ 690897 w 1337359"/>
              <a:gd name="connsiteY14" fmla="*/ 1936962 h 3312087"/>
              <a:gd name="connsiteX15" fmla="*/ 549501 w 1337359"/>
              <a:gd name="connsiteY15" fmla="*/ 1580121 h 3312087"/>
              <a:gd name="connsiteX16" fmla="*/ 605796 w 1337359"/>
              <a:gd name="connsiteY16" fmla="*/ 1185828 h 3312087"/>
              <a:gd name="connsiteX17" fmla="*/ 609264 w 1337359"/>
              <a:gd name="connsiteY17" fmla="*/ 828548 h 3312087"/>
              <a:gd name="connsiteX18" fmla="*/ 416336 w 1337359"/>
              <a:gd name="connsiteY18" fmla="*/ 452010 h 3312087"/>
              <a:gd name="connsiteX19" fmla="*/ 247661 w 1337359"/>
              <a:gd name="connsiteY19" fmla="*/ 239593 h 3312087"/>
              <a:gd name="connsiteX20" fmla="*/ 34597 w 1337359"/>
              <a:gd name="connsiteY20" fmla="*/ 8774 h 3312087"/>
              <a:gd name="connsiteX21" fmla="*/ 7964 w 1337359"/>
              <a:gd name="connsiteY21" fmla="*/ 70917 h 3312087"/>
              <a:gd name="connsiteX22" fmla="*/ 114496 w 1337359"/>
              <a:gd name="connsiteY22" fmla="*/ 283334 h 3312087"/>
              <a:gd name="connsiteX23" fmla="*/ 275588 w 1337359"/>
              <a:gd name="connsiteY23" fmla="*/ 511981 h 3312087"/>
              <a:gd name="connsiteX24" fmla="*/ 380826 w 1337359"/>
              <a:gd name="connsiteY24" fmla="*/ 754498 h 3312087"/>
              <a:gd name="connsiteX0" fmla="*/ 380826 w 1337534"/>
              <a:gd name="connsiteY0" fmla="*/ 754498 h 3312087"/>
              <a:gd name="connsiteX1" fmla="*/ 371948 w 1337534"/>
              <a:gd name="connsiteY1" fmla="*/ 1065216 h 3312087"/>
              <a:gd name="connsiteX2" fmla="*/ 236402 w 1337534"/>
              <a:gd name="connsiteY2" fmla="*/ 1426381 h 3312087"/>
              <a:gd name="connsiteX3" fmla="*/ 105618 w 1337534"/>
              <a:gd name="connsiteY3" fmla="*/ 1846451 h 3312087"/>
              <a:gd name="connsiteX4" fmla="*/ 112762 w 1337534"/>
              <a:gd name="connsiteY4" fmla="*/ 2319349 h 3312087"/>
              <a:gd name="connsiteX5" fmla="*/ 229905 w 1337534"/>
              <a:gd name="connsiteY5" fmla="*/ 2734218 h 3312087"/>
              <a:gd name="connsiteX6" fmla="*/ 407459 w 1337534"/>
              <a:gd name="connsiteY6" fmla="*/ 3062692 h 3312087"/>
              <a:gd name="connsiteX7" fmla="*/ 611645 w 1337534"/>
              <a:gd name="connsiteY7" fmla="*/ 3249123 h 3312087"/>
              <a:gd name="connsiteX8" fmla="*/ 913486 w 1337534"/>
              <a:gd name="connsiteY8" fmla="*/ 3311267 h 3312087"/>
              <a:gd name="connsiteX9" fmla="*/ 1153183 w 1337534"/>
              <a:gd name="connsiteY9" fmla="*/ 3213613 h 3312087"/>
              <a:gd name="connsiteX10" fmla="*/ 1304103 w 1337534"/>
              <a:gd name="connsiteY10" fmla="*/ 3000548 h 3312087"/>
              <a:gd name="connsiteX11" fmla="*/ 1330736 w 1337534"/>
              <a:gd name="connsiteY11" fmla="*/ 2751974 h 3312087"/>
              <a:gd name="connsiteX12" fmla="*/ 1209477 w 1337534"/>
              <a:gd name="connsiteY12" fmla="*/ 2485852 h 3312087"/>
              <a:gd name="connsiteX13" fmla="*/ 999442 w 1337534"/>
              <a:gd name="connsiteY13" fmla="*/ 2290335 h 3312087"/>
              <a:gd name="connsiteX14" fmla="*/ 690897 w 1337534"/>
              <a:gd name="connsiteY14" fmla="*/ 1936962 h 3312087"/>
              <a:gd name="connsiteX15" fmla="*/ 549501 w 1337534"/>
              <a:gd name="connsiteY15" fmla="*/ 1580121 h 3312087"/>
              <a:gd name="connsiteX16" fmla="*/ 605796 w 1337534"/>
              <a:gd name="connsiteY16" fmla="*/ 1185828 h 3312087"/>
              <a:gd name="connsiteX17" fmla="*/ 609264 w 1337534"/>
              <a:gd name="connsiteY17" fmla="*/ 828548 h 3312087"/>
              <a:gd name="connsiteX18" fmla="*/ 416336 w 1337534"/>
              <a:gd name="connsiteY18" fmla="*/ 452010 h 3312087"/>
              <a:gd name="connsiteX19" fmla="*/ 247661 w 1337534"/>
              <a:gd name="connsiteY19" fmla="*/ 239593 h 3312087"/>
              <a:gd name="connsiteX20" fmla="*/ 34597 w 1337534"/>
              <a:gd name="connsiteY20" fmla="*/ 8774 h 3312087"/>
              <a:gd name="connsiteX21" fmla="*/ 7964 w 1337534"/>
              <a:gd name="connsiteY21" fmla="*/ 70917 h 3312087"/>
              <a:gd name="connsiteX22" fmla="*/ 114496 w 1337534"/>
              <a:gd name="connsiteY22" fmla="*/ 283334 h 3312087"/>
              <a:gd name="connsiteX23" fmla="*/ 275588 w 1337534"/>
              <a:gd name="connsiteY23" fmla="*/ 511981 h 3312087"/>
              <a:gd name="connsiteX24" fmla="*/ 380826 w 1337534"/>
              <a:gd name="connsiteY24" fmla="*/ 754498 h 3312087"/>
              <a:gd name="connsiteX0" fmla="*/ 380826 w 1335598"/>
              <a:gd name="connsiteY0" fmla="*/ 754498 h 3312087"/>
              <a:gd name="connsiteX1" fmla="*/ 371948 w 1335598"/>
              <a:gd name="connsiteY1" fmla="*/ 1065216 h 3312087"/>
              <a:gd name="connsiteX2" fmla="*/ 236402 w 1335598"/>
              <a:gd name="connsiteY2" fmla="*/ 1426381 h 3312087"/>
              <a:gd name="connsiteX3" fmla="*/ 105618 w 1335598"/>
              <a:gd name="connsiteY3" fmla="*/ 1846451 h 3312087"/>
              <a:gd name="connsiteX4" fmla="*/ 112762 w 1335598"/>
              <a:gd name="connsiteY4" fmla="*/ 2319349 h 3312087"/>
              <a:gd name="connsiteX5" fmla="*/ 229905 w 1335598"/>
              <a:gd name="connsiteY5" fmla="*/ 2734218 h 3312087"/>
              <a:gd name="connsiteX6" fmla="*/ 407459 w 1335598"/>
              <a:gd name="connsiteY6" fmla="*/ 3062692 h 3312087"/>
              <a:gd name="connsiteX7" fmla="*/ 611645 w 1335598"/>
              <a:gd name="connsiteY7" fmla="*/ 3249123 h 3312087"/>
              <a:gd name="connsiteX8" fmla="*/ 913486 w 1335598"/>
              <a:gd name="connsiteY8" fmla="*/ 3311267 h 3312087"/>
              <a:gd name="connsiteX9" fmla="*/ 1153183 w 1335598"/>
              <a:gd name="connsiteY9" fmla="*/ 3213613 h 3312087"/>
              <a:gd name="connsiteX10" fmla="*/ 1304103 w 1335598"/>
              <a:gd name="connsiteY10" fmla="*/ 3000548 h 3312087"/>
              <a:gd name="connsiteX11" fmla="*/ 1328355 w 1335598"/>
              <a:gd name="connsiteY11" fmla="*/ 2725781 h 3312087"/>
              <a:gd name="connsiteX12" fmla="*/ 1209477 w 1335598"/>
              <a:gd name="connsiteY12" fmla="*/ 2485852 h 3312087"/>
              <a:gd name="connsiteX13" fmla="*/ 999442 w 1335598"/>
              <a:gd name="connsiteY13" fmla="*/ 2290335 h 3312087"/>
              <a:gd name="connsiteX14" fmla="*/ 690897 w 1335598"/>
              <a:gd name="connsiteY14" fmla="*/ 1936962 h 3312087"/>
              <a:gd name="connsiteX15" fmla="*/ 549501 w 1335598"/>
              <a:gd name="connsiteY15" fmla="*/ 1580121 h 3312087"/>
              <a:gd name="connsiteX16" fmla="*/ 605796 w 1335598"/>
              <a:gd name="connsiteY16" fmla="*/ 1185828 h 3312087"/>
              <a:gd name="connsiteX17" fmla="*/ 609264 w 1335598"/>
              <a:gd name="connsiteY17" fmla="*/ 828548 h 3312087"/>
              <a:gd name="connsiteX18" fmla="*/ 416336 w 1335598"/>
              <a:gd name="connsiteY18" fmla="*/ 452010 h 3312087"/>
              <a:gd name="connsiteX19" fmla="*/ 247661 w 1335598"/>
              <a:gd name="connsiteY19" fmla="*/ 239593 h 3312087"/>
              <a:gd name="connsiteX20" fmla="*/ 34597 w 1335598"/>
              <a:gd name="connsiteY20" fmla="*/ 8774 h 3312087"/>
              <a:gd name="connsiteX21" fmla="*/ 7964 w 1335598"/>
              <a:gd name="connsiteY21" fmla="*/ 70917 h 3312087"/>
              <a:gd name="connsiteX22" fmla="*/ 114496 w 1335598"/>
              <a:gd name="connsiteY22" fmla="*/ 283334 h 3312087"/>
              <a:gd name="connsiteX23" fmla="*/ 275588 w 1335598"/>
              <a:gd name="connsiteY23" fmla="*/ 511981 h 3312087"/>
              <a:gd name="connsiteX24" fmla="*/ 380826 w 1335598"/>
              <a:gd name="connsiteY24" fmla="*/ 754498 h 3312087"/>
              <a:gd name="connsiteX0" fmla="*/ 380826 w 1335598"/>
              <a:gd name="connsiteY0" fmla="*/ 754498 h 3312127"/>
              <a:gd name="connsiteX1" fmla="*/ 371948 w 1335598"/>
              <a:gd name="connsiteY1" fmla="*/ 1065216 h 3312127"/>
              <a:gd name="connsiteX2" fmla="*/ 236402 w 1335598"/>
              <a:gd name="connsiteY2" fmla="*/ 1426381 h 3312127"/>
              <a:gd name="connsiteX3" fmla="*/ 105618 w 1335598"/>
              <a:gd name="connsiteY3" fmla="*/ 1846451 h 3312127"/>
              <a:gd name="connsiteX4" fmla="*/ 112762 w 1335598"/>
              <a:gd name="connsiteY4" fmla="*/ 2319349 h 3312127"/>
              <a:gd name="connsiteX5" fmla="*/ 229905 w 1335598"/>
              <a:gd name="connsiteY5" fmla="*/ 2734218 h 3312127"/>
              <a:gd name="connsiteX6" fmla="*/ 397934 w 1335598"/>
              <a:gd name="connsiteY6" fmla="*/ 3053167 h 3312127"/>
              <a:gd name="connsiteX7" fmla="*/ 611645 w 1335598"/>
              <a:gd name="connsiteY7" fmla="*/ 3249123 h 3312127"/>
              <a:gd name="connsiteX8" fmla="*/ 913486 w 1335598"/>
              <a:gd name="connsiteY8" fmla="*/ 3311267 h 3312127"/>
              <a:gd name="connsiteX9" fmla="*/ 1153183 w 1335598"/>
              <a:gd name="connsiteY9" fmla="*/ 3213613 h 3312127"/>
              <a:gd name="connsiteX10" fmla="*/ 1304103 w 1335598"/>
              <a:gd name="connsiteY10" fmla="*/ 3000548 h 3312127"/>
              <a:gd name="connsiteX11" fmla="*/ 1328355 w 1335598"/>
              <a:gd name="connsiteY11" fmla="*/ 2725781 h 3312127"/>
              <a:gd name="connsiteX12" fmla="*/ 1209477 w 1335598"/>
              <a:gd name="connsiteY12" fmla="*/ 2485852 h 3312127"/>
              <a:gd name="connsiteX13" fmla="*/ 999442 w 1335598"/>
              <a:gd name="connsiteY13" fmla="*/ 2290335 h 3312127"/>
              <a:gd name="connsiteX14" fmla="*/ 690897 w 1335598"/>
              <a:gd name="connsiteY14" fmla="*/ 1936962 h 3312127"/>
              <a:gd name="connsiteX15" fmla="*/ 549501 w 1335598"/>
              <a:gd name="connsiteY15" fmla="*/ 1580121 h 3312127"/>
              <a:gd name="connsiteX16" fmla="*/ 605796 w 1335598"/>
              <a:gd name="connsiteY16" fmla="*/ 1185828 h 3312127"/>
              <a:gd name="connsiteX17" fmla="*/ 609264 w 1335598"/>
              <a:gd name="connsiteY17" fmla="*/ 828548 h 3312127"/>
              <a:gd name="connsiteX18" fmla="*/ 416336 w 1335598"/>
              <a:gd name="connsiteY18" fmla="*/ 452010 h 3312127"/>
              <a:gd name="connsiteX19" fmla="*/ 247661 w 1335598"/>
              <a:gd name="connsiteY19" fmla="*/ 239593 h 3312127"/>
              <a:gd name="connsiteX20" fmla="*/ 34597 w 1335598"/>
              <a:gd name="connsiteY20" fmla="*/ 8774 h 3312127"/>
              <a:gd name="connsiteX21" fmla="*/ 7964 w 1335598"/>
              <a:gd name="connsiteY21" fmla="*/ 70917 h 3312127"/>
              <a:gd name="connsiteX22" fmla="*/ 114496 w 1335598"/>
              <a:gd name="connsiteY22" fmla="*/ 283334 h 3312127"/>
              <a:gd name="connsiteX23" fmla="*/ 275588 w 1335598"/>
              <a:gd name="connsiteY23" fmla="*/ 511981 h 3312127"/>
              <a:gd name="connsiteX24" fmla="*/ 380826 w 1335598"/>
              <a:gd name="connsiteY24" fmla="*/ 754498 h 3312127"/>
              <a:gd name="connsiteX0" fmla="*/ 380826 w 1335598"/>
              <a:gd name="connsiteY0" fmla="*/ 754498 h 3312127"/>
              <a:gd name="connsiteX1" fmla="*/ 371948 w 1335598"/>
              <a:gd name="connsiteY1" fmla="*/ 1065216 h 3312127"/>
              <a:gd name="connsiteX2" fmla="*/ 236402 w 1335598"/>
              <a:gd name="connsiteY2" fmla="*/ 1426381 h 3312127"/>
              <a:gd name="connsiteX3" fmla="*/ 105618 w 1335598"/>
              <a:gd name="connsiteY3" fmla="*/ 1846451 h 3312127"/>
              <a:gd name="connsiteX4" fmla="*/ 117525 w 1335598"/>
              <a:gd name="connsiteY4" fmla="*/ 2321730 h 3312127"/>
              <a:gd name="connsiteX5" fmla="*/ 229905 w 1335598"/>
              <a:gd name="connsiteY5" fmla="*/ 2734218 h 3312127"/>
              <a:gd name="connsiteX6" fmla="*/ 397934 w 1335598"/>
              <a:gd name="connsiteY6" fmla="*/ 3053167 h 3312127"/>
              <a:gd name="connsiteX7" fmla="*/ 611645 w 1335598"/>
              <a:gd name="connsiteY7" fmla="*/ 3249123 h 3312127"/>
              <a:gd name="connsiteX8" fmla="*/ 913486 w 1335598"/>
              <a:gd name="connsiteY8" fmla="*/ 3311267 h 3312127"/>
              <a:gd name="connsiteX9" fmla="*/ 1153183 w 1335598"/>
              <a:gd name="connsiteY9" fmla="*/ 3213613 h 3312127"/>
              <a:gd name="connsiteX10" fmla="*/ 1304103 w 1335598"/>
              <a:gd name="connsiteY10" fmla="*/ 3000548 h 3312127"/>
              <a:gd name="connsiteX11" fmla="*/ 1328355 w 1335598"/>
              <a:gd name="connsiteY11" fmla="*/ 2725781 h 3312127"/>
              <a:gd name="connsiteX12" fmla="*/ 1209477 w 1335598"/>
              <a:gd name="connsiteY12" fmla="*/ 2485852 h 3312127"/>
              <a:gd name="connsiteX13" fmla="*/ 999442 w 1335598"/>
              <a:gd name="connsiteY13" fmla="*/ 2290335 h 3312127"/>
              <a:gd name="connsiteX14" fmla="*/ 690897 w 1335598"/>
              <a:gd name="connsiteY14" fmla="*/ 1936962 h 3312127"/>
              <a:gd name="connsiteX15" fmla="*/ 549501 w 1335598"/>
              <a:gd name="connsiteY15" fmla="*/ 1580121 h 3312127"/>
              <a:gd name="connsiteX16" fmla="*/ 605796 w 1335598"/>
              <a:gd name="connsiteY16" fmla="*/ 1185828 h 3312127"/>
              <a:gd name="connsiteX17" fmla="*/ 609264 w 1335598"/>
              <a:gd name="connsiteY17" fmla="*/ 828548 h 3312127"/>
              <a:gd name="connsiteX18" fmla="*/ 416336 w 1335598"/>
              <a:gd name="connsiteY18" fmla="*/ 452010 h 3312127"/>
              <a:gd name="connsiteX19" fmla="*/ 247661 w 1335598"/>
              <a:gd name="connsiteY19" fmla="*/ 239593 h 3312127"/>
              <a:gd name="connsiteX20" fmla="*/ 34597 w 1335598"/>
              <a:gd name="connsiteY20" fmla="*/ 8774 h 3312127"/>
              <a:gd name="connsiteX21" fmla="*/ 7964 w 1335598"/>
              <a:gd name="connsiteY21" fmla="*/ 70917 h 3312127"/>
              <a:gd name="connsiteX22" fmla="*/ 114496 w 1335598"/>
              <a:gd name="connsiteY22" fmla="*/ 283334 h 3312127"/>
              <a:gd name="connsiteX23" fmla="*/ 275588 w 1335598"/>
              <a:gd name="connsiteY23" fmla="*/ 511981 h 3312127"/>
              <a:gd name="connsiteX24" fmla="*/ 380826 w 1335598"/>
              <a:gd name="connsiteY24" fmla="*/ 754498 h 3312127"/>
              <a:gd name="connsiteX0" fmla="*/ 380826 w 1335598"/>
              <a:gd name="connsiteY0" fmla="*/ 754498 h 3312127"/>
              <a:gd name="connsiteX1" fmla="*/ 371948 w 1335598"/>
              <a:gd name="connsiteY1" fmla="*/ 1065216 h 3312127"/>
              <a:gd name="connsiteX2" fmla="*/ 236402 w 1335598"/>
              <a:gd name="connsiteY2" fmla="*/ 1426381 h 3312127"/>
              <a:gd name="connsiteX3" fmla="*/ 105618 w 1335598"/>
              <a:gd name="connsiteY3" fmla="*/ 1846451 h 3312127"/>
              <a:gd name="connsiteX4" fmla="*/ 117525 w 1335598"/>
              <a:gd name="connsiteY4" fmla="*/ 2321730 h 3312127"/>
              <a:gd name="connsiteX5" fmla="*/ 229905 w 1335598"/>
              <a:gd name="connsiteY5" fmla="*/ 2734218 h 3312127"/>
              <a:gd name="connsiteX6" fmla="*/ 397934 w 1335598"/>
              <a:gd name="connsiteY6" fmla="*/ 3053167 h 3312127"/>
              <a:gd name="connsiteX7" fmla="*/ 611645 w 1335598"/>
              <a:gd name="connsiteY7" fmla="*/ 3249123 h 3312127"/>
              <a:gd name="connsiteX8" fmla="*/ 913486 w 1335598"/>
              <a:gd name="connsiteY8" fmla="*/ 3311267 h 3312127"/>
              <a:gd name="connsiteX9" fmla="*/ 1153183 w 1335598"/>
              <a:gd name="connsiteY9" fmla="*/ 3213613 h 3312127"/>
              <a:gd name="connsiteX10" fmla="*/ 1304103 w 1335598"/>
              <a:gd name="connsiteY10" fmla="*/ 3000548 h 3312127"/>
              <a:gd name="connsiteX11" fmla="*/ 1328355 w 1335598"/>
              <a:gd name="connsiteY11" fmla="*/ 2725781 h 3312127"/>
              <a:gd name="connsiteX12" fmla="*/ 1209477 w 1335598"/>
              <a:gd name="connsiteY12" fmla="*/ 2485852 h 3312127"/>
              <a:gd name="connsiteX13" fmla="*/ 999442 w 1335598"/>
              <a:gd name="connsiteY13" fmla="*/ 2290335 h 3312127"/>
              <a:gd name="connsiteX14" fmla="*/ 848821 w 1335598"/>
              <a:gd name="connsiteY14" fmla="*/ 2138883 h 3312127"/>
              <a:gd name="connsiteX15" fmla="*/ 690897 w 1335598"/>
              <a:gd name="connsiteY15" fmla="*/ 1936962 h 3312127"/>
              <a:gd name="connsiteX16" fmla="*/ 549501 w 1335598"/>
              <a:gd name="connsiteY16" fmla="*/ 1580121 h 3312127"/>
              <a:gd name="connsiteX17" fmla="*/ 605796 w 1335598"/>
              <a:gd name="connsiteY17" fmla="*/ 1185828 h 3312127"/>
              <a:gd name="connsiteX18" fmla="*/ 609264 w 1335598"/>
              <a:gd name="connsiteY18" fmla="*/ 828548 h 3312127"/>
              <a:gd name="connsiteX19" fmla="*/ 416336 w 1335598"/>
              <a:gd name="connsiteY19" fmla="*/ 452010 h 3312127"/>
              <a:gd name="connsiteX20" fmla="*/ 247661 w 1335598"/>
              <a:gd name="connsiteY20" fmla="*/ 239593 h 3312127"/>
              <a:gd name="connsiteX21" fmla="*/ 34597 w 1335598"/>
              <a:gd name="connsiteY21" fmla="*/ 8774 h 3312127"/>
              <a:gd name="connsiteX22" fmla="*/ 7964 w 1335598"/>
              <a:gd name="connsiteY22" fmla="*/ 70917 h 3312127"/>
              <a:gd name="connsiteX23" fmla="*/ 114496 w 1335598"/>
              <a:gd name="connsiteY23" fmla="*/ 283334 h 3312127"/>
              <a:gd name="connsiteX24" fmla="*/ 275588 w 1335598"/>
              <a:gd name="connsiteY24" fmla="*/ 511981 h 3312127"/>
              <a:gd name="connsiteX25" fmla="*/ 380826 w 1335598"/>
              <a:gd name="connsiteY25" fmla="*/ 754498 h 3312127"/>
              <a:gd name="connsiteX0" fmla="*/ 380826 w 1335598"/>
              <a:gd name="connsiteY0" fmla="*/ 754498 h 3312127"/>
              <a:gd name="connsiteX1" fmla="*/ 371948 w 1335598"/>
              <a:gd name="connsiteY1" fmla="*/ 1065216 h 3312127"/>
              <a:gd name="connsiteX2" fmla="*/ 236402 w 1335598"/>
              <a:gd name="connsiteY2" fmla="*/ 1426381 h 3312127"/>
              <a:gd name="connsiteX3" fmla="*/ 105618 w 1335598"/>
              <a:gd name="connsiteY3" fmla="*/ 1846451 h 3312127"/>
              <a:gd name="connsiteX4" fmla="*/ 117525 w 1335598"/>
              <a:gd name="connsiteY4" fmla="*/ 2321730 h 3312127"/>
              <a:gd name="connsiteX5" fmla="*/ 229905 w 1335598"/>
              <a:gd name="connsiteY5" fmla="*/ 2734218 h 3312127"/>
              <a:gd name="connsiteX6" fmla="*/ 397934 w 1335598"/>
              <a:gd name="connsiteY6" fmla="*/ 3053167 h 3312127"/>
              <a:gd name="connsiteX7" fmla="*/ 611645 w 1335598"/>
              <a:gd name="connsiteY7" fmla="*/ 3249123 h 3312127"/>
              <a:gd name="connsiteX8" fmla="*/ 913486 w 1335598"/>
              <a:gd name="connsiteY8" fmla="*/ 3311267 h 3312127"/>
              <a:gd name="connsiteX9" fmla="*/ 1153183 w 1335598"/>
              <a:gd name="connsiteY9" fmla="*/ 3213613 h 3312127"/>
              <a:gd name="connsiteX10" fmla="*/ 1304103 w 1335598"/>
              <a:gd name="connsiteY10" fmla="*/ 3000548 h 3312127"/>
              <a:gd name="connsiteX11" fmla="*/ 1328355 w 1335598"/>
              <a:gd name="connsiteY11" fmla="*/ 2725781 h 3312127"/>
              <a:gd name="connsiteX12" fmla="*/ 1209477 w 1335598"/>
              <a:gd name="connsiteY12" fmla="*/ 2485852 h 3312127"/>
              <a:gd name="connsiteX13" fmla="*/ 999442 w 1335598"/>
              <a:gd name="connsiteY13" fmla="*/ 2290335 h 3312127"/>
              <a:gd name="connsiteX14" fmla="*/ 848821 w 1335598"/>
              <a:gd name="connsiteY14" fmla="*/ 2138883 h 3312127"/>
              <a:gd name="connsiteX15" fmla="*/ 690897 w 1335598"/>
              <a:gd name="connsiteY15" fmla="*/ 1936962 h 3312127"/>
              <a:gd name="connsiteX16" fmla="*/ 559026 w 1335598"/>
              <a:gd name="connsiteY16" fmla="*/ 1584884 h 3312127"/>
              <a:gd name="connsiteX17" fmla="*/ 605796 w 1335598"/>
              <a:gd name="connsiteY17" fmla="*/ 1185828 h 3312127"/>
              <a:gd name="connsiteX18" fmla="*/ 609264 w 1335598"/>
              <a:gd name="connsiteY18" fmla="*/ 828548 h 3312127"/>
              <a:gd name="connsiteX19" fmla="*/ 416336 w 1335598"/>
              <a:gd name="connsiteY19" fmla="*/ 452010 h 3312127"/>
              <a:gd name="connsiteX20" fmla="*/ 247661 w 1335598"/>
              <a:gd name="connsiteY20" fmla="*/ 239593 h 3312127"/>
              <a:gd name="connsiteX21" fmla="*/ 34597 w 1335598"/>
              <a:gd name="connsiteY21" fmla="*/ 8774 h 3312127"/>
              <a:gd name="connsiteX22" fmla="*/ 7964 w 1335598"/>
              <a:gd name="connsiteY22" fmla="*/ 70917 h 3312127"/>
              <a:gd name="connsiteX23" fmla="*/ 114496 w 1335598"/>
              <a:gd name="connsiteY23" fmla="*/ 283334 h 3312127"/>
              <a:gd name="connsiteX24" fmla="*/ 275588 w 1335598"/>
              <a:gd name="connsiteY24" fmla="*/ 511981 h 3312127"/>
              <a:gd name="connsiteX25" fmla="*/ 380826 w 1335598"/>
              <a:gd name="connsiteY25" fmla="*/ 754498 h 3312127"/>
              <a:gd name="connsiteX0" fmla="*/ 380826 w 1335598"/>
              <a:gd name="connsiteY0" fmla="*/ 754498 h 3312127"/>
              <a:gd name="connsiteX1" fmla="*/ 371948 w 1335598"/>
              <a:gd name="connsiteY1" fmla="*/ 1065216 h 3312127"/>
              <a:gd name="connsiteX2" fmla="*/ 236402 w 1335598"/>
              <a:gd name="connsiteY2" fmla="*/ 1426381 h 3312127"/>
              <a:gd name="connsiteX3" fmla="*/ 105618 w 1335598"/>
              <a:gd name="connsiteY3" fmla="*/ 1846451 h 3312127"/>
              <a:gd name="connsiteX4" fmla="*/ 117525 w 1335598"/>
              <a:gd name="connsiteY4" fmla="*/ 2321730 h 3312127"/>
              <a:gd name="connsiteX5" fmla="*/ 229905 w 1335598"/>
              <a:gd name="connsiteY5" fmla="*/ 2734218 h 3312127"/>
              <a:gd name="connsiteX6" fmla="*/ 397934 w 1335598"/>
              <a:gd name="connsiteY6" fmla="*/ 3053167 h 3312127"/>
              <a:gd name="connsiteX7" fmla="*/ 611645 w 1335598"/>
              <a:gd name="connsiteY7" fmla="*/ 3249123 h 3312127"/>
              <a:gd name="connsiteX8" fmla="*/ 913486 w 1335598"/>
              <a:gd name="connsiteY8" fmla="*/ 3311267 h 3312127"/>
              <a:gd name="connsiteX9" fmla="*/ 1153183 w 1335598"/>
              <a:gd name="connsiteY9" fmla="*/ 3213613 h 3312127"/>
              <a:gd name="connsiteX10" fmla="*/ 1304103 w 1335598"/>
              <a:gd name="connsiteY10" fmla="*/ 3000548 h 3312127"/>
              <a:gd name="connsiteX11" fmla="*/ 1328355 w 1335598"/>
              <a:gd name="connsiteY11" fmla="*/ 2725781 h 3312127"/>
              <a:gd name="connsiteX12" fmla="*/ 1209477 w 1335598"/>
              <a:gd name="connsiteY12" fmla="*/ 2485852 h 3312127"/>
              <a:gd name="connsiteX13" fmla="*/ 999442 w 1335598"/>
              <a:gd name="connsiteY13" fmla="*/ 2290335 h 3312127"/>
              <a:gd name="connsiteX14" fmla="*/ 848821 w 1335598"/>
              <a:gd name="connsiteY14" fmla="*/ 2138883 h 3312127"/>
              <a:gd name="connsiteX15" fmla="*/ 667085 w 1335598"/>
              <a:gd name="connsiteY15" fmla="*/ 1903625 h 3312127"/>
              <a:gd name="connsiteX16" fmla="*/ 559026 w 1335598"/>
              <a:gd name="connsiteY16" fmla="*/ 1584884 h 3312127"/>
              <a:gd name="connsiteX17" fmla="*/ 605796 w 1335598"/>
              <a:gd name="connsiteY17" fmla="*/ 1185828 h 3312127"/>
              <a:gd name="connsiteX18" fmla="*/ 609264 w 1335598"/>
              <a:gd name="connsiteY18" fmla="*/ 828548 h 3312127"/>
              <a:gd name="connsiteX19" fmla="*/ 416336 w 1335598"/>
              <a:gd name="connsiteY19" fmla="*/ 452010 h 3312127"/>
              <a:gd name="connsiteX20" fmla="*/ 247661 w 1335598"/>
              <a:gd name="connsiteY20" fmla="*/ 239593 h 3312127"/>
              <a:gd name="connsiteX21" fmla="*/ 34597 w 1335598"/>
              <a:gd name="connsiteY21" fmla="*/ 8774 h 3312127"/>
              <a:gd name="connsiteX22" fmla="*/ 7964 w 1335598"/>
              <a:gd name="connsiteY22" fmla="*/ 70917 h 3312127"/>
              <a:gd name="connsiteX23" fmla="*/ 114496 w 1335598"/>
              <a:gd name="connsiteY23" fmla="*/ 283334 h 3312127"/>
              <a:gd name="connsiteX24" fmla="*/ 275588 w 1335598"/>
              <a:gd name="connsiteY24" fmla="*/ 511981 h 3312127"/>
              <a:gd name="connsiteX25" fmla="*/ 380826 w 1335598"/>
              <a:gd name="connsiteY25" fmla="*/ 754498 h 3312127"/>
              <a:gd name="connsiteX0" fmla="*/ 380826 w 1335519"/>
              <a:gd name="connsiteY0" fmla="*/ 754498 h 3312322"/>
              <a:gd name="connsiteX1" fmla="*/ 371948 w 1335519"/>
              <a:gd name="connsiteY1" fmla="*/ 1065216 h 3312322"/>
              <a:gd name="connsiteX2" fmla="*/ 236402 w 1335519"/>
              <a:gd name="connsiteY2" fmla="*/ 1426381 h 3312322"/>
              <a:gd name="connsiteX3" fmla="*/ 105618 w 1335519"/>
              <a:gd name="connsiteY3" fmla="*/ 1846451 h 3312322"/>
              <a:gd name="connsiteX4" fmla="*/ 117525 w 1335519"/>
              <a:gd name="connsiteY4" fmla="*/ 2321730 h 3312322"/>
              <a:gd name="connsiteX5" fmla="*/ 229905 w 1335519"/>
              <a:gd name="connsiteY5" fmla="*/ 2734218 h 3312322"/>
              <a:gd name="connsiteX6" fmla="*/ 397934 w 1335519"/>
              <a:gd name="connsiteY6" fmla="*/ 3053167 h 3312322"/>
              <a:gd name="connsiteX7" fmla="*/ 611645 w 1335519"/>
              <a:gd name="connsiteY7" fmla="*/ 3249123 h 3312322"/>
              <a:gd name="connsiteX8" fmla="*/ 913486 w 1335519"/>
              <a:gd name="connsiteY8" fmla="*/ 3311267 h 3312322"/>
              <a:gd name="connsiteX9" fmla="*/ 1155564 w 1335519"/>
              <a:gd name="connsiteY9" fmla="*/ 3208850 h 3312322"/>
              <a:gd name="connsiteX10" fmla="*/ 1304103 w 1335519"/>
              <a:gd name="connsiteY10" fmla="*/ 3000548 h 3312322"/>
              <a:gd name="connsiteX11" fmla="*/ 1328355 w 1335519"/>
              <a:gd name="connsiteY11" fmla="*/ 2725781 h 3312322"/>
              <a:gd name="connsiteX12" fmla="*/ 1209477 w 1335519"/>
              <a:gd name="connsiteY12" fmla="*/ 2485852 h 3312322"/>
              <a:gd name="connsiteX13" fmla="*/ 999442 w 1335519"/>
              <a:gd name="connsiteY13" fmla="*/ 2290335 h 3312322"/>
              <a:gd name="connsiteX14" fmla="*/ 848821 w 1335519"/>
              <a:gd name="connsiteY14" fmla="*/ 2138883 h 3312322"/>
              <a:gd name="connsiteX15" fmla="*/ 667085 w 1335519"/>
              <a:gd name="connsiteY15" fmla="*/ 1903625 h 3312322"/>
              <a:gd name="connsiteX16" fmla="*/ 559026 w 1335519"/>
              <a:gd name="connsiteY16" fmla="*/ 1584884 h 3312322"/>
              <a:gd name="connsiteX17" fmla="*/ 605796 w 1335519"/>
              <a:gd name="connsiteY17" fmla="*/ 1185828 h 3312322"/>
              <a:gd name="connsiteX18" fmla="*/ 609264 w 1335519"/>
              <a:gd name="connsiteY18" fmla="*/ 828548 h 3312322"/>
              <a:gd name="connsiteX19" fmla="*/ 416336 w 1335519"/>
              <a:gd name="connsiteY19" fmla="*/ 452010 h 3312322"/>
              <a:gd name="connsiteX20" fmla="*/ 247661 w 1335519"/>
              <a:gd name="connsiteY20" fmla="*/ 239593 h 3312322"/>
              <a:gd name="connsiteX21" fmla="*/ 34597 w 1335519"/>
              <a:gd name="connsiteY21" fmla="*/ 8774 h 3312322"/>
              <a:gd name="connsiteX22" fmla="*/ 7964 w 1335519"/>
              <a:gd name="connsiteY22" fmla="*/ 70917 h 3312322"/>
              <a:gd name="connsiteX23" fmla="*/ 114496 w 1335519"/>
              <a:gd name="connsiteY23" fmla="*/ 283334 h 3312322"/>
              <a:gd name="connsiteX24" fmla="*/ 275588 w 1335519"/>
              <a:gd name="connsiteY24" fmla="*/ 511981 h 3312322"/>
              <a:gd name="connsiteX25" fmla="*/ 380826 w 1335519"/>
              <a:gd name="connsiteY25" fmla="*/ 754498 h 3312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335519" h="3312322">
                <a:moveTo>
                  <a:pt x="380826" y="754498"/>
                </a:moveTo>
                <a:cubicBezTo>
                  <a:pt x="396886" y="846704"/>
                  <a:pt x="396019" y="953235"/>
                  <a:pt x="371948" y="1065216"/>
                </a:cubicBezTo>
                <a:cubicBezTo>
                  <a:pt x="347877" y="1177197"/>
                  <a:pt x="280790" y="1296175"/>
                  <a:pt x="236402" y="1426381"/>
                </a:cubicBezTo>
                <a:cubicBezTo>
                  <a:pt x="192014" y="1556587"/>
                  <a:pt x="125431" y="1697226"/>
                  <a:pt x="105618" y="1846451"/>
                </a:cubicBezTo>
                <a:cubicBezTo>
                  <a:pt x="85805" y="1995676"/>
                  <a:pt x="96811" y="2173769"/>
                  <a:pt x="117525" y="2321730"/>
                </a:cubicBezTo>
                <a:cubicBezTo>
                  <a:pt x="138239" y="2469691"/>
                  <a:pt x="183170" y="2612312"/>
                  <a:pt x="229905" y="2734218"/>
                </a:cubicBezTo>
                <a:cubicBezTo>
                  <a:pt x="276640" y="2856124"/>
                  <a:pt x="334311" y="2967350"/>
                  <a:pt x="397934" y="3053167"/>
                </a:cubicBezTo>
                <a:cubicBezTo>
                  <a:pt x="461557" y="3138984"/>
                  <a:pt x="525720" y="3206106"/>
                  <a:pt x="611645" y="3249123"/>
                </a:cubicBezTo>
                <a:cubicBezTo>
                  <a:pt x="697570" y="3292140"/>
                  <a:pt x="822833" y="3317979"/>
                  <a:pt x="913486" y="3311267"/>
                </a:cubicBezTo>
                <a:cubicBezTo>
                  <a:pt x="1004139" y="3304555"/>
                  <a:pt x="1090461" y="3260636"/>
                  <a:pt x="1155564" y="3208850"/>
                </a:cubicBezTo>
                <a:cubicBezTo>
                  <a:pt x="1220667" y="3157064"/>
                  <a:pt x="1275305" y="3081059"/>
                  <a:pt x="1304103" y="3000548"/>
                </a:cubicBezTo>
                <a:cubicBezTo>
                  <a:pt x="1332901" y="2920037"/>
                  <a:pt x="1344126" y="2811564"/>
                  <a:pt x="1328355" y="2725781"/>
                </a:cubicBezTo>
                <a:cubicBezTo>
                  <a:pt x="1312584" y="2639998"/>
                  <a:pt x="1264296" y="2558426"/>
                  <a:pt x="1209477" y="2485852"/>
                </a:cubicBezTo>
                <a:cubicBezTo>
                  <a:pt x="1154658" y="2413278"/>
                  <a:pt x="1059551" y="2348163"/>
                  <a:pt x="999442" y="2290335"/>
                </a:cubicBezTo>
                <a:cubicBezTo>
                  <a:pt x="939333" y="2232507"/>
                  <a:pt x="900245" y="2197778"/>
                  <a:pt x="848821" y="2138883"/>
                </a:cubicBezTo>
                <a:cubicBezTo>
                  <a:pt x="797397" y="2079988"/>
                  <a:pt x="715384" y="1995958"/>
                  <a:pt x="667085" y="1903625"/>
                </a:cubicBezTo>
                <a:cubicBezTo>
                  <a:pt x="618786" y="1811292"/>
                  <a:pt x="569241" y="1704517"/>
                  <a:pt x="559026" y="1584884"/>
                </a:cubicBezTo>
                <a:cubicBezTo>
                  <a:pt x="548811" y="1465251"/>
                  <a:pt x="597423" y="1311884"/>
                  <a:pt x="605796" y="1185828"/>
                </a:cubicBezTo>
                <a:cubicBezTo>
                  <a:pt x="614169" y="1059772"/>
                  <a:pt x="640841" y="950851"/>
                  <a:pt x="609264" y="828548"/>
                </a:cubicBezTo>
                <a:cubicBezTo>
                  <a:pt x="577687" y="706245"/>
                  <a:pt x="476603" y="550169"/>
                  <a:pt x="416336" y="452010"/>
                </a:cubicBezTo>
                <a:cubicBezTo>
                  <a:pt x="356069" y="353851"/>
                  <a:pt x="311284" y="313466"/>
                  <a:pt x="247661" y="239593"/>
                </a:cubicBezTo>
                <a:cubicBezTo>
                  <a:pt x="184038" y="165720"/>
                  <a:pt x="74546" y="36887"/>
                  <a:pt x="34597" y="8774"/>
                </a:cubicBezTo>
                <a:cubicBezTo>
                  <a:pt x="-5352" y="-19339"/>
                  <a:pt x="-5352" y="25157"/>
                  <a:pt x="7964" y="70917"/>
                </a:cubicBezTo>
                <a:cubicBezTo>
                  <a:pt x="21280" y="116677"/>
                  <a:pt x="73067" y="213792"/>
                  <a:pt x="114496" y="283334"/>
                </a:cubicBezTo>
                <a:cubicBezTo>
                  <a:pt x="155925" y="352876"/>
                  <a:pt x="231200" y="433454"/>
                  <a:pt x="275588" y="511981"/>
                </a:cubicBezTo>
                <a:cubicBezTo>
                  <a:pt x="319976" y="590508"/>
                  <a:pt x="364766" y="662292"/>
                  <a:pt x="380826" y="754498"/>
                </a:cubicBezTo>
                <a:close/>
              </a:path>
            </a:pathLst>
          </a:custGeom>
          <a:solidFill>
            <a:srgbClr val="EC939C"/>
          </a:solidFill>
          <a:ln w="3175">
            <a:solidFill>
              <a:schemeClr val="bg1">
                <a:lumMod val="6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任意多边形 24"/>
          <p:cNvSpPr/>
          <p:nvPr/>
        </p:nvSpPr>
        <p:spPr>
          <a:xfrm>
            <a:off x="7389001" y="3569394"/>
            <a:ext cx="997715" cy="993766"/>
          </a:xfrm>
          <a:custGeom>
            <a:avLst/>
            <a:gdLst>
              <a:gd name="connsiteX0" fmla="*/ 247668 w 1000337"/>
              <a:gd name="connsiteY0" fmla="*/ 63492 h 998047"/>
              <a:gd name="connsiteX1" fmla="*/ 121462 w 1000337"/>
              <a:gd name="connsiteY1" fmla="*/ 163504 h 998047"/>
              <a:gd name="connsiteX2" fmla="*/ 47643 w 1000337"/>
              <a:gd name="connsiteY2" fmla="*/ 280186 h 998047"/>
              <a:gd name="connsiteX3" fmla="*/ 4780 w 1000337"/>
              <a:gd name="connsiteY3" fmla="*/ 446873 h 998047"/>
              <a:gd name="connsiteX4" fmla="*/ 4780 w 1000337"/>
              <a:gd name="connsiteY4" fmla="*/ 577842 h 998047"/>
              <a:gd name="connsiteX5" fmla="*/ 38118 w 1000337"/>
              <a:gd name="connsiteY5" fmla="*/ 694523 h 998047"/>
              <a:gd name="connsiteX6" fmla="*/ 88124 w 1000337"/>
              <a:gd name="connsiteY6" fmla="*/ 773104 h 998047"/>
              <a:gd name="connsiteX7" fmla="*/ 147655 w 1000337"/>
              <a:gd name="connsiteY7" fmla="*/ 842161 h 998047"/>
              <a:gd name="connsiteX8" fmla="*/ 245287 w 1000337"/>
              <a:gd name="connsiteY8" fmla="*/ 923123 h 998047"/>
              <a:gd name="connsiteX9" fmla="*/ 347680 w 1000337"/>
              <a:gd name="connsiteY9" fmla="*/ 965986 h 998047"/>
              <a:gd name="connsiteX10" fmla="*/ 481030 w 1000337"/>
              <a:gd name="connsiteY10" fmla="*/ 996942 h 998047"/>
              <a:gd name="connsiteX11" fmla="*/ 647718 w 1000337"/>
              <a:gd name="connsiteY11" fmla="*/ 985036 h 998047"/>
              <a:gd name="connsiteX12" fmla="*/ 778687 w 1000337"/>
              <a:gd name="connsiteY12" fmla="*/ 927886 h 998047"/>
              <a:gd name="connsiteX13" fmla="*/ 873937 w 1000337"/>
              <a:gd name="connsiteY13" fmla="*/ 835017 h 998047"/>
              <a:gd name="connsiteX14" fmla="*/ 950137 w 1000337"/>
              <a:gd name="connsiteY14" fmla="*/ 725479 h 998047"/>
              <a:gd name="connsiteX15" fmla="*/ 992999 w 1000337"/>
              <a:gd name="connsiteY15" fmla="*/ 568317 h 998047"/>
              <a:gd name="connsiteX16" fmla="*/ 988237 w 1000337"/>
              <a:gd name="connsiteY16" fmla="*/ 399248 h 998047"/>
              <a:gd name="connsiteX17" fmla="*/ 876318 w 1000337"/>
              <a:gd name="connsiteY17" fmla="*/ 184936 h 998047"/>
              <a:gd name="connsiteX18" fmla="*/ 769162 w 1000337"/>
              <a:gd name="connsiteY18" fmla="*/ 82542 h 998047"/>
              <a:gd name="connsiteX19" fmla="*/ 581043 w 1000337"/>
              <a:gd name="connsiteY19" fmla="*/ 6342 h 998047"/>
              <a:gd name="connsiteX20" fmla="*/ 369112 w 1000337"/>
              <a:gd name="connsiteY20" fmla="*/ 11104 h 998047"/>
              <a:gd name="connsiteX21" fmla="*/ 247668 w 1000337"/>
              <a:gd name="connsiteY21" fmla="*/ 63492 h 998047"/>
              <a:gd name="connsiteX0" fmla="*/ 247668 w 1000337"/>
              <a:gd name="connsiteY0" fmla="*/ 63492 h 998047"/>
              <a:gd name="connsiteX1" fmla="*/ 138130 w 1000337"/>
              <a:gd name="connsiteY1" fmla="*/ 156360 h 998047"/>
              <a:gd name="connsiteX2" fmla="*/ 47643 w 1000337"/>
              <a:gd name="connsiteY2" fmla="*/ 280186 h 998047"/>
              <a:gd name="connsiteX3" fmla="*/ 4780 w 1000337"/>
              <a:gd name="connsiteY3" fmla="*/ 446873 h 998047"/>
              <a:gd name="connsiteX4" fmla="*/ 4780 w 1000337"/>
              <a:gd name="connsiteY4" fmla="*/ 577842 h 998047"/>
              <a:gd name="connsiteX5" fmla="*/ 38118 w 1000337"/>
              <a:gd name="connsiteY5" fmla="*/ 694523 h 998047"/>
              <a:gd name="connsiteX6" fmla="*/ 88124 w 1000337"/>
              <a:gd name="connsiteY6" fmla="*/ 773104 h 998047"/>
              <a:gd name="connsiteX7" fmla="*/ 147655 w 1000337"/>
              <a:gd name="connsiteY7" fmla="*/ 842161 h 998047"/>
              <a:gd name="connsiteX8" fmla="*/ 245287 w 1000337"/>
              <a:gd name="connsiteY8" fmla="*/ 923123 h 998047"/>
              <a:gd name="connsiteX9" fmla="*/ 347680 w 1000337"/>
              <a:gd name="connsiteY9" fmla="*/ 965986 h 998047"/>
              <a:gd name="connsiteX10" fmla="*/ 481030 w 1000337"/>
              <a:gd name="connsiteY10" fmla="*/ 996942 h 998047"/>
              <a:gd name="connsiteX11" fmla="*/ 647718 w 1000337"/>
              <a:gd name="connsiteY11" fmla="*/ 985036 h 998047"/>
              <a:gd name="connsiteX12" fmla="*/ 778687 w 1000337"/>
              <a:gd name="connsiteY12" fmla="*/ 927886 h 998047"/>
              <a:gd name="connsiteX13" fmla="*/ 873937 w 1000337"/>
              <a:gd name="connsiteY13" fmla="*/ 835017 h 998047"/>
              <a:gd name="connsiteX14" fmla="*/ 950137 w 1000337"/>
              <a:gd name="connsiteY14" fmla="*/ 725479 h 998047"/>
              <a:gd name="connsiteX15" fmla="*/ 992999 w 1000337"/>
              <a:gd name="connsiteY15" fmla="*/ 568317 h 998047"/>
              <a:gd name="connsiteX16" fmla="*/ 988237 w 1000337"/>
              <a:gd name="connsiteY16" fmla="*/ 399248 h 998047"/>
              <a:gd name="connsiteX17" fmla="*/ 876318 w 1000337"/>
              <a:gd name="connsiteY17" fmla="*/ 184936 h 998047"/>
              <a:gd name="connsiteX18" fmla="*/ 769162 w 1000337"/>
              <a:gd name="connsiteY18" fmla="*/ 82542 h 998047"/>
              <a:gd name="connsiteX19" fmla="*/ 581043 w 1000337"/>
              <a:gd name="connsiteY19" fmla="*/ 6342 h 998047"/>
              <a:gd name="connsiteX20" fmla="*/ 369112 w 1000337"/>
              <a:gd name="connsiteY20" fmla="*/ 11104 h 998047"/>
              <a:gd name="connsiteX21" fmla="*/ 247668 w 1000337"/>
              <a:gd name="connsiteY21" fmla="*/ 63492 h 998047"/>
              <a:gd name="connsiteX0" fmla="*/ 247668 w 1000337"/>
              <a:gd name="connsiteY0" fmla="*/ 63492 h 998047"/>
              <a:gd name="connsiteX1" fmla="*/ 138130 w 1000337"/>
              <a:gd name="connsiteY1" fmla="*/ 156360 h 998047"/>
              <a:gd name="connsiteX2" fmla="*/ 47643 w 1000337"/>
              <a:gd name="connsiteY2" fmla="*/ 294473 h 998047"/>
              <a:gd name="connsiteX3" fmla="*/ 4780 w 1000337"/>
              <a:gd name="connsiteY3" fmla="*/ 446873 h 998047"/>
              <a:gd name="connsiteX4" fmla="*/ 4780 w 1000337"/>
              <a:gd name="connsiteY4" fmla="*/ 577842 h 998047"/>
              <a:gd name="connsiteX5" fmla="*/ 38118 w 1000337"/>
              <a:gd name="connsiteY5" fmla="*/ 694523 h 998047"/>
              <a:gd name="connsiteX6" fmla="*/ 88124 w 1000337"/>
              <a:gd name="connsiteY6" fmla="*/ 773104 h 998047"/>
              <a:gd name="connsiteX7" fmla="*/ 147655 w 1000337"/>
              <a:gd name="connsiteY7" fmla="*/ 842161 h 998047"/>
              <a:gd name="connsiteX8" fmla="*/ 245287 w 1000337"/>
              <a:gd name="connsiteY8" fmla="*/ 923123 h 998047"/>
              <a:gd name="connsiteX9" fmla="*/ 347680 w 1000337"/>
              <a:gd name="connsiteY9" fmla="*/ 965986 h 998047"/>
              <a:gd name="connsiteX10" fmla="*/ 481030 w 1000337"/>
              <a:gd name="connsiteY10" fmla="*/ 996942 h 998047"/>
              <a:gd name="connsiteX11" fmla="*/ 647718 w 1000337"/>
              <a:gd name="connsiteY11" fmla="*/ 985036 h 998047"/>
              <a:gd name="connsiteX12" fmla="*/ 778687 w 1000337"/>
              <a:gd name="connsiteY12" fmla="*/ 927886 h 998047"/>
              <a:gd name="connsiteX13" fmla="*/ 873937 w 1000337"/>
              <a:gd name="connsiteY13" fmla="*/ 835017 h 998047"/>
              <a:gd name="connsiteX14" fmla="*/ 950137 w 1000337"/>
              <a:gd name="connsiteY14" fmla="*/ 725479 h 998047"/>
              <a:gd name="connsiteX15" fmla="*/ 992999 w 1000337"/>
              <a:gd name="connsiteY15" fmla="*/ 568317 h 998047"/>
              <a:gd name="connsiteX16" fmla="*/ 988237 w 1000337"/>
              <a:gd name="connsiteY16" fmla="*/ 399248 h 998047"/>
              <a:gd name="connsiteX17" fmla="*/ 876318 w 1000337"/>
              <a:gd name="connsiteY17" fmla="*/ 184936 h 998047"/>
              <a:gd name="connsiteX18" fmla="*/ 769162 w 1000337"/>
              <a:gd name="connsiteY18" fmla="*/ 82542 h 998047"/>
              <a:gd name="connsiteX19" fmla="*/ 581043 w 1000337"/>
              <a:gd name="connsiteY19" fmla="*/ 6342 h 998047"/>
              <a:gd name="connsiteX20" fmla="*/ 369112 w 1000337"/>
              <a:gd name="connsiteY20" fmla="*/ 11104 h 998047"/>
              <a:gd name="connsiteX21" fmla="*/ 247668 w 1000337"/>
              <a:gd name="connsiteY21" fmla="*/ 63492 h 998047"/>
              <a:gd name="connsiteX0" fmla="*/ 247668 w 1000337"/>
              <a:gd name="connsiteY0" fmla="*/ 62796 h 997351"/>
              <a:gd name="connsiteX1" fmla="*/ 138130 w 1000337"/>
              <a:gd name="connsiteY1" fmla="*/ 155664 h 997351"/>
              <a:gd name="connsiteX2" fmla="*/ 47643 w 1000337"/>
              <a:gd name="connsiteY2" fmla="*/ 293777 h 997351"/>
              <a:gd name="connsiteX3" fmla="*/ 4780 w 1000337"/>
              <a:gd name="connsiteY3" fmla="*/ 446177 h 997351"/>
              <a:gd name="connsiteX4" fmla="*/ 4780 w 1000337"/>
              <a:gd name="connsiteY4" fmla="*/ 577146 h 997351"/>
              <a:gd name="connsiteX5" fmla="*/ 38118 w 1000337"/>
              <a:gd name="connsiteY5" fmla="*/ 693827 h 997351"/>
              <a:gd name="connsiteX6" fmla="*/ 88124 w 1000337"/>
              <a:gd name="connsiteY6" fmla="*/ 772408 h 997351"/>
              <a:gd name="connsiteX7" fmla="*/ 147655 w 1000337"/>
              <a:gd name="connsiteY7" fmla="*/ 841465 h 997351"/>
              <a:gd name="connsiteX8" fmla="*/ 245287 w 1000337"/>
              <a:gd name="connsiteY8" fmla="*/ 922427 h 997351"/>
              <a:gd name="connsiteX9" fmla="*/ 347680 w 1000337"/>
              <a:gd name="connsiteY9" fmla="*/ 965290 h 997351"/>
              <a:gd name="connsiteX10" fmla="*/ 481030 w 1000337"/>
              <a:gd name="connsiteY10" fmla="*/ 996246 h 997351"/>
              <a:gd name="connsiteX11" fmla="*/ 647718 w 1000337"/>
              <a:gd name="connsiteY11" fmla="*/ 984340 h 997351"/>
              <a:gd name="connsiteX12" fmla="*/ 778687 w 1000337"/>
              <a:gd name="connsiteY12" fmla="*/ 927190 h 997351"/>
              <a:gd name="connsiteX13" fmla="*/ 873937 w 1000337"/>
              <a:gd name="connsiteY13" fmla="*/ 834321 h 997351"/>
              <a:gd name="connsiteX14" fmla="*/ 950137 w 1000337"/>
              <a:gd name="connsiteY14" fmla="*/ 724783 h 997351"/>
              <a:gd name="connsiteX15" fmla="*/ 992999 w 1000337"/>
              <a:gd name="connsiteY15" fmla="*/ 567621 h 997351"/>
              <a:gd name="connsiteX16" fmla="*/ 988237 w 1000337"/>
              <a:gd name="connsiteY16" fmla="*/ 398552 h 997351"/>
              <a:gd name="connsiteX17" fmla="*/ 876318 w 1000337"/>
              <a:gd name="connsiteY17" fmla="*/ 184240 h 997351"/>
              <a:gd name="connsiteX18" fmla="*/ 769162 w 1000337"/>
              <a:gd name="connsiteY18" fmla="*/ 81846 h 997351"/>
              <a:gd name="connsiteX19" fmla="*/ 581043 w 1000337"/>
              <a:gd name="connsiteY19" fmla="*/ 5646 h 997351"/>
              <a:gd name="connsiteX20" fmla="*/ 388162 w 1000337"/>
              <a:gd name="connsiteY20" fmla="*/ 12789 h 997351"/>
              <a:gd name="connsiteX21" fmla="*/ 247668 w 1000337"/>
              <a:gd name="connsiteY21" fmla="*/ 62796 h 997351"/>
              <a:gd name="connsiteX0" fmla="*/ 247668 w 1000337"/>
              <a:gd name="connsiteY0" fmla="*/ 59211 h 993766"/>
              <a:gd name="connsiteX1" fmla="*/ 138130 w 1000337"/>
              <a:gd name="connsiteY1" fmla="*/ 152079 h 993766"/>
              <a:gd name="connsiteX2" fmla="*/ 47643 w 1000337"/>
              <a:gd name="connsiteY2" fmla="*/ 290192 h 993766"/>
              <a:gd name="connsiteX3" fmla="*/ 4780 w 1000337"/>
              <a:gd name="connsiteY3" fmla="*/ 442592 h 993766"/>
              <a:gd name="connsiteX4" fmla="*/ 4780 w 1000337"/>
              <a:gd name="connsiteY4" fmla="*/ 573561 h 993766"/>
              <a:gd name="connsiteX5" fmla="*/ 38118 w 1000337"/>
              <a:gd name="connsiteY5" fmla="*/ 690242 h 993766"/>
              <a:gd name="connsiteX6" fmla="*/ 88124 w 1000337"/>
              <a:gd name="connsiteY6" fmla="*/ 768823 h 993766"/>
              <a:gd name="connsiteX7" fmla="*/ 147655 w 1000337"/>
              <a:gd name="connsiteY7" fmla="*/ 837880 h 993766"/>
              <a:gd name="connsiteX8" fmla="*/ 245287 w 1000337"/>
              <a:gd name="connsiteY8" fmla="*/ 918842 h 993766"/>
              <a:gd name="connsiteX9" fmla="*/ 347680 w 1000337"/>
              <a:gd name="connsiteY9" fmla="*/ 961705 h 993766"/>
              <a:gd name="connsiteX10" fmla="*/ 481030 w 1000337"/>
              <a:gd name="connsiteY10" fmla="*/ 992661 h 993766"/>
              <a:gd name="connsiteX11" fmla="*/ 647718 w 1000337"/>
              <a:gd name="connsiteY11" fmla="*/ 980755 h 993766"/>
              <a:gd name="connsiteX12" fmla="*/ 778687 w 1000337"/>
              <a:gd name="connsiteY12" fmla="*/ 923605 h 993766"/>
              <a:gd name="connsiteX13" fmla="*/ 873937 w 1000337"/>
              <a:gd name="connsiteY13" fmla="*/ 830736 h 993766"/>
              <a:gd name="connsiteX14" fmla="*/ 950137 w 1000337"/>
              <a:gd name="connsiteY14" fmla="*/ 721198 h 993766"/>
              <a:gd name="connsiteX15" fmla="*/ 992999 w 1000337"/>
              <a:gd name="connsiteY15" fmla="*/ 564036 h 993766"/>
              <a:gd name="connsiteX16" fmla="*/ 988237 w 1000337"/>
              <a:gd name="connsiteY16" fmla="*/ 394967 h 993766"/>
              <a:gd name="connsiteX17" fmla="*/ 876318 w 1000337"/>
              <a:gd name="connsiteY17" fmla="*/ 180655 h 993766"/>
              <a:gd name="connsiteX18" fmla="*/ 769162 w 1000337"/>
              <a:gd name="connsiteY18" fmla="*/ 78261 h 993766"/>
              <a:gd name="connsiteX19" fmla="*/ 583425 w 1000337"/>
              <a:gd name="connsiteY19" fmla="*/ 6823 h 993766"/>
              <a:gd name="connsiteX20" fmla="*/ 388162 w 1000337"/>
              <a:gd name="connsiteY20" fmla="*/ 9204 h 993766"/>
              <a:gd name="connsiteX21" fmla="*/ 247668 w 1000337"/>
              <a:gd name="connsiteY21" fmla="*/ 59211 h 993766"/>
              <a:gd name="connsiteX0" fmla="*/ 247668 w 997715"/>
              <a:gd name="connsiteY0" fmla="*/ 59211 h 993766"/>
              <a:gd name="connsiteX1" fmla="*/ 138130 w 997715"/>
              <a:gd name="connsiteY1" fmla="*/ 152079 h 993766"/>
              <a:gd name="connsiteX2" fmla="*/ 47643 w 997715"/>
              <a:gd name="connsiteY2" fmla="*/ 290192 h 993766"/>
              <a:gd name="connsiteX3" fmla="*/ 4780 w 997715"/>
              <a:gd name="connsiteY3" fmla="*/ 442592 h 993766"/>
              <a:gd name="connsiteX4" fmla="*/ 4780 w 997715"/>
              <a:gd name="connsiteY4" fmla="*/ 573561 h 993766"/>
              <a:gd name="connsiteX5" fmla="*/ 38118 w 997715"/>
              <a:gd name="connsiteY5" fmla="*/ 690242 h 993766"/>
              <a:gd name="connsiteX6" fmla="*/ 88124 w 997715"/>
              <a:gd name="connsiteY6" fmla="*/ 768823 h 993766"/>
              <a:gd name="connsiteX7" fmla="*/ 147655 w 997715"/>
              <a:gd name="connsiteY7" fmla="*/ 837880 h 993766"/>
              <a:gd name="connsiteX8" fmla="*/ 245287 w 997715"/>
              <a:gd name="connsiteY8" fmla="*/ 918842 h 993766"/>
              <a:gd name="connsiteX9" fmla="*/ 347680 w 997715"/>
              <a:gd name="connsiteY9" fmla="*/ 961705 h 993766"/>
              <a:gd name="connsiteX10" fmla="*/ 481030 w 997715"/>
              <a:gd name="connsiteY10" fmla="*/ 992661 h 993766"/>
              <a:gd name="connsiteX11" fmla="*/ 647718 w 997715"/>
              <a:gd name="connsiteY11" fmla="*/ 980755 h 993766"/>
              <a:gd name="connsiteX12" fmla="*/ 778687 w 997715"/>
              <a:gd name="connsiteY12" fmla="*/ 923605 h 993766"/>
              <a:gd name="connsiteX13" fmla="*/ 873937 w 997715"/>
              <a:gd name="connsiteY13" fmla="*/ 830736 h 993766"/>
              <a:gd name="connsiteX14" fmla="*/ 950137 w 997715"/>
              <a:gd name="connsiteY14" fmla="*/ 721198 h 993766"/>
              <a:gd name="connsiteX15" fmla="*/ 992999 w 997715"/>
              <a:gd name="connsiteY15" fmla="*/ 564036 h 993766"/>
              <a:gd name="connsiteX16" fmla="*/ 983474 w 997715"/>
              <a:gd name="connsiteY16" fmla="*/ 385442 h 993766"/>
              <a:gd name="connsiteX17" fmla="*/ 876318 w 997715"/>
              <a:gd name="connsiteY17" fmla="*/ 180655 h 993766"/>
              <a:gd name="connsiteX18" fmla="*/ 769162 w 997715"/>
              <a:gd name="connsiteY18" fmla="*/ 78261 h 993766"/>
              <a:gd name="connsiteX19" fmla="*/ 583425 w 997715"/>
              <a:gd name="connsiteY19" fmla="*/ 6823 h 993766"/>
              <a:gd name="connsiteX20" fmla="*/ 388162 w 997715"/>
              <a:gd name="connsiteY20" fmla="*/ 9204 h 993766"/>
              <a:gd name="connsiteX21" fmla="*/ 247668 w 997715"/>
              <a:gd name="connsiteY21" fmla="*/ 59211 h 9937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997715" h="993766">
                <a:moveTo>
                  <a:pt x="247668" y="59211"/>
                </a:moveTo>
                <a:cubicBezTo>
                  <a:pt x="205996" y="83023"/>
                  <a:pt x="171467" y="113582"/>
                  <a:pt x="138130" y="152079"/>
                </a:cubicBezTo>
                <a:cubicBezTo>
                  <a:pt x="104793" y="190576"/>
                  <a:pt x="69868" y="241773"/>
                  <a:pt x="47643" y="290192"/>
                </a:cubicBezTo>
                <a:cubicBezTo>
                  <a:pt x="25418" y="338611"/>
                  <a:pt x="11924" y="395364"/>
                  <a:pt x="4780" y="442592"/>
                </a:cubicBezTo>
                <a:cubicBezTo>
                  <a:pt x="-2364" y="489820"/>
                  <a:pt x="-776" y="532286"/>
                  <a:pt x="4780" y="573561"/>
                </a:cubicBezTo>
                <a:cubicBezTo>
                  <a:pt x="10336" y="614836"/>
                  <a:pt x="24227" y="657698"/>
                  <a:pt x="38118" y="690242"/>
                </a:cubicBezTo>
                <a:cubicBezTo>
                  <a:pt x="52009" y="722786"/>
                  <a:pt x="69868" y="744217"/>
                  <a:pt x="88124" y="768823"/>
                </a:cubicBezTo>
                <a:cubicBezTo>
                  <a:pt x="106380" y="793429"/>
                  <a:pt x="121461" y="812877"/>
                  <a:pt x="147655" y="837880"/>
                </a:cubicBezTo>
                <a:cubicBezTo>
                  <a:pt x="173849" y="862883"/>
                  <a:pt x="211949" y="898205"/>
                  <a:pt x="245287" y="918842"/>
                </a:cubicBezTo>
                <a:cubicBezTo>
                  <a:pt x="278625" y="939480"/>
                  <a:pt x="308390" y="949402"/>
                  <a:pt x="347680" y="961705"/>
                </a:cubicBezTo>
                <a:cubicBezTo>
                  <a:pt x="386970" y="974008"/>
                  <a:pt x="431024" y="989486"/>
                  <a:pt x="481030" y="992661"/>
                </a:cubicBezTo>
                <a:cubicBezTo>
                  <a:pt x="531036" y="995836"/>
                  <a:pt x="598109" y="992264"/>
                  <a:pt x="647718" y="980755"/>
                </a:cubicBezTo>
                <a:cubicBezTo>
                  <a:pt x="697328" y="969246"/>
                  <a:pt x="740984" y="948608"/>
                  <a:pt x="778687" y="923605"/>
                </a:cubicBezTo>
                <a:cubicBezTo>
                  <a:pt x="816390" y="898602"/>
                  <a:pt x="845362" y="864471"/>
                  <a:pt x="873937" y="830736"/>
                </a:cubicBezTo>
                <a:cubicBezTo>
                  <a:pt x="902512" y="797001"/>
                  <a:pt x="930293" y="765648"/>
                  <a:pt x="950137" y="721198"/>
                </a:cubicBezTo>
                <a:cubicBezTo>
                  <a:pt x="969981" y="676748"/>
                  <a:pt x="987443" y="619995"/>
                  <a:pt x="992999" y="564036"/>
                </a:cubicBezTo>
                <a:cubicBezTo>
                  <a:pt x="998555" y="508077"/>
                  <a:pt x="1002921" y="449339"/>
                  <a:pt x="983474" y="385442"/>
                </a:cubicBezTo>
                <a:cubicBezTo>
                  <a:pt x="964027" y="321545"/>
                  <a:pt x="912037" y="231852"/>
                  <a:pt x="876318" y="180655"/>
                </a:cubicBezTo>
                <a:cubicBezTo>
                  <a:pt x="840599" y="129458"/>
                  <a:pt x="817978" y="107233"/>
                  <a:pt x="769162" y="78261"/>
                </a:cubicBezTo>
                <a:cubicBezTo>
                  <a:pt x="720347" y="49289"/>
                  <a:pt x="650100" y="18729"/>
                  <a:pt x="583425" y="6823"/>
                </a:cubicBezTo>
                <a:cubicBezTo>
                  <a:pt x="516750" y="-5083"/>
                  <a:pt x="444121" y="473"/>
                  <a:pt x="388162" y="9204"/>
                </a:cubicBezTo>
                <a:cubicBezTo>
                  <a:pt x="332203" y="17935"/>
                  <a:pt x="289340" y="35399"/>
                  <a:pt x="247668" y="59211"/>
                </a:cubicBezTo>
                <a:close/>
              </a:path>
            </a:pathLst>
          </a:custGeom>
          <a:solidFill>
            <a:srgbClr val="FED7D4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任意多边形 32"/>
          <p:cNvSpPr/>
          <p:nvPr/>
        </p:nvSpPr>
        <p:spPr>
          <a:xfrm>
            <a:off x="7455657" y="3624554"/>
            <a:ext cx="868276" cy="886361"/>
          </a:xfrm>
          <a:custGeom>
            <a:avLst/>
            <a:gdLst>
              <a:gd name="connsiteX0" fmla="*/ 185737 w 864021"/>
              <a:gd name="connsiteY0" fmla="*/ 81003 h 887288"/>
              <a:gd name="connsiteX1" fmla="*/ 92869 w 864021"/>
              <a:gd name="connsiteY1" fmla="*/ 164347 h 887288"/>
              <a:gd name="connsiteX2" fmla="*/ 26194 w 864021"/>
              <a:gd name="connsiteY2" fmla="*/ 300078 h 887288"/>
              <a:gd name="connsiteX3" fmla="*/ 0 w 864021"/>
              <a:gd name="connsiteY3" fmla="*/ 464384 h 887288"/>
              <a:gd name="connsiteX4" fmla="*/ 26194 w 864021"/>
              <a:gd name="connsiteY4" fmla="*/ 619165 h 887288"/>
              <a:gd name="connsiteX5" fmla="*/ 121444 w 864021"/>
              <a:gd name="connsiteY5" fmla="*/ 742990 h 887288"/>
              <a:gd name="connsiteX6" fmla="*/ 240506 w 864021"/>
              <a:gd name="connsiteY6" fmla="*/ 831097 h 887288"/>
              <a:gd name="connsiteX7" fmla="*/ 357187 w 864021"/>
              <a:gd name="connsiteY7" fmla="*/ 873959 h 887288"/>
              <a:gd name="connsiteX8" fmla="*/ 490537 w 864021"/>
              <a:gd name="connsiteY8" fmla="*/ 883484 h 887288"/>
              <a:gd name="connsiteX9" fmla="*/ 676275 w 864021"/>
              <a:gd name="connsiteY9" fmla="*/ 816809 h 887288"/>
              <a:gd name="connsiteX10" fmla="*/ 781050 w 864021"/>
              <a:gd name="connsiteY10" fmla="*/ 697747 h 887288"/>
              <a:gd name="connsiteX11" fmla="*/ 847725 w 864021"/>
              <a:gd name="connsiteY11" fmla="*/ 573922 h 887288"/>
              <a:gd name="connsiteX12" fmla="*/ 862012 w 864021"/>
              <a:gd name="connsiteY12" fmla="*/ 392947 h 887288"/>
              <a:gd name="connsiteX13" fmla="*/ 814387 w 864021"/>
              <a:gd name="connsiteY13" fmla="*/ 226259 h 887288"/>
              <a:gd name="connsiteX14" fmla="*/ 697706 w 864021"/>
              <a:gd name="connsiteY14" fmla="*/ 97672 h 887288"/>
              <a:gd name="connsiteX15" fmla="*/ 504825 w 864021"/>
              <a:gd name="connsiteY15" fmla="*/ 7184 h 887288"/>
              <a:gd name="connsiteX16" fmla="*/ 333375 w 864021"/>
              <a:gd name="connsiteY16" fmla="*/ 11947 h 887288"/>
              <a:gd name="connsiteX17" fmla="*/ 185737 w 864021"/>
              <a:gd name="connsiteY17" fmla="*/ 81003 h 887288"/>
              <a:gd name="connsiteX0" fmla="*/ 185737 w 864021"/>
              <a:gd name="connsiteY0" fmla="*/ 80249 h 886534"/>
              <a:gd name="connsiteX1" fmla="*/ 92869 w 864021"/>
              <a:gd name="connsiteY1" fmla="*/ 163593 h 886534"/>
              <a:gd name="connsiteX2" fmla="*/ 26194 w 864021"/>
              <a:gd name="connsiteY2" fmla="*/ 299324 h 886534"/>
              <a:gd name="connsiteX3" fmla="*/ 0 w 864021"/>
              <a:gd name="connsiteY3" fmla="*/ 463630 h 886534"/>
              <a:gd name="connsiteX4" fmla="*/ 26194 w 864021"/>
              <a:gd name="connsiteY4" fmla="*/ 618411 h 886534"/>
              <a:gd name="connsiteX5" fmla="*/ 121444 w 864021"/>
              <a:gd name="connsiteY5" fmla="*/ 742236 h 886534"/>
              <a:gd name="connsiteX6" fmla="*/ 240506 w 864021"/>
              <a:gd name="connsiteY6" fmla="*/ 830343 h 886534"/>
              <a:gd name="connsiteX7" fmla="*/ 357187 w 864021"/>
              <a:gd name="connsiteY7" fmla="*/ 873205 h 886534"/>
              <a:gd name="connsiteX8" fmla="*/ 490537 w 864021"/>
              <a:gd name="connsiteY8" fmla="*/ 882730 h 886534"/>
              <a:gd name="connsiteX9" fmla="*/ 676275 w 864021"/>
              <a:gd name="connsiteY9" fmla="*/ 816055 h 886534"/>
              <a:gd name="connsiteX10" fmla="*/ 781050 w 864021"/>
              <a:gd name="connsiteY10" fmla="*/ 696993 h 886534"/>
              <a:gd name="connsiteX11" fmla="*/ 847725 w 864021"/>
              <a:gd name="connsiteY11" fmla="*/ 573168 h 886534"/>
              <a:gd name="connsiteX12" fmla="*/ 862012 w 864021"/>
              <a:gd name="connsiteY12" fmla="*/ 392193 h 886534"/>
              <a:gd name="connsiteX13" fmla="*/ 814387 w 864021"/>
              <a:gd name="connsiteY13" fmla="*/ 225505 h 886534"/>
              <a:gd name="connsiteX14" fmla="*/ 697706 w 864021"/>
              <a:gd name="connsiteY14" fmla="*/ 96918 h 886534"/>
              <a:gd name="connsiteX15" fmla="*/ 516731 w 864021"/>
              <a:gd name="connsiteY15" fmla="*/ 8811 h 886534"/>
              <a:gd name="connsiteX16" fmla="*/ 333375 w 864021"/>
              <a:gd name="connsiteY16" fmla="*/ 11193 h 886534"/>
              <a:gd name="connsiteX17" fmla="*/ 185737 w 864021"/>
              <a:gd name="connsiteY17" fmla="*/ 80249 h 886534"/>
              <a:gd name="connsiteX0" fmla="*/ 185775 w 864059"/>
              <a:gd name="connsiteY0" fmla="*/ 80249 h 886534"/>
              <a:gd name="connsiteX1" fmla="*/ 92907 w 864059"/>
              <a:gd name="connsiteY1" fmla="*/ 163593 h 886534"/>
              <a:gd name="connsiteX2" fmla="*/ 26232 w 864059"/>
              <a:gd name="connsiteY2" fmla="*/ 299324 h 886534"/>
              <a:gd name="connsiteX3" fmla="*/ 38 w 864059"/>
              <a:gd name="connsiteY3" fmla="*/ 463630 h 886534"/>
              <a:gd name="connsiteX4" fmla="*/ 30994 w 864059"/>
              <a:gd name="connsiteY4" fmla="*/ 620792 h 886534"/>
              <a:gd name="connsiteX5" fmla="*/ 121482 w 864059"/>
              <a:gd name="connsiteY5" fmla="*/ 742236 h 886534"/>
              <a:gd name="connsiteX6" fmla="*/ 240544 w 864059"/>
              <a:gd name="connsiteY6" fmla="*/ 830343 h 886534"/>
              <a:gd name="connsiteX7" fmla="*/ 357225 w 864059"/>
              <a:gd name="connsiteY7" fmla="*/ 873205 h 886534"/>
              <a:gd name="connsiteX8" fmla="*/ 490575 w 864059"/>
              <a:gd name="connsiteY8" fmla="*/ 882730 h 886534"/>
              <a:gd name="connsiteX9" fmla="*/ 676313 w 864059"/>
              <a:gd name="connsiteY9" fmla="*/ 816055 h 886534"/>
              <a:gd name="connsiteX10" fmla="*/ 781088 w 864059"/>
              <a:gd name="connsiteY10" fmla="*/ 696993 h 886534"/>
              <a:gd name="connsiteX11" fmla="*/ 847763 w 864059"/>
              <a:gd name="connsiteY11" fmla="*/ 573168 h 886534"/>
              <a:gd name="connsiteX12" fmla="*/ 862050 w 864059"/>
              <a:gd name="connsiteY12" fmla="*/ 392193 h 886534"/>
              <a:gd name="connsiteX13" fmla="*/ 814425 w 864059"/>
              <a:gd name="connsiteY13" fmla="*/ 225505 h 886534"/>
              <a:gd name="connsiteX14" fmla="*/ 697744 w 864059"/>
              <a:gd name="connsiteY14" fmla="*/ 96918 h 886534"/>
              <a:gd name="connsiteX15" fmla="*/ 516769 w 864059"/>
              <a:gd name="connsiteY15" fmla="*/ 8811 h 886534"/>
              <a:gd name="connsiteX16" fmla="*/ 333413 w 864059"/>
              <a:gd name="connsiteY16" fmla="*/ 11193 h 886534"/>
              <a:gd name="connsiteX17" fmla="*/ 185775 w 864059"/>
              <a:gd name="connsiteY17" fmla="*/ 80249 h 886534"/>
              <a:gd name="connsiteX0" fmla="*/ 185775 w 864059"/>
              <a:gd name="connsiteY0" fmla="*/ 80249 h 886534"/>
              <a:gd name="connsiteX1" fmla="*/ 92907 w 864059"/>
              <a:gd name="connsiteY1" fmla="*/ 163593 h 886534"/>
              <a:gd name="connsiteX2" fmla="*/ 26232 w 864059"/>
              <a:gd name="connsiteY2" fmla="*/ 299324 h 886534"/>
              <a:gd name="connsiteX3" fmla="*/ 38 w 864059"/>
              <a:gd name="connsiteY3" fmla="*/ 463630 h 886534"/>
              <a:gd name="connsiteX4" fmla="*/ 30994 w 864059"/>
              <a:gd name="connsiteY4" fmla="*/ 620792 h 886534"/>
              <a:gd name="connsiteX5" fmla="*/ 121482 w 864059"/>
              <a:gd name="connsiteY5" fmla="*/ 742236 h 886534"/>
              <a:gd name="connsiteX6" fmla="*/ 240544 w 864059"/>
              <a:gd name="connsiteY6" fmla="*/ 830343 h 886534"/>
              <a:gd name="connsiteX7" fmla="*/ 357225 w 864059"/>
              <a:gd name="connsiteY7" fmla="*/ 873205 h 886534"/>
              <a:gd name="connsiteX8" fmla="*/ 509625 w 864059"/>
              <a:gd name="connsiteY8" fmla="*/ 882730 h 886534"/>
              <a:gd name="connsiteX9" fmla="*/ 676313 w 864059"/>
              <a:gd name="connsiteY9" fmla="*/ 816055 h 886534"/>
              <a:gd name="connsiteX10" fmla="*/ 781088 w 864059"/>
              <a:gd name="connsiteY10" fmla="*/ 696993 h 886534"/>
              <a:gd name="connsiteX11" fmla="*/ 847763 w 864059"/>
              <a:gd name="connsiteY11" fmla="*/ 573168 h 886534"/>
              <a:gd name="connsiteX12" fmla="*/ 862050 w 864059"/>
              <a:gd name="connsiteY12" fmla="*/ 392193 h 886534"/>
              <a:gd name="connsiteX13" fmla="*/ 814425 w 864059"/>
              <a:gd name="connsiteY13" fmla="*/ 225505 h 886534"/>
              <a:gd name="connsiteX14" fmla="*/ 697744 w 864059"/>
              <a:gd name="connsiteY14" fmla="*/ 96918 h 886534"/>
              <a:gd name="connsiteX15" fmla="*/ 516769 w 864059"/>
              <a:gd name="connsiteY15" fmla="*/ 8811 h 886534"/>
              <a:gd name="connsiteX16" fmla="*/ 333413 w 864059"/>
              <a:gd name="connsiteY16" fmla="*/ 11193 h 886534"/>
              <a:gd name="connsiteX17" fmla="*/ 185775 w 864059"/>
              <a:gd name="connsiteY17" fmla="*/ 80249 h 886534"/>
              <a:gd name="connsiteX0" fmla="*/ 185775 w 863955"/>
              <a:gd name="connsiteY0" fmla="*/ 80249 h 886534"/>
              <a:gd name="connsiteX1" fmla="*/ 92907 w 863955"/>
              <a:gd name="connsiteY1" fmla="*/ 163593 h 886534"/>
              <a:gd name="connsiteX2" fmla="*/ 26232 w 863955"/>
              <a:gd name="connsiteY2" fmla="*/ 299324 h 886534"/>
              <a:gd name="connsiteX3" fmla="*/ 38 w 863955"/>
              <a:gd name="connsiteY3" fmla="*/ 463630 h 886534"/>
              <a:gd name="connsiteX4" fmla="*/ 30994 w 863955"/>
              <a:gd name="connsiteY4" fmla="*/ 620792 h 886534"/>
              <a:gd name="connsiteX5" fmla="*/ 121482 w 863955"/>
              <a:gd name="connsiteY5" fmla="*/ 742236 h 886534"/>
              <a:gd name="connsiteX6" fmla="*/ 240544 w 863955"/>
              <a:gd name="connsiteY6" fmla="*/ 830343 h 886534"/>
              <a:gd name="connsiteX7" fmla="*/ 357225 w 863955"/>
              <a:gd name="connsiteY7" fmla="*/ 873205 h 886534"/>
              <a:gd name="connsiteX8" fmla="*/ 509625 w 863955"/>
              <a:gd name="connsiteY8" fmla="*/ 882730 h 886534"/>
              <a:gd name="connsiteX9" fmla="*/ 676313 w 863955"/>
              <a:gd name="connsiteY9" fmla="*/ 816055 h 886534"/>
              <a:gd name="connsiteX10" fmla="*/ 785851 w 863955"/>
              <a:gd name="connsiteY10" fmla="*/ 694612 h 886534"/>
              <a:gd name="connsiteX11" fmla="*/ 847763 w 863955"/>
              <a:gd name="connsiteY11" fmla="*/ 573168 h 886534"/>
              <a:gd name="connsiteX12" fmla="*/ 862050 w 863955"/>
              <a:gd name="connsiteY12" fmla="*/ 392193 h 886534"/>
              <a:gd name="connsiteX13" fmla="*/ 814425 w 863955"/>
              <a:gd name="connsiteY13" fmla="*/ 225505 h 886534"/>
              <a:gd name="connsiteX14" fmla="*/ 697744 w 863955"/>
              <a:gd name="connsiteY14" fmla="*/ 96918 h 886534"/>
              <a:gd name="connsiteX15" fmla="*/ 516769 w 863955"/>
              <a:gd name="connsiteY15" fmla="*/ 8811 h 886534"/>
              <a:gd name="connsiteX16" fmla="*/ 333413 w 863955"/>
              <a:gd name="connsiteY16" fmla="*/ 11193 h 886534"/>
              <a:gd name="connsiteX17" fmla="*/ 185775 w 863955"/>
              <a:gd name="connsiteY17" fmla="*/ 80249 h 886534"/>
              <a:gd name="connsiteX0" fmla="*/ 185775 w 863955"/>
              <a:gd name="connsiteY0" fmla="*/ 80249 h 886361"/>
              <a:gd name="connsiteX1" fmla="*/ 92907 w 863955"/>
              <a:gd name="connsiteY1" fmla="*/ 163593 h 886361"/>
              <a:gd name="connsiteX2" fmla="*/ 26232 w 863955"/>
              <a:gd name="connsiteY2" fmla="*/ 299324 h 886361"/>
              <a:gd name="connsiteX3" fmla="*/ 38 w 863955"/>
              <a:gd name="connsiteY3" fmla="*/ 463630 h 886361"/>
              <a:gd name="connsiteX4" fmla="*/ 30994 w 863955"/>
              <a:gd name="connsiteY4" fmla="*/ 620792 h 886361"/>
              <a:gd name="connsiteX5" fmla="*/ 121482 w 863955"/>
              <a:gd name="connsiteY5" fmla="*/ 742236 h 886361"/>
              <a:gd name="connsiteX6" fmla="*/ 240544 w 863955"/>
              <a:gd name="connsiteY6" fmla="*/ 830343 h 886361"/>
              <a:gd name="connsiteX7" fmla="*/ 357225 w 863955"/>
              <a:gd name="connsiteY7" fmla="*/ 873205 h 886361"/>
              <a:gd name="connsiteX8" fmla="*/ 509625 w 863955"/>
              <a:gd name="connsiteY8" fmla="*/ 882730 h 886361"/>
              <a:gd name="connsiteX9" fmla="*/ 669170 w 863955"/>
              <a:gd name="connsiteY9" fmla="*/ 818436 h 886361"/>
              <a:gd name="connsiteX10" fmla="*/ 785851 w 863955"/>
              <a:gd name="connsiteY10" fmla="*/ 694612 h 886361"/>
              <a:gd name="connsiteX11" fmla="*/ 847763 w 863955"/>
              <a:gd name="connsiteY11" fmla="*/ 573168 h 886361"/>
              <a:gd name="connsiteX12" fmla="*/ 862050 w 863955"/>
              <a:gd name="connsiteY12" fmla="*/ 392193 h 886361"/>
              <a:gd name="connsiteX13" fmla="*/ 814425 w 863955"/>
              <a:gd name="connsiteY13" fmla="*/ 225505 h 886361"/>
              <a:gd name="connsiteX14" fmla="*/ 697744 w 863955"/>
              <a:gd name="connsiteY14" fmla="*/ 96918 h 886361"/>
              <a:gd name="connsiteX15" fmla="*/ 516769 w 863955"/>
              <a:gd name="connsiteY15" fmla="*/ 8811 h 886361"/>
              <a:gd name="connsiteX16" fmla="*/ 333413 w 863955"/>
              <a:gd name="connsiteY16" fmla="*/ 11193 h 886361"/>
              <a:gd name="connsiteX17" fmla="*/ 185775 w 863955"/>
              <a:gd name="connsiteY17" fmla="*/ 80249 h 886361"/>
              <a:gd name="connsiteX0" fmla="*/ 185775 w 868276"/>
              <a:gd name="connsiteY0" fmla="*/ 80249 h 886361"/>
              <a:gd name="connsiteX1" fmla="*/ 92907 w 868276"/>
              <a:gd name="connsiteY1" fmla="*/ 163593 h 886361"/>
              <a:gd name="connsiteX2" fmla="*/ 26232 w 868276"/>
              <a:gd name="connsiteY2" fmla="*/ 299324 h 886361"/>
              <a:gd name="connsiteX3" fmla="*/ 38 w 868276"/>
              <a:gd name="connsiteY3" fmla="*/ 463630 h 886361"/>
              <a:gd name="connsiteX4" fmla="*/ 30994 w 868276"/>
              <a:gd name="connsiteY4" fmla="*/ 620792 h 886361"/>
              <a:gd name="connsiteX5" fmla="*/ 121482 w 868276"/>
              <a:gd name="connsiteY5" fmla="*/ 742236 h 886361"/>
              <a:gd name="connsiteX6" fmla="*/ 240544 w 868276"/>
              <a:gd name="connsiteY6" fmla="*/ 830343 h 886361"/>
              <a:gd name="connsiteX7" fmla="*/ 357225 w 868276"/>
              <a:gd name="connsiteY7" fmla="*/ 873205 h 886361"/>
              <a:gd name="connsiteX8" fmla="*/ 509625 w 868276"/>
              <a:gd name="connsiteY8" fmla="*/ 882730 h 886361"/>
              <a:gd name="connsiteX9" fmla="*/ 669170 w 868276"/>
              <a:gd name="connsiteY9" fmla="*/ 818436 h 886361"/>
              <a:gd name="connsiteX10" fmla="*/ 785851 w 868276"/>
              <a:gd name="connsiteY10" fmla="*/ 694612 h 886361"/>
              <a:gd name="connsiteX11" fmla="*/ 847763 w 868276"/>
              <a:gd name="connsiteY11" fmla="*/ 573168 h 886361"/>
              <a:gd name="connsiteX12" fmla="*/ 866813 w 868276"/>
              <a:gd name="connsiteY12" fmla="*/ 401718 h 886361"/>
              <a:gd name="connsiteX13" fmla="*/ 814425 w 868276"/>
              <a:gd name="connsiteY13" fmla="*/ 225505 h 886361"/>
              <a:gd name="connsiteX14" fmla="*/ 697744 w 868276"/>
              <a:gd name="connsiteY14" fmla="*/ 96918 h 886361"/>
              <a:gd name="connsiteX15" fmla="*/ 516769 w 868276"/>
              <a:gd name="connsiteY15" fmla="*/ 8811 h 886361"/>
              <a:gd name="connsiteX16" fmla="*/ 333413 w 868276"/>
              <a:gd name="connsiteY16" fmla="*/ 11193 h 886361"/>
              <a:gd name="connsiteX17" fmla="*/ 185775 w 868276"/>
              <a:gd name="connsiteY17" fmla="*/ 80249 h 886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868276" h="886361">
                <a:moveTo>
                  <a:pt x="185775" y="80249"/>
                </a:moveTo>
                <a:cubicBezTo>
                  <a:pt x="145691" y="105649"/>
                  <a:pt x="119498" y="127080"/>
                  <a:pt x="92907" y="163593"/>
                </a:cubicBezTo>
                <a:cubicBezTo>
                  <a:pt x="66316" y="200106"/>
                  <a:pt x="41710" y="249318"/>
                  <a:pt x="26232" y="299324"/>
                </a:cubicBezTo>
                <a:cubicBezTo>
                  <a:pt x="10754" y="349330"/>
                  <a:pt x="-756" y="410052"/>
                  <a:pt x="38" y="463630"/>
                </a:cubicBezTo>
                <a:cubicBezTo>
                  <a:pt x="832" y="517208"/>
                  <a:pt x="10753" y="574358"/>
                  <a:pt x="30994" y="620792"/>
                </a:cubicBezTo>
                <a:cubicBezTo>
                  <a:pt x="51235" y="667226"/>
                  <a:pt x="86557" y="707311"/>
                  <a:pt x="121482" y="742236"/>
                </a:cubicBezTo>
                <a:cubicBezTo>
                  <a:pt x="156407" y="777161"/>
                  <a:pt x="201254" y="808515"/>
                  <a:pt x="240544" y="830343"/>
                </a:cubicBezTo>
                <a:cubicBezTo>
                  <a:pt x="279835" y="852171"/>
                  <a:pt x="312378" y="864474"/>
                  <a:pt x="357225" y="873205"/>
                </a:cubicBezTo>
                <a:cubicBezTo>
                  <a:pt x="402072" y="881936"/>
                  <a:pt x="457634" y="891858"/>
                  <a:pt x="509625" y="882730"/>
                </a:cubicBezTo>
                <a:cubicBezTo>
                  <a:pt x="561616" y="873602"/>
                  <a:pt x="623133" y="849789"/>
                  <a:pt x="669170" y="818436"/>
                </a:cubicBezTo>
                <a:cubicBezTo>
                  <a:pt x="715207" y="787083"/>
                  <a:pt x="756086" y="735490"/>
                  <a:pt x="785851" y="694612"/>
                </a:cubicBezTo>
                <a:cubicBezTo>
                  <a:pt x="815616" y="653734"/>
                  <a:pt x="834269" y="621984"/>
                  <a:pt x="847763" y="573168"/>
                </a:cubicBezTo>
                <a:cubicBezTo>
                  <a:pt x="861257" y="524352"/>
                  <a:pt x="872369" y="459662"/>
                  <a:pt x="866813" y="401718"/>
                </a:cubicBezTo>
                <a:cubicBezTo>
                  <a:pt x="861257" y="343774"/>
                  <a:pt x="842603" y="276305"/>
                  <a:pt x="814425" y="225505"/>
                </a:cubicBezTo>
                <a:cubicBezTo>
                  <a:pt x="786247" y="174705"/>
                  <a:pt x="747353" y="133034"/>
                  <a:pt x="697744" y="96918"/>
                </a:cubicBezTo>
                <a:cubicBezTo>
                  <a:pt x="648135" y="60802"/>
                  <a:pt x="577491" y="23098"/>
                  <a:pt x="516769" y="8811"/>
                </a:cubicBezTo>
                <a:cubicBezTo>
                  <a:pt x="456047" y="-5476"/>
                  <a:pt x="388579" y="-713"/>
                  <a:pt x="333413" y="11193"/>
                </a:cubicBezTo>
                <a:cubicBezTo>
                  <a:pt x="278247" y="23099"/>
                  <a:pt x="225859" y="54849"/>
                  <a:pt x="185775" y="80249"/>
                </a:cubicBezTo>
                <a:close/>
              </a:path>
            </a:pathLst>
          </a:custGeom>
          <a:gradFill flip="none" rotWithShape="1">
            <a:gsLst>
              <a:gs pos="0">
                <a:srgbClr val="B2435C"/>
              </a:gs>
              <a:gs pos="50000">
                <a:srgbClr val="C64661"/>
              </a:gs>
              <a:gs pos="100000">
                <a:srgbClr val="E2A2B0"/>
              </a:gs>
            </a:gsLst>
            <a:lin ang="8100000" scaled="1"/>
            <a:tileRect/>
          </a:gra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75" name="组合 74"/>
          <p:cNvGrpSpPr>
            <a:grpSpLocks noChangeAspect="1"/>
          </p:cNvGrpSpPr>
          <p:nvPr/>
        </p:nvGrpSpPr>
        <p:grpSpPr>
          <a:xfrm>
            <a:off x="8330987" y="2108856"/>
            <a:ext cx="288000" cy="505116"/>
            <a:chOff x="8925719" y="3636433"/>
            <a:chExt cx="1205432" cy="211418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6" name="任意多边形 75"/>
            <p:cNvSpPr>
              <a:spLocks noChangeAspect="1"/>
            </p:cNvSpPr>
            <p:nvPr/>
          </p:nvSpPr>
          <p:spPr>
            <a:xfrm rot="-900000">
              <a:off x="9771151" y="3849268"/>
              <a:ext cx="360000" cy="1721794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7" name="任意多边形 86"/>
            <p:cNvSpPr>
              <a:spLocks noChangeAspect="1"/>
            </p:cNvSpPr>
            <p:nvPr/>
          </p:nvSpPr>
          <p:spPr>
            <a:xfrm rot="-900000">
              <a:off x="9454293" y="3959363"/>
              <a:ext cx="360000" cy="1721794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2" name="任意多边形 91"/>
            <p:cNvSpPr>
              <a:spLocks noChangeAspect="1"/>
            </p:cNvSpPr>
            <p:nvPr/>
          </p:nvSpPr>
          <p:spPr>
            <a:xfrm rot="-900000">
              <a:off x="9130049" y="4028827"/>
              <a:ext cx="360000" cy="1721794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3" name="任意多边形 92"/>
            <p:cNvSpPr/>
            <p:nvPr/>
          </p:nvSpPr>
          <p:spPr>
            <a:xfrm>
              <a:off x="8925719" y="3636433"/>
              <a:ext cx="976201" cy="548644"/>
            </a:xfrm>
            <a:custGeom>
              <a:avLst/>
              <a:gdLst>
                <a:gd name="connsiteX0" fmla="*/ 164857 w 979540"/>
                <a:gd name="connsiteY0" fmla="*/ 54631 h 546716"/>
                <a:gd name="connsiteX1" fmla="*/ 21982 w 979540"/>
                <a:gd name="connsiteY1" fmla="*/ 226081 h 546716"/>
                <a:gd name="connsiteX2" fmla="*/ 17220 w 979540"/>
                <a:gd name="connsiteY2" fmla="*/ 435631 h 546716"/>
                <a:gd name="connsiteX3" fmla="*/ 183907 w 979540"/>
                <a:gd name="connsiteY3" fmla="*/ 545168 h 546716"/>
                <a:gd name="connsiteX4" fmla="*/ 407745 w 979540"/>
                <a:gd name="connsiteY4" fmla="*/ 492781 h 546716"/>
                <a:gd name="connsiteX5" fmla="*/ 522045 w 979540"/>
                <a:gd name="connsiteY5" fmla="*/ 392768 h 546716"/>
                <a:gd name="connsiteX6" fmla="*/ 688732 w 979540"/>
                <a:gd name="connsiteY6" fmla="*/ 397531 h 546716"/>
                <a:gd name="connsiteX7" fmla="*/ 898282 w 979540"/>
                <a:gd name="connsiteY7" fmla="*/ 397531 h 546716"/>
                <a:gd name="connsiteX8" fmla="*/ 979245 w 979540"/>
                <a:gd name="connsiteY8" fmla="*/ 316568 h 546716"/>
                <a:gd name="connsiteX9" fmla="*/ 874470 w 979540"/>
                <a:gd name="connsiteY9" fmla="*/ 154643 h 546716"/>
                <a:gd name="connsiteX10" fmla="*/ 688732 w 979540"/>
                <a:gd name="connsiteY10" fmla="*/ 121306 h 546716"/>
                <a:gd name="connsiteX11" fmla="*/ 517282 w 979540"/>
                <a:gd name="connsiteY11" fmla="*/ 92731 h 546716"/>
                <a:gd name="connsiteX12" fmla="*/ 407745 w 979540"/>
                <a:gd name="connsiteY12" fmla="*/ 16531 h 546716"/>
                <a:gd name="connsiteX13" fmla="*/ 250582 w 979540"/>
                <a:gd name="connsiteY13" fmla="*/ 2243 h 546716"/>
                <a:gd name="connsiteX14" fmla="*/ 164857 w 979540"/>
                <a:gd name="connsiteY14" fmla="*/ 54631 h 546716"/>
                <a:gd name="connsiteX0" fmla="*/ 102338 w 976552"/>
                <a:gd name="connsiteY0" fmla="*/ 70299 h 548096"/>
                <a:gd name="connsiteX1" fmla="*/ 18994 w 976552"/>
                <a:gd name="connsiteY1" fmla="*/ 227461 h 548096"/>
                <a:gd name="connsiteX2" fmla="*/ 14232 w 976552"/>
                <a:gd name="connsiteY2" fmla="*/ 437011 h 548096"/>
                <a:gd name="connsiteX3" fmla="*/ 180919 w 976552"/>
                <a:gd name="connsiteY3" fmla="*/ 546548 h 548096"/>
                <a:gd name="connsiteX4" fmla="*/ 404757 w 976552"/>
                <a:gd name="connsiteY4" fmla="*/ 494161 h 548096"/>
                <a:gd name="connsiteX5" fmla="*/ 519057 w 976552"/>
                <a:gd name="connsiteY5" fmla="*/ 394148 h 548096"/>
                <a:gd name="connsiteX6" fmla="*/ 685744 w 976552"/>
                <a:gd name="connsiteY6" fmla="*/ 398911 h 548096"/>
                <a:gd name="connsiteX7" fmla="*/ 895294 w 976552"/>
                <a:gd name="connsiteY7" fmla="*/ 398911 h 548096"/>
                <a:gd name="connsiteX8" fmla="*/ 976257 w 976552"/>
                <a:gd name="connsiteY8" fmla="*/ 317948 h 548096"/>
                <a:gd name="connsiteX9" fmla="*/ 871482 w 976552"/>
                <a:gd name="connsiteY9" fmla="*/ 156023 h 548096"/>
                <a:gd name="connsiteX10" fmla="*/ 685744 w 976552"/>
                <a:gd name="connsiteY10" fmla="*/ 122686 h 548096"/>
                <a:gd name="connsiteX11" fmla="*/ 514294 w 976552"/>
                <a:gd name="connsiteY11" fmla="*/ 94111 h 548096"/>
                <a:gd name="connsiteX12" fmla="*/ 404757 w 976552"/>
                <a:gd name="connsiteY12" fmla="*/ 17911 h 548096"/>
                <a:gd name="connsiteX13" fmla="*/ 247594 w 976552"/>
                <a:gd name="connsiteY13" fmla="*/ 3623 h 548096"/>
                <a:gd name="connsiteX14" fmla="*/ 102338 w 976552"/>
                <a:gd name="connsiteY14" fmla="*/ 70299 h 548096"/>
                <a:gd name="connsiteX0" fmla="*/ 102338 w 976552"/>
                <a:gd name="connsiteY0" fmla="*/ 68793 h 546590"/>
                <a:gd name="connsiteX1" fmla="*/ 18994 w 976552"/>
                <a:gd name="connsiteY1" fmla="*/ 225955 h 546590"/>
                <a:gd name="connsiteX2" fmla="*/ 14232 w 976552"/>
                <a:gd name="connsiteY2" fmla="*/ 435505 h 546590"/>
                <a:gd name="connsiteX3" fmla="*/ 180919 w 976552"/>
                <a:gd name="connsiteY3" fmla="*/ 545042 h 546590"/>
                <a:gd name="connsiteX4" fmla="*/ 404757 w 976552"/>
                <a:gd name="connsiteY4" fmla="*/ 492655 h 546590"/>
                <a:gd name="connsiteX5" fmla="*/ 519057 w 976552"/>
                <a:gd name="connsiteY5" fmla="*/ 392642 h 546590"/>
                <a:gd name="connsiteX6" fmla="*/ 685744 w 976552"/>
                <a:gd name="connsiteY6" fmla="*/ 397405 h 546590"/>
                <a:gd name="connsiteX7" fmla="*/ 895294 w 976552"/>
                <a:gd name="connsiteY7" fmla="*/ 397405 h 546590"/>
                <a:gd name="connsiteX8" fmla="*/ 976257 w 976552"/>
                <a:gd name="connsiteY8" fmla="*/ 316442 h 546590"/>
                <a:gd name="connsiteX9" fmla="*/ 871482 w 976552"/>
                <a:gd name="connsiteY9" fmla="*/ 154517 h 546590"/>
                <a:gd name="connsiteX10" fmla="*/ 685744 w 976552"/>
                <a:gd name="connsiteY10" fmla="*/ 121180 h 546590"/>
                <a:gd name="connsiteX11" fmla="*/ 514294 w 976552"/>
                <a:gd name="connsiteY11" fmla="*/ 92605 h 546590"/>
                <a:gd name="connsiteX12" fmla="*/ 390469 w 976552"/>
                <a:gd name="connsiteY12" fmla="*/ 23548 h 546590"/>
                <a:gd name="connsiteX13" fmla="*/ 247594 w 976552"/>
                <a:gd name="connsiteY13" fmla="*/ 2117 h 546590"/>
                <a:gd name="connsiteX14" fmla="*/ 102338 w 976552"/>
                <a:gd name="connsiteY14" fmla="*/ 68793 h 546590"/>
                <a:gd name="connsiteX0" fmla="*/ 102338 w 976729"/>
                <a:gd name="connsiteY0" fmla="*/ 68793 h 546590"/>
                <a:gd name="connsiteX1" fmla="*/ 18994 w 976729"/>
                <a:gd name="connsiteY1" fmla="*/ 225955 h 546590"/>
                <a:gd name="connsiteX2" fmla="*/ 14232 w 976729"/>
                <a:gd name="connsiteY2" fmla="*/ 435505 h 546590"/>
                <a:gd name="connsiteX3" fmla="*/ 180919 w 976729"/>
                <a:gd name="connsiteY3" fmla="*/ 545042 h 546590"/>
                <a:gd name="connsiteX4" fmla="*/ 404757 w 976729"/>
                <a:gd name="connsiteY4" fmla="*/ 492655 h 546590"/>
                <a:gd name="connsiteX5" fmla="*/ 519057 w 976729"/>
                <a:gd name="connsiteY5" fmla="*/ 392642 h 546590"/>
                <a:gd name="connsiteX6" fmla="*/ 685744 w 976729"/>
                <a:gd name="connsiteY6" fmla="*/ 397405 h 546590"/>
                <a:gd name="connsiteX7" fmla="*/ 895294 w 976729"/>
                <a:gd name="connsiteY7" fmla="*/ 397405 h 546590"/>
                <a:gd name="connsiteX8" fmla="*/ 976257 w 976729"/>
                <a:gd name="connsiteY8" fmla="*/ 316442 h 546590"/>
                <a:gd name="connsiteX9" fmla="*/ 864338 w 976729"/>
                <a:gd name="connsiteY9" fmla="*/ 175949 h 546590"/>
                <a:gd name="connsiteX10" fmla="*/ 685744 w 976729"/>
                <a:gd name="connsiteY10" fmla="*/ 121180 h 546590"/>
                <a:gd name="connsiteX11" fmla="*/ 514294 w 976729"/>
                <a:gd name="connsiteY11" fmla="*/ 92605 h 546590"/>
                <a:gd name="connsiteX12" fmla="*/ 390469 w 976729"/>
                <a:gd name="connsiteY12" fmla="*/ 23548 h 546590"/>
                <a:gd name="connsiteX13" fmla="*/ 247594 w 976729"/>
                <a:gd name="connsiteY13" fmla="*/ 2117 h 546590"/>
                <a:gd name="connsiteX14" fmla="*/ 102338 w 976729"/>
                <a:gd name="connsiteY14" fmla="*/ 68793 h 546590"/>
                <a:gd name="connsiteX0" fmla="*/ 97505 w 971896"/>
                <a:gd name="connsiteY0" fmla="*/ 68793 h 546385"/>
                <a:gd name="connsiteX1" fmla="*/ 14161 w 971896"/>
                <a:gd name="connsiteY1" fmla="*/ 225955 h 546385"/>
                <a:gd name="connsiteX2" fmla="*/ 16543 w 971896"/>
                <a:gd name="connsiteY2" fmla="*/ 440268 h 546385"/>
                <a:gd name="connsiteX3" fmla="*/ 176086 w 971896"/>
                <a:gd name="connsiteY3" fmla="*/ 545042 h 546385"/>
                <a:gd name="connsiteX4" fmla="*/ 399924 w 971896"/>
                <a:gd name="connsiteY4" fmla="*/ 492655 h 546385"/>
                <a:gd name="connsiteX5" fmla="*/ 514224 w 971896"/>
                <a:gd name="connsiteY5" fmla="*/ 392642 h 546385"/>
                <a:gd name="connsiteX6" fmla="*/ 680911 w 971896"/>
                <a:gd name="connsiteY6" fmla="*/ 397405 h 546385"/>
                <a:gd name="connsiteX7" fmla="*/ 890461 w 971896"/>
                <a:gd name="connsiteY7" fmla="*/ 397405 h 546385"/>
                <a:gd name="connsiteX8" fmla="*/ 971424 w 971896"/>
                <a:gd name="connsiteY8" fmla="*/ 316442 h 546385"/>
                <a:gd name="connsiteX9" fmla="*/ 859505 w 971896"/>
                <a:gd name="connsiteY9" fmla="*/ 175949 h 546385"/>
                <a:gd name="connsiteX10" fmla="*/ 680911 w 971896"/>
                <a:gd name="connsiteY10" fmla="*/ 121180 h 546385"/>
                <a:gd name="connsiteX11" fmla="*/ 509461 w 971896"/>
                <a:gd name="connsiteY11" fmla="*/ 92605 h 546385"/>
                <a:gd name="connsiteX12" fmla="*/ 385636 w 971896"/>
                <a:gd name="connsiteY12" fmla="*/ 23548 h 546385"/>
                <a:gd name="connsiteX13" fmla="*/ 242761 w 971896"/>
                <a:gd name="connsiteY13" fmla="*/ 2117 h 546385"/>
                <a:gd name="connsiteX14" fmla="*/ 97505 w 971896"/>
                <a:gd name="connsiteY14" fmla="*/ 68793 h 546385"/>
                <a:gd name="connsiteX0" fmla="*/ 104418 w 978809"/>
                <a:gd name="connsiteY0" fmla="*/ 68793 h 546385"/>
                <a:gd name="connsiteX1" fmla="*/ 9168 w 978809"/>
                <a:gd name="connsiteY1" fmla="*/ 221193 h 546385"/>
                <a:gd name="connsiteX2" fmla="*/ 23456 w 978809"/>
                <a:gd name="connsiteY2" fmla="*/ 440268 h 546385"/>
                <a:gd name="connsiteX3" fmla="*/ 182999 w 978809"/>
                <a:gd name="connsiteY3" fmla="*/ 545042 h 546385"/>
                <a:gd name="connsiteX4" fmla="*/ 406837 w 978809"/>
                <a:gd name="connsiteY4" fmla="*/ 492655 h 546385"/>
                <a:gd name="connsiteX5" fmla="*/ 521137 w 978809"/>
                <a:gd name="connsiteY5" fmla="*/ 392642 h 546385"/>
                <a:gd name="connsiteX6" fmla="*/ 687824 w 978809"/>
                <a:gd name="connsiteY6" fmla="*/ 397405 h 546385"/>
                <a:gd name="connsiteX7" fmla="*/ 897374 w 978809"/>
                <a:gd name="connsiteY7" fmla="*/ 397405 h 546385"/>
                <a:gd name="connsiteX8" fmla="*/ 978337 w 978809"/>
                <a:gd name="connsiteY8" fmla="*/ 316442 h 546385"/>
                <a:gd name="connsiteX9" fmla="*/ 866418 w 978809"/>
                <a:gd name="connsiteY9" fmla="*/ 175949 h 546385"/>
                <a:gd name="connsiteX10" fmla="*/ 687824 w 978809"/>
                <a:gd name="connsiteY10" fmla="*/ 121180 h 546385"/>
                <a:gd name="connsiteX11" fmla="*/ 516374 w 978809"/>
                <a:gd name="connsiteY11" fmla="*/ 92605 h 546385"/>
                <a:gd name="connsiteX12" fmla="*/ 392549 w 978809"/>
                <a:gd name="connsiteY12" fmla="*/ 23548 h 546385"/>
                <a:gd name="connsiteX13" fmla="*/ 249674 w 978809"/>
                <a:gd name="connsiteY13" fmla="*/ 2117 h 546385"/>
                <a:gd name="connsiteX14" fmla="*/ 104418 w 978809"/>
                <a:gd name="connsiteY14" fmla="*/ 68793 h 546385"/>
                <a:gd name="connsiteX0" fmla="*/ 104418 w 978809"/>
                <a:gd name="connsiteY0" fmla="*/ 68793 h 546568"/>
                <a:gd name="connsiteX1" fmla="*/ 9168 w 978809"/>
                <a:gd name="connsiteY1" fmla="*/ 221193 h 546568"/>
                <a:gd name="connsiteX2" fmla="*/ 23456 w 978809"/>
                <a:gd name="connsiteY2" fmla="*/ 440268 h 546568"/>
                <a:gd name="connsiteX3" fmla="*/ 182999 w 978809"/>
                <a:gd name="connsiteY3" fmla="*/ 545042 h 546568"/>
                <a:gd name="connsiteX4" fmla="*/ 387787 w 978809"/>
                <a:gd name="connsiteY4" fmla="*/ 495036 h 546568"/>
                <a:gd name="connsiteX5" fmla="*/ 521137 w 978809"/>
                <a:gd name="connsiteY5" fmla="*/ 392642 h 546568"/>
                <a:gd name="connsiteX6" fmla="*/ 687824 w 978809"/>
                <a:gd name="connsiteY6" fmla="*/ 397405 h 546568"/>
                <a:gd name="connsiteX7" fmla="*/ 897374 w 978809"/>
                <a:gd name="connsiteY7" fmla="*/ 397405 h 546568"/>
                <a:gd name="connsiteX8" fmla="*/ 978337 w 978809"/>
                <a:gd name="connsiteY8" fmla="*/ 316442 h 546568"/>
                <a:gd name="connsiteX9" fmla="*/ 866418 w 978809"/>
                <a:gd name="connsiteY9" fmla="*/ 175949 h 546568"/>
                <a:gd name="connsiteX10" fmla="*/ 687824 w 978809"/>
                <a:gd name="connsiteY10" fmla="*/ 121180 h 546568"/>
                <a:gd name="connsiteX11" fmla="*/ 516374 w 978809"/>
                <a:gd name="connsiteY11" fmla="*/ 92605 h 546568"/>
                <a:gd name="connsiteX12" fmla="*/ 392549 w 978809"/>
                <a:gd name="connsiteY12" fmla="*/ 23548 h 546568"/>
                <a:gd name="connsiteX13" fmla="*/ 249674 w 978809"/>
                <a:gd name="connsiteY13" fmla="*/ 2117 h 546568"/>
                <a:gd name="connsiteX14" fmla="*/ 104418 w 978809"/>
                <a:gd name="connsiteY14" fmla="*/ 68793 h 546568"/>
                <a:gd name="connsiteX0" fmla="*/ 101601 w 975992"/>
                <a:gd name="connsiteY0" fmla="*/ 68793 h 546898"/>
                <a:gd name="connsiteX1" fmla="*/ 6351 w 975992"/>
                <a:gd name="connsiteY1" fmla="*/ 221193 h 546898"/>
                <a:gd name="connsiteX2" fmla="*/ 27783 w 975992"/>
                <a:gd name="connsiteY2" fmla="*/ 433124 h 546898"/>
                <a:gd name="connsiteX3" fmla="*/ 180182 w 975992"/>
                <a:gd name="connsiteY3" fmla="*/ 545042 h 546898"/>
                <a:gd name="connsiteX4" fmla="*/ 384970 w 975992"/>
                <a:gd name="connsiteY4" fmla="*/ 495036 h 546898"/>
                <a:gd name="connsiteX5" fmla="*/ 518320 w 975992"/>
                <a:gd name="connsiteY5" fmla="*/ 392642 h 546898"/>
                <a:gd name="connsiteX6" fmla="*/ 685007 w 975992"/>
                <a:gd name="connsiteY6" fmla="*/ 397405 h 546898"/>
                <a:gd name="connsiteX7" fmla="*/ 894557 w 975992"/>
                <a:gd name="connsiteY7" fmla="*/ 397405 h 546898"/>
                <a:gd name="connsiteX8" fmla="*/ 975520 w 975992"/>
                <a:gd name="connsiteY8" fmla="*/ 316442 h 546898"/>
                <a:gd name="connsiteX9" fmla="*/ 863601 w 975992"/>
                <a:gd name="connsiteY9" fmla="*/ 175949 h 546898"/>
                <a:gd name="connsiteX10" fmla="*/ 685007 w 975992"/>
                <a:gd name="connsiteY10" fmla="*/ 121180 h 546898"/>
                <a:gd name="connsiteX11" fmla="*/ 513557 w 975992"/>
                <a:gd name="connsiteY11" fmla="*/ 92605 h 546898"/>
                <a:gd name="connsiteX12" fmla="*/ 389732 w 975992"/>
                <a:gd name="connsiteY12" fmla="*/ 23548 h 546898"/>
                <a:gd name="connsiteX13" fmla="*/ 246857 w 975992"/>
                <a:gd name="connsiteY13" fmla="*/ 2117 h 546898"/>
                <a:gd name="connsiteX14" fmla="*/ 101601 w 975992"/>
                <a:gd name="connsiteY14" fmla="*/ 68793 h 546898"/>
                <a:gd name="connsiteX0" fmla="*/ 101601 w 976201"/>
                <a:gd name="connsiteY0" fmla="*/ 68793 h 546898"/>
                <a:gd name="connsiteX1" fmla="*/ 6351 w 976201"/>
                <a:gd name="connsiteY1" fmla="*/ 221193 h 546898"/>
                <a:gd name="connsiteX2" fmla="*/ 27783 w 976201"/>
                <a:gd name="connsiteY2" fmla="*/ 433124 h 546898"/>
                <a:gd name="connsiteX3" fmla="*/ 180182 w 976201"/>
                <a:gd name="connsiteY3" fmla="*/ 545042 h 546898"/>
                <a:gd name="connsiteX4" fmla="*/ 384970 w 976201"/>
                <a:gd name="connsiteY4" fmla="*/ 495036 h 546898"/>
                <a:gd name="connsiteX5" fmla="*/ 518320 w 976201"/>
                <a:gd name="connsiteY5" fmla="*/ 392642 h 546898"/>
                <a:gd name="connsiteX6" fmla="*/ 685007 w 976201"/>
                <a:gd name="connsiteY6" fmla="*/ 397405 h 546898"/>
                <a:gd name="connsiteX7" fmla="*/ 894557 w 976201"/>
                <a:gd name="connsiteY7" fmla="*/ 397405 h 546898"/>
                <a:gd name="connsiteX8" fmla="*/ 975520 w 976201"/>
                <a:gd name="connsiteY8" fmla="*/ 316442 h 546898"/>
                <a:gd name="connsiteX9" fmla="*/ 856457 w 976201"/>
                <a:gd name="connsiteY9" fmla="*/ 180711 h 546898"/>
                <a:gd name="connsiteX10" fmla="*/ 685007 w 976201"/>
                <a:gd name="connsiteY10" fmla="*/ 121180 h 546898"/>
                <a:gd name="connsiteX11" fmla="*/ 513557 w 976201"/>
                <a:gd name="connsiteY11" fmla="*/ 92605 h 546898"/>
                <a:gd name="connsiteX12" fmla="*/ 389732 w 976201"/>
                <a:gd name="connsiteY12" fmla="*/ 23548 h 546898"/>
                <a:gd name="connsiteX13" fmla="*/ 246857 w 976201"/>
                <a:gd name="connsiteY13" fmla="*/ 2117 h 546898"/>
                <a:gd name="connsiteX14" fmla="*/ 101601 w 976201"/>
                <a:gd name="connsiteY14" fmla="*/ 68793 h 546898"/>
                <a:gd name="connsiteX0" fmla="*/ 101601 w 976201"/>
                <a:gd name="connsiteY0" fmla="*/ 68793 h 548644"/>
                <a:gd name="connsiteX1" fmla="*/ 6351 w 976201"/>
                <a:gd name="connsiteY1" fmla="*/ 221193 h 548644"/>
                <a:gd name="connsiteX2" fmla="*/ 27783 w 976201"/>
                <a:gd name="connsiteY2" fmla="*/ 433124 h 548644"/>
                <a:gd name="connsiteX3" fmla="*/ 180182 w 976201"/>
                <a:gd name="connsiteY3" fmla="*/ 545042 h 548644"/>
                <a:gd name="connsiteX4" fmla="*/ 361157 w 976201"/>
                <a:gd name="connsiteY4" fmla="*/ 509323 h 548644"/>
                <a:gd name="connsiteX5" fmla="*/ 518320 w 976201"/>
                <a:gd name="connsiteY5" fmla="*/ 392642 h 548644"/>
                <a:gd name="connsiteX6" fmla="*/ 685007 w 976201"/>
                <a:gd name="connsiteY6" fmla="*/ 397405 h 548644"/>
                <a:gd name="connsiteX7" fmla="*/ 894557 w 976201"/>
                <a:gd name="connsiteY7" fmla="*/ 397405 h 548644"/>
                <a:gd name="connsiteX8" fmla="*/ 975520 w 976201"/>
                <a:gd name="connsiteY8" fmla="*/ 316442 h 548644"/>
                <a:gd name="connsiteX9" fmla="*/ 856457 w 976201"/>
                <a:gd name="connsiteY9" fmla="*/ 180711 h 548644"/>
                <a:gd name="connsiteX10" fmla="*/ 685007 w 976201"/>
                <a:gd name="connsiteY10" fmla="*/ 121180 h 548644"/>
                <a:gd name="connsiteX11" fmla="*/ 513557 w 976201"/>
                <a:gd name="connsiteY11" fmla="*/ 92605 h 548644"/>
                <a:gd name="connsiteX12" fmla="*/ 389732 w 976201"/>
                <a:gd name="connsiteY12" fmla="*/ 23548 h 548644"/>
                <a:gd name="connsiteX13" fmla="*/ 246857 w 976201"/>
                <a:gd name="connsiteY13" fmla="*/ 2117 h 548644"/>
                <a:gd name="connsiteX14" fmla="*/ 101601 w 976201"/>
                <a:gd name="connsiteY14" fmla="*/ 68793 h 54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6201" h="548644">
                  <a:moveTo>
                    <a:pt x="101601" y="68793"/>
                  </a:moveTo>
                  <a:cubicBezTo>
                    <a:pt x="61517" y="105306"/>
                    <a:pt x="18654" y="160471"/>
                    <a:pt x="6351" y="221193"/>
                  </a:cubicBezTo>
                  <a:cubicBezTo>
                    <a:pt x="-5952" y="281915"/>
                    <a:pt x="-1189" y="379149"/>
                    <a:pt x="27783" y="433124"/>
                  </a:cubicBezTo>
                  <a:cubicBezTo>
                    <a:pt x="56755" y="487099"/>
                    <a:pt x="124620" y="532342"/>
                    <a:pt x="180182" y="545042"/>
                  </a:cubicBezTo>
                  <a:cubicBezTo>
                    <a:pt x="235744" y="557742"/>
                    <a:pt x="304801" y="534723"/>
                    <a:pt x="361157" y="509323"/>
                  </a:cubicBezTo>
                  <a:cubicBezTo>
                    <a:pt x="417513" y="483923"/>
                    <a:pt x="464345" y="411295"/>
                    <a:pt x="518320" y="392642"/>
                  </a:cubicBezTo>
                  <a:cubicBezTo>
                    <a:pt x="572295" y="373989"/>
                    <a:pt x="622301" y="396611"/>
                    <a:pt x="685007" y="397405"/>
                  </a:cubicBezTo>
                  <a:cubicBezTo>
                    <a:pt x="747713" y="398199"/>
                    <a:pt x="846138" y="410899"/>
                    <a:pt x="894557" y="397405"/>
                  </a:cubicBezTo>
                  <a:cubicBezTo>
                    <a:pt x="942976" y="383911"/>
                    <a:pt x="981870" y="352558"/>
                    <a:pt x="975520" y="316442"/>
                  </a:cubicBezTo>
                  <a:cubicBezTo>
                    <a:pt x="969170" y="280326"/>
                    <a:pt x="904876" y="213255"/>
                    <a:pt x="856457" y="180711"/>
                  </a:cubicBezTo>
                  <a:cubicBezTo>
                    <a:pt x="808038" y="148167"/>
                    <a:pt x="742157" y="135864"/>
                    <a:pt x="685007" y="121180"/>
                  </a:cubicBezTo>
                  <a:cubicBezTo>
                    <a:pt x="627857" y="106496"/>
                    <a:pt x="562770" y="108877"/>
                    <a:pt x="513557" y="92605"/>
                  </a:cubicBezTo>
                  <a:cubicBezTo>
                    <a:pt x="464345" y="76333"/>
                    <a:pt x="434182" y="38629"/>
                    <a:pt x="389732" y="23548"/>
                  </a:cubicBezTo>
                  <a:cubicBezTo>
                    <a:pt x="345282" y="8467"/>
                    <a:pt x="294879" y="-5424"/>
                    <a:pt x="246857" y="2117"/>
                  </a:cubicBezTo>
                  <a:cubicBezTo>
                    <a:pt x="198835" y="9658"/>
                    <a:pt x="141685" y="32280"/>
                    <a:pt x="101601" y="68793"/>
                  </a:cubicBezTo>
                  <a:close/>
                </a:path>
              </a:pathLst>
            </a:cu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4" name="组合 93"/>
          <p:cNvGrpSpPr>
            <a:grpSpLocks noChangeAspect="1"/>
          </p:cNvGrpSpPr>
          <p:nvPr/>
        </p:nvGrpSpPr>
        <p:grpSpPr>
          <a:xfrm rot="-2100000">
            <a:off x="5558835" y="5371384"/>
            <a:ext cx="102880" cy="504000"/>
            <a:chOff x="6986571" y="1275903"/>
            <a:chExt cx="624201" cy="3057894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95" name="任意多边形 94"/>
            <p:cNvSpPr/>
            <p:nvPr/>
          </p:nvSpPr>
          <p:spPr>
            <a:xfrm>
              <a:off x="6986571" y="1627278"/>
              <a:ext cx="565891" cy="2706519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6" name="椭圆 95"/>
            <p:cNvSpPr>
              <a:spLocks noChangeAspect="1"/>
            </p:cNvSpPr>
            <p:nvPr/>
          </p:nvSpPr>
          <p:spPr>
            <a:xfrm>
              <a:off x="7070772" y="1275903"/>
              <a:ext cx="540000" cy="540000"/>
            </a:xfrm>
            <a:prstGeom prst="ellipse">
              <a:avLst/>
            </a:pr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97" name="组合 96"/>
          <p:cNvGrpSpPr>
            <a:grpSpLocks noChangeAspect="1"/>
          </p:cNvGrpSpPr>
          <p:nvPr/>
        </p:nvGrpSpPr>
        <p:grpSpPr>
          <a:xfrm rot="780000">
            <a:off x="5597262" y="5470250"/>
            <a:ext cx="102880" cy="504000"/>
            <a:chOff x="6986571" y="1275903"/>
            <a:chExt cx="624201" cy="3057894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98" name="任意多边形 97"/>
            <p:cNvSpPr/>
            <p:nvPr/>
          </p:nvSpPr>
          <p:spPr>
            <a:xfrm>
              <a:off x="6986571" y="1627278"/>
              <a:ext cx="565891" cy="2706519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9" name="椭圆 98"/>
            <p:cNvSpPr>
              <a:spLocks noChangeAspect="1"/>
            </p:cNvSpPr>
            <p:nvPr/>
          </p:nvSpPr>
          <p:spPr>
            <a:xfrm>
              <a:off x="7070772" y="1275903"/>
              <a:ext cx="540000" cy="540000"/>
            </a:xfrm>
            <a:prstGeom prst="ellipse">
              <a:avLst/>
            </a:pr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0" name="组合 99"/>
          <p:cNvGrpSpPr>
            <a:grpSpLocks noChangeAspect="1"/>
          </p:cNvGrpSpPr>
          <p:nvPr/>
        </p:nvGrpSpPr>
        <p:grpSpPr>
          <a:xfrm rot="20520000">
            <a:off x="5972259" y="5713296"/>
            <a:ext cx="102880" cy="504000"/>
            <a:chOff x="6986571" y="1275903"/>
            <a:chExt cx="624201" cy="3057894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01" name="任意多边形 100"/>
            <p:cNvSpPr/>
            <p:nvPr/>
          </p:nvSpPr>
          <p:spPr>
            <a:xfrm>
              <a:off x="6986571" y="1627278"/>
              <a:ext cx="565891" cy="2706519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2" name="椭圆 101"/>
            <p:cNvSpPr>
              <a:spLocks noChangeAspect="1"/>
            </p:cNvSpPr>
            <p:nvPr/>
          </p:nvSpPr>
          <p:spPr>
            <a:xfrm>
              <a:off x="7070772" y="1275903"/>
              <a:ext cx="540000" cy="540000"/>
            </a:xfrm>
            <a:prstGeom prst="ellipse">
              <a:avLst/>
            </a:pr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3" name="组合 102"/>
          <p:cNvGrpSpPr>
            <a:grpSpLocks noChangeAspect="1"/>
          </p:cNvGrpSpPr>
          <p:nvPr/>
        </p:nvGrpSpPr>
        <p:grpSpPr>
          <a:xfrm rot="19860000">
            <a:off x="6145626" y="5336319"/>
            <a:ext cx="102880" cy="504000"/>
            <a:chOff x="6986571" y="1275903"/>
            <a:chExt cx="624201" cy="3057894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04" name="任意多边形 103"/>
            <p:cNvSpPr/>
            <p:nvPr/>
          </p:nvSpPr>
          <p:spPr>
            <a:xfrm>
              <a:off x="6986571" y="1627278"/>
              <a:ext cx="565891" cy="2706519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5" name="椭圆 104"/>
            <p:cNvSpPr>
              <a:spLocks noChangeAspect="1"/>
            </p:cNvSpPr>
            <p:nvPr/>
          </p:nvSpPr>
          <p:spPr>
            <a:xfrm>
              <a:off x="7070772" y="1275903"/>
              <a:ext cx="540000" cy="540000"/>
            </a:xfrm>
            <a:prstGeom prst="ellipse">
              <a:avLst/>
            </a:pr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6" name="组合 105"/>
          <p:cNvGrpSpPr>
            <a:grpSpLocks noChangeAspect="1"/>
          </p:cNvGrpSpPr>
          <p:nvPr/>
        </p:nvGrpSpPr>
        <p:grpSpPr>
          <a:xfrm rot="872354">
            <a:off x="6229950" y="5275531"/>
            <a:ext cx="102880" cy="504000"/>
            <a:chOff x="6986571" y="1275903"/>
            <a:chExt cx="624201" cy="3057894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07" name="任意多边形 106"/>
            <p:cNvSpPr/>
            <p:nvPr/>
          </p:nvSpPr>
          <p:spPr>
            <a:xfrm>
              <a:off x="6986571" y="1627278"/>
              <a:ext cx="565891" cy="2706519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8" name="椭圆 107"/>
            <p:cNvSpPr>
              <a:spLocks noChangeAspect="1"/>
            </p:cNvSpPr>
            <p:nvPr/>
          </p:nvSpPr>
          <p:spPr>
            <a:xfrm>
              <a:off x="7070772" y="1275903"/>
              <a:ext cx="540000" cy="540000"/>
            </a:xfrm>
            <a:prstGeom prst="ellipse">
              <a:avLst/>
            </a:pr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9" name="组合 108"/>
          <p:cNvGrpSpPr>
            <a:grpSpLocks noChangeAspect="1"/>
          </p:cNvGrpSpPr>
          <p:nvPr/>
        </p:nvGrpSpPr>
        <p:grpSpPr>
          <a:xfrm rot="1080000">
            <a:off x="6232430" y="5651266"/>
            <a:ext cx="102880" cy="504000"/>
            <a:chOff x="6986571" y="1275903"/>
            <a:chExt cx="624201" cy="3057894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0" name="任意多边形 109"/>
            <p:cNvSpPr/>
            <p:nvPr/>
          </p:nvSpPr>
          <p:spPr>
            <a:xfrm>
              <a:off x="6986571" y="1627278"/>
              <a:ext cx="565891" cy="2706519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1" name="椭圆 110"/>
            <p:cNvSpPr>
              <a:spLocks noChangeAspect="1"/>
            </p:cNvSpPr>
            <p:nvPr/>
          </p:nvSpPr>
          <p:spPr>
            <a:xfrm>
              <a:off x="7070772" y="1275903"/>
              <a:ext cx="540000" cy="540000"/>
            </a:xfrm>
            <a:prstGeom prst="ellipse">
              <a:avLst/>
            </a:pr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2" name="组合 111"/>
          <p:cNvGrpSpPr>
            <a:grpSpLocks noChangeAspect="1"/>
          </p:cNvGrpSpPr>
          <p:nvPr/>
        </p:nvGrpSpPr>
        <p:grpSpPr>
          <a:xfrm>
            <a:off x="6409896" y="5397860"/>
            <a:ext cx="102880" cy="504000"/>
            <a:chOff x="6986571" y="1275903"/>
            <a:chExt cx="624201" cy="3057894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3" name="任意多边形 112"/>
            <p:cNvSpPr/>
            <p:nvPr/>
          </p:nvSpPr>
          <p:spPr>
            <a:xfrm>
              <a:off x="6986571" y="1627278"/>
              <a:ext cx="565891" cy="2706519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4" name="椭圆 113"/>
            <p:cNvSpPr>
              <a:spLocks noChangeAspect="1"/>
            </p:cNvSpPr>
            <p:nvPr/>
          </p:nvSpPr>
          <p:spPr>
            <a:xfrm>
              <a:off x="7070772" y="1275903"/>
              <a:ext cx="540000" cy="540000"/>
            </a:xfrm>
            <a:prstGeom prst="ellipse">
              <a:avLst/>
            </a:pr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5" name="组合 114"/>
          <p:cNvGrpSpPr>
            <a:grpSpLocks noChangeAspect="1"/>
          </p:cNvGrpSpPr>
          <p:nvPr/>
        </p:nvGrpSpPr>
        <p:grpSpPr>
          <a:xfrm rot="20229943">
            <a:off x="7977191" y="2497397"/>
            <a:ext cx="102880" cy="504000"/>
            <a:chOff x="6986571" y="1275903"/>
            <a:chExt cx="624201" cy="3057894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6" name="任意多边形 115"/>
            <p:cNvSpPr/>
            <p:nvPr/>
          </p:nvSpPr>
          <p:spPr>
            <a:xfrm>
              <a:off x="6986571" y="1627278"/>
              <a:ext cx="565891" cy="2706519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7" name="椭圆 116"/>
            <p:cNvSpPr>
              <a:spLocks noChangeAspect="1"/>
            </p:cNvSpPr>
            <p:nvPr/>
          </p:nvSpPr>
          <p:spPr>
            <a:xfrm>
              <a:off x="7070772" y="1275903"/>
              <a:ext cx="540000" cy="540000"/>
            </a:xfrm>
            <a:prstGeom prst="ellipse">
              <a:avLst/>
            </a:pr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18" name="组合 117"/>
          <p:cNvGrpSpPr>
            <a:grpSpLocks noChangeAspect="1"/>
          </p:cNvGrpSpPr>
          <p:nvPr/>
        </p:nvGrpSpPr>
        <p:grpSpPr>
          <a:xfrm rot="20245774">
            <a:off x="7872997" y="2559478"/>
            <a:ext cx="102880" cy="504000"/>
            <a:chOff x="6986571" y="1275903"/>
            <a:chExt cx="624201" cy="3057894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9" name="任意多边形 118"/>
            <p:cNvSpPr/>
            <p:nvPr/>
          </p:nvSpPr>
          <p:spPr>
            <a:xfrm>
              <a:off x="6986571" y="1627278"/>
              <a:ext cx="565891" cy="2706519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0" name="椭圆 119"/>
            <p:cNvSpPr>
              <a:spLocks noChangeAspect="1"/>
            </p:cNvSpPr>
            <p:nvPr/>
          </p:nvSpPr>
          <p:spPr>
            <a:xfrm>
              <a:off x="7070772" y="1275903"/>
              <a:ext cx="540000" cy="540000"/>
            </a:xfrm>
            <a:prstGeom prst="ellipse">
              <a:avLst/>
            </a:pr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63" name="组合 62"/>
          <p:cNvGrpSpPr>
            <a:grpSpLocks noChangeAspect="1"/>
          </p:cNvGrpSpPr>
          <p:nvPr/>
        </p:nvGrpSpPr>
        <p:grpSpPr>
          <a:xfrm>
            <a:off x="8060940" y="2594821"/>
            <a:ext cx="102880" cy="504000"/>
            <a:chOff x="6986571" y="1275903"/>
            <a:chExt cx="624201" cy="3057894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64" name="任意多边形 63"/>
            <p:cNvSpPr/>
            <p:nvPr/>
          </p:nvSpPr>
          <p:spPr>
            <a:xfrm>
              <a:off x="6986571" y="1627278"/>
              <a:ext cx="565891" cy="2706519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1" name="椭圆 70"/>
            <p:cNvSpPr>
              <a:spLocks noChangeAspect="1"/>
            </p:cNvSpPr>
            <p:nvPr/>
          </p:nvSpPr>
          <p:spPr>
            <a:xfrm>
              <a:off x="7070772" y="1275903"/>
              <a:ext cx="540000" cy="540000"/>
            </a:xfrm>
            <a:prstGeom prst="ellipse">
              <a:avLst/>
            </a:pr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5" name="组合 34"/>
          <p:cNvGrpSpPr/>
          <p:nvPr/>
        </p:nvGrpSpPr>
        <p:grpSpPr>
          <a:xfrm>
            <a:off x="7838692" y="4155394"/>
            <a:ext cx="162977" cy="440043"/>
            <a:chOff x="7945848" y="4851139"/>
            <a:chExt cx="162977" cy="440043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22" name="任意多边形 121"/>
            <p:cNvSpPr/>
            <p:nvPr/>
          </p:nvSpPr>
          <p:spPr>
            <a:xfrm rot="1133388">
              <a:off x="7945848" y="4895182"/>
              <a:ext cx="72000" cy="396000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3" name="椭圆 122"/>
            <p:cNvSpPr>
              <a:spLocks noChangeAspect="1"/>
            </p:cNvSpPr>
            <p:nvPr/>
          </p:nvSpPr>
          <p:spPr>
            <a:xfrm rot="1133388">
              <a:off x="8019823" y="4851139"/>
              <a:ext cx="89002" cy="89002"/>
            </a:xfrm>
            <a:prstGeom prst="ellipse">
              <a:avLst/>
            </a:pr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4" name="组合 123"/>
          <p:cNvGrpSpPr/>
          <p:nvPr/>
        </p:nvGrpSpPr>
        <p:grpSpPr>
          <a:xfrm rot="19757977">
            <a:off x="7702901" y="3702570"/>
            <a:ext cx="161539" cy="439413"/>
            <a:chOff x="7945848" y="4851769"/>
            <a:chExt cx="161539" cy="439413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25" name="任意多边形 124"/>
            <p:cNvSpPr/>
            <p:nvPr/>
          </p:nvSpPr>
          <p:spPr>
            <a:xfrm rot="1133388">
              <a:off x="7945848" y="4895182"/>
              <a:ext cx="72000" cy="396000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6" name="椭圆 125"/>
            <p:cNvSpPr>
              <a:spLocks noChangeAspect="1"/>
            </p:cNvSpPr>
            <p:nvPr/>
          </p:nvSpPr>
          <p:spPr>
            <a:xfrm rot="1133388">
              <a:off x="8018385" y="4851769"/>
              <a:ext cx="89002" cy="89002"/>
            </a:xfrm>
            <a:prstGeom prst="ellipse">
              <a:avLst/>
            </a:pr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7" name="组合 126"/>
          <p:cNvGrpSpPr/>
          <p:nvPr/>
        </p:nvGrpSpPr>
        <p:grpSpPr>
          <a:xfrm rot="1418605">
            <a:off x="7819854" y="3823044"/>
            <a:ext cx="170120" cy="435281"/>
            <a:chOff x="7945848" y="4855901"/>
            <a:chExt cx="170120" cy="435281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28" name="任意多边形 127"/>
            <p:cNvSpPr/>
            <p:nvPr/>
          </p:nvSpPr>
          <p:spPr>
            <a:xfrm rot="1133388">
              <a:off x="7945848" y="4895182"/>
              <a:ext cx="72000" cy="396000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9" name="椭圆 128"/>
            <p:cNvSpPr>
              <a:spLocks noChangeAspect="1"/>
            </p:cNvSpPr>
            <p:nvPr/>
          </p:nvSpPr>
          <p:spPr>
            <a:xfrm rot="1133388">
              <a:off x="8026966" y="4855901"/>
              <a:ext cx="89002" cy="89002"/>
            </a:xfrm>
            <a:prstGeom prst="ellipse">
              <a:avLst/>
            </a:pr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36" name="任意多边形 35"/>
          <p:cNvSpPr/>
          <p:nvPr/>
        </p:nvSpPr>
        <p:spPr>
          <a:xfrm>
            <a:off x="8048597" y="3940480"/>
            <a:ext cx="243345" cy="366597"/>
          </a:xfrm>
          <a:custGeom>
            <a:avLst/>
            <a:gdLst>
              <a:gd name="connsiteX0" fmla="*/ 164441 w 243452"/>
              <a:gd name="connsiteY0" fmla="*/ 29349 h 370472"/>
              <a:gd name="connsiteX1" fmla="*/ 228735 w 243452"/>
              <a:gd name="connsiteY1" fmla="*/ 98405 h 370472"/>
              <a:gd name="connsiteX2" fmla="*/ 240641 w 243452"/>
              <a:gd name="connsiteY2" fmla="*/ 179368 h 370472"/>
              <a:gd name="connsiteX3" fmla="*/ 188254 w 243452"/>
              <a:gd name="connsiteY3" fmla="*/ 248424 h 370472"/>
              <a:gd name="connsiteX4" fmla="*/ 140629 w 243452"/>
              <a:gd name="connsiteY4" fmla="*/ 291287 h 370472"/>
              <a:gd name="connsiteX5" fmla="*/ 90623 w 243452"/>
              <a:gd name="connsiteY5" fmla="*/ 355580 h 370472"/>
              <a:gd name="connsiteX6" fmla="*/ 28710 w 243452"/>
              <a:gd name="connsiteY6" fmla="*/ 367487 h 370472"/>
              <a:gd name="connsiteX7" fmla="*/ 135 w 243452"/>
              <a:gd name="connsiteY7" fmla="*/ 312718 h 370472"/>
              <a:gd name="connsiteX8" fmla="*/ 19185 w 243452"/>
              <a:gd name="connsiteY8" fmla="*/ 229374 h 370472"/>
              <a:gd name="connsiteX9" fmla="*/ 47760 w 243452"/>
              <a:gd name="connsiteY9" fmla="*/ 155555 h 370472"/>
              <a:gd name="connsiteX10" fmla="*/ 21566 w 243452"/>
              <a:gd name="connsiteY10" fmla="*/ 81737 h 370472"/>
              <a:gd name="connsiteX11" fmla="*/ 35854 w 243452"/>
              <a:gd name="connsiteY11" fmla="*/ 22205 h 370472"/>
              <a:gd name="connsiteX12" fmla="*/ 116816 w 243452"/>
              <a:gd name="connsiteY12" fmla="*/ 774 h 370472"/>
              <a:gd name="connsiteX13" fmla="*/ 164441 w 243452"/>
              <a:gd name="connsiteY13" fmla="*/ 29349 h 370472"/>
              <a:gd name="connsiteX0" fmla="*/ 164441 w 243452"/>
              <a:gd name="connsiteY0" fmla="*/ 24905 h 366028"/>
              <a:gd name="connsiteX1" fmla="*/ 228735 w 243452"/>
              <a:gd name="connsiteY1" fmla="*/ 93961 h 366028"/>
              <a:gd name="connsiteX2" fmla="*/ 240641 w 243452"/>
              <a:gd name="connsiteY2" fmla="*/ 174924 h 366028"/>
              <a:gd name="connsiteX3" fmla="*/ 188254 w 243452"/>
              <a:gd name="connsiteY3" fmla="*/ 243980 h 366028"/>
              <a:gd name="connsiteX4" fmla="*/ 140629 w 243452"/>
              <a:gd name="connsiteY4" fmla="*/ 286843 h 366028"/>
              <a:gd name="connsiteX5" fmla="*/ 90623 w 243452"/>
              <a:gd name="connsiteY5" fmla="*/ 351136 h 366028"/>
              <a:gd name="connsiteX6" fmla="*/ 28710 w 243452"/>
              <a:gd name="connsiteY6" fmla="*/ 363043 h 366028"/>
              <a:gd name="connsiteX7" fmla="*/ 135 w 243452"/>
              <a:gd name="connsiteY7" fmla="*/ 308274 h 366028"/>
              <a:gd name="connsiteX8" fmla="*/ 19185 w 243452"/>
              <a:gd name="connsiteY8" fmla="*/ 224930 h 366028"/>
              <a:gd name="connsiteX9" fmla="*/ 47760 w 243452"/>
              <a:gd name="connsiteY9" fmla="*/ 151111 h 366028"/>
              <a:gd name="connsiteX10" fmla="*/ 21566 w 243452"/>
              <a:gd name="connsiteY10" fmla="*/ 77293 h 366028"/>
              <a:gd name="connsiteX11" fmla="*/ 35854 w 243452"/>
              <a:gd name="connsiteY11" fmla="*/ 17761 h 366028"/>
              <a:gd name="connsiteX12" fmla="*/ 109672 w 243452"/>
              <a:gd name="connsiteY12" fmla="*/ 1092 h 366028"/>
              <a:gd name="connsiteX13" fmla="*/ 164441 w 243452"/>
              <a:gd name="connsiteY13" fmla="*/ 24905 h 366028"/>
              <a:gd name="connsiteX0" fmla="*/ 164334 w 243345"/>
              <a:gd name="connsiteY0" fmla="*/ 24905 h 366028"/>
              <a:gd name="connsiteX1" fmla="*/ 228628 w 243345"/>
              <a:gd name="connsiteY1" fmla="*/ 93961 h 366028"/>
              <a:gd name="connsiteX2" fmla="*/ 240534 w 243345"/>
              <a:gd name="connsiteY2" fmla="*/ 174924 h 366028"/>
              <a:gd name="connsiteX3" fmla="*/ 188147 w 243345"/>
              <a:gd name="connsiteY3" fmla="*/ 243980 h 366028"/>
              <a:gd name="connsiteX4" fmla="*/ 140522 w 243345"/>
              <a:gd name="connsiteY4" fmla="*/ 286843 h 366028"/>
              <a:gd name="connsiteX5" fmla="*/ 90516 w 243345"/>
              <a:gd name="connsiteY5" fmla="*/ 351136 h 366028"/>
              <a:gd name="connsiteX6" fmla="*/ 28603 w 243345"/>
              <a:gd name="connsiteY6" fmla="*/ 363043 h 366028"/>
              <a:gd name="connsiteX7" fmla="*/ 28 w 243345"/>
              <a:gd name="connsiteY7" fmla="*/ 308274 h 366028"/>
              <a:gd name="connsiteX8" fmla="*/ 23840 w 243345"/>
              <a:gd name="connsiteY8" fmla="*/ 227311 h 366028"/>
              <a:gd name="connsiteX9" fmla="*/ 47653 w 243345"/>
              <a:gd name="connsiteY9" fmla="*/ 151111 h 366028"/>
              <a:gd name="connsiteX10" fmla="*/ 21459 w 243345"/>
              <a:gd name="connsiteY10" fmla="*/ 77293 h 366028"/>
              <a:gd name="connsiteX11" fmla="*/ 35747 w 243345"/>
              <a:gd name="connsiteY11" fmla="*/ 17761 h 366028"/>
              <a:gd name="connsiteX12" fmla="*/ 109565 w 243345"/>
              <a:gd name="connsiteY12" fmla="*/ 1092 h 366028"/>
              <a:gd name="connsiteX13" fmla="*/ 164334 w 243345"/>
              <a:gd name="connsiteY13" fmla="*/ 24905 h 366028"/>
              <a:gd name="connsiteX0" fmla="*/ 164334 w 243345"/>
              <a:gd name="connsiteY0" fmla="*/ 23880 h 365003"/>
              <a:gd name="connsiteX1" fmla="*/ 228628 w 243345"/>
              <a:gd name="connsiteY1" fmla="*/ 92936 h 365003"/>
              <a:gd name="connsiteX2" fmla="*/ 240534 w 243345"/>
              <a:gd name="connsiteY2" fmla="*/ 173899 h 365003"/>
              <a:gd name="connsiteX3" fmla="*/ 188147 w 243345"/>
              <a:gd name="connsiteY3" fmla="*/ 242955 h 365003"/>
              <a:gd name="connsiteX4" fmla="*/ 140522 w 243345"/>
              <a:gd name="connsiteY4" fmla="*/ 285818 h 365003"/>
              <a:gd name="connsiteX5" fmla="*/ 90516 w 243345"/>
              <a:gd name="connsiteY5" fmla="*/ 350111 h 365003"/>
              <a:gd name="connsiteX6" fmla="*/ 28603 w 243345"/>
              <a:gd name="connsiteY6" fmla="*/ 362018 h 365003"/>
              <a:gd name="connsiteX7" fmla="*/ 28 w 243345"/>
              <a:gd name="connsiteY7" fmla="*/ 307249 h 365003"/>
              <a:gd name="connsiteX8" fmla="*/ 23840 w 243345"/>
              <a:gd name="connsiteY8" fmla="*/ 226286 h 365003"/>
              <a:gd name="connsiteX9" fmla="*/ 47653 w 243345"/>
              <a:gd name="connsiteY9" fmla="*/ 150086 h 365003"/>
              <a:gd name="connsiteX10" fmla="*/ 21459 w 243345"/>
              <a:gd name="connsiteY10" fmla="*/ 76268 h 365003"/>
              <a:gd name="connsiteX11" fmla="*/ 40509 w 243345"/>
              <a:gd name="connsiteY11" fmla="*/ 19117 h 365003"/>
              <a:gd name="connsiteX12" fmla="*/ 109565 w 243345"/>
              <a:gd name="connsiteY12" fmla="*/ 67 h 365003"/>
              <a:gd name="connsiteX13" fmla="*/ 164334 w 243345"/>
              <a:gd name="connsiteY13" fmla="*/ 23880 h 365003"/>
              <a:gd name="connsiteX0" fmla="*/ 164334 w 243345"/>
              <a:gd name="connsiteY0" fmla="*/ 23880 h 366597"/>
              <a:gd name="connsiteX1" fmla="*/ 228628 w 243345"/>
              <a:gd name="connsiteY1" fmla="*/ 92936 h 366597"/>
              <a:gd name="connsiteX2" fmla="*/ 240534 w 243345"/>
              <a:gd name="connsiteY2" fmla="*/ 173899 h 366597"/>
              <a:gd name="connsiteX3" fmla="*/ 188147 w 243345"/>
              <a:gd name="connsiteY3" fmla="*/ 242955 h 366597"/>
              <a:gd name="connsiteX4" fmla="*/ 140522 w 243345"/>
              <a:gd name="connsiteY4" fmla="*/ 285818 h 366597"/>
              <a:gd name="connsiteX5" fmla="*/ 90516 w 243345"/>
              <a:gd name="connsiteY5" fmla="*/ 354874 h 366597"/>
              <a:gd name="connsiteX6" fmla="*/ 28603 w 243345"/>
              <a:gd name="connsiteY6" fmla="*/ 362018 h 366597"/>
              <a:gd name="connsiteX7" fmla="*/ 28 w 243345"/>
              <a:gd name="connsiteY7" fmla="*/ 307249 h 366597"/>
              <a:gd name="connsiteX8" fmla="*/ 23840 w 243345"/>
              <a:gd name="connsiteY8" fmla="*/ 226286 h 366597"/>
              <a:gd name="connsiteX9" fmla="*/ 47653 w 243345"/>
              <a:gd name="connsiteY9" fmla="*/ 150086 h 366597"/>
              <a:gd name="connsiteX10" fmla="*/ 21459 w 243345"/>
              <a:gd name="connsiteY10" fmla="*/ 76268 h 366597"/>
              <a:gd name="connsiteX11" fmla="*/ 40509 w 243345"/>
              <a:gd name="connsiteY11" fmla="*/ 19117 h 366597"/>
              <a:gd name="connsiteX12" fmla="*/ 109565 w 243345"/>
              <a:gd name="connsiteY12" fmla="*/ 67 h 366597"/>
              <a:gd name="connsiteX13" fmla="*/ 164334 w 243345"/>
              <a:gd name="connsiteY13" fmla="*/ 23880 h 366597"/>
              <a:gd name="connsiteX0" fmla="*/ 164334 w 243345"/>
              <a:gd name="connsiteY0" fmla="*/ 23880 h 366597"/>
              <a:gd name="connsiteX1" fmla="*/ 228628 w 243345"/>
              <a:gd name="connsiteY1" fmla="*/ 92936 h 366597"/>
              <a:gd name="connsiteX2" fmla="*/ 240534 w 243345"/>
              <a:gd name="connsiteY2" fmla="*/ 173899 h 366597"/>
              <a:gd name="connsiteX3" fmla="*/ 188147 w 243345"/>
              <a:gd name="connsiteY3" fmla="*/ 242955 h 366597"/>
              <a:gd name="connsiteX4" fmla="*/ 140522 w 243345"/>
              <a:gd name="connsiteY4" fmla="*/ 285818 h 366597"/>
              <a:gd name="connsiteX5" fmla="*/ 90516 w 243345"/>
              <a:gd name="connsiteY5" fmla="*/ 354874 h 366597"/>
              <a:gd name="connsiteX6" fmla="*/ 28603 w 243345"/>
              <a:gd name="connsiteY6" fmla="*/ 362018 h 366597"/>
              <a:gd name="connsiteX7" fmla="*/ 28 w 243345"/>
              <a:gd name="connsiteY7" fmla="*/ 307249 h 366597"/>
              <a:gd name="connsiteX8" fmla="*/ 23840 w 243345"/>
              <a:gd name="connsiteY8" fmla="*/ 226286 h 366597"/>
              <a:gd name="connsiteX9" fmla="*/ 47653 w 243345"/>
              <a:gd name="connsiteY9" fmla="*/ 150086 h 366597"/>
              <a:gd name="connsiteX10" fmla="*/ 21459 w 243345"/>
              <a:gd name="connsiteY10" fmla="*/ 76268 h 366597"/>
              <a:gd name="connsiteX11" fmla="*/ 40509 w 243345"/>
              <a:gd name="connsiteY11" fmla="*/ 19117 h 366597"/>
              <a:gd name="connsiteX12" fmla="*/ 102422 w 243345"/>
              <a:gd name="connsiteY12" fmla="*/ 67 h 366597"/>
              <a:gd name="connsiteX13" fmla="*/ 164334 w 243345"/>
              <a:gd name="connsiteY13" fmla="*/ 23880 h 3665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43345" h="366597">
                <a:moveTo>
                  <a:pt x="164334" y="23880"/>
                </a:moveTo>
                <a:cubicBezTo>
                  <a:pt x="185368" y="39358"/>
                  <a:pt x="215928" y="67933"/>
                  <a:pt x="228628" y="92936"/>
                </a:cubicBezTo>
                <a:cubicBezTo>
                  <a:pt x="241328" y="117939"/>
                  <a:pt x="247281" y="148896"/>
                  <a:pt x="240534" y="173899"/>
                </a:cubicBezTo>
                <a:cubicBezTo>
                  <a:pt x="233787" y="198902"/>
                  <a:pt x="204816" y="224302"/>
                  <a:pt x="188147" y="242955"/>
                </a:cubicBezTo>
                <a:cubicBezTo>
                  <a:pt x="171478" y="261608"/>
                  <a:pt x="156794" y="267165"/>
                  <a:pt x="140522" y="285818"/>
                </a:cubicBezTo>
                <a:cubicBezTo>
                  <a:pt x="124250" y="304471"/>
                  <a:pt x="109169" y="342174"/>
                  <a:pt x="90516" y="354874"/>
                </a:cubicBezTo>
                <a:cubicBezTo>
                  <a:pt x="71863" y="367574"/>
                  <a:pt x="43684" y="369956"/>
                  <a:pt x="28603" y="362018"/>
                </a:cubicBezTo>
                <a:cubicBezTo>
                  <a:pt x="13522" y="354081"/>
                  <a:pt x="822" y="329871"/>
                  <a:pt x="28" y="307249"/>
                </a:cubicBezTo>
                <a:cubicBezTo>
                  <a:pt x="-766" y="284627"/>
                  <a:pt x="15903" y="252480"/>
                  <a:pt x="23840" y="226286"/>
                </a:cubicBezTo>
                <a:cubicBezTo>
                  <a:pt x="31777" y="200092"/>
                  <a:pt x="48050" y="175089"/>
                  <a:pt x="47653" y="150086"/>
                </a:cubicBezTo>
                <a:cubicBezTo>
                  <a:pt x="47256" y="125083"/>
                  <a:pt x="22650" y="98096"/>
                  <a:pt x="21459" y="76268"/>
                </a:cubicBezTo>
                <a:cubicBezTo>
                  <a:pt x="20268" y="54440"/>
                  <a:pt x="24634" y="32611"/>
                  <a:pt x="40509" y="19117"/>
                </a:cubicBezTo>
                <a:cubicBezTo>
                  <a:pt x="56384" y="5623"/>
                  <a:pt x="81785" y="-727"/>
                  <a:pt x="102422" y="67"/>
                </a:cubicBezTo>
                <a:cubicBezTo>
                  <a:pt x="123059" y="861"/>
                  <a:pt x="143300" y="8402"/>
                  <a:pt x="164334" y="23880"/>
                </a:cubicBezTo>
                <a:close/>
              </a:path>
            </a:pathLst>
          </a:custGeom>
          <a:solidFill>
            <a:srgbClr val="D297BF"/>
          </a:solidFill>
          <a:ln w="3175"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42" name="组合 141"/>
          <p:cNvGrpSpPr>
            <a:grpSpLocks noChangeAspect="1"/>
          </p:cNvGrpSpPr>
          <p:nvPr/>
        </p:nvGrpSpPr>
        <p:grpSpPr>
          <a:xfrm rot="-120000">
            <a:off x="5223489" y="4473986"/>
            <a:ext cx="66137" cy="324000"/>
            <a:chOff x="6986571" y="1275903"/>
            <a:chExt cx="624201" cy="3057894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43" name="任意多边形 142"/>
            <p:cNvSpPr/>
            <p:nvPr/>
          </p:nvSpPr>
          <p:spPr>
            <a:xfrm>
              <a:off x="6986571" y="1627278"/>
              <a:ext cx="565891" cy="2706519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4" name="椭圆 143"/>
            <p:cNvSpPr>
              <a:spLocks noChangeAspect="1"/>
            </p:cNvSpPr>
            <p:nvPr/>
          </p:nvSpPr>
          <p:spPr>
            <a:xfrm>
              <a:off x="7070772" y="1275903"/>
              <a:ext cx="540000" cy="540000"/>
            </a:xfrm>
            <a:prstGeom prst="ellipse">
              <a:avLst/>
            </a:pr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5" name="组合 144"/>
          <p:cNvGrpSpPr>
            <a:grpSpLocks noChangeAspect="1"/>
          </p:cNvGrpSpPr>
          <p:nvPr/>
        </p:nvGrpSpPr>
        <p:grpSpPr>
          <a:xfrm rot="3006389">
            <a:off x="5192694" y="4508387"/>
            <a:ext cx="66137" cy="324000"/>
            <a:chOff x="6986571" y="1275903"/>
            <a:chExt cx="624201" cy="3057894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46" name="任意多边形 145"/>
            <p:cNvSpPr/>
            <p:nvPr/>
          </p:nvSpPr>
          <p:spPr>
            <a:xfrm>
              <a:off x="6986571" y="1627278"/>
              <a:ext cx="565891" cy="2706519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7" name="椭圆 146"/>
            <p:cNvSpPr>
              <a:spLocks noChangeAspect="1"/>
            </p:cNvSpPr>
            <p:nvPr/>
          </p:nvSpPr>
          <p:spPr>
            <a:xfrm>
              <a:off x="7070772" y="1275903"/>
              <a:ext cx="540000" cy="540000"/>
            </a:xfrm>
            <a:prstGeom prst="ellipse">
              <a:avLst/>
            </a:pr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8" name="组合 147"/>
          <p:cNvGrpSpPr>
            <a:grpSpLocks noChangeAspect="1"/>
          </p:cNvGrpSpPr>
          <p:nvPr/>
        </p:nvGrpSpPr>
        <p:grpSpPr>
          <a:xfrm rot="161726">
            <a:off x="5374959" y="4694288"/>
            <a:ext cx="66137" cy="324000"/>
            <a:chOff x="6986571" y="1275903"/>
            <a:chExt cx="624201" cy="3057894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49" name="任意多边形 148"/>
            <p:cNvSpPr/>
            <p:nvPr/>
          </p:nvSpPr>
          <p:spPr>
            <a:xfrm>
              <a:off x="6986571" y="1627278"/>
              <a:ext cx="565891" cy="2706519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0" name="椭圆 149"/>
            <p:cNvSpPr>
              <a:spLocks noChangeAspect="1"/>
            </p:cNvSpPr>
            <p:nvPr/>
          </p:nvSpPr>
          <p:spPr>
            <a:xfrm>
              <a:off x="7070772" y="1275903"/>
              <a:ext cx="540000" cy="540000"/>
            </a:xfrm>
            <a:prstGeom prst="ellipse">
              <a:avLst/>
            </a:pr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1" name="组合 150"/>
          <p:cNvGrpSpPr>
            <a:grpSpLocks noChangeAspect="1"/>
          </p:cNvGrpSpPr>
          <p:nvPr/>
        </p:nvGrpSpPr>
        <p:grpSpPr>
          <a:xfrm rot="20900426">
            <a:off x="5064912" y="4269094"/>
            <a:ext cx="66137" cy="324000"/>
            <a:chOff x="6986571" y="1275903"/>
            <a:chExt cx="624201" cy="3057894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52" name="任意多边形 151"/>
            <p:cNvSpPr/>
            <p:nvPr/>
          </p:nvSpPr>
          <p:spPr>
            <a:xfrm>
              <a:off x="6986571" y="1627278"/>
              <a:ext cx="565891" cy="2706519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3" name="椭圆 152"/>
            <p:cNvSpPr>
              <a:spLocks noChangeAspect="1"/>
            </p:cNvSpPr>
            <p:nvPr/>
          </p:nvSpPr>
          <p:spPr>
            <a:xfrm>
              <a:off x="7070772" y="1275903"/>
              <a:ext cx="540000" cy="540000"/>
            </a:xfrm>
            <a:prstGeom prst="ellipse">
              <a:avLst/>
            </a:pr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4" name="组合 153"/>
          <p:cNvGrpSpPr>
            <a:grpSpLocks noChangeAspect="1"/>
          </p:cNvGrpSpPr>
          <p:nvPr/>
        </p:nvGrpSpPr>
        <p:grpSpPr>
          <a:xfrm rot="20561309">
            <a:off x="5402521" y="4179437"/>
            <a:ext cx="66137" cy="324000"/>
            <a:chOff x="6986571" y="1275903"/>
            <a:chExt cx="624201" cy="3057894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55" name="任意多边形 154"/>
            <p:cNvSpPr/>
            <p:nvPr/>
          </p:nvSpPr>
          <p:spPr>
            <a:xfrm>
              <a:off x="6986571" y="1627278"/>
              <a:ext cx="565891" cy="2706519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6" name="椭圆 155"/>
            <p:cNvSpPr>
              <a:spLocks noChangeAspect="1"/>
            </p:cNvSpPr>
            <p:nvPr/>
          </p:nvSpPr>
          <p:spPr>
            <a:xfrm>
              <a:off x="7070772" y="1275903"/>
              <a:ext cx="540000" cy="540000"/>
            </a:xfrm>
            <a:prstGeom prst="ellipse">
              <a:avLst/>
            </a:pr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7" name="组合 156"/>
          <p:cNvGrpSpPr>
            <a:grpSpLocks noChangeAspect="1"/>
          </p:cNvGrpSpPr>
          <p:nvPr/>
        </p:nvGrpSpPr>
        <p:grpSpPr>
          <a:xfrm rot="379933">
            <a:off x="5265388" y="4091564"/>
            <a:ext cx="66137" cy="324000"/>
            <a:chOff x="6986571" y="1275903"/>
            <a:chExt cx="624201" cy="3057894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58" name="任意多边形 157"/>
            <p:cNvSpPr/>
            <p:nvPr/>
          </p:nvSpPr>
          <p:spPr>
            <a:xfrm>
              <a:off x="6986571" y="1627278"/>
              <a:ext cx="565891" cy="2706519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9" name="椭圆 158"/>
            <p:cNvSpPr>
              <a:spLocks noChangeAspect="1"/>
            </p:cNvSpPr>
            <p:nvPr/>
          </p:nvSpPr>
          <p:spPr>
            <a:xfrm>
              <a:off x="7070772" y="1275903"/>
              <a:ext cx="540000" cy="540000"/>
            </a:xfrm>
            <a:prstGeom prst="ellipse">
              <a:avLst/>
            </a:pr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0" name="组合 159"/>
          <p:cNvGrpSpPr>
            <a:grpSpLocks noChangeAspect="1"/>
          </p:cNvGrpSpPr>
          <p:nvPr/>
        </p:nvGrpSpPr>
        <p:grpSpPr>
          <a:xfrm rot="624913">
            <a:off x="5275762" y="3810545"/>
            <a:ext cx="144000" cy="252558"/>
            <a:chOff x="8925719" y="3636433"/>
            <a:chExt cx="1205432" cy="211418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61" name="任意多边形 160"/>
            <p:cNvSpPr>
              <a:spLocks noChangeAspect="1"/>
            </p:cNvSpPr>
            <p:nvPr/>
          </p:nvSpPr>
          <p:spPr>
            <a:xfrm rot="-900000">
              <a:off x="9771151" y="3849268"/>
              <a:ext cx="360000" cy="1721794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2" name="任意多边形 161"/>
            <p:cNvSpPr>
              <a:spLocks noChangeAspect="1"/>
            </p:cNvSpPr>
            <p:nvPr/>
          </p:nvSpPr>
          <p:spPr>
            <a:xfrm rot="-900000">
              <a:off x="9454293" y="3959363"/>
              <a:ext cx="360000" cy="1721794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3" name="任意多边形 162"/>
            <p:cNvSpPr>
              <a:spLocks noChangeAspect="1"/>
            </p:cNvSpPr>
            <p:nvPr/>
          </p:nvSpPr>
          <p:spPr>
            <a:xfrm rot="-900000">
              <a:off x="9130049" y="4028827"/>
              <a:ext cx="360000" cy="1721794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4" name="任意多边形 163"/>
            <p:cNvSpPr/>
            <p:nvPr/>
          </p:nvSpPr>
          <p:spPr>
            <a:xfrm>
              <a:off x="8925719" y="3636433"/>
              <a:ext cx="976201" cy="548644"/>
            </a:xfrm>
            <a:custGeom>
              <a:avLst/>
              <a:gdLst>
                <a:gd name="connsiteX0" fmla="*/ 164857 w 979540"/>
                <a:gd name="connsiteY0" fmla="*/ 54631 h 546716"/>
                <a:gd name="connsiteX1" fmla="*/ 21982 w 979540"/>
                <a:gd name="connsiteY1" fmla="*/ 226081 h 546716"/>
                <a:gd name="connsiteX2" fmla="*/ 17220 w 979540"/>
                <a:gd name="connsiteY2" fmla="*/ 435631 h 546716"/>
                <a:gd name="connsiteX3" fmla="*/ 183907 w 979540"/>
                <a:gd name="connsiteY3" fmla="*/ 545168 h 546716"/>
                <a:gd name="connsiteX4" fmla="*/ 407745 w 979540"/>
                <a:gd name="connsiteY4" fmla="*/ 492781 h 546716"/>
                <a:gd name="connsiteX5" fmla="*/ 522045 w 979540"/>
                <a:gd name="connsiteY5" fmla="*/ 392768 h 546716"/>
                <a:gd name="connsiteX6" fmla="*/ 688732 w 979540"/>
                <a:gd name="connsiteY6" fmla="*/ 397531 h 546716"/>
                <a:gd name="connsiteX7" fmla="*/ 898282 w 979540"/>
                <a:gd name="connsiteY7" fmla="*/ 397531 h 546716"/>
                <a:gd name="connsiteX8" fmla="*/ 979245 w 979540"/>
                <a:gd name="connsiteY8" fmla="*/ 316568 h 546716"/>
                <a:gd name="connsiteX9" fmla="*/ 874470 w 979540"/>
                <a:gd name="connsiteY9" fmla="*/ 154643 h 546716"/>
                <a:gd name="connsiteX10" fmla="*/ 688732 w 979540"/>
                <a:gd name="connsiteY10" fmla="*/ 121306 h 546716"/>
                <a:gd name="connsiteX11" fmla="*/ 517282 w 979540"/>
                <a:gd name="connsiteY11" fmla="*/ 92731 h 546716"/>
                <a:gd name="connsiteX12" fmla="*/ 407745 w 979540"/>
                <a:gd name="connsiteY12" fmla="*/ 16531 h 546716"/>
                <a:gd name="connsiteX13" fmla="*/ 250582 w 979540"/>
                <a:gd name="connsiteY13" fmla="*/ 2243 h 546716"/>
                <a:gd name="connsiteX14" fmla="*/ 164857 w 979540"/>
                <a:gd name="connsiteY14" fmla="*/ 54631 h 546716"/>
                <a:gd name="connsiteX0" fmla="*/ 102338 w 976552"/>
                <a:gd name="connsiteY0" fmla="*/ 70299 h 548096"/>
                <a:gd name="connsiteX1" fmla="*/ 18994 w 976552"/>
                <a:gd name="connsiteY1" fmla="*/ 227461 h 548096"/>
                <a:gd name="connsiteX2" fmla="*/ 14232 w 976552"/>
                <a:gd name="connsiteY2" fmla="*/ 437011 h 548096"/>
                <a:gd name="connsiteX3" fmla="*/ 180919 w 976552"/>
                <a:gd name="connsiteY3" fmla="*/ 546548 h 548096"/>
                <a:gd name="connsiteX4" fmla="*/ 404757 w 976552"/>
                <a:gd name="connsiteY4" fmla="*/ 494161 h 548096"/>
                <a:gd name="connsiteX5" fmla="*/ 519057 w 976552"/>
                <a:gd name="connsiteY5" fmla="*/ 394148 h 548096"/>
                <a:gd name="connsiteX6" fmla="*/ 685744 w 976552"/>
                <a:gd name="connsiteY6" fmla="*/ 398911 h 548096"/>
                <a:gd name="connsiteX7" fmla="*/ 895294 w 976552"/>
                <a:gd name="connsiteY7" fmla="*/ 398911 h 548096"/>
                <a:gd name="connsiteX8" fmla="*/ 976257 w 976552"/>
                <a:gd name="connsiteY8" fmla="*/ 317948 h 548096"/>
                <a:gd name="connsiteX9" fmla="*/ 871482 w 976552"/>
                <a:gd name="connsiteY9" fmla="*/ 156023 h 548096"/>
                <a:gd name="connsiteX10" fmla="*/ 685744 w 976552"/>
                <a:gd name="connsiteY10" fmla="*/ 122686 h 548096"/>
                <a:gd name="connsiteX11" fmla="*/ 514294 w 976552"/>
                <a:gd name="connsiteY11" fmla="*/ 94111 h 548096"/>
                <a:gd name="connsiteX12" fmla="*/ 404757 w 976552"/>
                <a:gd name="connsiteY12" fmla="*/ 17911 h 548096"/>
                <a:gd name="connsiteX13" fmla="*/ 247594 w 976552"/>
                <a:gd name="connsiteY13" fmla="*/ 3623 h 548096"/>
                <a:gd name="connsiteX14" fmla="*/ 102338 w 976552"/>
                <a:gd name="connsiteY14" fmla="*/ 70299 h 548096"/>
                <a:gd name="connsiteX0" fmla="*/ 102338 w 976552"/>
                <a:gd name="connsiteY0" fmla="*/ 68793 h 546590"/>
                <a:gd name="connsiteX1" fmla="*/ 18994 w 976552"/>
                <a:gd name="connsiteY1" fmla="*/ 225955 h 546590"/>
                <a:gd name="connsiteX2" fmla="*/ 14232 w 976552"/>
                <a:gd name="connsiteY2" fmla="*/ 435505 h 546590"/>
                <a:gd name="connsiteX3" fmla="*/ 180919 w 976552"/>
                <a:gd name="connsiteY3" fmla="*/ 545042 h 546590"/>
                <a:gd name="connsiteX4" fmla="*/ 404757 w 976552"/>
                <a:gd name="connsiteY4" fmla="*/ 492655 h 546590"/>
                <a:gd name="connsiteX5" fmla="*/ 519057 w 976552"/>
                <a:gd name="connsiteY5" fmla="*/ 392642 h 546590"/>
                <a:gd name="connsiteX6" fmla="*/ 685744 w 976552"/>
                <a:gd name="connsiteY6" fmla="*/ 397405 h 546590"/>
                <a:gd name="connsiteX7" fmla="*/ 895294 w 976552"/>
                <a:gd name="connsiteY7" fmla="*/ 397405 h 546590"/>
                <a:gd name="connsiteX8" fmla="*/ 976257 w 976552"/>
                <a:gd name="connsiteY8" fmla="*/ 316442 h 546590"/>
                <a:gd name="connsiteX9" fmla="*/ 871482 w 976552"/>
                <a:gd name="connsiteY9" fmla="*/ 154517 h 546590"/>
                <a:gd name="connsiteX10" fmla="*/ 685744 w 976552"/>
                <a:gd name="connsiteY10" fmla="*/ 121180 h 546590"/>
                <a:gd name="connsiteX11" fmla="*/ 514294 w 976552"/>
                <a:gd name="connsiteY11" fmla="*/ 92605 h 546590"/>
                <a:gd name="connsiteX12" fmla="*/ 390469 w 976552"/>
                <a:gd name="connsiteY12" fmla="*/ 23548 h 546590"/>
                <a:gd name="connsiteX13" fmla="*/ 247594 w 976552"/>
                <a:gd name="connsiteY13" fmla="*/ 2117 h 546590"/>
                <a:gd name="connsiteX14" fmla="*/ 102338 w 976552"/>
                <a:gd name="connsiteY14" fmla="*/ 68793 h 546590"/>
                <a:gd name="connsiteX0" fmla="*/ 102338 w 976729"/>
                <a:gd name="connsiteY0" fmla="*/ 68793 h 546590"/>
                <a:gd name="connsiteX1" fmla="*/ 18994 w 976729"/>
                <a:gd name="connsiteY1" fmla="*/ 225955 h 546590"/>
                <a:gd name="connsiteX2" fmla="*/ 14232 w 976729"/>
                <a:gd name="connsiteY2" fmla="*/ 435505 h 546590"/>
                <a:gd name="connsiteX3" fmla="*/ 180919 w 976729"/>
                <a:gd name="connsiteY3" fmla="*/ 545042 h 546590"/>
                <a:gd name="connsiteX4" fmla="*/ 404757 w 976729"/>
                <a:gd name="connsiteY4" fmla="*/ 492655 h 546590"/>
                <a:gd name="connsiteX5" fmla="*/ 519057 w 976729"/>
                <a:gd name="connsiteY5" fmla="*/ 392642 h 546590"/>
                <a:gd name="connsiteX6" fmla="*/ 685744 w 976729"/>
                <a:gd name="connsiteY6" fmla="*/ 397405 h 546590"/>
                <a:gd name="connsiteX7" fmla="*/ 895294 w 976729"/>
                <a:gd name="connsiteY7" fmla="*/ 397405 h 546590"/>
                <a:gd name="connsiteX8" fmla="*/ 976257 w 976729"/>
                <a:gd name="connsiteY8" fmla="*/ 316442 h 546590"/>
                <a:gd name="connsiteX9" fmla="*/ 864338 w 976729"/>
                <a:gd name="connsiteY9" fmla="*/ 175949 h 546590"/>
                <a:gd name="connsiteX10" fmla="*/ 685744 w 976729"/>
                <a:gd name="connsiteY10" fmla="*/ 121180 h 546590"/>
                <a:gd name="connsiteX11" fmla="*/ 514294 w 976729"/>
                <a:gd name="connsiteY11" fmla="*/ 92605 h 546590"/>
                <a:gd name="connsiteX12" fmla="*/ 390469 w 976729"/>
                <a:gd name="connsiteY12" fmla="*/ 23548 h 546590"/>
                <a:gd name="connsiteX13" fmla="*/ 247594 w 976729"/>
                <a:gd name="connsiteY13" fmla="*/ 2117 h 546590"/>
                <a:gd name="connsiteX14" fmla="*/ 102338 w 976729"/>
                <a:gd name="connsiteY14" fmla="*/ 68793 h 546590"/>
                <a:gd name="connsiteX0" fmla="*/ 97505 w 971896"/>
                <a:gd name="connsiteY0" fmla="*/ 68793 h 546385"/>
                <a:gd name="connsiteX1" fmla="*/ 14161 w 971896"/>
                <a:gd name="connsiteY1" fmla="*/ 225955 h 546385"/>
                <a:gd name="connsiteX2" fmla="*/ 16543 w 971896"/>
                <a:gd name="connsiteY2" fmla="*/ 440268 h 546385"/>
                <a:gd name="connsiteX3" fmla="*/ 176086 w 971896"/>
                <a:gd name="connsiteY3" fmla="*/ 545042 h 546385"/>
                <a:gd name="connsiteX4" fmla="*/ 399924 w 971896"/>
                <a:gd name="connsiteY4" fmla="*/ 492655 h 546385"/>
                <a:gd name="connsiteX5" fmla="*/ 514224 w 971896"/>
                <a:gd name="connsiteY5" fmla="*/ 392642 h 546385"/>
                <a:gd name="connsiteX6" fmla="*/ 680911 w 971896"/>
                <a:gd name="connsiteY6" fmla="*/ 397405 h 546385"/>
                <a:gd name="connsiteX7" fmla="*/ 890461 w 971896"/>
                <a:gd name="connsiteY7" fmla="*/ 397405 h 546385"/>
                <a:gd name="connsiteX8" fmla="*/ 971424 w 971896"/>
                <a:gd name="connsiteY8" fmla="*/ 316442 h 546385"/>
                <a:gd name="connsiteX9" fmla="*/ 859505 w 971896"/>
                <a:gd name="connsiteY9" fmla="*/ 175949 h 546385"/>
                <a:gd name="connsiteX10" fmla="*/ 680911 w 971896"/>
                <a:gd name="connsiteY10" fmla="*/ 121180 h 546385"/>
                <a:gd name="connsiteX11" fmla="*/ 509461 w 971896"/>
                <a:gd name="connsiteY11" fmla="*/ 92605 h 546385"/>
                <a:gd name="connsiteX12" fmla="*/ 385636 w 971896"/>
                <a:gd name="connsiteY12" fmla="*/ 23548 h 546385"/>
                <a:gd name="connsiteX13" fmla="*/ 242761 w 971896"/>
                <a:gd name="connsiteY13" fmla="*/ 2117 h 546385"/>
                <a:gd name="connsiteX14" fmla="*/ 97505 w 971896"/>
                <a:gd name="connsiteY14" fmla="*/ 68793 h 546385"/>
                <a:gd name="connsiteX0" fmla="*/ 104418 w 978809"/>
                <a:gd name="connsiteY0" fmla="*/ 68793 h 546385"/>
                <a:gd name="connsiteX1" fmla="*/ 9168 w 978809"/>
                <a:gd name="connsiteY1" fmla="*/ 221193 h 546385"/>
                <a:gd name="connsiteX2" fmla="*/ 23456 w 978809"/>
                <a:gd name="connsiteY2" fmla="*/ 440268 h 546385"/>
                <a:gd name="connsiteX3" fmla="*/ 182999 w 978809"/>
                <a:gd name="connsiteY3" fmla="*/ 545042 h 546385"/>
                <a:gd name="connsiteX4" fmla="*/ 406837 w 978809"/>
                <a:gd name="connsiteY4" fmla="*/ 492655 h 546385"/>
                <a:gd name="connsiteX5" fmla="*/ 521137 w 978809"/>
                <a:gd name="connsiteY5" fmla="*/ 392642 h 546385"/>
                <a:gd name="connsiteX6" fmla="*/ 687824 w 978809"/>
                <a:gd name="connsiteY6" fmla="*/ 397405 h 546385"/>
                <a:gd name="connsiteX7" fmla="*/ 897374 w 978809"/>
                <a:gd name="connsiteY7" fmla="*/ 397405 h 546385"/>
                <a:gd name="connsiteX8" fmla="*/ 978337 w 978809"/>
                <a:gd name="connsiteY8" fmla="*/ 316442 h 546385"/>
                <a:gd name="connsiteX9" fmla="*/ 866418 w 978809"/>
                <a:gd name="connsiteY9" fmla="*/ 175949 h 546385"/>
                <a:gd name="connsiteX10" fmla="*/ 687824 w 978809"/>
                <a:gd name="connsiteY10" fmla="*/ 121180 h 546385"/>
                <a:gd name="connsiteX11" fmla="*/ 516374 w 978809"/>
                <a:gd name="connsiteY11" fmla="*/ 92605 h 546385"/>
                <a:gd name="connsiteX12" fmla="*/ 392549 w 978809"/>
                <a:gd name="connsiteY12" fmla="*/ 23548 h 546385"/>
                <a:gd name="connsiteX13" fmla="*/ 249674 w 978809"/>
                <a:gd name="connsiteY13" fmla="*/ 2117 h 546385"/>
                <a:gd name="connsiteX14" fmla="*/ 104418 w 978809"/>
                <a:gd name="connsiteY14" fmla="*/ 68793 h 546385"/>
                <a:gd name="connsiteX0" fmla="*/ 104418 w 978809"/>
                <a:gd name="connsiteY0" fmla="*/ 68793 h 546568"/>
                <a:gd name="connsiteX1" fmla="*/ 9168 w 978809"/>
                <a:gd name="connsiteY1" fmla="*/ 221193 h 546568"/>
                <a:gd name="connsiteX2" fmla="*/ 23456 w 978809"/>
                <a:gd name="connsiteY2" fmla="*/ 440268 h 546568"/>
                <a:gd name="connsiteX3" fmla="*/ 182999 w 978809"/>
                <a:gd name="connsiteY3" fmla="*/ 545042 h 546568"/>
                <a:gd name="connsiteX4" fmla="*/ 387787 w 978809"/>
                <a:gd name="connsiteY4" fmla="*/ 495036 h 546568"/>
                <a:gd name="connsiteX5" fmla="*/ 521137 w 978809"/>
                <a:gd name="connsiteY5" fmla="*/ 392642 h 546568"/>
                <a:gd name="connsiteX6" fmla="*/ 687824 w 978809"/>
                <a:gd name="connsiteY6" fmla="*/ 397405 h 546568"/>
                <a:gd name="connsiteX7" fmla="*/ 897374 w 978809"/>
                <a:gd name="connsiteY7" fmla="*/ 397405 h 546568"/>
                <a:gd name="connsiteX8" fmla="*/ 978337 w 978809"/>
                <a:gd name="connsiteY8" fmla="*/ 316442 h 546568"/>
                <a:gd name="connsiteX9" fmla="*/ 866418 w 978809"/>
                <a:gd name="connsiteY9" fmla="*/ 175949 h 546568"/>
                <a:gd name="connsiteX10" fmla="*/ 687824 w 978809"/>
                <a:gd name="connsiteY10" fmla="*/ 121180 h 546568"/>
                <a:gd name="connsiteX11" fmla="*/ 516374 w 978809"/>
                <a:gd name="connsiteY11" fmla="*/ 92605 h 546568"/>
                <a:gd name="connsiteX12" fmla="*/ 392549 w 978809"/>
                <a:gd name="connsiteY12" fmla="*/ 23548 h 546568"/>
                <a:gd name="connsiteX13" fmla="*/ 249674 w 978809"/>
                <a:gd name="connsiteY13" fmla="*/ 2117 h 546568"/>
                <a:gd name="connsiteX14" fmla="*/ 104418 w 978809"/>
                <a:gd name="connsiteY14" fmla="*/ 68793 h 546568"/>
                <a:gd name="connsiteX0" fmla="*/ 101601 w 975992"/>
                <a:gd name="connsiteY0" fmla="*/ 68793 h 546898"/>
                <a:gd name="connsiteX1" fmla="*/ 6351 w 975992"/>
                <a:gd name="connsiteY1" fmla="*/ 221193 h 546898"/>
                <a:gd name="connsiteX2" fmla="*/ 27783 w 975992"/>
                <a:gd name="connsiteY2" fmla="*/ 433124 h 546898"/>
                <a:gd name="connsiteX3" fmla="*/ 180182 w 975992"/>
                <a:gd name="connsiteY3" fmla="*/ 545042 h 546898"/>
                <a:gd name="connsiteX4" fmla="*/ 384970 w 975992"/>
                <a:gd name="connsiteY4" fmla="*/ 495036 h 546898"/>
                <a:gd name="connsiteX5" fmla="*/ 518320 w 975992"/>
                <a:gd name="connsiteY5" fmla="*/ 392642 h 546898"/>
                <a:gd name="connsiteX6" fmla="*/ 685007 w 975992"/>
                <a:gd name="connsiteY6" fmla="*/ 397405 h 546898"/>
                <a:gd name="connsiteX7" fmla="*/ 894557 w 975992"/>
                <a:gd name="connsiteY7" fmla="*/ 397405 h 546898"/>
                <a:gd name="connsiteX8" fmla="*/ 975520 w 975992"/>
                <a:gd name="connsiteY8" fmla="*/ 316442 h 546898"/>
                <a:gd name="connsiteX9" fmla="*/ 863601 w 975992"/>
                <a:gd name="connsiteY9" fmla="*/ 175949 h 546898"/>
                <a:gd name="connsiteX10" fmla="*/ 685007 w 975992"/>
                <a:gd name="connsiteY10" fmla="*/ 121180 h 546898"/>
                <a:gd name="connsiteX11" fmla="*/ 513557 w 975992"/>
                <a:gd name="connsiteY11" fmla="*/ 92605 h 546898"/>
                <a:gd name="connsiteX12" fmla="*/ 389732 w 975992"/>
                <a:gd name="connsiteY12" fmla="*/ 23548 h 546898"/>
                <a:gd name="connsiteX13" fmla="*/ 246857 w 975992"/>
                <a:gd name="connsiteY13" fmla="*/ 2117 h 546898"/>
                <a:gd name="connsiteX14" fmla="*/ 101601 w 975992"/>
                <a:gd name="connsiteY14" fmla="*/ 68793 h 546898"/>
                <a:gd name="connsiteX0" fmla="*/ 101601 w 976201"/>
                <a:gd name="connsiteY0" fmla="*/ 68793 h 546898"/>
                <a:gd name="connsiteX1" fmla="*/ 6351 w 976201"/>
                <a:gd name="connsiteY1" fmla="*/ 221193 h 546898"/>
                <a:gd name="connsiteX2" fmla="*/ 27783 w 976201"/>
                <a:gd name="connsiteY2" fmla="*/ 433124 h 546898"/>
                <a:gd name="connsiteX3" fmla="*/ 180182 w 976201"/>
                <a:gd name="connsiteY3" fmla="*/ 545042 h 546898"/>
                <a:gd name="connsiteX4" fmla="*/ 384970 w 976201"/>
                <a:gd name="connsiteY4" fmla="*/ 495036 h 546898"/>
                <a:gd name="connsiteX5" fmla="*/ 518320 w 976201"/>
                <a:gd name="connsiteY5" fmla="*/ 392642 h 546898"/>
                <a:gd name="connsiteX6" fmla="*/ 685007 w 976201"/>
                <a:gd name="connsiteY6" fmla="*/ 397405 h 546898"/>
                <a:gd name="connsiteX7" fmla="*/ 894557 w 976201"/>
                <a:gd name="connsiteY7" fmla="*/ 397405 h 546898"/>
                <a:gd name="connsiteX8" fmla="*/ 975520 w 976201"/>
                <a:gd name="connsiteY8" fmla="*/ 316442 h 546898"/>
                <a:gd name="connsiteX9" fmla="*/ 856457 w 976201"/>
                <a:gd name="connsiteY9" fmla="*/ 180711 h 546898"/>
                <a:gd name="connsiteX10" fmla="*/ 685007 w 976201"/>
                <a:gd name="connsiteY10" fmla="*/ 121180 h 546898"/>
                <a:gd name="connsiteX11" fmla="*/ 513557 w 976201"/>
                <a:gd name="connsiteY11" fmla="*/ 92605 h 546898"/>
                <a:gd name="connsiteX12" fmla="*/ 389732 w 976201"/>
                <a:gd name="connsiteY12" fmla="*/ 23548 h 546898"/>
                <a:gd name="connsiteX13" fmla="*/ 246857 w 976201"/>
                <a:gd name="connsiteY13" fmla="*/ 2117 h 546898"/>
                <a:gd name="connsiteX14" fmla="*/ 101601 w 976201"/>
                <a:gd name="connsiteY14" fmla="*/ 68793 h 546898"/>
                <a:gd name="connsiteX0" fmla="*/ 101601 w 976201"/>
                <a:gd name="connsiteY0" fmla="*/ 68793 h 548644"/>
                <a:gd name="connsiteX1" fmla="*/ 6351 w 976201"/>
                <a:gd name="connsiteY1" fmla="*/ 221193 h 548644"/>
                <a:gd name="connsiteX2" fmla="*/ 27783 w 976201"/>
                <a:gd name="connsiteY2" fmla="*/ 433124 h 548644"/>
                <a:gd name="connsiteX3" fmla="*/ 180182 w 976201"/>
                <a:gd name="connsiteY3" fmla="*/ 545042 h 548644"/>
                <a:gd name="connsiteX4" fmla="*/ 361157 w 976201"/>
                <a:gd name="connsiteY4" fmla="*/ 509323 h 548644"/>
                <a:gd name="connsiteX5" fmla="*/ 518320 w 976201"/>
                <a:gd name="connsiteY5" fmla="*/ 392642 h 548644"/>
                <a:gd name="connsiteX6" fmla="*/ 685007 w 976201"/>
                <a:gd name="connsiteY6" fmla="*/ 397405 h 548644"/>
                <a:gd name="connsiteX7" fmla="*/ 894557 w 976201"/>
                <a:gd name="connsiteY7" fmla="*/ 397405 h 548644"/>
                <a:gd name="connsiteX8" fmla="*/ 975520 w 976201"/>
                <a:gd name="connsiteY8" fmla="*/ 316442 h 548644"/>
                <a:gd name="connsiteX9" fmla="*/ 856457 w 976201"/>
                <a:gd name="connsiteY9" fmla="*/ 180711 h 548644"/>
                <a:gd name="connsiteX10" fmla="*/ 685007 w 976201"/>
                <a:gd name="connsiteY10" fmla="*/ 121180 h 548644"/>
                <a:gd name="connsiteX11" fmla="*/ 513557 w 976201"/>
                <a:gd name="connsiteY11" fmla="*/ 92605 h 548644"/>
                <a:gd name="connsiteX12" fmla="*/ 389732 w 976201"/>
                <a:gd name="connsiteY12" fmla="*/ 23548 h 548644"/>
                <a:gd name="connsiteX13" fmla="*/ 246857 w 976201"/>
                <a:gd name="connsiteY13" fmla="*/ 2117 h 548644"/>
                <a:gd name="connsiteX14" fmla="*/ 101601 w 976201"/>
                <a:gd name="connsiteY14" fmla="*/ 68793 h 54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6201" h="548644">
                  <a:moveTo>
                    <a:pt x="101601" y="68793"/>
                  </a:moveTo>
                  <a:cubicBezTo>
                    <a:pt x="61517" y="105306"/>
                    <a:pt x="18654" y="160471"/>
                    <a:pt x="6351" y="221193"/>
                  </a:cubicBezTo>
                  <a:cubicBezTo>
                    <a:pt x="-5952" y="281915"/>
                    <a:pt x="-1189" y="379149"/>
                    <a:pt x="27783" y="433124"/>
                  </a:cubicBezTo>
                  <a:cubicBezTo>
                    <a:pt x="56755" y="487099"/>
                    <a:pt x="124620" y="532342"/>
                    <a:pt x="180182" y="545042"/>
                  </a:cubicBezTo>
                  <a:cubicBezTo>
                    <a:pt x="235744" y="557742"/>
                    <a:pt x="304801" y="534723"/>
                    <a:pt x="361157" y="509323"/>
                  </a:cubicBezTo>
                  <a:cubicBezTo>
                    <a:pt x="417513" y="483923"/>
                    <a:pt x="464345" y="411295"/>
                    <a:pt x="518320" y="392642"/>
                  </a:cubicBezTo>
                  <a:cubicBezTo>
                    <a:pt x="572295" y="373989"/>
                    <a:pt x="622301" y="396611"/>
                    <a:pt x="685007" y="397405"/>
                  </a:cubicBezTo>
                  <a:cubicBezTo>
                    <a:pt x="747713" y="398199"/>
                    <a:pt x="846138" y="410899"/>
                    <a:pt x="894557" y="397405"/>
                  </a:cubicBezTo>
                  <a:cubicBezTo>
                    <a:pt x="942976" y="383911"/>
                    <a:pt x="981870" y="352558"/>
                    <a:pt x="975520" y="316442"/>
                  </a:cubicBezTo>
                  <a:cubicBezTo>
                    <a:pt x="969170" y="280326"/>
                    <a:pt x="904876" y="213255"/>
                    <a:pt x="856457" y="180711"/>
                  </a:cubicBezTo>
                  <a:cubicBezTo>
                    <a:pt x="808038" y="148167"/>
                    <a:pt x="742157" y="135864"/>
                    <a:pt x="685007" y="121180"/>
                  </a:cubicBezTo>
                  <a:cubicBezTo>
                    <a:pt x="627857" y="106496"/>
                    <a:pt x="562770" y="108877"/>
                    <a:pt x="513557" y="92605"/>
                  </a:cubicBezTo>
                  <a:cubicBezTo>
                    <a:pt x="464345" y="76333"/>
                    <a:pt x="434182" y="38629"/>
                    <a:pt x="389732" y="23548"/>
                  </a:cubicBezTo>
                  <a:cubicBezTo>
                    <a:pt x="345282" y="8467"/>
                    <a:pt x="294879" y="-5424"/>
                    <a:pt x="246857" y="2117"/>
                  </a:cubicBezTo>
                  <a:cubicBezTo>
                    <a:pt x="198835" y="9658"/>
                    <a:pt x="141685" y="32280"/>
                    <a:pt x="101601" y="68793"/>
                  </a:cubicBezTo>
                  <a:close/>
                </a:path>
              </a:pathLst>
            </a:cu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5" name="组合 164"/>
          <p:cNvGrpSpPr>
            <a:grpSpLocks noChangeAspect="1"/>
          </p:cNvGrpSpPr>
          <p:nvPr/>
        </p:nvGrpSpPr>
        <p:grpSpPr>
          <a:xfrm rot="20257278">
            <a:off x="5420782" y="4008058"/>
            <a:ext cx="144000" cy="252558"/>
            <a:chOff x="8925719" y="3636433"/>
            <a:chExt cx="1205432" cy="211418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66" name="任意多边形 165"/>
            <p:cNvSpPr>
              <a:spLocks noChangeAspect="1"/>
            </p:cNvSpPr>
            <p:nvPr/>
          </p:nvSpPr>
          <p:spPr>
            <a:xfrm rot="-900000">
              <a:off x="9771151" y="3849268"/>
              <a:ext cx="360000" cy="1721794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7" name="任意多边形 166"/>
            <p:cNvSpPr>
              <a:spLocks noChangeAspect="1"/>
            </p:cNvSpPr>
            <p:nvPr/>
          </p:nvSpPr>
          <p:spPr>
            <a:xfrm rot="-900000">
              <a:off x="9454293" y="3959363"/>
              <a:ext cx="360000" cy="1721794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8" name="任意多边形 167"/>
            <p:cNvSpPr>
              <a:spLocks noChangeAspect="1"/>
            </p:cNvSpPr>
            <p:nvPr/>
          </p:nvSpPr>
          <p:spPr>
            <a:xfrm rot="-900000">
              <a:off x="9130049" y="4028827"/>
              <a:ext cx="360000" cy="1721794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9" name="任意多边形 168"/>
            <p:cNvSpPr/>
            <p:nvPr/>
          </p:nvSpPr>
          <p:spPr>
            <a:xfrm>
              <a:off x="8925719" y="3636433"/>
              <a:ext cx="976201" cy="548644"/>
            </a:xfrm>
            <a:custGeom>
              <a:avLst/>
              <a:gdLst>
                <a:gd name="connsiteX0" fmla="*/ 164857 w 979540"/>
                <a:gd name="connsiteY0" fmla="*/ 54631 h 546716"/>
                <a:gd name="connsiteX1" fmla="*/ 21982 w 979540"/>
                <a:gd name="connsiteY1" fmla="*/ 226081 h 546716"/>
                <a:gd name="connsiteX2" fmla="*/ 17220 w 979540"/>
                <a:gd name="connsiteY2" fmla="*/ 435631 h 546716"/>
                <a:gd name="connsiteX3" fmla="*/ 183907 w 979540"/>
                <a:gd name="connsiteY3" fmla="*/ 545168 h 546716"/>
                <a:gd name="connsiteX4" fmla="*/ 407745 w 979540"/>
                <a:gd name="connsiteY4" fmla="*/ 492781 h 546716"/>
                <a:gd name="connsiteX5" fmla="*/ 522045 w 979540"/>
                <a:gd name="connsiteY5" fmla="*/ 392768 h 546716"/>
                <a:gd name="connsiteX6" fmla="*/ 688732 w 979540"/>
                <a:gd name="connsiteY6" fmla="*/ 397531 h 546716"/>
                <a:gd name="connsiteX7" fmla="*/ 898282 w 979540"/>
                <a:gd name="connsiteY7" fmla="*/ 397531 h 546716"/>
                <a:gd name="connsiteX8" fmla="*/ 979245 w 979540"/>
                <a:gd name="connsiteY8" fmla="*/ 316568 h 546716"/>
                <a:gd name="connsiteX9" fmla="*/ 874470 w 979540"/>
                <a:gd name="connsiteY9" fmla="*/ 154643 h 546716"/>
                <a:gd name="connsiteX10" fmla="*/ 688732 w 979540"/>
                <a:gd name="connsiteY10" fmla="*/ 121306 h 546716"/>
                <a:gd name="connsiteX11" fmla="*/ 517282 w 979540"/>
                <a:gd name="connsiteY11" fmla="*/ 92731 h 546716"/>
                <a:gd name="connsiteX12" fmla="*/ 407745 w 979540"/>
                <a:gd name="connsiteY12" fmla="*/ 16531 h 546716"/>
                <a:gd name="connsiteX13" fmla="*/ 250582 w 979540"/>
                <a:gd name="connsiteY13" fmla="*/ 2243 h 546716"/>
                <a:gd name="connsiteX14" fmla="*/ 164857 w 979540"/>
                <a:gd name="connsiteY14" fmla="*/ 54631 h 546716"/>
                <a:gd name="connsiteX0" fmla="*/ 102338 w 976552"/>
                <a:gd name="connsiteY0" fmla="*/ 70299 h 548096"/>
                <a:gd name="connsiteX1" fmla="*/ 18994 w 976552"/>
                <a:gd name="connsiteY1" fmla="*/ 227461 h 548096"/>
                <a:gd name="connsiteX2" fmla="*/ 14232 w 976552"/>
                <a:gd name="connsiteY2" fmla="*/ 437011 h 548096"/>
                <a:gd name="connsiteX3" fmla="*/ 180919 w 976552"/>
                <a:gd name="connsiteY3" fmla="*/ 546548 h 548096"/>
                <a:gd name="connsiteX4" fmla="*/ 404757 w 976552"/>
                <a:gd name="connsiteY4" fmla="*/ 494161 h 548096"/>
                <a:gd name="connsiteX5" fmla="*/ 519057 w 976552"/>
                <a:gd name="connsiteY5" fmla="*/ 394148 h 548096"/>
                <a:gd name="connsiteX6" fmla="*/ 685744 w 976552"/>
                <a:gd name="connsiteY6" fmla="*/ 398911 h 548096"/>
                <a:gd name="connsiteX7" fmla="*/ 895294 w 976552"/>
                <a:gd name="connsiteY7" fmla="*/ 398911 h 548096"/>
                <a:gd name="connsiteX8" fmla="*/ 976257 w 976552"/>
                <a:gd name="connsiteY8" fmla="*/ 317948 h 548096"/>
                <a:gd name="connsiteX9" fmla="*/ 871482 w 976552"/>
                <a:gd name="connsiteY9" fmla="*/ 156023 h 548096"/>
                <a:gd name="connsiteX10" fmla="*/ 685744 w 976552"/>
                <a:gd name="connsiteY10" fmla="*/ 122686 h 548096"/>
                <a:gd name="connsiteX11" fmla="*/ 514294 w 976552"/>
                <a:gd name="connsiteY11" fmla="*/ 94111 h 548096"/>
                <a:gd name="connsiteX12" fmla="*/ 404757 w 976552"/>
                <a:gd name="connsiteY12" fmla="*/ 17911 h 548096"/>
                <a:gd name="connsiteX13" fmla="*/ 247594 w 976552"/>
                <a:gd name="connsiteY13" fmla="*/ 3623 h 548096"/>
                <a:gd name="connsiteX14" fmla="*/ 102338 w 976552"/>
                <a:gd name="connsiteY14" fmla="*/ 70299 h 548096"/>
                <a:gd name="connsiteX0" fmla="*/ 102338 w 976552"/>
                <a:gd name="connsiteY0" fmla="*/ 68793 h 546590"/>
                <a:gd name="connsiteX1" fmla="*/ 18994 w 976552"/>
                <a:gd name="connsiteY1" fmla="*/ 225955 h 546590"/>
                <a:gd name="connsiteX2" fmla="*/ 14232 w 976552"/>
                <a:gd name="connsiteY2" fmla="*/ 435505 h 546590"/>
                <a:gd name="connsiteX3" fmla="*/ 180919 w 976552"/>
                <a:gd name="connsiteY3" fmla="*/ 545042 h 546590"/>
                <a:gd name="connsiteX4" fmla="*/ 404757 w 976552"/>
                <a:gd name="connsiteY4" fmla="*/ 492655 h 546590"/>
                <a:gd name="connsiteX5" fmla="*/ 519057 w 976552"/>
                <a:gd name="connsiteY5" fmla="*/ 392642 h 546590"/>
                <a:gd name="connsiteX6" fmla="*/ 685744 w 976552"/>
                <a:gd name="connsiteY6" fmla="*/ 397405 h 546590"/>
                <a:gd name="connsiteX7" fmla="*/ 895294 w 976552"/>
                <a:gd name="connsiteY7" fmla="*/ 397405 h 546590"/>
                <a:gd name="connsiteX8" fmla="*/ 976257 w 976552"/>
                <a:gd name="connsiteY8" fmla="*/ 316442 h 546590"/>
                <a:gd name="connsiteX9" fmla="*/ 871482 w 976552"/>
                <a:gd name="connsiteY9" fmla="*/ 154517 h 546590"/>
                <a:gd name="connsiteX10" fmla="*/ 685744 w 976552"/>
                <a:gd name="connsiteY10" fmla="*/ 121180 h 546590"/>
                <a:gd name="connsiteX11" fmla="*/ 514294 w 976552"/>
                <a:gd name="connsiteY11" fmla="*/ 92605 h 546590"/>
                <a:gd name="connsiteX12" fmla="*/ 390469 w 976552"/>
                <a:gd name="connsiteY12" fmla="*/ 23548 h 546590"/>
                <a:gd name="connsiteX13" fmla="*/ 247594 w 976552"/>
                <a:gd name="connsiteY13" fmla="*/ 2117 h 546590"/>
                <a:gd name="connsiteX14" fmla="*/ 102338 w 976552"/>
                <a:gd name="connsiteY14" fmla="*/ 68793 h 546590"/>
                <a:gd name="connsiteX0" fmla="*/ 102338 w 976729"/>
                <a:gd name="connsiteY0" fmla="*/ 68793 h 546590"/>
                <a:gd name="connsiteX1" fmla="*/ 18994 w 976729"/>
                <a:gd name="connsiteY1" fmla="*/ 225955 h 546590"/>
                <a:gd name="connsiteX2" fmla="*/ 14232 w 976729"/>
                <a:gd name="connsiteY2" fmla="*/ 435505 h 546590"/>
                <a:gd name="connsiteX3" fmla="*/ 180919 w 976729"/>
                <a:gd name="connsiteY3" fmla="*/ 545042 h 546590"/>
                <a:gd name="connsiteX4" fmla="*/ 404757 w 976729"/>
                <a:gd name="connsiteY4" fmla="*/ 492655 h 546590"/>
                <a:gd name="connsiteX5" fmla="*/ 519057 w 976729"/>
                <a:gd name="connsiteY5" fmla="*/ 392642 h 546590"/>
                <a:gd name="connsiteX6" fmla="*/ 685744 w 976729"/>
                <a:gd name="connsiteY6" fmla="*/ 397405 h 546590"/>
                <a:gd name="connsiteX7" fmla="*/ 895294 w 976729"/>
                <a:gd name="connsiteY7" fmla="*/ 397405 h 546590"/>
                <a:gd name="connsiteX8" fmla="*/ 976257 w 976729"/>
                <a:gd name="connsiteY8" fmla="*/ 316442 h 546590"/>
                <a:gd name="connsiteX9" fmla="*/ 864338 w 976729"/>
                <a:gd name="connsiteY9" fmla="*/ 175949 h 546590"/>
                <a:gd name="connsiteX10" fmla="*/ 685744 w 976729"/>
                <a:gd name="connsiteY10" fmla="*/ 121180 h 546590"/>
                <a:gd name="connsiteX11" fmla="*/ 514294 w 976729"/>
                <a:gd name="connsiteY11" fmla="*/ 92605 h 546590"/>
                <a:gd name="connsiteX12" fmla="*/ 390469 w 976729"/>
                <a:gd name="connsiteY12" fmla="*/ 23548 h 546590"/>
                <a:gd name="connsiteX13" fmla="*/ 247594 w 976729"/>
                <a:gd name="connsiteY13" fmla="*/ 2117 h 546590"/>
                <a:gd name="connsiteX14" fmla="*/ 102338 w 976729"/>
                <a:gd name="connsiteY14" fmla="*/ 68793 h 546590"/>
                <a:gd name="connsiteX0" fmla="*/ 97505 w 971896"/>
                <a:gd name="connsiteY0" fmla="*/ 68793 h 546385"/>
                <a:gd name="connsiteX1" fmla="*/ 14161 w 971896"/>
                <a:gd name="connsiteY1" fmla="*/ 225955 h 546385"/>
                <a:gd name="connsiteX2" fmla="*/ 16543 w 971896"/>
                <a:gd name="connsiteY2" fmla="*/ 440268 h 546385"/>
                <a:gd name="connsiteX3" fmla="*/ 176086 w 971896"/>
                <a:gd name="connsiteY3" fmla="*/ 545042 h 546385"/>
                <a:gd name="connsiteX4" fmla="*/ 399924 w 971896"/>
                <a:gd name="connsiteY4" fmla="*/ 492655 h 546385"/>
                <a:gd name="connsiteX5" fmla="*/ 514224 w 971896"/>
                <a:gd name="connsiteY5" fmla="*/ 392642 h 546385"/>
                <a:gd name="connsiteX6" fmla="*/ 680911 w 971896"/>
                <a:gd name="connsiteY6" fmla="*/ 397405 h 546385"/>
                <a:gd name="connsiteX7" fmla="*/ 890461 w 971896"/>
                <a:gd name="connsiteY7" fmla="*/ 397405 h 546385"/>
                <a:gd name="connsiteX8" fmla="*/ 971424 w 971896"/>
                <a:gd name="connsiteY8" fmla="*/ 316442 h 546385"/>
                <a:gd name="connsiteX9" fmla="*/ 859505 w 971896"/>
                <a:gd name="connsiteY9" fmla="*/ 175949 h 546385"/>
                <a:gd name="connsiteX10" fmla="*/ 680911 w 971896"/>
                <a:gd name="connsiteY10" fmla="*/ 121180 h 546385"/>
                <a:gd name="connsiteX11" fmla="*/ 509461 w 971896"/>
                <a:gd name="connsiteY11" fmla="*/ 92605 h 546385"/>
                <a:gd name="connsiteX12" fmla="*/ 385636 w 971896"/>
                <a:gd name="connsiteY12" fmla="*/ 23548 h 546385"/>
                <a:gd name="connsiteX13" fmla="*/ 242761 w 971896"/>
                <a:gd name="connsiteY13" fmla="*/ 2117 h 546385"/>
                <a:gd name="connsiteX14" fmla="*/ 97505 w 971896"/>
                <a:gd name="connsiteY14" fmla="*/ 68793 h 546385"/>
                <a:gd name="connsiteX0" fmla="*/ 104418 w 978809"/>
                <a:gd name="connsiteY0" fmla="*/ 68793 h 546385"/>
                <a:gd name="connsiteX1" fmla="*/ 9168 w 978809"/>
                <a:gd name="connsiteY1" fmla="*/ 221193 h 546385"/>
                <a:gd name="connsiteX2" fmla="*/ 23456 w 978809"/>
                <a:gd name="connsiteY2" fmla="*/ 440268 h 546385"/>
                <a:gd name="connsiteX3" fmla="*/ 182999 w 978809"/>
                <a:gd name="connsiteY3" fmla="*/ 545042 h 546385"/>
                <a:gd name="connsiteX4" fmla="*/ 406837 w 978809"/>
                <a:gd name="connsiteY4" fmla="*/ 492655 h 546385"/>
                <a:gd name="connsiteX5" fmla="*/ 521137 w 978809"/>
                <a:gd name="connsiteY5" fmla="*/ 392642 h 546385"/>
                <a:gd name="connsiteX6" fmla="*/ 687824 w 978809"/>
                <a:gd name="connsiteY6" fmla="*/ 397405 h 546385"/>
                <a:gd name="connsiteX7" fmla="*/ 897374 w 978809"/>
                <a:gd name="connsiteY7" fmla="*/ 397405 h 546385"/>
                <a:gd name="connsiteX8" fmla="*/ 978337 w 978809"/>
                <a:gd name="connsiteY8" fmla="*/ 316442 h 546385"/>
                <a:gd name="connsiteX9" fmla="*/ 866418 w 978809"/>
                <a:gd name="connsiteY9" fmla="*/ 175949 h 546385"/>
                <a:gd name="connsiteX10" fmla="*/ 687824 w 978809"/>
                <a:gd name="connsiteY10" fmla="*/ 121180 h 546385"/>
                <a:gd name="connsiteX11" fmla="*/ 516374 w 978809"/>
                <a:gd name="connsiteY11" fmla="*/ 92605 h 546385"/>
                <a:gd name="connsiteX12" fmla="*/ 392549 w 978809"/>
                <a:gd name="connsiteY12" fmla="*/ 23548 h 546385"/>
                <a:gd name="connsiteX13" fmla="*/ 249674 w 978809"/>
                <a:gd name="connsiteY13" fmla="*/ 2117 h 546385"/>
                <a:gd name="connsiteX14" fmla="*/ 104418 w 978809"/>
                <a:gd name="connsiteY14" fmla="*/ 68793 h 546385"/>
                <a:gd name="connsiteX0" fmla="*/ 104418 w 978809"/>
                <a:gd name="connsiteY0" fmla="*/ 68793 h 546568"/>
                <a:gd name="connsiteX1" fmla="*/ 9168 w 978809"/>
                <a:gd name="connsiteY1" fmla="*/ 221193 h 546568"/>
                <a:gd name="connsiteX2" fmla="*/ 23456 w 978809"/>
                <a:gd name="connsiteY2" fmla="*/ 440268 h 546568"/>
                <a:gd name="connsiteX3" fmla="*/ 182999 w 978809"/>
                <a:gd name="connsiteY3" fmla="*/ 545042 h 546568"/>
                <a:gd name="connsiteX4" fmla="*/ 387787 w 978809"/>
                <a:gd name="connsiteY4" fmla="*/ 495036 h 546568"/>
                <a:gd name="connsiteX5" fmla="*/ 521137 w 978809"/>
                <a:gd name="connsiteY5" fmla="*/ 392642 h 546568"/>
                <a:gd name="connsiteX6" fmla="*/ 687824 w 978809"/>
                <a:gd name="connsiteY6" fmla="*/ 397405 h 546568"/>
                <a:gd name="connsiteX7" fmla="*/ 897374 w 978809"/>
                <a:gd name="connsiteY7" fmla="*/ 397405 h 546568"/>
                <a:gd name="connsiteX8" fmla="*/ 978337 w 978809"/>
                <a:gd name="connsiteY8" fmla="*/ 316442 h 546568"/>
                <a:gd name="connsiteX9" fmla="*/ 866418 w 978809"/>
                <a:gd name="connsiteY9" fmla="*/ 175949 h 546568"/>
                <a:gd name="connsiteX10" fmla="*/ 687824 w 978809"/>
                <a:gd name="connsiteY10" fmla="*/ 121180 h 546568"/>
                <a:gd name="connsiteX11" fmla="*/ 516374 w 978809"/>
                <a:gd name="connsiteY11" fmla="*/ 92605 h 546568"/>
                <a:gd name="connsiteX12" fmla="*/ 392549 w 978809"/>
                <a:gd name="connsiteY12" fmla="*/ 23548 h 546568"/>
                <a:gd name="connsiteX13" fmla="*/ 249674 w 978809"/>
                <a:gd name="connsiteY13" fmla="*/ 2117 h 546568"/>
                <a:gd name="connsiteX14" fmla="*/ 104418 w 978809"/>
                <a:gd name="connsiteY14" fmla="*/ 68793 h 546568"/>
                <a:gd name="connsiteX0" fmla="*/ 101601 w 975992"/>
                <a:gd name="connsiteY0" fmla="*/ 68793 h 546898"/>
                <a:gd name="connsiteX1" fmla="*/ 6351 w 975992"/>
                <a:gd name="connsiteY1" fmla="*/ 221193 h 546898"/>
                <a:gd name="connsiteX2" fmla="*/ 27783 w 975992"/>
                <a:gd name="connsiteY2" fmla="*/ 433124 h 546898"/>
                <a:gd name="connsiteX3" fmla="*/ 180182 w 975992"/>
                <a:gd name="connsiteY3" fmla="*/ 545042 h 546898"/>
                <a:gd name="connsiteX4" fmla="*/ 384970 w 975992"/>
                <a:gd name="connsiteY4" fmla="*/ 495036 h 546898"/>
                <a:gd name="connsiteX5" fmla="*/ 518320 w 975992"/>
                <a:gd name="connsiteY5" fmla="*/ 392642 h 546898"/>
                <a:gd name="connsiteX6" fmla="*/ 685007 w 975992"/>
                <a:gd name="connsiteY6" fmla="*/ 397405 h 546898"/>
                <a:gd name="connsiteX7" fmla="*/ 894557 w 975992"/>
                <a:gd name="connsiteY7" fmla="*/ 397405 h 546898"/>
                <a:gd name="connsiteX8" fmla="*/ 975520 w 975992"/>
                <a:gd name="connsiteY8" fmla="*/ 316442 h 546898"/>
                <a:gd name="connsiteX9" fmla="*/ 863601 w 975992"/>
                <a:gd name="connsiteY9" fmla="*/ 175949 h 546898"/>
                <a:gd name="connsiteX10" fmla="*/ 685007 w 975992"/>
                <a:gd name="connsiteY10" fmla="*/ 121180 h 546898"/>
                <a:gd name="connsiteX11" fmla="*/ 513557 w 975992"/>
                <a:gd name="connsiteY11" fmla="*/ 92605 h 546898"/>
                <a:gd name="connsiteX12" fmla="*/ 389732 w 975992"/>
                <a:gd name="connsiteY12" fmla="*/ 23548 h 546898"/>
                <a:gd name="connsiteX13" fmla="*/ 246857 w 975992"/>
                <a:gd name="connsiteY13" fmla="*/ 2117 h 546898"/>
                <a:gd name="connsiteX14" fmla="*/ 101601 w 975992"/>
                <a:gd name="connsiteY14" fmla="*/ 68793 h 546898"/>
                <a:gd name="connsiteX0" fmla="*/ 101601 w 976201"/>
                <a:gd name="connsiteY0" fmla="*/ 68793 h 546898"/>
                <a:gd name="connsiteX1" fmla="*/ 6351 w 976201"/>
                <a:gd name="connsiteY1" fmla="*/ 221193 h 546898"/>
                <a:gd name="connsiteX2" fmla="*/ 27783 w 976201"/>
                <a:gd name="connsiteY2" fmla="*/ 433124 h 546898"/>
                <a:gd name="connsiteX3" fmla="*/ 180182 w 976201"/>
                <a:gd name="connsiteY3" fmla="*/ 545042 h 546898"/>
                <a:gd name="connsiteX4" fmla="*/ 384970 w 976201"/>
                <a:gd name="connsiteY4" fmla="*/ 495036 h 546898"/>
                <a:gd name="connsiteX5" fmla="*/ 518320 w 976201"/>
                <a:gd name="connsiteY5" fmla="*/ 392642 h 546898"/>
                <a:gd name="connsiteX6" fmla="*/ 685007 w 976201"/>
                <a:gd name="connsiteY6" fmla="*/ 397405 h 546898"/>
                <a:gd name="connsiteX7" fmla="*/ 894557 w 976201"/>
                <a:gd name="connsiteY7" fmla="*/ 397405 h 546898"/>
                <a:gd name="connsiteX8" fmla="*/ 975520 w 976201"/>
                <a:gd name="connsiteY8" fmla="*/ 316442 h 546898"/>
                <a:gd name="connsiteX9" fmla="*/ 856457 w 976201"/>
                <a:gd name="connsiteY9" fmla="*/ 180711 h 546898"/>
                <a:gd name="connsiteX10" fmla="*/ 685007 w 976201"/>
                <a:gd name="connsiteY10" fmla="*/ 121180 h 546898"/>
                <a:gd name="connsiteX11" fmla="*/ 513557 w 976201"/>
                <a:gd name="connsiteY11" fmla="*/ 92605 h 546898"/>
                <a:gd name="connsiteX12" fmla="*/ 389732 w 976201"/>
                <a:gd name="connsiteY12" fmla="*/ 23548 h 546898"/>
                <a:gd name="connsiteX13" fmla="*/ 246857 w 976201"/>
                <a:gd name="connsiteY13" fmla="*/ 2117 h 546898"/>
                <a:gd name="connsiteX14" fmla="*/ 101601 w 976201"/>
                <a:gd name="connsiteY14" fmla="*/ 68793 h 546898"/>
                <a:gd name="connsiteX0" fmla="*/ 101601 w 976201"/>
                <a:gd name="connsiteY0" fmla="*/ 68793 h 548644"/>
                <a:gd name="connsiteX1" fmla="*/ 6351 w 976201"/>
                <a:gd name="connsiteY1" fmla="*/ 221193 h 548644"/>
                <a:gd name="connsiteX2" fmla="*/ 27783 w 976201"/>
                <a:gd name="connsiteY2" fmla="*/ 433124 h 548644"/>
                <a:gd name="connsiteX3" fmla="*/ 180182 w 976201"/>
                <a:gd name="connsiteY3" fmla="*/ 545042 h 548644"/>
                <a:gd name="connsiteX4" fmla="*/ 361157 w 976201"/>
                <a:gd name="connsiteY4" fmla="*/ 509323 h 548644"/>
                <a:gd name="connsiteX5" fmla="*/ 518320 w 976201"/>
                <a:gd name="connsiteY5" fmla="*/ 392642 h 548644"/>
                <a:gd name="connsiteX6" fmla="*/ 685007 w 976201"/>
                <a:gd name="connsiteY6" fmla="*/ 397405 h 548644"/>
                <a:gd name="connsiteX7" fmla="*/ 894557 w 976201"/>
                <a:gd name="connsiteY7" fmla="*/ 397405 h 548644"/>
                <a:gd name="connsiteX8" fmla="*/ 975520 w 976201"/>
                <a:gd name="connsiteY8" fmla="*/ 316442 h 548644"/>
                <a:gd name="connsiteX9" fmla="*/ 856457 w 976201"/>
                <a:gd name="connsiteY9" fmla="*/ 180711 h 548644"/>
                <a:gd name="connsiteX10" fmla="*/ 685007 w 976201"/>
                <a:gd name="connsiteY10" fmla="*/ 121180 h 548644"/>
                <a:gd name="connsiteX11" fmla="*/ 513557 w 976201"/>
                <a:gd name="connsiteY11" fmla="*/ 92605 h 548644"/>
                <a:gd name="connsiteX12" fmla="*/ 389732 w 976201"/>
                <a:gd name="connsiteY12" fmla="*/ 23548 h 548644"/>
                <a:gd name="connsiteX13" fmla="*/ 246857 w 976201"/>
                <a:gd name="connsiteY13" fmla="*/ 2117 h 548644"/>
                <a:gd name="connsiteX14" fmla="*/ 101601 w 976201"/>
                <a:gd name="connsiteY14" fmla="*/ 68793 h 54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6201" h="548644">
                  <a:moveTo>
                    <a:pt x="101601" y="68793"/>
                  </a:moveTo>
                  <a:cubicBezTo>
                    <a:pt x="61517" y="105306"/>
                    <a:pt x="18654" y="160471"/>
                    <a:pt x="6351" y="221193"/>
                  </a:cubicBezTo>
                  <a:cubicBezTo>
                    <a:pt x="-5952" y="281915"/>
                    <a:pt x="-1189" y="379149"/>
                    <a:pt x="27783" y="433124"/>
                  </a:cubicBezTo>
                  <a:cubicBezTo>
                    <a:pt x="56755" y="487099"/>
                    <a:pt x="124620" y="532342"/>
                    <a:pt x="180182" y="545042"/>
                  </a:cubicBezTo>
                  <a:cubicBezTo>
                    <a:pt x="235744" y="557742"/>
                    <a:pt x="304801" y="534723"/>
                    <a:pt x="361157" y="509323"/>
                  </a:cubicBezTo>
                  <a:cubicBezTo>
                    <a:pt x="417513" y="483923"/>
                    <a:pt x="464345" y="411295"/>
                    <a:pt x="518320" y="392642"/>
                  </a:cubicBezTo>
                  <a:cubicBezTo>
                    <a:pt x="572295" y="373989"/>
                    <a:pt x="622301" y="396611"/>
                    <a:pt x="685007" y="397405"/>
                  </a:cubicBezTo>
                  <a:cubicBezTo>
                    <a:pt x="747713" y="398199"/>
                    <a:pt x="846138" y="410899"/>
                    <a:pt x="894557" y="397405"/>
                  </a:cubicBezTo>
                  <a:cubicBezTo>
                    <a:pt x="942976" y="383911"/>
                    <a:pt x="981870" y="352558"/>
                    <a:pt x="975520" y="316442"/>
                  </a:cubicBezTo>
                  <a:cubicBezTo>
                    <a:pt x="969170" y="280326"/>
                    <a:pt x="904876" y="213255"/>
                    <a:pt x="856457" y="180711"/>
                  </a:cubicBezTo>
                  <a:cubicBezTo>
                    <a:pt x="808038" y="148167"/>
                    <a:pt x="742157" y="135864"/>
                    <a:pt x="685007" y="121180"/>
                  </a:cubicBezTo>
                  <a:cubicBezTo>
                    <a:pt x="627857" y="106496"/>
                    <a:pt x="562770" y="108877"/>
                    <a:pt x="513557" y="92605"/>
                  </a:cubicBezTo>
                  <a:cubicBezTo>
                    <a:pt x="464345" y="76333"/>
                    <a:pt x="434182" y="38629"/>
                    <a:pt x="389732" y="23548"/>
                  </a:cubicBezTo>
                  <a:cubicBezTo>
                    <a:pt x="345282" y="8467"/>
                    <a:pt x="294879" y="-5424"/>
                    <a:pt x="246857" y="2117"/>
                  </a:cubicBezTo>
                  <a:cubicBezTo>
                    <a:pt x="198835" y="9658"/>
                    <a:pt x="141685" y="32280"/>
                    <a:pt x="101601" y="68793"/>
                  </a:cubicBezTo>
                  <a:close/>
                </a:path>
              </a:pathLst>
            </a:cu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0" name="组合 169"/>
          <p:cNvGrpSpPr>
            <a:grpSpLocks noChangeAspect="1"/>
          </p:cNvGrpSpPr>
          <p:nvPr/>
        </p:nvGrpSpPr>
        <p:grpSpPr>
          <a:xfrm rot="20256544">
            <a:off x="5193628" y="4154581"/>
            <a:ext cx="164208" cy="288000"/>
            <a:chOff x="8925719" y="3636433"/>
            <a:chExt cx="1205432" cy="211418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71" name="任意多边形 170"/>
            <p:cNvSpPr>
              <a:spLocks noChangeAspect="1"/>
            </p:cNvSpPr>
            <p:nvPr/>
          </p:nvSpPr>
          <p:spPr>
            <a:xfrm rot="-900000">
              <a:off x="9771151" y="3849268"/>
              <a:ext cx="360000" cy="1721794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2" name="任意多边形 171"/>
            <p:cNvSpPr>
              <a:spLocks noChangeAspect="1"/>
            </p:cNvSpPr>
            <p:nvPr/>
          </p:nvSpPr>
          <p:spPr>
            <a:xfrm rot="-900000">
              <a:off x="9454293" y="3959363"/>
              <a:ext cx="360000" cy="1721794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3" name="任意多边形 172"/>
            <p:cNvSpPr>
              <a:spLocks noChangeAspect="1"/>
            </p:cNvSpPr>
            <p:nvPr/>
          </p:nvSpPr>
          <p:spPr>
            <a:xfrm rot="-900000">
              <a:off x="9130049" y="4028827"/>
              <a:ext cx="360000" cy="1721794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4" name="任意多边形 173"/>
            <p:cNvSpPr/>
            <p:nvPr/>
          </p:nvSpPr>
          <p:spPr>
            <a:xfrm>
              <a:off x="8925719" y="3636433"/>
              <a:ext cx="976201" cy="548644"/>
            </a:xfrm>
            <a:custGeom>
              <a:avLst/>
              <a:gdLst>
                <a:gd name="connsiteX0" fmla="*/ 164857 w 979540"/>
                <a:gd name="connsiteY0" fmla="*/ 54631 h 546716"/>
                <a:gd name="connsiteX1" fmla="*/ 21982 w 979540"/>
                <a:gd name="connsiteY1" fmla="*/ 226081 h 546716"/>
                <a:gd name="connsiteX2" fmla="*/ 17220 w 979540"/>
                <a:gd name="connsiteY2" fmla="*/ 435631 h 546716"/>
                <a:gd name="connsiteX3" fmla="*/ 183907 w 979540"/>
                <a:gd name="connsiteY3" fmla="*/ 545168 h 546716"/>
                <a:gd name="connsiteX4" fmla="*/ 407745 w 979540"/>
                <a:gd name="connsiteY4" fmla="*/ 492781 h 546716"/>
                <a:gd name="connsiteX5" fmla="*/ 522045 w 979540"/>
                <a:gd name="connsiteY5" fmla="*/ 392768 h 546716"/>
                <a:gd name="connsiteX6" fmla="*/ 688732 w 979540"/>
                <a:gd name="connsiteY6" fmla="*/ 397531 h 546716"/>
                <a:gd name="connsiteX7" fmla="*/ 898282 w 979540"/>
                <a:gd name="connsiteY7" fmla="*/ 397531 h 546716"/>
                <a:gd name="connsiteX8" fmla="*/ 979245 w 979540"/>
                <a:gd name="connsiteY8" fmla="*/ 316568 h 546716"/>
                <a:gd name="connsiteX9" fmla="*/ 874470 w 979540"/>
                <a:gd name="connsiteY9" fmla="*/ 154643 h 546716"/>
                <a:gd name="connsiteX10" fmla="*/ 688732 w 979540"/>
                <a:gd name="connsiteY10" fmla="*/ 121306 h 546716"/>
                <a:gd name="connsiteX11" fmla="*/ 517282 w 979540"/>
                <a:gd name="connsiteY11" fmla="*/ 92731 h 546716"/>
                <a:gd name="connsiteX12" fmla="*/ 407745 w 979540"/>
                <a:gd name="connsiteY12" fmla="*/ 16531 h 546716"/>
                <a:gd name="connsiteX13" fmla="*/ 250582 w 979540"/>
                <a:gd name="connsiteY13" fmla="*/ 2243 h 546716"/>
                <a:gd name="connsiteX14" fmla="*/ 164857 w 979540"/>
                <a:gd name="connsiteY14" fmla="*/ 54631 h 546716"/>
                <a:gd name="connsiteX0" fmla="*/ 102338 w 976552"/>
                <a:gd name="connsiteY0" fmla="*/ 70299 h 548096"/>
                <a:gd name="connsiteX1" fmla="*/ 18994 w 976552"/>
                <a:gd name="connsiteY1" fmla="*/ 227461 h 548096"/>
                <a:gd name="connsiteX2" fmla="*/ 14232 w 976552"/>
                <a:gd name="connsiteY2" fmla="*/ 437011 h 548096"/>
                <a:gd name="connsiteX3" fmla="*/ 180919 w 976552"/>
                <a:gd name="connsiteY3" fmla="*/ 546548 h 548096"/>
                <a:gd name="connsiteX4" fmla="*/ 404757 w 976552"/>
                <a:gd name="connsiteY4" fmla="*/ 494161 h 548096"/>
                <a:gd name="connsiteX5" fmla="*/ 519057 w 976552"/>
                <a:gd name="connsiteY5" fmla="*/ 394148 h 548096"/>
                <a:gd name="connsiteX6" fmla="*/ 685744 w 976552"/>
                <a:gd name="connsiteY6" fmla="*/ 398911 h 548096"/>
                <a:gd name="connsiteX7" fmla="*/ 895294 w 976552"/>
                <a:gd name="connsiteY7" fmla="*/ 398911 h 548096"/>
                <a:gd name="connsiteX8" fmla="*/ 976257 w 976552"/>
                <a:gd name="connsiteY8" fmla="*/ 317948 h 548096"/>
                <a:gd name="connsiteX9" fmla="*/ 871482 w 976552"/>
                <a:gd name="connsiteY9" fmla="*/ 156023 h 548096"/>
                <a:gd name="connsiteX10" fmla="*/ 685744 w 976552"/>
                <a:gd name="connsiteY10" fmla="*/ 122686 h 548096"/>
                <a:gd name="connsiteX11" fmla="*/ 514294 w 976552"/>
                <a:gd name="connsiteY11" fmla="*/ 94111 h 548096"/>
                <a:gd name="connsiteX12" fmla="*/ 404757 w 976552"/>
                <a:gd name="connsiteY12" fmla="*/ 17911 h 548096"/>
                <a:gd name="connsiteX13" fmla="*/ 247594 w 976552"/>
                <a:gd name="connsiteY13" fmla="*/ 3623 h 548096"/>
                <a:gd name="connsiteX14" fmla="*/ 102338 w 976552"/>
                <a:gd name="connsiteY14" fmla="*/ 70299 h 548096"/>
                <a:gd name="connsiteX0" fmla="*/ 102338 w 976552"/>
                <a:gd name="connsiteY0" fmla="*/ 68793 h 546590"/>
                <a:gd name="connsiteX1" fmla="*/ 18994 w 976552"/>
                <a:gd name="connsiteY1" fmla="*/ 225955 h 546590"/>
                <a:gd name="connsiteX2" fmla="*/ 14232 w 976552"/>
                <a:gd name="connsiteY2" fmla="*/ 435505 h 546590"/>
                <a:gd name="connsiteX3" fmla="*/ 180919 w 976552"/>
                <a:gd name="connsiteY3" fmla="*/ 545042 h 546590"/>
                <a:gd name="connsiteX4" fmla="*/ 404757 w 976552"/>
                <a:gd name="connsiteY4" fmla="*/ 492655 h 546590"/>
                <a:gd name="connsiteX5" fmla="*/ 519057 w 976552"/>
                <a:gd name="connsiteY5" fmla="*/ 392642 h 546590"/>
                <a:gd name="connsiteX6" fmla="*/ 685744 w 976552"/>
                <a:gd name="connsiteY6" fmla="*/ 397405 h 546590"/>
                <a:gd name="connsiteX7" fmla="*/ 895294 w 976552"/>
                <a:gd name="connsiteY7" fmla="*/ 397405 h 546590"/>
                <a:gd name="connsiteX8" fmla="*/ 976257 w 976552"/>
                <a:gd name="connsiteY8" fmla="*/ 316442 h 546590"/>
                <a:gd name="connsiteX9" fmla="*/ 871482 w 976552"/>
                <a:gd name="connsiteY9" fmla="*/ 154517 h 546590"/>
                <a:gd name="connsiteX10" fmla="*/ 685744 w 976552"/>
                <a:gd name="connsiteY10" fmla="*/ 121180 h 546590"/>
                <a:gd name="connsiteX11" fmla="*/ 514294 w 976552"/>
                <a:gd name="connsiteY11" fmla="*/ 92605 h 546590"/>
                <a:gd name="connsiteX12" fmla="*/ 390469 w 976552"/>
                <a:gd name="connsiteY12" fmla="*/ 23548 h 546590"/>
                <a:gd name="connsiteX13" fmla="*/ 247594 w 976552"/>
                <a:gd name="connsiteY13" fmla="*/ 2117 h 546590"/>
                <a:gd name="connsiteX14" fmla="*/ 102338 w 976552"/>
                <a:gd name="connsiteY14" fmla="*/ 68793 h 546590"/>
                <a:gd name="connsiteX0" fmla="*/ 102338 w 976729"/>
                <a:gd name="connsiteY0" fmla="*/ 68793 h 546590"/>
                <a:gd name="connsiteX1" fmla="*/ 18994 w 976729"/>
                <a:gd name="connsiteY1" fmla="*/ 225955 h 546590"/>
                <a:gd name="connsiteX2" fmla="*/ 14232 w 976729"/>
                <a:gd name="connsiteY2" fmla="*/ 435505 h 546590"/>
                <a:gd name="connsiteX3" fmla="*/ 180919 w 976729"/>
                <a:gd name="connsiteY3" fmla="*/ 545042 h 546590"/>
                <a:gd name="connsiteX4" fmla="*/ 404757 w 976729"/>
                <a:gd name="connsiteY4" fmla="*/ 492655 h 546590"/>
                <a:gd name="connsiteX5" fmla="*/ 519057 w 976729"/>
                <a:gd name="connsiteY5" fmla="*/ 392642 h 546590"/>
                <a:gd name="connsiteX6" fmla="*/ 685744 w 976729"/>
                <a:gd name="connsiteY6" fmla="*/ 397405 h 546590"/>
                <a:gd name="connsiteX7" fmla="*/ 895294 w 976729"/>
                <a:gd name="connsiteY7" fmla="*/ 397405 h 546590"/>
                <a:gd name="connsiteX8" fmla="*/ 976257 w 976729"/>
                <a:gd name="connsiteY8" fmla="*/ 316442 h 546590"/>
                <a:gd name="connsiteX9" fmla="*/ 864338 w 976729"/>
                <a:gd name="connsiteY9" fmla="*/ 175949 h 546590"/>
                <a:gd name="connsiteX10" fmla="*/ 685744 w 976729"/>
                <a:gd name="connsiteY10" fmla="*/ 121180 h 546590"/>
                <a:gd name="connsiteX11" fmla="*/ 514294 w 976729"/>
                <a:gd name="connsiteY11" fmla="*/ 92605 h 546590"/>
                <a:gd name="connsiteX12" fmla="*/ 390469 w 976729"/>
                <a:gd name="connsiteY12" fmla="*/ 23548 h 546590"/>
                <a:gd name="connsiteX13" fmla="*/ 247594 w 976729"/>
                <a:gd name="connsiteY13" fmla="*/ 2117 h 546590"/>
                <a:gd name="connsiteX14" fmla="*/ 102338 w 976729"/>
                <a:gd name="connsiteY14" fmla="*/ 68793 h 546590"/>
                <a:gd name="connsiteX0" fmla="*/ 97505 w 971896"/>
                <a:gd name="connsiteY0" fmla="*/ 68793 h 546385"/>
                <a:gd name="connsiteX1" fmla="*/ 14161 w 971896"/>
                <a:gd name="connsiteY1" fmla="*/ 225955 h 546385"/>
                <a:gd name="connsiteX2" fmla="*/ 16543 w 971896"/>
                <a:gd name="connsiteY2" fmla="*/ 440268 h 546385"/>
                <a:gd name="connsiteX3" fmla="*/ 176086 w 971896"/>
                <a:gd name="connsiteY3" fmla="*/ 545042 h 546385"/>
                <a:gd name="connsiteX4" fmla="*/ 399924 w 971896"/>
                <a:gd name="connsiteY4" fmla="*/ 492655 h 546385"/>
                <a:gd name="connsiteX5" fmla="*/ 514224 w 971896"/>
                <a:gd name="connsiteY5" fmla="*/ 392642 h 546385"/>
                <a:gd name="connsiteX6" fmla="*/ 680911 w 971896"/>
                <a:gd name="connsiteY6" fmla="*/ 397405 h 546385"/>
                <a:gd name="connsiteX7" fmla="*/ 890461 w 971896"/>
                <a:gd name="connsiteY7" fmla="*/ 397405 h 546385"/>
                <a:gd name="connsiteX8" fmla="*/ 971424 w 971896"/>
                <a:gd name="connsiteY8" fmla="*/ 316442 h 546385"/>
                <a:gd name="connsiteX9" fmla="*/ 859505 w 971896"/>
                <a:gd name="connsiteY9" fmla="*/ 175949 h 546385"/>
                <a:gd name="connsiteX10" fmla="*/ 680911 w 971896"/>
                <a:gd name="connsiteY10" fmla="*/ 121180 h 546385"/>
                <a:gd name="connsiteX11" fmla="*/ 509461 w 971896"/>
                <a:gd name="connsiteY11" fmla="*/ 92605 h 546385"/>
                <a:gd name="connsiteX12" fmla="*/ 385636 w 971896"/>
                <a:gd name="connsiteY12" fmla="*/ 23548 h 546385"/>
                <a:gd name="connsiteX13" fmla="*/ 242761 w 971896"/>
                <a:gd name="connsiteY13" fmla="*/ 2117 h 546385"/>
                <a:gd name="connsiteX14" fmla="*/ 97505 w 971896"/>
                <a:gd name="connsiteY14" fmla="*/ 68793 h 546385"/>
                <a:gd name="connsiteX0" fmla="*/ 104418 w 978809"/>
                <a:gd name="connsiteY0" fmla="*/ 68793 h 546385"/>
                <a:gd name="connsiteX1" fmla="*/ 9168 w 978809"/>
                <a:gd name="connsiteY1" fmla="*/ 221193 h 546385"/>
                <a:gd name="connsiteX2" fmla="*/ 23456 w 978809"/>
                <a:gd name="connsiteY2" fmla="*/ 440268 h 546385"/>
                <a:gd name="connsiteX3" fmla="*/ 182999 w 978809"/>
                <a:gd name="connsiteY3" fmla="*/ 545042 h 546385"/>
                <a:gd name="connsiteX4" fmla="*/ 406837 w 978809"/>
                <a:gd name="connsiteY4" fmla="*/ 492655 h 546385"/>
                <a:gd name="connsiteX5" fmla="*/ 521137 w 978809"/>
                <a:gd name="connsiteY5" fmla="*/ 392642 h 546385"/>
                <a:gd name="connsiteX6" fmla="*/ 687824 w 978809"/>
                <a:gd name="connsiteY6" fmla="*/ 397405 h 546385"/>
                <a:gd name="connsiteX7" fmla="*/ 897374 w 978809"/>
                <a:gd name="connsiteY7" fmla="*/ 397405 h 546385"/>
                <a:gd name="connsiteX8" fmla="*/ 978337 w 978809"/>
                <a:gd name="connsiteY8" fmla="*/ 316442 h 546385"/>
                <a:gd name="connsiteX9" fmla="*/ 866418 w 978809"/>
                <a:gd name="connsiteY9" fmla="*/ 175949 h 546385"/>
                <a:gd name="connsiteX10" fmla="*/ 687824 w 978809"/>
                <a:gd name="connsiteY10" fmla="*/ 121180 h 546385"/>
                <a:gd name="connsiteX11" fmla="*/ 516374 w 978809"/>
                <a:gd name="connsiteY11" fmla="*/ 92605 h 546385"/>
                <a:gd name="connsiteX12" fmla="*/ 392549 w 978809"/>
                <a:gd name="connsiteY12" fmla="*/ 23548 h 546385"/>
                <a:gd name="connsiteX13" fmla="*/ 249674 w 978809"/>
                <a:gd name="connsiteY13" fmla="*/ 2117 h 546385"/>
                <a:gd name="connsiteX14" fmla="*/ 104418 w 978809"/>
                <a:gd name="connsiteY14" fmla="*/ 68793 h 546385"/>
                <a:gd name="connsiteX0" fmla="*/ 104418 w 978809"/>
                <a:gd name="connsiteY0" fmla="*/ 68793 h 546568"/>
                <a:gd name="connsiteX1" fmla="*/ 9168 w 978809"/>
                <a:gd name="connsiteY1" fmla="*/ 221193 h 546568"/>
                <a:gd name="connsiteX2" fmla="*/ 23456 w 978809"/>
                <a:gd name="connsiteY2" fmla="*/ 440268 h 546568"/>
                <a:gd name="connsiteX3" fmla="*/ 182999 w 978809"/>
                <a:gd name="connsiteY3" fmla="*/ 545042 h 546568"/>
                <a:gd name="connsiteX4" fmla="*/ 387787 w 978809"/>
                <a:gd name="connsiteY4" fmla="*/ 495036 h 546568"/>
                <a:gd name="connsiteX5" fmla="*/ 521137 w 978809"/>
                <a:gd name="connsiteY5" fmla="*/ 392642 h 546568"/>
                <a:gd name="connsiteX6" fmla="*/ 687824 w 978809"/>
                <a:gd name="connsiteY6" fmla="*/ 397405 h 546568"/>
                <a:gd name="connsiteX7" fmla="*/ 897374 w 978809"/>
                <a:gd name="connsiteY7" fmla="*/ 397405 h 546568"/>
                <a:gd name="connsiteX8" fmla="*/ 978337 w 978809"/>
                <a:gd name="connsiteY8" fmla="*/ 316442 h 546568"/>
                <a:gd name="connsiteX9" fmla="*/ 866418 w 978809"/>
                <a:gd name="connsiteY9" fmla="*/ 175949 h 546568"/>
                <a:gd name="connsiteX10" fmla="*/ 687824 w 978809"/>
                <a:gd name="connsiteY10" fmla="*/ 121180 h 546568"/>
                <a:gd name="connsiteX11" fmla="*/ 516374 w 978809"/>
                <a:gd name="connsiteY11" fmla="*/ 92605 h 546568"/>
                <a:gd name="connsiteX12" fmla="*/ 392549 w 978809"/>
                <a:gd name="connsiteY12" fmla="*/ 23548 h 546568"/>
                <a:gd name="connsiteX13" fmla="*/ 249674 w 978809"/>
                <a:gd name="connsiteY13" fmla="*/ 2117 h 546568"/>
                <a:gd name="connsiteX14" fmla="*/ 104418 w 978809"/>
                <a:gd name="connsiteY14" fmla="*/ 68793 h 546568"/>
                <a:gd name="connsiteX0" fmla="*/ 101601 w 975992"/>
                <a:gd name="connsiteY0" fmla="*/ 68793 h 546898"/>
                <a:gd name="connsiteX1" fmla="*/ 6351 w 975992"/>
                <a:gd name="connsiteY1" fmla="*/ 221193 h 546898"/>
                <a:gd name="connsiteX2" fmla="*/ 27783 w 975992"/>
                <a:gd name="connsiteY2" fmla="*/ 433124 h 546898"/>
                <a:gd name="connsiteX3" fmla="*/ 180182 w 975992"/>
                <a:gd name="connsiteY3" fmla="*/ 545042 h 546898"/>
                <a:gd name="connsiteX4" fmla="*/ 384970 w 975992"/>
                <a:gd name="connsiteY4" fmla="*/ 495036 h 546898"/>
                <a:gd name="connsiteX5" fmla="*/ 518320 w 975992"/>
                <a:gd name="connsiteY5" fmla="*/ 392642 h 546898"/>
                <a:gd name="connsiteX6" fmla="*/ 685007 w 975992"/>
                <a:gd name="connsiteY6" fmla="*/ 397405 h 546898"/>
                <a:gd name="connsiteX7" fmla="*/ 894557 w 975992"/>
                <a:gd name="connsiteY7" fmla="*/ 397405 h 546898"/>
                <a:gd name="connsiteX8" fmla="*/ 975520 w 975992"/>
                <a:gd name="connsiteY8" fmla="*/ 316442 h 546898"/>
                <a:gd name="connsiteX9" fmla="*/ 863601 w 975992"/>
                <a:gd name="connsiteY9" fmla="*/ 175949 h 546898"/>
                <a:gd name="connsiteX10" fmla="*/ 685007 w 975992"/>
                <a:gd name="connsiteY10" fmla="*/ 121180 h 546898"/>
                <a:gd name="connsiteX11" fmla="*/ 513557 w 975992"/>
                <a:gd name="connsiteY11" fmla="*/ 92605 h 546898"/>
                <a:gd name="connsiteX12" fmla="*/ 389732 w 975992"/>
                <a:gd name="connsiteY12" fmla="*/ 23548 h 546898"/>
                <a:gd name="connsiteX13" fmla="*/ 246857 w 975992"/>
                <a:gd name="connsiteY13" fmla="*/ 2117 h 546898"/>
                <a:gd name="connsiteX14" fmla="*/ 101601 w 975992"/>
                <a:gd name="connsiteY14" fmla="*/ 68793 h 546898"/>
                <a:gd name="connsiteX0" fmla="*/ 101601 w 976201"/>
                <a:gd name="connsiteY0" fmla="*/ 68793 h 546898"/>
                <a:gd name="connsiteX1" fmla="*/ 6351 w 976201"/>
                <a:gd name="connsiteY1" fmla="*/ 221193 h 546898"/>
                <a:gd name="connsiteX2" fmla="*/ 27783 w 976201"/>
                <a:gd name="connsiteY2" fmla="*/ 433124 h 546898"/>
                <a:gd name="connsiteX3" fmla="*/ 180182 w 976201"/>
                <a:gd name="connsiteY3" fmla="*/ 545042 h 546898"/>
                <a:gd name="connsiteX4" fmla="*/ 384970 w 976201"/>
                <a:gd name="connsiteY4" fmla="*/ 495036 h 546898"/>
                <a:gd name="connsiteX5" fmla="*/ 518320 w 976201"/>
                <a:gd name="connsiteY5" fmla="*/ 392642 h 546898"/>
                <a:gd name="connsiteX6" fmla="*/ 685007 w 976201"/>
                <a:gd name="connsiteY6" fmla="*/ 397405 h 546898"/>
                <a:gd name="connsiteX7" fmla="*/ 894557 w 976201"/>
                <a:gd name="connsiteY7" fmla="*/ 397405 h 546898"/>
                <a:gd name="connsiteX8" fmla="*/ 975520 w 976201"/>
                <a:gd name="connsiteY8" fmla="*/ 316442 h 546898"/>
                <a:gd name="connsiteX9" fmla="*/ 856457 w 976201"/>
                <a:gd name="connsiteY9" fmla="*/ 180711 h 546898"/>
                <a:gd name="connsiteX10" fmla="*/ 685007 w 976201"/>
                <a:gd name="connsiteY10" fmla="*/ 121180 h 546898"/>
                <a:gd name="connsiteX11" fmla="*/ 513557 w 976201"/>
                <a:gd name="connsiteY11" fmla="*/ 92605 h 546898"/>
                <a:gd name="connsiteX12" fmla="*/ 389732 w 976201"/>
                <a:gd name="connsiteY12" fmla="*/ 23548 h 546898"/>
                <a:gd name="connsiteX13" fmla="*/ 246857 w 976201"/>
                <a:gd name="connsiteY13" fmla="*/ 2117 h 546898"/>
                <a:gd name="connsiteX14" fmla="*/ 101601 w 976201"/>
                <a:gd name="connsiteY14" fmla="*/ 68793 h 546898"/>
                <a:gd name="connsiteX0" fmla="*/ 101601 w 976201"/>
                <a:gd name="connsiteY0" fmla="*/ 68793 h 548644"/>
                <a:gd name="connsiteX1" fmla="*/ 6351 w 976201"/>
                <a:gd name="connsiteY1" fmla="*/ 221193 h 548644"/>
                <a:gd name="connsiteX2" fmla="*/ 27783 w 976201"/>
                <a:gd name="connsiteY2" fmla="*/ 433124 h 548644"/>
                <a:gd name="connsiteX3" fmla="*/ 180182 w 976201"/>
                <a:gd name="connsiteY3" fmla="*/ 545042 h 548644"/>
                <a:gd name="connsiteX4" fmla="*/ 361157 w 976201"/>
                <a:gd name="connsiteY4" fmla="*/ 509323 h 548644"/>
                <a:gd name="connsiteX5" fmla="*/ 518320 w 976201"/>
                <a:gd name="connsiteY5" fmla="*/ 392642 h 548644"/>
                <a:gd name="connsiteX6" fmla="*/ 685007 w 976201"/>
                <a:gd name="connsiteY6" fmla="*/ 397405 h 548644"/>
                <a:gd name="connsiteX7" fmla="*/ 894557 w 976201"/>
                <a:gd name="connsiteY7" fmla="*/ 397405 h 548644"/>
                <a:gd name="connsiteX8" fmla="*/ 975520 w 976201"/>
                <a:gd name="connsiteY8" fmla="*/ 316442 h 548644"/>
                <a:gd name="connsiteX9" fmla="*/ 856457 w 976201"/>
                <a:gd name="connsiteY9" fmla="*/ 180711 h 548644"/>
                <a:gd name="connsiteX10" fmla="*/ 685007 w 976201"/>
                <a:gd name="connsiteY10" fmla="*/ 121180 h 548644"/>
                <a:gd name="connsiteX11" fmla="*/ 513557 w 976201"/>
                <a:gd name="connsiteY11" fmla="*/ 92605 h 548644"/>
                <a:gd name="connsiteX12" fmla="*/ 389732 w 976201"/>
                <a:gd name="connsiteY12" fmla="*/ 23548 h 548644"/>
                <a:gd name="connsiteX13" fmla="*/ 246857 w 976201"/>
                <a:gd name="connsiteY13" fmla="*/ 2117 h 548644"/>
                <a:gd name="connsiteX14" fmla="*/ 101601 w 976201"/>
                <a:gd name="connsiteY14" fmla="*/ 68793 h 54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6201" h="548644">
                  <a:moveTo>
                    <a:pt x="101601" y="68793"/>
                  </a:moveTo>
                  <a:cubicBezTo>
                    <a:pt x="61517" y="105306"/>
                    <a:pt x="18654" y="160471"/>
                    <a:pt x="6351" y="221193"/>
                  </a:cubicBezTo>
                  <a:cubicBezTo>
                    <a:pt x="-5952" y="281915"/>
                    <a:pt x="-1189" y="379149"/>
                    <a:pt x="27783" y="433124"/>
                  </a:cubicBezTo>
                  <a:cubicBezTo>
                    <a:pt x="56755" y="487099"/>
                    <a:pt x="124620" y="532342"/>
                    <a:pt x="180182" y="545042"/>
                  </a:cubicBezTo>
                  <a:cubicBezTo>
                    <a:pt x="235744" y="557742"/>
                    <a:pt x="304801" y="534723"/>
                    <a:pt x="361157" y="509323"/>
                  </a:cubicBezTo>
                  <a:cubicBezTo>
                    <a:pt x="417513" y="483923"/>
                    <a:pt x="464345" y="411295"/>
                    <a:pt x="518320" y="392642"/>
                  </a:cubicBezTo>
                  <a:cubicBezTo>
                    <a:pt x="572295" y="373989"/>
                    <a:pt x="622301" y="396611"/>
                    <a:pt x="685007" y="397405"/>
                  </a:cubicBezTo>
                  <a:cubicBezTo>
                    <a:pt x="747713" y="398199"/>
                    <a:pt x="846138" y="410899"/>
                    <a:pt x="894557" y="397405"/>
                  </a:cubicBezTo>
                  <a:cubicBezTo>
                    <a:pt x="942976" y="383911"/>
                    <a:pt x="981870" y="352558"/>
                    <a:pt x="975520" y="316442"/>
                  </a:cubicBezTo>
                  <a:cubicBezTo>
                    <a:pt x="969170" y="280326"/>
                    <a:pt x="904876" y="213255"/>
                    <a:pt x="856457" y="180711"/>
                  </a:cubicBezTo>
                  <a:cubicBezTo>
                    <a:pt x="808038" y="148167"/>
                    <a:pt x="742157" y="135864"/>
                    <a:pt x="685007" y="121180"/>
                  </a:cubicBezTo>
                  <a:cubicBezTo>
                    <a:pt x="627857" y="106496"/>
                    <a:pt x="562770" y="108877"/>
                    <a:pt x="513557" y="92605"/>
                  </a:cubicBezTo>
                  <a:cubicBezTo>
                    <a:pt x="464345" y="76333"/>
                    <a:pt x="434182" y="38629"/>
                    <a:pt x="389732" y="23548"/>
                  </a:cubicBezTo>
                  <a:cubicBezTo>
                    <a:pt x="345282" y="8467"/>
                    <a:pt x="294879" y="-5424"/>
                    <a:pt x="246857" y="2117"/>
                  </a:cubicBezTo>
                  <a:cubicBezTo>
                    <a:pt x="198835" y="9658"/>
                    <a:pt x="141685" y="32280"/>
                    <a:pt x="101601" y="68793"/>
                  </a:cubicBezTo>
                  <a:close/>
                </a:path>
              </a:pathLst>
            </a:cu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5" name="组合 174"/>
          <p:cNvGrpSpPr>
            <a:grpSpLocks noChangeAspect="1"/>
          </p:cNvGrpSpPr>
          <p:nvPr/>
        </p:nvGrpSpPr>
        <p:grpSpPr>
          <a:xfrm rot="1657553">
            <a:off x="5527908" y="4140295"/>
            <a:ext cx="164208" cy="288000"/>
            <a:chOff x="8925719" y="3636433"/>
            <a:chExt cx="1205432" cy="211418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76" name="任意多边形 175"/>
            <p:cNvSpPr>
              <a:spLocks noChangeAspect="1"/>
            </p:cNvSpPr>
            <p:nvPr/>
          </p:nvSpPr>
          <p:spPr>
            <a:xfrm rot="-900000">
              <a:off x="9771151" y="3849268"/>
              <a:ext cx="360000" cy="1721794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7" name="任意多边形 176"/>
            <p:cNvSpPr>
              <a:spLocks noChangeAspect="1"/>
            </p:cNvSpPr>
            <p:nvPr/>
          </p:nvSpPr>
          <p:spPr>
            <a:xfrm rot="-900000">
              <a:off x="9454293" y="3959363"/>
              <a:ext cx="360000" cy="1721794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8" name="任意多边形 177"/>
            <p:cNvSpPr>
              <a:spLocks noChangeAspect="1"/>
            </p:cNvSpPr>
            <p:nvPr/>
          </p:nvSpPr>
          <p:spPr>
            <a:xfrm rot="-900000">
              <a:off x="9130049" y="4028827"/>
              <a:ext cx="360000" cy="1721794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9" name="任意多边形 178"/>
            <p:cNvSpPr/>
            <p:nvPr/>
          </p:nvSpPr>
          <p:spPr>
            <a:xfrm>
              <a:off x="8925719" y="3636433"/>
              <a:ext cx="976201" cy="548644"/>
            </a:xfrm>
            <a:custGeom>
              <a:avLst/>
              <a:gdLst>
                <a:gd name="connsiteX0" fmla="*/ 164857 w 979540"/>
                <a:gd name="connsiteY0" fmla="*/ 54631 h 546716"/>
                <a:gd name="connsiteX1" fmla="*/ 21982 w 979540"/>
                <a:gd name="connsiteY1" fmla="*/ 226081 h 546716"/>
                <a:gd name="connsiteX2" fmla="*/ 17220 w 979540"/>
                <a:gd name="connsiteY2" fmla="*/ 435631 h 546716"/>
                <a:gd name="connsiteX3" fmla="*/ 183907 w 979540"/>
                <a:gd name="connsiteY3" fmla="*/ 545168 h 546716"/>
                <a:gd name="connsiteX4" fmla="*/ 407745 w 979540"/>
                <a:gd name="connsiteY4" fmla="*/ 492781 h 546716"/>
                <a:gd name="connsiteX5" fmla="*/ 522045 w 979540"/>
                <a:gd name="connsiteY5" fmla="*/ 392768 h 546716"/>
                <a:gd name="connsiteX6" fmla="*/ 688732 w 979540"/>
                <a:gd name="connsiteY6" fmla="*/ 397531 h 546716"/>
                <a:gd name="connsiteX7" fmla="*/ 898282 w 979540"/>
                <a:gd name="connsiteY7" fmla="*/ 397531 h 546716"/>
                <a:gd name="connsiteX8" fmla="*/ 979245 w 979540"/>
                <a:gd name="connsiteY8" fmla="*/ 316568 h 546716"/>
                <a:gd name="connsiteX9" fmla="*/ 874470 w 979540"/>
                <a:gd name="connsiteY9" fmla="*/ 154643 h 546716"/>
                <a:gd name="connsiteX10" fmla="*/ 688732 w 979540"/>
                <a:gd name="connsiteY10" fmla="*/ 121306 h 546716"/>
                <a:gd name="connsiteX11" fmla="*/ 517282 w 979540"/>
                <a:gd name="connsiteY11" fmla="*/ 92731 h 546716"/>
                <a:gd name="connsiteX12" fmla="*/ 407745 w 979540"/>
                <a:gd name="connsiteY12" fmla="*/ 16531 h 546716"/>
                <a:gd name="connsiteX13" fmla="*/ 250582 w 979540"/>
                <a:gd name="connsiteY13" fmla="*/ 2243 h 546716"/>
                <a:gd name="connsiteX14" fmla="*/ 164857 w 979540"/>
                <a:gd name="connsiteY14" fmla="*/ 54631 h 546716"/>
                <a:gd name="connsiteX0" fmla="*/ 102338 w 976552"/>
                <a:gd name="connsiteY0" fmla="*/ 70299 h 548096"/>
                <a:gd name="connsiteX1" fmla="*/ 18994 w 976552"/>
                <a:gd name="connsiteY1" fmla="*/ 227461 h 548096"/>
                <a:gd name="connsiteX2" fmla="*/ 14232 w 976552"/>
                <a:gd name="connsiteY2" fmla="*/ 437011 h 548096"/>
                <a:gd name="connsiteX3" fmla="*/ 180919 w 976552"/>
                <a:gd name="connsiteY3" fmla="*/ 546548 h 548096"/>
                <a:gd name="connsiteX4" fmla="*/ 404757 w 976552"/>
                <a:gd name="connsiteY4" fmla="*/ 494161 h 548096"/>
                <a:gd name="connsiteX5" fmla="*/ 519057 w 976552"/>
                <a:gd name="connsiteY5" fmla="*/ 394148 h 548096"/>
                <a:gd name="connsiteX6" fmla="*/ 685744 w 976552"/>
                <a:gd name="connsiteY6" fmla="*/ 398911 h 548096"/>
                <a:gd name="connsiteX7" fmla="*/ 895294 w 976552"/>
                <a:gd name="connsiteY7" fmla="*/ 398911 h 548096"/>
                <a:gd name="connsiteX8" fmla="*/ 976257 w 976552"/>
                <a:gd name="connsiteY8" fmla="*/ 317948 h 548096"/>
                <a:gd name="connsiteX9" fmla="*/ 871482 w 976552"/>
                <a:gd name="connsiteY9" fmla="*/ 156023 h 548096"/>
                <a:gd name="connsiteX10" fmla="*/ 685744 w 976552"/>
                <a:gd name="connsiteY10" fmla="*/ 122686 h 548096"/>
                <a:gd name="connsiteX11" fmla="*/ 514294 w 976552"/>
                <a:gd name="connsiteY11" fmla="*/ 94111 h 548096"/>
                <a:gd name="connsiteX12" fmla="*/ 404757 w 976552"/>
                <a:gd name="connsiteY12" fmla="*/ 17911 h 548096"/>
                <a:gd name="connsiteX13" fmla="*/ 247594 w 976552"/>
                <a:gd name="connsiteY13" fmla="*/ 3623 h 548096"/>
                <a:gd name="connsiteX14" fmla="*/ 102338 w 976552"/>
                <a:gd name="connsiteY14" fmla="*/ 70299 h 548096"/>
                <a:gd name="connsiteX0" fmla="*/ 102338 w 976552"/>
                <a:gd name="connsiteY0" fmla="*/ 68793 h 546590"/>
                <a:gd name="connsiteX1" fmla="*/ 18994 w 976552"/>
                <a:gd name="connsiteY1" fmla="*/ 225955 h 546590"/>
                <a:gd name="connsiteX2" fmla="*/ 14232 w 976552"/>
                <a:gd name="connsiteY2" fmla="*/ 435505 h 546590"/>
                <a:gd name="connsiteX3" fmla="*/ 180919 w 976552"/>
                <a:gd name="connsiteY3" fmla="*/ 545042 h 546590"/>
                <a:gd name="connsiteX4" fmla="*/ 404757 w 976552"/>
                <a:gd name="connsiteY4" fmla="*/ 492655 h 546590"/>
                <a:gd name="connsiteX5" fmla="*/ 519057 w 976552"/>
                <a:gd name="connsiteY5" fmla="*/ 392642 h 546590"/>
                <a:gd name="connsiteX6" fmla="*/ 685744 w 976552"/>
                <a:gd name="connsiteY6" fmla="*/ 397405 h 546590"/>
                <a:gd name="connsiteX7" fmla="*/ 895294 w 976552"/>
                <a:gd name="connsiteY7" fmla="*/ 397405 h 546590"/>
                <a:gd name="connsiteX8" fmla="*/ 976257 w 976552"/>
                <a:gd name="connsiteY8" fmla="*/ 316442 h 546590"/>
                <a:gd name="connsiteX9" fmla="*/ 871482 w 976552"/>
                <a:gd name="connsiteY9" fmla="*/ 154517 h 546590"/>
                <a:gd name="connsiteX10" fmla="*/ 685744 w 976552"/>
                <a:gd name="connsiteY10" fmla="*/ 121180 h 546590"/>
                <a:gd name="connsiteX11" fmla="*/ 514294 w 976552"/>
                <a:gd name="connsiteY11" fmla="*/ 92605 h 546590"/>
                <a:gd name="connsiteX12" fmla="*/ 390469 w 976552"/>
                <a:gd name="connsiteY12" fmla="*/ 23548 h 546590"/>
                <a:gd name="connsiteX13" fmla="*/ 247594 w 976552"/>
                <a:gd name="connsiteY13" fmla="*/ 2117 h 546590"/>
                <a:gd name="connsiteX14" fmla="*/ 102338 w 976552"/>
                <a:gd name="connsiteY14" fmla="*/ 68793 h 546590"/>
                <a:gd name="connsiteX0" fmla="*/ 102338 w 976729"/>
                <a:gd name="connsiteY0" fmla="*/ 68793 h 546590"/>
                <a:gd name="connsiteX1" fmla="*/ 18994 w 976729"/>
                <a:gd name="connsiteY1" fmla="*/ 225955 h 546590"/>
                <a:gd name="connsiteX2" fmla="*/ 14232 w 976729"/>
                <a:gd name="connsiteY2" fmla="*/ 435505 h 546590"/>
                <a:gd name="connsiteX3" fmla="*/ 180919 w 976729"/>
                <a:gd name="connsiteY3" fmla="*/ 545042 h 546590"/>
                <a:gd name="connsiteX4" fmla="*/ 404757 w 976729"/>
                <a:gd name="connsiteY4" fmla="*/ 492655 h 546590"/>
                <a:gd name="connsiteX5" fmla="*/ 519057 w 976729"/>
                <a:gd name="connsiteY5" fmla="*/ 392642 h 546590"/>
                <a:gd name="connsiteX6" fmla="*/ 685744 w 976729"/>
                <a:gd name="connsiteY6" fmla="*/ 397405 h 546590"/>
                <a:gd name="connsiteX7" fmla="*/ 895294 w 976729"/>
                <a:gd name="connsiteY7" fmla="*/ 397405 h 546590"/>
                <a:gd name="connsiteX8" fmla="*/ 976257 w 976729"/>
                <a:gd name="connsiteY8" fmla="*/ 316442 h 546590"/>
                <a:gd name="connsiteX9" fmla="*/ 864338 w 976729"/>
                <a:gd name="connsiteY9" fmla="*/ 175949 h 546590"/>
                <a:gd name="connsiteX10" fmla="*/ 685744 w 976729"/>
                <a:gd name="connsiteY10" fmla="*/ 121180 h 546590"/>
                <a:gd name="connsiteX11" fmla="*/ 514294 w 976729"/>
                <a:gd name="connsiteY11" fmla="*/ 92605 h 546590"/>
                <a:gd name="connsiteX12" fmla="*/ 390469 w 976729"/>
                <a:gd name="connsiteY12" fmla="*/ 23548 h 546590"/>
                <a:gd name="connsiteX13" fmla="*/ 247594 w 976729"/>
                <a:gd name="connsiteY13" fmla="*/ 2117 h 546590"/>
                <a:gd name="connsiteX14" fmla="*/ 102338 w 976729"/>
                <a:gd name="connsiteY14" fmla="*/ 68793 h 546590"/>
                <a:gd name="connsiteX0" fmla="*/ 97505 w 971896"/>
                <a:gd name="connsiteY0" fmla="*/ 68793 h 546385"/>
                <a:gd name="connsiteX1" fmla="*/ 14161 w 971896"/>
                <a:gd name="connsiteY1" fmla="*/ 225955 h 546385"/>
                <a:gd name="connsiteX2" fmla="*/ 16543 w 971896"/>
                <a:gd name="connsiteY2" fmla="*/ 440268 h 546385"/>
                <a:gd name="connsiteX3" fmla="*/ 176086 w 971896"/>
                <a:gd name="connsiteY3" fmla="*/ 545042 h 546385"/>
                <a:gd name="connsiteX4" fmla="*/ 399924 w 971896"/>
                <a:gd name="connsiteY4" fmla="*/ 492655 h 546385"/>
                <a:gd name="connsiteX5" fmla="*/ 514224 w 971896"/>
                <a:gd name="connsiteY5" fmla="*/ 392642 h 546385"/>
                <a:gd name="connsiteX6" fmla="*/ 680911 w 971896"/>
                <a:gd name="connsiteY6" fmla="*/ 397405 h 546385"/>
                <a:gd name="connsiteX7" fmla="*/ 890461 w 971896"/>
                <a:gd name="connsiteY7" fmla="*/ 397405 h 546385"/>
                <a:gd name="connsiteX8" fmla="*/ 971424 w 971896"/>
                <a:gd name="connsiteY8" fmla="*/ 316442 h 546385"/>
                <a:gd name="connsiteX9" fmla="*/ 859505 w 971896"/>
                <a:gd name="connsiteY9" fmla="*/ 175949 h 546385"/>
                <a:gd name="connsiteX10" fmla="*/ 680911 w 971896"/>
                <a:gd name="connsiteY10" fmla="*/ 121180 h 546385"/>
                <a:gd name="connsiteX11" fmla="*/ 509461 w 971896"/>
                <a:gd name="connsiteY11" fmla="*/ 92605 h 546385"/>
                <a:gd name="connsiteX12" fmla="*/ 385636 w 971896"/>
                <a:gd name="connsiteY12" fmla="*/ 23548 h 546385"/>
                <a:gd name="connsiteX13" fmla="*/ 242761 w 971896"/>
                <a:gd name="connsiteY13" fmla="*/ 2117 h 546385"/>
                <a:gd name="connsiteX14" fmla="*/ 97505 w 971896"/>
                <a:gd name="connsiteY14" fmla="*/ 68793 h 546385"/>
                <a:gd name="connsiteX0" fmla="*/ 104418 w 978809"/>
                <a:gd name="connsiteY0" fmla="*/ 68793 h 546385"/>
                <a:gd name="connsiteX1" fmla="*/ 9168 w 978809"/>
                <a:gd name="connsiteY1" fmla="*/ 221193 h 546385"/>
                <a:gd name="connsiteX2" fmla="*/ 23456 w 978809"/>
                <a:gd name="connsiteY2" fmla="*/ 440268 h 546385"/>
                <a:gd name="connsiteX3" fmla="*/ 182999 w 978809"/>
                <a:gd name="connsiteY3" fmla="*/ 545042 h 546385"/>
                <a:gd name="connsiteX4" fmla="*/ 406837 w 978809"/>
                <a:gd name="connsiteY4" fmla="*/ 492655 h 546385"/>
                <a:gd name="connsiteX5" fmla="*/ 521137 w 978809"/>
                <a:gd name="connsiteY5" fmla="*/ 392642 h 546385"/>
                <a:gd name="connsiteX6" fmla="*/ 687824 w 978809"/>
                <a:gd name="connsiteY6" fmla="*/ 397405 h 546385"/>
                <a:gd name="connsiteX7" fmla="*/ 897374 w 978809"/>
                <a:gd name="connsiteY7" fmla="*/ 397405 h 546385"/>
                <a:gd name="connsiteX8" fmla="*/ 978337 w 978809"/>
                <a:gd name="connsiteY8" fmla="*/ 316442 h 546385"/>
                <a:gd name="connsiteX9" fmla="*/ 866418 w 978809"/>
                <a:gd name="connsiteY9" fmla="*/ 175949 h 546385"/>
                <a:gd name="connsiteX10" fmla="*/ 687824 w 978809"/>
                <a:gd name="connsiteY10" fmla="*/ 121180 h 546385"/>
                <a:gd name="connsiteX11" fmla="*/ 516374 w 978809"/>
                <a:gd name="connsiteY11" fmla="*/ 92605 h 546385"/>
                <a:gd name="connsiteX12" fmla="*/ 392549 w 978809"/>
                <a:gd name="connsiteY12" fmla="*/ 23548 h 546385"/>
                <a:gd name="connsiteX13" fmla="*/ 249674 w 978809"/>
                <a:gd name="connsiteY13" fmla="*/ 2117 h 546385"/>
                <a:gd name="connsiteX14" fmla="*/ 104418 w 978809"/>
                <a:gd name="connsiteY14" fmla="*/ 68793 h 546385"/>
                <a:gd name="connsiteX0" fmla="*/ 104418 w 978809"/>
                <a:gd name="connsiteY0" fmla="*/ 68793 h 546568"/>
                <a:gd name="connsiteX1" fmla="*/ 9168 w 978809"/>
                <a:gd name="connsiteY1" fmla="*/ 221193 h 546568"/>
                <a:gd name="connsiteX2" fmla="*/ 23456 w 978809"/>
                <a:gd name="connsiteY2" fmla="*/ 440268 h 546568"/>
                <a:gd name="connsiteX3" fmla="*/ 182999 w 978809"/>
                <a:gd name="connsiteY3" fmla="*/ 545042 h 546568"/>
                <a:gd name="connsiteX4" fmla="*/ 387787 w 978809"/>
                <a:gd name="connsiteY4" fmla="*/ 495036 h 546568"/>
                <a:gd name="connsiteX5" fmla="*/ 521137 w 978809"/>
                <a:gd name="connsiteY5" fmla="*/ 392642 h 546568"/>
                <a:gd name="connsiteX6" fmla="*/ 687824 w 978809"/>
                <a:gd name="connsiteY6" fmla="*/ 397405 h 546568"/>
                <a:gd name="connsiteX7" fmla="*/ 897374 w 978809"/>
                <a:gd name="connsiteY7" fmla="*/ 397405 h 546568"/>
                <a:gd name="connsiteX8" fmla="*/ 978337 w 978809"/>
                <a:gd name="connsiteY8" fmla="*/ 316442 h 546568"/>
                <a:gd name="connsiteX9" fmla="*/ 866418 w 978809"/>
                <a:gd name="connsiteY9" fmla="*/ 175949 h 546568"/>
                <a:gd name="connsiteX10" fmla="*/ 687824 w 978809"/>
                <a:gd name="connsiteY10" fmla="*/ 121180 h 546568"/>
                <a:gd name="connsiteX11" fmla="*/ 516374 w 978809"/>
                <a:gd name="connsiteY11" fmla="*/ 92605 h 546568"/>
                <a:gd name="connsiteX12" fmla="*/ 392549 w 978809"/>
                <a:gd name="connsiteY12" fmla="*/ 23548 h 546568"/>
                <a:gd name="connsiteX13" fmla="*/ 249674 w 978809"/>
                <a:gd name="connsiteY13" fmla="*/ 2117 h 546568"/>
                <a:gd name="connsiteX14" fmla="*/ 104418 w 978809"/>
                <a:gd name="connsiteY14" fmla="*/ 68793 h 546568"/>
                <a:gd name="connsiteX0" fmla="*/ 101601 w 975992"/>
                <a:gd name="connsiteY0" fmla="*/ 68793 h 546898"/>
                <a:gd name="connsiteX1" fmla="*/ 6351 w 975992"/>
                <a:gd name="connsiteY1" fmla="*/ 221193 h 546898"/>
                <a:gd name="connsiteX2" fmla="*/ 27783 w 975992"/>
                <a:gd name="connsiteY2" fmla="*/ 433124 h 546898"/>
                <a:gd name="connsiteX3" fmla="*/ 180182 w 975992"/>
                <a:gd name="connsiteY3" fmla="*/ 545042 h 546898"/>
                <a:gd name="connsiteX4" fmla="*/ 384970 w 975992"/>
                <a:gd name="connsiteY4" fmla="*/ 495036 h 546898"/>
                <a:gd name="connsiteX5" fmla="*/ 518320 w 975992"/>
                <a:gd name="connsiteY5" fmla="*/ 392642 h 546898"/>
                <a:gd name="connsiteX6" fmla="*/ 685007 w 975992"/>
                <a:gd name="connsiteY6" fmla="*/ 397405 h 546898"/>
                <a:gd name="connsiteX7" fmla="*/ 894557 w 975992"/>
                <a:gd name="connsiteY7" fmla="*/ 397405 h 546898"/>
                <a:gd name="connsiteX8" fmla="*/ 975520 w 975992"/>
                <a:gd name="connsiteY8" fmla="*/ 316442 h 546898"/>
                <a:gd name="connsiteX9" fmla="*/ 863601 w 975992"/>
                <a:gd name="connsiteY9" fmla="*/ 175949 h 546898"/>
                <a:gd name="connsiteX10" fmla="*/ 685007 w 975992"/>
                <a:gd name="connsiteY10" fmla="*/ 121180 h 546898"/>
                <a:gd name="connsiteX11" fmla="*/ 513557 w 975992"/>
                <a:gd name="connsiteY11" fmla="*/ 92605 h 546898"/>
                <a:gd name="connsiteX12" fmla="*/ 389732 w 975992"/>
                <a:gd name="connsiteY12" fmla="*/ 23548 h 546898"/>
                <a:gd name="connsiteX13" fmla="*/ 246857 w 975992"/>
                <a:gd name="connsiteY13" fmla="*/ 2117 h 546898"/>
                <a:gd name="connsiteX14" fmla="*/ 101601 w 975992"/>
                <a:gd name="connsiteY14" fmla="*/ 68793 h 546898"/>
                <a:gd name="connsiteX0" fmla="*/ 101601 w 976201"/>
                <a:gd name="connsiteY0" fmla="*/ 68793 h 546898"/>
                <a:gd name="connsiteX1" fmla="*/ 6351 w 976201"/>
                <a:gd name="connsiteY1" fmla="*/ 221193 h 546898"/>
                <a:gd name="connsiteX2" fmla="*/ 27783 w 976201"/>
                <a:gd name="connsiteY2" fmla="*/ 433124 h 546898"/>
                <a:gd name="connsiteX3" fmla="*/ 180182 w 976201"/>
                <a:gd name="connsiteY3" fmla="*/ 545042 h 546898"/>
                <a:gd name="connsiteX4" fmla="*/ 384970 w 976201"/>
                <a:gd name="connsiteY4" fmla="*/ 495036 h 546898"/>
                <a:gd name="connsiteX5" fmla="*/ 518320 w 976201"/>
                <a:gd name="connsiteY5" fmla="*/ 392642 h 546898"/>
                <a:gd name="connsiteX6" fmla="*/ 685007 w 976201"/>
                <a:gd name="connsiteY6" fmla="*/ 397405 h 546898"/>
                <a:gd name="connsiteX7" fmla="*/ 894557 w 976201"/>
                <a:gd name="connsiteY7" fmla="*/ 397405 h 546898"/>
                <a:gd name="connsiteX8" fmla="*/ 975520 w 976201"/>
                <a:gd name="connsiteY8" fmla="*/ 316442 h 546898"/>
                <a:gd name="connsiteX9" fmla="*/ 856457 w 976201"/>
                <a:gd name="connsiteY9" fmla="*/ 180711 h 546898"/>
                <a:gd name="connsiteX10" fmla="*/ 685007 w 976201"/>
                <a:gd name="connsiteY10" fmla="*/ 121180 h 546898"/>
                <a:gd name="connsiteX11" fmla="*/ 513557 w 976201"/>
                <a:gd name="connsiteY11" fmla="*/ 92605 h 546898"/>
                <a:gd name="connsiteX12" fmla="*/ 389732 w 976201"/>
                <a:gd name="connsiteY12" fmla="*/ 23548 h 546898"/>
                <a:gd name="connsiteX13" fmla="*/ 246857 w 976201"/>
                <a:gd name="connsiteY13" fmla="*/ 2117 h 546898"/>
                <a:gd name="connsiteX14" fmla="*/ 101601 w 976201"/>
                <a:gd name="connsiteY14" fmla="*/ 68793 h 546898"/>
                <a:gd name="connsiteX0" fmla="*/ 101601 w 976201"/>
                <a:gd name="connsiteY0" fmla="*/ 68793 h 548644"/>
                <a:gd name="connsiteX1" fmla="*/ 6351 w 976201"/>
                <a:gd name="connsiteY1" fmla="*/ 221193 h 548644"/>
                <a:gd name="connsiteX2" fmla="*/ 27783 w 976201"/>
                <a:gd name="connsiteY2" fmla="*/ 433124 h 548644"/>
                <a:gd name="connsiteX3" fmla="*/ 180182 w 976201"/>
                <a:gd name="connsiteY3" fmla="*/ 545042 h 548644"/>
                <a:gd name="connsiteX4" fmla="*/ 361157 w 976201"/>
                <a:gd name="connsiteY4" fmla="*/ 509323 h 548644"/>
                <a:gd name="connsiteX5" fmla="*/ 518320 w 976201"/>
                <a:gd name="connsiteY5" fmla="*/ 392642 h 548644"/>
                <a:gd name="connsiteX6" fmla="*/ 685007 w 976201"/>
                <a:gd name="connsiteY6" fmla="*/ 397405 h 548644"/>
                <a:gd name="connsiteX7" fmla="*/ 894557 w 976201"/>
                <a:gd name="connsiteY7" fmla="*/ 397405 h 548644"/>
                <a:gd name="connsiteX8" fmla="*/ 975520 w 976201"/>
                <a:gd name="connsiteY8" fmla="*/ 316442 h 548644"/>
                <a:gd name="connsiteX9" fmla="*/ 856457 w 976201"/>
                <a:gd name="connsiteY9" fmla="*/ 180711 h 548644"/>
                <a:gd name="connsiteX10" fmla="*/ 685007 w 976201"/>
                <a:gd name="connsiteY10" fmla="*/ 121180 h 548644"/>
                <a:gd name="connsiteX11" fmla="*/ 513557 w 976201"/>
                <a:gd name="connsiteY11" fmla="*/ 92605 h 548644"/>
                <a:gd name="connsiteX12" fmla="*/ 389732 w 976201"/>
                <a:gd name="connsiteY12" fmla="*/ 23548 h 548644"/>
                <a:gd name="connsiteX13" fmla="*/ 246857 w 976201"/>
                <a:gd name="connsiteY13" fmla="*/ 2117 h 548644"/>
                <a:gd name="connsiteX14" fmla="*/ 101601 w 976201"/>
                <a:gd name="connsiteY14" fmla="*/ 68793 h 54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6201" h="548644">
                  <a:moveTo>
                    <a:pt x="101601" y="68793"/>
                  </a:moveTo>
                  <a:cubicBezTo>
                    <a:pt x="61517" y="105306"/>
                    <a:pt x="18654" y="160471"/>
                    <a:pt x="6351" y="221193"/>
                  </a:cubicBezTo>
                  <a:cubicBezTo>
                    <a:pt x="-5952" y="281915"/>
                    <a:pt x="-1189" y="379149"/>
                    <a:pt x="27783" y="433124"/>
                  </a:cubicBezTo>
                  <a:cubicBezTo>
                    <a:pt x="56755" y="487099"/>
                    <a:pt x="124620" y="532342"/>
                    <a:pt x="180182" y="545042"/>
                  </a:cubicBezTo>
                  <a:cubicBezTo>
                    <a:pt x="235744" y="557742"/>
                    <a:pt x="304801" y="534723"/>
                    <a:pt x="361157" y="509323"/>
                  </a:cubicBezTo>
                  <a:cubicBezTo>
                    <a:pt x="417513" y="483923"/>
                    <a:pt x="464345" y="411295"/>
                    <a:pt x="518320" y="392642"/>
                  </a:cubicBezTo>
                  <a:cubicBezTo>
                    <a:pt x="572295" y="373989"/>
                    <a:pt x="622301" y="396611"/>
                    <a:pt x="685007" y="397405"/>
                  </a:cubicBezTo>
                  <a:cubicBezTo>
                    <a:pt x="747713" y="398199"/>
                    <a:pt x="846138" y="410899"/>
                    <a:pt x="894557" y="397405"/>
                  </a:cubicBezTo>
                  <a:cubicBezTo>
                    <a:pt x="942976" y="383911"/>
                    <a:pt x="981870" y="352558"/>
                    <a:pt x="975520" y="316442"/>
                  </a:cubicBezTo>
                  <a:cubicBezTo>
                    <a:pt x="969170" y="280326"/>
                    <a:pt x="904876" y="213255"/>
                    <a:pt x="856457" y="180711"/>
                  </a:cubicBezTo>
                  <a:cubicBezTo>
                    <a:pt x="808038" y="148167"/>
                    <a:pt x="742157" y="135864"/>
                    <a:pt x="685007" y="121180"/>
                  </a:cubicBezTo>
                  <a:cubicBezTo>
                    <a:pt x="627857" y="106496"/>
                    <a:pt x="562770" y="108877"/>
                    <a:pt x="513557" y="92605"/>
                  </a:cubicBezTo>
                  <a:cubicBezTo>
                    <a:pt x="464345" y="76333"/>
                    <a:pt x="434182" y="38629"/>
                    <a:pt x="389732" y="23548"/>
                  </a:cubicBezTo>
                  <a:cubicBezTo>
                    <a:pt x="345282" y="8467"/>
                    <a:pt x="294879" y="-5424"/>
                    <a:pt x="246857" y="2117"/>
                  </a:cubicBezTo>
                  <a:cubicBezTo>
                    <a:pt x="198835" y="9658"/>
                    <a:pt x="141685" y="32280"/>
                    <a:pt x="101601" y="68793"/>
                  </a:cubicBezTo>
                  <a:close/>
                </a:path>
              </a:pathLst>
            </a:cu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5" name="组合 184"/>
          <p:cNvGrpSpPr>
            <a:grpSpLocks noChangeAspect="1"/>
          </p:cNvGrpSpPr>
          <p:nvPr/>
        </p:nvGrpSpPr>
        <p:grpSpPr>
          <a:xfrm rot="21445925">
            <a:off x="5522690" y="4341429"/>
            <a:ext cx="66137" cy="324000"/>
            <a:chOff x="6986571" y="1275903"/>
            <a:chExt cx="624201" cy="3057894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86" name="任意多边形 185"/>
            <p:cNvSpPr/>
            <p:nvPr/>
          </p:nvSpPr>
          <p:spPr>
            <a:xfrm>
              <a:off x="6986571" y="1627278"/>
              <a:ext cx="565891" cy="2706519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7" name="椭圆 186"/>
            <p:cNvSpPr>
              <a:spLocks noChangeAspect="1"/>
            </p:cNvSpPr>
            <p:nvPr/>
          </p:nvSpPr>
          <p:spPr>
            <a:xfrm>
              <a:off x="7070772" y="1275903"/>
              <a:ext cx="540000" cy="540000"/>
            </a:xfrm>
            <a:prstGeom prst="ellipse">
              <a:avLst/>
            </a:pr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37" name="任意多边形 36"/>
          <p:cNvSpPr/>
          <p:nvPr/>
        </p:nvSpPr>
        <p:spPr>
          <a:xfrm>
            <a:off x="7597635" y="5073819"/>
            <a:ext cx="685698" cy="688537"/>
          </a:xfrm>
          <a:custGeom>
            <a:avLst/>
            <a:gdLst>
              <a:gd name="connsiteX0" fmla="*/ 124690 w 682206"/>
              <a:gd name="connsiteY0" fmla="*/ 71671 h 687098"/>
              <a:gd name="connsiteX1" fmla="*/ 36584 w 682206"/>
              <a:gd name="connsiteY1" fmla="*/ 183590 h 687098"/>
              <a:gd name="connsiteX2" fmla="*/ 865 w 682206"/>
              <a:gd name="connsiteY2" fmla="*/ 335990 h 687098"/>
              <a:gd name="connsiteX3" fmla="*/ 17534 w 682206"/>
              <a:gd name="connsiteY3" fmla="*/ 452671 h 687098"/>
              <a:gd name="connsiteX4" fmla="*/ 86590 w 682206"/>
              <a:gd name="connsiteY4" fmla="*/ 586021 h 687098"/>
              <a:gd name="connsiteX5" fmla="*/ 248515 w 682206"/>
              <a:gd name="connsiteY5" fmla="*/ 676509 h 687098"/>
              <a:gd name="connsiteX6" fmla="*/ 443777 w 682206"/>
              <a:gd name="connsiteY6" fmla="*/ 674127 h 687098"/>
              <a:gd name="connsiteX7" fmla="*/ 605702 w 682206"/>
              <a:gd name="connsiteY7" fmla="*/ 576496 h 687098"/>
              <a:gd name="connsiteX8" fmla="*/ 669996 w 682206"/>
              <a:gd name="connsiteY8" fmla="*/ 455052 h 687098"/>
              <a:gd name="connsiteX9" fmla="*/ 677140 w 682206"/>
              <a:gd name="connsiteY9" fmla="*/ 285984 h 687098"/>
              <a:gd name="connsiteX10" fmla="*/ 612846 w 682206"/>
              <a:gd name="connsiteY10" fmla="*/ 150252 h 687098"/>
              <a:gd name="connsiteX11" fmla="*/ 448540 w 682206"/>
              <a:gd name="connsiteY11" fmla="*/ 40715 h 687098"/>
              <a:gd name="connsiteX12" fmla="*/ 317571 w 682206"/>
              <a:gd name="connsiteY12" fmla="*/ 234 h 687098"/>
              <a:gd name="connsiteX13" fmla="*/ 200890 w 682206"/>
              <a:gd name="connsiteY13" fmla="*/ 26427 h 687098"/>
              <a:gd name="connsiteX14" fmla="*/ 124690 w 682206"/>
              <a:gd name="connsiteY14" fmla="*/ 71671 h 687098"/>
              <a:gd name="connsiteX0" fmla="*/ 124759 w 682275"/>
              <a:gd name="connsiteY0" fmla="*/ 71671 h 687254"/>
              <a:gd name="connsiteX1" fmla="*/ 36653 w 682275"/>
              <a:gd name="connsiteY1" fmla="*/ 183590 h 687254"/>
              <a:gd name="connsiteX2" fmla="*/ 934 w 682275"/>
              <a:gd name="connsiteY2" fmla="*/ 335990 h 687254"/>
              <a:gd name="connsiteX3" fmla="*/ 17603 w 682275"/>
              <a:gd name="connsiteY3" fmla="*/ 452671 h 687254"/>
              <a:gd name="connsiteX4" fmla="*/ 91421 w 682275"/>
              <a:gd name="connsiteY4" fmla="*/ 583640 h 687254"/>
              <a:gd name="connsiteX5" fmla="*/ 248584 w 682275"/>
              <a:gd name="connsiteY5" fmla="*/ 676509 h 687254"/>
              <a:gd name="connsiteX6" fmla="*/ 443846 w 682275"/>
              <a:gd name="connsiteY6" fmla="*/ 674127 h 687254"/>
              <a:gd name="connsiteX7" fmla="*/ 605771 w 682275"/>
              <a:gd name="connsiteY7" fmla="*/ 576496 h 687254"/>
              <a:gd name="connsiteX8" fmla="*/ 670065 w 682275"/>
              <a:gd name="connsiteY8" fmla="*/ 455052 h 687254"/>
              <a:gd name="connsiteX9" fmla="*/ 677209 w 682275"/>
              <a:gd name="connsiteY9" fmla="*/ 285984 h 687254"/>
              <a:gd name="connsiteX10" fmla="*/ 612915 w 682275"/>
              <a:gd name="connsiteY10" fmla="*/ 150252 h 687254"/>
              <a:gd name="connsiteX11" fmla="*/ 448609 w 682275"/>
              <a:gd name="connsiteY11" fmla="*/ 40715 h 687254"/>
              <a:gd name="connsiteX12" fmla="*/ 317640 w 682275"/>
              <a:gd name="connsiteY12" fmla="*/ 234 h 687254"/>
              <a:gd name="connsiteX13" fmla="*/ 200959 w 682275"/>
              <a:gd name="connsiteY13" fmla="*/ 26427 h 687254"/>
              <a:gd name="connsiteX14" fmla="*/ 124759 w 682275"/>
              <a:gd name="connsiteY14" fmla="*/ 71671 h 687254"/>
              <a:gd name="connsiteX0" fmla="*/ 117615 w 682275"/>
              <a:gd name="connsiteY0" fmla="*/ 85985 h 687281"/>
              <a:gd name="connsiteX1" fmla="*/ 36653 w 682275"/>
              <a:gd name="connsiteY1" fmla="*/ 183617 h 687281"/>
              <a:gd name="connsiteX2" fmla="*/ 934 w 682275"/>
              <a:gd name="connsiteY2" fmla="*/ 336017 h 687281"/>
              <a:gd name="connsiteX3" fmla="*/ 17603 w 682275"/>
              <a:gd name="connsiteY3" fmla="*/ 452698 h 687281"/>
              <a:gd name="connsiteX4" fmla="*/ 91421 w 682275"/>
              <a:gd name="connsiteY4" fmla="*/ 583667 h 687281"/>
              <a:gd name="connsiteX5" fmla="*/ 248584 w 682275"/>
              <a:gd name="connsiteY5" fmla="*/ 676536 h 687281"/>
              <a:gd name="connsiteX6" fmla="*/ 443846 w 682275"/>
              <a:gd name="connsiteY6" fmla="*/ 674154 h 687281"/>
              <a:gd name="connsiteX7" fmla="*/ 605771 w 682275"/>
              <a:gd name="connsiteY7" fmla="*/ 576523 h 687281"/>
              <a:gd name="connsiteX8" fmla="*/ 670065 w 682275"/>
              <a:gd name="connsiteY8" fmla="*/ 455079 h 687281"/>
              <a:gd name="connsiteX9" fmla="*/ 677209 w 682275"/>
              <a:gd name="connsiteY9" fmla="*/ 286011 h 687281"/>
              <a:gd name="connsiteX10" fmla="*/ 612915 w 682275"/>
              <a:gd name="connsiteY10" fmla="*/ 150279 h 687281"/>
              <a:gd name="connsiteX11" fmla="*/ 448609 w 682275"/>
              <a:gd name="connsiteY11" fmla="*/ 40742 h 687281"/>
              <a:gd name="connsiteX12" fmla="*/ 317640 w 682275"/>
              <a:gd name="connsiteY12" fmla="*/ 261 h 687281"/>
              <a:gd name="connsiteX13" fmla="*/ 200959 w 682275"/>
              <a:gd name="connsiteY13" fmla="*/ 26454 h 687281"/>
              <a:gd name="connsiteX14" fmla="*/ 117615 w 682275"/>
              <a:gd name="connsiteY14" fmla="*/ 85985 h 687281"/>
              <a:gd name="connsiteX0" fmla="*/ 117615 w 682275"/>
              <a:gd name="connsiteY0" fmla="*/ 85985 h 687281"/>
              <a:gd name="connsiteX1" fmla="*/ 36653 w 682275"/>
              <a:gd name="connsiteY1" fmla="*/ 183617 h 687281"/>
              <a:gd name="connsiteX2" fmla="*/ 934 w 682275"/>
              <a:gd name="connsiteY2" fmla="*/ 336017 h 687281"/>
              <a:gd name="connsiteX3" fmla="*/ 17603 w 682275"/>
              <a:gd name="connsiteY3" fmla="*/ 452698 h 687281"/>
              <a:gd name="connsiteX4" fmla="*/ 91421 w 682275"/>
              <a:gd name="connsiteY4" fmla="*/ 583667 h 687281"/>
              <a:gd name="connsiteX5" fmla="*/ 248584 w 682275"/>
              <a:gd name="connsiteY5" fmla="*/ 676536 h 687281"/>
              <a:gd name="connsiteX6" fmla="*/ 443846 w 682275"/>
              <a:gd name="connsiteY6" fmla="*/ 674154 h 687281"/>
              <a:gd name="connsiteX7" fmla="*/ 605771 w 682275"/>
              <a:gd name="connsiteY7" fmla="*/ 576523 h 687281"/>
              <a:gd name="connsiteX8" fmla="*/ 670065 w 682275"/>
              <a:gd name="connsiteY8" fmla="*/ 455079 h 687281"/>
              <a:gd name="connsiteX9" fmla="*/ 677209 w 682275"/>
              <a:gd name="connsiteY9" fmla="*/ 286011 h 687281"/>
              <a:gd name="connsiteX10" fmla="*/ 612915 w 682275"/>
              <a:gd name="connsiteY10" fmla="*/ 150279 h 687281"/>
              <a:gd name="connsiteX11" fmla="*/ 467659 w 682275"/>
              <a:gd name="connsiteY11" fmla="*/ 38360 h 687281"/>
              <a:gd name="connsiteX12" fmla="*/ 317640 w 682275"/>
              <a:gd name="connsiteY12" fmla="*/ 261 h 687281"/>
              <a:gd name="connsiteX13" fmla="*/ 200959 w 682275"/>
              <a:gd name="connsiteY13" fmla="*/ 26454 h 687281"/>
              <a:gd name="connsiteX14" fmla="*/ 117615 w 682275"/>
              <a:gd name="connsiteY14" fmla="*/ 85985 h 687281"/>
              <a:gd name="connsiteX0" fmla="*/ 117615 w 682275"/>
              <a:gd name="connsiteY0" fmla="*/ 85985 h 690018"/>
              <a:gd name="connsiteX1" fmla="*/ 36653 w 682275"/>
              <a:gd name="connsiteY1" fmla="*/ 183617 h 690018"/>
              <a:gd name="connsiteX2" fmla="*/ 934 w 682275"/>
              <a:gd name="connsiteY2" fmla="*/ 336017 h 690018"/>
              <a:gd name="connsiteX3" fmla="*/ 17603 w 682275"/>
              <a:gd name="connsiteY3" fmla="*/ 452698 h 690018"/>
              <a:gd name="connsiteX4" fmla="*/ 91421 w 682275"/>
              <a:gd name="connsiteY4" fmla="*/ 583667 h 690018"/>
              <a:gd name="connsiteX5" fmla="*/ 248584 w 682275"/>
              <a:gd name="connsiteY5" fmla="*/ 676536 h 690018"/>
              <a:gd name="connsiteX6" fmla="*/ 434321 w 682275"/>
              <a:gd name="connsiteY6" fmla="*/ 678916 h 690018"/>
              <a:gd name="connsiteX7" fmla="*/ 605771 w 682275"/>
              <a:gd name="connsiteY7" fmla="*/ 576523 h 690018"/>
              <a:gd name="connsiteX8" fmla="*/ 670065 w 682275"/>
              <a:gd name="connsiteY8" fmla="*/ 455079 h 690018"/>
              <a:gd name="connsiteX9" fmla="*/ 677209 w 682275"/>
              <a:gd name="connsiteY9" fmla="*/ 286011 h 690018"/>
              <a:gd name="connsiteX10" fmla="*/ 612915 w 682275"/>
              <a:gd name="connsiteY10" fmla="*/ 150279 h 690018"/>
              <a:gd name="connsiteX11" fmla="*/ 467659 w 682275"/>
              <a:gd name="connsiteY11" fmla="*/ 38360 h 690018"/>
              <a:gd name="connsiteX12" fmla="*/ 317640 w 682275"/>
              <a:gd name="connsiteY12" fmla="*/ 261 h 690018"/>
              <a:gd name="connsiteX13" fmla="*/ 200959 w 682275"/>
              <a:gd name="connsiteY13" fmla="*/ 26454 h 690018"/>
              <a:gd name="connsiteX14" fmla="*/ 117615 w 682275"/>
              <a:gd name="connsiteY14" fmla="*/ 85985 h 690018"/>
              <a:gd name="connsiteX0" fmla="*/ 117615 w 685698"/>
              <a:gd name="connsiteY0" fmla="*/ 85985 h 690018"/>
              <a:gd name="connsiteX1" fmla="*/ 36653 w 685698"/>
              <a:gd name="connsiteY1" fmla="*/ 183617 h 690018"/>
              <a:gd name="connsiteX2" fmla="*/ 934 w 685698"/>
              <a:gd name="connsiteY2" fmla="*/ 336017 h 690018"/>
              <a:gd name="connsiteX3" fmla="*/ 17603 w 685698"/>
              <a:gd name="connsiteY3" fmla="*/ 452698 h 690018"/>
              <a:gd name="connsiteX4" fmla="*/ 91421 w 685698"/>
              <a:gd name="connsiteY4" fmla="*/ 583667 h 690018"/>
              <a:gd name="connsiteX5" fmla="*/ 248584 w 685698"/>
              <a:gd name="connsiteY5" fmla="*/ 676536 h 690018"/>
              <a:gd name="connsiteX6" fmla="*/ 434321 w 685698"/>
              <a:gd name="connsiteY6" fmla="*/ 678916 h 690018"/>
              <a:gd name="connsiteX7" fmla="*/ 605771 w 685698"/>
              <a:gd name="connsiteY7" fmla="*/ 576523 h 690018"/>
              <a:gd name="connsiteX8" fmla="*/ 677209 w 685698"/>
              <a:gd name="connsiteY8" fmla="*/ 445554 h 690018"/>
              <a:gd name="connsiteX9" fmla="*/ 677209 w 685698"/>
              <a:gd name="connsiteY9" fmla="*/ 286011 h 690018"/>
              <a:gd name="connsiteX10" fmla="*/ 612915 w 685698"/>
              <a:gd name="connsiteY10" fmla="*/ 150279 h 690018"/>
              <a:gd name="connsiteX11" fmla="*/ 467659 w 685698"/>
              <a:gd name="connsiteY11" fmla="*/ 38360 h 690018"/>
              <a:gd name="connsiteX12" fmla="*/ 317640 w 685698"/>
              <a:gd name="connsiteY12" fmla="*/ 261 h 690018"/>
              <a:gd name="connsiteX13" fmla="*/ 200959 w 685698"/>
              <a:gd name="connsiteY13" fmla="*/ 26454 h 690018"/>
              <a:gd name="connsiteX14" fmla="*/ 117615 w 685698"/>
              <a:gd name="connsiteY14" fmla="*/ 85985 h 690018"/>
              <a:gd name="connsiteX0" fmla="*/ 117615 w 685698"/>
              <a:gd name="connsiteY0" fmla="*/ 85928 h 689961"/>
              <a:gd name="connsiteX1" fmla="*/ 36653 w 685698"/>
              <a:gd name="connsiteY1" fmla="*/ 183560 h 689961"/>
              <a:gd name="connsiteX2" fmla="*/ 934 w 685698"/>
              <a:gd name="connsiteY2" fmla="*/ 335960 h 689961"/>
              <a:gd name="connsiteX3" fmla="*/ 17603 w 685698"/>
              <a:gd name="connsiteY3" fmla="*/ 452641 h 689961"/>
              <a:gd name="connsiteX4" fmla="*/ 91421 w 685698"/>
              <a:gd name="connsiteY4" fmla="*/ 583610 h 689961"/>
              <a:gd name="connsiteX5" fmla="*/ 248584 w 685698"/>
              <a:gd name="connsiteY5" fmla="*/ 676479 h 689961"/>
              <a:gd name="connsiteX6" fmla="*/ 434321 w 685698"/>
              <a:gd name="connsiteY6" fmla="*/ 678859 h 689961"/>
              <a:gd name="connsiteX7" fmla="*/ 605771 w 685698"/>
              <a:gd name="connsiteY7" fmla="*/ 576466 h 689961"/>
              <a:gd name="connsiteX8" fmla="*/ 677209 w 685698"/>
              <a:gd name="connsiteY8" fmla="*/ 445497 h 689961"/>
              <a:gd name="connsiteX9" fmla="*/ 677209 w 685698"/>
              <a:gd name="connsiteY9" fmla="*/ 285954 h 689961"/>
              <a:gd name="connsiteX10" fmla="*/ 612915 w 685698"/>
              <a:gd name="connsiteY10" fmla="*/ 150222 h 689961"/>
              <a:gd name="connsiteX11" fmla="*/ 467659 w 685698"/>
              <a:gd name="connsiteY11" fmla="*/ 38303 h 689961"/>
              <a:gd name="connsiteX12" fmla="*/ 317640 w 685698"/>
              <a:gd name="connsiteY12" fmla="*/ 204 h 689961"/>
              <a:gd name="connsiteX13" fmla="*/ 205722 w 685698"/>
              <a:gd name="connsiteY13" fmla="*/ 31159 h 689961"/>
              <a:gd name="connsiteX14" fmla="*/ 117615 w 685698"/>
              <a:gd name="connsiteY14" fmla="*/ 85928 h 689961"/>
              <a:gd name="connsiteX0" fmla="*/ 117615 w 685698"/>
              <a:gd name="connsiteY0" fmla="*/ 85928 h 688537"/>
              <a:gd name="connsiteX1" fmla="*/ 36653 w 685698"/>
              <a:gd name="connsiteY1" fmla="*/ 183560 h 688537"/>
              <a:gd name="connsiteX2" fmla="*/ 934 w 685698"/>
              <a:gd name="connsiteY2" fmla="*/ 335960 h 688537"/>
              <a:gd name="connsiteX3" fmla="*/ 17603 w 685698"/>
              <a:gd name="connsiteY3" fmla="*/ 452641 h 688537"/>
              <a:gd name="connsiteX4" fmla="*/ 91421 w 685698"/>
              <a:gd name="connsiteY4" fmla="*/ 583610 h 688537"/>
              <a:gd name="connsiteX5" fmla="*/ 248584 w 685698"/>
              <a:gd name="connsiteY5" fmla="*/ 676479 h 688537"/>
              <a:gd name="connsiteX6" fmla="*/ 434321 w 685698"/>
              <a:gd name="connsiteY6" fmla="*/ 676478 h 688537"/>
              <a:gd name="connsiteX7" fmla="*/ 605771 w 685698"/>
              <a:gd name="connsiteY7" fmla="*/ 576466 h 688537"/>
              <a:gd name="connsiteX8" fmla="*/ 677209 w 685698"/>
              <a:gd name="connsiteY8" fmla="*/ 445497 h 688537"/>
              <a:gd name="connsiteX9" fmla="*/ 677209 w 685698"/>
              <a:gd name="connsiteY9" fmla="*/ 285954 h 688537"/>
              <a:gd name="connsiteX10" fmla="*/ 612915 w 685698"/>
              <a:gd name="connsiteY10" fmla="*/ 150222 h 688537"/>
              <a:gd name="connsiteX11" fmla="*/ 467659 w 685698"/>
              <a:gd name="connsiteY11" fmla="*/ 38303 h 688537"/>
              <a:gd name="connsiteX12" fmla="*/ 317640 w 685698"/>
              <a:gd name="connsiteY12" fmla="*/ 204 h 688537"/>
              <a:gd name="connsiteX13" fmla="*/ 205722 w 685698"/>
              <a:gd name="connsiteY13" fmla="*/ 31159 h 688537"/>
              <a:gd name="connsiteX14" fmla="*/ 117615 w 685698"/>
              <a:gd name="connsiteY14" fmla="*/ 85928 h 688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685698" h="688537">
                <a:moveTo>
                  <a:pt x="117615" y="85928"/>
                </a:moveTo>
                <a:cubicBezTo>
                  <a:pt x="89437" y="111328"/>
                  <a:pt x="56100" y="141888"/>
                  <a:pt x="36653" y="183560"/>
                </a:cubicBezTo>
                <a:cubicBezTo>
                  <a:pt x="17206" y="225232"/>
                  <a:pt x="4109" y="291113"/>
                  <a:pt x="934" y="335960"/>
                </a:cubicBezTo>
                <a:cubicBezTo>
                  <a:pt x="-2241" y="380807"/>
                  <a:pt x="2522" y="411366"/>
                  <a:pt x="17603" y="452641"/>
                </a:cubicBezTo>
                <a:cubicBezTo>
                  <a:pt x="32684" y="493916"/>
                  <a:pt x="52924" y="546304"/>
                  <a:pt x="91421" y="583610"/>
                </a:cubicBezTo>
                <a:cubicBezTo>
                  <a:pt x="129918" y="620916"/>
                  <a:pt x="191434" y="661001"/>
                  <a:pt x="248584" y="676479"/>
                </a:cubicBezTo>
                <a:cubicBezTo>
                  <a:pt x="305734" y="691957"/>
                  <a:pt x="374790" y="693147"/>
                  <a:pt x="434321" y="676478"/>
                </a:cubicBezTo>
                <a:cubicBezTo>
                  <a:pt x="493852" y="659809"/>
                  <a:pt x="565290" y="614963"/>
                  <a:pt x="605771" y="576466"/>
                </a:cubicBezTo>
                <a:cubicBezTo>
                  <a:pt x="646252" y="537969"/>
                  <a:pt x="665303" y="493916"/>
                  <a:pt x="677209" y="445497"/>
                </a:cubicBezTo>
                <a:cubicBezTo>
                  <a:pt x="689115" y="397078"/>
                  <a:pt x="687925" y="335167"/>
                  <a:pt x="677209" y="285954"/>
                </a:cubicBezTo>
                <a:cubicBezTo>
                  <a:pt x="666493" y="236742"/>
                  <a:pt x="647840" y="191497"/>
                  <a:pt x="612915" y="150222"/>
                </a:cubicBezTo>
                <a:cubicBezTo>
                  <a:pt x="577990" y="108947"/>
                  <a:pt x="516871" y="63306"/>
                  <a:pt x="467659" y="38303"/>
                </a:cubicBezTo>
                <a:cubicBezTo>
                  <a:pt x="418447" y="13300"/>
                  <a:pt x="358915" y="2585"/>
                  <a:pt x="317640" y="204"/>
                </a:cubicBezTo>
                <a:cubicBezTo>
                  <a:pt x="276365" y="-2177"/>
                  <a:pt x="239059" y="16872"/>
                  <a:pt x="205722" y="31159"/>
                </a:cubicBezTo>
                <a:cubicBezTo>
                  <a:pt x="172385" y="45446"/>
                  <a:pt x="145793" y="60528"/>
                  <a:pt x="117615" y="85928"/>
                </a:cubicBezTo>
                <a:close/>
              </a:path>
            </a:pathLst>
          </a:custGeom>
          <a:solidFill>
            <a:srgbClr val="EFC71C"/>
          </a:solidFill>
          <a:ln w="3175">
            <a:solidFill>
              <a:schemeClr val="bg1">
                <a:lumMod val="6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任意多边形 61"/>
          <p:cNvSpPr/>
          <p:nvPr/>
        </p:nvSpPr>
        <p:spPr>
          <a:xfrm rot="952349">
            <a:off x="7867220" y="5066000"/>
            <a:ext cx="437829" cy="231868"/>
          </a:xfrm>
          <a:custGeom>
            <a:avLst/>
            <a:gdLst>
              <a:gd name="connsiteX0" fmla="*/ 769724 w 1151892"/>
              <a:gd name="connsiteY0" fmla="*/ 107185 h 888655"/>
              <a:gd name="connsiteX1" fmla="*/ 974512 w 1151892"/>
              <a:gd name="connsiteY1" fmla="*/ 228629 h 888655"/>
              <a:gd name="connsiteX2" fmla="*/ 974512 w 1151892"/>
              <a:gd name="connsiteY2" fmla="*/ 233391 h 888655"/>
              <a:gd name="connsiteX3" fmla="*/ 1100718 w 1151892"/>
              <a:gd name="connsiteY3" fmla="*/ 397697 h 888655"/>
              <a:gd name="connsiteX4" fmla="*/ 1148343 w 1151892"/>
              <a:gd name="connsiteY4" fmla="*/ 569147 h 888655"/>
              <a:gd name="connsiteX5" fmla="*/ 1138818 w 1151892"/>
              <a:gd name="connsiteY5" fmla="*/ 745360 h 888655"/>
              <a:gd name="connsiteX6" fmla="*/ 1062618 w 1151892"/>
              <a:gd name="connsiteY6" fmla="*/ 852516 h 888655"/>
              <a:gd name="connsiteX7" fmla="*/ 912599 w 1151892"/>
              <a:gd name="connsiteY7" fmla="*/ 888235 h 888655"/>
              <a:gd name="connsiteX8" fmla="*/ 774487 w 1151892"/>
              <a:gd name="connsiteY8" fmla="*/ 833466 h 888655"/>
              <a:gd name="connsiteX9" fmla="*/ 636374 w 1151892"/>
              <a:gd name="connsiteY9" fmla="*/ 764410 h 888655"/>
              <a:gd name="connsiteX10" fmla="*/ 400631 w 1151892"/>
              <a:gd name="connsiteY10" fmla="*/ 671541 h 888655"/>
              <a:gd name="connsiteX11" fmla="*/ 155362 w 1151892"/>
              <a:gd name="connsiteY11" fmla="*/ 612010 h 888655"/>
              <a:gd name="connsiteX12" fmla="*/ 31537 w 1151892"/>
              <a:gd name="connsiteY12" fmla="*/ 447704 h 888655"/>
              <a:gd name="connsiteX13" fmla="*/ 10106 w 1151892"/>
              <a:gd name="connsiteY13" fmla="*/ 245297 h 888655"/>
              <a:gd name="connsiteX14" fmla="*/ 169649 w 1151892"/>
              <a:gd name="connsiteY14" fmla="*/ 59560 h 888655"/>
              <a:gd name="connsiteX15" fmla="*/ 438731 w 1151892"/>
              <a:gd name="connsiteY15" fmla="*/ 29 h 888655"/>
              <a:gd name="connsiteX16" fmla="*/ 681618 w 1151892"/>
              <a:gd name="connsiteY16" fmla="*/ 52416 h 888655"/>
              <a:gd name="connsiteX17" fmla="*/ 769724 w 1151892"/>
              <a:gd name="connsiteY17" fmla="*/ 107185 h 888655"/>
              <a:gd name="connsiteX0" fmla="*/ 807824 w 1151892"/>
              <a:gd name="connsiteY0" fmla="*/ 119092 h 888656"/>
              <a:gd name="connsiteX1" fmla="*/ 974512 w 1151892"/>
              <a:gd name="connsiteY1" fmla="*/ 228630 h 888656"/>
              <a:gd name="connsiteX2" fmla="*/ 974512 w 1151892"/>
              <a:gd name="connsiteY2" fmla="*/ 233392 h 888656"/>
              <a:gd name="connsiteX3" fmla="*/ 1100718 w 1151892"/>
              <a:gd name="connsiteY3" fmla="*/ 397698 h 888656"/>
              <a:gd name="connsiteX4" fmla="*/ 1148343 w 1151892"/>
              <a:gd name="connsiteY4" fmla="*/ 569148 h 888656"/>
              <a:gd name="connsiteX5" fmla="*/ 1138818 w 1151892"/>
              <a:gd name="connsiteY5" fmla="*/ 745361 h 888656"/>
              <a:gd name="connsiteX6" fmla="*/ 1062618 w 1151892"/>
              <a:gd name="connsiteY6" fmla="*/ 852517 h 888656"/>
              <a:gd name="connsiteX7" fmla="*/ 912599 w 1151892"/>
              <a:gd name="connsiteY7" fmla="*/ 888236 h 888656"/>
              <a:gd name="connsiteX8" fmla="*/ 774487 w 1151892"/>
              <a:gd name="connsiteY8" fmla="*/ 833467 h 888656"/>
              <a:gd name="connsiteX9" fmla="*/ 636374 w 1151892"/>
              <a:gd name="connsiteY9" fmla="*/ 764411 h 888656"/>
              <a:gd name="connsiteX10" fmla="*/ 400631 w 1151892"/>
              <a:gd name="connsiteY10" fmla="*/ 671542 h 888656"/>
              <a:gd name="connsiteX11" fmla="*/ 155362 w 1151892"/>
              <a:gd name="connsiteY11" fmla="*/ 612011 h 888656"/>
              <a:gd name="connsiteX12" fmla="*/ 31537 w 1151892"/>
              <a:gd name="connsiteY12" fmla="*/ 447705 h 888656"/>
              <a:gd name="connsiteX13" fmla="*/ 10106 w 1151892"/>
              <a:gd name="connsiteY13" fmla="*/ 245298 h 888656"/>
              <a:gd name="connsiteX14" fmla="*/ 169649 w 1151892"/>
              <a:gd name="connsiteY14" fmla="*/ 59561 h 888656"/>
              <a:gd name="connsiteX15" fmla="*/ 438731 w 1151892"/>
              <a:gd name="connsiteY15" fmla="*/ 30 h 888656"/>
              <a:gd name="connsiteX16" fmla="*/ 681618 w 1151892"/>
              <a:gd name="connsiteY16" fmla="*/ 52417 h 888656"/>
              <a:gd name="connsiteX17" fmla="*/ 807824 w 1151892"/>
              <a:gd name="connsiteY17" fmla="*/ 119092 h 888656"/>
              <a:gd name="connsiteX0" fmla="*/ 817809 w 1161877"/>
              <a:gd name="connsiteY0" fmla="*/ 119092 h 888656"/>
              <a:gd name="connsiteX1" fmla="*/ 984497 w 1161877"/>
              <a:gd name="connsiteY1" fmla="*/ 228630 h 888656"/>
              <a:gd name="connsiteX2" fmla="*/ 984497 w 1161877"/>
              <a:gd name="connsiteY2" fmla="*/ 233392 h 888656"/>
              <a:gd name="connsiteX3" fmla="*/ 1110703 w 1161877"/>
              <a:gd name="connsiteY3" fmla="*/ 397698 h 888656"/>
              <a:gd name="connsiteX4" fmla="*/ 1158328 w 1161877"/>
              <a:gd name="connsiteY4" fmla="*/ 569148 h 888656"/>
              <a:gd name="connsiteX5" fmla="*/ 1148803 w 1161877"/>
              <a:gd name="connsiteY5" fmla="*/ 745361 h 888656"/>
              <a:gd name="connsiteX6" fmla="*/ 1072603 w 1161877"/>
              <a:gd name="connsiteY6" fmla="*/ 852517 h 888656"/>
              <a:gd name="connsiteX7" fmla="*/ 922584 w 1161877"/>
              <a:gd name="connsiteY7" fmla="*/ 888236 h 888656"/>
              <a:gd name="connsiteX8" fmla="*/ 784472 w 1161877"/>
              <a:gd name="connsiteY8" fmla="*/ 833467 h 888656"/>
              <a:gd name="connsiteX9" fmla="*/ 646359 w 1161877"/>
              <a:gd name="connsiteY9" fmla="*/ 764411 h 888656"/>
              <a:gd name="connsiteX10" fmla="*/ 410616 w 1161877"/>
              <a:gd name="connsiteY10" fmla="*/ 671542 h 888656"/>
              <a:gd name="connsiteX11" fmla="*/ 165347 w 1161877"/>
              <a:gd name="connsiteY11" fmla="*/ 612011 h 888656"/>
              <a:gd name="connsiteX12" fmla="*/ 41522 w 1161877"/>
              <a:gd name="connsiteY12" fmla="*/ 447705 h 888656"/>
              <a:gd name="connsiteX13" fmla="*/ 8185 w 1161877"/>
              <a:gd name="connsiteY13" fmla="*/ 245298 h 888656"/>
              <a:gd name="connsiteX14" fmla="*/ 179634 w 1161877"/>
              <a:gd name="connsiteY14" fmla="*/ 59561 h 888656"/>
              <a:gd name="connsiteX15" fmla="*/ 448716 w 1161877"/>
              <a:gd name="connsiteY15" fmla="*/ 30 h 888656"/>
              <a:gd name="connsiteX16" fmla="*/ 691603 w 1161877"/>
              <a:gd name="connsiteY16" fmla="*/ 52417 h 888656"/>
              <a:gd name="connsiteX17" fmla="*/ 817809 w 1161877"/>
              <a:gd name="connsiteY17" fmla="*/ 119092 h 888656"/>
              <a:gd name="connsiteX0" fmla="*/ 819602 w 1163670"/>
              <a:gd name="connsiteY0" fmla="*/ 119092 h 888656"/>
              <a:gd name="connsiteX1" fmla="*/ 986290 w 1163670"/>
              <a:gd name="connsiteY1" fmla="*/ 228630 h 888656"/>
              <a:gd name="connsiteX2" fmla="*/ 986290 w 1163670"/>
              <a:gd name="connsiteY2" fmla="*/ 233392 h 888656"/>
              <a:gd name="connsiteX3" fmla="*/ 1112496 w 1163670"/>
              <a:gd name="connsiteY3" fmla="*/ 397698 h 888656"/>
              <a:gd name="connsiteX4" fmla="*/ 1160121 w 1163670"/>
              <a:gd name="connsiteY4" fmla="*/ 569148 h 888656"/>
              <a:gd name="connsiteX5" fmla="*/ 1150596 w 1163670"/>
              <a:gd name="connsiteY5" fmla="*/ 745361 h 888656"/>
              <a:gd name="connsiteX6" fmla="*/ 1074396 w 1163670"/>
              <a:gd name="connsiteY6" fmla="*/ 852517 h 888656"/>
              <a:gd name="connsiteX7" fmla="*/ 924377 w 1163670"/>
              <a:gd name="connsiteY7" fmla="*/ 888236 h 888656"/>
              <a:gd name="connsiteX8" fmla="*/ 786265 w 1163670"/>
              <a:gd name="connsiteY8" fmla="*/ 833467 h 888656"/>
              <a:gd name="connsiteX9" fmla="*/ 648152 w 1163670"/>
              <a:gd name="connsiteY9" fmla="*/ 764411 h 888656"/>
              <a:gd name="connsiteX10" fmla="*/ 412409 w 1163670"/>
              <a:gd name="connsiteY10" fmla="*/ 671542 h 888656"/>
              <a:gd name="connsiteX11" fmla="*/ 167140 w 1163670"/>
              <a:gd name="connsiteY11" fmla="*/ 612011 h 888656"/>
              <a:gd name="connsiteX12" fmla="*/ 36171 w 1163670"/>
              <a:gd name="connsiteY12" fmla="*/ 457230 h 888656"/>
              <a:gd name="connsiteX13" fmla="*/ 9978 w 1163670"/>
              <a:gd name="connsiteY13" fmla="*/ 245298 h 888656"/>
              <a:gd name="connsiteX14" fmla="*/ 181427 w 1163670"/>
              <a:gd name="connsiteY14" fmla="*/ 59561 h 888656"/>
              <a:gd name="connsiteX15" fmla="*/ 450509 w 1163670"/>
              <a:gd name="connsiteY15" fmla="*/ 30 h 888656"/>
              <a:gd name="connsiteX16" fmla="*/ 693396 w 1163670"/>
              <a:gd name="connsiteY16" fmla="*/ 52417 h 888656"/>
              <a:gd name="connsiteX17" fmla="*/ 819602 w 1163670"/>
              <a:gd name="connsiteY17" fmla="*/ 119092 h 888656"/>
              <a:gd name="connsiteX0" fmla="*/ 819602 w 1163670"/>
              <a:gd name="connsiteY0" fmla="*/ 119092 h 888656"/>
              <a:gd name="connsiteX1" fmla="*/ 986290 w 1163670"/>
              <a:gd name="connsiteY1" fmla="*/ 228630 h 888656"/>
              <a:gd name="connsiteX2" fmla="*/ 986290 w 1163670"/>
              <a:gd name="connsiteY2" fmla="*/ 233392 h 888656"/>
              <a:gd name="connsiteX3" fmla="*/ 1112496 w 1163670"/>
              <a:gd name="connsiteY3" fmla="*/ 397698 h 888656"/>
              <a:gd name="connsiteX4" fmla="*/ 1160121 w 1163670"/>
              <a:gd name="connsiteY4" fmla="*/ 569148 h 888656"/>
              <a:gd name="connsiteX5" fmla="*/ 1150596 w 1163670"/>
              <a:gd name="connsiteY5" fmla="*/ 745361 h 888656"/>
              <a:gd name="connsiteX6" fmla="*/ 1074396 w 1163670"/>
              <a:gd name="connsiteY6" fmla="*/ 852517 h 888656"/>
              <a:gd name="connsiteX7" fmla="*/ 924377 w 1163670"/>
              <a:gd name="connsiteY7" fmla="*/ 888236 h 888656"/>
              <a:gd name="connsiteX8" fmla="*/ 786265 w 1163670"/>
              <a:gd name="connsiteY8" fmla="*/ 833467 h 888656"/>
              <a:gd name="connsiteX9" fmla="*/ 648152 w 1163670"/>
              <a:gd name="connsiteY9" fmla="*/ 764411 h 888656"/>
              <a:gd name="connsiteX10" fmla="*/ 412409 w 1163670"/>
              <a:gd name="connsiteY10" fmla="*/ 681067 h 888656"/>
              <a:gd name="connsiteX11" fmla="*/ 167140 w 1163670"/>
              <a:gd name="connsiteY11" fmla="*/ 612011 h 888656"/>
              <a:gd name="connsiteX12" fmla="*/ 36171 w 1163670"/>
              <a:gd name="connsiteY12" fmla="*/ 457230 h 888656"/>
              <a:gd name="connsiteX13" fmla="*/ 9978 w 1163670"/>
              <a:gd name="connsiteY13" fmla="*/ 245298 h 888656"/>
              <a:gd name="connsiteX14" fmla="*/ 181427 w 1163670"/>
              <a:gd name="connsiteY14" fmla="*/ 59561 h 888656"/>
              <a:gd name="connsiteX15" fmla="*/ 450509 w 1163670"/>
              <a:gd name="connsiteY15" fmla="*/ 30 h 888656"/>
              <a:gd name="connsiteX16" fmla="*/ 693396 w 1163670"/>
              <a:gd name="connsiteY16" fmla="*/ 52417 h 888656"/>
              <a:gd name="connsiteX17" fmla="*/ 819602 w 1163670"/>
              <a:gd name="connsiteY17" fmla="*/ 119092 h 888656"/>
              <a:gd name="connsiteX0" fmla="*/ 819602 w 1163670"/>
              <a:gd name="connsiteY0" fmla="*/ 119092 h 888656"/>
              <a:gd name="connsiteX1" fmla="*/ 986290 w 1163670"/>
              <a:gd name="connsiteY1" fmla="*/ 228630 h 888656"/>
              <a:gd name="connsiteX2" fmla="*/ 1036296 w 1163670"/>
              <a:gd name="connsiteY2" fmla="*/ 300067 h 888656"/>
              <a:gd name="connsiteX3" fmla="*/ 1112496 w 1163670"/>
              <a:gd name="connsiteY3" fmla="*/ 397698 h 888656"/>
              <a:gd name="connsiteX4" fmla="*/ 1160121 w 1163670"/>
              <a:gd name="connsiteY4" fmla="*/ 569148 h 888656"/>
              <a:gd name="connsiteX5" fmla="*/ 1150596 w 1163670"/>
              <a:gd name="connsiteY5" fmla="*/ 745361 h 888656"/>
              <a:gd name="connsiteX6" fmla="*/ 1074396 w 1163670"/>
              <a:gd name="connsiteY6" fmla="*/ 852517 h 888656"/>
              <a:gd name="connsiteX7" fmla="*/ 924377 w 1163670"/>
              <a:gd name="connsiteY7" fmla="*/ 888236 h 888656"/>
              <a:gd name="connsiteX8" fmla="*/ 786265 w 1163670"/>
              <a:gd name="connsiteY8" fmla="*/ 833467 h 888656"/>
              <a:gd name="connsiteX9" fmla="*/ 648152 w 1163670"/>
              <a:gd name="connsiteY9" fmla="*/ 764411 h 888656"/>
              <a:gd name="connsiteX10" fmla="*/ 412409 w 1163670"/>
              <a:gd name="connsiteY10" fmla="*/ 681067 h 888656"/>
              <a:gd name="connsiteX11" fmla="*/ 167140 w 1163670"/>
              <a:gd name="connsiteY11" fmla="*/ 612011 h 888656"/>
              <a:gd name="connsiteX12" fmla="*/ 36171 w 1163670"/>
              <a:gd name="connsiteY12" fmla="*/ 457230 h 888656"/>
              <a:gd name="connsiteX13" fmla="*/ 9978 w 1163670"/>
              <a:gd name="connsiteY13" fmla="*/ 245298 h 888656"/>
              <a:gd name="connsiteX14" fmla="*/ 181427 w 1163670"/>
              <a:gd name="connsiteY14" fmla="*/ 59561 h 888656"/>
              <a:gd name="connsiteX15" fmla="*/ 450509 w 1163670"/>
              <a:gd name="connsiteY15" fmla="*/ 30 h 888656"/>
              <a:gd name="connsiteX16" fmla="*/ 693396 w 1163670"/>
              <a:gd name="connsiteY16" fmla="*/ 52417 h 888656"/>
              <a:gd name="connsiteX17" fmla="*/ 819602 w 1163670"/>
              <a:gd name="connsiteY17" fmla="*/ 119092 h 888656"/>
              <a:gd name="connsiteX0" fmla="*/ 819602 w 1163670"/>
              <a:gd name="connsiteY0" fmla="*/ 119092 h 888656"/>
              <a:gd name="connsiteX1" fmla="*/ 936284 w 1163670"/>
              <a:gd name="connsiteY1" fmla="*/ 197673 h 888656"/>
              <a:gd name="connsiteX2" fmla="*/ 1036296 w 1163670"/>
              <a:gd name="connsiteY2" fmla="*/ 300067 h 888656"/>
              <a:gd name="connsiteX3" fmla="*/ 1112496 w 1163670"/>
              <a:gd name="connsiteY3" fmla="*/ 397698 h 888656"/>
              <a:gd name="connsiteX4" fmla="*/ 1160121 w 1163670"/>
              <a:gd name="connsiteY4" fmla="*/ 569148 h 888656"/>
              <a:gd name="connsiteX5" fmla="*/ 1150596 w 1163670"/>
              <a:gd name="connsiteY5" fmla="*/ 745361 h 888656"/>
              <a:gd name="connsiteX6" fmla="*/ 1074396 w 1163670"/>
              <a:gd name="connsiteY6" fmla="*/ 852517 h 888656"/>
              <a:gd name="connsiteX7" fmla="*/ 924377 w 1163670"/>
              <a:gd name="connsiteY7" fmla="*/ 888236 h 888656"/>
              <a:gd name="connsiteX8" fmla="*/ 786265 w 1163670"/>
              <a:gd name="connsiteY8" fmla="*/ 833467 h 888656"/>
              <a:gd name="connsiteX9" fmla="*/ 648152 w 1163670"/>
              <a:gd name="connsiteY9" fmla="*/ 764411 h 888656"/>
              <a:gd name="connsiteX10" fmla="*/ 412409 w 1163670"/>
              <a:gd name="connsiteY10" fmla="*/ 681067 h 888656"/>
              <a:gd name="connsiteX11" fmla="*/ 167140 w 1163670"/>
              <a:gd name="connsiteY11" fmla="*/ 612011 h 888656"/>
              <a:gd name="connsiteX12" fmla="*/ 36171 w 1163670"/>
              <a:gd name="connsiteY12" fmla="*/ 457230 h 888656"/>
              <a:gd name="connsiteX13" fmla="*/ 9978 w 1163670"/>
              <a:gd name="connsiteY13" fmla="*/ 245298 h 888656"/>
              <a:gd name="connsiteX14" fmla="*/ 181427 w 1163670"/>
              <a:gd name="connsiteY14" fmla="*/ 59561 h 888656"/>
              <a:gd name="connsiteX15" fmla="*/ 450509 w 1163670"/>
              <a:gd name="connsiteY15" fmla="*/ 30 h 888656"/>
              <a:gd name="connsiteX16" fmla="*/ 693396 w 1163670"/>
              <a:gd name="connsiteY16" fmla="*/ 52417 h 888656"/>
              <a:gd name="connsiteX17" fmla="*/ 819602 w 1163670"/>
              <a:gd name="connsiteY17" fmla="*/ 119092 h 888656"/>
              <a:gd name="connsiteX0" fmla="*/ 819602 w 1163670"/>
              <a:gd name="connsiteY0" fmla="*/ 119092 h 888656"/>
              <a:gd name="connsiteX1" fmla="*/ 936284 w 1163670"/>
              <a:gd name="connsiteY1" fmla="*/ 197673 h 888656"/>
              <a:gd name="connsiteX2" fmla="*/ 1041059 w 1163670"/>
              <a:gd name="connsiteY2" fmla="*/ 285779 h 888656"/>
              <a:gd name="connsiteX3" fmla="*/ 1112496 w 1163670"/>
              <a:gd name="connsiteY3" fmla="*/ 397698 h 888656"/>
              <a:gd name="connsiteX4" fmla="*/ 1160121 w 1163670"/>
              <a:gd name="connsiteY4" fmla="*/ 569148 h 888656"/>
              <a:gd name="connsiteX5" fmla="*/ 1150596 w 1163670"/>
              <a:gd name="connsiteY5" fmla="*/ 745361 h 888656"/>
              <a:gd name="connsiteX6" fmla="*/ 1074396 w 1163670"/>
              <a:gd name="connsiteY6" fmla="*/ 852517 h 888656"/>
              <a:gd name="connsiteX7" fmla="*/ 924377 w 1163670"/>
              <a:gd name="connsiteY7" fmla="*/ 888236 h 888656"/>
              <a:gd name="connsiteX8" fmla="*/ 786265 w 1163670"/>
              <a:gd name="connsiteY8" fmla="*/ 833467 h 888656"/>
              <a:gd name="connsiteX9" fmla="*/ 648152 w 1163670"/>
              <a:gd name="connsiteY9" fmla="*/ 764411 h 888656"/>
              <a:gd name="connsiteX10" fmla="*/ 412409 w 1163670"/>
              <a:gd name="connsiteY10" fmla="*/ 681067 h 888656"/>
              <a:gd name="connsiteX11" fmla="*/ 167140 w 1163670"/>
              <a:gd name="connsiteY11" fmla="*/ 612011 h 888656"/>
              <a:gd name="connsiteX12" fmla="*/ 36171 w 1163670"/>
              <a:gd name="connsiteY12" fmla="*/ 457230 h 888656"/>
              <a:gd name="connsiteX13" fmla="*/ 9978 w 1163670"/>
              <a:gd name="connsiteY13" fmla="*/ 245298 h 888656"/>
              <a:gd name="connsiteX14" fmla="*/ 181427 w 1163670"/>
              <a:gd name="connsiteY14" fmla="*/ 59561 h 888656"/>
              <a:gd name="connsiteX15" fmla="*/ 450509 w 1163670"/>
              <a:gd name="connsiteY15" fmla="*/ 30 h 888656"/>
              <a:gd name="connsiteX16" fmla="*/ 693396 w 1163670"/>
              <a:gd name="connsiteY16" fmla="*/ 52417 h 888656"/>
              <a:gd name="connsiteX17" fmla="*/ 819602 w 1163670"/>
              <a:gd name="connsiteY17" fmla="*/ 119092 h 888656"/>
              <a:gd name="connsiteX0" fmla="*/ 819429 w 1163497"/>
              <a:gd name="connsiteY0" fmla="*/ 119092 h 888656"/>
              <a:gd name="connsiteX1" fmla="*/ 936111 w 1163497"/>
              <a:gd name="connsiteY1" fmla="*/ 197673 h 888656"/>
              <a:gd name="connsiteX2" fmla="*/ 1040886 w 1163497"/>
              <a:gd name="connsiteY2" fmla="*/ 285779 h 888656"/>
              <a:gd name="connsiteX3" fmla="*/ 1112323 w 1163497"/>
              <a:gd name="connsiteY3" fmla="*/ 397698 h 888656"/>
              <a:gd name="connsiteX4" fmla="*/ 1159948 w 1163497"/>
              <a:gd name="connsiteY4" fmla="*/ 569148 h 888656"/>
              <a:gd name="connsiteX5" fmla="*/ 1150423 w 1163497"/>
              <a:gd name="connsiteY5" fmla="*/ 745361 h 888656"/>
              <a:gd name="connsiteX6" fmla="*/ 1074223 w 1163497"/>
              <a:gd name="connsiteY6" fmla="*/ 852517 h 888656"/>
              <a:gd name="connsiteX7" fmla="*/ 924204 w 1163497"/>
              <a:gd name="connsiteY7" fmla="*/ 888236 h 888656"/>
              <a:gd name="connsiteX8" fmla="*/ 786092 w 1163497"/>
              <a:gd name="connsiteY8" fmla="*/ 833467 h 888656"/>
              <a:gd name="connsiteX9" fmla="*/ 647979 w 1163497"/>
              <a:gd name="connsiteY9" fmla="*/ 764411 h 888656"/>
              <a:gd name="connsiteX10" fmla="*/ 412236 w 1163497"/>
              <a:gd name="connsiteY10" fmla="*/ 681067 h 888656"/>
              <a:gd name="connsiteX11" fmla="*/ 166967 w 1163497"/>
              <a:gd name="connsiteY11" fmla="*/ 612011 h 888656"/>
              <a:gd name="connsiteX12" fmla="*/ 35998 w 1163497"/>
              <a:gd name="connsiteY12" fmla="*/ 457230 h 888656"/>
              <a:gd name="connsiteX13" fmla="*/ 9805 w 1163497"/>
              <a:gd name="connsiteY13" fmla="*/ 245298 h 888656"/>
              <a:gd name="connsiteX14" fmla="*/ 178873 w 1163497"/>
              <a:gd name="connsiteY14" fmla="*/ 50036 h 888656"/>
              <a:gd name="connsiteX15" fmla="*/ 450336 w 1163497"/>
              <a:gd name="connsiteY15" fmla="*/ 30 h 888656"/>
              <a:gd name="connsiteX16" fmla="*/ 693223 w 1163497"/>
              <a:gd name="connsiteY16" fmla="*/ 52417 h 888656"/>
              <a:gd name="connsiteX17" fmla="*/ 819429 w 1163497"/>
              <a:gd name="connsiteY17" fmla="*/ 119092 h 888656"/>
              <a:gd name="connsiteX0" fmla="*/ 820109 w 1164177"/>
              <a:gd name="connsiteY0" fmla="*/ 119092 h 888656"/>
              <a:gd name="connsiteX1" fmla="*/ 936791 w 1164177"/>
              <a:gd name="connsiteY1" fmla="*/ 197673 h 888656"/>
              <a:gd name="connsiteX2" fmla="*/ 1041566 w 1164177"/>
              <a:gd name="connsiteY2" fmla="*/ 285779 h 888656"/>
              <a:gd name="connsiteX3" fmla="*/ 1113003 w 1164177"/>
              <a:gd name="connsiteY3" fmla="*/ 397698 h 888656"/>
              <a:gd name="connsiteX4" fmla="*/ 1160628 w 1164177"/>
              <a:gd name="connsiteY4" fmla="*/ 569148 h 888656"/>
              <a:gd name="connsiteX5" fmla="*/ 1151103 w 1164177"/>
              <a:gd name="connsiteY5" fmla="*/ 745361 h 888656"/>
              <a:gd name="connsiteX6" fmla="*/ 1074903 w 1164177"/>
              <a:gd name="connsiteY6" fmla="*/ 852517 h 888656"/>
              <a:gd name="connsiteX7" fmla="*/ 924884 w 1164177"/>
              <a:gd name="connsiteY7" fmla="*/ 888236 h 888656"/>
              <a:gd name="connsiteX8" fmla="*/ 786772 w 1164177"/>
              <a:gd name="connsiteY8" fmla="*/ 833467 h 888656"/>
              <a:gd name="connsiteX9" fmla="*/ 648659 w 1164177"/>
              <a:gd name="connsiteY9" fmla="*/ 764411 h 888656"/>
              <a:gd name="connsiteX10" fmla="*/ 412916 w 1164177"/>
              <a:gd name="connsiteY10" fmla="*/ 681067 h 888656"/>
              <a:gd name="connsiteX11" fmla="*/ 167647 w 1164177"/>
              <a:gd name="connsiteY11" fmla="*/ 612011 h 888656"/>
              <a:gd name="connsiteX12" fmla="*/ 34297 w 1164177"/>
              <a:gd name="connsiteY12" fmla="*/ 473899 h 888656"/>
              <a:gd name="connsiteX13" fmla="*/ 10485 w 1164177"/>
              <a:gd name="connsiteY13" fmla="*/ 245298 h 888656"/>
              <a:gd name="connsiteX14" fmla="*/ 179553 w 1164177"/>
              <a:gd name="connsiteY14" fmla="*/ 50036 h 888656"/>
              <a:gd name="connsiteX15" fmla="*/ 451016 w 1164177"/>
              <a:gd name="connsiteY15" fmla="*/ 30 h 888656"/>
              <a:gd name="connsiteX16" fmla="*/ 693903 w 1164177"/>
              <a:gd name="connsiteY16" fmla="*/ 52417 h 888656"/>
              <a:gd name="connsiteX17" fmla="*/ 820109 w 1164177"/>
              <a:gd name="connsiteY17" fmla="*/ 119092 h 888656"/>
              <a:gd name="connsiteX0" fmla="*/ 820109 w 1164177"/>
              <a:gd name="connsiteY0" fmla="*/ 119100 h 888664"/>
              <a:gd name="connsiteX1" fmla="*/ 936791 w 1164177"/>
              <a:gd name="connsiteY1" fmla="*/ 197681 h 888664"/>
              <a:gd name="connsiteX2" fmla="*/ 1041566 w 1164177"/>
              <a:gd name="connsiteY2" fmla="*/ 285787 h 888664"/>
              <a:gd name="connsiteX3" fmla="*/ 1113003 w 1164177"/>
              <a:gd name="connsiteY3" fmla="*/ 397706 h 888664"/>
              <a:gd name="connsiteX4" fmla="*/ 1160628 w 1164177"/>
              <a:gd name="connsiteY4" fmla="*/ 569156 h 888664"/>
              <a:gd name="connsiteX5" fmla="*/ 1151103 w 1164177"/>
              <a:gd name="connsiteY5" fmla="*/ 745369 h 888664"/>
              <a:gd name="connsiteX6" fmla="*/ 1074903 w 1164177"/>
              <a:gd name="connsiteY6" fmla="*/ 852525 h 888664"/>
              <a:gd name="connsiteX7" fmla="*/ 924884 w 1164177"/>
              <a:gd name="connsiteY7" fmla="*/ 888244 h 888664"/>
              <a:gd name="connsiteX8" fmla="*/ 786772 w 1164177"/>
              <a:gd name="connsiteY8" fmla="*/ 833475 h 888664"/>
              <a:gd name="connsiteX9" fmla="*/ 648659 w 1164177"/>
              <a:gd name="connsiteY9" fmla="*/ 764419 h 888664"/>
              <a:gd name="connsiteX10" fmla="*/ 412916 w 1164177"/>
              <a:gd name="connsiteY10" fmla="*/ 681075 h 888664"/>
              <a:gd name="connsiteX11" fmla="*/ 167647 w 1164177"/>
              <a:gd name="connsiteY11" fmla="*/ 612019 h 888664"/>
              <a:gd name="connsiteX12" fmla="*/ 34297 w 1164177"/>
              <a:gd name="connsiteY12" fmla="*/ 473907 h 888664"/>
              <a:gd name="connsiteX13" fmla="*/ 10485 w 1164177"/>
              <a:gd name="connsiteY13" fmla="*/ 245306 h 888664"/>
              <a:gd name="connsiteX14" fmla="*/ 179553 w 1164177"/>
              <a:gd name="connsiteY14" fmla="*/ 50044 h 888664"/>
              <a:gd name="connsiteX15" fmla="*/ 451016 w 1164177"/>
              <a:gd name="connsiteY15" fmla="*/ 38 h 888664"/>
              <a:gd name="connsiteX16" fmla="*/ 670090 w 1164177"/>
              <a:gd name="connsiteY16" fmla="*/ 45281 h 888664"/>
              <a:gd name="connsiteX17" fmla="*/ 820109 w 1164177"/>
              <a:gd name="connsiteY17" fmla="*/ 119100 h 888664"/>
              <a:gd name="connsiteX0" fmla="*/ 820109 w 1163379"/>
              <a:gd name="connsiteY0" fmla="*/ 119100 h 940676"/>
              <a:gd name="connsiteX1" fmla="*/ 936791 w 1163379"/>
              <a:gd name="connsiteY1" fmla="*/ 197681 h 940676"/>
              <a:gd name="connsiteX2" fmla="*/ 1041566 w 1163379"/>
              <a:gd name="connsiteY2" fmla="*/ 285787 h 940676"/>
              <a:gd name="connsiteX3" fmla="*/ 1113003 w 1163379"/>
              <a:gd name="connsiteY3" fmla="*/ 397706 h 940676"/>
              <a:gd name="connsiteX4" fmla="*/ 1160628 w 1163379"/>
              <a:gd name="connsiteY4" fmla="*/ 569156 h 940676"/>
              <a:gd name="connsiteX5" fmla="*/ 1151103 w 1163379"/>
              <a:gd name="connsiteY5" fmla="*/ 745369 h 940676"/>
              <a:gd name="connsiteX6" fmla="*/ 1096871 w 1163379"/>
              <a:gd name="connsiteY6" fmla="*/ 934654 h 940676"/>
              <a:gd name="connsiteX7" fmla="*/ 924884 w 1163379"/>
              <a:gd name="connsiteY7" fmla="*/ 888244 h 940676"/>
              <a:gd name="connsiteX8" fmla="*/ 786772 w 1163379"/>
              <a:gd name="connsiteY8" fmla="*/ 833475 h 940676"/>
              <a:gd name="connsiteX9" fmla="*/ 648659 w 1163379"/>
              <a:gd name="connsiteY9" fmla="*/ 764419 h 940676"/>
              <a:gd name="connsiteX10" fmla="*/ 412916 w 1163379"/>
              <a:gd name="connsiteY10" fmla="*/ 681075 h 940676"/>
              <a:gd name="connsiteX11" fmla="*/ 167647 w 1163379"/>
              <a:gd name="connsiteY11" fmla="*/ 612019 h 940676"/>
              <a:gd name="connsiteX12" fmla="*/ 34297 w 1163379"/>
              <a:gd name="connsiteY12" fmla="*/ 473907 h 940676"/>
              <a:gd name="connsiteX13" fmla="*/ 10485 w 1163379"/>
              <a:gd name="connsiteY13" fmla="*/ 245306 h 940676"/>
              <a:gd name="connsiteX14" fmla="*/ 179553 w 1163379"/>
              <a:gd name="connsiteY14" fmla="*/ 50044 h 940676"/>
              <a:gd name="connsiteX15" fmla="*/ 451016 w 1163379"/>
              <a:gd name="connsiteY15" fmla="*/ 38 h 940676"/>
              <a:gd name="connsiteX16" fmla="*/ 670090 w 1163379"/>
              <a:gd name="connsiteY16" fmla="*/ 45281 h 940676"/>
              <a:gd name="connsiteX17" fmla="*/ 820109 w 1163379"/>
              <a:gd name="connsiteY17" fmla="*/ 119100 h 940676"/>
              <a:gd name="connsiteX0" fmla="*/ 820109 w 1178543"/>
              <a:gd name="connsiteY0" fmla="*/ 119100 h 935887"/>
              <a:gd name="connsiteX1" fmla="*/ 936791 w 1178543"/>
              <a:gd name="connsiteY1" fmla="*/ 197681 h 935887"/>
              <a:gd name="connsiteX2" fmla="*/ 1041566 w 1178543"/>
              <a:gd name="connsiteY2" fmla="*/ 285787 h 935887"/>
              <a:gd name="connsiteX3" fmla="*/ 1113003 w 1178543"/>
              <a:gd name="connsiteY3" fmla="*/ 397706 h 935887"/>
              <a:gd name="connsiteX4" fmla="*/ 1160628 w 1178543"/>
              <a:gd name="connsiteY4" fmla="*/ 569156 h 935887"/>
              <a:gd name="connsiteX5" fmla="*/ 1174830 w 1178543"/>
              <a:gd name="connsiteY5" fmla="*/ 836921 h 935887"/>
              <a:gd name="connsiteX6" fmla="*/ 1096871 w 1178543"/>
              <a:gd name="connsiteY6" fmla="*/ 934654 h 935887"/>
              <a:gd name="connsiteX7" fmla="*/ 924884 w 1178543"/>
              <a:gd name="connsiteY7" fmla="*/ 888244 h 935887"/>
              <a:gd name="connsiteX8" fmla="*/ 786772 w 1178543"/>
              <a:gd name="connsiteY8" fmla="*/ 833475 h 935887"/>
              <a:gd name="connsiteX9" fmla="*/ 648659 w 1178543"/>
              <a:gd name="connsiteY9" fmla="*/ 764419 h 935887"/>
              <a:gd name="connsiteX10" fmla="*/ 412916 w 1178543"/>
              <a:gd name="connsiteY10" fmla="*/ 681075 h 935887"/>
              <a:gd name="connsiteX11" fmla="*/ 167647 w 1178543"/>
              <a:gd name="connsiteY11" fmla="*/ 612019 h 935887"/>
              <a:gd name="connsiteX12" fmla="*/ 34297 w 1178543"/>
              <a:gd name="connsiteY12" fmla="*/ 473907 h 935887"/>
              <a:gd name="connsiteX13" fmla="*/ 10485 w 1178543"/>
              <a:gd name="connsiteY13" fmla="*/ 245306 h 935887"/>
              <a:gd name="connsiteX14" fmla="*/ 179553 w 1178543"/>
              <a:gd name="connsiteY14" fmla="*/ 50044 h 935887"/>
              <a:gd name="connsiteX15" fmla="*/ 451016 w 1178543"/>
              <a:gd name="connsiteY15" fmla="*/ 38 h 935887"/>
              <a:gd name="connsiteX16" fmla="*/ 670090 w 1178543"/>
              <a:gd name="connsiteY16" fmla="*/ 45281 h 935887"/>
              <a:gd name="connsiteX17" fmla="*/ 820109 w 1178543"/>
              <a:gd name="connsiteY17" fmla="*/ 119100 h 935887"/>
              <a:gd name="connsiteX0" fmla="*/ 820109 w 1178543"/>
              <a:gd name="connsiteY0" fmla="*/ 119100 h 935887"/>
              <a:gd name="connsiteX1" fmla="*/ 920031 w 1178543"/>
              <a:gd name="connsiteY1" fmla="*/ 215138 h 935887"/>
              <a:gd name="connsiteX2" fmla="*/ 1041566 w 1178543"/>
              <a:gd name="connsiteY2" fmla="*/ 285787 h 935887"/>
              <a:gd name="connsiteX3" fmla="*/ 1113003 w 1178543"/>
              <a:gd name="connsiteY3" fmla="*/ 397706 h 935887"/>
              <a:gd name="connsiteX4" fmla="*/ 1160628 w 1178543"/>
              <a:gd name="connsiteY4" fmla="*/ 569156 h 935887"/>
              <a:gd name="connsiteX5" fmla="*/ 1174830 w 1178543"/>
              <a:gd name="connsiteY5" fmla="*/ 836921 h 935887"/>
              <a:gd name="connsiteX6" fmla="*/ 1096871 w 1178543"/>
              <a:gd name="connsiteY6" fmla="*/ 934654 h 935887"/>
              <a:gd name="connsiteX7" fmla="*/ 924884 w 1178543"/>
              <a:gd name="connsiteY7" fmla="*/ 888244 h 935887"/>
              <a:gd name="connsiteX8" fmla="*/ 786772 w 1178543"/>
              <a:gd name="connsiteY8" fmla="*/ 833475 h 935887"/>
              <a:gd name="connsiteX9" fmla="*/ 648659 w 1178543"/>
              <a:gd name="connsiteY9" fmla="*/ 764419 h 935887"/>
              <a:gd name="connsiteX10" fmla="*/ 412916 w 1178543"/>
              <a:gd name="connsiteY10" fmla="*/ 681075 h 935887"/>
              <a:gd name="connsiteX11" fmla="*/ 167647 w 1178543"/>
              <a:gd name="connsiteY11" fmla="*/ 612019 h 935887"/>
              <a:gd name="connsiteX12" fmla="*/ 34297 w 1178543"/>
              <a:gd name="connsiteY12" fmla="*/ 473907 h 935887"/>
              <a:gd name="connsiteX13" fmla="*/ 10485 w 1178543"/>
              <a:gd name="connsiteY13" fmla="*/ 245306 h 935887"/>
              <a:gd name="connsiteX14" fmla="*/ 179553 w 1178543"/>
              <a:gd name="connsiteY14" fmla="*/ 50044 h 935887"/>
              <a:gd name="connsiteX15" fmla="*/ 451016 w 1178543"/>
              <a:gd name="connsiteY15" fmla="*/ 38 h 935887"/>
              <a:gd name="connsiteX16" fmla="*/ 670090 w 1178543"/>
              <a:gd name="connsiteY16" fmla="*/ 45281 h 935887"/>
              <a:gd name="connsiteX17" fmla="*/ 820109 w 1178543"/>
              <a:gd name="connsiteY17" fmla="*/ 119100 h 935887"/>
              <a:gd name="connsiteX0" fmla="*/ 820109 w 1178543"/>
              <a:gd name="connsiteY0" fmla="*/ 119100 h 935887"/>
              <a:gd name="connsiteX1" fmla="*/ 920031 w 1178543"/>
              <a:gd name="connsiteY1" fmla="*/ 215138 h 935887"/>
              <a:gd name="connsiteX2" fmla="*/ 987770 w 1178543"/>
              <a:gd name="connsiteY2" fmla="*/ 319325 h 935887"/>
              <a:gd name="connsiteX3" fmla="*/ 1113003 w 1178543"/>
              <a:gd name="connsiteY3" fmla="*/ 397706 h 935887"/>
              <a:gd name="connsiteX4" fmla="*/ 1160628 w 1178543"/>
              <a:gd name="connsiteY4" fmla="*/ 569156 h 935887"/>
              <a:gd name="connsiteX5" fmla="*/ 1174830 w 1178543"/>
              <a:gd name="connsiteY5" fmla="*/ 836921 h 935887"/>
              <a:gd name="connsiteX6" fmla="*/ 1096871 w 1178543"/>
              <a:gd name="connsiteY6" fmla="*/ 934654 h 935887"/>
              <a:gd name="connsiteX7" fmla="*/ 924884 w 1178543"/>
              <a:gd name="connsiteY7" fmla="*/ 888244 h 935887"/>
              <a:gd name="connsiteX8" fmla="*/ 786772 w 1178543"/>
              <a:gd name="connsiteY8" fmla="*/ 833475 h 935887"/>
              <a:gd name="connsiteX9" fmla="*/ 648659 w 1178543"/>
              <a:gd name="connsiteY9" fmla="*/ 764419 h 935887"/>
              <a:gd name="connsiteX10" fmla="*/ 412916 w 1178543"/>
              <a:gd name="connsiteY10" fmla="*/ 681075 h 935887"/>
              <a:gd name="connsiteX11" fmla="*/ 167647 w 1178543"/>
              <a:gd name="connsiteY11" fmla="*/ 612019 h 935887"/>
              <a:gd name="connsiteX12" fmla="*/ 34297 w 1178543"/>
              <a:gd name="connsiteY12" fmla="*/ 473907 h 935887"/>
              <a:gd name="connsiteX13" fmla="*/ 10485 w 1178543"/>
              <a:gd name="connsiteY13" fmla="*/ 245306 h 935887"/>
              <a:gd name="connsiteX14" fmla="*/ 179553 w 1178543"/>
              <a:gd name="connsiteY14" fmla="*/ 50044 h 935887"/>
              <a:gd name="connsiteX15" fmla="*/ 451016 w 1178543"/>
              <a:gd name="connsiteY15" fmla="*/ 38 h 935887"/>
              <a:gd name="connsiteX16" fmla="*/ 670090 w 1178543"/>
              <a:gd name="connsiteY16" fmla="*/ 45281 h 935887"/>
              <a:gd name="connsiteX17" fmla="*/ 820109 w 1178543"/>
              <a:gd name="connsiteY17" fmla="*/ 119100 h 935887"/>
              <a:gd name="connsiteX0" fmla="*/ 820109 w 1179537"/>
              <a:gd name="connsiteY0" fmla="*/ 119100 h 935887"/>
              <a:gd name="connsiteX1" fmla="*/ 920031 w 1179537"/>
              <a:gd name="connsiteY1" fmla="*/ 215138 h 935887"/>
              <a:gd name="connsiteX2" fmla="*/ 987770 w 1179537"/>
              <a:gd name="connsiteY2" fmla="*/ 319325 h 935887"/>
              <a:gd name="connsiteX3" fmla="*/ 1076818 w 1179537"/>
              <a:gd name="connsiteY3" fmla="*/ 454152 h 935887"/>
              <a:gd name="connsiteX4" fmla="*/ 1160628 w 1179537"/>
              <a:gd name="connsiteY4" fmla="*/ 569156 h 935887"/>
              <a:gd name="connsiteX5" fmla="*/ 1174830 w 1179537"/>
              <a:gd name="connsiteY5" fmla="*/ 836921 h 935887"/>
              <a:gd name="connsiteX6" fmla="*/ 1096871 w 1179537"/>
              <a:gd name="connsiteY6" fmla="*/ 934654 h 935887"/>
              <a:gd name="connsiteX7" fmla="*/ 924884 w 1179537"/>
              <a:gd name="connsiteY7" fmla="*/ 888244 h 935887"/>
              <a:gd name="connsiteX8" fmla="*/ 786772 w 1179537"/>
              <a:gd name="connsiteY8" fmla="*/ 833475 h 935887"/>
              <a:gd name="connsiteX9" fmla="*/ 648659 w 1179537"/>
              <a:gd name="connsiteY9" fmla="*/ 764419 h 935887"/>
              <a:gd name="connsiteX10" fmla="*/ 412916 w 1179537"/>
              <a:gd name="connsiteY10" fmla="*/ 681075 h 935887"/>
              <a:gd name="connsiteX11" fmla="*/ 167647 w 1179537"/>
              <a:gd name="connsiteY11" fmla="*/ 612019 h 935887"/>
              <a:gd name="connsiteX12" fmla="*/ 34297 w 1179537"/>
              <a:gd name="connsiteY12" fmla="*/ 473907 h 935887"/>
              <a:gd name="connsiteX13" fmla="*/ 10485 w 1179537"/>
              <a:gd name="connsiteY13" fmla="*/ 245306 h 935887"/>
              <a:gd name="connsiteX14" fmla="*/ 179553 w 1179537"/>
              <a:gd name="connsiteY14" fmla="*/ 50044 h 935887"/>
              <a:gd name="connsiteX15" fmla="*/ 451016 w 1179537"/>
              <a:gd name="connsiteY15" fmla="*/ 38 h 935887"/>
              <a:gd name="connsiteX16" fmla="*/ 670090 w 1179537"/>
              <a:gd name="connsiteY16" fmla="*/ 45281 h 935887"/>
              <a:gd name="connsiteX17" fmla="*/ 820109 w 1179537"/>
              <a:gd name="connsiteY17" fmla="*/ 119100 h 935887"/>
              <a:gd name="connsiteX0" fmla="*/ 820109 w 1177233"/>
              <a:gd name="connsiteY0" fmla="*/ 119100 h 935887"/>
              <a:gd name="connsiteX1" fmla="*/ 920031 w 1177233"/>
              <a:gd name="connsiteY1" fmla="*/ 215138 h 935887"/>
              <a:gd name="connsiteX2" fmla="*/ 987770 w 1177233"/>
              <a:gd name="connsiteY2" fmla="*/ 319325 h 935887"/>
              <a:gd name="connsiteX3" fmla="*/ 1076818 w 1177233"/>
              <a:gd name="connsiteY3" fmla="*/ 454152 h 935887"/>
              <a:gd name="connsiteX4" fmla="*/ 1150037 w 1177233"/>
              <a:gd name="connsiteY4" fmla="*/ 583943 h 935887"/>
              <a:gd name="connsiteX5" fmla="*/ 1174830 w 1177233"/>
              <a:gd name="connsiteY5" fmla="*/ 836921 h 935887"/>
              <a:gd name="connsiteX6" fmla="*/ 1096871 w 1177233"/>
              <a:gd name="connsiteY6" fmla="*/ 934654 h 935887"/>
              <a:gd name="connsiteX7" fmla="*/ 924884 w 1177233"/>
              <a:gd name="connsiteY7" fmla="*/ 888244 h 935887"/>
              <a:gd name="connsiteX8" fmla="*/ 786772 w 1177233"/>
              <a:gd name="connsiteY8" fmla="*/ 833475 h 935887"/>
              <a:gd name="connsiteX9" fmla="*/ 648659 w 1177233"/>
              <a:gd name="connsiteY9" fmla="*/ 764419 h 935887"/>
              <a:gd name="connsiteX10" fmla="*/ 412916 w 1177233"/>
              <a:gd name="connsiteY10" fmla="*/ 681075 h 935887"/>
              <a:gd name="connsiteX11" fmla="*/ 167647 w 1177233"/>
              <a:gd name="connsiteY11" fmla="*/ 612019 h 935887"/>
              <a:gd name="connsiteX12" fmla="*/ 34297 w 1177233"/>
              <a:gd name="connsiteY12" fmla="*/ 473907 h 935887"/>
              <a:gd name="connsiteX13" fmla="*/ 10485 w 1177233"/>
              <a:gd name="connsiteY13" fmla="*/ 245306 h 935887"/>
              <a:gd name="connsiteX14" fmla="*/ 179553 w 1177233"/>
              <a:gd name="connsiteY14" fmla="*/ 50044 h 935887"/>
              <a:gd name="connsiteX15" fmla="*/ 451016 w 1177233"/>
              <a:gd name="connsiteY15" fmla="*/ 38 h 935887"/>
              <a:gd name="connsiteX16" fmla="*/ 670090 w 1177233"/>
              <a:gd name="connsiteY16" fmla="*/ 45281 h 935887"/>
              <a:gd name="connsiteX17" fmla="*/ 820109 w 1177233"/>
              <a:gd name="connsiteY17" fmla="*/ 119100 h 935887"/>
              <a:gd name="connsiteX0" fmla="*/ 807763 w 1177233"/>
              <a:gd name="connsiteY0" fmla="*/ 124458 h 935887"/>
              <a:gd name="connsiteX1" fmla="*/ 920031 w 1177233"/>
              <a:gd name="connsiteY1" fmla="*/ 215138 h 935887"/>
              <a:gd name="connsiteX2" fmla="*/ 987770 w 1177233"/>
              <a:gd name="connsiteY2" fmla="*/ 319325 h 935887"/>
              <a:gd name="connsiteX3" fmla="*/ 1076818 w 1177233"/>
              <a:gd name="connsiteY3" fmla="*/ 454152 h 935887"/>
              <a:gd name="connsiteX4" fmla="*/ 1150037 w 1177233"/>
              <a:gd name="connsiteY4" fmla="*/ 583943 h 935887"/>
              <a:gd name="connsiteX5" fmla="*/ 1174830 w 1177233"/>
              <a:gd name="connsiteY5" fmla="*/ 836921 h 935887"/>
              <a:gd name="connsiteX6" fmla="*/ 1096871 w 1177233"/>
              <a:gd name="connsiteY6" fmla="*/ 934654 h 935887"/>
              <a:gd name="connsiteX7" fmla="*/ 924884 w 1177233"/>
              <a:gd name="connsiteY7" fmla="*/ 888244 h 935887"/>
              <a:gd name="connsiteX8" fmla="*/ 786772 w 1177233"/>
              <a:gd name="connsiteY8" fmla="*/ 833475 h 935887"/>
              <a:gd name="connsiteX9" fmla="*/ 648659 w 1177233"/>
              <a:gd name="connsiteY9" fmla="*/ 764419 h 935887"/>
              <a:gd name="connsiteX10" fmla="*/ 412916 w 1177233"/>
              <a:gd name="connsiteY10" fmla="*/ 681075 h 935887"/>
              <a:gd name="connsiteX11" fmla="*/ 167647 w 1177233"/>
              <a:gd name="connsiteY11" fmla="*/ 612019 h 935887"/>
              <a:gd name="connsiteX12" fmla="*/ 34297 w 1177233"/>
              <a:gd name="connsiteY12" fmla="*/ 473907 h 935887"/>
              <a:gd name="connsiteX13" fmla="*/ 10485 w 1177233"/>
              <a:gd name="connsiteY13" fmla="*/ 245306 h 935887"/>
              <a:gd name="connsiteX14" fmla="*/ 179553 w 1177233"/>
              <a:gd name="connsiteY14" fmla="*/ 50044 h 935887"/>
              <a:gd name="connsiteX15" fmla="*/ 451016 w 1177233"/>
              <a:gd name="connsiteY15" fmla="*/ 38 h 935887"/>
              <a:gd name="connsiteX16" fmla="*/ 670090 w 1177233"/>
              <a:gd name="connsiteY16" fmla="*/ 45281 h 935887"/>
              <a:gd name="connsiteX17" fmla="*/ 807763 w 1177233"/>
              <a:gd name="connsiteY17" fmla="*/ 124458 h 935887"/>
              <a:gd name="connsiteX0" fmla="*/ 807763 w 1177233"/>
              <a:gd name="connsiteY0" fmla="*/ 124458 h 935887"/>
              <a:gd name="connsiteX1" fmla="*/ 920032 w 1177233"/>
              <a:gd name="connsiteY1" fmla="*/ 215140 h 935887"/>
              <a:gd name="connsiteX2" fmla="*/ 987770 w 1177233"/>
              <a:gd name="connsiteY2" fmla="*/ 319325 h 935887"/>
              <a:gd name="connsiteX3" fmla="*/ 1076818 w 1177233"/>
              <a:gd name="connsiteY3" fmla="*/ 454152 h 935887"/>
              <a:gd name="connsiteX4" fmla="*/ 1150037 w 1177233"/>
              <a:gd name="connsiteY4" fmla="*/ 583943 h 935887"/>
              <a:gd name="connsiteX5" fmla="*/ 1174830 w 1177233"/>
              <a:gd name="connsiteY5" fmla="*/ 836921 h 935887"/>
              <a:gd name="connsiteX6" fmla="*/ 1096871 w 1177233"/>
              <a:gd name="connsiteY6" fmla="*/ 934654 h 935887"/>
              <a:gd name="connsiteX7" fmla="*/ 924884 w 1177233"/>
              <a:gd name="connsiteY7" fmla="*/ 888244 h 935887"/>
              <a:gd name="connsiteX8" fmla="*/ 786772 w 1177233"/>
              <a:gd name="connsiteY8" fmla="*/ 833475 h 935887"/>
              <a:gd name="connsiteX9" fmla="*/ 648659 w 1177233"/>
              <a:gd name="connsiteY9" fmla="*/ 764419 h 935887"/>
              <a:gd name="connsiteX10" fmla="*/ 412916 w 1177233"/>
              <a:gd name="connsiteY10" fmla="*/ 681075 h 935887"/>
              <a:gd name="connsiteX11" fmla="*/ 167647 w 1177233"/>
              <a:gd name="connsiteY11" fmla="*/ 612019 h 935887"/>
              <a:gd name="connsiteX12" fmla="*/ 34297 w 1177233"/>
              <a:gd name="connsiteY12" fmla="*/ 473907 h 935887"/>
              <a:gd name="connsiteX13" fmla="*/ 10485 w 1177233"/>
              <a:gd name="connsiteY13" fmla="*/ 245306 h 935887"/>
              <a:gd name="connsiteX14" fmla="*/ 179553 w 1177233"/>
              <a:gd name="connsiteY14" fmla="*/ 50044 h 935887"/>
              <a:gd name="connsiteX15" fmla="*/ 451016 w 1177233"/>
              <a:gd name="connsiteY15" fmla="*/ 38 h 935887"/>
              <a:gd name="connsiteX16" fmla="*/ 670090 w 1177233"/>
              <a:gd name="connsiteY16" fmla="*/ 45281 h 935887"/>
              <a:gd name="connsiteX17" fmla="*/ 807763 w 1177233"/>
              <a:gd name="connsiteY17" fmla="*/ 124458 h 935887"/>
              <a:gd name="connsiteX0" fmla="*/ 807763 w 1177233"/>
              <a:gd name="connsiteY0" fmla="*/ 124458 h 935887"/>
              <a:gd name="connsiteX1" fmla="*/ 920032 w 1177233"/>
              <a:gd name="connsiteY1" fmla="*/ 215140 h 935887"/>
              <a:gd name="connsiteX2" fmla="*/ 987770 w 1177233"/>
              <a:gd name="connsiteY2" fmla="*/ 319325 h 935887"/>
              <a:gd name="connsiteX3" fmla="*/ 1076818 w 1177233"/>
              <a:gd name="connsiteY3" fmla="*/ 454152 h 935887"/>
              <a:gd name="connsiteX4" fmla="*/ 1150037 w 1177233"/>
              <a:gd name="connsiteY4" fmla="*/ 583943 h 935887"/>
              <a:gd name="connsiteX5" fmla="*/ 1174830 w 1177233"/>
              <a:gd name="connsiteY5" fmla="*/ 836921 h 935887"/>
              <a:gd name="connsiteX6" fmla="*/ 1096871 w 1177233"/>
              <a:gd name="connsiteY6" fmla="*/ 934654 h 935887"/>
              <a:gd name="connsiteX7" fmla="*/ 924884 w 1177233"/>
              <a:gd name="connsiteY7" fmla="*/ 888244 h 935887"/>
              <a:gd name="connsiteX8" fmla="*/ 786772 w 1177233"/>
              <a:gd name="connsiteY8" fmla="*/ 833475 h 935887"/>
              <a:gd name="connsiteX9" fmla="*/ 640791 w 1177233"/>
              <a:gd name="connsiteY9" fmla="*/ 686353 h 935887"/>
              <a:gd name="connsiteX10" fmla="*/ 412916 w 1177233"/>
              <a:gd name="connsiteY10" fmla="*/ 681075 h 935887"/>
              <a:gd name="connsiteX11" fmla="*/ 167647 w 1177233"/>
              <a:gd name="connsiteY11" fmla="*/ 612019 h 935887"/>
              <a:gd name="connsiteX12" fmla="*/ 34297 w 1177233"/>
              <a:gd name="connsiteY12" fmla="*/ 473907 h 935887"/>
              <a:gd name="connsiteX13" fmla="*/ 10485 w 1177233"/>
              <a:gd name="connsiteY13" fmla="*/ 245306 h 935887"/>
              <a:gd name="connsiteX14" fmla="*/ 179553 w 1177233"/>
              <a:gd name="connsiteY14" fmla="*/ 50044 h 935887"/>
              <a:gd name="connsiteX15" fmla="*/ 451016 w 1177233"/>
              <a:gd name="connsiteY15" fmla="*/ 38 h 935887"/>
              <a:gd name="connsiteX16" fmla="*/ 670090 w 1177233"/>
              <a:gd name="connsiteY16" fmla="*/ 45281 h 935887"/>
              <a:gd name="connsiteX17" fmla="*/ 807763 w 1177233"/>
              <a:gd name="connsiteY17" fmla="*/ 124458 h 935887"/>
              <a:gd name="connsiteX0" fmla="*/ 807763 w 1177233"/>
              <a:gd name="connsiteY0" fmla="*/ 124458 h 936064"/>
              <a:gd name="connsiteX1" fmla="*/ 920032 w 1177233"/>
              <a:gd name="connsiteY1" fmla="*/ 215140 h 936064"/>
              <a:gd name="connsiteX2" fmla="*/ 987770 w 1177233"/>
              <a:gd name="connsiteY2" fmla="*/ 319325 h 936064"/>
              <a:gd name="connsiteX3" fmla="*/ 1076818 w 1177233"/>
              <a:gd name="connsiteY3" fmla="*/ 454152 h 936064"/>
              <a:gd name="connsiteX4" fmla="*/ 1150037 w 1177233"/>
              <a:gd name="connsiteY4" fmla="*/ 583943 h 936064"/>
              <a:gd name="connsiteX5" fmla="*/ 1174830 w 1177233"/>
              <a:gd name="connsiteY5" fmla="*/ 836921 h 936064"/>
              <a:gd name="connsiteX6" fmla="*/ 1096871 w 1177233"/>
              <a:gd name="connsiteY6" fmla="*/ 934654 h 936064"/>
              <a:gd name="connsiteX7" fmla="*/ 924884 w 1177233"/>
              <a:gd name="connsiteY7" fmla="*/ 888244 h 936064"/>
              <a:gd name="connsiteX8" fmla="*/ 820293 w 1177233"/>
              <a:gd name="connsiteY8" fmla="*/ 798552 h 936064"/>
              <a:gd name="connsiteX9" fmla="*/ 640791 w 1177233"/>
              <a:gd name="connsiteY9" fmla="*/ 686353 h 936064"/>
              <a:gd name="connsiteX10" fmla="*/ 412916 w 1177233"/>
              <a:gd name="connsiteY10" fmla="*/ 681075 h 936064"/>
              <a:gd name="connsiteX11" fmla="*/ 167647 w 1177233"/>
              <a:gd name="connsiteY11" fmla="*/ 612019 h 936064"/>
              <a:gd name="connsiteX12" fmla="*/ 34297 w 1177233"/>
              <a:gd name="connsiteY12" fmla="*/ 473907 h 936064"/>
              <a:gd name="connsiteX13" fmla="*/ 10485 w 1177233"/>
              <a:gd name="connsiteY13" fmla="*/ 245306 h 936064"/>
              <a:gd name="connsiteX14" fmla="*/ 179553 w 1177233"/>
              <a:gd name="connsiteY14" fmla="*/ 50044 h 936064"/>
              <a:gd name="connsiteX15" fmla="*/ 451016 w 1177233"/>
              <a:gd name="connsiteY15" fmla="*/ 38 h 936064"/>
              <a:gd name="connsiteX16" fmla="*/ 670090 w 1177233"/>
              <a:gd name="connsiteY16" fmla="*/ 45281 h 936064"/>
              <a:gd name="connsiteX17" fmla="*/ 807763 w 1177233"/>
              <a:gd name="connsiteY17" fmla="*/ 124458 h 936064"/>
              <a:gd name="connsiteX0" fmla="*/ 807763 w 1178586"/>
              <a:gd name="connsiteY0" fmla="*/ 124458 h 936064"/>
              <a:gd name="connsiteX1" fmla="*/ 920032 w 1178586"/>
              <a:gd name="connsiteY1" fmla="*/ 215140 h 936064"/>
              <a:gd name="connsiteX2" fmla="*/ 987770 w 1178586"/>
              <a:gd name="connsiteY2" fmla="*/ 319325 h 936064"/>
              <a:gd name="connsiteX3" fmla="*/ 1076818 w 1178586"/>
              <a:gd name="connsiteY3" fmla="*/ 454152 h 936064"/>
              <a:gd name="connsiteX4" fmla="*/ 1157056 w 1178586"/>
              <a:gd name="connsiteY4" fmla="*/ 621639 h 936064"/>
              <a:gd name="connsiteX5" fmla="*/ 1174830 w 1178586"/>
              <a:gd name="connsiteY5" fmla="*/ 836921 h 936064"/>
              <a:gd name="connsiteX6" fmla="*/ 1096871 w 1178586"/>
              <a:gd name="connsiteY6" fmla="*/ 934654 h 936064"/>
              <a:gd name="connsiteX7" fmla="*/ 924884 w 1178586"/>
              <a:gd name="connsiteY7" fmla="*/ 888244 h 936064"/>
              <a:gd name="connsiteX8" fmla="*/ 820293 w 1178586"/>
              <a:gd name="connsiteY8" fmla="*/ 798552 h 936064"/>
              <a:gd name="connsiteX9" fmla="*/ 640791 w 1178586"/>
              <a:gd name="connsiteY9" fmla="*/ 686353 h 936064"/>
              <a:gd name="connsiteX10" fmla="*/ 412916 w 1178586"/>
              <a:gd name="connsiteY10" fmla="*/ 681075 h 936064"/>
              <a:gd name="connsiteX11" fmla="*/ 167647 w 1178586"/>
              <a:gd name="connsiteY11" fmla="*/ 612019 h 936064"/>
              <a:gd name="connsiteX12" fmla="*/ 34297 w 1178586"/>
              <a:gd name="connsiteY12" fmla="*/ 473907 h 936064"/>
              <a:gd name="connsiteX13" fmla="*/ 10485 w 1178586"/>
              <a:gd name="connsiteY13" fmla="*/ 245306 h 936064"/>
              <a:gd name="connsiteX14" fmla="*/ 179553 w 1178586"/>
              <a:gd name="connsiteY14" fmla="*/ 50044 h 936064"/>
              <a:gd name="connsiteX15" fmla="*/ 451016 w 1178586"/>
              <a:gd name="connsiteY15" fmla="*/ 38 h 936064"/>
              <a:gd name="connsiteX16" fmla="*/ 670090 w 1178586"/>
              <a:gd name="connsiteY16" fmla="*/ 45281 h 936064"/>
              <a:gd name="connsiteX17" fmla="*/ 807763 w 1178586"/>
              <a:gd name="connsiteY17" fmla="*/ 124458 h 936064"/>
              <a:gd name="connsiteX0" fmla="*/ 807763 w 1178586"/>
              <a:gd name="connsiteY0" fmla="*/ 124458 h 936064"/>
              <a:gd name="connsiteX1" fmla="*/ 907685 w 1178586"/>
              <a:gd name="connsiteY1" fmla="*/ 220499 h 936064"/>
              <a:gd name="connsiteX2" fmla="*/ 987770 w 1178586"/>
              <a:gd name="connsiteY2" fmla="*/ 319325 h 936064"/>
              <a:gd name="connsiteX3" fmla="*/ 1076818 w 1178586"/>
              <a:gd name="connsiteY3" fmla="*/ 454152 h 936064"/>
              <a:gd name="connsiteX4" fmla="*/ 1157056 w 1178586"/>
              <a:gd name="connsiteY4" fmla="*/ 621639 h 936064"/>
              <a:gd name="connsiteX5" fmla="*/ 1174830 w 1178586"/>
              <a:gd name="connsiteY5" fmla="*/ 836921 h 936064"/>
              <a:gd name="connsiteX6" fmla="*/ 1096871 w 1178586"/>
              <a:gd name="connsiteY6" fmla="*/ 934654 h 936064"/>
              <a:gd name="connsiteX7" fmla="*/ 924884 w 1178586"/>
              <a:gd name="connsiteY7" fmla="*/ 888244 h 936064"/>
              <a:gd name="connsiteX8" fmla="*/ 820293 w 1178586"/>
              <a:gd name="connsiteY8" fmla="*/ 798552 h 936064"/>
              <a:gd name="connsiteX9" fmla="*/ 640791 w 1178586"/>
              <a:gd name="connsiteY9" fmla="*/ 686353 h 936064"/>
              <a:gd name="connsiteX10" fmla="*/ 412916 w 1178586"/>
              <a:gd name="connsiteY10" fmla="*/ 681075 h 936064"/>
              <a:gd name="connsiteX11" fmla="*/ 167647 w 1178586"/>
              <a:gd name="connsiteY11" fmla="*/ 612019 h 936064"/>
              <a:gd name="connsiteX12" fmla="*/ 34297 w 1178586"/>
              <a:gd name="connsiteY12" fmla="*/ 473907 h 936064"/>
              <a:gd name="connsiteX13" fmla="*/ 10485 w 1178586"/>
              <a:gd name="connsiteY13" fmla="*/ 245306 h 936064"/>
              <a:gd name="connsiteX14" fmla="*/ 179553 w 1178586"/>
              <a:gd name="connsiteY14" fmla="*/ 50044 h 936064"/>
              <a:gd name="connsiteX15" fmla="*/ 451016 w 1178586"/>
              <a:gd name="connsiteY15" fmla="*/ 38 h 936064"/>
              <a:gd name="connsiteX16" fmla="*/ 670090 w 1178586"/>
              <a:gd name="connsiteY16" fmla="*/ 45281 h 936064"/>
              <a:gd name="connsiteX17" fmla="*/ 807763 w 1178586"/>
              <a:gd name="connsiteY17" fmla="*/ 124458 h 936064"/>
              <a:gd name="connsiteX0" fmla="*/ 807763 w 1178335"/>
              <a:gd name="connsiteY0" fmla="*/ 124458 h 954504"/>
              <a:gd name="connsiteX1" fmla="*/ 907685 w 1178335"/>
              <a:gd name="connsiteY1" fmla="*/ 220499 h 954504"/>
              <a:gd name="connsiteX2" fmla="*/ 987770 w 1178335"/>
              <a:gd name="connsiteY2" fmla="*/ 319325 h 954504"/>
              <a:gd name="connsiteX3" fmla="*/ 1076818 w 1178335"/>
              <a:gd name="connsiteY3" fmla="*/ 454152 h 954504"/>
              <a:gd name="connsiteX4" fmla="*/ 1157056 w 1178335"/>
              <a:gd name="connsiteY4" fmla="*/ 621639 h 954504"/>
              <a:gd name="connsiteX5" fmla="*/ 1174830 w 1178335"/>
              <a:gd name="connsiteY5" fmla="*/ 836921 h 954504"/>
              <a:gd name="connsiteX6" fmla="*/ 1100381 w 1178335"/>
              <a:gd name="connsiteY6" fmla="*/ 953497 h 954504"/>
              <a:gd name="connsiteX7" fmla="*/ 924884 w 1178335"/>
              <a:gd name="connsiteY7" fmla="*/ 888244 h 954504"/>
              <a:gd name="connsiteX8" fmla="*/ 820293 w 1178335"/>
              <a:gd name="connsiteY8" fmla="*/ 798552 h 954504"/>
              <a:gd name="connsiteX9" fmla="*/ 640791 w 1178335"/>
              <a:gd name="connsiteY9" fmla="*/ 686353 h 954504"/>
              <a:gd name="connsiteX10" fmla="*/ 412916 w 1178335"/>
              <a:gd name="connsiteY10" fmla="*/ 681075 h 954504"/>
              <a:gd name="connsiteX11" fmla="*/ 167647 w 1178335"/>
              <a:gd name="connsiteY11" fmla="*/ 612019 h 954504"/>
              <a:gd name="connsiteX12" fmla="*/ 34297 w 1178335"/>
              <a:gd name="connsiteY12" fmla="*/ 473907 h 954504"/>
              <a:gd name="connsiteX13" fmla="*/ 10485 w 1178335"/>
              <a:gd name="connsiteY13" fmla="*/ 245306 h 954504"/>
              <a:gd name="connsiteX14" fmla="*/ 179553 w 1178335"/>
              <a:gd name="connsiteY14" fmla="*/ 50044 h 954504"/>
              <a:gd name="connsiteX15" fmla="*/ 451016 w 1178335"/>
              <a:gd name="connsiteY15" fmla="*/ 38 h 954504"/>
              <a:gd name="connsiteX16" fmla="*/ 670090 w 1178335"/>
              <a:gd name="connsiteY16" fmla="*/ 45281 h 954504"/>
              <a:gd name="connsiteX17" fmla="*/ 807763 w 1178335"/>
              <a:gd name="connsiteY17" fmla="*/ 124458 h 954504"/>
              <a:gd name="connsiteX0" fmla="*/ 807763 w 1181415"/>
              <a:gd name="connsiteY0" fmla="*/ 124458 h 953944"/>
              <a:gd name="connsiteX1" fmla="*/ 907685 w 1181415"/>
              <a:gd name="connsiteY1" fmla="*/ 220499 h 953944"/>
              <a:gd name="connsiteX2" fmla="*/ 987770 w 1181415"/>
              <a:gd name="connsiteY2" fmla="*/ 319325 h 953944"/>
              <a:gd name="connsiteX3" fmla="*/ 1076818 w 1181415"/>
              <a:gd name="connsiteY3" fmla="*/ 454152 h 953944"/>
              <a:gd name="connsiteX4" fmla="*/ 1157056 w 1181415"/>
              <a:gd name="connsiteY4" fmla="*/ 621639 h 953944"/>
              <a:gd name="connsiteX5" fmla="*/ 1178341 w 1181415"/>
              <a:gd name="connsiteY5" fmla="*/ 855769 h 953944"/>
              <a:gd name="connsiteX6" fmla="*/ 1100381 w 1181415"/>
              <a:gd name="connsiteY6" fmla="*/ 953497 h 953944"/>
              <a:gd name="connsiteX7" fmla="*/ 924884 w 1181415"/>
              <a:gd name="connsiteY7" fmla="*/ 888244 h 953944"/>
              <a:gd name="connsiteX8" fmla="*/ 820293 w 1181415"/>
              <a:gd name="connsiteY8" fmla="*/ 798552 h 953944"/>
              <a:gd name="connsiteX9" fmla="*/ 640791 w 1181415"/>
              <a:gd name="connsiteY9" fmla="*/ 686353 h 953944"/>
              <a:gd name="connsiteX10" fmla="*/ 412916 w 1181415"/>
              <a:gd name="connsiteY10" fmla="*/ 681075 h 953944"/>
              <a:gd name="connsiteX11" fmla="*/ 167647 w 1181415"/>
              <a:gd name="connsiteY11" fmla="*/ 612019 h 953944"/>
              <a:gd name="connsiteX12" fmla="*/ 34297 w 1181415"/>
              <a:gd name="connsiteY12" fmla="*/ 473907 h 953944"/>
              <a:gd name="connsiteX13" fmla="*/ 10485 w 1181415"/>
              <a:gd name="connsiteY13" fmla="*/ 245306 h 953944"/>
              <a:gd name="connsiteX14" fmla="*/ 179553 w 1181415"/>
              <a:gd name="connsiteY14" fmla="*/ 50044 h 953944"/>
              <a:gd name="connsiteX15" fmla="*/ 451016 w 1181415"/>
              <a:gd name="connsiteY15" fmla="*/ 38 h 953944"/>
              <a:gd name="connsiteX16" fmla="*/ 670090 w 1181415"/>
              <a:gd name="connsiteY16" fmla="*/ 45281 h 953944"/>
              <a:gd name="connsiteX17" fmla="*/ 807763 w 1181415"/>
              <a:gd name="connsiteY17" fmla="*/ 124458 h 953944"/>
              <a:gd name="connsiteX0" fmla="*/ 807763 w 1179884"/>
              <a:gd name="connsiteY0" fmla="*/ 124458 h 953944"/>
              <a:gd name="connsiteX1" fmla="*/ 907685 w 1179884"/>
              <a:gd name="connsiteY1" fmla="*/ 220499 h 953944"/>
              <a:gd name="connsiteX2" fmla="*/ 987770 w 1179884"/>
              <a:gd name="connsiteY2" fmla="*/ 319325 h 953944"/>
              <a:gd name="connsiteX3" fmla="*/ 1076818 w 1179884"/>
              <a:gd name="connsiteY3" fmla="*/ 454152 h 953944"/>
              <a:gd name="connsiteX4" fmla="*/ 1146467 w 1179884"/>
              <a:gd name="connsiteY4" fmla="*/ 636420 h 953944"/>
              <a:gd name="connsiteX5" fmla="*/ 1178341 w 1179884"/>
              <a:gd name="connsiteY5" fmla="*/ 855769 h 953944"/>
              <a:gd name="connsiteX6" fmla="*/ 1100381 w 1179884"/>
              <a:gd name="connsiteY6" fmla="*/ 953497 h 953944"/>
              <a:gd name="connsiteX7" fmla="*/ 924884 w 1179884"/>
              <a:gd name="connsiteY7" fmla="*/ 888244 h 953944"/>
              <a:gd name="connsiteX8" fmla="*/ 820293 w 1179884"/>
              <a:gd name="connsiteY8" fmla="*/ 798552 h 953944"/>
              <a:gd name="connsiteX9" fmla="*/ 640791 w 1179884"/>
              <a:gd name="connsiteY9" fmla="*/ 686353 h 953944"/>
              <a:gd name="connsiteX10" fmla="*/ 412916 w 1179884"/>
              <a:gd name="connsiteY10" fmla="*/ 681075 h 953944"/>
              <a:gd name="connsiteX11" fmla="*/ 167647 w 1179884"/>
              <a:gd name="connsiteY11" fmla="*/ 612019 h 953944"/>
              <a:gd name="connsiteX12" fmla="*/ 34297 w 1179884"/>
              <a:gd name="connsiteY12" fmla="*/ 473907 h 953944"/>
              <a:gd name="connsiteX13" fmla="*/ 10485 w 1179884"/>
              <a:gd name="connsiteY13" fmla="*/ 245306 h 953944"/>
              <a:gd name="connsiteX14" fmla="*/ 179553 w 1179884"/>
              <a:gd name="connsiteY14" fmla="*/ 50044 h 953944"/>
              <a:gd name="connsiteX15" fmla="*/ 451016 w 1179884"/>
              <a:gd name="connsiteY15" fmla="*/ 38 h 953944"/>
              <a:gd name="connsiteX16" fmla="*/ 670090 w 1179884"/>
              <a:gd name="connsiteY16" fmla="*/ 45281 h 953944"/>
              <a:gd name="connsiteX17" fmla="*/ 807763 w 1179884"/>
              <a:gd name="connsiteY17" fmla="*/ 124458 h 953944"/>
              <a:gd name="connsiteX0" fmla="*/ 813937 w 1179884"/>
              <a:gd name="connsiteY0" fmla="*/ 121781 h 953944"/>
              <a:gd name="connsiteX1" fmla="*/ 907685 w 1179884"/>
              <a:gd name="connsiteY1" fmla="*/ 220499 h 953944"/>
              <a:gd name="connsiteX2" fmla="*/ 987770 w 1179884"/>
              <a:gd name="connsiteY2" fmla="*/ 319325 h 953944"/>
              <a:gd name="connsiteX3" fmla="*/ 1076818 w 1179884"/>
              <a:gd name="connsiteY3" fmla="*/ 454152 h 953944"/>
              <a:gd name="connsiteX4" fmla="*/ 1146467 w 1179884"/>
              <a:gd name="connsiteY4" fmla="*/ 636420 h 953944"/>
              <a:gd name="connsiteX5" fmla="*/ 1178341 w 1179884"/>
              <a:gd name="connsiteY5" fmla="*/ 855769 h 953944"/>
              <a:gd name="connsiteX6" fmla="*/ 1100381 w 1179884"/>
              <a:gd name="connsiteY6" fmla="*/ 953497 h 953944"/>
              <a:gd name="connsiteX7" fmla="*/ 924884 w 1179884"/>
              <a:gd name="connsiteY7" fmla="*/ 888244 h 953944"/>
              <a:gd name="connsiteX8" fmla="*/ 820293 w 1179884"/>
              <a:gd name="connsiteY8" fmla="*/ 798552 h 953944"/>
              <a:gd name="connsiteX9" fmla="*/ 640791 w 1179884"/>
              <a:gd name="connsiteY9" fmla="*/ 686353 h 953944"/>
              <a:gd name="connsiteX10" fmla="*/ 412916 w 1179884"/>
              <a:gd name="connsiteY10" fmla="*/ 681075 h 953944"/>
              <a:gd name="connsiteX11" fmla="*/ 167647 w 1179884"/>
              <a:gd name="connsiteY11" fmla="*/ 612019 h 953944"/>
              <a:gd name="connsiteX12" fmla="*/ 34297 w 1179884"/>
              <a:gd name="connsiteY12" fmla="*/ 473907 h 953944"/>
              <a:gd name="connsiteX13" fmla="*/ 10485 w 1179884"/>
              <a:gd name="connsiteY13" fmla="*/ 245306 h 953944"/>
              <a:gd name="connsiteX14" fmla="*/ 179553 w 1179884"/>
              <a:gd name="connsiteY14" fmla="*/ 50044 h 953944"/>
              <a:gd name="connsiteX15" fmla="*/ 451016 w 1179884"/>
              <a:gd name="connsiteY15" fmla="*/ 38 h 953944"/>
              <a:gd name="connsiteX16" fmla="*/ 670090 w 1179884"/>
              <a:gd name="connsiteY16" fmla="*/ 45281 h 953944"/>
              <a:gd name="connsiteX17" fmla="*/ 813937 w 1179884"/>
              <a:gd name="connsiteY17" fmla="*/ 121781 h 953944"/>
              <a:gd name="connsiteX0" fmla="*/ 817447 w 1179884"/>
              <a:gd name="connsiteY0" fmla="*/ 140630 h 953948"/>
              <a:gd name="connsiteX1" fmla="*/ 907685 w 1179884"/>
              <a:gd name="connsiteY1" fmla="*/ 220503 h 953948"/>
              <a:gd name="connsiteX2" fmla="*/ 987770 w 1179884"/>
              <a:gd name="connsiteY2" fmla="*/ 319329 h 953948"/>
              <a:gd name="connsiteX3" fmla="*/ 1076818 w 1179884"/>
              <a:gd name="connsiteY3" fmla="*/ 454156 h 953948"/>
              <a:gd name="connsiteX4" fmla="*/ 1146467 w 1179884"/>
              <a:gd name="connsiteY4" fmla="*/ 636424 h 953948"/>
              <a:gd name="connsiteX5" fmla="*/ 1178341 w 1179884"/>
              <a:gd name="connsiteY5" fmla="*/ 855773 h 953948"/>
              <a:gd name="connsiteX6" fmla="*/ 1100381 w 1179884"/>
              <a:gd name="connsiteY6" fmla="*/ 953501 h 953948"/>
              <a:gd name="connsiteX7" fmla="*/ 924884 w 1179884"/>
              <a:gd name="connsiteY7" fmla="*/ 888248 h 953948"/>
              <a:gd name="connsiteX8" fmla="*/ 820293 w 1179884"/>
              <a:gd name="connsiteY8" fmla="*/ 798556 h 953948"/>
              <a:gd name="connsiteX9" fmla="*/ 640791 w 1179884"/>
              <a:gd name="connsiteY9" fmla="*/ 686357 h 953948"/>
              <a:gd name="connsiteX10" fmla="*/ 412916 w 1179884"/>
              <a:gd name="connsiteY10" fmla="*/ 681079 h 953948"/>
              <a:gd name="connsiteX11" fmla="*/ 167647 w 1179884"/>
              <a:gd name="connsiteY11" fmla="*/ 612023 h 953948"/>
              <a:gd name="connsiteX12" fmla="*/ 34297 w 1179884"/>
              <a:gd name="connsiteY12" fmla="*/ 473911 h 953948"/>
              <a:gd name="connsiteX13" fmla="*/ 10485 w 1179884"/>
              <a:gd name="connsiteY13" fmla="*/ 245310 h 953948"/>
              <a:gd name="connsiteX14" fmla="*/ 179553 w 1179884"/>
              <a:gd name="connsiteY14" fmla="*/ 50048 h 953948"/>
              <a:gd name="connsiteX15" fmla="*/ 451016 w 1179884"/>
              <a:gd name="connsiteY15" fmla="*/ 42 h 953948"/>
              <a:gd name="connsiteX16" fmla="*/ 670090 w 1179884"/>
              <a:gd name="connsiteY16" fmla="*/ 45285 h 953948"/>
              <a:gd name="connsiteX17" fmla="*/ 817447 w 1179884"/>
              <a:gd name="connsiteY17" fmla="*/ 140630 h 953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179884" h="953948">
                <a:moveTo>
                  <a:pt x="817447" y="140630"/>
                </a:moveTo>
                <a:cubicBezTo>
                  <a:pt x="857046" y="169833"/>
                  <a:pt x="879298" y="190720"/>
                  <a:pt x="907685" y="220503"/>
                </a:cubicBezTo>
                <a:cubicBezTo>
                  <a:pt x="936072" y="250286"/>
                  <a:pt x="959581" y="280387"/>
                  <a:pt x="987770" y="319329"/>
                </a:cubicBezTo>
                <a:cubicBezTo>
                  <a:pt x="1015959" y="358271"/>
                  <a:pt x="1050369" y="401307"/>
                  <a:pt x="1076818" y="454156"/>
                </a:cubicBezTo>
                <a:cubicBezTo>
                  <a:pt x="1103268" y="507005"/>
                  <a:pt x="1129547" y="569488"/>
                  <a:pt x="1146467" y="636424"/>
                </a:cubicBezTo>
                <a:cubicBezTo>
                  <a:pt x="1163387" y="703360"/>
                  <a:pt x="1186022" y="802927"/>
                  <a:pt x="1178341" y="855773"/>
                </a:cubicBezTo>
                <a:cubicBezTo>
                  <a:pt x="1170660" y="908619"/>
                  <a:pt x="1142624" y="948089"/>
                  <a:pt x="1100381" y="953501"/>
                </a:cubicBezTo>
                <a:cubicBezTo>
                  <a:pt x="1058138" y="958913"/>
                  <a:pt x="971565" y="914072"/>
                  <a:pt x="924884" y="888248"/>
                </a:cubicBezTo>
                <a:cubicBezTo>
                  <a:pt x="878203" y="862424"/>
                  <a:pt x="867642" y="832204"/>
                  <a:pt x="820293" y="798556"/>
                </a:cubicBezTo>
                <a:cubicBezTo>
                  <a:pt x="772944" y="764908"/>
                  <a:pt x="708687" y="705937"/>
                  <a:pt x="640791" y="686357"/>
                </a:cubicBezTo>
                <a:cubicBezTo>
                  <a:pt x="572895" y="666778"/>
                  <a:pt x="491773" y="693468"/>
                  <a:pt x="412916" y="681079"/>
                </a:cubicBezTo>
                <a:cubicBezTo>
                  <a:pt x="334059" y="668690"/>
                  <a:pt x="230750" y="646551"/>
                  <a:pt x="167647" y="612023"/>
                </a:cubicBezTo>
                <a:cubicBezTo>
                  <a:pt x="104544" y="577495"/>
                  <a:pt x="60491" y="535030"/>
                  <a:pt x="34297" y="473911"/>
                </a:cubicBezTo>
                <a:cubicBezTo>
                  <a:pt x="8103" y="412792"/>
                  <a:pt x="-13724" y="315954"/>
                  <a:pt x="10485" y="245310"/>
                </a:cubicBezTo>
                <a:cubicBezTo>
                  <a:pt x="34694" y="174666"/>
                  <a:pt x="106131" y="90926"/>
                  <a:pt x="179553" y="50048"/>
                </a:cubicBezTo>
                <a:cubicBezTo>
                  <a:pt x="252975" y="9170"/>
                  <a:pt x="365688" y="1233"/>
                  <a:pt x="451016" y="42"/>
                </a:cubicBezTo>
                <a:cubicBezTo>
                  <a:pt x="536344" y="-1149"/>
                  <a:pt x="609018" y="21854"/>
                  <a:pt x="670090" y="45285"/>
                </a:cubicBezTo>
                <a:cubicBezTo>
                  <a:pt x="731162" y="68716"/>
                  <a:pt x="777848" y="111427"/>
                  <a:pt x="817447" y="140630"/>
                </a:cubicBezTo>
                <a:close/>
              </a:path>
            </a:pathLst>
          </a:custGeom>
          <a:solidFill>
            <a:srgbClr val="A7D011"/>
          </a:solidFill>
          <a:ln w="3175">
            <a:solidFill>
              <a:schemeClr val="bg1">
                <a:lumMod val="65000"/>
              </a:schemeClr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9" name="矩形 188"/>
          <p:cNvSpPr/>
          <p:nvPr/>
        </p:nvSpPr>
        <p:spPr>
          <a:xfrm>
            <a:off x="6634825" y="5328489"/>
            <a:ext cx="781339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spcBef>
                <a:spcPts val="0"/>
              </a:spcBef>
            </a:pPr>
            <a:r>
              <a:rPr lang="en-US" altLang="zh-CN" sz="1000" b="0" dirty="0" err="1">
                <a:ea typeface="方正姚体" panose="02010601030101010101" pitchFamily="2" charset="-122"/>
              </a:rPr>
              <a:t>apoC</a:t>
            </a:r>
            <a:r>
              <a:rPr lang="en-US" altLang="zh-CN" sz="1000" b="0" dirty="0">
                <a:ea typeface="方正姚体" panose="02010601030101010101" pitchFamily="2" charset="-122"/>
              </a:rPr>
              <a:t>-Ⅱ</a:t>
            </a:r>
            <a:endParaRPr lang="zh-CN" altLang="en-US" sz="1000" b="0" dirty="0">
              <a:ea typeface="方正姚体" panose="02010601030101010101" pitchFamily="2" charset="-122"/>
            </a:endParaRPr>
          </a:p>
        </p:txBody>
      </p:sp>
      <p:sp>
        <p:nvSpPr>
          <p:cNvPr id="39" name="任意多边形 38"/>
          <p:cNvSpPr/>
          <p:nvPr/>
        </p:nvSpPr>
        <p:spPr>
          <a:xfrm>
            <a:off x="5235737" y="767916"/>
            <a:ext cx="200763" cy="1267175"/>
          </a:xfrm>
          <a:custGeom>
            <a:avLst/>
            <a:gdLst>
              <a:gd name="connsiteX0" fmla="*/ 64649 w 197999"/>
              <a:gd name="connsiteY0" fmla="*/ 396654 h 1260268"/>
              <a:gd name="connsiteX1" fmla="*/ 114655 w 197999"/>
              <a:gd name="connsiteY1" fmla="*/ 565723 h 1260268"/>
              <a:gd name="connsiteX2" fmla="*/ 155136 w 197999"/>
              <a:gd name="connsiteY2" fmla="*/ 713361 h 1260268"/>
              <a:gd name="connsiteX3" fmla="*/ 164661 w 197999"/>
              <a:gd name="connsiteY3" fmla="*/ 877667 h 1260268"/>
              <a:gd name="connsiteX4" fmla="*/ 121799 w 197999"/>
              <a:gd name="connsiteY4" fmla="*/ 1075311 h 1260268"/>
              <a:gd name="connsiteX5" fmla="*/ 74174 w 197999"/>
              <a:gd name="connsiteY5" fmla="*/ 1184848 h 1260268"/>
              <a:gd name="connsiteX6" fmla="*/ 45599 w 197999"/>
              <a:gd name="connsiteY6" fmla="*/ 1253904 h 1260268"/>
              <a:gd name="connsiteX7" fmla="*/ 78936 w 197999"/>
              <a:gd name="connsiteY7" fmla="*/ 1251523 h 1260268"/>
              <a:gd name="connsiteX8" fmla="*/ 95605 w 197999"/>
              <a:gd name="connsiteY8" fmla="*/ 1203898 h 1260268"/>
              <a:gd name="connsiteX9" fmla="*/ 159899 w 197999"/>
              <a:gd name="connsiteY9" fmla="*/ 1070548 h 1260268"/>
              <a:gd name="connsiteX10" fmla="*/ 197999 w 197999"/>
              <a:gd name="connsiteY10" fmla="*/ 827661 h 1260268"/>
              <a:gd name="connsiteX11" fmla="*/ 159899 w 197999"/>
              <a:gd name="connsiteY11" fmla="*/ 613348 h 1260268"/>
              <a:gd name="connsiteX12" fmla="*/ 105130 w 197999"/>
              <a:gd name="connsiteY12" fmla="*/ 434754 h 1260268"/>
              <a:gd name="connsiteX13" fmla="*/ 67030 w 197999"/>
              <a:gd name="connsiteY13" fmla="*/ 282354 h 1260268"/>
              <a:gd name="connsiteX14" fmla="*/ 38455 w 197999"/>
              <a:gd name="connsiteY14" fmla="*/ 108523 h 1260268"/>
              <a:gd name="connsiteX15" fmla="*/ 21786 w 197999"/>
              <a:gd name="connsiteY15" fmla="*/ 10892 h 1260268"/>
              <a:gd name="connsiteX16" fmla="*/ 355 w 197999"/>
              <a:gd name="connsiteY16" fmla="*/ 8511 h 1260268"/>
              <a:gd name="connsiteX17" fmla="*/ 9880 w 197999"/>
              <a:gd name="connsiteY17" fmla="*/ 65661 h 1260268"/>
              <a:gd name="connsiteX18" fmla="*/ 28930 w 197999"/>
              <a:gd name="connsiteY18" fmla="*/ 208536 h 1260268"/>
              <a:gd name="connsiteX19" fmla="*/ 64649 w 197999"/>
              <a:gd name="connsiteY19" fmla="*/ 396654 h 1260268"/>
              <a:gd name="connsiteX0" fmla="*/ 64649 w 197999"/>
              <a:gd name="connsiteY0" fmla="*/ 396654 h 1260268"/>
              <a:gd name="connsiteX1" fmla="*/ 114655 w 197999"/>
              <a:gd name="connsiteY1" fmla="*/ 565723 h 1260268"/>
              <a:gd name="connsiteX2" fmla="*/ 152755 w 197999"/>
              <a:gd name="connsiteY2" fmla="*/ 710980 h 1260268"/>
              <a:gd name="connsiteX3" fmla="*/ 164661 w 197999"/>
              <a:gd name="connsiteY3" fmla="*/ 877667 h 1260268"/>
              <a:gd name="connsiteX4" fmla="*/ 121799 w 197999"/>
              <a:gd name="connsiteY4" fmla="*/ 1075311 h 1260268"/>
              <a:gd name="connsiteX5" fmla="*/ 74174 w 197999"/>
              <a:gd name="connsiteY5" fmla="*/ 1184848 h 1260268"/>
              <a:gd name="connsiteX6" fmla="*/ 45599 w 197999"/>
              <a:gd name="connsiteY6" fmla="*/ 1253904 h 1260268"/>
              <a:gd name="connsiteX7" fmla="*/ 78936 w 197999"/>
              <a:gd name="connsiteY7" fmla="*/ 1251523 h 1260268"/>
              <a:gd name="connsiteX8" fmla="*/ 95605 w 197999"/>
              <a:gd name="connsiteY8" fmla="*/ 1203898 h 1260268"/>
              <a:gd name="connsiteX9" fmla="*/ 159899 w 197999"/>
              <a:gd name="connsiteY9" fmla="*/ 1070548 h 1260268"/>
              <a:gd name="connsiteX10" fmla="*/ 197999 w 197999"/>
              <a:gd name="connsiteY10" fmla="*/ 827661 h 1260268"/>
              <a:gd name="connsiteX11" fmla="*/ 159899 w 197999"/>
              <a:gd name="connsiteY11" fmla="*/ 613348 h 1260268"/>
              <a:gd name="connsiteX12" fmla="*/ 105130 w 197999"/>
              <a:gd name="connsiteY12" fmla="*/ 434754 h 1260268"/>
              <a:gd name="connsiteX13" fmla="*/ 67030 w 197999"/>
              <a:gd name="connsiteY13" fmla="*/ 282354 h 1260268"/>
              <a:gd name="connsiteX14" fmla="*/ 38455 w 197999"/>
              <a:gd name="connsiteY14" fmla="*/ 108523 h 1260268"/>
              <a:gd name="connsiteX15" fmla="*/ 21786 w 197999"/>
              <a:gd name="connsiteY15" fmla="*/ 10892 h 1260268"/>
              <a:gd name="connsiteX16" fmla="*/ 355 w 197999"/>
              <a:gd name="connsiteY16" fmla="*/ 8511 h 1260268"/>
              <a:gd name="connsiteX17" fmla="*/ 9880 w 197999"/>
              <a:gd name="connsiteY17" fmla="*/ 65661 h 1260268"/>
              <a:gd name="connsiteX18" fmla="*/ 28930 w 197999"/>
              <a:gd name="connsiteY18" fmla="*/ 208536 h 1260268"/>
              <a:gd name="connsiteX19" fmla="*/ 64649 w 197999"/>
              <a:gd name="connsiteY19" fmla="*/ 396654 h 1260268"/>
              <a:gd name="connsiteX0" fmla="*/ 64649 w 197999"/>
              <a:gd name="connsiteY0" fmla="*/ 396654 h 1260038"/>
              <a:gd name="connsiteX1" fmla="*/ 114655 w 197999"/>
              <a:gd name="connsiteY1" fmla="*/ 565723 h 1260038"/>
              <a:gd name="connsiteX2" fmla="*/ 152755 w 197999"/>
              <a:gd name="connsiteY2" fmla="*/ 710980 h 1260038"/>
              <a:gd name="connsiteX3" fmla="*/ 164661 w 197999"/>
              <a:gd name="connsiteY3" fmla="*/ 877667 h 1260038"/>
              <a:gd name="connsiteX4" fmla="*/ 121799 w 197999"/>
              <a:gd name="connsiteY4" fmla="*/ 1075311 h 1260038"/>
              <a:gd name="connsiteX5" fmla="*/ 74174 w 197999"/>
              <a:gd name="connsiteY5" fmla="*/ 1184848 h 1260038"/>
              <a:gd name="connsiteX6" fmla="*/ 45599 w 197999"/>
              <a:gd name="connsiteY6" fmla="*/ 1253904 h 1260038"/>
              <a:gd name="connsiteX7" fmla="*/ 78936 w 197999"/>
              <a:gd name="connsiteY7" fmla="*/ 1251523 h 1260038"/>
              <a:gd name="connsiteX8" fmla="*/ 107511 w 197999"/>
              <a:gd name="connsiteY8" fmla="*/ 1208661 h 1260038"/>
              <a:gd name="connsiteX9" fmla="*/ 159899 w 197999"/>
              <a:gd name="connsiteY9" fmla="*/ 1070548 h 1260038"/>
              <a:gd name="connsiteX10" fmla="*/ 197999 w 197999"/>
              <a:gd name="connsiteY10" fmla="*/ 827661 h 1260038"/>
              <a:gd name="connsiteX11" fmla="*/ 159899 w 197999"/>
              <a:gd name="connsiteY11" fmla="*/ 613348 h 1260038"/>
              <a:gd name="connsiteX12" fmla="*/ 105130 w 197999"/>
              <a:gd name="connsiteY12" fmla="*/ 434754 h 1260038"/>
              <a:gd name="connsiteX13" fmla="*/ 67030 w 197999"/>
              <a:gd name="connsiteY13" fmla="*/ 282354 h 1260038"/>
              <a:gd name="connsiteX14" fmla="*/ 38455 w 197999"/>
              <a:gd name="connsiteY14" fmla="*/ 108523 h 1260038"/>
              <a:gd name="connsiteX15" fmla="*/ 21786 w 197999"/>
              <a:gd name="connsiteY15" fmla="*/ 10892 h 1260038"/>
              <a:gd name="connsiteX16" fmla="*/ 355 w 197999"/>
              <a:gd name="connsiteY16" fmla="*/ 8511 h 1260038"/>
              <a:gd name="connsiteX17" fmla="*/ 9880 w 197999"/>
              <a:gd name="connsiteY17" fmla="*/ 65661 h 1260038"/>
              <a:gd name="connsiteX18" fmla="*/ 28930 w 197999"/>
              <a:gd name="connsiteY18" fmla="*/ 208536 h 1260038"/>
              <a:gd name="connsiteX19" fmla="*/ 64649 w 197999"/>
              <a:gd name="connsiteY19" fmla="*/ 396654 h 1260038"/>
              <a:gd name="connsiteX0" fmla="*/ 64649 w 197999"/>
              <a:gd name="connsiteY0" fmla="*/ 396654 h 1267222"/>
              <a:gd name="connsiteX1" fmla="*/ 114655 w 197999"/>
              <a:gd name="connsiteY1" fmla="*/ 565723 h 1267222"/>
              <a:gd name="connsiteX2" fmla="*/ 152755 w 197999"/>
              <a:gd name="connsiteY2" fmla="*/ 710980 h 1267222"/>
              <a:gd name="connsiteX3" fmla="*/ 164661 w 197999"/>
              <a:gd name="connsiteY3" fmla="*/ 877667 h 1267222"/>
              <a:gd name="connsiteX4" fmla="*/ 121799 w 197999"/>
              <a:gd name="connsiteY4" fmla="*/ 1075311 h 1267222"/>
              <a:gd name="connsiteX5" fmla="*/ 74174 w 197999"/>
              <a:gd name="connsiteY5" fmla="*/ 1184848 h 1267222"/>
              <a:gd name="connsiteX6" fmla="*/ 45599 w 197999"/>
              <a:gd name="connsiteY6" fmla="*/ 1253904 h 1267222"/>
              <a:gd name="connsiteX7" fmla="*/ 67029 w 197999"/>
              <a:gd name="connsiteY7" fmla="*/ 1263429 h 1267222"/>
              <a:gd name="connsiteX8" fmla="*/ 107511 w 197999"/>
              <a:gd name="connsiteY8" fmla="*/ 1208661 h 1267222"/>
              <a:gd name="connsiteX9" fmla="*/ 159899 w 197999"/>
              <a:gd name="connsiteY9" fmla="*/ 1070548 h 1267222"/>
              <a:gd name="connsiteX10" fmla="*/ 197999 w 197999"/>
              <a:gd name="connsiteY10" fmla="*/ 827661 h 1267222"/>
              <a:gd name="connsiteX11" fmla="*/ 159899 w 197999"/>
              <a:gd name="connsiteY11" fmla="*/ 613348 h 1267222"/>
              <a:gd name="connsiteX12" fmla="*/ 105130 w 197999"/>
              <a:gd name="connsiteY12" fmla="*/ 434754 h 1267222"/>
              <a:gd name="connsiteX13" fmla="*/ 67030 w 197999"/>
              <a:gd name="connsiteY13" fmla="*/ 282354 h 1267222"/>
              <a:gd name="connsiteX14" fmla="*/ 38455 w 197999"/>
              <a:gd name="connsiteY14" fmla="*/ 108523 h 1267222"/>
              <a:gd name="connsiteX15" fmla="*/ 21786 w 197999"/>
              <a:gd name="connsiteY15" fmla="*/ 10892 h 1267222"/>
              <a:gd name="connsiteX16" fmla="*/ 355 w 197999"/>
              <a:gd name="connsiteY16" fmla="*/ 8511 h 1267222"/>
              <a:gd name="connsiteX17" fmla="*/ 9880 w 197999"/>
              <a:gd name="connsiteY17" fmla="*/ 65661 h 1267222"/>
              <a:gd name="connsiteX18" fmla="*/ 28930 w 197999"/>
              <a:gd name="connsiteY18" fmla="*/ 208536 h 1267222"/>
              <a:gd name="connsiteX19" fmla="*/ 64649 w 197999"/>
              <a:gd name="connsiteY19" fmla="*/ 396654 h 1267222"/>
              <a:gd name="connsiteX0" fmla="*/ 64649 w 197999"/>
              <a:gd name="connsiteY0" fmla="*/ 396654 h 1267314"/>
              <a:gd name="connsiteX1" fmla="*/ 114655 w 197999"/>
              <a:gd name="connsiteY1" fmla="*/ 565723 h 1267314"/>
              <a:gd name="connsiteX2" fmla="*/ 152755 w 197999"/>
              <a:gd name="connsiteY2" fmla="*/ 710980 h 1267314"/>
              <a:gd name="connsiteX3" fmla="*/ 164661 w 197999"/>
              <a:gd name="connsiteY3" fmla="*/ 877667 h 1267314"/>
              <a:gd name="connsiteX4" fmla="*/ 121799 w 197999"/>
              <a:gd name="connsiteY4" fmla="*/ 1075311 h 1267314"/>
              <a:gd name="connsiteX5" fmla="*/ 81318 w 197999"/>
              <a:gd name="connsiteY5" fmla="*/ 1182466 h 1267314"/>
              <a:gd name="connsiteX6" fmla="*/ 45599 w 197999"/>
              <a:gd name="connsiteY6" fmla="*/ 1253904 h 1267314"/>
              <a:gd name="connsiteX7" fmla="*/ 67029 w 197999"/>
              <a:gd name="connsiteY7" fmla="*/ 1263429 h 1267314"/>
              <a:gd name="connsiteX8" fmla="*/ 107511 w 197999"/>
              <a:gd name="connsiteY8" fmla="*/ 1208661 h 1267314"/>
              <a:gd name="connsiteX9" fmla="*/ 159899 w 197999"/>
              <a:gd name="connsiteY9" fmla="*/ 1070548 h 1267314"/>
              <a:gd name="connsiteX10" fmla="*/ 197999 w 197999"/>
              <a:gd name="connsiteY10" fmla="*/ 827661 h 1267314"/>
              <a:gd name="connsiteX11" fmla="*/ 159899 w 197999"/>
              <a:gd name="connsiteY11" fmla="*/ 613348 h 1267314"/>
              <a:gd name="connsiteX12" fmla="*/ 105130 w 197999"/>
              <a:gd name="connsiteY12" fmla="*/ 434754 h 1267314"/>
              <a:gd name="connsiteX13" fmla="*/ 67030 w 197999"/>
              <a:gd name="connsiteY13" fmla="*/ 282354 h 1267314"/>
              <a:gd name="connsiteX14" fmla="*/ 38455 w 197999"/>
              <a:gd name="connsiteY14" fmla="*/ 108523 h 1267314"/>
              <a:gd name="connsiteX15" fmla="*/ 21786 w 197999"/>
              <a:gd name="connsiteY15" fmla="*/ 10892 h 1267314"/>
              <a:gd name="connsiteX16" fmla="*/ 355 w 197999"/>
              <a:gd name="connsiteY16" fmla="*/ 8511 h 1267314"/>
              <a:gd name="connsiteX17" fmla="*/ 9880 w 197999"/>
              <a:gd name="connsiteY17" fmla="*/ 65661 h 1267314"/>
              <a:gd name="connsiteX18" fmla="*/ 28930 w 197999"/>
              <a:gd name="connsiteY18" fmla="*/ 208536 h 1267314"/>
              <a:gd name="connsiteX19" fmla="*/ 64649 w 197999"/>
              <a:gd name="connsiteY19" fmla="*/ 396654 h 1267314"/>
              <a:gd name="connsiteX0" fmla="*/ 64649 w 198114"/>
              <a:gd name="connsiteY0" fmla="*/ 396654 h 1267314"/>
              <a:gd name="connsiteX1" fmla="*/ 114655 w 198114"/>
              <a:gd name="connsiteY1" fmla="*/ 565723 h 1267314"/>
              <a:gd name="connsiteX2" fmla="*/ 152755 w 198114"/>
              <a:gd name="connsiteY2" fmla="*/ 710980 h 1267314"/>
              <a:gd name="connsiteX3" fmla="*/ 164661 w 198114"/>
              <a:gd name="connsiteY3" fmla="*/ 877667 h 1267314"/>
              <a:gd name="connsiteX4" fmla="*/ 121799 w 198114"/>
              <a:gd name="connsiteY4" fmla="*/ 1075311 h 1267314"/>
              <a:gd name="connsiteX5" fmla="*/ 81318 w 198114"/>
              <a:gd name="connsiteY5" fmla="*/ 1182466 h 1267314"/>
              <a:gd name="connsiteX6" fmla="*/ 45599 w 198114"/>
              <a:gd name="connsiteY6" fmla="*/ 1253904 h 1267314"/>
              <a:gd name="connsiteX7" fmla="*/ 67029 w 198114"/>
              <a:gd name="connsiteY7" fmla="*/ 1263429 h 1267314"/>
              <a:gd name="connsiteX8" fmla="*/ 107511 w 198114"/>
              <a:gd name="connsiteY8" fmla="*/ 1208661 h 1267314"/>
              <a:gd name="connsiteX9" fmla="*/ 169424 w 198114"/>
              <a:gd name="connsiteY9" fmla="*/ 1041973 h 1267314"/>
              <a:gd name="connsiteX10" fmla="*/ 197999 w 198114"/>
              <a:gd name="connsiteY10" fmla="*/ 827661 h 1267314"/>
              <a:gd name="connsiteX11" fmla="*/ 159899 w 198114"/>
              <a:gd name="connsiteY11" fmla="*/ 613348 h 1267314"/>
              <a:gd name="connsiteX12" fmla="*/ 105130 w 198114"/>
              <a:gd name="connsiteY12" fmla="*/ 434754 h 1267314"/>
              <a:gd name="connsiteX13" fmla="*/ 67030 w 198114"/>
              <a:gd name="connsiteY13" fmla="*/ 282354 h 1267314"/>
              <a:gd name="connsiteX14" fmla="*/ 38455 w 198114"/>
              <a:gd name="connsiteY14" fmla="*/ 108523 h 1267314"/>
              <a:gd name="connsiteX15" fmla="*/ 21786 w 198114"/>
              <a:gd name="connsiteY15" fmla="*/ 10892 h 1267314"/>
              <a:gd name="connsiteX16" fmla="*/ 355 w 198114"/>
              <a:gd name="connsiteY16" fmla="*/ 8511 h 1267314"/>
              <a:gd name="connsiteX17" fmla="*/ 9880 w 198114"/>
              <a:gd name="connsiteY17" fmla="*/ 65661 h 1267314"/>
              <a:gd name="connsiteX18" fmla="*/ 28930 w 198114"/>
              <a:gd name="connsiteY18" fmla="*/ 208536 h 1267314"/>
              <a:gd name="connsiteX19" fmla="*/ 64649 w 198114"/>
              <a:gd name="connsiteY19" fmla="*/ 396654 h 1267314"/>
              <a:gd name="connsiteX0" fmla="*/ 64649 w 198114"/>
              <a:gd name="connsiteY0" fmla="*/ 396654 h 1267314"/>
              <a:gd name="connsiteX1" fmla="*/ 114655 w 198114"/>
              <a:gd name="connsiteY1" fmla="*/ 565723 h 1267314"/>
              <a:gd name="connsiteX2" fmla="*/ 152755 w 198114"/>
              <a:gd name="connsiteY2" fmla="*/ 710980 h 1267314"/>
              <a:gd name="connsiteX3" fmla="*/ 164661 w 198114"/>
              <a:gd name="connsiteY3" fmla="*/ 877667 h 1267314"/>
              <a:gd name="connsiteX4" fmla="*/ 121799 w 198114"/>
              <a:gd name="connsiteY4" fmla="*/ 1075311 h 1267314"/>
              <a:gd name="connsiteX5" fmla="*/ 78937 w 198114"/>
              <a:gd name="connsiteY5" fmla="*/ 1182466 h 1267314"/>
              <a:gd name="connsiteX6" fmla="*/ 45599 w 198114"/>
              <a:gd name="connsiteY6" fmla="*/ 1253904 h 1267314"/>
              <a:gd name="connsiteX7" fmla="*/ 67029 w 198114"/>
              <a:gd name="connsiteY7" fmla="*/ 1263429 h 1267314"/>
              <a:gd name="connsiteX8" fmla="*/ 107511 w 198114"/>
              <a:gd name="connsiteY8" fmla="*/ 1208661 h 1267314"/>
              <a:gd name="connsiteX9" fmla="*/ 169424 w 198114"/>
              <a:gd name="connsiteY9" fmla="*/ 1041973 h 1267314"/>
              <a:gd name="connsiteX10" fmla="*/ 197999 w 198114"/>
              <a:gd name="connsiteY10" fmla="*/ 827661 h 1267314"/>
              <a:gd name="connsiteX11" fmla="*/ 159899 w 198114"/>
              <a:gd name="connsiteY11" fmla="*/ 613348 h 1267314"/>
              <a:gd name="connsiteX12" fmla="*/ 105130 w 198114"/>
              <a:gd name="connsiteY12" fmla="*/ 434754 h 1267314"/>
              <a:gd name="connsiteX13" fmla="*/ 67030 w 198114"/>
              <a:gd name="connsiteY13" fmla="*/ 282354 h 1267314"/>
              <a:gd name="connsiteX14" fmla="*/ 38455 w 198114"/>
              <a:gd name="connsiteY14" fmla="*/ 108523 h 1267314"/>
              <a:gd name="connsiteX15" fmla="*/ 21786 w 198114"/>
              <a:gd name="connsiteY15" fmla="*/ 10892 h 1267314"/>
              <a:gd name="connsiteX16" fmla="*/ 355 w 198114"/>
              <a:gd name="connsiteY16" fmla="*/ 8511 h 1267314"/>
              <a:gd name="connsiteX17" fmla="*/ 9880 w 198114"/>
              <a:gd name="connsiteY17" fmla="*/ 65661 h 1267314"/>
              <a:gd name="connsiteX18" fmla="*/ 28930 w 198114"/>
              <a:gd name="connsiteY18" fmla="*/ 208536 h 1267314"/>
              <a:gd name="connsiteX19" fmla="*/ 64649 w 198114"/>
              <a:gd name="connsiteY19" fmla="*/ 396654 h 1267314"/>
              <a:gd name="connsiteX0" fmla="*/ 64649 w 198117"/>
              <a:gd name="connsiteY0" fmla="*/ 396654 h 1267314"/>
              <a:gd name="connsiteX1" fmla="*/ 114655 w 198117"/>
              <a:gd name="connsiteY1" fmla="*/ 565723 h 1267314"/>
              <a:gd name="connsiteX2" fmla="*/ 152755 w 198117"/>
              <a:gd name="connsiteY2" fmla="*/ 710980 h 1267314"/>
              <a:gd name="connsiteX3" fmla="*/ 164661 w 198117"/>
              <a:gd name="connsiteY3" fmla="*/ 877667 h 1267314"/>
              <a:gd name="connsiteX4" fmla="*/ 121799 w 198117"/>
              <a:gd name="connsiteY4" fmla="*/ 1075311 h 1267314"/>
              <a:gd name="connsiteX5" fmla="*/ 78937 w 198117"/>
              <a:gd name="connsiteY5" fmla="*/ 1182466 h 1267314"/>
              <a:gd name="connsiteX6" fmla="*/ 45599 w 198117"/>
              <a:gd name="connsiteY6" fmla="*/ 1253904 h 1267314"/>
              <a:gd name="connsiteX7" fmla="*/ 67029 w 198117"/>
              <a:gd name="connsiteY7" fmla="*/ 1263429 h 1267314"/>
              <a:gd name="connsiteX8" fmla="*/ 105130 w 198117"/>
              <a:gd name="connsiteY8" fmla="*/ 1208661 h 1267314"/>
              <a:gd name="connsiteX9" fmla="*/ 169424 w 198117"/>
              <a:gd name="connsiteY9" fmla="*/ 1041973 h 1267314"/>
              <a:gd name="connsiteX10" fmla="*/ 197999 w 198117"/>
              <a:gd name="connsiteY10" fmla="*/ 827661 h 1267314"/>
              <a:gd name="connsiteX11" fmla="*/ 159899 w 198117"/>
              <a:gd name="connsiteY11" fmla="*/ 613348 h 1267314"/>
              <a:gd name="connsiteX12" fmla="*/ 105130 w 198117"/>
              <a:gd name="connsiteY12" fmla="*/ 434754 h 1267314"/>
              <a:gd name="connsiteX13" fmla="*/ 67030 w 198117"/>
              <a:gd name="connsiteY13" fmla="*/ 282354 h 1267314"/>
              <a:gd name="connsiteX14" fmla="*/ 38455 w 198117"/>
              <a:gd name="connsiteY14" fmla="*/ 108523 h 1267314"/>
              <a:gd name="connsiteX15" fmla="*/ 21786 w 198117"/>
              <a:gd name="connsiteY15" fmla="*/ 10892 h 1267314"/>
              <a:gd name="connsiteX16" fmla="*/ 355 w 198117"/>
              <a:gd name="connsiteY16" fmla="*/ 8511 h 1267314"/>
              <a:gd name="connsiteX17" fmla="*/ 9880 w 198117"/>
              <a:gd name="connsiteY17" fmla="*/ 65661 h 1267314"/>
              <a:gd name="connsiteX18" fmla="*/ 28930 w 198117"/>
              <a:gd name="connsiteY18" fmla="*/ 208536 h 1267314"/>
              <a:gd name="connsiteX19" fmla="*/ 64649 w 198117"/>
              <a:gd name="connsiteY19" fmla="*/ 396654 h 1267314"/>
              <a:gd name="connsiteX0" fmla="*/ 64927 w 198395"/>
              <a:gd name="connsiteY0" fmla="*/ 396515 h 1267175"/>
              <a:gd name="connsiteX1" fmla="*/ 114933 w 198395"/>
              <a:gd name="connsiteY1" fmla="*/ 565584 h 1267175"/>
              <a:gd name="connsiteX2" fmla="*/ 153033 w 198395"/>
              <a:gd name="connsiteY2" fmla="*/ 710841 h 1267175"/>
              <a:gd name="connsiteX3" fmla="*/ 164939 w 198395"/>
              <a:gd name="connsiteY3" fmla="*/ 877528 h 1267175"/>
              <a:gd name="connsiteX4" fmla="*/ 122077 w 198395"/>
              <a:gd name="connsiteY4" fmla="*/ 1075172 h 1267175"/>
              <a:gd name="connsiteX5" fmla="*/ 79215 w 198395"/>
              <a:gd name="connsiteY5" fmla="*/ 1182327 h 1267175"/>
              <a:gd name="connsiteX6" fmla="*/ 45877 w 198395"/>
              <a:gd name="connsiteY6" fmla="*/ 1253765 h 1267175"/>
              <a:gd name="connsiteX7" fmla="*/ 67307 w 198395"/>
              <a:gd name="connsiteY7" fmla="*/ 1263290 h 1267175"/>
              <a:gd name="connsiteX8" fmla="*/ 105408 w 198395"/>
              <a:gd name="connsiteY8" fmla="*/ 1208522 h 1267175"/>
              <a:gd name="connsiteX9" fmla="*/ 169702 w 198395"/>
              <a:gd name="connsiteY9" fmla="*/ 1041834 h 1267175"/>
              <a:gd name="connsiteX10" fmla="*/ 198277 w 198395"/>
              <a:gd name="connsiteY10" fmla="*/ 827522 h 1267175"/>
              <a:gd name="connsiteX11" fmla="*/ 160177 w 198395"/>
              <a:gd name="connsiteY11" fmla="*/ 613209 h 1267175"/>
              <a:gd name="connsiteX12" fmla="*/ 105408 w 198395"/>
              <a:gd name="connsiteY12" fmla="*/ 434615 h 1267175"/>
              <a:gd name="connsiteX13" fmla="*/ 67308 w 198395"/>
              <a:gd name="connsiteY13" fmla="*/ 282215 h 1267175"/>
              <a:gd name="connsiteX14" fmla="*/ 38733 w 198395"/>
              <a:gd name="connsiteY14" fmla="*/ 108384 h 1267175"/>
              <a:gd name="connsiteX15" fmla="*/ 22064 w 198395"/>
              <a:gd name="connsiteY15" fmla="*/ 10753 h 1267175"/>
              <a:gd name="connsiteX16" fmla="*/ 633 w 198395"/>
              <a:gd name="connsiteY16" fmla="*/ 8372 h 1267175"/>
              <a:gd name="connsiteX17" fmla="*/ 7776 w 198395"/>
              <a:gd name="connsiteY17" fmla="*/ 63141 h 1267175"/>
              <a:gd name="connsiteX18" fmla="*/ 29208 w 198395"/>
              <a:gd name="connsiteY18" fmla="*/ 208397 h 1267175"/>
              <a:gd name="connsiteX19" fmla="*/ 64927 w 198395"/>
              <a:gd name="connsiteY19" fmla="*/ 396515 h 1267175"/>
              <a:gd name="connsiteX0" fmla="*/ 64927 w 198395"/>
              <a:gd name="connsiteY0" fmla="*/ 396515 h 1267175"/>
              <a:gd name="connsiteX1" fmla="*/ 114933 w 198395"/>
              <a:gd name="connsiteY1" fmla="*/ 565584 h 1267175"/>
              <a:gd name="connsiteX2" fmla="*/ 153033 w 198395"/>
              <a:gd name="connsiteY2" fmla="*/ 710841 h 1267175"/>
              <a:gd name="connsiteX3" fmla="*/ 164939 w 198395"/>
              <a:gd name="connsiteY3" fmla="*/ 877528 h 1267175"/>
              <a:gd name="connsiteX4" fmla="*/ 122077 w 198395"/>
              <a:gd name="connsiteY4" fmla="*/ 1075172 h 1267175"/>
              <a:gd name="connsiteX5" fmla="*/ 79215 w 198395"/>
              <a:gd name="connsiteY5" fmla="*/ 1182327 h 1267175"/>
              <a:gd name="connsiteX6" fmla="*/ 45877 w 198395"/>
              <a:gd name="connsiteY6" fmla="*/ 1253765 h 1267175"/>
              <a:gd name="connsiteX7" fmla="*/ 67307 w 198395"/>
              <a:gd name="connsiteY7" fmla="*/ 1263290 h 1267175"/>
              <a:gd name="connsiteX8" fmla="*/ 105408 w 198395"/>
              <a:gd name="connsiteY8" fmla="*/ 1208522 h 1267175"/>
              <a:gd name="connsiteX9" fmla="*/ 169702 w 198395"/>
              <a:gd name="connsiteY9" fmla="*/ 1041834 h 1267175"/>
              <a:gd name="connsiteX10" fmla="*/ 198277 w 198395"/>
              <a:gd name="connsiteY10" fmla="*/ 827522 h 1267175"/>
              <a:gd name="connsiteX11" fmla="*/ 160177 w 198395"/>
              <a:gd name="connsiteY11" fmla="*/ 613209 h 1267175"/>
              <a:gd name="connsiteX12" fmla="*/ 105408 w 198395"/>
              <a:gd name="connsiteY12" fmla="*/ 439378 h 1267175"/>
              <a:gd name="connsiteX13" fmla="*/ 67308 w 198395"/>
              <a:gd name="connsiteY13" fmla="*/ 282215 h 1267175"/>
              <a:gd name="connsiteX14" fmla="*/ 38733 w 198395"/>
              <a:gd name="connsiteY14" fmla="*/ 108384 h 1267175"/>
              <a:gd name="connsiteX15" fmla="*/ 22064 w 198395"/>
              <a:gd name="connsiteY15" fmla="*/ 10753 h 1267175"/>
              <a:gd name="connsiteX16" fmla="*/ 633 w 198395"/>
              <a:gd name="connsiteY16" fmla="*/ 8372 h 1267175"/>
              <a:gd name="connsiteX17" fmla="*/ 7776 w 198395"/>
              <a:gd name="connsiteY17" fmla="*/ 63141 h 1267175"/>
              <a:gd name="connsiteX18" fmla="*/ 29208 w 198395"/>
              <a:gd name="connsiteY18" fmla="*/ 208397 h 1267175"/>
              <a:gd name="connsiteX19" fmla="*/ 64927 w 198395"/>
              <a:gd name="connsiteY19" fmla="*/ 396515 h 1267175"/>
              <a:gd name="connsiteX0" fmla="*/ 64927 w 200763"/>
              <a:gd name="connsiteY0" fmla="*/ 396515 h 1267175"/>
              <a:gd name="connsiteX1" fmla="*/ 114933 w 200763"/>
              <a:gd name="connsiteY1" fmla="*/ 565584 h 1267175"/>
              <a:gd name="connsiteX2" fmla="*/ 153033 w 200763"/>
              <a:gd name="connsiteY2" fmla="*/ 710841 h 1267175"/>
              <a:gd name="connsiteX3" fmla="*/ 164939 w 200763"/>
              <a:gd name="connsiteY3" fmla="*/ 877528 h 1267175"/>
              <a:gd name="connsiteX4" fmla="*/ 122077 w 200763"/>
              <a:gd name="connsiteY4" fmla="*/ 1075172 h 1267175"/>
              <a:gd name="connsiteX5" fmla="*/ 79215 w 200763"/>
              <a:gd name="connsiteY5" fmla="*/ 1182327 h 1267175"/>
              <a:gd name="connsiteX6" fmla="*/ 45877 w 200763"/>
              <a:gd name="connsiteY6" fmla="*/ 1253765 h 1267175"/>
              <a:gd name="connsiteX7" fmla="*/ 67307 w 200763"/>
              <a:gd name="connsiteY7" fmla="*/ 1263290 h 1267175"/>
              <a:gd name="connsiteX8" fmla="*/ 105408 w 200763"/>
              <a:gd name="connsiteY8" fmla="*/ 1208522 h 1267175"/>
              <a:gd name="connsiteX9" fmla="*/ 169702 w 200763"/>
              <a:gd name="connsiteY9" fmla="*/ 1041834 h 1267175"/>
              <a:gd name="connsiteX10" fmla="*/ 200658 w 200763"/>
              <a:gd name="connsiteY10" fmla="*/ 834665 h 1267175"/>
              <a:gd name="connsiteX11" fmla="*/ 160177 w 200763"/>
              <a:gd name="connsiteY11" fmla="*/ 613209 h 1267175"/>
              <a:gd name="connsiteX12" fmla="*/ 105408 w 200763"/>
              <a:gd name="connsiteY12" fmla="*/ 439378 h 1267175"/>
              <a:gd name="connsiteX13" fmla="*/ 67308 w 200763"/>
              <a:gd name="connsiteY13" fmla="*/ 282215 h 1267175"/>
              <a:gd name="connsiteX14" fmla="*/ 38733 w 200763"/>
              <a:gd name="connsiteY14" fmla="*/ 108384 h 1267175"/>
              <a:gd name="connsiteX15" fmla="*/ 22064 w 200763"/>
              <a:gd name="connsiteY15" fmla="*/ 10753 h 1267175"/>
              <a:gd name="connsiteX16" fmla="*/ 633 w 200763"/>
              <a:gd name="connsiteY16" fmla="*/ 8372 h 1267175"/>
              <a:gd name="connsiteX17" fmla="*/ 7776 w 200763"/>
              <a:gd name="connsiteY17" fmla="*/ 63141 h 1267175"/>
              <a:gd name="connsiteX18" fmla="*/ 29208 w 200763"/>
              <a:gd name="connsiteY18" fmla="*/ 208397 h 1267175"/>
              <a:gd name="connsiteX19" fmla="*/ 64927 w 200763"/>
              <a:gd name="connsiteY19" fmla="*/ 396515 h 1267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00763" h="1267175">
                <a:moveTo>
                  <a:pt x="64927" y="396515"/>
                </a:moveTo>
                <a:cubicBezTo>
                  <a:pt x="79214" y="456046"/>
                  <a:pt x="100249" y="513196"/>
                  <a:pt x="114933" y="565584"/>
                </a:cubicBezTo>
                <a:cubicBezTo>
                  <a:pt x="129617" y="617972"/>
                  <a:pt x="144699" y="658850"/>
                  <a:pt x="153033" y="710841"/>
                </a:cubicBezTo>
                <a:cubicBezTo>
                  <a:pt x="161367" y="762832"/>
                  <a:pt x="170098" y="816806"/>
                  <a:pt x="164939" y="877528"/>
                </a:cubicBezTo>
                <a:cubicBezTo>
                  <a:pt x="159780" y="938250"/>
                  <a:pt x="136364" y="1024372"/>
                  <a:pt x="122077" y="1075172"/>
                </a:cubicBezTo>
                <a:cubicBezTo>
                  <a:pt x="107790" y="1125972"/>
                  <a:pt x="91915" y="1152561"/>
                  <a:pt x="79215" y="1182327"/>
                </a:cubicBezTo>
                <a:cubicBezTo>
                  <a:pt x="66515" y="1212093"/>
                  <a:pt x="47862" y="1240271"/>
                  <a:pt x="45877" y="1253765"/>
                </a:cubicBezTo>
                <a:cubicBezTo>
                  <a:pt x="43892" y="1267259"/>
                  <a:pt x="57385" y="1270831"/>
                  <a:pt x="67307" y="1263290"/>
                </a:cubicBezTo>
                <a:cubicBezTo>
                  <a:pt x="77229" y="1255749"/>
                  <a:pt x="88342" y="1245431"/>
                  <a:pt x="105408" y="1208522"/>
                </a:cubicBezTo>
                <a:cubicBezTo>
                  <a:pt x="122474" y="1171613"/>
                  <a:pt x="153827" y="1104143"/>
                  <a:pt x="169702" y="1041834"/>
                </a:cubicBezTo>
                <a:cubicBezTo>
                  <a:pt x="185577" y="979525"/>
                  <a:pt x="202246" y="906103"/>
                  <a:pt x="200658" y="834665"/>
                </a:cubicBezTo>
                <a:cubicBezTo>
                  <a:pt x="199071" y="763228"/>
                  <a:pt x="176052" y="679090"/>
                  <a:pt x="160177" y="613209"/>
                </a:cubicBezTo>
                <a:cubicBezTo>
                  <a:pt x="144302" y="547328"/>
                  <a:pt x="120886" y="494544"/>
                  <a:pt x="105408" y="439378"/>
                </a:cubicBezTo>
                <a:cubicBezTo>
                  <a:pt x="89930" y="384212"/>
                  <a:pt x="78420" y="337381"/>
                  <a:pt x="67308" y="282215"/>
                </a:cubicBezTo>
                <a:cubicBezTo>
                  <a:pt x="56196" y="227049"/>
                  <a:pt x="46274" y="153628"/>
                  <a:pt x="38733" y="108384"/>
                </a:cubicBezTo>
                <a:cubicBezTo>
                  <a:pt x="31192" y="63140"/>
                  <a:pt x="28414" y="27422"/>
                  <a:pt x="22064" y="10753"/>
                </a:cubicBezTo>
                <a:cubicBezTo>
                  <a:pt x="15714" y="-5916"/>
                  <a:pt x="3014" y="-359"/>
                  <a:pt x="633" y="8372"/>
                </a:cubicBezTo>
                <a:cubicBezTo>
                  <a:pt x="-1748" y="17103"/>
                  <a:pt x="3014" y="29804"/>
                  <a:pt x="7776" y="63141"/>
                </a:cubicBezTo>
                <a:cubicBezTo>
                  <a:pt x="12538" y="96478"/>
                  <a:pt x="19683" y="152835"/>
                  <a:pt x="29208" y="208397"/>
                </a:cubicBezTo>
                <a:cubicBezTo>
                  <a:pt x="38733" y="263959"/>
                  <a:pt x="50640" y="336984"/>
                  <a:pt x="64927" y="396515"/>
                </a:cubicBezTo>
                <a:close/>
              </a:path>
            </a:pathLst>
          </a:custGeom>
          <a:solidFill>
            <a:srgbClr val="A6C6EE"/>
          </a:solidFill>
          <a:ln w="3175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右箭头 39"/>
          <p:cNvSpPr/>
          <p:nvPr/>
        </p:nvSpPr>
        <p:spPr>
          <a:xfrm rot="7195412">
            <a:off x="5196037" y="1987428"/>
            <a:ext cx="180000" cy="108000"/>
          </a:xfrm>
          <a:prstGeom prst="rightArrow">
            <a:avLst>
              <a:gd name="adj1" fmla="val 25876"/>
              <a:gd name="adj2" fmla="val 139560"/>
            </a:avLst>
          </a:prstGeom>
          <a:solidFill>
            <a:srgbClr val="A6C6EE"/>
          </a:solidFill>
          <a:ln w="3175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任意多边形 40"/>
          <p:cNvSpPr/>
          <p:nvPr/>
        </p:nvSpPr>
        <p:spPr>
          <a:xfrm>
            <a:off x="5495773" y="4474246"/>
            <a:ext cx="288537" cy="651883"/>
          </a:xfrm>
          <a:custGeom>
            <a:avLst/>
            <a:gdLst>
              <a:gd name="connsiteX0" fmla="*/ 134429 w 289988"/>
              <a:gd name="connsiteY0" fmla="*/ 135770 h 614702"/>
              <a:gd name="connsiteX1" fmla="*/ 60610 w 289988"/>
              <a:gd name="connsiteY1" fmla="*/ 269120 h 614702"/>
              <a:gd name="connsiteX2" fmla="*/ 10604 w 289988"/>
              <a:gd name="connsiteY2" fmla="*/ 409614 h 614702"/>
              <a:gd name="connsiteX3" fmla="*/ 1079 w 289988"/>
              <a:gd name="connsiteY3" fmla="*/ 545345 h 614702"/>
              <a:gd name="connsiteX4" fmla="*/ 27273 w 289988"/>
              <a:gd name="connsiteY4" fmla="*/ 607258 h 614702"/>
              <a:gd name="connsiteX5" fmla="*/ 101092 w 289988"/>
              <a:gd name="connsiteY5" fmla="*/ 607258 h 614702"/>
              <a:gd name="connsiteX6" fmla="*/ 120142 w 289988"/>
              <a:gd name="connsiteY6" fmla="*/ 550108 h 614702"/>
              <a:gd name="connsiteX7" fmla="*/ 101092 w 289988"/>
              <a:gd name="connsiteY7" fmla="*/ 471526 h 614702"/>
              <a:gd name="connsiteX8" fmla="*/ 103473 w 289988"/>
              <a:gd name="connsiteY8" fmla="*/ 338176 h 614702"/>
              <a:gd name="connsiteX9" fmla="*/ 160623 w 289988"/>
              <a:gd name="connsiteY9" fmla="*/ 178633 h 614702"/>
              <a:gd name="connsiteX10" fmla="*/ 213010 w 289988"/>
              <a:gd name="connsiteY10" fmla="*/ 88145 h 614702"/>
              <a:gd name="connsiteX11" fmla="*/ 286829 w 289988"/>
              <a:gd name="connsiteY11" fmla="*/ 16708 h 614702"/>
              <a:gd name="connsiteX12" fmla="*/ 272542 w 289988"/>
              <a:gd name="connsiteY12" fmla="*/ 39 h 614702"/>
              <a:gd name="connsiteX13" fmla="*/ 236823 w 289988"/>
              <a:gd name="connsiteY13" fmla="*/ 19089 h 614702"/>
              <a:gd name="connsiteX14" fmla="*/ 193960 w 289988"/>
              <a:gd name="connsiteY14" fmla="*/ 73858 h 614702"/>
              <a:gd name="connsiteX15" fmla="*/ 134429 w 289988"/>
              <a:gd name="connsiteY15" fmla="*/ 135770 h 614702"/>
              <a:gd name="connsiteX0" fmla="*/ 134429 w 289988"/>
              <a:gd name="connsiteY0" fmla="*/ 135770 h 613466"/>
              <a:gd name="connsiteX1" fmla="*/ 60610 w 289988"/>
              <a:gd name="connsiteY1" fmla="*/ 269120 h 613466"/>
              <a:gd name="connsiteX2" fmla="*/ 10604 w 289988"/>
              <a:gd name="connsiteY2" fmla="*/ 409614 h 613466"/>
              <a:gd name="connsiteX3" fmla="*/ 1079 w 289988"/>
              <a:gd name="connsiteY3" fmla="*/ 545345 h 613466"/>
              <a:gd name="connsiteX4" fmla="*/ 27273 w 289988"/>
              <a:gd name="connsiteY4" fmla="*/ 607258 h 613466"/>
              <a:gd name="connsiteX5" fmla="*/ 101092 w 289988"/>
              <a:gd name="connsiteY5" fmla="*/ 607258 h 613466"/>
              <a:gd name="connsiteX6" fmla="*/ 120142 w 289988"/>
              <a:gd name="connsiteY6" fmla="*/ 571539 h 613466"/>
              <a:gd name="connsiteX7" fmla="*/ 101092 w 289988"/>
              <a:gd name="connsiteY7" fmla="*/ 471526 h 613466"/>
              <a:gd name="connsiteX8" fmla="*/ 103473 w 289988"/>
              <a:gd name="connsiteY8" fmla="*/ 338176 h 613466"/>
              <a:gd name="connsiteX9" fmla="*/ 160623 w 289988"/>
              <a:gd name="connsiteY9" fmla="*/ 178633 h 613466"/>
              <a:gd name="connsiteX10" fmla="*/ 213010 w 289988"/>
              <a:gd name="connsiteY10" fmla="*/ 88145 h 613466"/>
              <a:gd name="connsiteX11" fmla="*/ 286829 w 289988"/>
              <a:gd name="connsiteY11" fmla="*/ 16708 h 613466"/>
              <a:gd name="connsiteX12" fmla="*/ 272542 w 289988"/>
              <a:gd name="connsiteY12" fmla="*/ 39 h 613466"/>
              <a:gd name="connsiteX13" fmla="*/ 236823 w 289988"/>
              <a:gd name="connsiteY13" fmla="*/ 19089 h 613466"/>
              <a:gd name="connsiteX14" fmla="*/ 193960 w 289988"/>
              <a:gd name="connsiteY14" fmla="*/ 73858 h 613466"/>
              <a:gd name="connsiteX15" fmla="*/ 134429 w 289988"/>
              <a:gd name="connsiteY15" fmla="*/ 135770 h 613466"/>
              <a:gd name="connsiteX0" fmla="*/ 134429 w 289509"/>
              <a:gd name="connsiteY0" fmla="*/ 135770 h 613466"/>
              <a:gd name="connsiteX1" fmla="*/ 60610 w 289509"/>
              <a:gd name="connsiteY1" fmla="*/ 269120 h 613466"/>
              <a:gd name="connsiteX2" fmla="*/ 10604 w 289509"/>
              <a:gd name="connsiteY2" fmla="*/ 409614 h 613466"/>
              <a:gd name="connsiteX3" fmla="*/ 1079 w 289509"/>
              <a:gd name="connsiteY3" fmla="*/ 545345 h 613466"/>
              <a:gd name="connsiteX4" fmla="*/ 27273 w 289509"/>
              <a:gd name="connsiteY4" fmla="*/ 607258 h 613466"/>
              <a:gd name="connsiteX5" fmla="*/ 101092 w 289509"/>
              <a:gd name="connsiteY5" fmla="*/ 607258 h 613466"/>
              <a:gd name="connsiteX6" fmla="*/ 120142 w 289509"/>
              <a:gd name="connsiteY6" fmla="*/ 571539 h 613466"/>
              <a:gd name="connsiteX7" fmla="*/ 101092 w 289509"/>
              <a:gd name="connsiteY7" fmla="*/ 471526 h 613466"/>
              <a:gd name="connsiteX8" fmla="*/ 103473 w 289509"/>
              <a:gd name="connsiteY8" fmla="*/ 338176 h 613466"/>
              <a:gd name="connsiteX9" fmla="*/ 160623 w 289509"/>
              <a:gd name="connsiteY9" fmla="*/ 178633 h 613466"/>
              <a:gd name="connsiteX10" fmla="*/ 220154 w 289509"/>
              <a:gd name="connsiteY10" fmla="*/ 88145 h 613466"/>
              <a:gd name="connsiteX11" fmla="*/ 286829 w 289509"/>
              <a:gd name="connsiteY11" fmla="*/ 16708 h 613466"/>
              <a:gd name="connsiteX12" fmla="*/ 272542 w 289509"/>
              <a:gd name="connsiteY12" fmla="*/ 39 h 613466"/>
              <a:gd name="connsiteX13" fmla="*/ 236823 w 289509"/>
              <a:gd name="connsiteY13" fmla="*/ 19089 h 613466"/>
              <a:gd name="connsiteX14" fmla="*/ 193960 w 289509"/>
              <a:gd name="connsiteY14" fmla="*/ 73858 h 613466"/>
              <a:gd name="connsiteX15" fmla="*/ 134429 w 289509"/>
              <a:gd name="connsiteY15" fmla="*/ 135770 h 613466"/>
              <a:gd name="connsiteX0" fmla="*/ 134429 w 289466"/>
              <a:gd name="connsiteY0" fmla="*/ 136206 h 613902"/>
              <a:gd name="connsiteX1" fmla="*/ 60610 w 289466"/>
              <a:gd name="connsiteY1" fmla="*/ 269556 h 613902"/>
              <a:gd name="connsiteX2" fmla="*/ 10604 w 289466"/>
              <a:gd name="connsiteY2" fmla="*/ 410050 h 613902"/>
              <a:gd name="connsiteX3" fmla="*/ 1079 w 289466"/>
              <a:gd name="connsiteY3" fmla="*/ 545781 h 613902"/>
              <a:gd name="connsiteX4" fmla="*/ 27273 w 289466"/>
              <a:gd name="connsiteY4" fmla="*/ 607694 h 613902"/>
              <a:gd name="connsiteX5" fmla="*/ 101092 w 289466"/>
              <a:gd name="connsiteY5" fmla="*/ 607694 h 613902"/>
              <a:gd name="connsiteX6" fmla="*/ 120142 w 289466"/>
              <a:gd name="connsiteY6" fmla="*/ 571975 h 613902"/>
              <a:gd name="connsiteX7" fmla="*/ 101092 w 289466"/>
              <a:gd name="connsiteY7" fmla="*/ 471962 h 613902"/>
              <a:gd name="connsiteX8" fmla="*/ 103473 w 289466"/>
              <a:gd name="connsiteY8" fmla="*/ 338612 h 613902"/>
              <a:gd name="connsiteX9" fmla="*/ 160623 w 289466"/>
              <a:gd name="connsiteY9" fmla="*/ 179069 h 613902"/>
              <a:gd name="connsiteX10" fmla="*/ 220154 w 289466"/>
              <a:gd name="connsiteY10" fmla="*/ 88581 h 613902"/>
              <a:gd name="connsiteX11" fmla="*/ 286829 w 289466"/>
              <a:gd name="connsiteY11" fmla="*/ 17144 h 613902"/>
              <a:gd name="connsiteX12" fmla="*/ 272542 w 289466"/>
              <a:gd name="connsiteY12" fmla="*/ 475 h 613902"/>
              <a:gd name="connsiteX13" fmla="*/ 239205 w 289466"/>
              <a:gd name="connsiteY13" fmla="*/ 29050 h 613902"/>
              <a:gd name="connsiteX14" fmla="*/ 193960 w 289466"/>
              <a:gd name="connsiteY14" fmla="*/ 74294 h 613902"/>
              <a:gd name="connsiteX15" fmla="*/ 134429 w 289466"/>
              <a:gd name="connsiteY15" fmla="*/ 136206 h 613902"/>
              <a:gd name="connsiteX0" fmla="*/ 134429 w 289466"/>
              <a:gd name="connsiteY0" fmla="*/ 136206 h 613902"/>
              <a:gd name="connsiteX1" fmla="*/ 60610 w 289466"/>
              <a:gd name="connsiteY1" fmla="*/ 269556 h 613902"/>
              <a:gd name="connsiteX2" fmla="*/ 10604 w 289466"/>
              <a:gd name="connsiteY2" fmla="*/ 410050 h 613902"/>
              <a:gd name="connsiteX3" fmla="*/ 1079 w 289466"/>
              <a:gd name="connsiteY3" fmla="*/ 545781 h 613902"/>
              <a:gd name="connsiteX4" fmla="*/ 27273 w 289466"/>
              <a:gd name="connsiteY4" fmla="*/ 607694 h 613902"/>
              <a:gd name="connsiteX5" fmla="*/ 101092 w 289466"/>
              <a:gd name="connsiteY5" fmla="*/ 607694 h 613902"/>
              <a:gd name="connsiteX6" fmla="*/ 120142 w 289466"/>
              <a:gd name="connsiteY6" fmla="*/ 571975 h 613902"/>
              <a:gd name="connsiteX7" fmla="*/ 101092 w 289466"/>
              <a:gd name="connsiteY7" fmla="*/ 471962 h 613902"/>
              <a:gd name="connsiteX8" fmla="*/ 103473 w 289466"/>
              <a:gd name="connsiteY8" fmla="*/ 338612 h 613902"/>
              <a:gd name="connsiteX9" fmla="*/ 160623 w 289466"/>
              <a:gd name="connsiteY9" fmla="*/ 179069 h 613902"/>
              <a:gd name="connsiteX10" fmla="*/ 220154 w 289466"/>
              <a:gd name="connsiteY10" fmla="*/ 88581 h 613902"/>
              <a:gd name="connsiteX11" fmla="*/ 286829 w 289466"/>
              <a:gd name="connsiteY11" fmla="*/ 17144 h 613902"/>
              <a:gd name="connsiteX12" fmla="*/ 272542 w 289466"/>
              <a:gd name="connsiteY12" fmla="*/ 475 h 613902"/>
              <a:gd name="connsiteX13" fmla="*/ 239205 w 289466"/>
              <a:gd name="connsiteY13" fmla="*/ 29050 h 613902"/>
              <a:gd name="connsiteX14" fmla="*/ 196342 w 289466"/>
              <a:gd name="connsiteY14" fmla="*/ 64769 h 613902"/>
              <a:gd name="connsiteX15" fmla="*/ 134429 w 289466"/>
              <a:gd name="connsiteY15" fmla="*/ 136206 h 613902"/>
              <a:gd name="connsiteX0" fmla="*/ 134429 w 289466"/>
              <a:gd name="connsiteY0" fmla="*/ 135854 h 613550"/>
              <a:gd name="connsiteX1" fmla="*/ 60610 w 289466"/>
              <a:gd name="connsiteY1" fmla="*/ 269204 h 613550"/>
              <a:gd name="connsiteX2" fmla="*/ 10604 w 289466"/>
              <a:gd name="connsiteY2" fmla="*/ 409698 h 613550"/>
              <a:gd name="connsiteX3" fmla="*/ 1079 w 289466"/>
              <a:gd name="connsiteY3" fmla="*/ 545429 h 613550"/>
              <a:gd name="connsiteX4" fmla="*/ 27273 w 289466"/>
              <a:gd name="connsiteY4" fmla="*/ 607342 h 613550"/>
              <a:gd name="connsiteX5" fmla="*/ 101092 w 289466"/>
              <a:gd name="connsiteY5" fmla="*/ 607342 h 613550"/>
              <a:gd name="connsiteX6" fmla="*/ 120142 w 289466"/>
              <a:gd name="connsiteY6" fmla="*/ 571623 h 613550"/>
              <a:gd name="connsiteX7" fmla="*/ 101092 w 289466"/>
              <a:gd name="connsiteY7" fmla="*/ 471610 h 613550"/>
              <a:gd name="connsiteX8" fmla="*/ 103473 w 289466"/>
              <a:gd name="connsiteY8" fmla="*/ 338260 h 613550"/>
              <a:gd name="connsiteX9" fmla="*/ 160623 w 289466"/>
              <a:gd name="connsiteY9" fmla="*/ 178717 h 613550"/>
              <a:gd name="connsiteX10" fmla="*/ 220154 w 289466"/>
              <a:gd name="connsiteY10" fmla="*/ 88229 h 613550"/>
              <a:gd name="connsiteX11" fmla="*/ 286829 w 289466"/>
              <a:gd name="connsiteY11" fmla="*/ 16792 h 613550"/>
              <a:gd name="connsiteX12" fmla="*/ 272542 w 289466"/>
              <a:gd name="connsiteY12" fmla="*/ 123 h 613550"/>
              <a:gd name="connsiteX13" fmla="*/ 239205 w 289466"/>
              <a:gd name="connsiteY13" fmla="*/ 21554 h 613550"/>
              <a:gd name="connsiteX14" fmla="*/ 196342 w 289466"/>
              <a:gd name="connsiteY14" fmla="*/ 64417 h 613550"/>
              <a:gd name="connsiteX15" fmla="*/ 134429 w 289466"/>
              <a:gd name="connsiteY15" fmla="*/ 135854 h 613550"/>
              <a:gd name="connsiteX0" fmla="*/ 132048 w 289466"/>
              <a:gd name="connsiteY0" fmla="*/ 147760 h 613550"/>
              <a:gd name="connsiteX1" fmla="*/ 60610 w 289466"/>
              <a:gd name="connsiteY1" fmla="*/ 269204 h 613550"/>
              <a:gd name="connsiteX2" fmla="*/ 10604 w 289466"/>
              <a:gd name="connsiteY2" fmla="*/ 409698 h 613550"/>
              <a:gd name="connsiteX3" fmla="*/ 1079 w 289466"/>
              <a:gd name="connsiteY3" fmla="*/ 545429 h 613550"/>
              <a:gd name="connsiteX4" fmla="*/ 27273 w 289466"/>
              <a:gd name="connsiteY4" fmla="*/ 607342 h 613550"/>
              <a:gd name="connsiteX5" fmla="*/ 101092 w 289466"/>
              <a:gd name="connsiteY5" fmla="*/ 607342 h 613550"/>
              <a:gd name="connsiteX6" fmla="*/ 120142 w 289466"/>
              <a:gd name="connsiteY6" fmla="*/ 571623 h 613550"/>
              <a:gd name="connsiteX7" fmla="*/ 101092 w 289466"/>
              <a:gd name="connsiteY7" fmla="*/ 471610 h 613550"/>
              <a:gd name="connsiteX8" fmla="*/ 103473 w 289466"/>
              <a:gd name="connsiteY8" fmla="*/ 338260 h 613550"/>
              <a:gd name="connsiteX9" fmla="*/ 160623 w 289466"/>
              <a:gd name="connsiteY9" fmla="*/ 178717 h 613550"/>
              <a:gd name="connsiteX10" fmla="*/ 220154 w 289466"/>
              <a:gd name="connsiteY10" fmla="*/ 88229 h 613550"/>
              <a:gd name="connsiteX11" fmla="*/ 286829 w 289466"/>
              <a:gd name="connsiteY11" fmla="*/ 16792 h 613550"/>
              <a:gd name="connsiteX12" fmla="*/ 272542 w 289466"/>
              <a:gd name="connsiteY12" fmla="*/ 123 h 613550"/>
              <a:gd name="connsiteX13" fmla="*/ 239205 w 289466"/>
              <a:gd name="connsiteY13" fmla="*/ 21554 h 613550"/>
              <a:gd name="connsiteX14" fmla="*/ 196342 w 289466"/>
              <a:gd name="connsiteY14" fmla="*/ 64417 h 613550"/>
              <a:gd name="connsiteX15" fmla="*/ 132048 w 289466"/>
              <a:gd name="connsiteY15" fmla="*/ 147760 h 613550"/>
              <a:gd name="connsiteX0" fmla="*/ 133593 w 291011"/>
              <a:gd name="connsiteY0" fmla="*/ 147760 h 631445"/>
              <a:gd name="connsiteX1" fmla="*/ 62155 w 291011"/>
              <a:gd name="connsiteY1" fmla="*/ 269204 h 631445"/>
              <a:gd name="connsiteX2" fmla="*/ 12149 w 291011"/>
              <a:gd name="connsiteY2" fmla="*/ 409698 h 631445"/>
              <a:gd name="connsiteX3" fmla="*/ 2624 w 291011"/>
              <a:gd name="connsiteY3" fmla="*/ 545429 h 631445"/>
              <a:gd name="connsiteX4" fmla="*/ 50249 w 291011"/>
              <a:gd name="connsiteY4" fmla="*/ 628773 h 631445"/>
              <a:gd name="connsiteX5" fmla="*/ 102637 w 291011"/>
              <a:gd name="connsiteY5" fmla="*/ 607342 h 631445"/>
              <a:gd name="connsiteX6" fmla="*/ 121687 w 291011"/>
              <a:gd name="connsiteY6" fmla="*/ 571623 h 631445"/>
              <a:gd name="connsiteX7" fmla="*/ 102637 w 291011"/>
              <a:gd name="connsiteY7" fmla="*/ 471610 h 631445"/>
              <a:gd name="connsiteX8" fmla="*/ 105018 w 291011"/>
              <a:gd name="connsiteY8" fmla="*/ 338260 h 631445"/>
              <a:gd name="connsiteX9" fmla="*/ 162168 w 291011"/>
              <a:gd name="connsiteY9" fmla="*/ 178717 h 631445"/>
              <a:gd name="connsiteX10" fmla="*/ 221699 w 291011"/>
              <a:gd name="connsiteY10" fmla="*/ 88229 h 631445"/>
              <a:gd name="connsiteX11" fmla="*/ 288374 w 291011"/>
              <a:gd name="connsiteY11" fmla="*/ 16792 h 631445"/>
              <a:gd name="connsiteX12" fmla="*/ 274087 w 291011"/>
              <a:gd name="connsiteY12" fmla="*/ 123 h 631445"/>
              <a:gd name="connsiteX13" fmla="*/ 240750 w 291011"/>
              <a:gd name="connsiteY13" fmla="*/ 21554 h 631445"/>
              <a:gd name="connsiteX14" fmla="*/ 197887 w 291011"/>
              <a:gd name="connsiteY14" fmla="*/ 64417 h 631445"/>
              <a:gd name="connsiteX15" fmla="*/ 133593 w 291011"/>
              <a:gd name="connsiteY15" fmla="*/ 147760 h 631445"/>
              <a:gd name="connsiteX0" fmla="*/ 134812 w 292230"/>
              <a:gd name="connsiteY0" fmla="*/ 147760 h 651883"/>
              <a:gd name="connsiteX1" fmla="*/ 63374 w 292230"/>
              <a:gd name="connsiteY1" fmla="*/ 269204 h 651883"/>
              <a:gd name="connsiteX2" fmla="*/ 13368 w 292230"/>
              <a:gd name="connsiteY2" fmla="*/ 409698 h 651883"/>
              <a:gd name="connsiteX3" fmla="*/ 3843 w 292230"/>
              <a:gd name="connsiteY3" fmla="*/ 545429 h 651883"/>
              <a:gd name="connsiteX4" fmla="*/ 68137 w 292230"/>
              <a:gd name="connsiteY4" fmla="*/ 650204 h 651883"/>
              <a:gd name="connsiteX5" fmla="*/ 103856 w 292230"/>
              <a:gd name="connsiteY5" fmla="*/ 607342 h 651883"/>
              <a:gd name="connsiteX6" fmla="*/ 122906 w 292230"/>
              <a:gd name="connsiteY6" fmla="*/ 571623 h 651883"/>
              <a:gd name="connsiteX7" fmla="*/ 103856 w 292230"/>
              <a:gd name="connsiteY7" fmla="*/ 471610 h 651883"/>
              <a:gd name="connsiteX8" fmla="*/ 106237 w 292230"/>
              <a:gd name="connsiteY8" fmla="*/ 338260 h 651883"/>
              <a:gd name="connsiteX9" fmla="*/ 163387 w 292230"/>
              <a:gd name="connsiteY9" fmla="*/ 178717 h 651883"/>
              <a:gd name="connsiteX10" fmla="*/ 222918 w 292230"/>
              <a:gd name="connsiteY10" fmla="*/ 88229 h 651883"/>
              <a:gd name="connsiteX11" fmla="*/ 289593 w 292230"/>
              <a:gd name="connsiteY11" fmla="*/ 16792 h 651883"/>
              <a:gd name="connsiteX12" fmla="*/ 275306 w 292230"/>
              <a:gd name="connsiteY12" fmla="*/ 123 h 651883"/>
              <a:gd name="connsiteX13" fmla="*/ 241969 w 292230"/>
              <a:gd name="connsiteY13" fmla="*/ 21554 h 651883"/>
              <a:gd name="connsiteX14" fmla="*/ 199106 w 292230"/>
              <a:gd name="connsiteY14" fmla="*/ 64417 h 651883"/>
              <a:gd name="connsiteX15" fmla="*/ 134812 w 292230"/>
              <a:gd name="connsiteY15" fmla="*/ 147760 h 651883"/>
              <a:gd name="connsiteX0" fmla="*/ 131119 w 288537"/>
              <a:gd name="connsiteY0" fmla="*/ 147760 h 651883"/>
              <a:gd name="connsiteX1" fmla="*/ 59681 w 288537"/>
              <a:gd name="connsiteY1" fmla="*/ 269204 h 651883"/>
              <a:gd name="connsiteX2" fmla="*/ 9675 w 288537"/>
              <a:gd name="connsiteY2" fmla="*/ 409698 h 651883"/>
              <a:gd name="connsiteX3" fmla="*/ 4912 w 288537"/>
              <a:gd name="connsiteY3" fmla="*/ 545429 h 651883"/>
              <a:gd name="connsiteX4" fmla="*/ 64444 w 288537"/>
              <a:gd name="connsiteY4" fmla="*/ 650204 h 651883"/>
              <a:gd name="connsiteX5" fmla="*/ 100163 w 288537"/>
              <a:gd name="connsiteY5" fmla="*/ 607342 h 651883"/>
              <a:gd name="connsiteX6" fmla="*/ 119213 w 288537"/>
              <a:gd name="connsiteY6" fmla="*/ 571623 h 651883"/>
              <a:gd name="connsiteX7" fmla="*/ 100163 w 288537"/>
              <a:gd name="connsiteY7" fmla="*/ 471610 h 651883"/>
              <a:gd name="connsiteX8" fmla="*/ 102544 w 288537"/>
              <a:gd name="connsiteY8" fmla="*/ 338260 h 651883"/>
              <a:gd name="connsiteX9" fmla="*/ 159694 w 288537"/>
              <a:gd name="connsiteY9" fmla="*/ 178717 h 651883"/>
              <a:gd name="connsiteX10" fmla="*/ 219225 w 288537"/>
              <a:gd name="connsiteY10" fmla="*/ 88229 h 651883"/>
              <a:gd name="connsiteX11" fmla="*/ 285900 w 288537"/>
              <a:gd name="connsiteY11" fmla="*/ 16792 h 651883"/>
              <a:gd name="connsiteX12" fmla="*/ 271613 w 288537"/>
              <a:gd name="connsiteY12" fmla="*/ 123 h 651883"/>
              <a:gd name="connsiteX13" fmla="*/ 238276 w 288537"/>
              <a:gd name="connsiteY13" fmla="*/ 21554 h 651883"/>
              <a:gd name="connsiteX14" fmla="*/ 195413 w 288537"/>
              <a:gd name="connsiteY14" fmla="*/ 64417 h 651883"/>
              <a:gd name="connsiteX15" fmla="*/ 131119 w 288537"/>
              <a:gd name="connsiteY15" fmla="*/ 147760 h 651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88537" h="651883">
                <a:moveTo>
                  <a:pt x="131119" y="147760"/>
                </a:moveTo>
                <a:cubicBezTo>
                  <a:pt x="108497" y="181891"/>
                  <a:pt x="79922" y="225548"/>
                  <a:pt x="59681" y="269204"/>
                </a:cubicBezTo>
                <a:cubicBezTo>
                  <a:pt x="39440" y="312860"/>
                  <a:pt x="18803" y="363661"/>
                  <a:pt x="9675" y="409698"/>
                </a:cubicBezTo>
                <a:cubicBezTo>
                  <a:pt x="547" y="455736"/>
                  <a:pt x="-4216" y="505345"/>
                  <a:pt x="4912" y="545429"/>
                </a:cubicBezTo>
                <a:cubicBezTo>
                  <a:pt x="14040" y="585513"/>
                  <a:pt x="48569" y="639885"/>
                  <a:pt x="64444" y="650204"/>
                </a:cubicBezTo>
                <a:cubicBezTo>
                  <a:pt x="80319" y="660523"/>
                  <a:pt x="91035" y="620439"/>
                  <a:pt x="100163" y="607342"/>
                </a:cubicBezTo>
                <a:cubicBezTo>
                  <a:pt x="109291" y="594245"/>
                  <a:pt x="119213" y="594245"/>
                  <a:pt x="119213" y="571623"/>
                </a:cubicBezTo>
                <a:cubicBezTo>
                  <a:pt x="119213" y="549001"/>
                  <a:pt x="102941" y="510504"/>
                  <a:pt x="100163" y="471610"/>
                </a:cubicBezTo>
                <a:cubicBezTo>
                  <a:pt x="97385" y="432716"/>
                  <a:pt x="92622" y="387075"/>
                  <a:pt x="102544" y="338260"/>
                </a:cubicBezTo>
                <a:cubicBezTo>
                  <a:pt x="112466" y="289445"/>
                  <a:pt x="140247" y="220389"/>
                  <a:pt x="159694" y="178717"/>
                </a:cubicBezTo>
                <a:cubicBezTo>
                  <a:pt x="179141" y="137045"/>
                  <a:pt x="198191" y="115216"/>
                  <a:pt x="219225" y="88229"/>
                </a:cubicBezTo>
                <a:cubicBezTo>
                  <a:pt x="240259" y="61242"/>
                  <a:pt x="277169" y="31476"/>
                  <a:pt x="285900" y="16792"/>
                </a:cubicBezTo>
                <a:cubicBezTo>
                  <a:pt x="294631" y="2108"/>
                  <a:pt x="279550" y="-671"/>
                  <a:pt x="271613" y="123"/>
                </a:cubicBezTo>
                <a:cubicBezTo>
                  <a:pt x="263676" y="917"/>
                  <a:pt x="251373" y="9251"/>
                  <a:pt x="238276" y="21554"/>
                </a:cubicBezTo>
                <a:cubicBezTo>
                  <a:pt x="225179" y="33857"/>
                  <a:pt x="213272" y="43383"/>
                  <a:pt x="195413" y="64417"/>
                </a:cubicBezTo>
                <a:cubicBezTo>
                  <a:pt x="177554" y="85451"/>
                  <a:pt x="153741" y="113629"/>
                  <a:pt x="131119" y="147760"/>
                </a:cubicBezTo>
                <a:close/>
              </a:path>
            </a:pathLst>
          </a:custGeom>
          <a:solidFill>
            <a:srgbClr val="A6C6EE"/>
          </a:solidFill>
          <a:ln w="3175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0" name="右箭头 189"/>
          <p:cNvSpPr/>
          <p:nvPr/>
        </p:nvSpPr>
        <p:spPr>
          <a:xfrm rot="3850908">
            <a:off x="5460507" y="5029264"/>
            <a:ext cx="288000" cy="180000"/>
          </a:xfrm>
          <a:prstGeom prst="rightArrow">
            <a:avLst>
              <a:gd name="adj1" fmla="val 25876"/>
              <a:gd name="adj2" fmla="val 139560"/>
            </a:avLst>
          </a:prstGeom>
          <a:solidFill>
            <a:srgbClr val="A6C6EE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" name="任意多边形 42"/>
          <p:cNvSpPr/>
          <p:nvPr/>
        </p:nvSpPr>
        <p:spPr>
          <a:xfrm>
            <a:off x="6404323" y="5595194"/>
            <a:ext cx="1161314" cy="230170"/>
          </a:xfrm>
          <a:custGeom>
            <a:avLst/>
            <a:gdLst>
              <a:gd name="connsiteX0" fmla="*/ 181131 w 1162022"/>
              <a:gd name="connsiteY0" fmla="*/ 117916 h 218540"/>
              <a:gd name="connsiteX1" fmla="*/ 333531 w 1162022"/>
              <a:gd name="connsiteY1" fmla="*/ 167922 h 218540"/>
              <a:gd name="connsiteX2" fmla="*/ 526412 w 1162022"/>
              <a:gd name="connsiteY2" fmla="*/ 175066 h 218540"/>
              <a:gd name="connsiteX3" fmla="*/ 776444 w 1162022"/>
              <a:gd name="connsiteY3" fmla="*/ 146491 h 218540"/>
              <a:gd name="connsiteX4" fmla="*/ 990756 w 1162022"/>
              <a:gd name="connsiteY4" fmla="*/ 60766 h 218540"/>
              <a:gd name="connsiteX5" fmla="*/ 1066956 w 1162022"/>
              <a:gd name="connsiteY5" fmla="*/ 10759 h 218540"/>
              <a:gd name="connsiteX6" fmla="*/ 1157444 w 1162022"/>
              <a:gd name="connsiteY6" fmla="*/ 3616 h 218540"/>
              <a:gd name="connsiteX7" fmla="*/ 1143156 w 1162022"/>
              <a:gd name="connsiteY7" fmla="*/ 56003 h 218540"/>
              <a:gd name="connsiteX8" fmla="*/ 1095531 w 1162022"/>
              <a:gd name="connsiteY8" fmla="*/ 113153 h 218540"/>
              <a:gd name="connsiteX9" fmla="*/ 1009806 w 1162022"/>
              <a:gd name="connsiteY9" fmla="*/ 144109 h 218540"/>
              <a:gd name="connsiteX10" fmla="*/ 857406 w 1162022"/>
              <a:gd name="connsiteY10" fmla="*/ 196497 h 218540"/>
              <a:gd name="connsiteX11" fmla="*/ 662144 w 1162022"/>
              <a:gd name="connsiteY11" fmla="*/ 213166 h 218540"/>
              <a:gd name="connsiteX12" fmla="*/ 521650 w 1162022"/>
              <a:gd name="connsiteY12" fmla="*/ 217928 h 218540"/>
              <a:gd name="connsiteX13" fmla="*/ 300194 w 1162022"/>
              <a:gd name="connsiteY13" fmla="*/ 201259 h 218540"/>
              <a:gd name="connsiteX14" fmla="*/ 169225 w 1162022"/>
              <a:gd name="connsiteY14" fmla="*/ 167922 h 218540"/>
              <a:gd name="connsiteX15" fmla="*/ 9681 w 1162022"/>
              <a:gd name="connsiteY15" fmla="*/ 117916 h 218540"/>
              <a:gd name="connsiteX16" fmla="*/ 26350 w 1162022"/>
              <a:gd name="connsiteY16" fmla="*/ 84578 h 218540"/>
              <a:gd name="connsiteX17" fmla="*/ 97787 w 1162022"/>
              <a:gd name="connsiteY17" fmla="*/ 98866 h 218540"/>
              <a:gd name="connsiteX18" fmla="*/ 181131 w 1162022"/>
              <a:gd name="connsiteY18" fmla="*/ 117916 h 218540"/>
              <a:gd name="connsiteX0" fmla="*/ 181131 w 1162022"/>
              <a:gd name="connsiteY0" fmla="*/ 125060 h 218540"/>
              <a:gd name="connsiteX1" fmla="*/ 333531 w 1162022"/>
              <a:gd name="connsiteY1" fmla="*/ 167922 h 218540"/>
              <a:gd name="connsiteX2" fmla="*/ 526412 w 1162022"/>
              <a:gd name="connsiteY2" fmla="*/ 175066 h 218540"/>
              <a:gd name="connsiteX3" fmla="*/ 776444 w 1162022"/>
              <a:gd name="connsiteY3" fmla="*/ 146491 h 218540"/>
              <a:gd name="connsiteX4" fmla="*/ 990756 w 1162022"/>
              <a:gd name="connsiteY4" fmla="*/ 60766 h 218540"/>
              <a:gd name="connsiteX5" fmla="*/ 1066956 w 1162022"/>
              <a:gd name="connsiteY5" fmla="*/ 10759 h 218540"/>
              <a:gd name="connsiteX6" fmla="*/ 1157444 w 1162022"/>
              <a:gd name="connsiteY6" fmla="*/ 3616 h 218540"/>
              <a:gd name="connsiteX7" fmla="*/ 1143156 w 1162022"/>
              <a:gd name="connsiteY7" fmla="*/ 56003 h 218540"/>
              <a:gd name="connsiteX8" fmla="*/ 1095531 w 1162022"/>
              <a:gd name="connsiteY8" fmla="*/ 113153 h 218540"/>
              <a:gd name="connsiteX9" fmla="*/ 1009806 w 1162022"/>
              <a:gd name="connsiteY9" fmla="*/ 144109 h 218540"/>
              <a:gd name="connsiteX10" fmla="*/ 857406 w 1162022"/>
              <a:gd name="connsiteY10" fmla="*/ 196497 h 218540"/>
              <a:gd name="connsiteX11" fmla="*/ 662144 w 1162022"/>
              <a:gd name="connsiteY11" fmla="*/ 213166 h 218540"/>
              <a:gd name="connsiteX12" fmla="*/ 521650 w 1162022"/>
              <a:gd name="connsiteY12" fmla="*/ 217928 h 218540"/>
              <a:gd name="connsiteX13" fmla="*/ 300194 w 1162022"/>
              <a:gd name="connsiteY13" fmla="*/ 201259 h 218540"/>
              <a:gd name="connsiteX14" fmla="*/ 169225 w 1162022"/>
              <a:gd name="connsiteY14" fmla="*/ 167922 h 218540"/>
              <a:gd name="connsiteX15" fmla="*/ 9681 w 1162022"/>
              <a:gd name="connsiteY15" fmla="*/ 117916 h 218540"/>
              <a:gd name="connsiteX16" fmla="*/ 26350 w 1162022"/>
              <a:gd name="connsiteY16" fmla="*/ 84578 h 218540"/>
              <a:gd name="connsiteX17" fmla="*/ 97787 w 1162022"/>
              <a:gd name="connsiteY17" fmla="*/ 98866 h 218540"/>
              <a:gd name="connsiteX18" fmla="*/ 181131 w 1162022"/>
              <a:gd name="connsiteY18" fmla="*/ 125060 h 218540"/>
              <a:gd name="connsiteX0" fmla="*/ 181131 w 1162022"/>
              <a:gd name="connsiteY0" fmla="*/ 125060 h 218237"/>
              <a:gd name="connsiteX1" fmla="*/ 333531 w 1162022"/>
              <a:gd name="connsiteY1" fmla="*/ 167922 h 218237"/>
              <a:gd name="connsiteX2" fmla="*/ 526412 w 1162022"/>
              <a:gd name="connsiteY2" fmla="*/ 175066 h 218237"/>
              <a:gd name="connsiteX3" fmla="*/ 776444 w 1162022"/>
              <a:gd name="connsiteY3" fmla="*/ 146491 h 218237"/>
              <a:gd name="connsiteX4" fmla="*/ 990756 w 1162022"/>
              <a:gd name="connsiteY4" fmla="*/ 60766 h 218237"/>
              <a:gd name="connsiteX5" fmla="*/ 1066956 w 1162022"/>
              <a:gd name="connsiteY5" fmla="*/ 10759 h 218237"/>
              <a:gd name="connsiteX6" fmla="*/ 1157444 w 1162022"/>
              <a:gd name="connsiteY6" fmla="*/ 3616 h 218237"/>
              <a:gd name="connsiteX7" fmla="*/ 1143156 w 1162022"/>
              <a:gd name="connsiteY7" fmla="*/ 56003 h 218237"/>
              <a:gd name="connsiteX8" fmla="*/ 1095531 w 1162022"/>
              <a:gd name="connsiteY8" fmla="*/ 113153 h 218237"/>
              <a:gd name="connsiteX9" fmla="*/ 1009806 w 1162022"/>
              <a:gd name="connsiteY9" fmla="*/ 144109 h 218237"/>
              <a:gd name="connsiteX10" fmla="*/ 857406 w 1162022"/>
              <a:gd name="connsiteY10" fmla="*/ 196497 h 218237"/>
              <a:gd name="connsiteX11" fmla="*/ 662144 w 1162022"/>
              <a:gd name="connsiteY11" fmla="*/ 213166 h 218237"/>
              <a:gd name="connsiteX12" fmla="*/ 521650 w 1162022"/>
              <a:gd name="connsiteY12" fmla="*/ 217928 h 218237"/>
              <a:gd name="connsiteX13" fmla="*/ 321625 w 1162022"/>
              <a:gd name="connsiteY13" fmla="*/ 206021 h 218237"/>
              <a:gd name="connsiteX14" fmla="*/ 169225 w 1162022"/>
              <a:gd name="connsiteY14" fmla="*/ 167922 h 218237"/>
              <a:gd name="connsiteX15" fmla="*/ 9681 w 1162022"/>
              <a:gd name="connsiteY15" fmla="*/ 117916 h 218237"/>
              <a:gd name="connsiteX16" fmla="*/ 26350 w 1162022"/>
              <a:gd name="connsiteY16" fmla="*/ 84578 h 218237"/>
              <a:gd name="connsiteX17" fmla="*/ 97787 w 1162022"/>
              <a:gd name="connsiteY17" fmla="*/ 98866 h 218237"/>
              <a:gd name="connsiteX18" fmla="*/ 181131 w 1162022"/>
              <a:gd name="connsiteY18" fmla="*/ 125060 h 218237"/>
              <a:gd name="connsiteX0" fmla="*/ 177452 w 1158343"/>
              <a:gd name="connsiteY0" fmla="*/ 125060 h 218237"/>
              <a:gd name="connsiteX1" fmla="*/ 329852 w 1158343"/>
              <a:gd name="connsiteY1" fmla="*/ 167922 h 218237"/>
              <a:gd name="connsiteX2" fmla="*/ 522733 w 1158343"/>
              <a:gd name="connsiteY2" fmla="*/ 175066 h 218237"/>
              <a:gd name="connsiteX3" fmla="*/ 772765 w 1158343"/>
              <a:gd name="connsiteY3" fmla="*/ 146491 h 218237"/>
              <a:gd name="connsiteX4" fmla="*/ 987077 w 1158343"/>
              <a:gd name="connsiteY4" fmla="*/ 60766 h 218237"/>
              <a:gd name="connsiteX5" fmla="*/ 1063277 w 1158343"/>
              <a:gd name="connsiteY5" fmla="*/ 10759 h 218237"/>
              <a:gd name="connsiteX6" fmla="*/ 1153765 w 1158343"/>
              <a:gd name="connsiteY6" fmla="*/ 3616 h 218237"/>
              <a:gd name="connsiteX7" fmla="*/ 1139477 w 1158343"/>
              <a:gd name="connsiteY7" fmla="*/ 56003 h 218237"/>
              <a:gd name="connsiteX8" fmla="*/ 1091852 w 1158343"/>
              <a:gd name="connsiteY8" fmla="*/ 113153 h 218237"/>
              <a:gd name="connsiteX9" fmla="*/ 1006127 w 1158343"/>
              <a:gd name="connsiteY9" fmla="*/ 144109 h 218237"/>
              <a:gd name="connsiteX10" fmla="*/ 853727 w 1158343"/>
              <a:gd name="connsiteY10" fmla="*/ 196497 h 218237"/>
              <a:gd name="connsiteX11" fmla="*/ 658465 w 1158343"/>
              <a:gd name="connsiteY11" fmla="*/ 213166 h 218237"/>
              <a:gd name="connsiteX12" fmla="*/ 517971 w 1158343"/>
              <a:gd name="connsiteY12" fmla="*/ 217928 h 218237"/>
              <a:gd name="connsiteX13" fmla="*/ 317946 w 1158343"/>
              <a:gd name="connsiteY13" fmla="*/ 206021 h 218237"/>
              <a:gd name="connsiteX14" fmla="*/ 165546 w 1158343"/>
              <a:gd name="connsiteY14" fmla="*/ 167922 h 218237"/>
              <a:gd name="connsiteX15" fmla="*/ 10764 w 1158343"/>
              <a:gd name="connsiteY15" fmla="*/ 110772 h 218237"/>
              <a:gd name="connsiteX16" fmla="*/ 22671 w 1158343"/>
              <a:gd name="connsiteY16" fmla="*/ 84578 h 218237"/>
              <a:gd name="connsiteX17" fmla="*/ 94108 w 1158343"/>
              <a:gd name="connsiteY17" fmla="*/ 98866 h 218237"/>
              <a:gd name="connsiteX18" fmla="*/ 177452 w 1158343"/>
              <a:gd name="connsiteY18" fmla="*/ 125060 h 218237"/>
              <a:gd name="connsiteX0" fmla="*/ 177452 w 1158343"/>
              <a:gd name="connsiteY0" fmla="*/ 125060 h 220508"/>
              <a:gd name="connsiteX1" fmla="*/ 329852 w 1158343"/>
              <a:gd name="connsiteY1" fmla="*/ 167922 h 220508"/>
              <a:gd name="connsiteX2" fmla="*/ 522733 w 1158343"/>
              <a:gd name="connsiteY2" fmla="*/ 175066 h 220508"/>
              <a:gd name="connsiteX3" fmla="*/ 772765 w 1158343"/>
              <a:gd name="connsiteY3" fmla="*/ 146491 h 220508"/>
              <a:gd name="connsiteX4" fmla="*/ 987077 w 1158343"/>
              <a:gd name="connsiteY4" fmla="*/ 60766 h 220508"/>
              <a:gd name="connsiteX5" fmla="*/ 1063277 w 1158343"/>
              <a:gd name="connsiteY5" fmla="*/ 10759 h 220508"/>
              <a:gd name="connsiteX6" fmla="*/ 1153765 w 1158343"/>
              <a:gd name="connsiteY6" fmla="*/ 3616 h 220508"/>
              <a:gd name="connsiteX7" fmla="*/ 1139477 w 1158343"/>
              <a:gd name="connsiteY7" fmla="*/ 56003 h 220508"/>
              <a:gd name="connsiteX8" fmla="*/ 1091852 w 1158343"/>
              <a:gd name="connsiteY8" fmla="*/ 113153 h 220508"/>
              <a:gd name="connsiteX9" fmla="*/ 1006127 w 1158343"/>
              <a:gd name="connsiteY9" fmla="*/ 144109 h 220508"/>
              <a:gd name="connsiteX10" fmla="*/ 853727 w 1158343"/>
              <a:gd name="connsiteY10" fmla="*/ 196497 h 220508"/>
              <a:gd name="connsiteX11" fmla="*/ 658465 w 1158343"/>
              <a:gd name="connsiteY11" fmla="*/ 213166 h 220508"/>
              <a:gd name="connsiteX12" fmla="*/ 520352 w 1158343"/>
              <a:gd name="connsiteY12" fmla="*/ 220309 h 220508"/>
              <a:gd name="connsiteX13" fmla="*/ 317946 w 1158343"/>
              <a:gd name="connsiteY13" fmla="*/ 206021 h 220508"/>
              <a:gd name="connsiteX14" fmla="*/ 165546 w 1158343"/>
              <a:gd name="connsiteY14" fmla="*/ 167922 h 220508"/>
              <a:gd name="connsiteX15" fmla="*/ 10764 w 1158343"/>
              <a:gd name="connsiteY15" fmla="*/ 110772 h 220508"/>
              <a:gd name="connsiteX16" fmla="*/ 22671 w 1158343"/>
              <a:gd name="connsiteY16" fmla="*/ 84578 h 220508"/>
              <a:gd name="connsiteX17" fmla="*/ 94108 w 1158343"/>
              <a:gd name="connsiteY17" fmla="*/ 98866 h 220508"/>
              <a:gd name="connsiteX18" fmla="*/ 177452 w 1158343"/>
              <a:gd name="connsiteY18" fmla="*/ 125060 h 220508"/>
              <a:gd name="connsiteX0" fmla="*/ 177452 w 1158343"/>
              <a:gd name="connsiteY0" fmla="*/ 125060 h 221474"/>
              <a:gd name="connsiteX1" fmla="*/ 329852 w 1158343"/>
              <a:gd name="connsiteY1" fmla="*/ 167922 h 221474"/>
              <a:gd name="connsiteX2" fmla="*/ 522733 w 1158343"/>
              <a:gd name="connsiteY2" fmla="*/ 175066 h 221474"/>
              <a:gd name="connsiteX3" fmla="*/ 772765 w 1158343"/>
              <a:gd name="connsiteY3" fmla="*/ 146491 h 221474"/>
              <a:gd name="connsiteX4" fmla="*/ 987077 w 1158343"/>
              <a:gd name="connsiteY4" fmla="*/ 60766 h 221474"/>
              <a:gd name="connsiteX5" fmla="*/ 1063277 w 1158343"/>
              <a:gd name="connsiteY5" fmla="*/ 10759 h 221474"/>
              <a:gd name="connsiteX6" fmla="*/ 1153765 w 1158343"/>
              <a:gd name="connsiteY6" fmla="*/ 3616 h 221474"/>
              <a:gd name="connsiteX7" fmla="*/ 1139477 w 1158343"/>
              <a:gd name="connsiteY7" fmla="*/ 56003 h 221474"/>
              <a:gd name="connsiteX8" fmla="*/ 1091852 w 1158343"/>
              <a:gd name="connsiteY8" fmla="*/ 113153 h 221474"/>
              <a:gd name="connsiteX9" fmla="*/ 1006127 w 1158343"/>
              <a:gd name="connsiteY9" fmla="*/ 144109 h 221474"/>
              <a:gd name="connsiteX10" fmla="*/ 853727 w 1158343"/>
              <a:gd name="connsiteY10" fmla="*/ 196497 h 221474"/>
              <a:gd name="connsiteX11" fmla="*/ 660847 w 1158343"/>
              <a:gd name="connsiteY11" fmla="*/ 217928 h 221474"/>
              <a:gd name="connsiteX12" fmla="*/ 520352 w 1158343"/>
              <a:gd name="connsiteY12" fmla="*/ 220309 h 221474"/>
              <a:gd name="connsiteX13" fmla="*/ 317946 w 1158343"/>
              <a:gd name="connsiteY13" fmla="*/ 206021 h 221474"/>
              <a:gd name="connsiteX14" fmla="*/ 165546 w 1158343"/>
              <a:gd name="connsiteY14" fmla="*/ 167922 h 221474"/>
              <a:gd name="connsiteX15" fmla="*/ 10764 w 1158343"/>
              <a:gd name="connsiteY15" fmla="*/ 110772 h 221474"/>
              <a:gd name="connsiteX16" fmla="*/ 22671 w 1158343"/>
              <a:gd name="connsiteY16" fmla="*/ 84578 h 221474"/>
              <a:gd name="connsiteX17" fmla="*/ 94108 w 1158343"/>
              <a:gd name="connsiteY17" fmla="*/ 98866 h 221474"/>
              <a:gd name="connsiteX18" fmla="*/ 177452 w 1158343"/>
              <a:gd name="connsiteY18" fmla="*/ 125060 h 221474"/>
              <a:gd name="connsiteX0" fmla="*/ 177452 w 1158343"/>
              <a:gd name="connsiteY0" fmla="*/ 125060 h 221474"/>
              <a:gd name="connsiteX1" fmla="*/ 329852 w 1158343"/>
              <a:gd name="connsiteY1" fmla="*/ 167922 h 221474"/>
              <a:gd name="connsiteX2" fmla="*/ 522733 w 1158343"/>
              <a:gd name="connsiteY2" fmla="*/ 175066 h 221474"/>
              <a:gd name="connsiteX3" fmla="*/ 772765 w 1158343"/>
              <a:gd name="connsiteY3" fmla="*/ 146491 h 221474"/>
              <a:gd name="connsiteX4" fmla="*/ 987077 w 1158343"/>
              <a:gd name="connsiteY4" fmla="*/ 60766 h 221474"/>
              <a:gd name="connsiteX5" fmla="*/ 1063277 w 1158343"/>
              <a:gd name="connsiteY5" fmla="*/ 10759 h 221474"/>
              <a:gd name="connsiteX6" fmla="*/ 1153765 w 1158343"/>
              <a:gd name="connsiteY6" fmla="*/ 3616 h 221474"/>
              <a:gd name="connsiteX7" fmla="*/ 1139477 w 1158343"/>
              <a:gd name="connsiteY7" fmla="*/ 56003 h 221474"/>
              <a:gd name="connsiteX8" fmla="*/ 1091852 w 1158343"/>
              <a:gd name="connsiteY8" fmla="*/ 113153 h 221474"/>
              <a:gd name="connsiteX9" fmla="*/ 1006127 w 1158343"/>
              <a:gd name="connsiteY9" fmla="*/ 146491 h 221474"/>
              <a:gd name="connsiteX10" fmla="*/ 853727 w 1158343"/>
              <a:gd name="connsiteY10" fmla="*/ 196497 h 221474"/>
              <a:gd name="connsiteX11" fmla="*/ 660847 w 1158343"/>
              <a:gd name="connsiteY11" fmla="*/ 217928 h 221474"/>
              <a:gd name="connsiteX12" fmla="*/ 520352 w 1158343"/>
              <a:gd name="connsiteY12" fmla="*/ 220309 h 221474"/>
              <a:gd name="connsiteX13" fmla="*/ 317946 w 1158343"/>
              <a:gd name="connsiteY13" fmla="*/ 206021 h 221474"/>
              <a:gd name="connsiteX14" fmla="*/ 165546 w 1158343"/>
              <a:gd name="connsiteY14" fmla="*/ 167922 h 221474"/>
              <a:gd name="connsiteX15" fmla="*/ 10764 w 1158343"/>
              <a:gd name="connsiteY15" fmla="*/ 110772 h 221474"/>
              <a:gd name="connsiteX16" fmla="*/ 22671 w 1158343"/>
              <a:gd name="connsiteY16" fmla="*/ 84578 h 221474"/>
              <a:gd name="connsiteX17" fmla="*/ 94108 w 1158343"/>
              <a:gd name="connsiteY17" fmla="*/ 98866 h 221474"/>
              <a:gd name="connsiteX18" fmla="*/ 177452 w 1158343"/>
              <a:gd name="connsiteY18" fmla="*/ 125060 h 221474"/>
              <a:gd name="connsiteX0" fmla="*/ 177452 w 1158343"/>
              <a:gd name="connsiteY0" fmla="*/ 125060 h 221704"/>
              <a:gd name="connsiteX1" fmla="*/ 329852 w 1158343"/>
              <a:gd name="connsiteY1" fmla="*/ 167922 h 221704"/>
              <a:gd name="connsiteX2" fmla="*/ 522733 w 1158343"/>
              <a:gd name="connsiteY2" fmla="*/ 175066 h 221704"/>
              <a:gd name="connsiteX3" fmla="*/ 772765 w 1158343"/>
              <a:gd name="connsiteY3" fmla="*/ 146491 h 221704"/>
              <a:gd name="connsiteX4" fmla="*/ 987077 w 1158343"/>
              <a:gd name="connsiteY4" fmla="*/ 60766 h 221704"/>
              <a:gd name="connsiteX5" fmla="*/ 1063277 w 1158343"/>
              <a:gd name="connsiteY5" fmla="*/ 10759 h 221704"/>
              <a:gd name="connsiteX6" fmla="*/ 1153765 w 1158343"/>
              <a:gd name="connsiteY6" fmla="*/ 3616 h 221704"/>
              <a:gd name="connsiteX7" fmla="*/ 1139477 w 1158343"/>
              <a:gd name="connsiteY7" fmla="*/ 56003 h 221704"/>
              <a:gd name="connsiteX8" fmla="*/ 1091852 w 1158343"/>
              <a:gd name="connsiteY8" fmla="*/ 113153 h 221704"/>
              <a:gd name="connsiteX9" fmla="*/ 1006127 w 1158343"/>
              <a:gd name="connsiteY9" fmla="*/ 146491 h 221704"/>
              <a:gd name="connsiteX10" fmla="*/ 851346 w 1158343"/>
              <a:gd name="connsiteY10" fmla="*/ 191735 h 221704"/>
              <a:gd name="connsiteX11" fmla="*/ 660847 w 1158343"/>
              <a:gd name="connsiteY11" fmla="*/ 217928 h 221704"/>
              <a:gd name="connsiteX12" fmla="*/ 520352 w 1158343"/>
              <a:gd name="connsiteY12" fmla="*/ 220309 h 221704"/>
              <a:gd name="connsiteX13" fmla="*/ 317946 w 1158343"/>
              <a:gd name="connsiteY13" fmla="*/ 206021 h 221704"/>
              <a:gd name="connsiteX14" fmla="*/ 165546 w 1158343"/>
              <a:gd name="connsiteY14" fmla="*/ 167922 h 221704"/>
              <a:gd name="connsiteX15" fmla="*/ 10764 w 1158343"/>
              <a:gd name="connsiteY15" fmla="*/ 110772 h 221704"/>
              <a:gd name="connsiteX16" fmla="*/ 22671 w 1158343"/>
              <a:gd name="connsiteY16" fmla="*/ 84578 h 221704"/>
              <a:gd name="connsiteX17" fmla="*/ 94108 w 1158343"/>
              <a:gd name="connsiteY17" fmla="*/ 98866 h 221704"/>
              <a:gd name="connsiteX18" fmla="*/ 177452 w 1158343"/>
              <a:gd name="connsiteY18" fmla="*/ 125060 h 221704"/>
              <a:gd name="connsiteX0" fmla="*/ 177452 w 1157770"/>
              <a:gd name="connsiteY0" fmla="*/ 125060 h 221704"/>
              <a:gd name="connsiteX1" fmla="*/ 329852 w 1157770"/>
              <a:gd name="connsiteY1" fmla="*/ 167922 h 221704"/>
              <a:gd name="connsiteX2" fmla="*/ 522733 w 1157770"/>
              <a:gd name="connsiteY2" fmla="*/ 175066 h 221704"/>
              <a:gd name="connsiteX3" fmla="*/ 772765 w 1157770"/>
              <a:gd name="connsiteY3" fmla="*/ 146491 h 221704"/>
              <a:gd name="connsiteX4" fmla="*/ 987077 w 1157770"/>
              <a:gd name="connsiteY4" fmla="*/ 60766 h 221704"/>
              <a:gd name="connsiteX5" fmla="*/ 1063277 w 1157770"/>
              <a:gd name="connsiteY5" fmla="*/ 10759 h 221704"/>
              <a:gd name="connsiteX6" fmla="*/ 1153765 w 1157770"/>
              <a:gd name="connsiteY6" fmla="*/ 3616 h 221704"/>
              <a:gd name="connsiteX7" fmla="*/ 1139477 w 1157770"/>
              <a:gd name="connsiteY7" fmla="*/ 56003 h 221704"/>
              <a:gd name="connsiteX8" fmla="*/ 1118045 w 1157770"/>
              <a:gd name="connsiteY8" fmla="*/ 103628 h 221704"/>
              <a:gd name="connsiteX9" fmla="*/ 1006127 w 1157770"/>
              <a:gd name="connsiteY9" fmla="*/ 146491 h 221704"/>
              <a:gd name="connsiteX10" fmla="*/ 851346 w 1157770"/>
              <a:gd name="connsiteY10" fmla="*/ 191735 h 221704"/>
              <a:gd name="connsiteX11" fmla="*/ 660847 w 1157770"/>
              <a:gd name="connsiteY11" fmla="*/ 217928 h 221704"/>
              <a:gd name="connsiteX12" fmla="*/ 520352 w 1157770"/>
              <a:gd name="connsiteY12" fmla="*/ 220309 h 221704"/>
              <a:gd name="connsiteX13" fmla="*/ 317946 w 1157770"/>
              <a:gd name="connsiteY13" fmla="*/ 206021 h 221704"/>
              <a:gd name="connsiteX14" fmla="*/ 165546 w 1157770"/>
              <a:gd name="connsiteY14" fmla="*/ 167922 h 221704"/>
              <a:gd name="connsiteX15" fmla="*/ 10764 w 1157770"/>
              <a:gd name="connsiteY15" fmla="*/ 110772 h 221704"/>
              <a:gd name="connsiteX16" fmla="*/ 22671 w 1157770"/>
              <a:gd name="connsiteY16" fmla="*/ 84578 h 221704"/>
              <a:gd name="connsiteX17" fmla="*/ 94108 w 1157770"/>
              <a:gd name="connsiteY17" fmla="*/ 98866 h 221704"/>
              <a:gd name="connsiteX18" fmla="*/ 177452 w 1157770"/>
              <a:gd name="connsiteY18" fmla="*/ 125060 h 221704"/>
              <a:gd name="connsiteX0" fmla="*/ 177452 w 1161994"/>
              <a:gd name="connsiteY0" fmla="*/ 124708 h 221352"/>
              <a:gd name="connsiteX1" fmla="*/ 329852 w 1161994"/>
              <a:gd name="connsiteY1" fmla="*/ 167570 h 221352"/>
              <a:gd name="connsiteX2" fmla="*/ 522733 w 1161994"/>
              <a:gd name="connsiteY2" fmla="*/ 174714 h 221352"/>
              <a:gd name="connsiteX3" fmla="*/ 772765 w 1161994"/>
              <a:gd name="connsiteY3" fmla="*/ 146139 h 221352"/>
              <a:gd name="connsiteX4" fmla="*/ 987077 w 1161994"/>
              <a:gd name="connsiteY4" fmla="*/ 60414 h 221352"/>
              <a:gd name="connsiteX5" fmla="*/ 1063277 w 1161994"/>
              <a:gd name="connsiteY5" fmla="*/ 10407 h 221352"/>
              <a:gd name="connsiteX6" fmla="*/ 1153765 w 1161994"/>
              <a:gd name="connsiteY6" fmla="*/ 3264 h 221352"/>
              <a:gd name="connsiteX7" fmla="*/ 1153765 w 1161994"/>
              <a:gd name="connsiteY7" fmla="*/ 50888 h 221352"/>
              <a:gd name="connsiteX8" fmla="*/ 1118045 w 1161994"/>
              <a:gd name="connsiteY8" fmla="*/ 103276 h 221352"/>
              <a:gd name="connsiteX9" fmla="*/ 1006127 w 1161994"/>
              <a:gd name="connsiteY9" fmla="*/ 146139 h 221352"/>
              <a:gd name="connsiteX10" fmla="*/ 851346 w 1161994"/>
              <a:gd name="connsiteY10" fmla="*/ 191383 h 221352"/>
              <a:gd name="connsiteX11" fmla="*/ 660847 w 1161994"/>
              <a:gd name="connsiteY11" fmla="*/ 217576 h 221352"/>
              <a:gd name="connsiteX12" fmla="*/ 520352 w 1161994"/>
              <a:gd name="connsiteY12" fmla="*/ 219957 h 221352"/>
              <a:gd name="connsiteX13" fmla="*/ 317946 w 1161994"/>
              <a:gd name="connsiteY13" fmla="*/ 205669 h 221352"/>
              <a:gd name="connsiteX14" fmla="*/ 165546 w 1161994"/>
              <a:gd name="connsiteY14" fmla="*/ 167570 h 221352"/>
              <a:gd name="connsiteX15" fmla="*/ 10764 w 1161994"/>
              <a:gd name="connsiteY15" fmla="*/ 110420 h 221352"/>
              <a:gd name="connsiteX16" fmla="*/ 22671 w 1161994"/>
              <a:gd name="connsiteY16" fmla="*/ 84226 h 221352"/>
              <a:gd name="connsiteX17" fmla="*/ 94108 w 1161994"/>
              <a:gd name="connsiteY17" fmla="*/ 98514 h 221352"/>
              <a:gd name="connsiteX18" fmla="*/ 177452 w 1161994"/>
              <a:gd name="connsiteY18" fmla="*/ 124708 h 221352"/>
              <a:gd name="connsiteX0" fmla="*/ 177452 w 1161994"/>
              <a:gd name="connsiteY0" fmla="*/ 124985 h 221629"/>
              <a:gd name="connsiteX1" fmla="*/ 329852 w 1161994"/>
              <a:gd name="connsiteY1" fmla="*/ 167847 h 221629"/>
              <a:gd name="connsiteX2" fmla="*/ 522733 w 1161994"/>
              <a:gd name="connsiteY2" fmla="*/ 174991 h 221629"/>
              <a:gd name="connsiteX3" fmla="*/ 772765 w 1161994"/>
              <a:gd name="connsiteY3" fmla="*/ 146416 h 221629"/>
              <a:gd name="connsiteX4" fmla="*/ 982314 w 1161994"/>
              <a:gd name="connsiteY4" fmla="*/ 67834 h 221629"/>
              <a:gd name="connsiteX5" fmla="*/ 1063277 w 1161994"/>
              <a:gd name="connsiteY5" fmla="*/ 10684 h 221629"/>
              <a:gd name="connsiteX6" fmla="*/ 1153765 w 1161994"/>
              <a:gd name="connsiteY6" fmla="*/ 3541 h 221629"/>
              <a:gd name="connsiteX7" fmla="*/ 1153765 w 1161994"/>
              <a:gd name="connsiteY7" fmla="*/ 51165 h 221629"/>
              <a:gd name="connsiteX8" fmla="*/ 1118045 w 1161994"/>
              <a:gd name="connsiteY8" fmla="*/ 103553 h 221629"/>
              <a:gd name="connsiteX9" fmla="*/ 1006127 w 1161994"/>
              <a:gd name="connsiteY9" fmla="*/ 146416 h 221629"/>
              <a:gd name="connsiteX10" fmla="*/ 851346 w 1161994"/>
              <a:gd name="connsiteY10" fmla="*/ 191660 h 221629"/>
              <a:gd name="connsiteX11" fmla="*/ 660847 w 1161994"/>
              <a:gd name="connsiteY11" fmla="*/ 217853 h 221629"/>
              <a:gd name="connsiteX12" fmla="*/ 520352 w 1161994"/>
              <a:gd name="connsiteY12" fmla="*/ 220234 h 221629"/>
              <a:gd name="connsiteX13" fmla="*/ 317946 w 1161994"/>
              <a:gd name="connsiteY13" fmla="*/ 205946 h 221629"/>
              <a:gd name="connsiteX14" fmla="*/ 165546 w 1161994"/>
              <a:gd name="connsiteY14" fmla="*/ 167847 h 221629"/>
              <a:gd name="connsiteX15" fmla="*/ 10764 w 1161994"/>
              <a:gd name="connsiteY15" fmla="*/ 110697 h 221629"/>
              <a:gd name="connsiteX16" fmla="*/ 22671 w 1161994"/>
              <a:gd name="connsiteY16" fmla="*/ 84503 h 221629"/>
              <a:gd name="connsiteX17" fmla="*/ 94108 w 1161994"/>
              <a:gd name="connsiteY17" fmla="*/ 98791 h 221629"/>
              <a:gd name="connsiteX18" fmla="*/ 177452 w 1161994"/>
              <a:gd name="connsiteY18" fmla="*/ 124985 h 221629"/>
              <a:gd name="connsiteX0" fmla="*/ 177452 w 1160806"/>
              <a:gd name="connsiteY0" fmla="*/ 128477 h 225121"/>
              <a:gd name="connsiteX1" fmla="*/ 329852 w 1160806"/>
              <a:gd name="connsiteY1" fmla="*/ 171339 h 225121"/>
              <a:gd name="connsiteX2" fmla="*/ 522733 w 1160806"/>
              <a:gd name="connsiteY2" fmla="*/ 178483 h 225121"/>
              <a:gd name="connsiteX3" fmla="*/ 772765 w 1160806"/>
              <a:gd name="connsiteY3" fmla="*/ 149908 h 225121"/>
              <a:gd name="connsiteX4" fmla="*/ 982314 w 1160806"/>
              <a:gd name="connsiteY4" fmla="*/ 71326 h 225121"/>
              <a:gd name="connsiteX5" fmla="*/ 1079946 w 1160806"/>
              <a:gd name="connsiteY5" fmla="*/ 7033 h 225121"/>
              <a:gd name="connsiteX6" fmla="*/ 1153765 w 1160806"/>
              <a:gd name="connsiteY6" fmla="*/ 7033 h 225121"/>
              <a:gd name="connsiteX7" fmla="*/ 1153765 w 1160806"/>
              <a:gd name="connsiteY7" fmla="*/ 54657 h 225121"/>
              <a:gd name="connsiteX8" fmla="*/ 1118045 w 1160806"/>
              <a:gd name="connsiteY8" fmla="*/ 107045 h 225121"/>
              <a:gd name="connsiteX9" fmla="*/ 1006127 w 1160806"/>
              <a:gd name="connsiteY9" fmla="*/ 149908 h 225121"/>
              <a:gd name="connsiteX10" fmla="*/ 851346 w 1160806"/>
              <a:gd name="connsiteY10" fmla="*/ 195152 h 225121"/>
              <a:gd name="connsiteX11" fmla="*/ 660847 w 1160806"/>
              <a:gd name="connsiteY11" fmla="*/ 221345 h 225121"/>
              <a:gd name="connsiteX12" fmla="*/ 520352 w 1160806"/>
              <a:gd name="connsiteY12" fmla="*/ 223726 h 225121"/>
              <a:gd name="connsiteX13" fmla="*/ 317946 w 1160806"/>
              <a:gd name="connsiteY13" fmla="*/ 209438 h 225121"/>
              <a:gd name="connsiteX14" fmla="*/ 165546 w 1160806"/>
              <a:gd name="connsiteY14" fmla="*/ 171339 h 225121"/>
              <a:gd name="connsiteX15" fmla="*/ 10764 w 1160806"/>
              <a:gd name="connsiteY15" fmla="*/ 114189 h 225121"/>
              <a:gd name="connsiteX16" fmla="*/ 22671 w 1160806"/>
              <a:gd name="connsiteY16" fmla="*/ 87995 h 225121"/>
              <a:gd name="connsiteX17" fmla="*/ 94108 w 1160806"/>
              <a:gd name="connsiteY17" fmla="*/ 102283 h 225121"/>
              <a:gd name="connsiteX18" fmla="*/ 177452 w 1160806"/>
              <a:gd name="connsiteY18" fmla="*/ 128477 h 225121"/>
              <a:gd name="connsiteX0" fmla="*/ 177452 w 1161314"/>
              <a:gd name="connsiteY0" fmla="*/ 131713 h 228357"/>
              <a:gd name="connsiteX1" fmla="*/ 329852 w 1161314"/>
              <a:gd name="connsiteY1" fmla="*/ 174575 h 228357"/>
              <a:gd name="connsiteX2" fmla="*/ 522733 w 1161314"/>
              <a:gd name="connsiteY2" fmla="*/ 181719 h 228357"/>
              <a:gd name="connsiteX3" fmla="*/ 772765 w 1161314"/>
              <a:gd name="connsiteY3" fmla="*/ 153144 h 228357"/>
              <a:gd name="connsiteX4" fmla="*/ 982314 w 1161314"/>
              <a:gd name="connsiteY4" fmla="*/ 74562 h 228357"/>
              <a:gd name="connsiteX5" fmla="*/ 1072803 w 1161314"/>
              <a:gd name="connsiteY5" fmla="*/ 5506 h 228357"/>
              <a:gd name="connsiteX6" fmla="*/ 1153765 w 1161314"/>
              <a:gd name="connsiteY6" fmla="*/ 10269 h 228357"/>
              <a:gd name="connsiteX7" fmla="*/ 1153765 w 1161314"/>
              <a:gd name="connsiteY7" fmla="*/ 57893 h 228357"/>
              <a:gd name="connsiteX8" fmla="*/ 1118045 w 1161314"/>
              <a:gd name="connsiteY8" fmla="*/ 110281 h 228357"/>
              <a:gd name="connsiteX9" fmla="*/ 1006127 w 1161314"/>
              <a:gd name="connsiteY9" fmla="*/ 153144 h 228357"/>
              <a:gd name="connsiteX10" fmla="*/ 851346 w 1161314"/>
              <a:gd name="connsiteY10" fmla="*/ 198388 h 228357"/>
              <a:gd name="connsiteX11" fmla="*/ 660847 w 1161314"/>
              <a:gd name="connsiteY11" fmla="*/ 224581 h 228357"/>
              <a:gd name="connsiteX12" fmla="*/ 520352 w 1161314"/>
              <a:gd name="connsiteY12" fmla="*/ 226962 h 228357"/>
              <a:gd name="connsiteX13" fmla="*/ 317946 w 1161314"/>
              <a:gd name="connsiteY13" fmla="*/ 212674 h 228357"/>
              <a:gd name="connsiteX14" fmla="*/ 165546 w 1161314"/>
              <a:gd name="connsiteY14" fmla="*/ 174575 h 228357"/>
              <a:gd name="connsiteX15" fmla="*/ 10764 w 1161314"/>
              <a:gd name="connsiteY15" fmla="*/ 117425 h 228357"/>
              <a:gd name="connsiteX16" fmla="*/ 22671 w 1161314"/>
              <a:gd name="connsiteY16" fmla="*/ 91231 h 228357"/>
              <a:gd name="connsiteX17" fmla="*/ 94108 w 1161314"/>
              <a:gd name="connsiteY17" fmla="*/ 105519 h 228357"/>
              <a:gd name="connsiteX18" fmla="*/ 177452 w 1161314"/>
              <a:gd name="connsiteY18" fmla="*/ 131713 h 228357"/>
              <a:gd name="connsiteX0" fmla="*/ 177452 w 1161314"/>
              <a:gd name="connsiteY0" fmla="*/ 131713 h 228357"/>
              <a:gd name="connsiteX1" fmla="*/ 329852 w 1161314"/>
              <a:gd name="connsiteY1" fmla="*/ 174575 h 228357"/>
              <a:gd name="connsiteX2" fmla="*/ 522733 w 1161314"/>
              <a:gd name="connsiteY2" fmla="*/ 181719 h 228357"/>
              <a:gd name="connsiteX3" fmla="*/ 772765 w 1161314"/>
              <a:gd name="connsiteY3" fmla="*/ 153144 h 228357"/>
              <a:gd name="connsiteX4" fmla="*/ 972789 w 1161314"/>
              <a:gd name="connsiteY4" fmla="*/ 74562 h 228357"/>
              <a:gd name="connsiteX5" fmla="*/ 1072803 w 1161314"/>
              <a:gd name="connsiteY5" fmla="*/ 5506 h 228357"/>
              <a:gd name="connsiteX6" fmla="*/ 1153765 w 1161314"/>
              <a:gd name="connsiteY6" fmla="*/ 10269 h 228357"/>
              <a:gd name="connsiteX7" fmla="*/ 1153765 w 1161314"/>
              <a:gd name="connsiteY7" fmla="*/ 57893 h 228357"/>
              <a:gd name="connsiteX8" fmla="*/ 1118045 w 1161314"/>
              <a:gd name="connsiteY8" fmla="*/ 110281 h 228357"/>
              <a:gd name="connsiteX9" fmla="*/ 1006127 w 1161314"/>
              <a:gd name="connsiteY9" fmla="*/ 153144 h 228357"/>
              <a:gd name="connsiteX10" fmla="*/ 851346 w 1161314"/>
              <a:gd name="connsiteY10" fmla="*/ 198388 h 228357"/>
              <a:gd name="connsiteX11" fmla="*/ 660847 w 1161314"/>
              <a:gd name="connsiteY11" fmla="*/ 224581 h 228357"/>
              <a:gd name="connsiteX12" fmla="*/ 520352 w 1161314"/>
              <a:gd name="connsiteY12" fmla="*/ 226962 h 228357"/>
              <a:gd name="connsiteX13" fmla="*/ 317946 w 1161314"/>
              <a:gd name="connsiteY13" fmla="*/ 212674 h 228357"/>
              <a:gd name="connsiteX14" fmla="*/ 165546 w 1161314"/>
              <a:gd name="connsiteY14" fmla="*/ 174575 h 228357"/>
              <a:gd name="connsiteX15" fmla="*/ 10764 w 1161314"/>
              <a:gd name="connsiteY15" fmla="*/ 117425 h 228357"/>
              <a:gd name="connsiteX16" fmla="*/ 22671 w 1161314"/>
              <a:gd name="connsiteY16" fmla="*/ 91231 h 228357"/>
              <a:gd name="connsiteX17" fmla="*/ 94108 w 1161314"/>
              <a:gd name="connsiteY17" fmla="*/ 105519 h 228357"/>
              <a:gd name="connsiteX18" fmla="*/ 177452 w 1161314"/>
              <a:gd name="connsiteY18" fmla="*/ 131713 h 228357"/>
              <a:gd name="connsiteX0" fmla="*/ 177452 w 1161314"/>
              <a:gd name="connsiteY0" fmla="*/ 131713 h 228357"/>
              <a:gd name="connsiteX1" fmla="*/ 329852 w 1161314"/>
              <a:gd name="connsiteY1" fmla="*/ 174575 h 228357"/>
              <a:gd name="connsiteX2" fmla="*/ 522733 w 1161314"/>
              <a:gd name="connsiteY2" fmla="*/ 181719 h 228357"/>
              <a:gd name="connsiteX3" fmla="*/ 772765 w 1161314"/>
              <a:gd name="connsiteY3" fmla="*/ 153144 h 228357"/>
              <a:gd name="connsiteX4" fmla="*/ 972789 w 1161314"/>
              <a:gd name="connsiteY4" fmla="*/ 74562 h 228357"/>
              <a:gd name="connsiteX5" fmla="*/ 1072803 w 1161314"/>
              <a:gd name="connsiteY5" fmla="*/ 5506 h 228357"/>
              <a:gd name="connsiteX6" fmla="*/ 1153765 w 1161314"/>
              <a:gd name="connsiteY6" fmla="*/ 10269 h 228357"/>
              <a:gd name="connsiteX7" fmla="*/ 1153765 w 1161314"/>
              <a:gd name="connsiteY7" fmla="*/ 57893 h 228357"/>
              <a:gd name="connsiteX8" fmla="*/ 1118045 w 1161314"/>
              <a:gd name="connsiteY8" fmla="*/ 105518 h 228357"/>
              <a:gd name="connsiteX9" fmla="*/ 1006127 w 1161314"/>
              <a:gd name="connsiteY9" fmla="*/ 153144 h 228357"/>
              <a:gd name="connsiteX10" fmla="*/ 851346 w 1161314"/>
              <a:gd name="connsiteY10" fmla="*/ 198388 h 228357"/>
              <a:gd name="connsiteX11" fmla="*/ 660847 w 1161314"/>
              <a:gd name="connsiteY11" fmla="*/ 224581 h 228357"/>
              <a:gd name="connsiteX12" fmla="*/ 520352 w 1161314"/>
              <a:gd name="connsiteY12" fmla="*/ 226962 h 228357"/>
              <a:gd name="connsiteX13" fmla="*/ 317946 w 1161314"/>
              <a:gd name="connsiteY13" fmla="*/ 212674 h 228357"/>
              <a:gd name="connsiteX14" fmla="*/ 165546 w 1161314"/>
              <a:gd name="connsiteY14" fmla="*/ 174575 h 228357"/>
              <a:gd name="connsiteX15" fmla="*/ 10764 w 1161314"/>
              <a:gd name="connsiteY15" fmla="*/ 117425 h 228357"/>
              <a:gd name="connsiteX16" fmla="*/ 22671 w 1161314"/>
              <a:gd name="connsiteY16" fmla="*/ 91231 h 228357"/>
              <a:gd name="connsiteX17" fmla="*/ 94108 w 1161314"/>
              <a:gd name="connsiteY17" fmla="*/ 105519 h 228357"/>
              <a:gd name="connsiteX18" fmla="*/ 177452 w 1161314"/>
              <a:gd name="connsiteY18" fmla="*/ 131713 h 228357"/>
              <a:gd name="connsiteX0" fmla="*/ 177452 w 1161314"/>
              <a:gd name="connsiteY0" fmla="*/ 131713 h 230170"/>
              <a:gd name="connsiteX1" fmla="*/ 329852 w 1161314"/>
              <a:gd name="connsiteY1" fmla="*/ 174575 h 230170"/>
              <a:gd name="connsiteX2" fmla="*/ 522733 w 1161314"/>
              <a:gd name="connsiteY2" fmla="*/ 181719 h 230170"/>
              <a:gd name="connsiteX3" fmla="*/ 772765 w 1161314"/>
              <a:gd name="connsiteY3" fmla="*/ 153144 h 230170"/>
              <a:gd name="connsiteX4" fmla="*/ 972789 w 1161314"/>
              <a:gd name="connsiteY4" fmla="*/ 74562 h 230170"/>
              <a:gd name="connsiteX5" fmla="*/ 1072803 w 1161314"/>
              <a:gd name="connsiteY5" fmla="*/ 5506 h 230170"/>
              <a:gd name="connsiteX6" fmla="*/ 1153765 w 1161314"/>
              <a:gd name="connsiteY6" fmla="*/ 10269 h 230170"/>
              <a:gd name="connsiteX7" fmla="*/ 1153765 w 1161314"/>
              <a:gd name="connsiteY7" fmla="*/ 57893 h 230170"/>
              <a:gd name="connsiteX8" fmla="*/ 1118045 w 1161314"/>
              <a:gd name="connsiteY8" fmla="*/ 105518 h 230170"/>
              <a:gd name="connsiteX9" fmla="*/ 1006127 w 1161314"/>
              <a:gd name="connsiteY9" fmla="*/ 153144 h 230170"/>
              <a:gd name="connsiteX10" fmla="*/ 851346 w 1161314"/>
              <a:gd name="connsiteY10" fmla="*/ 198388 h 230170"/>
              <a:gd name="connsiteX11" fmla="*/ 660847 w 1161314"/>
              <a:gd name="connsiteY11" fmla="*/ 224581 h 230170"/>
              <a:gd name="connsiteX12" fmla="*/ 522734 w 1161314"/>
              <a:gd name="connsiteY12" fmla="*/ 229344 h 230170"/>
              <a:gd name="connsiteX13" fmla="*/ 317946 w 1161314"/>
              <a:gd name="connsiteY13" fmla="*/ 212674 h 230170"/>
              <a:gd name="connsiteX14" fmla="*/ 165546 w 1161314"/>
              <a:gd name="connsiteY14" fmla="*/ 174575 h 230170"/>
              <a:gd name="connsiteX15" fmla="*/ 10764 w 1161314"/>
              <a:gd name="connsiteY15" fmla="*/ 117425 h 230170"/>
              <a:gd name="connsiteX16" fmla="*/ 22671 w 1161314"/>
              <a:gd name="connsiteY16" fmla="*/ 91231 h 230170"/>
              <a:gd name="connsiteX17" fmla="*/ 94108 w 1161314"/>
              <a:gd name="connsiteY17" fmla="*/ 105519 h 230170"/>
              <a:gd name="connsiteX18" fmla="*/ 177452 w 1161314"/>
              <a:gd name="connsiteY18" fmla="*/ 131713 h 230170"/>
              <a:gd name="connsiteX0" fmla="*/ 177452 w 1161314"/>
              <a:gd name="connsiteY0" fmla="*/ 131713 h 230170"/>
              <a:gd name="connsiteX1" fmla="*/ 329852 w 1161314"/>
              <a:gd name="connsiteY1" fmla="*/ 174575 h 230170"/>
              <a:gd name="connsiteX2" fmla="*/ 529876 w 1161314"/>
              <a:gd name="connsiteY2" fmla="*/ 186482 h 230170"/>
              <a:gd name="connsiteX3" fmla="*/ 772765 w 1161314"/>
              <a:gd name="connsiteY3" fmla="*/ 153144 h 230170"/>
              <a:gd name="connsiteX4" fmla="*/ 972789 w 1161314"/>
              <a:gd name="connsiteY4" fmla="*/ 74562 h 230170"/>
              <a:gd name="connsiteX5" fmla="*/ 1072803 w 1161314"/>
              <a:gd name="connsiteY5" fmla="*/ 5506 h 230170"/>
              <a:gd name="connsiteX6" fmla="*/ 1153765 w 1161314"/>
              <a:gd name="connsiteY6" fmla="*/ 10269 h 230170"/>
              <a:gd name="connsiteX7" fmla="*/ 1153765 w 1161314"/>
              <a:gd name="connsiteY7" fmla="*/ 57893 h 230170"/>
              <a:gd name="connsiteX8" fmla="*/ 1118045 w 1161314"/>
              <a:gd name="connsiteY8" fmla="*/ 105518 h 230170"/>
              <a:gd name="connsiteX9" fmla="*/ 1006127 w 1161314"/>
              <a:gd name="connsiteY9" fmla="*/ 153144 h 230170"/>
              <a:gd name="connsiteX10" fmla="*/ 851346 w 1161314"/>
              <a:gd name="connsiteY10" fmla="*/ 198388 h 230170"/>
              <a:gd name="connsiteX11" fmla="*/ 660847 w 1161314"/>
              <a:gd name="connsiteY11" fmla="*/ 224581 h 230170"/>
              <a:gd name="connsiteX12" fmla="*/ 522734 w 1161314"/>
              <a:gd name="connsiteY12" fmla="*/ 229344 h 230170"/>
              <a:gd name="connsiteX13" fmla="*/ 317946 w 1161314"/>
              <a:gd name="connsiteY13" fmla="*/ 212674 h 230170"/>
              <a:gd name="connsiteX14" fmla="*/ 165546 w 1161314"/>
              <a:gd name="connsiteY14" fmla="*/ 174575 h 230170"/>
              <a:gd name="connsiteX15" fmla="*/ 10764 w 1161314"/>
              <a:gd name="connsiteY15" fmla="*/ 117425 h 230170"/>
              <a:gd name="connsiteX16" fmla="*/ 22671 w 1161314"/>
              <a:gd name="connsiteY16" fmla="*/ 91231 h 230170"/>
              <a:gd name="connsiteX17" fmla="*/ 94108 w 1161314"/>
              <a:gd name="connsiteY17" fmla="*/ 105519 h 230170"/>
              <a:gd name="connsiteX18" fmla="*/ 177452 w 1161314"/>
              <a:gd name="connsiteY18" fmla="*/ 131713 h 230170"/>
              <a:gd name="connsiteX0" fmla="*/ 177452 w 1161314"/>
              <a:gd name="connsiteY0" fmla="*/ 136475 h 230170"/>
              <a:gd name="connsiteX1" fmla="*/ 329852 w 1161314"/>
              <a:gd name="connsiteY1" fmla="*/ 174575 h 230170"/>
              <a:gd name="connsiteX2" fmla="*/ 529876 w 1161314"/>
              <a:gd name="connsiteY2" fmla="*/ 186482 h 230170"/>
              <a:gd name="connsiteX3" fmla="*/ 772765 w 1161314"/>
              <a:gd name="connsiteY3" fmla="*/ 153144 h 230170"/>
              <a:gd name="connsiteX4" fmla="*/ 972789 w 1161314"/>
              <a:gd name="connsiteY4" fmla="*/ 74562 h 230170"/>
              <a:gd name="connsiteX5" fmla="*/ 1072803 w 1161314"/>
              <a:gd name="connsiteY5" fmla="*/ 5506 h 230170"/>
              <a:gd name="connsiteX6" fmla="*/ 1153765 w 1161314"/>
              <a:gd name="connsiteY6" fmla="*/ 10269 h 230170"/>
              <a:gd name="connsiteX7" fmla="*/ 1153765 w 1161314"/>
              <a:gd name="connsiteY7" fmla="*/ 57893 h 230170"/>
              <a:gd name="connsiteX8" fmla="*/ 1118045 w 1161314"/>
              <a:gd name="connsiteY8" fmla="*/ 105518 h 230170"/>
              <a:gd name="connsiteX9" fmla="*/ 1006127 w 1161314"/>
              <a:gd name="connsiteY9" fmla="*/ 153144 h 230170"/>
              <a:gd name="connsiteX10" fmla="*/ 851346 w 1161314"/>
              <a:gd name="connsiteY10" fmla="*/ 198388 h 230170"/>
              <a:gd name="connsiteX11" fmla="*/ 660847 w 1161314"/>
              <a:gd name="connsiteY11" fmla="*/ 224581 h 230170"/>
              <a:gd name="connsiteX12" fmla="*/ 522734 w 1161314"/>
              <a:gd name="connsiteY12" fmla="*/ 229344 h 230170"/>
              <a:gd name="connsiteX13" fmla="*/ 317946 w 1161314"/>
              <a:gd name="connsiteY13" fmla="*/ 212674 h 230170"/>
              <a:gd name="connsiteX14" fmla="*/ 165546 w 1161314"/>
              <a:gd name="connsiteY14" fmla="*/ 174575 h 230170"/>
              <a:gd name="connsiteX15" fmla="*/ 10764 w 1161314"/>
              <a:gd name="connsiteY15" fmla="*/ 117425 h 230170"/>
              <a:gd name="connsiteX16" fmla="*/ 22671 w 1161314"/>
              <a:gd name="connsiteY16" fmla="*/ 91231 h 230170"/>
              <a:gd name="connsiteX17" fmla="*/ 94108 w 1161314"/>
              <a:gd name="connsiteY17" fmla="*/ 105519 h 230170"/>
              <a:gd name="connsiteX18" fmla="*/ 177452 w 1161314"/>
              <a:gd name="connsiteY18" fmla="*/ 136475 h 230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161314" h="230170">
                <a:moveTo>
                  <a:pt x="177452" y="136475"/>
                </a:moveTo>
                <a:cubicBezTo>
                  <a:pt x="216743" y="147984"/>
                  <a:pt x="271115" y="166241"/>
                  <a:pt x="329852" y="174575"/>
                </a:cubicBezTo>
                <a:cubicBezTo>
                  <a:pt x="388589" y="182909"/>
                  <a:pt x="456057" y="190054"/>
                  <a:pt x="529876" y="186482"/>
                </a:cubicBezTo>
                <a:cubicBezTo>
                  <a:pt x="603695" y="182910"/>
                  <a:pt x="698946" y="171797"/>
                  <a:pt x="772765" y="153144"/>
                </a:cubicBezTo>
                <a:cubicBezTo>
                  <a:pt x="846584" y="134491"/>
                  <a:pt x="922783" y="99168"/>
                  <a:pt x="972789" y="74562"/>
                </a:cubicBezTo>
                <a:cubicBezTo>
                  <a:pt x="1022795" y="49956"/>
                  <a:pt x="1042640" y="16221"/>
                  <a:pt x="1072803" y="5506"/>
                </a:cubicBezTo>
                <a:cubicBezTo>
                  <a:pt x="1102966" y="-5209"/>
                  <a:pt x="1140271" y="1538"/>
                  <a:pt x="1153765" y="10269"/>
                </a:cubicBezTo>
                <a:cubicBezTo>
                  <a:pt x="1167259" y="19000"/>
                  <a:pt x="1159718" y="42018"/>
                  <a:pt x="1153765" y="57893"/>
                </a:cubicBezTo>
                <a:cubicBezTo>
                  <a:pt x="1147812" y="73768"/>
                  <a:pt x="1142651" y="89643"/>
                  <a:pt x="1118045" y="105518"/>
                </a:cubicBezTo>
                <a:cubicBezTo>
                  <a:pt x="1093439" y="121393"/>
                  <a:pt x="1050577" y="137666"/>
                  <a:pt x="1006127" y="153144"/>
                </a:cubicBezTo>
                <a:cubicBezTo>
                  <a:pt x="961677" y="168622"/>
                  <a:pt x="908893" y="186482"/>
                  <a:pt x="851346" y="198388"/>
                </a:cubicBezTo>
                <a:cubicBezTo>
                  <a:pt x="793799" y="210294"/>
                  <a:pt x="715616" y="219422"/>
                  <a:pt x="660847" y="224581"/>
                </a:cubicBezTo>
                <a:cubicBezTo>
                  <a:pt x="606078" y="229740"/>
                  <a:pt x="579884" y="231328"/>
                  <a:pt x="522734" y="229344"/>
                </a:cubicBezTo>
                <a:cubicBezTo>
                  <a:pt x="465584" y="227360"/>
                  <a:pt x="377477" y="221802"/>
                  <a:pt x="317946" y="212674"/>
                </a:cubicBezTo>
                <a:cubicBezTo>
                  <a:pt x="258415" y="203546"/>
                  <a:pt x="216743" y="190450"/>
                  <a:pt x="165546" y="174575"/>
                </a:cubicBezTo>
                <a:cubicBezTo>
                  <a:pt x="114349" y="158700"/>
                  <a:pt x="34576" y="131316"/>
                  <a:pt x="10764" y="117425"/>
                </a:cubicBezTo>
                <a:cubicBezTo>
                  <a:pt x="-13049" y="103534"/>
                  <a:pt x="7987" y="94406"/>
                  <a:pt x="22671" y="91231"/>
                </a:cubicBezTo>
                <a:cubicBezTo>
                  <a:pt x="37355" y="88056"/>
                  <a:pt x="68311" y="97978"/>
                  <a:pt x="94108" y="105519"/>
                </a:cubicBezTo>
                <a:cubicBezTo>
                  <a:pt x="119905" y="113060"/>
                  <a:pt x="138161" y="124966"/>
                  <a:pt x="177452" y="136475"/>
                </a:cubicBezTo>
                <a:close/>
              </a:path>
            </a:pathLst>
          </a:custGeom>
          <a:solidFill>
            <a:srgbClr val="A6C6EE"/>
          </a:solidFill>
          <a:ln w="3175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2" name="右箭头 191"/>
          <p:cNvSpPr/>
          <p:nvPr/>
        </p:nvSpPr>
        <p:spPr>
          <a:xfrm rot="19500000">
            <a:off x="7395147" y="5506840"/>
            <a:ext cx="324000" cy="216000"/>
          </a:xfrm>
          <a:prstGeom prst="rightArrow">
            <a:avLst>
              <a:gd name="adj1" fmla="val 25876"/>
              <a:gd name="adj2" fmla="val 127589"/>
            </a:avLst>
          </a:prstGeom>
          <a:solidFill>
            <a:srgbClr val="A6C6EE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3" name="任意多边形 192"/>
          <p:cNvSpPr/>
          <p:nvPr/>
        </p:nvSpPr>
        <p:spPr>
          <a:xfrm rot="10454452">
            <a:off x="7825315" y="4506489"/>
            <a:ext cx="283635" cy="666371"/>
          </a:xfrm>
          <a:custGeom>
            <a:avLst/>
            <a:gdLst>
              <a:gd name="connsiteX0" fmla="*/ 134429 w 289988"/>
              <a:gd name="connsiteY0" fmla="*/ 135770 h 614702"/>
              <a:gd name="connsiteX1" fmla="*/ 60610 w 289988"/>
              <a:gd name="connsiteY1" fmla="*/ 269120 h 614702"/>
              <a:gd name="connsiteX2" fmla="*/ 10604 w 289988"/>
              <a:gd name="connsiteY2" fmla="*/ 409614 h 614702"/>
              <a:gd name="connsiteX3" fmla="*/ 1079 w 289988"/>
              <a:gd name="connsiteY3" fmla="*/ 545345 h 614702"/>
              <a:gd name="connsiteX4" fmla="*/ 27273 w 289988"/>
              <a:gd name="connsiteY4" fmla="*/ 607258 h 614702"/>
              <a:gd name="connsiteX5" fmla="*/ 101092 w 289988"/>
              <a:gd name="connsiteY5" fmla="*/ 607258 h 614702"/>
              <a:gd name="connsiteX6" fmla="*/ 120142 w 289988"/>
              <a:gd name="connsiteY6" fmla="*/ 550108 h 614702"/>
              <a:gd name="connsiteX7" fmla="*/ 101092 w 289988"/>
              <a:gd name="connsiteY7" fmla="*/ 471526 h 614702"/>
              <a:gd name="connsiteX8" fmla="*/ 103473 w 289988"/>
              <a:gd name="connsiteY8" fmla="*/ 338176 h 614702"/>
              <a:gd name="connsiteX9" fmla="*/ 160623 w 289988"/>
              <a:gd name="connsiteY9" fmla="*/ 178633 h 614702"/>
              <a:gd name="connsiteX10" fmla="*/ 213010 w 289988"/>
              <a:gd name="connsiteY10" fmla="*/ 88145 h 614702"/>
              <a:gd name="connsiteX11" fmla="*/ 286829 w 289988"/>
              <a:gd name="connsiteY11" fmla="*/ 16708 h 614702"/>
              <a:gd name="connsiteX12" fmla="*/ 272542 w 289988"/>
              <a:gd name="connsiteY12" fmla="*/ 39 h 614702"/>
              <a:gd name="connsiteX13" fmla="*/ 236823 w 289988"/>
              <a:gd name="connsiteY13" fmla="*/ 19089 h 614702"/>
              <a:gd name="connsiteX14" fmla="*/ 193960 w 289988"/>
              <a:gd name="connsiteY14" fmla="*/ 73858 h 614702"/>
              <a:gd name="connsiteX15" fmla="*/ 134429 w 289988"/>
              <a:gd name="connsiteY15" fmla="*/ 135770 h 614702"/>
              <a:gd name="connsiteX0" fmla="*/ 134429 w 289988"/>
              <a:gd name="connsiteY0" fmla="*/ 135770 h 613466"/>
              <a:gd name="connsiteX1" fmla="*/ 60610 w 289988"/>
              <a:gd name="connsiteY1" fmla="*/ 269120 h 613466"/>
              <a:gd name="connsiteX2" fmla="*/ 10604 w 289988"/>
              <a:gd name="connsiteY2" fmla="*/ 409614 h 613466"/>
              <a:gd name="connsiteX3" fmla="*/ 1079 w 289988"/>
              <a:gd name="connsiteY3" fmla="*/ 545345 h 613466"/>
              <a:gd name="connsiteX4" fmla="*/ 27273 w 289988"/>
              <a:gd name="connsiteY4" fmla="*/ 607258 h 613466"/>
              <a:gd name="connsiteX5" fmla="*/ 101092 w 289988"/>
              <a:gd name="connsiteY5" fmla="*/ 607258 h 613466"/>
              <a:gd name="connsiteX6" fmla="*/ 120142 w 289988"/>
              <a:gd name="connsiteY6" fmla="*/ 571539 h 613466"/>
              <a:gd name="connsiteX7" fmla="*/ 101092 w 289988"/>
              <a:gd name="connsiteY7" fmla="*/ 471526 h 613466"/>
              <a:gd name="connsiteX8" fmla="*/ 103473 w 289988"/>
              <a:gd name="connsiteY8" fmla="*/ 338176 h 613466"/>
              <a:gd name="connsiteX9" fmla="*/ 160623 w 289988"/>
              <a:gd name="connsiteY9" fmla="*/ 178633 h 613466"/>
              <a:gd name="connsiteX10" fmla="*/ 213010 w 289988"/>
              <a:gd name="connsiteY10" fmla="*/ 88145 h 613466"/>
              <a:gd name="connsiteX11" fmla="*/ 286829 w 289988"/>
              <a:gd name="connsiteY11" fmla="*/ 16708 h 613466"/>
              <a:gd name="connsiteX12" fmla="*/ 272542 w 289988"/>
              <a:gd name="connsiteY12" fmla="*/ 39 h 613466"/>
              <a:gd name="connsiteX13" fmla="*/ 236823 w 289988"/>
              <a:gd name="connsiteY13" fmla="*/ 19089 h 613466"/>
              <a:gd name="connsiteX14" fmla="*/ 193960 w 289988"/>
              <a:gd name="connsiteY14" fmla="*/ 73858 h 613466"/>
              <a:gd name="connsiteX15" fmla="*/ 134429 w 289988"/>
              <a:gd name="connsiteY15" fmla="*/ 135770 h 613466"/>
              <a:gd name="connsiteX0" fmla="*/ 134429 w 289509"/>
              <a:gd name="connsiteY0" fmla="*/ 135770 h 613466"/>
              <a:gd name="connsiteX1" fmla="*/ 60610 w 289509"/>
              <a:gd name="connsiteY1" fmla="*/ 269120 h 613466"/>
              <a:gd name="connsiteX2" fmla="*/ 10604 w 289509"/>
              <a:gd name="connsiteY2" fmla="*/ 409614 h 613466"/>
              <a:gd name="connsiteX3" fmla="*/ 1079 w 289509"/>
              <a:gd name="connsiteY3" fmla="*/ 545345 h 613466"/>
              <a:gd name="connsiteX4" fmla="*/ 27273 w 289509"/>
              <a:gd name="connsiteY4" fmla="*/ 607258 h 613466"/>
              <a:gd name="connsiteX5" fmla="*/ 101092 w 289509"/>
              <a:gd name="connsiteY5" fmla="*/ 607258 h 613466"/>
              <a:gd name="connsiteX6" fmla="*/ 120142 w 289509"/>
              <a:gd name="connsiteY6" fmla="*/ 571539 h 613466"/>
              <a:gd name="connsiteX7" fmla="*/ 101092 w 289509"/>
              <a:gd name="connsiteY7" fmla="*/ 471526 h 613466"/>
              <a:gd name="connsiteX8" fmla="*/ 103473 w 289509"/>
              <a:gd name="connsiteY8" fmla="*/ 338176 h 613466"/>
              <a:gd name="connsiteX9" fmla="*/ 160623 w 289509"/>
              <a:gd name="connsiteY9" fmla="*/ 178633 h 613466"/>
              <a:gd name="connsiteX10" fmla="*/ 220154 w 289509"/>
              <a:gd name="connsiteY10" fmla="*/ 88145 h 613466"/>
              <a:gd name="connsiteX11" fmla="*/ 286829 w 289509"/>
              <a:gd name="connsiteY11" fmla="*/ 16708 h 613466"/>
              <a:gd name="connsiteX12" fmla="*/ 272542 w 289509"/>
              <a:gd name="connsiteY12" fmla="*/ 39 h 613466"/>
              <a:gd name="connsiteX13" fmla="*/ 236823 w 289509"/>
              <a:gd name="connsiteY13" fmla="*/ 19089 h 613466"/>
              <a:gd name="connsiteX14" fmla="*/ 193960 w 289509"/>
              <a:gd name="connsiteY14" fmla="*/ 73858 h 613466"/>
              <a:gd name="connsiteX15" fmla="*/ 134429 w 289509"/>
              <a:gd name="connsiteY15" fmla="*/ 135770 h 613466"/>
              <a:gd name="connsiteX0" fmla="*/ 134429 w 289466"/>
              <a:gd name="connsiteY0" fmla="*/ 136206 h 613902"/>
              <a:gd name="connsiteX1" fmla="*/ 60610 w 289466"/>
              <a:gd name="connsiteY1" fmla="*/ 269556 h 613902"/>
              <a:gd name="connsiteX2" fmla="*/ 10604 w 289466"/>
              <a:gd name="connsiteY2" fmla="*/ 410050 h 613902"/>
              <a:gd name="connsiteX3" fmla="*/ 1079 w 289466"/>
              <a:gd name="connsiteY3" fmla="*/ 545781 h 613902"/>
              <a:gd name="connsiteX4" fmla="*/ 27273 w 289466"/>
              <a:gd name="connsiteY4" fmla="*/ 607694 h 613902"/>
              <a:gd name="connsiteX5" fmla="*/ 101092 w 289466"/>
              <a:gd name="connsiteY5" fmla="*/ 607694 h 613902"/>
              <a:gd name="connsiteX6" fmla="*/ 120142 w 289466"/>
              <a:gd name="connsiteY6" fmla="*/ 571975 h 613902"/>
              <a:gd name="connsiteX7" fmla="*/ 101092 w 289466"/>
              <a:gd name="connsiteY7" fmla="*/ 471962 h 613902"/>
              <a:gd name="connsiteX8" fmla="*/ 103473 w 289466"/>
              <a:gd name="connsiteY8" fmla="*/ 338612 h 613902"/>
              <a:gd name="connsiteX9" fmla="*/ 160623 w 289466"/>
              <a:gd name="connsiteY9" fmla="*/ 179069 h 613902"/>
              <a:gd name="connsiteX10" fmla="*/ 220154 w 289466"/>
              <a:gd name="connsiteY10" fmla="*/ 88581 h 613902"/>
              <a:gd name="connsiteX11" fmla="*/ 286829 w 289466"/>
              <a:gd name="connsiteY11" fmla="*/ 17144 h 613902"/>
              <a:gd name="connsiteX12" fmla="*/ 272542 w 289466"/>
              <a:gd name="connsiteY12" fmla="*/ 475 h 613902"/>
              <a:gd name="connsiteX13" fmla="*/ 239205 w 289466"/>
              <a:gd name="connsiteY13" fmla="*/ 29050 h 613902"/>
              <a:gd name="connsiteX14" fmla="*/ 193960 w 289466"/>
              <a:gd name="connsiteY14" fmla="*/ 74294 h 613902"/>
              <a:gd name="connsiteX15" fmla="*/ 134429 w 289466"/>
              <a:gd name="connsiteY15" fmla="*/ 136206 h 613902"/>
              <a:gd name="connsiteX0" fmla="*/ 134429 w 289466"/>
              <a:gd name="connsiteY0" fmla="*/ 136206 h 613902"/>
              <a:gd name="connsiteX1" fmla="*/ 60610 w 289466"/>
              <a:gd name="connsiteY1" fmla="*/ 269556 h 613902"/>
              <a:gd name="connsiteX2" fmla="*/ 10604 w 289466"/>
              <a:gd name="connsiteY2" fmla="*/ 410050 h 613902"/>
              <a:gd name="connsiteX3" fmla="*/ 1079 w 289466"/>
              <a:gd name="connsiteY3" fmla="*/ 545781 h 613902"/>
              <a:gd name="connsiteX4" fmla="*/ 27273 w 289466"/>
              <a:gd name="connsiteY4" fmla="*/ 607694 h 613902"/>
              <a:gd name="connsiteX5" fmla="*/ 101092 w 289466"/>
              <a:gd name="connsiteY5" fmla="*/ 607694 h 613902"/>
              <a:gd name="connsiteX6" fmla="*/ 120142 w 289466"/>
              <a:gd name="connsiteY6" fmla="*/ 571975 h 613902"/>
              <a:gd name="connsiteX7" fmla="*/ 101092 w 289466"/>
              <a:gd name="connsiteY7" fmla="*/ 471962 h 613902"/>
              <a:gd name="connsiteX8" fmla="*/ 103473 w 289466"/>
              <a:gd name="connsiteY8" fmla="*/ 338612 h 613902"/>
              <a:gd name="connsiteX9" fmla="*/ 160623 w 289466"/>
              <a:gd name="connsiteY9" fmla="*/ 179069 h 613902"/>
              <a:gd name="connsiteX10" fmla="*/ 220154 w 289466"/>
              <a:gd name="connsiteY10" fmla="*/ 88581 h 613902"/>
              <a:gd name="connsiteX11" fmla="*/ 286829 w 289466"/>
              <a:gd name="connsiteY11" fmla="*/ 17144 h 613902"/>
              <a:gd name="connsiteX12" fmla="*/ 272542 w 289466"/>
              <a:gd name="connsiteY12" fmla="*/ 475 h 613902"/>
              <a:gd name="connsiteX13" fmla="*/ 239205 w 289466"/>
              <a:gd name="connsiteY13" fmla="*/ 29050 h 613902"/>
              <a:gd name="connsiteX14" fmla="*/ 196342 w 289466"/>
              <a:gd name="connsiteY14" fmla="*/ 64769 h 613902"/>
              <a:gd name="connsiteX15" fmla="*/ 134429 w 289466"/>
              <a:gd name="connsiteY15" fmla="*/ 136206 h 613902"/>
              <a:gd name="connsiteX0" fmla="*/ 134429 w 289466"/>
              <a:gd name="connsiteY0" fmla="*/ 135854 h 613550"/>
              <a:gd name="connsiteX1" fmla="*/ 60610 w 289466"/>
              <a:gd name="connsiteY1" fmla="*/ 269204 h 613550"/>
              <a:gd name="connsiteX2" fmla="*/ 10604 w 289466"/>
              <a:gd name="connsiteY2" fmla="*/ 409698 h 613550"/>
              <a:gd name="connsiteX3" fmla="*/ 1079 w 289466"/>
              <a:gd name="connsiteY3" fmla="*/ 545429 h 613550"/>
              <a:gd name="connsiteX4" fmla="*/ 27273 w 289466"/>
              <a:gd name="connsiteY4" fmla="*/ 607342 h 613550"/>
              <a:gd name="connsiteX5" fmla="*/ 101092 w 289466"/>
              <a:gd name="connsiteY5" fmla="*/ 607342 h 613550"/>
              <a:gd name="connsiteX6" fmla="*/ 120142 w 289466"/>
              <a:gd name="connsiteY6" fmla="*/ 571623 h 613550"/>
              <a:gd name="connsiteX7" fmla="*/ 101092 w 289466"/>
              <a:gd name="connsiteY7" fmla="*/ 471610 h 613550"/>
              <a:gd name="connsiteX8" fmla="*/ 103473 w 289466"/>
              <a:gd name="connsiteY8" fmla="*/ 338260 h 613550"/>
              <a:gd name="connsiteX9" fmla="*/ 160623 w 289466"/>
              <a:gd name="connsiteY9" fmla="*/ 178717 h 613550"/>
              <a:gd name="connsiteX10" fmla="*/ 220154 w 289466"/>
              <a:gd name="connsiteY10" fmla="*/ 88229 h 613550"/>
              <a:gd name="connsiteX11" fmla="*/ 286829 w 289466"/>
              <a:gd name="connsiteY11" fmla="*/ 16792 h 613550"/>
              <a:gd name="connsiteX12" fmla="*/ 272542 w 289466"/>
              <a:gd name="connsiteY12" fmla="*/ 123 h 613550"/>
              <a:gd name="connsiteX13" fmla="*/ 239205 w 289466"/>
              <a:gd name="connsiteY13" fmla="*/ 21554 h 613550"/>
              <a:gd name="connsiteX14" fmla="*/ 196342 w 289466"/>
              <a:gd name="connsiteY14" fmla="*/ 64417 h 613550"/>
              <a:gd name="connsiteX15" fmla="*/ 134429 w 289466"/>
              <a:gd name="connsiteY15" fmla="*/ 135854 h 613550"/>
              <a:gd name="connsiteX0" fmla="*/ 132048 w 289466"/>
              <a:gd name="connsiteY0" fmla="*/ 147760 h 613550"/>
              <a:gd name="connsiteX1" fmla="*/ 60610 w 289466"/>
              <a:gd name="connsiteY1" fmla="*/ 269204 h 613550"/>
              <a:gd name="connsiteX2" fmla="*/ 10604 w 289466"/>
              <a:gd name="connsiteY2" fmla="*/ 409698 h 613550"/>
              <a:gd name="connsiteX3" fmla="*/ 1079 w 289466"/>
              <a:gd name="connsiteY3" fmla="*/ 545429 h 613550"/>
              <a:gd name="connsiteX4" fmla="*/ 27273 w 289466"/>
              <a:gd name="connsiteY4" fmla="*/ 607342 h 613550"/>
              <a:gd name="connsiteX5" fmla="*/ 101092 w 289466"/>
              <a:gd name="connsiteY5" fmla="*/ 607342 h 613550"/>
              <a:gd name="connsiteX6" fmla="*/ 120142 w 289466"/>
              <a:gd name="connsiteY6" fmla="*/ 571623 h 613550"/>
              <a:gd name="connsiteX7" fmla="*/ 101092 w 289466"/>
              <a:gd name="connsiteY7" fmla="*/ 471610 h 613550"/>
              <a:gd name="connsiteX8" fmla="*/ 103473 w 289466"/>
              <a:gd name="connsiteY8" fmla="*/ 338260 h 613550"/>
              <a:gd name="connsiteX9" fmla="*/ 160623 w 289466"/>
              <a:gd name="connsiteY9" fmla="*/ 178717 h 613550"/>
              <a:gd name="connsiteX10" fmla="*/ 220154 w 289466"/>
              <a:gd name="connsiteY10" fmla="*/ 88229 h 613550"/>
              <a:gd name="connsiteX11" fmla="*/ 286829 w 289466"/>
              <a:gd name="connsiteY11" fmla="*/ 16792 h 613550"/>
              <a:gd name="connsiteX12" fmla="*/ 272542 w 289466"/>
              <a:gd name="connsiteY12" fmla="*/ 123 h 613550"/>
              <a:gd name="connsiteX13" fmla="*/ 239205 w 289466"/>
              <a:gd name="connsiteY13" fmla="*/ 21554 h 613550"/>
              <a:gd name="connsiteX14" fmla="*/ 196342 w 289466"/>
              <a:gd name="connsiteY14" fmla="*/ 64417 h 613550"/>
              <a:gd name="connsiteX15" fmla="*/ 132048 w 289466"/>
              <a:gd name="connsiteY15" fmla="*/ 147760 h 613550"/>
              <a:gd name="connsiteX0" fmla="*/ 133593 w 291011"/>
              <a:gd name="connsiteY0" fmla="*/ 147760 h 631445"/>
              <a:gd name="connsiteX1" fmla="*/ 62155 w 291011"/>
              <a:gd name="connsiteY1" fmla="*/ 269204 h 631445"/>
              <a:gd name="connsiteX2" fmla="*/ 12149 w 291011"/>
              <a:gd name="connsiteY2" fmla="*/ 409698 h 631445"/>
              <a:gd name="connsiteX3" fmla="*/ 2624 w 291011"/>
              <a:gd name="connsiteY3" fmla="*/ 545429 h 631445"/>
              <a:gd name="connsiteX4" fmla="*/ 50249 w 291011"/>
              <a:gd name="connsiteY4" fmla="*/ 628773 h 631445"/>
              <a:gd name="connsiteX5" fmla="*/ 102637 w 291011"/>
              <a:gd name="connsiteY5" fmla="*/ 607342 h 631445"/>
              <a:gd name="connsiteX6" fmla="*/ 121687 w 291011"/>
              <a:gd name="connsiteY6" fmla="*/ 571623 h 631445"/>
              <a:gd name="connsiteX7" fmla="*/ 102637 w 291011"/>
              <a:gd name="connsiteY7" fmla="*/ 471610 h 631445"/>
              <a:gd name="connsiteX8" fmla="*/ 105018 w 291011"/>
              <a:gd name="connsiteY8" fmla="*/ 338260 h 631445"/>
              <a:gd name="connsiteX9" fmla="*/ 162168 w 291011"/>
              <a:gd name="connsiteY9" fmla="*/ 178717 h 631445"/>
              <a:gd name="connsiteX10" fmla="*/ 221699 w 291011"/>
              <a:gd name="connsiteY10" fmla="*/ 88229 h 631445"/>
              <a:gd name="connsiteX11" fmla="*/ 288374 w 291011"/>
              <a:gd name="connsiteY11" fmla="*/ 16792 h 631445"/>
              <a:gd name="connsiteX12" fmla="*/ 274087 w 291011"/>
              <a:gd name="connsiteY12" fmla="*/ 123 h 631445"/>
              <a:gd name="connsiteX13" fmla="*/ 240750 w 291011"/>
              <a:gd name="connsiteY13" fmla="*/ 21554 h 631445"/>
              <a:gd name="connsiteX14" fmla="*/ 197887 w 291011"/>
              <a:gd name="connsiteY14" fmla="*/ 64417 h 631445"/>
              <a:gd name="connsiteX15" fmla="*/ 133593 w 291011"/>
              <a:gd name="connsiteY15" fmla="*/ 147760 h 631445"/>
              <a:gd name="connsiteX0" fmla="*/ 134812 w 292230"/>
              <a:gd name="connsiteY0" fmla="*/ 147760 h 651883"/>
              <a:gd name="connsiteX1" fmla="*/ 63374 w 292230"/>
              <a:gd name="connsiteY1" fmla="*/ 269204 h 651883"/>
              <a:gd name="connsiteX2" fmla="*/ 13368 w 292230"/>
              <a:gd name="connsiteY2" fmla="*/ 409698 h 651883"/>
              <a:gd name="connsiteX3" fmla="*/ 3843 w 292230"/>
              <a:gd name="connsiteY3" fmla="*/ 545429 h 651883"/>
              <a:gd name="connsiteX4" fmla="*/ 68137 w 292230"/>
              <a:gd name="connsiteY4" fmla="*/ 650204 h 651883"/>
              <a:gd name="connsiteX5" fmla="*/ 103856 w 292230"/>
              <a:gd name="connsiteY5" fmla="*/ 607342 h 651883"/>
              <a:gd name="connsiteX6" fmla="*/ 122906 w 292230"/>
              <a:gd name="connsiteY6" fmla="*/ 571623 h 651883"/>
              <a:gd name="connsiteX7" fmla="*/ 103856 w 292230"/>
              <a:gd name="connsiteY7" fmla="*/ 471610 h 651883"/>
              <a:gd name="connsiteX8" fmla="*/ 106237 w 292230"/>
              <a:gd name="connsiteY8" fmla="*/ 338260 h 651883"/>
              <a:gd name="connsiteX9" fmla="*/ 163387 w 292230"/>
              <a:gd name="connsiteY9" fmla="*/ 178717 h 651883"/>
              <a:gd name="connsiteX10" fmla="*/ 222918 w 292230"/>
              <a:gd name="connsiteY10" fmla="*/ 88229 h 651883"/>
              <a:gd name="connsiteX11" fmla="*/ 289593 w 292230"/>
              <a:gd name="connsiteY11" fmla="*/ 16792 h 651883"/>
              <a:gd name="connsiteX12" fmla="*/ 275306 w 292230"/>
              <a:gd name="connsiteY12" fmla="*/ 123 h 651883"/>
              <a:gd name="connsiteX13" fmla="*/ 241969 w 292230"/>
              <a:gd name="connsiteY13" fmla="*/ 21554 h 651883"/>
              <a:gd name="connsiteX14" fmla="*/ 199106 w 292230"/>
              <a:gd name="connsiteY14" fmla="*/ 64417 h 651883"/>
              <a:gd name="connsiteX15" fmla="*/ 134812 w 292230"/>
              <a:gd name="connsiteY15" fmla="*/ 147760 h 651883"/>
              <a:gd name="connsiteX0" fmla="*/ 131119 w 288537"/>
              <a:gd name="connsiteY0" fmla="*/ 147760 h 651883"/>
              <a:gd name="connsiteX1" fmla="*/ 59681 w 288537"/>
              <a:gd name="connsiteY1" fmla="*/ 269204 h 651883"/>
              <a:gd name="connsiteX2" fmla="*/ 9675 w 288537"/>
              <a:gd name="connsiteY2" fmla="*/ 409698 h 651883"/>
              <a:gd name="connsiteX3" fmla="*/ 4912 w 288537"/>
              <a:gd name="connsiteY3" fmla="*/ 545429 h 651883"/>
              <a:gd name="connsiteX4" fmla="*/ 64444 w 288537"/>
              <a:gd name="connsiteY4" fmla="*/ 650204 h 651883"/>
              <a:gd name="connsiteX5" fmla="*/ 100163 w 288537"/>
              <a:gd name="connsiteY5" fmla="*/ 607342 h 651883"/>
              <a:gd name="connsiteX6" fmla="*/ 119213 w 288537"/>
              <a:gd name="connsiteY6" fmla="*/ 571623 h 651883"/>
              <a:gd name="connsiteX7" fmla="*/ 100163 w 288537"/>
              <a:gd name="connsiteY7" fmla="*/ 471610 h 651883"/>
              <a:gd name="connsiteX8" fmla="*/ 102544 w 288537"/>
              <a:gd name="connsiteY8" fmla="*/ 338260 h 651883"/>
              <a:gd name="connsiteX9" fmla="*/ 159694 w 288537"/>
              <a:gd name="connsiteY9" fmla="*/ 178717 h 651883"/>
              <a:gd name="connsiteX10" fmla="*/ 219225 w 288537"/>
              <a:gd name="connsiteY10" fmla="*/ 88229 h 651883"/>
              <a:gd name="connsiteX11" fmla="*/ 285900 w 288537"/>
              <a:gd name="connsiteY11" fmla="*/ 16792 h 651883"/>
              <a:gd name="connsiteX12" fmla="*/ 271613 w 288537"/>
              <a:gd name="connsiteY12" fmla="*/ 123 h 651883"/>
              <a:gd name="connsiteX13" fmla="*/ 238276 w 288537"/>
              <a:gd name="connsiteY13" fmla="*/ 21554 h 651883"/>
              <a:gd name="connsiteX14" fmla="*/ 195413 w 288537"/>
              <a:gd name="connsiteY14" fmla="*/ 64417 h 651883"/>
              <a:gd name="connsiteX15" fmla="*/ 131119 w 288537"/>
              <a:gd name="connsiteY15" fmla="*/ 147760 h 651883"/>
              <a:gd name="connsiteX0" fmla="*/ 128025 w 285443"/>
              <a:gd name="connsiteY0" fmla="*/ 147760 h 652307"/>
              <a:gd name="connsiteX1" fmla="*/ 56587 w 285443"/>
              <a:gd name="connsiteY1" fmla="*/ 269204 h 652307"/>
              <a:gd name="connsiteX2" fmla="*/ 6581 w 285443"/>
              <a:gd name="connsiteY2" fmla="*/ 409698 h 652307"/>
              <a:gd name="connsiteX3" fmla="*/ 1818 w 285443"/>
              <a:gd name="connsiteY3" fmla="*/ 545429 h 652307"/>
              <a:gd name="connsiteX4" fmla="*/ 18226 w 285443"/>
              <a:gd name="connsiteY4" fmla="*/ 650641 h 652307"/>
              <a:gd name="connsiteX5" fmla="*/ 97069 w 285443"/>
              <a:gd name="connsiteY5" fmla="*/ 607342 h 652307"/>
              <a:gd name="connsiteX6" fmla="*/ 116119 w 285443"/>
              <a:gd name="connsiteY6" fmla="*/ 571623 h 652307"/>
              <a:gd name="connsiteX7" fmla="*/ 97069 w 285443"/>
              <a:gd name="connsiteY7" fmla="*/ 471610 h 652307"/>
              <a:gd name="connsiteX8" fmla="*/ 99450 w 285443"/>
              <a:gd name="connsiteY8" fmla="*/ 338260 h 652307"/>
              <a:gd name="connsiteX9" fmla="*/ 156600 w 285443"/>
              <a:gd name="connsiteY9" fmla="*/ 178717 h 652307"/>
              <a:gd name="connsiteX10" fmla="*/ 216131 w 285443"/>
              <a:gd name="connsiteY10" fmla="*/ 88229 h 652307"/>
              <a:gd name="connsiteX11" fmla="*/ 282806 w 285443"/>
              <a:gd name="connsiteY11" fmla="*/ 16792 h 652307"/>
              <a:gd name="connsiteX12" fmla="*/ 268519 w 285443"/>
              <a:gd name="connsiteY12" fmla="*/ 123 h 652307"/>
              <a:gd name="connsiteX13" fmla="*/ 235182 w 285443"/>
              <a:gd name="connsiteY13" fmla="*/ 21554 h 652307"/>
              <a:gd name="connsiteX14" fmla="*/ 192319 w 285443"/>
              <a:gd name="connsiteY14" fmla="*/ 64417 h 652307"/>
              <a:gd name="connsiteX15" fmla="*/ 128025 w 285443"/>
              <a:gd name="connsiteY15" fmla="*/ 147760 h 652307"/>
              <a:gd name="connsiteX0" fmla="*/ 126217 w 283635"/>
              <a:gd name="connsiteY0" fmla="*/ 147760 h 652307"/>
              <a:gd name="connsiteX1" fmla="*/ 54779 w 283635"/>
              <a:gd name="connsiteY1" fmla="*/ 269204 h 652307"/>
              <a:gd name="connsiteX2" fmla="*/ 14728 w 283635"/>
              <a:gd name="connsiteY2" fmla="*/ 405916 h 652307"/>
              <a:gd name="connsiteX3" fmla="*/ 10 w 283635"/>
              <a:gd name="connsiteY3" fmla="*/ 545429 h 652307"/>
              <a:gd name="connsiteX4" fmla="*/ 16418 w 283635"/>
              <a:gd name="connsiteY4" fmla="*/ 650641 h 652307"/>
              <a:gd name="connsiteX5" fmla="*/ 95261 w 283635"/>
              <a:gd name="connsiteY5" fmla="*/ 607342 h 652307"/>
              <a:gd name="connsiteX6" fmla="*/ 114311 w 283635"/>
              <a:gd name="connsiteY6" fmla="*/ 571623 h 652307"/>
              <a:gd name="connsiteX7" fmla="*/ 95261 w 283635"/>
              <a:gd name="connsiteY7" fmla="*/ 471610 h 652307"/>
              <a:gd name="connsiteX8" fmla="*/ 97642 w 283635"/>
              <a:gd name="connsiteY8" fmla="*/ 338260 h 652307"/>
              <a:gd name="connsiteX9" fmla="*/ 154792 w 283635"/>
              <a:gd name="connsiteY9" fmla="*/ 178717 h 652307"/>
              <a:gd name="connsiteX10" fmla="*/ 214323 w 283635"/>
              <a:gd name="connsiteY10" fmla="*/ 88229 h 652307"/>
              <a:gd name="connsiteX11" fmla="*/ 280998 w 283635"/>
              <a:gd name="connsiteY11" fmla="*/ 16792 h 652307"/>
              <a:gd name="connsiteX12" fmla="*/ 266711 w 283635"/>
              <a:gd name="connsiteY12" fmla="*/ 123 h 652307"/>
              <a:gd name="connsiteX13" fmla="*/ 233374 w 283635"/>
              <a:gd name="connsiteY13" fmla="*/ 21554 h 652307"/>
              <a:gd name="connsiteX14" fmla="*/ 190511 w 283635"/>
              <a:gd name="connsiteY14" fmla="*/ 64417 h 652307"/>
              <a:gd name="connsiteX15" fmla="*/ 126217 w 283635"/>
              <a:gd name="connsiteY15" fmla="*/ 147760 h 652307"/>
              <a:gd name="connsiteX0" fmla="*/ 126217 w 283635"/>
              <a:gd name="connsiteY0" fmla="*/ 147760 h 668327"/>
              <a:gd name="connsiteX1" fmla="*/ 54779 w 283635"/>
              <a:gd name="connsiteY1" fmla="*/ 269204 h 668327"/>
              <a:gd name="connsiteX2" fmla="*/ 14728 w 283635"/>
              <a:gd name="connsiteY2" fmla="*/ 405916 h 668327"/>
              <a:gd name="connsiteX3" fmla="*/ 10 w 283635"/>
              <a:gd name="connsiteY3" fmla="*/ 545429 h 668327"/>
              <a:gd name="connsiteX4" fmla="*/ 16418 w 283635"/>
              <a:gd name="connsiteY4" fmla="*/ 650641 h 668327"/>
              <a:gd name="connsiteX5" fmla="*/ 53988 w 283635"/>
              <a:gd name="connsiteY5" fmla="*/ 660619 h 668327"/>
              <a:gd name="connsiteX6" fmla="*/ 114311 w 283635"/>
              <a:gd name="connsiteY6" fmla="*/ 571623 h 668327"/>
              <a:gd name="connsiteX7" fmla="*/ 95261 w 283635"/>
              <a:gd name="connsiteY7" fmla="*/ 471610 h 668327"/>
              <a:gd name="connsiteX8" fmla="*/ 97642 w 283635"/>
              <a:gd name="connsiteY8" fmla="*/ 338260 h 668327"/>
              <a:gd name="connsiteX9" fmla="*/ 154792 w 283635"/>
              <a:gd name="connsiteY9" fmla="*/ 178717 h 668327"/>
              <a:gd name="connsiteX10" fmla="*/ 214323 w 283635"/>
              <a:gd name="connsiteY10" fmla="*/ 88229 h 668327"/>
              <a:gd name="connsiteX11" fmla="*/ 280998 w 283635"/>
              <a:gd name="connsiteY11" fmla="*/ 16792 h 668327"/>
              <a:gd name="connsiteX12" fmla="*/ 266711 w 283635"/>
              <a:gd name="connsiteY12" fmla="*/ 123 h 668327"/>
              <a:gd name="connsiteX13" fmla="*/ 233374 w 283635"/>
              <a:gd name="connsiteY13" fmla="*/ 21554 h 668327"/>
              <a:gd name="connsiteX14" fmla="*/ 190511 w 283635"/>
              <a:gd name="connsiteY14" fmla="*/ 64417 h 668327"/>
              <a:gd name="connsiteX15" fmla="*/ 126217 w 283635"/>
              <a:gd name="connsiteY15" fmla="*/ 147760 h 668327"/>
              <a:gd name="connsiteX0" fmla="*/ 126217 w 283635"/>
              <a:gd name="connsiteY0" fmla="*/ 147760 h 668209"/>
              <a:gd name="connsiteX1" fmla="*/ 54779 w 283635"/>
              <a:gd name="connsiteY1" fmla="*/ 269204 h 668209"/>
              <a:gd name="connsiteX2" fmla="*/ 14728 w 283635"/>
              <a:gd name="connsiteY2" fmla="*/ 405916 h 668209"/>
              <a:gd name="connsiteX3" fmla="*/ 10 w 283635"/>
              <a:gd name="connsiteY3" fmla="*/ 545429 h 668209"/>
              <a:gd name="connsiteX4" fmla="*/ 16418 w 283635"/>
              <a:gd name="connsiteY4" fmla="*/ 650641 h 668209"/>
              <a:gd name="connsiteX5" fmla="*/ 53988 w 283635"/>
              <a:gd name="connsiteY5" fmla="*/ 660619 h 668209"/>
              <a:gd name="connsiteX6" fmla="*/ 83033 w 283635"/>
              <a:gd name="connsiteY6" fmla="*/ 573256 h 668209"/>
              <a:gd name="connsiteX7" fmla="*/ 95261 w 283635"/>
              <a:gd name="connsiteY7" fmla="*/ 471610 h 668209"/>
              <a:gd name="connsiteX8" fmla="*/ 97642 w 283635"/>
              <a:gd name="connsiteY8" fmla="*/ 338260 h 668209"/>
              <a:gd name="connsiteX9" fmla="*/ 154792 w 283635"/>
              <a:gd name="connsiteY9" fmla="*/ 178717 h 668209"/>
              <a:gd name="connsiteX10" fmla="*/ 214323 w 283635"/>
              <a:gd name="connsiteY10" fmla="*/ 88229 h 668209"/>
              <a:gd name="connsiteX11" fmla="*/ 280998 w 283635"/>
              <a:gd name="connsiteY11" fmla="*/ 16792 h 668209"/>
              <a:gd name="connsiteX12" fmla="*/ 266711 w 283635"/>
              <a:gd name="connsiteY12" fmla="*/ 123 h 668209"/>
              <a:gd name="connsiteX13" fmla="*/ 233374 w 283635"/>
              <a:gd name="connsiteY13" fmla="*/ 21554 h 668209"/>
              <a:gd name="connsiteX14" fmla="*/ 190511 w 283635"/>
              <a:gd name="connsiteY14" fmla="*/ 64417 h 668209"/>
              <a:gd name="connsiteX15" fmla="*/ 126217 w 283635"/>
              <a:gd name="connsiteY15" fmla="*/ 147760 h 668209"/>
              <a:gd name="connsiteX0" fmla="*/ 126217 w 283635"/>
              <a:gd name="connsiteY0" fmla="*/ 147760 h 668209"/>
              <a:gd name="connsiteX1" fmla="*/ 54779 w 283635"/>
              <a:gd name="connsiteY1" fmla="*/ 269204 h 668209"/>
              <a:gd name="connsiteX2" fmla="*/ 14728 w 283635"/>
              <a:gd name="connsiteY2" fmla="*/ 405916 h 668209"/>
              <a:gd name="connsiteX3" fmla="*/ 10 w 283635"/>
              <a:gd name="connsiteY3" fmla="*/ 545429 h 668209"/>
              <a:gd name="connsiteX4" fmla="*/ 16418 w 283635"/>
              <a:gd name="connsiteY4" fmla="*/ 650641 h 668209"/>
              <a:gd name="connsiteX5" fmla="*/ 53988 w 283635"/>
              <a:gd name="connsiteY5" fmla="*/ 660619 h 668209"/>
              <a:gd name="connsiteX6" fmla="*/ 83033 w 283635"/>
              <a:gd name="connsiteY6" fmla="*/ 573256 h 668209"/>
              <a:gd name="connsiteX7" fmla="*/ 76307 w 283635"/>
              <a:gd name="connsiteY7" fmla="*/ 469698 h 668209"/>
              <a:gd name="connsiteX8" fmla="*/ 97642 w 283635"/>
              <a:gd name="connsiteY8" fmla="*/ 338260 h 668209"/>
              <a:gd name="connsiteX9" fmla="*/ 154792 w 283635"/>
              <a:gd name="connsiteY9" fmla="*/ 178717 h 668209"/>
              <a:gd name="connsiteX10" fmla="*/ 214323 w 283635"/>
              <a:gd name="connsiteY10" fmla="*/ 88229 h 668209"/>
              <a:gd name="connsiteX11" fmla="*/ 280998 w 283635"/>
              <a:gd name="connsiteY11" fmla="*/ 16792 h 668209"/>
              <a:gd name="connsiteX12" fmla="*/ 266711 w 283635"/>
              <a:gd name="connsiteY12" fmla="*/ 123 h 668209"/>
              <a:gd name="connsiteX13" fmla="*/ 233374 w 283635"/>
              <a:gd name="connsiteY13" fmla="*/ 21554 h 668209"/>
              <a:gd name="connsiteX14" fmla="*/ 190511 w 283635"/>
              <a:gd name="connsiteY14" fmla="*/ 64417 h 668209"/>
              <a:gd name="connsiteX15" fmla="*/ 126217 w 283635"/>
              <a:gd name="connsiteY15" fmla="*/ 147760 h 668209"/>
              <a:gd name="connsiteX0" fmla="*/ 126217 w 283635"/>
              <a:gd name="connsiteY0" fmla="*/ 147760 h 667695"/>
              <a:gd name="connsiteX1" fmla="*/ 54779 w 283635"/>
              <a:gd name="connsiteY1" fmla="*/ 269204 h 667695"/>
              <a:gd name="connsiteX2" fmla="*/ 14728 w 283635"/>
              <a:gd name="connsiteY2" fmla="*/ 405916 h 667695"/>
              <a:gd name="connsiteX3" fmla="*/ 10 w 283635"/>
              <a:gd name="connsiteY3" fmla="*/ 545429 h 667695"/>
              <a:gd name="connsiteX4" fmla="*/ 16418 w 283635"/>
              <a:gd name="connsiteY4" fmla="*/ 650641 h 667695"/>
              <a:gd name="connsiteX5" fmla="*/ 53988 w 283635"/>
              <a:gd name="connsiteY5" fmla="*/ 660619 h 667695"/>
              <a:gd name="connsiteX6" fmla="*/ 82317 w 283635"/>
              <a:gd name="connsiteY6" fmla="*/ 580364 h 667695"/>
              <a:gd name="connsiteX7" fmla="*/ 76307 w 283635"/>
              <a:gd name="connsiteY7" fmla="*/ 469698 h 667695"/>
              <a:gd name="connsiteX8" fmla="*/ 97642 w 283635"/>
              <a:gd name="connsiteY8" fmla="*/ 338260 h 667695"/>
              <a:gd name="connsiteX9" fmla="*/ 154792 w 283635"/>
              <a:gd name="connsiteY9" fmla="*/ 178717 h 667695"/>
              <a:gd name="connsiteX10" fmla="*/ 214323 w 283635"/>
              <a:gd name="connsiteY10" fmla="*/ 88229 h 667695"/>
              <a:gd name="connsiteX11" fmla="*/ 280998 w 283635"/>
              <a:gd name="connsiteY11" fmla="*/ 16792 h 667695"/>
              <a:gd name="connsiteX12" fmla="*/ 266711 w 283635"/>
              <a:gd name="connsiteY12" fmla="*/ 123 h 667695"/>
              <a:gd name="connsiteX13" fmla="*/ 233374 w 283635"/>
              <a:gd name="connsiteY13" fmla="*/ 21554 h 667695"/>
              <a:gd name="connsiteX14" fmla="*/ 190511 w 283635"/>
              <a:gd name="connsiteY14" fmla="*/ 64417 h 667695"/>
              <a:gd name="connsiteX15" fmla="*/ 126217 w 283635"/>
              <a:gd name="connsiteY15" fmla="*/ 147760 h 667695"/>
              <a:gd name="connsiteX0" fmla="*/ 126217 w 283635"/>
              <a:gd name="connsiteY0" fmla="*/ 147760 h 667695"/>
              <a:gd name="connsiteX1" fmla="*/ 54779 w 283635"/>
              <a:gd name="connsiteY1" fmla="*/ 269204 h 667695"/>
              <a:gd name="connsiteX2" fmla="*/ 14728 w 283635"/>
              <a:gd name="connsiteY2" fmla="*/ 405916 h 667695"/>
              <a:gd name="connsiteX3" fmla="*/ 10 w 283635"/>
              <a:gd name="connsiteY3" fmla="*/ 545429 h 667695"/>
              <a:gd name="connsiteX4" fmla="*/ 16418 w 283635"/>
              <a:gd name="connsiteY4" fmla="*/ 650641 h 667695"/>
              <a:gd name="connsiteX5" fmla="*/ 53988 w 283635"/>
              <a:gd name="connsiteY5" fmla="*/ 660619 h 667695"/>
              <a:gd name="connsiteX6" fmla="*/ 82317 w 283635"/>
              <a:gd name="connsiteY6" fmla="*/ 580364 h 667695"/>
              <a:gd name="connsiteX7" fmla="*/ 76307 w 283635"/>
              <a:gd name="connsiteY7" fmla="*/ 469698 h 667695"/>
              <a:gd name="connsiteX8" fmla="*/ 95750 w 283635"/>
              <a:gd name="connsiteY8" fmla="*/ 333283 h 667695"/>
              <a:gd name="connsiteX9" fmla="*/ 154792 w 283635"/>
              <a:gd name="connsiteY9" fmla="*/ 178717 h 667695"/>
              <a:gd name="connsiteX10" fmla="*/ 214323 w 283635"/>
              <a:gd name="connsiteY10" fmla="*/ 88229 h 667695"/>
              <a:gd name="connsiteX11" fmla="*/ 280998 w 283635"/>
              <a:gd name="connsiteY11" fmla="*/ 16792 h 667695"/>
              <a:gd name="connsiteX12" fmla="*/ 266711 w 283635"/>
              <a:gd name="connsiteY12" fmla="*/ 123 h 667695"/>
              <a:gd name="connsiteX13" fmla="*/ 233374 w 283635"/>
              <a:gd name="connsiteY13" fmla="*/ 21554 h 667695"/>
              <a:gd name="connsiteX14" fmla="*/ 190511 w 283635"/>
              <a:gd name="connsiteY14" fmla="*/ 64417 h 667695"/>
              <a:gd name="connsiteX15" fmla="*/ 126217 w 283635"/>
              <a:gd name="connsiteY15" fmla="*/ 147760 h 667695"/>
              <a:gd name="connsiteX0" fmla="*/ 121953 w 283635"/>
              <a:gd name="connsiteY0" fmla="*/ 142543 h 667695"/>
              <a:gd name="connsiteX1" fmla="*/ 54779 w 283635"/>
              <a:gd name="connsiteY1" fmla="*/ 269204 h 667695"/>
              <a:gd name="connsiteX2" fmla="*/ 14728 w 283635"/>
              <a:gd name="connsiteY2" fmla="*/ 405916 h 667695"/>
              <a:gd name="connsiteX3" fmla="*/ 10 w 283635"/>
              <a:gd name="connsiteY3" fmla="*/ 545429 h 667695"/>
              <a:gd name="connsiteX4" fmla="*/ 16418 w 283635"/>
              <a:gd name="connsiteY4" fmla="*/ 650641 h 667695"/>
              <a:gd name="connsiteX5" fmla="*/ 53988 w 283635"/>
              <a:gd name="connsiteY5" fmla="*/ 660619 h 667695"/>
              <a:gd name="connsiteX6" fmla="*/ 82317 w 283635"/>
              <a:gd name="connsiteY6" fmla="*/ 580364 h 667695"/>
              <a:gd name="connsiteX7" fmla="*/ 76307 w 283635"/>
              <a:gd name="connsiteY7" fmla="*/ 469698 h 667695"/>
              <a:gd name="connsiteX8" fmla="*/ 95750 w 283635"/>
              <a:gd name="connsiteY8" fmla="*/ 333283 h 667695"/>
              <a:gd name="connsiteX9" fmla="*/ 154792 w 283635"/>
              <a:gd name="connsiteY9" fmla="*/ 178717 h 667695"/>
              <a:gd name="connsiteX10" fmla="*/ 214323 w 283635"/>
              <a:gd name="connsiteY10" fmla="*/ 88229 h 667695"/>
              <a:gd name="connsiteX11" fmla="*/ 280998 w 283635"/>
              <a:gd name="connsiteY11" fmla="*/ 16792 h 667695"/>
              <a:gd name="connsiteX12" fmla="*/ 266711 w 283635"/>
              <a:gd name="connsiteY12" fmla="*/ 123 h 667695"/>
              <a:gd name="connsiteX13" fmla="*/ 233374 w 283635"/>
              <a:gd name="connsiteY13" fmla="*/ 21554 h 667695"/>
              <a:gd name="connsiteX14" fmla="*/ 190511 w 283635"/>
              <a:gd name="connsiteY14" fmla="*/ 64417 h 667695"/>
              <a:gd name="connsiteX15" fmla="*/ 121953 w 283635"/>
              <a:gd name="connsiteY15" fmla="*/ 142543 h 667695"/>
              <a:gd name="connsiteX0" fmla="*/ 121953 w 283635"/>
              <a:gd name="connsiteY0" fmla="*/ 142543 h 667695"/>
              <a:gd name="connsiteX1" fmla="*/ 54779 w 283635"/>
              <a:gd name="connsiteY1" fmla="*/ 269204 h 667695"/>
              <a:gd name="connsiteX2" fmla="*/ 14728 w 283635"/>
              <a:gd name="connsiteY2" fmla="*/ 405916 h 667695"/>
              <a:gd name="connsiteX3" fmla="*/ 10 w 283635"/>
              <a:gd name="connsiteY3" fmla="*/ 545429 h 667695"/>
              <a:gd name="connsiteX4" fmla="*/ 16418 w 283635"/>
              <a:gd name="connsiteY4" fmla="*/ 650641 h 667695"/>
              <a:gd name="connsiteX5" fmla="*/ 53988 w 283635"/>
              <a:gd name="connsiteY5" fmla="*/ 660619 h 667695"/>
              <a:gd name="connsiteX6" fmla="*/ 82317 w 283635"/>
              <a:gd name="connsiteY6" fmla="*/ 580364 h 667695"/>
              <a:gd name="connsiteX7" fmla="*/ 76307 w 283635"/>
              <a:gd name="connsiteY7" fmla="*/ 469698 h 667695"/>
              <a:gd name="connsiteX8" fmla="*/ 95750 w 283635"/>
              <a:gd name="connsiteY8" fmla="*/ 333283 h 667695"/>
              <a:gd name="connsiteX9" fmla="*/ 154792 w 283635"/>
              <a:gd name="connsiteY9" fmla="*/ 178717 h 667695"/>
              <a:gd name="connsiteX10" fmla="*/ 214323 w 283635"/>
              <a:gd name="connsiteY10" fmla="*/ 88229 h 667695"/>
              <a:gd name="connsiteX11" fmla="*/ 280998 w 283635"/>
              <a:gd name="connsiteY11" fmla="*/ 16792 h 667695"/>
              <a:gd name="connsiteX12" fmla="*/ 266711 w 283635"/>
              <a:gd name="connsiteY12" fmla="*/ 123 h 667695"/>
              <a:gd name="connsiteX13" fmla="*/ 233374 w 283635"/>
              <a:gd name="connsiteY13" fmla="*/ 21554 h 667695"/>
              <a:gd name="connsiteX14" fmla="*/ 188142 w 283635"/>
              <a:gd name="connsiteY14" fmla="*/ 64179 h 667695"/>
              <a:gd name="connsiteX15" fmla="*/ 121953 w 283635"/>
              <a:gd name="connsiteY15" fmla="*/ 142543 h 667695"/>
              <a:gd name="connsiteX0" fmla="*/ 121953 w 283635"/>
              <a:gd name="connsiteY0" fmla="*/ 142543 h 666371"/>
              <a:gd name="connsiteX1" fmla="*/ 54779 w 283635"/>
              <a:gd name="connsiteY1" fmla="*/ 269204 h 666371"/>
              <a:gd name="connsiteX2" fmla="*/ 14728 w 283635"/>
              <a:gd name="connsiteY2" fmla="*/ 405916 h 666371"/>
              <a:gd name="connsiteX3" fmla="*/ 10 w 283635"/>
              <a:gd name="connsiteY3" fmla="*/ 545429 h 666371"/>
              <a:gd name="connsiteX4" fmla="*/ 16418 w 283635"/>
              <a:gd name="connsiteY4" fmla="*/ 650641 h 666371"/>
              <a:gd name="connsiteX5" fmla="*/ 53988 w 283635"/>
              <a:gd name="connsiteY5" fmla="*/ 660619 h 666371"/>
              <a:gd name="connsiteX6" fmla="*/ 75667 w 283635"/>
              <a:gd name="connsiteY6" fmla="*/ 598840 h 666371"/>
              <a:gd name="connsiteX7" fmla="*/ 76307 w 283635"/>
              <a:gd name="connsiteY7" fmla="*/ 469698 h 666371"/>
              <a:gd name="connsiteX8" fmla="*/ 95750 w 283635"/>
              <a:gd name="connsiteY8" fmla="*/ 333283 h 666371"/>
              <a:gd name="connsiteX9" fmla="*/ 154792 w 283635"/>
              <a:gd name="connsiteY9" fmla="*/ 178717 h 666371"/>
              <a:gd name="connsiteX10" fmla="*/ 214323 w 283635"/>
              <a:gd name="connsiteY10" fmla="*/ 88229 h 666371"/>
              <a:gd name="connsiteX11" fmla="*/ 280998 w 283635"/>
              <a:gd name="connsiteY11" fmla="*/ 16792 h 666371"/>
              <a:gd name="connsiteX12" fmla="*/ 266711 w 283635"/>
              <a:gd name="connsiteY12" fmla="*/ 123 h 666371"/>
              <a:gd name="connsiteX13" fmla="*/ 233374 w 283635"/>
              <a:gd name="connsiteY13" fmla="*/ 21554 h 666371"/>
              <a:gd name="connsiteX14" fmla="*/ 188142 w 283635"/>
              <a:gd name="connsiteY14" fmla="*/ 64179 h 666371"/>
              <a:gd name="connsiteX15" fmla="*/ 121953 w 283635"/>
              <a:gd name="connsiteY15" fmla="*/ 142543 h 666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83635" h="666371">
                <a:moveTo>
                  <a:pt x="121953" y="142543"/>
                </a:moveTo>
                <a:cubicBezTo>
                  <a:pt x="99726" y="176714"/>
                  <a:pt x="72650" y="225309"/>
                  <a:pt x="54779" y="269204"/>
                </a:cubicBezTo>
                <a:cubicBezTo>
                  <a:pt x="36908" y="313099"/>
                  <a:pt x="23856" y="359879"/>
                  <a:pt x="14728" y="405916"/>
                </a:cubicBezTo>
                <a:cubicBezTo>
                  <a:pt x="5600" y="451954"/>
                  <a:pt x="-272" y="504642"/>
                  <a:pt x="10" y="545429"/>
                </a:cubicBezTo>
                <a:cubicBezTo>
                  <a:pt x="292" y="586217"/>
                  <a:pt x="7422" y="631443"/>
                  <a:pt x="16418" y="650641"/>
                </a:cubicBezTo>
                <a:cubicBezTo>
                  <a:pt x="25414" y="669839"/>
                  <a:pt x="44113" y="669252"/>
                  <a:pt x="53988" y="660619"/>
                </a:cubicBezTo>
                <a:cubicBezTo>
                  <a:pt x="63863" y="651986"/>
                  <a:pt x="71947" y="630660"/>
                  <a:pt x="75667" y="598840"/>
                </a:cubicBezTo>
                <a:cubicBezTo>
                  <a:pt x="79387" y="567020"/>
                  <a:pt x="72960" y="513957"/>
                  <a:pt x="76307" y="469698"/>
                </a:cubicBezTo>
                <a:cubicBezTo>
                  <a:pt x="79654" y="425439"/>
                  <a:pt x="82669" y="381780"/>
                  <a:pt x="95750" y="333283"/>
                </a:cubicBezTo>
                <a:cubicBezTo>
                  <a:pt x="108831" y="284786"/>
                  <a:pt x="135030" y="219559"/>
                  <a:pt x="154792" y="178717"/>
                </a:cubicBezTo>
                <a:cubicBezTo>
                  <a:pt x="174554" y="137875"/>
                  <a:pt x="193289" y="115216"/>
                  <a:pt x="214323" y="88229"/>
                </a:cubicBezTo>
                <a:cubicBezTo>
                  <a:pt x="235357" y="61242"/>
                  <a:pt x="272267" y="31476"/>
                  <a:pt x="280998" y="16792"/>
                </a:cubicBezTo>
                <a:cubicBezTo>
                  <a:pt x="289729" y="2108"/>
                  <a:pt x="274648" y="-671"/>
                  <a:pt x="266711" y="123"/>
                </a:cubicBezTo>
                <a:cubicBezTo>
                  <a:pt x="258774" y="917"/>
                  <a:pt x="246471" y="9251"/>
                  <a:pt x="233374" y="21554"/>
                </a:cubicBezTo>
                <a:cubicBezTo>
                  <a:pt x="220277" y="33857"/>
                  <a:pt x="206712" y="44014"/>
                  <a:pt x="188142" y="64179"/>
                </a:cubicBezTo>
                <a:cubicBezTo>
                  <a:pt x="169572" y="84344"/>
                  <a:pt x="144180" y="108372"/>
                  <a:pt x="121953" y="142543"/>
                </a:cubicBezTo>
                <a:close/>
              </a:path>
            </a:pathLst>
          </a:custGeom>
          <a:solidFill>
            <a:srgbClr val="A6C6EE"/>
          </a:solidFill>
          <a:ln w="3175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4" name="右箭头 193"/>
          <p:cNvSpPr/>
          <p:nvPr/>
        </p:nvSpPr>
        <p:spPr>
          <a:xfrm rot="15180000">
            <a:off x="7897414" y="4434582"/>
            <a:ext cx="252000" cy="180000"/>
          </a:xfrm>
          <a:prstGeom prst="rightArrow">
            <a:avLst>
              <a:gd name="adj1" fmla="val 25876"/>
              <a:gd name="adj2" fmla="val 100758"/>
            </a:avLst>
          </a:prstGeom>
          <a:solidFill>
            <a:srgbClr val="A6C6EE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任意多边形 43"/>
          <p:cNvSpPr/>
          <p:nvPr/>
        </p:nvSpPr>
        <p:spPr>
          <a:xfrm>
            <a:off x="7559316" y="2730057"/>
            <a:ext cx="293750" cy="761157"/>
          </a:xfrm>
          <a:custGeom>
            <a:avLst/>
            <a:gdLst>
              <a:gd name="connsiteX0" fmla="*/ 12535 w 290846"/>
              <a:gd name="connsiteY0" fmla="*/ 386831 h 760712"/>
              <a:gd name="connsiteX1" fmla="*/ 50635 w 290846"/>
              <a:gd name="connsiteY1" fmla="*/ 232050 h 760712"/>
              <a:gd name="connsiteX2" fmla="*/ 138742 w 290846"/>
              <a:gd name="connsiteY2" fmla="*/ 65363 h 760712"/>
              <a:gd name="connsiteX3" fmla="*/ 203035 w 290846"/>
              <a:gd name="connsiteY3" fmla="*/ 5831 h 760712"/>
              <a:gd name="connsiteX4" fmla="*/ 281617 w 290846"/>
              <a:gd name="connsiteY4" fmla="*/ 10594 h 760712"/>
              <a:gd name="connsiteX5" fmla="*/ 283998 w 290846"/>
              <a:gd name="connsiteY5" fmla="*/ 79650 h 760712"/>
              <a:gd name="connsiteX6" fmla="*/ 233992 w 290846"/>
              <a:gd name="connsiteY6" fmla="*/ 124894 h 760712"/>
              <a:gd name="connsiteX7" fmla="*/ 160173 w 290846"/>
              <a:gd name="connsiteY7" fmla="*/ 196331 h 760712"/>
              <a:gd name="connsiteX8" fmla="*/ 91117 w 290846"/>
              <a:gd name="connsiteY8" fmla="*/ 308250 h 760712"/>
              <a:gd name="connsiteX9" fmla="*/ 38729 w 290846"/>
              <a:gd name="connsiteY9" fmla="*/ 453506 h 760712"/>
              <a:gd name="connsiteX10" fmla="*/ 19679 w 290846"/>
              <a:gd name="connsiteY10" fmla="*/ 577331 h 760712"/>
              <a:gd name="connsiteX11" fmla="*/ 17298 w 290846"/>
              <a:gd name="connsiteY11" fmla="*/ 682106 h 760712"/>
              <a:gd name="connsiteX12" fmla="*/ 17298 w 290846"/>
              <a:gd name="connsiteY12" fmla="*/ 760688 h 760712"/>
              <a:gd name="connsiteX13" fmla="*/ 3010 w 290846"/>
              <a:gd name="connsiteY13" fmla="*/ 689250 h 760712"/>
              <a:gd name="connsiteX14" fmla="*/ 629 w 290846"/>
              <a:gd name="connsiteY14" fmla="*/ 579713 h 760712"/>
              <a:gd name="connsiteX15" fmla="*/ 629 w 290846"/>
              <a:gd name="connsiteY15" fmla="*/ 470175 h 760712"/>
              <a:gd name="connsiteX16" fmla="*/ 12535 w 290846"/>
              <a:gd name="connsiteY16" fmla="*/ 386831 h 760712"/>
              <a:gd name="connsiteX0" fmla="*/ 12535 w 290846"/>
              <a:gd name="connsiteY0" fmla="*/ 386999 h 760880"/>
              <a:gd name="connsiteX1" fmla="*/ 50635 w 290846"/>
              <a:gd name="connsiteY1" fmla="*/ 232218 h 760880"/>
              <a:gd name="connsiteX2" fmla="*/ 143504 w 290846"/>
              <a:gd name="connsiteY2" fmla="*/ 67912 h 760880"/>
              <a:gd name="connsiteX3" fmla="*/ 203035 w 290846"/>
              <a:gd name="connsiteY3" fmla="*/ 5999 h 760880"/>
              <a:gd name="connsiteX4" fmla="*/ 281617 w 290846"/>
              <a:gd name="connsiteY4" fmla="*/ 10762 h 760880"/>
              <a:gd name="connsiteX5" fmla="*/ 283998 w 290846"/>
              <a:gd name="connsiteY5" fmla="*/ 79818 h 760880"/>
              <a:gd name="connsiteX6" fmla="*/ 233992 w 290846"/>
              <a:gd name="connsiteY6" fmla="*/ 125062 h 760880"/>
              <a:gd name="connsiteX7" fmla="*/ 160173 w 290846"/>
              <a:gd name="connsiteY7" fmla="*/ 196499 h 760880"/>
              <a:gd name="connsiteX8" fmla="*/ 91117 w 290846"/>
              <a:gd name="connsiteY8" fmla="*/ 308418 h 760880"/>
              <a:gd name="connsiteX9" fmla="*/ 38729 w 290846"/>
              <a:gd name="connsiteY9" fmla="*/ 453674 h 760880"/>
              <a:gd name="connsiteX10" fmla="*/ 19679 w 290846"/>
              <a:gd name="connsiteY10" fmla="*/ 577499 h 760880"/>
              <a:gd name="connsiteX11" fmla="*/ 17298 w 290846"/>
              <a:gd name="connsiteY11" fmla="*/ 682274 h 760880"/>
              <a:gd name="connsiteX12" fmla="*/ 17298 w 290846"/>
              <a:gd name="connsiteY12" fmla="*/ 760856 h 760880"/>
              <a:gd name="connsiteX13" fmla="*/ 3010 w 290846"/>
              <a:gd name="connsiteY13" fmla="*/ 689418 h 760880"/>
              <a:gd name="connsiteX14" fmla="*/ 629 w 290846"/>
              <a:gd name="connsiteY14" fmla="*/ 579881 h 760880"/>
              <a:gd name="connsiteX15" fmla="*/ 629 w 290846"/>
              <a:gd name="connsiteY15" fmla="*/ 470343 h 760880"/>
              <a:gd name="connsiteX16" fmla="*/ 12535 w 290846"/>
              <a:gd name="connsiteY16" fmla="*/ 386999 h 760880"/>
              <a:gd name="connsiteX0" fmla="*/ 12535 w 290846"/>
              <a:gd name="connsiteY0" fmla="*/ 386999 h 760880"/>
              <a:gd name="connsiteX1" fmla="*/ 57779 w 290846"/>
              <a:gd name="connsiteY1" fmla="*/ 229837 h 760880"/>
              <a:gd name="connsiteX2" fmla="*/ 143504 w 290846"/>
              <a:gd name="connsiteY2" fmla="*/ 67912 h 760880"/>
              <a:gd name="connsiteX3" fmla="*/ 203035 w 290846"/>
              <a:gd name="connsiteY3" fmla="*/ 5999 h 760880"/>
              <a:gd name="connsiteX4" fmla="*/ 281617 w 290846"/>
              <a:gd name="connsiteY4" fmla="*/ 10762 h 760880"/>
              <a:gd name="connsiteX5" fmla="*/ 283998 w 290846"/>
              <a:gd name="connsiteY5" fmla="*/ 79818 h 760880"/>
              <a:gd name="connsiteX6" fmla="*/ 233992 w 290846"/>
              <a:gd name="connsiteY6" fmla="*/ 125062 h 760880"/>
              <a:gd name="connsiteX7" fmla="*/ 160173 w 290846"/>
              <a:gd name="connsiteY7" fmla="*/ 196499 h 760880"/>
              <a:gd name="connsiteX8" fmla="*/ 91117 w 290846"/>
              <a:gd name="connsiteY8" fmla="*/ 308418 h 760880"/>
              <a:gd name="connsiteX9" fmla="*/ 38729 w 290846"/>
              <a:gd name="connsiteY9" fmla="*/ 453674 h 760880"/>
              <a:gd name="connsiteX10" fmla="*/ 19679 w 290846"/>
              <a:gd name="connsiteY10" fmla="*/ 577499 h 760880"/>
              <a:gd name="connsiteX11" fmla="*/ 17298 w 290846"/>
              <a:gd name="connsiteY11" fmla="*/ 682274 h 760880"/>
              <a:gd name="connsiteX12" fmla="*/ 17298 w 290846"/>
              <a:gd name="connsiteY12" fmla="*/ 760856 h 760880"/>
              <a:gd name="connsiteX13" fmla="*/ 3010 w 290846"/>
              <a:gd name="connsiteY13" fmla="*/ 689418 h 760880"/>
              <a:gd name="connsiteX14" fmla="*/ 629 w 290846"/>
              <a:gd name="connsiteY14" fmla="*/ 579881 h 760880"/>
              <a:gd name="connsiteX15" fmla="*/ 629 w 290846"/>
              <a:gd name="connsiteY15" fmla="*/ 470343 h 760880"/>
              <a:gd name="connsiteX16" fmla="*/ 12535 w 290846"/>
              <a:gd name="connsiteY16" fmla="*/ 386999 h 760880"/>
              <a:gd name="connsiteX0" fmla="*/ 14552 w 292863"/>
              <a:gd name="connsiteY0" fmla="*/ 386999 h 760880"/>
              <a:gd name="connsiteX1" fmla="*/ 59796 w 292863"/>
              <a:gd name="connsiteY1" fmla="*/ 229837 h 760880"/>
              <a:gd name="connsiteX2" fmla="*/ 145521 w 292863"/>
              <a:gd name="connsiteY2" fmla="*/ 67912 h 760880"/>
              <a:gd name="connsiteX3" fmla="*/ 205052 w 292863"/>
              <a:gd name="connsiteY3" fmla="*/ 5999 h 760880"/>
              <a:gd name="connsiteX4" fmla="*/ 283634 w 292863"/>
              <a:gd name="connsiteY4" fmla="*/ 10762 h 760880"/>
              <a:gd name="connsiteX5" fmla="*/ 286015 w 292863"/>
              <a:gd name="connsiteY5" fmla="*/ 79818 h 760880"/>
              <a:gd name="connsiteX6" fmla="*/ 236009 w 292863"/>
              <a:gd name="connsiteY6" fmla="*/ 125062 h 760880"/>
              <a:gd name="connsiteX7" fmla="*/ 162190 w 292863"/>
              <a:gd name="connsiteY7" fmla="*/ 196499 h 760880"/>
              <a:gd name="connsiteX8" fmla="*/ 93134 w 292863"/>
              <a:gd name="connsiteY8" fmla="*/ 308418 h 760880"/>
              <a:gd name="connsiteX9" fmla="*/ 40746 w 292863"/>
              <a:gd name="connsiteY9" fmla="*/ 453674 h 760880"/>
              <a:gd name="connsiteX10" fmla="*/ 21696 w 292863"/>
              <a:gd name="connsiteY10" fmla="*/ 577499 h 760880"/>
              <a:gd name="connsiteX11" fmla="*/ 19315 w 292863"/>
              <a:gd name="connsiteY11" fmla="*/ 682274 h 760880"/>
              <a:gd name="connsiteX12" fmla="*/ 19315 w 292863"/>
              <a:gd name="connsiteY12" fmla="*/ 760856 h 760880"/>
              <a:gd name="connsiteX13" fmla="*/ 5027 w 292863"/>
              <a:gd name="connsiteY13" fmla="*/ 689418 h 760880"/>
              <a:gd name="connsiteX14" fmla="*/ 2646 w 292863"/>
              <a:gd name="connsiteY14" fmla="*/ 579881 h 760880"/>
              <a:gd name="connsiteX15" fmla="*/ 265 w 292863"/>
              <a:gd name="connsiteY15" fmla="*/ 479868 h 760880"/>
              <a:gd name="connsiteX16" fmla="*/ 14552 w 292863"/>
              <a:gd name="connsiteY16" fmla="*/ 386999 h 760880"/>
              <a:gd name="connsiteX0" fmla="*/ 14552 w 292863"/>
              <a:gd name="connsiteY0" fmla="*/ 386999 h 761157"/>
              <a:gd name="connsiteX1" fmla="*/ 59796 w 292863"/>
              <a:gd name="connsiteY1" fmla="*/ 229837 h 761157"/>
              <a:gd name="connsiteX2" fmla="*/ 145521 w 292863"/>
              <a:gd name="connsiteY2" fmla="*/ 67912 h 761157"/>
              <a:gd name="connsiteX3" fmla="*/ 205052 w 292863"/>
              <a:gd name="connsiteY3" fmla="*/ 5999 h 761157"/>
              <a:gd name="connsiteX4" fmla="*/ 283634 w 292863"/>
              <a:gd name="connsiteY4" fmla="*/ 10762 h 761157"/>
              <a:gd name="connsiteX5" fmla="*/ 286015 w 292863"/>
              <a:gd name="connsiteY5" fmla="*/ 79818 h 761157"/>
              <a:gd name="connsiteX6" fmla="*/ 236009 w 292863"/>
              <a:gd name="connsiteY6" fmla="*/ 125062 h 761157"/>
              <a:gd name="connsiteX7" fmla="*/ 162190 w 292863"/>
              <a:gd name="connsiteY7" fmla="*/ 196499 h 761157"/>
              <a:gd name="connsiteX8" fmla="*/ 93134 w 292863"/>
              <a:gd name="connsiteY8" fmla="*/ 308418 h 761157"/>
              <a:gd name="connsiteX9" fmla="*/ 40746 w 292863"/>
              <a:gd name="connsiteY9" fmla="*/ 453674 h 761157"/>
              <a:gd name="connsiteX10" fmla="*/ 21696 w 292863"/>
              <a:gd name="connsiteY10" fmla="*/ 577499 h 761157"/>
              <a:gd name="connsiteX11" fmla="*/ 19315 w 292863"/>
              <a:gd name="connsiteY11" fmla="*/ 682274 h 761157"/>
              <a:gd name="connsiteX12" fmla="*/ 19315 w 292863"/>
              <a:gd name="connsiteY12" fmla="*/ 760856 h 761157"/>
              <a:gd name="connsiteX13" fmla="*/ 5027 w 292863"/>
              <a:gd name="connsiteY13" fmla="*/ 653699 h 761157"/>
              <a:gd name="connsiteX14" fmla="*/ 2646 w 292863"/>
              <a:gd name="connsiteY14" fmla="*/ 579881 h 761157"/>
              <a:gd name="connsiteX15" fmla="*/ 265 w 292863"/>
              <a:gd name="connsiteY15" fmla="*/ 479868 h 761157"/>
              <a:gd name="connsiteX16" fmla="*/ 14552 w 292863"/>
              <a:gd name="connsiteY16" fmla="*/ 386999 h 761157"/>
              <a:gd name="connsiteX0" fmla="*/ 15439 w 293750"/>
              <a:gd name="connsiteY0" fmla="*/ 386999 h 761157"/>
              <a:gd name="connsiteX1" fmla="*/ 60683 w 293750"/>
              <a:gd name="connsiteY1" fmla="*/ 229837 h 761157"/>
              <a:gd name="connsiteX2" fmla="*/ 146408 w 293750"/>
              <a:gd name="connsiteY2" fmla="*/ 67912 h 761157"/>
              <a:gd name="connsiteX3" fmla="*/ 205939 w 293750"/>
              <a:gd name="connsiteY3" fmla="*/ 5999 h 761157"/>
              <a:gd name="connsiteX4" fmla="*/ 284521 w 293750"/>
              <a:gd name="connsiteY4" fmla="*/ 10762 h 761157"/>
              <a:gd name="connsiteX5" fmla="*/ 286902 w 293750"/>
              <a:gd name="connsiteY5" fmla="*/ 79818 h 761157"/>
              <a:gd name="connsiteX6" fmla="*/ 236896 w 293750"/>
              <a:gd name="connsiteY6" fmla="*/ 125062 h 761157"/>
              <a:gd name="connsiteX7" fmla="*/ 163077 w 293750"/>
              <a:gd name="connsiteY7" fmla="*/ 196499 h 761157"/>
              <a:gd name="connsiteX8" fmla="*/ 94021 w 293750"/>
              <a:gd name="connsiteY8" fmla="*/ 308418 h 761157"/>
              <a:gd name="connsiteX9" fmla="*/ 41633 w 293750"/>
              <a:gd name="connsiteY9" fmla="*/ 453674 h 761157"/>
              <a:gd name="connsiteX10" fmla="*/ 22583 w 293750"/>
              <a:gd name="connsiteY10" fmla="*/ 577499 h 761157"/>
              <a:gd name="connsiteX11" fmla="*/ 20202 w 293750"/>
              <a:gd name="connsiteY11" fmla="*/ 682274 h 761157"/>
              <a:gd name="connsiteX12" fmla="*/ 20202 w 293750"/>
              <a:gd name="connsiteY12" fmla="*/ 760856 h 761157"/>
              <a:gd name="connsiteX13" fmla="*/ 5914 w 293750"/>
              <a:gd name="connsiteY13" fmla="*/ 653699 h 761157"/>
              <a:gd name="connsiteX14" fmla="*/ 1152 w 293750"/>
              <a:gd name="connsiteY14" fmla="*/ 575119 h 761157"/>
              <a:gd name="connsiteX15" fmla="*/ 1152 w 293750"/>
              <a:gd name="connsiteY15" fmla="*/ 479868 h 761157"/>
              <a:gd name="connsiteX16" fmla="*/ 15439 w 293750"/>
              <a:gd name="connsiteY16" fmla="*/ 386999 h 761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93750" h="761157">
                <a:moveTo>
                  <a:pt x="15439" y="386999"/>
                </a:moveTo>
                <a:cubicBezTo>
                  <a:pt x="25361" y="345327"/>
                  <a:pt x="38855" y="283018"/>
                  <a:pt x="60683" y="229837"/>
                </a:cubicBezTo>
                <a:cubicBezTo>
                  <a:pt x="82511" y="176656"/>
                  <a:pt x="122199" y="105218"/>
                  <a:pt x="146408" y="67912"/>
                </a:cubicBezTo>
                <a:cubicBezTo>
                  <a:pt x="170617" y="30606"/>
                  <a:pt x="182920" y="15524"/>
                  <a:pt x="205939" y="5999"/>
                </a:cubicBezTo>
                <a:cubicBezTo>
                  <a:pt x="228958" y="-3526"/>
                  <a:pt x="271027" y="-1541"/>
                  <a:pt x="284521" y="10762"/>
                </a:cubicBezTo>
                <a:cubicBezTo>
                  <a:pt x="298015" y="23065"/>
                  <a:pt x="294839" y="60768"/>
                  <a:pt x="286902" y="79818"/>
                </a:cubicBezTo>
                <a:cubicBezTo>
                  <a:pt x="278965" y="98868"/>
                  <a:pt x="257534" y="105615"/>
                  <a:pt x="236896" y="125062"/>
                </a:cubicBezTo>
                <a:cubicBezTo>
                  <a:pt x="216258" y="144509"/>
                  <a:pt x="186890" y="165940"/>
                  <a:pt x="163077" y="196499"/>
                </a:cubicBezTo>
                <a:cubicBezTo>
                  <a:pt x="139265" y="227058"/>
                  <a:pt x="114262" y="265555"/>
                  <a:pt x="94021" y="308418"/>
                </a:cubicBezTo>
                <a:cubicBezTo>
                  <a:pt x="73780" y="351280"/>
                  <a:pt x="53539" y="408827"/>
                  <a:pt x="41633" y="453674"/>
                </a:cubicBezTo>
                <a:cubicBezTo>
                  <a:pt x="29727" y="498521"/>
                  <a:pt x="26155" y="539399"/>
                  <a:pt x="22583" y="577499"/>
                </a:cubicBezTo>
                <a:cubicBezTo>
                  <a:pt x="19011" y="615599"/>
                  <a:pt x="20599" y="651715"/>
                  <a:pt x="20202" y="682274"/>
                </a:cubicBezTo>
                <a:cubicBezTo>
                  <a:pt x="19805" y="712833"/>
                  <a:pt x="22583" y="765618"/>
                  <a:pt x="20202" y="760856"/>
                </a:cubicBezTo>
                <a:cubicBezTo>
                  <a:pt x="17821" y="756094"/>
                  <a:pt x="9089" y="684655"/>
                  <a:pt x="5914" y="653699"/>
                </a:cubicBezTo>
                <a:cubicBezTo>
                  <a:pt x="2739" y="622743"/>
                  <a:pt x="1549" y="611631"/>
                  <a:pt x="1152" y="575119"/>
                </a:cubicBezTo>
                <a:cubicBezTo>
                  <a:pt x="755" y="538607"/>
                  <a:pt x="-1229" y="511221"/>
                  <a:pt x="1152" y="479868"/>
                </a:cubicBezTo>
                <a:cubicBezTo>
                  <a:pt x="3533" y="448515"/>
                  <a:pt x="5517" y="428671"/>
                  <a:pt x="15439" y="386999"/>
                </a:cubicBezTo>
                <a:close/>
              </a:path>
            </a:pathLst>
          </a:custGeom>
          <a:solidFill>
            <a:srgbClr val="A6C6EE"/>
          </a:solidFill>
          <a:ln w="3175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5" name="右箭头 194"/>
          <p:cNvSpPr/>
          <p:nvPr/>
        </p:nvSpPr>
        <p:spPr>
          <a:xfrm rot="19603713">
            <a:off x="7711351" y="2654323"/>
            <a:ext cx="252000" cy="216000"/>
          </a:xfrm>
          <a:prstGeom prst="rightArrow">
            <a:avLst>
              <a:gd name="adj1" fmla="val 25876"/>
              <a:gd name="adj2" fmla="val 100758"/>
            </a:avLst>
          </a:prstGeom>
          <a:solidFill>
            <a:srgbClr val="A6C6EE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6" name="任意多边形 195"/>
          <p:cNvSpPr>
            <a:spLocks noChangeAspect="1"/>
          </p:cNvSpPr>
          <p:nvPr/>
        </p:nvSpPr>
        <p:spPr>
          <a:xfrm rot="9300000" flipV="1">
            <a:off x="8317431" y="2840953"/>
            <a:ext cx="72000" cy="169157"/>
          </a:xfrm>
          <a:custGeom>
            <a:avLst/>
            <a:gdLst>
              <a:gd name="connsiteX0" fmla="*/ 134429 w 289988"/>
              <a:gd name="connsiteY0" fmla="*/ 135770 h 614702"/>
              <a:gd name="connsiteX1" fmla="*/ 60610 w 289988"/>
              <a:gd name="connsiteY1" fmla="*/ 269120 h 614702"/>
              <a:gd name="connsiteX2" fmla="*/ 10604 w 289988"/>
              <a:gd name="connsiteY2" fmla="*/ 409614 h 614702"/>
              <a:gd name="connsiteX3" fmla="*/ 1079 w 289988"/>
              <a:gd name="connsiteY3" fmla="*/ 545345 h 614702"/>
              <a:gd name="connsiteX4" fmla="*/ 27273 w 289988"/>
              <a:gd name="connsiteY4" fmla="*/ 607258 h 614702"/>
              <a:gd name="connsiteX5" fmla="*/ 101092 w 289988"/>
              <a:gd name="connsiteY5" fmla="*/ 607258 h 614702"/>
              <a:gd name="connsiteX6" fmla="*/ 120142 w 289988"/>
              <a:gd name="connsiteY6" fmla="*/ 550108 h 614702"/>
              <a:gd name="connsiteX7" fmla="*/ 101092 w 289988"/>
              <a:gd name="connsiteY7" fmla="*/ 471526 h 614702"/>
              <a:gd name="connsiteX8" fmla="*/ 103473 w 289988"/>
              <a:gd name="connsiteY8" fmla="*/ 338176 h 614702"/>
              <a:gd name="connsiteX9" fmla="*/ 160623 w 289988"/>
              <a:gd name="connsiteY9" fmla="*/ 178633 h 614702"/>
              <a:gd name="connsiteX10" fmla="*/ 213010 w 289988"/>
              <a:gd name="connsiteY10" fmla="*/ 88145 h 614702"/>
              <a:gd name="connsiteX11" fmla="*/ 286829 w 289988"/>
              <a:gd name="connsiteY11" fmla="*/ 16708 h 614702"/>
              <a:gd name="connsiteX12" fmla="*/ 272542 w 289988"/>
              <a:gd name="connsiteY12" fmla="*/ 39 h 614702"/>
              <a:gd name="connsiteX13" fmla="*/ 236823 w 289988"/>
              <a:gd name="connsiteY13" fmla="*/ 19089 h 614702"/>
              <a:gd name="connsiteX14" fmla="*/ 193960 w 289988"/>
              <a:gd name="connsiteY14" fmla="*/ 73858 h 614702"/>
              <a:gd name="connsiteX15" fmla="*/ 134429 w 289988"/>
              <a:gd name="connsiteY15" fmla="*/ 135770 h 614702"/>
              <a:gd name="connsiteX0" fmla="*/ 134429 w 289988"/>
              <a:gd name="connsiteY0" fmla="*/ 135770 h 613466"/>
              <a:gd name="connsiteX1" fmla="*/ 60610 w 289988"/>
              <a:gd name="connsiteY1" fmla="*/ 269120 h 613466"/>
              <a:gd name="connsiteX2" fmla="*/ 10604 w 289988"/>
              <a:gd name="connsiteY2" fmla="*/ 409614 h 613466"/>
              <a:gd name="connsiteX3" fmla="*/ 1079 w 289988"/>
              <a:gd name="connsiteY3" fmla="*/ 545345 h 613466"/>
              <a:gd name="connsiteX4" fmla="*/ 27273 w 289988"/>
              <a:gd name="connsiteY4" fmla="*/ 607258 h 613466"/>
              <a:gd name="connsiteX5" fmla="*/ 101092 w 289988"/>
              <a:gd name="connsiteY5" fmla="*/ 607258 h 613466"/>
              <a:gd name="connsiteX6" fmla="*/ 120142 w 289988"/>
              <a:gd name="connsiteY6" fmla="*/ 571539 h 613466"/>
              <a:gd name="connsiteX7" fmla="*/ 101092 w 289988"/>
              <a:gd name="connsiteY7" fmla="*/ 471526 h 613466"/>
              <a:gd name="connsiteX8" fmla="*/ 103473 w 289988"/>
              <a:gd name="connsiteY8" fmla="*/ 338176 h 613466"/>
              <a:gd name="connsiteX9" fmla="*/ 160623 w 289988"/>
              <a:gd name="connsiteY9" fmla="*/ 178633 h 613466"/>
              <a:gd name="connsiteX10" fmla="*/ 213010 w 289988"/>
              <a:gd name="connsiteY10" fmla="*/ 88145 h 613466"/>
              <a:gd name="connsiteX11" fmla="*/ 286829 w 289988"/>
              <a:gd name="connsiteY11" fmla="*/ 16708 h 613466"/>
              <a:gd name="connsiteX12" fmla="*/ 272542 w 289988"/>
              <a:gd name="connsiteY12" fmla="*/ 39 h 613466"/>
              <a:gd name="connsiteX13" fmla="*/ 236823 w 289988"/>
              <a:gd name="connsiteY13" fmla="*/ 19089 h 613466"/>
              <a:gd name="connsiteX14" fmla="*/ 193960 w 289988"/>
              <a:gd name="connsiteY14" fmla="*/ 73858 h 613466"/>
              <a:gd name="connsiteX15" fmla="*/ 134429 w 289988"/>
              <a:gd name="connsiteY15" fmla="*/ 135770 h 613466"/>
              <a:gd name="connsiteX0" fmla="*/ 134429 w 289509"/>
              <a:gd name="connsiteY0" fmla="*/ 135770 h 613466"/>
              <a:gd name="connsiteX1" fmla="*/ 60610 w 289509"/>
              <a:gd name="connsiteY1" fmla="*/ 269120 h 613466"/>
              <a:gd name="connsiteX2" fmla="*/ 10604 w 289509"/>
              <a:gd name="connsiteY2" fmla="*/ 409614 h 613466"/>
              <a:gd name="connsiteX3" fmla="*/ 1079 w 289509"/>
              <a:gd name="connsiteY3" fmla="*/ 545345 h 613466"/>
              <a:gd name="connsiteX4" fmla="*/ 27273 w 289509"/>
              <a:gd name="connsiteY4" fmla="*/ 607258 h 613466"/>
              <a:gd name="connsiteX5" fmla="*/ 101092 w 289509"/>
              <a:gd name="connsiteY5" fmla="*/ 607258 h 613466"/>
              <a:gd name="connsiteX6" fmla="*/ 120142 w 289509"/>
              <a:gd name="connsiteY6" fmla="*/ 571539 h 613466"/>
              <a:gd name="connsiteX7" fmla="*/ 101092 w 289509"/>
              <a:gd name="connsiteY7" fmla="*/ 471526 h 613466"/>
              <a:gd name="connsiteX8" fmla="*/ 103473 w 289509"/>
              <a:gd name="connsiteY8" fmla="*/ 338176 h 613466"/>
              <a:gd name="connsiteX9" fmla="*/ 160623 w 289509"/>
              <a:gd name="connsiteY9" fmla="*/ 178633 h 613466"/>
              <a:gd name="connsiteX10" fmla="*/ 220154 w 289509"/>
              <a:gd name="connsiteY10" fmla="*/ 88145 h 613466"/>
              <a:gd name="connsiteX11" fmla="*/ 286829 w 289509"/>
              <a:gd name="connsiteY11" fmla="*/ 16708 h 613466"/>
              <a:gd name="connsiteX12" fmla="*/ 272542 w 289509"/>
              <a:gd name="connsiteY12" fmla="*/ 39 h 613466"/>
              <a:gd name="connsiteX13" fmla="*/ 236823 w 289509"/>
              <a:gd name="connsiteY13" fmla="*/ 19089 h 613466"/>
              <a:gd name="connsiteX14" fmla="*/ 193960 w 289509"/>
              <a:gd name="connsiteY14" fmla="*/ 73858 h 613466"/>
              <a:gd name="connsiteX15" fmla="*/ 134429 w 289509"/>
              <a:gd name="connsiteY15" fmla="*/ 135770 h 613466"/>
              <a:gd name="connsiteX0" fmla="*/ 134429 w 289466"/>
              <a:gd name="connsiteY0" fmla="*/ 136206 h 613902"/>
              <a:gd name="connsiteX1" fmla="*/ 60610 w 289466"/>
              <a:gd name="connsiteY1" fmla="*/ 269556 h 613902"/>
              <a:gd name="connsiteX2" fmla="*/ 10604 w 289466"/>
              <a:gd name="connsiteY2" fmla="*/ 410050 h 613902"/>
              <a:gd name="connsiteX3" fmla="*/ 1079 w 289466"/>
              <a:gd name="connsiteY3" fmla="*/ 545781 h 613902"/>
              <a:gd name="connsiteX4" fmla="*/ 27273 w 289466"/>
              <a:gd name="connsiteY4" fmla="*/ 607694 h 613902"/>
              <a:gd name="connsiteX5" fmla="*/ 101092 w 289466"/>
              <a:gd name="connsiteY5" fmla="*/ 607694 h 613902"/>
              <a:gd name="connsiteX6" fmla="*/ 120142 w 289466"/>
              <a:gd name="connsiteY6" fmla="*/ 571975 h 613902"/>
              <a:gd name="connsiteX7" fmla="*/ 101092 w 289466"/>
              <a:gd name="connsiteY7" fmla="*/ 471962 h 613902"/>
              <a:gd name="connsiteX8" fmla="*/ 103473 w 289466"/>
              <a:gd name="connsiteY8" fmla="*/ 338612 h 613902"/>
              <a:gd name="connsiteX9" fmla="*/ 160623 w 289466"/>
              <a:gd name="connsiteY9" fmla="*/ 179069 h 613902"/>
              <a:gd name="connsiteX10" fmla="*/ 220154 w 289466"/>
              <a:gd name="connsiteY10" fmla="*/ 88581 h 613902"/>
              <a:gd name="connsiteX11" fmla="*/ 286829 w 289466"/>
              <a:gd name="connsiteY11" fmla="*/ 17144 h 613902"/>
              <a:gd name="connsiteX12" fmla="*/ 272542 w 289466"/>
              <a:gd name="connsiteY12" fmla="*/ 475 h 613902"/>
              <a:gd name="connsiteX13" fmla="*/ 239205 w 289466"/>
              <a:gd name="connsiteY13" fmla="*/ 29050 h 613902"/>
              <a:gd name="connsiteX14" fmla="*/ 193960 w 289466"/>
              <a:gd name="connsiteY14" fmla="*/ 74294 h 613902"/>
              <a:gd name="connsiteX15" fmla="*/ 134429 w 289466"/>
              <a:gd name="connsiteY15" fmla="*/ 136206 h 613902"/>
              <a:gd name="connsiteX0" fmla="*/ 134429 w 289466"/>
              <a:gd name="connsiteY0" fmla="*/ 136206 h 613902"/>
              <a:gd name="connsiteX1" fmla="*/ 60610 w 289466"/>
              <a:gd name="connsiteY1" fmla="*/ 269556 h 613902"/>
              <a:gd name="connsiteX2" fmla="*/ 10604 w 289466"/>
              <a:gd name="connsiteY2" fmla="*/ 410050 h 613902"/>
              <a:gd name="connsiteX3" fmla="*/ 1079 w 289466"/>
              <a:gd name="connsiteY3" fmla="*/ 545781 h 613902"/>
              <a:gd name="connsiteX4" fmla="*/ 27273 w 289466"/>
              <a:gd name="connsiteY4" fmla="*/ 607694 h 613902"/>
              <a:gd name="connsiteX5" fmla="*/ 101092 w 289466"/>
              <a:gd name="connsiteY5" fmla="*/ 607694 h 613902"/>
              <a:gd name="connsiteX6" fmla="*/ 120142 w 289466"/>
              <a:gd name="connsiteY6" fmla="*/ 571975 h 613902"/>
              <a:gd name="connsiteX7" fmla="*/ 101092 w 289466"/>
              <a:gd name="connsiteY7" fmla="*/ 471962 h 613902"/>
              <a:gd name="connsiteX8" fmla="*/ 103473 w 289466"/>
              <a:gd name="connsiteY8" fmla="*/ 338612 h 613902"/>
              <a:gd name="connsiteX9" fmla="*/ 160623 w 289466"/>
              <a:gd name="connsiteY9" fmla="*/ 179069 h 613902"/>
              <a:gd name="connsiteX10" fmla="*/ 220154 w 289466"/>
              <a:gd name="connsiteY10" fmla="*/ 88581 h 613902"/>
              <a:gd name="connsiteX11" fmla="*/ 286829 w 289466"/>
              <a:gd name="connsiteY11" fmla="*/ 17144 h 613902"/>
              <a:gd name="connsiteX12" fmla="*/ 272542 w 289466"/>
              <a:gd name="connsiteY12" fmla="*/ 475 h 613902"/>
              <a:gd name="connsiteX13" fmla="*/ 239205 w 289466"/>
              <a:gd name="connsiteY13" fmla="*/ 29050 h 613902"/>
              <a:gd name="connsiteX14" fmla="*/ 196342 w 289466"/>
              <a:gd name="connsiteY14" fmla="*/ 64769 h 613902"/>
              <a:gd name="connsiteX15" fmla="*/ 134429 w 289466"/>
              <a:gd name="connsiteY15" fmla="*/ 136206 h 613902"/>
              <a:gd name="connsiteX0" fmla="*/ 134429 w 289466"/>
              <a:gd name="connsiteY0" fmla="*/ 135854 h 613550"/>
              <a:gd name="connsiteX1" fmla="*/ 60610 w 289466"/>
              <a:gd name="connsiteY1" fmla="*/ 269204 h 613550"/>
              <a:gd name="connsiteX2" fmla="*/ 10604 w 289466"/>
              <a:gd name="connsiteY2" fmla="*/ 409698 h 613550"/>
              <a:gd name="connsiteX3" fmla="*/ 1079 w 289466"/>
              <a:gd name="connsiteY3" fmla="*/ 545429 h 613550"/>
              <a:gd name="connsiteX4" fmla="*/ 27273 w 289466"/>
              <a:gd name="connsiteY4" fmla="*/ 607342 h 613550"/>
              <a:gd name="connsiteX5" fmla="*/ 101092 w 289466"/>
              <a:gd name="connsiteY5" fmla="*/ 607342 h 613550"/>
              <a:gd name="connsiteX6" fmla="*/ 120142 w 289466"/>
              <a:gd name="connsiteY6" fmla="*/ 571623 h 613550"/>
              <a:gd name="connsiteX7" fmla="*/ 101092 w 289466"/>
              <a:gd name="connsiteY7" fmla="*/ 471610 h 613550"/>
              <a:gd name="connsiteX8" fmla="*/ 103473 w 289466"/>
              <a:gd name="connsiteY8" fmla="*/ 338260 h 613550"/>
              <a:gd name="connsiteX9" fmla="*/ 160623 w 289466"/>
              <a:gd name="connsiteY9" fmla="*/ 178717 h 613550"/>
              <a:gd name="connsiteX10" fmla="*/ 220154 w 289466"/>
              <a:gd name="connsiteY10" fmla="*/ 88229 h 613550"/>
              <a:gd name="connsiteX11" fmla="*/ 286829 w 289466"/>
              <a:gd name="connsiteY11" fmla="*/ 16792 h 613550"/>
              <a:gd name="connsiteX12" fmla="*/ 272542 w 289466"/>
              <a:gd name="connsiteY12" fmla="*/ 123 h 613550"/>
              <a:gd name="connsiteX13" fmla="*/ 239205 w 289466"/>
              <a:gd name="connsiteY13" fmla="*/ 21554 h 613550"/>
              <a:gd name="connsiteX14" fmla="*/ 196342 w 289466"/>
              <a:gd name="connsiteY14" fmla="*/ 64417 h 613550"/>
              <a:gd name="connsiteX15" fmla="*/ 134429 w 289466"/>
              <a:gd name="connsiteY15" fmla="*/ 135854 h 613550"/>
              <a:gd name="connsiteX0" fmla="*/ 132048 w 289466"/>
              <a:gd name="connsiteY0" fmla="*/ 147760 h 613550"/>
              <a:gd name="connsiteX1" fmla="*/ 60610 w 289466"/>
              <a:gd name="connsiteY1" fmla="*/ 269204 h 613550"/>
              <a:gd name="connsiteX2" fmla="*/ 10604 w 289466"/>
              <a:gd name="connsiteY2" fmla="*/ 409698 h 613550"/>
              <a:gd name="connsiteX3" fmla="*/ 1079 w 289466"/>
              <a:gd name="connsiteY3" fmla="*/ 545429 h 613550"/>
              <a:gd name="connsiteX4" fmla="*/ 27273 w 289466"/>
              <a:gd name="connsiteY4" fmla="*/ 607342 h 613550"/>
              <a:gd name="connsiteX5" fmla="*/ 101092 w 289466"/>
              <a:gd name="connsiteY5" fmla="*/ 607342 h 613550"/>
              <a:gd name="connsiteX6" fmla="*/ 120142 w 289466"/>
              <a:gd name="connsiteY6" fmla="*/ 571623 h 613550"/>
              <a:gd name="connsiteX7" fmla="*/ 101092 w 289466"/>
              <a:gd name="connsiteY7" fmla="*/ 471610 h 613550"/>
              <a:gd name="connsiteX8" fmla="*/ 103473 w 289466"/>
              <a:gd name="connsiteY8" fmla="*/ 338260 h 613550"/>
              <a:gd name="connsiteX9" fmla="*/ 160623 w 289466"/>
              <a:gd name="connsiteY9" fmla="*/ 178717 h 613550"/>
              <a:gd name="connsiteX10" fmla="*/ 220154 w 289466"/>
              <a:gd name="connsiteY10" fmla="*/ 88229 h 613550"/>
              <a:gd name="connsiteX11" fmla="*/ 286829 w 289466"/>
              <a:gd name="connsiteY11" fmla="*/ 16792 h 613550"/>
              <a:gd name="connsiteX12" fmla="*/ 272542 w 289466"/>
              <a:gd name="connsiteY12" fmla="*/ 123 h 613550"/>
              <a:gd name="connsiteX13" fmla="*/ 239205 w 289466"/>
              <a:gd name="connsiteY13" fmla="*/ 21554 h 613550"/>
              <a:gd name="connsiteX14" fmla="*/ 196342 w 289466"/>
              <a:gd name="connsiteY14" fmla="*/ 64417 h 613550"/>
              <a:gd name="connsiteX15" fmla="*/ 132048 w 289466"/>
              <a:gd name="connsiteY15" fmla="*/ 147760 h 613550"/>
              <a:gd name="connsiteX0" fmla="*/ 133593 w 291011"/>
              <a:gd name="connsiteY0" fmla="*/ 147760 h 631445"/>
              <a:gd name="connsiteX1" fmla="*/ 62155 w 291011"/>
              <a:gd name="connsiteY1" fmla="*/ 269204 h 631445"/>
              <a:gd name="connsiteX2" fmla="*/ 12149 w 291011"/>
              <a:gd name="connsiteY2" fmla="*/ 409698 h 631445"/>
              <a:gd name="connsiteX3" fmla="*/ 2624 w 291011"/>
              <a:gd name="connsiteY3" fmla="*/ 545429 h 631445"/>
              <a:gd name="connsiteX4" fmla="*/ 50249 w 291011"/>
              <a:gd name="connsiteY4" fmla="*/ 628773 h 631445"/>
              <a:gd name="connsiteX5" fmla="*/ 102637 w 291011"/>
              <a:gd name="connsiteY5" fmla="*/ 607342 h 631445"/>
              <a:gd name="connsiteX6" fmla="*/ 121687 w 291011"/>
              <a:gd name="connsiteY6" fmla="*/ 571623 h 631445"/>
              <a:gd name="connsiteX7" fmla="*/ 102637 w 291011"/>
              <a:gd name="connsiteY7" fmla="*/ 471610 h 631445"/>
              <a:gd name="connsiteX8" fmla="*/ 105018 w 291011"/>
              <a:gd name="connsiteY8" fmla="*/ 338260 h 631445"/>
              <a:gd name="connsiteX9" fmla="*/ 162168 w 291011"/>
              <a:gd name="connsiteY9" fmla="*/ 178717 h 631445"/>
              <a:gd name="connsiteX10" fmla="*/ 221699 w 291011"/>
              <a:gd name="connsiteY10" fmla="*/ 88229 h 631445"/>
              <a:gd name="connsiteX11" fmla="*/ 288374 w 291011"/>
              <a:gd name="connsiteY11" fmla="*/ 16792 h 631445"/>
              <a:gd name="connsiteX12" fmla="*/ 274087 w 291011"/>
              <a:gd name="connsiteY12" fmla="*/ 123 h 631445"/>
              <a:gd name="connsiteX13" fmla="*/ 240750 w 291011"/>
              <a:gd name="connsiteY13" fmla="*/ 21554 h 631445"/>
              <a:gd name="connsiteX14" fmla="*/ 197887 w 291011"/>
              <a:gd name="connsiteY14" fmla="*/ 64417 h 631445"/>
              <a:gd name="connsiteX15" fmla="*/ 133593 w 291011"/>
              <a:gd name="connsiteY15" fmla="*/ 147760 h 631445"/>
              <a:gd name="connsiteX0" fmla="*/ 134812 w 292230"/>
              <a:gd name="connsiteY0" fmla="*/ 147760 h 651883"/>
              <a:gd name="connsiteX1" fmla="*/ 63374 w 292230"/>
              <a:gd name="connsiteY1" fmla="*/ 269204 h 651883"/>
              <a:gd name="connsiteX2" fmla="*/ 13368 w 292230"/>
              <a:gd name="connsiteY2" fmla="*/ 409698 h 651883"/>
              <a:gd name="connsiteX3" fmla="*/ 3843 w 292230"/>
              <a:gd name="connsiteY3" fmla="*/ 545429 h 651883"/>
              <a:gd name="connsiteX4" fmla="*/ 68137 w 292230"/>
              <a:gd name="connsiteY4" fmla="*/ 650204 h 651883"/>
              <a:gd name="connsiteX5" fmla="*/ 103856 w 292230"/>
              <a:gd name="connsiteY5" fmla="*/ 607342 h 651883"/>
              <a:gd name="connsiteX6" fmla="*/ 122906 w 292230"/>
              <a:gd name="connsiteY6" fmla="*/ 571623 h 651883"/>
              <a:gd name="connsiteX7" fmla="*/ 103856 w 292230"/>
              <a:gd name="connsiteY7" fmla="*/ 471610 h 651883"/>
              <a:gd name="connsiteX8" fmla="*/ 106237 w 292230"/>
              <a:gd name="connsiteY8" fmla="*/ 338260 h 651883"/>
              <a:gd name="connsiteX9" fmla="*/ 163387 w 292230"/>
              <a:gd name="connsiteY9" fmla="*/ 178717 h 651883"/>
              <a:gd name="connsiteX10" fmla="*/ 222918 w 292230"/>
              <a:gd name="connsiteY10" fmla="*/ 88229 h 651883"/>
              <a:gd name="connsiteX11" fmla="*/ 289593 w 292230"/>
              <a:gd name="connsiteY11" fmla="*/ 16792 h 651883"/>
              <a:gd name="connsiteX12" fmla="*/ 275306 w 292230"/>
              <a:gd name="connsiteY12" fmla="*/ 123 h 651883"/>
              <a:gd name="connsiteX13" fmla="*/ 241969 w 292230"/>
              <a:gd name="connsiteY13" fmla="*/ 21554 h 651883"/>
              <a:gd name="connsiteX14" fmla="*/ 199106 w 292230"/>
              <a:gd name="connsiteY14" fmla="*/ 64417 h 651883"/>
              <a:gd name="connsiteX15" fmla="*/ 134812 w 292230"/>
              <a:gd name="connsiteY15" fmla="*/ 147760 h 651883"/>
              <a:gd name="connsiteX0" fmla="*/ 131119 w 288537"/>
              <a:gd name="connsiteY0" fmla="*/ 147760 h 651883"/>
              <a:gd name="connsiteX1" fmla="*/ 59681 w 288537"/>
              <a:gd name="connsiteY1" fmla="*/ 269204 h 651883"/>
              <a:gd name="connsiteX2" fmla="*/ 9675 w 288537"/>
              <a:gd name="connsiteY2" fmla="*/ 409698 h 651883"/>
              <a:gd name="connsiteX3" fmla="*/ 4912 w 288537"/>
              <a:gd name="connsiteY3" fmla="*/ 545429 h 651883"/>
              <a:gd name="connsiteX4" fmla="*/ 64444 w 288537"/>
              <a:gd name="connsiteY4" fmla="*/ 650204 h 651883"/>
              <a:gd name="connsiteX5" fmla="*/ 100163 w 288537"/>
              <a:gd name="connsiteY5" fmla="*/ 607342 h 651883"/>
              <a:gd name="connsiteX6" fmla="*/ 119213 w 288537"/>
              <a:gd name="connsiteY6" fmla="*/ 571623 h 651883"/>
              <a:gd name="connsiteX7" fmla="*/ 100163 w 288537"/>
              <a:gd name="connsiteY7" fmla="*/ 471610 h 651883"/>
              <a:gd name="connsiteX8" fmla="*/ 102544 w 288537"/>
              <a:gd name="connsiteY8" fmla="*/ 338260 h 651883"/>
              <a:gd name="connsiteX9" fmla="*/ 159694 w 288537"/>
              <a:gd name="connsiteY9" fmla="*/ 178717 h 651883"/>
              <a:gd name="connsiteX10" fmla="*/ 219225 w 288537"/>
              <a:gd name="connsiteY10" fmla="*/ 88229 h 651883"/>
              <a:gd name="connsiteX11" fmla="*/ 285900 w 288537"/>
              <a:gd name="connsiteY11" fmla="*/ 16792 h 651883"/>
              <a:gd name="connsiteX12" fmla="*/ 271613 w 288537"/>
              <a:gd name="connsiteY12" fmla="*/ 123 h 651883"/>
              <a:gd name="connsiteX13" fmla="*/ 238276 w 288537"/>
              <a:gd name="connsiteY13" fmla="*/ 21554 h 651883"/>
              <a:gd name="connsiteX14" fmla="*/ 195413 w 288537"/>
              <a:gd name="connsiteY14" fmla="*/ 64417 h 651883"/>
              <a:gd name="connsiteX15" fmla="*/ 131119 w 288537"/>
              <a:gd name="connsiteY15" fmla="*/ 147760 h 651883"/>
              <a:gd name="connsiteX0" fmla="*/ 128025 w 285443"/>
              <a:gd name="connsiteY0" fmla="*/ 147760 h 652307"/>
              <a:gd name="connsiteX1" fmla="*/ 56587 w 285443"/>
              <a:gd name="connsiteY1" fmla="*/ 269204 h 652307"/>
              <a:gd name="connsiteX2" fmla="*/ 6581 w 285443"/>
              <a:gd name="connsiteY2" fmla="*/ 409698 h 652307"/>
              <a:gd name="connsiteX3" fmla="*/ 1818 w 285443"/>
              <a:gd name="connsiteY3" fmla="*/ 545429 h 652307"/>
              <a:gd name="connsiteX4" fmla="*/ 18226 w 285443"/>
              <a:gd name="connsiteY4" fmla="*/ 650641 h 652307"/>
              <a:gd name="connsiteX5" fmla="*/ 97069 w 285443"/>
              <a:gd name="connsiteY5" fmla="*/ 607342 h 652307"/>
              <a:gd name="connsiteX6" fmla="*/ 116119 w 285443"/>
              <a:gd name="connsiteY6" fmla="*/ 571623 h 652307"/>
              <a:gd name="connsiteX7" fmla="*/ 97069 w 285443"/>
              <a:gd name="connsiteY7" fmla="*/ 471610 h 652307"/>
              <a:gd name="connsiteX8" fmla="*/ 99450 w 285443"/>
              <a:gd name="connsiteY8" fmla="*/ 338260 h 652307"/>
              <a:gd name="connsiteX9" fmla="*/ 156600 w 285443"/>
              <a:gd name="connsiteY9" fmla="*/ 178717 h 652307"/>
              <a:gd name="connsiteX10" fmla="*/ 216131 w 285443"/>
              <a:gd name="connsiteY10" fmla="*/ 88229 h 652307"/>
              <a:gd name="connsiteX11" fmla="*/ 282806 w 285443"/>
              <a:gd name="connsiteY11" fmla="*/ 16792 h 652307"/>
              <a:gd name="connsiteX12" fmla="*/ 268519 w 285443"/>
              <a:gd name="connsiteY12" fmla="*/ 123 h 652307"/>
              <a:gd name="connsiteX13" fmla="*/ 235182 w 285443"/>
              <a:gd name="connsiteY13" fmla="*/ 21554 h 652307"/>
              <a:gd name="connsiteX14" fmla="*/ 192319 w 285443"/>
              <a:gd name="connsiteY14" fmla="*/ 64417 h 652307"/>
              <a:gd name="connsiteX15" fmla="*/ 128025 w 285443"/>
              <a:gd name="connsiteY15" fmla="*/ 147760 h 652307"/>
              <a:gd name="connsiteX0" fmla="*/ 126217 w 283635"/>
              <a:gd name="connsiteY0" fmla="*/ 147760 h 652307"/>
              <a:gd name="connsiteX1" fmla="*/ 54779 w 283635"/>
              <a:gd name="connsiteY1" fmla="*/ 269204 h 652307"/>
              <a:gd name="connsiteX2" fmla="*/ 14728 w 283635"/>
              <a:gd name="connsiteY2" fmla="*/ 405916 h 652307"/>
              <a:gd name="connsiteX3" fmla="*/ 10 w 283635"/>
              <a:gd name="connsiteY3" fmla="*/ 545429 h 652307"/>
              <a:gd name="connsiteX4" fmla="*/ 16418 w 283635"/>
              <a:gd name="connsiteY4" fmla="*/ 650641 h 652307"/>
              <a:gd name="connsiteX5" fmla="*/ 95261 w 283635"/>
              <a:gd name="connsiteY5" fmla="*/ 607342 h 652307"/>
              <a:gd name="connsiteX6" fmla="*/ 114311 w 283635"/>
              <a:gd name="connsiteY6" fmla="*/ 571623 h 652307"/>
              <a:gd name="connsiteX7" fmla="*/ 95261 w 283635"/>
              <a:gd name="connsiteY7" fmla="*/ 471610 h 652307"/>
              <a:gd name="connsiteX8" fmla="*/ 97642 w 283635"/>
              <a:gd name="connsiteY8" fmla="*/ 338260 h 652307"/>
              <a:gd name="connsiteX9" fmla="*/ 154792 w 283635"/>
              <a:gd name="connsiteY9" fmla="*/ 178717 h 652307"/>
              <a:gd name="connsiteX10" fmla="*/ 214323 w 283635"/>
              <a:gd name="connsiteY10" fmla="*/ 88229 h 652307"/>
              <a:gd name="connsiteX11" fmla="*/ 280998 w 283635"/>
              <a:gd name="connsiteY11" fmla="*/ 16792 h 652307"/>
              <a:gd name="connsiteX12" fmla="*/ 266711 w 283635"/>
              <a:gd name="connsiteY12" fmla="*/ 123 h 652307"/>
              <a:gd name="connsiteX13" fmla="*/ 233374 w 283635"/>
              <a:gd name="connsiteY13" fmla="*/ 21554 h 652307"/>
              <a:gd name="connsiteX14" fmla="*/ 190511 w 283635"/>
              <a:gd name="connsiteY14" fmla="*/ 64417 h 652307"/>
              <a:gd name="connsiteX15" fmla="*/ 126217 w 283635"/>
              <a:gd name="connsiteY15" fmla="*/ 147760 h 652307"/>
              <a:gd name="connsiteX0" fmla="*/ 126217 w 283635"/>
              <a:gd name="connsiteY0" fmla="*/ 147760 h 668327"/>
              <a:gd name="connsiteX1" fmla="*/ 54779 w 283635"/>
              <a:gd name="connsiteY1" fmla="*/ 269204 h 668327"/>
              <a:gd name="connsiteX2" fmla="*/ 14728 w 283635"/>
              <a:gd name="connsiteY2" fmla="*/ 405916 h 668327"/>
              <a:gd name="connsiteX3" fmla="*/ 10 w 283635"/>
              <a:gd name="connsiteY3" fmla="*/ 545429 h 668327"/>
              <a:gd name="connsiteX4" fmla="*/ 16418 w 283635"/>
              <a:gd name="connsiteY4" fmla="*/ 650641 h 668327"/>
              <a:gd name="connsiteX5" fmla="*/ 53988 w 283635"/>
              <a:gd name="connsiteY5" fmla="*/ 660619 h 668327"/>
              <a:gd name="connsiteX6" fmla="*/ 114311 w 283635"/>
              <a:gd name="connsiteY6" fmla="*/ 571623 h 668327"/>
              <a:gd name="connsiteX7" fmla="*/ 95261 w 283635"/>
              <a:gd name="connsiteY7" fmla="*/ 471610 h 668327"/>
              <a:gd name="connsiteX8" fmla="*/ 97642 w 283635"/>
              <a:gd name="connsiteY8" fmla="*/ 338260 h 668327"/>
              <a:gd name="connsiteX9" fmla="*/ 154792 w 283635"/>
              <a:gd name="connsiteY9" fmla="*/ 178717 h 668327"/>
              <a:gd name="connsiteX10" fmla="*/ 214323 w 283635"/>
              <a:gd name="connsiteY10" fmla="*/ 88229 h 668327"/>
              <a:gd name="connsiteX11" fmla="*/ 280998 w 283635"/>
              <a:gd name="connsiteY11" fmla="*/ 16792 h 668327"/>
              <a:gd name="connsiteX12" fmla="*/ 266711 w 283635"/>
              <a:gd name="connsiteY12" fmla="*/ 123 h 668327"/>
              <a:gd name="connsiteX13" fmla="*/ 233374 w 283635"/>
              <a:gd name="connsiteY13" fmla="*/ 21554 h 668327"/>
              <a:gd name="connsiteX14" fmla="*/ 190511 w 283635"/>
              <a:gd name="connsiteY14" fmla="*/ 64417 h 668327"/>
              <a:gd name="connsiteX15" fmla="*/ 126217 w 283635"/>
              <a:gd name="connsiteY15" fmla="*/ 147760 h 668327"/>
              <a:gd name="connsiteX0" fmla="*/ 126217 w 283635"/>
              <a:gd name="connsiteY0" fmla="*/ 147760 h 668209"/>
              <a:gd name="connsiteX1" fmla="*/ 54779 w 283635"/>
              <a:gd name="connsiteY1" fmla="*/ 269204 h 668209"/>
              <a:gd name="connsiteX2" fmla="*/ 14728 w 283635"/>
              <a:gd name="connsiteY2" fmla="*/ 405916 h 668209"/>
              <a:gd name="connsiteX3" fmla="*/ 10 w 283635"/>
              <a:gd name="connsiteY3" fmla="*/ 545429 h 668209"/>
              <a:gd name="connsiteX4" fmla="*/ 16418 w 283635"/>
              <a:gd name="connsiteY4" fmla="*/ 650641 h 668209"/>
              <a:gd name="connsiteX5" fmla="*/ 53988 w 283635"/>
              <a:gd name="connsiteY5" fmla="*/ 660619 h 668209"/>
              <a:gd name="connsiteX6" fmla="*/ 83033 w 283635"/>
              <a:gd name="connsiteY6" fmla="*/ 573256 h 668209"/>
              <a:gd name="connsiteX7" fmla="*/ 95261 w 283635"/>
              <a:gd name="connsiteY7" fmla="*/ 471610 h 668209"/>
              <a:gd name="connsiteX8" fmla="*/ 97642 w 283635"/>
              <a:gd name="connsiteY8" fmla="*/ 338260 h 668209"/>
              <a:gd name="connsiteX9" fmla="*/ 154792 w 283635"/>
              <a:gd name="connsiteY9" fmla="*/ 178717 h 668209"/>
              <a:gd name="connsiteX10" fmla="*/ 214323 w 283635"/>
              <a:gd name="connsiteY10" fmla="*/ 88229 h 668209"/>
              <a:gd name="connsiteX11" fmla="*/ 280998 w 283635"/>
              <a:gd name="connsiteY11" fmla="*/ 16792 h 668209"/>
              <a:gd name="connsiteX12" fmla="*/ 266711 w 283635"/>
              <a:gd name="connsiteY12" fmla="*/ 123 h 668209"/>
              <a:gd name="connsiteX13" fmla="*/ 233374 w 283635"/>
              <a:gd name="connsiteY13" fmla="*/ 21554 h 668209"/>
              <a:gd name="connsiteX14" fmla="*/ 190511 w 283635"/>
              <a:gd name="connsiteY14" fmla="*/ 64417 h 668209"/>
              <a:gd name="connsiteX15" fmla="*/ 126217 w 283635"/>
              <a:gd name="connsiteY15" fmla="*/ 147760 h 668209"/>
              <a:gd name="connsiteX0" fmla="*/ 126217 w 283635"/>
              <a:gd name="connsiteY0" fmla="*/ 147760 h 668209"/>
              <a:gd name="connsiteX1" fmla="*/ 54779 w 283635"/>
              <a:gd name="connsiteY1" fmla="*/ 269204 h 668209"/>
              <a:gd name="connsiteX2" fmla="*/ 14728 w 283635"/>
              <a:gd name="connsiteY2" fmla="*/ 405916 h 668209"/>
              <a:gd name="connsiteX3" fmla="*/ 10 w 283635"/>
              <a:gd name="connsiteY3" fmla="*/ 545429 h 668209"/>
              <a:gd name="connsiteX4" fmla="*/ 16418 w 283635"/>
              <a:gd name="connsiteY4" fmla="*/ 650641 h 668209"/>
              <a:gd name="connsiteX5" fmla="*/ 53988 w 283635"/>
              <a:gd name="connsiteY5" fmla="*/ 660619 h 668209"/>
              <a:gd name="connsiteX6" fmla="*/ 83033 w 283635"/>
              <a:gd name="connsiteY6" fmla="*/ 573256 h 668209"/>
              <a:gd name="connsiteX7" fmla="*/ 76307 w 283635"/>
              <a:gd name="connsiteY7" fmla="*/ 469698 h 668209"/>
              <a:gd name="connsiteX8" fmla="*/ 97642 w 283635"/>
              <a:gd name="connsiteY8" fmla="*/ 338260 h 668209"/>
              <a:gd name="connsiteX9" fmla="*/ 154792 w 283635"/>
              <a:gd name="connsiteY9" fmla="*/ 178717 h 668209"/>
              <a:gd name="connsiteX10" fmla="*/ 214323 w 283635"/>
              <a:gd name="connsiteY10" fmla="*/ 88229 h 668209"/>
              <a:gd name="connsiteX11" fmla="*/ 280998 w 283635"/>
              <a:gd name="connsiteY11" fmla="*/ 16792 h 668209"/>
              <a:gd name="connsiteX12" fmla="*/ 266711 w 283635"/>
              <a:gd name="connsiteY12" fmla="*/ 123 h 668209"/>
              <a:gd name="connsiteX13" fmla="*/ 233374 w 283635"/>
              <a:gd name="connsiteY13" fmla="*/ 21554 h 668209"/>
              <a:gd name="connsiteX14" fmla="*/ 190511 w 283635"/>
              <a:gd name="connsiteY14" fmla="*/ 64417 h 668209"/>
              <a:gd name="connsiteX15" fmla="*/ 126217 w 283635"/>
              <a:gd name="connsiteY15" fmla="*/ 147760 h 668209"/>
              <a:gd name="connsiteX0" fmla="*/ 126217 w 283635"/>
              <a:gd name="connsiteY0" fmla="*/ 147760 h 667695"/>
              <a:gd name="connsiteX1" fmla="*/ 54779 w 283635"/>
              <a:gd name="connsiteY1" fmla="*/ 269204 h 667695"/>
              <a:gd name="connsiteX2" fmla="*/ 14728 w 283635"/>
              <a:gd name="connsiteY2" fmla="*/ 405916 h 667695"/>
              <a:gd name="connsiteX3" fmla="*/ 10 w 283635"/>
              <a:gd name="connsiteY3" fmla="*/ 545429 h 667695"/>
              <a:gd name="connsiteX4" fmla="*/ 16418 w 283635"/>
              <a:gd name="connsiteY4" fmla="*/ 650641 h 667695"/>
              <a:gd name="connsiteX5" fmla="*/ 53988 w 283635"/>
              <a:gd name="connsiteY5" fmla="*/ 660619 h 667695"/>
              <a:gd name="connsiteX6" fmla="*/ 82317 w 283635"/>
              <a:gd name="connsiteY6" fmla="*/ 580364 h 667695"/>
              <a:gd name="connsiteX7" fmla="*/ 76307 w 283635"/>
              <a:gd name="connsiteY7" fmla="*/ 469698 h 667695"/>
              <a:gd name="connsiteX8" fmla="*/ 97642 w 283635"/>
              <a:gd name="connsiteY8" fmla="*/ 338260 h 667695"/>
              <a:gd name="connsiteX9" fmla="*/ 154792 w 283635"/>
              <a:gd name="connsiteY9" fmla="*/ 178717 h 667695"/>
              <a:gd name="connsiteX10" fmla="*/ 214323 w 283635"/>
              <a:gd name="connsiteY10" fmla="*/ 88229 h 667695"/>
              <a:gd name="connsiteX11" fmla="*/ 280998 w 283635"/>
              <a:gd name="connsiteY11" fmla="*/ 16792 h 667695"/>
              <a:gd name="connsiteX12" fmla="*/ 266711 w 283635"/>
              <a:gd name="connsiteY12" fmla="*/ 123 h 667695"/>
              <a:gd name="connsiteX13" fmla="*/ 233374 w 283635"/>
              <a:gd name="connsiteY13" fmla="*/ 21554 h 667695"/>
              <a:gd name="connsiteX14" fmla="*/ 190511 w 283635"/>
              <a:gd name="connsiteY14" fmla="*/ 64417 h 667695"/>
              <a:gd name="connsiteX15" fmla="*/ 126217 w 283635"/>
              <a:gd name="connsiteY15" fmla="*/ 147760 h 667695"/>
              <a:gd name="connsiteX0" fmla="*/ 126217 w 283635"/>
              <a:gd name="connsiteY0" fmla="*/ 147760 h 667695"/>
              <a:gd name="connsiteX1" fmla="*/ 54779 w 283635"/>
              <a:gd name="connsiteY1" fmla="*/ 269204 h 667695"/>
              <a:gd name="connsiteX2" fmla="*/ 14728 w 283635"/>
              <a:gd name="connsiteY2" fmla="*/ 405916 h 667695"/>
              <a:gd name="connsiteX3" fmla="*/ 10 w 283635"/>
              <a:gd name="connsiteY3" fmla="*/ 545429 h 667695"/>
              <a:gd name="connsiteX4" fmla="*/ 16418 w 283635"/>
              <a:gd name="connsiteY4" fmla="*/ 650641 h 667695"/>
              <a:gd name="connsiteX5" fmla="*/ 53988 w 283635"/>
              <a:gd name="connsiteY5" fmla="*/ 660619 h 667695"/>
              <a:gd name="connsiteX6" fmla="*/ 82317 w 283635"/>
              <a:gd name="connsiteY6" fmla="*/ 580364 h 667695"/>
              <a:gd name="connsiteX7" fmla="*/ 76307 w 283635"/>
              <a:gd name="connsiteY7" fmla="*/ 469698 h 667695"/>
              <a:gd name="connsiteX8" fmla="*/ 95750 w 283635"/>
              <a:gd name="connsiteY8" fmla="*/ 333283 h 667695"/>
              <a:gd name="connsiteX9" fmla="*/ 154792 w 283635"/>
              <a:gd name="connsiteY9" fmla="*/ 178717 h 667695"/>
              <a:gd name="connsiteX10" fmla="*/ 214323 w 283635"/>
              <a:gd name="connsiteY10" fmla="*/ 88229 h 667695"/>
              <a:gd name="connsiteX11" fmla="*/ 280998 w 283635"/>
              <a:gd name="connsiteY11" fmla="*/ 16792 h 667695"/>
              <a:gd name="connsiteX12" fmla="*/ 266711 w 283635"/>
              <a:gd name="connsiteY12" fmla="*/ 123 h 667695"/>
              <a:gd name="connsiteX13" fmla="*/ 233374 w 283635"/>
              <a:gd name="connsiteY13" fmla="*/ 21554 h 667695"/>
              <a:gd name="connsiteX14" fmla="*/ 190511 w 283635"/>
              <a:gd name="connsiteY14" fmla="*/ 64417 h 667695"/>
              <a:gd name="connsiteX15" fmla="*/ 126217 w 283635"/>
              <a:gd name="connsiteY15" fmla="*/ 147760 h 667695"/>
              <a:gd name="connsiteX0" fmla="*/ 121953 w 283635"/>
              <a:gd name="connsiteY0" fmla="*/ 142543 h 667695"/>
              <a:gd name="connsiteX1" fmla="*/ 54779 w 283635"/>
              <a:gd name="connsiteY1" fmla="*/ 269204 h 667695"/>
              <a:gd name="connsiteX2" fmla="*/ 14728 w 283635"/>
              <a:gd name="connsiteY2" fmla="*/ 405916 h 667695"/>
              <a:gd name="connsiteX3" fmla="*/ 10 w 283635"/>
              <a:gd name="connsiteY3" fmla="*/ 545429 h 667695"/>
              <a:gd name="connsiteX4" fmla="*/ 16418 w 283635"/>
              <a:gd name="connsiteY4" fmla="*/ 650641 h 667695"/>
              <a:gd name="connsiteX5" fmla="*/ 53988 w 283635"/>
              <a:gd name="connsiteY5" fmla="*/ 660619 h 667695"/>
              <a:gd name="connsiteX6" fmla="*/ 82317 w 283635"/>
              <a:gd name="connsiteY6" fmla="*/ 580364 h 667695"/>
              <a:gd name="connsiteX7" fmla="*/ 76307 w 283635"/>
              <a:gd name="connsiteY7" fmla="*/ 469698 h 667695"/>
              <a:gd name="connsiteX8" fmla="*/ 95750 w 283635"/>
              <a:gd name="connsiteY8" fmla="*/ 333283 h 667695"/>
              <a:gd name="connsiteX9" fmla="*/ 154792 w 283635"/>
              <a:gd name="connsiteY9" fmla="*/ 178717 h 667695"/>
              <a:gd name="connsiteX10" fmla="*/ 214323 w 283635"/>
              <a:gd name="connsiteY10" fmla="*/ 88229 h 667695"/>
              <a:gd name="connsiteX11" fmla="*/ 280998 w 283635"/>
              <a:gd name="connsiteY11" fmla="*/ 16792 h 667695"/>
              <a:gd name="connsiteX12" fmla="*/ 266711 w 283635"/>
              <a:gd name="connsiteY12" fmla="*/ 123 h 667695"/>
              <a:gd name="connsiteX13" fmla="*/ 233374 w 283635"/>
              <a:gd name="connsiteY13" fmla="*/ 21554 h 667695"/>
              <a:gd name="connsiteX14" fmla="*/ 190511 w 283635"/>
              <a:gd name="connsiteY14" fmla="*/ 64417 h 667695"/>
              <a:gd name="connsiteX15" fmla="*/ 121953 w 283635"/>
              <a:gd name="connsiteY15" fmla="*/ 142543 h 667695"/>
              <a:gd name="connsiteX0" fmla="*/ 121953 w 283635"/>
              <a:gd name="connsiteY0" fmla="*/ 142543 h 667695"/>
              <a:gd name="connsiteX1" fmla="*/ 54779 w 283635"/>
              <a:gd name="connsiteY1" fmla="*/ 269204 h 667695"/>
              <a:gd name="connsiteX2" fmla="*/ 14728 w 283635"/>
              <a:gd name="connsiteY2" fmla="*/ 405916 h 667695"/>
              <a:gd name="connsiteX3" fmla="*/ 10 w 283635"/>
              <a:gd name="connsiteY3" fmla="*/ 545429 h 667695"/>
              <a:gd name="connsiteX4" fmla="*/ 16418 w 283635"/>
              <a:gd name="connsiteY4" fmla="*/ 650641 h 667695"/>
              <a:gd name="connsiteX5" fmla="*/ 53988 w 283635"/>
              <a:gd name="connsiteY5" fmla="*/ 660619 h 667695"/>
              <a:gd name="connsiteX6" fmla="*/ 82317 w 283635"/>
              <a:gd name="connsiteY6" fmla="*/ 580364 h 667695"/>
              <a:gd name="connsiteX7" fmla="*/ 76307 w 283635"/>
              <a:gd name="connsiteY7" fmla="*/ 469698 h 667695"/>
              <a:gd name="connsiteX8" fmla="*/ 95750 w 283635"/>
              <a:gd name="connsiteY8" fmla="*/ 333283 h 667695"/>
              <a:gd name="connsiteX9" fmla="*/ 154792 w 283635"/>
              <a:gd name="connsiteY9" fmla="*/ 178717 h 667695"/>
              <a:gd name="connsiteX10" fmla="*/ 214323 w 283635"/>
              <a:gd name="connsiteY10" fmla="*/ 88229 h 667695"/>
              <a:gd name="connsiteX11" fmla="*/ 280998 w 283635"/>
              <a:gd name="connsiteY11" fmla="*/ 16792 h 667695"/>
              <a:gd name="connsiteX12" fmla="*/ 266711 w 283635"/>
              <a:gd name="connsiteY12" fmla="*/ 123 h 667695"/>
              <a:gd name="connsiteX13" fmla="*/ 233374 w 283635"/>
              <a:gd name="connsiteY13" fmla="*/ 21554 h 667695"/>
              <a:gd name="connsiteX14" fmla="*/ 188142 w 283635"/>
              <a:gd name="connsiteY14" fmla="*/ 64179 h 667695"/>
              <a:gd name="connsiteX15" fmla="*/ 121953 w 283635"/>
              <a:gd name="connsiteY15" fmla="*/ 142543 h 667695"/>
              <a:gd name="connsiteX0" fmla="*/ 121953 w 283635"/>
              <a:gd name="connsiteY0" fmla="*/ 142543 h 666371"/>
              <a:gd name="connsiteX1" fmla="*/ 54779 w 283635"/>
              <a:gd name="connsiteY1" fmla="*/ 269204 h 666371"/>
              <a:gd name="connsiteX2" fmla="*/ 14728 w 283635"/>
              <a:gd name="connsiteY2" fmla="*/ 405916 h 666371"/>
              <a:gd name="connsiteX3" fmla="*/ 10 w 283635"/>
              <a:gd name="connsiteY3" fmla="*/ 545429 h 666371"/>
              <a:gd name="connsiteX4" fmla="*/ 16418 w 283635"/>
              <a:gd name="connsiteY4" fmla="*/ 650641 h 666371"/>
              <a:gd name="connsiteX5" fmla="*/ 53988 w 283635"/>
              <a:gd name="connsiteY5" fmla="*/ 660619 h 666371"/>
              <a:gd name="connsiteX6" fmla="*/ 75667 w 283635"/>
              <a:gd name="connsiteY6" fmla="*/ 598840 h 666371"/>
              <a:gd name="connsiteX7" fmla="*/ 76307 w 283635"/>
              <a:gd name="connsiteY7" fmla="*/ 469698 h 666371"/>
              <a:gd name="connsiteX8" fmla="*/ 95750 w 283635"/>
              <a:gd name="connsiteY8" fmla="*/ 333283 h 666371"/>
              <a:gd name="connsiteX9" fmla="*/ 154792 w 283635"/>
              <a:gd name="connsiteY9" fmla="*/ 178717 h 666371"/>
              <a:gd name="connsiteX10" fmla="*/ 214323 w 283635"/>
              <a:gd name="connsiteY10" fmla="*/ 88229 h 666371"/>
              <a:gd name="connsiteX11" fmla="*/ 280998 w 283635"/>
              <a:gd name="connsiteY11" fmla="*/ 16792 h 666371"/>
              <a:gd name="connsiteX12" fmla="*/ 266711 w 283635"/>
              <a:gd name="connsiteY12" fmla="*/ 123 h 666371"/>
              <a:gd name="connsiteX13" fmla="*/ 233374 w 283635"/>
              <a:gd name="connsiteY13" fmla="*/ 21554 h 666371"/>
              <a:gd name="connsiteX14" fmla="*/ 188142 w 283635"/>
              <a:gd name="connsiteY14" fmla="*/ 64179 h 666371"/>
              <a:gd name="connsiteX15" fmla="*/ 121953 w 283635"/>
              <a:gd name="connsiteY15" fmla="*/ 142543 h 666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83635" h="666371">
                <a:moveTo>
                  <a:pt x="121953" y="142543"/>
                </a:moveTo>
                <a:cubicBezTo>
                  <a:pt x="99726" y="176714"/>
                  <a:pt x="72650" y="225309"/>
                  <a:pt x="54779" y="269204"/>
                </a:cubicBezTo>
                <a:cubicBezTo>
                  <a:pt x="36908" y="313099"/>
                  <a:pt x="23856" y="359879"/>
                  <a:pt x="14728" y="405916"/>
                </a:cubicBezTo>
                <a:cubicBezTo>
                  <a:pt x="5600" y="451954"/>
                  <a:pt x="-272" y="504642"/>
                  <a:pt x="10" y="545429"/>
                </a:cubicBezTo>
                <a:cubicBezTo>
                  <a:pt x="292" y="586217"/>
                  <a:pt x="7422" y="631443"/>
                  <a:pt x="16418" y="650641"/>
                </a:cubicBezTo>
                <a:cubicBezTo>
                  <a:pt x="25414" y="669839"/>
                  <a:pt x="44113" y="669252"/>
                  <a:pt x="53988" y="660619"/>
                </a:cubicBezTo>
                <a:cubicBezTo>
                  <a:pt x="63863" y="651986"/>
                  <a:pt x="71947" y="630660"/>
                  <a:pt x="75667" y="598840"/>
                </a:cubicBezTo>
                <a:cubicBezTo>
                  <a:pt x="79387" y="567020"/>
                  <a:pt x="72960" y="513957"/>
                  <a:pt x="76307" y="469698"/>
                </a:cubicBezTo>
                <a:cubicBezTo>
                  <a:pt x="79654" y="425439"/>
                  <a:pt x="82669" y="381780"/>
                  <a:pt x="95750" y="333283"/>
                </a:cubicBezTo>
                <a:cubicBezTo>
                  <a:pt x="108831" y="284786"/>
                  <a:pt x="135030" y="219559"/>
                  <a:pt x="154792" y="178717"/>
                </a:cubicBezTo>
                <a:cubicBezTo>
                  <a:pt x="174554" y="137875"/>
                  <a:pt x="193289" y="115216"/>
                  <a:pt x="214323" y="88229"/>
                </a:cubicBezTo>
                <a:cubicBezTo>
                  <a:pt x="235357" y="61242"/>
                  <a:pt x="272267" y="31476"/>
                  <a:pt x="280998" y="16792"/>
                </a:cubicBezTo>
                <a:cubicBezTo>
                  <a:pt x="289729" y="2108"/>
                  <a:pt x="274648" y="-671"/>
                  <a:pt x="266711" y="123"/>
                </a:cubicBezTo>
                <a:cubicBezTo>
                  <a:pt x="258774" y="917"/>
                  <a:pt x="246471" y="9251"/>
                  <a:pt x="233374" y="21554"/>
                </a:cubicBezTo>
                <a:cubicBezTo>
                  <a:pt x="220277" y="33857"/>
                  <a:pt x="206712" y="44014"/>
                  <a:pt x="188142" y="64179"/>
                </a:cubicBezTo>
                <a:cubicBezTo>
                  <a:pt x="169572" y="84344"/>
                  <a:pt x="144180" y="108372"/>
                  <a:pt x="121953" y="142543"/>
                </a:cubicBezTo>
                <a:close/>
              </a:path>
            </a:pathLst>
          </a:custGeom>
          <a:solidFill>
            <a:srgbClr val="A6C6EE"/>
          </a:solidFill>
          <a:ln w="3175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右箭头 44"/>
          <p:cNvSpPr/>
          <p:nvPr/>
        </p:nvSpPr>
        <p:spPr>
          <a:xfrm rot="19080000">
            <a:off x="8061675" y="2412978"/>
            <a:ext cx="288044" cy="78073"/>
          </a:xfrm>
          <a:prstGeom prst="rightArrow">
            <a:avLst>
              <a:gd name="adj1" fmla="val 40779"/>
              <a:gd name="adj2" fmla="val 122239"/>
            </a:avLst>
          </a:prstGeom>
          <a:solidFill>
            <a:srgbClr val="A6C6EE"/>
          </a:solidFill>
          <a:ln w="3175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7" name="右箭头 196"/>
          <p:cNvSpPr/>
          <p:nvPr/>
        </p:nvSpPr>
        <p:spPr>
          <a:xfrm>
            <a:off x="8228828" y="2812894"/>
            <a:ext cx="432000" cy="78073"/>
          </a:xfrm>
          <a:prstGeom prst="rightArrow">
            <a:avLst>
              <a:gd name="adj1" fmla="val 40779"/>
              <a:gd name="adj2" fmla="val 122239"/>
            </a:avLst>
          </a:prstGeom>
          <a:solidFill>
            <a:srgbClr val="A6C6EE"/>
          </a:solidFill>
          <a:ln w="3175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8" name="右箭头 197"/>
          <p:cNvSpPr/>
          <p:nvPr/>
        </p:nvSpPr>
        <p:spPr>
          <a:xfrm rot="4200000">
            <a:off x="8352550" y="2948645"/>
            <a:ext cx="108000" cy="72000"/>
          </a:xfrm>
          <a:prstGeom prst="rightArrow">
            <a:avLst>
              <a:gd name="adj1" fmla="val 17936"/>
              <a:gd name="adj2" fmla="val 122239"/>
            </a:avLst>
          </a:prstGeom>
          <a:solidFill>
            <a:srgbClr val="A6C6EE"/>
          </a:solidFill>
          <a:ln w="3175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9" name="任意多边形 198"/>
          <p:cNvSpPr/>
          <p:nvPr/>
        </p:nvSpPr>
        <p:spPr>
          <a:xfrm>
            <a:off x="3576288" y="2964383"/>
            <a:ext cx="87004" cy="86608"/>
          </a:xfrm>
          <a:custGeom>
            <a:avLst/>
            <a:gdLst>
              <a:gd name="connsiteX0" fmla="*/ 87004 w 87004"/>
              <a:gd name="connsiteY0" fmla="*/ 0 h 86608"/>
              <a:gd name="connsiteX1" fmla="*/ 73901 w 87004"/>
              <a:gd name="connsiteY1" fmla="*/ 42187 h 86608"/>
              <a:gd name="connsiteX2" fmla="*/ 71458 w 87004"/>
              <a:gd name="connsiteY2" fmla="*/ 74315 h 86608"/>
              <a:gd name="connsiteX3" fmla="*/ 44010 w 87004"/>
              <a:gd name="connsiteY3" fmla="*/ 81603 h 86608"/>
              <a:gd name="connsiteX4" fmla="*/ 17553 w 87004"/>
              <a:gd name="connsiteY4" fmla="*/ 86601 h 86608"/>
              <a:gd name="connsiteX5" fmla="*/ 308 w 87004"/>
              <a:gd name="connsiteY5" fmla="*/ 75626 h 86608"/>
              <a:gd name="connsiteX6" fmla="*/ 8147 w 87004"/>
              <a:gd name="connsiteY6" fmla="*/ 61516 h 86608"/>
              <a:gd name="connsiteX7" fmla="*/ 28528 w 87004"/>
              <a:gd name="connsiteY7" fmla="*/ 48974 h 86608"/>
              <a:gd name="connsiteX8" fmla="*/ 56748 w 87004"/>
              <a:gd name="connsiteY8" fmla="*/ 30160 h 86608"/>
              <a:gd name="connsiteX9" fmla="*/ 73406 w 87004"/>
              <a:gd name="connsiteY9" fmla="*/ 14777 h 86608"/>
              <a:gd name="connsiteX10" fmla="*/ 87004 w 87004"/>
              <a:gd name="connsiteY10" fmla="*/ 0 h 86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7004" h="86608">
                <a:moveTo>
                  <a:pt x="87004" y="0"/>
                </a:moveTo>
                <a:lnTo>
                  <a:pt x="73901" y="42187"/>
                </a:lnTo>
                <a:lnTo>
                  <a:pt x="71458" y="74315"/>
                </a:lnTo>
                <a:lnTo>
                  <a:pt x="44010" y="81603"/>
                </a:lnTo>
                <a:cubicBezTo>
                  <a:pt x="33623" y="84249"/>
                  <a:pt x="23563" y="86470"/>
                  <a:pt x="17553" y="86601"/>
                </a:cubicBezTo>
                <a:cubicBezTo>
                  <a:pt x="5534" y="86862"/>
                  <a:pt x="1876" y="79807"/>
                  <a:pt x="308" y="75626"/>
                </a:cubicBezTo>
                <a:cubicBezTo>
                  <a:pt x="-1259" y="71445"/>
                  <a:pt x="3443" y="65958"/>
                  <a:pt x="8147" y="61516"/>
                </a:cubicBezTo>
                <a:cubicBezTo>
                  <a:pt x="12850" y="57074"/>
                  <a:pt x="20428" y="54199"/>
                  <a:pt x="28528" y="48974"/>
                </a:cubicBezTo>
                <a:cubicBezTo>
                  <a:pt x="36628" y="43748"/>
                  <a:pt x="46819" y="38522"/>
                  <a:pt x="56748" y="30160"/>
                </a:cubicBezTo>
                <a:cubicBezTo>
                  <a:pt x="61713" y="25980"/>
                  <a:pt x="67722" y="20427"/>
                  <a:pt x="73406" y="14777"/>
                </a:cubicBezTo>
                <a:lnTo>
                  <a:pt x="87004" y="0"/>
                </a:lnTo>
                <a:close/>
              </a:path>
            </a:pathLst>
          </a:custGeom>
          <a:solidFill>
            <a:srgbClr val="48E89C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00" name="矩形 199"/>
          <p:cNvSpPr/>
          <p:nvPr/>
        </p:nvSpPr>
        <p:spPr>
          <a:xfrm>
            <a:off x="5714531" y="4343406"/>
            <a:ext cx="288032" cy="180000"/>
          </a:xfrm>
          <a:prstGeom prst="rect">
            <a:avLst/>
          </a:prstGeom>
          <a:noFill/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1" name="矩形 200"/>
          <p:cNvSpPr/>
          <p:nvPr/>
        </p:nvSpPr>
        <p:spPr>
          <a:xfrm>
            <a:off x="8226714" y="3001725"/>
            <a:ext cx="5061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spcBef>
                <a:spcPts val="0"/>
              </a:spcBef>
            </a:pPr>
            <a:r>
              <a:rPr lang="en-US" altLang="zh-CN" sz="1200" b="0" dirty="0">
                <a:ea typeface="方正姚体" panose="02010601030101010101" pitchFamily="2" charset="-122"/>
              </a:rPr>
              <a:t>ATP</a:t>
            </a:r>
            <a:endParaRPr lang="zh-CN" altLang="en-US" sz="1200" b="0" dirty="0">
              <a:ea typeface="方正姚体" panose="02010601030101010101" pitchFamily="2" charset="-122"/>
            </a:endParaRPr>
          </a:p>
        </p:txBody>
      </p:sp>
      <p:sp>
        <p:nvSpPr>
          <p:cNvPr id="202" name="矩形 201"/>
          <p:cNvSpPr/>
          <p:nvPr/>
        </p:nvSpPr>
        <p:spPr>
          <a:xfrm>
            <a:off x="8597367" y="2730057"/>
            <a:ext cx="46716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spcBef>
                <a:spcPts val="0"/>
              </a:spcBef>
            </a:pPr>
            <a:r>
              <a:rPr lang="en-US" altLang="zh-CN" sz="1200" b="0" dirty="0">
                <a:ea typeface="方正姚体" panose="02010601030101010101" pitchFamily="2" charset="-122"/>
              </a:rPr>
              <a:t>CO</a:t>
            </a:r>
            <a:r>
              <a:rPr lang="en-US" altLang="zh-CN" sz="1200" b="0" baseline="-25000" dirty="0">
                <a:ea typeface="方正姚体" panose="02010601030101010101" pitchFamily="2" charset="-122"/>
              </a:rPr>
              <a:t>2</a:t>
            </a:r>
            <a:endParaRPr lang="zh-CN" altLang="en-US" sz="1200" b="0" baseline="-25000" dirty="0">
              <a:ea typeface="方正姚体" panose="02010601030101010101" pitchFamily="2" charset="-122"/>
            </a:endParaRPr>
          </a:p>
        </p:txBody>
      </p:sp>
      <p:sp>
        <p:nvSpPr>
          <p:cNvPr id="203" name="任意多边形 202"/>
          <p:cNvSpPr>
            <a:spLocks/>
          </p:cNvSpPr>
          <p:nvPr/>
        </p:nvSpPr>
        <p:spPr>
          <a:xfrm rot="16932948">
            <a:off x="6884844" y="5588842"/>
            <a:ext cx="144000" cy="252000"/>
          </a:xfrm>
          <a:custGeom>
            <a:avLst/>
            <a:gdLst>
              <a:gd name="connsiteX0" fmla="*/ 134429 w 289988"/>
              <a:gd name="connsiteY0" fmla="*/ 135770 h 614702"/>
              <a:gd name="connsiteX1" fmla="*/ 60610 w 289988"/>
              <a:gd name="connsiteY1" fmla="*/ 269120 h 614702"/>
              <a:gd name="connsiteX2" fmla="*/ 10604 w 289988"/>
              <a:gd name="connsiteY2" fmla="*/ 409614 h 614702"/>
              <a:gd name="connsiteX3" fmla="*/ 1079 w 289988"/>
              <a:gd name="connsiteY3" fmla="*/ 545345 h 614702"/>
              <a:gd name="connsiteX4" fmla="*/ 27273 w 289988"/>
              <a:gd name="connsiteY4" fmla="*/ 607258 h 614702"/>
              <a:gd name="connsiteX5" fmla="*/ 101092 w 289988"/>
              <a:gd name="connsiteY5" fmla="*/ 607258 h 614702"/>
              <a:gd name="connsiteX6" fmla="*/ 120142 w 289988"/>
              <a:gd name="connsiteY6" fmla="*/ 550108 h 614702"/>
              <a:gd name="connsiteX7" fmla="*/ 101092 w 289988"/>
              <a:gd name="connsiteY7" fmla="*/ 471526 h 614702"/>
              <a:gd name="connsiteX8" fmla="*/ 103473 w 289988"/>
              <a:gd name="connsiteY8" fmla="*/ 338176 h 614702"/>
              <a:gd name="connsiteX9" fmla="*/ 160623 w 289988"/>
              <a:gd name="connsiteY9" fmla="*/ 178633 h 614702"/>
              <a:gd name="connsiteX10" fmla="*/ 213010 w 289988"/>
              <a:gd name="connsiteY10" fmla="*/ 88145 h 614702"/>
              <a:gd name="connsiteX11" fmla="*/ 286829 w 289988"/>
              <a:gd name="connsiteY11" fmla="*/ 16708 h 614702"/>
              <a:gd name="connsiteX12" fmla="*/ 272542 w 289988"/>
              <a:gd name="connsiteY12" fmla="*/ 39 h 614702"/>
              <a:gd name="connsiteX13" fmla="*/ 236823 w 289988"/>
              <a:gd name="connsiteY13" fmla="*/ 19089 h 614702"/>
              <a:gd name="connsiteX14" fmla="*/ 193960 w 289988"/>
              <a:gd name="connsiteY14" fmla="*/ 73858 h 614702"/>
              <a:gd name="connsiteX15" fmla="*/ 134429 w 289988"/>
              <a:gd name="connsiteY15" fmla="*/ 135770 h 614702"/>
              <a:gd name="connsiteX0" fmla="*/ 134429 w 289988"/>
              <a:gd name="connsiteY0" fmla="*/ 135770 h 613466"/>
              <a:gd name="connsiteX1" fmla="*/ 60610 w 289988"/>
              <a:gd name="connsiteY1" fmla="*/ 269120 h 613466"/>
              <a:gd name="connsiteX2" fmla="*/ 10604 w 289988"/>
              <a:gd name="connsiteY2" fmla="*/ 409614 h 613466"/>
              <a:gd name="connsiteX3" fmla="*/ 1079 w 289988"/>
              <a:gd name="connsiteY3" fmla="*/ 545345 h 613466"/>
              <a:gd name="connsiteX4" fmla="*/ 27273 w 289988"/>
              <a:gd name="connsiteY4" fmla="*/ 607258 h 613466"/>
              <a:gd name="connsiteX5" fmla="*/ 101092 w 289988"/>
              <a:gd name="connsiteY5" fmla="*/ 607258 h 613466"/>
              <a:gd name="connsiteX6" fmla="*/ 120142 w 289988"/>
              <a:gd name="connsiteY6" fmla="*/ 571539 h 613466"/>
              <a:gd name="connsiteX7" fmla="*/ 101092 w 289988"/>
              <a:gd name="connsiteY7" fmla="*/ 471526 h 613466"/>
              <a:gd name="connsiteX8" fmla="*/ 103473 w 289988"/>
              <a:gd name="connsiteY8" fmla="*/ 338176 h 613466"/>
              <a:gd name="connsiteX9" fmla="*/ 160623 w 289988"/>
              <a:gd name="connsiteY9" fmla="*/ 178633 h 613466"/>
              <a:gd name="connsiteX10" fmla="*/ 213010 w 289988"/>
              <a:gd name="connsiteY10" fmla="*/ 88145 h 613466"/>
              <a:gd name="connsiteX11" fmla="*/ 286829 w 289988"/>
              <a:gd name="connsiteY11" fmla="*/ 16708 h 613466"/>
              <a:gd name="connsiteX12" fmla="*/ 272542 w 289988"/>
              <a:gd name="connsiteY12" fmla="*/ 39 h 613466"/>
              <a:gd name="connsiteX13" fmla="*/ 236823 w 289988"/>
              <a:gd name="connsiteY13" fmla="*/ 19089 h 613466"/>
              <a:gd name="connsiteX14" fmla="*/ 193960 w 289988"/>
              <a:gd name="connsiteY14" fmla="*/ 73858 h 613466"/>
              <a:gd name="connsiteX15" fmla="*/ 134429 w 289988"/>
              <a:gd name="connsiteY15" fmla="*/ 135770 h 613466"/>
              <a:gd name="connsiteX0" fmla="*/ 134429 w 289509"/>
              <a:gd name="connsiteY0" fmla="*/ 135770 h 613466"/>
              <a:gd name="connsiteX1" fmla="*/ 60610 w 289509"/>
              <a:gd name="connsiteY1" fmla="*/ 269120 h 613466"/>
              <a:gd name="connsiteX2" fmla="*/ 10604 w 289509"/>
              <a:gd name="connsiteY2" fmla="*/ 409614 h 613466"/>
              <a:gd name="connsiteX3" fmla="*/ 1079 w 289509"/>
              <a:gd name="connsiteY3" fmla="*/ 545345 h 613466"/>
              <a:gd name="connsiteX4" fmla="*/ 27273 w 289509"/>
              <a:gd name="connsiteY4" fmla="*/ 607258 h 613466"/>
              <a:gd name="connsiteX5" fmla="*/ 101092 w 289509"/>
              <a:gd name="connsiteY5" fmla="*/ 607258 h 613466"/>
              <a:gd name="connsiteX6" fmla="*/ 120142 w 289509"/>
              <a:gd name="connsiteY6" fmla="*/ 571539 h 613466"/>
              <a:gd name="connsiteX7" fmla="*/ 101092 w 289509"/>
              <a:gd name="connsiteY7" fmla="*/ 471526 h 613466"/>
              <a:gd name="connsiteX8" fmla="*/ 103473 w 289509"/>
              <a:gd name="connsiteY8" fmla="*/ 338176 h 613466"/>
              <a:gd name="connsiteX9" fmla="*/ 160623 w 289509"/>
              <a:gd name="connsiteY9" fmla="*/ 178633 h 613466"/>
              <a:gd name="connsiteX10" fmla="*/ 220154 w 289509"/>
              <a:gd name="connsiteY10" fmla="*/ 88145 h 613466"/>
              <a:gd name="connsiteX11" fmla="*/ 286829 w 289509"/>
              <a:gd name="connsiteY11" fmla="*/ 16708 h 613466"/>
              <a:gd name="connsiteX12" fmla="*/ 272542 w 289509"/>
              <a:gd name="connsiteY12" fmla="*/ 39 h 613466"/>
              <a:gd name="connsiteX13" fmla="*/ 236823 w 289509"/>
              <a:gd name="connsiteY13" fmla="*/ 19089 h 613466"/>
              <a:gd name="connsiteX14" fmla="*/ 193960 w 289509"/>
              <a:gd name="connsiteY14" fmla="*/ 73858 h 613466"/>
              <a:gd name="connsiteX15" fmla="*/ 134429 w 289509"/>
              <a:gd name="connsiteY15" fmla="*/ 135770 h 613466"/>
              <a:gd name="connsiteX0" fmla="*/ 134429 w 289466"/>
              <a:gd name="connsiteY0" fmla="*/ 136206 h 613902"/>
              <a:gd name="connsiteX1" fmla="*/ 60610 w 289466"/>
              <a:gd name="connsiteY1" fmla="*/ 269556 h 613902"/>
              <a:gd name="connsiteX2" fmla="*/ 10604 w 289466"/>
              <a:gd name="connsiteY2" fmla="*/ 410050 h 613902"/>
              <a:gd name="connsiteX3" fmla="*/ 1079 w 289466"/>
              <a:gd name="connsiteY3" fmla="*/ 545781 h 613902"/>
              <a:gd name="connsiteX4" fmla="*/ 27273 w 289466"/>
              <a:gd name="connsiteY4" fmla="*/ 607694 h 613902"/>
              <a:gd name="connsiteX5" fmla="*/ 101092 w 289466"/>
              <a:gd name="connsiteY5" fmla="*/ 607694 h 613902"/>
              <a:gd name="connsiteX6" fmla="*/ 120142 w 289466"/>
              <a:gd name="connsiteY6" fmla="*/ 571975 h 613902"/>
              <a:gd name="connsiteX7" fmla="*/ 101092 w 289466"/>
              <a:gd name="connsiteY7" fmla="*/ 471962 h 613902"/>
              <a:gd name="connsiteX8" fmla="*/ 103473 w 289466"/>
              <a:gd name="connsiteY8" fmla="*/ 338612 h 613902"/>
              <a:gd name="connsiteX9" fmla="*/ 160623 w 289466"/>
              <a:gd name="connsiteY9" fmla="*/ 179069 h 613902"/>
              <a:gd name="connsiteX10" fmla="*/ 220154 w 289466"/>
              <a:gd name="connsiteY10" fmla="*/ 88581 h 613902"/>
              <a:gd name="connsiteX11" fmla="*/ 286829 w 289466"/>
              <a:gd name="connsiteY11" fmla="*/ 17144 h 613902"/>
              <a:gd name="connsiteX12" fmla="*/ 272542 w 289466"/>
              <a:gd name="connsiteY12" fmla="*/ 475 h 613902"/>
              <a:gd name="connsiteX13" fmla="*/ 239205 w 289466"/>
              <a:gd name="connsiteY13" fmla="*/ 29050 h 613902"/>
              <a:gd name="connsiteX14" fmla="*/ 193960 w 289466"/>
              <a:gd name="connsiteY14" fmla="*/ 74294 h 613902"/>
              <a:gd name="connsiteX15" fmla="*/ 134429 w 289466"/>
              <a:gd name="connsiteY15" fmla="*/ 136206 h 613902"/>
              <a:gd name="connsiteX0" fmla="*/ 134429 w 289466"/>
              <a:gd name="connsiteY0" fmla="*/ 136206 h 613902"/>
              <a:gd name="connsiteX1" fmla="*/ 60610 w 289466"/>
              <a:gd name="connsiteY1" fmla="*/ 269556 h 613902"/>
              <a:gd name="connsiteX2" fmla="*/ 10604 w 289466"/>
              <a:gd name="connsiteY2" fmla="*/ 410050 h 613902"/>
              <a:gd name="connsiteX3" fmla="*/ 1079 w 289466"/>
              <a:gd name="connsiteY3" fmla="*/ 545781 h 613902"/>
              <a:gd name="connsiteX4" fmla="*/ 27273 w 289466"/>
              <a:gd name="connsiteY4" fmla="*/ 607694 h 613902"/>
              <a:gd name="connsiteX5" fmla="*/ 101092 w 289466"/>
              <a:gd name="connsiteY5" fmla="*/ 607694 h 613902"/>
              <a:gd name="connsiteX6" fmla="*/ 120142 w 289466"/>
              <a:gd name="connsiteY6" fmla="*/ 571975 h 613902"/>
              <a:gd name="connsiteX7" fmla="*/ 101092 w 289466"/>
              <a:gd name="connsiteY7" fmla="*/ 471962 h 613902"/>
              <a:gd name="connsiteX8" fmla="*/ 103473 w 289466"/>
              <a:gd name="connsiteY8" fmla="*/ 338612 h 613902"/>
              <a:gd name="connsiteX9" fmla="*/ 160623 w 289466"/>
              <a:gd name="connsiteY9" fmla="*/ 179069 h 613902"/>
              <a:gd name="connsiteX10" fmla="*/ 220154 w 289466"/>
              <a:gd name="connsiteY10" fmla="*/ 88581 h 613902"/>
              <a:gd name="connsiteX11" fmla="*/ 286829 w 289466"/>
              <a:gd name="connsiteY11" fmla="*/ 17144 h 613902"/>
              <a:gd name="connsiteX12" fmla="*/ 272542 w 289466"/>
              <a:gd name="connsiteY12" fmla="*/ 475 h 613902"/>
              <a:gd name="connsiteX13" fmla="*/ 239205 w 289466"/>
              <a:gd name="connsiteY13" fmla="*/ 29050 h 613902"/>
              <a:gd name="connsiteX14" fmla="*/ 196342 w 289466"/>
              <a:gd name="connsiteY14" fmla="*/ 64769 h 613902"/>
              <a:gd name="connsiteX15" fmla="*/ 134429 w 289466"/>
              <a:gd name="connsiteY15" fmla="*/ 136206 h 613902"/>
              <a:gd name="connsiteX0" fmla="*/ 134429 w 289466"/>
              <a:gd name="connsiteY0" fmla="*/ 135854 h 613550"/>
              <a:gd name="connsiteX1" fmla="*/ 60610 w 289466"/>
              <a:gd name="connsiteY1" fmla="*/ 269204 h 613550"/>
              <a:gd name="connsiteX2" fmla="*/ 10604 w 289466"/>
              <a:gd name="connsiteY2" fmla="*/ 409698 h 613550"/>
              <a:gd name="connsiteX3" fmla="*/ 1079 w 289466"/>
              <a:gd name="connsiteY3" fmla="*/ 545429 h 613550"/>
              <a:gd name="connsiteX4" fmla="*/ 27273 w 289466"/>
              <a:gd name="connsiteY4" fmla="*/ 607342 h 613550"/>
              <a:gd name="connsiteX5" fmla="*/ 101092 w 289466"/>
              <a:gd name="connsiteY5" fmla="*/ 607342 h 613550"/>
              <a:gd name="connsiteX6" fmla="*/ 120142 w 289466"/>
              <a:gd name="connsiteY6" fmla="*/ 571623 h 613550"/>
              <a:gd name="connsiteX7" fmla="*/ 101092 w 289466"/>
              <a:gd name="connsiteY7" fmla="*/ 471610 h 613550"/>
              <a:gd name="connsiteX8" fmla="*/ 103473 w 289466"/>
              <a:gd name="connsiteY8" fmla="*/ 338260 h 613550"/>
              <a:gd name="connsiteX9" fmla="*/ 160623 w 289466"/>
              <a:gd name="connsiteY9" fmla="*/ 178717 h 613550"/>
              <a:gd name="connsiteX10" fmla="*/ 220154 w 289466"/>
              <a:gd name="connsiteY10" fmla="*/ 88229 h 613550"/>
              <a:gd name="connsiteX11" fmla="*/ 286829 w 289466"/>
              <a:gd name="connsiteY11" fmla="*/ 16792 h 613550"/>
              <a:gd name="connsiteX12" fmla="*/ 272542 w 289466"/>
              <a:gd name="connsiteY12" fmla="*/ 123 h 613550"/>
              <a:gd name="connsiteX13" fmla="*/ 239205 w 289466"/>
              <a:gd name="connsiteY13" fmla="*/ 21554 h 613550"/>
              <a:gd name="connsiteX14" fmla="*/ 196342 w 289466"/>
              <a:gd name="connsiteY14" fmla="*/ 64417 h 613550"/>
              <a:gd name="connsiteX15" fmla="*/ 134429 w 289466"/>
              <a:gd name="connsiteY15" fmla="*/ 135854 h 613550"/>
              <a:gd name="connsiteX0" fmla="*/ 132048 w 289466"/>
              <a:gd name="connsiteY0" fmla="*/ 147760 h 613550"/>
              <a:gd name="connsiteX1" fmla="*/ 60610 w 289466"/>
              <a:gd name="connsiteY1" fmla="*/ 269204 h 613550"/>
              <a:gd name="connsiteX2" fmla="*/ 10604 w 289466"/>
              <a:gd name="connsiteY2" fmla="*/ 409698 h 613550"/>
              <a:gd name="connsiteX3" fmla="*/ 1079 w 289466"/>
              <a:gd name="connsiteY3" fmla="*/ 545429 h 613550"/>
              <a:gd name="connsiteX4" fmla="*/ 27273 w 289466"/>
              <a:gd name="connsiteY4" fmla="*/ 607342 h 613550"/>
              <a:gd name="connsiteX5" fmla="*/ 101092 w 289466"/>
              <a:gd name="connsiteY5" fmla="*/ 607342 h 613550"/>
              <a:gd name="connsiteX6" fmla="*/ 120142 w 289466"/>
              <a:gd name="connsiteY6" fmla="*/ 571623 h 613550"/>
              <a:gd name="connsiteX7" fmla="*/ 101092 w 289466"/>
              <a:gd name="connsiteY7" fmla="*/ 471610 h 613550"/>
              <a:gd name="connsiteX8" fmla="*/ 103473 w 289466"/>
              <a:gd name="connsiteY8" fmla="*/ 338260 h 613550"/>
              <a:gd name="connsiteX9" fmla="*/ 160623 w 289466"/>
              <a:gd name="connsiteY9" fmla="*/ 178717 h 613550"/>
              <a:gd name="connsiteX10" fmla="*/ 220154 w 289466"/>
              <a:gd name="connsiteY10" fmla="*/ 88229 h 613550"/>
              <a:gd name="connsiteX11" fmla="*/ 286829 w 289466"/>
              <a:gd name="connsiteY11" fmla="*/ 16792 h 613550"/>
              <a:gd name="connsiteX12" fmla="*/ 272542 w 289466"/>
              <a:gd name="connsiteY12" fmla="*/ 123 h 613550"/>
              <a:gd name="connsiteX13" fmla="*/ 239205 w 289466"/>
              <a:gd name="connsiteY13" fmla="*/ 21554 h 613550"/>
              <a:gd name="connsiteX14" fmla="*/ 196342 w 289466"/>
              <a:gd name="connsiteY14" fmla="*/ 64417 h 613550"/>
              <a:gd name="connsiteX15" fmla="*/ 132048 w 289466"/>
              <a:gd name="connsiteY15" fmla="*/ 147760 h 613550"/>
              <a:gd name="connsiteX0" fmla="*/ 133593 w 291011"/>
              <a:gd name="connsiteY0" fmla="*/ 147760 h 631445"/>
              <a:gd name="connsiteX1" fmla="*/ 62155 w 291011"/>
              <a:gd name="connsiteY1" fmla="*/ 269204 h 631445"/>
              <a:gd name="connsiteX2" fmla="*/ 12149 w 291011"/>
              <a:gd name="connsiteY2" fmla="*/ 409698 h 631445"/>
              <a:gd name="connsiteX3" fmla="*/ 2624 w 291011"/>
              <a:gd name="connsiteY3" fmla="*/ 545429 h 631445"/>
              <a:gd name="connsiteX4" fmla="*/ 50249 w 291011"/>
              <a:gd name="connsiteY4" fmla="*/ 628773 h 631445"/>
              <a:gd name="connsiteX5" fmla="*/ 102637 w 291011"/>
              <a:gd name="connsiteY5" fmla="*/ 607342 h 631445"/>
              <a:gd name="connsiteX6" fmla="*/ 121687 w 291011"/>
              <a:gd name="connsiteY6" fmla="*/ 571623 h 631445"/>
              <a:gd name="connsiteX7" fmla="*/ 102637 w 291011"/>
              <a:gd name="connsiteY7" fmla="*/ 471610 h 631445"/>
              <a:gd name="connsiteX8" fmla="*/ 105018 w 291011"/>
              <a:gd name="connsiteY8" fmla="*/ 338260 h 631445"/>
              <a:gd name="connsiteX9" fmla="*/ 162168 w 291011"/>
              <a:gd name="connsiteY9" fmla="*/ 178717 h 631445"/>
              <a:gd name="connsiteX10" fmla="*/ 221699 w 291011"/>
              <a:gd name="connsiteY10" fmla="*/ 88229 h 631445"/>
              <a:gd name="connsiteX11" fmla="*/ 288374 w 291011"/>
              <a:gd name="connsiteY11" fmla="*/ 16792 h 631445"/>
              <a:gd name="connsiteX12" fmla="*/ 274087 w 291011"/>
              <a:gd name="connsiteY12" fmla="*/ 123 h 631445"/>
              <a:gd name="connsiteX13" fmla="*/ 240750 w 291011"/>
              <a:gd name="connsiteY13" fmla="*/ 21554 h 631445"/>
              <a:gd name="connsiteX14" fmla="*/ 197887 w 291011"/>
              <a:gd name="connsiteY14" fmla="*/ 64417 h 631445"/>
              <a:gd name="connsiteX15" fmla="*/ 133593 w 291011"/>
              <a:gd name="connsiteY15" fmla="*/ 147760 h 631445"/>
              <a:gd name="connsiteX0" fmla="*/ 134812 w 292230"/>
              <a:gd name="connsiteY0" fmla="*/ 147760 h 651883"/>
              <a:gd name="connsiteX1" fmla="*/ 63374 w 292230"/>
              <a:gd name="connsiteY1" fmla="*/ 269204 h 651883"/>
              <a:gd name="connsiteX2" fmla="*/ 13368 w 292230"/>
              <a:gd name="connsiteY2" fmla="*/ 409698 h 651883"/>
              <a:gd name="connsiteX3" fmla="*/ 3843 w 292230"/>
              <a:gd name="connsiteY3" fmla="*/ 545429 h 651883"/>
              <a:gd name="connsiteX4" fmla="*/ 68137 w 292230"/>
              <a:gd name="connsiteY4" fmla="*/ 650204 h 651883"/>
              <a:gd name="connsiteX5" fmla="*/ 103856 w 292230"/>
              <a:gd name="connsiteY5" fmla="*/ 607342 h 651883"/>
              <a:gd name="connsiteX6" fmla="*/ 122906 w 292230"/>
              <a:gd name="connsiteY6" fmla="*/ 571623 h 651883"/>
              <a:gd name="connsiteX7" fmla="*/ 103856 w 292230"/>
              <a:gd name="connsiteY7" fmla="*/ 471610 h 651883"/>
              <a:gd name="connsiteX8" fmla="*/ 106237 w 292230"/>
              <a:gd name="connsiteY8" fmla="*/ 338260 h 651883"/>
              <a:gd name="connsiteX9" fmla="*/ 163387 w 292230"/>
              <a:gd name="connsiteY9" fmla="*/ 178717 h 651883"/>
              <a:gd name="connsiteX10" fmla="*/ 222918 w 292230"/>
              <a:gd name="connsiteY10" fmla="*/ 88229 h 651883"/>
              <a:gd name="connsiteX11" fmla="*/ 289593 w 292230"/>
              <a:gd name="connsiteY11" fmla="*/ 16792 h 651883"/>
              <a:gd name="connsiteX12" fmla="*/ 275306 w 292230"/>
              <a:gd name="connsiteY12" fmla="*/ 123 h 651883"/>
              <a:gd name="connsiteX13" fmla="*/ 241969 w 292230"/>
              <a:gd name="connsiteY13" fmla="*/ 21554 h 651883"/>
              <a:gd name="connsiteX14" fmla="*/ 199106 w 292230"/>
              <a:gd name="connsiteY14" fmla="*/ 64417 h 651883"/>
              <a:gd name="connsiteX15" fmla="*/ 134812 w 292230"/>
              <a:gd name="connsiteY15" fmla="*/ 147760 h 651883"/>
              <a:gd name="connsiteX0" fmla="*/ 131119 w 288537"/>
              <a:gd name="connsiteY0" fmla="*/ 147760 h 651883"/>
              <a:gd name="connsiteX1" fmla="*/ 59681 w 288537"/>
              <a:gd name="connsiteY1" fmla="*/ 269204 h 651883"/>
              <a:gd name="connsiteX2" fmla="*/ 9675 w 288537"/>
              <a:gd name="connsiteY2" fmla="*/ 409698 h 651883"/>
              <a:gd name="connsiteX3" fmla="*/ 4912 w 288537"/>
              <a:gd name="connsiteY3" fmla="*/ 545429 h 651883"/>
              <a:gd name="connsiteX4" fmla="*/ 64444 w 288537"/>
              <a:gd name="connsiteY4" fmla="*/ 650204 h 651883"/>
              <a:gd name="connsiteX5" fmla="*/ 100163 w 288537"/>
              <a:gd name="connsiteY5" fmla="*/ 607342 h 651883"/>
              <a:gd name="connsiteX6" fmla="*/ 119213 w 288537"/>
              <a:gd name="connsiteY6" fmla="*/ 571623 h 651883"/>
              <a:gd name="connsiteX7" fmla="*/ 100163 w 288537"/>
              <a:gd name="connsiteY7" fmla="*/ 471610 h 651883"/>
              <a:gd name="connsiteX8" fmla="*/ 102544 w 288537"/>
              <a:gd name="connsiteY8" fmla="*/ 338260 h 651883"/>
              <a:gd name="connsiteX9" fmla="*/ 159694 w 288537"/>
              <a:gd name="connsiteY9" fmla="*/ 178717 h 651883"/>
              <a:gd name="connsiteX10" fmla="*/ 219225 w 288537"/>
              <a:gd name="connsiteY10" fmla="*/ 88229 h 651883"/>
              <a:gd name="connsiteX11" fmla="*/ 285900 w 288537"/>
              <a:gd name="connsiteY11" fmla="*/ 16792 h 651883"/>
              <a:gd name="connsiteX12" fmla="*/ 271613 w 288537"/>
              <a:gd name="connsiteY12" fmla="*/ 123 h 651883"/>
              <a:gd name="connsiteX13" fmla="*/ 238276 w 288537"/>
              <a:gd name="connsiteY13" fmla="*/ 21554 h 651883"/>
              <a:gd name="connsiteX14" fmla="*/ 195413 w 288537"/>
              <a:gd name="connsiteY14" fmla="*/ 64417 h 651883"/>
              <a:gd name="connsiteX15" fmla="*/ 131119 w 288537"/>
              <a:gd name="connsiteY15" fmla="*/ 147760 h 651883"/>
              <a:gd name="connsiteX0" fmla="*/ 128025 w 285443"/>
              <a:gd name="connsiteY0" fmla="*/ 147760 h 652307"/>
              <a:gd name="connsiteX1" fmla="*/ 56587 w 285443"/>
              <a:gd name="connsiteY1" fmla="*/ 269204 h 652307"/>
              <a:gd name="connsiteX2" fmla="*/ 6581 w 285443"/>
              <a:gd name="connsiteY2" fmla="*/ 409698 h 652307"/>
              <a:gd name="connsiteX3" fmla="*/ 1818 w 285443"/>
              <a:gd name="connsiteY3" fmla="*/ 545429 h 652307"/>
              <a:gd name="connsiteX4" fmla="*/ 18226 w 285443"/>
              <a:gd name="connsiteY4" fmla="*/ 650641 h 652307"/>
              <a:gd name="connsiteX5" fmla="*/ 97069 w 285443"/>
              <a:gd name="connsiteY5" fmla="*/ 607342 h 652307"/>
              <a:gd name="connsiteX6" fmla="*/ 116119 w 285443"/>
              <a:gd name="connsiteY6" fmla="*/ 571623 h 652307"/>
              <a:gd name="connsiteX7" fmla="*/ 97069 w 285443"/>
              <a:gd name="connsiteY7" fmla="*/ 471610 h 652307"/>
              <a:gd name="connsiteX8" fmla="*/ 99450 w 285443"/>
              <a:gd name="connsiteY8" fmla="*/ 338260 h 652307"/>
              <a:gd name="connsiteX9" fmla="*/ 156600 w 285443"/>
              <a:gd name="connsiteY9" fmla="*/ 178717 h 652307"/>
              <a:gd name="connsiteX10" fmla="*/ 216131 w 285443"/>
              <a:gd name="connsiteY10" fmla="*/ 88229 h 652307"/>
              <a:gd name="connsiteX11" fmla="*/ 282806 w 285443"/>
              <a:gd name="connsiteY11" fmla="*/ 16792 h 652307"/>
              <a:gd name="connsiteX12" fmla="*/ 268519 w 285443"/>
              <a:gd name="connsiteY12" fmla="*/ 123 h 652307"/>
              <a:gd name="connsiteX13" fmla="*/ 235182 w 285443"/>
              <a:gd name="connsiteY13" fmla="*/ 21554 h 652307"/>
              <a:gd name="connsiteX14" fmla="*/ 192319 w 285443"/>
              <a:gd name="connsiteY14" fmla="*/ 64417 h 652307"/>
              <a:gd name="connsiteX15" fmla="*/ 128025 w 285443"/>
              <a:gd name="connsiteY15" fmla="*/ 147760 h 652307"/>
              <a:gd name="connsiteX0" fmla="*/ 126217 w 283635"/>
              <a:gd name="connsiteY0" fmla="*/ 147760 h 652307"/>
              <a:gd name="connsiteX1" fmla="*/ 54779 w 283635"/>
              <a:gd name="connsiteY1" fmla="*/ 269204 h 652307"/>
              <a:gd name="connsiteX2" fmla="*/ 14728 w 283635"/>
              <a:gd name="connsiteY2" fmla="*/ 405916 h 652307"/>
              <a:gd name="connsiteX3" fmla="*/ 10 w 283635"/>
              <a:gd name="connsiteY3" fmla="*/ 545429 h 652307"/>
              <a:gd name="connsiteX4" fmla="*/ 16418 w 283635"/>
              <a:gd name="connsiteY4" fmla="*/ 650641 h 652307"/>
              <a:gd name="connsiteX5" fmla="*/ 95261 w 283635"/>
              <a:gd name="connsiteY5" fmla="*/ 607342 h 652307"/>
              <a:gd name="connsiteX6" fmla="*/ 114311 w 283635"/>
              <a:gd name="connsiteY6" fmla="*/ 571623 h 652307"/>
              <a:gd name="connsiteX7" fmla="*/ 95261 w 283635"/>
              <a:gd name="connsiteY7" fmla="*/ 471610 h 652307"/>
              <a:gd name="connsiteX8" fmla="*/ 97642 w 283635"/>
              <a:gd name="connsiteY8" fmla="*/ 338260 h 652307"/>
              <a:gd name="connsiteX9" fmla="*/ 154792 w 283635"/>
              <a:gd name="connsiteY9" fmla="*/ 178717 h 652307"/>
              <a:gd name="connsiteX10" fmla="*/ 214323 w 283635"/>
              <a:gd name="connsiteY10" fmla="*/ 88229 h 652307"/>
              <a:gd name="connsiteX11" fmla="*/ 280998 w 283635"/>
              <a:gd name="connsiteY11" fmla="*/ 16792 h 652307"/>
              <a:gd name="connsiteX12" fmla="*/ 266711 w 283635"/>
              <a:gd name="connsiteY12" fmla="*/ 123 h 652307"/>
              <a:gd name="connsiteX13" fmla="*/ 233374 w 283635"/>
              <a:gd name="connsiteY13" fmla="*/ 21554 h 652307"/>
              <a:gd name="connsiteX14" fmla="*/ 190511 w 283635"/>
              <a:gd name="connsiteY14" fmla="*/ 64417 h 652307"/>
              <a:gd name="connsiteX15" fmla="*/ 126217 w 283635"/>
              <a:gd name="connsiteY15" fmla="*/ 147760 h 652307"/>
              <a:gd name="connsiteX0" fmla="*/ 126217 w 283635"/>
              <a:gd name="connsiteY0" fmla="*/ 147760 h 668327"/>
              <a:gd name="connsiteX1" fmla="*/ 54779 w 283635"/>
              <a:gd name="connsiteY1" fmla="*/ 269204 h 668327"/>
              <a:gd name="connsiteX2" fmla="*/ 14728 w 283635"/>
              <a:gd name="connsiteY2" fmla="*/ 405916 h 668327"/>
              <a:gd name="connsiteX3" fmla="*/ 10 w 283635"/>
              <a:gd name="connsiteY3" fmla="*/ 545429 h 668327"/>
              <a:gd name="connsiteX4" fmla="*/ 16418 w 283635"/>
              <a:gd name="connsiteY4" fmla="*/ 650641 h 668327"/>
              <a:gd name="connsiteX5" fmla="*/ 53988 w 283635"/>
              <a:gd name="connsiteY5" fmla="*/ 660619 h 668327"/>
              <a:gd name="connsiteX6" fmla="*/ 114311 w 283635"/>
              <a:gd name="connsiteY6" fmla="*/ 571623 h 668327"/>
              <a:gd name="connsiteX7" fmla="*/ 95261 w 283635"/>
              <a:gd name="connsiteY7" fmla="*/ 471610 h 668327"/>
              <a:gd name="connsiteX8" fmla="*/ 97642 w 283635"/>
              <a:gd name="connsiteY8" fmla="*/ 338260 h 668327"/>
              <a:gd name="connsiteX9" fmla="*/ 154792 w 283635"/>
              <a:gd name="connsiteY9" fmla="*/ 178717 h 668327"/>
              <a:gd name="connsiteX10" fmla="*/ 214323 w 283635"/>
              <a:gd name="connsiteY10" fmla="*/ 88229 h 668327"/>
              <a:gd name="connsiteX11" fmla="*/ 280998 w 283635"/>
              <a:gd name="connsiteY11" fmla="*/ 16792 h 668327"/>
              <a:gd name="connsiteX12" fmla="*/ 266711 w 283635"/>
              <a:gd name="connsiteY12" fmla="*/ 123 h 668327"/>
              <a:gd name="connsiteX13" fmla="*/ 233374 w 283635"/>
              <a:gd name="connsiteY13" fmla="*/ 21554 h 668327"/>
              <a:gd name="connsiteX14" fmla="*/ 190511 w 283635"/>
              <a:gd name="connsiteY14" fmla="*/ 64417 h 668327"/>
              <a:gd name="connsiteX15" fmla="*/ 126217 w 283635"/>
              <a:gd name="connsiteY15" fmla="*/ 147760 h 668327"/>
              <a:gd name="connsiteX0" fmla="*/ 126217 w 283635"/>
              <a:gd name="connsiteY0" fmla="*/ 147760 h 668209"/>
              <a:gd name="connsiteX1" fmla="*/ 54779 w 283635"/>
              <a:gd name="connsiteY1" fmla="*/ 269204 h 668209"/>
              <a:gd name="connsiteX2" fmla="*/ 14728 w 283635"/>
              <a:gd name="connsiteY2" fmla="*/ 405916 h 668209"/>
              <a:gd name="connsiteX3" fmla="*/ 10 w 283635"/>
              <a:gd name="connsiteY3" fmla="*/ 545429 h 668209"/>
              <a:gd name="connsiteX4" fmla="*/ 16418 w 283635"/>
              <a:gd name="connsiteY4" fmla="*/ 650641 h 668209"/>
              <a:gd name="connsiteX5" fmla="*/ 53988 w 283635"/>
              <a:gd name="connsiteY5" fmla="*/ 660619 h 668209"/>
              <a:gd name="connsiteX6" fmla="*/ 83033 w 283635"/>
              <a:gd name="connsiteY6" fmla="*/ 573256 h 668209"/>
              <a:gd name="connsiteX7" fmla="*/ 95261 w 283635"/>
              <a:gd name="connsiteY7" fmla="*/ 471610 h 668209"/>
              <a:gd name="connsiteX8" fmla="*/ 97642 w 283635"/>
              <a:gd name="connsiteY8" fmla="*/ 338260 h 668209"/>
              <a:gd name="connsiteX9" fmla="*/ 154792 w 283635"/>
              <a:gd name="connsiteY9" fmla="*/ 178717 h 668209"/>
              <a:gd name="connsiteX10" fmla="*/ 214323 w 283635"/>
              <a:gd name="connsiteY10" fmla="*/ 88229 h 668209"/>
              <a:gd name="connsiteX11" fmla="*/ 280998 w 283635"/>
              <a:gd name="connsiteY11" fmla="*/ 16792 h 668209"/>
              <a:gd name="connsiteX12" fmla="*/ 266711 w 283635"/>
              <a:gd name="connsiteY12" fmla="*/ 123 h 668209"/>
              <a:gd name="connsiteX13" fmla="*/ 233374 w 283635"/>
              <a:gd name="connsiteY13" fmla="*/ 21554 h 668209"/>
              <a:gd name="connsiteX14" fmla="*/ 190511 w 283635"/>
              <a:gd name="connsiteY14" fmla="*/ 64417 h 668209"/>
              <a:gd name="connsiteX15" fmla="*/ 126217 w 283635"/>
              <a:gd name="connsiteY15" fmla="*/ 147760 h 668209"/>
              <a:gd name="connsiteX0" fmla="*/ 126217 w 283635"/>
              <a:gd name="connsiteY0" fmla="*/ 147760 h 668209"/>
              <a:gd name="connsiteX1" fmla="*/ 54779 w 283635"/>
              <a:gd name="connsiteY1" fmla="*/ 269204 h 668209"/>
              <a:gd name="connsiteX2" fmla="*/ 14728 w 283635"/>
              <a:gd name="connsiteY2" fmla="*/ 405916 h 668209"/>
              <a:gd name="connsiteX3" fmla="*/ 10 w 283635"/>
              <a:gd name="connsiteY3" fmla="*/ 545429 h 668209"/>
              <a:gd name="connsiteX4" fmla="*/ 16418 w 283635"/>
              <a:gd name="connsiteY4" fmla="*/ 650641 h 668209"/>
              <a:gd name="connsiteX5" fmla="*/ 53988 w 283635"/>
              <a:gd name="connsiteY5" fmla="*/ 660619 h 668209"/>
              <a:gd name="connsiteX6" fmla="*/ 83033 w 283635"/>
              <a:gd name="connsiteY6" fmla="*/ 573256 h 668209"/>
              <a:gd name="connsiteX7" fmla="*/ 76307 w 283635"/>
              <a:gd name="connsiteY7" fmla="*/ 469698 h 668209"/>
              <a:gd name="connsiteX8" fmla="*/ 97642 w 283635"/>
              <a:gd name="connsiteY8" fmla="*/ 338260 h 668209"/>
              <a:gd name="connsiteX9" fmla="*/ 154792 w 283635"/>
              <a:gd name="connsiteY9" fmla="*/ 178717 h 668209"/>
              <a:gd name="connsiteX10" fmla="*/ 214323 w 283635"/>
              <a:gd name="connsiteY10" fmla="*/ 88229 h 668209"/>
              <a:gd name="connsiteX11" fmla="*/ 280998 w 283635"/>
              <a:gd name="connsiteY11" fmla="*/ 16792 h 668209"/>
              <a:gd name="connsiteX12" fmla="*/ 266711 w 283635"/>
              <a:gd name="connsiteY12" fmla="*/ 123 h 668209"/>
              <a:gd name="connsiteX13" fmla="*/ 233374 w 283635"/>
              <a:gd name="connsiteY13" fmla="*/ 21554 h 668209"/>
              <a:gd name="connsiteX14" fmla="*/ 190511 w 283635"/>
              <a:gd name="connsiteY14" fmla="*/ 64417 h 668209"/>
              <a:gd name="connsiteX15" fmla="*/ 126217 w 283635"/>
              <a:gd name="connsiteY15" fmla="*/ 147760 h 668209"/>
              <a:gd name="connsiteX0" fmla="*/ 126217 w 283635"/>
              <a:gd name="connsiteY0" fmla="*/ 147760 h 667695"/>
              <a:gd name="connsiteX1" fmla="*/ 54779 w 283635"/>
              <a:gd name="connsiteY1" fmla="*/ 269204 h 667695"/>
              <a:gd name="connsiteX2" fmla="*/ 14728 w 283635"/>
              <a:gd name="connsiteY2" fmla="*/ 405916 h 667695"/>
              <a:gd name="connsiteX3" fmla="*/ 10 w 283635"/>
              <a:gd name="connsiteY3" fmla="*/ 545429 h 667695"/>
              <a:gd name="connsiteX4" fmla="*/ 16418 w 283635"/>
              <a:gd name="connsiteY4" fmla="*/ 650641 h 667695"/>
              <a:gd name="connsiteX5" fmla="*/ 53988 w 283635"/>
              <a:gd name="connsiteY5" fmla="*/ 660619 h 667695"/>
              <a:gd name="connsiteX6" fmla="*/ 82317 w 283635"/>
              <a:gd name="connsiteY6" fmla="*/ 580364 h 667695"/>
              <a:gd name="connsiteX7" fmla="*/ 76307 w 283635"/>
              <a:gd name="connsiteY7" fmla="*/ 469698 h 667695"/>
              <a:gd name="connsiteX8" fmla="*/ 97642 w 283635"/>
              <a:gd name="connsiteY8" fmla="*/ 338260 h 667695"/>
              <a:gd name="connsiteX9" fmla="*/ 154792 w 283635"/>
              <a:gd name="connsiteY9" fmla="*/ 178717 h 667695"/>
              <a:gd name="connsiteX10" fmla="*/ 214323 w 283635"/>
              <a:gd name="connsiteY10" fmla="*/ 88229 h 667695"/>
              <a:gd name="connsiteX11" fmla="*/ 280998 w 283635"/>
              <a:gd name="connsiteY11" fmla="*/ 16792 h 667695"/>
              <a:gd name="connsiteX12" fmla="*/ 266711 w 283635"/>
              <a:gd name="connsiteY12" fmla="*/ 123 h 667695"/>
              <a:gd name="connsiteX13" fmla="*/ 233374 w 283635"/>
              <a:gd name="connsiteY13" fmla="*/ 21554 h 667695"/>
              <a:gd name="connsiteX14" fmla="*/ 190511 w 283635"/>
              <a:gd name="connsiteY14" fmla="*/ 64417 h 667695"/>
              <a:gd name="connsiteX15" fmla="*/ 126217 w 283635"/>
              <a:gd name="connsiteY15" fmla="*/ 147760 h 667695"/>
              <a:gd name="connsiteX0" fmla="*/ 126217 w 283635"/>
              <a:gd name="connsiteY0" fmla="*/ 147760 h 667695"/>
              <a:gd name="connsiteX1" fmla="*/ 54779 w 283635"/>
              <a:gd name="connsiteY1" fmla="*/ 269204 h 667695"/>
              <a:gd name="connsiteX2" fmla="*/ 14728 w 283635"/>
              <a:gd name="connsiteY2" fmla="*/ 405916 h 667695"/>
              <a:gd name="connsiteX3" fmla="*/ 10 w 283635"/>
              <a:gd name="connsiteY3" fmla="*/ 545429 h 667695"/>
              <a:gd name="connsiteX4" fmla="*/ 16418 w 283635"/>
              <a:gd name="connsiteY4" fmla="*/ 650641 h 667695"/>
              <a:gd name="connsiteX5" fmla="*/ 53988 w 283635"/>
              <a:gd name="connsiteY5" fmla="*/ 660619 h 667695"/>
              <a:gd name="connsiteX6" fmla="*/ 82317 w 283635"/>
              <a:gd name="connsiteY6" fmla="*/ 580364 h 667695"/>
              <a:gd name="connsiteX7" fmla="*/ 76307 w 283635"/>
              <a:gd name="connsiteY7" fmla="*/ 469698 h 667695"/>
              <a:gd name="connsiteX8" fmla="*/ 95750 w 283635"/>
              <a:gd name="connsiteY8" fmla="*/ 333283 h 667695"/>
              <a:gd name="connsiteX9" fmla="*/ 154792 w 283635"/>
              <a:gd name="connsiteY9" fmla="*/ 178717 h 667695"/>
              <a:gd name="connsiteX10" fmla="*/ 214323 w 283635"/>
              <a:gd name="connsiteY10" fmla="*/ 88229 h 667695"/>
              <a:gd name="connsiteX11" fmla="*/ 280998 w 283635"/>
              <a:gd name="connsiteY11" fmla="*/ 16792 h 667695"/>
              <a:gd name="connsiteX12" fmla="*/ 266711 w 283635"/>
              <a:gd name="connsiteY12" fmla="*/ 123 h 667695"/>
              <a:gd name="connsiteX13" fmla="*/ 233374 w 283635"/>
              <a:gd name="connsiteY13" fmla="*/ 21554 h 667695"/>
              <a:gd name="connsiteX14" fmla="*/ 190511 w 283635"/>
              <a:gd name="connsiteY14" fmla="*/ 64417 h 667695"/>
              <a:gd name="connsiteX15" fmla="*/ 126217 w 283635"/>
              <a:gd name="connsiteY15" fmla="*/ 147760 h 667695"/>
              <a:gd name="connsiteX0" fmla="*/ 121953 w 283635"/>
              <a:gd name="connsiteY0" fmla="*/ 142543 h 667695"/>
              <a:gd name="connsiteX1" fmla="*/ 54779 w 283635"/>
              <a:gd name="connsiteY1" fmla="*/ 269204 h 667695"/>
              <a:gd name="connsiteX2" fmla="*/ 14728 w 283635"/>
              <a:gd name="connsiteY2" fmla="*/ 405916 h 667695"/>
              <a:gd name="connsiteX3" fmla="*/ 10 w 283635"/>
              <a:gd name="connsiteY3" fmla="*/ 545429 h 667695"/>
              <a:gd name="connsiteX4" fmla="*/ 16418 w 283635"/>
              <a:gd name="connsiteY4" fmla="*/ 650641 h 667695"/>
              <a:gd name="connsiteX5" fmla="*/ 53988 w 283635"/>
              <a:gd name="connsiteY5" fmla="*/ 660619 h 667695"/>
              <a:gd name="connsiteX6" fmla="*/ 82317 w 283635"/>
              <a:gd name="connsiteY6" fmla="*/ 580364 h 667695"/>
              <a:gd name="connsiteX7" fmla="*/ 76307 w 283635"/>
              <a:gd name="connsiteY7" fmla="*/ 469698 h 667695"/>
              <a:gd name="connsiteX8" fmla="*/ 95750 w 283635"/>
              <a:gd name="connsiteY8" fmla="*/ 333283 h 667695"/>
              <a:gd name="connsiteX9" fmla="*/ 154792 w 283635"/>
              <a:gd name="connsiteY9" fmla="*/ 178717 h 667695"/>
              <a:gd name="connsiteX10" fmla="*/ 214323 w 283635"/>
              <a:gd name="connsiteY10" fmla="*/ 88229 h 667695"/>
              <a:gd name="connsiteX11" fmla="*/ 280998 w 283635"/>
              <a:gd name="connsiteY11" fmla="*/ 16792 h 667695"/>
              <a:gd name="connsiteX12" fmla="*/ 266711 w 283635"/>
              <a:gd name="connsiteY12" fmla="*/ 123 h 667695"/>
              <a:gd name="connsiteX13" fmla="*/ 233374 w 283635"/>
              <a:gd name="connsiteY13" fmla="*/ 21554 h 667695"/>
              <a:gd name="connsiteX14" fmla="*/ 190511 w 283635"/>
              <a:gd name="connsiteY14" fmla="*/ 64417 h 667695"/>
              <a:gd name="connsiteX15" fmla="*/ 121953 w 283635"/>
              <a:gd name="connsiteY15" fmla="*/ 142543 h 667695"/>
              <a:gd name="connsiteX0" fmla="*/ 121953 w 283635"/>
              <a:gd name="connsiteY0" fmla="*/ 142543 h 667695"/>
              <a:gd name="connsiteX1" fmla="*/ 54779 w 283635"/>
              <a:gd name="connsiteY1" fmla="*/ 269204 h 667695"/>
              <a:gd name="connsiteX2" fmla="*/ 14728 w 283635"/>
              <a:gd name="connsiteY2" fmla="*/ 405916 h 667695"/>
              <a:gd name="connsiteX3" fmla="*/ 10 w 283635"/>
              <a:gd name="connsiteY3" fmla="*/ 545429 h 667695"/>
              <a:gd name="connsiteX4" fmla="*/ 16418 w 283635"/>
              <a:gd name="connsiteY4" fmla="*/ 650641 h 667695"/>
              <a:gd name="connsiteX5" fmla="*/ 53988 w 283635"/>
              <a:gd name="connsiteY5" fmla="*/ 660619 h 667695"/>
              <a:gd name="connsiteX6" fmla="*/ 82317 w 283635"/>
              <a:gd name="connsiteY6" fmla="*/ 580364 h 667695"/>
              <a:gd name="connsiteX7" fmla="*/ 76307 w 283635"/>
              <a:gd name="connsiteY7" fmla="*/ 469698 h 667695"/>
              <a:gd name="connsiteX8" fmla="*/ 95750 w 283635"/>
              <a:gd name="connsiteY8" fmla="*/ 333283 h 667695"/>
              <a:gd name="connsiteX9" fmla="*/ 154792 w 283635"/>
              <a:gd name="connsiteY9" fmla="*/ 178717 h 667695"/>
              <a:gd name="connsiteX10" fmla="*/ 214323 w 283635"/>
              <a:gd name="connsiteY10" fmla="*/ 88229 h 667695"/>
              <a:gd name="connsiteX11" fmla="*/ 280998 w 283635"/>
              <a:gd name="connsiteY11" fmla="*/ 16792 h 667695"/>
              <a:gd name="connsiteX12" fmla="*/ 266711 w 283635"/>
              <a:gd name="connsiteY12" fmla="*/ 123 h 667695"/>
              <a:gd name="connsiteX13" fmla="*/ 233374 w 283635"/>
              <a:gd name="connsiteY13" fmla="*/ 21554 h 667695"/>
              <a:gd name="connsiteX14" fmla="*/ 188142 w 283635"/>
              <a:gd name="connsiteY14" fmla="*/ 64179 h 667695"/>
              <a:gd name="connsiteX15" fmla="*/ 121953 w 283635"/>
              <a:gd name="connsiteY15" fmla="*/ 142543 h 667695"/>
              <a:gd name="connsiteX0" fmla="*/ 121953 w 283635"/>
              <a:gd name="connsiteY0" fmla="*/ 142543 h 666371"/>
              <a:gd name="connsiteX1" fmla="*/ 54779 w 283635"/>
              <a:gd name="connsiteY1" fmla="*/ 269204 h 666371"/>
              <a:gd name="connsiteX2" fmla="*/ 14728 w 283635"/>
              <a:gd name="connsiteY2" fmla="*/ 405916 h 666371"/>
              <a:gd name="connsiteX3" fmla="*/ 10 w 283635"/>
              <a:gd name="connsiteY3" fmla="*/ 545429 h 666371"/>
              <a:gd name="connsiteX4" fmla="*/ 16418 w 283635"/>
              <a:gd name="connsiteY4" fmla="*/ 650641 h 666371"/>
              <a:gd name="connsiteX5" fmla="*/ 53988 w 283635"/>
              <a:gd name="connsiteY5" fmla="*/ 660619 h 666371"/>
              <a:gd name="connsiteX6" fmla="*/ 75667 w 283635"/>
              <a:gd name="connsiteY6" fmla="*/ 598840 h 666371"/>
              <a:gd name="connsiteX7" fmla="*/ 76307 w 283635"/>
              <a:gd name="connsiteY7" fmla="*/ 469698 h 666371"/>
              <a:gd name="connsiteX8" fmla="*/ 95750 w 283635"/>
              <a:gd name="connsiteY8" fmla="*/ 333283 h 666371"/>
              <a:gd name="connsiteX9" fmla="*/ 154792 w 283635"/>
              <a:gd name="connsiteY9" fmla="*/ 178717 h 666371"/>
              <a:gd name="connsiteX10" fmla="*/ 214323 w 283635"/>
              <a:gd name="connsiteY10" fmla="*/ 88229 h 666371"/>
              <a:gd name="connsiteX11" fmla="*/ 280998 w 283635"/>
              <a:gd name="connsiteY11" fmla="*/ 16792 h 666371"/>
              <a:gd name="connsiteX12" fmla="*/ 266711 w 283635"/>
              <a:gd name="connsiteY12" fmla="*/ 123 h 666371"/>
              <a:gd name="connsiteX13" fmla="*/ 233374 w 283635"/>
              <a:gd name="connsiteY13" fmla="*/ 21554 h 666371"/>
              <a:gd name="connsiteX14" fmla="*/ 188142 w 283635"/>
              <a:gd name="connsiteY14" fmla="*/ 64179 h 666371"/>
              <a:gd name="connsiteX15" fmla="*/ 121953 w 283635"/>
              <a:gd name="connsiteY15" fmla="*/ 142543 h 666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83635" h="666371">
                <a:moveTo>
                  <a:pt x="121953" y="142543"/>
                </a:moveTo>
                <a:cubicBezTo>
                  <a:pt x="99726" y="176714"/>
                  <a:pt x="72650" y="225309"/>
                  <a:pt x="54779" y="269204"/>
                </a:cubicBezTo>
                <a:cubicBezTo>
                  <a:pt x="36908" y="313099"/>
                  <a:pt x="23856" y="359879"/>
                  <a:pt x="14728" y="405916"/>
                </a:cubicBezTo>
                <a:cubicBezTo>
                  <a:pt x="5600" y="451954"/>
                  <a:pt x="-272" y="504642"/>
                  <a:pt x="10" y="545429"/>
                </a:cubicBezTo>
                <a:cubicBezTo>
                  <a:pt x="292" y="586217"/>
                  <a:pt x="7422" y="631443"/>
                  <a:pt x="16418" y="650641"/>
                </a:cubicBezTo>
                <a:cubicBezTo>
                  <a:pt x="25414" y="669839"/>
                  <a:pt x="44113" y="669252"/>
                  <a:pt x="53988" y="660619"/>
                </a:cubicBezTo>
                <a:cubicBezTo>
                  <a:pt x="63863" y="651986"/>
                  <a:pt x="71947" y="630660"/>
                  <a:pt x="75667" y="598840"/>
                </a:cubicBezTo>
                <a:cubicBezTo>
                  <a:pt x="79387" y="567020"/>
                  <a:pt x="72960" y="513957"/>
                  <a:pt x="76307" y="469698"/>
                </a:cubicBezTo>
                <a:cubicBezTo>
                  <a:pt x="79654" y="425439"/>
                  <a:pt x="82669" y="381780"/>
                  <a:pt x="95750" y="333283"/>
                </a:cubicBezTo>
                <a:cubicBezTo>
                  <a:pt x="108831" y="284786"/>
                  <a:pt x="135030" y="219559"/>
                  <a:pt x="154792" y="178717"/>
                </a:cubicBezTo>
                <a:cubicBezTo>
                  <a:pt x="174554" y="137875"/>
                  <a:pt x="193289" y="115216"/>
                  <a:pt x="214323" y="88229"/>
                </a:cubicBezTo>
                <a:cubicBezTo>
                  <a:pt x="235357" y="61242"/>
                  <a:pt x="272267" y="31476"/>
                  <a:pt x="280998" y="16792"/>
                </a:cubicBezTo>
                <a:cubicBezTo>
                  <a:pt x="289729" y="2108"/>
                  <a:pt x="274648" y="-671"/>
                  <a:pt x="266711" y="123"/>
                </a:cubicBezTo>
                <a:cubicBezTo>
                  <a:pt x="258774" y="917"/>
                  <a:pt x="246471" y="9251"/>
                  <a:pt x="233374" y="21554"/>
                </a:cubicBezTo>
                <a:cubicBezTo>
                  <a:pt x="220277" y="33857"/>
                  <a:pt x="206712" y="44014"/>
                  <a:pt x="188142" y="64179"/>
                </a:cubicBezTo>
                <a:cubicBezTo>
                  <a:pt x="169572" y="84344"/>
                  <a:pt x="144180" y="108372"/>
                  <a:pt x="121953" y="142543"/>
                </a:cubicBezTo>
                <a:close/>
              </a:path>
            </a:pathLst>
          </a:custGeom>
          <a:solidFill>
            <a:srgbClr val="A6C6EE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4" name="任意多边形 203"/>
          <p:cNvSpPr>
            <a:spLocks/>
          </p:cNvSpPr>
          <p:nvPr/>
        </p:nvSpPr>
        <p:spPr>
          <a:xfrm rot="4667052" flipV="1">
            <a:off x="6954470" y="5731050"/>
            <a:ext cx="144000" cy="252000"/>
          </a:xfrm>
          <a:custGeom>
            <a:avLst/>
            <a:gdLst>
              <a:gd name="connsiteX0" fmla="*/ 134429 w 289988"/>
              <a:gd name="connsiteY0" fmla="*/ 135770 h 614702"/>
              <a:gd name="connsiteX1" fmla="*/ 60610 w 289988"/>
              <a:gd name="connsiteY1" fmla="*/ 269120 h 614702"/>
              <a:gd name="connsiteX2" fmla="*/ 10604 w 289988"/>
              <a:gd name="connsiteY2" fmla="*/ 409614 h 614702"/>
              <a:gd name="connsiteX3" fmla="*/ 1079 w 289988"/>
              <a:gd name="connsiteY3" fmla="*/ 545345 h 614702"/>
              <a:gd name="connsiteX4" fmla="*/ 27273 w 289988"/>
              <a:gd name="connsiteY4" fmla="*/ 607258 h 614702"/>
              <a:gd name="connsiteX5" fmla="*/ 101092 w 289988"/>
              <a:gd name="connsiteY5" fmla="*/ 607258 h 614702"/>
              <a:gd name="connsiteX6" fmla="*/ 120142 w 289988"/>
              <a:gd name="connsiteY6" fmla="*/ 550108 h 614702"/>
              <a:gd name="connsiteX7" fmla="*/ 101092 w 289988"/>
              <a:gd name="connsiteY7" fmla="*/ 471526 h 614702"/>
              <a:gd name="connsiteX8" fmla="*/ 103473 w 289988"/>
              <a:gd name="connsiteY8" fmla="*/ 338176 h 614702"/>
              <a:gd name="connsiteX9" fmla="*/ 160623 w 289988"/>
              <a:gd name="connsiteY9" fmla="*/ 178633 h 614702"/>
              <a:gd name="connsiteX10" fmla="*/ 213010 w 289988"/>
              <a:gd name="connsiteY10" fmla="*/ 88145 h 614702"/>
              <a:gd name="connsiteX11" fmla="*/ 286829 w 289988"/>
              <a:gd name="connsiteY11" fmla="*/ 16708 h 614702"/>
              <a:gd name="connsiteX12" fmla="*/ 272542 w 289988"/>
              <a:gd name="connsiteY12" fmla="*/ 39 h 614702"/>
              <a:gd name="connsiteX13" fmla="*/ 236823 w 289988"/>
              <a:gd name="connsiteY13" fmla="*/ 19089 h 614702"/>
              <a:gd name="connsiteX14" fmla="*/ 193960 w 289988"/>
              <a:gd name="connsiteY14" fmla="*/ 73858 h 614702"/>
              <a:gd name="connsiteX15" fmla="*/ 134429 w 289988"/>
              <a:gd name="connsiteY15" fmla="*/ 135770 h 614702"/>
              <a:gd name="connsiteX0" fmla="*/ 134429 w 289988"/>
              <a:gd name="connsiteY0" fmla="*/ 135770 h 613466"/>
              <a:gd name="connsiteX1" fmla="*/ 60610 w 289988"/>
              <a:gd name="connsiteY1" fmla="*/ 269120 h 613466"/>
              <a:gd name="connsiteX2" fmla="*/ 10604 w 289988"/>
              <a:gd name="connsiteY2" fmla="*/ 409614 h 613466"/>
              <a:gd name="connsiteX3" fmla="*/ 1079 w 289988"/>
              <a:gd name="connsiteY3" fmla="*/ 545345 h 613466"/>
              <a:gd name="connsiteX4" fmla="*/ 27273 w 289988"/>
              <a:gd name="connsiteY4" fmla="*/ 607258 h 613466"/>
              <a:gd name="connsiteX5" fmla="*/ 101092 w 289988"/>
              <a:gd name="connsiteY5" fmla="*/ 607258 h 613466"/>
              <a:gd name="connsiteX6" fmla="*/ 120142 w 289988"/>
              <a:gd name="connsiteY6" fmla="*/ 571539 h 613466"/>
              <a:gd name="connsiteX7" fmla="*/ 101092 w 289988"/>
              <a:gd name="connsiteY7" fmla="*/ 471526 h 613466"/>
              <a:gd name="connsiteX8" fmla="*/ 103473 w 289988"/>
              <a:gd name="connsiteY8" fmla="*/ 338176 h 613466"/>
              <a:gd name="connsiteX9" fmla="*/ 160623 w 289988"/>
              <a:gd name="connsiteY9" fmla="*/ 178633 h 613466"/>
              <a:gd name="connsiteX10" fmla="*/ 213010 w 289988"/>
              <a:gd name="connsiteY10" fmla="*/ 88145 h 613466"/>
              <a:gd name="connsiteX11" fmla="*/ 286829 w 289988"/>
              <a:gd name="connsiteY11" fmla="*/ 16708 h 613466"/>
              <a:gd name="connsiteX12" fmla="*/ 272542 w 289988"/>
              <a:gd name="connsiteY12" fmla="*/ 39 h 613466"/>
              <a:gd name="connsiteX13" fmla="*/ 236823 w 289988"/>
              <a:gd name="connsiteY13" fmla="*/ 19089 h 613466"/>
              <a:gd name="connsiteX14" fmla="*/ 193960 w 289988"/>
              <a:gd name="connsiteY14" fmla="*/ 73858 h 613466"/>
              <a:gd name="connsiteX15" fmla="*/ 134429 w 289988"/>
              <a:gd name="connsiteY15" fmla="*/ 135770 h 613466"/>
              <a:gd name="connsiteX0" fmla="*/ 134429 w 289509"/>
              <a:gd name="connsiteY0" fmla="*/ 135770 h 613466"/>
              <a:gd name="connsiteX1" fmla="*/ 60610 w 289509"/>
              <a:gd name="connsiteY1" fmla="*/ 269120 h 613466"/>
              <a:gd name="connsiteX2" fmla="*/ 10604 w 289509"/>
              <a:gd name="connsiteY2" fmla="*/ 409614 h 613466"/>
              <a:gd name="connsiteX3" fmla="*/ 1079 w 289509"/>
              <a:gd name="connsiteY3" fmla="*/ 545345 h 613466"/>
              <a:gd name="connsiteX4" fmla="*/ 27273 w 289509"/>
              <a:gd name="connsiteY4" fmla="*/ 607258 h 613466"/>
              <a:gd name="connsiteX5" fmla="*/ 101092 w 289509"/>
              <a:gd name="connsiteY5" fmla="*/ 607258 h 613466"/>
              <a:gd name="connsiteX6" fmla="*/ 120142 w 289509"/>
              <a:gd name="connsiteY6" fmla="*/ 571539 h 613466"/>
              <a:gd name="connsiteX7" fmla="*/ 101092 w 289509"/>
              <a:gd name="connsiteY7" fmla="*/ 471526 h 613466"/>
              <a:gd name="connsiteX8" fmla="*/ 103473 w 289509"/>
              <a:gd name="connsiteY8" fmla="*/ 338176 h 613466"/>
              <a:gd name="connsiteX9" fmla="*/ 160623 w 289509"/>
              <a:gd name="connsiteY9" fmla="*/ 178633 h 613466"/>
              <a:gd name="connsiteX10" fmla="*/ 220154 w 289509"/>
              <a:gd name="connsiteY10" fmla="*/ 88145 h 613466"/>
              <a:gd name="connsiteX11" fmla="*/ 286829 w 289509"/>
              <a:gd name="connsiteY11" fmla="*/ 16708 h 613466"/>
              <a:gd name="connsiteX12" fmla="*/ 272542 w 289509"/>
              <a:gd name="connsiteY12" fmla="*/ 39 h 613466"/>
              <a:gd name="connsiteX13" fmla="*/ 236823 w 289509"/>
              <a:gd name="connsiteY13" fmla="*/ 19089 h 613466"/>
              <a:gd name="connsiteX14" fmla="*/ 193960 w 289509"/>
              <a:gd name="connsiteY14" fmla="*/ 73858 h 613466"/>
              <a:gd name="connsiteX15" fmla="*/ 134429 w 289509"/>
              <a:gd name="connsiteY15" fmla="*/ 135770 h 613466"/>
              <a:gd name="connsiteX0" fmla="*/ 134429 w 289466"/>
              <a:gd name="connsiteY0" fmla="*/ 136206 h 613902"/>
              <a:gd name="connsiteX1" fmla="*/ 60610 w 289466"/>
              <a:gd name="connsiteY1" fmla="*/ 269556 h 613902"/>
              <a:gd name="connsiteX2" fmla="*/ 10604 w 289466"/>
              <a:gd name="connsiteY2" fmla="*/ 410050 h 613902"/>
              <a:gd name="connsiteX3" fmla="*/ 1079 w 289466"/>
              <a:gd name="connsiteY3" fmla="*/ 545781 h 613902"/>
              <a:gd name="connsiteX4" fmla="*/ 27273 w 289466"/>
              <a:gd name="connsiteY4" fmla="*/ 607694 h 613902"/>
              <a:gd name="connsiteX5" fmla="*/ 101092 w 289466"/>
              <a:gd name="connsiteY5" fmla="*/ 607694 h 613902"/>
              <a:gd name="connsiteX6" fmla="*/ 120142 w 289466"/>
              <a:gd name="connsiteY6" fmla="*/ 571975 h 613902"/>
              <a:gd name="connsiteX7" fmla="*/ 101092 w 289466"/>
              <a:gd name="connsiteY7" fmla="*/ 471962 h 613902"/>
              <a:gd name="connsiteX8" fmla="*/ 103473 w 289466"/>
              <a:gd name="connsiteY8" fmla="*/ 338612 h 613902"/>
              <a:gd name="connsiteX9" fmla="*/ 160623 w 289466"/>
              <a:gd name="connsiteY9" fmla="*/ 179069 h 613902"/>
              <a:gd name="connsiteX10" fmla="*/ 220154 w 289466"/>
              <a:gd name="connsiteY10" fmla="*/ 88581 h 613902"/>
              <a:gd name="connsiteX11" fmla="*/ 286829 w 289466"/>
              <a:gd name="connsiteY11" fmla="*/ 17144 h 613902"/>
              <a:gd name="connsiteX12" fmla="*/ 272542 w 289466"/>
              <a:gd name="connsiteY12" fmla="*/ 475 h 613902"/>
              <a:gd name="connsiteX13" fmla="*/ 239205 w 289466"/>
              <a:gd name="connsiteY13" fmla="*/ 29050 h 613902"/>
              <a:gd name="connsiteX14" fmla="*/ 193960 w 289466"/>
              <a:gd name="connsiteY14" fmla="*/ 74294 h 613902"/>
              <a:gd name="connsiteX15" fmla="*/ 134429 w 289466"/>
              <a:gd name="connsiteY15" fmla="*/ 136206 h 613902"/>
              <a:gd name="connsiteX0" fmla="*/ 134429 w 289466"/>
              <a:gd name="connsiteY0" fmla="*/ 136206 h 613902"/>
              <a:gd name="connsiteX1" fmla="*/ 60610 w 289466"/>
              <a:gd name="connsiteY1" fmla="*/ 269556 h 613902"/>
              <a:gd name="connsiteX2" fmla="*/ 10604 w 289466"/>
              <a:gd name="connsiteY2" fmla="*/ 410050 h 613902"/>
              <a:gd name="connsiteX3" fmla="*/ 1079 w 289466"/>
              <a:gd name="connsiteY3" fmla="*/ 545781 h 613902"/>
              <a:gd name="connsiteX4" fmla="*/ 27273 w 289466"/>
              <a:gd name="connsiteY4" fmla="*/ 607694 h 613902"/>
              <a:gd name="connsiteX5" fmla="*/ 101092 w 289466"/>
              <a:gd name="connsiteY5" fmla="*/ 607694 h 613902"/>
              <a:gd name="connsiteX6" fmla="*/ 120142 w 289466"/>
              <a:gd name="connsiteY6" fmla="*/ 571975 h 613902"/>
              <a:gd name="connsiteX7" fmla="*/ 101092 w 289466"/>
              <a:gd name="connsiteY7" fmla="*/ 471962 h 613902"/>
              <a:gd name="connsiteX8" fmla="*/ 103473 w 289466"/>
              <a:gd name="connsiteY8" fmla="*/ 338612 h 613902"/>
              <a:gd name="connsiteX9" fmla="*/ 160623 w 289466"/>
              <a:gd name="connsiteY9" fmla="*/ 179069 h 613902"/>
              <a:gd name="connsiteX10" fmla="*/ 220154 w 289466"/>
              <a:gd name="connsiteY10" fmla="*/ 88581 h 613902"/>
              <a:gd name="connsiteX11" fmla="*/ 286829 w 289466"/>
              <a:gd name="connsiteY11" fmla="*/ 17144 h 613902"/>
              <a:gd name="connsiteX12" fmla="*/ 272542 w 289466"/>
              <a:gd name="connsiteY12" fmla="*/ 475 h 613902"/>
              <a:gd name="connsiteX13" fmla="*/ 239205 w 289466"/>
              <a:gd name="connsiteY13" fmla="*/ 29050 h 613902"/>
              <a:gd name="connsiteX14" fmla="*/ 196342 w 289466"/>
              <a:gd name="connsiteY14" fmla="*/ 64769 h 613902"/>
              <a:gd name="connsiteX15" fmla="*/ 134429 w 289466"/>
              <a:gd name="connsiteY15" fmla="*/ 136206 h 613902"/>
              <a:gd name="connsiteX0" fmla="*/ 134429 w 289466"/>
              <a:gd name="connsiteY0" fmla="*/ 135854 h 613550"/>
              <a:gd name="connsiteX1" fmla="*/ 60610 w 289466"/>
              <a:gd name="connsiteY1" fmla="*/ 269204 h 613550"/>
              <a:gd name="connsiteX2" fmla="*/ 10604 w 289466"/>
              <a:gd name="connsiteY2" fmla="*/ 409698 h 613550"/>
              <a:gd name="connsiteX3" fmla="*/ 1079 w 289466"/>
              <a:gd name="connsiteY3" fmla="*/ 545429 h 613550"/>
              <a:gd name="connsiteX4" fmla="*/ 27273 w 289466"/>
              <a:gd name="connsiteY4" fmla="*/ 607342 h 613550"/>
              <a:gd name="connsiteX5" fmla="*/ 101092 w 289466"/>
              <a:gd name="connsiteY5" fmla="*/ 607342 h 613550"/>
              <a:gd name="connsiteX6" fmla="*/ 120142 w 289466"/>
              <a:gd name="connsiteY6" fmla="*/ 571623 h 613550"/>
              <a:gd name="connsiteX7" fmla="*/ 101092 w 289466"/>
              <a:gd name="connsiteY7" fmla="*/ 471610 h 613550"/>
              <a:gd name="connsiteX8" fmla="*/ 103473 w 289466"/>
              <a:gd name="connsiteY8" fmla="*/ 338260 h 613550"/>
              <a:gd name="connsiteX9" fmla="*/ 160623 w 289466"/>
              <a:gd name="connsiteY9" fmla="*/ 178717 h 613550"/>
              <a:gd name="connsiteX10" fmla="*/ 220154 w 289466"/>
              <a:gd name="connsiteY10" fmla="*/ 88229 h 613550"/>
              <a:gd name="connsiteX11" fmla="*/ 286829 w 289466"/>
              <a:gd name="connsiteY11" fmla="*/ 16792 h 613550"/>
              <a:gd name="connsiteX12" fmla="*/ 272542 w 289466"/>
              <a:gd name="connsiteY12" fmla="*/ 123 h 613550"/>
              <a:gd name="connsiteX13" fmla="*/ 239205 w 289466"/>
              <a:gd name="connsiteY13" fmla="*/ 21554 h 613550"/>
              <a:gd name="connsiteX14" fmla="*/ 196342 w 289466"/>
              <a:gd name="connsiteY14" fmla="*/ 64417 h 613550"/>
              <a:gd name="connsiteX15" fmla="*/ 134429 w 289466"/>
              <a:gd name="connsiteY15" fmla="*/ 135854 h 613550"/>
              <a:gd name="connsiteX0" fmla="*/ 132048 w 289466"/>
              <a:gd name="connsiteY0" fmla="*/ 147760 h 613550"/>
              <a:gd name="connsiteX1" fmla="*/ 60610 w 289466"/>
              <a:gd name="connsiteY1" fmla="*/ 269204 h 613550"/>
              <a:gd name="connsiteX2" fmla="*/ 10604 w 289466"/>
              <a:gd name="connsiteY2" fmla="*/ 409698 h 613550"/>
              <a:gd name="connsiteX3" fmla="*/ 1079 w 289466"/>
              <a:gd name="connsiteY3" fmla="*/ 545429 h 613550"/>
              <a:gd name="connsiteX4" fmla="*/ 27273 w 289466"/>
              <a:gd name="connsiteY4" fmla="*/ 607342 h 613550"/>
              <a:gd name="connsiteX5" fmla="*/ 101092 w 289466"/>
              <a:gd name="connsiteY5" fmla="*/ 607342 h 613550"/>
              <a:gd name="connsiteX6" fmla="*/ 120142 w 289466"/>
              <a:gd name="connsiteY6" fmla="*/ 571623 h 613550"/>
              <a:gd name="connsiteX7" fmla="*/ 101092 w 289466"/>
              <a:gd name="connsiteY7" fmla="*/ 471610 h 613550"/>
              <a:gd name="connsiteX8" fmla="*/ 103473 w 289466"/>
              <a:gd name="connsiteY8" fmla="*/ 338260 h 613550"/>
              <a:gd name="connsiteX9" fmla="*/ 160623 w 289466"/>
              <a:gd name="connsiteY9" fmla="*/ 178717 h 613550"/>
              <a:gd name="connsiteX10" fmla="*/ 220154 w 289466"/>
              <a:gd name="connsiteY10" fmla="*/ 88229 h 613550"/>
              <a:gd name="connsiteX11" fmla="*/ 286829 w 289466"/>
              <a:gd name="connsiteY11" fmla="*/ 16792 h 613550"/>
              <a:gd name="connsiteX12" fmla="*/ 272542 w 289466"/>
              <a:gd name="connsiteY12" fmla="*/ 123 h 613550"/>
              <a:gd name="connsiteX13" fmla="*/ 239205 w 289466"/>
              <a:gd name="connsiteY13" fmla="*/ 21554 h 613550"/>
              <a:gd name="connsiteX14" fmla="*/ 196342 w 289466"/>
              <a:gd name="connsiteY14" fmla="*/ 64417 h 613550"/>
              <a:gd name="connsiteX15" fmla="*/ 132048 w 289466"/>
              <a:gd name="connsiteY15" fmla="*/ 147760 h 613550"/>
              <a:gd name="connsiteX0" fmla="*/ 133593 w 291011"/>
              <a:gd name="connsiteY0" fmla="*/ 147760 h 631445"/>
              <a:gd name="connsiteX1" fmla="*/ 62155 w 291011"/>
              <a:gd name="connsiteY1" fmla="*/ 269204 h 631445"/>
              <a:gd name="connsiteX2" fmla="*/ 12149 w 291011"/>
              <a:gd name="connsiteY2" fmla="*/ 409698 h 631445"/>
              <a:gd name="connsiteX3" fmla="*/ 2624 w 291011"/>
              <a:gd name="connsiteY3" fmla="*/ 545429 h 631445"/>
              <a:gd name="connsiteX4" fmla="*/ 50249 w 291011"/>
              <a:gd name="connsiteY4" fmla="*/ 628773 h 631445"/>
              <a:gd name="connsiteX5" fmla="*/ 102637 w 291011"/>
              <a:gd name="connsiteY5" fmla="*/ 607342 h 631445"/>
              <a:gd name="connsiteX6" fmla="*/ 121687 w 291011"/>
              <a:gd name="connsiteY6" fmla="*/ 571623 h 631445"/>
              <a:gd name="connsiteX7" fmla="*/ 102637 w 291011"/>
              <a:gd name="connsiteY7" fmla="*/ 471610 h 631445"/>
              <a:gd name="connsiteX8" fmla="*/ 105018 w 291011"/>
              <a:gd name="connsiteY8" fmla="*/ 338260 h 631445"/>
              <a:gd name="connsiteX9" fmla="*/ 162168 w 291011"/>
              <a:gd name="connsiteY9" fmla="*/ 178717 h 631445"/>
              <a:gd name="connsiteX10" fmla="*/ 221699 w 291011"/>
              <a:gd name="connsiteY10" fmla="*/ 88229 h 631445"/>
              <a:gd name="connsiteX11" fmla="*/ 288374 w 291011"/>
              <a:gd name="connsiteY11" fmla="*/ 16792 h 631445"/>
              <a:gd name="connsiteX12" fmla="*/ 274087 w 291011"/>
              <a:gd name="connsiteY12" fmla="*/ 123 h 631445"/>
              <a:gd name="connsiteX13" fmla="*/ 240750 w 291011"/>
              <a:gd name="connsiteY13" fmla="*/ 21554 h 631445"/>
              <a:gd name="connsiteX14" fmla="*/ 197887 w 291011"/>
              <a:gd name="connsiteY14" fmla="*/ 64417 h 631445"/>
              <a:gd name="connsiteX15" fmla="*/ 133593 w 291011"/>
              <a:gd name="connsiteY15" fmla="*/ 147760 h 631445"/>
              <a:gd name="connsiteX0" fmla="*/ 134812 w 292230"/>
              <a:gd name="connsiteY0" fmla="*/ 147760 h 651883"/>
              <a:gd name="connsiteX1" fmla="*/ 63374 w 292230"/>
              <a:gd name="connsiteY1" fmla="*/ 269204 h 651883"/>
              <a:gd name="connsiteX2" fmla="*/ 13368 w 292230"/>
              <a:gd name="connsiteY2" fmla="*/ 409698 h 651883"/>
              <a:gd name="connsiteX3" fmla="*/ 3843 w 292230"/>
              <a:gd name="connsiteY3" fmla="*/ 545429 h 651883"/>
              <a:gd name="connsiteX4" fmla="*/ 68137 w 292230"/>
              <a:gd name="connsiteY4" fmla="*/ 650204 h 651883"/>
              <a:gd name="connsiteX5" fmla="*/ 103856 w 292230"/>
              <a:gd name="connsiteY5" fmla="*/ 607342 h 651883"/>
              <a:gd name="connsiteX6" fmla="*/ 122906 w 292230"/>
              <a:gd name="connsiteY6" fmla="*/ 571623 h 651883"/>
              <a:gd name="connsiteX7" fmla="*/ 103856 w 292230"/>
              <a:gd name="connsiteY7" fmla="*/ 471610 h 651883"/>
              <a:gd name="connsiteX8" fmla="*/ 106237 w 292230"/>
              <a:gd name="connsiteY8" fmla="*/ 338260 h 651883"/>
              <a:gd name="connsiteX9" fmla="*/ 163387 w 292230"/>
              <a:gd name="connsiteY9" fmla="*/ 178717 h 651883"/>
              <a:gd name="connsiteX10" fmla="*/ 222918 w 292230"/>
              <a:gd name="connsiteY10" fmla="*/ 88229 h 651883"/>
              <a:gd name="connsiteX11" fmla="*/ 289593 w 292230"/>
              <a:gd name="connsiteY11" fmla="*/ 16792 h 651883"/>
              <a:gd name="connsiteX12" fmla="*/ 275306 w 292230"/>
              <a:gd name="connsiteY12" fmla="*/ 123 h 651883"/>
              <a:gd name="connsiteX13" fmla="*/ 241969 w 292230"/>
              <a:gd name="connsiteY13" fmla="*/ 21554 h 651883"/>
              <a:gd name="connsiteX14" fmla="*/ 199106 w 292230"/>
              <a:gd name="connsiteY14" fmla="*/ 64417 h 651883"/>
              <a:gd name="connsiteX15" fmla="*/ 134812 w 292230"/>
              <a:gd name="connsiteY15" fmla="*/ 147760 h 651883"/>
              <a:gd name="connsiteX0" fmla="*/ 131119 w 288537"/>
              <a:gd name="connsiteY0" fmla="*/ 147760 h 651883"/>
              <a:gd name="connsiteX1" fmla="*/ 59681 w 288537"/>
              <a:gd name="connsiteY1" fmla="*/ 269204 h 651883"/>
              <a:gd name="connsiteX2" fmla="*/ 9675 w 288537"/>
              <a:gd name="connsiteY2" fmla="*/ 409698 h 651883"/>
              <a:gd name="connsiteX3" fmla="*/ 4912 w 288537"/>
              <a:gd name="connsiteY3" fmla="*/ 545429 h 651883"/>
              <a:gd name="connsiteX4" fmla="*/ 64444 w 288537"/>
              <a:gd name="connsiteY4" fmla="*/ 650204 h 651883"/>
              <a:gd name="connsiteX5" fmla="*/ 100163 w 288537"/>
              <a:gd name="connsiteY5" fmla="*/ 607342 h 651883"/>
              <a:gd name="connsiteX6" fmla="*/ 119213 w 288537"/>
              <a:gd name="connsiteY6" fmla="*/ 571623 h 651883"/>
              <a:gd name="connsiteX7" fmla="*/ 100163 w 288537"/>
              <a:gd name="connsiteY7" fmla="*/ 471610 h 651883"/>
              <a:gd name="connsiteX8" fmla="*/ 102544 w 288537"/>
              <a:gd name="connsiteY8" fmla="*/ 338260 h 651883"/>
              <a:gd name="connsiteX9" fmla="*/ 159694 w 288537"/>
              <a:gd name="connsiteY9" fmla="*/ 178717 h 651883"/>
              <a:gd name="connsiteX10" fmla="*/ 219225 w 288537"/>
              <a:gd name="connsiteY10" fmla="*/ 88229 h 651883"/>
              <a:gd name="connsiteX11" fmla="*/ 285900 w 288537"/>
              <a:gd name="connsiteY11" fmla="*/ 16792 h 651883"/>
              <a:gd name="connsiteX12" fmla="*/ 271613 w 288537"/>
              <a:gd name="connsiteY12" fmla="*/ 123 h 651883"/>
              <a:gd name="connsiteX13" fmla="*/ 238276 w 288537"/>
              <a:gd name="connsiteY13" fmla="*/ 21554 h 651883"/>
              <a:gd name="connsiteX14" fmla="*/ 195413 w 288537"/>
              <a:gd name="connsiteY14" fmla="*/ 64417 h 651883"/>
              <a:gd name="connsiteX15" fmla="*/ 131119 w 288537"/>
              <a:gd name="connsiteY15" fmla="*/ 147760 h 651883"/>
              <a:gd name="connsiteX0" fmla="*/ 128025 w 285443"/>
              <a:gd name="connsiteY0" fmla="*/ 147760 h 652307"/>
              <a:gd name="connsiteX1" fmla="*/ 56587 w 285443"/>
              <a:gd name="connsiteY1" fmla="*/ 269204 h 652307"/>
              <a:gd name="connsiteX2" fmla="*/ 6581 w 285443"/>
              <a:gd name="connsiteY2" fmla="*/ 409698 h 652307"/>
              <a:gd name="connsiteX3" fmla="*/ 1818 w 285443"/>
              <a:gd name="connsiteY3" fmla="*/ 545429 h 652307"/>
              <a:gd name="connsiteX4" fmla="*/ 18226 w 285443"/>
              <a:gd name="connsiteY4" fmla="*/ 650641 h 652307"/>
              <a:gd name="connsiteX5" fmla="*/ 97069 w 285443"/>
              <a:gd name="connsiteY5" fmla="*/ 607342 h 652307"/>
              <a:gd name="connsiteX6" fmla="*/ 116119 w 285443"/>
              <a:gd name="connsiteY6" fmla="*/ 571623 h 652307"/>
              <a:gd name="connsiteX7" fmla="*/ 97069 w 285443"/>
              <a:gd name="connsiteY7" fmla="*/ 471610 h 652307"/>
              <a:gd name="connsiteX8" fmla="*/ 99450 w 285443"/>
              <a:gd name="connsiteY8" fmla="*/ 338260 h 652307"/>
              <a:gd name="connsiteX9" fmla="*/ 156600 w 285443"/>
              <a:gd name="connsiteY9" fmla="*/ 178717 h 652307"/>
              <a:gd name="connsiteX10" fmla="*/ 216131 w 285443"/>
              <a:gd name="connsiteY10" fmla="*/ 88229 h 652307"/>
              <a:gd name="connsiteX11" fmla="*/ 282806 w 285443"/>
              <a:gd name="connsiteY11" fmla="*/ 16792 h 652307"/>
              <a:gd name="connsiteX12" fmla="*/ 268519 w 285443"/>
              <a:gd name="connsiteY12" fmla="*/ 123 h 652307"/>
              <a:gd name="connsiteX13" fmla="*/ 235182 w 285443"/>
              <a:gd name="connsiteY13" fmla="*/ 21554 h 652307"/>
              <a:gd name="connsiteX14" fmla="*/ 192319 w 285443"/>
              <a:gd name="connsiteY14" fmla="*/ 64417 h 652307"/>
              <a:gd name="connsiteX15" fmla="*/ 128025 w 285443"/>
              <a:gd name="connsiteY15" fmla="*/ 147760 h 652307"/>
              <a:gd name="connsiteX0" fmla="*/ 126217 w 283635"/>
              <a:gd name="connsiteY0" fmla="*/ 147760 h 652307"/>
              <a:gd name="connsiteX1" fmla="*/ 54779 w 283635"/>
              <a:gd name="connsiteY1" fmla="*/ 269204 h 652307"/>
              <a:gd name="connsiteX2" fmla="*/ 14728 w 283635"/>
              <a:gd name="connsiteY2" fmla="*/ 405916 h 652307"/>
              <a:gd name="connsiteX3" fmla="*/ 10 w 283635"/>
              <a:gd name="connsiteY3" fmla="*/ 545429 h 652307"/>
              <a:gd name="connsiteX4" fmla="*/ 16418 w 283635"/>
              <a:gd name="connsiteY4" fmla="*/ 650641 h 652307"/>
              <a:gd name="connsiteX5" fmla="*/ 95261 w 283635"/>
              <a:gd name="connsiteY5" fmla="*/ 607342 h 652307"/>
              <a:gd name="connsiteX6" fmla="*/ 114311 w 283635"/>
              <a:gd name="connsiteY6" fmla="*/ 571623 h 652307"/>
              <a:gd name="connsiteX7" fmla="*/ 95261 w 283635"/>
              <a:gd name="connsiteY7" fmla="*/ 471610 h 652307"/>
              <a:gd name="connsiteX8" fmla="*/ 97642 w 283635"/>
              <a:gd name="connsiteY8" fmla="*/ 338260 h 652307"/>
              <a:gd name="connsiteX9" fmla="*/ 154792 w 283635"/>
              <a:gd name="connsiteY9" fmla="*/ 178717 h 652307"/>
              <a:gd name="connsiteX10" fmla="*/ 214323 w 283635"/>
              <a:gd name="connsiteY10" fmla="*/ 88229 h 652307"/>
              <a:gd name="connsiteX11" fmla="*/ 280998 w 283635"/>
              <a:gd name="connsiteY11" fmla="*/ 16792 h 652307"/>
              <a:gd name="connsiteX12" fmla="*/ 266711 w 283635"/>
              <a:gd name="connsiteY12" fmla="*/ 123 h 652307"/>
              <a:gd name="connsiteX13" fmla="*/ 233374 w 283635"/>
              <a:gd name="connsiteY13" fmla="*/ 21554 h 652307"/>
              <a:gd name="connsiteX14" fmla="*/ 190511 w 283635"/>
              <a:gd name="connsiteY14" fmla="*/ 64417 h 652307"/>
              <a:gd name="connsiteX15" fmla="*/ 126217 w 283635"/>
              <a:gd name="connsiteY15" fmla="*/ 147760 h 652307"/>
              <a:gd name="connsiteX0" fmla="*/ 126217 w 283635"/>
              <a:gd name="connsiteY0" fmla="*/ 147760 h 668327"/>
              <a:gd name="connsiteX1" fmla="*/ 54779 w 283635"/>
              <a:gd name="connsiteY1" fmla="*/ 269204 h 668327"/>
              <a:gd name="connsiteX2" fmla="*/ 14728 w 283635"/>
              <a:gd name="connsiteY2" fmla="*/ 405916 h 668327"/>
              <a:gd name="connsiteX3" fmla="*/ 10 w 283635"/>
              <a:gd name="connsiteY3" fmla="*/ 545429 h 668327"/>
              <a:gd name="connsiteX4" fmla="*/ 16418 w 283635"/>
              <a:gd name="connsiteY4" fmla="*/ 650641 h 668327"/>
              <a:gd name="connsiteX5" fmla="*/ 53988 w 283635"/>
              <a:gd name="connsiteY5" fmla="*/ 660619 h 668327"/>
              <a:gd name="connsiteX6" fmla="*/ 114311 w 283635"/>
              <a:gd name="connsiteY6" fmla="*/ 571623 h 668327"/>
              <a:gd name="connsiteX7" fmla="*/ 95261 w 283635"/>
              <a:gd name="connsiteY7" fmla="*/ 471610 h 668327"/>
              <a:gd name="connsiteX8" fmla="*/ 97642 w 283635"/>
              <a:gd name="connsiteY8" fmla="*/ 338260 h 668327"/>
              <a:gd name="connsiteX9" fmla="*/ 154792 w 283635"/>
              <a:gd name="connsiteY9" fmla="*/ 178717 h 668327"/>
              <a:gd name="connsiteX10" fmla="*/ 214323 w 283635"/>
              <a:gd name="connsiteY10" fmla="*/ 88229 h 668327"/>
              <a:gd name="connsiteX11" fmla="*/ 280998 w 283635"/>
              <a:gd name="connsiteY11" fmla="*/ 16792 h 668327"/>
              <a:gd name="connsiteX12" fmla="*/ 266711 w 283635"/>
              <a:gd name="connsiteY12" fmla="*/ 123 h 668327"/>
              <a:gd name="connsiteX13" fmla="*/ 233374 w 283635"/>
              <a:gd name="connsiteY13" fmla="*/ 21554 h 668327"/>
              <a:gd name="connsiteX14" fmla="*/ 190511 w 283635"/>
              <a:gd name="connsiteY14" fmla="*/ 64417 h 668327"/>
              <a:gd name="connsiteX15" fmla="*/ 126217 w 283635"/>
              <a:gd name="connsiteY15" fmla="*/ 147760 h 668327"/>
              <a:gd name="connsiteX0" fmla="*/ 126217 w 283635"/>
              <a:gd name="connsiteY0" fmla="*/ 147760 h 668209"/>
              <a:gd name="connsiteX1" fmla="*/ 54779 w 283635"/>
              <a:gd name="connsiteY1" fmla="*/ 269204 h 668209"/>
              <a:gd name="connsiteX2" fmla="*/ 14728 w 283635"/>
              <a:gd name="connsiteY2" fmla="*/ 405916 h 668209"/>
              <a:gd name="connsiteX3" fmla="*/ 10 w 283635"/>
              <a:gd name="connsiteY3" fmla="*/ 545429 h 668209"/>
              <a:gd name="connsiteX4" fmla="*/ 16418 w 283635"/>
              <a:gd name="connsiteY4" fmla="*/ 650641 h 668209"/>
              <a:gd name="connsiteX5" fmla="*/ 53988 w 283635"/>
              <a:gd name="connsiteY5" fmla="*/ 660619 h 668209"/>
              <a:gd name="connsiteX6" fmla="*/ 83033 w 283635"/>
              <a:gd name="connsiteY6" fmla="*/ 573256 h 668209"/>
              <a:gd name="connsiteX7" fmla="*/ 95261 w 283635"/>
              <a:gd name="connsiteY7" fmla="*/ 471610 h 668209"/>
              <a:gd name="connsiteX8" fmla="*/ 97642 w 283635"/>
              <a:gd name="connsiteY8" fmla="*/ 338260 h 668209"/>
              <a:gd name="connsiteX9" fmla="*/ 154792 w 283635"/>
              <a:gd name="connsiteY9" fmla="*/ 178717 h 668209"/>
              <a:gd name="connsiteX10" fmla="*/ 214323 w 283635"/>
              <a:gd name="connsiteY10" fmla="*/ 88229 h 668209"/>
              <a:gd name="connsiteX11" fmla="*/ 280998 w 283635"/>
              <a:gd name="connsiteY11" fmla="*/ 16792 h 668209"/>
              <a:gd name="connsiteX12" fmla="*/ 266711 w 283635"/>
              <a:gd name="connsiteY12" fmla="*/ 123 h 668209"/>
              <a:gd name="connsiteX13" fmla="*/ 233374 w 283635"/>
              <a:gd name="connsiteY13" fmla="*/ 21554 h 668209"/>
              <a:gd name="connsiteX14" fmla="*/ 190511 w 283635"/>
              <a:gd name="connsiteY14" fmla="*/ 64417 h 668209"/>
              <a:gd name="connsiteX15" fmla="*/ 126217 w 283635"/>
              <a:gd name="connsiteY15" fmla="*/ 147760 h 668209"/>
              <a:gd name="connsiteX0" fmla="*/ 126217 w 283635"/>
              <a:gd name="connsiteY0" fmla="*/ 147760 h 668209"/>
              <a:gd name="connsiteX1" fmla="*/ 54779 w 283635"/>
              <a:gd name="connsiteY1" fmla="*/ 269204 h 668209"/>
              <a:gd name="connsiteX2" fmla="*/ 14728 w 283635"/>
              <a:gd name="connsiteY2" fmla="*/ 405916 h 668209"/>
              <a:gd name="connsiteX3" fmla="*/ 10 w 283635"/>
              <a:gd name="connsiteY3" fmla="*/ 545429 h 668209"/>
              <a:gd name="connsiteX4" fmla="*/ 16418 w 283635"/>
              <a:gd name="connsiteY4" fmla="*/ 650641 h 668209"/>
              <a:gd name="connsiteX5" fmla="*/ 53988 w 283635"/>
              <a:gd name="connsiteY5" fmla="*/ 660619 h 668209"/>
              <a:gd name="connsiteX6" fmla="*/ 83033 w 283635"/>
              <a:gd name="connsiteY6" fmla="*/ 573256 h 668209"/>
              <a:gd name="connsiteX7" fmla="*/ 76307 w 283635"/>
              <a:gd name="connsiteY7" fmla="*/ 469698 h 668209"/>
              <a:gd name="connsiteX8" fmla="*/ 97642 w 283635"/>
              <a:gd name="connsiteY8" fmla="*/ 338260 h 668209"/>
              <a:gd name="connsiteX9" fmla="*/ 154792 w 283635"/>
              <a:gd name="connsiteY9" fmla="*/ 178717 h 668209"/>
              <a:gd name="connsiteX10" fmla="*/ 214323 w 283635"/>
              <a:gd name="connsiteY10" fmla="*/ 88229 h 668209"/>
              <a:gd name="connsiteX11" fmla="*/ 280998 w 283635"/>
              <a:gd name="connsiteY11" fmla="*/ 16792 h 668209"/>
              <a:gd name="connsiteX12" fmla="*/ 266711 w 283635"/>
              <a:gd name="connsiteY12" fmla="*/ 123 h 668209"/>
              <a:gd name="connsiteX13" fmla="*/ 233374 w 283635"/>
              <a:gd name="connsiteY13" fmla="*/ 21554 h 668209"/>
              <a:gd name="connsiteX14" fmla="*/ 190511 w 283635"/>
              <a:gd name="connsiteY14" fmla="*/ 64417 h 668209"/>
              <a:gd name="connsiteX15" fmla="*/ 126217 w 283635"/>
              <a:gd name="connsiteY15" fmla="*/ 147760 h 668209"/>
              <a:gd name="connsiteX0" fmla="*/ 126217 w 283635"/>
              <a:gd name="connsiteY0" fmla="*/ 147760 h 667695"/>
              <a:gd name="connsiteX1" fmla="*/ 54779 w 283635"/>
              <a:gd name="connsiteY1" fmla="*/ 269204 h 667695"/>
              <a:gd name="connsiteX2" fmla="*/ 14728 w 283635"/>
              <a:gd name="connsiteY2" fmla="*/ 405916 h 667695"/>
              <a:gd name="connsiteX3" fmla="*/ 10 w 283635"/>
              <a:gd name="connsiteY3" fmla="*/ 545429 h 667695"/>
              <a:gd name="connsiteX4" fmla="*/ 16418 w 283635"/>
              <a:gd name="connsiteY4" fmla="*/ 650641 h 667695"/>
              <a:gd name="connsiteX5" fmla="*/ 53988 w 283635"/>
              <a:gd name="connsiteY5" fmla="*/ 660619 h 667695"/>
              <a:gd name="connsiteX6" fmla="*/ 82317 w 283635"/>
              <a:gd name="connsiteY6" fmla="*/ 580364 h 667695"/>
              <a:gd name="connsiteX7" fmla="*/ 76307 w 283635"/>
              <a:gd name="connsiteY7" fmla="*/ 469698 h 667695"/>
              <a:gd name="connsiteX8" fmla="*/ 97642 w 283635"/>
              <a:gd name="connsiteY8" fmla="*/ 338260 h 667695"/>
              <a:gd name="connsiteX9" fmla="*/ 154792 w 283635"/>
              <a:gd name="connsiteY9" fmla="*/ 178717 h 667695"/>
              <a:gd name="connsiteX10" fmla="*/ 214323 w 283635"/>
              <a:gd name="connsiteY10" fmla="*/ 88229 h 667695"/>
              <a:gd name="connsiteX11" fmla="*/ 280998 w 283635"/>
              <a:gd name="connsiteY11" fmla="*/ 16792 h 667695"/>
              <a:gd name="connsiteX12" fmla="*/ 266711 w 283635"/>
              <a:gd name="connsiteY12" fmla="*/ 123 h 667695"/>
              <a:gd name="connsiteX13" fmla="*/ 233374 w 283635"/>
              <a:gd name="connsiteY13" fmla="*/ 21554 h 667695"/>
              <a:gd name="connsiteX14" fmla="*/ 190511 w 283635"/>
              <a:gd name="connsiteY14" fmla="*/ 64417 h 667695"/>
              <a:gd name="connsiteX15" fmla="*/ 126217 w 283635"/>
              <a:gd name="connsiteY15" fmla="*/ 147760 h 667695"/>
              <a:gd name="connsiteX0" fmla="*/ 126217 w 283635"/>
              <a:gd name="connsiteY0" fmla="*/ 147760 h 667695"/>
              <a:gd name="connsiteX1" fmla="*/ 54779 w 283635"/>
              <a:gd name="connsiteY1" fmla="*/ 269204 h 667695"/>
              <a:gd name="connsiteX2" fmla="*/ 14728 w 283635"/>
              <a:gd name="connsiteY2" fmla="*/ 405916 h 667695"/>
              <a:gd name="connsiteX3" fmla="*/ 10 w 283635"/>
              <a:gd name="connsiteY3" fmla="*/ 545429 h 667695"/>
              <a:gd name="connsiteX4" fmla="*/ 16418 w 283635"/>
              <a:gd name="connsiteY4" fmla="*/ 650641 h 667695"/>
              <a:gd name="connsiteX5" fmla="*/ 53988 w 283635"/>
              <a:gd name="connsiteY5" fmla="*/ 660619 h 667695"/>
              <a:gd name="connsiteX6" fmla="*/ 82317 w 283635"/>
              <a:gd name="connsiteY6" fmla="*/ 580364 h 667695"/>
              <a:gd name="connsiteX7" fmla="*/ 76307 w 283635"/>
              <a:gd name="connsiteY7" fmla="*/ 469698 h 667695"/>
              <a:gd name="connsiteX8" fmla="*/ 95750 w 283635"/>
              <a:gd name="connsiteY8" fmla="*/ 333283 h 667695"/>
              <a:gd name="connsiteX9" fmla="*/ 154792 w 283635"/>
              <a:gd name="connsiteY9" fmla="*/ 178717 h 667695"/>
              <a:gd name="connsiteX10" fmla="*/ 214323 w 283635"/>
              <a:gd name="connsiteY10" fmla="*/ 88229 h 667695"/>
              <a:gd name="connsiteX11" fmla="*/ 280998 w 283635"/>
              <a:gd name="connsiteY11" fmla="*/ 16792 h 667695"/>
              <a:gd name="connsiteX12" fmla="*/ 266711 w 283635"/>
              <a:gd name="connsiteY12" fmla="*/ 123 h 667695"/>
              <a:gd name="connsiteX13" fmla="*/ 233374 w 283635"/>
              <a:gd name="connsiteY13" fmla="*/ 21554 h 667695"/>
              <a:gd name="connsiteX14" fmla="*/ 190511 w 283635"/>
              <a:gd name="connsiteY14" fmla="*/ 64417 h 667695"/>
              <a:gd name="connsiteX15" fmla="*/ 126217 w 283635"/>
              <a:gd name="connsiteY15" fmla="*/ 147760 h 667695"/>
              <a:gd name="connsiteX0" fmla="*/ 121953 w 283635"/>
              <a:gd name="connsiteY0" fmla="*/ 142543 h 667695"/>
              <a:gd name="connsiteX1" fmla="*/ 54779 w 283635"/>
              <a:gd name="connsiteY1" fmla="*/ 269204 h 667695"/>
              <a:gd name="connsiteX2" fmla="*/ 14728 w 283635"/>
              <a:gd name="connsiteY2" fmla="*/ 405916 h 667695"/>
              <a:gd name="connsiteX3" fmla="*/ 10 w 283635"/>
              <a:gd name="connsiteY3" fmla="*/ 545429 h 667695"/>
              <a:gd name="connsiteX4" fmla="*/ 16418 w 283635"/>
              <a:gd name="connsiteY4" fmla="*/ 650641 h 667695"/>
              <a:gd name="connsiteX5" fmla="*/ 53988 w 283635"/>
              <a:gd name="connsiteY5" fmla="*/ 660619 h 667695"/>
              <a:gd name="connsiteX6" fmla="*/ 82317 w 283635"/>
              <a:gd name="connsiteY6" fmla="*/ 580364 h 667695"/>
              <a:gd name="connsiteX7" fmla="*/ 76307 w 283635"/>
              <a:gd name="connsiteY7" fmla="*/ 469698 h 667695"/>
              <a:gd name="connsiteX8" fmla="*/ 95750 w 283635"/>
              <a:gd name="connsiteY8" fmla="*/ 333283 h 667695"/>
              <a:gd name="connsiteX9" fmla="*/ 154792 w 283635"/>
              <a:gd name="connsiteY9" fmla="*/ 178717 h 667695"/>
              <a:gd name="connsiteX10" fmla="*/ 214323 w 283635"/>
              <a:gd name="connsiteY10" fmla="*/ 88229 h 667695"/>
              <a:gd name="connsiteX11" fmla="*/ 280998 w 283635"/>
              <a:gd name="connsiteY11" fmla="*/ 16792 h 667695"/>
              <a:gd name="connsiteX12" fmla="*/ 266711 w 283635"/>
              <a:gd name="connsiteY12" fmla="*/ 123 h 667695"/>
              <a:gd name="connsiteX13" fmla="*/ 233374 w 283635"/>
              <a:gd name="connsiteY13" fmla="*/ 21554 h 667695"/>
              <a:gd name="connsiteX14" fmla="*/ 190511 w 283635"/>
              <a:gd name="connsiteY14" fmla="*/ 64417 h 667695"/>
              <a:gd name="connsiteX15" fmla="*/ 121953 w 283635"/>
              <a:gd name="connsiteY15" fmla="*/ 142543 h 667695"/>
              <a:gd name="connsiteX0" fmla="*/ 121953 w 283635"/>
              <a:gd name="connsiteY0" fmla="*/ 142543 h 667695"/>
              <a:gd name="connsiteX1" fmla="*/ 54779 w 283635"/>
              <a:gd name="connsiteY1" fmla="*/ 269204 h 667695"/>
              <a:gd name="connsiteX2" fmla="*/ 14728 w 283635"/>
              <a:gd name="connsiteY2" fmla="*/ 405916 h 667695"/>
              <a:gd name="connsiteX3" fmla="*/ 10 w 283635"/>
              <a:gd name="connsiteY3" fmla="*/ 545429 h 667695"/>
              <a:gd name="connsiteX4" fmla="*/ 16418 w 283635"/>
              <a:gd name="connsiteY4" fmla="*/ 650641 h 667695"/>
              <a:gd name="connsiteX5" fmla="*/ 53988 w 283635"/>
              <a:gd name="connsiteY5" fmla="*/ 660619 h 667695"/>
              <a:gd name="connsiteX6" fmla="*/ 82317 w 283635"/>
              <a:gd name="connsiteY6" fmla="*/ 580364 h 667695"/>
              <a:gd name="connsiteX7" fmla="*/ 76307 w 283635"/>
              <a:gd name="connsiteY7" fmla="*/ 469698 h 667695"/>
              <a:gd name="connsiteX8" fmla="*/ 95750 w 283635"/>
              <a:gd name="connsiteY8" fmla="*/ 333283 h 667695"/>
              <a:gd name="connsiteX9" fmla="*/ 154792 w 283635"/>
              <a:gd name="connsiteY9" fmla="*/ 178717 h 667695"/>
              <a:gd name="connsiteX10" fmla="*/ 214323 w 283635"/>
              <a:gd name="connsiteY10" fmla="*/ 88229 h 667695"/>
              <a:gd name="connsiteX11" fmla="*/ 280998 w 283635"/>
              <a:gd name="connsiteY11" fmla="*/ 16792 h 667695"/>
              <a:gd name="connsiteX12" fmla="*/ 266711 w 283635"/>
              <a:gd name="connsiteY12" fmla="*/ 123 h 667695"/>
              <a:gd name="connsiteX13" fmla="*/ 233374 w 283635"/>
              <a:gd name="connsiteY13" fmla="*/ 21554 h 667695"/>
              <a:gd name="connsiteX14" fmla="*/ 188142 w 283635"/>
              <a:gd name="connsiteY14" fmla="*/ 64179 h 667695"/>
              <a:gd name="connsiteX15" fmla="*/ 121953 w 283635"/>
              <a:gd name="connsiteY15" fmla="*/ 142543 h 667695"/>
              <a:gd name="connsiteX0" fmla="*/ 121953 w 283635"/>
              <a:gd name="connsiteY0" fmla="*/ 142543 h 666371"/>
              <a:gd name="connsiteX1" fmla="*/ 54779 w 283635"/>
              <a:gd name="connsiteY1" fmla="*/ 269204 h 666371"/>
              <a:gd name="connsiteX2" fmla="*/ 14728 w 283635"/>
              <a:gd name="connsiteY2" fmla="*/ 405916 h 666371"/>
              <a:gd name="connsiteX3" fmla="*/ 10 w 283635"/>
              <a:gd name="connsiteY3" fmla="*/ 545429 h 666371"/>
              <a:gd name="connsiteX4" fmla="*/ 16418 w 283635"/>
              <a:gd name="connsiteY4" fmla="*/ 650641 h 666371"/>
              <a:gd name="connsiteX5" fmla="*/ 53988 w 283635"/>
              <a:gd name="connsiteY5" fmla="*/ 660619 h 666371"/>
              <a:gd name="connsiteX6" fmla="*/ 75667 w 283635"/>
              <a:gd name="connsiteY6" fmla="*/ 598840 h 666371"/>
              <a:gd name="connsiteX7" fmla="*/ 76307 w 283635"/>
              <a:gd name="connsiteY7" fmla="*/ 469698 h 666371"/>
              <a:gd name="connsiteX8" fmla="*/ 95750 w 283635"/>
              <a:gd name="connsiteY8" fmla="*/ 333283 h 666371"/>
              <a:gd name="connsiteX9" fmla="*/ 154792 w 283635"/>
              <a:gd name="connsiteY9" fmla="*/ 178717 h 666371"/>
              <a:gd name="connsiteX10" fmla="*/ 214323 w 283635"/>
              <a:gd name="connsiteY10" fmla="*/ 88229 h 666371"/>
              <a:gd name="connsiteX11" fmla="*/ 280998 w 283635"/>
              <a:gd name="connsiteY11" fmla="*/ 16792 h 666371"/>
              <a:gd name="connsiteX12" fmla="*/ 266711 w 283635"/>
              <a:gd name="connsiteY12" fmla="*/ 123 h 666371"/>
              <a:gd name="connsiteX13" fmla="*/ 233374 w 283635"/>
              <a:gd name="connsiteY13" fmla="*/ 21554 h 666371"/>
              <a:gd name="connsiteX14" fmla="*/ 188142 w 283635"/>
              <a:gd name="connsiteY14" fmla="*/ 64179 h 666371"/>
              <a:gd name="connsiteX15" fmla="*/ 121953 w 283635"/>
              <a:gd name="connsiteY15" fmla="*/ 142543 h 666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83635" h="666371">
                <a:moveTo>
                  <a:pt x="121953" y="142543"/>
                </a:moveTo>
                <a:cubicBezTo>
                  <a:pt x="99726" y="176714"/>
                  <a:pt x="72650" y="225309"/>
                  <a:pt x="54779" y="269204"/>
                </a:cubicBezTo>
                <a:cubicBezTo>
                  <a:pt x="36908" y="313099"/>
                  <a:pt x="23856" y="359879"/>
                  <a:pt x="14728" y="405916"/>
                </a:cubicBezTo>
                <a:cubicBezTo>
                  <a:pt x="5600" y="451954"/>
                  <a:pt x="-272" y="504642"/>
                  <a:pt x="10" y="545429"/>
                </a:cubicBezTo>
                <a:cubicBezTo>
                  <a:pt x="292" y="586217"/>
                  <a:pt x="7422" y="631443"/>
                  <a:pt x="16418" y="650641"/>
                </a:cubicBezTo>
                <a:cubicBezTo>
                  <a:pt x="25414" y="669839"/>
                  <a:pt x="44113" y="669252"/>
                  <a:pt x="53988" y="660619"/>
                </a:cubicBezTo>
                <a:cubicBezTo>
                  <a:pt x="63863" y="651986"/>
                  <a:pt x="71947" y="630660"/>
                  <a:pt x="75667" y="598840"/>
                </a:cubicBezTo>
                <a:cubicBezTo>
                  <a:pt x="79387" y="567020"/>
                  <a:pt x="72960" y="513957"/>
                  <a:pt x="76307" y="469698"/>
                </a:cubicBezTo>
                <a:cubicBezTo>
                  <a:pt x="79654" y="425439"/>
                  <a:pt x="82669" y="381780"/>
                  <a:pt x="95750" y="333283"/>
                </a:cubicBezTo>
                <a:cubicBezTo>
                  <a:pt x="108831" y="284786"/>
                  <a:pt x="135030" y="219559"/>
                  <a:pt x="154792" y="178717"/>
                </a:cubicBezTo>
                <a:cubicBezTo>
                  <a:pt x="174554" y="137875"/>
                  <a:pt x="193289" y="115216"/>
                  <a:pt x="214323" y="88229"/>
                </a:cubicBezTo>
                <a:cubicBezTo>
                  <a:pt x="235357" y="61242"/>
                  <a:pt x="272267" y="31476"/>
                  <a:pt x="280998" y="16792"/>
                </a:cubicBezTo>
                <a:cubicBezTo>
                  <a:pt x="289729" y="2108"/>
                  <a:pt x="274648" y="-671"/>
                  <a:pt x="266711" y="123"/>
                </a:cubicBezTo>
                <a:cubicBezTo>
                  <a:pt x="258774" y="917"/>
                  <a:pt x="246471" y="9251"/>
                  <a:pt x="233374" y="21554"/>
                </a:cubicBezTo>
                <a:cubicBezTo>
                  <a:pt x="220277" y="33857"/>
                  <a:pt x="206712" y="44014"/>
                  <a:pt x="188142" y="64179"/>
                </a:cubicBezTo>
                <a:cubicBezTo>
                  <a:pt x="169572" y="84344"/>
                  <a:pt x="144180" y="108372"/>
                  <a:pt x="121953" y="142543"/>
                </a:cubicBezTo>
                <a:close/>
              </a:path>
            </a:pathLst>
          </a:custGeom>
          <a:solidFill>
            <a:srgbClr val="A6C6EE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1" name="任意多边形 140"/>
          <p:cNvSpPr>
            <a:spLocks noChangeAspect="1"/>
          </p:cNvSpPr>
          <p:nvPr/>
        </p:nvSpPr>
        <p:spPr>
          <a:xfrm>
            <a:off x="6788638" y="5527014"/>
            <a:ext cx="188646" cy="144000"/>
          </a:xfrm>
          <a:custGeom>
            <a:avLst/>
            <a:gdLst>
              <a:gd name="connsiteX0" fmla="*/ 769724 w 1151892"/>
              <a:gd name="connsiteY0" fmla="*/ 107185 h 888655"/>
              <a:gd name="connsiteX1" fmla="*/ 974512 w 1151892"/>
              <a:gd name="connsiteY1" fmla="*/ 228629 h 888655"/>
              <a:gd name="connsiteX2" fmla="*/ 974512 w 1151892"/>
              <a:gd name="connsiteY2" fmla="*/ 233391 h 888655"/>
              <a:gd name="connsiteX3" fmla="*/ 1100718 w 1151892"/>
              <a:gd name="connsiteY3" fmla="*/ 397697 h 888655"/>
              <a:gd name="connsiteX4" fmla="*/ 1148343 w 1151892"/>
              <a:gd name="connsiteY4" fmla="*/ 569147 h 888655"/>
              <a:gd name="connsiteX5" fmla="*/ 1138818 w 1151892"/>
              <a:gd name="connsiteY5" fmla="*/ 745360 h 888655"/>
              <a:gd name="connsiteX6" fmla="*/ 1062618 w 1151892"/>
              <a:gd name="connsiteY6" fmla="*/ 852516 h 888655"/>
              <a:gd name="connsiteX7" fmla="*/ 912599 w 1151892"/>
              <a:gd name="connsiteY7" fmla="*/ 888235 h 888655"/>
              <a:gd name="connsiteX8" fmla="*/ 774487 w 1151892"/>
              <a:gd name="connsiteY8" fmla="*/ 833466 h 888655"/>
              <a:gd name="connsiteX9" fmla="*/ 636374 w 1151892"/>
              <a:gd name="connsiteY9" fmla="*/ 764410 h 888655"/>
              <a:gd name="connsiteX10" fmla="*/ 400631 w 1151892"/>
              <a:gd name="connsiteY10" fmla="*/ 671541 h 888655"/>
              <a:gd name="connsiteX11" fmla="*/ 155362 w 1151892"/>
              <a:gd name="connsiteY11" fmla="*/ 612010 h 888655"/>
              <a:gd name="connsiteX12" fmla="*/ 31537 w 1151892"/>
              <a:gd name="connsiteY12" fmla="*/ 447704 h 888655"/>
              <a:gd name="connsiteX13" fmla="*/ 10106 w 1151892"/>
              <a:gd name="connsiteY13" fmla="*/ 245297 h 888655"/>
              <a:gd name="connsiteX14" fmla="*/ 169649 w 1151892"/>
              <a:gd name="connsiteY14" fmla="*/ 59560 h 888655"/>
              <a:gd name="connsiteX15" fmla="*/ 438731 w 1151892"/>
              <a:gd name="connsiteY15" fmla="*/ 29 h 888655"/>
              <a:gd name="connsiteX16" fmla="*/ 681618 w 1151892"/>
              <a:gd name="connsiteY16" fmla="*/ 52416 h 888655"/>
              <a:gd name="connsiteX17" fmla="*/ 769724 w 1151892"/>
              <a:gd name="connsiteY17" fmla="*/ 107185 h 888655"/>
              <a:gd name="connsiteX0" fmla="*/ 807824 w 1151892"/>
              <a:gd name="connsiteY0" fmla="*/ 119092 h 888656"/>
              <a:gd name="connsiteX1" fmla="*/ 974512 w 1151892"/>
              <a:gd name="connsiteY1" fmla="*/ 228630 h 888656"/>
              <a:gd name="connsiteX2" fmla="*/ 974512 w 1151892"/>
              <a:gd name="connsiteY2" fmla="*/ 233392 h 888656"/>
              <a:gd name="connsiteX3" fmla="*/ 1100718 w 1151892"/>
              <a:gd name="connsiteY3" fmla="*/ 397698 h 888656"/>
              <a:gd name="connsiteX4" fmla="*/ 1148343 w 1151892"/>
              <a:gd name="connsiteY4" fmla="*/ 569148 h 888656"/>
              <a:gd name="connsiteX5" fmla="*/ 1138818 w 1151892"/>
              <a:gd name="connsiteY5" fmla="*/ 745361 h 888656"/>
              <a:gd name="connsiteX6" fmla="*/ 1062618 w 1151892"/>
              <a:gd name="connsiteY6" fmla="*/ 852517 h 888656"/>
              <a:gd name="connsiteX7" fmla="*/ 912599 w 1151892"/>
              <a:gd name="connsiteY7" fmla="*/ 888236 h 888656"/>
              <a:gd name="connsiteX8" fmla="*/ 774487 w 1151892"/>
              <a:gd name="connsiteY8" fmla="*/ 833467 h 888656"/>
              <a:gd name="connsiteX9" fmla="*/ 636374 w 1151892"/>
              <a:gd name="connsiteY9" fmla="*/ 764411 h 888656"/>
              <a:gd name="connsiteX10" fmla="*/ 400631 w 1151892"/>
              <a:gd name="connsiteY10" fmla="*/ 671542 h 888656"/>
              <a:gd name="connsiteX11" fmla="*/ 155362 w 1151892"/>
              <a:gd name="connsiteY11" fmla="*/ 612011 h 888656"/>
              <a:gd name="connsiteX12" fmla="*/ 31537 w 1151892"/>
              <a:gd name="connsiteY12" fmla="*/ 447705 h 888656"/>
              <a:gd name="connsiteX13" fmla="*/ 10106 w 1151892"/>
              <a:gd name="connsiteY13" fmla="*/ 245298 h 888656"/>
              <a:gd name="connsiteX14" fmla="*/ 169649 w 1151892"/>
              <a:gd name="connsiteY14" fmla="*/ 59561 h 888656"/>
              <a:gd name="connsiteX15" fmla="*/ 438731 w 1151892"/>
              <a:gd name="connsiteY15" fmla="*/ 30 h 888656"/>
              <a:gd name="connsiteX16" fmla="*/ 681618 w 1151892"/>
              <a:gd name="connsiteY16" fmla="*/ 52417 h 888656"/>
              <a:gd name="connsiteX17" fmla="*/ 807824 w 1151892"/>
              <a:gd name="connsiteY17" fmla="*/ 119092 h 888656"/>
              <a:gd name="connsiteX0" fmla="*/ 817809 w 1161877"/>
              <a:gd name="connsiteY0" fmla="*/ 119092 h 888656"/>
              <a:gd name="connsiteX1" fmla="*/ 984497 w 1161877"/>
              <a:gd name="connsiteY1" fmla="*/ 228630 h 888656"/>
              <a:gd name="connsiteX2" fmla="*/ 984497 w 1161877"/>
              <a:gd name="connsiteY2" fmla="*/ 233392 h 888656"/>
              <a:gd name="connsiteX3" fmla="*/ 1110703 w 1161877"/>
              <a:gd name="connsiteY3" fmla="*/ 397698 h 888656"/>
              <a:gd name="connsiteX4" fmla="*/ 1158328 w 1161877"/>
              <a:gd name="connsiteY4" fmla="*/ 569148 h 888656"/>
              <a:gd name="connsiteX5" fmla="*/ 1148803 w 1161877"/>
              <a:gd name="connsiteY5" fmla="*/ 745361 h 888656"/>
              <a:gd name="connsiteX6" fmla="*/ 1072603 w 1161877"/>
              <a:gd name="connsiteY6" fmla="*/ 852517 h 888656"/>
              <a:gd name="connsiteX7" fmla="*/ 922584 w 1161877"/>
              <a:gd name="connsiteY7" fmla="*/ 888236 h 888656"/>
              <a:gd name="connsiteX8" fmla="*/ 784472 w 1161877"/>
              <a:gd name="connsiteY8" fmla="*/ 833467 h 888656"/>
              <a:gd name="connsiteX9" fmla="*/ 646359 w 1161877"/>
              <a:gd name="connsiteY9" fmla="*/ 764411 h 888656"/>
              <a:gd name="connsiteX10" fmla="*/ 410616 w 1161877"/>
              <a:gd name="connsiteY10" fmla="*/ 671542 h 888656"/>
              <a:gd name="connsiteX11" fmla="*/ 165347 w 1161877"/>
              <a:gd name="connsiteY11" fmla="*/ 612011 h 888656"/>
              <a:gd name="connsiteX12" fmla="*/ 41522 w 1161877"/>
              <a:gd name="connsiteY12" fmla="*/ 447705 h 888656"/>
              <a:gd name="connsiteX13" fmla="*/ 8185 w 1161877"/>
              <a:gd name="connsiteY13" fmla="*/ 245298 h 888656"/>
              <a:gd name="connsiteX14" fmla="*/ 179634 w 1161877"/>
              <a:gd name="connsiteY14" fmla="*/ 59561 h 888656"/>
              <a:gd name="connsiteX15" fmla="*/ 448716 w 1161877"/>
              <a:gd name="connsiteY15" fmla="*/ 30 h 888656"/>
              <a:gd name="connsiteX16" fmla="*/ 691603 w 1161877"/>
              <a:gd name="connsiteY16" fmla="*/ 52417 h 888656"/>
              <a:gd name="connsiteX17" fmla="*/ 817809 w 1161877"/>
              <a:gd name="connsiteY17" fmla="*/ 119092 h 888656"/>
              <a:gd name="connsiteX0" fmla="*/ 819602 w 1163670"/>
              <a:gd name="connsiteY0" fmla="*/ 119092 h 888656"/>
              <a:gd name="connsiteX1" fmla="*/ 986290 w 1163670"/>
              <a:gd name="connsiteY1" fmla="*/ 228630 h 888656"/>
              <a:gd name="connsiteX2" fmla="*/ 986290 w 1163670"/>
              <a:gd name="connsiteY2" fmla="*/ 233392 h 888656"/>
              <a:gd name="connsiteX3" fmla="*/ 1112496 w 1163670"/>
              <a:gd name="connsiteY3" fmla="*/ 397698 h 888656"/>
              <a:gd name="connsiteX4" fmla="*/ 1160121 w 1163670"/>
              <a:gd name="connsiteY4" fmla="*/ 569148 h 888656"/>
              <a:gd name="connsiteX5" fmla="*/ 1150596 w 1163670"/>
              <a:gd name="connsiteY5" fmla="*/ 745361 h 888656"/>
              <a:gd name="connsiteX6" fmla="*/ 1074396 w 1163670"/>
              <a:gd name="connsiteY6" fmla="*/ 852517 h 888656"/>
              <a:gd name="connsiteX7" fmla="*/ 924377 w 1163670"/>
              <a:gd name="connsiteY7" fmla="*/ 888236 h 888656"/>
              <a:gd name="connsiteX8" fmla="*/ 786265 w 1163670"/>
              <a:gd name="connsiteY8" fmla="*/ 833467 h 888656"/>
              <a:gd name="connsiteX9" fmla="*/ 648152 w 1163670"/>
              <a:gd name="connsiteY9" fmla="*/ 764411 h 888656"/>
              <a:gd name="connsiteX10" fmla="*/ 412409 w 1163670"/>
              <a:gd name="connsiteY10" fmla="*/ 671542 h 888656"/>
              <a:gd name="connsiteX11" fmla="*/ 167140 w 1163670"/>
              <a:gd name="connsiteY11" fmla="*/ 612011 h 888656"/>
              <a:gd name="connsiteX12" fmla="*/ 36171 w 1163670"/>
              <a:gd name="connsiteY12" fmla="*/ 457230 h 888656"/>
              <a:gd name="connsiteX13" fmla="*/ 9978 w 1163670"/>
              <a:gd name="connsiteY13" fmla="*/ 245298 h 888656"/>
              <a:gd name="connsiteX14" fmla="*/ 181427 w 1163670"/>
              <a:gd name="connsiteY14" fmla="*/ 59561 h 888656"/>
              <a:gd name="connsiteX15" fmla="*/ 450509 w 1163670"/>
              <a:gd name="connsiteY15" fmla="*/ 30 h 888656"/>
              <a:gd name="connsiteX16" fmla="*/ 693396 w 1163670"/>
              <a:gd name="connsiteY16" fmla="*/ 52417 h 888656"/>
              <a:gd name="connsiteX17" fmla="*/ 819602 w 1163670"/>
              <a:gd name="connsiteY17" fmla="*/ 119092 h 888656"/>
              <a:gd name="connsiteX0" fmla="*/ 819602 w 1163670"/>
              <a:gd name="connsiteY0" fmla="*/ 119092 h 888656"/>
              <a:gd name="connsiteX1" fmla="*/ 986290 w 1163670"/>
              <a:gd name="connsiteY1" fmla="*/ 228630 h 888656"/>
              <a:gd name="connsiteX2" fmla="*/ 986290 w 1163670"/>
              <a:gd name="connsiteY2" fmla="*/ 233392 h 888656"/>
              <a:gd name="connsiteX3" fmla="*/ 1112496 w 1163670"/>
              <a:gd name="connsiteY3" fmla="*/ 397698 h 888656"/>
              <a:gd name="connsiteX4" fmla="*/ 1160121 w 1163670"/>
              <a:gd name="connsiteY4" fmla="*/ 569148 h 888656"/>
              <a:gd name="connsiteX5" fmla="*/ 1150596 w 1163670"/>
              <a:gd name="connsiteY5" fmla="*/ 745361 h 888656"/>
              <a:gd name="connsiteX6" fmla="*/ 1074396 w 1163670"/>
              <a:gd name="connsiteY6" fmla="*/ 852517 h 888656"/>
              <a:gd name="connsiteX7" fmla="*/ 924377 w 1163670"/>
              <a:gd name="connsiteY7" fmla="*/ 888236 h 888656"/>
              <a:gd name="connsiteX8" fmla="*/ 786265 w 1163670"/>
              <a:gd name="connsiteY8" fmla="*/ 833467 h 888656"/>
              <a:gd name="connsiteX9" fmla="*/ 648152 w 1163670"/>
              <a:gd name="connsiteY9" fmla="*/ 764411 h 888656"/>
              <a:gd name="connsiteX10" fmla="*/ 412409 w 1163670"/>
              <a:gd name="connsiteY10" fmla="*/ 681067 h 888656"/>
              <a:gd name="connsiteX11" fmla="*/ 167140 w 1163670"/>
              <a:gd name="connsiteY11" fmla="*/ 612011 h 888656"/>
              <a:gd name="connsiteX12" fmla="*/ 36171 w 1163670"/>
              <a:gd name="connsiteY12" fmla="*/ 457230 h 888656"/>
              <a:gd name="connsiteX13" fmla="*/ 9978 w 1163670"/>
              <a:gd name="connsiteY13" fmla="*/ 245298 h 888656"/>
              <a:gd name="connsiteX14" fmla="*/ 181427 w 1163670"/>
              <a:gd name="connsiteY14" fmla="*/ 59561 h 888656"/>
              <a:gd name="connsiteX15" fmla="*/ 450509 w 1163670"/>
              <a:gd name="connsiteY15" fmla="*/ 30 h 888656"/>
              <a:gd name="connsiteX16" fmla="*/ 693396 w 1163670"/>
              <a:gd name="connsiteY16" fmla="*/ 52417 h 888656"/>
              <a:gd name="connsiteX17" fmla="*/ 819602 w 1163670"/>
              <a:gd name="connsiteY17" fmla="*/ 119092 h 888656"/>
              <a:gd name="connsiteX0" fmla="*/ 819602 w 1163670"/>
              <a:gd name="connsiteY0" fmla="*/ 119092 h 888656"/>
              <a:gd name="connsiteX1" fmla="*/ 986290 w 1163670"/>
              <a:gd name="connsiteY1" fmla="*/ 228630 h 888656"/>
              <a:gd name="connsiteX2" fmla="*/ 1036296 w 1163670"/>
              <a:gd name="connsiteY2" fmla="*/ 300067 h 888656"/>
              <a:gd name="connsiteX3" fmla="*/ 1112496 w 1163670"/>
              <a:gd name="connsiteY3" fmla="*/ 397698 h 888656"/>
              <a:gd name="connsiteX4" fmla="*/ 1160121 w 1163670"/>
              <a:gd name="connsiteY4" fmla="*/ 569148 h 888656"/>
              <a:gd name="connsiteX5" fmla="*/ 1150596 w 1163670"/>
              <a:gd name="connsiteY5" fmla="*/ 745361 h 888656"/>
              <a:gd name="connsiteX6" fmla="*/ 1074396 w 1163670"/>
              <a:gd name="connsiteY6" fmla="*/ 852517 h 888656"/>
              <a:gd name="connsiteX7" fmla="*/ 924377 w 1163670"/>
              <a:gd name="connsiteY7" fmla="*/ 888236 h 888656"/>
              <a:gd name="connsiteX8" fmla="*/ 786265 w 1163670"/>
              <a:gd name="connsiteY8" fmla="*/ 833467 h 888656"/>
              <a:gd name="connsiteX9" fmla="*/ 648152 w 1163670"/>
              <a:gd name="connsiteY9" fmla="*/ 764411 h 888656"/>
              <a:gd name="connsiteX10" fmla="*/ 412409 w 1163670"/>
              <a:gd name="connsiteY10" fmla="*/ 681067 h 888656"/>
              <a:gd name="connsiteX11" fmla="*/ 167140 w 1163670"/>
              <a:gd name="connsiteY11" fmla="*/ 612011 h 888656"/>
              <a:gd name="connsiteX12" fmla="*/ 36171 w 1163670"/>
              <a:gd name="connsiteY12" fmla="*/ 457230 h 888656"/>
              <a:gd name="connsiteX13" fmla="*/ 9978 w 1163670"/>
              <a:gd name="connsiteY13" fmla="*/ 245298 h 888656"/>
              <a:gd name="connsiteX14" fmla="*/ 181427 w 1163670"/>
              <a:gd name="connsiteY14" fmla="*/ 59561 h 888656"/>
              <a:gd name="connsiteX15" fmla="*/ 450509 w 1163670"/>
              <a:gd name="connsiteY15" fmla="*/ 30 h 888656"/>
              <a:gd name="connsiteX16" fmla="*/ 693396 w 1163670"/>
              <a:gd name="connsiteY16" fmla="*/ 52417 h 888656"/>
              <a:gd name="connsiteX17" fmla="*/ 819602 w 1163670"/>
              <a:gd name="connsiteY17" fmla="*/ 119092 h 888656"/>
              <a:gd name="connsiteX0" fmla="*/ 819602 w 1163670"/>
              <a:gd name="connsiteY0" fmla="*/ 119092 h 888656"/>
              <a:gd name="connsiteX1" fmla="*/ 936284 w 1163670"/>
              <a:gd name="connsiteY1" fmla="*/ 197673 h 888656"/>
              <a:gd name="connsiteX2" fmla="*/ 1036296 w 1163670"/>
              <a:gd name="connsiteY2" fmla="*/ 300067 h 888656"/>
              <a:gd name="connsiteX3" fmla="*/ 1112496 w 1163670"/>
              <a:gd name="connsiteY3" fmla="*/ 397698 h 888656"/>
              <a:gd name="connsiteX4" fmla="*/ 1160121 w 1163670"/>
              <a:gd name="connsiteY4" fmla="*/ 569148 h 888656"/>
              <a:gd name="connsiteX5" fmla="*/ 1150596 w 1163670"/>
              <a:gd name="connsiteY5" fmla="*/ 745361 h 888656"/>
              <a:gd name="connsiteX6" fmla="*/ 1074396 w 1163670"/>
              <a:gd name="connsiteY6" fmla="*/ 852517 h 888656"/>
              <a:gd name="connsiteX7" fmla="*/ 924377 w 1163670"/>
              <a:gd name="connsiteY7" fmla="*/ 888236 h 888656"/>
              <a:gd name="connsiteX8" fmla="*/ 786265 w 1163670"/>
              <a:gd name="connsiteY8" fmla="*/ 833467 h 888656"/>
              <a:gd name="connsiteX9" fmla="*/ 648152 w 1163670"/>
              <a:gd name="connsiteY9" fmla="*/ 764411 h 888656"/>
              <a:gd name="connsiteX10" fmla="*/ 412409 w 1163670"/>
              <a:gd name="connsiteY10" fmla="*/ 681067 h 888656"/>
              <a:gd name="connsiteX11" fmla="*/ 167140 w 1163670"/>
              <a:gd name="connsiteY11" fmla="*/ 612011 h 888656"/>
              <a:gd name="connsiteX12" fmla="*/ 36171 w 1163670"/>
              <a:gd name="connsiteY12" fmla="*/ 457230 h 888656"/>
              <a:gd name="connsiteX13" fmla="*/ 9978 w 1163670"/>
              <a:gd name="connsiteY13" fmla="*/ 245298 h 888656"/>
              <a:gd name="connsiteX14" fmla="*/ 181427 w 1163670"/>
              <a:gd name="connsiteY14" fmla="*/ 59561 h 888656"/>
              <a:gd name="connsiteX15" fmla="*/ 450509 w 1163670"/>
              <a:gd name="connsiteY15" fmla="*/ 30 h 888656"/>
              <a:gd name="connsiteX16" fmla="*/ 693396 w 1163670"/>
              <a:gd name="connsiteY16" fmla="*/ 52417 h 888656"/>
              <a:gd name="connsiteX17" fmla="*/ 819602 w 1163670"/>
              <a:gd name="connsiteY17" fmla="*/ 119092 h 888656"/>
              <a:gd name="connsiteX0" fmla="*/ 819602 w 1163670"/>
              <a:gd name="connsiteY0" fmla="*/ 119092 h 888656"/>
              <a:gd name="connsiteX1" fmla="*/ 936284 w 1163670"/>
              <a:gd name="connsiteY1" fmla="*/ 197673 h 888656"/>
              <a:gd name="connsiteX2" fmla="*/ 1041059 w 1163670"/>
              <a:gd name="connsiteY2" fmla="*/ 285779 h 888656"/>
              <a:gd name="connsiteX3" fmla="*/ 1112496 w 1163670"/>
              <a:gd name="connsiteY3" fmla="*/ 397698 h 888656"/>
              <a:gd name="connsiteX4" fmla="*/ 1160121 w 1163670"/>
              <a:gd name="connsiteY4" fmla="*/ 569148 h 888656"/>
              <a:gd name="connsiteX5" fmla="*/ 1150596 w 1163670"/>
              <a:gd name="connsiteY5" fmla="*/ 745361 h 888656"/>
              <a:gd name="connsiteX6" fmla="*/ 1074396 w 1163670"/>
              <a:gd name="connsiteY6" fmla="*/ 852517 h 888656"/>
              <a:gd name="connsiteX7" fmla="*/ 924377 w 1163670"/>
              <a:gd name="connsiteY7" fmla="*/ 888236 h 888656"/>
              <a:gd name="connsiteX8" fmla="*/ 786265 w 1163670"/>
              <a:gd name="connsiteY8" fmla="*/ 833467 h 888656"/>
              <a:gd name="connsiteX9" fmla="*/ 648152 w 1163670"/>
              <a:gd name="connsiteY9" fmla="*/ 764411 h 888656"/>
              <a:gd name="connsiteX10" fmla="*/ 412409 w 1163670"/>
              <a:gd name="connsiteY10" fmla="*/ 681067 h 888656"/>
              <a:gd name="connsiteX11" fmla="*/ 167140 w 1163670"/>
              <a:gd name="connsiteY11" fmla="*/ 612011 h 888656"/>
              <a:gd name="connsiteX12" fmla="*/ 36171 w 1163670"/>
              <a:gd name="connsiteY12" fmla="*/ 457230 h 888656"/>
              <a:gd name="connsiteX13" fmla="*/ 9978 w 1163670"/>
              <a:gd name="connsiteY13" fmla="*/ 245298 h 888656"/>
              <a:gd name="connsiteX14" fmla="*/ 181427 w 1163670"/>
              <a:gd name="connsiteY14" fmla="*/ 59561 h 888656"/>
              <a:gd name="connsiteX15" fmla="*/ 450509 w 1163670"/>
              <a:gd name="connsiteY15" fmla="*/ 30 h 888656"/>
              <a:gd name="connsiteX16" fmla="*/ 693396 w 1163670"/>
              <a:gd name="connsiteY16" fmla="*/ 52417 h 888656"/>
              <a:gd name="connsiteX17" fmla="*/ 819602 w 1163670"/>
              <a:gd name="connsiteY17" fmla="*/ 119092 h 888656"/>
              <a:gd name="connsiteX0" fmla="*/ 819429 w 1163497"/>
              <a:gd name="connsiteY0" fmla="*/ 119092 h 888656"/>
              <a:gd name="connsiteX1" fmla="*/ 936111 w 1163497"/>
              <a:gd name="connsiteY1" fmla="*/ 197673 h 888656"/>
              <a:gd name="connsiteX2" fmla="*/ 1040886 w 1163497"/>
              <a:gd name="connsiteY2" fmla="*/ 285779 h 888656"/>
              <a:gd name="connsiteX3" fmla="*/ 1112323 w 1163497"/>
              <a:gd name="connsiteY3" fmla="*/ 397698 h 888656"/>
              <a:gd name="connsiteX4" fmla="*/ 1159948 w 1163497"/>
              <a:gd name="connsiteY4" fmla="*/ 569148 h 888656"/>
              <a:gd name="connsiteX5" fmla="*/ 1150423 w 1163497"/>
              <a:gd name="connsiteY5" fmla="*/ 745361 h 888656"/>
              <a:gd name="connsiteX6" fmla="*/ 1074223 w 1163497"/>
              <a:gd name="connsiteY6" fmla="*/ 852517 h 888656"/>
              <a:gd name="connsiteX7" fmla="*/ 924204 w 1163497"/>
              <a:gd name="connsiteY7" fmla="*/ 888236 h 888656"/>
              <a:gd name="connsiteX8" fmla="*/ 786092 w 1163497"/>
              <a:gd name="connsiteY8" fmla="*/ 833467 h 888656"/>
              <a:gd name="connsiteX9" fmla="*/ 647979 w 1163497"/>
              <a:gd name="connsiteY9" fmla="*/ 764411 h 888656"/>
              <a:gd name="connsiteX10" fmla="*/ 412236 w 1163497"/>
              <a:gd name="connsiteY10" fmla="*/ 681067 h 888656"/>
              <a:gd name="connsiteX11" fmla="*/ 166967 w 1163497"/>
              <a:gd name="connsiteY11" fmla="*/ 612011 h 888656"/>
              <a:gd name="connsiteX12" fmla="*/ 35998 w 1163497"/>
              <a:gd name="connsiteY12" fmla="*/ 457230 h 888656"/>
              <a:gd name="connsiteX13" fmla="*/ 9805 w 1163497"/>
              <a:gd name="connsiteY13" fmla="*/ 245298 h 888656"/>
              <a:gd name="connsiteX14" fmla="*/ 178873 w 1163497"/>
              <a:gd name="connsiteY14" fmla="*/ 50036 h 888656"/>
              <a:gd name="connsiteX15" fmla="*/ 450336 w 1163497"/>
              <a:gd name="connsiteY15" fmla="*/ 30 h 888656"/>
              <a:gd name="connsiteX16" fmla="*/ 693223 w 1163497"/>
              <a:gd name="connsiteY16" fmla="*/ 52417 h 888656"/>
              <a:gd name="connsiteX17" fmla="*/ 819429 w 1163497"/>
              <a:gd name="connsiteY17" fmla="*/ 119092 h 888656"/>
              <a:gd name="connsiteX0" fmla="*/ 820109 w 1164177"/>
              <a:gd name="connsiteY0" fmla="*/ 119092 h 888656"/>
              <a:gd name="connsiteX1" fmla="*/ 936791 w 1164177"/>
              <a:gd name="connsiteY1" fmla="*/ 197673 h 888656"/>
              <a:gd name="connsiteX2" fmla="*/ 1041566 w 1164177"/>
              <a:gd name="connsiteY2" fmla="*/ 285779 h 888656"/>
              <a:gd name="connsiteX3" fmla="*/ 1113003 w 1164177"/>
              <a:gd name="connsiteY3" fmla="*/ 397698 h 888656"/>
              <a:gd name="connsiteX4" fmla="*/ 1160628 w 1164177"/>
              <a:gd name="connsiteY4" fmla="*/ 569148 h 888656"/>
              <a:gd name="connsiteX5" fmla="*/ 1151103 w 1164177"/>
              <a:gd name="connsiteY5" fmla="*/ 745361 h 888656"/>
              <a:gd name="connsiteX6" fmla="*/ 1074903 w 1164177"/>
              <a:gd name="connsiteY6" fmla="*/ 852517 h 888656"/>
              <a:gd name="connsiteX7" fmla="*/ 924884 w 1164177"/>
              <a:gd name="connsiteY7" fmla="*/ 888236 h 888656"/>
              <a:gd name="connsiteX8" fmla="*/ 786772 w 1164177"/>
              <a:gd name="connsiteY8" fmla="*/ 833467 h 888656"/>
              <a:gd name="connsiteX9" fmla="*/ 648659 w 1164177"/>
              <a:gd name="connsiteY9" fmla="*/ 764411 h 888656"/>
              <a:gd name="connsiteX10" fmla="*/ 412916 w 1164177"/>
              <a:gd name="connsiteY10" fmla="*/ 681067 h 888656"/>
              <a:gd name="connsiteX11" fmla="*/ 167647 w 1164177"/>
              <a:gd name="connsiteY11" fmla="*/ 612011 h 888656"/>
              <a:gd name="connsiteX12" fmla="*/ 34297 w 1164177"/>
              <a:gd name="connsiteY12" fmla="*/ 473899 h 888656"/>
              <a:gd name="connsiteX13" fmla="*/ 10485 w 1164177"/>
              <a:gd name="connsiteY13" fmla="*/ 245298 h 888656"/>
              <a:gd name="connsiteX14" fmla="*/ 179553 w 1164177"/>
              <a:gd name="connsiteY14" fmla="*/ 50036 h 888656"/>
              <a:gd name="connsiteX15" fmla="*/ 451016 w 1164177"/>
              <a:gd name="connsiteY15" fmla="*/ 30 h 888656"/>
              <a:gd name="connsiteX16" fmla="*/ 693903 w 1164177"/>
              <a:gd name="connsiteY16" fmla="*/ 52417 h 888656"/>
              <a:gd name="connsiteX17" fmla="*/ 820109 w 1164177"/>
              <a:gd name="connsiteY17" fmla="*/ 119092 h 888656"/>
              <a:gd name="connsiteX0" fmla="*/ 820109 w 1164177"/>
              <a:gd name="connsiteY0" fmla="*/ 119100 h 888664"/>
              <a:gd name="connsiteX1" fmla="*/ 936791 w 1164177"/>
              <a:gd name="connsiteY1" fmla="*/ 197681 h 888664"/>
              <a:gd name="connsiteX2" fmla="*/ 1041566 w 1164177"/>
              <a:gd name="connsiteY2" fmla="*/ 285787 h 888664"/>
              <a:gd name="connsiteX3" fmla="*/ 1113003 w 1164177"/>
              <a:gd name="connsiteY3" fmla="*/ 397706 h 888664"/>
              <a:gd name="connsiteX4" fmla="*/ 1160628 w 1164177"/>
              <a:gd name="connsiteY4" fmla="*/ 569156 h 888664"/>
              <a:gd name="connsiteX5" fmla="*/ 1151103 w 1164177"/>
              <a:gd name="connsiteY5" fmla="*/ 745369 h 888664"/>
              <a:gd name="connsiteX6" fmla="*/ 1074903 w 1164177"/>
              <a:gd name="connsiteY6" fmla="*/ 852525 h 888664"/>
              <a:gd name="connsiteX7" fmla="*/ 924884 w 1164177"/>
              <a:gd name="connsiteY7" fmla="*/ 888244 h 888664"/>
              <a:gd name="connsiteX8" fmla="*/ 786772 w 1164177"/>
              <a:gd name="connsiteY8" fmla="*/ 833475 h 888664"/>
              <a:gd name="connsiteX9" fmla="*/ 648659 w 1164177"/>
              <a:gd name="connsiteY9" fmla="*/ 764419 h 888664"/>
              <a:gd name="connsiteX10" fmla="*/ 412916 w 1164177"/>
              <a:gd name="connsiteY10" fmla="*/ 681075 h 888664"/>
              <a:gd name="connsiteX11" fmla="*/ 167647 w 1164177"/>
              <a:gd name="connsiteY11" fmla="*/ 612019 h 888664"/>
              <a:gd name="connsiteX12" fmla="*/ 34297 w 1164177"/>
              <a:gd name="connsiteY12" fmla="*/ 473907 h 888664"/>
              <a:gd name="connsiteX13" fmla="*/ 10485 w 1164177"/>
              <a:gd name="connsiteY13" fmla="*/ 245306 h 888664"/>
              <a:gd name="connsiteX14" fmla="*/ 179553 w 1164177"/>
              <a:gd name="connsiteY14" fmla="*/ 50044 h 888664"/>
              <a:gd name="connsiteX15" fmla="*/ 451016 w 1164177"/>
              <a:gd name="connsiteY15" fmla="*/ 38 h 888664"/>
              <a:gd name="connsiteX16" fmla="*/ 670090 w 1164177"/>
              <a:gd name="connsiteY16" fmla="*/ 45281 h 888664"/>
              <a:gd name="connsiteX17" fmla="*/ 820109 w 1164177"/>
              <a:gd name="connsiteY17" fmla="*/ 119100 h 88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164177" h="888664">
                <a:moveTo>
                  <a:pt x="820109" y="119100"/>
                </a:moveTo>
                <a:cubicBezTo>
                  <a:pt x="864559" y="144500"/>
                  <a:pt x="899882" y="169900"/>
                  <a:pt x="936791" y="197681"/>
                </a:cubicBezTo>
                <a:cubicBezTo>
                  <a:pt x="973700" y="225462"/>
                  <a:pt x="1012197" y="252450"/>
                  <a:pt x="1041566" y="285787"/>
                </a:cubicBezTo>
                <a:cubicBezTo>
                  <a:pt x="1070935" y="319124"/>
                  <a:pt x="1093159" y="350478"/>
                  <a:pt x="1113003" y="397706"/>
                </a:cubicBezTo>
                <a:cubicBezTo>
                  <a:pt x="1132847" y="444934"/>
                  <a:pt x="1154278" y="511212"/>
                  <a:pt x="1160628" y="569156"/>
                </a:cubicBezTo>
                <a:cubicBezTo>
                  <a:pt x="1166978" y="627100"/>
                  <a:pt x="1165390" y="698141"/>
                  <a:pt x="1151103" y="745369"/>
                </a:cubicBezTo>
                <a:cubicBezTo>
                  <a:pt x="1136816" y="792597"/>
                  <a:pt x="1112606" y="828713"/>
                  <a:pt x="1074903" y="852525"/>
                </a:cubicBezTo>
                <a:cubicBezTo>
                  <a:pt x="1037200" y="876338"/>
                  <a:pt x="972906" y="891419"/>
                  <a:pt x="924884" y="888244"/>
                </a:cubicBezTo>
                <a:cubicBezTo>
                  <a:pt x="876862" y="885069"/>
                  <a:pt x="832810" y="854113"/>
                  <a:pt x="786772" y="833475"/>
                </a:cubicBezTo>
                <a:cubicBezTo>
                  <a:pt x="740734" y="812838"/>
                  <a:pt x="710968" y="789819"/>
                  <a:pt x="648659" y="764419"/>
                </a:cubicBezTo>
                <a:cubicBezTo>
                  <a:pt x="586350" y="739019"/>
                  <a:pt x="493085" y="706475"/>
                  <a:pt x="412916" y="681075"/>
                </a:cubicBezTo>
                <a:cubicBezTo>
                  <a:pt x="332747" y="655675"/>
                  <a:pt x="230750" y="646547"/>
                  <a:pt x="167647" y="612019"/>
                </a:cubicBezTo>
                <a:cubicBezTo>
                  <a:pt x="104544" y="577491"/>
                  <a:pt x="60491" y="535026"/>
                  <a:pt x="34297" y="473907"/>
                </a:cubicBezTo>
                <a:cubicBezTo>
                  <a:pt x="8103" y="412788"/>
                  <a:pt x="-13724" y="315950"/>
                  <a:pt x="10485" y="245306"/>
                </a:cubicBezTo>
                <a:cubicBezTo>
                  <a:pt x="34694" y="174662"/>
                  <a:pt x="106131" y="90922"/>
                  <a:pt x="179553" y="50044"/>
                </a:cubicBezTo>
                <a:cubicBezTo>
                  <a:pt x="252975" y="9166"/>
                  <a:pt x="365688" y="1229"/>
                  <a:pt x="451016" y="38"/>
                </a:cubicBezTo>
                <a:cubicBezTo>
                  <a:pt x="536344" y="-1153"/>
                  <a:pt x="608575" y="25437"/>
                  <a:pt x="670090" y="45281"/>
                </a:cubicBezTo>
                <a:cubicBezTo>
                  <a:pt x="731606" y="65125"/>
                  <a:pt x="775659" y="93700"/>
                  <a:pt x="820109" y="119100"/>
                </a:cubicBezTo>
                <a:close/>
              </a:path>
            </a:pathLst>
          </a:custGeom>
          <a:solidFill>
            <a:srgbClr val="A7D011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36" name="组合 135"/>
          <p:cNvGrpSpPr>
            <a:grpSpLocks noChangeAspect="1"/>
          </p:cNvGrpSpPr>
          <p:nvPr/>
        </p:nvGrpSpPr>
        <p:grpSpPr>
          <a:xfrm>
            <a:off x="6734548" y="5798165"/>
            <a:ext cx="252000" cy="441977"/>
            <a:chOff x="8925719" y="3636433"/>
            <a:chExt cx="1205432" cy="2114188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37" name="任意多边形 136"/>
            <p:cNvSpPr>
              <a:spLocks noChangeAspect="1"/>
            </p:cNvSpPr>
            <p:nvPr/>
          </p:nvSpPr>
          <p:spPr>
            <a:xfrm rot="-900000">
              <a:off x="9771151" y="3849268"/>
              <a:ext cx="360000" cy="1721794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8" name="任意多边形 137"/>
            <p:cNvSpPr>
              <a:spLocks noChangeAspect="1"/>
            </p:cNvSpPr>
            <p:nvPr/>
          </p:nvSpPr>
          <p:spPr>
            <a:xfrm rot="-900000">
              <a:off x="9454293" y="3959363"/>
              <a:ext cx="360000" cy="1721794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9" name="任意多边形 138"/>
            <p:cNvSpPr>
              <a:spLocks noChangeAspect="1"/>
            </p:cNvSpPr>
            <p:nvPr/>
          </p:nvSpPr>
          <p:spPr>
            <a:xfrm rot="-900000">
              <a:off x="9130049" y="4028827"/>
              <a:ext cx="360000" cy="1721794"/>
            </a:xfrm>
            <a:custGeom>
              <a:avLst/>
              <a:gdLst>
                <a:gd name="connsiteX0" fmla="*/ 204890 w 562389"/>
                <a:gd name="connsiteY0" fmla="*/ 95874 h 2717618"/>
                <a:gd name="connsiteX1" fmla="*/ 247753 w 562389"/>
                <a:gd name="connsiteY1" fmla="*/ 305424 h 2717618"/>
                <a:gd name="connsiteX2" fmla="*/ 228703 w 562389"/>
                <a:gd name="connsiteY2" fmla="*/ 424487 h 2717618"/>
                <a:gd name="connsiteX3" fmla="*/ 114403 w 562389"/>
                <a:gd name="connsiteY3" fmla="*/ 534024 h 2717618"/>
                <a:gd name="connsiteX4" fmla="*/ 123928 w 562389"/>
                <a:gd name="connsiteY4" fmla="*/ 672137 h 2717618"/>
                <a:gd name="connsiteX5" fmla="*/ 228703 w 562389"/>
                <a:gd name="connsiteY5" fmla="*/ 819774 h 2717618"/>
                <a:gd name="connsiteX6" fmla="*/ 190603 w 562389"/>
                <a:gd name="connsiteY6" fmla="*/ 948362 h 2717618"/>
                <a:gd name="connsiteX7" fmla="*/ 109640 w 562389"/>
                <a:gd name="connsiteY7" fmla="*/ 1062662 h 2717618"/>
                <a:gd name="connsiteX8" fmla="*/ 133453 w 562389"/>
                <a:gd name="connsiteY8" fmla="*/ 1224587 h 2717618"/>
                <a:gd name="connsiteX9" fmla="*/ 238228 w 562389"/>
                <a:gd name="connsiteY9" fmla="*/ 1362699 h 2717618"/>
                <a:gd name="connsiteX10" fmla="*/ 162028 w 562389"/>
                <a:gd name="connsiteY10" fmla="*/ 1472237 h 2717618"/>
                <a:gd name="connsiteX11" fmla="*/ 90590 w 562389"/>
                <a:gd name="connsiteY11" fmla="*/ 1586537 h 2717618"/>
                <a:gd name="connsiteX12" fmla="*/ 166790 w 562389"/>
                <a:gd name="connsiteY12" fmla="*/ 1781799 h 2717618"/>
                <a:gd name="connsiteX13" fmla="*/ 200128 w 562389"/>
                <a:gd name="connsiteY13" fmla="*/ 1848474 h 2717618"/>
                <a:gd name="connsiteX14" fmla="*/ 114403 w 562389"/>
                <a:gd name="connsiteY14" fmla="*/ 1972299 h 2717618"/>
                <a:gd name="connsiteX15" fmla="*/ 103 w 562389"/>
                <a:gd name="connsiteY15" fmla="*/ 2115174 h 2717618"/>
                <a:gd name="connsiteX16" fmla="*/ 95353 w 562389"/>
                <a:gd name="connsiteY16" fmla="*/ 2310437 h 2717618"/>
                <a:gd name="connsiteX17" fmla="*/ 166790 w 562389"/>
                <a:gd name="connsiteY17" fmla="*/ 2424737 h 2717618"/>
                <a:gd name="connsiteX18" fmla="*/ 47728 w 562389"/>
                <a:gd name="connsiteY18" fmla="*/ 2562849 h 2717618"/>
                <a:gd name="connsiteX19" fmla="*/ 47728 w 562389"/>
                <a:gd name="connsiteY19" fmla="*/ 2710487 h 2717618"/>
                <a:gd name="connsiteX20" fmla="*/ 200128 w 562389"/>
                <a:gd name="connsiteY20" fmla="*/ 2672387 h 2717618"/>
                <a:gd name="connsiteX21" fmla="*/ 390628 w 562389"/>
                <a:gd name="connsiteY21" fmla="*/ 2481887 h 2717618"/>
                <a:gd name="connsiteX22" fmla="*/ 438253 w 562389"/>
                <a:gd name="connsiteY22" fmla="*/ 2362824 h 2717618"/>
                <a:gd name="connsiteX23" fmla="*/ 328715 w 562389"/>
                <a:gd name="connsiteY23" fmla="*/ 2229474 h 2717618"/>
                <a:gd name="connsiteX24" fmla="*/ 285853 w 562389"/>
                <a:gd name="connsiteY24" fmla="*/ 2105649 h 2717618"/>
                <a:gd name="connsiteX25" fmla="*/ 423965 w 562389"/>
                <a:gd name="connsiteY25" fmla="*/ 1934199 h 2717618"/>
                <a:gd name="connsiteX26" fmla="*/ 495403 w 562389"/>
                <a:gd name="connsiteY26" fmla="*/ 1805612 h 2717618"/>
                <a:gd name="connsiteX27" fmla="*/ 352528 w 562389"/>
                <a:gd name="connsiteY27" fmla="*/ 1653212 h 2717618"/>
                <a:gd name="connsiteX28" fmla="*/ 333478 w 562389"/>
                <a:gd name="connsiteY28" fmla="*/ 1543674 h 2717618"/>
                <a:gd name="connsiteX29" fmla="*/ 495403 w 562389"/>
                <a:gd name="connsiteY29" fmla="*/ 1424612 h 2717618"/>
                <a:gd name="connsiteX30" fmla="*/ 414440 w 562389"/>
                <a:gd name="connsiteY30" fmla="*/ 1229349 h 2717618"/>
                <a:gd name="connsiteX31" fmla="*/ 371578 w 562389"/>
                <a:gd name="connsiteY31" fmla="*/ 1086474 h 2717618"/>
                <a:gd name="connsiteX32" fmla="*/ 509690 w 562389"/>
                <a:gd name="connsiteY32" fmla="*/ 915024 h 2717618"/>
                <a:gd name="connsiteX33" fmla="*/ 495403 w 562389"/>
                <a:gd name="connsiteY33" fmla="*/ 719762 h 2717618"/>
                <a:gd name="connsiteX34" fmla="*/ 385865 w 562389"/>
                <a:gd name="connsiteY34" fmla="*/ 567362 h 2717618"/>
                <a:gd name="connsiteX35" fmla="*/ 543028 w 562389"/>
                <a:gd name="connsiteY35" fmla="*/ 448299 h 2717618"/>
                <a:gd name="connsiteX36" fmla="*/ 552553 w 562389"/>
                <a:gd name="connsiteY36" fmla="*/ 310187 h 2717618"/>
                <a:gd name="connsiteX37" fmla="*/ 476353 w 562389"/>
                <a:gd name="connsiteY37" fmla="*/ 143499 h 2717618"/>
                <a:gd name="connsiteX38" fmla="*/ 409678 w 562389"/>
                <a:gd name="connsiteY38" fmla="*/ 19674 h 2717618"/>
                <a:gd name="connsiteX39" fmla="*/ 304903 w 562389"/>
                <a:gd name="connsiteY39" fmla="*/ 5387 h 2717618"/>
                <a:gd name="connsiteX40" fmla="*/ 204890 w 562389"/>
                <a:gd name="connsiteY40" fmla="*/ 95874 h 2717618"/>
                <a:gd name="connsiteX0" fmla="*/ 204890 w 561186"/>
                <a:gd name="connsiteY0" fmla="*/ 95874 h 2717618"/>
                <a:gd name="connsiteX1" fmla="*/ 247753 w 561186"/>
                <a:gd name="connsiteY1" fmla="*/ 305424 h 2717618"/>
                <a:gd name="connsiteX2" fmla="*/ 228703 w 561186"/>
                <a:gd name="connsiteY2" fmla="*/ 424487 h 2717618"/>
                <a:gd name="connsiteX3" fmla="*/ 114403 w 561186"/>
                <a:gd name="connsiteY3" fmla="*/ 534024 h 2717618"/>
                <a:gd name="connsiteX4" fmla="*/ 123928 w 561186"/>
                <a:gd name="connsiteY4" fmla="*/ 672137 h 2717618"/>
                <a:gd name="connsiteX5" fmla="*/ 228703 w 561186"/>
                <a:gd name="connsiteY5" fmla="*/ 819774 h 2717618"/>
                <a:gd name="connsiteX6" fmla="*/ 190603 w 561186"/>
                <a:gd name="connsiteY6" fmla="*/ 948362 h 2717618"/>
                <a:gd name="connsiteX7" fmla="*/ 109640 w 561186"/>
                <a:gd name="connsiteY7" fmla="*/ 1062662 h 2717618"/>
                <a:gd name="connsiteX8" fmla="*/ 133453 w 561186"/>
                <a:gd name="connsiteY8" fmla="*/ 1224587 h 2717618"/>
                <a:gd name="connsiteX9" fmla="*/ 238228 w 561186"/>
                <a:gd name="connsiteY9" fmla="*/ 1362699 h 2717618"/>
                <a:gd name="connsiteX10" fmla="*/ 162028 w 561186"/>
                <a:gd name="connsiteY10" fmla="*/ 1472237 h 2717618"/>
                <a:gd name="connsiteX11" fmla="*/ 90590 w 561186"/>
                <a:gd name="connsiteY11" fmla="*/ 1586537 h 2717618"/>
                <a:gd name="connsiteX12" fmla="*/ 166790 w 561186"/>
                <a:gd name="connsiteY12" fmla="*/ 1781799 h 2717618"/>
                <a:gd name="connsiteX13" fmla="*/ 200128 w 561186"/>
                <a:gd name="connsiteY13" fmla="*/ 1848474 h 2717618"/>
                <a:gd name="connsiteX14" fmla="*/ 114403 w 561186"/>
                <a:gd name="connsiteY14" fmla="*/ 1972299 h 2717618"/>
                <a:gd name="connsiteX15" fmla="*/ 103 w 561186"/>
                <a:gd name="connsiteY15" fmla="*/ 2115174 h 2717618"/>
                <a:gd name="connsiteX16" fmla="*/ 95353 w 561186"/>
                <a:gd name="connsiteY16" fmla="*/ 2310437 h 2717618"/>
                <a:gd name="connsiteX17" fmla="*/ 166790 w 561186"/>
                <a:gd name="connsiteY17" fmla="*/ 2424737 h 2717618"/>
                <a:gd name="connsiteX18" fmla="*/ 47728 w 561186"/>
                <a:gd name="connsiteY18" fmla="*/ 2562849 h 2717618"/>
                <a:gd name="connsiteX19" fmla="*/ 47728 w 561186"/>
                <a:gd name="connsiteY19" fmla="*/ 2710487 h 2717618"/>
                <a:gd name="connsiteX20" fmla="*/ 200128 w 561186"/>
                <a:gd name="connsiteY20" fmla="*/ 2672387 h 2717618"/>
                <a:gd name="connsiteX21" fmla="*/ 390628 w 561186"/>
                <a:gd name="connsiteY21" fmla="*/ 2481887 h 2717618"/>
                <a:gd name="connsiteX22" fmla="*/ 438253 w 561186"/>
                <a:gd name="connsiteY22" fmla="*/ 2362824 h 2717618"/>
                <a:gd name="connsiteX23" fmla="*/ 328715 w 561186"/>
                <a:gd name="connsiteY23" fmla="*/ 2229474 h 2717618"/>
                <a:gd name="connsiteX24" fmla="*/ 285853 w 561186"/>
                <a:gd name="connsiteY24" fmla="*/ 2105649 h 2717618"/>
                <a:gd name="connsiteX25" fmla="*/ 423965 w 561186"/>
                <a:gd name="connsiteY25" fmla="*/ 1934199 h 2717618"/>
                <a:gd name="connsiteX26" fmla="*/ 495403 w 561186"/>
                <a:gd name="connsiteY26" fmla="*/ 1805612 h 2717618"/>
                <a:gd name="connsiteX27" fmla="*/ 352528 w 561186"/>
                <a:gd name="connsiteY27" fmla="*/ 1653212 h 2717618"/>
                <a:gd name="connsiteX28" fmla="*/ 333478 w 561186"/>
                <a:gd name="connsiteY28" fmla="*/ 1543674 h 2717618"/>
                <a:gd name="connsiteX29" fmla="*/ 495403 w 561186"/>
                <a:gd name="connsiteY29" fmla="*/ 1424612 h 2717618"/>
                <a:gd name="connsiteX30" fmla="*/ 414440 w 561186"/>
                <a:gd name="connsiteY30" fmla="*/ 1229349 h 2717618"/>
                <a:gd name="connsiteX31" fmla="*/ 371578 w 561186"/>
                <a:gd name="connsiteY31" fmla="*/ 1086474 h 2717618"/>
                <a:gd name="connsiteX32" fmla="*/ 509690 w 561186"/>
                <a:gd name="connsiteY32" fmla="*/ 915024 h 2717618"/>
                <a:gd name="connsiteX33" fmla="*/ 495403 w 561186"/>
                <a:gd name="connsiteY33" fmla="*/ 719762 h 2717618"/>
                <a:gd name="connsiteX34" fmla="*/ 385865 w 561186"/>
                <a:gd name="connsiteY34" fmla="*/ 567362 h 2717618"/>
                <a:gd name="connsiteX35" fmla="*/ 543028 w 561186"/>
                <a:gd name="connsiteY35" fmla="*/ 448299 h 2717618"/>
                <a:gd name="connsiteX36" fmla="*/ 552553 w 561186"/>
                <a:gd name="connsiteY36" fmla="*/ 310187 h 2717618"/>
                <a:gd name="connsiteX37" fmla="*/ 495403 w 561186"/>
                <a:gd name="connsiteY37" fmla="*/ 145881 h 2717618"/>
                <a:gd name="connsiteX38" fmla="*/ 409678 w 561186"/>
                <a:gd name="connsiteY38" fmla="*/ 19674 h 2717618"/>
                <a:gd name="connsiteX39" fmla="*/ 304903 w 561186"/>
                <a:gd name="connsiteY39" fmla="*/ 5387 h 2717618"/>
                <a:gd name="connsiteX40" fmla="*/ 204890 w 561186"/>
                <a:gd name="connsiteY40" fmla="*/ 95874 h 2717618"/>
                <a:gd name="connsiteX0" fmla="*/ 204890 w 572846"/>
                <a:gd name="connsiteY0" fmla="*/ 95874 h 2717618"/>
                <a:gd name="connsiteX1" fmla="*/ 247753 w 572846"/>
                <a:gd name="connsiteY1" fmla="*/ 305424 h 2717618"/>
                <a:gd name="connsiteX2" fmla="*/ 228703 w 572846"/>
                <a:gd name="connsiteY2" fmla="*/ 424487 h 2717618"/>
                <a:gd name="connsiteX3" fmla="*/ 114403 w 572846"/>
                <a:gd name="connsiteY3" fmla="*/ 534024 h 2717618"/>
                <a:gd name="connsiteX4" fmla="*/ 123928 w 572846"/>
                <a:gd name="connsiteY4" fmla="*/ 672137 h 2717618"/>
                <a:gd name="connsiteX5" fmla="*/ 228703 w 572846"/>
                <a:gd name="connsiteY5" fmla="*/ 819774 h 2717618"/>
                <a:gd name="connsiteX6" fmla="*/ 190603 w 572846"/>
                <a:gd name="connsiteY6" fmla="*/ 948362 h 2717618"/>
                <a:gd name="connsiteX7" fmla="*/ 109640 w 572846"/>
                <a:gd name="connsiteY7" fmla="*/ 1062662 h 2717618"/>
                <a:gd name="connsiteX8" fmla="*/ 133453 w 572846"/>
                <a:gd name="connsiteY8" fmla="*/ 1224587 h 2717618"/>
                <a:gd name="connsiteX9" fmla="*/ 238228 w 572846"/>
                <a:gd name="connsiteY9" fmla="*/ 1362699 h 2717618"/>
                <a:gd name="connsiteX10" fmla="*/ 162028 w 572846"/>
                <a:gd name="connsiteY10" fmla="*/ 1472237 h 2717618"/>
                <a:gd name="connsiteX11" fmla="*/ 90590 w 572846"/>
                <a:gd name="connsiteY11" fmla="*/ 1586537 h 2717618"/>
                <a:gd name="connsiteX12" fmla="*/ 166790 w 572846"/>
                <a:gd name="connsiteY12" fmla="*/ 1781799 h 2717618"/>
                <a:gd name="connsiteX13" fmla="*/ 200128 w 572846"/>
                <a:gd name="connsiteY13" fmla="*/ 1848474 h 2717618"/>
                <a:gd name="connsiteX14" fmla="*/ 114403 w 572846"/>
                <a:gd name="connsiteY14" fmla="*/ 1972299 h 2717618"/>
                <a:gd name="connsiteX15" fmla="*/ 103 w 572846"/>
                <a:gd name="connsiteY15" fmla="*/ 2115174 h 2717618"/>
                <a:gd name="connsiteX16" fmla="*/ 95353 w 572846"/>
                <a:gd name="connsiteY16" fmla="*/ 2310437 h 2717618"/>
                <a:gd name="connsiteX17" fmla="*/ 166790 w 572846"/>
                <a:gd name="connsiteY17" fmla="*/ 2424737 h 2717618"/>
                <a:gd name="connsiteX18" fmla="*/ 47728 w 572846"/>
                <a:gd name="connsiteY18" fmla="*/ 2562849 h 2717618"/>
                <a:gd name="connsiteX19" fmla="*/ 47728 w 572846"/>
                <a:gd name="connsiteY19" fmla="*/ 2710487 h 2717618"/>
                <a:gd name="connsiteX20" fmla="*/ 200128 w 572846"/>
                <a:gd name="connsiteY20" fmla="*/ 2672387 h 2717618"/>
                <a:gd name="connsiteX21" fmla="*/ 390628 w 572846"/>
                <a:gd name="connsiteY21" fmla="*/ 2481887 h 2717618"/>
                <a:gd name="connsiteX22" fmla="*/ 438253 w 572846"/>
                <a:gd name="connsiteY22" fmla="*/ 2362824 h 2717618"/>
                <a:gd name="connsiteX23" fmla="*/ 328715 w 572846"/>
                <a:gd name="connsiteY23" fmla="*/ 2229474 h 2717618"/>
                <a:gd name="connsiteX24" fmla="*/ 285853 w 572846"/>
                <a:gd name="connsiteY24" fmla="*/ 2105649 h 2717618"/>
                <a:gd name="connsiteX25" fmla="*/ 423965 w 572846"/>
                <a:gd name="connsiteY25" fmla="*/ 1934199 h 2717618"/>
                <a:gd name="connsiteX26" fmla="*/ 495403 w 572846"/>
                <a:gd name="connsiteY26" fmla="*/ 1805612 h 2717618"/>
                <a:gd name="connsiteX27" fmla="*/ 352528 w 572846"/>
                <a:gd name="connsiteY27" fmla="*/ 1653212 h 2717618"/>
                <a:gd name="connsiteX28" fmla="*/ 333478 w 572846"/>
                <a:gd name="connsiteY28" fmla="*/ 1543674 h 2717618"/>
                <a:gd name="connsiteX29" fmla="*/ 495403 w 572846"/>
                <a:gd name="connsiteY29" fmla="*/ 1424612 h 2717618"/>
                <a:gd name="connsiteX30" fmla="*/ 414440 w 572846"/>
                <a:gd name="connsiteY30" fmla="*/ 1229349 h 2717618"/>
                <a:gd name="connsiteX31" fmla="*/ 371578 w 572846"/>
                <a:gd name="connsiteY31" fmla="*/ 1086474 h 2717618"/>
                <a:gd name="connsiteX32" fmla="*/ 509690 w 572846"/>
                <a:gd name="connsiteY32" fmla="*/ 915024 h 2717618"/>
                <a:gd name="connsiteX33" fmla="*/ 495403 w 572846"/>
                <a:gd name="connsiteY33" fmla="*/ 719762 h 2717618"/>
                <a:gd name="connsiteX34" fmla="*/ 385865 w 572846"/>
                <a:gd name="connsiteY34" fmla="*/ 567362 h 2717618"/>
                <a:gd name="connsiteX35" fmla="*/ 543028 w 572846"/>
                <a:gd name="connsiteY35" fmla="*/ 448299 h 2717618"/>
                <a:gd name="connsiteX36" fmla="*/ 569222 w 572846"/>
                <a:gd name="connsiteY36" fmla="*/ 312568 h 2717618"/>
                <a:gd name="connsiteX37" fmla="*/ 495403 w 572846"/>
                <a:gd name="connsiteY37" fmla="*/ 145881 h 2717618"/>
                <a:gd name="connsiteX38" fmla="*/ 409678 w 572846"/>
                <a:gd name="connsiteY38" fmla="*/ 19674 h 2717618"/>
                <a:gd name="connsiteX39" fmla="*/ 304903 w 572846"/>
                <a:gd name="connsiteY39" fmla="*/ 5387 h 2717618"/>
                <a:gd name="connsiteX40" fmla="*/ 204890 w 572846"/>
                <a:gd name="connsiteY40" fmla="*/ 95874 h 2717618"/>
                <a:gd name="connsiteX0" fmla="*/ 204890 w 579939"/>
                <a:gd name="connsiteY0" fmla="*/ 95874 h 2717618"/>
                <a:gd name="connsiteX1" fmla="*/ 247753 w 579939"/>
                <a:gd name="connsiteY1" fmla="*/ 305424 h 2717618"/>
                <a:gd name="connsiteX2" fmla="*/ 228703 w 579939"/>
                <a:gd name="connsiteY2" fmla="*/ 424487 h 2717618"/>
                <a:gd name="connsiteX3" fmla="*/ 114403 w 579939"/>
                <a:gd name="connsiteY3" fmla="*/ 534024 h 2717618"/>
                <a:gd name="connsiteX4" fmla="*/ 123928 w 579939"/>
                <a:gd name="connsiteY4" fmla="*/ 672137 h 2717618"/>
                <a:gd name="connsiteX5" fmla="*/ 228703 w 579939"/>
                <a:gd name="connsiteY5" fmla="*/ 819774 h 2717618"/>
                <a:gd name="connsiteX6" fmla="*/ 190603 w 579939"/>
                <a:gd name="connsiteY6" fmla="*/ 948362 h 2717618"/>
                <a:gd name="connsiteX7" fmla="*/ 109640 w 579939"/>
                <a:gd name="connsiteY7" fmla="*/ 1062662 h 2717618"/>
                <a:gd name="connsiteX8" fmla="*/ 133453 w 579939"/>
                <a:gd name="connsiteY8" fmla="*/ 1224587 h 2717618"/>
                <a:gd name="connsiteX9" fmla="*/ 238228 w 579939"/>
                <a:gd name="connsiteY9" fmla="*/ 1362699 h 2717618"/>
                <a:gd name="connsiteX10" fmla="*/ 162028 w 579939"/>
                <a:gd name="connsiteY10" fmla="*/ 1472237 h 2717618"/>
                <a:gd name="connsiteX11" fmla="*/ 90590 w 579939"/>
                <a:gd name="connsiteY11" fmla="*/ 1586537 h 2717618"/>
                <a:gd name="connsiteX12" fmla="*/ 166790 w 579939"/>
                <a:gd name="connsiteY12" fmla="*/ 1781799 h 2717618"/>
                <a:gd name="connsiteX13" fmla="*/ 200128 w 579939"/>
                <a:gd name="connsiteY13" fmla="*/ 1848474 h 2717618"/>
                <a:gd name="connsiteX14" fmla="*/ 114403 w 579939"/>
                <a:gd name="connsiteY14" fmla="*/ 1972299 h 2717618"/>
                <a:gd name="connsiteX15" fmla="*/ 103 w 579939"/>
                <a:gd name="connsiteY15" fmla="*/ 2115174 h 2717618"/>
                <a:gd name="connsiteX16" fmla="*/ 95353 w 579939"/>
                <a:gd name="connsiteY16" fmla="*/ 2310437 h 2717618"/>
                <a:gd name="connsiteX17" fmla="*/ 166790 w 579939"/>
                <a:gd name="connsiteY17" fmla="*/ 2424737 h 2717618"/>
                <a:gd name="connsiteX18" fmla="*/ 47728 w 579939"/>
                <a:gd name="connsiteY18" fmla="*/ 2562849 h 2717618"/>
                <a:gd name="connsiteX19" fmla="*/ 47728 w 579939"/>
                <a:gd name="connsiteY19" fmla="*/ 2710487 h 2717618"/>
                <a:gd name="connsiteX20" fmla="*/ 200128 w 579939"/>
                <a:gd name="connsiteY20" fmla="*/ 2672387 h 2717618"/>
                <a:gd name="connsiteX21" fmla="*/ 390628 w 579939"/>
                <a:gd name="connsiteY21" fmla="*/ 2481887 h 2717618"/>
                <a:gd name="connsiteX22" fmla="*/ 438253 w 579939"/>
                <a:gd name="connsiteY22" fmla="*/ 2362824 h 2717618"/>
                <a:gd name="connsiteX23" fmla="*/ 328715 w 579939"/>
                <a:gd name="connsiteY23" fmla="*/ 2229474 h 2717618"/>
                <a:gd name="connsiteX24" fmla="*/ 285853 w 579939"/>
                <a:gd name="connsiteY24" fmla="*/ 2105649 h 2717618"/>
                <a:gd name="connsiteX25" fmla="*/ 423965 w 579939"/>
                <a:gd name="connsiteY25" fmla="*/ 1934199 h 2717618"/>
                <a:gd name="connsiteX26" fmla="*/ 495403 w 579939"/>
                <a:gd name="connsiteY26" fmla="*/ 1805612 h 2717618"/>
                <a:gd name="connsiteX27" fmla="*/ 352528 w 579939"/>
                <a:gd name="connsiteY27" fmla="*/ 1653212 h 2717618"/>
                <a:gd name="connsiteX28" fmla="*/ 333478 w 579939"/>
                <a:gd name="connsiteY28" fmla="*/ 1543674 h 2717618"/>
                <a:gd name="connsiteX29" fmla="*/ 495403 w 579939"/>
                <a:gd name="connsiteY29" fmla="*/ 1424612 h 2717618"/>
                <a:gd name="connsiteX30" fmla="*/ 414440 w 579939"/>
                <a:gd name="connsiteY30" fmla="*/ 1229349 h 2717618"/>
                <a:gd name="connsiteX31" fmla="*/ 371578 w 579939"/>
                <a:gd name="connsiteY31" fmla="*/ 1086474 h 2717618"/>
                <a:gd name="connsiteX32" fmla="*/ 509690 w 579939"/>
                <a:gd name="connsiteY32" fmla="*/ 915024 h 2717618"/>
                <a:gd name="connsiteX33" fmla="*/ 495403 w 579939"/>
                <a:gd name="connsiteY33" fmla="*/ 719762 h 2717618"/>
                <a:gd name="connsiteX34" fmla="*/ 385865 w 579939"/>
                <a:gd name="connsiteY34" fmla="*/ 567362 h 2717618"/>
                <a:gd name="connsiteX35" fmla="*/ 559697 w 579939"/>
                <a:gd name="connsiteY35" fmla="*/ 450680 h 2717618"/>
                <a:gd name="connsiteX36" fmla="*/ 569222 w 579939"/>
                <a:gd name="connsiteY36" fmla="*/ 312568 h 2717618"/>
                <a:gd name="connsiteX37" fmla="*/ 495403 w 579939"/>
                <a:gd name="connsiteY37" fmla="*/ 145881 h 2717618"/>
                <a:gd name="connsiteX38" fmla="*/ 409678 w 579939"/>
                <a:gd name="connsiteY38" fmla="*/ 19674 h 2717618"/>
                <a:gd name="connsiteX39" fmla="*/ 304903 w 579939"/>
                <a:gd name="connsiteY39" fmla="*/ 5387 h 2717618"/>
                <a:gd name="connsiteX40" fmla="*/ 204890 w 579939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09690 w 576977"/>
                <a:gd name="connsiteY32" fmla="*/ 915024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14403 w 576977"/>
                <a:gd name="connsiteY3" fmla="*/ 534024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4878 w 576977"/>
                <a:gd name="connsiteY3" fmla="*/ 543549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23928 w 576977"/>
                <a:gd name="connsiteY4" fmla="*/ 672137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47753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04890 w 576977"/>
                <a:gd name="connsiteY0" fmla="*/ 95874 h 2717618"/>
                <a:gd name="connsiteX1" fmla="*/ 235846 w 576977"/>
                <a:gd name="connsiteY1" fmla="*/ 305424 h 2717618"/>
                <a:gd name="connsiteX2" fmla="*/ 228703 w 576977"/>
                <a:gd name="connsiteY2" fmla="*/ 424487 h 2717618"/>
                <a:gd name="connsiteX3" fmla="*/ 102496 w 576977"/>
                <a:gd name="connsiteY3" fmla="*/ 555455 h 2717618"/>
                <a:gd name="connsiteX4" fmla="*/ 119166 w 576977"/>
                <a:gd name="connsiteY4" fmla="*/ 667374 h 2717618"/>
                <a:gd name="connsiteX5" fmla="*/ 228703 w 576977"/>
                <a:gd name="connsiteY5" fmla="*/ 819774 h 2717618"/>
                <a:gd name="connsiteX6" fmla="*/ 190603 w 576977"/>
                <a:gd name="connsiteY6" fmla="*/ 948362 h 2717618"/>
                <a:gd name="connsiteX7" fmla="*/ 109640 w 576977"/>
                <a:gd name="connsiteY7" fmla="*/ 1062662 h 2717618"/>
                <a:gd name="connsiteX8" fmla="*/ 133453 w 576977"/>
                <a:gd name="connsiteY8" fmla="*/ 1224587 h 2717618"/>
                <a:gd name="connsiteX9" fmla="*/ 238228 w 576977"/>
                <a:gd name="connsiteY9" fmla="*/ 1362699 h 2717618"/>
                <a:gd name="connsiteX10" fmla="*/ 162028 w 576977"/>
                <a:gd name="connsiteY10" fmla="*/ 1472237 h 2717618"/>
                <a:gd name="connsiteX11" fmla="*/ 90590 w 576977"/>
                <a:gd name="connsiteY11" fmla="*/ 1586537 h 2717618"/>
                <a:gd name="connsiteX12" fmla="*/ 166790 w 576977"/>
                <a:gd name="connsiteY12" fmla="*/ 1781799 h 2717618"/>
                <a:gd name="connsiteX13" fmla="*/ 200128 w 576977"/>
                <a:gd name="connsiteY13" fmla="*/ 1848474 h 2717618"/>
                <a:gd name="connsiteX14" fmla="*/ 114403 w 576977"/>
                <a:gd name="connsiteY14" fmla="*/ 1972299 h 2717618"/>
                <a:gd name="connsiteX15" fmla="*/ 103 w 576977"/>
                <a:gd name="connsiteY15" fmla="*/ 2115174 h 2717618"/>
                <a:gd name="connsiteX16" fmla="*/ 95353 w 576977"/>
                <a:gd name="connsiteY16" fmla="*/ 2310437 h 2717618"/>
                <a:gd name="connsiteX17" fmla="*/ 166790 w 576977"/>
                <a:gd name="connsiteY17" fmla="*/ 2424737 h 2717618"/>
                <a:gd name="connsiteX18" fmla="*/ 47728 w 576977"/>
                <a:gd name="connsiteY18" fmla="*/ 2562849 h 2717618"/>
                <a:gd name="connsiteX19" fmla="*/ 47728 w 576977"/>
                <a:gd name="connsiteY19" fmla="*/ 2710487 h 2717618"/>
                <a:gd name="connsiteX20" fmla="*/ 200128 w 576977"/>
                <a:gd name="connsiteY20" fmla="*/ 2672387 h 2717618"/>
                <a:gd name="connsiteX21" fmla="*/ 390628 w 576977"/>
                <a:gd name="connsiteY21" fmla="*/ 2481887 h 2717618"/>
                <a:gd name="connsiteX22" fmla="*/ 438253 w 576977"/>
                <a:gd name="connsiteY22" fmla="*/ 2362824 h 2717618"/>
                <a:gd name="connsiteX23" fmla="*/ 328715 w 576977"/>
                <a:gd name="connsiteY23" fmla="*/ 2229474 h 2717618"/>
                <a:gd name="connsiteX24" fmla="*/ 285853 w 576977"/>
                <a:gd name="connsiteY24" fmla="*/ 2105649 h 2717618"/>
                <a:gd name="connsiteX25" fmla="*/ 423965 w 576977"/>
                <a:gd name="connsiteY25" fmla="*/ 1934199 h 2717618"/>
                <a:gd name="connsiteX26" fmla="*/ 495403 w 576977"/>
                <a:gd name="connsiteY26" fmla="*/ 1805612 h 2717618"/>
                <a:gd name="connsiteX27" fmla="*/ 352528 w 576977"/>
                <a:gd name="connsiteY27" fmla="*/ 1653212 h 2717618"/>
                <a:gd name="connsiteX28" fmla="*/ 333478 w 576977"/>
                <a:gd name="connsiteY28" fmla="*/ 1543674 h 2717618"/>
                <a:gd name="connsiteX29" fmla="*/ 495403 w 576977"/>
                <a:gd name="connsiteY29" fmla="*/ 1424612 h 2717618"/>
                <a:gd name="connsiteX30" fmla="*/ 414440 w 576977"/>
                <a:gd name="connsiteY30" fmla="*/ 1229349 h 2717618"/>
                <a:gd name="connsiteX31" fmla="*/ 371578 w 576977"/>
                <a:gd name="connsiteY31" fmla="*/ 1086474 h 2717618"/>
                <a:gd name="connsiteX32" fmla="*/ 526359 w 576977"/>
                <a:gd name="connsiteY32" fmla="*/ 891211 h 2717618"/>
                <a:gd name="connsiteX33" fmla="*/ 495403 w 576977"/>
                <a:gd name="connsiteY33" fmla="*/ 719762 h 2717618"/>
                <a:gd name="connsiteX34" fmla="*/ 435871 w 576977"/>
                <a:gd name="connsiteY34" fmla="*/ 567362 h 2717618"/>
                <a:gd name="connsiteX35" fmla="*/ 559697 w 576977"/>
                <a:gd name="connsiteY35" fmla="*/ 450680 h 2717618"/>
                <a:gd name="connsiteX36" fmla="*/ 569222 w 576977"/>
                <a:gd name="connsiteY36" fmla="*/ 312568 h 2717618"/>
                <a:gd name="connsiteX37" fmla="*/ 495403 w 576977"/>
                <a:gd name="connsiteY37" fmla="*/ 145881 h 2717618"/>
                <a:gd name="connsiteX38" fmla="*/ 409678 w 576977"/>
                <a:gd name="connsiteY38" fmla="*/ 19674 h 2717618"/>
                <a:gd name="connsiteX39" fmla="*/ 304903 w 576977"/>
                <a:gd name="connsiteY39" fmla="*/ 5387 h 2717618"/>
                <a:gd name="connsiteX40" fmla="*/ 204890 w 576977"/>
                <a:gd name="connsiteY40" fmla="*/ 95874 h 2717618"/>
                <a:gd name="connsiteX0" fmla="*/ 221558 w 576977"/>
                <a:gd name="connsiteY0" fmla="*/ 84839 h 2718489"/>
                <a:gd name="connsiteX1" fmla="*/ 235846 w 576977"/>
                <a:gd name="connsiteY1" fmla="*/ 306295 h 2718489"/>
                <a:gd name="connsiteX2" fmla="*/ 228703 w 576977"/>
                <a:gd name="connsiteY2" fmla="*/ 425358 h 2718489"/>
                <a:gd name="connsiteX3" fmla="*/ 102496 w 576977"/>
                <a:gd name="connsiteY3" fmla="*/ 556326 h 2718489"/>
                <a:gd name="connsiteX4" fmla="*/ 119166 w 576977"/>
                <a:gd name="connsiteY4" fmla="*/ 668245 h 2718489"/>
                <a:gd name="connsiteX5" fmla="*/ 228703 w 576977"/>
                <a:gd name="connsiteY5" fmla="*/ 820645 h 2718489"/>
                <a:gd name="connsiteX6" fmla="*/ 190603 w 576977"/>
                <a:gd name="connsiteY6" fmla="*/ 949233 h 2718489"/>
                <a:gd name="connsiteX7" fmla="*/ 109640 w 576977"/>
                <a:gd name="connsiteY7" fmla="*/ 1063533 h 2718489"/>
                <a:gd name="connsiteX8" fmla="*/ 133453 w 576977"/>
                <a:gd name="connsiteY8" fmla="*/ 1225458 h 2718489"/>
                <a:gd name="connsiteX9" fmla="*/ 238228 w 576977"/>
                <a:gd name="connsiteY9" fmla="*/ 1363570 h 2718489"/>
                <a:gd name="connsiteX10" fmla="*/ 162028 w 576977"/>
                <a:gd name="connsiteY10" fmla="*/ 1473108 h 2718489"/>
                <a:gd name="connsiteX11" fmla="*/ 90590 w 576977"/>
                <a:gd name="connsiteY11" fmla="*/ 1587408 h 2718489"/>
                <a:gd name="connsiteX12" fmla="*/ 166790 w 576977"/>
                <a:gd name="connsiteY12" fmla="*/ 1782670 h 2718489"/>
                <a:gd name="connsiteX13" fmla="*/ 200128 w 576977"/>
                <a:gd name="connsiteY13" fmla="*/ 1849345 h 2718489"/>
                <a:gd name="connsiteX14" fmla="*/ 114403 w 576977"/>
                <a:gd name="connsiteY14" fmla="*/ 1973170 h 2718489"/>
                <a:gd name="connsiteX15" fmla="*/ 103 w 576977"/>
                <a:gd name="connsiteY15" fmla="*/ 2116045 h 2718489"/>
                <a:gd name="connsiteX16" fmla="*/ 95353 w 576977"/>
                <a:gd name="connsiteY16" fmla="*/ 2311308 h 2718489"/>
                <a:gd name="connsiteX17" fmla="*/ 166790 w 576977"/>
                <a:gd name="connsiteY17" fmla="*/ 2425608 h 2718489"/>
                <a:gd name="connsiteX18" fmla="*/ 47728 w 576977"/>
                <a:gd name="connsiteY18" fmla="*/ 2563720 h 2718489"/>
                <a:gd name="connsiteX19" fmla="*/ 47728 w 576977"/>
                <a:gd name="connsiteY19" fmla="*/ 2711358 h 2718489"/>
                <a:gd name="connsiteX20" fmla="*/ 200128 w 576977"/>
                <a:gd name="connsiteY20" fmla="*/ 2673258 h 2718489"/>
                <a:gd name="connsiteX21" fmla="*/ 390628 w 576977"/>
                <a:gd name="connsiteY21" fmla="*/ 2482758 h 2718489"/>
                <a:gd name="connsiteX22" fmla="*/ 438253 w 576977"/>
                <a:gd name="connsiteY22" fmla="*/ 2363695 h 2718489"/>
                <a:gd name="connsiteX23" fmla="*/ 328715 w 576977"/>
                <a:gd name="connsiteY23" fmla="*/ 2230345 h 2718489"/>
                <a:gd name="connsiteX24" fmla="*/ 285853 w 576977"/>
                <a:gd name="connsiteY24" fmla="*/ 2106520 h 2718489"/>
                <a:gd name="connsiteX25" fmla="*/ 423965 w 576977"/>
                <a:gd name="connsiteY25" fmla="*/ 1935070 h 2718489"/>
                <a:gd name="connsiteX26" fmla="*/ 495403 w 576977"/>
                <a:gd name="connsiteY26" fmla="*/ 1806483 h 2718489"/>
                <a:gd name="connsiteX27" fmla="*/ 352528 w 576977"/>
                <a:gd name="connsiteY27" fmla="*/ 1654083 h 2718489"/>
                <a:gd name="connsiteX28" fmla="*/ 333478 w 576977"/>
                <a:gd name="connsiteY28" fmla="*/ 1544545 h 2718489"/>
                <a:gd name="connsiteX29" fmla="*/ 495403 w 576977"/>
                <a:gd name="connsiteY29" fmla="*/ 1425483 h 2718489"/>
                <a:gd name="connsiteX30" fmla="*/ 414440 w 576977"/>
                <a:gd name="connsiteY30" fmla="*/ 1230220 h 2718489"/>
                <a:gd name="connsiteX31" fmla="*/ 371578 w 576977"/>
                <a:gd name="connsiteY31" fmla="*/ 1087345 h 2718489"/>
                <a:gd name="connsiteX32" fmla="*/ 526359 w 576977"/>
                <a:gd name="connsiteY32" fmla="*/ 892082 h 2718489"/>
                <a:gd name="connsiteX33" fmla="*/ 495403 w 576977"/>
                <a:gd name="connsiteY33" fmla="*/ 720633 h 2718489"/>
                <a:gd name="connsiteX34" fmla="*/ 435871 w 576977"/>
                <a:gd name="connsiteY34" fmla="*/ 568233 h 2718489"/>
                <a:gd name="connsiteX35" fmla="*/ 559697 w 576977"/>
                <a:gd name="connsiteY35" fmla="*/ 451551 h 2718489"/>
                <a:gd name="connsiteX36" fmla="*/ 569222 w 576977"/>
                <a:gd name="connsiteY36" fmla="*/ 313439 h 2718489"/>
                <a:gd name="connsiteX37" fmla="*/ 495403 w 576977"/>
                <a:gd name="connsiteY37" fmla="*/ 146752 h 2718489"/>
                <a:gd name="connsiteX38" fmla="*/ 409678 w 576977"/>
                <a:gd name="connsiteY38" fmla="*/ 20545 h 2718489"/>
                <a:gd name="connsiteX39" fmla="*/ 304903 w 576977"/>
                <a:gd name="connsiteY39" fmla="*/ 6258 h 2718489"/>
                <a:gd name="connsiteX40" fmla="*/ 221558 w 576977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02496 w 575501"/>
                <a:gd name="connsiteY3" fmla="*/ 556326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19166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109640 w 575501"/>
                <a:gd name="connsiteY7" fmla="*/ 1063533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90603 w 575501"/>
                <a:gd name="connsiteY6" fmla="*/ 949233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95352 w 575501"/>
                <a:gd name="connsiteY7" fmla="*/ 1065914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3453 w 575501"/>
                <a:gd name="connsiteY8" fmla="*/ 1225458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14440 w 575501"/>
                <a:gd name="connsiteY30" fmla="*/ 1230220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71578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425483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90590 w 575501"/>
                <a:gd name="connsiteY11" fmla="*/ 1587408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38228 w 575501"/>
                <a:gd name="connsiteY9" fmla="*/ 1363570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62028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33478 w 575501"/>
                <a:gd name="connsiteY28" fmla="*/ 1544545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52528 w 575501"/>
                <a:gd name="connsiteY27" fmla="*/ 1654083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200128 w 575501"/>
                <a:gd name="connsiteY13" fmla="*/ 1849345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558 w 575501"/>
                <a:gd name="connsiteY0" fmla="*/ 84839 h 2718489"/>
                <a:gd name="connsiteX1" fmla="*/ 235846 w 575501"/>
                <a:gd name="connsiteY1" fmla="*/ 306295 h 2718489"/>
                <a:gd name="connsiteX2" fmla="*/ 228703 w 575501"/>
                <a:gd name="connsiteY2" fmla="*/ 425358 h 2718489"/>
                <a:gd name="connsiteX3" fmla="*/ 112021 w 575501"/>
                <a:gd name="connsiteY3" fmla="*/ 551564 h 2718489"/>
                <a:gd name="connsiteX4" fmla="*/ 126310 w 575501"/>
                <a:gd name="connsiteY4" fmla="*/ 668245 h 2718489"/>
                <a:gd name="connsiteX5" fmla="*/ 228703 w 575501"/>
                <a:gd name="connsiteY5" fmla="*/ 820645 h 2718489"/>
                <a:gd name="connsiteX6" fmla="*/ 178696 w 575501"/>
                <a:gd name="connsiteY6" fmla="*/ 944471 h 2718489"/>
                <a:gd name="connsiteX7" fmla="*/ 88208 w 575501"/>
                <a:gd name="connsiteY7" fmla="*/ 1080202 h 2718489"/>
                <a:gd name="connsiteX8" fmla="*/ 138215 w 575501"/>
                <a:gd name="connsiteY8" fmla="*/ 1218315 h 2718489"/>
                <a:gd name="connsiteX9" fmla="*/ 221560 w 575501"/>
                <a:gd name="connsiteY9" fmla="*/ 1361189 h 2718489"/>
                <a:gd name="connsiteX10" fmla="*/ 150121 w 575501"/>
                <a:gd name="connsiteY10" fmla="*/ 1473108 h 2718489"/>
                <a:gd name="connsiteX11" fmla="*/ 71540 w 575501"/>
                <a:gd name="connsiteY11" fmla="*/ 1585027 h 2718489"/>
                <a:gd name="connsiteX12" fmla="*/ 166790 w 575501"/>
                <a:gd name="connsiteY12" fmla="*/ 1782670 h 2718489"/>
                <a:gd name="connsiteX13" fmla="*/ 185840 w 575501"/>
                <a:gd name="connsiteY13" fmla="*/ 1854107 h 2718489"/>
                <a:gd name="connsiteX14" fmla="*/ 114403 w 575501"/>
                <a:gd name="connsiteY14" fmla="*/ 1973170 h 2718489"/>
                <a:gd name="connsiteX15" fmla="*/ 103 w 575501"/>
                <a:gd name="connsiteY15" fmla="*/ 2116045 h 2718489"/>
                <a:gd name="connsiteX16" fmla="*/ 95353 w 575501"/>
                <a:gd name="connsiteY16" fmla="*/ 2311308 h 2718489"/>
                <a:gd name="connsiteX17" fmla="*/ 166790 w 575501"/>
                <a:gd name="connsiteY17" fmla="*/ 2425608 h 2718489"/>
                <a:gd name="connsiteX18" fmla="*/ 47728 w 575501"/>
                <a:gd name="connsiteY18" fmla="*/ 2563720 h 2718489"/>
                <a:gd name="connsiteX19" fmla="*/ 47728 w 575501"/>
                <a:gd name="connsiteY19" fmla="*/ 2711358 h 2718489"/>
                <a:gd name="connsiteX20" fmla="*/ 200128 w 575501"/>
                <a:gd name="connsiteY20" fmla="*/ 2673258 h 2718489"/>
                <a:gd name="connsiteX21" fmla="*/ 390628 w 575501"/>
                <a:gd name="connsiteY21" fmla="*/ 2482758 h 2718489"/>
                <a:gd name="connsiteX22" fmla="*/ 438253 w 575501"/>
                <a:gd name="connsiteY22" fmla="*/ 2363695 h 2718489"/>
                <a:gd name="connsiteX23" fmla="*/ 328715 w 575501"/>
                <a:gd name="connsiteY23" fmla="*/ 2230345 h 2718489"/>
                <a:gd name="connsiteX24" fmla="*/ 285853 w 575501"/>
                <a:gd name="connsiteY24" fmla="*/ 2106520 h 2718489"/>
                <a:gd name="connsiteX25" fmla="*/ 423965 w 575501"/>
                <a:gd name="connsiteY25" fmla="*/ 1935070 h 2718489"/>
                <a:gd name="connsiteX26" fmla="*/ 495403 w 575501"/>
                <a:gd name="connsiteY26" fmla="*/ 1806483 h 2718489"/>
                <a:gd name="connsiteX27" fmla="*/ 381103 w 575501"/>
                <a:gd name="connsiteY27" fmla="*/ 1649320 h 2718489"/>
                <a:gd name="connsiteX28" fmla="*/ 354909 w 575501"/>
                <a:gd name="connsiteY28" fmla="*/ 1549307 h 2718489"/>
                <a:gd name="connsiteX29" fmla="*/ 495403 w 575501"/>
                <a:gd name="connsiteY29" fmla="*/ 1396908 h 2718489"/>
                <a:gd name="connsiteX30" fmla="*/ 443015 w 575501"/>
                <a:gd name="connsiteY30" fmla="*/ 1223076 h 2718489"/>
                <a:gd name="connsiteX31" fmla="*/ 397772 w 575501"/>
                <a:gd name="connsiteY31" fmla="*/ 1087345 h 2718489"/>
                <a:gd name="connsiteX32" fmla="*/ 526359 w 575501"/>
                <a:gd name="connsiteY32" fmla="*/ 892082 h 2718489"/>
                <a:gd name="connsiteX33" fmla="*/ 495403 w 575501"/>
                <a:gd name="connsiteY33" fmla="*/ 720633 h 2718489"/>
                <a:gd name="connsiteX34" fmla="*/ 435871 w 575501"/>
                <a:gd name="connsiteY34" fmla="*/ 568233 h 2718489"/>
                <a:gd name="connsiteX35" fmla="*/ 559697 w 575501"/>
                <a:gd name="connsiteY35" fmla="*/ 451551 h 2718489"/>
                <a:gd name="connsiteX36" fmla="*/ 566840 w 575501"/>
                <a:gd name="connsiteY36" fmla="*/ 327726 h 2718489"/>
                <a:gd name="connsiteX37" fmla="*/ 495403 w 575501"/>
                <a:gd name="connsiteY37" fmla="*/ 146752 h 2718489"/>
                <a:gd name="connsiteX38" fmla="*/ 409678 w 575501"/>
                <a:gd name="connsiteY38" fmla="*/ 20545 h 2718489"/>
                <a:gd name="connsiteX39" fmla="*/ 304903 w 575501"/>
                <a:gd name="connsiteY39" fmla="*/ 6258 h 2718489"/>
                <a:gd name="connsiteX40" fmla="*/ 221558 w 575501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285766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21471 w 575414"/>
                <a:gd name="connsiteY0" fmla="*/ 84839 h 2718489"/>
                <a:gd name="connsiteX1" fmla="*/ 235759 w 575414"/>
                <a:gd name="connsiteY1" fmla="*/ 306295 h 2718489"/>
                <a:gd name="connsiteX2" fmla="*/ 228616 w 575414"/>
                <a:gd name="connsiteY2" fmla="*/ 425358 h 2718489"/>
                <a:gd name="connsiteX3" fmla="*/ 111934 w 575414"/>
                <a:gd name="connsiteY3" fmla="*/ 551564 h 2718489"/>
                <a:gd name="connsiteX4" fmla="*/ 126223 w 575414"/>
                <a:gd name="connsiteY4" fmla="*/ 668245 h 2718489"/>
                <a:gd name="connsiteX5" fmla="*/ 228616 w 575414"/>
                <a:gd name="connsiteY5" fmla="*/ 820645 h 2718489"/>
                <a:gd name="connsiteX6" fmla="*/ 178609 w 575414"/>
                <a:gd name="connsiteY6" fmla="*/ 944471 h 2718489"/>
                <a:gd name="connsiteX7" fmla="*/ 88121 w 575414"/>
                <a:gd name="connsiteY7" fmla="*/ 1080202 h 2718489"/>
                <a:gd name="connsiteX8" fmla="*/ 138128 w 575414"/>
                <a:gd name="connsiteY8" fmla="*/ 1218315 h 2718489"/>
                <a:gd name="connsiteX9" fmla="*/ 221473 w 575414"/>
                <a:gd name="connsiteY9" fmla="*/ 1361189 h 2718489"/>
                <a:gd name="connsiteX10" fmla="*/ 150034 w 575414"/>
                <a:gd name="connsiteY10" fmla="*/ 1473108 h 2718489"/>
                <a:gd name="connsiteX11" fmla="*/ 71453 w 575414"/>
                <a:gd name="connsiteY11" fmla="*/ 1585027 h 2718489"/>
                <a:gd name="connsiteX12" fmla="*/ 166703 w 575414"/>
                <a:gd name="connsiteY12" fmla="*/ 1782670 h 2718489"/>
                <a:gd name="connsiteX13" fmla="*/ 185753 w 575414"/>
                <a:gd name="connsiteY13" fmla="*/ 1854107 h 2718489"/>
                <a:gd name="connsiteX14" fmla="*/ 102410 w 575414"/>
                <a:gd name="connsiteY14" fmla="*/ 1970789 h 2718489"/>
                <a:gd name="connsiteX15" fmla="*/ 16 w 575414"/>
                <a:gd name="connsiteY15" fmla="*/ 2116045 h 2718489"/>
                <a:gd name="connsiteX16" fmla="*/ 95266 w 575414"/>
                <a:gd name="connsiteY16" fmla="*/ 2311308 h 2718489"/>
                <a:gd name="connsiteX17" fmla="*/ 166703 w 575414"/>
                <a:gd name="connsiteY17" fmla="*/ 2425608 h 2718489"/>
                <a:gd name="connsiteX18" fmla="*/ 47641 w 575414"/>
                <a:gd name="connsiteY18" fmla="*/ 2563720 h 2718489"/>
                <a:gd name="connsiteX19" fmla="*/ 47641 w 575414"/>
                <a:gd name="connsiteY19" fmla="*/ 2711358 h 2718489"/>
                <a:gd name="connsiteX20" fmla="*/ 200041 w 575414"/>
                <a:gd name="connsiteY20" fmla="*/ 2673258 h 2718489"/>
                <a:gd name="connsiteX21" fmla="*/ 390541 w 575414"/>
                <a:gd name="connsiteY21" fmla="*/ 2482758 h 2718489"/>
                <a:gd name="connsiteX22" fmla="*/ 438166 w 575414"/>
                <a:gd name="connsiteY22" fmla="*/ 2363695 h 2718489"/>
                <a:gd name="connsiteX23" fmla="*/ 328628 w 575414"/>
                <a:gd name="connsiteY23" fmla="*/ 2230345 h 2718489"/>
                <a:gd name="connsiteX24" fmla="*/ 302434 w 575414"/>
                <a:gd name="connsiteY24" fmla="*/ 2106520 h 2718489"/>
                <a:gd name="connsiteX25" fmla="*/ 423878 w 575414"/>
                <a:gd name="connsiteY25" fmla="*/ 1935070 h 2718489"/>
                <a:gd name="connsiteX26" fmla="*/ 495316 w 575414"/>
                <a:gd name="connsiteY26" fmla="*/ 1806483 h 2718489"/>
                <a:gd name="connsiteX27" fmla="*/ 381016 w 575414"/>
                <a:gd name="connsiteY27" fmla="*/ 1649320 h 2718489"/>
                <a:gd name="connsiteX28" fmla="*/ 354822 w 575414"/>
                <a:gd name="connsiteY28" fmla="*/ 1549307 h 2718489"/>
                <a:gd name="connsiteX29" fmla="*/ 495316 w 575414"/>
                <a:gd name="connsiteY29" fmla="*/ 1396908 h 2718489"/>
                <a:gd name="connsiteX30" fmla="*/ 442928 w 575414"/>
                <a:gd name="connsiteY30" fmla="*/ 1223076 h 2718489"/>
                <a:gd name="connsiteX31" fmla="*/ 397685 w 575414"/>
                <a:gd name="connsiteY31" fmla="*/ 1087345 h 2718489"/>
                <a:gd name="connsiteX32" fmla="*/ 526272 w 575414"/>
                <a:gd name="connsiteY32" fmla="*/ 892082 h 2718489"/>
                <a:gd name="connsiteX33" fmla="*/ 495316 w 575414"/>
                <a:gd name="connsiteY33" fmla="*/ 720633 h 2718489"/>
                <a:gd name="connsiteX34" fmla="*/ 435784 w 575414"/>
                <a:gd name="connsiteY34" fmla="*/ 568233 h 2718489"/>
                <a:gd name="connsiteX35" fmla="*/ 559610 w 575414"/>
                <a:gd name="connsiteY35" fmla="*/ 451551 h 2718489"/>
                <a:gd name="connsiteX36" fmla="*/ 566753 w 575414"/>
                <a:gd name="connsiteY36" fmla="*/ 327726 h 2718489"/>
                <a:gd name="connsiteX37" fmla="*/ 495316 w 575414"/>
                <a:gd name="connsiteY37" fmla="*/ 146752 h 2718489"/>
                <a:gd name="connsiteX38" fmla="*/ 409591 w 575414"/>
                <a:gd name="connsiteY38" fmla="*/ 20545 h 2718489"/>
                <a:gd name="connsiteX39" fmla="*/ 304816 w 575414"/>
                <a:gd name="connsiteY39" fmla="*/ 6258 h 2718489"/>
                <a:gd name="connsiteX40" fmla="*/ 221471 w 575414"/>
                <a:gd name="connsiteY40" fmla="*/ 84839 h 2718489"/>
                <a:gd name="connsiteX0" fmla="*/ 211948 w 565891"/>
                <a:gd name="connsiteY0" fmla="*/ 84839 h 2718489"/>
                <a:gd name="connsiteX1" fmla="*/ 226236 w 565891"/>
                <a:gd name="connsiteY1" fmla="*/ 306295 h 2718489"/>
                <a:gd name="connsiteX2" fmla="*/ 219093 w 565891"/>
                <a:gd name="connsiteY2" fmla="*/ 425358 h 2718489"/>
                <a:gd name="connsiteX3" fmla="*/ 102411 w 565891"/>
                <a:gd name="connsiteY3" fmla="*/ 551564 h 2718489"/>
                <a:gd name="connsiteX4" fmla="*/ 116700 w 565891"/>
                <a:gd name="connsiteY4" fmla="*/ 668245 h 2718489"/>
                <a:gd name="connsiteX5" fmla="*/ 219093 w 565891"/>
                <a:gd name="connsiteY5" fmla="*/ 820645 h 2718489"/>
                <a:gd name="connsiteX6" fmla="*/ 169086 w 565891"/>
                <a:gd name="connsiteY6" fmla="*/ 944471 h 2718489"/>
                <a:gd name="connsiteX7" fmla="*/ 78598 w 565891"/>
                <a:gd name="connsiteY7" fmla="*/ 1080202 h 2718489"/>
                <a:gd name="connsiteX8" fmla="*/ 128605 w 565891"/>
                <a:gd name="connsiteY8" fmla="*/ 1218315 h 2718489"/>
                <a:gd name="connsiteX9" fmla="*/ 211950 w 565891"/>
                <a:gd name="connsiteY9" fmla="*/ 1361189 h 2718489"/>
                <a:gd name="connsiteX10" fmla="*/ 140511 w 565891"/>
                <a:gd name="connsiteY10" fmla="*/ 1473108 h 2718489"/>
                <a:gd name="connsiteX11" fmla="*/ 61930 w 565891"/>
                <a:gd name="connsiteY11" fmla="*/ 1585027 h 2718489"/>
                <a:gd name="connsiteX12" fmla="*/ 157180 w 565891"/>
                <a:gd name="connsiteY12" fmla="*/ 1782670 h 2718489"/>
                <a:gd name="connsiteX13" fmla="*/ 176230 w 565891"/>
                <a:gd name="connsiteY13" fmla="*/ 1854107 h 2718489"/>
                <a:gd name="connsiteX14" fmla="*/ 92887 w 565891"/>
                <a:gd name="connsiteY14" fmla="*/ 1970789 h 2718489"/>
                <a:gd name="connsiteX15" fmla="*/ 18 w 565891"/>
                <a:gd name="connsiteY15" fmla="*/ 2127952 h 2718489"/>
                <a:gd name="connsiteX16" fmla="*/ 85743 w 565891"/>
                <a:gd name="connsiteY16" fmla="*/ 2311308 h 2718489"/>
                <a:gd name="connsiteX17" fmla="*/ 157180 w 565891"/>
                <a:gd name="connsiteY17" fmla="*/ 2425608 h 2718489"/>
                <a:gd name="connsiteX18" fmla="*/ 38118 w 565891"/>
                <a:gd name="connsiteY18" fmla="*/ 2563720 h 2718489"/>
                <a:gd name="connsiteX19" fmla="*/ 38118 w 565891"/>
                <a:gd name="connsiteY19" fmla="*/ 2711358 h 2718489"/>
                <a:gd name="connsiteX20" fmla="*/ 190518 w 565891"/>
                <a:gd name="connsiteY20" fmla="*/ 2673258 h 2718489"/>
                <a:gd name="connsiteX21" fmla="*/ 381018 w 565891"/>
                <a:gd name="connsiteY21" fmla="*/ 2482758 h 2718489"/>
                <a:gd name="connsiteX22" fmla="*/ 428643 w 565891"/>
                <a:gd name="connsiteY22" fmla="*/ 2363695 h 2718489"/>
                <a:gd name="connsiteX23" fmla="*/ 319105 w 565891"/>
                <a:gd name="connsiteY23" fmla="*/ 2230345 h 2718489"/>
                <a:gd name="connsiteX24" fmla="*/ 292911 w 565891"/>
                <a:gd name="connsiteY24" fmla="*/ 2106520 h 2718489"/>
                <a:gd name="connsiteX25" fmla="*/ 414355 w 565891"/>
                <a:gd name="connsiteY25" fmla="*/ 1935070 h 2718489"/>
                <a:gd name="connsiteX26" fmla="*/ 485793 w 565891"/>
                <a:gd name="connsiteY26" fmla="*/ 1806483 h 2718489"/>
                <a:gd name="connsiteX27" fmla="*/ 371493 w 565891"/>
                <a:gd name="connsiteY27" fmla="*/ 1649320 h 2718489"/>
                <a:gd name="connsiteX28" fmla="*/ 345299 w 565891"/>
                <a:gd name="connsiteY28" fmla="*/ 1549307 h 2718489"/>
                <a:gd name="connsiteX29" fmla="*/ 485793 w 565891"/>
                <a:gd name="connsiteY29" fmla="*/ 1396908 h 2718489"/>
                <a:gd name="connsiteX30" fmla="*/ 433405 w 565891"/>
                <a:gd name="connsiteY30" fmla="*/ 1223076 h 2718489"/>
                <a:gd name="connsiteX31" fmla="*/ 388162 w 565891"/>
                <a:gd name="connsiteY31" fmla="*/ 1087345 h 2718489"/>
                <a:gd name="connsiteX32" fmla="*/ 516749 w 565891"/>
                <a:gd name="connsiteY32" fmla="*/ 892082 h 2718489"/>
                <a:gd name="connsiteX33" fmla="*/ 485793 w 565891"/>
                <a:gd name="connsiteY33" fmla="*/ 720633 h 2718489"/>
                <a:gd name="connsiteX34" fmla="*/ 426261 w 565891"/>
                <a:gd name="connsiteY34" fmla="*/ 568233 h 2718489"/>
                <a:gd name="connsiteX35" fmla="*/ 550087 w 565891"/>
                <a:gd name="connsiteY35" fmla="*/ 451551 h 2718489"/>
                <a:gd name="connsiteX36" fmla="*/ 557230 w 565891"/>
                <a:gd name="connsiteY36" fmla="*/ 327726 h 2718489"/>
                <a:gd name="connsiteX37" fmla="*/ 485793 w 565891"/>
                <a:gd name="connsiteY37" fmla="*/ 146752 h 2718489"/>
                <a:gd name="connsiteX38" fmla="*/ 400068 w 565891"/>
                <a:gd name="connsiteY38" fmla="*/ 20545 h 2718489"/>
                <a:gd name="connsiteX39" fmla="*/ 295293 w 565891"/>
                <a:gd name="connsiteY39" fmla="*/ 6258 h 2718489"/>
                <a:gd name="connsiteX40" fmla="*/ 211948 w 565891"/>
                <a:gd name="connsiteY40" fmla="*/ 84839 h 2718489"/>
                <a:gd name="connsiteX0" fmla="*/ 211948 w 565891"/>
                <a:gd name="connsiteY0" fmla="*/ 84839 h 2706998"/>
                <a:gd name="connsiteX1" fmla="*/ 226236 w 565891"/>
                <a:gd name="connsiteY1" fmla="*/ 306295 h 2706998"/>
                <a:gd name="connsiteX2" fmla="*/ 219093 w 565891"/>
                <a:gd name="connsiteY2" fmla="*/ 425358 h 2706998"/>
                <a:gd name="connsiteX3" fmla="*/ 102411 w 565891"/>
                <a:gd name="connsiteY3" fmla="*/ 551564 h 2706998"/>
                <a:gd name="connsiteX4" fmla="*/ 116700 w 565891"/>
                <a:gd name="connsiteY4" fmla="*/ 668245 h 2706998"/>
                <a:gd name="connsiteX5" fmla="*/ 219093 w 565891"/>
                <a:gd name="connsiteY5" fmla="*/ 820645 h 2706998"/>
                <a:gd name="connsiteX6" fmla="*/ 169086 w 565891"/>
                <a:gd name="connsiteY6" fmla="*/ 944471 h 2706998"/>
                <a:gd name="connsiteX7" fmla="*/ 78598 w 565891"/>
                <a:gd name="connsiteY7" fmla="*/ 1080202 h 2706998"/>
                <a:gd name="connsiteX8" fmla="*/ 128605 w 565891"/>
                <a:gd name="connsiteY8" fmla="*/ 1218315 h 2706998"/>
                <a:gd name="connsiteX9" fmla="*/ 211950 w 565891"/>
                <a:gd name="connsiteY9" fmla="*/ 1361189 h 2706998"/>
                <a:gd name="connsiteX10" fmla="*/ 140511 w 565891"/>
                <a:gd name="connsiteY10" fmla="*/ 1473108 h 2706998"/>
                <a:gd name="connsiteX11" fmla="*/ 61930 w 565891"/>
                <a:gd name="connsiteY11" fmla="*/ 1585027 h 2706998"/>
                <a:gd name="connsiteX12" fmla="*/ 157180 w 565891"/>
                <a:gd name="connsiteY12" fmla="*/ 1782670 h 2706998"/>
                <a:gd name="connsiteX13" fmla="*/ 176230 w 565891"/>
                <a:gd name="connsiteY13" fmla="*/ 1854107 h 2706998"/>
                <a:gd name="connsiteX14" fmla="*/ 92887 w 565891"/>
                <a:gd name="connsiteY14" fmla="*/ 1970789 h 2706998"/>
                <a:gd name="connsiteX15" fmla="*/ 18 w 565891"/>
                <a:gd name="connsiteY15" fmla="*/ 2127952 h 2706998"/>
                <a:gd name="connsiteX16" fmla="*/ 85743 w 565891"/>
                <a:gd name="connsiteY16" fmla="*/ 2311308 h 2706998"/>
                <a:gd name="connsiteX17" fmla="*/ 157180 w 565891"/>
                <a:gd name="connsiteY17" fmla="*/ 2425608 h 2706998"/>
                <a:gd name="connsiteX18" fmla="*/ 38118 w 565891"/>
                <a:gd name="connsiteY18" fmla="*/ 2563720 h 2706998"/>
                <a:gd name="connsiteX19" fmla="*/ 42881 w 565891"/>
                <a:gd name="connsiteY19" fmla="*/ 2697071 h 2706998"/>
                <a:gd name="connsiteX20" fmla="*/ 190518 w 565891"/>
                <a:gd name="connsiteY20" fmla="*/ 2673258 h 2706998"/>
                <a:gd name="connsiteX21" fmla="*/ 381018 w 565891"/>
                <a:gd name="connsiteY21" fmla="*/ 2482758 h 2706998"/>
                <a:gd name="connsiteX22" fmla="*/ 428643 w 565891"/>
                <a:gd name="connsiteY22" fmla="*/ 2363695 h 2706998"/>
                <a:gd name="connsiteX23" fmla="*/ 319105 w 565891"/>
                <a:gd name="connsiteY23" fmla="*/ 2230345 h 2706998"/>
                <a:gd name="connsiteX24" fmla="*/ 292911 w 565891"/>
                <a:gd name="connsiteY24" fmla="*/ 2106520 h 2706998"/>
                <a:gd name="connsiteX25" fmla="*/ 414355 w 565891"/>
                <a:gd name="connsiteY25" fmla="*/ 1935070 h 2706998"/>
                <a:gd name="connsiteX26" fmla="*/ 485793 w 565891"/>
                <a:gd name="connsiteY26" fmla="*/ 1806483 h 2706998"/>
                <a:gd name="connsiteX27" fmla="*/ 371493 w 565891"/>
                <a:gd name="connsiteY27" fmla="*/ 1649320 h 2706998"/>
                <a:gd name="connsiteX28" fmla="*/ 345299 w 565891"/>
                <a:gd name="connsiteY28" fmla="*/ 1549307 h 2706998"/>
                <a:gd name="connsiteX29" fmla="*/ 485793 w 565891"/>
                <a:gd name="connsiteY29" fmla="*/ 1396908 h 2706998"/>
                <a:gd name="connsiteX30" fmla="*/ 433405 w 565891"/>
                <a:gd name="connsiteY30" fmla="*/ 1223076 h 2706998"/>
                <a:gd name="connsiteX31" fmla="*/ 388162 w 565891"/>
                <a:gd name="connsiteY31" fmla="*/ 1087345 h 2706998"/>
                <a:gd name="connsiteX32" fmla="*/ 516749 w 565891"/>
                <a:gd name="connsiteY32" fmla="*/ 892082 h 2706998"/>
                <a:gd name="connsiteX33" fmla="*/ 485793 w 565891"/>
                <a:gd name="connsiteY33" fmla="*/ 720633 h 2706998"/>
                <a:gd name="connsiteX34" fmla="*/ 426261 w 565891"/>
                <a:gd name="connsiteY34" fmla="*/ 568233 h 2706998"/>
                <a:gd name="connsiteX35" fmla="*/ 550087 w 565891"/>
                <a:gd name="connsiteY35" fmla="*/ 451551 h 2706998"/>
                <a:gd name="connsiteX36" fmla="*/ 557230 w 565891"/>
                <a:gd name="connsiteY36" fmla="*/ 327726 h 2706998"/>
                <a:gd name="connsiteX37" fmla="*/ 485793 w 565891"/>
                <a:gd name="connsiteY37" fmla="*/ 146752 h 2706998"/>
                <a:gd name="connsiteX38" fmla="*/ 400068 w 565891"/>
                <a:gd name="connsiteY38" fmla="*/ 20545 h 2706998"/>
                <a:gd name="connsiteX39" fmla="*/ 295293 w 565891"/>
                <a:gd name="connsiteY39" fmla="*/ 6258 h 2706998"/>
                <a:gd name="connsiteX40" fmla="*/ 211948 w 565891"/>
                <a:gd name="connsiteY40" fmla="*/ 84839 h 2706998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19105 w 565891"/>
                <a:gd name="connsiteY23" fmla="*/ 2230345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  <a:gd name="connsiteX0" fmla="*/ 211948 w 565891"/>
                <a:gd name="connsiteY0" fmla="*/ 84839 h 2706519"/>
                <a:gd name="connsiteX1" fmla="*/ 226236 w 565891"/>
                <a:gd name="connsiteY1" fmla="*/ 306295 h 2706519"/>
                <a:gd name="connsiteX2" fmla="*/ 219093 w 565891"/>
                <a:gd name="connsiteY2" fmla="*/ 425358 h 2706519"/>
                <a:gd name="connsiteX3" fmla="*/ 102411 w 565891"/>
                <a:gd name="connsiteY3" fmla="*/ 551564 h 2706519"/>
                <a:gd name="connsiteX4" fmla="*/ 116700 w 565891"/>
                <a:gd name="connsiteY4" fmla="*/ 668245 h 2706519"/>
                <a:gd name="connsiteX5" fmla="*/ 219093 w 565891"/>
                <a:gd name="connsiteY5" fmla="*/ 820645 h 2706519"/>
                <a:gd name="connsiteX6" fmla="*/ 169086 w 565891"/>
                <a:gd name="connsiteY6" fmla="*/ 944471 h 2706519"/>
                <a:gd name="connsiteX7" fmla="*/ 78598 w 565891"/>
                <a:gd name="connsiteY7" fmla="*/ 1080202 h 2706519"/>
                <a:gd name="connsiteX8" fmla="*/ 128605 w 565891"/>
                <a:gd name="connsiteY8" fmla="*/ 1218315 h 2706519"/>
                <a:gd name="connsiteX9" fmla="*/ 211950 w 565891"/>
                <a:gd name="connsiteY9" fmla="*/ 1361189 h 2706519"/>
                <a:gd name="connsiteX10" fmla="*/ 140511 w 565891"/>
                <a:gd name="connsiteY10" fmla="*/ 1473108 h 2706519"/>
                <a:gd name="connsiteX11" fmla="*/ 61930 w 565891"/>
                <a:gd name="connsiteY11" fmla="*/ 1585027 h 2706519"/>
                <a:gd name="connsiteX12" fmla="*/ 157180 w 565891"/>
                <a:gd name="connsiteY12" fmla="*/ 1782670 h 2706519"/>
                <a:gd name="connsiteX13" fmla="*/ 176230 w 565891"/>
                <a:gd name="connsiteY13" fmla="*/ 1854107 h 2706519"/>
                <a:gd name="connsiteX14" fmla="*/ 92887 w 565891"/>
                <a:gd name="connsiteY14" fmla="*/ 1970789 h 2706519"/>
                <a:gd name="connsiteX15" fmla="*/ 18 w 565891"/>
                <a:gd name="connsiteY15" fmla="*/ 2127952 h 2706519"/>
                <a:gd name="connsiteX16" fmla="*/ 85743 w 565891"/>
                <a:gd name="connsiteY16" fmla="*/ 2311308 h 2706519"/>
                <a:gd name="connsiteX17" fmla="*/ 157180 w 565891"/>
                <a:gd name="connsiteY17" fmla="*/ 2425608 h 2706519"/>
                <a:gd name="connsiteX18" fmla="*/ 38118 w 565891"/>
                <a:gd name="connsiteY18" fmla="*/ 2563720 h 2706519"/>
                <a:gd name="connsiteX19" fmla="*/ 42881 w 565891"/>
                <a:gd name="connsiteY19" fmla="*/ 2697071 h 2706519"/>
                <a:gd name="connsiteX20" fmla="*/ 190518 w 565891"/>
                <a:gd name="connsiteY20" fmla="*/ 2673258 h 2706519"/>
                <a:gd name="connsiteX21" fmla="*/ 385780 w 565891"/>
                <a:gd name="connsiteY21" fmla="*/ 2494664 h 2706519"/>
                <a:gd name="connsiteX22" fmla="*/ 428643 w 565891"/>
                <a:gd name="connsiteY22" fmla="*/ 2363695 h 2706519"/>
                <a:gd name="connsiteX23" fmla="*/ 335774 w 565891"/>
                <a:gd name="connsiteY23" fmla="*/ 2225582 h 2706519"/>
                <a:gd name="connsiteX24" fmla="*/ 292911 w 565891"/>
                <a:gd name="connsiteY24" fmla="*/ 2106520 h 2706519"/>
                <a:gd name="connsiteX25" fmla="*/ 414355 w 565891"/>
                <a:gd name="connsiteY25" fmla="*/ 1935070 h 2706519"/>
                <a:gd name="connsiteX26" fmla="*/ 485793 w 565891"/>
                <a:gd name="connsiteY26" fmla="*/ 1806483 h 2706519"/>
                <a:gd name="connsiteX27" fmla="*/ 371493 w 565891"/>
                <a:gd name="connsiteY27" fmla="*/ 1649320 h 2706519"/>
                <a:gd name="connsiteX28" fmla="*/ 345299 w 565891"/>
                <a:gd name="connsiteY28" fmla="*/ 1549307 h 2706519"/>
                <a:gd name="connsiteX29" fmla="*/ 485793 w 565891"/>
                <a:gd name="connsiteY29" fmla="*/ 1396908 h 2706519"/>
                <a:gd name="connsiteX30" fmla="*/ 433405 w 565891"/>
                <a:gd name="connsiteY30" fmla="*/ 1223076 h 2706519"/>
                <a:gd name="connsiteX31" fmla="*/ 388162 w 565891"/>
                <a:gd name="connsiteY31" fmla="*/ 1087345 h 2706519"/>
                <a:gd name="connsiteX32" fmla="*/ 516749 w 565891"/>
                <a:gd name="connsiteY32" fmla="*/ 892082 h 2706519"/>
                <a:gd name="connsiteX33" fmla="*/ 485793 w 565891"/>
                <a:gd name="connsiteY33" fmla="*/ 720633 h 2706519"/>
                <a:gd name="connsiteX34" fmla="*/ 426261 w 565891"/>
                <a:gd name="connsiteY34" fmla="*/ 568233 h 2706519"/>
                <a:gd name="connsiteX35" fmla="*/ 550087 w 565891"/>
                <a:gd name="connsiteY35" fmla="*/ 451551 h 2706519"/>
                <a:gd name="connsiteX36" fmla="*/ 557230 w 565891"/>
                <a:gd name="connsiteY36" fmla="*/ 327726 h 2706519"/>
                <a:gd name="connsiteX37" fmla="*/ 485793 w 565891"/>
                <a:gd name="connsiteY37" fmla="*/ 146752 h 2706519"/>
                <a:gd name="connsiteX38" fmla="*/ 400068 w 565891"/>
                <a:gd name="connsiteY38" fmla="*/ 20545 h 2706519"/>
                <a:gd name="connsiteX39" fmla="*/ 295293 w 565891"/>
                <a:gd name="connsiteY39" fmla="*/ 6258 h 2706519"/>
                <a:gd name="connsiteX40" fmla="*/ 211948 w 565891"/>
                <a:gd name="connsiteY40" fmla="*/ 84839 h 270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65891" h="2706519">
                  <a:moveTo>
                    <a:pt x="211948" y="84839"/>
                  </a:moveTo>
                  <a:cubicBezTo>
                    <a:pt x="200439" y="134845"/>
                    <a:pt x="225045" y="249542"/>
                    <a:pt x="226236" y="306295"/>
                  </a:cubicBezTo>
                  <a:cubicBezTo>
                    <a:pt x="227427" y="363048"/>
                    <a:pt x="239731" y="384480"/>
                    <a:pt x="219093" y="425358"/>
                  </a:cubicBezTo>
                  <a:cubicBezTo>
                    <a:pt x="198455" y="466236"/>
                    <a:pt x="119476" y="511083"/>
                    <a:pt x="102411" y="551564"/>
                  </a:cubicBezTo>
                  <a:cubicBezTo>
                    <a:pt x="85346" y="592045"/>
                    <a:pt x="97253" y="623398"/>
                    <a:pt x="116700" y="668245"/>
                  </a:cubicBezTo>
                  <a:cubicBezTo>
                    <a:pt x="136147" y="713092"/>
                    <a:pt x="210362" y="774607"/>
                    <a:pt x="219093" y="820645"/>
                  </a:cubicBezTo>
                  <a:cubicBezTo>
                    <a:pt x="227824" y="866683"/>
                    <a:pt x="192502" y="901212"/>
                    <a:pt x="169086" y="944471"/>
                  </a:cubicBezTo>
                  <a:cubicBezTo>
                    <a:pt x="145670" y="987730"/>
                    <a:pt x="85345" y="1034561"/>
                    <a:pt x="78598" y="1080202"/>
                  </a:cubicBezTo>
                  <a:cubicBezTo>
                    <a:pt x="71851" y="1125843"/>
                    <a:pt x="106380" y="1171484"/>
                    <a:pt x="128605" y="1218315"/>
                  </a:cubicBezTo>
                  <a:cubicBezTo>
                    <a:pt x="150830" y="1265146"/>
                    <a:pt x="209966" y="1318724"/>
                    <a:pt x="211950" y="1361189"/>
                  </a:cubicBezTo>
                  <a:cubicBezTo>
                    <a:pt x="213934" y="1403654"/>
                    <a:pt x="172658" y="1438184"/>
                    <a:pt x="140511" y="1473108"/>
                  </a:cubicBezTo>
                  <a:cubicBezTo>
                    <a:pt x="108364" y="1508032"/>
                    <a:pt x="59152" y="1533433"/>
                    <a:pt x="61930" y="1585027"/>
                  </a:cubicBezTo>
                  <a:cubicBezTo>
                    <a:pt x="64708" y="1636621"/>
                    <a:pt x="138130" y="1737823"/>
                    <a:pt x="157180" y="1782670"/>
                  </a:cubicBezTo>
                  <a:cubicBezTo>
                    <a:pt x="176230" y="1827517"/>
                    <a:pt x="186946" y="1822754"/>
                    <a:pt x="176230" y="1854107"/>
                  </a:cubicBezTo>
                  <a:cubicBezTo>
                    <a:pt x="165515" y="1885460"/>
                    <a:pt x="122256" y="1925148"/>
                    <a:pt x="92887" y="1970789"/>
                  </a:cubicBezTo>
                  <a:cubicBezTo>
                    <a:pt x="63518" y="2016430"/>
                    <a:pt x="1209" y="2071199"/>
                    <a:pt x="18" y="2127952"/>
                  </a:cubicBezTo>
                  <a:cubicBezTo>
                    <a:pt x="-1173" y="2184705"/>
                    <a:pt x="59549" y="2261699"/>
                    <a:pt x="85743" y="2311308"/>
                  </a:cubicBezTo>
                  <a:cubicBezTo>
                    <a:pt x="111937" y="2360917"/>
                    <a:pt x="165117" y="2383539"/>
                    <a:pt x="157180" y="2425608"/>
                  </a:cubicBezTo>
                  <a:cubicBezTo>
                    <a:pt x="149242" y="2467677"/>
                    <a:pt x="57168" y="2518476"/>
                    <a:pt x="38118" y="2563720"/>
                  </a:cubicBezTo>
                  <a:cubicBezTo>
                    <a:pt x="19068" y="2608964"/>
                    <a:pt x="17481" y="2678815"/>
                    <a:pt x="42881" y="2697071"/>
                  </a:cubicBezTo>
                  <a:cubicBezTo>
                    <a:pt x="68281" y="2715327"/>
                    <a:pt x="133368" y="2706992"/>
                    <a:pt x="190518" y="2673258"/>
                  </a:cubicBezTo>
                  <a:cubicBezTo>
                    <a:pt x="247668" y="2639524"/>
                    <a:pt x="346092" y="2546258"/>
                    <a:pt x="385780" y="2494664"/>
                  </a:cubicBezTo>
                  <a:cubicBezTo>
                    <a:pt x="425468" y="2443070"/>
                    <a:pt x="436977" y="2408542"/>
                    <a:pt x="428643" y="2363695"/>
                  </a:cubicBezTo>
                  <a:cubicBezTo>
                    <a:pt x="420309" y="2318848"/>
                    <a:pt x="358396" y="2268444"/>
                    <a:pt x="335774" y="2225582"/>
                  </a:cubicBezTo>
                  <a:cubicBezTo>
                    <a:pt x="313152" y="2182720"/>
                    <a:pt x="279814" y="2154939"/>
                    <a:pt x="292911" y="2106520"/>
                  </a:cubicBezTo>
                  <a:cubicBezTo>
                    <a:pt x="306008" y="2058101"/>
                    <a:pt x="382208" y="1985076"/>
                    <a:pt x="414355" y="1935070"/>
                  </a:cubicBezTo>
                  <a:cubicBezTo>
                    <a:pt x="446502" y="1885064"/>
                    <a:pt x="492937" y="1854108"/>
                    <a:pt x="485793" y="1806483"/>
                  </a:cubicBezTo>
                  <a:cubicBezTo>
                    <a:pt x="478649" y="1758858"/>
                    <a:pt x="394909" y="1692183"/>
                    <a:pt x="371493" y="1649320"/>
                  </a:cubicBezTo>
                  <a:cubicBezTo>
                    <a:pt x="348077" y="1606457"/>
                    <a:pt x="326249" y="1591376"/>
                    <a:pt x="345299" y="1549307"/>
                  </a:cubicBezTo>
                  <a:cubicBezTo>
                    <a:pt x="364349" y="1507238"/>
                    <a:pt x="471109" y="1451280"/>
                    <a:pt x="485793" y="1396908"/>
                  </a:cubicBezTo>
                  <a:cubicBezTo>
                    <a:pt x="500477" y="1342536"/>
                    <a:pt x="459202" y="1274670"/>
                    <a:pt x="433405" y="1223076"/>
                  </a:cubicBezTo>
                  <a:cubicBezTo>
                    <a:pt x="407608" y="1171482"/>
                    <a:pt x="374271" y="1142510"/>
                    <a:pt x="388162" y="1087345"/>
                  </a:cubicBezTo>
                  <a:cubicBezTo>
                    <a:pt x="402053" y="1032180"/>
                    <a:pt x="500477" y="953201"/>
                    <a:pt x="516749" y="892082"/>
                  </a:cubicBezTo>
                  <a:cubicBezTo>
                    <a:pt x="533021" y="830963"/>
                    <a:pt x="505637" y="774608"/>
                    <a:pt x="485793" y="720633"/>
                  </a:cubicBezTo>
                  <a:cubicBezTo>
                    <a:pt x="465949" y="666658"/>
                    <a:pt x="415545" y="613080"/>
                    <a:pt x="426261" y="568233"/>
                  </a:cubicBezTo>
                  <a:cubicBezTo>
                    <a:pt x="436977" y="523386"/>
                    <a:pt x="528259" y="491636"/>
                    <a:pt x="550087" y="451551"/>
                  </a:cubicBezTo>
                  <a:cubicBezTo>
                    <a:pt x="571915" y="411467"/>
                    <a:pt x="567946" y="378526"/>
                    <a:pt x="557230" y="327726"/>
                  </a:cubicBezTo>
                  <a:cubicBezTo>
                    <a:pt x="546514" y="276926"/>
                    <a:pt x="511987" y="197949"/>
                    <a:pt x="485793" y="146752"/>
                  </a:cubicBezTo>
                  <a:cubicBezTo>
                    <a:pt x="459599" y="95555"/>
                    <a:pt x="428643" y="43564"/>
                    <a:pt x="400068" y="20545"/>
                  </a:cubicBezTo>
                  <a:cubicBezTo>
                    <a:pt x="371493" y="-2474"/>
                    <a:pt x="326646" y="-4458"/>
                    <a:pt x="295293" y="6258"/>
                  </a:cubicBezTo>
                  <a:cubicBezTo>
                    <a:pt x="263940" y="16974"/>
                    <a:pt x="223457" y="34833"/>
                    <a:pt x="211948" y="84839"/>
                  </a:cubicBezTo>
                  <a:close/>
                </a:path>
              </a:pathLst>
            </a:custGeom>
            <a:solidFill>
              <a:srgbClr val="EFC71C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0" name="任意多边形 139"/>
            <p:cNvSpPr/>
            <p:nvPr/>
          </p:nvSpPr>
          <p:spPr>
            <a:xfrm>
              <a:off x="8925719" y="3636433"/>
              <a:ext cx="976201" cy="548644"/>
            </a:xfrm>
            <a:custGeom>
              <a:avLst/>
              <a:gdLst>
                <a:gd name="connsiteX0" fmla="*/ 164857 w 979540"/>
                <a:gd name="connsiteY0" fmla="*/ 54631 h 546716"/>
                <a:gd name="connsiteX1" fmla="*/ 21982 w 979540"/>
                <a:gd name="connsiteY1" fmla="*/ 226081 h 546716"/>
                <a:gd name="connsiteX2" fmla="*/ 17220 w 979540"/>
                <a:gd name="connsiteY2" fmla="*/ 435631 h 546716"/>
                <a:gd name="connsiteX3" fmla="*/ 183907 w 979540"/>
                <a:gd name="connsiteY3" fmla="*/ 545168 h 546716"/>
                <a:gd name="connsiteX4" fmla="*/ 407745 w 979540"/>
                <a:gd name="connsiteY4" fmla="*/ 492781 h 546716"/>
                <a:gd name="connsiteX5" fmla="*/ 522045 w 979540"/>
                <a:gd name="connsiteY5" fmla="*/ 392768 h 546716"/>
                <a:gd name="connsiteX6" fmla="*/ 688732 w 979540"/>
                <a:gd name="connsiteY6" fmla="*/ 397531 h 546716"/>
                <a:gd name="connsiteX7" fmla="*/ 898282 w 979540"/>
                <a:gd name="connsiteY7" fmla="*/ 397531 h 546716"/>
                <a:gd name="connsiteX8" fmla="*/ 979245 w 979540"/>
                <a:gd name="connsiteY8" fmla="*/ 316568 h 546716"/>
                <a:gd name="connsiteX9" fmla="*/ 874470 w 979540"/>
                <a:gd name="connsiteY9" fmla="*/ 154643 h 546716"/>
                <a:gd name="connsiteX10" fmla="*/ 688732 w 979540"/>
                <a:gd name="connsiteY10" fmla="*/ 121306 h 546716"/>
                <a:gd name="connsiteX11" fmla="*/ 517282 w 979540"/>
                <a:gd name="connsiteY11" fmla="*/ 92731 h 546716"/>
                <a:gd name="connsiteX12" fmla="*/ 407745 w 979540"/>
                <a:gd name="connsiteY12" fmla="*/ 16531 h 546716"/>
                <a:gd name="connsiteX13" fmla="*/ 250582 w 979540"/>
                <a:gd name="connsiteY13" fmla="*/ 2243 h 546716"/>
                <a:gd name="connsiteX14" fmla="*/ 164857 w 979540"/>
                <a:gd name="connsiteY14" fmla="*/ 54631 h 546716"/>
                <a:gd name="connsiteX0" fmla="*/ 102338 w 976552"/>
                <a:gd name="connsiteY0" fmla="*/ 70299 h 548096"/>
                <a:gd name="connsiteX1" fmla="*/ 18994 w 976552"/>
                <a:gd name="connsiteY1" fmla="*/ 227461 h 548096"/>
                <a:gd name="connsiteX2" fmla="*/ 14232 w 976552"/>
                <a:gd name="connsiteY2" fmla="*/ 437011 h 548096"/>
                <a:gd name="connsiteX3" fmla="*/ 180919 w 976552"/>
                <a:gd name="connsiteY3" fmla="*/ 546548 h 548096"/>
                <a:gd name="connsiteX4" fmla="*/ 404757 w 976552"/>
                <a:gd name="connsiteY4" fmla="*/ 494161 h 548096"/>
                <a:gd name="connsiteX5" fmla="*/ 519057 w 976552"/>
                <a:gd name="connsiteY5" fmla="*/ 394148 h 548096"/>
                <a:gd name="connsiteX6" fmla="*/ 685744 w 976552"/>
                <a:gd name="connsiteY6" fmla="*/ 398911 h 548096"/>
                <a:gd name="connsiteX7" fmla="*/ 895294 w 976552"/>
                <a:gd name="connsiteY7" fmla="*/ 398911 h 548096"/>
                <a:gd name="connsiteX8" fmla="*/ 976257 w 976552"/>
                <a:gd name="connsiteY8" fmla="*/ 317948 h 548096"/>
                <a:gd name="connsiteX9" fmla="*/ 871482 w 976552"/>
                <a:gd name="connsiteY9" fmla="*/ 156023 h 548096"/>
                <a:gd name="connsiteX10" fmla="*/ 685744 w 976552"/>
                <a:gd name="connsiteY10" fmla="*/ 122686 h 548096"/>
                <a:gd name="connsiteX11" fmla="*/ 514294 w 976552"/>
                <a:gd name="connsiteY11" fmla="*/ 94111 h 548096"/>
                <a:gd name="connsiteX12" fmla="*/ 404757 w 976552"/>
                <a:gd name="connsiteY12" fmla="*/ 17911 h 548096"/>
                <a:gd name="connsiteX13" fmla="*/ 247594 w 976552"/>
                <a:gd name="connsiteY13" fmla="*/ 3623 h 548096"/>
                <a:gd name="connsiteX14" fmla="*/ 102338 w 976552"/>
                <a:gd name="connsiteY14" fmla="*/ 70299 h 548096"/>
                <a:gd name="connsiteX0" fmla="*/ 102338 w 976552"/>
                <a:gd name="connsiteY0" fmla="*/ 68793 h 546590"/>
                <a:gd name="connsiteX1" fmla="*/ 18994 w 976552"/>
                <a:gd name="connsiteY1" fmla="*/ 225955 h 546590"/>
                <a:gd name="connsiteX2" fmla="*/ 14232 w 976552"/>
                <a:gd name="connsiteY2" fmla="*/ 435505 h 546590"/>
                <a:gd name="connsiteX3" fmla="*/ 180919 w 976552"/>
                <a:gd name="connsiteY3" fmla="*/ 545042 h 546590"/>
                <a:gd name="connsiteX4" fmla="*/ 404757 w 976552"/>
                <a:gd name="connsiteY4" fmla="*/ 492655 h 546590"/>
                <a:gd name="connsiteX5" fmla="*/ 519057 w 976552"/>
                <a:gd name="connsiteY5" fmla="*/ 392642 h 546590"/>
                <a:gd name="connsiteX6" fmla="*/ 685744 w 976552"/>
                <a:gd name="connsiteY6" fmla="*/ 397405 h 546590"/>
                <a:gd name="connsiteX7" fmla="*/ 895294 w 976552"/>
                <a:gd name="connsiteY7" fmla="*/ 397405 h 546590"/>
                <a:gd name="connsiteX8" fmla="*/ 976257 w 976552"/>
                <a:gd name="connsiteY8" fmla="*/ 316442 h 546590"/>
                <a:gd name="connsiteX9" fmla="*/ 871482 w 976552"/>
                <a:gd name="connsiteY9" fmla="*/ 154517 h 546590"/>
                <a:gd name="connsiteX10" fmla="*/ 685744 w 976552"/>
                <a:gd name="connsiteY10" fmla="*/ 121180 h 546590"/>
                <a:gd name="connsiteX11" fmla="*/ 514294 w 976552"/>
                <a:gd name="connsiteY11" fmla="*/ 92605 h 546590"/>
                <a:gd name="connsiteX12" fmla="*/ 390469 w 976552"/>
                <a:gd name="connsiteY12" fmla="*/ 23548 h 546590"/>
                <a:gd name="connsiteX13" fmla="*/ 247594 w 976552"/>
                <a:gd name="connsiteY13" fmla="*/ 2117 h 546590"/>
                <a:gd name="connsiteX14" fmla="*/ 102338 w 976552"/>
                <a:gd name="connsiteY14" fmla="*/ 68793 h 546590"/>
                <a:gd name="connsiteX0" fmla="*/ 102338 w 976729"/>
                <a:gd name="connsiteY0" fmla="*/ 68793 h 546590"/>
                <a:gd name="connsiteX1" fmla="*/ 18994 w 976729"/>
                <a:gd name="connsiteY1" fmla="*/ 225955 h 546590"/>
                <a:gd name="connsiteX2" fmla="*/ 14232 w 976729"/>
                <a:gd name="connsiteY2" fmla="*/ 435505 h 546590"/>
                <a:gd name="connsiteX3" fmla="*/ 180919 w 976729"/>
                <a:gd name="connsiteY3" fmla="*/ 545042 h 546590"/>
                <a:gd name="connsiteX4" fmla="*/ 404757 w 976729"/>
                <a:gd name="connsiteY4" fmla="*/ 492655 h 546590"/>
                <a:gd name="connsiteX5" fmla="*/ 519057 w 976729"/>
                <a:gd name="connsiteY5" fmla="*/ 392642 h 546590"/>
                <a:gd name="connsiteX6" fmla="*/ 685744 w 976729"/>
                <a:gd name="connsiteY6" fmla="*/ 397405 h 546590"/>
                <a:gd name="connsiteX7" fmla="*/ 895294 w 976729"/>
                <a:gd name="connsiteY7" fmla="*/ 397405 h 546590"/>
                <a:gd name="connsiteX8" fmla="*/ 976257 w 976729"/>
                <a:gd name="connsiteY8" fmla="*/ 316442 h 546590"/>
                <a:gd name="connsiteX9" fmla="*/ 864338 w 976729"/>
                <a:gd name="connsiteY9" fmla="*/ 175949 h 546590"/>
                <a:gd name="connsiteX10" fmla="*/ 685744 w 976729"/>
                <a:gd name="connsiteY10" fmla="*/ 121180 h 546590"/>
                <a:gd name="connsiteX11" fmla="*/ 514294 w 976729"/>
                <a:gd name="connsiteY11" fmla="*/ 92605 h 546590"/>
                <a:gd name="connsiteX12" fmla="*/ 390469 w 976729"/>
                <a:gd name="connsiteY12" fmla="*/ 23548 h 546590"/>
                <a:gd name="connsiteX13" fmla="*/ 247594 w 976729"/>
                <a:gd name="connsiteY13" fmla="*/ 2117 h 546590"/>
                <a:gd name="connsiteX14" fmla="*/ 102338 w 976729"/>
                <a:gd name="connsiteY14" fmla="*/ 68793 h 546590"/>
                <a:gd name="connsiteX0" fmla="*/ 97505 w 971896"/>
                <a:gd name="connsiteY0" fmla="*/ 68793 h 546385"/>
                <a:gd name="connsiteX1" fmla="*/ 14161 w 971896"/>
                <a:gd name="connsiteY1" fmla="*/ 225955 h 546385"/>
                <a:gd name="connsiteX2" fmla="*/ 16543 w 971896"/>
                <a:gd name="connsiteY2" fmla="*/ 440268 h 546385"/>
                <a:gd name="connsiteX3" fmla="*/ 176086 w 971896"/>
                <a:gd name="connsiteY3" fmla="*/ 545042 h 546385"/>
                <a:gd name="connsiteX4" fmla="*/ 399924 w 971896"/>
                <a:gd name="connsiteY4" fmla="*/ 492655 h 546385"/>
                <a:gd name="connsiteX5" fmla="*/ 514224 w 971896"/>
                <a:gd name="connsiteY5" fmla="*/ 392642 h 546385"/>
                <a:gd name="connsiteX6" fmla="*/ 680911 w 971896"/>
                <a:gd name="connsiteY6" fmla="*/ 397405 h 546385"/>
                <a:gd name="connsiteX7" fmla="*/ 890461 w 971896"/>
                <a:gd name="connsiteY7" fmla="*/ 397405 h 546385"/>
                <a:gd name="connsiteX8" fmla="*/ 971424 w 971896"/>
                <a:gd name="connsiteY8" fmla="*/ 316442 h 546385"/>
                <a:gd name="connsiteX9" fmla="*/ 859505 w 971896"/>
                <a:gd name="connsiteY9" fmla="*/ 175949 h 546385"/>
                <a:gd name="connsiteX10" fmla="*/ 680911 w 971896"/>
                <a:gd name="connsiteY10" fmla="*/ 121180 h 546385"/>
                <a:gd name="connsiteX11" fmla="*/ 509461 w 971896"/>
                <a:gd name="connsiteY11" fmla="*/ 92605 h 546385"/>
                <a:gd name="connsiteX12" fmla="*/ 385636 w 971896"/>
                <a:gd name="connsiteY12" fmla="*/ 23548 h 546385"/>
                <a:gd name="connsiteX13" fmla="*/ 242761 w 971896"/>
                <a:gd name="connsiteY13" fmla="*/ 2117 h 546385"/>
                <a:gd name="connsiteX14" fmla="*/ 97505 w 971896"/>
                <a:gd name="connsiteY14" fmla="*/ 68793 h 546385"/>
                <a:gd name="connsiteX0" fmla="*/ 104418 w 978809"/>
                <a:gd name="connsiteY0" fmla="*/ 68793 h 546385"/>
                <a:gd name="connsiteX1" fmla="*/ 9168 w 978809"/>
                <a:gd name="connsiteY1" fmla="*/ 221193 h 546385"/>
                <a:gd name="connsiteX2" fmla="*/ 23456 w 978809"/>
                <a:gd name="connsiteY2" fmla="*/ 440268 h 546385"/>
                <a:gd name="connsiteX3" fmla="*/ 182999 w 978809"/>
                <a:gd name="connsiteY3" fmla="*/ 545042 h 546385"/>
                <a:gd name="connsiteX4" fmla="*/ 406837 w 978809"/>
                <a:gd name="connsiteY4" fmla="*/ 492655 h 546385"/>
                <a:gd name="connsiteX5" fmla="*/ 521137 w 978809"/>
                <a:gd name="connsiteY5" fmla="*/ 392642 h 546385"/>
                <a:gd name="connsiteX6" fmla="*/ 687824 w 978809"/>
                <a:gd name="connsiteY6" fmla="*/ 397405 h 546385"/>
                <a:gd name="connsiteX7" fmla="*/ 897374 w 978809"/>
                <a:gd name="connsiteY7" fmla="*/ 397405 h 546385"/>
                <a:gd name="connsiteX8" fmla="*/ 978337 w 978809"/>
                <a:gd name="connsiteY8" fmla="*/ 316442 h 546385"/>
                <a:gd name="connsiteX9" fmla="*/ 866418 w 978809"/>
                <a:gd name="connsiteY9" fmla="*/ 175949 h 546385"/>
                <a:gd name="connsiteX10" fmla="*/ 687824 w 978809"/>
                <a:gd name="connsiteY10" fmla="*/ 121180 h 546385"/>
                <a:gd name="connsiteX11" fmla="*/ 516374 w 978809"/>
                <a:gd name="connsiteY11" fmla="*/ 92605 h 546385"/>
                <a:gd name="connsiteX12" fmla="*/ 392549 w 978809"/>
                <a:gd name="connsiteY12" fmla="*/ 23548 h 546385"/>
                <a:gd name="connsiteX13" fmla="*/ 249674 w 978809"/>
                <a:gd name="connsiteY13" fmla="*/ 2117 h 546385"/>
                <a:gd name="connsiteX14" fmla="*/ 104418 w 978809"/>
                <a:gd name="connsiteY14" fmla="*/ 68793 h 546385"/>
                <a:gd name="connsiteX0" fmla="*/ 104418 w 978809"/>
                <a:gd name="connsiteY0" fmla="*/ 68793 h 546568"/>
                <a:gd name="connsiteX1" fmla="*/ 9168 w 978809"/>
                <a:gd name="connsiteY1" fmla="*/ 221193 h 546568"/>
                <a:gd name="connsiteX2" fmla="*/ 23456 w 978809"/>
                <a:gd name="connsiteY2" fmla="*/ 440268 h 546568"/>
                <a:gd name="connsiteX3" fmla="*/ 182999 w 978809"/>
                <a:gd name="connsiteY3" fmla="*/ 545042 h 546568"/>
                <a:gd name="connsiteX4" fmla="*/ 387787 w 978809"/>
                <a:gd name="connsiteY4" fmla="*/ 495036 h 546568"/>
                <a:gd name="connsiteX5" fmla="*/ 521137 w 978809"/>
                <a:gd name="connsiteY5" fmla="*/ 392642 h 546568"/>
                <a:gd name="connsiteX6" fmla="*/ 687824 w 978809"/>
                <a:gd name="connsiteY6" fmla="*/ 397405 h 546568"/>
                <a:gd name="connsiteX7" fmla="*/ 897374 w 978809"/>
                <a:gd name="connsiteY7" fmla="*/ 397405 h 546568"/>
                <a:gd name="connsiteX8" fmla="*/ 978337 w 978809"/>
                <a:gd name="connsiteY8" fmla="*/ 316442 h 546568"/>
                <a:gd name="connsiteX9" fmla="*/ 866418 w 978809"/>
                <a:gd name="connsiteY9" fmla="*/ 175949 h 546568"/>
                <a:gd name="connsiteX10" fmla="*/ 687824 w 978809"/>
                <a:gd name="connsiteY10" fmla="*/ 121180 h 546568"/>
                <a:gd name="connsiteX11" fmla="*/ 516374 w 978809"/>
                <a:gd name="connsiteY11" fmla="*/ 92605 h 546568"/>
                <a:gd name="connsiteX12" fmla="*/ 392549 w 978809"/>
                <a:gd name="connsiteY12" fmla="*/ 23548 h 546568"/>
                <a:gd name="connsiteX13" fmla="*/ 249674 w 978809"/>
                <a:gd name="connsiteY13" fmla="*/ 2117 h 546568"/>
                <a:gd name="connsiteX14" fmla="*/ 104418 w 978809"/>
                <a:gd name="connsiteY14" fmla="*/ 68793 h 546568"/>
                <a:gd name="connsiteX0" fmla="*/ 101601 w 975992"/>
                <a:gd name="connsiteY0" fmla="*/ 68793 h 546898"/>
                <a:gd name="connsiteX1" fmla="*/ 6351 w 975992"/>
                <a:gd name="connsiteY1" fmla="*/ 221193 h 546898"/>
                <a:gd name="connsiteX2" fmla="*/ 27783 w 975992"/>
                <a:gd name="connsiteY2" fmla="*/ 433124 h 546898"/>
                <a:gd name="connsiteX3" fmla="*/ 180182 w 975992"/>
                <a:gd name="connsiteY3" fmla="*/ 545042 h 546898"/>
                <a:gd name="connsiteX4" fmla="*/ 384970 w 975992"/>
                <a:gd name="connsiteY4" fmla="*/ 495036 h 546898"/>
                <a:gd name="connsiteX5" fmla="*/ 518320 w 975992"/>
                <a:gd name="connsiteY5" fmla="*/ 392642 h 546898"/>
                <a:gd name="connsiteX6" fmla="*/ 685007 w 975992"/>
                <a:gd name="connsiteY6" fmla="*/ 397405 h 546898"/>
                <a:gd name="connsiteX7" fmla="*/ 894557 w 975992"/>
                <a:gd name="connsiteY7" fmla="*/ 397405 h 546898"/>
                <a:gd name="connsiteX8" fmla="*/ 975520 w 975992"/>
                <a:gd name="connsiteY8" fmla="*/ 316442 h 546898"/>
                <a:gd name="connsiteX9" fmla="*/ 863601 w 975992"/>
                <a:gd name="connsiteY9" fmla="*/ 175949 h 546898"/>
                <a:gd name="connsiteX10" fmla="*/ 685007 w 975992"/>
                <a:gd name="connsiteY10" fmla="*/ 121180 h 546898"/>
                <a:gd name="connsiteX11" fmla="*/ 513557 w 975992"/>
                <a:gd name="connsiteY11" fmla="*/ 92605 h 546898"/>
                <a:gd name="connsiteX12" fmla="*/ 389732 w 975992"/>
                <a:gd name="connsiteY12" fmla="*/ 23548 h 546898"/>
                <a:gd name="connsiteX13" fmla="*/ 246857 w 975992"/>
                <a:gd name="connsiteY13" fmla="*/ 2117 h 546898"/>
                <a:gd name="connsiteX14" fmla="*/ 101601 w 975992"/>
                <a:gd name="connsiteY14" fmla="*/ 68793 h 546898"/>
                <a:gd name="connsiteX0" fmla="*/ 101601 w 976201"/>
                <a:gd name="connsiteY0" fmla="*/ 68793 h 546898"/>
                <a:gd name="connsiteX1" fmla="*/ 6351 w 976201"/>
                <a:gd name="connsiteY1" fmla="*/ 221193 h 546898"/>
                <a:gd name="connsiteX2" fmla="*/ 27783 w 976201"/>
                <a:gd name="connsiteY2" fmla="*/ 433124 h 546898"/>
                <a:gd name="connsiteX3" fmla="*/ 180182 w 976201"/>
                <a:gd name="connsiteY3" fmla="*/ 545042 h 546898"/>
                <a:gd name="connsiteX4" fmla="*/ 384970 w 976201"/>
                <a:gd name="connsiteY4" fmla="*/ 495036 h 546898"/>
                <a:gd name="connsiteX5" fmla="*/ 518320 w 976201"/>
                <a:gd name="connsiteY5" fmla="*/ 392642 h 546898"/>
                <a:gd name="connsiteX6" fmla="*/ 685007 w 976201"/>
                <a:gd name="connsiteY6" fmla="*/ 397405 h 546898"/>
                <a:gd name="connsiteX7" fmla="*/ 894557 w 976201"/>
                <a:gd name="connsiteY7" fmla="*/ 397405 h 546898"/>
                <a:gd name="connsiteX8" fmla="*/ 975520 w 976201"/>
                <a:gd name="connsiteY8" fmla="*/ 316442 h 546898"/>
                <a:gd name="connsiteX9" fmla="*/ 856457 w 976201"/>
                <a:gd name="connsiteY9" fmla="*/ 180711 h 546898"/>
                <a:gd name="connsiteX10" fmla="*/ 685007 w 976201"/>
                <a:gd name="connsiteY10" fmla="*/ 121180 h 546898"/>
                <a:gd name="connsiteX11" fmla="*/ 513557 w 976201"/>
                <a:gd name="connsiteY11" fmla="*/ 92605 h 546898"/>
                <a:gd name="connsiteX12" fmla="*/ 389732 w 976201"/>
                <a:gd name="connsiteY12" fmla="*/ 23548 h 546898"/>
                <a:gd name="connsiteX13" fmla="*/ 246857 w 976201"/>
                <a:gd name="connsiteY13" fmla="*/ 2117 h 546898"/>
                <a:gd name="connsiteX14" fmla="*/ 101601 w 976201"/>
                <a:gd name="connsiteY14" fmla="*/ 68793 h 546898"/>
                <a:gd name="connsiteX0" fmla="*/ 101601 w 976201"/>
                <a:gd name="connsiteY0" fmla="*/ 68793 h 548644"/>
                <a:gd name="connsiteX1" fmla="*/ 6351 w 976201"/>
                <a:gd name="connsiteY1" fmla="*/ 221193 h 548644"/>
                <a:gd name="connsiteX2" fmla="*/ 27783 w 976201"/>
                <a:gd name="connsiteY2" fmla="*/ 433124 h 548644"/>
                <a:gd name="connsiteX3" fmla="*/ 180182 w 976201"/>
                <a:gd name="connsiteY3" fmla="*/ 545042 h 548644"/>
                <a:gd name="connsiteX4" fmla="*/ 361157 w 976201"/>
                <a:gd name="connsiteY4" fmla="*/ 509323 h 548644"/>
                <a:gd name="connsiteX5" fmla="*/ 518320 w 976201"/>
                <a:gd name="connsiteY5" fmla="*/ 392642 h 548644"/>
                <a:gd name="connsiteX6" fmla="*/ 685007 w 976201"/>
                <a:gd name="connsiteY6" fmla="*/ 397405 h 548644"/>
                <a:gd name="connsiteX7" fmla="*/ 894557 w 976201"/>
                <a:gd name="connsiteY7" fmla="*/ 397405 h 548644"/>
                <a:gd name="connsiteX8" fmla="*/ 975520 w 976201"/>
                <a:gd name="connsiteY8" fmla="*/ 316442 h 548644"/>
                <a:gd name="connsiteX9" fmla="*/ 856457 w 976201"/>
                <a:gd name="connsiteY9" fmla="*/ 180711 h 548644"/>
                <a:gd name="connsiteX10" fmla="*/ 685007 w 976201"/>
                <a:gd name="connsiteY10" fmla="*/ 121180 h 548644"/>
                <a:gd name="connsiteX11" fmla="*/ 513557 w 976201"/>
                <a:gd name="connsiteY11" fmla="*/ 92605 h 548644"/>
                <a:gd name="connsiteX12" fmla="*/ 389732 w 976201"/>
                <a:gd name="connsiteY12" fmla="*/ 23548 h 548644"/>
                <a:gd name="connsiteX13" fmla="*/ 246857 w 976201"/>
                <a:gd name="connsiteY13" fmla="*/ 2117 h 548644"/>
                <a:gd name="connsiteX14" fmla="*/ 101601 w 976201"/>
                <a:gd name="connsiteY14" fmla="*/ 68793 h 54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6201" h="548644">
                  <a:moveTo>
                    <a:pt x="101601" y="68793"/>
                  </a:moveTo>
                  <a:cubicBezTo>
                    <a:pt x="61517" y="105306"/>
                    <a:pt x="18654" y="160471"/>
                    <a:pt x="6351" y="221193"/>
                  </a:cubicBezTo>
                  <a:cubicBezTo>
                    <a:pt x="-5952" y="281915"/>
                    <a:pt x="-1189" y="379149"/>
                    <a:pt x="27783" y="433124"/>
                  </a:cubicBezTo>
                  <a:cubicBezTo>
                    <a:pt x="56755" y="487099"/>
                    <a:pt x="124620" y="532342"/>
                    <a:pt x="180182" y="545042"/>
                  </a:cubicBezTo>
                  <a:cubicBezTo>
                    <a:pt x="235744" y="557742"/>
                    <a:pt x="304801" y="534723"/>
                    <a:pt x="361157" y="509323"/>
                  </a:cubicBezTo>
                  <a:cubicBezTo>
                    <a:pt x="417513" y="483923"/>
                    <a:pt x="464345" y="411295"/>
                    <a:pt x="518320" y="392642"/>
                  </a:cubicBezTo>
                  <a:cubicBezTo>
                    <a:pt x="572295" y="373989"/>
                    <a:pt x="622301" y="396611"/>
                    <a:pt x="685007" y="397405"/>
                  </a:cubicBezTo>
                  <a:cubicBezTo>
                    <a:pt x="747713" y="398199"/>
                    <a:pt x="846138" y="410899"/>
                    <a:pt x="894557" y="397405"/>
                  </a:cubicBezTo>
                  <a:cubicBezTo>
                    <a:pt x="942976" y="383911"/>
                    <a:pt x="981870" y="352558"/>
                    <a:pt x="975520" y="316442"/>
                  </a:cubicBezTo>
                  <a:cubicBezTo>
                    <a:pt x="969170" y="280326"/>
                    <a:pt x="904876" y="213255"/>
                    <a:pt x="856457" y="180711"/>
                  </a:cubicBezTo>
                  <a:cubicBezTo>
                    <a:pt x="808038" y="148167"/>
                    <a:pt x="742157" y="135864"/>
                    <a:pt x="685007" y="121180"/>
                  </a:cubicBezTo>
                  <a:cubicBezTo>
                    <a:pt x="627857" y="106496"/>
                    <a:pt x="562770" y="108877"/>
                    <a:pt x="513557" y="92605"/>
                  </a:cubicBezTo>
                  <a:cubicBezTo>
                    <a:pt x="464345" y="76333"/>
                    <a:pt x="434182" y="38629"/>
                    <a:pt x="389732" y="23548"/>
                  </a:cubicBezTo>
                  <a:cubicBezTo>
                    <a:pt x="345282" y="8467"/>
                    <a:pt x="294879" y="-5424"/>
                    <a:pt x="246857" y="2117"/>
                  </a:cubicBezTo>
                  <a:cubicBezTo>
                    <a:pt x="198835" y="9658"/>
                    <a:pt x="141685" y="32280"/>
                    <a:pt x="101601" y="68793"/>
                  </a:cubicBezTo>
                  <a:close/>
                </a:path>
              </a:pathLst>
            </a:custGeom>
            <a:solidFill>
              <a:srgbClr val="5082C3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05" name="任意多边形 204"/>
          <p:cNvSpPr/>
          <p:nvPr/>
        </p:nvSpPr>
        <p:spPr>
          <a:xfrm rot="212593">
            <a:off x="7766571" y="3633898"/>
            <a:ext cx="97961" cy="156006"/>
          </a:xfrm>
          <a:custGeom>
            <a:avLst/>
            <a:gdLst>
              <a:gd name="connsiteX0" fmla="*/ 37345 w 97961"/>
              <a:gd name="connsiteY0" fmla="*/ 0 h 156006"/>
              <a:gd name="connsiteX1" fmla="*/ 38429 w 97961"/>
              <a:gd name="connsiteY1" fmla="*/ 776 h 156006"/>
              <a:gd name="connsiteX2" fmla="*/ 62007 w 97961"/>
              <a:gd name="connsiteY2" fmla="*/ 14354 h 156006"/>
              <a:gd name="connsiteX3" fmla="*/ 62724 w 97961"/>
              <a:gd name="connsiteY3" fmla="*/ 35236 h 156006"/>
              <a:gd name="connsiteX4" fmla="*/ 60732 w 97961"/>
              <a:gd name="connsiteY4" fmla="*/ 64631 h 156006"/>
              <a:gd name="connsiteX5" fmla="*/ 73671 w 97961"/>
              <a:gd name="connsiteY5" fmla="*/ 77508 h 156006"/>
              <a:gd name="connsiteX6" fmla="*/ 93537 w 97961"/>
              <a:gd name="connsiteY6" fmla="*/ 89889 h 156006"/>
              <a:gd name="connsiteX7" fmla="*/ 97634 w 97961"/>
              <a:gd name="connsiteY7" fmla="*/ 109386 h 156006"/>
              <a:gd name="connsiteX8" fmla="*/ 87817 w 97961"/>
              <a:gd name="connsiteY8" fmla="*/ 144080 h 156006"/>
              <a:gd name="connsiteX9" fmla="*/ 72815 w 97961"/>
              <a:gd name="connsiteY9" fmla="*/ 155910 h 156006"/>
              <a:gd name="connsiteX10" fmla="*/ 63193 w 97961"/>
              <a:gd name="connsiteY10" fmla="*/ 138926 h 156006"/>
              <a:gd name="connsiteX11" fmla="*/ 67190 w 97961"/>
              <a:gd name="connsiteY11" fmla="*/ 113988 h 156006"/>
              <a:gd name="connsiteX12" fmla="*/ 51359 w 97961"/>
              <a:gd name="connsiteY12" fmla="*/ 103421 h 156006"/>
              <a:gd name="connsiteX13" fmla="*/ 29214 w 97961"/>
              <a:gd name="connsiteY13" fmla="*/ 84759 h 156006"/>
              <a:gd name="connsiteX14" fmla="*/ 28963 w 97961"/>
              <a:gd name="connsiteY14" fmla="*/ 58907 h 156006"/>
              <a:gd name="connsiteX15" fmla="*/ 30397 w 97961"/>
              <a:gd name="connsiteY15" fmla="*/ 38862 h 156006"/>
              <a:gd name="connsiteX16" fmla="*/ 23384 w 97961"/>
              <a:gd name="connsiteY16" fmla="*/ 30740 h 156006"/>
              <a:gd name="connsiteX17" fmla="*/ 10774 w 97961"/>
              <a:gd name="connsiteY17" fmla="*/ 21455 h 156006"/>
              <a:gd name="connsiteX18" fmla="*/ 0 w 97961"/>
              <a:gd name="connsiteY18" fmla="*/ 11535 h 156006"/>
              <a:gd name="connsiteX19" fmla="*/ 17843 w 97961"/>
              <a:gd name="connsiteY19" fmla="*/ 3632 h 156006"/>
              <a:gd name="connsiteX20" fmla="*/ 37345 w 97961"/>
              <a:gd name="connsiteY20" fmla="*/ 0 h 156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97961" h="156006">
                <a:moveTo>
                  <a:pt x="37345" y="0"/>
                </a:moveTo>
                <a:lnTo>
                  <a:pt x="38429" y="776"/>
                </a:lnTo>
                <a:cubicBezTo>
                  <a:pt x="43986" y="4939"/>
                  <a:pt x="57958" y="8610"/>
                  <a:pt x="62007" y="14354"/>
                </a:cubicBezTo>
                <a:cubicBezTo>
                  <a:pt x="66056" y="20097"/>
                  <a:pt x="62937" y="26857"/>
                  <a:pt x="62724" y="35236"/>
                </a:cubicBezTo>
                <a:cubicBezTo>
                  <a:pt x="62512" y="43616"/>
                  <a:pt x="58907" y="57585"/>
                  <a:pt x="60732" y="64631"/>
                </a:cubicBezTo>
                <a:cubicBezTo>
                  <a:pt x="62556" y="71677"/>
                  <a:pt x="68203" y="73298"/>
                  <a:pt x="73671" y="77508"/>
                </a:cubicBezTo>
                <a:cubicBezTo>
                  <a:pt x="79137" y="81717"/>
                  <a:pt x="89543" y="84576"/>
                  <a:pt x="93537" y="89889"/>
                </a:cubicBezTo>
                <a:cubicBezTo>
                  <a:pt x="97531" y="95201"/>
                  <a:pt x="98587" y="100354"/>
                  <a:pt x="97634" y="109386"/>
                </a:cubicBezTo>
                <a:cubicBezTo>
                  <a:pt x="96681" y="118418"/>
                  <a:pt x="91953" y="136326"/>
                  <a:pt x="87817" y="144080"/>
                </a:cubicBezTo>
                <a:cubicBezTo>
                  <a:pt x="83680" y="151833"/>
                  <a:pt x="76919" y="156769"/>
                  <a:pt x="72815" y="155910"/>
                </a:cubicBezTo>
                <a:cubicBezTo>
                  <a:pt x="68712" y="155052"/>
                  <a:pt x="64131" y="145913"/>
                  <a:pt x="63193" y="138926"/>
                </a:cubicBezTo>
                <a:cubicBezTo>
                  <a:pt x="62256" y="131939"/>
                  <a:pt x="69162" y="119907"/>
                  <a:pt x="67190" y="113988"/>
                </a:cubicBezTo>
                <a:cubicBezTo>
                  <a:pt x="65217" y="108071"/>
                  <a:pt x="57688" y="108293"/>
                  <a:pt x="51359" y="103421"/>
                </a:cubicBezTo>
                <a:cubicBezTo>
                  <a:pt x="45029" y="98550"/>
                  <a:pt x="32946" y="92178"/>
                  <a:pt x="29214" y="84759"/>
                </a:cubicBezTo>
                <a:cubicBezTo>
                  <a:pt x="25481" y="77340"/>
                  <a:pt x="28765" y="66557"/>
                  <a:pt x="28963" y="58907"/>
                </a:cubicBezTo>
                <a:cubicBezTo>
                  <a:pt x="29159" y="51258"/>
                  <a:pt x="31326" y="43556"/>
                  <a:pt x="30397" y="38862"/>
                </a:cubicBezTo>
                <a:cubicBezTo>
                  <a:pt x="29467" y="34167"/>
                  <a:pt x="28584" y="35418"/>
                  <a:pt x="23384" y="30740"/>
                </a:cubicBezTo>
                <a:cubicBezTo>
                  <a:pt x="20784" y="28401"/>
                  <a:pt x="15693" y="25043"/>
                  <a:pt x="10774" y="21455"/>
                </a:cubicBezTo>
                <a:lnTo>
                  <a:pt x="0" y="11535"/>
                </a:lnTo>
                <a:lnTo>
                  <a:pt x="17843" y="3632"/>
                </a:lnTo>
                <a:lnTo>
                  <a:pt x="37345" y="0"/>
                </a:lnTo>
                <a:close/>
              </a:path>
            </a:pathLst>
          </a:custGeom>
          <a:solidFill>
            <a:srgbClr val="EFC71C"/>
          </a:solidFill>
          <a:ln w="3175"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6" name="任意多边形 205"/>
          <p:cNvSpPr/>
          <p:nvPr/>
        </p:nvSpPr>
        <p:spPr>
          <a:xfrm rot="212593">
            <a:off x="7556024" y="3723214"/>
            <a:ext cx="62200" cy="225067"/>
          </a:xfrm>
          <a:custGeom>
            <a:avLst/>
            <a:gdLst>
              <a:gd name="connsiteX0" fmla="*/ 51212 w 62200"/>
              <a:gd name="connsiteY0" fmla="*/ 0 h 225067"/>
              <a:gd name="connsiteX1" fmla="*/ 55143 w 62200"/>
              <a:gd name="connsiteY1" fmla="*/ 8020 h 225067"/>
              <a:gd name="connsiteX2" fmla="*/ 61809 w 62200"/>
              <a:gd name="connsiteY2" fmla="*/ 33453 h 225067"/>
              <a:gd name="connsiteX3" fmla="*/ 43934 w 62200"/>
              <a:gd name="connsiteY3" fmla="*/ 55752 h 225067"/>
              <a:gd name="connsiteX4" fmla="*/ 47267 w 62200"/>
              <a:gd name="connsiteY4" fmla="*/ 70385 h 225067"/>
              <a:gd name="connsiteX5" fmla="*/ 61810 w 62200"/>
              <a:gd name="connsiteY5" fmla="*/ 93380 h 225067"/>
              <a:gd name="connsiteX6" fmla="*/ 52720 w 62200"/>
              <a:gd name="connsiteY6" fmla="*/ 112193 h 225067"/>
              <a:gd name="connsiteX7" fmla="*/ 37269 w 62200"/>
              <a:gd name="connsiteY7" fmla="*/ 137279 h 225067"/>
              <a:gd name="connsiteX8" fmla="*/ 42722 w 62200"/>
              <a:gd name="connsiteY8" fmla="*/ 154700 h 225067"/>
              <a:gd name="connsiteX9" fmla="*/ 54538 w 62200"/>
              <a:gd name="connsiteY9" fmla="*/ 174907 h 225067"/>
              <a:gd name="connsiteX10" fmla="*/ 49084 w 62200"/>
              <a:gd name="connsiteY10" fmla="*/ 194070 h 225067"/>
              <a:gd name="connsiteX11" fmla="*/ 24240 w 62200"/>
              <a:gd name="connsiteY11" fmla="*/ 220201 h 225067"/>
              <a:gd name="connsiteX12" fmla="*/ 5456 w 62200"/>
              <a:gd name="connsiteY12" fmla="*/ 223685 h 225067"/>
              <a:gd name="connsiteX13" fmla="*/ 4850 w 62200"/>
              <a:gd name="connsiteY13" fmla="*/ 204174 h 225067"/>
              <a:gd name="connsiteX14" fmla="*/ 19999 w 62200"/>
              <a:gd name="connsiteY14" fmla="*/ 183966 h 225067"/>
              <a:gd name="connsiteX15" fmla="*/ 10910 w 62200"/>
              <a:gd name="connsiteY15" fmla="*/ 167243 h 225067"/>
              <a:gd name="connsiteX16" fmla="*/ 2 w 62200"/>
              <a:gd name="connsiteY16" fmla="*/ 140415 h 225067"/>
              <a:gd name="connsiteX17" fmla="*/ 11819 w 62200"/>
              <a:gd name="connsiteY17" fmla="*/ 117420 h 225067"/>
              <a:gd name="connsiteX18" fmla="*/ 22423 w 62200"/>
              <a:gd name="connsiteY18" fmla="*/ 100348 h 225067"/>
              <a:gd name="connsiteX19" fmla="*/ 19998 w 62200"/>
              <a:gd name="connsiteY19" fmla="*/ 89896 h 225067"/>
              <a:gd name="connsiteX20" fmla="*/ 7880 w 62200"/>
              <a:gd name="connsiteY20" fmla="*/ 60978 h 225067"/>
              <a:gd name="connsiteX21" fmla="*/ 17878 w 62200"/>
              <a:gd name="connsiteY21" fmla="*/ 44602 h 225067"/>
              <a:gd name="connsiteX22" fmla="*/ 26967 w 62200"/>
              <a:gd name="connsiteY22" fmla="*/ 28227 h 225067"/>
              <a:gd name="connsiteX23" fmla="*/ 24846 w 62200"/>
              <a:gd name="connsiteY23" fmla="*/ 23230 h 225067"/>
              <a:gd name="connsiteX24" fmla="*/ 28134 w 62200"/>
              <a:gd name="connsiteY24" fmla="*/ 19100 h 225067"/>
              <a:gd name="connsiteX25" fmla="*/ 51212 w 62200"/>
              <a:gd name="connsiteY25" fmla="*/ 0 h 225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62200" h="225067">
                <a:moveTo>
                  <a:pt x="51212" y="0"/>
                </a:moveTo>
                <a:lnTo>
                  <a:pt x="55143" y="8020"/>
                </a:lnTo>
                <a:cubicBezTo>
                  <a:pt x="58426" y="15568"/>
                  <a:pt x="63677" y="25499"/>
                  <a:pt x="61809" y="33453"/>
                </a:cubicBezTo>
                <a:cubicBezTo>
                  <a:pt x="59941" y="41409"/>
                  <a:pt x="46357" y="49596"/>
                  <a:pt x="43934" y="55752"/>
                </a:cubicBezTo>
                <a:cubicBezTo>
                  <a:pt x="41510" y="61907"/>
                  <a:pt x="44287" y="64114"/>
                  <a:pt x="47267" y="70385"/>
                </a:cubicBezTo>
                <a:cubicBezTo>
                  <a:pt x="50246" y="76656"/>
                  <a:pt x="60900" y="86412"/>
                  <a:pt x="61810" y="93380"/>
                </a:cubicBezTo>
                <a:cubicBezTo>
                  <a:pt x="62718" y="100348"/>
                  <a:pt x="56810" y="104878"/>
                  <a:pt x="52720" y="112193"/>
                </a:cubicBezTo>
                <a:cubicBezTo>
                  <a:pt x="48629" y="119510"/>
                  <a:pt x="38935" y="130195"/>
                  <a:pt x="37269" y="137279"/>
                </a:cubicBezTo>
                <a:cubicBezTo>
                  <a:pt x="35601" y="144364"/>
                  <a:pt x="39844" y="148428"/>
                  <a:pt x="42722" y="154700"/>
                </a:cubicBezTo>
                <a:cubicBezTo>
                  <a:pt x="45600" y="160971"/>
                  <a:pt x="53478" y="168346"/>
                  <a:pt x="54538" y="174907"/>
                </a:cubicBezTo>
                <a:cubicBezTo>
                  <a:pt x="55598" y="181469"/>
                  <a:pt x="54134" y="186521"/>
                  <a:pt x="49084" y="194070"/>
                </a:cubicBezTo>
                <a:cubicBezTo>
                  <a:pt x="44035" y="201619"/>
                  <a:pt x="31511" y="215265"/>
                  <a:pt x="24240" y="220201"/>
                </a:cubicBezTo>
                <a:cubicBezTo>
                  <a:pt x="16969" y="225137"/>
                  <a:pt x="8688" y="226356"/>
                  <a:pt x="5456" y="223685"/>
                </a:cubicBezTo>
                <a:cubicBezTo>
                  <a:pt x="2225" y="221014"/>
                  <a:pt x="2426" y="210793"/>
                  <a:pt x="4850" y="204174"/>
                </a:cubicBezTo>
                <a:cubicBezTo>
                  <a:pt x="7273" y="197554"/>
                  <a:pt x="18988" y="190121"/>
                  <a:pt x="19999" y="183966"/>
                </a:cubicBezTo>
                <a:cubicBezTo>
                  <a:pt x="21009" y="177811"/>
                  <a:pt x="14242" y="174501"/>
                  <a:pt x="10910" y="167243"/>
                </a:cubicBezTo>
                <a:cubicBezTo>
                  <a:pt x="7577" y="159984"/>
                  <a:pt x="-149" y="148719"/>
                  <a:pt x="2" y="140415"/>
                </a:cubicBezTo>
                <a:cubicBezTo>
                  <a:pt x="154" y="132111"/>
                  <a:pt x="8082" y="124098"/>
                  <a:pt x="11819" y="117420"/>
                </a:cubicBezTo>
                <a:cubicBezTo>
                  <a:pt x="15555" y="110742"/>
                  <a:pt x="21059" y="104935"/>
                  <a:pt x="22423" y="100348"/>
                </a:cubicBezTo>
                <a:cubicBezTo>
                  <a:pt x="23786" y="95760"/>
                  <a:pt x="22422" y="96458"/>
                  <a:pt x="19998" y="89896"/>
                </a:cubicBezTo>
                <a:cubicBezTo>
                  <a:pt x="17575" y="83334"/>
                  <a:pt x="8233" y="68526"/>
                  <a:pt x="7880" y="60978"/>
                </a:cubicBezTo>
                <a:cubicBezTo>
                  <a:pt x="7527" y="53429"/>
                  <a:pt x="13788" y="49712"/>
                  <a:pt x="17878" y="44602"/>
                </a:cubicBezTo>
                <a:cubicBezTo>
                  <a:pt x="21968" y="39493"/>
                  <a:pt x="27220" y="34441"/>
                  <a:pt x="26967" y="28227"/>
                </a:cubicBezTo>
                <a:lnTo>
                  <a:pt x="24846" y="23230"/>
                </a:lnTo>
                <a:lnTo>
                  <a:pt x="28134" y="19100"/>
                </a:lnTo>
                <a:lnTo>
                  <a:pt x="51212" y="0"/>
                </a:lnTo>
                <a:close/>
              </a:path>
            </a:pathLst>
          </a:custGeom>
          <a:solidFill>
            <a:srgbClr val="EFC71C"/>
          </a:solidFill>
          <a:ln w="3175"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7" name="任意多边形 206"/>
          <p:cNvSpPr>
            <a:spLocks noChangeAspect="1"/>
          </p:cNvSpPr>
          <p:nvPr/>
        </p:nvSpPr>
        <p:spPr>
          <a:xfrm rot="19393479">
            <a:off x="5604526" y="3938415"/>
            <a:ext cx="45210" cy="214364"/>
          </a:xfrm>
          <a:custGeom>
            <a:avLst/>
            <a:gdLst>
              <a:gd name="connsiteX0" fmla="*/ 18937 w 45210"/>
              <a:gd name="connsiteY0" fmla="*/ 0 h 214364"/>
              <a:gd name="connsiteX1" fmla="*/ 37323 w 45210"/>
              <a:gd name="connsiteY1" fmla="*/ 28661 h 214364"/>
              <a:gd name="connsiteX2" fmla="*/ 36940 w 45210"/>
              <a:gd name="connsiteY2" fmla="*/ 29061 h 214364"/>
              <a:gd name="connsiteX3" fmla="*/ 42099 w 45210"/>
              <a:gd name="connsiteY3" fmla="*/ 42268 h 214364"/>
              <a:gd name="connsiteX4" fmla="*/ 44781 w 45210"/>
              <a:gd name="connsiteY4" fmla="*/ 57126 h 214364"/>
              <a:gd name="connsiteX5" fmla="*/ 33638 w 45210"/>
              <a:gd name="connsiteY5" fmla="*/ 74047 h 214364"/>
              <a:gd name="connsiteX6" fmla="*/ 37559 w 45210"/>
              <a:gd name="connsiteY6" fmla="*/ 85809 h 214364"/>
              <a:gd name="connsiteX7" fmla="*/ 42099 w 45210"/>
              <a:gd name="connsiteY7" fmla="*/ 100873 h 214364"/>
              <a:gd name="connsiteX8" fmla="*/ 29924 w 45210"/>
              <a:gd name="connsiteY8" fmla="*/ 114080 h 214364"/>
              <a:gd name="connsiteX9" fmla="*/ 32194 w 45210"/>
              <a:gd name="connsiteY9" fmla="*/ 122747 h 214364"/>
              <a:gd name="connsiteX10" fmla="*/ 42099 w 45210"/>
              <a:gd name="connsiteY10" fmla="*/ 136368 h 214364"/>
              <a:gd name="connsiteX11" fmla="*/ 35908 w 45210"/>
              <a:gd name="connsiteY11" fmla="*/ 147511 h 214364"/>
              <a:gd name="connsiteX12" fmla="*/ 25384 w 45210"/>
              <a:gd name="connsiteY12" fmla="*/ 162368 h 214364"/>
              <a:gd name="connsiteX13" fmla="*/ 29098 w 45210"/>
              <a:gd name="connsiteY13" fmla="*/ 172686 h 214364"/>
              <a:gd name="connsiteX14" fmla="*/ 37146 w 45210"/>
              <a:gd name="connsiteY14" fmla="*/ 184656 h 214364"/>
              <a:gd name="connsiteX15" fmla="*/ 33431 w 45210"/>
              <a:gd name="connsiteY15" fmla="*/ 196005 h 214364"/>
              <a:gd name="connsiteX16" fmla="*/ 16510 w 45210"/>
              <a:gd name="connsiteY16" fmla="*/ 211482 h 214364"/>
              <a:gd name="connsiteX17" fmla="*/ 3717 w 45210"/>
              <a:gd name="connsiteY17" fmla="*/ 213545 h 214364"/>
              <a:gd name="connsiteX18" fmla="*/ 3303 w 45210"/>
              <a:gd name="connsiteY18" fmla="*/ 201989 h 214364"/>
              <a:gd name="connsiteX19" fmla="*/ 13622 w 45210"/>
              <a:gd name="connsiteY19" fmla="*/ 190021 h 214364"/>
              <a:gd name="connsiteX20" fmla="*/ 7431 w 45210"/>
              <a:gd name="connsiteY20" fmla="*/ 180115 h 214364"/>
              <a:gd name="connsiteX21" fmla="*/ 1 w 45210"/>
              <a:gd name="connsiteY21" fmla="*/ 164226 h 214364"/>
              <a:gd name="connsiteX22" fmla="*/ 8050 w 45210"/>
              <a:gd name="connsiteY22" fmla="*/ 150606 h 214364"/>
              <a:gd name="connsiteX23" fmla="*/ 15272 w 45210"/>
              <a:gd name="connsiteY23" fmla="*/ 140494 h 214364"/>
              <a:gd name="connsiteX24" fmla="*/ 13622 w 45210"/>
              <a:gd name="connsiteY24" fmla="*/ 134303 h 214364"/>
              <a:gd name="connsiteX25" fmla="*/ 5367 w 45210"/>
              <a:gd name="connsiteY25" fmla="*/ 117176 h 214364"/>
              <a:gd name="connsiteX26" fmla="*/ 12177 w 45210"/>
              <a:gd name="connsiteY26" fmla="*/ 107476 h 214364"/>
              <a:gd name="connsiteX27" fmla="*/ 18368 w 45210"/>
              <a:gd name="connsiteY27" fmla="*/ 97778 h 214364"/>
              <a:gd name="connsiteX28" fmla="*/ 11145 w 45210"/>
              <a:gd name="connsiteY28" fmla="*/ 85397 h 214364"/>
              <a:gd name="connsiteX29" fmla="*/ 6811 w 45210"/>
              <a:gd name="connsiteY29" fmla="*/ 73428 h 214364"/>
              <a:gd name="connsiteX30" fmla="*/ 14653 w 45210"/>
              <a:gd name="connsiteY30" fmla="*/ 61665 h 214364"/>
              <a:gd name="connsiteX31" fmla="*/ 18986 w 45210"/>
              <a:gd name="connsiteY31" fmla="*/ 50935 h 214364"/>
              <a:gd name="connsiteX32" fmla="*/ 10113 w 45210"/>
              <a:gd name="connsiteY32" fmla="*/ 37727 h 214364"/>
              <a:gd name="connsiteX33" fmla="*/ 8876 w 45210"/>
              <a:gd name="connsiteY33" fmla="*/ 27616 h 214364"/>
              <a:gd name="connsiteX34" fmla="*/ 18987 w 45210"/>
              <a:gd name="connsiteY34" fmla="*/ 16679 h 214364"/>
              <a:gd name="connsiteX35" fmla="*/ 19606 w 45210"/>
              <a:gd name="connsiteY35" fmla="*/ 6361 h 214364"/>
              <a:gd name="connsiteX36" fmla="*/ 18937 w 45210"/>
              <a:gd name="connsiteY36" fmla="*/ 0 h 214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5210" h="214364">
                <a:moveTo>
                  <a:pt x="18937" y="0"/>
                </a:moveTo>
                <a:lnTo>
                  <a:pt x="37323" y="28661"/>
                </a:lnTo>
                <a:lnTo>
                  <a:pt x="36940" y="29061"/>
                </a:lnTo>
                <a:cubicBezTo>
                  <a:pt x="36011" y="32947"/>
                  <a:pt x="40379" y="37590"/>
                  <a:pt x="42099" y="42268"/>
                </a:cubicBezTo>
                <a:cubicBezTo>
                  <a:pt x="43819" y="46945"/>
                  <a:pt x="46191" y="51829"/>
                  <a:pt x="44781" y="57126"/>
                </a:cubicBezTo>
                <a:cubicBezTo>
                  <a:pt x="43371" y="62421"/>
                  <a:pt x="34842" y="69266"/>
                  <a:pt x="33638" y="74047"/>
                </a:cubicBezTo>
                <a:cubicBezTo>
                  <a:pt x="32434" y="78827"/>
                  <a:pt x="35324" y="81338"/>
                  <a:pt x="37559" y="85809"/>
                </a:cubicBezTo>
                <a:cubicBezTo>
                  <a:pt x="39794" y="90280"/>
                  <a:pt x="43372" y="96161"/>
                  <a:pt x="42099" y="100873"/>
                </a:cubicBezTo>
                <a:cubicBezTo>
                  <a:pt x="40827" y="105585"/>
                  <a:pt x="31574" y="110435"/>
                  <a:pt x="29924" y="114080"/>
                </a:cubicBezTo>
                <a:cubicBezTo>
                  <a:pt x="28273" y="117726"/>
                  <a:pt x="30165" y="119033"/>
                  <a:pt x="32194" y="122747"/>
                </a:cubicBezTo>
                <a:cubicBezTo>
                  <a:pt x="34223" y="126462"/>
                  <a:pt x="41480" y="132240"/>
                  <a:pt x="42099" y="136368"/>
                </a:cubicBezTo>
                <a:cubicBezTo>
                  <a:pt x="42718" y="140494"/>
                  <a:pt x="38694" y="143177"/>
                  <a:pt x="35908" y="147511"/>
                </a:cubicBezTo>
                <a:cubicBezTo>
                  <a:pt x="33122" y="151844"/>
                  <a:pt x="26518" y="158172"/>
                  <a:pt x="25384" y="162368"/>
                </a:cubicBezTo>
                <a:cubicBezTo>
                  <a:pt x="24248" y="166564"/>
                  <a:pt x="27138" y="168972"/>
                  <a:pt x="29098" y="172686"/>
                </a:cubicBezTo>
                <a:cubicBezTo>
                  <a:pt x="31059" y="176401"/>
                  <a:pt x="36424" y="180768"/>
                  <a:pt x="37146" y="184656"/>
                </a:cubicBezTo>
                <a:cubicBezTo>
                  <a:pt x="37869" y="188541"/>
                  <a:pt x="36871" y="191533"/>
                  <a:pt x="33431" y="196005"/>
                </a:cubicBezTo>
                <a:cubicBezTo>
                  <a:pt x="29992" y="200476"/>
                  <a:pt x="21463" y="208558"/>
                  <a:pt x="16510" y="211482"/>
                </a:cubicBezTo>
                <a:cubicBezTo>
                  <a:pt x="11557" y="214406"/>
                  <a:pt x="5917" y="215128"/>
                  <a:pt x="3717" y="213545"/>
                </a:cubicBezTo>
                <a:cubicBezTo>
                  <a:pt x="1515" y="211963"/>
                  <a:pt x="1652" y="205910"/>
                  <a:pt x="3303" y="201989"/>
                </a:cubicBezTo>
                <a:cubicBezTo>
                  <a:pt x="4954" y="198068"/>
                  <a:pt x="12933" y="193666"/>
                  <a:pt x="13622" y="190021"/>
                </a:cubicBezTo>
                <a:cubicBezTo>
                  <a:pt x="14309" y="186375"/>
                  <a:pt x="9701" y="184415"/>
                  <a:pt x="7431" y="180115"/>
                </a:cubicBezTo>
                <a:cubicBezTo>
                  <a:pt x="5161" y="175816"/>
                  <a:pt x="-102" y="169144"/>
                  <a:pt x="1" y="164226"/>
                </a:cubicBezTo>
                <a:cubicBezTo>
                  <a:pt x="105" y="159307"/>
                  <a:pt x="5504" y="154561"/>
                  <a:pt x="8050" y="150606"/>
                </a:cubicBezTo>
                <a:cubicBezTo>
                  <a:pt x="10595" y="146651"/>
                  <a:pt x="14343" y="143211"/>
                  <a:pt x="15272" y="140494"/>
                </a:cubicBezTo>
                <a:cubicBezTo>
                  <a:pt x="16201" y="137778"/>
                  <a:pt x="15272" y="138190"/>
                  <a:pt x="13622" y="134303"/>
                </a:cubicBezTo>
                <a:cubicBezTo>
                  <a:pt x="11970" y="130417"/>
                  <a:pt x="5608" y="121647"/>
                  <a:pt x="5367" y="117176"/>
                </a:cubicBezTo>
                <a:cubicBezTo>
                  <a:pt x="5126" y="112705"/>
                  <a:pt x="9391" y="110503"/>
                  <a:pt x="12177" y="107476"/>
                </a:cubicBezTo>
                <a:cubicBezTo>
                  <a:pt x="14963" y="104450"/>
                  <a:pt x="18539" y="101458"/>
                  <a:pt x="18368" y="97778"/>
                </a:cubicBezTo>
                <a:cubicBezTo>
                  <a:pt x="18196" y="94098"/>
                  <a:pt x="13071" y="89455"/>
                  <a:pt x="11145" y="85397"/>
                </a:cubicBezTo>
                <a:cubicBezTo>
                  <a:pt x="9219" y="81338"/>
                  <a:pt x="6227" y="77383"/>
                  <a:pt x="6811" y="73428"/>
                </a:cubicBezTo>
                <a:cubicBezTo>
                  <a:pt x="7397" y="69472"/>
                  <a:pt x="12624" y="65414"/>
                  <a:pt x="14653" y="61665"/>
                </a:cubicBezTo>
                <a:cubicBezTo>
                  <a:pt x="16682" y="57916"/>
                  <a:pt x="19744" y="54924"/>
                  <a:pt x="18986" y="50935"/>
                </a:cubicBezTo>
                <a:cubicBezTo>
                  <a:pt x="18230" y="46945"/>
                  <a:pt x="11799" y="41614"/>
                  <a:pt x="10113" y="37727"/>
                </a:cubicBezTo>
                <a:cubicBezTo>
                  <a:pt x="8428" y="33841"/>
                  <a:pt x="7396" y="31124"/>
                  <a:pt x="8876" y="27616"/>
                </a:cubicBezTo>
                <a:cubicBezTo>
                  <a:pt x="10354" y="24108"/>
                  <a:pt x="17198" y="20222"/>
                  <a:pt x="18987" y="16679"/>
                </a:cubicBezTo>
                <a:cubicBezTo>
                  <a:pt x="20775" y="13136"/>
                  <a:pt x="19709" y="11279"/>
                  <a:pt x="19606" y="6361"/>
                </a:cubicBezTo>
                <a:lnTo>
                  <a:pt x="18937" y="0"/>
                </a:lnTo>
                <a:close/>
              </a:path>
            </a:pathLst>
          </a:custGeom>
          <a:solidFill>
            <a:srgbClr val="EFC71C"/>
          </a:solidFill>
          <a:ln w="3175"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8" name="任意多边形 207"/>
          <p:cNvSpPr>
            <a:spLocks noChangeAspect="1"/>
          </p:cNvSpPr>
          <p:nvPr/>
        </p:nvSpPr>
        <p:spPr>
          <a:xfrm rot="19393479">
            <a:off x="5662079" y="3973540"/>
            <a:ext cx="37367" cy="150010"/>
          </a:xfrm>
          <a:custGeom>
            <a:avLst/>
            <a:gdLst>
              <a:gd name="connsiteX0" fmla="*/ 12860 w 37367"/>
              <a:gd name="connsiteY0" fmla="*/ 0 h 150010"/>
              <a:gd name="connsiteX1" fmla="*/ 29997 w 37367"/>
              <a:gd name="connsiteY1" fmla="*/ 49654 h 150010"/>
              <a:gd name="connsiteX2" fmla="*/ 29924 w 37367"/>
              <a:gd name="connsiteY2" fmla="*/ 49726 h 150010"/>
              <a:gd name="connsiteX3" fmla="*/ 32194 w 37367"/>
              <a:gd name="connsiteY3" fmla="*/ 58393 h 150010"/>
              <a:gd name="connsiteX4" fmla="*/ 33604 w 37367"/>
              <a:gd name="connsiteY4" fmla="*/ 60105 h 150010"/>
              <a:gd name="connsiteX5" fmla="*/ 35063 w 37367"/>
              <a:gd name="connsiteY5" fmla="*/ 64333 h 150010"/>
              <a:gd name="connsiteX6" fmla="*/ 37102 w 37367"/>
              <a:gd name="connsiteY6" fmla="*/ 81008 h 150010"/>
              <a:gd name="connsiteX7" fmla="*/ 35908 w 37367"/>
              <a:gd name="connsiteY7" fmla="*/ 83157 h 150010"/>
              <a:gd name="connsiteX8" fmla="*/ 25384 w 37367"/>
              <a:gd name="connsiteY8" fmla="*/ 98014 h 150010"/>
              <a:gd name="connsiteX9" fmla="*/ 29098 w 37367"/>
              <a:gd name="connsiteY9" fmla="*/ 108332 h 150010"/>
              <a:gd name="connsiteX10" fmla="*/ 37146 w 37367"/>
              <a:gd name="connsiteY10" fmla="*/ 120302 h 150010"/>
              <a:gd name="connsiteX11" fmla="*/ 33431 w 37367"/>
              <a:gd name="connsiteY11" fmla="*/ 131651 h 150010"/>
              <a:gd name="connsiteX12" fmla="*/ 16510 w 37367"/>
              <a:gd name="connsiteY12" fmla="*/ 147128 h 150010"/>
              <a:gd name="connsiteX13" fmla="*/ 3717 w 37367"/>
              <a:gd name="connsiteY13" fmla="*/ 149191 h 150010"/>
              <a:gd name="connsiteX14" fmla="*/ 3303 w 37367"/>
              <a:gd name="connsiteY14" fmla="*/ 137635 h 150010"/>
              <a:gd name="connsiteX15" fmla="*/ 13622 w 37367"/>
              <a:gd name="connsiteY15" fmla="*/ 125667 h 150010"/>
              <a:gd name="connsiteX16" fmla="*/ 7431 w 37367"/>
              <a:gd name="connsiteY16" fmla="*/ 115761 h 150010"/>
              <a:gd name="connsiteX17" fmla="*/ 1 w 37367"/>
              <a:gd name="connsiteY17" fmla="*/ 99872 h 150010"/>
              <a:gd name="connsiteX18" fmla="*/ 8050 w 37367"/>
              <a:gd name="connsiteY18" fmla="*/ 86252 h 150010"/>
              <a:gd name="connsiteX19" fmla="*/ 15272 w 37367"/>
              <a:gd name="connsiteY19" fmla="*/ 76140 h 150010"/>
              <a:gd name="connsiteX20" fmla="*/ 13622 w 37367"/>
              <a:gd name="connsiteY20" fmla="*/ 69949 h 150010"/>
              <a:gd name="connsiteX21" fmla="*/ 5367 w 37367"/>
              <a:gd name="connsiteY21" fmla="*/ 52822 h 150010"/>
              <a:gd name="connsiteX22" fmla="*/ 12177 w 37367"/>
              <a:gd name="connsiteY22" fmla="*/ 43122 h 150010"/>
              <a:gd name="connsiteX23" fmla="*/ 18368 w 37367"/>
              <a:gd name="connsiteY23" fmla="*/ 33424 h 150010"/>
              <a:gd name="connsiteX24" fmla="*/ 11145 w 37367"/>
              <a:gd name="connsiteY24" fmla="*/ 21043 h 150010"/>
              <a:gd name="connsiteX25" fmla="*/ 6811 w 37367"/>
              <a:gd name="connsiteY25" fmla="*/ 9074 h 150010"/>
              <a:gd name="connsiteX26" fmla="*/ 12860 w 37367"/>
              <a:gd name="connsiteY26" fmla="*/ 0 h 1500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7367" h="150010">
                <a:moveTo>
                  <a:pt x="12860" y="0"/>
                </a:moveTo>
                <a:lnTo>
                  <a:pt x="29997" y="49654"/>
                </a:lnTo>
                <a:lnTo>
                  <a:pt x="29924" y="49726"/>
                </a:lnTo>
                <a:cubicBezTo>
                  <a:pt x="28273" y="53372"/>
                  <a:pt x="30165" y="54679"/>
                  <a:pt x="32194" y="58393"/>
                </a:cubicBezTo>
                <a:lnTo>
                  <a:pt x="33604" y="60105"/>
                </a:lnTo>
                <a:lnTo>
                  <a:pt x="35063" y="64333"/>
                </a:lnTo>
                <a:lnTo>
                  <a:pt x="37102" y="81008"/>
                </a:lnTo>
                <a:lnTo>
                  <a:pt x="35908" y="83157"/>
                </a:lnTo>
                <a:cubicBezTo>
                  <a:pt x="33122" y="87490"/>
                  <a:pt x="26518" y="93818"/>
                  <a:pt x="25384" y="98014"/>
                </a:cubicBezTo>
                <a:cubicBezTo>
                  <a:pt x="24248" y="102210"/>
                  <a:pt x="27138" y="104618"/>
                  <a:pt x="29098" y="108332"/>
                </a:cubicBezTo>
                <a:cubicBezTo>
                  <a:pt x="31059" y="112047"/>
                  <a:pt x="36424" y="116414"/>
                  <a:pt x="37146" y="120302"/>
                </a:cubicBezTo>
                <a:cubicBezTo>
                  <a:pt x="37869" y="124187"/>
                  <a:pt x="36871" y="127179"/>
                  <a:pt x="33431" y="131651"/>
                </a:cubicBezTo>
                <a:cubicBezTo>
                  <a:pt x="29992" y="136122"/>
                  <a:pt x="21463" y="144204"/>
                  <a:pt x="16510" y="147128"/>
                </a:cubicBezTo>
                <a:cubicBezTo>
                  <a:pt x="11557" y="150051"/>
                  <a:pt x="5917" y="150774"/>
                  <a:pt x="3717" y="149191"/>
                </a:cubicBezTo>
                <a:cubicBezTo>
                  <a:pt x="1515" y="147609"/>
                  <a:pt x="1652" y="141556"/>
                  <a:pt x="3303" y="137635"/>
                </a:cubicBezTo>
                <a:cubicBezTo>
                  <a:pt x="4954" y="133714"/>
                  <a:pt x="12933" y="129312"/>
                  <a:pt x="13622" y="125667"/>
                </a:cubicBezTo>
                <a:cubicBezTo>
                  <a:pt x="14309" y="122021"/>
                  <a:pt x="9701" y="120060"/>
                  <a:pt x="7431" y="115761"/>
                </a:cubicBezTo>
                <a:cubicBezTo>
                  <a:pt x="5161" y="111462"/>
                  <a:pt x="-102" y="104790"/>
                  <a:pt x="1" y="99872"/>
                </a:cubicBezTo>
                <a:cubicBezTo>
                  <a:pt x="105" y="94953"/>
                  <a:pt x="5504" y="90207"/>
                  <a:pt x="8050" y="86252"/>
                </a:cubicBezTo>
                <a:cubicBezTo>
                  <a:pt x="10595" y="82297"/>
                  <a:pt x="14343" y="78857"/>
                  <a:pt x="15272" y="76140"/>
                </a:cubicBezTo>
                <a:cubicBezTo>
                  <a:pt x="16201" y="73424"/>
                  <a:pt x="15272" y="73836"/>
                  <a:pt x="13622" y="69949"/>
                </a:cubicBezTo>
                <a:cubicBezTo>
                  <a:pt x="11970" y="66063"/>
                  <a:pt x="5608" y="57293"/>
                  <a:pt x="5367" y="52822"/>
                </a:cubicBezTo>
                <a:cubicBezTo>
                  <a:pt x="5126" y="48351"/>
                  <a:pt x="9391" y="46149"/>
                  <a:pt x="12177" y="43122"/>
                </a:cubicBezTo>
                <a:cubicBezTo>
                  <a:pt x="14963" y="40096"/>
                  <a:pt x="18539" y="37104"/>
                  <a:pt x="18368" y="33424"/>
                </a:cubicBezTo>
                <a:cubicBezTo>
                  <a:pt x="18196" y="29744"/>
                  <a:pt x="13071" y="25101"/>
                  <a:pt x="11145" y="21043"/>
                </a:cubicBezTo>
                <a:cubicBezTo>
                  <a:pt x="9219" y="16984"/>
                  <a:pt x="6227" y="13029"/>
                  <a:pt x="6811" y="9074"/>
                </a:cubicBezTo>
                <a:lnTo>
                  <a:pt x="12860" y="0"/>
                </a:lnTo>
                <a:close/>
              </a:path>
            </a:pathLst>
          </a:custGeom>
          <a:solidFill>
            <a:srgbClr val="EFC71C"/>
          </a:solidFill>
          <a:ln w="3175"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9" name="任意多边形 208"/>
          <p:cNvSpPr/>
          <p:nvPr/>
        </p:nvSpPr>
        <p:spPr>
          <a:xfrm>
            <a:off x="5376716" y="3949026"/>
            <a:ext cx="205065" cy="380699"/>
          </a:xfrm>
          <a:custGeom>
            <a:avLst/>
            <a:gdLst>
              <a:gd name="connsiteX0" fmla="*/ 134159 w 205065"/>
              <a:gd name="connsiteY0" fmla="*/ 0 h 380699"/>
              <a:gd name="connsiteX1" fmla="*/ 163288 w 205065"/>
              <a:gd name="connsiteY1" fmla="*/ 5412 h 380699"/>
              <a:gd name="connsiteX2" fmla="*/ 205065 w 205065"/>
              <a:gd name="connsiteY2" fmla="*/ 21069 h 380699"/>
              <a:gd name="connsiteX3" fmla="*/ 203205 w 205065"/>
              <a:gd name="connsiteY3" fmla="*/ 27642 h 380699"/>
              <a:gd name="connsiteX4" fmla="*/ 185885 w 205065"/>
              <a:gd name="connsiteY4" fmla="*/ 89573 h 380699"/>
              <a:gd name="connsiteX5" fmla="*/ 138260 w 205065"/>
              <a:gd name="connsiteY5" fmla="*/ 265786 h 380699"/>
              <a:gd name="connsiteX6" fmla="*/ 100160 w 205065"/>
              <a:gd name="connsiteY6" fmla="*/ 349129 h 380699"/>
              <a:gd name="connsiteX7" fmla="*/ 31104 w 205065"/>
              <a:gd name="connsiteY7" fmla="*/ 380086 h 380699"/>
              <a:gd name="connsiteX8" fmla="*/ 148 w 205065"/>
              <a:gd name="connsiteY8" fmla="*/ 325317 h 380699"/>
              <a:gd name="connsiteX9" fmla="*/ 21579 w 205065"/>
              <a:gd name="connsiteY9" fmla="*/ 256261 h 380699"/>
              <a:gd name="connsiteX10" fmla="*/ 69204 w 205065"/>
              <a:gd name="connsiteY10" fmla="*/ 151486 h 380699"/>
              <a:gd name="connsiteX11" fmla="*/ 106262 w 205065"/>
              <a:gd name="connsiteY11" fmla="*/ 67249 h 380699"/>
              <a:gd name="connsiteX12" fmla="*/ 134159 w 205065"/>
              <a:gd name="connsiteY12" fmla="*/ 0 h 380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05065" h="380699">
                <a:moveTo>
                  <a:pt x="134159" y="0"/>
                </a:moveTo>
                <a:lnTo>
                  <a:pt x="163288" y="5412"/>
                </a:lnTo>
                <a:lnTo>
                  <a:pt x="205065" y="21069"/>
                </a:lnTo>
                <a:lnTo>
                  <a:pt x="203205" y="27642"/>
                </a:lnTo>
                <a:cubicBezTo>
                  <a:pt x="196924" y="49886"/>
                  <a:pt x="191045" y="70821"/>
                  <a:pt x="185885" y="89573"/>
                </a:cubicBezTo>
                <a:cubicBezTo>
                  <a:pt x="165247" y="164582"/>
                  <a:pt x="152548" y="222527"/>
                  <a:pt x="138260" y="265786"/>
                </a:cubicBezTo>
                <a:cubicBezTo>
                  <a:pt x="123972" y="309045"/>
                  <a:pt x="118019" y="330079"/>
                  <a:pt x="100160" y="349129"/>
                </a:cubicBezTo>
                <a:cubicBezTo>
                  <a:pt x="82301" y="368179"/>
                  <a:pt x="47773" y="384055"/>
                  <a:pt x="31104" y="380086"/>
                </a:cubicBezTo>
                <a:cubicBezTo>
                  <a:pt x="14435" y="376117"/>
                  <a:pt x="1735" y="345954"/>
                  <a:pt x="148" y="325317"/>
                </a:cubicBezTo>
                <a:cubicBezTo>
                  <a:pt x="-1439" y="304680"/>
                  <a:pt x="10070" y="285233"/>
                  <a:pt x="21579" y="256261"/>
                </a:cubicBezTo>
                <a:cubicBezTo>
                  <a:pt x="33088" y="227289"/>
                  <a:pt x="48567" y="198714"/>
                  <a:pt x="69204" y="151486"/>
                </a:cubicBezTo>
                <a:cubicBezTo>
                  <a:pt x="79523" y="127872"/>
                  <a:pt x="92719" y="98404"/>
                  <a:pt x="106262" y="67249"/>
                </a:cubicBezTo>
                <a:lnTo>
                  <a:pt x="134159" y="0"/>
                </a:lnTo>
                <a:close/>
              </a:path>
            </a:pathLst>
          </a:custGeom>
          <a:solidFill>
            <a:srgbClr val="A6C6EE"/>
          </a:solidFill>
          <a:ln w="3175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1" name="右箭头 190"/>
          <p:cNvSpPr/>
          <p:nvPr/>
        </p:nvSpPr>
        <p:spPr>
          <a:xfrm rot="6720000">
            <a:off x="5243516" y="4230765"/>
            <a:ext cx="324000" cy="216000"/>
          </a:xfrm>
          <a:prstGeom prst="rightArrow">
            <a:avLst>
              <a:gd name="adj1" fmla="val 25876"/>
              <a:gd name="adj2" fmla="val 139560"/>
            </a:avLst>
          </a:prstGeom>
          <a:solidFill>
            <a:srgbClr val="A6C6EE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0" name="任意多边形 209"/>
          <p:cNvSpPr/>
          <p:nvPr/>
        </p:nvSpPr>
        <p:spPr>
          <a:xfrm>
            <a:off x="3555195" y="3021616"/>
            <a:ext cx="2155640" cy="890915"/>
          </a:xfrm>
          <a:custGeom>
            <a:avLst/>
            <a:gdLst>
              <a:gd name="connsiteX0" fmla="*/ 1719274 w 2155640"/>
              <a:gd name="connsiteY0" fmla="*/ 189 h 890915"/>
              <a:gd name="connsiteX1" fmla="*/ 1938349 w 2155640"/>
              <a:gd name="connsiteY1" fmla="*/ 14477 h 890915"/>
              <a:gd name="connsiteX2" fmla="*/ 2088367 w 2155640"/>
              <a:gd name="connsiteY2" fmla="*/ 109726 h 890915"/>
              <a:gd name="connsiteX3" fmla="*/ 2147899 w 2155640"/>
              <a:gd name="connsiteY3" fmla="*/ 271652 h 890915"/>
              <a:gd name="connsiteX4" fmla="*/ 2147899 w 2155640"/>
              <a:gd name="connsiteY4" fmla="*/ 483582 h 890915"/>
              <a:gd name="connsiteX5" fmla="*/ 2083606 w 2155640"/>
              <a:gd name="connsiteY5" fmla="*/ 743139 h 890915"/>
              <a:gd name="connsiteX6" fmla="*/ 2044464 w 2155640"/>
              <a:gd name="connsiteY6" fmla="*/ 885270 h 890915"/>
              <a:gd name="connsiteX7" fmla="*/ 2042868 w 2155640"/>
              <a:gd name="connsiteY7" fmla="*/ 890915 h 890915"/>
              <a:gd name="connsiteX8" fmla="*/ 1984065 w 2155640"/>
              <a:gd name="connsiteY8" fmla="*/ 872398 h 890915"/>
              <a:gd name="connsiteX9" fmla="*/ 1977684 w 2155640"/>
              <a:gd name="connsiteY9" fmla="*/ 871208 h 890915"/>
              <a:gd name="connsiteX10" fmla="*/ 2000113 w 2155640"/>
              <a:gd name="connsiteY10" fmla="*/ 810558 h 890915"/>
              <a:gd name="connsiteX11" fmla="*/ 2031218 w 2155640"/>
              <a:gd name="connsiteY11" fmla="*/ 714564 h 890915"/>
              <a:gd name="connsiteX12" fmla="*/ 2090749 w 2155640"/>
              <a:gd name="connsiteY12" fmla="*/ 485964 h 890915"/>
              <a:gd name="connsiteX13" fmla="*/ 2102655 w 2155640"/>
              <a:gd name="connsiteY13" fmla="*/ 283558 h 890915"/>
              <a:gd name="connsiteX14" fmla="*/ 2064555 w 2155640"/>
              <a:gd name="connsiteY14" fmla="*/ 133539 h 890915"/>
              <a:gd name="connsiteX15" fmla="*/ 1981211 w 2155640"/>
              <a:gd name="connsiteY15" fmla="*/ 57339 h 890915"/>
              <a:gd name="connsiteX16" fmla="*/ 1833574 w 2155640"/>
              <a:gd name="connsiteY16" fmla="*/ 26383 h 890915"/>
              <a:gd name="connsiteX17" fmla="*/ 1664505 w 2155640"/>
              <a:gd name="connsiteY17" fmla="*/ 26383 h 890915"/>
              <a:gd name="connsiteX18" fmla="*/ 1431142 w 2155640"/>
              <a:gd name="connsiteY18" fmla="*/ 35909 h 890915"/>
              <a:gd name="connsiteX19" fmla="*/ 1245405 w 2155640"/>
              <a:gd name="connsiteY19" fmla="*/ 52577 h 890915"/>
              <a:gd name="connsiteX20" fmla="*/ 1140630 w 2155640"/>
              <a:gd name="connsiteY20" fmla="*/ 107346 h 890915"/>
              <a:gd name="connsiteX21" fmla="*/ 1016805 w 2155640"/>
              <a:gd name="connsiteY21" fmla="*/ 193071 h 890915"/>
              <a:gd name="connsiteX22" fmla="*/ 878692 w 2155640"/>
              <a:gd name="connsiteY22" fmla="*/ 304990 h 890915"/>
              <a:gd name="connsiteX23" fmla="*/ 726293 w 2155640"/>
              <a:gd name="connsiteY23" fmla="*/ 416908 h 890915"/>
              <a:gd name="connsiteX24" fmla="*/ 611993 w 2155640"/>
              <a:gd name="connsiteY24" fmla="*/ 469296 h 890915"/>
              <a:gd name="connsiteX25" fmla="*/ 447687 w 2155640"/>
              <a:gd name="connsiteY25" fmla="*/ 500252 h 890915"/>
              <a:gd name="connsiteX26" fmla="*/ 276236 w 2155640"/>
              <a:gd name="connsiteY26" fmla="*/ 462152 h 890915"/>
              <a:gd name="connsiteX27" fmla="*/ 100024 w 2155640"/>
              <a:gd name="connsiteY27" fmla="*/ 359759 h 890915"/>
              <a:gd name="connsiteX28" fmla="*/ 19062 w 2155640"/>
              <a:gd name="connsiteY28" fmla="*/ 193071 h 890915"/>
              <a:gd name="connsiteX29" fmla="*/ 11 w 2155640"/>
              <a:gd name="connsiteY29" fmla="*/ 93058 h 890915"/>
              <a:gd name="connsiteX30" fmla="*/ 16679 w 2155640"/>
              <a:gd name="connsiteY30" fmla="*/ 152589 h 890915"/>
              <a:gd name="connsiteX31" fmla="*/ 50018 w 2155640"/>
              <a:gd name="connsiteY31" fmla="*/ 247839 h 890915"/>
              <a:gd name="connsiteX32" fmla="*/ 104787 w 2155640"/>
              <a:gd name="connsiteY32" fmla="*/ 340708 h 890915"/>
              <a:gd name="connsiteX33" fmla="*/ 223849 w 2155640"/>
              <a:gd name="connsiteY33" fmla="*/ 424052 h 890915"/>
              <a:gd name="connsiteX34" fmla="*/ 411968 w 2155640"/>
              <a:gd name="connsiteY34" fmla="*/ 478821 h 890915"/>
              <a:gd name="connsiteX35" fmla="*/ 614375 w 2155640"/>
              <a:gd name="connsiteY35" fmla="*/ 450246 h 890915"/>
              <a:gd name="connsiteX36" fmla="*/ 785824 w 2155640"/>
              <a:gd name="connsiteY36" fmla="*/ 354996 h 890915"/>
              <a:gd name="connsiteX37" fmla="*/ 942986 w 2155640"/>
              <a:gd name="connsiteY37" fmla="*/ 228789 h 890915"/>
              <a:gd name="connsiteX38" fmla="*/ 1104911 w 2155640"/>
              <a:gd name="connsiteY38" fmla="*/ 104964 h 890915"/>
              <a:gd name="connsiteX39" fmla="*/ 1214449 w 2155640"/>
              <a:gd name="connsiteY39" fmla="*/ 38289 h 890915"/>
              <a:gd name="connsiteX40" fmla="*/ 1323986 w 2155640"/>
              <a:gd name="connsiteY40" fmla="*/ 16858 h 890915"/>
              <a:gd name="connsiteX41" fmla="*/ 1478768 w 2155640"/>
              <a:gd name="connsiteY41" fmla="*/ 12096 h 890915"/>
              <a:gd name="connsiteX42" fmla="*/ 1719274 w 2155640"/>
              <a:gd name="connsiteY42" fmla="*/ 189 h 890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2155640" h="890915">
                <a:moveTo>
                  <a:pt x="1719274" y="189"/>
                </a:moveTo>
                <a:cubicBezTo>
                  <a:pt x="1795871" y="586"/>
                  <a:pt x="1876833" y="-3779"/>
                  <a:pt x="1938349" y="14477"/>
                </a:cubicBezTo>
                <a:cubicBezTo>
                  <a:pt x="1999865" y="32733"/>
                  <a:pt x="2053442" y="66864"/>
                  <a:pt x="2088367" y="109726"/>
                </a:cubicBezTo>
                <a:cubicBezTo>
                  <a:pt x="2123292" y="152588"/>
                  <a:pt x="2137977" y="209343"/>
                  <a:pt x="2147899" y="271652"/>
                </a:cubicBezTo>
                <a:cubicBezTo>
                  <a:pt x="2157821" y="333961"/>
                  <a:pt x="2158614" y="405001"/>
                  <a:pt x="2147899" y="483582"/>
                </a:cubicBezTo>
                <a:cubicBezTo>
                  <a:pt x="2137184" y="562163"/>
                  <a:pt x="2107022" y="654239"/>
                  <a:pt x="2083606" y="743139"/>
                </a:cubicBezTo>
                <a:cubicBezTo>
                  <a:pt x="2071898" y="787589"/>
                  <a:pt x="2058007" y="837298"/>
                  <a:pt x="2044464" y="885270"/>
                </a:cubicBezTo>
                <a:lnTo>
                  <a:pt x="2042868" y="890915"/>
                </a:lnTo>
                <a:lnTo>
                  <a:pt x="1984065" y="872398"/>
                </a:lnTo>
                <a:lnTo>
                  <a:pt x="1977684" y="871208"/>
                </a:lnTo>
                <a:lnTo>
                  <a:pt x="2000113" y="810558"/>
                </a:lnTo>
                <a:cubicBezTo>
                  <a:pt x="2010680" y="780346"/>
                  <a:pt x="2020900" y="749092"/>
                  <a:pt x="2031218" y="714564"/>
                </a:cubicBezTo>
                <a:cubicBezTo>
                  <a:pt x="2051855" y="645508"/>
                  <a:pt x="2078843" y="557798"/>
                  <a:pt x="2090749" y="485964"/>
                </a:cubicBezTo>
                <a:cubicBezTo>
                  <a:pt x="2102655" y="414130"/>
                  <a:pt x="2107021" y="342296"/>
                  <a:pt x="2102655" y="283558"/>
                </a:cubicBezTo>
                <a:cubicBezTo>
                  <a:pt x="2098289" y="224820"/>
                  <a:pt x="2084796" y="171242"/>
                  <a:pt x="2064555" y="133539"/>
                </a:cubicBezTo>
                <a:cubicBezTo>
                  <a:pt x="2044314" y="95836"/>
                  <a:pt x="2019708" y="75198"/>
                  <a:pt x="1981211" y="57339"/>
                </a:cubicBezTo>
                <a:cubicBezTo>
                  <a:pt x="1942714" y="39480"/>
                  <a:pt x="1886358" y="31542"/>
                  <a:pt x="1833574" y="26383"/>
                </a:cubicBezTo>
                <a:cubicBezTo>
                  <a:pt x="1780790" y="21224"/>
                  <a:pt x="1731577" y="24795"/>
                  <a:pt x="1664505" y="26383"/>
                </a:cubicBezTo>
                <a:lnTo>
                  <a:pt x="1431142" y="35909"/>
                </a:lnTo>
                <a:cubicBezTo>
                  <a:pt x="1361292" y="40275"/>
                  <a:pt x="1293824" y="40671"/>
                  <a:pt x="1245405" y="52577"/>
                </a:cubicBezTo>
                <a:cubicBezTo>
                  <a:pt x="1196986" y="64483"/>
                  <a:pt x="1178730" y="83930"/>
                  <a:pt x="1140630" y="107346"/>
                </a:cubicBezTo>
                <a:cubicBezTo>
                  <a:pt x="1102530" y="130762"/>
                  <a:pt x="1060461" y="160130"/>
                  <a:pt x="1016805" y="193071"/>
                </a:cubicBezTo>
                <a:cubicBezTo>
                  <a:pt x="973149" y="226012"/>
                  <a:pt x="927111" y="267684"/>
                  <a:pt x="878692" y="304990"/>
                </a:cubicBezTo>
                <a:cubicBezTo>
                  <a:pt x="830273" y="342296"/>
                  <a:pt x="770743" y="389524"/>
                  <a:pt x="726293" y="416908"/>
                </a:cubicBezTo>
                <a:cubicBezTo>
                  <a:pt x="681843" y="444292"/>
                  <a:pt x="658427" y="455405"/>
                  <a:pt x="611993" y="469296"/>
                </a:cubicBezTo>
                <a:cubicBezTo>
                  <a:pt x="565559" y="483187"/>
                  <a:pt x="503646" y="501443"/>
                  <a:pt x="447687" y="500252"/>
                </a:cubicBezTo>
                <a:cubicBezTo>
                  <a:pt x="391728" y="499061"/>
                  <a:pt x="334180" y="485567"/>
                  <a:pt x="276236" y="462152"/>
                </a:cubicBezTo>
                <a:cubicBezTo>
                  <a:pt x="218292" y="438737"/>
                  <a:pt x="142886" y="404606"/>
                  <a:pt x="100024" y="359759"/>
                </a:cubicBezTo>
                <a:cubicBezTo>
                  <a:pt x="57162" y="314912"/>
                  <a:pt x="35731" y="237521"/>
                  <a:pt x="19062" y="193071"/>
                </a:cubicBezTo>
                <a:cubicBezTo>
                  <a:pt x="2393" y="148621"/>
                  <a:pt x="408" y="99805"/>
                  <a:pt x="11" y="93058"/>
                </a:cubicBezTo>
                <a:cubicBezTo>
                  <a:pt x="-386" y="86311"/>
                  <a:pt x="9932" y="126792"/>
                  <a:pt x="16679" y="152589"/>
                </a:cubicBezTo>
                <a:cubicBezTo>
                  <a:pt x="23426" y="178386"/>
                  <a:pt x="35333" y="216486"/>
                  <a:pt x="50018" y="247839"/>
                </a:cubicBezTo>
                <a:cubicBezTo>
                  <a:pt x="64703" y="279192"/>
                  <a:pt x="75815" y="311339"/>
                  <a:pt x="104787" y="340708"/>
                </a:cubicBezTo>
                <a:cubicBezTo>
                  <a:pt x="133759" y="370077"/>
                  <a:pt x="172652" y="401033"/>
                  <a:pt x="223849" y="424052"/>
                </a:cubicBezTo>
                <a:cubicBezTo>
                  <a:pt x="275046" y="447071"/>
                  <a:pt x="346880" y="474455"/>
                  <a:pt x="411968" y="478821"/>
                </a:cubicBezTo>
                <a:cubicBezTo>
                  <a:pt x="477056" y="483187"/>
                  <a:pt x="552066" y="470884"/>
                  <a:pt x="614375" y="450246"/>
                </a:cubicBezTo>
                <a:cubicBezTo>
                  <a:pt x="676684" y="429608"/>
                  <a:pt x="731056" y="391905"/>
                  <a:pt x="785824" y="354996"/>
                </a:cubicBezTo>
                <a:cubicBezTo>
                  <a:pt x="840592" y="318087"/>
                  <a:pt x="889805" y="270461"/>
                  <a:pt x="942986" y="228789"/>
                </a:cubicBezTo>
                <a:cubicBezTo>
                  <a:pt x="996167" y="187117"/>
                  <a:pt x="1059667" y="136714"/>
                  <a:pt x="1104911" y="104964"/>
                </a:cubicBezTo>
                <a:cubicBezTo>
                  <a:pt x="1150155" y="73214"/>
                  <a:pt x="1177937" y="52973"/>
                  <a:pt x="1214449" y="38289"/>
                </a:cubicBezTo>
                <a:cubicBezTo>
                  <a:pt x="1250961" y="23605"/>
                  <a:pt x="1279933" y="21223"/>
                  <a:pt x="1323986" y="16858"/>
                </a:cubicBezTo>
                <a:cubicBezTo>
                  <a:pt x="1368039" y="12493"/>
                  <a:pt x="1478768" y="12096"/>
                  <a:pt x="1478768" y="12096"/>
                </a:cubicBezTo>
                <a:cubicBezTo>
                  <a:pt x="1544649" y="9318"/>
                  <a:pt x="1642677" y="-208"/>
                  <a:pt x="1719274" y="189"/>
                </a:cubicBezTo>
                <a:close/>
              </a:path>
            </a:pathLst>
          </a:custGeom>
          <a:solidFill>
            <a:srgbClr val="A6C6EE"/>
          </a:solidFill>
          <a:ln w="3175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57" name="直接连接符 56"/>
          <p:cNvCxnSpPr/>
          <p:nvPr/>
        </p:nvCxnSpPr>
        <p:spPr>
          <a:xfrm>
            <a:off x="8221984" y="4005064"/>
            <a:ext cx="360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矩形 4"/>
          <p:cNvSpPr/>
          <p:nvPr/>
        </p:nvSpPr>
        <p:spPr>
          <a:xfrm>
            <a:off x="6517220" y="3225618"/>
            <a:ext cx="1005403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spcBef>
                <a:spcPts val="0"/>
              </a:spcBef>
            </a:pPr>
            <a:r>
              <a:rPr lang="zh-CN" altLang="en-US" sz="1600" b="0" dirty="0">
                <a:ea typeface="方正姚体" panose="02010601030101010101" pitchFamily="2" charset="-122"/>
              </a:rPr>
              <a:t>毛细血管</a:t>
            </a:r>
          </a:p>
        </p:txBody>
      </p:sp>
      <p:sp>
        <p:nvSpPr>
          <p:cNvPr id="7" name="矩形 6"/>
          <p:cNvSpPr/>
          <p:nvPr/>
        </p:nvSpPr>
        <p:spPr>
          <a:xfrm>
            <a:off x="8042925" y="5466710"/>
            <a:ext cx="1005403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spcBef>
                <a:spcPts val="0"/>
              </a:spcBef>
            </a:pPr>
            <a:r>
              <a:rPr lang="zh-CN" altLang="en-US" sz="1600" b="0" dirty="0">
                <a:ea typeface="方正姚体" panose="02010601030101010101" pitchFamily="2" charset="-122"/>
              </a:rPr>
              <a:t>乳糜微粒</a:t>
            </a:r>
          </a:p>
        </p:txBody>
      </p:sp>
      <p:sp>
        <p:nvSpPr>
          <p:cNvPr id="58" name="椭圆 57"/>
          <p:cNvSpPr/>
          <p:nvPr/>
        </p:nvSpPr>
        <p:spPr>
          <a:xfrm>
            <a:off x="6816079" y="1052736"/>
            <a:ext cx="612000" cy="6120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6" name="椭圆 225"/>
          <p:cNvSpPr/>
          <p:nvPr/>
        </p:nvSpPr>
        <p:spPr>
          <a:xfrm>
            <a:off x="4943872" y="260648"/>
            <a:ext cx="648000" cy="6480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>
            <a:off x="4758602" y="188640"/>
            <a:ext cx="1008112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spcBef>
                <a:spcPts val="0"/>
              </a:spcBef>
              <a:defRPr/>
            </a:pPr>
            <a:r>
              <a:rPr lang="zh-CN" altLang="en-US" sz="1600" b="0" dirty="0">
                <a:ea typeface="方正姚体" panose="02010601030101010101" pitchFamily="2" charset="-122"/>
              </a:rPr>
              <a:t>饮食中摄入的脂肪</a:t>
            </a:r>
          </a:p>
        </p:txBody>
      </p:sp>
      <p:sp>
        <p:nvSpPr>
          <p:cNvPr id="14" name="椭圆 13"/>
          <p:cNvSpPr/>
          <p:nvPr/>
        </p:nvSpPr>
        <p:spPr>
          <a:xfrm>
            <a:off x="7563849" y="5080217"/>
            <a:ext cx="468000" cy="4680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任意多边形 14"/>
          <p:cNvSpPr/>
          <p:nvPr/>
        </p:nvSpPr>
        <p:spPr>
          <a:xfrm>
            <a:off x="5785232" y="1241499"/>
            <a:ext cx="471564" cy="970677"/>
          </a:xfrm>
          <a:custGeom>
            <a:avLst/>
            <a:gdLst>
              <a:gd name="connsiteX0" fmla="*/ 5434 w 450732"/>
              <a:gd name="connsiteY0" fmla="*/ 30341 h 881831"/>
              <a:gd name="connsiteX1" fmla="*/ 304199 w 450732"/>
              <a:gd name="connsiteY1" fmla="*/ 93715 h 881831"/>
              <a:gd name="connsiteX2" fmla="*/ 449054 w 450732"/>
              <a:gd name="connsiteY2" fmla="*/ 392480 h 881831"/>
              <a:gd name="connsiteX3" fmla="*/ 367573 w 450732"/>
              <a:gd name="connsiteY3" fmla="*/ 700297 h 881831"/>
              <a:gd name="connsiteX4" fmla="*/ 141236 w 450732"/>
              <a:gd name="connsiteY4" fmla="*/ 881367 h 881831"/>
              <a:gd name="connsiteX5" fmla="*/ 132183 w 450732"/>
              <a:gd name="connsiteY5" fmla="*/ 745565 h 881831"/>
              <a:gd name="connsiteX6" fmla="*/ 114076 w 450732"/>
              <a:gd name="connsiteY6" fmla="*/ 537335 h 881831"/>
              <a:gd name="connsiteX7" fmla="*/ 5434 w 450732"/>
              <a:gd name="connsiteY7" fmla="*/ 30341 h 881831"/>
              <a:gd name="connsiteX0" fmla="*/ 10533 w 455831"/>
              <a:gd name="connsiteY0" fmla="*/ 30341 h 881831"/>
              <a:gd name="connsiteX1" fmla="*/ 309298 w 455831"/>
              <a:gd name="connsiteY1" fmla="*/ 93715 h 881831"/>
              <a:gd name="connsiteX2" fmla="*/ 454153 w 455831"/>
              <a:gd name="connsiteY2" fmla="*/ 392480 h 881831"/>
              <a:gd name="connsiteX3" fmla="*/ 372672 w 455831"/>
              <a:gd name="connsiteY3" fmla="*/ 700297 h 881831"/>
              <a:gd name="connsiteX4" fmla="*/ 146335 w 455831"/>
              <a:gd name="connsiteY4" fmla="*/ 881367 h 881831"/>
              <a:gd name="connsiteX5" fmla="*/ 137282 w 455831"/>
              <a:gd name="connsiteY5" fmla="*/ 745565 h 881831"/>
              <a:gd name="connsiteX6" fmla="*/ 75578 w 455831"/>
              <a:gd name="connsiteY6" fmla="*/ 537335 h 881831"/>
              <a:gd name="connsiteX7" fmla="*/ 10533 w 455831"/>
              <a:gd name="connsiteY7" fmla="*/ 30341 h 881831"/>
              <a:gd name="connsiteX0" fmla="*/ 9582 w 454880"/>
              <a:gd name="connsiteY0" fmla="*/ 30341 h 882352"/>
              <a:gd name="connsiteX1" fmla="*/ 308347 w 454880"/>
              <a:gd name="connsiteY1" fmla="*/ 93715 h 882352"/>
              <a:gd name="connsiteX2" fmla="*/ 453202 w 454880"/>
              <a:gd name="connsiteY2" fmla="*/ 392480 h 882352"/>
              <a:gd name="connsiteX3" fmla="*/ 371721 w 454880"/>
              <a:gd name="connsiteY3" fmla="*/ 700297 h 882352"/>
              <a:gd name="connsiteX4" fmla="*/ 145384 w 454880"/>
              <a:gd name="connsiteY4" fmla="*/ 881367 h 882352"/>
              <a:gd name="connsiteX5" fmla="*/ 84014 w 454880"/>
              <a:gd name="connsiteY5" fmla="*/ 761993 h 882352"/>
              <a:gd name="connsiteX6" fmla="*/ 74627 w 454880"/>
              <a:gd name="connsiteY6" fmla="*/ 537335 h 882352"/>
              <a:gd name="connsiteX7" fmla="*/ 9582 w 454880"/>
              <a:gd name="connsiteY7" fmla="*/ 30341 h 882352"/>
              <a:gd name="connsiteX0" fmla="*/ 9582 w 454680"/>
              <a:gd name="connsiteY0" fmla="*/ 30341 h 890476"/>
              <a:gd name="connsiteX1" fmla="*/ 308347 w 454680"/>
              <a:gd name="connsiteY1" fmla="*/ 93715 h 890476"/>
              <a:gd name="connsiteX2" fmla="*/ 453202 w 454680"/>
              <a:gd name="connsiteY2" fmla="*/ 392480 h 890476"/>
              <a:gd name="connsiteX3" fmla="*/ 371721 w 454680"/>
              <a:gd name="connsiteY3" fmla="*/ 700297 h 890476"/>
              <a:gd name="connsiteX4" fmla="*/ 188982 w 454680"/>
              <a:gd name="connsiteY4" fmla="*/ 889581 h 890476"/>
              <a:gd name="connsiteX5" fmla="*/ 84014 w 454680"/>
              <a:gd name="connsiteY5" fmla="*/ 761993 h 890476"/>
              <a:gd name="connsiteX6" fmla="*/ 74627 w 454680"/>
              <a:gd name="connsiteY6" fmla="*/ 537335 h 890476"/>
              <a:gd name="connsiteX7" fmla="*/ 9582 w 454680"/>
              <a:gd name="connsiteY7" fmla="*/ 30341 h 890476"/>
              <a:gd name="connsiteX0" fmla="*/ 9067 w 454165"/>
              <a:gd name="connsiteY0" fmla="*/ 30341 h 893190"/>
              <a:gd name="connsiteX1" fmla="*/ 307832 w 454165"/>
              <a:gd name="connsiteY1" fmla="*/ 93715 h 893190"/>
              <a:gd name="connsiteX2" fmla="*/ 452687 w 454165"/>
              <a:gd name="connsiteY2" fmla="*/ 392480 h 893190"/>
              <a:gd name="connsiteX3" fmla="*/ 371206 w 454165"/>
              <a:gd name="connsiteY3" fmla="*/ 700297 h 893190"/>
              <a:gd name="connsiteX4" fmla="*/ 188467 w 454165"/>
              <a:gd name="connsiteY4" fmla="*/ 889581 h 893190"/>
              <a:gd name="connsiteX5" fmla="*/ 39903 w 454165"/>
              <a:gd name="connsiteY5" fmla="*/ 803060 h 893190"/>
              <a:gd name="connsiteX6" fmla="*/ 74112 w 454165"/>
              <a:gd name="connsiteY6" fmla="*/ 537335 h 893190"/>
              <a:gd name="connsiteX7" fmla="*/ 9067 w 454165"/>
              <a:gd name="connsiteY7" fmla="*/ 30341 h 893190"/>
              <a:gd name="connsiteX0" fmla="*/ 14913 w 460011"/>
              <a:gd name="connsiteY0" fmla="*/ 16596 h 879445"/>
              <a:gd name="connsiteX1" fmla="*/ 313678 w 460011"/>
              <a:gd name="connsiteY1" fmla="*/ 79970 h 879445"/>
              <a:gd name="connsiteX2" fmla="*/ 458533 w 460011"/>
              <a:gd name="connsiteY2" fmla="*/ 378735 h 879445"/>
              <a:gd name="connsiteX3" fmla="*/ 377052 w 460011"/>
              <a:gd name="connsiteY3" fmla="*/ 686552 h 879445"/>
              <a:gd name="connsiteX4" fmla="*/ 194313 w 460011"/>
              <a:gd name="connsiteY4" fmla="*/ 875836 h 879445"/>
              <a:gd name="connsiteX5" fmla="*/ 45749 w 460011"/>
              <a:gd name="connsiteY5" fmla="*/ 789315 h 879445"/>
              <a:gd name="connsiteX6" fmla="*/ 45080 w 460011"/>
              <a:gd name="connsiteY6" fmla="*/ 334677 h 879445"/>
              <a:gd name="connsiteX7" fmla="*/ 14913 w 460011"/>
              <a:gd name="connsiteY7" fmla="*/ 16596 h 879445"/>
              <a:gd name="connsiteX0" fmla="*/ 9067 w 454165"/>
              <a:gd name="connsiteY0" fmla="*/ 17781 h 880630"/>
              <a:gd name="connsiteX1" fmla="*/ 307832 w 454165"/>
              <a:gd name="connsiteY1" fmla="*/ 81155 h 880630"/>
              <a:gd name="connsiteX2" fmla="*/ 452687 w 454165"/>
              <a:gd name="connsiteY2" fmla="*/ 379920 h 880630"/>
              <a:gd name="connsiteX3" fmla="*/ 371206 w 454165"/>
              <a:gd name="connsiteY3" fmla="*/ 687737 h 880630"/>
              <a:gd name="connsiteX4" fmla="*/ 188467 w 454165"/>
              <a:gd name="connsiteY4" fmla="*/ 877021 h 880630"/>
              <a:gd name="connsiteX5" fmla="*/ 39903 w 454165"/>
              <a:gd name="connsiteY5" fmla="*/ 790500 h 880630"/>
              <a:gd name="connsiteX6" fmla="*/ 74112 w 454165"/>
              <a:gd name="connsiteY6" fmla="*/ 352289 h 880630"/>
              <a:gd name="connsiteX7" fmla="*/ 9067 w 454165"/>
              <a:gd name="connsiteY7" fmla="*/ 17781 h 880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54165" h="880630">
                <a:moveTo>
                  <a:pt x="9067" y="17781"/>
                </a:moveTo>
                <a:cubicBezTo>
                  <a:pt x="48020" y="-27408"/>
                  <a:pt x="233895" y="20799"/>
                  <a:pt x="307832" y="81155"/>
                </a:cubicBezTo>
                <a:cubicBezTo>
                  <a:pt x="381769" y="141512"/>
                  <a:pt x="442125" y="278823"/>
                  <a:pt x="452687" y="379920"/>
                </a:cubicBezTo>
                <a:cubicBezTo>
                  <a:pt x="463249" y="481017"/>
                  <a:pt x="415243" y="604887"/>
                  <a:pt x="371206" y="687737"/>
                </a:cubicBezTo>
                <a:cubicBezTo>
                  <a:pt x="327169" y="770587"/>
                  <a:pt x="243684" y="859894"/>
                  <a:pt x="188467" y="877021"/>
                </a:cubicBezTo>
                <a:cubicBezTo>
                  <a:pt x="133250" y="894148"/>
                  <a:pt x="44430" y="847839"/>
                  <a:pt x="39903" y="790500"/>
                </a:cubicBezTo>
                <a:cubicBezTo>
                  <a:pt x="35376" y="733161"/>
                  <a:pt x="79251" y="481075"/>
                  <a:pt x="74112" y="352289"/>
                </a:cubicBezTo>
                <a:cubicBezTo>
                  <a:pt x="68973" y="223503"/>
                  <a:pt x="-29886" y="62970"/>
                  <a:pt x="9067" y="177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任意多边形 33"/>
          <p:cNvSpPr/>
          <p:nvPr/>
        </p:nvSpPr>
        <p:spPr>
          <a:xfrm>
            <a:off x="7289712" y="1801003"/>
            <a:ext cx="614775" cy="2075610"/>
          </a:xfrm>
          <a:custGeom>
            <a:avLst/>
            <a:gdLst>
              <a:gd name="connsiteX0" fmla="*/ 172016 w 860086"/>
              <a:gd name="connsiteY0" fmla="*/ 67380 h 2168030"/>
              <a:gd name="connsiteX1" fmla="*/ 217284 w 860086"/>
              <a:gd name="connsiteY1" fmla="*/ 465733 h 2168030"/>
              <a:gd name="connsiteX2" fmla="*/ 36214 w 860086"/>
              <a:gd name="connsiteY2" fmla="*/ 900299 h 2168030"/>
              <a:gd name="connsiteX3" fmla="*/ 0 w 860086"/>
              <a:gd name="connsiteY3" fmla="*/ 1352972 h 2168030"/>
              <a:gd name="connsiteX4" fmla="*/ 36214 w 860086"/>
              <a:gd name="connsiteY4" fmla="*/ 1896180 h 2168030"/>
              <a:gd name="connsiteX5" fmla="*/ 135802 w 860086"/>
              <a:gd name="connsiteY5" fmla="*/ 2167784 h 2168030"/>
              <a:gd name="connsiteX6" fmla="*/ 253497 w 860086"/>
              <a:gd name="connsiteY6" fmla="*/ 1941448 h 2168030"/>
              <a:gd name="connsiteX7" fmla="*/ 516048 w 860086"/>
              <a:gd name="connsiteY7" fmla="*/ 1769432 h 2168030"/>
              <a:gd name="connsiteX8" fmla="*/ 860080 w 860086"/>
              <a:gd name="connsiteY8" fmla="*/ 1796592 h 2168030"/>
              <a:gd name="connsiteX9" fmla="*/ 525101 w 860086"/>
              <a:gd name="connsiteY9" fmla="*/ 1425400 h 2168030"/>
              <a:gd name="connsiteX10" fmla="*/ 389299 w 860086"/>
              <a:gd name="connsiteY10" fmla="*/ 882192 h 2168030"/>
              <a:gd name="connsiteX11" fmla="*/ 452674 w 860086"/>
              <a:gd name="connsiteY11" fmla="*/ 438572 h 2168030"/>
              <a:gd name="connsiteX12" fmla="*/ 344032 w 860086"/>
              <a:gd name="connsiteY12" fmla="*/ 40220 h 2168030"/>
              <a:gd name="connsiteX13" fmla="*/ 172016 w 860086"/>
              <a:gd name="connsiteY13" fmla="*/ 67380 h 2168030"/>
              <a:gd name="connsiteX0" fmla="*/ 172016 w 769554"/>
              <a:gd name="connsiteY0" fmla="*/ 67380 h 2168030"/>
              <a:gd name="connsiteX1" fmla="*/ 217284 w 769554"/>
              <a:gd name="connsiteY1" fmla="*/ 465733 h 2168030"/>
              <a:gd name="connsiteX2" fmla="*/ 36214 w 769554"/>
              <a:gd name="connsiteY2" fmla="*/ 900299 h 2168030"/>
              <a:gd name="connsiteX3" fmla="*/ 0 w 769554"/>
              <a:gd name="connsiteY3" fmla="*/ 1352972 h 2168030"/>
              <a:gd name="connsiteX4" fmla="*/ 36214 w 769554"/>
              <a:gd name="connsiteY4" fmla="*/ 1896180 h 2168030"/>
              <a:gd name="connsiteX5" fmla="*/ 135802 w 769554"/>
              <a:gd name="connsiteY5" fmla="*/ 2167784 h 2168030"/>
              <a:gd name="connsiteX6" fmla="*/ 253497 w 769554"/>
              <a:gd name="connsiteY6" fmla="*/ 1941448 h 2168030"/>
              <a:gd name="connsiteX7" fmla="*/ 516048 w 769554"/>
              <a:gd name="connsiteY7" fmla="*/ 1769432 h 2168030"/>
              <a:gd name="connsiteX8" fmla="*/ 769545 w 769554"/>
              <a:gd name="connsiteY8" fmla="*/ 1769432 h 2168030"/>
              <a:gd name="connsiteX9" fmla="*/ 525101 w 769554"/>
              <a:gd name="connsiteY9" fmla="*/ 1425400 h 2168030"/>
              <a:gd name="connsiteX10" fmla="*/ 389299 w 769554"/>
              <a:gd name="connsiteY10" fmla="*/ 882192 h 2168030"/>
              <a:gd name="connsiteX11" fmla="*/ 452674 w 769554"/>
              <a:gd name="connsiteY11" fmla="*/ 438572 h 2168030"/>
              <a:gd name="connsiteX12" fmla="*/ 344032 w 769554"/>
              <a:gd name="connsiteY12" fmla="*/ 40220 h 2168030"/>
              <a:gd name="connsiteX13" fmla="*/ 172016 w 769554"/>
              <a:gd name="connsiteY13" fmla="*/ 67380 h 2168030"/>
              <a:gd name="connsiteX0" fmla="*/ 172016 w 769554"/>
              <a:gd name="connsiteY0" fmla="*/ 67380 h 2068668"/>
              <a:gd name="connsiteX1" fmla="*/ 217284 w 769554"/>
              <a:gd name="connsiteY1" fmla="*/ 465733 h 2068668"/>
              <a:gd name="connsiteX2" fmla="*/ 36214 w 769554"/>
              <a:gd name="connsiteY2" fmla="*/ 900299 h 2068668"/>
              <a:gd name="connsiteX3" fmla="*/ 0 w 769554"/>
              <a:gd name="connsiteY3" fmla="*/ 1352972 h 2068668"/>
              <a:gd name="connsiteX4" fmla="*/ 36214 w 769554"/>
              <a:gd name="connsiteY4" fmla="*/ 1896180 h 2068668"/>
              <a:gd name="connsiteX5" fmla="*/ 181069 w 769554"/>
              <a:gd name="connsiteY5" fmla="*/ 2068196 h 2068668"/>
              <a:gd name="connsiteX6" fmla="*/ 253497 w 769554"/>
              <a:gd name="connsiteY6" fmla="*/ 1941448 h 2068668"/>
              <a:gd name="connsiteX7" fmla="*/ 516048 w 769554"/>
              <a:gd name="connsiteY7" fmla="*/ 1769432 h 2068668"/>
              <a:gd name="connsiteX8" fmla="*/ 769545 w 769554"/>
              <a:gd name="connsiteY8" fmla="*/ 1769432 h 2068668"/>
              <a:gd name="connsiteX9" fmla="*/ 525101 w 769554"/>
              <a:gd name="connsiteY9" fmla="*/ 1425400 h 2068668"/>
              <a:gd name="connsiteX10" fmla="*/ 389299 w 769554"/>
              <a:gd name="connsiteY10" fmla="*/ 882192 h 2068668"/>
              <a:gd name="connsiteX11" fmla="*/ 452674 w 769554"/>
              <a:gd name="connsiteY11" fmla="*/ 438572 h 2068668"/>
              <a:gd name="connsiteX12" fmla="*/ 344032 w 769554"/>
              <a:gd name="connsiteY12" fmla="*/ 40220 h 2068668"/>
              <a:gd name="connsiteX13" fmla="*/ 172016 w 769554"/>
              <a:gd name="connsiteY13" fmla="*/ 67380 h 2068668"/>
              <a:gd name="connsiteX0" fmla="*/ 176542 w 774080"/>
              <a:gd name="connsiteY0" fmla="*/ 67380 h 2069309"/>
              <a:gd name="connsiteX1" fmla="*/ 221810 w 774080"/>
              <a:gd name="connsiteY1" fmla="*/ 465733 h 2069309"/>
              <a:gd name="connsiteX2" fmla="*/ 40740 w 774080"/>
              <a:gd name="connsiteY2" fmla="*/ 900299 h 2069309"/>
              <a:gd name="connsiteX3" fmla="*/ 4526 w 774080"/>
              <a:gd name="connsiteY3" fmla="*/ 1352972 h 2069309"/>
              <a:gd name="connsiteX4" fmla="*/ 113168 w 774080"/>
              <a:gd name="connsiteY4" fmla="*/ 1869019 h 2069309"/>
              <a:gd name="connsiteX5" fmla="*/ 185595 w 774080"/>
              <a:gd name="connsiteY5" fmla="*/ 2068196 h 2069309"/>
              <a:gd name="connsiteX6" fmla="*/ 258023 w 774080"/>
              <a:gd name="connsiteY6" fmla="*/ 1941448 h 2069309"/>
              <a:gd name="connsiteX7" fmla="*/ 520574 w 774080"/>
              <a:gd name="connsiteY7" fmla="*/ 1769432 h 2069309"/>
              <a:gd name="connsiteX8" fmla="*/ 774071 w 774080"/>
              <a:gd name="connsiteY8" fmla="*/ 1769432 h 2069309"/>
              <a:gd name="connsiteX9" fmla="*/ 529627 w 774080"/>
              <a:gd name="connsiteY9" fmla="*/ 1425400 h 2069309"/>
              <a:gd name="connsiteX10" fmla="*/ 393825 w 774080"/>
              <a:gd name="connsiteY10" fmla="*/ 882192 h 2069309"/>
              <a:gd name="connsiteX11" fmla="*/ 457200 w 774080"/>
              <a:gd name="connsiteY11" fmla="*/ 438572 h 2069309"/>
              <a:gd name="connsiteX12" fmla="*/ 348558 w 774080"/>
              <a:gd name="connsiteY12" fmla="*/ 40220 h 2069309"/>
              <a:gd name="connsiteX13" fmla="*/ 176542 w 774080"/>
              <a:gd name="connsiteY13" fmla="*/ 67380 h 2069309"/>
              <a:gd name="connsiteX0" fmla="*/ 172305 w 769843"/>
              <a:gd name="connsiteY0" fmla="*/ 67380 h 2069309"/>
              <a:gd name="connsiteX1" fmla="*/ 217573 w 769843"/>
              <a:gd name="connsiteY1" fmla="*/ 465733 h 2069309"/>
              <a:gd name="connsiteX2" fmla="*/ 81770 w 769843"/>
              <a:gd name="connsiteY2" fmla="*/ 972726 h 2069309"/>
              <a:gd name="connsiteX3" fmla="*/ 289 w 769843"/>
              <a:gd name="connsiteY3" fmla="*/ 1352972 h 2069309"/>
              <a:gd name="connsiteX4" fmla="*/ 108931 w 769843"/>
              <a:gd name="connsiteY4" fmla="*/ 1869019 h 2069309"/>
              <a:gd name="connsiteX5" fmla="*/ 181358 w 769843"/>
              <a:gd name="connsiteY5" fmla="*/ 2068196 h 2069309"/>
              <a:gd name="connsiteX6" fmla="*/ 253786 w 769843"/>
              <a:gd name="connsiteY6" fmla="*/ 1941448 h 2069309"/>
              <a:gd name="connsiteX7" fmla="*/ 516337 w 769843"/>
              <a:gd name="connsiteY7" fmla="*/ 1769432 h 2069309"/>
              <a:gd name="connsiteX8" fmla="*/ 769834 w 769843"/>
              <a:gd name="connsiteY8" fmla="*/ 1769432 h 2069309"/>
              <a:gd name="connsiteX9" fmla="*/ 525390 w 769843"/>
              <a:gd name="connsiteY9" fmla="*/ 1425400 h 2069309"/>
              <a:gd name="connsiteX10" fmla="*/ 389588 w 769843"/>
              <a:gd name="connsiteY10" fmla="*/ 882192 h 2069309"/>
              <a:gd name="connsiteX11" fmla="*/ 452963 w 769843"/>
              <a:gd name="connsiteY11" fmla="*/ 438572 h 2069309"/>
              <a:gd name="connsiteX12" fmla="*/ 344321 w 769843"/>
              <a:gd name="connsiteY12" fmla="*/ 40220 h 2069309"/>
              <a:gd name="connsiteX13" fmla="*/ 172305 w 769843"/>
              <a:gd name="connsiteY13" fmla="*/ 67380 h 2069309"/>
              <a:gd name="connsiteX0" fmla="*/ 119225 w 716763"/>
              <a:gd name="connsiteY0" fmla="*/ 67380 h 2069309"/>
              <a:gd name="connsiteX1" fmla="*/ 164493 w 716763"/>
              <a:gd name="connsiteY1" fmla="*/ 465733 h 2069309"/>
              <a:gd name="connsiteX2" fmla="*/ 28690 w 716763"/>
              <a:gd name="connsiteY2" fmla="*/ 972726 h 2069309"/>
              <a:gd name="connsiteX3" fmla="*/ 1530 w 716763"/>
              <a:gd name="connsiteY3" fmla="*/ 1380132 h 2069309"/>
              <a:gd name="connsiteX4" fmla="*/ 55851 w 716763"/>
              <a:gd name="connsiteY4" fmla="*/ 1869019 h 2069309"/>
              <a:gd name="connsiteX5" fmla="*/ 128278 w 716763"/>
              <a:gd name="connsiteY5" fmla="*/ 2068196 h 2069309"/>
              <a:gd name="connsiteX6" fmla="*/ 200706 w 716763"/>
              <a:gd name="connsiteY6" fmla="*/ 1941448 h 2069309"/>
              <a:gd name="connsiteX7" fmla="*/ 463257 w 716763"/>
              <a:gd name="connsiteY7" fmla="*/ 1769432 h 2069309"/>
              <a:gd name="connsiteX8" fmla="*/ 716754 w 716763"/>
              <a:gd name="connsiteY8" fmla="*/ 1769432 h 2069309"/>
              <a:gd name="connsiteX9" fmla="*/ 472310 w 716763"/>
              <a:gd name="connsiteY9" fmla="*/ 1425400 h 2069309"/>
              <a:gd name="connsiteX10" fmla="*/ 336508 w 716763"/>
              <a:gd name="connsiteY10" fmla="*/ 882192 h 2069309"/>
              <a:gd name="connsiteX11" fmla="*/ 399883 w 716763"/>
              <a:gd name="connsiteY11" fmla="*/ 438572 h 2069309"/>
              <a:gd name="connsiteX12" fmla="*/ 291241 w 716763"/>
              <a:gd name="connsiteY12" fmla="*/ 40220 h 2069309"/>
              <a:gd name="connsiteX13" fmla="*/ 119225 w 716763"/>
              <a:gd name="connsiteY13" fmla="*/ 67380 h 2069309"/>
              <a:gd name="connsiteX0" fmla="*/ 119225 w 716763"/>
              <a:gd name="connsiteY0" fmla="*/ 67380 h 2069309"/>
              <a:gd name="connsiteX1" fmla="*/ 164493 w 716763"/>
              <a:gd name="connsiteY1" fmla="*/ 465733 h 2069309"/>
              <a:gd name="connsiteX2" fmla="*/ 28690 w 716763"/>
              <a:gd name="connsiteY2" fmla="*/ 972726 h 2069309"/>
              <a:gd name="connsiteX3" fmla="*/ 1530 w 716763"/>
              <a:gd name="connsiteY3" fmla="*/ 1380132 h 2069309"/>
              <a:gd name="connsiteX4" fmla="*/ 55851 w 716763"/>
              <a:gd name="connsiteY4" fmla="*/ 1869019 h 2069309"/>
              <a:gd name="connsiteX5" fmla="*/ 128278 w 716763"/>
              <a:gd name="connsiteY5" fmla="*/ 2068196 h 2069309"/>
              <a:gd name="connsiteX6" fmla="*/ 200706 w 716763"/>
              <a:gd name="connsiteY6" fmla="*/ 1941448 h 2069309"/>
              <a:gd name="connsiteX7" fmla="*/ 463257 w 716763"/>
              <a:gd name="connsiteY7" fmla="*/ 1769432 h 2069309"/>
              <a:gd name="connsiteX8" fmla="*/ 716754 w 716763"/>
              <a:gd name="connsiteY8" fmla="*/ 1769432 h 2069309"/>
              <a:gd name="connsiteX9" fmla="*/ 472310 w 716763"/>
              <a:gd name="connsiteY9" fmla="*/ 1425400 h 2069309"/>
              <a:gd name="connsiteX10" fmla="*/ 345562 w 716763"/>
              <a:gd name="connsiteY10" fmla="*/ 1144743 h 2069309"/>
              <a:gd name="connsiteX11" fmla="*/ 399883 w 716763"/>
              <a:gd name="connsiteY11" fmla="*/ 438572 h 2069309"/>
              <a:gd name="connsiteX12" fmla="*/ 291241 w 716763"/>
              <a:gd name="connsiteY12" fmla="*/ 40220 h 2069309"/>
              <a:gd name="connsiteX13" fmla="*/ 119225 w 716763"/>
              <a:gd name="connsiteY13" fmla="*/ 67380 h 2069309"/>
              <a:gd name="connsiteX0" fmla="*/ 119225 w 716793"/>
              <a:gd name="connsiteY0" fmla="*/ 67380 h 2069309"/>
              <a:gd name="connsiteX1" fmla="*/ 164493 w 716793"/>
              <a:gd name="connsiteY1" fmla="*/ 465733 h 2069309"/>
              <a:gd name="connsiteX2" fmla="*/ 28690 w 716793"/>
              <a:gd name="connsiteY2" fmla="*/ 972726 h 2069309"/>
              <a:gd name="connsiteX3" fmla="*/ 1530 w 716793"/>
              <a:gd name="connsiteY3" fmla="*/ 1380132 h 2069309"/>
              <a:gd name="connsiteX4" fmla="*/ 55851 w 716793"/>
              <a:gd name="connsiteY4" fmla="*/ 1869019 h 2069309"/>
              <a:gd name="connsiteX5" fmla="*/ 128278 w 716793"/>
              <a:gd name="connsiteY5" fmla="*/ 2068196 h 2069309"/>
              <a:gd name="connsiteX6" fmla="*/ 200706 w 716793"/>
              <a:gd name="connsiteY6" fmla="*/ 1941448 h 2069309"/>
              <a:gd name="connsiteX7" fmla="*/ 463257 w 716793"/>
              <a:gd name="connsiteY7" fmla="*/ 1769432 h 2069309"/>
              <a:gd name="connsiteX8" fmla="*/ 716754 w 716793"/>
              <a:gd name="connsiteY8" fmla="*/ 1769432 h 2069309"/>
              <a:gd name="connsiteX9" fmla="*/ 445150 w 716793"/>
              <a:gd name="connsiteY9" fmla="*/ 1497828 h 2069309"/>
              <a:gd name="connsiteX10" fmla="*/ 345562 w 716793"/>
              <a:gd name="connsiteY10" fmla="*/ 1144743 h 2069309"/>
              <a:gd name="connsiteX11" fmla="*/ 399883 w 716793"/>
              <a:gd name="connsiteY11" fmla="*/ 438572 h 2069309"/>
              <a:gd name="connsiteX12" fmla="*/ 291241 w 716793"/>
              <a:gd name="connsiteY12" fmla="*/ 40220 h 2069309"/>
              <a:gd name="connsiteX13" fmla="*/ 119225 w 716793"/>
              <a:gd name="connsiteY13" fmla="*/ 67380 h 2069309"/>
              <a:gd name="connsiteX0" fmla="*/ 119837 w 717405"/>
              <a:gd name="connsiteY0" fmla="*/ 64352 h 2066281"/>
              <a:gd name="connsiteX1" fmla="*/ 192265 w 717405"/>
              <a:gd name="connsiteY1" fmla="*/ 399331 h 2066281"/>
              <a:gd name="connsiteX2" fmla="*/ 29302 w 717405"/>
              <a:gd name="connsiteY2" fmla="*/ 969698 h 2066281"/>
              <a:gd name="connsiteX3" fmla="*/ 2142 w 717405"/>
              <a:gd name="connsiteY3" fmla="*/ 1377104 h 2066281"/>
              <a:gd name="connsiteX4" fmla="*/ 56463 w 717405"/>
              <a:gd name="connsiteY4" fmla="*/ 1865991 h 2066281"/>
              <a:gd name="connsiteX5" fmla="*/ 128890 w 717405"/>
              <a:gd name="connsiteY5" fmla="*/ 2065168 h 2066281"/>
              <a:gd name="connsiteX6" fmla="*/ 201318 w 717405"/>
              <a:gd name="connsiteY6" fmla="*/ 1938420 h 2066281"/>
              <a:gd name="connsiteX7" fmla="*/ 463869 w 717405"/>
              <a:gd name="connsiteY7" fmla="*/ 1766404 h 2066281"/>
              <a:gd name="connsiteX8" fmla="*/ 717366 w 717405"/>
              <a:gd name="connsiteY8" fmla="*/ 1766404 h 2066281"/>
              <a:gd name="connsiteX9" fmla="*/ 445762 w 717405"/>
              <a:gd name="connsiteY9" fmla="*/ 1494800 h 2066281"/>
              <a:gd name="connsiteX10" fmla="*/ 346174 w 717405"/>
              <a:gd name="connsiteY10" fmla="*/ 1141715 h 2066281"/>
              <a:gd name="connsiteX11" fmla="*/ 400495 w 717405"/>
              <a:gd name="connsiteY11" fmla="*/ 435544 h 2066281"/>
              <a:gd name="connsiteX12" fmla="*/ 291853 w 717405"/>
              <a:gd name="connsiteY12" fmla="*/ 37192 h 2066281"/>
              <a:gd name="connsiteX13" fmla="*/ 119837 w 717405"/>
              <a:gd name="connsiteY13" fmla="*/ 64352 h 2066281"/>
              <a:gd name="connsiteX0" fmla="*/ 123140 w 720708"/>
              <a:gd name="connsiteY0" fmla="*/ 64352 h 2066818"/>
              <a:gd name="connsiteX1" fmla="*/ 195568 w 720708"/>
              <a:gd name="connsiteY1" fmla="*/ 399331 h 2066818"/>
              <a:gd name="connsiteX2" fmla="*/ 32605 w 720708"/>
              <a:gd name="connsiteY2" fmla="*/ 969698 h 2066818"/>
              <a:gd name="connsiteX3" fmla="*/ 5445 w 720708"/>
              <a:gd name="connsiteY3" fmla="*/ 1377104 h 2066818"/>
              <a:gd name="connsiteX4" fmla="*/ 105033 w 720708"/>
              <a:gd name="connsiteY4" fmla="*/ 1847885 h 2066818"/>
              <a:gd name="connsiteX5" fmla="*/ 132193 w 720708"/>
              <a:gd name="connsiteY5" fmla="*/ 2065168 h 2066818"/>
              <a:gd name="connsiteX6" fmla="*/ 204621 w 720708"/>
              <a:gd name="connsiteY6" fmla="*/ 1938420 h 2066818"/>
              <a:gd name="connsiteX7" fmla="*/ 467172 w 720708"/>
              <a:gd name="connsiteY7" fmla="*/ 1766404 h 2066818"/>
              <a:gd name="connsiteX8" fmla="*/ 720669 w 720708"/>
              <a:gd name="connsiteY8" fmla="*/ 1766404 h 2066818"/>
              <a:gd name="connsiteX9" fmla="*/ 449065 w 720708"/>
              <a:gd name="connsiteY9" fmla="*/ 1494800 h 2066818"/>
              <a:gd name="connsiteX10" fmla="*/ 349477 w 720708"/>
              <a:gd name="connsiteY10" fmla="*/ 1141715 h 2066818"/>
              <a:gd name="connsiteX11" fmla="*/ 403798 w 720708"/>
              <a:gd name="connsiteY11" fmla="*/ 435544 h 2066818"/>
              <a:gd name="connsiteX12" fmla="*/ 295156 w 720708"/>
              <a:gd name="connsiteY12" fmla="*/ 37192 h 2066818"/>
              <a:gd name="connsiteX13" fmla="*/ 123140 w 720708"/>
              <a:gd name="connsiteY13" fmla="*/ 64352 h 2066818"/>
              <a:gd name="connsiteX0" fmla="*/ 123140 w 684503"/>
              <a:gd name="connsiteY0" fmla="*/ 64352 h 2066818"/>
              <a:gd name="connsiteX1" fmla="*/ 195568 w 684503"/>
              <a:gd name="connsiteY1" fmla="*/ 399331 h 2066818"/>
              <a:gd name="connsiteX2" fmla="*/ 32605 w 684503"/>
              <a:gd name="connsiteY2" fmla="*/ 969698 h 2066818"/>
              <a:gd name="connsiteX3" fmla="*/ 5445 w 684503"/>
              <a:gd name="connsiteY3" fmla="*/ 1377104 h 2066818"/>
              <a:gd name="connsiteX4" fmla="*/ 105033 w 684503"/>
              <a:gd name="connsiteY4" fmla="*/ 1847885 h 2066818"/>
              <a:gd name="connsiteX5" fmla="*/ 132193 w 684503"/>
              <a:gd name="connsiteY5" fmla="*/ 2065168 h 2066818"/>
              <a:gd name="connsiteX6" fmla="*/ 204621 w 684503"/>
              <a:gd name="connsiteY6" fmla="*/ 1938420 h 2066818"/>
              <a:gd name="connsiteX7" fmla="*/ 467172 w 684503"/>
              <a:gd name="connsiteY7" fmla="*/ 1766404 h 2066818"/>
              <a:gd name="connsiteX8" fmla="*/ 684456 w 684503"/>
              <a:gd name="connsiteY8" fmla="*/ 1766404 h 2066818"/>
              <a:gd name="connsiteX9" fmla="*/ 449065 w 684503"/>
              <a:gd name="connsiteY9" fmla="*/ 1494800 h 2066818"/>
              <a:gd name="connsiteX10" fmla="*/ 349477 w 684503"/>
              <a:gd name="connsiteY10" fmla="*/ 1141715 h 2066818"/>
              <a:gd name="connsiteX11" fmla="*/ 403798 w 684503"/>
              <a:gd name="connsiteY11" fmla="*/ 435544 h 2066818"/>
              <a:gd name="connsiteX12" fmla="*/ 295156 w 684503"/>
              <a:gd name="connsiteY12" fmla="*/ 37192 h 2066818"/>
              <a:gd name="connsiteX13" fmla="*/ 123140 w 684503"/>
              <a:gd name="connsiteY13" fmla="*/ 64352 h 2066818"/>
              <a:gd name="connsiteX0" fmla="*/ 105756 w 667119"/>
              <a:gd name="connsiteY0" fmla="*/ 64352 h 2066818"/>
              <a:gd name="connsiteX1" fmla="*/ 178184 w 667119"/>
              <a:gd name="connsiteY1" fmla="*/ 399331 h 2066818"/>
              <a:gd name="connsiteX2" fmla="*/ 15221 w 667119"/>
              <a:gd name="connsiteY2" fmla="*/ 969698 h 2066818"/>
              <a:gd name="connsiteX3" fmla="*/ 15221 w 667119"/>
              <a:gd name="connsiteY3" fmla="*/ 1395211 h 2066818"/>
              <a:gd name="connsiteX4" fmla="*/ 87649 w 667119"/>
              <a:gd name="connsiteY4" fmla="*/ 1847885 h 2066818"/>
              <a:gd name="connsiteX5" fmla="*/ 114809 w 667119"/>
              <a:gd name="connsiteY5" fmla="*/ 2065168 h 2066818"/>
              <a:gd name="connsiteX6" fmla="*/ 187237 w 667119"/>
              <a:gd name="connsiteY6" fmla="*/ 1938420 h 2066818"/>
              <a:gd name="connsiteX7" fmla="*/ 449788 w 667119"/>
              <a:gd name="connsiteY7" fmla="*/ 1766404 h 2066818"/>
              <a:gd name="connsiteX8" fmla="*/ 667072 w 667119"/>
              <a:gd name="connsiteY8" fmla="*/ 1766404 h 2066818"/>
              <a:gd name="connsiteX9" fmla="*/ 431681 w 667119"/>
              <a:gd name="connsiteY9" fmla="*/ 1494800 h 2066818"/>
              <a:gd name="connsiteX10" fmla="*/ 332093 w 667119"/>
              <a:gd name="connsiteY10" fmla="*/ 1141715 h 2066818"/>
              <a:gd name="connsiteX11" fmla="*/ 386414 w 667119"/>
              <a:gd name="connsiteY11" fmla="*/ 435544 h 2066818"/>
              <a:gd name="connsiteX12" fmla="*/ 277772 w 667119"/>
              <a:gd name="connsiteY12" fmla="*/ 37192 h 2066818"/>
              <a:gd name="connsiteX13" fmla="*/ 105756 w 667119"/>
              <a:gd name="connsiteY13" fmla="*/ 64352 h 2066818"/>
              <a:gd name="connsiteX0" fmla="*/ 93298 w 654661"/>
              <a:gd name="connsiteY0" fmla="*/ 64352 h 2066818"/>
              <a:gd name="connsiteX1" fmla="*/ 165726 w 654661"/>
              <a:gd name="connsiteY1" fmla="*/ 399331 h 2066818"/>
              <a:gd name="connsiteX2" fmla="*/ 29923 w 654661"/>
              <a:gd name="connsiteY2" fmla="*/ 969698 h 2066818"/>
              <a:gd name="connsiteX3" fmla="*/ 2763 w 654661"/>
              <a:gd name="connsiteY3" fmla="*/ 1395211 h 2066818"/>
              <a:gd name="connsiteX4" fmla="*/ 75191 w 654661"/>
              <a:gd name="connsiteY4" fmla="*/ 1847885 h 2066818"/>
              <a:gd name="connsiteX5" fmla="*/ 102351 w 654661"/>
              <a:gd name="connsiteY5" fmla="*/ 2065168 h 2066818"/>
              <a:gd name="connsiteX6" fmla="*/ 174779 w 654661"/>
              <a:gd name="connsiteY6" fmla="*/ 1938420 h 2066818"/>
              <a:gd name="connsiteX7" fmla="*/ 437330 w 654661"/>
              <a:gd name="connsiteY7" fmla="*/ 1766404 h 2066818"/>
              <a:gd name="connsiteX8" fmla="*/ 654614 w 654661"/>
              <a:gd name="connsiteY8" fmla="*/ 1766404 h 2066818"/>
              <a:gd name="connsiteX9" fmla="*/ 419223 w 654661"/>
              <a:gd name="connsiteY9" fmla="*/ 1494800 h 2066818"/>
              <a:gd name="connsiteX10" fmla="*/ 319635 w 654661"/>
              <a:gd name="connsiteY10" fmla="*/ 1141715 h 2066818"/>
              <a:gd name="connsiteX11" fmla="*/ 373956 w 654661"/>
              <a:gd name="connsiteY11" fmla="*/ 435544 h 2066818"/>
              <a:gd name="connsiteX12" fmla="*/ 265314 w 654661"/>
              <a:gd name="connsiteY12" fmla="*/ 37192 h 2066818"/>
              <a:gd name="connsiteX13" fmla="*/ 93298 w 654661"/>
              <a:gd name="connsiteY13" fmla="*/ 64352 h 2066818"/>
              <a:gd name="connsiteX0" fmla="*/ 90935 w 652298"/>
              <a:gd name="connsiteY0" fmla="*/ 64352 h 2067115"/>
              <a:gd name="connsiteX1" fmla="*/ 163363 w 652298"/>
              <a:gd name="connsiteY1" fmla="*/ 399331 h 2067115"/>
              <a:gd name="connsiteX2" fmla="*/ 27560 w 652298"/>
              <a:gd name="connsiteY2" fmla="*/ 969698 h 2067115"/>
              <a:gd name="connsiteX3" fmla="*/ 400 w 652298"/>
              <a:gd name="connsiteY3" fmla="*/ 1395211 h 2067115"/>
              <a:gd name="connsiteX4" fmla="*/ 36614 w 652298"/>
              <a:gd name="connsiteY4" fmla="*/ 1838831 h 2067115"/>
              <a:gd name="connsiteX5" fmla="*/ 99988 w 652298"/>
              <a:gd name="connsiteY5" fmla="*/ 2065168 h 2067115"/>
              <a:gd name="connsiteX6" fmla="*/ 172416 w 652298"/>
              <a:gd name="connsiteY6" fmla="*/ 1938420 h 2067115"/>
              <a:gd name="connsiteX7" fmla="*/ 434967 w 652298"/>
              <a:gd name="connsiteY7" fmla="*/ 1766404 h 2067115"/>
              <a:gd name="connsiteX8" fmla="*/ 652251 w 652298"/>
              <a:gd name="connsiteY8" fmla="*/ 1766404 h 2067115"/>
              <a:gd name="connsiteX9" fmla="*/ 416860 w 652298"/>
              <a:gd name="connsiteY9" fmla="*/ 1494800 h 2067115"/>
              <a:gd name="connsiteX10" fmla="*/ 317272 w 652298"/>
              <a:gd name="connsiteY10" fmla="*/ 1141715 h 2067115"/>
              <a:gd name="connsiteX11" fmla="*/ 371593 w 652298"/>
              <a:gd name="connsiteY11" fmla="*/ 435544 h 2067115"/>
              <a:gd name="connsiteX12" fmla="*/ 262951 w 652298"/>
              <a:gd name="connsiteY12" fmla="*/ 37192 h 2067115"/>
              <a:gd name="connsiteX13" fmla="*/ 90935 w 652298"/>
              <a:gd name="connsiteY13" fmla="*/ 64352 h 2067115"/>
              <a:gd name="connsiteX0" fmla="*/ 90935 w 652297"/>
              <a:gd name="connsiteY0" fmla="*/ 64352 h 2067115"/>
              <a:gd name="connsiteX1" fmla="*/ 163363 w 652297"/>
              <a:gd name="connsiteY1" fmla="*/ 399331 h 2067115"/>
              <a:gd name="connsiteX2" fmla="*/ 27560 w 652297"/>
              <a:gd name="connsiteY2" fmla="*/ 969698 h 2067115"/>
              <a:gd name="connsiteX3" fmla="*/ 400 w 652297"/>
              <a:gd name="connsiteY3" fmla="*/ 1395211 h 2067115"/>
              <a:gd name="connsiteX4" fmla="*/ 36614 w 652297"/>
              <a:gd name="connsiteY4" fmla="*/ 1838831 h 2067115"/>
              <a:gd name="connsiteX5" fmla="*/ 99988 w 652297"/>
              <a:gd name="connsiteY5" fmla="*/ 2065168 h 2067115"/>
              <a:gd name="connsiteX6" fmla="*/ 199577 w 652297"/>
              <a:gd name="connsiteY6" fmla="*/ 1938420 h 2067115"/>
              <a:gd name="connsiteX7" fmla="*/ 434967 w 652297"/>
              <a:gd name="connsiteY7" fmla="*/ 1766404 h 2067115"/>
              <a:gd name="connsiteX8" fmla="*/ 652251 w 652297"/>
              <a:gd name="connsiteY8" fmla="*/ 1766404 h 2067115"/>
              <a:gd name="connsiteX9" fmla="*/ 416860 w 652297"/>
              <a:gd name="connsiteY9" fmla="*/ 1494800 h 2067115"/>
              <a:gd name="connsiteX10" fmla="*/ 317272 w 652297"/>
              <a:gd name="connsiteY10" fmla="*/ 1141715 h 2067115"/>
              <a:gd name="connsiteX11" fmla="*/ 371593 w 652297"/>
              <a:gd name="connsiteY11" fmla="*/ 435544 h 2067115"/>
              <a:gd name="connsiteX12" fmla="*/ 262951 w 652297"/>
              <a:gd name="connsiteY12" fmla="*/ 37192 h 2067115"/>
              <a:gd name="connsiteX13" fmla="*/ 90935 w 652297"/>
              <a:gd name="connsiteY13" fmla="*/ 64352 h 2067115"/>
              <a:gd name="connsiteX0" fmla="*/ 90935 w 643246"/>
              <a:gd name="connsiteY0" fmla="*/ 64352 h 2067115"/>
              <a:gd name="connsiteX1" fmla="*/ 163363 w 643246"/>
              <a:gd name="connsiteY1" fmla="*/ 399331 h 2067115"/>
              <a:gd name="connsiteX2" fmla="*/ 27560 w 643246"/>
              <a:gd name="connsiteY2" fmla="*/ 969698 h 2067115"/>
              <a:gd name="connsiteX3" fmla="*/ 400 w 643246"/>
              <a:gd name="connsiteY3" fmla="*/ 1395211 h 2067115"/>
              <a:gd name="connsiteX4" fmla="*/ 36614 w 643246"/>
              <a:gd name="connsiteY4" fmla="*/ 1838831 h 2067115"/>
              <a:gd name="connsiteX5" fmla="*/ 99988 w 643246"/>
              <a:gd name="connsiteY5" fmla="*/ 2065168 h 2067115"/>
              <a:gd name="connsiteX6" fmla="*/ 199577 w 643246"/>
              <a:gd name="connsiteY6" fmla="*/ 1938420 h 2067115"/>
              <a:gd name="connsiteX7" fmla="*/ 434967 w 643246"/>
              <a:gd name="connsiteY7" fmla="*/ 1766404 h 2067115"/>
              <a:gd name="connsiteX8" fmla="*/ 643198 w 643246"/>
              <a:gd name="connsiteY8" fmla="*/ 1739244 h 2067115"/>
              <a:gd name="connsiteX9" fmla="*/ 416860 w 643246"/>
              <a:gd name="connsiteY9" fmla="*/ 1494800 h 2067115"/>
              <a:gd name="connsiteX10" fmla="*/ 317272 w 643246"/>
              <a:gd name="connsiteY10" fmla="*/ 1141715 h 2067115"/>
              <a:gd name="connsiteX11" fmla="*/ 371593 w 643246"/>
              <a:gd name="connsiteY11" fmla="*/ 435544 h 2067115"/>
              <a:gd name="connsiteX12" fmla="*/ 262951 w 643246"/>
              <a:gd name="connsiteY12" fmla="*/ 37192 h 2067115"/>
              <a:gd name="connsiteX13" fmla="*/ 90935 w 643246"/>
              <a:gd name="connsiteY13" fmla="*/ 64352 h 2067115"/>
              <a:gd name="connsiteX0" fmla="*/ 90935 w 643386"/>
              <a:gd name="connsiteY0" fmla="*/ 64352 h 2067115"/>
              <a:gd name="connsiteX1" fmla="*/ 163363 w 643386"/>
              <a:gd name="connsiteY1" fmla="*/ 399331 h 2067115"/>
              <a:gd name="connsiteX2" fmla="*/ 27560 w 643386"/>
              <a:gd name="connsiteY2" fmla="*/ 969698 h 2067115"/>
              <a:gd name="connsiteX3" fmla="*/ 400 w 643386"/>
              <a:gd name="connsiteY3" fmla="*/ 1395211 h 2067115"/>
              <a:gd name="connsiteX4" fmla="*/ 36614 w 643386"/>
              <a:gd name="connsiteY4" fmla="*/ 1838831 h 2067115"/>
              <a:gd name="connsiteX5" fmla="*/ 99988 w 643386"/>
              <a:gd name="connsiteY5" fmla="*/ 2065168 h 2067115"/>
              <a:gd name="connsiteX6" fmla="*/ 199577 w 643386"/>
              <a:gd name="connsiteY6" fmla="*/ 1938420 h 2067115"/>
              <a:gd name="connsiteX7" fmla="*/ 434967 w 643386"/>
              <a:gd name="connsiteY7" fmla="*/ 1766404 h 2067115"/>
              <a:gd name="connsiteX8" fmla="*/ 643198 w 643386"/>
              <a:gd name="connsiteY8" fmla="*/ 1739244 h 2067115"/>
              <a:gd name="connsiteX9" fmla="*/ 398753 w 643386"/>
              <a:gd name="connsiteY9" fmla="*/ 1494800 h 2067115"/>
              <a:gd name="connsiteX10" fmla="*/ 317272 w 643386"/>
              <a:gd name="connsiteY10" fmla="*/ 1141715 h 2067115"/>
              <a:gd name="connsiteX11" fmla="*/ 371593 w 643386"/>
              <a:gd name="connsiteY11" fmla="*/ 435544 h 2067115"/>
              <a:gd name="connsiteX12" fmla="*/ 262951 w 643386"/>
              <a:gd name="connsiteY12" fmla="*/ 37192 h 2067115"/>
              <a:gd name="connsiteX13" fmla="*/ 90935 w 643386"/>
              <a:gd name="connsiteY13" fmla="*/ 64352 h 2067115"/>
              <a:gd name="connsiteX0" fmla="*/ 90935 w 643386"/>
              <a:gd name="connsiteY0" fmla="*/ 64352 h 2067115"/>
              <a:gd name="connsiteX1" fmla="*/ 163363 w 643386"/>
              <a:gd name="connsiteY1" fmla="*/ 399331 h 2067115"/>
              <a:gd name="connsiteX2" fmla="*/ 27560 w 643386"/>
              <a:gd name="connsiteY2" fmla="*/ 969698 h 2067115"/>
              <a:gd name="connsiteX3" fmla="*/ 400 w 643386"/>
              <a:gd name="connsiteY3" fmla="*/ 1395211 h 2067115"/>
              <a:gd name="connsiteX4" fmla="*/ 36614 w 643386"/>
              <a:gd name="connsiteY4" fmla="*/ 1838831 h 2067115"/>
              <a:gd name="connsiteX5" fmla="*/ 99988 w 643386"/>
              <a:gd name="connsiteY5" fmla="*/ 2065168 h 2067115"/>
              <a:gd name="connsiteX6" fmla="*/ 199577 w 643386"/>
              <a:gd name="connsiteY6" fmla="*/ 1938420 h 2067115"/>
              <a:gd name="connsiteX7" fmla="*/ 434967 w 643386"/>
              <a:gd name="connsiteY7" fmla="*/ 1766404 h 2067115"/>
              <a:gd name="connsiteX8" fmla="*/ 643198 w 643386"/>
              <a:gd name="connsiteY8" fmla="*/ 1739244 h 2067115"/>
              <a:gd name="connsiteX9" fmla="*/ 398753 w 643386"/>
              <a:gd name="connsiteY9" fmla="*/ 1494800 h 2067115"/>
              <a:gd name="connsiteX10" fmla="*/ 290111 w 643386"/>
              <a:gd name="connsiteY10" fmla="*/ 1132662 h 2067115"/>
              <a:gd name="connsiteX11" fmla="*/ 371593 w 643386"/>
              <a:gd name="connsiteY11" fmla="*/ 435544 h 2067115"/>
              <a:gd name="connsiteX12" fmla="*/ 262951 w 643386"/>
              <a:gd name="connsiteY12" fmla="*/ 37192 h 2067115"/>
              <a:gd name="connsiteX13" fmla="*/ 90935 w 643386"/>
              <a:gd name="connsiteY13" fmla="*/ 64352 h 2067115"/>
              <a:gd name="connsiteX0" fmla="*/ 90935 w 643386"/>
              <a:gd name="connsiteY0" fmla="*/ 99642 h 2102405"/>
              <a:gd name="connsiteX1" fmla="*/ 163363 w 643386"/>
              <a:gd name="connsiteY1" fmla="*/ 434621 h 2102405"/>
              <a:gd name="connsiteX2" fmla="*/ 27560 w 643386"/>
              <a:gd name="connsiteY2" fmla="*/ 1004988 h 2102405"/>
              <a:gd name="connsiteX3" fmla="*/ 400 w 643386"/>
              <a:gd name="connsiteY3" fmla="*/ 1430501 h 2102405"/>
              <a:gd name="connsiteX4" fmla="*/ 36614 w 643386"/>
              <a:gd name="connsiteY4" fmla="*/ 1874121 h 2102405"/>
              <a:gd name="connsiteX5" fmla="*/ 99988 w 643386"/>
              <a:gd name="connsiteY5" fmla="*/ 2100458 h 2102405"/>
              <a:gd name="connsiteX6" fmla="*/ 199577 w 643386"/>
              <a:gd name="connsiteY6" fmla="*/ 1973710 h 2102405"/>
              <a:gd name="connsiteX7" fmla="*/ 434967 w 643386"/>
              <a:gd name="connsiteY7" fmla="*/ 1801694 h 2102405"/>
              <a:gd name="connsiteX8" fmla="*/ 643198 w 643386"/>
              <a:gd name="connsiteY8" fmla="*/ 1774534 h 2102405"/>
              <a:gd name="connsiteX9" fmla="*/ 398753 w 643386"/>
              <a:gd name="connsiteY9" fmla="*/ 1530090 h 2102405"/>
              <a:gd name="connsiteX10" fmla="*/ 290111 w 643386"/>
              <a:gd name="connsiteY10" fmla="*/ 1167952 h 2102405"/>
              <a:gd name="connsiteX11" fmla="*/ 371593 w 643386"/>
              <a:gd name="connsiteY11" fmla="*/ 470834 h 2102405"/>
              <a:gd name="connsiteX12" fmla="*/ 281057 w 643386"/>
              <a:gd name="connsiteY12" fmla="*/ 27214 h 2102405"/>
              <a:gd name="connsiteX13" fmla="*/ 90935 w 643386"/>
              <a:gd name="connsiteY13" fmla="*/ 99642 h 2102405"/>
              <a:gd name="connsiteX0" fmla="*/ 136203 w 643386"/>
              <a:gd name="connsiteY0" fmla="*/ 84184 h 2105054"/>
              <a:gd name="connsiteX1" fmla="*/ 163363 w 643386"/>
              <a:gd name="connsiteY1" fmla="*/ 437270 h 2105054"/>
              <a:gd name="connsiteX2" fmla="*/ 27560 w 643386"/>
              <a:gd name="connsiteY2" fmla="*/ 1007637 h 2105054"/>
              <a:gd name="connsiteX3" fmla="*/ 400 w 643386"/>
              <a:gd name="connsiteY3" fmla="*/ 1433150 h 2105054"/>
              <a:gd name="connsiteX4" fmla="*/ 36614 w 643386"/>
              <a:gd name="connsiteY4" fmla="*/ 1876770 h 2105054"/>
              <a:gd name="connsiteX5" fmla="*/ 99988 w 643386"/>
              <a:gd name="connsiteY5" fmla="*/ 2103107 h 2105054"/>
              <a:gd name="connsiteX6" fmla="*/ 199577 w 643386"/>
              <a:gd name="connsiteY6" fmla="*/ 1976359 h 2105054"/>
              <a:gd name="connsiteX7" fmla="*/ 434967 w 643386"/>
              <a:gd name="connsiteY7" fmla="*/ 1804343 h 2105054"/>
              <a:gd name="connsiteX8" fmla="*/ 643198 w 643386"/>
              <a:gd name="connsiteY8" fmla="*/ 1777183 h 2105054"/>
              <a:gd name="connsiteX9" fmla="*/ 398753 w 643386"/>
              <a:gd name="connsiteY9" fmla="*/ 1532739 h 2105054"/>
              <a:gd name="connsiteX10" fmla="*/ 290111 w 643386"/>
              <a:gd name="connsiteY10" fmla="*/ 1170601 h 2105054"/>
              <a:gd name="connsiteX11" fmla="*/ 371593 w 643386"/>
              <a:gd name="connsiteY11" fmla="*/ 473483 h 2105054"/>
              <a:gd name="connsiteX12" fmla="*/ 281057 w 643386"/>
              <a:gd name="connsiteY12" fmla="*/ 29863 h 2105054"/>
              <a:gd name="connsiteX13" fmla="*/ 136203 w 643386"/>
              <a:gd name="connsiteY13" fmla="*/ 84184 h 2105054"/>
              <a:gd name="connsiteX0" fmla="*/ 109042 w 643386"/>
              <a:gd name="connsiteY0" fmla="*/ 45743 h 2139041"/>
              <a:gd name="connsiteX1" fmla="*/ 163363 w 643386"/>
              <a:gd name="connsiteY1" fmla="*/ 471257 h 2139041"/>
              <a:gd name="connsiteX2" fmla="*/ 27560 w 643386"/>
              <a:gd name="connsiteY2" fmla="*/ 1041624 h 2139041"/>
              <a:gd name="connsiteX3" fmla="*/ 400 w 643386"/>
              <a:gd name="connsiteY3" fmla="*/ 1467137 h 2139041"/>
              <a:gd name="connsiteX4" fmla="*/ 36614 w 643386"/>
              <a:gd name="connsiteY4" fmla="*/ 1910757 h 2139041"/>
              <a:gd name="connsiteX5" fmla="*/ 99988 w 643386"/>
              <a:gd name="connsiteY5" fmla="*/ 2137094 h 2139041"/>
              <a:gd name="connsiteX6" fmla="*/ 199577 w 643386"/>
              <a:gd name="connsiteY6" fmla="*/ 2010346 h 2139041"/>
              <a:gd name="connsiteX7" fmla="*/ 434967 w 643386"/>
              <a:gd name="connsiteY7" fmla="*/ 1838330 h 2139041"/>
              <a:gd name="connsiteX8" fmla="*/ 643198 w 643386"/>
              <a:gd name="connsiteY8" fmla="*/ 1811170 h 2139041"/>
              <a:gd name="connsiteX9" fmla="*/ 398753 w 643386"/>
              <a:gd name="connsiteY9" fmla="*/ 1566726 h 2139041"/>
              <a:gd name="connsiteX10" fmla="*/ 290111 w 643386"/>
              <a:gd name="connsiteY10" fmla="*/ 1204588 h 2139041"/>
              <a:gd name="connsiteX11" fmla="*/ 371593 w 643386"/>
              <a:gd name="connsiteY11" fmla="*/ 507470 h 2139041"/>
              <a:gd name="connsiteX12" fmla="*/ 281057 w 643386"/>
              <a:gd name="connsiteY12" fmla="*/ 63850 h 2139041"/>
              <a:gd name="connsiteX13" fmla="*/ 109042 w 643386"/>
              <a:gd name="connsiteY13" fmla="*/ 45743 h 2139041"/>
              <a:gd name="connsiteX0" fmla="*/ 109042 w 643386"/>
              <a:gd name="connsiteY0" fmla="*/ 72604 h 2165902"/>
              <a:gd name="connsiteX1" fmla="*/ 163363 w 643386"/>
              <a:gd name="connsiteY1" fmla="*/ 498118 h 2165902"/>
              <a:gd name="connsiteX2" fmla="*/ 27560 w 643386"/>
              <a:gd name="connsiteY2" fmla="*/ 1068485 h 2165902"/>
              <a:gd name="connsiteX3" fmla="*/ 400 w 643386"/>
              <a:gd name="connsiteY3" fmla="*/ 1493998 h 2165902"/>
              <a:gd name="connsiteX4" fmla="*/ 36614 w 643386"/>
              <a:gd name="connsiteY4" fmla="*/ 1937618 h 2165902"/>
              <a:gd name="connsiteX5" fmla="*/ 99988 w 643386"/>
              <a:gd name="connsiteY5" fmla="*/ 2163955 h 2165902"/>
              <a:gd name="connsiteX6" fmla="*/ 199577 w 643386"/>
              <a:gd name="connsiteY6" fmla="*/ 2037207 h 2165902"/>
              <a:gd name="connsiteX7" fmla="*/ 434967 w 643386"/>
              <a:gd name="connsiteY7" fmla="*/ 1865191 h 2165902"/>
              <a:gd name="connsiteX8" fmla="*/ 643198 w 643386"/>
              <a:gd name="connsiteY8" fmla="*/ 1838031 h 2165902"/>
              <a:gd name="connsiteX9" fmla="*/ 398753 w 643386"/>
              <a:gd name="connsiteY9" fmla="*/ 1593587 h 2165902"/>
              <a:gd name="connsiteX10" fmla="*/ 290111 w 643386"/>
              <a:gd name="connsiteY10" fmla="*/ 1231449 h 2165902"/>
              <a:gd name="connsiteX11" fmla="*/ 371593 w 643386"/>
              <a:gd name="connsiteY11" fmla="*/ 534331 h 2165902"/>
              <a:gd name="connsiteX12" fmla="*/ 272003 w 643386"/>
              <a:gd name="connsiteY12" fmla="*/ 45444 h 2165902"/>
              <a:gd name="connsiteX13" fmla="*/ 109042 w 643386"/>
              <a:gd name="connsiteY13" fmla="*/ 72604 h 2165902"/>
              <a:gd name="connsiteX0" fmla="*/ 111403 w 645747"/>
              <a:gd name="connsiteY0" fmla="*/ 72604 h 2165902"/>
              <a:gd name="connsiteX1" fmla="*/ 165724 w 645747"/>
              <a:gd name="connsiteY1" fmla="*/ 498118 h 2165902"/>
              <a:gd name="connsiteX2" fmla="*/ 20867 w 645747"/>
              <a:gd name="connsiteY2" fmla="*/ 1041325 h 2165902"/>
              <a:gd name="connsiteX3" fmla="*/ 2761 w 645747"/>
              <a:gd name="connsiteY3" fmla="*/ 1493998 h 2165902"/>
              <a:gd name="connsiteX4" fmla="*/ 38975 w 645747"/>
              <a:gd name="connsiteY4" fmla="*/ 1937618 h 2165902"/>
              <a:gd name="connsiteX5" fmla="*/ 102349 w 645747"/>
              <a:gd name="connsiteY5" fmla="*/ 2163955 h 2165902"/>
              <a:gd name="connsiteX6" fmla="*/ 201938 w 645747"/>
              <a:gd name="connsiteY6" fmla="*/ 2037207 h 2165902"/>
              <a:gd name="connsiteX7" fmla="*/ 437328 w 645747"/>
              <a:gd name="connsiteY7" fmla="*/ 1865191 h 2165902"/>
              <a:gd name="connsiteX8" fmla="*/ 645559 w 645747"/>
              <a:gd name="connsiteY8" fmla="*/ 1838031 h 2165902"/>
              <a:gd name="connsiteX9" fmla="*/ 401114 w 645747"/>
              <a:gd name="connsiteY9" fmla="*/ 1593587 h 2165902"/>
              <a:gd name="connsiteX10" fmla="*/ 292472 w 645747"/>
              <a:gd name="connsiteY10" fmla="*/ 1231449 h 2165902"/>
              <a:gd name="connsiteX11" fmla="*/ 373954 w 645747"/>
              <a:gd name="connsiteY11" fmla="*/ 534331 h 2165902"/>
              <a:gd name="connsiteX12" fmla="*/ 274364 w 645747"/>
              <a:gd name="connsiteY12" fmla="*/ 45444 h 2165902"/>
              <a:gd name="connsiteX13" fmla="*/ 111403 w 645747"/>
              <a:gd name="connsiteY13" fmla="*/ 72604 h 2165902"/>
              <a:gd name="connsiteX0" fmla="*/ 110655 w 644999"/>
              <a:gd name="connsiteY0" fmla="*/ 73057 h 2166355"/>
              <a:gd name="connsiteX1" fmla="*/ 146870 w 644999"/>
              <a:gd name="connsiteY1" fmla="*/ 507625 h 2166355"/>
              <a:gd name="connsiteX2" fmla="*/ 20119 w 644999"/>
              <a:gd name="connsiteY2" fmla="*/ 1041778 h 2166355"/>
              <a:gd name="connsiteX3" fmla="*/ 2013 w 644999"/>
              <a:gd name="connsiteY3" fmla="*/ 1494451 h 2166355"/>
              <a:gd name="connsiteX4" fmla="*/ 38227 w 644999"/>
              <a:gd name="connsiteY4" fmla="*/ 1938071 h 2166355"/>
              <a:gd name="connsiteX5" fmla="*/ 101601 w 644999"/>
              <a:gd name="connsiteY5" fmla="*/ 2164408 h 2166355"/>
              <a:gd name="connsiteX6" fmla="*/ 201190 w 644999"/>
              <a:gd name="connsiteY6" fmla="*/ 2037660 h 2166355"/>
              <a:gd name="connsiteX7" fmla="*/ 436580 w 644999"/>
              <a:gd name="connsiteY7" fmla="*/ 1865644 h 2166355"/>
              <a:gd name="connsiteX8" fmla="*/ 644811 w 644999"/>
              <a:gd name="connsiteY8" fmla="*/ 1838484 h 2166355"/>
              <a:gd name="connsiteX9" fmla="*/ 400366 w 644999"/>
              <a:gd name="connsiteY9" fmla="*/ 1594040 h 2166355"/>
              <a:gd name="connsiteX10" fmla="*/ 291724 w 644999"/>
              <a:gd name="connsiteY10" fmla="*/ 1231902 h 2166355"/>
              <a:gd name="connsiteX11" fmla="*/ 373206 w 644999"/>
              <a:gd name="connsiteY11" fmla="*/ 534784 h 2166355"/>
              <a:gd name="connsiteX12" fmla="*/ 273616 w 644999"/>
              <a:gd name="connsiteY12" fmla="*/ 45897 h 2166355"/>
              <a:gd name="connsiteX13" fmla="*/ 110655 w 644999"/>
              <a:gd name="connsiteY13" fmla="*/ 73057 h 2166355"/>
              <a:gd name="connsiteX0" fmla="*/ 111995 w 646339"/>
              <a:gd name="connsiteY0" fmla="*/ 73057 h 2166355"/>
              <a:gd name="connsiteX1" fmla="*/ 148210 w 646339"/>
              <a:gd name="connsiteY1" fmla="*/ 507625 h 2166355"/>
              <a:gd name="connsiteX2" fmla="*/ 21459 w 646339"/>
              <a:gd name="connsiteY2" fmla="*/ 1041778 h 2166355"/>
              <a:gd name="connsiteX3" fmla="*/ 3353 w 646339"/>
              <a:gd name="connsiteY3" fmla="*/ 1494451 h 2166355"/>
              <a:gd name="connsiteX4" fmla="*/ 57674 w 646339"/>
              <a:gd name="connsiteY4" fmla="*/ 1938071 h 2166355"/>
              <a:gd name="connsiteX5" fmla="*/ 102941 w 646339"/>
              <a:gd name="connsiteY5" fmla="*/ 2164408 h 2166355"/>
              <a:gd name="connsiteX6" fmla="*/ 202530 w 646339"/>
              <a:gd name="connsiteY6" fmla="*/ 2037660 h 2166355"/>
              <a:gd name="connsiteX7" fmla="*/ 437920 w 646339"/>
              <a:gd name="connsiteY7" fmla="*/ 1865644 h 2166355"/>
              <a:gd name="connsiteX8" fmla="*/ 646151 w 646339"/>
              <a:gd name="connsiteY8" fmla="*/ 1838484 h 2166355"/>
              <a:gd name="connsiteX9" fmla="*/ 401706 w 646339"/>
              <a:gd name="connsiteY9" fmla="*/ 1594040 h 2166355"/>
              <a:gd name="connsiteX10" fmla="*/ 293064 w 646339"/>
              <a:gd name="connsiteY10" fmla="*/ 1231902 h 2166355"/>
              <a:gd name="connsiteX11" fmla="*/ 374546 w 646339"/>
              <a:gd name="connsiteY11" fmla="*/ 534784 h 2166355"/>
              <a:gd name="connsiteX12" fmla="*/ 274956 w 646339"/>
              <a:gd name="connsiteY12" fmla="*/ 45897 h 2166355"/>
              <a:gd name="connsiteX13" fmla="*/ 111995 w 646339"/>
              <a:gd name="connsiteY13" fmla="*/ 73057 h 2166355"/>
              <a:gd name="connsiteX0" fmla="*/ 111995 w 646339"/>
              <a:gd name="connsiteY0" fmla="*/ 73057 h 2157448"/>
              <a:gd name="connsiteX1" fmla="*/ 148210 w 646339"/>
              <a:gd name="connsiteY1" fmla="*/ 507625 h 2157448"/>
              <a:gd name="connsiteX2" fmla="*/ 21459 w 646339"/>
              <a:gd name="connsiteY2" fmla="*/ 1041778 h 2157448"/>
              <a:gd name="connsiteX3" fmla="*/ 3353 w 646339"/>
              <a:gd name="connsiteY3" fmla="*/ 1494451 h 2157448"/>
              <a:gd name="connsiteX4" fmla="*/ 57674 w 646339"/>
              <a:gd name="connsiteY4" fmla="*/ 1938071 h 2157448"/>
              <a:gd name="connsiteX5" fmla="*/ 130102 w 646339"/>
              <a:gd name="connsiteY5" fmla="*/ 2155354 h 2157448"/>
              <a:gd name="connsiteX6" fmla="*/ 202530 w 646339"/>
              <a:gd name="connsiteY6" fmla="*/ 2037660 h 2157448"/>
              <a:gd name="connsiteX7" fmla="*/ 437920 w 646339"/>
              <a:gd name="connsiteY7" fmla="*/ 1865644 h 2157448"/>
              <a:gd name="connsiteX8" fmla="*/ 646151 w 646339"/>
              <a:gd name="connsiteY8" fmla="*/ 1838484 h 2157448"/>
              <a:gd name="connsiteX9" fmla="*/ 401706 w 646339"/>
              <a:gd name="connsiteY9" fmla="*/ 1594040 h 2157448"/>
              <a:gd name="connsiteX10" fmla="*/ 293064 w 646339"/>
              <a:gd name="connsiteY10" fmla="*/ 1231902 h 2157448"/>
              <a:gd name="connsiteX11" fmla="*/ 374546 w 646339"/>
              <a:gd name="connsiteY11" fmla="*/ 534784 h 2157448"/>
              <a:gd name="connsiteX12" fmla="*/ 274956 w 646339"/>
              <a:gd name="connsiteY12" fmla="*/ 45897 h 2157448"/>
              <a:gd name="connsiteX13" fmla="*/ 111995 w 646339"/>
              <a:gd name="connsiteY13" fmla="*/ 73057 h 2157448"/>
              <a:gd name="connsiteX0" fmla="*/ 116019 w 650363"/>
              <a:gd name="connsiteY0" fmla="*/ 73057 h 2158874"/>
              <a:gd name="connsiteX1" fmla="*/ 152234 w 650363"/>
              <a:gd name="connsiteY1" fmla="*/ 507625 h 2158874"/>
              <a:gd name="connsiteX2" fmla="*/ 25483 w 650363"/>
              <a:gd name="connsiteY2" fmla="*/ 1041778 h 2158874"/>
              <a:gd name="connsiteX3" fmla="*/ 7377 w 650363"/>
              <a:gd name="connsiteY3" fmla="*/ 1494451 h 2158874"/>
              <a:gd name="connsiteX4" fmla="*/ 116019 w 650363"/>
              <a:gd name="connsiteY4" fmla="*/ 1901857 h 2158874"/>
              <a:gd name="connsiteX5" fmla="*/ 134126 w 650363"/>
              <a:gd name="connsiteY5" fmla="*/ 2155354 h 2158874"/>
              <a:gd name="connsiteX6" fmla="*/ 206554 w 650363"/>
              <a:gd name="connsiteY6" fmla="*/ 2037660 h 2158874"/>
              <a:gd name="connsiteX7" fmla="*/ 441944 w 650363"/>
              <a:gd name="connsiteY7" fmla="*/ 1865644 h 2158874"/>
              <a:gd name="connsiteX8" fmla="*/ 650175 w 650363"/>
              <a:gd name="connsiteY8" fmla="*/ 1838484 h 2158874"/>
              <a:gd name="connsiteX9" fmla="*/ 405730 w 650363"/>
              <a:gd name="connsiteY9" fmla="*/ 1594040 h 2158874"/>
              <a:gd name="connsiteX10" fmla="*/ 297088 w 650363"/>
              <a:gd name="connsiteY10" fmla="*/ 1231902 h 2158874"/>
              <a:gd name="connsiteX11" fmla="*/ 378570 w 650363"/>
              <a:gd name="connsiteY11" fmla="*/ 534784 h 2158874"/>
              <a:gd name="connsiteX12" fmla="*/ 278980 w 650363"/>
              <a:gd name="connsiteY12" fmla="*/ 45897 h 2158874"/>
              <a:gd name="connsiteX13" fmla="*/ 116019 w 650363"/>
              <a:gd name="connsiteY13" fmla="*/ 73057 h 2158874"/>
              <a:gd name="connsiteX0" fmla="*/ 116019 w 650352"/>
              <a:gd name="connsiteY0" fmla="*/ 73057 h 2156293"/>
              <a:gd name="connsiteX1" fmla="*/ 152234 w 650352"/>
              <a:gd name="connsiteY1" fmla="*/ 507625 h 2156293"/>
              <a:gd name="connsiteX2" fmla="*/ 25483 w 650352"/>
              <a:gd name="connsiteY2" fmla="*/ 1041778 h 2156293"/>
              <a:gd name="connsiteX3" fmla="*/ 7377 w 650352"/>
              <a:gd name="connsiteY3" fmla="*/ 1494451 h 2156293"/>
              <a:gd name="connsiteX4" fmla="*/ 116019 w 650352"/>
              <a:gd name="connsiteY4" fmla="*/ 1901857 h 2156293"/>
              <a:gd name="connsiteX5" fmla="*/ 134126 w 650352"/>
              <a:gd name="connsiteY5" fmla="*/ 2155354 h 2156293"/>
              <a:gd name="connsiteX6" fmla="*/ 260875 w 650352"/>
              <a:gd name="connsiteY6" fmla="*/ 1983339 h 2156293"/>
              <a:gd name="connsiteX7" fmla="*/ 441944 w 650352"/>
              <a:gd name="connsiteY7" fmla="*/ 1865644 h 2156293"/>
              <a:gd name="connsiteX8" fmla="*/ 650175 w 650352"/>
              <a:gd name="connsiteY8" fmla="*/ 1838484 h 2156293"/>
              <a:gd name="connsiteX9" fmla="*/ 405730 w 650352"/>
              <a:gd name="connsiteY9" fmla="*/ 1594040 h 2156293"/>
              <a:gd name="connsiteX10" fmla="*/ 297088 w 650352"/>
              <a:gd name="connsiteY10" fmla="*/ 1231902 h 2156293"/>
              <a:gd name="connsiteX11" fmla="*/ 378570 w 650352"/>
              <a:gd name="connsiteY11" fmla="*/ 534784 h 2156293"/>
              <a:gd name="connsiteX12" fmla="*/ 278980 w 650352"/>
              <a:gd name="connsiteY12" fmla="*/ 45897 h 2156293"/>
              <a:gd name="connsiteX13" fmla="*/ 116019 w 650352"/>
              <a:gd name="connsiteY13" fmla="*/ 73057 h 2156293"/>
              <a:gd name="connsiteX0" fmla="*/ 116019 w 650352"/>
              <a:gd name="connsiteY0" fmla="*/ 73057 h 2075610"/>
              <a:gd name="connsiteX1" fmla="*/ 152234 w 650352"/>
              <a:gd name="connsiteY1" fmla="*/ 507625 h 2075610"/>
              <a:gd name="connsiteX2" fmla="*/ 25483 w 650352"/>
              <a:gd name="connsiteY2" fmla="*/ 1041778 h 2075610"/>
              <a:gd name="connsiteX3" fmla="*/ 7377 w 650352"/>
              <a:gd name="connsiteY3" fmla="*/ 1494451 h 2075610"/>
              <a:gd name="connsiteX4" fmla="*/ 116019 w 650352"/>
              <a:gd name="connsiteY4" fmla="*/ 1901857 h 2075610"/>
              <a:gd name="connsiteX5" fmla="*/ 188447 w 650352"/>
              <a:gd name="connsiteY5" fmla="*/ 2073873 h 2075610"/>
              <a:gd name="connsiteX6" fmla="*/ 260875 w 650352"/>
              <a:gd name="connsiteY6" fmla="*/ 1983339 h 2075610"/>
              <a:gd name="connsiteX7" fmla="*/ 441944 w 650352"/>
              <a:gd name="connsiteY7" fmla="*/ 1865644 h 2075610"/>
              <a:gd name="connsiteX8" fmla="*/ 650175 w 650352"/>
              <a:gd name="connsiteY8" fmla="*/ 1838484 h 2075610"/>
              <a:gd name="connsiteX9" fmla="*/ 405730 w 650352"/>
              <a:gd name="connsiteY9" fmla="*/ 1594040 h 2075610"/>
              <a:gd name="connsiteX10" fmla="*/ 297088 w 650352"/>
              <a:gd name="connsiteY10" fmla="*/ 1231902 h 2075610"/>
              <a:gd name="connsiteX11" fmla="*/ 378570 w 650352"/>
              <a:gd name="connsiteY11" fmla="*/ 534784 h 2075610"/>
              <a:gd name="connsiteX12" fmla="*/ 278980 w 650352"/>
              <a:gd name="connsiteY12" fmla="*/ 45897 h 2075610"/>
              <a:gd name="connsiteX13" fmla="*/ 116019 w 650352"/>
              <a:gd name="connsiteY13" fmla="*/ 73057 h 2075610"/>
              <a:gd name="connsiteX0" fmla="*/ 116019 w 650840"/>
              <a:gd name="connsiteY0" fmla="*/ 73057 h 2075610"/>
              <a:gd name="connsiteX1" fmla="*/ 152234 w 650840"/>
              <a:gd name="connsiteY1" fmla="*/ 507625 h 2075610"/>
              <a:gd name="connsiteX2" fmla="*/ 25483 w 650840"/>
              <a:gd name="connsiteY2" fmla="*/ 1041778 h 2075610"/>
              <a:gd name="connsiteX3" fmla="*/ 7377 w 650840"/>
              <a:gd name="connsiteY3" fmla="*/ 1494451 h 2075610"/>
              <a:gd name="connsiteX4" fmla="*/ 116019 w 650840"/>
              <a:gd name="connsiteY4" fmla="*/ 1901857 h 2075610"/>
              <a:gd name="connsiteX5" fmla="*/ 188447 w 650840"/>
              <a:gd name="connsiteY5" fmla="*/ 2073873 h 2075610"/>
              <a:gd name="connsiteX6" fmla="*/ 260875 w 650840"/>
              <a:gd name="connsiteY6" fmla="*/ 1983339 h 2075610"/>
              <a:gd name="connsiteX7" fmla="*/ 441944 w 650840"/>
              <a:gd name="connsiteY7" fmla="*/ 1865644 h 2075610"/>
              <a:gd name="connsiteX8" fmla="*/ 650175 w 650840"/>
              <a:gd name="connsiteY8" fmla="*/ 1838484 h 2075610"/>
              <a:gd name="connsiteX9" fmla="*/ 369516 w 650840"/>
              <a:gd name="connsiteY9" fmla="*/ 1594040 h 2075610"/>
              <a:gd name="connsiteX10" fmla="*/ 297088 w 650840"/>
              <a:gd name="connsiteY10" fmla="*/ 1231902 h 2075610"/>
              <a:gd name="connsiteX11" fmla="*/ 378570 w 650840"/>
              <a:gd name="connsiteY11" fmla="*/ 534784 h 2075610"/>
              <a:gd name="connsiteX12" fmla="*/ 278980 w 650840"/>
              <a:gd name="connsiteY12" fmla="*/ 45897 h 2075610"/>
              <a:gd name="connsiteX13" fmla="*/ 116019 w 650840"/>
              <a:gd name="connsiteY13" fmla="*/ 73057 h 2075610"/>
              <a:gd name="connsiteX0" fmla="*/ 116019 w 614775"/>
              <a:gd name="connsiteY0" fmla="*/ 73057 h 2075610"/>
              <a:gd name="connsiteX1" fmla="*/ 152234 w 614775"/>
              <a:gd name="connsiteY1" fmla="*/ 507625 h 2075610"/>
              <a:gd name="connsiteX2" fmla="*/ 25483 w 614775"/>
              <a:gd name="connsiteY2" fmla="*/ 1041778 h 2075610"/>
              <a:gd name="connsiteX3" fmla="*/ 7377 w 614775"/>
              <a:gd name="connsiteY3" fmla="*/ 1494451 h 2075610"/>
              <a:gd name="connsiteX4" fmla="*/ 116019 w 614775"/>
              <a:gd name="connsiteY4" fmla="*/ 1901857 h 2075610"/>
              <a:gd name="connsiteX5" fmla="*/ 188447 w 614775"/>
              <a:gd name="connsiteY5" fmla="*/ 2073873 h 2075610"/>
              <a:gd name="connsiteX6" fmla="*/ 260875 w 614775"/>
              <a:gd name="connsiteY6" fmla="*/ 1983339 h 2075610"/>
              <a:gd name="connsiteX7" fmla="*/ 441944 w 614775"/>
              <a:gd name="connsiteY7" fmla="*/ 1865644 h 2075610"/>
              <a:gd name="connsiteX8" fmla="*/ 613961 w 614775"/>
              <a:gd name="connsiteY8" fmla="*/ 1829430 h 2075610"/>
              <a:gd name="connsiteX9" fmla="*/ 369516 w 614775"/>
              <a:gd name="connsiteY9" fmla="*/ 1594040 h 2075610"/>
              <a:gd name="connsiteX10" fmla="*/ 297088 w 614775"/>
              <a:gd name="connsiteY10" fmla="*/ 1231902 h 2075610"/>
              <a:gd name="connsiteX11" fmla="*/ 378570 w 614775"/>
              <a:gd name="connsiteY11" fmla="*/ 534784 h 2075610"/>
              <a:gd name="connsiteX12" fmla="*/ 278980 w 614775"/>
              <a:gd name="connsiteY12" fmla="*/ 45897 h 2075610"/>
              <a:gd name="connsiteX13" fmla="*/ 116019 w 614775"/>
              <a:gd name="connsiteY13" fmla="*/ 73057 h 2075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14775" h="2075610">
                <a:moveTo>
                  <a:pt x="116019" y="73057"/>
                </a:moveTo>
                <a:cubicBezTo>
                  <a:pt x="94895" y="150012"/>
                  <a:pt x="167323" y="346172"/>
                  <a:pt x="152234" y="507625"/>
                </a:cubicBezTo>
                <a:cubicBezTo>
                  <a:pt x="137145" y="669079"/>
                  <a:pt x="49626" y="877307"/>
                  <a:pt x="25483" y="1041778"/>
                </a:cubicBezTo>
                <a:cubicBezTo>
                  <a:pt x="1340" y="1206249"/>
                  <a:pt x="-7712" y="1351105"/>
                  <a:pt x="7377" y="1494451"/>
                </a:cubicBezTo>
                <a:cubicBezTo>
                  <a:pt x="22466" y="1637797"/>
                  <a:pt x="85841" y="1805287"/>
                  <a:pt x="116019" y="1901857"/>
                </a:cubicBezTo>
                <a:cubicBezTo>
                  <a:pt x="146197" y="1998427"/>
                  <a:pt x="164305" y="2060293"/>
                  <a:pt x="188447" y="2073873"/>
                </a:cubicBezTo>
                <a:cubicBezTo>
                  <a:pt x="212589" y="2087453"/>
                  <a:pt x="218626" y="2018044"/>
                  <a:pt x="260875" y="1983339"/>
                </a:cubicBezTo>
                <a:cubicBezTo>
                  <a:pt x="303125" y="1948634"/>
                  <a:pt x="383096" y="1891296"/>
                  <a:pt x="441944" y="1865644"/>
                </a:cubicBezTo>
                <a:cubicBezTo>
                  <a:pt x="500792" y="1839993"/>
                  <a:pt x="626032" y="1874697"/>
                  <a:pt x="613961" y="1829430"/>
                </a:cubicBezTo>
                <a:cubicBezTo>
                  <a:pt x="601890" y="1784163"/>
                  <a:pt x="422328" y="1693628"/>
                  <a:pt x="369516" y="1594040"/>
                </a:cubicBezTo>
                <a:cubicBezTo>
                  <a:pt x="316704" y="1494452"/>
                  <a:pt x="295579" y="1408445"/>
                  <a:pt x="297088" y="1231902"/>
                </a:cubicBezTo>
                <a:cubicBezTo>
                  <a:pt x="298597" y="1055359"/>
                  <a:pt x="386114" y="675113"/>
                  <a:pt x="378570" y="534784"/>
                </a:cubicBezTo>
                <a:cubicBezTo>
                  <a:pt x="371026" y="394455"/>
                  <a:pt x="322738" y="122851"/>
                  <a:pt x="278980" y="45897"/>
                </a:cubicBezTo>
                <a:cubicBezTo>
                  <a:pt x="235222" y="-31057"/>
                  <a:pt x="137143" y="-3898"/>
                  <a:pt x="116019" y="730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softEdge rad="889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2" name="任意多边形 211"/>
          <p:cNvSpPr/>
          <p:nvPr/>
        </p:nvSpPr>
        <p:spPr>
          <a:xfrm rot="3802927">
            <a:off x="4986872" y="2280268"/>
            <a:ext cx="471564" cy="970677"/>
          </a:xfrm>
          <a:custGeom>
            <a:avLst/>
            <a:gdLst>
              <a:gd name="connsiteX0" fmla="*/ 5434 w 450732"/>
              <a:gd name="connsiteY0" fmla="*/ 30341 h 881831"/>
              <a:gd name="connsiteX1" fmla="*/ 304199 w 450732"/>
              <a:gd name="connsiteY1" fmla="*/ 93715 h 881831"/>
              <a:gd name="connsiteX2" fmla="*/ 449054 w 450732"/>
              <a:gd name="connsiteY2" fmla="*/ 392480 h 881831"/>
              <a:gd name="connsiteX3" fmla="*/ 367573 w 450732"/>
              <a:gd name="connsiteY3" fmla="*/ 700297 h 881831"/>
              <a:gd name="connsiteX4" fmla="*/ 141236 w 450732"/>
              <a:gd name="connsiteY4" fmla="*/ 881367 h 881831"/>
              <a:gd name="connsiteX5" fmla="*/ 132183 w 450732"/>
              <a:gd name="connsiteY5" fmla="*/ 745565 h 881831"/>
              <a:gd name="connsiteX6" fmla="*/ 114076 w 450732"/>
              <a:gd name="connsiteY6" fmla="*/ 537335 h 881831"/>
              <a:gd name="connsiteX7" fmla="*/ 5434 w 450732"/>
              <a:gd name="connsiteY7" fmla="*/ 30341 h 881831"/>
              <a:gd name="connsiteX0" fmla="*/ 10533 w 455831"/>
              <a:gd name="connsiteY0" fmla="*/ 30341 h 881831"/>
              <a:gd name="connsiteX1" fmla="*/ 309298 w 455831"/>
              <a:gd name="connsiteY1" fmla="*/ 93715 h 881831"/>
              <a:gd name="connsiteX2" fmla="*/ 454153 w 455831"/>
              <a:gd name="connsiteY2" fmla="*/ 392480 h 881831"/>
              <a:gd name="connsiteX3" fmla="*/ 372672 w 455831"/>
              <a:gd name="connsiteY3" fmla="*/ 700297 h 881831"/>
              <a:gd name="connsiteX4" fmla="*/ 146335 w 455831"/>
              <a:gd name="connsiteY4" fmla="*/ 881367 h 881831"/>
              <a:gd name="connsiteX5" fmla="*/ 137282 w 455831"/>
              <a:gd name="connsiteY5" fmla="*/ 745565 h 881831"/>
              <a:gd name="connsiteX6" fmla="*/ 75578 w 455831"/>
              <a:gd name="connsiteY6" fmla="*/ 537335 h 881831"/>
              <a:gd name="connsiteX7" fmla="*/ 10533 w 455831"/>
              <a:gd name="connsiteY7" fmla="*/ 30341 h 881831"/>
              <a:gd name="connsiteX0" fmla="*/ 9582 w 454880"/>
              <a:gd name="connsiteY0" fmla="*/ 30341 h 882352"/>
              <a:gd name="connsiteX1" fmla="*/ 308347 w 454880"/>
              <a:gd name="connsiteY1" fmla="*/ 93715 h 882352"/>
              <a:gd name="connsiteX2" fmla="*/ 453202 w 454880"/>
              <a:gd name="connsiteY2" fmla="*/ 392480 h 882352"/>
              <a:gd name="connsiteX3" fmla="*/ 371721 w 454880"/>
              <a:gd name="connsiteY3" fmla="*/ 700297 h 882352"/>
              <a:gd name="connsiteX4" fmla="*/ 145384 w 454880"/>
              <a:gd name="connsiteY4" fmla="*/ 881367 h 882352"/>
              <a:gd name="connsiteX5" fmla="*/ 84014 w 454880"/>
              <a:gd name="connsiteY5" fmla="*/ 761993 h 882352"/>
              <a:gd name="connsiteX6" fmla="*/ 74627 w 454880"/>
              <a:gd name="connsiteY6" fmla="*/ 537335 h 882352"/>
              <a:gd name="connsiteX7" fmla="*/ 9582 w 454880"/>
              <a:gd name="connsiteY7" fmla="*/ 30341 h 882352"/>
              <a:gd name="connsiteX0" fmla="*/ 9582 w 454680"/>
              <a:gd name="connsiteY0" fmla="*/ 30341 h 890476"/>
              <a:gd name="connsiteX1" fmla="*/ 308347 w 454680"/>
              <a:gd name="connsiteY1" fmla="*/ 93715 h 890476"/>
              <a:gd name="connsiteX2" fmla="*/ 453202 w 454680"/>
              <a:gd name="connsiteY2" fmla="*/ 392480 h 890476"/>
              <a:gd name="connsiteX3" fmla="*/ 371721 w 454680"/>
              <a:gd name="connsiteY3" fmla="*/ 700297 h 890476"/>
              <a:gd name="connsiteX4" fmla="*/ 188982 w 454680"/>
              <a:gd name="connsiteY4" fmla="*/ 889581 h 890476"/>
              <a:gd name="connsiteX5" fmla="*/ 84014 w 454680"/>
              <a:gd name="connsiteY5" fmla="*/ 761993 h 890476"/>
              <a:gd name="connsiteX6" fmla="*/ 74627 w 454680"/>
              <a:gd name="connsiteY6" fmla="*/ 537335 h 890476"/>
              <a:gd name="connsiteX7" fmla="*/ 9582 w 454680"/>
              <a:gd name="connsiteY7" fmla="*/ 30341 h 890476"/>
              <a:gd name="connsiteX0" fmla="*/ 9067 w 454165"/>
              <a:gd name="connsiteY0" fmla="*/ 30341 h 893190"/>
              <a:gd name="connsiteX1" fmla="*/ 307832 w 454165"/>
              <a:gd name="connsiteY1" fmla="*/ 93715 h 893190"/>
              <a:gd name="connsiteX2" fmla="*/ 452687 w 454165"/>
              <a:gd name="connsiteY2" fmla="*/ 392480 h 893190"/>
              <a:gd name="connsiteX3" fmla="*/ 371206 w 454165"/>
              <a:gd name="connsiteY3" fmla="*/ 700297 h 893190"/>
              <a:gd name="connsiteX4" fmla="*/ 188467 w 454165"/>
              <a:gd name="connsiteY4" fmla="*/ 889581 h 893190"/>
              <a:gd name="connsiteX5" fmla="*/ 39903 w 454165"/>
              <a:gd name="connsiteY5" fmla="*/ 803060 h 893190"/>
              <a:gd name="connsiteX6" fmla="*/ 74112 w 454165"/>
              <a:gd name="connsiteY6" fmla="*/ 537335 h 893190"/>
              <a:gd name="connsiteX7" fmla="*/ 9067 w 454165"/>
              <a:gd name="connsiteY7" fmla="*/ 30341 h 893190"/>
              <a:gd name="connsiteX0" fmla="*/ 14913 w 460011"/>
              <a:gd name="connsiteY0" fmla="*/ 16596 h 879445"/>
              <a:gd name="connsiteX1" fmla="*/ 313678 w 460011"/>
              <a:gd name="connsiteY1" fmla="*/ 79970 h 879445"/>
              <a:gd name="connsiteX2" fmla="*/ 458533 w 460011"/>
              <a:gd name="connsiteY2" fmla="*/ 378735 h 879445"/>
              <a:gd name="connsiteX3" fmla="*/ 377052 w 460011"/>
              <a:gd name="connsiteY3" fmla="*/ 686552 h 879445"/>
              <a:gd name="connsiteX4" fmla="*/ 194313 w 460011"/>
              <a:gd name="connsiteY4" fmla="*/ 875836 h 879445"/>
              <a:gd name="connsiteX5" fmla="*/ 45749 w 460011"/>
              <a:gd name="connsiteY5" fmla="*/ 789315 h 879445"/>
              <a:gd name="connsiteX6" fmla="*/ 45080 w 460011"/>
              <a:gd name="connsiteY6" fmla="*/ 334677 h 879445"/>
              <a:gd name="connsiteX7" fmla="*/ 14913 w 460011"/>
              <a:gd name="connsiteY7" fmla="*/ 16596 h 879445"/>
              <a:gd name="connsiteX0" fmla="*/ 9067 w 454165"/>
              <a:gd name="connsiteY0" fmla="*/ 17781 h 880630"/>
              <a:gd name="connsiteX1" fmla="*/ 307832 w 454165"/>
              <a:gd name="connsiteY1" fmla="*/ 81155 h 880630"/>
              <a:gd name="connsiteX2" fmla="*/ 452687 w 454165"/>
              <a:gd name="connsiteY2" fmla="*/ 379920 h 880630"/>
              <a:gd name="connsiteX3" fmla="*/ 371206 w 454165"/>
              <a:gd name="connsiteY3" fmla="*/ 687737 h 880630"/>
              <a:gd name="connsiteX4" fmla="*/ 188467 w 454165"/>
              <a:gd name="connsiteY4" fmla="*/ 877021 h 880630"/>
              <a:gd name="connsiteX5" fmla="*/ 39903 w 454165"/>
              <a:gd name="connsiteY5" fmla="*/ 790500 h 880630"/>
              <a:gd name="connsiteX6" fmla="*/ 74112 w 454165"/>
              <a:gd name="connsiteY6" fmla="*/ 352289 h 880630"/>
              <a:gd name="connsiteX7" fmla="*/ 9067 w 454165"/>
              <a:gd name="connsiteY7" fmla="*/ 17781 h 880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54165" h="880630">
                <a:moveTo>
                  <a:pt x="9067" y="17781"/>
                </a:moveTo>
                <a:cubicBezTo>
                  <a:pt x="48020" y="-27408"/>
                  <a:pt x="233895" y="20799"/>
                  <a:pt x="307832" y="81155"/>
                </a:cubicBezTo>
                <a:cubicBezTo>
                  <a:pt x="381769" y="141512"/>
                  <a:pt x="442125" y="278823"/>
                  <a:pt x="452687" y="379920"/>
                </a:cubicBezTo>
                <a:cubicBezTo>
                  <a:pt x="463249" y="481017"/>
                  <a:pt x="415243" y="604887"/>
                  <a:pt x="371206" y="687737"/>
                </a:cubicBezTo>
                <a:cubicBezTo>
                  <a:pt x="327169" y="770587"/>
                  <a:pt x="243684" y="859894"/>
                  <a:pt x="188467" y="877021"/>
                </a:cubicBezTo>
                <a:cubicBezTo>
                  <a:pt x="133250" y="894148"/>
                  <a:pt x="44430" y="847839"/>
                  <a:pt x="39903" y="790500"/>
                </a:cubicBezTo>
                <a:cubicBezTo>
                  <a:pt x="35376" y="733161"/>
                  <a:pt x="79251" y="481075"/>
                  <a:pt x="74112" y="352289"/>
                </a:cubicBezTo>
                <a:cubicBezTo>
                  <a:pt x="68973" y="223503"/>
                  <a:pt x="-29886" y="62970"/>
                  <a:pt x="9067" y="177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softEdge rad="127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5682014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/>
          <p:cNvSpPr>
            <a:spLocks noChangeArrowheads="1"/>
          </p:cNvSpPr>
          <p:nvPr/>
        </p:nvSpPr>
        <p:spPr bwMode="auto">
          <a:xfrm>
            <a:off x="2208213" y="1852613"/>
            <a:ext cx="7775575" cy="13604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b"/>
          <a:lstStyle/>
          <a:p>
            <a:pPr algn="ctr" eaLnBrk="1" hangingPunct="1">
              <a:defRPr/>
            </a:pPr>
            <a:r>
              <a:rPr lang="zh-CN" altLang="en-US" sz="6000" b="0" cap="all" dirty="0">
                <a:blipFill dpi="0" rotWithShape="1">
                  <a:blip r:embed="rId2"/>
                  <a:srcRect/>
                  <a:tile tx="6350" ty="-127000" sx="65000" sy="64000" flip="none" algn="tl"/>
                </a:blip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文新魏" pitchFamily="2" charset="-122"/>
                <a:ea typeface="华文新魏" pitchFamily="2" charset="-122"/>
                <a:cs typeface="+mj-cs"/>
              </a:rPr>
              <a:t>血脂与血浆脂蛋白 </a:t>
            </a:r>
          </a:p>
          <a:p>
            <a:pPr algn="ctr" eaLnBrk="1" hangingPunct="1">
              <a:defRPr/>
            </a:pPr>
            <a:r>
              <a:rPr lang="en-US" altLang="zh-CN" sz="2800" b="0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华文新魏" pitchFamily="2" charset="-122"/>
                <a:cs typeface="+mj-cs"/>
              </a:rPr>
              <a:t>Lipids and Lipoproteins</a:t>
            </a:r>
            <a:endParaRPr lang="en-US" altLang="en-US" sz="2800" b="0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华文新魏" pitchFamily="2" charset="-122"/>
              <a:cs typeface="+mj-cs"/>
            </a:endParaRPr>
          </a:p>
        </p:txBody>
      </p:sp>
      <p:sp>
        <p:nvSpPr>
          <p:cNvPr id="5" name="Rectangle 3"/>
          <p:cNvSpPr>
            <a:spLocks noChangeArrowheads="1"/>
          </p:cNvSpPr>
          <p:nvPr/>
        </p:nvSpPr>
        <p:spPr bwMode="auto">
          <a:xfrm>
            <a:off x="1055688" y="548680"/>
            <a:ext cx="1584325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CN" altLang="en-US" sz="2800" b="0" dirty="0">
                <a:solidFill>
                  <a:srgbClr val="C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第二节</a:t>
            </a:r>
          </a:p>
        </p:txBody>
      </p:sp>
      <p:cxnSp>
        <p:nvCxnSpPr>
          <p:cNvPr id="6" name="直接连接符 5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3433016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1055688" y="548680"/>
            <a:ext cx="2232025" cy="520700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just" eaLnBrk="1" fontAlgn="auto" hangingPunct="1">
              <a:lnSpc>
                <a:spcPct val="100000"/>
              </a:lnSpc>
              <a:spcAft>
                <a:spcPts val="0"/>
              </a:spcAft>
              <a:defRPr sz="2800" cap="all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  <a:cs typeface="+mj-cs"/>
              </a:defRPr>
            </a:lvl1pPr>
            <a:lvl2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2pPr>
            <a:lvl3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3pPr>
            <a:lvl4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4pPr>
            <a:lvl5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5pPr>
            <a:lvl6pPr marL="4572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6pPr>
            <a:lvl7pPr marL="9144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7pPr>
            <a:lvl8pPr marL="13716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8pPr>
            <a:lvl9pPr marL="18288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9pPr>
          </a:lstStyle>
          <a:p>
            <a:pPr>
              <a:defRPr/>
            </a:pPr>
            <a:r>
              <a:rPr lang="zh-CN" altLang="en-US" b="0" dirty="0"/>
              <a:t>一、血脂</a:t>
            </a:r>
            <a:endParaRPr lang="en-US" altLang="zh-CN" b="0" dirty="0"/>
          </a:p>
        </p:txBody>
      </p:sp>
      <p:sp>
        <p:nvSpPr>
          <p:cNvPr id="3" name="Text Box 3"/>
          <p:cNvSpPr txBox="1">
            <a:spLocks noChangeArrowheads="1"/>
          </p:cNvSpPr>
          <p:nvPr/>
        </p:nvSpPr>
        <p:spPr bwMode="auto">
          <a:xfrm>
            <a:off x="1416050" y="1198612"/>
            <a:ext cx="9793288" cy="65821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908050" indent="-436563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marL="360363" lvl="1" indent="-360363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血脂：血浆中脂类的总称。</a:t>
            </a:r>
            <a:endParaRPr kumimoji="0" lang="en-US" altLang="zh-CN" sz="28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cxnSp>
        <p:nvCxnSpPr>
          <p:cNvPr id="5" name="直接连接符 4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矩形 3"/>
          <p:cNvSpPr/>
          <p:nvPr/>
        </p:nvSpPr>
        <p:spPr>
          <a:xfrm>
            <a:off x="2783632" y="3068960"/>
            <a:ext cx="90281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血脂</a:t>
            </a:r>
            <a:endParaRPr lang="zh-CN" altLang="en-US" sz="2800" dirty="0"/>
          </a:p>
        </p:txBody>
      </p:sp>
      <p:sp>
        <p:nvSpPr>
          <p:cNvPr id="6" name="AutoShape 9"/>
          <p:cNvSpPr>
            <a:spLocks/>
          </p:cNvSpPr>
          <p:nvPr/>
        </p:nvSpPr>
        <p:spPr bwMode="auto">
          <a:xfrm>
            <a:off x="3862388" y="2132856"/>
            <a:ext cx="144462" cy="2412000"/>
          </a:xfrm>
          <a:prstGeom prst="leftBrace">
            <a:avLst>
              <a:gd name="adj1" fmla="val 120513"/>
              <a:gd name="adj2" fmla="val 50000"/>
            </a:avLst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algn="ctr" eaLnBrk="1" fontAlgn="t" hangingPunct="1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zh-CN" altLang="en-US" sz="2200" b="0">
              <a:latin typeface="Times New Roman" panose="02020603050405020304" pitchFamily="18" charset="0"/>
              <a:ea typeface="方正姚体" panose="02010601030101010101" pitchFamily="2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4033484" y="1844824"/>
            <a:ext cx="2818400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甘油三酯（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TG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）</a:t>
            </a:r>
            <a:endParaRPr lang="zh-CN" altLang="en-US" sz="2800" dirty="0"/>
          </a:p>
        </p:txBody>
      </p:sp>
      <p:sp>
        <p:nvSpPr>
          <p:cNvPr id="8" name="矩形 7"/>
          <p:cNvSpPr/>
          <p:nvPr/>
        </p:nvSpPr>
        <p:spPr>
          <a:xfrm>
            <a:off x="6847035" y="2348880"/>
            <a:ext cx="313739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游离胆固醇（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FC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）</a:t>
            </a:r>
            <a:endParaRPr lang="zh-CN" altLang="en-US" sz="2800" dirty="0"/>
          </a:p>
        </p:txBody>
      </p:sp>
      <p:sp>
        <p:nvSpPr>
          <p:cNvPr id="9" name="矩形 8"/>
          <p:cNvSpPr/>
          <p:nvPr/>
        </p:nvSpPr>
        <p:spPr>
          <a:xfrm>
            <a:off x="6856902" y="2996952"/>
            <a:ext cx="279756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胆固醇酯（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CE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）</a:t>
            </a:r>
            <a:endParaRPr lang="zh-CN" altLang="en-US" sz="2800" dirty="0"/>
          </a:p>
        </p:txBody>
      </p:sp>
      <p:sp>
        <p:nvSpPr>
          <p:cNvPr id="10" name="矩形 9"/>
          <p:cNvSpPr/>
          <p:nvPr/>
        </p:nvSpPr>
        <p:spPr>
          <a:xfrm>
            <a:off x="4055057" y="3717032"/>
            <a:ext cx="204094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磷脂（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PL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）</a:t>
            </a:r>
            <a:endParaRPr lang="zh-CN" altLang="en-US" sz="2800" dirty="0"/>
          </a:p>
        </p:txBody>
      </p:sp>
      <p:sp>
        <p:nvSpPr>
          <p:cNvPr id="11" name="矩形 10"/>
          <p:cNvSpPr/>
          <p:nvPr/>
        </p:nvSpPr>
        <p:spPr>
          <a:xfrm>
            <a:off x="4060206" y="4293096"/>
            <a:ext cx="333193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游离脂肪酸（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FFA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）</a:t>
            </a:r>
            <a:endParaRPr lang="zh-CN" altLang="en-US" sz="2800" dirty="0"/>
          </a:p>
        </p:txBody>
      </p:sp>
      <p:sp>
        <p:nvSpPr>
          <p:cNvPr id="12" name="矩形 11"/>
          <p:cNvSpPr/>
          <p:nvPr/>
        </p:nvSpPr>
        <p:spPr>
          <a:xfrm>
            <a:off x="4042995" y="2617748"/>
            <a:ext cx="279756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总胆固醇（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TC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）</a:t>
            </a:r>
            <a:endParaRPr lang="zh-CN" altLang="en-US" sz="2800" dirty="0"/>
          </a:p>
        </p:txBody>
      </p:sp>
      <p:sp>
        <p:nvSpPr>
          <p:cNvPr id="13" name="AutoShape 9"/>
          <p:cNvSpPr>
            <a:spLocks/>
          </p:cNvSpPr>
          <p:nvPr/>
        </p:nvSpPr>
        <p:spPr bwMode="auto">
          <a:xfrm>
            <a:off x="6774581" y="2601176"/>
            <a:ext cx="108000" cy="720000"/>
          </a:xfrm>
          <a:prstGeom prst="leftBrace">
            <a:avLst>
              <a:gd name="adj1" fmla="val 120513"/>
              <a:gd name="adj2" fmla="val 50000"/>
            </a:avLst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algn="ctr" eaLnBrk="1" fontAlgn="t" hangingPunct="1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zh-CN" altLang="en-US" sz="2200" b="0">
              <a:latin typeface="Times New Roman" panose="02020603050405020304" pitchFamily="18" charset="0"/>
              <a:ea typeface="方正姚体" panose="02010601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418915847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3"/>
          <p:cNvSpPr>
            <a:spLocks noGrp="1" noChangeArrowheads="1"/>
          </p:cNvSpPr>
          <p:nvPr>
            <p:ph type="title"/>
          </p:nvPr>
        </p:nvSpPr>
        <p:spPr>
          <a:xfrm>
            <a:off x="1055688" y="548680"/>
            <a:ext cx="3903662" cy="503237"/>
          </a:xfr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noAutofit/>
          </a:bodyPr>
          <a:lstStyle/>
          <a:p>
            <a:pPr marL="360000" indent="-360000"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70000"/>
              <a:buFont typeface="Wingdings" panose="05000000000000000000" pitchFamily="2" charset="2"/>
              <a:buChar char="n"/>
              <a:defRPr/>
            </a:pP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+mn-cs"/>
              </a:rPr>
              <a:t>血脂的来源与去路</a:t>
            </a:r>
          </a:p>
        </p:txBody>
      </p:sp>
      <p:sp>
        <p:nvSpPr>
          <p:cNvPr id="3" name="Rectangle 4"/>
          <p:cNvSpPr>
            <a:spLocks noChangeArrowheads="1"/>
          </p:cNvSpPr>
          <p:nvPr/>
        </p:nvSpPr>
        <p:spPr bwMode="auto">
          <a:xfrm>
            <a:off x="2351584" y="1412875"/>
            <a:ext cx="1079500" cy="528638"/>
          </a:xfrm>
          <a:prstGeom prst="rect">
            <a:avLst/>
          </a:prstGeom>
          <a:noFill/>
          <a:ln w="9525">
            <a:solidFill>
              <a:schemeClr val="accent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来源</a:t>
            </a:r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7896820" y="1396554"/>
            <a:ext cx="1079500" cy="528638"/>
          </a:xfrm>
          <a:prstGeom prst="rect">
            <a:avLst/>
          </a:prstGeom>
          <a:noFill/>
          <a:ln w="9525" algn="ctr">
            <a:solidFill>
              <a:schemeClr val="accent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去路</a:t>
            </a:r>
          </a:p>
        </p:txBody>
      </p:sp>
      <p:cxnSp>
        <p:nvCxnSpPr>
          <p:cNvPr id="6" name="直接连接符 5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右箭头标注 6"/>
          <p:cNvSpPr/>
          <p:nvPr/>
        </p:nvSpPr>
        <p:spPr>
          <a:xfrm>
            <a:off x="1559496" y="2060848"/>
            <a:ext cx="3600000" cy="1836000"/>
          </a:xfrm>
          <a:prstGeom prst="rightArrowCallout">
            <a:avLst>
              <a:gd name="adj1" fmla="val 23065"/>
              <a:gd name="adj2" fmla="val 25000"/>
              <a:gd name="adj3" fmla="val 38055"/>
              <a:gd name="adj4" fmla="val 74694"/>
            </a:avLst>
          </a:prstGeom>
          <a:solidFill>
            <a:srgbClr val="E4BB82"/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zh-CN" altLang="en-US" sz="2400" b="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脂类食物消化吸收</a:t>
            </a:r>
            <a:endParaRPr lang="en-US" altLang="zh-CN" sz="2400" b="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lv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zh-CN" altLang="en-US" sz="2400" b="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体内合成</a:t>
            </a:r>
            <a:endParaRPr lang="en-US" altLang="zh-CN" sz="2400" b="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lvl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zh-CN" altLang="en-US" sz="2400" b="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脂肪动员释放入血</a:t>
            </a:r>
          </a:p>
        </p:txBody>
      </p:sp>
      <p:sp>
        <p:nvSpPr>
          <p:cNvPr id="10" name="右箭头标注 9"/>
          <p:cNvSpPr/>
          <p:nvPr/>
        </p:nvSpPr>
        <p:spPr>
          <a:xfrm>
            <a:off x="5232128" y="2060848"/>
            <a:ext cx="2016000" cy="1836000"/>
          </a:xfrm>
          <a:prstGeom prst="rightArrowCallout">
            <a:avLst>
              <a:gd name="adj1" fmla="val 22098"/>
              <a:gd name="adj2" fmla="val 25001"/>
              <a:gd name="adj3" fmla="val 40473"/>
              <a:gd name="adj4" fmla="val 50703"/>
            </a:avLst>
          </a:prstGeom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dirty="0"/>
              <a:t>血脂</a:t>
            </a:r>
          </a:p>
        </p:txBody>
      </p:sp>
      <p:sp>
        <p:nvSpPr>
          <p:cNvPr id="5" name="矩形 4"/>
          <p:cNvSpPr/>
          <p:nvPr/>
        </p:nvSpPr>
        <p:spPr>
          <a:xfrm>
            <a:off x="7320416" y="2060848"/>
            <a:ext cx="2520000" cy="1836000"/>
          </a:xfrm>
          <a:prstGeom prst="rect">
            <a:avLst/>
          </a:prstGeom>
          <a:solidFill>
            <a:srgbClr val="E4BB82"/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spcBef>
                <a:spcPts val="600"/>
              </a:spcBef>
              <a:spcAft>
                <a:spcPts val="0"/>
              </a:spcAft>
            </a:pPr>
            <a:r>
              <a:rPr lang="zh-CN" altLang="en-US" sz="2400" b="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进入脂库储存</a:t>
            </a:r>
            <a:endParaRPr lang="en-US" altLang="zh-CN" sz="2400" b="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>
              <a:spcBef>
                <a:spcPts val="600"/>
              </a:spcBef>
              <a:spcAft>
                <a:spcPts val="0"/>
              </a:spcAft>
            </a:pPr>
            <a:r>
              <a:rPr lang="zh-CN" altLang="en-US" sz="2400" b="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氧化供能</a:t>
            </a:r>
            <a:endParaRPr lang="en-US" altLang="zh-CN" sz="2400" b="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>
              <a:spcBef>
                <a:spcPts val="600"/>
              </a:spcBef>
              <a:spcAft>
                <a:spcPts val="0"/>
              </a:spcAft>
            </a:pPr>
            <a:r>
              <a:rPr lang="zh-CN" altLang="en-US" sz="2400" b="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构成生物膜</a:t>
            </a:r>
            <a:endParaRPr lang="en-US" altLang="zh-CN" sz="2400" b="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>
              <a:spcBef>
                <a:spcPts val="600"/>
              </a:spcBef>
              <a:spcAft>
                <a:spcPts val="0"/>
              </a:spcAft>
            </a:pPr>
            <a:r>
              <a:rPr lang="zh-CN" altLang="en-US" sz="2400" b="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转变为其它物质</a:t>
            </a:r>
          </a:p>
        </p:txBody>
      </p:sp>
    </p:spTree>
    <p:extLst>
      <p:ext uri="{BB962C8B-B14F-4D97-AF65-F5344CB8AC3E}">
        <p14:creationId xmlns:p14="http://schemas.microsoft.com/office/powerpoint/2010/main" val="138421189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Grp="1" noChangeArrowheads="1"/>
          </p:cNvSpPr>
          <p:nvPr>
            <p:ph type="title"/>
          </p:nvPr>
        </p:nvSpPr>
        <p:spPr>
          <a:xfrm>
            <a:off x="4079875" y="692150"/>
            <a:ext cx="4032250" cy="579438"/>
          </a:xfrm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ctr" eaLnBrk="1" fontAlgn="auto" hangingPunct="1">
              <a:spcAft>
                <a:spcPts val="0"/>
              </a:spcAft>
              <a:defRPr/>
            </a:pPr>
            <a:r>
              <a:rPr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正常人空腹血脂含量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3811907"/>
              </p:ext>
            </p:extLst>
          </p:nvPr>
        </p:nvGraphicFramePr>
        <p:xfrm>
          <a:off x="2032000" y="1409700"/>
          <a:ext cx="8128000" cy="3657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064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64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脂类物质</a:t>
                      </a:r>
                    </a:p>
                  </a:txBody>
                  <a:tcPr marL="91431" marR="91431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参考值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(mmol/L)</a:t>
                      </a:r>
                    </a:p>
                  </a:txBody>
                  <a:tcPr marL="91431" marR="91431" horzOverflow="overflow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血脂总量</a:t>
                      </a:r>
                    </a:p>
                  </a:txBody>
                  <a:tcPr marL="91431" marR="91431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6.7~12.2</a:t>
                      </a:r>
                    </a:p>
                  </a:txBody>
                  <a:tcPr marL="91431" marR="91431" horzOverflow="overflow"/>
                </a:tc>
                <a:extLst>
                  <a:ext uri="{0D108BD9-81ED-4DB2-BD59-A6C34878D82A}">
                    <a16:rowId xmlns:a16="http://schemas.microsoft.com/office/drawing/2014/main" val="17781465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甘油三酯</a:t>
                      </a:r>
                    </a:p>
                  </a:txBody>
                  <a:tcPr marL="91431" marR="91431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+mn-ea"/>
                        </a:rPr>
                        <a:t>＜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+mn-ea"/>
                        </a:rPr>
                        <a:t>1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.7</a:t>
                      </a:r>
                    </a:p>
                  </a:txBody>
                  <a:tcPr marL="91431" marR="91431" horzOverflow="overflow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总胆固醇</a:t>
                      </a:r>
                    </a:p>
                  </a:txBody>
                  <a:tcPr marL="91431" marR="91431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+mn-ea"/>
                        </a:rPr>
                        <a:t>＜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+mn-ea"/>
                        </a:rPr>
                        <a:t>5.18</a:t>
                      </a:r>
                      <a:endParaRPr kumimoji="0" lang="en-US" altLang="zh-CN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L="91431" marR="91431" horzOverflow="overflow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    胆固醇酯</a:t>
                      </a:r>
                    </a:p>
                  </a:txBody>
                  <a:tcPr marL="91431" marR="91431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+mn-ea"/>
                        </a:rPr>
                        <a:t>2.34~3.38</a:t>
                      </a:r>
                      <a:endParaRPr kumimoji="0" lang="en-US" altLang="zh-CN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L="91431" marR="91431" horzOverflow="overflow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    游离胆固醇</a:t>
                      </a:r>
                    </a:p>
                  </a:txBody>
                  <a:tcPr marL="91431" marR="91431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1.03~1.81</a:t>
                      </a:r>
                    </a:p>
                  </a:txBody>
                  <a:tcPr marL="91431" marR="91431" horzOverflow="overflow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磷脂</a:t>
                      </a:r>
                    </a:p>
                  </a:txBody>
                  <a:tcPr marL="91431" marR="91431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+mn-ea"/>
                        </a:rPr>
                        <a:t>41.98</a:t>
                      </a: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+mn-ea"/>
                        </a:rPr>
                        <a:t>～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+mn-ea"/>
                        </a:rPr>
                        <a:t>71.04</a:t>
                      </a:r>
                      <a:endParaRPr kumimoji="0" lang="en-US" altLang="zh-CN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L="91431" marR="91431" horzOverflow="overflow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游离脂肪酸</a:t>
                      </a:r>
                    </a:p>
                  </a:txBody>
                  <a:tcPr marL="91431" marR="91431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0.4~0.9</a:t>
                      </a:r>
                    </a:p>
                  </a:txBody>
                  <a:tcPr marL="91431" marR="91431" horzOverflow="overflow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8329415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771" name="Rectangle 3"/>
          <p:cNvSpPr>
            <a:spLocks noGrp="1" noChangeArrowheads="1"/>
          </p:cNvSpPr>
          <p:nvPr>
            <p:ph type="title"/>
          </p:nvPr>
        </p:nvSpPr>
        <p:spPr>
          <a:xfrm>
            <a:off x="1055688" y="449263"/>
            <a:ext cx="2016125" cy="603250"/>
          </a:xfrm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anchor="b"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zh-CN" altLang="en-US" sz="3200" b="1" dirty="0">
                <a:solidFill>
                  <a:srgbClr val="C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华文新魏" panose="02010800040101010101" pitchFamily="2" charset="-122"/>
                <a:ea typeface="华文新魏" panose="02010800040101010101" pitchFamily="2" charset="-122"/>
              </a:rPr>
              <a:t>学习目标</a:t>
            </a:r>
          </a:p>
        </p:txBody>
      </p:sp>
      <p:sp>
        <p:nvSpPr>
          <p:cNvPr id="544770" name="Rectangle 2"/>
          <p:cNvSpPr>
            <a:spLocks noGrp="1" noChangeArrowheads="1"/>
          </p:cNvSpPr>
          <p:nvPr>
            <p:ph idx="1"/>
          </p:nvPr>
        </p:nvSpPr>
        <p:spPr>
          <a:xfrm>
            <a:off x="1127125" y="1268760"/>
            <a:ext cx="10225088" cy="4276725"/>
          </a:xfrm>
        </p:spPr>
        <p:txBody>
          <a:bodyPr rtlCol="0">
            <a:noAutofit/>
          </a:bodyPr>
          <a:lstStyle/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掌握：血浆脂蛋白的组成、分类、组成特点及生理功能；脂肪动员、脂肪酸的</a:t>
            </a:r>
            <a:r>
              <a:rPr lang="en-US" altLang="zh-CN" sz="28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β-</a:t>
            </a:r>
            <a:r>
              <a:rPr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氧化、酮体的生成和利用；脂肪酸、胆固醇合成原料、限速酶及胆固醇的转化作用。</a:t>
            </a:r>
          </a:p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熟悉：甘油磷脂代谢；血浆脂蛋白代谢及高脂血症。</a:t>
            </a:r>
          </a:p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了解：脂类的消化吸收、脂类的分布及生理功能。</a:t>
            </a:r>
          </a:p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运用本章知识解释并应用到临床脂类代谢紊乱疾病中的防治。</a:t>
            </a:r>
          </a:p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培养学生应具有严谨求实的工作态度和良好的职业素养。</a:t>
            </a:r>
          </a:p>
        </p:txBody>
      </p:sp>
      <p:cxnSp>
        <p:nvCxnSpPr>
          <p:cNvPr id="6" name="直接连接符 5"/>
          <p:cNvCxnSpPr/>
          <p:nvPr/>
        </p:nvCxnSpPr>
        <p:spPr>
          <a:xfrm>
            <a:off x="1077913" y="1125538"/>
            <a:ext cx="3852862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7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447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7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447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7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5447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77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54477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77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54477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4770" grpId="0" build="p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1055688" y="548680"/>
            <a:ext cx="6912520" cy="523220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t" anchorCtr="0">
            <a:spAutoFit/>
          </a:bodyPr>
          <a:lstStyle>
            <a:lvl1pPr algn="just" eaLnBrk="1" fontAlgn="auto" hangingPunct="1">
              <a:lnSpc>
                <a:spcPct val="100000"/>
              </a:lnSpc>
              <a:spcAft>
                <a:spcPts val="0"/>
              </a:spcAft>
              <a:defRPr sz="2800" cap="all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  <a:cs typeface="+mj-cs"/>
              </a:defRPr>
            </a:lvl1pPr>
            <a:lvl2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2pPr>
            <a:lvl3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3pPr>
            <a:lvl4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4pPr>
            <a:lvl5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5pPr>
            <a:lvl6pPr marL="4572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6pPr>
            <a:lvl7pPr marL="9144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7pPr>
            <a:lvl8pPr marL="13716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8pPr>
            <a:lvl9pPr marL="18288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9pPr>
          </a:lstStyle>
          <a:p>
            <a:pPr>
              <a:defRPr/>
            </a:pPr>
            <a:r>
              <a:rPr lang="zh-CN" altLang="en-US" b="0" cap="none" dirty="0"/>
              <a:t>二、血浆脂蛋白的分类与功能</a:t>
            </a:r>
            <a:endParaRPr lang="en-US" altLang="zh-CN" sz="2000" b="0" cap="none" dirty="0"/>
          </a:p>
        </p:txBody>
      </p:sp>
      <p:sp>
        <p:nvSpPr>
          <p:cNvPr id="3" name="Text Box 3"/>
          <p:cNvSpPr txBox="1">
            <a:spLocks noChangeArrowheads="1"/>
          </p:cNvSpPr>
          <p:nvPr/>
        </p:nvSpPr>
        <p:spPr bwMode="auto">
          <a:xfrm>
            <a:off x="1416050" y="1270521"/>
            <a:ext cx="9648502" cy="52548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defPPr>
              <a:defRPr lang="en-US"/>
            </a:defPPr>
            <a:lvl1pPr marL="342900" indent="-342900"/>
            <a:lvl2pPr marL="360363" lvl="1" indent="-360363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 kumimoji="0" sz="28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2pPr>
            <a:lvl3pPr marL="1143000" indent="-228600"/>
            <a:lvl4pPr marL="1600200" indent="-228600"/>
            <a:lvl5pPr marL="2057400" indent="-228600"/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</a:lvl9pPr>
          </a:lstStyle>
          <a:p>
            <a:pPr lvl="1">
              <a:defRPr/>
            </a:pPr>
            <a:r>
              <a:rPr lang="zh-CN" altLang="en-US" dirty="0"/>
              <a:t>血浆脂蛋白</a:t>
            </a:r>
            <a:r>
              <a:rPr lang="en-US" altLang="zh-CN" sz="2000" dirty="0"/>
              <a:t>(lipoprotein ,LP)</a:t>
            </a:r>
            <a:r>
              <a:rPr lang="zh-CN" altLang="en-US" dirty="0"/>
              <a:t>：血脂与血浆蛋白质</a:t>
            </a:r>
            <a:r>
              <a:rPr lang="en-US" altLang="zh-CN" dirty="0"/>
              <a:t>(</a:t>
            </a:r>
            <a:r>
              <a:rPr lang="zh-CN" altLang="en-US" dirty="0"/>
              <a:t>载脂蛋白</a:t>
            </a:r>
            <a:r>
              <a:rPr lang="en-US" altLang="zh-CN" dirty="0"/>
              <a:t>)</a:t>
            </a:r>
            <a:r>
              <a:rPr lang="zh-CN" altLang="en-US" dirty="0"/>
              <a:t>结合形成的水溶性复合物。血脂以</a:t>
            </a:r>
            <a:r>
              <a:rPr lang="zh-CN" altLang="en-US" dirty="0">
                <a:solidFill>
                  <a:srgbClr val="FF0000"/>
                </a:solidFill>
              </a:rPr>
              <a:t>血浆脂蛋白</a:t>
            </a:r>
            <a:r>
              <a:rPr lang="zh-CN" altLang="en-US" dirty="0"/>
              <a:t>形式存在和运输。</a:t>
            </a:r>
            <a:endParaRPr lang="en-US" altLang="zh-CN" dirty="0"/>
          </a:p>
          <a:p>
            <a:pPr marL="360000" lvl="1" indent="-360000">
              <a:defRPr/>
            </a:pPr>
            <a:r>
              <a:rPr lang="zh-CN" altLang="en-US" dirty="0"/>
              <a:t>载脂蛋白</a:t>
            </a:r>
            <a:r>
              <a:rPr lang="en-US" altLang="zh-CN" sz="2000" dirty="0"/>
              <a:t>(</a:t>
            </a:r>
            <a:r>
              <a:rPr lang="en-US" altLang="zh-CN" sz="2000" dirty="0" err="1"/>
              <a:t>apolipoprotein,Apo</a:t>
            </a:r>
            <a:r>
              <a:rPr lang="en-US" altLang="zh-CN" sz="2000" dirty="0"/>
              <a:t>)</a:t>
            </a:r>
            <a:r>
              <a:rPr lang="zh-CN" altLang="en-US" dirty="0"/>
              <a:t>：血浆脂蛋白中的蛋白质部分。</a:t>
            </a:r>
            <a:endParaRPr lang="en-US" altLang="zh-CN" dirty="0"/>
          </a:p>
          <a:p>
            <a:pPr marL="360000" lvl="1" indent="-360000">
              <a:defRPr/>
            </a:pPr>
            <a:r>
              <a:rPr lang="en-US" altLang="zh-CN" dirty="0"/>
              <a:t>Apo</a:t>
            </a:r>
            <a:r>
              <a:rPr lang="zh-CN" altLang="en-US" dirty="0"/>
              <a:t>有</a:t>
            </a:r>
            <a:r>
              <a:rPr lang="en-US" altLang="zh-CN" dirty="0"/>
              <a:t>20</a:t>
            </a:r>
            <a:r>
              <a:rPr lang="zh-CN" altLang="en-US" dirty="0"/>
              <a:t>多种，分为</a:t>
            </a:r>
            <a:r>
              <a:rPr lang="en-US" altLang="zh-CN" dirty="0"/>
              <a:t>A</a:t>
            </a:r>
            <a:r>
              <a:rPr lang="zh-CN" altLang="en-US" dirty="0"/>
              <a:t>、</a:t>
            </a:r>
            <a:r>
              <a:rPr lang="en-US" altLang="zh-CN" dirty="0"/>
              <a:t>B</a:t>
            </a:r>
            <a:r>
              <a:rPr lang="zh-CN" altLang="en-US" dirty="0"/>
              <a:t>、</a:t>
            </a:r>
            <a:r>
              <a:rPr lang="en-US" altLang="zh-CN" dirty="0"/>
              <a:t>C</a:t>
            </a:r>
            <a:r>
              <a:rPr lang="zh-CN" altLang="en-US" dirty="0"/>
              <a:t>、</a:t>
            </a:r>
            <a:r>
              <a:rPr lang="en-US" altLang="zh-CN" dirty="0"/>
              <a:t>D</a:t>
            </a:r>
            <a:r>
              <a:rPr lang="zh-CN" altLang="en-US" dirty="0"/>
              <a:t>、</a:t>
            </a:r>
            <a:r>
              <a:rPr lang="en-US" altLang="zh-CN" dirty="0"/>
              <a:t>E</a:t>
            </a:r>
            <a:r>
              <a:rPr lang="zh-CN" altLang="en-US" dirty="0"/>
              <a:t>等类型。每一类又分为多个亚型。</a:t>
            </a:r>
            <a:endParaRPr lang="en-US" altLang="zh-CN" dirty="0"/>
          </a:p>
          <a:p>
            <a:pPr marL="360000" lvl="1" indent="-360000">
              <a:defRPr/>
            </a:pPr>
            <a:r>
              <a:rPr lang="en-US" altLang="zh-CN" dirty="0"/>
              <a:t>Apo</a:t>
            </a:r>
            <a:r>
              <a:rPr lang="zh-CN" altLang="en-US" dirty="0"/>
              <a:t>具有以下主要功能：</a:t>
            </a:r>
          </a:p>
          <a:p>
            <a:pPr marL="0" lvl="1" indent="0">
              <a:buNone/>
              <a:defRPr/>
            </a:pPr>
            <a:r>
              <a:rPr lang="zh-CN" altLang="en-US" dirty="0"/>
              <a:t>     </a:t>
            </a:r>
            <a:r>
              <a:rPr lang="en-US" altLang="zh-CN" dirty="0"/>
              <a:t>(1) </a:t>
            </a:r>
            <a:r>
              <a:rPr lang="zh-CN" altLang="en-US" dirty="0"/>
              <a:t>结合和转运脂类；</a:t>
            </a:r>
          </a:p>
          <a:p>
            <a:pPr marL="0" lvl="1" indent="0">
              <a:buNone/>
              <a:defRPr/>
            </a:pPr>
            <a:r>
              <a:rPr lang="zh-CN" altLang="en-US" dirty="0"/>
              <a:t>     </a:t>
            </a:r>
            <a:r>
              <a:rPr lang="en-US" altLang="zh-CN" dirty="0"/>
              <a:t>(2) </a:t>
            </a:r>
            <a:r>
              <a:rPr lang="zh-CN" altLang="en-US" dirty="0"/>
              <a:t>调节与脂蛋白相关的酶活性；</a:t>
            </a:r>
          </a:p>
          <a:p>
            <a:pPr marL="0" lvl="1" indent="0">
              <a:buNone/>
              <a:defRPr/>
            </a:pPr>
            <a:r>
              <a:rPr lang="zh-CN" altLang="en-US" dirty="0"/>
              <a:t>     </a:t>
            </a:r>
            <a:r>
              <a:rPr lang="en-US" altLang="zh-CN" dirty="0"/>
              <a:t>(3) </a:t>
            </a:r>
            <a:r>
              <a:rPr lang="zh-CN" altLang="en-US" dirty="0"/>
              <a:t>参与脂蛋白受体的识别。</a:t>
            </a:r>
          </a:p>
        </p:txBody>
      </p:sp>
      <p:cxnSp>
        <p:nvCxnSpPr>
          <p:cNvPr id="5" name="直接连接符 4"/>
          <p:cNvCxnSpPr/>
          <p:nvPr/>
        </p:nvCxnSpPr>
        <p:spPr>
          <a:xfrm>
            <a:off x="1077913" y="1125538"/>
            <a:ext cx="486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5391657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Grp="1" noChangeArrowheads="1"/>
          </p:cNvSpPr>
          <p:nvPr>
            <p:ph type="title"/>
          </p:nvPr>
        </p:nvSpPr>
        <p:spPr>
          <a:xfrm>
            <a:off x="4478338" y="722058"/>
            <a:ext cx="3201987" cy="591059"/>
          </a:xfrm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 eaLnBrk="1" fontAlgn="auto" hangingPunct="1">
              <a:lnSpc>
                <a:spcPct val="130000"/>
              </a:lnSpc>
              <a:spcAft>
                <a:spcPts val="0"/>
              </a:spcAft>
              <a:defRPr/>
            </a:pP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主要载脂蛋白</a:t>
            </a:r>
          </a:p>
        </p:txBody>
      </p:sp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4784186"/>
              </p:ext>
            </p:extLst>
          </p:nvPr>
        </p:nvGraphicFramePr>
        <p:xfrm>
          <a:off x="2032000" y="1419225"/>
          <a:ext cx="8128000" cy="308989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36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6642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5994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56961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Apo</a:t>
                      </a:r>
                      <a:endParaRPr kumimoji="1" lang="zh-CN" altLang="en-US" sz="2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26" marB="45726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来  源</a:t>
                      </a:r>
                    </a:p>
                  </a:txBody>
                  <a:tcPr marT="45726" marB="45726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分  布</a:t>
                      </a:r>
                    </a:p>
                  </a:txBody>
                  <a:tcPr marT="45726" marB="45726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功  能</a:t>
                      </a:r>
                    </a:p>
                  </a:txBody>
                  <a:tcPr marT="45726" marB="45726" anchor="ctr" horzOverflow="overflow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A1</a:t>
                      </a:r>
                      <a:endParaRPr kumimoji="1" lang="zh-CN" alt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26" marB="45726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肠、肝</a:t>
                      </a:r>
                    </a:p>
                  </a:txBody>
                  <a:tcPr marT="45726" marB="45726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HDL</a:t>
                      </a:r>
                      <a:r>
                        <a:rPr kumimoji="1" lang="zh-CN" altLang="en-US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、</a:t>
                      </a:r>
                      <a:r>
                        <a:rPr kumimoji="1" lang="en-US" altLang="zh-CN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CM</a:t>
                      </a:r>
                      <a:endParaRPr kumimoji="1" lang="zh-CN" altLang="en-US" sz="2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26" marB="45726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激活</a:t>
                      </a:r>
                      <a:r>
                        <a:rPr kumimoji="1" lang="en-US" altLang="zh-CN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LCAT</a:t>
                      </a:r>
                      <a:r>
                        <a:rPr kumimoji="1" lang="zh-CN" altLang="en-US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、识别</a:t>
                      </a:r>
                      <a:r>
                        <a:rPr kumimoji="1" lang="en-US" altLang="zh-CN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HDL</a:t>
                      </a:r>
                      <a:r>
                        <a:rPr kumimoji="1" lang="zh-CN" altLang="en-US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受体</a:t>
                      </a:r>
                    </a:p>
                  </a:txBody>
                  <a:tcPr marT="45726" marB="45726" anchor="ctr" horzOverflow="overflow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AⅡ</a:t>
                      </a:r>
                      <a:endParaRPr kumimoji="1" lang="zh-CN" alt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26" marB="45726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肠、肝</a:t>
                      </a:r>
                    </a:p>
                  </a:txBody>
                  <a:tcPr marT="45726" marB="45726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HDL</a:t>
                      </a:r>
                      <a:r>
                        <a:rPr kumimoji="1" lang="zh-CN" alt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、</a:t>
                      </a:r>
                      <a:r>
                        <a:rPr kumimoji="1" lang="en-US" altLang="zh-CN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CM</a:t>
                      </a:r>
                      <a:endParaRPr kumimoji="1" lang="zh-CN" alt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26" marB="45726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激活</a:t>
                      </a:r>
                      <a:r>
                        <a:rPr kumimoji="1" lang="en-US" altLang="zh-CN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HL</a:t>
                      </a:r>
                      <a:r>
                        <a:rPr kumimoji="1" lang="zh-CN" altLang="en-US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、抑制</a:t>
                      </a:r>
                      <a:r>
                        <a:rPr kumimoji="1" lang="en-US" altLang="zh-CN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LCAT</a:t>
                      </a:r>
                      <a:endParaRPr kumimoji="1" lang="zh-CN" altLang="en-US" sz="2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26" marB="45726" anchor="ctr" horzOverflow="overflow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B100</a:t>
                      </a:r>
                      <a:endParaRPr kumimoji="1" lang="zh-CN" alt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26" marB="45726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肝</a:t>
                      </a:r>
                    </a:p>
                  </a:txBody>
                  <a:tcPr marT="45726" marB="45726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HDL</a:t>
                      </a:r>
                      <a:r>
                        <a:rPr kumimoji="1" lang="zh-CN" alt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、</a:t>
                      </a:r>
                      <a:r>
                        <a:rPr kumimoji="1" lang="en-US" altLang="zh-CN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CM</a:t>
                      </a:r>
                      <a:endParaRPr kumimoji="1" lang="zh-CN" alt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26" marB="45726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识别</a:t>
                      </a:r>
                      <a:r>
                        <a:rPr kumimoji="1" lang="en-US" altLang="zh-CN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LDL</a:t>
                      </a:r>
                      <a:r>
                        <a:rPr kumimoji="1" lang="zh-CN" altLang="en-US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受体</a:t>
                      </a:r>
                    </a:p>
                  </a:txBody>
                  <a:tcPr marT="45726" marB="45726" anchor="ctr" horzOverflow="overflow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CⅡ</a:t>
                      </a:r>
                      <a:endParaRPr kumimoji="1" lang="zh-CN" alt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26" marB="45726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肝</a:t>
                      </a:r>
                    </a:p>
                  </a:txBody>
                  <a:tcPr marT="45726" marB="45726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CM</a:t>
                      </a:r>
                      <a:r>
                        <a:rPr kumimoji="1" lang="zh-CN" alt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、</a:t>
                      </a:r>
                      <a:r>
                        <a:rPr kumimoji="1" lang="en-US" altLang="zh-CN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VLDL</a:t>
                      </a:r>
                      <a:r>
                        <a:rPr kumimoji="1" lang="zh-CN" alt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、</a:t>
                      </a:r>
                      <a:r>
                        <a:rPr kumimoji="1" lang="en-US" altLang="zh-CN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HDL</a:t>
                      </a:r>
                      <a:endParaRPr kumimoji="1" lang="zh-CN" alt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26" marB="45726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t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激活</a:t>
                      </a:r>
                      <a:r>
                        <a:rPr kumimoji="1" lang="en-US" altLang="zh-CN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LPL</a:t>
                      </a:r>
                      <a:endParaRPr kumimoji="1" lang="zh-CN" altLang="en-US" sz="2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26" marB="45726" anchor="ctr" horzOverflow="overflow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E</a:t>
                      </a:r>
                      <a:endParaRPr kumimoji="1" lang="zh-CN" alt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26" marB="45726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肝</a:t>
                      </a:r>
                    </a:p>
                  </a:txBody>
                  <a:tcPr marT="45726" marB="45726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CM</a:t>
                      </a:r>
                      <a:r>
                        <a:rPr kumimoji="1" lang="zh-CN" alt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、</a:t>
                      </a:r>
                      <a:r>
                        <a:rPr kumimoji="1" lang="en-US" altLang="zh-CN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VLDL</a:t>
                      </a:r>
                      <a:r>
                        <a:rPr kumimoji="1" lang="zh-CN" altLang="en-US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、</a:t>
                      </a:r>
                      <a:r>
                        <a:rPr kumimoji="1" lang="en-US" altLang="zh-CN" sz="22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HDL</a:t>
                      </a:r>
                      <a:endParaRPr kumimoji="1" lang="zh-CN" altLang="en-US" sz="2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26" marB="45726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zh-CN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识别</a:t>
                      </a:r>
                      <a:r>
                        <a:rPr kumimoji="1" lang="en-US" altLang="zh-CN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LDL</a:t>
                      </a:r>
                      <a:r>
                        <a:rPr kumimoji="1" lang="zh-CN" altLang="zh-CN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受体及肝</a:t>
                      </a:r>
                      <a:r>
                        <a:rPr kumimoji="1" lang="en-US" altLang="zh-CN" sz="2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LRP</a:t>
                      </a:r>
                      <a:endParaRPr kumimoji="1" lang="zh-CN" altLang="en-US" sz="2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26" marB="45726" anchor="ctr" horzOverflow="overflow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5" name="文本框 4">
            <a:extLst>
              <a:ext uri="{FF2B5EF4-FFF2-40B4-BE49-F238E27FC236}">
                <a16:creationId xmlns:a16="http://schemas.microsoft.com/office/drawing/2014/main" id="{B2A5949C-0AFE-4C6E-4403-13BD930CB10F}"/>
              </a:ext>
            </a:extLst>
          </p:cNvPr>
          <p:cNvSpPr txBox="1"/>
          <p:nvPr/>
        </p:nvSpPr>
        <p:spPr>
          <a:xfrm>
            <a:off x="2063552" y="4509120"/>
            <a:ext cx="3614625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sz="1600" b="0" dirty="0">
                <a:ea typeface="方正姚体" panose="02010601030101010101" pitchFamily="2" charset="-122"/>
              </a:rPr>
              <a:t>LACT</a:t>
            </a:r>
            <a:r>
              <a:rPr lang="zh-CN" altLang="en-US" sz="1600" b="0" dirty="0">
                <a:ea typeface="方正姚体" panose="02010601030101010101" pitchFamily="2" charset="-122"/>
              </a:rPr>
              <a:t>：卵磷脂胆固醇脂酰转移酶</a:t>
            </a:r>
            <a:endParaRPr lang="en-US" altLang="zh-CN" sz="1600" b="0" dirty="0">
              <a:ea typeface="方正姚体" panose="02010601030101010101" pitchFamily="2" charset="-122"/>
            </a:endParaRPr>
          </a:p>
          <a:p>
            <a:r>
              <a:rPr lang="en-US" altLang="zh-CN" sz="1600" b="0" dirty="0">
                <a:ea typeface="方正姚体" panose="02010601030101010101" pitchFamily="2" charset="-122"/>
              </a:rPr>
              <a:t>HL</a:t>
            </a:r>
            <a:r>
              <a:rPr lang="zh-CN" altLang="en-US" sz="1600" b="0" dirty="0">
                <a:ea typeface="方正姚体" panose="02010601030101010101" pitchFamily="2" charset="-122"/>
              </a:rPr>
              <a:t>：肝脂肪酶</a:t>
            </a:r>
            <a:endParaRPr lang="en-US" altLang="zh-CN" sz="1600" b="0" dirty="0">
              <a:ea typeface="方正姚体" panose="02010601030101010101" pitchFamily="2" charset="-122"/>
            </a:endParaRPr>
          </a:p>
          <a:p>
            <a:r>
              <a:rPr lang="en-US" altLang="zh-CN" sz="1600" b="0" dirty="0">
                <a:ea typeface="方正姚体" panose="02010601030101010101" pitchFamily="2" charset="-122"/>
              </a:rPr>
              <a:t>LPL</a:t>
            </a:r>
            <a:r>
              <a:rPr lang="zh-CN" altLang="en-US" sz="1600" b="0" dirty="0">
                <a:ea typeface="方正姚体" panose="02010601030101010101" pitchFamily="2" charset="-122"/>
              </a:rPr>
              <a:t>：脂蛋白脂肪酶</a:t>
            </a:r>
            <a:endParaRPr lang="en-US" altLang="zh-CN" sz="1600" b="0" dirty="0">
              <a:ea typeface="方正姚体" panose="02010601030101010101" pitchFamily="2" charset="-122"/>
            </a:endParaRPr>
          </a:p>
          <a:p>
            <a:r>
              <a:rPr lang="en-US" altLang="zh-CN" sz="1600" b="0" dirty="0">
                <a:ea typeface="方正姚体" panose="02010601030101010101" pitchFamily="2" charset="-122"/>
              </a:rPr>
              <a:t>LRP</a:t>
            </a:r>
            <a:r>
              <a:rPr lang="zh-CN" altLang="en-US" sz="1600" b="0" dirty="0">
                <a:ea typeface="方正姚体" panose="02010601030101010101" pitchFamily="2" charset="-122"/>
              </a:rPr>
              <a:t>：低密度脂蛋白受体相关蛋白</a:t>
            </a:r>
          </a:p>
        </p:txBody>
      </p:sp>
    </p:spTree>
    <p:extLst>
      <p:ext uri="{BB962C8B-B14F-4D97-AF65-F5344CB8AC3E}">
        <p14:creationId xmlns:p14="http://schemas.microsoft.com/office/powerpoint/2010/main" val="342203225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7"/>
          <p:cNvSpPr>
            <a:spLocks noGrp="1" noChangeArrowheads="1"/>
          </p:cNvSpPr>
          <p:nvPr>
            <p:ph type="title"/>
          </p:nvPr>
        </p:nvSpPr>
        <p:spPr>
          <a:xfrm>
            <a:off x="1055688" y="548680"/>
            <a:ext cx="4576762" cy="523875"/>
          </a:xfrm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just" eaLnBrk="1" fontAlgn="auto" hangingPunct="1">
              <a:lnSpc>
                <a:spcPct val="100000"/>
              </a:lnSpc>
              <a:spcAft>
                <a:spcPts val="0"/>
              </a:spcAft>
              <a:defRPr/>
            </a:pP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（一）血浆脂蛋白的分类</a:t>
            </a:r>
          </a:p>
        </p:txBody>
      </p:sp>
      <p:cxnSp>
        <p:nvCxnSpPr>
          <p:cNvPr id="20" name="直接连接符 19"/>
          <p:cNvCxnSpPr/>
          <p:nvPr/>
        </p:nvCxnSpPr>
        <p:spPr>
          <a:xfrm>
            <a:off x="1077913" y="1125538"/>
            <a:ext cx="414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 Box 3"/>
          <p:cNvSpPr txBox="1">
            <a:spLocks noChangeArrowheads="1"/>
          </p:cNvSpPr>
          <p:nvPr/>
        </p:nvSpPr>
        <p:spPr bwMode="auto">
          <a:xfrm>
            <a:off x="1774825" y="1289199"/>
            <a:ext cx="1944688" cy="555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defPPr>
              <a:defRPr lang="en-US"/>
            </a:defPPr>
            <a:lvl1pPr marL="342900" indent="-342900"/>
            <a:lvl2pPr marL="360000" lvl="1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 kumimoji="0" sz="28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2pPr>
            <a:lvl3pPr marL="1143000" indent="-228600"/>
            <a:lvl4pPr marL="1600200" indent="-228600"/>
            <a:lvl5pPr marL="2057400" indent="-228600"/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</a:lvl9pPr>
          </a:lstStyle>
          <a:p>
            <a:pPr lvl="1">
              <a:lnSpc>
                <a:spcPct val="100000"/>
              </a:lnSpc>
              <a:spcBef>
                <a:spcPts val="0"/>
              </a:spcBef>
              <a:defRPr/>
            </a:pPr>
            <a:r>
              <a:rPr lang="zh-CN" altLang="en-US" dirty="0"/>
              <a:t>电泳法：</a:t>
            </a:r>
          </a:p>
        </p:txBody>
      </p:sp>
      <p:sp>
        <p:nvSpPr>
          <p:cNvPr id="22" name="Rectangle 4"/>
          <p:cNvSpPr>
            <a:spLocks noChangeArrowheads="1"/>
          </p:cNvSpPr>
          <p:nvPr/>
        </p:nvSpPr>
        <p:spPr bwMode="auto">
          <a:xfrm>
            <a:off x="3544888" y="2468563"/>
            <a:ext cx="4953000" cy="914400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algn="ctr" eaLnBrk="1" fontAlgn="t" hangingPunct="1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zh-CN" altLang="en-US" sz="2200">
              <a:latin typeface="Times New Roman" panose="02020603050405020304" pitchFamily="18" charset="0"/>
            </a:endParaRPr>
          </a:p>
        </p:txBody>
      </p:sp>
      <p:sp>
        <p:nvSpPr>
          <p:cNvPr id="23" name="Line 7"/>
          <p:cNvSpPr>
            <a:spLocks noChangeShapeType="1"/>
          </p:cNvSpPr>
          <p:nvPr/>
        </p:nvSpPr>
        <p:spPr bwMode="auto">
          <a:xfrm>
            <a:off x="3087688" y="2925763"/>
            <a:ext cx="19367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4" name="Text Box 8"/>
          <p:cNvSpPr txBox="1">
            <a:spLocks noChangeArrowheads="1"/>
          </p:cNvSpPr>
          <p:nvPr/>
        </p:nvSpPr>
        <p:spPr bwMode="auto">
          <a:xfrm>
            <a:off x="8616950" y="2644775"/>
            <a:ext cx="45720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spcBef>
                <a:spcPct val="50000"/>
              </a:spcBef>
              <a:defRPr/>
            </a:pPr>
            <a:r>
              <a:rPr lang="en-US" altLang="zh-CN" sz="36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黑体" pitchFamily="49" charset="-122"/>
                <a:ea typeface="黑体" pitchFamily="49" charset="-122"/>
              </a:rPr>
              <a:t>+</a:t>
            </a:r>
            <a:endParaRPr lang="en-US" altLang="zh-CN" sz="3600" b="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25" name="Text Box 9"/>
          <p:cNvSpPr txBox="1">
            <a:spLocks noChangeArrowheads="1"/>
          </p:cNvSpPr>
          <p:nvPr/>
        </p:nvSpPr>
        <p:spPr bwMode="auto">
          <a:xfrm>
            <a:off x="4224338" y="1989138"/>
            <a:ext cx="914400" cy="461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en-US" altLang="zh-CN" sz="2400" b="0" dirty="0">
                <a:solidFill>
                  <a:schemeClr val="accent2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CM</a:t>
            </a:r>
          </a:p>
        </p:txBody>
      </p:sp>
      <p:sp>
        <p:nvSpPr>
          <p:cNvPr id="26" name="Text Box 11"/>
          <p:cNvSpPr txBox="1">
            <a:spLocks noChangeArrowheads="1"/>
          </p:cNvSpPr>
          <p:nvPr/>
        </p:nvSpPr>
        <p:spPr bwMode="auto">
          <a:xfrm>
            <a:off x="5373688" y="1989138"/>
            <a:ext cx="533400" cy="461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en-US" altLang="zh-CN" sz="2400" b="0" dirty="0">
                <a:solidFill>
                  <a:schemeClr val="accent2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</a:t>
            </a:r>
          </a:p>
        </p:txBody>
      </p:sp>
      <p:sp>
        <p:nvSpPr>
          <p:cNvPr id="27" name="Text Box 12"/>
          <p:cNvSpPr txBox="1">
            <a:spLocks noChangeArrowheads="1"/>
          </p:cNvSpPr>
          <p:nvPr/>
        </p:nvSpPr>
        <p:spPr bwMode="auto">
          <a:xfrm>
            <a:off x="5880100" y="1989138"/>
            <a:ext cx="931863" cy="461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zh-CN" altLang="en-US" sz="2400" b="0" dirty="0">
                <a:solidFill>
                  <a:schemeClr val="accent2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前</a:t>
            </a:r>
            <a:r>
              <a:rPr lang="en-US" altLang="zh-CN" sz="2400" b="0" dirty="0">
                <a:solidFill>
                  <a:schemeClr val="accent2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</a:t>
            </a:r>
          </a:p>
        </p:txBody>
      </p:sp>
      <p:sp>
        <p:nvSpPr>
          <p:cNvPr id="28" name="Text Box 13"/>
          <p:cNvSpPr txBox="1">
            <a:spLocks noChangeArrowheads="1"/>
          </p:cNvSpPr>
          <p:nvPr/>
        </p:nvSpPr>
        <p:spPr bwMode="auto">
          <a:xfrm>
            <a:off x="6973888" y="1989138"/>
            <a:ext cx="609600" cy="461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hangingPunct="1">
              <a:spcBef>
                <a:spcPct val="50000"/>
              </a:spcBef>
              <a:defRPr/>
            </a:pPr>
            <a:r>
              <a:rPr lang="en-US" altLang="zh-CN" sz="2400" b="0" dirty="0">
                <a:solidFill>
                  <a:schemeClr val="accent2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α</a:t>
            </a:r>
          </a:p>
        </p:txBody>
      </p:sp>
      <p:sp>
        <p:nvSpPr>
          <p:cNvPr id="29" name="Line 14"/>
          <p:cNvSpPr>
            <a:spLocks noChangeShapeType="1"/>
          </p:cNvSpPr>
          <p:nvPr/>
        </p:nvSpPr>
        <p:spPr bwMode="auto">
          <a:xfrm>
            <a:off x="5097463" y="3644900"/>
            <a:ext cx="248400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/>
          </a:p>
        </p:txBody>
      </p:sp>
      <p:sp>
        <p:nvSpPr>
          <p:cNvPr id="30" name="Text Box 15"/>
          <p:cNvSpPr txBox="1">
            <a:spLocks noChangeArrowheads="1"/>
          </p:cNvSpPr>
          <p:nvPr/>
        </p:nvSpPr>
        <p:spPr bwMode="auto">
          <a:xfrm>
            <a:off x="3792463" y="4411960"/>
            <a:ext cx="4463777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r>
              <a:rPr lang="zh-CN" altLang="en-US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血浆脂蛋白琼脂糖凝胶电泳图谱</a:t>
            </a:r>
          </a:p>
        </p:txBody>
      </p:sp>
      <p:sp>
        <p:nvSpPr>
          <p:cNvPr id="31" name="Text Box 9"/>
          <p:cNvSpPr txBox="1">
            <a:spLocks noChangeArrowheads="1"/>
          </p:cNvSpPr>
          <p:nvPr/>
        </p:nvSpPr>
        <p:spPr bwMode="auto">
          <a:xfrm>
            <a:off x="4224338" y="3414713"/>
            <a:ext cx="914400" cy="461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原点</a:t>
            </a:r>
            <a:endParaRPr lang="en-US" altLang="zh-CN" sz="24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32" name="圆角矩形 31"/>
          <p:cNvSpPr/>
          <p:nvPr/>
        </p:nvSpPr>
        <p:spPr>
          <a:xfrm>
            <a:off x="4511824" y="2528992"/>
            <a:ext cx="306000" cy="828000"/>
          </a:xfrm>
          <a:prstGeom prst="roundRect">
            <a:avLst/>
          </a:prstGeom>
          <a:solidFill>
            <a:srgbClr val="99CCFF"/>
          </a:solidFill>
          <a:ln>
            <a:noFill/>
          </a:ln>
          <a:effectLst>
            <a:softEdge rad="508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圆角矩形 32"/>
          <p:cNvSpPr/>
          <p:nvPr/>
        </p:nvSpPr>
        <p:spPr>
          <a:xfrm>
            <a:off x="5429960" y="2528992"/>
            <a:ext cx="396000" cy="828000"/>
          </a:xfrm>
          <a:prstGeom prst="roundRect">
            <a:avLst/>
          </a:prstGeom>
          <a:solidFill>
            <a:srgbClr val="99CCFF"/>
          </a:solidFill>
          <a:ln>
            <a:noFill/>
          </a:ln>
          <a:effectLst>
            <a:softEdge rad="508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圆角矩形 33"/>
          <p:cNvSpPr/>
          <p:nvPr/>
        </p:nvSpPr>
        <p:spPr>
          <a:xfrm>
            <a:off x="6240016" y="2528992"/>
            <a:ext cx="234000" cy="828000"/>
          </a:xfrm>
          <a:prstGeom prst="roundRect">
            <a:avLst/>
          </a:prstGeom>
          <a:solidFill>
            <a:srgbClr val="99CCFF"/>
          </a:solidFill>
          <a:ln>
            <a:noFill/>
          </a:ln>
          <a:effectLst>
            <a:softEdge rad="508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Line 20"/>
          <p:cNvSpPr>
            <a:spLocks noChangeShapeType="1"/>
          </p:cNvSpPr>
          <p:nvPr/>
        </p:nvSpPr>
        <p:spPr bwMode="auto">
          <a:xfrm>
            <a:off x="4656138" y="2535238"/>
            <a:ext cx="0" cy="8223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endParaRPr lang="zh-CN" altLang="en-US"/>
          </a:p>
        </p:txBody>
      </p:sp>
      <p:sp>
        <p:nvSpPr>
          <p:cNvPr id="36" name="圆角矩形 35"/>
          <p:cNvSpPr/>
          <p:nvPr/>
        </p:nvSpPr>
        <p:spPr>
          <a:xfrm>
            <a:off x="6960096" y="2528992"/>
            <a:ext cx="612000" cy="828000"/>
          </a:xfrm>
          <a:prstGeom prst="roundRect">
            <a:avLst/>
          </a:prstGeom>
          <a:solidFill>
            <a:srgbClr val="99CCFF"/>
          </a:solidFill>
          <a:ln>
            <a:noFill/>
          </a:ln>
          <a:effectLst>
            <a:softEdge rad="508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Text Box 9">
            <a:extLst>
              <a:ext uri="{FF2B5EF4-FFF2-40B4-BE49-F238E27FC236}">
                <a16:creationId xmlns:a16="http://schemas.microsoft.com/office/drawing/2014/main" id="{62EB70F0-15FF-2E95-C637-AB67686F40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03912" y="3676962"/>
            <a:ext cx="1943621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电泳移动方向</a:t>
            </a:r>
            <a:endParaRPr lang="en-US" altLang="zh-CN" sz="20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06355548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7"/>
          <p:cNvSpPr>
            <a:spLocks noGrp="1" noChangeArrowheads="1"/>
          </p:cNvSpPr>
          <p:nvPr>
            <p:ph type="title"/>
          </p:nvPr>
        </p:nvSpPr>
        <p:spPr>
          <a:xfrm>
            <a:off x="1055688" y="548680"/>
            <a:ext cx="4576762" cy="523875"/>
          </a:xfrm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just" eaLnBrk="1" fontAlgn="auto" hangingPunct="1">
              <a:lnSpc>
                <a:spcPct val="100000"/>
              </a:lnSpc>
              <a:spcAft>
                <a:spcPts val="0"/>
              </a:spcAft>
              <a:defRPr/>
            </a:pP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（一）血浆脂蛋白的分类</a:t>
            </a:r>
          </a:p>
        </p:txBody>
      </p:sp>
      <p:cxnSp>
        <p:nvCxnSpPr>
          <p:cNvPr id="10" name="直接连接符 9"/>
          <p:cNvCxnSpPr/>
          <p:nvPr/>
        </p:nvCxnSpPr>
        <p:spPr>
          <a:xfrm>
            <a:off x="1077913" y="1125538"/>
            <a:ext cx="414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AutoShape 2"/>
          <p:cNvSpPr>
            <a:spLocks noChangeArrowheads="1"/>
          </p:cNvSpPr>
          <p:nvPr/>
        </p:nvSpPr>
        <p:spPr bwMode="auto">
          <a:xfrm rot="10800000">
            <a:off x="8007350" y="2704535"/>
            <a:ext cx="609600" cy="2844000"/>
          </a:xfrm>
          <a:prstGeom prst="flowChartMerge">
            <a:avLst/>
          </a:prstGeom>
          <a:gradFill flip="none" rotWithShape="1">
            <a:gsLst>
              <a:gs pos="0">
                <a:srgbClr val="C00000">
                  <a:tint val="66000"/>
                  <a:satMod val="160000"/>
                </a:srgbClr>
              </a:gs>
              <a:gs pos="50000">
                <a:srgbClr val="C00000">
                  <a:tint val="44500"/>
                  <a:satMod val="160000"/>
                </a:srgbClr>
              </a:gs>
              <a:gs pos="100000">
                <a:srgbClr val="C00000">
                  <a:tint val="23500"/>
                  <a:satMod val="160000"/>
                </a:srgbClr>
              </a:gs>
            </a:gsLst>
            <a:lin ang="5400000" scaled="1"/>
            <a:tileRect/>
          </a:gradFill>
          <a:ln>
            <a:noFill/>
          </a:ln>
          <a:effectLst/>
        </p:spPr>
        <p:txBody>
          <a:bodyPr rot="10800000" wrap="none" anchor="ctr"/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方正姚体" panose="02010601030101010101" pitchFamily="2" charset="-122"/>
              </a:rPr>
              <a:t>密</a:t>
            </a:r>
          </a:p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方正姚体" panose="02010601030101010101" pitchFamily="2" charset="-122"/>
              </a:rPr>
              <a:t>度</a:t>
            </a:r>
          </a:p>
        </p:txBody>
      </p:sp>
      <p:sp>
        <p:nvSpPr>
          <p:cNvPr id="26" name="Rectangle 4"/>
          <p:cNvSpPr>
            <a:spLocks noChangeArrowheads="1"/>
          </p:cNvSpPr>
          <p:nvPr/>
        </p:nvSpPr>
        <p:spPr bwMode="auto">
          <a:xfrm>
            <a:off x="2495550" y="2606998"/>
            <a:ext cx="2735263" cy="461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360363" lvl="2" indent="-360363" eaLnBrk="1" hangingPunct="1">
              <a:spcBef>
                <a:spcPts val="0"/>
              </a:spcBef>
              <a:buClr>
                <a:srgbClr val="C00000"/>
              </a:buClr>
              <a:buSzPct val="80000"/>
              <a:buFont typeface="Wingdings" pitchFamily="2" charset="2"/>
              <a:buChar char="v"/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乳糜微粒</a:t>
            </a:r>
            <a:r>
              <a:rPr lang="en-US" altLang="zh-CN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(CM)</a:t>
            </a:r>
          </a:p>
        </p:txBody>
      </p:sp>
      <p:sp>
        <p:nvSpPr>
          <p:cNvPr id="28" name="矩形 27"/>
          <p:cNvSpPr/>
          <p:nvPr/>
        </p:nvSpPr>
        <p:spPr>
          <a:xfrm>
            <a:off x="1774825" y="1320949"/>
            <a:ext cx="2713038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60000" lvl="1" indent="-360000" eaLnBrk="1" hangingPunct="1">
              <a:spcBef>
                <a:spcPts val="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超速离心法：</a:t>
            </a:r>
          </a:p>
        </p:txBody>
      </p:sp>
      <p:sp>
        <p:nvSpPr>
          <p:cNvPr id="29" name="Rectangle 4"/>
          <p:cNvSpPr>
            <a:spLocks noChangeArrowheads="1"/>
          </p:cNvSpPr>
          <p:nvPr/>
        </p:nvSpPr>
        <p:spPr bwMode="auto">
          <a:xfrm>
            <a:off x="2495550" y="3327078"/>
            <a:ext cx="3780000" cy="461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360363" lvl="2" indent="-360363" eaLnBrk="1" hangingPunct="1">
              <a:spcBef>
                <a:spcPts val="0"/>
              </a:spcBef>
              <a:buClr>
                <a:srgbClr val="C00000"/>
              </a:buClr>
              <a:buSzPct val="80000"/>
              <a:buFont typeface="Wingdings" pitchFamily="2" charset="2"/>
              <a:buChar char="v"/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极低密度脂蛋白</a:t>
            </a:r>
            <a:r>
              <a:rPr lang="en-US" altLang="zh-CN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(VLDL)</a:t>
            </a:r>
          </a:p>
        </p:txBody>
      </p:sp>
      <p:sp>
        <p:nvSpPr>
          <p:cNvPr id="30" name="Rectangle 4"/>
          <p:cNvSpPr>
            <a:spLocks noChangeArrowheads="1"/>
          </p:cNvSpPr>
          <p:nvPr/>
        </p:nvSpPr>
        <p:spPr bwMode="auto">
          <a:xfrm>
            <a:off x="2495550" y="3975150"/>
            <a:ext cx="3420000" cy="461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360363" lvl="2" indent="-360363" eaLnBrk="1" hangingPunct="1">
              <a:spcBef>
                <a:spcPts val="0"/>
              </a:spcBef>
              <a:buClr>
                <a:srgbClr val="C00000"/>
              </a:buClr>
              <a:buSzPct val="80000"/>
              <a:buFont typeface="Wingdings" pitchFamily="2" charset="2"/>
              <a:buChar char="v"/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低密度脂蛋白 </a:t>
            </a:r>
            <a:r>
              <a:rPr lang="en-US" altLang="zh-CN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(LDL)</a:t>
            </a:r>
          </a:p>
        </p:txBody>
      </p:sp>
      <p:sp>
        <p:nvSpPr>
          <p:cNvPr id="31" name="Rectangle 4"/>
          <p:cNvSpPr>
            <a:spLocks noChangeArrowheads="1"/>
          </p:cNvSpPr>
          <p:nvPr/>
        </p:nvSpPr>
        <p:spPr bwMode="auto">
          <a:xfrm>
            <a:off x="2495550" y="4623221"/>
            <a:ext cx="4032250" cy="461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360363" lvl="2" indent="-360363" eaLnBrk="1" hangingPunct="1">
              <a:spcBef>
                <a:spcPts val="0"/>
              </a:spcBef>
              <a:buClr>
                <a:srgbClr val="C00000"/>
              </a:buClr>
              <a:buSzPct val="80000"/>
              <a:buFont typeface="Wingdings" pitchFamily="2" charset="2"/>
              <a:buChar char="v"/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高密度脂蛋白 </a:t>
            </a:r>
            <a:r>
              <a:rPr lang="en-US" altLang="zh-CN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(HDL)</a:t>
            </a:r>
            <a:endParaRPr lang="zh-CN" altLang="en-US" sz="24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cxnSp>
        <p:nvCxnSpPr>
          <p:cNvPr id="32" name="直接箭头连接符 31"/>
          <p:cNvCxnSpPr/>
          <p:nvPr/>
        </p:nvCxnSpPr>
        <p:spPr>
          <a:xfrm>
            <a:off x="4943475" y="2838773"/>
            <a:ext cx="1728788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接箭头连接符 32"/>
          <p:cNvCxnSpPr/>
          <p:nvPr/>
        </p:nvCxnSpPr>
        <p:spPr>
          <a:xfrm>
            <a:off x="5772150" y="4252962"/>
            <a:ext cx="900113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箭头连接符 33"/>
          <p:cNvCxnSpPr/>
          <p:nvPr/>
        </p:nvCxnSpPr>
        <p:spPr>
          <a:xfrm>
            <a:off x="5772150" y="4902621"/>
            <a:ext cx="900113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箭头连接符 34"/>
          <p:cNvCxnSpPr/>
          <p:nvPr/>
        </p:nvCxnSpPr>
        <p:spPr>
          <a:xfrm>
            <a:off x="6167438" y="3576315"/>
            <a:ext cx="504825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6" name="组合 35"/>
          <p:cNvGrpSpPr/>
          <p:nvPr/>
        </p:nvGrpSpPr>
        <p:grpSpPr>
          <a:xfrm>
            <a:off x="6938641" y="1511527"/>
            <a:ext cx="714378" cy="4152900"/>
            <a:chOff x="6938641" y="1511527"/>
            <a:chExt cx="714378" cy="4152900"/>
          </a:xfrm>
        </p:grpSpPr>
        <p:sp>
          <p:nvSpPr>
            <p:cNvPr id="37" name="任意多边形 36"/>
            <p:cNvSpPr/>
            <p:nvPr/>
          </p:nvSpPr>
          <p:spPr>
            <a:xfrm>
              <a:off x="6938641" y="1511527"/>
              <a:ext cx="714376" cy="4152900"/>
            </a:xfrm>
            <a:custGeom>
              <a:avLst/>
              <a:gdLst>
                <a:gd name="connsiteX0" fmla="*/ 357188 w 714376"/>
                <a:gd name="connsiteY0" fmla="*/ 0 h 4152900"/>
                <a:gd name="connsiteX1" fmla="*/ 714376 w 714376"/>
                <a:gd name="connsiteY1" fmla="*/ 119063 h 4152900"/>
                <a:gd name="connsiteX2" fmla="*/ 707119 w 714376"/>
                <a:gd name="connsiteY2" fmla="*/ 143059 h 4152900"/>
                <a:gd name="connsiteX3" fmla="*/ 704003 w 714376"/>
                <a:gd name="connsiteY3" fmla="*/ 146405 h 4152900"/>
                <a:gd name="connsiteX4" fmla="*/ 704003 w 714376"/>
                <a:gd name="connsiteY4" fmla="*/ 3787365 h 4152900"/>
                <a:gd name="connsiteX5" fmla="*/ 703306 w 714376"/>
                <a:gd name="connsiteY5" fmla="*/ 3787365 h 4152900"/>
                <a:gd name="connsiteX6" fmla="*/ 703801 w 714376"/>
                <a:gd name="connsiteY6" fmla="*/ 3790866 h 4152900"/>
                <a:gd name="connsiteX7" fmla="*/ 569782 w 714376"/>
                <a:gd name="connsiteY7" fmla="*/ 4082822 h 4152900"/>
                <a:gd name="connsiteX8" fmla="*/ 153489 w 714376"/>
                <a:gd name="connsiteY8" fmla="*/ 4081596 h 4152900"/>
                <a:gd name="connsiteX9" fmla="*/ 21192 w 714376"/>
                <a:gd name="connsiteY9" fmla="*/ 3788855 h 4152900"/>
                <a:gd name="connsiteX10" fmla="*/ 21412 w 714376"/>
                <a:gd name="connsiteY10" fmla="*/ 3787365 h 4152900"/>
                <a:gd name="connsiteX11" fmla="*/ 20166 w 714376"/>
                <a:gd name="connsiteY11" fmla="*/ 3787365 h 4152900"/>
                <a:gd name="connsiteX12" fmla="*/ 20166 w 714376"/>
                <a:gd name="connsiteY12" fmla="*/ 156921 h 4152900"/>
                <a:gd name="connsiteX13" fmla="*/ 7257 w 714376"/>
                <a:gd name="connsiteY13" fmla="*/ 143059 h 4152900"/>
                <a:gd name="connsiteX14" fmla="*/ 0 w 714376"/>
                <a:gd name="connsiteY14" fmla="*/ 119063 h 4152900"/>
                <a:gd name="connsiteX15" fmla="*/ 357188 w 714376"/>
                <a:gd name="connsiteY15" fmla="*/ 0 h 415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4376" h="4152900">
                  <a:moveTo>
                    <a:pt x="357188" y="0"/>
                  </a:moveTo>
                  <a:cubicBezTo>
                    <a:pt x="554457" y="0"/>
                    <a:pt x="714376" y="53306"/>
                    <a:pt x="714376" y="119063"/>
                  </a:cubicBezTo>
                  <a:cubicBezTo>
                    <a:pt x="714376" y="127283"/>
                    <a:pt x="711877" y="135308"/>
                    <a:pt x="707119" y="143059"/>
                  </a:cubicBezTo>
                  <a:lnTo>
                    <a:pt x="704003" y="146405"/>
                  </a:lnTo>
                  <a:lnTo>
                    <a:pt x="704003" y="3787365"/>
                  </a:lnTo>
                  <a:lnTo>
                    <a:pt x="703306" y="3787365"/>
                  </a:lnTo>
                  <a:lnTo>
                    <a:pt x="703801" y="3790866"/>
                  </a:lnTo>
                  <a:cubicBezTo>
                    <a:pt x="710275" y="3902058"/>
                    <a:pt x="662071" y="4012403"/>
                    <a:pt x="569782" y="4082822"/>
                  </a:cubicBezTo>
                  <a:cubicBezTo>
                    <a:pt x="446729" y="4176714"/>
                    <a:pt x="275987" y="4176211"/>
                    <a:pt x="153489" y="4081596"/>
                  </a:cubicBezTo>
                  <a:cubicBezTo>
                    <a:pt x="61617" y="4010635"/>
                    <a:pt x="14063" y="3900006"/>
                    <a:pt x="21192" y="3788855"/>
                  </a:cubicBezTo>
                  <a:lnTo>
                    <a:pt x="21412" y="3787365"/>
                  </a:lnTo>
                  <a:lnTo>
                    <a:pt x="20166" y="3787365"/>
                  </a:lnTo>
                  <a:lnTo>
                    <a:pt x="20166" y="156921"/>
                  </a:lnTo>
                  <a:lnTo>
                    <a:pt x="7257" y="143059"/>
                  </a:lnTo>
                  <a:cubicBezTo>
                    <a:pt x="2499" y="135308"/>
                    <a:pt x="0" y="127283"/>
                    <a:pt x="0" y="119063"/>
                  </a:cubicBezTo>
                  <a:cubicBezTo>
                    <a:pt x="0" y="53306"/>
                    <a:pt x="159919" y="0"/>
                    <a:pt x="357188" y="0"/>
                  </a:cubicBezTo>
                  <a:close/>
                </a:path>
              </a:pathLst>
            </a:custGeom>
            <a:solidFill>
              <a:srgbClr val="9ABEE6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anchor="ctr">
              <a:noAutofit/>
            </a:bodyPr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38" name="流程图: 库存数据 37"/>
            <p:cNvSpPr/>
            <p:nvPr/>
          </p:nvSpPr>
          <p:spPr bwMode="auto">
            <a:xfrm rot="16200000">
              <a:off x="6998502" y="1626543"/>
              <a:ext cx="612000" cy="669600"/>
            </a:xfrm>
            <a:prstGeom prst="flowChartOnlineStorag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 dirty="0"/>
            </a:p>
          </p:txBody>
        </p:sp>
        <p:sp>
          <p:nvSpPr>
            <p:cNvPr id="39" name="椭圆 38"/>
            <p:cNvSpPr/>
            <p:nvPr/>
          </p:nvSpPr>
          <p:spPr>
            <a:xfrm>
              <a:off x="6962862" y="2060972"/>
              <a:ext cx="676800" cy="215900"/>
            </a:xfrm>
            <a:prstGeom prst="ellipse">
              <a:avLst/>
            </a:prstGeom>
            <a:solidFill>
              <a:srgbClr val="CCDCF2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0" name="椭圆 39"/>
            <p:cNvSpPr/>
            <p:nvPr/>
          </p:nvSpPr>
          <p:spPr>
            <a:xfrm>
              <a:off x="6938644" y="1513110"/>
              <a:ext cx="714375" cy="23812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1" name="椭圆 40"/>
            <p:cNvSpPr/>
            <p:nvPr/>
          </p:nvSpPr>
          <p:spPr>
            <a:xfrm>
              <a:off x="6957694" y="1529777"/>
              <a:ext cx="676800" cy="1944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grpSp>
          <p:nvGrpSpPr>
            <p:cNvPr id="42" name="组合 41"/>
            <p:cNvGrpSpPr/>
            <p:nvPr/>
          </p:nvGrpSpPr>
          <p:grpSpPr>
            <a:xfrm>
              <a:off x="6965552" y="2647075"/>
              <a:ext cx="676800" cy="420370"/>
              <a:chOff x="7998994" y="1650580"/>
              <a:chExt cx="676800" cy="420370"/>
            </a:xfrm>
          </p:grpSpPr>
          <p:sp>
            <p:nvSpPr>
              <p:cNvPr id="54" name="任意多边形 53"/>
              <p:cNvSpPr/>
              <p:nvPr/>
            </p:nvSpPr>
            <p:spPr bwMode="auto">
              <a:xfrm rot="16200000">
                <a:off x="8163413" y="1562396"/>
                <a:ext cx="344135" cy="672973"/>
              </a:xfrm>
              <a:custGeom>
                <a:avLst/>
                <a:gdLst>
                  <a:gd name="connsiteX0" fmla="*/ 286444 w 286444"/>
                  <a:gd name="connsiteY0" fmla="*/ 0 h 547200"/>
                  <a:gd name="connsiteX1" fmla="*/ 172421 w 286444"/>
                  <a:gd name="connsiteY1" fmla="*/ 273600 h 547200"/>
                  <a:gd name="connsiteX2" fmla="*/ 286444 w 286444"/>
                  <a:gd name="connsiteY2" fmla="*/ 547200 h 547200"/>
                  <a:gd name="connsiteX3" fmla="*/ 144016 w 286444"/>
                  <a:gd name="connsiteY3" fmla="*/ 547200 h 547200"/>
                  <a:gd name="connsiteX4" fmla="*/ 142460 w 286444"/>
                  <a:gd name="connsiteY4" fmla="*/ 547200 h 547200"/>
                  <a:gd name="connsiteX5" fmla="*/ 114023 w 286444"/>
                  <a:gd name="connsiteY5" fmla="*/ 547200 h 547200"/>
                  <a:gd name="connsiteX6" fmla="*/ 0 w 286444"/>
                  <a:gd name="connsiteY6" fmla="*/ 273600 h 547200"/>
                  <a:gd name="connsiteX7" fmla="*/ 114023 w 286444"/>
                  <a:gd name="connsiteY7" fmla="*/ 0 h 547200"/>
                  <a:gd name="connsiteX8" fmla="*/ 142460 w 286444"/>
                  <a:gd name="connsiteY8" fmla="*/ 0 h 547200"/>
                  <a:gd name="connsiteX9" fmla="*/ 144016 w 286444"/>
                  <a:gd name="connsiteY9" fmla="*/ 0 h 54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6444" h="547200">
                    <a:moveTo>
                      <a:pt x="286444" y="0"/>
                    </a:moveTo>
                    <a:cubicBezTo>
                      <a:pt x="223447" y="0"/>
                      <a:pt x="172421" y="122518"/>
                      <a:pt x="172421" y="273600"/>
                    </a:cubicBezTo>
                    <a:cubicBezTo>
                      <a:pt x="172421" y="424682"/>
                      <a:pt x="223447" y="547200"/>
                      <a:pt x="286444" y="547200"/>
                    </a:cubicBezTo>
                    <a:lnTo>
                      <a:pt x="144016" y="547200"/>
                    </a:lnTo>
                    <a:lnTo>
                      <a:pt x="142460" y="547200"/>
                    </a:lnTo>
                    <a:lnTo>
                      <a:pt x="114023" y="547200"/>
                    </a:lnTo>
                    <a:cubicBezTo>
                      <a:pt x="51026" y="547200"/>
                      <a:pt x="0" y="424682"/>
                      <a:pt x="0" y="273600"/>
                    </a:cubicBezTo>
                    <a:cubicBezTo>
                      <a:pt x="0" y="122518"/>
                      <a:pt x="51026" y="0"/>
                      <a:pt x="114023" y="0"/>
                    </a:cubicBezTo>
                    <a:lnTo>
                      <a:pt x="142460" y="0"/>
                    </a:lnTo>
                    <a:lnTo>
                      <a:pt x="144016" y="0"/>
                    </a:lnTo>
                    <a:close/>
                  </a:path>
                </a:pathLst>
              </a:custGeom>
              <a:solidFill>
                <a:srgbClr val="D100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5" name="椭圆 54"/>
              <p:cNvSpPr/>
              <p:nvPr/>
            </p:nvSpPr>
            <p:spPr bwMode="auto">
              <a:xfrm>
                <a:off x="8002821" y="1650580"/>
                <a:ext cx="672973" cy="216000"/>
              </a:xfrm>
              <a:prstGeom prst="ellipse">
                <a:avLst/>
              </a:prstGeom>
              <a:solidFill>
                <a:srgbClr val="EB8A8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</p:grpSp>
        <p:grpSp>
          <p:nvGrpSpPr>
            <p:cNvPr id="43" name="组合 42"/>
            <p:cNvGrpSpPr/>
            <p:nvPr/>
          </p:nvGrpSpPr>
          <p:grpSpPr>
            <a:xfrm>
              <a:off x="6964858" y="3368670"/>
              <a:ext cx="676800" cy="420370"/>
              <a:chOff x="7998994" y="1650580"/>
              <a:chExt cx="676800" cy="420370"/>
            </a:xfrm>
          </p:grpSpPr>
          <p:sp>
            <p:nvSpPr>
              <p:cNvPr id="52" name="任意多边形 51"/>
              <p:cNvSpPr/>
              <p:nvPr/>
            </p:nvSpPr>
            <p:spPr bwMode="auto">
              <a:xfrm rot="16200000">
                <a:off x="8163413" y="1562396"/>
                <a:ext cx="344135" cy="672973"/>
              </a:xfrm>
              <a:custGeom>
                <a:avLst/>
                <a:gdLst>
                  <a:gd name="connsiteX0" fmla="*/ 286444 w 286444"/>
                  <a:gd name="connsiteY0" fmla="*/ 0 h 547200"/>
                  <a:gd name="connsiteX1" fmla="*/ 172421 w 286444"/>
                  <a:gd name="connsiteY1" fmla="*/ 273600 h 547200"/>
                  <a:gd name="connsiteX2" fmla="*/ 286444 w 286444"/>
                  <a:gd name="connsiteY2" fmla="*/ 547200 h 547200"/>
                  <a:gd name="connsiteX3" fmla="*/ 144016 w 286444"/>
                  <a:gd name="connsiteY3" fmla="*/ 547200 h 547200"/>
                  <a:gd name="connsiteX4" fmla="*/ 142460 w 286444"/>
                  <a:gd name="connsiteY4" fmla="*/ 547200 h 547200"/>
                  <a:gd name="connsiteX5" fmla="*/ 114023 w 286444"/>
                  <a:gd name="connsiteY5" fmla="*/ 547200 h 547200"/>
                  <a:gd name="connsiteX6" fmla="*/ 0 w 286444"/>
                  <a:gd name="connsiteY6" fmla="*/ 273600 h 547200"/>
                  <a:gd name="connsiteX7" fmla="*/ 114023 w 286444"/>
                  <a:gd name="connsiteY7" fmla="*/ 0 h 547200"/>
                  <a:gd name="connsiteX8" fmla="*/ 142460 w 286444"/>
                  <a:gd name="connsiteY8" fmla="*/ 0 h 547200"/>
                  <a:gd name="connsiteX9" fmla="*/ 144016 w 286444"/>
                  <a:gd name="connsiteY9" fmla="*/ 0 h 54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6444" h="547200">
                    <a:moveTo>
                      <a:pt x="286444" y="0"/>
                    </a:moveTo>
                    <a:cubicBezTo>
                      <a:pt x="223447" y="0"/>
                      <a:pt x="172421" y="122518"/>
                      <a:pt x="172421" y="273600"/>
                    </a:cubicBezTo>
                    <a:cubicBezTo>
                      <a:pt x="172421" y="424682"/>
                      <a:pt x="223447" y="547200"/>
                      <a:pt x="286444" y="547200"/>
                    </a:cubicBezTo>
                    <a:lnTo>
                      <a:pt x="144016" y="547200"/>
                    </a:lnTo>
                    <a:lnTo>
                      <a:pt x="142460" y="547200"/>
                    </a:lnTo>
                    <a:lnTo>
                      <a:pt x="114023" y="547200"/>
                    </a:lnTo>
                    <a:cubicBezTo>
                      <a:pt x="51026" y="547200"/>
                      <a:pt x="0" y="424682"/>
                      <a:pt x="0" y="273600"/>
                    </a:cubicBezTo>
                    <a:cubicBezTo>
                      <a:pt x="0" y="122518"/>
                      <a:pt x="51026" y="0"/>
                      <a:pt x="114023" y="0"/>
                    </a:cubicBezTo>
                    <a:lnTo>
                      <a:pt x="142460" y="0"/>
                    </a:lnTo>
                    <a:lnTo>
                      <a:pt x="144016" y="0"/>
                    </a:lnTo>
                    <a:close/>
                  </a:path>
                </a:pathLst>
              </a:custGeom>
              <a:solidFill>
                <a:srgbClr val="D100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3" name="椭圆 52"/>
              <p:cNvSpPr/>
              <p:nvPr/>
            </p:nvSpPr>
            <p:spPr bwMode="auto">
              <a:xfrm>
                <a:off x="8002821" y="1650580"/>
                <a:ext cx="672973" cy="216000"/>
              </a:xfrm>
              <a:prstGeom prst="ellipse">
                <a:avLst/>
              </a:prstGeom>
              <a:solidFill>
                <a:srgbClr val="EB8A8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</p:grpSp>
        <p:grpSp>
          <p:nvGrpSpPr>
            <p:cNvPr id="44" name="组合 43"/>
            <p:cNvGrpSpPr/>
            <p:nvPr/>
          </p:nvGrpSpPr>
          <p:grpSpPr>
            <a:xfrm>
              <a:off x="6964858" y="4016742"/>
              <a:ext cx="676800" cy="420370"/>
              <a:chOff x="7998994" y="1650580"/>
              <a:chExt cx="676800" cy="420370"/>
            </a:xfrm>
          </p:grpSpPr>
          <p:sp>
            <p:nvSpPr>
              <p:cNvPr id="50" name="任意多边形 49"/>
              <p:cNvSpPr/>
              <p:nvPr/>
            </p:nvSpPr>
            <p:spPr bwMode="auto">
              <a:xfrm rot="16200000">
                <a:off x="8163413" y="1562396"/>
                <a:ext cx="344135" cy="672973"/>
              </a:xfrm>
              <a:custGeom>
                <a:avLst/>
                <a:gdLst>
                  <a:gd name="connsiteX0" fmla="*/ 286444 w 286444"/>
                  <a:gd name="connsiteY0" fmla="*/ 0 h 547200"/>
                  <a:gd name="connsiteX1" fmla="*/ 172421 w 286444"/>
                  <a:gd name="connsiteY1" fmla="*/ 273600 h 547200"/>
                  <a:gd name="connsiteX2" fmla="*/ 286444 w 286444"/>
                  <a:gd name="connsiteY2" fmla="*/ 547200 h 547200"/>
                  <a:gd name="connsiteX3" fmla="*/ 144016 w 286444"/>
                  <a:gd name="connsiteY3" fmla="*/ 547200 h 547200"/>
                  <a:gd name="connsiteX4" fmla="*/ 142460 w 286444"/>
                  <a:gd name="connsiteY4" fmla="*/ 547200 h 547200"/>
                  <a:gd name="connsiteX5" fmla="*/ 114023 w 286444"/>
                  <a:gd name="connsiteY5" fmla="*/ 547200 h 547200"/>
                  <a:gd name="connsiteX6" fmla="*/ 0 w 286444"/>
                  <a:gd name="connsiteY6" fmla="*/ 273600 h 547200"/>
                  <a:gd name="connsiteX7" fmla="*/ 114023 w 286444"/>
                  <a:gd name="connsiteY7" fmla="*/ 0 h 547200"/>
                  <a:gd name="connsiteX8" fmla="*/ 142460 w 286444"/>
                  <a:gd name="connsiteY8" fmla="*/ 0 h 547200"/>
                  <a:gd name="connsiteX9" fmla="*/ 144016 w 286444"/>
                  <a:gd name="connsiteY9" fmla="*/ 0 h 54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6444" h="547200">
                    <a:moveTo>
                      <a:pt x="286444" y="0"/>
                    </a:moveTo>
                    <a:cubicBezTo>
                      <a:pt x="223447" y="0"/>
                      <a:pt x="172421" y="122518"/>
                      <a:pt x="172421" y="273600"/>
                    </a:cubicBezTo>
                    <a:cubicBezTo>
                      <a:pt x="172421" y="424682"/>
                      <a:pt x="223447" y="547200"/>
                      <a:pt x="286444" y="547200"/>
                    </a:cubicBezTo>
                    <a:lnTo>
                      <a:pt x="144016" y="547200"/>
                    </a:lnTo>
                    <a:lnTo>
                      <a:pt x="142460" y="547200"/>
                    </a:lnTo>
                    <a:lnTo>
                      <a:pt x="114023" y="547200"/>
                    </a:lnTo>
                    <a:cubicBezTo>
                      <a:pt x="51026" y="547200"/>
                      <a:pt x="0" y="424682"/>
                      <a:pt x="0" y="273600"/>
                    </a:cubicBezTo>
                    <a:cubicBezTo>
                      <a:pt x="0" y="122518"/>
                      <a:pt x="51026" y="0"/>
                      <a:pt x="114023" y="0"/>
                    </a:cubicBezTo>
                    <a:lnTo>
                      <a:pt x="142460" y="0"/>
                    </a:lnTo>
                    <a:lnTo>
                      <a:pt x="144016" y="0"/>
                    </a:lnTo>
                    <a:close/>
                  </a:path>
                </a:pathLst>
              </a:custGeom>
              <a:solidFill>
                <a:srgbClr val="D100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1" name="椭圆 50"/>
              <p:cNvSpPr/>
              <p:nvPr/>
            </p:nvSpPr>
            <p:spPr bwMode="auto">
              <a:xfrm>
                <a:off x="8002821" y="1650580"/>
                <a:ext cx="672973" cy="216000"/>
              </a:xfrm>
              <a:prstGeom prst="ellipse">
                <a:avLst/>
              </a:prstGeom>
              <a:solidFill>
                <a:srgbClr val="EB8A8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</p:grpSp>
        <p:grpSp>
          <p:nvGrpSpPr>
            <p:cNvPr id="45" name="组合 44"/>
            <p:cNvGrpSpPr/>
            <p:nvPr/>
          </p:nvGrpSpPr>
          <p:grpSpPr>
            <a:xfrm>
              <a:off x="6964858" y="4664814"/>
              <a:ext cx="676800" cy="420370"/>
              <a:chOff x="7998994" y="1650580"/>
              <a:chExt cx="676800" cy="420370"/>
            </a:xfrm>
          </p:grpSpPr>
          <p:sp>
            <p:nvSpPr>
              <p:cNvPr id="48" name="任意多边形 47"/>
              <p:cNvSpPr/>
              <p:nvPr/>
            </p:nvSpPr>
            <p:spPr bwMode="auto">
              <a:xfrm rot="16200000">
                <a:off x="8163413" y="1562396"/>
                <a:ext cx="344135" cy="672973"/>
              </a:xfrm>
              <a:custGeom>
                <a:avLst/>
                <a:gdLst>
                  <a:gd name="connsiteX0" fmla="*/ 286444 w 286444"/>
                  <a:gd name="connsiteY0" fmla="*/ 0 h 547200"/>
                  <a:gd name="connsiteX1" fmla="*/ 172421 w 286444"/>
                  <a:gd name="connsiteY1" fmla="*/ 273600 h 547200"/>
                  <a:gd name="connsiteX2" fmla="*/ 286444 w 286444"/>
                  <a:gd name="connsiteY2" fmla="*/ 547200 h 547200"/>
                  <a:gd name="connsiteX3" fmla="*/ 144016 w 286444"/>
                  <a:gd name="connsiteY3" fmla="*/ 547200 h 547200"/>
                  <a:gd name="connsiteX4" fmla="*/ 142460 w 286444"/>
                  <a:gd name="connsiteY4" fmla="*/ 547200 h 547200"/>
                  <a:gd name="connsiteX5" fmla="*/ 114023 w 286444"/>
                  <a:gd name="connsiteY5" fmla="*/ 547200 h 547200"/>
                  <a:gd name="connsiteX6" fmla="*/ 0 w 286444"/>
                  <a:gd name="connsiteY6" fmla="*/ 273600 h 547200"/>
                  <a:gd name="connsiteX7" fmla="*/ 114023 w 286444"/>
                  <a:gd name="connsiteY7" fmla="*/ 0 h 547200"/>
                  <a:gd name="connsiteX8" fmla="*/ 142460 w 286444"/>
                  <a:gd name="connsiteY8" fmla="*/ 0 h 547200"/>
                  <a:gd name="connsiteX9" fmla="*/ 144016 w 286444"/>
                  <a:gd name="connsiteY9" fmla="*/ 0 h 54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6444" h="547200">
                    <a:moveTo>
                      <a:pt x="286444" y="0"/>
                    </a:moveTo>
                    <a:cubicBezTo>
                      <a:pt x="223447" y="0"/>
                      <a:pt x="172421" y="122518"/>
                      <a:pt x="172421" y="273600"/>
                    </a:cubicBezTo>
                    <a:cubicBezTo>
                      <a:pt x="172421" y="424682"/>
                      <a:pt x="223447" y="547200"/>
                      <a:pt x="286444" y="547200"/>
                    </a:cubicBezTo>
                    <a:lnTo>
                      <a:pt x="144016" y="547200"/>
                    </a:lnTo>
                    <a:lnTo>
                      <a:pt x="142460" y="547200"/>
                    </a:lnTo>
                    <a:lnTo>
                      <a:pt x="114023" y="547200"/>
                    </a:lnTo>
                    <a:cubicBezTo>
                      <a:pt x="51026" y="547200"/>
                      <a:pt x="0" y="424682"/>
                      <a:pt x="0" y="273600"/>
                    </a:cubicBezTo>
                    <a:cubicBezTo>
                      <a:pt x="0" y="122518"/>
                      <a:pt x="51026" y="0"/>
                      <a:pt x="114023" y="0"/>
                    </a:cubicBezTo>
                    <a:lnTo>
                      <a:pt x="142460" y="0"/>
                    </a:lnTo>
                    <a:lnTo>
                      <a:pt x="144016" y="0"/>
                    </a:lnTo>
                    <a:close/>
                  </a:path>
                </a:pathLst>
              </a:custGeom>
              <a:solidFill>
                <a:srgbClr val="D100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9" name="椭圆 48"/>
              <p:cNvSpPr/>
              <p:nvPr/>
            </p:nvSpPr>
            <p:spPr bwMode="auto">
              <a:xfrm>
                <a:off x="8002821" y="1650580"/>
                <a:ext cx="672973" cy="216000"/>
              </a:xfrm>
              <a:prstGeom prst="ellipse">
                <a:avLst/>
              </a:prstGeom>
              <a:solidFill>
                <a:srgbClr val="EB8A8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</p:grpSp>
        <p:sp>
          <p:nvSpPr>
            <p:cNvPr id="46" name="L 形 12"/>
            <p:cNvSpPr/>
            <p:nvPr/>
          </p:nvSpPr>
          <p:spPr>
            <a:xfrm>
              <a:off x="7009277" y="3356991"/>
              <a:ext cx="386059" cy="2306991"/>
            </a:xfrm>
            <a:custGeom>
              <a:avLst/>
              <a:gdLst>
                <a:gd name="connsiteX0" fmla="*/ 0 w 360000"/>
                <a:gd name="connsiteY0" fmla="*/ 0 h 2412000"/>
                <a:gd name="connsiteX1" fmla="*/ 180000 w 360000"/>
                <a:gd name="connsiteY1" fmla="*/ 0 h 2412000"/>
                <a:gd name="connsiteX2" fmla="*/ 180000 w 360000"/>
                <a:gd name="connsiteY2" fmla="*/ 2232000 h 2412000"/>
                <a:gd name="connsiteX3" fmla="*/ 360000 w 360000"/>
                <a:gd name="connsiteY3" fmla="*/ 2232000 h 2412000"/>
                <a:gd name="connsiteX4" fmla="*/ 360000 w 360000"/>
                <a:gd name="connsiteY4" fmla="*/ 2412000 h 2412000"/>
                <a:gd name="connsiteX5" fmla="*/ 0 w 360000"/>
                <a:gd name="connsiteY5" fmla="*/ 2412000 h 2412000"/>
                <a:gd name="connsiteX6" fmla="*/ 0 w 360000"/>
                <a:gd name="connsiteY6" fmla="*/ 0 h 2412000"/>
                <a:gd name="connsiteX0" fmla="*/ 0 w 360000"/>
                <a:gd name="connsiteY0" fmla="*/ 0 h 2412000"/>
                <a:gd name="connsiteX1" fmla="*/ 180000 w 360000"/>
                <a:gd name="connsiteY1" fmla="*/ 0 h 2412000"/>
                <a:gd name="connsiteX2" fmla="*/ 180000 w 360000"/>
                <a:gd name="connsiteY2" fmla="*/ 2232000 h 2412000"/>
                <a:gd name="connsiteX3" fmla="*/ 360000 w 360000"/>
                <a:gd name="connsiteY3" fmla="*/ 2232000 h 2412000"/>
                <a:gd name="connsiteX4" fmla="*/ 360000 w 360000"/>
                <a:gd name="connsiteY4" fmla="*/ 2412000 h 2412000"/>
                <a:gd name="connsiteX5" fmla="*/ 36214 w 360000"/>
                <a:gd name="connsiteY5" fmla="*/ 2357679 h 2412000"/>
                <a:gd name="connsiteX6" fmla="*/ 0 w 360000"/>
                <a:gd name="connsiteY6" fmla="*/ 0 h 2412000"/>
                <a:gd name="connsiteX0" fmla="*/ 0 w 360000"/>
                <a:gd name="connsiteY0" fmla="*/ 0 h 2412000"/>
                <a:gd name="connsiteX1" fmla="*/ 180000 w 360000"/>
                <a:gd name="connsiteY1" fmla="*/ 0 h 2412000"/>
                <a:gd name="connsiteX2" fmla="*/ 189053 w 360000"/>
                <a:gd name="connsiteY2" fmla="*/ 2186732 h 2412000"/>
                <a:gd name="connsiteX3" fmla="*/ 360000 w 360000"/>
                <a:gd name="connsiteY3" fmla="*/ 2232000 h 2412000"/>
                <a:gd name="connsiteX4" fmla="*/ 360000 w 360000"/>
                <a:gd name="connsiteY4" fmla="*/ 2412000 h 2412000"/>
                <a:gd name="connsiteX5" fmla="*/ 36214 w 360000"/>
                <a:gd name="connsiteY5" fmla="*/ 2357679 h 2412000"/>
                <a:gd name="connsiteX6" fmla="*/ 0 w 360000"/>
                <a:gd name="connsiteY6" fmla="*/ 0 h 2412000"/>
                <a:gd name="connsiteX0" fmla="*/ 0 w 360000"/>
                <a:gd name="connsiteY0" fmla="*/ 0 h 2412000"/>
                <a:gd name="connsiteX1" fmla="*/ 180000 w 360000"/>
                <a:gd name="connsiteY1" fmla="*/ 0 h 2412000"/>
                <a:gd name="connsiteX2" fmla="*/ 189053 w 360000"/>
                <a:gd name="connsiteY2" fmla="*/ 2186732 h 2412000"/>
                <a:gd name="connsiteX3" fmla="*/ 360000 w 360000"/>
                <a:gd name="connsiteY3" fmla="*/ 2232000 h 2412000"/>
                <a:gd name="connsiteX4" fmla="*/ 360000 w 360000"/>
                <a:gd name="connsiteY4" fmla="*/ 2412000 h 2412000"/>
                <a:gd name="connsiteX5" fmla="*/ 9054 w 360000"/>
                <a:gd name="connsiteY5" fmla="*/ 2294305 h 2412000"/>
                <a:gd name="connsiteX6" fmla="*/ 0 w 360000"/>
                <a:gd name="connsiteY6" fmla="*/ 0 h 2412000"/>
                <a:gd name="connsiteX0" fmla="*/ 0 w 360000"/>
                <a:gd name="connsiteY0" fmla="*/ 0 h 2412000"/>
                <a:gd name="connsiteX1" fmla="*/ 180000 w 360000"/>
                <a:gd name="connsiteY1" fmla="*/ 0 h 2412000"/>
                <a:gd name="connsiteX2" fmla="*/ 189053 w 360000"/>
                <a:gd name="connsiteY2" fmla="*/ 2186732 h 2412000"/>
                <a:gd name="connsiteX3" fmla="*/ 360000 w 360000"/>
                <a:gd name="connsiteY3" fmla="*/ 2232000 h 2412000"/>
                <a:gd name="connsiteX4" fmla="*/ 360000 w 360000"/>
                <a:gd name="connsiteY4" fmla="*/ 2412000 h 2412000"/>
                <a:gd name="connsiteX5" fmla="*/ 1 w 360000"/>
                <a:gd name="connsiteY5" fmla="*/ 2267145 h 2412000"/>
                <a:gd name="connsiteX6" fmla="*/ 0 w 360000"/>
                <a:gd name="connsiteY6" fmla="*/ 0 h 2412000"/>
                <a:gd name="connsiteX0" fmla="*/ 0 w 360000"/>
                <a:gd name="connsiteY0" fmla="*/ 0 h 2412000"/>
                <a:gd name="connsiteX1" fmla="*/ 180000 w 360000"/>
                <a:gd name="connsiteY1" fmla="*/ 0 h 2412000"/>
                <a:gd name="connsiteX2" fmla="*/ 179999 w 360000"/>
                <a:gd name="connsiteY2" fmla="*/ 2132412 h 2412000"/>
                <a:gd name="connsiteX3" fmla="*/ 360000 w 360000"/>
                <a:gd name="connsiteY3" fmla="*/ 2232000 h 2412000"/>
                <a:gd name="connsiteX4" fmla="*/ 360000 w 360000"/>
                <a:gd name="connsiteY4" fmla="*/ 2412000 h 2412000"/>
                <a:gd name="connsiteX5" fmla="*/ 1 w 360000"/>
                <a:gd name="connsiteY5" fmla="*/ 2267145 h 2412000"/>
                <a:gd name="connsiteX6" fmla="*/ 0 w 360000"/>
                <a:gd name="connsiteY6" fmla="*/ 0 h 2412000"/>
                <a:gd name="connsiteX0" fmla="*/ 0 w 360000"/>
                <a:gd name="connsiteY0" fmla="*/ 0 h 2412000"/>
                <a:gd name="connsiteX1" fmla="*/ 180000 w 360000"/>
                <a:gd name="connsiteY1" fmla="*/ 0 h 2412000"/>
                <a:gd name="connsiteX2" fmla="*/ 179999 w 360000"/>
                <a:gd name="connsiteY2" fmla="*/ 2132412 h 2412000"/>
                <a:gd name="connsiteX3" fmla="*/ 360000 w 360000"/>
                <a:gd name="connsiteY3" fmla="*/ 2232000 h 2412000"/>
                <a:gd name="connsiteX4" fmla="*/ 360000 w 360000"/>
                <a:gd name="connsiteY4" fmla="*/ 2412000 h 2412000"/>
                <a:gd name="connsiteX5" fmla="*/ 9054 w 360000"/>
                <a:gd name="connsiteY5" fmla="*/ 2248481 h 2412000"/>
                <a:gd name="connsiteX6" fmla="*/ 0 w 360000"/>
                <a:gd name="connsiteY6" fmla="*/ 0 h 2412000"/>
                <a:gd name="connsiteX0" fmla="*/ 23174 w 383174"/>
                <a:gd name="connsiteY0" fmla="*/ 0 h 2412000"/>
                <a:gd name="connsiteX1" fmla="*/ 203174 w 383174"/>
                <a:gd name="connsiteY1" fmla="*/ 0 h 2412000"/>
                <a:gd name="connsiteX2" fmla="*/ 203173 w 383174"/>
                <a:gd name="connsiteY2" fmla="*/ 2132412 h 2412000"/>
                <a:gd name="connsiteX3" fmla="*/ 383174 w 383174"/>
                <a:gd name="connsiteY3" fmla="*/ 2232000 h 2412000"/>
                <a:gd name="connsiteX4" fmla="*/ 383174 w 383174"/>
                <a:gd name="connsiteY4" fmla="*/ 2412000 h 2412000"/>
                <a:gd name="connsiteX5" fmla="*/ 32228 w 383174"/>
                <a:gd name="connsiteY5" fmla="*/ 2248481 h 2412000"/>
                <a:gd name="connsiteX6" fmla="*/ 13327 w 383174"/>
                <a:gd name="connsiteY6" fmla="*/ 2073612 h 2412000"/>
                <a:gd name="connsiteX7" fmla="*/ 23174 w 383174"/>
                <a:gd name="connsiteY7" fmla="*/ 0 h 2412000"/>
                <a:gd name="connsiteX0" fmla="*/ 23174 w 383174"/>
                <a:gd name="connsiteY0" fmla="*/ 0 h 2413633"/>
                <a:gd name="connsiteX1" fmla="*/ 203174 w 383174"/>
                <a:gd name="connsiteY1" fmla="*/ 0 h 2413633"/>
                <a:gd name="connsiteX2" fmla="*/ 203173 w 383174"/>
                <a:gd name="connsiteY2" fmla="*/ 2132412 h 2413633"/>
                <a:gd name="connsiteX3" fmla="*/ 383174 w 383174"/>
                <a:gd name="connsiteY3" fmla="*/ 2232000 h 2413633"/>
                <a:gd name="connsiteX4" fmla="*/ 383174 w 383174"/>
                <a:gd name="connsiteY4" fmla="*/ 2412000 h 2413633"/>
                <a:gd name="connsiteX5" fmla="*/ 158182 w 383174"/>
                <a:gd name="connsiteY5" fmla="*/ 2334909 h 2413633"/>
                <a:gd name="connsiteX6" fmla="*/ 32228 w 383174"/>
                <a:gd name="connsiteY6" fmla="*/ 2248481 h 2413633"/>
                <a:gd name="connsiteX7" fmla="*/ 13327 w 383174"/>
                <a:gd name="connsiteY7" fmla="*/ 2073612 h 2413633"/>
                <a:gd name="connsiteX8" fmla="*/ 23174 w 383174"/>
                <a:gd name="connsiteY8" fmla="*/ 0 h 2413633"/>
                <a:gd name="connsiteX0" fmla="*/ 17006 w 377006"/>
                <a:gd name="connsiteY0" fmla="*/ 0 h 2413633"/>
                <a:gd name="connsiteX1" fmla="*/ 197006 w 377006"/>
                <a:gd name="connsiteY1" fmla="*/ 0 h 2413633"/>
                <a:gd name="connsiteX2" fmla="*/ 197005 w 377006"/>
                <a:gd name="connsiteY2" fmla="*/ 2132412 h 2413633"/>
                <a:gd name="connsiteX3" fmla="*/ 377006 w 377006"/>
                <a:gd name="connsiteY3" fmla="*/ 2232000 h 2413633"/>
                <a:gd name="connsiteX4" fmla="*/ 377006 w 377006"/>
                <a:gd name="connsiteY4" fmla="*/ 2412000 h 2413633"/>
                <a:gd name="connsiteX5" fmla="*/ 152014 w 377006"/>
                <a:gd name="connsiteY5" fmla="*/ 2334909 h 2413633"/>
                <a:gd name="connsiteX6" fmla="*/ 44167 w 377006"/>
                <a:gd name="connsiteY6" fmla="*/ 2229817 h 2413633"/>
                <a:gd name="connsiteX7" fmla="*/ 7159 w 377006"/>
                <a:gd name="connsiteY7" fmla="*/ 2073612 h 2413633"/>
                <a:gd name="connsiteX8" fmla="*/ 17006 w 377006"/>
                <a:gd name="connsiteY8" fmla="*/ 0 h 2413633"/>
                <a:gd name="connsiteX0" fmla="*/ 17006 w 386059"/>
                <a:gd name="connsiteY0" fmla="*/ 0 h 2377976"/>
                <a:gd name="connsiteX1" fmla="*/ 197006 w 386059"/>
                <a:gd name="connsiteY1" fmla="*/ 0 h 2377976"/>
                <a:gd name="connsiteX2" fmla="*/ 197005 w 386059"/>
                <a:gd name="connsiteY2" fmla="*/ 2132412 h 2377976"/>
                <a:gd name="connsiteX3" fmla="*/ 377006 w 386059"/>
                <a:gd name="connsiteY3" fmla="*/ 2232000 h 2377976"/>
                <a:gd name="connsiteX4" fmla="*/ 386059 w 386059"/>
                <a:gd name="connsiteY4" fmla="*/ 2374672 h 2377976"/>
                <a:gd name="connsiteX5" fmla="*/ 152014 w 386059"/>
                <a:gd name="connsiteY5" fmla="*/ 2334909 h 2377976"/>
                <a:gd name="connsiteX6" fmla="*/ 44167 w 386059"/>
                <a:gd name="connsiteY6" fmla="*/ 2229817 h 2377976"/>
                <a:gd name="connsiteX7" fmla="*/ 7159 w 386059"/>
                <a:gd name="connsiteY7" fmla="*/ 2073612 h 2377976"/>
                <a:gd name="connsiteX8" fmla="*/ 17006 w 386059"/>
                <a:gd name="connsiteY8" fmla="*/ 0 h 2377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059" h="2377976">
                  <a:moveTo>
                    <a:pt x="17006" y="0"/>
                  </a:moveTo>
                  <a:lnTo>
                    <a:pt x="197006" y="0"/>
                  </a:lnTo>
                  <a:cubicBezTo>
                    <a:pt x="200024" y="728911"/>
                    <a:pt x="193987" y="1403501"/>
                    <a:pt x="197005" y="2132412"/>
                  </a:cubicBezTo>
                  <a:lnTo>
                    <a:pt x="377006" y="2232000"/>
                  </a:lnTo>
                  <a:lnTo>
                    <a:pt x="386059" y="2374672"/>
                  </a:lnTo>
                  <a:cubicBezTo>
                    <a:pt x="351578" y="2387157"/>
                    <a:pt x="210505" y="2362162"/>
                    <a:pt x="152014" y="2334909"/>
                  </a:cubicBezTo>
                  <a:cubicBezTo>
                    <a:pt x="93523" y="2307656"/>
                    <a:pt x="71327" y="2268700"/>
                    <a:pt x="44167" y="2229817"/>
                  </a:cubicBezTo>
                  <a:cubicBezTo>
                    <a:pt x="-15965" y="2173419"/>
                    <a:pt x="8668" y="2448359"/>
                    <a:pt x="7159" y="2073612"/>
                  </a:cubicBezTo>
                  <a:cubicBezTo>
                    <a:pt x="5650" y="1698865"/>
                    <a:pt x="-13126" y="345602"/>
                    <a:pt x="17006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7" name="矩形 46"/>
            <p:cNvSpPr/>
            <p:nvPr/>
          </p:nvSpPr>
          <p:spPr>
            <a:xfrm>
              <a:off x="7026283" y="1715764"/>
              <a:ext cx="180000" cy="15120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021235449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1614488" y="473075"/>
            <a:ext cx="8802687" cy="5619750"/>
            <a:chOff x="1614488" y="473075"/>
            <a:chExt cx="8802687" cy="5619750"/>
          </a:xfrm>
        </p:grpSpPr>
        <p:sp>
          <p:nvSpPr>
            <p:cNvPr id="1020" name="矩形 1019"/>
            <p:cNvSpPr/>
            <p:nvPr/>
          </p:nvSpPr>
          <p:spPr>
            <a:xfrm>
              <a:off x="8796338" y="1376363"/>
              <a:ext cx="1620837" cy="4140200"/>
            </a:xfrm>
            <a:prstGeom prst="rect">
              <a:avLst/>
            </a:prstGeom>
            <a:solidFill>
              <a:srgbClr val="9AD5FB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21" name="矩形 1020"/>
            <p:cNvSpPr/>
            <p:nvPr/>
          </p:nvSpPr>
          <p:spPr>
            <a:xfrm>
              <a:off x="1628775" y="1377950"/>
              <a:ext cx="7164388" cy="4138613"/>
            </a:xfrm>
            <a:prstGeom prst="rect">
              <a:avLst/>
            </a:prstGeom>
            <a:gradFill flip="none" rotWithShape="1">
              <a:gsLst>
                <a:gs pos="0">
                  <a:srgbClr val="FF0000">
                    <a:tint val="66000"/>
                    <a:satMod val="160000"/>
                  </a:srgbClr>
                </a:gs>
                <a:gs pos="50000">
                  <a:srgbClr val="FF0000">
                    <a:tint val="44500"/>
                    <a:satMod val="160000"/>
                  </a:srgbClr>
                </a:gs>
                <a:gs pos="100000">
                  <a:srgbClr val="FF0000">
                    <a:tint val="23500"/>
                    <a:satMod val="160000"/>
                  </a:srgbClr>
                </a:gs>
              </a:gsLst>
              <a:lin ang="10800000" scaled="1"/>
              <a:tileRect/>
            </a:gra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33859" name="Rectangle 3"/>
            <p:cNvSpPr>
              <a:spLocks noChangeArrowheads="1"/>
            </p:cNvSpPr>
            <p:nvPr/>
          </p:nvSpPr>
          <p:spPr bwMode="auto">
            <a:xfrm>
              <a:off x="3576638" y="5635625"/>
              <a:ext cx="4895850" cy="457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 eaLnBrk="1" hangingPunct="1">
                <a:spcBef>
                  <a:spcPct val="50000"/>
                </a:spcBef>
                <a:defRPr/>
              </a:pPr>
              <a:r>
                <a:rPr lang="zh-CN" altLang="en-US" sz="24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血浆脂蛋白分类示意图</a:t>
              </a:r>
            </a:p>
          </p:txBody>
        </p:sp>
        <p:grpSp>
          <p:nvGrpSpPr>
            <p:cNvPr id="128005" name="组合 1"/>
            <p:cNvGrpSpPr>
              <a:grpSpLocks/>
            </p:cNvGrpSpPr>
            <p:nvPr/>
          </p:nvGrpSpPr>
          <p:grpSpPr bwMode="auto">
            <a:xfrm>
              <a:off x="3967163" y="2286000"/>
              <a:ext cx="1546225" cy="1498600"/>
              <a:chOff x="3221638" y="2285440"/>
              <a:chExt cx="1546564" cy="1499259"/>
            </a:xfrm>
          </p:grpSpPr>
          <p:sp>
            <p:nvSpPr>
              <p:cNvPr id="299" name="云形 298"/>
              <p:cNvSpPr/>
              <p:nvPr/>
            </p:nvSpPr>
            <p:spPr>
              <a:xfrm>
                <a:off x="3293091" y="2861956"/>
                <a:ext cx="125440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00" name="云形 299"/>
              <p:cNvSpPr/>
              <p:nvPr/>
            </p:nvSpPr>
            <p:spPr>
              <a:xfrm>
                <a:off x="3399477" y="2768252"/>
                <a:ext cx="127028" cy="12546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01" name="云形 300"/>
              <p:cNvSpPr/>
              <p:nvPr/>
            </p:nvSpPr>
            <p:spPr>
              <a:xfrm>
                <a:off x="3226401" y="2969954"/>
                <a:ext cx="125440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02" name="云形 301"/>
              <p:cNvSpPr/>
              <p:nvPr/>
            </p:nvSpPr>
            <p:spPr>
              <a:xfrm>
                <a:off x="3224814" y="3089068"/>
                <a:ext cx="127028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03" name="云形 302"/>
              <p:cNvSpPr/>
              <p:nvPr/>
            </p:nvSpPr>
            <p:spPr>
              <a:xfrm>
                <a:off x="3221638" y="3214536"/>
                <a:ext cx="125439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04" name="云形 303"/>
              <p:cNvSpPr/>
              <p:nvPr/>
            </p:nvSpPr>
            <p:spPr>
              <a:xfrm>
                <a:off x="3323260" y="3289181"/>
                <a:ext cx="127028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05" name="云形 304"/>
              <p:cNvSpPr/>
              <p:nvPr/>
            </p:nvSpPr>
            <p:spPr>
              <a:xfrm>
                <a:off x="3429646" y="3367003"/>
                <a:ext cx="127028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06" name="云形 305"/>
              <p:cNvSpPr/>
              <p:nvPr/>
            </p:nvSpPr>
            <p:spPr>
              <a:xfrm>
                <a:off x="3518565" y="2703137"/>
                <a:ext cx="125440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07" name="云形 306"/>
              <p:cNvSpPr/>
              <p:nvPr/>
            </p:nvSpPr>
            <p:spPr>
              <a:xfrm>
                <a:off x="3640830" y="2628491"/>
                <a:ext cx="144494" cy="12546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08" name="云形 307"/>
              <p:cNvSpPr/>
              <p:nvPr/>
            </p:nvSpPr>
            <p:spPr>
              <a:xfrm>
                <a:off x="3782148" y="2542728"/>
                <a:ext cx="127028" cy="14452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09" name="云形 308"/>
              <p:cNvSpPr/>
              <p:nvPr/>
            </p:nvSpPr>
            <p:spPr>
              <a:xfrm>
                <a:off x="3504275" y="3452766"/>
                <a:ext cx="127028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10" name="云形 309"/>
              <p:cNvSpPr/>
              <p:nvPr/>
            </p:nvSpPr>
            <p:spPr>
              <a:xfrm>
                <a:off x="3513802" y="3575057"/>
                <a:ext cx="125439" cy="12546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11" name="云形 310"/>
              <p:cNvSpPr/>
              <p:nvPr/>
            </p:nvSpPr>
            <p:spPr>
              <a:xfrm rot="724940">
                <a:off x="3626539" y="3644938"/>
                <a:ext cx="181015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12" name="云形 311"/>
              <p:cNvSpPr/>
              <p:nvPr/>
            </p:nvSpPr>
            <p:spPr>
              <a:xfrm rot="724940">
                <a:off x="3813905" y="3659232"/>
                <a:ext cx="144495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13" name="云形 312"/>
              <p:cNvSpPr/>
              <p:nvPr/>
            </p:nvSpPr>
            <p:spPr>
              <a:xfrm>
                <a:off x="3953635" y="3627468"/>
                <a:ext cx="127028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14" name="云形 313"/>
              <p:cNvSpPr/>
              <p:nvPr/>
            </p:nvSpPr>
            <p:spPr>
              <a:xfrm rot="724940">
                <a:off x="4079076" y="3636997"/>
                <a:ext cx="142906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15" name="云形 314"/>
              <p:cNvSpPr/>
              <p:nvPr/>
            </p:nvSpPr>
            <p:spPr>
              <a:xfrm rot="724940">
                <a:off x="4223570" y="3619526"/>
                <a:ext cx="142906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16" name="云形 315"/>
              <p:cNvSpPr/>
              <p:nvPr/>
            </p:nvSpPr>
            <p:spPr>
              <a:xfrm rot="724940">
                <a:off x="4358537" y="3568704"/>
                <a:ext cx="142906" cy="12546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17" name="云形 316"/>
              <p:cNvSpPr/>
              <p:nvPr/>
            </p:nvSpPr>
            <p:spPr>
              <a:xfrm rot="724940">
                <a:off x="4447457" y="3462295"/>
                <a:ext cx="144494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18" name="云形 317"/>
              <p:cNvSpPr/>
              <p:nvPr/>
            </p:nvSpPr>
            <p:spPr>
              <a:xfrm rot="724940">
                <a:off x="4471274" y="3344769"/>
                <a:ext cx="144495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19" name="云形 318"/>
              <p:cNvSpPr/>
              <p:nvPr/>
            </p:nvSpPr>
            <p:spPr>
              <a:xfrm rot="724940">
                <a:off x="4410936" y="3236771"/>
                <a:ext cx="144495" cy="14293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20" name="云形 319"/>
              <p:cNvSpPr/>
              <p:nvPr/>
            </p:nvSpPr>
            <p:spPr>
              <a:xfrm rot="724940">
                <a:off x="4355362" y="3146243"/>
                <a:ext cx="142906" cy="12546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21" name="云形 320"/>
              <p:cNvSpPr/>
              <p:nvPr/>
            </p:nvSpPr>
            <p:spPr>
              <a:xfrm rot="724940">
                <a:off x="4371240" y="3031893"/>
                <a:ext cx="144494" cy="12546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22" name="云形 321"/>
              <p:cNvSpPr/>
              <p:nvPr/>
            </p:nvSpPr>
            <p:spPr>
              <a:xfrm rot="724940">
                <a:off x="4471274" y="2942954"/>
                <a:ext cx="144495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23" name="云形 322"/>
              <p:cNvSpPr/>
              <p:nvPr/>
            </p:nvSpPr>
            <p:spPr>
              <a:xfrm rot="724940">
                <a:off x="4603066" y="2871486"/>
                <a:ext cx="144494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24" name="云形 323"/>
              <p:cNvSpPr/>
              <p:nvPr/>
            </p:nvSpPr>
            <p:spPr>
              <a:xfrm rot="724940">
                <a:off x="4623707" y="2757135"/>
                <a:ext cx="144495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25" name="云形 324"/>
              <p:cNvSpPr/>
              <p:nvPr/>
            </p:nvSpPr>
            <p:spPr>
              <a:xfrm rot="724940">
                <a:off x="4580836" y="2649138"/>
                <a:ext cx="142906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pic>
            <p:nvPicPr>
              <p:cNvPr id="128720" name="图片 325"/>
              <p:cNvPicPr>
                <a:picLocks noChangeAspect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96074" y="2548118"/>
                <a:ext cx="164606" cy="140220"/>
              </a:xfrm>
              <a:prstGeom prst="rect">
                <a:avLst/>
              </a:pr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27" name="云形 326"/>
              <p:cNvSpPr/>
              <p:nvPr/>
            </p:nvSpPr>
            <p:spPr>
              <a:xfrm rot="724940">
                <a:off x="3918703" y="2530023"/>
                <a:ext cx="144495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28" name="云形 327"/>
              <p:cNvSpPr/>
              <p:nvPr/>
            </p:nvSpPr>
            <p:spPr>
              <a:xfrm>
                <a:off x="4128299" y="2455378"/>
                <a:ext cx="181015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29" name="云形 328"/>
              <p:cNvSpPr/>
              <p:nvPr/>
            </p:nvSpPr>
            <p:spPr>
              <a:xfrm rot="724940">
                <a:off x="4304550" y="2445849"/>
                <a:ext cx="181015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30" name="云形 329"/>
              <p:cNvSpPr/>
              <p:nvPr/>
            </p:nvSpPr>
            <p:spPr>
              <a:xfrm>
                <a:off x="4453808" y="2488729"/>
                <a:ext cx="107974" cy="10799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31" name="云形 330"/>
              <p:cNvSpPr/>
              <p:nvPr/>
            </p:nvSpPr>
            <p:spPr>
              <a:xfrm>
                <a:off x="3455051" y="3111303"/>
                <a:ext cx="127028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32" name="云形 331"/>
              <p:cNvSpPr/>
              <p:nvPr/>
            </p:nvSpPr>
            <p:spPr>
              <a:xfrm>
                <a:off x="3345490" y="3157361"/>
                <a:ext cx="125439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33" name="云形 332"/>
              <p:cNvSpPr/>
              <p:nvPr/>
            </p:nvSpPr>
            <p:spPr>
              <a:xfrm>
                <a:off x="3340726" y="3033482"/>
                <a:ext cx="144495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34" name="云形 333"/>
              <p:cNvSpPr/>
              <p:nvPr/>
            </p:nvSpPr>
            <p:spPr>
              <a:xfrm>
                <a:off x="3405828" y="2898484"/>
                <a:ext cx="127028" cy="12546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35" name="云形 334"/>
              <p:cNvSpPr/>
              <p:nvPr/>
            </p:nvSpPr>
            <p:spPr>
              <a:xfrm>
                <a:off x="3329612" y="2955660"/>
                <a:ext cx="107974" cy="10799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36" name="云形 335"/>
              <p:cNvSpPr/>
              <p:nvPr/>
            </p:nvSpPr>
            <p:spPr>
              <a:xfrm>
                <a:off x="3504275" y="2817487"/>
                <a:ext cx="127028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37" name="云形 336"/>
              <p:cNvSpPr/>
              <p:nvPr/>
            </p:nvSpPr>
            <p:spPr>
              <a:xfrm>
                <a:off x="3631303" y="2753959"/>
                <a:ext cx="125439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38" name="云形 337"/>
              <p:cNvSpPr/>
              <p:nvPr/>
            </p:nvSpPr>
            <p:spPr>
              <a:xfrm>
                <a:off x="3763094" y="2679313"/>
                <a:ext cx="127028" cy="12546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39" name="云形 338"/>
              <p:cNvSpPr/>
              <p:nvPr/>
            </p:nvSpPr>
            <p:spPr>
              <a:xfrm>
                <a:off x="3886946" y="2636432"/>
                <a:ext cx="125440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40" name="云形 339"/>
              <p:cNvSpPr/>
              <p:nvPr/>
            </p:nvSpPr>
            <p:spPr>
              <a:xfrm>
                <a:off x="4067961" y="2541140"/>
                <a:ext cx="127028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41" name="云形 340"/>
              <p:cNvSpPr/>
              <p:nvPr/>
            </p:nvSpPr>
            <p:spPr>
              <a:xfrm>
                <a:off x="3998095" y="2626903"/>
                <a:ext cx="107974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42" name="云形 341"/>
              <p:cNvSpPr/>
              <p:nvPr/>
            </p:nvSpPr>
            <p:spPr>
              <a:xfrm>
                <a:off x="4258502" y="2541140"/>
                <a:ext cx="127028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43" name="云形 342"/>
              <p:cNvSpPr/>
              <p:nvPr/>
            </p:nvSpPr>
            <p:spPr>
              <a:xfrm>
                <a:off x="4377591" y="2560199"/>
                <a:ext cx="125439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44" name="云形 343"/>
              <p:cNvSpPr/>
              <p:nvPr/>
            </p:nvSpPr>
            <p:spPr>
              <a:xfrm>
                <a:off x="4455395" y="2655491"/>
                <a:ext cx="127028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45" name="云形 344"/>
              <p:cNvSpPr/>
              <p:nvPr/>
            </p:nvSpPr>
            <p:spPr>
              <a:xfrm>
                <a:off x="4512558" y="2752370"/>
                <a:ext cx="125440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46" name="云形 345"/>
              <p:cNvSpPr/>
              <p:nvPr/>
            </p:nvSpPr>
            <p:spPr>
              <a:xfrm>
                <a:off x="4479214" y="2831780"/>
                <a:ext cx="142906" cy="12546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47" name="云形 346"/>
              <p:cNvSpPr/>
              <p:nvPr/>
            </p:nvSpPr>
            <p:spPr>
              <a:xfrm>
                <a:off x="4167995" y="2584021"/>
                <a:ext cx="107974" cy="10799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48" name="云形 347"/>
              <p:cNvSpPr/>
              <p:nvPr/>
            </p:nvSpPr>
            <p:spPr>
              <a:xfrm>
                <a:off x="4253739" y="3511529"/>
                <a:ext cx="127028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49" name="云形 348"/>
              <p:cNvSpPr/>
              <p:nvPr/>
            </p:nvSpPr>
            <p:spPr>
              <a:xfrm>
                <a:off x="4129887" y="3527411"/>
                <a:ext cx="127028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50" name="云形 349"/>
              <p:cNvSpPr/>
              <p:nvPr/>
            </p:nvSpPr>
            <p:spPr>
              <a:xfrm>
                <a:off x="4017149" y="3522647"/>
                <a:ext cx="125440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51" name="云形 350"/>
              <p:cNvSpPr/>
              <p:nvPr/>
            </p:nvSpPr>
            <p:spPr>
              <a:xfrm>
                <a:off x="3891710" y="3535352"/>
                <a:ext cx="125439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52" name="云形 351"/>
              <p:cNvSpPr/>
              <p:nvPr/>
            </p:nvSpPr>
            <p:spPr>
              <a:xfrm>
                <a:off x="3759918" y="3546469"/>
                <a:ext cx="127028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53" name="云形 352"/>
              <p:cNvSpPr/>
              <p:nvPr/>
            </p:nvSpPr>
            <p:spPr>
              <a:xfrm rot="1134136">
                <a:off x="3621776" y="3521058"/>
                <a:ext cx="144494" cy="12546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54" name="云形 353"/>
              <p:cNvSpPr/>
              <p:nvPr/>
            </p:nvSpPr>
            <p:spPr>
              <a:xfrm>
                <a:off x="3440761" y="3241535"/>
                <a:ext cx="125439" cy="12546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55" name="云形 354"/>
              <p:cNvSpPr/>
              <p:nvPr/>
            </p:nvSpPr>
            <p:spPr>
              <a:xfrm>
                <a:off x="4358537" y="3460707"/>
                <a:ext cx="107974" cy="10799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56" name="云形 355"/>
              <p:cNvSpPr/>
              <p:nvPr/>
            </p:nvSpPr>
            <p:spPr>
              <a:xfrm>
                <a:off x="4363300" y="3351121"/>
                <a:ext cx="127028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57" name="云形 356"/>
              <p:cNvSpPr/>
              <p:nvPr/>
            </p:nvSpPr>
            <p:spPr>
              <a:xfrm>
                <a:off x="3478869" y="2989012"/>
                <a:ext cx="125439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58" name="云形 357"/>
              <p:cNvSpPr/>
              <p:nvPr/>
            </p:nvSpPr>
            <p:spPr>
              <a:xfrm>
                <a:off x="3539208" y="2903250"/>
                <a:ext cx="125439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59" name="云形 358"/>
              <p:cNvSpPr/>
              <p:nvPr/>
            </p:nvSpPr>
            <p:spPr>
              <a:xfrm>
                <a:off x="3640830" y="2833369"/>
                <a:ext cx="125439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60" name="云形 359"/>
              <p:cNvSpPr/>
              <p:nvPr/>
            </p:nvSpPr>
            <p:spPr>
              <a:xfrm>
                <a:off x="3755155" y="2788899"/>
                <a:ext cx="125439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61" name="云形 360"/>
              <p:cNvSpPr/>
              <p:nvPr/>
            </p:nvSpPr>
            <p:spPr>
              <a:xfrm>
                <a:off x="3883770" y="2741253"/>
                <a:ext cx="125440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62" name="云形 361"/>
              <p:cNvSpPr/>
              <p:nvPr/>
            </p:nvSpPr>
            <p:spPr>
              <a:xfrm>
                <a:off x="4007622" y="2726959"/>
                <a:ext cx="127028" cy="12546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63" name="云形 362"/>
              <p:cNvSpPr/>
              <p:nvPr/>
            </p:nvSpPr>
            <p:spPr>
              <a:xfrm>
                <a:off x="4106069" y="2655491"/>
                <a:ext cx="127028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64" name="云形 363"/>
              <p:cNvSpPr/>
              <p:nvPr/>
            </p:nvSpPr>
            <p:spPr>
              <a:xfrm>
                <a:off x="4234685" y="2660255"/>
                <a:ext cx="127028" cy="12546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65" name="云形 364"/>
              <p:cNvSpPr/>
              <p:nvPr/>
            </p:nvSpPr>
            <p:spPr>
              <a:xfrm>
                <a:off x="4353773" y="2665020"/>
                <a:ext cx="127028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66" name="云形 365"/>
              <p:cNvSpPr/>
              <p:nvPr/>
            </p:nvSpPr>
            <p:spPr>
              <a:xfrm>
                <a:off x="4388706" y="2780958"/>
                <a:ext cx="127028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67" name="云形 366"/>
              <p:cNvSpPr/>
              <p:nvPr/>
            </p:nvSpPr>
            <p:spPr>
              <a:xfrm>
                <a:off x="4353773" y="2909602"/>
                <a:ext cx="127028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68" name="云形 367"/>
              <p:cNvSpPr/>
              <p:nvPr/>
            </p:nvSpPr>
            <p:spPr>
              <a:xfrm>
                <a:off x="4248975" y="3394002"/>
                <a:ext cx="127028" cy="12546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69" name="云形 368"/>
              <p:cNvSpPr/>
              <p:nvPr/>
            </p:nvSpPr>
            <p:spPr>
              <a:xfrm>
                <a:off x="4287084" y="3219300"/>
                <a:ext cx="125440" cy="14452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70" name="云形 369"/>
              <p:cNvSpPr/>
              <p:nvPr/>
            </p:nvSpPr>
            <p:spPr>
              <a:xfrm>
                <a:off x="4274381" y="2766665"/>
                <a:ext cx="127028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71" name="云形 370"/>
              <p:cNvSpPr/>
              <p:nvPr/>
            </p:nvSpPr>
            <p:spPr>
              <a:xfrm>
                <a:off x="4306138" y="2855604"/>
                <a:ext cx="107974" cy="10799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72" name="云形 371"/>
              <p:cNvSpPr/>
              <p:nvPr/>
            </p:nvSpPr>
            <p:spPr>
              <a:xfrm>
                <a:off x="4120360" y="2765076"/>
                <a:ext cx="144494" cy="14452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73" name="云形 372"/>
              <p:cNvSpPr/>
              <p:nvPr/>
            </p:nvSpPr>
            <p:spPr>
              <a:xfrm>
                <a:off x="3578903" y="3052540"/>
                <a:ext cx="125440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74" name="云形 373"/>
              <p:cNvSpPr/>
              <p:nvPr/>
            </p:nvSpPr>
            <p:spPr>
              <a:xfrm>
                <a:off x="3642417" y="2960425"/>
                <a:ext cx="125440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75" name="云形 374"/>
              <p:cNvSpPr/>
              <p:nvPr/>
            </p:nvSpPr>
            <p:spPr>
              <a:xfrm>
                <a:off x="3745628" y="2908014"/>
                <a:ext cx="125439" cy="14293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76" name="云形 375"/>
              <p:cNvSpPr/>
              <p:nvPr/>
            </p:nvSpPr>
            <p:spPr>
              <a:xfrm>
                <a:off x="3848837" y="2861956"/>
                <a:ext cx="127028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77" name="云形 376"/>
              <p:cNvSpPr/>
              <p:nvPr/>
            </p:nvSpPr>
            <p:spPr>
              <a:xfrm>
                <a:off x="3963163" y="2836545"/>
                <a:ext cx="144495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78" name="云形 377"/>
              <p:cNvSpPr/>
              <p:nvPr/>
            </p:nvSpPr>
            <p:spPr>
              <a:xfrm>
                <a:off x="3621776" y="3398767"/>
                <a:ext cx="125439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79" name="云形 378"/>
              <p:cNvSpPr/>
              <p:nvPr/>
            </p:nvSpPr>
            <p:spPr>
              <a:xfrm>
                <a:off x="3543971" y="3306652"/>
                <a:ext cx="142906" cy="14452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80" name="云形 379"/>
              <p:cNvSpPr/>
              <p:nvPr/>
            </p:nvSpPr>
            <p:spPr>
              <a:xfrm>
                <a:off x="3563025" y="3179596"/>
                <a:ext cx="127028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81" name="云形 380"/>
              <p:cNvSpPr/>
              <p:nvPr/>
            </p:nvSpPr>
            <p:spPr>
              <a:xfrm>
                <a:off x="4129887" y="3422590"/>
                <a:ext cx="144494" cy="14452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82" name="云形 381"/>
              <p:cNvSpPr/>
              <p:nvPr/>
            </p:nvSpPr>
            <p:spPr>
              <a:xfrm>
                <a:off x="4177523" y="3298710"/>
                <a:ext cx="127028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83" name="云形 382"/>
              <p:cNvSpPr/>
              <p:nvPr/>
            </p:nvSpPr>
            <p:spPr>
              <a:xfrm>
                <a:off x="3986981" y="3401944"/>
                <a:ext cx="144494" cy="14452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84" name="云形 383"/>
              <p:cNvSpPr/>
              <p:nvPr/>
            </p:nvSpPr>
            <p:spPr>
              <a:xfrm>
                <a:off x="3836135" y="3427355"/>
                <a:ext cx="142906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85" name="云形 384"/>
              <p:cNvSpPr/>
              <p:nvPr/>
            </p:nvSpPr>
            <p:spPr>
              <a:xfrm>
                <a:off x="3726574" y="3421002"/>
                <a:ext cx="125439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86" name="云形 385"/>
              <p:cNvSpPr/>
              <p:nvPr/>
            </p:nvSpPr>
            <p:spPr>
              <a:xfrm>
                <a:off x="4198164" y="2874662"/>
                <a:ext cx="125440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87" name="云形 386"/>
              <p:cNvSpPr/>
              <p:nvPr/>
            </p:nvSpPr>
            <p:spPr>
              <a:xfrm>
                <a:off x="4071136" y="2898484"/>
                <a:ext cx="127028" cy="12546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88" name="云形 387"/>
              <p:cNvSpPr/>
              <p:nvPr/>
            </p:nvSpPr>
            <p:spPr>
              <a:xfrm>
                <a:off x="4245799" y="2969954"/>
                <a:ext cx="144495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89" name="云形 388"/>
              <p:cNvSpPr/>
              <p:nvPr/>
            </p:nvSpPr>
            <p:spPr>
              <a:xfrm>
                <a:off x="4241036" y="3079539"/>
                <a:ext cx="125439" cy="14452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90" name="云形 389"/>
              <p:cNvSpPr/>
              <p:nvPr/>
            </p:nvSpPr>
            <p:spPr>
              <a:xfrm>
                <a:off x="4069549" y="3320945"/>
                <a:ext cx="107974" cy="10799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91" name="云形 390"/>
              <p:cNvSpPr/>
              <p:nvPr/>
            </p:nvSpPr>
            <p:spPr>
              <a:xfrm>
                <a:off x="3709107" y="3055717"/>
                <a:ext cx="125440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92" name="云形 391"/>
              <p:cNvSpPr/>
              <p:nvPr/>
            </p:nvSpPr>
            <p:spPr>
              <a:xfrm>
                <a:off x="3826608" y="2984247"/>
                <a:ext cx="125440" cy="12546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93" name="云形 392"/>
              <p:cNvSpPr/>
              <p:nvPr/>
            </p:nvSpPr>
            <p:spPr>
              <a:xfrm>
                <a:off x="3944108" y="2946130"/>
                <a:ext cx="127028" cy="12546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94" name="云形 393"/>
              <p:cNvSpPr/>
              <p:nvPr/>
            </p:nvSpPr>
            <p:spPr>
              <a:xfrm>
                <a:off x="4125123" y="2998541"/>
                <a:ext cx="144495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95" name="云形 394"/>
              <p:cNvSpPr/>
              <p:nvPr/>
            </p:nvSpPr>
            <p:spPr>
              <a:xfrm>
                <a:off x="4017149" y="3050951"/>
                <a:ext cx="125440" cy="12546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96" name="云形 395"/>
              <p:cNvSpPr/>
              <p:nvPr/>
            </p:nvSpPr>
            <p:spPr>
              <a:xfrm>
                <a:off x="4117184" y="3117656"/>
                <a:ext cx="127028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97" name="云形 396"/>
              <p:cNvSpPr/>
              <p:nvPr/>
            </p:nvSpPr>
            <p:spPr>
              <a:xfrm>
                <a:off x="4172758" y="3198654"/>
                <a:ext cx="127028" cy="14452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98" name="云形 397"/>
              <p:cNvSpPr/>
              <p:nvPr/>
            </p:nvSpPr>
            <p:spPr>
              <a:xfrm>
                <a:off x="4048906" y="3216124"/>
                <a:ext cx="127028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399" name="云形 398"/>
              <p:cNvSpPr/>
              <p:nvPr/>
            </p:nvSpPr>
            <p:spPr>
              <a:xfrm>
                <a:off x="3898061" y="3063657"/>
                <a:ext cx="125439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00" name="云形 399"/>
              <p:cNvSpPr/>
              <p:nvPr/>
            </p:nvSpPr>
            <p:spPr>
              <a:xfrm>
                <a:off x="3988568" y="3141479"/>
                <a:ext cx="125440" cy="1254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01" name="云形 400"/>
              <p:cNvSpPr/>
              <p:nvPr/>
            </p:nvSpPr>
            <p:spPr>
              <a:xfrm>
                <a:off x="3798026" y="3098597"/>
                <a:ext cx="127028" cy="12546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02" name="云形 401"/>
              <p:cNvSpPr/>
              <p:nvPr/>
            </p:nvSpPr>
            <p:spPr>
              <a:xfrm>
                <a:off x="3863129" y="3184360"/>
                <a:ext cx="127028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03" name="云形 402"/>
              <p:cNvSpPr/>
              <p:nvPr/>
            </p:nvSpPr>
            <p:spPr>
              <a:xfrm>
                <a:off x="3940933" y="3266946"/>
                <a:ext cx="125440" cy="16199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04" name="云形 403"/>
              <p:cNvSpPr/>
              <p:nvPr/>
            </p:nvSpPr>
            <p:spPr>
              <a:xfrm>
                <a:off x="3669411" y="3146243"/>
                <a:ext cx="125439" cy="127056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05" name="云形 404"/>
              <p:cNvSpPr/>
              <p:nvPr/>
            </p:nvSpPr>
            <p:spPr>
              <a:xfrm>
                <a:off x="3753567" y="3212948"/>
                <a:ext cx="127028" cy="12546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06" name="云形 405"/>
              <p:cNvSpPr/>
              <p:nvPr/>
            </p:nvSpPr>
            <p:spPr>
              <a:xfrm>
                <a:off x="3834547" y="3308240"/>
                <a:ext cx="125439" cy="12546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07" name="云形 406"/>
              <p:cNvSpPr/>
              <p:nvPr/>
            </p:nvSpPr>
            <p:spPr>
              <a:xfrm>
                <a:off x="3697992" y="3308240"/>
                <a:ext cx="144494" cy="12546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08" name="云形 407"/>
              <p:cNvSpPr/>
              <p:nvPr/>
            </p:nvSpPr>
            <p:spPr>
              <a:xfrm>
                <a:off x="3645593" y="3251064"/>
                <a:ext cx="107974" cy="10799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09" name="任意多边形 408"/>
              <p:cNvSpPr/>
              <p:nvPr/>
            </p:nvSpPr>
            <p:spPr>
              <a:xfrm rot="2400000">
                <a:off x="4526849" y="2285440"/>
                <a:ext cx="152433" cy="323992"/>
              </a:xfrm>
              <a:custGeom>
                <a:avLst/>
                <a:gdLst>
                  <a:gd name="connsiteX0" fmla="*/ 0 w 152878"/>
                  <a:gd name="connsiteY0" fmla="*/ 0 h 324706"/>
                  <a:gd name="connsiteX1" fmla="*/ 144000 w 152878"/>
                  <a:gd name="connsiteY1" fmla="*/ 0 h 324706"/>
                  <a:gd name="connsiteX2" fmla="*/ 144000 w 152878"/>
                  <a:gd name="connsiteY2" fmla="*/ 2721 h 324706"/>
                  <a:gd name="connsiteX3" fmla="*/ 148387 w 152878"/>
                  <a:gd name="connsiteY3" fmla="*/ 4539 h 324706"/>
                  <a:gd name="connsiteX4" fmla="*/ 151902 w 152878"/>
                  <a:gd name="connsiteY4" fmla="*/ 13024 h 324706"/>
                  <a:gd name="connsiteX5" fmla="*/ 151902 w 152878"/>
                  <a:gd name="connsiteY5" fmla="*/ 241024 h 324706"/>
                  <a:gd name="connsiteX6" fmla="*/ 148387 w 152878"/>
                  <a:gd name="connsiteY6" fmla="*/ 249509 h 324706"/>
                  <a:gd name="connsiteX7" fmla="*/ 147243 w 152878"/>
                  <a:gd name="connsiteY7" fmla="*/ 249983 h 324706"/>
                  <a:gd name="connsiteX8" fmla="*/ 152878 w 152878"/>
                  <a:gd name="connsiteY8" fmla="*/ 270857 h 324706"/>
                  <a:gd name="connsiteX9" fmla="*/ 80878 w 152878"/>
                  <a:gd name="connsiteY9" fmla="*/ 324706 h 324706"/>
                  <a:gd name="connsiteX10" fmla="*/ 8878 w 152878"/>
                  <a:gd name="connsiteY10" fmla="*/ 270857 h 324706"/>
                  <a:gd name="connsiteX11" fmla="*/ 29966 w 152878"/>
                  <a:gd name="connsiteY11" fmla="*/ 232780 h 324706"/>
                  <a:gd name="connsiteX12" fmla="*/ 79902 w 152878"/>
                  <a:gd name="connsiteY12" fmla="*/ 217310 h 324706"/>
                  <a:gd name="connsiteX13" fmla="*/ 79902 w 152878"/>
                  <a:gd name="connsiteY13" fmla="*/ 180009 h 324706"/>
                  <a:gd name="connsiteX14" fmla="*/ 0 w 152878"/>
                  <a:gd name="connsiteY14" fmla="*/ 180009 h 324706"/>
                  <a:gd name="connsiteX15" fmla="*/ 0 w 152878"/>
                  <a:gd name="connsiteY15" fmla="*/ 108009 h 324706"/>
                  <a:gd name="connsiteX16" fmla="*/ 79902 w 152878"/>
                  <a:gd name="connsiteY16" fmla="*/ 108009 h 324706"/>
                  <a:gd name="connsiteX17" fmla="*/ 79902 w 152878"/>
                  <a:gd name="connsiteY17" fmla="*/ 72000 h 324706"/>
                  <a:gd name="connsiteX18" fmla="*/ 0 w 152878"/>
                  <a:gd name="connsiteY18" fmla="*/ 72000 h 324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2878" h="324706">
                    <a:moveTo>
                      <a:pt x="0" y="0"/>
                    </a:moveTo>
                    <a:lnTo>
                      <a:pt x="144000" y="0"/>
                    </a:lnTo>
                    <a:lnTo>
                      <a:pt x="144000" y="2721"/>
                    </a:lnTo>
                    <a:lnTo>
                      <a:pt x="148387" y="4539"/>
                    </a:lnTo>
                    <a:cubicBezTo>
                      <a:pt x="150559" y="6710"/>
                      <a:pt x="151902" y="9710"/>
                      <a:pt x="151902" y="13024"/>
                    </a:cubicBezTo>
                    <a:lnTo>
                      <a:pt x="151902" y="241024"/>
                    </a:lnTo>
                    <a:cubicBezTo>
                      <a:pt x="151902" y="244338"/>
                      <a:pt x="150559" y="247338"/>
                      <a:pt x="148387" y="249509"/>
                    </a:cubicBezTo>
                    <a:lnTo>
                      <a:pt x="147243" y="249983"/>
                    </a:lnTo>
                    <a:lnTo>
                      <a:pt x="152878" y="270857"/>
                    </a:lnTo>
                    <a:cubicBezTo>
                      <a:pt x="152878" y="300597"/>
                      <a:pt x="120643" y="324706"/>
                      <a:pt x="80878" y="324706"/>
                    </a:cubicBezTo>
                    <a:cubicBezTo>
                      <a:pt x="41113" y="324706"/>
                      <a:pt x="8878" y="300597"/>
                      <a:pt x="8878" y="270857"/>
                    </a:cubicBezTo>
                    <a:cubicBezTo>
                      <a:pt x="8878" y="255987"/>
                      <a:pt x="16937" y="242525"/>
                      <a:pt x="29966" y="232780"/>
                    </a:cubicBezTo>
                    <a:lnTo>
                      <a:pt x="79902" y="217310"/>
                    </a:lnTo>
                    <a:lnTo>
                      <a:pt x="79902" y="180009"/>
                    </a:lnTo>
                    <a:lnTo>
                      <a:pt x="0" y="180009"/>
                    </a:lnTo>
                    <a:lnTo>
                      <a:pt x="0" y="108009"/>
                    </a:lnTo>
                    <a:lnTo>
                      <a:pt x="79902" y="108009"/>
                    </a:lnTo>
                    <a:lnTo>
                      <a:pt x="79902" y="72000"/>
                    </a:lnTo>
                    <a:lnTo>
                      <a:pt x="0" y="72000"/>
                    </a:lnTo>
                    <a:close/>
                  </a:path>
                </a:pathLst>
              </a:custGeom>
              <a:solidFill>
                <a:srgbClr val="7A45A5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10" name="六角星 409"/>
              <p:cNvSpPr/>
              <p:nvPr/>
            </p:nvSpPr>
            <p:spPr>
              <a:xfrm>
                <a:off x="3650357" y="2660255"/>
                <a:ext cx="125439" cy="125468"/>
              </a:xfrm>
              <a:prstGeom prst="star6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11" name="六角星 410"/>
              <p:cNvSpPr/>
              <p:nvPr/>
            </p:nvSpPr>
            <p:spPr>
              <a:xfrm>
                <a:off x="4536376" y="2798428"/>
                <a:ext cx="125439" cy="125467"/>
              </a:xfrm>
              <a:prstGeom prst="star6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12" name="六角星 411"/>
              <p:cNvSpPr/>
              <p:nvPr/>
            </p:nvSpPr>
            <p:spPr>
              <a:xfrm>
                <a:off x="3466167" y="3192302"/>
                <a:ext cx="127028" cy="125467"/>
              </a:xfrm>
              <a:prstGeom prst="star6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13" name="六角星 412"/>
              <p:cNvSpPr/>
              <p:nvPr/>
            </p:nvSpPr>
            <p:spPr>
              <a:xfrm>
                <a:off x="3564613" y="2933425"/>
                <a:ext cx="127028" cy="127056"/>
              </a:xfrm>
              <a:prstGeom prst="star6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14" name="六角星 413"/>
              <p:cNvSpPr/>
              <p:nvPr/>
            </p:nvSpPr>
            <p:spPr>
              <a:xfrm>
                <a:off x="4047319" y="2795252"/>
                <a:ext cx="127028" cy="125467"/>
              </a:xfrm>
              <a:prstGeom prst="star6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15" name="六角星 414"/>
              <p:cNvSpPr/>
              <p:nvPr/>
            </p:nvSpPr>
            <p:spPr>
              <a:xfrm>
                <a:off x="4044143" y="2966777"/>
                <a:ext cx="125439" cy="125467"/>
              </a:xfrm>
              <a:prstGeom prst="star6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16" name="六角星 415"/>
              <p:cNvSpPr/>
              <p:nvPr/>
            </p:nvSpPr>
            <p:spPr>
              <a:xfrm>
                <a:off x="4287084" y="3325710"/>
                <a:ext cx="125440" cy="127056"/>
              </a:xfrm>
              <a:prstGeom prst="star6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17" name="六角星 416"/>
              <p:cNvSpPr/>
              <p:nvPr/>
            </p:nvSpPr>
            <p:spPr>
              <a:xfrm>
                <a:off x="4056846" y="3333651"/>
                <a:ext cx="127028" cy="125468"/>
              </a:xfrm>
              <a:prstGeom prst="star6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18" name="六角星 417"/>
              <p:cNvSpPr/>
              <p:nvPr/>
            </p:nvSpPr>
            <p:spPr>
              <a:xfrm>
                <a:off x="4050495" y="3581410"/>
                <a:ext cx="125439" cy="127056"/>
              </a:xfrm>
              <a:prstGeom prst="star6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19" name="六角星 418"/>
              <p:cNvSpPr/>
              <p:nvPr/>
            </p:nvSpPr>
            <p:spPr>
              <a:xfrm>
                <a:off x="3602722" y="3511529"/>
                <a:ext cx="125439" cy="125468"/>
              </a:xfrm>
              <a:prstGeom prst="star6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20" name="任意多边形 419"/>
              <p:cNvSpPr/>
              <p:nvPr/>
            </p:nvSpPr>
            <p:spPr>
              <a:xfrm>
                <a:off x="3778972" y="3421002"/>
                <a:ext cx="315982" cy="254112"/>
              </a:xfrm>
              <a:custGeom>
                <a:avLst/>
                <a:gdLst>
                  <a:gd name="connsiteX0" fmla="*/ 150554 w 316943"/>
                  <a:gd name="connsiteY0" fmla="*/ 3184 h 253694"/>
                  <a:gd name="connsiteX1" fmla="*/ 93404 w 316943"/>
                  <a:gd name="connsiteY1" fmla="*/ 802 h 253694"/>
                  <a:gd name="connsiteX2" fmla="*/ 62447 w 316943"/>
                  <a:gd name="connsiteY2" fmla="*/ 802 h 253694"/>
                  <a:gd name="connsiteX3" fmla="*/ 36254 w 316943"/>
                  <a:gd name="connsiteY3" fmla="*/ 10327 h 253694"/>
                  <a:gd name="connsiteX4" fmla="*/ 10060 w 316943"/>
                  <a:gd name="connsiteY4" fmla="*/ 31759 h 253694"/>
                  <a:gd name="connsiteX5" fmla="*/ 535 w 316943"/>
                  <a:gd name="connsiteY5" fmla="*/ 55571 h 253694"/>
                  <a:gd name="connsiteX6" fmla="*/ 2916 w 316943"/>
                  <a:gd name="connsiteY6" fmla="*/ 74621 h 253694"/>
                  <a:gd name="connsiteX7" fmla="*/ 17204 w 316943"/>
                  <a:gd name="connsiteY7" fmla="*/ 96052 h 253694"/>
                  <a:gd name="connsiteX8" fmla="*/ 14822 w 316943"/>
                  <a:gd name="connsiteY8" fmla="*/ 117484 h 253694"/>
                  <a:gd name="connsiteX9" fmla="*/ 10060 w 316943"/>
                  <a:gd name="connsiteY9" fmla="*/ 141296 h 253694"/>
                  <a:gd name="connsiteX10" fmla="*/ 33872 w 316943"/>
                  <a:gd name="connsiteY10" fmla="*/ 169871 h 253694"/>
                  <a:gd name="connsiteX11" fmla="*/ 55304 w 316943"/>
                  <a:gd name="connsiteY11" fmla="*/ 181777 h 253694"/>
                  <a:gd name="connsiteX12" fmla="*/ 79116 w 316943"/>
                  <a:gd name="connsiteY12" fmla="*/ 191302 h 253694"/>
                  <a:gd name="connsiteX13" fmla="*/ 88641 w 316943"/>
                  <a:gd name="connsiteY13" fmla="*/ 207971 h 253694"/>
                  <a:gd name="connsiteX14" fmla="*/ 91022 w 316943"/>
                  <a:gd name="connsiteY14" fmla="*/ 229402 h 253694"/>
                  <a:gd name="connsiteX15" fmla="*/ 129122 w 316943"/>
                  <a:gd name="connsiteY15" fmla="*/ 248452 h 253694"/>
                  <a:gd name="connsiteX16" fmla="*/ 176747 w 316943"/>
                  <a:gd name="connsiteY16" fmla="*/ 253215 h 253694"/>
                  <a:gd name="connsiteX17" fmla="*/ 214847 w 316943"/>
                  <a:gd name="connsiteY17" fmla="*/ 250834 h 253694"/>
                  <a:gd name="connsiteX18" fmla="*/ 243422 w 316943"/>
                  <a:gd name="connsiteY18" fmla="*/ 229402 h 253694"/>
                  <a:gd name="connsiteX19" fmla="*/ 250566 w 316943"/>
                  <a:gd name="connsiteY19" fmla="*/ 196065 h 253694"/>
                  <a:gd name="connsiteX20" fmla="*/ 241041 w 316943"/>
                  <a:gd name="connsiteY20" fmla="*/ 169871 h 253694"/>
                  <a:gd name="connsiteX21" fmla="*/ 241041 w 316943"/>
                  <a:gd name="connsiteY21" fmla="*/ 148440 h 253694"/>
                  <a:gd name="connsiteX22" fmla="*/ 257710 w 316943"/>
                  <a:gd name="connsiteY22" fmla="*/ 136534 h 253694"/>
                  <a:gd name="connsiteX23" fmla="*/ 298191 w 316943"/>
                  <a:gd name="connsiteY23" fmla="*/ 134152 h 253694"/>
                  <a:gd name="connsiteX24" fmla="*/ 314860 w 316943"/>
                  <a:gd name="connsiteY24" fmla="*/ 107959 h 253694"/>
                  <a:gd name="connsiteX25" fmla="*/ 314860 w 316943"/>
                  <a:gd name="connsiteY25" fmla="*/ 79384 h 253694"/>
                  <a:gd name="connsiteX26" fmla="*/ 298191 w 316943"/>
                  <a:gd name="connsiteY26" fmla="*/ 60334 h 253694"/>
                  <a:gd name="connsiteX27" fmla="*/ 276760 w 316943"/>
                  <a:gd name="connsiteY27" fmla="*/ 43665 h 253694"/>
                  <a:gd name="connsiteX28" fmla="*/ 243422 w 316943"/>
                  <a:gd name="connsiteY28" fmla="*/ 48427 h 253694"/>
                  <a:gd name="connsiteX29" fmla="*/ 217229 w 316943"/>
                  <a:gd name="connsiteY29" fmla="*/ 36521 h 253694"/>
                  <a:gd name="connsiteX30" fmla="*/ 198179 w 316943"/>
                  <a:gd name="connsiteY30" fmla="*/ 19852 h 253694"/>
                  <a:gd name="connsiteX31" fmla="*/ 150554 w 316943"/>
                  <a:gd name="connsiteY31" fmla="*/ 3184 h 253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316943" h="253694">
                    <a:moveTo>
                      <a:pt x="150554" y="3184"/>
                    </a:moveTo>
                    <a:cubicBezTo>
                      <a:pt x="133091" y="9"/>
                      <a:pt x="108088" y="1199"/>
                      <a:pt x="93404" y="802"/>
                    </a:cubicBezTo>
                    <a:cubicBezTo>
                      <a:pt x="78720" y="405"/>
                      <a:pt x="71972" y="-786"/>
                      <a:pt x="62447" y="802"/>
                    </a:cubicBezTo>
                    <a:cubicBezTo>
                      <a:pt x="52922" y="2389"/>
                      <a:pt x="44985" y="5168"/>
                      <a:pt x="36254" y="10327"/>
                    </a:cubicBezTo>
                    <a:cubicBezTo>
                      <a:pt x="27523" y="15486"/>
                      <a:pt x="16013" y="24218"/>
                      <a:pt x="10060" y="31759"/>
                    </a:cubicBezTo>
                    <a:cubicBezTo>
                      <a:pt x="4107" y="39300"/>
                      <a:pt x="1726" y="48427"/>
                      <a:pt x="535" y="55571"/>
                    </a:cubicBezTo>
                    <a:cubicBezTo>
                      <a:pt x="-656" y="62715"/>
                      <a:pt x="138" y="67874"/>
                      <a:pt x="2916" y="74621"/>
                    </a:cubicBezTo>
                    <a:cubicBezTo>
                      <a:pt x="5694" y="81368"/>
                      <a:pt x="15220" y="88908"/>
                      <a:pt x="17204" y="96052"/>
                    </a:cubicBezTo>
                    <a:cubicBezTo>
                      <a:pt x="19188" y="103196"/>
                      <a:pt x="16013" y="109943"/>
                      <a:pt x="14822" y="117484"/>
                    </a:cubicBezTo>
                    <a:cubicBezTo>
                      <a:pt x="13631" y="125025"/>
                      <a:pt x="6885" y="132565"/>
                      <a:pt x="10060" y="141296"/>
                    </a:cubicBezTo>
                    <a:cubicBezTo>
                      <a:pt x="13235" y="150027"/>
                      <a:pt x="26331" y="163124"/>
                      <a:pt x="33872" y="169871"/>
                    </a:cubicBezTo>
                    <a:cubicBezTo>
                      <a:pt x="41413" y="176618"/>
                      <a:pt x="47763" y="178205"/>
                      <a:pt x="55304" y="181777"/>
                    </a:cubicBezTo>
                    <a:cubicBezTo>
                      <a:pt x="62845" y="185349"/>
                      <a:pt x="73560" y="186936"/>
                      <a:pt x="79116" y="191302"/>
                    </a:cubicBezTo>
                    <a:cubicBezTo>
                      <a:pt x="84672" y="195668"/>
                      <a:pt x="86657" y="201621"/>
                      <a:pt x="88641" y="207971"/>
                    </a:cubicBezTo>
                    <a:cubicBezTo>
                      <a:pt x="90625" y="214321"/>
                      <a:pt x="84275" y="222655"/>
                      <a:pt x="91022" y="229402"/>
                    </a:cubicBezTo>
                    <a:cubicBezTo>
                      <a:pt x="97769" y="236149"/>
                      <a:pt x="114835" y="244483"/>
                      <a:pt x="129122" y="248452"/>
                    </a:cubicBezTo>
                    <a:cubicBezTo>
                      <a:pt x="143409" y="252421"/>
                      <a:pt x="162460" y="252818"/>
                      <a:pt x="176747" y="253215"/>
                    </a:cubicBezTo>
                    <a:cubicBezTo>
                      <a:pt x="191034" y="253612"/>
                      <a:pt x="203735" y="254803"/>
                      <a:pt x="214847" y="250834"/>
                    </a:cubicBezTo>
                    <a:cubicBezTo>
                      <a:pt x="225959" y="246865"/>
                      <a:pt x="237469" y="238530"/>
                      <a:pt x="243422" y="229402"/>
                    </a:cubicBezTo>
                    <a:cubicBezTo>
                      <a:pt x="249375" y="220274"/>
                      <a:pt x="250963" y="205987"/>
                      <a:pt x="250566" y="196065"/>
                    </a:cubicBezTo>
                    <a:cubicBezTo>
                      <a:pt x="250169" y="186143"/>
                      <a:pt x="242629" y="177809"/>
                      <a:pt x="241041" y="169871"/>
                    </a:cubicBezTo>
                    <a:cubicBezTo>
                      <a:pt x="239453" y="161933"/>
                      <a:pt x="238263" y="153996"/>
                      <a:pt x="241041" y="148440"/>
                    </a:cubicBezTo>
                    <a:cubicBezTo>
                      <a:pt x="243819" y="142884"/>
                      <a:pt x="248185" y="138915"/>
                      <a:pt x="257710" y="136534"/>
                    </a:cubicBezTo>
                    <a:cubicBezTo>
                      <a:pt x="267235" y="134153"/>
                      <a:pt x="288666" y="138915"/>
                      <a:pt x="298191" y="134152"/>
                    </a:cubicBezTo>
                    <a:cubicBezTo>
                      <a:pt x="307716" y="129389"/>
                      <a:pt x="312082" y="117087"/>
                      <a:pt x="314860" y="107959"/>
                    </a:cubicBezTo>
                    <a:cubicBezTo>
                      <a:pt x="317638" y="98831"/>
                      <a:pt x="317638" y="87321"/>
                      <a:pt x="314860" y="79384"/>
                    </a:cubicBezTo>
                    <a:cubicBezTo>
                      <a:pt x="312082" y="71447"/>
                      <a:pt x="304541" y="66287"/>
                      <a:pt x="298191" y="60334"/>
                    </a:cubicBezTo>
                    <a:cubicBezTo>
                      <a:pt x="291841" y="54381"/>
                      <a:pt x="285888" y="45649"/>
                      <a:pt x="276760" y="43665"/>
                    </a:cubicBezTo>
                    <a:cubicBezTo>
                      <a:pt x="267632" y="41681"/>
                      <a:pt x="253344" y="49618"/>
                      <a:pt x="243422" y="48427"/>
                    </a:cubicBezTo>
                    <a:cubicBezTo>
                      <a:pt x="233500" y="47236"/>
                      <a:pt x="224770" y="41284"/>
                      <a:pt x="217229" y="36521"/>
                    </a:cubicBezTo>
                    <a:cubicBezTo>
                      <a:pt x="209689" y="31759"/>
                      <a:pt x="204529" y="25011"/>
                      <a:pt x="198179" y="19852"/>
                    </a:cubicBezTo>
                    <a:cubicBezTo>
                      <a:pt x="191829" y="14693"/>
                      <a:pt x="168017" y="6359"/>
                      <a:pt x="150554" y="3184"/>
                    </a:cubicBezTo>
                    <a:close/>
                  </a:path>
                </a:pathLst>
              </a:custGeom>
              <a:solidFill>
                <a:srgbClr val="0070C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</p:grpSp>
        <p:grpSp>
          <p:nvGrpSpPr>
            <p:cNvPr id="128006" name="组合 2"/>
            <p:cNvGrpSpPr>
              <a:grpSpLocks/>
            </p:cNvGrpSpPr>
            <p:nvPr/>
          </p:nvGrpSpPr>
          <p:grpSpPr bwMode="auto">
            <a:xfrm>
              <a:off x="5973763" y="2517775"/>
              <a:ext cx="931862" cy="1141413"/>
              <a:chOff x="5227862" y="2517407"/>
              <a:chExt cx="932457" cy="1142574"/>
            </a:xfrm>
          </p:grpSpPr>
          <p:sp>
            <p:nvSpPr>
              <p:cNvPr id="221" name="云形 220"/>
              <p:cNvSpPr/>
              <p:nvPr/>
            </p:nvSpPr>
            <p:spPr>
              <a:xfrm rot="1200000">
                <a:off x="5734597" y="2695388"/>
                <a:ext cx="142966" cy="125541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22" name="云形 221"/>
              <p:cNvSpPr/>
              <p:nvPr/>
            </p:nvSpPr>
            <p:spPr>
              <a:xfrm rot="1200000">
                <a:off x="5582100" y="2701744"/>
                <a:ext cx="144555" cy="125541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23" name="云形 222"/>
              <p:cNvSpPr/>
              <p:nvPr/>
            </p:nvSpPr>
            <p:spPr>
              <a:xfrm rot="1200000">
                <a:off x="5999880" y="2754186"/>
                <a:ext cx="125492" cy="125540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24" name="云形 223"/>
              <p:cNvSpPr/>
              <p:nvPr/>
            </p:nvSpPr>
            <p:spPr>
              <a:xfrm rot="1200000">
                <a:off x="5872799" y="2735116"/>
                <a:ext cx="125492" cy="127129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25" name="云形 224"/>
              <p:cNvSpPr/>
              <p:nvPr/>
            </p:nvSpPr>
            <p:spPr>
              <a:xfrm rot="1200000">
                <a:off x="6023707" y="2873369"/>
                <a:ext cx="127081" cy="125541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26" name="云形 225"/>
              <p:cNvSpPr/>
              <p:nvPr/>
            </p:nvSpPr>
            <p:spPr>
              <a:xfrm rot="1200000">
                <a:off x="5467727" y="2790735"/>
                <a:ext cx="127081" cy="127129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27" name="云形 226"/>
              <p:cNvSpPr/>
              <p:nvPr/>
            </p:nvSpPr>
            <p:spPr>
              <a:xfrm rot="1200000">
                <a:off x="5393067" y="2890849"/>
                <a:ext cx="125492" cy="125540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28" name="云形 227"/>
              <p:cNvSpPr/>
              <p:nvPr/>
            </p:nvSpPr>
            <p:spPr>
              <a:xfrm rot="1200000">
                <a:off x="5275517" y="2973483"/>
                <a:ext cx="125492" cy="125540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29" name="云形 228"/>
              <p:cNvSpPr/>
              <p:nvPr/>
            </p:nvSpPr>
            <p:spPr>
              <a:xfrm rot="1200000">
                <a:off x="5227862" y="3081543"/>
                <a:ext cx="125492" cy="127129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30" name="云形 229"/>
              <p:cNvSpPr/>
              <p:nvPr/>
            </p:nvSpPr>
            <p:spPr>
              <a:xfrm rot="1200000">
                <a:off x="5674234" y="3453396"/>
                <a:ext cx="125493" cy="125540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31" name="云形 230"/>
              <p:cNvSpPr/>
              <p:nvPr/>
            </p:nvSpPr>
            <p:spPr>
              <a:xfrm rot="1200000">
                <a:off x="5261220" y="3192781"/>
                <a:ext cx="125493" cy="125540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32" name="云形 231"/>
              <p:cNvSpPr/>
              <p:nvPr/>
            </p:nvSpPr>
            <p:spPr>
              <a:xfrm rot="1200000">
                <a:off x="5806081" y="3423202"/>
                <a:ext cx="125492" cy="125541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33" name="云形 232"/>
              <p:cNvSpPr/>
              <p:nvPr/>
            </p:nvSpPr>
            <p:spPr>
              <a:xfrm rot="1200000">
                <a:off x="5288226" y="3313554"/>
                <a:ext cx="144554" cy="144609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34" name="云形 233"/>
              <p:cNvSpPr/>
              <p:nvPr/>
            </p:nvSpPr>
            <p:spPr>
              <a:xfrm rot="1200000">
                <a:off x="5934750" y="3358049"/>
                <a:ext cx="127081" cy="125540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35" name="云形 234"/>
              <p:cNvSpPr/>
              <p:nvPr/>
            </p:nvSpPr>
            <p:spPr>
              <a:xfrm rot="1200000">
                <a:off x="5999880" y="3248400"/>
                <a:ext cx="127081" cy="127129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36" name="云形 235"/>
              <p:cNvSpPr/>
              <p:nvPr/>
            </p:nvSpPr>
            <p:spPr>
              <a:xfrm rot="1200000">
                <a:off x="6025296" y="3126038"/>
                <a:ext cx="125492" cy="125540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37" name="云形 236"/>
              <p:cNvSpPr/>
              <p:nvPr/>
            </p:nvSpPr>
            <p:spPr>
              <a:xfrm rot="1200000">
                <a:off x="6034827" y="3000498"/>
                <a:ext cx="125492" cy="125541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38" name="云形 237"/>
              <p:cNvSpPr/>
              <p:nvPr/>
            </p:nvSpPr>
            <p:spPr>
              <a:xfrm rot="1200000">
                <a:off x="5534445" y="3462931"/>
                <a:ext cx="125493" cy="125540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39" name="云形 238"/>
              <p:cNvSpPr/>
              <p:nvPr/>
            </p:nvSpPr>
            <p:spPr>
              <a:xfrm rot="1200000">
                <a:off x="5399421" y="3408901"/>
                <a:ext cx="144554" cy="127129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40" name="云形 239"/>
              <p:cNvSpPr/>
              <p:nvPr/>
            </p:nvSpPr>
            <p:spPr>
              <a:xfrm rot="1200000">
                <a:off x="5577335" y="2827285"/>
                <a:ext cx="127081" cy="125540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41" name="云形 240"/>
              <p:cNvSpPr/>
              <p:nvPr/>
            </p:nvSpPr>
            <p:spPr>
              <a:xfrm rot="1200000">
                <a:off x="5766368" y="2816161"/>
                <a:ext cx="127081" cy="125541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42" name="云形 241"/>
              <p:cNvSpPr/>
              <p:nvPr/>
            </p:nvSpPr>
            <p:spPr>
              <a:xfrm rot="1200000">
                <a:off x="5510617" y="2905151"/>
                <a:ext cx="125492" cy="144610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43" name="云形 242"/>
              <p:cNvSpPr/>
              <p:nvPr/>
            </p:nvSpPr>
            <p:spPr>
              <a:xfrm rot="1200000">
                <a:off x="5895038" y="2846354"/>
                <a:ext cx="127081" cy="125540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44" name="云形 243"/>
              <p:cNvSpPr/>
              <p:nvPr/>
            </p:nvSpPr>
            <p:spPr>
              <a:xfrm rot="1200000">
                <a:off x="5402598" y="3005266"/>
                <a:ext cx="125492" cy="127129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45" name="云形 244"/>
              <p:cNvSpPr/>
              <p:nvPr/>
            </p:nvSpPr>
            <p:spPr>
              <a:xfrm rot="1200000">
                <a:off x="5353354" y="3105379"/>
                <a:ext cx="125493" cy="127129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46" name="云形 245"/>
              <p:cNvSpPr/>
              <p:nvPr/>
            </p:nvSpPr>
            <p:spPr>
              <a:xfrm rot="1200000">
                <a:off x="5383536" y="3224564"/>
                <a:ext cx="125492" cy="125540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47" name="云形 246"/>
              <p:cNvSpPr/>
              <p:nvPr/>
            </p:nvSpPr>
            <p:spPr>
              <a:xfrm rot="1200000">
                <a:off x="5529680" y="3324677"/>
                <a:ext cx="125492" cy="144610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48" name="云形 247"/>
              <p:cNvSpPr/>
              <p:nvPr/>
            </p:nvSpPr>
            <p:spPr>
              <a:xfrm rot="1200000">
                <a:off x="5440723" y="3296073"/>
                <a:ext cx="125492" cy="125541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49" name="云形 248"/>
              <p:cNvSpPr/>
              <p:nvPr/>
            </p:nvSpPr>
            <p:spPr>
              <a:xfrm rot="1200000">
                <a:off x="5720301" y="3343747"/>
                <a:ext cx="127081" cy="125541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50" name="云形 249"/>
              <p:cNvSpPr/>
              <p:nvPr/>
            </p:nvSpPr>
            <p:spPr>
              <a:xfrm rot="1200000">
                <a:off x="5834674" y="3291306"/>
                <a:ext cx="125492" cy="125540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51" name="云形 250"/>
              <p:cNvSpPr/>
              <p:nvPr/>
            </p:nvSpPr>
            <p:spPr>
              <a:xfrm rot="1200000">
                <a:off x="5904569" y="3173712"/>
                <a:ext cx="125492" cy="125540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52" name="云形 251"/>
              <p:cNvSpPr/>
              <p:nvPr/>
            </p:nvSpPr>
            <p:spPr>
              <a:xfrm rot="1200000">
                <a:off x="5910923" y="3052939"/>
                <a:ext cx="125492" cy="127129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53" name="云形 252"/>
              <p:cNvSpPr/>
              <p:nvPr/>
            </p:nvSpPr>
            <p:spPr>
              <a:xfrm rot="1200000">
                <a:off x="5920454" y="2948058"/>
                <a:ext cx="125492" cy="125540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54" name="云形 253"/>
              <p:cNvSpPr/>
              <p:nvPr/>
            </p:nvSpPr>
            <p:spPr>
              <a:xfrm rot="1200000">
                <a:off x="5474081" y="3106969"/>
                <a:ext cx="127081" cy="143020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55" name="云形 254"/>
              <p:cNvSpPr/>
              <p:nvPr/>
            </p:nvSpPr>
            <p:spPr>
              <a:xfrm rot="1200000">
                <a:off x="5529680" y="3021157"/>
                <a:ext cx="125492" cy="127129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56" name="云形 255"/>
              <p:cNvSpPr/>
              <p:nvPr/>
            </p:nvSpPr>
            <p:spPr>
              <a:xfrm rot="1200000">
                <a:off x="5520149" y="3207083"/>
                <a:ext cx="127081" cy="125541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57" name="云形 256"/>
              <p:cNvSpPr/>
              <p:nvPr/>
            </p:nvSpPr>
            <p:spPr>
              <a:xfrm rot="1200000">
                <a:off x="5615459" y="3362816"/>
                <a:ext cx="125492" cy="125541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58" name="云形 257"/>
              <p:cNvSpPr/>
              <p:nvPr/>
            </p:nvSpPr>
            <p:spPr>
              <a:xfrm rot="1200000">
                <a:off x="5639287" y="3245222"/>
                <a:ext cx="125493" cy="125541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59" name="云形 258"/>
              <p:cNvSpPr/>
              <p:nvPr/>
            </p:nvSpPr>
            <p:spPr>
              <a:xfrm rot="1200000">
                <a:off x="5755249" y="3224564"/>
                <a:ext cx="144554" cy="125540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60" name="云形 259"/>
              <p:cNvSpPr/>
              <p:nvPr/>
            </p:nvSpPr>
            <p:spPr>
              <a:xfrm rot="1200000">
                <a:off x="5798138" y="3105379"/>
                <a:ext cx="125493" cy="127129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61" name="云形 260"/>
              <p:cNvSpPr/>
              <p:nvPr/>
            </p:nvSpPr>
            <p:spPr>
              <a:xfrm rot="1200000">
                <a:off x="5639287" y="2919454"/>
                <a:ext cx="125493" cy="127129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62" name="云形 261"/>
              <p:cNvSpPr/>
              <p:nvPr/>
            </p:nvSpPr>
            <p:spPr>
              <a:xfrm rot="1200000">
                <a:off x="5620224" y="3111736"/>
                <a:ext cx="125493" cy="125541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63" name="云形 262"/>
              <p:cNvSpPr/>
              <p:nvPr/>
            </p:nvSpPr>
            <p:spPr>
              <a:xfrm rot="1200000">
                <a:off x="5691708" y="3133984"/>
                <a:ext cx="127081" cy="127129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64" name="云形 263"/>
              <p:cNvSpPr/>
              <p:nvPr/>
            </p:nvSpPr>
            <p:spPr>
              <a:xfrm rot="1200000">
                <a:off x="5661526" y="3030692"/>
                <a:ext cx="125493" cy="125540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65" name="云形 264"/>
              <p:cNvSpPr/>
              <p:nvPr/>
            </p:nvSpPr>
            <p:spPr>
              <a:xfrm rot="1200000">
                <a:off x="5677411" y="2800269"/>
                <a:ext cx="127081" cy="127129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66" name="云形 265"/>
              <p:cNvSpPr/>
              <p:nvPr/>
            </p:nvSpPr>
            <p:spPr>
              <a:xfrm rot="1200000">
                <a:off x="5739363" y="2911507"/>
                <a:ext cx="125492" cy="125541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67" name="云形 266"/>
              <p:cNvSpPr/>
              <p:nvPr/>
            </p:nvSpPr>
            <p:spPr>
              <a:xfrm rot="1200000">
                <a:off x="5787019" y="3011622"/>
                <a:ext cx="125492" cy="125540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68" name="云形 267"/>
              <p:cNvSpPr/>
              <p:nvPr/>
            </p:nvSpPr>
            <p:spPr>
              <a:xfrm rot="1200000">
                <a:off x="5834674" y="2924220"/>
                <a:ext cx="125492" cy="127129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69" name="任意多边形 268"/>
              <p:cNvSpPr/>
              <p:nvPr/>
            </p:nvSpPr>
            <p:spPr>
              <a:xfrm rot="2040443">
                <a:off x="5933162" y="2517407"/>
                <a:ext cx="154085" cy="324179"/>
              </a:xfrm>
              <a:custGeom>
                <a:avLst/>
                <a:gdLst>
                  <a:gd name="connsiteX0" fmla="*/ 0 w 152878"/>
                  <a:gd name="connsiteY0" fmla="*/ 0 h 324706"/>
                  <a:gd name="connsiteX1" fmla="*/ 144000 w 152878"/>
                  <a:gd name="connsiteY1" fmla="*/ 0 h 324706"/>
                  <a:gd name="connsiteX2" fmla="*/ 144000 w 152878"/>
                  <a:gd name="connsiteY2" fmla="*/ 2721 h 324706"/>
                  <a:gd name="connsiteX3" fmla="*/ 148387 w 152878"/>
                  <a:gd name="connsiteY3" fmla="*/ 4539 h 324706"/>
                  <a:gd name="connsiteX4" fmla="*/ 151902 w 152878"/>
                  <a:gd name="connsiteY4" fmla="*/ 13024 h 324706"/>
                  <a:gd name="connsiteX5" fmla="*/ 151902 w 152878"/>
                  <a:gd name="connsiteY5" fmla="*/ 241024 h 324706"/>
                  <a:gd name="connsiteX6" fmla="*/ 148387 w 152878"/>
                  <a:gd name="connsiteY6" fmla="*/ 249509 h 324706"/>
                  <a:gd name="connsiteX7" fmla="*/ 147243 w 152878"/>
                  <a:gd name="connsiteY7" fmla="*/ 249983 h 324706"/>
                  <a:gd name="connsiteX8" fmla="*/ 152878 w 152878"/>
                  <a:gd name="connsiteY8" fmla="*/ 270857 h 324706"/>
                  <a:gd name="connsiteX9" fmla="*/ 80878 w 152878"/>
                  <a:gd name="connsiteY9" fmla="*/ 324706 h 324706"/>
                  <a:gd name="connsiteX10" fmla="*/ 8878 w 152878"/>
                  <a:gd name="connsiteY10" fmla="*/ 270857 h 324706"/>
                  <a:gd name="connsiteX11" fmla="*/ 29966 w 152878"/>
                  <a:gd name="connsiteY11" fmla="*/ 232780 h 324706"/>
                  <a:gd name="connsiteX12" fmla="*/ 79902 w 152878"/>
                  <a:gd name="connsiteY12" fmla="*/ 217310 h 324706"/>
                  <a:gd name="connsiteX13" fmla="*/ 79902 w 152878"/>
                  <a:gd name="connsiteY13" fmla="*/ 180009 h 324706"/>
                  <a:gd name="connsiteX14" fmla="*/ 0 w 152878"/>
                  <a:gd name="connsiteY14" fmla="*/ 180009 h 324706"/>
                  <a:gd name="connsiteX15" fmla="*/ 0 w 152878"/>
                  <a:gd name="connsiteY15" fmla="*/ 108009 h 324706"/>
                  <a:gd name="connsiteX16" fmla="*/ 79902 w 152878"/>
                  <a:gd name="connsiteY16" fmla="*/ 108009 h 324706"/>
                  <a:gd name="connsiteX17" fmla="*/ 79902 w 152878"/>
                  <a:gd name="connsiteY17" fmla="*/ 72000 h 324706"/>
                  <a:gd name="connsiteX18" fmla="*/ 0 w 152878"/>
                  <a:gd name="connsiteY18" fmla="*/ 72000 h 324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2878" h="324706">
                    <a:moveTo>
                      <a:pt x="0" y="0"/>
                    </a:moveTo>
                    <a:lnTo>
                      <a:pt x="144000" y="0"/>
                    </a:lnTo>
                    <a:lnTo>
                      <a:pt x="144000" y="2721"/>
                    </a:lnTo>
                    <a:lnTo>
                      <a:pt x="148387" y="4539"/>
                    </a:lnTo>
                    <a:cubicBezTo>
                      <a:pt x="150559" y="6710"/>
                      <a:pt x="151902" y="9710"/>
                      <a:pt x="151902" y="13024"/>
                    </a:cubicBezTo>
                    <a:lnTo>
                      <a:pt x="151902" y="241024"/>
                    </a:lnTo>
                    <a:cubicBezTo>
                      <a:pt x="151902" y="244338"/>
                      <a:pt x="150559" y="247338"/>
                      <a:pt x="148387" y="249509"/>
                    </a:cubicBezTo>
                    <a:lnTo>
                      <a:pt x="147243" y="249983"/>
                    </a:lnTo>
                    <a:lnTo>
                      <a:pt x="152878" y="270857"/>
                    </a:lnTo>
                    <a:cubicBezTo>
                      <a:pt x="152878" y="300597"/>
                      <a:pt x="120643" y="324706"/>
                      <a:pt x="80878" y="324706"/>
                    </a:cubicBezTo>
                    <a:cubicBezTo>
                      <a:pt x="41113" y="324706"/>
                      <a:pt x="8878" y="300597"/>
                      <a:pt x="8878" y="270857"/>
                    </a:cubicBezTo>
                    <a:cubicBezTo>
                      <a:pt x="8878" y="255987"/>
                      <a:pt x="16937" y="242525"/>
                      <a:pt x="29966" y="232780"/>
                    </a:cubicBezTo>
                    <a:lnTo>
                      <a:pt x="79902" y="217310"/>
                    </a:lnTo>
                    <a:lnTo>
                      <a:pt x="79902" y="180009"/>
                    </a:lnTo>
                    <a:lnTo>
                      <a:pt x="0" y="180009"/>
                    </a:lnTo>
                    <a:lnTo>
                      <a:pt x="0" y="108009"/>
                    </a:lnTo>
                    <a:lnTo>
                      <a:pt x="79902" y="108009"/>
                    </a:lnTo>
                    <a:lnTo>
                      <a:pt x="79902" y="72000"/>
                    </a:lnTo>
                    <a:lnTo>
                      <a:pt x="0" y="72000"/>
                    </a:lnTo>
                    <a:close/>
                  </a:path>
                </a:pathLst>
              </a:custGeom>
              <a:solidFill>
                <a:srgbClr val="7A45A5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71" name="六角星 270"/>
              <p:cNvSpPr/>
              <p:nvPr/>
            </p:nvSpPr>
            <p:spPr>
              <a:xfrm>
                <a:off x="5664703" y="2709690"/>
                <a:ext cx="125493" cy="125540"/>
              </a:xfrm>
              <a:prstGeom prst="star6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72" name="六角星 271"/>
              <p:cNvSpPr/>
              <p:nvPr/>
            </p:nvSpPr>
            <p:spPr>
              <a:xfrm>
                <a:off x="5631344" y="2960771"/>
                <a:ext cx="127081" cy="125540"/>
              </a:xfrm>
              <a:prstGeom prst="star6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73" name="六角星 272"/>
              <p:cNvSpPr/>
              <p:nvPr/>
            </p:nvSpPr>
            <p:spPr>
              <a:xfrm>
                <a:off x="5286637" y="3024335"/>
                <a:ext cx="127081" cy="125540"/>
              </a:xfrm>
              <a:prstGeom prst="star6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74" name="六角星 273"/>
              <p:cNvSpPr/>
              <p:nvPr/>
            </p:nvSpPr>
            <p:spPr>
              <a:xfrm>
                <a:off x="5596397" y="3132395"/>
                <a:ext cx="125492" cy="125540"/>
              </a:xfrm>
              <a:prstGeom prst="star6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75" name="六角星 274"/>
              <p:cNvSpPr/>
              <p:nvPr/>
            </p:nvSpPr>
            <p:spPr>
              <a:xfrm>
                <a:off x="5855324" y="3121271"/>
                <a:ext cx="127081" cy="125541"/>
              </a:xfrm>
              <a:prstGeom prst="star6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76" name="六角星 275"/>
              <p:cNvSpPr/>
              <p:nvPr/>
            </p:nvSpPr>
            <p:spPr>
              <a:xfrm>
                <a:off x="5888684" y="3294485"/>
                <a:ext cx="125492" cy="125540"/>
              </a:xfrm>
              <a:prstGeom prst="star6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77" name="六角星 276"/>
              <p:cNvSpPr/>
              <p:nvPr/>
            </p:nvSpPr>
            <p:spPr>
              <a:xfrm>
                <a:off x="5596397" y="3375529"/>
                <a:ext cx="125492" cy="125541"/>
              </a:xfrm>
              <a:prstGeom prst="star6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78" name="六角星 277"/>
              <p:cNvSpPr/>
              <p:nvPr/>
            </p:nvSpPr>
            <p:spPr>
              <a:xfrm>
                <a:off x="5402598" y="3251578"/>
                <a:ext cx="125492" cy="127129"/>
              </a:xfrm>
              <a:prstGeom prst="star6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21" name="任意多边形 420"/>
              <p:cNvSpPr/>
              <p:nvPr/>
            </p:nvSpPr>
            <p:spPr>
              <a:xfrm>
                <a:off x="5350177" y="3427970"/>
                <a:ext cx="274813" cy="232011"/>
              </a:xfrm>
              <a:custGeom>
                <a:avLst/>
                <a:gdLst>
                  <a:gd name="connsiteX0" fmla="*/ 193145 w 274737"/>
                  <a:gd name="connsiteY0" fmla="*/ 46910 h 232647"/>
                  <a:gd name="connsiteX1" fmla="*/ 143139 w 274737"/>
                  <a:gd name="connsiteY1" fmla="*/ 11191 h 232647"/>
                  <a:gd name="connsiteX2" fmla="*/ 116945 w 274737"/>
                  <a:gd name="connsiteY2" fmla="*/ 1666 h 232647"/>
                  <a:gd name="connsiteX3" fmla="*/ 93133 w 274737"/>
                  <a:gd name="connsiteY3" fmla="*/ 1666 h 232647"/>
                  <a:gd name="connsiteX4" fmla="*/ 64558 w 274737"/>
                  <a:gd name="connsiteY4" fmla="*/ 18335 h 232647"/>
                  <a:gd name="connsiteX5" fmla="*/ 47889 w 274737"/>
                  <a:gd name="connsiteY5" fmla="*/ 39766 h 232647"/>
                  <a:gd name="connsiteX6" fmla="*/ 26458 w 274737"/>
                  <a:gd name="connsiteY6" fmla="*/ 44529 h 232647"/>
                  <a:gd name="connsiteX7" fmla="*/ 5026 w 274737"/>
                  <a:gd name="connsiteY7" fmla="*/ 61197 h 232647"/>
                  <a:gd name="connsiteX8" fmla="*/ 264 w 274737"/>
                  <a:gd name="connsiteY8" fmla="*/ 92154 h 232647"/>
                  <a:gd name="connsiteX9" fmla="*/ 2645 w 274737"/>
                  <a:gd name="connsiteY9" fmla="*/ 125491 h 232647"/>
                  <a:gd name="connsiteX10" fmla="*/ 19314 w 274737"/>
                  <a:gd name="connsiteY10" fmla="*/ 144541 h 232647"/>
                  <a:gd name="connsiteX11" fmla="*/ 43126 w 274737"/>
                  <a:gd name="connsiteY11" fmla="*/ 163591 h 232647"/>
                  <a:gd name="connsiteX12" fmla="*/ 71701 w 274737"/>
                  <a:gd name="connsiteY12" fmla="*/ 173116 h 232647"/>
                  <a:gd name="connsiteX13" fmla="*/ 102658 w 274737"/>
                  <a:gd name="connsiteY13" fmla="*/ 175497 h 232647"/>
                  <a:gd name="connsiteX14" fmla="*/ 128851 w 274737"/>
                  <a:gd name="connsiteY14" fmla="*/ 204072 h 232647"/>
                  <a:gd name="connsiteX15" fmla="*/ 155045 w 274737"/>
                  <a:gd name="connsiteY15" fmla="*/ 225504 h 232647"/>
                  <a:gd name="connsiteX16" fmla="*/ 190764 w 274737"/>
                  <a:gd name="connsiteY16" fmla="*/ 232647 h 232647"/>
                  <a:gd name="connsiteX17" fmla="*/ 233626 w 274737"/>
                  <a:gd name="connsiteY17" fmla="*/ 225504 h 232647"/>
                  <a:gd name="connsiteX18" fmla="*/ 266964 w 274737"/>
                  <a:gd name="connsiteY18" fmla="*/ 211216 h 232647"/>
                  <a:gd name="connsiteX19" fmla="*/ 274108 w 274737"/>
                  <a:gd name="connsiteY19" fmla="*/ 187404 h 232647"/>
                  <a:gd name="connsiteX20" fmla="*/ 274108 w 274737"/>
                  <a:gd name="connsiteY20" fmla="*/ 154066 h 232647"/>
                  <a:gd name="connsiteX21" fmla="*/ 271726 w 274737"/>
                  <a:gd name="connsiteY21" fmla="*/ 118347 h 232647"/>
                  <a:gd name="connsiteX22" fmla="*/ 264583 w 274737"/>
                  <a:gd name="connsiteY22" fmla="*/ 85010 h 232647"/>
                  <a:gd name="connsiteX23" fmla="*/ 247914 w 274737"/>
                  <a:gd name="connsiteY23" fmla="*/ 73104 h 232647"/>
                  <a:gd name="connsiteX24" fmla="*/ 193145 w 274737"/>
                  <a:gd name="connsiteY24" fmla="*/ 46910 h 23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74737" h="232647">
                    <a:moveTo>
                      <a:pt x="193145" y="46910"/>
                    </a:moveTo>
                    <a:cubicBezTo>
                      <a:pt x="175682" y="36591"/>
                      <a:pt x="155839" y="18732"/>
                      <a:pt x="143139" y="11191"/>
                    </a:cubicBezTo>
                    <a:cubicBezTo>
                      <a:pt x="130439" y="3650"/>
                      <a:pt x="125279" y="3253"/>
                      <a:pt x="116945" y="1666"/>
                    </a:cubicBezTo>
                    <a:cubicBezTo>
                      <a:pt x="108611" y="79"/>
                      <a:pt x="101864" y="-1112"/>
                      <a:pt x="93133" y="1666"/>
                    </a:cubicBezTo>
                    <a:cubicBezTo>
                      <a:pt x="84402" y="4444"/>
                      <a:pt x="72099" y="11985"/>
                      <a:pt x="64558" y="18335"/>
                    </a:cubicBezTo>
                    <a:cubicBezTo>
                      <a:pt x="57017" y="24685"/>
                      <a:pt x="54239" y="35400"/>
                      <a:pt x="47889" y="39766"/>
                    </a:cubicBezTo>
                    <a:cubicBezTo>
                      <a:pt x="41539" y="44132"/>
                      <a:pt x="33602" y="40957"/>
                      <a:pt x="26458" y="44529"/>
                    </a:cubicBezTo>
                    <a:cubicBezTo>
                      <a:pt x="19314" y="48101"/>
                      <a:pt x="9392" y="53260"/>
                      <a:pt x="5026" y="61197"/>
                    </a:cubicBezTo>
                    <a:cubicBezTo>
                      <a:pt x="660" y="69134"/>
                      <a:pt x="661" y="81438"/>
                      <a:pt x="264" y="92154"/>
                    </a:cubicBezTo>
                    <a:cubicBezTo>
                      <a:pt x="-133" y="102870"/>
                      <a:pt x="-530" y="116760"/>
                      <a:pt x="2645" y="125491"/>
                    </a:cubicBezTo>
                    <a:cubicBezTo>
                      <a:pt x="5820" y="134222"/>
                      <a:pt x="12567" y="138191"/>
                      <a:pt x="19314" y="144541"/>
                    </a:cubicBezTo>
                    <a:cubicBezTo>
                      <a:pt x="26061" y="150891"/>
                      <a:pt x="34395" y="158829"/>
                      <a:pt x="43126" y="163591"/>
                    </a:cubicBezTo>
                    <a:cubicBezTo>
                      <a:pt x="51857" y="168353"/>
                      <a:pt x="61779" y="171132"/>
                      <a:pt x="71701" y="173116"/>
                    </a:cubicBezTo>
                    <a:cubicBezTo>
                      <a:pt x="81623" y="175100"/>
                      <a:pt x="93133" y="170338"/>
                      <a:pt x="102658" y="175497"/>
                    </a:cubicBezTo>
                    <a:cubicBezTo>
                      <a:pt x="112183" y="180656"/>
                      <a:pt x="120120" y="195738"/>
                      <a:pt x="128851" y="204072"/>
                    </a:cubicBezTo>
                    <a:cubicBezTo>
                      <a:pt x="137582" y="212406"/>
                      <a:pt x="144726" y="220742"/>
                      <a:pt x="155045" y="225504"/>
                    </a:cubicBezTo>
                    <a:cubicBezTo>
                      <a:pt x="165364" y="230266"/>
                      <a:pt x="177667" y="232647"/>
                      <a:pt x="190764" y="232647"/>
                    </a:cubicBezTo>
                    <a:cubicBezTo>
                      <a:pt x="203861" y="232647"/>
                      <a:pt x="220926" y="229076"/>
                      <a:pt x="233626" y="225504"/>
                    </a:cubicBezTo>
                    <a:cubicBezTo>
                      <a:pt x="246326" y="221932"/>
                      <a:pt x="260217" y="217566"/>
                      <a:pt x="266964" y="211216"/>
                    </a:cubicBezTo>
                    <a:cubicBezTo>
                      <a:pt x="273711" y="204866"/>
                      <a:pt x="272917" y="196929"/>
                      <a:pt x="274108" y="187404"/>
                    </a:cubicBezTo>
                    <a:cubicBezTo>
                      <a:pt x="275299" y="177879"/>
                      <a:pt x="274505" y="165575"/>
                      <a:pt x="274108" y="154066"/>
                    </a:cubicBezTo>
                    <a:cubicBezTo>
                      <a:pt x="273711" y="142557"/>
                      <a:pt x="273313" y="129856"/>
                      <a:pt x="271726" y="118347"/>
                    </a:cubicBezTo>
                    <a:cubicBezTo>
                      <a:pt x="270139" y="106838"/>
                      <a:pt x="268552" y="92551"/>
                      <a:pt x="264583" y="85010"/>
                    </a:cubicBezTo>
                    <a:cubicBezTo>
                      <a:pt x="260614" y="77470"/>
                      <a:pt x="253074" y="76676"/>
                      <a:pt x="247914" y="73104"/>
                    </a:cubicBezTo>
                    <a:cubicBezTo>
                      <a:pt x="242755" y="69532"/>
                      <a:pt x="210608" y="57229"/>
                      <a:pt x="193145" y="46910"/>
                    </a:cubicBezTo>
                    <a:close/>
                  </a:path>
                </a:pathLst>
              </a:custGeom>
              <a:solidFill>
                <a:srgbClr val="0070C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</p:grpSp>
        <p:grpSp>
          <p:nvGrpSpPr>
            <p:cNvPr id="128007" name="组合 3"/>
            <p:cNvGrpSpPr>
              <a:grpSpLocks/>
            </p:cNvGrpSpPr>
            <p:nvPr/>
          </p:nvGrpSpPr>
          <p:grpSpPr bwMode="auto">
            <a:xfrm>
              <a:off x="7720013" y="2773363"/>
              <a:ext cx="561975" cy="693737"/>
              <a:chOff x="6605489" y="2773590"/>
              <a:chExt cx="561692" cy="694102"/>
            </a:xfrm>
          </p:grpSpPr>
          <p:sp>
            <p:nvSpPr>
              <p:cNvPr id="279" name="云形 278"/>
              <p:cNvSpPr/>
              <p:nvPr/>
            </p:nvSpPr>
            <p:spPr>
              <a:xfrm>
                <a:off x="6816520" y="3002310"/>
                <a:ext cx="125350" cy="14453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80" name="云形 279"/>
              <p:cNvSpPr/>
              <p:nvPr/>
            </p:nvSpPr>
            <p:spPr>
              <a:xfrm>
                <a:off x="6681651" y="3046784"/>
                <a:ext cx="125349" cy="12547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81" name="云形 280"/>
              <p:cNvSpPr/>
              <p:nvPr/>
            </p:nvSpPr>
            <p:spPr>
              <a:xfrm>
                <a:off x="6622942" y="3165908"/>
                <a:ext cx="125350" cy="1270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82" name="云形 281"/>
              <p:cNvSpPr/>
              <p:nvPr/>
            </p:nvSpPr>
            <p:spPr>
              <a:xfrm>
                <a:off x="6933936" y="3005487"/>
                <a:ext cx="126936" cy="1270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83" name="云形 282"/>
              <p:cNvSpPr/>
              <p:nvPr/>
            </p:nvSpPr>
            <p:spPr>
              <a:xfrm>
                <a:off x="7018031" y="3086492"/>
                <a:ext cx="126936" cy="125479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84" name="云形 283"/>
              <p:cNvSpPr/>
              <p:nvPr/>
            </p:nvSpPr>
            <p:spPr>
              <a:xfrm>
                <a:off x="7018031" y="3211971"/>
                <a:ext cx="126936" cy="12547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85" name="云形 284"/>
              <p:cNvSpPr/>
              <p:nvPr/>
            </p:nvSpPr>
            <p:spPr>
              <a:xfrm>
                <a:off x="6910136" y="3323154"/>
                <a:ext cx="144389" cy="12547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86" name="云形 285"/>
              <p:cNvSpPr/>
              <p:nvPr/>
            </p:nvSpPr>
            <p:spPr>
              <a:xfrm>
                <a:off x="6762572" y="3342214"/>
                <a:ext cx="144390" cy="12547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87" name="云形 286"/>
              <p:cNvSpPr/>
              <p:nvPr/>
            </p:nvSpPr>
            <p:spPr>
              <a:xfrm>
                <a:off x="6646743" y="3289798"/>
                <a:ext cx="125349" cy="125479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88" name="云形 287"/>
              <p:cNvSpPr/>
              <p:nvPr/>
            </p:nvSpPr>
            <p:spPr>
              <a:xfrm>
                <a:off x="6740358" y="3130965"/>
                <a:ext cx="125350" cy="125479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89" name="云形 288"/>
              <p:cNvSpPr/>
              <p:nvPr/>
            </p:nvSpPr>
            <p:spPr>
              <a:xfrm>
                <a:off x="6735598" y="3226265"/>
                <a:ext cx="142803" cy="1270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90" name="云形 289"/>
              <p:cNvSpPr/>
              <p:nvPr/>
            </p:nvSpPr>
            <p:spPr>
              <a:xfrm>
                <a:off x="6859361" y="3124612"/>
                <a:ext cx="144389" cy="1270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91" name="云形 290"/>
              <p:cNvSpPr/>
              <p:nvPr/>
            </p:nvSpPr>
            <p:spPr>
              <a:xfrm>
                <a:off x="6857774" y="3242148"/>
                <a:ext cx="125350" cy="125479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92" name="云形 291"/>
              <p:cNvSpPr/>
              <p:nvPr/>
            </p:nvSpPr>
            <p:spPr>
              <a:xfrm>
                <a:off x="6945043" y="3191322"/>
                <a:ext cx="126936" cy="127067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93" name="任意多边形 292"/>
              <p:cNvSpPr/>
              <p:nvPr/>
            </p:nvSpPr>
            <p:spPr>
              <a:xfrm rot="2031758">
                <a:off x="7014858" y="2773590"/>
                <a:ext cx="152323" cy="324020"/>
              </a:xfrm>
              <a:custGeom>
                <a:avLst/>
                <a:gdLst>
                  <a:gd name="connsiteX0" fmla="*/ 0 w 152878"/>
                  <a:gd name="connsiteY0" fmla="*/ 0 h 324706"/>
                  <a:gd name="connsiteX1" fmla="*/ 144000 w 152878"/>
                  <a:gd name="connsiteY1" fmla="*/ 0 h 324706"/>
                  <a:gd name="connsiteX2" fmla="*/ 144000 w 152878"/>
                  <a:gd name="connsiteY2" fmla="*/ 2721 h 324706"/>
                  <a:gd name="connsiteX3" fmla="*/ 148387 w 152878"/>
                  <a:gd name="connsiteY3" fmla="*/ 4539 h 324706"/>
                  <a:gd name="connsiteX4" fmla="*/ 151902 w 152878"/>
                  <a:gd name="connsiteY4" fmla="*/ 13024 h 324706"/>
                  <a:gd name="connsiteX5" fmla="*/ 151902 w 152878"/>
                  <a:gd name="connsiteY5" fmla="*/ 241024 h 324706"/>
                  <a:gd name="connsiteX6" fmla="*/ 148387 w 152878"/>
                  <a:gd name="connsiteY6" fmla="*/ 249509 h 324706"/>
                  <a:gd name="connsiteX7" fmla="*/ 147243 w 152878"/>
                  <a:gd name="connsiteY7" fmla="*/ 249983 h 324706"/>
                  <a:gd name="connsiteX8" fmla="*/ 152878 w 152878"/>
                  <a:gd name="connsiteY8" fmla="*/ 270857 h 324706"/>
                  <a:gd name="connsiteX9" fmla="*/ 80878 w 152878"/>
                  <a:gd name="connsiteY9" fmla="*/ 324706 h 324706"/>
                  <a:gd name="connsiteX10" fmla="*/ 8878 w 152878"/>
                  <a:gd name="connsiteY10" fmla="*/ 270857 h 324706"/>
                  <a:gd name="connsiteX11" fmla="*/ 29966 w 152878"/>
                  <a:gd name="connsiteY11" fmla="*/ 232780 h 324706"/>
                  <a:gd name="connsiteX12" fmla="*/ 79902 w 152878"/>
                  <a:gd name="connsiteY12" fmla="*/ 217310 h 324706"/>
                  <a:gd name="connsiteX13" fmla="*/ 79902 w 152878"/>
                  <a:gd name="connsiteY13" fmla="*/ 180009 h 324706"/>
                  <a:gd name="connsiteX14" fmla="*/ 0 w 152878"/>
                  <a:gd name="connsiteY14" fmla="*/ 180009 h 324706"/>
                  <a:gd name="connsiteX15" fmla="*/ 0 w 152878"/>
                  <a:gd name="connsiteY15" fmla="*/ 108009 h 324706"/>
                  <a:gd name="connsiteX16" fmla="*/ 79902 w 152878"/>
                  <a:gd name="connsiteY16" fmla="*/ 108009 h 324706"/>
                  <a:gd name="connsiteX17" fmla="*/ 79902 w 152878"/>
                  <a:gd name="connsiteY17" fmla="*/ 72000 h 324706"/>
                  <a:gd name="connsiteX18" fmla="*/ 0 w 152878"/>
                  <a:gd name="connsiteY18" fmla="*/ 72000 h 324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2878" h="324706">
                    <a:moveTo>
                      <a:pt x="0" y="0"/>
                    </a:moveTo>
                    <a:lnTo>
                      <a:pt x="144000" y="0"/>
                    </a:lnTo>
                    <a:lnTo>
                      <a:pt x="144000" y="2721"/>
                    </a:lnTo>
                    <a:lnTo>
                      <a:pt x="148387" y="4539"/>
                    </a:lnTo>
                    <a:cubicBezTo>
                      <a:pt x="150559" y="6710"/>
                      <a:pt x="151902" y="9710"/>
                      <a:pt x="151902" y="13024"/>
                    </a:cubicBezTo>
                    <a:lnTo>
                      <a:pt x="151902" y="241024"/>
                    </a:lnTo>
                    <a:cubicBezTo>
                      <a:pt x="151902" y="244338"/>
                      <a:pt x="150559" y="247338"/>
                      <a:pt x="148387" y="249509"/>
                    </a:cubicBezTo>
                    <a:lnTo>
                      <a:pt x="147243" y="249983"/>
                    </a:lnTo>
                    <a:lnTo>
                      <a:pt x="152878" y="270857"/>
                    </a:lnTo>
                    <a:cubicBezTo>
                      <a:pt x="152878" y="300597"/>
                      <a:pt x="120643" y="324706"/>
                      <a:pt x="80878" y="324706"/>
                    </a:cubicBezTo>
                    <a:cubicBezTo>
                      <a:pt x="41113" y="324706"/>
                      <a:pt x="8878" y="300597"/>
                      <a:pt x="8878" y="270857"/>
                    </a:cubicBezTo>
                    <a:cubicBezTo>
                      <a:pt x="8878" y="255987"/>
                      <a:pt x="16937" y="242525"/>
                      <a:pt x="29966" y="232780"/>
                    </a:cubicBezTo>
                    <a:lnTo>
                      <a:pt x="79902" y="217310"/>
                    </a:lnTo>
                    <a:lnTo>
                      <a:pt x="79902" y="180009"/>
                    </a:lnTo>
                    <a:lnTo>
                      <a:pt x="0" y="180009"/>
                    </a:lnTo>
                    <a:lnTo>
                      <a:pt x="0" y="108009"/>
                    </a:lnTo>
                    <a:lnTo>
                      <a:pt x="79902" y="108009"/>
                    </a:lnTo>
                    <a:lnTo>
                      <a:pt x="79902" y="72000"/>
                    </a:lnTo>
                    <a:lnTo>
                      <a:pt x="0" y="72000"/>
                    </a:lnTo>
                    <a:close/>
                  </a:path>
                </a:pathLst>
              </a:custGeom>
              <a:solidFill>
                <a:srgbClr val="7A45A5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95" name="六角星 294"/>
              <p:cNvSpPr/>
              <p:nvPr/>
            </p:nvSpPr>
            <p:spPr>
              <a:xfrm>
                <a:off x="6743531" y="2997545"/>
                <a:ext cx="126936" cy="125479"/>
              </a:xfrm>
              <a:prstGeom prst="star6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96" name="六角星 295"/>
              <p:cNvSpPr/>
              <p:nvPr/>
            </p:nvSpPr>
            <p:spPr>
              <a:xfrm>
                <a:off x="6610249" y="3115082"/>
                <a:ext cx="126936" cy="125479"/>
              </a:xfrm>
              <a:prstGeom prst="star6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97" name="六角星 296"/>
              <p:cNvSpPr/>
              <p:nvPr/>
            </p:nvSpPr>
            <p:spPr>
              <a:xfrm>
                <a:off x="6975190" y="3103964"/>
                <a:ext cx="126936" cy="125478"/>
              </a:xfrm>
              <a:prstGeom prst="star6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98" name="六角星 297"/>
              <p:cNvSpPr/>
              <p:nvPr/>
            </p:nvSpPr>
            <p:spPr>
              <a:xfrm>
                <a:off x="6870467" y="3210382"/>
                <a:ext cx="125350" cy="125479"/>
              </a:xfrm>
              <a:prstGeom prst="star6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22" name="任意多边形 421"/>
              <p:cNvSpPr/>
              <p:nvPr/>
            </p:nvSpPr>
            <p:spPr>
              <a:xfrm>
                <a:off x="6605489" y="3275504"/>
                <a:ext cx="290366" cy="189011"/>
              </a:xfrm>
              <a:custGeom>
                <a:avLst/>
                <a:gdLst>
                  <a:gd name="connsiteX0" fmla="*/ 216792 w 290611"/>
                  <a:gd name="connsiteY0" fmla="*/ 1717 h 189662"/>
                  <a:gd name="connsiteX1" fmla="*/ 150117 w 290611"/>
                  <a:gd name="connsiteY1" fmla="*/ 11242 h 189662"/>
                  <a:gd name="connsiteX2" fmla="*/ 114399 w 290611"/>
                  <a:gd name="connsiteY2" fmla="*/ 18386 h 189662"/>
                  <a:gd name="connsiteX3" fmla="*/ 73917 w 290611"/>
                  <a:gd name="connsiteY3" fmla="*/ 16005 h 189662"/>
                  <a:gd name="connsiteX4" fmla="*/ 52486 w 290611"/>
                  <a:gd name="connsiteY4" fmla="*/ 23148 h 189662"/>
                  <a:gd name="connsiteX5" fmla="*/ 35817 w 290611"/>
                  <a:gd name="connsiteY5" fmla="*/ 44580 h 189662"/>
                  <a:gd name="connsiteX6" fmla="*/ 16767 w 290611"/>
                  <a:gd name="connsiteY6" fmla="*/ 68392 h 189662"/>
                  <a:gd name="connsiteX7" fmla="*/ 99 w 290611"/>
                  <a:gd name="connsiteY7" fmla="*/ 82680 h 189662"/>
                  <a:gd name="connsiteX8" fmla="*/ 12005 w 290611"/>
                  <a:gd name="connsiteY8" fmla="*/ 111255 h 189662"/>
                  <a:gd name="connsiteX9" fmla="*/ 52486 w 290611"/>
                  <a:gd name="connsiteY9" fmla="*/ 139830 h 189662"/>
                  <a:gd name="connsiteX10" fmla="*/ 78680 w 290611"/>
                  <a:gd name="connsiteY10" fmla="*/ 151736 h 189662"/>
                  <a:gd name="connsiteX11" fmla="*/ 102492 w 290611"/>
                  <a:gd name="connsiteY11" fmla="*/ 173167 h 189662"/>
                  <a:gd name="connsiteX12" fmla="*/ 128686 w 290611"/>
                  <a:gd name="connsiteY12" fmla="*/ 185073 h 189662"/>
                  <a:gd name="connsiteX13" fmla="*/ 171549 w 290611"/>
                  <a:gd name="connsiteY13" fmla="*/ 185073 h 189662"/>
                  <a:gd name="connsiteX14" fmla="*/ 204886 w 290611"/>
                  <a:gd name="connsiteY14" fmla="*/ 187455 h 189662"/>
                  <a:gd name="connsiteX15" fmla="*/ 235842 w 290611"/>
                  <a:gd name="connsiteY15" fmla="*/ 187455 h 189662"/>
                  <a:gd name="connsiteX16" fmla="*/ 276324 w 290611"/>
                  <a:gd name="connsiteY16" fmla="*/ 158880 h 189662"/>
                  <a:gd name="connsiteX17" fmla="*/ 290611 w 290611"/>
                  <a:gd name="connsiteY17" fmla="*/ 127923 h 189662"/>
                  <a:gd name="connsiteX18" fmla="*/ 276324 w 290611"/>
                  <a:gd name="connsiteY18" fmla="*/ 94586 h 189662"/>
                  <a:gd name="connsiteX19" fmla="*/ 252511 w 290611"/>
                  <a:gd name="connsiteY19" fmla="*/ 75536 h 189662"/>
                  <a:gd name="connsiteX20" fmla="*/ 233461 w 290611"/>
                  <a:gd name="connsiteY20" fmla="*/ 66011 h 189662"/>
                  <a:gd name="connsiteX21" fmla="*/ 250130 w 290611"/>
                  <a:gd name="connsiteY21" fmla="*/ 49342 h 189662"/>
                  <a:gd name="connsiteX22" fmla="*/ 216792 w 290611"/>
                  <a:gd name="connsiteY22" fmla="*/ 1717 h 189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90611" h="189662">
                    <a:moveTo>
                      <a:pt x="216792" y="1717"/>
                    </a:moveTo>
                    <a:cubicBezTo>
                      <a:pt x="200123" y="-4633"/>
                      <a:pt x="167182" y="8464"/>
                      <a:pt x="150117" y="11242"/>
                    </a:cubicBezTo>
                    <a:cubicBezTo>
                      <a:pt x="133052" y="14020"/>
                      <a:pt x="127099" y="17592"/>
                      <a:pt x="114399" y="18386"/>
                    </a:cubicBezTo>
                    <a:cubicBezTo>
                      <a:pt x="101699" y="19180"/>
                      <a:pt x="84236" y="15211"/>
                      <a:pt x="73917" y="16005"/>
                    </a:cubicBezTo>
                    <a:cubicBezTo>
                      <a:pt x="63598" y="16799"/>
                      <a:pt x="58836" y="18386"/>
                      <a:pt x="52486" y="23148"/>
                    </a:cubicBezTo>
                    <a:cubicBezTo>
                      <a:pt x="46136" y="27910"/>
                      <a:pt x="41770" y="37039"/>
                      <a:pt x="35817" y="44580"/>
                    </a:cubicBezTo>
                    <a:cubicBezTo>
                      <a:pt x="29864" y="52121"/>
                      <a:pt x="22720" y="62042"/>
                      <a:pt x="16767" y="68392"/>
                    </a:cubicBezTo>
                    <a:cubicBezTo>
                      <a:pt x="10814" y="74742"/>
                      <a:pt x="893" y="75536"/>
                      <a:pt x="99" y="82680"/>
                    </a:cubicBezTo>
                    <a:cubicBezTo>
                      <a:pt x="-695" y="89824"/>
                      <a:pt x="3274" y="101730"/>
                      <a:pt x="12005" y="111255"/>
                    </a:cubicBezTo>
                    <a:cubicBezTo>
                      <a:pt x="20736" y="120780"/>
                      <a:pt x="41374" y="133083"/>
                      <a:pt x="52486" y="139830"/>
                    </a:cubicBezTo>
                    <a:cubicBezTo>
                      <a:pt x="63598" y="146577"/>
                      <a:pt x="70346" y="146180"/>
                      <a:pt x="78680" y="151736"/>
                    </a:cubicBezTo>
                    <a:cubicBezTo>
                      <a:pt x="87014" y="157292"/>
                      <a:pt x="94158" y="167611"/>
                      <a:pt x="102492" y="173167"/>
                    </a:cubicBezTo>
                    <a:cubicBezTo>
                      <a:pt x="110826" y="178723"/>
                      <a:pt x="117177" y="183089"/>
                      <a:pt x="128686" y="185073"/>
                    </a:cubicBezTo>
                    <a:cubicBezTo>
                      <a:pt x="140195" y="187057"/>
                      <a:pt x="158849" y="184676"/>
                      <a:pt x="171549" y="185073"/>
                    </a:cubicBezTo>
                    <a:cubicBezTo>
                      <a:pt x="184249" y="185470"/>
                      <a:pt x="194171" y="187058"/>
                      <a:pt x="204886" y="187455"/>
                    </a:cubicBezTo>
                    <a:cubicBezTo>
                      <a:pt x="215601" y="187852"/>
                      <a:pt x="223936" y="192217"/>
                      <a:pt x="235842" y="187455"/>
                    </a:cubicBezTo>
                    <a:cubicBezTo>
                      <a:pt x="247748" y="182693"/>
                      <a:pt x="267196" y="168802"/>
                      <a:pt x="276324" y="158880"/>
                    </a:cubicBezTo>
                    <a:cubicBezTo>
                      <a:pt x="285452" y="148958"/>
                      <a:pt x="290611" y="138639"/>
                      <a:pt x="290611" y="127923"/>
                    </a:cubicBezTo>
                    <a:cubicBezTo>
                      <a:pt x="290611" y="117207"/>
                      <a:pt x="282674" y="103317"/>
                      <a:pt x="276324" y="94586"/>
                    </a:cubicBezTo>
                    <a:cubicBezTo>
                      <a:pt x="269974" y="85855"/>
                      <a:pt x="259655" y="80298"/>
                      <a:pt x="252511" y="75536"/>
                    </a:cubicBezTo>
                    <a:cubicBezTo>
                      <a:pt x="245367" y="70774"/>
                      <a:pt x="233858" y="70377"/>
                      <a:pt x="233461" y="66011"/>
                    </a:cubicBezTo>
                    <a:cubicBezTo>
                      <a:pt x="233064" y="61645"/>
                      <a:pt x="247352" y="56089"/>
                      <a:pt x="250130" y="49342"/>
                    </a:cubicBezTo>
                    <a:cubicBezTo>
                      <a:pt x="252908" y="42595"/>
                      <a:pt x="233461" y="8067"/>
                      <a:pt x="216792" y="1717"/>
                    </a:cubicBezTo>
                    <a:close/>
                  </a:path>
                </a:pathLst>
              </a:custGeom>
              <a:solidFill>
                <a:srgbClr val="0070C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</p:grpSp>
        <p:grpSp>
          <p:nvGrpSpPr>
            <p:cNvPr id="128008" name="组合 4"/>
            <p:cNvGrpSpPr>
              <a:grpSpLocks/>
            </p:cNvGrpSpPr>
            <p:nvPr/>
          </p:nvGrpSpPr>
          <p:grpSpPr bwMode="auto">
            <a:xfrm>
              <a:off x="9280525" y="2962275"/>
              <a:ext cx="585788" cy="560388"/>
              <a:chOff x="8261565" y="2962906"/>
              <a:chExt cx="585185" cy="560160"/>
            </a:xfrm>
          </p:grpSpPr>
          <p:sp>
            <p:nvSpPr>
              <p:cNvPr id="205" name="云形 204"/>
              <p:cNvSpPr/>
              <p:nvPr/>
            </p:nvSpPr>
            <p:spPr>
              <a:xfrm rot="1200000">
                <a:off x="8566051" y="3308840"/>
                <a:ext cx="126869" cy="125362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01" name="云形 200"/>
              <p:cNvSpPr/>
              <p:nvPr/>
            </p:nvSpPr>
            <p:spPr>
              <a:xfrm rot="1200000">
                <a:off x="8580325" y="3186653"/>
                <a:ext cx="125283" cy="12694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192" name="云形 191"/>
              <p:cNvSpPr/>
              <p:nvPr/>
            </p:nvSpPr>
            <p:spPr>
              <a:xfrm rot="1200000">
                <a:off x="8409051" y="3150155"/>
                <a:ext cx="126869" cy="12694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193" name="云形 192"/>
              <p:cNvSpPr/>
              <p:nvPr/>
            </p:nvSpPr>
            <p:spPr>
              <a:xfrm rot="1200000">
                <a:off x="8531162" y="3145395"/>
                <a:ext cx="126869" cy="12694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194" name="云形 193"/>
              <p:cNvSpPr/>
              <p:nvPr/>
            </p:nvSpPr>
            <p:spPr>
              <a:xfrm rot="1200000">
                <a:off x="8599355" y="3246953"/>
                <a:ext cx="125283" cy="125361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195" name="云形 194"/>
              <p:cNvSpPr/>
              <p:nvPr/>
            </p:nvSpPr>
            <p:spPr>
              <a:xfrm rot="1200000">
                <a:off x="8488344" y="3337404"/>
                <a:ext cx="126869" cy="125362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196" name="云形 195"/>
              <p:cNvSpPr/>
              <p:nvPr/>
            </p:nvSpPr>
            <p:spPr>
              <a:xfrm rot="1200000">
                <a:off x="8383677" y="3278690"/>
                <a:ext cx="126869" cy="12694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197" name="云形 196"/>
              <p:cNvSpPr/>
              <p:nvPr/>
            </p:nvSpPr>
            <p:spPr>
              <a:xfrm rot="1200000">
                <a:off x="8491516" y="3246953"/>
                <a:ext cx="126869" cy="126948"/>
              </a:xfrm>
              <a:prstGeom prst="cloud">
                <a:avLst/>
              </a:prstGeom>
              <a:solidFill>
                <a:srgbClr val="FFFF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00" name="任意多边形 199"/>
              <p:cNvSpPr/>
              <p:nvPr/>
            </p:nvSpPr>
            <p:spPr>
              <a:xfrm>
                <a:off x="8440768" y="2962906"/>
                <a:ext cx="215678" cy="211052"/>
              </a:xfrm>
              <a:custGeom>
                <a:avLst/>
                <a:gdLst>
                  <a:gd name="connsiteX0" fmla="*/ 216000 w 216000"/>
                  <a:gd name="connsiteY0" fmla="*/ 0 h 210946"/>
                  <a:gd name="connsiteX1" fmla="*/ 168336 w 216000"/>
                  <a:gd name="connsiteY1" fmla="*/ 104505 h 210946"/>
                  <a:gd name="connsiteX2" fmla="*/ 149434 w 216000"/>
                  <a:gd name="connsiteY2" fmla="*/ 114973 h 210946"/>
                  <a:gd name="connsiteX3" fmla="*/ 149434 w 216000"/>
                  <a:gd name="connsiteY3" fmla="*/ 195946 h 210946"/>
                  <a:gd name="connsiteX4" fmla="*/ 134434 w 216000"/>
                  <a:gd name="connsiteY4" fmla="*/ 210946 h 210946"/>
                  <a:gd name="connsiteX5" fmla="*/ 74434 w 216000"/>
                  <a:gd name="connsiteY5" fmla="*/ 210946 h 210946"/>
                  <a:gd name="connsiteX6" fmla="*/ 59434 w 216000"/>
                  <a:gd name="connsiteY6" fmla="*/ 195946 h 210946"/>
                  <a:gd name="connsiteX7" fmla="*/ 59434 w 216000"/>
                  <a:gd name="connsiteY7" fmla="*/ 111023 h 210946"/>
                  <a:gd name="connsiteX8" fmla="*/ 47665 w 216000"/>
                  <a:gd name="connsiteY8" fmla="*/ 104506 h 210946"/>
                  <a:gd name="connsiteX9" fmla="*/ 0 w 216000"/>
                  <a:gd name="connsiteY9" fmla="*/ 2 h 210946"/>
                  <a:gd name="connsiteX10" fmla="*/ 68286 w 216000"/>
                  <a:gd name="connsiteY10" fmla="*/ 3 h 210946"/>
                  <a:gd name="connsiteX11" fmla="*/ 82474 w 216000"/>
                  <a:gd name="connsiteY11" fmla="*/ 44216 h 210946"/>
                  <a:gd name="connsiteX12" fmla="*/ 133527 w 216000"/>
                  <a:gd name="connsiteY12" fmla="*/ 44215 h 210946"/>
                  <a:gd name="connsiteX13" fmla="*/ 147714 w 216000"/>
                  <a:gd name="connsiteY13" fmla="*/ 2 h 210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16000" h="210946">
                    <a:moveTo>
                      <a:pt x="216000" y="0"/>
                    </a:moveTo>
                    <a:cubicBezTo>
                      <a:pt x="216000" y="41916"/>
                      <a:pt x="198134" y="81088"/>
                      <a:pt x="168336" y="104505"/>
                    </a:cubicBezTo>
                    <a:lnTo>
                      <a:pt x="149434" y="114973"/>
                    </a:lnTo>
                    <a:lnTo>
                      <a:pt x="149434" y="195946"/>
                    </a:lnTo>
                    <a:cubicBezTo>
                      <a:pt x="149434" y="204230"/>
                      <a:pt x="142718" y="210946"/>
                      <a:pt x="134434" y="210946"/>
                    </a:cubicBezTo>
                    <a:lnTo>
                      <a:pt x="74434" y="210946"/>
                    </a:lnTo>
                    <a:cubicBezTo>
                      <a:pt x="66150" y="210946"/>
                      <a:pt x="59434" y="204230"/>
                      <a:pt x="59434" y="195946"/>
                    </a:cubicBezTo>
                    <a:lnTo>
                      <a:pt x="59434" y="111023"/>
                    </a:lnTo>
                    <a:lnTo>
                      <a:pt x="47665" y="104506"/>
                    </a:lnTo>
                    <a:cubicBezTo>
                      <a:pt x="17866" y="81090"/>
                      <a:pt x="0" y="41918"/>
                      <a:pt x="0" y="2"/>
                    </a:cubicBezTo>
                    <a:lnTo>
                      <a:pt x="68286" y="3"/>
                    </a:lnTo>
                    <a:cubicBezTo>
                      <a:pt x="68286" y="17064"/>
                      <a:pt x="73480" y="33250"/>
                      <a:pt x="82474" y="44216"/>
                    </a:cubicBezTo>
                    <a:cubicBezTo>
                      <a:pt x="97238" y="62217"/>
                      <a:pt x="118764" y="62217"/>
                      <a:pt x="133527" y="44215"/>
                    </a:cubicBezTo>
                    <a:cubicBezTo>
                      <a:pt x="142520" y="33249"/>
                      <a:pt x="147714" y="17063"/>
                      <a:pt x="147714" y="2"/>
                    </a:cubicBezTo>
                    <a:close/>
                  </a:path>
                </a:pathLst>
              </a:custGeom>
              <a:solidFill>
                <a:srgbClr val="7A45A5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03" name="任意多边形 202"/>
              <p:cNvSpPr/>
              <p:nvPr/>
            </p:nvSpPr>
            <p:spPr>
              <a:xfrm rot="13777493">
                <a:off x="8259119" y="3309700"/>
                <a:ext cx="215812" cy="210921"/>
              </a:xfrm>
              <a:custGeom>
                <a:avLst/>
                <a:gdLst>
                  <a:gd name="connsiteX0" fmla="*/ 216000 w 216000"/>
                  <a:gd name="connsiteY0" fmla="*/ 0 h 210946"/>
                  <a:gd name="connsiteX1" fmla="*/ 168336 w 216000"/>
                  <a:gd name="connsiteY1" fmla="*/ 104505 h 210946"/>
                  <a:gd name="connsiteX2" fmla="*/ 149434 w 216000"/>
                  <a:gd name="connsiteY2" fmla="*/ 114973 h 210946"/>
                  <a:gd name="connsiteX3" fmla="*/ 149434 w 216000"/>
                  <a:gd name="connsiteY3" fmla="*/ 195946 h 210946"/>
                  <a:gd name="connsiteX4" fmla="*/ 134434 w 216000"/>
                  <a:gd name="connsiteY4" fmla="*/ 210946 h 210946"/>
                  <a:gd name="connsiteX5" fmla="*/ 74434 w 216000"/>
                  <a:gd name="connsiteY5" fmla="*/ 210946 h 210946"/>
                  <a:gd name="connsiteX6" fmla="*/ 59434 w 216000"/>
                  <a:gd name="connsiteY6" fmla="*/ 195946 h 210946"/>
                  <a:gd name="connsiteX7" fmla="*/ 59434 w 216000"/>
                  <a:gd name="connsiteY7" fmla="*/ 111023 h 210946"/>
                  <a:gd name="connsiteX8" fmla="*/ 47665 w 216000"/>
                  <a:gd name="connsiteY8" fmla="*/ 104506 h 210946"/>
                  <a:gd name="connsiteX9" fmla="*/ 0 w 216000"/>
                  <a:gd name="connsiteY9" fmla="*/ 2 h 210946"/>
                  <a:gd name="connsiteX10" fmla="*/ 68286 w 216000"/>
                  <a:gd name="connsiteY10" fmla="*/ 3 h 210946"/>
                  <a:gd name="connsiteX11" fmla="*/ 82474 w 216000"/>
                  <a:gd name="connsiteY11" fmla="*/ 44216 h 210946"/>
                  <a:gd name="connsiteX12" fmla="*/ 133527 w 216000"/>
                  <a:gd name="connsiteY12" fmla="*/ 44215 h 210946"/>
                  <a:gd name="connsiteX13" fmla="*/ 147714 w 216000"/>
                  <a:gd name="connsiteY13" fmla="*/ 2 h 210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16000" h="210946">
                    <a:moveTo>
                      <a:pt x="216000" y="0"/>
                    </a:moveTo>
                    <a:cubicBezTo>
                      <a:pt x="216000" y="41916"/>
                      <a:pt x="198134" y="81088"/>
                      <a:pt x="168336" y="104505"/>
                    </a:cubicBezTo>
                    <a:lnTo>
                      <a:pt x="149434" y="114973"/>
                    </a:lnTo>
                    <a:lnTo>
                      <a:pt x="149434" y="195946"/>
                    </a:lnTo>
                    <a:cubicBezTo>
                      <a:pt x="149434" y="204230"/>
                      <a:pt x="142718" y="210946"/>
                      <a:pt x="134434" y="210946"/>
                    </a:cubicBezTo>
                    <a:lnTo>
                      <a:pt x="74434" y="210946"/>
                    </a:lnTo>
                    <a:cubicBezTo>
                      <a:pt x="66150" y="210946"/>
                      <a:pt x="59434" y="204230"/>
                      <a:pt x="59434" y="195946"/>
                    </a:cubicBezTo>
                    <a:lnTo>
                      <a:pt x="59434" y="111023"/>
                    </a:lnTo>
                    <a:lnTo>
                      <a:pt x="47665" y="104506"/>
                    </a:lnTo>
                    <a:cubicBezTo>
                      <a:pt x="17866" y="81090"/>
                      <a:pt x="0" y="41918"/>
                      <a:pt x="0" y="2"/>
                    </a:cubicBezTo>
                    <a:lnTo>
                      <a:pt x="68286" y="3"/>
                    </a:lnTo>
                    <a:cubicBezTo>
                      <a:pt x="68286" y="17064"/>
                      <a:pt x="73480" y="33250"/>
                      <a:pt x="82474" y="44216"/>
                    </a:cubicBezTo>
                    <a:cubicBezTo>
                      <a:pt x="97238" y="62217"/>
                      <a:pt x="118764" y="62217"/>
                      <a:pt x="133527" y="44215"/>
                    </a:cubicBezTo>
                    <a:cubicBezTo>
                      <a:pt x="142520" y="33249"/>
                      <a:pt x="147714" y="17063"/>
                      <a:pt x="147714" y="2"/>
                    </a:cubicBezTo>
                    <a:close/>
                  </a:path>
                </a:pathLst>
              </a:custGeom>
              <a:solidFill>
                <a:srgbClr val="7A45A5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204" name="任意多边形 203"/>
              <p:cNvSpPr/>
              <p:nvPr/>
            </p:nvSpPr>
            <p:spPr>
              <a:xfrm rot="7691896">
                <a:off x="8633384" y="3298591"/>
                <a:ext cx="215812" cy="210921"/>
              </a:xfrm>
              <a:custGeom>
                <a:avLst/>
                <a:gdLst>
                  <a:gd name="connsiteX0" fmla="*/ 216000 w 216000"/>
                  <a:gd name="connsiteY0" fmla="*/ 0 h 210946"/>
                  <a:gd name="connsiteX1" fmla="*/ 168336 w 216000"/>
                  <a:gd name="connsiteY1" fmla="*/ 104505 h 210946"/>
                  <a:gd name="connsiteX2" fmla="*/ 149434 w 216000"/>
                  <a:gd name="connsiteY2" fmla="*/ 114973 h 210946"/>
                  <a:gd name="connsiteX3" fmla="*/ 149434 w 216000"/>
                  <a:gd name="connsiteY3" fmla="*/ 195946 h 210946"/>
                  <a:gd name="connsiteX4" fmla="*/ 134434 w 216000"/>
                  <a:gd name="connsiteY4" fmla="*/ 210946 h 210946"/>
                  <a:gd name="connsiteX5" fmla="*/ 74434 w 216000"/>
                  <a:gd name="connsiteY5" fmla="*/ 210946 h 210946"/>
                  <a:gd name="connsiteX6" fmla="*/ 59434 w 216000"/>
                  <a:gd name="connsiteY6" fmla="*/ 195946 h 210946"/>
                  <a:gd name="connsiteX7" fmla="*/ 59434 w 216000"/>
                  <a:gd name="connsiteY7" fmla="*/ 111023 h 210946"/>
                  <a:gd name="connsiteX8" fmla="*/ 47665 w 216000"/>
                  <a:gd name="connsiteY8" fmla="*/ 104506 h 210946"/>
                  <a:gd name="connsiteX9" fmla="*/ 0 w 216000"/>
                  <a:gd name="connsiteY9" fmla="*/ 2 h 210946"/>
                  <a:gd name="connsiteX10" fmla="*/ 68286 w 216000"/>
                  <a:gd name="connsiteY10" fmla="*/ 3 h 210946"/>
                  <a:gd name="connsiteX11" fmla="*/ 82474 w 216000"/>
                  <a:gd name="connsiteY11" fmla="*/ 44216 h 210946"/>
                  <a:gd name="connsiteX12" fmla="*/ 133527 w 216000"/>
                  <a:gd name="connsiteY12" fmla="*/ 44215 h 210946"/>
                  <a:gd name="connsiteX13" fmla="*/ 147714 w 216000"/>
                  <a:gd name="connsiteY13" fmla="*/ 2 h 210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16000" h="210946">
                    <a:moveTo>
                      <a:pt x="216000" y="0"/>
                    </a:moveTo>
                    <a:cubicBezTo>
                      <a:pt x="216000" y="41916"/>
                      <a:pt x="198134" y="81088"/>
                      <a:pt x="168336" y="104505"/>
                    </a:cubicBezTo>
                    <a:lnTo>
                      <a:pt x="149434" y="114973"/>
                    </a:lnTo>
                    <a:lnTo>
                      <a:pt x="149434" y="195946"/>
                    </a:lnTo>
                    <a:cubicBezTo>
                      <a:pt x="149434" y="204230"/>
                      <a:pt x="142718" y="210946"/>
                      <a:pt x="134434" y="210946"/>
                    </a:cubicBezTo>
                    <a:lnTo>
                      <a:pt x="74434" y="210946"/>
                    </a:lnTo>
                    <a:cubicBezTo>
                      <a:pt x="66150" y="210946"/>
                      <a:pt x="59434" y="204230"/>
                      <a:pt x="59434" y="195946"/>
                    </a:cubicBezTo>
                    <a:lnTo>
                      <a:pt x="59434" y="111023"/>
                    </a:lnTo>
                    <a:lnTo>
                      <a:pt x="47665" y="104506"/>
                    </a:lnTo>
                    <a:cubicBezTo>
                      <a:pt x="17866" y="81090"/>
                      <a:pt x="0" y="41918"/>
                      <a:pt x="0" y="2"/>
                    </a:cubicBezTo>
                    <a:lnTo>
                      <a:pt x="68286" y="3"/>
                    </a:lnTo>
                    <a:cubicBezTo>
                      <a:pt x="68286" y="17064"/>
                      <a:pt x="73480" y="33250"/>
                      <a:pt x="82474" y="44216"/>
                    </a:cubicBezTo>
                    <a:cubicBezTo>
                      <a:pt x="97238" y="62217"/>
                      <a:pt x="118764" y="62217"/>
                      <a:pt x="133527" y="44215"/>
                    </a:cubicBezTo>
                    <a:cubicBezTo>
                      <a:pt x="142520" y="33249"/>
                      <a:pt x="147714" y="17063"/>
                      <a:pt x="147714" y="2"/>
                    </a:cubicBezTo>
                    <a:close/>
                  </a:path>
                </a:pathLst>
              </a:custGeom>
              <a:solidFill>
                <a:srgbClr val="7A45A5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23" name="任意多边形 422"/>
              <p:cNvSpPr/>
              <p:nvPr/>
            </p:nvSpPr>
            <p:spPr>
              <a:xfrm>
                <a:off x="8267908" y="3156502"/>
                <a:ext cx="237880" cy="211052"/>
              </a:xfrm>
              <a:custGeom>
                <a:avLst/>
                <a:gdLst>
                  <a:gd name="connsiteX0" fmla="*/ 159743 w 238939"/>
                  <a:gd name="connsiteY0" fmla="*/ 8706 h 211150"/>
                  <a:gd name="connsiteX1" fmla="*/ 85924 w 238939"/>
                  <a:gd name="connsiteY1" fmla="*/ 1563 h 211150"/>
                  <a:gd name="connsiteX2" fmla="*/ 50205 w 238939"/>
                  <a:gd name="connsiteY2" fmla="*/ 15850 h 211150"/>
                  <a:gd name="connsiteX3" fmla="*/ 24012 w 238939"/>
                  <a:gd name="connsiteY3" fmla="*/ 34900 h 211150"/>
                  <a:gd name="connsiteX4" fmla="*/ 7343 w 238939"/>
                  <a:gd name="connsiteY4" fmla="*/ 75381 h 211150"/>
                  <a:gd name="connsiteX5" fmla="*/ 199 w 238939"/>
                  <a:gd name="connsiteY5" fmla="*/ 125388 h 211150"/>
                  <a:gd name="connsiteX6" fmla="*/ 14487 w 238939"/>
                  <a:gd name="connsiteY6" fmla="*/ 163488 h 211150"/>
                  <a:gd name="connsiteX7" fmla="*/ 31155 w 238939"/>
                  <a:gd name="connsiteY7" fmla="*/ 192063 h 211150"/>
                  <a:gd name="connsiteX8" fmla="*/ 59730 w 238939"/>
                  <a:gd name="connsiteY8" fmla="*/ 180156 h 211150"/>
                  <a:gd name="connsiteX9" fmla="*/ 90687 w 238939"/>
                  <a:gd name="connsiteY9" fmla="*/ 177775 h 211150"/>
                  <a:gd name="connsiteX10" fmla="*/ 114499 w 238939"/>
                  <a:gd name="connsiteY10" fmla="*/ 194444 h 211150"/>
                  <a:gd name="connsiteX11" fmla="*/ 131168 w 238939"/>
                  <a:gd name="connsiteY11" fmla="*/ 211113 h 211150"/>
                  <a:gd name="connsiteX12" fmla="*/ 162124 w 238939"/>
                  <a:gd name="connsiteY12" fmla="*/ 189681 h 211150"/>
                  <a:gd name="connsiteX13" fmla="*/ 181174 w 238939"/>
                  <a:gd name="connsiteY13" fmla="*/ 184919 h 211150"/>
                  <a:gd name="connsiteX14" fmla="*/ 209749 w 238939"/>
                  <a:gd name="connsiteY14" fmla="*/ 182538 h 211150"/>
                  <a:gd name="connsiteX15" fmla="*/ 226418 w 238939"/>
                  <a:gd name="connsiteY15" fmla="*/ 187300 h 211150"/>
                  <a:gd name="connsiteX16" fmla="*/ 233562 w 238939"/>
                  <a:gd name="connsiteY16" fmla="*/ 146819 h 211150"/>
                  <a:gd name="connsiteX17" fmla="*/ 238324 w 238939"/>
                  <a:gd name="connsiteY17" fmla="*/ 103956 h 211150"/>
                  <a:gd name="connsiteX18" fmla="*/ 219274 w 238939"/>
                  <a:gd name="connsiteY18" fmla="*/ 87288 h 211150"/>
                  <a:gd name="connsiteX19" fmla="*/ 200224 w 238939"/>
                  <a:gd name="connsiteY19" fmla="*/ 75381 h 211150"/>
                  <a:gd name="connsiteX20" fmla="*/ 159743 w 238939"/>
                  <a:gd name="connsiteY20" fmla="*/ 8706 h 211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38939" h="211150">
                    <a:moveTo>
                      <a:pt x="159743" y="8706"/>
                    </a:moveTo>
                    <a:cubicBezTo>
                      <a:pt x="140693" y="-3597"/>
                      <a:pt x="104180" y="372"/>
                      <a:pt x="85924" y="1563"/>
                    </a:cubicBezTo>
                    <a:cubicBezTo>
                      <a:pt x="67668" y="2754"/>
                      <a:pt x="60524" y="10294"/>
                      <a:pt x="50205" y="15850"/>
                    </a:cubicBezTo>
                    <a:cubicBezTo>
                      <a:pt x="39886" y="21406"/>
                      <a:pt x="31156" y="24978"/>
                      <a:pt x="24012" y="34900"/>
                    </a:cubicBezTo>
                    <a:cubicBezTo>
                      <a:pt x="16868" y="44822"/>
                      <a:pt x="11312" y="60300"/>
                      <a:pt x="7343" y="75381"/>
                    </a:cubicBezTo>
                    <a:cubicBezTo>
                      <a:pt x="3374" y="90462"/>
                      <a:pt x="-992" y="110704"/>
                      <a:pt x="199" y="125388"/>
                    </a:cubicBezTo>
                    <a:cubicBezTo>
                      <a:pt x="1390" y="140072"/>
                      <a:pt x="9328" y="152376"/>
                      <a:pt x="14487" y="163488"/>
                    </a:cubicBezTo>
                    <a:cubicBezTo>
                      <a:pt x="19646" y="174600"/>
                      <a:pt x="23615" y="189285"/>
                      <a:pt x="31155" y="192063"/>
                    </a:cubicBezTo>
                    <a:cubicBezTo>
                      <a:pt x="38695" y="194841"/>
                      <a:pt x="49808" y="182537"/>
                      <a:pt x="59730" y="180156"/>
                    </a:cubicBezTo>
                    <a:cubicBezTo>
                      <a:pt x="69652" y="177775"/>
                      <a:pt x="81559" y="175394"/>
                      <a:pt x="90687" y="177775"/>
                    </a:cubicBezTo>
                    <a:cubicBezTo>
                      <a:pt x="99815" y="180156"/>
                      <a:pt x="107752" y="188888"/>
                      <a:pt x="114499" y="194444"/>
                    </a:cubicBezTo>
                    <a:cubicBezTo>
                      <a:pt x="121246" y="200000"/>
                      <a:pt x="123231" y="211907"/>
                      <a:pt x="131168" y="211113"/>
                    </a:cubicBezTo>
                    <a:cubicBezTo>
                      <a:pt x="139105" y="210319"/>
                      <a:pt x="153790" y="194047"/>
                      <a:pt x="162124" y="189681"/>
                    </a:cubicBezTo>
                    <a:cubicBezTo>
                      <a:pt x="170458" y="185315"/>
                      <a:pt x="173237" y="186109"/>
                      <a:pt x="181174" y="184919"/>
                    </a:cubicBezTo>
                    <a:cubicBezTo>
                      <a:pt x="189111" y="183729"/>
                      <a:pt x="202208" y="182141"/>
                      <a:pt x="209749" y="182538"/>
                    </a:cubicBezTo>
                    <a:cubicBezTo>
                      <a:pt x="217290" y="182935"/>
                      <a:pt x="222449" y="193253"/>
                      <a:pt x="226418" y="187300"/>
                    </a:cubicBezTo>
                    <a:cubicBezTo>
                      <a:pt x="230387" y="181347"/>
                      <a:pt x="231578" y="160710"/>
                      <a:pt x="233562" y="146819"/>
                    </a:cubicBezTo>
                    <a:cubicBezTo>
                      <a:pt x="235546" y="132928"/>
                      <a:pt x="240705" y="113878"/>
                      <a:pt x="238324" y="103956"/>
                    </a:cubicBezTo>
                    <a:cubicBezTo>
                      <a:pt x="235943" y="94034"/>
                      <a:pt x="225624" y="92050"/>
                      <a:pt x="219274" y="87288"/>
                    </a:cubicBezTo>
                    <a:cubicBezTo>
                      <a:pt x="212924" y="82526"/>
                      <a:pt x="204590" y="83716"/>
                      <a:pt x="200224" y="75381"/>
                    </a:cubicBezTo>
                    <a:cubicBezTo>
                      <a:pt x="195858" y="67047"/>
                      <a:pt x="178793" y="21009"/>
                      <a:pt x="159743" y="8706"/>
                    </a:cubicBezTo>
                    <a:close/>
                  </a:path>
                </a:pathLst>
              </a:custGeom>
              <a:solidFill>
                <a:srgbClr val="0070C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</p:grpSp>
        <p:sp>
          <p:nvSpPr>
            <p:cNvPr id="424" name="云形 423"/>
            <p:cNvSpPr/>
            <p:nvPr/>
          </p:nvSpPr>
          <p:spPr>
            <a:xfrm>
              <a:off x="1638300" y="54927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25" name="云形 424"/>
            <p:cNvSpPr/>
            <p:nvPr/>
          </p:nvSpPr>
          <p:spPr>
            <a:xfrm>
              <a:off x="1765300" y="582613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26" name="云形 425"/>
            <p:cNvSpPr/>
            <p:nvPr/>
          </p:nvSpPr>
          <p:spPr>
            <a:xfrm>
              <a:off x="1647825" y="658813"/>
              <a:ext cx="12541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27" name="云形 426"/>
            <p:cNvSpPr/>
            <p:nvPr/>
          </p:nvSpPr>
          <p:spPr>
            <a:xfrm>
              <a:off x="1755775" y="698500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28" name="云形 427"/>
            <p:cNvSpPr/>
            <p:nvPr/>
          </p:nvSpPr>
          <p:spPr>
            <a:xfrm rot="1200000">
              <a:off x="1884363" y="508000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29" name="云形 428"/>
            <p:cNvSpPr/>
            <p:nvPr/>
          </p:nvSpPr>
          <p:spPr>
            <a:xfrm rot="1200000">
              <a:off x="2095500" y="1536700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30" name="云形 429"/>
            <p:cNvSpPr/>
            <p:nvPr/>
          </p:nvSpPr>
          <p:spPr>
            <a:xfrm rot="1200000">
              <a:off x="1647825" y="785813"/>
              <a:ext cx="127000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31" name="云形 430"/>
            <p:cNvSpPr/>
            <p:nvPr/>
          </p:nvSpPr>
          <p:spPr>
            <a:xfrm rot="1200000">
              <a:off x="4271963" y="1979613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32" name="云形 431"/>
            <p:cNvSpPr/>
            <p:nvPr/>
          </p:nvSpPr>
          <p:spPr>
            <a:xfrm rot="1200000">
              <a:off x="4176713" y="1196975"/>
              <a:ext cx="125412" cy="142875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33" name="云形 432"/>
            <p:cNvSpPr/>
            <p:nvPr/>
          </p:nvSpPr>
          <p:spPr>
            <a:xfrm>
              <a:off x="1878013" y="625475"/>
              <a:ext cx="125412" cy="142875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34" name="云形 433"/>
            <p:cNvSpPr/>
            <p:nvPr/>
          </p:nvSpPr>
          <p:spPr>
            <a:xfrm>
              <a:off x="3390900" y="3109913"/>
              <a:ext cx="14446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35" name="云形 434"/>
            <p:cNvSpPr/>
            <p:nvPr/>
          </p:nvSpPr>
          <p:spPr>
            <a:xfrm>
              <a:off x="1890713" y="3505200"/>
              <a:ext cx="142875" cy="14446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36" name="云形 435"/>
            <p:cNvSpPr/>
            <p:nvPr/>
          </p:nvSpPr>
          <p:spPr>
            <a:xfrm>
              <a:off x="2038350" y="3495675"/>
              <a:ext cx="144463" cy="142875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37" name="云形 436"/>
            <p:cNvSpPr/>
            <p:nvPr/>
          </p:nvSpPr>
          <p:spPr>
            <a:xfrm>
              <a:off x="1765300" y="3511550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38" name="云形 437"/>
            <p:cNvSpPr/>
            <p:nvPr/>
          </p:nvSpPr>
          <p:spPr>
            <a:xfrm>
              <a:off x="1646238" y="3478213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39" name="云形 438"/>
            <p:cNvSpPr/>
            <p:nvPr/>
          </p:nvSpPr>
          <p:spPr>
            <a:xfrm>
              <a:off x="2192338" y="3476625"/>
              <a:ext cx="142875" cy="142875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40" name="云形 439"/>
            <p:cNvSpPr/>
            <p:nvPr/>
          </p:nvSpPr>
          <p:spPr>
            <a:xfrm>
              <a:off x="2332038" y="3448050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41" name="云形 440"/>
            <p:cNvSpPr/>
            <p:nvPr/>
          </p:nvSpPr>
          <p:spPr>
            <a:xfrm>
              <a:off x="2459038" y="3392488"/>
              <a:ext cx="142875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42" name="云形 441"/>
            <p:cNvSpPr/>
            <p:nvPr/>
          </p:nvSpPr>
          <p:spPr>
            <a:xfrm>
              <a:off x="2595563" y="3373438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43" name="云形 442"/>
            <p:cNvSpPr/>
            <p:nvPr/>
          </p:nvSpPr>
          <p:spPr>
            <a:xfrm>
              <a:off x="2722563" y="3367088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44" name="云形 443"/>
            <p:cNvSpPr/>
            <p:nvPr/>
          </p:nvSpPr>
          <p:spPr>
            <a:xfrm>
              <a:off x="2847975" y="3322638"/>
              <a:ext cx="14446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45" name="云形 444"/>
            <p:cNvSpPr/>
            <p:nvPr/>
          </p:nvSpPr>
          <p:spPr>
            <a:xfrm>
              <a:off x="2974975" y="3311525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46" name="云形 445"/>
            <p:cNvSpPr/>
            <p:nvPr/>
          </p:nvSpPr>
          <p:spPr>
            <a:xfrm>
              <a:off x="3086100" y="3322638"/>
              <a:ext cx="12541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47" name="云形 446"/>
            <p:cNvSpPr/>
            <p:nvPr/>
          </p:nvSpPr>
          <p:spPr>
            <a:xfrm>
              <a:off x="3221038" y="3294063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48" name="云形 447"/>
            <p:cNvSpPr/>
            <p:nvPr/>
          </p:nvSpPr>
          <p:spPr>
            <a:xfrm>
              <a:off x="3292475" y="3184525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49" name="云形 448"/>
            <p:cNvSpPr/>
            <p:nvPr/>
          </p:nvSpPr>
          <p:spPr>
            <a:xfrm>
              <a:off x="3484563" y="2987675"/>
              <a:ext cx="125412" cy="14446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50" name="云形 449"/>
            <p:cNvSpPr/>
            <p:nvPr/>
          </p:nvSpPr>
          <p:spPr>
            <a:xfrm>
              <a:off x="3592513" y="2898775"/>
              <a:ext cx="161925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51" name="云形 450"/>
            <p:cNvSpPr/>
            <p:nvPr/>
          </p:nvSpPr>
          <p:spPr>
            <a:xfrm>
              <a:off x="3690938" y="2798763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52" name="云形 451"/>
            <p:cNvSpPr/>
            <p:nvPr/>
          </p:nvSpPr>
          <p:spPr>
            <a:xfrm>
              <a:off x="3762375" y="2708275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53" name="云形 452"/>
            <p:cNvSpPr/>
            <p:nvPr/>
          </p:nvSpPr>
          <p:spPr>
            <a:xfrm>
              <a:off x="3879850" y="2673350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54" name="云形 453"/>
            <p:cNvSpPr/>
            <p:nvPr/>
          </p:nvSpPr>
          <p:spPr>
            <a:xfrm>
              <a:off x="3970338" y="2565400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55" name="云形 454"/>
            <p:cNvSpPr/>
            <p:nvPr/>
          </p:nvSpPr>
          <p:spPr>
            <a:xfrm>
              <a:off x="4051300" y="2465388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56" name="云形 455"/>
            <p:cNvSpPr/>
            <p:nvPr/>
          </p:nvSpPr>
          <p:spPr>
            <a:xfrm>
              <a:off x="4149725" y="2357438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57" name="云形 456"/>
            <p:cNvSpPr/>
            <p:nvPr/>
          </p:nvSpPr>
          <p:spPr>
            <a:xfrm>
              <a:off x="4222750" y="2249488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58" name="云形 457"/>
            <p:cNvSpPr/>
            <p:nvPr/>
          </p:nvSpPr>
          <p:spPr>
            <a:xfrm>
              <a:off x="4249738" y="2106613"/>
              <a:ext cx="125412" cy="142875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59" name="云形 458"/>
            <p:cNvSpPr/>
            <p:nvPr/>
          </p:nvSpPr>
          <p:spPr>
            <a:xfrm>
              <a:off x="4248150" y="184467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60" name="云形 459"/>
            <p:cNvSpPr/>
            <p:nvPr/>
          </p:nvSpPr>
          <p:spPr>
            <a:xfrm>
              <a:off x="4186238" y="1308100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61" name="云形 460"/>
            <p:cNvSpPr/>
            <p:nvPr/>
          </p:nvSpPr>
          <p:spPr>
            <a:xfrm>
              <a:off x="4105275" y="1089025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62" name="云形 461"/>
            <p:cNvSpPr/>
            <p:nvPr/>
          </p:nvSpPr>
          <p:spPr>
            <a:xfrm>
              <a:off x="4222750" y="1719263"/>
              <a:ext cx="12541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63" name="云形 462"/>
            <p:cNvSpPr/>
            <p:nvPr/>
          </p:nvSpPr>
          <p:spPr>
            <a:xfrm rot="1200000">
              <a:off x="4238625" y="1601788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64" name="云形 463"/>
            <p:cNvSpPr/>
            <p:nvPr/>
          </p:nvSpPr>
          <p:spPr>
            <a:xfrm rot="1200000">
              <a:off x="4211638" y="1484313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65" name="云形 464"/>
            <p:cNvSpPr/>
            <p:nvPr/>
          </p:nvSpPr>
          <p:spPr>
            <a:xfrm rot="1200000">
              <a:off x="4194175" y="1395413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66" name="云形 465"/>
            <p:cNvSpPr/>
            <p:nvPr/>
          </p:nvSpPr>
          <p:spPr>
            <a:xfrm rot="1200000">
              <a:off x="4014788" y="1008063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67" name="云形 466"/>
            <p:cNvSpPr/>
            <p:nvPr/>
          </p:nvSpPr>
          <p:spPr>
            <a:xfrm rot="1200000">
              <a:off x="3925888" y="917575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68" name="云形 467"/>
            <p:cNvSpPr/>
            <p:nvPr/>
          </p:nvSpPr>
          <p:spPr>
            <a:xfrm rot="1200000">
              <a:off x="3790950" y="590550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69" name="云形 468"/>
            <p:cNvSpPr/>
            <p:nvPr/>
          </p:nvSpPr>
          <p:spPr>
            <a:xfrm rot="1200000">
              <a:off x="3835400" y="693738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70" name="云形 469"/>
            <p:cNvSpPr/>
            <p:nvPr/>
          </p:nvSpPr>
          <p:spPr>
            <a:xfrm rot="1200000">
              <a:off x="3898900" y="809625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71" name="云形 470"/>
            <p:cNvSpPr/>
            <p:nvPr/>
          </p:nvSpPr>
          <p:spPr>
            <a:xfrm rot="1200000">
              <a:off x="3662363" y="549275"/>
              <a:ext cx="142875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72" name="云形 471"/>
            <p:cNvSpPr/>
            <p:nvPr/>
          </p:nvSpPr>
          <p:spPr>
            <a:xfrm>
              <a:off x="3336925" y="2987675"/>
              <a:ext cx="161925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73" name="云形 472"/>
            <p:cNvSpPr/>
            <p:nvPr/>
          </p:nvSpPr>
          <p:spPr>
            <a:xfrm>
              <a:off x="3436938" y="2867025"/>
              <a:ext cx="161925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74" name="云形 473"/>
            <p:cNvSpPr/>
            <p:nvPr/>
          </p:nvSpPr>
          <p:spPr>
            <a:xfrm rot="1200000">
              <a:off x="3259138" y="3086100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75" name="云形 474"/>
            <p:cNvSpPr/>
            <p:nvPr/>
          </p:nvSpPr>
          <p:spPr>
            <a:xfrm>
              <a:off x="1652588" y="3348038"/>
              <a:ext cx="161925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76" name="云形 475"/>
            <p:cNvSpPr/>
            <p:nvPr/>
          </p:nvSpPr>
          <p:spPr>
            <a:xfrm>
              <a:off x="1773238" y="3387725"/>
              <a:ext cx="144462" cy="14446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77" name="云形 476"/>
            <p:cNvSpPr/>
            <p:nvPr/>
          </p:nvSpPr>
          <p:spPr>
            <a:xfrm>
              <a:off x="1912938" y="3406775"/>
              <a:ext cx="161925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78" name="云形 477"/>
            <p:cNvSpPr/>
            <p:nvPr/>
          </p:nvSpPr>
          <p:spPr>
            <a:xfrm>
              <a:off x="2065338" y="3400425"/>
              <a:ext cx="161925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79" name="云形 478"/>
            <p:cNvSpPr/>
            <p:nvPr/>
          </p:nvSpPr>
          <p:spPr>
            <a:xfrm>
              <a:off x="2462213" y="1885950"/>
              <a:ext cx="14446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80" name="云形 479"/>
            <p:cNvSpPr/>
            <p:nvPr/>
          </p:nvSpPr>
          <p:spPr>
            <a:xfrm>
              <a:off x="2344738" y="1946275"/>
              <a:ext cx="14446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81" name="云形 480"/>
            <p:cNvSpPr/>
            <p:nvPr/>
          </p:nvSpPr>
          <p:spPr>
            <a:xfrm>
              <a:off x="2211388" y="2003425"/>
              <a:ext cx="142875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82" name="云形 481"/>
            <p:cNvSpPr/>
            <p:nvPr/>
          </p:nvSpPr>
          <p:spPr>
            <a:xfrm>
              <a:off x="2103438" y="2065338"/>
              <a:ext cx="14446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83" name="云形 482"/>
            <p:cNvSpPr/>
            <p:nvPr/>
          </p:nvSpPr>
          <p:spPr>
            <a:xfrm>
              <a:off x="1868488" y="2160588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84" name="云形 483"/>
            <p:cNvSpPr/>
            <p:nvPr/>
          </p:nvSpPr>
          <p:spPr>
            <a:xfrm>
              <a:off x="2630488" y="1711325"/>
              <a:ext cx="14446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85" name="云形 484"/>
            <p:cNvSpPr/>
            <p:nvPr/>
          </p:nvSpPr>
          <p:spPr>
            <a:xfrm>
              <a:off x="2697163" y="1577975"/>
              <a:ext cx="144462" cy="142875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86" name="云形 485"/>
            <p:cNvSpPr/>
            <p:nvPr/>
          </p:nvSpPr>
          <p:spPr>
            <a:xfrm>
              <a:off x="1741488" y="2195513"/>
              <a:ext cx="14446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87" name="云形 486"/>
            <p:cNvSpPr/>
            <p:nvPr/>
          </p:nvSpPr>
          <p:spPr>
            <a:xfrm>
              <a:off x="1624013" y="2168525"/>
              <a:ext cx="14446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88" name="云形 487"/>
            <p:cNvSpPr/>
            <p:nvPr/>
          </p:nvSpPr>
          <p:spPr>
            <a:xfrm>
              <a:off x="2220913" y="3362325"/>
              <a:ext cx="14446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89" name="云形 488"/>
            <p:cNvSpPr/>
            <p:nvPr/>
          </p:nvSpPr>
          <p:spPr>
            <a:xfrm>
              <a:off x="2646363" y="1474788"/>
              <a:ext cx="142875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90" name="云形 489"/>
            <p:cNvSpPr/>
            <p:nvPr/>
          </p:nvSpPr>
          <p:spPr>
            <a:xfrm rot="1200000">
              <a:off x="2640013" y="1352550"/>
              <a:ext cx="125412" cy="142875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91" name="云形 490"/>
            <p:cNvSpPr/>
            <p:nvPr/>
          </p:nvSpPr>
          <p:spPr>
            <a:xfrm>
              <a:off x="2563813" y="1246188"/>
              <a:ext cx="14446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92" name="云形 491"/>
            <p:cNvSpPr/>
            <p:nvPr/>
          </p:nvSpPr>
          <p:spPr>
            <a:xfrm>
              <a:off x="2463800" y="1179513"/>
              <a:ext cx="14446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93" name="云形 492"/>
            <p:cNvSpPr/>
            <p:nvPr/>
          </p:nvSpPr>
          <p:spPr>
            <a:xfrm rot="1035646">
              <a:off x="2473325" y="1081088"/>
              <a:ext cx="14446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94" name="云形 493"/>
            <p:cNvSpPr/>
            <p:nvPr/>
          </p:nvSpPr>
          <p:spPr>
            <a:xfrm rot="1200000">
              <a:off x="1998663" y="569913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95" name="任意多边形 494"/>
            <p:cNvSpPr/>
            <p:nvPr/>
          </p:nvSpPr>
          <p:spPr>
            <a:xfrm rot="1200000">
              <a:off x="1754188" y="476250"/>
              <a:ext cx="125412" cy="119063"/>
            </a:xfrm>
            <a:custGeom>
              <a:avLst/>
              <a:gdLst>
                <a:gd name="connsiteX0" fmla="*/ 11498 w 126164"/>
                <a:gd name="connsiteY0" fmla="*/ 34610 h 119239"/>
                <a:gd name="connsiteX1" fmla="*/ 106587 w 126164"/>
                <a:gd name="connsiteY1" fmla="*/ 0 h 119239"/>
                <a:gd name="connsiteX2" fmla="*/ 111867 w 126164"/>
                <a:gd name="connsiteY2" fmla="*/ 9035 h 119239"/>
                <a:gd name="connsiteX3" fmla="*/ 111915 w 126164"/>
                <a:gd name="connsiteY3" fmla="*/ 9097 h 119239"/>
                <a:gd name="connsiteX4" fmla="*/ 122554 w 126164"/>
                <a:gd name="connsiteY4" fmla="*/ 22866 h 119239"/>
                <a:gd name="connsiteX5" fmla="*/ 122075 w 126164"/>
                <a:gd name="connsiteY5" fmla="*/ 37863 h 119239"/>
                <a:gd name="connsiteX6" fmla="*/ 125570 w 126164"/>
                <a:gd name="connsiteY6" fmla="*/ 60794 h 119239"/>
                <a:gd name="connsiteX7" fmla="*/ 109201 w 126164"/>
                <a:gd name="connsiteY7" fmla="*/ 80867 h 119239"/>
                <a:gd name="connsiteX8" fmla="*/ 103341 w 126164"/>
                <a:gd name="connsiteY8" fmla="*/ 98066 h 119239"/>
                <a:gd name="connsiteX9" fmla="*/ 83391 w 126164"/>
                <a:gd name="connsiteY9" fmla="*/ 100149 h 119239"/>
                <a:gd name="connsiteX10" fmla="*/ 69135 w 126164"/>
                <a:gd name="connsiteY10" fmla="*/ 118498 h 119239"/>
                <a:gd name="connsiteX11" fmla="*/ 48172 w 126164"/>
                <a:gd name="connsiteY11" fmla="*/ 107298 h 119239"/>
                <a:gd name="connsiteX12" fmla="*/ 17035 w 126164"/>
                <a:gd name="connsiteY12" fmla="*/ 96232 h 119239"/>
                <a:gd name="connsiteX13" fmla="*/ 3343 w 126164"/>
                <a:gd name="connsiteY13" fmla="*/ 83917 h 119239"/>
                <a:gd name="connsiteX14" fmla="*/ 6269 w 126164"/>
                <a:gd name="connsiteY14" fmla="*/ 67296 h 119239"/>
                <a:gd name="connsiteX15" fmla="*/ 91 w 126164"/>
                <a:gd name="connsiteY15" fmla="*/ 50242 h 119239"/>
                <a:gd name="connsiteX16" fmla="*/ 11373 w 126164"/>
                <a:gd name="connsiteY16" fmla="*/ 35084 h 119239"/>
                <a:gd name="connsiteX17" fmla="*/ 11481 w 126164"/>
                <a:gd name="connsiteY17" fmla="*/ 34684 h 119239"/>
                <a:gd name="connsiteX18" fmla="*/ 11498 w 126164"/>
                <a:gd name="connsiteY18" fmla="*/ 34610 h 11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6164" h="119239">
                  <a:moveTo>
                    <a:pt x="11498" y="34610"/>
                  </a:moveTo>
                  <a:lnTo>
                    <a:pt x="106587" y="0"/>
                  </a:lnTo>
                  <a:lnTo>
                    <a:pt x="111867" y="9035"/>
                  </a:lnTo>
                  <a:lnTo>
                    <a:pt x="111915" y="9097"/>
                  </a:lnTo>
                  <a:lnTo>
                    <a:pt x="122554" y="22866"/>
                  </a:lnTo>
                  <a:cubicBezTo>
                    <a:pt x="123741" y="27777"/>
                    <a:pt x="123571" y="33112"/>
                    <a:pt x="122075" y="37863"/>
                  </a:cubicBezTo>
                  <a:cubicBezTo>
                    <a:pt x="125754" y="44379"/>
                    <a:pt x="127039" y="52826"/>
                    <a:pt x="125570" y="60794"/>
                  </a:cubicBezTo>
                  <a:cubicBezTo>
                    <a:pt x="123615" y="71387"/>
                    <a:pt x="117146" y="79321"/>
                    <a:pt x="109201" y="80867"/>
                  </a:cubicBezTo>
                  <a:cubicBezTo>
                    <a:pt x="109163" y="87479"/>
                    <a:pt x="107025" y="93750"/>
                    <a:pt x="103341" y="98066"/>
                  </a:cubicBezTo>
                  <a:cubicBezTo>
                    <a:pt x="97744" y="104626"/>
                    <a:pt x="89660" y="105469"/>
                    <a:pt x="83391" y="100149"/>
                  </a:cubicBezTo>
                  <a:cubicBezTo>
                    <a:pt x="81364" y="109287"/>
                    <a:pt x="75936" y="116272"/>
                    <a:pt x="69135" y="118498"/>
                  </a:cubicBezTo>
                  <a:cubicBezTo>
                    <a:pt x="61120" y="121120"/>
                    <a:pt x="52755" y="116652"/>
                    <a:pt x="48172" y="107298"/>
                  </a:cubicBezTo>
                  <a:cubicBezTo>
                    <a:pt x="37358" y="116176"/>
                    <a:pt x="23311" y="111186"/>
                    <a:pt x="17035" y="96232"/>
                  </a:cubicBezTo>
                  <a:cubicBezTo>
                    <a:pt x="10869" y="97214"/>
                    <a:pt x="5079" y="92009"/>
                    <a:pt x="3343" y="83917"/>
                  </a:cubicBezTo>
                  <a:cubicBezTo>
                    <a:pt x="2086" y="78064"/>
                    <a:pt x="3198" y="71746"/>
                    <a:pt x="6269" y="67296"/>
                  </a:cubicBezTo>
                  <a:cubicBezTo>
                    <a:pt x="1912" y="63804"/>
                    <a:pt x="-515" y="57105"/>
                    <a:pt x="91" y="50242"/>
                  </a:cubicBezTo>
                  <a:cubicBezTo>
                    <a:pt x="803" y="42207"/>
                    <a:pt x="5487" y="35912"/>
                    <a:pt x="11373" y="35084"/>
                  </a:cubicBezTo>
                  <a:cubicBezTo>
                    <a:pt x="11408" y="34950"/>
                    <a:pt x="11446" y="34819"/>
                    <a:pt x="11481" y="34684"/>
                  </a:cubicBezTo>
                  <a:lnTo>
                    <a:pt x="11498" y="34610"/>
                  </a:lnTo>
                  <a:close/>
                </a:path>
              </a:pathLst>
            </a:cu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96" name="任意多边形 495"/>
            <p:cNvSpPr/>
            <p:nvPr/>
          </p:nvSpPr>
          <p:spPr>
            <a:xfrm rot="1200000">
              <a:off x="2028825" y="474663"/>
              <a:ext cx="125413" cy="106362"/>
            </a:xfrm>
            <a:custGeom>
              <a:avLst/>
              <a:gdLst>
                <a:gd name="connsiteX0" fmla="*/ 0 w 125040"/>
                <a:gd name="connsiteY0" fmla="*/ 41130 h 107276"/>
                <a:gd name="connsiteX1" fmla="*/ 113005 w 125040"/>
                <a:gd name="connsiteY1" fmla="*/ 0 h 107276"/>
                <a:gd name="connsiteX2" fmla="*/ 121430 w 125040"/>
                <a:gd name="connsiteY2" fmla="*/ 10903 h 107276"/>
                <a:gd name="connsiteX3" fmla="*/ 120951 w 125040"/>
                <a:gd name="connsiteY3" fmla="*/ 25900 h 107276"/>
                <a:gd name="connsiteX4" fmla="*/ 124446 w 125040"/>
                <a:gd name="connsiteY4" fmla="*/ 48831 h 107276"/>
                <a:gd name="connsiteX5" fmla="*/ 108077 w 125040"/>
                <a:gd name="connsiteY5" fmla="*/ 68904 h 107276"/>
                <a:gd name="connsiteX6" fmla="*/ 102217 w 125040"/>
                <a:gd name="connsiteY6" fmla="*/ 86103 h 107276"/>
                <a:gd name="connsiteX7" fmla="*/ 82267 w 125040"/>
                <a:gd name="connsiteY7" fmla="*/ 88186 h 107276"/>
                <a:gd name="connsiteX8" fmla="*/ 68011 w 125040"/>
                <a:gd name="connsiteY8" fmla="*/ 106535 h 107276"/>
                <a:gd name="connsiteX9" fmla="*/ 47049 w 125040"/>
                <a:gd name="connsiteY9" fmla="*/ 95335 h 107276"/>
                <a:gd name="connsiteX10" fmla="*/ 15911 w 125040"/>
                <a:gd name="connsiteY10" fmla="*/ 84269 h 107276"/>
                <a:gd name="connsiteX11" fmla="*/ 2219 w 125040"/>
                <a:gd name="connsiteY11" fmla="*/ 71954 h 107276"/>
                <a:gd name="connsiteX12" fmla="*/ 5145 w 125040"/>
                <a:gd name="connsiteY12" fmla="*/ 55332 h 107276"/>
                <a:gd name="connsiteX13" fmla="*/ 0 w 125040"/>
                <a:gd name="connsiteY13" fmla="*/ 41130 h 10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5040" h="107276">
                  <a:moveTo>
                    <a:pt x="0" y="41130"/>
                  </a:moveTo>
                  <a:lnTo>
                    <a:pt x="113005" y="0"/>
                  </a:lnTo>
                  <a:lnTo>
                    <a:pt x="121430" y="10903"/>
                  </a:lnTo>
                  <a:cubicBezTo>
                    <a:pt x="122617" y="15814"/>
                    <a:pt x="122448" y="21149"/>
                    <a:pt x="120951" y="25900"/>
                  </a:cubicBezTo>
                  <a:cubicBezTo>
                    <a:pt x="124630" y="32416"/>
                    <a:pt x="125915" y="40863"/>
                    <a:pt x="124446" y="48831"/>
                  </a:cubicBezTo>
                  <a:cubicBezTo>
                    <a:pt x="122491" y="59424"/>
                    <a:pt x="116023" y="67358"/>
                    <a:pt x="108077" y="68904"/>
                  </a:cubicBezTo>
                  <a:cubicBezTo>
                    <a:pt x="108039" y="75516"/>
                    <a:pt x="105901" y="81787"/>
                    <a:pt x="102217" y="86103"/>
                  </a:cubicBezTo>
                  <a:cubicBezTo>
                    <a:pt x="96620" y="92663"/>
                    <a:pt x="88536" y="93506"/>
                    <a:pt x="82267" y="88186"/>
                  </a:cubicBezTo>
                  <a:cubicBezTo>
                    <a:pt x="80240" y="97324"/>
                    <a:pt x="74812" y="104309"/>
                    <a:pt x="68011" y="106535"/>
                  </a:cubicBezTo>
                  <a:cubicBezTo>
                    <a:pt x="59996" y="109157"/>
                    <a:pt x="51631" y="104689"/>
                    <a:pt x="47049" y="95335"/>
                  </a:cubicBezTo>
                  <a:cubicBezTo>
                    <a:pt x="36234" y="104213"/>
                    <a:pt x="22187" y="99223"/>
                    <a:pt x="15911" y="84269"/>
                  </a:cubicBezTo>
                  <a:cubicBezTo>
                    <a:pt x="9745" y="85251"/>
                    <a:pt x="3955" y="80046"/>
                    <a:pt x="2219" y="71954"/>
                  </a:cubicBezTo>
                  <a:cubicBezTo>
                    <a:pt x="963" y="66101"/>
                    <a:pt x="2074" y="59783"/>
                    <a:pt x="5145" y="55332"/>
                  </a:cubicBezTo>
                  <a:lnTo>
                    <a:pt x="0" y="41130"/>
                  </a:lnTo>
                  <a:close/>
                </a:path>
              </a:pathLst>
            </a:cu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97" name="任意多边形 496"/>
            <p:cNvSpPr/>
            <p:nvPr/>
          </p:nvSpPr>
          <p:spPr>
            <a:xfrm rot="1200000">
              <a:off x="2530475" y="473075"/>
              <a:ext cx="144463" cy="117475"/>
            </a:xfrm>
            <a:custGeom>
              <a:avLst/>
              <a:gdLst>
                <a:gd name="connsiteX0" fmla="*/ 1521 w 144189"/>
                <a:gd name="connsiteY0" fmla="*/ 44373 h 116812"/>
                <a:gd name="connsiteX1" fmla="*/ 123436 w 144189"/>
                <a:gd name="connsiteY1" fmla="*/ 0 h 116812"/>
                <a:gd name="connsiteX2" fmla="*/ 127850 w 144189"/>
                <a:gd name="connsiteY2" fmla="*/ 6608 h 116812"/>
                <a:gd name="connsiteX3" fmla="*/ 127904 w 144189"/>
                <a:gd name="connsiteY3" fmla="*/ 6669 h 116812"/>
                <a:gd name="connsiteX4" fmla="*/ 140062 w 144189"/>
                <a:gd name="connsiteY4" fmla="*/ 20438 h 116812"/>
                <a:gd name="connsiteX5" fmla="*/ 139516 w 144189"/>
                <a:gd name="connsiteY5" fmla="*/ 35436 h 116812"/>
                <a:gd name="connsiteX6" fmla="*/ 143509 w 144189"/>
                <a:gd name="connsiteY6" fmla="*/ 58366 h 116812"/>
                <a:gd name="connsiteX7" fmla="*/ 124802 w 144189"/>
                <a:gd name="connsiteY7" fmla="*/ 78439 h 116812"/>
                <a:gd name="connsiteX8" fmla="*/ 118106 w 144189"/>
                <a:gd name="connsiteY8" fmla="*/ 95638 h 116812"/>
                <a:gd name="connsiteX9" fmla="*/ 95306 w 144189"/>
                <a:gd name="connsiteY9" fmla="*/ 97721 h 116812"/>
                <a:gd name="connsiteX10" fmla="*/ 79013 w 144189"/>
                <a:gd name="connsiteY10" fmla="*/ 116070 h 116812"/>
                <a:gd name="connsiteX11" fmla="*/ 55056 w 144189"/>
                <a:gd name="connsiteY11" fmla="*/ 104870 h 116812"/>
                <a:gd name="connsiteX12" fmla="*/ 19469 w 144189"/>
                <a:gd name="connsiteY12" fmla="*/ 93804 h 116812"/>
                <a:gd name="connsiteX13" fmla="*/ 3823 w 144189"/>
                <a:gd name="connsiteY13" fmla="*/ 81489 h 116812"/>
                <a:gd name="connsiteX14" fmla="*/ 7165 w 144189"/>
                <a:gd name="connsiteY14" fmla="*/ 64868 h 116812"/>
                <a:gd name="connsiteX15" fmla="*/ 106 w 144189"/>
                <a:gd name="connsiteY15" fmla="*/ 47814 h 116812"/>
                <a:gd name="connsiteX16" fmla="*/ 1521 w 144189"/>
                <a:gd name="connsiteY16" fmla="*/ 44373 h 116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4189" h="116812">
                  <a:moveTo>
                    <a:pt x="1521" y="44373"/>
                  </a:moveTo>
                  <a:lnTo>
                    <a:pt x="123436" y="0"/>
                  </a:lnTo>
                  <a:lnTo>
                    <a:pt x="127850" y="6608"/>
                  </a:lnTo>
                  <a:lnTo>
                    <a:pt x="127904" y="6669"/>
                  </a:lnTo>
                  <a:lnTo>
                    <a:pt x="140062" y="20438"/>
                  </a:lnTo>
                  <a:cubicBezTo>
                    <a:pt x="141419" y="25350"/>
                    <a:pt x="141226" y="30685"/>
                    <a:pt x="139516" y="35436"/>
                  </a:cubicBezTo>
                  <a:cubicBezTo>
                    <a:pt x="143719" y="41952"/>
                    <a:pt x="145189" y="50398"/>
                    <a:pt x="143509" y="58366"/>
                  </a:cubicBezTo>
                  <a:cubicBezTo>
                    <a:pt x="141276" y="68960"/>
                    <a:pt x="133882" y="76893"/>
                    <a:pt x="124802" y="78439"/>
                  </a:cubicBezTo>
                  <a:cubicBezTo>
                    <a:pt x="124759" y="85051"/>
                    <a:pt x="122316" y="91322"/>
                    <a:pt x="118106" y="95638"/>
                  </a:cubicBezTo>
                  <a:cubicBezTo>
                    <a:pt x="111709" y="102198"/>
                    <a:pt x="102469" y="103041"/>
                    <a:pt x="95306" y="97721"/>
                  </a:cubicBezTo>
                  <a:cubicBezTo>
                    <a:pt x="92989" y="106860"/>
                    <a:pt x="86786" y="113845"/>
                    <a:pt x="79013" y="116070"/>
                  </a:cubicBezTo>
                  <a:cubicBezTo>
                    <a:pt x="69853" y="118692"/>
                    <a:pt x="60292" y="114224"/>
                    <a:pt x="55056" y="104870"/>
                  </a:cubicBezTo>
                  <a:cubicBezTo>
                    <a:pt x="42696" y="113748"/>
                    <a:pt x="26642" y="108758"/>
                    <a:pt x="19469" y="93804"/>
                  </a:cubicBezTo>
                  <a:cubicBezTo>
                    <a:pt x="12422" y="94787"/>
                    <a:pt x="5806" y="89581"/>
                    <a:pt x="3823" y="81489"/>
                  </a:cubicBezTo>
                  <a:cubicBezTo>
                    <a:pt x="2386" y="75636"/>
                    <a:pt x="3656" y="69318"/>
                    <a:pt x="7165" y="64868"/>
                  </a:cubicBezTo>
                  <a:cubicBezTo>
                    <a:pt x="2186" y="61376"/>
                    <a:pt x="-588" y="54677"/>
                    <a:pt x="106" y="47814"/>
                  </a:cubicBezTo>
                  <a:lnTo>
                    <a:pt x="1521" y="44373"/>
                  </a:lnTo>
                  <a:close/>
                </a:path>
              </a:pathLst>
            </a:cu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98" name="云形 497"/>
            <p:cNvSpPr/>
            <p:nvPr/>
          </p:nvSpPr>
          <p:spPr>
            <a:xfrm rot="1200000">
              <a:off x="1954213" y="827088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99" name="云形 498"/>
            <p:cNvSpPr/>
            <p:nvPr/>
          </p:nvSpPr>
          <p:spPr>
            <a:xfrm rot="1200000">
              <a:off x="2133600" y="530225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00" name="云形 499"/>
            <p:cNvSpPr/>
            <p:nvPr/>
          </p:nvSpPr>
          <p:spPr>
            <a:xfrm rot="1200000">
              <a:off x="2263775" y="527050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01" name="云形 500"/>
            <p:cNvSpPr/>
            <p:nvPr/>
          </p:nvSpPr>
          <p:spPr>
            <a:xfrm rot="1200000">
              <a:off x="2212975" y="630238"/>
              <a:ext cx="14446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02" name="云形 501"/>
            <p:cNvSpPr/>
            <p:nvPr/>
          </p:nvSpPr>
          <p:spPr>
            <a:xfrm>
              <a:off x="2082800" y="644525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03" name="云形 502"/>
            <p:cNvSpPr/>
            <p:nvPr/>
          </p:nvSpPr>
          <p:spPr>
            <a:xfrm>
              <a:off x="1962150" y="703263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04" name="云形 503"/>
            <p:cNvSpPr/>
            <p:nvPr/>
          </p:nvSpPr>
          <p:spPr>
            <a:xfrm>
              <a:off x="1858963" y="765175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05" name="云形 504"/>
            <p:cNvSpPr/>
            <p:nvPr/>
          </p:nvSpPr>
          <p:spPr>
            <a:xfrm>
              <a:off x="1677988" y="908050"/>
              <a:ext cx="161925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06" name="云形 505"/>
            <p:cNvSpPr/>
            <p:nvPr/>
          </p:nvSpPr>
          <p:spPr>
            <a:xfrm>
              <a:off x="1755775" y="803275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07" name="云形 506"/>
            <p:cNvSpPr/>
            <p:nvPr/>
          </p:nvSpPr>
          <p:spPr>
            <a:xfrm rot="1200000">
              <a:off x="2062163" y="768350"/>
              <a:ext cx="142875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08" name="云形 507"/>
            <p:cNvSpPr/>
            <p:nvPr/>
          </p:nvSpPr>
          <p:spPr>
            <a:xfrm rot="1200000">
              <a:off x="1835150" y="898525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09" name="云形 508"/>
            <p:cNvSpPr/>
            <p:nvPr/>
          </p:nvSpPr>
          <p:spPr>
            <a:xfrm rot="1200000">
              <a:off x="1662113" y="1003300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10" name="云形 509"/>
            <p:cNvSpPr/>
            <p:nvPr/>
          </p:nvSpPr>
          <p:spPr>
            <a:xfrm rot="1200000">
              <a:off x="1800225" y="1006475"/>
              <a:ext cx="142875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11" name="云形 510"/>
            <p:cNvSpPr/>
            <p:nvPr/>
          </p:nvSpPr>
          <p:spPr>
            <a:xfrm rot="1200000">
              <a:off x="1714500" y="110807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12" name="云形 511"/>
            <p:cNvSpPr/>
            <p:nvPr/>
          </p:nvSpPr>
          <p:spPr>
            <a:xfrm rot="1200000">
              <a:off x="1847850" y="1114425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13" name="云形 512"/>
            <p:cNvSpPr/>
            <p:nvPr/>
          </p:nvSpPr>
          <p:spPr>
            <a:xfrm rot="1200000">
              <a:off x="1947863" y="946150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14" name="云形 513"/>
            <p:cNvSpPr/>
            <p:nvPr/>
          </p:nvSpPr>
          <p:spPr>
            <a:xfrm rot="1200000">
              <a:off x="2174875" y="715963"/>
              <a:ext cx="14446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15" name="云形 514"/>
            <p:cNvSpPr/>
            <p:nvPr/>
          </p:nvSpPr>
          <p:spPr>
            <a:xfrm rot="1200000">
              <a:off x="1638300" y="1311275"/>
              <a:ext cx="161925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16" name="云形 515"/>
            <p:cNvSpPr/>
            <p:nvPr/>
          </p:nvSpPr>
          <p:spPr>
            <a:xfrm rot="1200000">
              <a:off x="1758950" y="1214438"/>
              <a:ext cx="142875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17" name="云形 516"/>
            <p:cNvSpPr/>
            <p:nvPr/>
          </p:nvSpPr>
          <p:spPr>
            <a:xfrm rot="1200000">
              <a:off x="1663700" y="1423988"/>
              <a:ext cx="144463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18" name="云形 517"/>
            <p:cNvSpPr/>
            <p:nvPr/>
          </p:nvSpPr>
          <p:spPr>
            <a:xfrm rot="1200000">
              <a:off x="1785938" y="1354138"/>
              <a:ext cx="125412" cy="161925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19" name="云形 518"/>
            <p:cNvSpPr/>
            <p:nvPr/>
          </p:nvSpPr>
          <p:spPr>
            <a:xfrm rot="1200000">
              <a:off x="1633538" y="119062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20" name="云形 519"/>
            <p:cNvSpPr/>
            <p:nvPr/>
          </p:nvSpPr>
          <p:spPr>
            <a:xfrm rot="1200000">
              <a:off x="2071688" y="889000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21" name="云形 520"/>
            <p:cNvSpPr/>
            <p:nvPr/>
          </p:nvSpPr>
          <p:spPr>
            <a:xfrm rot="1200000">
              <a:off x="2195513" y="827088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22" name="云形 521"/>
            <p:cNvSpPr/>
            <p:nvPr/>
          </p:nvSpPr>
          <p:spPr>
            <a:xfrm rot="1200000">
              <a:off x="2306638" y="741363"/>
              <a:ext cx="127000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23" name="云形 522"/>
            <p:cNvSpPr/>
            <p:nvPr/>
          </p:nvSpPr>
          <p:spPr>
            <a:xfrm rot="1200000">
              <a:off x="2349500" y="614363"/>
              <a:ext cx="127000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24" name="云形 523"/>
            <p:cNvSpPr/>
            <p:nvPr/>
          </p:nvSpPr>
          <p:spPr>
            <a:xfrm rot="1200000">
              <a:off x="2390775" y="496888"/>
              <a:ext cx="12541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25" name="云形 524"/>
            <p:cNvSpPr/>
            <p:nvPr/>
          </p:nvSpPr>
          <p:spPr>
            <a:xfrm rot="1200000">
              <a:off x="1646238" y="1557338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26" name="云形 525"/>
            <p:cNvSpPr/>
            <p:nvPr/>
          </p:nvSpPr>
          <p:spPr>
            <a:xfrm rot="1200000">
              <a:off x="1781175" y="1508125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27" name="云形 526"/>
            <p:cNvSpPr/>
            <p:nvPr/>
          </p:nvSpPr>
          <p:spPr>
            <a:xfrm rot="1200000">
              <a:off x="1885950" y="1431925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28" name="云形 527"/>
            <p:cNvSpPr/>
            <p:nvPr/>
          </p:nvSpPr>
          <p:spPr>
            <a:xfrm rot="1200000">
              <a:off x="2125663" y="1057275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29" name="云形 528"/>
            <p:cNvSpPr/>
            <p:nvPr/>
          </p:nvSpPr>
          <p:spPr>
            <a:xfrm rot="1200000">
              <a:off x="2109788" y="1169988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30" name="云形 529"/>
            <p:cNvSpPr/>
            <p:nvPr/>
          </p:nvSpPr>
          <p:spPr>
            <a:xfrm rot="1200000">
              <a:off x="2005013" y="110807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31" name="云形 530"/>
            <p:cNvSpPr/>
            <p:nvPr/>
          </p:nvSpPr>
          <p:spPr>
            <a:xfrm rot="1200000">
              <a:off x="2243138" y="998538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32" name="云形 531"/>
            <p:cNvSpPr/>
            <p:nvPr/>
          </p:nvSpPr>
          <p:spPr>
            <a:xfrm rot="1200000">
              <a:off x="2443163" y="701675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33" name="云形 532"/>
            <p:cNvSpPr/>
            <p:nvPr/>
          </p:nvSpPr>
          <p:spPr>
            <a:xfrm rot="1200000">
              <a:off x="2482850" y="574675"/>
              <a:ext cx="144463" cy="14446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34" name="任意多边形 533"/>
            <p:cNvSpPr/>
            <p:nvPr/>
          </p:nvSpPr>
          <p:spPr>
            <a:xfrm rot="1200000">
              <a:off x="1631950" y="977900"/>
              <a:ext cx="9525" cy="9525"/>
            </a:xfrm>
            <a:custGeom>
              <a:avLst/>
              <a:gdLst>
                <a:gd name="connsiteX0" fmla="*/ 0 w 8717"/>
                <a:gd name="connsiteY0" fmla="*/ 0 h 10466"/>
                <a:gd name="connsiteX1" fmla="*/ 8717 w 8717"/>
                <a:gd name="connsiteY1" fmla="*/ 4868 h 10466"/>
                <a:gd name="connsiteX2" fmla="*/ 7525 w 8717"/>
                <a:gd name="connsiteY2" fmla="*/ 8365 h 10466"/>
                <a:gd name="connsiteX3" fmla="*/ 3809 w 8717"/>
                <a:gd name="connsiteY3" fmla="*/ 10466 h 10466"/>
                <a:gd name="connsiteX4" fmla="*/ 0 w 8717"/>
                <a:gd name="connsiteY4" fmla="*/ 0 h 1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17" h="10466">
                  <a:moveTo>
                    <a:pt x="0" y="0"/>
                  </a:moveTo>
                  <a:lnTo>
                    <a:pt x="8717" y="4868"/>
                  </a:lnTo>
                  <a:lnTo>
                    <a:pt x="7525" y="8365"/>
                  </a:lnTo>
                  <a:lnTo>
                    <a:pt x="3809" y="104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35" name="任意多边形 534"/>
            <p:cNvSpPr/>
            <p:nvPr/>
          </p:nvSpPr>
          <p:spPr>
            <a:xfrm rot="1200000">
              <a:off x="1638300" y="2517775"/>
              <a:ext cx="66675" cy="20638"/>
            </a:xfrm>
            <a:custGeom>
              <a:avLst/>
              <a:gdLst>
                <a:gd name="connsiteX0" fmla="*/ 9984 w 66853"/>
                <a:gd name="connsiteY0" fmla="*/ 9606 h 21848"/>
                <a:gd name="connsiteX1" fmla="*/ 21013 w 66853"/>
                <a:gd name="connsiteY1" fmla="*/ 12505 h 21848"/>
                <a:gd name="connsiteX2" fmla="*/ 21019 w 66853"/>
                <a:gd name="connsiteY2" fmla="*/ 12500 h 21848"/>
                <a:gd name="connsiteX3" fmla="*/ 30762 w 66853"/>
                <a:gd name="connsiteY3" fmla="*/ 3072 h 21848"/>
                <a:gd name="connsiteX4" fmla="*/ 42141 w 66853"/>
                <a:gd name="connsiteY4" fmla="*/ 8080 h 21848"/>
                <a:gd name="connsiteX5" fmla="*/ 42200 w 66853"/>
                <a:gd name="connsiteY5" fmla="*/ 8022 h 21848"/>
                <a:gd name="connsiteX6" fmla="*/ 50373 w 66853"/>
                <a:gd name="connsiteY6" fmla="*/ 0 h 21848"/>
                <a:gd name="connsiteX7" fmla="*/ 60428 w 66853"/>
                <a:gd name="connsiteY7" fmla="*/ 5616 h 21848"/>
                <a:gd name="connsiteX8" fmla="*/ 60583 w 66853"/>
                <a:gd name="connsiteY8" fmla="*/ 5703 h 21848"/>
                <a:gd name="connsiteX9" fmla="*/ 66853 w 66853"/>
                <a:gd name="connsiteY9" fmla="*/ 3708 h 21848"/>
                <a:gd name="connsiteX10" fmla="*/ 62823 w 66853"/>
                <a:gd name="connsiteY10" fmla="*/ 12361 h 21848"/>
                <a:gd name="connsiteX11" fmla="*/ 33667 w 66853"/>
                <a:gd name="connsiteY11" fmla="*/ 11054 h 21848"/>
                <a:gd name="connsiteX12" fmla="*/ 13965 w 66853"/>
                <a:gd name="connsiteY12" fmla="*/ 21848 h 21848"/>
                <a:gd name="connsiteX13" fmla="*/ 0 w 66853"/>
                <a:gd name="connsiteY13" fmla="*/ 17022 h 21848"/>
                <a:gd name="connsiteX14" fmla="*/ 58 w 66853"/>
                <a:gd name="connsiteY14" fmla="*/ 16768 h 21848"/>
                <a:gd name="connsiteX15" fmla="*/ 9984 w 66853"/>
                <a:gd name="connsiteY15" fmla="*/ 9606 h 2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6853" h="21848">
                  <a:moveTo>
                    <a:pt x="9984" y="9606"/>
                  </a:moveTo>
                  <a:cubicBezTo>
                    <a:pt x="13693" y="8851"/>
                    <a:pt x="17587" y="9774"/>
                    <a:pt x="21013" y="12505"/>
                  </a:cubicBezTo>
                  <a:lnTo>
                    <a:pt x="21019" y="12500"/>
                  </a:lnTo>
                  <a:lnTo>
                    <a:pt x="30762" y="3072"/>
                  </a:lnTo>
                  <a:cubicBezTo>
                    <a:pt x="34727" y="2240"/>
                    <a:pt x="38963" y="3817"/>
                    <a:pt x="42141" y="8080"/>
                  </a:cubicBezTo>
                  <a:lnTo>
                    <a:pt x="42200" y="8022"/>
                  </a:lnTo>
                  <a:lnTo>
                    <a:pt x="50373" y="0"/>
                  </a:lnTo>
                  <a:lnTo>
                    <a:pt x="60428" y="5616"/>
                  </a:lnTo>
                  <a:lnTo>
                    <a:pt x="60583" y="5703"/>
                  </a:lnTo>
                  <a:lnTo>
                    <a:pt x="66853" y="3708"/>
                  </a:lnTo>
                  <a:lnTo>
                    <a:pt x="62823" y="12361"/>
                  </a:lnTo>
                  <a:cubicBezTo>
                    <a:pt x="54037" y="18349"/>
                    <a:pt x="42402" y="17829"/>
                    <a:pt x="33667" y="11054"/>
                  </a:cubicBezTo>
                  <a:cubicBezTo>
                    <a:pt x="28652" y="17604"/>
                    <a:pt x="21475" y="21250"/>
                    <a:pt x="13965" y="21848"/>
                  </a:cubicBezTo>
                  <a:lnTo>
                    <a:pt x="0" y="17022"/>
                  </a:lnTo>
                  <a:lnTo>
                    <a:pt x="58" y="16768"/>
                  </a:lnTo>
                  <a:cubicBezTo>
                    <a:pt x="2748" y="12791"/>
                    <a:pt x="6274" y="10360"/>
                    <a:pt x="9984" y="9606"/>
                  </a:cubicBezTo>
                  <a:close/>
                </a:path>
              </a:pathLst>
            </a:cu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36" name="任意多边形 535"/>
            <p:cNvSpPr/>
            <p:nvPr/>
          </p:nvSpPr>
          <p:spPr>
            <a:xfrm rot="1200000">
              <a:off x="1633538" y="2519363"/>
              <a:ext cx="3175" cy="7937"/>
            </a:xfrm>
            <a:custGeom>
              <a:avLst/>
              <a:gdLst>
                <a:gd name="connsiteX0" fmla="*/ 0 w 4363"/>
                <a:gd name="connsiteY0" fmla="*/ 0 h 7919"/>
                <a:gd name="connsiteX1" fmla="*/ 4363 w 4363"/>
                <a:gd name="connsiteY1" fmla="*/ 1507 h 7919"/>
                <a:gd name="connsiteX2" fmla="*/ 2883 w 4363"/>
                <a:gd name="connsiteY2" fmla="*/ 7919 h 7919"/>
                <a:gd name="connsiteX3" fmla="*/ 0 w 4363"/>
                <a:gd name="connsiteY3" fmla="*/ 0 h 7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63" h="7919">
                  <a:moveTo>
                    <a:pt x="0" y="0"/>
                  </a:moveTo>
                  <a:lnTo>
                    <a:pt x="4363" y="1507"/>
                  </a:lnTo>
                  <a:lnTo>
                    <a:pt x="2883" y="79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37" name="任意多边形 536"/>
            <p:cNvSpPr/>
            <p:nvPr/>
          </p:nvSpPr>
          <p:spPr>
            <a:xfrm rot="1200000">
              <a:off x="1670050" y="2603500"/>
              <a:ext cx="17463" cy="15875"/>
            </a:xfrm>
            <a:custGeom>
              <a:avLst/>
              <a:gdLst>
                <a:gd name="connsiteX0" fmla="*/ 15212 w 18570"/>
                <a:gd name="connsiteY0" fmla="*/ 0 h 15434"/>
                <a:gd name="connsiteX1" fmla="*/ 18570 w 18570"/>
                <a:gd name="connsiteY1" fmla="*/ 205 h 15434"/>
                <a:gd name="connsiteX2" fmla="*/ 14987 w 18570"/>
                <a:gd name="connsiteY2" fmla="*/ 10723 h 15434"/>
                <a:gd name="connsiteX3" fmla="*/ 6652 w 18570"/>
                <a:gd name="connsiteY3" fmla="*/ 15434 h 15434"/>
                <a:gd name="connsiteX4" fmla="*/ 0 w 18570"/>
                <a:gd name="connsiteY4" fmla="*/ 13214 h 15434"/>
                <a:gd name="connsiteX5" fmla="*/ 6832 w 18570"/>
                <a:gd name="connsiteY5" fmla="*/ 13082 h 15434"/>
                <a:gd name="connsiteX6" fmla="*/ 6892 w 18570"/>
                <a:gd name="connsiteY6" fmla="*/ 12988 h 15434"/>
                <a:gd name="connsiteX7" fmla="*/ 15212 w 18570"/>
                <a:gd name="connsiteY7" fmla="*/ 0 h 1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570" h="15434">
                  <a:moveTo>
                    <a:pt x="15212" y="0"/>
                  </a:moveTo>
                  <a:lnTo>
                    <a:pt x="18570" y="205"/>
                  </a:lnTo>
                  <a:lnTo>
                    <a:pt x="14987" y="10723"/>
                  </a:lnTo>
                  <a:cubicBezTo>
                    <a:pt x="12588" y="13534"/>
                    <a:pt x="9656" y="15120"/>
                    <a:pt x="6652" y="15434"/>
                  </a:cubicBezTo>
                  <a:lnTo>
                    <a:pt x="0" y="13214"/>
                  </a:lnTo>
                  <a:lnTo>
                    <a:pt x="6832" y="13082"/>
                  </a:lnTo>
                  <a:lnTo>
                    <a:pt x="6892" y="12988"/>
                  </a:lnTo>
                  <a:lnTo>
                    <a:pt x="15212" y="0"/>
                  </a:lnTo>
                  <a:close/>
                </a:path>
              </a:pathLst>
            </a:cu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38" name="任意多边形 537"/>
            <p:cNvSpPr/>
            <p:nvPr/>
          </p:nvSpPr>
          <p:spPr>
            <a:xfrm rot="1200000">
              <a:off x="1631950" y="2608263"/>
              <a:ext cx="12700" cy="12700"/>
            </a:xfrm>
            <a:custGeom>
              <a:avLst/>
              <a:gdLst>
                <a:gd name="connsiteX0" fmla="*/ 0 w 13395"/>
                <a:gd name="connsiteY0" fmla="*/ 306 h 11419"/>
                <a:gd name="connsiteX1" fmla="*/ 1552 w 13395"/>
                <a:gd name="connsiteY1" fmla="*/ 0 h 11419"/>
                <a:gd name="connsiteX2" fmla="*/ 9432 w 13395"/>
                <a:gd name="connsiteY2" fmla="*/ 8650 h 11419"/>
                <a:gd name="connsiteX3" fmla="*/ 13395 w 13395"/>
                <a:gd name="connsiteY3" fmla="*/ 9023 h 11419"/>
                <a:gd name="connsiteX4" fmla="*/ 12676 w 13395"/>
                <a:gd name="connsiteY4" fmla="*/ 10128 h 11419"/>
                <a:gd name="connsiteX5" fmla="*/ 12670 w 13395"/>
                <a:gd name="connsiteY5" fmla="*/ 10138 h 11419"/>
                <a:gd name="connsiteX6" fmla="*/ 4045 w 13395"/>
                <a:gd name="connsiteY6" fmla="*/ 11419 h 11419"/>
                <a:gd name="connsiteX7" fmla="*/ 0 w 13395"/>
                <a:gd name="connsiteY7" fmla="*/ 306 h 11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95" h="11419">
                  <a:moveTo>
                    <a:pt x="0" y="306"/>
                  </a:moveTo>
                  <a:lnTo>
                    <a:pt x="1552" y="0"/>
                  </a:lnTo>
                  <a:cubicBezTo>
                    <a:pt x="3515" y="4009"/>
                    <a:pt x="6290" y="6971"/>
                    <a:pt x="9432" y="8650"/>
                  </a:cubicBezTo>
                  <a:lnTo>
                    <a:pt x="13395" y="9023"/>
                  </a:lnTo>
                  <a:lnTo>
                    <a:pt x="12676" y="10128"/>
                  </a:lnTo>
                  <a:lnTo>
                    <a:pt x="12670" y="10138"/>
                  </a:lnTo>
                  <a:lnTo>
                    <a:pt x="4045" y="11419"/>
                  </a:lnTo>
                  <a:lnTo>
                    <a:pt x="0" y="306"/>
                  </a:lnTo>
                  <a:close/>
                </a:path>
              </a:pathLst>
            </a:cu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39" name="任意多边形 538"/>
            <p:cNvSpPr/>
            <p:nvPr/>
          </p:nvSpPr>
          <p:spPr>
            <a:xfrm rot="1200000">
              <a:off x="1646238" y="2608263"/>
              <a:ext cx="17462" cy="15875"/>
            </a:xfrm>
            <a:custGeom>
              <a:avLst/>
              <a:gdLst>
                <a:gd name="connsiteX0" fmla="*/ 9251 w 17755"/>
                <a:gd name="connsiteY0" fmla="*/ 164 h 14970"/>
                <a:gd name="connsiteX1" fmla="*/ 17755 w 17755"/>
                <a:gd name="connsiteY1" fmla="*/ 0 h 14970"/>
                <a:gd name="connsiteX2" fmla="*/ 6124 w 17755"/>
                <a:gd name="connsiteY2" fmla="*/ 14970 h 14970"/>
                <a:gd name="connsiteX3" fmla="*/ 0 w 17755"/>
                <a:gd name="connsiteY3" fmla="*/ 14393 h 14970"/>
                <a:gd name="connsiteX4" fmla="*/ 9251 w 17755"/>
                <a:gd name="connsiteY4" fmla="*/ 164 h 1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55" h="14970">
                  <a:moveTo>
                    <a:pt x="9251" y="164"/>
                  </a:moveTo>
                  <a:lnTo>
                    <a:pt x="17755" y="0"/>
                  </a:lnTo>
                  <a:lnTo>
                    <a:pt x="6124" y="14970"/>
                  </a:lnTo>
                  <a:lnTo>
                    <a:pt x="0" y="14393"/>
                  </a:lnTo>
                  <a:lnTo>
                    <a:pt x="9251" y="164"/>
                  </a:lnTo>
                  <a:close/>
                </a:path>
              </a:pathLst>
            </a:cu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40" name="任意多边形 539"/>
            <p:cNvSpPr/>
            <p:nvPr/>
          </p:nvSpPr>
          <p:spPr>
            <a:xfrm rot="1200000">
              <a:off x="1665288" y="2611438"/>
              <a:ext cx="3175" cy="1587"/>
            </a:xfrm>
            <a:custGeom>
              <a:avLst/>
              <a:gdLst>
                <a:gd name="connsiteX0" fmla="*/ 589 w 2702"/>
                <a:gd name="connsiteY0" fmla="*/ 0 h 757"/>
                <a:gd name="connsiteX1" fmla="*/ 2702 w 2702"/>
                <a:gd name="connsiteY1" fmla="*/ 706 h 757"/>
                <a:gd name="connsiteX2" fmla="*/ 0 w 2702"/>
                <a:gd name="connsiteY2" fmla="*/ 757 h 757"/>
                <a:gd name="connsiteX3" fmla="*/ 589 w 2702"/>
                <a:gd name="connsiteY3" fmla="*/ 0 h 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02" h="757">
                  <a:moveTo>
                    <a:pt x="589" y="0"/>
                  </a:moveTo>
                  <a:lnTo>
                    <a:pt x="2702" y="706"/>
                  </a:lnTo>
                  <a:lnTo>
                    <a:pt x="0" y="757"/>
                  </a:lnTo>
                  <a:lnTo>
                    <a:pt x="589" y="0"/>
                  </a:lnTo>
                  <a:close/>
                </a:path>
              </a:pathLst>
            </a:cu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41" name="任意多边形 540"/>
            <p:cNvSpPr/>
            <p:nvPr/>
          </p:nvSpPr>
          <p:spPr>
            <a:xfrm rot="1200000">
              <a:off x="1622425" y="3100388"/>
              <a:ext cx="34925" cy="69850"/>
            </a:xfrm>
            <a:custGeom>
              <a:avLst/>
              <a:gdLst>
                <a:gd name="connsiteX0" fmla="*/ 0 w 35013"/>
                <a:gd name="connsiteY0" fmla="*/ 2981 h 69561"/>
                <a:gd name="connsiteX1" fmla="*/ 15123 w 35013"/>
                <a:gd name="connsiteY1" fmla="*/ 0 h 69561"/>
                <a:gd name="connsiteX2" fmla="*/ 24317 w 35013"/>
                <a:gd name="connsiteY2" fmla="*/ 10091 h 69561"/>
                <a:gd name="connsiteX3" fmla="*/ 35013 w 35013"/>
                <a:gd name="connsiteY3" fmla="*/ 11099 h 69561"/>
                <a:gd name="connsiteX4" fmla="*/ 30730 w 35013"/>
                <a:gd name="connsiteY4" fmla="*/ 29652 h 69561"/>
                <a:gd name="connsiteX5" fmla="*/ 30622 w 35013"/>
                <a:gd name="connsiteY5" fmla="*/ 30051 h 69561"/>
                <a:gd name="connsiteX6" fmla="*/ 19340 w 35013"/>
                <a:gd name="connsiteY6" fmla="*/ 45209 h 69561"/>
                <a:gd name="connsiteX7" fmla="*/ 25517 w 35013"/>
                <a:gd name="connsiteY7" fmla="*/ 62262 h 69561"/>
                <a:gd name="connsiteX8" fmla="*/ 24233 w 35013"/>
                <a:gd name="connsiteY8" fmla="*/ 69561 h 69561"/>
                <a:gd name="connsiteX9" fmla="*/ 0 w 35013"/>
                <a:gd name="connsiteY9" fmla="*/ 2981 h 6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013" h="69561">
                  <a:moveTo>
                    <a:pt x="0" y="2981"/>
                  </a:moveTo>
                  <a:lnTo>
                    <a:pt x="15123" y="0"/>
                  </a:lnTo>
                  <a:cubicBezTo>
                    <a:pt x="17415" y="4677"/>
                    <a:pt x="20651" y="8133"/>
                    <a:pt x="24317" y="10091"/>
                  </a:cubicBezTo>
                  <a:lnTo>
                    <a:pt x="35013" y="11099"/>
                  </a:lnTo>
                  <a:lnTo>
                    <a:pt x="30730" y="29652"/>
                  </a:lnTo>
                  <a:cubicBezTo>
                    <a:pt x="30695" y="29786"/>
                    <a:pt x="30656" y="29917"/>
                    <a:pt x="30622" y="30051"/>
                  </a:cubicBezTo>
                  <a:cubicBezTo>
                    <a:pt x="24735" y="30879"/>
                    <a:pt x="20052" y="37173"/>
                    <a:pt x="19340" y="45209"/>
                  </a:cubicBezTo>
                  <a:cubicBezTo>
                    <a:pt x="18734" y="52072"/>
                    <a:pt x="21160" y="58771"/>
                    <a:pt x="25517" y="62262"/>
                  </a:cubicBezTo>
                  <a:lnTo>
                    <a:pt x="24233" y="69561"/>
                  </a:lnTo>
                  <a:lnTo>
                    <a:pt x="0" y="2981"/>
                  </a:lnTo>
                  <a:close/>
                </a:path>
              </a:pathLst>
            </a:cu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42" name="任意多边形 541"/>
            <p:cNvSpPr/>
            <p:nvPr/>
          </p:nvSpPr>
          <p:spPr>
            <a:xfrm rot="1200000">
              <a:off x="1665288" y="3113088"/>
              <a:ext cx="7937" cy="7937"/>
            </a:xfrm>
            <a:custGeom>
              <a:avLst/>
              <a:gdLst>
                <a:gd name="connsiteX0" fmla="*/ 7359 w 7359"/>
                <a:gd name="connsiteY0" fmla="*/ 0 h 8090"/>
                <a:gd name="connsiteX1" fmla="*/ 1073 w 7359"/>
                <a:gd name="connsiteY1" fmla="*/ 8090 h 8090"/>
                <a:gd name="connsiteX2" fmla="*/ 0 w 7359"/>
                <a:gd name="connsiteY2" fmla="*/ 7989 h 8090"/>
                <a:gd name="connsiteX3" fmla="*/ 742 w 7359"/>
                <a:gd name="connsiteY3" fmla="*/ 4774 h 8090"/>
                <a:gd name="connsiteX4" fmla="*/ 7359 w 7359"/>
                <a:gd name="connsiteY4" fmla="*/ 0 h 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9" h="8090">
                  <a:moveTo>
                    <a:pt x="7359" y="0"/>
                  </a:moveTo>
                  <a:lnTo>
                    <a:pt x="1073" y="8090"/>
                  </a:lnTo>
                  <a:lnTo>
                    <a:pt x="0" y="7989"/>
                  </a:lnTo>
                  <a:lnTo>
                    <a:pt x="742" y="4774"/>
                  </a:lnTo>
                  <a:lnTo>
                    <a:pt x="7359" y="0"/>
                  </a:lnTo>
                  <a:close/>
                </a:path>
              </a:pathLst>
            </a:cu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43" name="任意多边形 542"/>
            <p:cNvSpPr/>
            <p:nvPr/>
          </p:nvSpPr>
          <p:spPr>
            <a:xfrm rot="1200000">
              <a:off x="1628775" y="3170238"/>
              <a:ext cx="9525" cy="20637"/>
            </a:xfrm>
            <a:custGeom>
              <a:avLst/>
              <a:gdLst>
                <a:gd name="connsiteX0" fmla="*/ 1641 w 8959"/>
                <a:gd name="connsiteY0" fmla="*/ 0 h 20106"/>
                <a:gd name="connsiteX1" fmla="*/ 8959 w 8959"/>
                <a:gd name="connsiteY1" fmla="*/ 20106 h 20106"/>
                <a:gd name="connsiteX2" fmla="*/ 5184 w 8959"/>
                <a:gd name="connsiteY2" fmla="*/ 18884 h 20106"/>
                <a:gd name="connsiteX3" fmla="*/ 0 w 8959"/>
                <a:gd name="connsiteY3" fmla="*/ 9324 h 20106"/>
                <a:gd name="connsiteX4" fmla="*/ 1641 w 8959"/>
                <a:gd name="connsiteY4" fmla="*/ 0 h 20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59" h="20106">
                  <a:moveTo>
                    <a:pt x="1641" y="0"/>
                  </a:moveTo>
                  <a:lnTo>
                    <a:pt x="8959" y="20106"/>
                  </a:lnTo>
                  <a:lnTo>
                    <a:pt x="5184" y="18884"/>
                  </a:lnTo>
                  <a:cubicBezTo>
                    <a:pt x="2749" y="16693"/>
                    <a:pt x="868" y="13369"/>
                    <a:pt x="0" y="9324"/>
                  </a:cubicBezTo>
                  <a:lnTo>
                    <a:pt x="1641" y="0"/>
                  </a:lnTo>
                  <a:close/>
                </a:path>
              </a:pathLst>
            </a:cu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44" name="任意多边形 543"/>
            <p:cNvSpPr/>
            <p:nvPr/>
          </p:nvSpPr>
          <p:spPr>
            <a:xfrm rot="1200000">
              <a:off x="1617663" y="882650"/>
              <a:ext cx="61912" cy="101600"/>
            </a:xfrm>
            <a:custGeom>
              <a:avLst/>
              <a:gdLst>
                <a:gd name="connsiteX0" fmla="*/ 11298 w 62255"/>
                <a:gd name="connsiteY0" fmla="*/ 146 h 101360"/>
                <a:gd name="connsiteX1" fmla="*/ 23029 w 62255"/>
                <a:gd name="connsiteY1" fmla="*/ 6698 h 101360"/>
                <a:gd name="connsiteX2" fmla="*/ 23210 w 62255"/>
                <a:gd name="connsiteY2" fmla="*/ 6799 h 101360"/>
                <a:gd name="connsiteX3" fmla="*/ 39631 w 62255"/>
                <a:gd name="connsiteY3" fmla="*/ 1576 h 101360"/>
                <a:gd name="connsiteX4" fmla="*/ 47958 w 62255"/>
                <a:gd name="connsiteY4" fmla="*/ 15826 h 101360"/>
                <a:gd name="connsiteX5" fmla="*/ 48006 w 62255"/>
                <a:gd name="connsiteY5" fmla="*/ 15888 h 101360"/>
                <a:gd name="connsiteX6" fmla="*/ 58645 w 62255"/>
                <a:gd name="connsiteY6" fmla="*/ 29657 h 101360"/>
                <a:gd name="connsiteX7" fmla="*/ 58166 w 62255"/>
                <a:gd name="connsiteY7" fmla="*/ 44654 h 101360"/>
                <a:gd name="connsiteX8" fmla="*/ 61661 w 62255"/>
                <a:gd name="connsiteY8" fmla="*/ 67585 h 101360"/>
                <a:gd name="connsiteX9" fmla="*/ 45292 w 62255"/>
                <a:gd name="connsiteY9" fmla="*/ 87658 h 101360"/>
                <a:gd name="connsiteX10" fmla="*/ 40624 w 62255"/>
                <a:gd name="connsiteY10" fmla="*/ 101360 h 101360"/>
                <a:gd name="connsiteX11" fmla="*/ 31907 w 62255"/>
                <a:gd name="connsiteY11" fmla="*/ 96492 h 101360"/>
                <a:gd name="connsiteX12" fmla="*/ 0 w 62255"/>
                <a:gd name="connsiteY12" fmla="*/ 8827 h 101360"/>
                <a:gd name="connsiteX13" fmla="*/ 1694 w 62255"/>
                <a:gd name="connsiteY13" fmla="*/ 9573 h 101360"/>
                <a:gd name="connsiteX14" fmla="*/ 1763 w 62255"/>
                <a:gd name="connsiteY14" fmla="*/ 9506 h 101360"/>
                <a:gd name="connsiteX15" fmla="*/ 11298 w 62255"/>
                <a:gd name="connsiteY15" fmla="*/ 146 h 10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255" h="101360">
                  <a:moveTo>
                    <a:pt x="11298" y="146"/>
                  </a:moveTo>
                  <a:lnTo>
                    <a:pt x="23029" y="6698"/>
                  </a:lnTo>
                  <a:lnTo>
                    <a:pt x="23210" y="6799"/>
                  </a:lnTo>
                  <a:cubicBezTo>
                    <a:pt x="27240" y="342"/>
                    <a:pt x="33908" y="-1778"/>
                    <a:pt x="39631" y="1576"/>
                  </a:cubicBezTo>
                  <a:cubicBezTo>
                    <a:pt x="43991" y="4131"/>
                    <a:pt x="47117" y="9480"/>
                    <a:pt x="47958" y="15826"/>
                  </a:cubicBezTo>
                  <a:lnTo>
                    <a:pt x="48006" y="15888"/>
                  </a:lnTo>
                  <a:lnTo>
                    <a:pt x="58645" y="29657"/>
                  </a:lnTo>
                  <a:cubicBezTo>
                    <a:pt x="59831" y="34569"/>
                    <a:pt x="59662" y="39903"/>
                    <a:pt x="58166" y="44654"/>
                  </a:cubicBezTo>
                  <a:cubicBezTo>
                    <a:pt x="61845" y="51170"/>
                    <a:pt x="63130" y="59617"/>
                    <a:pt x="61661" y="67585"/>
                  </a:cubicBezTo>
                  <a:cubicBezTo>
                    <a:pt x="59706" y="78178"/>
                    <a:pt x="53237" y="86112"/>
                    <a:pt x="45292" y="87658"/>
                  </a:cubicBezTo>
                  <a:lnTo>
                    <a:pt x="40624" y="101360"/>
                  </a:lnTo>
                  <a:lnTo>
                    <a:pt x="31907" y="96492"/>
                  </a:lnTo>
                  <a:lnTo>
                    <a:pt x="0" y="8827"/>
                  </a:lnTo>
                  <a:lnTo>
                    <a:pt x="1694" y="9573"/>
                  </a:lnTo>
                  <a:lnTo>
                    <a:pt x="1763" y="9506"/>
                  </a:lnTo>
                  <a:lnTo>
                    <a:pt x="11298" y="146"/>
                  </a:lnTo>
                  <a:close/>
                </a:path>
              </a:pathLst>
            </a:cu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45" name="任意多边形 544"/>
            <p:cNvSpPr/>
            <p:nvPr/>
          </p:nvSpPr>
          <p:spPr>
            <a:xfrm rot="1200000">
              <a:off x="1620838" y="981075"/>
              <a:ext cx="46037" cy="90488"/>
            </a:xfrm>
            <a:custGeom>
              <a:avLst/>
              <a:gdLst>
                <a:gd name="connsiteX0" fmla="*/ 4908 w 45623"/>
                <a:gd name="connsiteY0" fmla="*/ 5866 h 88973"/>
                <a:gd name="connsiteX1" fmla="*/ 6397 w 45623"/>
                <a:gd name="connsiteY1" fmla="*/ 6698 h 88973"/>
                <a:gd name="connsiteX2" fmla="*/ 6578 w 45623"/>
                <a:gd name="connsiteY2" fmla="*/ 6799 h 88973"/>
                <a:gd name="connsiteX3" fmla="*/ 22998 w 45623"/>
                <a:gd name="connsiteY3" fmla="*/ 1576 h 88973"/>
                <a:gd name="connsiteX4" fmla="*/ 31325 w 45623"/>
                <a:gd name="connsiteY4" fmla="*/ 15826 h 88973"/>
                <a:gd name="connsiteX5" fmla="*/ 31373 w 45623"/>
                <a:gd name="connsiteY5" fmla="*/ 15888 h 88973"/>
                <a:gd name="connsiteX6" fmla="*/ 42012 w 45623"/>
                <a:gd name="connsiteY6" fmla="*/ 29657 h 88973"/>
                <a:gd name="connsiteX7" fmla="*/ 41534 w 45623"/>
                <a:gd name="connsiteY7" fmla="*/ 44654 h 88973"/>
                <a:gd name="connsiteX8" fmla="*/ 45028 w 45623"/>
                <a:gd name="connsiteY8" fmla="*/ 67585 h 88973"/>
                <a:gd name="connsiteX9" fmla="*/ 28660 w 45623"/>
                <a:gd name="connsiteY9" fmla="*/ 87658 h 88973"/>
                <a:gd name="connsiteX10" fmla="*/ 28211 w 45623"/>
                <a:gd name="connsiteY10" fmla="*/ 88973 h 88973"/>
                <a:gd name="connsiteX11" fmla="*/ 0 w 45623"/>
                <a:gd name="connsiteY11" fmla="*/ 11464 h 88973"/>
                <a:gd name="connsiteX12" fmla="*/ 3716 w 45623"/>
                <a:gd name="connsiteY12" fmla="*/ 9363 h 88973"/>
                <a:gd name="connsiteX13" fmla="*/ 4908 w 45623"/>
                <a:gd name="connsiteY13" fmla="*/ 5866 h 88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23" h="88973">
                  <a:moveTo>
                    <a:pt x="4908" y="5866"/>
                  </a:moveTo>
                  <a:lnTo>
                    <a:pt x="6397" y="6698"/>
                  </a:lnTo>
                  <a:lnTo>
                    <a:pt x="6578" y="6799"/>
                  </a:lnTo>
                  <a:cubicBezTo>
                    <a:pt x="10608" y="342"/>
                    <a:pt x="17276" y="-1778"/>
                    <a:pt x="22998" y="1576"/>
                  </a:cubicBezTo>
                  <a:cubicBezTo>
                    <a:pt x="27359" y="4130"/>
                    <a:pt x="30485" y="9480"/>
                    <a:pt x="31325" y="15826"/>
                  </a:cubicBezTo>
                  <a:lnTo>
                    <a:pt x="31373" y="15888"/>
                  </a:lnTo>
                  <a:lnTo>
                    <a:pt x="42012" y="29657"/>
                  </a:lnTo>
                  <a:cubicBezTo>
                    <a:pt x="43199" y="34569"/>
                    <a:pt x="43030" y="39903"/>
                    <a:pt x="41534" y="44654"/>
                  </a:cubicBezTo>
                  <a:cubicBezTo>
                    <a:pt x="45212" y="51170"/>
                    <a:pt x="46498" y="59617"/>
                    <a:pt x="45028" y="67585"/>
                  </a:cubicBezTo>
                  <a:cubicBezTo>
                    <a:pt x="43074" y="78179"/>
                    <a:pt x="36605" y="86112"/>
                    <a:pt x="28660" y="87658"/>
                  </a:cubicBezTo>
                  <a:lnTo>
                    <a:pt x="28211" y="88973"/>
                  </a:lnTo>
                  <a:lnTo>
                    <a:pt x="0" y="11464"/>
                  </a:lnTo>
                  <a:lnTo>
                    <a:pt x="3716" y="9363"/>
                  </a:lnTo>
                  <a:lnTo>
                    <a:pt x="4908" y="5866"/>
                  </a:lnTo>
                  <a:close/>
                </a:path>
              </a:pathLst>
            </a:cu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46" name="任意多边形 545"/>
            <p:cNvSpPr/>
            <p:nvPr/>
          </p:nvSpPr>
          <p:spPr>
            <a:xfrm rot="1200000">
              <a:off x="1614488" y="1084263"/>
              <a:ext cx="96837" cy="123825"/>
            </a:xfrm>
            <a:custGeom>
              <a:avLst/>
              <a:gdLst>
                <a:gd name="connsiteX0" fmla="*/ 0 w 97055"/>
                <a:gd name="connsiteY0" fmla="*/ 11622 h 124110"/>
                <a:gd name="connsiteX1" fmla="*/ 11845 w 97055"/>
                <a:gd name="connsiteY1" fmla="*/ 14735 h 124110"/>
                <a:gd name="connsiteX2" fmla="*/ 11852 w 97055"/>
                <a:gd name="connsiteY2" fmla="*/ 14728 h 124110"/>
                <a:gd name="connsiteX3" fmla="*/ 23218 w 97055"/>
                <a:gd name="connsiteY3" fmla="*/ 3729 h 124110"/>
                <a:gd name="connsiteX4" fmla="*/ 36494 w 97055"/>
                <a:gd name="connsiteY4" fmla="*/ 9573 h 124110"/>
                <a:gd name="connsiteX5" fmla="*/ 36563 w 97055"/>
                <a:gd name="connsiteY5" fmla="*/ 9506 h 124110"/>
                <a:gd name="connsiteX6" fmla="*/ 46098 w 97055"/>
                <a:gd name="connsiteY6" fmla="*/ 146 h 124110"/>
                <a:gd name="connsiteX7" fmla="*/ 57829 w 97055"/>
                <a:gd name="connsiteY7" fmla="*/ 6699 h 124110"/>
                <a:gd name="connsiteX8" fmla="*/ 58010 w 97055"/>
                <a:gd name="connsiteY8" fmla="*/ 6799 h 124110"/>
                <a:gd name="connsiteX9" fmla="*/ 74430 w 97055"/>
                <a:gd name="connsiteY9" fmla="*/ 1576 h 124110"/>
                <a:gd name="connsiteX10" fmla="*/ 82757 w 97055"/>
                <a:gd name="connsiteY10" fmla="*/ 15826 h 124110"/>
                <a:gd name="connsiteX11" fmla="*/ 82805 w 97055"/>
                <a:gd name="connsiteY11" fmla="*/ 15888 h 124110"/>
                <a:gd name="connsiteX12" fmla="*/ 93444 w 97055"/>
                <a:gd name="connsiteY12" fmla="*/ 29657 h 124110"/>
                <a:gd name="connsiteX13" fmla="*/ 92966 w 97055"/>
                <a:gd name="connsiteY13" fmla="*/ 44654 h 124110"/>
                <a:gd name="connsiteX14" fmla="*/ 96460 w 97055"/>
                <a:gd name="connsiteY14" fmla="*/ 67585 h 124110"/>
                <a:gd name="connsiteX15" fmla="*/ 80092 w 97055"/>
                <a:gd name="connsiteY15" fmla="*/ 87658 h 124110"/>
                <a:gd name="connsiteX16" fmla="*/ 74232 w 97055"/>
                <a:gd name="connsiteY16" fmla="*/ 104858 h 124110"/>
                <a:gd name="connsiteX17" fmla="*/ 54282 w 97055"/>
                <a:gd name="connsiteY17" fmla="*/ 106940 h 124110"/>
                <a:gd name="connsiteX18" fmla="*/ 40942 w 97055"/>
                <a:gd name="connsiteY18" fmla="*/ 124110 h 124110"/>
                <a:gd name="connsiteX19" fmla="*/ 0 w 97055"/>
                <a:gd name="connsiteY19" fmla="*/ 11622 h 124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055" h="124110">
                  <a:moveTo>
                    <a:pt x="0" y="11622"/>
                  </a:moveTo>
                  <a:lnTo>
                    <a:pt x="11845" y="14735"/>
                  </a:lnTo>
                  <a:lnTo>
                    <a:pt x="11852" y="14728"/>
                  </a:lnTo>
                  <a:lnTo>
                    <a:pt x="23218" y="3729"/>
                  </a:lnTo>
                  <a:cubicBezTo>
                    <a:pt x="27844" y="2761"/>
                    <a:pt x="32786" y="4600"/>
                    <a:pt x="36494" y="9573"/>
                  </a:cubicBezTo>
                  <a:lnTo>
                    <a:pt x="36563" y="9506"/>
                  </a:lnTo>
                  <a:lnTo>
                    <a:pt x="46098" y="146"/>
                  </a:lnTo>
                  <a:lnTo>
                    <a:pt x="57829" y="6699"/>
                  </a:lnTo>
                  <a:lnTo>
                    <a:pt x="58010" y="6799"/>
                  </a:lnTo>
                  <a:cubicBezTo>
                    <a:pt x="62040" y="342"/>
                    <a:pt x="68708" y="-1778"/>
                    <a:pt x="74430" y="1576"/>
                  </a:cubicBezTo>
                  <a:cubicBezTo>
                    <a:pt x="78791" y="4131"/>
                    <a:pt x="81917" y="9480"/>
                    <a:pt x="82757" y="15826"/>
                  </a:cubicBezTo>
                  <a:lnTo>
                    <a:pt x="82805" y="15888"/>
                  </a:lnTo>
                  <a:lnTo>
                    <a:pt x="93444" y="29657"/>
                  </a:lnTo>
                  <a:cubicBezTo>
                    <a:pt x="94631" y="34569"/>
                    <a:pt x="94462" y="39903"/>
                    <a:pt x="92966" y="44654"/>
                  </a:cubicBezTo>
                  <a:cubicBezTo>
                    <a:pt x="96644" y="51170"/>
                    <a:pt x="97930" y="59617"/>
                    <a:pt x="96460" y="67585"/>
                  </a:cubicBezTo>
                  <a:cubicBezTo>
                    <a:pt x="94506" y="78179"/>
                    <a:pt x="88037" y="86112"/>
                    <a:pt x="80092" y="87658"/>
                  </a:cubicBezTo>
                  <a:cubicBezTo>
                    <a:pt x="80054" y="94270"/>
                    <a:pt x="77916" y="100541"/>
                    <a:pt x="74232" y="104858"/>
                  </a:cubicBezTo>
                  <a:cubicBezTo>
                    <a:pt x="68635" y="111417"/>
                    <a:pt x="60551" y="112260"/>
                    <a:pt x="54282" y="106940"/>
                  </a:cubicBezTo>
                  <a:lnTo>
                    <a:pt x="40942" y="124110"/>
                  </a:lnTo>
                  <a:lnTo>
                    <a:pt x="0" y="11622"/>
                  </a:lnTo>
                  <a:close/>
                </a:path>
              </a:pathLst>
            </a:cu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47" name="任意多边形 546"/>
            <p:cNvSpPr/>
            <p:nvPr/>
          </p:nvSpPr>
          <p:spPr>
            <a:xfrm rot="1200000">
              <a:off x="1622425" y="1663700"/>
              <a:ext cx="112713" cy="125413"/>
            </a:xfrm>
            <a:custGeom>
              <a:avLst/>
              <a:gdLst>
                <a:gd name="connsiteX0" fmla="*/ 15555 w 113633"/>
                <a:gd name="connsiteY0" fmla="*/ 11353 h 126030"/>
                <a:gd name="connsiteX1" fmla="*/ 28423 w 113633"/>
                <a:gd name="connsiteY1" fmla="*/ 14735 h 126030"/>
                <a:gd name="connsiteX2" fmla="*/ 28430 w 113633"/>
                <a:gd name="connsiteY2" fmla="*/ 14728 h 126030"/>
                <a:gd name="connsiteX3" fmla="*/ 39797 w 113633"/>
                <a:gd name="connsiteY3" fmla="*/ 3729 h 126030"/>
                <a:gd name="connsiteX4" fmla="*/ 53072 w 113633"/>
                <a:gd name="connsiteY4" fmla="*/ 9573 h 126030"/>
                <a:gd name="connsiteX5" fmla="*/ 53141 w 113633"/>
                <a:gd name="connsiteY5" fmla="*/ 9505 h 126030"/>
                <a:gd name="connsiteX6" fmla="*/ 62676 w 113633"/>
                <a:gd name="connsiteY6" fmla="*/ 146 h 126030"/>
                <a:gd name="connsiteX7" fmla="*/ 74408 w 113633"/>
                <a:gd name="connsiteY7" fmla="*/ 6699 h 126030"/>
                <a:gd name="connsiteX8" fmla="*/ 74588 w 113633"/>
                <a:gd name="connsiteY8" fmla="*/ 6799 h 126030"/>
                <a:gd name="connsiteX9" fmla="*/ 91009 w 113633"/>
                <a:gd name="connsiteY9" fmla="*/ 1576 h 126030"/>
                <a:gd name="connsiteX10" fmla="*/ 99336 w 113633"/>
                <a:gd name="connsiteY10" fmla="*/ 15826 h 126030"/>
                <a:gd name="connsiteX11" fmla="*/ 99384 w 113633"/>
                <a:gd name="connsiteY11" fmla="*/ 15887 h 126030"/>
                <a:gd name="connsiteX12" fmla="*/ 110023 w 113633"/>
                <a:gd name="connsiteY12" fmla="*/ 29657 h 126030"/>
                <a:gd name="connsiteX13" fmla="*/ 109544 w 113633"/>
                <a:gd name="connsiteY13" fmla="*/ 44654 h 126030"/>
                <a:gd name="connsiteX14" fmla="*/ 113039 w 113633"/>
                <a:gd name="connsiteY14" fmla="*/ 67585 h 126030"/>
                <a:gd name="connsiteX15" fmla="*/ 96670 w 113633"/>
                <a:gd name="connsiteY15" fmla="*/ 87658 h 126030"/>
                <a:gd name="connsiteX16" fmla="*/ 90810 w 113633"/>
                <a:gd name="connsiteY16" fmla="*/ 104857 h 126030"/>
                <a:gd name="connsiteX17" fmla="*/ 70860 w 113633"/>
                <a:gd name="connsiteY17" fmla="*/ 106940 h 126030"/>
                <a:gd name="connsiteX18" fmla="*/ 56604 w 113633"/>
                <a:gd name="connsiteY18" fmla="*/ 125289 h 126030"/>
                <a:gd name="connsiteX19" fmla="*/ 35641 w 113633"/>
                <a:gd name="connsiteY19" fmla="*/ 114089 h 126030"/>
                <a:gd name="connsiteX20" fmla="*/ 28588 w 113633"/>
                <a:gd name="connsiteY20" fmla="*/ 115479 h 126030"/>
                <a:gd name="connsiteX21" fmla="*/ 0 w 113633"/>
                <a:gd name="connsiteY21" fmla="*/ 36932 h 126030"/>
                <a:gd name="connsiteX22" fmla="*/ 3976 w 113633"/>
                <a:gd name="connsiteY22" fmla="*/ 19708 h 126030"/>
                <a:gd name="connsiteX23" fmla="*/ 15555 w 113633"/>
                <a:gd name="connsiteY23" fmla="*/ 11353 h 126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3633" h="126030">
                  <a:moveTo>
                    <a:pt x="15555" y="11353"/>
                  </a:moveTo>
                  <a:cubicBezTo>
                    <a:pt x="19883" y="10473"/>
                    <a:pt x="24426" y="11549"/>
                    <a:pt x="28423" y="14735"/>
                  </a:cubicBezTo>
                  <a:lnTo>
                    <a:pt x="28430" y="14728"/>
                  </a:lnTo>
                  <a:lnTo>
                    <a:pt x="39797" y="3729"/>
                  </a:lnTo>
                  <a:cubicBezTo>
                    <a:pt x="44422" y="2761"/>
                    <a:pt x="49365" y="4600"/>
                    <a:pt x="53072" y="9573"/>
                  </a:cubicBezTo>
                  <a:lnTo>
                    <a:pt x="53141" y="9505"/>
                  </a:lnTo>
                  <a:lnTo>
                    <a:pt x="62676" y="146"/>
                  </a:lnTo>
                  <a:lnTo>
                    <a:pt x="74408" y="6699"/>
                  </a:lnTo>
                  <a:lnTo>
                    <a:pt x="74588" y="6799"/>
                  </a:lnTo>
                  <a:cubicBezTo>
                    <a:pt x="78618" y="342"/>
                    <a:pt x="85286" y="-1778"/>
                    <a:pt x="91009" y="1576"/>
                  </a:cubicBezTo>
                  <a:cubicBezTo>
                    <a:pt x="95369" y="4130"/>
                    <a:pt x="98495" y="9480"/>
                    <a:pt x="99336" y="15826"/>
                  </a:cubicBezTo>
                  <a:lnTo>
                    <a:pt x="99384" y="15887"/>
                  </a:lnTo>
                  <a:lnTo>
                    <a:pt x="110023" y="29657"/>
                  </a:lnTo>
                  <a:cubicBezTo>
                    <a:pt x="111209" y="34569"/>
                    <a:pt x="111040" y="39903"/>
                    <a:pt x="109544" y="44654"/>
                  </a:cubicBezTo>
                  <a:cubicBezTo>
                    <a:pt x="113223" y="51170"/>
                    <a:pt x="114508" y="59617"/>
                    <a:pt x="113039" y="67585"/>
                  </a:cubicBezTo>
                  <a:cubicBezTo>
                    <a:pt x="111084" y="78179"/>
                    <a:pt x="104615" y="86112"/>
                    <a:pt x="96670" y="87658"/>
                  </a:cubicBezTo>
                  <a:cubicBezTo>
                    <a:pt x="96632" y="94270"/>
                    <a:pt x="94494" y="100541"/>
                    <a:pt x="90810" y="104857"/>
                  </a:cubicBezTo>
                  <a:cubicBezTo>
                    <a:pt x="85213" y="111417"/>
                    <a:pt x="77129" y="112260"/>
                    <a:pt x="70860" y="106940"/>
                  </a:cubicBezTo>
                  <a:cubicBezTo>
                    <a:pt x="68833" y="116078"/>
                    <a:pt x="63405" y="123063"/>
                    <a:pt x="56604" y="125289"/>
                  </a:cubicBezTo>
                  <a:cubicBezTo>
                    <a:pt x="48589" y="127911"/>
                    <a:pt x="40224" y="123443"/>
                    <a:pt x="35641" y="114089"/>
                  </a:cubicBezTo>
                  <a:lnTo>
                    <a:pt x="28588" y="115479"/>
                  </a:lnTo>
                  <a:lnTo>
                    <a:pt x="0" y="36932"/>
                  </a:lnTo>
                  <a:lnTo>
                    <a:pt x="3976" y="19708"/>
                  </a:lnTo>
                  <a:cubicBezTo>
                    <a:pt x="7114" y="15069"/>
                    <a:pt x="11227" y="12233"/>
                    <a:pt x="15555" y="11353"/>
                  </a:cubicBezTo>
                  <a:close/>
                </a:path>
              </a:pathLst>
            </a:cu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48" name="任意多边形 547"/>
            <p:cNvSpPr/>
            <p:nvPr/>
          </p:nvSpPr>
          <p:spPr>
            <a:xfrm rot="1200000">
              <a:off x="1614488" y="1798638"/>
              <a:ext cx="101600" cy="125412"/>
            </a:xfrm>
            <a:custGeom>
              <a:avLst/>
              <a:gdLst>
                <a:gd name="connsiteX0" fmla="*/ 2840 w 100918"/>
                <a:gd name="connsiteY0" fmla="*/ 11354 h 125289"/>
                <a:gd name="connsiteX1" fmla="*/ 15708 w 100918"/>
                <a:gd name="connsiteY1" fmla="*/ 14735 h 125289"/>
                <a:gd name="connsiteX2" fmla="*/ 15715 w 100918"/>
                <a:gd name="connsiteY2" fmla="*/ 14729 h 125289"/>
                <a:gd name="connsiteX3" fmla="*/ 27082 w 100918"/>
                <a:gd name="connsiteY3" fmla="*/ 3730 h 125289"/>
                <a:gd name="connsiteX4" fmla="*/ 40357 w 100918"/>
                <a:gd name="connsiteY4" fmla="*/ 9574 h 125289"/>
                <a:gd name="connsiteX5" fmla="*/ 40426 w 100918"/>
                <a:gd name="connsiteY5" fmla="*/ 9506 h 125289"/>
                <a:gd name="connsiteX6" fmla="*/ 49961 w 100918"/>
                <a:gd name="connsiteY6" fmla="*/ 146 h 125289"/>
                <a:gd name="connsiteX7" fmla="*/ 61692 w 100918"/>
                <a:gd name="connsiteY7" fmla="*/ 6699 h 125289"/>
                <a:gd name="connsiteX8" fmla="*/ 61873 w 100918"/>
                <a:gd name="connsiteY8" fmla="*/ 6800 h 125289"/>
                <a:gd name="connsiteX9" fmla="*/ 78294 w 100918"/>
                <a:gd name="connsiteY9" fmla="*/ 1576 h 125289"/>
                <a:gd name="connsiteX10" fmla="*/ 86621 w 100918"/>
                <a:gd name="connsiteY10" fmla="*/ 15827 h 125289"/>
                <a:gd name="connsiteX11" fmla="*/ 86669 w 100918"/>
                <a:gd name="connsiteY11" fmla="*/ 15888 h 125289"/>
                <a:gd name="connsiteX12" fmla="*/ 97308 w 100918"/>
                <a:gd name="connsiteY12" fmla="*/ 29658 h 125289"/>
                <a:gd name="connsiteX13" fmla="*/ 96829 w 100918"/>
                <a:gd name="connsiteY13" fmla="*/ 44655 h 125289"/>
                <a:gd name="connsiteX14" fmla="*/ 100324 w 100918"/>
                <a:gd name="connsiteY14" fmla="*/ 67585 h 125289"/>
                <a:gd name="connsiteX15" fmla="*/ 83955 w 100918"/>
                <a:gd name="connsiteY15" fmla="*/ 87658 h 125289"/>
                <a:gd name="connsiteX16" fmla="*/ 78095 w 100918"/>
                <a:gd name="connsiteY16" fmla="*/ 104858 h 125289"/>
                <a:gd name="connsiteX17" fmla="*/ 58145 w 100918"/>
                <a:gd name="connsiteY17" fmla="*/ 106941 h 125289"/>
                <a:gd name="connsiteX18" fmla="*/ 43889 w 100918"/>
                <a:gd name="connsiteY18" fmla="*/ 125289 h 125289"/>
                <a:gd name="connsiteX19" fmla="*/ 40611 w 100918"/>
                <a:gd name="connsiteY19" fmla="*/ 124980 h 125289"/>
                <a:gd name="connsiteX20" fmla="*/ 0 w 100918"/>
                <a:gd name="connsiteY20" fmla="*/ 13403 h 125289"/>
                <a:gd name="connsiteX21" fmla="*/ 2840 w 100918"/>
                <a:gd name="connsiteY21" fmla="*/ 11354 h 125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0918" h="125289">
                  <a:moveTo>
                    <a:pt x="2840" y="11354"/>
                  </a:moveTo>
                  <a:cubicBezTo>
                    <a:pt x="7168" y="10473"/>
                    <a:pt x="11711" y="11549"/>
                    <a:pt x="15708" y="14735"/>
                  </a:cubicBezTo>
                  <a:lnTo>
                    <a:pt x="15715" y="14729"/>
                  </a:lnTo>
                  <a:lnTo>
                    <a:pt x="27082" y="3730"/>
                  </a:lnTo>
                  <a:cubicBezTo>
                    <a:pt x="31707" y="2761"/>
                    <a:pt x="36650" y="4601"/>
                    <a:pt x="40357" y="9574"/>
                  </a:cubicBezTo>
                  <a:lnTo>
                    <a:pt x="40426" y="9506"/>
                  </a:lnTo>
                  <a:lnTo>
                    <a:pt x="49961" y="146"/>
                  </a:lnTo>
                  <a:lnTo>
                    <a:pt x="61692" y="6699"/>
                  </a:lnTo>
                  <a:lnTo>
                    <a:pt x="61873" y="6800"/>
                  </a:lnTo>
                  <a:cubicBezTo>
                    <a:pt x="65903" y="343"/>
                    <a:pt x="72571" y="-1778"/>
                    <a:pt x="78294" y="1576"/>
                  </a:cubicBezTo>
                  <a:cubicBezTo>
                    <a:pt x="82654" y="4131"/>
                    <a:pt x="85780" y="9480"/>
                    <a:pt x="86621" y="15827"/>
                  </a:cubicBezTo>
                  <a:lnTo>
                    <a:pt x="86669" y="15888"/>
                  </a:lnTo>
                  <a:lnTo>
                    <a:pt x="97308" y="29658"/>
                  </a:lnTo>
                  <a:cubicBezTo>
                    <a:pt x="98494" y="34569"/>
                    <a:pt x="98325" y="39903"/>
                    <a:pt x="96829" y="44655"/>
                  </a:cubicBezTo>
                  <a:cubicBezTo>
                    <a:pt x="100507" y="51171"/>
                    <a:pt x="101793" y="59617"/>
                    <a:pt x="100324" y="67585"/>
                  </a:cubicBezTo>
                  <a:cubicBezTo>
                    <a:pt x="98369" y="78180"/>
                    <a:pt x="91900" y="86113"/>
                    <a:pt x="83955" y="87658"/>
                  </a:cubicBezTo>
                  <a:cubicBezTo>
                    <a:pt x="83917" y="94270"/>
                    <a:pt x="81779" y="100542"/>
                    <a:pt x="78095" y="104858"/>
                  </a:cubicBezTo>
                  <a:cubicBezTo>
                    <a:pt x="72498" y="111418"/>
                    <a:pt x="64414" y="112261"/>
                    <a:pt x="58145" y="106941"/>
                  </a:cubicBezTo>
                  <a:cubicBezTo>
                    <a:pt x="56118" y="116078"/>
                    <a:pt x="50690" y="123064"/>
                    <a:pt x="43889" y="125289"/>
                  </a:cubicBezTo>
                  <a:lnTo>
                    <a:pt x="40611" y="124980"/>
                  </a:lnTo>
                  <a:lnTo>
                    <a:pt x="0" y="13403"/>
                  </a:lnTo>
                  <a:lnTo>
                    <a:pt x="2840" y="11354"/>
                  </a:lnTo>
                  <a:close/>
                </a:path>
              </a:pathLst>
            </a:cu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49" name="任意多边形 548"/>
            <p:cNvSpPr/>
            <p:nvPr/>
          </p:nvSpPr>
          <p:spPr>
            <a:xfrm rot="1200000">
              <a:off x="1624013" y="2403475"/>
              <a:ext cx="146050" cy="136525"/>
            </a:xfrm>
            <a:custGeom>
              <a:avLst/>
              <a:gdLst>
                <a:gd name="connsiteX0" fmla="*/ 61649 w 145751"/>
                <a:gd name="connsiteY0" fmla="*/ 11171 h 136098"/>
                <a:gd name="connsiteX1" fmla="*/ 78063 w 145751"/>
                <a:gd name="connsiteY1" fmla="*/ 12169 h 136098"/>
                <a:gd name="connsiteX2" fmla="*/ 78316 w 145751"/>
                <a:gd name="connsiteY2" fmla="*/ 12184 h 136098"/>
                <a:gd name="connsiteX3" fmla="*/ 96368 w 145751"/>
                <a:gd name="connsiteY3" fmla="*/ 56 h 136098"/>
                <a:gd name="connsiteX4" fmla="*/ 111304 w 145751"/>
                <a:gd name="connsiteY4" fmla="*/ 9784 h 136098"/>
                <a:gd name="connsiteX5" fmla="*/ 111382 w 145751"/>
                <a:gd name="connsiteY5" fmla="*/ 9822 h 136098"/>
                <a:gd name="connsiteX6" fmla="*/ 128945 w 145751"/>
                <a:gd name="connsiteY6" fmla="*/ 18082 h 136098"/>
                <a:gd name="connsiteX7" fmla="*/ 133497 w 145751"/>
                <a:gd name="connsiteY7" fmla="*/ 32386 h 136098"/>
                <a:gd name="connsiteX8" fmla="*/ 145561 w 145751"/>
                <a:gd name="connsiteY8" fmla="*/ 52397 h 136098"/>
                <a:gd name="connsiteX9" fmla="*/ 132650 w 145751"/>
                <a:gd name="connsiteY9" fmla="*/ 78457 h 136098"/>
                <a:gd name="connsiteX10" fmla="*/ 131453 w 145751"/>
                <a:gd name="connsiteY10" fmla="*/ 97196 h 136098"/>
                <a:gd name="connsiteX11" fmla="*/ 108062 w 145751"/>
                <a:gd name="connsiteY11" fmla="*/ 107925 h 136098"/>
                <a:gd name="connsiteX12" fmla="*/ 101143 w 145751"/>
                <a:gd name="connsiteY12" fmla="*/ 122784 h 136098"/>
                <a:gd name="connsiteX13" fmla="*/ 94873 w 145751"/>
                <a:gd name="connsiteY13" fmla="*/ 124779 h 136098"/>
                <a:gd name="connsiteX14" fmla="*/ 94718 w 145751"/>
                <a:gd name="connsiteY14" fmla="*/ 124692 h 136098"/>
                <a:gd name="connsiteX15" fmla="*/ 84663 w 145751"/>
                <a:gd name="connsiteY15" fmla="*/ 119076 h 136098"/>
                <a:gd name="connsiteX16" fmla="*/ 76490 w 145751"/>
                <a:gd name="connsiteY16" fmla="*/ 127098 h 136098"/>
                <a:gd name="connsiteX17" fmla="*/ 76431 w 145751"/>
                <a:gd name="connsiteY17" fmla="*/ 127156 h 136098"/>
                <a:gd name="connsiteX18" fmla="*/ 65052 w 145751"/>
                <a:gd name="connsiteY18" fmla="*/ 122148 h 136098"/>
                <a:gd name="connsiteX19" fmla="*/ 55309 w 145751"/>
                <a:gd name="connsiteY19" fmla="*/ 131576 h 136098"/>
                <a:gd name="connsiteX20" fmla="*/ 55303 w 145751"/>
                <a:gd name="connsiteY20" fmla="*/ 131581 h 136098"/>
                <a:gd name="connsiteX21" fmla="*/ 34348 w 145751"/>
                <a:gd name="connsiteY21" fmla="*/ 135844 h 136098"/>
                <a:gd name="connsiteX22" fmla="*/ 34290 w 145751"/>
                <a:gd name="connsiteY22" fmla="*/ 136098 h 136098"/>
                <a:gd name="connsiteX23" fmla="*/ 29927 w 145751"/>
                <a:gd name="connsiteY23" fmla="*/ 134591 h 136098"/>
                <a:gd name="connsiteX24" fmla="*/ 0 w 145751"/>
                <a:gd name="connsiteY24" fmla="*/ 52366 h 136098"/>
                <a:gd name="connsiteX25" fmla="*/ 8551 w 145751"/>
                <a:gd name="connsiteY25" fmla="*/ 42423 h 136098"/>
                <a:gd name="connsiteX26" fmla="*/ 25255 w 145751"/>
                <a:gd name="connsiteY26" fmla="*/ 39943 h 136098"/>
                <a:gd name="connsiteX27" fmla="*/ 25261 w 145751"/>
                <a:gd name="connsiteY27" fmla="*/ 39934 h 136098"/>
                <a:gd name="connsiteX28" fmla="*/ 35232 w 145751"/>
                <a:gd name="connsiteY28" fmla="*/ 24599 h 136098"/>
                <a:gd name="connsiteX29" fmla="*/ 53269 w 145751"/>
                <a:gd name="connsiteY29" fmla="*/ 24253 h 136098"/>
                <a:gd name="connsiteX30" fmla="*/ 53330 w 145751"/>
                <a:gd name="connsiteY30" fmla="*/ 24158 h 136098"/>
                <a:gd name="connsiteX31" fmla="*/ 61649 w 145751"/>
                <a:gd name="connsiteY31" fmla="*/ 11171 h 136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5751" h="136098">
                  <a:moveTo>
                    <a:pt x="61649" y="11171"/>
                  </a:moveTo>
                  <a:lnTo>
                    <a:pt x="78063" y="12169"/>
                  </a:lnTo>
                  <a:lnTo>
                    <a:pt x="78316" y="12184"/>
                  </a:lnTo>
                  <a:cubicBezTo>
                    <a:pt x="80977" y="4344"/>
                    <a:pt x="88308" y="-581"/>
                    <a:pt x="96368" y="56"/>
                  </a:cubicBezTo>
                  <a:cubicBezTo>
                    <a:pt x="102511" y="539"/>
                    <a:pt x="108118" y="4190"/>
                    <a:pt x="111304" y="9784"/>
                  </a:cubicBezTo>
                  <a:lnTo>
                    <a:pt x="111382" y="9822"/>
                  </a:lnTo>
                  <a:lnTo>
                    <a:pt x="128945" y="18082"/>
                  </a:lnTo>
                  <a:cubicBezTo>
                    <a:pt x="132059" y="22176"/>
                    <a:pt x="133679" y="27263"/>
                    <a:pt x="133497" y="32386"/>
                  </a:cubicBezTo>
                  <a:cubicBezTo>
                    <a:pt x="140169" y="36892"/>
                    <a:pt x="144612" y="44263"/>
                    <a:pt x="145561" y="52397"/>
                  </a:cubicBezTo>
                  <a:cubicBezTo>
                    <a:pt x="146824" y="63211"/>
                    <a:pt x="141720" y="73510"/>
                    <a:pt x="132650" y="78457"/>
                  </a:cubicBezTo>
                  <a:cubicBezTo>
                    <a:pt x="134866" y="84687"/>
                    <a:pt x="134428" y="91519"/>
                    <a:pt x="131453" y="97196"/>
                  </a:cubicBezTo>
                  <a:cubicBezTo>
                    <a:pt x="126935" y="105821"/>
                    <a:pt x="117455" y="110168"/>
                    <a:pt x="108062" y="107925"/>
                  </a:cubicBezTo>
                  <a:lnTo>
                    <a:pt x="101143" y="122784"/>
                  </a:lnTo>
                  <a:lnTo>
                    <a:pt x="94873" y="124779"/>
                  </a:lnTo>
                  <a:lnTo>
                    <a:pt x="94718" y="124692"/>
                  </a:lnTo>
                  <a:lnTo>
                    <a:pt x="84663" y="119076"/>
                  </a:lnTo>
                  <a:lnTo>
                    <a:pt x="76490" y="127098"/>
                  </a:lnTo>
                  <a:lnTo>
                    <a:pt x="76431" y="127156"/>
                  </a:lnTo>
                  <a:cubicBezTo>
                    <a:pt x="73253" y="122893"/>
                    <a:pt x="69017" y="121316"/>
                    <a:pt x="65052" y="122148"/>
                  </a:cubicBezTo>
                  <a:lnTo>
                    <a:pt x="55309" y="131576"/>
                  </a:lnTo>
                  <a:lnTo>
                    <a:pt x="55303" y="131581"/>
                  </a:lnTo>
                  <a:cubicBezTo>
                    <a:pt x="48451" y="126119"/>
                    <a:pt x="39728" y="127891"/>
                    <a:pt x="34348" y="135844"/>
                  </a:cubicBezTo>
                  <a:lnTo>
                    <a:pt x="34290" y="136098"/>
                  </a:lnTo>
                  <a:lnTo>
                    <a:pt x="29927" y="134591"/>
                  </a:lnTo>
                  <a:lnTo>
                    <a:pt x="0" y="52366"/>
                  </a:lnTo>
                  <a:lnTo>
                    <a:pt x="8551" y="42423"/>
                  </a:lnTo>
                  <a:cubicBezTo>
                    <a:pt x="13479" y="39693"/>
                    <a:pt x="19336" y="38707"/>
                    <a:pt x="25255" y="39943"/>
                  </a:cubicBezTo>
                  <a:lnTo>
                    <a:pt x="25261" y="39934"/>
                  </a:lnTo>
                  <a:lnTo>
                    <a:pt x="35232" y="24599"/>
                  </a:lnTo>
                  <a:cubicBezTo>
                    <a:pt x="40489" y="21655"/>
                    <a:pt x="47090" y="21210"/>
                    <a:pt x="53269" y="24253"/>
                  </a:cubicBezTo>
                  <a:lnTo>
                    <a:pt x="53330" y="24158"/>
                  </a:lnTo>
                  <a:lnTo>
                    <a:pt x="61649" y="11171"/>
                  </a:lnTo>
                  <a:close/>
                </a:path>
              </a:pathLst>
            </a:cu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50" name="任意多边形 549"/>
            <p:cNvSpPr/>
            <p:nvPr/>
          </p:nvSpPr>
          <p:spPr>
            <a:xfrm rot="1200000">
              <a:off x="1620838" y="2519363"/>
              <a:ext cx="95250" cy="106362"/>
            </a:xfrm>
            <a:custGeom>
              <a:avLst/>
              <a:gdLst>
                <a:gd name="connsiteX0" fmla="*/ 1480 w 95531"/>
                <a:gd name="connsiteY0" fmla="*/ 15797 h 105463"/>
                <a:gd name="connsiteX1" fmla="*/ 15445 w 95531"/>
                <a:gd name="connsiteY1" fmla="*/ 20623 h 105463"/>
                <a:gd name="connsiteX2" fmla="*/ 35147 w 95531"/>
                <a:gd name="connsiteY2" fmla="*/ 9829 h 105463"/>
                <a:gd name="connsiteX3" fmla="*/ 64303 w 95531"/>
                <a:gd name="connsiteY3" fmla="*/ 11136 h 105463"/>
                <a:gd name="connsiteX4" fmla="*/ 68333 w 95531"/>
                <a:gd name="connsiteY4" fmla="*/ 2483 h 105463"/>
                <a:gd name="connsiteX5" fmla="*/ 76138 w 95531"/>
                <a:gd name="connsiteY5" fmla="*/ 0 h 105463"/>
                <a:gd name="connsiteX6" fmla="*/ 83276 w 95531"/>
                <a:gd name="connsiteY6" fmla="*/ 12215 h 105463"/>
                <a:gd name="connsiteX7" fmla="*/ 83316 w 95531"/>
                <a:gd name="connsiteY7" fmla="*/ 12268 h 105463"/>
                <a:gd name="connsiteX8" fmla="*/ 92436 w 95531"/>
                <a:gd name="connsiteY8" fmla="*/ 24070 h 105463"/>
                <a:gd name="connsiteX9" fmla="*/ 92026 w 95531"/>
                <a:gd name="connsiteY9" fmla="*/ 36925 h 105463"/>
                <a:gd name="connsiteX10" fmla="*/ 95021 w 95531"/>
                <a:gd name="connsiteY10" fmla="*/ 56580 h 105463"/>
                <a:gd name="connsiteX11" fmla="*/ 80990 w 95531"/>
                <a:gd name="connsiteY11" fmla="*/ 73785 h 105463"/>
                <a:gd name="connsiteX12" fmla="*/ 79551 w 95531"/>
                <a:gd name="connsiteY12" fmla="*/ 78010 h 105463"/>
                <a:gd name="connsiteX13" fmla="*/ 76193 w 95531"/>
                <a:gd name="connsiteY13" fmla="*/ 77805 h 105463"/>
                <a:gd name="connsiteX14" fmla="*/ 67873 w 95531"/>
                <a:gd name="connsiteY14" fmla="*/ 90793 h 105463"/>
                <a:gd name="connsiteX15" fmla="*/ 67813 w 95531"/>
                <a:gd name="connsiteY15" fmla="*/ 90887 h 105463"/>
                <a:gd name="connsiteX16" fmla="*/ 60981 w 95531"/>
                <a:gd name="connsiteY16" fmla="*/ 91019 h 105463"/>
                <a:gd name="connsiteX17" fmla="*/ 58868 w 95531"/>
                <a:gd name="connsiteY17" fmla="*/ 90313 h 105463"/>
                <a:gd name="connsiteX18" fmla="*/ 58279 w 95531"/>
                <a:gd name="connsiteY18" fmla="*/ 91070 h 105463"/>
                <a:gd name="connsiteX19" fmla="*/ 49775 w 95531"/>
                <a:gd name="connsiteY19" fmla="*/ 91234 h 105463"/>
                <a:gd name="connsiteX20" fmla="*/ 40524 w 95531"/>
                <a:gd name="connsiteY20" fmla="*/ 105463 h 105463"/>
                <a:gd name="connsiteX21" fmla="*/ 36561 w 95531"/>
                <a:gd name="connsiteY21" fmla="*/ 105090 h 105463"/>
                <a:gd name="connsiteX22" fmla="*/ 28681 w 95531"/>
                <a:gd name="connsiteY22" fmla="*/ 96440 h 105463"/>
                <a:gd name="connsiteX23" fmla="*/ 27129 w 95531"/>
                <a:gd name="connsiteY23" fmla="*/ 96746 h 105463"/>
                <a:gd name="connsiteX24" fmla="*/ 0 w 95531"/>
                <a:gd name="connsiteY24" fmla="*/ 22209 h 105463"/>
                <a:gd name="connsiteX25" fmla="*/ 1480 w 95531"/>
                <a:gd name="connsiteY25" fmla="*/ 15797 h 105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5531" h="105463">
                  <a:moveTo>
                    <a:pt x="1480" y="15797"/>
                  </a:moveTo>
                  <a:lnTo>
                    <a:pt x="15445" y="20623"/>
                  </a:lnTo>
                  <a:cubicBezTo>
                    <a:pt x="22955" y="20025"/>
                    <a:pt x="30132" y="16379"/>
                    <a:pt x="35147" y="9829"/>
                  </a:cubicBezTo>
                  <a:cubicBezTo>
                    <a:pt x="43882" y="16604"/>
                    <a:pt x="55517" y="17124"/>
                    <a:pt x="64303" y="11136"/>
                  </a:cubicBezTo>
                  <a:lnTo>
                    <a:pt x="68333" y="2483"/>
                  </a:lnTo>
                  <a:lnTo>
                    <a:pt x="76138" y="0"/>
                  </a:lnTo>
                  <a:cubicBezTo>
                    <a:pt x="79876" y="2190"/>
                    <a:pt x="82556" y="6775"/>
                    <a:pt x="83276" y="12215"/>
                  </a:cubicBezTo>
                  <a:lnTo>
                    <a:pt x="83316" y="12268"/>
                  </a:lnTo>
                  <a:lnTo>
                    <a:pt x="92436" y="24070"/>
                  </a:lnTo>
                  <a:cubicBezTo>
                    <a:pt x="93453" y="28280"/>
                    <a:pt x="93308" y="32853"/>
                    <a:pt x="92026" y="36925"/>
                  </a:cubicBezTo>
                  <a:cubicBezTo>
                    <a:pt x="95178" y="42510"/>
                    <a:pt x="96281" y="49750"/>
                    <a:pt x="95021" y="56580"/>
                  </a:cubicBezTo>
                  <a:cubicBezTo>
                    <a:pt x="93345" y="65660"/>
                    <a:pt x="87801" y="72460"/>
                    <a:pt x="80990" y="73785"/>
                  </a:cubicBezTo>
                  <a:lnTo>
                    <a:pt x="79551" y="78010"/>
                  </a:lnTo>
                  <a:lnTo>
                    <a:pt x="76193" y="77805"/>
                  </a:lnTo>
                  <a:lnTo>
                    <a:pt x="67873" y="90793"/>
                  </a:lnTo>
                  <a:lnTo>
                    <a:pt x="67813" y="90887"/>
                  </a:lnTo>
                  <a:lnTo>
                    <a:pt x="60981" y="91019"/>
                  </a:lnTo>
                  <a:lnTo>
                    <a:pt x="58868" y="90313"/>
                  </a:lnTo>
                  <a:lnTo>
                    <a:pt x="58279" y="91070"/>
                  </a:lnTo>
                  <a:lnTo>
                    <a:pt x="49775" y="91234"/>
                  </a:lnTo>
                  <a:lnTo>
                    <a:pt x="40524" y="105463"/>
                  </a:lnTo>
                  <a:lnTo>
                    <a:pt x="36561" y="105090"/>
                  </a:lnTo>
                  <a:cubicBezTo>
                    <a:pt x="33419" y="103411"/>
                    <a:pt x="30644" y="100449"/>
                    <a:pt x="28681" y="96440"/>
                  </a:cubicBezTo>
                  <a:lnTo>
                    <a:pt x="27129" y="96746"/>
                  </a:lnTo>
                  <a:lnTo>
                    <a:pt x="0" y="22209"/>
                  </a:lnTo>
                  <a:lnTo>
                    <a:pt x="1480" y="15797"/>
                  </a:lnTo>
                  <a:close/>
                </a:path>
              </a:pathLst>
            </a:cu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51" name="任意多边形 550"/>
            <p:cNvSpPr/>
            <p:nvPr/>
          </p:nvSpPr>
          <p:spPr>
            <a:xfrm rot="1200000">
              <a:off x="1620838" y="2598738"/>
              <a:ext cx="128587" cy="138112"/>
            </a:xfrm>
            <a:custGeom>
              <a:avLst/>
              <a:gdLst>
                <a:gd name="connsiteX0" fmla="*/ 68687 w 129121"/>
                <a:gd name="connsiteY0" fmla="*/ 2942 h 138795"/>
                <a:gd name="connsiteX1" fmla="*/ 79738 w 129121"/>
                <a:gd name="connsiteY1" fmla="*/ 56 h 138795"/>
                <a:gd name="connsiteX2" fmla="*/ 94673 w 129121"/>
                <a:gd name="connsiteY2" fmla="*/ 9785 h 138795"/>
                <a:gd name="connsiteX3" fmla="*/ 94752 w 129121"/>
                <a:gd name="connsiteY3" fmla="*/ 9822 h 138795"/>
                <a:gd name="connsiteX4" fmla="*/ 112315 w 129121"/>
                <a:gd name="connsiteY4" fmla="*/ 18083 h 138795"/>
                <a:gd name="connsiteX5" fmla="*/ 116867 w 129121"/>
                <a:gd name="connsiteY5" fmla="*/ 32386 h 138795"/>
                <a:gd name="connsiteX6" fmla="*/ 128931 w 129121"/>
                <a:gd name="connsiteY6" fmla="*/ 52398 h 138795"/>
                <a:gd name="connsiteX7" fmla="*/ 116020 w 129121"/>
                <a:gd name="connsiteY7" fmla="*/ 78457 h 138795"/>
                <a:gd name="connsiteX8" fmla="*/ 114823 w 129121"/>
                <a:gd name="connsiteY8" fmla="*/ 97197 h 138795"/>
                <a:gd name="connsiteX9" fmla="*/ 91432 w 129121"/>
                <a:gd name="connsiteY9" fmla="*/ 107926 h 138795"/>
                <a:gd name="connsiteX10" fmla="*/ 80483 w 129121"/>
                <a:gd name="connsiteY10" fmla="*/ 131438 h 138795"/>
                <a:gd name="connsiteX11" fmla="*/ 51327 w 129121"/>
                <a:gd name="connsiteY11" fmla="*/ 130131 h 138795"/>
                <a:gd name="connsiteX12" fmla="*/ 35512 w 129121"/>
                <a:gd name="connsiteY12" fmla="*/ 138795 h 138795"/>
                <a:gd name="connsiteX13" fmla="*/ 0 w 129121"/>
                <a:gd name="connsiteY13" fmla="*/ 41225 h 138795"/>
                <a:gd name="connsiteX14" fmla="*/ 8625 w 129121"/>
                <a:gd name="connsiteY14" fmla="*/ 39944 h 138795"/>
                <a:gd name="connsiteX15" fmla="*/ 8631 w 129121"/>
                <a:gd name="connsiteY15" fmla="*/ 39934 h 138795"/>
                <a:gd name="connsiteX16" fmla="*/ 9350 w 129121"/>
                <a:gd name="connsiteY16" fmla="*/ 38829 h 138795"/>
                <a:gd name="connsiteX17" fmla="*/ 15474 w 129121"/>
                <a:gd name="connsiteY17" fmla="*/ 39406 h 138795"/>
                <a:gd name="connsiteX18" fmla="*/ 27105 w 129121"/>
                <a:gd name="connsiteY18" fmla="*/ 24436 h 138795"/>
                <a:gd name="connsiteX19" fmla="*/ 29807 w 129121"/>
                <a:gd name="connsiteY19" fmla="*/ 24385 h 138795"/>
                <a:gd name="connsiteX20" fmla="*/ 36459 w 129121"/>
                <a:gd name="connsiteY20" fmla="*/ 26605 h 138795"/>
                <a:gd name="connsiteX21" fmla="*/ 44794 w 129121"/>
                <a:gd name="connsiteY21" fmla="*/ 21894 h 138795"/>
                <a:gd name="connsiteX22" fmla="*/ 48377 w 129121"/>
                <a:gd name="connsiteY22" fmla="*/ 11376 h 138795"/>
                <a:gd name="connsiteX23" fmla="*/ 61432 w 129121"/>
                <a:gd name="connsiteY23" fmla="*/ 12170 h 138795"/>
                <a:gd name="connsiteX24" fmla="*/ 61686 w 129121"/>
                <a:gd name="connsiteY24" fmla="*/ 12185 h 138795"/>
                <a:gd name="connsiteX25" fmla="*/ 68687 w 129121"/>
                <a:gd name="connsiteY25" fmla="*/ 2942 h 13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29121" h="138795">
                  <a:moveTo>
                    <a:pt x="68687" y="2942"/>
                  </a:moveTo>
                  <a:cubicBezTo>
                    <a:pt x="71860" y="810"/>
                    <a:pt x="75708" y="-262"/>
                    <a:pt x="79738" y="56"/>
                  </a:cubicBezTo>
                  <a:cubicBezTo>
                    <a:pt x="85881" y="540"/>
                    <a:pt x="91488" y="4191"/>
                    <a:pt x="94673" y="9785"/>
                  </a:cubicBezTo>
                  <a:lnTo>
                    <a:pt x="94752" y="9822"/>
                  </a:lnTo>
                  <a:lnTo>
                    <a:pt x="112315" y="18083"/>
                  </a:lnTo>
                  <a:cubicBezTo>
                    <a:pt x="115429" y="22176"/>
                    <a:pt x="117049" y="27264"/>
                    <a:pt x="116867" y="32386"/>
                  </a:cubicBezTo>
                  <a:cubicBezTo>
                    <a:pt x="123538" y="36892"/>
                    <a:pt x="127981" y="44263"/>
                    <a:pt x="128931" y="52398"/>
                  </a:cubicBezTo>
                  <a:cubicBezTo>
                    <a:pt x="130193" y="63211"/>
                    <a:pt x="125090" y="73511"/>
                    <a:pt x="116020" y="78457"/>
                  </a:cubicBezTo>
                  <a:cubicBezTo>
                    <a:pt x="118235" y="84687"/>
                    <a:pt x="117798" y="91520"/>
                    <a:pt x="114823" y="97197"/>
                  </a:cubicBezTo>
                  <a:cubicBezTo>
                    <a:pt x="110304" y="105822"/>
                    <a:pt x="100824" y="110169"/>
                    <a:pt x="91432" y="107926"/>
                  </a:cubicBezTo>
                  <a:cubicBezTo>
                    <a:pt x="92108" y="117404"/>
                    <a:pt x="87940" y="126356"/>
                    <a:pt x="80483" y="131438"/>
                  </a:cubicBezTo>
                  <a:cubicBezTo>
                    <a:pt x="71696" y="137426"/>
                    <a:pt x="60062" y="136906"/>
                    <a:pt x="51327" y="130131"/>
                  </a:cubicBezTo>
                  <a:lnTo>
                    <a:pt x="35512" y="138795"/>
                  </a:lnTo>
                  <a:lnTo>
                    <a:pt x="0" y="41225"/>
                  </a:lnTo>
                  <a:lnTo>
                    <a:pt x="8625" y="39944"/>
                  </a:lnTo>
                  <a:lnTo>
                    <a:pt x="8631" y="39934"/>
                  </a:lnTo>
                  <a:lnTo>
                    <a:pt x="9350" y="38829"/>
                  </a:lnTo>
                  <a:lnTo>
                    <a:pt x="15474" y="39406"/>
                  </a:lnTo>
                  <a:lnTo>
                    <a:pt x="27105" y="24436"/>
                  </a:lnTo>
                  <a:lnTo>
                    <a:pt x="29807" y="24385"/>
                  </a:lnTo>
                  <a:lnTo>
                    <a:pt x="36459" y="26605"/>
                  </a:lnTo>
                  <a:cubicBezTo>
                    <a:pt x="39463" y="26291"/>
                    <a:pt x="42395" y="24705"/>
                    <a:pt x="44794" y="21894"/>
                  </a:cubicBezTo>
                  <a:lnTo>
                    <a:pt x="48377" y="11376"/>
                  </a:lnTo>
                  <a:lnTo>
                    <a:pt x="61432" y="12170"/>
                  </a:lnTo>
                  <a:lnTo>
                    <a:pt x="61686" y="12185"/>
                  </a:lnTo>
                  <a:cubicBezTo>
                    <a:pt x="63016" y="8265"/>
                    <a:pt x="65514" y="5074"/>
                    <a:pt x="68687" y="2942"/>
                  </a:cubicBezTo>
                  <a:close/>
                </a:path>
              </a:pathLst>
            </a:cu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52" name="任意多边形 551"/>
            <p:cNvSpPr/>
            <p:nvPr/>
          </p:nvSpPr>
          <p:spPr>
            <a:xfrm rot="1200000">
              <a:off x="1614488" y="2738438"/>
              <a:ext cx="90487" cy="134937"/>
            </a:xfrm>
            <a:custGeom>
              <a:avLst/>
              <a:gdLst>
                <a:gd name="connsiteX0" fmla="*/ 17093 w 90929"/>
                <a:gd name="connsiteY0" fmla="*/ 4263 h 134279"/>
                <a:gd name="connsiteX1" fmla="*/ 30368 w 90929"/>
                <a:gd name="connsiteY1" fmla="*/ 10941 h 134279"/>
                <a:gd name="connsiteX2" fmla="*/ 30437 w 90929"/>
                <a:gd name="connsiteY2" fmla="*/ 10864 h 134279"/>
                <a:gd name="connsiteX3" fmla="*/ 39973 w 90929"/>
                <a:gd name="connsiteY3" fmla="*/ 168 h 134279"/>
                <a:gd name="connsiteX4" fmla="*/ 51703 w 90929"/>
                <a:gd name="connsiteY4" fmla="*/ 7656 h 134279"/>
                <a:gd name="connsiteX5" fmla="*/ 51884 w 90929"/>
                <a:gd name="connsiteY5" fmla="*/ 7771 h 134279"/>
                <a:gd name="connsiteX6" fmla="*/ 68305 w 90929"/>
                <a:gd name="connsiteY6" fmla="*/ 1802 h 134279"/>
                <a:gd name="connsiteX7" fmla="*/ 76632 w 90929"/>
                <a:gd name="connsiteY7" fmla="*/ 18088 h 134279"/>
                <a:gd name="connsiteX8" fmla="*/ 76679 w 90929"/>
                <a:gd name="connsiteY8" fmla="*/ 18158 h 134279"/>
                <a:gd name="connsiteX9" fmla="*/ 87319 w 90929"/>
                <a:gd name="connsiteY9" fmla="*/ 33895 h 134279"/>
                <a:gd name="connsiteX10" fmla="*/ 86840 w 90929"/>
                <a:gd name="connsiteY10" fmla="*/ 51034 h 134279"/>
                <a:gd name="connsiteX11" fmla="*/ 90334 w 90929"/>
                <a:gd name="connsiteY11" fmla="*/ 77242 h 134279"/>
                <a:gd name="connsiteX12" fmla="*/ 73966 w 90929"/>
                <a:gd name="connsiteY12" fmla="*/ 100182 h 134279"/>
                <a:gd name="connsiteX13" fmla="*/ 68107 w 90929"/>
                <a:gd name="connsiteY13" fmla="*/ 119838 h 134279"/>
                <a:gd name="connsiteX14" fmla="*/ 48157 w 90929"/>
                <a:gd name="connsiteY14" fmla="*/ 122218 h 134279"/>
                <a:gd name="connsiteX15" fmla="*/ 43369 w 90929"/>
                <a:gd name="connsiteY15" fmla="*/ 134279 h 134279"/>
                <a:gd name="connsiteX16" fmla="*/ 0 w 90929"/>
                <a:gd name="connsiteY16" fmla="*/ 15123 h 134279"/>
                <a:gd name="connsiteX17" fmla="*/ 5719 w 90929"/>
                <a:gd name="connsiteY17" fmla="*/ 16841 h 134279"/>
                <a:gd name="connsiteX18" fmla="*/ 5726 w 90929"/>
                <a:gd name="connsiteY18" fmla="*/ 16833 h 134279"/>
                <a:gd name="connsiteX19" fmla="*/ 17093 w 90929"/>
                <a:gd name="connsiteY19" fmla="*/ 4263 h 13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0929" h="134279">
                  <a:moveTo>
                    <a:pt x="17093" y="4263"/>
                  </a:moveTo>
                  <a:cubicBezTo>
                    <a:pt x="21719" y="3156"/>
                    <a:pt x="26661" y="5258"/>
                    <a:pt x="30368" y="10941"/>
                  </a:cubicBezTo>
                  <a:lnTo>
                    <a:pt x="30437" y="10864"/>
                  </a:lnTo>
                  <a:lnTo>
                    <a:pt x="39973" y="168"/>
                  </a:lnTo>
                  <a:lnTo>
                    <a:pt x="51703" y="7656"/>
                  </a:lnTo>
                  <a:lnTo>
                    <a:pt x="51884" y="7771"/>
                  </a:lnTo>
                  <a:cubicBezTo>
                    <a:pt x="55915" y="391"/>
                    <a:pt x="62582" y="-2032"/>
                    <a:pt x="68305" y="1802"/>
                  </a:cubicBezTo>
                  <a:cubicBezTo>
                    <a:pt x="72665" y="4721"/>
                    <a:pt x="75792" y="10835"/>
                    <a:pt x="76632" y="18088"/>
                  </a:cubicBezTo>
                  <a:lnTo>
                    <a:pt x="76679" y="18158"/>
                  </a:lnTo>
                  <a:lnTo>
                    <a:pt x="87319" y="33895"/>
                  </a:lnTo>
                  <a:cubicBezTo>
                    <a:pt x="88505" y="39508"/>
                    <a:pt x="88337" y="45605"/>
                    <a:pt x="86840" y="51034"/>
                  </a:cubicBezTo>
                  <a:cubicBezTo>
                    <a:pt x="90518" y="58482"/>
                    <a:pt x="91804" y="68135"/>
                    <a:pt x="90334" y="77242"/>
                  </a:cubicBezTo>
                  <a:cubicBezTo>
                    <a:pt x="88380" y="89348"/>
                    <a:pt x="81911" y="98415"/>
                    <a:pt x="73966" y="100182"/>
                  </a:cubicBezTo>
                  <a:cubicBezTo>
                    <a:pt x="73928" y="107738"/>
                    <a:pt x="71791" y="114905"/>
                    <a:pt x="68107" y="119838"/>
                  </a:cubicBezTo>
                  <a:cubicBezTo>
                    <a:pt x="62509" y="127335"/>
                    <a:pt x="54424" y="128298"/>
                    <a:pt x="48157" y="122218"/>
                  </a:cubicBezTo>
                  <a:lnTo>
                    <a:pt x="43369" y="134279"/>
                  </a:lnTo>
                  <a:lnTo>
                    <a:pt x="0" y="15123"/>
                  </a:lnTo>
                  <a:lnTo>
                    <a:pt x="5719" y="16841"/>
                  </a:lnTo>
                  <a:lnTo>
                    <a:pt x="5726" y="16833"/>
                  </a:lnTo>
                  <a:lnTo>
                    <a:pt x="17093" y="4263"/>
                  </a:lnTo>
                  <a:close/>
                </a:path>
              </a:pathLst>
            </a:cu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53" name="任意多边形 552"/>
            <p:cNvSpPr/>
            <p:nvPr/>
          </p:nvSpPr>
          <p:spPr>
            <a:xfrm rot="1200000">
              <a:off x="1614488" y="2882900"/>
              <a:ext cx="96837" cy="123825"/>
            </a:xfrm>
            <a:custGeom>
              <a:avLst/>
              <a:gdLst>
                <a:gd name="connsiteX0" fmla="*/ 0 w 97516"/>
                <a:gd name="connsiteY0" fmla="*/ 11501 h 124475"/>
                <a:gd name="connsiteX1" fmla="*/ 12306 w 97516"/>
                <a:gd name="connsiteY1" fmla="*/ 14736 h 124475"/>
                <a:gd name="connsiteX2" fmla="*/ 12313 w 97516"/>
                <a:gd name="connsiteY2" fmla="*/ 14729 h 124475"/>
                <a:gd name="connsiteX3" fmla="*/ 23680 w 97516"/>
                <a:gd name="connsiteY3" fmla="*/ 3729 h 124475"/>
                <a:gd name="connsiteX4" fmla="*/ 36955 w 97516"/>
                <a:gd name="connsiteY4" fmla="*/ 9573 h 124475"/>
                <a:gd name="connsiteX5" fmla="*/ 37024 w 97516"/>
                <a:gd name="connsiteY5" fmla="*/ 9505 h 124475"/>
                <a:gd name="connsiteX6" fmla="*/ 46559 w 97516"/>
                <a:gd name="connsiteY6" fmla="*/ 147 h 124475"/>
                <a:gd name="connsiteX7" fmla="*/ 58291 w 97516"/>
                <a:gd name="connsiteY7" fmla="*/ 6699 h 124475"/>
                <a:gd name="connsiteX8" fmla="*/ 58471 w 97516"/>
                <a:gd name="connsiteY8" fmla="*/ 6799 h 124475"/>
                <a:gd name="connsiteX9" fmla="*/ 74892 w 97516"/>
                <a:gd name="connsiteY9" fmla="*/ 1576 h 124475"/>
                <a:gd name="connsiteX10" fmla="*/ 83219 w 97516"/>
                <a:gd name="connsiteY10" fmla="*/ 15826 h 124475"/>
                <a:gd name="connsiteX11" fmla="*/ 83267 w 97516"/>
                <a:gd name="connsiteY11" fmla="*/ 15887 h 124475"/>
                <a:gd name="connsiteX12" fmla="*/ 93906 w 97516"/>
                <a:gd name="connsiteY12" fmla="*/ 29657 h 124475"/>
                <a:gd name="connsiteX13" fmla="*/ 93427 w 97516"/>
                <a:gd name="connsiteY13" fmla="*/ 44654 h 124475"/>
                <a:gd name="connsiteX14" fmla="*/ 96922 w 97516"/>
                <a:gd name="connsiteY14" fmla="*/ 67585 h 124475"/>
                <a:gd name="connsiteX15" fmla="*/ 80553 w 97516"/>
                <a:gd name="connsiteY15" fmla="*/ 87658 h 124475"/>
                <a:gd name="connsiteX16" fmla="*/ 74693 w 97516"/>
                <a:gd name="connsiteY16" fmla="*/ 104857 h 124475"/>
                <a:gd name="connsiteX17" fmla="*/ 54743 w 97516"/>
                <a:gd name="connsiteY17" fmla="*/ 106940 h 124475"/>
                <a:gd name="connsiteX18" fmla="*/ 41119 w 97516"/>
                <a:gd name="connsiteY18" fmla="*/ 124475 h 124475"/>
                <a:gd name="connsiteX19" fmla="*/ 0 w 97516"/>
                <a:gd name="connsiteY19" fmla="*/ 11501 h 12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516" h="124475">
                  <a:moveTo>
                    <a:pt x="0" y="11501"/>
                  </a:moveTo>
                  <a:lnTo>
                    <a:pt x="12306" y="14736"/>
                  </a:lnTo>
                  <a:lnTo>
                    <a:pt x="12313" y="14729"/>
                  </a:lnTo>
                  <a:lnTo>
                    <a:pt x="23680" y="3729"/>
                  </a:lnTo>
                  <a:cubicBezTo>
                    <a:pt x="28305" y="2761"/>
                    <a:pt x="33248" y="4600"/>
                    <a:pt x="36955" y="9573"/>
                  </a:cubicBezTo>
                  <a:lnTo>
                    <a:pt x="37024" y="9505"/>
                  </a:lnTo>
                  <a:lnTo>
                    <a:pt x="46559" y="147"/>
                  </a:lnTo>
                  <a:lnTo>
                    <a:pt x="58291" y="6699"/>
                  </a:lnTo>
                  <a:lnTo>
                    <a:pt x="58471" y="6799"/>
                  </a:lnTo>
                  <a:cubicBezTo>
                    <a:pt x="62502" y="342"/>
                    <a:pt x="69169" y="-1778"/>
                    <a:pt x="74892" y="1576"/>
                  </a:cubicBezTo>
                  <a:cubicBezTo>
                    <a:pt x="79252" y="4130"/>
                    <a:pt x="82379" y="9480"/>
                    <a:pt x="83219" y="15826"/>
                  </a:cubicBezTo>
                  <a:lnTo>
                    <a:pt x="83267" y="15887"/>
                  </a:lnTo>
                  <a:lnTo>
                    <a:pt x="93906" y="29657"/>
                  </a:lnTo>
                  <a:cubicBezTo>
                    <a:pt x="95092" y="34569"/>
                    <a:pt x="94923" y="39903"/>
                    <a:pt x="93427" y="44654"/>
                  </a:cubicBezTo>
                  <a:cubicBezTo>
                    <a:pt x="97106" y="51170"/>
                    <a:pt x="98391" y="59617"/>
                    <a:pt x="96922" y="67585"/>
                  </a:cubicBezTo>
                  <a:cubicBezTo>
                    <a:pt x="94967" y="78179"/>
                    <a:pt x="88498" y="86112"/>
                    <a:pt x="80553" y="87658"/>
                  </a:cubicBezTo>
                  <a:cubicBezTo>
                    <a:pt x="80515" y="94270"/>
                    <a:pt x="78377" y="100541"/>
                    <a:pt x="74693" y="104857"/>
                  </a:cubicBezTo>
                  <a:cubicBezTo>
                    <a:pt x="69096" y="111417"/>
                    <a:pt x="61012" y="112260"/>
                    <a:pt x="54743" y="106940"/>
                  </a:cubicBezTo>
                  <a:lnTo>
                    <a:pt x="41119" y="124475"/>
                  </a:lnTo>
                  <a:lnTo>
                    <a:pt x="0" y="11501"/>
                  </a:lnTo>
                  <a:close/>
                </a:path>
              </a:pathLst>
            </a:cu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54" name="任意多边形 553"/>
            <p:cNvSpPr/>
            <p:nvPr/>
          </p:nvSpPr>
          <p:spPr>
            <a:xfrm rot="1200000">
              <a:off x="1624013" y="2997200"/>
              <a:ext cx="120650" cy="125413"/>
            </a:xfrm>
            <a:custGeom>
              <a:avLst/>
              <a:gdLst>
                <a:gd name="connsiteX0" fmla="*/ 21326 w 119404"/>
                <a:gd name="connsiteY0" fmla="*/ 11353 h 125188"/>
                <a:gd name="connsiteX1" fmla="*/ 34194 w 119404"/>
                <a:gd name="connsiteY1" fmla="*/ 14736 h 125188"/>
                <a:gd name="connsiteX2" fmla="*/ 34201 w 119404"/>
                <a:gd name="connsiteY2" fmla="*/ 14729 h 125188"/>
                <a:gd name="connsiteX3" fmla="*/ 45568 w 119404"/>
                <a:gd name="connsiteY3" fmla="*/ 3729 h 125188"/>
                <a:gd name="connsiteX4" fmla="*/ 58843 w 119404"/>
                <a:gd name="connsiteY4" fmla="*/ 9573 h 125188"/>
                <a:gd name="connsiteX5" fmla="*/ 58912 w 119404"/>
                <a:gd name="connsiteY5" fmla="*/ 9506 h 125188"/>
                <a:gd name="connsiteX6" fmla="*/ 68447 w 119404"/>
                <a:gd name="connsiteY6" fmla="*/ 147 h 125188"/>
                <a:gd name="connsiteX7" fmla="*/ 80179 w 119404"/>
                <a:gd name="connsiteY7" fmla="*/ 6699 h 125188"/>
                <a:gd name="connsiteX8" fmla="*/ 80359 w 119404"/>
                <a:gd name="connsiteY8" fmla="*/ 6799 h 125188"/>
                <a:gd name="connsiteX9" fmla="*/ 96780 w 119404"/>
                <a:gd name="connsiteY9" fmla="*/ 1576 h 125188"/>
                <a:gd name="connsiteX10" fmla="*/ 105107 w 119404"/>
                <a:gd name="connsiteY10" fmla="*/ 15826 h 125188"/>
                <a:gd name="connsiteX11" fmla="*/ 105155 w 119404"/>
                <a:gd name="connsiteY11" fmla="*/ 15888 h 125188"/>
                <a:gd name="connsiteX12" fmla="*/ 115794 w 119404"/>
                <a:gd name="connsiteY12" fmla="*/ 29657 h 125188"/>
                <a:gd name="connsiteX13" fmla="*/ 115315 w 119404"/>
                <a:gd name="connsiteY13" fmla="*/ 44654 h 125188"/>
                <a:gd name="connsiteX14" fmla="*/ 118810 w 119404"/>
                <a:gd name="connsiteY14" fmla="*/ 67585 h 125188"/>
                <a:gd name="connsiteX15" fmla="*/ 102441 w 119404"/>
                <a:gd name="connsiteY15" fmla="*/ 87658 h 125188"/>
                <a:gd name="connsiteX16" fmla="*/ 96581 w 119404"/>
                <a:gd name="connsiteY16" fmla="*/ 104858 h 125188"/>
                <a:gd name="connsiteX17" fmla="*/ 76631 w 119404"/>
                <a:gd name="connsiteY17" fmla="*/ 106940 h 125188"/>
                <a:gd name="connsiteX18" fmla="*/ 68661 w 119404"/>
                <a:gd name="connsiteY18" fmla="*/ 117199 h 125188"/>
                <a:gd name="connsiteX19" fmla="*/ 62044 w 119404"/>
                <a:gd name="connsiteY19" fmla="*/ 121973 h 125188"/>
                <a:gd name="connsiteX20" fmla="*/ 61302 w 119404"/>
                <a:gd name="connsiteY20" fmla="*/ 125188 h 125188"/>
                <a:gd name="connsiteX21" fmla="*/ 50606 w 119404"/>
                <a:gd name="connsiteY21" fmla="*/ 124180 h 125188"/>
                <a:gd name="connsiteX22" fmla="*/ 41412 w 119404"/>
                <a:gd name="connsiteY22" fmla="*/ 114089 h 125188"/>
                <a:gd name="connsiteX23" fmla="*/ 26289 w 119404"/>
                <a:gd name="connsiteY23" fmla="*/ 117070 h 125188"/>
                <a:gd name="connsiteX24" fmla="*/ 0 w 119404"/>
                <a:gd name="connsiteY24" fmla="*/ 44842 h 125188"/>
                <a:gd name="connsiteX25" fmla="*/ 4613 w 119404"/>
                <a:gd name="connsiteY25" fmla="*/ 41875 h 125188"/>
                <a:gd name="connsiteX26" fmla="*/ 4721 w 119404"/>
                <a:gd name="connsiteY26" fmla="*/ 41476 h 125188"/>
                <a:gd name="connsiteX27" fmla="*/ 9747 w 119404"/>
                <a:gd name="connsiteY27" fmla="*/ 19709 h 125188"/>
                <a:gd name="connsiteX28" fmla="*/ 21326 w 119404"/>
                <a:gd name="connsiteY28" fmla="*/ 11353 h 125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19404" h="125188">
                  <a:moveTo>
                    <a:pt x="21326" y="11353"/>
                  </a:moveTo>
                  <a:cubicBezTo>
                    <a:pt x="25654" y="10473"/>
                    <a:pt x="30197" y="11550"/>
                    <a:pt x="34194" y="14736"/>
                  </a:cubicBezTo>
                  <a:lnTo>
                    <a:pt x="34201" y="14729"/>
                  </a:lnTo>
                  <a:lnTo>
                    <a:pt x="45568" y="3729"/>
                  </a:lnTo>
                  <a:cubicBezTo>
                    <a:pt x="50193" y="2761"/>
                    <a:pt x="55136" y="4601"/>
                    <a:pt x="58843" y="9573"/>
                  </a:cubicBezTo>
                  <a:lnTo>
                    <a:pt x="58912" y="9506"/>
                  </a:lnTo>
                  <a:lnTo>
                    <a:pt x="68447" y="147"/>
                  </a:lnTo>
                  <a:lnTo>
                    <a:pt x="80179" y="6699"/>
                  </a:lnTo>
                  <a:lnTo>
                    <a:pt x="80359" y="6799"/>
                  </a:lnTo>
                  <a:cubicBezTo>
                    <a:pt x="84389" y="342"/>
                    <a:pt x="91057" y="-1778"/>
                    <a:pt x="96780" y="1576"/>
                  </a:cubicBezTo>
                  <a:cubicBezTo>
                    <a:pt x="101140" y="4131"/>
                    <a:pt x="104266" y="9480"/>
                    <a:pt x="105107" y="15826"/>
                  </a:cubicBezTo>
                  <a:lnTo>
                    <a:pt x="105155" y="15888"/>
                  </a:lnTo>
                  <a:lnTo>
                    <a:pt x="115794" y="29657"/>
                  </a:lnTo>
                  <a:cubicBezTo>
                    <a:pt x="116980" y="34569"/>
                    <a:pt x="116811" y="39903"/>
                    <a:pt x="115315" y="44654"/>
                  </a:cubicBezTo>
                  <a:cubicBezTo>
                    <a:pt x="118994" y="51170"/>
                    <a:pt x="120279" y="59617"/>
                    <a:pt x="118810" y="67585"/>
                  </a:cubicBezTo>
                  <a:cubicBezTo>
                    <a:pt x="116855" y="78180"/>
                    <a:pt x="110386" y="86112"/>
                    <a:pt x="102441" y="87658"/>
                  </a:cubicBezTo>
                  <a:cubicBezTo>
                    <a:pt x="102403" y="94270"/>
                    <a:pt x="100265" y="100541"/>
                    <a:pt x="96581" y="104858"/>
                  </a:cubicBezTo>
                  <a:cubicBezTo>
                    <a:pt x="90984" y="111417"/>
                    <a:pt x="82900" y="112260"/>
                    <a:pt x="76631" y="106940"/>
                  </a:cubicBezTo>
                  <a:lnTo>
                    <a:pt x="68661" y="117199"/>
                  </a:lnTo>
                  <a:lnTo>
                    <a:pt x="62044" y="121973"/>
                  </a:lnTo>
                  <a:lnTo>
                    <a:pt x="61302" y="125188"/>
                  </a:lnTo>
                  <a:lnTo>
                    <a:pt x="50606" y="124180"/>
                  </a:lnTo>
                  <a:cubicBezTo>
                    <a:pt x="46940" y="122222"/>
                    <a:pt x="43704" y="118766"/>
                    <a:pt x="41412" y="114089"/>
                  </a:cubicBezTo>
                  <a:lnTo>
                    <a:pt x="26289" y="117070"/>
                  </a:lnTo>
                  <a:lnTo>
                    <a:pt x="0" y="44842"/>
                  </a:lnTo>
                  <a:lnTo>
                    <a:pt x="4613" y="41875"/>
                  </a:lnTo>
                  <a:cubicBezTo>
                    <a:pt x="4648" y="41741"/>
                    <a:pt x="4686" y="41610"/>
                    <a:pt x="4721" y="41476"/>
                  </a:cubicBezTo>
                  <a:cubicBezTo>
                    <a:pt x="3930" y="33563"/>
                    <a:pt x="5774" y="25583"/>
                    <a:pt x="9747" y="19709"/>
                  </a:cubicBezTo>
                  <a:cubicBezTo>
                    <a:pt x="12885" y="15070"/>
                    <a:pt x="16998" y="12233"/>
                    <a:pt x="21326" y="11353"/>
                  </a:cubicBezTo>
                  <a:close/>
                </a:path>
              </a:pathLst>
            </a:cu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55" name="任意多边形 554"/>
            <p:cNvSpPr/>
            <p:nvPr/>
          </p:nvSpPr>
          <p:spPr>
            <a:xfrm rot="1200000">
              <a:off x="1631950" y="3109913"/>
              <a:ext cx="127000" cy="125412"/>
            </a:xfrm>
            <a:custGeom>
              <a:avLst/>
              <a:gdLst>
                <a:gd name="connsiteX0" fmla="*/ 28087 w 126164"/>
                <a:gd name="connsiteY0" fmla="*/ 11354 h 126031"/>
                <a:gd name="connsiteX1" fmla="*/ 40955 w 126164"/>
                <a:gd name="connsiteY1" fmla="*/ 14737 h 126031"/>
                <a:gd name="connsiteX2" fmla="*/ 40962 w 126164"/>
                <a:gd name="connsiteY2" fmla="*/ 14730 h 126031"/>
                <a:gd name="connsiteX3" fmla="*/ 52328 w 126164"/>
                <a:gd name="connsiteY3" fmla="*/ 3730 h 126031"/>
                <a:gd name="connsiteX4" fmla="*/ 65604 w 126164"/>
                <a:gd name="connsiteY4" fmla="*/ 9574 h 126031"/>
                <a:gd name="connsiteX5" fmla="*/ 65673 w 126164"/>
                <a:gd name="connsiteY5" fmla="*/ 9506 h 126031"/>
                <a:gd name="connsiteX6" fmla="*/ 75208 w 126164"/>
                <a:gd name="connsiteY6" fmla="*/ 148 h 126031"/>
                <a:gd name="connsiteX7" fmla="*/ 86939 w 126164"/>
                <a:gd name="connsiteY7" fmla="*/ 6699 h 126031"/>
                <a:gd name="connsiteX8" fmla="*/ 87119 w 126164"/>
                <a:gd name="connsiteY8" fmla="*/ 6800 h 126031"/>
                <a:gd name="connsiteX9" fmla="*/ 103540 w 126164"/>
                <a:gd name="connsiteY9" fmla="*/ 1577 h 126031"/>
                <a:gd name="connsiteX10" fmla="*/ 111867 w 126164"/>
                <a:gd name="connsiteY10" fmla="*/ 15827 h 126031"/>
                <a:gd name="connsiteX11" fmla="*/ 111915 w 126164"/>
                <a:gd name="connsiteY11" fmla="*/ 15888 h 126031"/>
                <a:gd name="connsiteX12" fmla="*/ 122554 w 126164"/>
                <a:gd name="connsiteY12" fmla="*/ 29658 h 126031"/>
                <a:gd name="connsiteX13" fmla="*/ 122076 w 126164"/>
                <a:gd name="connsiteY13" fmla="*/ 44655 h 126031"/>
                <a:gd name="connsiteX14" fmla="*/ 125570 w 126164"/>
                <a:gd name="connsiteY14" fmla="*/ 67586 h 126031"/>
                <a:gd name="connsiteX15" fmla="*/ 109201 w 126164"/>
                <a:gd name="connsiteY15" fmla="*/ 87659 h 126031"/>
                <a:gd name="connsiteX16" fmla="*/ 103341 w 126164"/>
                <a:gd name="connsiteY16" fmla="*/ 104858 h 126031"/>
                <a:gd name="connsiteX17" fmla="*/ 83392 w 126164"/>
                <a:gd name="connsiteY17" fmla="*/ 106941 h 126031"/>
                <a:gd name="connsiteX18" fmla="*/ 69136 w 126164"/>
                <a:gd name="connsiteY18" fmla="*/ 125289 h 126031"/>
                <a:gd name="connsiteX19" fmla="*/ 48173 w 126164"/>
                <a:gd name="connsiteY19" fmla="*/ 114090 h 126031"/>
                <a:gd name="connsiteX20" fmla="*/ 17035 w 126164"/>
                <a:gd name="connsiteY20" fmla="*/ 103024 h 126031"/>
                <a:gd name="connsiteX21" fmla="*/ 12303 w 126164"/>
                <a:gd name="connsiteY21" fmla="*/ 101492 h 126031"/>
                <a:gd name="connsiteX22" fmla="*/ 4985 w 126164"/>
                <a:gd name="connsiteY22" fmla="*/ 81386 h 126031"/>
                <a:gd name="connsiteX23" fmla="*/ 6269 w 126164"/>
                <a:gd name="connsiteY23" fmla="*/ 74087 h 126031"/>
                <a:gd name="connsiteX24" fmla="*/ 92 w 126164"/>
                <a:gd name="connsiteY24" fmla="*/ 57034 h 126031"/>
                <a:gd name="connsiteX25" fmla="*/ 11374 w 126164"/>
                <a:gd name="connsiteY25" fmla="*/ 41876 h 126031"/>
                <a:gd name="connsiteX26" fmla="*/ 11482 w 126164"/>
                <a:gd name="connsiteY26" fmla="*/ 41477 h 126031"/>
                <a:gd name="connsiteX27" fmla="*/ 15765 w 126164"/>
                <a:gd name="connsiteY27" fmla="*/ 22924 h 126031"/>
                <a:gd name="connsiteX28" fmla="*/ 16838 w 126164"/>
                <a:gd name="connsiteY28" fmla="*/ 23025 h 126031"/>
                <a:gd name="connsiteX29" fmla="*/ 23124 w 126164"/>
                <a:gd name="connsiteY29" fmla="*/ 14935 h 126031"/>
                <a:gd name="connsiteX30" fmla="*/ 28087 w 126164"/>
                <a:gd name="connsiteY30" fmla="*/ 11354 h 126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6164" h="126031">
                  <a:moveTo>
                    <a:pt x="28087" y="11354"/>
                  </a:moveTo>
                  <a:cubicBezTo>
                    <a:pt x="32414" y="10474"/>
                    <a:pt x="36957" y="11550"/>
                    <a:pt x="40955" y="14737"/>
                  </a:cubicBezTo>
                  <a:lnTo>
                    <a:pt x="40962" y="14730"/>
                  </a:lnTo>
                  <a:lnTo>
                    <a:pt x="52328" y="3730"/>
                  </a:lnTo>
                  <a:cubicBezTo>
                    <a:pt x="56954" y="2761"/>
                    <a:pt x="61896" y="4601"/>
                    <a:pt x="65604" y="9574"/>
                  </a:cubicBezTo>
                  <a:lnTo>
                    <a:pt x="65673" y="9506"/>
                  </a:lnTo>
                  <a:lnTo>
                    <a:pt x="75208" y="148"/>
                  </a:lnTo>
                  <a:lnTo>
                    <a:pt x="86939" y="6699"/>
                  </a:lnTo>
                  <a:lnTo>
                    <a:pt x="87119" y="6800"/>
                  </a:lnTo>
                  <a:cubicBezTo>
                    <a:pt x="91150" y="343"/>
                    <a:pt x="97818" y="-1778"/>
                    <a:pt x="103540" y="1577"/>
                  </a:cubicBezTo>
                  <a:cubicBezTo>
                    <a:pt x="107901" y="4131"/>
                    <a:pt x="111027" y="9481"/>
                    <a:pt x="111867" y="15827"/>
                  </a:cubicBezTo>
                  <a:lnTo>
                    <a:pt x="111915" y="15888"/>
                  </a:lnTo>
                  <a:lnTo>
                    <a:pt x="122554" y="29658"/>
                  </a:lnTo>
                  <a:cubicBezTo>
                    <a:pt x="123741" y="34569"/>
                    <a:pt x="123572" y="39904"/>
                    <a:pt x="122076" y="44655"/>
                  </a:cubicBezTo>
                  <a:cubicBezTo>
                    <a:pt x="125754" y="51171"/>
                    <a:pt x="127039" y="59618"/>
                    <a:pt x="125570" y="67586"/>
                  </a:cubicBezTo>
                  <a:cubicBezTo>
                    <a:pt x="123616" y="78180"/>
                    <a:pt x="117147" y="86113"/>
                    <a:pt x="109201" y="87659"/>
                  </a:cubicBezTo>
                  <a:cubicBezTo>
                    <a:pt x="109163" y="94270"/>
                    <a:pt x="107025" y="100542"/>
                    <a:pt x="103341" y="104858"/>
                  </a:cubicBezTo>
                  <a:cubicBezTo>
                    <a:pt x="97745" y="111418"/>
                    <a:pt x="89660" y="112261"/>
                    <a:pt x="83392" y="106941"/>
                  </a:cubicBezTo>
                  <a:cubicBezTo>
                    <a:pt x="81365" y="116078"/>
                    <a:pt x="75937" y="123064"/>
                    <a:pt x="69136" y="125289"/>
                  </a:cubicBezTo>
                  <a:cubicBezTo>
                    <a:pt x="61120" y="127912"/>
                    <a:pt x="52755" y="123444"/>
                    <a:pt x="48173" y="114090"/>
                  </a:cubicBezTo>
                  <a:cubicBezTo>
                    <a:pt x="37358" y="122968"/>
                    <a:pt x="23311" y="117977"/>
                    <a:pt x="17035" y="103024"/>
                  </a:cubicBezTo>
                  <a:lnTo>
                    <a:pt x="12303" y="101492"/>
                  </a:lnTo>
                  <a:lnTo>
                    <a:pt x="4985" y="81386"/>
                  </a:lnTo>
                  <a:lnTo>
                    <a:pt x="6269" y="74087"/>
                  </a:lnTo>
                  <a:cubicBezTo>
                    <a:pt x="1912" y="70596"/>
                    <a:pt x="-514" y="63897"/>
                    <a:pt x="92" y="57034"/>
                  </a:cubicBezTo>
                  <a:cubicBezTo>
                    <a:pt x="804" y="48998"/>
                    <a:pt x="5487" y="42704"/>
                    <a:pt x="11374" y="41876"/>
                  </a:cubicBezTo>
                  <a:cubicBezTo>
                    <a:pt x="11408" y="41742"/>
                    <a:pt x="11447" y="41611"/>
                    <a:pt x="11482" y="41477"/>
                  </a:cubicBezTo>
                  <a:lnTo>
                    <a:pt x="15765" y="22924"/>
                  </a:lnTo>
                  <a:lnTo>
                    <a:pt x="16838" y="23025"/>
                  </a:lnTo>
                  <a:lnTo>
                    <a:pt x="23124" y="14935"/>
                  </a:lnTo>
                  <a:lnTo>
                    <a:pt x="28087" y="11354"/>
                  </a:lnTo>
                  <a:close/>
                </a:path>
              </a:pathLst>
            </a:cu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56" name="云形 555"/>
            <p:cNvSpPr/>
            <p:nvPr/>
          </p:nvSpPr>
          <p:spPr>
            <a:xfrm rot="1200000">
              <a:off x="1885950" y="1308100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57" name="云形 556"/>
            <p:cNvSpPr/>
            <p:nvPr/>
          </p:nvSpPr>
          <p:spPr>
            <a:xfrm rot="1200000">
              <a:off x="2462213" y="982663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58" name="云形 557"/>
            <p:cNvSpPr/>
            <p:nvPr/>
          </p:nvSpPr>
          <p:spPr>
            <a:xfrm rot="1200000">
              <a:off x="1636713" y="229552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59" name="云形 558"/>
            <p:cNvSpPr/>
            <p:nvPr/>
          </p:nvSpPr>
          <p:spPr>
            <a:xfrm rot="1200000">
              <a:off x="1847850" y="2289175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60" name="云形 559"/>
            <p:cNvSpPr/>
            <p:nvPr/>
          </p:nvSpPr>
          <p:spPr>
            <a:xfrm rot="1200000">
              <a:off x="2363788" y="2178050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61" name="云形 560"/>
            <p:cNvSpPr/>
            <p:nvPr/>
          </p:nvSpPr>
          <p:spPr>
            <a:xfrm rot="1200000">
              <a:off x="2097088" y="2179638"/>
              <a:ext cx="142875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62" name="云形 561"/>
            <p:cNvSpPr/>
            <p:nvPr/>
          </p:nvSpPr>
          <p:spPr>
            <a:xfrm rot="1200000">
              <a:off x="2074863" y="2293938"/>
              <a:ext cx="125412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63" name="云形 562"/>
            <p:cNvSpPr/>
            <p:nvPr/>
          </p:nvSpPr>
          <p:spPr>
            <a:xfrm rot="1200000">
              <a:off x="1947863" y="2336800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64" name="云形 563"/>
            <p:cNvSpPr/>
            <p:nvPr/>
          </p:nvSpPr>
          <p:spPr>
            <a:xfrm rot="1200000">
              <a:off x="2230438" y="2125663"/>
              <a:ext cx="14446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65" name="云形 564"/>
            <p:cNvSpPr/>
            <p:nvPr/>
          </p:nvSpPr>
          <p:spPr>
            <a:xfrm rot="1200000">
              <a:off x="2339975" y="2070100"/>
              <a:ext cx="14446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66" name="云形 565"/>
            <p:cNvSpPr/>
            <p:nvPr/>
          </p:nvSpPr>
          <p:spPr>
            <a:xfrm rot="1200000">
              <a:off x="2474913" y="200342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67" name="云形 566"/>
            <p:cNvSpPr/>
            <p:nvPr/>
          </p:nvSpPr>
          <p:spPr>
            <a:xfrm rot="1200000">
              <a:off x="2600325" y="1917700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68" name="云形 567"/>
            <p:cNvSpPr/>
            <p:nvPr/>
          </p:nvSpPr>
          <p:spPr>
            <a:xfrm rot="1200000">
              <a:off x="2495550" y="806450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69" name="云形 568"/>
            <p:cNvSpPr/>
            <p:nvPr/>
          </p:nvSpPr>
          <p:spPr>
            <a:xfrm rot="1200000">
              <a:off x="2500313" y="912813"/>
              <a:ext cx="14446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70" name="云形 569"/>
            <p:cNvSpPr/>
            <p:nvPr/>
          </p:nvSpPr>
          <p:spPr>
            <a:xfrm rot="1200000">
              <a:off x="2574925" y="1027113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71" name="云形 570"/>
            <p:cNvSpPr/>
            <p:nvPr/>
          </p:nvSpPr>
          <p:spPr>
            <a:xfrm rot="1200000">
              <a:off x="2609850" y="1135063"/>
              <a:ext cx="14446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72" name="云形 571"/>
            <p:cNvSpPr/>
            <p:nvPr/>
          </p:nvSpPr>
          <p:spPr>
            <a:xfrm rot="1200000">
              <a:off x="1908175" y="1189038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73" name="云形 572"/>
            <p:cNvSpPr/>
            <p:nvPr/>
          </p:nvSpPr>
          <p:spPr>
            <a:xfrm rot="1200000">
              <a:off x="2230438" y="1117600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74" name="云形 573"/>
            <p:cNvSpPr/>
            <p:nvPr/>
          </p:nvSpPr>
          <p:spPr>
            <a:xfrm rot="18843518">
              <a:off x="2709863" y="1239838"/>
              <a:ext cx="125412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75" name="云形 574"/>
            <p:cNvSpPr/>
            <p:nvPr/>
          </p:nvSpPr>
          <p:spPr>
            <a:xfrm rot="1200000">
              <a:off x="2698750" y="1809750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76" name="云形 575"/>
            <p:cNvSpPr/>
            <p:nvPr/>
          </p:nvSpPr>
          <p:spPr>
            <a:xfrm rot="1200000">
              <a:off x="2768600" y="1711325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77" name="云形 576"/>
            <p:cNvSpPr/>
            <p:nvPr/>
          </p:nvSpPr>
          <p:spPr>
            <a:xfrm rot="1200000">
              <a:off x="2752725" y="1365250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78" name="云形 577"/>
            <p:cNvSpPr/>
            <p:nvPr/>
          </p:nvSpPr>
          <p:spPr>
            <a:xfrm rot="1200000">
              <a:off x="2794000" y="1474788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79" name="云形 578"/>
            <p:cNvSpPr/>
            <p:nvPr/>
          </p:nvSpPr>
          <p:spPr>
            <a:xfrm rot="1200000">
              <a:off x="2811463" y="1582738"/>
              <a:ext cx="127000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80" name="云形 579"/>
            <p:cNvSpPr/>
            <p:nvPr/>
          </p:nvSpPr>
          <p:spPr>
            <a:xfrm rot="1200000">
              <a:off x="1633538" y="204787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81" name="云形 580"/>
            <p:cNvSpPr/>
            <p:nvPr/>
          </p:nvSpPr>
          <p:spPr>
            <a:xfrm rot="1200000">
              <a:off x="1746250" y="2081213"/>
              <a:ext cx="142875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82" name="云形 581"/>
            <p:cNvSpPr/>
            <p:nvPr/>
          </p:nvSpPr>
          <p:spPr>
            <a:xfrm rot="1200000">
              <a:off x="1874838" y="1987550"/>
              <a:ext cx="14446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83" name="云形 582"/>
            <p:cNvSpPr/>
            <p:nvPr/>
          </p:nvSpPr>
          <p:spPr>
            <a:xfrm rot="1200000">
              <a:off x="2116138" y="1946275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84" name="云形 583"/>
            <p:cNvSpPr/>
            <p:nvPr/>
          </p:nvSpPr>
          <p:spPr>
            <a:xfrm rot="1200000">
              <a:off x="2241550" y="1884363"/>
              <a:ext cx="12541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85" name="云形 584"/>
            <p:cNvSpPr/>
            <p:nvPr/>
          </p:nvSpPr>
          <p:spPr>
            <a:xfrm rot="1200000">
              <a:off x="2355850" y="1827213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86" name="云形 585"/>
            <p:cNvSpPr/>
            <p:nvPr/>
          </p:nvSpPr>
          <p:spPr>
            <a:xfrm rot="1200000">
              <a:off x="2476500" y="1770063"/>
              <a:ext cx="14446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87" name="云形 586"/>
            <p:cNvSpPr/>
            <p:nvPr/>
          </p:nvSpPr>
          <p:spPr>
            <a:xfrm rot="1200000">
              <a:off x="2576513" y="1579563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88" name="云形 587"/>
            <p:cNvSpPr/>
            <p:nvPr/>
          </p:nvSpPr>
          <p:spPr>
            <a:xfrm rot="1200000">
              <a:off x="2525713" y="1458913"/>
              <a:ext cx="127000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89" name="云形 588"/>
            <p:cNvSpPr/>
            <p:nvPr/>
          </p:nvSpPr>
          <p:spPr>
            <a:xfrm rot="1200000">
              <a:off x="2538413" y="1350963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90" name="云形 589"/>
            <p:cNvSpPr/>
            <p:nvPr/>
          </p:nvSpPr>
          <p:spPr>
            <a:xfrm rot="1200000">
              <a:off x="2438400" y="129857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91" name="云形 590"/>
            <p:cNvSpPr/>
            <p:nvPr/>
          </p:nvSpPr>
          <p:spPr>
            <a:xfrm rot="1200000">
              <a:off x="2347913" y="1152525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92" name="云形 591"/>
            <p:cNvSpPr/>
            <p:nvPr/>
          </p:nvSpPr>
          <p:spPr>
            <a:xfrm rot="1200000">
              <a:off x="2347913" y="1038225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93" name="云形 592"/>
            <p:cNvSpPr/>
            <p:nvPr/>
          </p:nvSpPr>
          <p:spPr>
            <a:xfrm rot="1200000">
              <a:off x="1638300" y="1920875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94" name="云形 593"/>
            <p:cNvSpPr/>
            <p:nvPr/>
          </p:nvSpPr>
          <p:spPr>
            <a:xfrm rot="1200000">
              <a:off x="1746250" y="1971675"/>
              <a:ext cx="14446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95" name="云形 594"/>
            <p:cNvSpPr/>
            <p:nvPr/>
          </p:nvSpPr>
          <p:spPr>
            <a:xfrm rot="1200000">
              <a:off x="1966913" y="1911350"/>
              <a:ext cx="14446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96" name="云形 595"/>
            <p:cNvSpPr/>
            <p:nvPr/>
          </p:nvSpPr>
          <p:spPr>
            <a:xfrm rot="1200000">
              <a:off x="2105025" y="1843088"/>
              <a:ext cx="14446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97" name="云形 596"/>
            <p:cNvSpPr/>
            <p:nvPr/>
          </p:nvSpPr>
          <p:spPr>
            <a:xfrm rot="592045">
              <a:off x="2233613" y="1771650"/>
              <a:ext cx="14446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98" name="云形 597"/>
            <p:cNvSpPr/>
            <p:nvPr/>
          </p:nvSpPr>
          <p:spPr>
            <a:xfrm rot="1200000">
              <a:off x="2576513" y="1660525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99" name="云形 598"/>
            <p:cNvSpPr/>
            <p:nvPr/>
          </p:nvSpPr>
          <p:spPr>
            <a:xfrm rot="1200000">
              <a:off x="2452688" y="1562100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00" name="云形 599"/>
            <p:cNvSpPr/>
            <p:nvPr/>
          </p:nvSpPr>
          <p:spPr>
            <a:xfrm rot="1200000">
              <a:off x="2328863" y="1360488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01" name="云形 600"/>
            <p:cNvSpPr/>
            <p:nvPr/>
          </p:nvSpPr>
          <p:spPr>
            <a:xfrm rot="1200000">
              <a:off x="2419350" y="1417638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02" name="云形 601"/>
            <p:cNvSpPr/>
            <p:nvPr/>
          </p:nvSpPr>
          <p:spPr>
            <a:xfrm rot="1200000">
              <a:off x="2338388" y="1247775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03" name="云形 602"/>
            <p:cNvSpPr/>
            <p:nvPr/>
          </p:nvSpPr>
          <p:spPr>
            <a:xfrm rot="1200000">
              <a:off x="2211388" y="1223963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04" name="云形 603"/>
            <p:cNvSpPr/>
            <p:nvPr/>
          </p:nvSpPr>
          <p:spPr>
            <a:xfrm rot="1200000">
              <a:off x="2214563" y="1331913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05" name="云形 604"/>
            <p:cNvSpPr/>
            <p:nvPr/>
          </p:nvSpPr>
          <p:spPr>
            <a:xfrm rot="1200000">
              <a:off x="1985963" y="1355725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06" name="云形 605"/>
            <p:cNvSpPr/>
            <p:nvPr/>
          </p:nvSpPr>
          <p:spPr>
            <a:xfrm rot="1200000">
              <a:off x="2105025" y="1298575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07" name="云形 606"/>
            <p:cNvSpPr/>
            <p:nvPr/>
          </p:nvSpPr>
          <p:spPr>
            <a:xfrm rot="1200000">
              <a:off x="1704975" y="1817688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08" name="云形 607"/>
            <p:cNvSpPr/>
            <p:nvPr/>
          </p:nvSpPr>
          <p:spPr>
            <a:xfrm rot="1200000">
              <a:off x="1770063" y="1884363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09" name="云形 608"/>
            <p:cNvSpPr/>
            <p:nvPr/>
          </p:nvSpPr>
          <p:spPr>
            <a:xfrm rot="1200000">
              <a:off x="1876425" y="1871663"/>
              <a:ext cx="10795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10" name="云形 609"/>
            <p:cNvSpPr/>
            <p:nvPr/>
          </p:nvSpPr>
          <p:spPr>
            <a:xfrm rot="1200000">
              <a:off x="1971675" y="1797050"/>
              <a:ext cx="14446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11" name="云形 610"/>
            <p:cNvSpPr/>
            <p:nvPr/>
          </p:nvSpPr>
          <p:spPr>
            <a:xfrm rot="1200000">
              <a:off x="2352675" y="1612900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12" name="云形 611"/>
            <p:cNvSpPr/>
            <p:nvPr/>
          </p:nvSpPr>
          <p:spPr>
            <a:xfrm rot="1200000">
              <a:off x="2360613" y="150177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13" name="云形 612"/>
            <p:cNvSpPr/>
            <p:nvPr/>
          </p:nvSpPr>
          <p:spPr>
            <a:xfrm rot="1200000">
              <a:off x="2081213" y="141287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14" name="云形 613"/>
            <p:cNvSpPr/>
            <p:nvPr/>
          </p:nvSpPr>
          <p:spPr>
            <a:xfrm rot="1200000">
              <a:off x="2266950" y="1455738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15" name="云形 614"/>
            <p:cNvSpPr/>
            <p:nvPr/>
          </p:nvSpPr>
          <p:spPr>
            <a:xfrm rot="1200000">
              <a:off x="2239963" y="1660525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16" name="云形 615"/>
            <p:cNvSpPr/>
            <p:nvPr/>
          </p:nvSpPr>
          <p:spPr>
            <a:xfrm rot="1200000">
              <a:off x="1970088" y="1706563"/>
              <a:ext cx="14446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17" name="云形 616"/>
            <p:cNvSpPr/>
            <p:nvPr/>
          </p:nvSpPr>
          <p:spPr>
            <a:xfrm rot="1200000">
              <a:off x="1878013" y="1547813"/>
              <a:ext cx="125412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18" name="云形 617"/>
            <p:cNvSpPr/>
            <p:nvPr/>
          </p:nvSpPr>
          <p:spPr>
            <a:xfrm rot="1200000">
              <a:off x="1990725" y="1484313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19" name="云形 618"/>
            <p:cNvSpPr/>
            <p:nvPr/>
          </p:nvSpPr>
          <p:spPr>
            <a:xfrm rot="1200000">
              <a:off x="1979613" y="1604963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20" name="云形 619"/>
            <p:cNvSpPr/>
            <p:nvPr/>
          </p:nvSpPr>
          <p:spPr>
            <a:xfrm rot="1200000">
              <a:off x="1847850" y="1677988"/>
              <a:ext cx="14446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21" name="云形 620"/>
            <p:cNvSpPr/>
            <p:nvPr/>
          </p:nvSpPr>
          <p:spPr>
            <a:xfrm rot="1200000">
              <a:off x="1824038" y="1768475"/>
              <a:ext cx="14446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22" name="云形 621"/>
            <p:cNvSpPr/>
            <p:nvPr/>
          </p:nvSpPr>
          <p:spPr>
            <a:xfrm rot="1200000">
              <a:off x="1743075" y="1620838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23" name="云形 622"/>
            <p:cNvSpPr/>
            <p:nvPr/>
          </p:nvSpPr>
          <p:spPr>
            <a:xfrm rot="1200000">
              <a:off x="1704975" y="1717675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24" name="云形 623"/>
            <p:cNvSpPr/>
            <p:nvPr/>
          </p:nvSpPr>
          <p:spPr>
            <a:xfrm>
              <a:off x="1779588" y="2393950"/>
              <a:ext cx="10795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25" name="云形 624"/>
            <p:cNvSpPr/>
            <p:nvPr/>
          </p:nvSpPr>
          <p:spPr>
            <a:xfrm>
              <a:off x="2206625" y="2241550"/>
              <a:ext cx="161925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26" name="云形 625"/>
            <p:cNvSpPr/>
            <p:nvPr/>
          </p:nvSpPr>
          <p:spPr>
            <a:xfrm>
              <a:off x="1949450" y="2227263"/>
              <a:ext cx="14446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27" name="云形 626"/>
            <p:cNvSpPr/>
            <p:nvPr/>
          </p:nvSpPr>
          <p:spPr>
            <a:xfrm rot="4964784">
              <a:off x="2563019" y="696119"/>
              <a:ext cx="161925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28" name="云形 627"/>
            <p:cNvSpPr/>
            <p:nvPr/>
          </p:nvSpPr>
          <p:spPr>
            <a:xfrm rot="1200000">
              <a:off x="2628900" y="836613"/>
              <a:ext cx="12541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29" name="云形 628"/>
            <p:cNvSpPr/>
            <p:nvPr/>
          </p:nvSpPr>
          <p:spPr>
            <a:xfrm rot="1200000">
              <a:off x="2644775" y="944563"/>
              <a:ext cx="142875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30" name="云形 629"/>
            <p:cNvSpPr/>
            <p:nvPr/>
          </p:nvSpPr>
          <p:spPr>
            <a:xfrm rot="1200000">
              <a:off x="2709863" y="1033463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31" name="云形 630"/>
            <p:cNvSpPr/>
            <p:nvPr/>
          </p:nvSpPr>
          <p:spPr>
            <a:xfrm rot="1200000">
              <a:off x="2767013" y="1144588"/>
              <a:ext cx="14446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32" name="云形 631"/>
            <p:cNvSpPr/>
            <p:nvPr/>
          </p:nvSpPr>
          <p:spPr>
            <a:xfrm rot="1200000">
              <a:off x="3038475" y="1476375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33" name="云形 632"/>
            <p:cNvSpPr/>
            <p:nvPr/>
          </p:nvSpPr>
          <p:spPr>
            <a:xfrm rot="1200000">
              <a:off x="2914650" y="1465263"/>
              <a:ext cx="127000" cy="142875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34" name="云形 633"/>
            <p:cNvSpPr/>
            <p:nvPr/>
          </p:nvSpPr>
          <p:spPr>
            <a:xfrm rot="1200000">
              <a:off x="2882900" y="1349375"/>
              <a:ext cx="125413" cy="14446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35" name="云形 634"/>
            <p:cNvSpPr/>
            <p:nvPr/>
          </p:nvSpPr>
          <p:spPr>
            <a:xfrm rot="1200000">
              <a:off x="2835275" y="1244600"/>
              <a:ext cx="144463" cy="14446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36" name="云形 635"/>
            <p:cNvSpPr/>
            <p:nvPr/>
          </p:nvSpPr>
          <p:spPr>
            <a:xfrm rot="1200000">
              <a:off x="1716088" y="2508250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37" name="云形 636"/>
            <p:cNvSpPr/>
            <p:nvPr/>
          </p:nvSpPr>
          <p:spPr>
            <a:xfrm>
              <a:off x="1838325" y="2500313"/>
              <a:ext cx="161925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38" name="云形 637"/>
            <p:cNvSpPr/>
            <p:nvPr/>
          </p:nvSpPr>
          <p:spPr>
            <a:xfrm>
              <a:off x="1985963" y="2432050"/>
              <a:ext cx="161925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39" name="云形 638"/>
            <p:cNvSpPr/>
            <p:nvPr/>
          </p:nvSpPr>
          <p:spPr>
            <a:xfrm>
              <a:off x="1754188" y="2608263"/>
              <a:ext cx="161925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40" name="云形 639"/>
            <p:cNvSpPr/>
            <p:nvPr/>
          </p:nvSpPr>
          <p:spPr>
            <a:xfrm rot="1200000">
              <a:off x="2909888" y="1589088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41" name="云形 640"/>
            <p:cNvSpPr/>
            <p:nvPr/>
          </p:nvSpPr>
          <p:spPr>
            <a:xfrm rot="1200000">
              <a:off x="2884488" y="1700213"/>
              <a:ext cx="14446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42" name="云形 641"/>
            <p:cNvSpPr/>
            <p:nvPr/>
          </p:nvSpPr>
          <p:spPr>
            <a:xfrm rot="1200000">
              <a:off x="2830513" y="1816100"/>
              <a:ext cx="127000" cy="14446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43" name="云形 642"/>
            <p:cNvSpPr/>
            <p:nvPr/>
          </p:nvSpPr>
          <p:spPr>
            <a:xfrm rot="1200000">
              <a:off x="2727325" y="1922463"/>
              <a:ext cx="107950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44" name="云形 643"/>
            <p:cNvSpPr/>
            <p:nvPr/>
          </p:nvSpPr>
          <p:spPr>
            <a:xfrm rot="1200000">
              <a:off x="2605088" y="2032000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45" name="云形 644"/>
            <p:cNvSpPr/>
            <p:nvPr/>
          </p:nvSpPr>
          <p:spPr>
            <a:xfrm rot="1200000">
              <a:off x="2486025" y="2114550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46" name="云形 645"/>
            <p:cNvSpPr/>
            <p:nvPr/>
          </p:nvSpPr>
          <p:spPr>
            <a:xfrm rot="1200000">
              <a:off x="2149475" y="2359025"/>
              <a:ext cx="127000" cy="14446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47" name="云形 646"/>
            <p:cNvSpPr/>
            <p:nvPr/>
          </p:nvSpPr>
          <p:spPr>
            <a:xfrm rot="1200000">
              <a:off x="2286000" y="2346325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48" name="云形 647"/>
            <p:cNvSpPr/>
            <p:nvPr/>
          </p:nvSpPr>
          <p:spPr>
            <a:xfrm rot="1200000">
              <a:off x="3875088" y="2552700"/>
              <a:ext cx="10795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49" name="云形 648"/>
            <p:cNvSpPr/>
            <p:nvPr/>
          </p:nvSpPr>
          <p:spPr>
            <a:xfrm rot="1200000">
              <a:off x="3535363" y="520700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50" name="云形 649"/>
            <p:cNvSpPr/>
            <p:nvPr/>
          </p:nvSpPr>
          <p:spPr>
            <a:xfrm rot="1200000">
              <a:off x="3390900" y="503238"/>
              <a:ext cx="14446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51" name="云形 650"/>
            <p:cNvSpPr/>
            <p:nvPr/>
          </p:nvSpPr>
          <p:spPr>
            <a:xfrm rot="1200000">
              <a:off x="3244850" y="504825"/>
              <a:ext cx="125413" cy="14446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52" name="云形 651"/>
            <p:cNvSpPr/>
            <p:nvPr/>
          </p:nvSpPr>
          <p:spPr>
            <a:xfrm rot="1200000">
              <a:off x="3100388" y="519113"/>
              <a:ext cx="125412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53" name="云形 652"/>
            <p:cNvSpPr/>
            <p:nvPr/>
          </p:nvSpPr>
          <p:spPr>
            <a:xfrm rot="1200000">
              <a:off x="2952750" y="514350"/>
              <a:ext cx="144463" cy="14446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54" name="云形 653"/>
            <p:cNvSpPr/>
            <p:nvPr/>
          </p:nvSpPr>
          <p:spPr>
            <a:xfrm rot="1200000">
              <a:off x="2824163" y="528638"/>
              <a:ext cx="14446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55" name="云形 654"/>
            <p:cNvSpPr/>
            <p:nvPr/>
          </p:nvSpPr>
          <p:spPr>
            <a:xfrm rot="1200000">
              <a:off x="2627313" y="582613"/>
              <a:ext cx="125412" cy="10795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56" name="云形 655"/>
            <p:cNvSpPr/>
            <p:nvPr/>
          </p:nvSpPr>
          <p:spPr>
            <a:xfrm rot="1200000">
              <a:off x="2676525" y="498475"/>
              <a:ext cx="14446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57" name="云形 656"/>
            <p:cNvSpPr/>
            <p:nvPr/>
          </p:nvSpPr>
          <p:spPr>
            <a:xfrm rot="1200000">
              <a:off x="2365375" y="3327400"/>
              <a:ext cx="14446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58" name="云形 657"/>
            <p:cNvSpPr/>
            <p:nvPr/>
          </p:nvSpPr>
          <p:spPr>
            <a:xfrm rot="1200000">
              <a:off x="2519363" y="3276600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59" name="云形 658"/>
            <p:cNvSpPr/>
            <p:nvPr/>
          </p:nvSpPr>
          <p:spPr>
            <a:xfrm rot="1200000">
              <a:off x="2662238" y="3259138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60" name="云形 659"/>
            <p:cNvSpPr/>
            <p:nvPr/>
          </p:nvSpPr>
          <p:spPr>
            <a:xfrm rot="1200000">
              <a:off x="2790825" y="3225800"/>
              <a:ext cx="127000" cy="142875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61" name="云形 660"/>
            <p:cNvSpPr/>
            <p:nvPr/>
          </p:nvSpPr>
          <p:spPr>
            <a:xfrm rot="1200000">
              <a:off x="2928938" y="3200400"/>
              <a:ext cx="144462" cy="14446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62" name="云形 661"/>
            <p:cNvSpPr/>
            <p:nvPr/>
          </p:nvSpPr>
          <p:spPr>
            <a:xfrm rot="1200000">
              <a:off x="3071813" y="3213100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63" name="云形 662"/>
            <p:cNvSpPr/>
            <p:nvPr/>
          </p:nvSpPr>
          <p:spPr>
            <a:xfrm rot="1200000">
              <a:off x="3195638" y="3187700"/>
              <a:ext cx="107950" cy="14446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64" name="云形 663"/>
            <p:cNvSpPr/>
            <p:nvPr/>
          </p:nvSpPr>
          <p:spPr>
            <a:xfrm rot="1200000">
              <a:off x="3571875" y="2781300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65" name="云形 664"/>
            <p:cNvSpPr/>
            <p:nvPr/>
          </p:nvSpPr>
          <p:spPr>
            <a:xfrm rot="1200000">
              <a:off x="3657600" y="2686050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66" name="云形 665"/>
            <p:cNvSpPr/>
            <p:nvPr/>
          </p:nvSpPr>
          <p:spPr>
            <a:xfrm rot="1200000">
              <a:off x="3746500" y="2617788"/>
              <a:ext cx="144463" cy="10795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67" name="云形 666"/>
            <p:cNvSpPr/>
            <p:nvPr/>
          </p:nvSpPr>
          <p:spPr>
            <a:xfrm rot="1200000">
              <a:off x="3906838" y="2449513"/>
              <a:ext cx="14446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68" name="云形 667"/>
            <p:cNvSpPr/>
            <p:nvPr/>
          </p:nvSpPr>
          <p:spPr>
            <a:xfrm rot="1200000">
              <a:off x="4021138" y="2346325"/>
              <a:ext cx="125412" cy="14446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69" name="云形 668"/>
            <p:cNvSpPr/>
            <p:nvPr/>
          </p:nvSpPr>
          <p:spPr>
            <a:xfrm rot="1200000">
              <a:off x="4105275" y="2247900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70" name="云形 669"/>
            <p:cNvSpPr/>
            <p:nvPr/>
          </p:nvSpPr>
          <p:spPr>
            <a:xfrm rot="1200000">
              <a:off x="4121150" y="2130425"/>
              <a:ext cx="144463" cy="14446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71" name="云形 670"/>
            <p:cNvSpPr/>
            <p:nvPr/>
          </p:nvSpPr>
          <p:spPr>
            <a:xfrm rot="1200000">
              <a:off x="4138613" y="2017713"/>
              <a:ext cx="14446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72" name="云形 671"/>
            <p:cNvSpPr/>
            <p:nvPr/>
          </p:nvSpPr>
          <p:spPr>
            <a:xfrm rot="1200000">
              <a:off x="4157663" y="1909763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73" name="云形 672"/>
            <p:cNvSpPr/>
            <p:nvPr/>
          </p:nvSpPr>
          <p:spPr>
            <a:xfrm rot="1200000">
              <a:off x="4133850" y="1797050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74" name="云形 673"/>
            <p:cNvSpPr/>
            <p:nvPr/>
          </p:nvSpPr>
          <p:spPr>
            <a:xfrm rot="1200000">
              <a:off x="4111625" y="1655763"/>
              <a:ext cx="125413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75" name="云形 674"/>
            <p:cNvSpPr/>
            <p:nvPr/>
          </p:nvSpPr>
          <p:spPr>
            <a:xfrm rot="1200000">
              <a:off x="4113213" y="1558925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76" name="云形 675"/>
            <p:cNvSpPr/>
            <p:nvPr/>
          </p:nvSpPr>
          <p:spPr>
            <a:xfrm rot="1200000">
              <a:off x="4079875" y="1441450"/>
              <a:ext cx="14446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77" name="云形 676"/>
            <p:cNvSpPr/>
            <p:nvPr/>
          </p:nvSpPr>
          <p:spPr>
            <a:xfrm rot="1200000">
              <a:off x="4054475" y="1312863"/>
              <a:ext cx="144463" cy="142875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78" name="云形 677"/>
            <p:cNvSpPr/>
            <p:nvPr/>
          </p:nvSpPr>
          <p:spPr>
            <a:xfrm rot="1200000">
              <a:off x="4051300" y="1211263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79" name="云形 678"/>
            <p:cNvSpPr/>
            <p:nvPr/>
          </p:nvSpPr>
          <p:spPr>
            <a:xfrm rot="1200000">
              <a:off x="3978275" y="1119188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80" name="云形 679"/>
            <p:cNvSpPr/>
            <p:nvPr/>
          </p:nvSpPr>
          <p:spPr>
            <a:xfrm rot="1200000">
              <a:off x="3900488" y="1035050"/>
              <a:ext cx="10795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81" name="云形 680"/>
            <p:cNvSpPr/>
            <p:nvPr/>
          </p:nvSpPr>
          <p:spPr>
            <a:xfrm rot="1200000">
              <a:off x="3795713" y="890588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82" name="云形 681"/>
            <p:cNvSpPr/>
            <p:nvPr/>
          </p:nvSpPr>
          <p:spPr>
            <a:xfrm rot="1200000">
              <a:off x="3825875" y="990600"/>
              <a:ext cx="107950" cy="90488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83" name="云形 682"/>
            <p:cNvSpPr/>
            <p:nvPr/>
          </p:nvSpPr>
          <p:spPr>
            <a:xfrm rot="1200000">
              <a:off x="3760788" y="784225"/>
              <a:ext cx="14446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84" name="云形 683"/>
            <p:cNvSpPr/>
            <p:nvPr/>
          </p:nvSpPr>
          <p:spPr>
            <a:xfrm rot="1200000">
              <a:off x="3705225" y="673100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85" name="云形 684"/>
            <p:cNvSpPr/>
            <p:nvPr/>
          </p:nvSpPr>
          <p:spPr>
            <a:xfrm rot="1200000">
              <a:off x="3573463" y="633413"/>
              <a:ext cx="125412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86" name="云形 685"/>
            <p:cNvSpPr/>
            <p:nvPr/>
          </p:nvSpPr>
          <p:spPr>
            <a:xfrm rot="1200000">
              <a:off x="1647825" y="3227388"/>
              <a:ext cx="14446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87" name="云形 686"/>
            <p:cNvSpPr/>
            <p:nvPr/>
          </p:nvSpPr>
          <p:spPr>
            <a:xfrm rot="1200000">
              <a:off x="1795463" y="3262313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88" name="云形 687"/>
            <p:cNvSpPr/>
            <p:nvPr/>
          </p:nvSpPr>
          <p:spPr>
            <a:xfrm rot="1200000">
              <a:off x="1909763" y="3290888"/>
              <a:ext cx="127000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89" name="云形 688"/>
            <p:cNvSpPr/>
            <p:nvPr/>
          </p:nvSpPr>
          <p:spPr>
            <a:xfrm rot="1200000">
              <a:off x="2032000" y="3295650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90" name="云形 689"/>
            <p:cNvSpPr/>
            <p:nvPr/>
          </p:nvSpPr>
          <p:spPr>
            <a:xfrm rot="1200000">
              <a:off x="2154238" y="3276600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91" name="云形 690"/>
            <p:cNvSpPr/>
            <p:nvPr/>
          </p:nvSpPr>
          <p:spPr>
            <a:xfrm rot="1200000">
              <a:off x="2282825" y="3243263"/>
              <a:ext cx="12541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92" name="云形 691"/>
            <p:cNvSpPr/>
            <p:nvPr/>
          </p:nvSpPr>
          <p:spPr>
            <a:xfrm rot="1200000">
              <a:off x="2419350" y="3208338"/>
              <a:ext cx="142875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93" name="云形 692"/>
            <p:cNvSpPr/>
            <p:nvPr/>
          </p:nvSpPr>
          <p:spPr>
            <a:xfrm rot="1200000">
              <a:off x="3124200" y="3100388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94" name="云形 693"/>
            <p:cNvSpPr/>
            <p:nvPr/>
          </p:nvSpPr>
          <p:spPr>
            <a:xfrm rot="1200000">
              <a:off x="3005138" y="3109913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95" name="云形 694"/>
            <p:cNvSpPr/>
            <p:nvPr/>
          </p:nvSpPr>
          <p:spPr>
            <a:xfrm rot="1200000">
              <a:off x="2576513" y="3167063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96" name="云形 695"/>
            <p:cNvSpPr/>
            <p:nvPr/>
          </p:nvSpPr>
          <p:spPr>
            <a:xfrm rot="1200000">
              <a:off x="2709863" y="3138488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97" name="云形 696"/>
            <p:cNvSpPr/>
            <p:nvPr/>
          </p:nvSpPr>
          <p:spPr>
            <a:xfrm rot="1200000">
              <a:off x="2847975" y="3111500"/>
              <a:ext cx="14446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98" name="云形 697"/>
            <p:cNvSpPr/>
            <p:nvPr/>
          </p:nvSpPr>
          <p:spPr>
            <a:xfrm rot="1200000">
              <a:off x="3195638" y="2998788"/>
              <a:ext cx="14446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99" name="云形 698"/>
            <p:cNvSpPr/>
            <p:nvPr/>
          </p:nvSpPr>
          <p:spPr>
            <a:xfrm rot="1200000">
              <a:off x="3290888" y="2894013"/>
              <a:ext cx="14446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00" name="云形 699"/>
            <p:cNvSpPr/>
            <p:nvPr/>
          </p:nvSpPr>
          <p:spPr>
            <a:xfrm rot="1200000">
              <a:off x="3059113" y="2997200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01" name="云形 700"/>
            <p:cNvSpPr/>
            <p:nvPr/>
          </p:nvSpPr>
          <p:spPr>
            <a:xfrm rot="1200000">
              <a:off x="1762125" y="3141663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02" name="云形 701"/>
            <p:cNvSpPr/>
            <p:nvPr/>
          </p:nvSpPr>
          <p:spPr>
            <a:xfrm rot="1200000">
              <a:off x="1738313" y="3028950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03" name="云形 702"/>
            <p:cNvSpPr/>
            <p:nvPr/>
          </p:nvSpPr>
          <p:spPr>
            <a:xfrm rot="1200000">
              <a:off x="1714500" y="2909888"/>
              <a:ext cx="12541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04" name="云形 703"/>
            <p:cNvSpPr/>
            <p:nvPr/>
          </p:nvSpPr>
          <p:spPr>
            <a:xfrm rot="1200000">
              <a:off x="1685925" y="2795588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05" name="云形 704"/>
            <p:cNvSpPr/>
            <p:nvPr/>
          </p:nvSpPr>
          <p:spPr>
            <a:xfrm rot="1200000">
              <a:off x="1711325" y="2708275"/>
              <a:ext cx="142875" cy="10795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06" name="云形 705"/>
            <p:cNvSpPr/>
            <p:nvPr/>
          </p:nvSpPr>
          <p:spPr>
            <a:xfrm rot="1200000">
              <a:off x="1887538" y="3157538"/>
              <a:ext cx="127000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07" name="云形 706"/>
            <p:cNvSpPr/>
            <p:nvPr/>
          </p:nvSpPr>
          <p:spPr>
            <a:xfrm rot="1200000">
              <a:off x="2000250" y="3192463"/>
              <a:ext cx="10795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08" name="云形 707"/>
            <p:cNvSpPr/>
            <p:nvPr/>
          </p:nvSpPr>
          <p:spPr>
            <a:xfrm rot="1200000">
              <a:off x="2111375" y="3187700"/>
              <a:ext cx="10795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09" name="云形 708"/>
            <p:cNvSpPr/>
            <p:nvPr/>
          </p:nvSpPr>
          <p:spPr>
            <a:xfrm rot="1200000">
              <a:off x="2225675" y="3168650"/>
              <a:ext cx="10795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10" name="云形 709"/>
            <p:cNvSpPr/>
            <p:nvPr/>
          </p:nvSpPr>
          <p:spPr>
            <a:xfrm rot="1200000">
              <a:off x="2327275" y="3136900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11" name="云形 710"/>
            <p:cNvSpPr/>
            <p:nvPr/>
          </p:nvSpPr>
          <p:spPr>
            <a:xfrm rot="1200000">
              <a:off x="2465388" y="3094038"/>
              <a:ext cx="14446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12" name="云形 711"/>
            <p:cNvSpPr/>
            <p:nvPr/>
          </p:nvSpPr>
          <p:spPr>
            <a:xfrm rot="1200000">
              <a:off x="2613025" y="3052763"/>
              <a:ext cx="12541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13" name="云形 712"/>
            <p:cNvSpPr/>
            <p:nvPr/>
          </p:nvSpPr>
          <p:spPr>
            <a:xfrm rot="1200000">
              <a:off x="2747963" y="3033713"/>
              <a:ext cx="14446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14" name="云形 713"/>
            <p:cNvSpPr/>
            <p:nvPr/>
          </p:nvSpPr>
          <p:spPr>
            <a:xfrm rot="1200000">
              <a:off x="2905125" y="3009900"/>
              <a:ext cx="14446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15" name="云形 714"/>
            <p:cNvSpPr/>
            <p:nvPr/>
          </p:nvSpPr>
          <p:spPr>
            <a:xfrm rot="1200000">
              <a:off x="3108325" y="2895600"/>
              <a:ext cx="179388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16" name="云形 715"/>
            <p:cNvSpPr/>
            <p:nvPr/>
          </p:nvSpPr>
          <p:spPr>
            <a:xfrm rot="1200000">
              <a:off x="3449638" y="612775"/>
              <a:ext cx="125412" cy="14446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17" name="云形 716"/>
            <p:cNvSpPr/>
            <p:nvPr/>
          </p:nvSpPr>
          <p:spPr>
            <a:xfrm rot="1200000">
              <a:off x="3357563" y="2786063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18" name="云形 717"/>
            <p:cNvSpPr/>
            <p:nvPr/>
          </p:nvSpPr>
          <p:spPr>
            <a:xfrm rot="1200000">
              <a:off x="3481388" y="2744788"/>
              <a:ext cx="10795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19" name="云形 718"/>
            <p:cNvSpPr/>
            <p:nvPr/>
          </p:nvSpPr>
          <p:spPr>
            <a:xfrm rot="1200000">
              <a:off x="3557588" y="2660650"/>
              <a:ext cx="109537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20" name="云形 719"/>
            <p:cNvSpPr/>
            <p:nvPr/>
          </p:nvSpPr>
          <p:spPr>
            <a:xfrm rot="1200000">
              <a:off x="3638550" y="2563813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21" name="云形 720"/>
            <p:cNvSpPr/>
            <p:nvPr/>
          </p:nvSpPr>
          <p:spPr>
            <a:xfrm rot="1200000">
              <a:off x="3762375" y="2498725"/>
              <a:ext cx="14446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22" name="云形 721"/>
            <p:cNvSpPr/>
            <p:nvPr/>
          </p:nvSpPr>
          <p:spPr>
            <a:xfrm rot="1200000">
              <a:off x="3805238" y="2381250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23" name="云形 722"/>
            <p:cNvSpPr/>
            <p:nvPr/>
          </p:nvSpPr>
          <p:spPr>
            <a:xfrm rot="1200000">
              <a:off x="3922713" y="2316163"/>
              <a:ext cx="107950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24" name="云形 723"/>
            <p:cNvSpPr/>
            <p:nvPr/>
          </p:nvSpPr>
          <p:spPr>
            <a:xfrm rot="1200000">
              <a:off x="3987800" y="2214563"/>
              <a:ext cx="127000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25" name="云形 724"/>
            <p:cNvSpPr/>
            <p:nvPr/>
          </p:nvSpPr>
          <p:spPr>
            <a:xfrm rot="1200000">
              <a:off x="4013200" y="2095500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26" name="云形 725"/>
            <p:cNvSpPr/>
            <p:nvPr/>
          </p:nvSpPr>
          <p:spPr>
            <a:xfrm rot="1200000">
              <a:off x="4030663" y="1962150"/>
              <a:ext cx="125412" cy="142875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27" name="云形 726"/>
            <p:cNvSpPr/>
            <p:nvPr/>
          </p:nvSpPr>
          <p:spPr>
            <a:xfrm rot="1200000">
              <a:off x="4041775" y="1878013"/>
              <a:ext cx="125413" cy="10795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28" name="云形 727"/>
            <p:cNvSpPr/>
            <p:nvPr/>
          </p:nvSpPr>
          <p:spPr>
            <a:xfrm rot="1200000">
              <a:off x="4014788" y="1755775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29" name="云形 728"/>
            <p:cNvSpPr/>
            <p:nvPr/>
          </p:nvSpPr>
          <p:spPr>
            <a:xfrm rot="1200000">
              <a:off x="3992563" y="1630363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30" name="云形 729"/>
            <p:cNvSpPr/>
            <p:nvPr/>
          </p:nvSpPr>
          <p:spPr>
            <a:xfrm rot="1200000">
              <a:off x="3976688" y="1517650"/>
              <a:ext cx="14446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31" name="云形 730"/>
            <p:cNvSpPr/>
            <p:nvPr/>
          </p:nvSpPr>
          <p:spPr>
            <a:xfrm rot="1200000">
              <a:off x="3954463" y="1411288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32" name="云形 731"/>
            <p:cNvSpPr/>
            <p:nvPr/>
          </p:nvSpPr>
          <p:spPr>
            <a:xfrm rot="1200000">
              <a:off x="3938588" y="1290638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33" name="云形 732"/>
            <p:cNvSpPr/>
            <p:nvPr/>
          </p:nvSpPr>
          <p:spPr>
            <a:xfrm rot="1200000">
              <a:off x="3917950" y="1225550"/>
              <a:ext cx="127000" cy="71438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34" name="云形 733"/>
            <p:cNvSpPr/>
            <p:nvPr/>
          </p:nvSpPr>
          <p:spPr>
            <a:xfrm rot="1200000">
              <a:off x="3859213" y="1133475"/>
              <a:ext cx="127000" cy="10795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35" name="云形 734"/>
            <p:cNvSpPr/>
            <p:nvPr/>
          </p:nvSpPr>
          <p:spPr>
            <a:xfrm rot="1200000">
              <a:off x="3771900" y="1052513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36" name="云形 735"/>
            <p:cNvSpPr/>
            <p:nvPr/>
          </p:nvSpPr>
          <p:spPr>
            <a:xfrm rot="1200000">
              <a:off x="3629025" y="762000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37" name="云形 736"/>
            <p:cNvSpPr/>
            <p:nvPr/>
          </p:nvSpPr>
          <p:spPr>
            <a:xfrm rot="1200000">
              <a:off x="3671888" y="86677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38" name="云形 737"/>
            <p:cNvSpPr/>
            <p:nvPr/>
          </p:nvSpPr>
          <p:spPr>
            <a:xfrm rot="1200000">
              <a:off x="3686175" y="971550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39" name="云形 738"/>
            <p:cNvSpPr/>
            <p:nvPr/>
          </p:nvSpPr>
          <p:spPr>
            <a:xfrm rot="1200000">
              <a:off x="3308350" y="608013"/>
              <a:ext cx="14446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40" name="云形 739"/>
            <p:cNvSpPr/>
            <p:nvPr/>
          </p:nvSpPr>
          <p:spPr>
            <a:xfrm rot="1200000">
              <a:off x="3152775" y="617538"/>
              <a:ext cx="14446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41" name="云形 740"/>
            <p:cNvSpPr/>
            <p:nvPr/>
          </p:nvSpPr>
          <p:spPr>
            <a:xfrm rot="1200000">
              <a:off x="2740025" y="609600"/>
              <a:ext cx="127000" cy="14446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42" name="云形 741"/>
            <p:cNvSpPr/>
            <p:nvPr/>
          </p:nvSpPr>
          <p:spPr>
            <a:xfrm rot="1200000">
              <a:off x="2674938" y="673100"/>
              <a:ext cx="107950" cy="10795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43" name="云形 742"/>
            <p:cNvSpPr/>
            <p:nvPr/>
          </p:nvSpPr>
          <p:spPr>
            <a:xfrm rot="1200000">
              <a:off x="2719388" y="746125"/>
              <a:ext cx="142875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44" name="云形 743"/>
            <p:cNvSpPr/>
            <p:nvPr/>
          </p:nvSpPr>
          <p:spPr>
            <a:xfrm rot="1200000">
              <a:off x="2754313" y="857250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45" name="云形 744"/>
            <p:cNvSpPr/>
            <p:nvPr/>
          </p:nvSpPr>
          <p:spPr>
            <a:xfrm rot="1200000">
              <a:off x="2849563" y="641350"/>
              <a:ext cx="142875" cy="142875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46" name="云形 745"/>
            <p:cNvSpPr/>
            <p:nvPr/>
          </p:nvSpPr>
          <p:spPr>
            <a:xfrm rot="1200000">
              <a:off x="2995613" y="641350"/>
              <a:ext cx="14446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47" name="云形 746"/>
            <p:cNvSpPr/>
            <p:nvPr/>
          </p:nvSpPr>
          <p:spPr>
            <a:xfrm rot="1200000">
              <a:off x="1816100" y="2795588"/>
              <a:ext cx="125413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48" name="云形 747"/>
            <p:cNvSpPr/>
            <p:nvPr/>
          </p:nvSpPr>
          <p:spPr>
            <a:xfrm rot="1200000">
              <a:off x="1860550" y="2705100"/>
              <a:ext cx="125413" cy="10795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49" name="云形 748"/>
            <p:cNvSpPr/>
            <p:nvPr/>
          </p:nvSpPr>
          <p:spPr>
            <a:xfrm rot="1200000">
              <a:off x="1831975" y="2938463"/>
              <a:ext cx="12541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50" name="云形 749"/>
            <p:cNvSpPr/>
            <p:nvPr/>
          </p:nvSpPr>
          <p:spPr>
            <a:xfrm rot="1200000">
              <a:off x="1871663" y="3051175"/>
              <a:ext cx="14446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51" name="云形 750"/>
            <p:cNvSpPr/>
            <p:nvPr/>
          </p:nvSpPr>
          <p:spPr>
            <a:xfrm rot="1200000">
              <a:off x="1919288" y="260032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52" name="云形 751"/>
            <p:cNvSpPr/>
            <p:nvPr/>
          </p:nvSpPr>
          <p:spPr>
            <a:xfrm rot="1200000">
              <a:off x="2120900" y="2501900"/>
              <a:ext cx="125413" cy="142875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53" name="云形 752"/>
            <p:cNvSpPr/>
            <p:nvPr/>
          </p:nvSpPr>
          <p:spPr>
            <a:xfrm rot="1200000">
              <a:off x="2006600" y="2543175"/>
              <a:ext cx="125413" cy="10795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54" name="云形 753"/>
            <p:cNvSpPr/>
            <p:nvPr/>
          </p:nvSpPr>
          <p:spPr>
            <a:xfrm rot="1200000">
              <a:off x="2360613" y="3027363"/>
              <a:ext cx="14446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55" name="云形 754"/>
            <p:cNvSpPr/>
            <p:nvPr/>
          </p:nvSpPr>
          <p:spPr>
            <a:xfrm rot="1200000">
              <a:off x="2511425" y="2978150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56" name="云形 755"/>
            <p:cNvSpPr/>
            <p:nvPr/>
          </p:nvSpPr>
          <p:spPr>
            <a:xfrm rot="1200000">
              <a:off x="2647950" y="2941638"/>
              <a:ext cx="14446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57" name="云形 756"/>
            <p:cNvSpPr/>
            <p:nvPr/>
          </p:nvSpPr>
          <p:spPr>
            <a:xfrm rot="1200000">
              <a:off x="2800350" y="2922588"/>
              <a:ext cx="14446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58" name="云形 757"/>
            <p:cNvSpPr/>
            <p:nvPr/>
          </p:nvSpPr>
          <p:spPr>
            <a:xfrm rot="1200000">
              <a:off x="2957513" y="2901950"/>
              <a:ext cx="14446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59" name="云形 758"/>
            <p:cNvSpPr/>
            <p:nvPr/>
          </p:nvSpPr>
          <p:spPr>
            <a:xfrm rot="1200000">
              <a:off x="2009775" y="3086100"/>
              <a:ext cx="161925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60" name="云形 759"/>
            <p:cNvSpPr/>
            <p:nvPr/>
          </p:nvSpPr>
          <p:spPr>
            <a:xfrm rot="1200000">
              <a:off x="2160588" y="3063875"/>
              <a:ext cx="107950" cy="14446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61" name="云形 760"/>
            <p:cNvSpPr/>
            <p:nvPr/>
          </p:nvSpPr>
          <p:spPr>
            <a:xfrm rot="1200000">
              <a:off x="1957388" y="2957513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62" name="云形 761"/>
            <p:cNvSpPr/>
            <p:nvPr/>
          </p:nvSpPr>
          <p:spPr>
            <a:xfrm rot="1200000">
              <a:off x="2087563" y="2971800"/>
              <a:ext cx="127000" cy="14446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63" name="云形 762"/>
            <p:cNvSpPr/>
            <p:nvPr/>
          </p:nvSpPr>
          <p:spPr>
            <a:xfrm rot="1200000">
              <a:off x="2265363" y="3060700"/>
              <a:ext cx="107950" cy="10795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64" name="云形 763"/>
            <p:cNvSpPr/>
            <p:nvPr/>
          </p:nvSpPr>
          <p:spPr>
            <a:xfrm rot="330287">
              <a:off x="2222500" y="2971800"/>
              <a:ext cx="144463" cy="10795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65" name="云形 764"/>
            <p:cNvSpPr/>
            <p:nvPr/>
          </p:nvSpPr>
          <p:spPr>
            <a:xfrm rot="1200000">
              <a:off x="2373313" y="2917825"/>
              <a:ext cx="14446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66" name="云形 765"/>
            <p:cNvSpPr/>
            <p:nvPr/>
          </p:nvSpPr>
          <p:spPr>
            <a:xfrm rot="1200000">
              <a:off x="2519363" y="2865438"/>
              <a:ext cx="14446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67" name="云形 766"/>
            <p:cNvSpPr/>
            <p:nvPr/>
          </p:nvSpPr>
          <p:spPr>
            <a:xfrm rot="1200000">
              <a:off x="2676525" y="2836863"/>
              <a:ext cx="142875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68" name="云形 767"/>
            <p:cNvSpPr/>
            <p:nvPr/>
          </p:nvSpPr>
          <p:spPr>
            <a:xfrm rot="1200000">
              <a:off x="2824163" y="2813050"/>
              <a:ext cx="180975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69" name="云形 768"/>
            <p:cNvSpPr/>
            <p:nvPr/>
          </p:nvSpPr>
          <p:spPr>
            <a:xfrm rot="1200000">
              <a:off x="3016250" y="2790825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70" name="云形 769"/>
            <p:cNvSpPr/>
            <p:nvPr/>
          </p:nvSpPr>
          <p:spPr>
            <a:xfrm rot="1200000">
              <a:off x="3230563" y="2800350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71" name="云形 770"/>
            <p:cNvSpPr/>
            <p:nvPr/>
          </p:nvSpPr>
          <p:spPr>
            <a:xfrm rot="1200000">
              <a:off x="3135313" y="2767013"/>
              <a:ext cx="107950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72" name="云形 771"/>
            <p:cNvSpPr/>
            <p:nvPr/>
          </p:nvSpPr>
          <p:spPr>
            <a:xfrm rot="1200000">
              <a:off x="3232150" y="2692400"/>
              <a:ext cx="161925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73" name="云形 772"/>
            <p:cNvSpPr/>
            <p:nvPr/>
          </p:nvSpPr>
          <p:spPr>
            <a:xfrm rot="1200000">
              <a:off x="3390900" y="2663825"/>
              <a:ext cx="142875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74" name="云形 773"/>
            <p:cNvSpPr/>
            <p:nvPr/>
          </p:nvSpPr>
          <p:spPr>
            <a:xfrm rot="1200000">
              <a:off x="3508375" y="2560638"/>
              <a:ext cx="125413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75" name="云形 774"/>
            <p:cNvSpPr/>
            <p:nvPr/>
          </p:nvSpPr>
          <p:spPr>
            <a:xfrm rot="1200000">
              <a:off x="3586163" y="2462213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76" name="云形 775"/>
            <p:cNvSpPr/>
            <p:nvPr/>
          </p:nvSpPr>
          <p:spPr>
            <a:xfrm rot="1200000">
              <a:off x="3694113" y="2443163"/>
              <a:ext cx="10795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77" name="云形 776"/>
            <p:cNvSpPr/>
            <p:nvPr/>
          </p:nvSpPr>
          <p:spPr>
            <a:xfrm rot="1200000">
              <a:off x="1925638" y="2844800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78" name="云形 777"/>
            <p:cNvSpPr/>
            <p:nvPr/>
          </p:nvSpPr>
          <p:spPr>
            <a:xfrm rot="1200000">
              <a:off x="2047875" y="2865438"/>
              <a:ext cx="12541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79" name="云形 778"/>
            <p:cNvSpPr/>
            <p:nvPr/>
          </p:nvSpPr>
          <p:spPr>
            <a:xfrm rot="1200000">
              <a:off x="2162175" y="2867025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80" name="云形 779"/>
            <p:cNvSpPr/>
            <p:nvPr/>
          </p:nvSpPr>
          <p:spPr>
            <a:xfrm rot="1200000">
              <a:off x="2276475" y="2852738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81" name="云形 780"/>
            <p:cNvSpPr/>
            <p:nvPr/>
          </p:nvSpPr>
          <p:spPr>
            <a:xfrm rot="1200000">
              <a:off x="2409825" y="2805113"/>
              <a:ext cx="14446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82" name="云形 781"/>
            <p:cNvSpPr/>
            <p:nvPr/>
          </p:nvSpPr>
          <p:spPr>
            <a:xfrm rot="1200000">
              <a:off x="2562225" y="2763838"/>
              <a:ext cx="14446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83" name="云形 782"/>
            <p:cNvSpPr/>
            <p:nvPr/>
          </p:nvSpPr>
          <p:spPr>
            <a:xfrm rot="1200000">
              <a:off x="2719388" y="2728913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84" name="云形 783"/>
            <p:cNvSpPr/>
            <p:nvPr/>
          </p:nvSpPr>
          <p:spPr>
            <a:xfrm rot="1200000">
              <a:off x="2933700" y="2719388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85" name="云形 784"/>
            <p:cNvSpPr/>
            <p:nvPr/>
          </p:nvSpPr>
          <p:spPr>
            <a:xfrm rot="1200000">
              <a:off x="2840038" y="2690813"/>
              <a:ext cx="10795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86" name="云形 785"/>
            <p:cNvSpPr/>
            <p:nvPr/>
          </p:nvSpPr>
          <p:spPr>
            <a:xfrm rot="391392">
              <a:off x="3071813" y="2682875"/>
              <a:ext cx="161925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87" name="云形 786"/>
            <p:cNvSpPr/>
            <p:nvPr/>
          </p:nvSpPr>
          <p:spPr>
            <a:xfrm rot="1200000">
              <a:off x="3902075" y="1703388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88" name="云形 787"/>
            <p:cNvSpPr/>
            <p:nvPr/>
          </p:nvSpPr>
          <p:spPr>
            <a:xfrm rot="1200000">
              <a:off x="3690938" y="2333625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89" name="云形 788"/>
            <p:cNvSpPr/>
            <p:nvPr/>
          </p:nvSpPr>
          <p:spPr>
            <a:xfrm rot="1200000">
              <a:off x="3814763" y="2263775"/>
              <a:ext cx="14446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90" name="云形 789"/>
            <p:cNvSpPr/>
            <p:nvPr/>
          </p:nvSpPr>
          <p:spPr>
            <a:xfrm rot="1200000">
              <a:off x="3914775" y="202882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91" name="云形 790"/>
            <p:cNvSpPr/>
            <p:nvPr/>
          </p:nvSpPr>
          <p:spPr>
            <a:xfrm rot="1200000">
              <a:off x="3908425" y="2152650"/>
              <a:ext cx="125413" cy="142875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92" name="云形 791"/>
            <p:cNvSpPr/>
            <p:nvPr/>
          </p:nvSpPr>
          <p:spPr>
            <a:xfrm rot="1200000">
              <a:off x="3914775" y="1909763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93" name="云形 792"/>
            <p:cNvSpPr/>
            <p:nvPr/>
          </p:nvSpPr>
          <p:spPr>
            <a:xfrm rot="1200000">
              <a:off x="3929063" y="1828800"/>
              <a:ext cx="125412" cy="10795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94" name="云形 793"/>
            <p:cNvSpPr/>
            <p:nvPr/>
          </p:nvSpPr>
          <p:spPr>
            <a:xfrm rot="1200000">
              <a:off x="3878263" y="1590675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95" name="云形 794"/>
            <p:cNvSpPr/>
            <p:nvPr/>
          </p:nvSpPr>
          <p:spPr>
            <a:xfrm rot="1200000">
              <a:off x="3859213" y="1476375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96" name="云形 795"/>
            <p:cNvSpPr/>
            <p:nvPr/>
          </p:nvSpPr>
          <p:spPr>
            <a:xfrm rot="1200000">
              <a:off x="3838575" y="1362075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97" name="云形 796"/>
            <p:cNvSpPr/>
            <p:nvPr/>
          </p:nvSpPr>
          <p:spPr>
            <a:xfrm rot="1200000">
              <a:off x="3821113" y="1243013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98" name="云形 797"/>
            <p:cNvSpPr/>
            <p:nvPr/>
          </p:nvSpPr>
          <p:spPr>
            <a:xfrm rot="1200000">
              <a:off x="3748088" y="1171575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99" name="云形 798"/>
            <p:cNvSpPr/>
            <p:nvPr/>
          </p:nvSpPr>
          <p:spPr>
            <a:xfrm rot="1200000">
              <a:off x="3648075" y="108902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00" name="云形 799"/>
            <p:cNvSpPr/>
            <p:nvPr/>
          </p:nvSpPr>
          <p:spPr>
            <a:xfrm rot="1200000">
              <a:off x="3490913" y="738188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01" name="云形 800"/>
            <p:cNvSpPr/>
            <p:nvPr/>
          </p:nvSpPr>
          <p:spPr>
            <a:xfrm rot="1200000">
              <a:off x="3611563" y="2366963"/>
              <a:ext cx="10795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02" name="云形 801"/>
            <p:cNvSpPr/>
            <p:nvPr/>
          </p:nvSpPr>
          <p:spPr>
            <a:xfrm rot="1200000">
              <a:off x="3814763" y="2078038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03" name="云形 802"/>
            <p:cNvSpPr/>
            <p:nvPr/>
          </p:nvSpPr>
          <p:spPr>
            <a:xfrm rot="1200000">
              <a:off x="3779838" y="2166938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04" name="云形 803"/>
            <p:cNvSpPr/>
            <p:nvPr/>
          </p:nvSpPr>
          <p:spPr>
            <a:xfrm rot="1200000">
              <a:off x="3695700" y="2222500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05" name="云形 804"/>
            <p:cNvSpPr/>
            <p:nvPr/>
          </p:nvSpPr>
          <p:spPr>
            <a:xfrm rot="1200000">
              <a:off x="3800475" y="1970088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06" name="云形 805"/>
            <p:cNvSpPr/>
            <p:nvPr/>
          </p:nvSpPr>
          <p:spPr>
            <a:xfrm rot="1200000">
              <a:off x="3806825" y="1862138"/>
              <a:ext cx="12541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07" name="云形 806"/>
            <p:cNvSpPr/>
            <p:nvPr/>
          </p:nvSpPr>
          <p:spPr>
            <a:xfrm rot="1200000">
              <a:off x="3808413" y="1766888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08" name="云形 807"/>
            <p:cNvSpPr/>
            <p:nvPr/>
          </p:nvSpPr>
          <p:spPr>
            <a:xfrm rot="1200000">
              <a:off x="3783013" y="1662113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09" name="云形 808"/>
            <p:cNvSpPr/>
            <p:nvPr/>
          </p:nvSpPr>
          <p:spPr>
            <a:xfrm rot="1200000">
              <a:off x="3754438" y="1552575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10" name="云形 809"/>
            <p:cNvSpPr/>
            <p:nvPr/>
          </p:nvSpPr>
          <p:spPr>
            <a:xfrm rot="1200000">
              <a:off x="3733800" y="1436688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11" name="云形 810"/>
            <p:cNvSpPr/>
            <p:nvPr/>
          </p:nvSpPr>
          <p:spPr>
            <a:xfrm rot="1200000">
              <a:off x="3714750" y="1323975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12" name="云形 811"/>
            <p:cNvSpPr/>
            <p:nvPr/>
          </p:nvSpPr>
          <p:spPr>
            <a:xfrm rot="1200000">
              <a:off x="3670300" y="1216025"/>
              <a:ext cx="142875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13" name="云形 812"/>
            <p:cNvSpPr/>
            <p:nvPr/>
          </p:nvSpPr>
          <p:spPr>
            <a:xfrm rot="1200000">
              <a:off x="3305175" y="2579688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14" name="云形 813"/>
            <p:cNvSpPr/>
            <p:nvPr/>
          </p:nvSpPr>
          <p:spPr>
            <a:xfrm rot="1200000">
              <a:off x="3416300" y="2546350"/>
              <a:ext cx="10795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15" name="云形 814"/>
            <p:cNvSpPr/>
            <p:nvPr/>
          </p:nvSpPr>
          <p:spPr>
            <a:xfrm rot="1200000">
              <a:off x="3482975" y="2436813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16" name="云形 815"/>
            <p:cNvSpPr/>
            <p:nvPr/>
          </p:nvSpPr>
          <p:spPr>
            <a:xfrm rot="1200000">
              <a:off x="3686175" y="2103438"/>
              <a:ext cx="12541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17" name="云形 816"/>
            <p:cNvSpPr/>
            <p:nvPr/>
          </p:nvSpPr>
          <p:spPr>
            <a:xfrm rot="1200000">
              <a:off x="3709988" y="1998663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18" name="云形 817"/>
            <p:cNvSpPr/>
            <p:nvPr/>
          </p:nvSpPr>
          <p:spPr>
            <a:xfrm rot="1200000">
              <a:off x="3697288" y="1884363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19" name="云形 818"/>
            <p:cNvSpPr/>
            <p:nvPr/>
          </p:nvSpPr>
          <p:spPr>
            <a:xfrm rot="1200000">
              <a:off x="3687763" y="1763713"/>
              <a:ext cx="144462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20" name="云形 819"/>
            <p:cNvSpPr/>
            <p:nvPr/>
          </p:nvSpPr>
          <p:spPr>
            <a:xfrm rot="1200000">
              <a:off x="3662363" y="1646238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21" name="云形 820"/>
            <p:cNvSpPr/>
            <p:nvPr/>
          </p:nvSpPr>
          <p:spPr>
            <a:xfrm rot="1200000">
              <a:off x="3635375" y="1522413"/>
              <a:ext cx="12541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22" name="云形 821"/>
            <p:cNvSpPr/>
            <p:nvPr/>
          </p:nvSpPr>
          <p:spPr>
            <a:xfrm rot="1200000">
              <a:off x="3611563" y="1398588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23" name="云形 822"/>
            <p:cNvSpPr/>
            <p:nvPr/>
          </p:nvSpPr>
          <p:spPr>
            <a:xfrm rot="1200000">
              <a:off x="3587750" y="1293813"/>
              <a:ext cx="12541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24" name="云形 823"/>
            <p:cNvSpPr/>
            <p:nvPr/>
          </p:nvSpPr>
          <p:spPr>
            <a:xfrm rot="1200000">
              <a:off x="3543300" y="1174750"/>
              <a:ext cx="14446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25" name="云形 824"/>
            <p:cNvSpPr/>
            <p:nvPr/>
          </p:nvSpPr>
          <p:spPr>
            <a:xfrm rot="1200000">
              <a:off x="3529013" y="1047750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26" name="云形 825"/>
            <p:cNvSpPr/>
            <p:nvPr/>
          </p:nvSpPr>
          <p:spPr>
            <a:xfrm rot="1200000">
              <a:off x="3595688" y="965200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27" name="云形 826"/>
            <p:cNvSpPr/>
            <p:nvPr/>
          </p:nvSpPr>
          <p:spPr>
            <a:xfrm rot="1200000">
              <a:off x="3538538" y="846138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28" name="云形 827"/>
            <p:cNvSpPr/>
            <p:nvPr/>
          </p:nvSpPr>
          <p:spPr>
            <a:xfrm rot="1200000">
              <a:off x="3471863" y="94297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29" name="云形 828"/>
            <p:cNvSpPr/>
            <p:nvPr/>
          </p:nvSpPr>
          <p:spPr>
            <a:xfrm rot="1200000">
              <a:off x="3405188" y="838200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30" name="云形 829"/>
            <p:cNvSpPr/>
            <p:nvPr/>
          </p:nvSpPr>
          <p:spPr>
            <a:xfrm rot="1200000">
              <a:off x="3357563" y="727075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31" name="云形 830"/>
            <p:cNvSpPr/>
            <p:nvPr/>
          </p:nvSpPr>
          <p:spPr>
            <a:xfrm rot="1200000">
              <a:off x="3240088" y="712788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32" name="云形 831"/>
            <p:cNvSpPr/>
            <p:nvPr/>
          </p:nvSpPr>
          <p:spPr>
            <a:xfrm rot="1200000">
              <a:off x="3105150" y="720725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33" name="云形 832"/>
            <p:cNvSpPr/>
            <p:nvPr/>
          </p:nvSpPr>
          <p:spPr>
            <a:xfrm rot="1200000">
              <a:off x="2847975" y="758825"/>
              <a:ext cx="14446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34" name="云形 833"/>
            <p:cNvSpPr/>
            <p:nvPr/>
          </p:nvSpPr>
          <p:spPr>
            <a:xfrm rot="1200000">
              <a:off x="2971800" y="738188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35" name="云形 834"/>
            <p:cNvSpPr/>
            <p:nvPr/>
          </p:nvSpPr>
          <p:spPr>
            <a:xfrm rot="1200000">
              <a:off x="3186113" y="257492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36" name="云形 835"/>
            <p:cNvSpPr/>
            <p:nvPr/>
          </p:nvSpPr>
          <p:spPr>
            <a:xfrm rot="1200000">
              <a:off x="2962275" y="2603500"/>
              <a:ext cx="14446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37" name="云形 836"/>
            <p:cNvSpPr/>
            <p:nvPr/>
          </p:nvSpPr>
          <p:spPr>
            <a:xfrm rot="1200000">
              <a:off x="3082925" y="2568575"/>
              <a:ext cx="10795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38" name="云形 837"/>
            <p:cNvSpPr/>
            <p:nvPr/>
          </p:nvSpPr>
          <p:spPr>
            <a:xfrm rot="1200000">
              <a:off x="3589338" y="2255838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39" name="云形 838"/>
            <p:cNvSpPr/>
            <p:nvPr/>
          </p:nvSpPr>
          <p:spPr>
            <a:xfrm rot="1200000">
              <a:off x="3600450" y="2144713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40" name="云形 839"/>
            <p:cNvSpPr/>
            <p:nvPr/>
          </p:nvSpPr>
          <p:spPr>
            <a:xfrm rot="1200000">
              <a:off x="3495675" y="2328863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41" name="云形 840"/>
            <p:cNvSpPr/>
            <p:nvPr/>
          </p:nvSpPr>
          <p:spPr>
            <a:xfrm rot="1200000">
              <a:off x="3352800" y="2451100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42" name="云形 841"/>
            <p:cNvSpPr/>
            <p:nvPr/>
          </p:nvSpPr>
          <p:spPr>
            <a:xfrm rot="1200000">
              <a:off x="3243263" y="2466975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43" name="云形 842"/>
            <p:cNvSpPr/>
            <p:nvPr/>
          </p:nvSpPr>
          <p:spPr>
            <a:xfrm rot="1200000">
              <a:off x="3387725" y="2327275"/>
              <a:ext cx="125413" cy="14446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44" name="云形 843"/>
            <p:cNvSpPr/>
            <p:nvPr/>
          </p:nvSpPr>
          <p:spPr>
            <a:xfrm rot="1200000">
              <a:off x="3468688" y="2203450"/>
              <a:ext cx="125412" cy="14446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45" name="云形 844"/>
            <p:cNvSpPr/>
            <p:nvPr/>
          </p:nvSpPr>
          <p:spPr>
            <a:xfrm rot="1200000">
              <a:off x="3595688" y="2024063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46" name="云形 845"/>
            <p:cNvSpPr/>
            <p:nvPr/>
          </p:nvSpPr>
          <p:spPr>
            <a:xfrm rot="1200000">
              <a:off x="3606800" y="1928813"/>
              <a:ext cx="12541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47" name="云形 846"/>
            <p:cNvSpPr/>
            <p:nvPr/>
          </p:nvSpPr>
          <p:spPr>
            <a:xfrm rot="1200000">
              <a:off x="3582988" y="1819275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48" name="云形 847"/>
            <p:cNvSpPr/>
            <p:nvPr/>
          </p:nvSpPr>
          <p:spPr>
            <a:xfrm rot="1200000">
              <a:off x="3565525" y="1728788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49" name="云形 848"/>
            <p:cNvSpPr/>
            <p:nvPr/>
          </p:nvSpPr>
          <p:spPr>
            <a:xfrm rot="1200000">
              <a:off x="3552825" y="1608138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50" name="云形 849"/>
            <p:cNvSpPr/>
            <p:nvPr/>
          </p:nvSpPr>
          <p:spPr>
            <a:xfrm rot="1200000">
              <a:off x="3506788" y="1489075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51" name="云形 850"/>
            <p:cNvSpPr/>
            <p:nvPr/>
          </p:nvSpPr>
          <p:spPr>
            <a:xfrm rot="1200000">
              <a:off x="3478213" y="1379538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52" name="云形 851"/>
            <p:cNvSpPr/>
            <p:nvPr/>
          </p:nvSpPr>
          <p:spPr>
            <a:xfrm rot="1200000">
              <a:off x="3454400" y="1262063"/>
              <a:ext cx="12541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53" name="云形 852"/>
            <p:cNvSpPr/>
            <p:nvPr/>
          </p:nvSpPr>
          <p:spPr>
            <a:xfrm rot="1200000">
              <a:off x="3421063" y="1138238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54" name="云形 853"/>
            <p:cNvSpPr/>
            <p:nvPr/>
          </p:nvSpPr>
          <p:spPr>
            <a:xfrm rot="1200000">
              <a:off x="3402013" y="1027113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55" name="云形 854"/>
            <p:cNvSpPr/>
            <p:nvPr/>
          </p:nvSpPr>
          <p:spPr>
            <a:xfrm rot="1200000">
              <a:off x="3333750" y="927100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56" name="云形 855"/>
            <p:cNvSpPr/>
            <p:nvPr/>
          </p:nvSpPr>
          <p:spPr>
            <a:xfrm rot="1200000">
              <a:off x="3281363" y="827088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57" name="云形 856"/>
            <p:cNvSpPr/>
            <p:nvPr/>
          </p:nvSpPr>
          <p:spPr>
            <a:xfrm rot="1200000">
              <a:off x="3152775" y="812800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58" name="云形 857"/>
            <p:cNvSpPr/>
            <p:nvPr/>
          </p:nvSpPr>
          <p:spPr>
            <a:xfrm rot="1200000">
              <a:off x="3035300" y="817563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59" name="云形 858"/>
            <p:cNvSpPr/>
            <p:nvPr/>
          </p:nvSpPr>
          <p:spPr>
            <a:xfrm rot="1200000">
              <a:off x="2790825" y="950913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60" name="云形 859"/>
            <p:cNvSpPr/>
            <p:nvPr/>
          </p:nvSpPr>
          <p:spPr>
            <a:xfrm rot="1200000">
              <a:off x="2882900" y="852488"/>
              <a:ext cx="142875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61" name="云形 860"/>
            <p:cNvSpPr/>
            <p:nvPr/>
          </p:nvSpPr>
          <p:spPr>
            <a:xfrm rot="1200000">
              <a:off x="3495675" y="2090738"/>
              <a:ext cx="12541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62" name="云形 861"/>
            <p:cNvSpPr/>
            <p:nvPr/>
          </p:nvSpPr>
          <p:spPr>
            <a:xfrm rot="1200000">
              <a:off x="1954213" y="2717800"/>
              <a:ext cx="125412" cy="14446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63" name="云形 862"/>
            <p:cNvSpPr/>
            <p:nvPr/>
          </p:nvSpPr>
          <p:spPr>
            <a:xfrm rot="1200000">
              <a:off x="2057400" y="2760663"/>
              <a:ext cx="14446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64" name="云形 863"/>
            <p:cNvSpPr/>
            <p:nvPr/>
          </p:nvSpPr>
          <p:spPr>
            <a:xfrm rot="1200000">
              <a:off x="2049463" y="2633663"/>
              <a:ext cx="161925" cy="142875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65" name="云形 864"/>
            <p:cNvSpPr/>
            <p:nvPr/>
          </p:nvSpPr>
          <p:spPr>
            <a:xfrm rot="1200000">
              <a:off x="2181225" y="2746375"/>
              <a:ext cx="142875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66" name="云形 865"/>
            <p:cNvSpPr/>
            <p:nvPr/>
          </p:nvSpPr>
          <p:spPr>
            <a:xfrm rot="1200000">
              <a:off x="2311400" y="2746375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67" name="云形 866"/>
            <p:cNvSpPr/>
            <p:nvPr/>
          </p:nvSpPr>
          <p:spPr>
            <a:xfrm rot="1200000">
              <a:off x="2447925" y="2693988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68" name="云形 867"/>
            <p:cNvSpPr/>
            <p:nvPr/>
          </p:nvSpPr>
          <p:spPr>
            <a:xfrm rot="1200000">
              <a:off x="2193925" y="2624138"/>
              <a:ext cx="179388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69" name="云形 868"/>
            <p:cNvSpPr/>
            <p:nvPr/>
          </p:nvSpPr>
          <p:spPr>
            <a:xfrm rot="1200000">
              <a:off x="2354263" y="2640013"/>
              <a:ext cx="10795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70" name="云形 869"/>
            <p:cNvSpPr/>
            <p:nvPr/>
          </p:nvSpPr>
          <p:spPr>
            <a:xfrm rot="1200000">
              <a:off x="2235200" y="2449513"/>
              <a:ext cx="125413" cy="180975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71" name="云形 870"/>
            <p:cNvSpPr/>
            <p:nvPr/>
          </p:nvSpPr>
          <p:spPr>
            <a:xfrm rot="1200000">
              <a:off x="2324100" y="2532063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72" name="云形 871"/>
            <p:cNvSpPr/>
            <p:nvPr/>
          </p:nvSpPr>
          <p:spPr>
            <a:xfrm rot="1200000">
              <a:off x="2574925" y="2659063"/>
              <a:ext cx="180975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73" name="云形 872"/>
            <p:cNvSpPr/>
            <p:nvPr/>
          </p:nvSpPr>
          <p:spPr>
            <a:xfrm rot="2509389">
              <a:off x="2435225" y="2568575"/>
              <a:ext cx="179388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74" name="云形 873"/>
            <p:cNvSpPr/>
            <p:nvPr/>
          </p:nvSpPr>
          <p:spPr>
            <a:xfrm rot="1200000">
              <a:off x="2743200" y="261302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75" name="云形 874"/>
            <p:cNvSpPr/>
            <p:nvPr/>
          </p:nvSpPr>
          <p:spPr>
            <a:xfrm rot="1200000">
              <a:off x="2857500" y="2589213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76" name="云形 875"/>
            <p:cNvSpPr/>
            <p:nvPr/>
          </p:nvSpPr>
          <p:spPr>
            <a:xfrm rot="1200000">
              <a:off x="3128963" y="2478088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77" name="云形 876"/>
            <p:cNvSpPr/>
            <p:nvPr/>
          </p:nvSpPr>
          <p:spPr>
            <a:xfrm rot="1200000">
              <a:off x="3287713" y="2359025"/>
              <a:ext cx="10795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78" name="云形 877"/>
            <p:cNvSpPr/>
            <p:nvPr/>
          </p:nvSpPr>
          <p:spPr>
            <a:xfrm rot="1200000">
              <a:off x="2378075" y="2417763"/>
              <a:ext cx="144463" cy="142875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79" name="云形 878"/>
            <p:cNvSpPr/>
            <p:nvPr/>
          </p:nvSpPr>
          <p:spPr>
            <a:xfrm rot="1200000">
              <a:off x="2363788" y="2274888"/>
              <a:ext cx="125412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80" name="云形 879"/>
            <p:cNvSpPr/>
            <p:nvPr/>
          </p:nvSpPr>
          <p:spPr>
            <a:xfrm rot="1200000">
              <a:off x="2635250" y="2566988"/>
              <a:ext cx="12541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81" name="云形 880"/>
            <p:cNvSpPr/>
            <p:nvPr/>
          </p:nvSpPr>
          <p:spPr>
            <a:xfrm rot="1200000">
              <a:off x="2514600" y="2489200"/>
              <a:ext cx="14446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82" name="云形 881"/>
            <p:cNvSpPr/>
            <p:nvPr/>
          </p:nvSpPr>
          <p:spPr>
            <a:xfrm rot="1200000">
              <a:off x="2990850" y="248602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83" name="云形 882"/>
            <p:cNvSpPr/>
            <p:nvPr/>
          </p:nvSpPr>
          <p:spPr>
            <a:xfrm rot="1200000">
              <a:off x="2890838" y="2490788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84" name="云形 883"/>
            <p:cNvSpPr/>
            <p:nvPr/>
          </p:nvSpPr>
          <p:spPr>
            <a:xfrm rot="1200000">
              <a:off x="2762250" y="250507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85" name="云形 884"/>
            <p:cNvSpPr/>
            <p:nvPr/>
          </p:nvSpPr>
          <p:spPr>
            <a:xfrm rot="1200000">
              <a:off x="2663825" y="2449513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86" name="云形 885"/>
            <p:cNvSpPr/>
            <p:nvPr/>
          </p:nvSpPr>
          <p:spPr>
            <a:xfrm rot="1200000">
              <a:off x="3176588" y="2374900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87" name="云形 886"/>
            <p:cNvSpPr/>
            <p:nvPr/>
          </p:nvSpPr>
          <p:spPr>
            <a:xfrm rot="1200000">
              <a:off x="3333750" y="2241550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88" name="云形 887"/>
            <p:cNvSpPr/>
            <p:nvPr/>
          </p:nvSpPr>
          <p:spPr>
            <a:xfrm rot="1200000">
              <a:off x="2482850" y="2217738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89" name="云形 888"/>
            <p:cNvSpPr/>
            <p:nvPr/>
          </p:nvSpPr>
          <p:spPr>
            <a:xfrm rot="1200000">
              <a:off x="2476500" y="2332038"/>
              <a:ext cx="12541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90" name="云形 889"/>
            <p:cNvSpPr/>
            <p:nvPr/>
          </p:nvSpPr>
          <p:spPr>
            <a:xfrm rot="1200000">
              <a:off x="2546350" y="2397125"/>
              <a:ext cx="14446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91" name="云形 890"/>
            <p:cNvSpPr/>
            <p:nvPr/>
          </p:nvSpPr>
          <p:spPr>
            <a:xfrm rot="1200000">
              <a:off x="2611438" y="2157413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92" name="云形 891"/>
            <p:cNvSpPr/>
            <p:nvPr/>
          </p:nvSpPr>
          <p:spPr>
            <a:xfrm rot="1200000">
              <a:off x="2600325" y="2276475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93" name="云形 892"/>
            <p:cNvSpPr/>
            <p:nvPr/>
          </p:nvSpPr>
          <p:spPr>
            <a:xfrm rot="1200000">
              <a:off x="2681288" y="234632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94" name="云形 893"/>
            <p:cNvSpPr/>
            <p:nvPr/>
          </p:nvSpPr>
          <p:spPr>
            <a:xfrm rot="1200000">
              <a:off x="2786063" y="2397125"/>
              <a:ext cx="14446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95" name="云形 894"/>
            <p:cNvSpPr/>
            <p:nvPr/>
          </p:nvSpPr>
          <p:spPr>
            <a:xfrm rot="1200000">
              <a:off x="3052763" y="2386013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96" name="云形 895"/>
            <p:cNvSpPr/>
            <p:nvPr/>
          </p:nvSpPr>
          <p:spPr>
            <a:xfrm rot="1200000">
              <a:off x="2933700" y="2374900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97" name="云形 896"/>
            <p:cNvSpPr/>
            <p:nvPr/>
          </p:nvSpPr>
          <p:spPr>
            <a:xfrm rot="1200000">
              <a:off x="3209925" y="2260600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98" name="云形 897"/>
            <p:cNvSpPr/>
            <p:nvPr/>
          </p:nvSpPr>
          <p:spPr>
            <a:xfrm rot="1200000">
              <a:off x="3381375" y="2122488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99" name="云形 898"/>
            <p:cNvSpPr/>
            <p:nvPr/>
          </p:nvSpPr>
          <p:spPr>
            <a:xfrm rot="1200000">
              <a:off x="3486150" y="1974850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00" name="云形 899"/>
            <p:cNvSpPr/>
            <p:nvPr/>
          </p:nvSpPr>
          <p:spPr>
            <a:xfrm rot="1200000">
              <a:off x="3495675" y="1865313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01" name="云形 900"/>
            <p:cNvSpPr/>
            <p:nvPr/>
          </p:nvSpPr>
          <p:spPr>
            <a:xfrm rot="1200000">
              <a:off x="3441700" y="1774825"/>
              <a:ext cx="125413" cy="14446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02" name="云形 901"/>
            <p:cNvSpPr/>
            <p:nvPr/>
          </p:nvSpPr>
          <p:spPr>
            <a:xfrm rot="1200000">
              <a:off x="3454400" y="1670050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03" name="云形 902"/>
            <p:cNvSpPr/>
            <p:nvPr/>
          </p:nvSpPr>
          <p:spPr>
            <a:xfrm rot="1200000">
              <a:off x="3433763" y="1557338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04" name="云形 903"/>
            <p:cNvSpPr/>
            <p:nvPr/>
          </p:nvSpPr>
          <p:spPr>
            <a:xfrm rot="1200000">
              <a:off x="3382963" y="1447800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05" name="云形 904"/>
            <p:cNvSpPr/>
            <p:nvPr/>
          </p:nvSpPr>
          <p:spPr>
            <a:xfrm rot="1200000">
              <a:off x="3186113" y="915988"/>
              <a:ext cx="142875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06" name="云形 905"/>
            <p:cNvSpPr/>
            <p:nvPr/>
          </p:nvSpPr>
          <p:spPr>
            <a:xfrm rot="1200000">
              <a:off x="2838450" y="1042988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07" name="云形 906"/>
            <p:cNvSpPr/>
            <p:nvPr/>
          </p:nvSpPr>
          <p:spPr>
            <a:xfrm rot="1200000">
              <a:off x="2909888" y="962025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08" name="云形 907"/>
            <p:cNvSpPr/>
            <p:nvPr/>
          </p:nvSpPr>
          <p:spPr>
            <a:xfrm rot="1200000">
              <a:off x="3028950" y="906463"/>
              <a:ext cx="14446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09" name="云形 908"/>
            <p:cNvSpPr/>
            <p:nvPr/>
          </p:nvSpPr>
          <p:spPr>
            <a:xfrm rot="1200000">
              <a:off x="2914650" y="1141413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10" name="云形 909"/>
            <p:cNvSpPr/>
            <p:nvPr/>
          </p:nvSpPr>
          <p:spPr>
            <a:xfrm rot="1200000">
              <a:off x="3105150" y="2290763"/>
              <a:ext cx="12541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11" name="云形 910"/>
            <p:cNvSpPr/>
            <p:nvPr/>
          </p:nvSpPr>
          <p:spPr>
            <a:xfrm rot="1200000">
              <a:off x="2700338" y="2051050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12" name="云形 911"/>
            <p:cNvSpPr/>
            <p:nvPr/>
          </p:nvSpPr>
          <p:spPr>
            <a:xfrm rot="1200000">
              <a:off x="2714625" y="2227263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13" name="云形 912"/>
            <p:cNvSpPr/>
            <p:nvPr/>
          </p:nvSpPr>
          <p:spPr>
            <a:xfrm rot="1200000">
              <a:off x="2814638" y="2293938"/>
              <a:ext cx="14446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14" name="云形 913"/>
            <p:cNvSpPr/>
            <p:nvPr/>
          </p:nvSpPr>
          <p:spPr>
            <a:xfrm rot="1200000">
              <a:off x="2747963" y="2127250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15" name="云形 914"/>
            <p:cNvSpPr/>
            <p:nvPr/>
          </p:nvSpPr>
          <p:spPr>
            <a:xfrm rot="1200000">
              <a:off x="2967038" y="2273300"/>
              <a:ext cx="14446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16" name="云形 915"/>
            <p:cNvSpPr/>
            <p:nvPr/>
          </p:nvSpPr>
          <p:spPr>
            <a:xfrm rot="1200000">
              <a:off x="2838450" y="2193925"/>
              <a:ext cx="14446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17" name="云形 916"/>
            <p:cNvSpPr/>
            <p:nvPr/>
          </p:nvSpPr>
          <p:spPr>
            <a:xfrm rot="1200000">
              <a:off x="3262313" y="2154238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18" name="云形 917"/>
            <p:cNvSpPr/>
            <p:nvPr/>
          </p:nvSpPr>
          <p:spPr>
            <a:xfrm rot="1200000">
              <a:off x="3398838" y="2014538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19" name="云形 918"/>
            <p:cNvSpPr/>
            <p:nvPr/>
          </p:nvSpPr>
          <p:spPr>
            <a:xfrm rot="1200000">
              <a:off x="3381375" y="1898650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20" name="云形 919"/>
            <p:cNvSpPr/>
            <p:nvPr/>
          </p:nvSpPr>
          <p:spPr>
            <a:xfrm rot="1200000">
              <a:off x="2982913" y="1020763"/>
              <a:ext cx="125412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21" name="云形 920"/>
            <p:cNvSpPr/>
            <p:nvPr/>
          </p:nvSpPr>
          <p:spPr>
            <a:xfrm rot="1200000">
              <a:off x="3109913" y="1011238"/>
              <a:ext cx="142875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22" name="云形 921"/>
            <p:cNvSpPr/>
            <p:nvPr/>
          </p:nvSpPr>
          <p:spPr>
            <a:xfrm rot="1200000">
              <a:off x="3257550" y="1011238"/>
              <a:ext cx="14446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23" name="云形 922"/>
            <p:cNvSpPr/>
            <p:nvPr/>
          </p:nvSpPr>
          <p:spPr>
            <a:xfrm rot="1200000">
              <a:off x="3368675" y="1338263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24" name="云形 923"/>
            <p:cNvSpPr/>
            <p:nvPr/>
          </p:nvSpPr>
          <p:spPr>
            <a:xfrm rot="1200000">
              <a:off x="3343275" y="1223963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25" name="云形 924"/>
            <p:cNvSpPr/>
            <p:nvPr/>
          </p:nvSpPr>
          <p:spPr>
            <a:xfrm rot="1200000">
              <a:off x="3302000" y="1119188"/>
              <a:ext cx="125413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26" name="云形 925"/>
            <p:cNvSpPr/>
            <p:nvPr/>
          </p:nvSpPr>
          <p:spPr>
            <a:xfrm rot="1200000">
              <a:off x="3106738" y="2182813"/>
              <a:ext cx="142875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27" name="云形 926"/>
            <p:cNvSpPr/>
            <p:nvPr/>
          </p:nvSpPr>
          <p:spPr>
            <a:xfrm rot="1200000">
              <a:off x="2986088" y="2163763"/>
              <a:ext cx="142875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28" name="云形 927"/>
            <p:cNvSpPr/>
            <p:nvPr/>
          </p:nvSpPr>
          <p:spPr>
            <a:xfrm rot="1200000">
              <a:off x="3281363" y="2041525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29" name="云形 928"/>
            <p:cNvSpPr/>
            <p:nvPr/>
          </p:nvSpPr>
          <p:spPr>
            <a:xfrm rot="1200000">
              <a:off x="3162300" y="2073275"/>
              <a:ext cx="127000" cy="14446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30" name="云形 929"/>
            <p:cNvSpPr/>
            <p:nvPr/>
          </p:nvSpPr>
          <p:spPr>
            <a:xfrm rot="1200000">
              <a:off x="3290888" y="1936750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31" name="云形 930"/>
            <p:cNvSpPr/>
            <p:nvPr/>
          </p:nvSpPr>
          <p:spPr>
            <a:xfrm rot="1200000">
              <a:off x="2886075" y="208597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32" name="云形 931"/>
            <p:cNvSpPr/>
            <p:nvPr/>
          </p:nvSpPr>
          <p:spPr>
            <a:xfrm rot="1200000">
              <a:off x="2814638" y="200977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33" name="云形 932"/>
            <p:cNvSpPr/>
            <p:nvPr/>
          </p:nvSpPr>
          <p:spPr>
            <a:xfrm rot="1200000">
              <a:off x="2843213" y="1919288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34" name="云形 933"/>
            <p:cNvSpPr/>
            <p:nvPr/>
          </p:nvSpPr>
          <p:spPr>
            <a:xfrm rot="1200000">
              <a:off x="3019425" y="2070100"/>
              <a:ext cx="14446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35" name="云形 934"/>
            <p:cNvSpPr/>
            <p:nvPr/>
          </p:nvSpPr>
          <p:spPr>
            <a:xfrm rot="1200000">
              <a:off x="3190875" y="1109663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36" name="云形 935"/>
            <p:cNvSpPr/>
            <p:nvPr/>
          </p:nvSpPr>
          <p:spPr>
            <a:xfrm rot="1200000">
              <a:off x="3052763" y="1117600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37" name="云形 936"/>
            <p:cNvSpPr/>
            <p:nvPr/>
          </p:nvSpPr>
          <p:spPr>
            <a:xfrm rot="1200000">
              <a:off x="2982913" y="1231900"/>
              <a:ext cx="125412" cy="142875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38" name="云形 937"/>
            <p:cNvSpPr/>
            <p:nvPr/>
          </p:nvSpPr>
          <p:spPr>
            <a:xfrm rot="1200000">
              <a:off x="3219450" y="1216025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39" name="云形 938"/>
            <p:cNvSpPr/>
            <p:nvPr/>
          </p:nvSpPr>
          <p:spPr>
            <a:xfrm rot="1200000">
              <a:off x="3103563" y="1212850"/>
              <a:ext cx="127000" cy="12065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40" name="云形 939"/>
            <p:cNvSpPr/>
            <p:nvPr/>
          </p:nvSpPr>
          <p:spPr>
            <a:xfrm rot="1200000">
              <a:off x="3238500" y="1320800"/>
              <a:ext cx="14446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41" name="云形 940"/>
            <p:cNvSpPr/>
            <p:nvPr/>
          </p:nvSpPr>
          <p:spPr>
            <a:xfrm rot="1200000">
              <a:off x="3262313" y="141922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42" name="云形 941"/>
            <p:cNvSpPr/>
            <p:nvPr/>
          </p:nvSpPr>
          <p:spPr>
            <a:xfrm rot="1200000">
              <a:off x="2943225" y="1976438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43" name="云形 942"/>
            <p:cNvSpPr/>
            <p:nvPr/>
          </p:nvSpPr>
          <p:spPr>
            <a:xfrm rot="1200000">
              <a:off x="3063875" y="1974850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44" name="云形 943"/>
            <p:cNvSpPr/>
            <p:nvPr/>
          </p:nvSpPr>
          <p:spPr>
            <a:xfrm rot="1200000">
              <a:off x="3171825" y="1985963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45" name="云形 944"/>
            <p:cNvSpPr/>
            <p:nvPr/>
          </p:nvSpPr>
          <p:spPr>
            <a:xfrm rot="1200000">
              <a:off x="3009900" y="1365250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46" name="云形 945"/>
            <p:cNvSpPr/>
            <p:nvPr/>
          </p:nvSpPr>
          <p:spPr>
            <a:xfrm rot="1200000">
              <a:off x="3100388" y="1308100"/>
              <a:ext cx="142875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47" name="云形 946"/>
            <p:cNvSpPr/>
            <p:nvPr/>
          </p:nvSpPr>
          <p:spPr>
            <a:xfrm rot="1200000">
              <a:off x="3128963" y="1403350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48" name="云形 947"/>
            <p:cNvSpPr/>
            <p:nvPr/>
          </p:nvSpPr>
          <p:spPr>
            <a:xfrm rot="1200000">
              <a:off x="3167063" y="1508125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49" name="云形 948"/>
            <p:cNvSpPr/>
            <p:nvPr/>
          </p:nvSpPr>
          <p:spPr>
            <a:xfrm rot="1200000">
              <a:off x="3300413" y="1536700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50" name="云形 949"/>
            <p:cNvSpPr/>
            <p:nvPr/>
          </p:nvSpPr>
          <p:spPr>
            <a:xfrm rot="1200000">
              <a:off x="3338513" y="1636713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51" name="云形 950"/>
            <p:cNvSpPr/>
            <p:nvPr/>
          </p:nvSpPr>
          <p:spPr>
            <a:xfrm rot="1200000">
              <a:off x="3333750" y="1743075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52" name="云形 951"/>
            <p:cNvSpPr/>
            <p:nvPr/>
          </p:nvSpPr>
          <p:spPr>
            <a:xfrm rot="1200000">
              <a:off x="3305175" y="1838325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53" name="云形 952"/>
            <p:cNvSpPr/>
            <p:nvPr/>
          </p:nvSpPr>
          <p:spPr>
            <a:xfrm rot="1200000">
              <a:off x="2952750" y="1811338"/>
              <a:ext cx="14446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54" name="云形 953"/>
            <p:cNvSpPr/>
            <p:nvPr/>
          </p:nvSpPr>
          <p:spPr>
            <a:xfrm rot="1200000">
              <a:off x="2967038" y="1882775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55" name="云形 954"/>
            <p:cNvSpPr/>
            <p:nvPr/>
          </p:nvSpPr>
          <p:spPr>
            <a:xfrm rot="1200000">
              <a:off x="3105150" y="187642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56" name="云形 955"/>
            <p:cNvSpPr/>
            <p:nvPr/>
          </p:nvSpPr>
          <p:spPr>
            <a:xfrm rot="1200000">
              <a:off x="3198813" y="1846263"/>
              <a:ext cx="125412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57" name="云形 956"/>
            <p:cNvSpPr/>
            <p:nvPr/>
          </p:nvSpPr>
          <p:spPr>
            <a:xfrm rot="1200000">
              <a:off x="3014663" y="155257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58" name="云形 957"/>
            <p:cNvSpPr/>
            <p:nvPr/>
          </p:nvSpPr>
          <p:spPr>
            <a:xfrm rot="1200000">
              <a:off x="3205163" y="1614488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59" name="云形 958"/>
            <p:cNvSpPr/>
            <p:nvPr/>
          </p:nvSpPr>
          <p:spPr>
            <a:xfrm rot="1200000">
              <a:off x="3232150" y="1712913"/>
              <a:ext cx="125413" cy="14446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60" name="云形 959"/>
            <p:cNvSpPr/>
            <p:nvPr/>
          </p:nvSpPr>
          <p:spPr>
            <a:xfrm rot="1200000">
              <a:off x="3086100" y="1598613"/>
              <a:ext cx="127000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61" name="云形 960"/>
            <p:cNvSpPr/>
            <p:nvPr/>
          </p:nvSpPr>
          <p:spPr>
            <a:xfrm rot="1200000">
              <a:off x="3105150" y="1704975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62" name="云形 961"/>
            <p:cNvSpPr/>
            <p:nvPr/>
          </p:nvSpPr>
          <p:spPr>
            <a:xfrm rot="1200000">
              <a:off x="3089275" y="1793875"/>
              <a:ext cx="14446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63" name="云形 962"/>
            <p:cNvSpPr/>
            <p:nvPr/>
          </p:nvSpPr>
          <p:spPr>
            <a:xfrm rot="1200000">
              <a:off x="2992438" y="1679575"/>
              <a:ext cx="144462" cy="142875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64" name="云形 963"/>
            <p:cNvSpPr/>
            <p:nvPr/>
          </p:nvSpPr>
          <p:spPr>
            <a:xfrm rot="1200000">
              <a:off x="2592388" y="1814513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65" name="云形 964"/>
            <p:cNvSpPr/>
            <p:nvPr/>
          </p:nvSpPr>
          <p:spPr>
            <a:xfrm>
              <a:off x="1873250" y="2390775"/>
              <a:ext cx="10795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66" name="云形 965"/>
            <p:cNvSpPr/>
            <p:nvPr/>
          </p:nvSpPr>
          <p:spPr>
            <a:xfrm rot="1200000">
              <a:off x="1736725" y="2308225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67" name="云形 966"/>
            <p:cNvSpPr/>
            <p:nvPr/>
          </p:nvSpPr>
          <p:spPr>
            <a:xfrm rot="1200000">
              <a:off x="1998663" y="2124075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68" name="云形 967"/>
            <p:cNvSpPr/>
            <p:nvPr/>
          </p:nvSpPr>
          <p:spPr>
            <a:xfrm rot="1200000">
              <a:off x="1890713" y="2063750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69" name="云形 968"/>
            <p:cNvSpPr/>
            <p:nvPr/>
          </p:nvSpPr>
          <p:spPr>
            <a:xfrm rot="1200000">
              <a:off x="2017713" y="2008188"/>
              <a:ext cx="125412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70" name="云形 969"/>
            <p:cNvSpPr/>
            <p:nvPr/>
          </p:nvSpPr>
          <p:spPr>
            <a:xfrm rot="1200000">
              <a:off x="2471738" y="1666875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71" name="云形 970"/>
            <p:cNvSpPr/>
            <p:nvPr/>
          </p:nvSpPr>
          <p:spPr>
            <a:xfrm rot="1200000">
              <a:off x="2362200" y="1712913"/>
              <a:ext cx="125413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72" name="云形 971"/>
            <p:cNvSpPr/>
            <p:nvPr/>
          </p:nvSpPr>
          <p:spPr>
            <a:xfrm rot="1200000">
              <a:off x="2114550" y="1736725"/>
              <a:ext cx="125413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73" name="云形 972"/>
            <p:cNvSpPr/>
            <p:nvPr/>
          </p:nvSpPr>
          <p:spPr>
            <a:xfrm rot="1200000">
              <a:off x="2106613" y="1638300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74" name="云形 973"/>
            <p:cNvSpPr/>
            <p:nvPr/>
          </p:nvSpPr>
          <p:spPr>
            <a:xfrm rot="1200000">
              <a:off x="2220913" y="1563688"/>
              <a:ext cx="142875" cy="125412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75" name="云形 974"/>
            <p:cNvSpPr/>
            <p:nvPr/>
          </p:nvSpPr>
          <p:spPr>
            <a:xfrm rot="18775016">
              <a:off x="2151857" y="1448594"/>
              <a:ext cx="14446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77" name="云形 976"/>
            <p:cNvSpPr/>
            <p:nvPr/>
          </p:nvSpPr>
          <p:spPr>
            <a:xfrm rot="1200000">
              <a:off x="2003425" y="1231900"/>
              <a:ext cx="127000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78" name="云形 977"/>
            <p:cNvSpPr/>
            <p:nvPr/>
          </p:nvSpPr>
          <p:spPr>
            <a:xfrm rot="1200000">
              <a:off x="1931988" y="1050925"/>
              <a:ext cx="12541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79" name="云形 978"/>
            <p:cNvSpPr/>
            <p:nvPr/>
          </p:nvSpPr>
          <p:spPr>
            <a:xfrm rot="1200000">
              <a:off x="2051050" y="998538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80" name="云形 979"/>
            <p:cNvSpPr/>
            <p:nvPr/>
          </p:nvSpPr>
          <p:spPr>
            <a:xfrm rot="1200000">
              <a:off x="2160588" y="936625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81" name="云形 980"/>
            <p:cNvSpPr/>
            <p:nvPr/>
          </p:nvSpPr>
          <p:spPr>
            <a:xfrm rot="1200000">
              <a:off x="2351088" y="925513"/>
              <a:ext cx="144462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82" name="云形 981"/>
            <p:cNvSpPr/>
            <p:nvPr/>
          </p:nvSpPr>
          <p:spPr>
            <a:xfrm rot="1200000">
              <a:off x="2270125" y="877888"/>
              <a:ext cx="127000" cy="127000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83" name="云形 982"/>
            <p:cNvSpPr/>
            <p:nvPr/>
          </p:nvSpPr>
          <p:spPr>
            <a:xfrm rot="1200000">
              <a:off x="2395538" y="812800"/>
              <a:ext cx="125412" cy="125413"/>
            </a:xfrm>
            <a:prstGeom prst="cloud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84" name="任意多边形 983"/>
            <p:cNvSpPr/>
            <p:nvPr/>
          </p:nvSpPr>
          <p:spPr>
            <a:xfrm>
              <a:off x="2106613" y="2647950"/>
              <a:ext cx="454025" cy="295275"/>
            </a:xfrm>
            <a:custGeom>
              <a:avLst/>
              <a:gdLst>
                <a:gd name="connsiteX0" fmla="*/ 262076 w 453287"/>
                <a:gd name="connsiteY0" fmla="*/ 26261 h 295979"/>
                <a:gd name="connsiteX1" fmla="*/ 207307 w 453287"/>
                <a:gd name="connsiteY1" fmla="*/ 40548 h 295979"/>
                <a:gd name="connsiteX2" fmla="*/ 171588 w 453287"/>
                <a:gd name="connsiteY2" fmla="*/ 31023 h 295979"/>
                <a:gd name="connsiteX3" fmla="*/ 147776 w 453287"/>
                <a:gd name="connsiteY3" fmla="*/ 14355 h 295979"/>
                <a:gd name="connsiteX4" fmla="*/ 126344 w 453287"/>
                <a:gd name="connsiteY4" fmla="*/ 67 h 295979"/>
                <a:gd name="connsiteX5" fmla="*/ 100151 w 453287"/>
                <a:gd name="connsiteY5" fmla="*/ 9592 h 295979"/>
                <a:gd name="connsiteX6" fmla="*/ 76338 w 453287"/>
                <a:gd name="connsiteY6" fmla="*/ 23880 h 295979"/>
                <a:gd name="connsiteX7" fmla="*/ 62051 w 453287"/>
                <a:gd name="connsiteY7" fmla="*/ 54836 h 295979"/>
                <a:gd name="connsiteX8" fmla="*/ 69194 w 453287"/>
                <a:gd name="connsiteY8" fmla="*/ 73886 h 295979"/>
                <a:gd name="connsiteX9" fmla="*/ 64432 w 453287"/>
                <a:gd name="connsiteY9" fmla="*/ 102461 h 295979"/>
                <a:gd name="connsiteX10" fmla="*/ 52526 w 453287"/>
                <a:gd name="connsiteY10" fmla="*/ 114367 h 295979"/>
                <a:gd name="connsiteX11" fmla="*/ 31094 w 453287"/>
                <a:gd name="connsiteY11" fmla="*/ 133417 h 295979"/>
                <a:gd name="connsiteX12" fmla="*/ 23951 w 453287"/>
                <a:gd name="connsiteY12" fmla="*/ 140561 h 295979"/>
                <a:gd name="connsiteX13" fmla="*/ 23951 w 453287"/>
                <a:gd name="connsiteY13" fmla="*/ 169136 h 295979"/>
                <a:gd name="connsiteX14" fmla="*/ 9663 w 453287"/>
                <a:gd name="connsiteY14" fmla="*/ 181042 h 295979"/>
                <a:gd name="connsiteX15" fmla="*/ 138 w 453287"/>
                <a:gd name="connsiteY15" fmla="*/ 202473 h 295979"/>
                <a:gd name="connsiteX16" fmla="*/ 16807 w 453287"/>
                <a:gd name="connsiteY16" fmla="*/ 245336 h 295979"/>
                <a:gd name="connsiteX17" fmla="*/ 35857 w 453287"/>
                <a:gd name="connsiteY17" fmla="*/ 266767 h 295979"/>
                <a:gd name="connsiteX18" fmla="*/ 76338 w 453287"/>
                <a:gd name="connsiteY18" fmla="*/ 283436 h 295979"/>
                <a:gd name="connsiteX19" fmla="*/ 114438 w 453287"/>
                <a:gd name="connsiteY19" fmla="*/ 281055 h 295979"/>
                <a:gd name="connsiteX20" fmla="*/ 138251 w 453287"/>
                <a:gd name="connsiteY20" fmla="*/ 266767 h 295979"/>
                <a:gd name="connsiteX21" fmla="*/ 159682 w 453287"/>
                <a:gd name="connsiteY21" fmla="*/ 259623 h 295979"/>
                <a:gd name="connsiteX22" fmla="*/ 183494 w 453287"/>
                <a:gd name="connsiteY22" fmla="*/ 281055 h 295979"/>
                <a:gd name="connsiteX23" fmla="*/ 193019 w 453287"/>
                <a:gd name="connsiteY23" fmla="*/ 295342 h 295979"/>
                <a:gd name="connsiteX24" fmla="*/ 235882 w 453287"/>
                <a:gd name="connsiteY24" fmla="*/ 292961 h 295979"/>
                <a:gd name="connsiteX25" fmla="*/ 264457 w 453287"/>
                <a:gd name="connsiteY25" fmla="*/ 288198 h 295979"/>
                <a:gd name="connsiteX26" fmla="*/ 295413 w 453287"/>
                <a:gd name="connsiteY26" fmla="*/ 281055 h 295979"/>
                <a:gd name="connsiteX27" fmla="*/ 316844 w 453287"/>
                <a:gd name="connsiteY27" fmla="*/ 266767 h 295979"/>
                <a:gd name="connsiteX28" fmla="*/ 328751 w 453287"/>
                <a:gd name="connsiteY28" fmla="*/ 252480 h 295979"/>
                <a:gd name="connsiteX29" fmla="*/ 328751 w 453287"/>
                <a:gd name="connsiteY29" fmla="*/ 228667 h 295979"/>
                <a:gd name="connsiteX30" fmla="*/ 335894 w 453287"/>
                <a:gd name="connsiteY30" fmla="*/ 223905 h 295979"/>
                <a:gd name="connsiteX31" fmla="*/ 364469 w 453287"/>
                <a:gd name="connsiteY31" fmla="*/ 223905 h 295979"/>
                <a:gd name="connsiteX32" fmla="*/ 400188 w 453287"/>
                <a:gd name="connsiteY32" fmla="*/ 226286 h 295979"/>
                <a:gd name="connsiteX33" fmla="*/ 431144 w 453287"/>
                <a:gd name="connsiteY33" fmla="*/ 216761 h 295979"/>
                <a:gd name="connsiteX34" fmla="*/ 450194 w 453287"/>
                <a:gd name="connsiteY34" fmla="*/ 202473 h 295979"/>
                <a:gd name="connsiteX35" fmla="*/ 452576 w 453287"/>
                <a:gd name="connsiteY35" fmla="*/ 176280 h 295979"/>
                <a:gd name="connsiteX36" fmla="*/ 443051 w 453287"/>
                <a:gd name="connsiteY36" fmla="*/ 152467 h 295979"/>
                <a:gd name="connsiteX37" fmla="*/ 431144 w 453287"/>
                <a:gd name="connsiteY37" fmla="*/ 135798 h 295979"/>
                <a:gd name="connsiteX38" fmla="*/ 424001 w 453287"/>
                <a:gd name="connsiteY38" fmla="*/ 123892 h 295979"/>
                <a:gd name="connsiteX39" fmla="*/ 416857 w 453287"/>
                <a:gd name="connsiteY39" fmla="*/ 97698 h 295979"/>
                <a:gd name="connsiteX40" fmla="*/ 404951 w 453287"/>
                <a:gd name="connsiteY40" fmla="*/ 76267 h 295979"/>
                <a:gd name="connsiteX41" fmla="*/ 385901 w 453287"/>
                <a:gd name="connsiteY41" fmla="*/ 47692 h 295979"/>
                <a:gd name="connsiteX42" fmla="*/ 338276 w 453287"/>
                <a:gd name="connsiteY42" fmla="*/ 33405 h 295979"/>
                <a:gd name="connsiteX43" fmla="*/ 262076 w 453287"/>
                <a:gd name="connsiteY43" fmla="*/ 26261 h 295979"/>
                <a:gd name="connsiteX0" fmla="*/ 262076 w 453287"/>
                <a:gd name="connsiteY0" fmla="*/ 26261 h 295979"/>
                <a:gd name="connsiteX1" fmla="*/ 207307 w 453287"/>
                <a:gd name="connsiteY1" fmla="*/ 40548 h 295979"/>
                <a:gd name="connsiteX2" fmla="*/ 171588 w 453287"/>
                <a:gd name="connsiteY2" fmla="*/ 31023 h 295979"/>
                <a:gd name="connsiteX3" fmla="*/ 147776 w 453287"/>
                <a:gd name="connsiteY3" fmla="*/ 14355 h 295979"/>
                <a:gd name="connsiteX4" fmla="*/ 126344 w 453287"/>
                <a:gd name="connsiteY4" fmla="*/ 67 h 295979"/>
                <a:gd name="connsiteX5" fmla="*/ 100151 w 453287"/>
                <a:gd name="connsiteY5" fmla="*/ 9592 h 295979"/>
                <a:gd name="connsiteX6" fmla="*/ 76338 w 453287"/>
                <a:gd name="connsiteY6" fmla="*/ 23880 h 295979"/>
                <a:gd name="connsiteX7" fmla="*/ 62051 w 453287"/>
                <a:gd name="connsiteY7" fmla="*/ 54836 h 295979"/>
                <a:gd name="connsiteX8" fmla="*/ 69194 w 453287"/>
                <a:gd name="connsiteY8" fmla="*/ 73886 h 295979"/>
                <a:gd name="connsiteX9" fmla="*/ 64432 w 453287"/>
                <a:gd name="connsiteY9" fmla="*/ 102461 h 295979"/>
                <a:gd name="connsiteX10" fmla="*/ 47764 w 453287"/>
                <a:gd name="connsiteY10" fmla="*/ 111986 h 295979"/>
                <a:gd name="connsiteX11" fmla="*/ 31094 w 453287"/>
                <a:gd name="connsiteY11" fmla="*/ 133417 h 295979"/>
                <a:gd name="connsiteX12" fmla="*/ 23951 w 453287"/>
                <a:gd name="connsiteY12" fmla="*/ 140561 h 295979"/>
                <a:gd name="connsiteX13" fmla="*/ 23951 w 453287"/>
                <a:gd name="connsiteY13" fmla="*/ 169136 h 295979"/>
                <a:gd name="connsiteX14" fmla="*/ 9663 w 453287"/>
                <a:gd name="connsiteY14" fmla="*/ 181042 h 295979"/>
                <a:gd name="connsiteX15" fmla="*/ 138 w 453287"/>
                <a:gd name="connsiteY15" fmla="*/ 202473 h 295979"/>
                <a:gd name="connsiteX16" fmla="*/ 16807 w 453287"/>
                <a:gd name="connsiteY16" fmla="*/ 245336 h 295979"/>
                <a:gd name="connsiteX17" fmla="*/ 35857 w 453287"/>
                <a:gd name="connsiteY17" fmla="*/ 266767 h 295979"/>
                <a:gd name="connsiteX18" fmla="*/ 76338 w 453287"/>
                <a:gd name="connsiteY18" fmla="*/ 283436 h 295979"/>
                <a:gd name="connsiteX19" fmla="*/ 114438 w 453287"/>
                <a:gd name="connsiteY19" fmla="*/ 281055 h 295979"/>
                <a:gd name="connsiteX20" fmla="*/ 138251 w 453287"/>
                <a:gd name="connsiteY20" fmla="*/ 266767 h 295979"/>
                <a:gd name="connsiteX21" fmla="*/ 159682 w 453287"/>
                <a:gd name="connsiteY21" fmla="*/ 259623 h 295979"/>
                <a:gd name="connsiteX22" fmla="*/ 183494 w 453287"/>
                <a:gd name="connsiteY22" fmla="*/ 281055 h 295979"/>
                <a:gd name="connsiteX23" fmla="*/ 193019 w 453287"/>
                <a:gd name="connsiteY23" fmla="*/ 295342 h 295979"/>
                <a:gd name="connsiteX24" fmla="*/ 235882 w 453287"/>
                <a:gd name="connsiteY24" fmla="*/ 292961 h 295979"/>
                <a:gd name="connsiteX25" fmla="*/ 264457 w 453287"/>
                <a:gd name="connsiteY25" fmla="*/ 288198 h 295979"/>
                <a:gd name="connsiteX26" fmla="*/ 295413 w 453287"/>
                <a:gd name="connsiteY26" fmla="*/ 281055 h 295979"/>
                <a:gd name="connsiteX27" fmla="*/ 316844 w 453287"/>
                <a:gd name="connsiteY27" fmla="*/ 266767 h 295979"/>
                <a:gd name="connsiteX28" fmla="*/ 328751 w 453287"/>
                <a:gd name="connsiteY28" fmla="*/ 252480 h 295979"/>
                <a:gd name="connsiteX29" fmla="*/ 328751 w 453287"/>
                <a:gd name="connsiteY29" fmla="*/ 228667 h 295979"/>
                <a:gd name="connsiteX30" fmla="*/ 335894 w 453287"/>
                <a:gd name="connsiteY30" fmla="*/ 223905 h 295979"/>
                <a:gd name="connsiteX31" fmla="*/ 364469 w 453287"/>
                <a:gd name="connsiteY31" fmla="*/ 223905 h 295979"/>
                <a:gd name="connsiteX32" fmla="*/ 400188 w 453287"/>
                <a:gd name="connsiteY32" fmla="*/ 226286 h 295979"/>
                <a:gd name="connsiteX33" fmla="*/ 431144 w 453287"/>
                <a:gd name="connsiteY33" fmla="*/ 216761 h 295979"/>
                <a:gd name="connsiteX34" fmla="*/ 450194 w 453287"/>
                <a:gd name="connsiteY34" fmla="*/ 202473 h 295979"/>
                <a:gd name="connsiteX35" fmla="*/ 452576 w 453287"/>
                <a:gd name="connsiteY35" fmla="*/ 176280 h 295979"/>
                <a:gd name="connsiteX36" fmla="*/ 443051 w 453287"/>
                <a:gd name="connsiteY36" fmla="*/ 152467 h 295979"/>
                <a:gd name="connsiteX37" fmla="*/ 431144 w 453287"/>
                <a:gd name="connsiteY37" fmla="*/ 135798 h 295979"/>
                <a:gd name="connsiteX38" fmla="*/ 424001 w 453287"/>
                <a:gd name="connsiteY38" fmla="*/ 123892 h 295979"/>
                <a:gd name="connsiteX39" fmla="*/ 416857 w 453287"/>
                <a:gd name="connsiteY39" fmla="*/ 97698 h 295979"/>
                <a:gd name="connsiteX40" fmla="*/ 404951 w 453287"/>
                <a:gd name="connsiteY40" fmla="*/ 76267 h 295979"/>
                <a:gd name="connsiteX41" fmla="*/ 385901 w 453287"/>
                <a:gd name="connsiteY41" fmla="*/ 47692 h 295979"/>
                <a:gd name="connsiteX42" fmla="*/ 338276 w 453287"/>
                <a:gd name="connsiteY42" fmla="*/ 33405 h 295979"/>
                <a:gd name="connsiteX43" fmla="*/ 262076 w 453287"/>
                <a:gd name="connsiteY43" fmla="*/ 26261 h 295979"/>
                <a:gd name="connsiteX0" fmla="*/ 262076 w 453287"/>
                <a:gd name="connsiteY0" fmla="*/ 26261 h 295979"/>
                <a:gd name="connsiteX1" fmla="*/ 207307 w 453287"/>
                <a:gd name="connsiteY1" fmla="*/ 40548 h 295979"/>
                <a:gd name="connsiteX2" fmla="*/ 171588 w 453287"/>
                <a:gd name="connsiteY2" fmla="*/ 31023 h 295979"/>
                <a:gd name="connsiteX3" fmla="*/ 147776 w 453287"/>
                <a:gd name="connsiteY3" fmla="*/ 14355 h 295979"/>
                <a:gd name="connsiteX4" fmla="*/ 126344 w 453287"/>
                <a:gd name="connsiteY4" fmla="*/ 67 h 295979"/>
                <a:gd name="connsiteX5" fmla="*/ 100151 w 453287"/>
                <a:gd name="connsiteY5" fmla="*/ 9592 h 295979"/>
                <a:gd name="connsiteX6" fmla="*/ 76338 w 453287"/>
                <a:gd name="connsiteY6" fmla="*/ 23880 h 295979"/>
                <a:gd name="connsiteX7" fmla="*/ 62051 w 453287"/>
                <a:gd name="connsiteY7" fmla="*/ 54836 h 295979"/>
                <a:gd name="connsiteX8" fmla="*/ 69194 w 453287"/>
                <a:gd name="connsiteY8" fmla="*/ 73886 h 295979"/>
                <a:gd name="connsiteX9" fmla="*/ 57289 w 453287"/>
                <a:gd name="connsiteY9" fmla="*/ 100080 h 295979"/>
                <a:gd name="connsiteX10" fmla="*/ 47764 w 453287"/>
                <a:gd name="connsiteY10" fmla="*/ 111986 h 295979"/>
                <a:gd name="connsiteX11" fmla="*/ 31094 w 453287"/>
                <a:gd name="connsiteY11" fmla="*/ 133417 h 295979"/>
                <a:gd name="connsiteX12" fmla="*/ 23951 w 453287"/>
                <a:gd name="connsiteY12" fmla="*/ 140561 h 295979"/>
                <a:gd name="connsiteX13" fmla="*/ 23951 w 453287"/>
                <a:gd name="connsiteY13" fmla="*/ 169136 h 295979"/>
                <a:gd name="connsiteX14" fmla="*/ 9663 w 453287"/>
                <a:gd name="connsiteY14" fmla="*/ 181042 h 295979"/>
                <a:gd name="connsiteX15" fmla="*/ 138 w 453287"/>
                <a:gd name="connsiteY15" fmla="*/ 202473 h 295979"/>
                <a:gd name="connsiteX16" fmla="*/ 16807 w 453287"/>
                <a:gd name="connsiteY16" fmla="*/ 245336 h 295979"/>
                <a:gd name="connsiteX17" fmla="*/ 35857 w 453287"/>
                <a:gd name="connsiteY17" fmla="*/ 266767 h 295979"/>
                <a:gd name="connsiteX18" fmla="*/ 76338 w 453287"/>
                <a:gd name="connsiteY18" fmla="*/ 283436 h 295979"/>
                <a:gd name="connsiteX19" fmla="*/ 114438 w 453287"/>
                <a:gd name="connsiteY19" fmla="*/ 281055 h 295979"/>
                <a:gd name="connsiteX20" fmla="*/ 138251 w 453287"/>
                <a:gd name="connsiteY20" fmla="*/ 266767 h 295979"/>
                <a:gd name="connsiteX21" fmla="*/ 159682 w 453287"/>
                <a:gd name="connsiteY21" fmla="*/ 259623 h 295979"/>
                <a:gd name="connsiteX22" fmla="*/ 183494 w 453287"/>
                <a:gd name="connsiteY22" fmla="*/ 281055 h 295979"/>
                <a:gd name="connsiteX23" fmla="*/ 193019 w 453287"/>
                <a:gd name="connsiteY23" fmla="*/ 295342 h 295979"/>
                <a:gd name="connsiteX24" fmla="*/ 235882 w 453287"/>
                <a:gd name="connsiteY24" fmla="*/ 292961 h 295979"/>
                <a:gd name="connsiteX25" fmla="*/ 264457 w 453287"/>
                <a:gd name="connsiteY25" fmla="*/ 288198 h 295979"/>
                <a:gd name="connsiteX26" fmla="*/ 295413 w 453287"/>
                <a:gd name="connsiteY26" fmla="*/ 281055 h 295979"/>
                <a:gd name="connsiteX27" fmla="*/ 316844 w 453287"/>
                <a:gd name="connsiteY27" fmla="*/ 266767 h 295979"/>
                <a:gd name="connsiteX28" fmla="*/ 328751 w 453287"/>
                <a:gd name="connsiteY28" fmla="*/ 252480 h 295979"/>
                <a:gd name="connsiteX29" fmla="*/ 328751 w 453287"/>
                <a:gd name="connsiteY29" fmla="*/ 228667 h 295979"/>
                <a:gd name="connsiteX30" fmla="*/ 335894 w 453287"/>
                <a:gd name="connsiteY30" fmla="*/ 223905 h 295979"/>
                <a:gd name="connsiteX31" fmla="*/ 364469 w 453287"/>
                <a:gd name="connsiteY31" fmla="*/ 223905 h 295979"/>
                <a:gd name="connsiteX32" fmla="*/ 400188 w 453287"/>
                <a:gd name="connsiteY32" fmla="*/ 226286 h 295979"/>
                <a:gd name="connsiteX33" fmla="*/ 431144 w 453287"/>
                <a:gd name="connsiteY33" fmla="*/ 216761 h 295979"/>
                <a:gd name="connsiteX34" fmla="*/ 450194 w 453287"/>
                <a:gd name="connsiteY34" fmla="*/ 202473 h 295979"/>
                <a:gd name="connsiteX35" fmla="*/ 452576 w 453287"/>
                <a:gd name="connsiteY35" fmla="*/ 176280 h 295979"/>
                <a:gd name="connsiteX36" fmla="*/ 443051 w 453287"/>
                <a:gd name="connsiteY36" fmla="*/ 152467 h 295979"/>
                <a:gd name="connsiteX37" fmla="*/ 431144 w 453287"/>
                <a:gd name="connsiteY37" fmla="*/ 135798 h 295979"/>
                <a:gd name="connsiteX38" fmla="*/ 424001 w 453287"/>
                <a:gd name="connsiteY38" fmla="*/ 123892 h 295979"/>
                <a:gd name="connsiteX39" fmla="*/ 416857 w 453287"/>
                <a:gd name="connsiteY39" fmla="*/ 97698 h 295979"/>
                <a:gd name="connsiteX40" fmla="*/ 404951 w 453287"/>
                <a:gd name="connsiteY40" fmla="*/ 76267 h 295979"/>
                <a:gd name="connsiteX41" fmla="*/ 385901 w 453287"/>
                <a:gd name="connsiteY41" fmla="*/ 47692 h 295979"/>
                <a:gd name="connsiteX42" fmla="*/ 338276 w 453287"/>
                <a:gd name="connsiteY42" fmla="*/ 33405 h 295979"/>
                <a:gd name="connsiteX43" fmla="*/ 262076 w 453287"/>
                <a:gd name="connsiteY43" fmla="*/ 26261 h 29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453287" h="295979">
                  <a:moveTo>
                    <a:pt x="262076" y="26261"/>
                  </a:moveTo>
                  <a:cubicBezTo>
                    <a:pt x="240248" y="27451"/>
                    <a:pt x="222388" y="39754"/>
                    <a:pt x="207307" y="40548"/>
                  </a:cubicBezTo>
                  <a:cubicBezTo>
                    <a:pt x="192226" y="41342"/>
                    <a:pt x="181510" y="35389"/>
                    <a:pt x="171588" y="31023"/>
                  </a:cubicBezTo>
                  <a:cubicBezTo>
                    <a:pt x="161666" y="26657"/>
                    <a:pt x="155317" y="19514"/>
                    <a:pt x="147776" y="14355"/>
                  </a:cubicBezTo>
                  <a:cubicBezTo>
                    <a:pt x="140235" y="9196"/>
                    <a:pt x="134281" y="861"/>
                    <a:pt x="126344" y="67"/>
                  </a:cubicBezTo>
                  <a:cubicBezTo>
                    <a:pt x="118407" y="-727"/>
                    <a:pt x="108485" y="5623"/>
                    <a:pt x="100151" y="9592"/>
                  </a:cubicBezTo>
                  <a:cubicBezTo>
                    <a:pt x="91817" y="13561"/>
                    <a:pt x="82688" y="16339"/>
                    <a:pt x="76338" y="23880"/>
                  </a:cubicBezTo>
                  <a:cubicBezTo>
                    <a:pt x="69988" y="31421"/>
                    <a:pt x="63242" y="46502"/>
                    <a:pt x="62051" y="54836"/>
                  </a:cubicBezTo>
                  <a:cubicBezTo>
                    <a:pt x="60860" y="63170"/>
                    <a:pt x="69988" y="66345"/>
                    <a:pt x="69194" y="73886"/>
                  </a:cubicBezTo>
                  <a:cubicBezTo>
                    <a:pt x="68400" y="81427"/>
                    <a:pt x="60861" y="93730"/>
                    <a:pt x="57289" y="100080"/>
                  </a:cubicBezTo>
                  <a:cubicBezTo>
                    <a:pt x="53717" y="106430"/>
                    <a:pt x="52130" y="106430"/>
                    <a:pt x="47764" y="111986"/>
                  </a:cubicBezTo>
                  <a:cubicBezTo>
                    <a:pt x="43398" y="117542"/>
                    <a:pt x="35063" y="128655"/>
                    <a:pt x="31094" y="133417"/>
                  </a:cubicBezTo>
                  <a:cubicBezTo>
                    <a:pt x="27125" y="138179"/>
                    <a:pt x="25141" y="134608"/>
                    <a:pt x="23951" y="140561"/>
                  </a:cubicBezTo>
                  <a:cubicBezTo>
                    <a:pt x="22760" y="146514"/>
                    <a:pt x="26332" y="162389"/>
                    <a:pt x="23951" y="169136"/>
                  </a:cubicBezTo>
                  <a:cubicBezTo>
                    <a:pt x="21570" y="175883"/>
                    <a:pt x="13632" y="175486"/>
                    <a:pt x="9663" y="181042"/>
                  </a:cubicBezTo>
                  <a:cubicBezTo>
                    <a:pt x="5694" y="186598"/>
                    <a:pt x="-1053" y="191758"/>
                    <a:pt x="138" y="202473"/>
                  </a:cubicBezTo>
                  <a:cubicBezTo>
                    <a:pt x="1329" y="213188"/>
                    <a:pt x="10854" y="234620"/>
                    <a:pt x="16807" y="245336"/>
                  </a:cubicBezTo>
                  <a:cubicBezTo>
                    <a:pt x="22760" y="256052"/>
                    <a:pt x="25935" y="260417"/>
                    <a:pt x="35857" y="266767"/>
                  </a:cubicBezTo>
                  <a:cubicBezTo>
                    <a:pt x="45779" y="273117"/>
                    <a:pt x="63241" y="281055"/>
                    <a:pt x="76338" y="283436"/>
                  </a:cubicBezTo>
                  <a:cubicBezTo>
                    <a:pt x="89435" y="285817"/>
                    <a:pt x="104119" y="283833"/>
                    <a:pt x="114438" y="281055"/>
                  </a:cubicBezTo>
                  <a:cubicBezTo>
                    <a:pt x="124757" y="278277"/>
                    <a:pt x="130710" y="270339"/>
                    <a:pt x="138251" y="266767"/>
                  </a:cubicBezTo>
                  <a:cubicBezTo>
                    <a:pt x="145792" y="263195"/>
                    <a:pt x="152142" y="257242"/>
                    <a:pt x="159682" y="259623"/>
                  </a:cubicBezTo>
                  <a:cubicBezTo>
                    <a:pt x="167222" y="262004"/>
                    <a:pt x="177938" y="275102"/>
                    <a:pt x="183494" y="281055"/>
                  </a:cubicBezTo>
                  <a:cubicBezTo>
                    <a:pt x="189050" y="287008"/>
                    <a:pt x="184288" y="293358"/>
                    <a:pt x="193019" y="295342"/>
                  </a:cubicBezTo>
                  <a:cubicBezTo>
                    <a:pt x="201750" y="297326"/>
                    <a:pt x="223976" y="294152"/>
                    <a:pt x="235882" y="292961"/>
                  </a:cubicBezTo>
                  <a:cubicBezTo>
                    <a:pt x="247788" y="291770"/>
                    <a:pt x="254535" y="290182"/>
                    <a:pt x="264457" y="288198"/>
                  </a:cubicBezTo>
                  <a:cubicBezTo>
                    <a:pt x="274379" y="286214"/>
                    <a:pt x="286682" y="284627"/>
                    <a:pt x="295413" y="281055"/>
                  </a:cubicBezTo>
                  <a:cubicBezTo>
                    <a:pt x="304144" y="277483"/>
                    <a:pt x="311288" y="271530"/>
                    <a:pt x="316844" y="266767"/>
                  </a:cubicBezTo>
                  <a:cubicBezTo>
                    <a:pt x="322400" y="262005"/>
                    <a:pt x="326767" y="258830"/>
                    <a:pt x="328751" y="252480"/>
                  </a:cubicBezTo>
                  <a:cubicBezTo>
                    <a:pt x="330736" y="246130"/>
                    <a:pt x="327560" y="233430"/>
                    <a:pt x="328751" y="228667"/>
                  </a:cubicBezTo>
                  <a:cubicBezTo>
                    <a:pt x="329942" y="223904"/>
                    <a:pt x="329941" y="224699"/>
                    <a:pt x="335894" y="223905"/>
                  </a:cubicBezTo>
                  <a:cubicBezTo>
                    <a:pt x="341847" y="223111"/>
                    <a:pt x="353753" y="223508"/>
                    <a:pt x="364469" y="223905"/>
                  </a:cubicBezTo>
                  <a:cubicBezTo>
                    <a:pt x="375185" y="224302"/>
                    <a:pt x="389076" y="227477"/>
                    <a:pt x="400188" y="226286"/>
                  </a:cubicBezTo>
                  <a:cubicBezTo>
                    <a:pt x="411301" y="225095"/>
                    <a:pt x="422810" y="220730"/>
                    <a:pt x="431144" y="216761"/>
                  </a:cubicBezTo>
                  <a:cubicBezTo>
                    <a:pt x="439478" y="212792"/>
                    <a:pt x="446622" y="209220"/>
                    <a:pt x="450194" y="202473"/>
                  </a:cubicBezTo>
                  <a:cubicBezTo>
                    <a:pt x="453766" y="195726"/>
                    <a:pt x="453766" y="184614"/>
                    <a:pt x="452576" y="176280"/>
                  </a:cubicBezTo>
                  <a:cubicBezTo>
                    <a:pt x="451386" y="167946"/>
                    <a:pt x="446623" y="159214"/>
                    <a:pt x="443051" y="152467"/>
                  </a:cubicBezTo>
                  <a:cubicBezTo>
                    <a:pt x="439479" y="145720"/>
                    <a:pt x="434319" y="140560"/>
                    <a:pt x="431144" y="135798"/>
                  </a:cubicBezTo>
                  <a:cubicBezTo>
                    <a:pt x="427969" y="131036"/>
                    <a:pt x="426382" y="130242"/>
                    <a:pt x="424001" y="123892"/>
                  </a:cubicBezTo>
                  <a:cubicBezTo>
                    <a:pt x="421620" y="117542"/>
                    <a:pt x="420032" y="105636"/>
                    <a:pt x="416857" y="97698"/>
                  </a:cubicBezTo>
                  <a:cubicBezTo>
                    <a:pt x="413682" y="89760"/>
                    <a:pt x="410110" y="84601"/>
                    <a:pt x="404951" y="76267"/>
                  </a:cubicBezTo>
                  <a:cubicBezTo>
                    <a:pt x="399792" y="67933"/>
                    <a:pt x="397014" y="54836"/>
                    <a:pt x="385901" y="47692"/>
                  </a:cubicBezTo>
                  <a:cubicBezTo>
                    <a:pt x="374789" y="40548"/>
                    <a:pt x="352960" y="35786"/>
                    <a:pt x="338276" y="33405"/>
                  </a:cubicBezTo>
                  <a:cubicBezTo>
                    <a:pt x="323592" y="31024"/>
                    <a:pt x="283904" y="25071"/>
                    <a:pt x="262076" y="26261"/>
                  </a:cubicBezTo>
                  <a:close/>
                </a:path>
              </a:pathLst>
            </a:custGeom>
            <a:solidFill>
              <a:srgbClr val="0070C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85" name="任意多边形 984"/>
            <p:cNvSpPr/>
            <p:nvPr/>
          </p:nvSpPr>
          <p:spPr>
            <a:xfrm>
              <a:off x="2617788" y="525463"/>
              <a:ext cx="420687" cy="320675"/>
            </a:xfrm>
            <a:custGeom>
              <a:avLst/>
              <a:gdLst>
                <a:gd name="connsiteX0" fmla="*/ 232098 w 420298"/>
                <a:gd name="connsiteY0" fmla="*/ 15265 h 320362"/>
                <a:gd name="connsiteX1" fmla="*/ 182092 w 420298"/>
                <a:gd name="connsiteY1" fmla="*/ 17646 h 320362"/>
                <a:gd name="connsiteX2" fmla="*/ 174948 w 420298"/>
                <a:gd name="connsiteY2" fmla="*/ 10502 h 320362"/>
                <a:gd name="connsiteX3" fmla="*/ 155898 w 420298"/>
                <a:gd name="connsiteY3" fmla="*/ 3359 h 320362"/>
                <a:gd name="connsiteX4" fmla="*/ 129704 w 420298"/>
                <a:gd name="connsiteY4" fmla="*/ 977 h 320362"/>
                <a:gd name="connsiteX5" fmla="*/ 108273 w 420298"/>
                <a:gd name="connsiteY5" fmla="*/ 977 h 320362"/>
                <a:gd name="connsiteX6" fmla="*/ 93986 w 420298"/>
                <a:gd name="connsiteY6" fmla="*/ 12884 h 320362"/>
                <a:gd name="connsiteX7" fmla="*/ 82079 w 420298"/>
                <a:gd name="connsiteY7" fmla="*/ 36696 h 320362"/>
                <a:gd name="connsiteX8" fmla="*/ 93986 w 420298"/>
                <a:gd name="connsiteY8" fmla="*/ 62890 h 320362"/>
                <a:gd name="connsiteX9" fmla="*/ 103511 w 420298"/>
                <a:gd name="connsiteY9" fmla="*/ 89084 h 320362"/>
                <a:gd name="connsiteX10" fmla="*/ 96367 w 420298"/>
                <a:gd name="connsiteY10" fmla="*/ 100990 h 320362"/>
                <a:gd name="connsiteX11" fmla="*/ 72554 w 420298"/>
                <a:gd name="connsiteY11" fmla="*/ 117659 h 320362"/>
                <a:gd name="connsiteX12" fmla="*/ 39217 w 420298"/>
                <a:gd name="connsiteY12" fmla="*/ 127184 h 320362"/>
                <a:gd name="connsiteX13" fmla="*/ 8261 w 420298"/>
                <a:gd name="connsiteY13" fmla="*/ 134327 h 320362"/>
                <a:gd name="connsiteX14" fmla="*/ 1117 w 420298"/>
                <a:gd name="connsiteY14" fmla="*/ 170046 h 320362"/>
                <a:gd name="connsiteX15" fmla="*/ 27311 w 420298"/>
                <a:gd name="connsiteY15" fmla="*/ 198621 h 320362"/>
                <a:gd name="connsiteX16" fmla="*/ 46361 w 420298"/>
                <a:gd name="connsiteY16" fmla="*/ 227196 h 320362"/>
                <a:gd name="connsiteX17" fmla="*/ 63029 w 420298"/>
                <a:gd name="connsiteY17" fmla="*/ 253390 h 320362"/>
                <a:gd name="connsiteX18" fmla="*/ 86842 w 420298"/>
                <a:gd name="connsiteY18" fmla="*/ 279584 h 320362"/>
                <a:gd name="connsiteX19" fmla="*/ 108273 w 420298"/>
                <a:gd name="connsiteY19" fmla="*/ 305777 h 320362"/>
                <a:gd name="connsiteX20" fmla="*/ 134467 w 420298"/>
                <a:gd name="connsiteY20" fmla="*/ 317684 h 320362"/>
                <a:gd name="connsiteX21" fmla="*/ 174948 w 420298"/>
                <a:gd name="connsiteY21" fmla="*/ 320065 h 320362"/>
                <a:gd name="connsiteX22" fmla="*/ 205904 w 420298"/>
                <a:gd name="connsiteY22" fmla="*/ 312921 h 320362"/>
                <a:gd name="connsiteX23" fmla="*/ 210667 w 420298"/>
                <a:gd name="connsiteY23" fmla="*/ 296252 h 320362"/>
                <a:gd name="connsiteX24" fmla="*/ 239242 w 420298"/>
                <a:gd name="connsiteY24" fmla="*/ 291490 h 320362"/>
                <a:gd name="connsiteX25" fmla="*/ 282104 w 420298"/>
                <a:gd name="connsiteY25" fmla="*/ 291490 h 320362"/>
                <a:gd name="connsiteX26" fmla="*/ 303536 w 420298"/>
                <a:gd name="connsiteY26" fmla="*/ 291490 h 320362"/>
                <a:gd name="connsiteX27" fmla="*/ 313061 w 420298"/>
                <a:gd name="connsiteY27" fmla="*/ 284346 h 320362"/>
                <a:gd name="connsiteX28" fmla="*/ 313061 w 420298"/>
                <a:gd name="connsiteY28" fmla="*/ 267677 h 320362"/>
                <a:gd name="connsiteX29" fmla="*/ 339254 w 420298"/>
                <a:gd name="connsiteY29" fmla="*/ 255771 h 320362"/>
                <a:gd name="connsiteX30" fmla="*/ 367829 w 420298"/>
                <a:gd name="connsiteY30" fmla="*/ 241484 h 320362"/>
                <a:gd name="connsiteX31" fmla="*/ 389261 w 420298"/>
                <a:gd name="connsiteY31" fmla="*/ 217671 h 320362"/>
                <a:gd name="connsiteX32" fmla="*/ 410692 w 420298"/>
                <a:gd name="connsiteY32" fmla="*/ 196240 h 320362"/>
                <a:gd name="connsiteX33" fmla="*/ 420217 w 420298"/>
                <a:gd name="connsiteY33" fmla="*/ 165284 h 320362"/>
                <a:gd name="connsiteX34" fmla="*/ 405929 w 420298"/>
                <a:gd name="connsiteY34" fmla="*/ 131946 h 320362"/>
                <a:gd name="connsiteX35" fmla="*/ 386879 w 420298"/>
                <a:gd name="connsiteY35" fmla="*/ 115277 h 320362"/>
                <a:gd name="connsiteX36" fmla="*/ 365448 w 420298"/>
                <a:gd name="connsiteY36" fmla="*/ 103371 h 320362"/>
                <a:gd name="connsiteX37" fmla="*/ 346398 w 420298"/>
                <a:gd name="connsiteY37" fmla="*/ 86702 h 320362"/>
                <a:gd name="connsiteX38" fmla="*/ 341636 w 420298"/>
                <a:gd name="connsiteY38" fmla="*/ 65271 h 320362"/>
                <a:gd name="connsiteX39" fmla="*/ 339254 w 420298"/>
                <a:gd name="connsiteY39" fmla="*/ 39077 h 320362"/>
                <a:gd name="connsiteX40" fmla="*/ 339254 w 420298"/>
                <a:gd name="connsiteY40" fmla="*/ 27171 h 320362"/>
                <a:gd name="connsiteX41" fmla="*/ 322586 w 420298"/>
                <a:gd name="connsiteY41" fmla="*/ 20027 h 320362"/>
                <a:gd name="connsiteX42" fmla="*/ 294011 w 420298"/>
                <a:gd name="connsiteY42" fmla="*/ 15265 h 320362"/>
                <a:gd name="connsiteX43" fmla="*/ 232098 w 420298"/>
                <a:gd name="connsiteY43" fmla="*/ 15265 h 320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420298" h="320362">
                  <a:moveTo>
                    <a:pt x="232098" y="15265"/>
                  </a:moveTo>
                  <a:cubicBezTo>
                    <a:pt x="213445" y="15662"/>
                    <a:pt x="191617" y="18440"/>
                    <a:pt x="182092" y="17646"/>
                  </a:cubicBezTo>
                  <a:cubicBezTo>
                    <a:pt x="172567" y="16852"/>
                    <a:pt x="179314" y="12883"/>
                    <a:pt x="174948" y="10502"/>
                  </a:cubicBezTo>
                  <a:cubicBezTo>
                    <a:pt x="170582" y="8121"/>
                    <a:pt x="163439" y="4947"/>
                    <a:pt x="155898" y="3359"/>
                  </a:cubicBezTo>
                  <a:cubicBezTo>
                    <a:pt x="148357" y="1771"/>
                    <a:pt x="137641" y="1374"/>
                    <a:pt x="129704" y="977"/>
                  </a:cubicBezTo>
                  <a:cubicBezTo>
                    <a:pt x="121767" y="580"/>
                    <a:pt x="114226" y="-1008"/>
                    <a:pt x="108273" y="977"/>
                  </a:cubicBezTo>
                  <a:cubicBezTo>
                    <a:pt x="102320" y="2961"/>
                    <a:pt x="98352" y="6931"/>
                    <a:pt x="93986" y="12884"/>
                  </a:cubicBezTo>
                  <a:cubicBezTo>
                    <a:pt x="89620" y="18837"/>
                    <a:pt x="82079" y="28362"/>
                    <a:pt x="82079" y="36696"/>
                  </a:cubicBezTo>
                  <a:cubicBezTo>
                    <a:pt x="82079" y="45030"/>
                    <a:pt x="90414" y="54159"/>
                    <a:pt x="93986" y="62890"/>
                  </a:cubicBezTo>
                  <a:cubicBezTo>
                    <a:pt x="97558" y="71621"/>
                    <a:pt x="103114" y="82734"/>
                    <a:pt x="103511" y="89084"/>
                  </a:cubicBezTo>
                  <a:cubicBezTo>
                    <a:pt x="103908" y="95434"/>
                    <a:pt x="101526" y="96228"/>
                    <a:pt x="96367" y="100990"/>
                  </a:cubicBezTo>
                  <a:cubicBezTo>
                    <a:pt x="91208" y="105752"/>
                    <a:pt x="82079" y="113293"/>
                    <a:pt x="72554" y="117659"/>
                  </a:cubicBezTo>
                  <a:cubicBezTo>
                    <a:pt x="63029" y="122025"/>
                    <a:pt x="49933" y="124406"/>
                    <a:pt x="39217" y="127184"/>
                  </a:cubicBezTo>
                  <a:cubicBezTo>
                    <a:pt x="28501" y="129962"/>
                    <a:pt x="14611" y="127183"/>
                    <a:pt x="8261" y="134327"/>
                  </a:cubicBezTo>
                  <a:cubicBezTo>
                    <a:pt x="1911" y="141471"/>
                    <a:pt x="-2058" y="159330"/>
                    <a:pt x="1117" y="170046"/>
                  </a:cubicBezTo>
                  <a:cubicBezTo>
                    <a:pt x="4292" y="180762"/>
                    <a:pt x="19770" y="189096"/>
                    <a:pt x="27311" y="198621"/>
                  </a:cubicBezTo>
                  <a:cubicBezTo>
                    <a:pt x="34852" y="208146"/>
                    <a:pt x="40408" y="218068"/>
                    <a:pt x="46361" y="227196"/>
                  </a:cubicBezTo>
                  <a:cubicBezTo>
                    <a:pt x="52314" y="236324"/>
                    <a:pt x="56282" y="244659"/>
                    <a:pt x="63029" y="253390"/>
                  </a:cubicBezTo>
                  <a:cubicBezTo>
                    <a:pt x="69776" y="262121"/>
                    <a:pt x="79301" y="270853"/>
                    <a:pt x="86842" y="279584"/>
                  </a:cubicBezTo>
                  <a:cubicBezTo>
                    <a:pt x="94383" y="288315"/>
                    <a:pt x="100336" y="299427"/>
                    <a:pt x="108273" y="305777"/>
                  </a:cubicBezTo>
                  <a:cubicBezTo>
                    <a:pt x="116210" y="312127"/>
                    <a:pt x="123355" y="315303"/>
                    <a:pt x="134467" y="317684"/>
                  </a:cubicBezTo>
                  <a:cubicBezTo>
                    <a:pt x="145579" y="320065"/>
                    <a:pt x="163042" y="320859"/>
                    <a:pt x="174948" y="320065"/>
                  </a:cubicBezTo>
                  <a:cubicBezTo>
                    <a:pt x="186854" y="319271"/>
                    <a:pt x="199951" y="316890"/>
                    <a:pt x="205904" y="312921"/>
                  </a:cubicBezTo>
                  <a:cubicBezTo>
                    <a:pt x="211857" y="308952"/>
                    <a:pt x="205111" y="299824"/>
                    <a:pt x="210667" y="296252"/>
                  </a:cubicBezTo>
                  <a:cubicBezTo>
                    <a:pt x="216223" y="292680"/>
                    <a:pt x="227336" y="292284"/>
                    <a:pt x="239242" y="291490"/>
                  </a:cubicBezTo>
                  <a:cubicBezTo>
                    <a:pt x="251148" y="290696"/>
                    <a:pt x="282104" y="291490"/>
                    <a:pt x="282104" y="291490"/>
                  </a:cubicBezTo>
                  <a:cubicBezTo>
                    <a:pt x="292820" y="291490"/>
                    <a:pt x="298377" y="292681"/>
                    <a:pt x="303536" y="291490"/>
                  </a:cubicBezTo>
                  <a:cubicBezTo>
                    <a:pt x="308695" y="290299"/>
                    <a:pt x="311474" y="288315"/>
                    <a:pt x="313061" y="284346"/>
                  </a:cubicBezTo>
                  <a:cubicBezTo>
                    <a:pt x="314649" y="280377"/>
                    <a:pt x="308696" y="272439"/>
                    <a:pt x="313061" y="267677"/>
                  </a:cubicBezTo>
                  <a:cubicBezTo>
                    <a:pt x="317426" y="262915"/>
                    <a:pt x="330126" y="260136"/>
                    <a:pt x="339254" y="255771"/>
                  </a:cubicBezTo>
                  <a:cubicBezTo>
                    <a:pt x="348382" y="251406"/>
                    <a:pt x="359495" y="247834"/>
                    <a:pt x="367829" y="241484"/>
                  </a:cubicBezTo>
                  <a:cubicBezTo>
                    <a:pt x="376163" y="235134"/>
                    <a:pt x="382117" y="225212"/>
                    <a:pt x="389261" y="217671"/>
                  </a:cubicBezTo>
                  <a:cubicBezTo>
                    <a:pt x="396405" y="210130"/>
                    <a:pt x="405533" y="204971"/>
                    <a:pt x="410692" y="196240"/>
                  </a:cubicBezTo>
                  <a:cubicBezTo>
                    <a:pt x="415851" y="187509"/>
                    <a:pt x="421011" y="176000"/>
                    <a:pt x="420217" y="165284"/>
                  </a:cubicBezTo>
                  <a:cubicBezTo>
                    <a:pt x="419423" y="154568"/>
                    <a:pt x="411485" y="140281"/>
                    <a:pt x="405929" y="131946"/>
                  </a:cubicBezTo>
                  <a:cubicBezTo>
                    <a:pt x="400373" y="123612"/>
                    <a:pt x="393626" y="120039"/>
                    <a:pt x="386879" y="115277"/>
                  </a:cubicBezTo>
                  <a:cubicBezTo>
                    <a:pt x="380132" y="110515"/>
                    <a:pt x="372195" y="108133"/>
                    <a:pt x="365448" y="103371"/>
                  </a:cubicBezTo>
                  <a:cubicBezTo>
                    <a:pt x="358701" y="98609"/>
                    <a:pt x="350367" y="93052"/>
                    <a:pt x="346398" y="86702"/>
                  </a:cubicBezTo>
                  <a:cubicBezTo>
                    <a:pt x="342429" y="80352"/>
                    <a:pt x="342827" y="73209"/>
                    <a:pt x="341636" y="65271"/>
                  </a:cubicBezTo>
                  <a:cubicBezTo>
                    <a:pt x="340445" y="57333"/>
                    <a:pt x="339651" y="45427"/>
                    <a:pt x="339254" y="39077"/>
                  </a:cubicBezTo>
                  <a:cubicBezTo>
                    <a:pt x="338857" y="32727"/>
                    <a:pt x="342032" y="30346"/>
                    <a:pt x="339254" y="27171"/>
                  </a:cubicBezTo>
                  <a:cubicBezTo>
                    <a:pt x="336476" y="23996"/>
                    <a:pt x="330127" y="22011"/>
                    <a:pt x="322586" y="20027"/>
                  </a:cubicBezTo>
                  <a:cubicBezTo>
                    <a:pt x="315046" y="18043"/>
                    <a:pt x="304330" y="16456"/>
                    <a:pt x="294011" y="15265"/>
                  </a:cubicBezTo>
                  <a:cubicBezTo>
                    <a:pt x="283692" y="14074"/>
                    <a:pt x="250751" y="14868"/>
                    <a:pt x="232098" y="15265"/>
                  </a:cubicBezTo>
                  <a:close/>
                </a:path>
              </a:pathLst>
            </a:custGeom>
            <a:solidFill>
              <a:srgbClr val="0070C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86" name="任意多边形 985"/>
            <p:cNvSpPr/>
            <p:nvPr/>
          </p:nvSpPr>
          <p:spPr>
            <a:xfrm rot="2400000">
              <a:off x="4056063" y="739775"/>
              <a:ext cx="152400" cy="323850"/>
            </a:xfrm>
            <a:custGeom>
              <a:avLst/>
              <a:gdLst>
                <a:gd name="connsiteX0" fmla="*/ 0 w 152878"/>
                <a:gd name="connsiteY0" fmla="*/ 0 h 324706"/>
                <a:gd name="connsiteX1" fmla="*/ 144000 w 152878"/>
                <a:gd name="connsiteY1" fmla="*/ 0 h 324706"/>
                <a:gd name="connsiteX2" fmla="*/ 144000 w 152878"/>
                <a:gd name="connsiteY2" fmla="*/ 2721 h 324706"/>
                <a:gd name="connsiteX3" fmla="*/ 148387 w 152878"/>
                <a:gd name="connsiteY3" fmla="*/ 4539 h 324706"/>
                <a:gd name="connsiteX4" fmla="*/ 151902 w 152878"/>
                <a:gd name="connsiteY4" fmla="*/ 13024 h 324706"/>
                <a:gd name="connsiteX5" fmla="*/ 151902 w 152878"/>
                <a:gd name="connsiteY5" fmla="*/ 241024 h 324706"/>
                <a:gd name="connsiteX6" fmla="*/ 148387 w 152878"/>
                <a:gd name="connsiteY6" fmla="*/ 249509 h 324706"/>
                <a:gd name="connsiteX7" fmla="*/ 147243 w 152878"/>
                <a:gd name="connsiteY7" fmla="*/ 249983 h 324706"/>
                <a:gd name="connsiteX8" fmla="*/ 152878 w 152878"/>
                <a:gd name="connsiteY8" fmla="*/ 270857 h 324706"/>
                <a:gd name="connsiteX9" fmla="*/ 80878 w 152878"/>
                <a:gd name="connsiteY9" fmla="*/ 324706 h 324706"/>
                <a:gd name="connsiteX10" fmla="*/ 8878 w 152878"/>
                <a:gd name="connsiteY10" fmla="*/ 270857 h 324706"/>
                <a:gd name="connsiteX11" fmla="*/ 29966 w 152878"/>
                <a:gd name="connsiteY11" fmla="*/ 232780 h 324706"/>
                <a:gd name="connsiteX12" fmla="*/ 79902 w 152878"/>
                <a:gd name="connsiteY12" fmla="*/ 217310 h 324706"/>
                <a:gd name="connsiteX13" fmla="*/ 79902 w 152878"/>
                <a:gd name="connsiteY13" fmla="*/ 180009 h 324706"/>
                <a:gd name="connsiteX14" fmla="*/ 0 w 152878"/>
                <a:gd name="connsiteY14" fmla="*/ 180009 h 324706"/>
                <a:gd name="connsiteX15" fmla="*/ 0 w 152878"/>
                <a:gd name="connsiteY15" fmla="*/ 108009 h 324706"/>
                <a:gd name="connsiteX16" fmla="*/ 79902 w 152878"/>
                <a:gd name="connsiteY16" fmla="*/ 108009 h 324706"/>
                <a:gd name="connsiteX17" fmla="*/ 79902 w 152878"/>
                <a:gd name="connsiteY17" fmla="*/ 72000 h 324706"/>
                <a:gd name="connsiteX18" fmla="*/ 0 w 152878"/>
                <a:gd name="connsiteY18" fmla="*/ 72000 h 3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2878" h="324706">
                  <a:moveTo>
                    <a:pt x="0" y="0"/>
                  </a:moveTo>
                  <a:lnTo>
                    <a:pt x="144000" y="0"/>
                  </a:lnTo>
                  <a:lnTo>
                    <a:pt x="144000" y="2721"/>
                  </a:lnTo>
                  <a:lnTo>
                    <a:pt x="148387" y="4539"/>
                  </a:lnTo>
                  <a:cubicBezTo>
                    <a:pt x="150559" y="6710"/>
                    <a:pt x="151902" y="9710"/>
                    <a:pt x="151902" y="13024"/>
                  </a:cubicBezTo>
                  <a:lnTo>
                    <a:pt x="151902" y="241024"/>
                  </a:lnTo>
                  <a:cubicBezTo>
                    <a:pt x="151902" y="244338"/>
                    <a:pt x="150559" y="247338"/>
                    <a:pt x="148387" y="249509"/>
                  </a:cubicBezTo>
                  <a:lnTo>
                    <a:pt x="147243" y="249983"/>
                  </a:lnTo>
                  <a:lnTo>
                    <a:pt x="152878" y="270857"/>
                  </a:lnTo>
                  <a:cubicBezTo>
                    <a:pt x="152878" y="300597"/>
                    <a:pt x="120643" y="324706"/>
                    <a:pt x="80878" y="324706"/>
                  </a:cubicBezTo>
                  <a:cubicBezTo>
                    <a:pt x="41113" y="324706"/>
                    <a:pt x="8878" y="300597"/>
                    <a:pt x="8878" y="270857"/>
                  </a:cubicBezTo>
                  <a:cubicBezTo>
                    <a:pt x="8878" y="255987"/>
                    <a:pt x="16937" y="242525"/>
                    <a:pt x="29966" y="232780"/>
                  </a:cubicBezTo>
                  <a:lnTo>
                    <a:pt x="79902" y="217310"/>
                  </a:lnTo>
                  <a:lnTo>
                    <a:pt x="79902" y="180009"/>
                  </a:lnTo>
                  <a:lnTo>
                    <a:pt x="0" y="180009"/>
                  </a:lnTo>
                  <a:lnTo>
                    <a:pt x="0" y="108009"/>
                  </a:lnTo>
                  <a:lnTo>
                    <a:pt x="79902" y="108009"/>
                  </a:lnTo>
                  <a:lnTo>
                    <a:pt x="79902" y="72000"/>
                  </a:lnTo>
                  <a:lnTo>
                    <a:pt x="0" y="72000"/>
                  </a:lnTo>
                  <a:close/>
                </a:path>
              </a:pathLst>
            </a:custGeom>
            <a:solidFill>
              <a:srgbClr val="7A45A5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87" name="六角星 986"/>
            <p:cNvSpPr/>
            <p:nvPr/>
          </p:nvSpPr>
          <p:spPr>
            <a:xfrm>
              <a:off x="1728788" y="512763"/>
              <a:ext cx="125412" cy="125412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88" name="六角星 987"/>
            <p:cNvSpPr/>
            <p:nvPr/>
          </p:nvSpPr>
          <p:spPr>
            <a:xfrm>
              <a:off x="2808288" y="3187700"/>
              <a:ext cx="127000" cy="125413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89" name="六角星 988"/>
            <p:cNvSpPr/>
            <p:nvPr/>
          </p:nvSpPr>
          <p:spPr>
            <a:xfrm>
              <a:off x="2447925" y="3036888"/>
              <a:ext cx="127000" cy="127000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90" name="六角星 989"/>
            <p:cNvSpPr/>
            <p:nvPr/>
          </p:nvSpPr>
          <p:spPr>
            <a:xfrm>
              <a:off x="1728788" y="3357563"/>
              <a:ext cx="125412" cy="125412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91" name="六角星 990"/>
            <p:cNvSpPr/>
            <p:nvPr/>
          </p:nvSpPr>
          <p:spPr>
            <a:xfrm>
              <a:off x="1792288" y="2911475"/>
              <a:ext cx="125412" cy="125413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92" name="六角星 991"/>
            <p:cNvSpPr/>
            <p:nvPr/>
          </p:nvSpPr>
          <p:spPr>
            <a:xfrm>
              <a:off x="3168650" y="2841625"/>
              <a:ext cx="125413" cy="125413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93" name="六角星 992"/>
            <p:cNvSpPr/>
            <p:nvPr/>
          </p:nvSpPr>
          <p:spPr>
            <a:xfrm>
              <a:off x="2746375" y="2778125"/>
              <a:ext cx="125413" cy="127000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94" name="六角星 993"/>
            <p:cNvSpPr/>
            <p:nvPr/>
          </p:nvSpPr>
          <p:spPr>
            <a:xfrm>
              <a:off x="1854200" y="2579688"/>
              <a:ext cx="127000" cy="127000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95" name="六角星 994"/>
            <p:cNvSpPr/>
            <p:nvPr/>
          </p:nvSpPr>
          <p:spPr>
            <a:xfrm>
              <a:off x="3497263" y="2565400"/>
              <a:ext cx="125412" cy="125413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96" name="六角星 995"/>
            <p:cNvSpPr/>
            <p:nvPr/>
          </p:nvSpPr>
          <p:spPr>
            <a:xfrm>
              <a:off x="3105150" y="2463800"/>
              <a:ext cx="127000" cy="125413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97" name="六角星 996"/>
            <p:cNvSpPr/>
            <p:nvPr/>
          </p:nvSpPr>
          <p:spPr>
            <a:xfrm>
              <a:off x="4105275" y="2205038"/>
              <a:ext cx="125413" cy="125412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98" name="六角星 997"/>
            <p:cNvSpPr/>
            <p:nvPr/>
          </p:nvSpPr>
          <p:spPr>
            <a:xfrm>
              <a:off x="3744913" y="1989138"/>
              <a:ext cx="125412" cy="125412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99" name="六角星 998"/>
            <p:cNvSpPr/>
            <p:nvPr/>
          </p:nvSpPr>
          <p:spPr>
            <a:xfrm>
              <a:off x="2778125" y="2400300"/>
              <a:ext cx="125413" cy="127000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00" name="六角星 999"/>
            <p:cNvSpPr/>
            <p:nvPr/>
          </p:nvSpPr>
          <p:spPr>
            <a:xfrm>
              <a:off x="2808288" y="2181225"/>
              <a:ext cx="127000" cy="125413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01" name="六角星 1000"/>
            <p:cNvSpPr/>
            <p:nvPr/>
          </p:nvSpPr>
          <p:spPr>
            <a:xfrm>
              <a:off x="3327400" y="2087563"/>
              <a:ext cx="127000" cy="127000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02" name="六角星 1001"/>
            <p:cNvSpPr/>
            <p:nvPr/>
          </p:nvSpPr>
          <p:spPr>
            <a:xfrm>
              <a:off x="3268663" y="1836738"/>
              <a:ext cx="127000" cy="125412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03" name="六角星 1002"/>
            <p:cNvSpPr/>
            <p:nvPr/>
          </p:nvSpPr>
          <p:spPr>
            <a:xfrm>
              <a:off x="3638550" y="1628775"/>
              <a:ext cx="125413" cy="125413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04" name="六角星 1003"/>
            <p:cNvSpPr/>
            <p:nvPr/>
          </p:nvSpPr>
          <p:spPr>
            <a:xfrm>
              <a:off x="2089150" y="2009775"/>
              <a:ext cx="127000" cy="125413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05" name="六角星 1004"/>
            <p:cNvSpPr/>
            <p:nvPr/>
          </p:nvSpPr>
          <p:spPr>
            <a:xfrm>
              <a:off x="3998913" y="1341438"/>
              <a:ext cx="125412" cy="125412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06" name="六角星 1005"/>
            <p:cNvSpPr/>
            <p:nvPr/>
          </p:nvSpPr>
          <p:spPr>
            <a:xfrm>
              <a:off x="2081213" y="1690688"/>
              <a:ext cx="127000" cy="127000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07" name="六角星 1006"/>
            <p:cNvSpPr/>
            <p:nvPr/>
          </p:nvSpPr>
          <p:spPr>
            <a:xfrm>
              <a:off x="2617788" y="1520825"/>
              <a:ext cx="125412" cy="127000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08" name="六角星 1007"/>
            <p:cNvSpPr/>
            <p:nvPr/>
          </p:nvSpPr>
          <p:spPr>
            <a:xfrm>
              <a:off x="3168650" y="1163638"/>
              <a:ext cx="125413" cy="127000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09" name="六角星 1008"/>
            <p:cNvSpPr/>
            <p:nvPr/>
          </p:nvSpPr>
          <p:spPr>
            <a:xfrm>
              <a:off x="3497263" y="1082675"/>
              <a:ext cx="125412" cy="127000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10" name="六角星 1009"/>
            <p:cNvSpPr/>
            <p:nvPr/>
          </p:nvSpPr>
          <p:spPr>
            <a:xfrm>
              <a:off x="3265488" y="871538"/>
              <a:ext cx="125412" cy="125412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11" name="六角星 1010"/>
            <p:cNvSpPr/>
            <p:nvPr/>
          </p:nvSpPr>
          <p:spPr>
            <a:xfrm>
              <a:off x="2651125" y="935038"/>
              <a:ext cx="127000" cy="125412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12" name="六角星 1011"/>
            <p:cNvSpPr/>
            <p:nvPr/>
          </p:nvSpPr>
          <p:spPr>
            <a:xfrm>
              <a:off x="1646238" y="1989138"/>
              <a:ext cx="127000" cy="125412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13" name="六角星 1012"/>
            <p:cNvSpPr/>
            <p:nvPr/>
          </p:nvSpPr>
          <p:spPr>
            <a:xfrm>
              <a:off x="2333625" y="530225"/>
              <a:ext cx="125413" cy="127000"/>
            </a:xfrm>
            <a:prstGeom prst="star6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15" name="矩形 1014"/>
            <p:cNvSpPr/>
            <p:nvPr/>
          </p:nvSpPr>
          <p:spPr>
            <a:xfrm>
              <a:off x="1690688" y="3860800"/>
              <a:ext cx="1414462" cy="98583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zh-CN" altLang="en-US" sz="2000" b="0" spc="-8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乳糜微粒</a:t>
              </a:r>
              <a:endParaRPr lang="en-US" altLang="zh-CN" sz="2000" b="0" spc="-8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  <a:p>
              <a:pPr algn="ctr">
                <a:defRPr/>
              </a:pPr>
              <a:r>
                <a:rPr lang="zh-CN" altLang="en-US" sz="2000" b="0" spc="-8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及其残留物</a:t>
              </a:r>
              <a:endParaRPr lang="en-US" altLang="zh-CN" sz="2000" b="0" spc="-8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  <a:p>
              <a:pPr algn="ctr">
                <a:defRPr/>
              </a:pPr>
              <a:r>
                <a:rPr lang="en-US" altLang="zh-CN" sz="1800" b="0" spc="-8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1000nm</a:t>
              </a:r>
              <a:endParaRPr lang="zh-CN" altLang="en-US" sz="1800" b="0" spc="-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016" name="矩形 1015"/>
            <p:cNvSpPr/>
            <p:nvPr/>
          </p:nvSpPr>
          <p:spPr>
            <a:xfrm>
              <a:off x="3713163" y="3860800"/>
              <a:ext cx="1908175" cy="98583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US" altLang="zh-CN" sz="2000" b="0" spc="-8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VLDL</a:t>
              </a:r>
            </a:p>
            <a:p>
              <a:pPr algn="ctr">
                <a:defRPr/>
              </a:pPr>
              <a:r>
                <a:rPr lang="zh-CN" altLang="en-US" sz="2000" b="0" spc="-8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极低密度脂蛋白</a:t>
              </a:r>
              <a:endParaRPr lang="en-US" altLang="zh-CN" sz="2000" b="0" spc="-8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  <a:p>
              <a:pPr algn="ctr">
                <a:defRPr/>
              </a:pPr>
              <a:r>
                <a:rPr lang="en-US" altLang="zh-CN" sz="1800" b="0" spc="-8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70nm</a:t>
              </a:r>
              <a:endParaRPr lang="zh-CN" altLang="en-US" sz="1800" spc="-80" dirty="0"/>
            </a:p>
          </p:txBody>
        </p:sp>
        <p:sp>
          <p:nvSpPr>
            <p:cNvPr id="1017" name="矩形 1016"/>
            <p:cNvSpPr/>
            <p:nvPr/>
          </p:nvSpPr>
          <p:spPr>
            <a:xfrm>
              <a:off x="5575300" y="3860800"/>
              <a:ext cx="1662113" cy="98583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US" altLang="zh-CN" sz="2000" b="0" spc="-8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IDL</a:t>
              </a:r>
            </a:p>
            <a:p>
              <a:pPr algn="ctr">
                <a:defRPr/>
              </a:pPr>
              <a:r>
                <a:rPr lang="zh-CN" altLang="en-US" sz="2000" b="0" spc="-8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中密度脂蛋白</a:t>
              </a:r>
              <a:endParaRPr lang="en-US" altLang="zh-CN" sz="2000" b="0" spc="-8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  <a:p>
              <a:pPr algn="ctr">
                <a:defRPr/>
              </a:pPr>
              <a:r>
                <a:rPr lang="en-US" altLang="zh-CN" sz="1800" b="0" spc="-8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40nm</a:t>
              </a:r>
              <a:endParaRPr lang="zh-CN" altLang="en-US" sz="1800" b="0" spc="-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018" name="矩形 1017"/>
            <p:cNvSpPr/>
            <p:nvPr/>
          </p:nvSpPr>
          <p:spPr>
            <a:xfrm>
              <a:off x="7164388" y="3860800"/>
              <a:ext cx="1662112" cy="98583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US" altLang="zh-CN" sz="2000" b="0" spc="-8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LDL</a:t>
              </a:r>
            </a:p>
            <a:p>
              <a:pPr algn="ctr">
                <a:defRPr/>
              </a:pPr>
              <a:r>
                <a:rPr lang="zh-CN" altLang="en-US" sz="2000" b="0" spc="-8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低密度脂蛋白</a:t>
              </a:r>
              <a:endParaRPr lang="en-US" altLang="zh-CN" sz="2000" b="0" spc="-8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  <a:p>
              <a:pPr algn="ctr">
                <a:defRPr/>
              </a:pPr>
              <a:r>
                <a:rPr lang="en-US" altLang="zh-CN" sz="1800" b="0" spc="-8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20nm</a:t>
              </a:r>
              <a:endParaRPr lang="zh-CN" altLang="en-US" sz="1800" spc="-80" dirty="0"/>
            </a:p>
          </p:txBody>
        </p:sp>
        <p:sp>
          <p:nvSpPr>
            <p:cNvPr id="1019" name="矩形 1018"/>
            <p:cNvSpPr/>
            <p:nvPr/>
          </p:nvSpPr>
          <p:spPr>
            <a:xfrm>
              <a:off x="8748713" y="3860800"/>
              <a:ext cx="1662112" cy="98583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US" altLang="zh-CN" sz="2000" b="0" spc="-8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HDL</a:t>
              </a:r>
            </a:p>
            <a:p>
              <a:pPr algn="ctr">
                <a:defRPr/>
              </a:pPr>
              <a:r>
                <a:rPr lang="zh-CN" altLang="en-US" sz="2000" b="0" spc="-8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高密度脂蛋白</a:t>
              </a:r>
              <a:endParaRPr lang="en-US" altLang="zh-CN" sz="2000" b="0" spc="-8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  <a:p>
              <a:pPr algn="ctr">
                <a:defRPr/>
              </a:pPr>
              <a:r>
                <a:rPr lang="en-US" altLang="zh-CN" sz="1800" b="0" spc="-8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10nm</a:t>
              </a:r>
              <a:endParaRPr lang="zh-CN" altLang="en-US" sz="1800" spc="-80" dirty="0"/>
            </a:p>
          </p:txBody>
        </p:sp>
      </p:grpSp>
    </p:spTree>
    <p:extLst>
      <p:ext uri="{BB962C8B-B14F-4D97-AF65-F5344CB8AC3E}">
        <p14:creationId xmlns:p14="http://schemas.microsoft.com/office/powerpoint/2010/main" val="353040284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4"/>
          <p:cNvSpPr txBox="1">
            <a:spLocks noChangeArrowheads="1"/>
          </p:cNvSpPr>
          <p:nvPr/>
        </p:nvSpPr>
        <p:spPr bwMode="auto">
          <a:xfrm>
            <a:off x="1055688" y="549007"/>
            <a:ext cx="5362697" cy="523220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t" anchorCtr="0">
            <a:spAutoFit/>
          </a:bodyPr>
          <a:lstStyle>
            <a:lvl1pPr algn="just" eaLnBrk="1" fontAlgn="auto" hangingPunct="1">
              <a:lnSpc>
                <a:spcPct val="100000"/>
              </a:lnSpc>
              <a:spcAft>
                <a:spcPts val="0"/>
              </a:spcAft>
              <a:defRPr sz="2800" cap="all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  <a:cs typeface="+mj-cs"/>
              </a:defRPr>
            </a:lvl1pPr>
            <a:lvl2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2pPr>
            <a:lvl3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3pPr>
            <a:lvl4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4pPr>
            <a:lvl5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5pPr>
            <a:lvl6pPr marL="4572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6pPr>
            <a:lvl7pPr marL="9144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7pPr>
            <a:lvl8pPr marL="13716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8pPr>
            <a:lvl9pPr marL="18288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9pPr>
          </a:lstStyle>
          <a:p>
            <a:pPr>
              <a:defRPr/>
            </a:pPr>
            <a:r>
              <a:rPr lang="zh-CN" altLang="en-US" b="0" dirty="0"/>
              <a:t>（二）血浆脂蛋白的结构和功能</a:t>
            </a:r>
          </a:p>
        </p:txBody>
      </p:sp>
      <p:cxnSp>
        <p:nvCxnSpPr>
          <p:cNvPr id="5" name="直接连接符 4"/>
          <p:cNvCxnSpPr/>
          <p:nvPr/>
        </p:nvCxnSpPr>
        <p:spPr>
          <a:xfrm>
            <a:off x="1077913" y="1125538"/>
            <a:ext cx="522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2"/>
          <p:cNvSpPr>
            <a:spLocks noGrp="1" noChangeArrowheads="1"/>
          </p:cNvSpPr>
          <p:nvPr>
            <p:ph type="title"/>
          </p:nvPr>
        </p:nvSpPr>
        <p:spPr>
          <a:xfrm>
            <a:off x="4295775" y="5740400"/>
            <a:ext cx="3600450" cy="425450"/>
          </a:xfrm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kumimoji="1" lang="zh-CN" altLang="en-US" sz="2400" b="1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血浆脂蛋白的结构</a:t>
            </a:r>
          </a:p>
        </p:txBody>
      </p:sp>
      <p:grpSp>
        <p:nvGrpSpPr>
          <p:cNvPr id="12" name="组合 11"/>
          <p:cNvGrpSpPr>
            <a:grpSpLocks noChangeAspect="1"/>
          </p:cNvGrpSpPr>
          <p:nvPr/>
        </p:nvGrpSpPr>
        <p:grpSpPr>
          <a:xfrm>
            <a:off x="3894954" y="1161264"/>
            <a:ext cx="5566577" cy="4368022"/>
            <a:chOff x="4008343" y="905395"/>
            <a:chExt cx="6939895" cy="5445657"/>
          </a:xfrm>
        </p:grpSpPr>
        <p:sp>
          <p:nvSpPr>
            <p:cNvPr id="13" name="任意多边形 12"/>
            <p:cNvSpPr/>
            <p:nvPr/>
          </p:nvSpPr>
          <p:spPr>
            <a:xfrm>
              <a:off x="5372394" y="1438269"/>
              <a:ext cx="2938839" cy="3976879"/>
            </a:xfrm>
            <a:custGeom>
              <a:avLst/>
              <a:gdLst>
                <a:gd name="connsiteX0" fmla="*/ 2404533 w 2938839"/>
                <a:gd name="connsiteY0" fmla="*/ 499173 h 3976879"/>
                <a:gd name="connsiteX1" fmla="*/ 2685190 w 2938839"/>
                <a:gd name="connsiteY1" fmla="*/ 906579 h 3976879"/>
                <a:gd name="connsiteX2" fmla="*/ 2857206 w 2938839"/>
                <a:gd name="connsiteY2" fmla="*/ 1359252 h 3976879"/>
                <a:gd name="connsiteX3" fmla="*/ 2938687 w 2938839"/>
                <a:gd name="connsiteY3" fmla="*/ 1938674 h 3976879"/>
                <a:gd name="connsiteX4" fmla="*/ 2839099 w 2938839"/>
                <a:gd name="connsiteY4" fmla="*/ 2518095 h 3976879"/>
                <a:gd name="connsiteX5" fmla="*/ 2639923 w 2938839"/>
                <a:gd name="connsiteY5" fmla="*/ 2898341 h 3976879"/>
                <a:gd name="connsiteX6" fmla="*/ 2422640 w 2938839"/>
                <a:gd name="connsiteY6" fmla="*/ 3260480 h 3976879"/>
                <a:gd name="connsiteX7" fmla="*/ 1897539 w 2938839"/>
                <a:gd name="connsiteY7" fmla="*/ 3667885 h 3976879"/>
                <a:gd name="connsiteX8" fmla="*/ 1462972 w 2938839"/>
                <a:gd name="connsiteY8" fmla="*/ 3885169 h 3976879"/>
                <a:gd name="connsiteX9" fmla="*/ 992192 w 2938839"/>
                <a:gd name="connsiteY9" fmla="*/ 3975703 h 3976879"/>
                <a:gd name="connsiteX10" fmla="*/ 675321 w 2938839"/>
                <a:gd name="connsiteY10" fmla="*/ 3912329 h 3976879"/>
                <a:gd name="connsiteX11" fmla="*/ 485198 w 2938839"/>
                <a:gd name="connsiteY11" fmla="*/ 3604511 h 3976879"/>
                <a:gd name="connsiteX12" fmla="*/ 231701 w 2938839"/>
                <a:gd name="connsiteY12" fmla="*/ 3197105 h 3976879"/>
                <a:gd name="connsiteX13" fmla="*/ 86846 w 2938839"/>
                <a:gd name="connsiteY13" fmla="*/ 2653897 h 3976879"/>
                <a:gd name="connsiteX14" fmla="*/ 5364 w 2938839"/>
                <a:gd name="connsiteY14" fmla="*/ 1938674 h 3976879"/>
                <a:gd name="connsiteX15" fmla="*/ 23471 w 2938839"/>
                <a:gd name="connsiteY15" fmla="*/ 1377359 h 3976879"/>
                <a:gd name="connsiteX16" fmla="*/ 150220 w 2938839"/>
                <a:gd name="connsiteY16" fmla="*/ 906579 h 3976879"/>
                <a:gd name="connsiteX17" fmla="*/ 376556 w 2938839"/>
                <a:gd name="connsiteY17" fmla="*/ 616868 h 3976879"/>
                <a:gd name="connsiteX18" fmla="*/ 747749 w 2938839"/>
                <a:gd name="connsiteY18" fmla="*/ 182301 h 3976879"/>
                <a:gd name="connsiteX19" fmla="*/ 1453919 w 2938839"/>
                <a:gd name="connsiteY19" fmla="*/ 1232 h 3976879"/>
                <a:gd name="connsiteX20" fmla="*/ 1979020 w 2938839"/>
                <a:gd name="connsiteY20" fmla="*/ 118927 h 3976879"/>
                <a:gd name="connsiteX21" fmla="*/ 2313998 w 2938839"/>
                <a:gd name="connsiteY21" fmla="*/ 417691 h 3976879"/>
                <a:gd name="connsiteX22" fmla="*/ 2404533 w 2938839"/>
                <a:gd name="connsiteY22" fmla="*/ 499173 h 3976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38839" h="3976879">
                  <a:moveTo>
                    <a:pt x="2404533" y="499173"/>
                  </a:moveTo>
                  <a:cubicBezTo>
                    <a:pt x="2466398" y="580654"/>
                    <a:pt x="2609745" y="763233"/>
                    <a:pt x="2685190" y="906579"/>
                  </a:cubicBezTo>
                  <a:cubicBezTo>
                    <a:pt x="2760636" y="1049926"/>
                    <a:pt x="2814957" y="1187236"/>
                    <a:pt x="2857206" y="1359252"/>
                  </a:cubicBezTo>
                  <a:cubicBezTo>
                    <a:pt x="2899455" y="1531268"/>
                    <a:pt x="2941705" y="1745534"/>
                    <a:pt x="2938687" y="1938674"/>
                  </a:cubicBezTo>
                  <a:cubicBezTo>
                    <a:pt x="2935669" y="2131814"/>
                    <a:pt x="2888893" y="2358151"/>
                    <a:pt x="2839099" y="2518095"/>
                  </a:cubicBezTo>
                  <a:cubicBezTo>
                    <a:pt x="2789305" y="2678039"/>
                    <a:pt x="2709333" y="2774610"/>
                    <a:pt x="2639923" y="2898341"/>
                  </a:cubicBezTo>
                  <a:cubicBezTo>
                    <a:pt x="2570513" y="3022072"/>
                    <a:pt x="2546371" y="3132223"/>
                    <a:pt x="2422640" y="3260480"/>
                  </a:cubicBezTo>
                  <a:cubicBezTo>
                    <a:pt x="2298909" y="3388737"/>
                    <a:pt x="2057484" y="3563770"/>
                    <a:pt x="1897539" y="3667885"/>
                  </a:cubicBezTo>
                  <a:cubicBezTo>
                    <a:pt x="1737594" y="3772000"/>
                    <a:pt x="1613863" y="3833866"/>
                    <a:pt x="1462972" y="3885169"/>
                  </a:cubicBezTo>
                  <a:cubicBezTo>
                    <a:pt x="1312081" y="3936472"/>
                    <a:pt x="1123467" y="3971176"/>
                    <a:pt x="992192" y="3975703"/>
                  </a:cubicBezTo>
                  <a:cubicBezTo>
                    <a:pt x="860917" y="3980230"/>
                    <a:pt x="759820" y="3974194"/>
                    <a:pt x="675321" y="3912329"/>
                  </a:cubicBezTo>
                  <a:cubicBezTo>
                    <a:pt x="590822" y="3850464"/>
                    <a:pt x="485198" y="3604511"/>
                    <a:pt x="485198" y="3604511"/>
                  </a:cubicBezTo>
                  <a:cubicBezTo>
                    <a:pt x="411261" y="3485307"/>
                    <a:pt x="298093" y="3355541"/>
                    <a:pt x="231701" y="3197105"/>
                  </a:cubicBezTo>
                  <a:cubicBezTo>
                    <a:pt x="165309" y="3038669"/>
                    <a:pt x="124569" y="2863636"/>
                    <a:pt x="86846" y="2653897"/>
                  </a:cubicBezTo>
                  <a:cubicBezTo>
                    <a:pt x="49123" y="2444159"/>
                    <a:pt x="15926" y="2151430"/>
                    <a:pt x="5364" y="1938674"/>
                  </a:cubicBezTo>
                  <a:cubicBezTo>
                    <a:pt x="-5198" y="1725918"/>
                    <a:pt x="-672" y="1549375"/>
                    <a:pt x="23471" y="1377359"/>
                  </a:cubicBezTo>
                  <a:cubicBezTo>
                    <a:pt x="47614" y="1205343"/>
                    <a:pt x="91373" y="1033327"/>
                    <a:pt x="150220" y="906579"/>
                  </a:cubicBezTo>
                  <a:cubicBezTo>
                    <a:pt x="209067" y="779831"/>
                    <a:pt x="276968" y="737581"/>
                    <a:pt x="376556" y="616868"/>
                  </a:cubicBezTo>
                  <a:cubicBezTo>
                    <a:pt x="476144" y="496155"/>
                    <a:pt x="568188" y="284907"/>
                    <a:pt x="747749" y="182301"/>
                  </a:cubicBezTo>
                  <a:cubicBezTo>
                    <a:pt x="927309" y="79695"/>
                    <a:pt x="1248707" y="11794"/>
                    <a:pt x="1453919" y="1232"/>
                  </a:cubicBezTo>
                  <a:cubicBezTo>
                    <a:pt x="1659131" y="-9330"/>
                    <a:pt x="1835674" y="49517"/>
                    <a:pt x="1979020" y="118927"/>
                  </a:cubicBezTo>
                  <a:cubicBezTo>
                    <a:pt x="2122366" y="188337"/>
                    <a:pt x="2243079" y="358843"/>
                    <a:pt x="2313998" y="417691"/>
                  </a:cubicBezTo>
                  <a:cubicBezTo>
                    <a:pt x="2384917" y="476538"/>
                    <a:pt x="2342668" y="417692"/>
                    <a:pt x="2404533" y="499173"/>
                  </a:cubicBezTo>
                  <a:close/>
                </a:path>
              </a:pathLst>
            </a:custGeom>
            <a:solidFill>
              <a:srgbClr val="A1482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" name="任意多边形 13"/>
            <p:cNvSpPr/>
            <p:nvPr/>
          </p:nvSpPr>
          <p:spPr>
            <a:xfrm>
              <a:off x="5046765" y="1927772"/>
              <a:ext cx="948963" cy="3427657"/>
            </a:xfrm>
            <a:custGeom>
              <a:avLst/>
              <a:gdLst>
                <a:gd name="connsiteX0" fmla="*/ 401535 w 948963"/>
                <a:gd name="connsiteY0" fmla="*/ 72478 h 3427657"/>
                <a:gd name="connsiteX1" fmla="*/ 311048 w 948963"/>
                <a:gd name="connsiteY1" fmla="*/ 353466 h 3427657"/>
                <a:gd name="connsiteX2" fmla="*/ 187223 w 948963"/>
                <a:gd name="connsiteY2" fmla="*/ 791616 h 3427657"/>
                <a:gd name="connsiteX3" fmla="*/ 149123 w 948963"/>
                <a:gd name="connsiteY3" fmla="*/ 1082128 h 3427657"/>
                <a:gd name="connsiteX4" fmla="*/ 72923 w 948963"/>
                <a:gd name="connsiteY4" fmla="*/ 1139278 h 3427657"/>
                <a:gd name="connsiteX5" fmla="*/ 1485 w 948963"/>
                <a:gd name="connsiteY5" fmla="*/ 1277391 h 3427657"/>
                <a:gd name="connsiteX6" fmla="*/ 25298 w 948963"/>
                <a:gd name="connsiteY6" fmla="*/ 1491703 h 3427657"/>
                <a:gd name="connsiteX7" fmla="*/ 34823 w 948963"/>
                <a:gd name="connsiteY7" fmla="*/ 1867941 h 3427657"/>
                <a:gd name="connsiteX8" fmla="*/ 134835 w 948963"/>
                <a:gd name="connsiteY8" fmla="*/ 2329903 h 3427657"/>
                <a:gd name="connsiteX9" fmla="*/ 215798 w 948963"/>
                <a:gd name="connsiteY9" fmla="*/ 2606128 h 3427657"/>
                <a:gd name="connsiteX10" fmla="*/ 449160 w 948963"/>
                <a:gd name="connsiteY10" fmla="*/ 3053803 h 3427657"/>
                <a:gd name="connsiteX11" fmla="*/ 611085 w 948963"/>
                <a:gd name="connsiteY11" fmla="*/ 3282403 h 3427657"/>
                <a:gd name="connsiteX12" fmla="*/ 825398 w 948963"/>
                <a:gd name="connsiteY12" fmla="*/ 3420516 h 3427657"/>
                <a:gd name="connsiteX13" fmla="*/ 944460 w 948963"/>
                <a:gd name="connsiteY13" fmla="*/ 3387178 h 3427657"/>
                <a:gd name="connsiteX14" fmla="*/ 896835 w 948963"/>
                <a:gd name="connsiteY14" fmla="*/ 3210966 h 3427657"/>
                <a:gd name="connsiteX15" fmla="*/ 649185 w 948963"/>
                <a:gd name="connsiteY15" fmla="*/ 2858541 h 3427657"/>
                <a:gd name="connsiteX16" fmla="*/ 501548 w 948963"/>
                <a:gd name="connsiteY16" fmla="*/ 2463253 h 3427657"/>
                <a:gd name="connsiteX17" fmla="*/ 339623 w 948963"/>
                <a:gd name="connsiteY17" fmla="*/ 1682203 h 3427657"/>
                <a:gd name="connsiteX18" fmla="*/ 320573 w 948963"/>
                <a:gd name="connsiteY18" fmla="*/ 1048791 h 3427657"/>
                <a:gd name="connsiteX19" fmla="*/ 430110 w 948963"/>
                <a:gd name="connsiteY19" fmla="*/ 496341 h 3427657"/>
                <a:gd name="connsiteX20" fmla="*/ 539648 w 948963"/>
                <a:gd name="connsiteY20" fmla="*/ 220116 h 3427657"/>
                <a:gd name="connsiteX21" fmla="*/ 572985 w 948963"/>
                <a:gd name="connsiteY21" fmla="*/ 43903 h 3427657"/>
                <a:gd name="connsiteX22" fmla="*/ 482498 w 948963"/>
                <a:gd name="connsiteY22" fmla="*/ 1041 h 3427657"/>
                <a:gd name="connsiteX23" fmla="*/ 401535 w 948963"/>
                <a:gd name="connsiteY23" fmla="*/ 72478 h 3427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48963" h="3427657">
                  <a:moveTo>
                    <a:pt x="401535" y="72478"/>
                  </a:moveTo>
                  <a:cubicBezTo>
                    <a:pt x="372960" y="131215"/>
                    <a:pt x="346767" y="233610"/>
                    <a:pt x="311048" y="353466"/>
                  </a:cubicBezTo>
                  <a:cubicBezTo>
                    <a:pt x="275329" y="473322"/>
                    <a:pt x="214210" y="670172"/>
                    <a:pt x="187223" y="791616"/>
                  </a:cubicBezTo>
                  <a:cubicBezTo>
                    <a:pt x="160236" y="913060"/>
                    <a:pt x="168173" y="1024184"/>
                    <a:pt x="149123" y="1082128"/>
                  </a:cubicBezTo>
                  <a:cubicBezTo>
                    <a:pt x="130073" y="1140072"/>
                    <a:pt x="97529" y="1106734"/>
                    <a:pt x="72923" y="1139278"/>
                  </a:cubicBezTo>
                  <a:cubicBezTo>
                    <a:pt x="48317" y="1171822"/>
                    <a:pt x="9422" y="1218654"/>
                    <a:pt x="1485" y="1277391"/>
                  </a:cubicBezTo>
                  <a:cubicBezTo>
                    <a:pt x="-6453" y="1336129"/>
                    <a:pt x="19742" y="1393278"/>
                    <a:pt x="25298" y="1491703"/>
                  </a:cubicBezTo>
                  <a:cubicBezTo>
                    <a:pt x="30854" y="1590128"/>
                    <a:pt x="16567" y="1728241"/>
                    <a:pt x="34823" y="1867941"/>
                  </a:cubicBezTo>
                  <a:cubicBezTo>
                    <a:pt x="53079" y="2007641"/>
                    <a:pt x="104672" y="2206872"/>
                    <a:pt x="134835" y="2329903"/>
                  </a:cubicBezTo>
                  <a:cubicBezTo>
                    <a:pt x="164997" y="2452934"/>
                    <a:pt x="163410" y="2485478"/>
                    <a:pt x="215798" y="2606128"/>
                  </a:cubicBezTo>
                  <a:cubicBezTo>
                    <a:pt x="268186" y="2726778"/>
                    <a:pt x="383279" y="2941091"/>
                    <a:pt x="449160" y="3053803"/>
                  </a:cubicBezTo>
                  <a:cubicBezTo>
                    <a:pt x="515041" y="3166516"/>
                    <a:pt x="548379" y="3221284"/>
                    <a:pt x="611085" y="3282403"/>
                  </a:cubicBezTo>
                  <a:cubicBezTo>
                    <a:pt x="673791" y="3343522"/>
                    <a:pt x="769835" y="3403053"/>
                    <a:pt x="825398" y="3420516"/>
                  </a:cubicBezTo>
                  <a:cubicBezTo>
                    <a:pt x="880961" y="3437979"/>
                    <a:pt x="932554" y="3422103"/>
                    <a:pt x="944460" y="3387178"/>
                  </a:cubicBezTo>
                  <a:cubicBezTo>
                    <a:pt x="956366" y="3352253"/>
                    <a:pt x="946048" y="3299072"/>
                    <a:pt x="896835" y="3210966"/>
                  </a:cubicBezTo>
                  <a:cubicBezTo>
                    <a:pt x="847623" y="3122860"/>
                    <a:pt x="715066" y="2983160"/>
                    <a:pt x="649185" y="2858541"/>
                  </a:cubicBezTo>
                  <a:cubicBezTo>
                    <a:pt x="583304" y="2733922"/>
                    <a:pt x="553142" y="2659309"/>
                    <a:pt x="501548" y="2463253"/>
                  </a:cubicBezTo>
                  <a:cubicBezTo>
                    <a:pt x="449954" y="2267197"/>
                    <a:pt x="369785" y="1917947"/>
                    <a:pt x="339623" y="1682203"/>
                  </a:cubicBezTo>
                  <a:cubicBezTo>
                    <a:pt x="309461" y="1446459"/>
                    <a:pt x="305492" y="1246435"/>
                    <a:pt x="320573" y="1048791"/>
                  </a:cubicBezTo>
                  <a:cubicBezTo>
                    <a:pt x="335654" y="851147"/>
                    <a:pt x="393598" y="634453"/>
                    <a:pt x="430110" y="496341"/>
                  </a:cubicBezTo>
                  <a:cubicBezTo>
                    <a:pt x="466622" y="358229"/>
                    <a:pt x="515836" y="295522"/>
                    <a:pt x="539648" y="220116"/>
                  </a:cubicBezTo>
                  <a:cubicBezTo>
                    <a:pt x="563461" y="144710"/>
                    <a:pt x="582510" y="80415"/>
                    <a:pt x="572985" y="43903"/>
                  </a:cubicBezTo>
                  <a:cubicBezTo>
                    <a:pt x="563460" y="7391"/>
                    <a:pt x="511867" y="-3721"/>
                    <a:pt x="482498" y="1041"/>
                  </a:cubicBezTo>
                  <a:cubicBezTo>
                    <a:pt x="453129" y="5803"/>
                    <a:pt x="430110" y="13741"/>
                    <a:pt x="401535" y="72478"/>
                  </a:cubicBezTo>
                  <a:close/>
                </a:path>
              </a:pathLst>
            </a:custGeom>
            <a:solidFill>
              <a:srgbClr val="003D01"/>
            </a:solidFill>
            <a:ln>
              <a:solidFill>
                <a:srgbClr val="003D0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5" name="组合 14"/>
            <p:cNvGrpSpPr/>
            <p:nvPr/>
          </p:nvGrpSpPr>
          <p:grpSpPr>
            <a:xfrm>
              <a:off x="4085116" y="2572047"/>
              <a:ext cx="238480" cy="238496"/>
              <a:chOff x="4470292" y="1840238"/>
              <a:chExt cx="238480" cy="238496"/>
            </a:xfrm>
          </p:grpSpPr>
          <p:sp>
            <p:nvSpPr>
              <p:cNvPr id="565" name="椭圆 564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66" name="椭圆 565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6" name="组合 15"/>
            <p:cNvGrpSpPr/>
            <p:nvPr/>
          </p:nvGrpSpPr>
          <p:grpSpPr>
            <a:xfrm>
              <a:off x="4014462" y="2763275"/>
              <a:ext cx="258555" cy="366831"/>
              <a:chOff x="4014462" y="2763275"/>
              <a:chExt cx="258555" cy="366831"/>
            </a:xfrm>
          </p:grpSpPr>
          <p:grpSp>
            <p:nvGrpSpPr>
              <p:cNvPr id="559" name="组合 558"/>
              <p:cNvGrpSpPr/>
              <p:nvPr/>
            </p:nvGrpSpPr>
            <p:grpSpPr>
              <a:xfrm>
                <a:off x="4014462" y="2891610"/>
                <a:ext cx="238480" cy="238496"/>
                <a:chOff x="4470292" y="1840238"/>
                <a:chExt cx="238480" cy="238496"/>
              </a:xfrm>
            </p:grpSpPr>
            <p:sp>
              <p:nvSpPr>
                <p:cNvPr id="563" name="椭圆 562"/>
                <p:cNvSpPr>
                  <a:spLocks noChangeAspect="1"/>
                </p:cNvSpPr>
                <p:nvPr/>
              </p:nvSpPr>
              <p:spPr>
                <a:xfrm>
                  <a:off x="4492772" y="1862734"/>
                  <a:ext cx="216000" cy="216000"/>
                </a:xfrm>
                <a:prstGeom prst="ellipse">
                  <a:avLst/>
                </a:prstGeom>
                <a:solidFill>
                  <a:srgbClr val="61CD97"/>
                </a:solidFill>
                <a:ln w="3175">
                  <a:solidFill>
                    <a:srgbClr val="206643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64" name="椭圆 563"/>
                <p:cNvSpPr>
                  <a:spLocks noChangeAspect="1"/>
                </p:cNvSpPr>
                <p:nvPr/>
              </p:nvSpPr>
              <p:spPr>
                <a:xfrm>
                  <a:off x="4470292" y="1840238"/>
                  <a:ext cx="208800" cy="2088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60" name="组合 559"/>
              <p:cNvGrpSpPr/>
              <p:nvPr/>
            </p:nvGrpSpPr>
            <p:grpSpPr>
              <a:xfrm>
                <a:off x="4034537" y="2763275"/>
                <a:ext cx="238480" cy="238496"/>
                <a:chOff x="4470292" y="1840238"/>
                <a:chExt cx="238480" cy="238496"/>
              </a:xfrm>
            </p:grpSpPr>
            <p:sp>
              <p:nvSpPr>
                <p:cNvPr id="561" name="椭圆 560"/>
                <p:cNvSpPr>
                  <a:spLocks noChangeAspect="1"/>
                </p:cNvSpPr>
                <p:nvPr/>
              </p:nvSpPr>
              <p:spPr>
                <a:xfrm>
                  <a:off x="4492772" y="1862734"/>
                  <a:ext cx="216000" cy="216000"/>
                </a:xfrm>
                <a:prstGeom prst="ellipse">
                  <a:avLst/>
                </a:prstGeom>
                <a:solidFill>
                  <a:srgbClr val="61CD97"/>
                </a:solidFill>
                <a:ln w="3175">
                  <a:solidFill>
                    <a:srgbClr val="206643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62" name="椭圆 561"/>
                <p:cNvSpPr>
                  <a:spLocks noChangeAspect="1"/>
                </p:cNvSpPr>
                <p:nvPr/>
              </p:nvSpPr>
              <p:spPr>
                <a:xfrm>
                  <a:off x="4470292" y="1840238"/>
                  <a:ext cx="208800" cy="2088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17" name="组合 16"/>
            <p:cNvGrpSpPr/>
            <p:nvPr/>
          </p:nvGrpSpPr>
          <p:grpSpPr>
            <a:xfrm>
              <a:off x="4017292" y="2874365"/>
              <a:ext cx="456493" cy="417819"/>
              <a:chOff x="4017292" y="2874365"/>
              <a:chExt cx="456493" cy="417819"/>
            </a:xfrm>
          </p:grpSpPr>
          <p:grpSp>
            <p:nvGrpSpPr>
              <p:cNvPr id="547" name="组合 546"/>
              <p:cNvGrpSpPr/>
              <p:nvPr/>
            </p:nvGrpSpPr>
            <p:grpSpPr>
              <a:xfrm>
                <a:off x="4017292" y="3053688"/>
                <a:ext cx="238480" cy="238496"/>
                <a:chOff x="4470292" y="1840238"/>
                <a:chExt cx="238480" cy="238496"/>
              </a:xfrm>
            </p:grpSpPr>
            <p:sp>
              <p:nvSpPr>
                <p:cNvPr id="557" name="椭圆 556"/>
                <p:cNvSpPr>
                  <a:spLocks noChangeAspect="1"/>
                </p:cNvSpPr>
                <p:nvPr/>
              </p:nvSpPr>
              <p:spPr>
                <a:xfrm>
                  <a:off x="4492772" y="1862734"/>
                  <a:ext cx="216000" cy="216000"/>
                </a:xfrm>
                <a:prstGeom prst="ellipse">
                  <a:avLst/>
                </a:prstGeom>
                <a:solidFill>
                  <a:srgbClr val="61CD97"/>
                </a:solidFill>
                <a:ln w="3175">
                  <a:solidFill>
                    <a:srgbClr val="206643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58" name="椭圆 557"/>
                <p:cNvSpPr>
                  <a:spLocks noChangeAspect="1"/>
                </p:cNvSpPr>
                <p:nvPr/>
              </p:nvSpPr>
              <p:spPr>
                <a:xfrm>
                  <a:off x="4470292" y="1840238"/>
                  <a:ext cx="208800" cy="2088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48" name="组合 547"/>
              <p:cNvGrpSpPr/>
              <p:nvPr/>
            </p:nvGrpSpPr>
            <p:grpSpPr>
              <a:xfrm>
                <a:off x="4057320" y="2958856"/>
                <a:ext cx="238480" cy="238496"/>
                <a:chOff x="4470292" y="1840238"/>
                <a:chExt cx="238480" cy="238496"/>
              </a:xfrm>
            </p:grpSpPr>
            <p:sp>
              <p:nvSpPr>
                <p:cNvPr id="555" name="椭圆 554"/>
                <p:cNvSpPr>
                  <a:spLocks noChangeAspect="1"/>
                </p:cNvSpPr>
                <p:nvPr/>
              </p:nvSpPr>
              <p:spPr>
                <a:xfrm>
                  <a:off x="4492772" y="1862734"/>
                  <a:ext cx="216000" cy="216000"/>
                </a:xfrm>
                <a:prstGeom prst="ellipse">
                  <a:avLst/>
                </a:prstGeom>
                <a:solidFill>
                  <a:srgbClr val="61CD97"/>
                </a:solidFill>
                <a:ln w="3175">
                  <a:solidFill>
                    <a:srgbClr val="206643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56" name="椭圆 555"/>
                <p:cNvSpPr>
                  <a:spLocks noChangeAspect="1"/>
                </p:cNvSpPr>
                <p:nvPr/>
              </p:nvSpPr>
              <p:spPr>
                <a:xfrm>
                  <a:off x="4470292" y="1840238"/>
                  <a:ext cx="208800" cy="2088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49" name="组合 548"/>
              <p:cNvGrpSpPr/>
              <p:nvPr/>
            </p:nvGrpSpPr>
            <p:grpSpPr>
              <a:xfrm>
                <a:off x="4151784" y="2915420"/>
                <a:ext cx="238480" cy="238496"/>
                <a:chOff x="4470292" y="1840238"/>
                <a:chExt cx="238480" cy="238496"/>
              </a:xfrm>
            </p:grpSpPr>
            <p:sp>
              <p:nvSpPr>
                <p:cNvPr id="553" name="椭圆 552"/>
                <p:cNvSpPr>
                  <a:spLocks noChangeAspect="1"/>
                </p:cNvSpPr>
                <p:nvPr/>
              </p:nvSpPr>
              <p:spPr>
                <a:xfrm>
                  <a:off x="4492772" y="1862734"/>
                  <a:ext cx="216000" cy="216000"/>
                </a:xfrm>
                <a:prstGeom prst="ellipse">
                  <a:avLst/>
                </a:prstGeom>
                <a:solidFill>
                  <a:srgbClr val="61CD97"/>
                </a:solidFill>
                <a:ln w="3175">
                  <a:solidFill>
                    <a:srgbClr val="206643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54" name="椭圆 553"/>
                <p:cNvSpPr>
                  <a:spLocks noChangeAspect="1"/>
                </p:cNvSpPr>
                <p:nvPr/>
              </p:nvSpPr>
              <p:spPr>
                <a:xfrm>
                  <a:off x="4470292" y="1840238"/>
                  <a:ext cx="208800" cy="2088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50" name="组合 549"/>
              <p:cNvGrpSpPr/>
              <p:nvPr/>
            </p:nvGrpSpPr>
            <p:grpSpPr>
              <a:xfrm>
                <a:off x="4235305" y="2874365"/>
                <a:ext cx="238480" cy="238496"/>
                <a:chOff x="4470292" y="1840238"/>
                <a:chExt cx="238480" cy="238496"/>
              </a:xfrm>
            </p:grpSpPr>
            <p:sp>
              <p:nvSpPr>
                <p:cNvPr id="551" name="椭圆 550"/>
                <p:cNvSpPr>
                  <a:spLocks noChangeAspect="1"/>
                </p:cNvSpPr>
                <p:nvPr/>
              </p:nvSpPr>
              <p:spPr>
                <a:xfrm>
                  <a:off x="4492772" y="1862734"/>
                  <a:ext cx="216000" cy="216000"/>
                </a:xfrm>
                <a:prstGeom prst="ellipse">
                  <a:avLst/>
                </a:prstGeom>
                <a:solidFill>
                  <a:srgbClr val="61CD97"/>
                </a:solidFill>
                <a:ln w="3175">
                  <a:solidFill>
                    <a:srgbClr val="206643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52" name="椭圆 551"/>
                <p:cNvSpPr>
                  <a:spLocks noChangeAspect="1"/>
                </p:cNvSpPr>
                <p:nvPr/>
              </p:nvSpPr>
              <p:spPr>
                <a:xfrm>
                  <a:off x="4470292" y="1840238"/>
                  <a:ext cx="208800" cy="2088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18" name="组合 17"/>
            <p:cNvGrpSpPr/>
            <p:nvPr/>
          </p:nvGrpSpPr>
          <p:grpSpPr>
            <a:xfrm>
              <a:off x="4008343" y="2951135"/>
              <a:ext cx="693371" cy="580826"/>
              <a:chOff x="4008343" y="2951135"/>
              <a:chExt cx="693371" cy="580826"/>
            </a:xfrm>
          </p:grpSpPr>
          <p:grpSp>
            <p:nvGrpSpPr>
              <p:cNvPr id="529" name="组合 528"/>
              <p:cNvGrpSpPr/>
              <p:nvPr/>
            </p:nvGrpSpPr>
            <p:grpSpPr>
              <a:xfrm>
                <a:off x="4008343" y="3300665"/>
                <a:ext cx="231280" cy="231296"/>
                <a:chOff x="4470292" y="1840238"/>
                <a:chExt cx="231280" cy="231296"/>
              </a:xfrm>
            </p:grpSpPr>
            <p:sp>
              <p:nvSpPr>
                <p:cNvPr id="545" name="椭圆 544"/>
                <p:cNvSpPr>
                  <a:spLocks noChangeAspect="1"/>
                </p:cNvSpPr>
                <p:nvPr/>
              </p:nvSpPr>
              <p:spPr>
                <a:xfrm>
                  <a:off x="4492772" y="1862734"/>
                  <a:ext cx="208800" cy="208800"/>
                </a:xfrm>
                <a:prstGeom prst="ellipse">
                  <a:avLst/>
                </a:prstGeom>
                <a:solidFill>
                  <a:srgbClr val="61CD97"/>
                </a:solidFill>
                <a:ln w="3175">
                  <a:solidFill>
                    <a:srgbClr val="206643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46" name="椭圆 545"/>
                <p:cNvSpPr>
                  <a:spLocks noChangeAspect="1"/>
                </p:cNvSpPr>
                <p:nvPr/>
              </p:nvSpPr>
              <p:spPr>
                <a:xfrm>
                  <a:off x="4470292" y="1840238"/>
                  <a:ext cx="216000" cy="216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30" name="组合 529"/>
              <p:cNvGrpSpPr/>
              <p:nvPr/>
            </p:nvGrpSpPr>
            <p:grpSpPr>
              <a:xfrm>
                <a:off x="4026367" y="3173894"/>
                <a:ext cx="238480" cy="238496"/>
                <a:chOff x="4470292" y="1840238"/>
                <a:chExt cx="238480" cy="238496"/>
              </a:xfrm>
            </p:grpSpPr>
            <p:sp>
              <p:nvSpPr>
                <p:cNvPr id="543" name="椭圆 542"/>
                <p:cNvSpPr>
                  <a:spLocks noChangeAspect="1"/>
                </p:cNvSpPr>
                <p:nvPr/>
              </p:nvSpPr>
              <p:spPr>
                <a:xfrm>
                  <a:off x="4492772" y="1862734"/>
                  <a:ext cx="216000" cy="216000"/>
                </a:xfrm>
                <a:prstGeom prst="ellipse">
                  <a:avLst/>
                </a:prstGeom>
                <a:solidFill>
                  <a:srgbClr val="61CD97"/>
                </a:solidFill>
                <a:ln w="3175">
                  <a:solidFill>
                    <a:srgbClr val="206643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44" name="椭圆 543"/>
                <p:cNvSpPr>
                  <a:spLocks noChangeAspect="1"/>
                </p:cNvSpPr>
                <p:nvPr/>
              </p:nvSpPr>
              <p:spPr>
                <a:xfrm>
                  <a:off x="4470292" y="1840238"/>
                  <a:ext cx="208800" cy="2088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31" name="组合 530"/>
              <p:cNvGrpSpPr/>
              <p:nvPr/>
            </p:nvGrpSpPr>
            <p:grpSpPr>
              <a:xfrm>
                <a:off x="4129328" y="3113791"/>
                <a:ext cx="238480" cy="238496"/>
                <a:chOff x="4470292" y="1840238"/>
                <a:chExt cx="238480" cy="238496"/>
              </a:xfrm>
            </p:grpSpPr>
            <p:sp>
              <p:nvSpPr>
                <p:cNvPr id="541" name="椭圆 540"/>
                <p:cNvSpPr>
                  <a:spLocks noChangeAspect="1"/>
                </p:cNvSpPr>
                <p:nvPr/>
              </p:nvSpPr>
              <p:spPr>
                <a:xfrm>
                  <a:off x="4492772" y="1862734"/>
                  <a:ext cx="216000" cy="216000"/>
                </a:xfrm>
                <a:prstGeom prst="ellipse">
                  <a:avLst/>
                </a:prstGeom>
                <a:solidFill>
                  <a:srgbClr val="61CD97"/>
                </a:solidFill>
                <a:ln w="3175">
                  <a:solidFill>
                    <a:srgbClr val="206643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42" name="椭圆 541"/>
                <p:cNvSpPr>
                  <a:spLocks noChangeAspect="1"/>
                </p:cNvSpPr>
                <p:nvPr/>
              </p:nvSpPr>
              <p:spPr>
                <a:xfrm>
                  <a:off x="4470292" y="1840238"/>
                  <a:ext cx="208800" cy="2088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32" name="组合 531"/>
              <p:cNvGrpSpPr/>
              <p:nvPr/>
            </p:nvGrpSpPr>
            <p:grpSpPr>
              <a:xfrm>
                <a:off x="4223792" y="3064198"/>
                <a:ext cx="238480" cy="238496"/>
                <a:chOff x="4470292" y="1840238"/>
                <a:chExt cx="238480" cy="238496"/>
              </a:xfrm>
            </p:grpSpPr>
            <p:sp>
              <p:nvSpPr>
                <p:cNvPr id="539" name="椭圆 538"/>
                <p:cNvSpPr>
                  <a:spLocks noChangeAspect="1"/>
                </p:cNvSpPr>
                <p:nvPr/>
              </p:nvSpPr>
              <p:spPr>
                <a:xfrm>
                  <a:off x="4492772" y="1862734"/>
                  <a:ext cx="216000" cy="216000"/>
                </a:xfrm>
                <a:prstGeom prst="ellipse">
                  <a:avLst/>
                </a:prstGeom>
                <a:solidFill>
                  <a:srgbClr val="61CD97"/>
                </a:solidFill>
                <a:ln w="3175">
                  <a:solidFill>
                    <a:srgbClr val="206643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40" name="椭圆 539"/>
                <p:cNvSpPr>
                  <a:spLocks noChangeAspect="1"/>
                </p:cNvSpPr>
                <p:nvPr/>
              </p:nvSpPr>
              <p:spPr>
                <a:xfrm>
                  <a:off x="4470292" y="1840238"/>
                  <a:ext cx="208800" cy="2088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33" name="组合 532"/>
              <p:cNvGrpSpPr/>
              <p:nvPr/>
            </p:nvGrpSpPr>
            <p:grpSpPr>
              <a:xfrm>
                <a:off x="4345352" y="3004095"/>
                <a:ext cx="238480" cy="238496"/>
                <a:chOff x="4470292" y="1840238"/>
                <a:chExt cx="238480" cy="238496"/>
              </a:xfrm>
            </p:grpSpPr>
            <p:sp>
              <p:nvSpPr>
                <p:cNvPr id="537" name="椭圆 536"/>
                <p:cNvSpPr>
                  <a:spLocks noChangeAspect="1"/>
                </p:cNvSpPr>
                <p:nvPr/>
              </p:nvSpPr>
              <p:spPr>
                <a:xfrm>
                  <a:off x="4492772" y="1862734"/>
                  <a:ext cx="216000" cy="216000"/>
                </a:xfrm>
                <a:prstGeom prst="ellipse">
                  <a:avLst/>
                </a:prstGeom>
                <a:solidFill>
                  <a:srgbClr val="61CD97"/>
                </a:solidFill>
                <a:ln w="3175">
                  <a:solidFill>
                    <a:srgbClr val="206643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38" name="椭圆 537"/>
                <p:cNvSpPr>
                  <a:spLocks noChangeAspect="1"/>
                </p:cNvSpPr>
                <p:nvPr/>
              </p:nvSpPr>
              <p:spPr>
                <a:xfrm>
                  <a:off x="4470292" y="1840238"/>
                  <a:ext cx="208800" cy="2088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34" name="组合 533"/>
              <p:cNvGrpSpPr/>
              <p:nvPr/>
            </p:nvGrpSpPr>
            <p:grpSpPr>
              <a:xfrm>
                <a:off x="4463234" y="2951135"/>
                <a:ext cx="238480" cy="238496"/>
                <a:chOff x="4470292" y="1840238"/>
                <a:chExt cx="238480" cy="238496"/>
              </a:xfrm>
            </p:grpSpPr>
            <p:sp>
              <p:nvSpPr>
                <p:cNvPr id="535" name="椭圆 534"/>
                <p:cNvSpPr>
                  <a:spLocks noChangeAspect="1"/>
                </p:cNvSpPr>
                <p:nvPr/>
              </p:nvSpPr>
              <p:spPr>
                <a:xfrm>
                  <a:off x="4492772" y="1862734"/>
                  <a:ext cx="216000" cy="216000"/>
                </a:xfrm>
                <a:prstGeom prst="ellipse">
                  <a:avLst/>
                </a:prstGeom>
                <a:solidFill>
                  <a:srgbClr val="61CD97"/>
                </a:solidFill>
                <a:ln w="3175">
                  <a:solidFill>
                    <a:srgbClr val="206643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36" name="椭圆 535"/>
                <p:cNvSpPr>
                  <a:spLocks noChangeAspect="1"/>
                </p:cNvSpPr>
                <p:nvPr/>
              </p:nvSpPr>
              <p:spPr>
                <a:xfrm>
                  <a:off x="4470292" y="1840238"/>
                  <a:ext cx="208800" cy="2088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19" name="组合 18"/>
            <p:cNvGrpSpPr/>
            <p:nvPr/>
          </p:nvGrpSpPr>
          <p:grpSpPr>
            <a:xfrm>
              <a:off x="4029356" y="3004095"/>
              <a:ext cx="955628" cy="720137"/>
              <a:chOff x="4029356" y="3004095"/>
              <a:chExt cx="955628" cy="720137"/>
            </a:xfrm>
          </p:grpSpPr>
          <p:grpSp>
            <p:nvGrpSpPr>
              <p:cNvPr id="505" name="组合 504"/>
              <p:cNvGrpSpPr/>
              <p:nvPr/>
            </p:nvGrpSpPr>
            <p:grpSpPr>
              <a:xfrm>
                <a:off x="4046442" y="3485736"/>
                <a:ext cx="238480" cy="238496"/>
                <a:chOff x="4470292" y="1840238"/>
                <a:chExt cx="238480" cy="238496"/>
              </a:xfrm>
            </p:grpSpPr>
            <p:sp>
              <p:nvSpPr>
                <p:cNvPr id="527" name="椭圆 526"/>
                <p:cNvSpPr>
                  <a:spLocks noChangeAspect="1"/>
                </p:cNvSpPr>
                <p:nvPr/>
              </p:nvSpPr>
              <p:spPr>
                <a:xfrm>
                  <a:off x="4492772" y="1862734"/>
                  <a:ext cx="216000" cy="216000"/>
                </a:xfrm>
                <a:prstGeom prst="ellipse">
                  <a:avLst/>
                </a:prstGeom>
                <a:solidFill>
                  <a:srgbClr val="61CD97"/>
                </a:solidFill>
                <a:ln w="3175">
                  <a:solidFill>
                    <a:srgbClr val="206643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28" name="椭圆 527"/>
                <p:cNvSpPr>
                  <a:spLocks noChangeAspect="1"/>
                </p:cNvSpPr>
                <p:nvPr/>
              </p:nvSpPr>
              <p:spPr>
                <a:xfrm>
                  <a:off x="4470292" y="1840238"/>
                  <a:ext cx="208800" cy="2088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06" name="组合 505"/>
              <p:cNvGrpSpPr/>
              <p:nvPr/>
            </p:nvGrpSpPr>
            <p:grpSpPr>
              <a:xfrm>
                <a:off x="4029356" y="3383183"/>
                <a:ext cx="242691" cy="238496"/>
                <a:chOff x="4540550" y="1678312"/>
                <a:chExt cx="242691" cy="238496"/>
              </a:xfrm>
            </p:grpSpPr>
            <p:sp>
              <p:nvSpPr>
                <p:cNvPr id="525" name="椭圆 524"/>
                <p:cNvSpPr>
                  <a:spLocks noChangeAspect="1"/>
                </p:cNvSpPr>
                <p:nvPr/>
              </p:nvSpPr>
              <p:spPr>
                <a:xfrm>
                  <a:off x="4567241" y="1700808"/>
                  <a:ext cx="216000" cy="216000"/>
                </a:xfrm>
                <a:prstGeom prst="ellipse">
                  <a:avLst/>
                </a:prstGeom>
                <a:solidFill>
                  <a:srgbClr val="C00000"/>
                </a:solidFill>
                <a:ln w="3175">
                  <a:solidFill>
                    <a:srgbClr val="58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26" name="椭圆 525"/>
                <p:cNvSpPr>
                  <a:spLocks noChangeAspect="1"/>
                </p:cNvSpPr>
                <p:nvPr/>
              </p:nvSpPr>
              <p:spPr>
                <a:xfrm>
                  <a:off x="4540550" y="1678312"/>
                  <a:ext cx="208800" cy="2088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07" name="组合 506"/>
              <p:cNvGrpSpPr/>
              <p:nvPr/>
            </p:nvGrpSpPr>
            <p:grpSpPr>
              <a:xfrm>
                <a:off x="4127974" y="3317910"/>
                <a:ext cx="238480" cy="238496"/>
                <a:chOff x="4470292" y="1840238"/>
                <a:chExt cx="238480" cy="238496"/>
              </a:xfrm>
            </p:grpSpPr>
            <p:sp>
              <p:nvSpPr>
                <p:cNvPr id="523" name="椭圆 522"/>
                <p:cNvSpPr>
                  <a:spLocks noChangeAspect="1"/>
                </p:cNvSpPr>
                <p:nvPr/>
              </p:nvSpPr>
              <p:spPr>
                <a:xfrm>
                  <a:off x="4492772" y="1862734"/>
                  <a:ext cx="216000" cy="216000"/>
                </a:xfrm>
                <a:prstGeom prst="ellipse">
                  <a:avLst/>
                </a:prstGeom>
                <a:solidFill>
                  <a:srgbClr val="61CD97"/>
                </a:solidFill>
                <a:ln w="3175">
                  <a:solidFill>
                    <a:srgbClr val="206643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24" name="椭圆 523"/>
                <p:cNvSpPr>
                  <a:spLocks noChangeAspect="1"/>
                </p:cNvSpPr>
                <p:nvPr/>
              </p:nvSpPr>
              <p:spPr>
                <a:xfrm>
                  <a:off x="4470292" y="1840238"/>
                  <a:ext cx="208800" cy="2088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08" name="组合 507"/>
              <p:cNvGrpSpPr/>
              <p:nvPr/>
            </p:nvGrpSpPr>
            <p:grpSpPr>
              <a:xfrm>
                <a:off x="4235305" y="3267331"/>
                <a:ext cx="238480" cy="238496"/>
                <a:chOff x="4470292" y="1840238"/>
                <a:chExt cx="238480" cy="238496"/>
              </a:xfrm>
            </p:grpSpPr>
            <p:sp>
              <p:nvSpPr>
                <p:cNvPr id="521" name="椭圆 520"/>
                <p:cNvSpPr>
                  <a:spLocks noChangeAspect="1"/>
                </p:cNvSpPr>
                <p:nvPr/>
              </p:nvSpPr>
              <p:spPr>
                <a:xfrm>
                  <a:off x="4492772" y="1862734"/>
                  <a:ext cx="216000" cy="216000"/>
                </a:xfrm>
                <a:prstGeom prst="ellipse">
                  <a:avLst/>
                </a:prstGeom>
                <a:solidFill>
                  <a:srgbClr val="61CD97"/>
                </a:solidFill>
                <a:ln w="3175">
                  <a:solidFill>
                    <a:srgbClr val="206643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22" name="椭圆 521"/>
                <p:cNvSpPr>
                  <a:spLocks noChangeAspect="1"/>
                </p:cNvSpPr>
                <p:nvPr/>
              </p:nvSpPr>
              <p:spPr>
                <a:xfrm>
                  <a:off x="4470292" y="1840238"/>
                  <a:ext cx="208800" cy="2088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09" name="组合 508"/>
              <p:cNvGrpSpPr/>
              <p:nvPr/>
            </p:nvGrpSpPr>
            <p:grpSpPr>
              <a:xfrm>
                <a:off x="4319769" y="3210595"/>
                <a:ext cx="242691" cy="238496"/>
                <a:chOff x="4540550" y="1678312"/>
                <a:chExt cx="242691" cy="238496"/>
              </a:xfrm>
            </p:grpSpPr>
            <p:sp>
              <p:nvSpPr>
                <p:cNvPr id="519" name="椭圆 518"/>
                <p:cNvSpPr>
                  <a:spLocks noChangeAspect="1"/>
                </p:cNvSpPr>
                <p:nvPr/>
              </p:nvSpPr>
              <p:spPr>
                <a:xfrm>
                  <a:off x="4567241" y="1700808"/>
                  <a:ext cx="216000" cy="216000"/>
                </a:xfrm>
                <a:prstGeom prst="ellipse">
                  <a:avLst/>
                </a:prstGeom>
                <a:solidFill>
                  <a:srgbClr val="C00000"/>
                </a:solidFill>
                <a:ln w="3175">
                  <a:solidFill>
                    <a:srgbClr val="58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20" name="椭圆 519"/>
                <p:cNvSpPr>
                  <a:spLocks noChangeAspect="1"/>
                </p:cNvSpPr>
                <p:nvPr/>
              </p:nvSpPr>
              <p:spPr>
                <a:xfrm>
                  <a:off x="4540550" y="1678312"/>
                  <a:ext cx="208800" cy="2088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10" name="组合 509"/>
              <p:cNvGrpSpPr/>
              <p:nvPr/>
            </p:nvGrpSpPr>
            <p:grpSpPr>
              <a:xfrm>
                <a:off x="4465615" y="3159604"/>
                <a:ext cx="238480" cy="238496"/>
                <a:chOff x="4470292" y="1840238"/>
                <a:chExt cx="238480" cy="238496"/>
              </a:xfrm>
            </p:grpSpPr>
            <p:sp>
              <p:nvSpPr>
                <p:cNvPr id="517" name="椭圆 516"/>
                <p:cNvSpPr>
                  <a:spLocks noChangeAspect="1"/>
                </p:cNvSpPr>
                <p:nvPr/>
              </p:nvSpPr>
              <p:spPr>
                <a:xfrm>
                  <a:off x="4492772" y="1862734"/>
                  <a:ext cx="216000" cy="216000"/>
                </a:xfrm>
                <a:prstGeom prst="ellipse">
                  <a:avLst/>
                </a:prstGeom>
                <a:solidFill>
                  <a:srgbClr val="61CD97"/>
                </a:solidFill>
                <a:ln w="3175">
                  <a:solidFill>
                    <a:srgbClr val="206643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18" name="椭圆 517"/>
                <p:cNvSpPr>
                  <a:spLocks noChangeAspect="1"/>
                </p:cNvSpPr>
                <p:nvPr/>
              </p:nvSpPr>
              <p:spPr>
                <a:xfrm>
                  <a:off x="4470292" y="1840238"/>
                  <a:ext cx="208800" cy="2088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11" name="组合 510"/>
              <p:cNvGrpSpPr/>
              <p:nvPr/>
            </p:nvGrpSpPr>
            <p:grpSpPr>
              <a:xfrm>
                <a:off x="4600676" y="3070355"/>
                <a:ext cx="238480" cy="238496"/>
                <a:chOff x="4470292" y="1840238"/>
                <a:chExt cx="238480" cy="238496"/>
              </a:xfrm>
            </p:grpSpPr>
            <p:sp>
              <p:nvSpPr>
                <p:cNvPr id="515" name="椭圆 514"/>
                <p:cNvSpPr>
                  <a:spLocks noChangeAspect="1"/>
                </p:cNvSpPr>
                <p:nvPr/>
              </p:nvSpPr>
              <p:spPr>
                <a:xfrm>
                  <a:off x="4492772" y="1862734"/>
                  <a:ext cx="216000" cy="216000"/>
                </a:xfrm>
                <a:prstGeom prst="ellipse">
                  <a:avLst/>
                </a:prstGeom>
                <a:solidFill>
                  <a:srgbClr val="61CD97"/>
                </a:solidFill>
                <a:ln w="3175">
                  <a:solidFill>
                    <a:srgbClr val="206643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16" name="椭圆 515"/>
                <p:cNvSpPr>
                  <a:spLocks noChangeAspect="1"/>
                </p:cNvSpPr>
                <p:nvPr/>
              </p:nvSpPr>
              <p:spPr>
                <a:xfrm>
                  <a:off x="4470292" y="1840238"/>
                  <a:ext cx="208800" cy="2088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12" name="组合 511"/>
              <p:cNvGrpSpPr/>
              <p:nvPr/>
            </p:nvGrpSpPr>
            <p:grpSpPr>
              <a:xfrm>
                <a:off x="4746504" y="3004095"/>
                <a:ext cx="238480" cy="238496"/>
                <a:chOff x="4470292" y="1840238"/>
                <a:chExt cx="238480" cy="238496"/>
              </a:xfrm>
            </p:grpSpPr>
            <p:sp>
              <p:nvSpPr>
                <p:cNvPr id="513" name="椭圆 512"/>
                <p:cNvSpPr>
                  <a:spLocks noChangeAspect="1"/>
                </p:cNvSpPr>
                <p:nvPr/>
              </p:nvSpPr>
              <p:spPr>
                <a:xfrm>
                  <a:off x="4492772" y="1862734"/>
                  <a:ext cx="216000" cy="216000"/>
                </a:xfrm>
                <a:prstGeom prst="ellipse">
                  <a:avLst/>
                </a:prstGeom>
                <a:solidFill>
                  <a:srgbClr val="61CD97"/>
                </a:solidFill>
                <a:ln w="3175">
                  <a:solidFill>
                    <a:srgbClr val="206643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14" name="椭圆 513"/>
                <p:cNvSpPr>
                  <a:spLocks noChangeAspect="1"/>
                </p:cNvSpPr>
                <p:nvPr/>
              </p:nvSpPr>
              <p:spPr>
                <a:xfrm>
                  <a:off x="4470292" y="1840238"/>
                  <a:ext cx="208800" cy="2088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20" name="组合 19"/>
            <p:cNvGrpSpPr/>
            <p:nvPr/>
          </p:nvGrpSpPr>
          <p:grpSpPr>
            <a:xfrm>
              <a:off x="4763565" y="3131443"/>
              <a:ext cx="389245" cy="313458"/>
              <a:chOff x="4754039" y="3136206"/>
              <a:chExt cx="389245" cy="313458"/>
            </a:xfrm>
          </p:grpSpPr>
          <p:grpSp>
            <p:nvGrpSpPr>
              <p:cNvPr id="499" name="组合 498"/>
              <p:cNvGrpSpPr/>
              <p:nvPr/>
            </p:nvGrpSpPr>
            <p:grpSpPr>
              <a:xfrm>
                <a:off x="4754039" y="3211168"/>
                <a:ext cx="238480" cy="238496"/>
                <a:chOff x="4470292" y="1840238"/>
                <a:chExt cx="238480" cy="238496"/>
              </a:xfrm>
            </p:grpSpPr>
            <p:sp>
              <p:nvSpPr>
                <p:cNvPr id="503" name="椭圆 502"/>
                <p:cNvSpPr>
                  <a:spLocks noChangeAspect="1"/>
                </p:cNvSpPr>
                <p:nvPr/>
              </p:nvSpPr>
              <p:spPr>
                <a:xfrm>
                  <a:off x="4492772" y="1862734"/>
                  <a:ext cx="216000" cy="216000"/>
                </a:xfrm>
                <a:prstGeom prst="ellipse">
                  <a:avLst/>
                </a:prstGeom>
                <a:solidFill>
                  <a:srgbClr val="61CD97"/>
                </a:solidFill>
                <a:ln w="3175">
                  <a:solidFill>
                    <a:srgbClr val="206643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04" name="椭圆 503"/>
                <p:cNvSpPr>
                  <a:spLocks noChangeAspect="1"/>
                </p:cNvSpPr>
                <p:nvPr/>
              </p:nvSpPr>
              <p:spPr>
                <a:xfrm>
                  <a:off x="4470292" y="1840238"/>
                  <a:ext cx="208800" cy="2088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00" name="组合 499"/>
              <p:cNvGrpSpPr/>
              <p:nvPr/>
            </p:nvGrpSpPr>
            <p:grpSpPr>
              <a:xfrm>
                <a:off x="4914330" y="3136206"/>
                <a:ext cx="228954" cy="238496"/>
                <a:chOff x="4470292" y="1840238"/>
                <a:chExt cx="228954" cy="238496"/>
              </a:xfrm>
            </p:grpSpPr>
            <p:sp>
              <p:nvSpPr>
                <p:cNvPr id="501" name="椭圆 500"/>
                <p:cNvSpPr>
                  <a:spLocks noChangeAspect="1"/>
                </p:cNvSpPr>
                <p:nvPr/>
              </p:nvSpPr>
              <p:spPr>
                <a:xfrm>
                  <a:off x="4483246" y="1862734"/>
                  <a:ext cx="216000" cy="216000"/>
                </a:xfrm>
                <a:prstGeom prst="ellipse">
                  <a:avLst/>
                </a:prstGeom>
                <a:solidFill>
                  <a:srgbClr val="61CD97"/>
                </a:solidFill>
                <a:ln w="3175">
                  <a:solidFill>
                    <a:srgbClr val="206643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02" name="椭圆 501"/>
                <p:cNvSpPr>
                  <a:spLocks noChangeAspect="1"/>
                </p:cNvSpPr>
                <p:nvPr/>
              </p:nvSpPr>
              <p:spPr>
                <a:xfrm>
                  <a:off x="4470292" y="1840238"/>
                  <a:ext cx="208800" cy="2088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21" name="组合 20"/>
            <p:cNvGrpSpPr/>
            <p:nvPr/>
          </p:nvGrpSpPr>
          <p:grpSpPr>
            <a:xfrm>
              <a:off x="5334869" y="5173859"/>
              <a:ext cx="235491" cy="231296"/>
              <a:chOff x="4540550" y="1678312"/>
              <a:chExt cx="235491" cy="231296"/>
            </a:xfrm>
          </p:grpSpPr>
          <p:sp>
            <p:nvSpPr>
              <p:cNvPr id="497" name="椭圆 496"/>
              <p:cNvSpPr>
                <a:spLocks noChangeAspect="1"/>
              </p:cNvSpPr>
              <p:nvPr/>
            </p:nvSpPr>
            <p:spPr>
              <a:xfrm>
                <a:off x="4567241" y="1700808"/>
                <a:ext cx="208800" cy="208800"/>
              </a:xfrm>
              <a:prstGeom prst="ellipse">
                <a:avLst/>
              </a:prstGeom>
              <a:solidFill>
                <a:srgbClr val="C00000"/>
              </a:solidFill>
              <a:ln w="3175">
                <a:solidFill>
                  <a:srgbClr val="58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98" name="椭圆 497"/>
              <p:cNvSpPr>
                <a:spLocks noChangeAspect="1"/>
              </p:cNvSpPr>
              <p:nvPr/>
            </p:nvSpPr>
            <p:spPr>
              <a:xfrm>
                <a:off x="4540550" y="1678312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2" name="组合 21"/>
            <p:cNvGrpSpPr/>
            <p:nvPr/>
          </p:nvGrpSpPr>
          <p:grpSpPr>
            <a:xfrm>
              <a:off x="5375920" y="5113291"/>
              <a:ext cx="238480" cy="236115"/>
              <a:chOff x="4470292" y="1840238"/>
              <a:chExt cx="238480" cy="236115"/>
            </a:xfrm>
          </p:grpSpPr>
          <p:sp>
            <p:nvSpPr>
              <p:cNvPr id="495" name="椭圆 494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96" name="椭圆 495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23" name="任意多边形 22"/>
            <p:cNvSpPr/>
            <p:nvPr/>
          </p:nvSpPr>
          <p:spPr>
            <a:xfrm>
              <a:off x="4097681" y="3299598"/>
              <a:ext cx="1480472" cy="1996901"/>
            </a:xfrm>
            <a:custGeom>
              <a:avLst/>
              <a:gdLst>
                <a:gd name="connsiteX0" fmla="*/ 247895 w 1488480"/>
                <a:gd name="connsiteY0" fmla="*/ 138485 h 2002718"/>
                <a:gd name="connsiteX1" fmla="*/ 128832 w 1488480"/>
                <a:gd name="connsiteY1" fmla="*/ 243260 h 2002718"/>
                <a:gd name="connsiteX2" fmla="*/ 76445 w 1488480"/>
                <a:gd name="connsiteY2" fmla="*/ 338510 h 2002718"/>
                <a:gd name="connsiteX3" fmla="*/ 52632 w 1488480"/>
                <a:gd name="connsiteY3" fmla="*/ 438523 h 2002718"/>
                <a:gd name="connsiteX4" fmla="*/ 245 w 1488480"/>
                <a:gd name="connsiteY4" fmla="*/ 581398 h 2002718"/>
                <a:gd name="connsiteX5" fmla="*/ 38345 w 1488480"/>
                <a:gd name="connsiteY5" fmla="*/ 700460 h 2002718"/>
                <a:gd name="connsiteX6" fmla="*/ 152645 w 1488480"/>
                <a:gd name="connsiteY6" fmla="*/ 852860 h 2002718"/>
                <a:gd name="connsiteX7" fmla="*/ 247895 w 1488480"/>
                <a:gd name="connsiteY7" fmla="*/ 967160 h 2002718"/>
                <a:gd name="connsiteX8" fmla="*/ 238370 w 1488480"/>
                <a:gd name="connsiteY8" fmla="*/ 1000498 h 2002718"/>
                <a:gd name="connsiteX9" fmla="*/ 185982 w 1488480"/>
                <a:gd name="connsiteY9" fmla="*/ 1171948 h 2002718"/>
                <a:gd name="connsiteX10" fmla="*/ 219320 w 1488480"/>
                <a:gd name="connsiteY10" fmla="*/ 1367210 h 2002718"/>
                <a:gd name="connsiteX11" fmla="*/ 347907 w 1488480"/>
                <a:gd name="connsiteY11" fmla="*/ 1452935 h 2002718"/>
                <a:gd name="connsiteX12" fmla="*/ 514595 w 1488480"/>
                <a:gd name="connsiteY12" fmla="*/ 1510085 h 2002718"/>
                <a:gd name="connsiteX13" fmla="*/ 590795 w 1488480"/>
                <a:gd name="connsiteY13" fmla="*/ 1557710 h 2002718"/>
                <a:gd name="connsiteX14" fmla="*/ 600320 w 1488480"/>
                <a:gd name="connsiteY14" fmla="*/ 1672010 h 2002718"/>
                <a:gd name="connsiteX15" fmla="*/ 705095 w 1488480"/>
                <a:gd name="connsiteY15" fmla="*/ 1838698 h 2002718"/>
                <a:gd name="connsiteX16" fmla="*/ 905120 w 1488480"/>
                <a:gd name="connsiteY16" fmla="*/ 1933948 h 2002718"/>
                <a:gd name="connsiteX17" fmla="*/ 1095620 w 1488480"/>
                <a:gd name="connsiteY17" fmla="*/ 1967285 h 2002718"/>
                <a:gd name="connsiteX18" fmla="*/ 1238495 w 1488480"/>
                <a:gd name="connsiteY18" fmla="*/ 1995860 h 2002718"/>
                <a:gd name="connsiteX19" fmla="*/ 1352795 w 1488480"/>
                <a:gd name="connsiteY19" fmla="*/ 1995860 h 2002718"/>
                <a:gd name="connsiteX20" fmla="*/ 1409945 w 1488480"/>
                <a:gd name="connsiteY20" fmla="*/ 1919660 h 2002718"/>
                <a:gd name="connsiteX21" fmla="*/ 1486145 w 1488480"/>
                <a:gd name="connsiteY21" fmla="*/ 1743448 h 2002718"/>
                <a:gd name="connsiteX22" fmla="*/ 1452807 w 1488480"/>
                <a:gd name="connsiteY22" fmla="*/ 1476748 h 2002718"/>
                <a:gd name="connsiteX23" fmla="*/ 1295645 w 1488480"/>
                <a:gd name="connsiteY23" fmla="*/ 1262435 h 2002718"/>
                <a:gd name="connsiteX24" fmla="*/ 1128957 w 1488480"/>
                <a:gd name="connsiteY24" fmla="*/ 1133848 h 2002718"/>
                <a:gd name="connsiteX25" fmla="*/ 1062282 w 1488480"/>
                <a:gd name="connsiteY25" fmla="*/ 881435 h 2002718"/>
                <a:gd name="connsiteX26" fmla="*/ 1038470 w 1488480"/>
                <a:gd name="connsiteY26" fmla="*/ 509960 h 2002718"/>
                <a:gd name="connsiteX27" fmla="*/ 981320 w 1488480"/>
                <a:gd name="connsiteY27" fmla="*/ 143248 h 2002718"/>
                <a:gd name="connsiteX28" fmla="*/ 828920 w 1488480"/>
                <a:gd name="connsiteY28" fmla="*/ 38473 h 2002718"/>
                <a:gd name="connsiteX29" fmla="*/ 652707 w 1488480"/>
                <a:gd name="connsiteY29" fmla="*/ 373 h 2002718"/>
                <a:gd name="connsiteX30" fmla="*/ 400295 w 1488480"/>
                <a:gd name="connsiteY30" fmla="*/ 57523 h 2002718"/>
                <a:gd name="connsiteX31" fmla="*/ 247895 w 1488480"/>
                <a:gd name="connsiteY31" fmla="*/ 138485 h 2002718"/>
                <a:gd name="connsiteX0" fmla="*/ 247895 w 1488480"/>
                <a:gd name="connsiteY0" fmla="*/ 138485 h 2002718"/>
                <a:gd name="connsiteX1" fmla="*/ 128832 w 1488480"/>
                <a:gd name="connsiteY1" fmla="*/ 243260 h 2002718"/>
                <a:gd name="connsiteX2" fmla="*/ 76445 w 1488480"/>
                <a:gd name="connsiteY2" fmla="*/ 338510 h 2002718"/>
                <a:gd name="connsiteX3" fmla="*/ 52632 w 1488480"/>
                <a:gd name="connsiteY3" fmla="*/ 438523 h 2002718"/>
                <a:gd name="connsiteX4" fmla="*/ 245 w 1488480"/>
                <a:gd name="connsiteY4" fmla="*/ 581398 h 2002718"/>
                <a:gd name="connsiteX5" fmla="*/ 38345 w 1488480"/>
                <a:gd name="connsiteY5" fmla="*/ 700460 h 2002718"/>
                <a:gd name="connsiteX6" fmla="*/ 152645 w 1488480"/>
                <a:gd name="connsiteY6" fmla="*/ 852860 h 2002718"/>
                <a:gd name="connsiteX7" fmla="*/ 247895 w 1488480"/>
                <a:gd name="connsiteY7" fmla="*/ 967160 h 2002718"/>
                <a:gd name="connsiteX8" fmla="*/ 238370 w 1488480"/>
                <a:gd name="connsiteY8" fmla="*/ 1000498 h 2002718"/>
                <a:gd name="connsiteX9" fmla="*/ 185982 w 1488480"/>
                <a:gd name="connsiteY9" fmla="*/ 1171948 h 2002718"/>
                <a:gd name="connsiteX10" fmla="*/ 219320 w 1488480"/>
                <a:gd name="connsiteY10" fmla="*/ 1367210 h 2002718"/>
                <a:gd name="connsiteX11" fmla="*/ 347907 w 1488480"/>
                <a:gd name="connsiteY11" fmla="*/ 1452935 h 2002718"/>
                <a:gd name="connsiteX12" fmla="*/ 514595 w 1488480"/>
                <a:gd name="connsiteY12" fmla="*/ 1510085 h 2002718"/>
                <a:gd name="connsiteX13" fmla="*/ 590795 w 1488480"/>
                <a:gd name="connsiteY13" fmla="*/ 1557710 h 2002718"/>
                <a:gd name="connsiteX14" fmla="*/ 600320 w 1488480"/>
                <a:gd name="connsiteY14" fmla="*/ 1672010 h 2002718"/>
                <a:gd name="connsiteX15" fmla="*/ 657470 w 1488480"/>
                <a:gd name="connsiteY15" fmla="*/ 1802979 h 2002718"/>
                <a:gd name="connsiteX16" fmla="*/ 905120 w 1488480"/>
                <a:gd name="connsiteY16" fmla="*/ 1933948 h 2002718"/>
                <a:gd name="connsiteX17" fmla="*/ 1095620 w 1488480"/>
                <a:gd name="connsiteY17" fmla="*/ 1967285 h 2002718"/>
                <a:gd name="connsiteX18" fmla="*/ 1238495 w 1488480"/>
                <a:gd name="connsiteY18" fmla="*/ 1995860 h 2002718"/>
                <a:gd name="connsiteX19" fmla="*/ 1352795 w 1488480"/>
                <a:gd name="connsiteY19" fmla="*/ 1995860 h 2002718"/>
                <a:gd name="connsiteX20" fmla="*/ 1409945 w 1488480"/>
                <a:gd name="connsiteY20" fmla="*/ 1919660 h 2002718"/>
                <a:gd name="connsiteX21" fmla="*/ 1486145 w 1488480"/>
                <a:gd name="connsiteY21" fmla="*/ 1743448 h 2002718"/>
                <a:gd name="connsiteX22" fmla="*/ 1452807 w 1488480"/>
                <a:gd name="connsiteY22" fmla="*/ 1476748 h 2002718"/>
                <a:gd name="connsiteX23" fmla="*/ 1295645 w 1488480"/>
                <a:gd name="connsiteY23" fmla="*/ 1262435 h 2002718"/>
                <a:gd name="connsiteX24" fmla="*/ 1128957 w 1488480"/>
                <a:gd name="connsiteY24" fmla="*/ 1133848 h 2002718"/>
                <a:gd name="connsiteX25" fmla="*/ 1062282 w 1488480"/>
                <a:gd name="connsiteY25" fmla="*/ 881435 h 2002718"/>
                <a:gd name="connsiteX26" fmla="*/ 1038470 w 1488480"/>
                <a:gd name="connsiteY26" fmla="*/ 509960 h 2002718"/>
                <a:gd name="connsiteX27" fmla="*/ 981320 w 1488480"/>
                <a:gd name="connsiteY27" fmla="*/ 143248 h 2002718"/>
                <a:gd name="connsiteX28" fmla="*/ 828920 w 1488480"/>
                <a:gd name="connsiteY28" fmla="*/ 38473 h 2002718"/>
                <a:gd name="connsiteX29" fmla="*/ 652707 w 1488480"/>
                <a:gd name="connsiteY29" fmla="*/ 373 h 2002718"/>
                <a:gd name="connsiteX30" fmla="*/ 400295 w 1488480"/>
                <a:gd name="connsiteY30" fmla="*/ 57523 h 2002718"/>
                <a:gd name="connsiteX31" fmla="*/ 247895 w 1488480"/>
                <a:gd name="connsiteY31" fmla="*/ 138485 h 2002718"/>
                <a:gd name="connsiteX0" fmla="*/ 247895 w 1488480"/>
                <a:gd name="connsiteY0" fmla="*/ 138485 h 2002718"/>
                <a:gd name="connsiteX1" fmla="*/ 128832 w 1488480"/>
                <a:gd name="connsiteY1" fmla="*/ 243260 h 2002718"/>
                <a:gd name="connsiteX2" fmla="*/ 76445 w 1488480"/>
                <a:gd name="connsiteY2" fmla="*/ 338510 h 2002718"/>
                <a:gd name="connsiteX3" fmla="*/ 52632 w 1488480"/>
                <a:gd name="connsiteY3" fmla="*/ 438523 h 2002718"/>
                <a:gd name="connsiteX4" fmla="*/ 245 w 1488480"/>
                <a:gd name="connsiteY4" fmla="*/ 581398 h 2002718"/>
                <a:gd name="connsiteX5" fmla="*/ 38345 w 1488480"/>
                <a:gd name="connsiteY5" fmla="*/ 700460 h 2002718"/>
                <a:gd name="connsiteX6" fmla="*/ 152645 w 1488480"/>
                <a:gd name="connsiteY6" fmla="*/ 852860 h 2002718"/>
                <a:gd name="connsiteX7" fmla="*/ 247895 w 1488480"/>
                <a:gd name="connsiteY7" fmla="*/ 967160 h 2002718"/>
                <a:gd name="connsiteX8" fmla="*/ 238370 w 1488480"/>
                <a:gd name="connsiteY8" fmla="*/ 1000498 h 2002718"/>
                <a:gd name="connsiteX9" fmla="*/ 185982 w 1488480"/>
                <a:gd name="connsiteY9" fmla="*/ 1171948 h 2002718"/>
                <a:gd name="connsiteX10" fmla="*/ 219320 w 1488480"/>
                <a:gd name="connsiteY10" fmla="*/ 1367210 h 2002718"/>
                <a:gd name="connsiteX11" fmla="*/ 347907 w 1488480"/>
                <a:gd name="connsiteY11" fmla="*/ 1452935 h 2002718"/>
                <a:gd name="connsiteX12" fmla="*/ 514595 w 1488480"/>
                <a:gd name="connsiteY12" fmla="*/ 1510085 h 2002718"/>
                <a:gd name="connsiteX13" fmla="*/ 590795 w 1488480"/>
                <a:gd name="connsiteY13" fmla="*/ 1557710 h 2002718"/>
                <a:gd name="connsiteX14" fmla="*/ 600320 w 1488480"/>
                <a:gd name="connsiteY14" fmla="*/ 1672010 h 2002718"/>
                <a:gd name="connsiteX15" fmla="*/ 669376 w 1488480"/>
                <a:gd name="connsiteY15" fmla="*/ 1798216 h 2002718"/>
                <a:gd name="connsiteX16" fmla="*/ 905120 w 1488480"/>
                <a:gd name="connsiteY16" fmla="*/ 1933948 h 2002718"/>
                <a:gd name="connsiteX17" fmla="*/ 1095620 w 1488480"/>
                <a:gd name="connsiteY17" fmla="*/ 1967285 h 2002718"/>
                <a:gd name="connsiteX18" fmla="*/ 1238495 w 1488480"/>
                <a:gd name="connsiteY18" fmla="*/ 1995860 h 2002718"/>
                <a:gd name="connsiteX19" fmla="*/ 1352795 w 1488480"/>
                <a:gd name="connsiteY19" fmla="*/ 1995860 h 2002718"/>
                <a:gd name="connsiteX20" fmla="*/ 1409945 w 1488480"/>
                <a:gd name="connsiteY20" fmla="*/ 1919660 h 2002718"/>
                <a:gd name="connsiteX21" fmla="*/ 1486145 w 1488480"/>
                <a:gd name="connsiteY21" fmla="*/ 1743448 h 2002718"/>
                <a:gd name="connsiteX22" fmla="*/ 1452807 w 1488480"/>
                <a:gd name="connsiteY22" fmla="*/ 1476748 h 2002718"/>
                <a:gd name="connsiteX23" fmla="*/ 1295645 w 1488480"/>
                <a:gd name="connsiteY23" fmla="*/ 1262435 h 2002718"/>
                <a:gd name="connsiteX24" fmla="*/ 1128957 w 1488480"/>
                <a:gd name="connsiteY24" fmla="*/ 1133848 h 2002718"/>
                <a:gd name="connsiteX25" fmla="*/ 1062282 w 1488480"/>
                <a:gd name="connsiteY25" fmla="*/ 881435 h 2002718"/>
                <a:gd name="connsiteX26" fmla="*/ 1038470 w 1488480"/>
                <a:gd name="connsiteY26" fmla="*/ 509960 h 2002718"/>
                <a:gd name="connsiteX27" fmla="*/ 981320 w 1488480"/>
                <a:gd name="connsiteY27" fmla="*/ 143248 h 2002718"/>
                <a:gd name="connsiteX28" fmla="*/ 828920 w 1488480"/>
                <a:gd name="connsiteY28" fmla="*/ 38473 h 2002718"/>
                <a:gd name="connsiteX29" fmla="*/ 652707 w 1488480"/>
                <a:gd name="connsiteY29" fmla="*/ 373 h 2002718"/>
                <a:gd name="connsiteX30" fmla="*/ 400295 w 1488480"/>
                <a:gd name="connsiteY30" fmla="*/ 57523 h 2002718"/>
                <a:gd name="connsiteX31" fmla="*/ 247895 w 1488480"/>
                <a:gd name="connsiteY31" fmla="*/ 138485 h 2002718"/>
                <a:gd name="connsiteX0" fmla="*/ 247895 w 1488480"/>
                <a:gd name="connsiteY0" fmla="*/ 138485 h 2002278"/>
                <a:gd name="connsiteX1" fmla="*/ 128832 w 1488480"/>
                <a:gd name="connsiteY1" fmla="*/ 243260 h 2002278"/>
                <a:gd name="connsiteX2" fmla="*/ 76445 w 1488480"/>
                <a:gd name="connsiteY2" fmla="*/ 338510 h 2002278"/>
                <a:gd name="connsiteX3" fmla="*/ 52632 w 1488480"/>
                <a:gd name="connsiteY3" fmla="*/ 438523 h 2002278"/>
                <a:gd name="connsiteX4" fmla="*/ 245 w 1488480"/>
                <a:gd name="connsiteY4" fmla="*/ 581398 h 2002278"/>
                <a:gd name="connsiteX5" fmla="*/ 38345 w 1488480"/>
                <a:gd name="connsiteY5" fmla="*/ 700460 h 2002278"/>
                <a:gd name="connsiteX6" fmla="*/ 152645 w 1488480"/>
                <a:gd name="connsiteY6" fmla="*/ 852860 h 2002278"/>
                <a:gd name="connsiteX7" fmla="*/ 247895 w 1488480"/>
                <a:gd name="connsiteY7" fmla="*/ 967160 h 2002278"/>
                <a:gd name="connsiteX8" fmla="*/ 238370 w 1488480"/>
                <a:gd name="connsiteY8" fmla="*/ 1000498 h 2002278"/>
                <a:gd name="connsiteX9" fmla="*/ 185982 w 1488480"/>
                <a:gd name="connsiteY9" fmla="*/ 1171948 h 2002278"/>
                <a:gd name="connsiteX10" fmla="*/ 219320 w 1488480"/>
                <a:gd name="connsiteY10" fmla="*/ 1367210 h 2002278"/>
                <a:gd name="connsiteX11" fmla="*/ 347907 w 1488480"/>
                <a:gd name="connsiteY11" fmla="*/ 1452935 h 2002278"/>
                <a:gd name="connsiteX12" fmla="*/ 514595 w 1488480"/>
                <a:gd name="connsiteY12" fmla="*/ 1510085 h 2002278"/>
                <a:gd name="connsiteX13" fmla="*/ 590795 w 1488480"/>
                <a:gd name="connsiteY13" fmla="*/ 1557710 h 2002278"/>
                <a:gd name="connsiteX14" fmla="*/ 600320 w 1488480"/>
                <a:gd name="connsiteY14" fmla="*/ 1672010 h 2002278"/>
                <a:gd name="connsiteX15" fmla="*/ 669376 w 1488480"/>
                <a:gd name="connsiteY15" fmla="*/ 1798216 h 2002278"/>
                <a:gd name="connsiteX16" fmla="*/ 905120 w 1488480"/>
                <a:gd name="connsiteY16" fmla="*/ 1933948 h 2002278"/>
                <a:gd name="connsiteX17" fmla="*/ 1093239 w 1488480"/>
                <a:gd name="connsiteY17" fmla="*/ 1976810 h 2002278"/>
                <a:gd name="connsiteX18" fmla="*/ 1238495 w 1488480"/>
                <a:gd name="connsiteY18" fmla="*/ 1995860 h 2002278"/>
                <a:gd name="connsiteX19" fmla="*/ 1352795 w 1488480"/>
                <a:gd name="connsiteY19" fmla="*/ 1995860 h 2002278"/>
                <a:gd name="connsiteX20" fmla="*/ 1409945 w 1488480"/>
                <a:gd name="connsiteY20" fmla="*/ 1919660 h 2002278"/>
                <a:gd name="connsiteX21" fmla="*/ 1486145 w 1488480"/>
                <a:gd name="connsiteY21" fmla="*/ 1743448 h 2002278"/>
                <a:gd name="connsiteX22" fmla="*/ 1452807 w 1488480"/>
                <a:gd name="connsiteY22" fmla="*/ 1476748 h 2002278"/>
                <a:gd name="connsiteX23" fmla="*/ 1295645 w 1488480"/>
                <a:gd name="connsiteY23" fmla="*/ 1262435 h 2002278"/>
                <a:gd name="connsiteX24" fmla="*/ 1128957 w 1488480"/>
                <a:gd name="connsiteY24" fmla="*/ 1133848 h 2002278"/>
                <a:gd name="connsiteX25" fmla="*/ 1062282 w 1488480"/>
                <a:gd name="connsiteY25" fmla="*/ 881435 h 2002278"/>
                <a:gd name="connsiteX26" fmla="*/ 1038470 w 1488480"/>
                <a:gd name="connsiteY26" fmla="*/ 509960 h 2002278"/>
                <a:gd name="connsiteX27" fmla="*/ 981320 w 1488480"/>
                <a:gd name="connsiteY27" fmla="*/ 143248 h 2002278"/>
                <a:gd name="connsiteX28" fmla="*/ 828920 w 1488480"/>
                <a:gd name="connsiteY28" fmla="*/ 38473 h 2002278"/>
                <a:gd name="connsiteX29" fmla="*/ 652707 w 1488480"/>
                <a:gd name="connsiteY29" fmla="*/ 373 h 2002278"/>
                <a:gd name="connsiteX30" fmla="*/ 400295 w 1488480"/>
                <a:gd name="connsiteY30" fmla="*/ 57523 h 2002278"/>
                <a:gd name="connsiteX31" fmla="*/ 247895 w 1488480"/>
                <a:gd name="connsiteY31" fmla="*/ 138485 h 2002278"/>
                <a:gd name="connsiteX0" fmla="*/ 247895 w 1488480"/>
                <a:gd name="connsiteY0" fmla="*/ 138485 h 2002278"/>
                <a:gd name="connsiteX1" fmla="*/ 128832 w 1488480"/>
                <a:gd name="connsiteY1" fmla="*/ 243260 h 2002278"/>
                <a:gd name="connsiteX2" fmla="*/ 76445 w 1488480"/>
                <a:gd name="connsiteY2" fmla="*/ 338510 h 2002278"/>
                <a:gd name="connsiteX3" fmla="*/ 52632 w 1488480"/>
                <a:gd name="connsiteY3" fmla="*/ 438523 h 2002278"/>
                <a:gd name="connsiteX4" fmla="*/ 245 w 1488480"/>
                <a:gd name="connsiteY4" fmla="*/ 581398 h 2002278"/>
                <a:gd name="connsiteX5" fmla="*/ 38345 w 1488480"/>
                <a:gd name="connsiteY5" fmla="*/ 700460 h 2002278"/>
                <a:gd name="connsiteX6" fmla="*/ 152645 w 1488480"/>
                <a:gd name="connsiteY6" fmla="*/ 852860 h 2002278"/>
                <a:gd name="connsiteX7" fmla="*/ 247895 w 1488480"/>
                <a:gd name="connsiteY7" fmla="*/ 967160 h 2002278"/>
                <a:gd name="connsiteX8" fmla="*/ 238370 w 1488480"/>
                <a:gd name="connsiteY8" fmla="*/ 1000498 h 2002278"/>
                <a:gd name="connsiteX9" fmla="*/ 185982 w 1488480"/>
                <a:gd name="connsiteY9" fmla="*/ 1171948 h 2002278"/>
                <a:gd name="connsiteX10" fmla="*/ 219320 w 1488480"/>
                <a:gd name="connsiteY10" fmla="*/ 1367210 h 2002278"/>
                <a:gd name="connsiteX11" fmla="*/ 347907 w 1488480"/>
                <a:gd name="connsiteY11" fmla="*/ 1452935 h 2002278"/>
                <a:gd name="connsiteX12" fmla="*/ 514595 w 1488480"/>
                <a:gd name="connsiteY12" fmla="*/ 1510085 h 2002278"/>
                <a:gd name="connsiteX13" fmla="*/ 590795 w 1488480"/>
                <a:gd name="connsiteY13" fmla="*/ 1557710 h 2002278"/>
                <a:gd name="connsiteX14" fmla="*/ 600320 w 1488480"/>
                <a:gd name="connsiteY14" fmla="*/ 1672010 h 2002278"/>
                <a:gd name="connsiteX15" fmla="*/ 669376 w 1488480"/>
                <a:gd name="connsiteY15" fmla="*/ 1798216 h 2002278"/>
                <a:gd name="connsiteX16" fmla="*/ 902739 w 1488480"/>
                <a:gd name="connsiteY16" fmla="*/ 1936329 h 2002278"/>
                <a:gd name="connsiteX17" fmla="*/ 1093239 w 1488480"/>
                <a:gd name="connsiteY17" fmla="*/ 1976810 h 2002278"/>
                <a:gd name="connsiteX18" fmla="*/ 1238495 w 1488480"/>
                <a:gd name="connsiteY18" fmla="*/ 1995860 h 2002278"/>
                <a:gd name="connsiteX19" fmla="*/ 1352795 w 1488480"/>
                <a:gd name="connsiteY19" fmla="*/ 1995860 h 2002278"/>
                <a:gd name="connsiteX20" fmla="*/ 1409945 w 1488480"/>
                <a:gd name="connsiteY20" fmla="*/ 1919660 h 2002278"/>
                <a:gd name="connsiteX21" fmla="*/ 1486145 w 1488480"/>
                <a:gd name="connsiteY21" fmla="*/ 1743448 h 2002278"/>
                <a:gd name="connsiteX22" fmla="*/ 1452807 w 1488480"/>
                <a:gd name="connsiteY22" fmla="*/ 1476748 h 2002278"/>
                <a:gd name="connsiteX23" fmla="*/ 1295645 w 1488480"/>
                <a:gd name="connsiteY23" fmla="*/ 1262435 h 2002278"/>
                <a:gd name="connsiteX24" fmla="*/ 1128957 w 1488480"/>
                <a:gd name="connsiteY24" fmla="*/ 1133848 h 2002278"/>
                <a:gd name="connsiteX25" fmla="*/ 1062282 w 1488480"/>
                <a:gd name="connsiteY25" fmla="*/ 881435 h 2002278"/>
                <a:gd name="connsiteX26" fmla="*/ 1038470 w 1488480"/>
                <a:gd name="connsiteY26" fmla="*/ 509960 h 2002278"/>
                <a:gd name="connsiteX27" fmla="*/ 981320 w 1488480"/>
                <a:gd name="connsiteY27" fmla="*/ 143248 h 2002278"/>
                <a:gd name="connsiteX28" fmla="*/ 828920 w 1488480"/>
                <a:gd name="connsiteY28" fmla="*/ 38473 h 2002278"/>
                <a:gd name="connsiteX29" fmla="*/ 652707 w 1488480"/>
                <a:gd name="connsiteY29" fmla="*/ 373 h 2002278"/>
                <a:gd name="connsiteX30" fmla="*/ 400295 w 1488480"/>
                <a:gd name="connsiteY30" fmla="*/ 57523 h 2002278"/>
                <a:gd name="connsiteX31" fmla="*/ 247895 w 1488480"/>
                <a:gd name="connsiteY31" fmla="*/ 138485 h 2002278"/>
                <a:gd name="connsiteX0" fmla="*/ 247895 w 1488480"/>
                <a:gd name="connsiteY0" fmla="*/ 138485 h 1999516"/>
                <a:gd name="connsiteX1" fmla="*/ 128832 w 1488480"/>
                <a:gd name="connsiteY1" fmla="*/ 243260 h 1999516"/>
                <a:gd name="connsiteX2" fmla="*/ 76445 w 1488480"/>
                <a:gd name="connsiteY2" fmla="*/ 338510 h 1999516"/>
                <a:gd name="connsiteX3" fmla="*/ 52632 w 1488480"/>
                <a:gd name="connsiteY3" fmla="*/ 438523 h 1999516"/>
                <a:gd name="connsiteX4" fmla="*/ 245 w 1488480"/>
                <a:gd name="connsiteY4" fmla="*/ 581398 h 1999516"/>
                <a:gd name="connsiteX5" fmla="*/ 38345 w 1488480"/>
                <a:gd name="connsiteY5" fmla="*/ 700460 h 1999516"/>
                <a:gd name="connsiteX6" fmla="*/ 152645 w 1488480"/>
                <a:gd name="connsiteY6" fmla="*/ 852860 h 1999516"/>
                <a:gd name="connsiteX7" fmla="*/ 247895 w 1488480"/>
                <a:gd name="connsiteY7" fmla="*/ 967160 h 1999516"/>
                <a:gd name="connsiteX8" fmla="*/ 238370 w 1488480"/>
                <a:gd name="connsiteY8" fmla="*/ 1000498 h 1999516"/>
                <a:gd name="connsiteX9" fmla="*/ 185982 w 1488480"/>
                <a:gd name="connsiteY9" fmla="*/ 1171948 h 1999516"/>
                <a:gd name="connsiteX10" fmla="*/ 219320 w 1488480"/>
                <a:gd name="connsiteY10" fmla="*/ 1367210 h 1999516"/>
                <a:gd name="connsiteX11" fmla="*/ 347907 w 1488480"/>
                <a:gd name="connsiteY11" fmla="*/ 1452935 h 1999516"/>
                <a:gd name="connsiteX12" fmla="*/ 514595 w 1488480"/>
                <a:gd name="connsiteY12" fmla="*/ 1510085 h 1999516"/>
                <a:gd name="connsiteX13" fmla="*/ 590795 w 1488480"/>
                <a:gd name="connsiteY13" fmla="*/ 1557710 h 1999516"/>
                <a:gd name="connsiteX14" fmla="*/ 600320 w 1488480"/>
                <a:gd name="connsiteY14" fmla="*/ 1672010 h 1999516"/>
                <a:gd name="connsiteX15" fmla="*/ 669376 w 1488480"/>
                <a:gd name="connsiteY15" fmla="*/ 1798216 h 1999516"/>
                <a:gd name="connsiteX16" fmla="*/ 902739 w 1488480"/>
                <a:gd name="connsiteY16" fmla="*/ 1936329 h 1999516"/>
                <a:gd name="connsiteX17" fmla="*/ 1093239 w 1488480"/>
                <a:gd name="connsiteY17" fmla="*/ 1976810 h 1999516"/>
                <a:gd name="connsiteX18" fmla="*/ 1233732 w 1488480"/>
                <a:gd name="connsiteY18" fmla="*/ 1986335 h 1999516"/>
                <a:gd name="connsiteX19" fmla="*/ 1352795 w 1488480"/>
                <a:gd name="connsiteY19" fmla="*/ 1995860 h 1999516"/>
                <a:gd name="connsiteX20" fmla="*/ 1409945 w 1488480"/>
                <a:gd name="connsiteY20" fmla="*/ 1919660 h 1999516"/>
                <a:gd name="connsiteX21" fmla="*/ 1486145 w 1488480"/>
                <a:gd name="connsiteY21" fmla="*/ 1743448 h 1999516"/>
                <a:gd name="connsiteX22" fmla="*/ 1452807 w 1488480"/>
                <a:gd name="connsiteY22" fmla="*/ 1476748 h 1999516"/>
                <a:gd name="connsiteX23" fmla="*/ 1295645 w 1488480"/>
                <a:gd name="connsiteY23" fmla="*/ 1262435 h 1999516"/>
                <a:gd name="connsiteX24" fmla="*/ 1128957 w 1488480"/>
                <a:gd name="connsiteY24" fmla="*/ 1133848 h 1999516"/>
                <a:gd name="connsiteX25" fmla="*/ 1062282 w 1488480"/>
                <a:gd name="connsiteY25" fmla="*/ 881435 h 1999516"/>
                <a:gd name="connsiteX26" fmla="*/ 1038470 w 1488480"/>
                <a:gd name="connsiteY26" fmla="*/ 509960 h 1999516"/>
                <a:gd name="connsiteX27" fmla="*/ 981320 w 1488480"/>
                <a:gd name="connsiteY27" fmla="*/ 143248 h 1999516"/>
                <a:gd name="connsiteX28" fmla="*/ 828920 w 1488480"/>
                <a:gd name="connsiteY28" fmla="*/ 38473 h 1999516"/>
                <a:gd name="connsiteX29" fmla="*/ 652707 w 1488480"/>
                <a:gd name="connsiteY29" fmla="*/ 373 h 1999516"/>
                <a:gd name="connsiteX30" fmla="*/ 400295 w 1488480"/>
                <a:gd name="connsiteY30" fmla="*/ 57523 h 1999516"/>
                <a:gd name="connsiteX31" fmla="*/ 247895 w 1488480"/>
                <a:gd name="connsiteY31" fmla="*/ 138485 h 1999516"/>
                <a:gd name="connsiteX0" fmla="*/ 247895 w 1488480"/>
                <a:gd name="connsiteY0" fmla="*/ 138485 h 1988423"/>
                <a:gd name="connsiteX1" fmla="*/ 128832 w 1488480"/>
                <a:gd name="connsiteY1" fmla="*/ 243260 h 1988423"/>
                <a:gd name="connsiteX2" fmla="*/ 76445 w 1488480"/>
                <a:gd name="connsiteY2" fmla="*/ 338510 h 1988423"/>
                <a:gd name="connsiteX3" fmla="*/ 52632 w 1488480"/>
                <a:gd name="connsiteY3" fmla="*/ 438523 h 1988423"/>
                <a:gd name="connsiteX4" fmla="*/ 245 w 1488480"/>
                <a:gd name="connsiteY4" fmla="*/ 581398 h 1988423"/>
                <a:gd name="connsiteX5" fmla="*/ 38345 w 1488480"/>
                <a:gd name="connsiteY5" fmla="*/ 700460 h 1988423"/>
                <a:gd name="connsiteX6" fmla="*/ 152645 w 1488480"/>
                <a:gd name="connsiteY6" fmla="*/ 852860 h 1988423"/>
                <a:gd name="connsiteX7" fmla="*/ 247895 w 1488480"/>
                <a:gd name="connsiteY7" fmla="*/ 967160 h 1988423"/>
                <a:gd name="connsiteX8" fmla="*/ 238370 w 1488480"/>
                <a:gd name="connsiteY8" fmla="*/ 1000498 h 1988423"/>
                <a:gd name="connsiteX9" fmla="*/ 185982 w 1488480"/>
                <a:gd name="connsiteY9" fmla="*/ 1171948 h 1988423"/>
                <a:gd name="connsiteX10" fmla="*/ 219320 w 1488480"/>
                <a:gd name="connsiteY10" fmla="*/ 1367210 h 1988423"/>
                <a:gd name="connsiteX11" fmla="*/ 347907 w 1488480"/>
                <a:gd name="connsiteY11" fmla="*/ 1452935 h 1988423"/>
                <a:gd name="connsiteX12" fmla="*/ 514595 w 1488480"/>
                <a:gd name="connsiteY12" fmla="*/ 1510085 h 1988423"/>
                <a:gd name="connsiteX13" fmla="*/ 590795 w 1488480"/>
                <a:gd name="connsiteY13" fmla="*/ 1557710 h 1988423"/>
                <a:gd name="connsiteX14" fmla="*/ 600320 w 1488480"/>
                <a:gd name="connsiteY14" fmla="*/ 1672010 h 1988423"/>
                <a:gd name="connsiteX15" fmla="*/ 669376 w 1488480"/>
                <a:gd name="connsiteY15" fmla="*/ 1798216 h 1988423"/>
                <a:gd name="connsiteX16" fmla="*/ 902739 w 1488480"/>
                <a:gd name="connsiteY16" fmla="*/ 1936329 h 1988423"/>
                <a:gd name="connsiteX17" fmla="*/ 1093239 w 1488480"/>
                <a:gd name="connsiteY17" fmla="*/ 1976810 h 1988423"/>
                <a:gd name="connsiteX18" fmla="*/ 1233732 w 1488480"/>
                <a:gd name="connsiteY18" fmla="*/ 1986335 h 1988423"/>
                <a:gd name="connsiteX19" fmla="*/ 1357558 w 1488480"/>
                <a:gd name="connsiteY19" fmla="*/ 1981573 h 1988423"/>
                <a:gd name="connsiteX20" fmla="*/ 1409945 w 1488480"/>
                <a:gd name="connsiteY20" fmla="*/ 1919660 h 1988423"/>
                <a:gd name="connsiteX21" fmla="*/ 1486145 w 1488480"/>
                <a:gd name="connsiteY21" fmla="*/ 1743448 h 1988423"/>
                <a:gd name="connsiteX22" fmla="*/ 1452807 w 1488480"/>
                <a:gd name="connsiteY22" fmla="*/ 1476748 h 1988423"/>
                <a:gd name="connsiteX23" fmla="*/ 1295645 w 1488480"/>
                <a:gd name="connsiteY23" fmla="*/ 1262435 h 1988423"/>
                <a:gd name="connsiteX24" fmla="*/ 1128957 w 1488480"/>
                <a:gd name="connsiteY24" fmla="*/ 1133848 h 1988423"/>
                <a:gd name="connsiteX25" fmla="*/ 1062282 w 1488480"/>
                <a:gd name="connsiteY25" fmla="*/ 881435 h 1988423"/>
                <a:gd name="connsiteX26" fmla="*/ 1038470 w 1488480"/>
                <a:gd name="connsiteY26" fmla="*/ 509960 h 1988423"/>
                <a:gd name="connsiteX27" fmla="*/ 981320 w 1488480"/>
                <a:gd name="connsiteY27" fmla="*/ 143248 h 1988423"/>
                <a:gd name="connsiteX28" fmla="*/ 828920 w 1488480"/>
                <a:gd name="connsiteY28" fmla="*/ 38473 h 1988423"/>
                <a:gd name="connsiteX29" fmla="*/ 652707 w 1488480"/>
                <a:gd name="connsiteY29" fmla="*/ 373 h 1988423"/>
                <a:gd name="connsiteX30" fmla="*/ 400295 w 1488480"/>
                <a:gd name="connsiteY30" fmla="*/ 57523 h 1988423"/>
                <a:gd name="connsiteX31" fmla="*/ 247895 w 1488480"/>
                <a:gd name="connsiteY31" fmla="*/ 138485 h 1988423"/>
                <a:gd name="connsiteX0" fmla="*/ 247895 w 1488480"/>
                <a:gd name="connsiteY0" fmla="*/ 138485 h 1993488"/>
                <a:gd name="connsiteX1" fmla="*/ 128832 w 1488480"/>
                <a:gd name="connsiteY1" fmla="*/ 243260 h 1993488"/>
                <a:gd name="connsiteX2" fmla="*/ 76445 w 1488480"/>
                <a:gd name="connsiteY2" fmla="*/ 338510 h 1993488"/>
                <a:gd name="connsiteX3" fmla="*/ 52632 w 1488480"/>
                <a:gd name="connsiteY3" fmla="*/ 438523 h 1993488"/>
                <a:gd name="connsiteX4" fmla="*/ 245 w 1488480"/>
                <a:gd name="connsiteY4" fmla="*/ 581398 h 1993488"/>
                <a:gd name="connsiteX5" fmla="*/ 38345 w 1488480"/>
                <a:gd name="connsiteY5" fmla="*/ 700460 h 1993488"/>
                <a:gd name="connsiteX6" fmla="*/ 152645 w 1488480"/>
                <a:gd name="connsiteY6" fmla="*/ 852860 h 1993488"/>
                <a:gd name="connsiteX7" fmla="*/ 247895 w 1488480"/>
                <a:gd name="connsiteY7" fmla="*/ 967160 h 1993488"/>
                <a:gd name="connsiteX8" fmla="*/ 238370 w 1488480"/>
                <a:gd name="connsiteY8" fmla="*/ 1000498 h 1993488"/>
                <a:gd name="connsiteX9" fmla="*/ 185982 w 1488480"/>
                <a:gd name="connsiteY9" fmla="*/ 1171948 h 1993488"/>
                <a:gd name="connsiteX10" fmla="*/ 219320 w 1488480"/>
                <a:gd name="connsiteY10" fmla="*/ 1367210 h 1993488"/>
                <a:gd name="connsiteX11" fmla="*/ 347907 w 1488480"/>
                <a:gd name="connsiteY11" fmla="*/ 1452935 h 1993488"/>
                <a:gd name="connsiteX12" fmla="*/ 514595 w 1488480"/>
                <a:gd name="connsiteY12" fmla="*/ 1510085 h 1993488"/>
                <a:gd name="connsiteX13" fmla="*/ 590795 w 1488480"/>
                <a:gd name="connsiteY13" fmla="*/ 1557710 h 1993488"/>
                <a:gd name="connsiteX14" fmla="*/ 600320 w 1488480"/>
                <a:gd name="connsiteY14" fmla="*/ 1672010 h 1993488"/>
                <a:gd name="connsiteX15" fmla="*/ 669376 w 1488480"/>
                <a:gd name="connsiteY15" fmla="*/ 1798216 h 1993488"/>
                <a:gd name="connsiteX16" fmla="*/ 902739 w 1488480"/>
                <a:gd name="connsiteY16" fmla="*/ 1936329 h 1993488"/>
                <a:gd name="connsiteX17" fmla="*/ 1093239 w 1488480"/>
                <a:gd name="connsiteY17" fmla="*/ 1976810 h 1993488"/>
                <a:gd name="connsiteX18" fmla="*/ 1233732 w 1488480"/>
                <a:gd name="connsiteY18" fmla="*/ 1986335 h 1993488"/>
                <a:gd name="connsiteX19" fmla="*/ 1359939 w 1488480"/>
                <a:gd name="connsiteY19" fmla="*/ 1988716 h 1993488"/>
                <a:gd name="connsiteX20" fmla="*/ 1409945 w 1488480"/>
                <a:gd name="connsiteY20" fmla="*/ 1919660 h 1993488"/>
                <a:gd name="connsiteX21" fmla="*/ 1486145 w 1488480"/>
                <a:gd name="connsiteY21" fmla="*/ 1743448 h 1993488"/>
                <a:gd name="connsiteX22" fmla="*/ 1452807 w 1488480"/>
                <a:gd name="connsiteY22" fmla="*/ 1476748 h 1993488"/>
                <a:gd name="connsiteX23" fmla="*/ 1295645 w 1488480"/>
                <a:gd name="connsiteY23" fmla="*/ 1262435 h 1993488"/>
                <a:gd name="connsiteX24" fmla="*/ 1128957 w 1488480"/>
                <a:gd name="connsiteY24" fmla="*/ 1133848 h 1993488"/>
                <a:gd name="connsiteX25" fmla="*/ 1062282 w 1488480"/>
                <a:gd name="connsiteY25" fmla="*/ 881435 h 1993488"/>
                <a:gd name="connsiteX26" fmla="*/ 1038470 w 1488480"/>
                <a:gd name="connsiteY26" fmla="*/ 509960 h 1993488"/>
                <a:gd name="connsiteX27" fmla="*/ 981320 w 1488480"/>
                <a:gd name="connsiteY27" fmla="*/ 143248 h 1993488"/>
                <a:gd name="connsiteX28" fmla="*/ 828920 w 1488480"/>
                <a:gd name="connsiteY28" fmla="*/ 38473 h 1993488"/>
                <a:gd name="connsiteX29" fmla="*/ 652707 w 1488480"/>
                <a:gd name="connsiteY29" fmla="*/ 373 h 1993488"/>
                <a:gd name="connsiteX30" fmla="*/ 400295 w 1488480"/>
                <a:gd name="connsiteY30" fmla="*/ 57523 h 1993488"/>
                <a:gd name="connsiteX31" fmla="*/ 247895 w 1488480"/>
                <a:gd name="connsiteY31" fmla="*/ 138485 h 1993488"/>
                <a:gd name="connsiteX0" fmla="*/ 247895 w 1488480"/>
                <a:gd name="connsiteY0" fmla="*/ 138485 h 1996459"/>
                <a:gd name="connsiteX1" fmla="*/ 128832 w 1488480"/>
                <a:gd name="connsiteY1" fmla="*/ 243260 h 1996459"/>
                <a:gd name="connsiteX2" fmla="*/ 76445 w 1488480"/>
                <a:gd name="connsiteY2" fmla="*/ 338510 h 1996459"/>
                <a:gd name="connsiteX3" fmla="*/ 52632 w 1488480"/>
                <a:gd name="connsiteY3" fmla="*/ 438523 h 1996459"/>
                <a:gd name="connsiteX4" fmla="*/ 245 w 1488480"/>
                <a:gd name="connsiteY4" fmla="*/ 581398 h 1996459"/>
                <a:gd name="connsiteX5" fmla="*/ 38345 w 1488480"/>
                <a:gd name="connsiteY5" fmla="*/ 700460 h 1996459"/>
                <a:gd name="connsiteX6" fmla="*/ 152645 w 1488480"/>
                <a:gd name="connsiteY6" fmla="*/ 852860 h 1996459"/>
                <a:gd name="connsiteX7" fmla="*/ 247895 w 1488480"/>
                <a:gd name="connsiteY7" fmla="*/ 967160 h 1996459"/>
                <a:gd name="connsiteX8" fmla="*/ 238370 w 1488480"/>
                <a:gd name="connsiteY8" fmla="*/ 1000498 h 1996459"/>
                <a:gd name="connsiteX9" fmla="*/ 185982 w 1488480"/>
                <a:gd name="connsiteY9" fmla="*/ 1171948 h 1996459"/>
                <a:gd name="connsiteX10" fmla="*/ 219320 w 1488480"/>
                <a:gd name="connsiteY10" fmla="*/ 1367210 h 1996459"/>
                <a:gd name="connsiteX11" fmla="*/ 347907 w 1488480"/>
                <a:gd name="connsiteY11" fmla="*/ 1452935 h 1996459"/>
                <a:gd name="connsiteX12" fmla="*/ 514595 w 1488480"/>
                <a:gd name="connsiteY12" fmla="*/ 1510085 h 1996459"/>
                <a:gd name="connsiteX13" fmla="*/ 590795 w 1488480"/>
                <a:gd name="connsiteY13" fmla="*/ 1557710 h 1996459"/>
                <a:gd name="connsiteX14" fmla="*/ 600320 w 1488480"/>
                <a:gd name="connsiteY14" fmla="*/ 1672010 h 1996459"/>
                <a:gd name="connsiteX15" fmla="*/ 669376 w 1488480"/>
                <a:gd name="connsiteY15" fmla="*/ 1798216 h 1996459"/>
                <a:gd name="connsiteX16" fmla="*/ 902739 w 1488480"/>
                <a:gd name="connsiteY16" fmla="*/ 1936329 h 1996459"/>
                <a:gd name="connsiteX17" fmla="*/ 1093239 w 1488480"/>
                <a:gd name="connsiteY17" fmla="*/ 1976810 h 1996459"/>
                <a:gd name="connsiteX18" fmla="*/ 1240876 w 1488480"/>
                <a:gd name="connsiteY18" fmla="*/ 1993479 h 1996459"/>
                <a:gd name="connsiteX19" fmla="*/ 1359939 w 1488480"/>
                <a:gd name="connsiteY19" fmla="*/ 1988716 h 1996459"/>
                <a:gd name="connsiteX20" fmla="*/ 1409945 w 1488480"/>
                <a:gd name="connsiteY20" fmla="*/ 1919660 h 1996459"/>
                <a:gd name="connsiteX21" fmla="*/ 1486145 w 1488480"/>
                <a:gd name="connsiteY21" fmla="*/ 1743448 h 1996459"/>
                <a:gd name="connsiteX22" fmla="*/ 1452807 w 1488480"/>
                <a:gd name="connsiteY22" fmla="*/ 1476748 h 1996459"/>
                <a:gd name="connsiteX23" fmla="*/ 1295645 w 1488480"/>
                <a:gd name="connsiteY23" fmla="*/ 1262435 h 1996459"/>
                <a:gd name="connsiteX24" fmla="*/ 1128957 w 1488480"/>
                <a:gd name="connsiteY24" fmla="*/ 1133848 h 1996459"/>
                <a:gd name="connsiteX25" fmla="*/ 1062282 w 1488480"/>
                <a:gd name="connsiteY25" fmla="*/ 881435 h 1996459"/>
                <a:gd name="connsiteX26" fmla="*/ 1038470 w 1488480"/>
                <a:gd name="connsiteY26" fmla="*/ 509960 h 1996459"/>
                <a:gd name="connsiteX27" fmla="*/ 981320 w 1488480"/>
                <a:gd name="connsiteY27" fmla="*/ 143248 h 1996459"/>
                <a:gd name="connsiteX28" fmla="*/ 828920 w 1488480"/>
                <a:gd name="connsiteY28" fmla="*/ 38473 h 1996459"/>
                <a:gd name="connsiteX29" fmla="*/ 652707 w 1488480"/>
                <a:gd name="connsiteY29" fmla="*/ 373 h 1996459"/>
                <a:gd name="connsiteX30" fmla="*/ 400295 w 1488480"/>
                <a:gd name="connsiteY30" fmla="*/ 57523 h 1996459"/>
                <a:gd name="connsiteX31" fmla="*/ 247895 w 1488480"/>
                <a:gd name="connsiteY31" fmla="*/ 138485 h 1996459"/>
                <a:gd name="connsiteX0" fmla="*/ 247895 w 1487410"/>
                <a:gd name="connsiteY0" fmla="*/ 138485 h 1996459"/>
                <a:gd name="connsiteX1" fmla="*/ 128832 w 1487410"/>
                <a:gd name="connsiteY1" fmla="*/ 243260 h 1996459"/>
                <a:gd name="connsiteX2" fmla="*/ 76445 w 1487410"/>
                <a:gd name="connsiteY2" fmla="*/ 338510 h 1996459"/>
                <a:gd name="connsiteX3" fmla="*/ 52632 w 1487410"/>
                <a:gd name="connsiteY3" fmla="*/ 438523 h 1996459"/>
                <a:gd name="connsiteX4" fmla="*/ 245 w 1487410"/>
                <a:gd name="connsiteY4" fmla="*/ 581398 h 1996459"/>
                <a:gd name="connsiteX5" fmla="*/ 38345 w 1487410"/>
                <a:gd name="connsiteY5" fmla="*/ 700460 h 1996459"/>
                <a:gd name="connsiteX6" fmla="*/ 152645 w 1487410"/>
                <a:gd name="connsiteY6" fmla="*/ 852860 h 1996459"/>
                <a:gd name="connsiteX7" fmla="*/ 247895 w 1487410"/>
                <a:gd name="connsiteY7" fmla="*/ 967160 h 1996459"/>
                <a:gd name="connsiteX8" fmla="*/ 238370 w 1487410"/>
                <a:gd name="connsiteY8" fmla="*/ 1000498 h 1996459"/>
                <a:gd name="connsiteX9" fmla="*/ 185982 w 1487410"/>
                <a:gd name="connsiteY9" fmla="*/ 1171948 h 1996459"/>
                <a:gd name="connsiteX10" fmla="*/ 219320 w 1487410"/>
                <a:gd name="connsiteY10" fmla="*/ 1367210 h 1996459"/>
                <a:gd name="connsiteX11" fmla="*/ 347907 w 1487410"/>
                <a:gd name="connsiteY11" fmla="*/ 1452935 h 1996459"/>
                <a:gd name="connsiteX12" fmla="*/ 514595 w 1487410"/>
                <a:gd name="connsiteY12" fmla="*/ 1510085 h 1996459"/>
                <a:gd name="connsiteX13" fmla="*/ 590795 w 1487410"/>
                <a:gd name="connsiteY13" fmla="*/ 1557710 h 1996459"/>
                <a:gd name="connsiteX14" fmla="*/ 600320 w 1487410"/>
                <a:gd name="connsiteY14" fmla="*/ 1672010 h 1996459"/>
                <a:gd name="connsiteX15" fmla="*/ 669376 w 1487410"/>
                <a:gd name="connsiteY15" fmla="*/ 1798216 h 1996459"/>
                <a:gd name="connsiteX16" fmla="*/ 902739 w 1487410"/>
                <a:gd name="connsiteY16" fmla="*/ 1936329 h 1996459"/>
                <a:gd name="connsiteX17" fmla="*/ 1093239 w 1487410"/>
                <a:gd name="connsiteY17" fmla="*/ 1976810 h 1996459"/>
                <a:gd name="connsiteX18" fmla="*/ 1240876 w 1487410"/>
                <a:gd name="connsiteY18" fmla="*/ 1993479 h 1996459"/>
                <a:gd name="connsiteX19" fmla="*/ 1359939 w 1487410"/>
                <a:gd name="connsiteY19" fmla="*/ 1988716 h 1996459"/>
                <a:gd name="connsiteX20" fmla="*/ 1426614 w 1487410"/>
                <a:gd name="connsiteY20" fmla="*/ 1919660 h 1996459"/>
                <a:gd name="connsiteX21" fmla="*/ 1486145 w 1487410"/>
                <a:gd name="connsiteY21" fmla="*/ 1743448 h 1996459"/>
                <a:gd name="connsiteX22" fmla="*/ 1452807 w 1487410"/>
                <a:gd name="connsiteY22" fmla="*/ 1476748 h 1996459"/>
                <a:gd name="connsiteX23" fmla="*/ 1295645 w 1487410"/>
                <a:gd name="connsiteY23" fmla="*/ 1262435 h 1996459"/>
                <a:gd name="connsiteX24" fmla="*/ 1128957 w 1487410"/>
                <a:gd name="connsiteY24" fmla="*/ 1133848 h 1996459"/>
                <a:gd name="connsiteX25" fmla="*/ 1062282 w 1487410"/>
                <a:gd name="connsiteY25" fmla="*/ 881435 h 1996459"/>
                <a:gd name="connsiteX26" fmla="*/ 1038470 w 1487410"/>
                <a:gd name="connsiteY26" fmla="*/ 509960 h 1996459"/>
                <a:gd name="connsiteX27" fmla="*/ 981320 w 1487410"/>
                <a:gd name="connsiteY27" fmla="*/ 143248 h 1996459"/>
                <a:gd name="connsiteX28" fmla="*/ 828920 w 1487410"/>
                <a:gd name="connsiteY28" fmla="*/ 38473 h 1996459"/>
                <a:gd name="connsiteX29" fmla="*/ 652707 w 1487410"/>
                <a:gd name="connsiteY29" fmla="*/ 373 h 1996459"/>
                <a:gd name="connsiteX30" fmla="*/ 400295 w 1487410"/>
                <a:gd name="connsiteY30" fmla="*/ 57523 h 1996459"/>
                <a:gd name="connsiteX31" fmla="*/ 247895 w 1487410"/>
                <a:gd name="connsiteY31" fmla="*/ 138485 h 1996459"/>
                <a:gd name="connsiteX0" fmla="*/ 247895 w 1487410"/>
                <a:gd name="connsiteY0" fmla="*/ 138485 h 1996459"/>
                <a:gd name="connsiteX1" fmla="*/ 128832 w 1487410"/>
                <a:gd name="connsiteY1" fmla="*/ 243260 h 1996459"/>
                <a:gd name="connsiteX2" fmla="*/ 76445 w 1487410"/>
                <a:gd name="connsiteY2" fmla="*/ 338510 h 1996459"/>
                <a:gd name="connsiteX3" fmla="*/ 52632 w 1487410"/>
                <a:gd name="connsiteY3" fmla="*/ 438523 h 1996459"/>
                <a:gd name="connsiteX4" fmla="*/ 245 w 1487410"/>
                <a:gd name="connsiteY4" fmla="*/ 581398 h 1996459"/>
                <a:gd name="connsiteX5" fmla="*/ 38345 w 1487410"/>
                <a:gd name="connsiteY5" fmla="*/ 700460 h 1996459"/>
                <a:gd name="connsiteX6" fmla="*/ 152645 w 1487410"/>
                <a:gd name="connsiteY6" fmla="*/ 852860 h 1996459"/>
                <a:gd name="connsiteX7" fmla="*/ 247895 w 1487410"/>
                <a:gd name="connsiteY7" fmla="*/ 967160 h 1996459"/>
                <a:gd name="connsiteX8" fmla="*/ 238370 w 1487410"/>
                <a:gd name="connsiteY8" fmla="*/ 1000498 h 1996459"/>
                <a:gd name="connsiteX9" fmla="*/ 185982 w 1487410"/>
                <a:gd name="connsiteY9" fmla="*/ 1171948 h 1996459"/>
                <a:gd name="connsiteX10" fmla="*/ 224083 w 1487410"/>
                <a:gd name="connsiteY10" fmla="*/ 1364829 h 1996459"/>
                <a:gd name="connsiteX11" fmla="*/ 347907 w 1487410"/>
                <a:gd name="connsiteY11" fmla="*/ 1452935 h 1996459"/>
                <a:gd name="connsiteX12" fmla="*/ 514595 w 1487410"/>
                <a:gd name="connsiteY12" fmla="*/ 1510085 h 1996459"/>
                <a:gd name="connsiteX13" fmla="*/ 590795 w 1487410"/>
                <a:gd name="connsiteY13" fmla="*/ 1557710 h 1996459"/>
                <a:gd name="connsiteX14" fmla="*/ 600320 w 1487410"/>
                <a:gd name="connsiteY14" fmla="*/ 1672010 h 1996459"/>
                <a:gd name="connsiteX15" fmla="*/ 669376 w 1487410"/>
                <a:gd name="connsiteY15" fmla="*/ 1798216 h 1996459"/>
                <a:gd name="connsiteX16" fmla="*/ 902739 w 1487410"/>
                <a:gd name="connsiteY16" fmla="*/ 1936329 h 1996459"/>
                <a:gd name="connsiteX17" fmla="*/ 1093239 w 1487410"/>
                <a:gd name="connsiteY17" fmla="*/ 1976810 h 1996459"/>
                <a:gd name="connsiteX18" fmla="*/ 1240876 w 1487410"/>
                <a:gd name="connsiteY18" fmla="*/ 1993479 h 1996459"/>
                <a:gd name="connsiteX19" fmla="*/ 1359939 w 1487410"/>
                <a:gd name="connsiteY19" fmla="*/ 1988716 h 1996459"/>
                <a:gd name="connsiteX20" fmla="*/ 1426614 w 1487410"/>
                <a:gd name="connsiteY20" fmla="*/ 1919660 h 1996459"/>
                <a:gd name="connsiteX21" fmla="*/ 1486145 w 1487410"/>
                <a:gd name="connsiteY21" fmla="*/ 1743448 h 1996459"/>
                <a:gd name="connsiteX22" fmla="*/ 1452807 w 1487410"/>
                <a:gd name="connsiteY22" fmla="*/ 1476748 h 1996459"/>
                <a:gd name="connsiteX23" fmla="*/ 1295645 w 1487410"/>
                <a:gd name="connsiteY23" fmla="*/ 1262435 h 1996459"/>
                <a:gd name="connsiteX24" fmla="*/ 1128957 w 1487410"/>
                <a:gd name="connsiteY24" fmla="*/ 1133848 h 1996459"/>
                <a:gd name="connsiteX25" fmla="*/ 1062282 w 1487410"/>
                <a:gd name="connsiteY25" fmla="*/ 881435 h 1996459"/>
                <a:gd name="connsiteX26" fmla="*/ 1038470 w 1487410"/>
                <a:gd name="connsiteY26" fmla="*/ 509960 h 1996459"/>
                <a:gd name="connsiteX27" fmla="*/ 981320 w 1487410"/>
                <a:gd name="connsiteY27" fmla="*/ 143248 h 1996459"/>
                <a:gd name="connsiteX28" fmla="*/ 828920 w 1487410"/>
                <a:gd name="connsiteY28" fmla="*/ 38473 h 1996459"/>
                <a:gd name="connsiteX29" fmla="*/ 652707 w 1487410"/>
                <a:gd name="connsiteY29" fmla="*/ 373 h 1996459"/>
                <a:gd name="connsiteX30" fmla="*/ 400295 w 1487410"/>
                <a:gd name="connsiteY30" fmla="*/ 57523 h 1996459"/>
                <a:gd name="connsiteX31" fmla="*/ 247895 w 1487410"/>
                <a:gd name="connsiteY31" fmla="*/ 138485 h 1996459"/>
                <a:gd name="connsiteX0" fmla="*/ 247895 w 1487410"/>
                <a:gd name="connsiteY0" fmla="*/ 138485 h 1996459"/>
                <a:gd name="connsiteX1" fmla="*/ 128832 w 1487410"/>
                <a:gd name="connsiteY1" fmla="*/ 243260 h 1996459"/>
                <a:gd name="connsiteX2" fmla="*/ 76445 w 1487410"/>
                <a:gd name="connsiteY2" fmla="*/ 338510 h 1996459"/>
                <a:gd name="connsiteX3" fmla="*/ 52632 w 1487410"/>
                <a:gd name="connsiteY3" fmla="*/ 438523 h 1996459"/>
                <a:gd name="connsiteX4" fmla="*/ 245 w 1487410"/>
                <a:gd name="connsiteY4" fmla="*/ 581398 h 1996459"/>
                <a:gd name="connsiteX5" fmla="*/ 38345 w 1487410"/>
                <a:gd name="connsiteY5" fmla="*/ 700460 h 1996459"/>
                <a:gd name="connsiteX6" fmla="*/ 152645 w 1487410"/>
                <a:gd name="connsiteY6" fmla="*/ 852860 h 1996459"/>
                <a:gd name="connsiteX7" fmla="*/ 247895 w 1487410"/>
                <a:gd name="connsiteY7" fmla="*/ 967160 h 1996459"/>
                <a:gd name="connsiteX8" fmla="*/ 238370 w 1487410"/>
                <a:gd name="connsiteY8" fmla="*/ 1000498 h 1996459"/>
                <a:gd name="connsiteX9" fmla="*/ 185982 w 1487410"/>
                <a:gd name="connsiteY9" fmla="*/ 1171948 h 1996459"/>
                <a:gd name="connsiteX10" fmla="*/ 224083 w 1487410"/>
                <a:gd name="connsiteY10" fmla="*/ 1364829 h 1996459"/>
                <a:gd name="connsiteX11" fmla="*/ 355051 w 1487410"/>
                <a:gd name="connsiteY11" fmla="*/ 1455316 h 1996459"/>
                <a:gd name="connsiteX12" fmla="*/ 514595 w 1487410"/>
                <a:gd name="connsiteY12" fmla="*/ 1510085 h 1996459"/>
                <a:gd name="connsiteX13" fmla="*/ 590795 w 1487410"/>
                <a:gd name="connsiteY13" fmla="*/ 1557710 h 1996459"/>
                <a:gd name="connsiteX14" fmla="*/ 600320 w 1487410"/>
                <a:gd name="connsiteY14" fmla="*/ 1672010 h 1996459"/>
                <a:gd name="connsiteX15" fmla="*/ 669376 w 1487410"/>
                <a:gd name="connsiteY15" fmla="*/ 1798216 h 1996459"/>
                <a:gd name="connsiteX16" fmla="*/ 902739 w 1487410"/>
                <a:gd name="connsiteY16" fmla="*/ 1936329 h 1996459"/>
                <a:gd name="connsiteX17" fmla="*/ 1093239 w 1487410"/>
                <a:gd name="connsiteY17" fmla="*/ 1976810 h 1996459"/>
                <a:gd name="connsiteX18" fmla="*/ 1240876 w 1487410"/>
                <a:gd name="connsiteY18" fmla="*/ 1993479 h 1996459"/>
                <a:gd name="connsiteX19" fmla="*/ 1359939 w 1487410"/>
                <a:gd name="connsiteY19" fmla="*/ 1988716 h 1996459"/>
                <a:gd name="connsiteX20" fmla="*/ 1426614 w 1487410"/>
                <a:gd name="connsiteY20" fmla="*/ 1919660 h 1996459"/>
                <a:gd name="connsiteX21" fmla="*/ 1486145 w 1487410"/>
                <a:gd name="connsiteY21" fmla="*/ 1743448 h 1996459"/>
                <a:gd name="connsiteX22" fmla="*/ 1452807 w 1487410"/>
                <a:gd name="connsiteY22" fmla="*/ 1476748 h 1996459"/>
                <a:gd name="connsiteX23" fmla="*/ 1295645 w 1487410"/>
                <a:gd name="connsiteY23" fmla="*/ 1262435 h 1996459"/>
                <a:gd name="connsiteX24" fmla="*/ 1128957 w 1487410"/>
                <a:gd name="connsiteY24" fmla="*/ 1133848 h 1996459"/>
                <a:gd name="connsiteX25" fmla="*/ 1062282 w 1487410"/>
                <a:gd name="connsiteY25" fmla="*/ 881435 h 1996459"/>
                <a:gd name="connsiteX26" fmla="*/ 1038470 w 1487410"/>
                <a:gd name="connsiteY26" fmla="*/ 509960 h 1996459"/>
                <a:gd name="connsiteX27" fmla="*/ 981320 w 1487410"/>
                <a:gd name="connsiteY27" fmla="*/ 143248 h 1996459"/>
                <a:gd name="connsiteX28" fmla="*/ 828920 w 1487410"/>
                <a:gd name="connsiteY28" fmla="*/ 38473 h 1996459"/>
                <a:gd name="connsiteX29" fmla="*/ 652707 w 1487410"/>
                <a:gd name="connsiteY29" fmla="*/ 373 h 1996459"/>
                <a:gd name="connsiteX30" fmla="*/ 400295 w 1487410"/>
                <a:gd name="connsiteY30" fmla="*/ 57523 h 1996459"/>
                <a:gd name="connsiteX31" fmla="*/ 247895 w 1487410"/>
                <a:gd name="connsiteY31" fmla="*/ 138485 h 1996459"/>
                <a:gd name="connsiteX0" fmla="*/ 247895 w 1487410"/>
                <a:gd name="connsiteY0" fmla="*/ 138485 h 1996459"/>
                <a:gd name="connsiteX1" fmla="*/ 128832 w 1487410"/>
                <a:gd name="connsiteY1" fmla="*/ 243260 h 1996459"/>
                <a:gd name="connsiteX2" fmla="*/ 76445 w 1487410"/>
                <a:gd name="connsiteY2" fmla="*/ 338510 h 1996459"/>
                <a:gd name="connsiteX3" fmla="*/ 52632 w 1487410"/>
                <a:gd name="connsiteY3" fmla="*/ 438523 h 1996459"/>
                <a:gd name="connsiteX4" fmla="*/ 245 w 1487410"/>
                <a:gd name="connsiteY4" fmla="*/ 581398 h 1996459"/>
                <a:gd name="connsiteX5" fmla="*/ 38345 w 1487410"/>
                <a:gd name="connsiteY5" fmla="*/ 700460 h 1996459"/>
                <a:gd name="connsiteX6" fmla="*/ 152645 w 1487410"/>
                <a:gd name="connsiteY6" fmla="*/ 852860 h 1996459"/>
                <a:gd name="connsiteX7" fmla="*/ 247895 w 1487410"/>
                <a:gd name="connsiteY7" fmla="*/ 967160 h 1996459"/>
                <a:gd name="connsiteX8" fmla="*/ 238370 w 1487410"/>
                <a:gd name="connsiteY8" fmla="*/ 1000498 h 1996459"/>
                <a:gd name="connsiteX9" fmla="*/ 185982 w 1487410"/>
                <a:gd name="connsiteY9" fmla="*/ 1171948 h 1996459"/>
                <a:gd name="connsiteX10" fmla="*/ 224083 w 1487410"/>
                <a:gd name="connsiteY10" fmla="*/ 1355304 h 1996459"/>
                <a:gd name="connsiteX11" fmla="*/ 355051 w 1487410"/>
                <a:gd name="connsiteY11" fmla="*/ 1455316 h 1996459"/>
                <a:gd name="connsiteX12" fmla="*/ 514595 w 1487410"/>
                <a:gd name="connsiteY12" fmla="*/ 1510085 h 1996459"/>
                <a:gd name="connsiteX13" fmla="*/ 590795 w 1487410"/>
                <a:gd name="connsiteY13" fmla="*/ 1557710 h 1996459"/>
                <a:gd name="connsiteX14" fmla="*/ 600320 w 1487410"/>
                <a:gd name="connsiteY14" fmla="*/ 1672010 h 1996459"/>
                <a:gd name="connsiteX15" fmla="*/ 669376 w 1487410"/>
                <a:gd name="connsiteY15" fmla="*/ 1798216 h 1996459"/>
                <a:gd name="connsiteX16" fmla="*/ 902739 w 1487410"/>
                <a:gd name="connsiteY16" fmla="*/ 1936329 h 1996459"/>
                <a:gd name="connsiteX17" fmla="*/ 1093239 w 1487410"/>
                <a:gd name="connsiteY17" fmla="*/ 1976810 h 1996459"/>
                <a:gd name="connsiteX18" fmla="*/ 1240876 w 1487410"/>
                <a:gd name="connsiteY18" fmla="*/ 1993479 h 1996459"/>
                <a:gd name="connsiteX19" fmla="*/ 1359939 w 1487410"/>
                <a:gd name="connsiteY19" fmla="*/ 1988716 h 1996459"/>
                <a:gd name="connsiteX20" fmla="*/ 1426614 w 1487410"/>
                <a:gd name="connsiteY20" fmla="*/ 1919660 h 1996459"/>
                <a:gd name="connsiteX21" fmla="*/ 1486145 w 1487410"/>
                <a:gd name="connsiteY21" fmla="*/ 1743448 h 1996459"/>
                <a:gd name="connsiteX22" fmla="*/ 1452807 w 1487410"/>
                <a:gd name="connsiteY22" fmla="*/ 1476748 h 1996459"/>
                <a:gd name="connsiteX23" fmla="*/ 1295645 w 1487410"/>
                <a:gd name="connsiteY23" fmla="*/ 1262435 h 1996459"/>
                <a:gd name="connsiteX24" fmla="*/ 1128957 w 1487410"/>
                <a:gd name="connsiteY24" fmla="*/ 1133848 h 1996459"/>
                <a:gd name="connsiteX25" fmla="*/ 1062282 w 1487410"/>
                <a:gd name="connsiteY25" fmla="*/ 881435 h 1996459"/>
                <a:gd name="connsiteX26" fmla="*/ 1038470 w 1487410"/>
                <a:gd name="connsiteY26" fmla="*/ 509960 h 1996459"/>
                <a:gd name="connsiteX27" fmla="*/ 981320 w 1487410"/>
                <a:gd name="connsiteY27" fmla="*/ 143248 h 1996459"/>
                <a:gd name="connsiteX28" fmla="*/ 828920 w 1487410"/>
                <a:gd name="connsiteY28" fmla="*/ 38473 h 1996459"/>
                <a:gd name="connsiteX29" fmla="*/ 652707 w 1487410"/>
                <a:gd name="connsiteY29" fmla="*/ 373 h 1996459"/>
                <a:gd name="connsiteX30" fmla="*/ 400295 w 1487410"/>
                <a:gd name="connsiteY30" fmla="*/ 57523 h 1996459"/>
                <a:gd name="connsiteX31" fmla="*/ 247895 w 1487410"/>
                <a:gd name="connsiteY31" fmla="*/ 138485 h 1996459"/>
                <a:gd name="connsiteX0" fmla="*/ 247895 w 1487410"/>
                <a:gd name="connsiteY0" fmla="*/ 138485 h 1996459"/>
                <a:gd name="connsiteX1" fmla="*/ 128832 w 1487410"/>
                <a:gd name="connsiteY1" fmla="*/ 243260 h 1996459"/>
                <a:gd name="connsiteX2" fmla="*/ 76445 w 1487410"/>
                <a:gd name="connsiteY2" fmla="*/ 338510 h 1996459"/>
                <a:gd name="connsiteX3" fmla="*/ 52632 w 1487410"/>
                <a:gd name="connsiteY3" fmla="*/ 438523 h 1996459"/>
                <a:gd name="connsiteX4" fmla="*/ 245 w 1487410"/>
                <a:gd name="connsiteY4" fmla="*/ 581398 h 1996459"/>
                <a:gd name="connsiteX5" fmla="*/ 38345 w 1487410"/>
                <a:gd name="connsiteY5" fmla="*/ 700460 h 1996459"/>
                <a:gd name="connsiteX6" fmla="*/ 152645 w 1487410"/>
                <a:gd name="connsiteY6" fmla="*/ 852860 h 1996459"/>
                <a:gd name="connsiteX7" fmla="*/ 247895 w 1487410"/>
                <a:gd name="connsiteY7" fmla="*/ 967160 h 1996459"/>
                <a:gd name="connsiteX8" fmla="*/ 238370 w 1487410"/>
                <a:gd name="connsiteY8" fmla="*/ 1000498 h 1996459"/>
                <a:gd name="connsiteX9" fmla="*/ 183601 w 1487410"/>
                <a:gd name="connsiteY9" fmla="*/ 1195760 h 1996459"/>
                <a:gd name="connsiteX10" fmla="*/ 224083 w 1487410"/>
                <a:gd name="connsiteY10" fmla="*/ 1355304 h 1996459"/>
                <a:gd name="connsiteX11" fmla="*/ 355051 w 1487410"/>
                <a:gd name="connsiteY11" fmla="*/ 1455316 h 1996459"/>
                <a:gd name="connsiteX12" fmla="*/ 514595 w 1487410"/>
                <a:gd name="connsiteY12" fmla="*/ 1510085 h 1996459"/>
                <a:gd name="connsiteX13" fmla="*/ 590795 w 1487410"/>
                <a:gd name="connsiteY13" fmla="*/ 1557710 h 1996459"/>
                <a:gd name="connsiteX14" fmla="*/ 600320 w 1487410"/>
                <a:gd name="connsiteY14" fmla="*/ 1672010 h 1996459"/>
                <a:gd name="connsiteX15" fmla="*/ 669376 w 1487410"/>
                <a:gd name="connsiteY15" fmla="*/ 1798216 h 1996459"/>
                <a:gd name="connsiteX16" fmla="*/ 902739 w 1487410"/>
                <a:gd name="connsiteY16" fmla="*/ 1936329 h 1996459"/>
                <a:gd name="connsiteX17" fmla="*/ 1093239 w 1487410"/>
                <a:gd name="connsiteY17" fmla="*/ 1976810 h 1996459"/>
                <a:gd name="connsiteX18" fmla="*/ 1240876 w 1487410"/>
                <a:gd name="connsiteY18" fmla="*/ 1993479 h 1996459"/>
                <a:gd name="connsiteX19" fmla="*/ 1359939 w 1487410"/>
                <a:gd name="connsiteY19" fmla="*/ 1988716 h 1996459"/>
                <a:gd name="connsiteX20" fmla="*/ 1426614 w 1487410"/>
                <a:gd name="connsiteY20" fmla="*/ 1919660 h 1996459"/>
                <a:gd name="connsiteX21" fmla="*/ 1486145 w 1487410"/>
                <a:gd name="connsiteY21" fmla="*/ 1743448 h 1996459"/>
                <a:gd name="connsiteX22" fmla="*/ 1452807 w 1487410"/>
                <a:gd name="connsiteY22" fmla="*/ 1476748 h 1996459"/>
                <a:gd name="connsiteX23" fmla="*/ 1295645 w 1487410"/>
                <a:gd name="connsiteY23" fmla="*/ 1262435 h 1996459"/>
                <a:gd name="connsiteX24" fmla="*/ 1128957 w 1487410"/>
                <a:gd name="connsiteY24" fmla="*/ 1133848 h 1996459"/>
                <a:gd name="connsiteX25" fmla="*/ 1062282 w 1487410"/>
                <a:gd name="connsiteY25" fmla="*/ 881435 h 1996459"/>
                <a:gd name="connsiteX26" fmla="*/ 1038470 w 1487410"/>
                <a:gd name="connsiteY26" fmla="*/ 509960 h 1996459"/>
                <a:gd name="connsiteX27" fmla="*/ 981320 w 1487410"/>
                <a:gd name="connsiteY27" fmla="*/ 143248 h 1996459"/>
                <a:gd name="connsiteX28" fmla="*/ 828920 w 1487410"/>
                <a:gd name="connsiteY28" fmla="*/ 38473 h 1996459"/>
                <a:gd name="connsiteX29" fmla="*/ 652707 w 1487410"/>
                <a:gd name="connsiteY29" fmla="*/ 373 h 1996459"/>
                <a:gd name="connsiteX30" fmla="*/ 400295 w 1487410"/>
                <a:gd name="connsiteY30" fmla="*/ 57523 h 1996459"/>
                <a:gd name="connsiteX31" fmla="*/ 247895 w 1487410"/>
                <a:gd name="connsiteY31" fmla="*/ 138485 h 1996459"/>
                <a:gd name="connsiteX0" fmla="*/ 247895 w 1487410"/>
                <a:gd name="connsiteY0" fmla="*/ 138485 h 1996459"/>
                <a:gd name="connsiteX1" fmla="*/ 128832 w 1487410"/>
                <a:gd name="connsiteY1" fmla="*/ 243260 h 1996459"/>
                <a:gd name="connsiteX2" fmla="*/ 76445 w 1487410"/>
                <a:gd name="connsiteY2" fmla="*/ 338510 h 1996459"/>
                <a:gd name="connsiteX3" fmla="*/ 52632 w 1487410"/>
                <a:gd name="connsiteY3" fmla="*/ 438523 h 1996459"/>
                <a:gd name="connsiteX4" fmla="*/ 245 w 1487410"/>
                <a:gd name="connsiteY4" fmla="*/ 581398 h 1996459"/>
                <a:gd name="connsiteX5" fmla="*/ 38345 w 1487410"/>
                <a:gd name="connsiteY5" fmla="*/ 700460 h 1996459"/>
                <a:gd name="connsiteX6" fmla="*/ 152645 w 1487410"/>
                <a:gd name="connsiteY6" fmla="*/ 852860 h 1996459"/>
                <a:gd name="connsiteX7" fmla="*/ 247895 w 1487410"/>
                <a:gd name="connsiteY7" fmla="*/ 967160 h 1996459"/>
                <a:gd name="connsiteX8" fmla="*/ 233608 w 1487410"/>
                <a:gd name="connsiteY8" fmla="*/ 1012404 h 1996459"/>
                <a:gd name="connsiteX9" fmla="*/ 183601 w 1487410"/>
                <a:gd name="connsiteY9" fmla="*/ 1195760 h 1996459"/>
                <a:gd name="connsiteX10" fmla="*/ 224083 w 1487410"/>
                <a:gd name="connsiteY10" fmla="*/ 1355304 h 1996459"/>
                <a:gd name="connsiteX11" fmla="*/ 355051 w 1487410"/>
                <a:gd name="connsiteY11" fmla="*/ 1455316 h 1996459"/>
                <a:gd name="connsiteX12" fmla="*/ 514595 w 1487410"/>
                <a:gd name="connsiteY12" fmla="*/ 1510085 h 1996459"/>
                <a:gd name="connsiteX13" fmla="*/ 590795 w 1487410"/>
                <a:gd name="connsiteY13" fmla="*/ 1557710 h 1996459"/>
                <a:gd name="connsiteX14" fmla="*/ 600320 w 1487410"/>
                <a:gd name="connsiteY14" fmla="*/ 1672010 h 1996459"/>
                <a:gd name="connsiteX15" fmla="*/ 669376 w 1487410"/>
                <a:gd name="connsiteY15" fmla="*/ 1798216 h 1996459"/>
                <a:gd name="connsiteX16" fmla="*/ 902739 w 1487410"/>
                <a:gd name="connsiteY16" fmla="*/ 1936329 h 1996459"/>
                <a:gd name="connsiteX17" fmla="*/ 1093239 w 1487410"/>
                <a:gd name="connsiteY17" fmla="*/ 1976810 h 1996459"/>
                <a:gd name="connsiteX18" fmla="*/ 1240876 w 1487410"/>
                <a:gd name="connsiteY18" fmla="*/ 1993479 h 1996459"/>
                <a:gd name="connsiteX19" fmla="*/ 1359939 w 1487410"/>
                <a:gd name="connsiteY19" fmla="*/ 1988716 h 1996459"/>
                <a:gd name="connsiteX20" fmla="*/ 1426614 w 1487410"/>
                <a:gd name="connsiteY20" fmla="*/ 1919660 h 1996459"/>
                <a:gd name="connsiteX21" fmla="*/ 1486145 w 1487410"/>
                <a:gd name="connsiteY21" fmla="*/ 1743448 h 1996459"/>
                <a:gd name="connsiteX22" fmla="*/ 1452807 w 1487410"/>
                <a:gd name="connsiteY22" fmla="*/ 1476748 h 1996459"/>
                <a:gd name="connsiteX23" fmla="*/ 1295645 w 1487410"/>
                <a:gd name="connsiteY23" fmla="*/ 1262435 h 1996459"/>
                <a:gd name="connsiteX24" fmla="*/ 1128957 w 1487410"/>
                <a:gd name="connsiteY24" fmla="*/ 1133848 h 1996459"/>
                <a:gd name="connsiteX25" fmla="*/ 1062282 w 1487410"/>
                <a:gd name="connsiteY25" fmla="*/ 881435 h 1996459"/>
                <a:gd name="connsiteX26" fmla="*/ 1038470 w 1487410"/>
                <a:gd name="connsiteY26" fmla="*/ 509960 h 1996459"/>
                <a:gd name="connsiteX27" fmla="*/ 981320 w 1487410"/>
                <a:gd name="connsiteY27" fmla="*/ 143248 h 1996459"/>
                <a:gd name="connsiteX28" fmla="*/ 828920 w 1487410"/>
                <a:gd name="connsiteY28" fmla="*/ 38473 h 1996459"/>
                <a:gd name="connsiteX29" fmla="*/ 652707 w 1487410"/>
                <a:gd name="connsiteY29" fmla="*/ 373 h 1996459"/>
                <a:gd name="connsiteX30" fmla="*/ 400295 w 1487410"/>
                <a:gd name="connsiteY30" fmla="*/ 57523 h 1996459"/>
                <a:gd name="connsiteX31" fmla="*/ 247895 w 1487410"/>
                <a:gd name="connsiteY31" fmla="*/ 138485 h 1996459"/>
                <a:gd name="connsiteX0" fmla="*/ 247895 w 1487410"/>
                <a:gd name="connsiteY0" fmla="*/ 138485 h 1996459"/>
                <a:gd name="connsiteX1" fmla="*/ 128832 w 1487410"/>
                <a:gd name="connsiteY1" fmla="*/ 243260 h 1996459"/>
                <a:gd name="connsiteX2" fmla="*/ 76445 w 1487410"/>
                <a:gd name="connsiteY2" fmla="*/ 338510 h 1996459"/>
                <a:gd name="connsiteX3" fmla="*/ 52632 w 1487410"/>
                <a:gd name="connsiteY3" fmla="*/ 438523 h 1996459"/>
                <a:gd name="connsiteX4" fmla="*/ 245 w 1487410"/>
                <a:gd name="connsiteY4" fmla="*/ 581398 h 1996459"/>
                <a:gd name="connsiteX5" fmla="*/ 38345 w 1487410"/>
                <a:gd name="connsiteY5" fmla="*/ 700460 h 1996459"/>
                <a:gd name="connsiteX6" fmla="*/ 152645 w 1487410"/>
                <a:gd name="connsiteY6" fmla="*/ 852860 h 1996459"/>
                <a:gd name="connsiteX7" fmla="*/ 247895 w 1487410"/>
                <a:gd name="connsiteY7" fmla="*/ 967160 h 1996459"/>
                <a:gd name="connsiteX8" fmla="*/ 231227 w 1487410"/>
                <a:gd name="connsiteY8" fmla="*/ 1021929 h 1996459"/>
                <a:gd name="connsiteX9" fmla="*/ 183601 w 1487410"/>
                <a:gd name="connsiteY9" fmla="*/ 1195760 h 1996459"/>
                <a:gd name="connsiteX10" fmla="*/ 224083 w 1487410"/>
                <a:gd name="connsiteY10" fmla="*/ 1355304 h 1996459"/>
                <a:gd name="connsiteX11" fmla="*/ 355051 w 1487410"/>
                <a:gd name="connsiteY11" fmla="*/ 1455316 h 1996459"/>
                <a:gd name="connsiteX12" fmla="*/ 514595 w 1487410"/>
                <a:gd name="connsiteY12" fmla="*/ 1510085 h 1996459"/>
                <a:gd name="connsiteX13" fmla="*/ 590795 w 1487410"/>
                <a:gd name="connsiteY13" fmla="*/ 1557710 h 1996459"/>
                <a:gd name="connsiteX14" fmla="*/ 600320 w 1487410"/>
                <a:gd name="connsiteY14" fmla="*/ 1672010 h 1996459"/>
                <a:gd name="connsiteX15" fmla="*/ 669376 w 1487410"/>
                <a:gd name="connsiteY15" fmla="*/ 1798216 h 1996459"/>
                <a:gd name="connsiteX16" fmla="*/ 902739 w 1487410"/>
                <a:gd name="connsiteY16" fmla="*/ 1936329 h 1996459"/>
                <a:gd name="connsiteX17" fmla="*/ 1093239 w 1487410"/>
                <a:gd name="connsiteY17" fmla="*/ 1976810 h 1996459"/>
                <a:gd name="connsiteX18" fmla="*/ 1240876 w 1487410"/>
                <a:gd name="connsiteY18" fmla="*/ 1993479 h 1996459"/>
                <a:gd name="connsiteX19" fmla="*/ 1359939 w 1487410"/>
                <a:gd name="connsiteY19" fmla="*/ 1988716 h 1996459"/>
                <a:gd name="connsiteX20" fmla="*/ 1426614 w 1487410"/>
                <a:gd name="connsiteY20" fmla="*/ 1919660 h 1996459"/>
                <a:gd name="connsiteX21" fmla="*/ 1486145 w 1487410"/>
                <a:gd name="connsiteY21" fmla="*/ 1743448 h 1996459"/>
                <a:gd name="connsiteX22" fmla="*/ 1452807 w 1487410"/>
                <a:gd name="connsiteY22" fmla="*/ 1476748 h 1996459"/>
                <a:gd name="connsiteX23" fmla="*/ 1295645 w 1487410"/>
                <a:gd name="connsiteY23" fmla="*/ 1262435 h 1996459"/>
                <a:gd name="connsiteX24" fmla="*/ 1128957 w 1487410"/>
                <a:gd name="connsiteY24" fmla="*/ 1133848 h 1996459"/>
                <a:gd name="connsiteX25" fmla="*/ 1062282 w 1487410"/>
                <a:gd name="connsiteY25" fmla="*/ 881435 h 1996459"/>
                <a:gd name="connsiteX26" fmla="*/ 1038470 w 1487410"/>
                <a:gd name="connsiteY26" fmla="*/ 509960 h 1996459"/>
                <a:gd name="connsiteX27" fmla="*/ 981320 w 1487410"/>
                <a:gd name="connsiteY27" fmla="*/ 143248 h 1996459"/>
                <a:gd name="connsiteX28" fmla="*/ 828920 w 1487410"/>
                <a:gd name="connsiteY28" fmla="*/ 38473 h 1996459"/>
                <a:gd name="connsiteX29" fmla="*/ 652707 w 1487410"/>
                <a:gd name="connsiteY29" fmla="*/ 373 h 1996459"/>
                <a:gd name="connsiteX30" fmla="*/ 400295 w 1487410"/>
                <a:gd name="connsiteY30" fmla="*/ 57523 h 1996459"/>
                <a:gd name="connsiteX31" fmla="*/ 247895 w 1487410"/>
                <a:gd name="connsiteY31" fmla="*/ 138485 h 1996459"/>
                <a:gd name="connsiteX0" fmla="*/ 247895 w 1487410"/>
                <a:gd name="connsiteY0" fmla="*/ 138485 h 1996459"/>
                <a:gd name="connsiteX1" fmla="*/ 128832 w 1487410"/>
                <a:gd name="connsiteY1" fmla="*/ 243260 h 1996459"/>
                <a:gd name="connsiteX2" fmla="*/ 76445 w 1487410"/>
                <a:gd name="connsiteY2" fmla="*/ 338510 h 1996459"/>
                <a:gd name="connsiteX3" fmla="*/ 52632 w 1487410"/>
                <a:gd name="connsiteY3" fmla="*/ 438523 h 1996459"/>
                <a:gd name="connsiteX4" fmla="*/ 245 w 1487410"/>
                <a:gd name="connsiteY4" fmla="*/ 581398 h 1996459"/>
                <a:gd name="connsiteX5" fmla="*/ 38345 w 1487410"/>
                <a:gd name="connsiteY5" fmla="*/ 700460 h 1996459"/>
                <a:gd name="connsiteX6" fmla="*/ 152645 w 1487410"/>
                <a:gd name="connsiteY6" fmla="*/ 852860 h 1996459"/>
                <a:gd name="connsiteX7" fmla="*/ 240752 w 1487410"/>
                <a:gd name="connsiteY7" fmla="*/ 955254 h 1996459"/>
                <a:gd name="connsiteX8" fmla="*/ 231227 w 1487410"/>
                <a:gd name="connsiteY8" fmla="*/ 1021929 h 1996459"/>
                <a:gd name="connsiteX9" fmla="*/ 183601 w 1487410"/>
                <a:gd name="connsiteY9" fmla="*/ 1195760 h 1996459"/>
                <a:gd name="connsiteX10" fmla="*/ 224083 w 1487410"/>
                <a:gd name="connsiteY10" fmla="*/ 1355304 h 1996459"/>
                <a:gd name="connsiteX11" fmla="*/ 355051 w 1487410"/>
                <a:gd name="connsiteY11" fmla="*/ 1455316 h 1996459"/>
                <a:gd name="connsiteX12" fmla="*/ 514595 w 1487410"/>
                <a:gd name="connsiteY12" fmla="*/ 1510085 h 1996459"/>
                <a:gd name="connsiteX13" fmla="*/ 590795 w 1487410"/>
                <a:gd name="connsiteY13" fmla="*/ 1557710 h 1996459"/>
                <a:gd name="connsiteX14" fmla="*/ 600320 w 1487410"/>
                <a:gd name="connsiteY14" fmla="*/ 1672010 h 1996459"/>
                <a:gd name="connsiteX15" fmla="*/ 669376 w 1487410"/>
                <a:gd name="connsiteY15" fmla="*/ 1798216 h 1996459"/>
                <a:gd name="connsiteX16" fmla="*/ 902739 w 1487410"/>
                <a:gd name="connsiteY16" fmla="*/ 1936329 h 1996459"/>
                <a:gd name="connsiteX17" fmla="*/ 1093239 w 1487410"/>
                <a:gd name="connsiteY17" fmla="*/ 1976810 h 1996459"/>
                <a:gd name="connsiteX18" fmla="*/ 1240876 w 1487410"/>
                <a:gd name="connsiteY18" fmla="*/ 1993479 h 1996459"/>
                <a:gd name="connsiteX19" fmla="*/ 1359939 w 1487410"/>
                <a:gd name="connsiteY19" fmla="*/ 1988716 h 1996459"/>
                <a:gd name="connsiteX20" fmla="*/ 1426614 w 1487410"/>
                <a:gd name="connsiteY20" fmla="*/ 1919660 h 1996459"/>
                <a:gd name="connsiteX21" fmla="*/ 1486145 w 1487410"/>
                <a:gd name="connsiteY21" fmla="*/ 1743448 h 1996459"/>
                <a:gd name="connsiteX22" fmla="*/ 1452807 w 1487410"/>
                <a:gd name="connsiteY22" fmla="*/ 1476748 h 1996459"/>
                <a:gd name="connsiteX23" fmla="*/ 1295645 w 1487410"/>
                <a:gd name="connsiteY23" fmla="*/ 1262435 h 1996459"/>
                <a:gd name="connsiteX24" fmla="*/ 1128957 w 1487410"/>
                <a:gd name="connsiteY24" fmla="*/ 1133848 h 1996459"/>
                <a:gd name="connsiteX25" fmla="*/ 1062282 w 1487410"/>
                <a:gd name="connsiteY25" fmla="*/ 881435 h 1996459"/>
                <a:gd name="connsiteX26" fmla="*/ 1038470 w 1487410"/>
                <a:gd name="connsiteY26" fmla="*/ 509960 h 1996459"/>
                <a:gd name="connsiteX27" fmla="*/ 981320 w 1487410"/>
                <a:gd name="connsiteY27" fmla="*/ 143248 h 1996459"/>
                <a:gd name="connsiteX28" fmla="*/ 828920 w 1487410"/>
                <a:gd name="connsiteY28" fmla="*/ 38473 h 1996459"/>
                <a:gd name="connsiteX29" fmla="*/ 652707 w 1487410"/>
                <a:gd name="connsiteY29" fmla="*/ 373 h 1996459"/>
                <a:gd name="connsiteX30" fmla="*/ 400295 w 1487410"/>
                <a:gd name="connsiteY30" fmla="*/ 57523 h 1996459"/>
                <a:gd name="connsiteX31" fmla="*/ 247895 w 1487410"/>
                <a:gd name="connsiteY31" fmla="*/ 138485 h 1996459"/>
                <a:gd name="connsiteX0" fmla="*/ 240873 w 1480388"/>
                <a:gd name="connsiteY0" fmla="*/ 138485 h 1996459"/>
                <a:gd name="connsiteX1" fmla="*/ 121810 w 1480388"/>
                <a:gd name="connsiteY1" fmla="*/ 243260 h 1996459"/>
                <a:gd name="connsiteX2" fmla="*/ 69423 w 1480388"/>
                <a:gd name="connsiteY2" fmla="*/ 338510 h 1996459"/>
                <a:gd name="connsiteX3" fmla="*/ 45610 w 1480388"/>
                <a:gd name="connsiteY3" fmla="*/ 438523 h 1996459"/>
                <a:gd name="connsiteX4" fmla="*/ 366 w 1480388"/>
                <a:gd name="connsiteY4" fmla="*/ 581398 h 1996459"/>
                <a:gd name="connsiteX5" fmla="*/ 31323 w 1480388"/>
                <a:gd name="connsiteY5" fmla="*/ 700460 h 1996459"/>
                <a:gd name="connsiteX6" fmla="*/ 145623 w 1480388"/>
                <a:gd name="connsiteY6" fmla="*/ 852860 h 1996459"/>
                <a:gd name="connsiteX7" fmla="*/ 233730 w 1480388"/>
                <a:gd name="connsiteY7" fmla="*/ 955254 h 1996459"/>
                <a:gd name="connsiteX8" fmla="*/ 224205 w 1480388"/>
                <a:gd name="connsiteY8" fmla="*/ 1021929 h 1996459"/>
                <a:gd name="connsiteX9" fmla="*/ 176579 w 1480388"/>
                <a:gd name="connsiteY9" fmla="*/ 1195760 h 1996459"/>
                <a:gd name="connsiteX10" fmla="*/ 217061 w 1480388"/>
                <a:gd name="connsiteY10" fmla="*/ 1355304 h 1996459"/>
                <a:gd name="connsiteX11" fmla="*/ 348029 w 1480388"/>
                <a:gd name="connsiteY11" fmla="*/ 1455316 h 1996459"/>
                <a:gd name="connsiteX12" fmla="*/ 507573 w 1480388"/>
                <a:gd name="connsiteY12" fmla="*/ 1510085 h 1996459"/>
                <a:gd name="connsiteX13" fmla="*/ 583773 w 1480388"/>
                <a:gd name="connsiteY13" fmla="*/ 1557710 h 1996459"/>
                <a:gd name="connsiteX14" fmla="*/ 593298 w 1480388"/>
                <a:gd name="connsiteY14" fmla="*/ 1672010 h 1996459"/>
                <a:gd name="connsiteX15" fmla="*/ 662354 w 1480388"/>
                <a:gd name="connsiteY15" fmla="*/ 1798216 h 1996459"/>
                <a:gd name="connsiteX16" fmla="*/ 895717 w 1480388"/>
                <a:gd name="connsiteY16" fmla="*/ 1936329 h 1996459"/>
                <a:gd name="connsiteX17" fmla="*/ 1086217 w 1480388"/>
                <a:gd name="connsiteY17" fmla="*/ 1976810 h 1996459"/>
                <a:gd name="connsiteX18" fmla="*/ 1233854 w 1480388"/>
                <a:gd name="connsiteY18" fmla="*/ 1993479 h 1996459"/>
                <a:gd name="connsiteX19" fmla="*/ 1352917 w 1480388"/>
                <a:gd name="connsiteY19" fmla="*/ 1988716 h 1996459"/>
                <a:gd name="connsiteX20" fmla="*/ 1419592 w 1480388"/>
                <a:gd name="connsiteY20" fmla="*/ 1919660 h 1996459"/>
                <a:gd name="connsiteX21" fmla="*/ 1479123 w 1480388"/>
                <a:gd name="connsiteY21" fmla="*/ 1743448 h 1996459"/>
                <a:gd name="connsiteX22" fmla="*/ 1445785 w 1480388"/>
                <a:gd name="connsiteY22" fmla="*/ 1476748 h 1996459"/>
                <a:gd name="connsiteX23" fmla="*/ 1288623 w 1480388"/>
                <a:gd name="connsiteY23" fmla="*/ 1262435 h 1996459"/>
                <a:gd name="connsiteX24" fmla="*/ 1121935 w 1480388"/>
                <a:gd name="connsiteY24" fmla="*/ 1133848 h 1996459"/>
                <a:gd name="connsiteX25" fmla="*/ 1055260 w 1480388"/>
                <a:gd name="connsiteY25" fmla="*/ 881435 h 1996459"/>
                <a:gd name="connsiteX26" fmla="*/ 1031448 w 1480388"/>
                <a:gd name="connsiteY26" fmla="*/ 509960 h 1996459"/>
                <a:gd name="connsiteX27" fmla="*/ 974298 w 1480388"/>
                <a:gd name="connsiteY27" fmla="*/ 143248 h 1996459"/>
                <a:gd name="connsiteX28" fmla="*/ 821898 w 1480388"/>
                <a:gd name="connsiteY28" fmla="*/ 38473 h 1996459"/>
                <a:gd name="connsiteX29" fmla="*/ 645685 w 1480388"/>
                <a:gd name="connsiteY29" fmla="*/ 373 h 1996459"/>
                <a:gd name="connsiteX30" fmla="*/ 393273 w 1480388"/>
                <a:gd name="connsiteY30" fmla="*/ 57523 h 1996459"/>
                <a:gd name="connsiteX31" fmla="*/ 240873 w 1480388"/>
                <a:gd name="connsiteY31" fmla="*/ 138485 h 1996459"/>
                <a:gd name="connsiteX0" fmla="*/ 240534 w 1480049"/>
                <a:gd name="connsiteY0" fmla="*/ 138485 h 1996459"/>
                <a:gd name="connsiteX1" fmla="*/ 121471 w 1480049"/>
                <a:gd name="connsiteY1" fmla="*/ 243260 h 1996459"/>
                <a:gd name="connsiteX2" fmla="*/ 69084 w 1480049"/>
                <a:gd name="connsiteY2" fmla="*/ 338510 h 1996459"/>
                <a:gd name="connsiteX3" fmla="*/ 45271 w 1480049"/>
                <a:gd name="connsiteY3" fmla="*/ 438523 h 1996459"/>
                <a:gd name="connsiteX4" fmla="*/ 27 w 1480049"/>
                <a:gd name="connsiteY4" fmla="*/ 581398 h 1996459"/>
                <a:gd name="connsiteX5" fmla="*/ 40509 w 1480049"/>
                <a:gd name="connsiteY5" fmla="*/ 700460 h 1996459"/>
                <a:gd name="connsiteX6" fmla="*/ 145284 w 1480049"/>
                <a:gd name="connsiteY6" fmla="*/ 852860 h 1996459"/>
                <a:gd name="connsiteX7" fmla="*/ 233391 w 1480049"/>
                <a:gd name="connsiteY7" fmla="*/ 955254 h 1996459"/>
                <a:gd name="connsiteX8" fmla="*/ 223866 w 1480049"/>
                <a:gd name="connsiteY8" fmla="*/ 1021929 h 1996459"/>
                <a:gd name="connsiteX9" fmla="*/ 176240 w 1480049"/>
                <a:gd name="connsiteY9" fmla="*/ 1195760 h 1996459"/>
                <a:gd name="connsiteX10" fmla="*/ 216722 w 1480049"/>
                <a:gd name="connsiteY10" fmla="*/ 1355304 h 1996459"/>
                <a:gd name="connsiteX11" fmla="*/ 347690 w 1480049"/>
                <a:gd name="connsiteY11" fmla="*/ 1455316 h 1996459"/>
                <a:gd name="connsiteX12" fmla="*/ 507234 w 1480049"/>
                <a:gd name="connsiteY12" fmla="*/ 1510085 h 1996459"/>
                <a:gd name="connsiteX13" fmla="*/ 583434 w 1480049"/>
                <a:gd name="connsiteY13" fmla="*/ 1557710 h 1996459"/>
                <a:gd name="connsiteX14" fmla="*/ 592959 w 1480049"/>
                <a:gd name="connsiteY14" fmla="*/ 1672010 h 1996459"/>
                <a:gd name="connsiteX15" fmla="*/ 662015 w 1480049"/>
                <a:gd name="connsiteY15" fmla="*/ 1798216 h 1996459"/>
                <a:gd name="connsiteX16" fmla="*/ 895378 w 1480049"/>
                <a:gd name="connsiteY16" fmla="*/ 1936329 h 1996459"/>
                <a:gd name="connsiteX17" fmla="*/ 1085878 w 1480049"/>
                <a:gd name="connsiteY17" fmla="*/ 1976810 h 1996459"/>
                <a:gd name="connsiteX18" fmla="*/ 1233515 w 1480049"/>
                <a:gd name="connsiteY18" fmla="*/ 1993479 h 1996459"/>
                <a:gd name="connsiteX19" fmla="*/ 1352578 w 1480049"/>
                <a:gd name="connsiteY19" fmla="*/ 1988716 h 1996459"/>
                <a:gd name="connsiteX20" fmla="*/ 1419253 w 1480049"/>
                <a:gd name="connsiteY20" fmla="*/ 1919660 h 1996459"/>
                <a:gd name="connsiteX21" fmla="*/ 1478784 w 1480049"/>
                <a:gd name="connsiteY21" fmla="*/ 1743448 h 1996459"/>
                <a:gd name="connsiteX22" fmla="*/ 1445446 w 1480049"/>
                <a:gd name="connsiteY22" fmla="*/ 1476748 h 1996459"/>
                <a:gd name="connsiteX23" fmla="*/ 1288284 w 1480049"/>
                <a:gd name="connsiteY23" fmla="*/ 1262435 h 1996459"/>
                <a:gd name="connsiteX24" fmla="*/ 1121596 w 1480049"/>
                <a:gd name="connsiteY24" fmla="*/ 1133848 h 1996459"/>
                <a:gd name="connsiteX25" fmla="*/ 1054921 w 1480049"/>
                <a:gd name="connsiteY25" fmla="*/ 881435 h 1996459"/>
                <a:gd name="connsiteX26" fmla="*/ 1031109 w 1480049"/>
                <a:gd name="connsiteY26" fmla="*/ 509960 h 1996459"/>
                <a:gd name="connsiteX27" fmla="*/ 973959 w 1480049"/>
                <a:gd name="connsiteY27" fmla="*/ 143248 h 1996459"/>
                <a:gd name="connsiteX28" fmla="*/ 821559 w 1480049"/>
                <a:gd name="connsiteY28" fmla="*/ 38473 h 1996459"/>
                <a:gd name="connsiteX29" fmla="*/ 645346 w 1480049"/>
                <a:gd name="connsiteY29" fmla="*/ 373 h 1996459"/>
                <a:gd name="connsiteX30" fmla="*/ 392934 w 1480049"/>
                <a:gd name="connsiteY30" fmla="*/ 57523 h 1996459"/>
                <a:gd name="connsiteX31" fmla="*/ 240534 w 1480049"/>
                <a:gd name="connsiteY31" fmla="*/ 138485 h 1996459"/>
                <a:gd name="connsiteX0" fmla="*/ 240535 w 1480050"/>
                <a:gd name="connsiteY0" fmla="*/ 138485 h 1996459"/>
                <a:gd name="connsiteX1" fmla="*/ 121472 w 1480050"/>
                <a:gd name="connsiteY1" fmla="*/ 243260 h 1996459"/>
                <a:gd name="connsiteX2" fmla="*/ 69085 w 1480050"/>
                <a:gd name="connsiteY2" fmla="*/ 338510 h 1996459"/>
                <a:gd name="connsiteX3" fmla="*/ 45272 w 1480050"/>
                <a:gd name="connsiteY3" fmla="*/ 438523 h 1996459"/>
                <a:gd name="connsiteX4" fmla="*/ 28 w 1480050"/>
                <a:gd name="connsiteY4" fmla="*/ 581398 h 1996459"/>
                <a:gd name="connsiteX5" fmla="*/ 40510 w 1480050"/>
                <a:gd name="connsiteY5" fmla="*/ 700460 h 1996459"/>
                <a:gd name="connsiteX6" fmla="*/ 152428 w 1480050"/>
                <a:gd name="connsiteY6" fmla="*/ 848097 h 1996459"/>
                <a:gd name="connsiteX7" fmla="*/ 233392 w 1480050"/>
                <a:gd name="connsiteY7" fmla="*/ 955254 h 1996459"/>
                <a:gd name="connsiteX8" fmla="*/ 223867 w 1480050"/>
                <a:gd name="connsiteY8" fmla="*/ 1021929 h 1996459"/>
                <a:gd name="connsiteX9" fmla="*/ 176241 w 1480050"/>
                <a:gd name="connsiteY9" fmla="*/ 1195760 h 1996459"/>
                <a:gd name="connsiteX10" fmla="*/ 216723 w 1480050"/>
                <a:gd name="connsiteY10" fmla="*/ 1355304 h 1996459"/>
                <a:gd name="connsiteX11" fmla="*/ 347691 w 1480050"/>
                <a:gd name="connsiteY11" fmla="*/ 1455316 h 1996459"/>
                <a:gd name="connsiteX12" fmla="*/ 507235 w 1480050"/>
                <a:gd name="connsiteY12" fmla="*/ 1510085 h 1996459"/>
                <a:gd name="connsiteX13" fmla="*/ 583435 w 1480050"/>
                <a:gd name="connsiteY13" fmla="*/ 1557710 h 1996459"/>
                <a:gd name="connsiteX14" fmla="*/ 592960 w 1480050"/>
                <a:gd name="connsiteY14" fmla="*/ 1672010 h 1996459"/>
                <a:gd name="connsiteX15" fmla="*/ 662016 w 1480050"/>
                <a:gd name="connsiteY15" fmla="*/ 1798216 h 1996459"/>
                <a:gd name="connsiteX16" fmla="*/ 895379 w 1480050"/>
                <a:gd name="connsiteY16" fmla="*/ 1936329 h 1996459"/>
                <a:gd name="connsiteX17" fmla="*/ 1085879 w 1480050"/>
                <a:gd name="connsiteY17" fmla="*/ 1976810 h 1996459"/>
                <a:gd name="connsiteX18" fmla="*/ 1233516 w 1480050"/>
                <a:gd name="connsiteY18" fmla="*/ 1993479 h 1996459"/>
                <a:gd name="connsiteX19" fmla="*/ 1352579 w 1480050"/>
                <a:gd name="connsiteY19" fmla="*/ 1988716 h 1996459"/>
                <a:gd name="connsiteX20" fmla="*/ 1419254 w 1480050"/>
                <a:gd name="connsiteY20" fmla="*/ 1919660 h 1996459"/>
                <a:gd name="connsiteX21" fmla="*/ 1478785 w 1480050"/>
                <a:gd name="connsiteY21" fmla="*/ 1743448 h 1996459"/>
                <a:gd name="connsiteX22" fmla="*/ 1445447 w 1480050"/>
                <a:gd name="connsiteY22" fmla="*/ 1476748 h 1996459"/>
                <a:gd name="connsiteX23" fmla="*/ 1288285 w 1480050"/>
                <a:gd name="connsiteY23" fmla="*/ 1262435 h 1996459"/>
                <a:gd name="connsiteX24" fmla="*/ 1121597 w 1480050"/>
                <a:gd name="connsiteY24" fmla="*/ 1133848 h 1996459"/>
                <a:gd name="connsiteX25" fmla="*/ 1054922 w 1480050"/>
                <a:gd name="connsiteY25" fmla="*/ 881435 h 1996459"/>
                <a:gd name="connsiteX26" fmla="*/ 1031110 w 1480050"/>
                <a:gd name="connsiteY26" fmla="*/ 509960 h 1996459"/>
                <a:gd name="connsiteX27" fmla="*/ 973960 w 1480050"/>
                <a:gd name="connsiteY27" fmla="*/ 143248 h 1996459"/>
                <a:gd name="connsiteX28" fmla="*/ 821560 w 1480050"/>
                <a:gd name="connsiteY28" fmla="*/ 38473 h 1996459"/>
                <a:gd name="connsiteX29" fmla="*/ 645347 w 1480050"/>
                <a:gd name="connsiteY29" fmla="*/ 373 h 1996459"/>
                <a:gd name="connsiteX30" fmla="*/ 392935 w 1480050"/>
                <a:gd name="connsiteY30" fmla="*/ 57523 h 1996459"/>
                <a:gd name="connsiteX31" fmla="*/ 240535 w 1480050"/>
                <a:gd name="connsiteY31" fmla="*/ 138485 h 1996459"/>
                <a:gd name="connsiteX0" fmla="*/ 240534 w 1480049"/>
                <a:gd name="connsiteY0" fmla="*/ 138485 h 1996459"/>
                <a:gd name="connsiteX1" fmla="*/ 121471 w 1480049"/>
                <a:gd name="connsiteY1" fmla="*/ 243260 h 1996459"/>
                <a:gd name="connsiteX2" fmla="*/ 69084 w 1480049"/>
                <a:gd name="connsiteY2" fmla="*/ 338510 h 1996459"/>
                <a:gd name="connsiteX3" fmla="*/ 45271 w 1480049"/>
                <a:gd name="connsiteY3" fmla="*/ 438523 h 1996459"/>
                <a:gd name="connsiteX4" fmla="*/ 27 w 1480049"/>
                <a:gd name="connsiteY4" fmla="*/ 581398 h 1996459"/>
                <a:gd name="connsiteX5" fmla="*/ 40509 w 1480049"/>
                <a:gd name="connsiteY5" fmla="*/ 700460 h 1996459"/>
                <a:gd name="connsiteX6" fmla="*/ 145283 w 1480049"/>
                <a:gd name="connsiteY6" fmla="*/ 845716 h 1996459"/>
                <a:gd name="connsiteX7" fmla="*/ 233391 w 1480049"/>
                <a:gd name="connsiteY7" fmla="*/ 955254 h 1996459"/>
                <a:gd name="connsiteX8" fmla="*/ 223866 w 1480049"/>
                <a:gd name="connsiteY8" fmla="*/ 1021929 h 1996459"/>
                <a:gd name="connsiteX9" fmla="*/ 176240 w 1480049"/>
                <a:gd name="connsiteY9" fmla="*/ 1195760 h 1996459"/>
                <a:gd name="connsiteX10" fmla="*/ 216722 w 1480049"/>
                <a:gd name="connsiteY10" fmla="*/ 1355304 h 1996459"/>
                <a:gd name="connsiteX11" fmla="*/ 347690 w 1480049"/>
                <a:gd name="connsiteY11" fmla="*/ 1455316 h 1996459"/>
                <a:gd name="connsiteX12" fmla="*/ 507234 w 1480049"/>
                <a:gd name="connsiteY12" fmla="*/ 1510085 h 1996459"/>
                <a:gd name="connsiteX13" fmla="*/ 583434 w 1480049"/>
                <a:gd name="connsiteY13" fmla="*/ 1557710 h 1996459"/>
                <a:gd name="connsiteX14" fmla="*/ 592959 w 1480049"/>
                <a:gd name="connsiteY14" fmla="*/ 1672010 h 1996459"/>
                <a:gd name="connsiteX15" fmla="*/ 662015 w 1480049"/>
                <a:gd name="connsiteY15" fmla="*/ 1798216 h 1996459"/>
                <a:gd name="connsiteX16" fmla="*/ 895378 w 1480049"/>
                <a:gd name="connsiteY16" fmla="*/ 1936329 h 1996459"/>
                <a:gd name="connsiteX17" fmla="*/ 1085878 w 1480049"/>
                <a:gd name="connsiteY17" fmla="*/ 1976810 h 1996459"/>
                <a:gd name="connsiteX18" fmla="*/ 1233515 w 1480049"/>
                <a:gd name="connsiteY18" fmla="*/ 1993479 h 1996459"/>
                <a:gd name="connsiteX19" fmla="*/ 1352578 w 1480049"/>
                <a:gd name="connsiteY19" fmla="*/ 1988716 h 1996459"/>
                <a:gd name="connsiteX20" fmla="*/ 1419253 w 1480049"/>
                <a:gd name="connsiteY20" fmla="*/ 1919660 h 1996459"/>
                <a:gd name="connsiteX21" fmla="*/ 1478784 w 1480049"/>
                <a:gd name="connsiteY21" fmla="*/ 1743448 h 1996459"/>
                <a:gd name="connsiteX22" fmla="*/ 1445446 w 1480049"/>
                <a:gd name="connsiteY22" fmla="*/ 1476748 h 1996459"/>
                <a:gd name="connsiteX23" fmla="*/ 1288284 w 1480049"/>
                <a:gd name="connsiteY23" fmla="*/ 1262435 h 1996459"/>
                <a:gd name="connsiteX24" fmla="*/ 1121596 w 1480049"/>
                <a:gd name="connsiteY24" fmla="*/ 1133848 h 1996459"/>
                <a:gd name="connsiteX25" fmla="*/ 1054921 w 1480049"/>
                <a:gd name="connsiteY25" fmla="*/ 881435 h 1996459"/>
                <a:gd name="connsiteX26" fmla="*/ 1031109 w 1480049"/>
                <a:gd name="connsiteY26" fmla="*/ 509960 h 1996459"/>
                <a:gd name="connsiteX27" fmla="*/ 973959 w 1480049"/>
                <a:gd name="connsiteY27" fmla="*/ 143248 h 1996459"/>
                <a:gd name="connsiteX28" fmla="*/ 821559 w 1480049"/>
                <a:gd name="connsiteY28" fmla="*/ 38473 h 1996459"/>
                <a:gd name="connsiteX29" fmla="*/ 645346 w 1480049"/>
                <a:gd name="connsiteY29" fmla="*/ 373 h 1996459"/>
                <a:gd name="connsiteX30" fmla="*/ 392934 w 1480049"/>
                <a:gd name="connsiteY30" fmla="*/ 57523 h 1996459"/>
                <a:gd name="connsiteX31" fmla="*/ 240534 w 1480049"/>
                <a:gd name="connsiteY31" fmla="*/ 138485 h 1996459"/>
                <a:gd name="connsiteX0" fmla="*/ 240551 w 1480066"/>
                <a:gd name="connsiteY0" fmla="*/ 138485 h 1996459"/>
                <a:gd name="connsiteX1" fmla="*/ 121488 w 1480066"/>
                <a:gd name="connsiteY1" fmla="*/ 243260 h 1996459"/>
                <a:gd name="connsiteX2" fmla="*/ 69101 w 1480066"/>
                <a:gd name="connsiteY2" fmla="*/ 338510 h 1996459"/>
                <a:gd name="connsiteX3" fmla="*/ 33382 w 1480066"/>
                <a:gd name="connsiteY3" fmla="*/ 433760 h 1996459"/>
                <a:gd name="connsiteX4" fmla="*/ 44 w 1480066"/>
                <a:gd name="connsiteY4" fmla="*/ 581398 h 1996459"/>
                <a:gd name="connsiteX5" fmla="*/ 40526 w 1480066"/>
                <a:gd name="connsiteY5" fmla="*/ 700460 h 1996459"/>
                <a:gd name="connsiteX6" fmla="*/ 145300 w 1480066"/>
                <a:gd name="connsiteY6" fmla="*/ 845716 h 1996459"/>
                <a:gd name="connsiteX7" fmla="*/ 233408 w 1480066"/>
                <a:gd name="connsiteY7" fmla="*/ 955254 h 1996459"/>
                <a:gd name="connsiteX8" fmla="*/ 223883 w 1480066"/>
                <a:gd name="connsiteY8" fmla="*/ 1021929 h 1996459"/>
                <a:gd name="connsiteX9" fmla="*/ 176257 w 1480066"/>
                <a:gd name="connsiteY9" fmla="*/ 1195760 h 1996459"/>
                <a:gd name="connsiteX10" fmla="*/ 216739 w 1480066"/>
                <a:gd name="connsiteY10" fmla="*/ 1355304 h 1996459"/>
                <a:gd name="connsiteX11" fmla="*/ 347707 w 1480066"/>
                <a:gd name="connsiteY11" fmla="*/ 1455316 h 1996459"/>
                <a:gd name="connsiteX12" fmla="*/ 507251 w 1480066"/>
                <a:gd name="connsiteY12" fmla="*/ 1510085 h 1996459"/>
                <a:gd name="connsiteX13" fmla="*/ 583451 w 1480066"/>
                <a:gd name="connsiteY13" fmla="*/ 1557710 h 1996459"/>
                <a:gd name="connsiteX14" fmla="*/ 592976 w 1480066"/>
                <a:gd name="connsiteY14" fmla="*/ 1672010 h 1996459"/>
                <a:gd name="connsiteX15" fmla="*/ 662032 w 1480066"/>
                <a:gd name="connsiteY15" fmla="*/ 1798216 h 1996459"/>
                <a:gd name="connsiteX16" fmla="*/ 895395 w 1480066"/>
                <a:gd name="connsiteY16" fmla="*/ 1936329 h 1996459"/>
                <a:gd name="connsiteX17" fmla="*/ 1085895 w 1480066"/>
                <a:gd name="connsiteY17" fmla="*/ 1976810 h 1996459"/>
                <a:gd name="connsiteX18" fmla="*/ 1233532 w 1480066"/>
                <a:gd name="connsiteY18" fmla="*/ 1993479 h 1996459"/>
                <a:gd name="connsiteX19" fmla="*/ 1352595 w 1480066"/>
                <a:gd name="connsiteY19" fmla="*/ 1988716 h 1996459"/>
                <a:gd name="connsiteX20" fmla="*/ 1419270 w 1480066"/>
                <a:gd name="connsiteY20" fmla="*/ 1919660 h 1996459"/>
                <a:gd name="connsiteX21" fmla="*/ 1478801 w 1480066"/>
                <a:gd name="connsiteY21" fmla="*/ 1743448 h 1996459"/>
                <a:gd name="connsiteX22" fmla="*/ 1445463 w 1480066"/>
                <a:gd name="connsiteY22" fmla="*/ 1476748 h 1996459"/>
                <a:gd name="connsiteX23" fmla="*/ 1288301 w 1480066"/>
                <a:gd name="connsiteY23" fmla="*/ 1262435 h 1996459"/>
                <a:gd name="connsiteX24" fmla="*/ 1121613 w 1480066"/>
                <a:gd name="connsiteY24" fmla="*/ 1133848 h 1996459"/>
                <a:gd name="connsiteX25" fmla="*/ 1054938 w 1480066"/>
                <a:gd name="connsiteY25" fmla="*/ 881435 h 1996459"/>
                <a:gd name="connsiteX26" fmla="*/ 1031126 w 1480066"/>
                <a:gd name="connsiteY26" fmla="*/ 509960 h 1996459"/>
                <a:gd name="connsiteX27" fmla="*/ 973976 w 1480066"/>
                <a:gd name="connsiteY27" fmla="*/ 143248 h 1996459"/>
                <a:gd name="connsiteX28" fmla="*/ 821576 w 1480066"/>
                <a:gd name="connsiteY28" fmla="*/ 38473 h 1996459"/>
                <a:gd name="connsiteX29" fmla="*/ 645363 w 1480066"/>
                <a:gd name="connsiteY29" fmla="*/ 373 h 1996459"/>
                <a:gd name="connsiteX30" fmla="*/ 392951 w 1480066"/>
                <a:gd name="connsiteY30" fmla="*/ 57523 h 1996459"/>
                <a:gd name="connsiteX31" fmla="*/ 240551 w 1480066"/>
                <a:gd name="connsiteY31" fmla="*/ 138485 h 1996459"/>
                <a:gd name="connsiteX0" fmla="*/ 240551 w 1480066"/>
                <a:gd name="connsiteY0" fmla="*/ 138485 h 1996459"/>
                <a:gd name="connsiteX1" fmla="*/ 123869 w 1480066"/>
                <a:gd name="connsiteY1" fmla="*/ 240879 h 1996459"/>
                <a:gd name="connsiteX2" fmla="*/ 69101 w 1480066"/>
                <a:gd name="connsiteY2" fmla="*/ 338510 h 1996459"/>
                <a:gd name="connsiteX3" fmla="*/ 33382 w 1480066"/>
                <a:gd name="connsiteY3" fmla="*/ 433760 h 1996459"/>
                <a:gd name="connsiteX4" fmla="*/ 44 w 1480066"/>
                <a:gd name="connsiteY4" fmla="*/ 581398 h 1996459"/>
                <a:gd name="connsiteX5" fmla="*/ 40526 w 1480066"/>
                <a:gd name="connsiteY5" fmla="*/ 700460 h 1996459"/>
                <a:gd name="connsiteX6" fmla="*/ 145300 w 1480066"/>
                <a:gd name="connsiteY6" fmla="*/ 845716 h 1996459"/>
                <a:gd name="connsiteX7" fmla="*/ 233408 w 1480066"/>
                <a:gd name="connsiteY7" fmla="*/ 955254 h 1996459"/>
                <a:gd name="connsiteX8" fmla="*/ 223883 w 1480066"/>
                <a:gd name="connsiteY8" fmla="*/ 1021929 h 1996459"/>
                <a:gd name="connsiteX9" fmla="*/ 176257 w 1480066"/>
                <a:gd name="connsiteY9" fmla="*/ 1195760 h 1996459"/>
                <a:gd name="connsiteX10" fmla="*/ 216739 w 1480066"/>
                <a:gd name="connsiteY10" fmla="*/ 1355304 h 1996459"/>
                <a:gd name="connsiteX11" fmla="*/ 347707 w 1480066"/>
                <a:gd name="connsiteY11" fmla="*/ 1455316 h 1996459"/>
                <a:gd name="connsiteX12" fmla="*/ 507251 w 1480066"/>
                <a:gd name="connsiteY12" fmla="*/ 1510085 h 1996459"/>
                <a:gd name="connsiteX13" fmla="*/ 583451 w 1480066"/>
                <a:gd name="connsiteY13" fmla="*/ 1557710 h 1996459"/>
                <a:gd name="connsiteX14" fmla="*/ 592976 w 1480066"/>
                <a:gd name="connsiteY14" fmla="*/ 1672010 h 1996459"/>
                <a:gd name="connsiteX15" fmla="*/ 662032 w 1480066"/>
                <a:gd name="connsiteY15" fmla="*/ 1798216 h 1996459"/>
                <a:gd name="connsiteX16" fmla="*/ 895395 w 1480066"/>
                <a:gd name="connsiteY16" fmla="*/ 1936329 h 1996459"/>
                <a:gd name="connsiteX17" fmla="*/ 1085895 w 1480066"/>
                <a:gd name="connsiteY17" fmla="*/ 1976810 h 1996459"/>
                <a:gd name="connsiteX18" fmla="*/ 1233532 w 1480066"/>
                <a:gd name="connsiteY18" fmla="*/ 1993479 h 1996459"/>
                <a:gd name="connsiteX19" fmla="*/ 1352595 w 1480066"/>
                <a:gd name="connsiteY19" fmla="*/ 1988716 h 1996459"/>
                <a:gd name="connsiteX20" fmla="*/ 1419270 w 1480066"/>
                <a:gd name="connsiteY20" fmla="*/ 1919660 h 1996459"/>
                <a:gd name="connsiteX21" fmla="*/ 1478801 w 1480066"/>
                <a:gd name="connsiteY21" fmla="*/ 1743448 h 1996459"/>
                <a:gd name="connsiteX22" fmla="*/ 1445463 w 1480066"/>
                <a:gd name="connsiteY22" fmla="*/ 1476748 h 1996459"/>
                <a:gd name="connsiteX23" fmla="*/ 1288301 w 1480066"/>
                <a:gd name="connsiteY23" fmla="*/ 1262435 h 1996459"/>
                <a:gd name="connsiteX24" fmla="*/ 1121613 w 1480066"/>
                <a:gd name="connsiteY24" fmla="*/ 1133848 h 1996459"/>
                <a:gd name="connsiteX25" fmla="*/ 1054938 w 1480066"/>
                <a:gd name="connsiteY25" fmla="*/ 881435 h 1996459"/>
                <a:gd name="connsiteX26" fmla="*/ 1031126 w 1480066"/>
                <a:gd name="connsiteY26" fmla="*/ 509960 h 1996459"/>
                <a:gd name="connsiteX27" fmla="*/ 973976 w 1480066"/>
                <a:gd name="connsiteY27" fmla="*/ 143248 h 1996459"/>
                <a:gd name="connsiteX28" fmla="*/ 821576 w 1480066"/>
                <a:gd name="connsiteY28" fmla="*/ 38473 h 1996459"/>
                <a:gd name="connsiteX29" fmla="*/ 645363 w 1480066"/>
                <a:gd name="connsiteY29" fmla="*/ 373 h 1996459"/>
                <a:gd name="connsiteX30" fmla="*/ 392951 w 1480066"/>
                <a:gd name="connsiteY30" fmla="*/ 57523 h 1996459"/>
                <a:gd name="connsiteX31" fmla="*/ 240551 w 1480066"/>
                <a:gd name="connsiteY31" fmla="*/ 138485 h 1996459"/>
                <a:gd name="connsiteX0" fmla="*/ 240550 w 1480065"/>
                <a:gd name="connsiteY0" fmla="*/ 138485 h 1996459"/>
                <a:gd name="connsiteX1" fmla="*/ 123868 w 1480065"/>
                <a:gd name="connsiteY1" fmla="*/ 240879 h 1996459"/>
                <a:gd name="connsiteX2" fmla="*/ 61956 w 1480065"/>
                <a:gd name="connsiteY2" fmla="*/ 333748 h 1996459"/>
                <a:gd name="connsiteX3" fmla="*/ 33381 w 1480065"/>
                <a:gd name="connsiteY3" fmla="*/ 433760 h 1996459"/>
                <a:gd name="connsiteX4" fmla="*/ 43 w 1480065"/>
                <a:gd name="connsiteY4" fmla="*/ 581398 h 1996459"/>
                <a:gd name="connsiteX5" fmla="*/ 40525 w 1480065"/>
                <a:gd name="connsiteY5" fmla="*/ 700460 h 1996459"/>
                <a:gd name="connsiteX6" fmla="*/ 145299 w 1480065"/>
                <a:gd name="connsiteY6" fmla="*/ 845716 h 1996459"/>
                <a:gd name="connsiteX7" fmla="*/ 233407 w 1480065"/>
                <a:gd name="connsiteY7" fmla="*/ 955254 h 1996459"/>
                <a:gd name="connsiteX8" fmla="*/ 223882 w 1480065"/>
                <a:gd name="connsiteY8" fmla="*/ 1021929 h 1996459"/>
                <a:gd name="connsiteX9" fmla="*/ 176256 w 1480065"/>
                <a:gd name="connsiteY9" fmla="*/ 1195760 h 1996459"/>
                <a:gd name="connsiteX10" fmla="*/ 216738 w 1480065"/>
                <a:gd name="connsiteY10" fmla="*/ 1355304 h 1996459"/>
                <a:gd name="connsiteX11" fmla="*/ 347706 w 1480065"/>
                <a:gd name="connsiteY11" fmla="*/ 1455316 h 1996459"/>
                <a:gd name="connsiteX12" fmla="*/ 507250 w 1480065"/>
                <a:gd name="connsiteY12" fmla="*/ 1510085 h 1996459"/>
                <a:gd name="connsiteX13" fmla="*/ 583450 w 1480065"/>
                <a:gd name="connsiteY13" fmla="*/ 1557710 h 1996459"/>
                <a:gd name="connsiteX14" fmla="*/ 592975 w 1480065"/>
                <a:gd name="connsiteY14" fmla="*/ 1672010 h 1996459"/>
                <a:gd name="connsiteX15" fmla="*/ 662031 w 1480065"/>
                <a:gd name="connsiteY15" fmla="*/ 1798216 h 1996459"/>
                <a:gd name="connsiteX16" fmla="*/ 895394 w 1480065"/>
                <a:gd name="connsiteY16" fmla="*/ 1936329 h 1996459"/>
                <a:gd name="connsiteX17" fmla="*/ 1085894 w 1480065"/>
                <a:gd name="connsiteY17" fmla="*/ 1976810 h 1996459"/>
                <a:gd name="connsiteX18" fmla="*/ 1233531 w 1480065"/>
                <a:gd name="connsiteY18" fmla="*/ 1993479 h 1996459"/>
                <a:gd name="connsiteX19" fmla="*/ 1352594 w 1480065"/>
                <a:gd name="connsiteY19" fmla="*/ 1988716 h 1996459"/>
                <a:gd name="connsiteX20" fmla="*/ 1419269 w 1480065"/>
                <a:gd name="connsiteY20" fmla="*/ 1919660 h 1996459"/>
                <a:gd name="connsiteX21" fmla="*/ 1478800 w 1480065"/>
                <a:gd name="connsiteY21" fmla="*/ 1743448 h 1996459"/>
                <a:gd name="connsiteX22" fmla="*/ 1445462 w 1480065"/>
                <a:gd name="connsiteY22" fmla="*/ 1476748 h 1996459"/>
                <a:gd name="connsiteX23" fmla="*/ 1288300 w 1480065"/>
                <a:gd name="connsiteY23" fmla="*/ 1262435 h 1996459"/>
                <a:gd name="connsiteX24" fmla="*/ 1121612 w 1480065"/>
                <a:gd name="connsiteY24" fmla="*/ 1133848 h 1996459"/>
                <a:gd name="connsiteX25" fmla="*/ 1054937 w 1480065"/>
                <a:gd name="connsiteY25" fmla="*/ 881435 h 1996459"/>
                <a:gd name="connsiteX26" fmla="*/ 1031125 w 1480065"/>
                <a:gd name="connsiteY26" fmla="*/ 509960 h 1996459"/>
                <a:gd name="connsiteX27" fmla="*/ 973975 w 1480065"/>
                <a:gd name="connsiteY27" fmla="*/ 143248 h 1996459"/>
                <a:gd name="connsiteX28" fmla="*/ 821575 w 1480065"/>
                <a:gd name="connsiteY28" fmla="*/ 38473 h 1996459"/>
                <a:gd name="connsiteX29" fmla="*/ 645362 w 1480065"/>
                <a:gd name="connsiteY29" fmla="*/ 373 h 1996459"/>
                <a:gd name="connsiteX30" fmla="*/ 392950 w 1480065"/>
                <a:gd name="connsiteY30" fmla="*/ 57523 h 1996459"/>
                <a:gd name="connsiteX31" fmla="*/ 240550 w 1480065"/>
                <a:gd name="connsiteY31" fmla="*/ 138485 h 1996459"/>
                <a:gd name="connsiteX0" fmla="*/ 240957 w 1480472"/>
                <a:gd name="connsiteY0" fmla="*/ 138485 h 1996459"/>
                <a:gd name="connsiteX1" fmla="*/ 124275 w 1480472"/>
                <a:gd name="connsiteY1" fmla="*/ 240879 h 1996459"/>
                <a:gd name="connsiteX2" fmla="*/ 62363 w 1480472"/>
                <a:gd name="connsiteY2" fmla="*/ 333748 h 1996459"/>
                <a:gd name="connsiteX3" fmla="*/ 21881 w 1480472"/>
                <a:gd name="connsiteY3" fmla="*/ 433760 h 1996459"/>
                <a:gd name="connsiteX4" fmla="*/ 450 w 1480472"/>
                <a:gd name="connsiteY4" fmla="*/ 581398 h 1996459"/>
                <a:gd name="connsiteX5" fmla="*/ 40932 w 1480472"/>
                <a:gd name="connsiteY5" fmla="*/ 700460 h 1996459"/>
                <a:gd name="connsiteX6" fmla="*/ 145706 w 1480472"/>
                <a:gd name="connsiteY6" fmla="*/ 845716 h 1996459"/>
                <a:gd name="connsiteX7" fmla="*/ 233814 w 1480472"/>
                <a:gd name="connsiteY7" fmla="*/ 955254 h 1996459"/>
                <a:gd name="connsiteX8" fmla="*/ 224289 w 1480472"/>
                <a:gd name="connsiteY8" fmla="*/ 1021929 h 1996459"/>
                <a:gd name="connsiteX9" fmla="*/ 176663 w 1480472"/>
                <a:gd name="connsiteY9" fmla="*/ 1195760 h 1996459"/>
                <a:gd name="connsiteX10" fmla="*/ 217145 w 1480472"/>
                <a:gd name="connsiteY10" fmla="*/ 1355304 h 1996459"/>
                <a:gd name="connsiteX11" fmla="*/ 348113 w 1480472"/>
                <a:gd name="connsiteY11" fmla="*/ 1455316 h 1996459"/>
                <a:gd name="connsiteX12" fmla="*/ 507657 w 1480472"/>
                <a:gd name="connsiteY12" fmla="*/ 1510085 h 1996459"/>
                <a:gd name="connsiteX13" fmla="*/ 583857 w 1480472"/>
                <a:gd name="connsiteY13" fmla="*/ 1557710 h 1996459"/>
                <a:gd name="connsiteX14" fmla="*/ 593382 w 1480472"/>
                <a:gd name="connsiteY14" fmla="*/ 1672010 h 1996459"/>
                <a:gd name="connsiteX15" fmla="*/ 662438 w 1480472"/>
                <a:gd name="connsiteY15" fmla="*/ 1798216 h 1996459"/>
                <a:gd name="connsiteX16" fmla="*/ 895801 w 1480472"/>
                <a:gd name="connsiteY16" fmla="*/ 1936329 h 1996459"/>
                <a:gd name="connsiteX17" fmla="*/ 1086301 w 1480472"/>
                <a:gd name="connsiteY17" fmla="*/ 1976810 h 1996459"/>
                <a:gd name="connsiteX18" fmla="*/ 1233938 w 1480472"/>
                <a:gd name="connsiteY18" fmla="*/ 1993479 h 1996459"/>
                <a:gd name="connsiteX19" fmla="*/ 1353001 w 1480472"/>
                <a:gd name="connsiteY19" fmla="*/ 1988716 h 1996459"/>
                <a:gd name="connsiteX20" fmla="*/ 1419676 w 1480472"/>
                <a:gd name="connsiteY20" fmla="*/ 1919660 h 1996459"/>
                <a:gd name="connsiteX21" fmla="*/ 1479207 w 1480472"/>
                <a:gd name="connsiteY21" fmla="*/ 1743448 h 1996459"/>
                <a:gd name="connsiteX22" fmla="*/ 1445869 w 1480472"/>
                <a:gd name="connsiteY22" fmla="*/ 1476748 h 1996459"/>
                <a:gd name="connsiteX23" fmla="*/ 1288707 w 1480472"/>
                <a:gd name="connsiteY23" fmla="*/ 1262435 h 1996459"/>
                <a:gd name="connsiteX24" fmla="*/ 1122019 w 1480472"/>
                <a:gd name="connsiteY24" fmla="*/ 1133848 h 1996459"/>
                <a:gd name="connsiteX25" fmla="*/ 1055344 w 1480472"/>
                <a:gd name="connsiteY25" fmla="*/ 881435 h 1996459"/>
                <a:gd name="connsiteX26" fmla="*/ 1031532 w 1480472"/>
                <a:gd name="connsiteY26" fmla="*/ 509960 h 1996459"/>
                <a:gd name="connsiteX27" fmla="*/ 974382 w 1480472"/>
                <a:gd name="connsiteY27" fmla="*/ 143248 h 1996459"/>
                <a:gd name="connsiteX28" fmla="*/ 821982 w 1480472"/>
                <a:gd name="connsiteY28" fmla="*/ 38473 h 1996459"/>
                <a:gd name="connsiteX29" fmla="*/ 645769 w 1480472"/>
                <a:gd name="connsiteY29" fmla="*/ 373 h 1996459"/>
                <a:gd name="connsiteX30" fmla="*/ 393357 w 1480472"/>
                <a:gd name="connsiteY30" fmla="*/ 57523 h 1996459"/>
                <a:gd name="connsiteX31" fmla="*/ 240957 w 1480472"/>
                <a:gd name="connsiteY31" fmla="*/ 138485 h 1996459"/>
                <a:gd name="connsiteX0" fmla="*/ 240957 w 1480472"/>
                <a:gd name="connsiteY0" fmla="*/ 138485 h 1996459"/>
                <a:gd name="connsiteX1" fmla="*/ 124275 w 1480472"/>
                <a:gd name="connsiteY1" fmla="*/ 240879 h 1996459"/>
                <a:gd name="connsiteX2" fmla="*/ 62363 w 1480472"/>
                <a:gd name="connsiteY2" fmla="*/ 333748 h 1996459"/>
                <a:gd name="connsiteX3" fmla="*/ 21881 w 1480472"/>
                <a:gd name="connsiteY3" fmla="*/ 433760 h 1996459"/>
                <a:gd name="connsiteX4" fmla="*/ 450 w 1480472"/>
                <a:gd name="connsiteY4" fmla="*/ 581398 h 1996459"/>
                <a:gd name="connsiteX5" fmla="*/ 40932 w 1480472"/>
                <a:gd name="connsiteY5" fmla="*/ 700460 h 1996459"/>
                <a:gd name="connsiteX6" fmla="*/ 145706 w 1480472"/>
                <a:gd name="connsiteY6" fmla="*/ 845716 h 1996459"/>
                <a:gd name="connsiteX7" fmla="*/ 233814 w 1480472"/>
                <a:gd name="connsiteY7" fmla="*/ 955254 h 1996459"/>
                <a:gd name="connsiteX8" fmla="*/ 224289 w 1480472"/>
                <a:gd name="connsiteY8" fmla="*/ 1021929 h 1996459"/>
                <a:gd name="connsiteX9" fmla="*/ 176663 w 1480472"/>
                <a:gd name="connsiteY9" fmla="*/ 1195760 h 1996459"/>
                <a:gd name="connsiteX10" fmla="*/ 217145 w 1480472"/>
                <a:gd name="connsiteY10" fmla="*/ 1355304 h 1996459"/>
                <a:gd name="connsiteX11" fmla="*/ 348113 w 1480472"/>
                <a:gd name="connsiteY11" fmla="*/ 1455316 h 1996459"/>
                <a:gd name="connsiteX12" fmla="*/ 507657 w 1480472"/>
                <a:gd name="connsiteY12" fmla="*/ 1510085 h 1996459"/>
                <a:gd name="connsiteX13" fmla="*/ 583857 w 1480472"/>
                <a:gd name="connsiteY13" fmla="*/ 1557710 h 1996459"/>
                <a:gd name="connsiteX14" fmla="*/ 593382 w 1480472"/>
                <a:gd name="connsiteY14" fmla="*/ 1672010 h 1996459"/>
                <a:gd name="connsiteX15" fmla="*/ 662438 w 1480472"/>
                <a:gd name="connsiteY15" fmla="*/ 1798216 h 1996459"/>
                <a:gd name="connsiteX16" fmla="*/ 895801 w 1480472"/>
                <a:gd name="connsiteY16" fmla="*/ 1936329 h 1996459"/>
                <a:gd name="connsiteX17" fmla="*/ 1086301 w 1480472"/>
                <a:gd name="connsiteY17" fmla="*/ 1976810 h 1996459"/>
                <a:gd name="connsiteX18" fmla="*/ 1233938 w 1480472"/>
                <a:gd name="connsiteY18" fmla="*/ 1993479 h 1996459"/>
                <a:gd name="connsiteX19" fmla="*/ 1353001 w 1480472"/>
                <a:gd name="connsiteY19" fmla="*/ 1988716 h 1996459"/>
                <a:gd name="connsiteX20" fmla="*/ 1419676 w 1480472"/>
                <a:gd name="connsiteY20" fmla="*/ 1919660 h 1996459"/>
                <a:gd name="connsiteX21" fmla="*/ 1479207 w 1480472"/>
                <a:gd name="connsiteY21" fmla="*/ 1743448 h 1996459"/>
                <a:gd name="connsiteX22" fmla="*/ 1445869 w 1480472"/>
                <a:gd name="connsiteY22" fmla="*/ 1476748 h 1996459"/>
                <a:gd name="connsiteX23" fmla="*/ 1288707 w 1480472"/>
                <a:gd name="connsiteY23" fmla="*/ 1262435 h 1996459"/>
                <a:gd name="connsiteX24" fmla="*/ 1122019 w 1480472"/>
                <a:gd name="connsiteY24" fmla="*/ 1133848 h 1996459"/>
                <a:gd name="connsiteX25" fmla="*/ 1055344 w 1480472"/>
                <a:gd name="connsiteY25" fmla="*/ 881435 h 1996459"/>
                <a:gd name="connsiteX26" fmla="*/ 1031532 w 1480472"/>
                <a:gd name="connsiteY26" fmla="*/ 509960 h 1996459"/>
                <a:gd name="connsiteX27" fmla="*/ 974382 w 1480472"/>
                <a:gd name="connsiteY27" fmla="*/ 143248 h 1996459"/>
                <a:gd name="connsiteX28" fmla="*/ 821982 w 1480472"/>
                <a:gd name="connsiteY28" fmla="*/ 38473 h 1996459"/>
                <a:gd name="connsiteX29" fmla="*/ 645769 w 1480472"/>
                <a:gd name="connsiteY29" fmla="*/ 373 h 1996459"/>
                <a:gd name="connsiteX30" fmla="*/ 412407 w 1480472"/>
                <a:gd name="connsiteY30" fmla="*/ 45617 h 1996459"/>
                <a:gd name="connsiteX31" fmla="*/ 240957 w 1480472"/>
                <a:gd name="connsiteY31" fmla="*/ 138485 h 1996459"/>
                <a:gd name="connsiteX0" fmla="*/ 240957 w 1480472"/>
                <a:gd name="connsiteY0" fmla="*/ 124198 h 1996459"/>
                <a:gd name="connsiteX1" fmla="*/ 124275 w 1480472"/>
                <a:gd name="connsiteY1" fmla="*/ 240879 h 1996459"/>
                <a:gd name="connsiteX2" fmla="*/ 62363 w 1480472"/>
                <a:gd name="connsiteY2" fmla="*/ 333748 h 1996459"/>
                <a:gd name="connsiteX3" fmla="*/ 21881 w 1480472"/>
                <a:gd name="connsiteY3" fmla="*/ 433760 h 1996459"/>
                <a:gd name="connsiteX4" fmla="*/ 450 w 1480472"/>
                <a:gd name="connsiteY4" fmla="*/ 581398 h 1996459"/>
                <a:gd name="connsiteX5" fmla="*/ 40932 w 1480472"/>
                <a:gd name="connsiteY5" fmla="*/ 700460 h 1996459"/>
                <a:gd name="connsiteX6" fmla="*/ 145706 w 1480472"/>
                <a:gd name="connsiteY6" fmla="*/ 845716 h 1996459"/>
                <a:gd name="connsiteX7" fmla="*/ 233814 w 1480472"/>
                <a:gd name="connsiteY7" fmla="*/ 955254 h 1996459"/>
                <a:gd name="connsiteX8" fmla="*/ 224289 w 1480472"/>
                <a:gd name="connsiteY8" fmla="*/ 1021929 h 1996459"/>
                <a:gd name="connsiteX9" fmla="*/ 176663 w 1480472"/>
                <a:gd name="connsiteY9" fmla="*/ 1195760 h 1996459"/>
                <a:gd name="connsiteX10" fmla="*/ 217145 w 1480472"/>
                <a:gd name="connsiteY10" fmla="*/ 1355304 h 1996459"/>
                <a:gd name="connsiteX11" fmla="*/ 348113 w 1480472"/>
                <a:gd name="connsiteY11" fmla="*/ 1455316 h 1996459"/>
                <a:gd name="connsiteX12" fmla="*/ 507657 w 1480472"/>
                <a:gd name="connsiteY12" fmla="*/ 1510085 h 1996459"/>
                <a:gd name="connsiteX13" fmla="*/ 583857 w 1480472"/>
                <a:gd name="connsiteY13" fmla="*/ 1557710 h 1996459"/>
                <a:gd name="connsiteX14" fmla="*/ 593382 w 1480472"/>
                <a:gd name="connsiteY14" fmla="*/ 1672010 h 1996459"/>
                <a:gd name="connsiteX15" fmla="*/ 662438 w 1480472"/>
                <a:gd name="connsiteY15" fmla="*/ 1798216 h 1996459"/>
                <a:gd name="connsiteX16" fmla="*/ 895801 w 1480472"/>
                <a:gd name="connsiteY16" fmla="*/ 1936329 h 1996459"/>
                <a:gd name="connsiteX17" fmla="*/ 1086301 w 1480472"/>
                <a:gd name="connsiteY17" fmla="*/ 1976810 h 1996459"/>
                <a:gd name="connsiteX18" fmla="*/ 1233938 w 1480472"/>
                <a:gd name="connsiteY18" fmla="*/ 1993479 h 1996459"/>
                <a:gd name="connsiteX19" fmla="*/ 1353001 w 1480472"/>
                <a:gd name="connsiteY19" fmla="*/ 1988716 h 1996459"/>
                <a:gd name="connsiteX20" fmla="*/ 1419676 w 1480472"/>
                <a:gd name="connsiteY20" fmla="*/ 1919660 h 1996459"/>
                <a:gd name="connsiteX21" fmla="*/ 1479207 w 1480472"/>
                <a:gd name="connsiteY21" fmla="*/ 1743448 h 1996459"/>
                <a:gd name="connsiteX22" fmla="*/ 1445869 w 1480472"/>
                <a:gd name="connsiteY22" fmla="*/ 1476748 h 1996459"/>
                <a:gd name="connsiteX23" fmla="*/ 1288707 w 1480472"/>
                <a:gd name="connsiteY23" fmla="*/ 1262435 h 1996459"/>
                <a:gd name="connsiteX24" fmla="*/ 1122019 w 1480472"/>
                <a:gd name="connsiteY24" fmla="*/ 1133848 h 1996459"/>
                <a:gd name="connsiteX25" fmla="*/ 1055344 w 1480472"/>
                <a:gd name="connsiteY25" fmla="*/ 881435 h 1996459"/>
                <a:gd name="connsiteX26" fmla="*/ 1031532 w 1480472"/>
                <a:gd name="connsiteY26" fmla="*/ 509960 h 1996459"/>
                <a:gd name="connsiteX27" fmla="*/ 974382 w 1480472"/>
                <a:gd name="connsiteY27" fmla="*/ 143248 h 1996459"/>
                <a:gd name="connsiteX28" fmla="*/ 821982 w 1480472"/>
                <a:gd name="connsiteY28" fmla="*/ 38473 h 1996459"/>
                <a:gd name="connsiteX29" fmla="*/ 645769 w 1480472"/>
                <a:gd name="connsiteY29" fmla="*/ 373 h 1996459"/>
                <a:gd name="connsiteX30" fmla="*/ 412407 w 1480472"/>
                <a:gd name="connsiteY30" fmla="*/ 45617 h 1996459"/>
                <a:gd name="connsiteX31" fmla="*/ 240957 w 1480472"/>
                <a:gd name="connsiteY31" fmla="*/ 124198 h 1996459"/>
                <a:gd name="connsiteX0" fmla="*/ 240957 w 1480472"/>
                <a:gd name="connsiteY0" fmla="*/ 124640 h 1996901"/>
                <a:gd name="connsiteX1" fmla="*/ 124275 w 1480472"/>
                <a:gd name="connsiteY1" fmla="*/ 241321 h 1996901"/>
                <a:gd name="connsiteX2" fmla="*/ 62363 w 1480472"/>
                <a:gd name="connsiteY2" fmla="*/ 334190 h 1996901"/>
                <a:gd name="connsiteX3" fmla="*/ 21881 w 1480472"/>
                <a:gd name="connsiteY3" fmla="*/ 434202 h 1996901"/>
                <a:gd name="connsiteX4" fmla="*/ 450 w 1480472"/>
                <a:gd name="connsiteY4" fmla="*/ 581840 h 1996901"/>
                <a:gd name="connsiteX5" fmla="*/ 40932 w 1480472"/>
                <a:gd name="connsiteY5" fmla="*/ 700902 h 1996901"/>
                <a:gd name="connsiteX6" fmla="*/ 145706 w 1480472"/>
                <a:gd name="connsiteY6" fmla="*/ 846158 h 1996901"/>
                <a:gd name="connsiteX7" fmla="*/ 233814 w 1480472"/>
                <a:gd name="connsiteY7" fmla="*/ 955696 h 1996901"/>
                <a:gd name="connsiteX8" fmla="*/ 224289 w 1480472"/>
                <a:gd name="connsiteY8" fmla="*/ 1022371 h 1996901"/>
                <a:gd name="connsiteX9" fmla="*/ 176663 w 1480472"/>
                <a:gd name="connsiteY9" fmla="*/ 1196202 h 1996901"/>
                <a:gd name="connsiteX10" fmla="*/ 217145 w 1480472"/>
                <a:gd name="connsiteY10" fmla="*/ 1355746 h 1996901"/>
                <a:gd name="connsiteX11" fmla="*/ 348113 w 1480472"/>
                <a:gd name="connsiteY11" fmla="*/ 1455758 h 1996901"/>
                <a:gd name="connsiteX12" fmla="*/ 507657 w 1480472"/>
                <a:gd name="connsiteY12" fmla="*/ 1510527 h 1996901"/>
                <a:gd name="connsiteX13" fmla="*/ 583857 w 1480472"/>
                <a:gd name="connsiteY13" fmla="*/ 1558152 h 1996901"/>
                <a:gd name="connsiteX14" fmla="*/ 593382 w 1480472"/>
                <a:gd name="connsiteY14" fmla="*/ 1672452 h 1996901"/>
                <a:gd name="connsiteX15" fmla="*/ 662438 w 1480472"/>
                <a:gd name="connsiteY15" fmla="*/ 1798658 h 1996901"/>
                <a:gd name="connsiteX16" fmla="*/ 895801 w 1480472"/>
                <a:gd name="connsiteY16" fmla="*/ 1936771 h 1996901"/>
                <a:gd name="connsiteX17" fmla="*/ 1086301 w 1480472"/>
                <a:gd name="connsiteY17" fmla="*/ 1977252 h 1996901"/>
                <a:gd name="connsiteX18" fmla="*/ 1233938 w 1480472"/>
                <a:gd name="connsiteY18" fmla="*/ 1993921 h 1996901"/>
                <a:gd name="connsiteX19" fmla="*/ 1353001 w 1480472"/>
                <a:gd name="connsiteY19" fmla="*/ 1989158 h 1996901"/>
                <a:gd name="connsiteX20" fmla="*/ 1419676 w 1480472"/>
                <a:gd name="connsiteY20" fmla="*/ 1920102 h 1996901"/>
                <a:gd name="connsiteX21" fmla="*/ 1479207 w 1480472"/>
                <a:gd name="connsiteY21" fmla="*/ 1743890 h 1996901"/>
                <a:gd name="connsiteX22" fmla="*/ 1445869 w 1480472"/>
                <a:gd name="connsiteY22" fmla="*/ 1477190 h 1996901"/>
                <a:gd name="connsiteX23" fmla="*/ 1288707 w 1480472"/>
                <a:gd name="connsiteY23" fmla="*/ 1262877 h 1996901"/>
                <a:gd name="connsiteX24" fmla="*/ 1122019 w 1480472"/>
                <a:gd name="connsiteY24" fmla="*/ 1134290 h 1996901"/>
                <a:gd name="connsiteX25" fmla="*/ 1055344 w 1480472"/>
                <a:gd name="connsiteY25" fmla="*/ 881877 h 1996901"/>
                <a:gd name="connsiteX26" fmla="*/ 1031532 w 1480472"/>
                <a:gd name="connsiteY26" fmla="*/ 510402 h 1996901"/>
                <a:gd name="connsiteX27" fmla="*/ 974382 w 1480472"/>
                <a:gd name="connsiteY27" fmla="*/ 143690 h 1996901"/>
                <a:gd name="connsiteX28" fmla="*/ 826745 w 1480472"/>
                <a:gd name="connsiteY28" fmla="*/ 27009 h 1996901"/>
                <a:gd name="connsiteX29" fmla="*/ 645769 w 1480472"/>
                <a:gd name="connsiteY29" fmla="*/ 815 h 1996901"/>
                <a:gd name="connsiteX30" fmla="*/ 412407 w 1480472"/>
                <a:gd name="connsiteY30" fmla="*/ 46059 h 1996901"/>
                <a:gd name="connsiteX31" fmla="*/ 240957 w 1480472"/>
                <a:gd name="connsiteY31" fmla="*/ 124640 h 199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0472" h="1996901">
                  <a:moveTo>
                    <a:pt x="240957" y="124640"/>
                  </a:moveTo>
                  <a:cubicBezTo>
                    <a:pt x="192935" y="157184"/>
                    <a:pt x="154041" y="206396"/>
                    <a:pt x="124275" y="241321"/>
                  </a:cubicBezTo>
                  <a:cubicBezTo>
                    <a:pt x="94509" y="276246"/>
                    <a:pt x="79429" y="302043"/>
                    <a:pt x="62363" y="334190"/>
                  </a:cubicBezTo>
                  <a:cubicBezTo>
                    <a:pt x="45297" y="366337"/>
                    <a:pt x="32200" y="392927"/>
                    <a:pt x="21881" y="434202"/>
                  </a:cubicBezTo>
                  <a:cubicBezTo>
                    <a:pt x="11562" y="475477"/>
                    <a:pt x="-2725" y="537390"/>
                    <a:pt x="450" y="581840"/>
                  </a:cubicBezTo>
                  <a:cubicBezTo>
                    <a:pt x="3625" y="626290"/>
                    <a:pt x="16723" y="656849"/>
                    <a:pt x="40932" y="700902"/>
                  </a:cubicBezTo>
                  <a:cubicBezTo>
                    <a:pt x="65141" y="744955"/>
                    <a:pt x="113559" y="803692"/>
                    <a:pt x="145706" y="846158"/>
                  </a:cubicBezTo>
                  <a:cubicBezTo>
                    <a:pt x="177853" y="888624"/>
                    <a:pt x="220717" y="926327"/>
                    <a:pt x="233814" y="955696"/>
                  </a:cubicBezTo>
                  <a:cubicBezTo>
                    <a:pt x="246911" y="985065"/>
                    <a:pt x="233814" y="982287"/>
                    <a:pt x="224289" y="1022371"/>
                  </a:cubicBezTo>
                  <a:cubicBezTo>
                    <a:pt x="214764" y="1062455"/>
                    <a:pt x="177854" y="1140640"/>
                    <a:pt x="176663" y="1196202"/>
                  </a:cubicBezTo>
                  <a:cubicBezTo>
                    <a:pt x="175472" y="1251764"/>
                    <a:pt x="188570" y="1312487"/>
                    <a:pt x="217145" y="1355746"/>
                  </a:cubicBezTo>
                  <a:cubicBezTo>
                    <a:pt x="245720" y="1399005"/>
                    <a:pt x="299694" y="1429961"/>
                    <a:pt x="348113" y="1455758"/>
                  </a:cubicBezTo>
                  <a:cubicBezTo>
                    <a:pt x="396532" y="1481555"/>
                    <a:pt x="468366" y="1493461"/>
                    <a:pt x="507657" y="1510527"/>
                  </a:cubicBezTo>
                  <a:cubicBezTo>
                    <a:pt x="546948" y="1527593"/>
                    <a:pt x="569570" y="1531165"/>
                    <a:pt x="583857" y="1558152"/>
                  </a:cubicBezTo>
                  <a:cubicBezTo>
                    <a:pt x="598145" y="1585140"/>
                    <a:pt x="580285" y="1632368"/>
                    <a:pt x="593382" y="1672452"/>
                  </a:cubicBezTo>
                  <a:cubicBezTo>
                    <a:pt x="606479" y="1712536"/>
                    <a:pt x="612035" y="1754605"/>
                    <a:pt x="662438" y="1798658"/>
                  </a:cubicBezTo>
                  <a:cubicBezTo>
                    <a:pt x="712841" y="1842711"/>
                    <a:pt x="825157" y="1907005"/>
                    <a:pt x="895801" y="1936771"/>
                  </a:cubicBezTo>
                  <a:cubicBezTo>
                    <a:pt x="966445" y="1966537"/>
                    <a:pt x="1029945" y="1967727"/>
                    <a:pt x="1086301" y="1977252"/>
                  </a:cubicBezTo>
                  <a:cubicBezTo>
                    <a:pt x="1142657" y="1986777"/>
                    <a:pt x="1189488" y="1991937"/>
                    <a:pt x="1233938" y="1993921"/>
                  </a:cubicBezTo>
                  <a:cubicBezTo>
                    <a:pt x="1278388" y="1995905"/>
                    <a:pt x="1322045" y="2001461"/>
                    <a:pt x="1353001" y="1989158"/>
                  </a:cubicBezTo>
                  <a:cubicBezTo>
                    <a:pt x="1383957" y="1976855"/>
                    <a:pt x="1398642" y="1960980"/>
                    <a:pt x="1419676" y="1920102"/>
                  </a:cubicBezTo>
                  <a:cubicBezTo>
                    <a:pt x="1440710" y="1879224"/>
                    <a:pt x="1474842" y="1817709"/>
                    <a:pt x="1479207" y="1743890"/>
                  </a:cubicBezTo>
                  <a:cubicBezTo>
                    <a:pt x="1483572" y="1670071"/>
                    <a:pt x="1477619" y="1557359"/>
                    <a:pt x="1445869" y="1477190"/>
                  </a:cubicBezTo>
                  <a:cubicBezTo>
                    <a:pt x="1414119" y="1397021"/>
                    <a:pt x="1342682" y="1320027"/>
                    <a:pt x="1288707" y="1262877"/>
                  </a:cubicBezTo>
                  <a:cubicBezTo>
                    <a:pt x="1234732" y="1205727"/>
                    <a:pt x="1160913" y="1197790"/>
                    <a:pt x="1122019" y="1134290"/>
                  </a:cubicBezTo>
                  <a:cubicBezTo>
                    <a:pt x="1083125" y="1070790"/>
                    <a:pt x="1070425" y="985858"/>
                    <a:pt x="1055344" y="881877"/>
                  </a:cubicBezTo>
                  <a:cubicBezTo>
                    <a:pt x="1040263" y="777896"/>
                    <a:pt x="1045026" y="633433"/>
                    <a:pt x="1031532" y="510402"/>
                  </a:cubicBezTo>
                  <a:cubicBezTo>
                    <a:pt x="1018038" y="387371"/>
                    <a:pt x="1008513" y="224256"/>
                    <a:pt x="974382" y="143690"/>
                  </a:cubicBezTo>
                  <a:cubicBezTo>
                    <a:pt x="940251" y="63124"/>
                    <a:pt x="881514" y="50821"/>
                    <a:pt x="826745" y="27009"/>
                  </a:cubicBezTo>
                  <a:cubicBezTo>
                    <a:pt x="771976" y="3197"/>
                    <a:pt x="717206" y="-2360"/>
                    <a:pt x="645769" y="815"/>
                  </a:cubicBezTo>
                  <a:cubicBezTo>
                    <a:pt x="574332" y="3990"/>
                    <a:pt x="479876" y="25422"/>
                    <a:pt x="412407" y="46059"/>
                  </a:cubicBezTo>
                  <a:cubicBezTo>
                    <a:pt x="344938" y="66696"/>
                    <a:pt x="288979" y="92096"/>
                    <a:pt x="240957" y="124640"/>
                  </a:cubicBezTo>
                  <a:close/>
                </a:path>
              </a:pathLst>
            </a:custGeom>
            <a:solidFill>
              <a:srgbClr val="00408D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4" name="组合 23"/>
            <p:cNvGrpSpPr/>
            <p:nvPr/>
          </p:nvGrpSpPr>
          <p:grpSpPr>
            <a:xfrm>
              <a:off x="5427715" y="2216410"/>
              <a:ext cx="858927" cy="2943881"/>
              <a:chOff x="5427715" y="2216410"/>
              <a:chExt cx="858927" cy="2943881"/>
            </a:xfrm>
            <a:solidFill>
              <a:srgbClr val="FDDCB4"/>
            </a:solidFill>
          </p:grpSpPr>
          <p:sp>
            <p:nvSpPr>
              <p:cNvPr id="477" name="任意多边形 476"/>
              <p:cNvSpPr>
                <a:spLocks noChangeAspect="1"/>
              </p:cNvSpPr>
              <p:nvPr/>
            </p:nvSpPr>
            <p:spPr>
              <a:xfrm rot="3360000">
                <a:off x="5612744" y="2212719"/>
                <a:ext cx="252000" cy="259382"/>
              </a:xfrm>
              <a:custGeom>
                <a:avLst/>
                <a:gdLst>
                  <a:gd name="connsiteX0" fmla="*/ 179374 w 324456"/>
                  <a:gd name="connsiteY0" fmla="*/ 40959 h 333109"/>
                  <a:gd name="connsiteX1" fmla="*/ 100793 w 324456"/>
                  <a:gd name="connsiteY1" fmla="*/ 105253 h 333109"/>
                  <a:gd name="connsiteX2" fmla="*/ 38881 w 324456"/>
                  <a:gd name="connsiteY2" fmla="*/ 167165 h 333109"/>
                  <a:gd name="connsiteX3" fmla="*/ 3162 w 324456"/>
                  <a:gd name="connsiteY3" fmla="*/ 214790 h 333109"/>
                  <a:gd name="connsiteX4" fmla="*/ 5543 w 324456"/>
                  <a:gd name="connsiteY4" fmla="*/ 276703 h 333109"/>
                  <a:gd name="connsiteX5" fmla="*/ 36499 w 324456"/>
                  <a:gd name="connsiteY5" fmla="*/ 326709 h 333109"/>
                  <a:gd name="connsiteX6" fmla="*/ 100793 w 324456"/>
                  <a:gd name="connsiteY6" fmla="*/ 326709 h 333109"/>
                  <a:gd name="connsiteX7" fmla="*/ 169849 w 324456"/>
                  <a:gd name="connsiteY7" fmla="*/ 274321 h 333109"/>
                  <a:gd name="connsiteX8" fmla="*/ 234143 w 324456"/>
                  <a:gd name="connsiteY8" fmla="*/ 212409 h 333109"/>
                  <a:gd name="connsiteX9" fmla="*/ 286531 w 324456"/>
                  <a:gd name="connsiteY9" fmla="*/ 164784 h 333109"/>
                  <a:gd name="connsiteX10" fmla="*/ 317487 w 324456"/>
                  <a:gd name="connsiteY10" fmla="*/ 117159 h 333109"/>
                  <a:gd name="connsiteX11" fmla="*/ 322249 w 324456"/>
                  <a:gd name="connsiteY11" fmla="*/ 76678 h 333109"/>
                  <a:gd name="connsiteX12" fmla="*/ 288912 w 324456"/>
                  <a:gd name="connsiteY12" fmla="*/ 60009 h 333109"/>
                  <a:gd name="connsiteX13" fmla="*/ 255574 w 324456"/>
                  <a:gd name="connsiteY13" fmla="*/ 76678 h 333109"/>
                  <a:gd name="connsiteX14" fmla="*/ 215093 w 324456"/>
                  <a:gd name="connsiteY14" fmla="*/ 114778 h 333109"/>
                  <a:gd name="connsiteX15" fmla="*/ 174612 w 324456"/>
                  <a:gd name="connsiteY15" fmla="*/ 162403 h 333109"/>
                  <a:gd name="connsiteX16" fmla="*/ 141274 w 324456"/>
                  <a:gd name="connsiteY16" fmla="*/ 210028 h 333109"/>
                  <a:gd name="connsiteX17" fmla="*/ 105556 w 324456"/>
                  <a:gd name="connsiteY17" fmla="*/ 224315 h 333109"/>
                  <a:gd name="connsiteX18" fmla="*/ 122224 w 324456"/>
                  <a:gd name="connsiteY18" fmla="*/ 188596 h 333109"/>
                  <a:gd name="connsiteX19" fmla="*/ 165087 w 324456"/>
                  <a:gd name="connsiteY19" fmla="*/ 150496 h 333109"/>
                  <a:gd name="connsiteX20" fmla="*/ 207949 w 324456"/>
                  <a:gd name="connsiteY20" fmla="*/ 114778 h 333109"/>
                  <a:gd name="connsiteX21" fmla="*/ 246049 w 324456"/>
                  <a:gd name="connsiteY21" fmla="*/ 76678 h 333109"/>
                  <a:gd name="connsiteX22" fmla="*/ 281768 w 324456"/>
                  <a:gd name="connsiteY22" fmla="*/ 43340 h 333109"/>
                  <a:gd name="connsiteX23" fmla="*/ 277006 w 324456"/>
                  <a:gd name="connsiteY23" fmla="*/ 14765 h 333109"/>
                  <a:gd name="connsiteX24" fmla="*/ 243668 w 324456"/>
                  <a:gd name="connsiteY24" fmla="*/ 478 h 333109"/>
                  <a:gd name="connsiteX25" fmla="*/ 179374 w 324456"/>
                  <a:gd name="connsiteY25" fmla="*/ 40959 h 333109"/>
                  <a:gd name="connsiteX0" fmla="*/ 175780 w 320862"/>
                  <a:gd name="connsiteY0" fmla="*/ 40959 h 333109"/>
                  <a:gd name="connsiteX1" fmla="*/ 97199 w 320862"/>
                  <a:gd name="connsiteY1" fmla="*/ 105253 h 333109"/>
                  <a:gd name="connsiteX2" fmla="*/ 35287 w 320862"/>
                  <a:gd name="connsiteY2" fmla="*/ 167165 h 333109"/>
                  <a:gd name="connsiteX3" fmla="*/ 6712 w 320862"/>
                  <a:gd name="connsiteY3" fmla="*/ 214790 h 333109"/>
                  <a:gd name="connsiteX4" fmla="*/ 1949 w 320862"/>
                  <a:gd name="connsiteY4" fmla="*/ 276703 h 333109"/>
                  <a:gd name="connsiteX5" fmla="*/ 32905 w 320862"/>
                  <a:gd name="connsiteY5" fmla="*/ 326709 h 333109"/>
                  <a:gd name="connsiteX6" fmla="*/ 97199 w 320862"/>
                  <a:gd name="connsiteY6" fmla="*/ 326709 h 333109"/>
                  <a:gd name="connsiteX7" fmla="*/ 166255 w 320862"/>
                  <a:gd name="connsiteY7" fmla="*/ 274321 h 333109"/>
                  <a:gd name="connsiteX8" fmla="*/ 230549 w 320862"/>
                  <a:gd name="connsiteY8" fmla="*/ 212409 h 333109"/>
                  <a:gd name="connsiteX9" fmla="*/ 282937 w 320862"/>
                  <a:gd name="connsiteY9" fmla="*/ 164784 h 333109"/>
                  <a:gd name="connsiteX10" fmla="*/ 313893 w 320862"/>
                  <a:gd name="connsiteY10" fmla="*/ 117159 h 333109"/>
                  <a:gd name="connsiteX11" fmla="*/ 318655 w 320862"/>
                  <a:gd name="connsiteY11" fmla="*/ 76678 h 333109"/>
                  <a:gd name="connsiteX12" fmla="*/ 285318 w 320862"/>
                  <a:gd name="connsiteY12" fmla="*/ 60009 h 333109"/>
                  <a:gd name="connsiteX13" fmla="*/ 251980 w 320862"/>
                  <a:gd name="connsiteY13" fmla="*/ 76678 h 333109"/>
                  <a:gd name="connsiteX14" fmla="*/ 211499 w 320862"/>
                  <a:gd name="connsiteY14" fmla="*/ 114778 h 333109"/>
                  <a:gd name="connsiteX15" fmla="*/ 171018 w 320862"/>
                  <a:gd name="connsiteY15" fmla="*/ 162403 h 333109"/>
                  <a:gd name="connsiteX16" fmla="*/ 137680 w 320862"/>
                  <a:gd name="connsiteY16" fmla="*/ 210028 h 333109"/>
                  <a:gd name="connsiteX17" fmla="*/ 101962 w 320862"/>
                  <a:gd name="connsiteY17" fmla="*/ 224315 h 333109"/>
                  <a:gd name="connsiteX18" fmla="*/ 118630 w 320862"/>
                  <a:gd name="connsiteY18" fmla="*/ 188596 h 333109"/>
                  <a:gd name="connsiteX19" fmla="*/ 161493 w 320862"/>
                  <a:gd name="connsiteY19" fmla="*/ 150496 h 333109"/>
                  <a:gd name="connsiteX20" fmla="*/ 204355 w 320862"/>
                  <a:gd name="connsiteY20" fmla="*/ 114778 h 333109"/>
                  <a:gd name="connsiteX21" fmla="*/ 242455 w 320862"/>
                  <a:gd name="connsiteY21" fmla="*/ 76678 h 333109"/>
                  <a:gd name="connsiteX22" fmla="*/ 278174 w 320862"/>
                  <a:gd name="connsiteY22" fmla="*/ 43340 h 333109"/>
                  <a:gd name="connsiteX23" fmla="*/ 273412 w 320862"/>
                  <a:gd name="connsiteY23" fmla="*/ 14765 h 333109"/>
                  <a:gd name="connsiteX24" fmla="*/ 240074 w 320862"/>
                  <a:gd name="connsiteY24" fmla="*/ 478 h 333109"/>
                  <a:gd name="connsiteX25" fmla="*/ 175780 w 320862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7937 w 321119"/>
                  <a:gd name="connsiteY16" fmla="*/ 210028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5556 w 321119"/>
                  <a:gd name="connsiteY16" fmla="*/ 202884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18887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3669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1442 h 333592"/>
                  <a:gd name="connsiteX1" fmla="*/ 97456 w 321390"/>
                  <a:gd name="connsiteY1" fmla="*/ 105736 h 333592"/>
                  <a:gd name="connsiteX2" fmla="*/ 42688 w 321390"/>
                  <a:gd name="connsiteY2" fmla="*/ 167648 h 333592"/>
                  <a:gd name="connsiteX3" fmla="*/ 6969 w 321390"/>
                  <a:gd name="connsiteY3" fmla="*/ 215273 h 333592"/>
                  <a:gd name="connsiteX4" fmla="*/ 2206 w 321390"/>
                  <a:gd name="connsiteY4" fmla="*/ 277186 h 333592"/>
                  <a:gd name="connsiteX5" fmla="*/ 33162 w 321390"/>
                  <a:gd name="connsiteY5" fmla="*/ 327192 h 333592"/>
                  <a:gd name="connsiteX6" fmla="*/ 97456 w 321390"/>
                  <a:gd name="connsiteY6" fmla="*/ 327192 h 333592"/>
                  <a:gd name="connsiteX7" fmla="*/ 166512 w 321390"/>
                  <a:gd name="connsiteY7" fmla="*/ 274804 h 333592"/>
                  <a:gd name="connsiteX8" fmla="*/ 230806 w 321390"/>
                  <a:gd name="connsiteY8" fmla="*/ 212892 h 333592"/>
                  <a:gd name="connsiteX9" fmla="*/ 276050 w 321390"/>
                  <a:gd name="connsiteY9" fmla="*/ 165267 h 333592"/>
                  <a:gd name="connsiteX10" fmla="*/ 314150 w 321390"/>
                  <a:gd name="connsiteY10" fmla="*/ 117642 h 333592"/>
                  <a:gd name="connsiteX11" fmla="*/ 318912 w 321390"/>
                  <a:gd name="connsiteY11" fmla="*/ 77161 h 333592"/>
                  <a:gd name="connsiteX12" fmla="*/ 285575 w 321390"/>
                  <a:gd name="connsiteY12" fmla="*/ 60492 h 333592"/>
                  <a:gd name="connsiteX13" fmla="*/ 252237 w 321390"/>
                  <a:gd name="connsiteY13" fmla="*/ 77161 h 333592"/>
                  <a:gd name="connsiteX14" fmla="*/ 211756 w 321390"/>
                  <a:gd name="connsiteY14" fmla="*/ 115261 h 333592"/>
                  <a:gd name="connsiteX15" fmla="*/ 171275 w 321390"/>
                  <a:gd name="connsiteY15" fmla="*/ 162886 h 333592"/>
                  <a:gd name="connsiteX16" fmla="*/ 135556 w 321390"/>
                  <a:gd name="connsiteY16" fmla="*/ 203367 h 333592"/>
                  <a:gd name="connsiteX17" fmla="*/ 102219 w 321390"/>
                  <a:gd name="connsiteY17" fmla="*/ 224798 h 333592"/>
                  <a:gd name="connsiteX18" fmla="*/ 128412 w 321390"/>
                  <a:gd name="connsiteY18" fmla="*/ 189079 h 333592"/>
                  <a:gd name="connsiteX19" fmla="*/ 161750 w 321390"/>
                  <a:gd name="connsiteY19" fmla="*/ 150979 h 333592"/>
                  <a:gd name="connsiteX20" fmla="*/ 204612 w 321390"/>
                  <a:gd name="connsiteY20" fmla="*/ 115261 h 333592"/>
                  <a:gd name="connsiteX21" fmla="*/ 242712 w 321390"/>
                  <a:gd name="connsiteY21" fmla="*/ 77161 h 333592"/>
                  <a:gd name="connsiteX22" fmla="*/ 273669 w 321390"/>
                  <a:gd name="connsiteY22" fmla="*/ 43823 h 333592"/>
                  <a:gd name="connsiteX23" fmla="*/ 271288 w 321390"/>
                  <a:gd name="connsiteY23" fmla="*/ 15248 h 333592"/>
                  <a:gd name="connsiteX24" fmla="*/ 240331 w 321390"/>
                  <a:gd name="connsiteY24" fmla="*/ 961 h 333592"/>
                  <a:gd name="connsiteX25" fmla="*/ 176037 w 321390"/>
                  <a:gd name="connsiteY25" fmla="*/ 41442 h 333592"/>
                  <a:gd name="connsiteX0" fmla="*/ 176037 w 321390"/>
                  <a:gd name="connsiteY0" fmla="*/ 37101 h 329251"/>
                  <a:gd name="connsiteX1" fmla="*/ 97456 w 321390"/>
                  <a:gd name="connsiteY1" fmla="*/ 101395 h 329251"/>
                  <a:gd name="connsiteX2" fmla="*/ 42688 w 321390"/>
                  <a:gd name="connsiteY2" fmla="*/ 163307 h 329251"/>
                  <a:gd name="connsiteX3" fmla="*/ 6969 w 321390"/>
                  <a:gd name="connsiteY3" fmla="*/ 210932 h 329251"/>
                  <a:gd name="connsiteX4" fmla="*/ 2206 w 321390"/>
                  <a:gd name="connsiteY4" fmla="*/ 272845 h 329251"/>
                  <a:gd name="connsiteX5" fmla="*/ 33162 w 321390"/>
                  <a:gd name="connsiteY5" fmla="*/ 322851 h 329251"/>
                  <a:gd name="connsiteX6" fmla="*/ 97456 w 321390"/>
                  <a:gd name="connsiteY6" fmla="*/ 322851 h 329251"/>
                  <a:gd name="connsiteX7" fmla="*/ 166512 w 321390"/>
                  <a:gd name="connsiteY7" fmla="*/ 270463 h 329251"/>
                  <a:gd name="connsiteX8" fmla="*/ 230806 w 321390"/>
                  <a:gd name="connsiteY8" fmla="*/ 208551 h 329251"/>
                  <a:gd name="connsiteX9" fmla="*/ 276050 w 321390"/>
                  <a:gd name="connsiteY9" fmla="*/ 160926 h 329251"/>
                  <a:gd name="connsiteX10" fmla="*/ 314150 w 321390"/>
                  <a:gd name="connsiteY10" fmla="*/ 113301 h 329251"/>
                  <a:gd name="connsiteX11" fmla="*/ 318912 w 321390"/>
                  <a:gd name="connsiteY11" fmla="*/ 72820 h 329251"/>
                  <a:gd name="connsiteX12" fmla="*/ 285575 w 321390"/>
                  <a:gd name="connsiteY12" fmla="*/ 56151 h 329251"/>
                  <a:gd name="connsiteX13" fmla="*/ 252237 w 321390"/>
                  <a:gd name="connsiteY13" fmla="*/ 72820 h 329251"/>
                  <a:gd name="connsiteX14" fmla="*/ 211756 w 321390"/>
                  <a:gd name="connsiteY14" fmla="*/ 110920 h 329251"/>
                  <a:gd name="connsiteX15" fmla="*/ 171275 w 321390"/>
                  <a:gd name="connsiteY15" fmla="*/ 158545 h 329251"/>
                  <a:gd name="connsiteX16" fmla="*/ 135556 w 321390"/>
                  <a:gd name="connsiteY16" fmla="*/ 199026 h 329251"/>
                  <a:gd name="connsiteX17" fmla="*/ 102219 w 321390"/>
                  <a:gd name="connsiteY17" fmla="*/ 220457 h 329251"/>
                  <a:gd name="connsiteX18" fmla="*/ 128412 w 321390"/>
                  <a:gd name="connsiteY18" fmla="*/ 184738 h 329251"/>
                  <a:gd name="connsiteX19" fmla="*/ 161750 w 321390"/>
                  <a:gd name="connsiteY19" fmla="*/ 146638 h 329251"/>
                  <a:gd name="connsiteX20" fmla="*/ 204612 w 321390"/>
                  <a:gd name="connsiteY20" fmla="*/ 110920 h 329251"/>
                  <a:gd name="connsiteX21" fmla="*/ 242712 w 321390"/>
                  <a:gd name="connsiteY21" fmla="*/ 72820 h 329251"/>
                  <a:gd name="connsiteX22" fmla="*/ 273669 w 321390"/>
                  <a:gd name="connsiteY22" fmla="*/ 39482 h 329251"/>
                  <a:gd name="connsiteX23" fmla="*/ 271288 w 321390"/>
                  <a:gd name="connsiteY23" fmla="*/ 10907 h 329251"/>
                  <a:gd name="connsiteX24" fmla="*/ 235568 w 321390"/>
                  <a:gd name="connsiteY24" fmla="*/ 1383 h 329251"/>
                  <a:gd name="connsiteX25" fmla="*/ 176037 w 321390"/>
                  <a:gd name="connsiteY25" fmla="*/ 37101 h 329251"/>
                  <a:gd name="connsiteX0" fmla="*/ 174528 w 319881"/>
                  <a:gd name="connsiteY0" fmla="*/ 37101 h 329251"/>
                  <a:gd name="connsiteX1" fmla="*/ 95947 w 319881"/>
                  <a:gd name="connsiteY1" fmla="*/ 101395 h 329251"/>
                  <a:gd name="connsiteX2" fmla="*/ 41179 w 319881"/>
                  <a:gd name="connsiteY2" fmla="*/ 163307 h 329251"/>
                  <a:gd name="connsiteX3" fmla="*/ 12603 w 319881"/>
                  <a:gd name="connsiteY3" fmla="*/ 208550 h 329251"/>
                  <a:gd name="connsiteX4" fmla="*/ 697 w 319881"/>
                  <a:gd name="connsiteY4" fmla="*/ 272845 h 329251"/>
                  <a:gd name="connsiteX5" fmla="*/ 31653 w 319881"/>
                  <a:gd name="connsiteY5" fmla="*/ 322851 h 329251"/>
                  <a:gd name="connsiteX6" fmla="*/ 95947 w 319881"/>
                  <a:gd name="connsiteY6" fmla="*/ 322851 h 329251"/>
                  <a:gd name="connsiteX7" fmla="*/ 165003 w 319881"/>
                  <a:gd name="connsiteY7" fmla="*/ 270463 h 329251"/>
                  <a:gd name="connsiteX8" fmla="*/ 229297 w 319881"/>
                  <a:gd name="connsiteY8" fmla="*/ 208551 h 329251"/>
                  <a:gd name="connsiteX9" fmla="*/ 274541 w 319881"/>
                  <a:gd name="connsiteY9" fmla="*/ 160926 h 329251"/>
                  <a:gd name="connsiteX10" fmla="*/ 312641 w 319881"/>
                  <a:gd name="connsiteY10" fmla="*/ 113301 h 329251"/>
                  <a:gd name="connsiteX11" fmla="*/ 317403 w 319881"/>
                  <a:gd name="connsiteY11" fmla="*/ 72820 h 329251"/>
                  <a:gd name="connsiteX12" fmla="*/ 284066 w 319881"/>
                  <a:gd name="connsiteY12" fmla="*/ 56151 h 329251"/>
                  <a:gd name="connsiteX13" fmla="*/ 250728 w 319881"/>
                  <a:gd name="connsiteY13" fmla="*/ 72820 h 329251"/>
                  <a:gd name="connsiteX14" fmla="*/ 210247 w 319881"/>
                  <a:gd name="connsiteY14" fmla="*/ 110920 h 329251"/>
                  <a:gd name="connsiteX15" fmla="*/ 169766 w 319881"/>
                  <a:gd name="connsiteY15" fmla="*/ 158545 h 329251"/>
                  <a:gd name="connsiteX16" fmla="*/ 134047 w 319881"/>
                  <a:gd name="connsiteY16" fmla="*/ 199026 h 329251"/>
                  <a:gd name="connsiteX17" fmla="*/ 100710 w 319881"/>
                  <a:gd name="connsiteY17" fmla="*/ 220457 h 329251"/>
                  <a:gd name="connsiteX18" fmla="*/ 126903 w 319881"/>
                  <a:gd name="connsiteY18" fmla="*/ 184738 h 329251"/>
                  <a:gd name="connsiteX19" fmla="*/ 160241 w 319881"/>
                  <a:gd name="connsiteY19" fmla="*/ 146638 h 329251"/>
                  <a:gd name="connsiteX20" fmla="*/ 203103 w 319881"/>
                  <a:gd name="connsiteY20" fmla="*/ 110920 h 329251"/>
                  <a:gd name="connsiteX21" fmla="*/ 241203 w 319881"/>
                  <a:gd name="connsiteY21" fmla="*/ 72820 h 329251"/>
                  <a:gd name="connsiteX22" fmla="*/ 272160 w 319881"/>
                  <a:gd name="connsiteY22" fmla="*/ 39482 h 329251"/>
                  <a:gd name="connsiteX23" fmla="*/ 269779 w 319881"/>
                  <a:gd name="connsiteY23" fmla="*/ 10907 h 329251"/>
                  <a:gd name="connsiteX24" fmla="*/ 234059 w 319881"/>
                  <a:gd name="connsiteY24" fmla="*/ 1383 h 329251"/>
                  <a:gd name="connsiteX25" fmla="*/ 174528 w 319881"/>
                  <a:gd name="connsiteY25" fmla="*/ 37101 h 329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19881" h="329251">
                    <a:moveTo>
                      <a:pt x="174528" y="37101"/>
                    </a:moveTo>
                    <a:cubicBezTo>
                      <a:pt x="151509" y="53770"/>
                      <a:pt x="118172" y="80361"/>
                      <a:pt x="95947" y="101395"/>
                    </a:cubicBezTo>
                    <a:cubicBezTo>
                      <a:pt x="73722" y="122429"/>
                      <a:pt x="55070" y="145448"/>
                      <a:pt x="41179" y="163307"/>
                    </a:cubicBezTo>
                    <a:cubicBezTo>
                      <a:pt x="27288" y="181166"/>
                      <a:pt x="19350" y="190294"/>
                      <a:pt x="12603" y="208550"/>
                    </a:cubicBezTo>
                    <a:cubicBezTo>
                      <a:pt x="5856" y="226806"/>
                      <a:pt x="-2478" y="253795"/>
                      <a:pt x="697" y="272845"/>
                    </a:cubicBezTo>
                    <a:cubicBezTo>
                      <a:pt x="3872" y="291895"/>
                      <a:pt x="15778" y="314517"/>
                      <a:pt x="31653" y="322851"/>
                    </a:cubicBezTo>
                    <a:cubicBezTo>
                      <a:pt x="47528" y="331185"/>
                      <a:pt x="73722" y="331582"/>
                      <a:pt x="95947" y="322851"/>
                    </a:cubicBezTo>
                    <a:cubicBezTo>
                      <a:pt x="118172" y="314120"/>
                      <a:pt x="142778" y="289513"/>
                      <a:pt x="165003" y="270463"/>
                    </a:cubicBezTo>
                    <a:cubicBezTo>
                      <a:pt x="187228" y="251413"/>
                      <a:pt x="211041" y="226807"/>
                      <a:pt x="229297" y="208551"/>
                    </a:cubicBezTo>
                    <a:cubicBezTo>
                      <a:pt x="247553" y="190295"/>
                      <a:pt x="260650" y="176801"/>
                      <a:pt x="274541" y="160926"/>
                    </a:cubicBezTo>
                    <a:cubicBezTo>
                      <a:pt x="288432" y="145051"/>
                      <a:pt x="305497" y="127985"/>
                      <a:pt x="312641" y="113301"/>
                    </a:cubicBezTo>
                    <a:cubicBezTo>
                      <a:pt x="319785" y="98617"/>
                      <a:pt x="322166" y="82345"/>
                      <a:pt x="317403" y="72820"/>
                    </a:cubicBezTo>
                    <a:cubicBezTo>
                      <a:pt x="312640" y="63295"/>
                      <a:pt x="295178" y="56151"/>
                      <a:pt x="284066" y="56151"/>
                    </a:cubicBezTo>
                    <a:cubicBezTo>
                      <a:pt x="272954" y="56151"/>
                      <a:pt x="263031" y="63692"/>
                      <a:pt x="250728" y="72820"/>
                    </a:cubicBezTo>
                    <a:cubicBezTo>
                      <a:pt x="238425" y="81948"/>
                      <a:pt x="223741" y="96633"/>
                      <a:pt x="210247" y="110920"/>
                    </a:cubicBezTo>
                    <a:cubicBezTo>
                      <a:pt x="196753" y="125207"/>
                      <a:pt x="182466" y="143861"/>
                      <a:pt x="169766" y="158545"/>
                    </a:cubicBezTo>
                    <a:cubicBezTo>
                      <a:pt x="157066" y="173229"/>
                      <a:pt x="145556" y="188707"/>
                      <a:pt x="134047" y="199026"/>
                    </a:cubicBezTo>
                    <a:cubicBezTo>
                      <a:pt x="122538" y="209345"/>
                      <a:pt x="101901" y="222838"/>
                      <a:pt x="100710" y="220457"/>
                    </a:cubicBezTo>
                    <a:cubicBezTo>
                      <a:pt x="99519" y="218076"/>
                      <a:pt x="116981" y="197041"/>
                      <a:pt x="126903" y="184738"/>
                    </a:cubicBezTo>
                    <a:cubicBezTo>
                      <a:pt x="136825" y="172435"/>
                      <a:pt x="147541" y="158941"/>
                      <a:pt x="160241" y="146638"/>
                    </a:cubicBezTo>
                    <a:cubicBezTo>
                      <a:pt x="172941" y="134335"/>
                      <a:pt x="189609" y="123223"/>
                      <a:pt x="203103" y="110920"/>
                    </a:cubicBezTo>
                    <a:cubicBezTo>
                      <a:pt x="216597" y="98617"/>
                      <a:pt x="229694" y="84726"/>
                      <a:pt x="241203" y="72820"/>
                    </a:cubicBezTo>
                    <a:cubicBezTo>
                      <a:pt x="252712" y="60914"/>
                      <a:pt x="267397" y="49801"/>
                      <a:pt x="272160" y="39482"/>
                    </a:cubicBezTo>
                    <a:cubicBezTo>
                      <a:pt x="276923" y="29163"/>
                      <a:pt x="276129" y="18051"/>
                      <a:pt x="269779" y="10907"/>
                    </a:cubicBezTo>
                    <a:cubicBezTo>
                      <a:pt x="263429" y="3763"/>
                      <a:pt x="249934" y="-2983"/>
                      <a:pt x="234059" y="1383"/>
                    </a:cubicBezTo>
                    <a:cubicBezTo>
                      <a:pt x="218184" y="5749"/>
                      <a:pt x="197547" y="20432"/>
                      <a:pt x="174528" y="37101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78" name="任意多边形 477"/>
              <p:cNvSpPr>
                <a:spLocks noChangeAspect="1"/>
              </p:cNvSpPr>
              <p:nvPr/>
            </p:nvSpPr>
            <p:spPr>
              <a:xfrm rot="3360000">
                <a:off x="5542017" y="2346525"/>
                <a:ext cx="279804" cy="288000"/>
              </a:xfrm>
              <a:custGeom>
                <a:avLst/>
                <a:gdLst>
                  <a:gd name="connsiteX0" fmla="*/ 179374 w 324456"/>
                  <a:gd name="connsiteY0" fmla="*/ 40959 h 333109"/>
                  <a:gd name="connsiteX1" fmla="*/ 100793 w 324456"/>
                  <a:gd name="connsiteY1" fmla="*/ 105253 h 333109"/>
                  <a:gd name="connsiteX2" fmla="*/ 38881 w 324456"/>
                  <a:gd name="connsiteY2" fmla="*/ 167165 h 333109"/>
                  <a:gd name="connsiteX3" fmla="*/ 3162 w 324456"/>
                  <a:gd name="connsiteY3" fmla="*/ 214790 h 333109"/>
                  <a:gd name="connsiteX4" fmla="*/ 5543 w 324456"/>
                  <a:gd name="connsiteY4" fmla="*/ 276703 h 333109"/>
                  <a:gd name="connsiteX5" fmla="*/ 36499 w 324456"/>
                  <a:gd name="connsiteY5" fmla="*/ 326709 h 333109"/>
                  <a:gd name="connsiteX6" fmla="*/ 100793 w 324456"/>
                  <a:gd name="connsiteY6" fmla="*/ 326709 h 333109"/>
                  <a:gd name="connsiteX7" fmla="*/ 169849 w 324456"/>
                  <a:gd name="connsiteY7" fmla="*/ 274321 h 333109"/>
                  <a:gd name="connsiteX8" fmla="*/ 234143 w 324456"/>
                  <a:gd name="connsiteY8" fmla="*/ 212409 h 333109"/>
                  <a:gd name="connsiteX9" fmla="*/ 286531 w 324456"/>
                  <a:gd name="connsiteY9" fmla="*/ 164784 h 333109"/>
                  <a:gd name="connsiteX10" fmla="*/ 317487 w 324456"/>
                  <a:gd name="connsiteY10" fmla="*/ 117159 h 333109"/>
                  <a:gd name="connsiteX11" fmla="*/ 322249 w 324456"/>
                  <a:gd name="connsiteY11" fmla="*/ 76678 h 333109"/>
                  <a:gd name="connsiteX12" fmla="*/ 288912 w 324456"/>
                  <a:gd name="connsiteY12" fmla="*/ 60009 h 333109"/>
                  <a:gd name="connsiteX13" fmla="*/ 255574 w 324456"/>
                  <a:gd name="connsiteY13" fmla="*/ 76678 h 333109"/>
                  <a:gd name="connsiteX14" fmla="*/ 215093 w 324456"/>
                  <a:gd name="connsiteY14" fmla="*/ 114778 h 333109"/>
                  <a:gd name="connsiteX15" fmla="*/ 174612 w 324456"/>
                  <a:gd name="connsiteY15" fmla="*/ 162403 h 333109"/>
                  <a:gd name="connsiteX16" fmla="*/ 141274 w 324456"/>
                  <a:gd name="connsiteY16" fmla="*/ 210028 h 333109"/>
                  <a:gd name="connsiteX17" fmla="*/ 105556 w 324456"/>
                  <a:gd name="connsiteY17" fmla="*/ 224315 h 333109"/>
                  <a:gd name="connsiteX18" fmla="*/ 122224 w 324456"/>
                  <a:gd name="connsiteY18" fmla="*/ 188596 h 333109"/>
                  <a:gd name="connsiteX19" fmla="*/ 165087 w 324456"/>
                  <a:gd name="connsiteY19" fmla="*/ 150496 h 333109"/>
                  <a:gd name="connsiteX20" fmla="*/ 207949 w 324456"/>
                  <a:gd name="connsiteY20" fmla="*/ 114778 h 333109"/>
                  <a:gd name="connsiteX21" fmla="*/ 246049 w 324456"/>
                  <a:gd name="connsiteY21" fmla="*/ 76678 h 333109"/>
                  <a:gd name="connsiteX22" fmla="*/ 281768 w 324456"/>
                  <a:gd name="connsiteY22" fmla="*/ 43340 h 333109"/>
                  <a:gd name="connsiteX23" fmla="*/ 277006 w 324456"/>
                  <a:gd name="connsiteY23" fmla="*/ 14765 h 333109"/>
                  <a:gd name="connsiteX24" fmla="*/ 243668 w 324456"/>
                  <a:gd name="connsiteY24" fmla="*/ 478 h 333109"/>
                  <a:gd name="connsiteX25" fmla="*/ 179374 w 324456"/>
                  <a:gd name="connsiteY25" fmla="*/ 40959 h 333109"/>
                  <a:gd name="connsiteX0" fmla="*/ 175780 w 320862"/>
                  <a:gd name="connsiteY0" fmla="*/ 40959 h 333109"/>
                  <a:gd name="connsiteX1" fmla="*/ 97199 w 320862"/>
                  <a:gd name="connsiteY1" fmla="*/ 105253 h 333109"/>
                  <a:gd name="connsiteX2" fmla="*/ 35287 w 320862"/>
                  <a:gd name="connsiteY2" fmla="*/ 167165 h 333109"/>
                  <a:gd name="connsiteX3" fmla="*/ 6712 w 320862"/>
                  <a:gd name="connsiteY3" fmla="*/ 214790 h 333109"/>
                  <a:gd name="connsiteX4" fmla="*/ 1949 w 320862"/>
                  <a:gd name="connsiteY4" fmla="*/ 276703 h 333109"/>
                  <a:gd name="connsiteX5" fmla="*/ 32905 w 320862"/>
                  <a:gd name="connsiteY5" fmla="*/ 326709 h 333109"/>
                  <a:gd name="connsiteX6" fmla="*/ 97199 w 320862"/>
                  <a:gd name="connsiteY6" fmla="*/ 326709 h 333109"/>
                  <a:gd name="connsiteX7" fmla="*/ 166255 w 320862"/>
                  <a:gd name="connsiteY7" fmla="*/ 274321 h 333109"/>
                  <a:gd name="connsiteX8" fmla="*/ 230549 w 320862"/>
                  <a:gd name="connsiteY8" fmla="*/ 212409 h 333109"/>
                  <a:gd name="connsiteX9" fmla="*/ 282937 w 320862"/>
                  <a:gd name="connsiteY9" fmla="*/ 164784 h 333109"/>
                  <a:gd name="connsiteX10" fmla="*/ 313893 w 320862"/>
                  <a:gd name="connsiteY10" fmla="*/ 117159 h 333109"/>
                  <a:gd name="connsiteX11" fmla="*/ 318655 w 320862"/>
                  <a:gd name="connsiteY11" fmla="*/ 76678 h 333109"/>
                  <a:gd name="connsiteX12" fmla="*/ 285318 w 320862"/>
                  <a:gd name="connsiteY12" fmla="*/ 60009 h 333109"/>
                  <a:gd name="connsiteX13" fmla="*/ 251980 w 320862"/>
                  <a:gd name="connsiteY13" fmla="*/ 76678 h 333109"/>
                  <a:gd name="connsiteX14" fmla="*/ 211499 w 320862"/>
                  <a:gd name="connsiteY14" fmla="*/ 114778 h 333109"/>
                  <a:gd name="connsiteX15" fmla="*/ 171018 w 320862"/>
                  <a:gd name="connsiteY15" fmla="*/ 162403 h 333109"/>
                  <a:gd name="connsiteX16" fmla="*/ 137680 w 320862"/>
                  <a:gd name="connsiteY16" fmla="*/ 210028 h 333109"/>
                  <a:gd name="connsiteX17" fmla="*/ 101962 w 320862"/>
                  <a:gd name="connsiteY17" fmla="*/ 224315 h 333109"/>
                  <a:gd name="connsiteX18" fmla="*/ 118630 w 320862"/>
                  <a:gd name="connsiteY18" fmla="*/ 188596 h 333109"/>
                  <a:gd name="connsiteX19" fmla="*/ 161493 w 320862"/>
                  <a:gd name="connsiteY19" fmla="*/ 150496 h 333109"/>
                  <a:gd name="connsiteX20" fmla="*/ 204355 w 320862"/>
                  <a:gd name="connsiteY20" fmla="*/ 114778 h 333109"/>
                  <a:gd name="connsiteX21" fmla="*/ 242455 w 320862"/>
                  <a:gd name="connsiteY21" fmla="*/ 76678 h 333109"/>
                  <a:gd name="connsiteX22" fmla="*/ 278174 w 320862"/>
                  <a:gd name="connsiteY22" fmla="*/ 43340 h 333109"/>
                  <a:gd name="connsiteX23" fmla="*/ 273412 w 320862"/>
                  <a:gd name="connsiteY23" fmla="*/ 14765 h 333109"/>
                  <a:gd name="connsiteX24" fmla="*/ 240074 w 320862"/>
                  <a:gd name="connsiteY24" fmla="*/ 478 h 333109"/>
                  <a:gd name="connsiteX25" fmla="*/ 175780 w 320862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7937 w 321119"/>
                  <a:gd name="connsiteY16" fmla="*/ 210028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5556 w 321119"/>
                  <a:gd name="connsiteY16" fmla="*/ 202884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18887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3669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1442 h 333592"/>
                  <a:gd name="connsiteX1" fmla="*/ 97456 w 321390"/>
                  <a:gd name="connsiteY1" fmla="*/ 105736 h 333592"/>
                  <a:gd name="connsiteX2" fmla="*/ 42688 w 321390"/>
                  <a:gd name="connsiteY2" fmla="*/ 167648 h 333592"/>
                  <a:gd name="connsiteX3" fmla="*/ 6969 w 321390"/>
                  <a:gd name="connsiteY3" fmla="*/ 215273 h 333592"/>
                  <a:gd name="connsiteX4" fmla="*/ 2206 w 321390"/>
                  <a:gd name="connsiteY4" fmla="*/ 277186 h 333592"/>
                  <a:gd name="connsiteX5" fmla="*/ 33162 w 321390"/>
                  <a:gd name="connsiteY5" fmla="*/ 327192 h 333592"/>
                  <a:gd name="connsiteX6" fmla="*/ 97456 w 321390"/>
                  <a:gd name="connsiteY6" fmla="*/ 327192 h 333592"/>
                  <a:gd name="connsiteX7" fmla="*/ 166512 w 321390"/>
                  <a:gd name="connsiteY7" fmla="*/ 274804 h 333592"/>
                  <a:gd name="connsiteX8" fmla="*/ 230806 w 321390"/>
                  <a:gd name="connsiteY8" fmla="*/ 212892 h 333592"/>
                  <a:gd name="connsiteX9" fmla="*/ 276050 w 321390"/>
                  <a:gd name="connsiteY9" fmla="*/ 165267 h 333592"/>
                  <a:gd name="connsiteX10" fmla="*/ 314150 w 321390"/>
                  <a:gd name="connsiteY10" fmla="*/ 117642 h 333592"/>
                  <a:gd name="connsiteX11" fmla="*/ 318912 w 321390"/>
                  <a:gd name="connsiteY11" fmla="*/ 77161 h 333592"/>
                  <a:gd name="connsiteX12" fmla="*/ 285575 w 321390"/>
                  <a:gd name="connsiteY12" fmla="*/ 60492 h 333592"/>
                  <a:gd name="connsiteX13" fmla="*/ 252237 w 321390"/>
                  <a:gd name="connsiteY13" fmla="*/ 77161 h 333592"/>
                  <a:gd name="connsiteX14" fmla="*/ 211756 w 321390"/>
                  <a:gd name="connsiteY14" fmla="*/ 115261 h 333592"/>
                  <a:gd name="connsiteX15" fmla="*/ 171275 w 321390"/>
                  <a:gd name="connsiteY15" fmla="*/ 162886 h 333592"/>
                  <a:gd name="connsiteX16" fmla="*/ 135556 w 321390"/>
                  <a:gd name="connsiteY16" fmla="*/ 203367 h 333592"/>
                  <a:gd name="connsiteX17" fmla="*/ 102219 w 321390"/>
                  <a:gd name="connsiteY17" fmla="*/ 224798 h 333592"/>
                  <a:gd name="connsiteX18" fmla="*/ 128412 w 321390"/>
                  <a:gd name="connsiteY18" fmla="*/ 189079 h 333592"/>
                  <a:gd name="connsiteX19" fmla="*/ 161750 w 321390"/>
                  <a:gd name="connsiteY19" fmla="*/ 150979 h 333592"/>
                  <a:gd name="connsiteX20" fmla="*/ 204612 w 321390"/>
                  <a:gd name="connsiteY20" fmla="*/ 115261 h 333592"/>
                  <a:gd name="connsiteX21" fmla="*/ 242712 w 321390"/>
                  <a:gd name="connsiteY21" fmla="*/ 77161 h 333592"/>
                  <a:gd name="connsiteX22" fmla="*/ 273669 w 321390"/>
                  <a:gd name="connsiteY22" fmla="*/ 43823 h 333592"/>
                  <a:gd name="connsiteX23" fmla="*/ 271288 w 321390"/>
                  <a:gd name="connsiteY23" fmla="*/ 15248 h 333592"/>
                  <a:gd name="connsiteX24" fmla="*/ 240331 w 321390"/>
                  <a:gd name="connsiteY24" fmla="*/ 961 h 333592"/>
                  <a:gd name="connsiteX25" fmla="*/ 176037 w 321390"/>
                  <a:gd name="connsiteY25" fmla="*/ 41442 h 333592"/>
                  <a:gd name="connsiteX0" fmla="*/ 176037 w 321390"/>
                  <a:gd name="connsiteY0" fmla="*/ 37101 h 329251"/>
                  <a:gd name="connsiteX1" fmla="*/ 97456 w 321390"/>
                  <a:gd name="connsiteY1" fmla="*/ 101395 h 329251"/>
                  <a:gd name="connsiteX2" fmla="*/ 42688 w 321390"/>
                  <a:gd name="connsiteY2" fmla="*/ 163307 h 329251"/>
                  <a:gd name="connsiteX3" fmla="*/ 6969 w 321390"/>
                  <a:gd name="connsiteY3" fmla="*/ 210932 h 329251"/>
                  <a:gd name="connsiteX4" fmla="*/ 2206 w 321390"/>
                  <a:gd name="connsiteY4" fmla="*/ 272845 h 329251"/>
                  <a:gd name="connsiteX5" fmla="*/ 33162 w 321390"/>
                  <a:gd name="connsiteY5" fmla="*/ 322851 h 329251"/>
                  <a:gd name="connsiteX6" fmla="*/ 97456 w 321390"/>
                  <a:gd name="connsiteY6" fmla="*/ 322851 h 329251"/>
                  <a:gd name="connsiteX7" fmla="*/ 166512 w 321390"/>
                  <a:gd name="connsiteY7" fmla="*/ 270463 h 329251"/>
                  <a:gd name="connsiteX8" fmla="*/ 230806 w 321390"/>
                  <a:gd name="connsiteY8" fmla="*/ 208551 h 329251"/>
                  <a:gd name="connsiteX9" fmla="*/ 276050 w 321390"/>
                  <a:gd name="connsiteY9" fmla="*/ 160926 h 329251"/>
                  <a:gd name="connsiteX10" fmla="*/ 314150 w 321390"/>
                  <a:gd name="connsiteY10" fmla="*/ 113301 h 329251"/>
                  <a:gd name="connsiteX11" fmla="*/ 318912 w 321390"/>
                  <a:gd name="connsiteY11" fmla="*/ 72820 h 329251"/>
                  <a:gd name="connsiteX12" fmla="*/ 285575 w 321390"/>
                  <a:gd name="connsiteY12" fmla="*/ 56151 h 329251"/>
                  <a:gd name="connsiteX13" fmla="*/ 252237 w 321390"/>
                  <a:gd name="connsiteY13" fmla="*/ 72820 h 329251"/>
                  <a:gd name="connsiteX14" fmla="*/ 211756 w 321390"/>
                  <a:gd name="connsiteY14" fmla="*/ 110920 h 329251"/>
                  <a:gd name="connsiteX15" fmla="*/ 171275 w 321390"/>
                  <a:gd name="connsiteY15" fmla="*/ 158545 h 329251"/>
                  <a:gd name="connsiteX16" fmla="*/ 135556 w 321390"/>
                  <a:gd name="connsiteY16" fmla="*/ 199026 h 329251"/>
                  <a:gd name="connsiteX17" fmla="*/ 102219 w 321390"/>
                  <a:gd name="connsiteY17" fmla="*/ 220457 h 329251"/>
                  <a:gd name="connsiteX18" fmla="*/ 128412 w 321390"/>
                  <a:gd name="connsiteY18" fmla="*/ 184738 h 329251"/>
                  <a:gd name="connsiteX19" fmla="*/ 161750 w 321390"/>
                  <a:gd name="connsiteY19" fmla="*/ 146638 h 329251"/>
                  <a:gd name="connsiteX20" fmla="*/ 204612 w 321390"/>
                  <a:gd name="connsiteY20" fmla="*/ 110920 h 329251"/>
                  <a:gd name="connsiteX21" fmla="*/ 242712 w 321390"/>
                  <a:gd name="connsiteY21" fmla="*/ 72820 h 329251"/>
                  <a:gd name="connsiteX22" fmla="*/ 273669 w 321390"/>
                  <a:gd name="connsiteY22" fmla="*/ 39482 h 329251"/>
                  <a:gd name="connsiteX23" fmla="*/ 271288 w 321390"/>
                  <a:gd name="connsiteY23" fmla="*/ 10907 h 329251"/>
                  <a:gd name="connsiteX24" fmla="*/ 235568 w 321390"/>
                  <a:gd name="connsiteY24" fmla="*/ 1383 h 329251"/>
                  <a:gd name="connsiteX25" fmla="*/ 176037 w 321390"/>
                  <a:gd name="connsiteY25" fmla="*/ 37101 h 329251"/>
                  <a:gd name="connsiteX0" fmla="*/ 174528 w 319881"/>
                  <a:gd name="connsiteY0" fmla="*/ 37101 h 329251"/>
                  <a:gd name="connsiteX1" fmla="*/ 95947 w 319881"/>
                  <a:gd name="connsiteY1" fmla="*/ 101395 h 329251"/>
                  <a:gd name="connsiteX2" fmla="*/ 41179 w 319881"/>
                  <a:gd name="connsiteY2" fmla="*/ 163307 h 329251"/>
                  <a:gd name="connsiteX3" fmla="*/ 12603 w 319881"/>
                  <a:gd name="connsiteY3" fmla="*/ 208550 h 329251"/>
                  <a:gd name="connsiteX4" fmla="*/ 697 w 319881"/>
                  <a:gd name="connsiteY4" fmla="*/ 272845 h 329251"/>
                  <a:gd name="connsiteX5" fmla="*/ 31653 w 319881"/>
                  <a:gd name="connsiteY5" fmla="*/ 322851 h 329251"/>
                  <a:gd name="connsiteX6" fmla="*/ 95947 w 319881"/>
                  <a:gd name="connsiteY6" fmla="*/ 322851 h 329251"/>
                  <a:gd name="connsiteX7" fmla="*/ 165003 w 319881"/>
                  <a:gd name="connsiteY7" fmla="*/ 270463 h 329251"/>
                  <a:gd name="connsiteX8" fmla="*/ 229297 w 319881"/>
                  <a:gd name="connsiteY8" fmla="*/ 208551 h 329251"/>
                  <a:gd name="connsiteX9" fmla="*/ 274541 w 319881"/>
                  <a:gd name="connsiteY9" fmla="*/ 160926 h 329251"/>
                  <a:gd name="connsiteX10" fmla="*/ 312641 w 319881"/>
                  <a:gd name="connsiteY10" fmla="*/ 113301 h 329251"/>
                  <a:gd name="connsiteX11" fmla="*/ 317403 w 319881"/>
                  <a:gd name="connsiteY11" fmla="*/ 72820 h 329251"/>
                  <a:gd name="connsiteX12" fmla="*/ 284066 w 319881"/>
                  <a:gd name="connsiteY12" fmla="*/ 56151 h 329251"/>
                  <a:gd name="connsiteX13" fmla="*/ 250728 w 319881"/>
                  <a:gd name="connsiteY13" fmla="*/ 72820 h 329251"/>
                  <a:gd name="connsiteX14" fmla="*/ 210247 w 319881"/>
                  <a:gd name="connsiteY14" fmla="*/ 110920 h 329251"/>
                  <a:gd name="connsiteX15" fmla="*/ 169766 w 319881"/>
                  <a:gd name="connsiteY15" fmla="*/ 158545 h 329251"/>
                  <a:gd name="connsiteX16" fmla="*/ 134047 w 319881"/>
                  <a:gd name="connsiteY16" fmla="*/ 199026 h 329251"/>
                  <a:gd name="connsiteX17" fmla="*/ 100710 w 319881"/>
                  <a:gd name="connsiteY17" fmla="*/ 220457 h 329251"/>
                  <a:gd name="connsiteX18" fmla="*/ 126903 w 319881"/>
                  <a:gd name="connsiteY18" fmla="*/ 184738 h 329251"/>
                  <a:gd name="connsiteX19" fmla="*/ 160241 w 319881"/>
                  <a:gd name="connsiteY19" fmla="*/ 146638 h 329251"/>
                  <a:gd name="connsiteX20" fmla="*/ 203103 w 319881"/>
                  <a:gd name="connsiteY20" fmla="*/ 110920 h 329251"/>
                  <a:gd name="connsiteX21" fmla="*/ 241203 w 319881"/>
                  <a:gd name="connsiteY21" fmla="*/ 72820 h 329251"/>
                  <a:gd name="connsiteX22" fmla="*/ 272160 w 319881"/>
                  <a:gd name="connsiteY22" fmla="*/ 39482 h 329251"/>
                  <a:gd name="connsiteX23" fmla="*/ 269779 w 319881"/>
                  <a:gd name="connsiteY23" fmla="*/ 10907 h 329251"/>
                  <a:gd name="connsiteX24" fmla="*/ 234059 w 319881"/>
                  <a:gd name="connsiteY24" fmla="*/ 1383 h 329251"/>
                  <a:gd name="connsiteX25" fmla="*/ 174528 w 319881"/>
                  <a:gd name="connsiteY25" fmla="*/ 37101 h 329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19881" h="329251">
                    <a:moveTo>
                      <a:pt x="174528" y="37101"/>
                    </a:moveTo>
                    <a:cubicBezTo>
                      <a:pt x="151509" y="53770"/>
                      <a:pt x="118172" y="80361"/>
                      <a:pt x="95947" y="101395"/>
                    </a:cubicBezTo>
                    <a:cubicBezTo>
                      <a:pt x="73722" y="122429"/>
                      <a:pt x="55070" y="145448"/>
                      <a:pt x="41179" y="163307"/>
                    </a:cubicBezTo>
                    <a:cubicBezTo>
                      <a:pt x="27288" y="181166"/>
                      <a:pt x="19350" y="190294"/>
                      <a:pt x="12603" y="208550"/>
                    </a:cubicBezTo>
                    <a:cubicBezTo>
                      <a:pt x="5856" y="226806"/>
                      <a:pt x="-2478" y="253795"/>
                      <a:pt x="697" y="272845"/>
                    </a:cubicBezTo>
                    <a:cubicBezTo>
                      <a:pt x="3872" y="291895"/>
                      <a:pt x="15778" y="314517"/>
                      <a:pt x="31653" y="322851"/>
                    </a:cubicBezTo>
                    <a:cubicBezTo>
                      <a:pt x="47528" y="331185"/>
                      <a:pt x="73722" y="331582"/>
                      <a:pt x="95947" y="322851"/>
                    </a:cubicBezTo>
                    <a:cubicBezTo>
                      <a:pt x="118172" y="314120"/>
                      <a:pt x="142778" y="289513"/>
                      <a:pt x="165003" y="270463"/>
                    </a:cubicBezTo>
                    <a:cubicBezTo>
                      <a:pt x="187228" y="251413"/>
                      <a:pt x="211041" y="226807"/>
                      <a:pt x="229297" y="208551"/>
                    </a:cubicBezTo>
                    <a:cubicBezTo>
                      <a:pt x="247553" y="190295"/>
                      <a:pt x="260650" y="176801"/>
                      <a:pt x="274541" y="160926"/>
                    </a:cubicBezTo>
                    <a:cubicBezTo>
                      <a:pt x="288432" y="145051"/>
                      <a:pt x="305497" y="127985"/>
                      <a:pt x="312641" y="113301"/>
                    </a:cubicBezTo>
                    <a:cubicBezTo>
                      <a:pt x="319785" y="98617"/>
                      <a:pt x="322166" y="82345"/>
                      <a:pt x="317403" y="72820"/>
                    </a:cubicBezTo>
                    <a:cubicBezTo>
                      <a:pt x="312640" y="63295"/>
                      <a:pt x="295178" y="56151"/>
                      <a:pt x="284066" y="56151"/>
                    </a:cubicBezTo>
                    <a:cubicBezTo>
                      <a:pt x="272954" y="56151"/>
                      <a:pt x="263031" y="63692"/>
                      <a:pt x="250728" y="72820"/>
                    </a:cubicBezTo>
                    <a:cubicBezTo>
                      <a:pt x="238425" y="81948"/>
                      <a:pt x="223741" y="96633"/>
                      <a:pt x="210247" y="110920"/>
                    </a:cubicBezTo>
                    <a:cubicBezTo>
                      <a:pt x="196753" y="125207"/>
                      <a:pt x="182466" y="143861"/>
                      <a:pt x="169766" y="158545"/>
                    </a:cubicBezTo>
                    <a:cubicBezTo>
                      <a:pt x="157066" y="173229"/>
                      <a:pt x="145556" y="188707"/>
                      <a:pt x="134047" y="199026"/>
                    </a:cubicBezTo>
                    <a:cubicBezTo>
                      <a:pt x="122538" y="209345"/>
                      <a:pt x="101901" y="222838"/>
                      <a:pt x="100710" y="220457"/>
                    </a:cubicBezTo>
                    <a:cubicBezTo>
                      <a:pt x="99519" y="218076"/>
                      <a:pt x="116981" y="197041"/>
                      <a:pt x="126903" y="184738"/>
                    </a:cubicBezTo>
                    <a:cubicBezTo>
                      <a:pt x="136825" y="172435"/>
                      <a:pt x="147541" y="158941"/>
                      <a:pt x="160241" y="146638"/>
                    </a:cubicBezTo>
                    <a:cubicBezTo>
                      <a:pt x="172941" y="134335"/>
                      <a:pt x="189609" y="123223"/>
                      <a:pt x="203103" y="110920"/>
                    </a:cubicBezTo>
                    <a:cubicBezTo>
                      <a:pt x="216597" y="98617"/>
                      <a:pt x="229694" y="84726"/>
                      <a:pt x="241203" y="72820"/>
                    </a:cubicBezTo>
                    <a:cubicBezTo>
                      <a:pt x="252712" y="60914"/>
                      <a:pt x="267397" y="49801"/>
                      <a:pt x="272160" y="39482"/>
                    </a:cubicBezTo>
                    <a:cubicBezTo>
                      <a:pt x="276923" y="29163"/>
                      <a:pt x="276129" y="18051"/>
                      <a:pt x="269779" y="10907"/>
                    </a:cubicBezTo>
                    <a:cubicBezTo>
                      <a:pt x="263429" y="3763"/>
                      <a:pt x="249934" y="-2983"/>
                      <a:pt x="234059" y="1383"/>
                    </a:cubicBezTo>
                    <a:cubicBezTo>
                      <a:pt x="218184" y="5749"/>
                      <a:pt x="197547" y="20432"/>
                      <a:pt x="174528" y="37101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79" name="任意多边形 478"/>
              <p:cNvSpPr>
                <a:spLocks noChangeAspect="1"/>
              </p:cNvSpPr>
              <p:nvPr/>
            </p:nvSpPr>
            <p:spPr>
              <a:xfrm rot="3240000">
                <a:off x="5500878" y="2498925"/>
                <a:ext cx="279804" cy="288000"/>
              </a:xfrm>
              <a:custGeom>
                <a:avLst/>
                <a:gdLst>
                  <a:gd name="connsiteX0" fmla="*/ 179374 w 324456"/>
                  <a:gd name="connsiteY0" fmla="*/ 40959 h 333109"/>
                  <a:gd name="connsiteX1" fmla="*/ 100793 w 324456"/>
                  <a:gd name="connsiteY1" fmla="*/ 105253 h 333109"/>
                  <a:gd name="connsiteX2" fmla="*/ 38881 w 324456"/>
                  <a:gd name="connsiteY2" fmla="*/ 167165 h 333109"/>
                  <a:gd name="connsiteX3" fmla="*/ 3162 w 324456"/>
                  <a:gd name="connsiteY3" fmla="*/ 214790 h 333109"/>
                  <a:gd name="connsiteX4" fmla="*/ 5543 w 324456"/>
                  <a:gd name="connsiteY4" fmla="*/ 276703 h 333109"/>
                  <a:gd name="connsiteX5" fmla="*/ 36499 w 324456"/>
                  <a:gd name="connsiteY5" fmla="*/ 326709 h 333109"/>
                  <a:gd name="connsiteX6" fmla="*/ 100793 w 324456"/>
                  <a:gd name="connsiteY6" fmla="*/ 326709 h 333109"/>
                  <a:gd name="connsiteX7" fmla="*/ 169849 w 324456"/>
                  <a:gd name="connsiteY7" fmla="*/ 274321 h 333109"/>
                  <a:gd name="connsiteX8" fmla="*/ 234143 w 324456"/>
                  <a:gd name="connsiteY8" fmla="*/ 212409 h 333109"/>
                  <a:gd name="connsiteX9" fmla="*/ 286531 w 324456"/>
                  <a:gd name="connsiteY9" fmla="*/ 164784 h 333109"/>
                  <a:gd name="connsiteX10" fmla="*/ 317487 w 324456"/>
                  <a:gd name="connsiteY10" fmla="*/ 117159 h 333109"/>
                  <a:gd name="connsiteX11" fmla="*/ 322249 w 324456"/>
                  <a:gd name="connsiteY11" fmla="*/ 76678 h 333109"/>
                  <a:gd name="connsiteX12" fmla="*/ 288912 w 324456"/>
                  <a:gd name="connsiteY12" fmla="*/ 60009 h 333109"/>
                  <a:gd name="connsiteX13" fmla="*/ 255574 w 324456"/>
                  <a:gd name="connsiteY13" fmla="*/ 76678 h 333109"/>
                  <a:gd name="connsiteX14" fmla="*/ 215093 w 324456"/>
                  <a:gd name="connsiteY14" fmla="*/ 114778 h 333109"/>
                  <a:gd name="connsiteX15" fmla="*/ 174612 w 324456"/>
                  <a:gd name="connsiteY15" fmla="*/ 162403 h 333109"/>
                  <a:gd name="connsiteX16" fmla="*/ 141274 w 324456"/>
                  <a:gd name="connsiteY16" fmla="*/ 210028 h 333109"/>
                  <a:gd name="connsiteX17" fmla="*/ 105556 w 324456"/>
                  <a:gd name="connsiteY17" fmla="*/ 224315 h 333109"/>
                  <a:gd name="connsiteX18" fmla="*/ 122224 w 324456"/>
                  <a:gd name="connsiteY18" fmla="*/ 188596 h 333109"/>
                  <a:gd name="connsiteX19" fmla="*/ 165087 w 324456"/>
                  <a:gd name="connsiteY19" fmla="*/ 150496 h 333109"/>
                  <a:gd name="connsiteX20" fmla="*/ 207949 w 324456"/>
                  <a:gd name="connsiteY20" fmla="*/ 114778 h 333109"/>
                  <a:gd name="connsiteX21" fmla="*/ 246049 w 324456"/>
                  <a:gd name="connsiteY21" fmla="*/ 76678 h 333109"/>
                  <a:gd name="connsiteX22" fmla="*/ 281768 w 324456"/>
                  <a:gd name="connsiteY22" fmla="*/ 43340 h 333109"/>
                  <a:gd name="connsiteX23" fmla="*/ 277006 w 324456"/>
                  <a:gd name="connsiteY23" fmla="*/ 14765 h 333109"/>
                  <a:gd name="connsiteX24" fmla="*/ 243668 w 324456"/>
                  <a:gd name="connsiteY24" fmla="*/ 478 h 333109"/>
                  <a:gd name="connsiteX25" fmla="*/ 179374 w 324456"/>
                  <a:gd name="connsiteY25" fmla="*/ 40959 h 333109"/>
                  <a:gd name="connsiteX0" fmla="*/ 175780 w 320862"/>
                  <a:gd name="connsiteY0" fmla="*/ 40959 h 333109"/>
                  <a:gd name="connsiteX1" fmla="*/ 97199 w 320862"/>
                  <a:gd name="connsiteY1" fmla="*/ 105253 h 333109"/>
                  <a:gd name="connsiteX2" fmla="*/ 35287 w 320862"/>
                  <a:gd name="connsiteY2" fmla="*/ 167165 h 333109"/>
                  <a:gd name="connsiteX3" fmla="*/ 6712 w 320862"/>
                  <a:gd name="connsiteY3" fmla="*/ 214790 h 333109"/>
                  <a:gd name="connsiteX4" fmla="*/ 1949 w 320862"/>
                  <a:gd name="connsiteY4" fmla="*/ 276703 h 333109"/>
                  <a:gd name="connsiteX5" fmla="*/ 32905 w 320862"/>
                  <a:gd name="connsiteY5" fmla="*/ 326709 h 333109"/>
                  <a:gd name="connsiteX6" fmla="*/ 97199 w 320862"/>
                  <a:gd name="connsiteY6" fmla="*/ 326709 h 333109"/>
                  <a:gd name="connsiteX7" fmla="*/ 166255 w 320862"/>
                  <a:gd name="connsiteY7" fmla="*/ 274321 h 333109"/>
                  <a:gd name="connsiteX8" fmla="*/ 230549 w 320862"/>
                  <a:gd name="connsiteY8" fmla="*/ 212409 h 333109"/>
                  <a:gd name="connsiteX9" fmla="*/ 282937 w 320862"/>
                  <a:gd name="connsiteY9" fmla="*/ 164784 h 333109"/>
                  <a:gd name="connsiteX10" fmla="*/ 313893 w 320862"/>
                  <a:gd name="connsiteY10" fmla="*/ 117159 h 333109"/>
                  <a:gd name="connsiteX11" fmla="*/ 318655 w 320862"/>
                  <a:gd name="connsiteY11" fmla="*/ 76678 h 333109"/>
                  <a:gd name="connsiteX12" fmla="*/ 285318 w 320862"/>
                  <a:gd name="connsiteY12" fmla="*/ 60009 h 333109"/>
                  <a:gd name="connsiteX13" fmla="*/ 251980 w 320862"/>
                  <a:gd name="connsiteY13" fmla="*/ 76678 h 333109"/>
                  <a:gd name="connsiteX14" fmla="*/ 211499 w 320862"/>
                  <a:gd name="connsiteY14" fmla="*/ 114778 h 333109"/>
                  <a:gd name="connsiteX15" fmla="*/ 171018 w 320862"/>
                  <a:gd name="connsiteY15" fmla="*/ 162403 h 333109"/>
                  <a:gd name="connsiteX16" fmla="*/ 137680 w 320862"/>
                  <a:gd name="connsiteY16" fmla="*/ 210028 h 333109"/>
                  <a:gd name="connsiteX17" fmla="*/ 101962 w 320862"/>
                  <a:gd name="connsiteY17" fmla="*/ 224315 h 333109"/>
                  <a:gd name="connsiteX18" fmla="*/ 118630 w 320862"/>
                  <a:gd name="connsiteY18" fmla="*/ 188596 h 333109"/>
                  <a:gd name="connsiteX19" fmla="*/ 161493 w 320862"/>
                  <a:gd name="connsiteY19" fmla="*/ 150496 h 333109"/>
                  <a:gd name="connsiteX20" fmla="*/ 204355 w 320862"/>
                  <a:gd name="connsiteY20" fmla="*/ 114778 h 333109"/>
                  <a:gd name="connsiteX21" fmla="*/ 242455 w 320862"/>
                  <a:gd name="connsiteY21" fmla="*/ 76678 h 333109"/>
                  <a:gd name="connsiteX22" fmla="*/ 278174 w 320862"/>
                  <a:gd name="connsiteY22" fmla="*/ 43340 h 333109"/>
                  <a:gd name="connsiteX23" fmla="*/ 273412 w 320862"/>
                  <a:gd name="connsiteY23" fmla="*/ 14765 h 333109"/>
                  <a:gd name="connsiteX24" fmla="*/ 240074 w 320862"/>
                  <a:gd name="connsiteY24" fmla="*/ 478 h 333109"/>
                  <a:gd name="connsiteX25" fmla="*/ 175780 w 320862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7937 w 321119"/>
                  <a:gd name="connsiteY16" fmla="*/ 210028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5556 w 321119"/>
                  <a:gd name="connsiteY16" fmla="*/ 202884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18887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3669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1442 h 333592"/>
                  <a:gd name="connsiteX1" fmla="*/ 97456 w 321390"/>
                  <a:gd name="connsiteY1" fmla="*/ 105736 h 333592"/>
                  <a:gd name="connsiteX2" fmla="*/ 42688 w 321390"/>
                  <a:gd name="connsiteY2" fmla="*/ 167648 h 333592"/>
                  <a:gd name="connsiteX3" fmla="*/ 6969 w 321390"/>
                  <a:gd name="connsiteY3" fmla="*/ 215273 h 333592"/>
                  <a:gd name="connsiteX4" fmla="*/ 2206 w 321390"/>
                  <a:gd name="connsiteY4" fmla="*/ 277186 h 333592"/>
                  <a:gd name="connsiteX5" fmla="*/ 33162 w 321390"/>
                  <a:gd name="connsiteY5" fmla="*/ 327192 h 333592"/>
                  <a:gd name="connsiteX6" fmla="*/ 97456 w 321390"/>
                  <a:gd name="connsiteY6" fmla="*/ 327192 h 333592"/>
                  <a:gd name="connsiteX7" fmla="*/ 166512 w 321390"/>
                  <a:gd name="connsiteY7" fmla="*/ 274804 h 333592"/>
                  <a:gd name="connsiteX8" fmla="*/ 230806 w 321390"/>
                  <a:gd name="connsiteY8" fmla="*/ 212892 h 333592"/>
                  <a:gd name="connsiteX9" fmla="*/ 276050 w 321390"/>
                  <a:gd name="connsiteY9" fmla="*/ 165267 h 333592"/>
                  <a:gd name="connsiteX10" fmla="*/ 314150 w 321390"/>
                  <a:gd name="connsiteY10" fmla="*/ 117642 h 333592"/>
                  <a:gd name="connsiteX11" fmla="*/ 318912 w 321390"/>
                  <a:gd name="connsiteY11" fmla="*/ 77161 h 333592"/>
                  <a:gd name="connsiteX12" fmla="*/ 285575 w 321390"/>
                  <a:gd name="connsiteY12" fmla="*/ 60492 h 333592"/>
                  <a:gd name="connsiteX13" fmla="*/ 252237 w 321390"/>
                  <a:gd name="connsiteY13" fmla="*/ 77161 h 333592"/>
                  <a:gd name="connsiteX14" fmla="*/ 211756 w 321390"/>
                  <a:gd name="connsiteY14" fmla="*/ 115261 h 333592"/>
                  <a:gd name="connsiteX15" fmla="*/ 171275 w 321390"/>
                  <a:gd name="connsiteY15" fmla="*/ 162886 h 333592"/>
                  <a:gd name="connsiteX16" fmla="*/ 135556 w 321390"/>
                  <a:gd name="connsiteY16" fmla="*/ 203367 h 333592"/>
                  <a:gd name="connsiteX17" fmla="*/ 102219 w 321390"/>
                  <a:gd name="connsiteY17" fmla="*/ 224798 h 333592"/>
                  <a:gd name="connsiteX18" fmla="*/ 128412 w 321390"/>
                  <a:gd name="connsiteY18" fmla="*/ 189079 h 333592"/>
                  <a:gd name="connsiteX19" fmla="*/ 161750 w 321390"/>
                  <a:gd name="connsiteY19" fmla="*/ 150979 h 333592"/>
                  <a:gd name="connsiteX20" fmla="*/ 204612 w 321390"/>
                  <a:gd name="connsiteY20" fmla="*/ 115261 h 333592"/>
                  <a:gd name="connsiteX21" fmla="*/ 242712 w 321390"/>
                  <a:gd name="connsiteY21" fmla="*/ 77161 h 333592"/>
                  <a:gd name="connsiteX22" fmla="*/ 273669 w 321390"/>
                  <a:gd name="connsiteY22" fmla="*/ 43823 h 333592"/>
                  <a:gd name="connsiteX23" fmla="*/ 271288 w 321390"/>
                  <a:gd name="connsiteY23" fmla="*/ 15248 h 333592"/>
                  <a:gd name="connsiteX24" fmla="*/ 240331 w 321390"/>
                  <a:gd name="connsiteY24" fmla="*/ 961 h 333592"/>
                  <a:gd name="connsiteX25" fmla="*/ 176037 w 321390"/>
                  <a:gd name="connsiteY25" fmla="*/ 41442 h 333592"/>
                  <a:gd name="connsiteX0" fmla="*/ 176037 w 321390"/>
                  <a:gd name="connsiteY0" fmla="*/ 37101 h 329251"/>
                  <a:gd name="connsiteX1" fmla="*/ 97456 w 321390"/>
                  <a:gd name="connsiteY1" fmla="*/ 101395 h 329251"/>
                  <a:gd name="connsiteX2" fmla="*/ 42688 w 321390"/>
                  <a:gd name="connsiteY2" fmla="*/ 163307 h 329251"/>
                  <a:gd name="connsiteX3" fmla="*/ 6969 w 321390"/>
                  <a:gd name="connsiteY3" fmla="*/ 210932 h 329251"/>
                  <a:gd name="connsiteX4" fmla="*/ 2206 w 321390"/>
                  <a:gd name="connsiteY4" fmla="*/ 272845 h 329251"/>
                  <a:gd name="connsiteX5" fmla="*/ 33162 w 321390"/>
                  <a:gd name="connsiteY5" fmla="*/ 322851 h 329251"/>
                  <a:gd name="connsiteX6" fmla="*/ 97456 w 321390"/>
                  <a:gd name="connsiteY6" fmla="*/ 322851 h 329251"/>
                  <a:gd name="connsiteX7" fmla="*/ 166512 w 321390"/>
                  <a:gd name="connsiteY7" fmla="*/ 270463 h 329251"/>
                  <a:gd name="connsiteX8" fmla="*/ 230806 w 321390"/>
                  <a:gd name="connsiteY8" fmla="*/ 208551 h 329251"/>
                  <a:gd name="connsiteX9" fmla="*/ 276050 w 321390"/>
                  <a:gd name="connsiteY9" fmla="*/ 160926 h 329251"/>
                  <a:gd name="connsiteX10" fmla="*/ 314150 w 321390"/>
                  <a:gd name="connsiteY10" fmla="*/ 113301 h 329251"/>
                  <a:gd name="connsiteX11" fmla="*/ 318912 w 321390"/>
                  <a:gd name="connsiteY11" fmla="*/ 72820 h 329251"/>
                  <a:gd name="connsiteX12" fmla="*/ 285575 w 321390"/>
                  <a:gd name="connsiteY12" fmla="*/ 56151 h 329251"/>
                  <a:gd name="connsiteX13" fmla="*/ 252237 w 321390"/>
                  <a:gd name="connsiteY13" fmla="*/ 72820 h 329251"/>
                  <a:gd name="connsiteX14" fmla="*/ 211756 w 321390"/>
                  <a:gd name="connsiteY14" fmla="*/ 110920 h 329251"/>
                  <a:gd name="connsiteX15" fmla="*/ 171275 w 321390"/>
                  <a:gd name="connsiteY15" fmla="*/ 158545 h 329251"/>
                  <a:gd name="connsiteX16" fmla="*/ 135556 w 321390"/>
                  <a:gd name="connsiteY16" fmla="*/ 199026 h 329251"/>
                  <a:gd name="connsiteX17" fmla="*/ 102219 w 321390"/>
                  <a:gd name="connsiteY17" fmla="*/ 220457 h 329251"/>
                  <a:gd name="connsiteX18" fmla="*/ 128412 w 321390"/>
                  <a:gd name="connsiteY18" fmla="*/ 184738 h 329251"/>
                  <a:gd name="connsiteX19" fmla="*/ 161750 w 321390"/>
                  <a:gd name="connsiteY19" fmla="*/ 146638 h 329251"/>
                  <a:gd name="connsiteX20" fmla="*/ 204612 w 321390"/>
                  <a:gd name="connsiteY20" fmla="*/ 110920 h 329251"/>
                  <a:gd name="connsiteX21" fmla="*/ 242712 w 321390"/>
                  <a:gd name="connsiteY21" fmla="*/ 72820 h 329251"/>
                  <a:gd name="connsiteX22" fmla="*/ 273669 w 321390"/>
                  <a:gd name="connsiteY22" fmla="*/ 39482 h 329251"/>
                  <a:gd name="connsiteX23" fmla="*/ 271288 w 321390"/>
                  <a:gd name="connsiteY23" fmla="*/ 10907 h 329251"/>
                  <a:gd name="connsiteX24" fmla="*/ 235568 w 321390"/>
                  <a:gd name="connsiteY24" fmla="*/ 1383 h 329251"/>
                  <a:gd name="connsiteX25" fmla="*/ 176037 w 321390"/>
                  <a:gd name="connsiteY25" fmla="*/ 37101 h 329251"/>
                  <a:gd name="connsiteX0" fmla="*/ 174528 w 319881"/>
                  <a:gd name="connsiteY0" fmla="*/ 37101 h 329251"/>
                  <a:gd name="connsiteX1" fmla="*/ 95947 w 319881"/>
                  <a:gd name="connsiteY1" fmla="*/ 101395 h 329251"/>
                  <a:gd name="connsiteX2" fmla="*/ 41179 w 319881"/>
                  <a:gd name="connsiteY2" fmla="*/ 163307 h 329251"/>
                  <a:gd name="connsiteX3" fmla="*/ 12603 w 319881"/>
                  <a:gd name="connsiteY3" fmla="*/ 208550 h 329251"/>
                  <a:gd name="connsiteX4" fmla="*/ 697 w 319881"/>
                  <a:gd name="connsiteY4" fmla="*/ 272845 h 329251"/>
                  <a:gd name="connsiteX5" fmla="*/ 31653 w 319881"/>
                  <a:gd name="connsiteY5" fmla="*/ 322851 h 329251"/>
                  <a:gd name="connsiteX6" fmla="*/ 95947 w 319881"/>
                  <a:gd name="connsiteY6" fmla="*/ 322851 h 329251"/>
                  <a:gd name="connsiteX7" fmla="*/ 165003 w 319881"/>
                  <a:gd name="connsiteY7" fmla="*/ 270463 h 329251"/>
                  <a:gd name="connsiteX8" fmla="*/ 229297 w 319881"/>
                  <a:gd name="connsiteY8" fmla="*/ 208551 h 329251"/>
                  <a:gd name="connsiteX9" fmla="*/ 274541 w 319881"/>
                  <a:gd name="connsiteY9" fmla="*/ 160926 h 329251"/>
                  <a:gd name="connsiteX10" fmla="*/ 312641 w 319881"/>
                  <a:gd name="connsiteY10" fmla="*/ 113301 h 329251"/>
                  <a:gd name="connsiteX11" fmla="*/ 317403 w 319881"/>
                  <a:gd name="connsiteY11" fmla="*/ 72820 h 329251"/>
                  <a:gd name="connsiteX12" fmla="*/ 284066 w 319881"/>
                  <a:gd name="connsiteY12" fmla="*/ 56151 h 329251"/>
                  <a:gd name="connsiteX13" fmla="*/ 250728 w 319881"/>
                  <a:gd name="connsiteY13" fmla="*/ 72820 h 329251"/>
                  <a:gd name="connsiteX14" fmla="*/ 210247 w 319881"/>
                  <a:gd name="connsiteY14" fmla="*/ 110920 h 329251"/>
                  <a:gd name="connsiteX15" fmla="*/ 169766 w 319881"/>
                  <a:gd name="connsiteY15" fmla="*/ 158545 h 329251"/>
                  <a:gd name="connsiteX16" fmla="*/ 134047 w 319881"/>
                  <a:gd name="connsiteY16" fmla="*/ 199026 h 329251"/>
                  <a:gd name="connsiteX17" fmla="*/ 100710 w 319881"/>
                  <a:gd name="connsiteY17" fmla="*/ 220457 h 329251"/>
                  <a:gd name="connsiteX18" fmla="*/ 126903 w 319881"/>
                  <a:gd name="connsiteY18" fmla="*/ 184738 h 329251"/>
                  <a:gd name="connsiteX19" fmla="*/ 160241 w 319881"/>
                  <a:gd name="connsiteY19" fmla="*/ 146638 h 329251"/>
                  <a:gd name="connsiteX20" fmla="*/ 203103 w 319881"/>
                  <a:gd name="connsiteY20" fmla="*/ 110920 h 329251"/>
                  <a:gd name="connsiteX21" fmla="*/ 241203 w 319881"/>
                  <a:gd name="connsiteY21" fmla="*/ 72820 h 329251"/>
                  <a:gd name="connsiteX22" fmla="*/ 272160 w 319881"/>
                  <a:gd name="connsiteY22" fmla="*/ 39482 h 329251"/>
                  <a:gd name="connsiteX23" fmla="*/ 269779 w 319881"/>
                  <a:gd name="connsiteY23" fmla="*/ 10907 h 329251"/>
                  <a:gd name="connsiteX24" fmla="*/ 234059 w 319881"/>
                  <a:gd name="connsiteY24" fmla="*/ 1383 h 329251"/>
                  <a:gd name="connsiteX25" fmla="*/ 174528 w 319881"/>
                  <a:gd name="connsiteY25" fmla="*/ 37101 h 329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19881" h="329251">
                    <a:moveTo>
                      <a:pt x="174528" y="37101"/>
                    </a:moveTo>
                    <a:cubicBezTo>
                      <a:pt x="151509" y="53770"/>
                      <a:pt x="118172" y="80361"/>
                      <a:pt x="95947" y="101395"/>
                    </a:cubicBezTo>
                    <a:cubicBezTo>
                      <a:pt x="73722" y="122429"/>
                      <a:pt x="55070" y="145448"/>
                      <a:pt x="41179" y="163307"/>
                    </a:cubicBezTo>
                    <a:cubicBezTo>
                      <a:pt x="27288" y="181166"/>
                      <a:pt x="19350" y="190294"/>
                      <a:pt x="12603" y="208550"/>
                    </a:cubicBezTo>
                    <a:cubicBezTo>
                      <a:pt x="5856" y="226806"/>
                      <a:pt x="-2478" y="253795"/>
                      <a:pt x="697" y="272845"/>
                    </a:cubicBezTo>
                    <a:cubicBezTo>
                      <a:pt x="3872" y="291895"/>
                      <a:pt x="15778" y="314517"/>
                      <a:pt x="31653" y="322851"/>
                    </a:cubicBezTo>
                    <a:cubicBezTo>
                      <a:pt x="47528" y="331185"/>
                      <a:pt x="73722" y="331582"/>
                      <a:pt x="95947" y="322851"/>
                    </a:cubicBezTo>
                    <a:cubicBezTo>
                      <a:pt x="118172" y="314120"/>
                      <a:pt x="142778" y="289513"/>
                      <a:pt x="165003" y="270463"/>
                    </a:cubicBezTo>
                    <a:cubicBezTo>
                      <a:pt x="187228" y="251413"/>
                      <a:pt x="211041" y="226807"/>
                      <a:pt x="229297" y="208551"/>
                    </a:cubicBezTo>
                    <a:cubicBezTo>
                      <a:pt x="247553" y="190295"/>
                      <a:pt x="260650" y="176801"/>
                      <a:pt x="274541" y="160926"/>
                    </a:cubicBezTo>
                    <a:cubicBezTo>
                      <a:pt x="288432" y="145051"/>
                      <a:pt x="305497" y="127985"/>
                      <a:pt x="312641" y="113301"/>
                    </a:cubicBezTo>
                    <a:cubicBezTo>
                      <a:pt x="319785" y="98617"/>
                      <a:pt x="322166" y="82345"/>
                      <a:pt x="317403" y="72820"/>
                    </a:cubicBezTo>
                    <a:cubicBezTo>
                      <a:pt x="312640" y="63295"/>
                      <a:pt x="295178" y="56151"/>
                      <a:pt x="284066" y="56151"/>
                    </a:cubicBezTo>
                    <a:cubicBezTo>
                      <a:pt x="272954" y="56151"/>
                      <a:pt x="263031" y="63692"/>
                      <a:pt x="250728" y="72820"/>
                    </a:cubicBezTo>
                    <a:cubicBezTo>
                      <a:pt x="238425" y="81948"/>
                      <a:pt x="223741" y="96633"/>
                      <a:pt x="210247" y="110920"/>
                    </a:cubicBezTo>
                    <a:cubicBezTo>
                      <a:pt x="196753" y="125207"/>
                      <a:pt x="182466" y="143861"/>
                      <a:pt x="169766" y="158545"/>
                    </a:cubicBezTo>
                    <a:cubicBezTo>
                      <a:pt x="157066" y="173229"/>
                      <a:pt x="145556" y="188707"/>
                      <a:pt x="134047" y="199026"/>
                    </a:cubicBezTo>
                    <a:cubicBezTo>
                      <a:pt x="122538" y="209345"/>
                      <a:pt x="101901" y="222838"/>
                      <a:pt x="100710" y="220457"/>
                    </a:cubicBezTo>
                    <a:cubicBezTo>
                      <a:pt x="99519" y="218076"/>
                      <a:pt x="116981" y="197041"/>
                      <a:pt x="126903" y="184738"/>
                    </a:cubicBezTo>
                    <a:cubicBezTo>
                      <a:pt x="136825" y="172435"/>
                      <a:pt x="147541" y="158941"/>
                      <a:pt x="160241" y="146638"/>
                    </a:cubicBezTo>
                    <a:cubicBezTo>
                      <a:pt x="172941" y="134335"/>
                      <a:pt x="189609" y="123223"/>
                      <a:pt x="203103" y="110920"/>
                    </a:cubicBezTo>
                    <a:cubicBezTo>
                      <a:pt x="216597" y="98617"/>
                      <a:pt x="229694" y="84726"/>
                      <a:pt x="241203" y="72820"/>
                    </a:cubicBezTo>
                    <a:cubicBezTo>
                      <a:pt x="252712" y="60914"/>
                      <a:pt x="267397" y="49801"/>
                      <a:pt x="272160" y="39482"/>
                    </a:cubicBezTo>
                    <a:cubicBezTo>
                      <a:pt x="276923" y="29163"/>
                      <a:pt x="276129" y="18051"/>
                      <a:pt x="269779" y="10907"/>
                    </a:cubicBezTo>
                    <a:cubicBezTo>
                      <a:pt x="263429" y="3763"/>
                      <a:pt x="249934" y="-2983"/>
                      <a:pt x="234059" y="1383"/>
                    </a:cubicBezTo>
                    <a:cubicBezTo>
                      <a:pt x="218184" y="5749"/>
                      <a:pt x="197547" y="20432"/>
                      <a:pt x="174528" y="37101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80" name="任意多边形 479"/>
              <p:cNvSpPr>
                <a:spLocks noChangeAspect="1"/>
              </p:cNvSpPr>
              <p:nvPr/>
            </p:nvSpPr>
            <p:spPr>
              <a:xfrm rot="2760000">
                <a:off x="5474453" y="2693438"/>
                <a:ext cx="279804" cy="288000"/>
              </a:xfrm>
              <a:custGeom>
                <a:avLst/>
                <a:gdLst>
                  <a:gd name="connsiteX0" fmla="*/ 179374 w 324456"/>
                  <a:gd name="connsiteY0" fmla="*/ 40959 h 333109"/>
                  <a:gd name="connsiteX1" fmla="*/ 100793 w 324456"/>
                  <a:gd name="connsiteY1" fmla="*/ 105253 h 333109"/>
                  <a:gd name="connsiteX2" fmla="*/ 38881 w 324456"/>
                  <a:gd name="connsiteY2" fmla="*/ 167165 h 333109"/>
                  <a:gd name="connsiteX3" fmla="*/ 3162 w 324456"/>
                  <a:gd name="connsiteY3" fmla="*/ 214790 h 333109"/>
                  <a:gd name="connsiteX4" fmla="*/ 5543 w 324456"/>
                  <a:gd name="connsiteY4" fmla="*/ 276703 h 333109"/>
                  <a:gd name="connsiteX5" fmla="*/ 36499 w 324456"/>
                  <a:gd name="connsiteY5" fmla="*/ 326709 h 333109"/>
                  <a:gd name="connsiteX6" fmla="*/ 100793 w 324456"/>
                  <a:gd name="connsiteY6" fmla="*/ 326709 h 333109"/>
                  <a:gd name="connsiteX7" fmla="*/ 169849 w 324456"/>
                  <a:gd name="connsiteY7" fmla="*/ 274321 h 333109"/>
                  <a:gd name="connsiteX8" fmla="*/ 234143 w 324456"/>
                  <a:gd name="connsiteY8" fmla="*/ 212409 h 333109"/>
                  <a:gd name="connsiteX9" fmla="*/ 286531 w 324456"/>
                  <a:gd name="connsiteY9" fmla="*/ 164784 h 333109"/>
                  <a:gd name="connsiteX10" fmla="*/ 317487 w 324456"/>
                  <a:gd name="connsiteY10" fmla="*/ 117159 h 333109"/>
                  <a:gd name="connsiteX11" fmla="*/ 322249 w 324456"/>
                  <a:gd name="connsiteY11" fmla="*/ 76678 h 333109"/>
                  <a:gd name="connsiteX12" fmla="*/ 288912 w 324456"/>
                  <a:gd name="connsiteY12" fmla="*/ 60009 h 333109"/>
                  <a:gd name="connsiteX13" fmla="*/ 255574 w 324456"/>
                  <a:gd name="connsiteY13" fmla="*/ 76678 h 333109"/>
                  <a:gd name="connsiteX14" fmla="*/ 215093 w 324456"/>
                  <a:gd name="connsiteY14" fmla="*/ 114778 h 333109"/>
                  <a:gd name="connsiteX15" fmla="*/ 174612 w 324456"/>
                  <a:gd name="connsiteY15" fmla="*/ 162403 h 333109"/>
                  <a:gd name="connsiteX16" fmla="*/ 141274 w 324456"/>
                  <a:gd name="connsiteY16" fmla="*/ 210028 h 333109"/>
                  <a:gd name="connsiteX17" fmla="*/ 105556 w 324456"/>
                  <a:gd name="connsiteY17" fmla="*/ 224315 h 333109"/>
                  <a:gd name="connsiteX18" fmla="*/ 122224 w 324456"/>
                  <a:gd name="connsiteY18" fmla="*/ 188596 h 333109"/>
                  <a:gd name="connsiteX19" fmla="*/ 165087 w 324456"/>
                  <a:gd name="connsiteY19" fmla="*/ 150496 h 333109"/>
                  <a:gd name="connsiteX20" fmla="*/ 207949 w 324456"/>
                  <a:gd name="connsiteY20" fmla="*/ 114778 h 333109"/>
                  <a:gd name="connsiteX21" fmla="*/ 246049 w 324456"/>
                  <a:gd name="connsiteY21" fmla="*/ 76678 h 333109"/>
                  <a:gd name="connsiteX22" fmla="*/ 281768 w 324456"/>
                  <a:gd name="connsiteY22" fmla="*/ 43340 h 333109"/>
                  <a:gd name="connsiteX23" fmla="*/ 277006 w 324456"/>
                  <a:gd name="connsiteY23" fmla="*/ 14765 h 333109"/>
                  <a:gd name="connsiteX24" fmla="*/ 243668 w 324456"/>
                  <a:gd name="connsiteY24" fmla="*/ 478 h 333109"/>
                  <a:gd name="connsiteX25" fmla="*/ 179374 w 324456"/>
                  <a:gd name="connsiteY25" fmla="*/ 40959 h 333109"/>
                  <a:gd name="connsiteX0" fmla="*/ 175780 w 320862"/>
                  <a:gd name="connsiteY0" fmla="*/ 40959 h 333109"/>
                  <a:gd name="connsiteX1" fmla="*/ 97199 w 320862"/>
                  <a:gd name="connsiteY1" fmla="*/ 105253 h 333109"/>
                  <a:gd name="connsiteX2" fmla="*/ 35287 w 320862"/>
                  <a:gd name="connsiteY2" fmla="*/ 167165 h 333109"/>
                  <a:gd name="connsiteX3" fmla="*/ 6712 w 320862"/>
                  <a:gd name="connsiteY3" fmla="*/ 214790 h 333109"/>
                  <a:gd name="connsiteX4" fmla="*/ 1949 w 320862"/>
                  <a:gd name="connsiteY4" fmla="*/ 276703 h 333109"/>
                  <a:gd name="connsiteX5" fmla="*/ 32905 w 320862"/>
                  <a:gd name="connsiteY5" fmla="*/ 326709 h 333109"/>
                  <a:gd name="connsiteX6" fmla="*/ 97199 w 320862"/>
                  <a:gd name="connsiteY6" fmla="*/ 326709 h 333109"/>
                  <a:gd name="connsiteX7" fmla="*/ 166255 w 320862"/>
                  <a:gd name="connsiteY7" fmla="*/ 274321 h 333109"/>
                  <a:gd name="connsiteX8" fmla="*/ 230549 w 320862"/>
                  <a:gd name="connsiteY8" fmla="*/ 212409 h 333109"/>
                  <a:gd name="connsiteX9" fmla="*/ 282937 w 320862"/>
                  <a:gd name="connsiteY9" fmla="*/ 164784 h 333109"/>
                  <a:gd name="connsiteX10" fmla="*/ 313893 w 320862"/>
                  <a:gd name="connsiteY10" fmla="*/ 117159 h 333109"/>
                  <a:gd name="connsiteX11" fmla="*/ 318655 w 320862"/>
                  <a:gd name="connsiteY11" fmla="*/ 76678 h 333109"/>
                  <a:gd name="connsiteX12" fmla="*/ 285318 w 320862"/>
                  <a:gd name="connsiteY12" fmla="*/ 60009 h 333109"/>
                  <a:gd name="connsiteX13" fmla="*/ 251980 w 320862"/>
                  <a:gd name="connsiteY13" fmla="*/ 76678 h 333109"/>
                  <a:gd name="connsiteX14" fmla="*/ 211499 w 320862"/>
                  <a:gd name="connsiteY14" fmla="*/ 114778 h 333109"/>
                  <a:gd name="connsiteX15" fmla="*/ 171018 w 320862"/>
                  <a:gd name="connsiteY15" fmla="*/ 162403 h 333109"/>
                  <a:gd name="connsiteX16" fmla="*/ 137680 w 320862"/>
                  <a:gd name="connsiteY16" fmla="*/ 210028 h 333109"/>
                  <a:gd name="connsiteX17" fmla="*/ 101962 w 320862"/>
                  <a:gd name="connsiteY17" fmla="*/ 224315 h 333109"/>
                  <a:gd name="connsiteX18" fmla="*/ 118630 w 320862"/>
                  <a:gd name="connsiteY18" fmla="*/ 188596 h 333109"/>
                  <a:gd name="connsiteX19" fmla="*/ 161493 w 320862"/>
                  <a:gd name="connsiteY19" fmla="*/ 150496 h 333109"/>
                  <a:gd name="connsiteX20" fmla="*/ 204355 w 320862"/>
                  <a:gd name="connsiteY20" fmla="*/ 114778 h 333109"/>
                  <a:gd name="connsiteX21" fmla="*/ 242455 w 320862"/>
                  <a:gd name="connsiteY21" fmla="*/ 76678 h 333109"/>
                  <a:gd name="connsiteX22" fmla="*/ 278174 w 320862"/>
                  <a:gd name="connsiteY22" fmla="*/ 43340 h 333109"/>
                  <a:gd name="connsiteX23" fmla="*/ 273412 w 320862"/>
                  <a:gd name="connsiteY23" fmla="*/ 14765 h 333109"/>
                  <a:gd name="connsiteX24" fmla="*/ 240074 w 320862"/>
                  <a:gd name="connsiteY24" fmla="*/ 478 h 333109"/>
                  <a:gd name="connsiteX25" fmla="*/ 175780 w 320862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7937 w 321119"/>
                  <a:gd name="connsiteY16" fmla="*/ 210028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5556 w 321119"/>
                  <a:gd name="connsiteY16" fmla="*/ 202884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18887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3669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1442 h 333592"/>
                  <a:gd name="connsiteX1" fmla="*/ 97456 w 321390"/>
                  <a:gd name="connsiteY1" fmla="*/ 105736 h 333592"/>
                  <a:gd name="connsiteX2" fmla="*/ 42688 w 321390"/>
                  <a:gd name="connsiteY2" fmla="*/ 167648 h 333592"/>
                  <a:gd name="connsiteX3" fmla="*/ 6969 w 321390"/>
                  <a:gd name="connsiteY3" fmla="*/ 215273 h 333592"/>
                  <a:gd name="connsiteX4" fmla="*/ 2206 w 321390"/>
                  <a:gd name="connsiteY4" fmla="*/ 277186 h 333592"/>
                  <a:gd name="connsiteX5" fmla="*/ 33162 w 321390"/>
                  <a:gd name="connsiteY5" fmla="*/ 327192 h 333592"/>
                  <a:gd name="connsiteX6" fmla="*/ 97456 w 321390"/>
                  <a:gd name="connsiteY6" fmla="*/ 327192 h 333592"/>
                  <a:gd name="connsiteX7" fmla="*/ 166512 w 321390"/>
                  <a:gd name="connsiteY7" fmla="*/ 274804 h 333592"/>
                  <a:gd name="connsiteX8" fmla="*/ 230806 w 321390"/>
                  <a:gd name="connsiteY8" fmla="*/ 212892 h 333592"/>
                  <a:gd name="connsiteX9" fmla="*/ 276050 w 321390"/>
                  <a:gd name="connsiteY9" fmla="*/ 165267 h 333592"/>
                  <a:gd name="connsiteX10" fmla="*/ 314150 w 321390"/>
                  <a:gd name="connsiteY10" fmla="*/ 117642 h 333592"/>
                  <a:gd name="connsiteX11" fmla="*/ 318912 w 321390"/>
                  <a:gd name="connsiteY11" fmla="*/ 77161 h 333592"/>
                  <a:gd name="connsiteX12" fmla="*/ 285575 w 321390"/>
                  <a:gd name="connsiteY12" fmla="*/ 60492 h 333592"/>
                  <a:gd name="connsiteX13" fmla="*/ 252237 w 321390"/>
                  <a:gd name="connsiteY13" fmla="*/ 77161 h 333592"/>
                  <a:gd name="connsiteX14" fmla="*/ 211756 w 321390"/>
                  <a:gd name="connsiteY14" fmla="*/ 115261 h 333592"/>
                  <a:gd name="connsiteX15" fmla="*/ 171275 w 321390"/>
                  <a:gd name="connsiteY15" fmla="*/ 162886 h 333592"/>
                  <a:gd name="connsiteX16" fmla="*/ 135556 w 321390"/>
                  <a:gd name="connsiteY16" fmla="*/ 203367 h 333592"/>
                  <a:gd name="connsiteX17" fmla="*/ 102219 w 321390"/>
                  <a:gd name="connsiteY17" fmla="*/ 224798 h 333592"/>
                  <a:gd name="connsiteX18" fmla="*/ 128412 w 321390"/>
                  <a:gd name="connsiteY18" fmla="*/ 189079 h 333592"/>
                  <a:gd name="connsiteX19" fmla="*/ 161750 w 321390"/>
                  <a:gd name="connsiteY19" fmla="*/ 150979 h 333592"/>
                  <a:gd name="connsiteX20" fmla="*/ 204612 w 321390"/>
                  <a:gd name="connsiteY20" fmla="*/ 115261 h 333592"/>
                  <a:gd name="connsiteX21" fmla="*/ 242712 w 321390"/>
                  <a:gd name="connsiteY21" fmla="*/ 77161 h 333592"/>
                  <a:gd name="connsiteX22" fmla="*/ 273669 w 321390"/>
                  <a:gd name="connsiteY22" fmla="*/ 43823 h 333592"/>
                  <a:gd name="connsiteX23" fmla="*/ 271288 w 321390"/>
                  <a:gd name="connsiteY23" fmla="*/ 15248 h 333592"/>
                  <a:gd name="connsiteX24" fmla="*/ 240331 w 321390"/>
                  <a:gd name="connsiteY24" fmla="*/ 961 h 333592"/>
                  <a:gd name="connsiteX25" fmla="*/ 176037 w 321390"/>
                  <a:gd name="connsiteY25" fmla="*/ 41442 h 333592"/>
                  <a:gd name="connsiteX0" fmla="*/ 176037 w 321390"/>
                  <a:gd name="connsiteY0" fmla="*/ 37101 h 329251"/>
                  <a:gd name="connsiteX1" fmla="*/ 97456 w 321390"/>
                  <a:gd name="connsiteY1" fmla="*/ 101395 h 329251"/>
                  <a:gd name="connsiteX2" fmla="*/ 42688 w 321390"/>
                  <a:gd name="connsiteY2" fmla="*/ 163307 h 329251"/>
                  <a:gd name="connsiteX3" fmla="*/ 6969 w 321390"/>
                  <a:gd name="connsiteY3" fmla="*/ 210932 h 329251"/>
                  <a:gd name="connsiteX4" fmla="*/ 2206 w 321390"/>
                  <a:gd name="connsiteY4" fmla="*/ 272845 h 329251"/>
                  <a:gd name="connsiteX5" fmla="*/ 33162 w 321390"/>
                  <a:gd name="connsiteY5" fmla="*/ 322851 h 329251"/>
                  <a:gd name="connsiteX6" fmla="*/ 97456 w 321390"/>
                  <a:gd name="connsiteY6" fmla="*/ 322851 h 329251"/>
                  <a:gd name="connsiteX7" fmla="*/ 166512 w 321390"/>
                  <a:gd name="connsiteY7" fmla="*/ 270463 h 329251"/>
                  <a:gd name="connsiteX8" fmla="*/ 230806 w 321390"/>
                  <a:gd name="connsiteY8" fmla="*/ 208551 h 329251"/>
                  <a:gd name="connsiteX9" fmla="*/ 276050 w 321390"/>
                  <a:gd name="connsiteY9" fmla="*/ 160926 h 329251"/>
                  <a:gd name="connsiteX10" fmla="*/ 314150 w 321390"/>
                  <a:gd name="connsiteY10" fmla="*/ 113301 h 329251"/>
                  <a:gd name="connsiteX11" fmla="*/ 318912 w 321390"/>
                  <a:gd name="connsiteY11" fmla="*/ 72820 h 329251"/>
                  <a:gd name="connsiteX12" fmla="*/ 285575 w 321390"/>
                  <a:gd name="connsiteY12" fmla="*/ 56151 h 329251"/>
                  <a:gd name="connsiteX13" fmla="*/ 252237 w 321390"/>
                  <a:gd name="connsiteY13" fmla="*/ 72820 h 329251"/>
                  <a:gd name="connsiteX14" fmla="*/ 211756 w 321390"/>
                  <a:gd name="connsiteY14" fmla="*/ 110920 h 329251"/>
                  <a:gd name="connsiteX15" fmla="*/ 171275 w 321390"/>
                  <a:gd name="connsiteY15" fmla="*/ 158545 h 329251"/>
                  <a:gd name="connsiteX16" fmla="*/ 135556 w 321390"/>
                  <a:gd name="connsiteY16" fmla="*/ 199026 h 329251"/>
                  <a:gd name="connsiteX17" fmla="*/ 102219 w 321390"/>
                  <a:gd name="connsiteY17" fmla="*/ 220457 h 329251"/>
                  <a:gd name="connsiteX18" fmla="*/ 128412 w 321390"/>
                  <a:gd name="connsiteY18" fmla="*/ 184738 h 329251"/>
                  <a:gd name="connsiteX19" fmla="*/ 161750 w 321390"/>
                  <a:gd name="connsiteY19" fmla="*/ 146638 h 329251"/>
                  <a:gd name="connsiteX20" fmla="*/ 204612 w 321390"/>
                  <a:gd name="connsiteY20" fmla="*/ 110920 h 329251"/>
                  <a:gd name="connsiteX21" fmla="*/ 242712 w 321390"/>
                  <a:gd name="connsiteY21" fmla="*/ 72820 h 329251"/>
                  <a:gd name="connsiteX22" fmla="*/ 273669 w 321390"/>
                  <a:gd name="connsiteY22" fmla="*/ 39482 h 329251"/>
                  <a:gd name="connsiteX23" fmla="*/ 271288 w 321390"/>
                  <a:gd name="connsiteY23" fmla="*/ 10907 h 329251"/>
                  <a:gd name="connsiteX24" fmla="*/ 235568 w 321390"/>
                  <a:gd name="connsiteY24" fmla="*/ 1383 h 329251"/>
                  <a:gd name="connsiteX25" fmla="*/ 176037 w 321390"/>
                  <a:gd name="connsiteY25" fmla="*/ 37101 h 329251"/>
                  <a:gd name="connsiteX0" fmla="*/ 174528 w 319881"/>
                  <a:gd name="connsiteY0" fmla="*/ 37101 h 329251"/>
                  <a:gd name="connsiteX1" fmla="*/ 95947 w 319881"/>
                  <a:gd name="connsiteY1" fmla="*/ 101395 h 329251"/>
                  <a:gd name="connsiteX2" fmla="*/ 41179 w 319881"/>
                  <a:gd name="connsiteY2" fmla="*/ 163307 h 329251"/>
                  <a:gd name="connsiteX3" fmla="*/ 12603 w 319881"/>
                  <a:gd name="connsiteY3" fmla="*/ 208550 h 329251"/>
                  <a:gd name="connsiteX4" fmla="*/ 697 w 319881"/>
                  <a:gd name="connsiteY4" fmla="*/ 272845 h 329251"/>
                  <a:gd name="connsiteX5" fmla="*/ 31653 w 319881"/>
                  <a:gd name="connsiteY5" fmla="*/ 322851 h 329251"/>
                  <a:gd name="connsiteX6" fmla="*/ 95947 w 319881"/>
                  <a:gd name="connsiteY6" fmla="*/ 322851 h 329251"/>
                  <a:gd name="connsiteX7" fmla="*/ 165003 w 319881"/>
                  <a:gd name="connsiteY7" fmla="*/ 270463 h 329251"/>
                  <a:gd name="connsiteX8" fmla="*/ 229297 w 319881"/>
                  <a:gd name="connsiteY8" fmla="*/ 208551 h 329251"/>
                  <a:gd name="connsiteX9" fmla="*/ 274541 w 319881"/>
                  <a:gd name="connsiteY9" fmla="*/ 160926 h 329251"/>
                  <a:gd name="connsiteX10" fmla="*/ 312641 w 319881"/>
                  <a:gd name="connsiteY10" fmla="*/ 113301 h 329251"/>
                  <a:gd name="connsiteX11" fmla="*/ 317403 w 319881"/>
                  <a:gd name="connsiteY11" fmla="*/ 72820 h 329251"/>
                  <a:gd name="connsiteX12" fmla="*/ 284066 w 319881"/>
                  <a:gd name="connsiteY12" fmla="*/ 56151 h 329251"/>
                  <a:gd name="connsiteX13" fmla="*/ 250728 w 319881"/>
                  <a:gd name="connsiteY13" fmla="*/ 72820 h 329251"/>
                  <a:gd name="connsiteX14" fmla="*/ 210247 w 319881"/>
                  <a:gd name="connsiteY14" fmla="*/ 110920 h 329251"/>
                  <a:gd name="connsiteX15" fmla="*/ 169766 w 319881"/>
                  <a:gd name="connsiteY15" fmla="*/ 158545 h 329251"/>
                  <a:gd name="connsiteX16" fmla="*/ 134047 w 319881"/>
                  <a:gd name="connsiteY16" fmla="*/ 199026 h 329251"/>
                  <a:gd name="connsiteX17" fmla="*/ 100710 w 319881"/>
                  <a:gd name="connsiteY17" fmla="*/ 220457 h 329251"/>
                  <a:gd name="connsiteX18" fmla="*/ 126903 w 319881"/>
                  <a:gd name="connsiteY18" fmla="*/ 184738 h 329251"/>
                  <a:gd name="connsiteX19" fmla="*/ 160241 w 319881"/>
                  <a:gd name="connsiteY19" fmla="*/ 146638 h 329251"/>
                  <a:gd name="connsiteX20" fmla="*/ 203103 w 319881"/>
                  <a:gd name="connsiteY20" fmla="*/ 110920 h 329251"/>
                  <a:gd name="connsiteX21" fmla="*/ 241203 w 319881"/>
                  <a:gd name="connsiteY21" fmla="*/ 72820 h 329251"/>
                  <a:gd name="connsiteX22" fmla="*/ 272160 w 319881"/>
                  <a:gd name="connsiteY22" fmla="*/ 39482 h 329251"/>
                  <a:gd name="connsiteX23" fmla="*/ 269779 w 319881"/>
                  <a:gd name="connsiteY23" fmla="*/ 10907 h 329251"/>
                  <a:gd name="connsiteX24" fmla="*/ 234059 w 319881"/>
                  <a:gd name="connsiteY24" fmla="*/ 1383 h 329251"/>
                  <a:gd name="connsiteX25" fmla="*/ 174528 w 319881"/>
                  <a:gd name="connsiteY25" fmla="*/ 37101 h 329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19881" h="329251">
                    <a:moveTo>
                      <a:pt x="174528" y="37101"/>
                    </a:moveTo>
                    <a:cubicBezTo>
                      <a:pt x="151509" y="53770"/>
                      <a:pt x="118172" y="80361"/>
                      <a:pt x="95947" y="101395"/>
                    </a:cubicBezTo>
                    <a:cubicBezTo>
                      <a:pt x="73722" y="122429"/>
                      <a:pt x="55070" y="145448"/>
                      <a:pt x="41179" y="163307"/>
                    </a:cubicBezTo>
                    <a:cubicBezTo>
                      <a:pt x="27288" y="181166"/>
                      <a:pt x="19350" y="190294"/>
                      <a:pt x="12603" y="208550"/>
                    </a:cubicBezTo>
                    <a:cubicBezTo>
                      <a:pt x="5856" y="226806"/>
                      <a:pt x="-2478" y="253795"/>
                      <a:pt x="697" y="272845"/>
                    </a:cubicBezTo>
                    <a:cubicBezTo>
                      <a:pt x="3872" y="291895"/>
                      <a:pt x="15778" y="314517"/>
                      <a:pt x="31653" y="322851"/>
                    </a:cubicBezTo>
                    <a:cubicBezTo>
                      <a:pt x="47528" y="331185"/>
                      <a:pt x="73722" y="331582"/>
                      <a:pt x="95947" y="322851"/>
                    </a:cubicBezTo>
                    <a:cubicBezTo>
                      <a:pt x="118172" y="314120"/>
                      <a:pt x="142778" y="289513"/>
                      <a:pt x="165003" y="270463"/>
                    </a:cubicBezTo>
                    <a:cubicBezTo>
                      <a:pt x="187228" y="251413"/>
                      <a:pt x="211041" y="226807"/>
                      <a:pt x="229297" y="208551"/>
                    </a:cubicBezTo>
                    <a:cubicBezTo>
                      <a:pt x="247553" y="190295"/>
                      <a:pt x="260650" y="176801"/>
                      <a:pt x="274541" y="160926"/>
                    </a:cubicBezTo>
                    <a:cubicBezTo>
                      <a:pt x="288432" y="145051"/>
                      <a:pt x="305497" y="127985"/>
                      <a:pt x="312641" y="113301"/>
                    </a:cubicBezTo>
                    <a:cubicBezTo>
                      <a:pt x="319785" y="98617"/>
                      <a:pt x="322166" y="82345"/>
                      <a:pt x="317403" y="72820"/>
                    </a:cubicBezTo>
                    <a:cubicBezTo>
                      <a:pt x="312640" y="63295"/>
                      <a:pt x="295178" y="56151"/>
                      <a:pt x="284066" y="56151"/>
                    </a:cubicBezTo>
                    <a:cubicBezTo>
                      <a:pt x="272954" y="56151"/>
                      <a:pt x="263031" y="63692"/>
                      <a:pt x="250728" y="72820"/>
                    </a:cubicBezTo>
                    <a:cubicBezTo>
                      <a:pt x="238425" y="81948"/>
                      <a:pt x="223741" y="96633"/>
                      <a:pt x="210247" y="110920"/>
                    </a:cubicBezTo>
                    <a:cubicBezTo>
                      <a:pt x="196753" y="125207"/>
                      <a:pt x="182466" y="143861"/>
                      <a:pt x="169766" y="158545"/>
                    </a:cubicBezTo>
                    <a:cubicBezTo>
                      <a:pt x="157066" y="173229"/>
                      <a:pt x="145556" y="188707"/>
                      <a:pt x="134047" y="199026"/>
                    </a:cubicBezTo>
                    <a:cubicBezTo>
                      <a:pt x="122538" y="209345"/>
                      <a:pt x="101901" y="222838"/>
                      <a:pt x="100710" y="220457"/>
                    </a:cubicBezTo>
                    <a:cubicBezTo>
                      <a:pt x="99519" y="218076"/>
                      <a:pt x="116981" y="197041"/>
                      <a:pt x="126903" y="184738"/>
                    </a:cubicBezTo>
                    <a:cubicBezTo>
                      <a:pt x="136825" y="172435"/>
                      <a:pt x="147541" y="158941"/>
                      <a:pt x="160241" y="146638"/>
                    </a:cubicBezTo>
                    <a:cubicBezTo>
                      <a:pt x="172941" y="134335"/>
                      <a:pt x="189609" y="123223"/>
                      <a:pt x="203103" y="110920"/>
                    </a:cubicBezTo>
                    <a:cubicBezTo>
                      <a:pt x="216597" y="98617"/>
                      <a:pt x="229694" y="84726"/>
                      <a:pt x="241203" y="72820"/>
                    </a:cubicBezTo>
                    <a:cubicBezTo>
                      <a:pt x="252712" y="60914"/>
                      <a:pt x="267397" y="49801"/>
                      <a:pt x="272160" y="39482"/>
                    </a:cubicBezTo>
                    <a:cubicBezTo>
                      <a:pt x="276923" y="29163"/>
                      <a:pt x="276129" y="18051"/>
                      <a:pt x="269779" y="10907"/>
                    </a:cubicBezTo>
                    <a:cubicBezTo>
                      <a:pt x="263429" y="3763"/>
                      <a:pt x="249934" y="-2983"/>
                      <a:pt x="234059" y="1383"/>
                    </a:cubicBezTo>
                    <a:cubicBezTo>
                      <a:pt x="218184" y="5749"/>
                      <a:pt x="197547" y="20432"/>
                      <a:pt x="174528" y="37101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81" name="任意多边形 480"/>
              <p:cNvSpPr>
                <a:spLocks noChangeAspect="1"/>
              </p:cNvSpPr>
              <p:nvPr/>
            </p:nvSpPr>
            <p:spPr>
              <a:xfrm rot="2640000">
                <a:off x="5451074" y="2848219"/>
                <a:ext cx="279804" cy="288000"/>
              </a:xfrm>
              <a:custGeom>
                <a:avLst/>
                <a:gdLst>
                  <a:gd name="connsiteX0" fmla="*/ 179374 w 324456"/>
                  <a:gd name="connsiteY0" fmla="*/ 40959 h 333109"/>
                  <a:gd name="connsiteX1" fmla="*/ 100793 w 324456"/>
                  <a:gd name="connsiteY1" fmla="*/ 105253 h 333109"/>
                  <a:gd name="connsiteX2" fmla="*/ 38881 w 324456"/>
                  <a:gd name="connsiteY2" fmla="*/ 167165 h 333109"/>
                  <a:gd name="connsiteX3" fmla="*/ 3162 w 324456"/>
                  <a:gd name="connsiteY3" fmla="*/ 214790 h 333109"/>
                  <a:gd name="connsiteX4" fmla="*/ 5543 w 324456"/>
                  <a:gd name="connsiteY4" fmla="*/ 276703 h 333109"/>
                  <a:gd name="connsiteX5" fmla="*/ 36499 w 324456"/>
                  <a:gd name="connsiteY5" fmla="*/ 326709 h 333109"/>
                  <a:gd name="connsiteX6" fmla="*/ 100793 w 324456"/>
                  <a:gd name="connsiteY6" fmla="*/ 326709 h 333109"/>
                  <a:gd name="connsiteX7" fmla="*/ 169849 w 324456"/>
                  <a:gd name="connsiteY7" fmla="*/ 274321 h 333109"/>
                  <a:gd name="connsiteX8" fmla="*/ 234143 w 324456"/>
                  <a:gd name="connsiteY8" fmla="*/ 212409 h 333109"/>
                  <a:gd name="connsiteX9" fmla="*/ 286531 w 324456"/>
                  <a:gd name="connsiteY9" fmla="*/ 164784 h 333109"/>
                  <a:gd name="connsiteX10" fmla="*/ 317487 w 324456"/>
                  <a:gd name="connsiteY10" fmla="*/ 117159 h 333109"/>
                  <a:gd name="connsiteX11" fmla="*/ 322249 w 324456"/>
                  <a:gd name="connsiteY11" fmla="*/ 76678 h 333109"/>
                  <a:gd name="connsiteX12" fmla="*/ 288912 w 324456"/>
                  <a:gd name="connsiteY12" fmla="*/ 60009 h 333109"/>
                  <a:gd name="connsiteX13" fmla="*/ 255574 w 324456"/>
                  <a:gd name="connsiteY13" fmla="*/ 76678 h 333109"/>
                  <a:gd name="connsiteX14" fmla="*/ 215093 w 324456"/>
                  <a:gd name="connsiteY14" fmla="*/ 114778 h 333109"/>
                  <a:gd name="connsiteX15" fmla="*/ 174612 w 324456"/>
                  <a:gd name="connsiteY15" fmla="*/ 162403 h 333109"/>
                  <a:gd name="connsiteX16" fmla="*/ 141274 w 324456"/>
                  <a:gd name="connsiteY16" fmla="*/ 210028 h 333109"/>
                  <a:gd name="connsiteX17" fmla="*/ 105556 w 324456"/>
                  <a:gd name="connsiteY17" fmla="*/ 224315 h 333109"/>
                  <a:gd name="connsiteX18" fmla="*/ 122224 w 324456"/>
                  <a:gd name="connsiteY18" fmla="*/ 188596 h 333109"/>
                  <a:gd name="connsiteX19" fmla="*/ 165087 w 324456"/>
                  <a:gd name="connsiteY19" fmla="*/ 150496 h 333109"/>
                  <a:gd name="connsiteX20" fmla="*/ 207949 w 324456"/>
                  <a:gd name="connsiteY20" fmla="*/ 114778 h 333109"/>
                  <a:gd name="connsiteX21" fmla="*/ 246049 w 324456"/>
                  <a:gd name="connsiteY21" fmla="*/ 76678 h 333109"/>
                  <a:gd name="connsiteX22" fmla="*/ 281768 w 324456"/>
                  <a:gd name="connsiteY22" fmla="*/ 43340 h 333109"/>
                  <a:gd name="connsiteX23" fmla="*/ 277006 w 324456"/>
                  <a:gd name="connsiteY23" fmla="*/ 14765 h 333109"/>
                  <a:gd name="connsiteX24" fmla="*/ 243668 w 324456"/>
                  <a:gd name="connsiteY24" fmla="*/ 478 h 333109"/>
                  <a:gd name="connsiteX25" fmla="*/ 179374 w 324456"/>
                  <a:gd name="connsiteY25" fmla="*/ 40959 h 333109"/>
                  <a:gd name="connsiteX0" fmla="*/ 175780 w 320862"/>
                  <a:gd name="connsiteY0" fmla="*/ 40959 h 333109"/>
                  <a:gd name="connsiteX1" fmla="*/ 97199 w 320862"/>
                  <a:gd name="connsiteY1" fmla="*/ 105253 h 333109"/>
                  <a:gd name="connsiteX2" fmla="*/ 35287 w 320862"/>
                  <a:gd name="connsiteY2" fmla="*/ 167165 h 333109"/>
                  <a:gd name="connsiteX3" fmla="*/ 6712 w 320862"/>
                  <a:gd name="connsiteY3" fmla="*/ 214790 h 333109"/>
                  <a:gd name="connsiteX4" fmla="*/ 1949 w 320862"/>
                  <a:gd name="connsiteY4" fmla="*/ 276703 h 333109"/>
                  <a:gd name="connsiteX5" fmla="*/ 32905 w 320862"/>
                  <a:gd name="connsiteY5" fmla="*/ 326709 h 333109"/>
                  <a:gd name="connsiteX6" fmla="*/ 97199 w 320862"/>
                  <a:gd name="connsiteY6" fmla="*/ 326709 h 333109"/>
                  <a:gd name="connsiteX7" fmla="*/ 166255 w 320862"/>
                  <a:gd name="connsiteY7" fmla="*/ 274321 h 333109"/>
                  <a:gd name="connsiteX8" fmla="*/ 230549 w 320862"/>
                  <a:gd name="connsiteY8" fmla="*/ 212409 h 333109"/>
                  <a:gd name="connsiteX9" fmla="*/ 282937 w 320862"/>
                  <a:gd name="connsiteY9" fmla="*/ 164784 h 333109"/>
                  <a:gd name="connsiteX10" fmla="*/ 313893 w 320862"/>
                  <a:gd name="connsiteY10" fmla="*/ 117159 h 333109"/>
                  <a:gd name="connsiteX11" fmla="*/ 318655 w 320862"/>
                  <a:gd name="connsiteY11" fmla="*/ 76678 h 333109"/>
                  <a:gd name="connsiteX12" fmla="*/ 285318 w 320862"/>
                  <a:gd name="connsiteY12" fmla="*/ 60009 h 333109"/>
                  <a:gd name="connsiteX13" fmla="*/ 251980 w 320862"/>
                  <a:gd name="connsiteY13" fmla="*/ 76678 h 333109"/>
                  <a:gd name="connsiteX14" fmla="*/ 211499 w 320862"/>
                  <a:gd name="connsiteY14" fmla="*/ 114778 h 333109"/>
                  <a:gd name="connsiteX15" fmla="*/ 171018 w 320862"/>
                  <a:gd name="connsiteY15" fmla="*/ 162403 h 333109"/>
                  <a:gd name="connsiteX16" fmla="*/ 137680 w 320862"/>
                  <a:gd name="connsiteY16" fmla="*/ 210028 h 333109"/>
                  <a:gd name="connsiteX17" fmla="*/ 101962 w 320862"/>
                  <a:gd name="connsiteY17" fmla="*/ 224315 h 333109"/>
                  <a:gd name="connsiteX18" fmla="*/ 118630 w 320862"/>
                  <a:gd name="connsiteY18" fmla="*/ 188596 h 333109"/>
                  <a:gd name="connsiteX19" fmla="*/ 161493 w 320862"/>
                  <a:gd name="connsiteY19" fmla="*/ 150496 h 333109"/>
                  <a:gd name="connsiteX20" fmla="*/ 204355 w 320862"/>
                  <a:gd name="connsiteY20" fmla="*/ 114778 h 333109"/>
                  <a:gd name="connsiteX21" fmla="*/ 242455 w 320862"/>
                  <a:gd name="connsiteY21" fmla="*/ 76678 h 333109"/>
                  <a:gd name="connsiteX22" fmla="*/ 278174 w 320862"/>
                  <a:gd name="connsiteY22" fmla="*/ 43340 h 333109"/>
                  <a:gd name="connsiteX23" fmla="*/ 273412 w 320862"/>
                  <a:gd name="connsiteY23" fmla="*/ 14765 h 333109"/>
                  <a:gd name="connsiteX24" fmla="*/ 240074 w 320862"/>
                  <a:gd name="connsiteY24" fmla="*/ 478 h 333109"/>
                  <a:gd name="connsiteX25" fmla="*/ 175780 w 320862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7937 w 321119"/>
                  <a:gd name="connsiteY16" fmla="*/ 210028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5556 w 321119"/>
                  <a:gd name="connsiteY16" fmla="*/ 202884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18887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3669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1442 h 333592"/>
                  <a:gd name="connsiteX1" fmla="*/ 97456 w 321390"/>
                  <a:gd name="connsiteY1" fmla="*/ 105736 h 333592"/>
                  <a:gd name="connsiteX2" fmla="*/ 42688 w 321390"/>
                  <a:gd name="connsiteY2" fmla="*/ 167648 h 333592"/>
                  <a:gd name="connsiteX3" fmla="*/ 6969 w 321390"/>
                  <a:gd name="connsiteY3" fmla="*/ 215273 h 333592"/>
                  <a:gd name="connsiteX4" fmla="*/ 2206 w 321390"/>
                  <a:gd name="connsiteY4" fmla="*/ 277186 h 333592"/>
                  <a:gd name="connsiteX5" fmla="*/ 33162 w 321390"/>
                  <a:gd name="connsiteY5" fmla="*/ 327192 h 333592"/>
                  <a:gd name="connsiteX6" fmla="*/ 97456 w 321390"/>
                  <a:gd name="connsiteY6" fmla="*/ 327192 h 333592"/>
                  <a:gd name="connsiteX7" fmla="*/ 166512 w 321390"/>
                  <a:gd name="connsiteY7" fmla="*/ 274804 h 333592"/>
                  <a:gd name="connsiteX8" fmla="*/ 230806 w 321390"/>
                  <a:gd name="connsiteY8" fmla="*/ 212892 h 333592"/>
                  <a:gd name="connsiteX9" fmla="*/ 276050 w 321390"/>
                  <a:gd name="connsiteY9" fmla="*/ 165267 h 333592"/>
                  <a:gd name="connsiteX10" fmla="*/ 314150 w 321390"/>
                  <a:gd name="connsiteY10" fmla="*/ 117642 h 333592"/>
                  <a:gd name="connsiteX11" fmla="*/ 318912 w 321390"/>
                  <a:gd name="connsiteY11" fmla="*/ 77161 h 333592"/>
                  <a:gd name="connsiteX12" fmla="*/ 285575 w 321390"/>
                  <a:gd name="connsiteY12" fmla="*/ 60492 h 333592"/>
                  <a:gd name="connsiteX13" fmla="*/ 252237 w 321390"/>
                  <a:gd name="connsiteY13" fmla="*/ 77161 h 333592"/>
                  <a:gd name="connsiteX14" fmla="*/ 211756 w 321390"/>
                  <a:gd name="connsiteY14" fmla="*/ 115261 h 333592"/>
                  <a:gd name="connsiteX15" fmla="*/ 171275 w 321390"/>
                  <a:gd name="connsiteY15" fmla="*/ 162886 h 333592"/>
                  <a:gd name="connsiteX16" fmla="*/ 135556 w 321390"/>
                  <a:gd name="connsiteY16" fmla="*/ 203367 h 333592"/>
                  <a:gd name="connsiteX17" fmla="*/ 102219 w 321390"/>
                  <a:gd name="connsiteY17" fmla="*/ 224798 h 333592"/>
                  <a:gd name="connsiteX18" fmla="*/ 128412 w 321390"/>
                  <a:gd name="connsiteY18" fmla="*/ 189079 h 333592"/>
                  <a:gd name="connsiteX19" fmla="*/ 161750 w 321390"/>
                  <a:gd name="connsiteY19" fmla="*/ 150979 h 333592"/>
                  <a:gd name="connsiteX20" fmla="*/ 204612 w 321390"/>
                  <a:gd name="connsiteY20" fmla="*/ 115261 h 333592"/>
                  <a:gd name="connsiteX21" fmla="*/ 242712 w 321390"/>
                  <a:gd name="connsiteY21" fmla="*/ 77161 h 333592"/>
                  <a:gd name="connsiteX22" fmla="*/ 273669 w 321390"/>
                  <a:gd name="connsiteY22" fmla="*/ 43823 h 333592"/>
                  <a:gd name="connsiteX23" fmla="*/ 271288 w 321390"/>
                  <a:gd name="connsiteY23" fmla="*/ 15248 h 333592"/>
                  <a:gd name="connsiteX24" fmla="*/ 240331 w 321390"/>
                  <a:gd name="connsiteY24" fmla="*/ 961 h 333592"/>
                  <a:gd name="connsiteX25" fmla="*/ 176037 w 321390"/>
                  <a:gd name="connsiteY25" fmla="*/ 41442 h 333592"/>
                  <a:gd name="connsiteX0" fmla="*/ 176037 w 321390"/>
                  <a:gd name="connsiteY0" fmla="*/ 37101 h 329251"/>
                  <a:gd name="connsiteX1" fmla="*/ 97456 w 321390"/>
                  <a:gd name="connsiteY1" fmla="*/ 101395 h 329251"/>
                  <a:gd name="connsiteX2" fmla="*/ 42688 w 321390"/>
                  <a:gd name="connsiteY2" fmla="*/ 163307 h 329251"/>
                  <a:gd name="connsiteX3" fmla="*/ 6969 w 321390"/>
                  <a:gd name="connsiteY3" fmla="*/ 210932 h 329251"/>
                  <a:gd name="connsiteX4" fmla="*/ 2206 w 321390"/>
                  <a:gd name="connsiteY4" fmla="*/ 272845 h 329251"/>
                  <a:gd name="connsiteX5" fmla="*/ 33162 w 321390"/>
                  <a:gd name="connsiteY5" fmla="*/ 322851 h 329251"/>
                  <a:gd name="connsiteX6" fmla="*/ 97456 w 321390"/>
                  <a:gd name="connsiteY6" fmla="*/ 322851 h 329251"/>
                  <a:gd name="connsiteX7" fmla="*/ 166512 w 321390"/>
                  <a:gd name="connsiteY7" fmla="*/ 270463 h 329251"/>
                  <a:gd name="connsiteX8" fmla="*/ 230806 w 321390"/>
                  <a:gd name="connsiteY8" fmla="*/ 208551 h 329251"/>
                  <a:gd name="connsiteX9" fmla="*/ 276050 w 321390"/>
                  <a:gd name="connsiteY9" fmla="*/ 160926 h 329251"/>
                  <a:gd name="connsiteX10" fmla="*/ 314150 w 321390"/>
                  <a:gd name="connsiteY10" fmla="*/ 113301 h 329251"/>
                  <a:gd name="connsiteX11" fmla="*/ 318912 w 321390"/>
                  <a:gd name="connsiteY11" fmla="*/ 72820 h 329251"/>
                  <a:gd name="connsiteX12" fmla="*/ 285575 w 321390"/>
                  <a:gd name="connsiteY12" fmla="*/ 56151 h 329251"/>
                  <a:gd name="connsiteX13" fmla="*/ 252237 w 321390"/>
                  <a:gd name="connsiteY13" fmla="*/ 72820 h 329251"/>
                  <a:gd name="connsiteX14" fmla="*/ 211756 w 321390"/>
                  <a:gd name="connsiteY14" fmla="*/ 110920 h 329251"/>
                  <a:gd name="connsiteX15" fmla="*/ 171275 w 321390"/>
                  <a:gd name="connsiteY15" fmla="*/ 158545 h 329251"/>
                  <a:gd name="connsiteX16" fmla="*/ 135556 w 321390"/>
                  <a:gd name="connsiteY16" fmla="*/ 199026 h 329251"/>
                  <a:gd name="connsiteX17" fmla="*/ 102219 w 321390"/>
                  <a:gd name="connsiteY17" fmla="*/ 220457 h 329251"/>
                  <a:gd name="connsiteX18" fmla="*/ 128412 w 321390"/>
                  <a:gd name="connsiteY18" fmla="*/ 184738 h 329251"/>
                  <a:gd name="connsiteX19" fmla="*/ 161750 w 321390"/>
                  <a:gd name="connsiteY19" fmla="*/ 146638 h 329251"/>
                  <a:gd name="connsiteX20" fmla="*/ 204612 w 321390"/>
                  <a:gd name="connsiteY20" fmla="*/ 110920 h 329251"/>
                  <a:gd name="connsiteX21" fmla="*/ 242712 w 321390"/>
                  <a:gd name="connsiteY21" fmla="*/ 72820 h 329251"/>
                  <a:gd name="connsiteX22" fmla="*/ 273669 w 321390"/>
                  <a:gd name="connsiteY22" fmla="*/ 39482 h 329251"/>
                  <a:gd name="connsiteX23" fmla="*/ 271288 w 321390"/>
                  <a:gd name="connsiteY23" fmla="*/ 10907 h 329251"/>
                  <a:gd name="connsiteX24" fmla="*/ 235568 w 321390"/>
                  <a:gd name="connsiteY24" fmla="*/ 1383 h 329251"/>
                  <a:gd name="connsiteX25" fmla="*/ 176037 w 321390"/>
                  <a:gd name="connsiteY25" fmla="*/ 37101 h 329251"/>
                  <a:gd name="connsiteX0" fmla="*/ 174528 w 319881"/>
                  <a:gd name="connsiteY0" fmla="*/ 37101 h 329251"/>
                  <a:gd name="connsiteX1" fmla="*/ 95947 w 319881"/>
                  <a:gd name="connsiteY1" fmla="*/ 101395 h 329251"/>
                  <a:gd name="connsiteX2" fmla="*/ 41179 w 319881"/>
                  <a:gd name="connsiteY2" fmla="*/ 163307 h 329251"/>
                  <a:gd name="connsiteX3" fmla="*/ 12603 w 319881"/>
                  <a:gd name="connsiteY3" fmla="*/ 208550 h 329251"/>
                  <a:gd name="connsiteX4" fmla="*/ 697 w 319881"/>
                  <a:gd name="connsiteY4" fmla="*/ 272845 h 329251"/>
                  <a:gd name="connsiteX5" fmla="*/ 31653 w 319881"/>
                  <a:gd name="connsiteY5" fmla="*/ 322851 h 329251"/>
                  <a:gd name="connsiteX6" fmla="*/ 95947 w 319881"/>
                  <a:gd name="connsiteY6" fmla="*/ 322851 h 329251"/>
                  <a:gd name="connsiteX7" fmla="*/ 165003 w 319881"/>
                  <a:gd name="connsiteY7" fmla="*/ 270463 h 329251"/>
                  <a:gd name="connsiteX8" fmla="*/ 229297 w 319881"/>
                  <a:gd name="connsiteY8" fmla="*/ 208551 h 329251"/>
                  <a:gd name="connsiteX9" fmla="*/ 274541 w 319881"/>
                  <a:gd name="connsiteY9" fmla="*/ 160926 h 329251"/>
                  <a:gd name="connsiteX10" fmla="*/ 312641 w 319881"/>
                  <a:gd name="connsiteY10" fmla="*/ 113301 h 329251"/>
                  <a:gd name="connsiteX11" fmla="*/ 317403 w 319881"/>
                  <a:gd name="connsiteY11" fmla="*/ 72820 h 329251"/>
                  <a:gd name="connsiteX12" fmla="*/ 284066 w 319881"/>
                  <a:gd name="connsiteY12" fmla="*/ 56151 h 329251"/>
                  <a:gd name="connsiteX13" fmla="*/ 250728 w 319881"/>
                  <a:gd name="connsiteY13" fmla="*/ 72820 h 329251"/>
                  <a:gd name="connsiteX14" fmla="*/ 210247 w 319881"/>
                  <a:gd name="connsiteY14" fmla="*/ 110920 h 329251"/>
                  <a:gd name="connsiteX15" fmla="*/ 169766 w 319881"/>
                  <a:gd name="connsiteY15" fmla="*/ 158545 h 329251"/>
                  <a:gd name="connsiteX16" fmla="*/ 134047 w 319881"/>
                  <a:gd name="connsiteY16" fmla="*/ 199026 h 329251"/>
                  <a:gd name="connsiteX17" fmla="*/ 100710 w 319881"/>
                  <a:gd name="connsiteY17" fmla="*/ 220457 h 329251"/>
                  <a:gd name="connsiteX18" fmla="*/ 126903 w 319881"/>
                  <a:gd name="connsiteY18" fmla="*/ 184738 h 329251"/>
                  <a:gd name="connsiteX19" fmla="*/ 160241 w 319881"/>
                  <a:gd name="connsiteY19" fmla="*/ 146638 h 329251"/>
                  <a:gd name="connsiteX20" fmla="*/ 203103 w 319881"/>
                  <a:gd name="connsiteY20" fmla="*/ 110920 h 329251"/>
                  <a:gd name="connsiteX21" fmla="*/ 241203 w 319881"/>
                  <a:gd name="connsiteY21" fmla="*/ 72820 h 329251"/>
                  <a:gd name="connsiteX22" fmla="*/ 272160 w 319881"/>
                  <a:gd name="connsiteY22" fmla="*/ 39482 h 329251"/>
                  <a:gd name="connsiteX23" fmla="*/ 269779 w 319881"/>
                  <a:gd name="connsiteY23" fmla="*/ 10907 h 329251"/>
                  <a:gd name="connsiteX24" fmla="*/ 234059 w 319881"/>
                  <a:gd name="connsiteY24" fmla="*/ 1383 h 329251"/>
                  <a:gd name="connsiteX25" fmla="*/ 174528 w 319881"/>
                  <a:gd name="connsiteY25" fmla="*/ 37101 h 329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19881" h="329251">
                    <a:moveTo>
                      <a:pt x="174528" y="37101"/>
                    </a:moveTo>
                    <a:cubicBezTo>
                      <a:pt x="151509" y="53770"/>
                      <a:pt x="118172" y="80361"/>
                      <a:pt x="95947" y="101395"/>
                    </a:cubicBezTo>
                    <a:cubicBezTo>
                      <a:pt x="73722" y="122429"/>
                      <a:pt x="55070" y="145448"/>
                      <a:pt x="41179" y="163307"/>
                    </a:cubicBezTo>
                    <a:cubicBezTo>
                      <a:pt x="27288" y="181166"/>
                      <a:pt x="19350" y="190294"/>
                      <a:pt x="12603" y="208550"/>
                    </a:cubicBezTo>
                    <a:cubicBezTo>
                      <a:pt x="5856" y="226806"/>
                      <a:pt x="-2478" y="253795"/>
                      <a:pt x="697" y="272845"/>
                    </a:cubicBezTo>
                    <a:cubicBezTo>
                      <a:pt x="3872" y="291895"/>
                      <a:pt x="15778" y="314517"/>
                      <a:pt x="31653" y="322851"/>
                    </a:cubicBezTo>
                    <a:cubicBezTo>
                      <a:pt x="47528" y="331185"/>
                      <a:pt x="73722" y="331582"/>
                      <a:pt x="95947" y="322851"/>
                    </a:cubicBezTo>
                    <a:cubicBezTo>
                      <a:pt x="118172" y="314120"/>
                      <a:pt x="142778" y="289513"/>
                      <a:pt x="165003" y="270463"/>
                    </a:cubicBezTo>
                    <a:cubicBezTo>
                      <a:pt x="187228" y="251413"/>
                      <a:pt x="211041" y="226807"/>
                      <a:pt x="229297" y="208551"/>
                    </a:cubicBezTo>
                    <a:cubicBezTo>
                      <a:pt x="247553" y="190295"/>
                      <a:pt x="260650" y="176801"/>
                      <a:pt x="274541" y="160926"/>
                    </a:cubicBezTo>
                    <a:cubicBezTo>
                      <a:pt x="288432" y="145051"/>
                      <a:pt x="305497" y="127985"/>
                      <a:pt x="312641" y="113301"/>
                    </a:cubicBezTo>
                    <a:cubicBezTo>
                      <a:pt x="319785" y="98617"/>
                      <a:pt x="322166" y="82345"/>
                      <a:pt x="317403" y="72820"/>
                    </a:cubicBezTo>
                    <a:cubicBezTo>
                      <a:pt x="312640" y="63295"/>
                      <a:pt x="295178" y="56151"/>
                      <a:pt x="284066" y="56151"/>
                    </a:cubicBezTo>
                    <a:cubicBezTo>
                      <a:pt x="272954" y="56151"/>
                      <a:pt x="263031" y="63692"/>
                      <a:pt x="250728" y="72820"/>
                    </a:cubicBezTo>
                    <a:cubicBezTo>
                      <a:pt x="238425" y="81948"/>
                      <a:pt x="223741" y="96633"/>
                      <a:pt x="210247" y="110920"/>
                    </a:cubicBezTo>
                    <a:cubicBezTo>
                      <a:pt x="196753" y="125207"/>
                      <a:pt x="182466" y="143861"/>
                      <a:pt x="169766" y="158545"/>
                    </a:cubicBezTo>
                    <a:cubicBezTo>
                      <a:pt x="157066" y="173229"/>
                      <a:pt x="145556" y="188707"/>
                      <a:pt x="134047" y="199026"/>
                    </a:cubicBezTo>
                    <a:cubicBezTo>
                      <a:pt x="122538" y="209345"/>
                      <a:pt x="101901" y="222838"/>
                      <a:pt x="100710" y="220457"/>
                    </a:cubicBezTo>
                    <a:cubicBezTo>
                      <a:pt x="99519" y="218076"/>
                      <a:pt x="116981" y="197041"/>
                      <a:pt x="126903" y="184738"/>
                    </a:cubicBezTo>
                    <a:cubicBezTo>
                      <a:pt x="136825" y="172435"/>
                      <a:pt x="147541" y="158941"/>
                      <a:pt x="160241" y="146638"/>
                    </a:cubicBezTo>
                    <a:cubicBezTo>
                      <a:pt x="172941" y="134335"/>
                      <a:pt x="189609" y="123223"/>
                      <a:pt x="203103" y="110920"/>
                    </a:cubicBezTo>
                    <a:cubicBezTo>
                      <a:pt x="216597" y="98617"/>
                      <a:pt x="229694" y="84726"/>
                      <a:pt x="241203" y="72820"/>
                    </a:cubicBezTo>
                    <a:cubicBezTo>
                      <a:pt x="252712" y="60914"/>
                      <a:pt x="267397" y="49801"/>
                      <a:pt x="272160" y="39482"/>
                    </a:cubicBezTo>
                    <a:cubicBezTo>
                      <a:pt x="276923" y="29163"/>
                      <a:pt x="276129" y="18051"/>
                      <a:pt x="269779" y="10907"/>
                    </a:cubicBezTo>
                    <a:cubicBezTo>
                      <a:pt x="263429" y="3763"/>
                      <a:pt x="249934" y="-2983"/>
                      <a:pt x="234059" y="1383"/>
                    </a:cubicBezTo>
                    <a:cubicBezTo>
                      <a:pt x="218184" y="5749"/>
                      <a:pt x="197547" y="20432"/>
                      <a:pt x="174528" y="37101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dirty="0"/>
                  <a:t> </a:t>
                </a:r>
                <a:endParaRPr lang="zh-CN" altLang="en-US" dirty="0"/>
              </a:p>
            </p:txBody>
          </p:sp>
          <p:sp>
            <p:nvSpPr>
              <p:cNvPr id="482" name="任意多边形 481"/>
              <p:cNvSpPr>
                <a:spLocks noChangeAspect="1"/>
              </p:cNvSpPr>
              <p:nvPr/>
            </p:nvSpPr>
            <p:spPr>
              <a:xfrm rot="2580000">
                <a:off x="5436686" y="3007762"/>
                <a:ext cx="279804" cy="288000"/>
              </a:xfrm>
              <a:custGeom>
                <a:avLst/>
                <a:gdLst>
                  <a:gd name="connsiteX0" fmla="*/ 179374 w 324456"/>
                  <a:gd name="connsiteY0" fmla="*/ 40959 h 333109"/>
                  <a:gd name="connsiteX1" fmla="*/ 100793 w 324456"/>
                  <a:gd name="connsiteY1" fmla="*/ 105253 h 333109"/>
                  <a:gd name="connsiteX2" fmla="*/ 38881 w 324456"/>
                  <a:gd name="connsiteY2" fmla="*/ 167165 h 333109"/>
                  <a:gd name="connsiteX3" fmla="*/ 3162 w 324456"/>
                  <a:gd name="connsiteY3" fmla="*/ 214790 h 333109"/>
                  <a:gd name="connsiteX4" fmla="*/ 5543 w 324456"/>
                  <a:gd name="connsiteY4" fmla="*/ 276703 h 333109"/>
                  <a:gd name="connsiteX5" fmla="*/ 36499 w 324456"/>
                  <a:gd name="connsiteY5" fmla="*/ 326709 h 333109"/>
                  <a:gd name="connsiteX6" fmla="*/ 100793 w 324456"/>
                  <a:gd name="connsiteY6" fmla="*/ 326709 h 333109"/>
                  <a:gd name="connsiteX7" fmla="*/ 169849 w 324456"/>
                  <a:gd name="connsiteY7" fmla="*/ 274321 h 333109"/>
                  <a:gd name="connsiteX8" fmla="*/ 234143 w 324456"/>
                  <a:gd name="connsiteY8" fmla="*/ 212409 h 333109"/>
                  <a:gd name="connsiteX9" fmla="*/ 286531 w 324456"/>
                  <a:gd name="connsiteY9" fmla="*/ 164784 h 333109"/>
                  <a:gd name="connsiteX10" fmla="*/ 317487 w 324456"/>
                  <a:gd name="connsiteY10" fmla="*/ 117159 h 333109"/>
                  <a:gd name="connsiteX11" fmla="*/ 322249 w 324456"/>
                  <a:gd name="connsiteY11" fmla="*/ 76678 h 333109"/>
                  <a:gd name="connsiteX12" fmla="*/ 288912 w 324456"/>
                  <a:gd name="connsiteY12" fmla="*/ 60009 h 333109"/>
                  <a:gd name="connsiteX13" fmla="*/ 255574 w 324456"/>
                  <a:gd name="connsiteY13" fmla="*/ 76678 h 333109"/>
                  <a:gd name="connsiteX14" fmla="*/ 215093 w 324456"/>
                  <a:gd name="connsiteY14" fmla="*/ 114778 h 333109"/>
                  <a:gd name="connsiteX15" fmla="*/ 174612 w 324456"/>
                  <a:gd name="connsiteY15" fmla="*/ 162403 h 333109"/>
                  <a:gd name="connsiteX16" fmla="*/ 141274 w 324456"/>
                  <a:gd name="connsiteY16" fmla="*/ 210028 h 333109"/>
                  <a:gd name="connsiteX17" fmla="*/ 105556 w 324456"/>
                  <a:gd name="connsiteY17" fmla="*/ 224315 h 333109"/>
                  <a:gd name="connsiteX18" fmla="*/ 122224 w 324456"/>
                  <a:gd name="connsiteY18" fmla="*/ 188596 h 333109"/>
                  <a:gd name="connsiteX19" fmla="*/ 165087 w 324456"/>
                  <a:gd name="connsiteY19" fmla="*/ 150496 h 333109"/>
                  <a:gd name="connsiteX20" fmla="*/ 207949 w 324456"/>
                  <a:gd name="connsiteY20" fmla="*/ 114778 h 333109"/>
                  <a:gd name="connsiteX21" fmla="*/ 246049 w 324456"/>
                  <a:gd name="connsiteY21" fmla="*/ 76678 h 333109"/>
                  <a:gd name="connsiteX22" fmla="*/ 281768 w 324456"/>
                  <a:gd name="connsiteY22" fmla="*/ 43340 h 333109"/>
                  <a:gd name="connsiteX23" fmla="*/ 277006 w 324456"/>
                  <a:gd name="connsiteY23" fmla="*/ 14765 h 333109"/>
                  <a:gd name="connsiteX24" fmla="*/ 243668 w 324456"/>
                  <a:gd name="connsiteY24" fmla="*/ 478 h 333109"/>
                  <a:gd name="connsiteX25" fmla="*/ 179374 w 324456"/>
                  <a:gd name="connsiteY25" fmla="*/ 40959 h 333109"/>
                  <a:gd name="connsiteX0" fmla="*/ 175780 w 320862"/>
                  <a:gd name="connsiteY0" fmla="*/ 40959 h 333109"/>
                  <a:gd name="connsiteX1" fmla="*/ 97199 w 320862"/>
                  <a:gd name="connsiteY1" fmla="*/ 105253 h 333109"/>
                  <a:gd name="connsiteX2" fmla="*/ 35287 w 320862"/>
                  <a:gd name="connsiteY2" fmla="*/ 167165 h 333109"/>
                  <a:gd name="connsiteX3" fmla="*/ 6712 w 320862"/>
                  <a:gd name="connsiteY3" fmla="*/ 214790 h 333109"/>
                  <a:gd name="connsiteX4" fmla="*/ 1949 w 320862"/>
                  <a:gd name="connsiteY4" fmla="*/ 276703 h 333109"/>
                  <a:gd name="connsiteX5" fmla="*/ 32905 w 320862"/>
                  <a:gd name="connsiteY5" fmla="*/ 326709 h 333109"/>
                  <a:gd name="connsiteX6" fmla="*/ 97199 w 320862"/>
                  <a:gd name="connsiteY6" fmla="*/ 326709 h 333109"/>
                  <a:gd name="connsiteX7" fmla="*/ 166255 w 320862"/>
                  <a:gd name="connsiteY7" fmla="*/ 274321 h 333109"/>
                  <a:gd name="connsiteX8" fmla="*/ 230549 w 320862"/>
                  <a:gd name="connsiteY8" fmla="*/ 212409 h 333109"/>
                  <a:gd name="connsiteX9" fmla="*/ 282937 w 320862"/>
                  <a:gd name="connsiteY9" fmla="*/ 164784 h 333109"/>
                  <a:gd name="connsiteX10" fmla="*/ 313893 w 320862"/>
                  <a:gd name="connsiteY10" fmla="*/ 117159 h 333109"/>
                  <a:gd name="connsiteX11" fmla="*/ 318655 w 320862"/>
                  <a:gd name="connsiteY11" fmla="*/ 76678 h 333109"/>
                  <a:gd name="connsiteX12" fmla="*/ 285318 w 320862"/>
                  <a:gd name="connsiteY12" fmla="*/ 60009 h 333109"/>
                  <a:gd name="connsiteX13" fmla="*/ 251980 w 320862"/>
                  <a:gd name="connsiteY13" fmla="*/ 76678 h 333109"/>
                  <a:gd name="connsiteX14" fmla="*/ 211499 w 320862"/>
                  <a:gd name="connsiteY14" fmla="*/ 114778 h 333109"/>
                  <a:gd name="connsiteX15" fmla="*/ 171018 w 320862"/>
                  <a:gd name="connsiteY15" fmla="*/ 162403 h 333109"/>
                  <a:gd name="connsiteX16" fmla="*/ 137680 w 320862"/>
                  <a:gd name="connsiteY16" fmla="*/ 210028 h 333109"/>
                  <a:gd name="connsiteX17" fmla="*/ 101962 w 320862"/>
                  <a:gd name="connsiteY17" fmla="*/ 224315 h 333109"/>
                  <a:gd name="connsiteX18" fmla="*/ 118630 w 320862"/>
                  <a:gd name="connsiteY18" fmla="*/ 188596 h 333109"/>
                  <a:gd name="connsiteX19" fmla="*/ 161493 w 320862"/>
                  <a:gd name="connsiteY19" fmla="*/ 150496 h 333109"/>
                  <a:gd name="connsiteX20" fmla="*/ 204355 w 320862"/>
                  <a:gd name="connsiteY20" fmla="*/ 114778 h 333109"/>
                  <a:gd name="connsiteX21" fmla="*/ 242455 w 320862"/>
                  <a:gd name="connsiteY21" fmla="*/ 76678 h 333109"/>
                  <a:gd name="connsiteX22" fmla="*/ 278174 w 320862"/>
                  <a:gd name="connsiteY22" fmla="*/ 43340 h 333109"/>
                  <a:gd name="connsiteX23" fmla="*/ 273412 w 320862"/>
                  <a:gd name="connsiteY23" fmla="*/ 14765 h 333109"/>
                  <a:gd name="connsiteX24" fmla="*/ 240074 w 320862"/>
                  <a:gd name="connsiteY24" fmla="*/ 478 h 333109"/>
                  <a:gd name="connsiteX25" fmla="*/ 175780 w 320862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7937 w 321119"/>
                  <a:gd name="connsiteY16" fmla="*/ 210028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5556 w 321119"/>
                  <a:gd name="connsiteY16" fmla="*/ 202884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18887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3669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1442 h 333592"/>
                  <a:gd name="connsiteX1" fmla="*/ 97456 w 321390"/>
                  <a:gd name="connsiteY1" fmla="*/ 105736 h 333592"/>
                  <a:gd name="connsiteX2" fmla="*/ 42688 w 321390"/>
                  <a:gd name="connsiteY2" fmla="*/ 167648 h 333592"/>
                  <a:gd name="connsiteX3" fmla="*/ 6969 w 321390"/>
                  <a:gd name="connsiteY3" fmla="*/ 215273 h 333592"/>
                  <a:gd name="connsiteX4" fmla="*/ 2206 w 321390"/>
                  <a:gd name="connsiteY4" fmla="*/ 277186 h 333592"/>
                  <a:gd name="connsiteX5" fmla="*/ 33162 w 321390"/>
                  <a:gd name="connsiteY5" fmla="*/ 327192 h 333592"/>
                  <a:gd name="connsiteX6" fmla="*/ 97456 w 321390"/>
                  <a:gd name="connsiteY6" fmla="*/ 327192 h 333592"/>
                  <a:gd name="connsiteX7" fmla="*/ 166512 w 321390"/>
                  <a:gd name="connsiteY7" fmla="*/ 274804 h 333592"/>
                  <a:gd name="connsiteX8" fmla="*/ 230806 w 321390"/>
                  <a:gd name="connsiteY8" fmla="*/ 212892 h 333592"/>
                  <a:gd name="connsiteX9" fmla="*/ 276050 w 321390"/>
                  <a:gd name="connsiteY9" fmla="*/ 165267 h 333592"/>
                  <a:gd name="connsiteX10" fmla="*/ 314150 w 321390"/>
                  <a:gd name="connsiteY10" fmla="*/ 117642 h 333592"/>
                  <a:gd name="connsiteX11" fmla="*/ 318912 w 321390"/>
                  <a:gd name="connsiteY11" fmla="*/ 77161 h 333592"/>
                  <a:gd name="connsiteX12" fmla="*/ 285575 w 321390"/>
                  <a:gd name="connsiteY12" fmla="*/ 60492 h 333592"/>
                  <a:gd name="connsiteX13" fmla="*/ 252237 w 321390"/>
                  <a:gd name="connsiteY13" fmla="*/ 77161 h 333592"/>
                  <a:gd name="connsiteX14" fmla="*/ 211756 w 321390"/>
                  <a:gd name="connsiteY14" fmla="*/ 115261 h 333592"/>
                  <a:gd name="connsiteX15" fmla="*/ 171275 w 321390"/>
                  <a:gd name="connsiteY15" fmla="*/ 162886 h 333592"/>
                  <a:gd name="connsiteX16" fmla="*/ 135556 w 321390"/>
                  <a:gd name="connsiteY16" fmla="*/ 203367 h 333592"/>
                  <a:gd name="connsiteX17" fmla="*/ 102219 w 321390"/>
                  <a:gd name="connsiteY17" fmla="*/ 224798 h 333592"/>
                  <a:gd name="connsiteX18" fmla="*/ 128412 w 321390"/>
                  <a:gd name="connsiteY18" fmla="*/ 189079 h 333592"/>
                  <a:gd name="connsiteX19" fmla="*/ 161750 w 321390"/>
                  <a:gd name="connsiteY19" fmla="*/ 150979 h 333592"/>
                  <a:gd name="connsiteX20" fmla="*/ 204612 w 321390"/>
                  <a:gd name="connsiteY20" fmla="*/ 115261 h 333592"/>
                  <a:gd name="connsiteX21" fmla="*/ 242712 w 321390"/>
                  <a:gd name="connsiteY21" fmla="*/ 77161 h 333592"/>
                  <a:gd name="connsiteX22" fmla="*/ 273669 w 321390"/>
                  <a:gd name="connsiteY22" fmla="*/ 43823 h 333592"/>
                  <a:gd name="connsiteX23" fmla="*/ 271288 w 321390"/>
                  <a:gd name="connsiteY23" fmla="*/ 15248 h 333592"/>
                  <a:gd name="connsiteX24" fmla="*/ 240331 w 321390"/>
                  <a:gd name="connsiteY24" fmla="*/ 961 h 333592"/>
                  <a:gd name="connsiteX25" fmla="*/ 176037 w 321390"/>
                  <a:gd name="connsiteY25" fmla="*/ 41442 h 333592"/>
                  <a:gd name="connsiteX0" fmla="*/ 176037 w 321390"/>
                  <a:gd name="connsiteY0" fmla="*/ 37101 h 329251"/>
                  <a:gd name="connsiteX1" fmla="*/ 97456 w 321390"/>
                  <a:gd name="connsiteY1" fmla="*/ 101395 h 329251"/>
                  <a:gd name="connsiteX2" fmla="*/ 42688 w 321390"/>
                  <a:gd name="connsiteY2" fmla="*/ 163307 h 329251"/>
                  <a:gd name="connsiteX3" fmla="*/ 6969 w 321390"/>
                  <a:gd name="connsiteY3" fmla="*/ 210932 h 329251"/>
                  <a:gd name="connsiteX4" fmla="*/ 2206 w 321390"/>
                  <a:gd name="connsiteY4" fmla="*/ 272845 h 329251"/>
                  <a:gd name="connsiteX5" fmla="*/ 33162 w 321390"/>
                  <a:gd name="connsiteY5" fmla="*/ 322851 h 329251"/>
                  <a:gd name="connsiteX6" fmla="*/ 97456 w 321390"/>
                  <a:gd name="connsiteY6" fmla="*/ 322851 h 329251"/>
                  <a:gd name="connsiteX7" fmla="*/ 166512 w 321390"/>
                  <a:gd name="connsiteY7" fmla="*/ 270463 h 329251"/>
                  <a:gd name="connsiteX8" fmla="*/ 230806 w 321390"/>
                  <a:gd name="connsiteY8" fmla="*/ 208551 h 329251"/>
                  <a:gd name="connsiteX9" fmla="*/ 276050 w 321390"/>
                  <a:gd name="connsiteY9" fmla="*/ 160926 h 329251"/>
                  <a:gd name="connsiteX10" fmla="*/ 314150 w 321390"/>
                  <a:gd name="connsiteY10" fmla="*/ 113301 h 329251"/>
                  <a:gd name="connsiteX11" fmla="*/ 318912 w 321390"/>
                  <a:gd name="connsiteY11" fmla="*/ 72820 h 329251"/>
                  <a:gd name="connsiteX12" fmla="*/ 285575 w 321390"/>
                  <a:gd name="connsiteY12" fmla="*/ 56151 h 329251"/>
                  <a:gd name="connsiteX13" fmla="*/ 252237 w 321390"/>
                  <a:gd name="connsiteY13" fmla="*/ 72820 h 329251"/>
                  <a:gd name="connsiteX14" fmla="*/ 211756 w 321390"/>
                  <a:gd name="connsiteY14" fmla="*/ 110920 h 329251"/>
                  <a:gd name="connsiteX15" fmla="*/ 171275 w 321390"/>
                  <a:gd name="connsiteY15" fmla="*/ 158545 h 329251"/>
                  <a:gd name="connsiteX16" fmla="*/ 135556 w 321390"/>
                  <a:gd name="connsiteY16" fmla="*/ 199026 h 329251"/>
                  <a:gd name="connsiteX17" fmla="*/ 102219 w 321390"/>
                  <a:gd name="connsiteY17" fmla="*/ 220457 h 329251"/>
                  <a:gd name="connsiteX18" fmla="*/ 128412 w 321390"/>
                  <a:gd name="connsiteY18" fmla="*/ 184738 h 329251"/>
                  <a:gd name="connsiteX19" fmla="*/ 161750 w 321390"/>
                  <a:gd name="connsiteY19" fmla="*/ 146638 h 329251"/>
                  <a:gd name="connsiteX20" fmla="*/ 204612 w 321390"/>
                  <a:gd name="connsiteY20" fmla="*/ 110920 h 329251"/>
                  <a:gd name="connsiteX21" fmla="*/ 242712 w 321390"/>
                  <a:gd name="connsiteY21" fmla="*/ 72820 h 329251"/>
                  <a:gd name="connsiteX22" fmla="*/ 273669 w 321390"/>
                  <a:gd name="connsiteY22" fmla="*/ 39482 h 329251"/>
                  <a:gd name="connsiteX23" fmla="*/ 271288 w 321390"/>
                  <a:gd name="connsiteY23" fmla="*/ 10907 h 329251"/>
                  <a:gd name="connsiteX24" fmla="*/ 235568 w 321390"/>
                  <a:gd name="connsiteY24" fmla="*/ 1383 h 329251"/>
                  <a:gd name="connsiteX25" fmla="*/ 176037 w 321390"/>
                  <a:gd name="connsiteY25" fmla="*/ 37101 h 329251"/>
                  <a:gd name="connsiteX0" fmla="*/ 174528 w 319881"/>
                  <a:gd name="connsiteY0" fmla="*/ 37101 h 329251"/>
                  <a:gd name="connsiteX1" fmla="*/ 95947 w 319881"/>
                  <a:gd name="connsiteY1" fmla="*/ 101395 h 329251"/>
                  <a:gd name="connsiteX2" fmla="*/ 41179 w 319881"/>
                  <a:gd name="connsiteY2" fmla="*/ 163307 h 329251"/>
                  <a:gd name="connsiteX3" fmla="*/ 12603 w 319881"/>
                  <a:gd name="connsiteY3" fmla="*/ 208550 h 329251"/>
                  <a:gd name="connsiteX4" fmla="*/ 697 w 319881"/>
                  <a:gd name="connsiteY4" fmla="*/ 272845 h 329251"/>
                  <a:gd name="connsiteX5" fmla="*/ 31653 w 319881"/>
                  <a:gd name="connsiteY5" fmla="*/ 322851 h 329251"/>
                  <a:gd name="connsiteX6" fmla="*/ 95947 w 319881"/>
                  <a:gd name="connsiteY6" fmla="*/ 322851 h 329251"/>
                  <a:gd name="connsiteX7" fmla="*/ 165003 w 319881"/>
                  <a:gd name="connsiteY7" fmla="*/ 270463 h 329251"/>
                  <a:gd name="connsiteX8" fmla="*/ 229297 w 319881"/>
                  <a:gd name="connsiteY8" fmla="*/ 208551 h 329251"/>
                  <a:gd name="connsiteX9" fmla="*/ 274541 w 319881"/>
                  <a:gd name="connsiteY9" fmla="*/ 160926 h 329251"/>
                  <a:gd name="connsiteX10" fmla="*/ 312641 w 319881"/>
                  <a:gd name="connsiteY10" fmla="*/ 113301 h 329251"/>
                  <a:gd name="connsiteX11" fmla="*/ 317403 w 319881"/>
                  <a:gd name="connsiteY11" fmla="*/ 72820 h 329251"/>
                  <a:gd name="connsiteX12" fmla="*/ 284066 w 319881"/>
                  <a:gd name="connsiteY12" fmla="*/ 56151 h 329251"/>
                  <a:gd name="connsiteX13" fmla="*/ 250728 w 319881"/>
                  <a:gd name="connsiteY13" fmla="*/ 72820 h 329251"/>
                  <a:gd name="connsiteX14" fmla="*/ 210247 w 319881"/>
                  <a:gd name="connsiteY14" fmla="*/ 110920 h 329251"/>
                  <a:gd name="connsiteX15" fmla="*/ 169766 w 319881"/>
                  <a:gd name="connsiteY15" fmla="*/ 158545 h 329251"/>
                  <a:gd name="connsiteX16" fmla="*/ 134047 w 319881"/>
                  <a:gd name="connsiteY16" fmla="*/ 199026 h 329251"/>
                  <a:gd name="connsiteX17" fmla="*/ 100710 w 319881"/>
                  <a:gd name="connsiteY17" fmla="*/ 220457 h 329251"/>
                  <a:gd name="connsiteX18" fmla="*/ 126903 w 319881"/>
                  <a:gd name="connsiteY18" fmla="*/ 184738 h 329251"/>
                  <a:gd name="connsiteX19" fmla="*/ 160241 w 319881"/>
                  <a:gd name="connsiteY19" fmla="*/ 146638 h 329251"/>
                  <a:gd name="connsiteX20" fmla="*/ 203103 w 319881"/>
                  <a:gd name="connsiteY20" fmla="*/ 110920 h 329251"/>
                  <a:gd name="connsiteX21" fmla="*/ 241203 w 319881"/>
                  <a:gd name="connsiteY21" fmla="*/ 72820 h 329251"/>
                  <a:gd name="connsiteX22" fmla="*/ 272160 w 319881"/>
                  <a:gd name="connsiteY22" fmla="*/ 39482 h 329251"/>
                  <a:gd name="connsiteX23" fmla="*/ 269779 w 319881"/>
                  <a:gd name="connsiteY23" fmla="*/ 10907 h 329251"/>
                  <a:gd name="connsiteX24" fmla="*/ 234059 w 319881"/>
                  <a:gd name="connsiteY24" fmla="*/ 1383 h 329251"/>
                  <a:gd name="connsiteX25" fmla="*/ 174528 w 319881"/>
                  <a:gd name="connsiteY25" fmla="*/ 37101 h 329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19881" h="329251">
                    <a:moveTo>
                      <a:pt x="174528" y="37101"/>
                    </a:moveTo>
                    <a:cubicBezTo>
                      <a:pt x="151509" y="53770"/>
                      <a:pt x="118172" y="80361"/>
                      <a:pt x="95947" y="101395"/>
                    </a:cubicBezTo>
                    <a:cubicBezTo>
                      <a:pt x="73722" y="122429"/>
                      <a:pt x="55070" y="145448"/>
                      <a:pt x="41179" y="163307"/>
                    </a:cubicBezTo>
                    <a:cubicBezTo>
                      <a:pt x="27288" y="181166"/>
                      <a:pt x="19350" y="190294"/>
                      <a:pt x="12603" y="208550"/>
                    </a:cubicBezTo>
                    <a:cubicBezTo>
                      <a:pt x="5856" y="226806"/>
                      <a:pt x="-2478" y="253795"/>
                      <a:pt x="697" y="272845"/>
                    </a:cubicBezTo>
                    <a:cubicBezTo>
                      <a:pt x="3872" y="291895"/>
                      <a:pt x="15778" y="314517"/>
                      <a:pt x="31653" y="322851"/>
                    </a:cubicBezTo>
                    <a:cubicBezTo>
                      <a:pt x="47528" y="331185"/>
                      <a:pt x="73722" y="331582"/>
                      <a:pt x="95947" y="322851"/>
                    </a:cubicBezTo>
                    <a:cubicBezTo>
                      <a:pt x="118172" y="314120"/>
                      <a:pt x="142778" y="289513"/>
                      <a:pt x="165003" y="270463"/>
                    </a:cubicBezTo>
                    <a:cubicBezTo>
                      <a:pt x="187228" y="251413"/>
                      <a:pt x="211041" y="226807"/>
                      <a:pt x="229297" y="208551"/>
                    </a:cubicBezTo>
                    <a:cubicBezTo>
                      <a:pt x="247553" y="190295"/>
                      <a:pt x="260650" y="176801"/>
                      <a:pt x="274541" y="160926"/>
                    </a:cubicBezTo>
                    <a:cubicBezTo>
                      <a:pt x="288432" y="145051"/>
                      <a:pt x="305497" y="127985"/>
                      <a:pt x="312641" y="113301"/>
                    </a:cubicBezTo>
                    <a:cubicBezTo>
                      <a:pt x="319785" y="98617"/>
                      <a:pt x="322166" y="82345"/>
                      <a:pt x="317403" y="72820"/>
                    </a:cubicBezTo>
                    <a:cubicBezTo>
                      <a:pt x="312640" y="63295"/>
                      <a:pt x="295178" y="56151"/>
                      <a:pt x="284066" y="56151"/>
                    </a:cubicBezTo>
                    <a:cubicBezTo>
                      <a:pt x="272954" y="56151"/>
                      <a:pt x="263031" y="63692"/>
                      <a:pt x="250728" y="72820"/>
                    </a:cubicBezTo>
                    <a:cubicBezTo>
                      <a:pt x="238425" y="81948"/>
                      <a:pt x="223741" y="96633"/>
                      <a:pt x="210247" y="110920"/>
                    </a:cubicBezTo>
                    <a:cubicBezTo>
                      <a:pt x="196753" y="125207"/>
                      <a:pt x="182466" y="143861"/>
                      <a:pt x="169766" y="158545"/>
                    </a:cubicBezTo>
                    <a:cubicBezTo>
                      <a:pt x="157066" y="173229"/>
                      <a:pt x="145556" y="188707"/>
                      <a:pt x="134047" y="199026"/>
                    </a:cubicBezTo>
                    <a:cubicBezTo>
                      <a:pt x="122538" y="209345"/>
                      <a:pt x="101901" y="222838"/>
                      <a:pt x="100710" y="220457"/>
                    </a:cubicBezTo>
                    <a:cubicBezTo>
                      <a:pt x="99519" y="218076"/>
                      <a:pt x="116981" y="197041"/>
                      <a:pt x="126903" y="184738"/>
                    </a:cubicBezTo>
                    <a:cubicBezTo>
                      <a:pt x="136825" y="172435"/>
                      <a:pt x="147541" y="158941"/>
                      <a:pt x="160241" y="146638"/>
                    </a:cubicBezTo>
                    <a:cubicBezTo>
                      <a:pt x="172941" y="134335"/>
                      <a:pt x="189609" y="123223"/>
                      <a:pt x="203103" y="110920"/>
                    </a:cubicBezTo>
                    <a:cubicBezTo>
                      <a:pt x="216597" y="98617"/>
                      <a:pt x="229694" y="84726"/>
                      <a:pt x="241203" y="72820"/>
                    </a:cubicBezTo>
                    <a:cubicBezTo>
                      <a:pt x="252712" y="60914"/>
                      <a:pt x="267397" y="49801"/>
                      <a:pt x="272160" y="39482"/>
                    </a:cubicBezTo>
                    <a:cubicBezTo>
                      <a:pt x="276923" y="29163"/>
                      <a:pt x="276129" y="18051"/>
                      <a:pt x="269779" y="10907"/>
                    </a:cubicBezTo>
                    <a:cubicBezTo>
                      <a:pt x="263429" y="3763"/>
                      <a:pt x="249934" y="-2983"/>
                      <a:pt x="234059" y="1383"/>
                    </a:cubicBezTo>
                    <a:cubicBezTo>
                      <a:pt x="218184" y="5749"/>
                      <a:pt x="197547" y="20432"/>
                      <a:pt x="174528" y="37101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dirty="0"/>
                  <a:t> </a:t>
                </a:r>
                <a:endParaRPr lang="zh-CN" altLang="en-US" dirty="0"/>
              </a:p>
            </p:txBody>
          </p:sp>
          <p:sp>
            <p:nvSpPr>
              <p:cNvPr id="483" name="任意多边形 482"/>
              <p:cNvSpPr>
                <a:spLocks noChangeAspect="1"/>
              </p:cNvSpPr>
              <p:nvPr/>
            </p:nvSpPr>
            <p:spPr>
              <a:xfrm rot="2460000">
                <a:off x="5427715" y="3167905"/>
                <a:ext cx="279775" cy="290042"/>
              </a:xfrm>
              <a:custGeom>
                <a:avLst/>
                <a:gdLst>
                  <a:gd name="connsiteX0" fmla="*/ 179374 w 324456"/>
                  <a:gd name="connsiteY0" fmla="*/ 40959 h 333109"/>
                  <a:gd name="connsiteX1" fmla="*/ 100793 w 324456"/>
                  <a:gd name="connsiteY1" fmla="*/ 105253 h 333109"/>
                  <a:gd name="connsiteX2" fmla="*/ 38881 w 324456"/>
                  <a:gd name="connsiteY2" fmla="*/ 167165 h 333109"/>
                  <a:gd name="connsiteX3" fmla="*/ 3162 w 324456"/>
                  <a:gd name="connsiteY3" fmla="*/ 214790 h 333109"/>
                  <a:gd name="connsiteX4" fmla="*/ 5543 w 324456"/>
                  <a:gd name="connsiteY4" fmla="*/ 276703 h 333109"/>
                  <a:gd name="connsiteX5" fmla="*/ 36499 w 324456"/>
                  <a:gd name="connsiteY5" fmla="*/ 326709 h 333109"/>
                  <a:gd name="connsiteX6" fmla="*/ 100793 w 324456"/>
                  <a:gd name="connsiteY6" fmla="*/ 326709 h 333109"/>
                  <a:gd name="connsiteX7" fmla="*/ 169849 w 324456"/>
                  <a:gd name="connsiteY7" fmla="*/ 274321 h 333109"/>
                  <a:gd name="connsiteX8" fmla="*/ 234143 w 324456"/>
                  <a:gd name="connsiteY8" fmla="*/ 212409 h 333109"/>
                  <a:gd name="connsiteX9" fmla="*/ 286531 w 324456"/>
                  <a:gd name="connsiteY9" fmla="*/ 164784 h 333109"/>
                  <a:gd name="connsiteX10" fmla="*/ 317487 w 324456"/>
                  <a:gd name="connsiteY10" fmla="*/ 117159 h 333109"/>
                  <a:gd name="connsiteX11" fmla="*/ 322249 w 324456"/>
                  <a:gd name="connsiteY11" fmla="*/ 76678 h 333109"/>
                  <a:gd name="connsiteX12" fmla="*/ 288912 w 324456"/>
                  <a:gd name="connsiteY12" fmla="*/ 60009 h 333109"/>
                  <a:gd name="connsiteX13" fmla="*/ 255574 w 324456"/>
                  <a:gd name="connsiteY13" fmla="*/ 76678 h 333109"/>
                  <a:gd name="connsiteX14" fmla="*/ 215093 w 324456"/>
                  <a:gd name="connsiteY14" fmla="*/ 114778 h 333109"/>
                  <a:gd name="connsiteX15" fmla="*/ 174612 w 324456"/>
                  <a:gd name="connsiteY15" fmla="*/ 162403 h 333109"/>
                  <a:gd name="connsiteX16" fmla="*/ 141274 w 324456"/>
                  <a:gd name="connsiteY16" fmla="*/ 210028 h 333109"/>
                  <a:gd name="connsiteX17" fmla="*/ 105556 w 324456"/>
                  <a:gd name="connsiteY17" fmla="*/ 224315 h 333109"/>
                  <a:gd name="connsiteX18" fmla="*/ 122224 w 324456"/>
                  <a:gd name="connsiteY18" fmla="*/ 188596 h 333109"/>
                  <a:gd name="connsiteX19" fmla="*/ 165087 w 324456"/>
                  <a:gd name="connsiteY19" fmla="*/ 150496 h 333109"/>
                  <a:gd name="connsiteX20" fmla="*/ 207949 w 324456"/>
                  <a:gd name="connsiteY20" fmla="*/ 114778 h 333109"/>
                  <a:gd name="connsiteX21" fmla="*/ 246049 w 324456"/>
                  <a:gd name="connsiteY21" fmla="*/ 76678 h 333109"/>
                  <a:gd name="connsiteX22" fmla="*/ 281768 w 324456"/>
                  <a:gd name="connsiteY22" fmla="*/ 43340 h 333109"/>
                  <a:gd name="connsiteX23" fmla="*/ 277006 w 324456"/>
                  <a:gd name="connsiteY23" fmla="*/ 14765 h 333109"/>
                  <a:gd name="connsiteX24" fmla="*/ 243668 w 324456"/>
                  <a:gd name="connsiteY24" fmla="*/ 478 h 333109"/>
                  <a:gd name="connsiteX25" fmla="*/ 179374 w 324456"/>
                  <a:gd name="connsiteY25" fmla="*/ 40959 h 333109"/>
                  <a:gd name="connsiteX0" fmla="*/ 175780 w 320862"/>
                  <a:gd name="connsiteY0" fmla="*/ 40959 h 333109"/>
                  <a:gd name="connsiteX1" fmla="*/ 97199 w 320862"/>
                  <a:gd name="connsiteY1" fmla="*/ 105253 h 333109"/>
                  <a:gd name="connsiteX2" fmla="*/ 35287 w 320862"/>
                  <a:gd name="connsiteY2" fmla="*/ 167165 h 333109"/>
                  <a:gd name="connsiteX3" fmla="*/ 6712 w 320862"/>
                  <a:gd name="connsiteY3" fmla="*/ 214790 h 333109"/>
                  <a:gd name="connsiteX4" fmla="*/ 1949 w 320862"/>
                  <a:gd name="connsiteY4" fmla="*/ 276703 h 333109"/>
                  <a:gd name="connsiteX5" fmla="*/ 32905 w 320862"/>
                  <a:gd name="connsiteY5" fmla="*/ 326709 h 333109"/>
                  <a:gd name="connsiteX6" fmla="*/ 97199 w 320862"/>
                  <a:gd name="connsiteY6" fmla="*/ 326709 h 333109"/>
                  <a:gd name="connsiteX7" fmla="*/ 166255 w 320862"/>
                  <a:gd name="connsiteY7" fmla="*/ 274321 h 333109"/>
                  <a:gd name="connsiteX8" fmla="*/ 230549 w 320862"/>
                  <a:gd name="connsiteY8" fmla="*/ 212409 h 333109"/>
                  <a:gd name="connsiteX9" fmla="*/ 282937 w 320862"/>
                  <a:gd name="connsiteY9" fmla="*/ 164784 h 333109"/>
                  <a:gd name="connsiteX10" fmla="*/ 313893 w 320862"/>
                  <a:gd name="connsiteY10" fmla="*/ 117159 h 333109"/>
                  <a:gd name="connsiteX11" fmla="*/ 318655 w 320862"/>
                  <a:gd name="connsiteY11" fmla="*/ 76678 h 333109"/>
                  <a:gd name="connsiteX12" fmla="*/ 285318 w 320862"/>
                  <a:gd name="connsiteY12" fmla="*/ 60009 h 333109"/>
                  <a:gd name="connsiteX13" fmla="*/ 251980 w 320862"/>
                  <a:gd name="connsiteY13" fmla="*/ 76678 h 333109"/>
                  <a:gd name="connsiteX14" fmla="*/ 211499 w 320862"/>
                  <a:gd name="connsiteY14" fmla="*/ 114778 h 333109"/>
                  <a:gd name="connsiteX15" fmla="*/ 171018 w 320862"/>
                  <a:gd name="connsiteY15" fmla="*/ 162403 h 333109"/>
                  <a:gd name="connsiteX16" fmla="*/ 137680 w 320862"/>
                  <a:gd name="connsiteY16" fmla="*/ 210028 h 333109"/>
                  <a:gd name="connsiteX17" fmla="*/ 101962 w 320862"/>
                  <a:gd name="connsiteY17" fmla="*/ 224315 h 333109"/>
                  <a:gd name="connsiteX18" fmla="*/ 118630 w 320862"/>
                  <a:gd name="connsiteY18" fmla="*/ 188596 h 333109"/>
                  <a:gd name="connsiteX19" fmla="*/ 161493 w 320862"/>
                  <a:gd name="connsiteY19" fmla="*/ 150496 h 333109"/>
                  <a:gd name="connsiteX20" fmla="*/ 204355 w 320862"/>
                  <a:gd name="connsiteY20" fmla="*/ 114778 h 333109"/>
                  <a:gd name="connsiteX21" fmla="*/ 242455 w 320862"/>
                  <a:gd name="connsiteY21" fmla="*/ 76678 h 333109"/>
                  <a:gd name="connsiteX22" fmla="*/ 278174 w 320862"/>
                  <a:gd name="connsiteY22" fmla="*/ 43340 h 333109"/>
                  <a:gd name="connsiteX23" fmla="*/ 273412 w 320862"/>
                  <a:gd name="connsiteY23" fmla="*/ 14765 h 333109"/>
                  <a:gd name="connsiteX24" fmla="*/ 240074 w 320862"/>
                  <a:gd name="connsiteY24" fmla="*/ 478 h 333109"/>
                  <a:gd name="connsiteX25" fmla="*/ 175780 w 320862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7937 w 321119"/>
                  <a:gd name="connsiteY16" fmla="*/ 210028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5556 w 321119"/>
                  <a:gd name="connsiteY16" fmla="*/ 202884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18887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3669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1442 h 333592"/>
                  <a:gd name="connsiteX1" fmla="*/ 97456 w 321390"/>
                  <a:gd name="connsiteY1" fmla="*/ 105736 h 333592"/>
                  <a:gd name="connsiteX2" fmla="*/ 42688 w 321390"/>
                  <a:gd name="connsiteY2" fmla="*/ 167648 h 333592"/>
                  <a:gd name="connsiteX3" fmla="*/ 6969 w 321390"/>
                  <a:gd name="connsiteY3" fmla="*/ 215273 h 333592"/>
                  <a:gd name="connsiteX4" fmla="*/ 2206 w 321390"/>
                  <a:gd name="connsiteY4" fmla="*/ 277186 h 333592"/>
                  <a:gd name="connsiteX5" fmla="*/ 33162 w 321390"/>
                  <a:gd name="connsiteY5" fmla="*/ 327192 h 333592"/>
                  <a:gd name="connsiteX6" fmla="*/ 97456 w 321390"/>
                  <a:gd name="connsiteY6" fmla="*/ 327192 h 333592"/>
                  <a:gd name="connsiteX7" fmla="*/ 166512 w 321390"/>
                  <a:gd name="connsiteY7" fmla="*/ 274804 h 333592"/>
                  <a:gd name="connsiteX8" fmla="*/ 230806 w 321390"/>
                  <a:gd name="connsiteY8" fmla="*/ 212892 h 333592"/>
                  <a:gd name="connsiteX9" fmla="*/ 276050 w 321390"/>
                  <a:gd name="connsiteY9" fmla="*/ 165267 h 333592"/>
                  <a:gd name="connsiteX10" fmla="*/ 314150 w 321390"/>
                  <a:gd name="connsiteY10" fmla="*/ 117642 h 333592"/>
                  <a:gd name="connsiteX11" fmla="*/ 318912 w 321390"/>
                  <a:gd name="connsiteY11" fmla="*/ 77161 h 333592"/>
                  <a:gd name="connsiteX12" fmla="*/ 285575 w 321390"/>
                  <a:gd name="connsiteY12" fmla="*/ 60492 h 333592"/>
                  <a:gd name="connsiteX13" fmla="*/ 252237 w 321390"/>
                  <a:gd name="connsiteY13" fmla="*/ 77161 h 333592"/>
                  <a:gd name="connsiteX14" fmla="*/ 211756 w 321390"/>
                  <a:gd name="connsiteY14" fmla="*/ 115261 h 333592"/>
                  <a:gd name="connsiteX15" fmla="*/ 171275 w 321390"/>
                  <a:gd name="connsiteY15" fmla="*/ 162886 h 333592"/>
                  <a:gd name="connsiteX16" fmla="*/ 135556 w 321390"/>
                  <a:gd name="connsiteY16" fmla="*/ 203367 h 333592"/>
                  <a:gd name="connsiteX17" fmla="*/ 102219 w 321390"/>
                  <a:gd name="connsiteY17" fmla="*/ 224798 h 333592"/>
                  <a:gd name="connsiteX18" fmla="*/ 128412 w 321390"/>
                  <a:gd name="connsiteY18" fmla="*/ 189079 h 333592"/>
                  <a:gd name="connsiteX19" fmla="*/ 161750 w 321390"/>
                  <a:gd name="connsiteY19" fmla="*/ 150979 h 333592"/>
                  <a:gd name="connsiteX20" fmla="*/ 204612 w 321390"/>
                  <a:gd name="connsiteY20" fmla="*/ 115261 h 333592"/>
                  <a:gd name="connsiteX21" fmla="*/ 242712 w 321390"/>
                  <a:gd name="connsiteY21" fmla="*/ 77161 h 333592"/>
                  <a:gd name="connsiteX22" fmla="*/ 273669 w 321390"/>
                  <a:gd name="connsiteY22" fmla="*/ 43823 h 333592"/>
                  <a:gd name="connsiteX23" fmla="*/ 271288 w 321390"/>
                  <a:gd name="connsiteY23" fmla="*/ 15248 h 333592"/>
                  <a:gd name="connsiteX24" fmla="*/ 240331 w 321390"/>
                  <a:gd name="connsiteY24" fmla="*/ 961 h 333592"/>
                  <a:gd name="connsiteX25" fmla="*/ 176037 w 321390"/>
                  <a:gd name="connsiteY25" fmla="*/ 41442 h 333592"/>
                  <a:gd name="connsiteX0" fmla="*/ 176037 w 321390"/>
                  <a:gd name="connsiteY0" fmla="*/ 37101 h 329251"/>
                  <a:gd name="connsiteX1" fmla="*/ 97456 w 321390"/>
                  <a:gd name="connsiteY1" fmla="*/ 101395 h 329251"/>
                  <a:gd name="connsiteX2" fmla="*/ 42688 w 321390"/>
                  <a:gd name="connsiteY2" fmla="*/ 163307 h 329251"/>
                  <a:gd name="connsiteX3" fmla="*/ 6969 w 321390"/>
                  <a:gd name="connsiteY3" fmla="*/ 210932 h 329251"/>
                  <a:gd name="connsiteX4" fmla="*/ 2206 w 321390"/>
                  <a:gd name="connsiteY4" fmla="*/ 272845 h 329251"/>
                  <a:gd name="connsiteX5" fmla="*/ 33162 w 321390"/>
                  <a:gd name="connsiteY5" fmla="*/ 322851 h 329251"/>
                  <a:gd name="connsiteX6" fmla="*/ 97456 w 321390"/>
                  <a:gd name="connsiteY6" fmla="*/ 322851 h 329251"/>
                  <a:gd name="connsiteX7" fmla="*/ 166512 w 321390"/>
                  <a:gd name="connsiteY7" fmla="*/ 270463 h 329251"/>
                  <a:gd name="connsiteX8" fmla="*/ 230806 w 321390"/>
                  <a:gd name="connsiteY8" fmla="*/ 208551 h 329251"/>
                  <a:gd name="connsiteX9" fmla="*/ 276050 w 321390"/>
                  <a:gd name="connsiteY9" fmla="*/ 160926 h 329251"/>
                  <a:gd name="connsiteX10" fmla="*/ 314150 w 321390"/>
                  <a:gd name="connsiteY10" fmla="*/ 113301 h 329251"/>
                  <a:gd name="connsiteX11" fmla="*/ 318912 w 321390"/>
                  <a:gd name="connsiteY11" fmla="*/ 72820 h 329251"/>
                  <a:gd name="connsiteX12" fmla="*/ 285575 w 321390"/>
                  <a:gd name="connsiteY12" fmla="*/ 56151 h 329251"/>
                  <a:gd name="connsiteX13" fmla="*/ 252237 w 321390"/>
                  <a:gd name="connsiteY13" fmla="*/ 72820 h 329251"/>
                  <a:gd name="connsiteX14" fmla="*/ 211756 w 321390"/>
                  <a:gd name="connsiteY14" fmla="*/ 110920 h 329251"/>
                  <a:gd name="connsiteX15" fmla="*/ 171275 w 321390"/>
                  <a:gd name="connsiteY15" fmla="*/ 158545 h 329251"/>
                  <a:gd name="connsiteX16" fmla="*/ 135556 w 321390"/>
                  <a:gd name="connsiteY16" fmla="*/ 199026 h 329251"/>
                  <a:gd name="connsiteX17" fmla="*/ 102219 w 321390"/>
                  <a:gd name="connsiteY17" fmla="*/ 220457 h 329251"/>
                  <a:gd name="connsiteX18" fmla="*/ 128412 w 321390"/>
                  <a:gd name="connsiteY18" fmla="*/ 184738 h 329251"/>
                  <a:gd name="connsiteX19" fmla="*/ 161750 w 321390"/>
                  <a:gd name="connsiteY19" fmla="*/ 146638 h 329251"/>
                  <a:gd name="connsiteX20" fmla="*/ 204612 w 321390"/>
                  <a:gd name="connsiteY20" fmla="*/ 110920 h 329251"/>
                  <a:gd name="connsiteX21" fmla="*/ 242712 w 321390"/>
                  <a:gd name="connsiteY21" fmla="*/ 72820 h 329251"/>
                  <a:gd name="connsiteX22" fmla="*/ 273669 w 321390"/>
                  <a:gd name="connsiteY22" fmla="*/ 39482 h 329251"/>
                  <a:gd name="connsiteX23" fmla="*/ 271288 w 321390"/>
                  <a:gd name="connsiteY23" fmla="*/ 10907 h 329251"/>
                  <a:gd name="connsiteX24" fmla="*/ 235568 w 321390"/>
                  <a:gd name="connsiteY24" fmla="*/ 1383 h 329251"/>
                  <a:gd name="connsiteX25" fmla="*/ 176037 w 321390"/>
                  <a:gd name="connsiteY25" fmla="*/ 37101 h 329251"/>
                  <a:gd name="connsiteX0" fmla="*/ 174528 w 319881"/>
                  <a:gd name="connsiteY0" fmla="*/ 37101 h 329251"/>
                  <a:gd name="connsiteX1" fmla="*/ 95947 w 319881"/>
                  <a:gd name="connsiteY1" fmla="*/ 101395 h 329251"/>
                  <a:gd name="connsiteX2" fmla="*/ 41179 w 319881"/>
                  <a:gd name="connsiteY2" fmla="*/ 163307 h 329251"/>
                  <a:gd name="connsiteX3" fmla="*/ 12603 w 319881"/>
                  <a:gd name="connsiteY3" fmla="*/ 208550 h 329251"/>
                  <a:gd name="connsiteX4" fmla="*/ 697 w 319881"/>
                  <a:gd name="connsiteY4" fmla="*/ 272845 h 329251"/>
                  <a:gd name="connsiteX5" fmla="*/ 31653 w 319881"/>
                  <a:gd name="connsiteY5" fmla="*/ 322851 h 329251"/>
                  <a:gd name="connsiteX6" fmla="*/ 95947 w 319881"/>
                  <a:gd name="connsiteY6" fmla="*/ 322851 h 329251"/>
                  <a:gd name="connsiteX7" fmla="*/ 165003 w 319881"/>
                  <a:gd name="connsiteY7" fmla="*/ 270463 h 329251"/>
                  <a:gd name="connsiteX8" fmla="*/ 229297 w 319881"/>
                  <a:gd name="connsiteY8" fmla="*/ 208551 h 329251"/>
                  <a:gd name="connsiteX9" fmla="*/ 274541 w 319881"/>
                  <a:gd name="connsiteY9" fmla="*/ 160926 h 329251"/>
                  <a:gd name="connsiteX10" fmla="*/ 312641 w 319881"/>
                  <a:gd name="connsiteY10" fmla="*/ 113301 h 329251"/>
                  <a:gd name="connsiteX11" fmla="*/ 317403 w 319881"/>
                  <a:gd name="connsiteY11" fmla="*/ 72820 h 329251"/>
                  <a:gd name="connsiteX12" fmla="*/ 284066 w 319881"/>
                  <a:gd name="connsiteY12" fmla="*/ 56151 h 329251"/>
                  <a:gd name="connsiteX13" fmla="*/ 250728 w 319881"/>
                  <a:gd name="connsiteY13" fmla="*/ 72820 h 329251"/>
                  <a:gd name="connsiteX14" fmla="*/ 210247 w 319881"/>
                  <a:gd name="connsiteY14" fmla="*/ 110920 h 329251"/>
                  <a:gd name="connsiteX15" fmla="*/ 169766 w 319881"/>
                  <a:gd name="connsiteY15" fmla="*/ 158545 h 329251"/>
                  <a:gd name="connsiteX16" fmla="*/ 134047 w 319881"/>
                  <a:gd name="connsiteY16" fmla="*/ 199026 h 329251"/>
                  <a:gd name="connsiteX17" fmla="*/ 100710 w 319881"/>
                  <a:gd name="connsiteY17" fmla="*/ 220457 h 329251"/>
                  <a:gd name="connsiteX18" fmla="*/ 126903 w 319881"/>
                  <a:gd name="connsiteY18" fmla="*/ 184738 h 329251"/>
                  <a:gd name="connsiteX19" fmla="*/ 160241 w 319881"/>
                  <a:gd name="connsiteY19" fmla="*/ 146638 h 329251"/>
                  <a:gd name="connsiteX20" fmla="*/ 203103 w 319881"/>
                  <a:gd name="connsiteY20" fmla="*/ 110920 h 329251"/>
                  <a:gd name="connsiteX21" fmla="*/ 241203 w 319881"/>
                  <a:gd name="connsiteY21" fmla="*/ 72820 h 329251"/>
                  <a:gd name="connsiteX22" fmla="*/ 272160 w 319881"/>
                  <a:gd name="connsiteY22" fmla="*/ 39482 h 329251"/>
                  <a:gd name="connsiteX23" fmla="*/ 269779 w 319881"/>
                  <a:gd name="connsiteY23" fmla="*/ 10907 h 329251"/>
                  <a:gd name="connsiteX24" fmla="*/ 234059 w 319881"/>
                  <a:gd name="connsiteY24" fmla="*/ 1383 h 329251"/>
                  <a:gd name="connsiteX25" fmla="*/ 174528 w 319881"/>
                  <a:gd name="connsiteY25" fmla="*/ 37101 h 329251"/>
                  <a:gd name="connsiteX0" fmla="*/ 174495 w 319848"/>
                  <a:gd name="connsiteY0" fmla="*/ 37101 h 329251"/>
                  <a:gd name="connsiteX1" fmla="*/ 95914 w 319848"/>
                  <a:gd name="connsiteY1" fmla="*/ 101395 h 329251"/>
                  <a:gd name="connsiteX2" fmla="*/ 37575 w 319848"/>
                  <a:gd name="connsiteY2" fmla="*/ 159198 h 329251"/>
                  <a:gd name="connsiteX3" fmla="*/ 12570 w 319848"/>
                  <a:gd name="connsiteY3" fmla="*/ 208550 h 329251"/>
                  <a:gd name="connsiteX4" fmla="*/ 664 w 319848"/>
                  <a:gd name="connsiteY4" fmla="*/ 272845 h 329251"/>
                  <a:gd name="connsiteX5" fmla="*/ 31620 w 319848"/>
                  <a:gd name="connsiteY5" fmla="*/ 322851 h 329251"/>
                  <a:gd name="connsiteX6" fmla="*/ 95914 w 319848"/>
                  <a:gd name="connsiteY6" fmla="*/ 322851 h 329251"/>
                  <a:gd name="connsiteX7" fmla="*/ 164970 w 319848"/>
                  <a:gd name="connsiteY7" fmla="*/ 270463 h 329251"/>
                  <a:gd name="connsiteX8" fmla="*/ 229264 w 319848"/>
                  <a:gd name="connsiteY8" fmla="*/ 208551 h 329251"/>
                  <a:gd name="connsiteX9" fmla="*/ 274508 w 319848"/>
                  <a:gd name="connsiteY9" fmla="*/ 160926 h 329251"/>
                  <a:gd name="connsiteX10" fmla="*/ 312608 w 319848"/>
                  <a:gd name="connsiteY10" fmla="*/ 113301 h 329251"/>
                  <a:gd name="connsiteX11" fmla="*/ 317370 w 319848"/>
                  <a:gd name="connsiteY11" fmla="*/ 72820 h 329251"/>
                  <a:gd name="connsiteX12" fmla="*/ 284033 w 319848"/>
                  <a:gd name="connsiteY12" fmla="*/ 56151 h 329251"/>
                  <a:gd name="connsiteX13" fmla="*/ 250695 w 319848"/>
                  <a:gd name="connsiteY13" fmla="*/ 72820 h 329251"/>
                  <a:gd name="connsiteX14" fmla="*/ 210214 w 319848"/>
                  <a:gd name="connsiteY14" fmla="*/ 110920 h 329251"/>
                  <a:gd name="connsiteX15" fmla="*/ 169733 w 319848"/>
                  <a:gd name="connsiteY15" fmla="*/ 158545 h 329251"/>
                  <a:gd name="connsiteX16" fmla="*/ 134014 w 319848"/>
                  <a:gd name="connsiteY16" fmla="*/ 199026 h 329251"/>
                  <a:gd name="connsiteX17" fmla="*/ 100677 w 319848"/>
                  <a:gd name="connsiteY17" fmla="*/ 220457 h 329251"/>
                  <a:gd name="connsiteX18" fmla="*/ 126870 w 319848"/>
                  <a:gd name="connsiteY18" fmla="*/ 184738 h 329251"/>
                  <a:gd name="connsiteX19" fmla="*/ 160208 w 319848"/>
                  <a:gd name="connsiteY19" fmla="*/ 146638 h 329251"/>
                  <a:gd name="connsiteX20" fmla="*/ 203070 w 319848"/>
                  <a:gd name="connsiteY20" fmla="*/ 110920 h 329251"/>
                  <a:gd name="connsiteX21" fmla="*/ 241170 w 319848"/>
                  <a:gd name="connsiteY21" fmla="*/ 72820 h 329251"/>
                  <a:gd name="connsiteX22" fmla="*/ 272127 w 319848"/>
                  <a:gd name="connsiteY22" fmla="*/ 39482 h 329251"/>
                  <a:gd name="connsiteX23" fmla="*/ 269746 w 319848"/>
                  <a:gd name="connsiteY23" fmla="*/ 10907 h 329251"/>
                  <a:gd name="connsiteX24" fmla="*/ 234026 w 319848"/>
                  <a:gd name="connsiteY24" fmla="*/ 1383 h 329251"/>
                  <a:gd name="connsiteX25" fmla="*/ 174495 w 319848"/>
                  <a:gd name="connsiteY25" fmla="*/ 37101 h 329251"/>
                  <a:gd name="connsiteX0" fmla="*/ 170923 w 319848"/>
                  <a:gd name="connsiteY0" fmla="*/ 32721 h 328979"/>
                  <a:gd name="connsiteX1" fmla="*/ 95914 w 319848"/>
                  <a:gd name="connsiteY1" fmla="*/ 101123 h 328979"/>
                  <a:gd name="connsiteX2" fmla="*/ 37575 w 319848"/>
                  <a:gd name="connsiteY2" fmla="*/ 158926 h 328979"/>
                  <a:gd name="connsiteX3" fmla="*/ 12570 w 319848"/>
                  <a:gd name="connsiteY3" fmla="*/ 208278 h 328979"/>
                  <a:gd name="connsiteX4" fmla="*/ 664 w 319848"/>
                  <a:gd name="connsiteY4" fmla="*/ 272573 h 328979"/>
                  <a:gd name="connsiteX5" fmla="*/ 31620 w 319848"/>
                  <a:gd name="connsiteY5" fmla="*/ 322579 h 328979"/>
                  <a:gd name="connsiteX6" fmla="*/ 95914 w 319848"/>
                  <a:gd name="connsiteY6" fmla="*/ 322579 h 328979"/>
                  <a:gd name="connsiteX7" fmla="*/ 164970 w 319848"/>
                  <a:gd name="connsiteY7" fmla="*/ 270191 h 328979"/>
                  <a:gd name="connsiteX8" fmla="*/ 229264 w 319848"/>
                  <a:gd name="connsiteY8" fmla="*/ 208279 h 328979"/>
                  <a:gd name="connsiteX9" fmla="*/ 274508 w 319848"/>
                  <a:gd name="connsiteY9" fmla="*/ 160654 h 328979"/>
                  <a:gd name="connsiteX10" fmla="*/ 312608 w 319848"/>
                  <a:gd name="connsiteY10" fmla="*/ 113029 h 328979"/>
                  <a:gd name="connsiteX11" fmla="*/ 317370 w 319848"/>
                  <a:gd name="connsiteY11" fmla="*/ 72548 h 328979"/>
                  <a:gd name="connsiteX12" fmla="*/ 284033 w 319848"/>
                  <a:gd name="connsiteY12" fmla="*/ 55879 h 328979"/>
                  <a:gd name="connsiteX13" fmla="*/ 250695 w 319848"/>
                  <a:gd name="connsiteY13" fmla="*/ 72548 h 328979"/>
                  <a:gd name="connsiteX14" fmla="*/ 210214 w 319848"/>
                  <a:gd name="connsiteY14" fmla="*/ 110648 h 328979"/>
                  <a:gd name="connsiteX15" fmla="*/ 169733 w 319848"/>
                  <a:gd name="connsiteY15" fmla="*/ 158273 h 328979"/>
                  <a:gd name="connsiteX16" fmla="*/ 134014 w 319848"/>
                  <a:gd name="connsiteY16" fmla="*/ 198754 h 328979"/>
                  <a:gd name="connsiteX17" fmla="*/ 100677 w 319848"/>
                  <a:gd name="connsiteY17" fmla="*/ 220185 h 328979"/>
                  <a:gd name="connsiteX18" fmla="*/ 126870 w 319848"/>
                  <a:gd name="connsiteY18" fmla="*/ 184466 h 328979"/>
                  <a:gd name="connsiteX19" fmla="*/ 160208 w 319848"/>
                  <a:gd name="connsiteY19" fmla="*/ 146366 h 328979"/>
                  <a:gd name="connsiteX20" fmla="*/ 203070 w 319848"/>
                  <a:gd name="connsiteY20" fmla="*/ 110648 h 328979"/>
                  <a:gd name="connsiteX21" fmla="*/ 241170 w 319848"/>
                  <a:gd name="connsiteY21" fmla="*/ 72548 h 328979"/>
                  <a:gd name="connsiteX22" fmla="*/ 272127 w 319848"/>
                  <a:gd name="connsiteY22" fmla="*/ 39210 h 328979"/>
                  <a:gd name="connsiteX23" fmla="*/ 269746 w 319848"/>
                  <a:gd name="connsiteY23" fmla="*/ 10635 h 328979"/>
                  <a:gd name="connsiteX24" fmla="*/ 234026 w 319848"/>
                  <a:gd name="connsiteY24" fmla="*/ 1111 h 328979"/>
                  <a:gd name="connsiteX25" fmla="*/ 170923 w 319848"/>
                  <a:gd name="connsiteY25" fmla="*/ 32721 h 328979"/>
                  <a:gd name="connsiteX0" fmla="*/ 170923 w 319848"/>
                  <a:gd name="connsiteY0" fmla="*/ 35328 h 331586"/>
                  <a:gd name="connsiteX1" fmla="*/ 95914 w 319848"/>
                  <a:gd name="connsiteY1" fmla="*/ 103730 h 331586"/>
                  <a:gd name="connsiteX2" fmla="*/ 37575 w 319848"/>
                  <a:gd name="connsiteY2" fmla="*/ 161533 h 331586"/>
                  <a:gd name="connsiteX3" fmla="*/ 12570 w 319848"/>
                  <a:gd name="connsiteY3" fmla="*/ 210885 h 331586"/>
                  <a:gd name="connsiteX4" fmla="*/ 664 w 319848"/>
                  <a:gd name="connsiteY4" fmla="*/ 275180 h 331586"/>
                  <a:gd name="connsiteX5" fmla="*/ 31620 w 319848"/>
                  <a:gd name="connsiteY5" fmla="*/ 325186 h 331586"/>
                  <a:gd name="connsiteX6" fmla="*/ 95914 w 319848"/>
                  <a:gd name="connsiteY6" fmla="*/ 325186 h 331586"/>
                  <a:gd name="connsiteX7" fmla="*/ 164970 w 319848"/>
                  <a:gd name="connsiteY7" fmla="*/ 272798 h 331586"/>
                  <a:gd name="connsiteX8" fmla="*/ 229264 w 319848"/>
                  <a:gd name="connsiteY8" fmla="*/ 210886 h 331586"/>
                  <a:gd name="connsiteX9" fmla="*/ 274508 w 319848"/>
                  <a:gd name="connsiteY9" fmla="*/ 163261 h 331586"/>
                  <a:gd name="connsiteX10" fmla="*/ 312608 w 319848"/>
                  <a:gd name="connsiteY10" fmla="*/ 115636 h 331586"/>
                  <a:gd name="connsiteX11" fmla="*/ 317370 w 319848"/>
                  <a:gd name="connsiteY11" fmla="*/ 75155 h 331586"/>
                  <a:gd name="connsiteX12" fmla="*/ 284033 w 319848"/>
                  <a:gd name="connsiteY12" fmla="*/ 58486 h 331586"/>
                  <a:gd name="connsiteX13" fmla="*/ 250695 w 319848"/>
                  <a:gd name="connsiteY13" fmla="*/ 75155 h 331586"/>
                  <a:gd name="connsiteX14" fmla="*/ 210214 w 319848"/>
                  <a:gd name="connsiteY14" fmla="*/ 113255 h 331586"/>
                  <a:gd name="connsiteX15" fmla="*/ 169733 w 319848"/>
                  <a:gd name="connsiteY15" fmla="*/ 160880 h 331586"/>
                  <a:gd name="connsiteX16" fmla="*/ 134014 w 319848"/>
                  <a:gd name="connsiteY16" fmla="*/ 201361 h 331586"/>
                  <a:gd name="connsiteX17" fmla="*/ 100677 w 319848"/>
                  <a:gd name="connsiteY17" fmla="*/ 222792 h 331586"/>
                  <a:gd name="connsiteX18" fmla="*/ 126870 w 319848"/>
                  <a:gd name="connsiteY18" fmla="*/ 187073 h 331586"/>
                  <a:gd name="connsiteX19" fmla="*/ 160208 w 319848"/>
                  <a:gd name="connsiteY19" fmla="*/ 148973 h 331586"/>
                  <a:gd name="connsiteX20" fmla="*/ 203070 w 319848"/>
                  <a:gd name="connsiteY20" fmla="*/ 113255 h 331586"/>
                  <a:gd name="connsiteX21" fmla="*/ 241170 w 319848"/>
                  <a:gd name="connsiteY21" fmla="*/ 75155 h 331586"/>
                  <a:gd name="connsiteX22" fmla="*/ 272127 w 319848"/>
                  <a:gd name="connsiteY22" fmla="*/ 41817 h 331586"/>
                  <a:gd name="connsiteX23" fmla="*/ 269746 w 319848"/>
                  <a:gd name="connsiteY23" fmla="*/ 13242 h 331586"/>
                  <a:gd name="connsiteX24" fmla="*/ 220718 w 319848"/>
                  <a:gd name="connsiteY24" fmla="*/ 858 h 331586"/>
                  <a:gd name="connsiteX25" fmla="*/ 170923 w 319848"/>
                  <a:gd name="connsiteY25" fmla="*/ 35328 h 33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19848" h="331586">
                    <a:moveTo>
                      <a:pt x="170923" y="35328"/>
                    </a:moveTo>
                    <a:cubicBezTo>
                      <a:pt x="150122" y="52473"/>
                      <a:pt x="118139" y="82696"/>
                      <a:pt x="95914" y="103730"/>
                    </a:cubicBezTo>
                    <a:cubicBezTo>
                      <a:pt x="73689" y="124764"/>
                      <a:pt x="51466" y="143674"/>
                      <a:pt x="37575" y="161533"/>
                    </a:cubicBezTo>
                    <a:cubicBezTo>
                      <a:pt x="23684" y="179392"/>
                      <a:pt x="18722" y="191944"/>
                      <a:pt x="12570" y="210885"/>
                    </a:cubicBezTo>
                    <a:cubicBezTo>
                      <a:pt x="6418" y="229826"/>
                      <a:pt x="-2511" y="256130"/>
                      <a:pt x="664" y="275180"/>
                    </a:cubicBezTo>
                    <a:cubicBezTo>
                      <a:pt x="3839" y="294230"/>
                      <a:pt x="15745" y="316852"/>
                      <a:pt x="31620" y="325186"/>
                    </a:cubicBezTo>
                    <a:cubicBezTo>
                      <a:pt x="47495" y="333520"/>
                      <a:pt x="73689" y="333917"/>
                      <a:pt x="95914" y="325186"/>
                    </a:cubicBezTo>
                    <a:cubicBezTo>
                      <a:pt x="118139" y="316455"/>
                      <a:pt x="142745" y="291848"/>
                      <a:pt x="164970" y="272798"/>
                    </a:cubicBezTo>
                    <a:cubicBezTo>
                      <a:pt x="187195" y="253748"/>
                      <a:pt x="211008" y="229142"/>
                      <a:pt x="229264" y="210886"/>
                    </a:cubicBezTo>
                    <a:cubicBezTo>
                      <a:pt x="247520" y="192630"/>
                      <a:pt x="260617" y="179136"/>
                      <a:pt x="274508" y="163261"/>
                    </a:cubicBezTo>
                    <a:cubicBezTo>
                      <a:pt x="288399" y="147386"/>
                      <a:pt x="305464" y="130320"/>
                      <a:pt x="312608" y="115636"/>
                    </a:cubicBezTo>
                    <a:cubicBezTo>
                      <a:pt x="319752" y="100952"/>
                      <a:pt x="322133" y="84680"/>
                      <a:pt x="317370" y="75155"/>
                    </a:cubicBezTo>
                    <a:cubicBezTo>
                      <a:pt x="312607" y="65630"/>
                      <a:pt x="295145" y="58486"/>
                      <a:pt x="284033" y="58486"/>
                    </a:cubicBezTo>
                    <a:cubicBezTo>
                      <a:pt x="272921" y="58486"/>
                      <a:pt x="262998" y="66027"/>
                      <a:pt x="250695" y="75155"/>
                    </a:cubicBezTo>
                    <a:cubicBezTo>
                      <a:pt x="238392" y="84283"/>
                      <a:pt x="223708" y="98968"/>
                      <a:pt x="210214" y="113255"/>
                    </a:cubicBezTo>
                    <a:cubicBezTo>
                      <a:pt x="196720" y="127542"/>
                      <a:pt x="182433" y="146196"/>
                      <a:pt x="169733" y="160880"/>
                    </a:cubicBezTo>
                    <a:cubicBezTo>
                      <a:pt x="157033" y="175564"/>
                      <a:pt x="145523" y="191042"/>
                      <a:pt x="134014" y="201361"/>
                    </a:cubicBezTo>
                    <a:cubicBezTo>
                      <a:pt x="122505" y="211680"/>
                      <a:pt x="101868" y="225173"/>
                      <a:pt x="100677" y="222792"/>
                    </a:cubicBezTo>
                    <a:cubicBezTo>
                      <a:pt x="99486" y="220411"/>
                      <a:pt x="116948" y="199376"/>
                      <a:pt x="126870" y="187073"/>
                    </a:cubicBezTo>
                    <a:cubicBezTo>
                      <a:pt x="136792" y="174770"/>
                      <a:pt x="147508" y="161276"/>
                      <a:pt x="160208" y="148973"/>
                    </a:cubicBezTo>
                    <a:cubicBezTo>
                      <a:pt x="172908" y="136670"/>
                      <a:pt x="189576" y="125558"/>
                      <a:pt x="203070" y="113255"/>
                    </a:cubicBezTo>
                    <a:cubicBezTo>
                      <a:pt x="216564" y="100952"/>
                      <a:pt x="229661" y="87061"/>
                      <a:pt x="241170" y="75155"/>
                    </a:cubicBezTo>
                    <a:cubicBezTo>
                      <a:pt x="252679" y="63249"/>
                      <a:pt x="267364" y="52136"/>
                      <a:pt x="272127" y="41817"/>
                    </a:cubicBezTo>
                    <a:cubicBezTo>
                      <a:pt x="276890" y="31498"/>
                      <a:pt x="276096" y="20386"/>
                      <a:pt x="269746" y="13242"/>
                    </a:cubicBezTo>
                    <a:cubicBezTo>
                      <a:pt x="263396" y="6098"/>
                      <a:pt x="237189" y="-2823"/>
                      <a:pt x="220718" y="858"/>
                    </a:cubicBezTo>
                    <a:cubicBezTo>
                      <a:pt x="204247" y="4539"/>
                      <a:pt x="191724" y="18183"/>
                      <a:pt x="170923" y="35328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dirty="0"/>
                  <a:t> </a:t>
                </a:r>
                <a:endParaRPr lang="zh-CN" altLang="en-US" dirty="0"/>
              </a:p>
            </p:txBody>
          </p:sp>
          <p:sp>
            <p:nvSpPr>
              <p:cNvPr id="484" name="任意多边形 483"/>
              <p:cNvSpPr>
                <a:spLocks noChangeAspect="1"/>
              </p:cNvSpPr>
              <p:nvPr/>
            </p:nvSpPr>
            <p:spPr>
              <a:xfrm rot="2400000">
                <a:off x="5438828" y="3331357"/>
                <a:ext cx="279744" cy="296397"/>
              </a:xfrm>
              <a:custGeom>
                <a:avLst/>
                <a:gdLst>
                  <a:gd name="connsiteX0" fmla="*/ 179374 w 324456"/>
                  <a:gd name="connsiteY0" fmla="*/ 40959 h 333109"/>
                  <a:gd name="connsiteX1" fmla="*/ 100793 w 324456"/>
                  <a:gd name="connsiteY1" fmla="*/ 105253 h 333109"/>
                  <a:gd name="connsiteX2" fmla="*/ 38881 w 324456"/>
                  <a:gd name="connsiteY2" fmla="*/ 167165 h 333109"/>
                  <a:gd name="connsiteX3" fmla="*/ 3162 w 324456"/>
                  <a:gd name="connsiteY3" fmla="*/ 214790 h 333109"/>
                  <a:gd name="connsiteX4" fmla="*/ 5543 w 324456"/>
                  <a:gd name="connsiteY4" fmla="*/ 276703 h 333109"/>
                  <a:gd name="connsiteX5" fmla="*/ 36499 w 324456"/>
                  <a:gd name="connsiteY5" fmla="*/ 326709 h 333109"/>
                  <a:gd name="connsiteX6" fmla="*/ 100793 w 324456"/>
                  <a:gd name="connsiteY6" fmla="*/ 326709 h 333109"/>
                  <a:gd name="connsiteX7" fmla="*/ 169849 w 324456"/>
                  <a:gd name="connsiteY7" fmla="*/ 274321 h 333109"/>
                  <a:gd name="connsiteX8" fmla="*/ 234143 w 324456"/>
                  <a:gd name="connsiteY8" fmla="*/ 212409 h 333109"/>
                  <a:gd name="connsiteX9" fmla="*/ 286531 w 324456"/>
                  <a:gd name="connsiteY9" fmla="*/ 164784 h 333109"/>
                  <a:gd name="connsiteX10" fmla="*/ 317487 w 324456"/>
                  <a:gd name="connsiteY10" fmla="*/ 117159 h 333109"/>
                  <a:gd name="connsiteX11" fmla="*/ 322249 w 324456"/>
                  <a:gd name="connsiteY11" fmla="*/ 76678 h 333109"/>
                  <a:gd name="connsiteX12" fmla="*/ 288912 w 324456"/>
                  <a:gd name="connsiteY12" fmla="*/ 60009 h 333109"/>
                  <a:gd name="connsiteX13" fmla="*/ 255574 w 324456"/>
                  <a:gd name="connsiteY13" fmla="*/ 76678 h 333109"/>
                  <a:gd name="connsiteX14" fmla="*/ 215093 w 324456"/>
                  <a:gd name="connsiteY14" fmla="*/ 114778 h 333109"/>
                  <a:gd name="connsiteX15" fmla="*/ 174612 w 324456"/>
                  <a:gd name="connsiteY15" fmla="*/ 162403 h 333109"/>
                  <a:gd name="connsiteX16" fmla="*/ 141274 w 324456"/>
                  <a:gd name="connsiteY16" fmla="*/ 210028 h 333109"/>
                  <a:gd name="connsiteX17" fmla="*/ 105556 w 324456"/>
                  <a:gd name="connsiteY17" fmla="*/ 224315 h 333109"/>
                  <a:gd name="connsiteX18" fmla="*/ 122224 w 324456"/>
                  <a:gd name="connsiteY18" fmla="*/ 188596 h 333109"/>
                  <a:gd name="connsiteX19" fmla="*/ 165087 w 324456"/>
                  <a:gd name="connsiteY19" fmla="*/ 150496 h 333109"/>
                  <a:gd name="connsiteX20" fmla="*/ 207949 w 324456"/>
                  <a:gd name="connsiteY20" fmla="*/ 114778 h 333109"/>
                  <a:gd name="connsiteX21" fmla="*/ 246049 w 324456"/>
                  <a:gd name="connsiteY21" fmla="*/ 76678 h 333109"/>
                  <a:gd name="connsiteX22" fmla="*/ 281768 w 324456"/>
                  <a:gd name="connsiteY22" fmla="*/ 43340 h 333109"/>
                  <a:gd name="connsiteX23" fmla="*/ 277006 w 324456"/>
                  <a:gd name="connsiteY23" fmla="*/ 14765 h 333109"/>
                  <a:gd name="connsiteX24" fmla="*/ 243668 w 324456"/>
                  <a:gd name="connsiteY24" fmla="*/ 478 h 333109"/>
                  <a:gd name="connsiteX25" fmla="*/ 179374 w 324456"/>
                  <a:gd name="connsiteY25" fmla="*/ 40959 h 333109"/>
                  <a:gd name="connsiteX0" fmla="*/ 175780 w 320862"/>
                  <a:gd name="connsiteY0" fmla="*/ 40959 h 333109"/>
                  <a:gd name="connsiteX1" fmla="*/ 97199 w 320862"/>
                  <a:gd name="connsiteY1" fmla="*/ 105253 h 333109"/>
                  <a:gd name="connsiteX2" fmla="*/ 35287 w 320862"/>
                  <a:gd name="connsiteY2" fmla="*/ 167165 h 333109"/>
                  <a:gd name="connsiteX3" fmla="*/ 6712 w 320862"/>
                  <a:gd name="connsiteY3" fmla="*/ 214790 h 333109"/>
                  <a:gd name="connsiteX4" fmla="*/ 1949 w 320862"/>
                  <a:gd name="connsiteY4" fmla="*/ 276703 h 333109"/>
                  <a:gd name="connsiteX5" fmla="*/ 32905 w 320862"/>
                  <a:gd name="connsiteY5" fmla="*/ 326709 h 333109"/>
                  <a:gd name="connsiteX6" fmla="*/ 97199 w 320862"/>
                  <a:gd name="connsiteY6" fmla="*/ 326709 h 333109"/>
                  <a:gd name="connsiteX7" fmla="*/ 166255 w 320862"/>
                  <a:gd name="connsiteY7" fmla="*/ 274321 h 333109"/>
                  <a:gd name="connsiteX8" fmla="*/ 230549 w 320862"/>
                  <a:gd name="connsiteY8" fmla="*/ 212409 h 333109"/>
                  <a:gd name="connsiteX9" fmla="*/ 282937 w 320862"/>
                  <a:gd name="connsiteY9" fmla="*/ 164784 h 333109"/>
                  <a:gd name="connsiteX10" fmla="*/ 313893 w 320862"/>
                  <a:gd name="connsiteY10" fmla="*/ 117159 h 333109"/>
                  <a:gd name="connsiteX11" fmla="*/ 318655 w 320862"/>
                  <a:gd name="connsiteY11" fmla="*/ 76678 h 333109"/>
                  <a:gd name="connsiteX12" fmla="*/ 285318 w 320862"/>
                  <a:gd name="connsiteY12" fmla="*/ 60009 h 333109"/>
                  <a:gd name="connsiteX13" fmla="*/ 251980 w 320862"/>
                  <a:gd name="connsiteY13" fmla="*/ 76678 h 333109"/>
                  <a:gd name="connsiteX14" fmla="*/ 211499 w 320862"/>
                  <a:gd name="connsiteY14" fmla="*/ 114778 h 333109"/>
                  <a:gd name="connsiteX15" fmla="*/ 171018 w 320862"/>
                  <a:gd name="connsiteY15" fmla="*/ 162403 h 333109"/>
                  <a:gd name="connsiteX16" fmla="*/ 137680 w 320862"/>
                  <a:gd name="connsiteY16" fmla="*/ 210028 h 333109"/>
                  <a:gd name="connsiteX17" fmla="*/ 101962 w 320862"/>
                  <a:gd name="connsiteY17" fmla="*/ 224315 h 333109"/>
                  <a:gd name="connsiteX18" fmla="*/ 118630 w 320862"/>
                  <a:gd name="connsiteY18" fmla="*/ 188596 h 333109"/>
                  <a:gd name="connsiteX19" fmla="*/ 161493 w 320862"/>
                  <a:gd name="connsiteY19" fmla="*/ 150496 h 333109"/>
                  <a:gd name="connsiteX20" fmla="*/ 204355 w 320862"/>
                  <a:gd name="connsiteY20" fmla="*/ 114778 h 333109"/>
                  <a:gd name="connsiteX21" fmla="*/ 242455 w 320862"/>
                  <a:gd name="connsiteY21" fmla="*/ 76678 h 333109"/>
                  <a:gd name="connsiteX22" fmla="*/ 278174 w 320862"/>
                  <a:gd name="connsiteY22" fmla="*/ 43340 h 333109"/>
                  <a:gd name="connsiteX23" fmla="*/ 273412 w 320862"/>
                  <a:gd name="connsiteY23" fmla="*/ 14765 h 333109"/>
                  <a:gd name="connsiteX24" fmla="*/ 240074 w 320862"/>
                  <a:gd name="connsiteY24" fmla="*/ 478 h 333109"/>
                  <a:gd name="connsiteX25" fmla="*/ 175780 w 320862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7937 w 321119"/>
                  <a:gd name="connsiteY16" fmla="*/ 210028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5556 w 321119"/>
                  <a:gd name="connsiteY16" fmla="*/ 202884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18887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3669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1442 h 333592"/>
                  <a:gd name="connsiteX1" fmla="*/ 97456 w 321390"/>
                  <a:gd name="connsiteY1" fmla="*/ 105736 h 333592"/>
                  <a:gd name="connsiteX2" fmla="*/ 42688 w 321390"/>
                  <a:gd name="connsiteY2" fmla="*/ 167648 h 333592"/>
                  <a:gd name="connsiteX3" fmla="*/ 6969 w 321390"/>
                  <a:gd name="connsiteY3" fmla="*/ 215273 h 333592"/>
                  <a:gd name="connsiteX4" fmla="*/ 2206 w 321390"/>
                  <a:gd name="connsiteY4" fmla="*/ 277186 h 333592"/>
                  <a:gd name="connsiteX5" fmla="*/ 33162 w 321390"/>
                  <a:gd name="connsiteY5" fmla="*/ 327192 h 333592"/>
                  <a:gd name="connsiteX6" fmla="*/ 97456 w 321390"/>
                  <a:gd name="connsiteY6" fmla="*/ 327192 h 333592"/>
                  <a:gd name="connsiteX7" fmla="*/ 166512 w 321390"/>
                  <a:gd name="connsiteY7" fmla="*/ 274804 h 333592"/>
                  <a:gd name="connsiteX8" fmla="*/ 230806 w 321390"/>
                  <a:gd name="connsiteY8" fmla="*/ 212892 h 333592"/>
                  <a:gd name="connsiteX9" fmla="*/ 276050 w 321390"/>
                  <a:gd name="connsiteY9" fmla="*/ 165267 h 333592"/>
                  <a:gd name="connsiteX10" fmla="*/ 314150 w 321390"/>
                  <a:gd name="connsiteY10" fmla="*/ 117642 h 333592"/>
                  <a:gd name="connsiteX11" fmla="*/ 318912 w 321390"/>
                  <a:gd name="connsiteY11" fmla="*/ 77161 h 333592"/>
                  <a:gd name="connsiteX12" fmla="*/ 285575 w 321390"/>
                  <a:gd name="connsiteY12" fmla="*/ 60492 h 333592"/>
                  <a:gd name="connsiteX13" fmla="*/ 252237 w 321390"/>
                  <a:gd name="connsiteY13" fmla="*/ 77161 h 333592"/>
                  <a:gd name="connsiteX14" fmla="*/ 211756 w 321390"/>
                  <a:gd name="connsiteY14" fmla="*/ 115261 h 333592"/>
                  <a:gd name="connsiteX15" fmla="*/ 171275 w 321390"/>
                  <a:gd name="connsiteY15" fmla="*/ 162886 h 333592"/>
                  <a:gd name="connsiteX16" fmla="*/ 135556 w 321390"/>
                  <a:gd name="connsiteY16" fmla="*/ 203367 h 333592"/>
                  <a:gd name="connsiteX17" fmla="*/ 102219 w 321390"/>
                  <a:gd name="connsiteY17" fmla="*/ 224798 h 333592"/>
                  <a:gd name="connsiteX18" fmla="*/ 128412 w 321390"/>
                  <a:gd name="connsiteY18" fmla="*/ 189079 h 333592"/>
                  <a:gd name="connsiteX19" fmla="*/ 161750 w 321390"/>
                  <a:gd name="connsiteY19" fmla="*/ 150979 h 333592"/>
                  <a:gd name="connsiteX20" fmla="*/ 204612 w 321390"/>
                  <a:gd name="connsiteY20" fmla="*/ 115261 h 333592"/>
                  <a:gd name="connsiteX21" fmla="*/ 242712 w 321390"/>
                  <a:gd name="connsiteY21" fmla="*/ 77161 h 333592"/>
                  <a:gd name="connsiteX22" fmla="*/ 273669 w 321390"/>
                  <a:gd name="connsiteY22" fmla="*/ 43823 h 333592"/>
                  <a:gd name="connsiteX23" fmla="*/ 271288 w 321390"/>
                  <a:gd name="connsiteY23" fmla="*/ 15248 h 333592"/>
                  <a:gd name="connsiteX24" fmla="*/ 240331 w 321390"/>
                  <a:gd name="connsiteY24" fmla="*/ 961 h 333592"/>
                  <a:gd name="connsiteX25" fmla="*/ 176037 w 321390"/>
                  <a:gd name="connsiteY25" fmla="*/ 41442 h 333592"/>
                  <a:gd name="connsiteX0" fmla="*/ 176037 w 321390"/>
                  <a:gd name="connsiteY0" fmla="*/ 37101 h 329251"/>
                  <a:gd name="connsiteX1" fmla="*/ 97456 w 321390"/>
                  <a:gd name="connsiteY1" fmla="*/ 101395 h 329251"/>
                  <a:gd name="connsiteX2" fmla="*/ 42688 w 321390"/>
                  <a:gd name="connsiteY2" fmla="*/ 163307 h 329251"/>
                  <a:gd name="connsiteX3" fmla="*/ 6969 w 321390"/>
                  <a:gd name="connsiteY3" fmla="*/ 210932 h 329251"/>
                  <a:gd name="connsiteX4" fmla="*/ 2206 w 321390"/>
                  <a:gd name="connsiteY4" fmla="*/ 272845 h 329251"/>
                  <a:gd name="connsiteX5" fmla="*/ 33162 w 321390"/>
                  <a:gd name="connsiteY5" fmla="*/ 322851 h 329251"/>
                  <a:gd name="connsiteX6" fmla="*/ 97456 w 321390"/>
                  <a:gd name="connsiteY6" fmla="*/ 322851 h 329251"/>
                  <a:gd name="connsiteX7" fmla="*/ 166512 w 321390"/>
                  <a:gd name="connsiteY7" fmla="*/ 270463 h 329251"/>
                  <a:gd name="connsiteX8" fmla="*/ 230806 w 321390"/>
                  <a:gd name="connsiteY8" fmla="*/ 208551 h 329251"/>
                  <a:gd name="connsiteX9" fmla="*/ 276050 w 321390"/>
                  <a:gd name="connsiteY9" fmla="*/ 160926 h 329251"/>
                  <a:gd name="connsiteX10" fmla="*/ 314150 w 321390"/>
                  <a:gd name="connsiteY10" fmla="*/ 113301 h 329251"/>
                  <a:gd name="connsiteX11" fmla="*/ 318912 w 321390"/>
                  <a:gd name="connsiteY11" fmla="*/ 72820 h 329251"/>
                  <a:gd name="connsiteX12" fmla="*/ 285575 w 321390"/>
                  <a:gd name="connsiteY12" fmla="*/ 56151 h 329251"/>
                  <a:gd name="connsiteX13" fmla="*/ 252237 w 321390"/>
                  <a:gd name="connsiteY13" fmla="*/ 72820 h 329251"/>
                  <a:gd name="connsiteX14" fmla="*/ 211756 w 321390"/>
                  <a:gd name="connsiteY14" fmla="*/ 110920 h 329251"/>
                  <a:gd name="connsiteX15" fmla="*/ 171275 w 321390"/>
                  <a:gd name="connsiteY15" fmla="*/ 158545 h 329251"/>
                  <a:gd name="connsiteX16" fmla="*/ 135556 w 321390"/>
                  <a:gd name="connsiteY16" fmla="*/ 199026 h 329251"/>
                  <a:gd name="connsiteX17" fmla="*/ 102219 w 321390"/>
                  <a:gd name="connsiteY17" fmla="*/ 220457 h 329251"/>
                  <a:gd name="connsiteX18" fmla="*/ 128412 w 321390"/>
                  <a:gd name="connsiteY18" fmla="*/ 184738 h 329251"/>
                  <a:gd name="connsiteX19" fmla="*/ 161750 w 321390"/>
                  <a:gd name="connsiteY19" fmla="*/ 146638 h 329251"/>
                  <a:gd name="connsiteX20" fmla="*/ 204612 w 321390"/>
                  <a:gd name="connsiteY20" fmla="*/ 110920 h 329251"/>
                  <a:gd name="connsiteX21" fmla="*/ 242712 w 321390"/>
                  <a:gd name="connsiteY21" fmla="*/ 72820 h 329251"/>
                  <a:gd name="connsiteX22" fmla="*/ 273669 w 321390"/>
                  <a:gd name="connsiteY22" fmla="*/ 39482 h 329251"/>
                  <a:gd name="connsiteX23" fmla="*/ 271288 w 321390"/>
                  <a:gd name="connsiteY23" fmla="*/ 10907 h 329251"/>
                  <a:gd name="connsiteX24" fmla="*/ 235568 w 321390"/>
                  <a:gd name="connsiteY24" fmla="*/ 1383 h 329251"/>
                  <a:gd name="connsiteX25" fmla="*/ 176037 w 321390"/>
                  <a:gd name="connsiteY25" fmla="*/ 37101 h 329251"/>
                  <a:gd name="connsiteX0" fmla="*/ 174528 w 319881"/>
                  <a:gd name="connsiteY0" fmla="*/ 37101 h 329251"/>
                  <a:gd name="connsiteX1" fmla="*/ 95947 w 319881"/>
                  <a:gd name="connsiteY1" fmla="*/ 101395 h 329251"/>
                  <a:gd name="connsiteX2" fmla="*/ 41179 w 319881"/>
                  <a:gd name="connsiteY2" fmla="*/ 163307 h 329251"/>
                  <a:gd name="connsiteX3" fmla="*/ 12603 w 319881"/>
                  <a:gd name="connsiteY3" fmla="*/ 208550 h 329251"/>
                  <a:gd name="connsiteX4" fmla="*/ 697 w 319881"/>
                  <a:gd name="connsiteY4" fmla="*/ 272845 h 329251"/>
                  <a:gd name="connsiteX5" fmla="*/ 31653 w 319881"/>
                  <a:gd name="connsiteY5" fmla="*/ 322851 h 329251"/>
                  <a:gd name="connsiteX6" fmla="*/ 95947 w 319881"/>
                  <a:gd name="connsiteY6" fmla="*/ 322851 h 329251"/>
                  <a:gd name="connsiteX7" fmla="*/ 165003 w 319881"/>
                  <a:gd name="connsiteY7" fmla="*/ 270463 h 329251"/>
                  <a:gd name="connsiteX8" fmla="*/ 229297 w 319881"/>
                  <a:gd name="connsiteY8" fmla="*/ 208551 h 329251"/>
                  <a:gd name="connsiteX9" fmla="*/ 274541 w 319881"/>
                  <a:gd name="connsiteY9" fmla="*/ 160926 h 329251"/>
                  <a:gd name="connsiteX10" fmla="*/ 312641 w 319881"/>
                  <a:gd name="connsiteY10" fmla="*/ 113301 h 329251"/>
                  <a:gd name="connsiteX11" fmla="*/ 317403 w 319881"/>
                  <a:gd name="connsiteY11" fmla="*/ 72820 h 329251"/>
                  <a:gd name="connsiteX12" fmla="*/ 284066 w 319881"/>
                  <a:gd name="connsiteY12" fmla="*/ 56151 h 329251"/>
                  <a:gd name="connsiteX13" fmla="*/ 250728 w 319881"/>
                  <a:gd name="connsiteY13" fmla="*/ 72820 h 329251"/>
                  <a:gd name="connsiteX14" fmla="*/ 210247 w 319881"/>
                  <a:gd name="connsiteY14" fmla="*/ 110920 h 329251"/>
                  <a:gd name="connsiteX15" fmla="*/ 169766 w 319881"/>
                  <a:gd name="connsiteY15" fmla="*/ 158545 h 329251"/>
                  <a:gd name="connsiteX16" fmla="*/ 134047 w 319881"/>
                  <a:gd name="connsiteY16" fmla="*/ 199026 h 329251"/>
                  <a:gd name="connsiteX17" fmla="*/ 100710 w 319881"/>
                  <a:gd name="connsiteY17" fmla="*/ 220457 h 329251"/>
                  <a:gd name="connsiteX18" fmla="*/ 126903 w 319881"/>
                  <a:gd name="connsiteY18" fmla="*/ 184738 h 329251"/>
                  <a:gd name="connsiteX19" fmla="*/ 160241 w 319881"/>
                  <a:gd name="connsiteY19" fmla="*/ 146638 h 329251"/>
                  <a:gd name="connsiteX20" fmla="*/ 203103 w 319881"/>
                  <a:gd name="connsiteY20" fmla="*/ 110920 h 329251"/>
                  <a:gd name="connsiteX21" fmla="*/ 241203 w 319881"/>
                  <a:gd name="connsiteY21" fmla="*/ 72820 h 329251"/>
                  <a:gd name="connsiteX22" fmla="*/ 272160 w 319881"/>
                  <a:gd name="connsiteY22" fmla="*/ 39482 h 329251"/>
                  <a:gd name="connsiteX23" fmla="*/ 269779 w 319881"/>
                  <a:gd name="connsiteY23" fmla="*/ 10907 h 329251"/>
                  <a:gd name="connsiteX24" fmla="*/ 234059 w 319881"/>
                  <a:gd name="connsiteY24" fmla="*/ 1383 h 329251"/>
                  <a:gd name="connsiteX25" fmla="*/ 174528 w 319881"/>
                  <a:gd name="connsiteY25" fmla="*/ 37101 h 329251"/>
                  <a:gd name="connsiteX0" fmla="*/ 174461 w 319814"/>
                  <a:gd name="connsiteY0" fmla="*/ 37101 h 329251"/>
                  <a:gd name="connsiteX1" fmla="*/ 95880 w 319814"/>
                  <a:gd name="connsiteY1" fmla="*/ 101395 h 329251"/>
                  <a:gd name="connsiteX2" fmla="*/ 33444 w 319814"/>
                  <a:gd name="connsiteY2" fmla="*/ 162636 h 329251"/>
                  <a:gd name="connsiteX3" fmla="*/ 12536 w 319814"/>
                  <a:gd name="connsiteY3" fmla="*/ 208550 h 329251"/>
                  <a:gd name="connsiteX4" fmla="*/ 630 w 319814"/>
                  <a:gd name="connsiteY4" fmla="*/ 272845 h 329251"/>
                  <a:gd name="connsiteX5" fmla="*/ 31586 w 319814"/>
                  <a:gd name="connsiteY5" fmla="*/ 322851 h 329251"/>
                  <a:gd name="connsiteX6" fmla="*/ 95880 w 319814"/>
                  <a:gd name="connsiteY6" fmla="*/ 322851 h 329251"/>
                  <a:gd name="connsiteX7" fmla="*/ 164936 w 319814"/>
                  <a:gd name="connsiteY7" fmla="*/ 270463 h 329251"/>
                  <a:gd name="connsiteX8" fmla="*/ 229230 w 319814"/>
                  <a:gd name="connsiteY8" fmla="*/ 208551 h 329251"/>
                  <a:gd name="connsiteX9" fmla="*/ 274474 w 319814"/>
                  <a:gd name="connsiteY9" fmla="*/ 160926 h 329251"/>
                  <a:gd name="connsiteX10" fmla="*/ 312574 w 319814"/>
                  <a:gd name="connsiteY10" fmla="*/ 113301 h 329251"/>
                  <a:gd name="connsiteX11" fmla="*/ 317336 w 319814"/>
                  <a:gd name="connsiteY11" fmla="*/ 72820 h 329251"/>
                  <a:gd name="connsiteX12" fmla="*/ 283999 w 319814"/>
                  <a:gd name="connsiteY12" fmla="*/ 56151 h 329251"/>
                  <a:gd name="connsiteX13" fmla="*/ 250661 w 319814"/>
                  <a:gd name="connsiteY13" fmla="*/ 72820 h 329251"/>
                  <a:gd name="connsiteX14" fmla="*/ 210180 w 319814"/>
                  <a:gd name="connsiteY14" fmla="*/ 110920 h 329251"/>
                  <a:gd name="connsiteX15" fmla="*/ 169699 w 319814"/>
                  <a:gd name="connsiteY15" fmla="*/ 158545 h 329251"/>
                  <a:gd name="connsiteX16" fmla="*/ 133980 w 319814"/>
                  <a:gd name="connsiteY16" fmla="*/ 199026 h 329251"/>
                  <a:gd name="connsiteX17" fmla="*/ 100643 w 319814"/>
                  <a:gd name="connsiteY17" fmla="*/ 220457 h 329251"/>
                  <a:gd name="connsiteX18" fmla="*/ 126836 w 319814"/>
                  <a:gd name="connsiteY18" fmla="*/ 184738 h 329251"/>
                  <a:gd name="connsiteX19" fmla="*/ 160174 w 319814"/>
                  <a:gd name="connsiteY19" fmla="*/ 146638 h 329251"/>
                  <a:gd name="connsiteX20" fmla="*/ 203036 w 319814"/>
                  <a:gd name="connsiteY20" fmla="*/ 110920 h 329251"/>
                  <a:gd name="connsiteX21" fmla="*/ 241136 w 319814"/>
                  <a:gd name="connsiteY21" fmla="*/ 72820 h 329251"/>
                  <a:gd name="connsiteX22" fmla="*/ 272093 w 319814"/>
                  <a:gd name="connsiteY22" fmla="*/ 39482 h 329251"/>
                  <a:gd name="connsiteX23" fmla="*/ 269712 w 319814"/>
                  <a:gd name="connsiteY23" fmla="*/ 10907 h 329251"/>
                  <a:gd name="connsiteX24" fmla="*/ 233992 w 319814"/>
                  <a:gd name="connsiteY24" fmla="*/ 1383 h 329251"/>
                  <a:gd name="connsiteX25" fmla="*/ 174461 w 319814"/>
                  <a:gd name="connsiteY25" fmla="*/ 37101 h 329251"/>
                  <a:gd name="connsiteX0" fmla="*/ 174460 w 319813"/>
                  <a:gd name="connsiteY0" fmla="*/ 37101 h 329251"/>
                  <a:gd name="connsiteX1" fmla="*/ 92379 w 319813"/>
                  <a:gd name="connsiteY1" fmla="*/ 97224 h 329251"/>
                  <a:gd name="connsiteX2" fmla="*/ 33443 w 319813"/>
                  <a:gd name="connsiteY2" fmla="*/ 162636 h 329251"/>
                  <a:gd name="connsiteX3" fmla="*/ 12535 w 319813"/>
                  <a:gd name="connsiteY3" fmla="*/ 208550 h 329251"/>
                  <a:gd name="connsiteX4" fmla="*/ 629 w 319813"/>
                  <a:gd name="connsiteY4" fmla="*/ 272845 h 329251"/>
                  <a:gd name="connsiteX5" fmla="*/ 31585 w 319813"/>
                  <a:gd name="connsiteY5" fmla="*/ 322851 h 329251"/>
                  <a:gd name="connsiteX6" fmla="*/ 95879 w 319813"/>
                  <a:gd name="connsiteY6" fmla="*/ 322851 h 329251"/>
                  <a:gd name="connsiteX7" fmla="*/ 164935 w 319813"/>
                  <a:gd name="connsiteY7" fmla="*/ 270463 h 329251"/>
                  <a:gd name="connsiteX8" fmla="*/ 229229 w 319813"/>
                  <a:gd name="connsiteY8" fmla="*/ 208551 h 329251"/>
                  <a:gd name="connsiteX9" fmla="*/ 274473 w 319813"/>
                  <a:gd name="connsiteY9" fmla="*/ 160926 h 329251"/>
                  <a:gd name="connsiteX10" fmla="*/ 312573 w 319813"/>
                  <a:gd name="connsiteY10" fmla="*/ 113301 h 329251"/>
                  <a:gd name="connsiteX11" fmla="*/ 317335 w 319813"/>
                  <a:gd name="connsiteY11" fmla="*/ 72820 h 329251"/>
                  <a:gd name="connsiteX12" fmla="*/ 283998 w 319813"/>
                  <a:gd name="connsiteY12" fmla="*/ 56151 h 329251"/>
                  <a:gd name="connsiteX13" fmla="*/ 250660 w 319813"/>
                  <a:gd name="connsiteY13" fmla="*/ 72820 h 329251"/>
                  <a:gd name="connsiteX14" fmla="*/ 210179 w 319813"/>
                  <a:gd name="connsiteY14" fmla="*/ 110920 h 329251"/>
                  <a:gd name="connsiteX15" fmla="*/ 169698 w 319813"/>
                  <a:gd name="connsiteY15" fmla="*/ 158545 h 329251"/>
                  <a:gd name="connsiteX16" fmla="*/ 133979 w 319813"/>
                  <a:gd name="connsiteY16" fmla="*/ 199026 h 329251"/>
                  <a:gd name="connsiteX17" fmla="*/ 100642 w 319813"/>
                  <a:gd name="connsiteY17" fmla="*/ 220457 h 329251"/>
                  <a:gd name="connsiteX18" fmla="*/ 126835 w 319813"/>
                  <a:gd name="connsiteY18" fmla="*/ 184738 h 329251"/>
                  <a:gd name="connsiteX19" fmla="*/ 160173 w 319813"/>
                  <a:gd name="connsiteY19" fmla="*/ 146638 h 329251"/>
                  <a:gd name="connsiteX20" fmla="*/ 203035 w 319813"/>
                  <a:gd name="connsiteY20" fmla="*/ 110920 h 329251"/>
                  <a:gd name="connsiteX21" fmla="*/ 241135 w 319813"/>
                  <a:gd name="connsiteY21" fmla="*/ 72820 h 329251"/>
                  <a:gd name="connsiteX22" fmla="*/ 272092 w 319813"/>
                  <a:gd name="connsiteY22" fmla="*/ 39482 h 329251"/>
                  <a:gd name="connsiteX23" fmla="*/ 269711 w 319813"/>
                  <a:gd name="connsiteY23" fmla="*/ 10907 h 329251"/>
                  <a:gd name="connsiteX24" fmla="*/ 233991 w 319813"/>
                  <a:gd name="connsiteY24" fmla="*/ 1383 h 329251"/>
                  <a:gd name="connsiteX25" fmla="*/ 174460 w 319813"/>
                  <a:gd name="connsiteY25" fmla="*/ 37101 h 329251"/>
                  <a:gd name="connsiteX0" fmla="*/ 169210 w 319813"/>
                  <a:gd name="connsiteY0" fmla="*/ 30434 h 328839"/>
                  <a:gd name="connsiteX1" fmla="*/ 92379 w 319813"/>
                  <a:gd name="connsiteY1" fmla="*/ 96812 h 328839"/>
                  <a:gd name="connsiteX2" fmla="*/ 33443 w 319813"/>
                  <a:gd name="connsiteY2" fmla="*/ 162224 h 328839"/>
                  <a:gd name="connsiteX3" fmla="*/ 12535 w 319813"/>
                  <a:gd name="connsiteY3" fmla="*/ 208138 h 328839"/>
                  <a:gd name="connsiteX4" fmla="*/ 629 w 319813"/>
                  <a:gd name="connsiteY4" fmla="*/ 272433 h 328839"/>
                  <a:gd name="connsiteX5" fmla="*/ 31585 w 319813"/>
                  <a:gd name="connsiteY5" fmla="*/ 322439 h 328839"/>
                  <a:gd name="connsiteX6" fmla="*/ 95879 w 319813"/>
                  <a:gd name="connsiteY6" fmla="*/ 322439 h 328839"/>
                  <a:gd name="connsiteX7" fmla="*/ 164935 w 319813"/>
                  <a:gd name="connsiteY7" fmla="*/ 270051 h 328839"/>
                  <a:gd name="connsiteX8" fmla="*/ 229229 w 319813"/>
                  <a:gd name="connsiteY8" fmla="*/ 208139 h 328839"/>
                  <a:gd name="connsiteX9" fmla="*/ 274473 w 319813"/>
                  <a:gd name="connsiteY9" fmla="*/ 160514 h 328839"/>
                  <a:gd name="connsiteX10" fmla="*/ 312573 w 319813"/>
                  <a:gd name="connsiteY10" fmla="*/ 112889 h 328839"/>
                  <a:gd name="connsiteX11" fmla="*/ 317335 w 319813"/>
                  <a:gd name="connsiteY11" fmla="*/ 72408 h 328839"/>
                  <a:gd name="connsiteX12" fmla="*/ 283998 w 319813"/>
                  <a:gd name="connsiteY12" fmla="*/ 55739 h 328839"/>
                  <a:gd name="connsiteX13" fmla="*/ 250660 w 319813"/>
                  <a:gd name="connsiteY13" fmla="*/ 72408 h 328839"/>
                  <a:gd name="connsiteX14" fmla="*/ 210179 w 319813"/>
                  <a:gd name="connsiteY14" fmla="*/ 110508 h 328839"/>
                  <a:gd name="connsiteX15" fmla="*/ 169698 w 319813"/>
                  <a:gd name="connsiteY15" fmla="*/ 158133 h 328839"/>
                  <a:gd name="connsiteX16" fmla="*/ 133979 w 319813"/>
                  <a:gd name="connsiteY16" fmla="*/ 198614 h 328839"/>
                  <a:gd name="connsiteX17" fmla="*/ 100642 w 319813"/>
                  <a:gd name="connsiteY17" fmla="*/ 220045 h 328839"/>
                  <a:gd name="connsiteX18" fmla="*/ 126835 w 319813"/>
                  <a:gd name="connsiteY18" fmla="*/ 184326 h 328839"/>
                  <a:gd name="connsiteX19" fmla="*/ 160173 w 319813"/>
                  <a:gd name="connsiteY19" fmla="*/ 146226 h 328839"/>
                  <a:gd name="connsiteX20" fmla="*/ 203035 w 319813"/>
                  <a:gd name="connsiteY20" fmla="*/ 110508 h 328839"/>
                  <a:gd name="connsiteX21" fmla="*/ 241135 w 319813"/>
                  <a:gd name="connsiteY21" fmla="*/ 72408 h 328839"/>
                  <a:gd name="connsiteX22" fmla="*/ 272092 w 319813"/>
                  <a:gd name="connsiteY22" fmla="*/ 39070 h 328839"/>
                  <a:gd name="connsiteX23" fmla="*/ 269711 w 319813"/>
                  <a:gd name="connsiteY23" fmla="*/ 10495 h 328839"/>
                  <a:gd name="connsiteX24" fmla="*/ 233991 w 319813"/>
                  <a:gd name="connsiteY24" fmla="*/ 971 h 328839"/>
                  <a:gd name="connsiteX25" fmla="*/ 169210 w 319813"/>
                  <a:gd name="connsiteY25" fmla="*/ 30434 h 328839"/>
                  <a:gd name="connsiteX0" fmla="*/ 169210 w 319813"/>
                  <a:gd name="connsiteY0" fmla="*/ 40662 h 339067"/>
                  <a:gd name="connsiteX1" fmla="*/ 92379 w 319813"/>
                  <a:gd name="connsiteY1" fmla="*/ 107040 h 339067"/>
                  <a:gd name="connsiteX2" fmla="*/ 33443 w 319813"/>
                  <a:gd name="connsiteY2" fmla="*/ 172452 h 339067"/>
                  <a:gd name="connsiteX3" fmla="*/ 12535 w 319813"/>
                  <a:gd name="connsiteY3" fmla="*/ 218366 h 339067"/>
                  <a:gd name="connsiteX4" fmla="*/ 629 w 319813"/>
                  <a:gd name="connsiteY4" fmla="*/ 282661 h 339067"/>
                  <a:gd name="connsiteX5" fmla="*/ 31585 w 319813"/>
                  <a:gd name="connsiteY5" fmla="*/ 332667 h 339067"/>
                  <a:gd name="connsiteX6" fmla="*/ 95879 w 319813"/>
                  <a:gd name="connsiteY6" fmla="*/ 332667 h 339067"/>
                  <a:gd name="connsiteX7" fmla="*/ 164935 w 319813"/>
                  <a:gd name="connsiteY7" fmla="*/ 280279 h 339067"/>
                  <a:gd name="connsiteX8" fmla="*/ 229229 w 319813"/>
                  <a:gd name="connsiteY8" fmla="*/ 218367 h 339067"/>
                  <a:gd name="connsiteX9" fmla="*/ 274473 w 319813"/>
                  <a:gd name="connsiteY9" fmla="*/ 170742 h 339067"/>
                  <a:gd name="connsiteX10" fmla="*/ 312573 w 319813"/>
                  <a:gd name="connsiteY10" fmla="*/ 123117 h 339067"/>
                  <a:gd name="connsiteX11" fmla="*/ 317335 w 319813"/>
                  <a:gd name="connsiteY11" fmla="*/ 82636 h 339067"/>
                  <a:gd name="connsiteX12" fmla="*/ 283998 w 319813"/>
                  <a:gd name="connsiteY12" fmla="*/ 65967 h 339067"/>
                  <a:gd name="connsiteX13" fmla="*/ 250660 w 319813"/>
                  <a:gd name="connsiteY13" fmla="*/ 82636 h 339067"/>
                  <a:gd name="connsiteX14" fmla="*/ 210179 w 319813"/>
                  <a:gd name="connsiteY14" fmla="*/ 120736 h 339067"/>
                  <a:gd name="connsiteX15" fmla="*/ 169698 w 319813"/>
                  <a:gd name="connsiteY15" fmla="*/ 168361 h 339067"/>
                  <a:gd name="connsiteX16" fmla="*/ 133979 w 319813"/>
                  <a:gd name="connsiteY16" fmla="*/ 208842 h 339067"/>
                  <a:gd name="connsiteX17" fmla="*/ 100642 w 319813"/>
                  <a:gd name="connsiteY17" fmla="*/ 230273 h 339067"/>
                  <a:gd name="connsiteX18" fmla="*/ 126835 w 319813"/>
                  <a:gd name="connsiteY18" fmla="*/ 194554 h 339067"/>
                  <a:gd name="connsiteX19" fmla="*/ 160173 w 319813"/>
                  <a:gd name="connsiteY19" fmla="*/ 156454 h 339067"/>
                  <a:gd name="connsiteX20" fmla="*/ 203035 w 319813"/>
                  <a:gd name="connsiteY20" fmla="*/ 120736 h 339067"/>
                  <a:gd name="connsiteX21" fmla="*/ 241135 w 319813"/>
                  <a:gd name="connsiteY21" fmla="*/ 82636 h 339067"/>
                  <a:gd name="connsiteX22" fmla="*/ 272092 w 319813"/>
                  <a:gd name="connsiteY22" fmla="*/ 49298 h 339067"/>
                  <a:gd name="connsiteX23" fmla="*/ 269711 w 319813"/>
                  <a:gd name="connsiteY23" fmla="*/ 20723 h 339067"/>
                  <a:gd name="connsiteX24" fmla="*/ 221407 w 319813"/>
                  <a:gd name="connsiteY24" fmla="*/ 436 h 339067"/>
                  <a:gd name="connsiteX25" fmla="*/ 169210 w 319813"/>
                  <a:gd name="connsiteY25" fmla="*/ 40662 h 339067"/>
                  <a:gd name="connsiteX0" fmla="*/ 160125 w 319813"/>
                  <a:gd name="connsiteY0" fmla="*/ 33854 h 338850"/>
                  <a:gd name="connsiteX1" fmla="*/ 92379 w 319813"/>
                  <a:gd name="connsiteY1" fmla="*/ 106823 h 338850"/>
                  <a:gd name="connsiteX2" fmla="*/ 33443 w 319813"/>
                  <a:gd name="connsiteY2" fmla="*/ 172235 h 338850"/>
                  <a:gd name="connsiteX3" fmla="*/ 12535 w 319813"/>
                  <a:gd name="connsiteY3" fmla="*/ 218149 h 338850"/>
                  <a:gd name="connsiteX4" fmla="*/ 629 w 319813"/>
                  <a:gd name="connsiteY4" fmla="*/ 282444 h 338850"/>
                  <a:gd name="connsiteX5" fmla="*/ 31585 w 319813"/>
                  <a:gd name="connsiteY5" fmla="*/ 332450 h 338850"/>
                  <a:gd name="connsiteX6" fmla="*/ 95879 w 319813"/>
                  <a:gd name="connsiteY6" fmla="*/ 332450 h 338850"/>
                  <a:gd name="connsiteX7" fmla="*/ 164935 w 319813"/>
                  <a:gd name="connsiteY7" fmla="*/ 280062 h 338850"/>
                  <a:gd name="connsiteX8" fmla="*/ 229229 w 319813"/>
                  <a:gd name="connsiteY8" fmla="*/ 218150 h 338850"/>
                  <a:gd name="connsiteX9" fmla="*/ 274473 w 319813"/>
                  <a:gd name="connsiteY9" fmla="*/ 170525 h 338850"/>
                  <a:gd name="connsiteX10" fmla="*/ 312573 w 319813"/>
                  <a:gd name="connsiteY10" fmla="*/ 122900 h 338850"/>
                  <a:gd name="connsiteX11" fmla="*/ 317335 w 319813"/>
                  <a:gd name="connsiteY11" fmla="*/ 82419 h 338850"/>
                  <a:gd name="connsiteX12" fmla="*/ 283998 w 319813"/>
                  <a:gd name="connsiteY12" fmla="*/ 65750 h 338850"/>
                  <a:gd name="connsiteX13" fmla="*/ 250660 w 319813"/>
                  <a:gd name="connsiteY13" fmla="*/ 82419 h 338850"/>
                  <a:gd name="connsiteX14" fmla="*/ 210179 w 319813"/>
                  <a:gd name="connsiteY14" fmla="*/ 120519 h 338850"/>
                  <a:gd name="connsiteX15" fmla="*/ 169698 w 319813"/>
                  <a:gd name="connsiteY15" fmla="*/ 168144 h 338850"/>
                  <a:gd name="connsiteX16" fmla="*/ 133979 w 319813"/>
                  <a:gd name="connsiteY16" fmla="*/ 208625 h 338850"/>
                  <a:gd name="connsiteX17" fmla="*/ 100642 w 319813"/>
                  <a:gd name="connsiteY17" fmla="*/ 230056 h 338850"/>
                  <a:gd name="connsiteX18" fmla="*/ 126835 w 319813"/>
                  <a:gd name="connsiteY18" fmla="*/ 194337 h 338850"/>
                  <a:gd name="connsiteX19" fmla="*/ 160173 w 319813"/>
                  <a:gd name="connsiteY19" fmla="*/ 156237 h 338850"/>
                  <a:gd name="connsiteX20" fmla="*/ 203035 w 319813"/>
                  <a:gd name="connsiteY20" fmla="*/ 120519 h 338850"/>
                  <a:gd name="connsiteX21" fmla="*/ 241135 w 319813"/>
                  <a:gd name="connsiteY21" fmla="*/ 82419 h 338850"/>
                  <a:gd name="connsiteX22" fmla="*/ 272092 w 319813"/>
                  <a:gd name="connsiteY22" fmla="*/ 49081 h 338850"/>
                  <a:gd name="connsiteX23" fmla="*/ 269711 w 319813"/>
                  <a:gd name="connsiteY23" fmla="*/ 20506 h 338850"/>
                  <a:gd name="connsiteX24" fmla="*/ 221407 w 319813"/>
                  <a:gd name="connsiteY24" fmla="*/ 219 h 338850"/>
                  <a:gd name="connsiteX25" fmla="*/ 160125 w 319813"/>
                  <a:gd name="connsiteY25" fmla="*/ 33854 h 338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19813" h="338850">
                    <a:moveTo>
                      <a:pt x="160125" y="33854"/>
                    </a:moveTo>
                    <a:cubicBezTo>
                      <a:pt x="138620" y="51621"/>
                      <a:pt x="113493" y="83760"/>
                      <a:pt x="92379" y="106823"/>
                    </a:cubicBezTo>
                    <a:cubicBezTo>
                      <a:pt x="71265" y="129886"/>
                      <a:pt x="46750" y="153681"/>
                      <a:pt x="33443" y="172235"/>
                    </a:cubicBezTo>
                    <a:cubicBezTo>
                      <a:pt x="20136" y="190789"/>
                      <a:pt x="18004" y="199781"/>
                      <a:pt x="12535" y="218149"/>
                    </a:cubicBezTo>
                    <a:cubicBezTo>
                      <a:pt x="7066" y="236517"/>
                      <a:pt x="-2546" y="263394"/>
                      <a:pt x="629" y="282444"/>
                    </a:cubicBezTo>
                    <a:cubicBezTo>
                      <a:pt x="3804" y="301494"/>
                      <a:pt x="15710" y="324116"/>
                      <a:pt x="31585" y="332450"/>
                    </a:cubicBezTo>
                    <a:cubicBezTo>
                      <a:pt x="47460" y="340784"/>
                      <a:pt x="73654" y="341181"/>
                      <a:pt x="95879" y="332450"/>
                    </a:cubicBezTo>
                    <a:cubicBezTo>
                      <a:pt x="118104" y="323719"/>
                      <a:pt x="142710" y="299112"/>
                      <a:pt x="164935" y="280062"/>
                    </a:cubicBezTo>
                    <a:cubicBezTo>
                      <a:pt x="187160" y="261012"/>
                      <a:pt x="210973" y="236406"/>
                      <a:pt x="229229" y="218150"/>
                    </a:cubicBezTo>
                    <a:cubicBezTo>
                      <a:pt x="247485" y="199894"/>
                      <a:pt x="260582" y="186400"/>
                      <a:pt x="274473" y="170525"/>
                    </a:cubicBezTo>
                    <a:cubicBezTo>
                      <a:pt x="288364" y="154650"/>
                      <a:pt x="305429" y="137584"/>
                      <a:pt x="312573" y="122900"/>
                    </a:cubicBezTo>
                    <a:cubicBezTo>
                      <a:pt x="319717" y="108216"/>
                      <a:pt x="322098" y="91944"/>
                      <a:pt x="317335" y="82419"/>
                    </a:cubicBezTo>
                    <a:cubicBezTo>
                      <a:pt x="312572" y="72894"/>
                      <a:pt x="295110" y="65750"/>
                      <a:pt x="283998" y="65750"/>
                    </a:cubicBezTo>
                    <a:cubicBezTo>
                      <a:pt x="272886" y="65750"/>
                      <a:pt x="262963" y="73291"/>
                      <a:pt x="250660" y="82419"/>
                    </a:cubicBezTo>
                    <a:cubicBezTo>
                      <a:pt x="238357" y="91547"/>
                      <a:pt x="223673" y="106232"/>
                      <a:pt x="210179" y="120519"/>
                    </a:cubicBezTo>
                    <a:cubicBezTo>
                      <a:pt x="196685" y="134806"/>
                      <a:pt x="182398" y="153460"/>
                      <a:pt x="169698" y="168144"/>
                    </a:cubicBezTo>
                    <a:cubicBezTo>
                      <a:pt x="156998" y="182828"/>
                      <a:pt x="145488" y="198306"/>
                      <a:pt x="133979" y="208625"/>
                    </a:cubicBezTo>
                    <a:cubicBezTo>
                      <a:pt x="122470" y="218944"/>
                      <a:pt x="101833" y="232437"/>
                      <a:pt x="100642" y="230056"/>
                    </a:cubicBezTo>
                    <a:cubicBezTo>
                      <a:pt x="99451" y="227675"/>
                      <a:pt x="116913" y="206640"/>
                      <a:pt x="126835" y="194337"/>
                    </a:cubicBezTo>
                    <a:cubicBezTo>
                      <a:pt x="136757" y="182034"/>
                      <a:pt x="147473" y="168540"/>
                      <a:pt x="160173" y="156237"/>
                    </a:cubicBezTo>
                    <a:cubicBezTo>
                      <a:pt x="172873" y="143934"/>
                      <a:pt x="189541" y="132822"/>
                      <a:pt x="203035" y="120519"/>
                    </a:cubicBezTo>
                    <a:cubicBezTo>
                      <a:pt x="216529" y="108216"/>
                      <a:pt x="229626" y="94325"/>
                      <a:pt x="241135" y="82419"/>
                    </a:cubicBezTo>
                    <a:cubicBezTo>
                      <a:pt x="252644" y="70513"/>
                      <a:pt x="267329" y="59400"/>
                      <a:pt x="272092" y="49081"/>
                    </a:cubicBezTo>
                    <a:cubicBezTo>
                      <a:pt x="276855" y="38762"/>
                      <a:pt x="276061" y="27650"/>
                      <a:pt x="269711" y="20506"/>
                    </a:cubicBezTo>
                    <a:cubicBezTo>
                      <a:pt x="263361" y="13362"/>
                      <a:pt x="239671" y="-2006"/>
                      <a:pt x="221407" y="219"/>
                    </a:cubicBezTo>
                    <a:cubicBezTo>
                      <a:pt x="203143" y="2444"/>
                      <a:pt x="181630" y="16087"/>
                      <a:pt x="160125" y="33854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dirty="0"/>
                  <a:t> </a:t>
                </a:r>
                <a:endParaRPr lang="zh-CN" altLang="en-US" dirty="0"/>
              </a:p>
            </p:txBody>
          </p:sp>
          <p:sp>
            <p:nvSpPr>
              <p:cNvPr id="485" name="任意多边形 484"/>
              <p:cNvSpPr>
                <a:spLocks noChangeAspect="1"/>
              </p:cNvSpPr>
              <p:nvPr/>
            </p:nvSpPr>
            <p:spPr>
              <a:xfrm rot="2280000">
                <a:off x="5438210" y="3500823"/>
                <a:ext cx="280154" cy="287625"/>
              </a:xfrm>
              <a:custGeom>
                <a:avLst/>
                <a:gdLst>
                  <a:gd name="connsiteX0" fmla="*/ 179374 w 324456"/>
                  <a:gd name="connsiteY0" fmla="*/ 40959 h 333109"/>
                  <a:gd name="connsiteX1" fmla="*/ 100793 w 324456"/>
                  <a:gd name="connsiteY1" fmla="*/ 105253 h 333109"/>
                  <a:gd name="connsiteX2" fmla="*/ 38881 w 324456"/>
                  <a:gd name="connsiteY2" fmla="*/ 167165 h 333109"/>
                  <a:gd name="connsiteX3" fmla="*/ 3162 w 324456"/>
                  <a:gd name="connsiteY3" fmla="*/ 214790 h 333109"/>
                  <a:gd name="connsiteX4" fmla="*/ 5543 w 324456"/>
                  <a:gd name="connsiteY4" fmla="*/ 276703 h 333109"/>
                  <a:gd name="connsiteX5" fmla="*/ 36499 w 324456"/>
                  <a:gd name="connsiteY5" fmla="*/ 326709 h 333109"/>
                  <a:gd name="connsiteX6" fmla="*/ 100793 w 324456"/>
                  <a:gd name="connsiteY6" fmla="*/ 326709 h 333109"/>
                  <a:gd name="connsiteX7" fmla="*/ 169849 w 324456"/>
                  <a:gd name="connsiteY7" fmla="*/ 274321 h 333109"/>
                  <a:gd name="connsiteX8" fmla="*/ 234143 w 324456"/>
                  <a:gd name="connsiteY8" fmla="*/ 212409 h 333109"/>
                  <a:gd name="connsiteX9" fmla="*/ 286531 w 324456"/>
                  <a:gd name="connsiteY9" fmla="*/ 164784 h 333109"/>
                  <a:gd name="connsiteX10" fmla="*/ 317487 w 324456"/>
                  <a:gd name="connsiteY10" fmla="*/ 117159 h 333109"/>
                  <a:gd name="connsiteX11" fmla="*/ 322249 w 324456"/>
                  <a:gd name="connsiteY11" fmla="*/ 76678 h 333109"/>
                  <a:gd name="connsiteX12" fmla="*/ 288912 w 324456"/>
                  <a:gd name="connsiteY12" fmla="*/ 60009 h 333109"/>
                  <a:gd name="connsiteX13" fmla="*/ 255574 w 324456"/>
                  <a:gd name="connsiteY13" fmla="*/ 76678 h 333109"/>
                  <a:gd name="connsiteX14" fmla="*/ 215093 w 324456"/>
                  <a:gd name="connsiteY14" fmla="*/ 114778 h 333109"/>
                  <a:gd name="connsiteX15" fmla="*/ 174612 w 324456"/>
                  <a:gd name="connsiteY15" fmla="*/ 162403 h 333109"/>
                  <a:gd name="connsiteX16" fmla="*/ 141274 w 324456"/>
                  <a:gd name="connsiteY16" fmla="*/ 210028 h 333109"/>
                  <a:gd name="connsiteX17" fmla="*/ 105556 w 324456"/>
                  <a:gd name="connsiteY17" fmla="*/ 224315 h 333109"/>
                  <a:gd name="connsiteX18" fmla="*/ 122224 w 324456"/>
                  <a:gd name="connsiteY18" fmla="*/ 188596 h 333109"/>
                  <a:gd name="connsiteX19" fmla="*/ 165087 w 324456"/>
                  <a:gd name="connsiteY19" fmla="*/ 150496 h 333109"/>
                  <a:gd name="connsiteX20" fmla="*/ 207949 w 324456"/>
                  <a:gd name="connsiteY20" fmla="*/ 114778 h 333109"/>
                  <a:gd name="connsiteX21" fmla="*/ 246049 w 324456"/>
                  <a:gd name="connsiteY21" fmla="*/ 76678 h 333109"/>
                  <a:gd name="connsiteX22" fmla="*/ 281768 w 324456"/>
                  <a:gd name="connsiteY22" fmla="*/ 43340 h 333109"/>
                  <a:gd name="connsiteX23" fmla="*/ 277006 w 324456"/>
                  <a:gd name="connsiteY23" fmla="*/ 14765 h 333109"/>
                  <a:gd name="connsiteX24" fmla="*/ 243668 w 324456"/>
                  <a:gd name="connsiteY24" fmla="*/ 478 h 333109"/>
                  <a:gd name="connsiteX25" fmla="*/ 179374 w 324456"/>
                  <a:gd name="connsiteY25" fmla="*/ 40959 h 333109"/>
                  <a:gd name="connsiteX0" fmla="*/ 175780 w 320862"/>
                  <a:gd name="connsiteY0" fmla="*/ 40959 h 333109"/>
                  <a:gd name="connsiteX1" fmla="*/ 97199 w 320862"/>
                  <a:gd name="connsiteY1" fmla="*/ 105253 h 333109"/>
                  <a:gd name="connsiteX2" fmla="*/ 35287 w 320862"/>
                  <a:gd name="connsiteY2" fmla="*/ 167165 h 333109"/>
                  <a:gd name="connsiteX3" fmla="*/ 6712 w 320862"/>
                  <a:gd name="connsiteY3" fmla="*/ 214790 h 333109"/>
                  <a:gd name="connsiteX4" fmla="*/ 1949 w 320862"/>
                  <a:gd name="connsiteY4" fmla="*/ 276703 h 333109"/>
                  <a:gd name="connsiteX5" fmla="*/ 32905 w 320862"/>
                  <a:gd name="connsiteY5" fmla="*/ 326709 h 333109"/>
                  <a:gd name="connsiteX6" fmla="*/ 97199 w 320862"/>
                  <a:gd name="connsiteY6" fmla="*/ 326709 h 333109"/>
                  <a:gd name="connsiteX7" fmla="*/ 166255 w 320862"/>
                  <a:gd name="connsiteY7" fmla="*/ 274321 h 333109"/>
                  <a:gd name="connsiteX8" fmla="*/ 230549 w 320862"/>
                  <a:gd name="connsiteY8" fmla="*/ 212409 h 333109"/>
                  <a:gd name="connsiteX9" fmla="*/ 282937 w 320862"/>
                  <a:gd name="connsiteY9" fmla="*/ 164784 h 333109"/>
                  <a:gd name="connsiteX10" fmla="*/ 313893 w 320862"/>
                  <a:gd name="connsiteY10" fmla="*/ 117159 h 333109"/>
                  <a:gd name="connsiteX11" fmla="*/ 318655 w 320862"/>
                  <a:gd name="connsiteY11" fmla="*/ 76678 h 333109"/>
                  <a:gd name="connsiteX12" fmla="*/ 285318 w 320862"/>
                  <a:gd name="connsiteY12" fmla="*/ 60009 h 333109"/>
                  <a:gd name="connsiteX13" fmla="*/ 251980 w 320862"/>
                  <a:gd name="connsiteY13" fmla="*/ 76678 h 333109"/>
                  <a:gd name="connsiteX14" fmla="*/ 211499 w 320862"/>
                  <a:gd name="connsiteY14" fmla="*/ 114778 h 333109"/>
                  <a:gd name="connsiteX15" fmla="*/ 171018 w 320862"/>
                  <a:gd name="connsiteY15" fmla="*/ 162403 h 333109"/>
                  <a:gd name="connsiteX16" fmla="*/ 137680 w 320862"/>
                  <a:gd name="connsiteY16" fmla="*/ 210028 h 333109"/>
                  <a:gd name="connsiteX17" fmla="*/ 101962 w 320862"/>
                  <a:gd name="connsiteY17" fmla="*/ 224315 h 333109"/>
                  <a:gd name="connsiteX18" fmla="*/ 118630 w 320862"/>
                  <a:gd name="connsiteY18" fmla="*/ 188596 h 333109"/>
                  <a:gd name="connsiteX19" fmla="*/ 161493 w 320862"/>
                  <a:gd name="connsiteY19" fmla="*/ 150496 h 333109"/>
                  <a:gd name="connsiteX20" fmla="*/ 204355 w 320862"/>
                  <a:gd name="connsiteY20" fmla="*/ 114778 h 333109"/>
                  <a:gd name="connsiteX21" fmla="*/ 242455 w 320862"/>
                  <a:gd name="connsiteY21" fmla="*/ 76678 h 333109"/>
                  <a:gd name="connsiteX22" fmla="*/ 278174 w 320862"/>
                  <a:gd name="connsiteY22" fmla="*/ 43340 h 333109"/>
                  <a:gd name="connsiteX23" fmla="*/ 273412 w 320862"/>
                  <a:gd name="connsiteY23" fmla="*/ 14765 h 333109"/>
                  <a:gd name="connsiteX24" fmla="*/ 240074 w 320862"/>
                  <a:gd name="connsiteY24" fmla="*/ 478 h 333109"/>
                  <a:gd name="connsiteX25" fmla="*/ 175780 w 320862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7937 w 321119"/>
                  <a:gd name="connsiteY16" fmla="*/ 210028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5556 w 321119"/>
                  <a:gd name="connsiteY16" fmla="*/ 202884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18887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3669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1442 h 333592"/>
                  <a:gd name="connsiteX1" fmla="*/ 97456 w 321390"/>
                  <a:gd name="connsiteY1" fmla="*/ 105736 h 333592"/>
                  <a:gd name="connsiteX2" fmla="*/ 42688 w 321390"/>
                  <a:gd name="connsiteY2" fmla="*/ 167648 h 333592"/>
                  <a:gd name="connsiteX3" fmla="*/ 6969 w 321390"/>
                  <a:gd name="connsiteY3" fmla="*/ 215273 h 333592"/>
                  <a:gd name="connsiteX4" fmla="*/ 2206 w 321390"/>
                  <a:gd name="connsiteY4" fmla="*/ 277186 h 333592"/>
                  <a:gd name="connsiteX5" fmla="*/ 33162 w 321390"/>
                  <a:gd name="connsiteY5" fmla="*/ 327192 h 333592"/>
                  <a:gd name="connsiteX6" fmla="*/ 97456 w 321390"/>
                  <a:gd name="connsiteY6" fmla="*/ 327192 h 333592"/>
                  <a:gd name="connsiteX7" fmla="*/ 166512 w 321390"/>
                  <a:gd name="connsiteY7" fmla="*/ 274804 h 333592"/>
                  <a:gd name="connsiteX8" fmla="*/ 230806 w 321390"/>
                  <a:gd name="connsiteY8" fmla="*/ 212892 h 333592"/>
                  <a:gd name="connsiteX9" fmla="*/ 276050 w 321390"/>
                  <a:gd name="connsiteY9" fmla="*/ 165267 h 333592"/>
                  <a:gd name="connsiteX10" fmla="*/ 314150 w 321390"/>
                  <a:gd name="connsiteY10" fmla="*/ 117642 h 333592"/>
                  <a:gd name="connsiteX11" fmla="*/ 318912 w 321390"/>
                  <a:gd name="connsiteY11" fmla="*/ 77161 h 333592"/>
                  <a:gd name="connsiteX12" fmla="*/ 285575 w 321390"/>
                  <a:gd name="connsiteY12" fmla="*/ 60492 h 333592"/>
                  <a:gd name="connsiteX13" fmla="*/ 252237 w 321390"/>
                  <a:gd name="connsiteY13" fmla="*/ 77161 h 333592"/>
                  <a:gd name="connsiteX14" fmla="*/ 211756 w 321390"/>
                  <a:gd name="connsiteY14" fmla="*/ 115261 h 333592"/>
                  <a:gd name="connsiteX15" fmla="*/ 171275 w 321390"/>
                  <a:gd name="connsiteY15" fmla="*/ 162886 h 333592"/>
                  <a:gd name="connsiteX16" fmla="*/ 135556 w 321390"/>
                  <a:gd name="connsiteY16" fmla="*/ 203367 h 333592"/>
                  <a:gd name="connsiteX17" fmla="*/ 102219 w 321390"/>
                  <a:gd name="connsiteY17" fmla="*/ 224798 h 333592"/>
                  <a:gd name="connsiteX18" fmla="*/ 128412 w 321390"/>
                  <a:gd name="connsiteY18" fmla="*/ 189079 h 333592"/>
                  <a:gd name="connsiteX19" fmla="*/ 161750 w 321390"/>
                  <a:gd name="connsiteY19" fmla="*/ 150979 h 333592"/>
                  <a:gd name="connsiteX20" fmla="*/ 204612 w 321390"/>
                  <a:gd name="connsiteY20" fmla="*/ 115261 h 333592"/>
                  <a:gd name="connsiteX21" fmla="*/ 242712 w 321390"/>
                  <a:gd name="connsiteY21" fmla="*/ 77161 h 333592"/>
                  <a:gd name="connsiteX22" fmla="*/ 273669 w 321390"/>
                  <a:gd name="connsiteY22" fmla="*/ 43823 h 333592"/>
                  <a:gd name="connsiteX23" fmla="*/ 271288 w 321390"/>
                  <a:gd name="connsiteY23" fmla="*/ 15248 h 333592"/>
                  <a:gd name="connsiteX24" fmla="*/ 240331 w 321390"/>
                  <a:gd name="connsiteY24" fmla="*/ 961 h 333592"/>
                  <a:gd name="connsiteX25" fmla="*/ 176037 w 321390"/>
                  <a:gd name="connsiteY25" fmla="*/ 41442 h 333592"/>
                  <a:gd name="connsiteX0" fmla="*/ 176037 w 321390"/>
                  <a:gd name="connsiteY0" fmla="*/ 37101 h 329251"/>
                  <a:gd name="connsiteX1" fmla="*/ 97456 w 321390"/>
                  <a:gd name="connsiteY1" fmla="*/ 101395 h 329251"/>
                  <a:gd name="connsiteX2" fmla="*/ 42688 w 321390"/>
                  <a:gd name="connsiteY2" fmla="*/ 163307 h 329251"/>
                  <a:gd name="connsiteX3" fmla="*/ 6969 w 321390"/>
                  <a:gd name="connsiteY3" fmla="*/ 210932 h 329251"/>
                  <a:gd name="connsiteX4" fmla="*/ 2206 w 321390"/>
                  <a:gd name="connsiteY4" fmla="*/ 272845 h 329251"/>
                  <a:gd name="connsiteX5" fmla="*/ 33162 w 321390"/>
                  <a:gd name="connsiteY5" fmla="*/ 322851 h 329251"/>
                  <a:gd name="connsiteX6" fmla="*/ 97456 w 321390"/>
                  <a:gd name="connsiteY6" fmla="*/ 322851 h 329251"/>
                  <a:gd name="connsiteX7" fmla="*/ 166512 w 321390"/>
                  <a:gd name="connsiteY7" fmla="*/ 270463 h 329251"/>
                  <a:gd name="connsiteX8" fmla="*/ 230806 w 321390"/>
                  <a:gd name="connsiteY8" fmla="*/ 208551 h 329251"/>
                  <a:gd name="connsiteX9" fmla="*/ 276050 w 321390"/>
                  <a:gd name="connsiteY9" fmla="*/ 160926 h 329251"/>
                  <a:gd name="connsiteX10" fmla="*/ 314150 w 321390"/>
                  <a:gd name="connsiteY10" fmla="*/ 113301 h 329251"/>
                  <a:gd name="connsiteX11" fmla="*/ 318912 w 321390"/>
                  <a:gd name="connsiteY11" fmla="*/ 72820 h 329251"/>
                  <a:gd name="connsiteX12" fmla="*/ 285575 w 321390"/>
                  <a:gd name="connsiteY12" fmla="*/ 56151 h 329251"/>
                  <a:gd name="connsiteX13" fmla="*/ 252237 w 321390"/>
                  <a:gd name="connsiteY13" fmla="*/ 72820 h 329251"/>
                  <a:gd name="connsiteX14" fmla="*/ 211756 w 321390"/>
                  <a:gd name="connsiteY14" fmla="*/ 110920 h 329251"/>
                  <a:gd name="connsiteX15" fmla="*/ 171275 w 321390"/>
                  <a:gd name="connsiteY15" fmla="*/ 158545 h 329251"/>
                  <a:gd name="connsiteX16" fmla="*/ 135556 w 321390"/>
                  <a:gd name="connsiteY16" fmla="*/ 199026 h 329251"/>
                  <a:gd name="connsiteX17" fmla="*/ 102219 w 321390"/>
                  <a:gd name="connsiteY17" fmla="*/ 220457 h 329251"/>
                  <a:gd name="connsiteX18" fmla="*/ 128412 w 321390"/>
                  <a:gd name="connsiteY18" fmla="*/ 184738 h 329251"/>
                  <a:gd name="connsiteX19" fmla="*/ 161750 w 321390"/>
                  <a:gd name="connsiteY19" fmla="*/ 146638 h 329251"/>
                  <a:gd name="connsiteX20" fmla="*/ 204612 w 321390"/>
                  <a:gd name="connsiteY20" fmla="*/ 110920 h 329251"/>
                  <a:gd name="connsiteX21" fmla="*/ 242712 w 321390"/>
                  <a:gd name="connsiteY21" fmla="*/ 72820 h 329251"/>
                  <a:gd name="connsiteX22" fmla="*/ 273669 w 321390"/>
                  <a:gd name="connsiteY22" fmla="*/ 39482 h 329251"/>
                  <a:gd name="connsiteX23" fmla="*/ 271288 w 321390"/>
                  <a:gd name="connsiteY23" fmla="*/ 10907 h 329251"/>
                  <a:gd name="connsiteX24" fmla="*/ 235568 w 321390"/>
                  <a:gd name="connsiteY24" fmla="*/ 1383 h 329251"/>
                  <a:gd name="connsiteX25" fmla="*/ 176037 w 321390"/>
                  <a:gd name="connsiteY25" fmla="*/ 37101 h 329251"/>
                  <a:gd name="connsiteX0" fmla="*/ 174528 w 319881"/>
                  <a:gd name="connsiteY0" fmla="*/ 37101 h 329251"/>
                  <a:gd name="connsiteX1" fmla="*/ 95947 w 319881"/>
                  <a:gd name="connsiteY1" fmla="*/ 101395 h 329251"/>
                  <a:gd name="connsiteX2" fmla="*/ 41179 w 319881"/>
                  <a:gd name="connsiteY2" fmla="*/ 163307 h 329251"/>
                  <a:gd name="connsiteX3" fmla="*/ 12603 w 319881"/>
                  <a:gd name="connsiteY3" fmla="*/ 208550 h 329251"/>
                  <a:gd name="connsiteX4" fmla="*/ 697 w 319881"/>
                  <a:gd name="connsiteY4" fmla="*/ 272845 h 329251"/>
                  <a:gd name="connsiteX5" fmla="*/ 31653 w 319881"/>
                  <a:gd name="connsiteY5" fmla="*/ 322851 h 329251"/>
                  <a:gd name="connsiteX6" fmla="*/ 95947 w 319881"/>
                  <a:gd name="connsiteY6" fmla="*/ 322851 h 329251"/>
                  <a:gd name="connsiteX7" fmla="*/ 165003 w 319881"/>
                  <a:gd name="connsiteY7" fmla="*/ 270463 h 329251"/>
                  <a:gd name="connsiteX8" fmla="*/ 229297 w 319881"/>
                  <a:gd name="connsiteY8" fmla="*/ 208551 h 329251"/>
                  <a:gd name="connsiteX9" fmla="*/ 274541 w 319881"/>
                  <a:gd name="connsiteY9" fmla="*/ 160926 h 329251"/>
                  <a:gd name="connsiteX10" fmla="*/ 312641 w 319881"/>
                  <a:gd name="connsiteY10" fmla="*/ 113301 h 329251"/>
                  <a:gd name="connsiteX11" fmla="*/ 317403 w 319881"/>
                  <a:gd name="connsiteY11" fmla="*/ 72820 h 329251"/>
                  <a:gd name="connsiteX12" fmla="*/ 284066 w 319881"/>
                  <a:gd name="connsiteY12" fmla="*/ 56151 h 329251"/>
                  <a:gd name="connsiteX13" fmla="*/ 250728 w 319881"/>
                  <a:gd name="connsiteY13" fmla="*/ 72820 h 329251"/>
                  <a:gd name="connsiteX14" fmla="*/ 210247 w 319881"/>
                  <a:gd name="connsiteY14" fmla="*/ 110920 h 329251"/>
                  <a:gd name="connsiteX15" fmla="*/ 169766 w 319881"/>
                  <a:gd name="connsiteY15" fmla="*/ 158545 h 329251"/>
                  <a:gd name="connsiteX16" fmla="*/ 134047 w 319881"/>
                  <a:gd name="connsiteY16" fmla="*/ 199026 h 329251"/>
                  <a:gd name="connsiteX17" fmla="*/ 100710 w 319881"/>
                  <a:gd name="connsiteY17" fmla="*/ 220457 h 329251"/>
                  <a:gd name="connsiteX18" fmla="*/ 126903 w 319881"/>
                  <a:gd name="connsiteY18" fmla="*/ 184738 h 329251"/>
                  <a:gd name="connsiteX19" fmla="*/ 160241 w 319881"/>
                  <a:gd name="connsiteY19" fmla="*/ 146638 h 329251"/>
                  <a:gd name="connsiteX20" fmla="*/ 203103 w 319881"/>
                  <a:gd name="connsiteY20" fmla="*/ 110920 h 329251"/>
                  <a:gd name="connsiteX21" fmla="*/ 241203 w 319881"/>
                  <a:gd name="connsiteY21" fmla="*/ 72820 h 329251"/>
                  <a:gd name="connsiteX22" fmla="*/ 272160 w 319881"/>
                  <a:gd name="connsiteY22" fmla="*/ 39482 h 329251"/>
                  <a:gd name="connsiteX23" fmla="*/ 269779 w 319881"/>
                  <a:gd name="connsiteY23" fmla="*/ 10907 h 329251"/>
                  <a:gd name="connsiteX24" fmla="*/ 234059 w 319881"/>
                  <a:gd name="connsiteY24" fmla="*/ 1383 h 329251"/>
                  <a:gd name="connsiteX25" fmla="*/ 174528 w 319881"/>
                  <a:gd name="connsiteY25" fmla="*/ 37101 h 329251"/>
                  <a:gd name="connsiteX0" fmla="*/ 174528 w 319881"/>
                  <a:gd name="connsiteY0" fmla="*/ 37101 h 328822"/>
                  <a:gd name="connsiteX1" fmla="*/ 95947 w 319881"/>
                  <a:gd name="connsiteY1" fmla="*/ 101395 h 328822"/>
                  <a:gd name="connsiteX2" fmla="*/ 41179 w 319881"/>
                  <a:gd name="connsiteY2" fmla="*/ 163307 h 328822"/>
                  <a:gd name="connsiteX3" fmla="*/ 12603 w 319881"/>
                  <a:gd name="connsiteY3" fmla="*/ 208550 h 328822"/>
                  <a:gd name="connsiteX4" fmla="*/ 697 w 319881"/>
                  <a:gd name="connsiteY4" fmla="*/ 272845 h 328822"/>
                  <a:gd name="connsiteX5" fmla="*/ 31653 w 319881"/>
                  <a:gd name="connsiteY5" fmla="*/ 322851 h 328822"/>
                  <a:gd name="connsiteX6" fmla="*/ 95947 w 319881"/>
                  <a:gd name="connsiteY6" fmla="*/ 322851 h 328822"/>
                  <a:gd name="connsiteX7" fmla="*/ 173852 w 319881"/>
                  <a:gd name="connsiteY7" fmla="*/ 277368 h 328822"/>
                  <a:gd name="connsiteX8" fmla="*/ 229297 w 319881"/>
                  <a:gd name="connsiteY8" fmla="*/ 208551 h 328822"/>
                  <a:gd name="connsiteX9" fmla="*/ 274541 w 319881"/>
                  <a:gd name="connsiteY9" fmla="*/ 160926 h 328822"/>
                  <a:gd name="connsiteX10" fmla="*/ 312641 w 319881"/>
                  <a:gd name="connsiteY10" fmla="*/ 113301 h 328822"/>
                  <a:gd name="connsiteX11" fmla="*/ 317403 w 319881"/>
                  <a:gd name="connsiteY11" fmla="*/ 72820 h 328822"/>
                  <a:gd name="connsiteX12" fmla="*/ 284066 w 319881"/>
                  <a:gd name="connsiteY12" fmla="*/ 56151 h 328822"/>
                  <a:gd name="connsiteX13" fmla="*/ 250728 w 319881"/>
                  <a:gd name="connsiteY13" fmla="*/ 72820 h 328822"/>
                  <a:gd name="connsiteX14" fmla="*/ 210247 w 319881"/>
                  <a:gd name="connsiteY14" fmla="*/ 110920 h 328822"/>
                  <a:gd name="connsiteX15" fmla="*/ 169766 w 319881"/>
                  <a:gd name="connsiteY15" fmla="*/ 158545 h 328822"/>
                  <a:gd name="connsiteX16" fmla="*/ 134047 w 319881"/>
                  <a:gd name="connsiteY16" fmla="*/ 199026 h 328822"/>
                  <a:gd name="connsiteX17" fmla="*/ 100710 w 319881"/>
                  <a:gd name="connsiteY17" fmla="*/ 220457 h 328822"/>
                  <a:gd name="connsiteX18" fmla="*/ 126903 w 319881"/>
                  <a:gd name="connsiteY18" fmla="*/ 184738 h 328822"/>
                  <a:gd name="connsiteX19" fmla="*/ 160241 w 319881"/>
                  <a:gd name="connsiteY19" fmla="*/ 146638 h 328822"/>
                  <a:gd name="connsiteX20" fmla="*/ 203103 w 319881"/>
                  <a:gd name="connsiteY20" fmla="*/ 110920 h 328822"/>
                  <a:gd name="connsiteX21" fmla="*/ 241203 w 319881"/>
                  <a:gd name="connsiteY21" fmla="*/ 72820 h 328822"/>
                  <a:gd name="connsiteX22" fmla="*/ 272160 w 319881"/>
                  <a:gd name="connsiteY22" fmla="*/ 39482 h 328822"/>
                  <a:gd name="connsiteX23" fmla="*/ 269779 w 319881"/>
                  <a:gd name="connsiteY23" fmla="*/ 10907 h 328822"/>
                  <a:gd name="connsiteX24" fmla="*/ 234059 w 319881"/>
                  <a:gd name="connsiteY24" fmla="*/ 1383 h 328822"/>
                  <a:gd name="connsiteX25" fmla="*/ 174528 w 319881"/>
                  <a:gd name="connsiteY25" fmla="*/ 37101 h 328822"/>
                  <a:gd name="connsiteX0" fmla="*/ 174528 w 319881"/>
                  <a:gd name="connsiteY0" fmla="*/ 37101 h 328822"/>
                  <a:gd name="connsiteX1" fmla="*/ 95947 w 319881"/>
                  <a:gd name="connsiteY1" fmla="*/ 101395 h 328822"/>
                  <a:gd name="connsiteX2" fmla="*/ 41179 w 319881"/>
                  <a:gd name="connsiteY2" fmla="*/ 163307 h 328822"/>
                  <a:gd name="connsiteX3" fmla="*/ 12603 w 319881"/>
                  <a:gd name="connsiteY3" fmla="*/ 208550 h 328822"/>
                  <a:gd name="connsiteX4" fmla="*/ 697 w 319881"/>
                  <a:gd name="connsiteY4" fmla="*/ 272845 h 328822"/>
                  <a:gd name="connsiteX5" fmla="*/ 31653 w 319881"/>
                  <a:gd name="connsiteY5" fmla="*/ 322851 h 328822"/>
                  <a:gd name="connsiteX6" fmla="*/ 95947 w 319881"/>
                  <a:gd name="connsiteY6" fmla="*/ 322851 h 328822"/>
                  <a:gd name="connsiteX7" fmla="*/ 173852 w 319881"/>
                  <a:gd name="connsiteY7" fmla="*/ 277368 h 328822"/>
                  <a:gd name="connsiteX8" fmla="*/ 235263 w 319881"/>
                  <a:gd name="connsiteY8" fmla="*/ 207346 h 328822"/>
                  <a:gd name="connsiteX9" fmla="*/ 274541 w 319881"/>
                  <a:gd name="connsiteY9" fmla="*/ 160926 h 328822"/>
                  <a:gd name="connsiteX10" fmla="*/ 312641 w 319881"/>
                  <a:gd name="connsiteY10" fmla="*/ 113301 h 328822"/>
                  <a:gd name="connsiteX11" fmla="*/ 317403 w 319881"/>
                  <a:gd name="connsiteY11" fmla="*/ 72820 h 328822"/>
                  <a:gd name="connsiteX12" fmla="*/ 284066 w 319881"/>
                  <a:gd name="connsiteY12" fmla="*/ 56151 h 328822"/>
                  <a:gd name="connsiteX13" fmla="*/ 250728 w 319881"/>
                  <a:gd name="connsiteY13" fmla="*/ 72820 h 328822"/>
                  <a:gd name="connsiteX14" fmla="*/ 210247 w 319881"/>
                  <a:gd name="connsiteY14" fmla="*/ 110920 h 328822"/>
                  <a:gd name="connsiteX15" fmla="*/ 169766 w 319881"/>
                  <a:gd name="connsiteY15" fmla="*/ 158545 h 328822"/>
                  <a:gd name="connsiteX16" fmla="*/ 134047 w 319881"/>
                  <a:gd name="connsiteY16" fmla="*/ 199026 h 328822"/>
                  <a:gd name="connsiteX17" fmla="*/ 100710 w 319881"/>
                  <a:gd name="connsiteY17" fmla="*/ 220457 h 328822"/>
                  <a:gd name="connsiteX18" fmla="*/ 126903 w 319881"/>
                  <a:gd name="connsiteY18" fmla="*/ 184738 h 328822"/>
                  <a:gd name="connsiteX19" fmla="*/ 160241 w 319881"/>
                  <a:gd name="connsiteY19" fmla="*/ 146638 h 328822"/>
                  <a:gd name="connsiteX20" fmla="*/ 203103 w 319881"/>
                  <a:gd name="connsiteY20" fmla="*/ 110920 h 328822"/>
                  <a:gd name="connsiteX21" fmla="*/ 241203 w 319881"/>
                  <a:gd name="connsiteY21" fmla="*/ 72820 h 328822"/>
                  <a:gd name="connsiteX22" fmla="*/ 272160 w 319881"/>
                  <a:gd name="connsiteY22" fmla="*/ 39482 h 328822"/>
                  <a:gd name="connsiteX23" fmla="*/ 269779 w 319881"/>
                  <a:gd name="connsiteY23" fmla="*/ 10907 h 328822"/>
                  <a:gd name="connsiteX24" fmla="*/ 234059 w 319881"/>
                  <a:gd name="connsiteY24" fmla="*/ 1383 h 328822"/>
                  <a:gd name="connsiteX25" fmla="*/ 174528 w 319881"/>
                  <a:gd name="connsiteY25" fmla="*/ 37101 h 328822"/>
                  <a:gd name="connsiteX0" fmla="*/ 174528 w 319519"/>
                  <a:gd name="connsiteY0" fmla="*/ 37101 h 328822"/>
                  <a:gd name="connsiteX1" fmla="*/ 95947 w 319519"/>
                  <a:gd name="connsiteY1" fmla="*/ 101395 h 328822"/>
                  <a:gd name="connsiteX2" fmla="*/ 41179 w 319519"/>
                  <a:gd name="connsiteY2" fmla="*/ 163307 h 328822"/>
                  <a:gd name="connsiteX3" fmla="*/ 12603 w 319519"/>
                  <a:gd name="connsiteY3" fmla="*/ 208550 h 328822"/>
                  <a:gd name="connsiteX4" fmla="*/ 697 w 319519"/>
                  <a:gd name="connsiteY4" fmla="*/ 272845 h 328822"/>
                  <a:gd name="connsiteX5" fmla="*/ 31653 w 319519"/>
                  <a:gd name="connsiteY5" fmla="*/ 322851 h 328822"/>
                  <a:gd name="connsiteX6" fmla="*/ 95947 w 319519"/>
                  <a:gd name="connsiteY6" fmla="*/ 322851 h 328822"/>
                  <a:gd name="connsiteX7" fmla="*/ 173852 w 319519"/>
                  <a:gd name="connsiteY7" fmla="*/ 277368 h 328822"/>
                  <a:gd name="connsiteX8" fmla="*/ 235263 w 319519"/>
                  <a:gd name="connsiteY8" fmla="*/ 207346 h 328822"/>
                  <a:gd name="connsiteX9" fmla="*/ 284329 w 319519"/>
                  <a:gd name="connsiteY9" fmla="*/ 160188 h 328822"/>
                  <a:gd name="connsiteX10" fmla="*/ 312641 w 319519"/>
                  <a:gd name="connsiteY10" fmla="*/ 113301 h 328822"/>
                  <a:gd name="connsiteX11" fmla="*/ 317403 w 319519"/>
                  <a:gd name="connsiteY11" fmla="*/ 72820 h 328822"/>
                  <a:gd name="connsiteX12" fmla="*/ 284066 w 319519"/>
                  <a:gd name="connsiteY12" fmla="*/ 56151 h 328822"/>
                  <a:gd name="connsiteX13" fmla="*/ 250728 w 319519"/>
                  <a:gd name="connsiteY13" fmla="*/ 72820 h 328822"/>
                  <a:gd name="connsiteX14" fmla="*/ 210247 w 319519"/>
                  <a:gd name="connsiteY14" fmla="*/ 110920 h 328822"/>
                  <a:gd name="connsiteX15" fmla="*/ 169766 w 319519"/>
                  <a:gd name="connsiteY15" fmla="*/ 158545 h 328822"/>
                  <a:gd name="connsiteX16" fmla="*/ 134047 w 319519"/>
                  <a:gd name="connsiteY16" fmla="*/ 199026 h 328822"/>
                  <a:gd name="connsiteX17" fmla="*/ 100710 w 319519"/>
                  <a:gd name="connsiteY17" fmla="*/ 220457 h 328822"/>
                  <a:gd name="connsiteX18" fmla="*/ 126903 w 319519"/>
                  <a:gd name="connsiteY18" fmla="*/ 184738 h 328822"/>
                  <a:gd name="connsiteX19" fmla="*/ 160241 w 319519"/>
                  <a:gd name="connsiteY19" fmla="*/ 146638 h 328822"/>
                  <a:gd name="connsiteX20" fmla="*/ 203103 w 319519"/>
                  <a:gd name="connsiteY20" fmla="*/ 110920 h 328822"/>
                  <a:gd name="connsiteX21" fmla="*/ 241203 w 319519"/>
                  <a:gd name="connsiteY21" fmla="*/ 72820 h 328822"/>
                  <a:gd name="connsiteX22" fmla="*/ 272160 w 319519"/>
                  <a:gd name="connsiteY22" fmla="*/ 39482 h 328822"/>
                  <a:gd name="connsiteX23" fmla="*/ 269779 w 319519"/>
                  <a:gd name="connsiteY23" fmla="*/ 10907 h 328822"/>
                  <a:gd name="connsiteX24" fmla="*/ 234059 w 319519"/>
                  <a:gd name="connsiteY24" fmla="*/ 1383 h 328822"/>
                  <a:gd name="connsiteX25" fmla="*/ 174528 w 319519"/>
                  <a:gd name="connsiteY25" fmla="*/ 37101 h 328822"/>
                  <a:gd name="connsiteX0" fmla="*/ 174528 w 320282"/>
                  <a:gd name="connsiteY0" fmla="*/ 37101 h 328822"/>
                  <a:gd name="connsiteX1" fmla="*/ 95947 w 320282"/>
                  <a:gd name="connsiteY1" fmla="*/ 101395 h 328822"/>
                  <a:gd name="connsiteX2" fmla="*/ 41179 w 320282"/>
                  <a:gd name="connsiteY2" fmla="*/ 163307 h 328822"/>
                  <a:gd name="connsiteX3" fmla="*/ 12603 w 320282"/>
                  <a:gd name="connsiteY3" fmla="*/ 208550 h 328822"/>
                  <a:gd name="connsiteX4" fmla="*/ 697 w 320282"/>
                  <a:gd name="connsiteY4" fmla="*/ 272845 h 328822"/>
                  <a:gd name="connsiteX5" fmla="*/ 31653 w 320282"/>
                  <a:gd name="connsiteY5" fmla="*/ 322851 h 328822"/>
                  <a:gd name="connsiteX6" fmla="*/ 95947 w 320282"/>
                  <a:gd name="connsiteY6" fmla="*/ 322851 h 328822"/>
                  <a:gd name="connsiteX7" fmla="*/ 173852 w 320282"/>
                  <a:gd name="connsiteY7" fmla="*/ 277368 h 328822"/>
                  <a:gd name="connsiteX8" fmla="*/ 235263 w 320282"/>
                  <a:gd name="connsiteY8" fmla="*/ 207346 h 328822"/>
                  <a:gd name="connsiteX9" fmla="*/ 284329 w 320282"/>
                  <a:gd name="connsiteY9" fmla="*/ 160188 h 328822"/>
                  <a:gd name="connsiteX10" fmla="*/ 314786 w 320282"/>
                  <a:gd name="connsiteY10" fmla="*/ 111625 h 328822"/>
                  <a:gd name="connsiteX11" fmla="*/ 317403 w 320282"/>
                  <a:gd name="connsiteY11" fmla="*/ 72820 h 328822"/>
                  <a:gd name="connsiteX12" fmla="*/ 284066 w 320282"/>
                  <a:gd name="connsiteY12" fmla="*/ 56151 h 328822"/>
                  <a:gd name="connsiteX13" fmla="*/ 250728 w 320282"/>
                  <a:gd name="connsiteY13" fmla="*/ 72820 h 328822"/>
                  <a:gd name="connsiteX14" fmla="*/ 210247 w 320282"/>
                  <a:gd name="connsiteY14" fmla="*/ 110920 h 328822"/>
                  <a:gd name="connsiteX15" fmla="*/ 169766 w 320282"/>
                  <a:gd name="connsiteY15" fmla="*/ 158545 h 328822"/>
                  <a:gd name="connsiteX16" fmla="*/ 134047 w 320282"/>
                  <a:gd name="connsiteY16" fmla="*/ 199026 h 328822"/>
                  <a:gd name="connsiteX17" fmla="*/ 100710 w 320282"/>
                  <a:gd name="connsiteY17" fmla="*/ 220457 h 328822"/>
                  <a:gd name="connsiteX18" fmla="*/ 126903 w 320282"/>
                  <a:gd name="connsiteY18" fmla="*/ 184738 h 328822"/>
                  <a:gd name="connsiteX19" fmla="*/ 160241 w 320282"/>
                  <a:gd name="connsiteY19" fmla="*/ 146638 h 328822"/>
                  <a:gd name="connsiteX20" fmla="*/ 203103 w 320282"/>
                  <a:gd name="connsiteY20" fmla="*/ 110920 h 328822"/>
                  <a:gd name="connsiteX21" fmla="*/ 241203 w 320282"/>
                  <a:gd name="connsiteY21" fmla="*/ 72820 h 328822"/>
                  <a:gd name="connsiteX22" fmla="*/ 272160 w 320282"/>
                  <a:gd name="connsiteY22" fmla="*/ 39482 h 328822"/>
                  <a:gd name="connsiteX23" fmla="*/ 269779 w 320282"/>
                  <a:gd name="connsiteY23" fmla="*/ 10907 h 328822"/>
                  <a:gd name="connsiteX24" fmla="*/ 234059 w 320282"/>
                  <a:gd name="connsiteY24" fmla="*/ 1383 h 328822"/>
                  <a:gd name="connsiteX25" fmla="*/ 174528 w 320282"/>
                  <a:gd name="connsiteY25" fmla="*/ 37101 h 328822"/>
                  <a:gd name="connsiteX0" fmla="*/ 174528 w 320282"/>
                  <a:gd name="connsiteY0" fmla="*/ 37101 h 328822"/>
                  <a:gd name="connsiteX1" fmla="*/ 95947 w 320282"/>
                  <a:gd name="connsiteY1" fmla="*/ 101395 h 328822"/>
                  <a:gd name="connsiteX2" fmla="*/ 41179 w 320282"/>
                  <a:gd name="connsiteY2" fmla="*/ 163307 h 328822"/>
                  <a:gd name="connsiteX3" fmla="*/ 12603 w 320282"/>
                  <a:gd name="connsiteY3" fmla="*/ 208550 h 328822"/>
                  <a:gd name="connsiteX4" fmla="*/ 697 w 320282"/>
                  <a:gd name="connsiteY4" fmla="*/ 272845 h 328822"/>
                  <a:gd name="connsiteX5" fmla="*/ 31653 w 320282"/>
                  <a:gd name="connsiteY5" fmla="*/ 322851 h 328822"/>
                  <a:gd name="connsiteX6" fmla="*/ 95947 w 320282"/>
                  <a:gd name="connsiteY6" fmla="*/ 322851 h 328822"/>
                  <a:gd name="connsiteX7" fmla="*/ 173852 w 320282"/>
                  <a:gd name="connsiteY7" fmla="*/ 277368 h 328822"/>
                  <a:gd name="connsiteX8" fmla="*/ 236939 w 320282"/>
                  <a:gd name="connsiteY8" fmla="*/ 209491 h 328822"/>
                  <a:gd name="connsiteX9" fmla="*/ 284329 w 320282"/>
                  <a:gd name="connsiteY9" fmla="*/ 160188 h 328822"/>
                  <a:gd name="connsiteX10" fmla="*/ 314786 w 320282"/>
                  <a:gd name="connsiteY10" fmla="*/ 111625 h 328822"/>
                  <a:gd name="connsiteX11" fmla="*/ 317403 w 320282"/>
                  <a:gd name="connsiteY11" fmla="*/ 72820 h 328822"/>
                  <a:gd name="connsiteX12" fmla="*/ 284066 w 320282"/>
                  <a:gd name="connsiteY12" fmla="*/ 56151 h 328822"/>
                  <a:gd name="connsiteX13" fmla="*/ 250728 w 320282"/>
                  <a:gd name="connsiteY13" fmla="*/ 72820 h 328822"/>
                  <a:gd name="connsiteX14" fmla="*/ 210247 w 320282"/>
                  <a:gd name="connsiteY14" fmla="*/ 110920 h 328822"/>
                  <a:gd name="connsiteX15" fmla="*/ 169766 w 320282"/>
                  <a:gd name="connsiteY15" fmla="*/ 158545 h 328822"/>
                  <a:gd name="connsiteX16" fmla="*/ 134047 w 320282"/>
                  <a:gd name="connsiteY16" fmla="*/ 199026 h 328822"/>
                  <a:gd name="connsiteX17" fmla="*/ 100710 w 320282"/>
                  <a:gd name="connsiteY17" fmla="*/ 220457 h 328822"/>
                  <a:gd name="connsiteX18" fmla="*/ 126903 w 320282"/>
                  <a:gd name="connsiteY18" fmla="*/ 184738 h 328822"/>
                  <a:gd name="connsiteX19" fmla="*/ 160241 w 320282"/>
                  <a:gd name="connsiteY19" fmla="*/ 146638 h 328822"/>
                  <a:gd name="connsiteX20" fmla="*/ 203103 w 320282"/>
                  <a:gd name="connsiteY20" fmla="*/ 110920 h 328822"/>
                  <a:gd name="connsiteX21" fmla="*/ 241203 w 320282"/>
                  <a:gd name="connsiteY21" fmla="*/ 72820 h 328822"/>
                  <a:gd name="connsiteX22" fmla="*/ 272160 w 320282"/>
                  <a:gd name="connsiteY22" fmla="*/ 39482 h 328822"/>
                  <a:gd name="connsiteX23" fmla="*/ 269779 w 320282"/>
                  <a:gd name="connsiteY23" fmla="*/ 10907 h 328822"/>
                  <a:gd name="connsiteX24" fmla="*/ 234059 w 320282"/>
                  <a:gd name="connsiteY24" fmla="*/ 1383 h 328822"/>
                  <a:gd name="connsiteX25" fmla="*/ 174528 w 320282"/>
                  <a:gd name="connsiteY25" fmla="*/ 37101 h 328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20282" h="328822">
                    <a:moveTo>
                      <a:pt x="174528" y="37101"/>
                    </a:moveTo>
                    <a:cubicBezTo>
                      <a:pt x="151509" y="53770"/>
                      <a:pt x="118172" y="80361"/>
                      <a:pt x="95947" y="101395"/>
                    </a:cubicBezTo>
                    <a:cubicBezTo>
                      <a:pt x="73722" y="122429"/>
                      <a:pt x="55070" y="145448"/>
                      <a:pt x="41179" y="163307"/>
                    </a:cubicBezTo>
                    <a:cubicBezTo>
                      <a:pt x="27288" y="181166"/>
                      <a:pt x="19350" y="190294"/>
                      <a:pt x="12603" y="208550"/>
                    </a:cubicBezTo>
                    <a:cubicBezTo>
                      <a:pt x="5856" y="226806"/>
                      <a:pt x="-2478" y="253795"/>
                      <a:pt x="697" y="272845"/>
                    </a:cubicBezTo>
                    <a:cubicBezTo>
                      <a:pt x="3872" y="291895"/>
                      <a:pt x="15778" y="314517"/>
                      <a:pt x="31653" y="322851"/>
                    </a:cubicBezTo>
                    <a:cubicBezTo>
                      <a:pt x="47528" y="331185"/>
                      <a:pt x="72247" y="330432"/>
                      <a:pt x="95947" y="322851"/>
                    </a:cubicBezTo>
                    <a:cubicBezTo>
                      <a:pt x="119647" y="315271"/>
                      <a:pt x="150353" y="296261"/>
                      <a:pt x="173852" y="277368"/>
                    </a:cubicBezTo>
                    <a:cubicBezTo>
                      <a:pt x="197351" y="258475"/>
                      <a:pt x="218526" y="229021"/>
                      <a:pt x="236939" y="209491"/>
                    </a:cubicBezTo>
                    <a:cubicBezTo>
                      <a:pt x="255352" y="189961"/>
                      <a:pt x="271355" y="176499"/>
                      <a:pt x="284329" y="160188"/>
                    </a:cubicBezTo>
                    <a:cubicBezTo>
                      <a:pt x="297303" y="143877"/>
                      <a:pt x="309274" y="126186"/>
                      <a:pt x="314786" y="111625"/>
                    </a:cubicBezTo>
                    <a:cubicBezTo>
                      <a:pt x="320298" y="97064"/>
                      <a:pt x="322523" y="82066"/>
                      <a:pt x="317403" y="72820"/>
                    </a:cubicBezTo>
                    <a:cubicBezTo>
                      <a:pt x="312283" y="63574"/>
                      <a:pt x="295178" y="56151"/>
                      <a:pt x="284066" y="56151"/>
                    </a:cubicBezTo>
                    <a:cubicBezTo>
                      <a:pt x="272954" y="56151"/>
                      <a:pt x="263031" y="63692"/>
                      <a:pt x="250728" y="72820"/>
                    </a:cubicBezTo>
                    <a:cubicBezTo>
                      <a:pt x="238425" y="81948"/>
                      <a:pt x="223741" y="96633"/>
                      <a:pt x="210247" y="110920"/>
                    </a:cubicBezTo>
                    <a:cubicBezTo>
                      <a:pt x="196753" y="125207"/>
                      <a:pt x="182466" y="143861"/>
                      <a:pt x="169766" y="158545"/>
                    </a:cubicBezTo>
                    <a:cubicBezTo>
                      <a:pt x="157066" y="173229"/>
                      <a:pt x="145556" y="188707"/>
                      <a:pt x="134047" y="199026"/>
                    </a:cubicBezTo>
                    <a:cubicBezTo>
                      <a:pt x="122538" y="209345"/>
                      <a:pt x="101901" y="222838"/>
                      <a:pt x="100710" y="220457"/>
                    </a:cubicBezTo>
                    <a:cubicBezTo>
                      <a:pt x="99519" y="218076"/>
                      <a:pt x="116981" y="197041"/>
                      <a:pt x="126903" y="184738"/>
                    </a:cubicBezTo>
                    <a:cubicBezTo>
                      <a:pt x="136825" y="172435"/>
                      <a:pt x="147541" y="158941"/>
                      <a:pt x="160241" y="146638"/>
                    </a:cubicBezTo>
                    <a:cubicBezTo>
                      <a:pt x="172941" y="134335"/>
                      <a:pt x="189609" y="123223"/>
                      <a:pt x="203103" y="110920"/>
                    </a:cubicBezTo>
                    <a:cubicBezTo>
                      <a:pt x="216597" y="98617"/>
                      <a:pt x="229694" y="84726"/>
                      <a:pt x="241203" y="72820"/>
                    </a:cubicBezTo>
                    <a:cubicBezTo>
                      <a:pt x="252712" y="60914"/>
                      <a:pt x="267397" y="49801"/>
                      <a:pt x="272160" y="39482"/>
                    </a:cubicBezTo>
                    <a:cubicBezTo>
                      <a:pt x="276923" y="29163"/>
                      <a:pt x="276129" y="18051"/>
                      <a:pt x="269779" y="10907"/>
                    </a:cubicBezTo>
                    <a:cubicBezTo>
                      <a:pt x="263429" y="3763"/>
                      <a:pt x="249934" y="-2983"/>
                      <a:pt x="234059" y="1383"/>
                    </a:cubicBezTo>
                    <a:cubicBezTo>
                      <a:pt x="218184" y="5749"/>
                      <a:pt x="197547" y="20432"/>
                      <a:pt x="174528" y="37101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dirty="0"/>
                  <a:t> </a:t>
                </a:r>
                <a:endParaRPr lang="zh-CN" altLang="en-US" dirty="0"/>
              </a:p>
            </p:txBody>
          </p:sp>
          <p:sp>
            <p:nvSpPr>
              <p:cNvPr id="486" name="任意多边形 485"/>
              <p:cNvSpPr>
                <a:spLocks noChangeAspect="1"/>
              </p:cNvSpPr>
              <p:nvPr/>
            </p:nvSpPr>
            <p:spPr>
              <a:xfrm rot="2220000">
                <a:off x="5461686" y="3663166"/>
                <a:ext cx="280154" cy="287160"/>
              </a:xfrm>
              <a:custGeom>
                <a:avLst/>
                <a:gdLst>
                  <a:gd name="connsiteX0" fmla="*/ 179374 w 324456"/>
                  <a:gd name="connsiteY0" fmla="*/ 40959 h 333109"/>
                  <a:gd name="connsiteX1" fmla="*/ 100793 w 324456"/>
                  <a:gd name="connsiteY1" fmla="*/ 105253 h 333109"/>
                  <a:gd name="connsiteX2" fmla="*/ 38881 w 324456"/>
                  <a:gd name="connsiteY2" fmla="*/ 167165 h 333109"/>
                  <a:gd name="connsiteX3" fmla="*/ 3162 w 324456"/>
                  <a:gd name="connsiteY3" fmla="*/ 214790 h 333109"/>
                  <a:gd name="connsiteX4" fmla="*/ 5543 w 324456"/>
                  <a:gd name="connsiteY4" fmla="*/ 276703 h 333109"/>
                  <a:gd name="connsiteX5" fmla="*/ 36499 w 324456"/>
                  <a:gd name="connsiteY5" fmla="*/ 326709 h 333109"/>
                  <a:gd name="connsiteX6" fmla="*/ 100793 w 324456"/>
                  <a:gd name="connsiteY6" fmla="*/ 326709 h 333109"/>
                  <a:gd name="connsiteX7" fmla="*/ 169849 w 324456"/>
                  <a:gd name="connsiteY7" fmla="*/ 274321 h 333109"/>
                  <a:gd name="connsiteX8" fmla="*/ 234143 w 324456"/>
                  <a:gd name="connsiteY8" fmla="*/ 212409 h 333109"/>
                  <a:gd name="connsiteX9" fmla="*/ 286531 w 324456"/>
                  <a:gd name="connsiteY9" fmla="*/ 164784 h 333109"/>
                  <a:gd name="connsiteX10" fmla="*/ 317487 w 324456"/>
                  <a:gd name="connsiteY10" fmla="*/ 117159 h 333109"/>
                  <a:gd name="connsiteX11" fmla="*/ 322249 w 324456"/>
                  <a:gd name="connsiteY11" fmla="*/ 76678 h 333109"/>
                  <a:gd name="connsiteX12" fmla="*/ 288912 w 324456"/>
                  <a:gd name="connsiteY12" fmla="*/ 60009 h 333109"/>
                  <a:gd name="connsiteX13" fmla="*/ 255574 w 324456"/>
                  <a:gd name="connsiteY13" fmla="*/ 76678 h 333109"/>
                  <a:gd name="connsiteX14" fmla="*/ 215093 w 324456"/>
                  <a:gd name="connsiteY14" fmla="*/ 114778 h 333109"/>
                  <a:gd name="connsiteX15" fmla="*/ 174612 w 324456"/>
                  <a:gd name="connsiteY15" fmla="*/ 162403 h 333109"/>
                  <a:gd name="connsiteX16" fmla="*/ 141274 w 324456"/>
                  <a:gd name="connsiteY16" fmla="*/ 210028 h 333109"/>
                  <a:gd name="connsiteX17" fmla="*/ 105556 w 324456"/>
                  <a:gd name="connsiteY17" fmla="*/ 224315 h 333109"/>
                  <a:gd name="connsiteX18" fmla="*/ 122224 w 324456"/>
                  <a:gd name="connsiteY18" fmla="*/ 188596 h 333109"/>
                  <a:gd name="connsiteX19" fmla="*/ 165087 w 324456"/>
                  <a:gd name="connsiteY19" fmla="*/ 150496 h 333109"/>
                  <a:gd name="connsiteX20" fmla="*/ 207949 w 324456"/>
                  <a:gd name="connsiteY20" fmla="*/ 114778 h 333109"/>
                  <a:gd name="connsiteX21" fmla="*/ 246049 w 324456"/>
                  <a:gd name="connsiteY21" fmla="*/ 76678 h 333109"/>
                  <a:gd name="connsiteX22" fmla="*/ 281768 w 324456"/>
                  <a:gd name="connsiteY22" fmla="*/ 43340 h 333109"/>
                  <a:gd name="connsiteX23" fmla="*/ 277006 w 324456"/>
                  <a:gd name="connsiteY23" fmla="*/ 14765 h 333109"/>
                  <a:gd name="connsiteX24" fmla="*/ 243668 w 324456"/>
                  <a:gd name="connsiteY24" fmla="*/ 478 h 333109"/>
                  <a:gd name="connsiteX25" fmla="*/ 179374 w 324456"/>
                  <a:gd name="connsiteY25" fmla="*/ 40959 h 333109"/>
                  <a:gd name="connsiteX0" fmla="*/ 175780 w 320862"/>
                  <a:gd name="connsiteY0" fmla="*/ 40959 h 333109"/>
                  <a:gd name="connsiteX1" fmla="*/ 97199 w 320862"/>
                  <a:gd name="connsiteY1" fmla="*/ 105253 h 333109"/>
                  <a:gd name="connsiteX2" fmla="*/ 35287 w 320862"/>
                  <a:gd name="connsiteY2" fmla="*/ 167165 h 333109"/>
                  <a:gd name="connsiteX3" fmla="*/ 6712 w 320862"/>
                  <a:gd name="connsiteY3" fmla="*/ 214790 h 333109"/>
                  <a:gd name="connsiteX4" fmla="*/ 1949 w 320862"/>
                  <a:gd name="connsiteY4" fmla="*/ 276703 h 333109"/>
                  <a:gd name="connsiteX5" fmla="*/ 32905 w 320862"/>
                  <a:gd name="connsiteY5" fmla="*/ 326709 h 333109"/>
                  <a:gd name="connsiteX6" fmla="*/ 97199 w 320862"/>
                  <a:gd name="connsiteY6" fmla="*/ 326709 h 333109"/>
                  <a:gd name="connsiteX7" fmla="*/ 166255 w 320862"/>
                  <a:gd name="connsiteY7" fmla="*/ 274321 h 333109"/>
                  <a:gd name="connsiteX8" fmla="*/ 230549 w 320862"/>
                  <a:gd name="connsiteY8" fmla="*/ 212409 h 333109"/>
                  <a:gd name="connsiteX9" fmla="*/ 282937 w 320862"/>
                  <a:gd name="connsiteY9" fmla="*/ 164784 h 333109"/>
                  <a:gd name="connsiteX10" fmla="*/ 313893 w 320862"/>
                  <a:gd name="connsiteY10" fmla="*/ 117159 h 333109"/>
                  <a:gd name="connsiteX11" fmla="*/ 318655 w 320862"/>
                  <a:gd name="connsiteY11" fmla="*/ 76678 h 333109"/>
                  <a:gd name="connsiteX12" fmla="*/ 285318 w 320862"/>
                  <a:gd name="connsiteY12" fmla="*/ 60009 h 333109"/>
                  <a:gd name="connsiteX13" fmla="*/ 251980 w 320862"/>
                  <a:gd name="connsiteY13" fmla="*/ 76678 h 333109"/>
                  <a:gd name="connsiteX14" fmla="*/ 211499 w 320862"/>
                  <a:gd name="connsiteY14" fmla="*/ 114778 h 333109"/>
                  <a:gd name="connsiteX15" fmla="*/ 171018 w 320862"/>
                  <a:gd name="connsiteY15" fmla="*/ 162403 h 333109"/>
                  <a:gd name="connsiteX16" fmla="*/ 137680 w 320862"/>
                  <a:gd name="connsiteY16" fmla="*/ 210028 h 333109"/>
                  <a:gd name="connsiteX17" fmla="*/ 101962 w 320862"/>
                  <a:gd name="connsiteY17" fmla="*/ 224315 h 333109"/>
                  <a:gd name="connsiteX18" fmla="*/ 118630 w 320862"/>
                  <a:gd name="connsiteY18" fmla="*/ 188596 h 333109"/>
                  <a:gd name="connsiteX19" fmla="*/ 161493 w 320862"/>
                  <a:gd name="connsiteY19" fmla="*/ 150496 h 333109"/>
                  <a:gd name="connsiteX20" fmla="*/ 204355 w 320862"/>
                  <a:gd name="connsiteY20" fmla="*/ 114778 h 333109"/>
                  <a:gd name="connsiteX21" fmla="*/ 242455 w 320862"/>
                  <a:gd name="connsiteY21" fmla="*/ 76678 h 333109"/>
                  <a:gd name="connsiteX22" fmla="*/ 278174 w 320862"/>
                  <a:gd name="connsiteY22" fmla="*/ 43340 h 333109"/>
                  <a:gd name="connsiteX23" fmla="*/ 273412 w 320862"/>
                  <a:gd name="connsiteY23" fmla="*/ 14765 h 333109"/>
                  <a:gd name="connsiteX24" fmla="*/ 240074 w 320862"/>
                  <a:gd name="connsiteY24" fmla="*/ 478 h 333109"/>
                  <a:gd name="connsiteX25" fmla="*/ 175780 w 320862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7937 w 321119"/>
                  <a:gd name="connsiteY16" fmla="*/ 210028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5556 w 321119"/>
                  <a:gd name="connsiteY16" fmla="*/ 202884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18887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3669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1442 h 333592"/>
                  <a:gd name="connsiteX1" fmla="*/ 97456 w 321390"/>
                  <a:gd name="connsiteY1" fmla="*/ 105736 h 333592"/>
                  <a:gd name="connsiteX2" fmla="*/ 42688 w 321390"/>
                  <a:gd name="connsiteY2" fmla="*/ 167648 h 333592"/>
                  <a:gd name="connsiteX3" fmla="*/ 6969 w 321390"/>
                  <a:gd name="connsiteY3" fmla="*/ 215273 h 333592"/>
                  <a:gd name="connsiteX4" fmla="*/ 2206 w 321390"/>
                  <a:gd name="connsiteY4" fmla="*/ 277186 h 333592"/>
                  <a:gd name="connsiteX5" fmla="*/ 33162 w 321390"/>
                  <a:gd name="connsiteY5" fmla="*/ 327192 h 333592"/>
                  <a:gd name="connsiteX6" fmla="*/ 97456 w 321390"/>
                  <a:gd name="connsiteY6" fmla="*/ 327192 h 333592"/>
                  <a:gd name="connsiteX7" fmla="*/ 166512 w 321390"/>
                  <a:gd name="connsiteY7" fmla="*/ 274804 h 333592"/>
                  <a:gd name="connsiteX8" fmla="*/ 230806 w 321390"/>
                  <a:gd name="connsiteY8" fmla="*/ 212892 h 333592"/>
                  <a:gd name="connsiteX9" fmla="*/ 276050 w 321390"/>
                  <a:gd name="connsiteY9" fmla="*/ 165267 h 333592"/>
                  <a:gd name="connsiteX10" fmla="*/ 314150 w 321390"/>
                  <a:gd name="connsiteY10" fmla="*/ 117642 h 333592"/>
                  <a:gd name="connsiteX11" fmla="*/ 318912 w 321390"/>
                  <a:gd name="connsiteY11" fmla="*/ 77161 h 333592"/>
                  <a:gd name="connsiteX12" fmla="*/ 285575 w 321390"/>
                  <a:gd name="connsiteY12" fmla="*/ 60492 h 333592"/>
                  <a:gd name="connsiteX13" fmla="*/ 252237 w 321390"/>
                  <a:gd name="connsiteY13" fmla="*/ 77161 h 333592"/>
                  <a:gd name="connsiteX14" fmla="*/ 211756 w 321390"/>
                  <a:gd name="connsiteY14" fmla="*/ 115261 h 333592"/>
                  <a:gd name="connsiteX15" fmla="*/ 171275 w 321390"/>
                  <a:gd name="connsiteY15" fmla="*/ 162886 h 333592"/>
                  <a:gd name="connsiteX16" fmla="*/ 135556 w 321390"/>
                  <a:gd name="connsiteY16" fmla="*/ 203367 h 333592"/>
                  <a:gd name="connsiteX17" fmla="*/ 102219 w 321390"/>
                  <a:gd name="connsiteY17" fmla="*/ 224798 h 333592"/>
                  <a:gd name="connsiteX18" fmla="*/ 128412 w 321390"/>
                  <a:gd name="connsiteY18" fmla="*/ 189079 h 333592"/>
                  <a:gd name="connsiteX19" fmla="*/ 161750 w 321390"/>
                  <a:gd name="connsiteY19" fmla="*/ 150979 h 333592"/>
                  <a:gd name="connsiteX20" fmla="*/ 204612 w 321390"/>
                  <a:gd name="connsiteY20" fmla="*/ 115261 h 333592"/>
                  <a:gd name="connsiteX21" fmla="*/ 242712 w 321390"/>
                  <a:gd name="connsiteY21" fmla="*/ 77161 h 333592"/>
                  <a:gd name="connsiteX22" fmla="*/ 273669 w 321390"/>
                  <a:gd name="connsiteY22" fmla="*/ 43823 h 333592"/>
                  <a:gd name="connsiteX23" fmla="*/ 271288 w 321390"/>
                  <a:gd name="connsiteY23" fmla="*/ 15248 h 333592"/>
                  <a:gd name="connsiteX24" fmla="*/ 240331 w 321390"/>
                  <a:gd name="connsiteY24" fmla="*/ 961 h 333592"/>
                  <a:gd name="connsiteX25" fmla="*/ 176037 w 321390"/>
                  <a:gd name="connsiteY25" fmla="*/ 41442 h 333592"/>
                  <a:gd name="connsiteX0" fmla="*/ 176037 w 321390"/>
                  <a:gd name="connsiteY0" fmla="*/ 37101 h 329251"/>
                  <a:gd name="connsiteX1" fmla="*/ 97456 w 321390"/>
                  <a:gd name="connsiteY1" fmla="*/ 101395 h 329251"/>
                  <a:gd name="connsiteX2" fmla="*/ 42688 w 321390"/>
                  <a:gd name="connsiteY2" fmla="*/ 163307 h 329251"/>
                  <a:gd name="connsiteX3" fmla="*/ 6969 w 321390"/>
                  <a:gd name="connsiteY3" fmla="*/ 210932 h 329251"/>
                  <a:gd name="connsiteX4" fmla="*/ 2206 w 321390"/>
                  <a:gd name="connsiteY4" fmla="*/ 272845 h 329251"/>
                  <a:gd name="connsiteX5" fmla="*/ 33162 w 321390"/>
                  <a:gd name="connsiteY5" fmla="*/ 322851 h 329251"/>
                  <a:gd name="connsiteX6" fmla="*/ 97456 w 321390"/>
                  <a:gd name="connsiteY6" fmla="*/ 322851 h 329251"/>
                  <a:gd name="connsiteX7" fmla="*/ 166512 w 321390"/>
                  <a:gd name="connsiteY7" fmla="*/ 270463 h 329251"/>
                  <a:gd name="connsiteX8" fmla="*/ 230806 w 321390"/>
                  <a:gd name="connsiteY8" fmla="*/ 208551 h 329251"/>
                  <a:gd name="connsiteX9" fmla="*/ 276050 w 321390"/>
                  <a:gd name="connsiteY9" fmla="*/ 160926 h 329251"/>
                  <a:gd name="connsiteX10" fmla="*/ 314150 w 321390"/>
                  <a:gd name="connsiteY10" fmla="*/ 113301 h 329251"/>
                  <a:gd name="connsiteX11" fmla="*/ 318912 w 321390"/>
                  <a:gd name="connsiteY11" fmla="*/ 72820 h 329251"/>
                  <a:gd name="connsiteX12" fmla="*/ 285575 w 321390"/>
                  <a:gd name="connsiteY12" fmla="*/ 56151 h 329251"/>
                  <a:gd name="connsiteX13" fmla="*/ 252237 w 321390"/>
                  <a:gd name="connsiteY13" fmla="*/ 72820 h 329251"/>
                  <a:gd name="connsiteX14" fmla="*/ 211756 w 321390"/>
                  <a:gd name="connsiteY14" fmla="*/ 110920 h 329251"/>
                  <a:gd name="connsiteX15" fmla="*/ 171275 w 321390"/>
                  <a:gd name="connsiteY15" fmla="*/ 158545 h 329251"/>
                  <a:gd name="connsiteX16" fmla="*/ 135556 w 321390"/>
                  <a:gd name="connsiteY16" fmla="*/ 199026 h 329251"/>
                  <a:gd name="connsiteX17" fmla="*/ 102219 w 321390"/>
                  <a:gd name="connsiteY17" fmla="*/ 220457 h 329251"/>
                  <a:gd name="connsiteX18" fmla="*/ 128412 w 321390"/>
                  <a:gd name="connsiteY18" fmla="*/ 184738 h 329251"/>
                  <a:gd name="connsiteX19" fmla="*/ 161750 w 321390"/>
                  <a:gd name="connsiteY19" fmla="*/ 146638 h 329251"/>
                  <a:gd name="connsiteX20" fmla="*/ 204612 w 321390"/>
                  <a:gd name="connsiteY20" fmla="*/ 110920 h 329251"/>
                  <a:gd name="connsiteX21" fmla="*/ 242712 w 321390"/>
                  <a:gd name="connsiteY21" fmla="*/ 72820 h 329251"/>
                  <a:gd name="connsiteX22" fmla="*/ 273669 w 321390"/>
                  <a:gd name="connsiteY22" fmla="*/ 39482 h 329251"/>
                  <a:gd name="connsiteX23" fmla="*/ 271288 w 321390"/>
                  <a:gd name="connsiteY23" fmla="*/ 10907 h 329251"/>
                  <a:gd name="connsiteX24" fmla="*/ 235568 w 321390"/>
                  <a:gd name="connsiteY24" fmla="*/ 1383 h 329251"/>
                  <a:gd name="connsiteX25" fmla="*/ 176037 w 321390"/>
                  <a:gd name="connsiteY25" fmla="*/ 37101 h 329251"/>
                  <a:gd name="connsiteX0" fmla="*/ 174528 w 319881"/>
                  <a:gd name="connsiteY0" fmla="*/ 37101 h 329251"/>
                  <a:gd name="connsiteX1" fmla="*/ 95947 w 319881"/>
                  <a:gd name="connsiteY1" fmla="*/ 101395 h 329251"/>
                  <a:gd name="connsiteX2" fmla="*/ 41179 w 319881"/>
                  <a:gd name="connsiteY2" fmla="*/ 163307 h 329251"/>
                  <a:gd name="connsiteX3" fmla="*/ 12603 w 319881"/>
                  <a:gd name="connsiteY3" fmla="*/ 208550 h 329251"/>
                  <a:gd name="connsiteX4" fmla="*/ 697 w 319881"/>
                  <a:gd name="connsiteY4" fmla="*/ 272845 h 329251"/>
                  <a:gd name="connsiteX5" fmla="*/ 31653 w 319881"/>
                  <a:gd name="connsiteY5" fmla="*/ 322851 h 329251"/>
                  <a:gd name="connsiteX6" fmla="*/ 95947 w 319881"/>
                  <a:gd name="connsiteY6" fmla="*/ 322851 h 329251"/>
                  <a:gd name="connsiteX7" fmla="*/ 165003 w 319881"/>
                  <a:gd name="connsiteY7" fmla="*/ 270463 h 329251"/>
                  <a:gd name="connsiteX8" fmla="*/ 229297 w 319881"/>
                  <a:gd name="connsiteY8" fmla="*/ 208551 h 329251"/>
                  <a:gd name="connsiteX9" fmla="*/ 274541 w 319881"/>
                  <a:gd name="connsiteY9" fmla="*/ 160926 h 329251"/>
                  <a:gd name="connsiteX10" fmla="*/ 312641 w 319881"/>
                  <a:gd name="connsiteY10" fmla="*/ 113301 h 329251"/>
                  <a:gd name="connsiteX11" fmla="*/ 317403 w 319881"/>
                  <a:gd name="connsiteY11" fmla="*/ 72820 h 329251"/>
                  <a:gd name="connsiteX12" fmla="*/ 284066 w 319881"/>
                  <a:gd name="connsiteY12" fmla="*/ 56151 h 329251"/>
                  <a:gd name="connsiteX13" fmla="*/ 250728 w 319881"/>
                  <a:gd name="connsiteY13" fmla="*/ 72820 h 329251"/>
                  <a:gd name="connsiteX14" fmla="*/ 210247 w 319881"/>
                  <a:gd name="connsiteY14" fmla="*/ 110920 h 329251"/>
                  <a:gd name="connsiteX15" fmla="*/ 169766 w 319881"/>
                  <a:gd name="connsiteY15" fmla="*/ 158545 h 329251"/>
                  <a:gd name="connsiteX16" fmla="*/ 134047 w 319881"/>
                  <a:gd name="connsiteY16" fmla="*/ 199026 h 329251"/>
                  <a:gd name="connsiteX17" fmla="*/ 100710 w 319881"/>
                  <a:gd name="connsiteY17" fmla="*/ 220457 h 329251"/>
                  <a:gd name="connsiteX18" fmla="*/ 126903 w 319881"/>
                  <a:gd name="connsiteY18" fmla="*/ 184738 h 329251"/>
                  <a:gd name="connsiteX19" fmla="*/ 160241 w 319881"/>
                  <a:gd name="connsiteY19" fmla="*/ 146638 h 329251"/>
                  <a:gd name="connsiteX20" fmla="*/ 203103 w 319881"/>
                  <a:gd name="connsiteY20" fmla="*/ 110920 h 329251"/>
                  <a:gd name="connsiteX21" fmla="*/ 241203 w 319881"/>
                  <a:gd name="connsiteY21" fmla="*/ 72820 h 329251"/>
                  <a:gd name="connsiteX22" fmla="*/ 272160 w 319881"/>
                  <a:gd name="connsiteY22" fmla="*/ 39482 h 329251"/>
                  <a:gd name="connsiteX23" fmla="*/ 269779 w 319881"/>
                  <a:gd name="connsiteY23" fmla="*/ 10907 h 329251"/>
                  <a:gd name="connsiteX24" fmla="*/ 234059 w 319881"/>
                  <a:gd name="connsiteY24" fmla="*/ 1383 h 329251"/>
                  <a:gd name="connsiteX25" fmla="*/ 174528 w 319881"/>
                  <a:gd name="connsiteY25" fmla="*/ 37101 h 329251"/>
                  <a:gd name="connsiteX0" fmla="*/ 174528 w 319881"/>
                  <a:gd name="connsiteY0" fmla="*/ 37101 h 328822"/>
                  <a:gd name="connsiteX1" fmla="*/ 95947 w 319881"/>
                  <a:gd name="connsiteY1" fmla="*/ 101395 h 328822"/>
                  <a:gd name="connsiteX2" fmla="*/ 41179 w 319881"/>
                  <a:gd name="connsiteY2" fmla="*/ 163307 h 328822"/>
                  <a:gd name="connsiteX3" fmla="*/ 12603 w 319881"/>
                  <a:gd name="connsiteY3" fmla="*/ 208550 h 328822"/>
                  <a:gd name="connsiteX4" fmla="*/ 697 w 319881"/>
                  <a:gd name="connsiteY4" fmla="*/ 272845 h 328822"/>
                  <a:gd name="connsiteX5" fmla="*/ 31653 w 319881"/>
                  <a:gd name="connsiteY5" fmla="*/ 322851 h 328822"/>
                  <a:gd name="connsiteX6" fmla="*/ 95947 w 319881"/>
                  <a:gd name="connsiteY6" fmla="*/ 322851 h 328822"/>
                  <a:gd name="connsiteX7" fmla="*/ 173852 w 319881"/>
                  <a:gd name="connsiteY7" fmla="*/ 277368 h 328822"/>
                  <a:gd name="connsiteX8" fmla="*/ 229297 w 319881"/>
                  <a:gd name="connsiteY8" fmla="*/ 208551 h 328822"/>
                  <a:gd name="connsiteX9" fmla="*/ 274541 w 319881"/>
                  <a:gd name="connsiteY9" fmla="*/ 160926 h 328822"/>
                  <a:gd name="connsiteX10" fmla="*/ 312641 w 319881"/>
                  <a:gd name="connsiteY10" fmla="*/ 113301 h 328822"/>
                  <a:gd name="connsiteX11" fmla="*/ 317403 w 319881"/>
                  <a:gd name="connsiteY11" fmla="*/ 72820 h 328822"/>
                  <a:gd name="connsiteX12" fmla="*/ 284066 w 319881"/>
                  <a:gd name="connsiteY12" fmla="*/ 56151 h 328822"/>
                  <a:gd name="connsiteX13" fmla="*/ 250728 w 319881"/>
                  <a:gd name="connsiteY13" fmla="*/ 72820 h 328822"/>
                  <a:gd name="connsiteX14" fmla="*/ 210247 w 319881"/>
                  <a:gd name="connsiteY14" fmla="*/ 110920 h 328822"/>
                  <a:gd name="connsiteX15" fmla="*/ 169766 w 319881"/>
                  <a:gd name="connsiteY15" fmla="*/ 158545 h 328822"/>
                  <a:gd name="connsiteX16" fmla="*/ 134047 w 319881"/>
                  <a:gd name="connsiteY16" fmla="*/ 199026 h 328822"/>
                  <a:gd name="connsiteX17" fmla="*/ 100710 w 319881"/>
                  <a:gd name="connsiteY17" fmla="*/ 220457 h 328822"/>
                  <a:gd name="connsiteX18" fmla="*/ 126903 w 319881"/>
                  <a:gd name="connsiteY18" fmla="*/ 184738 h 328822"/>
                  <a:gd name="connsiteX19" fmla="*/ 160241 w 319881"/>
                  <a:gd name="connsiteY19" fmla="*/ 146638 h 328822"/>
                  <a:gd name="connsiteX20" fmla="*/ 203103 w 319881"/>
                  <a:gd name="connsiteY20" fmla="*/ 110920 h 328822"/>
                  <a:gd name="connsiteX21" fmla="*/ 241203 w 319881"/>
                  <a:gd name="connsiteY21" fmla="*/ 72820 h 328822"/>
                  <a:gd name="connsiteX22" fmla="*/ 272160 w 319881"/>
                  <a:gd name="connsiteY22" fmla="*/ 39482 h 328822"/>
                  <a:gd name="connsiteX23" fmla="*/ 269779 w 319881"/>
                  <a:gd name="connsiteY23" fmla="*/ 10907 h 328822"/>
                  <a:gd name="connsiteX24" fmla="*/ 234059 w 319881"/>
                  <a:gd name="connsiteY24" fmla="*/ 1383 h 328822"/>
                  <a:gd name="connsiteX25" fmla="*/ 174528 w 319881"/>
                  <a:gd name="connsiteY25" fmla="*/ 37101 h 328822"/>
                  <a:gd name="connsiteX0" fmla="*/ 174528 w 319881"/>
                  <a:gd name="connsiteY0" fmla="*/ 37101 h 328822"/>
                  <a:gd name="connsiteX1" fmla="*/ 95947 w 319881"/>
                  <a:gd name="connsiteY1" fmla="*/ 101395 h 328822"/>
                  <a:gd name="connsiteX2" fmla="*/ 41179 w 319881"/>
                  <a:gd name="connsiteY2" fmla="*/ 163307 h 328822"/>
                  <a:gd name="connsiteX3" fmla="*/ 12603 w 319881"/>
                  <a:gd name="connsiteY3" fmla="*/ 208550 h 328822"/>
                  <a:gd name="connsiteX4" fmla="*/ 697 w 319881"/>
                  <a:gd name="connsiteY4" fmla="*/ 272845 h 328822"/>
                  <a:gd name="connsiteX5" fmla="*/ 31653 w 319881"/>
                  <a:gd name="connsiteY5" fmla="*/ 322851 h 328822"/>
                  <a:gd name="connsiteX6" fmla="*/ 95947 w 319881"/>
                  <a:gd name="connsiteY6" fmla="*/ 322851 h 328822"/>
                  <a:gd name="connsiteX7" fmla="*/ 173852 w 319881"/>
                  <a:gd name="connsiteY7" fmla="*/ 277368 h 328822"/>
                  <a:gd name="connsiteX8" fmla="*/ 235263 w 319881"/>
                  <a:gd name="connsiteY8" fmla="*/ 207346 h 328822"/>
                  <a:gd name="connsiteX9" fmla="*/ 274541 w 319881"/>
                  <a:gd name="connsiteY9" fmla="*/ 160926 h 328822"/>
                  <a:gd name="connsiteX10" fmla="*/ 312641 w 319881"/>
                  <a:gd name="connsiteY10" fmla="*/ 113301 h 328822"/>
                  <a:gd name="connsiteX11" fmla="*/ 317403 w 319881"/>
                  <a:gd name="connsiteY11" fmla="*/ 72820 h 328822"/>
                  <a:gd name="connsiteX12" fmla="*/ 284066 w 319881"/>
                  <a:gd name="connsiteY12" fmla="*/ 56151 h 328822"/>
                  <a:gd name="connsiteX13" fmla="*/ 250728 w 319881"/>
                  <a:gd name="connsiteY13" fmla="*/ 72820 h 328822"/>
                  <a:gd name="connsiteX14" fmla="*/ 210247 w 319881"/>
                  <a:gd name="connsiteY14" fmla="*/ 110920 h 328822"/>
                  <a:gd name="connsiteX15" fmla="*/ 169766 w 319881"/>
                  <a:gd name="connsiteY15" fmla="*/ 158545 h 328822"/>
                  <a:gd name="connsiteX16" fmla="*/ 134047 w 319881"/>
                  <a:gd name="connsiteY16" fmla="*/ 199026 h 328822"/>
                  <a:gd name="connsiteX17" fmla="*/ 100710 w 319881"/>
                  <a:gd name="connsiteY17" fmla="*/ 220457 h 328822"/>
                  <a:gd name="connsiteX18" fmla="*/ 126903 w 319881"/>
                  <a:gd name="connsiteY18" fmla="*/ 184738 h 328822"/>
                  <a:gd name="connsiteX19" fmla="*/ 160241 w 319881"/>
                  <a:gd name="connsiteY19" fmla="*/ 146638 h 328822"/>
                  <a:gd name="connsiteX20" fmla="*/ 203103 w 319881"/>
                  <a:gd name="connsiteY20" fmla="*/ 110920 h 328822"/>
                  <a:gd name="connsiteX21" fmla="*/ 241203 w 319881"/>
                  <a:gd name="connsiteY21" fmla="*/ 72820 h 328822"/>
                  <a:gd name="connsiteX22" fmla="*/ 272160 w 319881"/>
                  <a:gd name="connsiteY22" fmla="*/ 39482 h 328822"/>
                  <a:gd name="connsiteX23" fmla="*/ 269779 w 319881"/>
                  <a:gd name="connsiteY23" fmla="*/ 10907 h 328822"/>
                  <a:gd name="connsiteX24" fmla="*/ 234059 w 319881"/>
                  <a:gd name="connsiteY24" fmla="*/ 1383 h 328822"/>
                  <a:gd name="connsiteX25" fmla="*/ 174528 w 319881"/>
                  <a:gd name="connsiteY25" fmla="*/ 37101 h 328822"/>
                  <a:gd name="connsiteX0" fmla="*/ 174528 w 319519"/>
                  <a:gd name="connsiteY0" fmla="*/ 37101 h 328822"/>
                  <a:gd name="connsiteX1" fmla="*/ 95947 w 319519"/>
                  <a:gd name="connsiteY1" fmla="*/ 101395 h 328822"/>
                  <a:gd name="connsiteX2" fmla="*/ 41179 w 319519"/>
                  <a:gd name="connsiteY2" fmla="*/ 163307 h 328822"/>
                  <a:gd name="connsiteX3" fmla="*/ 12603 w 319519"/>
                  <a:gd name="connsiteY3" fmla="*/ 208550 h 328822"/>
                  <a:gd name="connsiteX4" fmla="*/ 697 w 319519"/>
                  <a:gd name="connsiteY4" fmla="*/ 272845 h 328822"/>
                  <a:gd name="connsiteX5" fmla="*/ 31653 w 319519"/>
                  <a:gd name="connsiteY5" fmla="*/ 322851 h 328822"/>
                  <a:gd name="connsiteX6" fmla="*/ 95947 w 319519"/>
                  <a:gd name="connsiteY6" fmla="*/ 322851 h 328822"/>
                  <a:gd name="connsiteX7" fmla="*/ 173852 w 319519"/>
                  <a:gd name="connsiteY7" fmla="*/ 277368 h 328822"/>
                  <a:gd name="connsiteX8" fmla="*/ 235263 w 319519"/>
                  <a:gd name="connsiteY8" fmla="*/ 207346 h 328822"/>
                  <a:gd name="connsiteX9" fmla="*/ 284329 w 319519"/>
                  <a:gd name="connsiteY9" fmla="*/ 160188 h 328822"/>
                  <a:gd name="connsiteX10" fmla="*/ 312641 w 319519"/>
                  <a:gd name="connsiteY10" fmla="*/ 113301 h 328822"/>
                  <a:gd name="connsiteX11" fmla="*/ 317403 w 319519"/>
                  <a:gd name="connsiteY11" fmla="*/ 72820 h 328822"/>
                  <a:gd name="connsiteX12" fmla="*/ 284066 w 319519"/>
                  <a:gd name="connsiteY12" fmla="*/ 56151 h 328822"/>
                  <a:gd name="connsiteX13" fmla="*/ 250728 w 319519"/>
                  <a:gd name="connsiteY13" fmla="*/ 72820 h 328822"/>
                  <a:gd name="connsiteX14" fmla="*/ 210247 w 319519"/>
                  <a:gd name="connsiteY14" fmla="*/ 110920 h 328822"/>
                  <a:gd name="connsiteX15" fmla="*/ 169766 w 319519"/>
                  <a:gd name="connsiteY15" fmla="*/ 158545 h 328822"/>
                  <a:gd name="connsiteX16" fmla="*/ 134047 w 319519"/>
                  <a:gd name="connsiteY16" fmla="*/ 199026 h 328822"/>
                  <a:gd name="connsiteX17" fmla="*/ 100710 w 319519"/>
                  <a:gd name="connsiteY17" fmla="*/ 220457 h 328822"/>
                  <a:gd name="connsiteX18" fmla="*/ 126903 w 319519"/>
                  <a:gd name="connsiteY18" fmla="*/ 184738 h 328822"/>
                  <a:gd name="connsiteX19" fmla="*/ 160241 w 319519"/>
                  <a:gd name="connsiteY19" fmla="*/ 146638 h 328822"/>
                  <a:gd name="connsiteX20" fmla="*/ 203103 w 319519"/>
                  <a:gd name="connsiteY20" fmla="*/ 110920 h 328822"/>
                  <a:gd name="connsiteX21" fmla="*/ 241203 w 319519"/>
                  <a:gd name="connsiteY21" fmla="*/ 72820 h 328822"/>
                  <a:gd name="connsiteX22" fmla="*/ 272160 w 319519"/>
                  <a:gd name="connsiteY22" fmla="*/ 39482 h 328822"/>
                  <a:gd name="connsiteX23" fmla="*/ 269779 w 319519"/>
                  <a:gd name="connsiteY23" fmla="*/ 10907 h 328822"/>
                  <a:gd name="connsiteX24" fmla="*/ 234059 w 319519"/>
                  <a:gd name="connsiteY24" fmla="*/ 1383 h 328822"/>
                  <a:gd name="connsiteX25" fmla="*/ 174528 w 319519"/>
                  <a:gd name="connsiteY25" fmla="*/ 37101 h 328822"/>
                  <a:gd name="connsiteX0" fmla="*/ 174528 w 320282"/>
                  <a:gd name="connsiteY0" fmla="*/ 37101 h 328822"/>
                  <a:gd name="connsiteX1" fmla="*/ 95947 w 320282"/>
                  <a:gd name="connsiteY1" fmla="*/ 101395 h 328822"/>
                  <a:gd name="connsiteX2" fmla="*/ 41179 w 320282"/>
                  <a:gd name="connsiteY2" fmla="*/ 163307 h 328822"/>
                  <a:gd name="connsiteX3" fmla="*/ 12603 w 320282"/>
                  <a:gd name="connsiteY3" fmla="*/ 208550 h 328822"/>
                  <a:gd name="connsiteX4" fmla="*/ 697 w 320282"/>
                  <a:gd name="connsiteY4" fmla="*/ 272845 h 328822"/>
                  <a:gd name="connsiteX5" fmla="*/ 31653 w 320282"/>
                  <a:gd name="connsiteY5" fmla="*/ 322851 h 328822"/>
                  <a:gd name="connsiteX6" fmla="*/ 95947 w 320282"/>
                  <a:gd name="connsiteY6" fmla="*/ 322851 h 328822"/>
                  <a:gd name="connsiteX7" fmla="*/ 173852 w 320282"/>
                  <a:gd name="connsiteY7" fmla="*/ 277368 h 328822"/>
                  <a:gd name="connsiteX8" fmla="*/ 235263 w 320282"/>
                  <a:gd name="connsiteY8" fmla="*/ 207346 h 328822"/>
                  <a:gd name="connsiteX9" fmla="*/ 284329 w 320282"/>
                  <a:gd name="connsiteY9" fmla="*/ 160188 h 328822"/>
                  <a:gd name="connsiteX10" fmla="*/ 314786 w 320282"/>
                  <a:gd name="connsiteY10" fmla="*/ 111625 h 328822"/>
                  <a:gd name="connsiteX11" fmla="*/ 317403 w 320282"/>
                  <a:gd name="connsiteY11" fmla="*/ 72820 h 328822"/>
                  <a:gd name="connsiteX12" fmla="*/ 284066 w 320282"/>
                  <a:gd name="connsiteY12" fmla="*/ 56151 h 328822"/>
                  <a:gd name="connsiteX13" fmla="*/ 250728 w 320282"/>
                  <a:gd name="connsiteY13" fmla="*/ 72820 h 328822"/>
                  <a:gd name="connsiteX14" fmla="*/ 210247 w 320282"/>
                  <a:gd name="connsiteY14" fmla="*/ 110920 h 328822"/>
                  <a:gd name="connsiteX15" fmla="*/ 169766 w 320282"/>
                  <a:gd name="connsiteY15" fmla="*/ 158545 h 328822"/>
                  <a:gd name="connsiteX16" fmla="*/ 134047 w 320282"/>
                  <a:gd name="connsiteY16" fmla="*/ 199026 h 328822"/>
                  <a:gd name="connsiteX17" fmla="*/ 100710 w 320282"/>
                  <a:gd name="connsiteY17" fmla="*/ 220457 h 328822"/>
                  <a:gd name="connsiteX18" fmla="*/ 126903 w 320282"/>
                  <a:gd name="connsiteY18" fmla="*/ 184738 h 328822"/>
                  <a:gd name="connsiteX19" fmla="*/ 160241 w 320282"/>
                  <a:gd name="connsiteY19" fmla="*/ 146638 h 328822"/>
                  <a:gd name="connsiteX20" fmla="*/ 203103 w 320282"/>
                  <a:gd name="connsiteY20" fmla="*/ 110920 h 328822"/>
                  <a:gd name="connsiteX21" fmla="*/ 241203 w 320282"/>
                  <a:gd name="connsiteY21" fmla="*/ 72820 h 328822"/>
                  <a:gd name="connsiteX22" fmla="*/ 272160 w 320282"/>
                  <a:gd name="connsiteY22" fmla="*/ 39482 h 328822"/>
                  <a:gd name="connsiteX23" fmla="*/ 269779 w 320282"/>
                  <a:gd name="connsiteY23" fmla="*/ 10907 h 328822"/>
                  <a:gd name="connsiteX24" fmla="*/ 234059 w 320282"/>
                  <a:gd name="connsiteY24" fmla="*/ 1383 h 328822"/>
                  <a:gd name="connsiteX25" fmla="*/ 174528 w 320282"/>
                  <a:gd name="connsiteY25" fmla="*/ 37101 h 328822"/>
                  <a:gd name="connsiteX0" fmla="*/ 174528 w 320282"/>
                  <a:gd name="connsiteY0" fmla="*/ 37101 h 328822"/>
                  <a:gd name="connsiteX1" fmla="*/ 95947 w 320282"/>
                  <a:gd name="connsiteY1" fmla="*/ 101395 h 328822"/>
                  <a:gd name="connsiteX2" fmla="*/ 41179 w 320282"/>
                  <a:gd name="connsiteY2" fmla="*/ 163307 h 328822"/>
                  <a:gd name="connsiteX3" fmla="*/ 12603 w 320282"/>
                  <a:gd name="connsiteY3" fmla="*/ 208550 h 328822"/>
                  <a:gd name="connsiteX4" fmla="*/ 697 w 320282"/>
                  <a:gd name="connsiteY4" fmla="*/ 272845 h 328822"/>
                  <a:gd name="connsiteX5" fmla="*/ 31653 w 320282"/>
                  <a:gd name="connsiteY5" fmla="*/ 322851 h 328822"/>
                  <a:gd name="connsiteX6" fmla="*/ 95947 w 320282"/>
                  <a:gd name="connsiteY6" fmla="*/ 322851 h 328822"/>
                  <a:gd name="connsiteX7" fmla="*/ 173852 w 320282"/>
                  <a:gd name="connsiteY7" fmla="*/ 277368 h 328822"/>
                  <a:gd name="connsiteX8" fmla="*/ 236939 w 320282"/>
                  <a:gd name="connsiteY8" fmla="*/ 209491 h 328822"/>
                  <a:gd name="connsiteX9" fmla="*/ 284329 w 320282"/>
                  <a:gd name="connsiteY9" fmla="*/ 160188 h 328822"/>
                  <a:gd name="connsiteX10" fmla="*/ 314786 w 320282"/>
                  <a:gd name="connsiteY10" fmla="*/ 111625 h 328822"/>
                  <a:gd name="connsiteX11" fmla="*/ 317403 w 320282"/>
                  <a:gd name="connsiteY11" fmla="*/ 72820 h 328822"/>
                  <a:gd name="connsiteX12" fmla="*/ 284066 w 320282"/>
                  <a:gd name="connsiteY12" fmla="*/ 56151 h 328822"/>
                  <a:gd name="connsiteX13" fmla="*/ 250728 w 320282"/>
                  <a:gd name="connsiteY13" fmla="*/ 72820 h 328822"/>
                  <a:gd name="connsiteX14" fmla="*/ 210247 w 320282"/>
                  <a:gd name="connsiteY14" fmla="*/ 110920 h 328822"/>
                  <a:gd name="connsiteX15" fmla="*/ 169766 w 320282"/>
                  <a:gd name="connsiteY15" fmla="*/ 158545 h 328822"/>
                  <a:gd name="connsiteX16" fmla="*/ 134047 w 320282"/>
                  <a:gd name="connsiteY16" fmla="*/ 199026 h 328822"/>
                  <a:gd name="connsiteX17" fmla="*/ 100710 w 320282"/>
                  <a:gd name="connsiteY17" fmla="*/ 220457 h 328822"/>
                  <a:gd name="connsiteX18" fmla="*/ 126903 w 320282"/>
                  <a:gd name="connsiteY18" fmla="*/ 184738 h 328822"/>
                  <a:gd name="connsiteX19" fmla="*/ 160241 w 320282"/>
                  <a:gd name="connsiteY19" fmla="*/ 146638 h 328822"/>
                  <a:gd name="connsiteX20" fmla="*/ 203103 w 320282"/>
                  <a:gd name="connsiteY20" fmla="*/ 110920 h 328822"/>
                  <a:gd name="connsiteX21" fmla="*/ 241203 w 320282"/>
                  <a:gd name="connsiteY21" fmla="*/ 72820 h 328822"/>
                  <a:gd name="connsiteX22" fmla="*/ 272160 w 320282"/>
                  <a:gd name="connsiteY22" fmla="*/ 39482 h 328822"/>
                  <a:gd name="connsiteX23" fmla="*/ 269779 w 320282"/>
                  <a:gd name="connsiteY23" fmla="*/ 10907 h 328822"/>
                  <a:gd name="connsiteX24" fmla="*/ 234059 w 320282"/>
                  <a:gd name="connsiteY24" fmla="*/ 1383 h 328822"/>
                  <a:gd name="connsiteX25" fmla="*/ 174528 w 320282"/>
                  <a:gd name="connsiteY25" fmla="*/ 37101 h 328822"/>
                  <a:gd name="connsiteX0" fmla="*/ 171785 w 320282"/>
                  <a:gd name="connsiteY0" fmla="*/ 28409 h 328290"/>
                  <a:gd name="connsiteX1" fmla="*/ 95947 w 320282"/>
                  <a:gd name="connsiteY1" fmla="*/ 100863 h 328290"/>
                  <a:gd name="connsiteX2" fmla="*/ 41179 w 320282"/>
                  <a:gd name="connsiteY2" fmla="*/ 162775 h 328290"/>
                  <a:gd name="connsiteX3" fmla="*/ 12603 w 320282"/>
                  <a:gd name="connsiteY3" fmla="*/ 208018 h 328290"/>
                  <a:gd name="connsiteX4" fmla="*/ 697 w 320282"/>
                  <a:gd name="connsiteY4" fmla="*/ 272313 h 328290"/>
                  <a:gd name="connsiteX5" fmla="*/ 31653 w 320282"/>
                  <a:gd name="connsiteY5" fmla="*/ 322319 h 328290"/>
                  <a:gd name="connsiteX6" fmla="*/ 95947 w 320282"/>
                  <a:gd name="connsiteY6" fmla="*/ 322319 h 328290"/>
                  <a:gd name="connsiteX7" fmla="*/ 173852 w 320282"/>
                  <a:gd name="connsiteY7" fmla="*/ 276836 h 328290"/>
                  <a:gd name="connsiteX8" fmla="*/ 236939 w 320282"/>
                  <a:gd name="connsiteY8" fmla="*/ 208959 h 328290"/>
                  <a:gd name="connsiteX9" fmla="*/ 284329 w 320282"/>
                  <a:gd name="connsiteY9" fmla="*/ 159656 h 328290"/>
                  <a:gd name="connsiteX10" fmla="*/ 314786 w 320282"/>
                  <a:gd name="connsiteY10" fmla="*/ 111093 h 328290"/>
                  <a:gd name="connsiteX11" fmla="*/ 317403 w 320282"/>
                  <a:gd name="connsiteY11" fmla="*/ 72288 h 328290"/>
                  <a:gd name="connsiteX12" fmla="*/ 284066 w 320282"/>
                  <a:gd name="connsiteY12" fmla="*/ 55619 h 328290"/>
                  <a:gd name="connsiteX13" fmla="*/ 250728 w 320282"/>
                  <a:gd name="connsiteY13" fmla="*/ 72288 h 328290"/>
                  <a:gd name="connsiteX14" fmla="*/ 210247 w 320282"/>
                  <a:gd name="connsiteY14" fmla="*/ 110388 h 328290"/>
                  <a:gd name="connsiteX15" fmla="*/ 169766 w 320282"/>
                  <a:gd name="connsiteY15" fmla="*/ 158013 h 328290"/>
                  <a:gd name="connsiteX16" fmla="*/ 134047 w 320282"/>
                  <a:gd name="connsiteY16" fmla="*/ 198494 h 328290"/>
                  <a:gd name="connsiteX17" fmla="*/ 100710 w 320282"/>
                  <a:gd name="connsiteY17" fmla="*/ 219925 h 328290"/>
                  <a:gd name="connsiteX18" fmla="*/ 126903 w 320282"/>
                  <a:gd name="connsiteY18" fmla="*/ 184206 h 328290"/>
                  <a:gd name="connsiteX19" fmla="*/ 160241 w 320282"/>
                  <a:gd name="connsiteY19" fmla="*/ 146106 h 328290"/>
                  <a:gd name="connsiteX20" fmla="*/ 203103 w 320282"/>
                  <a:gd name="connsiteY20" fmla="*/ 110388 h 328290"/>
                  <a:gd name="connsiteX21" fmla="*/ 241203 w 320282"/>
                  <a:gd name="connsiteY21" fmla="*/ 72288 h 328290"/>
                  <a:gd name="connsiteX22" fmla="*/ 272160 w 320282"/>
                  <a:gd name="connsiteY22" fmla="*/ 38950 h 328290"/>
                  <a:gd name="connsiteX23" fmla="*/ 269779 w 320282"/>
                  <a:gd name="connsiteY23" fmla="*/ 10375 h 328290"/>
                  <a:gd name="connsiteX24" fmla="*/ 234059 w 320282"/>
                  <a:gd name="connsiteY24" fmla="*/ 851 h 328290"/>
                  <a:gd name="connsiteX25" fmla="*/ 171785 w 320282"/>
                  <a:gd name="connsiteY25" fmla="*/ 28409 h 328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20282" h="328290">
                    <a:moveTo>
                      <a:pt x="171785" y="28409"/>
                    </a:moveTo>
                    <a:cubicBezTo>
                      <a:pt x="148766" y="45078"/>
                      <a:pt x="117715" y="78469"/>
                      <a:pt x="95947" y="100863"/>
                    </a:cubicBezTo>
                    <a:cubicBezTo>
                      <a:pt x="74179" y="123257"/>
                      <a:pt x="55070" y="144916"/>
                      <a:pt x="41179" y="162775"/>
                    </a:cubicBezTo>
                    <a:cubicBezTo>
                      <a:pt x="27288" y="180634"/>
                      <a:pt x="19350" y="189762"/>
                      <a:pt x="12603" y="208018"/>
                    </a:cubicBezTo>
                    <a:cubicBezTo>
                      <a:pt x="5856" y="226274"/>
                      <a:pt x="-2478" y="253263"/>
                      <a:pt x="697" y="272313"/>
                    </a:cubicBezTo>
                    <a:cubicBezTo>
                      <a:pt x="3872" y="291363"/>
                      <a:pt x="15778" y="313985"/>
                      <a:pt x="31653" y="322319"/>
                    </a:cubicBezTo>
                    <a:cubicBezTo>
                      <a:pt x="47528" y="330653"/>
                      <a:pt x="72247" y="329900"/>
                      <a:pt x="95947" y="322319"/>
                    </a:cubicBezTo>
                    <a:cubicBezTo>
                      <a:pt x="119647" y="314739"/>
                      <a:pt x="150353" y="295729"/>
                      <a:pt x="173852" y="276836"/>
                    </a:cubicBezTo>
                    <a:cubicBezTo>
                      <a:pt x="197351" y="257943"/>
                      <a:pt x="218526" y="228489"/>
                      <a:pt x="236939" y="208959"/>
                    </a:cubicBezTo>
                    <a:cubicBezTo>
                      <a:pt x="255352" y="189429"/>
                      <a:pt x="271355" y="175967"/>
                      <a:pt x="284329" y="159656"/>
                    </a:cubicBezTo>
                    <a:cubicBezTo>
                      <a:pt x="297303" y="143345"/>
                      <a:pt x="309274" y="125654"/>
                      <a:pt x="314786" y="111093"/>
                    </a:cubicBezTo>
                    <a:cubicBezTo>
                      <a:pt x="320298" y="96532"/>
                      <a:pt x="322523" y="81534"/>
                      <a:pt x="317403" y="72288"/>
                    </a:cubicBezTo>
                    <a:cubicBezTo>
                      <a:pt x="312283" y="63042"/>
                      <a:pt x="295178" y="55619"/>
                      <a:pt x="284066" y="55619"/>
                    </a:cubicBezTo>
                    <a:cubicBezTo>
                      <a:pt x="272954" y="55619"/>
                      <a:pt x="263031" y="63160"/>
                      <a:pt x="250728" y="72288"/>
                    </a:cubicBezTo>
                    <a:cubicBezTo>
                      <a:pt x="238425" y="81416"/>
                      <a:pt x="223741" y="96101"/>
                      <a:pt x="210247" y="110388"/>
                    </a:cubicBezTo>
                    <a:cubicBezTo>
                      <a:pt x="196753" y="124675"/>
                      <a:pt x="182466" y="143329"/>
                      <a:pt x="169766" y="158013"/>
                    </a:cubicBezTo>
                    <a:cubicBezTo>
                      <a:pt x="157066" y="172697"/>
                      <a:pt x="145556" y="188175"/>
                      <a:pt x="134047" y="198494"/>
                    </a:cubicBezTo>
                    <a:cubicBezTo>
                      <a:pt x="122538" y="208813"/>
                      <a:pt x="101901" y="222306"/>
                      <a:pt x="100710" y="219925"/>
                    </a:cubicBezTo>
                    <a:cubicBezTo>
                      <a:pt x="99519" y="217544"/>
                      <a:pt x="116981" y="196509"/>
                      <a:pt x="126903" y="184206"/>
                    </a:cubicBezTo>
                    <a:cubicBezTo>
                      <a:pt x="136825" y="171903"/>
                      <a:pt x="147541" y="158409"/>
                      <a:pt x="160241" y="146106"/>
                    </a:cubicBezTo>
                    <a:cubicBezTo>
                      <a:pt x="172941" y="133803"/>
                      <a:pt x="189609" y="122691"/>
                      <a:pt x="203103" y="110388"/>
                    </a:cubicBezTo>
                    <a:cubicBezTo>
                      <a:pt x="216597" y="98085"/>
                      <a:pt x="229694" y="84194"/>
                      <a:pt x="241203" y="72288"/>
                    </a:cubicBezTo>
                    <a:cubicBezTo>
                      <a:pt x="252712" y="60382"/>
                      <a:pt x="267397" y="49269"/>
                      <a:pt x="272160" y="38950"/>
                    </a:cubicBezTo>
                    <a:cubicBezTo>
                      <a:pt x="276923" y="28631"/>
                      <a:pt x="276129" y="17519"/>
                      <a:pt x="269779" y="10375"/>
                    </a:cubicBezTo>
                    <a:cubicBezTo>
                      <a:pt x="263429" y="3231"/>
                      <a:pt x="250391" y="-2155"/>
                      <a:pt x="234059" y="851"/>
                    </a:cubicBezTo>
                    <a:cubicBezTo>
                      <a:pt x="217727" y="3857"/>
                      <a:pt x="194804" y="11740"/>
                      <a:pt x="171785" y="28409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dirty="0"/>
                  <a:t> </a:t>
                </a:r>
                <a:endParaRPr lang="zh-CN" altLang="en-US" dirty="0"/>
              </a:p>
            </p:txBody>
          </p:sp>
          <p:sp>
            <p:nvSpPr>
              <p:cNvPr id="487" name="任意多边形 486"/>
              <p:cNvSpPr>
                <a:spLocks noChangeAspect="1"/>
              </p:cNvSpPr>
              <p:nvPr/>
            </p:nvSpPr>
            <p:spPr>
              <a:xfrm rot="2160000">
                <a:off x="5498988" y="3815566"/>
                <a:ext cx="280154" cy="287160"/>
              </a:xfrm>
              <a:custGeom>
                <a:avLst/>
                <a:gdLst>
                  <a:gd name="connsiteX0" fmla="*/ 179374 w 324456"/>
                  <a:gd name="connsiteY0" fmla="*/ 40959 h 333109"/>
                  <a:gd name="connsiteX1" fmla="*/ 100793 w 324456"/>
                  <a:gd name="connsiteY1" fmla="*/ 105253 h 333109"/>
                  <a:gd name="connsiteX2" fmla="*/ 38881 w 324456"/>
                  <a:gd name="connsiteY2" fmla="*/ 167165 h 333109"/>
                  <a:gd name="connsiteX3" fmla="*/ 3162 w 324456"/>
                  <a:gd name="connsiteY3" fmla="*/ 214790 h 333109"/>
                  <a:gd name="connsiteX4" fmla="*/ 5543 w 324456"/>
                  <a:gd name="connsiteY4" fmla="*/ 276703 h 333109"/>
                  <a:gd name="connsiteX5" fmla="*/ 36499 w 324456"/>
                  <a:gd name="connsiteY5" fmla="*/ 326709 h 333109"/>
                  <a:gd name="connsiteX6" fmla="*/ 100793 w 324456"/>
                  <a:gd name="connsiteY6" fmla="*/ 326709 h 333109"/>
                  <a:gd name="connsiteX7" fmla="*/ 169849 w 324456"/>
                  <a:gd name="connsiteY7" fmla="*/ 274321 h 333109"/>
                  <a:gd name="connsiteX8" fmla="*/ 234143 w 324456"/>
                  <a:gd name="connsiteY8" fmla="*/ 212409 h 333109"/>
                  <a:gd name="connsiteX9" fmla="*/ 286531 w 324456"/>
                  <a:gd name="connsiteY9" fmla="*/ 164784 h 333109"/>
                  <a:gd name="connsiteX10" fmla="*/ 317487 w 324456"/>
                  <a:gd name="connsiteY10" fmla="*/ 117159 h 333109"/>
                  <a:gd name="connsiteX11" fmla="*/ 322249 w 324456"/>
                  <a:gd name="connsiteY11" fmla="*/ 76678 h 333109"/>
                  <a:gd name="connsiteX12" fmla="*/ 288912 w 324456"/>
                  <a:gd name="connsiteY12" fmla="*/ 60009 h 333109"/>
                  <a:gd name="connsiteX13" fmla="*/ 255574 w 324456"/>
                  <a:gd name="connsiteY13" fmla="*/ 76678 h 333109"/>
                  <a:gd name="connsiteX14" fmla="*/ 215093 w 324456"/>
                  <a:gd name="connsiteY14" fmla="*/ 114778 h 333109"/>
                  <a:gd name="connsiteX15" fmla="*/ 174612 w 324456"/>
                  <a:gd name="connsiteY15" fmla="*/ 162403 h 333109"/>
                  <a:gd name="connsiteX16" fmla="*/ 141274 w 324456"/>
                  <a:gd name="connsiteY16" fmla="*/ 210028 h 333109"/>
                  <a:gd name="connsiteX17" fmla="*/ 105556 w 324456"/>
                  <a:gd name="connsiteY17" fmla="*/ 224315 h 333109"/>
                  <a:gd name="connsiteX18" fmla="*/ 122224 w 324456"/>
                  <a:gd name="connsiteY18" fmla="*/ 188596 h 333109"/>
                  <a:gd name="connsiteX19" fmla="*/ 165087 w 324456"/>
                  <a:gd name="connsiteY19" fmla="*/ 150496 h 333109"/>
                  <a:gd name="connsiteX20" fmla="*/ 207949 w 324456"/>
                  <a:gd name="connsiteY20" fmla="*/ 114778 h 333109"/>
                  <a:gd name="connsiteX21" fmla="*/ 246049 w 324456"/>
                  <a:gd name="connsiteY21" fmla="*/ 76678 h 333109"/>
                  <a:gd name="connsiteX22" fmla="*/ 281768 w 324456"/>
                  <a:gd name="connsiteY22" fmla="*/ 43340 h 333109"/>
                  <a:gd name="connsiteX23" fmla="*/ 277006 w 324456"/>
                  <a:gd name="connsiteY23" fmla="*/ 14765 h 333109"/>
                  <a:gd name="connsiteX24" fmla="*/ 243668 w 324456"/>
                  <a:gd name="connsiteY24" fmla="*/ 478 h 333109"/>
                  <a:gd name="connsiteX25" fmla="*/ 179374 w 324456"/>
                  <a:gd name="connsiteY25" fmla="*/ 40959 h 333109"/>
                  <a:gd name="connsiteX0" fmla="*/ 175780 w 320862"/>
                  <a:gd name="connsiteY0" fmla="*/ 40959 h 333109"/>
                  <a:gd name="connsiteX1" fmla="*/ 97199 w 320862"/>
                  <a:gd name="connsiteY1" fmla="*/ 105253 h 333109"/>
                  <a:gd name="connsiteX2" fmla="*/ 35287 w 320862"/>
                  <a:gd name="connsiteY2" fmla="*/ 167165 h 333109"/>
                  <a:gd name="connsiteX3" fmla="*/ 6712 w 320862"/>
                  <a:gd name="connsiteY3" fmla="*/ 214790 h 333109"/>
                  <a:gd name="connsiteX4" fmla="*/ 1949 w 320862"/>
                  <a:gd name="connsiteY4" fmla="*/ 276703 h 333109"/>
                  <a:gd name="connsiteX5" fmla="*/ 32905 w 320862"/>
                  <a:gd name="connsiteY5" fmla="*/ 326709 h 333109"/>
                  <a:gd name="connsiteX6" fmla="*/ 97199 w 320862"/>
                  <a:gd name="connsiteY6" fmla="*/ 326709 h 333109"/>
                  <a:gd name="connsiteX7" fmla="*/ 166255 w 320862"/>
                  <a:gd name="connsiteY7" fmla="*/ 274321 h 333109"/>
                  <a:gd name="connsiteX8" fmla="*/ 230549 w 320862"/>
                  <a:gd name="connsiteY8" fmla="*/ 212409 h 333109"/>
                  <a:gd name="connsiteX9" fmla="*/ 282937 w 320862"/>
                  <a:gd name="connsiteY9" fmla="*/ 164784 h 333109"/>
                  <a:gd name="connsiteX10" fmla="*/ 313893 w 320862"/>
                  <a:gd name="connsiteY10" fmla="*/ 117159 h 333109"/>
                  <a:gd name="connsiteX11" fmla="*/ 318655 w 320862"/>
                  <a:gd name="connsiteY11" fmla="*/ 76678 h 333109"/>
                  <a:gd name="connsiteX12" fmla="*/ 285318 w 320862"/>
                  <a:gd name="connsiteY12" fmla="*/ 60009 h 333109"/>
                  <a:gd name="connsiteX13" fmla="*/ 251980 w 320862"/>
                  <a:gd name="connsiteY13" fmla="*/ 76678 h 333109"/>
                  <a:gd name="connsiteX14" fmla="*/ 211499 w 320862"/>
                  <a:gd name="connsiteY14" fmla="*/ 114778 h 333109"/>
                  <a:gd name="connsiteX15" fmla="*/ 171018 w 320862"/>
                  <a:gd name="connsiteY15" fmla="*/ 162403 h 333109"/>
                  <a:gd name="connsiteX16" fmla="*/ 137680 w 320862"/>
                  <a:gd name="connsiteY16" fmla="*/ 210028 h 333109"/>
                  <a:gd name="connsiteX17" fmla="*/ 101962 w 320862"/>
                  <a:gd name="connsiteY17" fmla="*/ 224315 h 333109"/>
                  <a:gd name="connsiteX18" fmla="*/ 118630 w 320862"/>
                  <a:gd name="connsiteY18" fmla="*/ 188596 h 333109"/>
                  <a:gd name="connsiteX19" fmla="*/ 161493 w 320862"/>
                  <a:gd name="connsiteY19" fmla="*/ 150496 h 333109"/>
                  <a:gd name="connsiteX20" fmla="*/ 204355 w 320862"/>
                  <a:gd name="connsiteY20" fmla="*/ 114778 h 333109"/>
                  <a:gd name="connsiteX21" fmla="*/ 242455 w 320862"/>
                  <a:gd name="connsiteY21" fmla="*/ 76678 h 333109"/>
                  <a:gd name="connsiteX22" fmla="*/ 278174 w 320862"/>
                  <a:gd name="connsiteY22" fmla="*/ 43340 h 333109"/>
                  <a:gd name="connsiteX23" fmla="*/ 273412 w 320862"/>
                  <a:gd name="connsiteY23" fmla="*/ 14765 h 333109"/>
                  <a:gd name="connsiteX24" fmla="*/ 240074 w 320862"/>
                  <a:gd name="connsiteY24" fmla="*/ 478 h 333109"/>
                  <a:gd name="connsiteX25" fmla="*/ 175780 w 320862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7937 w 321119"/>
                  <a:gd name="connsiteY16" fmla="*/ 210028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5556 w 321119"/>
                  <a:gd name="connsiteY16" fmla="*/ 202884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18887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3669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1442 h 333592"/>
                  <a:gd name="connsiteX1" fmla="*/ 97456 w 321390"/>
                  <a:gd name="connsiteY1" fmla="*/ 105736 h 333592"/>
                  <a:gd name="connsiteX2" fmla="*/ 42688 w 321390"/>
                  <a:gd name="connsiteY2" fmla="*/ 167648 h 333592"/>
                  <a:gd name="connsiteX3" fmla="*/ 6969 w 321390"/>
                  <a:gd name="connsiteY3" fmla="*/ 215273 h 333592"/>
                  <a:gd name="connsiteX4" fmla="*/ 2206 w 321390"/>
                  <a:gd name="connsiteY4" fmla="*/ 277186 h 333592"/>
                  <a:gd name="connsiteX5" fmla="*/ 33162 w 321390"/>
                  <a:gd name="connsiteY5" fmla="*/ 327192 h 333592"/>
                  <a:gd name="connsiteX6" fmla="*/ 97456 w 321390"/>
                  <a:gd name="connsiteY6" fmla="*/ 327192 h 333592"/>
                  <a:gd name="connsiteX7" fmla="*/ 166512 w 321390"/>
                  <a:gd name="connsiteY7" fmla="*/ 274804 h 333592"/>
                  <a:gd name="connsiteX8" fmla="*/ 230806 w 321390"/>
                  <a:gd name="connsiteY8" fmla="*/ 212892 h 333592"/>
                  <a:gd name="connsiteX9" fmla="*/ 276050 w 321390"/>
                  <a:gd name="connsiteY9" fmla="*/ 165267 h 333592"/>
                  <a:gd name="connsiteX10" fmla="*/ 314150 w 321390"/>
                  <a:gd name="connsiteY10" fmla="*/ 117642 h 333592"/>
                  <a:gd name="connsiteX11" fmla="*/ 318912 w 321390"/>
                  <a:gd name="connsiteY11" fmla="*/ 77161 h 333592"/>
                  <a:gd name="connsiteX12" fmla="*/ 285575 w 321390"/>
                  <a:gd name="connsiteY12" fmla="*/ 60492 h 333592"/>
                  <a:gd name="connsiteX13" fmla="*/ 252237 w 321390"/>
                  <a:gd name="connsiteY13" fmla="*/ 77161 h 333592"/>
                  <a:gd name="connsiteX14" fmla="*/ 211756 w 321390"/>
                  <a:gd name="connsiteY14" fmla="*/ 115261 h 333592"/>
                  <a:gd name="connsiteX15" fmla="*/ 171275 w 321390"/>
                  <a:gd name="connsiteY15" fmla="*/ 162886 h 333592"/>
                  <a:gd name="connsiteX16" fmla="*/ 135556 w 321390"/>
                  <a:gd name="connsiteY16" fmla="*/ 203367 h 333592"/>
                  <a:gd name="connsiteX17" fmla="*/ 102219 w 321390"/>
                  <a:gd name="connsiteY17" fmla="*/ 224798 h 333592"/>
                  <a:gd name="connsiteX18" fmla="*/ 128412 w 321390"/>
                  <a:gd name="connsiteY18" fmla="*/ 189079 h 333592"/>
                  <a:gd name="connsiteX19" fmla="*/ 161750 w 321390"/>
                  <a:gd name="connsiteY19" fmla="*/ 150979 h 333592"/>
                  <a:gd name="connsiteX20" fmla="*/ 204612 w 321390"/>
                  <a:gd name="connsiteY20" fmla="*/ 115261 h 333592"/>
                  <a:gd name="connsiteX21" fmla="*/ 242712 w 321390"/>
                  <a:gd name="connsiteY21" fmla="*/ 77161 h 333592"/>
                  <a:gd name="connsiteX22" fmla="*/ 273669 w 321390"/>
                  <a:gd name="connsiteY22" fmla="*/ 43823 h 333592"/>
                  <a:gd name="connsiteX23" fmla="*/ 271288 w 321390"/>
                  <a:gd name="connsiteY23" fmla="*/ 15248 h 333592"/>
                  <a:gd name="connsiteX24" fmla="*/ 240331 w 321390"/>
                  <a:gd name="connsiteY24" fmla="*/ 961 h 333592"/>
                  <a:gd name="connsiteX25" fmla="*/ 176037 w 321390"/>
                  <a:gd name="connsiteY25" fmla="*/ 41442 h 333592"/>
                  <a:gd name="connsiteX0" fmla="*/ 176037 w 321390"/>
                  <a:gd name="connsiteY0" fmla="*/ 37101 h 329251"/>
                  <a:gd name="connsiteX1" fmla="*/ 97456 w 321390"/>
                  <a:gd name="connsiteY1" fmla="*/ 101395 h 329251"/>
                  <a:gd name="connsiteX2" fmla="*/ 42688 w 321390"/>
                  <a:gd name="connsiteY2" fmla="*/ 163307 h 329251"/>
                  <a:gd name="connsiteX3" fmla="*/ 6969 w 321390"/>
                  <a:gd name="connsiteY3" fmla="*/ 210932 h 329251"/>
                  <a:gd name="connsiteX4" fmla="*/ 2206 w 321390"/>
                  <a:gd name="connsiteY4" fmla="*/ 272845 h 329251"/>
                  <a:gd name="connsiteX5" fmla="*/ 33162 w 321390"/>
                  <a:gd name="connsiteY5" fmla="*/ 322851 h 329251"/>
                  <a:gd name="connsiteX6" fmla="*/ 97456 w 321390"/>
                  <a:gd name="connsiteY6" fmla="*/ 322851 h 329251"/>
                  <a:gd name="connsiteX7" fmla="*/ 166512 w 321390"/>
                  <a:gd name="connsiteY7" fmla="*/ 270463 h 329251"/>
                  <a:gd name="connsiteX8" fmla="*/ 230806 w 321390"/>
                  <a:gd name="connsiteY8" fmla="*/ 208551 h 329251"/>
                  <a:gd name="connsiteX9" fmla="*/ 276050 w 321390"/>
                  <a:gd name="connsiteY9" fmla="*/ 160926 h 329251"/>
                  <a:gd name="connsiteX10" fmla="*/ 314150 w 321390"/>
                  <a:gd name="connsiteY10" fmla="*/ 113301 h 329251"/>
                  <a:gd name="connsiteX11" fmla="*/ 318912 w 321390"/>
                  <a:gd name="connsiteY11" fmla="*/ 72820 h 329251"/>
                  <a:gd name="connsiteX12" fmla="*/ 285575 w 321390"/>
                  <a:gd name="connsiteY12" fmla="*/ 56151 h 329251"/>
                  <a:gd name="connsiteX13" fmla="*/ 252237 w 321390"/>
                  <a:gd name="connsiteY13" fmla="*/ 72820 h 329251"/>
                  <a:gd name="connsiteX14" fmla="*/ 211756 w 321390"/>
                  <a:gd name="connsiteY14" fmla="*/ 110920 h 329251"/>
                  <a:gd name="connsiteX15" fmla="*/ 171275 w 321390"/>
                  <a:gd name="connsiteY15" fmla="*/ 158545 h 329251"/>
                  <a:gd name="connsiteX16" fmla="*/ 135556 w 321390"/>
                  <a:gd name="connsiteY16" fmla="*/ 199026 h 329251"/>
                  <a:gd name="connsiteX17" fmla="*/ 102219 w 321390"/>
                  <a:gd name="connsiteY17" fmla="*/ 220457 h 329251"/>
                  <a:gd name="connsiteX18" fmla="*/ 128412 w 321390"/>
                  <a:gd name="connsiteY18" fmla="*/ 184738 h 329251"/>
                  <a:gd name="connsiteX19" fmla="*/ 161750 w 321390"/>
                  <a:gd name="connsiteY19" fmla="*/ 146638 h 329251"/>
                  <a:gd name="connsiteX20" fmla="*/ 204612 w 321390"/>
                  <a:gd name="connsiteY20" fmla="*/ 110920 h 329251"/>
                  <a:gd name="connsiteX21" fmla="*/ 242712 w 321390"/>
                  <a:gd name="connsiteY21" fmla="*/ 72820 h 329251"/>
                  <a:gd name="connsiteX22" fmla="*/ 273669 w 321390"/>
                  <a:gd name="connsiteY22" fmla="*/ 39482 h 329251"/>
                  <a:gd name="connsiteX23" fmla="*/ 271288 w 321390"/>
                  <a:gd name="connsiteY23" fmla="*/ 10907 h 329251"/>
                  <a:gd name="connsiteX24" fmla="*/ 235568 w 321390"/>
                  <a:gd name="connsiteY24" fmla="*/ 1383 h 329251"/>
                  <a:gd name="connsiteX25" fmla="*/ 176037 w 321390"/>
                  <a:gd name="connsiteY25" fmla="*/ 37101 h 329251"/>
                  <a:gd name="connsiteX0" fmla="*/ 174528 w 319881"/>
                  <a:gd name="connsiteY0" fmla="*/ 37101 h 329251"/>
                  <a:gd name="connsiteX1" fmla="*/ 95947 w 319881"/>
                  <a:gd name="connsiteY1" fmla="*/ 101395 h 329251"/>
                  <a:gd name="connsiteX2" fmla="*/ 41179 w 319881"/>
                  <a:gd name="connsiteY2" fmla="*/ 163307 h 329251"/>
                  <a:gd name="connsiteX3" fmla="*/ 12603 w 319881"/>
                  <a:gd name="connsiteY3" fmla="*/ 208550 h 329251"/>
                  <a:gd name="connsiteX4" fmla="*/ 697 w 319881"/>
                  <a:gd name="connsiteY4" fmla="*/ 272845 h 329251"/>
                  <a:gd name="connsiteX5" fmla="*/ 31653 w 319881"/>
                  <a:gd name="connsiteY5" fmla="*/ 322851 h 329251"/>
                  <a:gd name="connsiteX6" fmla="*/ 95947 w 319881"/>
                  <a:gd name="connsiteY6" fmla="*/ 322851 h 329251"/>
                  <a:gd name="connsiteX7" fmla="*/ 165003 w 319881"/>
                  <a:gd name="connsiteY7" fmla="*/ 270463 h 329251"/>
                  <a:gd name="connsiteX8" fmla="*/ 229297 w 319881"/>
                  <a:gd name="connsiteY8" fmla="*/ 208551 h 329251"/>
                  <a:gd name="connsiteX9" fmla="*/ 274541 w 319881"/>
                  <a:gd name="connsiteY9" fmla="*/ 160926 h 329251"/>
                  <a:gd name="connsiteX10" fmla="*/ 312641 w 319881"/>
                  <a:gd name="connsiteY10" fmla="*/ 113301 h 329251"/>
                  <a:gd name="connsiteX11" fmla="*/ 317403 w 319881"/>
                  <a:gd name="connsiteY11" fmla="*/ 72820 h 329251"/>
                  <a:gd name="connsiteX12" fmla="*/ 284066 w 319881"/>
                  <a:gd name="connsiteY12" fmla="*/ 56151 h 329251"/>
                  <a:gd name="connsiteX13" fmla="*/ 250728 w 319881"/>
                  <a:gd name="connsiteY13" fmla="*/ 72820 h 329251"/>
                  <a:gd name="connsiteX14" fmla="*/ 210247 w 319881"/>
                  <a:gd name="connsiteY14" fmla="*/ 110920 h 329251"/>
                  <a:gd name="connsiteX15" fmla="*/ 169766 w 319881"/>
                  <a:gd name="connsiteY15" fmla="*/ 158545 h 329251"/>
                  <a:gd name="connsiteX16" fmla="*/ 134047 w 319881"/>
                  <a:gd name="connsiteY16" fmla="*/ 199026 h 329251"/>
                  <a:gd name="connsiteX17" fmla="*/ 100710 w 319881"/>
                  <a:gd name="connsiteY17" fmla="*/ 220457 h 329251"/>
                  <a:gd name="connsiteX18" fmla="*/ 126903 w 319881"/>
                  <a:gd name="connsiteY18" fmla="*/ 184738 h 329251"/>
                  <a:gd name="connsiteX19" fmla="*/ 160241 w 319881"/>
                  <a:gd name="connsiteY19" fmla="*/ 146638 h 329251"/>
                  <a:gd name="connsiteX20" fmla="*/ 203103 w 319881"/>
                  <a:gd name="connsiteY20" fmla="*/ 110920 h 329251"/>
                  <a:gd name="connsiteX21" fmla="*/ 241203 w 319881"/>
                  <a:gd name="connsiteY21" fmla="*/ 72820 h 329251"/>
                  <a:gd name="connsiteX22" fmla="*/ 272160 w 319881"/>
                  <a:gd name="connsiteY22" fmla="*/ 39482 h 329251"/>
                  <a:gd name="connsiteX23" fmla="*/ 269779 w 319881"/>
                  <a:gd name="connsiteY23" fmla="*/ 10907 h 329251"/>
                  <a:gd name="connsiteX24" fmla="*/ 234059 w 319881"/>
                  <a:gd name="connsiteY24" fmla="*/ 1383 h 329251"/>
                  <a:gd name="connsiteX25" fmla="*/ 174528 w 319881"/>
                  <a:gd name="connsiteY25" fmla="*/ 37101 h 329251"/>
                  <a:gd name="connsiteX0" fmla="*/ 174528 w 319881"/>
                  <a:gd name="connsiteY0" fmla="*/ 37101 h 328822"/>
                  <a:gd name="connsiteX1" fmla="*/ 95947 w 319881"/>
                  <a:gd name="connsiteY1" fmla="*/ 101395 h 328822"/>
                  <a:gd name="connsiteX2" fmla="*/ 41179 w 319881"/>
                  <a:gd name="connsiteY2" fmla="*/ 163307 h 328822"/>
                  <a:gd name="connsiteX3" fmla="*/ 12603 w 319881"/>
                  <a:gd name="connsiteY3" fmla="*/ 208550 h 328822"/>
                  <a:gd name="connsiteX4" fmla="*/ 697 w 319881"/>
                  <a:gd name="connsiteY4" fmla="*/ 272845 h 328822"/>
                  <a:gd name="connsiteX5" fmla="*/ 31653 w 319881"/>
                  <a:gd name="connsiteY5" fmla="*/ 322851 h 328822"/>
                  <a:gd name="connsiteX6" fmla="*/ 95947 w 319881"/>
                  <a:gd name="connsiteY6" fmla="*/ 322851 h 328822"/>
                  <a:gd name="connsiteX7" fmla="*/ 173852 w 319881"/>
                  <a:gd name="connsiteY7" fmla="*/ 277368 h 328822"/>
                  <a:gd name="connsiteX8" fmla="*/ 229297 w 319881"/>
                  <a:gd name="connsiteY8" fmla="*/ 208551 h 328822"/>
                  <a:gd name="connsiteX9" fmla="*/ 274541 w 319881"/>
                  <a:gd name="connsiteY9" fmla="*/ 160926 h 328822"/>
                  <a:gd name="connsiteX10" fmla="*/ 312641 w 319881"/>
                  <a:gd name="connsiteY10" fmla="*/ 113301 h 328822"/>
                  <a:gd name="connsiteX11" fmla="*/ 317403 w 319881"/>
                  <a:gd name="connsiteY11" fmla="*/ 72820 h 328822"/>
                  <a:gd name="connsiteX12" fmla="*/ 284066 w 319881"/>
                  <a:gd name="connsiteY12" fmla="*/ 56151 h 328822"/>
                  <a:gd name="connsiteX13" fmla="*/ 250728 w 319881"/>
                  <a:gd name="connsiteY13" fmla="*/ 72820 h 328822"/>
                  <a:gd name="connsiteX14" fmla="*/ 210247 w 319881"/>
                  <a:gd name="connsiteY14" fmla="*/ 110920 h 328822"/>
                  <a:gd name="connsiteX15" fmla="*/ 169766 w 319881"/>
                  <a:gd name="connsiteY15" fmla="*/ 158545 h 328822"/>
                  <a:gd name="connsiteX16" fmla="*/ 134047 w 319881"/>
                  <a:gd name="connsiteY16" fmla="*/ 199026 h 328822"/>
                  <a:gd name="connsiteX17" fmla="*/ 100710 w 319881"/>
                  <a:gd name="connsiteY17" fmla="*/ 220457 h 328822"/>
                  <a:gd name="connsiteX18" fmla="*/ 126903 w 319881"/>
                  <a:gd name="connsiteY18" fmla="*/ 184738 h 328822"/>
                  <a:gd name="connsiteX19" fmla="*/ 160241 w 319881"/>
                  <a:gd name="connsiteY19" fmla="*/ 146638 h 328822"/>
                  <a:gd name="connsiteX20" fmla="*/ 203103 w 319881"/>
                  <a:gd name="connsiteY20" fmla="*/ 110920 h 328822"/>
                  <a:gd name="connsiteX21" fmla="*/ 241203 w 319881"/>
                  <a:gd name="connsiteY21" fmla="*/ 72820 h 328822"/>
                  <a:gd name="connsiteX22" fmla="*/ 272160 w 319881"/>
                  <a:gd name="connsiteY22" fmla="*/ 39482 h 328822"/>
                  <a:gd name="connsiteX23" fmla="*/ 269779 w 319881"/>
                  <a:gd name="connsiteY23" fmla="*/ 10907 h 328822"/>
                  <a:gd name="connsiteX24" fmla="*/ 234059 w 319881"/>
                  <a:gd name="connsiteY24" fmla="*/ 1383 h 328822"/>
                  <a:gd name="connsiteX25" fmla="*/ 174528 w 319881"/>
                  <a:gd name="connsiteY25" fmla="*/ 37101 h 328822"/>
                  <a:gd name="connsiteX0" fmla="*/ 174528 w 319881"/>
                  <a:gd name="connsiteY0" fmla="*/ 37101 h 328822"/>
                  <a:gd name="connsiteX1" fmla="*/ 95947 w 319881"/>
                  <a:gd name="connsiteY1" fmla="*/ 101395 h 328822"/>
                  <a:gd name="connsiteX2" fmla="*/ 41179 w 319881"/>
                  <a:gd name="connsiteY2" fmla="*/ 163307 h 328822"/>
                  <a:gd name="connsiteX3" fmla="*/ 12603 w 319881"/>
                  <a:gd name="connsiteY3" fmla="*/ 208550 h 328822"/>
                  <a:gd name="connsiteX4" fmla="*/ 697 w 319881"/>
                  <a:gd name="connsiteY4" fmla="*/ 272845 h 328822"/>
                  <a:gd name="connsiteX5" fmla="*/ 31653 w 319881"/>
                  <a:gd name="connsiteY5" fmla="*/ 322851 h 328822"/>
                  <a:gd name="connsiteX6" fmla="*/ 95947 w 319881"/>
                  <a:gd name="connsiteY6" fmla="*/ 322851 h 328822"/>
                  <a:gd name="connsiteX7" fmla="*/ 173852 w 319881"/>
                  <a:gd name="connsiteY7" fmla="*/ 277368 h 328822"/>
                  <a:gd name="connsiteX8" fmla="*/ 235263 w 319881"/>
                  <a:gd name="connsiteY8" fmla="*/ 207346 h 328822"/>
                  <a:gd name="connsiteX9" fmla="*/ 274541 w 319881"/>
                  <a:gd name="connsiteY9" fmla="*/ 160926 h 328822"/>
                  <a:gd name="connsiteX10" fmla="*/ 312641 w 319881"/>
                  <a:gd name="connsiteY10" fmla="*/ 113301 h 328822"/>
                  <a:gd name="connsiteX11" fmla="*/ 317403 w 319881"/>
                  <a:gd name="connsiteY11" fmla="*/ 72820 h 328822"/>
                  <a:gd name="connsiteX12" fmla="*/ 284066 w 319881"/>
                  <a:gd name="connsiteY12" fmla="*/ 56151 h 328822"/>
                  <a:gd name="connsiteX13" fmla="*/ 250728 w 319881"/>
                  <a:gd name="connsiteY13" fmla="*/ 72820 h 328822"/>
                  <a:gd name="connsiteX14" fmla="*/ 210247 w 319881"/>
                  <a:gd name="connsiteY14" fmla="*/ 110920 h 328822"/>
                  <a:gd name="connsiteX15" fmla="*/ 169766 w 319881"/>
                  <a:gd name="connsiteY15" fmla="*/ 158545 h 328822"/>
                  <a:gd name="connsiteX16" fmla="*/ 134047 w 319881"/>
                  <a:gd name="connsiteY16" fmla="*/ 199026 h 328822"/>
                  <a:gd name="connsiteX17" fmla="*/ 100710 w 319881"/>
                  <a:gd name="connsiteY17" fmla="*/ 220457 h 328822"/>
                  <a:gd name="connsiteX18" fmla="*/ 126903 w 319881"/>
                  <a:gd name="connsiteY18" fmla="*/ 184738 h 328822"/>
                  <a:gd name="connsiteX19" fmla="*/ 160241 w 319881"/>
                  <a:gd name="connsiteY19" fmla="*/ 146638 h 328822"/>
                  <a:gd name="connsiteX20" fmla="*/ 203103 w 319881"/>
                  <a:gd name="connsiteY20" fmla="*/ 110920 h 328822"/>
                  <a:gd name="connsiteX21" fmla="*/ 241203 w 319881"/>
                  <a:gd name="connsiteY21" fmla="*/ 72820 h 328822"/>
                  <a:gd name="connsiteX22" fmla="*/ 272160 w 319881"/>
                  <a:gd name="connsiteY22" fmla="*/ 39482 h 328822"/>
                  <a:gd name="connsiteX23" fmla="*/ 269779 w 319881"/>
                  <a:gd name="connsiteY23" fmla="*/ 10907 h 328822"/>
                  <a:gd name="connsiteX24" fmla="*/ 234059 w 319881"/>
                  <a:gd name="connsiteY24" fmla="*/ 1383 h 328822"/>
                  <a:gd name="connsiteX25" fmla="*/ 174528 w 319881"/>
                  <a:gd name="connsiteY25" fmla="*/ 37101 h 328822"/>
                  <a:gd name="connsiteX0" fmla="*/ 174528 w 319519"/>
                  <a:gd name="connsiteY0" fmla="*/ 37101 h 328822"/>
                  <a:gd name="connsiteX1" fmla="*/ 95947 w 319519"/>
                  <a:gd name="connsiteY1" fmla="*/ 101395 h 328822"/>
                  <a:gd name="connsiteX2" fmla="*/ 41179 w 319519"/>
                  <a:gd name="connsiteY2" fmla="*/ 163307 h 328822"/>
                  <a:gd name="connsiteX3" fmla="*/ 12603 w 319519"/>
                  <a:gd name="connsiteY3" fmla="*/ 208550 h 328822"/>
                  <a:gd name="connsiteX4" fmla="*/ 697 w 319519"/>
                  <a:gd name="connsiteY4" fmla="*/ 272845 h 328822"/>
                  <a:gd name="connsiteX5" fmla="*/ 31653 w 319519"/>
                  <a:gd name="connsiteY5" fmla="*/ 322851 h 328822"/>
                  <a:gd name="connsiteX6" fmla="*/ 95947 w 319519"/>
                  <a:gd name="connsiteY6" fmla="*/ 322851 h 328822"/>
                  <a:gd name="connsiteX7" fmla="*/ 173852 w 319519"/>
                  <a:gd name="connsiteY7" fmla="*/ 277368 h 328822"/>
                  <a:gd name="connsiteX8" fmla="*/ 235263 w 319519"/>
                  <a:gd name="connsiteY8" fmla="*/ 207346 h 328822"/>
                  <a:gd name="connsiteX9" fmla="*/ 284329 w 319519"/>
                  <a:gd name="connsiteY9" fmla="*/ 160188 h 328822"/>
                  <a:gd name="connsiteX10" fmla="*/ 312641 w 319519"/>
                  <a:gd name="connsiteY10" fmla="*/ 113301 h 328822"/>
                  <a:gd name="connsiteX11" fmla="*/ 317403 w 319519"/>
                  <a:gd name="connsiteY11" fmla="*/ 72820 h 328822"/>
                  <a:gd name="connsiteX12" fmla="*/ 284066 w 319519"/>
                  <a:gd name="connsiteY12" fmla="*/ 56151 h 328822"/>
                  <a:gd name="connsiteX13" fmla="*/ 250728 w 319519"/>
                  <a:gd name="connsiteY13" fmla="*/ 72820 h 328822"/>
                  <a:gd name="connsiteX14" fmla="*/ 210247 w 319519"/>
                  <a:gd name="connsiteY14" fmla="*/ 110920 h 328822"/>
                  <a:gd name="connsiteX15" fmla="*/ 169766 w 319519"/>
                  <a:gd name="connsiteY15" fmla="*/ 158545 h 328822"/>
                  <a:gd name="connsiteX16" fmla="*/ 134047 w 319519"/>
                  <a:gd name="connsiteY16" fmla="*/ 199026 h 328822"/>
                  <a:gd name="connsiteX17" fmla="*/ 100710 w 319519"/>
                  <a:gd name="connsiteY17" fmla="*/ 220457 h 328822"/>
                  <a:gd name="connsiteX18" fmla="*/ 126903 w 319519"/>
                  <a:gd name="connsiteY18" fmla="*/ 184738 h 328822"/>
                  <a:gd name="connsiteX19" fmla="*/ 160241 w 319519"/>
                  <a:gd name="connsiteY19" fmla="*/ 146638 h 328822"/>
                  <a:gd name="connsiteX20" fmla="*/ 203103 w 319519"/>
                  <a:gd name="connsiteY20" fmla="*/ 110920 h 328822"/>
                  <a:gd name="connsiteX21" fmla="*/ 241203 w 319519"/>
                  <a:gd name="connsiteY21" fmla="*/ 72820 h 328822"/>
                  <a:gd name="connsiteX22" fmla="*/ 272160 w 319519"/>
                  <a:gd name="connsiteY22" fmla="*/ 39482 h 328822"/>
                  <a:gd name="connsiteX23" fmla="*/ 269779 w 319519"/>
                  <a:gd name="connsiteY23" fmla="*/ 10907 h 328822"/>
                  <a:gd name="connsiteX24" fmla="*/ 234059 w 319519"/>
                  <a:gd name="connsiteY24" fmla="*/ 1383 h 328822"/>
                  <a:gd name="connsiteX25" fmla="*/ 174528 w 319519"/>
                  <a:gd name="connsiteY25" fmla="*/ 37101 h 328822"/>
                  <a:gd name="connsiteX0" fmla="*/ 174528 w 320282"/>
                  <a:gd name="connsiteY0" fmla="*/ 37101 h 328822"/>
                  <a:gd name="connsiteX1" fmla="*/ 95947 w 320282"/>
                  <a:gd name="connsiteY1" fmla="*/ 101395 h 328822"/>
                  <a:gd name="connsiteX2" fmla="*/ 41179 w 320282"/>
                  <a:gd name="connsiteY2" fmla="*/ 163307 h 328822"/>
                  <a:gd name="connsiteX3" fmla="*/ 12603 w 320282"/>
                  <a:gd name="connsiteY3" fmla="*/ 208550 h 328822"/>
                  <a:gd name="connsiteX4" fmla="*/ 697 w 320282"/>
                  <a:gd name="connsiteY4" fmla="*/ 272845 h 328822"/>
                  <a:gd name="connsiteX5" fmla="*/ 31653 w 320282"/>
                  <a:gd name="connsiteY5" fmla="*/ 322851 h 328822"/>
                  <a:gd name="connsiteX6" fmla="*/ 95947 w 320282"/>
                  <a:gd name="connsiteY6" fmla="*/ 322851 h 328822"/>
                  <a:gd name="connsiteX7" fmla="*/ 173852 w 320282"/>
                  <a:gd name="connsiteY7" fmla="*/ 277368 h 328822"/>
                  <a:gd name="connsiteX8" fmla="*/ 235263 w 320282"/>
                  <a:gd name="connsiteY8" fmla="*/ 207346 h 328822"/>
                  <a:gd name="connsiteX9" fmla="*/ 284329 w 320282"/>
                  <a:gd name="connsiteY9" fmla="*/ 160188 h 328822"/>
                  <a:gd name="connsiteX10" fmla="*/ 314786 w 320282"/>
                  <a:gd name="connsiteY10" fmla="*/ 111625 h 328822"/>
                  <a:gd name="connsiteX11" fmla="*/ 317403 w 320282"/>
                  <a:gd name="connsiteY11" fmla="*/ 72820 h 328822"/>
                  <a:gd name="connsiteX12" fmla="*/ 284066 w 320282"/>
                  <a:gd name="connsiteY12" fmla="*/ 56151 h 328822"/>
                  <a:gd name="connsiteX13" fmla="*/ 250728 w 320282"/>
                  <a:gd name="connsiteY13" fmla="*/ 72820 h 328822"/>
                  <a:gd name="connsiteX14" fmla="*/ 210247 w 320282"/>
                  <a:gd name="connsiteY14" fmla="*/ 110920 h 328822"/>
                  <a:gd name="connsiteX15" fmla="*/ 169766 w 320282"/>
                  <a:gd name="connsiteY15" fmla="*/ 158545 h 328822"/>
                  <a:gd name="connsiteX16" fmla="*/ 134047 w 320282"/>
                  <a:gd name="connsiteY16" fmla="*/ 199026 h 328822"/>
                  <a:gd name="connsiteX17" fmla="*/ 100710 w 320282"/>
                  <a:gd name="connsiteY17" fmla="*/ 220457 h 328822"/>
                  <a:gd name="connsiteX18" fmla="*/ 126903 w 320282"/>
                  <a:gd name="connsiteY18" fmla="*/ 184738 h 328822"/>
                  <a:gd name="connsiteX19" fmla="*/ 160241 w 320282"/>
                  <a:gd name="connsiteY19" fmla="*/ 146638 h 328822"/>
                  <a:gd name="connsiteX20" fmla="*/ 203103 w 320282"/>
                  <a:gd name="connsiteY20" fmla="*/ 110920 h 328822"/>
                  <a:gd name="connsiteX21" fmla="*/ 241203 w 320282"/>
                  <a:gd name="connsiteY21" fmla="*/ 72820 h 328822"/>
                  <a:gd name="connsiteX22" fmla="*/ 272160 w 320282"/>
                  <a:gd name="connsiteY22" fmla="*/ 39482 h 328822"/>
                  <a:gd name="connsiteX23" fmla="*/ 269779 w 320282"/>
                  <a:gd name="connsiteY23" fmla="*/ 10907 h 328822"/>
                  <a:gd name="connsiteX24" fmla="*/ 234059 w 320282"/>
                  <a:gd name="connsiteY24" fmla="*/ 1383 h 328822"/>
                  <a:gd name="connsiteX25" fmla="*/ 174528 w 320282"/>
                  <a:gd name="connsiteY25" fmla="*/ 37101 h 328822"/>
                  <a:gd name="connsiteX0" fmla="*/ 174528 w 320282"/>
                  <a:gd name="connsiteY0" fmla="*/ 37101 h 328822"/>
                  <a:gd name="connsiteX1" fmla="*/ 95947 w 320282"/>
                  <a:gd name="connsiteY1" fmla="*/ 101395 h 328822"/>
                  <a:gd name="connsiteX2" fmla="*/ 41179 w 320282"/>
                  <a:gd name="connsiteY2" fmla="*/ 163307 h 328822"/>
                  <a:gd name="connsiteX3" fmla="*/ 12603 w 320282"/>
                  <a:gd name="connsiteY3" fmla="*/ 208550 h 328822"/>
                  <a:gd name="connsiteX4" fmla="*/ 697 w 320282"/>
                  <a:gd name="connsiteY4" fmla="*/ 272845 h 328822"/>
                  <a:gd name="connsiteX5" fmla="*/ 31653 w 320282"/>
                  <a:gd name="connsiteY5" fmla="*/ 322851 h 328822"/>
                  <a:gd name="connsiteX6" fmla="*/ 95947 w 320282"/>
                  <a:gd name="connsiteY6" fmla="*/ 322851 h 328822"/>
                  <a:gd name="connsiteX7" fmla="*/ 173852 w 320282"/>
                  <a:gd name="connsiteY7" fmla="*/ 277368 h 328822"/>
                  <a:gd name="connsiteX8" fmla="*/ 236939 w 320282"/>
                  <a:gd name="connsiteY8" fmla="*/ 209491 h 328822"/>
                  <a:gd name="connsiteX9" fmla="*/ 284329 w 320282"/>
                  <a:gd name="connsiteY9" fmla="*/ 160188 h 328822"/>
                  <a:gd name="connsiteX10" fmla="*/ 314786 w 320282"/>
                  <a:gd name="connsiteY10" fmla="*/ 111625 h 328822"/>
                  <a:gd name="connsiteX11" fmla="*/ 317403 w 320282"/>
                  <a:gd name="connsiteY11" fmla="*/ 72820 h 328822"/>
                  <a:gd name="connsiteX12" fmla="*/ 284066 w 320282"/>
                  <a:gd name="connsiteY12" fmla="*/ 56151 h 328822"/>
                  <a:gd name="connsiteX13" fmla="*/ 250728 w 320282"/>
                  <a:gd name="connsiteY13" fmla="*/ 72820 h 328822"/>
                  <a:gd name="connsiteX14" fmla="*/ 210247 w 320282"/>
                  <a:gd name="connsiteY14" fmla="*/ 110920 h 328822"/>
                  <a:gd name="connsiteX15" fmla="*/ 169766 w 320282"/>
                  <a:gd name="connsiteY15" fmla="*/ 158545 h 328822"/>
                  <a:gd name="connsiteX16" fmla="*/ 134047 w 320282"/>
                  <a:gd name="connsiteY16" fmla="*/ 199026 h 328822"/>
                  <a:gd name="connsiteX17" fmla="*/ 100710 w 320282"/>
                  <a:gd name="connsiteY17" fmla="*/ 220457 h 328822"/>
                  <a:gd name="connsiteX18" fmla="*/ 126903 w 320282"/>
                  <a:gd name="connsiteY18" fmla="*/ 184738 h 328822"/>
                  <a:gd name="connsiteX19" fmla="*/ 160241 w 320282"/>
                  <a:gd name="connsiteY19" fmla="*/ 146638 h 328822"/>
                  <a:gd name="connsiteX20" fmla="*/ 203103 w 320282"/>
                  <a:gd name="connsiteY20" fmla="*/ 110920 h 328822"/>
                  <a:gd name="connsiteX21" fmla="*/ 241203 w 320282"/>
                  <a:gd name="connsiteY21" fmla="*/ 72820 h 328822"/>
                  <a:gd name="connsiteX22" fmla="*/ 272160 w 320282"/>
                  <a:gd name="connsiteY22" fmla="*/ 39482 h 328822"/>
                  <a:gd name="connsiteX23" fmla="*/ 269779 w 320282"/>
                  <a:gd name="connsiteY23" fmla="*/ 10907 h 328822"/>
                  <a:gd name="connsiteX24" fmla="*/ 234059 w 320282"/>
                  <a:gd name="connsiteY24" fmla="*/ 1383 h 328822"/>
                  <a:gd name="connsiteX25" fmla="*/ 174528 w 320282"/>
                  <a:gd name="connsiteY25" fmla="*/ 37101 h 328822"/>
                  <a:gd name="connsiteX0" fmla="*/ 171785 w 320282"/>
                  <a:gd name="connsiteY0" fmla="*/ 28409 h 328290"/>
                  <a:gd name="connsiteX1" fmla="*/ 95947 w 320282"/>
                  <a:gd name="connsiteY1" fmla="*/ 100863 h 328290"/>
                  <a:gd name="connsiteX2" fmla="*/ 41179 w 320282"/>
                  <a:gd name="connsiteY2" fmla="*/ 162775 h 328290"/>
                  <a:gd name="connsiteX3" fmla="*/ 12603 w 320282"/>
                  <a:gd name="connsiteY3" fmla="*/ 208018 h 328290"/>
                  <a:gd name="connsiteX4" fmla="*/ 697 w 320282"/>
                  <a:gd name="connsiteY4" fmla="*/ 272313 h 328290"/>
                  <a:gd name="connsiteX5" fmla="*/ 31653 w 320282"/>
                  <a:gd name="connsiteY5" fmla="*/ 322319 h 328290"/>
                  <a:gd name="connsiteX6" fmla="*/ 95947 w 320282"/>
                  <a:gd name="connsiteY6" fmla="*/ 322319 h 328290"/>
                  <a:gd name="connsiteX7" fmla="*/ 173852 w 320282"/>
                  <a:gd name="connsiteY7" fmla="*/ 276836 h 328290"/>
                  <a:gd name="connsiteX8" fmla="*/ 236939 w 320282"/>
                  <a:gd name="connsiteY8" fmla="*/ 208959 h 328290"/>
                  <a:gd name="connsiteX9" fmla="*/ 284329 w 320282"/>
                  <a:gd name="connsiteY9" fmla="*/ 159656 h 328290"/>
                  <a:gd name="connsiteX10" fmla="*/ 314786 w 320282"/>
                  <a:gd name="connsiteY10" fmla="*/ 111093 h 328290"/>
                  <a:gd name="connsiteX11" fmla="*/ 317403 w 320282"/>
                  <a:gd name="connsiteY11" fmla="*/ 72288 h 328290"/>
                  <a:gd name="connsiteX12" fmla="*/ 284066 w 320282"/>
                  <a:gd name="connsiteY12" fmla="*/ 55619 h 328290"/>
                  <a:gd name="connsiteX13" fmla="*/ 250728 w 320282"/>
                  <a:gd name="connsiteY13" fmla="*/ 72288 h 328290"/>
                  <a:gd name="connsiteX14" fmla="*/ 210247 w 320282"/>
                  <a:gd name="connsiteY14" fmla="*/ 110388 h 328290"/>
                  <a:gd name="connsiteX15" fmla="*/ 169766 w 320282"/>
                  <a:gd name="connsiteY15" fmla="*/ 158013 h 328290"/>
                  <a:gd name="connsiteX16" fmla="*/ 134047 w 320282"/>
                  <a:gd name="connsiteY16" fmla="*/ 198494 h 328290"/>
                  <a:gd name="connsiteX17" fmla="*/ 100710 w 320282"/>
                  <a:gd name="connsiteY17" fmla="*/ 219925 h 328290"/>
                  <a:gd name="connsiteX18" fmla="*/ 126903 w 320282"/>
                  <a:gd name="connsiteY18" fmla="*/ 184206 h 328290"/>
                  <a:gd name="connsiteX19" fmla="*/ 160241 w 320282"/>
                  <a:gd name="connsiteY19" fmla="*/ 146106 h 328290"/>
                  <a:gd name="connsiteX20" fmla="*/ 203103 w 320282"/>
                  <a:gd name="connsiteY20" fmla="*/ 110388 h 328290"/>
                  <a:gd name="connsiteX21" fmla="*/ 241203 w 320282"/>
                  <a:gd name="connsiteY21" fmla="*/ 72288 h 328290"/>
                  <a:gd name="connsiteX22" fmla="*/ 272160 w 320282"/>
                  <a:gd name="connsiteY22" fmla="*/ 38950 h 328290"/>
                  <a:gd name="connsiteX23" fmla="*/ 269779 w 320282"/>
                  <a:gd name="connsiteY23" fmla="*/ 10375 h 328290"/>
                  <a:gd name="connsiteX24" fmla="*/ 234059 w 320282"/>
                  <a:gd name="connsiteY24" fmla="*/ 851 h 328290"/>
                  <a:gd name="connsiteX25" fmla="*/ 171785 w 320282"/>
                  <a:gd name="connsiteY25" fmla="*/ 28409 h 328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20282" h="328290">
                    <a:moveTo>
                      <a:pt x="171785" y="28409"/>
                    </a:moveTo>
                    <a:cubicBezTo>
                      <a:pt x="148766" y="45078"/>
                      <a:pt x="117715" y="78469"/>
                      <a:pt x="95947" y="100863"/>
                    </a:cubicBezTo>
                    <a:cubicBezTo>
                      <a:pt x="74179" y="123257"/>
                      <a:pt x="55070" y="144916"/>
                      <a:pt x="41179" y="162775"/>
                    </a:cubicBezTo>
                    <a:cubicBezTo>
                      <a:pt x="27288" y="180634"/>
                      <a:pt x="19350" y="189762"/>
                      <a:pt x="12603" y="208018"/>
                    </a:cubicBezTo>
                    <a:cubicBezTo>
                      <a:pt x="5856" y="226274"/>
                      <a:pt x="-2478" y="253263"/>
                      <a:pt x="697" y="272313"/>
                    </a:cubicBezTo>
                    <a:cubicBezTo>
                      <a:pt x="3872" y="291363"/>
                      <a:pt x="15778" y="313985"/>
                      <a:pt x="31653" y="322319"/>
                    </a:cubicBezTo>
                    <a:cubicBezTo>
                      <a:pt x="47528" y="330653"/>
                      <a:pt x="72247" y="329900"/>
                      <a:pt x="95947" y="322319"/>
                    </a:cubicBezTo>
                    <a:cubicBezTo>
                      <a:pt x="119647" y="314739"/>
                      <a:pt x="150353" y="295729"/>
                      <a:pt x="173852" y="276836"/>
                    </a:cubicBezTo>
                    <a:cubicBezTo>
                      <a:pt x="197351" y="257943"/>
                      <a:pt x="218526" y="228489"/>
                      <a:pt x="236939" y="208959"/>
                    </a:cubicBezTo>
                    <a:cubicBezTo>
                      <a:pt x="255352" y="189429"/>
                      <a:pt x="271355" y="175967"/>
                      <a:pt x="284329" y="159656"/>
                    </a:cubicBezTo>
                    <a:cubicBezTo>
                      <a:pt x="297303" y="143345"/>
                      <a:pt x="309274" y="125654"/>
                      <a:pt x="314786" y="111093"/>
                    </a:cubicBezTo>
                    <a:cubicBezTo>
                      <a:pt x="320298" y="96532"/>
                      <a:pt x="322523" y="81534"/>
                      <a:pt x="317403" y="72288"/>
                    </a:cubicBezTo>
                    <a:cubicBezTo>
                      <a:pt x="312283" y="63042"/>
                      <a:pt x="295178" y="55619"/>
                      <a:pt x="284066" y="55619"/>
                    </a:cubicBezTo>
                    <a:cubicBezTo>
                      <a:pt x="272954" y="55619"/>
                      <a:pt x="263031" y="63160"/>
                      <a:pt x="250728" y="72288"/>
                    </a:cubicBezTo>
                    <a:cubicBezTo>
                      <a:pt x="238425" y="81416"/>
                      <a:pt x="223741" y="96101"/>
                      <a:pt x="210247" y="110388"/>
                    </a:cubicBezTo>
                    <a:cubicBezTo>
                      <a:pt x="196753" y="124675"/>
                      <a:pt x="182466" y="143329"/>
                      <a:pt x="169766" y="158013"/>
                    </a:cubicBezTo>
                    <a:cubicBezTo>
                      <a:pt x="157066" y="172697"/>
                      <a:pt x="145556" y="188175"/>
                      <a:pt x="134047" y="198494"/>
                    </a:cubicBezTo>
                    <a:cubicBezTo>
                      <a:pt x="122538" y="208813"/>
                      <a:pt x="101901" y="222306"/>
                      <a:pt x="100710" y="219925"/>
                    </a:cubicBezTo>
                    <a:cubicBezTo>
                      <a:pt x="99519" y="217544"/>
                      <a:pt x="116981" y="196509"/>
                      <a:pt x="126903" y="184206"/>
                    </a:cubicBezTo>
                    <a:cubicBezTo>
                      <a:pt x="136825" y="171903"/>
                      <a:pt x="147541" y="158409"/>
                      <a:pt x="160241" y="146106"/>
                    </a:cubicBezTo>
                    <a:cubicBezTo>
                      <a:pt x="172941" y="133803"/>
                      <a:pt x="189609" y="122691"/>
                      <a:pt x="203103" y="110388"/>
                    </a:cubicBezTo>
                    <a:cubicBezTo>
                      <a:pt x="216597" y="98085"/>
                      <a:pt x="229694" y="84194"/>
                      <a:pt x="241203" y="72288"/>
                    </a:cubicBezTo>
                    <a:cubicBezTo>
                      <a:pt x="252712" y="60382"/>
                      <a:pt x="267397" y="49269"/>
                      <a:pt x="272160" y="38950"/>
                    </a:cubicBezTo>
                    <a:cubicBezTo>
                      <a:pt x="276923" y="28631"/>
                      <a:pt x="276129" y="17519"/>
                      <a:pt x="269779" y="10375"/>
                    </a:cubicBezTo>
                    <a:cubicBezTo>
                      <a:pt x="263429" y="3231"/>
                      <a:pt x="250391" y="-2155"/>
                      <a:pt x="234059" y="851"/>
                    </a:cubicBezTo>
                    <a:cubicBezTo>
                      <a:pt x="217727" y="3857"/>
                      <a:pt x="194804" y="11740"/>
                      <a:pt x="171785" y="28409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dirty="0"/>
                  <a:t> </a:t>
                </a:r>
                <a:endParaRPr lang="zh-CN" altLang="en-US" dirty="0"/>
              </a:p>
            </p:txBody>
          </p:sp>
          <p:sp>
            <p:nvSpPr>
              <p:cNvPr id="488" name="任意多边形 487"/>
              <p:cNvSpPr>
                <a:spLocks noChangeAspect="1"/>
              </p:cNvSpPr>
              <p:nvPr/>
            </p:nvSpPr>
            <p:spPr>
              <a:xfrm rot="2040000">
                <a:off x="5539482" y="3967966"/>
                <a:ext cx="280154" cy="287160"/>
              </a:xfrm>
              <a:custGeom>
                <a:avLst/>
                <a:gdLst>
                  <a:gd name="connsiteX0" fmla="*/ 179374 w 324456"/>
                  <a:gd name="connsiteY0" fmla="*/ 40959 h 333109"/>
                  <a:gd name="connsiteX1" fmla="*/ 100793 w 324456"/>
                  <a:gd name="connsiteY1" fmla="*/ 105253 h 333109"/>
                  <a:gd name="connsiteX2" fmla="*/ 38881 w 324456"/>
                  <a:gd name="connsiteY2" fmla="*/ 167165 h 333109"/>
                  <a:gd name="connsiteX3" fmla="*/ 3162 w 324456"/>
                  <a:gd name="connsiteY3" fmla="*/ 214790 h 333109"/>
                  <a:gd name="connsiteX4" fmla="*/ 5543 w 324456"/>
                  <a:gd name="connsiteY4" fmla="*/ 276703 h 333109"/>
                  <a:gd name="connsiteX5" fmla="*/ 36499 w 324456"/>
                  <a:gd name="connsiteY5" fmla="*/ 326709 h 333109"/>
                  <a:gd name="connsiteX6" fmla="*/ 100793 w 324456"/>
                  <a:gd name="connsiteY6" fmla="*/ 326709 h 333109"/>
                  <a:gd name="connsiteX7" fmla="*/ 169849 w 324456"/>
                  <a:gd name="connsiteY7" fmla="*/ 274321 h 333109"/>
                  <a:gd name="connsiteX8" fmla="*/ 234143 w 324456"/>
                  <a:gd name="connsiteY8" fmla="*/ 212409 h 333109"/>
                  <a:gd name="connsiteX9" fmla="*/ 286531 w 324456"/>
                  <a:gd name="connsiteY9" fmla="*/ 164784 h 333109"/>
                  <a:gd name="connsiteX10" fmla="*/ 317487 w 324456"/>
                  <a:gd name="connsiteY10" fmla="*/ 117159 h 333109"/>
                  <a:gd name="connsiteX11" fmla="*/ 322249 w 324456"/>
                  <a:gd name="connsiteY11" fmla="*/ 76678 h 333109"/>
                  <a:gd name="connsiteX12" fmla="*/ 288912 w 324456"/>
                  <a:gd name="connsiteY12" fmla="*/ 60009 h 333109"/>
                  <a:gd name="connsiteX13" fmla="*/ 255574 w 324456"/>
                  <a:gd name="connsiteY13" fmla="*/ 76678 h 333109"/>
                  <a:gd name="connsiteX14" fmla="*/ 215093 w 324456"/>
                  <a:gd name="connsiteY14" fmla="*/ 114778 h 333109"/>
                  <a:gd name="connsiteX15" fmla="*/ 174612 w 324456"/>
                  <a:gd name="connsiteY15" fmla="*/ 162403 h 333109"/>
                  <a:gd name="connsiteX16" fmla="*/ 141274 w 324456"/>
                  <a:gd name="connsiteY16" fmla="*/ 210028 h 333109"/>
                  <a:gd name="connsiteX17" fmla="*/ 105556 w 324456"/>
                  <a:gd name="connsiteY17" fmla="*/ 224315 h 333109"/>
                  <a:gd name="connsiteX18" fmla="*/ 122224 w 324456"/>
                  <a:gd name="connsiteY18" fmla="*/ 188596 h 333109"/>
                  <a:gd name="connsiteX19" fmla="*/ 165087 w 324456"/>
                  <a:gd name="connsiteY19" fmla="*/ 150496 h 333109"/>
                  <a:gd name="connsiteX20" fmla="*/ 207949 w 324456"/>
                  <a:gd name="connsiteY20" fmla="*/ 114778 h 333109"/>
                  <a:gd name="connsiteX21" fmla="*/ 246049 w 324456"/>
                  <a:gd name="connsiteY21" fmla="*/ 76678 h 333109"/>
                  <a:gd name="connsiteX22" fmla="*/ 281768 w 324456"/>
                  <a:gd name="connsiteY22" fmla="*/ 43340 h 333109"/>
                  <a:gd name="connsiteX23" fmla="*/ 277006 w 324456"/>
                  <a:gd name="connsiteY23" fmla="*/ 14765 h 333109"/>
                  <a:gd name="connsiteX24" fmla="*/ 243668 w 324456"/>
                  <a:gd name="connsiteY24" fmla="*/ 478 h 333109"/>
                  <a:gd name="connsiteX25" fmla="*/ 179374 w 324456"/>
                  <a:gd name="connsiteY25" fmla="*/ 40959 h 333109"/>
                  <a:gd name="connsiteX0" fmla="*/ 175780 w 320862"/>
                  <a:gd name="connsiteY0" fmla="*/ 40959 h 333109"/>
                  <a:gd name="connsiteX1" fmla="*/ 97199 w 320862"/>
                  <a:gd name="connsiteY1" fmla="*/ 105253 h 333109"/>
                  <a:gd name="connsiteX2" fmla="*/ 35287 w 320862"/>
                  <a:gd name="connsiteY2" fmla="*/ 167165 h 333109"/>
                  <a:gd name="connsiteX3" fmla="*/ 6712 w 320862"/>
                  <a:gd name="connsiteY3" fmla="*/ 214790 h 333109"/>
                  <a:gd name="connsiteX4" fmla="*/ 1949 w 320862"/>
                  <a:gd name="connsiteY4" fmla="*/ 276703 h 333109"/>
                  <a:gd name="connsiteX5" fmla="*/ 32905 w 320862"/>
                  <a:gd name="connsiteY5" fmla="*/ 326709 h 333109"/>
                  <a:gd name="connsiteX6" fmla="*/ 97199 w 320862"/>
                  <a:gd name="connsiteY6" fmla="*/ 326709 h 333109"/>
                  <a:gd name="connsiteX7" fmla="*/ 166255 w 320862"/>
                  <a:gd name="connsiteY7" fmla="*/ 274321 h 333109"/>
                  <a:gd name="connsiteX8" fmla="*/ 230549 w 320862"/>
                  <a:gd name="connsiteY8" fmla="*/ 212409 h 333109"/>
                  <a:gd name="connsiteX9" fmla="*/ 282937 w 320862"/>
                  <a:gd name="connsiteY9" fmla="*/ 164784 h 333109"/>
                  <a:gd name="connsiteX10" fmla="*/ 313893 w 320862"/>
                  <a:gd name="connsiteY10" fmla="*/ 117159 h 333109"/>
                  <a:gd name="connsiteX11" fmla="*/ 318655 w 320862"/>
                  <a:gd name="connsiteY11" fmla="*/ 76678 h 333109"/>
                  <a:gd name="connsiteX12" fmla="*/ 285318 w 320862"/>
                  <a:gd name="connsiteY12" fmla="*/ 60009 h 333109"/>
                  <a:gd name="connsiteX13" fmla="*/ 251980 w 320862"/>
                  <a:gd name="connsiteY13" fmla="*/ 76678 h 333109"/>
                  <a:gd name="connsiteX14" fmla="*/ 211499 w 320862"/>
                  <a:gd name="connsiteY14" fmla="*/ 114778 h 333109"/>
                  <a:gd name="connsiteX15" fmla="*/ 171018 w 320862"/>
                  <a:gd name="connsiteY15" fmla="*/ 162403 h 333109"/>
                  <a:gd name="connsiteX16" fmla="*/ 137680 w 320862"/>
                  <a:gd name="connsiteY16" fmla="*/ 210028 h 333109"/>
                  <a:gd name="connsiteX17" fmla="*/ 101962 w 320862"/>
                  <a:gd name="connsiteY17" fmla="*/ 224315 h 333109"/>
                  <a:gd name="connsiteX18" fmla="*/ 118630 w 320862"/>
                  <a:gd name="connsiteY18" fmla="*/ 188596 h 333109"/>
                  <a:gd name="connsiteX19" fmla="*/ 161493 w 320862"/>
                  <a:gd name="connsiteY19" fmla="*/ 150496 h 333109"/>
                  <a:gd name="connsiteX20" fmla="*/ 204355 w 320862"/>
                  <a:gd name="connsiteY20" fmla="*/ 114778 h 333109"/>
                  <a:gd name="connsiteX21" fmla="*/ 242455 w 320862"/>
                  <a:gd name="connsiteY21" fmla="*/ 76678 h 333109"/>
                  <a:gd name="connsiteX22" fmla="*/ 278174 w 320862"/>
                  <a:gd name="connsiteY22" fmla="*/ 43340 h 333109"/>
                  <a:gd name="connsiteX23" fmla="*/ 273412 w 320862"/>
                  <a:gd name="connsiteY23" fmla="*/ 14765 h 333109"/>
                  <a:gd name="connsiteX24" fmla="*/ 240074 w 320862"/>
                  <a:gd name="connsiteY24" fmla="*/ 478 h 333109"/>
                  <a:gd name="connsiteX25" fmla="*/ 175780 w 320862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7937 w 321119"/>
                  <a:gd name="connsiteY16" fmla="*/ 210028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5556 w 321119"/>
                  <a:gd name="connsiteY16" fmla="*/ 202884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18887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3669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1442 h 333592"/>
                  <a:gd name="connsiteX1" fmla="*/ 97456 w 321390"/>
                  <a:gd name="connsiteY1" fmla="*/ 105736 h 333592"/>
                  <a:gd name="connsiteX2" fmla="*/ 42688 w 321390"/>
                  <a:gd name="connsiteY2" fmla="*/ 167648 h 333592"/>
                  <a:gd name="connsiteX3" fmla="*/ 6969 w 321390"/>
                  <a:gd name="connsiteY3" fmla="*/ 215273 h 333592"/>
                  <a:gd name="connsiteX4" fmla="*/ 2206 w 321390"/>
                  <a:gd name="connsiteY4" fmla="*/ 277186 h 333592"/>
                  <a:gd name="connsiteX5" fmla="*/ 33162 w 321390"/>
                  <a:gd name="connsiteY5" fmla="*/ 327192 h 333592"/>
                  <a:gd name="connsiteX6" fmla="*/ 97456 w 321390"/>
                  <a:gd name="connsiteY6" fmla="*/ 327192 h 333592"/>
                  <a:gd name="connsiteX7" fmla="*/ 166512 w 321390"/>
                  <a:gd name="connsiteY7" fmla="*/ 274804 h 333592"/>
                  <a:gd name="connsiteX8" fmla="*/ 230806 w 321390"/>
                  <a:gd name="connsiteY8" fmla="*/ 212892 h 333592"/>
                  <a:gd name="connsiteX9" fmla="*/ 276050 w 321390"/>
                  <a:gd name="connsiteY9" fmla="*/ 165267 h 333592"/>
                  <a:gd name="connsiteX10" fmla="*/ 314150 w 321390"/>
                  <a:gd name="connsiteY10" fmla="*/ 117642 h 333592"/>
                  <a:gd name="connsiteX11" fmla="*/ 318912 w 321390"/>
                  <a:gd name="connsiteY11" fmla="*/ 77161 h 333592"/>
                  <a:gd name="connsiteX12" fmla="*/ 285575 w 321390"/>
                  <a:gd name="connsiteY12" fmla="*/ 60492 h 333592"/>
                  <a:gd name="connsiteX13" fmla="*/ 252237 w 321390"/>
                  <a:gd name="connsiteY13" fmla="*/ 77161 h 333592"/>
                  <a:gd name="connsiteX14" fmla="*/ 211756 w 321390"/>
                  <a:gd name="connsiteY14" fmla="*/ 115261 h 333592"/>
                  <a:gd name="connsiteX15" fmla="*/ 171275 w 321390"/>
                  <a:gd name="connsiteY15" fmla="*/ 162886 h 333592"/>
                  <a:gd name="connsiteX16" fmla="*/ 135556 w 321390"/>
                  <a:gd name="connsiteY16" fmla="*/ 203367 h 333592"/>
                  <a:gd name="connsiteX17" fmla="*/ 102219 w 321390"/>
                  <a:gd name="connsiteY17" fmla="*/ 224798 h 333592"/>
                  <a:gd name="connsiteX18" fmla="*/ 128412 w 321390"/>
                  <a:gd name="connsiteY18" fmla="*/ 189079 h 333592"/>
                  <a:gd name="connsiteX19" fmla="*/ 161750 w 321390"/>
                  <a:gd name="connsiteY19" fmla="*/ 150979 h 333592"/>
                  <a:gd name="connsiteX20" fmla="*/ 204612 w 321390"/>
                  <a:gd name="connsiteY20" fmla="*/ 115261 h 333592"/>
                  <a:gd name="connsiteX21" fmla="*/ 242712 w 321390"/>
                  <a:gd name="connsiteY21" fmla="*/ 77161 h 333592"/>
                  <a:gd name="connsiteX22" fmla="*/ 273669 w 321390"/>
                  <a:gd name="connsiteY22" fmla="*/ 43823 h 333592"/>
                  <a:gd name="connsiteX23" fmla="*/ 271288 w 321390"/>
                  <a:gd name="connsiteY23" fmla="*/ 15248 h 333592"/>
                  <a:gd name="connsiteX24" fmla="*/ 240331 w 321390"/>
                  <a:gd name="connsiteY24" fmla="*/ 961 h 333592"/>
                  <a:gd name="connsiteX25" fmla="*/ 176037 w 321390"/>
                  <a:gd name="connsiteY25" fmla="*/ 41442 h 333592"/>
                  <a:gd name="connsiteX0" fmla="*/ 176037 w 321390"/>
                  <a:gd name="connsiteY0" fmla="*/ 37101 h 329251"/>
                  <a:gd name="connsiteX1" fmla="*/ 97456 w 321390"/>
                  <a:gd name="connsiteY1" fmla="*/ 101395 h 329251"/>
                  <a:gd name="connsiteX2" fmla="*/ 42688 w 321390"/>
                  <a:gd name="connsiteY2" fmla="*/ 163307 h 329251"/>
                  <a:gd name="connsiteX3" fmla="*/ 6969 w 321390"/>
                  <a:gd name="connsiteY3" fmla="*/ 210932 h 329251"/>
                  <a:gd name="connsiteX4" fmla="*/ 2206 w 321390"/>
                  <a:gd name="connsiteY4" fmla="*/ 272845 h 329251"/>
                  <a:gd name="connsiteX5" fmla="*/ 33162 w 321390"/>
                  <a:gd name="connsiteY5" fmla="*/ 322851 h 329251"/>
                  <a:gd name="connsiteX6" fmla="*/ 97456 w 321390"/>
                  <a:gd name="connsiteY6" fmla="*/ 322851 h 329251"/>
                  <a:gd name="connsiteX7" fmla="*/ 166512 w 321390"/>
                  <a:gd name="connsiteY7" fmla="*/ 270463 h 329251"/>
                  <a:gd name="connsiteX8" fmla="*/ 230806 w 321390"/>
                  <a:gd name="connsiteY8" fmla="*/ 208551 h 329251"/>
                  <a:gd name="connsiteX9" fmla="*/ 276050 w 321390"/>
                  <a:gd name="connsiteY9" fmla="*/ 160926 h 329251"/>
                  <a:gd name="connsiteX10" fmla="*/ 314150 w 321390"/>
                  <a:gd name="connsiteY10" fmla="*/ 113301 h 329251"/>
                  <a:gd name="connsiteX11" fmla="*/ 318912 w 321390"/>
                  <a:gd name="connsiteY11" fmla="*/ 72820 h 329251"/>
                  <a:gd name="connsiteX12" fmla="*/ 285575 w 321390"/>
                  <a:gd name="connsiteY12" fmla="*/ 56151 h 329251"/>
                  <a:gd name="connsiteX13" fmla="*/ 252237 w 321390"/>
                  <a:gd name="connsiteY13" fmla="*/ 72820 h 329251"/>
                  <a:gd name="connsiteX14" fmla="*/ 211756 w 321390"/>
                  <a:gd name="connsiteY14" fmla="*/ 110920 h 329251"/>
                  <a:gd name="connsiteX15" fmla="*/ 171275 w 321390"/>
                  <a:gd name="connsiteY15" fmla="*/ 158545 h 329251"/>
                  <a:gd name="connsiteX16" fmla="*/ 135556 w 321390"/>
                  <a:gd name="connsiteY16" fmla="*/ 199026 h 329251"/>
                  <a:gd name="connsiteX17" fmla="*/ 102219 w 321390"/>
                  <a:gd name="connsiteY17" fmla="*/ 220457 h 329251"/>
                  <a:gd name="connsiteX18" fmla="*/ 128412 w 321390"/>
                  <a:gd name="connsiteY18" fmla="*/ 184738 h 329251"/>
                  <a:gd name="connsiteX19" fmla="*/ 161750 w 321390"/>
                  <a:gd name="connsiteY19" fmla="*/ 146638 h 329251"/>
                  <a:gd name="connsiteX20" fmla="*/ 204612 w 321390"/>
                  <a:gd name="connsiteY20" fmla="*/ 110920 h 329251"/>
                  <a:gd name="connsiteX21" fmla="*/ 242712 w 321390"/>
                  <a:gd name="connsiteY21" fmla="*/ 72820 h 329251"/>
                  <a:gd name="connsiteX22" fmla="*/ 273669 w 321390"/>
                  <a:gd name="connsiteY22" fmla="*/ 39482 h 329251"/>
                  <a:gd name="connsiteX23" fmla="*/ 271288 w 321390"/>
                  <a:gd name="connsiteY23" fmla="*/ 10907 h 329251"/>
                  <a:gd name="connsiteX24" fmla="*/ 235568 w 321390"/>
                  <a:gd name="connsiteY24" fmla="*/ 1383 h 329251"/>
                  <a:gd name="connsiteX25" fmla="*/ 176037 w 321390"/>
                  <a:gd name="connsiteY25" fmla="*/ 37101 h 329251"/>
                  <a:gd name="connsiteX0" fmla="*/ 174528 w 319881"/>
                  <a:gd name="connsiteY0" fmla="*/ 37101 h 329251"/>
                  <a:gd name="connsiteX1" fmla="*/ 95947 w 319881"/>
                  <a:gd name="connsiteY1" fmla="*/ 101395 h 329251"/>
                  <a:gd name="connsiteX2" fmla="*/ 41179 w 319881"/>
                  <a:gd name="connsiteY2" fmla="*/ 163307 h 329251"/>
                  <a:gd name="connsiteX3" fmla="*/ 12603 w 319881"/>
                  <a:gd name="connsiteY3" fmla="*/ 208550 h 329251"/>
                  <a:gd name="connsiteX4" fmla="*/ 697 w 319881"/>
                  <a:gd name="connsiteY4" fmla="*/ 272845 h 329251"/>
                  <a:gd name="connsiteX5" fmla="*/ 31653 w 319881"/>
                  <a:gd name="connsiteY5" fmla="*/ 322851 h 329251"/>
                  <a:gd name="connsiteX6" fmla="*/ 95947 w 319881"/>
                  <a:gd name="connsiteY6" fmla="*/ 322851 h 329251"/>
                  <a:gd name="connsiteX7" fmla="*/ 165003 w 319881"/>
                  <a:gd name="connsiteY7" fmla="*/ 270463 h 329251"/>
                  <a:gd name="connsiteX8" fmla="*/ 229297 w 319881"/>
                  <a:gd name="connsiteY8" fmla="*/ 208551 h 329251"/>
                  <a:gd name="connsiteX9" fmla="*/ 274541 w 319881"/>
                  <a:gd name="connsiteY9" fmla="*/ 160926 h 329251"/>
                  <a:gd name="connsiteX10" fmla="*/ 312641 w 319881"/>
                  <a:gd name="connsiteY10" fmla="*/ 113301 h 329251"/>
                  <a:gd name="connsiteX11" fmla="*/ 317403 w 319881"/>
                  <a:gd name="connsiteY11" fmla="*/ 72820 h 329251"/>
                  <a:gd name="connsiteX12" fmla="*/ 284066 w 319881"/>
                  <a:gd name="connsiteY12" fmla="*/ 56151 h 329251"/>
                  <a:gd name="connsiteX13" fmla="*/ 250728 w 319881"/>
                  <a:gd name="connsiteY13" fmla="*/ 72820 h 329251"/>
                  <a:gd name="connsiteX14" fmla="*/ 210247 w 319881"/>
                  <a:gd name="connsiteY14" fmla="*/ 110920 h 329251"/>
                  <a:gd name="connsiteX15" fmla="*/ 169766 w 319881"/>
                  <a:gd name="connsiteY15" fmla="*/ 158545 h 329251"/>
                  <a:gd name="connsiteX16" fmla="*/ 134047 w 319881"/>
                  <a:gd name="connsiteY16" fmla="*/ 199026 h 329251"/>
                  <a:gd name="connsiteX17" fmla="*/ 100710 w 319881"/>
                  <a:gd name="connsiteY17" fmla="*/ 220457 h 329251"/>
                  <a:gd name="connsiteX18" fmla="*/ 126903 w 319881"/>
                  <a:gd name="connsiteY18" fmla="*/ 184738 h 329251"/>
                  <a:gd name="connsiteX19" fmla="*/ 160241 w 319881"/>
                  <a:gd name="connsiteY19" fmla="*/ 146638 h 329251"/>
                  <a:gd name="connsiteX20" fmla="*/ 203103 w 319881"/>
                  <a:gd name="connsiteY20" fmla="*/ 110920 h 329251"/>
                  <a:gd name="connsiteX21" fmla="*/ 241203 w 319881"/>
                  <a:gd name="connsiteY21" fmla="*/ 72820 h 329251"/>
                  <a:gd name="connsiteX22" fmla="*/ 272160 w 319881"/>
                  <a:gd name="connsiteY22" fmla="*/ 39482 h 329251"/>
                  <a:gd name="connsiteX23" fmla="*/ 269779 w 319881"/>
                  <a:gd name="connsiteY23" fmla="*/ 10907 h 329251"/>
                  <a:gd name="connsiteX24" fmla="*/ 234059 w 319881"/>
                  <a:gd name="connsiteY24" fmla="*/ 1383 h 329251"/>
                  <a:gd name="connsiteX25" fmla="*/ 174528 w 319881"/>
                  <a:gd name="connsiteY25" fmla="*/ 37101 h 329251"/>
                  <a:gd name="connsiteX0" fmla="*/ 174528 w 319881"/>
                  <a:gd name="connsiteY0" fmla="*/ 37101 h 328822"/>
                  <a:gd name="connsiteX1" fmla="*/ 95947 w 319881"/>
                  <a:gd name="connsiteY1" fmla="*/ 101395 h 328822"/>
                  <a:gd name="connsiteX2" fmla="*/ 41179 w 319881"/>
                  <a:gd name="connsiteY2" fmla="*/ 163307 h 328822"/>
                  <a:gd name="connsiteX3" fmla="*/ 12603 w 319881"/>
                  <a:gd name="connsiteY3" fmla="*/ 208550 h 328822"/>
                  <a:gd name="connsiteX4" fmla="*/ 697 w 319881"/>
                  <a:gd name="connsiteY4" fmla="*/ 272845 h 328822"/>
                  <a:gd name="connsiteX5" fmla="*/ 31653 w 319881"/>
                  <a:gd name="connsiteY5" fmla="*/ 322851 h 328822"/>
                  <a:gd name="connsiteX6" fmla="*/ 95947 w 319881"/>
                  <a:gd name="connsiteY6" fmla="*/ 322851 h 328822"/>
                  <a:gd name="connsiteX7" fmla="*/ 173852 w 319881"/>
                  <a:gd name="connsiteY7" fmla="*/ 277368 h 328822"/>
                  <a:gd name="connsiteX8" fmla="*/ 229297 w 319881"/>
                  <a:gd name="connsiteY8" fmla="*/ 208551 h 328822"/>
                  <a:gd name="connsiteX9" fmla="*/ 274541 w 319881"/>
                  <a:gd name="connsiteY9" fmla="*/ 160926 h 328822"/>
                  <a:gd name="connsiteX10" fmla="*/ 312641 w 319881"/>
                  <a:gd name="connsiteY10" fmla="*/ 113301 h 328822"/>
                  <a:gd name="connsiteX11" fmla="*/ 317403 w 319881"/>
                  <a:gd name="connsiteY11" fmla="*/ 72820 h 328822"/>
                  <a:gd name="connsiteX12" fmla="*/ 284066 w 319881"/>
                  <a:gd name="connsiteY12" fmla="*/ 56151 h 328822"/>
                  <a:gd name="connsiteX13" fmla="*/ 250728 w 319881"/>
                  <a:gd name="connsiteY13" fmla="*/ 72820 h 328822"/>
                  <a:gd name="connsiteX14" fmla="*/ 210247 w 319881"/>
                  <a:gd name="connsiteY14" fmla="*/ 110920 h 328822"/>
                  <a:gd name="connsiteX15" fmla="*/ 169766 w 319881"/>
                  <a:gd name="connsiteY15" fmla="*/ 158545 h 328822"/>
                  <a:gd name="connsiteX16" fmla="*/ 134047 w 319881"/>
                  <a:gd name="connsiteY16" fmla="*/ 199026 h 328822"/>
                  <a:gd name="connsiteX17" fmla="*/ 100710 w 319881"/>
                  <a:gd name="connsiteY17" fmla="*/ 220457 h 328822"/>
                  <a:gd name="connsiteX18" fmla="*/ 126903 w 319881"/>
                  <a:gd name="connsiteY18" fmla="*/ 184738 h 328822"/>
                  <a:gd name="connsiteX19" fmla="*/ 160241 w 319881"/>
                  <a:gd name="connsiteY19" fmla="*/ 146638 h 328822"/>
                  <a:gd name="connsiteX20" fmla="*/ 203103 w 319881"/>
                  <a:gd name="connsiteY20" fmla="*/ 110920 h 328822"/>
                  <a:gd name="connsiteX21" fmla="*/ 241203 w 319881"/>
                  <a:gd name="connsiteY21" fmla="*/ 72820 h 328822"/>
                  <a:gd name="connsiteX22" fmla="*/ 272160 w 319881"/>
                  <a:gd name="connsiteY22" fmla="*/ 39482 h 328822"/>
                  <a:gd name="connsiteX23" fmla="*/ 269779 w 319881"/>
                  <a:gd name="connsiteY23" fmla="*/ 10907 h 328822"/>
                  <a:gd name="connsiteX24" fmla="*/ 234059 w 319881"/>
                  <a:gd name="connsiteY24" fmla="*/ 1383 h 328822"/>
                  <a:gd name="connsiteX25" fmla="*/ 174528 w 319881"/>
                  <a:gd name="connsiteY25" fmla="*/ 37101 h 328822"/>
                  <a:gd name="connsiteX0" fmla="*/ 174528 w 319881"/>
                  <a:gd name="connsiteY0" fmla="*/ 37101 h 328822"/>
                  <a:gd name="connsiteX1" fmla="*/ 95947 w 319881"/>
                  <a:gd name="connsiteY1" fmla="*/ 101395 h 328822"/>
                  <a:gd name="connsiteX2" fmla="*/ 41179 w 319881"/>
                  <a:gd name="connsiteY2" fmla="*/ 163307 h 328822"/>
                  <a:gd name="connsiteX3" fmla="*/ 12603 w 319881"/>
                  <a:gd name="connsiteY3" fmla="*/ 208550 h 328822"/>
                  <a:gd name="connsiteX4" fmla="*/ 697 w 319881"/>
                  <a:gd name="connsiteY4" fmla="*/ 272845 h 328822"/>
                  <a:gd name="connsiteX5" fmla="*/ 31653 w 319881"/>
                  <a:gd name="connsiteY5" fmla="*/ 322851 h 328822"/>
                  <a:gd name="connsiteX6" fmla="*/ 95947 w 319881"/>
                  <a:gd name="connsiteY6" fmla="*/ 322851 h 328822"/>
                  <a:gd name="connsiteX7" fmla="*/ 173852 w 319881"/>
                  <a:gd name="connsiteY7" fmla="*/ 277368 h 328822"/>
                  <a:gd name="connsiteX8" fmla="*/ 235263 w 319881"/>
                  <a:gd name="connsiteY8" fmla="*/ 207346 h 328822"/>
                  <a:gd name="connsiteX9" fmla="*/ 274541 w 319881"/>
                  <a:gd name="connsiteY9" fmla="*/ 160926 h 328822"/>
                  <a:gd name="connsiteX10" fmla="*/ 312641 w 319881"/>
                  <a:gd name="connsiteY10" fmla="*/ 113301 h 328822"/>
                  <a:gd name="connsiteX11" fmla="*/ 317403 w 319881"/>
                  <a:gd name="connsiteY11" fmla="*/ 72820 h 328822"/>
                  <a:gd name="connsiteX12" fmla="*/ 284066 w 319881"/>
                  <a:gd name="connsiteY12" fmla="*/ 56151 h 328822"/>
                  <a:gd name="connsiteX13" fmla="*/ 250728 w 319881"/>
                  <a:gd name="connsiteY13" fmla="*/ 72820 h 328822"/>
                  <a:gd name="connsiteX14" fmla="*/ 210247 w 319881"/>
                  <a:gd name="connsiteY14" fmla="*/ 110920 h 328822"/>
                  <a:gd name="connsiteX15" fmla="*/ 169766 w 319881"/>
                  <a:gd name="connsiteY15" fmla="*/ 158545 h 328822"/>
                  <a:gd name="connsiteX16" fmla="*/ 134047 w 319881"/>
                  <a:gd name="connsiteY16" fmla="*/ 199026 h 328822"/>
                  <a:gd name="connsiteX17" fmla="*/ 100710 w 319881"/>
                  <a:gd name="connsiteY17" fmla="*/ 220457 h 328822"/>
                  <a:gd name="connsiteX18" fmla="*/ 126903 w 319881"/>
                  <a:gd name="connsiteY18" fmla="*/ 184738 h 328822"/>
                  <a:gd name="connsiteX19" fmla="*/ 160241 w 319881"/>
                  <a:gd name="connsiteY19" fmla="*/ 146638 h 328822"/>
                  <a:gd name="connsiteX20" fmla="*/ 203103 w 319881"/>
                  <a:gd name="connsiteY20" fmla="*/ 110920 h 328822"/>
                  <a:gd name="connsiteX21" fmla="*/ 241203 w 319881"/>
                  <a:gd name="connsiteY21" fmla="*/ 72820 h 328822"/>
                  <a:gd name="connsiteX22" fmla="*/ 272160 w 319881"/>
                  <a:gd name="connsiteY22" fmla="*/ 39482 h 328822"/>
                  <a:gd name="connsiteX23" fmla="*/ 269779 w 319881"/>
                  <a:gd name="connsiteY23" fmla="*/ 10907 h 328822"/>
                  <a:gd name="connsiteX24" fmla="*/ 234059 w 319881"/>
                  <a:gd name="connsiteY24" fmla="*/ 1383 h 328822"/>
                  <a:gd name="connsiteX25" fmla="*/ 174528 w 319881"/>
                  <a:gd name="connsiteY25" fmla="*/ 37101 h 328822"/>
                  <a:gd name="connsiteX0" fmla="*/ 174528 w 319519"/>
                  <a:gd name="connsiteY0" fmla="*/ 37101 h 328822"/>
                  <a:gd name="connsiteX1" fmla="*/ 95947 w 319519"/>
                  <a:gd name="connsiteY1" fmla="*/ 101395 h 328822"/>
                  <a:gd name="connsiteX2" fmla="*/ 41179 w 319519"/>
                  <a:gd name="connsiteY2" fmla="*/ 163307 h 328822"/>
                  <a:gd name="connsiteX3" fmla="*/ 12603 w 319519"/>
                  <a:gd name="connsiteY3" fmla="*/ 208550 h 328822"/>
                  <a:gd name="connsiteX4" fmla="*/ 697 w 319519"/>
                  <a:gd name="connsiteY4" fmla="*/ 272845 h 328822"/>
                  <a:gd name="connsiteX5" fmla="*/ 31653 w 319519"/>
                  <a:gd name="connsiteY5" fmla="*/ 322851 h 328822"/>
                  <a:gd name="connsiteX6" fmla="*/ 95947 w 319519"/>
                  <a:gd name="connsiteY6" fmla="*/ 322851 h 328822"/>
                  <a:gd name="connsiteX7" fmla="*/ 173852 w 319519"/>
                  <a:gd name="connsiteY7" fmla="*/ 277368 h 328822"/>
                  <a:gd name="connsiteX8" fmla="*/ 235263 w 319519"/>
                  <a:gd name="connsiteY8" fmla="*/ 207346 h 328822"/>
                  <a:gd name="connsiteX9" fmla="*/ 284329 w 319519"/>
                  <a:gd name="connsiteY9" fmla="*/ 160188 h 328822"/>
                  <a:gd name="connsiteX10" fmla="*/ 312641 w 319519"/>
                  <a:gd name="connsiteY10" fmla="*/ 113301 h 328822"/>
                  <a:gd name="connsiteX11" fmla="*/ 317403 w 319519"/>
                  <a:gd name="connsiteY11" fmla="*/ 72820 h 328822"/>
                  <a:gd name="connsiteX12" fmla="*/ 284066 w 319519"/>
                  <a:gd name="connsiteY12" fmla="*/ 56151 h 328822"/>
                  <a:gd name="connsiteX13" fmla="*/ 250728 w 319519"/>
                  <a:gd name="connsiteY13" fmla="*/ 72820 h 328822"/>
                  <a:gd name="connsiteX14" fmla="*/ 210247 w 319519"/>
                  <a:gd name="connsiteY14" fmla="*/ 110920 h 328822"/>
                  <a:gd name="connsiteX15" fmla="*/ 169766 w 319519"/>
                  <a:gd name="connsiteY15" fmla="*/ 158545 h 328822"/>
                  <a:gd name="connsiteX16" fmla="*/ 134047 w 319519"/>
                  <a:gd name="connsiteY16" fmla="*/ 199026 h 328822"/>
                  <a:gd name="connsiteX17" fmla="*/ 100710 w 319519"/>
                  <a:gd name="connsiteY17" fmla="*/ 220457 h 328822"/>
                  <a:gd name="connsiteX18" fmla="*/ 126903 w 319519"/>
                  <a:gd name="connsiteY18" fmla="*/ 184738 h 328822"/>
                  <a:gd name="connsiteX19" fmla="*/ 160241 w 319519"/>
                  <a:gd name="connsiteY19" fmla="*/ 146638 h 328822"/>
                  <a:gd name="connsiteX20" fmla="*/ 203103 w 319519"/>
                  <a:gd name="connsiteY20" fmla="*/ 110920 h 328822"/>
                  <a:gd name="connsiteX21" fmla="*/ 241203 w 319519"/>
                  <a:gd name="connsiteY21" fmla="*/ 72820 h 328822"/>
                  <a:gd name="connsiteX22" fmla="*/ 272160 w 319519"/>
                  <a:gd name="connsiteY22" fmla="*/ 39482 h 328822"/>
                  <a:gd name="connsiteX23" fmla="*/ 269779 w 319519"/>
                  <a:gd name="connsiteY23" fmla="*/ 10907 h 328822"/>
                  <a:gd name="connsiteX24" fmla="*/ 234059 w 319519"/>
                  <a:gd name="connsiteY24" fmla="*/ 1383 h 328822"/>
                  <a:gd name="connsiteX25" fmla="*/ 174528 w 319519"/>
                  <a:gd name="connsiteY25" fmla="*/ 37101 h 328822"/>
                  <a:gd name="connsiteX0" fmla="*/ 174528 w 320282"/>
                  <a:gd name="connsiteY0" fmla="*/ 37101 h 328822"/>
                  <a:gd name="connsiteX1" fmla="*/ 95947 w 320282"/>
                  <a:gd name="connsiteY1" fmla="*/ 101395 h 328822"/>
                  <a:gd name="connsiteX2" fmla="*/ 41179 w 320282"/>
                  <a:gd name="connsiteY2" fmla="*/ 163307 h 328822"/>
                  <a:gd name="connsiteX3" fmla="*/ 12603 w 320282"/>
                  <a:gd name="connsiteY3" fmla="*/ 208550 h 328822"/>
                  <a:gd name="connsiteX4" fmla="*/ 697 w 320282"/>
                  <a:gd name="connsiteY4" fmla="*/ 272845 h 328822"/>
                  <a:gd name="connsiteX5" fmla="*/ 31653 w 320282"/>
                  <a:gd name="connsiteY5" fmla="*/ 322851 h 328822"/>
                  <a:gd name="connsiteX6" fmla="*/ 95947 w 320282"/>
                  <a:gd name="connsiteY6" fmla="*/ 322851 h 328822"/>
                  <a:gd name="connsiteX7" fmla="*/ 173852 w 320282"/>
                  <a:gd name="connsiteY7" fmla="*/ 277368 h 328822"/>
                  <a:gd name="connsiteX8" fmla="*/ 235263 w 320282"/>
                  <a:gd name="connsiteY8" fmla="*/ 207346 h 328822"/>
                  <a:gd name="connsiteX9" fmla="*/ 284329 w 320282"/>
                  <a:gd name="connsiteY9" fmla="*/ 160188 h 328822"/>
                  <a:gd name="connsiteX10" fmla="*/ 314786 w 320282"/>
                  <a:gd name="connsiteY10" fmla="*/ 111625 h 328822"/>
                  <a:gd name="connsiteX11" fmla="*/ 317403 w 320282"/>
                  <a:gd name="connsiteY11" fmla="*/ 72820 h 328822"/>
                  <a:gd name="connsiteX12" fmla="*/ 284066 w 320282"/>
                  <a:gd name="connsiteY12" fmla="*/ 56151 h 328822"/>
                  <a:gd name="connsiteX13" fmla="*/ 250728 w 320282"/>
                  <a:gd name="connsiteY13" fmla="*/ 72820 h 328822"/>
                  <a:gd name="connsiteX14" fmla="*/ 210247 w 320282"/>
                  <a:gd name="connsiteY14" fmla="*/ 110920 h 328822"/>
                  <a:gd name="connsiteX15" fmla="*/ 169766 w 320282"/>
                  <a:gd name="connsiteY15" fmla="*/ 158545 h 328822"/>
                  <a:gd name="connsiteX16" fmla="*/ 134047 w 320282"/>
                  <a:gd name="connsiteY16" fmla="*/ 199026 h 328822"/>
                  <a:gd name="connsiteX17" fmla="*/ 100710 w 320282"/>
                  <a:gd name="connsiteY17" fmla="*/ 220457 h 328822"/>
                  <a:gd name="connsiteX18" fmla="*/ 126903 w 320282"/>
                  <a:gd name="connsiteY18" fmla="*/ 184738 h 328822"/>
                  <a:gd name="connsiteX19" fmla="*/ 160241 w 320282"/>
                  <a:gd name="connsiteY19" fmla="*/ 146638 h 328822"/>
                  <a:gd name="connsiteX20" fmla="*/ 203103 w 320282"/>
                  <a:gd name="connsiteY20" fmla="*/ 110920 h 328822"/>
                  <a:gd name="connsiteX21" fmla="*/ 241203 w 320282"/>
                  <a:gd name="connsiteY21" fmla="*/ 72820 h 328822"/>
                  <a:gd name="connsiteX22" fmla="*/ 272160 w 320282"/>
                  <a:gd name="connsiteY22" fmla="*/ 39482 h 328822"/>
                  <a:gd name="connsiteX23" fmla="*/ 269779 w 320282"/>
                  <a:gd name="connsiteY23" fmla="*/ 10907 h 328822"/>
                  <a:gd name="connsiteX24" fmla="*/ 234059 w 320282"/>
                  <a:gd name="connsiteY24" fmla="*/ 1383 h 328822"/>
                  <a:gd name="connsiteX25" fmla="*/ 174528 w 320282"/>
                  <a:gd name="connsiteY25" fmla="*/ 37101 h 328822"/>
                  <a:gd name="connsiteX0" fmla="*/ 174528 w 320282"/>
                  <a:gd name="connsiteY0" fmla="*/ 37101 h 328822"/>
                  <a:gd name="connsiteX1" fmla="*/ 95947 w 320282"/>
                  <a:gd name="connsiteY1" fmla="*/ 101395 h 328822"/>
                  <a:gd name="connsiteX2" fmla="*/ 41179 w 320282"/>
                  <a:gd name="connsiteY2" fmla="*/ 163307 h 328822"/>
                  <a:gd name="connsiteX3" fmla="*/ 12603 w 320282"/>
                  <a:gd name="connsiteY3" fmla="*/ 208550 h 328822"/>
                  <a:gd name="connsiteX4" fmla="*/ 697 w 320282"/>
                  <a:gd name="connsiteY4" fmla="*/ 272845 h 328822"/>
                  <a:gd name="connsiteX5" fmla="*/ 31653 w 320282"/>
                  <a:gd name="connsiteY5" fmla="*/ 322851 h 328822"/>
                  <a:gd name="connsiteX6" fmla="*/ 95947 w 320282"/>
                  <a:gd name="connsiteY6" fmla="*/ 322851 h 328822"/>
                  <a:gd name="connsiteX7" fmla="*/ 173852 w 320282"/>
                  <a:gd name="connsiteY7" fmla="*/ 277368 h 328822"/>
                  <a:gd name="connsiteX8" fmla="*/ 236939 w 320282"/>
                  <a:gd name="connsiteY8" fmla="*/ 209491 h 328822"/>
                  <a:gd name="connsiteX9" fmla="*/ 284329 w 320282"/>
                  <a:gd name="connsiteY9" fmla="*/ 160188 h 328822"/>
                  <a:gd name="connsiteX10" fmla="*/ 314786 w 320282"/>
                  <a:gd name="connsiteY10" fmla="*/ 111625 h 328822"/>
                  <a:gd name="connsiteX11" fmla="*/ 317403 w 320282"/>
                  <a:gd name="connsiteY11" fmla="*/ 72820 h 328822"/>
                  <a:gd name="connsiteX12" fmla="*/ 284066 w 320282"/>
                  <a:gd name="connsiteY12" fmla="*/ 56151 h 328822"/>
                  <a:gd name="connsiteX13" fmla="*/ 250728 w 320282"/>
                  <a:gd name="connsiteY13" fmla="*/ 72820 h 328822"/>
                  <a:gd name="connsiteX14" fmla="*/ 210247 w 320282"/>
                  <a:gd name="connsiteY14" fmla="*/ 110920 h 328822"/>
                  <a:gd name="connsiteX15" fmla="*/ 169766 w 320282"/>
                  <a:gd name="connsiteY15" fmla="*/ 158545 h 328822"/>
                  <a:gd name="connsiteX16" fmla="*/ 134047 w 320282"/>
                  <a:gd name="connsiteY16" fmla="*/ 199026 h 328822"/>
                  <a:gd name="connsiteX17" fmla="*/ 100710 w 320282"/>
                  <a:gd name="connsiteY17" fmla="*/ 220457 h 328822"/>
                  <a:gd name="connsiteX18" fmla="*/ 126903 w 320282"/>
                  <a:gd name="connsiteY18" fmla="*/ 184738 h 328822"/>
                  <a:gd name="connsiteX19" fmla="*/ 160241 w 320282"/>
                  <a:gd name="connsiteY19" fmla="*/ 146638 h 328822"/>
                  <a:gd name="connsiteX20" fmla="*/ 203103 w 320282"/>
                  <a:gd name="connsiteY20" fmla="*/ 110920 h 328822"/>
                  <a:gd name="connsiteX21" fmla="*/ 241203 w 320282"/>
                  <a:gd name="connsiteY21" fmla="*/ 72820 h 328822"/>
                  <a:gd name="connsiteX22" fmla="*/ 272160 w 320282"/>
                  <a:gd name="connsiteY22" fmla="*/ 39482 h 328822"/>
                  <a:gd name="connsiteX23" fmla="*/ 269779 w 320282"/>
                  <a:gd name="connsiteY23" fmla="*/ 10907 h 328822"/>
                  <a:gd name="connsiteX24" fmla="*/ 234059 w 320282"/>
                  <a:gd name="connsiteY24" fmla="*/ 1383 h 328822"/>
                  <a:gd name="connsiteX25" fmla="*/ 174528 w 320282"/>
                  <a:gd name="connsiteY25" fmla="*/ 37101 h 328822"/>
                  <a:gd name="connsiteX0" fmla="*/ 171785 w 320282"/>
                  <a:gd name="connsiteY0" fmla="*/ 28409 h 328290"/>
                  <a:gd name="connsiteX1" fmla="*/ 95947 w 320282"/>
                  <a:gd name="connsiteY1" fmla="*/ 100863 h 328290"/>
                  <a:gd name="connsiteX2" fmla="*/ 41179 w 320282"/>
                  <a:gd name="connsiteY2" fmla="*/ 162775 h 328290"/>
                  <a:gd name="connsiteX3" fmla="*/ 12603 w 320282"/>
                  <a:gd name="connsiteY3" fmla="*/ 208018 h 328290"/>
                  <a:gd name="connsiteX4" fmla="*/ 697 w 320282"/>
                  <a:gd name="connsiteY4" fmla="*/ 272313 h 328290"/>
                  <a:gd name="connsiteX5" fmla="*/ 31653 w 320282"/>
                  <a:gd name="connsiteY5" fmla="*/ 322319 h 328290"/>
                  <a:gd name="connsiteX6" fmla="*/ 95947 w 320282"/>
                  <a:gd name="connsiteY6" fmla="*/ 322319 h 328290"/>
                  <a:gd name="connsiteX7" fmla="*/ 173852 w 320282"/>
                  <a:gd name="connsiteY7" fmla="*/ 276836 h 328290"/>
                  <a:gd name="connsiteX8" fmla="*/ 236939 w 320282"/>
                  <a:gd name="connsiteY8" fmla="*/ 208959 h 328290"/>
                  <a:gd name="connsiteX9" fmla="*/ 284329 w 320282"/>
                  <a:gd name="connsiteY9" fmla="*/ 159656 h 328290"/>
                  <a:gd name="connsiteX10" fmla="*/ 314786 w 320282"/>
                  <a:gd name="connsiteY10" fmla="*/ 111093 h 328290"/>
                  <a:gd name="connsiteX11" fmla="*/ 317403 w 320282"/>
                  <a:gd name="connsiteY11" fmla="*/ 72288 h 328290"/>
                  <a:gd name="connsiteX12" fmla="*/ 284066 w 320282"/>
                  <a:gd name="connsiteY12" fmla="*/ 55619 h 328290"/>
                  <a:gd name="connsiteX13" fmla="*/ 250728 w 320282"/>
                  <a:gd name="connsiteY13" fmla="*/ 72288 h 328290"/>
                  <a:gd name="connsiteX14" fmla="*/ 210247 w 320282"/>
                  <a:gd name="connsiteY14" fmla="*/ 110388 h 328290"/>
                  <a:gd name="connsiteX15" fmla="*/ 169766 w 320282"/>
                  <a:gd name="connsiteY15" fmla="*/ 158013 h 328290"/>
                  <a:gd name="connsiteX16" fmla="*/ 134047 w 320282"/>
                  <a:gd name="connsiteY16" fmla="*/ 198494 h 328290"/>
                  <a:gd name="connsiteX17" fmla="*/ 100710 w 320282"/>
                  <a:gd name="connsiteY17" fmla="*/ 219925 h 328290"/>
                  <a:gd name="connsiteX18" fmla="*/ 126903 w 320282"/>
                  <a:gd name="connsiteY18" fmla="*/ 184206 h 328290"/>
                  <a:gd name="connsiteX19" fmla="*/ 160241 w 320282"/>
                  <a:gd name="connsiteY19" fmla="*/ 146106 h 328290"/>
                  <a:gd name="connsiteX20" fmla="*/ 203103 w 320282"/>
                  <a:gd name="connsiteY20" fmla="*/ 110388 h 328290"/>
                  <a:gd name="connsiteX21" fmla="*/ 241203 w 320282"/>
                  <a:gd name="connsiteY21" fmla="*/ 72288 h 328290"/>
                  <a:gd name="connsiteX22" fmla="*/ 272160 w 320282"/>
                  <a:gd name="connsiteY22" fmla="*/ 38950 h 328290"/>
                  <a:gd name="connsiteX23" fmla="*/ 269779 w 320282"/>
                  <a:gd name="connsiteY23" fmla="*/ 10375 h 328290"/>
                  <a:gd name="connsiteX24" fmla="*/ 234059 w 320282"/>
                  <a:gd name="connsiteY24" fmla="*/ 851 h 328290"/>
                  <a:gd name="connsiteX25" fmla="*/ 171785 w 320282"/>
                  <a:gd name="connsiteY25" fmla="*/ 28409 h 328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20282" h="328290">
                    <a:moveTo>
                      <a:pt x="171785" y="28409"/>
                    </a:moveTo>
                    <a:cubicBezTo>
                      <a:pt x="148766" y="45078"/>
                      <a:pt x="117715" y="78469"/>
                      <a:pt x="95947" y="100863"/>
                    </a:cubicBezTo>
                    <a:cubicBezTo>
                      <a:pt x="74179" y="123257"/>
                      <a:pt x="55070" y="144916"/>
                      <a:pt x="41179" y="162775"/>
                    </a:cubicBezTo>
                    <a:cubicBezTo>
                      <a:pt x="27288" y="180634"/>
                      <a:pt x="19350" y="189762"/>
                      <a:pt x="12603" y="208018"/>
                    </a:cubicBezTo>
                    <a:cubicBezTo>
                      <a:pt x="5856" y="226274"/>
                      <a:pt x="-2478" y="253263"/>
                      <a:pt x="697" y="272313"/>
                    </a:cubicBezTo>
                    <a:cubicBezTo>
                      <a:pt x="3872" y="291363"/>
                      <a:pt x="15778" y="313985"/>
                      <a:pt x="31653" y="322319"/>
                    </a:cubicBezTo>
                    <a:cubicBezTo>
                      <a:pt x="47528" y="330653"/>
                      <a:pt x="72247" y="329900"/>
                      <a:pt x="95947" y="322319"/>
                    </a:cubicBezTo>
                    <a:cubicBezTo>
                      <a:pt x="119647" y="314739"/>
                      <a:pt x="150353" y="295729"/>
                      <a:pt x="173852" y="276836"/>
                    </a:cubicBezTo>
                    <a:cubicBezTo>
                      <a:pt x="197351" y="257943"/>
                      <a:pt x="218526" y="228489"/>
                      <a:pt x="236939" y="208959"/>
                    </a:cubicBezTo>
                    <a:cubicBezTo>
                      <a:pt x="255352" y="189429"/>
                      <a:pt x="271355" y="175967"/>
                      <a:pt x="284329" y="159656"/>
                    </a:cubicBezTo>
                    <a:cubicBezTo>
                      <a:pt x="297303" y="143345"/>
                      <a:pt x="309274" y="125654"/>
                      <a:pt x="314786" y="111093"/>
                    </a:cubicBezTo>
                    <a:cubicBezTo>
                      <a:pt x="320298" y="96532"/>
                      <a:pt x="322523" y="81534"/>
                      <a:pt x="317403" y="72288"/>
                    </a:cubicBezTo>
                    <a:cubicBezTo>
                      <a:pt x="312283" y="63042"/>
                      <a:pt x="295178" y="55619"/>
                      <a:pt x="284066" y="55619"/>
                    </a:cubicBezTo>
                    <a:cubicBezTo>
                      <a:pt x="272954" y="55619"/>
                      <a:pt x="263031" y="63160"/>
                      <a:pt x="250728" y="72288"/>
                    </a:cubicBezTo>
                    <a:cubicBezTo>
                      <a:pt x="238425" y="81416"/>
                      <a:pt x="223741" y="96101"/>
                      <a:pt x="210247" y="110388"/>
                    </a:cubicBezTo>
                    <a:cubicBezTo>
                      <a:pt x="196753" y="124675"/>
                      <a:pt x="182466" y="143329"/>
                      <a:pt x="169766" y="158013"/>
                    </a:cubicBezTo>
                    <a:cubicBezTo>
                      <a:pt x="157066" y="172697"/>
                      <a:pt x="145556" y="188175"/>
                      <a:pt x="134047" y="198494"/>
                    </a:cubicBezTo>
                    <a:cubicBezTo>
                      <a:pt x="122538" y="208813"/>
                      <a:pt x="101901" y="222306"/>
                      <a:pt x="100710" y="219925"/>
                    </a:cubicBezTo>
                    <a:cubicBezTo>
                      <a:pt x="99519" y="217544"/>
                      <a:pt x="116981" y="196509"/>
                      <a:pt x="126903" y="184206"/>
                    </a:cubicBezTo>
                    <a:cubicBezTo>
                      <a:pt x="136825" y="171903"/>
                      <a:pt x="147541" y="158409"/>
                      <a:pt x="160241" y="146106"/>
                    </a:cubicBezTo>
                    <a:cubicBezTo>
                      <a:pt x="172941" y="133803"/>
                      <a:pt x="189609" y="122691"/>
                      <a:pt x="203103" y="110388"/>
                    </a:cubicBezTo>
                    <a:cubicBezTo>
                      <a:pt x="216597" y="98085"/>
                      <a:pt x="229694" y="84194"/>
                      <a:pt x="241203" y="72288"/>
                    </a:cubicBezTo>
                    <a:cubicBezTo>
                      <a:pt x="252712" y="60382"/>
                      <a:pt x="267397" y="49269"/>
                      <a:pt x="272160" y="38950"/>
                    </a:cubicBezTo>
                    <a:cubicBezTo>
                      <a:pt x="276923" y="28631"/>
                      <a:pt x="276129" y="17519"/>
                      <a:pt x="269779" y="10375"/>
                    </a:cubicBezTo>
                    <a:cubicBezTo>
                      <a:pt x="263429" y="3231"/>
                      <a:pt x="250391" y="-2155"/>
                      <a:pt x="234059" y="851"/>
                    </a:cubicBezTo>
                    <a:cubicBezTo>
                      <a:pt x="217727" y="3857"/>
                      <a:pt x="194804" y="11740"/>
                      <a:pt x="171785" y="28409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dirty="0"/>
                  <a:t> </a:t>
                </a:r>
                <a:endParaRPr lang="zh-CN" altLang="en-US" dirty="0"/>
              </a:p>
            </p:txBody>
          </p:sp>
          <p:sp>
            <p:nvSpPr>
              <p:cNvPr id="489" name="任意多边形 488"/>
              <p:cNvSpPr>
                <a:spLocks noChangeAspect="1"/>
              </p:cNvSpPr>
              <p:nvPr/>
            </p:nvSpPr>
            <p:spPr>
              <a:xfrm rot="1800000">
                <a:off x="5578659" y="4132271"/>
                <a:ext cx="280154" cy="287160"/>
              </a:xfrm>
              <a:custGeom>
                <a:avLst/>
                <a:gdLst>
                  <a:gd name="connsiteX0" fmla="*/ 179374 w 324456"/>
                  <a:gd name="connsiteY0" fmla="*/ 40959 h 333109"/>
                  <a:gd name="connsiteX1" fmla="*/ 100793 w 324456"/>
                  <a:gd name="connsiteY1" fmla="*/ 105253 h 333109"/>
                  <a:gd name="connsiteX2" fmla="*/ 38881 w 324456"/>
                  <a:gd name="connsiteY2" fmla="*/ 167165 h 333109"/>
                  <a:gd name="connsiteX3" fmla="*/ 3162 w 324456"/>
                  <a:gd name="connsiteY3" fmla="*/ 214790 h 333109"/>
                  <a:gd name="connsiteX4" fmla="*/ 5543 w 324456"/>
                  <a:gd name="connsiteY4" fmla="*/ 276703 h 333109"/>
                  <a:gd name="connsiteX5" fmla="*/ 36499 w 324456"/>
                  <a:gd name="connsiteY5" fmla="*/ 326709 h 333109"/>
                  <a:gd name="connsiteX6" fmla="*/ 100793 w 324456"/>
                  <a:gd name="connsiteY6" fmla="*/ 326709 h 333109"/>
                  <a:gd name="connsiteX7" fmla="*/ 169849 w 324456"/>
                  <a:gd name="connsiteY7" fmla="*/ 274321 h 333109"/>
                  <a:gd name="connsiteX8" fmla="*/ 234143 w 324456"/>
                  <a:gd name="connsiteY8" fmla="*/ 212409 h 333109"/>
                  <a:gd name="connsiteX9" fmla="*/ 286531 w 324456"/>
                  <a:gd name="connsiteY9" fmla="*/ 164784 h 333109"/>
                  <a:gd name="connsiteX10" fmla="*/ 317487 w 324456"/>
                  <a:gd name="connsiteY10" fmla="*/ 117159 h 333109"/>
                  <a:gd name="connsiteX11" fmla="*/ 322249 w 324456"/>
                  <a:gd name="connsiteY11" fmla="*/ 76678 h 333109"/>
                  <a:gd name="connsiteX12" fmla="*/ 288912 w 324456"/>
                  <a:gd name="connsiteY12" fmla="*/ 60009 h 333109"/>
                  <a:gd name="connsiteX13" fmla="*/ 255574 w 324456"/>
                  <a:gd name="connsiteY13" fmla="*/ 76678 h 333109"/>
                  <a:gd name="connsiteX14" fmla="*/ 215093 w 324456"/>
                  <a:gd name="connsiteY14" fmla="*/ 114778 h 333109"/>
                  <a:gd name="connsiteX15" fmla="*/ 174612 w 324456"/>
                  <a:gd name="connsiteY15" fmla="*/ 162403 h 333109"/>
                  <a:gd name="connsiteX16" fmla="*/ 141274 w 324456"/>
                  <a:gd name="connsiteY16" fmla="*/ 210028 h 333109"/>
                  <a:gd name="connsiteX17" fmla="*/ 105556 w 324456"/>
                  <a:gd name="connsiteY17" fmla="*/ 224315 h 333109"/>
                  <a:gd name="connsiteX18" fmla="*/ 122224 w 324456"/>
                  <a:gd name="connsiteY18" fmla="*/ 188596 h 333109"/>
                  <a:gd name="connsiteX19" fmla="*/ 165087 w 324456"/>
                  <a:gd name="connsiteY19" fmla="*/ 150496 h 333109"/>
                  <a:gd name="connsiteX20" fmla="*/ 207949 w 324456"/>
                  <a:gd name="connsiteY20" fmla="*/ 114778 h 333109"/>
                  <a:gd name="connsiteX21" fmla="*/ 246049 w 324456"/>
                  <a:gd name="connsiteY21" fmla="*/ 76678 h 333109"/>
                  <a:gd name="connsiteX22" fmla="*/ 281768 w 324456"/>
                  <a:gd name="connsiteY22" fmla="*/ 43340 h 333109"/>
                  <a:gd name="connsiteX23" fmla="*/ 277006 w 324456"/>
                  <a:gd name="connsiteY23" fmla="*/ 14765 h 333109"/>
                  <a:gd name="connsiteX24" fmla="*/ 243668 w 324456"/>
                  <a:gd name="connsiteY24" fmla="*/ 478 h 333109"/>
                  <a:gd name="connsiteX25" fmla="*/ 179374 w 324456"/>
                  <a:gd name="connsiteY25" fmla="*/ 40959 h 333109"/>
                  <a:gd name="connsiteX0" fmla="*/ 175780 w 320862"/>
                  <a:gd name="connsiteY0" fmla="*/ 40959 h 333109"/>
                  <a:gd name="connsiteX1" fmla="*/ 97199 w 320862"/>
                  <a:gd name="connsiteY1" fmla="*/ 105253 h 333109"/>
                  <a:gd name="connsiteX2" fmla="*/ 35287 w 320862"/>
                  <a:gd name="connsiteY2" fmla="*/ 167165 h 333109"/>
                  <a:gd name="connsiteX3" fmla="*/ 6712 w 320862"/>
                  <a:gd name="connsiteY3" fmla="*/ 214790 h 333109"/>
                  <a:gd name="connsiteX4" fmla="*/ 1949 w 320862"/>
                  <a:gd name="connsiteY4" fmla="*/ 276703 h 333109"/>
                  <a:gd name="connsiteX5" fmla="*/ 32905 w 320862"/>
                  <a:gd name="connsiteY5" fmla="*/ 326709 h 333109"/>
                  <a:gd name="connsiteX6" fmla="*/ 97199 w 320862"/>
                  <a:gd name="connsiteY6" fmla="*/ 326709 h 333109"/>
                  <a:gd name="connsiteX7" fmla="*/ 166255 w 320862"/>
                  <a:gd name="connsiteY7" fmla="*/ 274321 h 333109"/>
                  <a:gd name="connsiteX8" fmla="*/ 230549 w 320862"/>
                  <a:gd name="connsiteY8" fmla="*/ 212409 h 333109"/>
                  <a:gd name="connsiteX9" fmla="*/ 282937 w 320862"/>
                  <a:gd name="connsiteY9" fmla="*/ 164784 h 333109"/>
                  <a:gd name="connsiteX10" fmla="*/ 313893 w 320862"/>
                  <a:gd name="connsiteY10" fmla="*/ 117159 h 333109"/>
                  <a:gd name="connsiteX11" fmla="*/ 318655 w 320862"/>
                  <a:gd name="connsiteY11" fmla="*/ 76678 h 333109"/>
                  <a:gd name="connsiteX12" fmla="*/ 285318 w 320862"/>
                  <a:gd name="connsiteY12" fmla="*/ 60009 h 333109"/>
                  <a:gd name="connsiteX13" fmla="*/ 251980 w 320862"/>
                  <a:gd name="connsiteY13" fmla="*/ 76678 h 333109"/>
                  <a:gd name="connsiteX14" fmla="*/ 211499 w 320862"/>
                  <a:gd name="connsiteY14" fmla="*/ 114778 h 333109"/>
                  <a:gd name="connsiteX15" fmla="*/ 171018 w 320862"/>
                  <a:gd name="connsiteY15" fmla="*/ 162403 h 333109"/>
                  <a:gd name="connsiteX16" fmla="*/ 137680 w 320862"/>
                  <a:gd name="connsiteY16" fmla="*/ 210028 h 333109"/>
                  <a:gd name="connsiteX17" fmla="*/ 101962 w 320862"/>
                  <a:gd name="connsiteY17" fmla="*/ 224315 h 333109"/>
                  <a:gd name="connsiteX18" fmla="*/ 118630 w 320862"/>
                  <a:gd name="connsiteY18" fmla="*/ 188596 h 333109"/>
                  <a:gd name="connsiteX19" fmla="*/ 161493 w 320862"/>
                  <a:gd name="connsiteY19" fmla="*/ 150496 h 333109"/>
                  <a:gd name="connsiteX20" fmla="*/ 204355 w 320862"/>
                  <a:gd name="connsiteY20" fmla="*/ 114778 h 333109"/>
                  <a:gd name="connsiteX21" fmla="*/ 242455 w 320862"/>
                  <a:gd name="connsiteY21" fmla="*/ 76678 h 333109"/>
                  <a:gd name="connsiteX22" fmla="*/ 278174 w 320862"/>
                  <a:gd name="connsiteY22" fmla="*/ 43340 h 333109"/>
                  <a:gd name="connsiteX23" fmla="*/ 273412 w 320862"/>
                  <a:gd name="connsiteY23" fmla="*/ 14765 h 333109"/>
                  <a:gd name="connsiteX24" fmla="*/ 240074 w 320862"/>
                  <a:gd name="connsiteY24" fmla="*/ 478 h 333109"/>
                  <a:gd name="connsiteX25" fmla="*/ 175780 w 320862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7937 w 321119"/>
                  <a:gd name="connsiteY16" fmla="*/ 210028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5556 w 321119"/>
                  <a:gd name="connsiteY16" fmla="*/ 202884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18887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3669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1442 h 333592"/>
                  <a:gd name="connsiteX1" fmla="*/ 97456 w 321390"/>
                  <a:gd name="connsiteY1" fmla="*/ 105736 h 333592"/>
                  <a:gd name="connsiteX2" fmla="*/ 42688 w 321390"/>
                  <a:gd name="connsiteY2" fmla="*/ 167648 h 333592"/>
                  <a:gd name="connsiteX3" fmla="*/ 6969 w 321390"/>
                  <a:gd name="connsiteY3" fmla="*/ 215273 h 333592"/>
                  <a:gd name="connsiteX4" fmla="*/ 2206 w 321390"/>
                  <a:gd name="connsiteY4" fmla="*/ 277186 h 333592"/>
                  <a:gd name="connsiteX5" fmla="*/ 33162 w 321390"/>
                  <a:gd name="connsiteY5" fmla="*/ 327192 h 333592"/>
                  <a:gd name="connsiteX6" fmla="*/ 97456 w 321390"/>
                  <a:gd name="connsiteY6" fmla="*/ 327192 h 333592"/>
                  <a:gd name="connsiteX7" fmla="*/ 166512 w 321390"/>
                  <a:gd name="connsiteY7" fmla="*/ 274804 h 333592"/>
                  <a:gd name="connsiteX8" fmla="*/ 230806 w 321390"/>
                  <a:gd name="connsiteY8" fmla="*/ 212892 h 333592"/>
                  <a:gd name="connsiteX9" fmla="*/ 276050 w 321390"/>
                  <a:gd name="connsiteY9" fmla="*/ 165267 h 333592"/>
                  <a:gd name="connsiteX10" fmla="*/ 314150 w 321390"/>
                  <a:gd name="connsiteY10" fmla="*/ 117642 h 333592"/>
                  <a:gd name="connsiteX11" fmla="*/ 318912 w 321390"/>
                  <a:gd name="connsiteY11" fmla="*/ 77161 h 333592"/>
                  <a:gd name="connsiteX12" fmla="*/ 285575 w 321390"/>
                  <a:gd name="connsiteY12" fmla="*/ 60492 h 333592"/>
                  <a:gd name="connsiteX13" fmla="*/ 252237 w 321390"/>
                  <a:gd name="connsiteY13" fmla="*/ 77161 h 333592"/>
                  <a:gd name="connsiteX14" fmla="*/ 211756 w 321390"/>
                  <a:gd name="connsiteY14" fmla="*/ 115261 h 333592"/>
                  <a:gd name="connsiteX15" fmla="*/ 171275 w 321390"/>
                  <a:gd name="connsiteY15" fmla="*/ 162886 h 333592"/>
                  <a:gd name="connsiteX16" fmla="*/ 135556 w 321390"/>
                  <a:gd name="connsiteY16" fmla="*/ 203367 h 333592"/>
                  <a:gd name="connsiteX17" fmla="*/ 102219 w 321390"/>
                  <a:gd name="connsiteY17" fmla="*/ 224798 h 333592"/>
                  <a:gd name="connsiteX18" fmla="*/ 128412 w 321390"/>
                  <a:gd name="connsiteY18" fmla="*/ 189079 h 333592"/>
                  <a:gd name="connsiteX19" fmla="*/ 161750 w 321390"/>
                  <a:gd name="connsiteY19" fmla="*/ 150979 h 333592"/>
                  <a:gd name="connsiteX20" fmla="*/ 204612 w 321390"/>
                  <a:gd name="connsiteY20" fmla="*/ 115261 h 333592"/>
                  <a:gd name="connsiteX21" fmla="*/ 242712 w 321390"/>
                  <a:gd name="connsiteY21" fmla="*/ 77161 h 333592"/>
                  <a:gd name="connsiteX22" fmla="*/ 273669 w 321390"/>
                  <a:gd name="connsiteY22" fmla="*/ 43823 h 333592"/>
                  <a:gd name="connsiteX23" fmla="*/ 271288 w 321390"/>
                  <a:gd name="connsiteY23" fmla="*/ 15248 h 333592"/>
                  <a:gd name="connsiteX24" fmla="*/ 240331 w 321390"/>
                  <a:gd name="connsiteY24" fmla="*/ 961 h 333592"/>
                  <a:gd name="connsiteX25" fmla="*/ 176037 w 321390"/>
                  <a:gd name="connsiteY25" fmla="*/ 41442 h 333592"/>
                  <a:gd name="connsiteX0" fmla="*/ 176037 w 321390"/>
                  <a:gd name="connsiteY0" fmla="*/ 37101 h 329251"/>
                  <a:gd name="connsiteX1" fmla="*/ 97456 w 321390"/>
                  <a:gd name="connsiteY1" fmla="*/ 101395 h 329251"/>
                  <a:gd name="connsiteX2" fmla="*/ 42688 w 321390"/>
                  <a:gd name="connsiteY2" fmla="*/ 163307 h 329251"/>
                  <a:gd name="connsiteX3" fmla="*/ 6969 w 321390"/>
                  <a:gd name="connsiteY3" fmla="*/ 210932 h 329251"/>
                  <a:gd name="connsiteX4" fmla="*/ 2206 w 321390"/>
                  <a:gd name="connsiteY4" fmla="*/ 272845 h 329251"/>
                  <a:gd name="connsiteX5" fmla="*/ 33162 w 321390"/>
                  <a:gd name="connsiteY5" fmla="*/ 322851 h 329251"/>
                  <a:gd name="connsiteX6" fmla="*/ 97456 w 321390"/>
                  <a:gd name="connsiteY6" fmla="*/ 322851 h 329251"/>
                  <a:gd name="connsiteX7" fmla="*/ 166512 w 321390"/>
                  <a:gd name="connsiteY7" fmla="*/ 270463 h 329251"/>
                  <a:gd name="connsiteX8" fmla="*/ 230806 w 321390"/>
                  <a:gd name="connsiteY8" fmla="*/ 208551 h 329251"/>
                  <a:gd name="connsiteX9" fmla="*/ 276050 w 321390"/>
                  <a:gd name="connsiteY9" fmla="*/ 160926 h 329251"/>
                  <a:gd name="connsiteX10" fmla="*/ 314150 w 321390"/>
                  <a:gd name="connsiteY10" fmla="*/ 113301 h 329251"/>
                  <a:gd name="connsiteX11" fmla="*/ 318912 w 321390"/>
                  <a:gd name="connsiteY11" fmla="*/ 72820 h 329251"/>
                  <a:gd name="connsiteX12" fmla="*/ 285575 w 321390"/>
                  <a:gd name="connsiteY12" fmla="*/ 56151 h 329251"/>
                  <a:gd name="connsiteX13" fmla="*/ 252237 w 321390"/>
                  <a:gd name="connsiteY13" fmla="*/ 72820 h 329251"/>
                  <a:gd name="connsiteX14" fmla="*/ 211756 w 321390"/>
                  <a:gd name="connsiteY14" fmla="*/ 110920 h 329251"/>
                  <a:gd name="connsiteX15" fmla="*/ 171275 w 321390"/>
                  <a:gd name="connsiteY15" fmla="*/ 158545 h 329251"/>
                  <a:gd name="connsiteX16" fmla="*/ 135556 w 321390"/>
                  <a:gd name="connsiteY16" fmla="*/ 199026 h 329251"/>
                  <a:gd name="connsiteX17" fmla="*/ 102219 w 321390"/>
                  <a:gd name="connsiteY17" fmla="*/ 220457 h 329251"/>
                  <a:gd name="connsiteX18" fmla="*/ 128412 w 321390"/>
                  <a:gd name="connsiteY18" fmla="*/ 184738 h 329251"/>
                  <a:gd name="connsiteX19" fmla="*/ 161750 w 321390"/>
                  <a:gd name="connsiteY19" fmla="*/ 146638 h 329251"/>
                  <a:gd name="connsiteX20" fmla="*/ 204612 w 321390"/>
                  <a:gd name="connsiteY20" fmla="*/ 110920 h 329251"/>
                  <a:gd name="connsiteX21" fmla="*/ 242712 w 321390"/>
                  <a:gd name="connsiteY21" fmla="*/ 72820 h 329251"/>
                  <a:gd name="connsiteX22" fmla="*/ 273669 w 321390"/>
                  <a:gd name="connsiteY22" fmla="*/ 39482 h 329251"/>
                  <a:gd name="connsiteX23" fmla="*/ 271288 w 321390"/>
                  <a:gd name="connsiteY23" fmla="*/ 10907 h 329251"/>
                  <a:gd name="connsiteX24" fmla="*/ 235568 w 321390"/>
                  <a:gd name="connsiteY24" fmla="*/ 1383 h 329251"/>
                  <a:gd name="connsiteX25" fmla="*/ 176037 w 321390"/>
                  <a:gd name="connsiteY25" fmla="*/ 37101 h 329251"/>
                  <a:gd name="connsiteX0" fmla="*/ 174528 w 319881"/>
                  <a:gd name="connsiteY0" fmla="*/ 37101 h 329251"/>
                  <a:gd name="connsiteX1" fmla="*/ 95947 w 319881"/>
                  <a:gd name="connsiteY1" fmla="*/ 101395 h 329251"/>
                  <a:gd name="connsiteX2" fmla="*/ 41179 w 319881"/>
                  <a:gd name="connsiteY2" fmla="*/ 163307 h 329251"/>
                  <a:gd name="connsiteX3" fmla="*/ 12603 w 319881"/>
                  <a:gd name="connsiteY3" fmla="*/ 208550 h 329251"/>
                  <a:gd name="connsiteX4" fmla="*/ 697 w 319881"/>
                  <a:gd name="connsiteY4" fmla="*/ 272845 h 329251"/>
                  <a:gd name="connsiteX5" fmla="*/ 31653 w 319881"/>
                  <a:gd name="connsiteY5" fmla="*/ 322851 h 329251"/>
                  <a:gd name="connsiteX6" fmla="*/ 95947 w 319881"/>
                  <a:gd name="connsiteY6" fmla="*/ 322851 h 329251"/>
                  <a:gd name="connsiteX7" fmla="*/ 165003 w 319881"/>
                  <a:gd name="connsiteY7" fmla="*/ 270463 h 329251"/>
                  <a:gd name="connsiteX8" fmla="*/ 229297 w 319881"/>
                  <a:gd name="connsiteY8" fmla="*/ 208551 h 329251"/>
                  <a:gd name="connsiteX9" fmla="*/ 274541 w 319881"/>
                  <a:gd name="connsiteY9" fmla="*/ 160926 h 329251"/>
                  <a:gd name="connsiteX10" fmla="*/ 312641 w 319881"/>
                  <a:gd name="connsiteY10" fmla="*/ 113301 h 329251"/>
                  <a:gd name="connsiteX11" fmla="*/ 317403 w 319881"/>
                  <a:gd name="connsiteY11" fmla="*/ 72820 h 329251"/>
                  <a:gd name="connsiteX12" fmla="*/ 284066 w 319881"/>
                  <a:gd name="connsiteY12" fmla="*/ 56151 h 329251"/>
                  <a:gd name="connsiteX13" fmla="*/ 250728 w 319881"/>
                  <a:gd name="connsiteY13" fmla="*/ 72820 h 329251"/>
                  <a:gd name="connsiteX14" fmla="*/ 210247 w 319881"/>
                  <a:gd name="connsiteY14" fmla="*/ 110920 h 329251"/>
                  <a:gd name="connsiteX15" fmla="*/ 169766 w 319881"/>
                  <a:gd name="connsiteY15" fmla="*/ 158545 h 329251"/>
                  <a:gd name="connsiteX16" fmla="*/ 134047 w 319881"/>
                  <a:gd name="connsiteY16" fmla="*/ 199026 h 329251"/>
                  <a:gd name="connsiteX17" fmla="*/ 100710 w 319881"/>
                  <a:gd name="connsiteY17" fmla="*/ 220457 h 329251"/>
                  <a:gd name="connsiteX18" fmla="*/ 126903 w 319881"/>
                  <a:gd name="connsiteY18" fmla="*/ 184738 h 329251"/>
                  <a:gd name="connsiteX19" fmla="*/ 160241 w 319881"/>
                  <a:gd name="connsiteY19" fmla="*/ 146638 h 329251"/>
                  <a:gd name="connsiteX20" fmla="*/ 203103 w 319881"/>
                  <a:gd name="connsiteY20" fmla="*/ 110920 h 329251"/>
                  <a:gd name="connsiteX21" fmla="*/ 241203 w 319881"/>
                  <a:gd name="connsiteY21" fmla="*/ 72820 h 329251"/>
                  <a:gd name="connsiteX22" fmla="*/ 272160 w 319881"/>
                  <a:gd name="connsiteY22" fmla="*/ 39482 h 329251"/>
                  <a:gd name="connsiteX23" fmla="*/ 269779 w 319881"/>
                  <a:gd name="connsiteY23" fmla="*/ 10907 h 329251"/>
                  <a:gd name="connsiteX24" fmla="*/ 234059 w 319881"/>
                  <a:gd name="connsiteY24" fmla="*/ 1383 h 329251"/>
                  <a:gd name="connsiteX25" fmla="*/ 174528 w 319881"/>
                  <a:gd name="connsiteY25" fmla="*/ 37101 h 329251"/>
                  <a:gd name="connsiteX0" fmla="*/ 174528 w 319881"/>
                  <a:gd name="connsiteY0" fmla="*/ 37101 h 328822"/>
                  <a:gd name="connsiteX1" fmla="*/ 95947 w 319881"/>
                  <a:gd name="connsiteY1" fmla="*/ 101395 h 328822"/>
                  <a:gd name="connsiteX2" fmla="*/ 41179 w 319881"/>
                  <a:gd name="connsiteY2" fmla="*/ 163307 h 328822"/>
                  <a:gd name="connsiteX3" fmla="*/ 12603 w 319881"/>
                  <a:gd name="connsiteY3" fmla="*/ 208550 h 328822"/>
                  <a:gd name="connsiteX4" fmla="*/ 697 w 319881"/>
                  <a:gd name="connsiteY4" fmla="*/ 272845 h 328822"/>
                  <a:gd name="connsiteX5" fmla="*/ 31653 w 319881"/>
                  <a:gd name="connsiteY5" fmla="*/ 322851 h 328822"/>
                  <a:gd name="connsiteX6" fmla="*/ 95947 w 319881"/>
                  <a:gd name="connsiteY6" fmla="*/ 322851 h 328822"/>
                  <a:gd name="connsiteX7" fmla="*/ 173852 w 319881"/>
                  <a:gd name="connsiteY7" fmla="*/ 277368 h 328822"/>
                  <a:gd name="connsiteX8" fmla="*/ 229297 w 319881"/>
                  <a:gd name="connsiteY8" fmla="*/ 208551 h 328822"/>
                  <a:gd name="connsiteX9" fmla="*/ 274541 w 319881"/>
                  <a:gd name="connsiteY9" fmla="*/ 160926 h 328822"/>
                  <a:gd name="connsiteX10" fmla="*/ 312641 w 319881"/>
                  <a:gd name="connsiteY10" fmla="*/ 113301 h 328822"/>
                  <a:gd name="connsiteX11" fmla="*/ 317403 w 319881"/>
                  <a:gd name="connsiteY11" fmla="*/ 72820 h 328822"/>
                  <a:gd name="connsiteX12" fmla="*/ 284066 w 319881"/>
                  <a:gd name="connsiteY12" fmla="*/ 56151 h 328822"/>
                  <a:gd name="connsiteX13" fmla="*/ 250728 w 319881"/>
                  <a:gd name="connsiteY13" fmla="*/ 72820 h 328822"/>
                  <a:gd name="connsiteX14" fmla="*/ 210247 w 319881"/>
                  <a:gd name="connsiteY14" fmla="*/ 110920 h 328822"/>
                  <a:gd name="connsiteX15" fmla="*/ 169766 w 319881"/>
                  <a:gd name="connsiteY15" fmla="*/ 158545 h 328822"/>
                  <a:gd name="connsiteX16" fmla="*/ 134047 w 319881"/>
                  <a:gd name="connsiteY16" fmla="*/ 199026 h 328822"/>
                  <a:gd name="connsiteX17" fmla="*/ 100710 w 319881"/>
                  <a:gd name="connsiteY17" fmla="*/ 220457 h 328822"/>
                  <a:gd name="connsiteX18" fmla="*/ 126903 w 319881"/>
                  <a:gd name="connsiteY18" fmla="*/ 184738 h 328822"/>
                  <a:gd name="connsiteX19" fmla="*/ 160241 w 319881"/>
                  <a:gd name="connsiteY19" fmla="*/ 146638 h 328822"/>
                  <a:gd name="connsiteX20" fmla="*/ 203103 w 319881"/>
                  <a:gd name="connsiteY20" fmla="*/ 110920 h 328822"/>
                  <a:gd name="connsiteX21" fmla="*/ 241203 w 319881"/>
                  <a:gd name="connsiteY21" fmla="*/ 72820 h 328822"/>
                  <a:gd name="connsiteX22" fmla="*/ 272160 w 319881"/>
                  <a:gd name="connsiteY22" fmla="*/ 39482 h 328822"/>
                  <a:gd name="connsiteX23" fmla="*/ 269779 w 319881"/>
                  <a:gd name="connsiteY23" fmla="*/ 10907 h 328822"/>
                  <a:gd name="connsiteX24" fmla="*/ 234059 w 319881"/>
                  <a:gd name="connsiteY24" fmla="*/ 1383 h 328822"/>
                  <a:gd name="connsiteX25" fmla="*/ 174528 w 319881"/>
                  <a:gd name="connsiteY25" fmla="*/ 37101 h 328822"/>
                  <a:gd name="connsiteX0" fmla="*/ 174528 w 319881"/>
                  <a:gd name="connsiteY0" fmla="*/ 37101 h 328822"/>
                  <a:gd name="connsiteX1" fmla="*/ 95947 w 319881"/>
                  <a:gd name="connsiteY1" fmla="*/ 101395 h 328822"/>
                  <a:gd name="connsiteX2" fmla="*/ 41179 w 319881"/>
                  <a:gd name="connsiteY2" fmla="*/ 163307 h 328822"/>
                  <a:gd name="connsiteX3" fmla="*/ 12603 w 319881"/>
                  <a:gd name="connsiteY3" fmla="*/ 208550 h 328822"/>
                  <a:gd name="connsiteX4" fmla="*/ 697 w 319881"/>
                  <a:gd name="connsiteY4" fmla="*/ 272845 h 328822"/>
                  <a:gd name="connsiteX5" fmla="*/ 31653 w 319881"/>
                  <a:gd name="connsiteY5" fmla="*/ 322851 h 328822"/>
                  <a:gd name="connsiteX6" fmla="*/ 95947 w 319881"/>
                  <a:gd name="connsiteY6" fmla="*/ 322851 h 328822"/>
                  <a:gd name="connsiteX7" fmla="*/ 173852 w 319881"/>
                  <a:gd name="connsiteY7" fmla="*/ 277368 h 328822"/>
                  <a:gd name="connsiteX8" fmla="*/ 235263 w 319881"/>
                  <a:gd name="connsiteY8" fmla="*/ 207346 h 328822"/>
                  <a:gd name="connsiteX9" fmla="*/ 274541 w 319881"/>
                  <a:gd name="connsiteY9" fmla="*/ 160926 h 328822"/>
                  <a:gd name="connsiteX10" fmla="*/ 312641 w 319881"/>
                  <a:gd name="connsiteY10" fmla="*/ 113301 h 328822"/>
                  <a:gd name="connsiteX11" fmla="*/ 317403 w 319881"/>
                  <a:gd name="connsiteY11" fmla="*/ 72820 h 328822"/>
                  <a:gd name="connsiteX12" fmla="*/ 284066 w 319881"/>
                  <a:gd name="connsiteY12" fmla="*/ 56151 h 328822"/>
                  <a:gd name="connsiteX13" fmla="*/ 250728 w 319881"/>
                  <a:gd name="connsiteY13" fmla="*/ 72820 h 328822"/>
                  <a:gd name="connsiteX14" fmla="*/ 210247 w 319881"/>
                  <a:gd name="connsiteY14" fmla="*/ 110920 h 328822"/>
                  <a:gd name="connsiteX15" fmla="*/ 169766 w 319881"/>
                  <a:gd name="connsiteY15" fmla="*/ 158545 h 328822"/>
                  <a:gd name="connsiteX16" fmla="*/ 134047 w 319881"/>
                  <a:gd name="connsiteY16" fmla="*/ 199026 h 328822"/>
                  <a:gd name="connsiteX17" fmla="*/ 100710 w 319881"/>
                  <a:gd name="connsiteY17" fmla="*/ 220457 h 328822"/>
                  <a:gd name="connsiteX18" fmla="*/ 126903 w 319881"/>
                  <a:gd name="connsiteY18" fmla="*/ 184738 h 328822"/>
                  <a:gd name="connsiteX19" fmla="*/ 160241 w 319881"/>
                  <a:gd name="connsiteY19" fmla="*/ 146638 h 328822"/>
                  <a:gd name="connsiteX20" fmla="*/ 203103 w 319881"/>
                  <a:gd name="connsiteY20" fmla="*/ 110920 h 328822"/>
                  <a:gd name="connsiteX21" fmla="*/ 241203 w 319881"/>
                  <a:gd name="connsiteY21" fmla="*/ 72820 h 328822"/>
                  <a:gd name="connsiteX22" fmla="*/ 272160 w 319881"/>
                  <a:gd name="connsiteY22" fmla="*/ 39482 h 328822"/>
                  <a:gd name="connsiteX23" fmla="*/ 269779 w 319881"/>
                  <a:gd name="connsiteY23" fmla="*/ 10907 h 328822"/>
                  <a:gd name="connsiteX24" fmla="*/ 234059 w 319881"/>
                  <a:gd name="connsiteY24" fmla="*/ 1383 h 328822"/>
                  <a:gd name="connsiteX25" fmla="*/ 174528 w 319881"/>
                  <a:gd name="connsiteY25" fmla="*/ 37101 h 328822"/>
                  <a:gd name="connsiteX0" fmla="*/ 174528 w 319519"/>
                  <a:gd name="connsiteY0" fmla="*/ 37101 h 328822"/>
                  <a:gd name="connsiteX1" fmla="*/ 95947 w 319519"/>
                  <a:gd name="connsiteY1" fmla="*/ 101395 h 328822"/>
                  <a:gd name="connsiteX2" fmla="*/ 41179 w 319519"/>
                  <a:gd name="connsiteY2" fmla="*/ 163307 h 328822"/>
                  <a:gd name="connsiteX3" fmla="*/ 12603 w 319519"/>
                  <a:gd name="connsiteY3" fmla="*/ 208550 h 328822"/>
                  <a:gd name="connsiteX4" fmla="*/ 697 w 319519"/>
                  <a:gd name="connsiteY4" fmla="*/ 272845 h 328822"/>
                  <a:gd name="connsiteX5" fmla="*/ 31653 w 319519"/>
                  <a:gd name="connsiteY5" fmla="*/ 322851 h 328822"/>
                  <a:gd name="connsiteX6" fmla="*/ 95947 w 319519"/>
                  <a:gd name="connsiteY6" fmla="*/ 322851 h 328822"/>
                  <a:gd name="connsiteX7" fmla="*/ 173852 w 319519"/>
                  <a:gd name="connsiteY7" fmla="*/ 277368 h 328822"/>
                  <a:gd name="connsiteX8" fmla="*/ 235263 w 319519"/>
                  <a:gd name="connsiteY8" fmla="*/ 207346 h 328822"/>
                  <a:gd name="connsiteX9" fmla="*/ 284329 w 319519"/>
                  <a:gd name="connsiteY9" fmla="*/ 160188 h 328822"/>
                  <a:gd name="connsiteX10" fmla="*/ 312641 w 319519"/>
                  <a:gd name="connsiteY10" fmla="*/ 113301 h 328822"/>
                  <a:gd name="connsiteX11" fmla="*/ 317403 w 319519"/>
                  <a:gd name="connsiteY11" fmla="*/ 72820 h 328822"/>
                  <a:gd name="connsiteX12" fmla="*/ 284066 w 319519"/>
                  <a:gd name="connsiteY12" fmla="*/ 56151 h 328822"/>
                  <a:gd name="connsiteX13" fmla="*/ 250728 w 319519"/>
                  <a:gd name="connsiteY13" fmla="*/ 72820 h 328822"/>
                  <a:gd name="connsiteX14" fmla="*/ 210247 w 319519"/>
                  <a:gd name="connsiteY14" fmla="*/ 110920 h 328822"/>
                  <a:gd name="connsiteX15" fmla="*/ 169766 w 319519"/>
                  <a:gd name="connsiteY15" fmla="*/ 158545 h 328822"/>
                  <a:gd name="connsiteX16" fmla="*/ 134047 w 319519"/>
                  <a:gd name="connsiteY16" fmla="*/ 199026 h 328822"/>
                  <a:gd name="connsiteX17" fmla="*/ 100710 w 319519"/>
                  <a:gd name="connsiteY17" fmla="*/ 220457 h 328822"/>
                  <a:gd name="connsiteX18" fmla="*/ 126903 w 319519"/>
                  <a:gd name="connsiteY18" fmla="*/ 184738 h 328822"/>
                  <a:gd name="connsiteX19" fmla="*/ 160241 w 319519"/>
                  <a:gd name="connsiteY19" fmla="*/ 146638 h 328822"/>
                  <a:gd name="connsiteX20" fmla="*/ 203103 w 319519"/>
                  <a:gd name="connsiteY20" fmla="*/ 110920 h 328822"/>
                  <a:gd name="connsiteX21" fmla="*/ 241203 w 319519"/>
                  <a:gd name="connsiteY21" fmla="*/ 72820 h 328822"/>
                  <a:gd name="connsiteX22" fmla="*/ 272160 w 319519"/>
                  <a:gd name="connsiteY22" fmla="*/ 39482 h 328822"/>
                  <a:gd name="connsiteX23" fmla="*/ 269779 w 319519"/>
                  <a:gd name="connsiteY23" fmla="*/ 10907 h 328822"/>
                  <a:gd name="connsiteX24" fmla="*/ 234059 w 319519"/>
                  <a:gd name="connsiteY24" fmla="*/ 1383 h 328822"/>
                  <a:gd name="connsiteX25" fmla="*/ 174528 w 319519"/>
                  <a:gd name="connsiteY25" fmla="*/ 37101 h 328822"/>
                  <a:gd name="connsiteX0" fmla="*/ 174528 w 320282"/>
                  <a:gd name="connsiteY0" fmla="*/ 37101 h 328822"/>
                  <a:gd name="connsiteX1" fmla="*/ 95947 w 320282"/>
                  <a:gd name="connsiteY1" fmla="*/ 101395 h 328822"/>
                  <a:gd name="connsiteX2" fmla="*/ 41179 w 320282"/>
                  <a:gd name="connsiteY2" fmla="*/ 163307 h 328822"/>
                  <a:gd name="connsiteX3" fmla="*/ 12603 w 320282"/>
                  <a:gd name="connsiteY3" fmla="*/ 208550 h 328822"/>
                  <a:gd name="connsiteX4" fmla="*/ 697 w 320282"/>
                  <a:gd name="connsiteY4" fmla="*/ 272845 h 328822"/>
                  <a:gd name="connsiteX5" fmla="*/ 31653 w 320282"/>
                  <a:gd name="connsiteY5" fmla="*/ 322851 h 328822"/>
                  <a:gd name="connsiteX6" fmla="*/ 95947 w 320282"/>
                  <a:gd name="connsiteY6" fmla="*/ 322851 h 328822"/>
                  <a:gd name="connsiteX7" fmla="*/ 173852 w 320282"/>
                  <a:gd name="connsiteY7" fmla="*/ 277368 h 328822"/>
                  <a:gd name="connsiteX8" fmla="*/ 235263 w 320282"/>
                  <a:gd name="connsiteY8" fmla="*/ 207346 h 328822"/>
                  <a:gd name="connsiteX9" fmla="*/ 284329 w 320282"/>
                  <a:gd name="connsiteY9" fmla="*/ 160188 h 328822"/>
                  <a:gd name="connsiteX10" fmla="*/ 314786 w 320282"/>
                  <a:gd name="connsiteY10" fmla="*/ 111625 h 328822"/>
                  <a:gd name="connsiteX11" fmla="*/ 317403 w 320282"/>
                  <a:gd name="connsiteY11" fmla="*/ 72820 h 328822"/>
                  <a:gd name="connsiteX12" fmla="*/ 284066 w 320282"/>
                  <a:gd name="connsiteY12" fmla="*/ 56151 h 328822"/>
                  <a:gd name="connsiteX13" fmla="*/ 250728 w 320282"/>
                  <a:gd name="connsiteY13" fmla="*/ 72820 h 328822"/>
                  <a:gd name="connsiteX14" fmla="*/ 210247 w 320282"/>
                  <a:gd name="connsiteY14" fmla="*/ 110920 h 328822"/>
                  <a:gd name="connsiteX15" fmla="*/ 169766 w 320282"/>
                  <a:gd name="connsiteY15" fmla="*/ 158545 h 328822"/>
                  <a:gd name="connsiteX16" fmla="*/ 134047 w 320282"/>
                  <a:gd name="connsiteY16" fmla="*/ 199026 h 328822"/>
                  <a:gd name="connsiteX17" fmla="*/ 100710 w 320282"/>
                  <a:gd name="connsiteY17" fmla="*/ 220457 h 328822"/>
                  <a:gd name="connsiteX18" fmla="*/ 126903 w 320282"/>
                  <a:gd name="connsiteY18" fmla="*/ 184738 h 328822"/>
                  <a:gd name="connsiteX19" fmla="*/ 160241 w 320282"/>
                  <a:gd name="connsiteY19" fmla="*/ 146638 h 328822"/>
                  <a:gd name="connsiteX20" fmla="*/ 203103 w 320282"/>
                  <a:gd name="connsiteY20" fmla="*/ 110920 h 328822"/>
                  <a:gd name="connsiteX21" fmla="*/ 241203 w 320282"/>
                  <a:gd name="connsiteY21" fmla="*/ 72820 h 328822"/>
                  <a:gd name="connsiteX22" fmla="*/ 272160 w 320282"/>
                  <a:gd name="connsiteY22" fmla="*/ 39482 h 328822"/>
                  <a:gd name="connsiteX23" fmla="*/ 269779 w 320282"/>
                  <a:gd name="connsiteY23" fmla="*/ 10907 h 328822"/>
                  <a:gd name="connsiteX24" fmla="*/ 234059 w 320282"/>
                  <a:gd name="connsiteY24" fmla="*/ 1383 h 328822"/>
                  <a:gd name="connsiteX25" fmla="*/ 174528 w 320282"/>
                  <a:gd name="connsiteY25" fmla="*/ 37101 h 328822"/>
                  <a:gd name="connsiteX0" fmla="*/ 174528 w 320282"/>
                  <a:gd name="connsiteY0" fmla="*/ 37101 h 328822"/>
                  <a:gd name="connsiteX1" fmla="*/ 95947 w 320282"/>
                  <a:gd name="connsiteY1" fmla="*/ 101395 h 328822"/>
                  <a:gd name="connsiteX2" fmla="*/ 41179 w 320282"/>
                  <a:gd name="connsiteY2" fmla="*/ 163307 h 328822"/>
                  <a:gd name="connsiteX3" fmla="*/ 12603 w 320282"/>
                  <a:gd name="connsiteY3" fmla="*/ 208550 h 328822"/>
                  <a:gd name="connsiteX4" fmla="*/ 697 w 320282"/>
                  <a:gd name="connsiteY4" fmla="*/ 272845 h 328822"/>
                  <a:gd name="connsiteX5" fmla="*/ 31653 w 320282"/>
                  <a:gd name="connsiteY5" fmla="*/ 322851 h 328822"/>
                  <a:gd name="connsiteX6" fmla="*/ 95947 w 320282"/>
                  <a:gd name="connsiteY6" fmla="*/ 322851 h 328822"/>
                  <a:gd name="connsiteX7" fmla="*/ 173852 w 320282"/>
                  <a:gd name="connsiteY7" fmla="*/ 277368 h 328822"/>
                  <a:gd name="connsiteX8" fmla="*/ 236939 w 320282"/>
                  <a:gd name="connsiteY8" fmla="*/ 209491 h 328822"/>
                  <a:gd name="connsiteX9" fmla="*/ 284329 w 320282"/>
                  <a:gd name="connsiteY9" fmla="*/ 160188 h 328822"/>
                  <a:gd name="connsiteX10" fmla="*/ 314786 w 320282"/>
                  <a:gd name="connsiteY10" fmla="*/ 111625 h 328822"/>
                  <a:gd name="connsiteX11" fmla="*/ 317403 w 320282"/>
                  <a:gd name="connsiteY11" fmla="*/ 72820 h 328822"/>
                  <a:gd name="connsiteX12" fmla="*/ 284066 w 320282"/>
                  <a:gd name="connsiteY12" fmla="*/ 56151 h 328822"/>
                  <a:gd name="connsiteX13" fmla="*/ 250728 w 320282"/>
                  <a:gd name="connsiteY13" fmla="*/ 72820 h 328822"/>
                  <a:gd name="connsiteX14" fmla="*/ 210247 w 320282"/>
                  <a:gd name="connsiteY14" fmla="*/ 110920 h 328822"/>
                  <a:gd name="connsiteX15" fmla="*/ 169766 w 320282"/>
                  <a:gd name="connsiteY15" fmla="*/ 158545 h 328822"/>
                  <a:gd name="connsiteX16" fmla="*/ 134047 w 320282"/>
                  <a:gd name="connsiteY16" fmla="*/ 199026 h 328822"/>
                  <a:gd name="connsiteX17" fmla="*/ 100710 w 320282"/>
                  <a:gd name="connsiteY17" fmla="*/ 220457 h 328822"/>
                  <a:gd name="connsiteX18" fmla="*/ 126903 w 320282"/>
                  <a:gd name="connsiteY18" fmla="*/ 184738 h 328822"/>
                  <a:gd name="connsiteX19" fmla="*/ 160241 w 320282"/>
                  <a:gd name="connsiteY19" fmla="*/ 146638 h 328822"/>
                  <a:gd name="connsiteX20" fmla="*/ 203103 w 320282"/>
                  <a:gd name="connsiteY20" fmla="*/ 110920 h 328822"/>
                  <a:gd name="connsiteX21" fmla="*/ 241203 w 320282"/>
                  <a:gd name="connsiteY21" fmla="*/ 72820 h 328822"/>
                  <a:gd name="connsiteX22" fmla="*/ 272160 w 320282"/>
                  <a:gd name="connsiteY22" fmla="*/ 39482 h 328822"/>
                  <a:gd name="connsiteX23" fmla="*/ 269779 w 320282"/>
                  <a:gd name="connsiteY23" fmla="*/ 10907 h 328822"/>
                  <a:gd name="connsiteX24" fmla="*/ 234059 w 320282"/>
                  <a:gd name="connsiteY24" fmla="*/ 1383 h 328822"/>
                  <a:gd name="connsiteX25" fmla="*/ 174528 w 320282"/>
                  <a:gd name="connsiteY25" fmla="*/ 37101 h 328822"/>
                  <a:gd name="connsiteX0" fmla="*/ 171785 w 320282"/>
                  <a:gd name="connsiteY0" fmla="*/ 28409 h 328290"/>
                  <a:gd name="connsiteX1" fmla="*/ 95947 w 320282"/>
                  <a:gd name="connsiteY1" fmla="*/ 100863 h 328290"/>
                  <a:gd name="connsiteX2" fmla="*/ 41179 w 320282"/>
                  <a:gd name="connsiteY2" fmla="*/ 162775 h 328290"/>
                  <a:gd name="connsiteX3" fmla="*/ 12603 w 320282"/>
                  <a:gd name="connsiteY3" fmla="*/ 208018 h 328290"/>
                  <a:gd name="connsiteX4" fmla="*/ 697 w 320282"/>
                  <a:gd name="connsiteY4" fmla="*/ 272313 h 328290"/>
                  <a:gd name="connsiteX5" fmla="*/ 31653 w 320282"/>
                  <a:gd name="connsiteY5" fmla="*/ 322319 h 328290"/>
                  <a:gd name="connsiteX6" fmla="*/ 95947 w 320282"/>
                  <a:gd name="connsiteY6" fmla="*/ 322319 h 328290"/>
                  <a:gd name="connsiteX7" fmla="*/ 173852 w 320282"/>
                  <a:gd name="connsiteY7" fmla="*/ 276836 h 328290"/>
                  <a:gd name="connsiteX8" fmla="*/ 236939 w 320282"/>
                  <a:gd name="connsiteY8" fmla="*/ 208959 h 328290"/>
                  <a:gd name="connsiteX9" fmla="*/ 284329 w 320282"/>
                  <a:gd name="connsiteY9" fmla="*/ 159656 h 328290"/>
                  <a:gd name="connsiteX10" fmla="*/ 314786 w 320282"/>
                  <a:gd name="connsiteY10" fmla="*/ 111093 h 328290"/>
                  <a:gd name="connsiteX11" fmla="*/ 317403 w 320282"/>
                  <a:gd name="connsiteY11" fmla="*/ 72288 h 328290"/>
                  <a:gd name="connsiteX12" fmla="*/ 284066 w 320282"/>
                  <a:gd name="connsiteY12" fmla="*/ 55619 h 328290"/>
                  <a:gd name="connsiteX13" fmla="*/ 250728 w 320282"/>
                  <a:gd name="connsiteY13" fmla="*/ 72288 h 328290"/>
                  <a:gd name="connsiteX14" fmla="*/ 210247 w 320282"/>
                  <a:gd name="connsiteY14" fmla="*/ 110388 h 328290"/>
                  <a:gd name="connsiteX15" fmla="*/ 169766 w 320282"/>
                  <a:gd name="connsiteY15" fmla="*/ 158013 h 328290"/>
                  <a:gd name="connsiteX16" fmla="*/ 134047 w 320282"/>
                  <a:gd name="connsiteY16" fmla="*/ 198494 h 328290"/>
                  <a:gd name="connsiteX17" fmla="*/ 100710 w 320282"/>
                  <a:gd name="connsiteY17" fmla="*/ 219925 h 328290"/>
                  <a:gd name="connsiteX18" fmla="*/ 126903 w 320282"/>
                  <a:gd name="connsiteY18" fmla="*/ 184206 h 328290"/>
                  <a:gd name="connsiteX19" fmla="*/ 160241 w 320282"/>
                  <a:gd name="connsiteY19" fmla="*/ 146106 h 328290"/>
                  <a:gd name="connsiteX20" fmla="*/ 203103 w 320282"/>
                  <a:gd name="connsiteY20" fmla="*/ 110388 h 328290"/>
                  <a:gd name="connsiteX21" fmla="*/ 241203 w 320282"/>
                  <a:gd name="connsiteY21" fmla="*/ 72288 h 328290"/>
                  <a:gd name="connsiteX22" fmla="*/ 272160 w 320282"/>
                  <a:gd name="connsiteY22" fmla="*/ 38950 h 328290"/>
                  <a:gd name="connsiteX23" fmla="*/ 269779 w 320282"/>
                  <a:gd name="connsiteY23" fmla="*/ 10375 h 328290"/>
                  <a:gd name="connsiteX24" fmla="*/ 234059 w 320282"/>
                  <a:gd name="connsiteY24" fmla="*/ 851 h 328290"/>
                  <a:gd name="connsiteX25" fmla="*/ 171785 w 320282"/>
                  <a:gd name="connsiteY25" fmla="*/ 28409 h 328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20282" h="328290">
                    <a:moveTo>
                      <a:pt x="171785" y="28409"/>
                    </a:moveTo>
                    <a:cubicBezTo>
                      <a:pt x="148766" y="45078"/>
                      <a:pt x="117715" y="78469"/>
                      <a:pt x="95947" y="100863"/>
                    </a:cubicBezTo>
                    <a:cubicBezTo>
                      <a:pt x="74179" y="123257"/>
                      <a:pt x="55070" y="144916"/>
                      <a:pt x="41179" y="162775"/>
                    </a:cubicBezTo>
                    <a:cubicBezTo>
                      <a:pt x="27288" y="180634"/>
                      <a:pt x="19350" y="189762"/>
                      <a:pt x="12603" y="208018"/>
                    </a:cubicBezTo>
                    <a:cubicBezTo>
                      <a:pt x="5856" y="226274"/>
                      <a:pt x="-2478" y="253263"/>
                      <a:pt x="697" y="272313"/>
                    </a:cubicBezTo>
                    <a:cubicBezTo>
                      <a:pt x="3872" y="291363"/>
                      <a:pt x="15778" y="313985"/>
                      <a:pt x="31653" y="322319"/>
                    </a:cubicBezTo>
                    <a:cubicBezTo>
                      <a:pt x="47528" y="330653"/>
                      <a:pt x="72247" y="329900"/>
                      <a:pt x="95947" y="322319"/>
                    </a:cubicBezTo>
                    <a:cubicBezTo>
                      <a:pt x="119647" y="314739"/>
                      <a:pt x="150353" y="295729"/>
                      <a:pt x="173852" y="276836"/>
                    </a:cubicBezTo>
                    <a:cubicBezTo>
                      <a:pt x="197351" y="257943"/>
                      <a:pt x="218526" y="228489"/>
                      <a:pt x="236939" y="208959"/>
                    </a:cubicBezTo>
                    <a:cubicBezTo>
                      <a:pt x="255352" y="189429"/>
                      <a:pt x="271355" y="175967"/>
                      <a:pt x="284329" y="159656"/>
                    </a:cubicBezTo>
                    <a:cubicBezTo>
                      <a:pt x="297303" y="143345"/>
                      <a:pt x="309274" y="125654"/>
                      <a:pt x="314786" y="111093"/>
                    </a:cubicBezTo>
                    <a:cubicBezTo>
                      <a:pt x="320298" y="96532"/>
                      <a:pt x="322523" y="81534"/>
                      <a:pt x="317403" y="72288"/>
                    </a:cubicBezTo>
                    <a:cubicBezTo>
                      <a:pt x="312283" y="63042"/>
                      <a:pt x="295178" y="55619"/>
                      <a:pt x="284066" y="55619"/>
                    </a:cubicBezTo>
                    <a:cubicBezTo>
                      <a:pt x="272954" y="55619"/>
                      <a:pt x="263031" y="63160"/>
                      <a:pt x="250728" y="72288"/>
                    </a:cubicBezTo>
                    <a:cubicBezTo>
                      <a:pt x="238425" y="81416"/>
                      <a:pt x="223741" y="96101"/>
                      <a:pt x="210247" y="110388"/>
                    </a:cubicBezTo>
                    <a:cubicBezTo>
                      <a:pt x="196753" y="124675"/>
                      <a:pt x="182466" y="143329"/>
                      <a:pt x="169766" y="158013"/>
                    </a:cubicBezTo>
                    <a:cubicBezTo>
                      <a:pt x="157066" y="172697"/>
                      <a:pt x="145556" y="188175"/>
                      <a:pt x="134047" y="198494"/>
                    </a:cubicBezTo>
                    <a:cubicBezTo>
                      <a:pt x="122538" y="208813"/>
                      <a:pt x="101901" y="222306"/>
                      <a:pt x="100710" y="219925"/>
                    </a:cubicBezTo>
                    <a:cubicBezTo>
                      <a:pt x="99519" y="217544"/>
                      <a:pt x="116981" y="196509"/>
                      <a:pt x="126903" y="184206"/>
                    </a:cubicBezTo>
                    <a:cubicBezTo>
                      <a:pt x="136825" y="171903"/>
                      <a:pt x="147541" y="158409"/>
                      <a:pt x="160241" y="146106"/>
                    </a:cubicBezTo>
                    <a:cubicBezTo>
                      <a:pt x="172941" y="133803"/>
                      <a:pt x="189609" y="122691"/>
                      <a:pt x="203103" y="110388"/>
                    </a:cubicBezTo>
                    <a:cubicBezTo>
                      <a:pt x="216597" y="98085"/>
                      <a:pt x="229694" y="84194"/>
                      <a:pt x="241203" y="72288"/>
                    </a:cubicBezTo>
                    <a:cubicBezTo>
                      <a:pt x="252712" y="60382"/>
                      <a:pt x="267397" y="49269"/>
                      <a:pt x="272160" y="38950"/>
                    </a:cubicBezTo>
                    <a:cubicBezTo>
                      <a:pt x="276923" y="28631"/>
                      <a:pt x="276129" y="17519"/>
                      <a:pt x="269779" y="10375"/>
                    </a:cubicBezTo>
                    <a:cubicBezTo>
                      <a:pt x="263429" y="3231"/>
                      <a:pt x="250391" y="-2155"/>
                      <a:pt x="234059" y="851"/>
                    </a:cubicBezTo>
                    <a:cubicBezTo>
                      <a:pt x="217727" y="3857"/>
                      <a:pt x="194804" y="11740"/>
                      <a:pt x="171785" y="28409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dirty="0"/>
                  <a:t> </a:t>
                </a:r>
                <a:endParaRPr lang="zh-CN" altLang="en-US" dirty="0"/>
              </a:p>
            </p:txBody>
          </p:sp>
          <p:sp>
            <p:nvSpPr>
              <p:cNvPr id="490" name="任意多边形 489"/>
              <p:cNvSpPr>
                <a:spLocks noChangeAspect="1"/>
              </p:cNvSpPr>
              <p:nvPr/>
            </p:nvSpPr>
            <p:spPr>
              <a:xfrm rot="1140000">
                <a:off x="5635852" y="4284671"/>
                <a:ext cx="280154" cy="287160"/>
              </a:xfrm>
              <a:custGeom>
                <a:avLst/>
                <a:gdLst>
                  <a:gd name="connsiteX0" fmla="*/ 179374 w 324456"/>
                  <a:gd name="connsiteY0" fmla="*/ 40959 h 333109"/>
                  <a:gd name="connsiteX1" fmla="*/ 100793 w 324456"/>
                  <a:gd name="connsiteY1" fmla="*/ 105253 h 333109"/>
                  <a:gd name="connsiteX2" fmla="*/ 38881 w 324456"/>
                  <a:gd name="connsiteY2" fmla="*/ 167165 h 333109"/>
                  <a:gd name="connsiteX3" fmla="*/ 3162 w 324456"/>
                  <a:gd name="connsiteY3" fmla="*/ 214790 h 333109"/>
                  <a:gd name="connsiteX4" fmla="*/ 5543 w 324456"/>
                  <a:gd name="connsiteY4" fmla="*/ 276703 h 333109"/>
                  <a:gd name="connsiteX5" fmla="*/ 36499 w 324456"/>
                  <a:gd name="connsiteY5" fmla="*/ 326709 h 333109"/>
                  <a:gd name="connsiteX6" fmla="*/ 100793 w 324456"/>
                  <a:gd name="connsiteY6" fmla="*/ 326709 h 333109"/>
                  <a:gd name="connsiteX7" fmla="*/ 169849 w 324456"/>
                  <a:gd name="connsiteY7" fmla="*/ 274321 h 333109"/>
                  <a:gd name="connsiteX8" fmla="*/ 234143 w 324456"/>
                  <a:gd name="connsiteY8" fmla="*/ 212409 h 333109"/>
                  <a:gd name="connsiteX9" fmla="*/ 286531 w 324456"/>
                  <a:gd name="connsiteY9" fmla="*/ 164784 h 333109"/>
                  <a:gd name="connsiteX10" fmla="*/ 317487 w 324456"/>
                  <a:gd name="connsiteY10" fmla="*/ 117159 h 333109"/>
                  <a:gd name="connsiteX11" fmla="*/ 322249 w 324456"/>
                  <a:gd name="connsiteY11" fmla="*/ 76678 h 333109"/>
                  <a:gd name="connsiteX12" fmla="*/ 288912 w 324456"/>
                  <a:gd name="connsiteY12" fmla="*/ 60009 h 333109"/>
                  <a:gd name="connsiteX13" fmla="*/ 255574 w 324456"/>
                  <a:gd name="connsiteY13" fmla="*/ 76678 h 333109"/>
                  <a:gd name="connsiteX14" fmla="*/ 215093 w 324456"/>
                  <a:gd name="connsiteY14" fmla="*/ 114778 h 333109"/>
                  <a:gd name="connsiteX15" fmla="*/ 174612 w 324456"/>
                  <a:gd name="connsiteY15" fmla="*/ 162403 h 333109"/>
                  <a:gd name="connsiteX16" fmla="*/ 141274 w 324456"/>
                  <a:gd name="connsiteY16" fmla="*/ 210028 h 333109"/>
                  <a:gd name="connsiteX17" fmla="*/ 105556 w 324456"/>
                  <a:gd name="connsiteY17" fmla="*/ 224315 h 333109"/>
                  <a:gd name="connsiteX18" fmla="*/ 122224 w 324456"/>
                  <a:gd name="connsiteY18" fmla="*/ 188596 h 333109"/>
                  <a:gd name="connsiteX19" fmla="*/ 165087 w 324456"/>
                  <a:gd name="connsiteY19" fmla="*/ 150496 h 333109"/>
                  <a:gd name="connsiteX20" fmla="*/ 207949 w 324456"/>
                  <a:gd name="connsiteY20" fmla="*/ 114778 h 333109"/>
                  <a:gd name="connsiteX21" fmla="*/ 246049 w 324456"/>
                  <a:gd name="connsiteY21" fmla="*/ 76678 h 333109"/>
                  <a:gd name="connsiteX22" fmla="*/ 281768 w 324456"/>
                  <a:gd name="connsiteY22" fmla="*/ 43340 h 333109"/>
                  <a:gd name="connsiteX23" fmla="*/ 277006 w 324456"/>
                  <a:gd name="connsiteY23" fmla="*/ 14765 h 333109"/>
                  <a:gd name="connsiteX24" fmla="*/ 243668 w 324456"/>
                  <a:gd name="connsiteY24" fmla="*/ 478 h 333109"/>
                  <a:gd name="connsiteX25" fmla="*/ 179374 w 324456"/>
                  <a:gd name="connsiteY25" fmla="*/ 40959 h 333109"/>
                  <a:gd name="connsiteX0" fmla="*/ 175780 w 320862"/>
                  <a:gd name="connsiteY0" fmla="*/ 40959 h 333109"/>
                  <a:gd name="connsiteX1" fmla="*/ 97199 w 320862"/>
                  <a:gd name="connsiteY1" fmla="*/ 105253 h 333109"/>
                  <a:gd name="connsiteX2" fmla="*/ 35287 w 320862"/>
                  <a:gd name="connsiteY2" fmla="*/ 167165 h 333109"/>
                  <a:gd name="connsiteX3" fmla="*/ 6712 w 320862"/>
                  <a:gd name="connsiteY3" fmla="*/ 214790 h 333109"/>
                  <a:gd name="connsiteX4" fmla="*/ 1949 w 320862"/>
                  <a:gd name="connsiteY4" fmla="*/ 276703 h 333109"/>
                  <a:gd name="connsiteX5" fmla="*/ 32905 w 320862"/>
                  <a:gd name="connsiteY5" fmla="*/ 326709 h 333109"/>
                  <a:gd name="connsiteX6" fmla="*/ 97199 w 320862"/>
                  <a:gd name="connsiteY6" fmla="*/ 326709 h 333109"/>
                  <a:gd name="connsiteX7" fmla="*/ 166255 w 320862"/>
                  <a:gd name="connsiteY7" fmla="*/ 274321 h 333109"/>
                  <a:gd name="connsiteX8" fmla="*/ 230549 w 320862"/>
                  <a:gd name="connsiteY8" fmla="*/ 212409 h 333109"/>
                  <a:gd name="connsiteX9" fmla="*/ 282937 w 320862"/>
                  <a:gd name="connsiteY9" fmla="*/ 164784 h 333109"/>
                  <a:gd name="connsiteX10" fmla="*/ 313893 w 320862"/>
                  <a:gd name="connsiteY10" fmla="*/ 117159 h 333109"/>
                  <a:gd name="connsiteX11" fmla="*/ 318655 w 320862"/>
                  <a:gd name="connsiteY11" fmla="*/ 76678 h 333109"/>
                  <a:gd name="connsiteX12" fmla="*/ 285318 w 320862"/>
                  <a:gd name="connsiteY12" fmla="*/ 60009 h 333109"/>
                  <a:gd name="connsiteX13" fmla="*/ 251980 w 320862"/>
                  <a:gd name="connsiteY13" fmla="*/ 76678 h 333109"/>
                  <a:gd name="connsiteX14" fmla="*/ 211499 w 320862"/>
                  <a:gd name="connsiteY14" fmla="*/ 114778 h 333109"/>
                  <a:gd name="connsiteX15" fmla="*/ 171018 w 320862"/>
                  <a:gd name="connsiteY15" fmla="*/ 162403 h 333109"/>
                  <a:gd name="connsiteX16" fmla="*/ 137680 w 320862"/>
                  <a:gd name="connsiteY16" fmla="*/ 210028 h 333109"/>
                  <a:gd name="connsiteX17" fmla="*/ 101962 w 320862"/>
                  <a:gd name="connsiteY17" fmla="*/ 224315 h 333109"/>
                  <a:gd name="connsiteX18" fmla="*/ 118630 w 320862"/>
                  <a:gd name="connsiteY18" fmla="*/ 188596 h 333109"/>
                  <a:gd name="connsiteX19" fmla="*/ 161493 w 320862"/>
                  <a:gd name="connsiteY19" fmla="*/ 150496 h 333109"/>
                  <a:gd name="connsiteX20" fmla="*/ 204355 w 320862"/>
                  <a:gd name="connsiteY20" fmla="*/ 114778 h 333109"/>
                  <a:gd name="connsiteX21" fmla="*/ 242455 w 320862"/>
                  <a:gd name="connsiteY21" fmla="*/ 76678 h 333109"/>
                  <a:gd name="connsiteX22" fmla="*/ 278174 w 320862"/>
                  <a:gd name="connsiteY22" fmla="*/ 43340 h 333109"/>
                  <a:gd name="connsiteX23" fmla="*/ 273412 w 320862"/>
                  <a:gd name="connsiteY23" fmla="*/ 14765 h 333109"/>
                  <a:gd name="connsiteX24" fmla="*/ 240074 w 320862"/>
                  <a:gd name="connsiteY24" fmla="*/ 478 h 333109"/>
                  <a:gd name="connsiteX25" fmla="*/ 175780 w 320862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7937 w 321119"/>
                  <a:gd name="connsiteY16" fmla="*/ 210028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5556 w 321119"/>
                  <a:gd name="connsiteY16" fmla="*/ 202884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18887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3669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1442 h 333592"/>
                  <a:gd name="connsiteX1" fmla="*/ 97456 w 321390"/>
                  <a:gd name="connsiteY1" fmla="*/ 105736 h 333592"/>
                  <a:gd name="connsiteX2" fmla="*/ 42688 w 321390"/>
                  <a:gd name="connsiteY2" fmla="*/ 167648 h 333592"/>
                  <a:gd name="connsiteX3" fmla="*/ 6969 w 321390"/>
                  <a:gd name="connsiteY3" fmla="*/ 215273 h 333592"/>
                  <a:gd name="connsiteX4" fmla="*/ 2206 w 321390"/>
                  <a:gd name="connsiteY4" fmla="*/ 277186 h 333592"/>
                  <a:gd name="connsiteX5" fmla="*/ 33162 w 321390"/>
                  <a:gd name="connsiteY5" fmla="*/ 327192 h 333592"/>
                  <a:gd name="connsiteX6" fmla="*/ 97456 w 321390"/>
                  <a:gd name="connsiteY6" fmla="*/ 327192 h 333592"/>
                  <a:gd name="connsiteX7" fmla="*/ 166512 w 321390"/>
                  <a:gd name="connsiteY7" fmla="*/ 274804 h 333592"/>
                  <a:gd name="connsiteX8" fmla="*/ 230806 w 321390"/>
                  <a:gd name="connsiteY8" fmla="*/ 212892 h 333592"/>
                  <a:gd name="connsiteX9" fmla="*/ 276050 w 321390"/>
                  <a:gd name="connsiteY9" fmla="*/ 165267 h 333592"/>
                  <a:gd name="connsiteX10" fmla="*/ 314150 w 321390"/>
                  <a:gd name="connsiteY10" fmla="*/ 117642 h 333592"/>
                  <a:gd name="connsiteX11" fmla="*/ 318912 w 321390"/>
                  <a:gd name="connsiteY11" fmla="*/ 77161 h 333592"/>
                  <a:gd name="connsiteX12" fmla="*/ 285575 w 321390"/>
                  <a:gd name="connsiteY12" fmla="*/ 60492 h 333592"/>
                  <a:gd name="connsiteX13" fmla="*/ 252237 w 321390"/>
                  <a:gd name="connsiteY13" fmla="*/ 77161 h 333592"/>
                  <a:gd name="connsiteX14" fmla="*/ 211756 w 321390"/>
                  <a:gd name="connsiteY14" fmla="*/ 115261 h 333592"/>
                  <a:gd name="connsiteX15" fmla="*/ 171275 w 321390"/>
                  <a:gd name="connsiteY15" fmla="*/ 162886 h 333592"/>
                  <a:gd name="connsiteX16" fmla="*/ 135556 w 321390"/>
                  <a:gd name="connsiteY16" fmla="*/ 203367 h 333592"/>
                  <a:gd name="connsiteX17" fmla="*/ 102219 w 321390"/>
                  <a:gd name="connsiteY17" fmla="*/ 224798 h 333592"/>
                  <a:gd name="connsiteX18" fmla="*/ 128412 w 321390"/>
                  <a:gd name="connsiteY18" fmla="*/ 189079 h 333592"/>
                  <a:gd name="connsiteX19" fmla="*/ 161750 w 321390"/>
                  <a:gd name="connsiteY19" fmla="*/ 150979 h 333592"/>
                  <a:gd name="connsiteX20" fmla="*/ 204612 w 321390"/>
                  <a:gd name="connsiteY20" fmla="*/ 115261 h 333592"/>
                  <a:gd name="connsiteX21" fmla="*/ 242712 w 321390"/>
                  <a:gd name="connsiteY21" fmla="*/ 77161 h 333592"/>
                  <a:gd name="connsiteX22" fmla="*/ 273669 w 321390"/>
                  <a:gd name="connsiteY22" fmla="*/ 43823 h 333592"/>
                  <a:gd name="connsiteX23" fmla="*/ 271288 w 321390"/>
                  <a:gd name="connsiteY23" fmla="*/ 15248 h 333592"/>
                  <a:gd name="connsiteX24" fmla="*/ 240331 w 321390"/>
                  <a:gd name="connsiteY24" fmla="*/ 961 h 333592"/>
                  <a:gd name="connsiteX25" fmla="*/ 176037 w 321390"/>
                  <a:gd name="connsiteY25" fmla="*/ 41442 h 333592"/>
                  <a:gd name="connsiteX0" fmla="*/ 176037 w 321390"/>
                  <a:gd name="connsiteY0" fmla="*/ 37101 h 329251"/>
                  <a:gd name="connsiteX1" fmla="*/ 97456 w 321390"/>
                  <a:gd name="connsiteY1" fmla="*/ 101395 h 329251"/>
                  <a:gd name="connsiteX2" fmla="*/ 42688 w 321390"/>
                  <a:gd name="connsiteY2" fmla="*/ 163307 h 329251"/>
                  <a:gd name="connsiteX3" fmla="*/ 6969 w 321390"/>
                  <a:gd name="connsiteY3" fmla="*/ 210932 h 329251"/>
                  <a:gd name="connsiteX4" fmla="*/ 2206 w 321390"/>
                  <a:gd name="connsiteY4" fmla="*/ 272845 h 329251"/>
                  <a:gd name="connsiteX5" fmla="*/ 33162 w 321390"/>
                  <a:gd name="connsiteY5" fmla="*/ 322851 h 329251"/>
                  <a:gd name="connsiteX6" fmla="*/ 97456 w 321390"/>
                  <a:gd name="connsiteY6" fmla="*/ 322851 h 329251"/>
                  <a:gd name="connsiteX7" fmla="*/ 166512 w 321390"/>
                  <a:gd name="connsiteY7" fmla="*/ 270463 h 329251"/>
                  <a:gd name="connsiteX8" fmla="*/ 230806 w 321390"/>
                  <a:gd name="connsiteY8" fmla="*/ 208551 h 329251"/>
                  <a:gd name="connsiteX9" fmla="*/ 276050 w 321390"/>
                  <a:gd name="connsiteY9" fmla="*/ 160926 h 329251"/>
                  <a:gd name="connsiteX10" fmla="*/ 314150 w 321390"/>
                  <a:gd name="connsiteY10" fmla="*/ 113301 h 329251"/>
                  <a:gd name="connsiteX11" fmla="*/ 318912 w 321390"/>
                  <a:gd name="connsiteY11" fmla="*/ 72820 h 329251"/>
                  <a:gd name="connsiteX12" fmla="*/ 285575 w 321390"/>
                  <a:gd name="connsiteY12" fmla="*/ 56151 h 329251"/>
                  <a:gd name="connsiteX13" fmla="*/ 252237 w 321390"/>
                  <a:gd name="connsiteY13" fmla="*/ 72820 h 329251"/>
                  <a:gd name="connsiteX14" fmla="*/ 211756 w 321390"/>
                  <a:gd name="connsiteY14" fmla="*/ 110920 h 329251"/>
                  <a:gd name="connsiteX15" fmla="*/ 171275 w 321390"/>
                  <a:gd name="connsiteY15" fmla="*/ 158545 h 329251"/>
                  <a:gd name="connsiteX16" fmla="*/ 135556 w 321390"/>
                  <a:gd name="connsiteY16" fmla="*/ 199026 h 329251"/>
                  <a:gd name="connsiteX17" fmla="*/ 102219 w 321390"/>
                  <a:gd name="connsiteY17" fmla="*/ 220457 h 329251"/>
                  <a:gd name="connsiteX18" fmla="*/ 128412 w 321390"/>
                  <a:gd name="connsiteY18" fmla="*/ 184738 h 329251"/>
                  <a:gd name="connsiteX19" fmla="*/ 161750 w 321390"/>
                  <a:gd name="connsiteY19" fmla="*/ 146638 h 329251"/>
                  <a:gd name="connsiteX20" fmla="*/ 204612 w 321390"/>
                  <a:gd name="connsiteY20" fmla="*/ 110920 h 329251"/>
                  <a:gd name="connsiteX21" fmla="*/ 242712 w 321390"/>
                  <a:gd name="connsiteY21" fmla="*/ 72820 h 329251"/>
                  <a:gd name="connsiteX22" fmla="*/ 273669 w 321390"/>
                  <a:gd name="connsiteY22" fmla="*/ 39482 h 329251"/>
                  <a:gd name="connsiteX23" fmla="*/ 271288 w 321390"/>
                  <a:gd name="connsiteY23" fmla="*/ 10907 h 329251"/>
                  <a:gd name="connsiteX24" fmla="*/ 235568 w 321390"/>
                  <a:gd name="connsiteY24" fmla="*/ 1383 h 329251"/>
                  <a:gd name="connsiteX25" fmla="*/ 176037 w 321390"/>
                  <a:gd name="connsiteY25" fmla="*/ 37101 h 329251"/>
                  <a:gd name="connsiteX0" fmla="*/ 174528 w 319881"/>
                  <a:gd name="connsiteY0" fmla="*/ 37101 h 329251"/>
                  <a:gd name="connsiteX1" fmla="*/ 95947 w 319881"/>
                  <a:gd name="connsiteY1" fmla="*/ 101395 h 329251"/>
                  <a:gd name="connsiteX2" fmla="*/ 41179 w 319881"/>
                  <a:gd name="connsiteY2" fmla="*/ 163307 h 329251"/>
                  <a:gd name="connsiteX3" fmla="*/ 12603 w 319881"/>
                  <a:gd name="connsiteY3" fmla="*/ 208550 h 329251"/>
                  <a:gd name="connsiteX4" fmla="*/ 697 w 319881"/>
                  <a:gd name="connsiteY4" fmla="*/ 272845 h 329251"/>
                  <a:gd name="connsiteX5" fmla="*/ 31653 w 319881"/>
                  <a:gd name="connsiteY5" fmla="*/ 322851 h 329251"/>
                  <a:gd name="connsiteX6" fmla="*/ 95947 w 319881"/>
                  <a:gd name="connsiteY6" fmla="*/ 322851 h 329251"/>
                  <a:gd name="connsiteX7" fmla="*/ 165003 w 319881"/>
                  <a:gd name="connsiteY7" fmla="*/ 270463 h 329251"/>
                  <a:gd name="connsiteX8" fmla="*/ 229297 w 319881"/>
                  <a:gd name="connsiteY8" fmla="*/ 208551 h 329251"/>
                  <a:gd name="connsiteX9" fmla="*/ 274541 w 319881"/>
                  <a:gd name="connsiteY9" fmla="*/ 160926 h 329251"/>
                  <a:gd name="connsiteX10" fmla="*/ 312641 w 319881"/>
                  <a:gd name="connsiteY10" fmla="*/ 113301 h 329251"/>
                  <a:gd name="connsiteX11" fmla="*/ 317403 w 319881"/>
                  <a:gd name="connsiteY11" fmla="*/ 72820 h 329251"/>
                  <a:gd name="connsiteX12" fmla="*/ 284066 w 319881"/>
                  <a:gd name="connsiteY12" fmla="*/ 56151 h 329251"/>
                  <a:gd name="connsiteX13" fmla="*/ 250728 w 319881"/>
                  <a:gd name="connsiteY13" fmla="*/ 72820 h 329251"/>
                  <a:gd name="connsiteX14" fmla="*/ 210247 w 319881"/>
                  <a:gd name="connsiteY14" fmla="*/ 110920 h 329251"/>
                  <a:gd name="connsiteX15" fmla="*/ 169766 w 319881"/>
                  <a:gd name="connsiteY15" fmla="*/ 158545 h 329251"/>
                  <a:gd name="connsiteX16" fmla="*/ 134047 w 319881"/>
                  <a:gd name="connsiteY16" fmla="*/ 199026 h 329251"/>
                  <a:gd name="connsiteX17" fmla="*/ 100710 w 319881"/>
                  <a:gd name="connsiteY17" fmla="*/ 220457 h 329251"/>
                  <a:gd name="connsiteX18" fmla="*/ 126903 w 319881"/>
                  <a:gd name="connsiteY18" fmla="*/ 184738 h 329251"/>
                  <a:gd name="connsiteX19" fmla="*/ 160241 w 319881"/>
                  <a:gd name="connsiteY19" fmla="*/ 146638 h 329251"/>
                  <a:gd name="connsiteX20" fmla="*/ 203103 w 319881"/>
                  <a:gd name="connsiteY20" fmla="*/ 110920 h 329251"/>
                  <a:gd name="connsiteX21" fmla="*/ 241203 w 319881"/>
                  <a:gd name="connsiteY21" fmla="*/ 72820 h 329251"/>
                  <a:gd name="connsiteX22" fmla="*/ 272160 w 319881"/>
                  <a:gd name="connsiteY22" fmla="*/ 39482 h 329251"/>
                  <a:gd name="connsiteX23" fmla="*/ 269779 w 319881"/>
                  <a:gd name="connsiteY23" fmla="*/ 10907 h 329251"/>
                  <a:gd name="connsiteX24" fmla="*/ 234059 w 319881"/>
                  <a:gd name="connsiteY24" fmla="*/ 1383 h 329251"/>
                  <a:gd name="connsiteX25" fmla="*/ 174528 w 319881"/>
                  <a:gd name="connsiteY25" fmla="*/ 37101 h 329251"/>
                  <a:gd name="connsiteX0" fmla="*/ 174528 w 319881"/>
                  <a:gd name="connsiteY0" fmla="*/ 37101 h 328822"/>
                  <a:gd name="connsiteX1" fmla="*/ 95947 w 319881"/>
                  <a:gd name="connsiteY1" fmla="*/ 101395 h 328822"/>
                  <a:gd name="connsiteX2" fmla="*/ 41179 w 319881"/>
                  <a:gd name="connsiteY2" fmla="*/ 163307 h 328822"/>
                  <a:gd name="connsiteX3" fmla="*/ 12603 w 319881"/>
                  <a:gd name="connsiteY3" fmla="*/ 208550 h 328822"/>
                  <a:gd name="connsiteX4" fmla="*/ 697 w 319881"/>
                  <a:gd name="connsiteY4" fmla="*/ 272845 h 328822"/>
                  <a:gd name="connsiteX5" fmla="*/ 31653 w 319881"/>
                  <a:gd name="connsiteY5" fmla="*/ 322851 h 328822"/>
                  <a:gd name="connsiteX6" fmla="*/ 95947 w 319881"/>
                  <a:gd name="connsiteY6" fmla="*/ 322851 h 328822"/>
                  <a:gd name="connsiteX7" fmla="*/ 173852 w 319881"/>
                  <a:gd name="connsiteY7" fmla="*/ 277368 h 328822"/>
                  <a:gd name="connsiteX8" fmla="*/ 229297 w 319881"/>
                  <a:gd name="connsiteY8" fmla="*/ 208551 h 328822"/>
                  <a:gd name="connsiteX9" fmla="*/ 274541 w 319881"/>
                  <a:gd name="connsiteY9" fmla="*/ 160926 h 328822"/>
                  <a:gd name="connsiteX10" fmla="*/ 312641 w 319881"/>
                  <a:gd name="connsiteY10" fmla="*/ 113301 h 328822"/>
                  <a:gd name="connsiteX11" fmla="*/ 317403 w 319881"/>
                  <a:gd name="connsiteY11" fmla="*/ 72820 h 328822"/>
                  <a:gd name="connsiteX12" fmla="*/ 284066 w 319881"/>
                  <a:gd name="connsiteY12" fmla="*/ 56151 h 328822"/>
                  <a:gd name="connsiteX13" fmla="*/ 250728 w 319881"/>
                  <a:gd name="connsiteY13" fmla="*/ 72820 h 328822"/>
                  <a:gd name="connsiteX14" fmla="*/ 210247 w 319881"/>
                  <a:gd name="connsiteY14" fmla="*/ 110920 h 328822"/>
                  <a:gd name="connsiteX15" fmla="*/ 169766 w 319881"/>
                  <a:gd name="connsiteY15" fmla="*/ 158545 h 328822"/>
                  <a:gd name="connsiteX16" fmla="*/ 134047 w 319881"/>
                  <a:gd name="connsiteY16" fmla="*/ 199026 h 328822"/>
                  <a:gd name="connsiteX17" fmla="*/ 100710 w 319881"/>
                  <a:gd name="connsiteY17" fmla="*/ 220457 h 328822"/>
                  <a:gd name="connsiteX18" fmla="*/ 126903 w 319881"/>
                  <a:gd name="connsiteY18" fmla="*/ 184738 h 328822"/>
                  <a:gd name="connsiteX19" fmla="*/ 160241 w 319881"/>
                  <a:gd name="connsiteY19" fmla="*/ 146638 h 328822"/>
                  <a:gd name="connsiteX20" fmla="*/ 203103 w 319881"/>
                  <a:gd name="connsiteY20" fmla="*/ 110920 h 328822"/>
                  <a:gd name="connsiteX21" fmla="*/ 241203 w 319881"/>
                  <a:gd name="connsiteY21" fmla="*/ 72820 h 328822"/>
                  <a:gd name="connsiteX22" fmla="*/ 272160 w 319881"/>
                  <a:gd name="connsiteY22" fmla="*/ 39482 h 328822"/>
                  <a:gd name="connsiteX23" fmla="*/ 269779 w 319881"/>
                  <a:gd name="connsiteY23" fmla="*/ 10907 h 328822"/>
                  <a:gd name="connsiteX24" fmla="*/ 234059 w 319881"/>
                  <a:gd name="connsiteY24" fmla="*/ 1383 h 328822"/>
                  <a:gd name="connsiteX25" fmla="*/ 174528 w 319881"/>
                  <a:gd name="connsiteY25" fmla="*/ 37101 h 328822"/>
                  <a:gd name="connsiteX0" fmla="*/ 174528 w 319881"/>
                  <a:gd name="connsiteY0" fmla="*/ 37101 h 328822"/>
                  <a:gd name="connsiteX1" fmla="*/ 95947 w 319881"/>
                  <a:gd name="connsiteY1" fmla="*/ 101395 h 328822"/>
                  <a:gd name="connsiteX2" fmla="*/ 41179 w 319881"/>
                  <a:gd name="connsiteY2" fmla="*/ 163307 h 328822"/>
                  <a:gd name="connsiteX3" fmla="*/ 12603 w 319881"/>
                  <a:gd name="connsiteY3" fmla="*/ 208550 h 328822"/>
                  <a:gd name="connsiteX4" fmla="*/ 697 w 319881"/>
                  <a:gd name="connsiteY4" fmla="*/ 272845 h 328822"/>
                  <a:gd name="connsiteX5" fmla="*/ 31653 w 319881"/>
                  <a:gd name="connsiteY5" fmla="*/ 322851 h 328822"/>
                  <a:gd name="connsiteX6" fmla="*/ 95947 w 319881"/>
                  <a:gd name="connsiteY6" fmla="*/ 322851 h 328822"/>
                  <a:gd name="connsiteX7" fmla="*/ 173852 w 319881"/>
                  <a:gd name="connsiteY7" fmla="*/ 277368 h 328822"/>
                  <a:gd name="connsiteX8" fmla="*/ 235263 w 319881"/>
                  <a:gd name="connsiteY8" fmla="*/ 207346 h 328822"/>
                  <a:gd name="connsiteX9" fmla="*/ 274541 w 319881"/>
                  <a:gd name="connsiteY9" fmla="*/ 160926 h 328822"/>
                  <a:gd name="connsiteX10" fmla="*/ 312641 w 319881"/>
                  <a:gd name="connsiteY10" fmla="*/ 113301 h 328822"/>
                  <a:gd name="connsiteX11" fmla="*/ 317403 w 319881"/>
                  <a:gd name="connsiteY11" fmla="*/ 72820 h 328822"/>
                  <a:gd name="connsiteX12" fmla="*/ 284066 w 319881"/>
                  <a:gd name="connsiteY12" fmla="*/ 56151 h 328822"/>
                  <a:gd name="connsiteX13" fmla="*/ 250728 w 319881"/>
                  <a:gd name="connsiteY13" fmla="*/ 72820 h 328822"/>
                  <a:gd name="connsiteX14" fmla="*/ 210247 w 319881"/>
                  <a:gd name="connsiteY14" fmla="*/ 110920 h 328822"/>
                  <a:gd name="connsiteX15" fmla="*/ 169766 w 319881"/>
                  <a:gd name="connsiteY15" fmla="*/ 158545 h 328822"/>
                  <a:gd name="connsiteX16" fmla="*/ 134047 w 319881"/>
                  <a:gd name="connsiteY16" fmla="*/ 199026 h 328822"/>
                  <a:gd name="connsiteX17" fmla="*/ 100710 w 319881"/>
                  <a:gd name="connsiteY17" fmla="*/ 220457 h 328822"/>
                  <a:gd name="connsiteX18" fmla="*/ 126903 w 319881"/>
                  <a:gd name="connsiteY18" fmla="*/ 184738 h 328822"/>
                  <a:gd name="connsiteX19" fmla="*/ 160241 w 319881"/>
                  <a:gd name="connsiteY19" fmla="*/ 146638 h 328822"/>
                  <a:gd name="connsiteX20" fmla="*/ 203103 w 319881"/>
                  <a:gd name="connsiteY20" fmla="*/ 110920 h 328822"/>
                  <a:gd name="connsiteX21" fmla="*/ 241203 w 319881"/>
                  <a:gd name="connsiteY21" fmla="*/ 72820 h 328822"/>
                  <a:gd name="connsiteX22" fmla="*/ 272160 w 319881"/>
                  <a:gd name="connsiteY22" fmla="*/ 39482 h 328822"/>
                  <a:gd name="connsiteX23" fmla="*/ 269779 w 319881"/>
                  <a:gd name="connsiteY23" fmla="*/ 10907 h 328822"/>
                  <a:gd name="connsiteX24" fmla="*/ 234059 w 319881"/>
                  <a:gd name="connsiteY24" fmla="*/ 1383 h 328822"/>
                  <a:gd name="connsiteX25" fmla="*/ 174528 w 319881"/>
                  <a:gd name="connsiteY25" fmla="*/ 37101 h 328822"/>
                  <a:gd name="connsiteX0" fmla="*/ 174528 w 319519"/>
                  <a:gd name="connsiteY0" fmla="*/ 37101 h 328822"/>
                  <a:gd name="connsiteX1" fmla="*/ 95947 w 319519"/>
                  <a:gd name="connsiteY1" fmla="*/ 101395 h 328822"/>
                  <a:gd name="connsiteX2" fmla="*/ 41179 w 319519"/>
                  <a:gd name="connsiteY2" fmla="*/ 163307 h 328822"/>
                  <a:gd name="connsiteX3" fmla="*/ 12603 w 319519"/>
                  <a:gd name="connsiteY3" fmla="*/ 208550 h 328822"/>
                  <a:gd name="connsiteX4" fmla="*/ 697 w 319519"/>
                  <a:gd name="connsiteY4" fmla="*/ 272845 h 328822"/>
                  <a:gd name="connsiteX5" fmla="*/ 31653 w 319519"/>
                  <a:gd name="connsiteY5" fmla="*/ 322851 h 328822"/>
                  <a:gd name="connsiteX6" fmla="*/ 95947 w 319519"/>
                  <a:gd name="connsiteY6" fmla="*/ 322851 h 328822"/>
                  <a:gd name="connsiteX7" fmla="*/ 173852 w 319519"/>
                  <a:gd name="connsiteY7" fmla="*/ 277368 h 328822"/>
                  <a:gd name="connsiteX8" fmla="*/ 235263 w 319519"/>
                  <a:gd name="connsiteY8" fmla="*/ 207346 h 328822"/>
                  <a:gd name="connsiteX9" fmla="*/ 284329 w 319519"/>
                  <a:gd name="connsiteY9" fmla="*/ 160188 h 328822"/>
                  <a:gd name="connsiteX10" fmla="*/ 312641 w 319519"/>
                  <a:gd name="connsiteY10" fmla="*/ 113301 h 328822"/>
                  <a:gd name="connsiteX11" fmla="*/ 317403 w 319519"/>
                  <a:gd name="connsiteY11" fmla="*/ 72820 h 328822"/>
                  <a:gd name="connsiteX12" fmla="*/ 284066 w 319519"/>
                  <a:gd name="connsiteY12" fmla="*/ 56151 h 328822"/>
                  <a:gd name="connsiteX13" fmla="*/ 250728 w 319519"/>
                  <a:gd name="connsiteY13" fmla="*/ 72820 h 328822"/>
                  <a:gd name="connsiteX14" fmla="*/ 210247 w 319519"/>
                  <a:gd name="connsiteY14" fmla="*/ 110920 h 328822"/>
                  <a:gd name="connsiteX15" fmla="*/ 169766 w 319519"/>
                  <a:gd name="connsiteY15" fmla="*/ 158545 h 328822"/>
                  <a:gd name="connsiteX16" fmla="*/ 134047 w 319519"/>
                  <a:gd name="connsiteY16" fmla="*/ 199026 h 328822"/>
                  <a:gd name="connsiteX17" fmla="*/ 100710 w 319519"/>
                  <a:gd name="connsiteY17" fmla="*/ 220457 h 328822"/>
                  <a:gd name="connsiteX18" fmla="*/ 126903 w 319519"/>
                  <a:gd name="connsiteY18" fmla="*/ 184738 h 328822"/>
                  <a:gd name="connsiteX19" fmla="*/ 160241 w 319519"/>
                  <a:gd name="connsiteY19" fmla="*/ 146638 h 328822"/>
                  <a:gd name="connsiteX20" fmla="*/ 203103 w 319519"/>
                  <a:gd name="connsiteY20" fmla="*/ 110920 h 328822"/>
                  <a:gd name="connsiteX21" fmla="*/ 241203 w 319519"/>
                  <a:gd name="connsiteY21" fmla="*/ 72820 h 328822"/>
                  <a:gd name="connsiteX22" fmla="*/ 272160 w 319519"/>
                  <a:gd name="connsiteY22" fmla="*/ 39482 h 328822"/>
                  <a:gd name="connsiteX23" fmla="*/ 269779 w 319519"/>
                  <a:gd name="connsiteY23" fmla="*/ 10907 h 328822"/>
                  <a:gd name="connsiteX24" fmla="*/ 234059 w 319519"/>
                  <a:gd name="connsiteY24" fmla="*/ 1383 h 328822"/>
                  <a:gd name="connsiteX25" fmla="*/ 174528 w 319519"/>
                  <a:gd name="connsiteY25" fmla="*/ 37101 h 328822"/>
                  <a:gd name="connsiteX0" fmla="*/ 174528 w 320282"/>
                  <a:gd name="connsiteY0" fmla="*/ 37101 h 328822"/>
                  <a:gd name="connsiteX1" fmla="*/ 95947 w 320282"/>
                  <a:gd name="connsiteY1" fmla="*/ 101395 h 328822"/>
                  <a:gd name="connsiteX2" fmla="*/ 41179 w 320282"/>
                  <a:gd name="connsiteY2" fmla="*/ 163307 h 328822"/>
                  <a:gd name="connsiteX3" fmla="*/ 12603 w 320282"/>
                  <a:gd name="connsiteY3" fmla="*/ 208550 h 328822"/>
                  <a:gd name="connsiteX4" fmla="*/ 697 w 320282"/>
                  <a:gd name="connsiteY4" fmla="*/ 272845 h 328822"/>
                  <a:gd name="connsiteX5" fmla="*/ 31653 w 320282"/>
                  <a:gd name="connsiteY5" fmla="*/ 322851 h 328822"/>
                  <a:gd name="connsiteX6" fmla="*/ 95947 w 320282"/>
                  <a:gd name="connsiteY6" fmla="*/ 322851 h 328822"/>
                  <a:gd name="connsiteX7" fmla="*/ 173852 w 320282"/>
                  <a:gd name="connsiteY7" fmla="*/ 277368 h 328822"/>
                  <a:gd name="connsiteX8" fmla="*/ 235263 w 320282"/>
                  <a:gd name="connsiteY8" fmla="*/ 207346 h 328822"/>
                  <a:gd name="connsiteX9" fmla="*/ 284329 w 320282"/>
                  <a:gd name="connsiteY9" fmla="*/ 160188 h 328822"/>
                  <a:gd name="connsiteX10" fmla="*/ 314786 w 320282"/>
                  <a:gd name="connsiteY10" fmla="*/ 111625 h 328822"/>
                  <a:gd name="connsiteX11" fmla="*/ 317403 w 320282"/>
                  <a:gd name="connsiteY11" fmla="*/ 72820 h 328822"/>
                  <a:gd name="connsiteX12" fmla="*/ 284066 w 320282"/>
                  <a:gd name="connsiteY12" fmla="*/ 56151 h 328822"/>
                  <a:gd name="connsiteX13" fmla="*/ 250728 w 320282"/>
                  <a:gd name="connsiteY13" fmla="*/ 72820 h 328822"/>
                  <a:gd name="connsiteX14" fmla="*/ 210247 w 320282"/>
                  <a:gd name="connsiteY14" fmla="*/ 110920 h 328822"/>
                  <a:gd name="connsiteX15" fmla="*/ 169766 w 320282"/>
                  <a:gd name="connsiteY15" fmla="*/ 158545 h 328822"/>
                  <a:gd name="connsiteX16" fmla="*/ 134047 w 320282"/>
                  <a:gd name="connsiteY16" fmla="*/ 199026 h 328822"/>
                  <a:gd name="connsiteX17" fmla="*/ 100710 w 320282"/>
                  <a:gd name="connsiteY17" fmla="*/ 220457 h 328822"/>
                  <a:gd name="connsiteX18" fmla="*/ 126903 w 320282"/>
                  <a:gd name="connsiteY18" fmla="*/ 184738 h 328822"/>
                  <a:gd name="connsiteX19" fmla="*/ 160241 w 320282"/>
                  <a:gd name="connsiteY19" fmla="*/ 146638 h 328822"/>
                  <a:gd name="connsiteX20" fmla="*/ 203103 w 320282"/>
                  <a:gd name="connsiteY20" fmla="*/ 110920 h 328822"/>
                  <a:gd name="connsiteX21" fmla="*/ 241203 w 320282"/>
                  <a:gd name="connsiteY21" fmla="*/ 72820 h 328822"/>
                  <a:gd name="connsiteX22" fmla="*/ 272160 w 320282"/>
                  <a:gd name="connsiteY22" fmla="*/ 39482 h 328822"/>
                  <a:gd name="connsiteX23" fmla="*/ 269779 w 320282"/>
                  <a:gd name="connsiteY23" fmla="*/ 10907 h 328822"/>
                  <a:gd name="connsiteX24" fmla="*/ 234059 w 320282"/>
                  <a:gd name="connsiteY24" fmla="*/ 1383 h 328822"/>
                  <a:gd name="connsiteX25" fmla="*/ 174528 w 320282"/>
                  <a:gd name="connsiteY25" fmla="*/ 37101 h 328822"/>
                  <a:gd name="connsiteX0" fmla="*/ 174528 w 320282"/>
                  <a:gd name="connsiteY0" fmla="*/ 37101 h 328822"/>
                  <a:gd name="connsiteX1" fmla="*/ 95947 w 320282"/>
                  <a:gd name="connsiteY1" fmla="*/ 101395 h 328822"/>
                  <a:gd name="connsiteX2" fmla="*/ 41179 w 320282"/>
                  <a:gd name="connsiteY2" fmla="*/ 163307 h 328822"/>
                  <a:gd name="connsiteX3" fmla="*/ 12603 w 320282"/>
                  <a:gd name="connsiteY3" fmla="*/ 208550 h 328822"/>
                  <a:gd name="connsiteX4" fmla="*/ 697 w 320282"/>
                  <a:gd name="connsiteY4" fmla="*/ 272845 h 328822"/>
                  <a:gd name="connsiteX5" fmla="*/ 31653 w 320282"/>
                  <a:gd name="connsiteY5" fmla="*/ 322851 h 328822"/>
                  <a:gd name="connsiteX6" fmla="*/ 95947 w 320282"/>
                  <a:gd name="connsiteY6" fmla="*/ 322851 h 328822"/>
                  <a:gd name="connsiteX7" fmla="*/ 173852 w 320282"/>
                  <a:gd name="connsiteY7" fmla="*/ 277368 h 328822"/>
                  <a:gd name="connsiteX8" fmla="*/ 236939 w 320282"/>
                  <a:gd name="connsiteY8" fmla="*/ 209491 h 328822"/>
                  <a:gd name="connsiteX9" fmla="*/ 284329 w 320282"/>
                  <a:gd name="connsiteY9" fmla="*/ 160188 h 328822"/>
                  <a:gd name="connsiteX10" fmla="*/ 314786 w 320282"/>
                  <a:gd name="connsiteY10" fmla="*/ 111625 h 328822"/>
                  <a:gd name="connsiteX11" fmla="*/ 317403 w 320282"/>
                  <a:gd name="connsiteY11" fmla="*/ 72820 h 328822"/>
                  <a:gd name="connsiteX12" fmla="*/ 284066 w 320282"/>
                  <a:gd name="connsiteY12" fmla="*/ 56151 h 328822"/>
                  <a:gd name="connsiteX13" fmla="*/ 250728 w 320282"/>
                  <a:gd name="connsiteY13" fmla="*/ 72820 h 328822"/>
                  <a:gd name="connsiteX14" fmla="*/ 210247 w 320282"/>
                  <a:gd name="connsiteY14" fmla="*/ 110920 h 328822"/>
                  <a:gd name="connsiteX15" fmla="*/ 169766 w 320282"/>
                  <a:gd name="connsiteY15" fmla="*/ 158545 h 328822"/>
                  <a:gd name="connsiteX16" fmla="*/ 134047 w 320282"/>
                  <a:gd name="connsiteY16" fmla="*/ 199026 h 328822"/>
                  <a:gd name="connsiteX17" fmla="*/ 100710 w 320282"/>
                  <a:gd name="connsiteY17" fmla="*/ 220457 h 328822"/>
                  <a:gd name="connsiteX18" fmla="*/ 126903 w 320282"/>
                  <a:gd name="connsiteY18" fmla="*/ 184738 h 328822"/>
                  <a:gd name="connsiteX19" fmla="*/ 160241 w 320282"/>
                  <a:gd name="connsiteY19" fmla="*/ 146638 h 328822"/>
                  <a:gd name="connsiteX20" fmla="*/ 203103 w 320282"/>
                  <a:gd name="connsiteY20" fmla="*/ 110920 h 328822"/>
                  <a:gd name="connsiteX21" fmla="*/ 241203 w 320282"/>
                  <a:gd name="connsiteY21" fmla="*/ 72820 h 328822"/>
                  <a:gd name="connsiteX22" fmla="*/ 272160 w 320282"/>
                  <a:gd name="connsiteY22" fmla="*/ 39482 h 328822"/>
                  <a:gd name="connsiteX23" fmla="*/ 269779 w 320282"/>
                  <a:gd name="connsiteY23" fmla="*/ 10907 h 328822"/>
                  <a:gd name="connsiteX24" fmla="*/ 234059 w 320282"/>
                  <a:gd name="connsiteY24" fmla="*/ 1383 h 328822"/>
                  <a:gd name="connsiteX25" fmla="*/ 174528 w 320282"/>
                  <a:gd name="connsiteY25" fmla="*/ 37101 h 328822"/>
                  <a:gd name="connsiteX0" fmla="*/ 171785 w 320282"/>
                  <a:gd name="connsiteY0" fmla="*/ 28409 h 328290"/>
                  <a:gd name="connsiteX1" fmla="*/ 95947 w 320282"/>
                  <a:gd name="connsiteY1" fmla="*/ 100863 h 328290"/>
                  <a:gd name="connsiteX2" fmla="*/ 41179 w 320282"/>
                  <a:gd name="connsiteY2" fmla="*/ 162775 h 328290"/>
                  <a:gd name="connsiteX3" fmla="*/ 12603 w 320282"/>
                  <a:gd name="connsiteY3" fmla="*/ 208018 h 328290"/>
                  <a:gd name="connsiteX4" fmla="*/ 697 w 320282"/>
                  <a:gd name="connsiteY4" fmla="*/ 272313 h 328290"/>
                  <a:gd name="connsiteX5" fmla="*/ 31653 w 320282"/>
                  <a:gd name="connsiteY5" fmla="*/ 322319 h 328290"/>
                  <a:gd name="connsiteX6" fmla="*/ 95947 w 320282"/>
                  <a:gd name="connsiteY6" fmla="*/ 322319 h 328290"/>
                  <a:gd name="connsiteX7" fmla="*/ 173852 w 320282"/>
                  <a:gd name="connsiteY7" fmla="*/ 276836 h 328290"/>
                  <a:gd name="connsiteX8" fmla="*/ 236939 w 320282"/>
                  <a:gd name="connsiteY8" fmla="*/ 208959 h 328290"/>
                  <a:gd name="connsiteX9" fmla="*/ 284329 w 320282"/>
                  <a:gd name="connsiteY9" fmla="*/ 159656 h 328290"/>
                  <a:gd name="connsiteX10" fmla="*/ 314786 w 320282"/>
                  <a:gd name="connsiteY10" fmla="*/ 111093 h 328290"/>
                  <a:gd name="connsiteX11" fmla="*/ 317403 w 320282"/>
                  <a:gd name="connsiteY11" fmla="*/ 72288 h 328290"/>
                  <a:gd name="connsiteX12" fmla="*/ 284066 w 320282"/>
                  <a:gd name="connsiteY12" fmla="*/ 55619 h 328290"/>
                  <a:gd name="connsiteX13" fmla="*/ 250728 w 320282"/>
                  <a:gd name="connsiteY13" fmla="*/ 72288 h 328290"/>
                  <a:gd name="connsiteX14" fmla="*/ 210247 w 320282"/>
                  <a:gd name="connsiteY14" fmla="*/ 110388 h 328290"/>
                  <a:gd name="connsiteX15" fmla="*/ 169766 w 320282"/>
                  <a:gd name="connsiteY15" fmla="*/ 158013 h 328290"/>
                  <a:gd name="connsiteX16" fmla="*/ 134047 w 320282"/>
                  <a:gd name="connsiteY16" fmla="*/ 198494 h 328290"/>
                  <a:gd name="connsiteX17" fmla="*/ 100710 w 320282"/>
                  <a:gd name="connsiteY17" fmla="*/ 219925 h 328290"/>
                  <a:gd name="connsiteX18" fmla="*/ 126903 w 320282"/>
                  <a:gd name="connsiteY18" fmla="*/ 184206 h 328290"/>
                  <a:gd name="connsiteX19" fmla="*/ 160241 w 320282"/>
                  <a:gd name="connsiteY19" fmla="*/ 146106 h 328290"/>
                  <a:gd name="connsiteX20" fmla="*/ 203103 w 320282"/>
                  <a:gd name="connsiteY20" fmla="*/ 110388 h 328290"/>
                  <a:gd name="connsiteX21" fmla="*/ 241203 w 320282"/>
                  <a:gd name="connsiteY21" fmla="*/ 72288 h 328290"/>
                  <a:gd name="connsiteX22" fmla="*/ 272160 w 320282"/>
                  <a:gd name="connsiteY22" fmla="*/ 38950 h 328290"/>
                  <a:gd name="connsiteX23" fmla="*/ 269779 w 320282"/>
                  <a:gd name="connsiteY23" fmla="*/ 10375 h 328290"/>
                  <a:gd name="connsiteX24" fmla="*/ 234059 w 320282"/>
                  <a:gd name="connsiteY24" fmla="*/ 851 h 328290"/>
                  <a:gd name="connsiteX25" fmla="*/ 171785 w 320282"/>
                  <a:gd name="connsiteY25" fmla="*/ 28409 h 328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20282" h="328290">
                    <a:moveTo>
                      <a:pt x="171785" y="28409"/>
                    </a:moveTo>
                    <a:cubicBezTo>
                      <a:pt x="148766" y="45078"/>
                      <a:pt x="117715" y="78469"/>
                      <a:pt x="95947" y="100863"/>
                    </a:cubicBezTo>
                    <a:cubicBezTo>
                      <a:pt x="74179" y="123257"/>
                      <a:pt x="55070" y="144916"/>
                      <a:pt x="41179" y="162775"/>
                    </a:cubicBezTo>
                    <a:cubicBezTo>
                      <a:pt x="27288" y="180634"/>
                      <a:pt x="19350" y="189762"/>
                      <a:pt x="12603" y="208018"/>
                    </a:cubicBezTo>
                    <a:cubicBezTo>
                      <a:pt x="5856" y="226274"/>
                      <a:pt x="-2478" y="253263"/>
                      <a:pt x="697" y="272313"/>
                    </a:cubicBezTo>
                    <a:cubicBezTo>
                      <a:pt x="3872" y="291363"/>
                      <a:pt x="15778" y="313985"/>
                      <a:pt x="31653" y="322319"/>
                    </a:cubicBezTo>
                    <a:cubicBezTo>
                      <a:pt x="47528" y="330653"/>
                      <a:pt x="72247" y="329900"/>
                      <a:pt x="95947" y="322319"/>
                    </a:cubicBezTo>
                    <a:cubicBezTo>
                      <a:pt x="119647" y="314739"/>
                      <a:pt x="150353" y="295729"/>
                      <a:pt x="173852" y="276836"/>
                    </a:cubicBezTo>
                    <a:cubicBezTo>
                      <a:pt x="197351" y="257943"/>
                      <a:pt x="218526" y="228489"/>
                      <a:pt x="236939" y="208959"/>
                    </a:cubicBezTo>
                    <a:cubicBezTo>
                      <a:pt x="255352" y="189429"/>
                      <a:pt x="271355" y="175967"/>
                      <a:pt x="284329" y="159656"/>
                    </a:cubicBezTo>
                    <a:cubicBezTo>
                      <a:pt x="297303" y="143345"/>
                      <a:pt x="309274" y="125654"/>
                      <a:pt x="314786" y="111093"/>
                    </a:cubicBezTo>
                    <a:cubicBezTo>
                      <a:pt x="320298" y="96532"/>
                      <a:pt x="322523" y="81534"/>
                      <a:pt x="317403" y="72288"/>
                    </a:cubicBezTo>
                    <a:cubicBezTo>
                      <a:pt x="312283" y="63042"/>
                      <a:pt x="295178" y="55619"/>
                      <a:pt x="284066" y="55619"/>
                    </a:cubicBezTo>
                    <a:cubicBezTo>
                      <a:pt x="272954" y="55619"/>
                      <a:pt x="263031" y="63160"/>
                      <a:pt x="250728" y="72288"/>
                    </a:cubicBezTo>
                    <a:cubicBezTo>
                      <a:pt x="238425" y="81416"/>
                      <a:pt x="223741" y="96101"/>
                      <a:pt x="210247" y="110388"/>
                    </a:cubicBezTo>
                    <a:cubicBezTo>
                      <a:pt x="196753" y="124675"/>
                      <a:pt x="182466" y="143329"/>
                      <a:pt x="169766" y="158013"/>
                    </a:cubicBezTo>
                    <a:cubicBezTo>
                      <a:pt x="157066" y="172697"/>
                      <a:pt x="145556" y="188175"/>
                      <a:pt x="134047" y="198494"/>
                    </a:cubicBezTo>
                    <a:cubicBezTo>
                      <a:pt x="122538" y="208813"/>
                      <a:pt x="101901" y="222306"/>
                      <a:pt x="100710" y="219925"/>
                    </a:cubicBezTo>
                    <a:cubicBezTo>
                      <a:pt x="99519" y="217544"/>
                      <a:pt x="116981" y="196509"/>
                      <a:pt x="126903" y="184206"/>
                    </a:cubicBezTo>
                    <a:cubicBezTo>
                      <a:pt x="136825" y="171903"/>
                      <a:pt x="147541" y="158409"/>
                      <a:pt x="160241" y="146106"/>
                    </a:cubicBezTo>
                    <a:cubicBezTo>
                      <a:pt x="172941" y="133803"/>
                      <a:pt x="189609" y="122691"/>
                      <a:pt x="203103" y="110388"/>
                    </a:cubicBezTo>
                    <a:cubicBezTo>
                      <a:pt x="216597" y="98085"/>
                      <a:pt x="229694" y="84194"/>
                      <a:pt x="241203" y="72288"/>
                    </a:cubicBezTo>
                    <a:cubicBezTo>
                      <a:pt x="252712" y="60382"/>
                      <a:pt x="267397" y="49269"/>
                      <a:pt x="272160" y="38950"/>
                    </a:cubicBezTo>
                    <a:cubicBezTo>
                      <a:pt x="276923" y="28631"/>
                      <a:pt x="276129" y="17519"/>
                      <a:pt x="269779" y="10375"/>
                    </a:cubicBezTo>
                    <a:cubicBezTo>
                      <a:pt x="263429" y="3231"/>
                      <a:pt x="250391" y="-2155"/>
                      <a:pt x="234059" y="851"/>
                    </a:cubicBezTo>
                    <a:cubicBezTo>
                      <a:pt x="217727" y="3857"/>
                      <a:pt x="194804" y="11740"/>
                      <a:pt x="171785" y="28409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dirty="0"/>
                  <a:t> </a:t>
                </a:r>
                <a:endParaRPr lang="zh-CN" altLang="en-US" dirty="0"/>
              </a:p>
            </p:txBody>
          </p:sp>
          <p:sp>
            <p:nvSpPr>
              <p:cNvPr id="491" name="任意多边形 490"/>
              <p:cNvSpPr>
                <a:spLocks noChangeAspect="1"/>
              </p:cNvSpPr>
              <p:nvPr/>
            </p:nvSpPr>
            <p:spPr>
              <a:xfrm rot="780000">
                <a:off x="5693542" y="4434690"/>
                <a:ext cx="280154" cy="287160"/>
              </a:xfrm>
              <a:custGeom>
                <a:avLst/>
                <a:gdLst>
                  <a:gd name="connsiteX0" fmla="*/ 179374 w 324456"/>
                  <a:gd name="connsiteY0" fmla="*/ 40959 h 333109"/>
                  <a:gd name="connsiteX1" fmla="*/ 100793 w 324456"/>
                  <a:gd name="connsiteY1" fmla="*/ 105253 h 333109"/>
                  <a:gd name="connsiteX2" fmla="*/ 38881 w 324456"/>
                  <a:gd name="connsiteY2" fmla="*/ 167165 h 333109"/>
                  <a:gd name="connsiteX3" fmla="*/ 3162 w 324456"/>
                  <a:gd name="connsiteY3" fmla="*/ 214790 h 333109"/>
                  <a:gd name="connsiteX4" fmla="*/ 5543 w 324456"/>
                  <a:gd name="connsiteY4" fmla="*/ 276703 h 333109"/>
                  <a:gd name="connsiteX5" fmla="*/ 36499 w 324456"/>
                  <a:gd name="connsiteY5" fmla="*/ 326709 h 333109"/>
                  <a:gd name="connsiteX6" fmla="*/ 100793 w 324456"/>
                  <a:gd name="connsiteY6" fmla="*/ 326709 h 333109"/>
                  <a:gd name="connsiteX7" fmla="*/ 169849 w 324456"/>
                  <a:gd name="connsiteY7" fmla="*/ 274321 h 333109"/>
                  <a:gd name="connsiteX8" fmla="*/ 234143 w 324456"/>
                  <a:gd name="connsiteY8" fmla="*/ 212409 h 333109"/>
                  <a:gd name="connsiteX9" fmla="*/ 286531 w 324456"/>
                  <a:gd name="connsiteY9" fmla="*/ 164784 h 333109"/>
                  <a:gd name="connsiteX10" fmla="*/ 317487 w 324456"/>
                  <a:gd name="connsiteY10" fmla="*/ 117159 h 333109"/>
                  <a:gd name="connsiteX11" fmla="*/ 322249 w 324456"/>
                  <a:gd name="connsiteY11" fmla="*/ 76678 h 333109"/>
                  <a:gd name="connsiteX12" fmla="*/ 288912 w 324456"/>
                  <a:gd name="connsiteY12" fmla="*/ 60009 h 333109"/>
                  <a:gd name="connsiteX13" fmla="*/ 255574 w 324456"/>
                  <a:gd name="connsiteY13" fmla="*/ 76678 h 333109"/>
                  <a:gd name="connsiteX14" fmla="*/ 215093 w 324456"/>
                  <a:gd name="connsiteY14" fmla="*/ 114778 h 333109"/>
                  <a:gd name="connsiteX15" fmla="*/ 174612 w 324456"/>
                  <a:gd name="connsiteY15" fmla="*/ 162403 h 333109"/>
                  <a:gd name="connsiteX16" fmla="*/ 141274 w 324456"/>
                  <a:gd name="connsiteY16" fmla="*/ 210028 h 333109"/>
                  <a:gd name="connsiteX17" fmla="*/ 105556 w 324456"/>
                  <a:gd name="connsiteY17" fmla="*/ 224315 h 333109"/>
                  <a:gd name="connsiteX18" fmla="*/ 122224 w 324456"/>
                  <a:gd name="connsiteY18" fmla="*/ 188596 h 333109"/>
                  <a:gd name="connsiteX19" fmla="*/ 165087 w 324456"/>
                  <a:gd name="connsiteY19" fmla="*/ 150496 h 333109"/>
                  <a:gd name="connsiteX20" fmla="*/ 207949 w 324456"/>
                  <a:gd name="connsiteY20" fmla="*/ 114778 h 333109"/>
                  <a:gd name="connsiteX21" fmla="*/ 246049 w 324456"/>
                  <a:gd name="connsiteY21" fmla="*/ 76678 h 333109"/>
                  <a:gd name="connsiteX22" fmla="*/ 281768 w 324456"/>
                  <a:gd name="connsiteY22" fmla="*/ 43340 h 333109"/>
                  <a:gd name="connsiteX23" fmla="*/ 277006 w 324456"/>
                  <a:gd name="connsiteY23" fmla="*/ 14765 h 333109"/>
                  <a:gd name="connsiteX24" fmla="*/ 243668 w 324456"/>
                  <a:gd name="connsiteY24" fmla="*/ 478 h 333109"/>
                  <a:gd name="connsiteX25" fmla="*/ 179374 w 324456"/>
                  <a:gd name="connsiteY25" fmla="*/ 40959 h 333109"/>
                  <a:gd name="connsiteX0" fmla="*/ 175780 w 320862"/>
                  <a:gd name="connsiteY0" fmla="*/ 40959 h 333109"/>
                  <a:gd name="connsiteX1" fmla="*/ 97199 w 320862"/>
                  <a:gd name="connsiteY1" fmla="*/ 105253 h 333109"/>
                  <a:gd name="connsiteX2" fmla="*/ 35287 w 320862"/>
                  <a:gd name="connsiteY2" fmla="*/ 167165 h 333109"/>
                  <a:gd name="connsiteX3" fmla="*/ 6712 w 320862"/>
                  <a:gd name="connsiteY3" fmla="*/ 214790 h 333109"/>
                  <a:gd name="connsiteX4" fmla="*/ 1949 w 320862"/>
                  <a:gd name="connsiteY4" fmla="*/ 276703 h 333109"/>
                  <a:gd name="connsiteX5" fmla="*/ 32905 w 320862"/>
                  <a:gd name="connsiteY5" fmla="*/ 326709 h 333109"/>
                  <a:gd name="connsiteX6" fmla="*/ 97199 w 320862"/>
                  <a:gd name="connsiteY6" fmla="*/ 326709 h 333109"/>
                  <a:gd name="connsiteX7" fmla="*/ 166255 w 320862"/>
                  <a:gd name="connsiteY7" fmla="*/ 274321 h 333109"/>
                  <a:gd name="connsiteX8" fmla="*/ 230549 w 320862"/>
                  <a:gd name="connsiteY8" fmla="*/ 212409 h 333109"/>
                  <a:gd name="connsiteX9" fmla="*/ 282937 w 320862"/>
                  <a:gd name="connsiteY9" fmla="*/ 164784 h 333109"/>
                  <a:gd name="connsiteX10" fmla="*/ 313893 w 320862"/>
                  <a:gd name="connsiteY10" fmla="*/ 117159 h 333109"/>
                  <a:gd name="connsiteX11" fmla="*/ 318655 w 320862"/>
                  <a:gd name="connsiteY11" fmla="*/ 76678 h 333109"/>
                  <a:gd name="connsiteX12" fmla="*/ 285318 w 320862"/>
                  <a:gd name="connsiteY12" fmla="*/ 60009 h 333109"/>
                  <a:gd name="connsiteX13" fmla="*/ 251980 w 320862"/>
                  <a:gd name="connsiteY13" fmla="*/ 76678 h 333109"/>
                  <a:gd name="connsiteX14" fmla="*/ 211499 w 320862"/>
                  <a:gd name="connsiteY14" fmla="*/ 114778 h 333109"/>
                  <a:gd name="connsiteX15" fmla="*/ 171018 w 320862"/>
                  <a:gd name="connsiteY15" fmla="*/ 162403 h 333109"/>
                  <a:gd name="connsiteX16" fmla="*/ 137680 w 320862"/>
                  <a:gd name="connsiteY16" fmla="*/ 210028 h 333109"/>
                  <a:gd name="connsiteX17" fmla="*/ 101962 w 320862"/>
                  <a:gd name="connsiteY17" fmla="*/ 224315 h 333109"/>
                  <a:gd name="connsiteX18" fmla="*/ 118630 w 320862"/>
                  <a:gd name="connsiteY18" fmla="*/ 188596 h 333109"/>
                  <a:gd name="connsiteX19" fmla="*/ 161493 w 320862"/>
                  <a:gd name="connsiteY19" fmla="*/ 150496 h 333109"/>
                  <a:gd name="connsiteX20" fmla="*/ 204355 w 320862"/>
                  <a:gd name="connsiteY20" fmla="*/ 114778 h 333109"/>
                  <a:gd name="connsiteX21" fmla="*/ 242455 w 320862"/>
                  <a:gd name="connsiteY21" fmla="*/ 76678 h 333109"/>
                  <a:gd name="connsiteX22" fmla="*/ 278174 w 320862"/>
                  <a:gd name="connsiteY22" fmla="*/ 43340 h 333109"/>
                  <a:gd name="connsiteX23" fmla="*/ 273412 w 320862"/>
                  <a:gd name="connsiteY23" fmla="*/ 14765 h 333109"/>
                  <a:gd name="connsiteX24" fmla="*/ 240074 w 320862"/>
                  <a:gd name="connsiteY24" fmla="*/ 478 h 333109"/>
                  <a:gd name="connsiteX25" fmla="*/ 175780 w 320862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7937 w 321119"/>
                  <a:gd name="connsiteY16" fmla="*/ 210028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5556 w 321119"/>
                  <a:gd name="connsiteY16" fmla="*/ 202884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18887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3669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1442 h 333592"/>
                  <a:gd name="connsiteX1" fmla="*/ 97456 w 321390"/>
                  <a:gd name="connsiteY1" fmla="*/ 105736 h 333592"/>
                  <a:gd name="connsiteX2" fmla="*/ 42688 w 321390"/>
                  <a:gd name="connsiteY2" fmla="*/ 167648 h 333592"/>
                  <a:gd name="connsiteX3" fmla="*/ 6969 w 321390"/>
                  <a:gd name="connsiteY3" fmla="*/ 215273 h 333592"/>
                  <a:gd name="connsiteX4" fmla="*/ 2206 w 321390"/>
                  <a:gd name="connsiteY4" fmla="*/ 277186 h 333592"/>
                  <a:gd name="connsiteX5" fmla="*/ 33162 w 321390"/>
                  <a:gd name="connsiteY5" fmla="*/ 327192 h 333592"/>
                  <a:gd name="connsiteX6" fmla="*/ 97456 w 321390"/>
                  <a:gd name="connsiteY6" fmla="*/ 327192 h 333592"/>
                  <a:gd name="connsiteX7" fmla="*/ 166512 w 321390"/>
                  <a:gd name="connsiteY7" fmla="*/ 274804 h 333592"/>
                  <a:gd name="connsiteX8" fmla="*/ 230806 w 321390"/>
                  <a:gd name="connsiteY8" fmla="*/ 212892 h 333592"/>
                  <a:gd name="connsiteX9" fmla="*/ 276050 w 321390"/>
                  <a:gd name="connsiteY9" fmla="*/ 165267 h 333592"/>
                  <a:gd name="connsiteX10" fmla="*/ 314150 w 321390"/>
                  <a:gd name="connsiteY10" fmla="*/ 117642 h 333592"/>
                  <a:gd name="connsiteX11" fmla="*/ 318912 w 321390"/>
                  <a:gd name="connsiteY11" fmla="*/ 77161 h 333592"/>
                  <a:gd name="connsiteX12" fmla="*/ 285575 w 321390"/>
                  <a:gd name="connsiteY12" fmla="*/ 60492 h 333592"/>
                  <a:gd name="connsiteX13" fmla="*/ 252237 w 321390"/>
                  <a:gd name="connsiteY13" fmla="*/ 77161 h 333592"/>
                  <a:gd name="connsiteX14" fmla="*/ 211756 w 321390"/>
                  <a:gd name="connsiteY14" fmla="*/ 115261 h 333592"/>
                  <a:gd name="connsiteX15" fmla="*/ 171275 w 321390"/>
                  <a:gd name="connsiteY15" fmla="*/ 162886 h 333592"/>
                  <a:gd name="connsiteX16" fmla="*/ 135556 w 321390"/>
                  <a:gd name="connsiteY16" fmla="*/ 203367 h 333592"/>
                  <a:gd name="connsiteX17" fmla="*/ 102219 w 321390"/>
                  <a:gd name="connsiteY17" fmla="*/ 224798 h 333592"/>
                  <a:gd name="connsiteX18" fmla="*/ 128412 w 321390"/>
                  <a:gd name="connsiteY18" fmla="*/ 189079 h 333592"/>
                  <a:gd name="connsiteX19" fmla="*/ 161750 w 321390"/>
                  <a:gd name="connsiteY19" fmla="*/ 150979 h 333592"/>
                  <a:gd name="connsiteX20" fmla="*/ 204612 w 321390"/>
                  <a:gd name="connsiteY20" fmla="*/ 115261 h 333592"/>
                  <a:gd name="connsiteX21" fmla="*/ 242712 w 321390"/>
                  <a:gd name="connsiteY21" fmla="*/ 77161 h 333592"/>
                  <a:gd name="connsiteX22" fmla="*/ 273669 w 321390"/>
                  <a:gd name="connsiteY22" fmla="*/ 43823 h 333592"/>
                  <a:gd name="connsiteX23" fmla="*/ 271288 w 321390"/>
                  <a:gd name="connsiteY23" fmla="*/ 15248 h 333592"/>
                  <a:gd name="connsiteX24" fmla="*/ 240331 w 321390"/>
                  <a:gd name="connsiteY24" fmla="*/ 961 h 333592"/>
                  <a:gd name="connsiteX25" fmla="*/ 176037 w 321390"/>
                  <a:gd name="connsiteY25" fmla="*/ 41442 h 333592"/>
                  <a:gd name="connsiteX0" fmla="*/ 176037 w 321390"/>
                  <a:gd name="connsiteY0" fmla="*/ 37101 h 329251"/>
                  <a:gd name="connsiteX1" fmla="*/ 97456 w 321390"/>
                  <a:gd name="connsiteY1" fmla="*/ 101395 h 329251"/>
                  <a:gd name="connsiteX2" fmla="*/ 42688 w 321390"/>
                  <a:gd name="connsiteY2" fmla="*/ 163307 h 329251"/>
                  <a:gd name="connsiteX3" fmla="*/ 6969 w 321390"/>
                  <a:gd name="connsiteY3" fmla="*/ 210932 h 329251"/>
                  <a:gd name="connsiteX4" fmla="*/ 2206 w 321390"/>
                  <a:gd name="connsiteY4" fmla="*/ 272845 h 329251"/>
                  <a:gd name="connsiteX5" fmla="*/ 33162 w 321390"/>
                  <a:gd name="connsiteY5" fmla="*/ 322851 h 329251"/>
                  <a:gd name="connsiteX6" fmla="*/ 97456 w 321390"/>
                  <a:gd name="connsiteY6" fmla="*/ 322851 h 329251"/>
                  <a:gd name="connsiteX7" fmla="*/ 166512 w 321390"/>
                  <a:gd name="connsiteY7" fmla="*/ 270463 h 329251"/>
                  <a:gd name="connsiteX8" fmla="*/ 230806 w 321390"/>
                  <a:gd name="connsiteY8" fmla="*/ 208551 h 329251"/>
                  <a:gd name="connsiteX9" fmla="*/ 276050 w 321390"/>
                  <a:gd name="connsiteY9" fmla="*/ 160926 h 329251"/>
                  <a:gd name="connsiteX10" fmla="*/ 314150 w 321390"/>
                  <a:gd name="connsiteY10" fmla="*/ 113301 h 329251"/>
                  <a:gd name="connsiteX11" fmla="*/ 318912 w 321390"/>
                  <a:gd name="connsiteY11" fmla="*/ 72820 h 329251"/>
                  <a:gd name="connsiteX12" fmla="*/ 285575 w 321390"/>
                  <a:gd name="connsiteY12" fmla="*/ 56151 h 329251"/>
                  <a:gd name="connsiteX13" fmla="*/ 252237 w 321390"/>
                  <a:gd name="connsiteY13" fmla="*/ 72820 h 329251"/>
                  <a:gd name="connsiteX14" fmla="*/ 211756 w 321390"/>
                  <a:gd name="connsiteY14" fmla="*/ 110920 h 329251"/>
                  <a:gd name="connsiteX15" fmla="*/ 171275 w 321390"/>
                  <a:gd name="connsiteY15" fmla="*/ 158545 h 329251"/>
                  <a:gd name="connsiteX16" fmla="*/ 135556 w 321390"/>
                  <a:gd name="connsiteY16" fmla="*/ 199026 h 329251"/>
                  <a:gd name="connsiteX17" fmla="*/ 102219 w 321390"/>
                  <a:gd name="connsiteY17" fmla="*/ 220457 h 329251"/>
                  <a:gd name="connsiteX18" fmla="*/ 128412 w 321390"/>
                  <a:gd name="connsiteY18" fmla="*/ 184738 h 329251"/>
                  <a:gd name="connsiteX19" fmla="*/ 161750 w 321390"/>
                  <a:gd name="connsiteY19" fmla="*/ 146638 h 329251"/>
                  <a:gd name="connsiteX20" fmla="*/ 204612 w 321390"/>
                  <a:gd name="connsiteY20" fmla="*/ 110920 h 329251"/>
                  <a:gd name="connsiteX21" fmla="*/ 242712 w 321390"/>
                  <a:gd name="connsiteY21" fmla="*/ 72820 h 329251"/>
                  <a:gd name="connsiteX22" fmla="*/ 273669 w 321390"/>
                  <a:gd name="connsiteY22" fmla="*/ 39482 h 329251"/>
                  <a:gd name="connsiteX23" fmla="*/ 271288 w 321390"/>
                  <a:gd name="connsiteY23" fmla="*/ 10907 h 329251"/>
                  <a:gd name="connsiteX24" fmla="*/ 235568 w 321390"/>
                  <a:gd name="connsiteY24" fmla="*/ 1383 h 329251"/>
                  <a:gd name="connsiteX25" fmla="*/ 176037 w 321390"/>
                  <a:gd name="connsiteY25" fmla="*/ 37101 h 329251"/>
                  <a:gd name="connsiteX0" fmla="*/ 174528 w 319881"/>
                  <a:gd name="connsiteY0" fmla="*/ 37101 h 329251"/>
                  <a:gd name="connsiteX1" fmla="*/ 95947 w 319881"/>
                  <a:gd name="connsiteY1" fmla="*/ 101395 h 329251"/>
                  <a:gd name="connsiteX2" fmla="*/ 41179 w 319881"/>
                  <a:gd name="connsiteY2" fmla="*/ 163307 h 329251"/>
                  <a:gd name="connsiteX3" fmla="*/ 12603 w 319881"/>
                  <a:gd name="connsiteY3" fmla="*/ 208550 h 329251"/>
                  <a:gd name="connsiteX4" fmla="*/ 697 w 319881"/>
                  <a:gd name="connsiteY4" fmla="*/ 272845 h 329251"/>
                  <a:gd name="connsiteX5" fmla="*/ 31653 w 319881"/>
                  <a:gd name="connsiteY5" fmla="*/ 322851 h 329251"/>
                  <a:gd name="connsiteX6" fmla="*/ 95947 w 319881"/>
                  <a:gd name="connsiteY6" fmla="*/ 322851 h 329251"/>
                  <a:gd name="connsiteX7" fmla="*/ 165003 w 319881"/>
                  <a:gd name="connsiteY7" fmla="*/ 270463 h 329251"/>
                  <a:gd name="connsiteX8" fmla="*/ 229297 w 319881"/>
                  <a:gd name="connsiteY8" fmla="*/ 208551 h 329251"/>
                  <a:gd name="connsiteX9" fmla="*/ 274541 w 319881"/>
                  <a:gd name="connsiteY9" fmla="*/ 160926 h 329251"/>
                  <a:gd name="connsiteX10" fmla="*/ 312641 w 319881"/>
                  <a:gd name="connsiteY10" fmla="*/ 113301 h 329251"/>
                  <a:gd name="connsiteX11" fmla="*/ 317403 w 319881"/>
                  <a:gd name="connsiteY11" fmla="*/ 72820 h 329251"/>
                  <a:gd name="connsiteX12" fmla="*/ 284066 w 319881"/>
                  <a:gd name="connsiteY12" fmla="*/ 56151 h 329251"/>
                  <a:gd name="connsiteX13" fmla="*/ 250728 w 319881"/>
                  <a:gd name="connsiteY13" fmla="*/ 72820 h 329251"/>
                  <a:gd name="connsiteX14" fmla="*/ 210247 w 319881"/>
                  <a:gd name="connsiteY14" fmla="*/ 110920 h 329251"/>
                  <a:gd name="connsiteX15" fmla="*/ 169766 w 319881"/>
                  <a:gd name="connsiteY15" fmla="*/ 158545 h 329251"/>
                  <a:gd name="connsiteX16" fmla="*/ 134047 w 319881"/>
                  <a:gd name="connsiteY16" fmla="*/ 199026 h 329251"/>
                  <a:gd name="connsiteX17" fmla="*/ 100710 w 319881"/>
                  <a:gd name="connsiteY17" fmla="*/ 220457 h 329251"/>
                  <a:gd name="connsiteX18" fmla="*/ 126903 w 319881"/>
                  <a:gd name="connsiteY18" fmla="*/ 184738 h 329251"/>
                  <a:gd name="connsiteX19" fmla="*/ 160241 w 319881"/>
                  <a:gd name="connsiteY19" fmla="*/ 146638 h 329251"/>
                  <a:gd name="connsiteX20" fmla="*/ 203103 w 319881"/>
                  <a:gd name="connsiteY20" fmla="*/ 110920 h 329251"/>
                  <a:gd name="connsiteX21" fmla="*/ 241203 w 319881"/>
                  <a:gd name="connsiteY21" fmla="*/ 72820 h 329251"/>
                  <a:gd name="connsiteX22" fmla="*/ 272160 w 319881"/>
                  <a:gd name="connsiteY22" fmla="*/ 39482 h 329251"/>
                  <a:gd name="connsiteX23" fmla="*/ 269779 w 319881"/>
                  <a:gd name="connsiteY23" fmla="*/ 10907 h 329251"/>
                  <a:gd name="connsiteX24" fmla="*/ 234059 w 319881"/>
                  <a:gd name="connsiteY24" fmla="*/ 1383 h 329251"/>
                  <a:gd name="connsiteX25" fmla="*/ 174528 w 319881"/>
                  <a:gd name="connsiteY25" fmla="*/ 37101 h 329251"/>
                  <a:gd name="connsiteX0" fmla="*/ 174528 w 319881"/>
                  <a:gd name="connsiteY0" fmla="*/ 37101 h 328822"/>
                  <a:gd name="connsiteX1" fmla="*/ 95947 w 319881"/>
                  <a:gd name="connsiteY1" fmla="*/ 101395 h 328822"/>
                  <a:gd name="connsiteX2" fmla="*/ 41179 w 319881"/>
                  <a:gd name="connsiteY2" fmla="*/ 163307 h 328822"/>
                  <a:gd name="connsiteX3" fmla="*/ 12603 w 319881"/>
                  <a:gd name="connsiteY3" fmla="*/ 208550 h 328822"/>
                  <a:gd name="connsiteX4" fmla="*/ 697 w 319881"/>
                  <a:gd name="connsiteY4" fmla="*/ 272845 h 328822"/>
                  <a:gd name="connsiteX5" fmla="*/ 31653 w 319881"/>
                  <a:gd name="connsiteY5" fmla="*/ 322851 h 328822"/>
                  <a:gd name="connsiteX6" fmla="*/ 95947 w 319881"/>
                  <a:gd name="connsiteY6" fmla="*/ 322851 h 328822"/>
                  <a:gd name="connsiteX7" fmla="*/ 173852 w 319881"/>
                  <a:gd name="connsiteY7" fmla="*/ 277368 h 328822"/>
                  <a:gd name="connsiteX8" fmla="*/ 229297 w 319881"/>
                  <a:gd name="connsiteY8" fmla="*/ 208551 h 328822"/>
                  <a:gd name="connsiteX9" fmla="*/ 274541 w 319881"/>
                  <a:gd name="connsiteY9" fmla="*/ 160926 h 328822"/>
                  <a:gd name="connsiteX10" fmla="*/ 312641 w 319881"/>
                  <a:gd name="connsiteY10" fmla="*/ 113301 h 328822"/>
                  <a:gd name="connsiteX11" fmla="*/ 317403 w 319881"/>
                  <a:gd name="connsiteY11" fmla="*/ 72820 h 328822"/>
                  <a:gd name="connsiteX12" fmla="*/ 284066 w 319881"/>
                  <a:gd name="connsiteY12" fmla="*/ 56151 h 328822"/>
                  <a:gd name="connsiteX13" fmla="*/ 250728 w 319881"/>
                  <a:gd name="connsiteY13" fmla="*/ 72820 h 328822"/>
                  <a:gd name="connsiteX14" fmla="*/ 210247 w 319881"/>
                  <a:gd name="connsiteY14" fmla="*/ 110920 h 328822"/>
                  <a:gd name="connsiteX15" fmla="*/ 169766 w 319881"/>
                  <a:gd name="connsiteY15" fmla="*/ 158545 h 328822"/>
                  <a:gd name="connsiteX16" fmla="*/ 134047 w 319881"/>
                  <a:gd name="connsiteY16" fmla="*/ 199026 h 328822"/>
                  <a:gd name="connsiteX17" fmla="*/ 100710 w 319881"/>
                  <a:gd name="connsiteY17" fmla="*/ 220457 h 328822"/>
                  <a:gd name="connsiteX18" fmla="*/ 126903 w 319881"/>
                  <a:gd name="connsiteY18" fmla="*/ 184738 h 328822"/>
                  <a:gd name="connsiteX19" fmla="*/ 160241 w 319881"/>
                  <a:gd name="connsiteY19" fmla="*/ 146638 h 328822"/>
                  <a:gd name="connsiteX20" fmla="*/ 203103 w 319881"/>
                  <a:gd name="connsiteY20" fmla="*/ 110920 h 328822"/>
                  <a:gd name="connsiteX21" fmla="*/ 241203 w 319881"/>
                  <a:gd name="connsiteY21" fmla="*/ 72820 h 328822"/>
                  <a:gd name="connsiteX22" fmla="*/ 272160 w 319881"/>
                  <a:gd name="connsiteY22" fmla="*/ 39482 h 328822"/>
                  <a:gd name="connsiteX23" fmla="*/ 269779 w 319881"/>
                  <a:gd name="connsiteY23" fmla="*/ 10907 h 328822"/>
                  <a:gd name="connsiteX24" fmla="*/ 234059 w 319881"/>
                  <a:gd name="connsiteY24" fmla="*/ 1383 h 328822"/>
                  <a:gd name="connsiteX25" fmla="*/ 174528 w 319881"/>
                  <a:gd name="connsiteY25" fmla="*/ 37101 h 328822"/>
                  <a:gd name="connsiteX0" fmla="*/ 174528 w 319881"/>
                  <a:gd name="connsiteY0" fmla="*/ 37101 h 328822"/>
                  <a:gd name="connsiteX1" fmla="*/ 95947 w 319881"/>
                  <a:gd name="connsiteY1" fmla="*/ 101395 h 328822"/>
                  <a:gd name="connsiteX2" fmla="*/ 41179 w 319881"/>
                  <a:gd name="connsiteY2" fmla="*/ 163307 h 328822"/>
                  <a:gd name="connsiteX3" fmla="*/ 12603 w 319881"/>
                  <a:gd name="connsiteY3" fmla="*/ 208550 h 328822"/>
                  <a:gd name="connsiteX4" fmla="*/ 697 w 319881"/>
                  <a:gd name="connsiteY4" fmla="*/ 272845 h 328822"/>
                  <a:gd name="connsiteX5" fmla="*/ 31653 w 319881"/>
                  <a:gd name="connsiteY5" fmla="*/ 322851 h 328822"/>
                  <a:gd name="connsiteX6" fmla="*/ 95947 w 319881"/>
                  <a:gd name="connsiteY6" fmla="*/ 322851 h 328822"/>
                  <a:gd name="connsiteX7" fmla="*/ 173852 w 319881"/>
                  <a:gd name="connsiteY7" fmla="*/ 277368 h 328822"/>
                  <a:gd name="connsiteX8" fmla="*/ 235263 w 319881"/>
                  <a:gd name="connsiteY8" fmla="*/ 207346 h 328822"/>
                  <a:gd name="connsiteX9" fmla="*/ 274541 w 319881"/>
                  <a:gd name="connsiteY9" fmla="*/ 160926 h 328822"/>
                  <a:gd name="connsiteX10" fmla="*/ 312641 w 319881"/>
                  <a:gd name="connsiteY10" fmla="*/ 113301 h 328822"/>
                  <a:gd name="connsiteX11" fmla="*/ 317403 w 319881"/>
                  <a:gd name="connsiteY11" fmla="*/ 72820 h 328822"/>
                  <a:gd name="connsiteX12" fmla="*/ 284066 w 319881"/>
                  <a:gd name="connsiteY12" fmla="*/ 56151 h 328822"/>
                  <a:gd name="connsiteX13" fmla="*/ 250728 w 319881"/>
                  <a:gd name="connsiteY13" fmla="*/ 72820 h 328822"/>
                  <a:gd name="connsiteX14" fmla="*/ 210247 w 319881"/>
                  <a:gd name="connsiteY14" fmla="*/ 110920 h 328822"/>
                  <a:gd name="connsiteX15" fmla="*/ 169766 w 319881"/>
                  <a:gd name="connsiteY15" fmla="*/ 158545 h 328822"/>
                  <a:gd name="connsiteX16" fmla="*/ 134047 w 319881"/>
                  <a:gd name="connsiteY16" fmla="*/ 199026 h 328822"/>
                  <a:gd name="connsiteX17" fmla="*/ 100710 w 319881"/>
                  <a:gd name="connsiteY17" fmla="*/ 220457 h 328822"/>
                  <a:gd name="connsiteX18" fmla="*/ 126903 w 319881"/>
                  <a:gd name="connsiteY18" fmla="*/ 184738 h 328822"/>
                  <a:gd name="connsiteX19" fmla="*/ 160241 w 319881"/>
                  <a:gd name="connsiteY19" fmla="*/ 146638 h 328822"/>
                  <a:gd name="connsiteX20" fmla="*/ 203103 w 319881"/>
                  <a:gd name="connsiteY20" fmla="*/ 110920 h 328822"/>
                  <a:gd name="connsiteX21" fmla="*/ 241203 w 319881"/>
                  <a:gd name="connsiteY21" fmla="*/ 72820 h 328822"/>
                  <a:gd name="connsiteX22" fmla="*/ 272160 w 319881"/>
                  <a:gd name="connsiteY22" fmla="*/ 39482 h 328822"/>
                  <a:gd name="connsiteX23" fmla="*/ 269779 w 319881"/>
                  <a:gd name="connsiteY23" fmla="*/ 10907 h 328822"/>
                  <a:gd name="connsiteX24" fmla="*/ 234059 w 319881"/>
                  <a:gd name="connsiteY24" fmla="*/ 1383 h 328822"/>
                  <a:gd name="connsiteX25" fmla="*/ 174528 w 319881"/>
                  <a:gd name="connsiteY25" fmla="*/ 37101 h 328822"/>
                  <a:gd name="connsiteX0" fmla="*/ 174528 w 319519"/>
                  <a:gd name="connsiteY0" fmla="*/ 37101 h 328822"/>
                  <a:gd name="connsiteX1" fmla="*/ 95947 w 319519"/>
                  <a:gd name="connsiteY1" fmla="*/ 101395 h 328822"/>
                  <a:gd name="connsiteX2" fmla="*/ 41179 w 319519"/>
                  <a:gd name="connsiteY2" fmla="*/ 163307 h 328822"/>
                  <a:gd name="connsiteX3" fmla="*/ 12603 w 319519"/>
                  <a:gd name="connsiteY3" fmla="*/ 208550 h 328822"/>
                  <a:gd name="connsiteX4" fmla="*/ 697 w 319519"/>
                  <a:gd name="connsiteY4" fmla="*/ 272845 h 328822"/>
                  <a:gd name="connsiteX5" fmla="*/ 31653 w 319519"/>
                  <a:gd name="connsiteY5" fmla="*/ 322851 h 328822"/>
                  <a:gd name="connsiteX6" fmla="*/ 95947 w 319519"/>
                  <a:gd name="connsiteY6" fmla="*/ 322851 h 328822"/>
                  <a:gd name="connsiteX7" fmla="*/ 173852 w 319519"/>
                  <a:gd name="connsiteY7" fmla="*/ 277368 h 328822"/>
                  <a:gd name="connsiteX8" fmla="*/ 235263 w 319519"/>
                  <a:gd name="connsiteY8" fmla="*/ 207346 h 328822"/>
                  <a:gd name="connsiteX9" fmla="*/ 284329 w 319519"/>
                  <a:gd name="connsiteY9" fmla="*/ 160188 h 328822"/>
                  <a:gd name="connsiteX10" fmla="*/ 312641 w 319519"/>
                  <a:gd name="connsiteY10" fmla="*/ 113301 h 328822"/>
                  <a:gd name="connsiteX11" fmla="*/ 317403 w 319519"/>
                  <a:gd name="connsiteY11" fmla="*/ 72820 h 328822"/>
                  <a:gd name="connsiteX12" fmla="*/ 284066 w 319519"/>
                  <a:gd name="connsiteY12" fmla="*/ 56151 h 328822"/>
                  <a:gd name="connsiteX13" fmla="*/ 250728 w 319519"/>
                  <a:gd name="connsiteY13" fmla="*/ 72820 h 328822"/>
                  <a:gd name="connsiteX14" fmla="*/ 210247 w 319519"/>
                  <a:gd name="connsiteY14" fmla="*/ 110920 h 328822"/>
                  <a:gd name="connsiteX15" fmla="*/ 169766 w 319519"/>
                  <a:gd name="connsiteY15" fmla="*/ 158545 h 328822"/>
                  <a:gd name="connsiteX16" fmla="*/ 134047 w 319519"/>
                  <a:gd name="connsiteY16" fmla="*/ 199026 h 328822"/>
                  <a:gd name="connsiteX17" fmla="*/ 100710 w 319519"/>
                  <a:gd name="connsiteY17" fmla="*/ 220457 h 328822"/>
                  <a:gd name="connsiteX18" fmla="*/ 126903 w 319519"/>
                  <a:gd name="connsiteY18" fmla="*/ 184738 h 328822"/>
                  <a:gd name="connsiteX19" fmla="*/ 160241 w 319519"/>
                  <a:gd name="connsiteY19" fmla="*/ 146638 h 328822"/>
                  <a:gd name="connsiteX20" fmla="*/ 203103 w 319519"/>
                  <a:gd name="connsiteY20" fmla="*/ 110920 h 328822"/>
                  <a:gd name="connsiteX21" fmla="*/ 241203 w 319519"/>
                  <a:gd name="connsiteY21" fmla="*/ 72820 h 328822"/>
                  <a:gd name="connsiteX22" fmla="*/ 272160 w 319519"/>
                  <a:gd name="connsiteY22" fmla="*/ 39482 h 328822"/>
                  <a:gd name="connsiteX23" fmla="*/ 269779 w 319519"/>
                  <a:gd name="connsiteY23" fmla="*/ 10907 h 328822"/>
                  <a:gd name="connsiteX24" fmla="*/ 234059 w 319519"/>
                  <a:gd name="connsiteY24" fmla="*/ 1383 h 328822"/>
                  <a:gd name="connsiteX25" fmla="*/ 174528 w 319519"/>
                  <a:gd name="connsiteY25" fmla="*/ 37101 h 328822"/>
                  <a:gd name="connsiteX0" fmla="*/ 174528 w 320282"/>
                  <a:gd name="connsiteY0" fmla="*/ 37101 h 328822"/>
                  <a:gd name="connsiteX1" fmla="*/ 95947 w 320282"/>
                  <a:gd name="connsiteY1" fmla="*/ 101395 h 328822"/>
                  <a:gd name="connsiteX2" fmla="*/ 41179 w 320282"/>
                  <a:gd name="connsiteY2" fmla="*/ 163307 h 328822"/>
                  <a:gd name="connsiteX3" fmla="*/ 12603 w 320282"/>
                  <a:gd name="connsiteY3" fmla="*/ 208550 h 328822"/>
                  <a:gd name="connsiteX4" fmla="*/ 697 w 320282"/>
                  <a:gd name="connsiteY4" fmla="*/ 272845 h 328822"/>
                  <a:gd name="connsiteX5" fmla="*/ 31653 w 320282"/>
                  <a:gd name="connsiteY5" fmla="*/ 322851 h 328822"/>
                  <a:gd name="connsiteX6" fmla="*/ 95947 w 320282"/>
                  <a:gd name="connsiteY6" fmla="*/ 322851 h 328822"/>
                  <a:gd name="connsiteX7" fmla="*/ 173852 w 320282"/>
                  <a:gd name="connsiteY7" fmla="*/ 277368 h 328822"/>
                  <a:gd name="connsiteX8" fmla="*/ 235263 w 320282"/>
                  <a:gd name="connsiteY8" fmla="*/ 207346 h 328822"/>
                  <a:gd name="connsiteX9" fmla="*/ 284329 w 320282"/>
                  <a:gd name="connsiteY9" fmla="*/ 160188 h 328822"/>
                  <a:gd name="connsiteX10" fmla="*/ 314786 w 320282"/>
                  <a:gd name="connsiteY10" fmla="*/ 111625 h 328822"/>
                  <a:gd name="connsiteX11" fmla="*/ 317403 w 320282"/>
                  <a:gd name="connsiteY11" fmla="*/ 72820 h 328822"/>
                  <a:gd name="connsiteX12" fmla="*/ 284066 w 320282"/>
                  <a:gd name="connsiteY12" fmla="*/ 56151 h 328822"/>
                  <a:gd name="connsiteX13" fmla="*/ 250728 w 320282"/>
                  <a:gd name="connsiteY13" fmla="*/ 72820 h 328822"/>
                  <a:gd name="connsiteX14" fmla="*/ 210247 w 320282"/>
                  <a:gd name="connsiteY14" fmla="*/ 110920 h 328822"/>
                  <a:gd name="connsiteX15" fmla="*/ 169766 w 320282"/>
                  <a:gd name="connsiteY15" fmla="*/ 158545 h 328822"/>
                  <a:gd name="connsiteX16" fmla="*/ 134047 w 320282"/>
                  <a:gd name="connsiteY16" fmla="*/ 199026 h 328822"/>
                  <a:gd name="connsiteX17" fmla="*/ 100710 w 320282"/>
                  <a:gd name="connsiteY17" fmla="*/ 220457 h 328822"/>
                  <a:gd name="connsiteX18" fmla="*/ 126903 w 320282"/>
                  <a:gd name="connsiteY18" fmla="*/ 184738 h 328822"/>
                  <a:gd name="connsiteX19" fmla="*/ 160241 w 320282"/>
                  <a:gd name="connsiteY19" fmla="*/ 146638 h 328822"/>
                  <a:gd name="connsiteX20" fmla="*/ 203103 w 320282"/>
                  <a:gd name="connsiteY20" fmla="*/ 110920 h 328822"/>
                  <a:gd name="connsiteX21" fmla="*/ 241203 w 320282"/>
                  <a:gd name="connsiteY21" fmla="*/ 72820 h 328822"/>
                  <a:gd name="connsiteX22" fmla="*/ 272160 w 320282"/>
                  <a:gd name="connsiteY22" fmla="*/ 39482 h 328822"/>
                  <a:gd name="connsiteX23" fmla="*/ 269779 w 320282"/>
                  <a:gd name="connsiteY23" fmla="*/ 10907 h 328822"/>
                  <a:gd name="connsiteX24" fmla="*/ 234059 w 320282"/>
                  <a:gd name="connsiteY24" fmla="*/ 1383 h 328822"/>
                  <a:gd name="connsiteX25" fmla="*/ 174528 w 320282"/>
                  <a:gd name="connsiteY25" fmla="*/ 37101 h 328822"/>
                  <a:gd name="connsiteX0" fmla="*/ 174528 w 320282"/>
                  <a:gd name="connsiteY0" fmla="*/ 37101 h 328822"/>
                  <a:gd name="connsiteX1" fmla="*/ 95947 w 320282"/>
                  <a:gd name="connsiteY1" fmla="*/ 101395 h 328822"/>
                  <a:gd name="connsiteX2" fmla="*/ 41179 w 320282"/>
                  <a:gd name="connsiteY2" fmla="*/ 163307 h 328822"/>
                  <a:gd name="connsiteX3" fmla="*/ 12603 w 320282"/>
                  <a:gd name="connsiteY3" fmla="*/ 208550 h 328822"/>
                  <a:gd name="connsiteX4" fmla="*/ 697 w 320282"/>
                  <a:gd name="connsiteY4" fmla="*/ 272845 h 328822"/>
                  <a:gd name="connsiteX5" fmla="*/ 31653 w 320282"/>
                  <a:gd name="connsiteY5" fmla="*/ 322851 h 328822"/>
                  <a:gd name="connsiteX6" fmla="*/ 95947 w 320282"/>
                  <a:gd name="connsiteY6" fmla="*/ 322851 h 328822"/>
                  <a:gd name="connsiteX7" fmla="*/ 173852 w 320282"/>
                  <a:gd name="connsiteY7" fmla="*/ 277368 h 328822"/>
                  <a:gd name="connsiteX8" fmla="*/ 236939 w 320282"/>
                  <a:gd name="connsiteY8" fmla="*/ 209491 h 328822"/>
                  <a:gd name="connsiteX9" fmla="*/ 284329 w 320282"/>
                  <a:gd name="connsiteY9" fmla="*/ 160188 h 328822"/>
                  <a:gd name="connsiteX10" fmla="*/ 314786 w 320282"/>
                  <a:gd name="connsiteY10" fmla="*/ 111625 h 328822"/>
                  <a:gd name="connsiteX11" fmla="*/ 317403 w 320282"/>
                  <a:gd name="connsiteY11" fmla="*/ 72820 h 328822"/>
                  <a:gd name="connsiteX12" fmla="*/ 284066 w 320282"/>
                  <a:gd name="connsiteY12" fmla="*/ 56151 h 328822"/>
                  <a:gd name="connsiteX13" fmla="*/ 250728 w 320282"/>
                  <a:gd name="connsiteY13" fmla="*/ 72820 h 328822"/>
                  <a:gd name="connsiteX14" fmla="*/ 210247 w 320282"/>
                  <a:gd name="connsiteY14" fmla="*/ 110920 h 328822"/>
                  <a:gd name="connsiteX15" fmla="*/ 169766 w 320282"/>
                  <a:gd name="connsiteY15" fmla="*/ 158545 h 328822"/>
                  <a:gd name="connsiteX16" fmla="*/ 134047 w 320282"/>
                  <a:gd name="connsiteY16" fmla="*/ 199026 h 328822"/>
                  <a:gd name="connsiteX17" fmla="*/ 100710 w 320282"/>
                  <a:gd name="connsiteY17" fmla="*/ 220457 h 328822"/>
                  <a:gd name="connsiteX18" fmla="*/ 126903 w 320282"/>
                  <a:gd name="connsiteY18" fmla="*/ 184738 h 328822"/>
                  <a:gd name="connsiteX19" fmla="*/ 160241 w 320282"/>
                  <a:gd name="connsiteY19" fmla="*/ 146638 h 328822"/>
                  <a:gd name="connsiteX20" fmla="*/ 203103 w 320282"/>
                  <a:gd name="connsiteY20" fmla="*/ 110920 h 328822"/>
                  <a:gd name="connsiteX21" fmla="*/ 241203 w 320282"/>
                  <a:gd name="connsiteY21" fmla="*/ 72820 h 328822"/>
                  <a:gd name="connsiteX22" fmla="*/ 272160 w 320282"/>
                  <a:gd name="connsiteY22" fmla="*/ 39482 h 328822"/>
                  <a:gd name="connsiteX23" fmla="*/ 269779 w 320282"/>
                  <a:gd name="connsiteY23" fmla="*/ 10907 h 328822"/>
                  <a:gd name="connsiteX24" fmla="*/ 234059 w 320282"/>
                  <a:gd name="connsiteY24" fmla="*/ 1383 h 328822"/>
                  <a:gd name="connsiteX25" fmla="*/ 174528 w 320282"/>
                  <a:gd name="connsiteY25" fmla="*/ 37101 h 328822"/>
                  <a:gd name="connsiteX0" fmla="*/ 171785 w 320282"/>
                  <a:gd name="connsiteY0" fmla="*/ 28409 h 328290"/>
                  <a:gd name="connsiteX1" fmla="*/ 95947 w 320282"/>
                  <a:gd name="connsiteY1" fmla="*/ 100863 h 328290"/>
                  <a:gd name="connsiteX2" fmla="*/ 41179 w 320282"/>
                  <a:gd name="connsiteY2" fmla="*/ 162775 h 328290"/>
                  <a:gd name="connsiteX3" fmla="*/ 12603 w 320282"/>
                  <a:gd name="connsiteY3" fmla="*/ 208018 h 328290"/>
                  <a:gd name="connsiteX4" fmla="*/ 697 w 320282"/>
                  <a:gd name="connsiteY4" fmla="*/ 272313 h 328290"/>
                  <a:gd name="connsiteX5" fmla="*/ 31653 w 320282"/>
                  <a:gd name="connsiteY5" fmla="*/ 322319 h 328290"/>
                  <a:gd name="connsiteX6" fmla="*/ 95947 w 320282"/>
                  <a:gd name="connsiteY6" fmla="*/ 322319 h 328290"/>
                  <a:gd name="connsiteX7" fmla="*/ 173852 w 320282"/>
                  <a:gd name="connsiteY7" fmla="*/ 276836 h 328290"/>
                  <a:gd name="connsiteX8" fmla="*/ 236939 w 320282"/>
                  <a:gd name="connsiteY8" fmla="*/ 208959 h 328290"/>
                  <a:gd name="connsiteX9" fmla="*/ 284329 w 320282"/>
                  <a:gd name="connsiteY9" fmla="*/ 159656 h 328290"/>
                  <a:gd name="connsiteX10" fmla="*/ 314786 w 320282"/>
                  <a:gd name="connsiteY10" fmla="*/ 111093 h 328290"/>
                  <a:gd name="connsiteX11" fmla="*/ 317403 w 320282"/>
                  <a:gd name="connsiteY11" fmla="*/ 72288 h 328290"/>
                  <a:gd name="connsiteX12" fmla="*/ 284066 w 320282"/>
                  <a:gd name="connsiteY12" fmla="*/ 55619 h 328290"/>
                  <a:gd name="connsiteX13" fmla="*/ 250728 w 320282"/>
                  <a:gd name="connsiteY13" fmla="*/ 72288 h 328290"/>
                  <a:gd name="connsiteX14" fmla="*/ 210247 w 320282"/>
                  <a:gd name="connsiteY14" fmla="*/ 110388 h 328290"/>
                  <a:gd name="connsiteX15" fmla="*/ 169766 w 320282"/>
                  <a:gd name="connsiteY15" fmla="*/ 158013 h 328290"/>
                  <a:gd name="connsiteX16" fmla="*/ 134047 w 320282"/>
                  <a:gd name="connsiteY16" fmla="*/ 198494 h 328290"/>
                  <a:gd name="connsiteX17" fmla="*/ 100710 w 320282"/>
                  <a:gd name="connsiteY17" fmla="*/ 219925 h 328290"/>
                  <a:gd name="connsiteX18" fmla="*/ 126903 w 320282"/>
                  <a:gd name="connsiteY18" fmla="*/ 184206 h 328290"/>
                  <a:gd name="connsiteX19" fmla="*/ 160241 w 320282"/>
                  <a:gd name="connsiteY19" fmla="*/ 146106 h 328290"/>
                  <a:gd name="connsiteX20" fmla="*/ 203103 w 320282"/>
                  <a:gd name="connsiteY20" fmla="*/ 110388 h 328290"/>
                  <a:gd name="connsiteX21" fmla="*/ 241203 w 320282"/>
                  <a:gd name="connsiteY21" fmla="*/ 72288 h 328290"/>
                  <a:gd name="connsiteX22" fmla="*/ 272160 w 320282"/>
                  <a:gd name="connsiteY22" fmla="*/ 38950 h 328290"/>
                  <a:gd name="connsiteX23" fmla="*/ 269779 w 320282"/>
                  <a:gd name="connsiteY23" fmla="*/ 10375 h 328290"/>
                  <a:gd name="connsiteX24" fmla="*/ 234059 w 320282"/>
                  <a:gd name="connsiteY24" fmla="*/ 851 h 328290"/>
                  <a:gd name="connsiteX25" fmla="*/ 171785 w 320282"/>
                  <a:gd name="connsiteY25" fmla="*/ 28409 h 328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20282" h="328290">
                    <a:moveTo>
                      <a:pt x="171785" y="28409"/>
                    </a:moveTo>
                    <a:cubicBezTo>
                      <a:pt x="148766" y="45078"/>
                      <a:pt x="117715" y="78469"/>
                      <a:pt x="95947" y="100863"/>
                    </a:cubicBezTo>
                    <a:cubicBezTo>
                      <a:pt x="74179" y="123257"/>
                      <a:pt x="55070" y="144916"/>
                      <a:pt x="41179" y="162775"/>
                    </a:cubicBezTo>
                    <a:cubicBezTo>
                      <a:pt x="27288" y="180634"/>
                      <a:pt x="19350" y="189762"/>
                      <a:pt x="12603" y="208018"/>
                    </a:cubicBezTo>
                    <a:cubicBezTo>
                      <a:pt x="5856" y="226274"/>
                      <a:pt x="-2478" y="253263"/>
                      <a:pt x="697" y="272313"/>
                    </a:cubicBezTo>
                    <a:cubicBezTo>
                      <a:pt x="3872" y="291363"/>
                      <a:pt x="15778" y="313985"/>
                      <a:pt x="31653" y="322319"/>
                    </a:cubicBezTo>
                    <a:cubicBezTo>
                      <a:pt x="47528" y="330653"/>
                      <a:pt x="72247" y="329900"/>
                      <a:pt x="95947" y="322319"/>
                    </a:cubicBezTo>
                    <a:cubicBezTo>
                      <a:pt x="119647" y="314739"/>
                      <a:pt x="150353" y="295729"/>
                      <a:pt x="173852" y="276836"/>
                    </a:cubicBezTo>
                    <a:cubicBezTo>
                      <a:pt x="197351" y="257943"/>
                      <a:pt x="218526" y="228489"/>
                      <a:pt x="236939" y="208959"/>
                    </a:cubicBezTo>
                    <a:cubicBezTo>
                      <a:pt x="255352" y="189429"/>
                      <a:pt x="271355" y="175967"/>
                      <a:pt x="284329" y="159656"/>
                    </a:cubicBezTo>
                    <a:cubicBezTo>
                      <a:pt x="297303" y="143345"/>
                      <a:pt x="309274" y="125654"/>
                      <a:pt x="314786" y="111093"/>
                    </a:cubicBezTo>
                    <a:cubicBezTo>
                      <a:pt x="320298" y="96532"/>
                      <a:pt x="322523" y="81534"/>
                      <a:pt x="317403" y="72288"/>
                    </a:cubicBezTo>
                    <a:cubicBezTo>
                      <a:pt x="312283" y="63042"/>
                      <a:pt x="295178" y="55619"/>
                      <a:pt x="284066" y="55619"/>
                    </a:cubicBezTo>
                    <a:cubicBezTo>
                      <a:pt x="272954" y="55619"/>
                      <a:pt x="263031" y="63160"/>
                      <a:pt x="250728" y="72288"/>
                    </a:cubicBezTo>
                    <a:cubicBezTo>
                      <a:pt x="238425" y="81416"/>
                      <a:pt x="223741" y="96101"/>
                      <a:pt x="210247" y="110388"/>
                    </a:cubicBezTo>
                    <a:cubicBezTo>
                      <a:pt x="196753" y="124675"/>
                      <a:pt x="182466" y="143329"/>
                      <a:pt x="169766" y="158013"/>
                    </a:cubicBezTo>
                    <a:cubicBezTo>
                      <a:pt x="157066" y="172697"/>
                      <a:pt x="145556" y="188175"/>
                      <a:pt x="134047" y="198494"/>
                    </a:cubicBezTo>
                    <a:cubicBezTo>
                      <a:pt x="122538" y="208813"/>
                      <a:pt x="101901" y="222306"/>
                      <a:pt x="100710" y="219925"/>
                    </a:cubicBezTo>
                    <a:cubicBezTo>
                      <a:pt x="99519" y="217544"/>
                      <a:pt x="116981" y="196509"/>
                      <a:pt x="126903" y="184206"/>
                    </a:cubicBezTo>
                    <a:cubicBezTo>
                      <a:pt x="136825" y="171903"/>
                      <a:pt x="147541" y="158409"/>
                      <a:pt x="160241" y="146106"/>
                    </a:cubicBezTo>
                    <a:cubicBezTo>
                      <a:pt x="172941" y="133803"/>
                      <a:pt x="189609" y="122691"/>
                      <a:pt x="203103" y="110388"/>
                    </a:cubicBezTo>
                    <a:cubicBezTo>
                      <a:pt x="216597" y="98085"/>
                      <a:pt x="229694" y="84194"/>
                      <a:pt x="241203" y="72288"/>
                    </a:cubicBezTo>
                    <a:cubicBezTo>
                      <a:pt x="252712" y="60382"/>
                      <a:pt x="267397" y="49269"/>
                      <a:pt x="272160" y="38950"/>
                    </a:cubicBezTo>
                    <a:cubicBezTo>
                      <a:pt x="276923" y="28631"/>
                      <a:pt x="276129" y="17519"/>
                      <a:pt x="269779" y="10375"/>
                    </a:cubicBezTo>
                    <a:cubicBezTo>
                      <a:pt x="263429" y="3231"/>
                      <a:pt x="250391" y="-2155"/>
                      <a:pt x="234059" y="851"/>
                    </a:cubicBezTo>
                    <a:cubicBezTo>
                      <a:pt x="217727" y="3857"/>
                      <a:pt x="194804" y="11740"/>
                      <a:pt x="171785" y="28409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dirty="0"/>
                  <a:t> </a:t>
                </a:r>
                <a:endParaRPr lang="zh-CN" altLang="en-US" dirty="0"/>
              </a:p>
            </p:txBody>
          </p:sp>
          <p:sp>
            <p:nvSpPr>
              <p:cNvPr id="492" name="任意多边形 491"/>
              <p:cNvSpPr>
                <a:spLocks noChangeAspect="1"/>
              </p:cNvSpPr>
              <p:nvPr/>
            </p:nvSpPr>
            <p:spPr>
              <a:xfrm rot="360000">
                <a:off x="5774193" y="4575185"/>
                <a:ext cx="280154" cy="287160"/>
              </a:xfrm>
              <a:custGeom>
                <a:avLst/>
                <a:gdLst>
                  <a:gd name="connsiteX0" fmla="*/ 179374 w 324456"/>
                  <a:gd name="connsiteY0" fmla="*/ 40959 h 333109"/>
                  <a:gd name="connsiteX1" fmla="*/ 100793 w 324456"/>
                  <a:gd name="connsiteY1" fmla="*/ 105253 h 333109"/>
                  <a:gd name="connsiteX2" fmla="*/ 38881 w 324456"/>
                  <a:gd name="connsiteY2" fmla="*/ 167165 h 333109"/>
                  <a:gd name="connsiteX3" fmla="*/ 3162 w 324456"/>
                  <a:gd name="connsiteY3" fmla="*/ 214790 h 333109"/>
                  <a:gd name="connsiteX4" fmla="*/ 5543 w 324456"/>
                  <a:gd name="connsiteY4" fmla="*/ 276703 h 333109"/>
                  <a:gd name="connsiteX5" fmla="*/ 36499 w 324456"/>
                  <a:gd name="connsiteY5" fmla="*/ 326709 h 333109"/>
                  <a:gd name="connsiteX6" fmla="*/ 100793 w 324456"/>
                  <a:gd name="connsiteY6" fmla="*/ 326709 h 333109"/>
                  <a:gd name="connsiteX7" fmla="*/ 169849 w 324456"/>
                  <a:gd name="connsiteY7" fmla="*/ 274321 h 333109"/>
                  <a:gd name="connsiteX8" fmla="*/ 234143 w 324456"/>
                  <a:gd name="connsiteY8" fmla="*/ 212409 h 333109"/>
                  <a:gd name="connsiteX9" fmla="*/ 286531 w 324456"/>
                  <a:gd name="connsiteY9" fmla="*/ 164784 h 333109"/>
                  <a:gd name="connsiteX10" fmla="*/ 317487 w 324456"/>
                  <a:gd name="connsiteY10" fmla="*/ 117159 h 333109"/>
                  <a:gd name="connsiteX11" fmla="*/ 322249 w 324456"/>
                  <a:gd name="connsiteY11" fmla="*/ 76678 h 333109"/>
                  <a:gd name="connsiteX12" fmla="*/ 288912 w 324456"/>
                  <a:gd name="connsiteY12" fmla="*/ 60009 h 333109"/>
                  <a:gd name="connsiteX13" fmla="*/ 255574 w 324456"/>
                  <a:gd name="connsiteY13" fmla="*/ 76678 h 333109"/>
                  <a:gd name="connsiteX14" fmla="*/ 215093 w 324456"/>
                  <a:gd name="connsiteY14" fmla="*/ 114778 h 333109"/>
                  <a:gd name="connsiteX15" fmla="*/ 174612 w 324456"/>
                  <a:gd name="connsiteY15" fmla="*/ 162403 h 333109"/>
                  <a:gd name="connsiteX16" fmla="*/ 141274 w 324456"/>
                  <a:gd name="connsiteY16" fmla="*/ 210028 h 333109"/>
                  <a:gd name="connsiteX17" fmla="*/ 105556 w 324456"/>
                  <a:gd name="connsiteY17" fmla="*/ 224315 h 333109"/>
                  <a:gd name="connsiteX18" fmla="*/ 122224 w 324456"/>
                  <a:gd name="connsiteY18" fmla="*/ 188596 h 333109"/>
                  <a:gd name="connsiteX19" fmla="*/ 165087 w 324456"/>
                  <a:gd name="connsiteY19" fmla="*/ 150496 h 333109"/>
                  <a:gd name="connsiteX20" fmla="*/ 207949 w 324456"/>
                  <a:gd name="connsiteY20" fmla="*/ 114778 h 333109"/>
                  <a:gd name="connsiteX21" fmla="*/ 246049 w 324456"/>
                  <a:gd name="connsiteY21" fmla="*/ 76678 h 333109"/>
                  <a:gd name="connsiteX22" fmla="*/ 281768 w 324456"/>
                  <a:gd name="connsiteY22" fmla="*/ 43340 h 333109"/>
                  <a:gd name="connsiteX23" fmla="*/ 277006 w 324456"/>
                  <a:gd name="connsiteY23" fmla="*/ 14765 h 333109"/>
                  <a:gd name="connsiteX24" fmla="*/ 243668 w 324456"/>
                  <a:gd name="connsiteY24" fmla="*/ 478 h 333109"/>
                  <a:gd name="connsiteX25" fmla="*/ 179374 w 324456"/>
                  <a:gd name="connsiteY25" fmla="*/ 40959 h 333109"/>
                  <a:gd name="connsiteX0" fmla="*/ 175780 w 320862"/>
                  <a:gd name="connsiteY0" fmla="*/ 40959 h 333109"/>
                  <a:gd name="connsiteX1" fmla="*/ 97199 w 320862"/>
                  <a:gd name="connsiteY1" fmla="*/ 105253 h 333109"/>
                  <a:gd name="connsiteX2" fmla="*/ 35287 w 320862"/>
                  <a:gd name="connsiteY2" fmla="*/ 167165 h 333109"/>
                  <a:gd name="connsiteX3" fmla="*/ 6712 w 320862"/>
                  <a:gd name="connsiteY3" fmla="*/ 214790 h 333109"/>
                  <a:gd name="connsiteX4" fmla="*/ 1949 w 320862"/>
                  <a:gd name="connsiteY4" fmla="*/ 276703 h 333109"/>
                  <a:gd name="connsiteX5" fmla="*/ 32905 w 320862"/>
                  <a:gd name="connsiteY5" fmla="*/ 326709 h 333109"/>
                  <a:gd name="connsiteX6" fmla="*/ 97199 w 320862"/>
                  <a:gd name="connsiteY6" fmla="*/ 326709 h 333109"/>
                  <a:gd name="connsiteX7" fmla="*/ 166255 w 320862"/>
                  <a:gd name="connsiteY7" fmla="*/ 274321 h 333109"/>
                  <a:gd name="connsiteX8" fmla="*/ 230549 w 320862"/>
                  <a:gd name="connsiteY8" fmla="*/ 212409 h 333109"/>
                  <a:gd name="connsiteX9" fmla="*/ 282937 w 320862"/>
                  <a:gd name="connsiteY9" fmla="*/ 164784 h 333109"/>
                  <a:gd name="connsiteX10" fmla="*/ 313893 w 320862"/>
                  <a:gd name="connsiteY10" fmla="*/ 117159 h 333109"/>
                  <a:gd name="connsiteX11" fmla="*/ 318655 w 320862"/>
                  <a:gd name="connsiteY11" fmla="*/ 76678 h 333109"/>
                  <a:gd name="connsiteX12" fmla="*/ 285318 w 320862"/>
                  <a:gd name="connsiteY12" fmla="*/ 60009 h 333109"/>
                  <a:gd name="connsiteX13" fmla="*/ 251980 w 320862"/>
                  <a:gd name="connsiteY13" fmla="*/ 76678 h 333109"/>
                  <a:gd name="connsiteX14" fmla="*/ 211499 w 320862"/>
                  <a:gd name="connsiteY14" fmla="*/ 114778 h 333109"/>
                  <a:gd name="connsiteX15" fmla="*/ 171018 w 320862"/>
                  <a:gd name="connsiteY15" fmla="*/ 162403 h 333109"/>
                  <a:gd name="connsiteX16" fmla="*/ 137680 w 320862"/>
                  <a:gd name="connsiteY16" fmla="*/ 210028 h 333109"/>
                  <a:gd name="connsiteX17" fmla="*/ 101962 w 320862"/>
                  <a:gd name="connsiteY17" fmla="*/ 224315 h 333109"/>
                  <a:gd name="connsiteX18" fmla="*/ 118630 w 320862"/>
                  <a:gd name="connsiteY18" fmla="*/ 188596 h 333109"/>
                  <a:gd name="connsiteX19" fmla="*/ 161493 w 320862"/>
                  <a:gd name="connsiteY19" fmla="*/ 150496 h 333109"/>
                  <a:gd name="connsiteX20" fmla="*/ 204355 w 320862"/>
                  <a:gd name="connsiteY20" fmla="*/ 114778 h 333109"/>
                  <a:gd name="connsiteX21" fmla="*/ 242455 w 320862"/>
                  <a:gd name="connsiteY21" fmla="*/ 76678 h 333109"/>
                  <a:gd name="connsiteX22" fmla="*/ 278174 w 320862"/>
                  <a:gd name="connsiteY22" fmla="*/ 43340 h 333109"/>
                  <a:gd name="connsiteX23" fmla="*/ 273412 w 320862"/>
                  <a:gd name="connsiteY23" fmla="*/ 14765 h 333109"/>
                  <a:gd name="connsiteX24" fmla="*/ 240074 w 320862"/>
                  <a:gd name="connsiteY24" fmla="*/ 478 h 333109"/>
                  <a:gd name="connsiteX25" fmla="*/ 175780 w 320862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7937 w 321119"/>
                  <a:gd name="connsiteY16" fmla="*/ 210028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5556 w 321119"/>
                  <a:gd name="connsiteY16" fmla="*/ 202884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18887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3669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1442 h 333592"/>
                  <a:gd name="connsiteX1" fmla="*/ 97456 w 321390"/>
                  <a:gd name="connsiteY1" fmla="*/ 105736 h 333592"/>
                  <a:gd name="connsiteX2" fmla="*/ 42688 w 321390"/>
                  <a:gd name="connsiteY2" fmla="*/ 167648 h 333592"/>
                  <a:gd name="connsiteX3" fmla="*/ 6969 w 321390"/>
                  <a:gd name="connsiteY3" fmla="*/ 215273 h 333592"/>
                  <a:gd name="connsiteX4" fmla="*/ 2206 w 321390"/>
                  <a:gd name="connsiteY4" fmla="*/ 277186 h 333592"/>
                  <a:gd name="connsiteX5" fmla="*/ 33162 w 321390"/>
                  <a:gd name="connsiteY5" fmla="*/ 327192 h 333592"/>
                  <a:gd name="connsiteX6" fmla="*/ 97456 w 321390"/>
                  <a:gd name="connsiteY6" fmla="*/ 327192 h 333592"/>
                  <a:gd name="connsiteX7" fmla="*/ 166512 w 321390"/>
                  <a:gd name="connsiteY7" fmla="*/ 274804 h 333592"/>
                  <a:gd name="connsiteX8" fmla="*/ 230806 w 321390"/>
                  <a:gd name="connsiteY8" fmla="*/ 212892 h 333592"/>
                  <a:gd name="connsiteX9" fmla="*/ 276050 w 321390"/>
                  <a:gd name="connsiteY9" fmla="*/ 165267 h 333592"/>
                  <a:gd name="connsiteX10" fmla="*/ 314150 w 321390"/>
                  <a:gd name="connsiteY10" fmla="*/ 117642 h 333592"/>
                  <a:gd name="connsiteX11" fmla="*/ 318912 w 321390"/>
                  <a:gd name="connsiteY11" fmla="*/ 77161 h 333592"/>
                  <a:gd name="connsiteX12" fmla="*/ 285575 w 321390"/>
                  <a:gd name="connsiteY12" fmla="*/ 60492 h 333592"/>
                  <a:gd name="connsiteX13" fmla="*/ 252237 w 321390"/>
                  <a:gd name="connsiteY13" fmla="*/ 77161 h 333592"/>
                  <a:gd name="connsiteX14" fmla="*/ 211756 w 321390"/>
                  <a:gd name="connsiteY14" fmla="*/ 115261 h 333592"/>
                  <a:gd name="connsiteX15" fmla="*/ 171275 w 321390"/>
                  <a:gd name="connsiteY15" fmla="*/ 162886 h 333592"/>
                  <a:gd name="connsiteX16" fmla="*/ 135556 w 321390"/>
                  <a:gd name="connsiteY16" fmla="*/ 203367 h 333592"/>
                  <a:gd name="connsiteX17" fmla="*/ 102219 w 321390"/>
                  <a:gd name="connsiteY17" fmla="*/ 224798 h 333592"/>
                  <a:gd name="connsiteX18" fmla="*/ 128412 w 321390"/>
                  <a:gd name="connsiteY18" fmla="*/ 189079 h 333592"/>
                  <a:gd name="connsiteX19" fmla="*/ 161750 w 321390"/>
                  <a:gd name="connsiteY19" fmla="*/ 150979 h 333592"/>
                  <a:gd name="connsiteX20" fmla="*/ 204612 w 321390"/>
                  <a:gd name="connsiteY20" fmla="*/ 115261 h 333592"/>
                  <a:gd name="connsiteX21" fmla="*/ 242712 w 321390"/>
                  <a:gd name="connsiteY21" fmla="*/ 77161 h 333592"/>
                  <a:gd name="connsiteX22" fmla="*/ 273669 w 321390"/>
                  <a:gd name="connsiteY22" fmla="*/ 43823 h 333592"/>
                  <a:gd name="connsiteX23" fmla="*/ 271288 w 321390"/>
                  <a:gd name="connsiteY23" fmla="*/ 15248 h 333592"/>
                  <a:gd name="connsiteX24" fmla="*/ 240331 w 321390"/>
                  <a:gd name="connsiteY24" fmla="*/ 961 h 333592"/>
                  <a:gd name="connsiteX25" fmla="*/ 176037 w 321390"/>
                  <a:gd name="connsiteY25" fmla="*/ 41442 h 333592"/>
                  <a:gd name="connsiteX0" fmla="*/ 176037 w 321390"/>
                  <a:gd name="connsiteY0" fmla="*/ 37101 h 329251"/>
                  <a:gd name="connsiteX1" fmla="*/ 97456 w 321390"/>
                  <a:gd name="connsiteY1" fmla="*/ 101395 h 329251"/>
                  <a:gd name="connsiteX2" fmla="*/ 42688 w 321390"/>
                  <a:gd name="connsiteY2" fmla="*/ 163307 h 329251"/>
                  <a:gd name="connsiteX3" fmla="*/ 6969 w 321390"/>
                  <a:gd name="connsiteY3" fmla="*/ 210932 h 329251"/>
                  <a:gd name="connsiteX4" fmla="*/ 2206 w 321390"/>
                  <a:gd name="connsiteY4" fmla="*/ 272845 h 329251"/>
                  <a:gd name="connsiteX5" fmla="*/ 33162 w 321390"/>
                  <a:gd name="connsiteY5" fmla="*/ 322851 h 329251"/>
                  <a:gd name="connsiteX6" fmla="*/ 97456 w 321390"/>
                  <a:gd name="connsiteY6" fmla="*/ 322851 h 329251"/>
                  <a:gd name="connsiteX7" fmla="*/ 166512 w 321390"/>
                  <a:gd name="connsiteY7" fmla="*/ 270463 h 329251"/>
                  <a:gd name="connsiteX8" fmla="*/ 230806 w 321390"/>
                  <a:gd name="connsiteY8" fmla="*/ 208551 h 329251"/>
                  <a:gd name="connsiteX9" fmla="*/ 276050 w 321390"/>
                  <a:gd name="connsiteY9" fmla="*/ 160926 h 329251"/>
                  <a:gd name="connsiteX10" fmla="*/ 314150 w 321390"/>
                  <a:gd name="connsiteY10" fmla="*/ 113301 h 329251"/>
                  <a:gd name="connsiteX11" fmla="*/ 318912 w 321390"/>
                  <a:gd name="connsiteY11" fmla="*/ 72820 h 329251"/>
                  <a:gd name="connsiteX12" fmla="*/ 285575 w 321390"/>
                  <a:gd name="connsiteY12" fmla="*/ 56151 h 329251"/>
                  <a:gd name="connsiteX13" fmla="*/ 252237 w 321390"/>
                  <a:gd name="connsiteY13" fmla="*/ 72820 h 329251"/>
                  <a:gd name="connsiteX14" fmla="*/ 211756 w 321390"/>
                  <a:gd name="connsiteY14" fmla="*/ 110920 h 329251"/>
                  <a:gd name="connsiteX15" fmla="*/ 171275 w 321390"/>
                  <a:gd name="connsiteY15" fmla="*/ 158545 h 329251"/>
                  <a:gd name="connsiteX16" fmla="*/ 135556 w 321390"/>
                  <a:gd name="connsiteY16" fmla="*/ 199026 h 329251"/>
                  <a:gd name="connsiteX17" fmla="*/ 102219 w 321390"/>
                  <a:gd name="connsiteY17" fmla="*/ 220457 h 329251"/>
                  <a:gd name="connsiteX18" fmla="*/ 128412 w 321390"/>
                  <a:gd name="connsiteY18" fmla="*/ 184738 h 329251"/>
                  <a:gd name="connsiteX19" fmla="*/ 161750 w 321390"/>
                  <a:gd name="connsiteY19" fmla="*/ 146638 h 329251"/>
                  <a:gd name="connsiteX20" fmla="*/ 204612 w 321390"/>
                  <a:gd name="connsiteY20" fmla="*/ 110920 h 329251"/>
                  <a:gd name="connsiteX21" fmla="*/ 242712 w 321390"/>
                  <a:gd name="connsiteY21" fmla="*/ 72820 h 329251"/>
                  <a:gd name="connsiteX22" fmla="*/ 273669 w 321390"/>
                  <a:gd name="connsiteY22" fmla="*/ 39482 h 329251"/>
                  <a:gd name="connsiteX23" fmla="*/ 271288 w 321390"/>
                  <a:gd name="connsiteY23" fmla="*/ 10907 h 329251"/>
                  <a:gd name="connsiteX24" fmla="*/ 235568 w 321390"/>
                  <a:gd name="connsiteY24" fmla="*/ 1383 h 329251"/>
                  <a:gd name="connsiteX25" fmla="*/ 176037 w 321390"/>
                  <a:gd name="connsiteY25" fmla="*/ 37101 h 329251"/>
                  <a:gd name="connsiteX0" fmla="*/ 174528 w 319881"/>
                  <a:gd name="connsiteY0" fmla="*/ 37101 h 329251"/>
                  <a:gd name="connsiteX1" fmla="*/ 95947 w 319881"/>
                  <a:gd name="connsiteY1" fmla="*/ 101395 h 329251"/>
                  <a:gd name="connsiteX2" fmla="*/ 41179 w 319881"/>
                  <a:gd name="connsiteY2" fmla="*/ 163307 h 329251"/>
                  <a:gd name="connsiteX3" fmla="*/ 12603 w 319881"/>
                  <a:gd name="connsiteY3" fmla="*/ 208550 h 329251"/>
                  <a:gd name="connsiteX4" fmla="*/ 697 w 319881"/>
                  <a:gd name="connsiteY4" fmla="*/ 272845 h 329251"/>
                  <a:gd name="connsiteX5" fmla="*/ 31653 w 319881"/>
                  <a:gd name="connsiteY5" fmla="*/ 322851 h 329251"/>
                  <a:gd name="connsiteX6" fmla="*/ 95947 w 319881"/>
                  <a:gd name="connsiteY6" fmla="*/ 322851 h 329251"/>
                  <a:gd name="connsiteX7" fmla="*/ 165003 w 319881"/>
                  <a:gd name="connsiteY7" fmla="*/ 270463 h 329251"/>
                  <a:gd name="connsiteX8" fmla="*/ 229297 w 319881"/>
                  <a:gd name="connsiteY8" fmla="*/ 208551 h 329251"/>
                  <a:gd name="connsiteX9" fmla="*/ 274541 w 319881"/>
                  <a:gd name="connsiteY9" fmla="*/ 160926 h 329251"/>
                  <a:gd name="connsiteX10" fmla="*/ 312641 w 319881"/>
                  <a:gd name="connsiteY10" fmla="*/ 113301 h 329251"/>
                  <a:gd name="connsiteX11" fmla="*/ 317403 w 319881"/>
                  <a:gd name="connsiteY11" fmla="*/ 72820 h 329251"/>
                  <a:gd name="connsiteX12" fmla="*/ 284066 w 319881"/>
                  <a:gd name="connsiteY12" fmla="*/ 56151 h 329251"/>
                  <a:gd name="connsiteX13" fmla="*/ 250728 w 319881"/>
                  <a:gd name="connsiteY13" fmla="*/ 72820 h 329251"/>
                  <a:gd name="connsiteX14" fmla="*/ 210247 w 319881"/>
                  <a:gd name="connsiteY14" fmla="*/ 110920 h 329251"/>
                  <a:gd name="connsiteX15" fmla="*/ 169766 w 319881"/>
                  <a:gd name="connsiteY15" fmla="*/ 158545 h 329251"/>
                  <a:gd name="connsiteX16" fmla="*/ 134047 w 319881"/>
                  <a:gd name="connsiteY16" fmla="*/ 199026 h 329251"/>
                  <a:gd name="connsiteX17" fmla="*/ 100710 w 319881"/>
                  <a:gd name="connsiteY17" fmla="*/ 220457 h 329251"/>
                  <a:gd name="connsiteX18" fmla="*/ 126903 w 319881"/>
                  <a:gd name="connsiteY18" fmla="*/ 184738 h 329251"/>
                  <a:gd name="connsiteX19" fmla="*/ 160241 w 319881"/>
                  <a:gd name="connsiteY19" fmla="*/ 146638 h 329251"/>
                  <a:gd name="connsiteX20" fmla="*/ 203103 w 319881"/>
                  <a:gd name="connsiteY20" fmla="*/ 110920 h 329251"/>
                  <a:gd name="connsiteX21" fmla="*/ 241203 w 319881"/>
                  <a:gd name="connsiteY21" fmla="*/ 72820 h 329251"/>
                  <a:gd name="connsiteX22" fmla="*/ 272160 w 319881"/>
                  <a:gd name="connsiteY22" fmla="*/ 39482 h 329251"/>
                  <a:gd name="connsiteX23" fmla="*/ 269779 w 319881"/>
                  <a:gd name="connsiteY23" fmla="*/ 10907 h 329251"/>
                  <a:gd name="connsiteX24" fmla="*/ 234059 w 319881"/>
                  <a:gd name="connsiteY24" fmla="*/ 1383 h 329251"/>
                  <a:gd name="connsiteX25" fmla="*/ 174528 w 319881"/>
                  <a:gd name="connsiteY25" fmla="*/ 37101 h 329251"/>
                  <a:gd name="connsiteX0" fmla="*/ 174528 w 319881"/>
                  <a:gd name="connsiteY0" fmla="*/ 37101 h 328822"/>
                  <a:gd name="connsiteX1" fmla="*/ 95947 w 319881"/>
                  <a:gd name="connsiteY1" fmla="*/ 101395 h 328822"/>
                  <a:gd name="connsiteX2" fmla="*/ 41179 w 319881"/>
                  <a:gd name="connsiteY2" fmla="*/ 163307 h 328822"/>
                  <a:gd name="connsiteX3" fmla="*/ 12603 w 319881"/>
                  <a:gd name="connsiteY3" fmla="*/ 208550 h 328822"/>
                  <a:gd name="connsiteX4" fmla="*/ 697 w 319881"/>
                  <a:gd name="connsiteY4" fmla="*/ 272845 h 328822"/>
                  <a:gd name="connsiteX5" fmla="*/ 31653 w 319881"/>
                  <a:gd name="connsiteY5" fmla="*/ 322851 h 328822"/>
                  <a:gd name="connsiteX6" fmla="*/ 95947 w 319881"/>
                  <a:gd name="connsiteY6" fmla="*/ 322851 h 328822"/>
                  <a:gd name="connsiteX7" fmla="*/ 173852 w 319881"/>
                  <a:gd name="connsiteY7" fmla="*/ 277368 h 328822"/>
                  <a:gd name="connsiteX8" fmla="*/ 229297 w 319881"/>
                  <a:gd name="connsiteY8" fmla="*/ 208551 h 328822"/>
                  <a:gd name="connsiteX9" fmla="*/ 274541 w 319881"/>
                  <a:gd name="connsiteY9" fmla="*/ 160926 h 328822"/>
                  <a:gd name="connsiteX10" fmla="*/ 312641 w 319881"/>
                  <a:gd name="connsiteY10" fmla="*/ 113301 h 328822"/>
                  <a:gd name="connsiteX11" fmla="*/ 317403 w 319881"/>
                  <a:gd name="connsiteY11" fmla="*/ 72820 h 328822"/>
                  <a:gd name="connsiteX12" fmla="*/ 284066 w 319881"/>
                  <a:gd name="connsiteY12" fmla="*/ 56151 h 328822"/>
                  <a:gd name="connsiteX13" fmla="*/ 250728 w 319881"/>
                  <a:gd name="connsiteY13" fmla="*/ 72820 h 328822"/>
                  <a:gd name="connsiteX14" fmla="*/ 210247 w 319881"/>
                  <a:gd name="connsiteY14" fmla="*/ 110920 h 328822"/>
                  <a:gd name="connsiteX15" fmla="*/ 169766 w 319881"/>
                  <a:gd name="connsiteY15" fmla="*/ 158545 h 328822"/>
                  <a:gd name="connsiteX16" fmla="*/ 134047 w 319881"/>
                  <a:gd name="connsiteY16" fmla="*/ 199026 h 328822"/>
                  <a:gd name="connsiteX17" fmla="*/ 100710 w 319881"/>
                  <a:gd name="connsiteY17" fmla="*/ 220457 h 328822"/>
                  <a:gd name="connsiteX18" fmla="*/ 126903 w 319881"/>
                  <a:gd name="connsiteY18" fmla="*/ 184738 h 328822"/>
                  <a:gd name="connsiteX19" fmla="*/ 160241 w 319881"/>
                  <a:gd name="connsiteY19" fmla="*/ 146638 h 328822"/>
                  <a:gd name="connsiteX20" fmla="*/ 203103 w 319881"/>
                  <a:gd name="connsiteY20" fmla="*/ 110920 h 328822"/>
                  <a:gd name="connsiteX21" fmla="*/ 241203 w 319881"/>
                  <a:gd name="connsiteY21" fmla="*/ 72820 h 328822"/>
                  <a:gd name="connsiteX22" fmla="*/ 272160 w 319881"/>
                  <a:gd name="connsiteY22" fmla="*/ 39482 h 328822"/>
                  <a:gd name="connsiteX23" fmla="*/ 269779 w 319881"/>
                  <a:gd name="connsiteY23" fmla="*/ 10907 h 328822"/>
                  <a:gd name="connsiteX24" fmla="*/ 234059 w 319881"/>
                  <a:gd name="connsiteY24" fmla="*/ 1383 h 328822"/>
                  <a:gd name="connsiteX25" fmla="*/ 174528 w 319881"/>
                  <a:gd name="connsiteY25" fmla="*/ 37101 h 328822"/>
                  <a:gd name="connsiteX0" fmla="*/ 174528 w 319881"/>
                  <a:gd name="connsiteY0" fmla="*/ 37101 h 328822"/>
                  <a:gd name="connsiteX1" fmla="*/ 95947 w 319881"/>
                  <a:gd name="connsiteY1" fmla="*/ 101395 h 328822"/>
                  <a:gd name="connsiteX2" fmla="*/ 41179 w 319881"/>
                  <a:gd name="connsiteY2" fmla="*/ 163307 h 328822"/>
                  <a:gd name="connsiteX3" fmla="*/ 12603 w 319881"/>
                  <a:gd name="connsiteY3" fmla="*/ 208550 h 328822"/>
                  <a:gd name="connsiteX4" fmla="*/ 697 w 319881"/>
                  <a:gd name="connsiteY4" fmla="*/ 272845 h 328822"/>
                  <a:gd name="connsiteX5" fmla="*/ 31653 w 319881"/>
                  <a:gd name="connsiteY5" fmla="*/ 322851 h 328822"/>
                  <a:gd name="connsiteX6" fmla="*/ 95947 w 319881"/>
                  <a:gd name="connsiteY6" fmla="*/ 322851 h 328822"/>
                  <a:gd name="connsiteX7" fmla="*/ 173852 w 319881"/>
                  <a:gd name="connsiteY7" fmla="*/ 277368 h 328822"/>
                  <a:gd name="connsiteX8" fmla="*/ 235263 w 319881"/>
                  <a:gd name="connsiteY8" fmla="*/ 207346 h 328822"/>
                  <a:gd name="connsiteX9" fmla="*/ 274541 w 319881"/>
                  <a:gd name="connsiteY9" fmla="*/ 160926 h 328822"/>
                  <a:gd name="connsiteX10" fmla="*/ 312641 w 319881"/>
                  <a:gd name="connsiteY10" fmla="*/ 113301 h 328822"/>
                  <a:gd name="connsiteX11" fmla="*/ 317403 w 319881"/>
                  <a:gd name="connsiteY11" fmla="*/ 72820 h 328822"/>
                  <a:gd name="connsiteX12" fmla="*/ 284066 w 319881"/>
                  <a:gd name="connsiteY12" fmla="*/ 56151 h 328822"/>
                  <a:gd name="connsiteX13" fmla="*/ 250728 w 319881"/>
                  <a:gd name="connsiteY13" fmla="*/ 72820 h 328822"/>
                  <a:gd name="connsiteX14" fmla="*/ 210247 w 319881"/>
                  <a:gd name="connsiteY14" fmla="*/ 110920 h 328822"/>
                  <a:gd name="connsiteX15" fmla="*/ 169766 w 319881"/>
                  <a:gd name="connsiteY15" fmla="*/ 158545 h 328822"/>
                  <a:gd name="connsiteX16" fmla="*/ 134047 w 319881"/>
                  <a:gd name="connsiteY16" fmla="*/ 199026 h 328822"/>
                  <a:gd name="connsiteX17" fmla="*/ 100710 w 319881"/>
                  <a:gd name="connsiteY17" fmla="*/ 220457 h 328822"/>
                  <a:gd name="connsiteX18" fmla="*/ 126903 w 319881"/>
                  <a:gd name="connsiteY18" fmla="*/ 184738 h 328822"/>
                  <a:gd name="connsiteX19" fmla="*/ 160241 w 319881"/>
                  <a:gd name="connsiteY19" fmla="*/ 146638 h 328822"/>
                  <a:gd name="connsiteX20" fmla="*/ 203103 w 319881"/>
                  <a:gd name="connsiteY20" fmla="*/ 110920 h 328822"/>
                  <a:gd name="connsiteX21" fmla="*/ 241203 w 319881"/>
                  <a:gd name="connsiteY21" fmla="*/ 72820 h 328822"/>
                  <a:gd name="connsiteX22" fmla="*/ 272160 w 319881"/>
                  <a:gd name="connsiteY22" fmla="*/ 39482 h 328822"/>
                  <a:gd name="connsiteX23" fmla="*/ 269779 w 319881"/>
                  <a:gd name="connsiteY23" fmla="*/ 10907 h 328822"/>
                  <a:gd name="connsiteX24" fmla="*/ 234059 w 319881"/>
                  <a:gd name="connsiteY24" fmla="*/ 1383 h 328822"/>
                  <a:gd name="connsiteX25" fmla="*/ 174528 w 319881"/>
                  <a:gd name="connsiteY25" fmla="*/ 37101 h 328822"/>
                  <a:gd name="connsiteX0" fmla="*/ 174528 w 319519"/>
                  <a:gd name="connsiteY0" fmla="*/ 37101 h 328822"/>
                  <a:gd name="connsiteX1" fmla="*/ 95947 w 319519"/>
                  <a:gd name="connsiteY1" fmla="*/ 101395 h 328822"/>
                  <a:gd name="connsiteX2" fmla="*/ 41179 w 319519"/>
                  <a:gd name="connsiteY2" fmla="*/ 163307 h 328822"/>
                  <a:gd name="connsiteX3" fmla="*/ 12603 w 319519"/>
                  <a:gd name="connsiteY3" fmla="*/ 208550 h 328822"/>
                  <a:gd name="connsiteX4" fmla="*/ 697 w 319519"/>
                  <a:gd name="connsiteY4" fmla="*/ 272845 h 328822"/>
                  <a:gd name="connsiteX5" fmla="*/ 31653 w 319519"/>
                  <a:gd name="connsiteY5" fmla="*/ 322851 h 328822"/>
                  <a:gd name="connsiteX6" fmla="*/ 95947 w 319519"/>
                  <a:gd name="connsiteY6" fmla="*/ 322851 h 328822"/>
                  <a:gd name="connsiteX7" fmla="*/ 173852 w 319519"/>
                  <a:gd name="connsiteY7" fmla="*/ 277368 h 328822"/>
                  <a:gd name="connsiteX8" fmla="*/ 235263 w 319519"/>
                  <a:gd name="connsiteY8" fmla="*/ 207346 h 328822"/>
                  <a:gd name="connsiteX9" fmla="*/ 284329 w 319519"/>
                  <a:gd name="connsiteY9" fmla="*/ 160188 h 328822"/>
                  <a:gd name="connsiteX10" fmla="*/ 312641 w 319519"/>
                  <a:gd name="connsiteY10" fmla="*/ 113301 h 328822"/>
                  <a:gd name="connsiteX11" fmla="*/ 317403 w 319519"/>
                  <a:gd name="connsiteY11" fmla="*/ 72820 h 328822"/>
                  <a:gd name="connsiteX12" fmla="*/ 284066 w 319519"/>
                  <a:gd name="connsiteY12" fmla="*/ 56151 h 328822"/>
                  <a:gd name="connsiteX13" fmla="*/ 250728 w 319519"/>
                  <a:gd name="connsiteY13" fmla="*/ 72820 h 328822"/>
                  <a:gd name="connsiteX14" fmla="*/ 210247 w 319519"/>
                  <a:gd name="connsiteY14" fmla="*/ 110920 h 328822"/>
                  <a:gd name="connsiteX15" fmla="*/ 169766 w 319519"/>
                  <a:gd name="connsiteY15" fmla="*/ 158545 h 328822"/>
                  <a:gd name="connsiteX16" fmla="*/ 134047 w 319519"/>
                  <a:gd name="connsiteY16" fmla="*/ 199026 h 328822"/>
                  <a:gd name="connsiteX17" fmla="*/ 100710 w 319519"/>
                  <a:gd name="connsiteY17" fmla="*/ 220457 h 328822"/>
                  <a:gd name="connsiteX18" fmla="*/ 126903 w 319519"/>
                  <a:gd name="connsiteY18" fmla="*/ 184738 h 328822"/>
                  <a:gd name="connsiteX19" fmla="*/ 160241 w 319519"/>
                  <a:gd name="connsiteY19" fmla="*/ 146638 h 328822"/>
                  <a:gd name="connsiteX20" fmla="*/ 203103 w 319519"/>
                  <a:gd name="connsiteY20" fmla="*/ 110920 h 328822"/>
                  <a:gd name="connsiteX21" fmla="*/ 241203 w 319519"/>
                  <a:gd name="connsiteY21" fmla="*/ 72820 h 328822"/>
                  <a:gd name="connsiteX22" fmla="*/ 272160 w 319519"/>
                  <a:gd name="connsiteY22" fmla="*/ 39482 h 328822"/>
                  <a:gd name="connsiteX23" fmla="*/ 269779 w 319519"/>
                  <a:gd name="connsiteY23" fmla="*/ 10907 h 328822"/>
                  <a:gd name="connsiteX24" fmla="*/ 234059 w 319519"/>
                  <a:gd name="connsiteY24" fmla="*/ 1383 h 328822"/>
                  <a:gd name="connsiteX25" fmla="*/ 174528 w 319519"/>
                  <a:gd name="connsiteY25" fmla="*/ 37101 h 328822"/>
                  <a:gd name="connsiteX0" fmla="*/ 174528 w 320282"/>
                  <a:gd name="connsiteY0" fmla="*/ 37101 h 328822"/>
                  <a:gd name="connsiteX1" fmla="*/ 95947 w 320282"/>
                  <a:gd name="connsiteY1" fmla="*/ 101395 h 328822"/>
                  <a:gd name="connsiteX2" fmla="*/ 41179 w 320282"/>
                  <a:gd name="connsiteY2" fmla="*/ 163307 h 328822"/>
                  <a:gd name="connsiteX3" fmla="*/ 12603 w 320282"/>
                  <a:gd name="connsiteY3" fmla="*/ 208550 h 328822"/>
                  <a:gd name="connsiteX4" fmla="*/ 697 w 320282"/>
                  <a:gd name="connsiteY4" fmla="*/ 272845 h 328822"/>
                  <a:gd name="connsiteX5" fmla="*/ 31653 w 320282"/>
                  <a:gd name="connsiteY5" fmla="*/ 322851 h 328822"/>
                  <a:gd name="connsiteX6" fmla="*/ 95947 w 320282"/>
                  <a:gd name="connsiteY6" fmla="*/ 322851 h 328822"/>
                  <a:gd name="connsiteX7" fmla="*/ 173852 w 320282"/>
                  <a:gd name="connsiteY7" fmla="*/ 277368 h 328822"/>
                  <a:gd name="connsiteX8" fmla="*/ 235263 w 320282"/>
                  <a:gd name="connsiteY8" fmla="*/ 207346 h 328822"/>
                  <a:gd name="connsiteX9" fmla="*/ 284329 w 320282"/>
                  <a:gd name="connsiteY9" fmla="*/ 160188 h 328822"/>
                  <a:gd name="connsiteX10" fmla="*/ 314786 w 320282"/>
                  <a:gd name="connsiteY10" fmla="*/ 111625 h 328822"/>
                  <a:gd name="connsiteX11" fmla="*/ 317403 w 320282"/>
                  <a:gd name="connsiteY11" fmla="*/ 72820 h 328822"/>
                  <a:gd name="connsiteX12" fmla="*/ 284066 w 320282"/>
                  <a:gd name="connsiteY12" fmla="*/ 56151 h 328822"/>
                  <a:gd name="connsiteX13" fmla="*/ 250728 w 320282"/>
                  <a:gd name="connsiteY13" fmla="*/ 72820 h 328822"/>
                  <a:gd name="connsiteX14" fmla="*/ 210247 w 320282"/>
                  <a:gd name="connsiteY14" fmla="*/ 110920 h 328822"/>
                  <a:gd name="connsiteX15" fmla="*/ 169766 w 320282"/>
                  <a:gd name="connsiteY15" fmla="*/ 158545 h 328822"/>
                  <a:gd name="connsiteX16" fmla="*/ 134047 w 320282"/>
                  <a:gd name="connsiteY16" fmla="*/ 199026 h 328822"/>
                  <a:gd name="connsiteX17" fmla="*/ 100710 w 320282"/>
                  <a:gd name="connsiteY17" fmla="*/ 220457 h 328822"/>
                  <a:gd name="connsiteX18" fmla="*/ 126903 w 320282"/>
                  <a:gd name="connsiteY18" fmla="*/ 184738 h 328822"/>
                  <a:gd name="connsiteX19" fmla="*/ 160241 w 320282"/>
                  <a:gd name="connsiteY19" fmla="*/ 146638 h 328822"/>
                  <a:gd name="connsiteX20" fmla="*/ 203103 w 320282"/>
                  <a:gd name="connsiteY20" fmla="*/ 110920 h 328822"/>
                  <a:gd name="connsiteX21" fmla="*/ 241203 w 320282"/>
                  <a:gd name="connsiteY21" fmla="*/ 72820 h 328822"/>
                  <a:gd name="connsiteX22" fmla="*/ 272160 w 320282"/>
                  <a:gd name="connsiteY22" fmla="*/ 39482 h 328822"/>
                  <a:gd name="connsiteX23" fmla="*/ 269779 w 320282"/>
                  <a:gd name="connsiteY23" fmla="*/ 10907 h 328822"/>
                  <a:gd name="connsiteX24" fmla="*/ 234059 w 320282"/>
                  <a:gd name="connsiteY24" fmla="*/ 1383 h 328822"/>
                  <a:gd name="connsiteX25" fmla="*/ 174528 w 320282"/>
                  <a:gd name="connsiteY25" fmla="*/ 37101 h 328822"/>
                  <a:gd name="connsiteX0" fmla="*/ 174528 w 320282"/>
                  <a:gd name="connsiteY0" fmla="*/ 37101 h 328822"/>
                  <a:gd name="connsiteX1" fmla="*/ 95947 w 320282"/>
                  <a:gd name="connsiteY1" fmla="*/ 101395 h 328822"/>
                  <a:gd name="connsiteX2" fmla="*/ 41179 w 320282"/>
                  <a:gd name="connsiteY2" fmla="*/ 163307 h 328822"/>
                  <a:gd name="connsiteX3" fmla="*/ 12603 w 320282"/>
                  <a:gd name="connsiteY3" fmla="*/ 208550 h 328822"/>
                  <a:gd name="connsiteX4" fmla="*/ 697 w 320282"/>
                  <a:gd name="connsiteY4" fmla="*/ 272845 h 328822"/>
                  <a:gd name="connsiteX5" fmla="*/ 31653 w 320282"/>
                  <a:gd name="connsiteY5" fmla="*/ 322851 h 328822"/>
                  <a:gd name="connsiteX6" fmla="*/ 95947 w 320282"/>
                  <a:gd name="connsiteY6" fmla="*/ 322851 h 328822"/>
                  <a:gd name="connsiteX7" fmla="*/ 173852 w 320282"/>
                  <a:gd name="connsiteY7" fmla="*/ 277368 h 328822"/>
                  <a:gd name="connsiteX8" fmla="*/ 236939 w 320282"/>
                  <a:gd name="connsiteY8" fmla="*/ 209491 h 328822"/>
                  <a:gd name="connsiteX9" fmla="*/ 284329 w 320282"/>
                  <a:gd name="connsiteY9" fmla="*/ 160188 h 328822"/>
                  <a:gd name="connsiteX10" fmla="*/ 314786 w 320282"/>
                  <a:gd name="connsiteY10" fmla="*/ 111625 h 328822"/>
                  <a:gd name="connsiteX11" fmla="*/ 317403 w 320282"/>
                  <a:gd name="connsiteY11" fmla="*/ 72820 h 328822"/>
                  <a:gd name="connsiteX12" fmla="*/ 284066 w 320282"/>
                  <a:gd name="connsiteY12" fmla="*/ 56151 h 328822"/>
                  <a:gd name="connsiteX13" fmla="*/ 250728 w 320282"/>
                  <a:gd name="connsiteY13" fmla="*/ 72820 h 328822"/>
                  <a:gd name="connsiteX14" fmla="*/ 210247 w 320282"/>
                  <a:gd name="connsiteY14" fmla="*/ 110920 h 328822"/>
                  <a:gd name="connsiteX15" fmla="*/ 169766 w 320282"/>
                  <a:gd name="connsiteY15" fmla="*/ 158545 h 328822"/>
                  <a:gd name="connsiteX16" fmla="*/ 134047 w 320282"/>
                  <a:gd name="connsiteY16" fmla="*/ 199026 h 328822"/>
                  <a:gd name="connsiteX17" fmla="*/ 100710 w 320282"/>
                  <a:gd name="connsiteY17" fmla="*/ 220457 h 328822"/>
                  <a:gd name="connsiteX18" fmla="*/ 126903 w 320282"/>
                  <a:gd name="connsiteY18" fmla="*/ 184738 h 328822"/>
                  <a:gd name="connsiteX19" fmla="*/ 160241 w 320282"/>
                  <a:gd name="connsiteY19" fmla="*/ 146638 h 328822"/>
                  <a:gd name="connsiteX20" fmla="*/ 203103 w 320282"/>
                  <a:gd name="connsiteY20" fmla="*/ 110920 h 328822"/>
                  <a:gd name="connsiteX21" fmla="*/ 241203 w 320282"/>
                  <a:gd name="connsiteY21" fmla="*/ 72820 h 328822"/>
                  <a:gd name="connsiteX22" fmla="*/ 272160 w 320282"/>
                  <a:gd name="connsiteY22" fmla="*/ 39482 h 328822"/>
                  <a:gd name="connsiteX23" fmla="*/ 269779 w 320282"/>
                  <a:gd name="connsiteY23" fmla="*/ 10907 h 328822"/>
                  <a:gd name="connsiteX24" fmla="*/ 234059 w 320282"/>
                  <a:gd name="connsiteY24" fmla="*/ 1383 h 328822"/>
                  <a:gd name="connsiteX25" fmla="*/ 174528 w 320282"/>
                  <a:gd name="connsiteY25" fmla="*/ 37101 h 328822"/>
                  <a:gd name="connsiteX0" fmla="*/ 171785 w 320282"/>
                  <a:gd name="connsiteY0" fmla="*/ 28409 h 328290"/>
                  <a:gd name="connsiteX1" fmla="*/ 95947 w 320282"/>
                  <a:gd name="connsiteY1" fmla="*/ 100863 h 328290"/>
                  <a:gd name="connsiteX2" fmla="*/ 41179 w 320282"/>
                  <a:gd name="connsiteY2" fmla="*/ 162775 h 328290"/>
                  <a:gd name="connsiteX3" fmla="*/ 12603 w 320282"/>
                  <a:gd name="connsiteY3" fmla="*/ 208018 h 328290"/>
                  <a:gd name="connsiteX4" fmla="*/ 697 w 320282"/>
                  <a:gd name="connsiteY4" fmla="*/ 272313 h 328290"/>
                  <a:gd name="connsiteX5" fmla="*/ 31653 w 320282"/>
                  <a:gd name="connsiteY5" fmla="*/ 322319 h 328290"/>
                  <a:gd name="connsiteX6" fmla="*/ 95947 w 320282"/>
                  <a:gd name="connsiteY6" fmla="*/ 322319 h 328290"/>
                  <a:gd name="connsiteX7" fmla="*/ 173852 w 320282"/>
                  <a:gd name="connsiteY7" fmla="*/ 276836 h 328290"/>
                  <a:gd name="connsiteX8" fmla="*/ 236939 w 320282"/>
                  <a:gd name="connsiteY8" fmla="*/ 208959 h 328290"/>
                  <a:gd name="connsiteX9" fmla="*/ 284329 w 320282"/>
                  <a:gd name="connsiteY9" fmla="*/ 159656 h 328290"/>
                  <a:gd name="connsiteX10" fmla="*/ 314786 w 320282"/>
                  <a:gd name="connsiteY10" fmla="*/ 111093 h 328290"/>
                  <a:gd name="connsiteX11" fmla="*/ 317403 w 320282"/>
                  <a:gd name="connsiteY11" fmla="*/ 72288 h 328290"/>
                  <a:gd name="connsiteX12" fmla="*/ 284066 w 320282"/>
                  <a:gd name="connsiteY12" fmla="*/ 55619 h 328290"/>
                  <a:gd name="connsiteX13" fmla="*/ 250728 w 320282"/>
                  <a:gd name="connsiteY13" fmla="*/ 72288 h 328290"/>
                  <a:gd name="connsiteX14" fmla="*/ 210247 w 320282"/>
                  <a:gd name="connsiteY14" fmla="*/ 110388 h 328290"/>
                  <a:gd name="connsiteX15" fmla="*/ 169766 w 320282"/>
                  <a:gd name="connsiteY15" fmla="*/ 158013 h 328290"/>
                  <a:gd name="connsiteX16" fmla="*/ 134047 w 320282"/>
                  <a:gd name="connsiteY16" fmla="*/ 198494 h 328290"/>
                  <a:gd name="connsiteX17" fmla="*/ 100710 w 320282"/>
                  <a:gd name="connsiteY17" fmla="*/ 219925 h 328290"/>
                  <a:gd name="connsiteX18" fmla="*/ 126903 w 320282"/>
                  <a:gd name="connsiteY18" fmla="*/ 184206 h 328290"/>
                  <a:gd name="connsiteX19" fmla="*/ 160241 w 320282"/>
                  <a:gd name="connsiteY19" fmla="*/ 146106 h 328290"/>
                  <a:gd name="connsiteX20" fmla="*/ 203103 w 320282"/>
                  <a:gd name="connsiteY20" fmla="*/ 110388 h 328290"/>
                  <a:gd name="connsiteX21" fmla="*/ 241203 w 320282"/>
                  <a:gd name="connsiteY21" fmla="*/ 72288 h 328290"/>
                  <a:gd name="connsiteX22" fmla="*/ 272160 w 320282"/>
                  <a:gd name="connsiteY22" fmla="*/ 38950 h 328290"/>
                  <a:gd name="connsiteX23" fmla="*/ 269779 w 320282"/>
                  <a:gd name="connsiteY23" fmla="*/ 10375 h 328290"/>
                  <a:gd name="connsiteX24" fmla="*/ 234059 w 320282"/>
                  <a:gd name="connsiteY24" fmla="*/ 851 h 328290"/>
                  <a:gd name="connsiteX25" fmla="*/ 171785 w 320282"/>
                  <a:gd name="connsiteY25" fmla="*/ 28409 h 328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20282" h="328290">
                    <a:moveTo>
                      <a:pt x="171785" y="28409"/>
                    </a:moveTo>
                    <a:cubicBezTo>
                      <a:pt x="148766" y="45078"/>
                      <a:pt x="117715" y="78469"/>
                      <a:pt x="95947" y="100863"/>
                    </a:cubicBezTo>
                    <a:cubicBezTo>
                      <a:pt x="74179" y="123257"/>
                      <a:pt x="55070" y="144916"/>
                      <a:pt x="41179" y="162775"/>
                    </a:cubicBezTo>
                    <a:cubicBezTo>
                      <a:pt x="27288" y="180634"/>
                      <a:pt x="19350" y="189762"/>
                      <a:pt x="12603" y="208018"/>
                    </a:cubicBezTo>
                    <a:cubicBezTo>
                      <a:pt x="5856" y="226274"/>
                      <a:pt x="-2478" y="253263"/>
                      <a:pt x="697" y="272313"/>
                    </a:cubicBezTo>
                    <a:cubicBezTo>
                      <a:pt x="3872" y="291363"/>
                      <a:pt x="15778" y="313985"/>
                      <a:pt x="31653" y="322319"/>
                    </a:cubicBezTo>
                    <a:cubicBezTo>
                      <a:pt x="47528" y="330653"/>
                      <a:pt x="72247" y="329900"/>
                      <a:pt x="95947" y="322319"/>
                    </a:cubicBezTo>
                    <a:cubicBezTo>
                      <a:pt x="119647" y="314739"/>
                      <a:pt x="150353" y="295729"/>
                      <a:pt x="173852" y="276836"/>
                    </a:cubicBezTo>
                    <a:cubicBezTo>
                      <a:pt x="197351" y="257943"/>
                      <a:pt x="218526" y="228489"/>
                      <a:pt x="236939" y="208959"/>
                    </a:cubicBezTo>
                    <a:cubicBezTo>
                      <a:pt x="255352" y="189429"/>
                      <a:pt x="271355" y="175967"/>
                      <a:pt x="284329" y="159656"/>
                    </a:cubicBezTo>
                    <a:cubicBezTo>
                      <a:pt x="297303" y="143345"/>
                      <a:pt x="309274" y="125654"/>
                      <a:pt x="314786" y="111093"/>
                    </a:cubicBezTo>
                    <a:cubicBezTo>
                      <a:pt x="320298" y="96532"/>
                      <a:pt x="322523" y="81534"/>
                      <a:pt x="317403" y="72288"/>
                    </a:cubicBezTo>
                    <a:cubicBezTo>
                      <a:pt x="312283" y="63042"/>
                      <a:pt x="295178" y="55619"/>
                      <a:pt x="284066" y="55619"/>
                    </a:cubicBezTo>
                    <a:cubicBezTo>
                      <a:pt x="272954" y="55619"/>
                      <a:pt x="263031" y="63160"/>
                      <a:pt x="250728" y="72288"/>
                    </a:cubicBezTo>
                    <a:cubicBezTo>
                      <a:pt x="238425" y="81416"/>
                      <a:pt x="223741" y="96101"/>
                      <a:pt x="210247" y="110388"/>
                    </a:cubicBezTo>
                    <a:cubicBezTo>
                      <a:pt x="196753" y="124675"/>
                      <a:pt x="182466" y="143329"/>
                      <a:pt x="169766" y="158013"/>
                    </a:cubicBezTo>
                    <a:cubicBezTo>
                      <a:pt x="157066" y="172697"/>
                      <a:pt x="145556" y="188175"/>
                      <a:pt x="134047" y="198494"/>
                    </a:cubicBezTo>
                    <a:cubicBezTo>
                      <a:pt x="122538" y="208813"/>
                      <a:pt x="101901" y="222306"/>
                      <a:pt x="100710" y="219925"/>
                    </a:cubicBezTo>
                    <a:cubicBezTo>
                      <a:pt x="99519" y="217544"/>
                      <a:pt x="116981" y="196509"/>
                      <a:pt x="126903" y="184206"/>
                    </a:cubicBezTo>
                    <a:cubicBezTo>
                      <a:pt x="136825" y="171903"/>
                      <a:pt x="147541" y="158409"/>
                      <a:pt x="160241" y="146106"/>
                    </a:cubicBezTo>
                    <a:cubicBezTo>
                      <a:pt x="172941" y="133803"/>
                      <a:pt x="189609" y="122691"/>
                      <a:pt x="203103" y="110388"/>
                    </a:cubicBezTo>
                    <a:cubicBezTo>
                      <a:pt x="216597" y="98085"/>
                      <a:pt x="229694" y="84194"/>
                      <a:pt x="241203" y="72288"/>
                    </a:cubicBezTo>
                    <a:cubicBezTo>
                      <a:pt x="252712" y="60382"/>
                      <a:pt x="267397" y="49269"/>
                      <a:pt x="272160" y="38950"/>
                    </a:cubicBezTo>
                    <a:cubicBezTo>
                      <a:pt x="276923" y="28631"/>
                      <a:pt x="276129" y="17519"/>
                      <a:pt x="269779" y="10375"/>
                    </a:cubicBezTo>
                    <a:cubicBezTo>
                      <a:pt x="263429" y="3231"/>
                      <a:pt x="250391" y="-2155"/>
                      <a:pt x="234059" y="851"/>
                    </a:cubicBezTo>
                    <a:cubicBezTo>
                      <a:pt x="217727" y="3857"/>
                      <a:pt x="194804" y="11740"/>
                      <a:pt x="171785" y="28409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dirty="0"/>
                  <a:t> </a:t>
                </a:r>
                <a:endParaRPr lang="zh-CN" altLang="en-US" dirty="0"/>
              </a:p>
            </p:txBody>
          </p:sp>
          <p:sp>
            <p:nvSpPr>
              <p:cNvPr id="493" name="任意多边形 492"/>
              <p:cNvSpPr/>
              <p:nvPr/>
            </p:nvSpPr>
            <p:spPr>
              <a:xfrm>
                <a:off x="5857178" y="4694443"/>
                <a:ext cx="319881" cy="329251"/>
              </a:xfrm>
              <a:custGeom>
                <a:avLst/>
                <a:gdLst>
                  <a:gd name="connsiteX0" fmla="*/ 179374 w 324456"/>
                  <a:gd name="connsiteY0" fmla="*/ 40959 h 333109"/>
                  <a:gd name="connsiteX1" fmla="*/ 100793 w 324456"/>
                  <a:gd name="connsiteY1" fmla="*/ 105253 h 333109"/>
                  <a:gd name="connsiteX2" fmla="*/ 38881 w 324456"/>
                  <a:gd name="connsiteY2" fmla="*/ 167165 h 333109"/>
                  <a:gd name="connsiteX3" fmla="*/ 3162 w 324456"/>
                  <a:gd name="connsiteY3" fmla="*/ 214790 h 333109"/>
                  <a:gd name="connsiteX4" fmla="*/ 5543 w 324456"/>
                  <a:gd name="connsiteY4" fmla="*/ 276703 h 333109"/>
                  <a:gd name="connsiteX5" fmla="*/ 36499 w 324456"/>
                  <a:gd name="connsiteY5" fmla="*/ 326709 h 333109"/>
                  <a:gd name="connsiteX6" fmla="*/ 100793 w 324456"/>
                  <a:gd name="connsiteY6" fmla="*/ 326709 h 333109"/>
                  <a:gd name="connsiteX7" fmla="*/ 169849 w 324456"/>
                  <a:gd name="connsiteY7" fmla="*/ 274321 h 333109"/>
                  <a:gd name="connsiteX8" fmla="*/ 234143 w 324456"/>
                  <a:gd name="connsiteY8" fmla="*/ 212409 h 333109"/>
                  <a:gd name="connsiteX9" fmla="*/ 286531 w 324456"/>
                  <a:gd name="connsiteY9" fmla="*/ 164784 h 333109"/>
                  <a:gd name="connsiteX10" fmla="*/ 317487 w 324456"/>
                  <a:gd name="connsiteY10" fmla="*/ 117159 h 333109"/>
                  <a:gd name="connsiteX11" fmla="*/ 322249 w 324456"/>
                  <a:gd name="connsiteY11" fmla="*/ 76678 h 333109"/>
                  <a:gd name="connsiteX12" fmla="*/ 288912 w 324456"/>
                  <a:gd name="connsiteY12" fmla="*/ 60009 h 333109"/>
                  <a:gd name="connsiteX13" fmla="*/ 255574 w 324456"/>
                  <a:gd name="connsiteY13" fmla="*/ 76678 h 333109"/>
                  <a:gd name="connsiteX14" fmla="*/ 215093 w 324456"/>
                  <a:gd name="connsiteY14" fmla="*/ 114778 h 333109"/>
                  <a:gd name="connsiteX15" fmla="*/ 174612 w 324456"/>
                  <a:gd name="connsiteY15" fmla="*/ 162403 h 333109"/>
                  <a:gd name="connsiteX16" fmla="*/ 141274 w 324456"/>
                  <a:gd name="connsiteY16" fmla="*/ 210028 h 333109"/>
                  <a:gd name="connsiteX17" fmla="*/ 105556 w 324456"/>
                  <a:gd name="connsiteY17" fmla="*/ 224315 h 333109"/>
                  <a:gd name="connsiteX18" fmla="*/ 122224 w 324456"/>
                  <a:gd name="connsiteY18" fmla="*/ 188596 h 333109"/>
                  <a:gd name="connsiteX19" fmla="*/ 165087 w 324456"/>
                  <a:gd name="connsiteY19" fmla="*/ 150496 h 333109"/>
                  <a:gd name="connsiteX20" fmla="*/ 207949 w 324456"/>
                  <a:gd name="connsiteY20" fmla="*/ 114778 h 333109"/>
                  <a:gd name="connsiteX21" fmla="*/ 246049 w 324456"/>
                  <a:gd name="connsiteY21" fmla="*/ 76678 h 333109"/>
                  <a:gd name="connsiteX22" fmla="*/ 281768 w 324456"/>
                  <a:gd name="connsiteY22" fmla="*/ 43340 h 333109"/>
                  <a:gd name="connsiteX23" fmla="*/ 277006 w 324456"/>
                  <a:gd name="connsiteY23" fmla="*/ 14765 h 333109"/>
                  <a:gd name="connsiteX24" fmla="*/ 243668 w 324456"/>
                  <a:gd name="connsiteY24" fmla="*/ 478 h 333109"/>
                  <a:gd name="connsiteX25" fmla="*/ 179374 w 324456"/>
                  <a:gd name="connsiteY25" fmla="*/ 40959 h 333109"/>
                  <a:gd name="connsiteX0" fmla="*/ 175780 w 320862"/>
                  <a:gd name="connsiteY0" fmla="*/ 40959 h 333109"/>
                  <a:gd name="connsiteX1" fmla="*/ 97199 w 320862"/>
                  <a:gd name="connsiteY1" fmla="*/ 105253 h 333109"/>
                  <a:gd name="connsiteX2" fmla="*/ 35287 w 320862"/>
                  <a:gd name="connsiteY2" fmla="*/ 167165 h 333109"/>
                  <a:gd name="connsiteX3" fmla="*/ 6712 w 320862"/>
                  <a:gd name="connsiteY3" fmla="*/ 214790 h 333109"/>
                  <a:gd name="connsiteX4" fmla="*/ 1949 w 320862"/>
                  <a:gd name="connsiteY4" fmla="*/ 276703 h 333109"/>
                  <a:gd name="connsiteX5" fmla="*/ 32905 w 320862"/>
                  <a:gd name="connsiteY5" fmla="*/ 326709 h 333109"/>
                  <a:gd name="connsiteX6" fmla="*/ 97199 w 320862"/>
                  <a:gd name="connsiteY6" fmla="*/ 326709 h 333109"/>
                  <a:gd name="connsiteX7" fmla="*/ 166255 w 320862"/>
                  <a:gd name="connsiteY7" fmla="*/ 274321 h 333109"/>
                  <a:gd name="connsiteX8" fmla="*/ 230549 w 320862"/>
                  <a:gd name="connsiteY8" fmla="*/ 212409 h 333109"/>
                  <a:gd name="connsiteX9" fmla="*/ 282937 w 320862"/>
                  <a:gd name="connsiteY9" fmla="*/ 164784 h 333109"/>
                  <a:gd name="connsiteX10" fmla="*/ 313893 w 320862"/>
                  <a:gd name="connsiteY10" fmla="*/ 117159 h 333109"/>
                  <a:gd name="connsiteX11" fmla="*/ 318655 w 320862"/>
                  <a:gd name="connsiteY11" fmla="*/ 76678 h 333109"/>
                  <a:gd name="connsiteX12" fmla="*/ 285318 w 320862"/>
                  <a:gd name="connsiteY12" fmla="*/ 60009 h 333109"/>
                  <a:gd name="connsiteX13" fmla="*/ 251980 w 320862"/>
                  <a:gd name="connsiteY13" fmla="*/ 76678 h 333109"/>
                  <a:gd name="connsiteX14" fmla="*/ 211499 w 320862"/>
                  <a:gd name="connsiteY14" fmla="*/ 114778 h 333109"/>
                  <a:gd name="connsiteX15" fmla="*/ 171018 w 320862"/>
                  <a:gd name="connsiteY15" fmla="*/ 162403 h 333109"/>
                  <a:gd name="connsiteX16" fmla="*/ 137680 w 320862"/>
                  <a:gd name="connsiteY16" fmla="*/ 210028 h 333109"/>
                  <a:gd name="connsiteX17" fmla="*/ 101962 w 320862"/>
                  <a:gd name="connsiteY17" fmla="*/ 224315 h 333109"/>
                  <a:gd name="connsiteX18" fmla="*/ 118630 w 320862"/>
                  <a:gd name="connsiteY18" fmla="*/ 188596 h 333109"/>
                  <a:gd name="connsiteX19" fmla="*/ 161493 w 320862"/>
                  <a:gd name="connsiteY19" fmla="*/ 150496 h 333109"/>
                  <a:gd name="connsiteX20" fmla="*/ 204355 w 320862"/>
                  <a:gd name="connsiteY20" fmla="*/ 114778 h 333109"/>
                  <a:gd name="connsiteX21" fmla="*/ 242455 w 320862"/>
                  <a:gd name="connsiteY21" fmla="*/ 76678 h 333109"/>
                  <a:gd name="connsiteX22" fmla="*/ 278174 w 320862"/>
                  <a:gd name="connsiteY22" fmla="*/ 43340 h 333109"/>
                  <a:gd name="connsiteX23" fmla="*/ 273412 w 320862"/>
                  <a:gd name="connsiteY23" fmla="*/ 14765 h 333109"/>
                  <a:gd name="connsiteX24" fmla="*/ 240074 w 320862"/>
                  <a:gd name="connsiteY24" fmla="*/ 478 h 333109"/>
                  <a:gd name="connsiteX25" fmla="*/ 175780 w 320862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7937 w 321119"/>
                  <a:gd name="connsiteY16" fmla="*/ 210028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119"/>
                  <a:gd name="connsiteY0" fmla="*/ 40959 h 333109"/>
                  <a:gd name="connsiteX1" fmla="*/ 97456 w 321119"/>
                  <a:gd name="connsiteY1" fmla="*/ 105253 h 333109"/>
                  <a:gd name="connsiteX2" fmla="*/ 42688 w 321119"/>
                  <a:gd name="connsiteY2" fmla="*/ 167165 h 333109"/>
                  <a:gd name="connsiteX3" fmla="*/ 6969 w 321119"/>
                  <a:gd name="connsiteY3" fmla="*/ 214790 h 333109"/>
                  <a:gd name="connsiteX4" fmla="*/ 2206 w 321119"/>
                  <a:gd name="connsiteY4" fmla="*/ 276703 h 333109"/>
                  <a:gd name="connsiteX5" fmla="*/ 33162 w 321119"/>
                  <a:gd name="connsiteY5" fmla="*/ 326709 h 333109"/>
                  <a:gd name="connsiteX6" fmla="*/ 97456 w 321119"/>
                  <a:gd name="connsiteY6" fmla="*/ 326709 h 333109"/>
                  <a:gd name="connsiteX7" fmla="*/ 166512 w 321119"/>
                  <a:gd name="connsiteY7" fmla="*/ 274321 h 333109"/>
                  <a:gd name="connsiteX8" fmla="*/ 230806 w 321119"/>
                  <a:gd name="connsiteY8" fmla="*/ 212409 h 333109"/>
                  <a:gd name="connsiteX9" fmla="*/ 283194 w 321119"/>
                  <a:gd name="connsiteY9" fmla="*/ 164784 h 333109"/>
                  <a:gd name="connsiteX10" fmla="*/ 314150 w 321119"/>
                  <a:gd name="connsiteY10" fmla="*/ 117159 h 333109"/>
                  <a:gd name="connsiteX11" fmla="*/ 318912 w 321119"/>
                  <a:gd name="connsiteY11" fmla="*/ 76678 h 333109"/>
                  <a:gd name="connsiteX12" fmla="*/ 285575 w 321119"/>
                  <a:gd name="connsiteY12" fmla="*/ 60009 h 333109"/>
                  <a:gd name="connsiteX13" fmla="*/ 252237 w 321119"/>
                  <a:gd name="connsiteY13" fmla="*/ 76678 h 333109"/>
                  <a:gd name="connsiteX14" fmla="*/ 211756 w 321119"/>
                  <a:gd name="connsiteY14" fmla="*/ 114778 h 333109"/>
                  <a:gd name="connsiteX15" fmla="*/ 171275 w 321119"/>
                  <a:gd name="connsiteY15" fmla="*/ 162403 h 333109"/>
                  <a:gd name="connsiteX16" fmla="*/ 135556 w 321119"/>
                  <a:gd name="connsiteY16" fmla="*/ 202884 h 333109"/>
                  <a:gd name="connsiteX17" fmla="*/ 102219 w 321119"/>
                  <a:gd name="connsiteY17" fmla="*/ 224315 h 333109"/>
                  <a:gd name="connsiteX18" fmla="*/ 118887 w 321119"/>
                  <a:gd name="connsiteY18" fmla="*/ 188596 h 333109"/>
                  <a:gd name="connsiteX19" fmla="*/ 161750 w 321119"/>
                  <a:gd name="connsiteY19" fmla="*/ 150496 h 333109"/>
                  <a:gd name="connsiteX20" fmla="*/ 204612 w 321119"/>
                  <a:gd name="connsiteY20" fmla="*/ 114778 h 333109"/>
                  <a:gd name="connsiteX21" fmla="*/ 242712 w 321119"/>
                  <a:gd name="connsiteY21" fmla="*/ 76678 h 333109"/>
                  <a:gd name="connsiteX22" fmla="*/ 278431 w 321119"/>
                  <a:gd name="connsiteY22" fmla="*/ 43340 h 333109"/>
                  <a:gd name="connsiteX23" fmla="*/ 273669 w 321119"/>
                  <a:gd name="connsiteY23" fmla="*/ 14765 h 333109"/>
                  <a:gd name="connsiteX24" fmla="*/ 240331 w 321119"/>
                  <a:gd name="connsiteY24" fmla="*/ 478 h 333109"/>
                  <a:gd name="connsiteX25" fmla="*/ 176037 w 321119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18887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8431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0959 h 333109"/>
                  <a:gd name="connsiteX1" fmla="*/ 97456 w 321390"/>
                  <a:gd name="connsiteY1" fmla="*/ 105253 h 333109"/>
                  <a:gd name="connsiteX2" fmla="*/ 42688 w 321390"/>
                  <a:gd name="connsiteY2" fmla="*/ 167165 h 333109"/>
                  <a:gd name="connsiteX3" fmla="*/ 6969 w 321390"/>
                  <a:gd name="connsiteY3" fmla="*/ 214790 h 333109"/>
                  <a:gd name="connsiteX4" fmla="*/ 2206 w 321390"/>
                  <a:gd name="connsiteY4" fmla="*/ 276703 h 333109"/>
                  <a:gd name="connsiteX5" fmla="*/ 33162 w 321390"/>
                  <a:gd name="connsiteY5" fmla="*/ 326709 h 333109"/>
                  <a:gd name="connsiteX6" fmla="*/ 97456 w 321390"/>
                  <a:gd name="connsiteY6" fmla="*/ 326709 h 333109"/>
                  <a:gd name="connsiteX7" fmla="*/ 166512 w 321390"/>
                  <a:gd name="connsiteY7" fmla="*/ 274321 h 333109"/>
                  <a:gd name="connsiteX8" fmla="*/ 230806 w 321390"/>
                  <a:gd name="connsiteY8" fmla="*/ 212409 h 333109"/>
                  <a:gd name="connsiteX9" fmla="*/ 276050 w 321390"/>
                  <a:gd name="connsiteY9" fmla="*/ 164784 h 333109"/>
                  <a:gd name="connsiteX10" fmla="*/ 314150 w 321390"/>
                  <a:gd name="connsiteY10" fmla="*/ 117159 h 333109"/>
                  <a:gd name="connsiteX11" fmla="*/ 318912 w 321390"/>
                  <a:gd name="connsiteY11" fmla="*/ 76678 h 333109"/>
                  <a:gd name="connsiteX12" fmla="*/ 285575 w 321390"/>
                  <a:gd name="connsiteY12" fmla="*/ 60009 h 333109"/>
                  <a:gd name="connsiteX13" fmla="*/ 252237 w 321390"/>
                  <a:gd name="connsiteY13" fmla="*/ 76678 h 333109"/>
                  <a:gd name="connsiteX14" fmla="*/ 211756 w 321390"/>
                  <a:gd name="connsiteY14" fmla="*/ 114778 h 333109"/>
                  <a:gd name="connsiteX15" fmla="*/ 171275 w 321390"/>
                  <a:gd name="connsiteY15" fmla="*/ 162403 h 333109"/>
                  <a:gd name="connsiteX16" fmla="*/ 135556 w 321390"/>
                  <a:gd name="connsiteY16" fmla="*/ 202884 h 333109"/>
                  <a:gd name="connsiteX17" fmla="*/ 102219 w 321390"/>
                  <a:gd name="connsiteY17" fmla="*/ 224315 h 333109"/>
                  <a:gd name="connsiteX18" fmla="*/ 128412 w 321390"/>
                  <a:gd name="connsiteY18" fmla="*/ 188596 h 333109"/>
                  <a:gd name="connsiteX19" fmla="*/ 161750 w 321390"/>
                  <a:gd name="connsiteY19" fmla="*/ 150496 h 333109"/>
                  <a:gd name="connsiteX20" fmla="*/ 204612 w 321390"/>
                  <a:gd name="connsiteY20" fmla="*/ 114778 h 333109"/>
                  <a:gd name="connsiteX21" fmla="*/ 242712 w 321390"/>
                  <a:gd name="connsiteY21" fmla="*/ 76678 h 333109"/>
                  <a:gd name="connsiteX22" fmla="*/ 273669 w 321390"/>
                  <a:gd name="connsiteY22" fmla="*/ 43340 h 333109"/>
                  <a:gd name="connsiteX23" fmla="*/ 273669 w 321390"/>
                  <a:gd name="connsiteY23" fmla="*/ 14765 h 333109"/>
                  <a:gd name="connsiteX24" fmla="*/ 240331 w 321390"/>
                  <a:gd name="connsiteY24" fmla="*/ 478 h 333109"/>
                  <a:gd name="connsiteX25" fmla="*/ 176037 w 321390"/>
                  <a:gd name="connsiteY25" fmla="*/ 40959 h 333109"/>
                  <a:gd name="connsiteX0" fmla="*/ 176037 w 321390"/>
                  <a:gd name="connsiteY0" fmla="*/ 41442 h 333592"/>
                  <a:gd name="connsiteX1" fmla="*/ 97456 w 321390"/>
                  <a:gd name="connsiteY1" fmla="*/ 105736 h 333592"/>
                  <a:gd name="connsiteX2" fmla="*/ 42688 w 321390"/>
                  <a:gd name="connsiteY2" fmla="*/ 167648 h 333592"/>
                  <a:gd name="connsiteX3" fmla="*/ 6969 w 321390"/>
                  <a:gd name="connsiteY3" fmla="*/ 215273 h 333592"/>
                  <a:gd name="connsiteX4" fmla="*/ 2206 w 321390"/>
                  <a:gd name="connsiteY4" fmla="*/ 277186 h 333592"/>
                  <a:gd name="connsiteX5" fmla="*/ 33162 w 321390"/>
                  <a:gd name="connsiteY5" fmla="*/ 327192 h 333592"/>
                  <a:gd name="connsiteX6" fmla="*/ 97456 w 321390"/>
                  <a:gd name="connsiteY6" fmla="*/ 327192 h 333592"/>
                  <a:gd name="connsiteX7" fmla="*/ 166512 w 321390"/>
                  <a:gd name="connsiteY7" fmla="*/ 274804 h 333592"/>
                  <a:gd name="connsiteX8" fmla="*/ 230806 w 321390"/>
                  <a:gd name="connsiteY8" fmla="*/ 212892 h 333592"/>
                  <a:gd name="connsiteX9" fmla="*/ 276050 w 321390"/>
                  <a:gd name="connsiteY9" fmla="*/ 165267 h 333592"/>
                  <a:gd name="connsiteX10" fmla="*/ 314150 w 321390"/>
                  <a:gd name="connsiteY10" fmla="*/ 117642 h 333592"/>
                  <a:gd name="connsiteX11" fmla="*/ 318912 w 321390"/>
                  <a:gd name="connsiteY11" fmla="*/ 77161 h 333592"/>
                  <a:gd name="connsiteX12" fmla="*/ 285575 w 321390"/>
                  <a:gd name="connsiteY12" fmla="*/ 60492 h 333592"/>
                  <a:gd name="connsiteX13" fmla="*/ 252237 w 321390"/>
                  <a:gd name="connsiteY13" fmla="*/ 77161 h 333592"/>
                  <a:gd name="connsiteX14" fmla="*/ 211756 w 321390"/>
                  <a:gd name="connsiteY14" fmla="*/ 115261 h 333592"/>
                  <a:gd name="connsiteX15" fmla="*/ 171275 w 321390"/>
                  <a:gd name="connsiteY15" fmla="*/ 162886 h 333592"/>
                  <a:gd name="connsiteX16" fmla="*/ 135556 w 321390"/>
                  <a:gd name="connsiteY16" fmla="*/ 203367 h 333592"/>
                  <a:gd name="connsiteX17" fmla="*/ 102219 w 321390"/>
                  <a:gd name="connsiteY17" fmla="*/ 224798 h 333592"/>
                  <a:gd name="connsiteX18" fmla="*/ 128412 w 321390"/>
                  <a:gd name="connsiteY18" fmla="*/ 189079 h 333592"/>
                  <a:gd name="connsiteX19" fmla="*/ 161750 w 321390"/>
                  <a:gd name="connsiteY19" fmla="*/ 150979 h 333592"/>
                  <a:gd name="connsiteX20" fmla="*/ 204612 w 321390"/>
                  <a:gd name="connsiteY20" fmla="*/ 115261 h 333592"/>
                  <a:gd name="connsiteX21" fmla="*/ 242712 w 321390"/>
                  <a:gd name="connsiteY21" fmla="*/ 77161 h 333592"/>
                  <a:gd name="connsiteX22" fmla="*/ 273669 w 321390"/>
                  <a:gd name="connsiteY22" fmla="*/ 43823 h 333592"/>
                  <a:gd name="connsiteX23" fmla="*/ 271288 w 321390"/>
                  <a:gd name="connsiteY23" fmla="*/ 15248 h 333592"/>
                  <a:gd name="connsiteX24" fmla="*/ 240331 w 321390"/>
                  <a:gd name="connsiteY24" fmla="*/ 961 h 333592"/>
                  <a:gd name="connsiteX25" fmla="*/ 176037 w 321390"/>
                  <a:gd name="connsiteY25" fmla="*/ 41442 h 333592"/>
                  <a:gd name="connsiteX0" fmla="*/ 176037 w 321390"/>
                  <a:gd name="connsiteY0" fmla="*/ 37101 h 329251"/>
                  <a:gd name="connsiteX1" fmla="*/ 97456 w 321390"/>
                  <a:gd name="connsiteY1" fmla="*/ 101395 h 329251"/>
                  <a:gd name="connsiteX2" fmla="*/ 42688 w 321390"/>
                  <a:gd name="connsiteY2" fmla="*/ 163307 h 329251"/>
                  <a:gd name="connsiteX3" fmla="*/ 6969 w 321390"/>
                  <a:gd name="connsiteY3" fmla="*/ 210932 h 329251"/>
                  <a:gd name="connsiteX4" fmla="*/ 2206 w 321390"/>
                  <a:gd name="connsiteY4" fmla="*/ 272845 h 329251"/>
                  <a:gd name="connsiteX5" fmla="*/ 33162 w 321390"/>
                  <a:gd name="connsiteY5" fmla="*/ 322851 h 329251"/>
                  <a:gd name="connsiteX6" fmla="*/ 97456 w 321390"/>
                  <a:gd name="connsiteY6" fmla="*/ 322851 h 329251"/>
                  <a:gd name="connsiteX7" fmla="*/ 166512 w 321390"/>
                  <a:gd name="connsiteY7" fmla="*/ 270463 h 329251"/>
                  <a:gd name="connsiteX8" fmla="*/ 230806 w 321390"/>
                  <a:gd name="connsiteY8" fmla="*/ 208551 h 329251"/>
                  <a:gd name="connsiteX9" fmla="*/ 276050 w 321390"/>
                  <a:gd name="connsiteY9" fmla="*/ 160926 h 329251"/>
                  <a:gd name="connsiteX10" fmla="*/ 314150 w 321390"/>
                  <a:gd name="connsiteY10" fmla="*/ 113301 h 329251"/>
                  <a:gd name="connsiteX11" fmla="*/ 318912 w 321390"/>
                  <a:gd name="connsiteY11" fmla="*/ 72820 h 329251"/>
                  <a:gd name="connsiteX12" fmla="*/ 285575 w 321390"/>
                  <a:gd name="connsiteY12" fmla="*/ 56151 h 329251"/>
                  <a:gd name="connsiteX13" fmla="*/ 252237 w 321390"/>
                  <a:gd name="connsiteY13" fmla="*/ 72820 h 329251"/>
                  <a:gd name="connsiteX14" fmla="*/ 211756 w 321390"/>
                  <a:gd name="connsiteY14" fmla="*/ 110920 h 329251"/>
                  <a:gd name="connsiteX15" fmla="*/ 171275 w 321390"/>
                  <a:gd name="connsiteY15" fmla="*/ 158545 h 329251"/>
                  <a:gd name="connsiteX16" fmla="*/ 135556 w 321390"/>
                  <a:gd name="connsiteY16" fmla="*/ 199026 h 329251"/>
                  <a:gd name="connsiteX17" fmla="*/ 102219 w 321390"/>
                  <a:gd name="connsiteY17" fmla="*/ 220457 h 329251"/>
                  <a:gd name="connsiteX18" fmla="*/ 128412 w 321390"/>
                  <a:gd name="connsiteY18" fmla="*/ 184738 h 329251"/>
                  <a:gd name="connsiteX19" fmla="*/ 161750 w 321390"/>
                  <a:gd name="connsiteY19" fmla="*/ 146638 h 329251"/>
                  <a:gd name="connsiteX20" fmla="*/ 204612 w 321390"/>
                  <a:gd name="connsiteY20" fmla="*/ 110920 h 329251"/>
                  <a:gd name="connsiteX21" fmla="*/ 242712 w 321390"/>
                  <a:gd name="connsiteY21" fmla="*/ 72820 h 329251"/>
                  <a:gd name="connsiteX22" fmla="*/ 273669 w 321390"/>
                  <a:gd name="connsiteY22" fmla="*/ 39482 h 329251"/>
                  <a:gd name="connsiteX23" fmla="*/ 271288 w 321390"/>
                  <a:gd name="connsiteY23" fmla="*/ 10907 h 329251"/>
                  <a:gd name="connsiteX24" fmla="*/ 235568 w 321390"/>
                  <a:gd name="connsiteY24" fmla="*/ 1383 h 329251"/>
                  <a:gd name="connsiteX25" fmla="*/ 176037 w 321390"/>
                  <a:gd name="connsiteY25" fmla="*/ 37101 h 329251"/>
                  <a:gd name="connsiteX0" fmla="*/ 174528 w 319881"/>
                  <a:gd name="connsiteY0" fmla="*/ 37101 h 329251"/>
                  <a:gd name="connsiteX1" fmla="*/ 95947 w 319881"/>
                  <a:gd name="connsiteY1" fmla="*/ 101395 h 329251"/>
                  <a:gd name="connsiteX2" fmla="*/ 41179 w 319881"/>
                  <a:gd name="connsiteY2" fmla="*/ 163307 h 329251"/>
                  <a:gd name="connsiteX3" fmla="*/ 12603 w 319881"/>
                  <a:gd name="connsiteY3" fmla="*/ 208550 h 329251"/>
                  <a:gd name="connsiteX4" fmla="*/ 697 w 319881"/>
                  <a:gd name="connsiteY4" fmla="*/ 272845 h 329251"/>
                  <a:gd name="connsiteX5" fmla="*/ 31653 w 319881"/>
                  <a:gd name="connsiteY5" fmla="*/ 322851 h 329251"/>
                  <a:gd name="connsiteX6" fmla="*/ 95947 w 319881"/>
                  <a:gd name="connsiteY6" fmla="*/ 322851 h 329251"/>
                  <a:gd name="connsiteX7" fmla="*/ 165003 w 319881"/>
                  <a:gd name="connsiteY7" fmla="*/ 270463 h 329251"/>
                  <a:gd name="connsiteX8" fmla="*/ 229297 w 319881"/>
                  <a:gd name="connsiteY8" fmla="*/ 208551 h 329251"/>
                  <a:gd name="connsiteX9" fmla="*/ 274541 w 319881"/>
                  <a:gd name="connsiteY9" fmla="*/ 160926 h 329251"/>
                  <a:gd name="connsiteX10" fmla="*/ 312641 w 319881"/>
                  <a:gd name="connsiteY10" fmla="*/ 113301 h 329251"/>
                  <a:gd name="connsiteX11" fmla="*/ 317403 w 319881"/>
                  <a:gd name="connsiteY11" fmla="*/ 72820 h 329251"/>
                  <a:gd name="connsiteX12" fmla="*/ 284066 w 319881"/>
                  <a:gd name="connsiteY12" fmla="*/ 56151 h 329251"/>
                  <a:gd name="connsiteX13" fmla="*/ 250728 w 319881"/>
                  <a:gd name="connsiteY13" fmla="*/ 72820 h 329251"/>
                  <a:gd name="connsiteX14" fmla="*/ 210247 w 319881"/>
                  <a:gd name="connsiteY14" fmla="*/ 110920 h 329251"/>
                  <a:gd name="connsiteX15" fmla="*/ 169766 w 319881"/>
                  <a:gd name="connsiteY15" fmla="*/ 158545 h 329251"/>
                  <a:gd name="connsiteX16" fmla="*/ 134047 w 319881"/>
                  <a:gd name="connsiteY16" fmla="*/ 199026 h 329251"/>
                  <a:gd name="connsiteX17" fmla="*/ 100710 w 319881"/>
                  <a:gd name="connsiteY17" fmla="*/ 220457 h 329251"/>
                  <a:gd name="connsiteX18" fmla="*/ 126903 w 319881"/>
                  <a:gd name="connsiteY18" fmla="*/ 184738 h 329251"/>
                  <a:gd name="connsiteX19" fmla="*/ 160241 w 319881"/>
                  <a:gd name="connsiteY19" fmla="*/ 146638 h 329251"/>
                  <a:gd name="connsiteX20" fmla="*/ 203103 w 319881"/>
                  <a:gd name="connsiteY20" fmla="*/ 110920 h 329251"/>
                  <a:gd name="connsiteX21" fmla="*/ 241203 w 319881"/>
                  <a:gd name="connsiteY21" fmla="*/ 72820 h 329251"/>
                  <a:gd name="connsiteX22" fmla="*/ 272160 w 319881"/>
                  <a:gd name="connsiteY22" fmla="*/ 39482 h 329251"/>
                  <a:gd name="connsiteX23" fmla="*/ 269779 w 319881"/>
                  <a:gd name="connsiteY23" fmla="*/ 10907 h 329251"/>
                  <a:gd name="connsiteX24" fmla="*/ 234059 w 319881"/>
                  <a:gd name="connsiteY24" fmla="*/ 1383 h 329251"/>
                  <a:gd name="connsiteX25" fmla="*/ 174528 w 319881"/>
                  <a:gd name="connsiteY25" fmla="*/ 37101 h 329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19881" h="329251">
                    <a:moveTo>
                      <a:pt x="174528" y="37101"/>
                    </a:moveTo>
                    <a:cubicBezTo>
                      <a:pt x="151509" y="53770"/>
                      <a:pt x="118172" y="80361"/>
                      <a:pt x="95947" y="101395"/>
                    </a:cubicBezTo>
                    <a:cubicBezTo>
                      <a:pt x="73722" y="122429"/>
                      <a:pt x="55070" y="145448"/>
                      <a:pt x="41179" y="163307"/>
                    </a:cubicBezTo>
                    <a:cubicBezTo>
                      <a:pt x="27288" y="181166"/>
                      <a:pt x="19350" y="190294"/>
                      <a:pt x="12603" y="208550"/>
                    </a:cubicBezTo>
                    <a:cubicBezTo>
                      <a:pt x="5856" y="226806"/>
                      <a:pt x="-2478" y="253795"/>
                      <a:pt x="697" y="272845"/>
                    </a:cubicBezTo>
                    <a:cubicBezTo>
                      <a:pt x="3872" y="291895"/>
                      <a:pt x="15778" y="314517"/>
                      <a:pt x="31653" y="322851"/>
                    </a:cubicBezTo>
                    <a:cubicBezTo>
                      <a:pt x="47528" y="331185"/>
                      <a:pt x="73722" y="331582"/>
                      <a:pt x="95947" y="322851"/>
                    </a:cubicBezTo>
                    <a:cubicBezTo>
                      <a:pt x="118172" y="314120"/>
                      <a:pt x="142778" y="289513"/>
                      <a:pt x="165003" y="270463"/>
                    </a:cubicBezTo>
                    <a:cubicBezTo>
                      <a:pt x="187228" y="251413"/>
                      <a:pt x="211041" y="226807"/>
                      <a:pt x="229297" y="208551"/>
                    </a:cubicBezTo>
                    <a:cubicBezTo>
                      <a:pt x="247553" y="190295"/>
                      <a:pt x="260650" y="176801"/>
                      <a:pt x="274541" y="160926"/>
                    </a:cubicBezTo>
                    <a:cubicBezTo>
                      <a:pt x="288432" y="145051"/>
                      <a:pt x="305497" y="127985"/>
                      <a:pt x="312641" y="113301"/>
                    </a:cubicBezTo>
                    <a:cubicBezTo>
                      <a:pt x="319785" y="98617"/>
                      <a:pt x="322166" y="82345"/>
                      <a:pt x="317403" y="72820"/>
                    </a:cubicBezTo>
                    <a:cubicBezTo>
                      <a:pt x="312640" y="63295"/>
                      <a:pt x="295178" y="56151"/>
                      <a:pt x="284066" y="56151"/>
                    </a:cubicBezTo>
                    <a:cubicBezTo>
                      <a:pt x="272954" y="56151"/>
                      <a:pt x="263031" y="63692"/>
                      <a:pt x="250728" y="72820"/>
                    </a:cubicBezTo>
                    <a:cubicBezTo>
                      <a:pt x="238425" y="81948"/>
                      <a:pt x="223741" y="96633"/>
                      <a:pt x="210247" y="110920"/>
                    </a:cubicBezTo>
                    <a:cubicBezTo>
                      <a:pt x="196753" y="125207"/>
                      <a:pt x="182466" y="143861"/>
                      <a:pt x="169766" y="158545"/>
                    </a:cubicBezTo>
                    <a:cubicBezTo>
                      <a:pt x="157066" y="173229"/>
                      <a:pt x="145556" y="188707"/>
                      <a:pt x="134047" y="199026"/>
                    </a:cubicBezTo>
                    <a:cubicBezTo>
                      <a:pt x="122538" y="209345"/>
                      <a:pt x="101901" y="222838"/>
                      <a:pt x="100710" y="220457"/>
                    </a:cubicBezTo>
                    <a:cubicBezTo>
                      <a:pt x="99519" y="218076"/>
                      <a:pt x="116981" y="197041"/>
                      <a:pt x="126903" y="184738"/>
                    </a:cubicBezTo>
                    <a:cubicBezTo>
                      <a:pt x="136825" y="172435"/>
                      <a:pt x="147541" y="158941"/>
                      <a:pt x="160241" y="146638"/>
                    </a:cubicBezTo>
                    <a:cubicBezTo>
                      <a:pt x="172941" y="134335"/>
                      <a:pt x="189609" y="123223"/>
                      <a:pt x="203103" y="110920"/>
                    </a:cubicBezTo>
                    <a:cubicBezTo>
                      <a:pt x="216597" y="98617"/>
                      <a:pt x="229694" y="84726"/>
                      <a:pt x="241203" y="72820"/>
                    </a:cubicBezTo>
                    <a:cubicBezTo>
                      <a:pt x="252712" y="60914"/>
                      <a:pt x="267397" y="49801"/>
                      <a:pt x="272160" y="39482"/>
                    </a:cubicBezTo>
                    <a:cubicBezTo>
                      <a:pt x="276923" y="29163"/>
                      <a:pt x="276129" y="18051"/>
                      <a:pt x="269779" y="10907"/>
                    </a:cubicBezTo>
                    <a:cubicBezTo>
                      <a:pt x="263429" y="3763"/>
                      <a:pt x="249934" y="-2983"/>
                      <a:pt x="234059" y="1383"/>
                    </a:cubicBezTo>
                    <a:cubicBezTo>
                      <a:pt x="218184" y="5749"/>
                      <a:pt x="197547" y="20432"/>
                      <a:pt x="174528" y="37101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94" name="任意多边形 493"/>
              <p:cNvSpPr/>
              <p:nvPr/>
            </p:nvSpPr>
            <p:spPr>
              <a:xfrm>
                <a:off x="5960067" y="4776308"/>
                <a:ext cx="326575" cy="383983"/>
              </a:xfrm>
              <a:custGeom>
                <a:avLst/>
                <a:gdLst>
                  <a:gd name="connsiteX0" fmla="*/ 191992 w 330246"/>
                  <a:gd name="connsiteY0" fmla="*/ 300517 h 383861"/>
                  <a:gd name="connsiteX1" fmla="*/ 146748 w 330246"/>
                  <a:gd name="connsiteY1" fmla="*/ 367192 h 383861"/>
                  <a:gd name="connsiteX2" fmla="*/ 80073 w 330246"/>
                  <a:gd name="connsiteY2" fmla="*/ 383861 h 383861"/>
                  <a:gd name="connsiteX3" fmla="*/ 8635 w 330246"/>
                  <a:gd name="connsiteY3" fmla="*/ 367192 h 383861"/>
                  <a:gd name="connsiteX4" fmla="*/ 3873 w 330246"/>
                  <a:gd name="connsiteY4" fmla="*/ 295755 h 383861"/>
                  <a:gd name="connsiteX5" fmla="*/ 32448 w 330246"/>
                  <a:gd name="connsiteY5" fmla="*/ 226698 h 383861"/>
                  <a:gd name="connsiteX6" fmla="*/ 91979 w 330246"/>
                  <a:gd name="connsiteY6" fmla="*/ 157642 h 383861"/>
                  <a:gd name="connsiteX7" fmla="*/ 165798 w 330246"/>
                  <a:gd name="connsiteY7" fmla="*/ 83823 h 383861"/>
                  <a:gd name="connsiteX8" fmla="*/ 203898 w 330246"/>
                  <a:gd name="connsiteY8" fmla="*/ 24292 h 383861"/>
                  <a:gd name="connsiteX9" fmla="*/ 249142 w 330246"/>
                  <a:gd name="connsiteY9" fmla="*/ 480 h 383861"/>
                  <a:gd name="connsiteX10" fmla="*/ 272954 w 330246"/>
                  <a:gd name="connsiteY10" fmla="*/ 43342 h 383861"/>
                  <a:gd name="connsiteX11" fmla="*/ 237235 w 330246"/>
                  <a:gd name="connsiteY11" fmla="*/ 110017 h 383861"/>
                  <a:gd name="connsiteX12" fmla="*/ 175323 w 330246"/>
                  <a:gd name="connsiteY12" fmla="*/ 174311 h 383861"/>
                  <a:gd name="connsiteX13" fmla="*/ 115792 w 330246"/>
                  <a:gd name="connsiteY13" fmla="*/ 226698 h 383861"/>
                  <a:gd name="connsiteX14" fmla="*/ 87217 w 330246"/>
                  <a:gd name="connsiteY14" fmla="*/ 279086 h 383861"/>
                  <a:gd name="connsiteX15" fmla="*/ 113410 w 330246"/>
                  <a:gd name="connsiteY15" fmla="*/ 279086 h 383861"/>
                  <a:gd name="connsiteX16" fmla="*/ 141985 w 330246"/>
                  <a:gd name="connsiteY16" fmla="*/ 226698 h 383861"/>
                  <a:gd name="connsiteX17" fmla="*/ 182467 w 330246"/>
                  <a:gd name="connsiteY17" fmla="*/ 176692 h 383861"/>
                  <a:gd name="connsiteX18" fmla="*/ 232473 w 330246"/>
                  <a:gd name="connsiteY18" fmla="*/ 131448 h 383861"/>
                  <a:gd name="connsiteX19" fmla="*/ 275335 w 330246"/>
                  <a:gd name="connsiteY19" fmla="*/ 83823 h 383861"/>
                  <a:gd name="connsiteX20" fmla="*/ 296767 w 330246"/>
                  <a:gd name="connsiteY20" fmla="*/ 50486 h 383861"/>
                  <a:gd name="connsiteX21" fmla="*/ 330104 w 330246"/>
                  <a:gd name="connsiteY21" fmla="*/ 74298 h 383861"/>
                  <a:gd name="connsiteX22" fmla="*/ 306292 w 330246"/>
                  <a:gd name="connsiteY22" fmla="*/ 140973 h 383861"/>
                  <a:gd name="connsiteX23" fmla="*/ 249142 w 330246"/>
                  <a:gd name="connsiteY23" fmla="*/ 212411 h 383861"/>
                  <a:gd name="connsiteX24" fmla="*/ 191992 w 330246"/>
                  <a:gd name="connsiteY24" fmla="*/ 300517 h 383861"/>
                  <a:gd name="connsiteX0" fmla="*/ 191992 w 330246"/>
                  <a:gd name="connsiteY0" fmla="*/ 300517 h 383983"/>
                  <a:gd name="connsiteX1" fmla="*/ 144367 w 330246"/>
                  <a:gd name="connsiteY1" fmla="*/ 362430 h 383983"/>
                  <a:gd name="connsiteX2" fmla="*/ 80073 w 330246"/>
                  <a:gd name="connsiteY2" fmla="*/ 383861 h 383983"/>
                  <a:gd name="connsiteX3" fmla="*/ 8635 w 330246"/>
                  <a:gd name="connsiteY3" fmla="*/ 367192 h 383983"/>
                  <a:gd name="connsiteX4" fmla="*/ 3873 w 330246"/>
                  <a:gd name="connsiteY4" fmla="*/ 295755 h 383983"/>
                  <a:gd name="connsiteX5" fmla="*/ 32448 w 330246"/>
                  <a:gd name="connsiteY5" fmla="*/ 226698 h 383983"/>
                  <a:gd name="connsiteX6" fmla="*/ 91979 w 330246"/>
                  <a:gd name="connsiteY6" fmla="*/ 157642 h 383983"/>
                  <a:gd name="connsiteX7" fmla="*/ 165798 w 330246"/>
                  <a:gd name="connsiteY7" fmla="*/ 83823 h 383983"/>
                  <a:gd name="connsiteX8" fmla="*/ 203898 w 330246"/>
                  <a:gd name="connsiteY8" fmla="*/ 24292 h 383983"/>
                  <a:gd name="connsiteX9" fmla="*/ 249142 w 330246"/>
                  <a:gd name="connsiteY9" fmla="*/ 480 h 383983"/>
                  <a:gd name="connsiteX10" fmla="*/ 272954 w 330246"/>
                  <a:gd name="connsiteY10" fmla="*/ 43342 h 383983"/>
                  <a:gd name="connsiteX11" fmla="*/ 237235 w 330246"/>
                  <a:gd name="connsiteY11" fmla="*/ 110017 h 383983"/>
                  <a:gd name="connsiteX12" fmla="*/ 175323 w 330246"/>
                  <a:gd name="connsiteY12" fmla="*/ 174311 h 383983"/>
                  <a:gd name="connsiteX13" fmla="*/ 115792 w 330246"/>
                  <a:gd name="connsiteY13" fmla="*/ 226698 h 383983"/>
                  <a:gd name="connsiteX14" fmla="*/ 87217 w 330246"/>
                  <a:gd name="connsiteY14" fmla="*/ 279086 h 383983"/>
                  <a:gd name="connsiteX15" fmla="*/ 113410 w 330246"/>
                  <a:gd name="connsiteY15" fmla="*/ 279086 h 383983"/>
                  <a:gd name="connsiteX16" fmla="*/ 141985 w 330246"/>
                  <a:gd name="connsiteY16" fmla="*/ 226698 h 383983"/>
                  <a:gd name="connsiteX17" fmla="*/ 182467 w 330246"/>
                  <a:gd name="connsiteY17" fmla="*/ 176692 h 383983"/>
                  <a:gd name="connsiteX18" fmla="*/ 232473 w 330246"/>
                  <a:gd name="connsiteY18" fmla="*/ 131448 h 383983"/>
                  <a:gd name="connsiteX19" fmla="*/ 275335 w 330246"/>
                  <a:gd name="connsiteY19" fmla="*/ 83823 h 383983"/>
                  <a:gd name="connsiteX20" fmla="*/ 296767 w 330246"/>
                  <a:gd name="connsiteY20" fmla="*/ 50486 h 383983"/>
                  <a:gd name="connsiteX21" fmla="*/ 330104 w 330246"/>
                  <a:gd name="connsiteY21" fmla="*/ 74298 h 383983"/>
                  <a:gd name="connsiteX22" fmla="*/ 306292 w 330246"/>
                  <a:gd name="connsiteY22" fmla="*/ 140973 h 383983"/>
                  <a:gd name="connsiteX23" fmla="*/ 249142 w 330246"/>
                  <a:gd name="connsiteY23" fmla="*/ 212411 h 383983"/>
                  <a:gd name="connsiteX24" fmla="*/ 191992 w 330246"/>
                  <a:gd name="connsiteY24" fmla="*/ 300517 h 383983"/>
                  <a:gd name="connsiteX0" fmla="*/ 188321 w 326575"/>
                  <a:gd name="connsiteY0" fmla="*/ 300517 h 383983"/>
                  <a:gd name="connsiteX1" fmla="*/ 140696 w 326575"/>
                  <a:gd name="connsiteY1" fmla="*/ 362430 h 383983"/>
                  <a:gd name="connsiteX2" fmla="*/ 76402 w 326575"/>
                  <a:gd name="connsiteY2" fmla="*/ 383861 h 383983"/>
                  <a:gd name="connsiteX3" fmla="*/ 19251 w 326575"/>
                  <a:gd name="connsiteY3" fmla="*/ 367192 h 383983"/>
                  <a:gd name="connsiteX4" fmla="*/ 202 w 326575"/>
                  <a:gd name="connsiteY4" fmla="*/ 295755 h 383983"/>
                  <a:gd name="connsiteX5" fmla="*/ 28777 w 326575"/>
                  <a:gd name="connsiteY5" fmla="*/ 226698 h 383983"/>
                  <a:gd name="connsiteX6" fmla="*/ 88308 w 326575"/>
                  <a:gd name="connsiteY6" fmla="*/ 157642 h 383983"/>
                  <a:gd name="connsiteX7" fmla="*/ 162127 w 326575"/>
                  <a:gd name="connsiteY7" fmla="*/ 83823 h 383983"/>
                  <a:gd name="connsiteX8" fmla="*/ 200227 w 326575"/>
                  <a:gd name="connsiteY8" fmla="*/ 24292 h 383983"/>
                  <a:gd name="connsiteX9" fmla="*/ 245471 w 326575"/>
                  <a:gd name="connsiteY9" fmla="*/ 480 h 383983"/>
                  <a:gd name="connsiteX10" fmla="*/ 269283 w 326575"/>
                  <a:gd name="connsiteY10" fmla="*/ 43342 h 383983"/>
                  <a:gd name="connsiteX11" fmla="*/ 233564 w 326575"/>
                  <a:gd name="connsiteY11" fmla="*/ 110017 h 383983"/>
                  <a:gd name="connsiteX12" fmla="*/ 171652 w 326575"/>
                  <a:gd name="connsiteY12" fmla="*/ 174311 h 383983"/>
                  <a:gd name="connsiteX13" fmla="*/ 112121 w 326575"/>
                  <a:gd name="connsiteY13" fmla="*/ 226698 h 383983"/>
                  <a:gd name="connsiteX14" fmla="*/ 83546 w 326575"/>
                  <a:gd name="connsiteY14" fmla="*/ 279086 h 383983"/>
                  <a:gd name="connsiteX15" fmla="*/ 109739 w 326575"/>
                  <a:gd name="connsiteY15" fmla="*/ 279086 h 383983"/>
                  <a:gd name="connsiteX16" fmla="*/ 138314 w 326575"/>
                  <a:gd name="connsiteY16" fmla="*/ 226698 h 383983"/>
                  <a:gd name="connsiteX17" fmla="*/ 178796 w 326575"/>
                  <a:gd name="connsiteY17" fmla="*/ 176692 h 383983"/>
                  <a:gd name="connsiteX18" fmla="*/ 228802 w 326575"/>
                  <a:gd name="connsiteY18" fmla="*/ 131448 h 383983"/>
                  <a:gd name="connsiteX19" fmla="*/ 271664 w 326575"/>
                  <a:gd name="connsiteY19" fmla="*/ 83823 h 383983"/>
                  <a:gd name="connsiteX20" fmla="*/ 293096 w 326575"/>
                  <a:gd name="connsiteY20" fmla="*/ 50486 h 383983"/>
                  <a:gd name="connsiteX21" fmla="*/ 326433 w 326575"/>
                  <a:gd name="connsiteY21" fmla="*/ 74298 h 383983"/>
                  <a:gd name="connsiteX22" fmla="*/ 302621 w 326575"/>
                  <a:gd name="connsiteY22" fmla="*/ 140973 h 383983"/>
                  <a:gd name="connsiteX23" fmla="*/ 245471 w 326575"/>
                  <a:gd name="connsiteY23" fmla="*/ 212411 h 383983"/>
                  <a:gd name="connsiteX24" fmla="*/ 188321 w 326575"/>
                  <a:gd name="connsiteY24" fmla="*/ 300517 h 383983"/>
                  <a:gd name="connsiteX0" fmla="*/ 188321 w 326575"/>
                  <a:gd name="connsiteY0" fmla="*/ 300517 h 383983"/>
                  <a:gd name="connsiteX1" fmla="*/ 140696 w 326575"/>
                  <a:gd name="connsiteY1" fmla="*/ 362430 h 383983"/>
                  <a:gd name="connsiteX2" fmla="*/ 76402 w 326575"/>
                  <a:gd name="connsiteY2" fmla="*/ 383861 h 383983"/>
                  <a:gd name="connsiteX3" fmla="*/ 19251 w 326575"/>
                  <a:gd name="connsiteY3" fmla="*/ 367192 h 383983"/>
                  <a:gd name="connsiteX4" fmla="*/ 202 w 326575"/>
                  <a:gd name="connsiteY4" fmla="*/ 295755 h 383983"/>
                  <a:gd name="connsiteX5" fmla="*/ 28777 w 326575"/>
                  <a:gd name="connsiteY5" fmla="*/ 226698 h 383983"/>
                  <a:gd name="connsiteX6" fmla="*/ 88308 w 326575"/>
                  <a:gd name="connsiteY6" fmla="*/ 157642 h 383983"/>
                  <a:gd name="connsiteX7" fmla="*/ 162127 w 326575"/>
                  <a:gd name="connsiteY7" fmla="*/ 83823 h 383983"/>
                  <a:gd name="connsiteX8" fmla="*/ 200227 w 326575"/>
                  <a:gd name="connsiteY8" fmla="*/ 24292 h 383983"/>
                  <a:gd name="connsiteX9" fmla="*/ 245471 w 326575"/>
                  <a:gd name="connsiteY9" fmla="*/ 480 h 383983"/>
                  <a:gd name="connsiteX10" fmla="*/ 269283 w 326575"/>
                  <a:gd name="connsiteY10" fmla="*/ 43342 h 383983"/>
                  <a:gd name="connsiteX11" fmla="*/ 233564 w 326575"/>
                  <a:gd name="connsiteY11" fmla="*/ 110017 h 383983"/>
                  <a:gd name="connsiteX12" fmla="*/ 171652 w 326575"/>
                  <a:gd name="connsiteY12" fmla="*/ 174311 h 383983"/>
                  <a:gd name="connsiteX13" fmla="*/ 112121 w 326575"/>
                  <a:gd name="connsiteY13" fmla="*/ 226698 h 383983"/>
                  <a:gd name="connsiteX14" fmla="*/ 83546 w 326575"/>
                  <a:gd name="connsiteY14" fmla="*/ 279086 h 383983"/>
                  <a:gd name="connsiteX15" fmla="*/ 109739 w 326575"/>
                  <a:gd name="connsiteY15" fmla="*/ 279086 h 383983"/>
                  <a:gd name="connsiteX16" fmla="*/ 138314 w 326575"/>
                  <a:gd name="connsiteY16" fmla="*/ 226698 h 383983"/>
                  <a:gd name="connsiteX17" fmla="*/ 178796 w 326575"/>
                  <a:gd name="connsiteY17" fmla="*/ 176692 h 383983"/>
                  <a:gd name="connsiteX18" fmla="*/ 228802 w 326575"/>
                  <a:gd name="connsiteY18" fmla="*/ 131448 h 383983"/>
                  <a:gd name="connsiteX19" fmla="*/ 264520 w 326575"/>
                  <a:gd name="connsiteY19" fmla="*/ 83823 h 383983"/>
                  <a:gd name="connsiteX20" fmla="*/ 293096 w 326575"/>
                  <a:gd name="connsiteY20" fmla="*/ 50486 h 383983"/>
                  <a:gd name="connsiteX21" fmla="*/ 326433 w 326575"/>
                  <a:gd name="connsiteY21" fmla="*/ 74298 h 383983"/>
                  <a:gd name="connsiteX22" fmla="*/ 302621 w 326575"/>
                  <a:gd name="connsiteY22" fmla="*/ 140973 h 383983"/>
                  <a:gd name="connsiteX23" fmla="*/ 245471 w 326575"/>
                  <a:gd name="connsiteY23" fmla="*/ 212411 h 383983"/>
                  <a:gd name="connsiteX24" fmla="*/ 188321 w 326575"/>
                  <a:gd name="connsiteY24" fmla="*/ 300517 h 383983"/>
                  <a:gd name="connsiteX0" fmla="*/ 188321 w 326575"/>
                  <a:gd name="connsiteY0" fmla="*/ 300517 h 383983"/>
                  <a:gd name="connsiteX1" fmla="*/ 140696 w 326575"/>
                  <a:gd name="connsiteY1" fmla="*/ 362430 h 383983"/>
                  <a:gd name="connsiteX2" fmla="*/ 76402 w 326575"/>
                  <a:gd name="connsiteY2" fmla="*/ 383861 h 383983"/>
                  <a:gd name="connsiteX3" fmla="*/ 19251 w 326575"/>
                  <a:gd name="connsiteY3" fmla="*/ 367192 h 383983"/>
                  <a:gd name="connsiteX4" fmla="*/ 202 w 326575"/>
                  <a:gd name="connsiteY4" fmla="*/ 295755 h 383983"/>
                  <a:gd name="connsiteX5" fmla="*/ 28777 w 326575"/>
                  <a:gd name="connsiteY5" fmla="*/ 226698 h 383983"/>
                  <a:gd name="connsiteX6" fmla="*/ 88308 w 326575"/>
                  <a:gd name="connsiteY6" fmla="*/ 157642 h 383983"/>
                  <a:gd name="connsiteX7" fmla="*/ 162127 w 326575"/>
                  <a:gd name="connsiteY7" fmla="*/ 83823 h 383983"/>
                  <a:gd name="connsiteX8" fmla="*/ 200227 w 326575"/>
                  <a:gd name="connsiteY8" fmla="*/ 24292 h 383983"/>
                  <a:gd name="connsiteX9" fmla="*/ 245471 w 326575"/>
                  <a:gd name="connsiteY9" fmla="*/ 480 h 383983"/>
                  <a:gd name="connsiteX10" fmla="*/ 269283 w 326575"/>
                  <a:gd name="connsiteY10" fmla="*/ 43342 h 383983"/>
                  <a:gd name="connsiteX11" fmla="*/ 233564 w 326575"/>
                  <a:gd name="connsiteY11" fmla="*/ 110017 h 383983"/>
                  <a:gd name="connsiteX12" fmla="*/ 171652 w 326575"/>
                  <a:gd name="connsiteY12" fmla="*/ 174311 h 383983"/>
                  <a:gd name="connsiteX13" fmla="*/ 119264 w 326575"/>
                  <a:gd name="connsiteY13" fmla="*/ 226698 h 383983"/>
                  <a:gd name="connsiteX14" fmla="*/ 83546 w 326575"/>
                  <a:gd name="connsiteY14" fmla="*/ 279086 h 383983"/>
                  <a:gd name="connsiteX15" fmla="*/ 109739 w 326575"/>
                  <a:gd name="connsiteY15" fmla="*/ 279086 h 383983"/>
                  <a:gd name="connsiteX16" fmla="*/ 138314 w 326575"/>
                  <a:gd name="connsiteY16" fmla="*/ 226698 h 383983"/>
                  <a:gd name="connsiteX17" fmla="*/ 178796 w 326575"/>
                  <a:gd name="connsiteY17" fmla="*/ 176692 h 383983"/>
                  <a:gd name="connsiteX18" fmla="*/ 228802 w 326575"/>
                  <a:gd name="connsiteY18" fmla="*/ 131448 h 383983"/>
                  <a:gd name="connsiteX19" fmla="*/ 264520 w 326575"/>
                  <a:gd name="connsiteY19" fmla="*/ 83823 h 383983"/>
                  <a:gd name="connsiteX20" fmla="*/ 293096 w 326575"/>
                  <a:gd name="connsiteY20" fmla="*/ 50486 h 383983"/>
                  <a:gd name="connsiteX21" fmla="*/ 326433 w 326575"/>
                  <a:gd name="connsiteY21" fmla="*/ 74298 h 383983"/>
                  <a:gd name="connsiteX22" fmla="*/ 302621 w 326575"/>
                  <a:gd name="connsiteY22" fmla="*/ 140973 h 383983"/>
                  <a:gd name="connsiteX23" fmla="*/ 245471 w 326575"/>
                  <a:gd name="connsiteY23" fmla="*/ 212411 h 383983"/>
                  <a:gd name="connsiteX24" fmla="*/ 188321 w 326575"/>
                  <a:gd name="connsiteY24" fmla="*/ 300517 h 383983"/>
                  <a:gd name="connsiteX0" fmla="*/ 188321 w 326575"/>
                  <a:gd name="connsiteY0" fmla="*/ 300517 h 383983"/>
                  <a:gd name="connsiteX1" fmla="*/ 140696 w 326575"/>
                  <a:gd name="connsiteY1" fmla="*/ 362430 h 383983"/>
                  <a:gd name="connsiteX2" fmla="*/ 76402 w 326575"/>
                  <a:gd name="connsiteY2" fmla="*/ 383861 h 383983"/>
                  <a:gd name="connsiteX3" fmla="*/ 19251 w 326575"/>
                  <a:gd name="connsiteY3" fmla="*/ 367192 h 383983"/>
                  <a:gd name="connsiteX4" fmla="*/ 202 w 326575"/>
                  <a:gd name="connsiteY4" fmla="*/ 295755 h 383983"/>
                  <a:gd name="connsiteX5" fmla="*/ 28777 w 326575"/>
                  <a:gd name="connsiteY5" fmla="*/ 226698 h 383983"/>
                  <a:gd name="connsiteX6" fmla="*/ 88308 w 326575"/>
                  <a:gd name="connsiteY6" fmla="*/ 157642 h 383983"/>
                  <a:gd name="connsiteX7" fmla="*/ 162127 w 326575"/>
                  <a:gd name="connsiteY7" fmla="*/ 83823 h 383983"/>
                  <a:gd name="connsiteX8" fmla="*/ 200227 w 326575"/>
                  <a:gd name="connsiteY8" fmla="*/ 24292 h 383983"/>
                  <a:gd name="connsiteX9" fmla="*/ 245471 w 326575"/>
                  <a:gd name="connsiteY9" fmla="*/ 480 h 383983"/>
                  <a:gd name="connsiteX10" fmla="*/ 269283 w 326575"/>
                  <a:gd name="connsiteY10" fmla="*/ 43342 h 383983"/>
                  <a:gd name="connsiteX11" fmla="*/ 233564 w 326575"/>
                  <a:gd name="connsiteY11" fmla="*/ 110017 h 383983"/>
                  <a:gd name="connsiteX12" fmla="*/ 171652 w 326575"/>
                  <a:gd name="connsiteY12" fmla="*/ 174311 h 383983"/>
                  <a:gd name="connsiteX13" fmla="*/ 119264 w 326575"/>
                  <a:gd name="connsiteY13" fmla="*/ 226698 h 383983"/>
                  <a:gd name="connsiteX14" fmla="*/ 83546 w 326575"/>
                  <a:gd name="connsiteY14" fmla="*/ 279086 h 383983"/>
                  <a:gd name="connsiteX15" fmla="*/ 109739 w 326575"/>
                  <a:gd name="connsiteY15" fmla="*/ 279086 h 383983"/>
                  <a:gd name="connsiteX16" fmla="*/ 138314 w 326575"/>
                  <a:gd name="connsiteY16" fmla="*/ 226698 h 383983"/>
                  <a:gd name="connsiteX17" fmla="*/ 178796 w 326575"/>
                  <a:gd name="connsiteY17" fmla="*/ 176692 h 383983"/>
                  <a:gd name="connsiteX18" fmla="*/ 226421 w 326575"/>
                  <a:gd name="connsiteY18" fmla="*/ 131448 h 383983"/>
                  <a:gd name="connsiteX19" fmla="*/ 264520 w 326575"/>
                  <a:gd name="connsiteY19" fmla="*/ 83823 h 383983"/>
                  <a:gd name="connsiteX20" fmla="*/ 293096 w 326575"/>
                  <a:gd name="connsiteY20" fmla="*/ 50486 h 383983"/>
                  <a:gd name="connsiteX21" fmla="*/ 326433 w 326575"/>
                  <a:gd name="connsiteY21" fmla="*/ 74298 h 383983"/>
                  <a:gd name="connsiteX22" fmla="*/ 302621 w 326575"/>
                  <a:gd name="connsiteY22" fmla="*/ 140973 h 383983"/>
                  <a:gd name="connsiteX23" fmla="*/ 245471 w 326575"/>
                  <a:gd name="connsiteY23" fmla="*/ 212411 h 383983"/>
                  <a:gd name="connsiteX24" fmla="*/ 188321 w 326575"/>
                  <a:gd name="connsiteY24" fmla="*/ 300517 h 383983"/>
                  <a:gd name="connsiteX0" fmla="*/ 188321 w 326575"/>
                  <a:gd name="connsiteY0" fmla="*/ 300517 h 383983"/>
                  <a:gd name="connsiteX1" fmla="*/ 140696 w 326575"/>
                  <a:gd name="connsiteY1" fmla="*/ 362430 h 383983"/>
                  <a:gd name="connsiteX2" fmla="*/ 76402 w 326575"/>
                  <a:gd name="connsiteY2" fmla="*/ 383861 h 383983"/>
                  <a:gd name="connsiteX3" fmla="*/ 19251 w 326575"/>
                  <a:gd name="connsiteY3" fmla="*/ 367192 h 383983"/>
                  <a:gd name="connsiteX4" fmla="*/ 202 w 326575"/>
                  <a:gd name="connsiteY4" fmla="*/ 295755 h 383983"/>
                  <a:gd name="connsiteX5" fmla="*/ 28777 w 326575"/>
                  <a:gd name="connsiteY5" fmla="*/ 226698 h 383983"/>
                  <a:gd name="connsiteX6" fmla="*/ 88308 w 326575"/>
                  <a:gd name="connsiteY6" fmla="*/ 157642 h 383983"/>
                  <a:gd name="connsiteX7" fmla="*/ 162127 w 326575"/>
                  <a:gd name="connsiteY7" fmla="*/ 83823 h 383983"/>
                  <a:gd name="connsiteX8" fmla="*/ 200227 w 326575"/>
                  <a:gd name="connsiteY8" fmla="*/ 24292 h 383983"/>
                  <a:gd name="connsiteX9" fmla="*/ 245471 w 326575"/>
                  <a:gd name="connsiteY9" fmla="*/ 480 h 383983"/>
                  <a:gd name="connsiteX10" fmla="*/ 269283 w 326575"/>
                  <a:gd name="connsiteY10" fmla="*/ 43342 h 383983"/>
                  <a:gd name="connsiteX11" fmla="*/ 233564 w 326575"/>
                  <a:gd name="connsiteY11" fmla="*/ 110017 h 383983"/>
                  <a:gd name="connsiteX12" fmla="*/ 171652 w 326575"/>
                  <a:gd name="connsiteY12" fmla="*/ 174311 h 383983"/>
                  <a:gd name="connsiteX13" fmla="*/ 119264 w 326575"/>
                  <a:gd name="connsiteY13" fmla="*/ 226698 h 383983"/>
                  <a:gd name="connsiteX14" fmla="*/ 83546 w 326575"/>
                  <a:gd name="connsiteY14" fmla="*/ 279086 h 383983"/>
                  <a:gd name="connsiteX15" fmla="*/ 109739 w 326575"/>
                  <a:gd name="connsiteY15" fmla="*/ 279086 h 383983"/>
                  <a:gd name="connsiteX16" fmla="*/ 138314 w 326575"/>
                  <a:gd name="connsiteY16" fmla="*/ 226698 h 383983"/>
                  <a:gd name="connsiteX17" fmla="*/ 178796 w 326575"/>
                  <a:gd name="connsiteY17" fmla="*/ 176692 h 383983"/>
                  <a:gd name="connsiteX18" fmla="*/ 226421 w 326575"/>
                  <a:gd name="connsiteY18" fmla="*/ 131448 h 383983"/>
                  <a:gd name="connsiteX19" fmla="*/ 264520 w 326575"/>
                  <a:gd name="connsiteY19" fmla="*/ 71917 h 383983"/>
                  <a:gd name="connsiteX20" fmla="*/ 293096 w 326575"/>
                  <a:gd name="connsiteY20" fmla="*/ 50486 h 383983"/>
                  <a:gd name="connsiteX21" fmla="*/ 326433 w 326575"/>
                  <a:gd name="connsiteY21" fmla="*/ 74298 h 383983"/>
                  <a:gd name="connsiteX22" fmla="*/ 302621 w 326575"/>
                  <a:gd name="connsiteY22" fmla="*/ 140973 h 383983"/>
                  <a:gd name="connsiteX23" fmla="*/ 245471 w 326575"/>
                  <a:gd name="connsiteY23" fmla="*/ 212411 h 383983"/>
                  <a:gd name="connsiteX24" fmla="*/ 188321 w 326575"/>
                  <a:gd name="connsiteY24" fmla="*/ 300517 h 383983"/>
                  <a:gd name="connsiteX0" fmla="*/ 188321 w 326575"/>
                  <a:gd name="connsiteY0" fmla="*/ 300517 h 383983"/>
                  <a:gd name="connsiteX1" fmla="*/ 140696 w 326575"/>
                  <a:gd name="connsiteY1" fmla="*/ 362430 h 383983"/>
                  <a:gd name="connsiteX2" fmla="*/ 76402 w 326575"/>
                  <a:gd name="connsiteY2" fmla="*/ 383861 h 383983"/>
                  <a:gd name="connsiteX3" fmla="*/ 19251 w 326575"/>
                  <a:gd name="connsiteY3" fmla="*/ 367192 h 383983"/>
                  <a:gd name="connsiteX4" fmla="*/ 202 w 326575"/>
                  <a:gd name="connsiteY4" fmla="*/ 295755 h 383983"/>
                  <a:gd name="connsiteX5" fmla="*/ 28777 w 326575"/>
                  <a:gd name="connsiteY5" fmla="*/ 226698 h 383983"/>
                  <a:gd name="connsiteX6" fmla="*/ 88308 w 326575"/>
                  <a:gd name="connsiteY6" fmla="*/ 157642 h 383983"/>
                  <a:gd name="connsiteX7" fmla="*/ 162127 w 326575"/>
                  <a:gd name="connsiteY7" fmla="*/ 83823 h 383983"/>
                  <a:gd name="connsiteX8" fmla="*/ 200227 w 326575"/>
                  <a:gd name="connsiteY8" fmla="*/ 24292 h 383983"/>
                  <a:gd name="connsiteX9" fmla="*/ 245471 w 326575"/>
                  <a:gd name="connsiteY9" fmla="*/ 480 h 383983"/>
                  <a:gd name="connsiteX10" fmla="*/ 269283 w 326575"/>
                  <a:gd name="connsiteY10" fmla="*/ 43342 h 383983"/>
                  <a:gd name="connsiteX11" fmla="*/ 233564 w 326575"/>
                  <a:gd name="connsiteY11" fmla="*/ 110017 h 383983"/>
                  <a:gd name="connsiteX12" fmla="*/ 171652 w 326575"/>
                  <a:gd name="connsiteY12" fmla="*/ 174311 h 383983"/>
                  <a:gd name="connsiteX13" fmla="*/ 119264 w 326575"/>
                  <a:gd name="connsiteY13" fmla="*/ 226698 h 383983"/>
                  <a:gd name="connsiteX14" fmla="*/ 88308 w 326575"/>
                  <a:gd name="connsiteY14" fmla="*/ 276705 h 383983"/>
                  <a:gd name="connsiteX15" fmla="*/ 109739 w 326575"/>
                  <a:gd name="connsiteY15" fmla="*/ 279086 h 383983"/>
                  <a:gd name="connsiteX16" fmla="*/ 138314 w 326575"/>
                  <a:gd name="connsiteY16" fmla="*/ 226698 h 383983"/>
                  <a:gd name="connsiteX17" fmla="*/ 178796 w 326575"/>
                  <a:gd name="connsiteY17" fmla="*/ 176692 h 383983"/>
                  <a:gd name="connsiteX18" fmla="*/ 226421 w 326575"/>
                  <a:gd name="connsiteY18" fmla="*/ 131448 h 383983"/>
                  <a:gd name="connsiteX19" fmla="*/ 264520 w 326575"/>
                  <a:gd name="connsiteY19" fmla="*/ 71917 h 383983"/>
                  <a:gd name="connsiteX20" fmla="*/ 293096 w 326575"/>
                  <a:gd name="connsiteY20" fmla="*/ 50486 h 383983"/>
                  <a:gd name="connsiteX21" fmla="*/ 326433 w 326575"/>
                  <a:gd name="connsiteY21" fmla="*/ 74298 h 383983"/>
                  <a:gd name="connsiteX22" fmla="*/ 302621 w 326575"/>
                  <a:gd name="connsiteY22" fmla="*/ 140973 h 383983"/>
                  <a:gd name="connsiteX23" fmla="*/ 245471 w 326575"/>
                  <a:gd name="connsiteY23" fmla="*/ 212411 h 383983"/>
                  <a:gd name="connsiteX24" fmla="*/ 188321 w 326575"/>
                  <a:gd name="connsiteY24" fmla="*/ 300517 h 383983"/>
                  <a:gd name="connsiteX0" fmla="*/ 188321 w 326575"/>
                  <a:gd name="connsiteY0" fmla="*/ 300517 h 383983"/>
                  <a:gd name="connsiteX1" fmla="*/ 140696 w 326575"/>
                  <a:gd name="connsiteY1" fmla="*/ 362430 h 383983"/>
                  <a:gd name="connsiteX2" fmla="*/ 76402 w 326575"/>
                  <a:gd name="connsiteY2" fmla="*/ 383861 h 383983"/>
                  <a:gd name="connsiteX3" fmla="*/ 19251 w 326575"/>
                  <a:gd name="connsiteY3" fmla="*/ 367192 h 383983"/>
                  <a:gd name="connsiteX4" fmla="*/ 202 w 326575"/>
                  <a:gd name="connsiteY4" fmla="*/ 295755 h 383983"/>
                  <a:gd name="connsiteX5" fmla="*/ 28777 w 326575"/>
                  <a:gd name="connsiteY5" fmla="*/ 226698 h 383983"/>
                  <a:gd name="connsiteX6" fmla="*/ 88308 w 326575"/>
                  <a:gd name="connsiteY6" fmla="*/ 157642 h 383983"/>
                  <a:gd name="connsiteX7" fmla="*/ 162127 w 326575"/>
                  <a:gd name="connsiteY7" fmla="*/ 83823 h 383983"/>
                  <a:gd name="connsiteX8" fmla="*/ 200227 w 326575"/>
                  <a:gd name="connsiteY8" fmla="*/ 24292 h 383983"/>
                  <a:gd name="connsiteX9" fmla="*/ 245471 w 326575"/>
                  <a:gd name="connsiteY9" fmla="*/ 480 h 383983"/>
                  <a:gd name="connsiteX10" fmla="*/ 269283 w 326575"/>
                  <a:gd name="connsiteY10" fmla="*/ 43342 h 383983"/>
                  <a:gd name="connsiteX11" fmla="*/ 233564 w 326575"/>
                  <a:gd name="connsiteY11" fmla="*/ 110017 h 383983"/>
                  <a:gd name="connsiteX12" fmla="*/ 171652 w 326575"/>
                  <a:gd name="connsiteY12" fmla="*/ 174311 h 383983"/>
                  <a:gd name="connsiteX13" fmla="*/ 119264 w 326575"/>
                  <a:gd name="connsiteY13" fmla="*/ 231461 h 383983"/>
                  <a:gd name="connsiteX14" fmla="*/ 88308 w 326575"/>
                  <a:gd name="connsiteY14" fmla="*/ 276705 h 383983"/>
                  <a:gd name="connsiteX15" fmla="*/ 109739 w 326575"/>
                  <a:gd name="connsiteY15" fmla="*/ 279086 h 383983"/>
                  <a:gd name="connsiteX16" fmla="*/ 138314 w 326575"/>
                  <a:gd name="connsiteY16" fmla="*/ 226698 h 383983"/>
                  <a:gd name="connsiteX17" fmla="*/ 178796 w 326575"/>
                  <a:gd name="connsiteY17" fmla="*/ 176692 h 383983"/>
                  <a:gd name="connsiteX18" fmla="*/ 226421 w 326575"/>
                  <a:gd name="connsiteY18" fmla="*/ 131448 h 383983"/>
                  <a:gd name="connsiteX19" fmla="*/ 264520 w 326575"/>
                  <a:gd name="connsiteY19" fmla="*/ 71917 h 383983"/>
                  <a:gd name="connsiteX20" fmla="*/ 293096 w 326575"/>
                  <a:gd name="connsiteY20" fmla="*/ 50486 h 383983"/>
                  <a:gd name="connsiteX21" fmla="*/ 326433 w 326575"/>
                  <a:gd name="connsiteY21" fmla="*/ 74298 h 383983"/>
                  <a:gd name="connsiteX22" fmla="*/ 302621 w 326575"/>
                  <a:gd name="connsiteY22" fmla="*/ 140973 h 383983"/>
                  <a:gd name="connsiteX23" fmla="*/ 245471 w 326575"/>
                  <a:gd name="connsiteY23" fmla="*/ 212411 h 383983"/>
                  <a:gd name="connsiteX24" fmla="*/ 188321 w 326575"/>
                  <a:gd name="connsiteY24" fmla="*/ 300517 h 383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26575" h="383983">
                    <a:moveTo>
                      <a:pt x="188321" y="300517"/>
                    </a:moveTo>
                    <a:cubicBezTo>
                      <a:pt x="170859" y="325520"/>
                      <a:pt x="159349" y="348539"/>
                      <a:pt x="140696" y="362430"/>
                    </a:cubicBezTo>
                    <a:cubicBezTo>
                      <a:pt x="122043" y="376321"/>
                      <a:pt x="96643" y="383067"/>
                      <a:pt x="76402" y="383861"/>
                    </a:cubicBezTo>
                    <a:cubicBezTo>
                      <a:pt x="56161" y="384655"/>
                      <a:pt x="31951" y="381876"/>
                      <a:pt x="19251" y="367192"/>
                    </a:cubicBezTo>
                    <a:cubicBezTo>
                      <a:pt x="6551" y="352508"/>
                      <a:pt x="-1386" y="319171"/>
                      <a:pt x="202" y="295755"/>
                    </a:cubicBezTo>
                    <a:cubicBezTo>
                      <a:pt x="1790" y="272339"/>
                      <a:pt x="14093" y="249717"/>
                      <a:pt x="28777" y="226698"/>
                    </a:cubicBezTo>
                    <a:cubicBezTo>
                      <a:pt x="43461" y="203679"/>
                      <a:pt x="66083" y="181454"/>
                      <a:pt x="88308" y="157642"/>
                    </a:cubicBezTo>
                    <a:cubicBezTo>
                      <a:pt x="110533" y="133830"/>
                      <a:pt x="143474" y="106048"/>
                      <a:pt x="162127" y="83823"/>
                    </a:cubicBezTo>
                    <a:cubicBezTo>
                      <a:pt x="180780" y="61598"/>
                      <a:pt x="186336" y="38182"/>
                      <a:pt x="200227" y="24292"/>
                    </a:cubicBezTo>
                    <a:cubicBezTo>
                      <a:pt x="214118" y="10402"/>
                      <a:pt x="233962" y="-2695"/>
                      <a:pt x="245471" y="480"/>
                    </a:cubicBezTo>
                    <a:cubicBezTo>
                      <a:pt x="256980" y="3655"/>
                      <a:pt x="271267" y="25086"/>
                      <a:pt x="269283" y="43342"/>
                    </a:cubicBezTo>
                    <a:cubicBezTo>
                      <a:pt x="267299" y="61598"/>
                      <a:pt x="249836" y="88189"/>
                      <a:pt x="233564" y="110017"/>
                    </a:cubicBezTo>
                    <a:cubicBezTo>
                      <a:pt x="217292" y="131845"/>
                      <a:pt x="190702" y="154070"/>
                      <a:pt x="171652" y="174311"/>
                    </a:cubicBezTo>
                    <a:cubicBezTo>
                      <a:pt x="152602" y="194552"/>
                      <a:pt x="133155" y="214395"/>
                      <a:pt x="119264" y="231461"/>
                    </a:cubicBezTo>
                    <a:cubicBezTo>
                      <a:pt x="105373" y="248527"/>
                      <a:pt x="89896" y="268767"/>
                      <a:pt x="88308" y="276705"/>
                    </a:cubicBezTo>
                    <a:cubicBezTo>
                      <a:pt x="86720" y="284643"/>
                      <a:pt x="101405" y="287421"/>
                      <a:pt x="109739" y="279086"/>
                    </a:cubicBezTo>
                    <a:cubicBezTo>
                      <a:pt x="118073" y="270752"/>
                      <a:pt x="126804" y="243764"/>
                      <a:pt x="138314" y="226698"/>
                    </a:cubicBezTo>
                    <a:cubicBezTo>
                      <a:pt x="149823" y="209632"/>
                      <a:pt x="164111" y="192567"/>
                      <a:pt x="178796" y="176692"/>
                    </a:cubicBezTo>
                    <a:cubicBezTo>
                      <a:pt x="193481" y="160817"/>
                      <a:pt x="212134" y="148910"/>
                      <a:pt x="226421" y="131448"/>
                    </a:cubicBezTo>
                    <a:cubicBezTo>
                      <a:pt x="240708" y="113986"/>
                      <a:pt x="253408" y="85411"/>
                      <a:pt x="264520" y="71917"/>
                    </a:cubicBezTo>
                    <a:cubicBezTo>
                      <a:pt x="275633" y="58423"/>
                      <a:pt x="282777" y="50089"/>
                      <a:pt x="293096" y="50486"/>
                    </a:cubicBezTo>
                    <a:cubicBezTo>
                      <a:pt x="303415" y="50883"/>
                      <a:pt x="324846" y="59217"/>
                      <a:pt x="326433" y="74298"/>
                    </a:cubicBezTo>
                    <a:cubicBezTo>
                      <a:pt x="328020" y="89379"/>
                      <a:pt x="316115" y="117954"/>
                      <a:pt x="302621" y="140973"/>
                    </a:cubicBezTo>
                    <a:cubicBezTo>
                      <a:pt x="289127" y="163992"/>
                      <a:pt x="264124" y="187805"/>
                      <a:pt x="245471" y="212411"/>
                    </a:cubicBezTo>
                    <a:cubicBezTo>
                      <a:pt x="226818" y="237017"/>
                      <a:pt x="205783" y="275514"/>
                      <a:pt x="188321" y="300517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5" name="组合 24"/>
            <p:cNvGrpSpPr/>
            <p:nvPr/>
          </p:nvGrpSpPr>
          <p:grpSpPr>
            <a:xfrm>
              <a:off x="6100658" y="1427062"/>
              <a:ext cx="2119550" cy="3873866"/>
              <a:chOff x="6100658" y="1427062"/>
              <a:chExt cx="2119550" cy="3873866"/>
            </a:xfrm>
            <a:solidFill>
              <a:srgbClr val="FDDCB4"/>
            </a:solidFill>
          </p:grpSpPr>
          <p:sp>
            <p:nvSpPr>
              <p:cNvPr id="459" name="任意多边形 458"/>
              <p:cNvSpPr/>
              <p:nvPr/>
            </p:nvSpPr>
            <p:spPr>
              <a:xfrm>
                <a:off x="7038176" y="1654167"/>
                <a:ext cx="381799" cy="472742"/>
              </a:xfrm>
              <a:custGeom>
                <a:avLst/>
                <a:gdLst>
                  <a:gd name="connsiteX0" fmla="*/ 67937 w 396549"/>
                  <a:gd name="connsiteY0" fmla="*/ 205302 h 477309"/>
                  <a:gd name="connsiteX1" fmla="*/ 148899 w 396549"/>
                  <a:gd name="connsiteY1" fmla="*/ 76715 h 477309"/>
                  <a:gd name="connsiteX2" fmla="*/ 206049 w 396549"/>
                  <a:gd name="connsiteY2" fmla="*/ 19565 h 477309"/>
                  <a:gd name="connsiteX3" fmla="*/ 282249 w 396549"/>
                  <a:gd name="connsiteY3" fmla="*/ 5277 h 477309"/>
                  <a:gd name="connsiteX4" fmla="*/ 353687 w 396549"/>
                  <a:gd name="connsiteY4" fmla="*/ 10040 h 477309"/>
                  <a:gd name="connsiteX5" fmla="*/ 396549 w 396549"/>
                  <a:gd name="connsiteY5" fmla="*/ 114815 h 477309"/>
                  <a:gd name="connsiteX6" fmla="*/ 353687 w 396549"/>
                  <a:gd name="connsiteY6" fmla="*/ 205302 h 477309"/>
                  <a:gd name="connsiteX7" fmla="*/ 277487 w 396549"/>
                  <a:gd name="connsiteY7" fmla="*/ 333890 h 477309"/>
                  <a:gd name="connsiteX8" fmla="*/ 172712 w 396549"/>
                  <a:gd name="connsiteY8" fmla="*/ 438665 h 477309"/>
                  <a:gd name="connsiteX9" fmla="*/ 106037 w 396549"/>
                  <a:gd name="connsiteY9" fmla="*/ 476765 h 477309"/>
                  <a:gd name="connsiteX10" fmla="*/ 72699 w 396549"/>
                  <a:gd name="connsiteY10" fmla="*/ 414852 h 477309"/>
                  <a:gd name="connsiteX11" fmla="*/ 120324 w 396549"/>
                  <a:gd name="connsiteY11" fmla="*/ 324365 h 477309"/>
                  <a:gd name="connsiteX12" fmla="*/ 201287 w 396549"/>
                  <a:gd name="connsiteY12" fmla="*/ 219590 h 477309"/>
                  <a:gd name="connsiteX13" fmla="*/ 253674 w 396549"/>
                  <a:gd name="connsiteY13" fmla="*/ 152915 h 477309"/>
                  <a:gd name="connsiteX14" fmla="*/ 263199 w 396549"/>
                  <a:gd name="connsiteY14" fmla="*/ 110052 h 477309"/>
                  <a:gd name="connsiteX15" fmla="*/ 239387 w 396549"/>
                  <a:gd name="connsiteY15" fmla="*/ 119577 h 477309"/>
                  <a:gd name="connsiteX16" fmla="*/ 201287 w 396549"/>
                  <a:gd name="connsiteY16" fmla="*/ 195777 h 477309"/>
                  <a:gd name="connsiteX17" fmla="*/ 129849 w 396549"/>
                  <a:gd name="connsiteY17" fmla="*/ 286265 h 477309"/>
                  <a:gd name="connsiteX18" fmla="*/ 72699 w 396549"/>
                  <a:gd name="connsiteY18" fmla="*/ 371990 h 477309"/>
                  <a:gd name="connsiteX19" fmla="*/ 39362 w 396549"/>
                  <a:gd name="connsiteY19" fmla="*/ 414852 h 477309"/>
                  <a:gd name="connsiteX20" fmla="*/ 1262 w 396549"/>
                  <a:gd name="connsiteY20" fmla="*/ 362465 h 477309"/>
                  <a:gd name="connsiteX21" fmla="*/ 15549 w 396549"/>
                  <a:gd name="connsiteY21" fmla="*/ 281502 h 477309"/>
                  <a:gd name="connsiteX22" fmla="*/ 67937 w 396549"/>
                  <a:gd name="connsiteY22" fmla="*/ 205302 h 477309"/>
                  <a:gd name="connsiteX0" fmla="*/ 67937 w 396549"/>
                  <a:gd name="connsiteY0" fmla="*/ 212861 h 484868"/>
                  <a:gd name="connsiteX1" fmla="*/ 148899 w 396549"/>
                  <a:gd name="connsiteY1" fmla="*/ 84274 h 484868"/>
                  <a:gd name="connsiteX2" fmla="*/ 206049 w 396549"/>
                  <a:gd name="connsiteY2" fmla="*/ 27124 h 484868"/>
                  <a:gd name="connsiteX3" fmla="*/ 275105 w 396549"/>
                  <a:gd name="connsiteY3" fmla="*/ 930 h 484868"/>
                  <a:gd name="connsiteX4" fmla="*/ 353687 w 396549"/>
                  <a:gd name="connsiteY4" fmla="*/ 17599 h 484868"/>
                  <a:gd name="connsiteX5" fmla="*/ 396549 w 396549"/>
                  <a:gd name="connsiteY5" fmla="*/ 122374 h 484868"/>
                  <a:gd name="connsiteX6" fmla="*/ 353687 w 396549"/>
                  <a:gd name="connsiteY6" fmla="*/ 212861 h 484868"/>
                  <a:gd name="connsiteX7" fmla="*/ 277487 w 396549"/>
                  <a:gd name="connsiteY7" fmla="*/ 341449 h 484868"/>
                  <a:gd name="connsiteX8" fmla="*/ 172712 w 396549"/>
                  <a:gd name="connsiteY8" fmla="*/ 446224 h 484868"/>
                  <a:gd name="connsiteX9" fmla="*/ 106037 w 396549"/>
                  <a:gd name="connsiteY9" fmla="*/ 484324 h 484868"/>
                  <a:gd name="connsiteX10" fmla="*/ 72699 w 396549"/>
                  <a:gd name="connsiteY10" fmla="*/ 422411 h 484868"/>
                  <a:gd name="connsiteX11" fmla="*/ 120324 w 396549"/>
                  <a:gd name="connsiteY11" fmla="*/ 331924 h 484868"/>
                  <a:gd name="connsiteX12" fmla="*/ 201287 w 396549"/>
                  <a:gd name="connsiteY12" fmla="*/ 227149 h 484868"/>
                  <a:gd name="connsiteX13" fmla="*/ 253674 w 396549"/>
                  <a:gd name="connsiteY13" fmla="*/ 160474 h 484868"/>
                  <a:gd name="connsiteX14" fmla="*/ 263199 w 396549"/>
                  <a:gd name="connsiteY14" fmla="*/ 117611 h 484868"/>
                  <a:gd name="connsiteX15" fmla="*/ 239387 w 396549"/>
                  <a:gd name="connsiteY15" fmla="*/ 127136 h 484868"/>
                  <a:gd name="connsiteX16" fmla="*/ 201287 w 396549"/>
                  <a:gd name="connsiteY16" fmla="*/ 203336 h 484868"/>
                  <a:gd name="connsiteX17" fmla="*/ 129849 w 396549"/>
                  <a:gd name="connsiteY17" fmla="*/ 293824 h 484868"/>
                  <a:gd name="connsiteX18" fmla="*/ 72699 w 396549"/>
                  <a:gd name="connsiteY18" fmla="*/ 379549 h 484868"/>
                  <a:gd name="connsiteX19" fmla="*/ 39362 w 396549"/>
                  <a:gd name="connsiteY19" fmla="*/ 422411 h 484868"/>
                  <a:gd name="connsiteX20" fmla="*/ 1262 w 396549"/>
                  <a:gd name="connsiteY20" fmla="*/ 370024 h 484868"/>
                  <a:gd name="connsiteX21" fmla="*/ 15549 w 396549"/>
                  <a:gd name="connsiteY21" fmla="*/ 289061 h 484868"/>
                  <a:gd name="connsiteX22" fmla="*/ 67937 w 396549"/>
                  <a:gd name="connsiteY22" fmla="*/ 212861 h 484868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77487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67962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0092"/>
                  <a:gd name="connsiteX1" fmla="*/ 148899 w 387024"/>
                  <a:gd name="connsiteY1" fmla="*/ 84146 h 480092"/>
                  <a:gd name="connsiteX2" fmla="*/ 206049 w 387024"/>
                  <a:gd name="connsiteY2" fmla="*/ 26996 h 480092"/>
                  <a:gd name="connsiteX3" fmla="*/ 275105 w 387024"/>
                  <a:gd name="connsiteY3" fmla="*/ 802 h 480092"/>
                  <a:gd name="connsiteX4" fmla="*/ 353687 w 387024"/>
                  <a:gd name="connsiteY4" fmla="*/ 17471 h 480092"/>
                  <a:gd name="connsiteX5" fmla="*/ 387024 w 387024"/>
                  <a:gd name="connsiteY5" fmla="*/ 117484 h 480092"/>
                  <a:gd name="connsiteX6" fmla="*/ 353687 w 387024"/>
                  <a:gd name="connsiteY6" fmla="*/ 212733 h 480092"/>
                  <a:gd name="connsiteX7" fmla="*/ 267962 w 387024"/>
                  <a:gd name="connsiteY7" fmla="*/ 341321 h 480092"/>
                  <a:gd name="connsiteX8" fmla="*/ 172712 w 387024"/>
                  <a:gd name="connsiteY8" fmla="*/ 446096 h 480092"/>
                  <a:gd name="connsiteX9" fmla="*/ 125087 w 387024"/>
                  <a:gd name="connsiteY9" fmla="*/ 479433 h 480092"/>
                  <a:gd name="connsiteX10" fmla="*/ 72699 w 387024"/>
                  <a:gd name="connsiteY10" fmla="*/ 422283 h 480092"/>
                  <a:gd name="connsiteX11" fmla="*/ 120324 w 387024"/>
                  <a:gd name="connsiteY11" fmla="*/ 331796 h 480092"/>
                  <a:gd name="connsiteX12" fmla="*/ 201287 w 387024"/>
                  <a:gd name="connsiteY12" fmla="*/ 227021 h 480092"/>
                  <a:gd name="connsiteX13" fmla="*/ 253674 w 387024"/>
                  <a:gd name="connsiteY13" fmla="*/ 160346 h 480092"/>
                  <a:gd name="connsiteX14" fmla="*/ 263199 w 387024"/>
                  <a:gd name="connsiteY14" fmla="*/ 117483 h 480092"/>
                  <a:gd name="connsiteX15" fmla="*/ 239387 w 387024"/>
                  <a:gd name="connsiteY15" fmla="*/ 127008 h 480092"/>
                  <a:gd name="connsiteX16" fmla="*/ 201287 w 387024"/>
                  <a:gd name="connsiteY16" fmla="*/ 203208 h 480092"/>
                  <a:gd name="connsiteX17" fmla="*/ 129849 w 387024"/>
                  <a:gd name="connsiteY17" fmla="*/ 293696 h 480092"/>
                  <a:gd name="connsiteX18" fmla="*/ 72699 w 387024"/>
                  <a:gd name="connsiteY18" fmla="*/ 379421 h 480092"/>
                  <a:gd name="connsiteX19" fmla="*/ 39362 w 387024"/>
                  <a:gd name="connsiteY19" fmla="*/ 422283 h 480092"/>
                  <a:gd name="connsiteX20" fmla="*/ 1262 w 387024"/>
                  <a:gd name="connsiteY20" fmla="*/ 369896 h 480092"/>
                  <a:gd name="connsiteX21" fmla="*/ 15549 w 387024"/>
                  <a:gd name="connsiteY21" fmla="*/ 288933 h 480092"/>
                  <a:gd name="connsiteX22" fmla="*/ 67937 w 387024"/>
                  <a:gd name="connsiteY22" fmla="*/ 212733 h 480092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0324 w 387024"/>
                  <a:gd name="connsiteY11" fmla="*/ 331796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5087 w 387024"/>
                  <a:gd name="connsiteY11" fmla="*/ 336559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2632"/>
                  <a:gd name="connsiteX1" fmla="*/ 148899 w 387024"/>
                  <a:gd name="connsiteY1" fmla="*/ 84146 h 472632"/>
                  <a:gd name="connsiteX2" fmla="*/ 206049 w 387024"/>
                  <a:gd name="connsiteY2" fmla="*/ 26996 h 472632"/>
                  <a:gd name="connsiteX3" fmla="*/ 275105 w 387024"/>
                  <a:gd name="connsiteY3" fmla="*/ 802 h 472632"/>
                  <a:gd name="connsiteX4" fmla="*/ 353687 w 387024"/>
                  <a:gd name="connsiteY4" fmla="*/ 17471 h 472632"/>
                  <a:gd name="connsiteX5" fmla="*/ 387024 w 387024"/>
                  <a:gd name="connsiteY5" fmla="*/ 117484 h 472632"/>
                  <a:gd name="connsiteX6" fmla="*/ 353687 w 387024"/>
                  <a:gd name="connsiteY6" fmla="*/ 212733 h 472632"/>
                  <a:gd name="connsiteX7" fmla="*/ 267962 w 387024"/>
                  <a:gd name="connsiteY7" fmla="*/ 341321 h 472632"/>
                  <a:gd name="connsiteX8" fmla="*/ 172712 w 387024"/>
                  <a:gd name="connsiteY8" fmla="*/ 446096 h 472632"/>
                  <a:gd name="connsiteX9" fmla="*/ 125087 w 387024"/>
                  <a:gd name="connsiteY9" fmla="*/ 472289 h 472632"/>
                  <a:gd name="connsiteX10" fmla="*/ 77461 w 387024"/>
                  <a:gd name="connsiteY10" fmla="*/ 434189 h 472632"/>
                  <a:gd name="connsiteX11" fmla="*/ 125087 w 387024"/>
                  <a:gd name="connsiteY11" fmla="*/ 336559 h 472632"/>
                  <a:gd name="connsiteX12" fmla="*/ 201287 w 387024"/>
                  <a:gd name="connsiteY12" fmla="*/ 227021 h 472632"/>
                  <a:gd name="connsiteX13" fmla="*/ 253674 w 387024"/>
                  <a:gd name="connsiteY13" fmla="*/ 160346 h 472632"/>
                  <a:gd name="connsiteX14" fmla="*/ 263199 w 387024"/>
                  <a:gd name="connsiteY14" fmla="*/ 117483 h 472632"/>
                  <a:gd name="connsiteX15" fmla="*/ 239387 w 387024"/>
                  <a:gd name="connsiteY15" fmla="*/ 127008 h 472632"/>
                  <a:gd name="connsiteX16" fmla="*/ 201287 w 387024"/>
                  <a:gd name="connsiteY16" fmla="*/ 203208 h 472632"/>
                  <a:gd name="connsiteX17" fmla="*/ 129849 w 387024"/>
                  <a:gd name="connsiteY17" fmla="*/ 293696 h 472632"/>
                  <a:gd name="connsiteX18" fmla="*/ 72699 w 387024"/>
                  <a:gd name="connsiteY18" fmla="*/ 379421 h 472632"/>
                  <a:gd name="connsiteX19" fmla="*/ 39362 w 387024"/>
                  <a:gd name="connsiteY19" fmla="*/ 422283 h 472632"/>
                  <a:gd name="connsiteX20" fmla="*/ 1262 w 387024"/>
                  <a:gd name="connsiteY20" fmla="*/ 369896 h 472632"/>
                  <a:gd name="connsiteX21" fmla="*/ 15549 w 387024"/>
                  <a:gd name="connsiteY21" fmla="*/ 288933 h 472632"/>
                  <a:gd name="connsiteX22" fmla="*/ 67937 w 387024"/>
                  <a:gd name="connsiteY22" fmla="*/ 212733 h 472632"/>
                  <a:gd name="connsiteX0" fmla="*/ 67937 w 387024"/>
                  <a:gd name="connsiteY0" fmla="*/ 212733 h 472742"/>
                  <a:gd name="connsiteX1" fmla="*/ 148899 w 387024"/>
                  <a:gd name="connsiteY1" fmla="*/ 84146 h 472742"/>
                  <a:gd name="connsiteX2" fmla="*/ 206049 w 387024"/>
                  <a:gd name="connsiteY2" fmla="*/ 26996 h 472742"/>
                  <a:gd name="connsiteX3" fmla="*/ 275105 w 387024"/>
                  <a:gd name="connsiteY3" fmla="*/ 802 h 472742"/>
                  <a:gd name="connsiteX4" fmla="*/ 353687 w 387024"/>
                  <a:gd name="connsiteY4" fmla="*/ 17471 h 472742"/>
                  <a:gd name="connsiteX5" fmla="*/ 387024 w 387024"/>
                  <a:gd name="connsiteY5" fmla="*/ 117484 h 472742"/>
                  <a:gd name="connsiteX6" fmla="*/ 353687 w 387024"/>
                  <a:gd name="connsiteY6" fmla="*/ 212733 h 472742"/>
                  <a:gd name="connsiteX7" fmla="*/ 267962 w 387024"/>
                  <a:gd name="connsiteY7" fmla="*/ 341321 h 472742"/>
                  <a:gd name="connsiteX8" fmla="*/ 172712 w 387024"/>
                  <a:gd name="connsiteY8" fmla="*/ 446096 h 472742"/>
                  <a:gd name="connsiteX9" fmla="*/ 125087 w 387024"/>
                  <a:gd name="connsiteY9" fmla="*/ 472289 h 472742"/>
                  <a:gd name="connsiteX10" fmla="*/ 86986 w 387024"/>
                  <a:gd name="connsiteY10" fmla="*/ 431808 h 472742"/>
                  <a:gd name="connsiteX11" fmla="*/ 125087 w 387024"/>
                  <a:gd name="connsiteY11" fmla="*/ 336559 h 472742"/>
                  <a:gd name="connsiteX12" fmla="*/ 201287 w 387024"/>
                  <a:gd name="connsiteY12" fmla="*/ 227021 h 472742"/>
                  <a:gd name="connsiteX13" fmla="*/ 253674 w 387024"/>
                  <a:gd name="connsiteY13" fmla="*/ 160346 h 472742"/>
                  <a:gd name="connsiteX14" fmla="*/ 263199 w 387024"/>
                  <a:gd name="connsiteY14" fmla="*/ 117483 h 472742"/>
                  <a:gd name="connsiteX15" fmla="*/ 239387 w 387024"/>
                  <a:gd name="connsiteY15" fmla="*/ 127008 h 472742"/>
                  <a:gd name="connsiteX16" fmla="*/ 201287 w 387024"/>
                  <a:gd name="connsiteY16" fmla="*/ 203208 h 472742"/>
                  <a:gd name="connsiteX17" fmla="*/ 129849 w 387024"/>
                  <a:gd name="connsiteY17" fmla="*/ 293696 h 472742"/>
                  <a:gd name="connsiteX18" fmla="*/ 72699 w 387024"/>
                  <a:gd name="connsiteY18" fmla="*/ 379421 h 472742"/>
                  <a:gd name="connsiteX19" fmla="*/ 39362 w 387024"/>
                  <a:gd name="connsiteY19" fmla="*/ 422283 h 472742"/>
                  <a:gd name="connsiteX20" fmla="*/ 1262 w 387024"/>
                  <a:gd name="connsiteY20" fmla="*/ 369896 h 472742"/>
                  <a:gd name="connsiteX21" fmla="*/ 15549 w 387024"/>
                  <a:gd name="connsiteY21" fmla="*/ 288933 h 472742"/>
                  <a:gd name="connsiteX22" fmla="*/ 67937 w 387024"/>
                  <a:gd name="connsiteY22" fmla="*/ 212733 h 472742"/>
                  <a:gd name="connsiteX0" fmla="*/ 63567 w 382654"/>
                  <a:gd name="connsiteY0" fmla="*/ 212733 h 472742"/>
                  <a:gd name="connsiteX1" fmla="*/ 144529 w 382654"/>
                  <a:gd name="connsiteY1" fmla="*/ 84146 h 472742"/>
                  <a:gd name="connsiteX2" fmla="*/ 201679 w 382654"/>
                  <a:gd name="connsiteY2" fmla="*/ 26996 h 472742"/>
                  <a:gd name="connsiteX3" fmla="*/ 270735 w 382654"/>
                  <a:gd name="connsiteY3" fmla="*/ 802 h 472742"/>
                  <a:gd name="connsiteX4" fmla="*/ 349317 w 382654"/>
                  <a:gd name="connsiteY4" fmla="*/ 17471 h 472742"/>
                  <a:gd name="connsiteX5" fmla="*/ 382654 w 382654"/>
                  <a:gd name="connsiteY5" fmla="*/ 117484 h 472742"/>
                  <a:gd name="connsiteX6" fmla="*/ 349317 w 382654"/>
                  <a:gd name="connsiteY6" fmla="*/ 212733 h 472742"/>
                  <a:gd name="connsiteX7" fmla="*/ 263592 w 382654"/>
                  <a:gd name="connsiteY7" fmla="*/ 341321 h 472742"/>
                  <a:gd name="connsiteX8" fmla="*/ 168342 w 382654"/>
                  <a:gd name="connsiteY8" fmla="*/ 446096 h 472742"/>
                  <a:gd name="connsiteX9" fmla="*/ 120717 w 382654"/>
                  <a:gd name="connsiteY9" fmla="*/ 472289 h 472742"/>
                  <a:gd name="connsiteX10" fmla="*/ 82616 w 382654"/>
                  <a:gd name="connsiteY10" fmla="*/ 431808 h 472742"/>
                  <a:gd name="connsiteX11" fmla="*/ 120717 w 382654"/>
                  <a:gd name="connsiteY11" fmla="*/ 336559 h 472742"/>
                  <a:gd name="connsiteX12" fmla="*/ 196917 w 382654"/>
                  <a:gd name="connsiteY12" fmla="*/ 227021 h 472742"/>
                  <a:gd name="connsiteX13" fmla="*/ 249304 w 382654"/>
                  <a:gd name="connsiteY13" fmla="*/ 160346 h 472742"/>
                  <a:gd name="connsiteX14" fmla="*/ 258829 w 382654"/>
                  <a:gd name="connsiteY14" fmla="*/ 117483 h 472742"/>
                  <a:gd name="connsiteX15" fmla="*/ 235017 w 382654"/>
                  <a:gd name="connsiteY15" fmla="*/ 127008 h 472742"/>
                  <a:gd name="connsiteX16" fmla="*/ 196917 w 382654"/>
                  <a:gd name="connsiteY16" fmla="*/ 203208 h 472742"/>
                  <a:gd name="connsiteX17" fmla="*/ 125479 w 382654"/>
                  <a:gd name="connsiteY17" fmla="*/ 293696 h 472742"/>
                  <a:gd name="connsiteX18" fmla="*/ 68329 w 382654"/>
                  <a:gd name="connsiteY18" fmla="*/ 379421 h 472742"/>
                  <a:gd name="connsiteX19" fmla="*/ 34992 w 382654"/>
                  <a:gd name="connsiteY19" fmla="*/ 422283 h 472742"/>
                  <a:gd name="connsiteX20" fmla="*/ 1654 w 382654"/>
                  <a:gd name="connsiteY20" fmla="*/ 372277 h 472742"/>
                  <a:gd name="connsiteX21" fmla="*/ 11179 w 382654"/>
                  <a:gd name="connsiteY21" fmla="*/ 288933 h 472742"/>
                  <a:gd name="connsiteX22" fmla="*/ 63567 w 382654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0770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91289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67474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205587 w 381799"/>
                  <a:gd name="connsiteY16" fmla="*/ 193683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81799" h="472742">
                    <a:moveTo>
                      <a:pt x="69856" y="212733"/>
                    </a:moveTo>
                    <a:cubicBezTo>
                      <a:pt x="90494" y="179396"/>
                      <a:pt x="120656" y="122245"/>
                      <a:pt x="143674" y="91289"/>
                    </a:cubicBezTo>
                    <a:cubicBezTo>
                      <a:pt x="166693" y="60333"/>
                      <a:pt x="186933" y="42077"/>
                      <a:pt x="207967" y="26996"/>
                    </a:cubicBezTo>
                    <a:cubicBezTo>
                      <a:pt x="229001" y="11915"/>
                      <a:pt x="246464" y="2390"/>
                      <a:pt x="269880" y="802"/>
                    </a:cubicBezTo>
                    <a:cubicBezTo>
                      <a:pt x="293296" y="-786"/>
                      <a:pt x="329809" y="-1976"/>
                      <a:pt x="348462" y="17471"/>
                    </a:cubicBezTo>
                    <a:cubicBezTo>
                      <a:pt x="367115" y="36918"/>
                      <a:pt x="381799" y="84940"/>
                      <a:pt x="381799" y="117484"/>
                    </a:cubicBezTo>
                    <a:cubicBezTo>
                      <a:pt x="381799" y="150028"/>
                      <a:pt x="368306" y="175427"/>
                      <a:pt x="348462" y="212733"/>
                    </a:cubicBezTo>
                    <a:cubicBezTo>
                      <a:pt x="328618" y="250039"/>
                      <a:pt x="292899" y="302427"/>
                      <a:pt x="262737" y="341321"/>
                    </a:cubicBezTo>
                    <a:cubicBezTo>
                      <a:pt x="232575" y="380215"/>
                      <a:pt x="191300" y="424268"/>
                      <a:pt x="167487" y="446096"/>
                    </a:cubicBezTo>
                    <a:cubicBezTo>
                      <a:pt x="143675" y="467924"/>
                      <a:pt x="134150" y="474670"/>
                      <a:pt x="119862" y="472289"/>
                    </a:cubicBezTo>
                    <a:cubicBezTo>
                      <a:pt x="105574" y="469908"/>
                      <a:pt x="81761" y="454430"/>
                      <a:pt x="81761" y="431808"/>
                    </a:cubicBezTo>
                    <a:cubicBezTo>
                      <a:pt x="81761" y="409186"/>
                      <a:pt x="100812" y="370690"/>
                      <a:pt x="119862" y="336559"/>
                    </a:cubicBezTo>
                    <a:cubicBezTo>
                      <a:pt x="138912" y="302428"/>
                      <a:pt x="174631" y="256390"/>
                      <a:pt x="196062" y="227021"/>
                    </a:cubicBezTo>
                    <a:cubicBezTo>
                      <a:pt x="217493" y="197652"/>
                      <a:pt x="238130" y="178602"/>
                      <a:pt x="248449" y="160346"/>
                    </a:cubicBezTo>
                    <a:cubicBezTo>
                      <a:pt x="258768" y="142090"/>
                      <a:pt x="259958" y="120658"/>
                      <a:pt x="257974" y="117483"/>
                    </a:cubicBezTo>
                    <a:cubicBezTo>
                      <a:pt x="255990" y="114308"/>
                      <a:pt x="245275" y="128595"/>
                      <a:pt x="236544" y="141295"/>
                    </a:cubicBezTo>
                    <a:cubicBezTo>
                      <a:pt x="227813" y="153995"/>
                      <a:pt x="222653" y="167886"/>
                      <a:pt x="205587" y="193683"/>
                    </a:cubicBezTo>
                    <a:cubicBezTo>
                      <a:pt x="188521" y="219480"/>
                      <a:pt x="154786" y="265121"/>
                      <a:pt x="134149" y="296077"/>
                    </a:cubicBezTo>
                    <a:cubicBezTo>
                      <a:pt x="113512" y="327033"/>
                      <a:pt x="97637" y="359974"/>
                      <a:pt x="81762" y="379421"/>
                    </a:cubicBezTo>
                    <a:cubicBezTo>
                      <a:pt x="65887" y="398868"/>
                      <a:pt x="52393" y="413949"/>
                      <a:pt x="38899" y="412758"/>
                    </a:cubicBezTo>
                    <a:cubicBezTo>
                      <a:pt x="25405" y="411567"/>
                      <a:pt x="4768" y="394502"/>
                      <a:pt x="799" y="372277"/>
                    </a:cubicBezTo>
                    <a:cubicBezTo>
                      <a:pt x="-3170" y="350052"/>
                      <a:pt x="8340" y="317905"/>
                      <a:pt x="19849" y="291314"/>
                    </a:cubicBezTo>
                    <a:cubicBezTo>
                      <a:pt x="31358" y="264723"/>
                      <a:pt x="49219" y="246071"/>
                      <a:pt x="69856" y="212733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60" name="任意多边形 459"/>
              <p:cNvSpPr/>
              <p:nvPr/>
            </p:nvSpPr>
            <p:spPr>
              <a:xfrm rot="21321577">
                <a:off x="6653016" y="1427062"/>
                <a:ext cx="381799" cy="472742"/>
              </a:xfrm>
              <a:custGeom>
                <a:avLst/>
                <a:gdLst>
                  <a:gd name="connsiteX0" fmla="*/ 67937 w 396549"/>
                  <a:gd name="connsiteY0" fmla="*/ 205302 h 477309"/>
                  <a:gd name="connsiteX1" fmla="*/ 148899 w 396549"/>
                  <a:gd name="connsiteY1" fmla="*/ 76715 h 477309"/>
                  <a:gd name="connsiteX2" fmla="*/ 206049 w 396549"/>
                  <a:gd name="connsiteY2" fmla="*/ 19565 h 477309"/>
                  <a:gd name="connsiteX3" fmla="*/ 282249 w 396549"/>
                  <a:gd name="connsiteY3" fmla="*/ 5277 h 477309"/>
                  <a:gd name="connsiteX4" fmla="*/ 353687 w 396549"/>
                  <a:gd name="connsiteY4" fmla="*/ 10040 h 477309"/>
                  <a:gd name="connsiteX5" fmla="*/ 396549 w 396549"/>
                  <a:gd name="connsiteY5" fmla="*/ 114815 h 477309"/>
                  <a:gd name="connsiteX6" fmla="*/ 353687 w 396549"/>
                  <a:gd name="connsiteY6" fmla="*/ 205302 h 477309"/>
                  <a:gd name="connsiteX7" fmla="*/ 277487 w 396549"/>
                  <a:gd name="connsiteY7" fmla="*/ 333890 h 477309"/>
                  <a:gd name="connsiteX8" fmla="*/ 172712 w 396549"/>
                  <a:gd name="connsiteY8" fmla="*/ 438665 h 477309"/>
                  <a:gd name="connsiteX9" fmla="*/ 106037 w 396549"/>
                  <a:gd name="connsiteY9" fmla="*/ 476765 h 477309"/>
                  <a:gd name="connsiteX10" fmla="*/ 72699 w 396549"/>
                  <a:gd name="connsiteY10" fmla="*/ 414852 h 477309"/>
                  <a:gd name="connsiteX11" fmla="*/ 120324 w 396549"/>
                  <a:gd name="connsiteY11" fmla="*/ 324365 h 477309"/>
                  <a:gd name="connsiteX12" fmla="*/ 201287 w 396549"/>
                  <a:gd name="connsiteY12" fmla="*/ 219590 h 477309"/>
                  <a:gd name="connsiteX13" fmla="*/ 253674 w 396549"/>
                  <a:gd name="connsiteY13" fmla="*/ 152915 h 477309"/>
                  <a:gd name="connsiteX14" fmla="*/ 263199 w 396549"/>
                  <a:gd name="connsiteY14" fmla="*/ 110052 h 477309"/>
                  <a:gd name="connsiteX15" fmla="*/ 239387 w 396549"/>
                  <a:gd name="connsiteY15" fmla="*/ 119577 h 477309"/>
                  <a:gd name="connsiteX16" fmla="*/ 201287 w 396549"/>
                  <a:gd name="connsiteY16" fmla="*/ 195777 h 477309"/>
                  <a:gd name="connsiteX17" fmla="*/ 129849 w 396549"/>
                  <a:gd name="connsiteY17" fmla="*/ 286265 h 477309"/>
                  <a:gd name="connsiteX18" fmla="*/ 72699 w 396549"/>
                  <a:gd name="connsiteY18" fmla="*/ 371990 h 477309"/>
                  <a:gd name="connsiteX19" fmla="*/ 39362 w 396549"/>
                  <a:gd name="connsiteY19" fmla="*/ 414852 h 477309"/>
                  <a:gd name="connsiteX20" fmla="*/ 1262 w 396549"/>
                  <a:gd name="connsiteY20" fmla="*/ 362465 h 477309"/>
                  <a:gd name="connsiteX21" fmla="*/ 15549 w 396549"/>
                  <a:gd name="connsiteY21" fmla="*/ 281502 h 477309"/>
                  <a:gd name="connsiteX22" fmla="*/ 67937 w 396549"/>
                  <a:gd name="connsiteY22" fmla="*/ 205302 h 477309"/>
                  <a:gd name="connsiteX0" fmla="*/ 67937 w 396549"/>
                  <a:gd name="connsiteY0" fmla="*/ 212861 h 484868"/>
                  <a:gd name="connsiteX1" fmla="*/ 148899 w 396549"/>
                  <a:gd name="connsiteY1" fmla="*/ 84274 h 484868"/>
                  <a:gd name="connsiteX2" fmla="*/ 206049 w 396549"/>
                  <a:gd name="connsiteY2" fmla="*/ 27124 h 484868"/>
                  <a:gd name="connsiteX3" fmla="*/ 275105 w 396549"/>
                  <a:gd name="connsiteY3" fmla="*/ 930 h 484868"/>
                  <a:gd name="connsiteX4" fmla="*/ 353687 w 396549"/>
                  <a:gd name="connsiteY4" fmla="*/ 17599 h 484868"/>
                  <a:gd name="connsiteX5" fmla="*/ 396549 w 396549"/>
                  <a:gd name="connsiteY5" fmla="*/ 122374 h 484868"/>
                  <a:gd name="connsiteX6" fmla="*/ 353687 w 396549"/>
                  <a:gd name="connsiteY6" fmla="*/ 212861 h 484868"/>
                  <a:gd name="connsiteX7" fmla="*/ 277487 w 396549"/>
                  <a:gd name="connsiteY7" fmla="*/ 341449 h 484868"/>
                  <a:gd name="connsiteX8" fmla="*/ 172712 w 396549"/>
                  <a:gd name="connsiteY8" fmla="*/ 446224 h 484868"/>
                  <a:gd name="connsiteX9" fmla="*/ 106037 w 396549"/>
                  <a:gd name="connsiteY9" fmla="*/ 484324 h 484868"/>
                  <a:gd name="connsiteX10" fmla="*/ 72699 w 396549"/>
                  <a:gd name="connsiteY10" fmla="*/ 422411 h 484868"/>
                  <a:gd name="connsiteX11" fmla="*/ 120324 w 396549"/>
                  <a:gd name="connsiteY11" fmla="*/ 331924 h 484868"/>
                  <a:gd name="connsiteX12" fmla="*/ 201287 w 396549"/>
                  <a:gd name="connsiteY12" fmla="*/ 227149 h 484868"/>
                  <a:gd name="connsiteX13" fmla="*/ 253674 w 396549"/>
                  <a:gd name="connsiteY13" fmla="*/ 160474 h 484868"/>
                  <a:gd name="connsiteX14" fmla="*/ 263199 w 396549"/>
                  <a:gd name="connsiteY14" fmla="*/ 117611 h 484868"/>
                  <a:gd name="connsiteX15" fmla="*/ 239387 w 396549"/>
                  <a:gd name="connsiteY15" fmla="*/ 127136 h 484868"/>
                  <a:gd name="connsiteX16" fmla="*/ 201287 w 396549"/>
                  <a:gd name="connsiteY16" fmla="*/ 203336 h 484868"/>
                  <a:gd name="connsiteX17" fmla="*/ 129849 w 396549"/>
                  <a:gd name="connsiteY17" fmla="*/ 293824 h 484868"/>
                  <a:gd name="connsiteX18" fmla="*/ 72699 w 396549"/>
                  <a:gd name="connsiteY18" fmla="*/ 379549 h 484868"/>
                  <a:gd name="connsiteX19" fmla="*/ 39362 w 396549"/>
                  <a:gd name="connsiteY19" fmla="*/ 422411 h 484868"/>
                  <a:gd name="connsiteX20" fmla="*/ 1262 w 396549"/>
                  <a:gd name="connsiteY20" fmla="*/ 370024 h 484868"/>
                  <a:gd name="connsiteX21" fmla="*/ 15549 w 396549"/>
                  <a:gd name="connsiteY21" fmla="*/ 289061 h 484868"/>
                  <a:gd name="connsiteX22" fmla="*/ 67937 w 396549"/>
                  <a:gd name="connsiteY22" fmla="*/ 212861 h 484868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77487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67962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0092"/>
                  <a:gd name="connsiteX1" fmla="*/ 148899 w 387024"/>
                  <a:gd name="connsiteY1" fmla="*/ 84146 h 480092"/>
                  <a:gd name="connsiteX2" fmla="*/ 206049 w 387024"/>
                  <a:gd name="connsiteY2" fmla="*/ 26996 h 480092"/>
                  <a:gd name="connsiteX3" fmla="*/ 275105 w 387024"/>
                  <a:gd name="connsiteY3" fmla="*/ 802 h 480092"/>
                  <a:gd name="connsiteX4" fmla="*/ 353687 w 387024"/>
                  <a:gd name="connsiteY4" fmla="*/ 17471 h 480092"/>
                  <a:gd name="connsiteX5" fmla="*/ 387024 w 387024"/>
                  <a:gd name="connsiteY5" fmla="*/ 117484 h 480092"/>
                  <a:gd name="connsiteX6" fmla="*/ 353687 w 387024"/>
                  <a:gd name="connsiteY6" fmla="*/ 212733 h 480092"/>
                  <a:gd name="connsiteX7" fmla="*/ 267962 w 387024"/>
                  <a:gd name="connsiteY7" fmla="*/ 341321 h 480092"/>
                  <a:gd name="connsiteX8" fmla="*/ 172712 w 387024"/>
                  <a:gd name="connsiteY8" fmla="*/ 446096 h 480092"/>
                  <a:gd name="connsiteX9" fmla="*/ 125087 w 387024"/>
                  <a:gd name="connsiteY9" fmla="*/ 479433 h 480092"/>
                  <a:gd name="connsiteX10" fmla="*/ 72699 w 387024"/>
                  <a:gd name="connsiteY10" fmla="*/ 422283 h 480092"/>
                  <a:gd name="connsiteX11" fmla="*/ 120324 w 387024"/>
                  <a:gd name="connsiteY11" fmla="*/ 331796 h 480092"/>
                  <a:gd name="connsiteX12" fmla="*/ 201287 w 387024"/>
                  <a:gd name="connsiteY12" fmla="*/ 227021 h 480092"/>
                  <a:gd name="connsiteX13" fmla="*/ 253674 w 387024"/>
                  <a:gd name="connsiteY13" fmla="*/ 160346 h 480092"/>
                  <a:gd name="connsiteX14" fmla="*/ 263199 w 387024"/>
                  <a:gd name="connsiteY14" fmla="*/ 117483 h 480092"/>
                  <a:gd name="connsiteX15" fmla="*/ 239387 w 387024"/>
                  <a:gd name="connsiteY15" fmla="*/ 127008 h 480092"/>
                  <a:gd name="connsiteX16" fmla="*/ 201287 w 387024"/>
                  <a:gd name="connsiteY16" fmla="*/ 203208 h 480092"/>
                  <a:gd name="connsiteX17" fmla="*/ 129849 w 387024"/>
                  <a:gd name="connsiteY17" fmla="*/ 293696 h 480092"/>
                  <a:gd name="connsiteX18" fmla="*/ 72699 w 387024"/>
                  <a:gd name="connsiteY18" fmla="*/ 379421 h 480092"/>
                  <a:gd name="connsiteX19" fmla="*/ 39362 w 387024"/>
                  <a:gd name="connsiteY19" fmla="*/ 422283 h 480092"/>
                  <a:gd name="connsiteX20" fmla="*/ 1262 w 387024"/>
                  <a:gd name="connsiteY20" fmla="*/ 369896 h 480092"/>
                  <a:gd name="connsiteX21" fmla="*/ 15549 w 387024"/>
                  <a:gd name="connsiteY21" fmla="*/ 288933 h 480092"/>
                  <a:gd name="connsiteX22" fmla="*/ 67937 w 387024"/>
                  <a:gd name="connsiteY22" fmla="*/ 212733 h 480092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0324 w 387024"/>
                  <a:gd name="connsiteY11" fmla="*/ 331796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5087 w 387024"/>
                  <a:gd name="connsiteY11" fmla="*/ 336559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2632"/>
                  <a:gd name="connsiteX1" fmla="*/ 148899 w 387024"/>
                  <a:gd name="connsiteY1" fmla="*/ 84146 h 472632"/>
                  <a:gd name="connsiteX2" fmla="*/ 206049 w 387024"/>
                  <a:gd name="connsiteY2" fmla="*/ 26996 h 472632"/>
                  <a:gd name="connsiteX3" fmla="*/ 275105 w 387024"/>
                  <a:gd name="connsiteY3" fmla="*/ 802 h 472632"/>
                  <a:gd name="connsiteX4" fmla="*/ 353687 w 387024"/>
                  <a:gd name="connsiteY4" fmla="*/ 17471 h 472632"/>
                  <a:gd name="connsiteX5" fmla="*/ 387024 w 387024"/>
                  <a:gd name="connsiteY5" fmla="*/ 117484 h 472632"/>
                  <a:gd name="connsiteX6" fmla="*/ 353687 w 387024"/>
                  <a:gd name="connsiteY6" fmla="*/ 212733 h 472632"/>
                  <a:gd name="connsiteX7" fmla="*/ 267962 w 387024"/>
                  <a:gd name="connsiteY7" fmla="*/ 341321 h 472632"/>
                  <a:gd name="connsiteX8" fmla="*/ 172712 w 387024"/>
                  <a:gd name="connsiteY8" fmla="*/ 446096 h 472632"/>
                  <a:gd name="connsiteX9" fmla="*/ 125087 w 387024"/>
                  <a:gd name="connsiteY9" fmla="*/ 472289 h 472632"/>
                  <a:gd name="connsiteX10" fmla="*/ 77461 w 387024"/>
                  <a:gd name="connsiteY10" fmla="*/ 434189 h 472632"/>
                  <a:gd name="connsiteX11" fmla="*/ 125087 w 387024"/>
                  <a:gd name="connsiteY11" fmla="*/ 336559 h 472632"/>
                  <a:gd name="connsiteX12" fmla="*/ 201287 w 387024"/>
                  <a:gd name="connsiteY12" fmla="*/ 227021 h 472632"/>
                  <a:gd name="connsiteX13" fmla="*/ 253674 w 387024"/>
                  <a:gd name="connsiteY13" fmla="*/ 160346 h 472632"/>
                  <a:gd name="connsiteX14" fmla="*/ 263199 w 387024"/>
                  <a:gd name="connsiteY14" fmla="*/ 117483 h 472632"/>
                  <a:gd name="connsiteX15" fmla="*/ 239387 w 387024"/>
                  <a:gd name="connsiteY15" fmla="*/ 127008 h 472632"/>
                  <a:gd name="connsiteX16" fmla="*/ 201287 w 387024"/>
                  <a:gd name="connsiteY16" fmla="*/ 203208 h 472632"/>
                  <a:gd name="connsiteX17" fmla="*/ 129849 w 387024"/>
                  <a:gd name="connsiteY17" fmla="*/ 293696 h 472632"/>
                  <a:gd name="connsiteX18" fmla="*/ 72699 w 387024"/>
                  <a:gd name="connsiteY18" fmla="*/ 379421 h 472632"/>
                  <a:gd name="connsiteX19" fmla="*/ 39362 w 387024"/>
                  <a:gd name="connsiteY19" fmla="*/ 422283 h 472632"/>
                  <a:gd name="connsiteX20" fmla="*/ 1262 w 387024"/>
                  <a:gd name="connsiteY20" fmla="*/ 369896 h 472632"/>
                  <a:gd name="connsiteX21" fmla="*/ 15549 w 387024"/>
                  <a:gd name="connsiteY21" fmla="*/ 288933 h 472632"/>
                  <a:gd name="connsiteX22" fmla="*/ 67937 w 387024"/>
                  <a:gd name="connsiteY22" fmla="*/ 212733 h 472632"/>
                  <a:gd name="connsiteX0" fmla="*/ 67937 w 387024"/>
                  <a:gd name="connsiteY0" fmla="*/ 212733 h 472742"/>
                  <a:gd name="connsiteX1" fmla="*/ 148899 w 387024"/>
                  <a:gd name="connsiteY1" fmla="*/ 84146 h 472742"/>
                  <a:gd name="connsiteX2" fmla="*/ 206049 w 387024"/>
                  <a:gd name="connsiteY2" fmla="*/ 26996 h 472742"/>
                  <a:gd name="connsiteX3" fmla="*/ 275105 w 387024"/>
                  <a:gd name="connsiteY3" fmla="*/ 802 h 472742"/>
                  <a:gd name="connsiteX4" fmla="*/ 353687 w 387024"/>
                  <a:gd name="connsiteY4" fmla="*/ 17471 h 472742"/>
                  <a:gd name="connsiteX5" fmla="*/ 387024 w 387024"/>
                  <a:gd name="connsiteY5" fmla="*/ 117484 h 472742"/>
                  <a:gd name="connsiteX6" fmla="*/ 353687 w 387024"/>
                  <a:gd name="connsiteY6" fmla="*/ 212733 h 472742"/>
                  <a:gd name="connsiteX7" fmla="*/ 267962 w 387024"/>
                  <a:gd name="connsiteY7" fmla="*/ 341321 h 472742"/>
                  <a:gd name="connsiteX8" fmla="*/ 172712 w 387024"/>
                  <a:gd name="connsiteY8" fmla="*/ 446096 h 472742"/>
                  <a:gd name="connsiteX9" fmla="*/ 125087 w 387024"/>
                  <a:gd name="connsiteY9" fmla="*/ 472289 h 472742"/>
                  <a:gd name="connsiteX10" fmla="*/ 86986 w 387024"/>
                  <a:gd name="connsiteY10" fmla="*/ 431808 h 472742"/>
                  <a:gd name="connsiteX11" fmla="*/ 125087 w 387024"/>
                  <a:gd name="connsiteY11" fmla="*/ 336559 h 472742"/>
                  <a:gd name="connsiteX12" fmla="*/ 201287 w 387024"/>
                  <a:gd name="connsiteY12" fmla="*/ 227021 h 472742"/>
                  <a:gd name="connsiteX13" fmla="*/ 253674 w 387024"/>
                  <a:gd name="connsiteY13" fmla="*/ 160346 h 472742"/>
                  <a:gd name="connsiteX14" fmla="*/ 263199 w 387024"/>
                  <a:gd name="connsiteY14" fmla="*/ 117483 h 472742"/>
                  <a:gd name="connsiteX15" fmla="*/ 239387 w 387024"/>
                  <a:gd name="connsiteY15" fmla="*/ 127008 h 472742"/>
                  <a:gd name="connsiteX16" fmla="*/ 201287 w 387024"/>
                  <a:gd name="connsiteY16" fmla="*/ 203208 h 472742"/>
                  <a:gd name="connsiteX17" fmla="*/ 129849 w 387024"/>
                  <a:gd name="connsiteY17" fmla="*/ 293696 h 472742"/>
                  <a:gd name="connsiteX18" fmla="*/ 72699 w 387024"/>
                  <a:gd name="connsiteY18" fmla="*/ 379421 h 472742"/>
                  <a:gd name="connsiteX19" fmla="*/ 39362 w 387024"/>
                  <a:gd name="connsiteY19" fmla="*/ 422283 h 472742"/>
                  <a:gd name="connsiteX20" fmla="*/ 1262 w 387024"/>
                  <a:gd name="connsiteY20" fmla="*/ 369896 h 472742"/>
                  <a:gd name="connsiteX21" fmla="*/ 15549 w 387024"/>
                  <a:gd name="connsiteY21" fmla="*/ 288933 h 472742"/>
                  <a:gd name="connsiteX22" fmla="*/ 67937 w 387024"/>
                  <a:gd name="connsiteY22" fmla="*/ 212733 h 472742"/>
                  <a:gd name="connsiteX0" fmla="*/ 63567 w 382654"/>
                  <a:gd name="connsiteY0" fmla="*/ 212733 h 472742"/>
                  <a:gd name="connsiteX1" fmla="*/ 144529 w 382654"/>
                  <a:gd name="connsiteY1" fmla="*/ 84146 h 472742"/>
                  <a:gd name="connsiteX2" fmla="*/ 201679 w 382654"/>
                  <a:gd name="connsiteY2" fmla="*/ 26996 h 472742"/>
                  <a:gd name="connsiteX3" fmla="*/ 270735 w 382654"/>
                  <a:gd name="connsiteY3" fmla="*/ 802 h 472742"/>
                  <a:gd name="connsiteX4" fmla="*/ 349317 w 382654"/>
                  <a:gd name="connsiteY4" fmla="*/ 17471 h 472742"/>
                  <a:gd name="connsiteX5" fmla="*/ 382654 w 382654"/>
                  <a:gd name="connsiteY5" fmla="*/ 117484 h 472742"/>
                  <a:gd name="connsiteX6" fmla="*/ 349317 w 382654"/>
                  <a:gd name="connsiteY6" fmla="*/ 212733 h 472742"/>
                  <a:gd name="connsiteX7" fmla="*/ 263592 w 382654"/>
                  <a:gd name="connsiteY7" fmla="*/ 341321 h 472742"/>
                  <a:gd name="connsiteX8" fmla="*/ 168342 w 382654"/>
                  <a:gd name="connsiteY8" fmla="*/ 446096 h 472742"/>
                  <a:gd name="connsiteX9" fmla="*/ 120717 w 382654"/>
                  <a:gd name="connsiteY9" fmla="*/ 472289 h 472742"/>
                  <a:gd name="connsiteX10" fmla="*/ 82616 w 382654"/>
                  <a:gd name="connsiteY10" fmla="*/ 431808 h 472742"/>
                  <a:gd name="connsiteX11" fmla="*/ 120717 w 382654"/>
                  <a:gd name="connsiteY11" fmla="*/ 336559 h 472742"/>
                  <a:gd name="connsiteX12" fmla="*/ 196917 w 382654"/>
                  <a:gd name="connsiteY12" fmla="*/ 227021 h 472742"/>
                  <a:gd name="connsiteX13" fmla="*/ 249304 w 382654"/>
                  <a:gd name="connsiteY13" fmla="*/ 160346 h 472742"/>
                  <a:gd name="connsiteX14" fmla="*/ 258829 w 382654"/>
                  <a:gd name="connsiteY14" fmla="*/ 117483 h 472742"/>
                  <a:gd name="connsiteX15" fmla="*/ 235017 w 382654"/>
                  <a:gd name="connsiteY15" fmla="*/ 127008 h 472742"/>
                  <a:gd name="connsiteX16" fmla="*/ 196917 w 382654"/>
                  <a:gd name="connsiteY16" fmla="*/ 203208 h 472742"/>
                  <a:gd name="connsiteX17" fmla="*/ 125479 w 382654"/>
                  <a:gd name="connsiteY17" fmla="*/ 293696 h 472742"/>
                  <a:gd name="connsiteX18" fmla="*/ 68329 w 382654"/>
                  <a:gd name="connsiteY18" fmla="*/ 379421 h 472742"/>
                  <a:gd name="connsiteX19" fmla="*/ 34992 w 382654"/>
                  <a:gd name="connsiteY19" fmla="*/ 422283 h 472742"/>
                  <a:gd name="connsiteX20" fmla="*/ 1654 w 382654"/>
                  <a:gd name="connsiteY20" fmla="*/ 372277 h 472742"/>
                  <a:gd name="connsiteX21" fmla="*/ 11179 w 382654"/>
                  <a:gd name="connsiteY21" fmla="*/ 288933 h 472742"/>
                  <a:gd name="connsiteX22" fmla="*/ 63567 w 382654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0770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91289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67474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205587 w 381799"/>
                  <a:gd name="connsiteY16" fmla="*/ 193683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81799" h="472742">
                    <a:moveTo>
                      <a:pt x="69856" y="212733"/>
                    </a:moveTo>
                    <a:cubicBezTo>
                      <a:pt x="90494" y="179396"/>
                      <a:pt x="120656" y="122245"/>
                      <a:pt x="143674" y="91289"/>
                    </a:cubicBezTo>
                    <a:cubicBezTo>
                      <a:pt x="166693" y="60333"/>
                      <a:pt x="186933" y="42077"/>
                      <a:pt x="207967" y="26996"/>
                    </a:cubicBezTo>
                    <a:cubicBezTo>
                      <a:pt x="229001" y="11915"/>
                      <a:pt x="246464" y="2390"/>
                      <a:pt x="269880" y="802"/>
                    </a:cubicBezTo>
                    <a:cubicBezTo>
                      <a:pt x="293296" y="-786"/>
                      <a:pt x="329809" y="-1976"/>
                      <a:pt x="348462" y="17471"/>
                    </a:cubicBezTo>
                    <a:cubicBezTo>
                      <a:pt x="367115" y="36918"/>
                      <a:pt x="381799" y="84940"/>
                      <a:pt x="381799" y="117484"/>
                    </a:cubicBezTo>
                    <a:cubicBezTo>
                      <a:pt x="381799" y="150028"/>
                      <a:pt x="368306" y="175427"/>
                      <a:pt x="348462" y="212733"/>
                    </a:cubicBezTo>
                    <a:cubicBezTo>
                      <a:pt x="328618" y="250039"/>
                      <a:pt x="292899" y="302427"/>
                      <a:pt x="262737" y="341321"/>
                    </a:cubicBezTo>
                    <a:cubicBezTo>
                      <a:pt x="232575" y="380215"/>
                      <a:pt x="191300" y="424268"/>
                      <a:pt x="167487" y="446096"/>
                    </a:cubicBezTo>
                    <a:cubicBezTo>
                      <a:pt x="143675" y="467924"/>
                      <a:pt x="134150" y="474670"/>
                      <a:pt x="119862" y="472289"/>
                    </a:cubicBezTo>
                    <a:cubicBezTo>
                      <a:pt x="105574" y="469908"/>
                      <a:pt x="81761" y="454430"/>
                      <a:pt x="81761" y="431808"/>
                    </a:cubicBezTo>
                    <a:cubicBezTo>
                      <a:pt x="81761" y="409186"/>
                      <a:pt x="100812" y="370690"/>
                      <a:pt x="119862" y="336559"/>
                    </a:cubicBezTo>
                    <a:cubicBezTo>
                      <a:pt x="138912" y="302428"/>
                      <a:pt x="174631" y="256390"/>
                      <a:pt x="196062" y="227021"/>
                    </a:cubicBezTo>
                    <a:cubicBezTo>
                      <a:pt x="217493" y="197652"/>
                      <a:pt x="238130" y="178602"/>
                      <a:pt x="248449" y="160346"/>
                    </a:cubicBezTo>
                    <a:cubicBezTo>
                      <a:pt x="258768" y="142090"/>
                      <a:pt x="259958" y="120658"/>
                      <a:pt x="257974" y="117483"/>
                    </a:cubicBezTo>
                    <a:cubicBezTo>
                      <a:pt x="255990" y="114308"/>
                      <a:pt x="245275" y="128595"/>
                      <a:pt x="236544" y="141295"/>
                    </a:cubicBezTo>
                    <a:cubicBezTo>
                      <a:pt x="227813" y="153995"/>
                      <a:pt x="222653" y="167886"/>
                      <a:pt x="205587" y="193683"/>
                    </a:cubicBezTo>
                    <a:cubicBezTo>
                      <a:pt x="188521" y="219480"/>
                      <a:pt x="154786" y="265121"/>
                      <a:pt x="134149" y="296077"/>
                    </a:cubicBezTo>
                    <a:cubicBezTo>
                      <a:pt x="113512" y="327033"/>
                      <a:pt x="97637" y="359974"/>
                      <a:pt x="81762" y="379421"/>
                    </a:cubicBezTo>
                    <a:cubicBezTo>
                      <a:pt x="65887" y="398868"/>
                      <a:pt x="52393" y="413949"/>
                      <a:pt x="38899" y="412758"/>
                    </a:cubicBezTo>
                    <a:cubicBezTo>
                      <a:pt x="25405" y="411567"/>
                      <a:pt x="4768" y="394502"/>
                      <a:pt x="799" y="372277"/>
                    </a:cubicBezTo>
                    <a:cubicBezTo>
                      <a:pt x="-3170" y="350052"/>
                      <a:pt x="8340" y="317905"/>
                      <a:pt x="19849" y="291314"/>
                    </a:cubicBezTo>
                    <a:cubicBezTo>
                      <a:pt x="31358" y="264723"/>
                      <a:pt x="49219" y="246071"/>
                      <a:pt x="69856" y="212733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61" name="任意多边形 460"/>
              <p:cNvSpPr/>
              <p:nvPr/>
            </p:nvSpPr>
            <p:spPr>
              <a:xfrm rot="21420000">
                <a:off x="6849457" y="1542071"/>
                <a:ext cx="381799" cy="472742"/>
              </a:xfrm>
              <a:custGeom>
                <a:avLst/>
                <a:gdLst>
                  <a:gd name="connsiteX0" fmla="*/ 67937 w 396549"/>
                  <a:gd name="connsiteY0" fmla="*/ 205302 h 477309"/>
                  <a:gd name="connsiteX1" fmla="*/ 148899 w 396549"/>
                  <a:gd name="connsiteY1" fmla="*/ 76715 h 477309"/>
                  <a:gd name="connsiteX2" fmla="*/ 206049 w 396549"/>
                  <a:gd name="connsiteY2" fmla="*/ 19565 h 477309"/>
                  <a:gd name="connsiteX3" fmla="*/ 282249 w 396549"/>
                  <a:gd name="connsiteY3" fmla="*/ 5277 h 477309"/>
                  <a:gd name="connsiteX4" fmla="*/ 353687 w 396549"/>
                  <a:gd name="connsiteY4" fmla="*/ 10040 h 477309"/>
                  <a:gd name="connsiteX5" fmla="*/ 396549 w 396549"/>
                  <a:gd name="connsiteY5" fmla="*/ 114815 h 477309"/>
                  <a:gd name="connsiteX6" fmla="*/ 353687 w 396549"/>
                  <a:gd name="connsiteY6" fmla="*/ 205302 h 477309"/>
                  <a:gd name="connsiteX7" fmla="*/ 277487 w 396549"/>
                  <a:gd name="connsiteY7" fmla="*/ 333890 h 477309"/>
                  <a:gd name="connsiteX8" fmla="*/ 172712 w 396549"/>
                  <a:gd name="connsiteY8" fmla="*/ 438665 h 477309"/>
                  <a:gd name="connsiteX9" fmla="*/ 106037 w 396549"/>
                  <a:gd name="connsiteY9" fmla="*/ 476765 h 477309"/>
                  <a:gd name="connsiteX10" fmla="*/ 72699 w 396549"/>
                  <a:gd name="connsiteY10" fmla="*/ 414852 h 477309"/>
                  <a:gd name="connsiteX11" fmla="*/ 120324 w 396549"/>
                  <a:gd name="connsiteY11" fmla="*/ 324365 h 477309"/>
                  <a:gd name="connsiteX12" fmla="*/ 201287 w 396549"/>
                  <a:gd name="connsiteY12" fmla="*/ 219590 h 477309"/>
                  <a:gd name="connsiteX13" fmla="*/ 253674 w 396549"/>
                  <a:gd name="connsiteY13" fmla="*/ 152915 h 477309"/>
                  <a:gd name="connsiteX14" fmla="*/ 263199 w 396549"/>
                  <a:gd name="connsiteY14" fmla="*/ 110052 h 477309"/>
                  <a:gd name="connsiteX15" fmla="*/ 239387 w 396549"/>
                  <a:gd name="connsiteY15" fmla="*/ 119577 h 477309"/>
                  <a:gd name="connsiteX16" fmla="*/ 201287 w 396549"/>
                  <a:gd name="connsiteY16" fmla="*/ 195777 h 477309"/>
                  <a:gd name="connsiteX17" fmla="*/ 129849 w 396549"/>
                  <a:gd name="connsiteY17" fmla="*/ 286265 h 477309"/>
                  <a:gd name="connsiteX18" fmla="*/ 72699 w 396549"/>
                  <a:gd name="connsiteY18" fmla="*/ 371990 h 477309"/>
                  <a:gd name="connsiteX19" fmla="*/ 39362 w 396549"/>
                  <a:gd name="connsiteY19" fmla="*/ 414852 h 477309"/>
                  <a:gd name="connsiteX20" fmla="*/ 1262 w 396549"/>
                  <a:gd name="connsiteY20" fmla="*/ 362465 h 477309"/>
                  <a:gd name="connsiteX21" fmla="*/ 15549 w 396549"/>
                  <a:gd name="connsiteY21" fmla="*/ 281502 h 477309"/>
                  <a:gd name="connsiteX22" fmla="*/ 67937 w 396549"/>
                  <a:gd name="connsiteY22" fmla="*/ 205302 h 477309"/>
                  <a:gd name="connsiteX0" fmla="*/ 67937 w 396549"/>
                  <a:gd name="connsiteY0" fmla="*/ 212861 h 484868"/>
                  <a:gd name="connsiteX1" fmla="*/ 148899 w 396549"/>
                  <a:gd name="connsiteY1" fmla="*/ 84274 h 484868"/>
                  <a:gd name="connsiteX2" fmla="*/ 206049 w 396549"/>
                  <a:gd name="connsiteY2" fmla="*/ 27124 h 484868"/>
                  <a:gd name="connsiteX3" fmla="*/ 275105 w 396549"/>
                  <a:gd name="connsiteY3" fmla="*/ 930 h 484868"/>
                  <a:gd name="connsiteX4" fmla="*/ 353687 w 396549"/>
                  <a:gd name="connsiteY4" fmla="*/ 17599 h 484868"/>
                  <a:gd name="connsiteX5" fmla="*/ 396549 w 396549"/>
                  <a:gd name="connsiteY5" fmla="*/ 122374 h 484868"/>
                  <a:gd name="connsiteX6" fmla="*/ 353687 w 396549"/>
                  <a:gd name="connsiteY6" fmla="*/ 212861 h 484868"/>
                  <a:gd name="connsiteX7" fmla="*/ 277487 w 396549"/>
                  <a:gd name="connsiteY7" fmla="*/ 341449 h 484868"/>
                  <a:gd name="connsiteX8" fmla="*/ 172712 w 396549"/>
                  <a:gd name="connsiteY8" fmla="*/ 446224 h 484868"/>
                  <a:gd name="connsiteX9" fmla="*/ 106037 w 396549"/>
                  <a:gd name="connsiteY9" fmla="*/ 484324 h 484868"/>
                  <a:gd name="connsiteX10" fmla="*/ 72699 w 396549"/>
                  <a:gd name="connsiteY10" fmla="*/ 422411 h 484868"/>
                  <a:gd name="connsiteX11" fmla="*/ 120324 w 396549"/>
                  <a:gd name="connsiteY11" fmla="*/ 331924 h 484868"/>
                  <a:gd name="connsiteX12" fmla="*/ 201287 w 396549"/>
                  <a:gd name="connsiteY12" fmla="*/ 227149 h 484868"/>
                  <a:gd name="connsiteX13" fmla="*/ 253674 w 396549"/>
                  <a:gd name="connsiteY13" fmla="*/ 160474 h 484868"/>
                  <a:gd name="connsiteX14" fmla="*/ 263199 w 396549"/>
                  <a:gd name="connsiteY14" fmla="*/ 117611 h 484868"/>
                  <a:gd name="connsiteX15" fmla="*/ 239387 w 396549"/>
                  <a:gd name="connsiteY15" fmla="*/ 127136 h 484868"/>
                  <a:gd name="connsiteX16" fmla="*/ 201287 w 396549"/>
                  <a:gd name="connsiteY16" fmla="*/ 203336 h 484868"/>
                  <a:gd name="connsiteX17" fmla="*/ 129849 w 396549"/>
                  <a:gd name="connsiteY17" fmla="*/ 293824 h 484868"/>
                  <a:gd name="connsiteX18" fmla="*/ 72699 w 396549"/>
                  <a:gd name="connsiteY18" fmla="*/ 379549 h 484868"/>
                  <a:gd name="connsiteX19" fmla="*/ 39362 w 396549"/>
                  <a:gd name="connsiteY19" fmla="*/ 422411 h 484868"/>
                  <a:gd name="connsiteX20" fmla="*/ 1262 w 396549"/>
                  <a:gd name="connsiteY20" fmla="*/ 370024 h 484868"/>
                  <a:gd name="connsiteX21" fmla="*/ 15549 w 396549"/>
                  <a:gd name="connsiteY21" fmla="*/ 289061 h 484868"/>
                  <a:gd name="connsiteX22" fmla="*/ 67937 w 396549"/>
                  <a:gd name="connsiteY22" fmla="*/ 212861 h 484868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77487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67962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0092"/>
                  <a:gd name="connsiteX1" fmla="*/ 148899 w 387024"/>
                  <a:gd name="connsiteY1" fmla="*/ 84146 h 480092"/>
                  <a:gd name="connsiteX2" fmla="*/ 206049 w 387024"/>
                  <a:gd name="connsiteY2" fmla="*/ 26996 h 480092"/>
                  <a:gd name="connsiteX3" fmla="*/ 275105 w 387024"/>
                  <a:gd name="connsiteY3" fmla="*/ 802 h 480092"/>
                  <a:gd name="connsiteX4" fmla="*/ 353687 w 387024"/>
                  <a:gd name="connsiteY4" fmla="*/ 17471 h 480092"/>
                  <a:gd name="connsiteX5" fmla="*/ 387024 w 387024"/>
                  <a:gd name="connsiteY5" fmla="*/ 117484 h 480092"/>
                  <a:gd name="connsiteX6" fmla="*/ 353687 w 387024"/>
                  <a:gd name="connsiteY6" fmla="*/ 212733 h 480092"/>
                  <a:gd name="connsiteX7" fmla="*/ 267962 w 387024"/>
                  <a:gd name="connsiteY7" fmla="*/ 341321 h 480092"/>
                  <a:gd name="connsiteX8" fmla="*/ 172712 w 387024"/>
                  <a:gd name="connsiteY8" fmla="*/ 446096 h 480092"/>
                  <a:gd name="connsiteX9" fmla="*/ 125087 w 387024"/>
                  <a:gd name="connsiteY9" fmla="*/ 479433 h 480092"/>
                  <a:gd name="connsiteX10" fmla="*/ 72699 w 387024"/>
                  <a:gd name="connsiteY10" fmla="*/ 422283 h 480092"/>
                  <a:gd name="connsiteX11" fmla="*/ 120324 w 387024"/>
                  <a:gd name="connsiteY11" fmla="*/ 331796 h 480092"/>
                  <a:gd name="connsiteX12" fmla="*/ 201287 w 387024"/>
                  <a:gd name="connsiteY12" fmla="*/ 227021 h 480092"/>
                  <a:gd name="connsiteX13" fmla="*/ 253674 w 387024"/>
                  <a:gd name="connsiteY13" fmla="*/ 160346 h 480092"/>
                  <a:gd name="connsiteX14" fmla="*/ 263199 w 387024"/>
                  <a:gd name="connsiteY14" fmla="*/ 117483 h 480092"/>
                  <a:gd name="connsiteX15" fmla="*/ 239387 w 387024"/>
                  <a:gd name="connsiteY15" fmla="*/ 127008 h 480092"/>
                  <a:gd name="connsiteX16" fmla="*/ 201287 w 387024"/>
                  <a:gd name="connsiteY16" fmla="*/ 203208 h 480092"/>
                  <a:gd name="connsiteX17" fmla="*/ 129849 w 387024"/>
                  <a:gd name="connsiteY17" fmla="*/ 293696 h 480092"/>
                  <a:gd name="connsiteX18" fmla="*/ 72699 w 387024"/>
                  <a:gd name="connsiteY18" fmla="*/ 379421 h 480092"/>
                  <a:gd name="connsiteX19" fmla="*/ 39362 w 387024"/>
                  <a:gd name="connsiteY19" fmla="*/ 422283 h 480092"/>
                  <a:gd name="connsiteX20" fmla="*/ 1262 w 387024"/>
                  <a:gd name="connsiteY20" fmla="*/ 369896 h 480092"/>
                  <a:gd name="connsiteX21" fmla="*/ 15549 w 387024"/>
                  <a:gd name="connsiteY21" fmla="*/ 288933 h 480092"/>
                  <a:gd name="connsiteX22" fmla="*/ 67937 w 387024"/>
                  <a:gd name="connsiteY22" fmla="*/ 212733 h 480092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0324 w 387024"/>
                  <a:gd name="connsiteY11" fmla="*/ 331796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5087 w 387024"/>
                  <a:gd name="connsiteY11" fmla="*/ 336559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2632"/>
                  <a:gd name="connsiteX1" fmla="*/ 148899 w 387024"/>
                  <a:gd name="connsiteY1" fmla="*/ 84146 h 472632"/>
                  <a:gd name="connsiteX2" fmla="*/ 206049 w 387024"/>
                  <a:gd name="connsiteY2" fmla="*/ 26996 h 472632"/>
                  <a:gd name="connsiteX3" fmla="*/ 275105 w 387024"/>
                  <a:gd name="connsiteY3" fmla="*/ 802 h 472632"/>
                  <a:gd name="connsiteX4" fmla="*/ 353687 w 387024"/>
                  <a:gd name="connsiteY4" fmla="*/ 17471 h 472632"/>
                  <a:gd name="connsiteX5" fmla="*/ 387024 w 387024"/>
                  <a:gd name="connsiteY5" fmla="*/ 117484 h 472632"/>
                  <a:gd name="connsiteX6" fmla="*/ 353687 w 387024"/>
                  <a:gd name="connsiteY6" fmla="*/ 212733 h 472632"/>
                  <a:gd name="connsiteX7" fmla="*/ 267962 w 387024"/>
                  <a:gd name="connsiteY7" fmla="*/ 341321 h 472632"/>
                  <a:gd name="connsiteX8" fmla="*/ 172712 w 387024"/>
                  <a:gd name="connsiteY8" fmla="*/ 446096 h 472632"/>
                  <a:gd name="connsiteX9" fmla="*/ 125087 w 387024"/>
                  <a:gd name="connsiteY9" fmla="*/ 472289 h 472632"/>
                  <a:gd name="connsiteX10" fmla="*/ 77461 w 387024"/>
                  <a:gd name="connsiteY10" fmla="*/ 434189 h 472632"/>
                  <a:gd name="connsiteX11" fmla="*/ 125087 w 387024"/>
                  <a:gd name="connsiteY11" fmla="*/ 336559 h 472632"/>
                  <a:gd name="connsiteX12" fmla="*/ 201287 w 387024"/>
                  <a:gd name="connsiteY12" fmla="*/ 227021 h 472632"/>
                  <a:gd name="connsiteX13" fmla="*/ 253674 w 387024"/>
                  <a:gd name="connsiteY13" fmla="*/ 160346 h 472632"/>
                  <a:gd name="connsiteX14" fmla="*/ 263199 w 387024"/>
                  <a:gd name="connsiteY14" fmla="*/ 117483 h 472632"/>
                  <a:gd name="connsiteX15" fmla="*/ 239387 w 387024"/>
                  <a:gd name="connsiteY15" fmla="*/ 127008 h 472632"/>
                  <a:gd name="connsiteX16" fmla="*/ 201287 w 387024"/>
                  <a:gd name="connsiteY16" fmla="*/ 203208 h 472632"/>
                  <a:gd name="connsiteX17" fmla="*/ 129849 w 387024"/>
                  <a:gd name="connsiteY17" fmla="*/ 293696 h 472632"/>
                  <a:gd name="connsiteX18" fmla="*/ 72699 w 387024"/>
                  <a:gd name="connsiteY18" fmla="*/ 379421 h 472632"/>
                  <a:gd name="connsiteX19" fmla="*/ 39362 w 387024"/>
                  <a:gd name="connsiteY19" fmla="*/ 422283 h 472632"/>
                  <a:gd name="connsiteX20" fmla="*/ 1262 w 387024"/>
                  <a:gd name="connsiteY20" fmla="*/ 369896 h 472632"/>
                  <a:gd name="connsiteX21" fmla="*/ 15549 w 387024"/>
                  <a:gd name="connsiteY21" fmla="*/ 288933 h 472632"/>
                  <a:gd name="connsiteX22" fmla="*/ 67937 w 387024"/>
                  <a:gd name="connsiteY22" fmla="*/ 212733 h 472632"/>
                  <a:gd name="connsiteX0" fmla="*/ 67937 w 387024"/>
                  <a:gd name="connsiteY0" fmla="*/ 212733 h 472742"/>
                  <a:gd name="connsiteX1" fmla="*/ 148899 w 387024"/>
                  <a:gd name="connsiteY1" fmla="*/ 84146 h 472742"/>
                  <a:gd name="connsiteX2" fmla="*/ 206049 w 387024"/>
                  <a:gd name="connsiteY2" fmla="*/ 26996 h 472742"/>
                  <a:gd name="connsiteX3" fmla="*/ 275105 w 387024"/>
                  <a:gd name="connsiteY3" fmla="*/ 802 h 472742"/>
                  <a:gd name="connsiteX4" fmla="*/ 353687 w 387024"/>
                  <a:gd name="connsiteY4" fmla="*/ 17471 h 472742"/>
                  <a:gd name="connsiteX5" fmla="*/ 387024 w 387024"/>
                  <a:gd name="connsiteY5" fmla="*/ 117484 h 472742"/>
                  <a:gd name="connsiteX6" fmla="*/ 353687 w 387024"/>
                  <a:gd name="connsiteY6" fmla="*/ 212733 h 472742"/>
                  <a:gd name="connsiteX7" fmla="*/ 267962 w 387024"/>
                  <a:gd name="connsiteY7" fmla="*/ 341321 h 472742"/>
                  <a:gd name="connsiteX8" fmla="*/ 172712 w 387024"/>
                  <a:gd name="connsiteY8" fmla="*/ 446096 h 472742"/>
                  <a:gd name="connsiteX9" fmla="*/ 125087 w 387024"/>
                  <a:gd name="connsiteY9" fmla="*/ 472289 h 472742"/>
                  <a:gd name="connsiteX10" fmla="*/ 86986 w 387024"/>
                  <a:gd name="connsiteY10" fmla="*/ 431808 h 472742"/>
                  <a:gd name="connsiteX11" fmla="*/ 125087 w 387024"/>
                  <a:gd name="connsiteY11" fmla="*/ 336559 h 472742"/>
                  <a:gd name="connsiteX12" fmla="*/ 201287 w 387024"/>
                  <a:gd name="connsiteY12" fmla="*/ 227021 h 472742"/>
                  <a:gd name="connsiteX13" fmla="*/ 253674 w 387024"/>
                  <a:gd name="connsiteY13" fmla="*/ 160346 h 472742"/>
                  <a:gd name="connsiteX14" fmla="*/ 263199 w 387024"/>
                  <a:gd name="connsiteY14" fmla="*/ 117483 h 472742"/>
                  <a:gd name="connsiteX15" fmla="*/ 239387 w 387024"/>
                  <a:gd name="connsiteY15" fmla="*/ 127008 h 472742"/>
                  <a:gd name="connsiteX16" fmla="*/ 201287 w 387024"/>
                  <a:gd name="connsiteY16" fmla="*/ 203208 h 472742"/>
                  <a:gd name="connsiteX17" fmla="*/ 129849 w 387024"/>
                  <a:gd name="connsiteY17" fmla="*/ 293696 h 472742"/>
                  <a:gd name="connsiteX18" fmla="*/ 72699 w 387024"/>
                  <a:gd name="connsiteY18" fmla="*/ 379421 h 472742"/>
                  <a:gd name="connsiteX19" fmla="*/ 39362 w 387024"/>
                  <a:gd name="connsiteY19" fmla="*/ 422283 h 472742"/>
                  <a:gd name="connsiteX20" fmla="*/ 1262 w 387024"/>
                  <a:gd name="connsiteY20" fmla="*/ 369896 h 472742"/>
                  <a:gd name="connsiteX21" fmla="*/ 15549 w 387024"/>
                  <a:gd name="connsiteY21" fmla="*/ 288933 h 472742"/>
                  <a:gd name="connsiteX22" fmla="*/ 67937 w 387024"/>
                  <a:gd name="connsiteY22" fmla="*/ 212733 h 472742"/>
                  <a:gd name="connsiteX0" fmla="*/ 63567 w 382654"/>
                  <a:gd name="connsiteY0" fmla="*/ 212733 h 472742"/>
                  <a:gd name="connsiteX1" fmla="*/ 144529 w 382654"/>
                  <a:gd name="connsiteY1" fmla="*/ 84146 h 472742"/>
                  <a:gd name="connsiteX2" fmla="*/ 201679 w 382654"/>
                  <a:gd name="connsiteY2" fmla="*/ 26996 h 472742"/>
                  <a:gd name="connsiteX3" fmla="*/ 270735 w 382654"/>
                  <a:gd name="connsiteY3" fmla="*/ 802 h 472742"/>
                  <a:gd name="connsiteX4" fmla="*/ 349317 w 382654"/>
                  <a:gd name="connsiteY4" fmla="*/ 17471 h 472742"/>
                  <a:gd name="connsiteX5" fmla="*/ 382654 w 382654"/>
                  <a:gd name="connsiteY5" fmla="*/ 117484 h 472742"/>
                  <a:gd name="connsiteX6" fmla="*/ 349317 w 382654"/>
                  <a:gd name="connsiteY6" fmla="*/ 212733 h 472742"/>
                  <a:gd name="connsiteX7" fmla="*/ 263592 w 382654"/>
                  <a:gd name="connsiteY7" fmla="*/ 341321 h 472742"/>
                  <a:gd name="connsiteX8" fmla="*/ 168342 w 382654"/>
                  <a:gd name="connsiteY8" fmla="*/ 446096 h 472742"/>
                  <a:gd name="connsiteX9" fmla="*/ 120717 w 382654"/>
                  <a:gd name="connsiteY9" fmla="*/ 472289 h 472742"/>
                  <a:gd name="connsiteX10" fmla="*/ 82616 w 382654"/>
                  <a:gd name="connsiteY10" fmla="*/ 431808 h 472742"/>
                  <a:gd name="connsiteX11" fmla="*/ 120717 w 382654"/>
                  <a:gd name="connsiteY11" fmla="*/ 336559 h 472742"/>
                  <a:gd name="connsiteX12" fmla="*/ 196917 w 382654"/>
                  <a:gd name="connsiteY12" fmla="*/ 227021 h 472742"/>
                  <a:gd name="connsiteX13" fmla="*/ 249304 w 382654"/>
                  <a:gd name="connsiteY13" fmla="*/ 160346 h 472742"/>
                  <a:gd name="connsiteX14" fmla="*/ 258829 w 382654"/>
                  <a:gd name="connsiteY14" fmla="*/ 117483 h 472742"/>
                  <a:gd name="connsiteX15" fmla="*/ 235017 w 382654"/>
                  <a:gd name="connsiteY15" fmla="*/ 127008 h 472742"/>
                  <a:gd name="connsiteX16" fmla="*/ 196917 w 382654"/>
                  <a:gd name="connsiteY16" fmla="*/ 203208 h 472742"/>
                  <a:gd name="connsiteX17" fmla="*/ 125479 w 382654"/>
                  <a:gd name="connsiteY17" fmla="*/ 293696 h 472742"/>
                  <a:gd name="connsiteX18" fmla="*/ 68329 w 382654"/>
                  <a:gd name="connsiteY18" fmla="*/ 379421 h 472742"/>
                  <a:gd name="connsiteX19" fmla="*/ 34992 w 382654"/>
                  <a:gd name="connsiteY19" fmla="*/ 422283 h 472742"/>
                  <a:gd name="connsiteX20" fmla="*/ 1654 w 382654"/>
                  <a:gd name="connsiteY20" fmla="*/ 372277 h 472742"/>
                  <a:gd name="connsiteX21" fmla="*/ 11179 w 382654"/>
                  <a:gd name="connsiteY21" fmla="*/ 288933 h 472742"/>
                  <a:gd name="connsiteX22" fmla="*/ 63567 w 382654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0770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91289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67474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205587 w 381799"/>
                  <a:gd name="connsiteY16" fmla="*/ 193683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81799" h="472742">
                    <a:moveTo>
                      <a:pt x="69856" y="212733"/>
                    </a:moveTo>
                    <a:cubicBezTo>
                      <a:pt x="90494" y="179396"/>
                      <a:pt x="120656" y="122245"/>
                      <a:pt x="143674" y="91289"/>
                    </a:cubicBezTo>
                    <a:cubicBezTo>
                      <a:pt x="166693" y="60333"/>
                      <a:pt x="186933" y="42077"/>
                      <a:pt x="207967" y="26996"/>
                    </a:cubicBezTo>
                    <a:cubicBezTo>
                      <a:pt x="229001" y="11915"/>
                      <a:pt x="246464" y="2390"/>
                      <a:pt x="269880" y="802"/>
                    </a:cubicBezTo>
                    <a:cubicBezTo>
                      <a:pt x="293296" y="-786"/>
                      <a:pt x="329809" y="-1976"/>
                      <a:pt x="348462" y="17471"/>
                    </a:cubicBezTo>
                    <a:cubicBezTo>
                      <a:pt x="367115" y="36918"/>
                      <a:pt x="381799" y="84940"/>
                      <a:pt x="381799" y="117484"/>
                    </a:cubicBezTo>
                    <a:cubicBezTo>
                      <a:pt x="381799" y="150028"/>
                      <a:pt x="368306" y="175427"/>
                      <a:pt x="348462" y="212733"/>
                    </a:cubicBezTo>
                    <a:cubicBezTo>
                      <a:pt x="328618" y="250039"/>
                      <a:pt x="292899" y="302427"/>
                      <a:pt x="262737" y="341321"/>
                    </a:cubicBezTo>
                    <a:cubicBezTo>
                      <a:pt x="232575" y="380215"/>
                      <a:pt x="191300" y="424268"/>
                      <a:pt x="167487" y="446096"/>
                    </a:cubicBezTo>
                    <a:cubicBezTo>
                      <a:pt x="143675" y="467924"/>
                      <a:pt x="134150" y="474670"/>
                      <a:pt x="119862" y="472289"/>
                    </a:cubicBezTo>
                    <a:cubicBezTo>
                      <a:pt x="105574" y="469908"/>
                      <a:pt x="81761" y="454430"/>
                      <a:pt x="81761" y="431808"/>
                    </a:cubicBezTo>
                    <a:cubicBezTo>
                      <a:pt x="81761" y="409186"/>
                      <a:pt x="100812" y="370690"/>
                      <a:pt x="119862" y="336559"/>
                    </a:cubicBezTo>
                    <a:cubicBezTo>
                      <a:pt x="138912" y="302428"/>
                      <a:pt x="174631" y="256390"/>
                      <a:pt x="196062" y="227021"/>
                    </a:cubicBezTo>
                    <a:cubicBezTo>
                      <a:pt x="217493" y="197652"/>
                      <a:pt x="238130" y="178602"/>
                      <a:pt x="248449" y="160346"/>
                    </a:cubicBezTo>
                    <a:cubicBezTo>
                      <a:pt x="258768" y="142090"/>
                      <a:pt x="259958" y="120658"/>
                      <a:pt x="257974" y="117483"/>
                    </a:cubicBezTo>
                    <a:cubicBezTo>
                      <a:pt x="255990" y="114308"/>
                      <a:pt x="245275" y="128595"/>
                      <a:pt x="236544" y="141295"/>
                    </a:cubicBezTo>
                    <a:cubicBezTo>
                      <a:pt x="227813" y="153995"/>
                      <a:pt x="222653" y="167886"/>
                      <a:pt x="205587" y="193683"/>
                    </a:cubicBezTo>
                    <a:cubicBezTo>
                      <a:pt x="188521" y="219480"/>
                      <a:pt x="154786" y="265121"/>
                      <a:pt x="134149" y="296077"/>
                    </a:cubicBezTo>
                    <a:cubicBezTo>
                      <a:pt x="113512" y="327033"/>
                      <a:pt x="97637" y="359974"/>
                      <a:pt x="81762" y="379421"/>
                    </a:cubicBezTo>
                    <a:cubicBezTo>
                      <a:pt x="65887" y="398868"/>
                      <a:pt x="52393" y="413949"/>
                      <a:pt x="38899" y="412758"/>
                    </a:cubicBezTo>
                    <a:cubicBezTo>
                      <a:pt x="25405" y="411567"/>
                      <a:pt x="4768" y="394502"/>
                      <a:pt x="799" y="372277"/>
                    </a:cubicBezTo>
                    <a:cubicBezTo>
                      <a:pt x="-3170" y="350052"/>
                      <a:pt x="8340" y="317905"/>
                      <a:pt x="19849" y="291314"/>
                    </a:cubicBezTo>
                    <a:cubicBezTo>
                      <a:pt x="31358" y="264723"/>
                      <a:pt x="49219" y="246071"/>
                      <a:pt x="69856" y="212733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62" name="任意多边形 461"/>
              <p:cNvSpPr/>
              <p:nvPr/>
            </p:nvSpPr>
            <p:spPr>
              <a:xfrm rot="1080000">
                <a:off x="7367426" y="1971956"/>
                <a:ext cx="381799" cy="472742"/>
              </a:xfrm>
              <a:custGeom>
                <a:avLst/>
                <a:gdLst>
                  <a:gd name="connsiteX0" fmla="*/ 67937 w 396549"/>
                  <a:gd name="connsiteY0" fmla="*/ 205302 h 477309"/>
                  <a:gd name="connsiteX1" fmla="*/ 148899 w 396549"/>
                  <a:gd name="connsiteY1" fmla="*/ 76715 h 477309"/>
                  <a:gd name="connsiteX2" fmla="*/ 206049 w 396549"/>
                  <a:gd name="connsiteY2" fmla="*/ 19565 h 477309"/>
                  <a:gd name="connsiteX3" fmla="*/ 282249 w 396549"/>
                  <a:gd name="connsiteY3" fmla="*/ 5277 h 477309"/>
                  <a:gd name="connsiteX4" fmla="*/ 353687 w 396549"/>
                  <a:gd name="connsiteY4" fmla="*/ 10040 h 477309"/>
                  <a:gd name="connsiteX5" fmla="*/ 396549 w 396549"/>
                  <a:gd name="connsiteY5" fmla="*/ 114815 h 477309"/>
                  <a:gd name="connsiteX6" fmla="*/ 353687 w 396549"/>
                  <a:gd name="connsiteY6" fmla="*/ 205302 h 477309"/>
                  <a:gd name="connsiteX7" fmla="*/ 277487 w 396549"/>
                  <a:gd name="connsiteY7" fmla="*/ 333890 h 477309"/>
                  <a:gd name="connsiteX8" fmla="*/ 172712 w 396549"/>
                  <a:gd name="connsiteY8" fmla="*/ 438665 h 477309"/>
                  <a:gd name="connsiteX9" fmla="*/ 106037 w 396549"/>
                  <a:gd name="connsiteY9" fmla="*/ 476765 h 477309"/>
                  <a:gd name="connsiteX10" fmla="*/ 72699 w 396549"/>
                  <a:gd name="connsiteY10" fmla="*/ 414852 h 477309"/>
                  <a:gd name="connsiteX11" fmla="*/ 120324 w 396549"/>
                  <a:gd name="connsiteY11" fmla="*/ 324365 h 477309"/>
                  <a:gd name="connsiteX12" fmla="*/ 201287 w 396549"/>
                  <a:gd name="connsiteY12" fmla="*/ 219590 h 477309"/>
                  <a:gd name="connsiteX13" fmla="*/ 253674 w 396549"/>
                  <a:gd name="connsiteY13" fmla="*/ 152915 h 477309"/>
                  <a:gd name="connsiteX14" fmla="*/ 263199 w 396549"/>
                  <a:gd name="connsiteY14" fmla="*/ 110052 h 477309"/>
                  <a:gd name="connsiteX15" fmla="*/ 239387 w 396549"/>
                  <a:gd name="connsiteY15" fmla="*/ 119577 h 477309"/>
                  <a:gd name="connsiteX16" fmla="*/ 201287 w 396549"/>
                  <a:gd name="connsiteY16" fmla="*/ 195777 h 477309"/>
                  <a:gd name="connsiteX17" fmla="*/ 129849 w 396549"/>
                  <a:gd name="connsiteY17" fmla="*/ 286265 h 477309"/>
                  <a:gd name="connsiteX18" fmla="*/ 72699 w 396549"/>
                  <a:gd name="connsiteY18" fmla="*/ 371990 h 477309"/>
                  <a:gd name="connsiteX19" fmla="*/ 39362 w 396549"/>
                  <a:gd name="connsiteY19" fmla="*/ 414852 h 477309"/>
                  <a:gd name="connsiteX20" fmla="*/ 1262 w 396549"/>
                  <a:gd name="connsiteY20" fmla="*/ 362465 h 477309"/>
                  <a:gd name="connsiteX21" fmla="*/ 15549 w 396549"/>
                  <a:gd name="connsiteY21" fmla="*/ 281502 h 477309"/>
                  <a:gd name="connsiteX22" fmla="*/ 67937 w 396549"/>
                  <a:gd name="connsiteY22" fmla="*/ 205302 h 477309"/>
                  <a:gd name="connsiteX0" fmla="*/ 67937 w 396549"/>
                  <a:gd name="connsiteY0" fmla="*/ 212861 h 484868"/>
                  <a:gd name="connsiteX1" fmla="*/ 148899 w 396549"/>
                  <a:gd name="connsiteY1" fmla="*/ 84274 h 484868"/>
                  <a:gd name="connsiteX2" fmla="*/ 206049 w 396549"/>
                  <a:gd name="connsiteY2" fmla="*/ 27124 h 484868"/>
                  <a:gd name="connsiteX3" fmla="*/ 275105 w 396549"/>
                  <a:gd name="connsiteY3" fmla="*/ 930 h 484868"/>
                  <a:gd name="connsiteX4" fmla="*/ 353687 w 396549"/>
                  <a:gd name="connsiteY4" fmla="*/ 17599 h 484868"/>
                  <a:gd name="connsiteX5" fmla="*/ 396549 w 396549"/>
                  <a:gd name="connsiteY5" fmla="*/ 122374 h 484868"/>
                  <a:gd name="connsiteX6" fmla="*/ 353687 w 396549"/>
                  <a:gd name="connsiteY6" fmla="*/ 212861 h 484868"/>
                  <a:gd name="connsiteX7" fmla="*/ 277487 w 396549"/>
                  <a:gd name="connsiteY7" fmla="*/ 341449 h 484868"/>
                  <a:gd name="connsiteX8" fmla="*/ 172712 w 396549"/>
                  <a:gd name="connsiteY8" fmla="*/ 446224 h 484868"/>
                  <a:gd name="connsiteX9" fmla="*/ 106037 w 396549"/>
                  <a:gd name="connsiteY9" fmla="*/ 484324 h 484868"/>
                  <a:gd name="connsiteX10" fmla="*/ 72699 w 396549"/>
                  <a:gd name="connsiteY10" fmla="*/ 422411 h 484868"/>
                  <a:gd name="connsiteX11" fmla="*/ 120324 w 396549"/>
                  <a:gd name="connsiteY11" fmla="*/ 331924 h 484868"/>
                  <a:gd name="connsiteX12" fmla="*/ 201287 w 396549"/>
                  <a:gd name="connsiteY12" fmla="*/ 227149 h 484868"/>
                  <a:gd name="connsiteX13" fmla="*/ 253674 w 396549"/>
                  <a:gd name="connsiteY13" fmla="*/ 160474 h 484868"/>
                  <a:gd name="connsiteX14" fmla="*/ 263199 w 396549"/>
                  <a:gd name="connsiteY14" fmla="*/ 117611 h 484868"/>
                  <a:gd name="connsiteX15" fmla="*/ 239387 w 396549"/>
                  <a:gd name="connsiteY15" fmla="*/ 127136 h 484868"/>
                  <a:gd name="connsiteX16" fmla="*/ 201287 w 396549"/>
                  <a:gd name="connsiteY16" fmla="*/ 203336 h 484868"/>
                  <a:gd name="connsiteX17" fmla="*/ 129849 w 396549"/>
                  <a:gd name="connsiteY17" fmla="*/ 293824 h 484868"/>
                  <a:gd name="connsiteX18" fmla="*/ 72699 w 396549"/>
                  <a:gd name="connsiteY18" fmla="*/ 379549 h 484868"/>
                  <a:gd name="connsiteX19" fmla="*/ 39362 w 396549"/>
                  <a:gd name="connsiteY19" fmla="*/ 422411 h 484868"/>
                  <a:gd name="connsiteX20" fmla="*/ 1262 w 396549"/>
                  <a:gd name="connsiteY20" fmla="*/ 370024 h 484868"/>
                  <a:gd name="connsiteX21" fmla="*/ 15549 w 396549"/>
                  <a:gd name="connsiteY21" fmla="*/ 289061 h 484868"/>
                  <a:gd name="connsiteX22" fmla="*/ 67937 w 396549"/>
                  <a:gd name="connsiteY22" fmla="*/ 212861 h 484868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77487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67962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0092"/>
                  <a:gd name="connsiteX1" fmla="*/ 148899 w 387024"/>
                  <a:gd name="connsiteY1" fmla="*/ 84146 h 480092"/>
                  <a:gd name="connsiteX2" fmla="*/ 206049 w 387024"/>
                  <a:gd name="connsiteY2" fmla="*/ 26996 h 480092"/>
                  <a:gd name="connsiteX3" fmla="*/ 275105 w 387024"/>
                  <a:gd name="connsiteY3" fmla="*/ 802 h 480092"/>
                  <a:gd name="connsiteX4" fmla="*/ 353687 w 387024"/>
                  <a:gd name="connsiteY4" fmla="*/ 17471 h 480092"/>
                  <a:gd name="connsiteX5" fmla="*/ 387024 w 387024"/>
                  <a:gd name="connsiteY5" fmla="*/ 117484 h 480092"/>
                  <a:gd name="connsiteX6" fmla="*/ 353687 w 387024"/>
                  <a:gd name="connsiteY6" fmla="*/ 212733 h 480092"/>
                  <a:gd name="connsiteX7" fmla="*/ 267962 w 387024"/>
                  <a:gd name="connsiteY7" fmla="*/ 341321 h 480092"/>
                  <a:gd name="connsiteX8" fmla="*/ 172712 w 387024"/>
                  <a:gd name="connsiteY8" fmla="*/ 446096 h 480092"/>
                  <a:gd name="connsiteX9" fmla="*/ 125087 w 387024"/>
                  <a:gd name="connsiteY9" fmla="*/ 479433 h 480092"/>
                  <a:gd name="connsiteX10" fmla="*/ 72699 w 387024"/>
                  <a:gd name="connsiteY10" fmla="*/ 422283 h 480092"/>
                  <a:gd name="connsiteX11" fmla="*/ 120324 w 387024"/>
                  <a:gd name="connsiteY11" fmla="*/ 331796 h 480092"/>
                  <a:gd name="connsiteX12" fmla="*/ 201287 w 387024"/>
                  <a:gd name="connsiteY12" fmla="*/ 227021 h 480092"/>
                  <a:gd name="connsiteX13" fmla="*/ 253674 w 387024"/>
                  <a:gd name="connsiteY13" fmla="*/ 160346 h 480092"/>
                  <a:gd name="connsiteX14" fmla="*/ 263199 w 387024"/>
                  <a:gd name="connsiteY14" fmla="*/ 117483 h 480092"/>
                  <a:gd name="connsiteX15" fmla="*/ 239387 w 387024"/>
                  <a:gd name="connsiteY15" fmla="*/ 127008 h 480092"/>
                  <a:gd name="connsiteX16" fmla="*/ 201287 w 387024"/>
                  <a:gd name="connsiteY16" fmla="*/ 203208 h 480092"/>
                  <a:gd name="connsiteX17" fmla="*/ 129849 w 387024"/>
                  <a:gd name="connsiteY17" fmla="*/ 293696 h 480092"/>
                  <a:gd name="connsiteX18" fmla="*/ 72699 w 387024"/>
                  <a:gd name="connsiteY18" fmla="*/ 379421 h 480092"/>
                  <a:gd name="connsiteX19" fmla="*/ 39362 w 387024"/>
                  <a:gd name="connsiteY19" fmla="*/ 422283 h 480092"/>
                  <a:gd name="connsiteX20" fmla="*/ 1262 w 387024"/>
                  <a:gd name="connsiteY20" fmla="*/ 369896 h 480092"/>
                  <a:gd name="connsiteX21" fmla="*/ 15549 w 387024"/>
                  <a:gd name="connsiteY21" fmla="*/ 288933 h 480092"/>
                  <a:gd name="connsiteX22" fmla="*/ 67937 w 387024"/>
                  <a:gd name="connsiteY22" fmla="*/ 212733 h 480092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0324 w 387024"/>
                  <a:gd name="connsiteY11" fmla="*/ 331796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5087 w 387024"/>
                  <a:gd name="connsiteY11" fmla="*/ 336559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2632"/>
                  <a:gd name="connsiteX1" fmla="*/ 148899 w 387024"/>
                  <a:gd name="connsiteY1" fmla="*/ 84146 h 472632"/>
                  <a:gd name="connsiteX2" fmla="*/ 206049 w 387024"/>
                  <a:gd name="connsiteY2" fmla="*/ 26996 h 472632"/>
                  <a:gd name="connsiteX3" fmla="*/ 275105 w 387024"/>
                  <a:gd name="connsiteY3" fmla="*/ 802 h 472632"/>
                  <a:gd name="connsiteX4" fmla="*/ 353687 w 387024"/>
                  <a:gd name="connsiteY4" fmla="*/ 17471 h 472632"/>
                  <a:gd name="connsiteX5" fmla="*/ 387024 w 387024"/>
                  <a:gd name="connsiteY5" fmla="*/ 117484 h 472632"/>
                  <a:gd name="connsiteX6" fmla="*/ 353687 w 387024"/>
                  <a:gd name="connsiteY6" fmla="*/ 212733 h 472632"/>
                  <a:gd name="connsiteX7" fmla="*/ 267962 w 387024"/>
                  <a:gd name="connsiteY7" fmla="*/ 341321 h 472632"/>
                  <a:gd name="connsiteX8" fmla="*/ 172712 w 387024"/>
                  <a:gd name="connsiteY8" fmla="*/ 446096 h 472632"/>
                  <a:gd name="connsiteX9" fmla="*/ 125087 w 387024"/>
                  <a:gd name="connsiteY9" fmla="*/ 472289 h 472632"/>
                  <a:gd name="connsiteX10" fmla="*/ 77461 w 387024"/>
                  <a:gd name="connsiteY10" fmla="*/ 434189 h 472632"/>
                  <a:gd name="connsiteX11" fmla="*/ 125087 w 387024"/>
                  <a:gd name="connsiteY11" fmla="*/ 336559 h 472632"/>
                  <a:gd name="connsiteX12" fmla="*/ 201287 w 387024"/>
                  <a:gd name="connsiteY12" fmla="*/ 227021 h 472632"/>
                  <a:gd name="connsiteX13" fmla="*/ 253674 w 387024"/>
                  <a:gd name="connsiteY13" fmla="*/ 160346 h 472632"/>
                  <a:gd name="connsiteX14" fmla="*/ 263199 w 387024"/>
                  <a:gd name="connsiteY14" fmla="*/ 117483 h 472632"/>
                  <a:gd name="connsiteX15" fmla="*/ 239387 w 387024"/>
                  <a:gd name="connsiteY15" fmla="*/ 127008 h 472632"/>
                  <a:gd name="connsiteX16" fmla="*/ 201287 w 387024"/>
                  <a:gd name="connsiteY16" fmla="*/ 203208 h 472632"/>
                  <a:gd name="connsiteX17" fmla="*/ 129849 w 387024"/>
                  <a:gd name="connsiteY17" fmla="*/ 293696 h 472632"/>
                  <a:gd name="connsiteX18" fmla="*/ 72699 w 387024"/>
                  <a:gd name="connsiteY18" fmla="*/ 379421 h 472632"/>
                  <a:gd name="connsiteX19" fmla="*/ 39362 w 387024"/>
                  <a:gd name="connsiteY19" fmla="*/ 422283 h 472632"/>
                  <a:gd name="connsiteX20" fmla="*/ 1262 w 387024"/>
                  <a:gd name="connsiteY20" fmla="*/ 369896 h 472632"/>
                  <a:gd name="connsiteX21" fmla="*/ 15549 w 387024"/>
                  <a:gd name="connsiteY21" fmla="*/ 288933 h 472632"/>
                  <a:gd name="connsiteX22" fmla="*/ 67937 w 387024"/>
                  <a:gd name="connsiteY22" fmla="*/ 212733 h 472632"/>
                  <a:gd name="connsiteX0" fmla="*/ 67937 w 387024"/>
                  <a:gd name="connsiteY0" fmla="*/ 212733 h 472742"/>
                  <a:gd name="connsiteX1" fmla="*/ 148899 w 387024"/>
                  <a:gd name="connsiteY1" fmla="*/ 84146 h 472742"/>
                  <a:gd name="connsiteX2" fmla="*/ 206049 w 387024"/>
                  <a:gd name="connsiteY2" fmla="*/ 26996 h 472742"/>
                  <a:gd name="connsiteX3" fmla="*/ 275105 w 387024"/>
                  <a:gd name="connsiteY3" fmla="*/ 802 h 472742"/>
                  <a:gd name="connsiteX4" fmla="*/ 353687 w 387024"/>
                  <a:gd name="connsiteY4" fmla="*/ 17471 h 472742"/>
                  <a:gd name="connsiteX5" fmla="*/ 387024 w 387024"/>
                  <a:gd name="connsiteY5" fmla="*/ 117484 h 472742"/>
                  <a:gd name="connsiteX6" fmla="*/ 353687 w 387024"/>
                  <a:gd name="connsiteY6" fmla="*/ 212733 h 472742"/>
                  <a:gd name="connsiteX7" fmla="*/ 267962 w 387024"/>
                  <a:gd name="connsiteY7" fmla="*/ 341321 h 472742"/>
                  <a:gd name="connsiteX8" fmla="*/ 172712 w 387024"/>
                  <a:gd name="connsiteY8" fmla="*/ 446096 h 472742"/>
                  <a:gd name="connsiteX9" fmla="*/ 125087 w 387024"/>
                  <a:gd name="connsiteY9" fmla="*/ 472289 h 472742"/>
                  <a:gd name="connsiteX10" fmla="*/ 86986 w 387024"/>
                  <a:gd name="connsiteY10" fmla="*/ 431808 h 472742"/>
                  <a:gd name="connsiteX11" fmla="*/ 125087 w 387024"/>
                  <a:gd name="connsiteY11" fmla="*/ 336559 h 472742"/>
                  <a:gd name="connsiteX12" fmla="*/ 201287 w 387024"/>
                  <a:gd name="connsiteY12" fmla="*/ 227021 h 472742"/>
                  <a:gd name="connsiteX13" fmla="*/ 253674 w 387024"/>
                  <a:gd name="connsiteY13" fmla="*/ 160346 h 472742"/>
                  <a:gd name="connsiteX14" fmla="*/ 263199 w 387024"/>
                  <a:gd name="connsiteY14" fmla="*/ 117483 h 472742"/>
                  <a:gd name="connsiteX15" fmla="*/ 239387 w 387024"/>
                  <a:gd name="connsiteY15" fmla="*/ 127008 h 472742"/>
                  <a:gd name="connsiteX16" fmla="*/ 201287 w 387024"/>
                  <a:gd name="connsiteY16" fmla="*/ 203208 h 472742"/>
                  <a:gd name="connsiteX17" fmla="*/ 129849 w 387024"/>
                  <a:gd name="connsiteY17" fmla="*/ 293696 h 472742"/>
                  <a:gd name="connsiteX18" fmla="*/ 72699 w 387024"/>
                  <a:gd name="connsiteY18" fmla="*/ 379421 h 472742"/>
                  <a:gd name="connsiteX19" fmla="*/ 39362 w 387024"/>
                  <a:gd name="connsiteY19" fmla="*/ 422283 h 472742"/>
                  <a:gd name="connsiteX20" fmla="*/ 1262 w 387024"/>
                  <a:gd name="connsiteY20" fmla="*/ 369896 h 472742"/>
                  <a:gd name="connsiteX21" fmla="*/ 15549 w 387024"/>
                  <a:gd name="connsiteY21" fmla="*/ 288933 h 472742"/>
                  <a:gd name="connsiteX22" fmla="*/ 67937 w 387024"/>
                  <a:gd name="connsiteY22" fmla="*/ 212733 h 472742"/>
                  <a:gd name="connsiteX0" fmla="*/ 63567 w 382654"/>
                  <a:gd name="connsiteY0" fmla="*/ 212733 h 472742"/>
                  <a:gd name="connsiteX1" fmla="*/ 144529 w 382654"/>
                  <a:gd name="connsiteY1" fmla="*/ 84146 h 472742"/>
                  <a:gd name="connsiteX2" fmla="*/ 201679 w 382654"/>
                  <a:gd name="connsiteY2" fmla="*/ 26996 h 472742"/>
                  <a:gd name="connsiteX3" fmla="*/ 270735 w 382654"/>
                  <a:gd name="connsiteY3" fmla="*/ 802 h 472742"/>
                  <a:gd name="connsiteX4" fmla="*/ 349317 w 382654"/>
                  <a:gd name="connsiteY4" fmla="*/ 17471 h 472742"/>
                  <a:gd name="connsiteX5" fmla="*/ 382654 w 382654"/>
                  <a:gd name="connsiteY5" fmla="*/ 117484 h 472742"/>
                  <a:gd name="connsiteX6" fmla="*/ 349317 w 382654"/>
                  <a:gd name="connsiteY6" fmla="*/ 212733 h 472742"/>
                  <a:gd name="connsiteX7" fmla="*/ 263592 w 382654"/>
                  <a:gd name="connsiteY7" fmla="*/ 341321 h 472742"/>
                  <a:gd name="connsiteX8" fmla="*/ 168342 w 382654"/>
                  <a:gd name="connsiteY8" fmla="*/ 446096 h 472742"/>
                  <a:gd name="connsiteX9" fmla="*/ 120717 w 382654"/>
                  <a:gd name="connsiteY9" fmla="*/ 472289 h 472742"/>
                  <a:gd name="connsiteX10" fmla="*/ 82616 w 382654"/>
                  <a:gd name="connsiteY10" fmla="*/ 431808 h 472742"/>
                  <a:gd name="connsiteX11" fmla="*/ 120717 w 382654"/>
                  <a:gd name="connsiteY11" fmla="*/ 336559 h 472742"/>
                  <a:gd name="connsiteX12" fmla="*/ 196917 w 382654"/>
                  <a:gd name="connsiteY12" fmla="*/ 227021 h 472742"/>
                  <a:gd name="connsiteX13" fmla="*/ 249304 w 382654"/>
                  <a:gd name="connsiteY13" fmla="*/ 160346 h 472742"/>
                  <a:gd name="connsiteX14" fmla="*/ 258829 w 382654"/>
                  <a:gd name="connsiteY14" fmla="*/ 117483 h 472742"/>
                  <a:gd name="connsiteX15" fmla="*/ 235017 w 382654"/>
                  <a:gd name="connsiteY15" fmla="*/ 127008 h 472742"/>
                  <a:gd name="connsiteX16" fmla="*/ 196917 w 382654"/>
                  <a:gd name="connsiteY16" fmla="*/ 203208 h 472742"/>
                  <a:gd name="connsiteX17" fmla="*/ 125479 w 382654"/>
                  <a:gd name="connsiteY17" fmla="*/ 293696 h 472742"/>
                  <a:gd name="connsiteX18" fmla="*/ 68329 w 382654"/>
                  <a:gd name="connsiteY18" fmla="*/ 379421 h 472742"/>
                  <a:gd name="connsiteX19" fmla="*/ 34992 w 382654"/>
                  <a:gd name="connsiteY19" fmla="*/ 422283 h 472742"/>
                  <a:gd name="connsiteX20" fmla="*/ 1654 w 382654"/>
                  <a:gd name="connsiteY20" fmla="*/ 372277 h 472742"/>
                  <a:gd name="connsiteX21" fmla="*/ 11179 w 382654"/>
                  <a:gd name="connsiteY21" fmla="*/ 288933 h 472742"/>
                  <a:gd name="connsiteX22" fmla="*/ 63567 w 382654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0770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91289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67474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205587 w 381799"/>
                  <a:gd name="connsiteY16" fmla="*/ 193683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81799" h="472742">
                    <a:moveTo>
                      <a:pt x="69856" y="212733"/>
                    </a:moveTo>
                    <a:cubicBezTo>
                      <a:pt x="90494" y="179396"/>
                      <a:pt x="120656" y="122245"/>
                      <a:pt x="143674" y="91289"/>
                    </a:cubicBezTo>
                    <a:cubicBezTo>
                      <a:pt x="166693" y="60333"/>
                      <a:pt x="186933" y="42077"/>
                      <a:pt x="207967" y="26996"/>
                    </a:cubicBezTo>
                    <a:cubicBezTo>
                      <a:pt x="229001" y="11915"/>
                      <a:pt x="246464" y="2390"/>
                      <a:pt x="269880" y="802"/>
                    </a:cubicBezTo>
                    <a:cubicBezTo>
                      <a:pt x="293296" y="-786"/>
                      <a:pt x="329809" y="-1976"/>
                      <a:pt x="348462" y="17471"/>
                    </a:cubicBezTo>
                    <a:cubicBezTo>
                      <a:pt x="367115" y="36918"/>
                      <a:pt x="381799" y="84940"/>
                      <a:pt x="381799" y="117484"/>
                    </a:cubicBezTo>
                    <a:cubicBezTo>
                      <a:pt x="381799" y="150028"/>
                      <a:pt x="368306" y="175427"/>
                      <a:pt x="348462" y="212733"/>
                    </a:cubicBezTo>
                    <a:cubicBezTo>
                      <a:pt x="328618" y="250039"/>
                      <a:pt x="292899" y="302427"/>
                      <a:pt x="262737" y="341321"/>
                    </a:cubicBezTo>
                    <a:cubicBezTo>
                      <a:pt x="232575" y="380215"/>
                      <a:pt x="191300" y="424268"/>
                      <a:pt x="167487" y="446096"/>
                    </a:cubicBezTo>
                    <a:cubicBezTo>
                      <a:pt x="143675" y="467924"/>
                      <a:pt x="134150" y="474670"/>
                      <a:pt x="119862" y="472289"/>
                    </a:cubicBezTo>
                    <a:cubicBezTo>
                      <a:pt x="105574" y="469908"/>
                      <a:pt x="81761" y="454430"/>
                      <a:pt x="81761" y="431808"/>
                    </a:cubicBezTo>
                    <a:cubicBezTo>
                      <a:pt x="81761" y="409186"/>
                      <a:pt x="100812" y="370690"/>
                      <a:pt x="119862" y="336559"/>
                    </a:cubicBezTo>
                    <a:cubicBezTo>
                      <a:pt x="138912" y="302428"/>
                      <a:pt x="174631" y="256390"/>
                      <a:pt x="196062" y="227021"/>
                    </a:cubicBezTo>
                    <a:cubicBezTo>
                      <a:pt x="217493" y="197652"/>
                      <a:pt x="238130" y="178602"/>
                      <a:pt x="248449" y="160346"/>
                    </a:cubicBezTo>
                    <a:cubicBezTo>
                      <a:pt x="258768" y="142090"/>
                      <a:pt x="259958" y="120658"/>
                      <a:pt x="257974" y="117483"/>
                    </a:cubicBezTo>
                    <a:cubicBezTo>
                      <a:pt x="255990" y="114308"/>
                      <a:pt x="245275" y="128595"/>
                      <a:pt x="236544" y="141295"/>
                    </a:cubicBezTo>
                    <a:cubicBezTo>
                      <a:pt x="227813" y="153995"/>
                      <a:pt x="222653" y="167886"/>
                      <a:pt x="205587" y="193683"/>
                    </a:cubicBezTo>
                    <a:cubicBezTo>
                      <a:pt x="188521" y="219480"/>
                      <a:pt x="154786" y="265121"/>
                      <a:pt x="134149" y="296077"/>
                    </a:cubicBezTo>
                    <a:cubicBezTo>
                      <a:pt x="113512" y="327033"/>
                      <a:pt x="97637" y="359974"/>
                      <a:pt x="81762" y="379421"/>
                    </a:cubicBezTo>
                    <a:cubicBezTo>
                      <a:pt x="65887" y="398868"/>
                      <a:pt x="52393" y="413949"/>
                      <a:pt x="38899" y="412758"/>
                    </a:cubicBezTo>
                    <a:cubicBezTo>
                      <a:pt x="25405" y="411567"/>
                      <a:pt x="4768" y="394502"/>
                      <a:pt x="799" y="372277"/>
                    </a:cubicBezTo>
                    <a:cubicBezTo>
                      <a:pt x="-3170" y="350052"/>
                      <a:pt x="8340" y="317905"/>
                      <a:pt x="19849" y="291314"/>
                    </a:cubicBezTo>
                    <a:cubicBezTo>
                      <a:pt x="31358" y="264723"/>
                      <a:pt x="49219" y="246071"/>
                      <a:pt x="69856" y="212733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63" name="任意多边形 462"/>
              <p:cNvSpPr/>
              <p:nvPr/>
            </p:nvSpPr>
            <p:spPr>
              <a:xfrm rot="1500000">
                <a:off x="7515064" y="2157690"/>
                <a:ext cx="381799" cy="472742"/>
              </a:xfrm>
              <a:custGeom>
                <a:avLst/>
                <a:gdLst>
                  <a:gd name="connsiteX0" fmla="*/ 67937 w 396549"/>
                  <a:gd name="connsiteY0" fmla="*/ 205302 h 477309"/>
                  <a:gd name="connsiteX1" fmla="*/ 148899 w 396549"/>
                  <a:gd name="connsiteY1" fmla="*/ 76715 h 477309"/>
                  <a:gd name="connsiteX2" fmla="*/ 206049 w 396549"/>
                  <a:gd name="connsiteY2" fmla="*/ 19565 h 477309"/>
                  <a:gd name="connsiteX3" fmla="*/ 282249 w 396549"/>
                  <a:gd name="connsiteY3" fmla="*/ 5277 h 477309"/>
                  <a:gd name="connsiteX4" fmla="*/ 353687 w 396549"/>
                  <a:gd name="connsiteY4" fmla="*/ 10040 h 477309"/>
                  <a:gd name="connsiteX5" fmla="*/ 396549 w 396549"/>
                  <a:gd name="connsiteY5" fmla="*/ 114815 h 477309"/>
                  <a:gd name="connsiteX6" fmla="*/ 353687 w 396549"/>
                  <a:gd name="connsiteY6" fmla="*/ 205302 h 477309"/>
                  <a:gd name="connsiteX7" fmla="*/ 277487 w 396549"/>
                  <a:gd name="connsiteY7" fmla="*/ 333890 h 477309"/>
                  <a:gd name="connsiteX8" fmla="*/ 172712 w 396549"/>
                  <a:gd name="connsiteY8" fmla="*/ 438665 h 477309"/>
                  <a:gd name="connsiteX9" fmla="*/ 106037 w 396549"/>
                  <a:gd name="connsiteY9" fmla="*/ 476765 h 477309"/>
                  <a:gd name="connsiteX10" fmla="*/ 72699 w 396549"/>
                  <a:gd name="connsiteY10" fmla="*/ 414852 h 477309"/>
                  <a:gd name="connsiteX11" fmla="*/ 120324 w 396549"/>
                  <a:gd name="connsiteY11" fmla="*/ 324365 h 477309"/>
                  <a:gd name="connsiteX12" fmla="*/ 201287 w 396549"/>
                  <a:gd name="connsiteY12" fmla="*/ 219590 h 477309"/>
                  <a:gd name="connsiteX13" fmla="*/ 253674 w 396549"/>
                  <a:gd name="connsiteY13" fmla="*/ 152915 h 477309"/>
                  <a:gd name="connsiteX14" fmla="*/ 263199 w 396549"/>
                  <a:gd name="connsiteY14" fmla="*/ 110052 h 477309"/>
                  <a:gd name="connsiteX15" fmla="*/ 239387 w 396549"/>
                  <a:gd name="connsiteY15" fmla="*/ 119577 h 477309"/>
                  <a:gd name="connsiteX16" fmla="*/ 201287 w 396549"/>
                  <a:gd name="connsiteY16" fmla="*/ 195777 h 477309"/>
                  <a:gd name="connsiteX17" fmla="*/ 129849 w 396549"/>
                  <a:gd name="connsiteY17" fmla="*/ 286265 h 477309"/>
                  <a:gd name="connsiteX18" fmla="*/ 72699 w 396549"/>
                  <a:gd name="connsiteY18" fmla="*/ 371990 h 477309"/>
                  <a:gd name="connsiteX19" fmla="*/ 39362 w 396549"/>
                  <a:gd name="connsiteY19" fmla="*/ 414852 h 477309"/>
                  <a:gd name="connsiteX20" fmla="*/ 1262 w 396549"/>
                  <a:gd name="connsiteY20" fmla="*/ 362465 h 477309"/>
                  <a:gd name="connsiteX21" fmla="*/ 15549 w 396549"/>
                  <a:gd name="connsiteY21" fmla="*/ 281502 h 477309"/>
                  <a:gd name="connsiteX22" fmla="*/ 67937 w 396549"/>
                  <a:gd name="connsiteY22" fmla="*/ 205302 h 477309"/>
                  <a:gd name="connsiteX0" fmla="*/ 67937 w 396549"/>
                  <a:gd name="connsiteY0" fmla="*/ 212861 h 484868"/>
                  <a:gd name="connsiteX1" fmla="*/ 148899 w 396549"/>
                  <a:gd name="connsiteY1" fmla="*/ 84274 h 484868"/>
                  <a:gd name="connsiteX2" fmla="*/ 206049 w 396549"/>
                  <a:gd name="connsiteY2" fmla="*/ 27124 h 484868"/>
                  <a:gd name="connsiteX3" fmla="*/ 275105 w 396549"/>
                  <a:gd name="connsiteY3" fmla="*/ 930 h 484868"/>
                  <a:gd name="connsiteX4" fmla="*/ 353687 w 396549"/>
                  <a:gd name="connsiteY4" fmla="*/ 17599 h 484868"/>
                  <a:gd name="connsiteX5" fmla="*/ 396549 w 396549"/>
                  <a:gd name="connsiteY5" fmla="*/ 122374 h 484868"/>
                  <a:gd name="connsiteX6" fmla="*/ 353687 w 396549"/>
                  <a:gd name="connsiteY6" fmla="*/ 212861 h 484868"/>
                  <a:gd name="connsiteX7" fmla="*/ 277487 w 396549"/>
                  <a:gd name="connsiteY7" fmla="*/ 341449 h 484868"/>
                  <a:gd name="connsiteX8" fmla="*/ 172712 w 396549"/>
                  <a:gd name="connsiteY8" fmla="*/ 446224 h 484868"/>
                  <a:gd name="connsiteX9" fmla="*/ 106037 w 396549"/>
                  <a:gd name="connsiteY9" fmla="*/ 484324 h 484868"/>
                  <a:gd name="connsiteX10" fmla="*/ 72699 w 396549"/>
                  <a:gd name="connsiteY10" fmla="*/ 422411 h 484868"/>
                  <a:gd name="connsiteX11" fmla="*/ 120324 w 396549"/>
                  <a:gd name="connsiteY11" fmla="*/ 331924 h 484868"/>
                  <a:gd name="connsiteX12" fmla="*/ 201287 w 396549"/>
                  <a:gd name="connsiteY12" fmla="*/ 227149 h 484868"/>
                  <a:gd name="connsiteX13" fmla="*/ 253674 w 396549"/>
                  <a:gd name="connsiteY13" fmla="*/ 160474 h 484868"/>
                  <a:gd name="connsiteX14" fmla="*/ 263199 w 396549"/>
                  <a:gd name="connsiteY14" fmla="*/ 117611 h 484868"/>
                  <a:gd name="connsiteX15" fmla="*/ 239387 w 396549"/>
                  <a:gd name="connsiteY15" fmla="*/ 127136 h 484868"/>
                  <a:gd name="connsiteX16" fmla="*/ 201287 w 396549"/>
                  <a:gd name="connsiteY16" fmla="*/ 203336 h 484868"/>
                  <a:gd name="connsiteX17" fmla="*/ 129849 w 396549"/>
                  <a:gd name="connsiteY17" fmla="*/ 293824 h 484868"/>
                  <a:gd name="connsiteX18" fmla="*/ 72699 w 396549"/>
                  <a:gd name="connsiteY18" fmla="*/ 379549 h 484868"/>
                  <a:gd name="connsiteX19" fmla="*/ 39362 w 396549"/>
                  <a:gd name="connsiteY19" fmla="*/ 422411 h 484868"/>
                  <a:gd name="connsiteX20" fmla="*/ 1262 w 396549"/>
                  <a:gd name="connsiteY20" fmla="*/ 370024 h 484868"/>
                  <a:gd name="connsiteX21" fmla="*/ 15549 w 396549"/>
                  <a:gd name="connsiteY21" fmla="*/ 289061 h 484868"/>
                  <a:gd name="connsiteX22" fmla="*/ 67937 w 396549"/>
                  <a:gd name="connsiteY22" fmla="*/ 212861 h 484868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77487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67962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0092"/>
                  <a:gd name="connsiteX1" fmla="*/ 148899 w 387024"/>
                  <a:gd name="connsiteY1" fmla="*/ 84146 h 480092"/>
                  <a:gd name="connsiteX2" fmla="*/ 206049 w 387024"/>
                  <a:gd name="connsiteY2" fmla="*/ 26996 h 480092"/>
                  <a:gd name="connsiteX3" fmla="*/ 275105 w 387024"/>
                  <a:gd name="connsiteY3" fmla="*/ 802 h 480092"/>
                  <a:gd name="connsiteX4" fmla="*/ 353687 w 387024"/>
                  <a:gd name="connsiteY4" fmla="*/ 17471 h 480092"/>
                  <a:gd name="connsiteX5" fmla="*/ 387024 w 387024"/>
                  <a:gd name="connsiteY5" fmla="*/ 117484 h 480092"/>
                  <a:gd name="connsiteX6" fmla="*/ 353687 w 387024"/>
                  <a:gd name="connsiteY6" fmla="*/ 212733 h 480092"/>
                  <a:gd name="connsiteX7" fmla="*/ 267962 w 387024"/>
                  <a:gd name="connsiteY7" fmla="*/ 341321 h 480092"/>
                  <a:gd name="connsiteX8" fmla="*/ 172712 w 387024"/>
                  <a:gd name="connsiteY8" fmla="*/ 446096 h 480092"/>
                  <a:gd name="connsiteX9" fmla="*/ 125087 w 387024"/>
                  <a:gd name="connsiteY9" fmla="*/ 479433 h 480092"/>
                  <a:gd name="connsiteX10" fmla="*/ 72699 w 387024"/>
                  <a:gd name="connsiteY10" fmla="*/ 422283 h 480092"/>
                  <a:gd name="connsiteX11" fmla="*/ 120324 w 387024"/>
                  <a:gd name="connsiteY11" fmla="*/ 331796 h 480092"/>
                  <a:gd name="connsiteX12" fmla="*/ 201287 w 387024"/>
                  <a:gd name="connsiteY12" fmla="*/ 227021 h 480092"/>
                  <a:gd name="connsiteX13" fmla="*/ 253674 w 387024"/>
                  <a:gd name="connsiteY13" fmla="*/ 160346 h 480092"/>
                  <a:gd name="connsiteX14" fmla="*/ 263199 w 387024"/>
                  <a:gd name="connsiteY14" fmla="*/ 117483 h 480092"/>
                  <a:gd name="connsiteX15" fmla="*/ 239387 w 387024"/>
                  <a:gd name="connsiteY15" fmla="*/ 127008 h 480092"/>
                  <a:gd name="connsiteX16" fmla="*/ 201287 w 387024"/>
                  <a:gd name="connsiteY16" fmla="*/ 203208 h 480092"/>
                  <a:gd name="connsiteX17" fmla="*/ 129849 w 387024"/>
                  <a:gd name="connsiteY17" fmla="*/ 293696 h 480092"/>
                  <a:gd name="connsiteX18" fmla="*/ 72699 w 387024"/>
                  <a:gd name="connsiteY18" fmla="*/ 379421 h 480092"/>
                  <a:gd name="connsiteX19" fmla="*/ 39362 w 387024"/>
                  <a:gd name="connsiteY19" fmla="*/ 422283 h 480092"/>
                  <a:gd name="connsiteX20" fmla="*/ 1262 w 387024"/>
                  <a:gd name="connsiteY20" fmla="*/ 369896 h 480092"/>
                  <a:gd name="connsiteX21" fmla="*/ 15549 w 387024"/>
                  <a:gd name="connsiteY21" fmla="*/ 288933 h 480092"/>
                  <a:gd name="connsiteX22" fmla="*/ 67937 w 387024"/>
                  <a:gd name="connsiteY22" fmla="*/ 212733 h 480092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0324 w 387024"/>
                  <a:gd name="connsiteY11" fmla="*/ 331796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5087 w 387024"/>
                  <a:gd name="connsiteY11" fmla="*/ 336559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2632"/>
                  <a:gd name="connsiteX1" fmla="*/ 148899 w 387024"/>
                  <a:gd name="connsiteY1" fmla="*/ 84146 h 472632"/>
                  <a:gd name="connsiteX2" fmla="*/ 206049 w 387024"/>
                  <a:gd name="connsiteY2" fmla="*/ 26996 h 472632"/>
                  <a:gd name="connsiteX3" fmla="*/ 275105 w 387024"/>
                  <a:gd name="connsiteY3" fmla="*/ 802 h 472632"/>
                  <a:gd name="connsiteX4" fmla="*/ 353687 w 387024"/>
                  <a:gd name="connsiteY4" fmla="*/ 17471 h 472632"/>
                  <a:gd name="connsiteX5" fmla="*/ 387024 w 387024"/>
                  <a:gd name="connsiteY5" fmla="*/ 117484 h 472632"/>
                  <a:gd name="connsiteX6" fmla="*/ 353687 w 387024"/>
                  <a:gd name="connsiteY6" fmla="*/ 212733 h 472632"/>
                  <a:gd name="connsiteX7" fmla="*/ 267962 w 387024"/>
                  <a:gd name="connsiteY7" fmla="*/ 341321 h 472632"/>
                  <a:gd name="connsiteX8" fmla="*/ 172712 w 387024"/>
                  <a:gd name="connsiteY8" fmla="*/ 446096 h 472632"/>
                  <a:gd name="connsiteX9" fmla="*/ 125087 w 387024"/>
                  <a:gd name="connsiteY9" fmla="*/ 472289 h 472632"/>
                  <a:gd name="connsiteX10" fmla="*/ 77461 w 387024"/>
                  <a:gd name="connsiteY10" fmla="*/ 434189 h 472632"/>
                  <a:gd name="connsiteX11" fmla="*/ 125087 w 387024"/>
                  <a:gd name="connsiteY11" fmla="*/ 336559 h 472632"/>
                  <a:gd name="connsiteX12" fmla="*/ 201287 w 387024"/>
                  <a:gd name="connsiteY12" fmla="*/ 227021 h 472632"/>
                  <a:gd name="connsiteX13" fmla="*/ 253674 w 387024"/>
                  <a:gd name="connsiteY13" fmla="*/ 160346 h 472632"/>
                  <a:gd name="connsiteX14" fmla="*/ 263199 w 387024"/>
                  <a:gd name="connsiteY14" fmla="*/ 117483 h 472632"/>
                  <a:gd name="connsiteX15" fmla="*/ 239387 w 387024"/>
                  <a:gd name="connsiteY15" fmla="*/ 127008 h 472632"/>
                  <a:gd name="connsiteX16" fmla="*/ 201287 w 387024"/>
                  <a:gd name="connsiteY16" fmla="*/ 203208 h 472632"/>
                  <a:gd name="connsiteX17" fmla="*/ 129849 w 387024"/>
                  <a:gd name="connsiteY17" fmla="*/ 293696 h 472632"/>
                  <a:gd name="connsiteX18" fmla="*/ 72699 w 387024"/>
                  <a:gd name="connsiteY18" fmla="*/ 379421 h 472632"/>
                  <a:gd name="connsiteX19" fmla="*/ 39362 w 387024"/>
                  <a:gd name="connsiteY19" fmla="*/ 422283 h 472632"/>
                  <a:gd name="connsiteX20" fmla="*/ 1262 w 387024"/>
                  <a:gd name="connsiteY20" fmla="*/ 369896 h 472632"/>
                  <a:gd name="connsiteX21" fmla="*/ 15549 w 387024"/>
                  <a:gd name="connsiteY21" fmla="*/ 288933 h 472632"/>
                  <a:gd name="connsiteX22" fmla="*/ 67937 w 387024"/>
                  <a:gd name="connsiteY22" fmla="*/ 212733 h 472632"/>
                  <a:gd name="connsiteX0" fmla="*/ 67937 w 387024"/>
                  <a:gd name="connsiteY0" fmla="*/ 212733 h 472742"/>
                  <a:gd name="connsiteX1" fmla="*/ 148899 w 387024"/>
                  <a:gd name="connsiteY1" fmla="*/ 84146 h 472742"/>
                  <a:gd name="connsiteX2" fmla="*/ 206049 w 387024"/>
                  <a:gd name="connsiteY2" fmla="*/ 26996 h 472742"/>
                  <a:gd name="connsiteX3" fmla="*/ 275105 w 387024"/>
                  <a:gd name="connsiteY3" fmla="*/ 802 h 472742"/>
                  <a:gd name="connsiteX4" fmla="*/ 353687 w 387024"/>
                  <a:gd name="connsiteY4" fmla="*/ 17471 h 472742"/>
                  <a:gd name="connsiteX5" fmla="*/ 387024 w 387024"/>
                  <a:gd name="connsiteY5" fmla="*/ 117484 h 472742"/>
                  <a:gd name="connsiteX6" fmla="*/ 353687 w 387024"/>
                  <a:gd name="connsiteY6" fmla="*/ 212733 h 472742"/>
                  <a:gd name="connsiteX7" fmla="*/ 267962 w 387024"/>
                  <a:gd name="connsiteY7" fmla="*/ 341321 h 472742"/>
                  <a:gd name="connsiteX8" fmla="*/ 172712 w 387024"/>
                  <a:gd name="connsiteY8" fmla="*/ 446096 h 472742"/>
                  <a:gd name="connsiteX9" fmla="*/ 125087 w 387024"/>
                  <a:gd name="connsiteY9" fmla="*/ 472289 h 472742"/>
                  <a:gd name="connsiteX10" fmla="*/ 86986 w 387024"/>
                  <a:gd name="connsiteY10" fmla="*/ 431808 h 472742"/>
                  <a:gd name="connsiteX11" fmla="*/ 125087 w 387024"/>
                  <a:gd name="connsiteY11" fmla="*/ 336559 h 472742"/>
                  <a:gd name="connsiteX12" fmla="*/ 201287 w 387024"/>
                  <a:gd name="connsiteY12" fmla="*/ 227021 h 472742"/>
                  <a:gd name="connsiteX13" fmla="*/ 253674 w 387024"/>
                  <a:gd name="connsiteY13" fmla="*/ 160346 h 472742"/>
                  <a:gd name="connsiteX14" fmla="*/ 263199 w 387024"/>
                  <a:gd name="connsiteY14" fmla="*/ 117483 h 472742"/>
                  <a:gd name="connsiteX15" fmla="*/ 239387 w 387024"/>
                  <a:gd name="connsiteY15" fmla="*/ 127008 h 472742"/>
                  <a:gd name="connsiteX16" fmla="*/ 201287 w 387024"/>
                  <a:gd name="connsiteY16" fmla="*/ 203208 h 472742"/>
                  <a:gd name="connsiteX17" fmla="*/ 129849 w 387024"/>
                  <a:gd name="connsiteY17" fmla="*/ 293696 h 472742"/>
                  <a:gd name="connsiteX18" fmla="*/ 72699 w 387024"/>
                  <a:gd name="connsiteY18" fmla="*/ 379421 h 472742"/>
                  <a:gd name="connsiteX19" fmla="*/ 39362 w 387024"/>
                  <a:gd name="connsiteY19" fmla="*/ 422283 h 472742"/>
                  <a:gd name="connsiteX20" fmla="*/ 1262 w 387024"/>
                  <a:gd name="connsiteY20" fmla="*/ 369896 h 472742"/>
                  <a:gd name="connsiteX21" fmla="*/ 15549 w 387024"/>
                  <a:gd name="connsiteY21" fmla="*/ 288933 h 472742"/>
                  <a:gd name="connsiteX22" fmla="*/ 67937 w 387024"/>
                  <a:gd name="connsiteY22" fmla="*/ 212733 h 472742"/>
                  <a:gd name="connsiteX0" fmla="*/ 63567 w 382654"/>
                  <a:gd name="connsiteY0" fmla="*/ 212733 h 472742"/>
                  <a:gd name="connsiteX1" fmla="*/ 144529 w 382654"/>
                  <a:gd name="connsiteY1" fmla="*/ 84146 h 472742"/>
                  <a:gd name="connsiteX2" fmla="*/ 201679 w 382654"/>
                  <a:gd name="connsiteY2" fmla="*/ 26996 h 472742"/>
                  <a:gd name="connsiteX3" fmla="*/ 270735 w 382654"/>
                  <a:gd name="connsiteY3" fmla="*/ 802 h 472742"/>
                  <a:gd name="connsiteX4" fmla="*/ 349317 w 382654"/>
                  <a:gd name="connsiteY4" fmla="*/ 17471 h 472742"/>
                  <a:gd name="connsiteX5" fmla="*/ 382654 w 382654"/>
                  <a:gd name="connsiteY5" fmla="*/ 117484 h 472742"/>
                  <a:gd name="connsiteX6" fmla="*/ 349317 w 382654"/>
                  <a:gd name="connsiteY6" fmla="*/ 212733 h 472742"/>
                  <a:gd name="connsiteX7" fmla="*/ 263592 w 382654"/>
                  <a:gd name="connsiteY7" fmla="*/ 341321 h 472742"/>
                  <a:gd name="connsiteX8" fmla="*/ 168342 w 382654"/>
                  <a:gd name="connsiteY8" fmla="*/ 446096 h 472742"/>
                  <a:gd name="connsiteX9" fmla="*/ 120717 w 382654"/>
                  <a:gd name="connsiteY9" fmla="*/ 472289 h 472742"/>
                  <a:gd name="connsiteX10" fmla="*/ 82616 w 382654"/>
                  <a:gd name="connsiteY10" fmla="*/ 431808 h 472742"/>
                  <a:gd name="connsiteX11" fmla="*/ 120717 w 382654"/>
                  <a:gd name="connsiteY11" fmla="*/ 336559 h 472742"/>
                  <a:gd name="connsiteX12" fmla="*/ 196917 w 382654"/>
                  <a:gd name="connsiteY12" fmla="*/ 227021 h 472742"/>
                  <a:gd name="connsiteX13" fmla="*/ 249304 w 382654"/>
                  <a:gd name="connsiteY13" fmla="*/ 160346 h 472742"/>
                  <a:gd name="connsiteX14" fmla="*/ 258829 w 382654"/>
                  <a:gd name="connsiteY14" fmla="*/ 117483 h 472742"/>
                  <a:gd name="connsiteX15" fmla="*/ 235017 w 382654"/>
                  <a:gd name="connsiteY15" fmla="*/ 127008 h 472742"/>
                  <a:gd name="connsiteX16" fmla="*/ 196917 w 382654"/>
                  <a:gd name="connsiteY16" fmla="*/ 203208 h 472742"/>
                  <a:gd name="connsiteX17" fmla="*/ 125479 w 382654"/>
                  <a:gd name="connsiteY17" fmla="*/ 293696 h 472742"/>
                  <a:gd name="connsiteX18" fmla="*/ 68329 w 382654"/>
                  <a:gd name="connsiteY18" fmla="*/ 379421 h 472742"/>
                  <a:gd name="connsiteX19" fmla="*/ 34992 w 382654"/>
                  <a:gd name="connsiteY19" fmla="*/ 422283 h 472742"/>
                  <a:gd name="connsiteX20" fmla="*/ 1654 w 382654"/>
                  <a:gd name="connsiteY20" fmla="*/ 372277 h 472742"/>
                  <a:gd name="connsiteX21" fmla="*/ 11179 w 382654"/>
                  <a:gd name="connsiteY21" fmla="*/ 288933 h 472742"/>
                  <a:gd name="connsiteX22" fmla="*/ 63567 w 382654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0770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91289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67474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205587 w 381799"/>
                  <a:gd name="connsiteY16" fmla="*/ 193683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81799" h="472742">
                    <a:moveTo>
                      <a:pt x="69856" y="212733"/>
                    </a:moveTo>
                    <a:cubicBezTo>
                      <a:pt x="90494" y="179396"/>
                      <a:pt x="120656" y="122245"/>
                      <a:pt x="143674" y="91289"/>
                    </a:cubicBezTo>
                    <a:cubicBezTo>
                      <a:pt x="166693" y="60333"/>
                      <a:pt x="186933" y="42077"/>
                      <a:pt x="207967" y="26996"/>
                    </a:cubicBezTo>
                    <a:cubicBezTo>
                      <a:pt x="229001" y="11915"/>
                      <a:pt x="246464" y="2390"/>
                      <a:pt x="269880" y="802"/>
                    </a:cubicBezTo>
                    <a:cubicBezTo>
                      <a:pt x="293296" y="-786"/>
                      <a:pt x="329809" y="-1976"/>
                      <a:pt x="348462" y="17471"/>
                    </a:cubicBezTo>
                    <a:cubicBezTo>
                      <a:pt x="367115" y="36918"/>
                      <a:pt x="381799" y="84940"/>
                      <a:pt x="381799" y="117484"/>
                    </a:cubicBezTo>
                    <a:cubicBezTo>
                      <a:pt x="381799" y="150028"/>
                      <a:pt x="368306" y="175427"/>
                      <a:pt x="348462" y="212733"/>
                    </a:cubicBezTo>
                    <a:cubicBezTo>
                      <a:pt x="328618" y="250039"/>
                      <a:pt x="292899" y="302427"/>
                      <a:pt x="262737" y="341321"/>
                    </a:cubicBezTo>
                    <a:cubicBezTo>
                      <a:pt x="232575" y="380215"/>
                      <a:pt x="191300" y="424268"/>
                      <a:pt x="167487" y="446096"/>
                    </a:cubicBezTo>
                    <a:cubicBezTo>
                      <a:pt x="143675" y="467924"/>
                      <a:pt x="134150" y="474670"/>
                      <a:pt x="119862" y="472289"/>
                    </a:cubicBezTo>
                    <a:cubicBezTo>
                      <a:pt x="105574" y="469908"/>
                      <a:pt x="81761" y="454430"/>
                      <a:pt x="81761" y="431808"/>
                    </a:cubicBezTo>
                    <a:cubicBezTo>
                      <a:pt x="81761" y="409186"/>
                      <a:pt x="100812" y="370690"/>
                      <a:pt x="119862" y="336559"/>
                    </a:cubicBezTo>
                    <a:cubicBezTo>
                      <a:pt x="138912" y="302428"/>
                      <a:pt x="174631" y="256390"/>
                      <a:pt x="196062" y="227021"/>
                    </a:cubicBezTo>
                    <a:cubicBezTo>
                      <a:pt x="217493" y="197652"/>
                      <a:pt x="238130" y="178602"/>
                      <a:pt x="248449" y="160346"/>
                    </a:cubicBezTo>
                    <a:cubicBezTo>
                      <a:pt x="258768" y="142090"/>
                      <a:pt x="259958" y="120658"/>
                      <a:pt x="257974" y="117483"/>
                    </a:cubicBezTo>
                    <a:cubicBezTo>
                      <a:pt x="255990" y="114308"/>
                      <a:pt x="245275" y="128595"/>
                      <a:pt x="236544" y="141295"/>
                    </a:cubicBezTo>
                    <a:cubicBezTo>
                      <a:pt x="227813" y="153995"/>
                      <a:pt x="222653" y="167886"/>
                      <a:pt x="205587" y="193683"/>
                    </a:cubicBezTo>
                    <a:cubicBezTo>
                      <a:pt x="188521" y="219480"/>
                      <a:pt x="154786" y="265121"/>
                      <a:pt x="134149" y="296077"/>
                    </a:cubicBezTo>
                    <a:cubicBezTo>
                      <a:pt x="113512" y="327033"/>
                      <a:pt x="97637" y="359974"/>
                      <a:pt x="81762" y="379421"/>
                    </a:cubicBezTo>
                    <a:cubicBezTo>
                      <a:pt x="65887" y="398868"/>
                      <a:pt x="52393" y="413949"/>
                      <a:pt x="38899" y="412758"/>
                    </a:cubicBezTo>
                    <a:cubicBezTo>
                      <a:pt x="25405" y="411567"/>
                      <a:pt x="4768" y="394502"/>
                      <a:pt x="799" y="372277"/>
                    </a:cubicBezTo>
                    <a:cubicBezTo>
                      <a:pt x="-3170" y="350052"/>
                      <a:pt x="8340" y="317905"/>
                      <a:pt x="19849" y="291314"/>
                    </a:cubicBezTo>
                    <a:cubicBezTo>
                      <a:pt x="31358" y="264723"/>
                      <a:pt x="49219" y="246071"/>
                      <a:pt x="69856" y="212733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64" name="任意多边形 463"/>
              <p:cNvSpPr/>
              <p:nvPr/>
            </p:nvSpPr>
            <p:spPr>
              <a:xfrm rot="1620000">
                <a:off x="7624606" y="2360091"/>
                <a:ext cx="381799" cy="472742"/>
              </a:xfrm>
              <a:custGeom>
                <a:avLst/>
                <a:gdLst>
                  <a:gd name="connsiteX0" fmla="*/ 67937 w 396549"/>
                  <a:gd name="connsiteY0" fmla="*/ 205302 h 477309"/>
                  <a:gd name="connsiteX1" fmla="*/ 148899 w 396549"/>
                  <a:gd name="connsiteY1" fmla="*/ 76715 h 477309"/>
                  <a:gd name="connsiteX2" fmla="*/ 206049 w 396549"/>
                  <a:gd name="connsiteY2" fmla="*/ 19565 h 477309"/>
                  <a:gd name="connsiteX3" fmla="*/ 282249 w 396549"/>
                  <a:gd name="connsiteY3" fmla="*/ 5277 h 477309"/>
                  <a:gd name="connsiteX4" fmla="*/ 353687 w 396549"/>
                  <a:gd name="connsiteY4" fmla="*/ 10040 h 477309"/>
                  <a:gd name="connsiteX5" fmla="*/ 396549 w 396549"/>
                  <a:gd name="connsiteY5" fmla="*/ 114815 h 477309"/>
                  <a:gd name="connsiteX6" fmla="*/ 353687 w 396549"/>
                  <a:gd name="connsiteY6" fmla="*/ 205302 h 477309"/>
                  <a:gd name="connsiteX7" fmla="*/ 277487 w 396549"/>
                  <a:gd name="connsiteY7" fmla="*/ 333890 h 477309"/>
                  <a:gd name="connsiteX8" fmla="*/ 172712 w 396549"/>
                  <a:gd name="connsiteY8" fmla="*/ 438665 h 477309"/>
                  <a:gd name="connsiteX9" fmla="*/ 106037 w 396549"/>
                  <a:gd name="connsiteY9" fmla="*/ 476765 h 477309"/>
                  <a:gd name="connsiteX10" fmla="*/ 72699 w 396549"/>
                  <a:gd name="connsiteY10" fmla="*/ 414852 h 477309"/>
                  <a:gd name="connsiteX11" fmla="*/ 120324 w 396549"/>
                  <a:gd name="connsiteY11" fmla="*/ 324365 h 477309"/>
                  <a:gd name="connsiteX12" fmla="*/ 201287 w 396549"/>
                  <a:gd name="connsiteY12" fmla="*/ 219590 h 477309"/>
                  <a:gd name="connsiteX13" fmla="*/ 253674 w 396549"/>
                  <a:gd name="connsiteY13" fmla="*/ 152915 h 477309"/>
                  <a:gd name="connsiteX14" fmla="*/ 263199 w 396549"/>
                  <a:gd name="connsiteY14" fmla="*/ 110052 h 477309"/>
                  <a:gd name="connsiteX15" fmla="*/ 239387 w 396549"/>
                  <a:gd name="connsiteY15" fmla="*/ 119577 h 477309"/>
                  <a:gd name="connsiteX16" fmla="*/ 201287 w 396549"/>
                  <a:gd name="connsiteY16" fmla="*/ 195777 h 477309"/>
                  <a:gd name="connsiteX17" fmla="*/ 129849 w 396549"/>
                  <a:gd name="connsiteY17" fmla="*/ 286265 h 477309"/>
                  <a:gd name="connsiteX18" fmla="*/ 72699 w 396549"/>
                  <a:gd name="connsiteY18" fmla="*/ 371990 h 477309"/>
                  <a:gd name="connsiteX19" fmla="*/ 39362 w 396549"/>
                  <a:gd name="connsiteY19" fmla="*/ 414852 h 477309"/>
                  <a:gd name="connsiteX20" fmla="*/ 1262 w 396549"/>
                  <a:gd name="connsiteY20" fmla="*/ 362465 h 477309"/>
                  <a:gd name="connsiteX21" fmla="*/ 15549 w 396549"/>
                  <a:gd name="connsiteY21" fmla="*/ 281502 h 477309"/>
                  <a:gd name="connsiteX22" fmla="*/ 67937 w 396549"/>
                  <a:gd name="connsiteY22" fmla="*/ 205302 h 477309"/>
                  <a:gd name="connsiteX0" fmla="*/ 67937 w 396549"/>
                  <a:gd name="connsiteY0" fmla="*/ 212861 h 484868"/>
                  <a:gd name="connsiteX1" fmla="*/ 148899 w 396549"/>
                  <a:gd name="connsiteY1" fmla="*/ 84274 h 484868"/>
                  <a:gd name="connsiteX2" fmla="*/ 206049 w 396549"/>
                  <a:gd name="connsiteY2" fmla="*/ 27124 h 484868"/>
                  <a:gd name="connsiteX3" fmla="*/ 275105 w 396549"/>
                  <a:gd name="connsiteY3" fmla="*/ 930 h 484868"/>
                  <a:gd name="connsiteX4" fmla="*/ 353687 w 396549"/>
                  <a:gd name="connsiteY4" fmla="*/ 17599 h 484868"/>
                  <a:gd name="connsiteX5" fmla="*/ 396549 w 396549"/>
                  <a:gd name="connsiteY5" fmla="*/ 122374 h 484868"/>
                  <a:gd name="connsiteX6" fmla="*/ 353687 w 396549"/>
                  <a:gd name="connsiteY6" fmla="*/ 212861 h 484868"/>
                  <a:gd name="connsiteX7" fmla="*/ 277487 w 396549"/>
                  <a:gd name="connsiteY7" fmla="*/ 341449 h 484868"/>
                  <a:gd name="connsiteX8" fmla="*/ 172712 w 396549"/>
                  <a:gd name="connsiteY8" fmla="*/ 446224 h 484868"/>
                  <a:gd name="connsiteX9" fmla="*/ 106037 w 396549"/>
                  <a:gd name="connsiteY9" fmla="*/ 484324 h 484868"/>
                  <a:gd name="connsiteX10" fmla="*/ 72699 w 396549"/>
                  <a:gd name="connsiteY10" fmla="*/ 422411 h 484868"/>
                  <a:gd name="connsiteX11" fmla="*/ 120324 w 396549"/>
                  <a:gd name="connsiteY11" fmla="*/ 331924 h 484868"/>
                  <a:gd name="connsiteX12" fmla="*/ 201287 w 396549"/>
                  <a:gd name="connsiteY12" fmla="*/ 227149 h 484868"/>
                  <a:gd name="connsiteX13" fmla="*/ 253674 w 396549"/>
                  <a:gd name="connsiteY13" fmla="*/ 160474 h 484868"/>
                  <a:gd name="connsiteX14" fmla="*/ 263199 w 396549"/>
                  <a:gd name="connsiteY14" fmla="*/ 117611 h 484868"/>
                  <a:gd name="connsiteX15" fmla="*/ 239387 w 396549"/>
                  <a:gd name="connsiteY15" fmla="*/ 127136 h 484868"/>
                  <a:gd name="connsiteX16" fmla="*/ 201287 w 396549"/>
                  <a:gd name="connsiteY16" fmla="*/ 203336 h 484868"/>
                  <a:gd name="connsiteX17" fmla="*/ 129849 w 396549"/>
                  <a:gd name="connsiteY17" fmla="*/ 293824 h 484868"/>
                  <a:gd name="connsiteX18" fmla="*/ 72699 w 396549"/>
                  <a:gd name="connsiteY18" fmla="*/ 379549 h 484868"/>
                  <a:gd name="connsiteX19" fmla="*/ 39362 w 396549"/>
                  <a:gd name="connsiteY19" fmla="*/ 422411 h 484868"/>
                  <a:gd name="connsiteX20" fmla="*/ 1262 w 396549"/>
                  <a:gd name="connsiteY20" fmla="*/ 370024 h 484868"/>
                  <a:gd name="connsiteX21" fmla="*/ 15549 w 396549"/>
                  <a:gd name="connsiteY21" fmla="*/ 289061 h 484868"/>
                  <a:gd name="connsiteX22" fmla="*/ 67937 w 396549"/>
                  <a:gd name="connsiteY22" fmla="*/ 212861 h 484868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77487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67962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0092"/>
                  <a:gd name="connsiteX1" fmla="*/ 148899 w 387024"/>
                  <a:gd name="connsiteY1" fmla="*/ 84146 h 480092"/>
                  <a:gd name="connsiteX2" fmla="*/ 206049 w 387024"/>
                  <a:gd name="connsiteY2" fmla="*/ 26996 h 480092"/>
                  <a:gd name="connsiteX3" fmla="*/ 275105 w 387024"/>
                  <a:gd name="connsiteY3" fmla="*/ 802 h 480092"/>
                  <a:gd name="connsiteX4" fmla="*/ 353687 w 387024"/>
                  <a:gd name="connsiteY4" fmla="*/ 17471 h 480092"/>
                  <a:gd name="connsiteX5" fmla="*/ 387024 w 387024"/>
                  <a:gd name="connsiteY5" fmla="*/ 117484 h 480092"/>
                  <a:gd name="connsiteX6" fmla="*/ 353687 w 387024"/>
                  <a:gd name="connsiteY6" fmla="*/ 212733 h 480092"/>
                  <a:gd name="connsiteX7" fmla="*/ 267962 w 387024"/>
                  <a:gd name="connsiteY7" fmla="*/ 341321 h 480092"/>
                  <a:gd name="connsiteX8" fmla="*/ 172712 w 387024"/>
                  <a:gd name="connsiteY8" fmla="*/ 446096 h 480092"/>
                  <a:gd name="connsiteX9" fmla="*/ 125087 w 387024"/>
                  <a:gd name="connsiteY9" fmla="*/ 479433 h 480092"/>
                  <a:gd name="connsiteX10" fmla="*/ 72699 w 387024"/>
                  <a:gd name="connsiteY10" fmla="*/ 422283 h 480092"/>
                  <a:gd name="connsiteX11" fmla="*/ 120324 w 387024"/>
                  <a:gd name="connsiteY11" fmla="*/ 331796 h 480092"/>
                  <a:gd name="connsiteX12" fmla="*/ 201287 w 387024"/>
                  <a:gd name="connsiteY12" fmla="*/ 227021 h 480092"/>
                  <a:gd name="connsiteX13" fmla="*/ 253674 w 387024"/>
                  <a:gd name="connsiteY13" fmla="*/ 160346 h 480092"/>
                  <a:gd name="connsiteX14" fmla="*/ 263199 w 387024"/>
                  <a:gd name="connsiteY14" fmla="*/ 117483 h 480092"/>
                  <a:gd name="connsiteX15" fmla="*/ 239387 w 387024"/>
                  <a:gd name="connsiteY15" fmla="*/ 127008 h 480092"/>
                  <a:gd name="connsiteX16" fmla="*/ 201287 w 387024"/>
                  <a:gd name="connsiteY16" fmla="*/ 203208 h 480092"/>
                  <a:gd name="connsiteX17" fmla="*/ 129849 w 387024"/>
                  <a:gd name="connsiteY17" fmla="*/ 293696 h 480092"/>
                  <a:gd name="connsiteX18" fmla="*/ 72699 w 387024"/>
                  <a:gd name="connsiteY18" fmla="*/ 379421 h 480092"/>
                  <a:gd name="connsiteX19" fmla="*/ 39362 w 387024"/>
                  <a:gd name="connsiteY19" fmla="*/ 422283 h 480092"/>
                  <a:gd name="connsiteX20" fmla="*/ 1262 w 387024"/>
                  <a:gd name="connsiteY20" fmla="*/ 369896 h 480092"/>
                  <a:gd name="connsiteX21" fmla="*/ 15549 w 387024"/>
                  <a:gd name="connsiteY21" fmla="*/ 288933 h 480092"/>
                  <a:gd name="connsiteX22" fmla="*/ 67937 w 387024"/>
                  <a:gd name="connsiteY22" fmla="*/ 212733 h 480092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0324 w 387024"/>
                  <a:gd name="connsiteY11" fmla="*/ 331796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5087 w 387024"/>
                  <a:gd name="connsiteY11" fmla="*/ 336559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2632"/>
                  <a:gd name="connsiteX1" fmla="*/ 148899 w 387024"/>
                  <a:gd name="connsiteY1" fmla="*/ 84146 h 472632"/>
                  <a:gd name="connsiteX2" fmla="*/ 206049 w 387024"/>
                  <a:gd name="connsiteY2" fmla="*/ 26996 h 472632"/>
                  <a:gd name="connsiteX3" fmla="*/ 275105 w 387024"/>
                  <a:gd name="connsiteY3" fmla="*/ 802 h 472632"/>
                  <a:gd name="connsiteX4" fmla="*/ 353687 w 387024"/>
                  <a:gd name="connsiteY4" fmla="*/ 17471 h 472632"/>
                  <a:gd name="connsiteX5" fmla="*/ 387024 w 387024"/>
                  <a:gd name="connsiteY5" fmla="*/ 117484 h 472632"/>
                  <a:gd name="connsiteX6" fmla="*/ 353687 w 387024"/>
                  <a:gd name="connsiteY6" fmla="*/ 212733 h 472632"/>
                  <a:gd name="connsiteX7" fmla="*/ 267962 w 387024"/>
                  <a:gd name="connsiteY7" fmla="*/ 341321 h 472632"/>
                  <a:gd name="connsiteX8" fmla="*/ 172712 w 387024"/>
                  <a:gd name="connsiteY8" fmla="*/ 446096 h 472632"/>
                  <a:gd name="connsiteX9" fmla="*/ 125087 w 387024"/>
                  <a:gd name="connsiteY9" fmla="*/ 472289 h 472632"/>
                  <a:gd name="connsiteX10" fmla="*/ 77461 w 387024"/>
                  <a:gd name="connsiteY10" fmla="*/ 434189 h 472632"/>
                  <a:gd name="connsiteX11" fmla="*/ 125087 w 387024"/>
                  <a:gd name="connsiteY11" fmla="*/ 336559 h 472632"/>
                  <a:gd name="connsiteX12" fmla="*/ 201287 w 387024"/>
                  <a:gd name="connsiteY12" fmla="*/ 227021 h 472632"/>
                  <a:gd name="connsiteX13" fmla="*/ 253674 w 387024"/>
                  <a:gd name="connsiteY13" fmla="*/ 160346 h 472632"/>
                  <a:gd name="connsiteX14" fmla="*/ 263199 w 387024"/>
                  <a:gd name="connsiteY14" fmla="*/ 117483 h 472632"/>
                  <a:gd name="connsiteX15" fmla="*/ 239387 w 387024"/>
                  <a:gd name="connsiteY15" fmla="*/ 127008 h 472632"/>
                  <a:gd name="connsiteX16" fmla="*/ 201287 w 387024"/>
                  <a:gd name="connsiteY16" fmla="*/ 203208 h 472632"/>
                  <a:gd name="connsiteX17" fmla="*/ 129849 w 387024"/>
                  <a:gd name="connsiteY17" fmla="*/ 293696 h 472632"/>
                  <a:gd name="connsiteX18" fmla="*/ 72699 w 387024"/>
                  <a:gd name="connsiteY18" fmla="*/ 379421 h 472632"/>
                  <a:gd name="connsiteX19" fmla="*/ 39362 w 387024"/>
                  <a:gd name="connsiteY19" fmla="*/ 422283 h 472632"/>
                  <a:gd name="connsiteX20" fmla="*/ 1262 w 387024"/>
                  <a:gd name="connsiteY20" fmla="*/ 369896 h 472632"/>
                  <a:gd name="connsiteX21" fmla="*/ 15549 w 387024"/>
                  <a:gd name="connsiteY21" fmla="*/ 288933 h 472632"/>
                  <a:gd name="connsiteX22" fmla="*/ 67937 w 387024"/>
                  <a:gd name="connsiteY22" fmla="*/ 212733 h 472632"/>
                  <a:gd name="connsiteX0" fmla="*/ 67937 w 387024"/>
                  <a:gd name="connsiteY0" fmla="*/ 212733 h 472742"/>
                  <a:gd name="connsiteX1" fmla="*/ 148899 w 387024"/>
                  <a:gd name="connsiteY1" fmla="*/ 84146 h 472742"/>
                  <a:gd name="connsiteX2" fmla="*/ 206049 w 387024"/>
                  <a:gd name="connsiteY2" fmla="*/ 26996 h 472742"/>
                  <a:gd name="connsiteX3" fmla="*/ 275105 w 387024"/>
                  <a:gd name="connsiteY3" fmla="*/ 802 h 472742"/>
                  <a:gd name="connsiteX4" fmla="*/ 353687 w 387024"/>
                  <a:gd name="connsiteY4" fmla="*/ 17471 h 472742"/>
                  <a:gd name="connsiteX5" fmla="*/ 387024 w 387024"/>
                  <a:gd name="connsiteY5" fmla="*/ 117484 h 472742"/>
                  <a:gd name="connsiteX6" fmla="*/ 353687 w 387024"/>
                  <a:gd name="connsiteY6" fmla="*/ 212733 h 472742"/>
                  <a:gd name="connsiteX7" fmla="*/ 267962 w 387024"/>
                  <a:gd name="connsiteY7" fmla="*/ 341321 h 472742"/>
                  <a:gd name="connsiteX8" fmla="*/ 172712 w 387024"/>
                  <a:gd name="connsiteY8" fmla="*/ 446096 h 472742"/>
                  <a:gd name="connsiteX9" fmla="*/ 125087 w 387024"/>
                  <a:gd name="connsiteY9" fmla="*/ 472289 h 472742"/>
                  <a:gd name="connsiteX10" fmla="*/ 86986 w 387024"/>
                  <a:gd name="connsiteY10" fmla="*/ 431808 h 472742"/>
                  <a:gd name="connsiteX11" fmla="*/ 125087 w 387024"/>
                  <a:gd name="connsiteY11" fmla="*/ 336559 h 472742"/>
                  <a:gd name="connsiteX12" fmla="*/ 201287 w 387024"/>
                  <a:gd name="connsiteY12" fmla="*/ 227021 h 472742"/>
                  <a:gd name="connsiteX13" fmla="*/ 253674 w 387024"/>
                  <a:gd name="connsiteY13" fmla="*/ 160346 h 472742"/>
                  <a:gd name="connsiteX14" fmla="*/ 263199 w 387024"/>
                  <a:gd name="connsiteY14" fmla="*/ 117483 h 472742"/>
                  <a:gd name="connsiteX15" fmla="*/ 239387 w 387024"/>
                  <a:gd name="connsiteY15" fmla="*/ 127008 h 472742"/>
                  <a:gd name="connsiteX16" fmla="*/ 201287 w 387024"/>
                  <a:gd name="connsiteY16" fmla="*/ 203208 h 472742"/>
                  <a:gd name="connsiteX17" fmla="*/ 129849 w 387024"/>
                  <a:gd name="connsiteY17" fmla="*/ 293696 h 472742"/>
                  <a:gd name="connsiteX18" fmla="*/ 72699 w 387024"/>
                  <a:gd name="connsiteY18" fmla="*/ 379421 h 472742"/>
                  <a:gd name="connsiteX19" fmla="*/ 39362 w 387024"/>
                  <a:gd name="connsiteY19" fmla="*/ 422283 h 472742"/>
                  <a:gd name="connsiteX20" fmla="*/ 1262 w 387024"/>
                  <a:gd name="connsiteY20" fmla="*/ 369896 h 472742"/>
                  <a:gd name="connsiteX21" fmla="*/ 15549 w 387024"/>
                  <a:gd name="connsiteY21" fmla="*/ 288933 h 472742"/>
                  <a:gd name="connsiteX22" fmla="*/ 67937 w 387024"/>
                  <a:gd name="connsiteY22" fmla="*/ 212733 h 472742"/>
                  <a:gd name="connsiteX0" fmla="*/ 63567 w 382654"/>
                  <a:gd name="connsiteY0" fmla="*/ 212733 h 472742"/>
                  <a:gd name="connsiteX1" fmla="*/ 144529 w 382654"/>
                  <a:gd name="connsiteY1" fmla="*/ 84146 h 472742"/>
                  <a:gd name="connsiteX2" fmla="*/ 201679 w 382654"/>
                  <a:gd name="connsiteY2" fmla="*/ 26996 h 472742"/>
                  <a:gd name="connsiteX3" fmla="*/ 270735 w 382654"/>
                  <a:gd name="connsiteY3" fmla="*/ 802 h 472742"/>
                  <a:gd name="connsiteX4" fmla="*/ 349317 w 382654"/>
                  <a:gd name="connsiteY4" fmla="*/ 17471 h 472742"/>
                  <a:gd name="connsiteX5" fmla="*/ 382654 w 382654"/>
                  <a:gd name="connsiteY5" fmla="*/ 117484 h 472742"/>
                  <a:gd name="connsiteX6" fmla="*/ 349317 w 382654"/>
                  <a:gd name="connsiteY6" fmla="*/ 212733 h 472742"/>
                  <a:gd name="connsiteX7" fmla="*/ 263592 w 382654"/>
                  <a:gd name="connsiteY7" fmla="*/ 341321 h 472742"/>
                  <a:gd name="connsiteX8" fmla="*/ 168342 w 382654"/>
                  <a:gd name="connsiteY8" fmla="*/ 446096 h 472742"/>
                  <a:gd name="connsiteX9" fmla="*/ 120717 w 382654"/>
                  <a:gd name="connsiteY9" fmla="*/ 472289 h 472742"/>
                  <a:gd name="connsiteX10" fmla="*/ 82616 w 382654"/>
                  <a:gd name="connsiteY10" fmla="*/ 431808 h 472742"/>
                  <a:gd name="connsiteX11" fmla="*/ 120717 w 382654"/>
                  <a:gd name="connsiteY11" fmla="*/ 336559 h 472742"/>
                  <a:gd name="connsiteX12" fmla="*/ 196917 w 382654"/>
                  <a:gd name="connsiteY12" fmla="*/ 227021 h 472742"/>
                  <a:gd name="connsiteX13" fmla="*/ 249304 w 382654"/>
                  <a:gd name="connsiteY13" fmla="*/ 160346 h 472742"/>
                  <a:gd name="connsiteX14" fmla="*/ 258829 w 382654"/>
                  <a:gd name="connsiteY14" fmla="*/ 117483 h 472742"/>
                  <a:gd name="connsiteX15" fmla="*/ 235017 w 382654"/>
                  <a:gd name="connsiteY15" fmla="*/ 127008 h 472742"/>
                  <a:gd name="connsiteX16" fmla="*/ 196917 w 382654"/>
                  <a:gd name="connsiteY16" fmla="*/ 203208 h 472742"/>
                  <a:gd name="connsiteX17" fmla="*/ 125479 w 382654"/>
                  <a:gd name="connsiteY17" fmla="*/ 293696 h 472742"/>
                  <a:gd name="connsiteX18" fmla="*/ 68329 w 382654"/>
                  <a:gd name="connsiteY18" fmla="*/ 379421 h 472742"/>
                  <a:gd name="connsiteX19" fmla="*/ 34992 w 382654"/>
                  <a:gd name="connsiteY19" fmla="*/ 422283 h 472742"/>
                  <a:gd name="connsiteX20" fmla="*/ 1654 w 382654"/>
                  <a:gd name="connsiteY20" fmla="*/ 372277 h 472742"/>
                  <a:gd name="connsiteX21" fmla="*/ 11179 w 382654"/>
                  <a:gd name="connsiteY21" fmla="*/ 288933 h 472742"/>
                  <a:gd name="connsiteX22" fmla="*/ 63567 w 382654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0770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91289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67474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205587 w 381799"/>
                  <a:gd name="connsiteY16" fmla="*/ 193683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81799" h="472742">
                    <a:moveTo>
                      <a:pt x="69856" y="212733"/>
                    </a:moveTo>
                    <a:cubicBezTo>
                      <a:pt x="90494" y="179396"/>
                      <a:pt x="120656" y="122245"/>
                      <a:pt x="143674" y="91289"/>
                    </a:cubicBezTo>
                    <a:cubicBezTo>
                      <a:pt x="166693" y="60333"/>
                      <a:pt x="186933" y="42077"/>
                      <a:pt x="207967" y="26996"/>
                    </a:cubicBezTo>
                    <a:cubicBezTo>
                      <a:pt x="229001" y="11915"/>
                      <a:pt x="246464" y="2390"/>
                      <a:pt x="269880" y="802"/>
                    </a:cubicBezTo>
                    <a:cubicBezTo>
                      <a:pt x="293296" y="-786"/>
                      <a:pt x="329809" y="-1976"/>
                      <a:pt x="348462" y="17471"/>
                    </a:cubicBezTo>
                    <a:cubicBezTo>
                      <a:pt x="367115" y="36918"/>
                      <a:pt x="381799" y="84940"/>
                      <a:pt x="381799" y="117484"/>
                    </a:cubicBezTo>
                    <a:cubicBezTo>
                      <a:pt x="381799" y="150028"/>
                      <a:pt x="368306" y="175427"/>
                      <a:pt x="348462" y="212733"/>
                    </a:cubicBezTo>
                    <a:cubicBezTo>
                      <a:pt x="328618" y="250039"/>
                      <a:pt x="292899" y="302427"/>
                      <a:pt x="262737" y="341321"/>
                    </a:cubicBezTo>
                    <a:cubicBezTo>
                      <a:pt x="232575" y="380215"/>
                      <a:pt x="191300" y="424268"/>
                      <a:pt x="167487" y="446096"/>
                    </a:cubicBezTo>
                    <a:cubicBezTo>
                      <a:pt x="143675" y="467924"/>
                      <a:pt x="134150" y="474670"/>
                      <a:pt x="119862" y="472289"/>
                    </a:cubicBezTo>
                    <a:cubicBezTo>
                      <a:pt x="105574" y="469908"/>
                      <a:pt x="81761" y="454430"/>
                      <a:pt x="81761" y="431808"/>
                    </a:cubicBezTo>
                    <a:cubicBezTo>
                      <a:pt x="81761" y="409186"/>
                      <a:pt x="100812" y="370690"/>
                      <a:pt x="119862" y="336559"/>
                    </a:cubicBezTo>
                    <a:cubicBezTo>
                      <a:pt x="138912" y="302428"/>
                      <a:pt x="174631" y="256390"/>
                      <a:pt x="196062" y="227021"/>
                    </a:cubicBezTo>
                    <a:cubicBezTo>
                      <a:pt x="217493" y="197652"/>
                      <a:pt x="238130" y="178602"/>
                      <a:pt x="248449" y="160346"/>
                    </a:cubicBezTo>
                    <a:cubicBezTo>
                      <a:pt x="258768" y="142090"/>
                      <a:pt x="259958" y="120658"/>
                      <a:pt x="257974" y="117483"/>
                    </a:cubicBezTo>
                    <a:cubicBezTo>
                      <a:pt x="255990" y="114308"/>
                      <a:pt x="245275" y="128595"/>
                      <a:pt x="236544" y="141295"/>
                    </a:cubicBezTo>
                    <a:cubicBezTo>
                      <a:pt x="227813" y="153995"/>
                      <a:pt x="222653" y="167886"/>
                      <a:pt x="205587" y="193683"/>
                    </a:cubicBezTo>
                    <a:cubicBezTo>
                      <a:pt x="188521" y="219480"/>
                      <a:pt x="154786" y="265121"/>
                      <a:pt x="134149" y="296077"/>
                    </a:cubicBezTo>
                    <a:cubicBezTo>
                      <a:pt x="113512" y="327033"/>
                      <a:pt x="97637" y="359974"/>
                      <a:pt x="81762" y="379421"/>
                    </a:cubicBezTo>
                    <a:cubicBezTo>
                      <a:pt x="65887" y="398868"/>
                      <a:pt x="52393" y="413949"/>
                      <a:pt x="38899" y="412758"/>
                    </a:cubicBezTo>
                    <a:cubicBezTo>
                      <a:pt x="25405" y="411567"/>
                      <a:pt x="4768" y="394502"/>
                      <a:pt x="799" y="372277"/>
                    </a:cubicBezTo>
                    <a:cubicBezTo>
                      <a:pt x="-3170" y="350052"/>
                      <a:pt x="8340" y="317905"/>
                      <a:pt x="19849" y="291314"/>
                    </a:cubicBezTo>
                    <a:cubicBezTo>
                      <a:pt x="31358" y="264723"/>
                      <a:pt x="49219" y="246071"/>
                      <a:pt x="69856" y="212733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65" name="任意多边形 464"/>
              <p:cNvSpPr/>
              <p:nvPr/>
            </p:nvSpPr>
            <p:spPr>
              <a:xfrm rot="2280000">
                <a:off x="7707921" y="2584137"/>
                <a:ext cx="381799" cy="472742"/>
              </a:xfrm>
              <a:custGeom>
                <a:avLst/>
                <a:gdLst>
                  <a:gd name="connsiteX0" fmla="*/ 67937 w 396549"/>
                  <a:gd name="connsiteY0" fmla="*/ 205302 h 477309"/>
                  <a:gd name="connsiteX1" fmla="*/ 148899 w 396549"/>
                  <a:gd name="connsiteY1" fmla="*/ 76715 h 477309"/>
                  <a:gd name="connsiteX2" fmla="*/ 206049 w 396549"/>
                  <a:gd name="connsiteY2" fmla="*/ 19565 h 477309"/>
                  <a:gd name="connsiteX3" fmla="*/ 282249 w 396549"/>
                  <a:gd name="connsiteY3" fmla="*/ 5277 h 477309"/>
                  <a:gd name="connsiteX4" fmla="*/ 353687 w 396549"/>
                  <a:gd name="connsiteY4" fmla="*/ 10040 h 477309"/>
                  <a:gd name="connsiteX5" fmla="*/ 396549 w 396549"/>
                  <a:gd name="connsiteY5" fmla="*/ 114815 h 477309"/>
                  <a:gd name="connsiteX6" fmla="*/ 353687 w 396549"/>
                  <a:gd name="connsiteY6" fmla="*/ 205302 h 477309"/>
                  <a:gd name="connsiteX7" fmla="*/ 277487 w 396549"/>
                  <a:gd name="connsiteY7" fmla="*/ 333890 h 477309"/>
                  <a:gd name="connsiteX8" fmla="*/ 172712 w 396549"/>
                  <a:gd name="connsiteY8" fmla="*/ 438665 h 477309"/>
                  <a:gd name="connsiteX9" fmla="*/ 106037 w 396549"/>
                  <a:gd name="connsiteY9" fmla="*/ 476765 h 477309"/>
                  <a:gd name="connsiteX10" fmla="*/ 72699 w 396549"/>
                  <a:gd name="connsiteY10" fmla="*/ 414852 h 477309"/>
                  <a:gd name="connsiteX11" fmla="*/ 120324 w 396549"/>
                  <a:gd name="connsiteY11" fmla="*/ 324365 h 477309"/>
                  <a:gd name="connsiteX12" fmla="*/ 201287 w 396549"/>
                  <a:gd name="connsiteY12" fmla="*/ 219590 h 477309"/>
                  <a:gd name="connsiteX13" fmla="*/ 253674 w 396549"/>
                  <a:gd name="connsiteY13" fmla="*/ 152915 h 477309"/>
                  <a:gd name="connsiteX14" fmla="*/ 263199 w 396549"/>
                  <a:gd name="connsiteY14" fmla="*/ 110052 h 477309"/>
                  <a:gd name="connsiteX15" fmla="*/ 239387 w 396549"/>
                  <a:gd name="connsiteY15" fmla="*/ 119577 h 477309"/>
                  <a:gd name="connsiteX16" fmla="*/ 201287 w 396549"/>
                  <a:gd name="connsiteY16" fmla="*/ 195777 h 477309"/>
                  <a:gd name="connsiteX17" fmla="*/ 129849 w 396549"/>
                  <a:gd name="connsiteY17" fmla="*/ 286265 h 477309"/>
                  <a:gd name="connsiteX18" fmla="*/ 72699 w 396549"/>
                  <a:gd name="connsiteY18" fmla="*/ 371990 h 477309"/>
                  <a:gd name="connsiteX19" fmla="*/ 39362 w 396549"/>
                  <a:gd name="connsiteY19" fmla="*/ 414852 h 477309"/>
                  <a:gd name="connsiteX20" fmla="*/ 1262 w 396549"/>
                  <a:gd name="connsiteY20" fmla="*/ 362465 h 477309"/>
                  <a:gd name="connsiteX21" fmla="*/ 15549 w 396549"/>
                  <a:gd name="connsiteY21" fmla="*/ 281502 h 477309"/>
                  <a:gd name="connsiteX22" fmla="*/ 67937 w 396549"/>
                  <a:gd name="connsiteY22" fmla="*/ 205302 h 477309"/>
                  <a:gd name="connsiteX0" fmla="*/ 67937 w 396549"/>
                  <a:gd name="connsiteY0" fmla="*/ 212861 h 484868"/>
                  <a:gd name="connsiteX1" fmla="*/ 148899 w 396549"/>
                  <a:gd name="connsiteY1" fmla="*/ 84274 h 484868"/>
                  <a:gd name="connsiteX2" fmla="*/ 206049 w 396549"/>
                  <a:gd name="connsiteY2" fmla="*/ 27124 h 484868"/>
                  <a:gd name="connsiteX3" fmla="*/ 275105 w 396549"/>
                  <a:gd name="connsiteY3" fmla="*/ 930 h 484868"/>
                  <a:gd name="connsiteX4" fmla="*/ 353687 w 396549"/>
                  <a:gd name="connsiteY4" fmla="*/ 17599 h 484868"/>
                  <a:gd name="connsiteX5" fmla="*/ 396549 w 396549"/>
                  <a:gd name="connsiteY5" fmla="*/ 122374 h 484868"/>
                  <a:gd name="connsiteX6" fmla="*/ 353687 w 396549"/>
                  <a:gd name="connsiteY6" fmla="*/ 212861 h 484868"/>
                  <a:gd name="connsiteX7" fmla="*/ 277487 w 396549"/>
                  <a:gd name="connsiteY7" fmla="*/ 341449 h 484868"/>
                  <a:gd name="connsiteX8" fmla="*/ 172712 w 396549"/>
                  <a:gd name="connsiteY8" fmla="*/ 446224 h 484868"/>
                  <a:gd name="connsiteX9" fmla="*/ 106037 w 396549"/>
                  <a:gd name="connsiteY9" fmla="*/ 484324 h 484868"/>
                  <a:gd name="connsiteX10" fmla="*/ 72699 w 396549"/>
                  <a:gd name="connsiteY10" fmla="*/ 422411 h 484868"/>
                  <a:gd name="connsiteX11" fmla="*/ 120324 w 396549"/>
                  <a:gd name="connsiteY11" fmla="*/ 331924 h 484868"/>
                  <a:gd name="connsiteX12" fmla="*/ 201287 w 396549"/>
                  <a:gd name="connsiteY12" fmla="*/ 227149 h 484868"/>
                  <a:gd name="connsiteX13" fmla="*/ 253674 w 396549"/>
                  <a:gd name="connsiteY13" fmla="*/ 160474 h 484868"/>
                  <a:gd name="connsiteX14" fmla="*/ 263199 w 396549"/>
                  <a:gd name="connsiteY14" fmla="*/ 117611 h 484868"/>
                  <a:gd name="connsiteX15" fmla="*/ 239387 w 396549"/>
                  <a:gd name="connsiteY15" fmla="*/ 127136 h 484868"/>
                  <a:gd name="connsiteX16" fmla="*/ 201287 w 396549"/>
                  <a:gd name="connsiteY16" fmla="*/ 203336 h 484868"/>
                  <a:gd name="connsiteX17" fmla="*/ 129849 w 396549"/>
                  <a:gd name="connsiteY17" fmla="*/ 293824 h 484868"/>
                  <a:gd name="connsiteX18" fmla="*/ 72699 w 396549"/>
                  <a:gd name="connsiteY18" fmla="*/ 379549 h 484868"/>
                  <a:gd name="connsiteX19" fmla="*/ 39362 w 396549"/>
                  <a:gd name="connsiteY19" fmla="*/ 422411 h 484868"/>
                  <a:gd name="connsiteX20" fmla="*/ 1262 w 396549"/>
                  <a:gd name="connsiteY20" fmla="*/ 370024 h 484868"/>
                  <a:gd name="connsiteX21" fmla="*/ 15549 w 396549"/>
                  <a:gd name="connsiteY21" fmla="*/ 289061 h 484868"/>
                  <a:gd name="connsiteX22" fmla="*/ 67937 w 396549"/>
                  <a:gd name="connsiteY22" fmla="*/ 212861 h 484868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77487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67962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0092"/>
                  <a:gd name="connsiteX1" fmla="*/ 148899 w 387024"/>
                  <a:gd name="connsiteY1" fmla="*/ 84146 h 480092"/>
                  <a:gd name="connsiteX2" fmla="*/ 206049 w 387024"/>
                  <a:gd name="connsiteY2" fmla="*/ 26996 h 480092"/>
                  <a:gd name="connsiteX3" fmla="*/ 275105 w 387024"/>
                  <a:gd name="connsiteY3" fmla="*/ 802 h 480092"/>
                  <a:gd name="connsiteX4" fmla="*/ 353687 w 387024"/>
                  <a:gd name="connsiteY4" fmla="*/ 17471 h 480092"/>
                  <a:gd name="connsiteX5" fmla="*/ 387024 w 387024"/>
                  <a:gd name="connsiteY5" fmla="*/ 117484 h 480092"/>
                  <a:gd name="connsiteX6" fmla="*/ 353687 w 387024"/>
                  <a:gd name="connsiteY6" fmla="*/ 212733 h 480092"/>
                  <a:gd name="connsiteX7" fmla="*/ 267962 w 387024"/>
                  <a:gd name="connsiteY7" fmla="*/ 341321 h 480092"/>
                  <a:gd name="connsiteX8" fmla="*/ 172712 w 387024"/>
                  <a:gd name="connsiteY8" fmla="*/ 446096 h 480092"/>
                  <a:gd name="connsiteX9" fmla="*/ 125087 w 387024"/>
                  <a:gd name="connsiteY9" fmla="*/ 479433 h 480092"/>
                  <a:gd name="connsiteX10" fmla="*/ 72699 w 387024"/>
                  <a:gd name="connsiteY10" fmla="*/ 422283 h 480092"/>
                  <a:gd name="connsiteX11" fmla="*/ 120324 w 387024"/>
                  <a:gd name="connsiteY11" fmla="*/ 331796 h 480092"/>
                  <a:gd name="connsiteX12" fmla="*/ 201287 w 387024"/>
                  <a:gd name="connsiteY12" fmla="*/ 227021 h 480092"/>
                  <a:gd name="connsiteX13" fmla="*/ 253674 w 387024"/>
                  <a:gd name="connsiteY13" fmla="*/ 160346 h 480092"/>
                  <a:gd name="connsiteX14" fmla="*/ 263199 w 387024"/>
                  <a:gd name="connsiteY14" fmla="*/ 117483 h 480092"/>
                  <a:gd name="connsiteX15" fmla="*/ 239387 w 387024"/>
                  <a:gd name="connsiteY15" fmla="*/ 127008 h 480092"/>
                  <a:gd name="connsiteX16" fmla="*/ 201287 w 387024"/>
                  <a:gd name="connsiteY16" fmla="*/ 203208 h 480092"/>
                  <a:gd name="connsiteX17" fmla="*/ 129849 w 387024"/>
                  <a:gd name="connsiteY17" fmla="*/ 293696 h 480092"/>
                  <a:gd name="connsiteX18" fmla="*/ 72699 w 387024"/>
                  <a:gd name="connsiteY18" fmla="*/ 379421 h 480092"/>
                  <a:gd name="connsiteX19" fmla="*/ 39362 w 387024"/>
                  <a:gd name="connsiteY19" fmla="*/ 422283 h 480092"/>
                  <a:gd name="connsiteX20" fmla="*/ 1262 w 387024"/>
                  <a:gd name="connsiteY20" fmla="*/ 369896 h 480092"/>
                  <a:gd name="connsiteX21" fmla="*/ 15549 w 387024"/>
                  <a:gd name="connsiteY21" fmla="*/ 288933 h 480092"/>
                  <a:gd name="connsiteX22" fmla="*/ 67937 w 387024"/>
                  <a:gd name="connsiteY22" fmla="*/ 212733 h 480092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0324 w 387024"/>
                  <a:gd name="connsiteY11" fmla="*/ 331796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5087 w 387024"/>
                  <a:gd name="connsiteY11" fmla="*/ 336559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2632"/>
                  <a:gd name="connsiteX1" fmla="*/ 148899 w 387024"/>
                  <a:gd name="connsiteY1" fmla="*/ 84146 h 472632"/>
                  <a:gd name="connsiteX2" fmla="*/ 206049 w 387024"/>
                  <a:gd name="connsiteY2" fmla="*/ 26996 h 472632"/>
                  <a:gd name="connsiteX3" fmla="*/ 275105 w 387024"/>
                  <a:gd name="connsiteY3" fmla="*/ 802 h 472632"/>
                  <a:gd name="connsiteX4" fmla="*/ 353687 w 387024"/>
                  <a:gd name="connsiteY4" fmla="*/ 17471 h 472632"/>
                  <a:gd name="connsiteX5" fmla="*/ 387024 w 387024"/>
                  <a:gd name="connsiteY5" fmla="*/ 117484 h 472632"/>
                  <a:gd name="connsiteX6" fmla="*/ 353687 w 387024"/>
                  <a:gd name="connsiteY6" fmla="*/ 212733 h 472632"/>
                  <a:gd name="connsiteX7" fmla="*/ 267962 w 387024"/>
                  <a:gd name="connsiteY7" fmla="*/ 341321 h 472632"/>
                  <a:gd name="connsiteX8" fmla="*/ 172712 w 387024"/>
                  <a:gd name="connsiteY8" fmla="*/ 446096 h 472632"/>
                  <a:gd name="connsiteX9" fmla="*/ 125087 w 387024"/>
                  <a:gd name="connsiteY9" fmla="*/ 472289 h 472632"/>
                  <a:gd name="connsiteX10" fmla="*/ 77461 w 387024"/>
                  <a:gd name="connsiteY10" fmla="*/ 434189 h 472632"/>
                  <a:gd name="connsiteX11" fmla="*/ 125087 w 387024"/>
                  <a:gd name="connsiteY11" fmla="*/ 336559 h 472632"/>
                  <a:gd name="connsiteX12" fmla="*/ 201287 w 387024"/>
                  <a:gd name="connsiteY12" fmla="*/ 227021 h 472632"/>
                  <a:gd name="connsiteX13" fmla="*/ 253674 w 387024"/>
                  <a:gd name="connsiteY13" fmla="*/ 160346 h 472632"/>
                  <a:gd name="connsiteX14" fmla="*/ 263199 w 387024"/>
                  <a:gd name="connsiteY14" fmla="*/ 117483 h 472632"/>
                  <a:gd name="connsiteX15" fmla="*/ 239387 w 387024"/>
                  <a:gd name="connsiteY15" fmla="*/ 127008 h 472632"/>
                  <a:gd name="connsiteX16" fmla="*/ 201287 w 387024"/>
                  <a:gd name="connsiteY16" fmla="*/ 203208 h 472632"/>
                  <a:gd name="connsiteX17" fmla="*/ 129849 w 387024"/>
                  <a:gd name="connsiteY17" fmla="*/ 293696 h 472632"/>
                  <a:gd name="connsiteX18" fmla="*/ 72699 w 387024"/>
                  <a:gd name="connsiteY18" fmla="*/ 379421 h 472632"/>
                  <a:gd name="connsiteX19" fmla="*/ 39362 w 387024"/>
                  <a:gd name="connsiteY19" fmla="*/ 422283 h 472632"/>
                  <a:gd name="connsiteX20" fmla="*/ 1262 w 387024"/>
                  <a:gd name="connsiteY20" fmla="*/ 369896 h 472632"/>
                  <a:gd name="connsiteX21" fmla="*/ 15549 w 387024"/>
                  <a:gd name="connsiteY21" fmla="*/ 288933 h 472632"/>
                  <a:gd name="connsiteX22" fmla="*/ 67937 w 387024"/>
                  <a:gd name="connsiteY22" fmla="*/ 212733 h 472632"/>
                  <a:gd name="connsiteX0" fmla="*/ 67937 w 387024"/>
                  <a:gd name="connsiteY0" fmla="*/ 212733 h 472742"/>
                  <a:gd name="connsiteX1" fmla="*/ 148899 w 387024"/>
                  <a:gd name="connsiteY1" fmla="*/ 84146 h 472742"/>
                  <a:gd name="connsiteX2" fmla="*/ 206049 w 387024"/>
                  <a:gd name="connsiteY2" fmla="*/ 26996 h 472742"/>
                  <a:gd name="connsiteX3" fmla="*/ 275105 w 387024"/>
                  <a:gd name="connsiteY3" fmla="*/ 802 h 472742"/>
                  <a:gd name="connsiteX4" fmla="*/ 353687 w 387024"/>
                  <a:gd name="connsiteY4" fmla="*/ 17471 h 472742"/>
                  <a:gd name="connsiteX5" fmla="*/ 387024 w 387024"/>
                  <a:gd name="connsiteY5" fmla="*/ 117484 h 472742"/>
                  <a:gd name="connsiteX6" fmla="*/ 353687 w 387024"/>
                  <a:gd name="connsiteY6" fmla="*/ 212733 h 472742"/>
                  <a:gd name="connsiteX7" fmla="*/ 267962 w 387024"/>
                  <a:gd name="connsiteY7" fmla="*/ 341321 h 472742"/>
                  <a:gd name="connsiteX8" fmla="*/ 172712 w 387024"/>
                  <a:gd name="connsiteY8" fmla="*/ 446096 h 472742"/>
                  <a:gd name="connsiteX9" fmla="*/ 125087 w 387024"/>
                  <a:gd name="connsiteY9" fmla="*/ 472289 h 472742"/>
                  <a:gd name="connsiteX10" fmla="*/ 86986 w 387024"/>
                  <a:gd name="connsiteY10" fmla="*/ 431808 h 472742"/>
                  <a:gd name="connsiteX11" fmla="*/ 125087 w 387024"/>
                  <a:gd name="connsiteY11" fmla="*/ 336559 h 472742"/>
                  <a:gd name="connsiteX12" fmla="*/ 201287 w 387024"/>
                  <a:gd name="connsiteY12" fmla="*/ 227021 h 472742"/>
                  <a:gd name="connsiteX13" fmla="*/ 253674 w 387024"/>
                  <a:gd name="connsiteY13" fmla="*/ 160346 h 472742"/>
                  <a:gd name="connsiteX14" fmla="*/ 263199 w 387024"/>
                  <a:gd name="connsiteY14" fmla="*/ 117483 h 472742"/>
                  <a:gd name="connsiteX15" fmla="*/ 239387 w 387024"/>
                  <a:gd name="connsiteY15" fmla="*/ 127008 h 472742"/>
                  <a:gd name="connsiteX16" fmla="*/ 201287 w 387024"/>
                  <a:gd name="connsiteY16" fmla="*/ 203208 h 472742"/>
                  <a:gd name="connsiteX17" fmla="*/ 129849 w 387024"/>
                  <a:gd name="connsiteY17" fmla="*/ 293696 h 472742"/>
                  <a:gd name="connsiteX18" fmla="*/ 72699 w 387024"/>
                  <a:gd name="connsiteY18" fmla="*/ 379421 h 472742"/>
                  <a:gd name="connsiteX19" fmla="*/ 39362 w 387024"/>
                  <a:gd name="connsiteY19" fmla="*/ 422283 h 472742"/>
                  <a:gd name="connsiteX20" fmla="*/ 1262 w 387024"/>
                  <a:gd name="connsiteY20" fmla="*/ 369896 h 472742"/>
                  <a:gd name="connsiteX21" fmla="*/ 15549 w 387024"/>
                  <a:gd name="connsiteY21" fmla="*/ 288933 h 472742"/>
                  <a:gd name="connsiteX22" fmla="*/ 67937 w 387024"/>
                  <a:gd name="connsiteY22" fmla="*/ 212733 h 472742"/>
                  <a:gd name="connsiteX0" fmla="*/ 63567 w 382654"/>
                  <a:gd name="connsiteY0" fmla="*/ 212733 h 472742"/>
                  <a:gd name="connsiteX1" fmla="*/ 144529 w 382654"/>
                  <a:gd name="connsiteY1" fmla="*/ 84146 h 472742"/>
                  <a:gd name="connsiteX2" fmla="*/ 201679 w 382654"/>
                  <a:gd name="connsiteY2" fmla="*/ 26996 h 472742"/>
                  <a:gd name="connsiteX3" fmla="*/ 270735 w 382654"/>
                  <a:gd name="connsiteY3" fmla="*/ 802 h 472742"/>
                  <a:gd name="connsiteX4" fmla="*/ 349317 w 382654"/>
                  <a:gd name="connsiteY4" fmla="*/ 17471 h 472742"/>
                  <a:gd name="connsiteX5" fmla="*/ 382654 w 382654"/>
                  <a:gd name="connsiteY5" fmla="*/ 117484 h 472742"/>
                  <a:gd name="connsiteX6" fmla="*/ 349317 w 382654"/>
                  <a:gd name="connsiteY6" fmla="*/ 212733 h 472742"/>
                  <a:gd name="connsiteX7" fmla="*/ 263592 w 382654"/>
                  <a:gd name="connsiteY7" fmla="*/ 341321 h 472742"/>
                  <a:gd name="connsiteX8" fmla="*/ 168342 w 382654"/>
                  <a:gd name="connsiteY8" fmla="*/ 446096 h 472742"/>
                  <a:gd name="connsiteX9" fmla="*/ 120717 w 382654"/>
                  <a:gd name="connsiteY9" fmla="*/ 472289 h 472742"/>
                  <a:gd name="connsiteX10" fmla="*/ 82616 w 382654"/>
                  <a:gd name="connsiteY10" fmla="*/ 431808 h 472742"/>
                  <a:gd name="connsiteX11" fmla="*/ 120717 w 382654"/>
                  <a:gd name="connsiteY11" fmla="*/ 336559 h 472742"/>
                  <a:gd name="connsiteX12" fmla="*/ 196917 w 382654"/>
                  <a:gd name="connsiteY12" fmla="*/ 227021 h 472742"/>
                  <a:gd name="connsiteX13" fmla="*/ 249304 w 382654"/>
                  <a:gd name="connsiteY13" fmla="*/ 160346 h 472742"/>
                  <a:gd name="connsiteX14" fmla="*/ 258829 w 382654"/>
                  <a:gd name="connsiteY14" fmla="*/ 117483 h 472742"/>
                  <a:gd name="connsiteX15" fmla="*/ 235017 w 382654"/>
                  <a:gd name="connsiteY15" fmla="*/ 127008 h 472742"/>
                  <a:gd name="connsiteX16" fmla="*/ 196917 w 382654"/>
                  <a:gd name="connsiteY16" fmla="*/ 203208 h 472742"/>
                  <a:gd name="connsiteX17" fmla="*/ 125479 w 382654"/>
                  <a:gd name="connsiteY17" fmla="*/ 293696 h 472742"/>
                  <a:gd name="connsiteX18" fmla="*/ 68329 w 382654"/>
                  <a:gd name="connsiteY18" fmla="*/ 379421 h 472742"/>
                  <a:gd name="connsiteX19" fmla="*/ 34992 w 382654"/>
                  <a:gd name="connsiteY19" fmla="*/ 422283 h 472742"/>
                  <a:gd name="connsiteX20" fmla="*/ 1654 w 382654"/>
                  <a:gd name="connsiteY20" fmla="*/ 372277 h 472742"/>
                  <a:gd name="connsiteX21" fmla="*/ 11179 w 382654"/>
                  <a:gd name="connsiteY21" fmla="*/ 288933 h 472742"/>
                  <a:gd name="connsiteX22" fmla="*/ 63567 w 382654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0770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91289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67474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205587 w 381799"/>
                  <a:gd name="connsiteY16" fmla="*/ 193683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81799" h="472742">
                    <a:moveTo>
                      <a:pt x="69856" y="212733"/>
                    </a:moveTo>
                    <a:cubicBezTo>
                      <a:pt x="90494" y="179396"/>
                      <a:pt x="120656" y="122245"/>
                      <a:pt x="143674" y="91289"/>
                    </a:cubicBezTo>
                    <a:cubicBezTo>
                      <a:pt x="166693" y="60333"/>
                      <a:pt x="186933" y="42077"/>
                      <a:pt x="207967" y="26996"/>
                    </a:cubicBezTo>
                    <a:cubicBezTo>
                      <a:pt x="229001" y="11915"/>
                      <a:pt x="246464" y="2390"/>
                      <a:pt x="269880" y="802"/>
                    </a:cubicBezTo>
                    <a:cubicBezTo>
                      <a:pt x="293296" y="-786"/>
                      <a:pt x="329809" y="-1976"/>
                      <a:pt x="348462" y="17471"/>
                    </a:cubicBezTo>
                    <a:cubicBezTo>
                      <a:pt x="367115" y="36918"/>
                      <a:pt x="381799" y="84940"/>
                      <a:pt x="381799" y="117484"/>
                    </a:cubicBezTo>
                    <a:cubicBezTo>
                      <a:pt x="381799" y="150028"/>
                      <a:pt x="368306" y="175427"/>
                      <a:pt x="348462" y="212733"/>
                    </a:cubicBezTo>
                    <a:cubicBezTo>
                      <a:pt x="328618" y="250039"/>
                      <a:pt x="292899" y="302427"/>
                      <a:pt x="262737" y="341321"/>
                    </a:cubicBezTo>
                    <a:cubicBezTo>
                      <a:pt x="232575" y="380215"/>
                      <a:pt x="191300" y="424268"/>
                      <a:pt x="167487" y="446096"/>
                    </a:cubicBezTo>
                    <a:cubicBezTo>
                      <a:pt x="143675" y="467924"/>
                      <a:pt x="134150" y="474670"/>
                      <a:pt x="119862" y="472289"/>
                    </a:cubicBezTo>
                    <a:cubicBezTo>
                      <a:pt x="105574" y="469908"/>
                      <a:pt x="81761" y="454430"/>
                      <a:pt x="81761" y="431808"/>
                    </a:cubicBezTo>
                    <a:cubicBezTo>
                      <a:pt x="81761" y="409186"/>
                      <a:pt x="100812" y="370690"/>
                      <a:pt x="119862" y="336559"/>
                    </a:cubicBezTo>
                    <a:cubicBezTo>
                      <a:pt x="138912" y="302428"/>
                      <a:pt x="174631" y="256390"/>
                      <a:pt x="196062" y="227021"/>
                    </a:cubicBezTo>
                    <a:cubicBezTo>
                      <a:pt x="217493" y="197652"/>
                      <a:pt x="238130" y="178602"/>
                      <a:pt x="248449" y="160346"/>
                    </a:cubicBezTo>
                    <a:cubicBezTo>
                      <a:pt x="258768" y="142090"/>
                      <a:pt x="259958" y="120658"/>
                      <a:pt x="257974" y="117483"/>
                    </a:cubicBezTo>
                    <a:cubicBezTo>
                      <a:pt x="255990" y="114308"/>
                      <a:pt x="245275" y="128595"/>
                      <a:pt x="236544" y="141295"/>
                    </a:cubicBezTo>
                    <a:cubicBezTo>
                      <a:pt x="227813" y="153995"/>
                      <a:pt x="222653" y="167886"/>
                      <a:pt x="205587" y="193683"/>
                    </a:cubicBezTo>
                    <a:cubicBezTo>
                      <a:pt x="188521" y="219480"/>
                      <a:pt x="154786" y="265121"/>
                      <a:pt x="134149" y="296077"/>
                    </a:cubicBezTo>
                    <a:cubicBezTo>
                      <a:pt x="113512" y="327033"/>
                      <a:pt x="97637" y="359974"/>
                      <a:pt x="81762" y="379421"/>
                    </a:cubicBezTo>
                    <a:cubicBezTo>
                      <a:pt x="65887" y="398868"/>
                      <a:pt x="52393" y="413949"/>
                      <a:pt x="38899" y="412758"/>
                    </a:cubicBezTo>
                    <a:cubicBezTo>
                      <a:pt x="25405" y="411567"/>
                      <a:pt x="4768" y="394502"/>
                      <a:pt x="799" y="372277"/>
                    </a:cubicBezTo>
                    <a:cubicBezTo>
                      <a:pt x="-3170" y="350052"/>
                      <a:pt x="8340" y="317905"/>
                      <a:pt x="19849" y="291314"/>
                    </a:cubicBezTo>
                    <a:cubicBezTo>
                      <a:pt x="31358" y="264723"/>
                      <a:pt x="49219" y="246071"/>
                      <a:pt x="69856" y="212733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66" name="任意多边形 465"/>
              <p:cNvSpPr/>
              <p:nvPr/>
            </p:nvSpPr>
            <p:spPr>
              <a:xfrm rot="2580000">
                <a:off x="7770946" y="2816828"/>
                <a:ext cx="381799" cy="472742"/>
              </a:xfrm>
              <a:custGeom>
                <a:avLst/>
                <a:gdLst>
                  <a:gd name="connsiteX0" fmla="*/ 67937 w 396549"/>
                  <a:gd name="connsiteY0" fmla="*/ 205302 h 477309"/>
                  <a:gd name="connsiteX1" fmla="*/ 148899 w 396549"/>
                  <a:gd name="connsiteY1" fmla="*/ 76715 h 477309"/>
                  <a:gd name="connsiteX2" fmla="*/ 206049 w 396549"/>
                  <a:gd name="connsiteY2" fmla="*/ 19565 h 477309"/>
                  <a:gd name="connsiteX3" fmla="*/ 282249 w 396549"/>
                  <a:gd name="connsiteY3" fmla="*/ 5277 h 477309"/>
                  <a:gd name="connsiteX4" fmla="*/ 353687 w 396549"/>
                  <a:gd name="connsiteY4" fmla="*/ 10040 h 477309"/>
                  <a:gd name="connsiteX5" fmla="*/ 396549 w 396549"/>
                  <a:gd name="connsiteY5" fmla="*/ 114815 h 477309"/>
                  <a:gd name="connsiteX6" fmla="*/ 353687 w 396549"/>
                  <a:gd name="connsiteY6" fmla="*/ 205302 h 477309"/>
                  <a:gd name="connsiteX7" fmla="*/ 277487 w 396549"/>
                  <a:gd name="connsiteY7" fmla="*/ 333890 h 477309"/>
                  <a:gd name="connsiteX8" fmla="*/ 172712 w 396549"/>
                  <a:gd name="connsiteY8" fmla="*/ 438665 h 477309"/>
                  <a:gd name="connsiteX9" fmla="*/ 106037 w 396549"/>
                  <a:gd name="connsiteY9" fmla="*/ 476765 h 477309"/>
                  <a:gd name="connsiteX10" fmla="*/ 72699 w 396549"/>
                  <a:gd name="connsiteY10" fmla="*/ 414852 h 477309"/>
                  <a:gd name="connsiteX11" fmla="*/ 120324 w 396549"/>
                  <a:gd name="connsiteY11" fmla="*/ 324365 h 477309"/>
                  <a:gd name="connsiteX12" fmla="*/ 201287 w 396549"/>
                  <a:gd name="connsiteY12" fmla="*/ 219590 h 477309"/>
                  <a:gd name="connsiteX13" fmla="*/ 253674 w 396549"/>
                  <a:gd name="connsiteY13" fmla="*/ 152915 h 477309"/>
                  <a:gd name="connsiteX14" fmla="*/ 263199 w 396549"/>
                  <a:gd name="connsiteY14" fmla="*/ 110052 h 477309"/>
                  <a:gd name="connsiteX15" fmla="*/ 239387 w 396549"/>
                  <a:gd name="connsiteY15" fmla="*/ 119577 h 477309"/>
                  <a:gd name="connsiteX16" fmla="*/ 201287 w 396549"/>
                  <a:gd name="connsiteY16" fmla="*/ 195777 h 477309"/>
                  <a:gd name="connsiteX17" fmla="*/ 129849 w 396549"/>
                  <a:gd name="connsiteY17" fmla="*/ 286265 h 477309"/>
                  <a:gd name="connsiteX18" fmla="*/ 72699 w 396549"/>
                  <a:gd name="connsiteY18" fmla="*/ 371990 h 477309"/>
                  <a:gd name="connsiteX19" fmla="*/ 39362 w 396549"/>
                  <a:gd name="connsiteY19" fmla="*/ 414852 h 477309"/>
                  <a:gd name="connsiteX20" fmla="*/ 1262 w 396549"/>
                  <a:gd name="connsiteY20" fmla="*/ 362465 h 477309"/>
                  <a:gd name="connsiteX21" fmla="*/ 15549 w 396549"/>
                  <a:gd name="connsiteY21" fmla="*/ 281502 h 477309"/>
                  <a:gd name="connsiteX22" fmla="*/ 67937 w 396549"/>
                  <a:gd name="connsiteY22" fmla="*/ 205302 h 477309"/>
                  <a:gd name="connsiteX0" fmla="*/ 67937 w 396549"/>
                  <a:gd name="connsiteY0" fmla="*/ 212861 h 484868"/>
                  <a:gd name="connsiteX1" fmla="*/ 148899 w 396549"/>
                  <a:gd name="connsiteY1" fmla="*/ 84274 h 484868"/>
                  <a:gd name="connsiteX2" fmla="*/ 206049 w 396549"/>
                  <a:gd name="connsiteY2" fmla="*/ 27124 h 484868"/>
                  <a:gd name="connsiteX3" fmla="*/ 275105 w 396549"/>
                  <a:gd name="connsiteY3" fmla="*/ 930 h 484868"/>
                  <a:gd name="connsiteX4" fmla="*/ 353687 w 396549"/>
                  <a:gd name="connsiteY4" fmla="*/ 17599 h 484868"/>
                  <a:gd name="connsiteX5" fmla="*/ 396549 w 396549"/>
                  <a:gd name="connsiteY5" fmla="*/ 122374 h 484868"/>
                  <a:gd name="connsiteX6" fmla="*/ 353687 w 396549"/>
                  <a:gd name="connsiteY6" fmla="*/ 212861 h 484868"/>
                  <a:gd name="connsiteX7" fmla="*/ 277487 w 396549"/>
                  <a:gd name="connsiteY7" fmla="*/ 341449 h 484868"/>
                  <a:gd name="connsiteX8" fmla="*/ 172712 w 396549"/>
                  <a:gd name="connsiteY8" fmla="*/ 446224 h 484868"/>
                  <a:gd name="connsiteX9" fmla="*/ 106037 w 396549"/>
                  <a:gd name="connsiteY9" fmla="*/ 484324 h 484868"/>
                  <a:gd name="connsiteX10" fmla="*/ 72699 w 396549"/>
                  <a:gd name="connsiteY10" fmla="*/ 422411 h 484868"/>
                  <a:gd name="connsiteX11" fmla="*/ 120324 w 396549"/>
                  <a:gd name="connsiteY11" fmla="*/ 331924 h 484868"/>
                  <a:gd name="connsiteX12" fmla="*/ 201287 w 396549"/>
                  <a:gd name="connsiteY12" fmla="*/ 227149 h 484868"/>
                  <a:gd name="connsiteX13" fmla="*/ 253674 w 396549"/>
                  <a:gd name="connsiteY13" fmla="*/ 160474 h 484868"/>
                  <a:gd name="connsiteX14" fmla="*/ 263199 w 396549"/>
                  <a:gd name="connsiteY14" fmla="*/ 117611 h 484868"/>
                  <a:gd name="connsiteX15" fmla="*/ 239387 w 396549"/>
                  <a:gd name="connsiteY15" fmla="*/ 127136 h 484868"/>
                  <a:gd name="connsiteX16" fmla="*/ 201287 w 396549"/>
                  <a:gd name="connsiteY16" fmla="*/ 203336 h 484868"/>
                  <a:gd name="connsiteX17" fmla="*/ 129849 w 396549"/>
                  <a:gd name="connsiteY17" fmla="*/ 293824 h 484868"/>
                  <a:gd name="connsiteX18" fmla="*/ 72699 w 396549"/>
                  <a:gd name="connsiteY18" fmla="*/ 379549 h 484868"/>
                  <a:gd name="connsiteX19" fmla="*/ 39362 w 396549"/>
                  <a:gd name="connsiteY19" fmla="*/ 422411 h 484868"/>
                  <a:gd name="connsiteX20" fmla="*/ 1262 w 396549"/>
                  <a:gd name="connsiteY20" fmla="*/ 370024 h 484868"/>
                  <a:gd name="connsiteX21" fmla="*/ 15549 w 396549"/>
                  <a:gd name="connsiteY21" fmla="*/ 289061 h 484868"/>
                  <a:gd name="connsiteX22" fmla="*/ 67937 w 396549"/>
                  <a:gd name="connsiteY22" fmla="*/ 212861 h 484868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77487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67962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0092"/>
                  <a:gd name="connsiteX1" fmla="*/ 148899 w 387024"/>
                  <a:gd name="connsiteY1" fmla="*/ 84146 h 480092"/>
                  <a:gd name="connsiteX2" fmla="*/ 206049 w 387024"/>
                  <a:gd name="connsiteY2" fmla="*/ 26996 h 480092"/>
                  <a:gd name="connsiteX3" fmla="*/ 275105 w 387024"/>
                  <a:gd name="connsiteY3" fmla="*/ 802 h 480092"/>
                  <a:gd name="connsiteX4" fmla="*/ 353687 w 387024"/>
                  <a:gd name="connsiteY4" fmla="*/ 17471 h 480092"/>
                  <a:gd name="connsiteX5" fmla="*/ 387024 w 387024"/>
                  <a:gd name="connsiteY5" fmla="*/ 117484 h 480092"/>
                  <a:gd name="connsiteX6" fmla="*/ 353687 w 387024"/>
                  <a:gd name="connsiteY6" fmla="*/ 212733 h 480092"/>
                  <a:gd name="connsiteX7" fmla="*/ 267962 w 387024"/>
                  <a:gd name="connsiteY7" fmla="*/ 341321 h 480092"/>
                  <a:gd name="connsiteX8" fmla="*/ 172712 w 387024"/>
                  <a:gd name="connsiteY8" fmla="*/ 446096 h 480092"/>
                  <a:gd name="connsiteX9" fmla="*/ 125087 w 387024"/>
                  <a:gd name="connsiteY9" fmla="*/ 479433 h 480092"/>
                  <a:gd name="connsiteX10" fmla="*/ 72699 w 387024"/>
                  <a:gd name="connsiteY10" fmla="*/ 422283 h 480092"/>
                  <a:gd name="connsiteX11" fmla="*/ 120324 w 387024"/>
                  <a:gd name="connsiteY11" fmla="*/ 331796 h 480092"/>
                  <a:gd name="connsiteX12" fmla="*/ 201287 w 387024"/>
                  <a:gd name="connsiteY12" fmla="*/ 227021 h 480092"/>
                  <a:gd name="connsiteX13" fmla="*/ 253674 w 387024"/>
                  <a:gd name="connsiteY13" fmla="*/ 160346 h 480092"/>
                  <a:gd name="connsiteX14" fmla="*/ 263199 w 387024"/>
                  <a:gd name="connsiteY14" fmla="*/ 117483 h 480092"/>
                  <a:gd name="connsiteX15" fmla="*/ 239387 w 387024"/>
                  <a:gd name="connsiteY15" fmla="*/ 127008 h 480092"/>
                  <a:gd name="connsiteX16" fmla="*/ 201287 w 387024"/>
                  <a:gd name="connsiteY16" fmla="*/ 203208 h 480092"/>
                  <a:gd name="connsiteX17" fmla="*/ 129849 w 387024"/>
                  <a:gd name="connsiteY17" fmla="*/ 293696 h 480092"/>
                  <a:gd name="connsiteX18" fmla="*/ 72699 w 387024"/>
                  <a:gd name="connsiteY18" fmla="*/ 379421 h 480092"/>
                  <a:gd name="connsiteX19" fmla="*/ 39362 w 387024"/>
                  <a:gd name="connsiteY19" fmla="*/ 422283 h 480092"/>
                  <a:gd name="connsiteX20" fmla="*/ 1262 w 387024"/>
                  <a:gd name="connsiteY20" fmla="*/ 369896 h 480092"/>
                  <a:gd name="connsiteX21" fmla="*/ 15549 w 387024"/>
                  <a:gd name="connsiteY21" fmla="*/ 288933 h 480092"/>
                  <a:gd name="connsiteX22" fmla="*/ 67937 w 387024"/>
                  <a:gd name="connsiteY22" fmla="*/ 212733 h 480092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0324 w 387024"/>
                  <a:gd name="connsiteY11" fmla="*/ 331796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5087 w 387024"/>
                  <a:gd name="connsiteY11" fmla="*/ 336559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2632"/>
                  <a:gd name="connsiteX1" fmla="*/ 148899 w 387024"/>
                  <a:gd name="connsiteY1" fmla="*/ 84146 h 472632"/>
                  <a:gd name="connsiteX2" fmla="*/ 206049 w 387024"/>
                  <a:gd name="connsiteY2" fmla="*/ 26996 h 472632"/>
                  <a:gd name="connsiteX3" fmla="*/ 275105 w 387024"/>
                  <a:gd name="connsiteY3" fmla="*/ 802 h 472632"/>
                  <a:gd name="connsiteX4" fmla="*/ 353687 w 387024"/>
                  <a:gd name="connsiteY4" fmla="*/ 17471 h 472632"/>
                  <a:gd name="connsiteX5" fmla="*/ 387024 w 387024"/>
                  <a:gd name="connsiteY5" fmla="*/ 117484 h 472632"/>
                  <a:gd name="connsiteX6" fmla="*/ 353687 w 387024"/>
                  <a:gd name="connsiteY6" fmla="*/ 212733 h 472632"/>
                  <a:gd name="connsiteX7" fmla="*/ 267962 w 387024"/>
                  <a:gd name="connsiteY7" fmla="*/ 341321 h 472632"/>
                  <a:gd name="connsiteX8" fmla="*/ 172712 w 387024"/>
                  <a:gd name="connsiteY8" fmla="*/ 446096 h 472632"/>
                  <a:gd name="connsiteX9" fmla="*/ 125087 w 387024"/>
                  <a:gd name="connsiteY9" fmla="*/ 472289 h 472632"/>
                  <a:gd name="connsiteX10" fmla="*/ 77461 w 387024"/>
                  <a:gd name="connsiteY10" fmla="*/ 434189 h 472632"/>
                  <a:gd name="connsiteX11" fmla="*/ 125087 w 387024"/>
                  <a:gd name="connsiteY11" fmla="*/ 336559 h 472632"/>
                  <a:gd name="connsiteX12" fmla="*/ 201287 w 387024"/>
                  <a:gd name="connsiteY12" fmla="*/ 227021 h 472632"/>
                  <a:gd name="connsiteX13" fmla="*/ 253674 w 387024"/>
                  <a:gd name="connsiteY13" fmla="*/ 160346 h 472632"/>
                  <a:gd name="connsiteX14" fmla="*/ 263199 w 387024"/>
                  <a:gd name="connsiteY14" fmla="*/ 117483 h 472632"/>
                  <a:gd name="connsiteX15" fmla="*/ 239387 w 387024"/>
                  <a:gd name="connsiteY15" fmla="*/ 127008 h 472632"/>
                  <a:gd name="connsiteX16" fmla="*/ 201287 w 387024"/>
                  <a:gd name="connsiteY16" fmla="*/ 203208 h 472632"/>
                  <a:gd name="connsiteX17" fmla="*/ 129849 w 387024"/>
                  <a:gd name="connsiteY17" fmla="*/ 293696 h 472632"/>
                  <a:gd name="connsiteX18" fmla="*/ 72699 w 387024"/>
                  <a:gd name="connsiteY18" fmla="*/ 379421 h 472632"/>
                  <a:gd name="connsiteX19" fmla="*/ 39362 w 387024"/>
                  <a:gd name="connsiteY19" fmla="*/ 422283 h 472632"/>
                  <a:gd name="connsiteX20" fmla="*/ 1262 w 387024"/>
                  <a:gd name="connsiteY20" fmla="*/ 369896 h 472632"/>
                  <a:gd name="connsiteX21" fmla="*/ 15549 w 387024"/>
                  <a:gd name="connsiteY21" fmla="*/ 288933 h 472632"/>
                  <a:gd name="connsiteX22" fmla="*/ 67937 w 387024"/>
                  <a:gd name="connsiteY22" fmla="*/ 212733 h 472632"/>
                  <a:gd name="connsiteX0" fmla="*/ 67937 w 387024"/>
                  <a:gd name="connsiteY0" fmla="*/ 212733 h 472742"/>
                  <a:gd name="connsiteX1" fmla="*/ 148899 w 387024"/>
                  <a:gd name="connsiteY1" fmla="*/ 84146 h 472742"/>
                  <a:gd name="connsiteX2" fmla="*/ 206049 w 387024"/>
                  <a:gd name="connsiteY2" fmla="*/ 26996 h 472742"/>
                  <a:gd name="connsiteX3" fmla="*/ 275105 w 387024"/>
                  <a:gd name="connsiteY3" fmla="*/ 802 h 472742"/>
                  <a:gd name="connsiteX4" fmla="*/ 353687 w 387024"/>
                  <a:gd name="connsiteY4" fmla="*/ 17471 h 472742"/>
                  <a:gd name="connsiteX5" fmla="*/ 387024 w 387024"/>
                  <a:gd name="connsiteY5" fmla="*/ 117484 h 472742"/>
                  <a:gd name="connsiteX6" fmla="*/ 353687 w 387024"/>
                  <a:gd name="connsiteY6" fmla="*/ 212733 h 472742"/>
                  <a:gd name="connsiteX7" fmla="*/ 267962 w 387024"/>
                  <a:gd name="connsiteY7" fmla="*/ 341321 h 472742"/>
                  <a:gd name="connsiteX8" fmla="*/ 172712 w 387024"/>
                  <a:gd name="connsiteY8" fmla="*/ 446096 h 472742"/>
                  <a:gd name="connsiteX9" fmla="*/ 125087 w 387024"/>
                  <a:gd name="connsiteY9" fmla="*/ 472289 h 472742"/>
                  <a:gd name="connsiteX10" fmla="*/ 86986 w 387024"/>
                  <a:gd name="connsiteY10" fmla="*/ 431808 h 472742"/>
                  <a:gd name="connsiteX11" fmla="*/ 125087 w 387024"/>
                  <a:gd name="connsiteY11" fmla="*/ 336559 h 472742"/>
                  <a:gd name="connsiteX12" fmla="*/ 201287 w 387024"/>
                  <a:gd name="connsiteY12" fmla="*/ 227021 h 472742"/>
                  <a:gd name="connsiteX13" fmla="*/ 253674 w 387024"/>
                  <a:gd name="connsiteY13" fmla="*/ 160346 h 472742"/>
                  <a:gd name="connsiteX14" fmla="*/ 263199 w 387024"/>
                  <a:gd name="connsiteY14" fmla="*/ 117483 h 472742"/>
                  <a:gd name="connsiteX15" fmla="*/ 239387 w 387024"/>
                  <a:gd name="connsiteY15" fmla="*/ 127008 h 472742"/>
                  <a:gd name="connsiteX16" fmla="*/ 201287 w 387024"/>
                  <a:gd name="connsiteY16" fmla="*/ 203208 h 472742"/>
                  <a:gd name="connsiteX17" fmla="*/ 129849 w 387024"/>
                  <a:gd name="connsiteY17" fmla="*/ 293696 h 472742"/>
                  <a:gd name="connsiteX18" fmla="*/ 72699 w 387024"/>
                  <a:gd name="connsiteY18" fmla="*/ 379421 h 472742"/>
                  <a:gd name="connsiteX19" fmla="*/ 39362 w 387024"/>
                  <a:gd name="connsiteY19" fmla="*/ 422283 h 472742"/>
                  <a:gd name="connsiteX20" fmla="*/ 1262 w 387024"/>
                  <a:gd name="connsiteY20" fmla="*/ 369896 h 472742"/>
                  <a:gd name="connsiteX21" fmla="*/ 15549 w 387024"/>
                  <a:gd name="connsiteY21" fmla="*/ 288933 h 472742"/>
                  <a:gd name="connsiteX22" fmla="*/ 67937 w 387024"/>
                  <a:gd name="connsiteY22" fmla="*/ 212733 h 472742"/>
                  <a:gd name="connsiteX0" fmla="*/ 63567 w 382654"/>
                  <a:gd name="connsiteY0" fmla="*/ 212733 h 472742"/>
                  <a:gd name="connsiteX1" fmla="*/ 144529 w 382654"/>
                  <a:gd name="connsiteY1" fmla="*/ 84146 h 472742"/>
                  <a:gd name="connsiteX2" fmla="*/ 201679 w 382654"/>
                  <a:gd name="connsiteY2" fmla="*/ 26996 h 472742"/>
                  <a:gd name="connsiteX3" fmla="*/ 270735 w 382654"/>
                  <a:gd name="connsiteY3" fmla="*/ 802 h 472742"/>
                  <a:gd name="connsiteX4" fmla="*/ 349317 w 382654"/>
                  <a:gd name="connsiteY4" fmla="*/ 17471 h 472742"/>
                  <a:gd name="connsiteX5" fmla="*/ 382654 w 382654"/>
                  <a:gd name="connsiteY5" fmla="*/ 117484 h 472742"/>
                  <a:gd name="connsiteX6" fmla="*/ 349317 w 382654"/>
                  <a:gd name="connsiteY6" fmla="*/ 212733 h 472742"/>
                  <a:gd name="connsiteX7" fmla="*/ 263592 w 382654"/>
                  <a:gd name="connsiteY7" fmla="*/ 341321 h 472742"/>
                  <a:gd name="connsiteX8" fmla="*/ 168342 w 382654"/>
                  <a:gd name="connsiteY8" fmla="*/ 446096 h 472742"/>
                  <a:gd name="connsiteX9" fmla="*/ 120717 w 382654"/>
                  <a:gd name="connsiteY9" fmla="*/ 472289 h 472742"/>
                  <a:gd name="connsiteX10" fmla="*/ 82616 w 382654"/>
                  <a:gd name="connsiteY10" fmla="*/ 431808 h 472742"/>
                  <a:gd name="connsiteX11" fmla="*/ 120717 w 382654"/>
                  <a:gd name="connsiteY11" fmla="*/ 336559 h 472742"/>
                  <a:gd name="connsiteX12" fmla="*/ 196917 w 382654"/>
                  <a:gd name="connsiteY12" fmla="*/ 227021 h 472742"/>
                  <a:gd name="connsiteX13" fmla="*/ 249304 w 382654"/>
                  <a:gd name="connsiteY13" fmla="*/ 160346 h 472742"/>
                  <a:gd name="connsiteX14" fmla="*/ 258829 w 382654"/>
                  <a:gd name="connsiteY14" fmla="*/ 117483 h 472742"/>
                  <a:gd name="connsiteX15" fmla="*/ 235017 w 382654"/>
                  <a:gd name="connsiteY15" fmla="*/ 127008 h 472742"/>
                  <a:gd name="connsiteX16" fmla="*/ 196917 w 382654"/>
                  <a:gd name="connsiteY16" fmla="*/ 203208 h 472742"/>
                  <a:gd name="connsiteX17" fmla="*/ 125479 w 382654"/>
                  <a:gd name="connsiteY17" fmla="*/ 293696 h 472742"/>
                  <a:gd name="connsiteX18" fmla="*/ 68329 w 382654"/>
                  <a:gd name="connsiteY18" fmla="*/ 379421 h 472742"/>
                  <a:gd name="connsiteX19" fmla="*/ 34992 w 382654"/>
                  <a:gd name="connsiteY19" fmla="*/ 422283 h 472742"/>
                  <a:gd name="connsiteX20" fmla="*/ 1654 w 382654"/>
                  <a:gd name="connsiteY20" fmla="*/ 372277 h 472742"/>
                  <a:gd name="connsiteX21" fmla="*/ 11179 w 382654"/>
                  <a:gd name="connsiteY21" fmla="*/ 288933 h 472742"/>
                  <a:gd name="connsiteX22" fmla="*/ 63567 w 382654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0770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91289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67474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205587 w 381799"/>
                  <a:gd name="connsiteY16" fmla="*/ 193683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81799" h="472742">
                    <a:moveTo>
                      <a:pt x="69856" y="212733"/>
                    </a:moveTo>
                    <a:cubicBezTo>
                      <a:pt x="90494" y="179396"/>
                      <a:pt x="120656" y="122245"/>
                      <a:pt x="143674" y="91289"/>
                    </a:cubicBezTo>
                    <a:cubicBezTo>
                      <a:pt x="166693" y="60333"/>
                      <a:pt x="186933" y="42077"/>
                      <a:pt x="207967" y="26996"/>
                    </a:cubicBezTo>
                    <a:cubicBezTo>
                      <a:pt x="229001" y="11915"/>
                      <a:pt x="246464" y="2390"/>
                      <a:pt x="269880" y="802"/>
                    </a:cubicBezTo>
                    <a:cubicBezTo>
                      <a:pt x="293296" y="-786"/>
                      <a:pt x="329809" y="-1976"/>
                      <a:pt x="348462" y="17471"/>
                    </a:cubicBezTo>
                    <a:cubicBezTo>
                      <a:pt x="367115" y="36918"/>
                      <a:pt x="381799" y="84940"/>
                      <a:pt x="381799" y="117484"/>
                    </a:cubicBezTo>
                    <a:cubicBezTo>
                      <a:pt x="381799" y="150028"/>
                      <a:pt x="368306" y="175427"/>
                      <a:pt x="348462" y="212733"/>
                    </a:cubicBezTo>
                    <a:cubicBezTo>
                      <a:pt x="328618" y="250039"/>
                      <a:pt x="292899" y="302427"/>
                      <a:pt x="262737" y="341321"/>
                    </a:cubicBezTo>
                    <a:cubicBezTo>
                      <a:pt x="232575" y="380215"/>
                      <a:pt x="191300" y="424268"/>
                      <a:pt x="167487" y="446096"/>
                    </a:cubicBezTo>
                    <a:cubicBezTo>
                      <a:pt x="143675" y="467924"/>
                      <a:pt x="134150" y="474670"/>
                      <a:pt x="119862" y="472289"/>
                    </a:cubicBezTo>
                    <a:cubicBezTo>
                      <a:pt x="105574" y="469908"/>
                      <a:pt x="81761" y="454430"/>
                      <a:pt x="81761" y="431808"/>
                    </a:cubicBezTo>
                    <a:cubicBezTo>
                      <a:pt x="81761" y="409186"/>
                      <a:pt x="100812" y="370690"/>
                      <a:pt x="119862" y="336559"/>
                    </a:cubicBezTo>
                    <a:cubicBezTo>
                      <a:pt x="138912" y="302428"/>
                      <a:pt x="174631" y="256390"/>
                      <a:pt x="196062" y="227021"/>
                    </a:cubicBezTo>
                    <a:cubicBezTo>
                      <a:pt x="217493" y="197652"/>
                      <a:pt x="238130" y="178602"/>
                      <a:pt x="248449" y="160346"/>
                    </a:cubicBezTo>
                    <a:cubicBezTo>
                      <a:pt x="258768" y="142090"/>
                      <a:pt x="259958" y="120658"/>
                      <a:pt x="257974" y="117483"/>
                    </a:cubicBezTo>
                    <a:cubicBezTo>
                      <a:pt x="255990" y="114308"/>
                      <a:pt x="245275" y="128595"/>
                      <a:pt x="236544" y="141295"/>
                    </a:cubicBezTo>
                    <a:cubicBezTo>
                      <a:pt x="227813" y="153995"/>
                      <a:pt x="222653" y="167886"/>
                      <a:pt x="205587" y="193683"/>
                    </a:cubicBezTo>
                    <a:cubicBezTo>
                      <a:pt x="188521" y="219480"/>
                      <a:pt x="154786" y="265121"/>
                      <a:pt x="134149" y="296077"/>
                    </a:cubicBezTo>
                    <a:cubicBezTo>
                      <a:pt x="113512" y="327033"/>
                      <a:pt x="97637" y="359974"/>
                      <a:pt x="81762" y="379421"/>
                    </a:cubicBezTo>
                    <a:cubicBezTo>
                      <a:pt x="65887" y="398868"/>
                      <a:pt x="52393" y="413949"/>
                      <a:pt x="38899" y="412758"/>
                    </a:cubicBezTo>
                    <a:cubicBezTo>
                      <a:pt x="25405" y="411567"/>
                      <a:pt x="4768" y="394502"/>
                      <a:pt x="799" y="372277"/>
                    </a:cubicBezTo>
                    <a:cubicBezTo>
                      <a:pt x="-3170" y="350052"/>
                      <a:pt x="8340" y="317905"/>
                      <a:pt x="19849" y="291314"/>
                    </a:cubicBezTo>
                    <a:cubicBezTo>
                      <a:pt x="31358" y="264723"/>
                      <a:pt x="49219" y="246071"/>
                      <a:pt x="69856" y="212733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67" name="任意多边形 466"/>
              <p:cNvSpPr/>
              <p:nvPr/>
            </p:nvSpPr>
            <p:spPr>
              <a:xfrm rot="3240000">
                <a:off x="7792937" y="3051458"/>
                <a:ext cx="381799" cy="472742"/>
              </a:xfrm>
              <a:custGeom>
                <a:avLst/>
                <a:gdLst>
                  <a:gd name="connsiteX0" fmla="*/ 67937 w 396549"/>
                  <a:gd name="connsiteY0" fmla="*/ 205302 h 477309"/>
                  <a:gd name="connsiteX1" fmla="*/ 148899 w 396549"/>
                  <a:gd name="connsiteY1" fmla="*/ 76715 h 477309"/>
                  <a:gd name="connsiteX2" fmla="*/ 206049 w 396549"/>
                  <a:gd name="connsiteY2" fmla="*/ 19565 h 477309"/>
                  <a:gd name="connsiteX3" fmla="*/ 282249 w 396549"/>
                  <a:gd name="connsiteY3" fmla="*/ 5277 h 477309"/>
                  <a:gd name="connsiteX4" fmla="*/ 353687 w 396549"/>
                  <a:gd name="connsiteY4" fmla="*/ 10040 h 477309"/>
                  <a:gd name="connsiteX5" fmla="*/ 396549 w 396549"/>
                  <a:gd name="connsiteY5" fmla="*/ 114815 h 477309"/>
                  <a:gd name="connsiteX6" fmla="*/ 353687 w 396549"/>
                  <a:gd name="connsiteY6" fmla="*/ 205302 h 477309"/>
                  <a:gd name="connsiteX7" fmla="*/ 277487 w 396549"/>
                  <a:gd name="connsiteY7" fmla="*/ 333890 h 477309"/>
                  <a:gd name="connsiteX8" fmla="*/ 172712 w 396549"/>
                  <a:gd name="connsiteY8" fmla="*/ 438665 h 477309"/>
                  <a:gd name="connsiteX9" fmla="*/ 106037 w 396549"/>
                  <a:gd name="connsiteY9" fmla="*/ 476765 h 477309"/>
                  <a:gd name="connsiteX10" fmla="*/ 72699 w 396549"/>
                  <a:gd name="connsiteY10" fmla="*/ 414852 h 477309"/>
                  <a:gd name="connsiteX11" fmla="*/ 120324 w 396549"/>
                  <a:gd name="connsiteY11" fmla="*/ 324365 h 477309"/>
                  <a:gd name="connsiteX12" fmla="*/ 201287 w 396549"/>
                  <a:gd name="connsiteY12" fmla="*/ 219590 h 477309"/>
                  <a:gd name="connsiteX13" fmla="*/ 253674 w 396549"/>
                  <a:gd name="connsiteY13" fmla="*/ 152915 h 477309"/>
                  <a:gd name="connsiteX14" fmla="*/ 263199 w 396549"/>
                  <a:gd name="connsiteY14" fmla="*/ 110052 h 477309"/>
                  <a:gd name="connsiteX15" fmla="*/ 239387 w 396549"/>
                  <a:gd name="connsiteY15" fmla="*/ 119577 h 477309"/>
                  <a:gd name="connsiteX16" fmla="*/ 201287 w 396549"/>
                  <a:gd name="connsiteY16" fmla="*/ 195777 h 477309"/>
                  <a:gd name="connsiteX17" fmla="*/ 129849 w 396549"/>
                  <a:gd name="connsiteY17" fmla="*/ 286265 h 477309"/>
                  <a:gd name="connsiteX18" fmla="*/ 72699 w 396549"/>
                  <a:gd name="connsiteY18" fmla="*/ 371990 h 477309"/>
                  <a:gd name="connsiteX19" fmla="*/ 39362 w 396549"/>
                  <a:gd name="connsiteY19" fmla="*/ 414852 h 477309"/>
                  <a:gd name="connsiteX20" fmla="*/ 1262 w 396549"/>
                  <a:gd name="connsiteY20" fmla="*/ 362465 h 477309"/>
                  <a:gd name="connsiteX21" fmla="*/ 15549 w 396549"/>
                  <a:gd name="connsiteY21" fmla="*/ 281502 h 477309"/>
                  <a:gd name="connsiteX22" fmla="*/ 67937 w 396549"/>
                  <a:gd name="connsiteY22" fmla="*/ 205302 h 477309"/>
                  <a:gd name="connsiteX0" fmla="*/ 67937 w 396549"/>
                  <a:gd name="connsiteY0" fmla="*/ 212861 h 484868"/>
                  <a:gd name="connsiteX1" fmla="*/ 148899 w 396549"/>
                  <a:gd name="connsiteY1" fmla="*/ 84274 h 484868"/>
                  <a:gd name="connsiteX2" fmla="*/ 206049 w 396549"/>
                  <a:gd name="connsiteY2" fmla="*/ 27124 h 484868"/>
                  <a:gd name="connsiteX3" fmla="*/ 275105 w 396549"/>
                  <a:gd name="connsiteY3" fmla="*/ 930 h 484868"/>
                  <a:gd name="connsiteX4" fmla="*/ 353687 w 396549"/>
                  <a:gd name="connsiteY4" fmla="*/ 17599 h 484868"/>
                  <a:gd name="connsiteX5" fmla="*/ 396549 w 396549"/>
                  <a:gd name="connsiteY5" fmla="*/ 122374 h 484868"/>
                  <a:gd name="connsiteX6" fmla="*/ 353687 w 396549"/>
                  <a:gd name="connsiteY6" fmla="*/ 212861 h 484868"/>
                  <a:gd name="connsiteX7" fmla="*/ 277487 w 396549"/>
                  <a:gd name="connsiteY7" fmla="*/ 341449 h 484868"/>
                  <a:gd name="connsiteX8" fmla="*/ 172712 w 396549"/>
                  <a:gd name="connsiteY8" fmla="*/ 446224 h 484868"/>
                  <a:gd name="connsiteX9" fmla="*/ 106037 w 396549"/>
                  <a:gd name="connsiteY9" fmla="*/ 484324 h 484868"/>
                  <a:gd name="connsiteX10" fmla="*/ 72699 w 396549"/>
                  <a:gd name="connsiteY10" fmla="*/ 422411 h 484868"/>
                  <a:gd name="connsiteX11" fmla="*/ 120324 w 396549"/>
                  <a:gd name="connsiteY11" fmla="*/ 331924 h 484868"/>
                  <a:gd name="connsiteX12" fmla="*/ 201287 w 396549"/>
                  <a:gd name="connsiteY12" fmla="*/ 227149 h 484868"/>
                  <a:gd name="connsiteX13" fmla="*/ 253674 w 396549"/>
                  <a:gd name="connsiteY13" fmla="*/ 160474 h 484868"/>
                  <a:gd name="connsiteX14" fmla="*/ 263199 w 396549"/>
                  <a:gd name="connsiteY14" fmla="*/ 117611 h 484868"/>
                  <a:gd name="connsiteX15" fmla="*/ 239387 w 396549"/>
                  <a:gd name="connsiteY15" fmla="*/ 127136 h 484868"/>
                  <a:gd name="connsiteX16" fmla="*/ 201287 w 396549"/>
                  <a:gd name="connsiteY16" fmla="*/ 203336 h 484868"/>
                  <a:gd name="connsiteX17" fmla="*/ 129849 w 396549"/>
                  <a:gd name="connsiteY17" fmla="*/ 293824 h 484868"/>
                  <a:gd name="connsiteX18" fmla="*/ 72699 w 396549"/>
                  <a:gd name="connsiteY18" fmla="*/ 379549 h 484868"/>
                  <a:gd name="connsiteX19" fmla="*/ 39362 w 396549"/>
                  <a:gd name="connsiteY19" fmla="*/ 422411 h 484868"/>
                  <a:gd name="connsiteX20" fmla="*/ 1262 w 396549"/>
                  <a:gd name="connsiteY20" fmla="*/ 370024 h 484868"/>
                  <a:gd name="connsiteX21" fmla="*/ 15549 w 396549"/>
                  <a:gd name="connsiteY21" fmla="*/ 289061 h 484868"/>
                  <a:gd name="connsiteX22" fmla="*/ 67937 w 396549"/>
                  <a:gd name="connsiteY22" fmla="*/ 212861 h 484868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77487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67962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0092"/>
                  <a:gd name="connsiteX1" fmla="*/ 148899 w 387024"/>
                  <a:gd name="connsiteY1" fmla="*/ 84146 h 480092"/>
                  <a:gd name="connsiteX2" fmla="*/ 206049 w 387024"/>
                  <a:gd name="connsiteY2" fmla="*/ 26996 h 480092"/>
                  <a:gd name="connsiteX3" fmla="*/ 275105 w 387024"/>
                  <a:gd name="connsiteY3" fmla="*/ 802 h 480092"/>
                  <a:gd name="connsiteX4" fmla="*/ 353687 w 387024"/>
                  <a:gd name="connsiteY4" fmla="*/ 17471 h 480092"/>
                  <a:gd name="connsiteX5" fmla="*/ 387024 w 387024"/>
                  <a:gd name="connsiteY5" fmla="*/ 117484 h 480092"/>
                  <a:gd name="connsiteX6" fmla="*/ 353687 w 387024"/>
                  <a:gd name="connsiteY6" fmla="*/ 212733 h 480092"/>
                  <a:gd name="connsiteX7" fmla="*/ 267962 w 387024"/>
                  <a:gd name="connsiteY7" fmla="*/ 341321 h 480092"/>
                  <a:gd name="connsiteX8" fmla="*/ 172712 w 387024"/>
                  <a:gd name="connsiteY8" fmla="*/ 446096 h 480092"/>
                  <a:gd name="connsiteX9" fmla="*/ 125087 w 387024"/>
                  <a:gd name="connsiteY9" fmla="*/ 479433 h 480092"/>
                  <a:gd name="connsiteX10" fmla="*/ 72699 w 387024"/>
                  <a:gd name="connsiteY10" fmla="*/ 422283 h 480092"/>
                  <a:gd name="connsiteX11" fmla="*/ 120324 w 387024"/>
                  <a:gd name="connsiteY11" fmla="*/ 331796 h 480092"/>
                  <a:gd name="connsiteX12" fmla="*/ 201287 w 387024"/>
                  <a:gd name="connsiteY12" fmla="*/ 227021 h 480092"/>
                  <a:gd name="connsiteX13" fmla="*/ 253674 w 387024"/>
                  <a:gd name="connsiteY13" fmla="*/ 160346 h 480092"/>
                  <a:gd name="connsiteX14" fmla="*/ 263199 w 387024"/>
                  <a:gd name="connsiteY14" fmla="*/ 117483 h 480092"/>
                  <a:gd name="connsiteX15" fmla="*/ 239387 w 387024"/>
                  <a:gd name="connsiteY15" fmla="*/ 127008 h 480092"/>
                  <a:gd name="connsiteX16" fmla="*/ 201287 w 387024"/>
                  <a:gd name="connsiteY16" fmla="*/ 203208 h 480092"/>
                  <a:gd name="connsiteX17" fmla="*/ 129849 w 387024"/>
                  <a:gd name="connsiteY17" fmla="*/ 293696 h 480092"/>
                  <a:gd name="connsiteX18" fmla="*/ 72699 w 387024"/>
                  <a:gd name="connsiteY18" fmla="*/ 379421 h 480092"/>
                  <a:gd name="connsiteX19" fmla="*/ 39362 w 387024"/>
                  <a:gd name="connsiteY19" fmla="*/ 422283 h 480092"/>
                  <a:gd name="connsiteX20" fmla="*/ 1262 w 387024"/>
                  <a:gd name="connsiteY20" fmla="*/ 369896 h 480092"/>
                  <a:gd name="connsiteX21" fmla="*/ 15549 w 387024"/>
                  <a:gd name="connsiteY21" fmla="*/ 288933 h 480092"/>
                  <a:gd name="connsiteX22" fmla="*/ 67937 w 387024"/>
                  <a:gd name="connsiteY22" fmla="*/ 212733 h 480092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0324 w 387024"/>
                  <a:gd name="connsiteY11" fmla="*/ 331796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5087 w 387024"/>
                  <a:gd name="connsiteY11" fmla="*/ 336559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2632"/>
                  <a:gd name="connsiteX1" fmla="*/ 148899 w 387024"/>
                  <a:gd name="connsiteY1" fmla="*/ 84146 h 472632"/>
                  <a:gd name="connsiteX2" fmla="*/ 206049 w 387024"/>
                  <a:gd name="connsiteY2" fmla="*/ 26996 h 472632"/>
                  <a:gd name="connsiteX3" fmla="*/ 275105 w 387024"/>
                  <a:gd name="connsiteY3" fmla="*/ 802 h 472632"/>
                  <a:gd name="connsiteX4" fmla="*/ 353687 w 387024"/>
                  <a:gd name="connsiteY4" fmla="*/ 17471 h 472632"/>
                  <a:gd name="connsiteX5" fmla="*/ 387024 w 387024"/>
                  <a:gd name="connsiteY5" fmla="*/ 117484 h 472632"/>
                  <a:gd name="connsiteX6" fmla="*/ 353687 w 387024"/>
                  <a:gd name="connsiteY6" fmla="*/ 212733 h 472632"/>
                  <a:gd name="connsiteX7" fmla="*/ 267962 w 387024"/>
                  <a:gd name="connsiteY7" fmla="*/ 341321 h 472632"/>
                  <a:gd name="connsiteX8" fmla="*/ 172712 w 387024"/>
                  <a:gd name="connsiteY8" fmla="*/ 446096 h 472632"/>
                  <a:gd name="connsiteX9" fmla="*/ 125087 w 387024"/>
                  <a:gd name="connsiteY9" fmla="*/ 472289 h 472632"/>
                  <a:gd name="connsiteX10" fmla="*/ 77461 w 387024"/>
                  <a:gd name="connsiteY10" fmla="*/ 434189 h 472632"/>
                  <a:gd name="connsiteX11" fmla="*/ 125087 w 387024"/>
                  <a:gd name="connsiteY11" fmla="*/ 336559 h 472632"/>
                  <a:gd name="connsiteX12" fmla="*/ 201287 w 387024"/>
                  <a:gd name="connsiteY12" fmla="*/ 227021 h 472632"/>
                  <a:gd name="connsiteX13" fmla="*/ 253674 w 387024"/>
                  <a:gd name="connsiteY13" fmla="*/ 160346 h 472632"/>
                  <a:gd name="connsiteX14" fmla="*/ 263199 w 387024"/>
                  <a:gd name="connsiteY14" fmla="*/ 117483 h 472632"/>
                  <a:gd name="connsiteX15" fmla="*/ 239387 w 387024"/>
                  <a:gd name="connsiteY15" fmla="*/ 127008 h 472632"/>
                  <a:gd name="connsiteX16" fmla="*/ 201287 w 387024"/>
                  <a:gd name="connsiteY16" fmla="*/ 203208 h 472632"/>
                  <a:gd name="connsiteX17" fmla="*/ 129849 w 387024"/>
                  <a:gd name="connsiteY17" fmla="*/ 293696 h 472632"/>
                  <a:gd name="connsiteX18" fmla="*/ 72699 w 387024"/>
                  <a:gd name="connsiteY18" fmla="*/ 379421 h 472632"/>
                  <a:gd name="connsiteX19" fmla="*/ 39362 w 387024"/>
                  <a:gd name="connsiteY19" fmla="*/ 422283 h 472632"/>
                  <a:gd name="connsiteX20" fmla="*/ 1262 w 387024"/>
                  <a:gd name="connsiteY20" fmla="*/ 369896 h 472632"/>
                  <a:gd name="connsiteX21" fmla="*/ 15549 w 387024"/>
                  <a:gd name="connsiteY21" fmla="*/ 288933 h 472632"/>
                  <a:gd name="connsiteX22" fmla="*/ 67937 w 387024"/>
                  <a:gd name="connsiteY22" fmla="*/ 212733 h 472632"/>
                  <a:gd name="connsiteX0" fmla="*/ 67937 w 387024"/>
                  <a:gd name="connsiteY0" fmla="*/ 212733 h 472742"/>
                  <a:gd name="connsiteX1" fmla="*/ 148899 w 387024"/>
                  <a:gd name="connsiteY1" fmla="*/ 84146 h 472742"/>
                  <a:gd name="connsiteX2" fmla="*/ 206049 w 387024"/>
                  <a:gd name="connsiteY2" fmla="*/ 26996 h 472742"/>
                  <a:gd name="connsiteX3" fmla="*/ 275105 w 387024"/>
                  <a:gd name="connsiteY3" fmla="*/ 802 h 472742"/>
                  <a:gd name="connsiteX4" fmla="*/ 353687 w 387024"/>
                  <a:gd name="connsiteY4" fmla="*/ 17471 h 472742"/>
                  <a:gd name="connsiteX5" fmla="*/ 387024 w 387024"/>
                  <a:gd name="connsiteY5" fmla="*/ 117484 h 472742"/>
                  <a:gd name="connsiteX6" fmla="*/ 353687 w 387024"/>
                  <a:gd name="connsiteY6" fmla="*/ 212733 h 472742"/>
                  <a:gd name="connsiteX7" fmla="*/ 267962 w 387024"/>
                  <a:gd name="connsiteY7" fmla="*/ 341321 h 472742"/>
                  <a:gd name="connsiteX8" fmla="*/ 172712 w 387024"/>
                  <a:gd name="connsiteY8" fmla="*/ 446096 h 472742"/>
                  <a:gd name="connsiteX9" fmla="*/ 125087 w 387024"/>
                  <a:gd name="connsiteY9" fmla="*/ 472289 h 472742"/>
                  <a:gd name="connsiteX10" fmla="*/ 86986 w 387024"/>
                  <a:gd name="connsiteY10" fmla="*/ 431808 h 472742"/>
                  <a:gd name="connsiteX11" fmla="*/ 125087 w 387024"/>
                  <a:gd name="connsiteY11" fmla="*/ 336559 h 472742"/>
                  <a:gd name="connsiteX12" fmla="*/ 201287 w 387024"/>
                  <a:gd name="connsiteY12" fmla="*/ 227021 h 472742"/>
                  <a:gd name="connsiteX13" fmla="*/ 253674 w 387024"/>
                  <a:gd name="connsiteY13" fmla="*/ 160346 h 472742"/>
                  <a:gd name="connsiteX14" fmla="*/ 263199 w 387024"/>
                  <a:gd name="connsiteY14" fmla="*/ 117483 h 472742"/>
                  <a:gd name="connsiteX15" fmla="*/ 239387 w 387024"/>
                  <a:gd name="connsiteY15" fmla="*/ 127008 h 472742"/>
                  <a:gd name="connsiteX16" fmla="*/ 201287 w 387024"/>
                  <a:gd name="connsiteY16" fmla="*/ 203208 h 472742"/>
                  <a:gd name="connsiteX17" fmla="*/ 129849 w 387024"/>
                  <a:gd name="connsiteY17" fmla="*/ 293696 h 472742"/>
                  <a:gd name="connsiteX18" fmla="*/ 72699 w 387024"/>
                  <a:gd name="connsiteY18" fmla="*/ 379421 h 472742"/>
                  <a:gd name="connsiteX19" fmla="*/ 39362 w 387024"/>
                  <a:gd name="connsiteY19" fmla="*/ 422283 h 472742"/>
                  <a:gd name="connsiteX20" fmla="*/ 1262 w 387024"/>
                  <a:gd name="connsiteY20" fmla="*/ 369896 h 472742"/>
                  <a:gd name="connsiteX21" fmla="*/ 15549 w 387024"/>
                  <a:gd name="connsiteY21" fmla="*/ 288933 h 472742"/>
                  <a:gd name="connsiteX22" fmla="*/ 67937 w 387024"/>
                  <a:gd name="connsiteY22" fmla="*/ 212733 h 472742"/>
                  <a:gd name="connsiteX0" fmla="*/ 63567 w 382654"/>
                  <a:gd name="connsiteY0" fmla="*/ 212733 h 472742"/>
                  <a:gd name="connsiteX1" fmla="*/ 144529 w 382654"/>
                  <a:gd name="connsiteY1" fmla="*/ 84146 h 472742"/>
                  <a:gd name="connsiteX2" fmla="*/ 201679 w 382654"/>
                  <a:gd name="connsiteY2" fmla="*/ 26996 h 472742"/>
                  <a:gd name="connsiteX3" fmla="*/ 270735 w 382654"/>
                  <a:gd name="connsiteY3" fmla="*/ 802 h 472742"/>
                  <a:gd name="connsiteX4" fmla="*/ 349317 w 382654"/>
                  <a:gd name="connsiteY4" fmla="*/ 17471 h 472742"/>
                  <a:gd name="connsiteX5" fmla="*/ 382654 w 382654"/>
                  <a:gd name="connsiteY5" fmla="*/ 117484 h 472742"/>
                  <a:gd name="connsiteX6" fmla="*/ 349317 w 382654"/>
                  <a:gd name="connsiteY6" fmla="*/ 212733 h 472742"/>
                  <a:gd name="connsiteX7" fmla="*/ 263592 w 382654"/>
                  <a:gd name="connsiteY7" fmla="*/ 341321 h 472742"/>
                  <a:gd name="connsiteX8" fmla="*/ 168342 w 382654"/>
                  <a:gd name="connsiteY8" fmla="*/ 446096 h 472742"/>
                  <a:gd name="connsiteX9" fmla="*/ 120717 w 382654"/>
                  <a:gd name="connsiteY9" fmla="*/ 472289 h 472742"/>
                  <a:gd name="connsiteX10" fmla="*/ 82616 w 382654"/>
                  <a:gd name="connsiteY10" fmla="*/ 431808 h 472742"/>
                  <a:gd name="connsiteX11" fmla="*/ 120717 w 382654"/>
                  <a:gd name="connsiteY11" fmla="*/ 336559 h 472742"/>
                  <a:gd name="connsiteX12" fmla="*/ 196917 w 382654"/>
                  <a:gd name="connsiteY12" fmla="*/ 227021 h 472742"/>
                  <a:gd name="connsiteX13" fmla="*/ 249304 w 382654"/>
                  <a:gd name="connsiteY13" fmla="*/ 160346 h 472742"/>
                  <a:gd name="connsiteX14" fmla="*/ 258829 w 382654"/>
                  <a:gd name="connsiteY14" fmla="*/ 117483 h 472742"/>
                  <a:gd name="connsiteX15" fmla="*/ 235017 w 382654"/>
                  <a:gd name="connsiteY15" fmla="*/ 127008 h 472742"/>
                  <a:gd name="connsiteX16" fmla="*/ 196917 w 382654"/>
                  <a:gd name="connsiteY16" fmla="*/ 203208 h 472742"/>
                  <a:gd name="connsiteX17" fmla="*/ 125479 w 382654"/>
                  <a:gd name="connsiteY17" fmla="*/ 293696 h 472742"/>
                  <a:gd name="connsiteX18" fmla="*/ 68329 w 382654"/>
                  <a:gd name="connsiteY18" fmla="*/ 379421 h 472742"/>
                  <a:gd name="connsiteX19" fmla="*/ 34992 w 382654"/>
                  <a:gd name="connsiteY19" fmla="*/ 422283 h 472742"/>
                  <a:gd name="connsiteX20" fmla="*/ 1654 w 382654"/>
                  <a:gd name="connsiteY20" fmla="*/ 372277 h 472742"/>
                  <a:gd name="connsiteX21" fmla="*/ 11179 w 382654"/>
                  <a:gd name="connsiteY21" fmla="*/ 288933 h 472742"/>
                  <a:gd name="connsiteX22" fmla="*/ 63567 w 382654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0770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91289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67474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205587 w 381799"/>
                  <a:gd name="connsiteY16" fmla="*/ 193683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81799" h="472742">
                    <a:moveTo>
                      <a:pt x="69856" y="212733"/>
                    </a:moveTo>
                    <a:cubicBezTo>
                      <a:pt x="90494" y="179396"/>
                      <a:pt x="120656" y="122245"/>
                      <a:pt x="143674" y="91289"/>
                    </a:cubicBezTo>
                    <a:cubicBezTo>
                      <a:pt x="166693" y="60333"/>
                      <a:pt x="186933" y="42077"/>
                      <a:pt x="207967" y="26996"/>
                    </a:cubicBezTo>
                    <a:cubicBezTo>
                      <a:pt x="229001" y="11915"/>
                      <a:pt x="246464" y="2390"/>
                      <a:pt x="269880" y="802"/>
                    </a:cubicBezTo>
                    <a:cubicBezTo>
                      <a:pt x="293296" y="-786"/>
                      <a:pt x="329809" y="-1976"/>
                      <a:pt x="348462" y="17471"/>
                    </a:cubicBezTo>
                    <a:cubicBezTo>
                      <a:pt x="367115" y="36918"/>
                      <a:pt x="381799" y="84940"/>
                      <a:pt x="381799" y="117484"/>
                    </a:cubicBezTo>
                    <a:cubicBezTo>
                      <a:pt x="381799" y="150028"/>
                      <a:pt x="368306" y="175427"/>
                      <a:pt x="348462" y="212733"/>
                    </a:cubicBezTo>
                    <a:cubicBezTo>
                      <a:pt x="328618" y="250039"/>
                      <a:pt x="292899" y="302427"/>
                      <a:pt x="262737" y="341321"/>
                    </a:cubicBezTo>
                    <a:cubicBezTo>
                      <a:pt x="232575" y="380215"/>
                      <a:pt x="191300" y="424268"/>
                      <a:pt x="167487" y="446096"/>
                    </a:cubicBezTo>
                    <a:cubicBezTo>
                      <a:pt x="143675" y="467924"/>
                      <a:pt x="134150" y="474670"/>
                      <a:pt x="119862" y="472289"/>
                    </a:cubicBezTo>
                    <a:cubicBezTo>
                      <a:pt x="105574" y="469908"/>
                      <a:pt x="81761" y="454430"/>
                      <a:pt x="81761" y="431808"/>
                    </a:cubicBezTo>
                    <a:cubicBezTo>
                      <a:pt x="81761" y="409186"/>
                      <a:pt x="100812" y="370690"/>
                      <a:pt x="119862" y="336559"/>
                    </a:cubicBezTo>
                    <a:cubicBezTo>
                      <a:pt x="138912" y="302428"/>
                      <a:pt x="174631" y="256390"/>
                      <a:pt x="196062" y="227021"/>
                    </a:cubicBezTo>
                    <a:cubicBezTo>
                      <a:pt x="217493" y="197652"/>
                      <a:pt x="238130" y="178602"/>
                      <a:pt x="248449" y="160346"/>
                    </a:cubicBezTo>
                    <a:cubicBezTo>
                      <a:pt x="258768" y="142090"/>
                      <a:pt x="259958" y="120658"/>
                      <a:pt x="257974" y="117483"/>
                    </a:cubicBezTo>
                    <a:cubicBezTo>
                      <a:pt x="255990" y="114308"/>
                      <a:pt x="245275" y="128595"/>
                      <a:pt x="236544" y="141295"/>
                    </a:cubicBezTo>
                    <a:cubicBezTo>
                      <a:pt x="227813" y="153995"/>
                      <a:pt x="222653" y="167886"/>
                      <a:pt x="205587" y="193683"/>
                    </a:cubicBezTo>
                    <a:cubicBezTo>
                      <a:pt x="188521" y="219480"/>
                      <a:pt x="154786" y="265121"/>
                      <a:pt x="134149" y="296077"/>
                    </a:cubicBezTo>
                    <a:cubicBezTo>
                      <a:pt x="113512" y="327033"/>
                      <a:pt x="97637" y="359974"/>
                      <a:pt x="81762" y="379421"/>
                    </a:cubicBezTo>
                    <a:cubicBezTo>
                      <a:pt x="65887" y="398868"/>
                      <a:pt x="52393" y="413949"/>
                      <a:pt x="38899" y="412758"/>
                    </a:cubicBezTo>
                    <a:cubicBezTo>
                      <a:pt x="25405" y="411567"/>
                      <a:pt x="4768" y="394502"/>
                      <a:pt x="799" y="372277"/>
                    </a:cubicBezTo>
                    <a:cubicBezTo>
                      <a:pt x="-3170" y="350052"/>
                      <a:pt x="8340" y="317905"/>
                      <a:pt x="19849" y="291314"/>
                    </a:cubicBezTo>
                    <a:cubicBezTo>
                      <a:pt x="31358" y="264723"/>
                      <a:pt x="49219" y="246071"/>
                      <a:pt x="69856" y="212733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68" name="任意多边形 467"/>
              <p:cNvSpPr/>
              <p:nvPr/>
            </p:nvSpPr>
            <p:spPr>
              <a:xfrm rot="3600000">
                <a:off x="7771284" y="3291411"/>
                <a:ext cx="381799" cy="472742"/>
              </a:xfrm>
              <a:custGeom>
                <a:avLst/>
                <a:gdLst>
                  <a:gd name="connsiteX0" fmla="*/ 67937 w 396549"/>
                  <a:gd name="connsiteY0" fmla="*/ 205302 h 477309"/>
                  <a:gd name="connsiteX1" fmla="*/ 148899 w 396549"/>
                  <a:gd name="connsiteY1" fmla="*/ 76715 h 477309"/>
                  <a:gd name="connsiteX2" fmla="*/ 206049 w 396549"/>
                  <a:gd name="connsiteY2" fmla="*/ 19565 h 477309"/>
                  <a:gd name="connsiteX3" fmla="*/ 282249 w 396549"/>
                  <a:gd name="connsiteY3" fmla="*/ 5277 h 477309"/>
                  <a:gd name="connsiteX4" fmla="*/ 353687 w 396549"/>
                  <a:gd name="connsiteY4" fmla="*/ 10040 h 477309"/>
                  <a:gd name="connsiteX5" fmla="*/ 396549 w 396549"/>
                  <a:gd name="connsiteY5" fmla="*/ 114815 h 477309"/>
                  <a:gd name="connsiteX6" fmla="*/ 353687 w 396549"/>
                  <a:gd name="connsiteY6" fmla="*/ 205302 h 477309"/>
                  <a:gd name="connsiteX7" fmla="*/ 277487 w 396549"/>
                  <a:gd name="connsiteY7" fmla="*/ 333890 h 477309"/>
                  <a:gd name="connsiteX8" fmla="*/ 172712 w 396549"/>
                  <a:gd name="connsiteY8" fmla="*/ 438665 h 477309"/>
                  <a:gd name="connsiteX9" fmla="*/ 106037 w 396549"/>
                  <a:gd name="connsiteY9" fmla="*/ 476765 h 477309"/>
                  <a:gd name="connsiteX10" fmla="*/ 72699 w 396549"/>
                  <a:gd name="connsiteY10" fmla="*/ 414852 h 477309"/>
                  <a:gd name="connsiteX11" fmla="*/ 120324 w 396549"/>
                  <a:gd name="connsiteY11" fmla="*/ 324365 h 477309"/>
                  <a:gd name="connsiteX12" fmla="*/ 201287 w 396549"/>
                  <a:gd name="connsiteY12" fmla="*/ 219590 h 477309"/>
                  <a:gd name="connsiteX13" fmla="*/ 253674 w 396549"/>
                  <a:gd name="connsiteY13" fmla="*/ 152915 h 477309"/>
                  <a:gd name="connsiteX14" fmla="*/ 263199 w 396549"/>
                  <a:gd name="connsiteY14" fmla="*/ 110052 h 477309"/>
                  <a:gd name="connsiteX15" fmla="*/ 239387 w 396549"/>
                  <a:gd name="connsiteY15" fmla="*/ 119577 h 477309"/>
                  <a:gd name="connsiteX16" fmla="*/ 201287 w 396549"/>
                  <a:gd name="connsiteY16" fmla="*/ 195777 h 477309"/>
                  <a:gd name="connsiteX17" fmla="*/ 129849 w 396549"/>
                  <a:gd name="connsiteY17" fmla="*/ 286265 h 477309"/>
                  <a:gd name="connsiteX18" fmla="*/ 72699 w 396549"/>
                  <a:gd name="connsiteY18" fmla="*/ 371990 h 477309"/>
                  <a:gd name="connsiteX19" fmla="*/ 39362 w 396549"/>
                  <a:gd name="connsiteY19" fmla="*/ 414852 h 477309"/>
                  <a:gd name="connsiteX20" fmla="*/ 1262 w 396549"/>
                  <a:gd name="connsiteY20" fmla="*/ 362465 h 477309"/>
                  <a:gd name="connsiteX21" fmla="*/ 15549 w 396549"/>
                  <a:gd name="connsiteY21" fmla="*/ 281502 h 477309"/>
                  <a:gd name="connsiteX22" fmla="*/ 67937 w 396549"/>
                  <a:gd name="connsiteY22" fmla="*/ 205302 h 477309"/>
                  <a:gd name="connsiteX0" fmla="*/ 67937 w 396549"/>
                  <a:gd name="connsiteY0" fmla="*/ 212861 h 484868"/>
                  <a:gd name="connsiteX1" fmla="*/ 148899 w 396549"/>
                  <a:gd name="connsiteY1" fmla="*/ 84274 h 484868"/>
                  <a:gd name="connsiteX2" fmla="*/ 206049 w 396549"/>
                  <a:gd name="connsiteY2" fmla="*/ 27124 h 484868"/>
                  <a:gd name="connsiteX3" fmla="*/ 275105 w 396549"/>
                  <a:gd name="connsiteY3" fmla="*/ 930 h 484868"/>
                  <a:gd name="connsiteX4" fmla="*/ 353687 w 396549"/>
                  <a:gd name="connsiteY4" fmla="*/ 17599 h 484868"/>
                  <a:gd name="connsiteX5" fmla="*/ 396549 w 396549"/>
                  <a:gd name="connsiteY5" fmla="*/ 122374 h 484868"/>
                  <a:gd name="connsiteX6" fmla="*/ 353687 w 396549"/>
                  <a:gd name="connsiteY6" fmla="*/ 212861 h 484868"/>
                  <a:gd name="connsiteX7" fmla="*/ 277487 w 396549"/>
                  <a:gd name="connsiteY7" fmla="*/ 341449 h 484868"/>
                  <a:gd name="connsiteX8" fmla="*/ 172712 w 396549"/>
                  <a:gd name="connsiteY8" fmla="*/ 446224 h 484868"/>
                  <a:gd name="connsiteX9" fmla="*/ 106037 w 396549"/>
                  <a:gd name="connsiteY9" fmla="*/ 484324 h 484868"/>
                  <a:gd name="connsiteX10" fmla="*/ 72699 w 396549"/>
                  <a:gd name="connsiteY10" fmla="*/ 422411 h 484868"/>
                  <a:gd name="connsiteX11" fmla="*/ 120324 w 396549"/>
                  <a:gd name="connsiteY11" fmla="*/ 331924 h 484868"/>
                  <a:gd name="connsiteX12" fmla="*/ 201287 w 396549"/>
                  <a:gd name="connsiteY12" fmla="*/ 227149 h 484868"/>
                  <a:gd name="connsiteX13" fmla="*/ 253674 w 396549"/>
                  <a:gd name="connsiteY13" fmla="*/ 160474 h 484868"/>
                  <a:gd name="connsiteX14" fmla="*/ 263199 w 396549"/>
                  <a:gd name="connsiteY14" fmla="*/ 117611 h 484868"/>
                  <a:gd name="connsiteX15" fmla="*/ 239387 w 396549"/>
                  <a:gd name="connsiteY15" fmla="*/ 127136 h 484868"/>
                  <a:gd name="connsiteX16" fmla="*/ 201287 w 396549"/>
                  <a:gd name="connsiteY16" fmla="*/ 203336 h 484868"/>
                  <a:gd name="connsiteX17" fmla="*/ 129849 w 396549"/>
                  <a:gd name="connsiteY17" fmla="*/ 293824 h 484868"/>
                  <a:gd name="connsiteX18" fmla="*/ 72699 w 396549"/>
                  <a:gd name="connsiteY18" fmla="*/ 379549 h 484868"/>
                  <a:gd name="connsiteX19" fmla="*/ 39362 w 396549"/>
                  <a:gd name="connsiteY19" fmla="*/ 422411 h 484868"/>
                  <a:gd name="connsiteX20" fmla="*/ 1262 w 396549"/>
                  <a:gd name="connsiteY20" fmla="*/ 370024 h 484868"/>
                  <a:gd name="connsiteX21" fmla="*/ 15549 w 396549"/>
                  <a:gd name="connsiteY21" fmla="*/ 289061 h 484868"/>
                  <a:gd name="connsiteX22" fmla="*/ 67937 w 396549"/>
                  <a:gd name="connsiteY22" fmla="*/ 212861 h 484868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77487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67962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0092"/>
                  <a:gd name="connsiteX1" fmla="*/ 148899 w 387024"/>
                  <a:gd name="connsiteY1" fmla="*/ 84146 h 480092"/>
                  <a:gd name="connsiteX2" fmla="*/ 206049 w 387024"/>
                  <a:gd name="connsiteY2" fmla="*/ 26996 h 480092"/>
                  <a:gd name="connsiteX3" fmla="*/ 275105 w 387024"/>
                  <a:gd name="connsiteY3" fmla="*/ 802 h 480092"/>
                  <a:gd name="connsiteX4" fmla="*/ 353687 w 387024"/>
                  <a:gd name="connsiteY4" fmla="*/ 17471 h 480092"/>
                  <a:gd name="connsiteX5" fmla="*/ 387024 w 387024"/>
                  <a:gd name="connsiteY5" fmla="*/ 117484 h 480092"/>
                  <a:gd name="connsiteX6" fmla="*/ 353687 w 387024"/>
                  <a:gd name="connsiteY6" fmla="*/ 212733 h 480092"/>
                  <a:gd name="connsiteX7" fmla="*/ 267962 w 387024"/>
                  <a:gd name="connsiteY7" fmla="*/ 341321 h 480092"/>
                  <a:gd name="connsiteX8" fmla="*/ 172712 w 387024"/>
                  <a:gd name="connsiteY8" fmla="*/ 446096 h 480092"/>
                  <a:gd name="connsiteX9" fmla="*/ 125087 w 387024"/>
                  <a:gd name="connsiteY9" fmla="*/ 479433 h 480092"/>
                  <a:gd name="connsiteX10" fmla="*/ 72699 w 387024"/>
                  <a:gd name="connsiteY10" fmla="*/ 422283 h 480092"/>
                  <a:gd name="connsiteX11" fmla="*/ 120324 w 387024"/>
                  <a:gd name="connsiteY11" fmla="*/ 331796 h 480092"/>
                  <a:gd name="connsiteX12" fmla="*/ 201287 w 387024"/>
                  <a:gd name="connsiteY12" fmla="*/ 227021 h 480092"/>
                  <a:gd name="connsiteX13" fmla="*/ 253674 w 387024"/>
                  <a:gd name="connsiteY13" fmla="*/ 160346 h 480092"/>
                  <a:gd name="connsiteX14" fmla="*/ 263199 w 387024"/>
                  <a:gd name="connsiteY14" fmla="*/ 117483 h 480092"/>
                  <a:gd name="connsiteX15" fmla="*/ 239387 w 387024"/>
                  <a:gd name="connsiteY15" fmla="*/ 127008 h 480092"/>
                  <a:gd name="connsiteX16" fmla="*/ 201287 w 387024"/>
                  <a:gd name="connsiteY16" fmla="*/ 203208 h 480092"/>
                  <a:gd name="connsiteX17" fmla="*/ 129849 w 387024"/>
                  <a:gd name="connsiteY17" fmla="*/ 293696 h 480092"/>
                  <a:gd name="connsiteX18" fmla="*/ 72699 w 387024"/>
                  <a:gd name="connsiteY18" fmla="*/ 379421 h 480092"/>
                  <a:gd name="connsiteX19" fmla="*/ 39362 w 387024"/>
                  <a:gd name="connsiteY19" fmla="*/ 422283 h 480092"/>
                  <a:gd name="connsiteX20" fmla="*/ 1262 w 387024"/>
                  <a:gd name="connsiteY20" fmla="*/ 369896 h 480092"/>
                  <a:gd name="connsiteX21" fmla="*/ 15549 w 387024"/>
                  <a:gd name="connsiteY21" fmla="*/ 288933 h 480092"/>
                  <a:gd name="connsiteX22" fmla="*/ 67937 w 387024"/>
                  <a:gd name="connsiteY22" fmla="*/ 212733 h 480092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0324 w 387024"/>
                  <a:gd name="connsiteY11" fmla="*/ 331796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5087 w 387024"/>
                  <a:gd name="connsiteY11" fmla="*/ 336559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2632"/>
                  <a:gd name="connsiteX1" fmla="*/ 148899 w 387024"/>
                  <a:gd name="connsiteY1" fmla="*/ 84146 h 472632"/>
                  <a:gd name="connsiteX2" fmla="*/ 206049 w 387024"/>
                  <a:gd name="connsiteY2" fmla="*/ 26996 h 472632"/>
                  <a:gd name="connsiteX3" fmla="*/ 275105 w 387024"/>
                  <a:gd name="connsiteY3" fmla="*/ 802 h 472632"/>
                  <a:gd name="connsiteX4" fmla="*/ 353687 w 387024"/>
                  <a:gd name="connsiteY4" fmla="*/ 17471 h 472632"/>
                  <a:gd name="connsiteX5" fmla="*/ 387024 w 387024"/>
                  <a:gd name="connsiteY5" fmla="*/ 117484 h 472632"/>
                  <a:gd name="connsiteX6" fmla="*/ 353687 w 387024"/>
                  <a:gd name="connsiteY6" fmla="*/ 212733 h 472632"/>
                  <a:gd name="connsiteX7" fmla="*/ 267962 w 387024"/>
                  <a:gd name="connsiteY7" fmla="*/ 341321 h 472632"/>
                  <a:gd name="connsiteX8" fmla="*/ 172712 w 387024"/>
                  <a:gd name="connsiteY8" fmla="*/ 446096 h 472632"/>
                  <a:gd name="connsiteX9" fmla="*/ 125087 w 387024"/>
                  <a:gd name="connsiteY9" fmla="*/ 472289 h 472632"/>
                  <a:gd name="connsiteX10" fmla="*/ 77461 w 387024"/>
                  <a:gd name="connsiteY10" fmla="*/ 434189 h 472632"/>
                  <a:gd name="connsiteX11" fmla="*/ 125087 w 387024"/>
                  <a:gd name="connsiteY11" fmla="*/ 336559 h 472632"/>
                  <a:gd name="connsiteX12" fmla="*/ 201287 w 387024"/>
                  <a:gd name="connsiteY12" fmla="*/ 227021 h 472632"/>
                  <a:gd name="connsiteX13" fmla="*/ 253674 w 387024"/>
                  <a:gd name="connsiteY13" fmla="*/ 160346 h 472632"/>
                  <a:gd name="connsiteX14" fmla="*/ 263199 w 387024"/>
                  <a:gd name="connsiteY14" fmla="*/ 117483 h 472632"/>
                  <a:gd name="connsiteX15" fmla="*/ 239387 w 387024"/>
                  <a:gd name="connsiteY15" fmla="*/ 127008 h 472632"/>
                  <a:gd name="connsiteX16" fmla="*/ 201287 w 387024"/>
                  <a:gd name="connsiteY16" fmla="*/ 203208 h 472632"/>
                  <a:gd name="connsiteX17" fmla="*/ 129849 w 387024"/>
                  <a:gd name="connsiteY17" fmla="*/ 293696 h 472632"/>
                  <a:gd name="connsiteX18" fmla="*/ 72699 w 387024"/>
                  <a:gd name="connsiteY18" fmla="*/ 379421 h 472632"/>
                  <a:gd name="connsiteX19" fmla="*/ 39362 w 387024"/>
                  <a:gd name="connsiteY19" fmla="*/ 422283 h 472632"/>
                  <a:gd name="connsiteX20" fmla="*/ 1262 w 387024"/>
                  <a:gd name="connsiteY20" fmla="*/ 369896 h 472632"/>
                  <a:gd name="connsiteX21" fmla="*/ 15549 w 387024"/>
                  <a:gd name="connsiteY21" fmla="*/ 288933 h 472632"/>
                  <a:gd name="connsiteX22" fmla="*/ 67937 w 387024"/>
                  <a:gd name="connsiteY22" fmla="*/ 212733 h 472632"/>
                  <a:gd name="connsiteX0" fmla="*/ 67937 w 387024"/>
                  <a:gd name="connsiteY0" fmla="*/ 212733 h 472742"/>
                  <a:gd name="connsiteX1" fmla="*/ 148899 w 387024"/>
                  <a:gd name="connsiteY1" fmla="*/ 84146 h 472742"/>
                  <a:gd name="connsiteX2" fmla="*/ 206049 w 387024"/>
                  <a:gd name="connsiteY2" fmla="*/ 26996 h 472742"/>
                  <a:gd name="connsiteX3" fmla="*/ 275105 w 387024"/>
                  <a:gd name="connsiteY3" fmla="*/ 802 h 472742"/>
                  <a:gd name="connsiteX4" fmla="*/ 353687 w 387024"/>
                  <a:gd name="connsiteY4" fmla="*/ 17471 h 472742"/>
                  <a:gd name="connsiteX5" fmla="*/ 387024 w 387024"/>
                  <a:gd name="connsiteY5" fmla="*/ 117484 h 472742"/>
                  <a:gd name="connsiteX6" fmla="*/ 353687 w 387024"/>
                  <a:gd name="connsiteY6" fmla="*/ 212733 h 472742"/>
                  <a:gd name="connsiteX7" fmla="*/ 267962 w 387024"/>
                  <a:gd name="connsiteY7" fmla="*/ 341321 h 472742"/>
                  <a:gd name="connsiteX8" fmla="*/ 172712 w 387024"/>
                  <a:gd name="connsiteY8" fmla="*/ 446096 h 472742"/>
                  <a:gd name="connsiteX9" fmla="*/ 125087 w 387024"/>
                  <a:gd name="connsiteY9" fmla="*/ 472289 h 472742"/>
                  <a:gd name="connsiteX10" fmla="*/ 86986 w 387024"/>
                  <a:gd name="connsiteY10" fmla="*/ 431808 h 472742"/>
                  <a:gd name="connsiteX11" fmla="*/ 125087 w 387024"/>
                  <a:gd name="connsiteY11" fmla="*/ 336559 h 472742"/>
                  <a:gd name="connsiteX12" fmla="*/ 201287 w 387024"/>
                  <a:gd name="connsiteY12" fmla="*/ 227021 h 472742"/>
                  <a:gd name="connsiteX13" fmla="*/ 253674 w 387024"/>
                  <a:gd name="connsiteY13" fmla="*/ 160346 h 472742"/>
                  <a:gd name="connsiteX14" fmla="*/ 263199 w 387024"/>
                  <a:gd name="connsiteY14" fmla="*/ 117483 h 472742"/>
                  <a:gd name="connsiteX15" fmla="*/ 239387 w 387024"/>
                  <a:gd name="connsiteY15" fmla="*/ 127008 h 472742"/>
                  <a:gd name="connsiteX16" fmla="*/ 201287 w 387024"/>
                  <a:gd name="connsiteY16" fmla="*/ 203208 h 472742"/>
                  <a:gd name="connsiteX17" fmla="*/ 129849 w 387024"/>
                  <a:gd name="connsiteY17" fmla="*/ 293696 h 472742"/>
                  <a:gd name="connsiteX18" fmla="*/ 72699 w 387024"/>
                  <a:gd name="connsiteY18" fmla="*/ 379421 h 472742"/>
                  <a:gd name="connsiteX19" fmla="*/ 39362 w 387024"/>
                  <a:gd name="connsiteY19" fmla="*/ 422283 h 472742"/>
                  <a:gd name="connsiteX20" fmla="*/ 1262 w 387024"/>
                  <a:gd name="connsiteY20" fmla="*/ 369896 h 472742"/>
                  <a:gd name="connsiteX21" fmla="*/ 15549 w 387024"/>
                  <a:gd name="connsiteY21" fmla="*/ 288933 h 472742"/>
                  <a:gd name="connsiteX22" fmla="*/ 67937 w 387024"/>
                  <a:gd name="connsiteY22" fmla="*/ 212733 h 472742"/>
                  <a:gd name="connsiteX0" fmla="*/ 63567 w 382654"/>
                  <a:gd name="connsiteY0" fmla="*/ 212733 h 472742"/>
                  <a:gd name="connsiteX1" fmla="*/ 144529 w 382654"/>
                  <a:gd name="connsiteY1" fmla="*/ 84146 h 472742"/>
                  <a:gd name="connsiteX2" fmla="*/ 201679 w 382654"/>
                  <a:gd name="connsiteY2" fmla="*/ 26996 h 472742"/>
                  <a:gd name="connsiteX3" fmla="*/ 270735 w 382654"/>
                  <a:gd name="connsiteY3" fmla="*/ 802 h 472742"/>
                  <a:gd name="connsiteX4" fmla="*/ 349317 w 382654"/>
                  <a:gd name="connsiteY4" fmla="*/ 17471 h 472742"/>
                  <a:gd name="connsiteX5" fmla="*/ 382654 w 382654"/>
                  <a:gd name="connsiteY5" fmla="*/ 117484 h 472742"/>
                  <a:gd name="connsiteX6" fmla="*/ 349317 w 382654"/>
                  <a:gd name="connsiteY6" fmla="*/ 212733 h 472742"/>
                  <a:gd name="connsiteX7" fmla="*/ 263592 w 382654"/>
                  <a:gd name="connsiteY7" fmla="*/ 341321 h 472742"/>
                  <a:gd name="connsiteX8" fmla="*/ 168342 w 382654"/>
                  <a:gd name="connsiteY8" fmla="*/ 446096 h 472742"/>
                  <a:gd name="connsiteX9" fmla="*/ 120717 w 382654"/>
                  <a:gd name="connsiteY9" fmla="*/ 472289 h 472742"/>
                  <a:gd name="connsiteX10" fmla="*/ 82616 w 382654"/>
                  <a:gd name="connsiteY10" fmla="*/ 431808 h 472742"/>
                  <a:gd name="connsiteX11" fmla="*/ 120717 w 382654"/>
                  <a:gd name="connsiteY11" fmla="*/ 336559 h 472742"/>
                  <a:gd name="connsiteX12" fmla="*/ 196917 w 382654"/>
                  <a:gd name="connsiteY12" fmla="*/ 227021 h 472742"/>
                  <a:gd name="connsiteX13" fmla="*/ 249304 w 382654"/>
                  <a:gd name="connsiteY13" fmla="*/ 160346 h 472742"/>
                  <a:gd name="connsiteX14" fmla="*/ 258829 w 382654"/>
                  <a:gd name="connsiteY14" fmla="*/ 117483 h 472742"/>
                  <a:gd name="connsiteX15" fmla="*/ 235017 w 382654"/>
                  <a:gd name="connsiteY15" fmla="*/ 127008 h 472742"/>
                  <a:gd name="connsiteX16" fmla="*/ 196917 w 382654"/>
                  <a:gd name="connsiteY16" fmla="*/ 203208 h 472742"/>
                  <a:gd name="connsiteX17" fmla="*/ 125479 w 382654"/>
                  <a:gd name="connsiteY17" fmla="*/ 293696 h 472742"/>
                  <a:gd name="connsiteX18" fmla="*/ 68329 w 382654"/>
                  <a:gd name="connsiteY18" fmla="*/ 379421 h 472742"/>
                  <a:gd name="connsiteX19" fmla="*/ 34992 w 382654"/>
                  <a:gd name="connsiteY19" fmla="*/ 422283 h 472742"/>
                  <a:gd name="connsiteX20" fmla="*/ 1654 w 382654"/>
                  <a:gd name="connsiteY20" fmla="*/ 372277 h 472742"/>
                  <a:gd name="connsiteX21" fmla="*/ 11179 w 382654"/>
                  <a:gd name="connsiteY21" fmla="*/ 288933 h 472742"/>
                  <a:gd name="connsiteX22" fmla="*/ 63567 w 382654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0770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91289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67474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205587 w 381799"/>
                  <a:gd name="connsiteY16" fmla="*/ 193683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81799" h="472742">
                    <a:moveTo>
                      <a:pt x="69856" y="212733"/>
                    </a:moveTo>
                    <a:cubicBezTo>
                      <a:pt x="90494" y="179396"/>
                      <a:pt x="120656" y="122245"/>
                      <a:pt x="143674" y="91289"/>
                    </a:cubicBezTo>
                    <a:cubicBezTo>
                      <a:pt x="166693" y="60333"/>
                      <a:pt x="186933" y="42077"/>
                      <a:pt x="207967" y="26996"/>
                    </a:cubicBezTo>
                    <a:cubicBezTo>
                      <a:pt x="229001" y="11915"/>
                      <a:pt x="246464" y="2390"/>
                      <a:pt x="269880" y="802"/>
                    </a:cubicBezTo>
                    <a:cubicBezTo>
                      <a:pt x="293296" y="-786"/>
                      <a:pt x="329809" y="-1976"/>
                      <a:pt x="348462" y="17471"/>
                    </a:cubicBezTo>
                    <a:cubicBezTo>
                      <a:pt x="367115" y="36918"/>
                      <a:pt x="381799" y="84940"/>
                      <a:pt x="381799" y="117484"/>
                    </a:cubicBezTo>
                    <a:cubicBezTo>
                      <a:pt x="381799" y="150028"/>
                      <a:pt x="368306" y="175427"/>
                      <a:pt x="348462" y="212733"/>
                    </a:cubicBezTo>
                    <a:cubicBezTo>
                      <a:pt x="328618" y="250039"/>
                      <a:pt x="292899" y="302427"/>
                      <a:pt x="262737" y="341321"/>
                    </a:cubicBezTo>
                    <a:cubicBezTo>
                      <a:pt x="232575" y="380215"/>
                      <a:pt x="191300" y="424268"/>
                      <a:pt x="167487" y="446096"/>
                    </a:cubicBezTo>
                    <a:cubicBezTo>
                      <a:pt x="143675" y="467924"/>
                      <a:pt x="134150" y="474670"/>
                      <a:pt x="119862" y="472289"/>
                    </a:cubicBezTo>
                    <a:cubicBezTo>
                      <a:pt x="105574" y="469908"/>
                      <a:pt x="81761" y="454430"/>
                      <a:pt x="81761" y="431808"/>
                    </a:cubicBezTo>
                    <a:cubicBezTo>
                      <a:pt x="81761" y="409186"/>
                      <a:pt x="100812" y="370690"/>
                      <a:pt x="119862" y="336559"/>
                    </a:cubicBezTo>
                    <a:cubicBezTo>
                      <a:pt x="138912" y="302428"/>
                      <a:pt x="174631" y="256390"/>
                      <a:pt x="196062" y="227021"/>
                    </a:cubicBezTo>
                    <a:cubicBezTo>
                      <a:pt x="217493" y="197652"/>
                      <a:pt x="238130" y="178602"/>
                      <a:pt x="248449" y="160346"/>
                    </a:cubicBezTo>
                    <a:cubicBezTo>
                      <a:pt x="258768" y="142090"/>
                      <a:pt x="259958" y="120658"/>
                      <a:pt x="257974" y="117483"/>
                    </a:cubicBezTo>
                    <a:cubicBezTo>
                      <a:pt x="255990" y="114308"/>
                      <a:pt x="245275" y="128595"/>
                      <a:pt x="236544" y="141295"/>
                    </a:cubicBezTo>
                    <a:cubicBezTo>
                      <a:pt x="227813" y="153995"/>
                      <a:pt x="222653" y="167886"/>
                      <a:pt x="205587" y="193683"/>
                    </a:cubicBezTo>
                    <a:cubicBezTo>
                      <a:pt x="188521" y="219480"/>
                      <a:pt x="154786" y="265121"/>
                      <a:pt x="134149" y="296077"/>
                    </a:cubicBezTo>
                    <a:cubicBezTo>
                      <a:pt x="113512" y="327033"/>
                      <a:pt x="97637" y="359974"/>
                      <a:pt x="81762" y="379421"/>
                    </a:cubicBezTo>
                    <a:cubicBezTo>
                      <a:pt x="65887" y="398868"/>
                      <a:pt x="52393" y="413949"/>
                      <a:pt x="38899" y="412758"/>
                    </a:cubicBezTo>
                    <a:cubicBezTo>
                      <a:pt x="25405" y="411567"/>
                      <a:pt x="4768" y="394502"/>
                      <a:pt x="799" y="372277"/>
                    </a:cubicBezTo>
                    <a:cubicBezTo>
                      <a:pt x="-3170" y="350052"/>
                      <a:pt x="8340" y="317905"/>
                      <a:pt x="19849" y="291314"/>
                    </a:cubicBezTo>
                    <a:cubicBezTo>
                      <a:pt x="31358" y="264723"/>
                      <a:pt x="49219" y="246071"/>
                      <a:pt x="69856" y="212733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69" name="任意多边形 468"/>
              <p:cNvSpPr/>
              <p:nvPr/>
            </p:nvSpPr>
            <p:spPr>
              <a:xfrm rot="4020000">
                <a:off x="7724565" y="3523857"/>
                <a:ext cx="381799" cy="472742"/>
              </a:xfrm>
              <a:custGeom>
                <a:avLst/>
                <a:gdLst>
                  <a:gd name="connsiteX0" fmla="*/ 67937 w 396549"/>
                  <a:gd name="connsiteY0" fmla="*/ 205302 h 477309"/>
                  <a:gd name="connsiteX1" fmla="*/ 148899 w 396549"/>
                  <a:gd name="connsiteY1" fmla="*/ 76715 h 477309"/>
                  <a:gd name="connsiteX2" fmla="*/ 206049 w 396549"/>
                  <a:gd name="connsiteY2" fmla="*/ 19565 h 477309"/>
                  <a:gd name="connsiteX3" fmla="*/ 282249 w 396549"/>
                  <a:gd name="connsiteY3" fmla="*/ 5277 h 477309"/>
                  <a:gd name="connsiteX4" fmla="*/ 353687 w 396549"/>
                  <a:gd name="connsiteY4" fmla="*/ 10040 h 477309"/>
                  <a:gd name="connsiteX5" fmla="*/ 396549 w 396549"/>
                  <a:gd name="connsiteY5" fmla="*/ 114815 h 477309"/>
                  <a:gd name="connsiteX6" fmla="*/ 353687 w 396549"/>
                  <a:gd name="connsiteY6" fmla="*/ 205302 h 477309"/>
                  <a:gd name="connsiteX7" fmla="*/ 277487 w 396549"/>
                  <a:gd name="connsiteY7" fmla="*/ 333890 h 477309"/>
                  <a:gd name="connsiteX8" fmla="*/ 172712 w 396549"/>
                  <a:gd name="connsiteY8" fmla="*/ 438665 h 477309"/>
                  <a:gd name="connsiteX9" fmla="*/ 106037 w 396549"/>
                  <a:gd name="connsiteY9" fmla="*/ 476765 h 477309"/>
                  <a:gd name="connsiteX10" fmla="*/ 72699 w 396549"/>
                  <a:gd name="connsiteY10" fmla="*/ 414852 h 477309"/>
                  <a:gd name="connsiteX11" fmla="*/ 120324 w 396549"/>
                  <a:gd name="connsiteY11" fmla="*/ 324365 h 477309"/>
                  <a:gd name="connsiteX12" fmla="*/ 201287 w 396549"/>
                  <a:gd name="connsiteY12" fmla="*/ 219590 h 477309"/>
                  <a:gd name="connsiteX13" fmla="*/ 253674 w 396549"/>
                  <a:gd name="connsiteY13" fmla="*/ 152915 h 477309"/>
                  <a:gd name="connsiteX14" fmla="*/ 263199 w 396549"/>
                  <a:gd name="connsiteY14" fmla="*/ 110052 h 477309"/>
                  <a:gd name="connsiteX15" fmla="*/ 239387 w 396549"/>
                  <a:gd name="connsiteY15" fmla="*/ 119577 h 477309"/>
                  <a:gd name="connsiteX16" fmla="*/ 201287 w 396549"/>
                  <a:gd name="connsiteY16" fmla="*/ 195777 h 477309"/>
                  <a:gd name="connsiteX17" fmla="*/ 129849 w 396549"/>
                  <a:gd name="connsiteY17" fmla="*/ 286265 h 477309"/>
                  <a:gd name="connsiteX18" fmla="*/ 72699 w 396549"/>
                  <a:gd name="connsiteY18" fmla="*/ 371990 h 477309"/>
                  <a:gd name="connsiteX19" fmla="*/ 39362 w 396549"/>
                  <a:gd name="connsiteY19" fmla="*/ 414852 h 477309"/>
                  <a:gd name="connsiteX20" fmla="*/ 1262 w 396549"/>
                  <a:gd name="connsiteY20" fmla="*/ 362465 h 477309"/>
                  <a:gd name="connsiteX21" fmla="*/ 15549 w 396549"/>
                  <a:gd name="connsiteY21" fmla="*/ 281502 h 477309"/>
                  <a:gd name="connsiteX22" fmla="*/ 67937 w 396549"/>
                  <a:gd name="connsiteY22" fmla="*/ 205302 h 477309"/>
                  <a:gd name="connsiteX0" fmla="*/ 67937 w 396549"/>
                  <a:gd name="connsiteY0" fmla="*/ 212861 h 484868"/>
                  <a:gd name="connsiteX1" fmla="*/ 148899 w 396549"/>
                  <a:gd name="connsiteY1" fmla="*/ 84274 h 484868"/>
                  <a:gd name="connsiteX2" fmla="*/ 206049 w 396549"/>
                  <a:gd name="connsiteY2" fmla="*/ 27124 h 484868"/>
                  <a:gd name="connsiteX3" fmla="*/ 275105 w 396549"/>
                  <a:gd name="connsiteY3" fmla="*/ 930 h 484868"/>
                  <a:gd name="connsiteX4" fmla="*/ 353687 w 396549"/>
                  <a:gd name="connsiteY4" fmla="*/ 17599 h 484868"/>
                  <a:gd name="connsiteX5" fmla="*/ 396549 w 396549"/>
                  <a:gd name="connsiteY5" fmla="*/ 122374 h 484868"/>
                  <a:gd name="connsiteX6" fmla="*/ 353687 w 396549"/>
                  <a:gd name="connsiteY6" fmla="*/ 212861 h 484868"/>
                  <a:gd name="connsiteX7" fmla="*/ 277487 w 396549"/>
                  <a:gd name="connsiteY7" fmla="*/ 341449 h 484868"/>
                  <a:gd name="connsiteX8" fmla="*/ 172712 w 396549"/>
                  <a:gd name="connsiteY8" fmla="*/ 446224 h 484868"/>
                  <a:gd name="connsiteX9" fmla="*/ 106037 w 396549"/>
                  <a:gd name="connsiteY9" fmla="*/ 484324 h 484868"/>
                  <a:gd name="connsiteX10" fmla="*/ 72699 w 396549"/>
                  <a:gd name="connsiteY10" fmla="*/ 422411 h 484868"/>
                  <a:gd name="connsiteX11" fmla="*/ 120324 w 396549"/>
                  <a:gd name="connsiteY11" fmla="*/ 331924 h 484868"/>
                  <a:gd name="connsiteX12" fmla="*/ 201287 w 396549"/>
                  <a:gd name="connsiteY12" fmla="*/ 227149 h 484868"/>
                  <a:gd name="connsiteX13" fmla="*/ 253674 w 396549"/>
                  <a:gd name="connsiteY13" fmla="*/ 160474 h 484868"/>
                  <a:gd name="connsiteX14" fmla="*/ 263199 w 396549"/>
                  <a:gd name="connsiteY14" fmla="*/ 117611 h 484868"/>
                  <a:gd name="connsiteX15" fmla="*/ 239387 w 396549"/>
                  <a:gd name="connsiteY15" fmla="*/ 127136 h 484868"/>
                  <a:gd name="connsiteX16" fmla="*/ 201287 w 396549"/>
                  <a:gd name="connsiteY16" fmla="*/ 203336 h 484868"/>
                  <a:gd name="connsiteX17" fmla="*/ 129849 w 396549"/>
                  <a:gd name="connsiteY17" fmla="*/ 293824 h 484868"/>
                  <a:gd name="connsiteX18" fmla="*/ 72699 w 396549"/>
                  <a:gd name="connsiteY18" fmla="*/ 379549 h 484868"/>
                  <a:gd name="connsiteX19" fmla="*/ 39362 w 396549"/>
                  <a:gd name="connsiteY19" fmla="*/ 422411 h 484868"/>
                  <a:gd name="connsiteX20" fmla="*/ 1262 w 396549"/>
                  <a:gd name="connsiteY20" fmla="*/ 370024 h 484868"/>
                  <a:gd name="connsiteX21" fmla="*/ 15549 w 396549"/>
                  <a:gd name="connsiteY21" fmla="*/ 289061 h 484868"/>
                  <a:gd name="connsiteX22" fmla="*/ 67937 w 396549"/>
                  <a:gd name="connsiteY22" fmla="*/ 212861 h 484868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77487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67962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0092"/>
                  <a:gd name="connsiteX1" fmla="*/ 148899 w 387024"/>
                  <a:gd name="connsiteY1" fmla="*/ 84146 h 480092"/>
                  <a:gd name="connsiteX2" fmla="*/ 206049 w 387024"/>
                  <a:gd name="connsiteY2" fmla="*/ 26996 h 480092"/>
                  <a:gd name="connsiteX3" fmla="*/ 275105 w 387024"/>
                  <a:gd name="connsiteY3" fmla="*/ 802 h 480092"/>
                  <a:gd name="connsiteX4" fmla="*/ 353687 w 387024"/>
                  <a:gd name="connsiteY4" fmla="*/ 17471 h 480092"/>
                  <a:gd name="connsiteX5" fmla="*/ 387024 w 387024"/>
                  <a:gd name="connsiteY5" fmla="*/ 117484 h 480092"/>
                  <a:gd name="connsiteX6" fmla="*/ 353687 w 387024"/>
                  <a:gd name="connsiteY6" fmla="*/ 212733 h 480092"/>
                  <a:gd name="connsiteX7" fmla="*/ 267962 w 387024"/>
                  <a:gd name="connsiteY7" fmla="*/ 341321 h 480092"/>
                  <a:gd name="connsiteX8" fmla="*/ 172712 w 387024"/>
                  <a:gd name="connsiteY8" fmla="*/ 446096 h 480092"/>
                  <a:gd name="connsiteX9" fmla="*/ 125087 w 387024"/>
                  <a:gd name="connsiteY9" fmla="*/ 479433 h 480092"/>
                  <a:gd name="connsiteX10" fmla="*/ 72699 w 387024"/>
                  <a:gd name="connsiteY10" fmla="*/ 422283 h 480092"/>
                  <a:gd name="connsiteX11" fmla="*/ 120324 w 387024"/>
                  <a:gd name="connsiteY11" fmla="*/ 331796 h 480092"/>
                  <a:gd name="connsiteX12" fmla="*/ 201287 w 387024"/>
                  <a:gd name="connsiteY12" fmla="*/ 227021 h 480092"/>
                  <a:gd name="connsiteX13" fmla="*/ 253674 w 387024"/>
                  <a:gd name="connsiteY13" fmla="*/ 160346 h 480092"/>
                  <a:gd name="connsiteX14" fmla="*/ 263199 w 387024"/>
                  <a:gd name="connsiteY14" fmla="*/ 117483 h 480092"/>
                  <a:gd name="connsiteX15" fmla="*/ 239387 w 387024"/>
                  <a:gd name="connsiteY15" fmla="*/ 127008 h 480092"/>
                  <a:gd name="connsiteX16" fmla="*/ 201287 w 387024"/>
                  <a:gd name="connsiteY16" fmla="*/ 203208 h 480092"/>
                  <a:gd name="connsiteX17" fmla="*/ 129849 w 387024"/>
                  <a:gd name="connsiteY17" fmla="*/ 293696 h 480092"/>
                  <a:gd name="connsiteX18" fmla="*/ 72699 w 387024"/>
                  <a:gd name="connsiteY18" fmla="*/ 379421 h 480092"/>
                  <a:gd name="connsiteX19" fmla="*/ 39362 w 387024"/>
                  <a:gd name="connsiteY19" fmla="*/ 422283 h 480092"/>
                  <a:gd name="connsiteX20" fmla="*/ 1262 w 387024"/>
                  <a:gd name="connsiteY20" fmla="*/ 369896 h 480092"/>
                  <a:gd name="connsiteX21" fmla="*/ 15549 w 387024"/>
                  <a:gd name="connsiteY21" fmla="*/ 288933 h 480092"/>
                  <a:gd name="connsiteX22" fmla="*/ 67937 w 387024"/>
                  <a:gd name="connsiteY22" fmla="*/ 212733 h 480092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0324 w 387024"/>
                  <a:gd name="connsiteY11" fmla="*/ 331796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5087 w 387024"/>
                  <a:gd name="connsiteY11" fmla="*/ 336559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2632"/>
                  <a:gd name="connsiteX1" fmla="*/ 148899 w 387024"/>
                  <a:gd name="connsiteY1" fmla="*/ 84146 h 472632"/>
                  <a:gd name="connsiteX2" fmla="*/ 206049 w 387024"/>
                  <a:gd name="connsiteY2" fmla="*/ 26996 h 472632"/>
                  <a:gd name="connsiteX3" fmla="*/ 275105 w 387024"/>
                  <a:gd name="connsiteY3" fmla="*/ 802 h 472632"/>
                  <a:gd name="connsiteX4" fmla="*/ 353687 w 387024"/>
                  <a:gd name="connsiteY4" fmla="*/ 17471 h 472632"/>
                  <a:gd name="connsiteX5" fmla="*/ 387024 w 387024"/>
                  <a:gd name="connsiteY5" fmla="*/ 117484 h 472632"/>
                  <a:gd name="connsiteX6" fmla="*/ 353687 w 387024"/>
                  <a:gd name="connsiteY6" fmla="*/ 212733 h 472632"/>
                  <a:gd name="connsiteX7" fmla="*/ 267962 w 387024"/>
                  <a:gd name="connsiteY7" fmla="*/ 341321 h 472632"/>
                  <a:gd name="connsiteX8" fmla="*/ 172712 w 387024"/>
                  <a:gd name="connsiteY8" fmla="*/ 446096 h 472632"/>
                  <a:gd name="connsiteX9" fmla="*/ 125087 w 387024"/>
                  <a:gd name="connsiteY9" fmla="*/ 472289 h 472632"/>
                  <a:gd name="connsiteX10" fmla="*/ 77461 w 387024"/>
                  <a:gd name="connsiteY10" fmla="*/ 434189 h 472632"/>
                  <a:gd name="connsiteX11" fmla="*/ 125087 w 387024"/>
                  <a:gd name="connsiteY11" fmla="*/ 336559 h 472632"/>
                  <a:gd name="connsiteX12" fmla="*/ 201287 w 387024"/>
                  <a:gd name="connsiteY12" fmla="*/ 227021 h 472632"/>
                  <a:gd name="connsiteX13" fmla="*/ 253674 w 387024"/>
                  <a:gd name="connsiteY13" fmla="*/ 160346 h 472632"/>
                  <a:gd name="connsiteX14" fmla="*/ 263199 w 387024"/>
                  <a:gd name="connsiteY14" fmla="*/ 117483 h 472632"/>
                  <a:gd name="connsiteX15" fmla="*/ 239387 w 387024"/>
                  <a:gd name="connsiteY15" fmla="*/ 127008 h 472632"/>
                  <a:gd name="connsiteX16" fmla="*/ 201287 w 387024"/>
                  <a:gd name="connsiteY16" fmla="*/ 203208 h 472632"/>
                  <a:gd name="connsiteX17" fmla="*/ 129849 w 387024"/>
                  <a:gd name="connsiteY17" fmla="*/ 293696 h 472632"/>
                  <a:gd name="connsiteX18" fmla="*/ 72699 w 387024"/>
                  <a:gd name="connsiteY18" fmla="*/ 379421 h 472632"/>
                  <a:gd name="connsiteX19" fmla="*/ 39362 w 387024"/>
                  <a:gd name="connsiteY19" fmla="*/ 422283 h 472632"/>
                  <a:gd name="connsiteX20" fmla="*/ 1262 w 387024"/>
                  <a:gd name="connsiteY20" fmla="*/ 369896 h 472632"/>
                  <a:gd name="connsiteX21" fmla="*/ 15549 w 387024"/>
                  <a:gd name="connsiteY21" fmla="*/ 288933 h 472632"/>
                  <a:gd name="connsiteX22" fmla="*/ 67937 w 387024"/>
                  <a:gd name="connsiteY22" fmla="*/ 212733 h 472632"/>
                  <a:gd name="connsiteX0" fmla="*/ 67937 w 387024"/>
                  <a:gd name="connsiteY0" fmla="*/ 212733 h 472742"/>
                  <a:gd name="connsiteX1" fmla="*/ 148899 w 387024"/>
                  <a:gd name="connsiteY1" fmla="*/ 84146 h 472742"/>
                  <a:gd name="connsiteX2" fmla="*/ 206049 w 387024"/>
                  <a:gd name="connsiteY2" fmla="*/ 26996 h 472742"/>
                  <a:gd name="connsiteX3" fmla="*/ 275105 w 387024"/>
                  <a:gd name="connsiteY3" fmla="*/ 802 h 472742"/>
                  <a:gd name="connsiteX4" fmla="*/ 353687 w 387024"/>
                  <a:gd name="connsiteY4" fmla="*/ 17471 h 472742"/>
                  <a:gd name="connsiteX5" fmla="*/ 387024 w 387024"/>
                  <a:gd name="connsiteY5" fmla="*/ 117484 h 472742"/>
                  <a:gd name="connsiteX6" fmla="*/ 353687 w 387024"/>
                  <a:gd name="connsiteY6" fmla="*/ 212733 h 472742"/>
                  <a:gd name="connsiteX7" fmla="*/ 267962 w 387024"/>
                  <a:gd name="connsiteY7" fmla="*/ 341321 h 472742"/>
                  <a:gd name="connsiteX8" fmla="*/ 172712 w 387024"/>
                  <a:gd name="connsiteY8" fmla="*/ 446096 h 472742"/>
                  <a:gd name="connsiteX9" fmla="*/ 125087 w 387024"/>
                  <a:gd name="connsiteY9" fmla="*/ 472289 h 472742"/>
                  <a:gd name="connsiteX10" fmla="*/ 86986 w 387024"/>
                  <a:gd name="connsiteY10" fmla="*/ 431808 h 472742"/>
                  <a:gd name="connsiteX11" fmla="*/ 125087 w 387024"/>
                  <a:gd name="connsiteY11" fmla="*/ 336559 h 472742"/>
                  <a:gd name="connsiteX12" fmla="*/ 201287 w 387024"/>
                  <a:gd name="connsiteY12" fmla="*/ 227021 h 472742"/>
                  <a:gd name="connsiteX13" fmla="*/ 253674 w 387024"/>
                  <a:gd name="connsiteY13" fmla="*/ 160346 h 472742"/>
                  <a:gd name="connsiteX14" fmla="*/ 263199 w 387024"/>
                  <a:gd name="connsiteY14" fmla="*/ 117483 h 472742"/>
                  <a:gd name="connsiteX15" fmla="*/ 239387 w 387024"/>
                  <a:gd name="connsiteY15" fmla="*/ 127008 h 472742"/>
                  <a:gd name="connsiteX16" fmla="*/ 201287 w 387024"/>
                  <a:gd name="connsiteY16" fmla="*/ 203208 h 472742"/>
                  <a:gd name="connsiteX17" fmla="*/ 129849 w 387024"/>
                  <a:gd name="connsiteY17" fmla="*/ 293696 h 472742"/>
                  <a:gd name="connsiteX18" fmla="*/ 72699 w 387024"/>
                  <a:gd name="connsiteY18" fmla="*/ 379421 h 472742"/>
                  <a:gd name="connsiteX19" fmla="*/ 39362 w 387024"/>
                  <a:gd name="connsiteY19" fmla="*/ 422283 h 472742"/>
                  <a:gd name="connsiteX20" fmla="*/ 1262 w 387024"/>
                  <a:gd name="connsiteY20" fmla="*/ 369896 h 472742"/>
                  <a:gd name="connsiteX21" fmla="*/ 15549 w 387024"/>
                  <a:gd name="connsiteY21" fmla="*/ 288933 h 472742"/>
                  <a:gd name="connsiteX22" fmla="*/ 67937 w 387024"/>
                  <a:gd name="connsiteY22" fmla="*/ 212733 h 472742"/>
                  <a:gd name="connsiteX0" fmla="*/ 63567 w 382654"/>
                  <a:gd name="connsiteY0" fmla="*/ 212733 h 472742"/>
                  <a:gd name="connsiteX1" fmla="*/ 144529 w 382654"/>
                  <a:gd name="connsiteY1" fmla="*/ 84146 h 472742"/>
                  <a:gd name="connsiteX2" fmla="*/ 201679 w 382654"/>
                  <a:gd name="connsiteY2" fmla="*/ 26996 h 472742"/>
                  <a:gd name="connsiteX3" fmla="*/ 270735 w 382654"/>
                  <a:gd name="connsiteY3" fmla="*/ 802 h 472742"/>
                  <a:gd name="connsiteX4" fmla="*/ 349317 w 382654"/>
                  <a:gd name="connsiteY4" fmla="*/ 17471 h 472742"/>
                  <a:gd name="connsiteX5" fmla="*/ 382654 w 382654"/>
                  <a:gd name="connsiteY5" fmla="*/ 117484 h 472742"/>
                  <a:gd name="connsiteX6" fmla="*/ 349317 w 382654"/>
                  <a:gd name="connsiteY6" fmla="*/ 212733 h 472742"/>
                  <a:gd name="connsiteX7" fmla="*/ 263592 w 382654"/>
                  <a:gd name="connsiteY7" fmla="*/ 341321 h 472742"/>
                  <a:gd name="connsiteX8" fmla="*/ 168342 w 382654"/>
                  <a:gd name="connsiteY8" fmla="*/ 446096 h 472742"/>
                  <a:gd name="connsiteX9" fmla="*/ 120717 w 382654"/>
                  <a:gd name="connsiteY9" fmla="*/ 472289 h 472742"/>
                  <a:gd name="connsiteX10" fmla="*/ 82616 w 382654"/>
                  <a:gd name="connsiteY10" fmla="*/ 431808 h 472742"/>
                  <a:gd name="connsiteX11" fmla="*/ 120717 w 382654"/>
                  <a:gd name="connsiteY11" fmla="*/ 336559 h 472742"/>
                  <a:gd name="connsiteX12" fmla="*/ 196917 w 382654"/>
                  <a:gd name="connsiteY12" fmla="*/ 227021 h 472742"/>
                  <a:gd name="connsiteX13" fmla="*/ 249304 w 382654"/>
                  <a:gd name="connsiteY13" fmla="*/ 160346 h 472742"/>
                  <a:gd name="connsiteX14" fmla="*/ 258829 w 382654"/>
                  <a:gd name="connsiteY14" fmla="*/ 117483 h 472742"/>
                  <a:gd name="connsiteX15" fmla="*/ 235017 w 382654"/>
                  <a:gd name="connsiteY15" fmla="*/ 127008 h 472742"/>
                  <a:gd name="connsiteX16" fmla="*/ 196917 w 382654"/>
                  <a:gd name="connsiteY16" fmla="*/ 203208 h 472742"/>
                  <a:gd name="connsiteX17" fmla="*/ 125479 w 382654"/>
                  <a:gd name="connsiteY17" fmla="*/ 293696 h 472742"/>
                  <a:gd name="connsiteX18" fmla="*/ 68329 w 382654"/>
                  <a:gd name="connsiteY18" fmla="*/ 379421 h 472742"/>
                  <a:gd name="connsiteX19" fmla="*/ 34992 w 382654"/>
                  <a:gd name="connsiteY19" fmla="*/ 422283 h 472742"/>
                  <a:gd name="connsiteX20" fmla="*/ 1654 w 382654"/>
                  <a:gd name="connsiteY20" fmla="*/ 372277 h 472742"/>
                  <a:gd name="connsiteX21" fmla="*/ 11179 w 382654"/>
                  <a:gd name="connsiteY21" fmla="*/ 288933 h 472742"/>
                  <a:gd name="connsiteX22" fmla="*/ 63567 w 382654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0770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91289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67474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205587 w 381799"/>
                  <a:gd name="connsiteY16" fmla="*/ 193683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81799" h="472742">
                    <a:moveTo>
                      <a:pt x="69856" y="212733"/>
                    </a:moveTo>
                    <a:cubicBezTo>
                      <a:pt x="90494" y="179396"/>
                      <a:pt x="120656" y="122245"/>
                      <a:pt x="143674" y="91289"/>
                    </a:cubicBezTo>
                    <a:cubicBezTo>
                      <a:pt x="166693" y="60333"/>
                      <a:pt x="186933" y="42077"/>
                      <a:pt x="207967" y="26996"/>
                    </a:cubicBezTo>
                    <a:cubicBezTo>
                      <a:pt x="229001" y="11915"/>
                      <a:pt x="246464" y="2390"/>
                      <a:pt x="269880" y="802"/>
                    </a:cubicBezTo>
                    <a:cubicBezTo>
                      <a:pt x="293296" y="-786"/>
                      <a:pt x="329809" y="-1976"/>
                      <a:pt x="348462" y="17471"/>
                    </a:cubicBezTo>
                    <a:cubicBezTo>
                      <a:pt x="367115" y="36918"/>
                      <a:pt x="381799" y="84940"/>
                      <a:pt x="381799" y="117484"/>
                    </a:cubicBezTo>
                    <a:cubicBezTo>
                      <a:pt x="381799" y="150028"/>
                      <a:pt x="368306" y="175427"/>
                      <a:pt x="348462" y="212733"/>
                    </a:cubicBezTo>
                    <a:cubicBezTo>
                      <a:pt x="328618" y="250039"/>
                      <a:pt x="292899" y="302427"/>
                      <a:pt x="262737" y="341321"/>
                    </a:cubicBezTo>
                    <a:cubicBezTo>
                      <a:pt x="232575" y="380215"/>
                      <a:pt x="191300" y="424268"/>
                      <a:pt x="167487" y="446096"/>
                    </a:cubicBezTo>
                    <a:cubicBezTo>
                      <a:pt x="143675" y="467924"/>
                      <a:pt x="134150" y="474670"/>
                      <a:pt x="119862" y="472289"/>
                    </a:cubicBezTo>
                    <a:cubicBezTo>
                      <a:pt x="105574" y="469908"/>
                      <a:pt x="81761" y="454430"/>
                      <a:pt x="81761" y="431808"/>
                    </a:cubicBezTo>
                    <a:cubicBezTo>
                      <a:pt x="81761" y="409186"/>
                      <a:pt x="100812" y="370690"/>
                      <a:pt x="119862" y="336559"/>
                    </a:cubicBezTo>
                    <a:cubicBezTo>
                      <a:pt x="138912" y="302428"/>
                      <a:pt x="174631" y="256390"/>
                      <a:pt x="196062" y="227021"/>
                    </a:cubicBezTo>
                    <a:cubicBezTo>
                      <a:pt x="217493" y="197652"/>
                      <a:pt x="238130" y="178602"/>
                      <a:pt x="248449" y="160346"/>
                    </a:cubicBezTo>
                    <a:cubicBezTo>
                      <a:pt x="258768" y="142090"/>
                      <a:pt x="259958" y="120658"/>
                      <a:pt x="257974" y="117483"/>
                    </a:cubicBezTo>
                    <a:cubicBezTo>
                      <a:pt x="255990" y="114308"/>
                      <a:pt x="245275" y="128595"/>
                      <a:pt x="236544" y="141295"/>
                    </a:cubicBezTo>
                    <a:cubicBezTo>
                      <a:pt x="227813" y="153995"/>
                      <a:pt x="222653" y="167886"/>
                      <a:pt x="205587" y="193683"/>
                    </a:cubicBezTo>
                    <a:cubicBezTo>
                      <a:pt x="188521" y="219480"/>
                      <a:pt x="154786" y="265121"/>
                      <a:pt x="134149" y="296077"/>
                    </a:cubicBezTo>
                    <a:cubicBezTo>
                      <a:pt x="113512" y="327033"/>
                      <a:pt x="97637" y="359974"/>
                      <a:pt x="81762" y="379421"/>
                    </a:cubicBezTo>
                    <a:cubicBezTo>
                      <a:pt x="65887" y="398868"/>
                      <a:pt x="52393" y="413949"/>
                      <a:pt x="38899" y="412758"/>
                    </a:cubicBezTo>
                    <a:cubicBezTo>
                      <a:pt x="25405" y="411567"/>
                      <a:pt x="4768" y="394502"/>
                      <a:pt x="799" y="372277"/>
                    </a:cubicBezTo>
                    <a:cubicBezTo>
                      <a:pt x="-3170" y="350052"/>
                      <a:pt x="8340" y="317905"/>
                      <a:pt x="19849" y="291314"/>
                    </a:cubicBezTo>
                    <a:cubicBezTo>
                      <a:pt x="31358" y="264723"/>
                      <a:pt x="49219" y="246071"/>
                      <a:pt x="69856" y="212733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70" name="任意多边形 469"/>
              <p:cNvSpPr/>
              <p:nvPr/>
            </p:nvSpPr>
            <p:spPr>
              <a:xfrm rot="5400000">
                <a:off x="7565424" y="3927897"/>
                <a:ext cx="381799" cy="472742"/>
              </a:xfrm>
              <a:custGeom>
                <a:avLst/>
                <a:gdLst>
                  <a:gd name="connsiteX0" fmla="*/ 67937 w 396549"/>
                  <a:gd name="connsiteY0" fmla="*/ 205302 h 477309"/>
                  <a:gd name="connsiteX1" fmla="*/ 148899 w 396549"/>
                  <a:gd name="connsiteY1" fmla="*/ 76715 h 477309"/>
                  <a:gd name="connsiteX2" fmla="*/ 206049 w 396549"/>
                  <a:gd name="connsiteY2" fmla="*/ 19565 h 477309"/>
                  <a:gd name="connsiteX3" fmla="*/ 282249 w 396549"/>
                  <a:gd name="connsiteY3" fmla="*/ 5277 h 477309"/>
                  <a:gd name="connsiteX4" fmla="*/ 353687 w 396549"/>
                  <a:gd name="connsiteY4" fmla="*/ 10040 h 477309"/>
                  <a:gd name="connsiteX5" fmla="*/ 396549 w 396549"/>
                  <a:gd name="connsiteY5" fmla="*/ 114815 h 477309"/>
                  <a:gd name="connsiteX6" fmla="*/ 353687 w 396549"/>
                  <a:gd name="connsiteY6" fmla="*/ 205302 h 477309"/>
                  <a:gd name="connsiteX7" fmla="*/ 277487 w 396549"/>
                  <a:gd name="connsiteY7" fmla="*/ 333890 h 477309"/>
                  <a:gd name="connsiteX8" fmla="*/ 172712 w 396549"/>
                  <a:gd name="connsiteY8" fmla="*/ 438665 h 477309"/>
                  <a:gd name="connsiteX9" fmla="*/ 106037 w 396549"/>
                  <a:gd name="connsiteY9" fmla="*/ 476765 h 477309"/>
                  <a:gd name="connsiteX10" fmla="*/ 72699 w 396549"/>
                  <a:gd name="connsiteY10" fmla="*/ 414852 h 477309"/>
                  <a:gd name="connsiteX11" fmla="*/ 120324 w 396549"/>
                  <a:gd name="connsiteY11" fmla="*/ 324365 h 477309"/>
                  <a:gd name="connsiteX12" fmla="*/ 201287 w 396549"/>
                  <a:gd name="connsiteY12" fmla="*/ 219590 h 477309"/>
                  <a:gd name="connsiteX13" fmla="*/ 253674 w 396549"/>
                  <a:gd name="connsiteY13" fmla="*/ 152915 h 477309"/>
                  <a:gd name="connsiteX14" fmla="*/ 263199 w 396549"/>
                  <a:gd name="connsiteY14" fmla="*/ 110052 h 477309"/>
                  <a:gd name="connsiteX15" fmla="*/ 239387 w 396549"/>
                  <a:gd name="connsiteY15" fmla="*/ 119577 h 477309"/>
                  <a:gd name="connsiteX16" fmla="*/ 201287 w 396549"/>
                  <a:gd name="connsiteY16" fmla="*/ 195777 h 477309"/>
                  <a:gd name="connsiteX17" fmla="*/ 129849 w 396549"/>
                  <a:gd name="connsiteY17" fmla="*/ 286265 h 477309"/>
                  <a:gd name="connsiteX18" fmla="*/ 72699 w 396549"/>
                  <a:gd name="connsiteY18" fmla="*/ 371990 h 477309"/>
                  <a:gd name="connsiteX19" fmla="*/ 39362 w 396549"/>
                  <a:gd name="connsiteY19" fmla="*/ 414852 h 477309"/>
                  <a:gd name="connsiteX20" fmla="*/ 1262 w 396549"/>
                  <a:gd name="connsiteY20" fmla="*/ 362465 h 477309"/>
                  <a:gd name="connsiteX21" fmla="*/ 15549 w 396549"/>
                  <a:gd name="connsiteY21" fmla="*/ 281502 h 477309"/>
                  <a:gd name="connsiteX22" fmla="*/ 67937 w 396549"/>
                  <a:gd name="connsiteY22" fmla="*/ 205302 h 477309"/>
                  <a:gd name="connsiteX0" fmla="*/ 67937 w 396549"/>
                  <a:gd name="connsiteY0" fmla="*/ 212861 h 484868"/>
                  <a:gd name="connsiteX1" fmla="*/ 148899 w 396549"/>
                  <a:gd name="connsiteY1" fmla="*/ 84274 h 484868"/>
                  <a:gd name="connsiteX2" fmla="*/ 206049 w 396549"/>
                  <a:gd name="connsiteY2" fmla="*/ 27124 h 484868"/>
                  <a:gd name="connsiteX3" fmla="*/ 275105 w 396549"/>
                  <a:gd name="connsiteY3" fmla="*/ 930 h 484868"/>
                  <a:gd name="connsiteX4" fmla="*/ 353687 w 396549"/>
                  <a:gd name="connsiteY4" fmla="*/ 17599 h 484868"/>
                  <a:gd name="connsiteX5" fmla="*/ 396549 w 396549"/>
                  <a:gd name="connsiteY5" fmla="*/ 122374 h 484868"/>
                  <a:gd name="connsiteX6" fmla="*/ 353687 w 396549"/>
                  <a:gd name="connsiteY6" fmla="*/ 212861 h 484868"/>
                  <a:gd name="connsiteX7" fmla="*/ 277487 w 396549"/>
                  <a:gd name="connsiteY7" fmla="*/ 341449 h 484868"/>
                  <a:gd name="connsiteX8" fmla="*/ 172712 w 396549"/>
                  <a:gd name="connsiteY8" fmla="*/ 446224 h 484868"/>
                  <a:gd name="connsiteX9" fmla="*/ 106037 w 396549"/>
                  <a:gd name="connsiteY9" fmla="*/ 484324 h 484868"/>
                  <a:gd name="connsiteX10" fmla="*/ 72699 w 396549"/>
                  <a:gd name="connsiteY10" fmla="*/ 422411 h 484868"/>
                  <a:gd name="connsiteX11" fmla="*/ 120324 w 396549"/>
                  <a:gd name="connsiteY11" fmla="*/ 331924 h 484868"/>
                  <a:gd name="connsiteX12" fmla="*/ 201287 w 396549"/>
                  <a:gd name="connsiteY12" fmla="*/ 227149 h 484868"/>
                  <a:gd name="connsiteX13" fmla="*/ 253674 w 396549"/>
                  <a:gd name="connsiteY13" fmla="*/ 160474 h 484868"/>
                  <a:gd name="connsiteX14" fmla="*/ 263199 w 396549"/>
                  <a:gd name="connsiteY14" fmla="*/ 117611 h 484868"/>
                  <a:gd name="connsiteX15" fmla="*/ 239387 w 396549"/>
                  <a:gd name="connsiteY15" fmla="*/ 127136 h 484868"/>
                  <a:gd name="connsiteX16" fmla="*/ 201287 w 396549"/>
                  <a:gd name="connsiteY16" fmla="*/ 203336 h 484868"/>
                  <a:gd name="connsiteX17" fmla="*/ 129849 w 396549"/>
                  <a:gd name="connsiteY17" fmla="*/ 293824 h 484868"/>
                  <a:gd name="connsiteX18" fmla="*/ 72699 w 396549"/>
                  <a:gd name="connsiteY18" fmla="*/ 379549 h 484868"/>
                  <a:gd name="connsiteX19" fmla="*/ 39362 w 396549"/>
                  <a:gd name="connsiteY19" fmla="*/ 422411 h 484868"/>
                  <a:gd name="connsiteX20" fmla="*/ 1262 w 396549"/>
                  <a:gd name="connsiteY20" fmla="*/ 370024 h 484868"/>
                  <a:gd name="connsiteX21" fmla="*/ 15549 w 396549"/>
                  <a:gd name="connsiteY21" fmla="*/ 289061 h 484868"/>
                  <a:gd name="connsiteX22" fmla="*/ 67937 w 396549"/>
                  <a:gd name="connsiteY22" fmla="*/ 212861 h 484868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77487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67962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0092"/>
                  <a:gd name="connsiteX1" fmla="*/ 148899 w 387024"/>
                  <a:gd name="connsiteY1" fmla="*/ 84146 h 480092"/>
                  <a:gd name="connsiteX2" fmla="*/ 206049 w 387024"/>
                  <a:gd name="connsiteY2" fmla="*/ 26996 h 480092"/>
                  <a:gd name="connsiteX3" fmla="*/ 275105 w 387024"/>
                  <a:gd name="connsiteY3" fmla="*/ 802 h 480092"/>
                  <a:gd name="connsiteX4" fmla="*/ 353687 w 387024"/>
                  <a:gd name="connsiteY4" fmla="*/ 17471 h 480092"/>
                  <a:gd name="connsiteX5" fmla="*/ 387024 w 387024"/>
                  <a:gd name="connsiteY5" fmla="*/ 117484 h 480092"/>
                  <a:gd name="connsiteX6" fmla="*/ 353687 w 387024"/>
                  <a:gd name="connsiteY6" fmla="*/ 212733 h 480092"/>
                  <a:gd name="connsiteX7" fmla="*/ 267962 w 387024"/>
                  <a:gd name="connsiteY7" fmla="*/ 341321 h 480092"/>
                  <a:gd name="connsiteX8" fmla="*/ 172712 w 387024"/>
                  <a:gd name="connsiteY8" fmla="*/ 446096 h 480092"/>
                  <a:gd name="connsiteX9" fmla="*/ 125087 w 387024"/>
                  <a:gd name="connsiteY9" fmla="*/ 479433 h 480092"/>
                  <a:gd name="connsiteX10" fmla="*/ 72699 w 387024"/>
                  <a:gd name="connsiteY10" fmla="*/ 422283 h 480092"/>
                  <a:gd name="connsiteX11" fmla="*/ 120324 w 387024"/>
                  <a:gd name="connsiteY11" fmla="*/ 331796 h 480092"/>
                  <a:gd name="connsiteX12" fmla="*/ 201287 w 387024"/>
                  <a:gd name="connsiteY12" fmla="*/ 227021 h 480092"/>
                  <a:gd name="connsiteX13" fmla="*/ 253674 w 387024"/>
                  <a:gd name="connsiteY13" fmla="*/ 160346 h 480092"/>
                  <a:gd name="connsiteX14" fmla="*/ 263199 w 387024"/>
                  <a:gd name="connsiteY14" fmla="*/ 117483 h 480092"/>
                  <a:gd name="connsiteX15" fmla="*/ 239387 w 387024"/>
                  <a:gd name="connsiteY15" fmla="*/ 127008 h 480092"/>
                  <a:gd name="connsiteX16" fmla="*/ 201287 w 387024"/>
                  <a:gd name="connsiteY16" fmla="*/ 203208 h 480092"/>
                  <a:gd name="connsiteX17" fmla="*/ 129849 w 387024"/>
                  <a:gd name="connsiteY17" fmla="*/ 293696 h 480092"/>
                  <a:gd name="connsiteX18" fmla="*/ 72699 w 387024"/>
                  <a:gd name="connsiteY18" fmla="*/ 379421 h 480092"/>
                  <a:gd name="connsiteX19" fmla="*/ 39362 w 387024"/>
                  <a:gd name="connsiteY19" fmla="*/ 422283 h 480092"/>
                  <a:gd name="connsiteX20" fmla="*/ 1262 w 387024"/>
                  <a:gd name="connsiteY20" fmla="*/ 369896 h 480092"/>
                  <a:gd name="connsiteX21" fmla="*/ 15549 w 387024"/>
                  <a:gd name="connsiteY21" fmla="*/ 288933 h 480092"/>
                  <a:gd name="connsiteX22" fmla="*/ 67937 w 387024"/>
                  <a:gd name="connsiteY22" fmla="*/ 212733 h 480092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0324 w 387024"/>
                  <a:gd name="connsiteY11" fmla="*/ 331796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5087 w 387024"/>
                  <a:gd name="connsiteY11" fmla="*/ 336559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2632"/>
                  <a:gd name="connsiteX1" fmla="*/ 148899 w 387024"/>
                  <a:gd name="connsiteY1" fmla="*/ 84146 h 472632"/>
                  <a:gd name="connsiteX2" fmla="*/ 206049 w 387024"/>
                  <a:gd name="connsiteY2" fmla="*/ 26996 h 472632"/>
                  <a:gd name="connsiteX3" fmla="*/ 275105 w 387024"/>
                  <a:gd name="connsiteY3" fmla="*/ 802 h 472632"/>
                  <a:gd name="connsiteX4" fmla="*/ 353687 w 387024"/>
                  <a:gd name="connsiteY4" fmla="*/ 17471 h 472632"/>
                  <a:gd name="connsiteX5" fmla="*/ 387024 w 387024"/>
                  <a:gd name="connsiteY5" fmla="*/ 117484 h 472632"/>
                  <a:gd name="connsiteX6" fmla="*/ 353687 w 387024"/>
                  <a:gd name="connsiteY6" fmla="*/ 212733 h 472632"/>
                  <a:gd name="connsiteX7" fmla="*/ 267962 w 387024"/>
                  <a:gd name="connsiteY7" fmla="*/ 341321 h 472632"/>
                  <a:gd name="connsiteX8" fmla="*/ 172712 w 387024"/>
                  <a:gd name="connsiteY8" fmla="*/ 446096 h 472632"/>
                  <a:gd name="connsiteX9" fmla="*/ 125087 w 387024"/>
                  <a:gd name="connsiteY9" fmla="*/ 472289 h 472632"/>
                  <a:gd name="connsiteX10" fmla="*/ 77461 w 387024"/>
                  <a:gd name="connsiteY10" fmla="*/ 434189 h 472632"/>
                  <a:gd name="connsiteX11" fmla="*/ 125087 w 387024"/>
                  <a:gd name="connsiteY11" fmla="*/ 336559 h 472632"/>
                  <a:gd name="connsiteX12" fmla="*/ 201287 w 387024"/>
                  <a:gd name="connsiteY12" fmla="*/ 227021 h 472632"/>
                  <a:gd name="connsiteX13" fmla="*/ 253674 w 387024"/>
                  <a:gd name="connsiteY13" fmla="*/ 160346 h 472632"/>
                  <a:gd name="connsiteX14" fmla="*/ 263199 w 387024"/>
                  <a:gd name="connsiteY14" fmla="*/ 117483 h 472632"/>
                  <a:gd name="connsiteX15" fmla="*/ 239387 w 387024"/>
                  <a:gd name="connsiteY15" fmla="*/ 127008 h 472632"/>
                  <a:gd name="connsiteX16" fmla="*/ 201287 w 387024"/>
                  <a:gd name="connsiteY16" fmla="*/ 203208 h 472632"/>
                  <a:gd name="connsiteX17" fmla="*/ 129849 w 387024"/>
                  <a:gd name="connsiteY17" fmla="*/ 293696 h 472632"/>
                  <a:gd name="connsiteX18" fmla="*/ 72699 w 387024"/>
                  <a:gd name="connsiteY18" fmla="*/ 379421 h 472632"/>
                  <a:gd name="connsiteX19" fmla="*/ 39362 w 387024"/>
                  <a:gd name="connsiteY19" fmla="*/ 422283 h 472632"/>
                  <a:gd name="connsiteX20" fmla="*/ 1262 w 387024"/>
                  <a:gd name="connsiteY20" fmla="*/ 369896 h 472632"/>
                  <a:gd name="connsiteX21" fmla="*/ 15549 w 387024"/>
                  <a:gd name="connsiteY21" fmla="*/ 288933 h 472632"/>
                  <a:gd name="connsiteX22" fmla="*/ 67937 w 387024"/>
                  <a:gd name="connsiteY22" fmla="*/ 212733 h 472632"/>
                  <a:gd name="connsiteX0" fmla="*/ 67937 w 387024"/>
                  <a:gd name="connsiteY0" fmla="*/ 212733 h 472742"/>
                  <a:gd name="connsiteX1" fmla="*/ 148899 w 387024"/>
                  <a:gd name="connsiteY1" fmla="*/ 84146 h 472742"/>
                  <a:gd name="connsiteX2" fmla="*/ 206049 w 387024"/>
                  <a:gd name="connsiteY2" fmla="*/ 26996 h 472742"/>
                  <a:gd name="connsiteX3" fmla="*/ 275105 w 387024"/>
                  <a:gd name="connsiteY3" fmla="*/ 802 h 472742"/>
                  <a:gd name="connsiteX4" fmla="*/ 353687 w 387024"/>
                  <a:gd name="connsiteY4" fmla="*/ 17471 h 472742"/>
                  <a:gd name="connsiteX5" fmla="*/ 387024 w 387024"/>
                  <a:gd name="connsiteY5" fmla="*/ 117484 h 472742"/>
                  <a:gd name="connsiteX6" fmla="*/ 353687 w 387024"/>
                  <a:gd name="connsiteY6" fmla="*/ 212733 h 472742"/>
                  <a:gd name="connsiteX7" fmla="*/ 267962 w 387024"/>
                  <a:gd name="connsiteY7" fmla="*/ 341321 h 472742"/>
                  <a:gd name="connsiteX8" fmla="*/ 172712 w 387024"/>
                  <a:gd name="connsiteY8" fmla="*/ 446096 h 472742"/>
                  <a:gd name="connsiteX9" fmla="*/ 125087 w 387024"/>
                  <a:gd name="connsiteY9" fmla="*/ 472289 h 472742"/>
                  <a:gd name="connsiteX10" fmla="*/ 86986 w 387024"/>
                  <a:gd name="connsiteY10" fmla="*/ 431808 h 472742"/>
                  <a:gd name="connsiteX11" fmla="*/ 125087 w 387024"/>
                  <a:gd name="connsiteY11" fmla="*/ 336559 h 472742"/>
                  <a:gd name="connsiteX12" fmla="*/ 201287 w 387024"/>
                  <a:gd name="connsiteY12" fmla="*/ 227021 h 472742"/>
                  <a:gd name="connsiteX13" fmla="*/ 253674 w 387024"/>
                  <a:gd name="connsiteY13" fmla="*/ 160346 h 472742"/>
                  <a:gd name="connsiteX14" fmla="*/ 263199 w 387024"/>
                  <a:gd name="connsiteY14" fmla="*/ 117483 h 472742"/>
                  <a:gd name="connsiteX15" fmla="*/ 239387 w 387024"/>
                  <a:gd name="connsiteY15" fmla="*/ 127008 h 472742"/>
                  <a:gd name="connsiteX16" fmla="*/ 201287 w 387024"/>
                  <a:gd name="connsiteY16" fmla="*/ 203208 h 472742"/>
                  <a:gd name="connsiteX17" fmla="*/ 129849 w 387024"/>
                  <a:gd name="connsiteY17" fmla="*/ 293696 h 472742"/>
                  <a:gd name="connsiteX18" fmla="*/ 72699 w 387024"/>
                  <a:gd name="connsiteY18" fmla="*/ 379421 h 472742"/>
                  <a:gd name="connsiteX19" fmla="*/ 39362 w 387024"/>
                  <a:gd name="connsiteY19" fmla="*/ 422283 h 472742"/>
                  <a:gd name="connsiteX20" fmla="*/ 1262 w 387024"/>
                  <a:gd name="connsiteY20" fmla="*/ 369896 h 472742"/>
                  <a:gd name="connsiteX21" fmla="*/ 15549 w 387024"/>
                  <a:gd name="connsiteY21" fmla="*/ 288933 h 472742"/>
                  <a:gd name="connsiteX22" fmla="*/ 67937 w 387024"/>
                  <a:gd name="connsiteY22" fmla="*/ 212733 h 472742"/>
                  <a:gd name="connsiteX0" fmla="*/ 63567 w 382654"/>
                  <a:gd name="connsiteY0" fmla="*/ 212733 h 472742"/>
                  <a:gd name="connsiteX1" fmla="*/ 144529 w 382654"/>
                  <a:gd name="connsiteY1" fmla="*/ 84146 h 472742"/>
                  <a:gd name="connsiteX2" fmla="*/ 201679 w 382654"/>
                  <a:gd name="connsiteY2" fmla="*/ 26996 h 472742"/>
                  <a:gd name="connsiteX3" fmla="*/ 270735 w 382654"/>
                  <a:gd name="connsiteY3" fmla="*/ 802 h 472742"/>
                  <a:gd name="connsiteX4" fmla="*/ 349317 w 382654"/>
                  <a:gd name="connsiteY4" fmla="*/ 17471 h 472742"/>
                  <a:gd name="connsiteX5" fmla="*/ 382654 w 382654"/>
                  <a:gd name="connsiteY5" fmla="*/ 117484 h 472742"/>
                  <a:gd name="connsiteX6" fmla="*/ 349317 w 382654"/>
                  <a:gd name="connsiteY6" fmla="*/ 212733 h 472742"/>
                  <a:gd name="connsiteX7" fmla="*/ 263592 w 382654"/>
                  <a:gd name="connsiteY7" fmla="*/ 341321 h 472742"/>
                  <a:gd name="connsiteX8" fmla="*/ 168342 w 382654"/>
                  <a:gd name="connsiteY8" fmla="*/ 446096 h 472742"/>
                  <a:gd name="connsiteX9" fmla="*/ 120717 w 382654"/>
                  <a:gd name="connsiteY9" fmla="*/ 472289 h 472742"/>
                  <a:gd name="connsiteX10" fmla="*/ 82616 w 382654"/>
                  <a:gd name="connsiteY10" fmla="*/ 431808 h 472742"/>
                  <a:gd name="connsiteX11" fmla="*/ 120717 w 382654"/>
                  <a:gd name="connsiteY11" fmla="*/ 336559 h 472742"/>
                  <a:gd name="connsiteX12" fmla="*/ 196917 w 382654"/>
                  <a:gd name="connsiteY12" fmla="*/ 227021 h 472742"/>
                  <a:gd name="connsiteX13" fmla="*/ 249304 w 382654"/>
                  <a:gd name="connsiteY13" fmla="*/ 160346 h 472742"/>
                  <a:gd name="connsiteX14" fmla="*/ 258829 w 382654"/>
                  <a:gd name="connsiteY14" fmla="*/ 117483 h 472742"/>
                  <a:gd name="connsiteX15" fmla="*/ 235017 w 382654"/>
                  <a:gd name="connsiteY15" fmla="*/ 127008 h 472742"/>
                  <a:gd name="connsiteX16" fmla="*/ 196917 w 382654"/>
                  <a:gd name="connsiteY16" fmla="*/ 203208 h 472742"/>
                  <a:gd name="connsiteX17" fmla="*/ 125479 w 382654"/>
                  <a:gd name="connsiteY17" fmla="*/ 293696 h 472742"/>
                  <a:gd name="connsiteX18" fmla="*/ 68329 w 382654"/>
                  <a:gd name="connsiteY18" fmla="*/ 379421 h 472742"/>
                  <a:gd name="connsiteX19" fmla="*/ 34992 w 382654"/>
                  <a:gd name="connsiteY19" fmla="*/ 422283 h 472742"/>
                  <a:gd name="connsiteX20" fmla="*/ 1654 w 382654"/>
                  <a:gd name="connsiteY20" fmla="*/ 372277 h 472742"/>
                  <a:gd name="connsiteX21" fmla="*/ 11179 w 382654"/>
                  <a:gd name="connsiteY21" fmla="*/ 288933 h 472742"/>
                  <a:gd name="connsiteX22" fmla="*/ 63567 w 382654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0770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91289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67474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205587 w 381799"/>
                  <a:gd name="connsiteY16" fmla="*/ 193683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81799" h="472742">
                    <a:moveTo>
                      <a:pt x="69856" y="212733"/>
                    </a:moveTo>
                    <a:cubicBezTo>
                      <a:pt x="90494" y="179396"/>
                      <a:pt x="120656" y="122245"/>
                      <a:pt x="143674" y="91289"/>
                    </a:cubicBezTo>
                    <a:cubicBezTo>
                      <a:pt x="166693" y="60333"/>
                      <a:pt x="186933" y="42077"/>
                      <a:pt x="207967" y="26996"/>
                    </a:cubicBezTo>
                    <a:cubicBezTo>
                      <a:pt x="229001" y="11915"/>
                      <a:pt x="246464" y="2390"/>
                      <a:pt x="269880" y="802"/>
                    </a:cubicBezTo>
                    <a:cubicBezTo>
                      <a:pt x="293296" y="-786"/>
                      <a:pt x="329809" y="-1976"/>
                      <a:pt x="348462" y="17471"/>
                    </a:cubicBezTo>
                    <a:cubicBezTo>
                      <a:pt x="367115" y="36918"/>
                      <a:pt x="381799" y="84940"/>
                      <a:pt x="381799" y="117484"/>
                    </a:cubicBezTo>
                    <a:cubicBezTo>
                      <a:pt x="381799" y="150028"/>
                      <a:pt x="368306" y="175427"/>
                      <a:pt x="348462" y="212733"/>
                    </a:cubicBezTo>
                    <a:cubicBezTo>
                      <a:pt x="328618" y="250039"/>
                      <a:pt x="292899" y="302427"/>
                      <a:pt x="262737" y="341321"/>
                    </a:cubicBezTo>
                    <a:cubicBezTo>
                      <a:pt x="232575" y="380215"/>
                      <a:pt x="191300" y="424268"/>
                      <a:pt x="167487" y="446096"/>
                    </a:cubicBezTo>
                    <a:cubicBezTo>
                      <a:pt x="143675" y="467924"/>
                      <a:pt x="134150" y="474670"/>
                      <a:pt x="119862" y="472289"/>
                    </a:cubicBezTo>
                    <a:cubicBezTo>
                      <a:pt x="105574" y="469908"/>
                      <a:pt x="81761" y="454430"/>
                      <a:pt x="81761" y="431808"/>
                    </a:cubicBezTo>
                    <a:cubicBezTo>
                      <a:pt x="81761" y="409186"/>
                      <a:pt x="100812" y="370690"/>
                      <a:pt x="119862" y="336559"/>
                    </a:cubicBezTo>
                    <a:cubicBezTo>
                      <a:pt x="138912" y="302428"/>
                      <a:pt x="174631" y="256390"/>
                      <a:pt x="196062" y="227021"/>
                    </a:cubicBezTo>
                    <a:cubicBezTo>
                      <a:pt x="217493" y="197652"/>
                      <a:pt x="238130" y="178602"/>
                      <a:pt x="248449" y="160346"/>
                    </a:cubicBezTo>
                    <a:cubicBezTo>
                      <a:pt x="258768" y="142090"/>
                      <a:pt x="259958" y="120658"/>
                      <a:pt x="257974" y="117483"/>
                    </a:cubicBezTo>
                    <a:cubicBezTo>
                      <a:pt x="255990" y="114308"/>
                      <a:pt x="245275" y="128595"/>
                      <a:pt x="236544" y="141295"/>
                    </a:cubicBezTo>
                    <a:cubicBezTo>
                      <a:pt x="227813" y="153995"/>
                      <a:pt x="222653" y="167886"/>
                      <a:pt x="205587" y="193683"/>
                    </a:cubicBezTo>
                    <a:cubicBezTo>
                      <a:pt x="188521" y="219480"/>
                      <a:pt x="154786" y="265121"/>
                      <a:pt x="134149" y="296077"/>
                    </a:cubicBezTo>
                    <a:cubicBezTo>
                      <a:pt x="113512" y="327033"/>
                      <a:pt x="97637" y="359974"/>
                      <a:pt x="81762" y="379421"/>
                    </a:cubicBezTo>
                    <a:cubicBezTo>
                      <a:pt x="65887" y="398868"/>
                      <a:pt x="52393" y="413949"/>
                      <a:pt x="38899" y="412758"/>
                    </a:cubicBezTo>
                    <a:cubicBezTo>
                      <a:pt x="25405" y="411567"/>
                      <a:pt x="4768" y="394502"/>
                      <a:pt x="799" y="372277"/>
                    </a:cubicBezTo>
                    <a:cubicBezTo>
                      <a:pt x="-3170" y="350052"/>
                      <a:pt x="8340" y="317905"/>
                      <a:pt x="19849" y="291314"/>
                    </a:cubicBezTo>
                    <a:cubicBezTo>
                      <a:pt x="31358" y="264723"/>
                      <a:pt x="49219" y="246071"/>
                      <a:pt x="69856" y="212733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71" name="任意多边形 470"/>
              <p:cNvSpPr/>
              <p:nvPr/>
            </p:nvSpPr>
            <p:spPr>
              <a:xfrm rot="5460000">
                <a:off x="7428092" y="4137190"/>
                <a:ext cx="381799" cy="472742"/>
              </a:xfrm>
              <a:custGeom>
                <a:avLst/>
                <a:gdLst>
                  <a:gd name="connsiteX0" fmla="*/ 67937 w 396549"/>
                  <a:gd name="connsiteY0" fmla="*/ 205302 h 477309"/>
                  <a:gd name="connsiteX1" fmla="*/ 148899 w 396549"/>
                  <a:gd name="connsiteY1" fmla="*/ 76715 h 477309"/>
                  <a:gd name="connsiteX2" fmla="*/ 206049 w 396549"/>
                  <a:gd name="connsiteY2" fmla="*/ 19565 h 477309"/>
                  <a:gd name="connsiteX3" fmla="*/ 282249 w 396549"/>
                  <a:gd name="connsiteY3" fmla="*/ 5277 h 477309"/>
                  <a:gd name="connsiteX4" fmla="*/ 353687 w 396549"/>
                  <a:gd name="connsiteY4" fmla="*/ 10040 h 477309"/>
                  <a:gd name="connsiteX5" fmla="*/ 396549 w 396549"/>
                  <a:gd name="connsiteY5" fmla="*/ 114815 h 477309"/>
                  <a:gd name="connsiteX6" fmla="*/ 353687 w 396549"/>
                  <a:gd name="connsiteY6" fmla="*/ 205302 h 477309"/>
                  <a:gd name="connsiteX7" fmla="*/ 277487 w 396549"/>
                  <a:gd name="connsiteY7" fmla="*/ 333890 h 477309"/>
                  <a:gd name="connsiteX8" fmla="*/ 172712 w 396549"/>
                  <a:gd name="connsiteY8" fmla="*/ 438665 h 477309"/>
                  <a:gd name="connsiteX9" fmla="*/ 106037 w 396549"/>
                  <a:gd name="connsiteY9" fmla="*/ 476765 h 477309"/>
                  <a:gd name="connsiteX10" fmla="*/ 72699 w 396549"/>
                  <a:gd name="connsiteY10" fmla="*/ 414852 h 477309"/>
                  <a:gd name="connsiteX11" fmla="*/ 120324 w 396549"/>
                  <a:gd name="connsiteY11" fmla="*/ 324365 h 477309"/>
                  <a:gd name="connsiteX12" fmla="*/ 201287 w 396549"/>
                  <a:gd name="connsiteY12" fmla="*/ 219590 h 477309"/>
                  <a:gd name="connsiteX13" fmla="*/ 253674 w 396549"/>
                  <a:gd name="connsiteY13" fmla="*/ 152915 h 477309"/>
                  <a:gd name="connsiteX14" fmla="*/ 263199 w 396549"/>
                  <a:gd name="connsiteY14" fmla="*/ 110052 h 477309"/>
                  <a:gd name="connsiteX15" fmla="*/ 239387 w 396549"/>
                  <a:gd name="connsiteY15" fmla="*/ 119577 h 477309"/>
                  <a:gd name="connsiteX16" fmla="*/ 201287 w 396549"/>
                  <a:gd name="connsiteY16" fmla="*/ 195777 h 477309"/>
                  <a:gd name="connsiteX17" fmla="*/ 129849 w 396549"/>
                  <a:gd name="connsiteY17" fmla="*/ 286265 h 477309"/>
                  <a:gd name="connsiteX18" fmla="*/ 72699 w 396549"/>
                  <a:gd name="connsiteY18" fmla="*/ 371990 h 477309"/>
                  <a:gd name="connsiteX19" fmla="*/ 39362 w 396549"/>
                  <a:gd name="connsiteY19" fmla="*/ 414852 h 477309"/>
                  <a:gd name="connsiteX20" fmla="*/ 1262 w 396549"/>
                  <a:gd name="connsiteY20" fmla="*/ 362465 h 477309"/>
                  <a:gd name="connsiteX21" fmla="*/ 15549 w 396549"/>
                  <a:gd name="connsiteY21" fmla="*/ 281502 h 477309"/>
                  <a:gd name="connsiteX22" fmla="*/ 67937 w 396549"/>
                  <a:gd name="connsiteY22" fmla="*/ 205302 h 477309"/>
                  <a:gd name="connsiteX0" fmla="*/ 67937 w 396549"/>
                  <a:gd name="connsiteY0" fmla="*/ 212861 h 484868"/>
                  <a:gd name="connsiteX1" fmla="*/ 148899 w 396549"/>
                  <a:gd name="connsiteY1" fmla="*/ 84274 h 484868"/>
                  <a:gd name="connsiteX2" fmla="*/ 206049 w 396549"/>
                  <a:gd name="connsiteY2" fmla="*/ 27124 h 484868"/>
                  <a:gd name="connsiteX3" fmla="*/ 275105 w 396549"/>
                  <a:gd name="connsiteY3" fmla="*/ 930 h 484868"/>
                  <a:gd name="connsiteX4" fmla="*/ 353687 w 396549"/>
                  <a:gd name="connsiteY4" fmla="*/ 17599 h 484868"/>
                  <a:gd name="connsiteX5" fmla="*/ 396549 w 396549"/>
                  <a:gd name="connsiteY5" fmla="*/ 122374 h 484868"/>
                  <a:gd name="connsiteX6" fmla="*/ 353687 w 396549"/>
                  <a:gd name="connsiteY6" fmla="*/ 212861 h 484868"/>
                  <a:gd name="connsiteX7" fmla="*/ 277487 w 396549"/>
                  <a:gd name="connsiteY7" fmla="*/ 341449 h 484868"/>
                  <a:gd name="connsiteX8" fmla="*/ 172712 w 396549"/>
                  <a:gd name="connsiteY8" fmla="*/ 446224 h 484868"/>
                  <a:gd name="connsiteX9" fmla="*/ 106037 w 396549"/>
                  <a:gd name="connsiteY9" fmla="*/ 484324 h 484868"/>
                  <a:gd name="connsiteX10" fmla="*/ 72699 w 396549"/>
                  <a:gd name="connsiteY10" fmla="*/ 422411 h 484868"/>
                  <a:gd name="connsiteX11" fmla="*/ 120324 w 396549"/>
                  <a:gd name="connsiteY11" fmla="*/ 331924 h 484868"/>
                  <a:gd name="connsiteX12" fmla="*/ 201287 w 396549"/>
                  <a:gd name="connsiteY12" fmla="*/ 227149 h 484868"/>
                  <a:gd name="connsiteX13" fmla="*/ 253674 w 396549"/>
                  <a:gd name="connsiteY13" fmla="*/ 160474 h 484868"/>
                  <a:gd name="connsiteX14" fmla="*/ 263199 w 396549"/>
                  <a:gd name="connsiteY14" fmla="*/ 117611 h 484868"/>
                  <a:gd name="connsiteX15" fmla="*/ 239387 w 396549"/>
                  <a:gd name="connsiteY15" fmla="*/ 127136 h 484868"/>
                  <a:gd name="connsiteX16" fmla="*/ 201287 w 396549"/>
                  <a:gd name="connsiteY16" fmla="*/ 203336 h 484868"/>
                  <a:gd name="connsiteX17" fmla="*/ 129849 w 396549"/>
                  <a:gd name="connsiteY17" fmla="*/ 293824 h 484868"/>
                  <a:gd name="connsiteX18" fmla="*/ 72699 w 396549"/>
                  <a:gd name="connsiteY18" fmla="*/ 379549 h 484868"/>
                  <a:gd name="connsiteX19" fmla="*/ 39362 w 396549"/>
                  <a:gd name="connsiteY19" fmla="*/ 422411 h 484868"/>
                  <a:gd name="connsiteX20" fmla="*/ 1262 w 396549"/>
                  <a:gd name="connsiteY20" fmla="*/ 370024 h 484868"/>
                  <a:gd name="connsiteX21" fmla="*/ 15549 w 396549"/>
                  <a:gd name="connsiteY21" fmla="*/ 289061 h 484868"/>
                  <a:gd name="connsiteX22" fmla="*/ 67937 w 396549"/>
                  <a:gd name="connsiteY22" fmla="*/ 212861 h 484868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77487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67962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0092"/>
                  <a:gd name="connsiteX1" fmla="*/ 148899 w 387024"/>
                  <a:gd name="connsiteY1" fmla="*/ 84146 h 480092"/>
                  <a:gd name="connsiteX2" fmla="*/ 206049 w 387024"/>
                  <a:gd name="connsiteY2" fmla="*/ 26996 h 480092"/>
                  <a:gd name="connsiteX3" fmla="*/ 275105 w 387024"/>
                  <a:gd name="connsiteY3" fmla="*/ 802 h 480092"/>
                  <a:gd name="connsiteX4" fmla="*/ 353687 w 387024"/>
                  <a:gd name="connsiteY4" fmla="*/ 17471 h 480092"/>
                  <a:gd name="connsiteX5" fmla="*/ 387024 w 387024"/>
                  <a:gd name="connsiteY5" fmla="*/ 117484 h 480092"/>
                  <a:gd name="connsiteX6" fmla="*/ 353687 w 387024"/>
                  <a:gd name="connsiteY6" fmla="*/ 212733 h 480092"/>
                  <a:gd name="connsiteX7" fmla="*/ 267962 w 387024"/>
                  <a:gd name="connsiteY7" fmla="*/ 341321 h 480092"/>
                  <a:gd name="connsiteX8" fmla="*/ 172712 w 387024"/>
                  <a:gd name="connsiteY8" fmla="*/ 446096 h 480092"/>
                  <a:gd name="connsiteX9" fmla="*/ 125087 w 387024"/>
                  <a:gd name="connsiteY9" fmla="*/ 479433 h 480092"/>
                  <a:gd name="connsiteX10" fmla="*/ 72699 w 387024"/>
                  <a:gd name="connsiteY10" fmla="*/ 422283 h 480092"/>
                  <a:gd name="connsiteX11" fmla="*/ 120324 w 387024"/>
                  <a:gd name="connsiteY11" fmla="*/ 331796 h 480092"/>
                  <a:gd name="connsiteX12" fmla="*/ 201287 w 387024"/>
                  <a:gd name="connsiteY12" fmla="*/ 227021 h 480092"/>
                  <a:gd name="connsiteX13" fmla="*/ 253674 w 387024"/>
                  <a:gd name="connsiteY13" fmla="*/ 160346 h 480092"/>
                  <a:gd name="connsiteX14" fmla="*/ 263199 w 387024"/>
                  <a:gd name="connsiteY14" fmla="*/ 117483 h 480092"/>
                  <a:gd name="connsiteX15" fmla="*/ 239387 w 387024"/>
                  <a:gd name="connsiteY15" fmla="*/ 127008 h 480092"/>
                  <a:gd name="connsiteX16" fmla="*/ 201287 w 387024"/>
                  <a:gd name="connsiteY16" fmla="*/ 203208 h 480092"/>
                  <a:gd name="connsiteX17" fmla="*/ 129849 w 387024"/>
                  <a:gd name="connsiteY17" fmla="*/ 293696 h 480092"/>
                  <a:gd name="connsiteX18" fmla="*/ 72699 w 387024"/>
                  <a:gd name="connsiteY18" fmla="*/ 379421 h 480092"/>
                  <a:gd name="connsiteX19" fmla="*/ 39362 w 387024"/>
                  <a:gd name="connsiteY19" fmla="*/ 422283 h 480092"/>
                  <a:gd name="connsiteX20" fmla="*/ 1262 w 387024"/>
                  <a:gd name="connsiteY20" fmla="*/ 369896 h 480092"/>
                  <a:gd name="connsiteX21" fmla="*/ 15549 w 387024"/>
                  <a:gd name="connsiteY21" fmla="*/ 288933 h 480092"/>
                  <a:gd name="connsiteX22" fmla="*/ 67937 w 387024"/>
                  <a:gd name="connsiteY22" fmla="*/ 212733 h 480092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0324 w 387024"/>
                  <a:gd name="connsiteY11" fmla="*/ 331796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5087 w 387024"/>
                  <a:gd name="connsiteY11" fmla="*/ 336559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2632"/>
                  <a:gd name="connsiteX1" fmla="*/ 148899 w 387024"/>
                  <a:gd name="connsiteY1" fmla="*/ 84146 h 472632"/>
                  <a:gd name="connsiteX2" fmla="*/ 206049 w 387024"/>
                  <a:gd name="connsiteY2" fmla="*/ 26996 h 472632"/>
                  <a:gd name="connsiteX3" fmla="*/ 275105 w 387024"/>
                  <a:gd name="connsiteY3" fmla="*/ 802 h 472632"/>
                  <a:gd name="connsiteX4" fmla="*/ 353687 w 387024"/>
                  <a:gd name="connsiteY4" fmla="*/ 17471 h 472632"/>
                  <a:gd name="connsiteX5" fmla="*/ 387024 w 387024"/>
                  <a:gd name="connsiteY5" fmla="*/ 117484 h 472632"/>
                  <a:gd name="connsiteX6" fmla="*/ 353687 w 387024"/>
                  <a:gd name="connsiteY6" fmla="*/ 212733 h 472632"/>
                  <a:gd name="connsiteX7" fmla="*/ 267962 w 387024"/>
                  <a:gd name="connsiteY7" fmla="*/ 341321 h 472632"/>
                  <a:gd name="connsiteX8" fmla="*/ 172712 w 387024"/>
                  <a:gd name="connsiteY8" fmla="*/ 446096 h 472632"/>
                  <a:gd name="connsiteX9" fmla="*/ 125087 w 387024"/>
                  <a:gd name="connsiteY9" fmla="*/ 472289 h 472632"/>
                  <a:gd name="connsiteX10" fmla="*/ 77461 w 387024"/>
                  <a:gd name="connsiteY10" fmla="*/ 434189 h 472632"/>
                  <a:gd name="connsiteX11" fmla="*/ 125087 w 387024"/>
                  <a:gd name="connsiteY11" fmla="*/ 336559 h 472632"/>
                  <a:gd name="connsiteX12" fmla="*/ 201287 w 387024"/>
                  <a:gd name="connsiteY12" fmla="*/ 227021 h 472632"/>
                  <a:gd name="connsiteX13" fmla="*/ 253674 w 387024"/>
                  <a:gd name="connsiteY13" fmla="*/ 160346 h 472632"/>
                  <a:gd name="connsiteX14" fmla="*/ 263199 w 387024"/>
                  <a:gd name="connsiteY14" fmla="*/ 117483 h 472632"/>
                  <a:gd name="connsiteX15" fmla="*/ 239387 w 387024"/>
                  <a:gd name="connsiteY15" fmla="*/ 127008 h 472632"/>
                  <a:gd name="connsiteX16" fmla="*/ 201287 w 387024"/>
                  <a:gd name="connsiteY16" fmla="*/ 203208 h 472632"/>
                  <a:gd name="connsiteX17" fmla="*/ 129849 w 387024"/>
                  <a:gd name="connsiteY17" fmla="*/ 293696 h 472632"/>
                  <a:gd name="connsiteX18" fmla="*/ 72699 w 387024"/>
                  <a:gd name="connsiteY18" fmla="*/ 379421 h 472632"/>
                  <a:gd name="connsiteX19" fmla="*/ 39362 w 387024"/>
                  <a:gd name="connsiteY19" fmla="*/ 422283 h 472632"/>
                  <a:gd name="connsiteX20" fmla="*/ 1262 w 387024"/>
                  <a:gd name="connsiteY20" fmla="*/ 369896 h 472632"/>
                  <a:gd name="connsiteX21" fmla="*/ 15549 w 387024"/>
                  <a:gd name="connsiteY21" fmla="*/ 288933 h 472632"/>
                  <a:gd name="connsiteX22" fmla="*/ 67937 w 387024"/>
                  <a:gd name="connsiteY22" fmla="*/ 212733 h 472632"/>
                  <a:gd name="connsiteX0" fmla="*/ 67937 w 387024"/>
                  <a:gd name="connsiteY0" fmla="*/ 212733 h 472742"/>
                  <a:gd name="connsiteX1" fmla="*/ 148899 w 387024"/>
                  <a:gd name="connsiteY1" fmla="*/ 84146 h 472742"/>
                  <a:gd name="connsiteX2" fmla="*/ 206049 w 387024"/>
                  <a:gd name="connsiteY2" fmla="*/ 26996 h 472742"/>
                  <a:gd name="connsiteX3" fmla="*/ 275105 w 387024"/>
                  <a:gd name="connsiteY3" fmla="*/ 802 h 472742"/>
                  <a:gd name="connsiteX4" fmla="*/ 353687 w 387024"/>
                  <a:gd name="connsiteY4" fmla="*/ 17471 h 472742"/>
                  <a:gd name="connsiteX5" fmla="*/ 387024 w 387024"/>
                  <a:gd name="connsiteY5" fmla="*/ 117484 h 472742"/>
                  <a:gd name="connsiteX6" fmla="*/ 353687 w 387024"/>
                  <a:gd name="connsiteY6" fmla="*/ 212733 h 472742"/>
                  <a:gd name="connsiteX7" fmla="*/ 267962 w 387024"/>
                  <a:gd name="connsiteY7" fmla="*/ 341321 h 472742"/>
                  <a:gd name="connsiteX8" fmla="*/ 172712 w 387024"/>
                  <a:gd name="connsiteY8" fmla="*/ 446096 h 472742"/>
                  <a:gd name="connsiteX9" fmla="*/ 125087 w 387024"/>
                  <a:gd name="connsiteY9" fmla="*/ 472289 h 472742"/>
                  <a:gd name="connsiteX10" fmla="*/ 86986 w 387024"/>
                  <a:gd name="connsiteY10" fmla="*/ 431808 h 472742"/>
                  <a:gd name="connsiteX11" fmla="*/ 125087 w 387024"/>
                  <a:gd name="connsiteY11" fmla="*/ 336559 h 472742"/>
                  <a:gd name="connsiteX12" fmla="*/ 201287 w 387024"/>
                  <a:gd name="connsiteY12" fmla="*/ 227021 h 472742"/>
                  <a:gd name="connsiteX13" fmla="*/ 253674 w 387024"/>
                  <a:gd name="connsiteY13" fmla="*/ 160346 h 472742"/>
                  <a:gd name="connsiteX14" fmla="*/ 263199 w 387024"/>
                  <a:gd name="connsiteY14" fmla="*/ 117483 h 472742"/>
                  <a:gd name="connsiteX15" fmla="*/ 239387 w 387024"/>
                  <a:gd name="connsiteY15" fmla="*/ 127008 h 472742"/>
                  <a:gd name="connsiteX16" fmla="*/ 201287 w 387024"/>
                  <a:gd name="connsiteY16" fmla="*/ 203208 h 472742"/>
                  <a:gd name="connsiteX17" fmla="*/ 129849 w 387024"/>
                  <a:gd name="connsiteY17" fmla="*/ 293696 h 472742"/>
                  <a:gd name="connsiteX18" fmla="*/ 72699 w 387024"/>
                  <a:gd name="connsiteY18" fmla="*/ 379421 h 472742"/>
                  <a:gd name="connsiteX19" fmla="*/ 39362 w 387024"/>
                  <a:gd name="connsiteY19" fmla="*/ 422283 h 472742"/>
                  <a:gd name="connsiteX20" fmla="*/ 1262 w 387024"/>
                  <a:gd name="connsiteY20" fmla="*/ 369896 h 472742"/>
                  <a:gd name="connsiteX21" fmla="*/ 15549 w 387024"/>
                  <a:gd name="connsiteY21" fmla="*/ 288933 h 472742"/>
                  <a:gd name="connsiteX22" fmla="*/ 67937 w 387024"/>
                  <a:gd name="connsiteY22" fmla="*/ 212733 h 472742"/>
                  <a:gd name="connsiteX0" fmla="*/ 63567 w 382654"/>
                  <a:gd name="connsiteY0" fmla="*/ 212733 h 472742"/>
                  <a:gd name="connsiteX1" fmla="*/ 144529 w 382654"/>
                  <a:gd name="connsiteY1" fmla="*/ 84146 h 472742"/>
                  <a:gd name="connsiteX2" fmla="*/ 201679 w 382654"/>
                  <a:gd name="connsiteY2" fmla="*/ 26996 h 472742"/>
                  <a:gd name="connsiteX3" fmla="*/ 270735 w 382654"/>
                  <a:gd name="connsiteY3" fmla="*/ 802 h 472742"/>
                  <a:gd name="connsiteX4" fmla="*/ 349317 w 382654"/>
                  <a:gd name="connsiteY4" fmla="*/ 17471 h 472742"/>
                  <a:gd name="connsiteX5" fmla="*/ 382654 w 382654"/>
                  <a:gd name="connsiteY5" fmla="*/ 117484 h 472742"/>
                  <a:gd name="connsiteX6" fmla="*/ 349317 w 382654"/>
                  <a:gd name="connsiteY6" fmla="*/ 212733 h 472742"/>
                  <a:gd name="connsiteX7" fmla="*/ 263592 w 382654"/>
                  <a:gd name="connsiteY7" fmla="*/ 341321 h 472742"/>
                  <a:gd name="connsiteX8" fmla="*/ 168342 w 382654"/>
                  <a:gd name="connsiteY8" fmla="*/ 446096 h 472742"/>
                  <a:gd name="connsiteX9" fmla="*/ 120717 w 382654"/>
                  <a:gd name="connsiteY9" fmla="*/ 472289 h 472742"/>
                  <a:gd name="connsiteX10" fmla="*/ 82616 w 382654"/>
                  <a:gd name="connsiteY10" fmla="*/ 431808 h 472742"/>
                  <a:gd name="connsiteX11" fmla="*/ 120717 w 382654"/>
                  <a:gd name="connsiteY11" fmla="*/ 336559 h 472742"/>
                  <a:gd name="connsiteX12" fmla="*/ 196917 w 382654"/>
                  <a:gd name="connsiteY12" fmla="*/ 227021 h 472742"/>
                  <a:gd name="connsiteX13" fmla="*/ 249304 w 382654"/>
                  <a:gd name="connsiteY13" fmla="*/ 160346 h 472742"/>
                  <a:gd name="connsiteX14" fmla="*/ 258829 w 382654"/>
                  <a:gd name="connsiteY14" fmla="*/ 117483 h 472742"/>
                  <a:gd name="connsiteX15" fmla="*/ 235017 w 382654"/>
                  <a:gd name="connsiteY15" fmla="*/ 127008 h 472742"/>
                  <a:gd name="connsiteX16" fmla="*/ 196917 w 382654"/>
                  <a:gd name="connsiteY16" fmla="*/ 203208 h 472742"/>
                  <a:gd name="connsiteX17" fmla="*/ 125479 w 382654"/>
                  <a:gd name="connsiteY17" fmla="*/ 293696 h 472742"/>
                  <a:gd name="connsiteX18" fmla="*/ 68329 w 382654"/>
                  <a:gd name="connsiteY18" fmla="*/ 379421 h 472742"/>
                  <a:gd name="connsiteX19" fmla="*/ 34992 w 382654"/>
                  <a:gd name="connsiteY19" fmla="*/ 422283 h 472742"/>
                  <a:gd name="connsiteX20" fmla="*/ 1654 w 382654"/>
                  <a:gd name="connsiteY20" fmla="*/ 372277 h 472742"/>
                  <a:gd name="connsiteX21" fmla="*/ 11179 w 382654"/>
                  <a:gd name="connsiteY21" fmla="*/ 288933 h 472742"/>
                  <a:gd name="connsiteX22" fmla="*/ 63567 w 382654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0770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91289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67474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205587 w 381799"/>
                  <a:gd name="connsiteY16" fmla="*/ 193683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81799" h="472742">
                    <a:moveTo>
                      <a:pt x="69856" y="212733"/>
                    </a:moveTo>
                    <a:cubicBezTo>
                      <a:pt x="90494" y="179396"/>
                      <a:pt x="120656" y="122245"/>
                      <a:pt x="143674" y="91289"/>
                    </a:cubicBezTo>
                    <a:cubicBezTo>
                      <a:pt x="166693" y="60333"/>
                      <a:pt x="186933" y="42077"/>
                      <a:pt x="207967" y="26996"/>
                    </a:cubicBezTo>
                    <a:cubicBezTo>
                      <a:pt x="229001" y="11915"/>
                      <a:pt x="246464" y="2390"/>
                      <a:pt x="269880" y="802"/>
                    </a:cubicBezTo>
                    <a:cubicBezTo>
                      <a:pt x="293296" y="-786"/>
                      <a:pt x="329809" y="-1976"/>
                      <a:pt x="348462" y="17471"/>
                    </a:cubicBezTo>
                    <a:cubicBezTo>
                      <a:pt x="367115" y="36918"/>
                      <a:pt x="381799" y="84940"/>
                      <a:pt x="381799" y="117484"/>
                    </a:cubicBezTo>
                    <a:cubicBezTo>
                      <a:pt x="381799" y="150028"/>
                      <a:pt x="368306" y="175427"/>
                      <a:pt x="348462" y="212733"/>
                    </a:cubicBezTo>
                    <a:cubicBezTo>
                      <a:pt x="328618" y="250039"/>
                      <a:pt x="292899" y="302427"/>
                      <a:pt x="262737" y="341321"/>
                    </a:cubicBezTo>
                    <a:cubicBezTo>
                      <a:pt x="232575" y="380215"/>
                      <a:pt x="191300" y="424268"/>
                      <a:pt x="167487" y="446096"/>
                    </a:cubicBezTo>
                    <a:cubicBezTo>
                      <a:pt x="143675" y="467924"/>
                      <a:pt x="134150" y="474670"/>
                      <a:pt x="119862" y="472289"/>
                    </a:cubicBezTo>
                    <a:cubicBezTo>
                      <a:pt x="105574" y="469908"/>
                      <a:pt x="81761" y="454430"/>
                      <a:pt x="81761" y="431808"/>
                    </a:cubicBezTo>
                    <a:cubicBezTo>
                      <a:pt x="81761" y="409186"/>
                      <a:pt x="100812" y="370690"/>
                      <a:pt x="119862" y="336559"/>
                    </a:cubicBezTo>
                    <a:cubicBezTo>
                      <a:pt x="138912" y="302428"/>
                      <a:pt x="174631" y="256390"/>
                      <a:pt x="196062" y="227021"/>
                    </a:cubicBezTo>
                    <a:cubicBezTo>
                      <a:pt x="217493" y="197652"/>
                      <a:pt x="238130" y="178602"/>
                      <a:pt x="248449" y="160346"/>
                    </a:cubicBezTo>
                    <a:cubicBezTo>
                      <a:pt x="258768" y="142090"/>
                      <a:pt x="259958" y="120658"/>
                      <a:pt x="257974" y="117483"/>
                    </a:cubicBezTo>
                    <a:cubicBezTo>
                      <a:pt x="255990" y="114308"/>
                      <a:pt x="245275" y="128595"/>
                      <a:pt x="236544" y="141295"/>
                    </a:cubicBezTo>
                    <a:cubicBezTo>
                      <a:pt x="227813" y="153995"/>
                      <a:pt x="222653" y="167886"/>
                      <a:pt x="205587" y="193683"/>
                    </a:cubicBezTo>
                    <a:cubicBezTo>
                      <a:pt x="188521" y="219480"/>
                      <a:pt x="154786" y="265121"/>
                      <a:pt x="134149" y="296077"/>
                    </a:cubicBezTo>
                    <a:cubicBezTo>
                      <a:pt x="113512" y="327033"/>
                      <a:pt x="97637" y="359974"/>
                      <a:pt x="81762" y="379421"/>
                    </a:cubicBezTo>
                    <a:cubicBezTo>
                      <a:pt x="65887" y="398868"/>
                      <a:pt x="52393" y="413949"/>
                      <a:pt x="38899" y="412758"/>
                    </a:cubicBezTo>
                    <a:cubicBezTo>
                      <a:pt x="25405" y="411567"/>
                      <a:pt x="4768" y="394502"/>
                      <a:pt x="799" y="372277"/>
                    </a:cubicBezTo>
                    <a:cubicBezTo>
                      <a:pt x="-3170" y="350052"/>
                      <a:pt x="8340" y="317905"/>
                      <a:pt x="19849" y="291314"/>
                    </a:cubicBezTo>
                    <a:cubicBezTo>
                      <a:pt x="31358" y="264723"/>
                      <a:pt x="49219" y="246071"/>
                      <a:pt x="69856" y="212733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72" name="任意多边形 471"/>
              <p:cNvSpPr/>
              <p:nvPr/>
            </p:nvSpPr>
            <p:spPr>
              <a:xfrm rot="6780000">
                <a:off x="7085938" y="4452493"/>
                <a:ext cx="381799" cy="472742"/>
              </a:xfrm>
              <a:custGeom>
                <a:avLst/>
                <a:gdLst>
                  <a:gd name="connsiteX0" fmla="*/ 67937 w 396549"/>
                  <a:gd name="connsiteY0" fmla="*/ 205302 h 477309"/>
                  <a:gd name="connsiteX1" fmla="*/ 148899 w 396549"/>
                  <a:gd name="connsiteY1" fmla="*/ 76715 h 477309"/>
                  <a:gd name="connsiteX2" fmla="*/ 206049 w 396549"/>
                  <a:gd name="connsiteY2" fmla="*/ 19565 h 477309"/>
                  <a:gd name="connsiteX3" fmla="*/ 282249 w 396549"/>
                  <a:gd name="connsiteY3" fmla="*/ 5277 h 477309"/>
                  <a:gd name="connsiteX4" fmla="*/ 353687 w 396549"/>
                  <a:gd name="connsiteY4" fmla="*/ 10040 h 477309"/>
                  <a:gd name="connsiteX5" fmla="*/ 396549 w 396549"/>
                  <a:gd name="connsiteY5" fmla="*/ 114815 h 477309"/>
                  <a:gd name="connsiteX6" fmla="*/ 353687 w 396549"/>
                  <a:gd name="connsiteY6" fmla="*/ 205302 h 477309"/>
                  <a:gd name="connsiteX7" fmla="*/ 277487 w 396549"/>
                  <a:gd name="connsiteY7" fmla="*/ 333890 h 477309"/>
                  <a:gd name="connsiteX8" fmla="*/ 172712 w 396549"/>
                  <a:gd name="connsiteY8" fmla="*/ 438665 h 477309"/>
                  <a:gd name="connsiteX9" fmla="*/ 106037 w 396549"/>
                  <a:gd name="connsiteY9" fmla="*/ 476765 h 477309"/>
                  <a:gd name="connsiteX10" fmla="*/ 72699 w 396549"/>
                  <a:gd name="connsiteY10" fmla="*/ 414852 h 477309"/>
                  <a:gd name="connsiteX11" fmla="*/ 120324 w 396549"/>
                  <a:gd name="connsiteY11" fmla="*/ 324365 h 477309"/>
                  <a:gd name="connsiteX12" fmla="*/ 201287 w 396549"/>
                  <a:gd name="connsiteY12" fmla="*/ 219590 h 477309"/>
                  <a:gd name="connsiteX13" fmla="*/ 253674 w 396549"/>
                  <a:gd name="connsiteY13" fmla="*/ 152915 h 477309"/>
                  <a:gd name="connsiteX14" fmla="*/ 263199 w 396549"/>
                  <a:gd name="connsiteY14" fmla="*/ 110052 h 477309"/>
                  <a:gd name="connsiteX15" fmla="*/ 239387 w 396549"/>
                  <a:gd name="connsiteY15" fmla="*/ 119577 h 477309"/>
                  <a:gd name="connsiteX16" fmla="*/ 201287 w 396549"/>
                  <a:gd name="connsiteY16" fmla="*/ 195777 h 477309"/>
                  <a:gd name="connsiteX17" fmla="*/ 129849 w 396549"/>
                  <a:gd name="connsiteY17" fmla="*/ 286265 h 477309"/>
                  <a:gd name="connsiteX18" fmla="*/ 72699 w 396549"/>
                  <a:gd name="connsiteY18" fmla="*/ 371990 h 477309"/>
                  <a:gd name="connsiteX19" fmla="*/ 39362 w 396549"/>
                  <a:gd name="connsiteY19" fmla="*/ 414852 h 477309"/>
                  <a:gd name="connsiteX20" fmla="*/ 1262 w 396549"/>
                  <a:gd name="connsiteY20" fmla="*/ 362465 h 477309"/>
                  <a:gd name="connsiteX21" fmla="*/ 15549 w 396549"/>
                  <a:gd name="connsiteY21" fmla="*/ 281502 h 477309"/>
                  <a:gd name="connsiteX22" fmla="*/ 67937 w 396549"/>
                  <a:gd name="connsiteY22" fmla="*/ 205302 h 477309"/>
                  <a:gd name="connsiteX0" fmla="*/ 67937 w 396549"/>
                  <a:gd name="connsiteY0" fmla="*/ 212861 h 484868"/>
                  <a:gd name="connsiteX1" fmla="*/ 148899 w 396549"/>
                  <a:gd name="connsiteY1" fmla="*/ 84274 h 484868"/>
                  <a:gd name="connsiteX2" fmla="*/ 206049 w 396549"/>
                  <a:gd name="connsiteY2" fmla="*/ 27124 h 484868"/>
                  <a:gd name="connsiteX3" fmla="*/ 275105 w 396549"/>
                  <a:gd name="connsiteY3" fmla="*/ 930 h 484868"/>
                  <a:gd name="connsiteX4" fmla="*/ 353687 w 396549"/>
                  <a:gd name="connsiteY4" fmla="*/ 17599 h 484868"/>
                  <a:gd name="connsiteX5" fmla="*/ 396549 w 396549"/>
                  <a:gd name="connsiteY5" fmla="*/ 122374 h 484868"/>
                  <a:gd name="connsiteX6" fmla="*/ 353687 w 396549"/>
                  <a:gd name="connsiteY6" fmla="*/ 212861 h 484868"/>
                  <a:gd name="connsiteX7" fmla="*/ 277487 w 396549"/>
                  <a:gd name="connsiteY7" fmla="*/ 341449 h 484868"/>
                  <a:gd name="connsiteX8" fmla="*/ 172712 w 396549"/>
                  <a:gd name="connsiteY8" fmla="*/ 446224 h 484868"/>
                  <a:gd name="connsiteX9" fmla="*/ 106037 w 396549"/>
                  <a:gd name="connsiteY9" fmla="*/ 484324 h 484868"/>
                  <a:gd name="connsiteX10" fmla="*/ 72699 w 396549"/>
                  <a:gd name="connsiteY10" fmla="*/ 422411 h 484868"/>
                  <a:gd name="connsiteX11" fmla="*/ 120324 w 396549"/>
                  <a:gd name="connsiteY11" fmla="*/ 331924 h 484868"/>
                  <a:gd name="connsiteX12" fmla="*/ 201287 w 396549"/>
                  <a:gd name="connsiteY12" fmla="*/ 227149 h 484868"/>
                  <a:gd name="connsiteX13" fmla="*/ 253674 w 396549"/>
                  <a:gd name="connsiteY13" fmla="*/ 160474 h 484868"/>
                  <a:gd name="connsiteX14" fmla="*/ 263199 w 396549"/>
                  <a:gd name="connsiteY14" fmla="*/ 117611 h 484868"/>
                  <a:gd name="connsiteX15" fmla="*/ 239387 w 396549"/>
                  <a:gd name="connsiteY15" fmla="*/ 127136 h 484868"/>
                  <a:gd name="connsiteX16" fmla="*/ 201287 w 396549"/>
                  <a:gd name="connsiteY16" fmla="*/ 203336 h 484868"/>
                  <a:gd name="connsiteX17" fmla="*/ 129849 w 396549"/>
                  <a:gd name="connsiteY17" fmla="*/ 293824 h 484868"/>
                  <a:gd name="connsiteX18" fmla="*/ 72699 w 396549"/>
                  <a:gd name="connsiteY18" fmla="*/ 379549 h 484868"/>
                  <a:gd name="connsiteX19" fmla="*/ 39362 w 396549"/>
                  <a:gd name="connsiteY19" fmla="*/ 422411 h 484868"/>
                  <a:gd name="connsiteX20" fmla="*/ 1262 w 396549"/>
                  <a:gd name="connsiteY20" fmla="*/ 370024 h 484868"/>
                  <a:gd name="connsiteX21" fmla="*/ 15549 w 396549"/>
                  <a:gd name="connsiteY21" fmla="*/ 289061 h 484868"/>
                  <a:gd name="connsiteX22" fmla="*/ 67937 w 396549"/>
                  <a:gd name="connsiteY22" fmla="*/ 212861 h 484868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77487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67962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0092"/>
                  <a:gd name="connsiteX1" fmla="*/ 148899 w 387024"/>
                  <a:gd name="connsiteY1" fmla="*/ 84146 h 480092"/>
                  <a:gd name="connsiteX2" fmla="*/ 206049 w 387024"/>
                  <a:gd name="connsiteY2" fmla="*/ 26996 h 480092"/>
                  <a:gd name="connsiteX3" fmla="*/ 275105 w 387024"/>
                  <a:gd name="connsiteY3" fmla="*/ 802 h 480092"/>
                  <a:gd name="connsiteX4" fmla="*/ 353687 w 387024"/>
                  <a:gd name="connsiteY4" fmla="*/ 17471 h 480092"/>
                  <a:gd name="connsiteX5" fmla="*/ 387024 w 387024"/>
                  <a:gd name="connsiteY5" fmla="*/ 117484 h 480092"/>
                  <a:gd name="connsiteX6" fmla="*/ 353687 w 387024"/>
                  <a:gd name="connsiteY6" fmla="*/ 212733 h 480092"/>
                  <a:gd name="connsiteX7" fmla="*/ 267962 w 387024"/>
                  <a:gd name="connsiteY7" fmla="*/ 341321 h 480092"/>
                  <a:gd name="connsiteX8" fmla="*/ 172712 w 387024"/>
                  <a:gd name="connsiteY8" fmla="*/ 446096 h 480092"/>
                  <a:gd name="connsiteX9" fmla="*/ 125087 w 387024"/>
                  <a:gd name="connsiteY9" fmla="*/ 479433 h 480092"/>
                  <a:gd name="connsiteX10" fmla="*/ 72699 w 387024"/>
                  <a:gd name="connsiteY10" fmla="*/ 422283 h 480092"/>
                  <a:gd name="connsiteX11" fmla="*/ 120324 w 387024"/>
                  <a:gd name="connsiteY11" fmla="*/ 331796 h 480092"/>
                  <a:gd name="connsiteX12" fmla="*/ 201287 w 387024"/>
                  <a:gd name="connsiteY12" fmla="*/ 227021 h 480092"/>
                  <a:gd name="connsiteX13" fmla="*/ 253674 w 387024"/>
                  <a:gd name="connsiteY13" fmla="*/ 160346 h 480092"/>
                  <a:gd name="connsiteX14" fmla="*/ 263199 w 387024"/>
                  <a:gd name="connsiteY14" fmla="*/ 117483 h 480092"/>
                  <a:gd name="connsiteX15" fmla="*/ 239387 w 387024"/>
                  <a:gd name="connsiteY15" fmla="*/ 127008 h 480092"/>
                  <a:gd name="connsiteX16" fmla="*/ 201287 w 387024"/>
                  <a:gd name="connsiteY16" fmla="*/ 203208 h 480092"/>
                  <a:gd name="connsiteX17" fmla="*/ 129849 w 387024"/>
                  <a:gd name="connsiteY17" fmla="*/ 293696 h 480092"/>
                  <a:gd name="connsiteX18" fmla="*/ 72699 w 387024"/>
                  <a:gd name="connsiteY18" fmla="*/ 379421 h 480092"/>
                  <a:gd name="connsiteX19" fmla="*/ 39362 w 387024"/>
                  <a:gd name="connsiteY19" fmla="*/ 422283 h 480092"/>
                  <a:gd name="connsiteX20" fmla="*/ 1262 w 387024"/>
                  <a:gd name="connsiteY20" fmla="*/ 369896 h 480092"/>
                  <a:gd name="connsiteX21" fmla="*/ 15549 w 387024"/>
                  <a:gd name="connsiteY21" fmla="*/ 288933 h 480092"/>
                  <a:gd name="connsiteX22" fmla="*/ 67937 w 387024"/>
                  <a:gd name="connsiteY22" fmla="*/ 212733 h 480092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0324 w 387024"/>
                  <a:gd name="connsiteY11" fmla="*/ 331796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5087 w 387024"/>
                  <a:gd name="connsiteY11" fmla="*/ 336559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2632"/>
                  <a:gd name="connsiteX1" fmla="*/ 148899 w 387024"/>
                  <a:gd name="connsiteY1" fmla="*/ 84146 h 472632"/>
                  <a:gd name="connsiteX2" fmla="*/ 206049 w 387024"/>
                  <a:gd name="connsiteY2" fmla="*/ 26996 h 472632"/>
                  <a:gd name="connsiteX3" fmla="*/ 275105 w 387024"/>
                  <a:gd name="connsiteY3" fmla="*/ 802 h 472632"/>
                  <a:gd name="connsiteX4" fmla="*/ 353687 w 387024"/>
                  <a:gd name="connsiteY4" fmla="*/ 17471 h 472632"/>
                  <a:gd name="connsiteX5" fmla="*/ 387024 w 387024"/>
                  <a:gd name="connsiteY5" fmla="*/ 117484 h 472632"/>
                  <a:gd name="connsiteX6" fmla="*/ 353687 w 387024"/>
                  <a:gd name="connsiteY6" fmla="*/ 212733 h 472632"/>
                  <a:gd name="connsiteX7" fmla="*/ 267962 w 387024"/>
                  <a:gd name="connsiteY7" fmla="*/ 341321 h 472632"/>
                  <a:gd name="connsiteX8" fmla="*/ 172712 w 387024"/>
                  <a:gd name="connsiteY8" fmla="*/ 446096 h 472632"/>
                  <a:gd name="connsiteX9" fmla="*/ 125087 w 387024"/>
                  <a:gd name="connsiteY9" fmla="*/ 472289 h 472632"/>
                  <a:gd name="connsiteX10" fmla="*/ 77461 w 387024"/>
                  <a:gd name="connsiteY10" fmla="*/ 434189 h 472632"/>
                  <a:gd name="connsiteX11" fmla="*/ 125087 w 387024"/>
                  <a:gd name="connsiteY11" fmla="*/ 336559 h 472632"/>
                  <a:gd name="connsiteX12" fmla="*/ 201287 w 387024"/>
                  <a:gd name="connsiteY12" fmla="*/ 227021 h 472632"/>
                  <a:gd name="connsiteX13" fmla="*/ 253674 w 387024"/>
                  <a:gd name="connsiteY13" fmla="*/ 160346 h 472632"/>
                  <a:gd name="connsiteX14" fmla="*/ 263199 w 387024"/>
                  <a:gd name="connsiteY14" fmla="*/ 117483 h 472632"/>
                  <a:gd name="connsiteX15" fmla="*/ 239387 w 387024"/>
                  <a:gd name="connsiteY15" fmla="*/ 127008 h 472632"/>
                  <a:gd name="connsiteX16" fmla="*/ 201287 w 387024"/>
                  <a:gd name="connsiteY16" fmla="*/ 203208 h 472632"/>
                  <a:gd name="connsiteX17" fmla="*/ 129849 w 387024"/>
                  <a:gd name="connsiteY17" fmla="*/ 293696 h 472632"/>
                  <a:gd name="connsiteX18" fmla="*/ 72699 w 387024"/>
                  <a:gd name="connsiteY18" fmla="*/ 379421 h 472632"/>
                  <a:gd name="connsiteX19" fmla="*/ 39362 w 387024"/>
                  <a:gd name="connsiteY19" fmla="*/ 422283 h 472632"/>
                  <a:gd name="connsiteX20" fmla="*/ 1262 w 387024"/>
                  <a:gd name="connsiteY20" fmla="*/ 369896 h 472632"/>
                  <a:gd name="connsiteX21" fmla="*/ 15549 w 387024"/>
                  <a:gd name="connsiteY21" fmla="*/ 288933 h 472632"/>
                  <a:gd name="connsiteX22" fmla="*/ 67937 w 387024"/>
                  <a:gd name="connsiteY22" fmla="*/ 212733 h 472632"/>
                  <a:gd name="connsiteX0" fmla="*/ 67937 w 387024"/>
                  <a:gd name="connsiteY0" fmla="*/ 212733 h 472742"/>
                  <a:gd name="connsiteX1" fmla="*/ 148899 w 387024"/>
                  <a:gd name="connsiteY1" fmla="*/ 84146 h 472742"/>
                  <a:gd name="connsiteX2" fmla="*/ 206049 w 387024"/>
                  <a:gd name="connsiteY2" fmla="*/ 26996 h 472742"/>
                  <a:gd name="connsiteX3" fmla="*/ 275105 w 387024"/>
                  <a:gd name="connsiteY3" fmla="*/ 802 h 472742"/>
                  <a:gd name="connsiteX4" fmla="*/ 353687 w 387024"/>
                  <a:gd name="connsiteY4" fmla="*/ 17471 h 472742"/>
                  <a:gd name="connsiteX5" fmla="*/ 387024 w 387024"/>
                  <a:gd name="connsiteY5" fmla="*/ 117484 h 472742"/>
                  <a:gd name="connsiteX6" fmla="*/ 353687 w 387024"/>
                  <a:gd name="connsiteY6" fmla="*/ 212733 h 472742"/>
                  <a:gd name="connsiteX7" fmla="*/ 267962 w 387024"/>
                  <a:gd name="connsiteY7" fmla="*/ 341321 h 472742"/>
                  <a:gd name="connsiteX8" fmla="*/ 172712 w 387024"/>
                  <a:gd name="connsiteY8" fmla="*/ 446096 h 472742"/>
                  <a:gd name="connsiteX9" fmla="*/ 125087 w 387024"/>
                  <a:gd name="connsiteY9" fmla="*/ 472289 h 472742"/>
                  <a:gd name="connsiteX10" fmla="*/ 86986 w 387024"/>
                  <a:gd name="connsiteY10" fmla="*/ 431808 h 472742"/>
                  <a:gd name="connsiteX11" fmla="*/ 125087 w 387024"/>
                  <a:gd name="connsiteY11" fmla="*/ 336559 h 472742"/>
                  <a:gd name="connsiteX12" fmla="*/ 201287 w 387024"/>
                  <a:gd name="connsiteY12" fmla="*/ 227021 h 472742"/>
                  <a:gd name="connsiteX13" fmla="*/ 253674 w 387024"/>
                  <a:gd name="connsiteY13" fmla="*/ 160346 h 472742"/>
                  <a:gd name="connsiteX14" fmla="*/ 263199 w 387024"/>
                  <a:gd name="connsiteY14" fmla="*/ 117483 h 472742"/>
                  <a:gd name="connsiteX15" fmla="*/ 239387 w 387024"/>
                  <a:gd name="connsiteY15" fmla="*/ 127008 h 472742"/>
                  <a:gd name="connsiteX16" fmla="*/ 201287 w 387024"/>
                  <a:gd name="connsiteY16" fmla="*/ 203208 h 472742"/>
                  <a:gd name="connsiteX17" fmla="*/ 129849 w 387024"/>
                  <a:gd name="connsiteY17" fmla="*/ 293696 h 472742"/>
                  <a:gd name="connsiteX18" fmla="*/ 72699 w 387024"/>
                  <a:gd name="connsiteY18" fmla="*/ 379421 h 472742"/>
                  <a:gd name="connsiteX19" fmla="*/ 39362 w 387024"/>
                  <a:gd name="connsiteY19" fmla="*/ 422283 h 472742"/>
                  <a:gd name="connsiteX20" fmla="*/ 1262 w 387024"/>
                  <a:gd name="connsiteY20" fmla="*/ 369896 h 472742"/>
                  <a:gd name="connsiteX21" fmla="*/ 15549 w 387024"/>
                  <a:gd name="connsiteY21" fmla="*/ 288933 h 472742"/>
                  <a:gd name="connsiteX22" fmla="*/ 67937 w 387024"/>
                  <a:gd name="connsiteY22" fmla="*/ 212733 h 472742"/>
                  <a:gd name="connsiteX0" fmla="*/ 63567 w 382654"/>
                  <a:gd name="connsiteY0" fmla="*/ 212733 h 472742"/>
                  <a:gd name="connsiteX1" fmla="*/ 144529 w 382654"/>
                  <a:gd name="connsiteY1" fmla="*/ 84146 h 472742"/>
                  <a:gd name="connsiteX2" fmla="*/ 201679 w 382654"/>
                  <a:gd name="connsiteY2" fmla="*/ 26996 h 472742"/>
                  <a:gd name="connsiteX3" fmla="*/ 270735 w 382654"/>
                  <a:gd name="connsiteY3" fmla="*/ 802 h 472742"/>
                  <a:gd name="connsiteX4" fmla="*/ 349317 w 382654"/>
                  <a:gd name="connsiteY4" fmla="*/ 17471 h 472742"/>
                  <a:gd name="connsiteX5" fmla="*/ 382654 w 382654"/>
                  <a:gd name="connsiteY5" fmla="*/ 117484 h 472742"/>
                  <a:gd name="connsiteX6" fmla="*/ 349317 w 382654"/>
                  <a:gd name="connsiteY6" fmla="*/ 212733 h 472742"/>
                  <a:gd name="connsiteX7" fmla="*/ 263592 w 382654"/>
                  <a:gd name="connsiteY7" fmla="*/ 341321 h 472742"/>
                  <a:gd name="connsiteX8" fmla="*/ 168342 w 382654"/>
                  <a:gd name="connsiteY8" fmla="*/ 446096 h 472742"/>
                  <a:gd name="connsiteX9" fmla="*/ 120717 w 382654"/>
                  <a:gd name="connsiteY9" fmla="*/ 472289 h 472742"/>
                  <a:gd name="connsiteX10" fmla="*/ 82616 w 382654"/>
                  <a:gd name="connsiteY10" fmla="*/ 431808 h 472742"/>
                  <a:gd name="connsiteX11" fmla="*/ 120717 w 382654"/>
                  <a:gd name="connsiteY11" fmla="*/ 336559 h 472742"/>
                  <a:gd name="connsiteX12" fmla="*/ 196917 w 382654"/>
                  <a:gd name="connsiteY12" fmla="*/ 227021 h 472742"/>
                  <a:gd name="connsiteX13" fmla="*/ 249304 w 382654"/>
                  <a:gd name="connsiteY13" fmla="*/ 160346 h 472742"/>
                  <a:gd name="connsiteX14" fmla="*/ 258829 w 382654"/>
                  <a:gd name="connsiteY14" fmla="*/ 117483 h 472742"/>
                  <a:gd name="connsiteX15" fmla="*/ 235017 w 382654"/>
                  <a:gd name="connsiteY15" fmla="*/ 127008 h 472742"/>
                  <a:gd name="connsiteX16" fmla="*/ 196917 w 382654"/>
                  <a:gd name="connsiteY16" fmla="*/ 203208 h 472742"/>
                  <a:gd name="connsiteX17" fmla="*/ 125479 w 382654"/>
                  <a:gd name="connsiteY17" fmla="*/ 293696 h 472742"/>
                  <a:gd name="connsiteX18" fmla="*/ 68329 w 382654"/>
                  <a:gd name="connsiteY18" fmla="*/ 379421 h 472742"/>
                  <a:gd name="connsiteX19" fmla="*/ 34992 w 382654"/>
                  <a:gd name="connsiteY19" fmla="*/ 422283 h 472742"/>
                  <a:gd name="connsiteX20" fmla="*/ 1654 w 382654"/>
                  <a:gd name="connsiteY20" fmla="*/ 372277 h 472742"/>
                  <a:gd name="connsiteX21" fmla="*/ 11179 w 382654"/>
                  <a:gd name="connsiteY21" fmla="*/ 288933 h 472742"/>
                  <a:gd name="connsiteX22" fmla="*/ 63567 w 382654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0770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91289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67474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205587 w 381799"/>
                  <a:gd name="connsiteY16" fmla="*/ 193683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81799" h="472742">
                    <a:moveTo>
                      <a:pt x="69856" y="212733"/>
                    </a:moveTo>
                    <a:cubicBezTo>
                      <a:pt x="90494" y="179396"/>
                      <a:pt x="120656" y="122245"/>
                      <a:pt x="143674" y="91289"/>
                    </a:cubicBezTo>
                    <a:cubicBezTo>
                      <a:pt x="166693" y="60333"/>
                      <a:pt x="186933" y="42077"/>
                      <a:pt x="207967" y="26996"/>
                    </a:cubicBezTo>
                    <a:cubicBezTo>
                      <a:pt x="229001" y="11915"/>
                      <a:pt x="246464" y="2390"/>
                      <a:pt x="269880" y="802"/>
                    </a:cubicBezTo>
                    <a:cubicBezTo>
                      <a:pt x="293296" y="-786"/>
                      <a:pt x="329809" y="-1976"/>
                      <a:pt x="348462" y="17471"/>
                    </a:cubicBezTo>
                    <a:cubicBezTo>
                      <a:pt x="367115" y="36918"/>
                      <a:pt x="381799" y="84940"/>
                      <a:pt x="381799" y="117484"/>
                    </a:cubicBezTo>
                    <a:cubicBezTo>
                      <a:pt x="381799" y="150028"/>
                      <a:pt x="368306" y="175427"/>
                      <a:pt x="348462" y="212733"/>
                    </a:cubicBezTo>
                    <a:cubicBezTo>
                      <a:pt x="328618" y="250039"/>
                      <a:pt x="292899" y="302427"/>
                      <a:pt x="262737" y="341321"/>
                    </a:cubicBezTo>
                    <a:cubicBezTo>
                      <a:pt x="232575" y="380215"/>
                      <a:pt x="191300" y="424268"/>
                      <a:pt x="167487" y="446096"/>
                    </a:cubicBezTo>
                    <a:cubicBezTo>
                      <a:pt x="143675" y="467924"/>
                      <a:pt x="134150" y="474670"/>
                      <a:pt x="119862" y="472289"/>
                    </a:cubicBezTo>
                    <a:cubicBezTo>
                      <a:pt x="105574" y="469908"/>
                      <a:pt x="81761" y="454430"/>
                      <a:pt x="81761" y="431808"/>
                    </a:cubicBezTo>
                    <a:cubicBezTo>
                      <a:pt x="81761" y="409186"/>
                      <a:pt x="100812" y="370690"/>
                      <a:pt x="119862" y="336559"/>
                    </a:cubicBezTo>
                    <a:cubicBezTo>
                      <a:pt x="138912" y="302428"/>
                      <a:pt x="174631" y="256390"/>
                      <a:pt x="196062" y="227021"/>
                    </a:cubicBezTo>
                    <a:cubicBezTo>
                      <a:pt x="217493" y="197652"/>
                      <a:pt x="238130" y="178602"/>
                      <a:pt x="248449" y="160346"/>
                    </a:cubicBezTo>
                    <a:cubicBezTo>
                      <a:pt x="258768" y="142090"/>
                      <a:pt x="259958" y="120658"/>
                      <a:pt x="257974" y="117483"/>
                    </a:cubicBezTo>
                    <a:cubicBezTo>
                      <a:pt x="255990" y="114308"/>
                      <a:pt x="245275" y="128595"/>
                      <a:pt x="236544" y="141295"/>
                    </a:cubicBezTo>
                    <a:cubicBezTo>
                      <a:pt x="227813" y="153995"/>
                      <a:pt x="222653" y="167886"/>
                      <a:pt x="205587" y="193683"/>
                    </a:cubicBezTo>
                    <a:cubicBezTo>
                      <a:pt x="188521" y="219480"/>
                      <a:pt x="154786" y="265121"/>
                      <a:pt x="134149" y="296077"/>
                    </a:cubicBezTo>
                    <a:cubicBezTo>
                      <a:pt x="113512" y="327033"/>
                      <a:pt x="97637" y="359974"/>
                      <a:pt x="81762" y="379421"/>
                    </a:cubicBezTo>
                    <a:cubicBezTo>
                      <a:pt x="65887" y="398868"/>
                      <a:pt x="52393" y="413949"/>
                      <a:pt x="38899" y="412758"/>
                    </a:cubicBezTo>
                    <a:cubicBezTo>
                      <a:pt x="25405" y="411567"/>
                      <a:pt x="4768" y="394502"/>
                      <a:pt x="799" y="372277"/>
                    </a:cubicBezTo>
                    <a:cubicBezTo>
                      <a:pt x="-3170" y="350052"/>
                      <a:pt x="8340" y="317905"/>
                      <a:pt x="19849" y="291314"/>
                    </a:cubicBezTo>
                    <a:cubicBezTo>
                      <a:pt x="31358" y="264723"/>
                      <a:pt x="49219" y="246071"/>
                      <a:pt x="69856" y="212733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73" name="任意多边形 472"/>
              <p:cNvSpPr/>
              <p:nvPr/>
            </p:nvSpPr>
            <p:spPr>
              <a:xfrm rot="6960000">
                <a:off x="6898304" y="4578702"/>
                <a:ext cx="381799" cy="472742"/>
              </a:xfrm>
              <a:custGeom>
                <a:avLst/>
                <a:gdLst>
                  <a:gd name="connsiteX0" fmla="*/ 67937 w 396549"/>
                  <a:gd name="connsiteY0" fmla="*/ 205302 h 477309"/>
                  <a:gd name="connsiteX1" fmla="*/ 148899 w 396549"/>
                  <a:gd name="connsiteY1" fmla="*/ 76715 h 477309"/>
                  <a:gd name="connsiteX2" fmla="*/ 206049 w 396549"/>
                  <a:gd name="connsiteY2" fmla="*/ 19565 h 477309"/>
                  <a:gd name="connsiteX3" fmla="*/ 282249 w 396549"/>
                  <a:gd name="connsiteY3" fmla="*/ 5277 h 477309"/>
                  <a:gd name="connsiteX4" fmla="*/ 353687 w 396549"/>
                  <a:gd name="connsiteY4" fmla="*/ 10040 h 477309"/>
                  <a:gd name="connsiteX5" fmla="*/ 396549 w 396549"/>
                  <a:gd name="connsiteY5" fmla="*/ 114815 h 477309"/>
                  <a:gd name="connsiteX6" fmla="*/ 353687 w 396549"/>
                  <a:gd name="connsiteY6" fmla="*/ 205302 h 477309"/>
                  <a:gd name="connsiteX7" fmla="*/ 277487 w 396549"/>
                  <a:gd name="connsiteY7" fmla="*/ 333890 h 477309"/>
                  <a:gd name="connsiteX8" fmla="*/ 172712 w 396549"/>
                  <a:gd name="connsiteY8" fmla="*/ 438665 h 477309"/>
                  <a:gd name="connsiteX9" fmla="*/ 106037 w 396549"/>
                  <a:gd name="connsiteY9" fmla="*/ 476765 h 477309"/>
                  <a:gd name="connsiteX10" fmla="*/ 72699 w 396549"/>
                  <a:gd name="connsiteY10" fmla="*/ 414852 h 477309"/>
                  <a:gd name="connsiteX11" fmla="*/ 120324 w 396549"/>
                  <a:gd name="connsiteY11" fmla="*/ 324365 h 477309"/>
                  <a:gd name="connsiteX12" fmla="*/ 201287 w 396549"/>
                  <a:gd name="connsiteY12" fmla="*/ 219590 h 477309"/>
                  <a:gd name="connsiteX13" fmla="*/ 253674 w 396549"/>
                  <a:gd name="connsiteY13" fmla="*/ 152915 h 477309"/>
                  <a:gd name="connsiteX14" fmla="*/ 263199 w 396549"/>
                  <a:gd name="connsiteY14" fmla="*/ 110052 h 477309"/>
                  <a:gd name="connsiteX15" fmla="*/ 239387 w 396549"/>
                  <a:gd name="connsiteY15" fmla="*/ 119577 h 477309"/>
                  <a:gd name="connsiteX16" fmla="*/ 201287 w 396549"/>
                  <a:gd name="connsiteY16" fmla="*/ 195777 h 477309"/>
                  <a:gd name="connsiteX17" fmla="*/ 129849 w 396549"/>
                  <a:gd name="connsiteY17" fmla="*/ 286265 h 477309"/>
                  <a:gd name="connsiteX18" fmla="*/ 72699 w 396549"/>
                  <a:gd name="connsiteY18" fmla="*/ 371990 h 477309"/>
                  <a:gd name="connsiteX19" fmla="*/ 39362 w 396549"/>
                  <a:gd name="connsiteY19" fmla="*/ 414852 h 477309"/>
                  <a:gd name="connsiteX20" fmla="*/ 1262 w 396549"/>
                  <a:gd name="connsiteY20" fmla="*/ 362465 h 477309"/>
                  <a:gd name="connsiteX21" fmla="*/ 15549 w 396549"/>
                  <a:gd name="connsiteY21" fmla="*/ 281502 h 477309"/>
                  <a:gd name="connsiteX22" fmla="*/ 67937 w 396549"/>
                  <a:gd name="connsiteY22" fmla="*/ 205302 h 477309"/>
                  <a:gd name="connsiteX0" fmla="*/ 67937 w 396549"/>
                  <a:gd name="connsiteY0" fmla="*/ 212861 h 484868"/>
                  <a:gd name="connsiteX1" fmla="*/ 148899 w 396549"/>
                  <a:gd name="connsiteY1" fmla="*/ 84274 h 484868"/>
                  <a:gd name="connsiteX2" fmla="*/ 206049 w 396549"/>
                  <a:gd name="connsiteY2" fmla="*/ 27124 h 484868"/>
                  <a:gd name="connsiteX3" fmla="*/ 275105 w 396549"/>
                  <a:gd name="connsiteY3" fmla="*/ 930 h 484868"/>
                  <a:gd name="connsiteX4" fmla="*/ 353687 w 396549"/>
                  <a:gd name="connsiteY4" fmla="*/ 17599 h 484868"/>
                  <a:gd name="connsiteX5" fmla="*/ 396549 w 396549"/>
                  <a:gd name="connsiteY5" fmla="*/ 122374 h 484868"/>
                  <a:gd name="connsiteX6" fmla="*/ 353687 w 396549"/>
                  <a:gd name="connsiteY6" fmla="*/ 212861 h 484868"/>
                  <a:gd name="connsiteX7" fmla="*/ 277487 w 396549"/>
                  <a:gd name="connsiteY7" fmla="*/ 341449 h 484868"/>
                  <a:gd name="connsiteX8" fmla="*/ 172712 w 396549"/>
                  <a:gd name="connsiteY8" fmla="*/ 446224 h 484868"/>
                  <a:gd name="connsiteX9" fmla="*/ 106037 w 396549"/>
                  <a:gd name="connsiteY9" fmla="*/ 484324 h 484868"/>
                  <a:gd name="connsiteX10" fmla="*/ 72699 w 396549"/>
                  <a:gd name="connsiteY10" fmla="*/ 422411 h 484868"/>
                  <a:gd name="connsiteX11" fmla="*/ 120324 w 396549"/>
                  <a:gd name="connsiteY11" fmla="*/ 331924 h 484868"/>
                  <a:gd name="connsiteX12" fmla="*/ 201287 w 396549"/>
                  <a:gd name="connsiteY12" fmla="*/ 227149 h 484868"/>
                  <a:gd name="connsiteX13" fmla="*/ 253674 w 396549"/>
                  <a:gd name="connsiteY13" fmla="*/ 160474 h 484868"/>
                  <a:gd name="connsiteX14" fmla="*/ 263199 w 396549"/>
                  <a:gd name="connsiteY14" fmla="*/ 117611 h 484868"/>
                  <a:gd name="connsiteX15" fmla="*/ 239387 w 396549"/>
                  <a:gd name="connsiteY15" fmla="*/ 127136 h 484868"/>
                  <a:gd name="connsiteX16" fmla="*/ 201287 w 396549"/>
                  <a:gd name="connsiteY16" fmla="*/ 203336 h 484868"/>
                  <a:gd name="connsiteX17" fmla="*/ 129849 w 396549"/>
                  <a:gd name="connsiteY17" fmla="*/ 293824 h 484868"/>
                  <a:gd name="connsiteX18" fmla="*/ 72699 w 396549"/>
                  <a:gd name="connsiteY18" fmla="*/ 379549 h 484868"/>
                  <a:gd name="connsiteX19" fmla="*/ 39362 w 396549"/>
                  <a:gd name="connsiteY19" fmla="*/ 422411 h 484868"/>
                  <a:gd name="connsiteX20" fmla="*/ 1262 w 396549"/>
                  <a:gd name="connsiteY20" fmla="*/ 370024 h 484868"/>
                  <a:gd name="connsiteX21" fmla="*/ 15549 w 396549"/>
                  <a:gd name="connsiteY21" fmla="*/ 289061 h 484868"/>
                  <a:gd name="connsiteX22" fmla="*/ 67937 w 396549"/>
                  <a:gd name="connsiteY22" fmla="*/ 212861 h 484868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77487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67962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0092"/>
                  <a:gd name="connsiteX1" fmla="*/ 148899 w 387024"/>
                  <a:gd name="connsiteY1" fmla="*/ 84146 h 480092"/>
                  <a:gd name="connsiteX2" fmla="*/ 206049 w 387024"/>
                  <a:gd name="connsiteY2" fmla="*/ 26996 h 480092"/>
                  <a:gd name="connsiteX3" fmla="*/ 275105 w 387024"/>
                  <a:gd name="connsiteY3" fmla="*/ 802 h 480092"/>
                  <a:gd name="connsiteX4" fmla="*/ 353687 w 387024"/>
                  <a:gd name="connsiteY4" fmla="*/ 17471 h 480092"/>
                  <a:gd name="connsiteX5" fmla="*/ 387024 w 387024"/>
                  <a:gd name="connsiteY5" fmla="*/ 117484 h 480092"/>
                  <a:gd name="connsiteX6" fmla="*/ 353687 w 387024"/>
                  <a:gd name="connsiteY6" fmla="*/ 212733 h 480092"/>
                  <a:gd name="connsiteX7" fmla="*/ 267962 w 387024"/>
                  <a:gd name="connsiteY7" fmla="*/ 341321 h 480092"/>
                  <a:gd name="connsiteX8" fmla="*/ 172712 w 387024"/>
                  <a:gd name="connsiteY8" fmla="*/ 446096 h 480092"/>
                  <a:gd name="connsiteX9" fmla="*/ 125087 w 387024"/>
                  <a:gd name="connsiteY9" fmla="*/ 479433 h 480092"/>
                  <a:gd name="connsiteX10" fmla="*/ 72699 w 387024"/>
                  <a:gd name="connsiteY10" fmla="*/ 422283 h 480092"/>
                  <a:gd name="connsiteX11" fmla="*/ 120324 w 387024"/>
                  <a:gd name="connsiteY11" fmla="*/ 331796 h 480092"/>
                  <a:gd name="connsiteX12" fmla="*/ 201287 w 387024"/>
                  <a:gd name="connsiteY12" fmla="*/ 227021 h 480092"/>
                  <a:gd name="connsiteX13" fmla="*/ 253674 w 387024"/>
                  <a:gd name="connsiteY13" fmla="*/ 160346 h 480092"/>
                  <a:gd name="connsiteX14" fmla="*/ 263199 w 387024"/>
                  <a:gd name="connsiteY14" fmla="*/ 117483 h 480092"/>
                  <a:gd name="connsiteX15" fmla="*/ 239387 w 387024"/>
                  <a:gd name="connsiteY15" fmla="*/ 127008 h 480092"/>
                  <a:gd name="connsiteX16" fmla="*/ 201287 w 387024"/>
                  <a:gd name="connsiteY16" fmla="*/ 203208 h 480092"/>
                  <a:gd name="connsiteX17" fmla="*/ 129849 w 387024"/>
                  <a:gd name="connsiteY17" fmla="*/ 293696 h 480092"/>
                  <a:gd name="connsiteX18" fmla="*/ 72699 w 387024"/>
                  <a:gd name="connsiteY18" fmla="*/ 379421 h 480092"/>
                  <a:gd name="connsiteX19" fmla="*/ 39362 w 387024"/>
                  <a:gd name="connsiteY19" fmla="*/ 422283 h 480092"/>
                  <a:gd name="connsiteX20" fmla="*/ 1262 w 387024"/>
                  <a:gd name="connsiteY20" fmla="*/ 369896 h 480092"/>
                  <a:gd name="connsiteX21" fmla="*/ 15549 w 387024"/>
                  <a:gd name="connsiteY21" fmla="*/ 288933 h 480092"/>
                  <a:gd name="connsiteX22" fmla="*/ 67937 w 387024"/>
                  <a:gd name="connsiteY22" fmla="*/ 212733 h 480092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0324 w 387024"/>
                  <a:gd name="connsiteY11" fmla="*/ 331796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5087 w 387024"/>
                  <a:gd name="connsiteY11" fmla="*/ 336559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2632"/>
                  <a:gd name="connsiteX1" fmla="*/ 148899 w 387024"/>
                  <a:gd name="connsiteY1" fmla="*/ 84146 h 472632"/>
                  <a:gd name="connsiteX2" fmla="*/ 206049 w 387024"/>
                  <a:gd name="connsiteY2" fmla="*/ 26996 h 472632"/>
                  <a:gd name="connsiteX3" fmla="*/ 275105 w 387024"/>
                  <a:gd name="connsiteY3" fmla="*/ 802 h 472632"/>
                  <a:gd name="connsiteX4" fmla="*/ 353687 w 387024"/>
                  <a:gd name="connsiteY4" fmla="*/ 17471 h 472632"/>
                  <a:gd name="connsiteX5" fmla="*/ 387024 w 387024"/>
                  <a:gd name="connsiteY5" fmla="*/ 117484 h 472632"/>
                  <a:gd name="connsiteX6" fmla="*/ 353687 w 387024"/>
                  <a:gd name="connsiteY6" fmla="*/ 212733 h 472632"/>
                  <a:gd name="connsiteX7" fmla="*/ 267962 w 387024"/>
                  <a:gd name="connsiteY7" fmla="*/ 341321 h 472632"/>
                  <a:gd name="connsiteX8" fmla="*/ 172712 w 387024"/>
                  <a:gd name="connsiteY8" fmla="*/ 446096 h 472632"/>
                  <a:gd name="connsiteX9" fmla="*/ 125087 w 387024"/>
                  <a:gd name="connsiteY9" fmla="*/ 472289 h 472632"/>
                  <a:gd name="connsiteX10" fmla="*/ 77461 w 387024"/>
                  <a:gd name="connsiteY10" fmla="*/ 434189 h 472632"/>
                  <a:gd name="connsiteX11" fmla="*/ 125087 w 387024"/>
                  <a:gd name="connsiteY11" fmla="*/ 336559 h 472632"/>
                  <a:gd name="connsiteX12" fmla="*/ 201287 w 387024"/>
                  <a:gd name="connsiteY12" fmla="*/ 227021 h 472632"/>
                  <a:gd name="connsiteX13" fmla="*/ 253674 w 387024"/>
                  <a:gd name="connsiteY13" fmla="*/ 160346 h 472632"/>
                  <a:gd name="connsiteX14" fmla="*/ 263199 w 387024"/>
                  <a:gd name="connsiteY14" fmla="*/ 117483 h 472632"/>
                  <a:gd name="connsiteX15" fmla="*/ 239387 w 387024"/>
                  <a:gd name="connsiteY15" fmla="*/ 127008 h 472632"/>
                  <a:gd name="connsiteX16" fmla="*/ 201287 w 387024"/>
                  <a:gd name="connsiteY16" fmla="*/ 203208 h 472632"/>
                  <a:gd name="connsiteX17" fmla="*/ 129849 w 387024"/>
                  <a:gd name="connsiteY17" fmla="*/ 293696 h 472632"/>
                  <a:gd name="connsiteX18" fmla="*/ 72699 w 387024"/>
                  <a:gd name="connsiteY18" fmla="*/ 379421 h 472632"/>
                  <a:gd name="connsiteX19" fmla="*/ 39362 w 387024"/>
                  <a:gd name="connsiteY19" fmla="*/ 422283 h 472632"/>
                  <a:gd name="connsiteX20" fmla="*/ 1262 w 387024"/>
                  <a:gd name="connsiteY20" fmla="*/ 369896 h 472632"/>
                  <a:gd name="connsiteX21" fmla="*/ 15549 w 387024"/>
                  <a:gd name="connsiteY21" fmla="*/ 288933 h 472632"/>
                  <a:gd name="connsiteX22" fmla="*/ 67937 w 387024"/>
                  <a:gd name="connsiteY22" fmla="*/ 212733 h 472632"/>
                  <a:gd name="connsiteX0" fmla="*/ 67937 w 387024"/>
                  <a:gd name="connsiteY0" fmla="*/ 212733 h 472742"/>
                  <a:gd name="connsiteX1" fmla="*/ 148899 w 387024"/>
                  <a:gd name="connsiteY1" fmla="*/ 84146 h 472742"/>
                  <a:gd name="connsiteX2" fmla="*/ 206049 w 387024"/>
                  <a:gd name="connsiteY2" fmla="*/ 26996 h 472742"/>
                  <a:gd name="connsiteX3" fmla="*/ 275105 w 387024"/>
                  <a:gd name="connsiteY3" fmla="*/ 802 h 472742"/>
                  <a:gd name="connsiteX4" fmla="*/ 353687 w 387024"/>
                  <a:gd name="connsiteY4" fmla="*/ 17471 h 472742"/>
                  <a:gd name="connsiteX5" fmla="*/ 387024 w 387024"/>
                  <a:gd name="connsiteY5" fmla="*/ 117484 h 472742"/>
                  <a:gd name="connsiteX6" fmla="*/ 353687 w 387024"/>
                  <a:gd name="connsiteY6" fmla="*/ 212733 h 472742"/>
                  <a:gd name="connsiteX7" fmla="*/ 267962 w 387024"/>
                  <a:gd name="connsiteY7" fmla="*/ 341321 h 472742"/>
                  <a:gd name="connsiteX8" fmla="*/ 172712 w 387024"/>
                  <a:gd name="connsiteY8" fmla="*/ 446096 h 472742"/>
                  <a:gd name="connsiteX9" fmla="*/ 125087 w 387024"/>
                  <a:gd name="connsiteY9" fmla="*/ 472289 h 472742"/>
                  <a:gd name="connsiteX10" fmla="*/ 86986 w 387024"/>
                  <a:gd name="connsiteY10" fmla="*/ 431808 h 472742"/>
                  <a:gd name="connsiteX11" fmla="*/ 125087 w 387024"/>
                  <a:gd name="connsiteY11" fmla="*/ 336559 h 472742"/>
                  <a:gd name="connsiteX12" fmla="*/ 201287 w 387024"/>
                  <a:gd name="connsiteY12" fmla="*/ 227021 h 472742"/>
                  <a:gd name="connsiteX13" fmla="*/ 253674 w 387024"/>
                  <a:gd name="connsiteY13" fmla="*/ 160346 h 472742"/>
                  <a:gd name="connsiteX14" fmla="*/ 263199 w 387024"/>
                  <a:gd name="connsiteY14" fmla="*/ 117483 h 472742"/>
                  <a:gd name="connsiteX15" fmla="*/ 239387 w 387024"/>
                  <a:gd name="connsiteY15" fmla="*/ 127008 h 472742"/>
                  <a:gd name="connsiteX16" fmla="*/ 201287 w 387024"/>
                  <a:gd name="connsiteY16" fmla="*/ 203208 h 472742"/>
                  <a:gd name="connsiteX17" fmla="*/ 129849 w 387024"/>
                  <a:gd name="connsiteY17" fmla="*/ 293696 h 472742"/>
                  <a:gd name="connsiteX18" fmla="*/ 72699 w 387024"/>
                  <a:gd name="connsiteY18" fmla="*/ 379421 h 472742"/>
                  <a:gd name="connsiteX19" fmla="*/ 39362 w 387024"/>
                  <a:gd name="connsiteY19" fmla="*/ 422283 h 472742"/>
                  <a:gd name="connsiteX20" fmla="*/ 1262 w 387024"/>
                  <a:gd name="connsiteY20" fmla="*/ 369896 h 472742"/>
                  <a:gd name="connsiteX21" fmla="*/ 15549 w 387024"/>
                  <a:gd name="connsiteY21" fmla="*/ 288933 h 472742"/>
                  <a:gd name="connsiteX22" fmla="*/ 67937 w 387024"/>
                  <a:gd name="connsiteY22" fmla="*/ 212733 h 472742"/>
                  <a:gd name="connsiteX0" fmla="*/ 63567 w 382654"/>
                  <a:gd name="connsiteY0" fmla="*/ 212733 h 472742"/>
                  <a:gd name="connsiteX1" fmla="*/ 144529 w 382654"/>
                  <a:gd name="connsiteY1" fmla="*/ 84146 h 472742"/>
                  <a:gd name="connsiteX2" fmla="*/ 201679 w 382654"/>
                  <a:gd name="connsiteY2" fmla="*/ 26996 h 472742"/>
                  <a:gd name="connsiteX3" fmla="*/ 270735 w 382654"/>
                  <a:gd name="connsiteY3" fmla="*/ 802 h 472742"/>
                  <a:gd name="connsiteX4" fmla="*/ 349317 w 382654"/>
                  <a:gd name="connsiteY4" fmla="*/ 17471 h 472742"/>
                  <a:gd name="connsiteX5" fmla="*/ 382654 w 382654"/>
                  <a:gd name="connsiteY5" fmla="*/ 117484 h 472742"/>
                  <a:gd name="connsiteX6" fmla="*/ 349317 w 382654"/>
                  <a:gd name="connsiteY6" fmla="*/ 212733 h 472742"/>
                  <a:gd name="connsiteX7" fmla="*/ 263592 w 382654"/>
                  <a:gd name="connsiteY7" fmla="*/ 341321 h 472742"/>
                  <a:gd name="connsiteX8" fmla="*/ 168342 w 382654"/>
                  <a:gd name="connsiteY8" fmla="*/ 446096 h 472742"/>
                  <a:gd name="connsiteX9" fmla="*/ 120717 w 382654"/>
                  <a:gd name="connsiteY9" fmla="*/ 472289 h 472742"/>
                  <a:gd name="connsiteX10" fmla="*/ 82616 w 382654"/>
                  <a:gd name="connsiteY10" fmla="*/ 431808 h 472742"/>
                  <a:gd name="connsiteX11" fmla="*/ 120717 w 382654"/>
                  <a:gd name="connsiteY11" fmla="*/ 336559 h 472742"/>
                  <a:gd name="connsiteX12" fmla="*/ 196917 w 382654"/>
                  <a:gd name="connsiteY12" fmla="*/ 227021 h 472742"/>
                  <a:gd name="connsiteX13" fmla="*/ 249304 w 382654"/>
                  <a:gd name="connsiteY13" fmla="*/ 160346 h 472742"/>
                  <a:gd name="connsiteX14" fmla="*/ 258829 w 382654"/>
                  <a:gd name="connsiteY14" fmla="*/ 117483 h 472742"/>
                  <a:gd name="connsiteX15" fmla="*/ 235017 w 382654"/>
                  <a:gd name="connsiteY15" fmla="*/ 127008 h 472742"/>
                  <a:gd name="connsiteX16" fmla="*/ 196917 w 382654"/>
                  <a:gd name="connsiteY16" fmla="*/ 203208 h 472742"/>
                  <a:gd name="connsiteX17" fmla="*/ 125479 w 382654"/>
                  <a:gd name="connsiteY17" fmla="*/ 293696 h 472742"/>
                  <a:gd name="connsiteX18" fmla="*/ 68329 w 382654"/>
                  <a:gd name="connsiteY18" fmla="*/ 379421 h 472742"/>
                  <a:gd name="connsiteX19" fmla="*/ 34992 w 382654"/>
                  <a:gd name="connsiteY19" fmla="*/ 422283 h 472742"/>
                  <a:gd name="connsiteX20" fmla="*/ 1654 w 382654"/>
                  <a:gd name="connsiteY20" fmla="*/ 372277 h 472742"/>
                  <a:gd name="connsiteX21" fmla="*/ 11179 w 382654"/>
                  <a:gd name="connsiteY21" fmla="*/ 288933 h 472742"/>
                  <a:gd name="connsiteX22" fmla="*/ 63567 w 382654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0770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91289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67474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205587 w 381799"/>
                  <a:gd name="connsiteY16" fmla="*/ 193683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81799" h="472742">
                    <a:moveTo>
                      <a:pt x="69856" y="212733"/>
                    </a:moveTo>
                    <a:cubicBezTo>
                      <a:pt x="90494" y="179396"/>
                      <a:pt x="120656" y="122245"/>
                      <a:pt x="143674" y="91289"/>
                    </a:cubicBezTo>
                    <a:cubicBezTo>
                      <a:pt x="166693" y="60333"/>
                      <a:pt x="186933" y="42077"/>
                      <a:pt x="207967" y="26996"/>
                    </a:cubicBezTo>
                    <a:cubicBezTo>
                      <a:pt x="229001" y="11915"/>
                      <a:pt x="246464" y="2390"/>
                      <a:pt x="269880" y="802"/>
                    </a:cubicBezTo>
                    <a:cubicBezTo>
                      <a:pt x="293296" y="-786"/>
                      <a:pt x="329809" y="-1976"/>
                      <a:pt x="348462" y="17471"/>
                    </a:cubicBezTo>
                    <a:cubicBezTo>
                      <a:pt x="367115" y="36918"/>
                      <a:pt x="381799" y="84940"/>
                      <a:pt x="381799" y="117484"/>
                    </a:cubicBezTo>
                    <a:cubicBezTo>
                      <a:pt x="381799" y="150028"/>
                      <a:pt x="368306" y="175427"/>
                      <a:pt x="348462" y="212733"/>
                    </a:cubicBezTo>
                    <a:cubicBezTo>
                      <a:pt x="328618" y="250039"/>
                      <a:pt x="292899" y="302427"/>
                      <a:pt x="262737" y="341321"/>
                    </a:cubicBezTo>
                    <a:cubicBezTo>
                      <a:pt x="232575" y="380215"/>
                      <a:pt x="191300" y="424268"/>
                      <a:pt x="167487" y="446096"/>
                    </a:cubicBezTo>
                    <a:cubicBezTo>
                      <a:pt x="143675" y="467924"/>
                      <a:pt x="134150" y="474670"/>
                      <a:pt x="119862" y="472289"/>
                    </a:cubicBezTo>
                    <a:cubicBezTo>
                      <a:pt x="105574" y="469908"/>
                      <a:pt x="81761" y="454430"/>
                      <a:pt x="81761" y="431808"/>
                    </a:cubicBezTo>
                    <a:cubicBezTo>
                      <a:pt x="81761" y="409186"/>
                      <a:pt x="100812" y="370690"/>
                      <a:pt x="119862" y="336559"/>
                    </a:cubicBezTo>
                    <a:cubicBezTo>
                      <a:pt x="138912" y="302428"/>
                      <a:pt x="174631" y="256390"/>
                      <a:pt x="196062" y="227021"/>
                    </a:cubicBezTo>
                    <a:cubicBezTo>
                      <a:pt x="217493" y="197652"/>
                      <a:pt x="238130" y="178602"/>
                      <a:pt x="248449" y="160346"/>
                    </a:cubicBezTo>
                    <a:cubicBezTo>
                      <a:pt x="258768" y="142090"/>
                      <a:pt x="259958" y="120658"/>
                      <a:pt x="257974" y="117483"/>
                    </a:cubicBezTo>
                    <a:cubicBezTo>
                      <a:pt x="255990" y="114308"/>
                      <a:pt x="245275" y="128595"/>
                      <a:pt x="236544" y="141295"/>
                    </a:cubicBezTo>
                    <a:cubicBezTo>
                      <a:pt x="227813" y="153995"/>
                      <a:pt x="222653" y="167886"/>
                      <a:pt x="205587" y="193683"/>
                    </a:cubicBezTo>
                    <a:cubicBezTo>
                      <a:pt x="188521" y="219480"/>
                      <a:pt x="154786" y="265121"/>
                      <a:pt x="134149" y="296077"/>
                    </a:cubicBezTo>
                    <a:cubicBezTo>
                      <a:pt x="113512" y="327033"/>
                      <a:pt x="97637" y="359974"/>
                      <a:pt x="81762" y="379421"/>
                    </a:cubicBezTo>
                    <a:cubicBezTo>
                      <a:pt x="65887" y="398868"/>
                      <a:pt x="52393" y="413949"/>
                      <a:pt x="38899" y="412758"/>
                    </a:cubicBezTo>
                    <a:cubicBezTo>
                      <a:pt x="25405" y="411567"/>
                      <a:pt x="4768" y="394502"/>
                      <a:pt x="799" y="372277"/>
                    </a:cubicBezTo>
                    <a:cubicBezTo>
                      <a:pt x="-3170" y="350052"/>
                      <a:pt x="8340" y="317905"/>
                      <a:pt x="19849" y="291314"/>
                    </a:cubicBezTo>
                    <a:cubicBezTo>
                      <a:pt x="31358" y="264723"/>
                      <a:pt x="49219" y="246071"/>
                      <a:pt x="69856" y="212733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74" name="任意多边形 473"/>
              <p:cNvSpPr/>
              <p:nvPr/>
            </p:nvSpPr>
            <p:spPr>
              <a:xfrm rot="7500000">
                <a:off x="6698148" y="4709673"/>
                <a:ext cx="381799" cy="472742"/>
              </a:xfrm>
              <a:custGeom>
                <a:avLst/>
                <a:gdLst>
                  <a:gd name="connsiteX0" fmla="*/ 67937 w 396549"/>
                  <a:gd name="connsiteY0" fmla="*/ 205302 h 477309"/>
                  <a:gd name="connsiteX1" fmla="*/ 148899 w 396549"/>
                  <a:gd name="connsiteY1" fmla="*/ 76715 h 477309"/>
                  <a:gd name="connsiteX2" fmla="*/ 206049 w 396549"/>
                  <a:gd name="connsiteY2" fmla="*/ 19565 h 477309"/>
                  <a:gd name="connsiteX3" fmla="*/ 282249 w 396549"/>
                  <a:gd name="connsiteY3" fmla="*/ 5277 h 477309"/>
                  <a:gd name="connsiteX4" fmla="*/ 353687 w 396549"/>
                  <a:gd name="connsiteY4" fmla="*/ 10040 h 477309"/>
                  <a:gd name="connsiteX5" fmla="*/ 396549 w 396549"/>
                  <a:gd name="connsiteY5" fmla="*/ 114815 h 477309"/>
                  <a:gd name="connsiteX6" fmla="*/ 353687 w 396549"/>
                  <a:gd name="connsiteY6" fmla="*/ 205302 h 477309"/>
                  <a:gd name="connsiteX7" fmla="*/ 277487 w 396549"/>
                  <a:gd name="connsiteY7" fmla="*/ 333890 h 477309"/>
                  <a:gd name="connsiteX8" fmla="*/ 172712 w 396549"/>
                  <a:gd name="connsiteY8" fmla="*/ 438665 h 477309"/>
                  <a:gd name="connsiteX9" fmla="*/ 106037 w 396549"/>
                  <a:gd name="connsiteY9" fmla="*/ 476765 h 477309"/>
                  <a:gd name="connsiteX10" fmla="*/ 72699 w 396549"/>
                  <a:gd name="connsiteY10" fmla="*/ 414852 h 477309"/>
                  <a:gd name="connsiteX11" fmla="*/ 120324 w 396549"/>
                  <a:gd name="connsiteY11" fmla="*/ 324365 h 477309"/>
                  <a:gd name="connsiteX12" fmla="*/ 201287 w 396549"/>
                  <a:gd name="connsiteY12" fmla="*/ 219590 h 477309"/>
                  <a:gd name="connsiteX13" fmla="*/ 253674 w 396549"/>
                  <a:gd name="connsiteY13" fmla="*/ 152915 h 477309"/>
                  <a:gd name="connsiteX14" fmla="*/ 263199 w 396549"/>
                  <a:gd name="connsiteY14" fmla="*/ 110052 h 477309"/>
                  <a:gd name="connsiteX15" fmla="*/ 239387 w 396549"/>
                  <a:gd name="connsiteY15" fmla="*/ 119577 h 477309"/>
                  <a:gd name="connsiteX16" fmla="*/ 201287 w 396549"/>
                  <a:gd name="connsiteY16" fmla="*/ 195777 h 477309"/>
                  <a:gd name="connsiteX17" fmla="*/ 129849 w 396549"/>
                  <a:gd name="connsiteY17" fmla="*/ 286265 h 477309"/>
                  <a:gd name="connsiteX18" fmla="*/ 72699 w 396549"/>
                  <a:gd name="connsiteY18" fmla="*/ 371990 h 477309"/>
                  <a:gd name="connsiteX19" fmla="*/ 39362 w 396549"/>
                  <a:gd name="connsiteY19" fmla="*/ 414852 h 477309"/>
                  <a:gd name="connsiteX20" fmla="*/ 1262 w 396549"/>
                  <a:gd name="connsiteY20" fmla="*/ 362465 h 477309"/>
                  <a:gd name="connsiteX21" fmla="*/ 15549 w 396549"/>
                  <a:gd name="connsiteY21" fmla="*/ 281502 h 477309"/>
                  <a:gd name="connsiteX22" fmla="*/ 67937 w 396549"/>
                  <a:gd name="connsiteY22" fmla="*/ 205302 h 477309"/>
                  <a:gd name="connsiteX0" fmla="*/ 67937 w 396549"/>
                  <a:gd name="connsiteY0" fmla="*/ 212861 h 484868"/>
                  <a:gd name="connsiteX1" fmla="*/ 148899 w 396549"/>
                  <a:gd name="connsiteY1" fmla="*/ 84274 h 484868"/>
                  <a:gd name="connsiteX2" fmla="*/ 206049 w 396549"/>
                  <a:gd name="connsiteY2" fmla="*/ 27124 h 484868"/>
                  <a:gd name="connsiteX3" fmla="*/ 275105 w 396549"/>
                  <a:gd name="connsiteY3" fmla="*/ 930 h 484868"/>
                  <a:gd name="connsiteX4" fmla="*/ 353687 w 396549"/>
                  <a:gd name="connsiteY4" fmla="*/ 17599 h 484868"/>
                  <a:gd name="connsiteX5" fmla="*/ 396549 w 396549"/>
                  <a:gd name="connsiteY5" fmla="*/ 122374 h 484868"/>
                  <a:gd name="connsiteX6" fmla="*/ 353687 w 396549"/>
                  <a:gd name="connsiteY6" fmla="*/ 212861 h 484868"/>
                  <a:gd name="connsiteX7" fmla="*/ 277487 w 396549"/>
                  <a:gd name="connsiteY7" fmla="*/ 341449 h 484868"/>
                  <a:gd name="connsiteX8" fmla="*/ 172712 w 396549"/>
                  <a:gd name="connsiteY8" fmla="*/ 446224 h 484868"/>
                  <a:gd name="connsiteX9" fmla="*/ 106037 w 396549"/>
                  <a:gd name="connsiteY9" fmla="*/ 484324 h 484868"/>
                  <a:gd name="connsiteX10" fmla="*/ 72699 w 396549"/>
                  <a:gd name="connsiteY10" fmla="*/ 422411 h 484868"/>
                  <a:gd name="connsiteX11" fmla="*/ 120324 w 396549"/>
                  <a:gd name="connsiteY11" fmla="*/ 331924 h 484868"/>
                  <a:gd name="connsiteX12" fmla="*/ 201287 w 396549"/>
                  <a:gd name="connsiteY12" fmla="*/ 227149 h 484868"/>
                  <a:gd name="connsiteX13" fmla="*/ 253674 w 396549"/>
                  <a:gd name="connsiteY13" fmla="*/ 160474 h 484868"/>
                  <a:gd name="connsiteX14" fmla="*/ 263199 w 396549"/>
                  <a:gd name="connsiteY14" fmla="*/ 117611 h 484868"/>
                  <a:gd name="connsiteX15" fmla="*/ 239387 w 396549"/>
                  <a:gd name="connsiteY15" fmla="*/ 127136 h 484868"/>
                  <a:gd name="connsiteX16" fmla="*/ 201287 w 396549"/>
                  <a:gd name="connsiteY16" fmla="*/ 203336 h 484868"/>
                  <a:gd name="connsiteX17" fmla="*/ 129849 w 396549"/>
                  <a:gd name="connsiteY17" fmla="*/ 293824 h 484868"/>
                  <a:gd name="connsiteX18" fmla="*/ 72699 w 396549"/>
                  <a:gd name="connsiteY18" fmla="*/ 379549 h 484868"/>
                  <a:gd name="connsiteX19" fmla="*/ 39362 w 396549"/>
                  <a:gd name="connsiteY19" fmla="*/ 422411 h 484868"/>
                  <a:gd name="connsiteX20" fmla="*/ 1262 w 396549"/>
                  <a:gd name="connsiteY20" fmla="*/ 370024 h 484868"/>
                  <a:gd name="connsiteX21" fmla="*/ 15549 w 396549"/>
                  <a:gd name="connsiteY21" fmla="*/ 289061 h 484868"/>
                  <a:gd name="connsiteX22" fmla="*/ 67937 w 396549"/>
                  <a:gd name="connsiteY22" fmla="*/ 212861 h 484868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77487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67962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0092"/>
                  <a:gd name="connsiteX1" fmla="*/ 148899 w 387024"/>
                  <a:gd name="connsiteY1" fmla="*/ 84146 h 480092"/>
                  <a:gd name="connsiteX2" fmla="*/ 206049 w 387024"/>
                  <a:gd name="connsiteY2" fmla="*/ 26996 h 480092"/>
                  <a:gd name="connsiteX3" fmla="*/ 275105 w 387024"/>
                  <a:gd name="connsiteY3" fmla="*/ 802 h 480092"/>
                  <a:gd name="connsiteX4" fmla="*/ 353687 w 387024"/>
                  <a:gd name="connsiteY4" fmla="*/ 17471 h 480092"/>
                  <a:gd name="connsiteX5" fmla="*/ 387024 w 387024"/>
                  <a:gd name="connsiteY5" fmla="*/ 117484 h 480092"/>
                  <a:gd name="connsiteX6" fmla="*/ 353687 w 387024"/>
                  <a:gd name="connsiteY6" fmla="*/ 212733 h 480092"/>
                  <a:gd name="connsiteX7" fmla="*/ 267962 w 387024"/>
                  <a:gd name="connsiteY7" fmla="*/ 341321 h 480092"/>
                  <a:gd name="connsiteX8" fmla="*/ 172712 w 387024"/>
                  <a:gd name="connsiteY8" fmla="*/ 446096 h 480092"/>
                  <a:gd name="connsiteX9" fmla="*/ 125087 w 387024"/>
                  <a:gd name="connsiteY9" fmla="*/ 479433 h 480092"/>
                  <a:gd name="connsiteX10" fmla="*/ 72699 w 387024"/>
                  <a:gd name="connsiteY10" fmla="*/ 422283 h 480092"/>
                  <a:gd name="connsiteX11" fmla="*/ 120324 w 387024"/>
                  <a:gd name="connsiteY11" fmla="*/ 331796 h 480092"/>
                  <a:gd name="connsiteX12" fmla="*/ 201287 w 387024"/>
                  <a:gd name="connsiteY12" fmla="*/ 227021 h 480092"/>
                  <a:gd name="connsiteX13" fmla="*/ 253674 w 387024"/>
                  <a:gd name="connsiteY13" fmla="*/ 160346 h 480092"/>
                  <a:gd name="connsiteX14" fmla="*/ 263199 w 387024"/>
                  <a:gd name="connsiteY14" fmla="*/ 117483 h 480092"/>
                  <a:gd name="connsiteX15" fmla="*/ 239387 w 387024"/>
                  <a:gd name="connsiteY15" fmla="*/ 127008 h 480092"/>
                  <a:gd name="connsiteX16" fmla="*/ 201287 w 387024"/>
                  <a:gd name="connsiteY16" fmla="*/ 203208 h 480092"/>
                  <a:gd name="connsiteX17" fmla="*/ 129849 w 387024"/>
                  <a:gd name="connsiteY17" fmla="*/ 293696 h 480092"/>
                  <a:gd name="connsiteX18" fmla="*/ 72699 w 387024"/>
                  <a:gd name="connsiteY18" fmla="*/ 379421 h 480092"/>
                  <a:gd name="connsiteX19" fmla="*/ 39362 w 387024"/>
                  <a:gd name="connsiteY19" fmla="*/ 422283 h 480092"/>
                  <a:gd name="connsiteX20" fmla="*/ 1262 w 387024"/>
                  <a:gd name="connsiteY20" fmla="*/ 369896 h 480092"/>
                  <a:gd name="connsiteX21" fmla="*/ 15549 w 387024"/>
                  <a:gd name="connsiteY21" fmla="*/ 288933 h 480092"/>
                  <a:gd name="connsiteX22" fmla="*/ 67937 w 387024"/>
                  <a:gd name="connsiteY22" fmla="*/ 212733 h 480092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0324 w 387024"/>
                  <a:gd name="connsiteY11" fmla="*/ 331796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5087 w 387024"/>
                  <a:gd name="connsiteY11" fmla="*/ 336559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2632"/>
                  <a:gd name="connsiteX1" fmla="*/ 148899 w 387024"/>
                  <a:gd name="connsiteY1" fmla="*/ 84146 h 472632"/>
                  <a:gd name="connsiteX2" fmla="*/ 206049 w 387024"/>
                  <a:gd name="connsiteY2" fmla="*/ 26996 h 472632"/>
                  <a:gd name="connsiteX3" fmla="*/ 275105 w 387024"/>
                  <a:gd name="connsiteY3" fmla="*/ 802 h 472632"/>
                  <a:gd name="connsiteX4" fmla="*/ 353687 w 387024"/>
                  <a:gd name="connsiteY4" fmla="*/ 17471 h 472632"/>
                  <a:gd name="connsiteX5" fmla="*/ 387024 w 387024"/>
                  <a:gd name="connsiteY5" fmla="*/ 117484 h 472632"/>
                  <a:gd name="connsiteX6" fmla="*/ 353687 w 387024"/>
                  <a:gd name="connsiteY6" fmla="*/ 212733 h 472632"/>
                  <a:gd name="connsiteX7" fmla="*/ 267962 w 387024"/>
                  <a:gd name="connsiteY7" fmla="*/ 341321 h 472632"/>
                  <a:gd name="connsiteX8" fmla="*/ 172712 w 387024"/>
                  <a:gd name="connsiteY8" fmla="*/ 446096 h 472632"/>
                  <a:gd name="connsiteX9" fmla="*/ 125087 w 387024"/>
                  <a:gd name="connsiteY9" fmla="*/ 472289 h 472632"/>
                  <a:gd name="connsiteX10" fmla="*/ 77461 w 387024"/>
                  <a:gd name="connsiteY10" fmla="*/ 434189 h 472632"/>
                  <a:gd name="connsiteX11" fmla="*/ 125087 w 387024"/>
                  <a:gd name="connsiteY11" fmla="*/ 336559 h 472632"/>
                  <a:gd name="connsiteX12" fmla="*/ 201287 w 387024"/>
                  <a:gd name="connsiteY12" fmla="*/ 227021 h 472632"/>
                  <a:gd name="connsiteX13" fmla="*/ 253674 w 387024"/>
                  <a:gd name="connsiteY13" fmla="*/ 160346 h 472632"/>
                  <a:gd name="connsiteX14" fmla="*/ 263199 w 387024"/>
                  <a:gd name="connsiteY14" fmla="*/ 117483 h 472632"/>
                  <a:gd name="connsiteX15" fmla="*/ 239387 w 387024"/>
                  <a:gd name="connsiteY15" fmla="*/ 127008 h 472632"/>
                  <a:gd name="connsiteX16" fmla="*/ 201287 w 387024"/>
                  <a:gd name="connsiteY16" fmla="*/ 203208 h 472632"/>
                  <a:gd name="connsiteX17" fmla="*/ 129849 w 387024"/>
                  <a:gd name="connsiteY17" fmla="*/ 293696 h 472632"/>
                  <a:gd name="connsiteX18" fmla="*/ 72699 w 387024"/>
                  <a:gd name="connsiteY18" fmla="*/ 379421 h 472632"/>
                  <a:gd name="connsiteX19" fmla="*/ 39362 w 387024"/>
                  <a:gd name="connsiteY19" fmla="*/ 422283 h 472632"/>
                  <a:gd name="connsiteX20" fmla="*/ 1262 w 387024"/>
                  <a:gd name="connsiteY20" fmla="*/ 369896 h 472632"/>
                  <a:gd name="connsiteX21" fmla="*/ 15549 w 387024"/>
                  <a:gd name="connsiteY21" fmla="*/ 288933 h 472632"/>
                  <a:gd name="connsiteX22" fmla="*/ 67937 w 387024"/>
                  <a:gd name="connsiteY22" fmla="*/ 212733 h 472632"/>
                  <a:gd name="connsiteX0" fmla="*/ 67937 w 387024"/>
                  <a:gd name="connsiteY0" fmla="*/ 212733 h 472742"/>
                  <a:gd name="connsiteX1" fmla="*/ 148899 w 387024"/>
                  <a:gd name="connsiteY1" fmla="*/ 84146 h 472742"/>
                  <a:gd name="connsiteX2" fmla="*/ 206049 w 387024"/>
                  <a:gd name="connsiteY2" fmla="*/ 26996 h 472742"/>
                  <a:gd name="connsiteX3" fmla="*/ 275105 w 387024"/>
                  <a:gd name="connsiteY3" fmla="*/ 802 h 472742"/>
                  <a:gd name="connsiteX4" fmla="*/ 353687 w 387024"/>
                  <a:gd name="connsiteY4" fmla="*/ 17471 h 472742"/>
                  <a:gd name="connsiteX5" fmla="*/ 387024 w 387024"/>
                  <a:gd name="connsiteY5" fmla="*/ 117484 h 472742"/>
                  <a:gd name="connsiteX6" fmla="*/ 353687 w 387024"/>
                  <a:gd name="connsiteY6" fmla="*/ 212733 h 472742"/>
                  <a:gd name="connsiteX7" fmla="*/ 267962 w 387024"/>
                  <a:gd name="connsiteY7" fmla="*/ 341321 h 472742"/>
                  <a:gd name="connsiteX8" fmla="*/ 172712 w 387024"/>
                  <a:gd name="connsiteY8" fmla="*/ 446096 h 472742"/>
                  <a:gd name="connsiteX9" fmla="*/ 125087 w 387024"/>
                  <a:gd name="connsiteY9" fmla="*/ 472289 h 472742"/>
                  <a:gd name="connsiteX10" fmla="*/ 86986 w 387024"/>
                  <a:gd name="connsiteY10" fmla="*/ 431808 h 472742"/>
                  <a:gd name="connsiteX11" fmla="*/ 125087 w 387024"/>
                  <a:gd name="connsiteY11" fmla="*/ 336559 h 472742"/>
                  <a:gd name="connsiteX12" fmla="*/ 201287 w 387024"/>
                  <a:gd name="connsiteY12" fmla="*/ 227021 h 472742"/>
                  <a:gd name="connsiteX13" fmla="*/ 253674 w 387024"/>
                  <a:gd name="connsiteY13" fmla="*/ 160346 h 472742"/>
                  <a:gd name="connsiteX14" fmla="*/ 263199 w 387024"/>
                  <a:gd name="connsiteY14" fmla="*/ 117483 h 472742"/>
                  <a:gd name="connsiteX15" fmla="*/ 239387 w 387024"/>
                  <a:gd name="connsiteY15" fmla="*/ 127008 h 472742"/>
                  <a:gd name="connsiteX16" fmla="*/ 201287 w 387024"/>
                  <a:gd name="connsiteY16" fmla="*/ 203208 h 472742"/>
                  <a:gd name="connsiteX17" fmla="*/ 129849 w 387024"/>
                  <a:gd name="connsiteY17" fmla="*/ 293696 h 472742"/>
                  <a:gd name="connsiteX18" fmla="*/ 72699 w 387024"/>
                  <a:gd name="connsiteY18" fmla="*/ 379421 h 472742"/>
                  <a:gd name="connsiteX19" fmla="*/ 39362 w 387024"/>
                  <a:gd name="connsiteY19" fmla="*/ 422283 h 472742"/>
                  <a:gd name="connsiteX20" fmla="*/ 1262 w 387024"/>
                  <a:gd name="connsiteY20" fmla="*/ 369896 h 472742"/>
                  <a:gd name="connsiteX21" fmla="*/ 15549 w 387024"/>
                  <a:gd name="connsiteY21" fmla="*/ 288933 h 472742"/>
                  <a:gd name="connsiteX22" fmla="*/ 67937 w 387024"/>
                  <a:gd name="connsiteY22" fmla="*/ 212733 h 472742"/>
                  <a:gd name="connsiteX0" fmla="*/ 63567 w 382654"/>
                  <a:gd name="connsiteY0" fmla="*/ 212733 h 472742"/>
                  <a:gd name="connsiteX1" fmla="*/ 144529 w 382654"/>
                  <a:gd name="connsiteY1" fmla="*/ 84146 h 472742"/>
                  <a:gd name="connsiteX2" fmla="*/ 201679 w 382654"/>
                  <a:gd name="connsiteY2" fmla="*/ 26996 h 472742"/>
                  <a:gd name="connsiteX3" fmla="*/ 270735 w 382654"/>
                  <a:gd name="connsiteY3" fmla="*/ 802 h 472742"/>
                  <a:gd name="connsiteX4" fmla="*/ 349317 w 382654"/>
                  <a:gd name="connsiteY4" fmla="*/ 17471 h 472742"/>
                  <a:gd name="connsiteX5" fmla="*/ 382654 w 382654"/>
                  <a:gd name="connsiteY5" fmla="*/ 117484 h 472742"/>
                  <a:gd name="connsiteX6" fmla="*/ 349317 w 382654"/>
                  <a:gd name="connsiteY6" fmla="*/ 212733 h 472742"/>
                  <a:gd name="connsiteX7" fmla="*/ 263592 w 382654"/>
                  <a:gd name="connsiteY7" fmla="*/ 341321 h 472742"/>
                  <a:gd name="connsiteX8" fmla="*/ 168342 w 382654"/>
                  <a:gd name="connsiteY8" fmla="*/ 446096 h 472742"/>
                  <a:gd name="connsiteX9" fmla="*/ 120717 w 382654"/>
                  <a:gd name="connsiteY9" fmla="*/ 472289 h 472742"/>
                  <a:gd name="connsiteX10" fmla="*/ 82616 w 382654"/>
                  <a:gd name="connsiteY10" fmla="*/ 431808 h 472742"/>
                  <a:gd name="connsiteX11" fmla="*/ 120717 w 382654"/>
                  <a:gd name="connsiteY11" fmla="*/ 336559 h 472742"/>
                  <a:gd name="connsiteX12" fmla="*/ 196917 w 382654"/>
                  <a:gd name="connsiteY12" fmla="*/ 227021 h 472742"/>
                  <a:gd name="connsiteX13" fmla="*/ 249304 w 382654"/>
                  <a:gd name="connsiteY13" fmla="*/ 160346 h 472742"/>
                  <a:gd name="connsiteX14" fmla="*/ 258829 w 382654"/>
                  <a:gd name="connsiteY14" fmla="*/ 117483 h 472742"/>
                  <a:gd name="connsiteX15" fmla="*/ 235017 w 382654"/>
                  <a:gd name="connsiteY15" fmla="*/ 127008 h 472742"/>
                  <a:gd name="connsiteX16" fmla="*/ 196917 w 382654"/>
                  <a:gd name="connsiteY16" fmla="*/ 203208 h 472742"/>
                  <a:gd name="connsiteX17" fmla="*/ 125479 w 382654"/>
                  <a:gd name="connsiteY17" fmla="*/ 293696 h 472742"/>
                  <a:gd name="connsiteX18" fmla="*/ 68329 w 382654"/>
                  <a:gd name="connsiteY18" fmla="*/ 379421 h 472742"/>
                  <a:gd name="connsiteX19" fmla="*/ 34992 w 382654"/>
                  <a:gd name="connsiteY19" fmla="*/ 422283 h 472742"/>
                  <a:gd name="connsiteX20" fmla="*/ 1654 w 382654"/>
                  <a:gd name="connsiteY20" fmla="*/ 372277 h 472742"/>
                  <a:gd name="connsiteX21" fmla="*/ 11179 w 382654"/>
                  <a:gd name="connsiteY21" fmla="*/ 288933 h 472742"/>
                  <a:gd name="connsiteX22" fmla="*/ 63567 w 382654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0770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91289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67474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205587 w 381799"/>
                  <a:gd name="connsiteY16" fmla="*/ 193683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81799" h="472742">
                    <a:moveTo>
                      <a:pt x="69856" y="212733"/>
                    </a:moveTo>
                    <a:cubicBezTo>
                      <a:pt x="90494" y="179396"/>
                      <a:pt x="120656" y="122245"/>
                      <a:pt x="143674" y="91289"/>
                    </a:cubicBezTo>
                    <a:cubicBezTo>
                      <a:pt x="166693" y="60333"/>
                      <a:pt x="186933" y="42077"/>
                      <a:pt x="207967" y="26996"/>
                    </a:cubicBezTo>
                    <a:cubicBezTo>
                      <a:pt x="229001" y="11915"/>
                      <a:pt x="246464" y="2390"/>
                      <a:pt x="269880" y="802"/>
                    </a:cubicBezTo>
                    <a:cubicBezTo>
                      <a:pt x="293296" y="-786"/>
                      <a:pt x="329809" y="-1976"/>
                      <a:pt x="348462" y="17471"/>
                    </a:cubicBezTo>
                    <a:cubicBezTo>
                      <a:pt x="367115" y="36918"/>
                      <a:pt x="381799" y="84940"/>
                      <a:pt x="381799" y="117484"/>
                    </a:cubicBezTo>
                    <a:cubicBezTo>
                      <a:pt x="381799" y="150028"/>
                      <a:pt x="368306" y="175427"/>
                      <a:pt x="348462" y="212733"/>
                    </a:cubicBezTo>
                    <a:cubicBezTo>
                      <a:pt x="328618" y="250039"/>
                      <a:pt x="292899" y="302427"/>
                      <a:pt x="262737" y="341321"/>
                    </a:cubicBezTo>
                    <a:cubicBezTo>
                      <a:pt x="232575" y="380215"/>
                      <a:pt x="191300" y="424268"/>
                      <a:pt x="167487" y="446096"/>
                    </a:cubicBezTo>
                    <a:cubicBezTo>
                      <a:pt x="143675" y="467924"/>
                      <a:pt x="134150" y="474670"/>
                      <a:pt x="119862" y="472289"/>
                    </a:cubicBezTo>
                    <a:cubicBezTo>
                      <a:pt x="105574" y="469908"/>
                      <a:pt x="81761" y="454430"/>
                      <a:pt x="81761" y="431808"/>
                    </a:cubicBezTo>
                    <a:cubicBezTo>
                      <a:pt x="81761" y="409186"/>
                      <a:pt x="100812" y="370690"/>
                      <a:pt x="119862" y="336559"/>
                    </a:cubicBezTo>
                    <a:cubicBezTo>
                      <a:pt x="138912" y="302428"/>
                      <a:pt x="174631" y="256390"/>
                      <a:pt x="196062" y="227021"/>
                    </a:cubicBezTo>
                    <a:cubicBezTo>
                      <a:pt x="217493" y="197652"/>
                      <a:pt x="238130" y="178602"/>
                      <a:pt x="248449" y="160346"/>
                    </a:cubicBezTo>
                    <a:cubicBezTo>
                      <a:pt x="258768" y="142090"/>
                      <a:pt x="259958" y="120658"/>
                      <a:pt x="257974" y="117483"/>
                    </a:cubicBezTo>
                    <a:cubicBezTo>
                      <a:pt x="255990" y="114308"/>
                      <a:pt x="245275" y="128595"/>
                      <a:pt x="236544" y="141295"/>
                    </a:cubicBezTo>
                    <a:cubicBezTo>
                      <a:pt x="227813" y="153995"/>
                      <a:pt x="222653" y="167886"/>
                      <a:pt x="205587" y="193683"/>
                    </a:cubicBezTo>
                    <a:cubicBezTo>
                      <a:pt x="188521" y="219480"/>
                      <a:pt x="154786" y="265121"/>
                      <a:pt x="134149" y="296077"/>
                    </a:cubicBezTo>
                    <a:cubicBezTo>
                      <a:pt x="113512" y="327033"/>
                      <a:pt x="97637" y="359974"/>
                      <a:pt x="81762" y="379421"/>
                    </a:cubicBezTo>
                    <a:cubicBezTo>
                      <a:pt x="65887" y="398868"/>
                      <a:pt x="52393" y="413949"/>
                      <a:pt x="38899" y="412758"/>
                    </a:cubicBezTo>
                    <a:cubicBezTo>
                      <a:pt x="25405" y="411567"/>
                      <a:pt x="4768" y="394502"/>
                      <a:pt x="799" y="372277"/>
                    </a:cubicBezTo>
                    <a:cubicBezTo>
                      <a:pt x="-3170" y="350052"/>
                      <a:pt x="8340" y="317905"/>
                      <a:pt x="19849" y="291314"/>
                    </a:cubicBezTo>
                    <a:cubicBezTo>
                      <a:pt x="31358" y="264723"/>
                      <a:pt x="49219" y="246071"/>
                      <a:pt x="69856" y="212733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75" name="任意多边形 474"/>
              <p:cNvSpPr/>
              <p:nvPr/>
            </p:nvSpPr>
            <p:spPr>
              <a:xfrm rot="8700000">
                <a:off x="6314081" y="4820445"/>
                <a:ext cx="381799" cy="472742"/>
              </a:xfrm>
              <a:custGeom>
                <a:avLst/>
                <a:gdLst>
                  <a:gd name="connsiteX0" fmla="*/ 67937 w 396549"/>
                  <a:gd name="connsiteY0" fmla="*/ 205302 h 477309"/>
                  <a:gd name="connsiteX1" fmla="*/ 148899 w 396549"/>
                  <a:gd name="connsiteY1" fmla="*/ 76715 h 477309"/>
                  <a:gd name="connsiteX2" fmla="*/ 206049 w 396549"/>
                  <a:gd name="connsiteY2" fmla="*/ 19565 h 477309"/>
                  <a:gd name="connsiteX3" fmla="*/ 282249 w 396549"/>
                  <a:gd name="connsiteY3" fmla="*/ 5277 h 477309"/>
                  <a:gd name="connsiteX4" fmla="*/ 353687 w 396549"/>
                  <a:gd name="connsiteY4" fmla="*/ 10040 h 477309"/>
                  <a:gd name="connsiteX5" fmla="*/ 396549 w 396549"/>
                  <a:gd name="connsiteY5" fmla="*/ 114815 h 477309"/>
                  <a:gd name="connsiteX6" fmla="*/ 353687 w 396549"/>
                  <a:gd name="connsiteY6" fmla="*/ 205302 h 477309"/>
                  <a:gd name="connsiteX7" fmla="*/ 277487 w 396549"/>
                  <a:gd name="connsiteY7" fmla="*/ 333890 h 477309"/>
                  <a:gd name="connsiteX8" fmla="*/ 172712 w 396549"/>
                  <a:gd name="connsiteY8" fmla="*/ 438665 h 477309"/>
                  <a:gd name="connsiteX9" fmla="*/ 106037 w 396549"/>
                  <a:gd name="connsiteY9" fmla="*/ 476765 h 477309"/>
                  <a:gd name="connsiteX10" fmla="*/ 72699 w 396549"/>
                  <a:gd name="connsiteY10" fmla="*/ 414852 h 477309"/>
                  <a:gd name="connsiteX11" fmla="*/ 120324 w 396549"/>
                  <a:gd name="connsiteY11" fmla="*/ 324365 h 477309"/>
                  <a:gd name="connsiteX12" fmla="*/ 201287 w 396549"/>
                  <a:gd name="connsiteY12" fmla="*/ 219590 h 477309"/>
                  <a:gd name="connsiteX13" fmla="*/ 253674 w 396549"/>
                  <a:gd name="connsiteY13" fmla="*/ 152915 h 477309"/>
                  <a:gd name="connsiteX14" fmla="*/ 263199 w 396549"/>
                  <a:gd name="connsiteY14" fmla="*/ 110052 h 477309"/>
                  <a:gd name="connsiteX15" fmla="*/ 239387 w 396549"/>
                  <a:gd name="connsiteY15" fmla="*/ 119577 h 477309"/>
                  <a:gd name="connsiteX16" fmla="*/ 201287 w 396549"/>
                  <a:gd name="connsiteY16" fmla="*/ 195777 h 477309"/>
                  <a:gd name="connsiteX17" fmla="*/ 129849 w 396549"/>
                  <a:gd name="connsiteY17" fmla="*/ 286265 h 477309"/>
                  <a:gd name="connsiteX18" fmla="*/ 72699 w 396549"/>
                  <a:gd name="connsiteY18" fmla="*/ 371990 h 477309"/>
                  <a:gd name="connsiteX19" fmla="*/ 39362 w 396549"/>
                  <a:gd name="connsiteY19" fmla="*/ 414852 h 477309"/>
                  <a:gd name="connsiteX20" fmla="*/ 1262 w 396549"/>
                  <a:gd name="connsiteY20" fmla="*/ 362465 h 477309"/>
                  <a:gd name="connsiteX21" fmla="*/ 15549 w 396549"/>
                  <a:gd name="connsiteY21" fmla="*/ 281502 h 477309"/>
                  <a:gd name="connsiteX22" fmla="*/ 67937 w 396549"/>
                  <a:gd name="connsiteY22" fmla="*/ 205302 h 477309"/>
                  <a:gd name="connsiteX0" fmla="*/ 67937 w 396549"/>
                  <a:gd name="connsiteY0" fmla="*/ 212861 h 484868"/>
                  <a:gd name="connsiteX1" fmla="*/ 148899 w 396549"/>
                  <a:gd name="connsiteY1" fmla="*/ 84274 h 484868"/>
                  <a:gd name="connsiteX2" fmla="*/ 206049 w 396549"/>
                  <a:gd name="connsiteY2" fmla="*/ 27124 h 484868"/>
                  <a:gd name="connsiteX3" fmla="*/ 275105 w 396549"/>
                  <a:gd name="connsiteY3" fmla="*/ 930 h 484868"/>
                  <a:gd name="connsiteX4" fmla="*/ 353687 w 396549"/>
                  <a:gd name="connsiteY4" fmla="*/ 17599 h 484868"/>
                  <a:gd name="connsiteX5" fmla="*/ 396549 w 396549"/>
                  <a:gd name="connsiteY5" fmla="*/ 122374 h 484868"/>
                  <a:gd name="connsiteX6" fmla="*/ 353687 w 396549"/>
                  <a:gd name="connsiteY6" fmla="*/ 212861 h 484868"/>
                  <a:gd name="connsiteX7" fmla="*/ 277487 w 396549"/>
                  <a:gd name="connsiteY7" fmla="*/ 341449 h 484868"/>
                  <a:gd name="connsiteX8" fmla="*/ 172712 w 396549"/>
                  <a:gd name="connsiteY8" fmla="*/ 446224 h 484868"/>
                  <a:gd name="connsiteX9" fmla="*/ 106037 w 396549"/>
                  <a:gd name="connsiteY9" fmla="*/ 484324 h 484868"/>
                  <a:gd name="connsiteX10" fmla="*/ 72699 w 396549"/>
                  <a:gd name="connsiteY10" fmla="*/ 422411 h 484868"/>
                  <a:gd name="connsiteX11" fmla="*/ 120324 w 396549"/>
                  <a:gd name="connsiteY11" fmla="*/ 331924 h 484868"/>
                  <a:gd name="connsiteX12" fmla="*/ 201287 w 396549"/>
                  <a:gd name="connsiteY12" fmla="*/ 227149 h 484868"/>
                  <a:gd name="connsiteX13" fmla="*/ 253674 w 396549"/>
                  <a:gd name="connsiteY13" fmla="*/ 160474 h 484868"/>
                  <a:gd name="connsiteX14" fmla="*/ 263199 w 396549"/>
                  <a:gd name="connsiteY14" fmla="*/ 117611 h 484868"/>
                  <a:gd name="connsiteX15" fmla="*/ 239387 w 396549"/>
                  <a:gd name="connsiteY15" fmla="*/ 127136 h 484868"/>
                  <a:gd name="connsiteX16" fmla="*/ 201287 w 396549"/>
                  <a:gd name="connsiteY16" fmla="*/ 203336 h 484868"/>
                  <a:gd name="connsiteX17" fmla="*/ 129849 w 396549"/>
                  <a:gd name="connsiteY17" fmla="*/ 293824 h 484868"/>
                  <a:gd name="connsiteX18" fmla="*/ 72699 w 396549"/>
                  <a:gd name="connsiteY18" fmla="*/ 379549 h 484868"/>
                  <a:gd name="connsiteX19" fmla="*/ 39362 w 396549"/>
                  <a:gd name="connsiteY19" fmla="*/ 422411 h 484868"/>
                  <a:gd name="connsiteX20" fmla="*/ 1262 w 396549"/>
                  <a:gd name="connsiteY20" fmla="*/ 370024 h 484868"/>
                  <a:gd name="connsiteX21" fmla="*/ 15549 w 396549"/>
                  <a:gd name="connsiteY21" fmla="*/ 289061 h 484868"/>
                  <a:gd name="connsiteX22" fmla="*/ 67937 w 396549"/>
                  <a:gd name="connsiteY22" fmla="*/ 212861 h 484868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77487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67962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0092"/>
                  <a:gd name="connsiteX1" fmla="*/ 148899 w 387024"/>
                  <a:gd name="connsiteY1" fmla="*/ 84146 h 480092"/>
                  <a:gd name="connsiteX2" fmla="*/ 206049 w 387024"/>
                  <a:gd name="connsiteY2" fmla="*/ 26996 h 480092"/>
                  <a:gd name="connsiteX3" fmla="*/ 275105 w 387024"/>
                  <a:gd name="connsiteY3" fmla="*/ 802 h 480092"/>
                  <a:gd name="connsiteX4" fmla="*/ 353687 w 387024"/>
                  <a:gd name="connsiteY4" fmla="*/ 17471 h 480092"/>
                  <a:gd name="connsiteX5" fmla="*/ 387024 w 387024"/>
                  <a:gd name="connsiteY5" fmla="*/ 117484 h 480092"/>
                  <a:gd name="connsiteX6" fmla="*/ 353687 w 387024"/>
                  <a:gd name="connsiteY6" fmla="*/ 212733 h 480092"/>
                  <a:gd name="connsiteX7" fmla="*/ 267962 w 387024"/>
                  <a:gd name="connsiteY7" fmla="*/ 341321 h 480092"/>
                  <a:gd name="connsiteX8" fmla="*/ 172712 w 387024"/>
                  <a:gd name="connsiteY8" fmla="*/ 446096 h 480092"/>
                  <a:gd name="connsiteX9" fmla="*/ 125087 w 387024"/>
                  <a:gd name="connsiteY9" fmla="*/ 479433 h 480092"/>
                  <a:gd name="connsiteX10" fmla="*/ 72699 w 387024"/>
                  <a:gd name="connsiteY10" fmla="*/ 422283 h 480092"/>
                  <a:gd name="connsiteX11" fmla="*/ 120324 w 387024"/>
                  <a:gd name="connsiteY11" fmla="*/ 331796 h 480092"/>
                  <a:gd name="connsiteX12" fmla="*/ 201287 w 387024"/>
                  <a:gd name="connsiteY12" fmla="*/ 227021 h 480092"/>
                  <a:gd name="connsiteX13" fmla="*/ 253674 w 387024"/>
                  <a:gd name="connsiteY13" fmla="*/ 160346 h 480092"/>
                  <a:gd name="connsiteX14" fmla="*/ 263199 w 387024"/>
                  <a:gd name="connsiteY14" fmla="*/ 117483 h 480092"/>
                  <a:gd name="connsiteX15" fmla="*/ 239387 w 387024"/>
                  <a:gd name="connsiteY15" fmla="*/ 127008 h 480092"/>
                  <a:gd name="connsiteX16" fmla="*/ 201287 w 387024"/>
                  <a:gd name="connsiteY16" fmla="*/ 203208 h 480092"/>
                  <a:gd name="connsiteX17" fmla="*/ 129849 w 387024"/>
                  <a:gd name="connsiteY17" fmla="*/ 293696 h 480092"/>
                  <a:gd name="connsiteX18" fmla="*/ 72699 w 387024"/>
                  <a:gd name="connsiteY18" fmla="*/ 379421 h 480092"/>
                  <a:gd name="connsiteX19" fmla="*/ 39362 w 387024"/>
                  <a:gd name="connsiteY19" fmla="*/ 422283 h 480092"/>
                  <a:gd name="connsiteX20" fmla="*/ 1262 w 387024"/>
                  <a:gd name="connsiteY20" fmla="*/ 369896 h 480092"/>
                  <a:gd name="connsiteX21" fmla="*/ 15549 w 387024"/>
                  <a:gd name="connsiteY21" fmla="*/ 288933 h 480092"/>
                  <a:gd name="connsiteX22" fmla="*/ 67937 w 387024"/>
                  <a:gd name="connsiteY22" fmla="*/ 212733 h 480092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0324 w 387024"/>
                  <a:gd name="connsiteY11" fmla="*/ 331796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5087 w 387024"/>
                  <a:gd name="connsiteY11" fmla="*/ 336559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2632"/>
                  <a:gd name="connsiteX1" fmla="*/ 148899 w 387024"/>
                  <a:gd name="connsiteY1" fmla="*/ 84146 h 472632"/>
                  <a:gd name="connsiteX2" fmla="*/ 206049 w 387024"/>
                  <a:gd name="connsiteY2" fmla="*/ 26996 h 472632"/>
                  <a:gd name="connsiteX3" fmla="*/ 275105 w 387024"/>
                  <a:gd name="connsiteY3" fmla="*/ 802 h 472632"/>
                  <a:gd name="connsiteX4" fmla="*/ 353687 w 387024"/>
                  <a:gd name="connsiteY4" fmla="*/ 17471 h 472632"/>
                  <a:gd name="connsiteX5" fmla="*/ 387024 w 387024"/>
                  <a:gd name="connsiteY5" fmla="*/ 117484 h 472632"/>
                  <a:gd name="connsiteX6" fmla="*/ 353687 w 387024"/>
                  <a:gd name="connsiteY6" fmla="*/ 212733 h 472632"/>
                  <a:gd name="connsiteX7" fmla="*/ 267962 w 387024"/>
                  <a:gd name="connsiteY7" fmla="*/ 341321 h 472632"/>
                  <a:gd name="connsiteX8" fmla="*/ 172712 w 387024"/>
                  <a:gd name="connsiteY8" fmla="*/ 446096 h 472632"/>
                  <a:gd name="connsiteX9" fmla="*/ 125087 w 387024"/>
                  <a:gd name="connsiteY9" fmla="*/ 472289 h 472632"/>
                  <a:gd name="connsiteX10" fmla="*/ 77461 w 387024"/>
                  <a:gd name="connsiteY10" fmla="*/ 434189 h 472632"/>
                  <a:gd name="connsiteX11" fmla="*/ 125087 w 387024"/>
                  <a:gd name="connsiteY11" fmla="*/ 336559 h 472632"/>
                  <a:gd name="connsiteX12" fmla="*/ 201287 w 387024"/>
                  <a:gd name="connsiteY12" fmla="*/ 227021 h 472632"/>
                  <a:gd name="connsiteX13" fmla="*/ 253674 w 387024"/>
                  <a:gd name="connsiteY13" fmla="*/ 160346 h 472632"/>
                  <a:gd name="connsiteX14" fmla="*/ 263199 w 387024"/>
                  <a:gd name="connsiteY14" fmla="*/ 117483 h 472632"/>
                  <a:gd name="connsiteX15" fmla="*/ 239387 w 387024"/>
                  <a:gd name="connsiteY15" fmla="*/ 127008 h 472632"/>
                  <a:gd name="connsiteX16" fmla="*/ 201287 w 387024"/>
                  <a:gd name="connsiteY16" fmla="*/ 203208 h 472632"/>
                  <a:gd name="connsiteX17" fmla="*/ 129849 w 387024"/>
                  <a:gd name="connsiteY17" fmla="*/ 293696 h 472632"/>
                  <a:gd name="connsiteX18" fmla="*/ 72699 w 387024"/>
                  <a:gd name="connsiteY18" fmla="*/ 379421 h 472632"/>
                  <a:gd name="connsiteX19" fmla="*/ 39362 w 387024"/>
                  <a:gd name="connsiteY19" fmla="*/ 422283 h 472632"/>
                  <a:gd name="connsiteX20" fmla="*/ 1262 w 387024"/>
                  <a:gd name="connsiteY20" fmla="*/ 369896 h 472632"/>
                  <a:gd name="connsiteX21" fmla="*/ 15549 w 387024"/>
                  <a:gd name="connsiteY21" fmla="*/ 288933 h 472632"/>
                  <a:gd name="connsiteX22" fmla="*/ 67937 w 387024"/>
                  <a:gd name="connsiteY22" fmla="*/ 212733 h 472632"/>
                  <a:gd name="connsiteX0" fmla="*/ 67937 w 387024"/>
                  <a:gd name="connsiteY0" fmla="*/ 212733 h 472742"/>
                  <a:gd name="connsiteX1" fmla="*/ 148899 w 387024"/>
                  <a:gd name="connsiteY1" fmla="*/ 84146 h 472742"/>
                  <a:gd name="connsiteX2" fmla="*/ 206049 w 387024"/>
                  <a:gd name="connsiteY2" fmla="*/ 26996 h 472742"/>
                  <a:gd name="connsiteX3" fmla="*/ 275105 w 387024"/>
                  <a:gd name="connsiteY3" fmla="*/ 802 h 472742"/>
                  <a:gd name="connsiteX4" fmla="*/ 353687 w 387024"/>
                  <a:gd name="connsiteY4" fmla="*/ 17471 h 472742"/>
                  <a:gd name="connsiteX5" fmla="*/ 387024 w 387024"/>
                  <a:gd name="connsiteY5" fmla="*/ 117484 h 472742"/>
                  <a:gd name="connsiteX6" fmla="*/ 353687 w 387024"/>
                  <a:gd name="connsiteY6" fmla="*/ 212733 h 472742"/>
                  <a:gd name="connsiteX7" fmla="*/ 267962 w 387024"/>
                  <a:gd name="connsiteY7" fmla="*/ 341321 h 472742"/>
                  <a:gd name="connsiteX8" fmla="*/ 172712 w 387024"/>
                  <a:gd name="connsiteY8" fmla="*/ 446096 h 472742"/>
                  <a:gd name="connsiteX9" fmla="*/ 125087 w 387024"/>
                  <a:gd name="connsiteY9" fmla="*/ 472289 h 472742"/>
                  <a:gd name="connsiteX10" fmla="*/ 86986 w 387024"/>
                  <a:gd name="connsiteY10" fmla="*/ 431808 h 472742"/>
                  <a:gd name="connsiteX11" fmla="*/ 125087 w 387024"/>
                  <a:gd name="connsiteY11" fmla="*/ 336559 h 472742"/>
                  <a:gd name="connsiteX12" fmla="*/ 201287 w 387024"/>
                  <a:gd name="connsiteY12" fmla="*/ 227021 h 472742"/>
                  <a:gd name="connsiteX13" fmla="*/ 253674 w 387024"/>
                  <a:gd name="connsiteY13" fmla="*/ 160346 h 472742"/>
                  <a:gd name="connsiteX14" fmla="*/ 263199 w 387024"/>
                  <a:gd name="connsiteY14" fmla="*/ 117483 h 472742"/>
                  <a:gd name="connsiteX15" fmla="*/ 239387 w 387024"/>
                  <a:gd name="connsiteY15" fmla="*/ 127008 h 472742"/>
                  <a:gd name="connsiteX16" fmla="*/ 201287 w 387024"/>
                  <a:gd name="connsiteY16" fmla="*/ 203208 h 472742"/>
                  <a:gd name="connsiteX17" fmla="*/ 129849 w 387024"/>
                  <a:gd name="connsiteY17" fmla="*/ 293696 h 472742"/>
                  <a:gd name="connsiteX18" fmla="*/ 72699 w 387024"/>
                  <a:gd name="connsiteY18" fmla="*/ 379421 h 472742"/>
                  <a:gd name="connsiteX19" fmla="*/ 39362 w 387024"/>
                  <a:gd name="connsiteY19" fmla="*/ 422283 h 472742"/>
                  <a:gd name="connsiteX20" fmla="*/ 1262 w 387024"/>
                  <a:gd name="connsiteY20" fmla="*/ 369896 h 472742"/>
                  <a:gd name="connsiteX21" fmla="*/ 15549 w 387024"/>
                  <a:gd name="connsiteY21" fmla="*/ 288933 h 472742"/>
                  <a:gd name="connsiteX22" fmla="*/ 67937 w 387024"/>
                  <a:gd name="connsiteY22" fmla="*/ 212733 h 472742"/>
                  <a:gd name="connsiteX0" fmla="*/ 63567 w 382654"/>
                  <a:gd name="connsiteY0" fmla="*/ 212733 h 472742"/>
                  <a:gd name="connsiteX1" fmla="*/ 144529 w 382654"/>
                  <a:gd name="connsiteY1" fmla="*/ 84146 h 472742"/>
                  <a:gd name="connsiteX2" fmla="*/ 201679 w 382654"/>
                  <a:gd name="connsiteY2" fmla="*/ 26996 h 472742"/>
                  <a:gd name="connsiteX3" fmla="*/ 270735 w 382654"/>
                  <a:gd name="connsiteY3" fmla="*/ 802 h 472742"/>
                  <a:gd name="connsiteX4" fmla="*/ 349317 w 382654"/>
                  <a:gd name="connsiteY4" fmla="*/ 17471 h 472742"/>
                  <a:gd name="connsiteX5" fmla="*/ 382654 w 382654"/>
                  <a:gd name="connsiteY5" fmla="*/ 117484 h 472742"/>
                  <a:gd name="connsiteX6" fmla="*/ 349317 w 382654"/>
                  <a:gd name="connsiteY6" fmla="*/ 212733 h 472742"/>
                  <a:gd name="connsiteX7" fmla="*/ 263592 w 382654"/>
                  <a:gd name="connsiteY7" fmla="*/ 341321 h 472742"/>
                  <a:gd name="connsiteX8" fmla="*/ 168342 w 382654"/>
                  <a:gd name="connsiteY8" fmla="*/ 446096 h 472742"/>
                  <a:gd name="connsiteX9" fmla="*/ 120717 w 382654"/>
                  <a:gd name="connsiteY9" fmla="*/ 472289 h 472742"/>
                  <a:gd name="connsiteX10" fmla="*/ 82616 w 382654"/>
                  <a:gd name="connsiteY10" fmla="*/ 431808 h 472742"/>
                  <a:gd name="connsiteX11" fmla="*/ 120717 w 382654"/>
                  <a:gd name="connsiteY11" fmla="*/ 336559 h 472742"/>
                  <a:gd name="connsiteX12" fmla="*/ 196917 w 382654"/>
                  <a:gd name="connsiteY12" fmla="*/ 227021 h 472742"/>
                  <a:gd name="connsiteX13" fmla="*/ 249304 w 382654"/>
                  <a:gd name="connsiteY13" fmla="*/ 160346 h 472742"/>
                  <a:gd name="connsiteX14" fmla="*/ 258829 w 382654"/>
                  <a:gd name="connsiteY14" fmla="*/ 117483 h 472742"/>
                  <a:gd name="connsiteX15" fmla="*/ 235017 w 382654"/>
                  <a:gd name="connsiteY15" fmla="*/ 127008 h 472742"/>
                  <a:gd name="connsiteX16" fmla="*/ 196917 w 382654"/>
                  <a:gd name="connsiteY16" fmla="*/ 203208 h 472742"/>
                  <a:gd name="connsiteX17" fmla="*/ 125479 w 382654"/>
                  <a:gd name="connsiteY17" fmla="*/ 293696 h 472742"/>
                  <a:gd name="connsiteX18" fmla="*/ 68329 w 382654"/>
                  <a:gd name="connsiteY18" fmla="*/ 379421 h 472742"/>
                  <a:gd name="connsiteX19" fmla="*/ 34992 w 382654"/>
                  <a:gd name="connsiteY19" fmla="*/ 422283 h 472742"/>
                  <a:gd name="connsiteX20" fmla="*/ 1654 w 382654"/>
                  <a:gd name="connsiteY20" fmla="*/ 372277 h 472742"/>
                  <a:gd name="connsiteX21" fmla="*/ 11179 w 382654"/>
                  <a:gd name="connsiteY21" fmla="*/ 288933 h 472742"/>
                  <a:gd name="connsiteX22" fmla="*/ 63567 w 382654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0770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91289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67474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205587 w 381799"/>
                  <a:gd name="connsiteY16" fmla="*/ 193683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81799" h="472742">
                    <a:moveTo>
                      <a:pt x="69856" y="212733"/>
                    </a:moveTo>
                    <a:cubicBezTo>
                      <a:pt x="90494" y="179396"/>
                      <a:pt x="120656" y="122245"/>
                      <a:pt x="143674" y="91289"/>
                    </a:cubicBezTo>
                    <a:cubicBezTo>
                      <a:pt x="166693" y="60333"/>
                      <a:pt x="186933" y="42077"/>
                      <a:pt x="207967" y="26996"/>
                    </a:cubicBezTo>
                    <a:cubicBezTo>
                      <a:pt x="229001" y="11915"/>
                      <a:pt x="246464" y="2390"/>
                      <a:pt x="269880" y="802"/>
                    </a:cubicBezTo>
                    <a:cubicBezTo>
                      <a:pt x="293296" y="-786"/>
                      <a:pt x="329809" y="-1976"/>
                      <a:pt x="348462" y="17471"/>
                    </a:cubicBezTo>
                    <a:cubicBezTo>
                      <a:pt x="367115" y="36918"/>
                      <a:pt x="381799" y="84940"/>
                      <a:pt x="381799" y="117484"/>
                    </a:cubicBezTo>
                    <a:cubicBezTo>
                      <a:pt x="381799" y="150028"/>
                      <a:pt x="368306" y="175427"/>
                      <a:pt x="348462" y="212733"/>
                    </a:cubicBezTo>
                    <a:cubicBezTo>
                      <a:pt x="328618" y="250039"/>
                      <a:pt x="292899" y="302427"/>
                      <a:pt x="262737" y="341321"/>
                    </a:cubicBezTo>
                    <a:cubicBezTo>
                      <a:pt x="232575" y="380215"/>
                      <a:pt x="191300" y="424268"/>
                      <a:pt x="167487" y="446096"/>
                    </a:cubicBezTo>
                    <a:cubicBezTo>
                      <a:pt x="143675" y="467924"/>
                      <a:pt x="134150" y="474670"/>
                      <a:pt x="119862" y="472289"/>
                    </a:cubicBezTo>
                    <a:cubicBezTo>
                      <a:pt x="105574" y="469908"/>
                      <a:pt x="81761" y="454430"/>
                      <a:pt x="81761" y="431808"/>
                    </a:cubicBezTo>
                    <a:cubicBezTo>
                      <a:pt x="81761" y="409186"/>
                      <a:pt x="100812" y="370690"/>
                      <a:pt x="119862" y="336559"/>
                    </a:cubicBezTo>
                    <a:cubicBezTo>
                      <a:pt x="138912" y="302428"/>
                      <a:pt x="174631" y="256390"/>
                      <a:pt x="196062" y="227021"/>
                    </a:cubicBezTo>
                    <a:cubicBezTo>
                      <a:pt x="217493" y="197652"/>
                      <a:pt x="238130" y="178602"/>
                      <a:pt x="248449" y="160346"/>
                    </a:cubicBezTo>
                    <a:cubicBezTo>
                      <a:pt x="258768" y="142090"/>
                      <a:pt x="259958" y="120658"/>
                      <a:pt x="257974" y="117483"/>
                    </a:cubicBezTo>
                    <a:cubicBezTo>
                      <a:pt x="255990" y="114308"/>
                      <a:pt x="245275" y="128595"/>
                      <a:pt x="236544" y="141295"/>
                    </a:cubicBezTo>
                    <a:cubicBezTo>
                      <a:pt x="227813" y="153995"/>
                      <a:pt x="222653" y="167886"/>
                      <a:pt x="205587" y="193683"/>
                    </a:cubicBezTo>
                    <a:cubicBezTo>
                      <a:pt x="188521" y="219480"/>
                      <a:pt x="154786" y="265121"/>
                      <a:pt x="134149" y="296077"/>
                    </a:cubicBezTo>
                    <a:cubicBezTo>
                      <a:pt x="113512" y="327033"/>
                      <a:pt x="97637" y="359974"/>
                      <a:pt x="81762" y="379421"/>
                    </a:cubicBezTo>
                    <a:cubicBezTo>
                      <a:pt x="65887" y="398868"/>
                      <a:pt x="52393" y="413949"/>
                      <a:pt x="38899" y="412758"/>
                    </a:cubicBezTo>
                    <a:cubicBezTo>
                      <a:pt x="25405" y="411567"/>
                      <a:pt x="4768" y="394502"/>
                      <a:pt x="799" y="372277"/>
                    </a:cubicBezTo>
                    <a:cubicBezTo>
                      <a:pt x="-3170" y="350052"/>
                      <a:pt x="8340" y="317905"/>
                      <a:pt x="19849" y="291314"/>
                    </a:cubicBezTo>
                    <a:cubicBezTo>
                      <a:pt x="31358" y="264723"/>
                      <a:pt x="49219" y="246071"/>
                      <a:pt x="69856" y="212733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76" name="任意多边形 475"/>
              <p:cNvSpPr/>
              <p:nvPr/>
            </p:nvSpPr>
            <p:spPr>
              <a:xfrm rot="8820000">
                <a:off x="6100658" y="4828186"/>
                <a:ext cx="381799" cy="472742"/>
              </a:xfrm>
              <a:custGeom>
                <a:avLst/>
                <a:gdLst>
                  <a:gd name="connsiteX0" fmla="*/ 67937 w 396549"/>
                  <a:gd name="connsiteY0" fmla="*/ 205302 h 477309"/>
                  <a:gd name="connsiteX1" fmla="*/ 148899 w 396549"/>
                  <a:gd name="connsiteY1" fmla="*/ 76715 h 477309"/>
                  <a:gd name="connsiteX2" fmla="*/ 206049 w 396549"/>
                  <a:gd name="connsiteY2" fmla="*/ 19565 h 477309"/>
                  <a:gd name="connsiteX3" fmla="*/ 282249 w 396549"/>
                  <a:gd name="connsiteY3" fmla="*/ 5277 h 477309"/>
                  <a:gd name="connsiteX4" fmla="*/ 353687 w 396549"/>
                  <a:gd name="connsiteY4" fmla="*/ 10040 h 477309"/>
                  <a:gd name="connsiteX5" fmla="*/ 396549 w 396549"/>
                  <a:gd name="connsiteY5" fmla="*/ 114815 h 477309"/>
                  <a:gd name="connsiteX6" fmla="*/ 353687 w 396549"/>
                  <a:gd name="connsiteY6" fmla="*/ 205302 h 477309"/>
                  <a:gd name="connsiteX7" fmla="*/ 277487 w 396549"/>
                  <a:gd name="connsiteY7" fmla="*/ 333890 h 477309"/>
                  <a:gd name="connsiteX8" fmla="*/ 172712 w 396549"/>
                  <a:gd name="connsiteY8" fmla="*/ 438665 h 477309"/>
                  <a:gd name="connsiteX9" fmla="*/ 106037 w 396549"/>
                  <a:gd name="connsiteY9" fmla="*/ 476765 h 477309"/>
                  <a:gd name="connsiteX10" fmla="*/ 72699 w 396549"/>
                  <a:gd name="connsiteY10" fmla="*/ 414852 h 477309"/>
                  <a:gd name="connsiteX11" fmla="*/ 120324 w 396549"/>
                  <a:gd name="connsiteY11" fmla="*/ 324365 h 477309"/>
                  <a:gd name="connsiteX12" fmla="*/ 201287 w 396549"/>
                  <a:gd name="connsiteY12" fmla="*/ 219590 h 477309"/>
                  <a:gd name="connsiteX13" fmla="*/ 253674 w 396549"/>
                  <a:gd name="connsiteY13" fmla="*/ 152915 h 477309"/>
                  <a:gd name="connsiteX14" fmla="*/ 263199 w 396549"/>
                  <a:gd name="connsiteY14" fmla="*/ 110052 h 477309"/>
                  <a:gd name="connsiteX15" fmla="*/ 239387 w 396549"/>
                  <a:gd name="connsiteY15" fmla="*/ 119577 h 477309"/>
                  <a:gd name="connsiteX16" fmla="*/ 201287 w 396549"/>
                  <a:gd name="connsiteY16" fmla="*/ 195777 h 477309"/>
                  <a:gd name="connsiteX17" fmla="*/ 129849 w 396549"/>
                  <a:gd name="connsiteY17" fmla="*/ 286265 h 477309"/>
                  <a:gd name="connsiteX18" fmla="*/ 72699 w 396549"/>
                  <a:gd name="connsiteY18" fmla="*/ 371990 h 477309"/>
                  <a:gd name="connsiteX19" fmla="*/ 39362 w 396549"/>
                  <a:gd name="connsiteY19" fmla="*/ 414852 h 477309"/>
                  <a:gd name="connsiteX20" fmla="*/ 1262 w 396549"/>
                  <a:gd name="connsiteY20" fmla="*/ 362465 h 477309"/>
                  <a:gd name="connsiteX21" fmla="*/ 15549 w 396549"/>
                  <a:gd name="connsiteY21" fmla="*/ 281502 h 477309"/>
                  <a:gd name="connsiteX22" fmla="*/ 67937 w 396549"/>
                  <a:gd name="connsiteY22" fmla="*/ 205302 h 477309"/>
                  <a:gd name="connsiteX0" fmla="*/ 67937 w 396549"/>
                  <a:gd name="connsiteY0" fmla="*/ 212861 h 484868"/>
                  <a:gd name="connsiteX1" fmla="*/ 148899 w 396549"/>
                  <a:gd name="connsiteY1" fmla="*/ 84274 h 484868"/>
                  <a:gd name="connsiteX2" fmla="*/ 206049 w 396549"/>
                  <a:gd name="connsiteY2" fmla="*/ 27124 h 484868"/>
                  <a:gd name="connsiteX3" fmla="*/ 275105 w 396549"/>
                  <a:gd name="connsiteY3" fmla="*/ 930 h 484868"/>
                  <a:gd name="connsiteX4" fmla="*/ 353687 w 396549"/>
                  <a:gd name="connsiteY4" fmla="*/ 17599 h 484868"/>
                  <a:gd name="connsiteX5" fmla="*/ 396549 w 396549"/>
                  <a:gd name="connsiteY5" fmla="*/ 122374 h 484868"/>
                  <a:gd name="connsiteX6" fmla="*/ 353687 w 396549"/>
                  <a:gd name="connsiteY6" fmla="*/ 212861 h 484868"/>
                  <a:gd name="connsiteX7" fmla="*/ 277487 w 396549"/>
                  <a:gd name="connsiteY7" fmla="*/ 341449 h 484868"/>
                  <a:gd name="connsiteX8" fmla="*/ 172712 w 396549"/>
                  <a:gd name="connsiteY8" fmla="*/ 446224 h 484868"/>
                  <a:gd name="connsiteX9" fmla="*/ 106037 w 396549"/>
                  <a:gd name="connsiteY9" fmla="*/ 484324 h 484868"/>
                  <a:gd name="connsiteX10" fmla="*/ 72699 w 396549"/>
                  <a:gd name="connsiteY10" fmla="*/ 422411 h 484868"/>
                  <a:gd name="connsiteX11" fmla="*/ 120324 w 396549"/>
                  <a:gd name="connsiteY11" fmla="*/ 331924 h 484868"/>
                  <a:gd name="connsiteX12" fmla="*/ 201287 w 396549"/>
                  <a:gd name="connsiteY12" fmla="*/ 227149 h 484868"/>
                  <a:gd name="connsiteX13" fmla="*/ 253674 w 396549"/>
                  <a:gd name="connsiteY13" fmla="*/ 160474 h 484868"/>
                  <a:gd name="connsiteX14" fmla="*/ 263199 w 396549"/>
                  <a:gd name="connsiteY14" fmla="*/ 117611 h 484868"/>
                  <a:gd name="connsiteX15" fmla="*/ 239387 w 396549"/>
                  <a:gd name="connsiteY15" fmla="*/ 127136 h 484868"/>
                  <a:gd name="connsiteX16" fmla="*/ 201287 w 396549"/>
                  <a:gd name="connsiteY16" fmla="*/ 203336 h 484868"/>
                  <a:gd name="connsiteX17" fmla="*/ 129849 w 396549"/>
                  <a:gd name="connsiteY17" fmla="*/ 293824 h 484868"/>
                  <a:gd name="connsiteX18" fmla="*/ 72699 w 396549"/>
                  <a:gd name="connsiteY18" fmla="*/ 379549 h 484868"/>
                  <a:gd name="connsiteX19" fmla="*/ 39362 w 396549"/>
                  <a:gd name="connsiteY19" fmla="*/ 422411 h 484868"/>
                  <a:gd name="connsiteX20" fmla="*/ 1262 w 396549"/>
                  <a:gd name="connsiteY20" fmla="*/ 370024 h 484868"/>
                  <a:gd name="connsiteX21" fmla="*/ 15549 w 396549"/>
                  <a:gd name="connsiteY21" fmla="*/ 289061 h 484868"/>
                  <a:gd name="connsiteX22" fmla="*/ 67937 w 396549"/>
                  <a:gd name="connsiteY22" fmla="*/ 212861 h 484868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77487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4740"/>
                  <a:gd name="connsiteX1" fmla="*/ 148899 w 387024"/>
                  <a:gd name="connsiteY1" fmla="*/ 84146 h 484740"/>
                  <a:gd name="connsiteX2" fmla="*/ 206049 w 387024"/>
                  <a:gd name="connsiteY2" fmla="*/ 26996 h 484740"/>
                  <a:gd name="connsiteX3" fmla="*/ 275105 w 387024"/>
                  <a:gd name="connsiteY3" fmla="*/ 802 h 484740"/>
                  <a:gd name="connsiteX4" fmla="*/ 353687 w 387024"/>
                  <a:gd name="connsiteY4" fmla="*/ 17471 h 484740"/>
                  <a:gd name="connsiteX5" fmla="*/ 387024 w 387024"/>
                  <a:gd name="connsiteY5" fmla="*/ 117484 h 484740"/>
                  <a:gd name="connsiteX6" fmla="*/ 353687 w 387024"/>
                  <a:gd name="connsiteY6" fmla="*/ 212733 h 484740"/>
                  <a:gd name="connsiteX7" fmla="*/ 267962 w 387024"/>
                  <a:gd name="connsiteY7" fmla="*/ 341321 h 484740"/>
                  <a:gd name="connsiteX8" fmla="*/ 172712 w 387024"/>
                  <a:gd name="connsiteY8" fmla="*/ 446096 h 484740"/>
                  <a:gd name="connsiteX9" fmla="*/ 106037 w 387024"/>
                  <a:gd name="connsiteY9" fmla="*/ 484196 h 484740"/>
                  <a:gd name="connsiteX10" fmla="*/ 72699 w 387024"/>
                  <a:gd name="connsiteY10" fmla="*/ 422283 h 484740"/>
                  <a:gd name="connsiteX11" fmla="*/ 120324 w 387024"/>
                  <a:gd name="connsiteY11" fmla="*/ 331796 h 484740"/>
                  <a:gd name="connsiteX12" fmla="*/ 201287 w 387024"/>
                  <a:gd name="connsiteY12" fmla="*/ 227021 h 484740"/>
                  <a:gd name="connsiteX13" fmla="*/ 253674 w 387024"/>
                  <a:gd name="connsiteY13" fmla="*/ 160346 h 484740"/>
                  <a:gd name="connsiteX14" fmla="*/ 263199 w 387024"/>
                  <a:gd name="connsiteY14" fmla="*/ 117483 h 484740"/>
                  <a:gd name="connsiteX15" fmla="*/ 239387 w 387024"/>
                  <a:gd name="connsiteY15" fmla="*/ 127008 h 484740"/>
                  <a:gd name="connsiteX16" fmla="*/ 201287 w 387024"/>
                  <a:gd name="connsiteY16" fmla="*/ 203208 h 484740"/>
                  <a:gd name="connsiteX17" fmla="*/ 129849 w 387024"/>
                  <a:gd name="connsiteY17" fmla="*/ 293696 h 484740"/>
                  <a:gd name="connsiteX18" fmla="*/ 72699 w 387024"/>
                  <a:gd name="connsiteY18" fmla="*/ 379421 h 484740"/>
                  <a:gd name="connsiteX19" fmla="*/ 39362 w 387024"/>
                  <a:gd name="connsiteY19" fmla="*/ 422283 h 484740"/>
                  <a:gd name="connsiteX20" fmla="*/ 1262 w 387024"/>
                  <a:gd name="connsiteY20" fmla="*/ 369896 h 484740"/>
                  <a:gd name="connsiteX21" fmla="*/ 15549 w 387024"/>
                  <a:gd name="connsiteY21" fmla="*/ 288933 h 484740"/>
                  <a:gd name="connsiteX22" fmla="*/ 67937 w 387024"/>
                  <a:gd name="connsiteY22" fmla="*/ 212733 h 484740"/>
                  <a:gd name="connsiteX0" fmla="*/ 67937 w 387024"/>
                  <a:gd name="connsiteY0" fmla="*/ 212733 h 480092"/>
                  <a:gd name="connsiteX1" fmla="*/ 148899 w 387024"/>
                  <a:gd name="connsiteY1" fmla="*/ 84146 h 480092"/>
                  <a:gd name="connsiteX2" fmla="*/ 206049 w 387024"/>
                  <a:gd name="connsiteY2" fmla="*/ 26996 h 480092"/>
                  <a:gd name="connsiteX3" fmla="*/ 275105 w 387024"/>
                  <a:gd name="connsiteY3" fmla="*/ 802 h 480092"/>
                  <a:gd name="connsiteX4" fmla="*/ 353687 w 387024"/>
                  <a:gd name="connsiteY4" fmla="*/ 17471 h 480092"/>
                  <a:gd name="connsiteX5" fmla="*/ 387024 w 387024"/>
                  <a:gd name="connsiteY5" fmla="*/ 117484 h 480092"/>
                  <a:gd name="connsiteX6" fmla="*/ 353687 w 387024"/>
                  <a:gd name="connsiteY6" fmla="*/ 212733 h 480092"/>
                  <a:gd name="connsiteX7" fmla="*/ 267962 w 387024"/>
                  <a:gd name="connsiteY7" fmla="*/ 341321 h 480092"/>
                  <a:gd name="connsiteX8" fmla="*/ 172712 w 387024"/>
                  <a:gd name="connsiteY8" fmla="*/ 446096 h 480092"/>
                  <a:gd name="connsiteX9" fmla="*/ 125087 w 387024"/>
                  <a:gd name="connsiteY9" fmla="*/ 479433 h 480092"/>
                  <a:gd name="connsiteX10" fmla="*/ 72699 w 387024"/>
                  <a:gd name="connsiteY10" fmla="*/ 422283 h 480092"/>
                  <a:gd name="connsiteX11" fmla="*/ 120324 w 387024"/>
                  <a:gd name="connsiteY11" fmla="*/ 331796 h 480092"/>
                  <a:gd name="connsiteX12" fmla="*/ 201287 w 387024"/>
                  <a:gd name="connsiteY12" fmla="*/ 227021 h 480092"/>
                  <a:gd name="connsiteX13" fmla="*/ 253674 w 387024"/>
                  <a:gd name="connsiteY13" fmla="*/ 160346 h 480092"/>
                  <a:gd name="connsiteX14" fmla="*/ 263199 w 387024"/>
                  <a:gd name="connsiteY14" fmla="*/ 117483 h 480092"/>
                  <a:gd name="connsiteX15" fmla="*/ 239387 w 387024"/>
                  <a:gd name="connsiteY15" fmla="*/ 127008 h 480092"/>
                  <a:gd name="connsiteX16" fmla="*/ 201287 w 387024"/>
                  <a:gd name="connsiteY16" fmla="*/ 203208 h 480092"/>
                  <a:gd name="connsiteX17" fmla="*/ 129849 w 387024"/>
                  <a:gd name="connsiteY17" fmla="*/ 293696 h 480092"/>
                  <a:gd name="connsiteX18" fmla="*/ 72699 w 387024"/>
                  <a:gd name="connsiteY18" fmla="*/ 379421 h 480092"/>
                  <a:gd name="connsiteX19" fmla="*/ 39362 w 387024"/>
                  <a:gd name="connsiteY19" fmla="*/ 422283 h 480092"/>
                  <a:gd name="connsiteX20" fmla="*/ 1262 w 387024"/>
                  <a:gd name="connsiteY20" fmla="*/ 369896 h 480092"/>
                  <a:gd name="connsiteX21" fmla="*/ 15549 w 387024"/>
                  <a:gd name="connsiteY21" fmla="*/ 288933 h 480092"/>
                  <a:gd name="connsiteX22" fmla="*/ 67937 w 387024"/>
                  <a:gd name="connsiteY22" fmla="*/ 212733 h 480092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0324 w 387024"/>
                  <a:gd name="connsiteY11" fmla="*/ 331796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9640"/>
                  <a:gd name="connsiteX1" fmla="*/ 148899 w 387024"/>
                  <a:gd name="connsiteY1" fmla="*/ 84146 h 479640"/>
                  <a:gd name="connsiteX2" fmla="*/ 206049 w 387024"/>
                  <a:gd name="connsiteY2" fmla="*/ 26996 h 479640"/>
                  <a:gd name="connsiteX3" fmla="*/ 275105 w 387024"/>
                  <a:gd name="connsiteY3" fmla="*/ 802 h 479640"/>
                  <a:gd name="connsiteX4" fmla="*/ 353687 w 387024"/>
                  <a:gd name="connsiteY4" fmla="*/ 17471 h 479640"/>
                  <a:gd name="connsiteX5" fmla="*/ 387024 w 387024"/>
                  <a:gd name="connsiteY5" fmla="*/ 117484 h 479640"/>
                  <a:gd name="connsiteX6" fmla="*/ 353687 w 387024"/>
                  <a:gd name="connsiteY6" fmla="*/ 212733 h 479640"/>
                  <a:gd name="connsiteX7" fmla="*/ 267962 w 387024"/>
                  <a:gd name="connsiteY7" fmla="*/ 341321 h 479640"/>
                  <a:gd name="connsiteX8" fmla="*/ 172712 w 387024"/>
                  <a:gd name="connsiteY8" fmla="*/ 446096 h 479640"/>
                  <a:gd name="connsiteX9" fmla="*/ 125087 w 387024"/>
                  <a:gd name="connsiteY9" fmla="*/ 479433 h 479640"/>
                  <a:gd name="connsiteX10" fmla="*/ 77461 w 387024"/>
                  <a:gd name="connsiteY10" fmla="*/ 434189 h 479640"/>
                  <a:gd name="connsiteX11" fmla="*/ 125087 w 387024"/>
                  <a:gd name="connsiteY11" fmla="*/ 336559 h 479640"/>
                  <a:gd name="connsiteX12" fmla="*/ 201287 w 387024"/>
                  <a:gd name="connsiteY12" fmla="*/ 227021 h 479640"/>
                  <a:gd name="connsiteX13" fmla="*/ 253674 w 387024"/>
                  <a:gd name="connsiteY13" fmla="*/ 160346 h 479640"/>
                  <a:gd name="connsiteX14" fmla="*/ 263199 w 387024"/>
                  <a:gd name="connsiteY14" fmla="*/ 117483 h 479640"/>
                  <a:gd name="connsiteX15" fmla="*/ 239387 w 387024"/>
                  <a:gd name="connsiteY15" fmla="*/ 127008 h 479640"/>
                  <a:gd name="connsiteX16" fmla="*/ 201287 w 387024"/>
                  <a:gd name="connsiteY16" fmla="*/ 203208 h 479640"/>
                  <a:gd name="connsiteX17" fmla="*/ 129849 w 387024"/>
                  <a:gd name="connsiteY17" fmla="*/ 293696 h 479640"/>
                  <a:gd name="connsiteX18" fmla="*/ 72699 w 387024"/>
                  <a:gd name="connsiteY18" fmla="*/ 379421 h 479640"/>
                  <a:gd name="connsiteX19" fmla="*/ 39362 w 387024"/>
                  <a:gd name="connsiteY19" fmla="*/ 422283 h 479640"/>
                  <a:gd name="connsiteX20" fmla="*/ 1262 w 387024"/>
                  <a:gd name="connsiteY20" fmla="*/ 369896 h 479640"/>
                  <a:gd name="connsiteX21" fmla="*/ 15549 w 387024"/>
                  <a:gd name="connsiteY21" fmla="*/ 288933 h 479640"/>
                  <a:gd name="connsiteX22" fmla="*/ 67937 w 387024"/>
                  <a:gd name="connsiteY22" fmla="*/ 212733 h 479640"/>
                  <a:gd name="connsiteX0" fmla="*/ 67937 w 387024"/>
                  <a:gd name="connsiteY0" fmla="*/ 212733 h 472632"/>
                  <a:gd name="connsiteX1" fmla="*/ 148899 w 387024"/>
                  <a:gd name="connsiteY1" fmla="*/ 84146 h 472632"/>
                  <a:gd name="connsiteX2" fmla="*/ 206049 w 387024"/>
                  <a:gd name="connsiteY2" fmla="*/ 26996 h 472632"/>
                  <a:gd name="connsiteX3" fmla="*/ 275105 w 387024"/>
                  <a:gd name="connsiteY3" fmla="*/ 802 h 472632"/>
                  <a:gd name="connsiteX4" fmla="*/ 353687 w 387024"/>
                  <a:gd name="connsiteY4" fmla="*/ 17471 h 472632"/>
                  <a:gd name="connsiteX5" fmla="*/ 387024 w 387024"/>
                  <a:gd name="connsiteY5" fmla="*/ 117484 h 472632"/>
                  <a:gd name="connsiteX6" fmla="*/ 353687 w 387024"/>
                  <a:gd name="connsiteY6" fmla="*/ 212733 h 472632"/>
                  <a:gd name="connsiteX7" fmla="*/ 267962 w 387024"/>
                  <a:gd name="connsiteY7" fmla="*/ 341321 h 472632"/>
                  <a:gd name="connsiteX8" fmla="*/ 172712 w 387024"/>
                  <a:gd name="connsiteY8" fmla="*/ 446096 h 472632"/>
                  <a:gd name="connsiteX9" fmla="*/ 125087 w 387024"/>
                  <a:gd name="connsiteY9" fmla="*/ 472289 h 472632"/>
                  <a:gd name="connsiteX10" fmla="*/ 77461 w 387024"/>
                  <a:gd name="connsiteY10" fmla="*/ 434189 h 472632"/>
                  <a:gd name="connsiteX11" fmla="*/ 125087 w 387024"/>
                  <a:gd name="connsiteY11" fmla="*/ 336559 h 472632"/>
                  <a:gd name="connsiteX12" fmla="*/ 201287 w 387024"/>
                  <a:gd name="connsiteY12" fmla="*/ 227021 h 472632"/>
                  <a:gd name="connsiteX13" fmla="*/ 253674 w 387024"/>
                  <a:gd name="connsiteY13" fmla="*/ 160346 h 472632"/>
                  <a:gd name="connsiteX14" fmla="*/ 263199 w 387024"/>
                  <a:gd name="connsiteY14" fmla="*/ 117483 h 472632"/>
                  <a:gd name="connsiteX15" fmla="*/ 239387 w 387024"/>
                  <a:gd name="connsiteY15" fmla="*/ 127008 h 472632"/>
                  <a:gd name="connsiteX16" fmla="*/ 201287 w 387024"/>
                  <a:gd name="connsiteY16" fmla="*/ 203208 h 472632"/>
                  <a:gd name="connsiteX17" fmla="*/ 129849 w 387024"/>
                  <a:gd name="connsiteY17" fmla="*/ 293696 h 472632"/>
                  <a:gd name="connsiteX18" fmla="*/ 72699 w 387024"/>
                  <a:gd name="connsiteY18" fmla="*/ 379421 h 472632"/>
                  <a:gd name="connsiteX19" fmla="*/ 39362 w 387024"/>
                  <a:gd name="connsiteY19" fmla="*/ 422283 h 472632"/>
                  <a:gd name="connsiteX20" fmla="*/ 1262 w 387024"/>
                  <a:gd name="connsiteY20" fmla="*/ 369896 h 472632"/>
                  <a:gd name="connsiteX21" fmla="*/ 15549 w 387024"/>
                  <a:gd name="connsiteY21" fmla="*/ 288933 h 472632"/>
                  <a:gd name="connsiteX22" fmla="*/ 67937 w 387024"/>
                  <a:gd name="connsiteY22" fmla="*/ 212733 h 472632"/>
                  <a:gd name="connsiteX0" fmla="*/ 67937 w 387024"/>
                  <a:gd name="connsiteY0" fmla="*/ 212733 h 472742"/>
                  <a:gd name="connsiteX1" fmla="*/ 148899 w 387024"/>
                  <a:gd name="connsiteY1" fmla="*/ 84146 h 472742"/>
                  <a:gd name="connsiteX2" fmla="*/ 206049 w 387024"/>
                  <a:gd name="connsiteY2" fmla="*/ 26996 h 472742"/>
                  <a:gd name="connsiteX3" fmla="*/ 275105 w 387024"/>
                  <a:gd name="connsiteY3" fmla="*/ 802 h 472742"/>
                  <a:gd name="connsiteX4" fmla="*/ 353687 w 387024"/>
                  <a:gd name="connsiteY4" fmla="*/ 17471 h 472742"/>
                  <a:gd name="connsiteX5" fmla="*/ 387024 w 387024"/>
                  <a:gd name="connsiteY5" fmla="*/ 117484 h 472742"/>
                  <a:gd name="connsiteX6" fmla="*/ 353687 w 387024"/>
                  <a:gd name="connsiteY6" fmla="*/ 212733 h 472742"/>
                  <a:gd name="connsiteX7" fmla="*/ 267962 w 387024"/>
                  <a:gd name="connsiteY7" fmla="*/ 341321 h 472742"/>
                  <a:gd name="connsiteX8" fmla="*/ 172712 w 387024"/>
                  <a:gd name="connsiteY8" fmla="*/ 446096 h 472742"/>
                  <a:gd name="connsiteX9" fmla="*/ 125087 w 387024"/>
                  <a:gd name="connsiteY9" fmla="*/ 472289 h 472742"/>
                  <a:gd name="connsiteX10" fmla="*/ 86986 w 387024"/>
                  <a:gd name="connsiteY10" fmla="*/ 431808 h 472742"/>
                  <a:gd name="connsiteX11" fmla="*/ 125087 w 387024"/>
                  <a:gd name="connsiteY11" fmla="*/ 336559 h 472742"/>
                  <a:gd name="connsiteX12" fmla="*/ 201287 w 387024"/>
                  <a:gd name="connsiteY12" fmla="*/ 227021 h 472742"/>
                  <a:gd name="connsiteX13" fmla="*/ 253674 w 387024"/>
                  <a:gd name="connsiteY13" fmla="*/ 160346 h 472742"/>
                  <a:gd name="connsiteX14" fmla="*/ 263199 w 387024"/>
                  <a:gd name="connsiteY14" fmla="*/ 117483 h 472742"/>
                  <a:gd name="connsiteX15" fmla="*/ 239387 w 387024"/>
                  <a:gd name="connsiteY15" fmla="*/ 127008 h 472742"/>
                  <a:gd name="connsiteX16" fmla="*/ 201287 w 387024"/>
                  <a:gd name="connsiteY16" fmla="*/ 203208 h 472742"/>
                  <a:gd name="connsiteX17" fmla="*/ 129849 w 387024"/>
                  <a:gd name="connsiteY17" fmla="*/ 293696 h 472742"/>
                  <a:gd name="connsiteX18" fmla="*/ 72699 w 387024"/>
                  <a:gd name="connsiteY18" fmla="*/ 379421 h 472742"/>
                  <a:gd name="connsiteX19" fmla="*/ 39362 w 387024"/>
                  <a:gd name="connsiteY19" fmla="*/ 422283 h 472742"/>
                  <a:gd name="connsiteX20" fmla="*/ 1262 w 387024"/>
                  <a:gd name="connsiteY20" fmla="*/ 369896 h 472742"/>
                  <a:gd name="connsiteX21" fmla="*/ 15549 w 387024"/>
                  <a:gd name="connsiteY21" fmla="*/ 288933 h 472742"/>
                  <a:gd name="connsiteX22" fmla="*/ 67937 w 387024"/>
                  <a:gd name="connsiteY22" fmla="*/ 212733 h 472742"/>
                  <a:gd name="connsiteX0" fmla="*/ 63567 w 382654"/>
                  <a:gd name="connsiteY0" fmla="*/ 212733 h 472742"/>
                  <a:gd name="connsiteX1" fmla="*/ 144529 w 382654"/>
                  <a:gd name="connsiteY1" fmla="*/ 84146 h 472742"/>
                  <a:gd name="connsiteX2" fmla="*/ 201679 w 382654"/>
                  <a:gd name="connsiteY2" fmla="*/ 26996 h 472742"/>
                  <a:gd name="connsiteX3" fmla="*/ 270735 w 382654"/>
                  <a:gd name="connsiteY3" fmla="*/ 802 h 472742"/>
                  <a:gd name="connsiteX4" fmla="*/ 349317 w 382654"/>
                  <a:gd name="connsiteY4" fmla="*/ 17471 h 472742"/>
                  <a:gd name="connsiteX5" fmla="*/ 382654 w 382654"/>
                  <a:gd name="connsiteY5" fmla="*/ 117484 h 472742"/>
                  <a:gd name="connsiteX6" fmla="*/ 349317 w 382654"/>
                  <a:gd name="connsiteY6" fmla="*/ 212733 h 472742"/>
                  <a:gd name="connsiteX7" fmla="*/ 263592 w 382654"/>
                  <a:gd name="connsiteY7" fmla="*/ 341321 h 472742"/>
                  <a:gd name="connsiteX8" fmla="*/ 168342 w 382654"/>
                  <a:gd name="connsiteY8" fmla="*/ 446096 h 472742"/>
                  <a:gd name="connsiteX9" fmla="*/ 120717 w 382654"/>
                  <a:gd name="connsiteY9" fmla="*/ 472289 h 472742"/>
                  <a:gd name="connsiteX10" fmla="*/ 82616 w 382654"/>
                  <a:gd name="connsiteY10" fmla="*/ 431808 h 472742"/>
                  <a:gd name="connsiteX11" fmla="*/ 120717 w 382654"/>
                  <a:gd name="connsiteY11" fmla="*/ 336559 h 472742"/>
                  <a:gd name="connsiteX12" fmla="*/ 196917 w 382654"/>
                  <a:gd name="connsiteY12" fmla="*/ 227021 h 472742"/>
                  <a:gd name="connsiteX13" fmla="*/ 249304 w 382654"/>
                  <a:gd name="connsiteY13" fmla="*/ 160346 h 472742"/>
                  <a:gd name="connsiteX14" fmla="*/ 258829 w 382654"/>
                  <a:gd name="connsiteY14" fmla="*/ 117483 h 472742"/>
                  <a:gd name="connsiteX15" fmla="*/ 235017 w 382654"/>
                  <a:gd name="connsiteY15" fmla="*/ 127008 h 472742"/>
                  <a:gd name="connsiteX16" fmla="*/ 196917 w 382654"/>
                  <a:gd name="connsiteY16" fmla="*/ 203208 h 472742"/>
                  <a:gd name="connsiteX17" fmla="*/ 125479 w 382654"/>
                  <a:gd name="connsiteY17" fmla="*/ 293696 h 472742"/>
                  <a:gd name="connsiteX18" fmla="*/ 68329 w 382654"/>
                  <a:gd name="connsiteY18" fmla="*/ 379421 h 472742"/>
                  <a:gd name="connsiteX19" fmla="*/ 34992 w 382654"/>
                  <a:gd name="connsiteY19" fmla="*/ 422283 h 472742"/>
                  <a:gd name="connsiteX20" fmla="*/ 1654 w 382654"/>
                  <a:gd name="connsiteY20" fmla="*/ 372277 h 472742"/>
                  <a:gd name="connsiteX21" fmla="*/ 11179 w 382654"/>
                  <a:gd name="connsiteY21" fmla="*/ 288933 h 472742"/>
                  <a:gd name="connsiteX22" fmla="*/ 63567 w 382654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0770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84146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2658 w 381745"/>
                  <a:gd name="connsiteY0" fmla="*/ 212733 h 472742"/>
                  <a:gd name="connsiteX1" fmla="*/ 143620 w 381745"/>
                  <a:gd name="connsiteY1" fmla="*/ 91289 h 472742"/>
                  <a:gd name="connsiteX2" fmla="*/ 207913 w 381745"/>
                  <a:gd name="connsiteY2" fmla="*/ 26996 h 472742"/>
                  <a:gd name="connsiteX3" fmla="*/ 269826 w 381745"/>
                  <a:gd name="connsiteY3" fmla="*/ 802 h 472742"/>
                  <a:gd name="connsiteX4" fmla="*/ 348408 w 381745"/>
                  <a:gd name="connsiteY4" fmla="*/ 17471 h 472742"/>
                  <a:gd name="connsiteX5" fmla="*/ 381745 w 381745"/>
                  <a:gd name="connsiteY5" fmla="*/ 117484 h 472742"/>
                  <a:gd name="connsiteX6" fmla="*/ 348408 w 381745"/>
                  <a:gd name="connsiteY6" fmla="*/ 212733 h 472742"/>
                  <a:gd name="connsiteX7" fmla="*/ 262683 w 381745"/>
                  <a:gd name="connsiteY7" fmla="*/ 341321 h 472742"/>
                  <a:gd name="connsiteX8" fmla="*/ 167433 w 381745"/>
                  <a:gd name="connsiteY8" fmla="*/ 446096 h 472742"/>
                  <a:gd name="connsiteX9" fmla="*/ 119808 w 381745"/>
                  <a:gd name="connsiteY9" fmla="*/ 472289 h 472742"/>
                  <a:gd name="connsiteX10" fmla="*/ 81707 w 381745"/>
                  <a:gd name="connsiteY10" fmla="*/ 431808 h 472742"/>
                  <a:gd name="connsiteX11" fmla="*/ 119808 w 381745"/>
                  <a:gd name="connsiteY11" fmla="*/ 336559 h 472742"/>
                  <a:gd name="connsiteX12" fmla="*/ 196008 w 381745"/>
                  <a:gd name="connsiteY12" fmla="*/ 227021 h 472742"/>
                  <a:gd name="connsiteX13" fmla="*/ 248395 w 381745"/>
                  <a:gd name="connsiteY13" fmla="*/ 160346 h 472742"/>
                  <a:gd name="connsiteX14" fmla="*/ 257920 w 381745"/>
                  <a:gd name="connsiteY14" fmla="*/ 117483 h 472742"/>
                  <a:gd name="connsiteX15" fmla="*/ 234108 w 381745"/>
                  <a:gd name="connsiteY15" fmla="*/ 127008 h 472742"/>
                  <a:gd name="connsiteX16" fmla="*/ 196008 w 381745"/>
                  <a:gd name="connsiteY16" fmla="*/ 203208 h 472742"/>
                  <a:gd name="connsiteX17" fmla="*/ 124570 w 381745"/>
                  <a:gd name="connsiteY17" fmla="*/ 293696 h 472742"/>
                  <a:gd name="connsiteX18" fmla="*/ 67420 w 381745"/>
                  <a:gd name="connsiteY18" fmla="*/ 379421 h 472742"/>
                  <a:gd name="connsiteX19" fmla="*/ 34083 w 381745"/>
                  <a:gd name="connsiteY19" fmla="*/ 422283 h 472742"/>
                  <a:gd name="connsiteX20" fmla="*/ 745 w 381745"/>
                  <a:gd name="connsiteY20" fmla="*/ 372277 h 472742"/>
                  <a:gd name="connsiteX21" fmla="*/ 19795 w 381745"/>
                  <a:gd name="connsiteY21" fmla="*/ 291314 h 472742"/>
                  <a:gd name="connsiteX22" fmla="*/ 62658 w 381745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67474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4137 w 381799"/>
                  <a:gd name="connsiteY19" fmla="*/ 422283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24624 w 381799"/>
                  <a:gd name="connsiteY17" fmla="*/ 293696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4162 w 381799"/>
                  <a:gd name="connsiteY15" fmla="*/ 127008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196062 w 381799"/>
                  <a:gd name="connsiteY16" fmla="*/ 203208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  <a:gd name="connsiteX0" fmla="*/ 69856 w 381799"/>
                  <a:gd name="connsiteY0" fmla="*/ 212733 h 472742"/>
                  <a:gd name="connsiteX1" fmla="*/ 143674 w 381799"/>
                  <a:gd name="connsiteY1" fmla="*/ 91289 h 472742"/>
                  <a:gd name="connsiteX2" fmla="*/ 207967 w 381799"/>
                  <a:gd name="connsiteY2" fmla="*/ 26996 h 472742"/>
                  <a:gd name="connsiteX3" fmla="*/ 269880 w 381799"/>
                  <a:gd name="connsiteY3" fmla="*/ 802 h 472742"/>
                  <a:gd name="connsiteX4" fmla="*/ 348462 w 381799"/>
                  <a:gd name="connsiteY4" fmla="*/ 17471 h 472742"/>
                  <a:gd name="connsiteX5" fmla="*/ 381799 w 381799"/>
                  <a:gd name="connsiteY5" fmla="*/ 117484 h 472742"/>
                  <a:gd name="connsiteX6" fmla="*/ 348462 w 381799"/>
                  <a:gd name="connsiteY6" fmla="*/ 212733 h 472742"/>
                  <a:gd name="connsiteX7" fmla="*/ 262737 w 381799"/>
                  <a:gd name="connsiteY7" fmla="*/ 341321 h 472742"/>
                  <a:gd name="connsiteX8" fmla="*/ 167487 w 381799"/>
                  <a:gd name="connsiteY8" fmla="*/ 446096 h 472742"/>
                  <a:gd name="connsiteX9" fmla="*/ 119862 w 381799"/>
                  <a:gd name="connsiteY9" fmla="*/ 472289 h 472742"/>
                  <a:gd name="connsiteX10" fmla="*/ 81761 w 381799"/>
                  <a:gd name="connsiteY10" fmla="*/ 431808 h 472742"/>
                  <a:gd name="connsiteX11" fmla="*/ 119862 w 381799"/>
                  <a:gd name="connsiteY11" fmla="*/ 336559 h 472742"/>
                  <a:gd name="connsiteX12" fmla="*/ 196062 w 381799"/>
                  <a:gd name="connsiteY12" fmla="*/ 227021 h 472742"/>
                  <a:gd name="connsiteX13" fmla="*/ 248449 w 381799"/>
                  <a:gd name="connsiteY13" fmla="*/ 160346 h 472742"/>
                  <a:gd name="connsiteX14" fmla="*/ 257974 w 381799"/>
                  <a:gd name="connsiteY14" fmla="*/ 117483 h 472742"/>
                  <a:gd name="connsiteX15" fmla="*/ 236544 w 381799"/>
                  <a:gd name="connsiteY15" fmla="*/ 141295 h 472742"/>
                  <a:gd name="connsiteX16" fmla="*/ 205587 w 381799"/>
                  <a:gd name="connsiteY16" fmla="*/ 193683 h 472742"/>
                  <a:gd name="connsiteX17" fmla="*/ 134149 w 381799"/>
                  <a:gd name="connsiteY17" fmla="*/ 296077 h 472742"/>
                  <a:gd name="connsiteX18" fmla="*/ 81762 w 381799"/>
                  <a:gd name="connsiteY18" fmla="*/ 379421 h 472742"/>
                  <a:gd name="connsiteX19" fmla="*/ 38899 w 381799"/>
                  <a:gd name="connsiteY19" fmla="*/ 412758 h 472742"/>
                  <a:gd name="connsiteX20" fmla="*/ 799 w 381799"/>
                  <a:gd name="connsiteY20" fmla="*/ 372277 h 472742"/>
                  <a:gd name="connsiteX21" fmla="*/ 19849 w 381799"/>
                  <a:gd name="connsiteY21" fmla="*/ 291314 h 472742"/>
                  <a:gd name="connsiteX22" fmla="*/ 69856 w 381799"/>
                  <a:gd name="connsiteY22" fmla="*/ 212733 h 472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81799" h="472742">
                    <a:moveTo>
                      <a:pt x="69856" y="212733"/>
                    </a:moveTo>
                    <a:cubicBezTo>
                      <a:pt x="90494" y="179396"/>
                      <a:pt x="120656" y="122245"/>
                      <a:pt x="143674" y="91289"/>
                    </a:cubicBezTo>
                    <a:cubicBezTo>
                      <a:pt x="166693" y="60333"/>
                      <a:pt x="186933" y="42077"/>
                      <a:pt x="207967" y="26996"/>
                    </a:cubicBezTo>
                    <a:cubicBezTo>
                      <a:pt x="229001" y="11915"/>
                      <a:pt x="246464" y="2390"/>
                      <a:pt x="269880" y="802"/>
                    </a:cubicBezTo>
                    <a:cubicBezTo>
                      <a:pt x="293296" y="-786"/>
                      <a:pt x="329809" y="-1976"/>
                      <a:pt x="348462" y="17471"/>
                    </a:cubicBezTo>
                    <a:cubicBezTo>
                      <a:pt x="367115" y="36918"/>
                      <a:pt x="381799" y="84940"/>
                      <a:pt x="381799" y="117484"/>
                    </a:cubicBezTo>
                    <a:cubicBezTo>
                      <a:pt x="381799" y="150028"/>
                      <a:pt x="368306" y="175427"/>
                      <a:pt x="348462" y="212733"/>
                    </a:cubicBezTo>
                    <a:cubicBezTo>
                      <a:pt x="328618" y="250039"/>
                      <a:pt x="292899" y="302427"/>
                      <a:pt x="262737" y="341321"/>
                    </a:cubicBezTo>
                    <a:cubicBezTo>
                      <a:pt x="232575" y="380215"/>
                      <a:pt x="191300" y="424268"/>
                      <a:pt x="167487" y="446096"/>
                    </a:cubicBezTo>
                    <a:cubicBezTo>
                      <a:pt x="143675" y="467924"/>
                      <a:pt x="134150" y="474670"/>
                      <a:pt x="119862" y="472289"/>
                    </a:cubicBezTo>
                    <a:cubicBezTo>
                      <a:pt x="105574" y="469908"/>
                      <a:pt x="81761" y="454430"/>
                      <a:pt x="81761" y="431808"/>
                    </a:cubicBezTo>
                    <a:cubicBezTo>
                      <a:pt x="81761" y="409186"/>
                      <a:pt x="100812" y="370690"/>
                      <a:pt x="119862" y="336559"/>
                    </a:cubicBezTo>
                    <a:cubicBezTo>
                      <a:pt x="138912" y="302428"/>
                      <a:pt x="174631" y="256390"/>
                      <a:pt x="196062" y="227021"/>
                    </a:cubicBezTo>
                    <a:cubicBezTo>
                      <a:pt x="217493" y="197652"/>
                      <a:pt x="238130" y="178602"/>
                      <a:pt x="248449" y="160346"/>
                    </a:cubicBezTo>
                    <a:cubicBezTo>
                      <a:pt x="258768" y="142090"/>
                      <a:pt x="259958" y="120658"/>
                      <a:pt x="257974" y="117483"/>
                    </a:cubicBezTo>
                    <a:cubicBezTo>
                      <a:pt x="255990" y="114308"/>
                      <a:pt x="245275" y="128595"/>
                      <a:pt x="236544" y="141295"/>
                    </a:cubicBezTo>
                    <a:cubicBezTo>
                      <a:pt x="227813" y="153995"/>
                      <a:pt x="222653" y="167886"/>
                      <a:pt x="205587" y="193683"/>
                    </a:cubicBezTo>
                    <a:cubicBezTo>
                      <a:pt x="188521" y="219480"/>
                      <a:pt x="154786" y="265121"/>
                      <a:pt x="134149" y="296077"/>
                    </a:cubicBezTo>
                    <a:cubicBezTo>
                      <a:pt x="113512" y="327033"/>
                      <a:pt x="97637" y="359974"/>
                      <a:pt x="81762" y="379421"/>
                    </a:cubicBezTo>
                    <a:cubicBezTo>
                      <a:pt x="65887" y="398868"/>
                      <a:pt x="52393" y="413949"/>
                      <a:pt x="38899" y="412758"/>
                    </a:cubicBezTo>
                    <a:cubicBezTo>
                      <a:pt x="25405" y="411567"/>
                      <a:pt x="4768" y="394502"/>
                      <a:pt x="799" y="372277"/>
                    </a:cubicBezTo>
                    <a:cubicBezTo>
                      <a:pt x="-3170" y="350052"/>
                      <a:pt x="8340" y="317905"/>
                      <a:pt x="19849" y="291314"/>
                    </a:cubicBezTo>
                    <a:cubicBezTo>
                      <a:pt x="31358" y="264723"/>
                      <a:pt x="49219" y="246071"/>
                      <a:pt x="69856" y="212733"/>
                    </a:cubicBezTo>
                    <a:close/>
                  </a:path>
                </a:pathLst>
              </a:custGeom>
              <a:grpFill/>
              <a:ln>
                <a:solidFill>
                  <a:srgbClr val="D5843D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" name="组合 25"/>
            <p:cNvGrpSpPr/>
            <p:nvPr/>
          </p:nvGrpSpPr>
          <p:grpSpPr>
            <a:xfrm>
              <a:off x="4664399" y="1581170"/>
              <a:ext cx="238480" cy="238496"/>
              <a:chOff x="4470292" y="1840238"/>
              <a:chExt cx="238480" cy="238496"/>
            </a:xfrm>
          </p:grpSpPr>
          <p:sp>
            <p:nvSpPr>
              <p:cNvPr id="457" name="椭圆 456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58" name="椭圆 457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" name="组合 26"/>
            <p:cNvGrpSpPr/>
            <p:nvPr/>
          </p:nvGrpSpPr>
          <p:grpSpPr>
            <a:xfrm>
              <a:off x="4540550" y="1678312"/>
              <a:ext cx="242691" cy="238496"/>
              <a:chOff x="4540550" y="1678312"/>
              <a:chExt cx="242691" cy="238496"/>
            </a:xfrm>
          </p:grpSpPr>
          <p:sp>
            <p:nvSpPr>
              <p:cNvPr id="455" name="椭圆 454"/>
              <p:cNvSpPr>
                <a:spLocks noChangeAspect="1"/>
              </p:cNvSpPr>
              <p:nvPr/>
            </p:nvSpPr>
            <p:spPr>
              <a:xfrm>
                <a:off x="4567241" y="1700808"/>
                <a:ext cx="216000" cy="216000"/>
              </a:xfrm>
              <a:prstGeom prst="ellipse">
                <a:avLst/>
              </a:prstGeom>
              <a:solidFill>
                <a:srgbClr val="C00000"/>
              </a:solidFill>
              <a:ln w="3175">
                <a:solidFill>
                  <a:srgbClr val="58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56" name="椭圆 455"/>
              <p:cNvSpPr>
                <a:spLocks noChangeAspect="1"/>
              </p:cNvSpPr>
              <p:nvPr/>
            </p:nvSpPr>
            <p:spPr>
              <a:xfrm>
                <a:off x="4540550" y="1678312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8" name="组合 27"/>
            <p:cNvGrpSpPr/>
            <p:nvPr/>
          </p:nvGrpSpPr>
          <p:grpSpPr>
            <a:xfrm>
              <a:off x="4470292" y="1840238"/>
              <a:ext cx="238480" cy="238496"/>
              <a:chOff x="4470292" y="1840238"/>
              <a:chExt cx="238480" cy="238496"/>
            </a:xfrm>
          </p:grpSpPr>
          <p:sp>
            <p:nvSpPr>
              <p:cNvPr id="453" name="椭圆 452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54" name="椭圆 453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9" name="组合 28"/>
            <p:cNvGrpSpPr/>
            <p:nvPr/>
          </p:nvGrpSpPr>
          <p:grpSpPr>
            <a:xfrm>
              <a:off x="4573339" y="1773556"/>
              <a:ext cx="238480" cy="238496"/>
              <a:chOff x="4470292" y="1840238"/>
              <a:chExt cx="238480" cy="238496"/>
            </a:xfrm>
          </p:grpSpPr>
          <p:sp>
            <p:nvSpPr>
              <p:cNvPr id="451" name="椭圆 450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52" name="椭圆 451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0" name="组合 29"/>
            <p:cNvGrpSpPr/>
            <p:nvPr/>
          </p:nvGrpSpPr>
          <p:grpSpPr>
            <a:xfrm>
              <a:off x="4756426" y="1720423"/>
              <a:ext cx="238480" cy="238496"/>
              <a:chOff x="4470292" y="1840238"/>
              <a:chExt cx="238480" cy="238496"/>
            </a:xfrm>
          </p:grpSpPr>
          <p:sp>
            <p:nvSpPr>
              <p:cNvPr id="449" name="椭圆 448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50" name="椭圆 449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1" name="组合 30"/>
            <p:cNvGrpSpPr/>
            <p:nvPr/>
          </p:nvGrpSpPr>
          <p:grpSpPr>
            <a:xfrm>
              <a:off x="4905768" y="1672230"/>
              <a:ext cx="238480" cy="238496"/>
              <a:chOff x="4470292" y="1840238"/>
              <a:chExt cx="238480" cy="238496"/>
            </a:xfrm>
          </p:grpSpPr>
          <p:sp>
            <p:nvSpPr>
              <p:cNvPr id="447" name="椭圆 446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48" name="椭圆 447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2" name="组合 31"/>
            <p:cNvGrpSpPr/>
            <p:nvPr/>
          </p:nvGrpSpPr>
          <p:grpSpPr>
            <a:xfrm>
              <a:off x="4843286" y="1854350"/>
              <a:ext cx="238480" cy="238496"/>
              <a:chOff x="4470292" y="1840238"/>
              <a:chExt cx="238480" cy="238496"/>
            </a:xfrm>
          </p:grpSpPr>
          <p:sp>
            <p:nvSpPr>
              <p:cNvPr id="445" name="椭圆 444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46" name="椭圆 445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3" name="组合 32"/>
            <p:cNvGrpSpPr/>
            <p:nvPr/>
          </p:nvGrpSpPr>
          <p:grpSpPr>
            <a:xfrm>
              <a:off x="5010150" y="1787668"/>
              <a:ext cx="238480" cy="238496"/>
              <a:chOff x="4470292" y="1840238"/>
              <a:chExt cx="238480" cy="238496"/>
            </a:xfrm>
          </p:grpSpPr>
          <p:sp>
            <p:nvSpPr>
              <p:cNvPr id="443" name="椭圆 442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44" name="椭圆 443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4" name="组合 33"/>
            <p:cNvGrpSpPr/>
            <p:nvPr/>
          </p:nvGrpSpPr>
          <p:grpSpPr>
            <a:xfrm>
              <a:off x="5154166" y="1926501"/>
              <a:ext cx="238480" cy="238496"/>
              <a:chOff x="4470292" y="1840238"/>
              <a:chExt cx="238480" cy="238496"/>
            </a:xfrm>
          </p:grpSpPr>
          <p:sp>
            <p:nvSpPr>
              <p:cNvPr id="441" name="椭圆 440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42" name="椭圆 441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5" name="组合 34"/>
            <p:cNvGrpSpPr/>
            <p:nvPr/>
          </p:nvGrpSpPr>
          <p:grpSpPr>
            <a:xfrm>
              <a:off x="5326760" y="1882928"/>
              <a:ext cx="238480" cy="238496"/>
              <a:chOff x="4470292" y="1840238"/>
              <a:chExt cx="238480" cy="238496"/>
            </a:xfrm>
          </p:grpSpPr>
          <p:sp>
            <p:nvSpPr>
              <p:cNvPr id="439" name="椭圆 438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40" name="椭圆 439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6" name="组合 35"/>
            <p:cNvGrpSpPr/>
            <p:nvPr/>
          </p:nvGrpSpPr>
          <p:grpSpPr>
            <a:xfrm>
              <a:off x="5500480" y="1944990"/>
              <a:ext cx="238480" cy="238496"/>
              <a:chOff x="4470292" y="1840238"/>
              <a:chExt cx="238480" cy="238496"/>
            </a:xfrm>
          </p:grpSpPr>
          <p:sp>
            <p:nvSpPr>
              <p:cNvPr id="437" name="椭圆 436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38" name="椭圆 437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7" name="组合 36"/>
            <p:cNvGrpSpPr/>
            <p:nvPr/>
          </p:nvGrpSpPr>
          <p:grpSpPr>
            <a:xfrm>
              <a:off x="4204046" y="2293584"/>
              <a:ext cx="238480" cy="238496"/>
              <a:chOff x="4470292" y="1840238"/>
              <a:chExt cx="238480" cy="238496"/>
            </a:xfrm>
          </p:grpSpPr>
          <p:sp>
            <p:nvSpPr>
              <p:cNvPr id="435" name="椭圆 434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36" name="椭圆 435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8" name="组合 37"/>
            <p:cNvGrpSpPr/>
            <p:nvPr/>
          </p:nvGrpSpPr>
          <p:grpSpPr>
            <a:xfrm>
              <a:off x="4156646" y="2393711"/>
              <a:ext cx="238480" cy="238496"/>
              <a:chOff x="4470292" y="1840238"/>
              <a:chExt cx="238480" cy="238496"/>
            </a:xfrm>
          </p:grpSpPr>
          <p:sp>
            <p:nvSpPr>
              <p:cNvPr id="433" name="椭圆 432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34" name="椭圆 433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9" name="组合 38"/>
            <p:cNvGrpSpPr/>
            <p:nvPr/>
          </p:nvGrpSpPr>
          <p:grpSpPr>
            <a:xfrm>
              <a:off x="4917681" y="3351244"/>
              <a:ext cx="238480" cy="238496"/>
              <a:chOff x="4470292" y="1840238"/>
              <a:chExt cx="238480" cy="238496"/>
            </a:xfrm>
          </p:grpSpPr>
          <p:sp>
            <p:nvSpPr>
              <p:cNvPr id="431" name="椭圆 430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32" name="椭圆 431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0" name="组合 39"/>
            <p:cNvGrpSpPr/>
            <p:nvPr/>
          </p:nvGrpSpPr>
          <p:grpSpPr>
            <a:xfrm>
              <a:off x="5083397" y="3271939"/>
              <a:ext cx="238480" cy="238496"/>
              <a:chOff x="4470292" y="1840238"/>
              <a:chExt cx="238480" cy="238496"/>
            </a:xfrm>
          </p:grpSpPr>
          <p:sp>
            <p:nvSpPr>
              <p:cNvPr id="429" name="椭圆 428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30" name="椭圆 429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1" name="组合 40"/>
            <p:cNvGrpSpPr/>
            <p:nvPr/>
          </p:nvGrpSpPr>
          <p:grpSpPr>
            <a:xfrm>
              <a:off x="4933872" y="3564887"/>
              <a:ext cx="242691" cy="238496"/>
              <a:chOff x="4540550" y="1678312"/>
              <a:chExt cx="242691" cy="238496"/>
            </a:xfrm>
          </p:grpSpPr>
          <p:sp>
            <p:nvSpPr>
              <p:cNvPr id="427" name="椭圆 426"/>
              <p:cNvSpPr>
                <a:spLocks noChangeAspect="1"/>
              </p:cNvSpPr>
              <p:nvPr/>
            </p:nvSpPr>
            <p:spPr>
              <a:xfrm>
                <a:off x="4567241" y="1700808"/>
                <a:ext cx="216000" cy="216000"/>
              </a:xfrm>
              <a:prstGeom prst="ellipse">
                <a:avLst/>
              </a:prstGeom>
              <a:solidFill>
                <a:srgbClr val="C00000"/>
              </a:solidFill>
              <a:ln w="3175">
                <a:solidFill>
                  <a:srgbClr val="58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28" name="椭圆 427"/>
              <p:cNvSpPr>
                <a:spLocks noChangeAspect="1"/>
              </p:cNvSpPr>
              <p:nvPr/>
            </p:nvSpPr>
            <p:spPr>
              <a:xfrm>
                <a:off x="4540550" y="1678312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2" name="组合 41"/>
            <p:cNvGrpSpPr/>
            <p:nvPr/>
          </p:nvGrpSpPr>
          <p:grpSpPr>
            <a:xfrm>
              <a:off x="5081323" y="3488117"/>
              <a:ext cx="238480" cy="238496"/>
              <a:chOff x="4470292" y="1840238"/>
              <a:chExt cx="238480" cy="238496"/>
            </a:xfrm>
          </p:grpSpPr>
          <p:sp>
            <p:nvSpPr>
              <p:cNvPr id="425" name="椭圆 424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26" name="椭圆 425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3" name="组合 42"/>
            <p:cNvGrpSpPr/>
            <p:nvPr/>
          </p:nvGrpSpPr>
          <p:grpSpPr>
            <a:xfrm>
              <a:off x="4969614" y="3761863"/>
              <a:ext cx="238480" cy="238496"/>
              <a:chOff x="4470292" y="1840238"/>
              <a:chExt cx="238480" cy="238496"/>
            </a:xfrm>
          </p:grpSpPr>
          <p:sp>
            <p:nvSpPr>
              <p:cNvPr id="423" name="椭圆 422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24" name="椭圆 423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4" name="组合 43"/>
            <p:cNvGrpSpPr/>
            <p:nvPr/>
          </p:nvGrpSpPr>
          <p:grpSpPr>
            <a:xfrm>
              <a:off x="5121805" y="3701760"/>
              <a:ext cx="238480" cy="238496"/>
              <a:chOff x="4470292" y="1840238"/>
              <a:chExt cx="238480" cy="238496"/>
            </a:xfrm>
          </p:grpSpPr>
          <p:sp>
            <p:nvSpPr>
              <p:cNvPr id="421" name="椭圆 420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22" name="椭圆 421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5" name="组合 44"/>
            <p:cNvGrpSpPr/>
            <p:nvPr/>
          </p:nvGrpSpPr>
          <p:grpSpPr>
            <a:xfrm>
              <a:off x="5009308" y="3949723"/>
              <a:ext cx="238480" cy="238496"/>
              <a:chOff x="4470292" y="1840238"/>
              <a:chExt cx="238480" cy="238496"/>
            </a:xfrm>
          </p:grpSpPr>
          <p:sp>
            <p:nvSpPr>
              <p:cNvPr id="419" name="椭圆 418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20" name="椭圆 419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6" name="组合 45"/>
            <p:cNvGrpSpPr/>
            <p:nvPr/>
          </p:nvGrpSpPr>
          <p:grpSpPr>
            <a:xfrm>
              <a:off x="5146273" y="3908260"/>
              <a:ext cx="237929" cy="236115"/>
              <a:chOff x="4540550" y="1678312"/>
              <a:chExt cx="237929" cy="236115"/>
            </a:xfrm>
          </p:grpSpPr>
          <p:sp>
            <p:nvSpPr>
              <p:cNvPr id="417" name="椭圆 416"/>
              <p:cNvSpPr>
                <a:spLocks noChangeAspect="1"/>
              </p:cNvSpPr>
              <p:nvPr/>
            </p:nvSpPr>
            <p:spPr>
              <a:xfrm>
                <a:off x="4562479" y="1698427"/>
                <a:ext cx="216000" cy="216000"/>
              </a:xfrm>
              <a:prstGeom prst="ellipse">
                <a:avLst/>
              </a:prstGeom>
              <a:solidFill>
                <a:srgbClr val="C00000"/>
              </a:solidFill>
              <a:ln w="3175">
                <a:solidFill>
                  <a:srgbClr val="58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18" name="椭圆 417"/>
              <p:cNvSpPr>
                <a:spLocks noChangeAspect="1"/>
              </p:cNvSpPr>
              <p:nvPr/>
            </p:nvSpPr>
            <p:spPr>
              <a:xfrm>
                <a:off x="4540550" y="1678312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7" name="组合 46"/>
            <p:cNvGrpSpPr/>
            <p:nvPr/>
          </p:nvGrpSpPr>
          <p:grpSpPr>
            <a:xfrm>
              <a:off x="5049792" y="4157618"/>
              <a:ext cx="238480" cy="238496"/>
              <a:chOff x="4470292" y="1840238"/>
              <a:chExt cx="238480" cy="238496"/>
            </a:xfrm>
          </p:grpSpPr>
          <p:sp>
            <p:nvSpPr>
              <p:cNvPr id="415" name="椭圆 414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16" name="椭圆 415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8" name="组合 47"/>
            <p:cNvGrpSpPr/>
            <p:nvPr/>
          </p:nvGrpSpPr>
          <p:grpSpPr>
            <a:xfrm>
              <a:off x="5113687" y="4361737"/>
              <a:ext cx="238480" cy="238496"/>
              <a:chOff x="4470292" y="1840238"/>
              <a:chExt cx="238480" cy="238496"/>
            </a:xfrm>
          </p:grpSpPr>
          <p:sp>
            <p:nvSpPr>
              <p:cNvPr id="413" name="椭圆 412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14" name="椭圆 413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9" name="组合 48"/>
            <p:cNvGrpSpPr/>
            <p:nvPr/>
          </p:nvGrpSpPr>
          <p:grpSpPr>
            <a:xfrm>
              <a:off x="5198172" y="4087837"/>
              <a:ext cx="238480" cy="238496"/>
              <a:chOff x="4470292" y="1840238"/>
              <a:chExt cx="238480" cy="238496"/>
            </a:xfrm>
          </p:grpSpPr>
          <p:sp>
            <p:nvSpPr>
              <p:cNvPr id="411" name="椭圆 410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12" name="椭圆 411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0" name="组合 49"/>
            <p:cNvGrpSpPr/>
            <p:nvPr/>
          </p:nvGrpSpPr>
          <p:grpSpPr>
            <a:xfrm>
              <a:off x="5250560" y="4290303"/>
              <a:ext cx="238480" cy="238496"/>
              <a:chOff x="4470292" y="1840238"/>
              <a:chExt cx="238480" cy="238496"/>
            </a:xfrm>
          </p:grpSpPr>
          <p:sp>
            <p:nvSpPr>
              <p:cNvPr id="409" name="椭圆 408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10" name="椭圆 409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1" name="组合 50"/>
            <p:cNvGrpSpPr/>
            <p:nvPr/>
          </p:nvGrpSpPr>
          <p:grpSpPr>
            <a:xfrm>
              <a:off x="5322568" y="4489086"/>
              <a:ext cx="231280" cy="231296"/>
              <a:chOff x="4470292" y="1840238"/>
              <a:chExt cx="231280" cy="231296"/>
            </a:xfrm>
          </p:grpSpPr>
          <p:sp>
            <p:nvSpPr>
              <p:cNvPr id="407" name="椭圆 406"/>
              <p:cNvSpPr>
                <a:spLocks noChangeAspect="1"/>
              </p:cNvSpPr>
              <p:nvPr/>
            </p:nvSpPr>
            <p:spPr>
              <a:xfrm>
                <a:off x="4492772" y="1862734"/>
                <a:ext cx="208800" cy="2088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08" name="椭圆 407"/>
              <p:cNvSpPr>
                <a:spLocks noChangeAspect="1"/>
              </p:cNvSpPr>
              <p:nvPr/>
            </p:nvSpPr>
            <p:spPr>
              <a:xfrm>
                <a:off x="4470292" y="1840238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2" name="组合 51"/>
            <p:cNvGrpSpPr/>
            <p:nvPr/>
          </p:nvGrpSpPr>
          <p:grpSpPr>
            <a:xfrm>
              <a:off x="5409985" y="4697967"/>
              <a:ext cx="242691" cy="238496"/>
              <a:chOff x="4540550" y="1678312"/>
              <a:chExt cx="242691" cy="238496"/>
            </a:xfrm>
          </p:grpSpPr>
          <p:sp>
            <p:nvSpPr>
              <p:cNvPr id="405" name="椭圆 404"/>
              <p:cNvSpPr>
                <a:spLocks noChangeAspect="1"/>
              </p:cNvSpPr>
              <p:nvPr/>
            </p:nvSpPr>
            <p:spPr>
              <a:xfrm>
                <a:off x="4567241" y="1700808"/>
                <a:ext cx="216000" cy="216000"/>
              </a:xfrm>
              <a:prstGeom prst="ellipse">
                <a:avLst/>
              </a:prstGeom>
              <a:solidFill>
                <a:srgbClr val="C00000"/>
              </a:solidFill>
              <a:ln w="3175">
                <a:solidFill>
                  <a:srgbClr val="58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06" name="椭圆 405"/>
              <p:cNvSpPr>
                <a:spLocks noChangeAspect="1"/>
              </p:cNvSpPr>
              <p:nvPr/>
            </p:nvSpPr>
            <p:spPr>
              <a:xfrm>
                <a:off x="4540550" y="1678312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3" name="组合 52"/>
            <p:cNvGrpSpPr/>
            <p:nvPr/>
          </p:nvGrpSpPr>
          <p:grpSpPr>
            <a:xfrm>
              <a:off x="5402291" y="4957835"/>
              <a:ext cx="238480" cy="238496"/>
              <a:chOff x="4470292" y="1840238"/>
              <a:chExt cx="238480" cy="238496"/>
            </a:xfrm>
          </p:grpSpPr>
          <p:sp>
            <p:nvSpPr>
              <p:cNvPr id="403" name="椭圆 402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04" name="椭圆 403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4" name="组合 53"/>
            <p:cNvGrpSpPr/>
            <p:nvPr/>
          </p:nvGrpSpPr>
          <p:grpSpPr>
            <a:xfrm>
              <a:off x="5522014" y="4897324"/>
              <a:ext cx="238480" cy="236115"/>
              <a:chOff x="4470292" y="1840238"/>
              <a:chExt cx="238480" cy="236115"/>
            </a:xfrm>
          </p:grpSpPr>
          <p:sp>
            <p:nvSpPr>
              <p:cNvPr id="401" name="椭圆 400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02" name="椭圆 401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5" name="组合 54"/>
            <p:cNvGrpSpPr/>
            <p:nvPr/>
          </p:nvGrpSpPr>
          <p:grpSpPr>
            <a:xfrm>
              <a:off x="5612501" y="5184724"/>
              <a:ext cx="238480" cy="236115"/>
              <a:chOff x="4470292" y="1840238"/>
              <a:chExt cx="238480" cy="236115"/>
            </a:xfrm>
          </p:grpSpPr>
          <p:sp>
            <p:nvSpPr>
              <p:cNvPr id="399" name="椭圆 398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00" name="椭圆 399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6" name="组合 55"/>
            <p:cNvGrpSpPr/>
            <p:nvPr/>
          </p:nvGrpSpPr>
          <p:grpSpPr>
            <a:xfrm>
              <a:off x="5510990" y="5127577"/>
              <a:ext cx="238480" cy="236115"/>
              <a:chOff x="4470292" y="1840238"/>
              <a:chExt cx="238480" cy="236115"/>
            </a:xfrm>
          </p:grpSpPr>
          <p:sp>
            <p:nvSpPr>
              <p:cNvPr id="397" name="椭圆 396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98" name="椭圆 397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7" name="组合 56"/>
            <p:cNvGrpSpPr/>
            <p:nvPr/>
          </p:nvGrpSpPr>
          <p:grpSpPr>
            <a:xfrm>
              <a:off x="5641080" y="5079957"/>
              <a:ext cx="238480" cy="236115"/>
              <a:chOff x="4470292" y="1840238"/>
              <a:chExt cx="238480" cy="236115"/>
            </a:xfrm>
          </p:grpSpPr>
          <p:sp>
            <p:nvSpPr>
              <p:cNvPr id="395" name="椭圆 394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96" name="椭圆 395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8" name="组合 57"/>
            <p:cNvGrpSpPr/>
            <p:nvPr/>
          </p:nvGrpSpPr>
          <p:grpSpPr>
            <a:xfrm>
              <a:off x="5878949" y="5241105"/>
              <a:ext cx="238480" cy="236115"/>
              <a:chOff x="4470292" y="1840238"/>
              <a:chExt cx="238480" cy="236115"/>
            </a:xfrm>
          </p:grpSpPr>
          <p:sp>
            <p:nvSpPr>
              <p:cNvPr id="393" name="椭圆 392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94" name="椭圆 393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9" name="组合 58"/>
            <p:cNvGrpSpPr/>
            <p:nvPr/>
          </p:nvGrpSpPr>
          <p:grpSpPr>
            <a:xfrm>
              <a:off x="5750609" y="5247210"/>
              <a:ext cx="238480" cy="236115"/>
              <a:chOff x="4470292" y="1840238"/>
              <a:chExt cx="238480" cy="236115"/>
            </a:xfrm>
          </p:grpSpPr>
          <p:sp>
            <p:nvSpPr>
              <p:cNvPr id="391" name="椭圆 390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92" name="椭圆 391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0" name="组合 59"/>
            <p:cNvGrpSpPr/>
            <p:nvPr/>
          </p:nvGrpSpPr>
          <p:grpSpPr>
            <a:xfrm>
              <a:off x="6110286" y="5273400"/>
              <a:ext cx="238480" cy="236115"/>
              <a:chOff x="4470292" y="1840238"/>
              <a:chExt cx="238480" cy="236115"/>
            </a:xfrm>
          </p:grpSpPr>
          <p:sp>
            <p:nvSpPr>
              <p:cNvPr id="389" name="椭圆 388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90" name="椭圆 389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1" name="组合 60"/>
            <p:cNvGrpSpPr/>
            <p:nvPr/>
          </p:nvGrpSpPr>
          <p:grpSpPr>
            <a:xfrm>
              <a:off x="6311575" y="5272058"/>
              <a:ext cx="238480" cy="236115"/>
              <a:chOff x="4470292" y="1840238"/>
              <a:chExt cx="238480" cy="236115"/>
            </a:xfrm>
          </p:grpSpPr>
          <p:sp>
            <p:nvSpPr>
              <p:cNvPr id="387" name="椭圆 386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8" name="椭圆 387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2" name="组合 61"/>
            <p:cNvGrpSpPr/>
            <p:nvPr/>
          </p:nvGrpSpPr>
          <p:grpSpPr>
            <a:xfrm>
              <a:off x="6484163" y="5264915"/>
              <a:ext cx="238480" cy="236115"/>
              <a:chOff x="4470292" y="1840238"/>
              <a:chExt cx="238480" cy="236115"/>
            </a:xfrm>
          </p:grpSpPr>
          <p:sp>
            <p:nvSpPr>
              <p:cNvPr id="385" name="椭圆 384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6" name="椭圆 385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3" name="组合 62"/>
            <p:cNvGrpSpPr/>
            <p:nvPr/>
          </p:nvGrpSpPr>
          <p:grpSpPr>
            <a:xfrm>
              <a:off x="6767433" y="5187102"/>
              <a:ext cx="238480" cy="236115"/>
              <a:chOff x="4470292" y="1840238"/>
              <a:chExt cx="238480" cy="236115"/>
            </a:xfrm>
          </p:grpSpPr>
          <p:sp>
            <p:nvSpPr>
              <p:cNvPr id="383" name="椭圆 382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4" name="椭圆 383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4" name="组合 63"/>
            <p:cNvGrpSpPr/>
            <p:nvPr/>
          </p:nvGrpSpPr>
          <p:grpSpPr>
            <a:xfrm>
              <a:off x="6935259" y="5092582"/>
              <a:ext cx="238480" cy="236115"/>
              <a:chOff x="4470292" y="1840238"/>
              <a:chExt cx="238480" cy="236115"/>
            </a:xfrm>
          </p:grpSpPr>
          <p:sp>
            <p:nvSpPr>
              <p:cNvPr id="381" name="椭圆 380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2" name="椭圆 381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5" name="组合 64"/>
            <p:cNvGrpSpPr/>
            <p:nvPr/>
          </p:nvGrpSpPr>
          <p:grpSpPr>
            <a:xfrm>
              <a:off x="7114990" y="4995466"/>
              <a:ext cx="238480" cy="236115"/>
              <a:chOff x="4470292" y="1840238"/>
              <a:chExt cx="238480" cy="236115"/>
            </a:xfrm>
          </p:grpSpPr>
          <p:sp>
            <p:nvSpPr>
              <p:cNvPr id="379" name="椭圆 378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0" name="椭圆 379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6" name="组合 65"/>
            <p:cNvGrpSpPr/>
            <p:nvPr/>
          </p:nvGrpSpPr>
          <p:grpSpPr>
            <a:xfrm>
              <a:off x="7292918" y="4897732"/>
              <a:ext cx="238480" cy="236115"/>
              <a:chOff x="4470292" y="1840238"/>
              <a:chExt cx="238480" cy="236115"/>
            </a:xfrm>
          </p:grpSpPr>
          <p:sp>
            <p:nvSpPr>
              <p:cNvPr id="377" name="椭圆 376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78" name="椭圆 377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7" name="组合 66"/>
            <p:cNvGrpSpPr/>
            <p:nvPr/>
          </p:nvGrpSpPr>
          <p:grpSpPr>
            <a:xfrm>
              <a:off x="7647618" y="4588271"/>
              <a:ext cx="238480" cy="236115"/>
              <a:chOff x="4470292" y="1840238"/>
              <a:chExt cx="238480" cy="236115"/>
            </a:xfrm>
          </p:grpSpPr>
          <p:sp>
            <p:nvSpPr>
              <p:cNvPr id="375" name="椭圆 374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76" name="椭圆 375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8" name="组合 67"/>
            <p:cNvGrpSpPr/>
            <p:nvPr/>
          </p:nvGrpSpPr>
          <p:grpSpPr>
            <a:xfrm>
              <a:off x="7778589" y="4424633"/>
              <a:ext cx="238480" cy="236115"/>
              <a:chOff x="4470292" y="1840238"/>
              <a:chExt cx="238480" cy="236115"/>
            </a:xfrm>
          </p:grpSpPr>
          <p:sp>
            <p:nvSpPr>
              <p:cNvPr id="373" name="椭圆 372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74" name="椭圆 373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9" name="组合 68"/>
            <p:cNvGrpSpPr/>
            <p:nvPr/>
          </p:nvGrpSpPr>
          <p:grpSpPr>
            <a:xfrm>
              <a:off x="7890411" y="4257381"/>
              <a:ext cx="238480" cy="236115"/>
              <a:chOff x="4470292" y="1840238"/>
              <a:chExt cx="238480" cy="236115"/>
            </a:xfrm>
          </p:grpSpPr>
          <p:sp>
            <p:nvSpPr>
              <p:cNvPr id="371" name="椭圆 370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72" name="椭圆 371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0" name="组合 69"/>
            <p:cNvGrpSpPr/>
            <p:nvPr/>
          </p:nvGrpSpPr>
          <p:grpSpPr>
            <a:xfrm>
              <a:off x="8082047" y="3832476"/>
              <a:ext cx="238480" cy="236115"/>
              <a:chOff x="4470292" y="1840238"/>
              <a:chExt cx="238480" cy="236115"/>
            </a:xfrm>
          </p:grpSpPr>
          <p:sp>
            <p:nvSpPr>
              <p:cNvPr id="369" name="椭圆 368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70" name="椭圆 369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1" name="组合 70"/>
            <p:cNvGrpSpPr/>
            <p:nvPr/>
          </p:nvGrpSpPr>
          <p:grpSpPr>
            <a:xfrm>
              <a:off x="8143177" y="3618833"/>
              <a:ext cx="238480" cy="236115"/>
              <a:chOff x="4470292" y="1840238"/>
              <a:chExt cx="238480" cy="236115"/>
            </a:xfrm>
          </p:grpSpPr>
          <p:sp>
            <p:nvSpPr>
              <p:cNvPr id="367" name="椭圆 366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68" name="椭圆 367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2" name="组合 71"/>
            <p:cNvGrpSpPr/>
            <p:nvPr/>
          </p:nvGrpSpPr>
          <p:grpSpPr>
            <a:xfrm>
              <a:off x="8184229" y="3400428"/>
              <a:ext cx="238480" cy="236115"/>
              <a:chOff x="4470292" y="1840238"/>
              <a:chExt cx="238480" cy="236115"/>
            </a:xfrm>
          </p:grpSpPr>
          <p:sp>
            <p:nvSpPr>
              <p:cNvPr id="365" name="椭圆 364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66" name="椭圆 365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3" name="组合 72"/>
            <p:cNvGrpSpPr/>
            <p:nvPr/>
          </p:nvGrpSpPr>
          <p:grpSpPr>
            <a:xfrm>
              <a:off x="8191375" y="3201071"/>
              <a:ext cx="238480" cy="236115"/>
              <a:chOff x="4470292" y="1840238"/>
              <a:chExt cx="238480" cy="236115"/>
            </a:xfrm>
          </p:grpSpPr>
          <p:sp>
            <p:nvSpPr>
              <p:cNvPr id="363" name="椭圆 362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64" name="椭圆 363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4" name="组合 73"/>
            <p:cNvGrpSpPr/>
            <p:nvPr/>
          </p:nvGrpSpPr>
          <p:grpSpPr>
            <a:xfrm>
              <a:off x="8181851" y="2996952"/>
              <a:ext cx="238480" cy="236115"/>
              <a:chOff x="4470292" y="1840238"/>
              <a:chExt cx="238480" cy="236115"/>
            </a:xfrm>
          </p:grpSpPr>
          <p:sp>
            <p:nvSpPr>
              <p:cNvPr id="361" name="椭圆 360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62" name="椭圆 361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5" name="组合 74"/>
            <p:cNvGrpSpPr/>
            <p:nvPr/>
          </p:nvGrpSpPr>
          <p:grpSpPr>
            <a:xfrm>
              <a:off x="8159844" y="2792833"/>
              <a:ext cx="238480" cy="236115"/>
              <a:chOff x="4470292" y="1840238"/>
              <a:chExt cx="238480" cy="236115"/>
            </a:xfrm>
          </p:grpSpPr>
          <p:sp>
            <p:nvSpPr>
              <p:cNvPr id="359" name="椭圆 358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60" name="椭圆 359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6" name="组合 75"/>
            <p:cNvGrpSpPr/>
            <p:nvPr/>
          </p:nvGrpSpPr>
          <p:grpSpPr>
            <a:xfrm>
              <a:off x="8114605" y="2627388"/>
              <a:ext cx="238480" cy="236115"/>
              <a:chOff x="4470292" y="1840238"/>
              <a:chExt cx="238480" cy="236115"/>
            </a:xfrm>
          </p:grpSpPr>
          <p:sp>
            <p:nvSpPr>
              <p:cNvPr id="357" name="椭圆 356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58" name="椭圆 357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7" name="组合 76"/>
            <p:cNvGrpSpPr/>
            <p:nvPr/>
          </p:nvGrpSpPr>
          <p:grpSpPr>
            <a:xfrm>
              <a:off x="8053926" y="2437555"/>
              <a:ext cx="238480" cy="236115"/>
              <a:chOff x="4470292" y="1840238"/>
              <a:chExt cx="238480" cy="236115"/>
            </a:xfrm>
          </p:grpSpPr>
          <p:sp>
            <p:nvSpPr>
              <p:cNvPr id="355" name="椭圆 354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56" name="椭圆 355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8" name="组合 77"/>
            <p:cNvGrpSpPr/>
            <p:nvPr/>
          </p:nvGrpSpPr>
          <p:grpSpPr>
            <a:xfrm>
              <a:off x="7970589" y="2250681"/>
              <a:ext cx="238480" cy="236115"/>
              <a:chOff x="4470292" y="1840238"/>
              <a:chExt cx="238480" cy="236115"/>
            </a:xfrm>
          </p:grpSpPr>
          <p:sp>
            <p:nvSpPr>
              <p:cNvPr id="353" name="椭圆 352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54" name="椭圆 353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9" name="组合 78"/>
            <p:cNvGrpSpPr/>
            <p:nvPr/>
          </p:nvGrpSpPr>
          <p:grpSpPr>
            <a:xfrm>
              <a:off x="7859907" y="2065610"/>
              <a:ext cx="238480" cy="236115"/>
              <a:chOff x="4470292" y="1840238"/>
              <a:chExt cx="238480" cy="236115"/>
            </a:xfrm>
          </p:grpSpPr>
          <p:sp>
            <p:nvSpPr>
              <p:cNvPr id="351" name="椭圆 350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52" name="椭圆 351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0" name="组合 79"/>
            <p:cNvGrpSpPr/>
            <p:nvPr/>
          </p:nvGrpSpPr>
          <p:grpSpPr>
            <a:xfrm>
              <a:off x="7730177" y="1885879"/>
              <a:ext cx="238480" cy="236115"/>
              <a:chOff x="4470292" y="1840238"/>
              <a:chExt cx="238480" cy="236115"/>
            </a:xfrm>
          </p:grpSpPr>
          <p:sp>
            <p:nvSpPr>
              <p:cNvPr id="349" name="椭圆 348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50" name="椭圆 349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1" name="组合 80"/>
            <p:cNvGrpSpPr/>
            <p:nvPr/>
          </p:nvGrpSpPr>
          <p:grpSpPr>
            <a:xfrm>
              <a:off x="7605787" y="1765673"/>
              <a:ext cx="238480" cy="236115"/>
              <a:chOff x="4470292" y="1840238"/>
              <a:chExt cx="238480" cy="236115"/>
            </a:xfrm>
          </p:grpSpPr>
          <p:sp>
            <p:nvSpPr>
              <p:cNvPr id="347" name="椭圆 346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48" name="椭圆 347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2" name="组合 81"/>
            <p:cNvGrpSpPr>
              <a:grpSpLocks noChangeAspect="1"/>
            </p:cNvGrpSpPr>
            <p:nvPr/>
          </p:nvGrpSpPr>
          <p:grpSpPr>
            <a:xfrm rot="-840000">
              <a:off x="5561410" y="4615223"/>
              <a:ext cx="216000" cy="239770"/>
              <a:chOff x="5443330" y="2146039"/>
              <a:chExt cx="204205" cy="226677"/>
            </a:xfrm>
          </p:grpSpPr>
          <p:sp>
            <p:nvSpPr>
              <p:cNvPr id="344" name="任意多边形 343"/>
              <p:cNvSpPr/>
              <p:nvPr/>
            </p:nvSpPr>
            <p:spPr>
              <a:xfrm rot="1320000">
                <a:off x="5528734" y="2185516"/>
                <a:ext cx="118801" cy="187200"/>
              </a:xfrm>
              <a:custGeom>
                <a:avLst/>
                <a:gdLst>
                  <a:gd name="connsiteX0" fmla="*/ 36279 w 118801"/>
                  <a:gd name="connsiteY0" fmla="*/ 7356 h 187200"/>
                  <a:gd name="connsiteX1" fmla="*/ 59401 w 118801"/>
                  <a:gd name="connsiteY1" fmla="*/ 0 h 187200"/>
                  <a:gd name="connsiteX2" fmla="*/ 79910 w 118801"/>
                  <a:gd name="connsiteY2" fmla="*/ 6525 h 187200"/>
                  <a:gd name="connsiteX3" fmla="*/ 83444 w 118801"/>
                  <a:gd name="connsiteY3" fmla="*/ 8336 h 187200"/>
                  <a:gd name="connsiteX4" fmla="*/ 101403 w 118801"/>
                  <a:gd name="connsiteY4" fmla="*/ 27415 h 187200"/>
                  <a:gd name="connsiteX5" fmla="*/ 118801 w 118801"/>
                  <a:gd name="connsiteY5" fmla="*/ 93600 h 187200"/>
                  <a:gd name="connsiteX6" fmla="*/ 101403 w 118801"/>
                  <a:gd name="connsiteY6" fmla="*/ 159785 h 187200"/>
                  <a:gd name="connsiteX7" fmla="*/ 95583 w 118801"/>
                  <a:gd name="connsiteY7" fmla="*/ 165967 h 187200"/>
                  <a:gd name="connsiteX8" fmla="*/ 77230 w 118801"/>
                  <a:gd name="connsiteY8" fmla="*/ 181528 h 187200"/>
                  <a:gd name="connsiteX9" fmla="*/ 59401 w 118801"/>
                  <a:gd name="connsiteY9" fmla="*/ 187200 h 187200"/>
                  <a:gd name="connsiteX10" fmla="*/ 1 w 118801"/>
                  <a:gd name="connsiteY10" fmla="*/ 93600 h 187200"/>
                  <a:gd name="connsiteX11" fmla="*/ 36279 w 118801"/>
                  <a:gd name="connsiteY11" fmla="*/ 7356 h 18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8801" h="187200">
                    <a:moveTo>
                      <a:pt x="36279" y="7356"/>
                    </a:moveTo>
                    <a:cubicBezTo>
                      <a:pt x="43385" y="2619"/>
                      <a:pt x="51199" y="0"/>
                      <a:pt x="59401" y="0"/>
                    </a:cubicBezTo>
                    <a:lnTo>
                      <a:pt x="79910" y="6525"/>
                    </a:lnTo>
                    <a:lnTo>
                      <a:pt x="83444" y="8336"/>
                    </a:lnTo>
                    <a:lnTo>
                      <a:pt x="101403" y="27415"/>
                    </a:lnTo>
                    <a:cubicBezTo>
                      <a:pt x="112152" y="44353"/>
                      <a:pt x="118800" y="67753"/>
                      <a:pt x="118801" y="93600"/>
                    </a:cubicBezTo>
                    <a:cubicBezTo>
                      <a:pt x="118801" y="119447"/>
                      <a:pt x="112152" y="142847"/>
                      <a:pt x="101403" y="159785"/>
                    </a:cubicBezTo>
                    <a:lnTo>
                      <a:pt x="95583" y="165967"/>
                    </a:lnTo>
                    <a:lnTo>
                      <a:pt x="77230" y="181528"/>
                    </a:lnTo>
                    <a:lnTo>
                      <a:pt x="59401" y="187200"/>
                    </a:lnTo>
                    <a:cubicBezTo>
                      <a:pt x="26594" y="187200"/>
                      <a:pt x="0" y="145294"/>
                      <a:pt x="1" y="93600"/>
                    </a:cubicBezTo>
                    <a:cubicBezTo>
                      <a:pt x="0" y="54830"/>
                      <a:pt x="14959" y="21565"/>
                      <a:pt x="36279" y="7356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45" name="任意多边形 344"/>
              <p:cNvSpPr/>
              <p:nvPr/>
            </p:nvSpPr>
            <p:spPr>
              <a:xfrm rot="1440000">
                <a:off x="5453360" y="2149874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46" name="任意多边形 345"/>
              <p:cNvSpPr/>
              <p:nvPr/>
            </p:nvSpPr>
            <p:spPr>
              <a:xfrm rot="1440000">
                <a:off x="5443330" y="2146039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3" name="组合 82"/>
            <p:cNvGrpSpPr>
              <a:grpSpLocks noChangeAspect="1"/>
            </p:cNvGrpSpPr>
            <p:nvPr/>
          </p:nvGrpSpPr>
          <p:grpSpPr>
            <a:xfrm rot="-840000">
              <a:off x="5666759" y="4798469"/>
              <a:ext cx="216000" cy="239770"/>
              <a:chOff x="5443330" y="2146039"/>
              <a:chExt cx="204205" cy="226677"/>
            </a:xfrm>
          </p:grpSpPr>
          <p:sp>
            <p:nvSpPr>
              <p:cNvPr id="341" name="任意多边形 340"/>
              <p:cNvSpPr/>
              <p:nvPr/>
            </p:nvSpPr>
            <p:spPr>
              <a:xfrm rot="1320000">
                <a:off x="5528734" y="2185516"/>
                <a:ext cx="118801" cy="187200"/>
              </a:xfrm>
              <a:custGeom>
                <a:avLst/>
                <a:gdLst>
                  <a:gd name="connsiteX0" fmla="*/ 36279 w 118801"/>
                  <a:gd name="connsiteY0" fmla="*/ 7356 h 187200"/>
                  <a:gd name="connsiteX1" fmla="*/ 59401 w 118801"/>
                  <a:gd name="connsiteY1" fmla="*/ 0 h 187200"/>
                  <a:gd name="connsiteX2" fmla="*/ 79910 w 118801"/>
                  <a:gd name="connsiteY2" fmla="*/ 6525 h 187200"/>
                  <a:gd name="connsiteX3" fmla="*/ 83444 w 118801"/>
                  <a:gd name="connsiteY3" fmla="*/ 8336 h 187200"/>
                  <a:gd name="connsiteX4" fmla="*/ 101403 w 118801"/>
                  <a:gd name="connsiteY4" fmla="*/ 27415 h 187200"/>
                  <a:gd name="connsiteX5" fmla="*/ 118801 w 118801"/>
                  <a:gd name="connsiteY5" fmla="*/ 93600 h 187200"/>
                  <a:gd name="connsiteX6" fmla="*/ 101403 w 118801"/>
                  <a:gd name="connsiteY6" fmla="*/ 159785 h 187200"/>
                  <a:gd name="connsiteX7" fmla="*/ 95583 w 118801"/>
                  <a:gd name="connsiteY7" fmla="*/ 165967 h 187200"/>
                  <a:gd name="connsiteX8" fmla="*/ 77230 w 118801"/>
                  <a:gd name="connsiteY8" fmla="*/ 181528 h 187200"/>
                  <a:gd name="connsiteX9" fmla="*/ 59401 w 118801"/>
                  <a:gd name="connsiteY9" fmla="*/ 187200 h 187200"/>
                  <a:gd name="connsiteX10" fmla="*/ 1 w 118801"/>
                  <a:gd name="connsiteY10" fmla="*/ 93600 h 187200"/>
                  <a:gd name="connsiteX11" fmla="*/ 36279 w 118801"/>
                  <a:gd name="connsiteY11" fmla="*/ 7356 h 18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8801" h="187200">
                    <a:moveTo>
                      <a:pt x="36279" y="7356"/>
                    </a:moveTo>
                    <a:cubicBezTo>
                      <a:pt x="43385" y="2619"/>
                      <a:pt x="51199" y="0"/>
                      <a:pt x="59401" y="0"/>
                    </a:cubicBezTo>
                    <a:lnTo>
                      <a:pt x="79910" y="6525"/>
                    </a:lnTo>
                    <a:lnTo>
                      <a:pt x="83444" y="8336"/>
                    </a:lnTo>
                    <a:lnTo>
                      <a:pt x="101403" y="27415"/>
                    </a:lnTo>
                    <a:cubicBezTo>
                      <a:pt x="112152" y="44353"/>
                      <a:pt x="118800" y="67753"/>
                      <a:pt x="118801" y="93600"/>
                    </a:cubicBezTo>
                    <a:cubicBezTo>
                      <a:pt x="118801" y="119447"/>
                      <a:pt x="112152" y="142847"/>
                      <a:pt x="101403" y="159785"/>
                    </a:cubicBezTo>
                    <a:lnTo>
                      <a:pt x="95583" y="165967"/>
                    </a:lnTo>
                    <a:lnTo>
                      <a:pt x="77230" y="181528"/>
                    </a:lnTo>
                    <a:lnTo>
                      <a:pt x="59401" y="187200"/>
                    </a:lnTo>
                    <a:cubicBezTo>
                      <a:pt x="26594" y="187200"/>
                      <a:pt x="0" y="145294"/>
                      <a:pt x="1" y="93600"/>
                    </a:cubicBezTo>
                    <a:cubicBezTo>
                      <a:pt x="0" y="54830"/>
                      <a:pt x="14959" y="21565"/>
                      <a:pt x="36279" y="7356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42" name="任意多边形 341"/>
              <p:cNvSpPr/>
              <p:nvPr/>
            </p:nvSpPr>
            <p:spPr>
              <a:xfrm rot="1440000">
                <a:off x="5453360" y="2149874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43" name="任意多边形 342"/>
              <p:cNvSpPr/>
              <p:nvPr/>
            </p:nvSpPr>
            <p:spPr>
              <a:xfrm rot="1440000">
                <a:off x="5443330" y="2146039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4" name="组合 83"/>
            <p:cNvGrpSpPr>
              <a:grpSpLocks noChangeAspect="1"/>
            </p:cNvGrpSpPr>
            <p:nvPr/>
          </p:nvGrpSpPr>
          <p:grpSpPr>
            <a:xfrm rot="-840000">
              <a:off x="5782760" y="4966863"/>
              <a:ext cx="216000" cy="239770"/>
              <a:chOff x="5443330" y="2146039"/>
              <a:chExt cx="204205" cy="226677"/>
            </a:xfrm>
          </p:grpSpPr>
          <p:sp>
            <p:nvSpPr>
              <p:cNvPr id="338" name="任意多边形 337"/>
              <p:cNvSpPr/>
              <p:nvPr/>
            </p:nvSpPr>
            <p:spPr>
              <a:xfrm rot="1320000">
                <a:off x="5528734" y="2185516"/>
                <a:ext cx="118801" cy="187200"/>
              </a:xfrm>
              <a:custGeom>
                <a:avLst/>
                <a:gdLst>
                  <a:gd name="connsiteX0" fmla="*/ 36279 w 118801"/>
                  <a:gd name="connsiteY0" fmla="*/ 7356 h 187200"/>
                  <a:gd name="connsiteX1" fmla="*/ 59401 w 118801"/>
                  <a:gd name="connsiteY1" fmla="*/ 0 h 187200"/>
                  <a:gd name="connsiteX2" fmla="*/ 79910 w 118801"/>
                  <a:gd name="connsiteY2" fmla="*/ 6525 h 187200"/>
                  <a:gd name="connsiteX3" fmla="*/ 83444 w 118801"/>
                  <a:gd name="connsiteY3" fmla="*/ 8336 h 187200"/>
                  <a:gd name="connsiteX4" fmla="*/ 101403 w 118801"/>
                  <a:gd name="connsiteY4" fmla="*/ 27415 h 187200"/>
                  <a:gd name="connsiteX5" fmla="*/ 118801 w 118801"/>
                  <a:gd name="connsiteY5" fmla="*/ 93600 h 187200"/>
                  <a:gd name="connsiteX6" fmla="*/ 101403 w 118801"/>
                  <a:gd name="connsiteY6" fmla="*/ 159785 h 187200"/>
                  <a:gd name="connsiteX7" fmla="*/ 95583 w 118801"/>
                  <a:gd name="connsiteY7" fmla="*/ 165967 h 187200"/>
                  <a:gd name="connsiteX8" fmla="*/ 77230 w 118801"/>
                  <a:gd name="connsiteY8" fmla="*/ 181528 h 187200"/>
                  <a:gd name="connsiteX9" fmla="*/ 59401 w 118801"/>
                  <a:gd name="connsiteY9" fmla="*/ 187200 h 187200"/>
                  <a:gd name="connsiteX10" fmla="*/ 1 w 118801"/>
                  <a:gd name="connsiteY10" fmla="*/ 93600 h 187200"/>
                  <a:gd name="connsiteX11" fmla="*/ 36279 w 118801"/>
                  <a:gd name="connsiteY11" fmla="*/ 7356 h 18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8801" h="187200">
                    <a:moveTo>
                      <a:pt x="36279" y="7356"/>
                    </a:moveTo>
                    <a:cubicBezTo>
                      <a:pt x="43385" y="2619"/>
                      <a:pt x="51199" y="0"/>
                      <a:pt x="59401" y="0"/>
                    </a:cubicBezTo>
                    <a:lnTo>
                      <a:pt x="79910" y="6525"/>
                    </a:lnTo>
                    <a:lnTo>
                      <a:pt x="83444" y="8336"/>
                    </a:lnTo>
                    <a:lnTo>
                      <a:pt x="101403" y="27415"/>
                    </a:lnTo>
                    <a:cubicBezTo>
                      <a:pt x="112152" y="44353"/>
                      <a:pt x="118800" y="67753"/>
                      <a:pt x="118801" y="93600"/>
                    </a:cubicBezTo>
                    <a:cubicBezTo>
                      <a:pt x="118801" y="119447"/>
                      <a:pt x="112152" y="142847"/>
                      <a:pt x="101403" y="159785"/>
                    </a:cubicBezTo>
                    <a:lnTo>
                      <a:pt x="95583" y="165967"/>
                    </a:lnTo>
                    <a:lnTo>
                      <a:pt x="77230" y="181528"/>
                    </a:lnTo>
                    <a:lnTo>
                      <a:pt x="59401" y="187200"/>
                    </a:lnTo>
                    <a:cubicBezTo>
                      <a:pt x="26594" y="187200"/>
                      <a:pt x="0" y="145294"/>
                      <a:pt x="1" y="93600"/>
                    </a:cubicBezTo>
                    <a:cubicBezTo>
                      <a:pt x="0" y="54830"/>
                      <a:pt x="14959" y="21565"/>
                      <a:pt x="36279" y="7356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39" name="任意多边形 338"/>
              <p:cNvSpPr/>
              <p:nvPr/>
            </p:nvSpPr>
            <p:spPr>
              <a:xfrm rot="1440000">
                <a:off x="5453360" y="2149874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40" name="任意多边形 339"/>
              <p:cNvSpPr/>
              <p:nvPr/>
            </p:nvSpPr>
            <p:spPr>
              <a:xfrm rot="1440000">
                <a:off x="5443330" y="2146039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5" name="组合 84"/>
            <p:cNvGrpSpPr>
              <a:grpSpLocks noChangeAspect="1"/>
            </p:cNvGrpSpPr>
            <p:nvPr/>
          </p:nvGrpSpPr>
          <p:grpSpPr>
            <a:xfrm rot="-840000">
              <a:off x="5902961" y="5125168"/>
              <a:ext cx="216000" cy="239770"/>
              <a:chOff x="5443330" y="2146039"/>
              <a:chExt cx="204205" cy="226677"/>
            </a:xfrm>
          </p:grpSpPr>
          <p:sp>
            <p:nvSpPr>
              <p:cNvPr id="335" name="任意多边形 334"/>
              <p:cNvSpPr/>
              <p:nvPr/>
            </p:nvSpPr>
            <p:spPr>
              <a:xfrm rot="1320000">
                <a:off x="5528734" y="2185516"/>
                <a:ext cx="118801" cy="187200"/>
              </a:xfrm>
              <a:custGeom>
                <a:avLst/>
                <a:gdLst>
                  <a:gd name="connsiteX0" fmla="*/ 36279 w 118801"/>
                  <a:gd name="connsiteY0" fmla="*/ 7356 h 187200"/>
                  <a:gd name="connsiteX1" fmla="*/ 59401 w 118801"/>
                  <a:gd name="connsiteY1" fmla="*/ 0 h 187200"/>
                  <a:gd name="connsiteX2" fmla="*/ 79910 w 118801"/>
                  <a:gd name="connsiteY2" fmla="*/ 6525 h 187200"/>
                  <a:gd name="connsiteX3" fmla="*/ 83444 w 118801"/>
                  <a:gd name="connsiteY3" fmla="*/ 8336 h 187200"/>
                  <a:gd name="connsiteX4" fmla="*/ 101403 w 118801"/>
                  <a:gd name="connsiteY4" fmla="*/ 27415 h 187200"/>
                  <a:gd name="connsiteX5" fmla="*/ 118801 w 118801"/>
                  <a:gd name="connsiteY5" fmla="*/ 93600 h 187200"/>
                  <a:gd name="connsiteX6" fmla="*/ 101403 w 118801"/>
                  <a:gd name="connsiteY6" fmla="*/ 159785 h 187200"/>
                  <a:gd name="connsiteX7" fmla="*/ 95583 w 118801"/>
                  <a:gd name="connsiteY7" fmla="*/ 165967 h 187200"/>
                  <a:gd name="connsiteX8" fmla="*/ 77230 w 118801"/>
                  <a:gd name="connsiteY8" fmla="*/ 181528 h 187200"/>
                  <a:gd name="connsiteX9" fmla="*/ 59401 w 118801"/>
                  <a:gd name="connsiteY9" fmla="*/ 187200 h 187200"/>
                  <a:gd name="connsiteX10" fmla="*/ 1 w 118801"/>
                  <a:gd name="connsiteY10" fmla="*/ 93600 h 187200"/>
                  <a:gd name="connsiteX11" fmla="*/ 36279 w 118801"/>
                  <a:gd name="connsiteY11" fmla="*/ 7356 h 18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8801" h="187200">
                    <a:moveTo>
                      <a:pt x="36279" y="7356"/>
                    </a:moveTo>
                    <a:cubicBezTo>
                      <a:pt x="43385" y="2619"/>
                      <a:pt x="51199" y="0"/>
                      <a:pt x="59401" y="0"/>
                    </a:cubicBezTo>
                    <a:lnTo>
                      <a:pt x="79910" y="6525"/>
                    </a:lnTo>
                    <a:lnTo>
                      <a:pt x="83444" y="8336"/>
                    </a:lnTo>
                    <a:lnTo>
                      <a:pt x="101403" y="27415"/>
                    </a:lnTo>
                    <a:cubicBezTo>
                      <a:pt x="112152" y="44353"/>
                      <a:pt x="118800" y="67753"/>
                      <a:pt x="118801" y="93600"/>
                    </a:cubicBezTo>
                    <a:cubicBezTo>
                      <a:pt x="118801" y="119447"/>
                      <a:pt x="112152" y="142847"/>
                      <a:pt x="101403" y="159785"/>
                    </a:cubicBezTo>
                    <a:lnTo>
                      <a:pt x="95583" y="165967"/>
                    </a:lnTo>
                    <a:lnTo>
                      <a:pt x="77230" y="181528"/>
                    </a:lnTo>
                    <a:lnTo>
                      <a:pt x="59401" y="187200"/>
                    </a:lnTo>
                    <a:cubicBezTo>
                      <a:pt x="26594" y="187200"/>
                      <a:pt x="0" y="145294"/>
                      <a:pt x="1" y="93600"/>
                    </a:cubicBezTo>
                    <a:cubicBezTo>
                      <a:pt x="0" y="54830"/>
                      <a:pt x="14959" y="21565"/>
                      <a:pt x="36279" y="7356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36" name="任意多边形 335"/>
              <p:cNvSpPr/>
              <p:nvPr/>
            </p:nvSpPr>
            <p:spPr>
              <a:xfrm rot="1440000">
                <a:off x="5453360" y="2149874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37" name="任意多边形 336"/>
              <p:cNvSpPr/>
              <p:nvPr/>
            </p:nvSpPr>
            <p:spPr>
              <a:xfrm rot="1440000">
                <a:off x="5443330" y="2146039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6" name="组合 85"/>
            <p:cNvGrpSpPr>
              <a:grpSpLocks noChangeAspect="1"/>
            </p:cNvGrpSpPr>
            <p:nvPr/>
          </p:nvGrpSpPr>
          <p:grpSpPr>
            <a:xfrm rot="-840000">
              <a:off x="6032125" y="5278147"/>
              <a:ext cx="216000" cy="239770"/>
              <a:chOff x="5443330" y="2146039"/>
              <a:chExt cx="204205" cy="226677"/>
            </a:xfrm>
          </p:grpSpPr>
          <p:sp>
            <p:nvSpPr>
              <p:cNvPr id="332" name="任意多边形 331"/>
              <p:cNvSpPr/>
              <p:nvPr/>
            </p:nvSpPr>
            <p:spPr>
              <a:xfrm rot="1320000">
                <a:off x="5528734" y="2185516"/>
                <a:ext cx="118801" cy="187200"/>
              </a:xfrm>
              <a:custGeom>
                <a:avLst/>
                <a:gdLst>
                  <a:gd name="connsiteX0" fmla="*/ 36279 w 118801"/>
                  <a:gd name="connsiteY0" fmla="*/ 7356 h 187200"/>
                  <a:gd name="connsiteX1" fmla="*/ 59401 w 118801"/>
                  <a:gd name="connsiteY1" fmla="*/ 0 h 187200"/>
                  <a:gd name="connsiteX2" fmla="*/ 79910 w 118801"/>
                  <a:gd name="connsiteY2" fmla="*/ 6525 h 187200"/>
                  <a:gd name="connsiteX3" fmla="*/ 83444 w 118801"/>
                  <a:gd name="connsiteY3" fmla="*/ 8336 h 187200"/>
                  <a:gd name="connsiteX4" fmla="*/ 101403 w 118801"/>
                  <a:gd name="connsiteY4" fmla="*/ 27415 h 187200"/>
                  <a:gd name="connsiteX5" fmla="*/ 118801 w 118801"/>
                  <a:gd name="connsiteY5" fmla="*/ 93600 h 187200"/>
                  <a:gd name="connsiteX6" fmla="*/ 101403 w 118801"/>
                  <a:gd name="connsiteY6" fmla="*/ 159785 h 187200"/>
                  <a:gd name="connsiteX7" fmla="*/ 95583 w 118801"/>
                  <a:gd name="connsiteY7" fmla="*/ 165967 h 187200"/>
                  <a:gd name="connsiteX8" fmla="*/ 77230 w 118801"/>
                  <a:gd name="connsiteY8" fmla="*/ 181528 h 187200"/>
                  <a:gd name="connsiteX9" fmla="*/ 59401 w 118801"/>
                  <a:gd name="connsiteY9" fmla="*/ 187200 h 187200"/>
                  <a:gd name="connsiteX10" fmla="*/ 1 w 118801"/>
                  <a:gd name="connsiteY10" fmla="*/ 93600 h 187200"/>
                  <a:gd name="connsiteX11" fmla="*/ 36279 w 118801"/>
                  <a:gd name="connsiteY11" fmla="*/ 7356 h 18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8801" h="187200">
                    <a:moveTo>
                      <a:pt x="36279" y="7356"/>
                    </a:moveTo>
                    <a:cubicBezTo>
                      <a:pt x="43385" y="2619"/>
                      <a:pt x="51199" y="0"/>
                      <a:pt x="59401" y="0"/>
                    </a:cubicBezTo>
                    <a:lnTo>
                      <a:pt x="79910" y="6525"/>
                    </a:lnTo>
                    <a:lnTo>
                      <a:pt x="83444" y="8336"/>
                    </a:lnTo>
                    <a:lnTo>
                      <a:pt x="101403" y="27415"/>
                    </a:lnTo>
                    <a:cubicBezTo>
                      <a:pt x="112152" y="44353"/>
                      <a:pt x="118800" y="67753"/>
                      <a:pt x="118801" y="93600"/>
                    </a:cubicBezTo>
                    <a:cubicBezTo>
                      <a:pt x="118801" y="119447"/>
                      <a:pt x="112152" y="142847"/>
                      <a:pt x="101403" y="159785"/>
                    </a:cubicBezTo>
                    <a:lnTo>
                      <a:pt x="95583" y="165967"/>
                    </a:lnTo>
                    <a:lnTo>
                      <a:pt x="77230" y="181528"/>
                    </a:lnTo>
                    <a:lnTo>
                      <a:pt x="59401" y="187200"/>
                    </a:lnTo>
                    <a:cubicBezTo>
                      <a:pt x="26594" y="187200"/>
                      <a:pt x="0" y="145294"/>
                      <a:pt x="1" y="93600"/>
                    </a:cubicBezTo>
                    <a:cubicBezTo>
                      <a:pt x="0" y="54830"/>
                      <a:pt x="14959" y="21565"/>
                      <a:pt x="36279" y="7356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33" name="任意多边形 332"/>
              <p:cNvSpPr/>
              <p:nvPr/>
            </p:nvSpPr>
            <p:spPr>
              <a:xfrm rot="1440000">
                <a:off x="5453360" y="2149874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34" name="任意多边形 333"/>
              <p:cNvSpPr/>
              <p:nvPr/>
            </p:nvSpPr>
            <p:spPr>
              <a:xfrm rot="1440000">
                <a:off x="5443330" y="2146039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7" name="组合 86"/>
            <p:cNvGrpSpPr/>
            <p:nvPr/>
          </p:nvGrpSpPr>
          <p:grpSpPr>
            <a:xfrm>
              <a:off x="6902374" y="1244950"/>
              <a:ext cx="238480" cy="236115"/>
              <a:chOff x="4470292" y="1840238"/>
              <a:chExt cx="238480" cy="236115"/>
            </a:xfrm>
          </p:grpSpPr>
          <p:sp>
            <p:nvSpPr>
              <p:cNvPr id="330" name="椭圆 329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31" name="椭圆 330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8" name="组合 87"/>
            <p:cNvGrpSpPr/>
            <p:nvPr/>
          </p:nvGrpSpPr>
          <p:grpSpPr>
            <a:xfrm>
              <a:off x="7092870" y="1349727"/>
              <a:ext cx="238480" cy="236115"/>
              <a:chOff x="4470292" y="1840238"/>
              <a:chExt cx="238480" cy="236115"/>
            </a:xfrm>
          </p:grpSpPr>
          <p:sp>
            <p:nvSpPr>
              <p:cNvPr id="328" name="椭圆 327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9" name="椭圆 328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9" name="组合 88"/>
            <p:cNvGrpSpPr/>
            <p:nvPr/>
          </p:nvGrpSpPr>
          <p:grpSpPr>
            <a:xfrm>
              <a:off x="7263193" y="1455169"/>
              <a:ext cx="238480" cy="236115"/>
              <a:chOff x="4470292" y="1840238"/>
              <a:chExt cx="238480" cy="236115"/>
            </a:xfrm>
          </p:grpSpPr>
          <p:sp>
            <p:nvSpPr>
              <p:cNvPr id="326" name="椭圆 325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7" name="椭圆 326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0" name="组合 89"/>
            <p:cNvGrpSpPr/>
            <p:nvPr/>
          </p:nvGrpSpPr>
          <p:grpSpPr>
            <a:xfrm>
              <a:off x="7429791" y="1587280"/>
              <a:ext cx="238480" cy="236115"/>
              <a:chOff x="4470292" y="1840238"/>
              <a:chExt cx="238480" cy="236115"/>
            </a:xfrm>
          </p:grpSpPr>
          <p:sp>
            <p:nvSpPr>
              <p:cNvPr id="324" name="椭圆 323"/>
              <p:cNvSpPr>
                <a:spLocks noChangeAspect="1"/>
              </p:cNvSpPr>
              <p:nvPr/>
            </p:nvSpPr>
            <p:spPr>
              <a:xfrm>
                <a:off x="4492772" y="1860353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5" name="椭圆 324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1" name="组合 90"/>
            <p:cNvGrpSpPr/>
            <p:nvPr/>
          </p:nvGrpSpPr>
          <p:grpSpPr>
            <a:xfrm>
              <a:off x="6245341" y="1367040"/>
              <a:ext cx="2161977" cy="4133442"/>
              <a:chOff x="6245341" y="1367040"/>
              <a:chExt cx="2161977" cy="4133442"/>
            </a:xfrm>
          </p:grpSpPr>
          <p:sp>
            <p:nvSpPr>
              <p:cNvPr id="301" name="椭圆 300"/>
              <p:cNvSpPr>
                <a:spLocks noChangeAspect="1"/>
              </p:cNvSpPr>
              <p:nvPr/>
            </p:nvSpPr>
            <p:spPr>
              <a:xfrm>
                <a:off x="6245341" y="5291682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2" name="椭圆 301"/>
              <p:cNvSpPr>
                <a:spLocks noChangeAspect="1"/>
              </p:cNvSpPr>
              <p:nvPr/>
            </p:nvSpPr>
            <p:spPr>
              <a:xfrm>
                <a:off x="6439369" y="5265485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3" name="椭圆 302"/>
              <p:cNvSpPr>
                <a:spLocks noChangeAspect="1"/>
              </p:cNvSpPr>
              <p:nvPr/>
            </p:nvSpPr>
            <p:spPr>
              <a:xfrm>
                <a:off x="6869040" y="5152430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4" name="椭圆 303"/>
              <p:cNvSpPr>
                <a:spLocks noChangeAspect="1"/>
              </p:cNvSpPr>
              <p:nvPr/>
            </p:nvSpPr>
            <p:spPr>
              <a:xfrm>
                <a:off x="7048771" y="5044705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5" name="椭圆 304"/>
              <p:cNvSpPr>
                <a:spLocks noChangeAspect="1"/>
              </p:cNvSpPr>
              <p:nvPr/>
            </p:nvSpPr>
            <p:spPr>
              <a:xfrm>
                <a:off x="7226699" y="4943549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6" name="椭圆 305"/>
              <p:cNvSpPr>
                <a:spLocks noChangeAspect="1"/>
              </p:cNvSpPr>
              <p:nvPr/>
            </p:nvSpPr>
            <p:spPr>
              <a:xfrm>
                <a:off x="7399287" y="4830486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7" name="椭圆 306"/>
              <p:cNvSpPr>
                <a:spLocks noChangeAspect="1"/>
              </p:cNvSpPr>
              <p:nvPr/>
            </p:nvSpPr>
            <p:spPr>
              <a:xfrm>
                <a:off x="7723612" y="4513882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8" name="椭圆 307"/>
              <p:cNvSpPr>
                <a:spLocks noChangeAspect="1"/>
              </p:cNvSpPr>
              <p:nvPr/>
            </p:nvSpPr>
            <p:spPr>
              <a:xfrm>
                <a:off x="7843818" y="4348437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9" name="椭圆 308"/>
              <p:cNvSpPr>
                <a:spLocks noChangeAspect="1"/>
              </p:cNvSpPr>
              <p:nvPr/>
            </p:nvSpPr>
            <p:spPr>
              <a:xfrm>
                <a:off x="7952112" y="4170509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0" name="椭圆 309"/>
              <p:cNvSpPr>
                <a:spLocks noChangeAspect="1"/>
              </p:cNvSpPr>
              <p:nvPr/>
            </p:nvSpPr>
            <p:spPr>
              <a:xfrm>
                <a:off x="8138415" y="3740842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1" name="椭圆 310"/>
              <p:cNvSpPr>
                <a:spLocks noChangeAspect="1"/>
              </p:cNvSpPr>
              <p:nvPr/>
            </p:nvSpPr>
            <p:spPr>
              <a:xfrm>
                <a:off x="8172327" y="3539417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2" name="椭圆 311"/>
              <p:cNvSpPr>
                <a:spLocks noChangeAspect="1"/>
              </p:cNvSpPr>
              <p:nvPr/>
            </p:nvSpPr>
            <p:spPr>
              <a:xfrm>
                <a:off x="8191375" y="3337944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3" name="椭圆 312"/>
              <p:cNvSpPr>
                <a:spLocks noChangeAspect="1"/>
              </p:cNvSpPr>
              <p:nvPr/>
            </p:nvSpPr>
            <p:spPr>
              <a:xfrm>
                <a:off x="8198518" y="3136206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4" name="椭圆 313"/>
              <p:cNvSpPr>
                <a:spLocks noChangeAspect="1"/>
              </p:cNvSpPr>
              <p:nvPr/>
            </p:nvSpPr>
            <p:spPr>
              <a:xfrm>
                <a:off x="8172408" y="293446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5" name="椭圆 314"/>
              <p:cNvSpPr>
                <a:spLocks noChangeAspect="1"/>
              </p:cNvSpPr>
              <p:nvPr/>
            </p:nvSpPr>
            <p:spPr>
              <a:xfrm>
                <a:off x="8138496" y="2732730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6" name="椭圆 315"/>
              <p:cNvSpPr>
                <a:spLocks noChangeAspect="1"/>
              </p:cNvSpPr>
              <p:nvPr/>
            </p:nvSpPr>
            <p:spPr>
              <a:xfrm>
                <a:off x="8086114" y="2538713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7" name="椭圆 316"/>
              <p:cNvSpPr>
                <a:spLocks noChangeAspect="1"/>
              </p:cNvSpPr>
              <p:nvPr/>
            </p:nvSpPr>
            <p:spPr>
              <a:xfrm>
                <a:off x="8014025" y="2356104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8" name="椭圆 317"/>
              <p:cNvSpPr>
                <a:spLocks noChangeAspect="1"/>
              </p:cNvSpPr>
              <p:nvPr/>
            </p:nvSpPr>
            <p:spPr>
              <a:xfrm>
                <a:off x="7912867" y="2181135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9" name="椭圆 318"/>
              <p:cNvSpPr>
                <a:spLocks noChangeAspect="1"/>
              </p:cNvSpPr>
              <p:nvPr/>
            </p:nvSpPr>
            <p:spPr>
              <a:xfrm>
                <a:off x="7805144" y="2012731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0" name="椭圆 319"/>
              <p:cNvSpPr>
                <a:spLocks noChangeAspect="1"/>
              </p:cNvSpPr>
              <p:nvPr/>
            </p:nvSpPr>
            <p:spPr>
              <a:xfrm>
                <a:off x="7680176" y="185204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1" name="椭圆 320"/>
              <p:cNvSpPr>
                <a:spLocks noChangeAspect="1"/>
              </p:cNvSpPr>
              <p:nvPr/>
            </p:nvSpPr>
            <p:spPr>
              <a:xfrm>
                <a:off x="7365953" y="1561554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2" name="椭圆 321"/>
              <p:cNvSpPr>
                <a:spLocks noChangeAspect="1"/>
              </p:cNvSpPr>
              <p:nvPr/>
            </p:nvSpPr>
            <p:spPr>
              <a:xfrm>
                <a:off x="7195168" y="1449555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3" name="椭圆 322"/>
              <p:cNvSpPr>
                <a:spLocks noChangeAspect="1"/>
              </p:cNvSpPr>
              <p:nvPr/>
            </p:nvSpPr>
            <p:spPr>
              <a:xfrm>
                <a:off x="7008294" y="1367040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2" name="组合 91"/>
            <p:cNvGrpSpPr/>
            <p:nvPr/>
          </p:nvGrpSpPr>
          <p:grpSpPr>
            <a:xfrm>
              <a:off x="5695273" y="2078544"/>
              <a:ext cx="2095741" cy="2820033"/>
              <a:chOff x="5695273" y="2078544"/>
              <a:chExt cx="2095741" cy="2820033"/>
            </a:xfrm>
            <a:solidFill>
              <a:srgbClr val="FFD2AE"/>
            </a:solidFill>
          </p:grpSpPr>
          <p:sp>
            <p:nvSpPr>
              <p:cNvPr id="223" name="任意多边形 222"/>
              <p:cNvSpPr>
                <a:spLocks noChangeAspect="1"/>
              </p:cNvSpPr>
              <p:nvPr/>
            </p:nvSpPr>
            <p:spPr>
              <a:xfrm rot="11119593" flipV="1">
                <a:off x="6033467" y="3119278"/>
                <a:ext cx="277834" cy="252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24" name="任意多边形 223"/>
              <p:cNvSpPr/>
              <p:nvPr/>
            </p:nvSpPr>
            <p:spPr>
              <a:xfrm>
                <a:off x="6382864" y="3064064"/>
                <a:ext cx="365606" cy="33161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25" name="任意多边形 224"/>
              <p:cNvSpPr>
                <a:spLocks noChangeAspect="1"/>
              </p:cNvSpPr>
              <p:nvPr/>
            </p:nvSpPr>
            <p:spPr>
              <a:xfrm rot="6841636">
                <a:off x="5908029" y="2182347"/>
                <a:ext cx="238143" cy="216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26" name="任意多边形 225"/>
              <p:cNvSpPr>
                <a:spLocks noChangeAspect="1"/>
              </p:cNvSpPr>
              <p:nvPr/>
            </p:nvSpPr>
            <p:spPr>
              <a:xfrm rot="12660000" flipV="1">
                <a:off x="5841823" y="2413107"/>
                <a:ext cx="238143" cy="216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27" name="任意多边形 226"/>
              <p:cNvSpPr>
                <a:spLocks noChangeAspect="1"/>
              </p:cNvSpPr>
              <p:nvPr/>
            </p:nvSpPr>
            <p:spPr>
              <a:xfrm rot="1441636">
                <a:off x="6191382" y="2205315"/>
                <a:ext cx="238143" cy="216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28" name="任意多边形 227"/>
              <p:cNvSpPr>
                <a:spLocks noChangeAspect="1"/>
              </p:cNvSpPr>
              <p:nvPr/>
            </p:nvSpPr>
            <p:spPr>
              <a:xfrm rot="900000">
                <a:off x="6065133" y="2210573"/>
                <a:ext cx="238143" cy="216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29" name="任意多边形 228"/>
              <p:cNvSpPr>
                <a:spLocks noChangeAspect="1"/>
              </p:cNvSpPr>
              <p:nvPr/>
            </p:nvSpPr>
            <p:spPr>
              <a:xfrm rot="600000">
                <a:off x="6655676" y="2078544"/>
                <a:ext cx="238143" cy="216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30" name="任意多边形 229"/>
              <p:cNvSpPr>
                <a:spLocks noChangeAspect="1"/>
              </p:cNvSpPr>
              <p:nvPr/>
            </p:nvSpPr>
            <p:spPr>
              <a:xfrm rot="840000">
                <a:off x="5775605" y="2564111"/>
                <a:ext cx="317525" cy="288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31" name="任意多边形 230"/>
              <p:cNvSpPr>
                <a:spLocks noChangeAspect="1"/>
              </p:cNvSpPr>
              <p:nvPr/>
            </p:nvSpPr>
            <p:spPr>
              <a:xfrm rot="17349627" flipV="1">
                <a:off x="5763323" y="2854555"/>
                <a:ext cx="238143" cy="216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32" name="任意多边形 231"/>
              <p:cNvSpPr>
                <a:spLocks noChangeAspect="1"/>
              </p:cNvSpPr>
              <p:nvPr/>
            </p:nvSpPr>
            <p:spPr>
              <a:xfrm rot="12861766" flipV="1">
                <a:off x="5780901" y="3018860"/>
                <a:ext cx="238143" cy="216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33" name="任意多边形 232"/>
              <p:cNvSpPr>
                <a:spLocks noChangeAspect="1"/>
              </p:cNvSpPr>
              <p:nvPr/>
            </p:nvSpPr>
            <p:spPr>
              <a:xfrm rot="5125164" flipV="1">
                <a:off x="5750807" y="3447661"/>
                <a:ext cx="277834" cy="252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34" name="任意多边形 233"/>
              <p:cNvSpPr>
                <a:spLocks noChangeAspect="1"/>
              </p:cNvSpPr>
              <p:nvPr/>
            </p:nvSpPr>
            <p:spPr>
              <a:xfrm rot="6887986" flipV="1">
                <a:off x="5815509" y="3644382"/>
                <a:ext cx="277834" cy="252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35" name="任意多边形 234"/>
              <p:cNvSpPr>
                <a:spLocks noChangeAspect="1"/>
              </p:cNvSpPr>
              <p:nvPr/>
            </p:nvSpPr>
            <p:spPr>
              <a:xfrm rot="12861766" flipV="1">
                <a:off x="5850528" y="3884720"/>
                <a:ext cx="238143" cy="216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36" name="任意多边形 235"/>
              <p:cNvSpPr>
                <a:spLocks noChangeAspect="1"/>
              </p:cNvSpPr>
              <p:nvPr/>
            </p:nvSpPr>
            <p:spPr>
              <a:xfrm rot="5400000" flipV="1">
                <a:off x="5849857" y="3389486"/>
                <a:ext cx="238143" cy="216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37" name="任意多边形 236"/>
              <p:cNvSpPr>
                <a:spLocks noChangeAspect="1"/>
              </p:cNvSpPr>
              <p:nvPr/>
            </p:nvSpPr>
            <p:spPr>
              <a:xfrm rot="998952">
                <a:off x="7372636" y="2856234"/>
                <a:ext cx="317525" cy="288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38" name="任意多边形 237"/>
              <p:cNvSpPr>
                <a:spLocks noChangeAspect="1"/>
              </p:cNvSpPr>
              <p:nvPr/>
            </p:nvSpPr>
            <p:spPr>
              <a:xfrm rot="1890227" flipH="1">
                <a:off x="7105381" y="2317188"/>
                <a:ext cx="317525" cy="288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39" name="任意多边形 238"/>
              <p:cNvSpPr>
                <a:spLocks noChangeAspect="1"/>
              </p:cNvSpPr>
              <p:nvPr/>
            </p:nvSpPr>
            <p:spPr>
              <a:xfrm rot="6872353">
                <a:off x="7287769" y="2547309"/>
                <a:ext cx="317525" cy="288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0" name="任意多边形 239"/>
              <p:cNvSpPr>
                <a:spLocks noChangeAspect="1"/>
              </p:cNvSpPr>
              <p:nvPr/>
            </p:nvSpPr>
            <p:spPr>
              <a:xfrm rot="6233404">
                <a:off x="7062194" y="2328518"/>
                <a:ext cx="317525" cy="288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1" name="任意多边形 240"/>
              <p:cNvSpPr>
                <a:spLocks noChangeAspect="1"/>
              </p:cNvSpPr>
              <p:nvPr/>
            </p:nvSpPr>
            <p:spPr>
              <a:xfrm rot="16034034">
                <a:off x="6555784" y="2378796"/>
                <a:ext cx="238143" cy="216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2" name="任意多边形 241"/>
              <p:cNvSpPr>
                <a:spLocks noChangeAspect="1"/>
              </p:cNvSpPr>
              <p:nvPr/>
            </p:nvSpPr>
            <p:spPr>
              <a:xfrm rot="12861766" flipV="1">
                <a:off x="5695273" y="3238293"/>
                <a:ext cx="238143" cy="216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3" name="任意多边形 242"/>
              <p:cNvSpPr>
                <a:spLocks noChangeAspect="1"/>
              </p:cNvSpPr>
              <p:nvPr/>
            </p:nvSpPr>
            <p:spPr>
              <a:xfrm rot="6968649" flipH="1" flipV="1">
                <a:off x="7563942" y="3301646"/>
                <a:ext cx="238143" cy="216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4" name="任意多边形 243"/>
              <p:cNvSpPr>
                <a:spLocks noChangeAspect="1"/>
              </p:cNvSpPr>
              <p:nvPr/>
            </p:nvSpPr>
            <p:spPr>
              <a:xfrm rot="10800000" flipV="1">
                <a:off x="7458597" y="3554381"/>
                <a:ext cx="238143" cy="216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5" name="任意多边形 244"/>
              <p:cNvSpPr>
                <a:spLocks noChangeAspect="1"/>
              </p:cNvSpPr>
              <p:nvPr/>
            </p:nvSpPr>
            <p:spPr>
              <a:xfrm rot="6361418">
                <a:off x="7105186" y="3985219"/>
                <a:ext cx="317525" cy="288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6" name="任意多边形 245"/>
              <p:cNvSpPr>
                <a:spLocks noChangeAspect="1"/>
              </p:cNvSpPr>
              <p:nvPr/>
            </p:nvSpPr>
            <p:spPr>
              <a:xfrm rot="6213043">
                <a:off x="7401806" y="3499443"/>
                <a:ext cx="317525" cy="288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7" name="任意多边形 246"/>
              <p:cNvSpPr>
                <a:spLocks noChangeAspect="1"/>
              </p:cNvSpPr>
              <p:nvPr/>
            </p:nvSpPr>
            <p:spPr>
              <a:xfrm rot="1455414">
                <a:off x="6242656" y="4610577"/>
                <a:ext cx="317525" cy="288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8" name="任意多边形 247"/>
              <p:cNvSpPr>
                <a:spLocks noChangeAspect="1"/>
              </p:cNvSpPr>
              <p:nvPr/>
            </p:nvSpPr>
            <p:spPr>
              <a:xfrm rot="17082347">
                <a:off x="7340960" y="3794104"/>
                <a:ext cx="317525" cy="288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9" name="任意多边形 248"/>
              <p:cNvSpPr>
                <a:spLocks noChangeAspect="1"/>
              </p:cNvSpPr>
              <p:nvPr/>
            </p:nvSpPr>
            <p:spPr>
              <a:xfrm>
                <a:off x="7279014" y="3899722"/>
                <a:ext cx="357216" cy="324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0" name="任意多边形 249"/>
              <p:cNvSpPr>
                <a:spLocks noChangeAspect="1"/>
              </p:cNvSpPr>
              <p:nvPr/>
            </p:nvSpPr>
            <p:spPr>
              <a:xfrm rot="19965529" flipH="1">
                <a:off x="6465145" y="4130856"/>
                <a:ext cx="357216" cy="324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1" name="任意多边形 250"/>
              <p:cNvSpPr>
                <a:spLocks noChangeAspect="1"/>
              </p:cNvSpPr>
              <p:nvPr/>
            </p:nvSpPr>
            <p:spPr>
              <a:xfrm rot="2896470" flipH="1">
                <a:off x="6529120" y="4014561"/>
                <a:ext cx="357216" cy="324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2" name="任意多边形 251"/>
              <p:cNvSpPr>
                <a:spLocks noChangeAspect="1"/>
              </p:cNvSpPr>
              <p:nvPr/>
            </p:nvSpPr>
            <p:spPr>
              <a:xfrm rot="18867124" flipV="1">
                <a:off x="6783696" y="4200908"/>
                <a:ext cx="396907" cy="360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3" name="任意多边形 252"/>
              <p:cNvSpPr>
                <a:spLocks noChangeAspect="1"/>
              </p:cNvSpPr>
              <p:nvPr/>
            </p:nvSpPr>
            <p:spPr>
              <a:xfrm rot="3400193" flipH="1">
                <a:off x="6515687" y="4401670"/>
                <a:ext cx="357216" cy="324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4" name="任意多边形 253"/>
              <p:cNvSpPr>
                <a:spLocks noChangeAspect="1"/>
              </p:cNvSpPr>
              <p:nvPr/>
            </p:nvSpPr>
            <p:spPr>
              <a:xfrm rot="2131532">
                <a:off x="6755036" y="4114669"/>
                <a:ext cx="357216" cy="324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5" name="任意多边形 254"/>
              <p:cNvSpPr>
                <a:spLocks noChangeAspect="1"/>
              </p:cNvSpPr>
              <p:nvPr/>
            </p:nvSpPr>
            <p:spPr>
              <a:xfrm rot="7465722">
                <a:off x="6313749" y="4450373"/>
                <a:ext cx="317525" cy="288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6" name="任意多边形 255"/>
              <p:cNvSpPr>
                <a:spLocks noChangeAspect="1"/>
              </p:cNvSpPr>
              <p:nvPr/>
            </p:nvSpPr>
            <p:spPr>
              <a:xfrm rot="17643056" flipH="1" flipV="1">
                <a:off x="6143488" y="4380135"/>
                <a:ext cx="357216" cy="324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7" name="任意多边形 256"/>
              <p:cNvSpPr>
                <a:spLocks noChangeAspect="1"/>
              </p:cNvSpPr>
              <p:nvPr/>
            </p:nvSpPr>
            <p:spPr>
              <a:xfrm rot="3583440" flipH="1">
                <a:off x="6016393" y="4388966"/>
                <a:ext cx="357216" cy="324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8" name="任意多边形 257"/>
              <p:cNvSpPr>
                <a:spLocks noChangeAspect="1"/>
              </p:cNvSpPr>
              <p:nvPr/>
            </p:nvSpPr>
            <p:spPr>
              <a:xfrm rot="3400193" flipH="1">
                <a:off x="6343541" y="3680845"/>
                <a:ext cx="324000" cy="293873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9" name="任意多边形 258"/>
              <p:cNvSpPr>
                <a:spLocks noChangeAspect="1"/>
              </p:cNvSpPr>
              <p:nvPr/>
            </p:nvSpPr>
            <p:spPr>
              <a:xfrm rot="6361418">
                <a:off x="6100866" y="2960613"/>
                <a:ext cx="317525" cy="288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0" name="任意多边形 259"/>
              <p:cNvSpPr>
                <a:spLocks noChangeAspect="1"/>
              </p:cNvSpPr>
              <p:nvPr/>
            </p:nvSpPr>
            <p:spPr>
              <a:xfrm rot="18730735">
                <a:off x="6091123" y="2587347"/>
                <a:ext cx="357216" cy="324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1" name="任意多边形 260"/>
              <p:cNvSpPr>
                <a:spLocks noChangeAspect="1"/>
              </p:cNvSpPr>
              <p:nvPr/>
            </p:nvSpPr>
            <p:spPr>
              <a:xfrm rot="17920169">
                <a:off x="6218574" y="2443976"/>
                <a:ext cx="396907" cy="360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2" name="任意多边形 261"/>
              <p:cNvSpPr>
                <a:spLocks noChangeAspect="1"/>
              </p:cNvSpPr>
              <p:nvPr/>
            </p:nvSpPr>
            <p:spPr>
              <a:xfrm rot="17920169">
                <a:off x="6032756" y="2389393"/>
                <a:ext cx="396907" cy="360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3" name="任意多边形 262"/>
              <p:cNvSpPr>
                <a:spLocks noChangeAspect="1"/>
              </p:cNvSpPr>
              <p:nvPr/>
            </p:nvSpPr>
            <p:spPr>
              <a:xfrm rot="6601799">
                <a:off x="6414938" y="2195736"/>
                <a:ext cx="317525" cy="288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4" name="任意多边形 263"/>
              <p:cNvSpPr>
                <a:spLocks noChangeAspect="1"/>
              </p:cNvSpPr>
              <p:nvPr/>
            </p:nvSpPr>
            <p:spPr>
              <a:xfrm rot="13482428" flipV="1">
                <a:off x="6722347" y="2262420"/>
                <a:ext cx="317525" cy="288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5" name="任意多边形 264"/>
              <p:cNvSpPr>
                <a:spLocks noChangeAspect="1"/>
              </p:cNvSpPr>
              <p:nvPr/>
            </p:nvSpPr>
            <p:spPr>
              <a:xfrm rot="17702774">
                <a:off x="6743572" y="2141328"/>
                <a:ext cx="396907" cy="360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6" name="任意多边形 265"/>
              <p:cNvSpPr>
                <a:spLocks noChangeAspect="1"/>
              </p:cNvSpPr>
              <p:nvPr/>
            </p:nvSpPr>
            <p:spPr>
              <a:xfrm rot="1890227" flipH="1">
                <a:off x="6561502" y="2942957"/>
                <a:ext cx="317525" cy="288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7" name="任意多边形 266"/>
              <p:cNvSpPr>
                <a:spLocks noChangeAspect="1"/>
              </p:cNvSpPr>
              <p:nvPr/>
            </p:nvSpPr>
            <p:spPr>
              <a:xfrm rot="1285150">
                <a:off x="6339634" y="3167930"/>
                <a:ext cx="396907" cy="360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8" name="任意多边形 267"/>
              <p:cNvSpPr>
                <a:spLocks noChangeAspect="1"/>
              </p:cNvSpPr>
              <p:nvPr/>
            </p:nvSpPr>
            <p:spPr>
              <a:xfrm rot="13045574" flipH="1">
                <a:off x="6773128" y="2619016"/>
                <a:ext cx="396907" cy="360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9" name="任意多边形 268"/>
              <p:cNvSpPr>
                <a:spLocks noChangeAspect="1"/>
              </p:cNvSpPr>
              <p:nvPr/>
            </p:nvSpPr>
            <p:spPr>
              <a:xfrm rot="2092122" flipH="1">
                <a:off x="6890415" y="2549547"/>
                <a:ext cx="357216" cy="324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0" name="任意多边形 269"/>
              <p:cNvSpPr>
                <a:spLocks noChangeAspect="1"/>
              </p:cNvSpPr>
              <p:nvPr/>
            </p:nvSpPr>
            <p:spPr>
              <a:xfrm rot="7895290">
                <a:off x="7177908" y="2756159"/>
                <a:ext cx="317525" cy="288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1" name="任意多边形 270"/>
              <p:cNvSpPr>
                <a:spLocks noChangeAspect="1"/>
              </p:cNvSpPr>
              <p:nvPr/>
            </p:nvSpPr>
            <p:spPr>
              <a:xfrm rot="6958455">
                <a:off x="6499700" y="2522839"/>
                <a:ext cx="396907" cy="360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2" name="任意多边形 271"/>
              <p:cNvSpPr>
                <a:spLocks noChangeAspect="1"/>
              </p:cNvSpPr>
              <p:nvPr/>
            </p:nvSpPr>
            <p:spPr>
              <a:xfrm rot="11376383" flipH="1">
                <a:off x="6259526" y="2666148"/>
                <a:ext cx="396907" cy="360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3" name="任意多边形 272"/>
              <p:cNvSpPr>
                <a:spLocks noChangeAspect="1"/>
              </p:cNvSpPr>
              <p:nvPr/>
            </p:nvSpPr>
            <p:spPr>
              <a:xfrm rot="12539584" flipV="1">
                <a:off x="5800115" y="3210921"/>
                <a:ext cx="396907" cy="360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4" name="任意多边形 273"/>
              <p:cNvSpPr>
                <a:spLocks noChangeAspect="1"/>
              </p:cNvSpPr>
              <p:nvPr/>
            </p:nvSpPr>
            <p:spPr>
              <a:xfrm rot="5400000" flipH="1" flipV="1">
                <a:off x="5935848" y="2814085"/>
                <a:ext cx="396907" cy="360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5" name="任意多边形 274"/>
              <p:cNvSpPr>
                <a:spLocks noChangeAspect="1"/>
              </p:cNvSpPr>
              <p:nvPr/>
            </p:nvSpPr>
            <p:spPr>
              <a:xfrm rot="14955261" flipH="1" flipV="1">
                <a:off x="6735959" y="2917312"/>
                <a:ext cx="396907" cy="360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6" name="任意多边形 275"/>
              <p:cNvSpPr>
                <a:spLocks noChangeAspect="1"/>
              </p:cNvSpPr>
              <p:nvPr/>
            </p:nvSpPr>
            <p:spPr>
              <a:xfrm rot="3570976" flipV="1">
                <a:off x="7028968" y="2713832"/>
                <a:ext cx="396907" cy="360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7" name="任意多边形 276"/>
              <p:cNvSpPr>
                <a:spLocks noChangeAspect="1"/>
              </p:cNvSpPr>
              <p:nvPr/>
            </p:nvSpPr>
            <p:spPr>
              <a:xfrm rot="15271701" flipV="1">
                <a:off x="6000525" y="3288644"/>
                <a:ext cx="317524" cy="288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8" name="任意多边形 277"/>
              <p:cNvSpPr>
                <a:spLocks noChangeAspect="1"/>
              </p:cNvSpPr>
              <p:nvPr/>
            </p:nvSpPr>
            <p:spPr>
              <a:xfrm rot="17679909" flipV="1">
                <a:off x="6130813" y="3482315"/>
                <a:ext cx="317525" cy="288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9" name="任意多边形 278"/>
              <p:cNvSpPr>
                <a:spLocks noChangeAspect="1"/>
              </p:cNvSpPr>
              <p:nvPr/>
            </p:nvSpPr>
            <p:spPr>
              <a:xfrm rot="16914312">
                <a:off x="6601383" y="3412833"/>
                <a:ext cx="396907" cy="360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0" name="任意多边形 279"/>
              <p:cNvSpPr>
                <a:spLocks noChangeAspect="1"/>
              </p:cNvSpPr>
              <p:nvPr/>
            </p:nvSpPr>
            <p:spPr>
              <a:xfrm rot="6801098">
                <a:off x="6120333" y="3248235"/>
                <a:ext cx="396907" cy="360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1" name="任意多边形 280"/>
              <p:cNvSpPr>
                <a:spLocks noChangeAspect="1"/>
              </p:cNvSpPr>
              <p:nvPr/>
            </p:nvSpPr>
            <p:spPr>
              <a:xfrm rot="21377235">
                <a:off x="6325548" y="3458049"/>
                <a:ext cx="396907" cy="360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2" name="任意多边形 281"/>
              <p:cNvSpPr>
                <a:spLocks noChangeAspect="1"/>
              </p:cNvSpPr>
              <p:nvPr/>
            </p:nvSpPr>
            <p:spPr>
              <a:xfrm rot="14538518" flipH="1">
                <a:off x="6044434" y="4099494"/>
                <a:ext cx="357216" cy="324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3" name="任意多边形 282"/>
              <p:cNvSpPr>
                <a:spLocks noChangeAspect="1"/>
              </p:cNvSpPr>
              <p:nvPr/>
            </p:nvSpPr>
            <p:spPr>
              <a:xfrm rot="557186" flipH="1">
                <a:off x="6016085" y="3952960"/>
                <a:ext cx="357216" cy="324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4" name="任意多边形 283"/>
              <p:cNvSpPr>
                <a:spLocks noChangeAspect="1"/>
              </p:cNvSpPr>
              <p:nvPr/>
            </p:nvSpPr>
            <p:spPr>
              <a:xfrm rot="1727041" flipH="1">
                <a:off x="5906747" y="4076281"/>
                <a:ext cx="357216" cy="324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5" name="任意多边形 284"/>
              <p:cNvSpPr>
                <a:spLocks noChangeAspect="1"/>
              </p:cNvSpPr>
              <p:nvPr/>
            </p:nvSpPr>
            <p:spPr>
              <a:xfrm rot="3254029" flipH="1">
                <a:off x="5885870" y="3626233"/>
                <a:ext cx="396907" cy="360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6" name="任意多边形 285"/>
              <p:cNvSpPr>
                <a:spLocks noChangeAspect="1"/>
              </p:cNvSpPr>
              <p:nvPr/>
            </p:nvSpPr>
            <p:spPr>
              <a:xfrm rot="2151056" flipH="1">
                <a:off x="6168690" y="3879970"/>
                <a:ext cx="396907" cy="360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7" name="任意多边形 286"/>
              <p:cNvSpPr>
                <a:spLocks noChangeAspect="1"/>
              </p:cNvSpPr>
              <p:nvPr/>
            </p:nvSpPr>
            <p:spPr>
              <a:xfrm rot="7400645" flipH="1">
                <a:off x="6774118" y="3895772"/>
                <a:ext cx="396907" cy="360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8" name="任意多边形 287"/>
              <p:cNvSpPr>
                <a:spLocks noChangeAspect="1"/>
              </p:cNvSpPr>
              <p:nvPr/>
            </p:nvSpPr>
            <p:spPr>
              <a:xfrm rot="8478156" flipH="1">
                <a:off x="6411786" y="3696630"/>
                <a:ext cx="396907" cy="360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9" name="任意多边形 288"/>
              <p:cNvSpPr>
                <a:spLocks noChangeAspect="1"/>
              </p:cNvSpPr>
              <p:nvPr/>
            </p:nvSpPr>
            <p:spPr>
              <a:xfrm rot="8478156" flipH="1">
                <a:off x="6507042" y="3496313"/>
                <a:ext cx="396907" cy="360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0" name="任意多边形 289"/>
              <p:cNvSpPr>
                <a:spLocks noChangeAspect="1"/>
              </p:cNvSpPr>
              <p:nvPr/>
            </p:nvSpPr>
            <p:spPr>
              <a:xfrm rot="7917820" flipH="1">
                <a:off x="7074335" y="3542043"/>
                <a:ext cx="357216" cy="324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1" name="任意多边形 290"/>
              <p:cNvSpPr>
                <a:spLocks noChangeAspect="1"/>
              </p:cNvSpPr>
              <p:nvPr/>
            </p:nvSpPr>
            <p:spPr>
              <a:xfrm rot="12752923" flipH="1">
                <a:off x="6799545" y="3712035"/>
                <a:ext cx="357216" cy="324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2" name="任意多边形 291"/>
              <p:cNvSpPr>
                <a:spLocks noChangeAspect="1"/>
              </p:cNvSpPr>
              <p:nvPr/>
            </p:nvSpPr>
            <p:spPr>
              <a:xfrm rot="7793968" flipH="1">
                <a:off x="6059147" y="4228681"/>
                <a:ext cx="357216" cy="324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3" name="任意多边形 292"/>
              <p:cNvSpPr>
                <a:spLocks noChangeAspect="1"/>
              </p:cNvSpPr>
              <p:nvPr/>
            </p:nvSpPr>
            <p:spPr>
              <a:xfrm rot="1937837" flipH="1">
                <a:off x="6926518" y="3692435"/>
                <a:ext cx="396907" cy="360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4" name="任意多边形 293"/>
              <p:cNvSpPr>
                <a:spLocks noChangeAspect="1"/>
              </p:cNvSpPr>
              <p:nvPr/>
            </p:nvSpPr>
            <p:spPr>
              <a:xfrm rot="2934897" flipV="1">
                <a:off x="6788871" y="3438362"/>
                <a:ext cx="277834" cy="252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5" name="任意多边形 294"/>
              <p:cNvSpPr>
                <a:spLocks noChangeAspect="1"/>
              </p:cNvSpPr>
              <p:nvPr/>
            </p:nvSpPr>
            <p:spPr>
              <a:xfrm rot="8013438">
                <a:off x="7318984" y="3266267"/>
                <a:ext cx="357216" cy="324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6" name="任意多边形 295"/>
              <p:cNvSpPr>
                <a:spLocks noChangeAspect="1"/>
              </p:cNvSpPr>
              <p:nvPr/>
            </p:nvSpPr>
            <p:spPr>
              <a:xfrm rot="12016483" flipV="1">
                <a:off x="7302868" y="3048833"/>
                <a:ext cx="357216" cy="324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7" name="任意多边形 296"/>
              <p:cNvSpPr>
                <a:spLocks noChangeAspect="1"/>
              </p:cNvSpPr>
              <p:nvPr/>
            </p:nvSpPr>
            <p:spPr>
              <a:xfrm rot="16024500">
                <a:off x="7158062" y="3107181"/>
                <a:ext cx="357216" cy="324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8" name="任意多边形 297"/>
              <p:cNvSpPr>
                <a:spLocks noChangeAspect="1"/>
              </p:cNvSpPr>
              <p:nvPr/>
            </p:nvSpPr>
            <p:spPr>
              <a:xfrm rot="15871473">
                <a:off x="6755309" y="3144116"/>
                <a:ext cx="357216" cy="324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9" name="任意多边形 298"/>
              <p:cNvSpPr>
                <a:spLocks noChangeAspect="1"/>
              </p:cNvSpPr>
              <p:nvPr/>
            </p:nvSpPr>
            <p:spPr>
              <a:xfrm rot="17853097">
                <a:off x="7024406" y="3359711"/>
                <a:ext cx="357216" cy="324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0" name="任意多边形 299"/>
              <p:cNvSpPr>
                <a:spLocks noChangeAspect="1"/>
              </p:cNvSpPr>
              <p:nvPr/>
            </p:nvSpPr>
            <p:spPr>
              <a:xfrm>
                <a:off x="6280093" y="4183016"/>
                <a:ext cx="357216" cy="324000"/>
              </a:xfrm>
              <a:custGeom>
                <a:avLst/>
                <a:gdLst>
                  <a:gd name="connsiteX0" fmla="*/ 9453 w 374919"/>
                  <a:gd name="connsiteY0" fmla="*/ 48370 h 331750"/>
                  <a:gd name="connsiteX1" fmla="*/ 118991 w 374919"/>
                  <a:gd name="connsiteY1" fmla="*/ 22176 h 331750"/>
                  <a:gd name="connsiteX2" fmla="*/ 233291 w 374919"/>
                  <a:gd name="connsiteY2" fmla="*/ 745 h 331750"/>
                  <a:gd name="connsiteX3" fmla="*/ 328541 w 374919"/>
                  <a:gd name="connsiteY3" fmla="*/ 10270 h 331750"/>
                  <a:gd name="connsiteX4" fmla="*/ 373784 w 374919"/>
                  <a:gd name="connsiteY4" fmla="*/ 60276 h 331750"/>
                  <a:gd name="connsiteX5" fmla="*/ 357116 w 374919"/>
                  <a:gd name="connsiteY5" fmla="*/ 129332 h 331750"/>
                  <a:gd name="connsiteX6" fmla="*/ 311872 w 374919"/>
                  <a:gd name="connsiteY6" fmla="*/ 203151 h 331750"/>
                  <a:gd name="connsiteX7" fmla="*/ 249959 w 374919"/>
                  <a:gd name="connsiteY7" fmla="*/ 257920 h 331750"/>
                  <a:gd name="connsiteX8" fmla="*/ 192809 w 374919"/>
                  <a:gd name="connsiteY8" fmla="*/ 310307 h 331750"/>
                  <a:gd name="connsiteX9" fmla="*/ 140422 w 374919"/>
                  <a:gd name="connsiteY9" fmla="*/ 331739 h 331750"/>
                  <a:gd name="connsiteX10" fmla="*/ 121372 w 374919"/>
                  <a:gd name="connsiteY10" fmla="*/ 307926 h 331750"/>
                  <a:gd name="connsiteX11" fmla="*/ 157091 w 374919"/>
                  <a:gd name="connsiteY11" fmla="*/ 272207 h 331750"/>
                  <a:gd name="connsiteX12" fmla="*/ 219003 w 374919"/>
                  <a:gd name="connsiteY12" fmla="*/ 219820 h 331750"/>
                  <a:gd name="connsiteX13" fmla="*/ 264247 w 374919"/>
                  <a:gd name="connsiteY13" fmla="*/ 169814 h 331750"/>
                  <a:gd name="connsiteX14" fmla="*/ 299966 w 374919"/>
                  <a:gd name="connsiteY14" fmla="*/ 119807 h 331750"/>
                  <a:gd name="connsiteX15" fmla="*/ 304728 w 374919"/>
                  <a:gd name="connsiteY15" fmla="*/ 103139 h 331750"/>
                  <a:gd name="connsiteX16" fmla="*/ 261866 w 374919"/>
                  <a:gd name="connsiteY16" fmla="*/ 112664 h 331750"/>
                  <a:gd name="connsiteX17" fmla="*/ 192809 w 374919"/>
                  <a:gd name="connsiteY17" fmla="*/ 148382 h 331750"/>
                  <a:gd name="connsiteX18" fmla="*/ 133278 w 374919"/>
                  <a:gd name="connsiteY18" fmla="*/ 186482 h 331750"/>
                  <a:gd name="connsiteX19" fmla="*/ 68984 w 374919"/>
                  <a:gd name="connsiteY19" fmla="*/ 210295 h 331750"/>
                  <a:gd name="connsiteX20" fmla="*/ 33266 w 374919"/>
                  <a:gd name="connsiteY20" fmla="*/ 215057 h 331750"/>
                  <a:gd name="connsiteX21" fmla="*/ 26122 w 374919"/>
                  <a:gd name="connsiteY21" fmla="*/ 186482 h 331750"/>
                  <a:gd name="connsiteX22" fmla="*/ 97559 w 374919"/>
                  <a:gd name="connsiteY22" fmla="*/ 141239 h 331750"/>
                  <a:gd name="connsiteX23" fmla="*/ 180903 w 374919"/>
                  <a:gd name="connsiteY23" fmla="*/ 95995 h 331750"/>
                  <a:gd name="connsiteX24" fmla="*/ 226147 w 374919"/>
                  <a:gd name="connsiteY24" fmla="*/ 79326 h 331750"/>
                  <a:gd name="connsiteX25" fmla="*/ 252341 w 374919"/>
                  <a:gd name="connsiteY25" fmla="*/ 65039 h 331750"/>
                  <a:gd name="connsiteX26" fmla="*/ 188047 w 374919"/>
                  <a:gd name="connsiteY26" fmla="*/ 67420 h 331750"/>
                  <a:gd name="connsiteX27" fmla="*/ 104703 w 374919"/>
                  <a:gd name="connsiteY27" fmla="*/ 95995 h 331750"/>
                  <a:gd name="connsiteX28" fmla="*/ 18978 w 374919"/>
                  <a:gd name="connsiteY28" fmla="*/ 105520 h 331750"/>
                  <a:gd name="connsiteX29" fmla="*/ 9453 w 374919"/>
                  <a:gd name="connsiteY29" fmla="*/ 48370 h 331750"/>
                  <a:gd name="connsiteX0" fmla="*/ 8510 w 373976"/>
                  <a:gd name="connsiteY0" fmla="*/ 60276 h 331750"/>
                  <a:gd name="connsiteX1" fmla="*/ 118048 w 373976"/>
                  <a:gd name="connsiteY1" fmla="*/ 22176 h 331750"/>
                  <a:gd name="connsiteX2" fmla="*/ 232348 w 373976"/>
                  <a:gd name="connsiteY2" fmla="*/ 745 h 331750"/>
                  <a:gd name="connsiteX3" fmla="*/ 327598 w 373976"/>
                  <a:gd name="connsiteY3" fmla="*/ 10270 h 331750"/>
                  <a:gd name="connsiteX4" fmla="*/ 372841 w 373976"/>
                  <a:gd name="connsiteY4" fmla="*/ 60276 h 331750"/>
                  <a:gd name="connsiteX5" fmla="*/ 356173 w 373976"/>
                  <a:gd name="connsiteY5" fmla="*/ 129332 h 331750"/>
                  <a:gd name="connsiteX6" fmla="*/ 310929 w 373976"/>
                  <a:gd name="connsiteY6" fmla="*/ 203151 h 331750"/>
                  <a:gd name="connsiteX7" fmla="*/ 249016 w 373976"/>
                  <a:gd name="connsiteY7" fmla="*/ 257920 h 331750"/>
                  <a:gd name="connsiteX8" fmla="*/ 191866 w 373976"/>
                  <a:gd name="connsiteY8" fmla="*/ 310307 h 331750"/>
                  <a:gd name="connsiteX9" fmla="*/ 139479 w 373976"/>
                  <a:gd name="connsiteY9" fmla="*/ 331739 h 331750"/>
                  <a:gd name="connsiteX10" fmla="*/ 120429 w 373976"/>
                  <a:gd name="connsiteY10" fmla="*/ 307926 h 331750"/>
                  <a:gd name="connsiteX11" fmla="*/ 156148 w 373976"/>
                  <a:gd name="connsiteY11" fmla="*/ 272207 h 331750"/>
                  <a:gd name="connsiteX12" fmla="*/ 218060 w 373976"/>
                  <a:gd name="connsiteY12" fmla="*/ 219820 h 331750"/>
                  <a:gd name="connsiteX13" fmla="*/ 263304 w 373976"/>
                  <a:gd name="connsiteY13" fmla="*/ 169814 h 331750"/>
                  <a:gd name="connsiteX14" fmla="*/ 299023 w 373976"/>
                  <a:gd name="connsiteY14" fmla="*/ 119807 h 331750"/>
                  <a:gd name="connsiteX15" fmla="*/ 303785 w 373976"/>
                  <a:gd name="connsiteY15" fmla="*/ 103139 h 331750"/>
                  <a:gd name="connsiteX16" fmla="*/ 260923 w 373976"/>
                  <a:gd name="connsiteY16" fmla="*/ 112664 h 331750"/>
                  <a:gd name="connsiteX17" fmla="*/ 191866 w 373976"/>
                  <a:gd name="connsiteY17" fmla="*/ 148382 h 331750"/>
                  <a:gd name="connsiteX18" fmla="*/ 132335 w 373976"/>
                  <a:gd name="connsiteY18" fmla="*/ 186482 h 331750"/>
                  <a:gd name="connsiteX19" fmla="*/ 68041 w 373976"/>
                  <a:gd name="connsiteY19" fmla="*/ 210295 h 331750"/>
                  <a:gd name="connsiteX20" fmla="*/ 32323 w 373976"/>
                  <a:gd name="connsiteY20" fmla="*/ 215057 h 331750"/>
                  <a:gd name="connsiteX21" fmla="*/ 25179 w 373976"/>
                  <a:gd name="connsiteY21" fmla="*/ 186482 h 331750"/>
                  <a:gd name="connsiteX22" fmla="*/ 96616 w 373976"/>
                  <a:gd name="connsiteY22" fmla="*/ 141239 h 331750"/>
                  <a:gd name="connsiteX23" fmla="*/ 179960 w 373976"/>
                  <a:gd name="connsiteY23" fmla="*/ 95995 h 331750"/>
                  <a:gd name="connsiteX24" fmla="*/ 225204 w 373976"/>
                  <a:gd name="connsiteY24" fmla="*/ 79326 h 331750"/>
                  <a:gd name="connsiteX25" fmla="*/ 251398 w 373976"/>
                  <a:gd name="connsiteY25" fmla="*/ 65039 h 331750"/>
                  <a:gd name="connsiteX26" fmla="*/ 187104 w 373976"/>
                  <a:gd name="connsiteY26" fmla="*/ 67420 h 331750"/>
                  <a:gd name="connsiteX27" fmla="*/ 103760 w 373976"/>
                  <a:gd name="connsiteY27" fmla="*/ 95995 h 331750"/>
                  <a:gd name="connsiteX28" fmla="*/ 18035 w 373976"/>
                  <a:gd name="connsiteY28" fmla="*/ 105520 h 331750"/>
                  <a:gd name="connsiteX29" fmla="*/ 8510 w 373976"/>
                  <a:gd name="connsiteY29" fmla="*/ 60276 h 331750"/>
                  <a:gd name="connsiteX0" fmla="*/ 8510 w 373976"/>
                  <a:gd name="connsiteY0" fmla="*/ 60949 h 332423"/>
                  <a:gd name="connsiteX1" fmla="*/ 118048 w 373976"/>
                  <a:gd name="connsiteY1" fmla="*/ 32374 h 332423"/>
                  <a:gd name="connsiteX2" fmla="*/ 232348 w 373976"/>
                  <a:gd name="connsiteY2" fmla="*/ 1418 h 332423"/>
                  <a:gd name="connsiteX3" fmla="*/ 327598 w 373976"/>
                  <a:gd name="connsiteY3" fmla="*/ 10943 h 332423"/>
                  <a:gd name="connsiteX4" fmla="*/ 372841 w 373976"/>
                  <a:gd name="connsiteY4" fmla="*/ 60949 h 332423"/>
                  <a:gd name="connsiteX5" fmla="*/ 356173 w 373976"/>
                  <a:gd name="connsiteY5" fmla="*/ 130005 h 332423"/>
                  <a:gd name="connsiteX6" fmla="*/ 310929 w 373976"/>
                  <a:gd name="connsiteY6" fmla="*/ 203824 h 332423"/>
                  <a:gd name="connsiteX7" fmla="*/ 249016 w 373976"/>
                  <a:gd name="connsiteY7" fmla="*/ 258593 h 332423"/>
                  <a:gd name="connsiteX8" fmla="*/ 191866 w 373976"/>
                  <a:gd name="connsiteY8" fmla="*/ 310980 h 332423"/>
                  <a:gd name="connsiteX9" fmla="*/ 139479 w 373976"/>
                  <a:gd name="connsiteY9" fmla="*/ 332412 h 332423"/>
                  <a:gd name="connsiteX10" fmla="*/ 120429 w 373976"/>
                  <a:gd name="connsiteY10" fmla="*/ 308599 h 332423"/>
                  <a:gd name="connsiteX11" fmla="*/ 156148 w 373976"/>
                  <a:gd name="connsiteY11" fmla="*/ 272880 h 332423"/>
                  <a:gd name="connsiteX12" fmla="*/ 218060 w 373976"/>
                  <a:gd name="connsiteY12" fmla="*/ 220493 h 332423"/>
                  <a:gd name="connsiteX13" fmla="*/ 263304 w 373976"/>
                  <a:gd name="connsiteY13" fmla="*/ 170487 h 332423"/>
                  <a:gd name="connsiteX14" fmla="*/ 299023 w 373976"/>
                  <a:gd name="connsiteY14" fmla="*/ 120480 h 332423"/>
                  <a:gd name="connsiteX15" fmla="*/ 303785 w 373976"/>
                  <a:gd name="connsiteY15" fmla="*/ 103812 h 332423"/>
                  <a:gd name="connsiteX16" fmla="*/ 260923 w 373976"/>
                  <a:gd name="connsiteY16" fmla="*/ 113337 h 332423"/>
                  <a:gd name="connsiteX17" fmla="*/ 191866 w 373976"/>
                  <a:gd name="connsiteY17" fmla="*/ 149055 h 332423"/>
                  <a:gd name="connsiteX18" fmla="*/ 132335 w 373976"/>
                  <a:gd name="connsiteY18" fmla="*/ 187155 h 332423"/>
                  <a:gd name="connsiteX19" fmla="*/ 68041 w 373976"/>
                  <a:gd name="connsiteY19" fmla="*/ 210968 h 332423"/>
                  <a:gd name="connsiteX20" fmla="*/ 32323 w 373976"/>
                  <a:gd name="connsiteY20" fmla="*/ 215730 h 332423"/>
                  <a:gd name="connsiteX21" fmla="*/ 25179 w 373976"/>
                  <a:gd name="connsiteY21" fmla="*/ 187155 h 332423"/>
                  <a:gd name="connsiteX22" fmla="*/ 96616 w 373976"/>
                  <a:gd name="connsiteY22" fmla="*/ 141912 h 332423"/>
                  <a:gd name="connsiteX23" fmla="*/ 179960 w 373976"/>
                  <a:gd name="connsiteY23" fmla="*/ 96668 h 332423"/>
                  <a:gd name="connsiteX24" fmla="*/ 225204 w 373976"/>
                  <a:gd name="connsiteY24" fmla="*/ 79999 h 332423"/>
                  <a:gd name="connsiteX25" fmla="*/ 251398 w 373976"/>
                  <a:gd name="connsiteY25" fmla="*/ 65712 h 332423"/>
                  <a:gd name="connsiteX26" fmla="*/ 187104 w 373976"/>
                  <a:gd name="connsiteY26" fmla="*/ 68093 h 332423"/>
                  <a:gd name="connsiteX27" fmla="*/ 103760 w 373976"/>
                  <a:gd name="connsiteY27" fmla="*/ 96668 h 332423"/>
                  <a:gd name="connsiteX28" fmla="*/ 18035 w 373976"/>
                  <a:gd name="connsiteY28" fmla="*/ 106193 h 332423"/>
                  <a:gd name="connsiteX29" fmla="*/ 8510 w 373976"/>
                  <a:gd name="connsiteY29" fmla="*/ 60949 h 332423"/>
                  <a:gd name="connsiteX0" fmla="*/ 8510 w 374114"/>
                  <a:gd name="connsiteY0" fmla="*/ 60136 h 331610"/>
                  <a:gd name="connsiteX1" fmla="*/ 118048 w 374114"/>
                  <a:gd name="connsiteY1" fmla="*/ 31561 h 331610"/>
                  <a:gd name="connsiteX2" fmla="*/ 232348 w 374114"/>
                  <a:gd name="connsiteY2" fmla="*/ 605 h 331610"/>
                  <a:gd name="connsiteX3" fmla="*/ 325217 w 374114"/>
                  <a:gd name="connsiteY3" fmla="*/ 14892 h 331610"/>
                  <a:gd name="connsiteX4" fmla="*/ 372841 w 374114"/>
                  <a:gd name="connsiteY4" fmla="*/ 60136 h 331610"/>
                  <a:gd name="connsiteX5" fmla="*/ 356173 w 374114"/>
                  <a:gd name="connsiteY5" fmla="*/ 129192 h 331610"/>
                  <a:gd name="connsiteX6" fmla="*/ 310929 w 374114"/>
                  <a:gd name="connsiteY6" fmla="*/ 203011 h 331610"/>
                  <a:gd name="connsiteX7" fmla="*/ 249016 w 374114"/>
                  <a:gd name="connsiteY7" fmla="*/ 257780 h 331610"/>
                  <a:gd name="connsiteX8" fmla="*/ 191866 w 374114"/>
                  <a:gd name="connsiteY8" fmla="*/ 310167 h 331610"/>
                  <a:gd name="connsiteX9" fmla="*/ 139479 w 374114"/>
                  <a:gd name="connsiteY9" fmla="*/ 331599 h 331610"/>
                  <a:gd name="connsiteX10" fmla="*/ 120429 w 374114"/>
                  <a:gd name="connsiteY10" fmla="*/ 307786 h 331610"/>
                  <a:gd name="connsiteX11" fmla="*/ 156148 w 374114"/>
                  <a:gd name="connsiteY11" fmla="*/ 272067 h 331610"/>
                  <a:gd name="connsiteX12" fmla="*/ 218060 w 374114"/>
                  <a:gd name="connsiteY12" fmla="*/ 219680 h 331610"/>
                  <a:gd name="connsiteX13" fmla="*/ 263304 w 374114"/>
                  <a:gd name="connsiteY13" fmla="*/ 169674 h 331610"/>
                  <a:gd name="connsiteX14" fmla="*/ 299023 w 374114"/>
                  <a:gd name="connsiteY14" fmla="*/ 119667 h 331610"/>
                  <a:gd name="connsiteX15" fmla="*/ 303785 w 374114"/>
                  <a:gd name="connsiteY15" fmla="*/ 102999 h 331610"/>
                  <a:gd name="connsiteX16" fmla="*/ 260923 w 374114"/>
                  <a:gd name="connsiteY16" fmla="*/ 112524 h 331610"/>
                  <a:gd name="connsiteX17" fmla="*/ 191866 w 374114"/>
                  <a:gd name="connsiteY17" fmla="*/ 148242 h 331610"/>
                  <a:gd name="connsiteX18" fmla="*/ 132335 w 374114"/>
                  <a:gd name="connsiteY18" fmla="*/ 186342 h 331610"/>
                  <a:gd name="connsiteX19" fmla="*/ 68041 w 374114"/>
                  <a:gd name="connsiteY19" fmla="*/ 210155 h 331610"/>
                  <a:gd name="connsiteX20" fmla="*/ 32323 w 374114"/>
                  <a:gd name="connsiteY20" fmla="*/ 214917 h 331610"/>
                  <a:gd name="connsiteX21" fmla="*/ 25179 w 374114"/>
                  <a:gd name="connsiteY21" fmla="*/ 186342 h 331610"/>
                  <a:gd name="connsiteX22" fmla="*/ 96616 w 374114"/>
                  <a:gd name="connsiteY22" fmla="*/ 141099 h 331610"/>
                  <a:gd name="connsiteX23" fmla="*/ 179960 w 374114"/>
                  <a:gd name="connsiteY23" fmla="*/ 95855 h 331610"/>
                  <a:gd name="connsiteX24" fmla="*/ 225204 w 374114"/>
                  <a:gd name="connsiteY24" fmla="*/ 79186 h 331610"/>
                  <a:gd name="connsiteX25" fmla="*/ 251398 w 374114"/>
                  <a:gd name="connsiteY25" fmla="*/ 64899 h 331610"/>
                  <a:gd name="connsiteX26" fmla="*/ 187104 w 374114"/>
                  <a:gd name="connsiteY26" fmla="*/ 67280 h 331610"/>
                  <a:gd name="connsiteX27" fmla="*/ 103760 w 374114"/>
                  <a:gd name="connsiteY27" fmla="*/ 95855 h 331610"/>
                  <a:gd name="connsiteX28" fmla="*/ 18035 w 374114"/>
                  <a:gd name="connsiteY28" fmla="*/ 105380 h 331610"/>
                  <a:gd name="connsiteX29" fmla="*/ 8510 w 374114"/>
                  <a:gd name="connsiteY29" fmla="*/ 60136 h 331610"/>
                  <a:gd name="connsiteX0" fmla="*/ 8510 w 365704"/>
                  <a:gd name="connsiteY0" fmla="*/ 60136 h 331610"/>
                  <a:gd name="connsiteX1" fmla="*/ 118048 w 365704"/>
                  <a:gd name="connsiteY1" fmla="*/ 31561 h 331610"/>
                  <a:gd name="connsiteX2" fmla="*/ 232348 w 365704"/>
                  <a:gd name="connsiteY2" fmla="*/ 605 h 331610"/>
                  <a:gd name="connsiteX3" fmla="*/ 325217 w 365704"/>
                  <a:gd name="connsiteY3" fmla="*/ 14892 h 331610"/>
                  <a:gd name="connsiteX4" fmla="*/ 363316 w 365704"/>
                  <a:gd name="connsiteY4" fmla="*/ 60136 h 331610"/>
                  <a:gd name="connsiteX5" fmla="*/ 356173 w 365704"/>
                  <a:gd name="connsiteY5" fmla="*/ 129192 h 331610"/>
                  <a:gd name="connsiteX6" fmla="*/ 310929 w 365704"/>
                  <a:gd name="connsiteY6" fmla="*/ 203011 h 331610"/>
                  <a:gd name="connsiteX7" fmla="*/ 249016 w 365704"/>
                  <a:gd name="connsiteY7" fmla="*/ 257780 h 331610"/>
                  <a:gd name="connsiteX8" fmla="*/ 191866 w 365704"/>
                  <a:gd name="connsiteY8" fmla="*/ 310167 h 331610"/>
                  <a:gd name="connsiteX9" fmla="*/ 139479 w 365704"/>
                  <a:gd name="connsiteY9" fmla="*/ 331599 h 331610"/>
                  <a:gd name="connsiteX10" fmla="*/ 120429 w 365704"/>
                  <a:gd name="connsiteY10" fmla="*/ 307786 h 331610"/>
                  <a:gd name="connsiteX11" fmla="*/ 156148 w 365704"/>
                  <a:gd name="connsiteY11" fmla="*/ 272067 h 331610"/>
                  <a:gd name="connsiteX12" fmla="*/ 218060 w 365704"/>
                  <a:gd name="connsiteY12" fmla="*/ 219680 h 331610"/>
                  <a:gd name="connsiteX13" fmla="*/ 263304 w 365704"/>
                  <a:gd name="connsiteY13" fmla="*/ 169674 h 331610"/>
                  <a:gd name="connsiteX14" fmla="*/ 299023 w 365704"/>
                  <a:gd name="connsiteY14" fmla="*/ 119667 h 331610"/>
                  <a:gd name="connsiteX15" fmla="*/ 303785 w 365704"/>
                  <a:gd name="connsiteY15" fmla="*/ 102999 h 331610"/>
                  <a:gd name="connsiteX16" fmla="*/ 260923 w 365704"/>
                  <a:gd name="connsiteY16" fmla="*/ 112524 h 331610"/>
                  <a:gd name="connsiteX17" fmla="*/ 191866 w 365704"/>
                  <a:gd name="connsiteY17" fmla="*/ 148242 h 331610"/>
                  <a:gd name="connsiteX18" fmla="*/ 132335 w 365704"/>
                  <a:gd name="connsiteY18" fmla="*/ 186342 h 331610"/>
                  <a:gd name="connsiteX19" fmla="*/ 68041 w 365704"/>
                  <a:gd name="connsiteY19" fmla="*/ 210155 h 331610"/>
                  <a:gd name="connsiteX20" fmla="*/ 32323 w 365704"/>
                  <a:gd name="connsiteY20" fmla="*/ 214917 h 331610"/>
                  <a:gd name="connsiteX21" fmla="*/ 25179 w 365704"/>
                  <a:gd name="connsiteY21" fmla="*/ 186342 h 331610"/>
                  <a:gd name="connsiteX22" fmla="*/ 96616 w 365704"/>
                  <a:gd name="connsiteY22" fmla="*/ 141099 h 331610"/>
                  <a:gd name="connsiteX23" fmla="*/ 179960 w 365704"/>
                  <a:gd name="connsiteY23" fmla="*/ 95855 h 331610"/>
                  <a:gd name="connsiteX24" fmla="*/ 225204 w 365704"/>
                  <a:gd name="connsiteY24" fmla="*/ 79186 h 331610"/>
                  <a:gd name="connsiteX25" fmla="*/ 251398 w 365704"/>
                  <a:gd name="connsiteY25" fmla="*/ 64899 h 331610"/>
                  <a:gd name="connsiteX26" fmla="*/ 187104 w 365704"/>
                  <a:gd name="connsiteY26" fmla="*/ 67280 h 331610"/>
                  <a:gd name="connsiteX27" fmla="*/ 103760 w 365704"/>
                  <a:gd name="connsiteY27" fmla="*/ 95855 h 331610"/>
                  <a:gd name="connsiteX28" fmla="*/ 18035 w 365704"/>
                  <a:gd name="connsiteY28" fmla="*/ 105380 h 331610"/>
                  <a:gd name="connsiteX29" fmla="*/ 8510 w 365704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87006 w 365606"/>
                  <a:gd name="connsiteY26" fmla="*/ 67280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  <a:gd name="connsiteX0" fmla="*/ 8412 w 365606"/>
                  <a:gd name="connsiteY0" fmla="*/ 60136 h 331610"/>
                  <a:gd name="connsiteX1" fmla="*/ 117950 w 365606"/>
                  <a:gd name="connsiteY1" fmla="*/ 31561 h 331610"/>
                  <a:gd name="connsiteX2" fmla="*/ 232250 w 365606"/>
                  <a:gd name="connsiteY2" fmla="*/ 605 h 331610"/>
                  <a:gd name="connsiteX3" fmla="*/ 325119 w 365606"/>
                  <a:gd name="connsiteY3" fmla="*/ 14892 h 331610"/>
                  <a:gd name="connsiteX4" fmla="*/ 363218 w 365606"/>
                  <a:gd name="connsiteY4" fmla="*/ 60136 h 331610"/>
                  <a:gd name="connsiteX5" fmla="*/ 356075 w 365606"/>
                  <a:gd name="connsiteY5" fmla="*/ 129192 h 331610"/>
                  <a:gd name="connsiteX6" fmla="*/ 310831 w 365606"/>
                  <a:gd name="connsiteY6" fmla="*/ 203011 h 331610"/>
                  <a:gd name="connsiteX7" fmla="*/ 248918 w 365606"/>
                  <a:gd name="connsiteY7" fmla="*/ 257780 h 331610"/>
                  <a:gd name="connsiteX8" fmla="*/ 191768 w 365606"/>
                  <a:gd name="connsiteY8" fmla="*/ 310167 h 331610"/>
                  <a:gd name="connsiteX9" fmla="*/ 139381 w 365606"/>
                  <a:gd name="connsiteY9" fmla="*/ 331599 h 331610"/>
                  <a:gd name="connsiteX10" fmla="*/ 120331 w 365606"/>
                  <a:gd name="connsiteY10" fmla="*/ 307786 h 331610"/>
                  <a:gd name="connsiteX11" fmla="*/ 156050 w 365606"/>
                  <a:gd name="connsiteY11" fmla="*/ 272067 h 331610"/>
                  <a:gd name="connsiteX12" fmla="*/ 217962 w 365606"/>
                  <a:gd name="connsiteY12" fmla="*/ 219680 h 331610"/>
                  <a:gd name="connsiteX13" fmla="*/ 263206 w 365606"/>
                  <a:gd name="connsiteY13" fmla="*/ 169674 h 331610"/>
                  <a:gd name="connsiteX14" fmla="*/ 298925 w 365606"/>
                  <a:gd name="connsiteY14" fmla="*/ 119667 h 331610"/>
                  <a:gd name="connsiteX15" fmla="*/ 303687 w 365606"/>
                  <a:gd name="connsiteY15" fmla="*/ 102999 h 331610"/>
                  <a:gd name="connsiteX16" fmla="*/ 260825 w 365606"/>
                  <a:gd name="connsiteY16" fmla="*/ 112524 h 331610"/>
                  <a:gd name="connsiteX17" fmla="*/ 191768 w 365606"/>
                  <a:gd name="connsiteY17" fmla="*/ 148242 h 331610"/>
                  <a:gd name="connsiteX18" fmla="*/ 132237 w 365606"/>
                  <a:gd name="connsiteY18" fmla="*/ 186342 h 331610"/>
                  <a:gd name="connsiteX19" fmla="*/ 67943 w 365606"/>
                  <a:gd name="connsiteY19" fmla="*/ 210155 h 331610"/>
                  <a:gd name="connsiteX20" fmla="*/ 32225 w 365606"/>
                  <a:gd name="connsiteY20" fmla="*/ 214917 h 331610"/>
                  <a:gd name="connsiteX21" fmla="*/ 25081 w 365606"/>
                  <a:gd name="connsiteY21" fmla="*/ 186342 h 331610"/>
                  <a:gd name="connsiteX22" fmla="*/ 96518 w 365606"/>
                  <a:gd name="connsiteY22" fmla="*/ 141099 h 331610"/>
                  <a:gd name="connsiteX23" fmla="*/ 179862 w 365606"/>
                  <a:gd name="connsiteY23" fmla="*/ 95855 h 331610"/>
                  <a:gd name="connsiteX24" fmla="*/ 225106 w 365606"/>
                  <a:gd name="connsiteY24" fmla="*/ 79186 h 331610"/>
                  <a:gd name="connsiteX25" fmla="*/ 251300 w 365606"/>
                  <a:gd name="connsiteY25" fmla="*/ 64899 h 331610"/>
                  <a:gd name="connsiteX26" fmla="*/ 191769 w 365606"/>
                  <a:gd name="connsiteY26" fmla="*/ 64898 h 331610"/>
                  <a:gd name="connsiteX27" fmla="*/ 101281 w 365606"/>
                  <a:gd name="connsiteY27" fmla="*/ 93474 h 331610"/>
                  <a:gd name="connsiteX28" fmla="*/ 17937 w 365606"/>
                  <a:gd name="connsiteY28" fmla="*/ 105380 h 331610"/>
                  <a:gd name="connsiteX29" fmla="*/ 8412 w 365606"/>
                  <a:gd name="connsiteY29" fmla="*/ 60136 h 331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65606" h="331610">
                    <a:moveTo>
                      <a:pt x="8412" y="60136"/>
                    </a:moveTo>
                    <a:cubicBezTo>
                      <a:pt x="25081" y="47833"/>
                      <a:pt x="80644" y="41483"/>
                      <a:pt x="117950" y="31561"/>
                    </a:cubicBezTo>
                    <a:cubicBezTo>
                      <a:pt x="155256" y="21639"/>
                      <a:pt x="197722" y="3383"/>
                      <a:pt x="232250" y="605"/>
                    </a:cubicBezTo>
                    <a:cubicBezTo>
                      <a:pt x="266778" y="-2173"/>
                      <a:pt x="303291" y="4970"/>
                      <a:pt x="325119" y="14892"/>
                    </a:cubicBezTo>
                    <a:cubicBezTo>
                      <a:pt x="346947" y="24814"/>
                      <a:pt x="358059" y="41086"/>
                      <a:pt x="363218" y="60136"/>
                    </a:cubicBezTo>
                    <a:cubicBezTo>
                      <a:pt x="368377" y="79186"/>
                      <a:pt x="364806" y="105380"/>
                      <a:pt x="356075" y="129192"/>
                    </a:cubicBezTo>
                    <a:cubicBezTo>
                      <a:pt x="347344" y="153004"/>
                      <a:pt x="328690" y="181580"/>
                      <a:pt x="310831" y="203011"/>
                    </a:cubicBezTo>
                    <a:cubicBezTo>
                      <a:pt x="292972" y="224442"/>
                      <a:pt x="268762" y="239921"/>
                      <a:pt x="248918" y="257780"/>
                    </a:cubicBezTo>
                    <a:cubicBezTo>
                      <a:pt x="229074" y="275639"/>
                      <a:pt x="210024" y="297864"/>
                      <a:pt x="191768" y="310167"/>
                    </a:cubicBezTo>
                    <a:cubicBezTo>
                      <a:pt x="173512" y="322470"/>
                      <a:pt x="151287" y="331996"/>
                      <a:pt x="139381" y="331599"/>
                    </a:cubicBezTo>
                    <a:cubicBezTo>
                      <a:pt x="127475" y="331202"/>
                      <a:pt x="117553" y="317708"/>
                      <a:pt x="120331" y="307786"/>
                    </a:cubicBezTo>
                    <a:cubicBezTo>
                      <a:pt x="123109" y="297864"/>
                      <a:pt x="139778" y="286751"/>
                      <a:pt x="156050" y="272067"/>
                    </a:cubicBezTo>
                    <a:cubicBezTo>
                      <a:pt x="172322" y="257383"/>
                      <a:pt x="200103" y="236745"/>
                      <a:pt x="217962" y="219680"/>
                    </a:cubicBezTo>
                    <a:cubicBezTo>
                      <a:pt x="235821" y="202615"/>
                      <a:pt x="249712" y="186343"/>
                      <a:pt x="263206" y="169674"/>
                    </a:cubicBezTo>
                    <a:cubicBezTo>
                      <a:pt x="276700" y="153005"/>
                      <a:pt x="292178" y="130779"/>
                      <a:pt x="298925" y="119667"/>
                    </a:cubicBezTo>
                    <a:cubicBezTo>
                      <a:pt x="305672" y="108555"/>
                      <a:pt x="310037" y="104189"/>
                      <a:pt x="303687" y="102999"/>
                    </a:cubicBezTo>
                    <a:cubicBezTo>
                      <a:pt x="297337" y="101809"/>
                      <a:pt x="279478" y="104984"/>
                      <a:pt x="260825" y="112524"/>
                    </a:cubicBezTo>
                    <a:cubicBezTo>
                      <a:pt x="242172" y="120065"/>
                      <a:pt x="213199" y="135939"/>
                      <a:pt x="191768" y="148242"/>
                    </a:cubicBezTo>
                    <a:cubicBezTo>
                      <a:pt x="170337" y="160545"/>
                      <a:pt x="152875" y="176023"/>
                      <a:pt x="132237" y="186342"/>
                    </a:cubicBezTo>
                    <a:cubicBezTo>
                      <a:pt x="111600" y="196661"/>
                      <a:pt x="84612" y="205393"/>
                      <a:pt x="67943" y="210155"/>
                    </a:cubicBezTo>
                    <a:cubicBezTo>
                      <a:pt x="51274" y="214918"/>
                      <a:pt x="39368" y="218886"/>
                      <a:pt x="32225" y="214917"/>
                    </a:cubicBezTo>
                    <a:cubicBezTo>
                      <a:pt x="25082" y="210948"/>
                      <a:pt x="14366" y="198645"/>
                      <a:pt x="25081" y="186342"/>
                    </a:cubicBezTo>
                    <a:cubicBezTo>
                      <a:pt x="35796" y="174039"/>
                      <a:pt x="70721" y="156180"/>
                      <a:pt x="96518" y="141099"/>
                    </a:cubicBezTo>
                    <a:cubicBezTo>
                      <a:pt x="122315" y="126018"/>
                      <a:pt x="158431" y="106174"/>
                      <a:pt x="179862" y="95855"/>
                    </a:cubicBezTo>
                    <a:cubicBezTo>
                      <a:pt x="201293" y="85536"/>
                      <a:pt x="213200" y="84345"/>
                      <a:pt x="225106" y="79186"/>
                    </a:cubicBezTo>
                    <a:cubicBezTo>
                      <a:pt x="237012" y="74027"/>
                      <a:pt x="256856" y="67280"/>
                      <a:pt x="251300" y="64899"/>
                    </a:cubicBezTo>
                    <a:cubicBezTo>
                      <a:pt x="245744" y="62518"/>
                      <a:pt x="216772" y="60136"/>
                      <a:pt x="191769" y="64898"/>
                    </a:cubicBezTo>
                    <a:cubicBezTo>
                      <a:pt x="166766" y="69660"/>
                      <a:pt x="129459" y="87124"/>
                      <a:pt x="101281" y="93474"/>
                    </a:cubicBezTo>
                    <a:cubicBezTo>
                      <a:pt x="73103" y="99824"/>
                      <a:pt x="33415" y="110936"/>
                      <a:pt x="17937" y="105380"/>
                    </a:cubicBezTo>
                    <a:cubicBezTo>
                      <a:pt x="2459" y="99824"/>
                      <a:pt x="-8257" y="72439"/>
                      <a:pt x="8412" y="60136"/>
                    </a:cubicBezTo>
                    <a:close/>
                  </a:path>
                </a:pathLst>
              </a:custGeom>
              <a:grpFill/>
              <a:ln w="19050">
                <a:solidFill>
                  <a:srgbClr val="F8AC6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3" name="组合 92"/>
            <p:cNvGrpSpPr>
              <a:grpSpLocks noChangeAspect="1"/>
            </p:cNvGrpSpPr>
            <p:nvPr/>
          </p:nvGrpSpPr>
          <p:grpSpPr>
            <a:xfrm>
              <a:off x="6853978" y="4523551"/>
              <a:ext cx="4094260" cy="1827501"/>
              <a:chOff x="1585721" y="760603"/>
              <a:chExt cx="9330922" cy="4164925"/>
            </a:xfrm>
          </p:grpSpPr>
          <p:sp>
            <p:nvSpPr>
              <p:cNvPr id="196" name="六边形 1"/>
              <p:cNvSpPr/>
              <p:nvPr/>
            </p:nvSpPr>
            <p:spPr>
              <a:xfrm rot="5400000">
                <a:off x="4703293" y="2157411"/>
                <a:ext cx="1396800" cy="1213200"/>
              </a:xfrm>
              <a:custGeom>
                <a:avLst/>
                <a:gdLst>
                  <a:gd name="connsiteX0" fmla="*/ 0 w 1396800"/>
                  <a:gd name="connsiteY0" fmla="*/ 606600 h 1213200"/>
                  <a:gd name="connsiteX1" fmla="*/ 303300 w 1396800"/>
                  <a:gd name="connsiteY1" fmla="*/ 0 h 1213200"/>
                  <a:gd name="connsiteX2" fmla="*/ 10935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03300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60450 w 1396800"/>
                  <a:gd name="connsiteY1" fmla="*/ 0 h 1213200"/>
                  <a:gd name="connsiteX2" fmla="*/ 10935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03300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935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03300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03300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55687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50638 w 1396800"/>
                  <a:gd name="connsiteY4" fmla="*/ 1208437 h 1213200"/>
                  <a:gd name="connsiteX5" fmla="*/ 355687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55400 w 1396800"/>
                  <a:gd name="connsiteY4" fmla="*/ 1208437 h 1213200"/>
                  <a:gd name="connsiteX5" fmla="*/ 355687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50637 w 1396800"/>
                  <a:gd name="connsiteY4" fmla="*/ 1213200 h 1213200"/>
                  <a:gd name="connsiteX5" fmla="*/ 355687 w 1396800"/>
                  <a:gd name="connsiteY5" fmla="*/ 1213200 h 1213200"/>
                  <a:gd name="connsiteX6" fmla="*/ 0 w 1396800"/>
                  <a:gd name="connsiteY6" fmla="*/ 606600 h 1213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96800" h="1213200">
                    <a:moveTo>
                      <a:pt x="0" y="606600"/>
                    </a:moveTo>
                    <a:lnTo>
                      <a:pt x="350925" y="0"/>
                    </a:lnTo>
                    <a:lnTo>
                      <a:pt x="1055400" y="0"/>
                    </a:lnTo>
                    <a:lnTo>
                      <a:pt x="1396800" y="606600"/>
                    </a:lnTo>
                    <a:lnTo>
                      <a:pt x="1050637" y="1213200"/>
                    </a:lnTo>
                    <a:lnTo>
                      <a:pt x="355687" y="1213200"/>
                    </a:lnTo>
                    <a:lnTo>
                      <a:pt x="0" y="606600"/>
                    </a:lnTo>
                    <a:close/>
                  </a:path>
                </a:pathLst>
              </a:custGeom>
              <a:solidFill>
                <a:srgbClr val="85DFFF"/>
              </a:solidFill>
              <a:ln w="19050">
                <a:noFill/>
              </a:ln>
              <a:effectLst/>
              <a:scene3d>
                <a:camera prst="orthographicFront">
                  <a:rot lat="0" lon="0" rev="0"/>
                </a:camera>
                <a:lightRig rig="contrasting" dir="t">
                  <a:rot lat="0" lon="0" rev="7800000"/>
                </a:lightRig>
              </a:scene3d>
              <a:sp3d>
                <a:bevelT w="139700" h="139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97" name="六边形 1"/>
              <p:cNvSpPr/>
              <p:nvPr/>
            </p:nvSpPr>
            <p:spPr>
              <a:xfrm rot="5400000">
                <a:off x="4098651" y="3204120"/>
                <a:ext cx="1396800" cy="1213200"/>
              </a:xfrm>
              <a:custGeom>
                <a:avLst/>
                <a:gdLst>
                  <a:gd name="connsiteX0" fmla="*/ 0 w 1396800"/>
                  <a:gd name="connsiteY0" fmla="*/ 606600 h 1213200"/>
                  <a:gd name="connsiteX1" fmla="*/ 303300 w 1396800"/>
                  <a:gd name="connsiteY1" fmla="*/ 0 h 1213200"/>
                  <a:gd name="connsiteX2" fmla="*/ 10935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03300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60450 w 1396800"/>
                  <a:gd name="connsiteY1" fmla="*/ 0 h 1213200"/>
                  <a:gd name="connsiteX2" fmla="*/ 10935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03300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935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03300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03300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55687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50638 w 1396800"/>
                  <a:gd name="connsiteY4" fmla="*/ 1208437 h 1213200"/>
                  <a:gd name="connsiteX5" fmla="*/ 355687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55400 w 1396800"/>
                  <a:gd name="connsiteY4" fmla="*/ 1208437 h 1213200"/>
                  <a:gd name="connsiteX5" fmla="*/ 355687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50637 w 1396800"/>
                  <a:gd name="connsiteY4" fmla="*/ 1213200 h 1213200"/>
                  <a:gd name="connsiteX5" fmla="*/ 355687 w 1396800"/>
                  <a:gd name="connsiteY5" fmla="*/ 1213200 h 1213200"/>
                  <a:gd name="connsiteX6" fmla="*/ 0 w 1396800"/>
                  <a:gd name="connsiteY6" fmla="*/ 606600 h 1213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96800" h="1213200">
                    <a:moveTo>
                      <a:pt x="0" y="606600"/>
                    </a:moveTo>
                    <a:lnTo>
                      <a:pt x="350925" y="0"/>
                    </a:lnTo>
                    <a:lnTo>
                      <a:pt x="1055400" y="0"/>
                    </a:lnTo>
                    <a:lnTo>
                      <a:pt x="1396800" y="606600"/>
                    </a:lnTo>
                    <a:lnTo>
                      <a:pt x="1050637" y="1213200"/>
                    </a:lnTo>
                    <a:lnTo>
                      <a:pt x="355687" y="1213200"/>
                    </a:lnTo>
                    <a:lnTo>
                      <a:pt x="0" y="606600"/>
                    </a:lnTo>
                    <a:close/>
                  </a:path>
                </a:pathLst>
              </a:custGeom>
              <a:solidFill>
                <a:srgbClr val="85DFFF"/>
              </a:solidFill>
              <a:ln w="19050">
                <a:noFill/>
              </a:ln>
              <a:effectLst/>
              <a:scene3d>
                <a:camera prst="orthographicFront">
                  <a:rot lat="0" lon="0" rev="0"/>
                </a:camera>
                <a:lightRig rig="contrasting" dir="t">
                  <a:rot lat="0" lon="0" rev="7800000"/>
                </a:lightRig>
              </a:scene3d>
              <a:sp3d>
                <a:bevelT w="139700" h="139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98" name="六边形 1"/>
              <p:cNvSpPr/>
              <p:nvPr/>
            </p:nvSpPr>
            <p:spPr>
              <a:xfrm rot="5400000">
                <a:off x="2888804" y="3204120"/>
                <a:ext cx="1396800" cy="1213200"/>
              </a:xfrm>
              <a:custGeom>
                <a:avLst/>
                <a:gdLst>
                  <a:gd name="connsiteX0" fmla="*/ 0 w 1396800"/>
                  <a:gd name="connsiteY0" fmla="*/ 606600 h 1213200"/>
                  <a:gd name="connsiteX1" fmla="*/ 303300 w 1396800"/>
                  <a:gd name="connsiteY1" fmla="*/ 0 h 1213200"/>
                  <a:gd name="connsiteX2" fmla="*/ 10935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03300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60450 w 1396800"/>
                  <a:gd name="connsiteY1" fmla="*/ 0 h 1213200"/>
                  <a:gd name="connsiteX2" fmla="*/ 10935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03300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935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03300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03300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55687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50638 w 1396800"/>
                  <a:gd name="connsiteY4" fmla="*/ 1208437 h 1213200"/>
                  <a:gd name="connsiteX5" fmla="*/ 355687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55400 w 1396800"/>
                  <a:gd name="connsiteY4" fmla="*/ 1208437 h 1213200"/>
                  <a:gd name="connsiteX5" fmla="*/ 355687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50637 w 1396800"/>
                  <a:gd name="connsiteY4" fmla="*/ 1213200 h 1213200"/>
                  <a:gd name="connsiteX5" fmla="*/ 355687 w 1396800"/>
                  <a:gd name="connsiteY5" fmla="*/ 1213200 h 1213200"/>
                  <a:gd name="connsiteX6" fmla="*/ 0 w 1396800"/>
                  <a:gd name="connsiteY6" fmla="*/ 606600 h 1213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96800" h="1213200">
                    <a:moveTo>
                      <a:pt x="0" y="606600"/>
                    </a:moveTo>
                    <a:lnTo>
                      <a:pt x="350925" y="0"/>
                    </a:lnTo>
                    <a:lnTo>
                      <a:pt x="1055400" y="0"/>
                    </a:lnTo>
                    <a:lnTo>
                      <a:pt x="1396800" y="606600"/>
                    </a:lnTo>
                    <a:lnTo>
                      <a:pt x="1050637" y="1213200"/>
                    </a:lnTo>
                    <a:lnTo>
                      <a:pt x="355687" y="1213200"/>
                    </a:lnTo>
                    <a:lnTo>
                      <a:pt x="0" y="606600"/>
                    </a:lnTo>
                    <a:close/>
                  </a:path>
                </a:pathLst>
              </a:custGeom>
              <a:solidFill>
                <a:srgbClr val="85DFFF"/>
              </a:solidFill>
              <a:ln w="19050">
                <a:noFill/>
              </a:ln>
              <a:effectLst/>
              <a:scene3d>
                <a:camera prst="orthographicFront">
                  <a:rot lat="0" lon="0" rev="0"/>
                </a:camera>
                <a:lightRig rig="contrasting" dir="t">
                  <a:rot lat="0" lon="0" rev="7800000"/>
                </a:lightRig>
              </a:scene3d>
              <a:sp3d>
                <a:bevelT w="139700" h="139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99" name="正五边形 198"/>
              <p:cNvSpPr/>
              <p:nvPr/>
            </p:nvSpPr>
            <p:spPr>
              <a:xfrm rot="5400000">
                <a:off x="5982823" y="2227101"/>
                <a:ext cx="1134000" cy="1080000"/>
              </a:xfrm>
              <a:prstGeom prst="pentagon">
                <a:avLst/>
              </a:prstGeom>
              <a:solidFill>
                <a:srgbClr val="85DFFF"/>
              </a:solidFill>
              <a:ln w="19050">
                <a:noFill/>
              </a:ln>
              <a:effectLst/>
              <a:scene3d>
                <a:camera prst="orthographicFront">
                  <a:rot lat="0" lon="0" rev="0"/>
                </a:camera>
                <a:lightRig rig="contrasting" dir="t">
                  <a:rot lat="0" lon="0" rev="7800000"/>
                </a:lightRig>
              </a:scene3d>
              <a:sp3d>
                <a:bevelT w="139700" h="139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00" name="六边形 1"/>
              <p:cNvSpPr/>
              <p:nvPr/>
            </p:nvSpPr>
            <p:spPr>
              <a:xfrm rot="5400000">
                <a:off x="2887551" y="3206446"/>
                <a:ext cx="1396800" cy="1213200"/>
              </a:xfrm>
              <a:custGeom>
                <a:avLst/>
                <a:gdLst>
                  <a:gd name="connsiteX0" fmla="*/ 0 w 1396800"/>
                  <a:gd name="connsiteY0" fmla="*/ 606600 h 1213200"/>
                  <a:gd name="connsiteX1" fmla="*/ 303300 w 1396800"/>
                  <a:gd name="connsiteY1" fmla="*/ 0 h 1213200"/>
                  <a:gd name="connsiteX2" fmla="*/ 10935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03300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60450 w 1396800"/>
                  <a:gd name="connsiteY1" fmla="*/ 0 h 1213200"/>
                  <a:gd name="connsiteX2" fmla="*/ 10935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03300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935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03300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03300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55687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50638 w 1396800"/>
                  <a:gd name="connsiteY4" fmla="*/ 1208437 h 1213200"/>
                  <a:gd name="connsiteX5" fmla="*/ 355687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55400 w 1396800"/>
                  <a:gd name="connsiteY4" fmla="*/ 1208437 h 1213200"/>
                  <a:gd name="connsiteX5" fmla="*/ 355687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50637 w 1396800"/>
                  <a:gd name="connsiteY4" fmla="*/ 1213200 h 1213200"/>
                  <a:gd name="connsiteX5" fmla="*/ 355687 w 1396800"/>
                  <a:gd name="connsiteY5" fmla="*/ 1213200 h 1213200"/>
                  <a:gd name="connsiteX6" fmla="*/ 0 w 1396800"/>
                  <a:gd name="connsiteY6" fmla="*/ 606600 h 1213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96800" h="1213200">
                    <a:moveTo>
                      <a:pt x="0" y="606600"/>
                    </a:moveTo>
                    <a:lnTo>
                      <a:pt x="350925" y="0"/>
                    </a:lnTo>
                    <a:lnTo>
                      <a:pt x="1055400" y="0"/>
                    </a:lnTo>
                    <a:lnTo>
                      <a:pt x="1396800" y="606600"/>
                    </a:lnTo>
                    <a:lnTo>
                      <a:pt x="1050637" y="1213200"/>
                    </a:lnTo>
                    <a:lnTo>
                      <a:pt x="355687" y="1213200"/>
                    </a:lnTo>
                    <a:lnTo>
                      <a:pt x="0" y="60660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01" name="六边形 1"/>
              <p:cNvSpPr/>
              <p:nvPr/>
            </p:nvSpPr>
            <p:spPr>
              <a:xfrm rot="5400000">
                <a:off x="4099498" y="3204191"/>
                <a:ext cx="1396800" cy="1213200"/>
              </a:xfrm>
              <a:custGeom>
                <a:avLst/>
                <a:gdLst>
                  <a:gd name="connsiteX0" fmla="*/ 0 w 1396800"/>
                  <a:gd name="connsiteY0" fmla="*/ 606600 h 1213200"/>
                  <a:gd name="connsiteX1" fmla="*/ 303300 w 1396800"/>
                  <a:gd name="connsiteY1" fmla="*/ 0 h 1213200"/>
                  <a:gd name="connsiteX2" fmla="*/ 10935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03300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60450 w 1396800"/>
                  <a:gd name="connsiteY1" fmla="*/ 0 h 1213200"/>
                  <a:gd name="connsiteX2" fmla="*/ 10935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03300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935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03300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03300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55687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50638 w 1396800"/>
                  <a:gd name="connsiteY4" fmla="*/ 1208437 h 1213200"/>
                  <a:gd name="connsiteX5" fmla="*/ 355687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55400 w 1396800"/>
                  <a:gd name="connsiteY4" fmla="*/ 1208437 h 1213200"/>
                  <a:gd name="connsiteX5" fmla="*/ 355687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50637 w 1396800"/>
                  <a:gd name="connsiteY4" fmla="*/ 1213200 h 1213200"/>
                  <a:gd name="connsiteX5" fmla="*/ 355687 w 1396800"/>
                  <a:gd name="connsiteY5" fmla="*/ 1213200 h 1213200"/>
                  <a:gd name="connsiteX6" fmla="*/ 0 w 1396800"/>
                  <a:gd name="connsiteY6" fmla="*/ 606600 h 1213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96800" h="1213200">
                    <a:moveTo>
                      <a:pt x="0" y="606600"/>
                    </a:moveTo>
                    <a:lnTo>
                      <a:pt x="350925" y="0"/>
                    </a:lnTo>
                    <a:lnTo>
                      <a:pt x="1055400" y="0"/>
                    </a:lnTo>
                    <a:lnTo>
                      <a:pt x="1396800" y="606600"/>
                    </a:lnTo>
                    <a:lnTo>
                      <a:pt x="1050637" y="1213200"/>
                    </a:lnTo>
                    <a:lnTo>
                      <a:pt x="355687" y="1213200"/>
                    </a:lnTo>
                    <a:lnTo>
                      <a:pt x="0" y="60660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02" name="任意多边形 201"/>
              <p:cNvSpPr/>
              <p:nvPr/>
            </p:nvSpPr>
            <p:spPr>
              <a:xfrm flipV="1">
                <a:off x="4182269" y="2941140"/>
                <a:ext cx="72009" cy="557011"/>
              </a:xfrm>
              <a:custGeom>
                <a:avLst/>
                <a:gdLst>
                  <a:gd name="connsiteX0" fmla="*/ 0 w 72008"/>
                  <a:gd name="connsiteY0" fmla="*/ 557012 h 557012"/>
                  <a:gd name="connsiteX1" fmla="*/ 72008 w 72008"/>
                  <a:gd name="connsiteY1" fmla="*/ 557012 h 557012"/>
                  <a:gd name="connsiteX2" fmla="*/ 41063 w 72008"/>
                  <a:gd name="connsiteY2" fmla="*/ 0 h 557012"/>
                  <a:gd name="connsiteX3" fmla="*/ 30945 w 72008"/>
                  <a:gd name="connsiteY3" fmla="*/ 0 h 557012"/>
                  <a:gd name="connsiteX4" fmla="*/ 0 w 72008"/>
                  <a:gd name="connsiteY4" fmla="*/ 557012 h 557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008" h="557012">
                    <a:moveTo>
                      <a:pt x="0" y="557012"/>
                    </a:moveTo>
                    <a:lnTo>
                      <a:pt x="72008" y="557012"/>
                    </a:lnTo>
                    <a:lnTo>
                      <a:pt x="41063" y="0"/>
                    </a:lnTo>
                    <a:lnTo>
                      <a:pt x="30945" y="0"/>
                    </a:lnTo>
                    <a:lnTo>
                      <a:pt x="0" y="557012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03" name="正五边形 202"/>
              <p:cNvSpPr/>
              <p:nvPr/>
            </p:nvSpPr>
            <p:spPr>
              <a:xfrm rot="5400000">
                <a:off x="5982260" y="2227101"/>
                <a:ext cx="1134000" cy="1080000"/>
              </a:xfrm>
              <a:prstGeom prst="pentagon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04" name="任意多边形 203"/>
              <p:cNvSpPr/>
              <p:nvPr/>
            </p:nvSpPr>
            <p:spPr>
              <a:xfrm flipV="1">
                <a:off x="5978020" y="1889599"/>
                <a:ext cx="72009" cy="557011"/>
              </a:xfrm>
              <a:custGeom>
                <a:avLst/>
                <a:gdLst>
                  <a:gd name="connsiteX0" fmla="*/ 0 w 72008"/>
                  <a:gd name="connsiteY0" fmla="*/ 557012 h 557012"/>
                  <a:gd name="connsiteX1" fmla="*/ 72008 w 72008"/>
                  <a:gd name="connsiteY1" fmla="*/ 557012 h 557012"/>
                  <a:gd name="connsiteX2" fmla="*/ 41063 w 72008"/>
                  <a:gd name="connsiteY2" fmla="*/ 0 h 557012"/>
                  <a:gd name="connsiteX3" fmla="*/ 30945 w 72008"/>
                  <a:gd name="connsiteY3" fmla="*/ 0 h 557012"/>
                  <a:gd name="connsiteX4" fmla="*/ 0 w 72008"/>
                  <a:gd name="connsiteY4" fmla="*/ 557012 h 557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008" h="557012">
                    <a:moveTo>
                      <a:pt x="0" y="557012"/>
                    </a:moveTo>
                    <a:lnTo>
                      <a:pt x="72008" y="557012"/>
                    </a:lnTo>
                    <a:lnTo>
                      <a:pt x="41063" y="0"/>
                    </a:lnTo>
                    <a:lnTo>
                      <a:pt x="30945" y="0"/>
                    </a:lnTo>
                    <a:lnTo>
                      <a:pt x="0" y="557012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05" name="六边形 1"/>
              <p:cNvSpPr/>
              <p:nvPr/>
            </p:nvSpPr>
            <p:spPr>
              <a:xfrm rot="5400000">
                <a:off x="4704140" y="2157411"/>
                <a:ext cx="1396800" cy="1213200"/>
              </a:xfrm>
              <a:custGeom>
                <a:avLst/>
                <a:gdLst>
                  <a:gd name="connsiteX0" fmla="*/ 0 w 1396800"/>
                  <a:gd name="connsiteY0" fmla="*/ 606600 h 1213200"/>
                  <a:gd name="connsiteX1" fmla="*/ 303300 w 1396800"/>
                  <a:gd name="connsiteY1" fmla="*/ 0 h 1213200"/>
                  <a:gd name="connsiteX2" fmla="*/ 10935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03300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60450 w 1396800"/>
                  <a:gd name="connsiteY1" fmla="*/ 0 h 1213200"/>
                  <a:gd name="connsiteX2" fmla="*/ 10935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03300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935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03300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03300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93500 w 1396800"/>
                  <a:gd name="connsiteY4" fmla="*/ 1213200 h 1213200"/>
                  <a:gd name="connsiteX5" fmla="*/ 355687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50638 w 1396800"/>
                  <a:gd name="connsiteY4" fmla="*/ 1208437 h 1213200"/>
                  <a:gd name="connsiteX5" fmla="*/ 355687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55400 w 1396800"/>
                  <a:gd name="connsiteY4" fmla="*/ 1208437 h 1213200"/>
                  <a:gd name="connsiteX5" fmla="*/ 355687 w 1396800"/>
                  <a:gd name="connsiteY5" fmla="*/ 1213200 h 1213200"/>
                  <a:gd name="connsiteX6" fmla="*/ 0 w 1396800"/>
                  <a:gd name="connsiteY6" fmla="*/ 606600 h 1213200"/>
                  <a:gd name="connsiteX0" fmla="*/ 0 w 1396800"/>
                  <a:gd name="connsiteY0" fmla="*/ 606600 h 1213200"/>
                  <a:gd name="connsiteX1" fmla="*/ 350925 w 1396800"/>
                  <a:gd name="connsiteY1" fmla="*/ 0 h 1213200"/>
                  <a:gd name="connsiteX2" fmla="*/ 1055400 w 1396800"/>
                  <a:gd name="connsiteY2" fmla="*/ 0 h 1213200"/>
                  <a:gd name="connsiteX3" fmla="*/ 1396800 w 1396800"/>
                  <a:gd name="connsiteY3" fmla="*/ 606600 h 1213200"/>
                  <a:gd name="connsiteX4" fmla="*/ 1050637 w 1396800"/>
                  <a:gd name="connsiteY4" fmla="*/ 1213200 h 1213200"/>
                  <a:gd name="connsiteX5" fmla="*/ 355687 w 1396800"/>
                  <a:gd name="connsiteY5" fmla="*/ 1213200 h 1213200"/>
                  <a:gd name="connsiteX6" fmla="*/ 0 w 1396800"/>
                  <a:gd name="connsiteY6" fmla="*/ 606600 h 1213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96800" h="1213200">
                    <a:moveTo>
                      <a:pt x="0" y="606600"/>
                    </a:moveTo>
                    <a:lnTo>
                      <a:pt x="350925" y="0"/>
                    </a:lnTo>
                    <a:lnTo>
                      <a:pt x="1055400" y="0"/>
                    </a:lnTo>
                    <a:lnTo>
                      <a:pt x="1396800" y="606600"/>
                    </a:lnTo>
                    <a:lnTo>
                      <a:pt x="1050637" y="1213200"/>
                    </a:lnTo>
                    <a:lnTo>
                      <a:pt x="355687" y="1213200"/>
                    </a:lnTo>
                    <a:lnTo>
                      <a:pt x="0" y="606600"/>
                    </a:lnTo>
                    <a:close/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06" name="任意多边形 205"/>
              <p:cNvSpPr/>
              <p:nvPr/>
            </p:nvSpPr>
            <p:spPr>
              <a:xfrm rot="-7200000" flipV="1">
                <a:off x="2711061" y="4024116"/>
                <a:ext cx="72008" cy="557012"/>
              </a:xfrm>
              <a:custGeom>
                <a:avLst/>
                <a:gdLst>
                  <a:gd name="connsiteX0" fmla="*/ 0 w 72008"/>
                  <a:gd name="connsiteY0" fmla="*/ 557012 h 557012"/>
                  <a:gd name="connsiteX1" fmla="*/ 72008 w 72008"/>
                  <a:gd name="connsiteY1" fmla="*/ 557012 h 557012"/>
                  <a:gd name="connsiteX2" fmla="*/ 41063 w 72008"/>
                  <a:gd name="connsiteY2" fmla="*/ 0 h 557012"/>
                  <a:gd name="connsiteX3" fmla="*/ 30945 w 72008"/>
                  <a:gd name="connsiteY3" fmla="*/ 0 h 557012"/>
                  <a:gd name="connsiteX4" fmla="*/ 0 w 72008"/>
                  <a:gd name="connsiteY4" fmla="*/ 557012 h 557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008" h="557012">
                    <a:moveTo>
                      <a:pt x="0" y="557012"/>
                    </a:moveTo>
                    <a:lnTo>
                      <a:pt x="72008" y="557012"/>
                    </a:lnTo>
                    <a:lnTo>
                      <a:pt x="41063" y="0"/>
                    </a:lnTo>
                    <a:lnTo>
                      <a:pt x="30945" y="0"/>
                    </a:lnTo>
                    <a:lnTo>
                      <a:pt x="0" y="557012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cxnSp>
            <p:nvCxnSpPr>
              <p:cNvPr id="207" name="直接连接符 206"/>
              <p:cNvCxnSpPr/>
              <p:nvPr/>
            </p:nvCxnSpPr>
            <p:spPr>
              <a:xfrm rot="-60000">
                <a:off x="4295800" y="4124133"/>
                <a:ext cx="500140" cy="297558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" name="矩形 207"/>
              <p:cNvSpPr/>
              <p:nvPr/>
            </p:nvSpPr>
            <p:spPr>
              <a:xfrm>
                <a:off x="5575274" y="1294006"/>
                <a:ext cx="1317183" cy="7870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zh-CN" sz="1200" b="0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CH</a:t>
                </a:r>
                <a:r>
                  <a:rPr lang="en-US" altLang="zh-CN" sz="1200" b="0" baseline="-25000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209" name="矩形 208"/>
              <p:cNvSpPr/>
              <p:nvPr/>
            </p:nvSpPr>
            <p:spPr>
              <a:xfrm>
                <a:off x="3706474" y="2308703"/>
                <a:ext cx="1317183" cy="7870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zh-CN" sz="1200" b="0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CH</a:t>
                </a:r>
                <a:r>
                  <a:rPr lang="en-US" altLang="zh-CN" sz="1200" b="0" baseline="-25000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210" name="矩形 209"/>
              <p:cNvSpPr/>
              <p:nvPr/>
            </p:nvSpPr>
            <p:spPr>
              <a:xfrm>
                <a:off x="1585721" y="4138495"/>
                <a:ext cx="1180545" cy="7870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zh-CN" sz="1200" b="0" dirty="0">
                    <a:solidFill>
                      <a:srgbClr val="FF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HO</a:t>
                </a:r>
                <a:endParaRPr lang="en-US" altLang="zh-CN" sz="1200" b="0" baseline="-2500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11" name="组合 210"/>
              <p:cNvGrpSpPr/>
              <p:nvPr/>
            </p:nvGrpSpPr>
            <p:grpSpPr>
              <a:xfrm>
                <a:off x="5297284" y="760603"/>
                <a:ext cx="5619359" cy="1948281"/>
                <a:chOff x="5287758" y="760603"/>
                <a:chExt cx="5619359" cy="1948281"/>
              </a:xfrm>
            </p:grpSpPr>
            <p:sp>
              <p:nvSpPr>
                <p:cNvPr id="212" name="任意多边形 211"/>
                <p:cNvSpPr/>
                <p:nvPr/>
              </p:nvSpPr>
              <p:spPr>
                <a:xfrm rot="840000" flipV="1">
                  <a:off x="6722390" y="1507303"/>
                  <a:ext cx="72008" cy="720000"/>
                </a:xfrm>
                <a:custGeom>
                  <a:avLst/>
                  <a:gdLst>
                    <a:gd name="connsiteX0" fmla="*/ 0 w 72008"/>
                    <a:gd name="connsiteY0" fmla="*/ 557012 h 557012"/>
                    <a:gd name="connsiteX1" fmla="*/ 72008 w 72008"/>
                    <a:gd name="connsiteY1" fmla="*/ 557012 h 557012"/>
                    <a:gd name="connsiteX2" fmla="*/ 41063 w 72008"/>
                    <a:gd name="connsiteY2" fmla="*/ 0 h 557012"/>
                    <a:gd name="connsiteX3" fmla="*/ 30945 w 72008"/>
                    <a:gd name="connsiteY3" fmla="*/ 0 h 557012"/>
                    <a:gd name="connsiteX4" fmla="*/ 0 w 72008"/>
                    <a:gd name="connsiteY4" fmla="*/ 557012 h 557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008" h="557012">
                      <a:moveTo>
                        <a:pt x="0" y="557012"/>
                      </a:moveTo>
                      <a:lnTo>
                        <a:pt x="72008" y="557012"/>
                      </a:lnTo>
                      <a:lnTo>
                        <a:pt x="41063" y="0"/>
                      </a:lnTo>
                      <a:lnTo>
                        <a:pt x="30945" y="0"/>
                      </a:lnTo>
                      <a:lnTo>
                        <a:pt x="0" y="557012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3" name="任意多边形 212"/>
                <p:cNvSpPr/>
                <p:nvPr/>
              </p:nvSpPr>
              <p:spPr>
                <a:xfrm rot="-3600000" flipV="1">
                  <a:off x="6572634" y="1114260"/>
                  <a:ext cx="72008" cy="557012"/>
                </a:xfrm>
                <a:custGeom>
                  <a:avLst/>
                  <a:gdLst>
                    <a:gd name="connsiteX0" fmla="*/ 0 w 72008"/>
                    <a:gd name="connsiteY0" fmla="*/ 557012 h 557012"/>
                    <a:gd name="connsiteX1" fmla="*/ 72008 w 72008"/>
                    <a:gd name="connsiteY1" fmla="*/ 557012 h 557012"/>
                    <a:gd name="connsiteX2" fmla="*/ 41063 w 72008"/>
                    <a:gd name="connsiteY2" fmla="*/ 0 h 557012"/>
                    <a:gd name="connsiteX3" fmla="*/ 30945 w 72008"/>
                    <a:gd name="connsiteY3" fmla="*/ 0 h 557012"/>
                    <a:gd name="connsiteX4" fmla="*/ 0 w 72008"/>
                    <a:gd name="connsiteY4" fmla="*/ 557012 h 557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008" h="557012">
                      <a:moveTo>
                        <a:pt x="0" y="557012"/>
                      </a:moveTo>
                      <a:lnTo>
                        <a:pt x="72008" y="557012"/>
                      </a:lnTo>
                      <a:lnTo>
                        <a:pt x="41063" y="0"/>
                      </a:lnTo>
                      <a:lnTo>
                        <a:pt x="30945" y="0"/>
                      </a:lnTo>
                      <a:lnTo>
                        <a:pt x="0" y="557012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cxnSp>
              <p:nvCxnSpPr>
                <p:cNvPr id="214" name="直接连接符 213"/>
                <p:cNvCxnSpPr>
                  <a:cxnSpLocks noChangeAspect="1"/>
                </p:cNvCxnSpPr>
                <p:nvPr/>
              </p:nvCxnSpPr>
              <p:spPr>
                <a:xfrm rot="-60000">
                  <a:off x="7456870" y="1178123"/>
                  <a:ext cx="605093" cy="36000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5" name="直接连接符 214"/>
                <p:cNvCxnSpPr>
                  <a:cxnSpLocks noChangeAspect="1"/>
                </p:cNvCxnSpPr>
                <p:nvPr/>
              </p:nvCxnSpPr>
              <p:spPr>
                <a:xfrm rot="60000" flipH="1">
                  <a:off x="6853080" y="1178190"/>
                  <a:ext cx="605093" cy="36000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6" name="直接连接符 215"/>
                <p:cNvCxnSpPr>
                  <a:cxnSpLocks noChangeAspect="1"/>
                </p:cNvCxnSpPr>
                <p:nvPr/>
              </p:nvCxnSpPr>
              <p:spPr>
                <a:xfrm rot="-60000">
                  <a:off x="8665689" y="1178190"/>
                  <a:ext cx="605093" cy="36000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直接连接符 216"/>
                <p:cNvCxnSpPr>
                  <a:cxnSpLocks noChangeAspect="1"/>
                </p:cNvCxnSpPr>
                <p:nvPr/>
              </p:nvCxnSpPr>
              <p:spPr>
                <a:xfrm rot="60000" flipH="1">
                  <a:off x="8061899" y="1178257"/>
                  <a:ext cx="605093" cy="36000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8" name="直接连接符 217"/>
                <p:cNvCxnSpPr>
                  <a:cxnSpLocks noChangeAspect="1"/>
                </p:cNvCxnSpPr>
                <p:nvPr/>
              </p:nvCxnSpPr>
              <p:spPr>
                <a:xfrm rot="60000" flipH="1">
                  <a:off x="9272744" y="1233509"/>
                  <a:ext cx="504000" cy="299855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19" name="矩形 218"/>
                <p:cNvSpPr/>
                <p:nvPr/>
              </p:nvSpPr>
              <p:spPr>
                <a:xfrm>
                  <a:off x="9589934" y="760603"/>
                  <a:ext cx="1317183" cy="787033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en-US" altLang="zh-CN" sz="1200" b="0" dirty="0"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latin typeface="Arial" panose="020B0604020202020204" pitchFamily="34" charset="0"/>
                      <a:cs typeface="Arial" panose="020B0604020202020204" pitchFamily="34" charset="0"/>
                    </a:rPr>
                    <a:t>CH</a:t>
                  </a:r>
                  <a:r>
                    <a:rPr lang="en-US" altLang="zh-CN" sz="1200" b="0" baseline="-25000" dirty="0"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  <p:sp>
              <p:nvSpPr>
                <p:cNvPr id="220" name="矩形 219"/>
                <p:cNvSpPr/>
                <p:nvPr/>
              </p:nvSpPr>
              <p:spPr>
                <a:xfrm>
                  <a:off x="8833447" y="1921851"/>
                  <a:ext cx="1317183" cy="787033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en-US" altLang="zh-CN" sz="1200" b="0" dirty="0"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latin typeface="Arial" panose="020B0604020202020204" pitchFamily="34" charset="0"/>
                      <a:cs typeface="Arial" panose="020B0604020202020204" pitchFamily="34" charset="0"/>
                    </a:rPr>
                    <a:t>CH</a:t>
                  </a:r>
                  <a:r>
                    <a:rPr lang="en-US" altLang="zh-CN" sz="1200" b="0" baseline="-25000" dirty="0"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</a:p>
              </p:txBody>
            </p:sp>
            <p:sp>
              <p:nvSpPr>
                <p:cNvPr id="221" name="矩形 220"/>
                <p:cNvSpPr/>
                <p:nvPr/>
              </p:nvSpPr>
              <p:spPr>
                <a:xfrm>
                  <a:off x="5287758" y="766141"/>
                  <a:ext cx="1317184" cy="78703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en-US" altLang="zh-CN" sz="1200" b="0" dirty="0"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latin typeface="Arial" panose="020B0604020202020204" pitchFamily="34" charset="0"/>
                      <a:cs typeface="Arial" panose="020B0604020202020204" pitchFamily="34" charset="0"/>
                    </a:rPr>
                    <a:t>H</a:t>
                  </a:r>
                  <a:r>
                    <a:rPr lang="en-US" altLang="zh-CN" sz="1200" b="0" baseline="-25000" dirty="0"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latin typeface="Arial" panose="020B0604020202020204" pitchFamily="34" charset="0"/>
                      <a:cs typeface="Arial" panose="020B0604020202020204" pitchFamily="34" charset="0"/>
                    </a:rPr>
                    <a:t>3</a:t>
                  </a:r>
                  <a:r>
                    <a:rPr lang="en-US" altLang="zh-CN" sz="1200" b="0" dirty="0">
                      <a:effectLst>
                        <a:outerShdw blurRad="38100" dist="38100" dir="2700000" algn="tl">
                          <a:srgbClr val="000000">
                            <a:alpha val="43137"/>
                          </a:srgbClr>
                        </a:outerShdw>
                      </a:effectLst>
                      <a:latin typeface="Arial" panose="020B0604020202020204" pitchFamily="34" charset="0"/>
                      <a:cs typeface="Arial" panose="020B0604020202020204" pitchFamily="34" charset="0"/>
                    </a:rPr>
                    <a:t>C</a:t>
                  </a:r>
                  <a:endParaRPr lang="en-US" altLang="zh-CN" sz="1200" b="0" baseline="-25000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cxnSp>
              <p:nvCxnSpPr>
                <p:cNvPr id="222" name="直接连接符 221"/>
                <p:cNvCxnSpPr/>
                <p:nvPr/>
              </p:nvCxnSpPr>
              <p:spPr>
                <a:xfrm>
                  <a:off x="9270612" y="1518812"/>
                  <a:ext cx="0" cy="57600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94" name="任意多边形 93"/>
            <p:cNvSpPr/>
            <p:nvPr/>
          </p:nvSpPr>
          <p:spPr>
            <a:xfrm>
              <a:off x="4152752" y="1921617"/>
              <a:ext cx="1214604" cy="1260133"/>
            </a:xfrm>
            <a:custGeom>
              <a:avLst/>
              <a:gdLst>
                <a:gd name="connsiteX0" fmla="*/ 897018 w 1226750"/>
                <a:gd name="connsiteY0" fmla="*/ 3907 h 1253701"/>
                <a:gd name="connsiteX1" fmla="*/ 658893 w 1226750"/>
                <a:gd name="connsiteY1" fmla="*/ 13432 h 1253701"/>
                <a:gd name="connsiteX2" fmla="*/ 468393 w 1226750"/>
                <a:gd name="connsiteY2" fmla="*/ 3907 h 1253701"/>
                <a:gd name="connsiteX3" fmla="*/ 235031 w 1226750"/>
                <a:gd name="connsiteY3" fmla="*/ 51532 h 1253701"/>
                <a:gd name="connsiteX4" fmla="*/ 115968 w 1226750"/>
                <a:gd name="connsiteY4" fmla="*/ 199169 h 1253701"/>
                <a:gd name="connsiteX5" fmla="*/ 149306 w 1226750"/>
                <a:gd name="connsiteY5" fmla="*/ 318232 h 1253701"/>
                <a:gd name="connsiteX6" fmla="*/ 135018 w 1226750"/>
                <a:gd name="connsiteY6" fmla="*/ 484919 h 1253701"/>
                <a:gd name="connsiteX7" fmla="*/ 77868 w 1226750"/>
                <a:gd name="connsiteY7" fmla="*/ 618269 h 1253701"/>
                <a:gd name="connsiteX8" fmla="*/ 1668 w 1226750"/>
                <a:gd name="connsiteY8" fmla="*/ 761144 h 1253701"/>
                <a:gd name="connsiteX9" fmla="*/ 35006 w 1226750"/>
                <a:gd name="connsiteY9" fmla="*/ 942119 h 1253701"/>
                <a:gd name="connsiteX10" fmla="*/ 144543 w 1226750"/>
                <a:gd name="connsiteY10" fmla="*/ 1056419 h 1253701"/>
                <a:gd name="connsiteX11" fmla="*/ 373143 w 1226750"/>
                <a:gd name="connsiteY11" fmla="*/ 1094519 h 1253701"/>
                <a:gd name="connsiteX12" fmla="*/ 501731 w 1226750"/>
                <a:gd name="connsiteY12" fmla="*/ 1137382 h 1253701"/>
                <a:gd name="connsiteX13" fmla="*/ 587456 w 1226750"/>
                <a:gd name="connsiteY13" fmla="*/ 1204057 h 1253701"/>
                <a:gd name="connsiteX14" fmla="*/ 758906 w 1226750"/>
                <a:gd name="connsiteY14" fmla="*/ 1237394 h 1253701"/>
                <a:gd name="connsiteX15" fmla="*/ 877968 w 1226750"/>
                <a:gd name="connsiteY15" fmla="*/ 1251682 h 1253701"/>
                <a:gd name="connsiteX16" fmla="*/ 997031 w 1226750"/>
                <a:gd name="connsiteY16" fmla="*/ 1194532 h 1253701"/>
                <a:gd name="connsiteX17" fmla="*/ 1058943 w 1226750"/>
                <a:gd name="connsiteY17" fmla="*/ 1027844 h 1253701"/>
                <a:gd name="connsiteX18" fmla="*/ 1111331 w 1226750"/>
                <a:gd name="connsiteY18" fmla="*/ 751619 h 1253701"/>
                <a:gd name="connsiteX19" fmla="*/ 1220868 w 1226750"/>
                <a:gd name="connsiteY19" fmla="*/ 394432 h 1253701"/>
                <a:gd name="connsiteX20" fmla="*/ 1201818 w 1226750"/>
                <a:gd name="connsiteY20" fmla="*/ 156307 h 1253701"/>
                <a:gd name="connsiteX21" fmla="*/ 1116093 w 1226750"/>
                <a:gd name="connsiteY21" fmla="*/ 51532 h 1253701"/>
                <a:gd name="connsiteX22" fmla="*/ 977981 w 1226750"/>
                <a:gd name="connsiteY22" fmla="*/ 3907 h 1253701"/>
                <a:gd name="connsiteX23" fmla="*/ 897018 w 1226750"/>
                <a:gd name="connsiteY23" fmla="*/ 3907 h 1253701"/>
                <a:gd name="connsiteX0" fmla="*/ 897018 w 1226750"/>
                <a:gd name="connsiteY0" fmla="*/ 3907 h 1253701"/>
                <a:gd name="connsiteX1" fmla="*/ 658893 w 1226750"/>
                <a:gd name="connsiteY1" fmla="*/ 13432 h 1253701"/>
                <a:gd name="connsiteX2" fmla="*/ 468393 w 1226750"/>
                <a:gd name="connsiteY2" fmla="*/ 3907 h 1253701"/>
                <a:gd name="connsiteX3" fmla="*/ 235031 w 1226750"/>
                <a:gd name="connsiteY3" fmla="*/ 51532 h 1253701"/>
                <a:gd name="connsiteX4" fmla="*/ 115968 w 1226750"/>
                <a:gd name="connsiteY4" fmla="*/ 199169 h 1253701"/>
                <a:gd name="connsiteX5" fmla="*/ 125493 w 1226750"/>
                <a:gd name="connsiteY5" fmla="*/ 322995 h 1253701"/>
                <a:gd name="connsiteX6" fmla="*/ 135018 w 1226750"/>
                <a:gd name="connsiteY6" fmla="*/ 484919 h 1253701"/>
                <a:gd name="connsiteX7" fmla="*/ 77868 w 1226750"/>
                <a:gd name="connsiteY7" fmla="*/ 618269 h 1253701"/>
                <a:gd name="connsiteX8" fmla="*/ 1668 w 1226750"/>
                <a:gd name="connsiteY8" fmla="*/ 761144 h 1253701"/>
                <a:gd name="connsiteX9" fmla="*/ 35006 w 1226750"/>
                <a:gd name="connsiteY9" fmla="*/ 942119 h 1253701"/>
                <a:gd name="connsiteX10" fmla="*/ 144543 w 1226750"/>
                <a:gd name="connsiteY10" fmla="*/ 1056419 h 1253701"/>
                <a:gd name="connsiteX11" fmla="*/ 373143 w 1226750"/>
                <a:gd name="connsiteY11" fmla="*/ 1094519 h 1253701"/>
                <a:gd name="connsiteX12" fmla="*/ 501731 w 1226750"/>
                <a:gd name="connsiteY12" fmla="*/ 1137382 h 1253701"/>
                <a:gd name="connsiteX13" fmla="*/ 587456 w 1226750"/>
                <a:gd name="connsiteY13" fmla="*/ 1204057 h 1253701"/>
                <a:gd name="connsiteX14" fmla="*/ 758906 w 1226750"/>
                <a:gd name="connsiteY14" fmla="*/ 1237394 h 1253701"/>
                <a:gd name="connsiteX15" fmla="*/ 877968 w 1226750"/>
                <a:gd name="connsiteY15" fmla="*/ 1251682 h 1253701"/>
                <a:gd name="connsiteX16" fmla="*/ 997031 w 1226750"/>
                <a:gd name="connsiteY16" fmla="*/ 1194532 h 1253701"/>
                <a:gd name="connsiteX17" fmla="*/ 1058943 w 1226750"/>
                <a:gd name="connsiteY17" fmla="*/ 1027844 h 1253701"/>
                <a:gd name="connsiteX18" fmla="*/ 1111331 w 1226750"/>
                <a:gd name="connsiteY18" fmla="*/ 751619 h 1253701"/>
                <a:gd name="connsiteX19" fmla="*/ 1220868 w 1226750"/>
                <a:gd name="connsiteY19" fmla="*/ 394432 h 1253701"/>
                <a:gd name="connsiteX20" fmla="*/ 1201818 w 1226750"/>
                <a:gd name="connsiteY20" fmla="*/ 156307 h 1253701"/>
                <a:gd name="connsiteX21" fmla="*/ 1116093 w 1226750"/>
                <a:gd name="connsiteY21" fmla="*/ 51532 h 1253701"/>
                <a:gd name="connsiteX22" fmla="*/ 977981 w 1226750"/>
                <a:gd name="connsiteY22" fmla="*/ 3907 h 1253701"/>
                <a:gd name="connsiteX23" fmla="*/ 897018 w 1226750"/>
                <a:gd name="connsiteY23" fmla="*/ 3907 h 1253701"/>
                <a:gd name="connsiteX0" fmla="*/ 897018 w 1226750"/>
                <a:gd name="connsiteY0" fmla="*/ 3907 h 1253701"/>
                <a:gd name="connsiteX1" fmla="*/ 658893 w 1226750"/>
                <a:gd name="connsiteY1" fmla="*/ 13432 h 1253701"/>
                <a:gd name="connsiteX2" fmla="*/ 468393 w 1226750"/>
                <a:gd name="connsiteY2" fmla="*/ 3907 h 1253701"/>
                <a:gd name="connsiteX3" fmla="*/ 235031 w 1226750"/>
                <a:gd name="connsiteY3" fmla="*/ 56295 h 1253701"/>
                <a:gd name="connsiteX4" fmla="*/ 115968 w 1226750"/>
                <a:gd name="connsiteY4" fmla="*/ 199169 h 1253701"/>
                <a:gd name="connsiteX5" fmla="*/ 125493 w 1226750"/>
                <a:gd name="connsiteY5" fmla="*/ 322995 h 1253701"/>
                <a:gd name="connsiteX6" fmla="*/ 135018 w 1226750"/>
                <a:gd name="connsiteY6" fmla="*/ 484919 h 1253701"/>
                <a:gd name="connsiteX7" fmla="*/ 77868 w 1226750"/>
                <a:gd name="connsiteY7" fmla="*/ 618269 h 1253701"/>
                <a:gd name="connsiteX8" fmla="*/ 1668 w 1226750"/>
                <a:gd name="connsiteY8" fmla="*/ 761144 h 1253701"/>
                <a:gd name="connsiteX9" fmla="*/ 35006 w 1226750"/>
                <a:gd name="connsiteY9" fmla="*/ 942119 h 1253701"/>
                <a:gd name="connsiteX10" fmla="*/ 144543 w 1226750"/>
                <a:gd name="connsiteY10" fmla="*/ 1056419 h 1253701"/>
                <a:gd name="connsiteX11" fmla="*/ 373143 w 1226750"/>
                <a:gd name="connsiteY11" fmla="*/ 1094519 h 1253701"/>
                <a:gd name="connsiteX12" fmla="*/ 501731 w 1226750"/>
                <a:gd name="connsiteY12" fmla="*/ 1137382 h 1253701"/>
                <a:gd name="connsiteX13" fmla="*/ 587456 w 1226750"/>
                <a:gd name="connsiteY13" fmla="*/ 1204057 h 1253701"/>
                <a:gd name="connsiteX14" fmla="*/ 758906 w 1226750"/>
                <a:gd name="connsiteY14" fmla="*/ 1237394 h 1253701"/>
                <a:gd name="connsiteX15" fmla="*/ 877968 w 1226750"/>
                <a:gd name="connsiteY15" fmla="*/ 1251682 h 1253701"/>
                <a:gd name="connsiteX16" fmla="*/ 997031 w 1226750"/>
                <a:gd name="connsiteY16" fmla="*/ 1194532 h 1253701"/>
                <a:gd name="connsiteX17" fmla="*/ 1058943 w 1226750"/>
                <a:gd name="connsiteY17" fmla="*/ 1027844 h 1253701"/>
                <a:gd name="connsiteX18" fmla="*/ 1111331 w 1226750"/>
                <a:gd name="connsiteY18" fmla="*/ 751619 h 1253701"/>
                <a:gd name="connsiteX19" fmla="*/ 1220868 w 1226750"/>
                <a:gd name="connsiteY19" fmla="*/ 394432 h 1253701"/>
                <a:gd name="connsiteX20" fmla="*/ 1201818 w 1226750"/>
                <a:gd name="connsiteY20" fmla="*/ 156307 h 1253701"/>
                <a:gd name="connsiteX21" fmla="*/ 1116093 w 1226750"/>
                <a:gd name="connsiteY21" fmla="*/ 51532 h 1253701"/>
                <a:gd name="connsiteX22" fmla="*/ 977981 w 1226750"/>
                <a:gd name="connsiteY22" fmla="*/ 3907 h 1253701"/>
                <a:gd name="connsiteX23" fmla="*/ 897018 w 1226750"/>
                <a:gd name="connsiteY23" fmla="*/ 3907 h 1253701"/>
                <a:gd name="connsiteX0" fmla="*/ 897018 w 1226750"/>
                <a:gd name="connsiteY0" fmla="*/ 3907 h 1253701"/>
                <a:gd name="connsiteX1" fmla="*/ 658893 w 1226750"/>
                <a:gd name="connsiteY1" fmla="*/ 13432 h 1253701"/>
                <a:gd name="connsiteX2" fmla="*/ 468393 w 1226750"/>
                <a:gd name="connsiteY2" fmla="*/ 3907 h 1253701"/>
                <a:gd name="connsiteX3" fmla="*/ 235031 w 1226750"/>
                <a:gd name="connsiteY3" fmla="*/ 56295 h 1253701"/>
                <a:gd name="connsiteX4" fmla="*/ 113587 w 1226750"/>
                <a:gd name="connsiteY4" fmla="*/ 187263 h 1253701"/>
                <a:gd name="connsiteX5" fmla="*/ 125493 w 1226750"/>
                <a:gd name="connsiteY5" fmla="*/ 322995 h 1253701"/>
                <a:gd name="connsiteX6" fmla="*/ 135018 w 1226750"/>
                <a:gd name="connsiteY6" fmla="*/ 484919 h 1253701"/>
                <a:gd name="connsiteX7" fmla="*/ 77868 w 1226750"/>
                <a:gd name="connsiteY7" fmla="*/ 618269 h 1253701"/>
                <a:gd name="connsiteX8" fmla="*/ 1668 w 1226750"/>
                <a:gd name="connsiteY8" fmla="*/ 761144 h 1253701"/>
                <a:gd name="connsiteX9" fmla="*/ 35006 w 1226750"/>
                <a:gd name="connsiteY9" fmla="*/ 942119 h 1253701"/>
                <a:gd name="connsiteX10" fmla="*/ 144543 w 1226750"/>
                <a:gd name="connsiteY10" fmla="*/ 1056419 h 1253701"/>
                <a:gd name="connsiteX11" fmla="*/ 373143 w 1226750"/>
                <a:gd name="connsiteY11" fmla="*/ 1094519 h 1253701"/>
                <a:gd name="connsiteX12" fmla="*/ 501731 w 1226750"/>
                <a:gd name="connsiteY12" fmla="*/ 1137382 h 1253701"/>
                <a:gd name="connsiteX13" fmla="*/ 587456 w 1226750"/>
                <a:gd name="connsiteY13" fmla="*/ 1204057 h 1253701"/>
                <a:gd name="connsiteX14" fmla="*/ 758906 w 1226750"/>
                <a:gd name="connsiteY14" fmla="*/ 1237394 h 1253701"/>
                <a:gd name="connsiteX15" fmla="*/ 877968 w 1226750"/>
                <a:gd name="connsiteY15" fmla="*/ 1251682 h 1253701"/>
                <a:gd name="connsiteX16" fmla="*/ 997031 w 1226750"/>
                <a:gd name="connsiteY16" fmla="*/ 1194532 h 1253701"/>
                <a:gd name="connsiteX17" fmla="*/ 1058943 w 1226750"/>
                <a:gd name="connsiteY17" fmla="*/ 1027844 h 1253701"/>
                <a:gd name="connsiteX18" fmla="*/ 1111331 w 1226750"/>
                <a:gd name="connsiteY18" fmla="*/ 751619 h 1253701"/>
                <a:gd name="connsiteX19" fmla="*/ 1220868 w 1226750"/>
                <a:gd name="connsiteY19" fmla="*/ 394432 h 1253701"/>
                <a:gd name="connsiteX20" fmla="*/ 1201818 w 1226750"/>
                <a:gd name="connsiteY20" fmla="*/ 156307 h 1253701"/>
                <a:gd name="connsiteX21" fmla="*/ 1116093 w 1226750"/>
                <a:gd name="connsiteY21" fmla="*/ 51532 h 1253701"/>
                <a:gd name="connsiteX22" fmla="*/ 977981 w 1226750"/>
                <a:gd name="connsiteY22" fmla="*/ 3907 h 1253701"/>
                <a:gd name="connsiteX23" fmla="*/ 897018 w 1226750"/>
                <a:gd name="connsiteY23" fmla="*/ 3907 h 1253701"/>
                <a:gd name="connsiteX0" fmla="*/ 897018 w 1226750"/>
                <a:gd name="connsiteY0" fmla="*/ 3907 h 1253701"/>
                <a:gd name="connsiteX1" fmla="*/ 658893 w 1226750"/>
                <a:gd name="connsiteY1" fmla="*/ 13432 h 1253701"/>
                <a:gd name="connsiteX2" fmla="*/ 468393 w 1226750"/>
                <a:gd name="connsiteY2" fmla="*/ 3907 h 1253701"/>
                <a:gd name="connsiteX3" fmla="*/ 235031 w 1226750"/>
                <a:gd name="connsiteY3" fmla="*/ 56295 h 1253701"/>
                <a:gd name="connsiteX4" fmla="*/ 113587 w 1226750"/>
                <a:gd name="connsiteY4" fmla="*/ 187263 h 1253701"/>
                <a:gd name="connsiteX5" fmla="*/ 139780 w 1226750"/>
                <a:gd name="connsiteY5" fmla="*/ 351570 h 1253701"/>
                <a:gd name="connsiteX6" fmla="*/ 135018 w 1226750"/>
                <a:gd name="connsiteY6" fmla="*/ 484919 h 1253701"/>
                <a:gd name="connsiteX7" fmla="*/ 77868 w 1226750"/>
                <a:gd name="connsiteY7" fmla="*/ 618269 h 1253701"/>
                <a:gd name="connsiteX8" fmla="*/ 1668 w 1226750"/>
                <a:gd name="connsiteY8" fmla="*/ 761144 h 1253701"/>
                <a:gd name="connsiteX9" fmla="*/ 35006 w 1226750"/>
                <a:gd name="connsiteY9" fmla="*/ 942119 h 1253701"/>
                <a:gd name="connsiteX10" fmla="*/ 144543 w 1226750"/>
                <a:gd name="connsiteY10" fmla="*/ 1056419 h 1253701"/>
                <a:gd name="connsiteX11" fmla="*/ 373143 w 1226750"/>
                <a:gd name="connsiteY11" fmla="*/ 1094519 h 1253701"/>
                <a:gd name="connsiteX12" fmla="*/ 501731 w 1226750"/>
                <a:gd name="connsiteY12" fmla="*/ 1137382 h 1253701"/>
                <a:gd name="connsiteX13" fmla="*/ 587456 w 1226750"/>
                <a:gd name="connsiteY13" fmla="*/ 1204057 h 1253701"/>
                <a:gd name="connsiteX14" fmla="*/ 758906 w 1226750"/>
                <a:gd name="connsiteY14" fmla="*/ 1237394 h 1253701"/>
                <a:gd name="connsiteX15" fmla="*/ 877968 w 1226750"/>
                <a:gd name="connsiteY15" fmla="*/ 1251682 h 1253701"/>
                <a:gd name="connsiteX16" fmla="*/ 997031 w 1226750"/>
                <a:gd name="connsiteY16" fmla="*/ 1194532 h 1253701"/>
                <a:gd name="connsiteX17" fmla="*/ 1058943 w 1226750"/>
                <a:gd name="connsiteY17" fmla="*/ 1027844 h 1253701"/>
                <a:gd name="connsiteX18" fmla="*/ 1111331 w 1226750"/>
                <a:gd name="connsiteY18" fmla="*/ 751619 h 1253701"/>
                <a:gd name="connsiteX19" fmla="*/ 1220868 w 1226750"/>
                <a:gd name="connsiteY19" fmla="*/ 394432 h 1253701"/>
                <a:gd name="connsiteX20" fmla="*/ 1201818 w 1226750"/>
                <a:gd name="connsiteY20" fmla="*/ 156307 h 1253701"/>
                <a:gd name="connsiteX21" fmla="*/ 1116093 w 1226750"/>
                <a:gd name="connsiteY21" fmla="*/ 51532 h 1253701"/>
                <a:gd name="connsiteX22" fmla="*/ 977981 w 1226750"/>
                <a:gd name="connsiteY22" fmla="*/ 3907 h 1253701"/>
                <a:gd name="connsiteX23" fmla="*/ 897018 w 1226750"/>
                <a:gd name="connsiteY23" fmla="*/ 3907 h 1253701"/>
                <a:gd name="connsiteX0" fmla="*/ 897018 w 1226750"/>
                <a:gd name="connsiteY0" fmla="*/ 3907 h 1253701"/>
                <a:gd name="connsiteX1" fmla="*/ 658893 w 1226750"/>
                <a:gd name="connsiteY1" fmla="*/ 13432 h 1253701"/>
                <a:gd name="connsiteX2" fmla="*/ 468393 w 1226750"/>
                <a:gd name="connsiteY2" fmla="*/ 3907 h 1253701"/>
                <a:gd name="connsiteX3" fmla="*/ 235031 w 1226750"/>
                <a:gd name="connsiteY3" fmla="*/ 56295 h 1253701"/>
                <a:gd name="connsiteX4" fmla="*/ 108824 w 1226750"/>
                <a:gd name="connsiteY4" fmla="*/ 203932 h 1253701"/>
                <a:gd name="connsiteX5" fmla="*/ 139780 w 1226750"/>
                <a:gd name="connsiteY5" fmla="*/ 351570 h 1253701"/>
                <a:gd name="connsiteX6" fmla="*/ 135018 w 1226750"/>
                <a:gd name="connsiteY6" fmla="*/ 484919 h 1253701"/>
                <a:gd name="connsiteX7" fmla="*/ 77868 w 1226750"/>
                <a:gd name="connsiteY7" fmla="*/ 618269 h 1253701"/>
                <a:gd name="connsiteX8" fmla="*/ 1668 w 1226750"/>
                <a:gd name="connsiteY8" fmla="*/ 761144 h 1253701"/>
                <a:gd name="connsiteX9" fmla="*/ 35006 w 1226750"/>
                <a:gd name="connsiteY9" fmla="*/ 942119 h 1253701"/>
                <a:gd name="connsiteX10" fmla="*/ 144543 w 1226750"/>
                <a:gd name="connsiteY10" fmla="*/ 1056419 h 1253701"/>
                <a:gd name="connsiteX11" fmla="*/ 373143 w 1226750"/>
                <a:gd name="connsiteY11" fmla="*/ 1094519 h 1253701"/>
                <a:gd name="connsiteX12" fmla="*/ 501731 w 1226750"/>
                <a:gd name="connsiteY12" fmla="*/ 1137382 h 1253701"/>
                <a:gd name="connsiteX13" fmla="*/ 587456 w 1226750"/>
                <a:gd name="connsiteY13" fmla="*/ 1204057 h 1253701"/>
                <a:gd name="connsiteX14" fmla="*/ 758906 w 1226750"/>
                <a:gd name="connsiteY14" fmla="*/ 1237394 h 1253701"/>
                <a:gd name="connsiteX15" fmla="*/ 877968 w 1226750"/>
                <a:gd name="connsiteY15" fmla="*/ 1251682 h 1253701"/>
                <a:gd name="connsiteX16" fmla="*/ 997031 w 1226750"/>
                <a:gd name="connsiteY16" fmla="*/ 1194532 h 1253701"/>
                <a:gd name="connsiteX17" fmla="*/ 1058943 w 1226750"/>
                <a:gd name="connsiteY17" fmla="*/ 1027844 h 1253701"/>
                <a:gd name="connsiteX18" fmla="*/ 1111331 w 1226750"/>
                <a:gd name="connsiteY18" fmla="*/ 751619 h 1253701"/>
                <a:gd name="connsiteX19" fmla="*/ 1220868 w 1226750"/>
                <a:gd name="connsiteY19" fmla="*/ 394432 h 1253701"/>
                <a:gd name="connsiteX20" fmla="*/ 1201818 w 1226750"/>
                <a:gd name="connsiteY20" fmla="*/ 156307 h 1253701"/>
                <a:gd name="connsiteX21" fmla="*/ 1116093 w 1226750"/>
                <a:gd name="connsiteY21" fmla="*/ 51532 h 1253701"/>
                <a:gd name="connsiteX22" fmla="*/ 977981 w 1226750"/>
                <a:gd name="connsiteY22" fmla="*/ 3907 h 1253701"/>
                <a:gd name="connsiteX23" fmla="*/ 897018 w 1226750"/>
                <a:gd name="connsiteY23" fmla="*/ 3907 h 1253701"/>
                <a:gd name="connsiteX0" fmla="*/ 886179 w 1215911"/>
                <a:gd name="connsiteY0" fmla="*/ 3907 h 1253701"/>
                <a:gd name="connsiteX1" fmla="*/ 648054 w 1215911"/>
                <a:gd name="connsiteY1" fmla="*/ 13432 h 1253701"/>
                <a:gd name="connsiteX2" fmla="*/ 457554 w 1215911"/>
                <a:gd name="connsiteY2" fmla="*/ 3907 h 1253701"/>
                <a:gd name="connsiteX3" fmla="*/ 224192 w 1215911"/>
                <a:gd name="connsiteY3" fmla="*/ 56295 h 1253701"/>
                <a:gd name="connsiteX4" fmla="*/ 97985 w 1215911"/>
                <a:gd name="connsiteY4" fmla="*/ 203932 h 1253701"/>
                <a:gd name="connsiteX5" fmla="*/ 128941 w 1215911"/>
                <a:gd name="connsiteY5" fmla="*/ 351570 h 1253701"/>
                <a:gd name="connsiteX6" fmla="*/ 124179 w 1215911"/>
                <a:gd name="connsiteY6" fmla="*/ 484919 h 1253701"/>
                <a:gd name="connsiteX7" fmla="*/ 67029 w 1215911"/>
                <a:gd name="connsiteY7" fmla="*/ 618269 h 1253701"/>
                <a:gd name="connsiteX8" fmla="*/ 2736 w 1215911"/>
                <a:gd name="connsiteY8" fmla="*/ 758763 h 1253701"/>
                <a:gd name="connsiteX9" fmla="*/ 24167 w 1215911"/>
                <a:gd name="connsiteY9" fmla="*/ 942119 h 1253701"/>
                <a:gd name="connsiteX10" fmla="*/ 133704 w 1215911"/>
                <a:gd name="connsiteY10" fmla="*/ 1056419 h 1253701"/>
                <a:gd name="connsiteX11" fmla="*/ 362304 w 1215911"/>
                <a:gd name="connsiteY11" fmla="*/ 1094519 h 1253701"/>
                <a:gd name="connsiteX12" fmla="*/ 490892 w 1215911"/>
                <a:gd name="connsiteY12" fmla="*/ 1137382 h 1253701"/>
                <a:gd name="connsiteX13" fmla="*/ 576617 w 1215911"/>
                <a:gd name="connsiteY13" fmla="*/ 1204057 h 1253701"/>
                <a:gd name="connsiteX14" fmla="*/ 748067 w 1215911"/>
                <a:gd name="connsiteY14" fmla="*/ 1237394 h 1253701"/>
                <a:gd name="connsiteX15" fmla="*/ 867129 w 1215911"/>
                <a:gd name="connsiteY15" fmla="*/ 1251682 h 1253701"/>
                <a:gd name="connsiteX16" fmla="*/ 986192 w 1215911"/>
                <a:gd name="connsiteY16" fmla="*/ 1194532 h 1253701"/>
                <a:gd name="connsiteX17" fmla="*/ 1048104 w 1215911"/>
                <a:gd name="connsiteY17" fmla="*/ 1027844 h 1253701"/>
                <a:gd name="connsiteX18" fmla="*/ 1100492 w 1215911"/>
                <a:gd name="connsiteY18" fmla="*/ 751619 h 1253701"/>
                <a:gd name="connsiteX19" fmla="*/ 1210029 w 1215911"/>
                <a:gd name="connsiteY19" fmla="*/ 394432 h 1253701"/>
                <a:gd name="connsiteX20" fmla="*/ 1190979 w 1215911"/>
                <a:gd name="connsiteY20" fmla="*/ 156307 h 1253701"/>
                <a:gd name="connsiteX21" fmla="*/ 1105254 w 1215911"/>
                <a:gd name="connsiteY21" fmla="*/ 51532 h 1253701"/>
                <a:gd name="connsiteX22" fmla="*/ 967142 w 1215911"/>
                <a:gd name="connsiteY22" fmla="*/ 3907 h 1253701"/>
                <a:gd name="connsiteX23" fmla="*/ 886179 w 1215911"/>
                <a:gd name="connsiteY23" fmla="*/ 3907 h 1253701"/>
                <a:gd name="connsiteX0" fmla="*/ 886179 w 1215911"/>
                <a:gd name="connsiteY0" fmla="*/ 3907 h 1253701"/>
                <a:gd name="connsiteX1" fmla="*/ 648054 w 1215911"/>
                <a:gd name="connsiteY1" fmla="*/ 13432 h 1253701"/>
                <a:gd name="connsiteX2" fmla="*/ 457554 w 1215911"/>
                <a:gd name="connsiteY2" fmla="*/ 3907 h 1253701"/>
                <a:gd name="connsiteX3" fmla="*/ 224192 w 1215911"/>
                <a:gd name="connsiteY3" fmla="*/ 56295 h 1253701"/>
                <a:gd name="connsiteX4" fmla="*/ 97985 w 1215911"/>
                <a:gd name="connsiteY4" fmla="*/ 203932 h 1253701"/>
                <a:gd name="connsiteX5" fmla="*/ 128941 w 1215911"/>
                <a:gd name="connsiteY5" fmla="*/ 351570 h 1253701"/>
                <a:gd name="connsiteX6" fmla="*/ 124179 w 1215911"/>
                <a:gd name="connsiteY6" fmla="*/ 484919 h 1253701"/>
                <a:gd name="connsiteX7" fmla="*/ 67029 w 1215911"/>
                <a:gd name="connsiteY7" fmla="*/ 618269 h 1253701"/>
                <a:gd name="connsiteX8" fmla="*/ 2736 w 1215911"/>
                <a:gd name="connsiteY8" fmla="*/ 758763 h 1253701"/>
                <a:gd name="connsiteX9" fmla="*/ 24167 w 1215911"/>
                <a:gd name="connsiteY9" fmla="*/ 932594 h 1253701"/>
                <a:gd name="connsiteX10" fmla="*/ 133704 w 1215911"/>
                <a:gd name="connsiteY10" fmla="*/ 1056419 h 1253701"/>
                <a:gd name="connsiteX11" fmla="*/ 362304 w 1215911"/>
                <a:gd name="connsiteY11" fmla="*/ 1094519 h 1253701"/>
                <a:gd name="connsiteX12" fmla="*/ 490892 w 1215911"/>
                <a:gd name="connsiteY12" fmla="*/ 1137382 h 1253701"/>
                <a:gd name="connsiteX13" fmla="*/ 576617 w 1215911"/>
                <a:gd name="connsiteY13" fmla="*/ 1204057 h 1253701"/>
                <a:gd name="connsiteX14" fmla="*/ 748067 w 1215911"/>
                <a:gd name="connsiteY14" fmla="*/ 1237394 h 1253701"/>
                <a:gd name="connsiteX15" fmla="*/ 867129 w 1215911"/>
                <a:gd name="connsiteY15" fmla="*/ 1251682 h 1253701"/>
                <a:gd name="connsiteX16" fmla="*/ 986192 w 1215911"/>
                <a:gd name="connsiteY16" fmla="*/ 1194532 h 1253701"/>
                <a:gd name="connsiteX17" fmla="*/ 1048104 w 1215911"/>
                <a:gd name="connsiteY17" fmla="*/ 1027844 h 1253701"/>
                <a:gd name="connsiteX18" fmla="*/ 1100492 w 1215911"/>
                <a:gd name="connsiteY18" fmla="*/ 751619 h 1253701"/>
                <a:gd name="connsiteX19" fmla="*/ 1210029 w 1215911"/>
                <a:gd name="connsiteY19" fmla="*/ 394432 h 1253701"/>
                <a:gd name="connsiteX20" fmla="*/ 1190979 w 1215911"/>
                <a:gd name="connsiteY20" fmla="*/ 156307 h 1253701"/>
                <a:gd name="connsiteX21" fmla="*/ 1105254 w 1215911"/>
                <a:gd name="connsiteY21" fmla="*/ 51532 h 1253701"/>
                <a:gd name="connsiteX22" fmla="*/ 967142 w 1215911"/>
                <a:gd name="connsiteY22" fmla="*/ 3907 h 1253701"/>
                <a:gd name="connsiteX23" fmla="*/ 886179 w 1215911"/>
                <a:gd name="connsiteY23" fmla="*/ 3907 h 1253701"/>
                <a:gd name="connsiteX0" fmla="*/ 886553 w 1216285"/>
                <a:gd name="connsiteY0" fmla="*/ 3907 h 1253701"/>
                <a:gd name="connsiteX1" fmla="*/ 648428 w 1216285"/>
                <a:gd name="connsiteY1" fmla="*/ 13432 h 1253701"/>
                <a:gd name="connsiteX2" fmla="*/ 457928 w 1216285"/>
                <a:gd name="connsiteY2" fmla="*/ 3907 h 1253701"/>
                <a:gd name="connsiteX3" fmla="*/ 224566 w 1216285"/>
                <a:gd name="connsiteY3" fmla="*/ 56295 h 1253701"/>
                <a:gd name="connsiteX4" fmla="*/ 98359 w 1216285"/>
                <a:gd name="connsiteY4" fmla="*/ 203932 h 1253701"/>
                <a:gd name="connsiteX5" fmla="*/ 129315 w 1216285"/>
                <a:gd name="connsiteY5" fmla="*/ 351570 h 1253701"/>
                <a:gd name="connsiteX6" fmla="*/ 124553 w 1216285"/>
                <a:gd name="connsiteY6" fmla="*/ 484919 h 1253701"/>
                <a:gd name="connsiteX7" fmla="*/ 67403 w 1216285"/>
                <a:gd name="connsiteY7" fmla="*/ 618269 h 1253701"/>
                <a:gd name="connsiteX8" fmla="*/ 3110 w 1216285"/>
                <a:gd name="connsiteY8" fmla="*/ 758763 h 1253701"/>
                <a:gd name="connsiteX9" fmla="*/ 24541 w 1216285"/>
                <a:gd name="connsiteY9" fmla="*/ 932594 h 1253701"/>
                <a:gd name="connsiteX10" fmla="*/ 148365 w 1216285"/>
                <a:gd name="connsiteY10" fmla="*/ 1056419 h 1253701"/>
                <a:gd name="connsiteX11" fmla="*/ 362678 w 1216285"/>
                <a:gd name="connsiteY11" fmla="*/ 1094519 h 1253701"/>
                <a:gd name="connsiteX12" fmla="*/ 491266 w 1216285"/>
                <a:gd name="connsiteY12" fmla="*/ 1137382 h 1253701"/>
                <a:gd name="connsiteX13" fmla="*/ 576991 w 1216285"/>
                <a:gd name="connsiteY13" fmla="*/ 1204057 h 1253701"/>
                <a:gd name="connsiteX14" fmla="*/ 748441 w 1216285"/>
                <a:gd name="connsiteY14" fmla="*/ 1237394 h 1253701"/>
                <a:gd name="connsiteX15" fmla="*/ 867503 w 1216285"/>
                <a:gd name="connsiteY15" fmla="*/ 1251682 h 1253701"/>
                <a:gd name="connsiteX16" fmla="*/ 986566 w 1216285"/>
                <a:gd name="connsiteY16" fmla="*/ 1194532 h 1253701"/>
                <a:gd name="connsiteX17" fmla="*/ 1048478 w 1216285"/>
                <a:gd name="connsiteY17" fmla="*/ 1027844 h 1253701"/>
                <a:gd name="connsiteX18" fmla="*/ 1100866 w 1216285"/>
                <a:gd name="connsiteY18" fmla="*/ 751619 h 1253701"/>
                <a:gd name="connsiteX19" fmla="*/ 1210403 w 1216285"/>
                <a:gd name="connsiteY19" fmla="*/ 394432 h 1253701"/>
                <a:gd name="connsiteX20" fmla="*/ 1191353 w 1216285"/>
                <a:gd name="connsiteY20" fmla="*/ 156307 h 1253701"/>
                <a:gd name="connsiteX21" fmla="*/ 1105628 w 1216285"/>
                <a:gd name="connsiteY21" fmla="*/ 51532 h 1253701"/>
                <a:gd name="connsiteX22" fmla="*/ 967516 w 1216285"/>
                <a:gd name="connsiteY22" fmla="*/ 3907 h 1253701"/>
                <a:gd name="connsiteX23" fmla="*/ 886553 w 1216285"/>
                <a:gd name="connsiteY23" fmla="*/ 3907 h 1253701"/>
                <a:gd name="connsiteX0" fmla="*/ 885974 w 1215706"/>
                <a:gd name="connsiteY0" fmla="*/ 3907 h 1253701"/>
                <a:gd name="connsiteX1" fmla="*/ 647849 w 1215706"/>
                <a:gd name="connsiteY1" fmla="*/ 13432 h 1253701"/>
                <a:gd name="connsiteX2" fmla="*/ 457349 w 1215706"/>
                <a:gd name="connsiteY2" fmla="*/ 3907 h 1253701"/>
                <a:gd name="connsiteX3" fmla="*/ 223987 w 1215706"/>
                <a:gd name="connsiteY3" fmla="*/ 56295 h 1253701"/>
                <a:gd name="connsiteX4" fmla="*/ 97780 w 1215706"/>
                <a:gd name="connsiteY4" fmla="*/ 203932 h 1253701"/>
                <a:gd name="connsiteX5" fmla="*/ 128736 w 1215706"/>
                <a:gd name="connsiteY5" fmla="*/ 351570 h 1253701"/>
                <a:gd name="connsiteX6" fmla="*/ 123974 w 1215706"/>
                <a:gd name="connsiteY6" fmla="*/ 484919 h 1253701"/>
                <a:gd name="connsiteX7" fmla="*/ 66824 w 1215706"/>
                <a:gd name="connsiteY7" fmla="*/ 618269 h 1253701"/>
                <a:gd name="connsiteX8" fmla="*/ 2531 w 1215706"/>
                <a:gd name="connsiteY8" fmla="*/ 758763 h 1253701"/>
                <a:gd name="connsiteX9" fmla="*/ 26343 w 1215706"/>
                <a:gd name="connsiteY9" fmla="*/ 944501 h 1253701"/>
                <a:gd name="connsiteX10" fmla="*/ 147786 w 1215706"/>
                <a:gd name="connsiteY10" fmla="*/ 1056419 h 1253701"/>
                <a:gd name="connsiteX11" fmla="*/ 362099 w 1215706"/>
                <a:gd name="connsiteY11" fmla="*/ 1094519 h 1253701"/>
                <a:gd name="connsiteX12" fmla="*/ 490687 w 1215706"/>
                <a:gd name="connsiteY12" fmla="*/ 1137382 h 1253701"/>
                <a:gd name="connsiteX13" fmla="*/ 576412 w 1215706"/>
                <a:gd name="connsiteY13" fmla="*/ 1204057 h 1253701"/>
                <a:gd name="connsiteX14" fmla="*/ 747862 w 1215706"/>
                <a:gd name="connsiteY14" fmla="*/ 1237394 h 1253701"/>
                <a:gd name="connsiteX15" fmla="*/ 866924 w 1215706"/>
                <a:gd name="connsiteY15" fmla="*/ 1251682 h 1253701"/>
                <a:gd name="connsiteX16" fmla="*/ 985987 w 1215706"/>
                <a:gd name="connsiteY16" fmla="*/ 1194532 h 1253701"/>
                <a:gd name="connsiteX17" fmla="*/ 1047899 w 1215706"/>
                <a:gd name="connsiteY17" fmla="*/ 1027844 h 1253701"/>
                <a:gd name="connsiteX18" fmla="*/ 1100287 w 1215706"/>
                <a:gd name="connsiteY18" fmla="*/ 751619 h 1253701"/>
                <a:gd name="connsiteX19" fmla="*/ 1209824 w 1215706"/>
                <a:gd name="connsiteY19" fmla="*/ 394432 h 1253701"/>
                <a:gd name="connsiteX20" fmla="*/ 1190774 w 1215706"/>
                <a:gd name="connsiteY20" fmla="*/ 156307 h 1253701"/>
                <a:gd name="connsiteX21" fmla="*/ 1105049 w 1215706"/>
                <a:gd name="connsiteY21" fmla="*/ 51532 h 1253701"/>
                <a:gd name="connsiteX22" fmla="*/ 966937 w 1215706"/>
                <a:gd name="connsiteY22" fmla="*/ 3907 h 1253701"/>
                <a:gd name="connsiteX23" fmla="*/ 885974 w 1215706"/>
                <a:gd name="connsiteY23" fmla="*/ 3907 h 1253701"/>
                <a:gd name="connsiteX0" fmla="*/ 885974 w 1215706"/>
                <a:gd name="connsiteY0" fmla="*/ 3907 h 1253701"/>
                <a:gd name="connsiteX1" fmla="*/ 647849 w 1215706"/>
                <a:gd name="connsiteY1" fmla="*/ 13432 h 1253701"/>
                <a:gd name="connsiteX2" fmla="*/ 457349 w 1215706"/>
                <a:gd name="connsiteY2" fmla="*/ 3907 h 1253701"/>
                <a:gd name="connsiteX3" fmla="*/ 223987 w 1215706"/>
                <a:gd name="connsiteY3" fmla="*/ 56295 h 1253701"/>
                <a:gd name="connsiteX4" fmla="*/ 97780 w 1215706"/>
                <a:gd name="connsiteY4" fmla="*/ 203932 h 1253701"/>
                <a:gd name="connsiteX5" fmla="*/ 128736 w 1215706"/>
                <a:gd name="connsiteY5" fmla="*/ 351570 h 1253701"/>
                <a:gd name="connsiteX6" fmla="*/ 123974 w 1215706"/>
                <a:gd name="connsiteY6" fmla="*/ 484919 h 1253701"/>
                <a:gd name="connsiteX7" fmla="*/ 66824 w 1215706"/>
                <a:gd name="connsiteY7" fmla="*/ 618269 h 1253701"/>
                <a:gd name="connsiteX8" fmla="*/ 2531 w 1215706"/>
                <a:gd name="connsiteY8" fmla="*/ 758763 h 1253701"/>
                <a:gd name="connsiteX9" fmla="*/ 26343 w 1215706"/>
                <a:gd name="connsiteY9" fmla="*/ 944501 h 1253701"/>
                <a:gd name="connsiteX10" fmla="*/ 147786 w 1215706"/>
                <a:gd name="connsiteY10" fmla="*/ 1056419 h 1253701"/>
                <a:gd name="connsiteX11" fmla="*/ 362099 w 1215706"/>
                <a:gd name="connsiteY11" fmla="*/ 1106425 h 1253701"/>
                <a:gd name="connsiteX12" fmla="*/ 490687 w 1215706"/>
                <a:gd name="connsiteY12" fmla="*/ 1137382 h 1253701"/>
                <a:gd name="connsiteX13" fmla="*/ 576412 w 1215706"/>
                <a:gd name="connsiteY13" fmla="*/ 1204057 h 1253701"/>
                <a:gd name="connsiteX14" fmla="*/ 747862 w 1215706"/>
                <a:gd name="connsiteY14" fmla="*/ 1237394 h 1253701"/>
                <a:gd name="connsiteX15" fmla="*/ 866924 w 1215706"/>
                <a:gd name="connsiteY15" fmla="*/ 1251682 h 1253701"/>
                <a:gd name="connsiteX16" fmla="*/ 985987 w 1215706"/>
                <a:gd name="connsiteY16" fmla="*/ 1194532 h 1253701"/>
                <a:gd name="connsiteX17" fmla="*/ 1047899 w 1215706"/>
                <a:gd name="connsiteY17" fmla="*/ 1027844 h 1253701"/>
                <a:gd name="connsiteX18" fmla="*/ 1100287 w 1215706"/>
                <a:gd name="connsiteY18" fmla="*/ 751619 h 1253701"/>
                <a:gd name="connsiteX19" fmla="*/ 1209824 w 1215706"/>
                <a:gd name="connsiteY19" fmla="*/ 394432 h 1253701"/>
                <a:gd name="connsiteX20" fmla="*/ 1190774 w 1215706"/>
                <a:gd name="connsiteY20" fmla="*/ 156307 h 1253701"/>
                <a:gd name="connsiteX21" fmla="*/ 1105049 w 1215706"/>
                <a:gd name="connsiteY21" fmla="*/ 51532 h 1253701"/>
                <a:gd name="connsiteX22" fmla="*/ 966937 w 1215706"/>
                <a:gd name="connsiteY22" fmla="*/ 3907 h 1253701"/>
                <a:gd name="connsiteX23" fmla="*/ 885974 w 1215706"/>
                <a:gd name="connsiteY23" fmla="*/ 3907 h 1253701"/>
                <a:gd name="connsiteX0" fmla="*/ 885974 w 1215706"/>
                <a:gd name="connsiteY0" fmla="*/ 3907 h 1257080"/>
                <a:gd name="connsiteX1" fmla="*/ 647849 w 1215706"/>
                <a:gd name="connsiteY1" fmla="*/ 13432 h 1257080"/>
                <a:gd name="connsiteX2" fmla="*/ 457349 w 1215706"/>
                <a:gd name="connsiteY2" fmla="*/ 3907 h 1257080"/>
                <a:gd name="connsiteX3" fmla="*/ 223987 w 1215706"/>
                <a:gd name="connsiteY3" fmla="*/ 56295 h 1257080"/>
                <a:gd name="connsiteX4" fmla="*/ 97780 w 1215706"/>
                <a:gd name="connsiteY4" fmla="*/ 203932 h 1257080"/>
                <a:gd name="connsiteX5" fmla="*/ 128736 w 1215706"/>
                <a:gd name="connsiteY5" fmla="*/ 351570 h 1257080"/>
                <a:gd name="connsiteX6" fmla="*/ 123974 w 1215706"/>
                <a:gd name="connsiteY6" fmla="*/ 484919 h 1257080"/>
                <a:gd name="connsiteX7" fmla="*/ 66824 w 1215706"/>
                <a:gd name="connsiteY7" fmla="*/ 618269 h 1257080"/>
                <a:gd name="connsiteX8" fmla="*/ 2531 w 1215706"/>
                <a:gd name="connsiteY8" fmla="*/ 758763 h 1257080"/>
                <a:gd name="connsiteX9" fmla="*/ 26343 w 1215706"/>
                <a:gd name="connsiteY9" fmla="*/ 944501 h 1257080"/>
                <a:gd name="connsiteX10" fmla="*/ 147786 w 1215706"/>
                <a:gd name="connsiteY10" fmla="*/ 1056419 h 1257080"/>
                <a:gd name="connsiteX11" fmla="*/ 362099 w 1215706"/>
                <a:gd name="connsiteY11" fmla="*/ 1106425 h 1257080"/>
                <a:gd name="connsiteX12" fmla="*/ 490687 w 1215706"/>
                <a:gd name="connsiteY12" fmla="*/ 1137382 h 1257080"/>
                <a:gd name="connsiteX13" fmla="*/ 576412 w 1215706"/>
                <a:gd name="connsiteY13" fmla="*/ 1204057 h 1257080"/>
                <a:gd name="connsiteX14" fmla="*/ 735955 w 1215706"/>
                <a:gd name="connsiteY14" fmla="*/ 1249301 h 1257080"/>
                <a:gd name="connsiteX15" fmla="*/ 866924 w 1215706"/>
                <a:gd name="connsiteY15" fmla="*/ 1251682 h 1257080"/>
                <a:gd name="connsiteX16" fmla="*/ 985987 w 1215706"/>
                <a:gd name="connsiteY16" fmla="*/ 1194532 h 1257080"/>
                <a:gd name="connsiteX17" fmla="*/ 1047899 w 1215706"/>
                <a:gd name="connsiteY17" fmla="*/ 1027844 h 1257080"/>
                <a:gd name="connsiteX18" fmla="*/ 1100287 w 1215706"/>
                <a:gd name="connsiteY18" fmla="*/ 751619 h 1257080"/>
                <a:gd name="connsiteX19" fmla="*/ 1209824 w 1215706"/>
                <a:gd name="connsiteY19" fmla="*/ 394432 h 1257080"/>
                <a:gd name="connsiteX20" fmla="*/ 1190774 w 1215706"/>
                <a:gd name="connsiteY20" fmla="*/ 156307 h 1257080"/>
                <a:gd name="connsiteX21" fmla="*/ 1105049 w 1215706"/>
                <a:gd name="connsiteY21" fmla="*/ 51532 h 1257080"/>
                <a:gd name="connsiteX22" fmla="*/ 966937 w 1215706"/>
                <a:gd name="connsiteY22" fmla="*/ 3907 h 1257080"/>
                <a:gd name="connsiteX23" fmla="*/ 885974 w 1215706"/>
                <a:gd name="connsiteY23" fmla="*/ 3907 h 1257080"/>
                <a:gd name="connsiteX0" fmla="*/ 885974 w 1215706"/>
                <a:gd name="connsiteY0" fmla="*/ 3907 h 1256844"/>
                <a:gd name="connsiteX1" fmla="*/ 647849 w 1215706"/>
                <a:gd name="connsiteY1" fmla="*/ 13432 h 1256844"/>
                <a:gd name="connsiteX2" fmla="*/ 457349 w 1215706"/>
                <a:gd name="connsiteY2" fmla="*/ 3907 h 1256844"/>
                <a:gd name="connsiteX3" fmla="*/ 223987 w 1215706"/>
                <a:gd name="connsiteY3" fmla="*/ 56295 h 1256844"/>
                <a:gd name="connsiteX4" fmla="*/ 97780 w 1215706"/>
                <a:gd name="connsiteY4" fmla="*/ 203932 h 1256844"/>
                <a:gd name="connsiteX5" fmla="*/ 128736 w 1215706"/>
                <a:gd name="connsiteY5" fmla="*/ 351570 h 1256844"/>
                <a:gd name="connsiteX6" fmla="*/ 123974 w 1215706"/>
                <a:gd name="connsiteY6" fmla="*/ 484919 h 1256844"/>
                <a:gd name="connsiteX7" fmla="*/ 66824 w 1215706"/>
                <a:gd name="connsiteY7" fmla="*/ 618269 h 1256844"/>
                <a:gd name="connsiteX8" fmla="*/ 2531 w 1215706"/>
                <a:gd name="connsiteY8" fmla="*/ 758763 h 1256844"/>
                <a:gd name="connsiteX9" fmla="*/ 26343 w 1215706"/>
                <a:gd name="connsiteY9" fmla="*/ 944501 h 1256844"/>
                <a:gd name="connsiteX10" fmla="*/ 147786 w 1215706"/>
                <a:gd name="connsiteY10" fmla="*/ 1056419 h 1256844"/>
                <a:gd name="connsiteX11" fmla="*/ 362099 w 1215706"/>
                <a:gd name="connsiteY11" fmla="*/ 1106425 h 1256844"/>
                <a:gd name="connsiteX12" fmla="*/ 490687 w 1215706"/>
                <a:gd name="connsiteY12" fmla="*/ 1137382 h 1256844"/>
                <a:gd name="connsiteX13" fmla="*/ 588318 w 1215706"/>
                <a:gd name="connsiteY13" fmla="*/ 1208819 h 1256844"/>
                <a:gd name="connsiteX14" fmla="*/ 735955 w 1215706"/>
                <a:gd name="connsiteY14" fmla="*/ 1249301 h 1256844"/>
                <a:gd name="connsiteX15" fmla="*/ 866924 w 1215706"/>
                <a:gd name="connsiteY15" fmla="*/ 1251682 h 1256844"/>
                <a:gd name="connsiteX16" fmla="*/ 985987 w 1215706"/>
                <a:gd name="connsiteY16" fmla="*/ 1194532 h 1256844"/>
                <a:gd name="connsiteX17" fmla="*/ 1047899 w 1215706"/>
                <a:gd name="connsiteY17" fmla="*/ 1027844 h 1256844"/>
                <a:gd name="connsiteX18" fmla="*/ 1100287 w 1215706"/>
                <a:gd name="connsiteY18" fmla="*/ 751619 h 1256844"/>
                <a:gd name="connsiteX19" fmla="*/ 1209824 w 1215706"/>
                <a:gd name="connsiteY19" fmla="*/ 394432 h 1256844"/>
                <a:gd name="connsiteX20" fmla="*/ 1190774 w 1215706"/>
                <a:gd name="connsiteY20" fmla="*/ 156307 h 1256844"/>
                <a:gd name="connsiteX21" fmla="*/ 1105049 w 1215706"/>
                <a:gd name="connsiteY21" fmla="*/ 51532 h 1256844"/>
                <a:gd name="connsiteX22" fmla="*/ 966937 w 1215706"/>
                <a:gd name="connsiteY22" fmla="*/ 3907 h 1256844"/>
                <a:gd name="connsiteX23" fmla="*/ 885974 w 1215706"/>
                <a:gd name="connsiteY23" fmla="*/ 3907 h 1256844"/>
                <a:gd name="connsiteX0" fmla="*/ 885974 w 1215706"/>
                <a:gd name="connsiteY0" fmla="*/ 3907 h 1256844"/>
                <a:gd name="connsiteX1" fmla="*/ 647849 w 1215706"/>
                <a:gd name="connsiteY1" fmla="*/ 13432 h 1256844"/>
                <a:gd name="connsiteX2" fmla="*/ 457349 w 1215706"/>
                <a:gd name="connsiteY2" fmla="*/ 3907 h 1256844"/>
                <a:gd name="connsiteX3" fmla="*/ 223987 w 1215706"/>
                <a:gd name="connsiteY3" fmla="*/ 56295 h 1256844"/>
                <a:gd name="connsiteX4" fmla="*/ 97780 w 1215706"/>
                <a:gd name="connsiteY4" fmla="*/ 203932 h 1256844"/>
                <a:gd name="connsiteX5" fmla="*/ 128736 w 1215706"/>
                <a:gd name="connsiteY5" fmla="*/ 351570 h 1256844"/>
                <a:gd name="connsiteX6" fmla="*/ 123974 w 1215706"/>
                <a:gd name="connsiteY6" fmla="*/ 484919 h 1256844"/>
                <a:gd name="connsiteX7" fmla="*/ 66824 w 1215706"/>
                <a:gd name="connsiteY7" fmla="*/ 618269 h 1256844"/>
                <a:gd name="connsiteX8" fmla="*/ 2531 w 1215706"/>
                <a:gd name="connsiteY8" fmla="*/ 758763 h 1256844"/>
                <a:gd name="connsiteX9" fmla="*/ 26343 w 1215706"/>
                <a:gd name="connsiteY9" fmla="*/ 944501 h 1256844"/>
                <a:gd name="connsiteX10" fmla="*/ 147786 w 1215706"/>
                <a:gd name="connsiteY10" fmla="*/ 1056419 h 1256844"/>
                <a:gd name="connsiteX11" fmla="*/ 362099 w 1215706"/>
                <a:gd name="connsiteY11" fmla="*/ 1106425 h 1256844"/>
                <a:gd name="connsiteX12" fmla="*/ 490687 w 1215706"/>
                <a:gd name="connsiteY12" fmla="*/ 1142145 h 1256844"/>
                <a:gd name="connsiteX13" fmla="*/ 588318 w 1215706"/>
                <a:gd name="connsiteY13" fmla="*/ 1208819 h 1256844"/>
                <a:gd name="connsiteX14" fmla="*/ 735955 w 1215706"/>
                <a:gd name="connsiteY14" fmla="*/ 1249301 h 1256844"/>
                <a:gd name="connsiteX15" fmla="*/ 866924 w 1215706"/>
                <a:gd name="connsiteY15" fmla="*/ 1251682 h 1256844"/>
                <a:gd name="connsiteX16" fmla="*/ 985987 w 1215706"/>
                <a:gd name="connsiteY16" fmla="*/ 1194532 h 1256844"/>
                <a:gd name="connsiteX17" fmla="*/ 1047899 w 1215706"/>
                <a:gd name="connsiteY17" fmla="*/ 1027844 h 1256844"/>
                <a:gd name="connsiteX18" fmla="*/ 1100287 w 1215706"/>
                <a:gd name="connsiteY18" fmla="*/ 751619 h 1256844"/>
                <a:gd name="connsiteX19" fmla="*/ 1209824 w 1215706"/>
                <a:gd name="connsiteY19" fmla="*/ 394432 h 1256844"/>
                <a:gd name="connsiteX20" fmla="*/ 1190774 w 1215706"/>
                <a:gd name="connsiteY20" fmla="*/ 156307 h 1256844"/>
                <a:gd name="connsiteX21" fmla="*/ 1105049 w 1215706"/>
                <a:gd name="connsiteY21" fmla="*/ 51532 h 1256844"/>
                <a:gd name="connsiteX22" fmla="*/ 966937 w 1215706"/>
                <a:gd name="connsiteY22" fmla="*/ 3907 h 1256844"/>
                <a:gd name="connsiteX23" fmla="*/ 885974 w 1215706"/>
                <a:gd name="connsiteY23" fmla="*/ 3907 h 1256844"/>
                <a:gd name="connsiteX0" fmla="*/ 885974 w 1215706"/>
                <a:gd name="connsiteY0" fmla="*/ 4118 h 1257055"/>
                <a:gd name="connsiteX1" fmla="*/ 659756 w 1215706"/>
                <a:gd name="connsiteY1" fmla="*/ 18406 h 1257055"/>
                <a:gd name="connsiteX2" fmla="*/ 457349 w 1215706"/>
                <a:gd name="connsiteY2" fmla="*/ 4118 h 1257055"/>
                <a:gd name="connsiteX3" fmla="*/ 223987 w 1215706"/>
                <a:gd name="connsiteY3" fmla="*/ 56506 h 1257055"/>
                <a:gd name="connsiteX4" fmla="*/ 97780 w 1215706"/>
                <a:gd name="connsiteY4" fmla="*/ 204143 h 1257055"/>
                <a:gd name="connsiteX5" fmla="*/ 128736 w 1215706"/>
                <a:gd name="connsiteY5" fmla="*/ 351781 h 1257055"/>
                <a:gd name="connsiteX6" fmla="*/ 123974 w 1215706"/>
                <a:gd name="connsiteY6" fmla="*/ 485130 h 1257055"/>
                <a:gd name="connsiteX7" fmla="*/ 66824 w 1215706"/>
                <a:gd name="connsiteY7" fmla="*/ 618480 h 1257055"/>
                <a:gd name="connsiteX8" fmla="*/ 2531 w 1215706"/>
                <a:gd name="connsiteY8" fmla="*/ 758974 h 1257055"/>
                <a:gd name="connsiteX9" fmla="*/ 26343 w 1215706"/>
                <a:gd name="connsiteY9" fmla="*/ 944712 h 1257055"/>
                <a:gd name="connsiteX10" fmla="*/ 147786 w 1215706"/>
                <a:gd name="connsiteY10" fmla="*/ 1056630 h 1257055"/>
                <a:gd name="connsiteX11" fmla="*/ 362099 w 1215706"/>
                <a:gd name="connsiteY11" fmla="*/ 1106636 h 1257055"/>
                <a:gd name="connsiteX12" fmla="*/ 490687 w 1215706"/>
                <a:gd name="connsiteY12" fmla="*/ 1142356 h 1257055"/>
                <a:gd name="connsiteX13" fmla="*/ 588318 w 1215706"/>
                <a:gd name="connsiteY13" fmla="*/ 1209030 h 1257055"/>
                <a:gd name="connsiteX14" fmla="*/ 735955 w 1215706"/>
                <a:gd name="connsiteY14" fmla="*/ 1249512 h 1257055"/>
                <a:gd name="connsiteX15" fmla="*/ 866924 w 1215706"/>
                <a:gd name="connsiteY15" fmla="*/ 1251893 h 1257055"/>
                <a:gd name="connsiteX16" fmla="*/ 985987 w 1215706"/>
                <a:gd name="connsiteY16" fmla="*/ 1194743 h 1257055"/>
                <a:gd name="connsiteX17" fmla="*/ 1047899 w 1215706"/>
                <a:gd name="connsiteY17" fmla="*/ 1028055 h 1257055"/>
                <a:gd name="connsiteX18" fmla="*/ 1100287 w 1215706"/>
                <a:gd name="connsiteY18" fmla="*/ 751830 h 1257055"/>
                <a:gd name="connsiteX19" fmla="*/ 1209824 w 1215706"/>
                <a:gd name="connsiteY19" fmla="*/ 394643 h 1257055"/>
                <a:gd name="connsiteX20" fmla="*/ 1190774 w 1215706"/>
                <a:gd name="connsiteY20" fmla="*/ 156518 h 1257055"/>
                <a:gd name="connsiteX21" fmla="*/ 1105049 w 1215706"/>
                <a:gd name="connsiteY21" fmla="*/ 51743 h 1257055"/>
                <a:gd name="connsiteX22" fmla="*/ 966937 w 1215706"/>
                <a:gd name="connsiteY22" fmla="*/ 4118 h 1257055"/>
                <a:gd name="connsiteX23" fmla="*/ 885974 w 1215706"/>
                <a:gd name="connsiteY23" fmla="*/ 4118 h 1257055"/>
                <a:gd name="connsiteX0" fmla="*/ 876449 w 1215706"/>
                <a:gd name="connsiteY0" fmla="*/ 858 h 1263320"/>
                <a:gd name="connsiteX1" fmla="*/ 659756 w 1215706"/>
                <a:gd name="connsiteY1" fmla="*/ 24671 h 1263320"/>
                <a:gd name="connsiteX2" fmla="*/ 457349 w 1215706"/>
                <a:gd name="connsiteY2" fmla="*/ 10383 h 1263320"/>
                <a:gd name="connsiteX3" fmla="*/ 223987 w 1215706"/>
                <a:gd name="connsiteY3" fmla="*/ 62771 h 1263320"/>
                <a:gd name="connsiteX4" fmla="*/ 97780 w 1215706"/>
                <a:gd name="connsiteY4" fmla="*/ 210408 h 1263320"/>
                <a:gd name="connsiteX5" fmla="*/ 128736 w 1215706"/>
                <a:gd name="connsiteY5" fmla="*/ 358046 h 1263320"/>
                <a:gd name="connsiteX6" fmla="*/ 123974 w 1215706"/>
                <a:gd name="connsiteY6" fmla="*/ 491395 h 1263320"/>
                <a:gd name="connsiteX7" fmla="*/ 66824 w 1215706"/>
                <a:gd name="connsiteY7" fmla="*/ 624745 h 1263320"/>
                <a:gd name="connsiteX8" fmla="*/ 2531 w 1215706"/>
                <a:gd name="connsiteY8" fmla="*/ 765239 h 1263320"/>
                <a:gd name="connsiteX9" fmla="*/ 26343 w 1215706"/>
                <a:gd name="connsiteY9" fmla="*/ 950977 h 1263320"/>
                <a:gd name="connsiteX10" fmla="*/ 147786 w 1215706"/>
                <a:gd name="connsiteY10" fmla="*/ 1062895 h 1263320"/>
                <a:gd name="connsiteX11" fmla="*/ 362099 w 1215706"/>
                <a:gd name="connsiteY11" fmla="*/ 1112901 h 1263320"/>
                <a:gd name="connsiteX12" fmla="*/ 490687 w 1215706"/>
                <a:gd name="connsiteY12" fmla="*/ 1148621 h 1263320"/>
                <a:gd name="connsiteX13" fmla="*/ 588318 w 1215706"/>
                <a:gd name="connsiteY13" fmla="*/ 1215295 h 1263320"/>
                <a:gd name="connsiteX14" fmla="*/ 735955 w 1215706"/>
                <a:gd name="connsiteY14" fmla="*/ 1255777 h 1263320"/>
                <a:gd name="connsiteX15" fmla="*/ 866924 w 1215706"/>
                <a:gd name="connsiteY15" fmla="*/ 1258158 h 1263320"/>
                <a:gd name="connsiteX16" fmla="*/ 985987 w 1215706"/>
                <a:gd name="connsiteY16" fmla="*/ 1201008 h 1263320"/>
                <a:gd name="connsiteX17" fmla="*/ 1047899 w 1215706"/>
                <a:gd name="connsiteY17" fmla="*/ 1034320 h 1263320"/>
                <a:gd name="connsiteX18" fmla="*/ 1100287 w 1215706"/>
                <a:gd name="connsiteY18" fmla="*/ 758095 h 1263320"/>
                <a:gd name="connsiteX19" fmla="*/ 1209824 w 1215706"/>
                <a:gd name="connsiteY19" fmla="*/ 400908 h 1263320"/>
                <a:gd name="connsiteX20" fmla="*/ 1190774 w 1215706"/>
                <a:gd name="connsiteY20" fmla="*/ 162783 h 1263320"/>
                <a:gd name="connsiteX21" fmla="*/ 1105049 w 1215706"/>
                <a:gd name="connsiteY21" fmla="*/ 58008 h 1263320"/>
                <a:gd name="connsiteX22" fmla="*/ 966937 w 1215706"/>
                <a:gd name="connsiteY22" fmla="*/ 10383 h 1263320"/>
                <a:gd name="connsiteX23" fmla="*/ 876449 w 1215706"/>
                <a:gd name="connsiteY23" fmla="*/ 858 h 1263320"/>
                <a:gd name="connsiteX0" fmla="*/ 869305 w 1215706"/>
                <a:gd name="connsiteY0" fmla="*/ 1238 h 1261318"/>
                <a:gd name="connsiteX1" fmla="*/ 659756 w 1215706"/>
                <a:gd name="connsiteY1" fmla="*/ 22669 h 1261318"/>
                <a:gd name="connsiteX2" fmla="*/ 457349 w 1215706"/>
                <a:gd name="connsiteY2" fmla="*/ 8381 h 1261318"/>
                <a:gd name="connsiteX3" fmla="*/ 223987 w 1215706"/>
                <a:gd name="connsiteY3" fmla="*/ 60769 h 1261318"/>
                <a:gd name="connsiteX4" fmla="*/ 97780 w 1215706"/>
                <a:gd name="connsiteY4" fmla="*/ 208406 h 1261318"/>
                <a:gd name="connsiteX5" fmla="*/ 128736 w 1215706"/>
                <a:gd name="connsiteY5" fmla="*/ 356044 h 1261318"/>
                <a:gd name="connsiteX6" fmla="*/ 123974 w 1215706"/>
                <a:gd name="connsiteY6" fmla="*/ 489393 h 1261318"/>
                <a:gd name="connsiteX7" fmla="*/ 66824 w 1215706"/>
                <a:gd name="connsiteY7" fmla="*/ 622743 h 1261318"/>
                <a:gd name="connsiteX8" fmla="*/ 2531 w 1215706"/>
                <a:gd name="connsiteY8" fmla="*/ 763237 h 1261318"/>
                <a:gd name="connsiteX9" fmla="*/ 26343 w 1215706"/>
                <a:gd name="connsiteY9" fmla="*/ 948975 h 1261318"/>
                <a:gd name="connsiteX10" fmla="*/ 147786 w 1215706"/>
                <a:gd name="connsiteY10" fmla="*/ 1060893 h 1261318"/>
                <a:gd name="connsiteX11" fmla="*/ 362099 w 1215706"/>
                <a:gd name="connsiteY11" fmla="*/ 1110899 h 1261318"/>
                <a:gd name="connsiteX12" fmla="*/ 490687 w 1215706"/>
                <a:gd name="connsiteY12" fmla="*/ 1146619 h 1261318"/>
                <a:gd name="connsiteX13" fmla="*/ 588318 w 1215706"/>
                <a:gd name="connsiteY13" fmla="*/ 1213293 h 1261318"/>
                <a:gd name="connsiteX14" fmla="*/ 735955 w 1215706"/>
                <a:gd name="connsiteY14" fmla="*/ 1253775 h 1261318"/>
                <a:gd name="connsiteX15" fmla="*/ 866924 w 1215706"/>
                <a:gd name="connsiteY15" fmla="*/ 1256156 h 1261318"/>
                <a:gd name="connsiteX16" fmla="*/ 985987 w 1215706"/>
                <a:gd name="connsiteY16" fmla="*/ 1199006 h 1261318"/>
                <a:gd name="connsiteX17" fmla="*/ 1047899 w 1215706"/>
                <a:gd name="connsiteY17" fmla="*/ 1032318 h 1261318"/>
                <a:gd name="connsiteX18" fmla="*/ 1100287 w 1215706"/>
                <a:gd name="connsiteY18" fmla="*/ 756093 h 1261318"/>
                <a:gd name="connsiteX19" fmla="*/ 1209824 w 1215706"/>
                <a:gd name="connsiteY19" fmla="*/ 398906 h 1261318"/>
                <a:gd name="connsiteX20" fmla="*/ 1190774 w 1215706"/>
                <a:gd name="connsiteY20" fmla="*/ 160781 h 1261318"/>
                <a:gd name="connsiteX21" fmla="*/ 1105049 w 1215706"/>
                <a:gd name="connsiteY21" fmla="*/ 56006 h 1261318"/>
                <a:gd name="connsiteX22" fmla="*/ 966937 w 1215706"/>
                <a:gd name="connsiteY22" fmla="*/ 8381 h 1261318"/>
                <a:gd name="connsiteX23" fmla="*/ 869305 w 1215706"/>
                <a:gd name="connsiteY23" fmla="*/ 1238 h 1261318"/>
                <a:gd name="connsiteX0" fmla="*/ 869305 w 1215706"/>
                <a:gd name="connsiteY0" fmla="*/ 144 h 1260224"/>
                <a:gd name="connsiteX1" fmla="*/ 659756 w 1215706"/>
                <a:gd name="connsiteY1" fmla="*/ 21575 h 1260224"/>
                <a:gd name="connsiteX2" fmla="*/ 457349 w 1215706"/>
                <a:gd name="connsiteY2" fmla="*/ 7287 h 1260224"/>
                <a:gd name="connsiteX3" fmla="*/ 223987 w 1215706"/>
                <a:gd name="connsiteY3" fmla="*/ 59675 h 1260224"/>
                <a:gd name="connsiteX4" fmla="*/ 97780 w 1215706"/>
                <a:gd name="connsiteY4" fmla="*/ 207312 h 1260224"/>
                <a:gd name="connsiteX5" fmla="*/ 128736 w 1215706"/>
                <a:gd name="connsiteY5" fmla="*/ 354950 h 1260224"/>
                <a:gd name="connsiteX6" fmla="*/ 123974 w 1215706"/>
                <a:gd name="connsiteY6" fmla="*/ 488299 h 1260224"/>
                <a:gd name="connsiteX7" fmla="*/ 66824 w 1215706"/>
                <a:gd name="connsiteY7" fmla="*/ 621649 h 1260224"/>
                <a:gd name="connsiteX8" fmla="*/ 2531 w 1215706"/>
                <a:gd name="connsiteY8" fmla="*/ 762143 h 1260224"/>
                <a:gd name="connsiteX9" fmla="*/ 26343 w 1215706"/>
                <a:gd name="connsiteY9" fmla="*/ 947881 h 1260224"/>
                <a:gd name="connsiteX10" fmla="*/ 147786 w 1215706"/>
                <a:gd name="connsiteY10" fmla="*/ 1059799 h 1260224"/>
                <a:gd name="connsiteX11" fmla="*/ 362099 w 1215706"/>
                <a:gd name="connsiteY11" fmla="*/ 1109805 h 1260224"/>
                <a:gd name="connsiteX12" fmla="*/ 490687 w 1215706"/>
                <a:gd name="connsiteY12" fmla="*/ 1145525 h 1260224"/>
                <a:gd name="connsiteX13" fmla="*/ 588318 w 1215706"/>
                <a:gd name="connsiteY13" fmla="*/ 1212199 h 1260224"/>
                <a:gd name="connsiteX14" fmla="*/ 735955 w 1215706"/>
                <a:gd name="connsiteY14" fmla="*/ 1252681 h 1260224"/>
                <a:gd name="connsiteX15" fmla="*/ 866924 w 1215706"/>
                <a:gd name="connsiteY15" fmla="*/ 1255062 h 1260224"/>
                <a:gd name="connsiteX16" fmla="*/ 985987 w 1215706"/>
                <a:gd name="connsiteY16" fmla="*/ 1197912 h 1260224"/>
                <a:gd name="connsiteX17" fmla="*/ 1047899 w 1215706"/>
                <a:gd name="connsiteY17" fmla="*/ 1031224 h 1260224"/>
                <a:gd name="connsiteX18" fmla="*/ 1100287 w 1215706"/>
                <a:gd name="connsiteY18" fmla="*/ 754999 h 1260224"/>
                <a:gd name="connsiteX19" fmla="*/ 1209824 w 1215706"/>
                <a:gd name="connsiteY19" fmla="*/ 397812 h 1260224"/>
                <a:gd name="connsiteX20" fmla="*/ 1190774 w 1215706"/>
                <a:gd name="connsiteY20" fmla="*/ 159687 h 1260224"/>
                <a:gd name="connsiteX21" fmla="*/ 1105049 w 1215706"/>
                <a:gd name="connsiteY21" fmla="*/ 54912 h 1260224"/>
                <a:gd name="connsiteX22" fmla="*/ 983605 w 1215706"/>
                <a:gd name="connsiteY22" fmla="*/ 14431 h 1260224"/>
                <a:gd name="connsiteX23" fmla="*/ 869305 w 1215706"/>
                <a:gd name="connsiteY23" fmla="*/ 144 h 1260224"/>
                <a:gd name="connsiteX0" fmla="*/ 869305 w 1214604"/>
                <a:gd name="connsiteY0" fmla="*/ 144 h 1260224"/>
                <a:gd name="connsiteX1" fmla="*/ 659756 w 1214604"/>
                <a:gd name="connsiteY1" fmla="*/ 21575 h 1260224"/>
                <a:gd name="connsiteX2" fmla="*/ 457349 w 1214604"/>
                <a:gd name="connsiteY2" fmla="*/ 7287 h 1260224"/>
                <a:gd name="connsiteX3" fmla="*/ 223987 w 1214604"/>
                <a:gd name="connsiteY3" fmla="*/ 59675 h 1260224"/>
                <a:gd name="connsiteX4" fmla="*/ 97780 w 1214604"/>
                <a:gd name="connsiteY4" fmla="*/ 207312 h 1260224"/>
                <a:gd name="connsiteX5" fmla="*/ 128736 w 1214604"/>
                <a:gd name="connsiteY5" fmla="*/ 354950 h 1260224"/>
                <a:gd name="connsiteX6" fmla="*/ 123974 w 1214604"/>
                <a:gd name="connsiteY6" fmla="*/ 488299 h 1260224"/>
                <a:gd name="connsiteX7" fmla="*/ 66824 w 1214604"/>
                <a:gd name="connsiteY7" fmla="*/ 621649 h 1260224"/>
                <a:gd name="connsiteX8" fmla="*/ 2531 w 1214604"/>
                <a:gd name="connsiteY8" fmla="*/ 762143 h 1260224"/>
                <a:gd name="connsiteX9" fmla="*/ 26343 w 1214604"/>
                <a:gd name="connsiteY9" fmla="*/ 947881 h 1260224"/>
                <a:gd name="connsiteX10" fmla="*/ 147786 w 1214604"/>
                <a:gd name="connsiteY10" fmla="*/ 1059799 h 1260224"/>
                <a:gd name="connsiteX11" fmla="*/ 362099 w 1214604"/>
                <a:gd name="connsiteY11" fmla="*/ 1109805 h 1260224"/>
                <a:gd name="connsiteX12" fmla="*/ 490687 w 1214604"/>
                <a:gd name="connsiteY12" fmla="*/ 1145525 h 1260224"/>
                <a:gd name="connsiteX13" fmla="*/ 588318 w 1214604"/>
                <a:gd name="connsiteY13" fmla="*/ 1212199 h 1260224"/>
                <a:gd name="connsiteX14" fmla="*/ 735955 w 1214604"/>
                <a:gd name="connsiteY14" fmla="*/ 1252681 h 1260224"/>
                <a:gd name="connsiteX15" fmla="*/ 866924 w 1214604"/>
                <a:gd name="connsiteY15" fmla="*/ 1255062 h 1260224"/>
                <a:gd name="connsiteX16" fmla="*/ 985987 w 1214604"/>
                <a:gd name="connsiteY16" fmla="*/ 1197912 h 1260224"/>
                <a:gd name="connsiteX17" fmla="*/ 1047899 w 1214604"/>
                <a:gd name="connsiteY17" fmla="*/ 1031224 h 1260224"/>
                <a:gd name="connsiteX18" fmla="*/ 1100287 w 1214604"/>
                <a:gd name="connsiteY18" fmla="*/ 754999 h 1260224"/>
                <a:gd name="connsiteX19" fmla="*/ 1209824 w 1214604"/>
                <a:gd name="connsiteY19" fmla="*/ 397812 h 1260224"/>
                <a:gd name="connsiteX20" fmla="*/ 1186011 w 1214604"/>
                <a:gd name="connsiteY20" fmla="*/ 171593 h 1260224"/>
                <a:gd name="connsiteX21" fmla="*/ 1105049 w 1214604"/>
                <a:gd name="connsiteY21" fmla="*/ 54912 h 1260224"/>
                <a:gd name="connsiteX22" fmla="*/ 983605 w 1214604"/>
                <a:gd name="connsiteY22" fmla="*/ 14431 h 1260224"/>
                <a:gd name="connsiteX23" fmla="*/ 869305 w 1214604"/>
                <a:gd name="connsiteY23" fmla="*/ 144 h 1260224"/>
                <a:gd name="connsiteX0" fmla="*/ 869305 w 1214604"/>
                <a:gd name="connsiteY0" fmla="*/ 53 h 1260133"/>
                <a:gd name="connsiteX1" fmla="*/ 659756 w 1214604"/>
                <a:gd name="connsiteY1" fmla="*/ 21484 h 1260133"/>
                <a:gd name="connsiteX2" fmla="*/ 457349 w 1214604"/>
                <a:gd name="connsiteY2" fmla="*/ 7196 h 1260133"/>
                <a:gd name="connsiteX3" fmla="*/ 223987 w 1214604"/>
                <a:gd name="connsiteY3" fmla="*/ 59584 h 1260133"/>
                <a:gd name="connsiteX4" fmla="*/ 97780 w 1214604"/>
                <a:gd name="connsiteY4" fmla="*/ 207221 h 1260133"/>
                <a:gd name="connsiteX5" fmla="*/ 128736 w 1214604"/>
                <a:gd name="connsiteY5" fmla="*/ 354859 h 1260133"/>
                <a:gd name="connsiteX6" fmla="*/ 123974 w 1214604"/>
                <a:gd name="connsiteY6" fmla="*/ 488208 h 1260133"/>
                <a:gd name="connsiteX7" fmla="*/ 66824 w 1214604"/>
                <a:gd name="connsiteY7" fmla="*/ 621558 h 1260133"/>
                <a:gd name="connsiteX8" fmla="*/ 2531 w 1214604"/>
                <a:gd name="connsiteY8" fmla="*/ 762052 h 1260133"/>
                <a:gd name="connsiteX9" fmla="*/ 26343 w 1214604"/>
                <a:gd name="connsiteY9" fmla="*/ 947790 h 1260133"/>
                <a:gd name="connsiteX10" fmla="*/ 147786 w 1214604"/>
                <a:gd name="connsiteY10" fmla="*/ 1059708 h 1260133"/>
                <a:gd name="connsiteX11" fmla="*/ 362099 w 1214604"/>
                <a:gd name="connsiteY11" fmla="*/ 1109714 h 1260133"/>
                <a:gd name="connsiteX12" fmla="*/ 490687 w 1214604"/>
                <a:gd name="connsiteY12" fmla="*/ 1145434 h 1260133"/>
                <a:gd name="connsiteX13" fmla="*/ 588318 w 1214604"/>
                <a:gd name="connsiteY13" fmla="*/ 1212108 h 1260133"/>
                <a:gd name="connsiteX14" fmla="*/ 735955 w 1214604"/>
                <a:gd name="connsiteY14" fmla="*/ 1252590 h 1260133"/>
                <a:gd name="connsiteX15" fmla="*/ 866924 w 1214604"/>
                <a:gd name="connsiteY15" fmla="*/ 1254971 h 1260133"/>
                <a:gd name="connsiteX16" fmla="*/ 985987 w 1214604"/>
                <a:gd name="connsiteY16" fmla="*/ 1197821 h 1260133"/>
                <a:gd name="connsiteX17" fmla="*/ 1047899 w 1214604"/>
                <a:gd name="connsiteY17" fmla="*/ 1031133 h 1260133"/>
                <a:gd name="connsiteX18" fmla="*/ 1100287 w 1214604"/>
                <a:gd name="connsiteY18" fmla="*/ 754908 h 1260133"/>
                <a:gd name="connsiteX19" fmla="*/ 1209824 w 1214604"/>
                <a:gd name="connsiteY19" fmla="*/ 397721 h 1260133"/>
                <a:gd name="connsiteX20" fmla="*/ 1186011 w 1214604"/>
                <a:gd name="connsiteY20" fmla="*/ 171502 h 1260133"/>
                <a:gd name="connsiteX21" fmla="*/ 1105049 w 1214604"/>
                <a:gd name="connsiteY21" fmla="*/ 54821 h 1260133"/>
                <a:gd name="connsiteX22" fmla="*/ 983605 w 1214604"/>
                <a:gd name="connsiteY22" fmla="*/ 16721 h 1260133"/>
                <a:gd name="connsiteX23" fmla="*/ 869305 w 1214604"/>
                <a:gd name="connsiteY23" fmla="*/ 53 h 1260133"/>
                <a:gd name="connsiteX0" fmla="*/ 862161 w 1214604"/>
                <a:gd name="connsiteY0" fmla="*/ 53 h 1260133"/>
                <a:gd name="connsiteX1" fmla="*/ 659756 w 1214604"/>
                <a:gd name="connsiteY1" fmla="*/ 21484 h 1260133"/>
                <a:gd name="connsiteX2" fmla="*/ 457349 w 1214604"/>
                <a:gd name="connsiteY2" fmla="*/ 7196 h 1260133"/>
                <a:gd name="connsiteX3" fmla="*/ 223987 w 1214604"/>
                <a:gd name="connsiteY3" fmla="*/ 59584 h 1260133"/>
                <a:gd name="connsiteX4" fmla="*/ 97780 w 1214604"/>
                <a:gd name="connsiteY4" fmla="*/ 207221 h 1260133"/>
                <a:gd name="connsiteX5" fmla="*/ 128736 w 1214604"/>
                <a:gd name="connsiteY5" fmla="*/ 354859 h 1260133"/>
                <a:gd name="connsiteX6" fmla="*/ 123974 w 1214604"/>
                <a:gd name="connsiteY6" fmla="*/ 488208 h 1260133"/>
                <a:gd name="connsiteX7" fmla="*/ 66824 w 1214604"/>
                <a:gd name="connsiteY7" fmla="*/ 621558 h 1260133"/>
                <a:gd name="connsiteX8" fmla="*/ 2531 w 1214604"/>
                <a:gd name="connsiteY8" fmla="*/ 762052 h 1260133"/>
                <a:gd name="connsiteX9" fmla="*/ 26343 w 1214604"/>
                <a:gd name="connsiteY9" fmla="*/ 947790 h 1260133"/>
                <a:gd name="connsiteX10" fmla="*/ 147786 w 1214604"/>
                <a:gd name="connsiteY10" fmla="*/ 1059708 h 1260133"/>
                <a:gd name="connsiteX11" fmla="*/ 362099 w 1214604"/>
                <a:gd name="connsiteY11" fmla="*/ 1109714 h 1260133"/>
                <a:gd name="connsiteX12" fmla="*/ 490687 w 1214604"/>
                <a:gd name="connsiteY12" fmla="*/ 1145434 h 1260133"/>
                <a:gd name="connsiteX13" fmla="*/ 588318 w 1214604"/>
                <a:gd name="connsiteY13" fmla="*/ 1212108 h 1260133"/>
                <a:gd name="connsiteX14" fmla="*/ 735955 w 1214604"/>
                <a:gd name="connsiteY14" fmla="*/ 1252590 h 1260133"/>
                <a:gd name="connsiteX15" fmla="*/ 866924 w 1214604"/>
                <a:gd name="connsiteY15" fmla="*/ 1254971 h 1260133"/>
                <a:gd name="connsiteX16" fmla="*/ 985987 w 1214604"/>
                <a:gd name="connsiteY16" fmla="*/ 1197821 h 1260133"/>
                <a:gd name="connsiteX17" fmla="*/ 1047899 w 1214604"/>
                <a:gd name="connsiteY17" fmla="*/ 1031133 h 1260133"/>
                <a:gd name="connsiteX18" fmla="*/ 1100287 w 1214604"/>
                <a:gd name="connsiteY18" fmla="*/ 754908 h 1260133"/>
                <a:gd name="connsiteX19" fmla="*/ 1209824 w 1214604"/>
                <a:gd name="connsiteY19" fmla="*/ 397721 h 1260133"/>
                <a:gd name="connsiteX20" fmla="*/ 1186011 w 1214604"/>
                <a:gd name="connsiteY20" fmla="*/ 171502 h 1260133"/>
                <a:gd name="connsiteX21" fmla="*/ 1105049 w 1214604"/>
                <a:gd name="connsiteY21" fmla="*/ 54821 h 1260133"/>
                <a:gd name="connsiteX22" fmla="*/ 983605 w 1214604"/>
                <a:gd name="connsiteY22" fmla="*/ 16721 h 1260133"/>
                <a:gd name="connsiteX23" fmla="*/ 862161 w 1214604"/>
                <a:gd name="connsiteY23" fmla="*/ 53 h 1260133"/>
                <a:gd name="connsiteX0" fmla="*/ 862161 w 1214604"/>
                <a:gd name="connsiteY0" fmla="*/ 53 h 1260133"/>
                <a:gd name="connsiteX1" fmla="*/ 659756 w 1214604"/>
                <a:gd name="connsiteY1" fmla="*/ 21484 h 1260133"/>
                <a:gd name="connsiteX2" fmla="*/ 457349 w 1214604"/>
                <a:gd name="connsiteY2" fmla="*/ 7196 h 1260133"/>
                <a:gd name="connsiteX3" fmla="*/ 223987 w 1214604"/>
                <a:gd name="connsiteY3" fmla="*/ 59584 h 1260133"/>
                <a:gd name="connsiteX4" fmla="*/ 107305 w 1214604"/>
                <a:gd name="connsiteY4" fmla="*/ 200077 h 1260133"/>
                <a:gd name="connsiteX5" fmla="*/ 128736 w 1214604"/>
                <a:gd name="connsiteY5" fmla="*/ 354859 h 1260133"/>
                <a:gd name="connsiteX6" fmla="*/ 123974 w 1214604"/>
                <a:gd name="connsiteY6" fmla="*/ 488208 h 1260133"/>
                <a:gd name="connsiteX7" fmla="*/ 66824 w 1214604"/>
                <a:gd name="connsiteY7" fmla="*/ 621558 h 1260133"/>
                <a:gd name="connsiteX8" fmla="*/ 2531 w 1214604"/>
                <a:gd name="connsiteY8" fmla="*/ 762052 h 1260133"/>
                <a:gd name="connsiteX9" fmla="*/ 26343 w 1214604"/>
                <a:gd name="connsiteY9" fmla="*/ 947790 h 1260133"/>
                <a:gd name="connsiteX10" fmla="*/ 147786 w 1214604"/>
                <a:gd name="connsiteY10" fmla="*/ 1059708 h 1260133"/>
                <a:gd name="connsiteX11" fmla="*/ 362099 w 1214604"/>
                <a:gd name="connsiteY11" fmla="*/ 1109714 h 1260133"/>
                <a:gd name="connsiteX12" fmla="*/ 490687 w 1214604"/>
                <a:gd name="connsiteY12" fmla="*/ 1145434 h 1260133"/>
                <a:gd name="connsiteX13" fmla="*/ 588318 w 1214604"/>
                <a:gd name="connsiteY13" fmla="*/ 1212108 h 1260133"/>
                <a:gd name="connsiteX14" fmla="*/ 735955 w 1214604"/>
                <a:gd name="connsiteY14" fmla="*/ 1252590 h 1260133"/>
                <a:gd name="connsiteX15" fmla="*/ 866924 w 1214604"/>
                <a:gd name="connsiteY15" fmla="*/ 1254971 h 1260133"/>
                <a:gd name="connsiteX16" fmla="*/ 985987 w 1214604"/>
                <a:gd name="connsiteY16" fmla="*/ 1197821 h 1260133"/>
                <a:gd name="connsiteX17" fmla="*/ 1047899 w 1214604"/>
                <a:gd name="connsiteY17" fmla="*/ 1031133 h 1260133"/>
                <a:gd name="connsiteX18" fmla="*/ 1100287 w 1214604"/>
                <a:gd name="connsiteY18" fmla="*/ 754908 h 1260133"/>
                <a:gd name="connsiteX19" fmla="*/ 1209824 w 1214604"/>
                <a:gd name="connsiteY19" fmla="*/ 397721 h 1260133"/>
                <a:gd name="connsiteX20" fmla="*/ 1186011 w 1214604"/>
                <a:gd name="connsiteY20" fmla="*/ 171502 h 1260133"/>
                <a:gd name="connsiteX21" fmla="*/ 1105049 w 1214604"/>
                <a:gd name="connsiteY21" fmla="*/ 54821 h 1260133"/>
                <a:gd name="connsiteX22" fmla="*/ 983605 w 1214604"/>
                <a:gd name="connsiteY22" fmla="*/ 16721 h 1260133"/>
                <a:gd name="connsiteX23" fmla="*/ 862161 w 1214604"/>
                <a:gd name="connsiteY23" fmla="*/ 53 h 1260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14604" h="1260133">
                  <a:moveTo>
                    <a:pt x="862161" y="53"/>
                  </a:moveTo>
                  <a:cubicBezTo>
                    <a:pt x="808186" y="847"/>
                    <a:pt x="727225" y="20294"/>
                    <a:pt x="659756" y="21484"/>
                  </a:cubicBezTo>
                  <a:cubicBezTo>
                    <a:pt x="592287" y="22674"/>
                    <a:pt x="529977" y="846"/>
                    <a:pt x="457349" y="7196"/>
                  </a:cubicBezTo>
                  <a:cubicBezTo>
                    <a:pt x="384721" y="13546"/>
                    <a:pt x="282328" y="27437"/>
                    <a:pt x="223987" y="59584"/>
                  </a:cubicBezTo>
                  <a:cubicBezTo>
                    <a:pt x="165646" y="91731"/>
                    <a:pt x="123180" y="150865"/>
                    <a:pt x="107305" y="200077"/>
                  </a:cubicBezTo>
                  <a:cubicBezTo>
                    <a:pt x="91430" y="249289"/>
                    <a:pt x="125958" y="306837"/>
                    <a:pt x="128736" y="354859"/>
                  </a:cubicBezTo>
                  <a:cubicBezTo>
                    <a:pt x="131514" y="402881"/>
                    <a:pt x="134293" y="443758"/>
                    <a:pt x="123974" y="488208"/>
                  </a:cubicBezTo>
                  <a:cubicBezTo>
                    <a:pt x="113655" y="532658"/>
                    <a:pt x="87064" y="575917"/>
                    <a:pt x="66824" y="621558"/>
                  </a:cubicBezTo>
                  <a:cubicBezTo>
                    <a:pt x="46584" y="667199"/>
                    <a:pt x="9278" y="707680"/>
                    <a:pt x="2531" y="762052"/>
                  </a:cubicBezTo>
                  <a:cubicBezTo>
                    <a:pt x="-4216" y="816424"/>
                    <a:pt x="2134" y="898181"/>
                    <a:pt x="26343" y="947790"/>
                  </a:cubicBezTo>
                  <a:cubicBezTo>
                    <a:pt x="50552" y="997399"/>
                    <a:pt x="91827" y="1032721"/>
                    <a:pt x="147786" y="1059708"/>
                  </a:cubicBezTo>
                  <a:cubicBezTo>
                    <a:pt x="203745" y="1086695"/>
                    <a:pt x="304949" y="1095426"/>
                    <a:pt x="362099" y="1109714"/>
                  </a:cubicBezTo>
                  <a:cubicBezTo>
                    <a:pt x="419249" y="1124002"/>
                    <a:pt x="452984" y="1128368"/>
                    <a:pt x="490687" y="1145434"/>
                  </a:cubicBezTo>
                  <a:cubicBezTo>
                    <a:pt x="528390" y="1162500"/>
                    <a:pt x="547440" y="1194249"/>
                    <a:pt x="588318" y="1212108"/>
                  </a:cubicBezTo>
                  <a:cubicBezTo>
                    <a:pt x="629196" y="1229967"/>
                    <a:pt x="689521" y="1245446"/>
                    <a:pt x="735955" y="1252590"/>
                  </a:cubicBezTo>
                  <a:cubicBezTo>
                    <a:pt x="782389" y="1259734"/>
                    <a:pt x="825252" y="1264099"/>
                    <a:pt x="866924" y="1254971"/>
                  </a:cubicBezTo>
                  <a:cubicBezTo>
                    <a:pt x="908596" y="1245843"/>
                    <a:pt x="955824" y="1235127"/>
                    <a:pt x="985987" y="1197821"/>
                  </a:cubicBezTo>
                  <a:cubicBezTo>
                    <a:pt x="1016150" y="1160515"/>
                    <a:pt x="1028849" y="1104952"/>
                    <a:pt x="1047899" y="1031133"/>
                  </a:cubicBezTo>
                  <a:cubicBezTo>
                    <a:pt x="1066949" y="957314"/>
                    <a:pt x="1073300" y="860477"/>
                    <a:pt x="1100287" y="754908"/>
                  </a:cubicBezTo>
                  <a:cubicBezTo>
                    <a:pt x="1127274" y="649339"/>
                    <a:pt x="1195537" y="494955"/>
                    <a:pt x="1209824" y="397721"/>
                  </a:cubicBezTo>
                  <a:cubicBezTo>
                    <a:pt x="1224111" y="300487"/>
                    <a:pt x="1203473" y="228652"/>
                    <a:pt x="1186011" y="171502"/>
                  </a:cubicBezTo>
                  <a:cubicBezTo>
                    <a:pt x="1168549" y="114352"/>
                    <a:pt x="1142355" y="80221"/>
                    <a:pt x="1105049" y="54821"/>
                  </a:cubicBezTo>
                  <a:cubicBezTo>
                    <a:pt x="1067743" y="29421"/>
                    <a:pt x="1024086" y="25849"/>
                    <a:pt x="983605" y="16721"/>
                  </a:cubicBezTo>
                  <a:cubicBezTo>
                    <a:pt x="943124" y="7593"/>
                    <a:pt x="916136" y="-741"/>
                    <a:pt x="862161" y="53"/>
                  </a:cubicBezTo>
                  <a:close/>
                </a:path>
              </a:pathLst>
            </a:custGeom>
            <a:solidFill>
              <a:srgbClr val="875400"/>
            </a:solidFill>
            <a:ln w="3175"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95" name="组合 94"/>
            <p:cNvGrpSpPr/>
            <p:nvPr/>
          </p:nvGrpSpPr>
          <p:grpSpPr>
            <a:xfrm>
              <a:off x="5264278" y="2050339"/>
              <a:ext cx="238480" cy="238496"/>
              <a:chOff x="4470292" y="1840238"/>
              <a:chExt cx="238480" cy="238496"/>
            </a:xfrm>
          </p:grpSpPr>
          <p:sp>
            <p:nvSpPr>
              <p:cNvPr id="194" name="椭圆 193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95" name="椭圆 194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6" name="组合 95"/>
            <p:cNvGrpSpPr>
              <a:grpSpLocks noChangeAspect="1"/>
            </p:cNvGrpSpPr>
            <p:nvPr/>
          </p:nvGrpSpPr>
          <p:grpSpPr>
            <a:xfrm>
              <a:off x="5443329" y="2146038"/>
              <a:ext cx="216000" cy="239770"/>
              <a:chOff x="5443330" y="2146039"/>
              <a:chExt cx="204205" cy="226677"/>
            </a:xfrm>
          </p:grpSpPr>
          <p:sp>
            <p:nvSpPr>
              <p:cNvPr id="191" name="任意多边形 190"/>
              <p:cNvSpPr/>
              <p:nvPr/>
            </p:nvSpPr>
            <p:spPr>
              <a:xfrm rot="1320000">
                <a:off x="5528734" y="2185516"/>
                <a:ext cx="118801" cy="187200"/>
              </a:xfrm>
              <a:custGeom>
                <a:avLst/>
                <a:gdLst>
                  <a:gd name="connsiteX0" fmla="*/ 36279 w 118801"/>
                  <a:gd name="connsiteY0" fmla="*/ 7356 h 187200"/>
                  <a:gd name="connsiteX1" fmla="*/ 59401 w 118801"/>
                  <a:gd name="connsiteY1" fmla="*/ 0 h 187200"/>
                  <a:gd name="connsiteX2" fmla="*/ 79910 w 118801"/>
                  <a:gd name="connsiteY2" fmla="*/ 6525 h 187200"/>
                  <a:gd name="connsiteX3" fmla="*/ 83444 w 118801"/>
                  <a:gd name="connsiteY3" fmla="*/ 8336 h 187200"/>
                  <a:gd name="connsiteX4" fmla="*/ 101403 w 118801"/>
                  <a:gd name="connsiteY4" fmla="*/ 27415 h 187200"/>
                  <a:gd name="connsiteX5" fmla="*/ 118801 w 118801"/>
                  <a:gd name="connsiteY5" fmla="*/ 93600 h 187200"/>
                  <a:gd name="connsiteX6" fmla="*/ 101403 w 118801"/>
                  <a:gd name="connsiteY6" fmla="*/ 159785 h 187200"/>
                  <a:gd name="connsiteX7" fmla="*/ 95583 w 118801"/>
                  <a:gd name="connsiteY7" fmla="*/ 165967 h 187200"/>
                  <a:gd name="connsiteX8" fmla="*/ 77230 w 118801"/>
                  <a:gd name="connsiteY8" fmla="*/ 181528 h 187200"/>
                  <a:gd name="connsiteX9" fmla="*/ 59401 w 118801"/>
                  <a:gd name="connsiteY9" fmla="*/ 187200 h 187200"/>
                  <a:gd name="connsiteX10" fmla="*/ 1 w 118801"/>
                  <a:gd name="connsiteY10" fmla="*/ 93600 h 187200"/>
                  <a:gd name="connsiteX11" fmla="*/ 36279 w 118801"/>
                  <a:gd name="connsiteY11" fmla="*/ 7356 h 18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8801" h="187200">
                    <a:moveTo>
                      <a:pt x="36279" y="7356"/>
                    </a:moveTo>
                    <a:cubicBezTo>
                      <a:pt x="43385" y="2619"/>
                      <a:pt x="51199" y="0"/>
                      <a:pt x="59401" y="0"/>
                    </a:cubicBezTo>
                    <a:lnTo>
                      <a:pt x="79910" y="6525"/>
                    </a:lnTo>
                    <a:lnTo>
                      <a:pt x="83444" y="8336"/>
                    </a:lnTo>
                    <a:lnTo>
                      <a:pt x="101403" y="27415"/>
                    </a:lnTo>
                    <a:cubicBezTo>
                      <a:pt x="112152" y="44353"/>
                      <a:pt x="118800" y="67753"/>
                      <a:pt x="118801" y="93600"/>
                    </a:cubicBezTo>
                    <a:cubicBezTo>
                      <a:pt x="118801" y="119447"/>
                      <a:pt x="112152" y="142847"/>
                      <a:pt x="101403" y="159785"/>
                    </a:cubicBezTo>
                    <a:lnTo>
                      <a:pt x="95583" y="165967"/>
                    </a:lnTo>
                    <a:lnTo>
                      <a:pt x="77230" y="181528"/>
                    </a:lnTo>
                    <a:lnTo>
                      <a:pt x="59401" y="187200"/>
                    </a:lnTo>
                    <a:cubicBezTo>
                      <a:pt x="26594" y="187200"/>
                      <a:pt x="0" y="145294"/>
                      <a:pt x="1" y="93600"/>
                    </a:cubicBezTo>
                    <a:cubicBezTo>
                      <a:pt x="0" y="54830"/>
                      <a:pt x="14959" y="21565"/>
                      <a:pt x="36279" y="7356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92" name="任意多边形 191"/>
              <p:cNvSpPr/>
              <p:nvPr/>
            </p:nvSpPr>
            <p:spPr>
              <a:xfrm rot="1440000">
                <a:off x="5453360" y="2149874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93" name="任意多边形 192"/>
              <p:cNvSpPr/>
              <p:nvPr/>
            </p:nvSpPr>
            <p:spPr>
              <a:xfrm rot="1440000">
                <a:off x="5443330" y="2146039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7" name="组合 96"/>
            <p:cNvGrpSpPr/>
            <p:nvPr/>
          </p:nvGrpSpPr>
          <p:grpSpPr>
            <a:xfrm>
              <a:off x="5208089" y="2240843"/>
              <a:ext cx="238480" cy="238496"/>
              <a:chOff x="4470292" y="1840238"/>
              <a:chExt cx="238480" cy="238496"/>
            </a:xfrm>
          </p:grpSpPr>
          <p:sp>
            <p:nvSpPr>
              <p:cNvPr id="189" name="椭圆 188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90" name="椭圆 189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8" name="组合 97"/>
            <p:cNvGrpSpPr>
              <a:grpSpLocks noChangeAspect="1"/>
            </p:cNvGrpSpPr>
            <p:nvPr/>
          </p:nvGrpSpPr>
          <p:grpSpPr>
            <a:xfrm rot="-600000">
              <a:off x="5376966" y="2327577"/>
              <a:ext cx="216000" cy="239770"/>
              <a:chOff x="5443330" y="2146039"/>
              <a:chExt cx="204205" cy="226677"/>
            </a:xfrm>
          </p:grpSpPr>
          <p:sp>
            <p:nvSpPr>
              <p:cNvPr id="186" name="任意多边形 185"/>
              <p:cNvSpPr/>
              <p:nvPr/>
            </p:nvSpPr>
            <p:spPr>
              <a:xfrm rot="1320000">
                <a:off x="5528734" y="2185516"/>
                <a:ext cx="118801" cy="187200"/>
              </a:xfrm>
              <a:custGeom>
                <a:avLst/>
                <a:gdLst>
                  <a:gd name="connsiteX0" fmla="*/ 36279 w 118801"/>
                  <a:gd name="connsiteY0" fmla="*/ 7356 h 187200"/>
                  <a:gd name="connsiteX1" fmla="*/ 59401 w 118801"/>
                  <a:gd name="connsiteY1" fmla="*/ 0 h 187200"/>
                  <a:gd name="connsiteX2" fmla="*/ 79910 w 118801"/>
                  <a:gd name="connsiteY2" fmla="*/ 6525 h 187200"/>
                  <a:gd name="connsiteX3" fmla="*/ 83444 w 118801"/>
                  <a:gd name="connsiteY3" fmla="*/ 8336 h 187200"/>
                  <a:gd name="connsiteX4" fmla="*/ 101403 w 118801"/>
                  <a:gd name="connsiteY4" fmla="*/ 27415 h 187200"/>
                  <a:gd name="connsiteX5" fmla="*/ 118801 w 118801"/>
                  <a:gd name="connsiteY5" fmla="*/ 93600 h 187200"/>
                  <a:gd name="connsiteX6" fmla="*/ 101403 w 118801"/>
                  <a:gd name="connsiteY6" fmla="*/ 159785 h 187200"/>
                  <a:gd name="connsiteX7" fmla="*/ 95583 w 118801"/>
                  <a:gd name="connsiteY7" fmla="*/ 165967 h 187200"/>
                  <a:gd name="connsiteX8" fmla="*/ 77230 w 118801"/>
                  <a:gd name="connsiteY8" fmla="*/ 181528 h 187200"/>
                  <a:gd name="connsiteX9" fmla="*/ 59401 w 118801"/>
                  <a:gd name="connsiteY9" fmla="*/ 187200 h 187200"/>
                  <a:gd name="connsiteX10" fmla="*/ 1 w 118801"/>
                  <a:gd name="connsiteY10" fmla="*/ 93600 h 187200"/>
                  <a:gd name="connsiteX11" fmla="*/ 36279 w 118801"/>
                  <a:gd name="connsiteY11" fmla="*/ 7356 h 18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8801" h="187200">
                    <a:moveTo>
                      <a:pt x="36279" y="7356"/>
                    </a:moveTo>
                    <a:cubicBezTo>
                      <a:pt x="43385" y="2619"/>
                      <a:pt x="51199" y="0"/>
                      <a:pt x="59401" y="0"/>
                    </a:cubicBezTo>
                    <a:lnTo>
                      <a:pt x="79910" y="6525"/>
                    </a:lnTo>
                    <a:lnTo>
                      <a:pt x="83444" y="8336"/>
                    </a:lnTo>
                    <a:lnTo>
                      <a:pt x="101403" y="27415"/>
                    </a:lnTo>
                    <a:cubicBezTo>
                      <a:pt x="112152" y="44353"/>
                      <a:pt x="118800" y="67753"/>
                      <a:pt x="118801" y="93600"/>
                    </a:cubicBezTo>
                    <a:cubicBezTo>
                      <a:pt x="118801" y="119447"/>
                      <a:pt x="112152" y="142847"/>
                      <a:pt x="101403" y="159785"/>
                    </a:cubicBezTo>
                    <a:lnTo>
                      <a:pt x="95583" y="165967"/>
                    </a:lnTo>
                    <a:lnTo>
                      <a:pt x="77230" y="181528"/>
                    </a:lnTo>
                    <a:lnTo>
                      <a:pt x="59401" y="187200"/>
                    </a:lnTo>
                    <a:cubicBezTo>
                      <a:pt x="26594" y="187200"/>
                      <a:pt x="0" y="145294"/>
                      <a:pt x="1" y="93600"/>
                    </a:cubicBezTo>
                    <a:cubicBezTo>
                      <a:pt x="0" y="54830"/>
                      <a:pt x="14959" y="21565"/>
                      <a:pt x="36279" y="7356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87" name="任意多边形 186"/>
              <p:cNvSpPr/>
              <p:nvPr/>
            </p:nvSpPr>
            <p:spPr>
              <a:xfrm rot="1440000">
                <a:off x="5453360" y="2149874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88" name="任意多边形 187"/>
              <p:cNvSpPr/>
              <p:nvPr/>
            </p:nvSpPr>
            <p:spPr>
              <a:xfrm rot="1440000">
                <a:off x="5443330" y="2146039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9" name="组合 98"/>
            <p:cNvGrpSpPr/>
            <p:nvPr/>
          </p:nvGrpSpPr>
          <p:grpSpPr>
            <a:xfrm>
              <a:off x="5140848" y="2430004"/>
              <a:ext cx="238480" cy="238496"/>
              <a:chOff x="4470292" y="1840238"/>
              <a:chExt cx="238480" cy="238496"/>
            </a:xfrm>
          </p:grpSpPr>
          <p:sp>
            <p:nvSpPr>
              <p:cNvPr id="184" name="椭圆 183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85" name="椭圆 184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0" name="组合 99"/>
            <p:cNvGrpSpPr/>
            <p:nvPr/>
          </p:nvGrpSpPr>
          <p:grpSpPr>
            <a:xfrm>
              <a:off x="5099793" y="2629769"/>
              <a:ext cx="238480" cy="238496"/>
              <a:chOff x="4470292" y="1840238"/>
              <a:chExt cx="238480" cy="238496"/>
            </a:xfrm>
          </p:grpSpPr>
          <p:sp>
            <p:nvSpPr>
              <p:cNvPr id="182" name="椭圆 181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83" name="椭圆 182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1" name="组合 100"/>
            <p:cNvGrpSpPr>
              <a:grpSpLocks noChangeAspect="1"/>
            </p:cNvGrpSpPr>
            <p:nvPr/>
          </p:nvGrpSpPr>
          <p:grpSpPr>
            <a:xfrm rot="-720000">
              <a:off x="5294123" y="2735464"/>
              <a:ext cx="216000" cy="239770"/>
              <a:chOff x="5443330" y="2146039"/>
              <a:chExt cx="204205" cy="226677"/>
            </a:xfrm>
          </p:grpSpPr>
          <p:sp>
            <p:nvSpPr>
              <p:cNvPr id="179" name="任意多边形 178"/>
              <p:cNvSpPr/>
              <p:nvPr/>
            </p:nvSpPr>
            <p:spPr>
              <a:xfrm rot="1320000">
                <a:off x="5528734" y="2185516"/>
                <a:ext cx="118801" cy="187200"/>
              </a:xfrm>
              <a:custGeom>
                <a:avLst/>
                <a:gdLst>
                  <a:gd name="connsiteX0" fmla="*/ 36279 w 118801"/>
                  <a:gd name="connsiteY0" fmla="*/ 7356 h 187200"/>
                  <a:gd name="connsiteX1" fmla="*/ 59401 w 118801"/>
                  <a:gd name="connsiteY1" fmla="*/ 0 h 187200"/>
                  <a:gd name="connsiteX2" fmla="*/ 79910 w 118801"/>
                  <a:gd name="connsiteY2" fmla="*/ 6525 h 187200"/>
                  <a:gd name="connsiteX3" fmla="*/ 83444 w 118801"/>
                  <a:gd name="connsiteY3" fmla="*/ 8336 h 187200"/>
                  <a:gd name="connsiteX4" fmla="*/ 101403 w 118801"/>
                  <a:gd name="connsiteY4" fmla="*/ 27415 h 187200"/>
                  <a:gd name="connsiteX5" fmla="*/ 118801 w 118801"/>
                  <a:gd name="connsiteY5" fmla="*/ 93600 h 187200"/>
                  <a:gd name="connsiteX6" fmla="*/ 101403 w 118801"/>
                  <a:gd name="connsiteY6" fmla="*/ 159785 h 187200"/>
                  <a:gd name="connsiteX7" fmla="*/ 95583 w 118801"/>
                  <a:gd name="connsiteY7" fmla="*/ 165967 h 187200"/>
                  <a:gd name="connsiteX8" fmla="*/ 77230 w 118801"/>
                  <a:gd name="connsiteY8" fmla="*/ 181528 h 187200"/>
                  <a:gd name="connsiteX9" fmla="*/ 59401 w 118801"/>
                  <a:gd name="connsiteY9" fmla="*/ 187200 h 187200"/>
                  <a:gd name="connsiteX10" fmla="*/ 1 w 118801"/>
                  <a:gd name="connsiteY10" fmla="*/ 93600 h 187200"/>
                  <a:gd name="connsiteX11" fmla="*/ 36279 w 118801"/>
                  <a:gd name="connsiteY11" fmla="*/ 7356 h 18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8801" h="187200">
                    <a:moveTo>
                      <a:pt x="36279" y="7356"/>
                    </a:moveTo>
                    <a:cubicBezTo>
                      <a:pt x="43385" y="2619"/>
                      <a:pt x="51199" y="0"/>
                      <a:pt x="59401" y="0"/>
                    </a:cubicBezTo>
                    <a:lnTo>
                      <a:pt x="79910" y="6525"/>
                    </a:lnTo>
                    <a:lnTo>
                      <a:pt x="83444" y="8336"/>
                    </a:lnTo>
                    <a:lnTo>
                      <a:pt x="101403" y="27415"/>
                    </a:lnTo>
                    <a:cubicBezTo>
                      <a:pt x="112152" y="44353"/>
                      <a:pt x="118800" y="67753"/>
                      <a:pt x="118801" y="93600"/>
                    </a:cubicBezTo>
                    <a:cubicBezTo>
                      <a:pt x="118801" y="119447"/>
                      <a:pt x="112152" y="142847"/>
                      <a:pt x="101403" y="159785"/>
                    </a:cubicBezTo>
                    <a:lnTo>
                      <a:pt x="95583" y="165967"/>
                    </a:lnTo>
                    <a:lnTo>
                      <a:pt x="77230" y="181528"/>
                    </a:lnTo>
                    <a:lnTo>
                      <a:pt x="59401" y="187200"/>
                    </a:lnTo>
                    <a:cubicBezTo>
                      <a:pt x="26594" y="187200"/>
                      <a:pt x="0" y="145294"/>
                      <a:pt x="1" y="93600"/>
                    </a:cubicBezTo>
                    <a:cubicBezTo>
                      <a:pt x="0" y="54830"/>
                      <a:pt x="14959" y="21565"/>
                      <a:pt x="36279" y="7356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80" name="任意多边形 179"/>
              <p:cNvSpPr/>
              <p:nvPr/>
            </p:nvSpPr>
            <p:spPr>
              <a:xfrm rot="1440000">
                <a:off x="5453360" y="2149874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81" name="任意多边形 180"/>
              <p:cNvSpPr/>
              <p:nvPr/>
            </p:nvSpPr>
            <p:spPr>
              <a:xfrm rot="1440000">
                <a:off x="5443330" y="2146039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2" name="组合 101"/>
            <p:cNvGrpSpPr/>
            <p:nvPr/>
          </p:nvGrpSpPr>
          <p:grpSpPr>
            <a:xfrm>
              <a:off x="5068840" y="2830521"/>
              <a:ext cx="238480" cy="238496"/>
              <a:chOff x="4470292" y="1840238"/>
              <a:chExt cx="238480" cy="238496"/>
            </a:xfrm>
          </p:grpSpPr>
          <p:sp>
            <p:nvSpPr>
              <p:cNvPr id="177" name="椭圆 176"/>
              <p:cNvSpPr>
                <a:spLocks noChangeAspect="1"/>
              </p:cNvSpPr>
              <p:nvPr/>
            </p:nvSpPr>
            <p:spPr>
              <a:xfrm>
                <a:off x="4492772" y="1862734"/>
                <a:ext cx="216000" cy="216000"/>
              </a:xfrm>
              <a:prstGeom prst="ellipse">
                <a:avLst/>
              </a:pr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8" name="椭圆 177"/>
              <p:cNvSpPr>
                <a:spLocks noChangeAspect="1"/>
              </p:cNvSpPr>
              <p:nvPr/>
            </p:nvSpPr>
            <p:spPr>
              <a:xfrm>
                <a:off x="4470292" y="1840238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3" name="组合 102"/>
            <p:cNvGrpSpPr>
              <a:grpSpLocks noChangeAspect="1"/>
            </p:cNvGrpSpPr>
            <p:nvPr/>
          </p:nvGrpSpPr>
          <p:grpSpPr>
            <a:xfrm rot="-840000">
              <a:off x="5261788" y="2942115"/>
              <a:ext cx="216000" cy="239770"/>
              <a:chOff x="5443330" y="2146039"/>
              <a:chExt cx="204205" cy="226677"/>
            </a:xfrm>
          </p:grpSpPr>
          <p:sp>
            <p:nvSpPr>
              <p:cNvPr id="174" name="任意多边形 173"/>
              <p:cNvSpPr/>
              <p:nvPr/>
            </p:nvSpPr>
            <p:spPr>
              <a:xfrm rot="1320000">
                <a:off x="5528734" y="2185516"/>
                <a:ext cx="118801" cy="187200"/>
              </a:xfrm>
              <a:custGeom>
                <a:avLst/>
                <a:gdLst>
                  <a:gd name="connsiteX0" fmla="*/ 36279 w 118801"/>
                  <a:gd name="connsiteY0" fmla="*/ 7356 h 187200"/>
                  <a:gd name="connsiteX1" fmla="*/ 59401 w 118801"/>
                  <a:gd name="connsiteY1" fmla="*/ 0 h 187200"/>
                  <a:gd name="connsiteX2" fmla="*/ 79910 w 118801"/>
                  <a:gd name="connsiteY2" fmla="*/ 6525 h 187200"/>
                  <a:gd name="connsiteX3" fmla="*/ 83444 w 118801"/>
                  <a:gd name="connsiteY3" fmla="*/ 8336 h 187200"/>
                  <a:gd name="connsiteX4" fmla="*/ 101403 w 118801"/>
                  <a:gd name="connsiteY4" fmla="*/ 27415 h 187200"/>
                  <a:gd name="connsiteX5" fmla="*/ 118801 w 118801"/>
                  <a:gd name="connsiteY5" fmla="*/ 93600 h 187200"/>
                  <a:gd name="connsiteX6" fmla="*/ 101403 w 118801"/>
                  <a:gd name="connsiteY6" fmla="*/ 159785 h 187200"/>
                  <a:gd name="connsiteX7" fmla="*/ 95583 w 118801"/>
                  <a:gd name="connsiteY7" fmla="*/ 165967 h 187200"/>
                  <a:gd name="connsiteX8" fmla="*/ 77230 w 118801"/>
                  <a:gd name="connsiteY8" fmla="*/ 181528 h 187200"/>
                  <a:gd name="connsiteX9" fmla="*/ 59401 w 118801"/>
                  <a:gd name="connsiteY9" fmla="*/ 187200 h 187200"/>
                  <a:gd name="connsiteX10" fmla="*/ 1 w 118801"/>
                  <a:gd name="connsiteY10" fmla="*/ 93600 h 187200"/>
                  <a:gd name="connsiteX11" fmla="*/ 36279 w 118801"/>
                  <a:gd name="connsiteY11" fmla="*/ 7356 h 18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8801" h="187200">
                    <a:moveTo>
                      <a:pt x="36279" y="7356"/>
                    </a:moveTo>
                    <a:cubicBezTo>
                      <a:pt x="43385" y="2619"/>
                      <a:pt x="51199" y="0"/>
                      <a:pt x="59401" y="0"/>
                    </a:cubicBezTo>
                    <a:lnTo>
                      <a:pt x="79910" y="6525"/>
                    </a:lnTo>
                    <a:lnTo>
                      <a:pt x="83444" y="8336"/>
                    </a:lnTo>
                    <a:lnTo>
                      <a:pt x="101403" y="27415"/>
                    </a:lnTo>
                    <a:cubicBezTo>
                      <a:pt x="112152" y="44353"/>
                      <a:pt x="118800" y="67753"/>
                      <a:pt x="118801" y="93600"/>
                    </a:cubicBezTo>
                    <a:cubicBezTo>
                      <a:pt x="118801" y="119447"/>
                      <a:pt x="112152" y="142847"/>
                      <a:pt x="101403" y="159785"/>
                    </a:cubicBezTo>
                    <a:lnTo>
                      <a:pt x="95583" y="165967"/>
                    </a:lnTo>
                    <a:lnTo>
                      <a:pt x="77230" y="181528"/>
                    </a:lnTo>
                    <a:lnTo>
                      <a:pt x="59401" y="187200"/>
                    </a:lnTo>
                    <a:cubicBezTo>
                      <a:pt x="26594" y="187200"/>
                      <a:pt x="0" y="145294"/>
                      <a:pt x="1" y="93600"/>
                    </a:cubicBezTo>
                    <a:cubicBezTo>
                      <a:pt x="0" y="54830"/>
                      <a:pt x="14959" y="21565"/>
                      <a:pt x="36279" y="7356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5" name="任意多边形 174"/>
              <p:cNvSpPr/>
              <p:nvPr/>
            </p:nvSpPr>
            <p:spPr>
              <a:xfrm rot="1440000">
                <a:off x="5453360" y="2149874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6" name="任意多边形 175"/>
              <p:cNvSpPr/>
              <p:nvPr/>
            </p:nvSpPr>
            <p:spPr>
              <a:xfrm rot="1440000">
                <a:off x="5443330" y="2146039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4" name="组合 103"/>
            <p:cNvGrpSpPr/>
            <p:nvPr/>
          </p:nvGrpSpPr>
          <p:grpSpPr>
            <a:xfrm>
              <a:off x="5057939" y="3050019"/>
              <a:ext cx="242691" cy="238496"/>
              <a:chOff x="4540550" y="1678312"/>
              <a:chExt cx="242691" cy="238496"/>
            </a:xfrm>
          </p:grpSpPr>
          <p:sp>
            <p:nvSpPr>
              <p:cNvPr id="172" name="椭圆 171"/>
              <p:cNvSpPr>
                <a:spLocks noChangeAspect="1"/>
              </p:cNvSpPr>
              <p:nvPr/>
            </p:nvSpPr>
            <p:spPr>
              <a:xfrm>
                <a:off x="4567241" y="1700808"/>
                <a:ext cx="216000" cy="216000"/>
              </a:xfrm>
              <a:prstGeom prst="ellipse">
                <a:avLst/>
              </a:prstGeom>
              <a:solidFill>
                <a:srgbClr val="C00000"/>
              </a:solidFill>
              <a:ln w="3175">
                <a:solidFill>
                  <a:srgbClr val="58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3" name="椭圆 172"/>
              <p:cNvSpPr>
                <a:spLocks noChangeAspect="1"/>
              </p:cNvSpPr>
              <p:nvPr/>
            </p:nvSpPr>
            <p:spPr>
              <a:xfrm>
                <a:off x="4540550" y="1678312"/>
                <a:ext cx="208800" cy="208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5" name="组合 104"/>
            <p:cNvGrpSpPr>
              <a:grpSpLocks noChangeAspect="1"/>
            </p:cNvGrpSpPr>
            <p:nvPr/>
          </p:nvGrpSpPr>
          <p:grpSpPr>
            <a:xfrm rot="-840000">
              <a:off x="5263030" y="3155556"/>
              <a:ext cx="216000" cy="239770"/>
              <a:chOff x="5443330" y="2146039"/>
              <a:chExt cx="204205" cy="226677"/>
            </a:xfrm>
          </p:grpSpPr>
          <p:sp>
            <p:nvSpPr>
              <p:cNvPr id="169" name="任意多边形 168"/>
              <p:cNvSpPr/>
              <p:nvPr/>
            </p:nvSpPr>
            <p:spPr>
              <a:xfrm rot="1320000">
                <a:off x="5528734" y="2185516"/>
                <a:ext cx="118801" cy="187200"/>
              </a:xfrm>
              <a:custGeom>
                <a:avLst/>
                <a:gdLst>
                  <a:gd name="connsiteX0" fmla="*/ 36279 w 118801"/>
                  <a:gd name="connsiteY0" fmla="*/ 7356 h 187200"/>
                  <a:gd name="connsiteX1" fmla="*/ 59401 w 118801"/>
                  <a:gd name="connsiteY1" fmla="*/ 0 h 187200"/>
                  <a:gd name="connsiteX2" fmla="*/ 79910 w 118801"/>
                  <a:gd name="connsiteY2" fmla="*/ 6525 h 187200"/>
                  <a:gd name="connsiteX3" fmla="*/ 83444 w 118801"/>
                  <a:gd name="connsiteY3" fmla="*/ 8336 h 187200"/>
                  <a:gd name="connsiteX4" fmla="*/ 101403 w 118801"/>
                  <a:gd name="connsiteY4" fmla="*/ 27415 h 187200"/>
                  <a:gd name="connsiteX5" fmla="*/ 118801 w 118801"/>
                  <a:gd name="connsiteY5" fmla="*/ 93600 h 187200"/>
                  <a:gd name="connsiteX6" fmla="*/ 101403 w 118801"/>
                  <a:gd name="connsiteY6" fmla="*/ 159785 h 187200"/>
                  <a:gd name="connsiteX7" fmla="*/ 95583 w 118801"/>
                  <a:gd name="connsiteY7" fmla="*/ 165967 h 187200"/>
                  <a:gd name="connsiteX8" fmla="*/ 77230 w 118801"/>
                  <a:gd name="connsiteY8" fmla="*/ 181528 h 187200"/>
                  <a:gd name="connsiteX9" fmla="*/ 59401 w 118801"/>
                  <a:gd name="connsiteY9" fmla="*/ 187200 h 187200"/>
                  <a:gd name="connsiteX10" fmla="*/ 1 w 118801"/>
                  <a:gd name="connsiteY10" fmla="*/ 93600 h 187200"/>
                  <a:gd name="connsiteX11" fmla="*/ 36279 w 118801"/>
                  <a:gd name="connsiteY11" fmla="*/ 7356 h 18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8801" h="187200">
                    <a:moveTo>
                      <a:pt x="36279" y="7356"/>
                    </a:moveTo>
                    <a:cubicBezTo>
                      <a:pt x="43385" y="2619"/>
                      <a:pt x="51199" y="0"/>
                      <a:pt x="59401" y="0"/>
                    </a:cubicBezTo>
                    <a:lnTo>
                      <a:pt x="79910" y="6525"/>
                    </a:lnTo>
                    <a:lnTo>
                      <a:pt x="83444" y="8336"/>
                    </a:lnTo>
                    <a:lnTo>
                      <a:pt x="101403" y="27415"/>
                    </a:lnTo>
                    <a:cubicBezTo>
                      <a:pt x="112152" y="44353"/>
                      <a:pt x="118800" y="67753"/>
                      <a:pt x="118801" y="93600"/>
                    </a:cubicBezTo>
                    <a:cubicBezTo>
                      <a:pt x="118801" y="119447"/>
                      <a:pt x="112152" y="142847"/>
                      <a:pt x="101403" y="159785"/>
                    </a:cubicBezTo>
                    <a:lnTo>
                      <a:pt x="95583" y="165967"/>
                    </a:lnTo>
                    <a:lnTo>
                      <a:pt x="77230" y="181528"/>
                    </a:lnTo>
                    <a:lnTo>
                      <a:pt x="59401" y="187200"/>
                    </a:lnTo>
                    <a:cubicBezTo>
                      <a:pt x="26594" y="187200"/>
                      <a:pt x="0" y="145294"/>
                      <a:pt x="1" y="93600"/>
                    </a:cubicBezTo>
                    <a:cubicBezTo>
                      <a:pt x="0" y="54830"/>
                      <a:pt x="14959" y="21565"/>
                      <a:pt x="36279" y="7356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0" name="任意多边形 169"/>
              <p:cNvSpPr/>
              <p:nvPr/>
            </p:nvSpPr>
            <p:spPr>
              <a:xfrm rot="1440000">
                <a:off x="5453360" y="2149874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1" name="任意多边形 170"/>
              <p:cNvSpPr/>
              <p:nvPr/>
            </p:nvSpPr>
            <p:spPr>
              <a:xfrm rot="1440000">
                <a:off x="5443330" y="2146039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6" name="组合 105"/>
            <p:cNvGrpSpPr>
              <a:grpSpLocks noChangeAspect="1"/>
            </p:cNvGrpSpPr>
            <p:nvPr/>
          </p:nvGrpSpPr>
          <p:grpSpPr>
            <a:xfrm rot="-840000">
              <a:off x="5269603" y="3369199"/>
              <a:ext cx="216000" cy="239770"/>
              <a:chOff x="5443330" y="2146039"/>
              <a:chExt cx="204205" cy="226677"/>
            </a:xfrm>
          </p:grpSpPr>
          <p:sp>
            <p:nvSpPr>
              <p:cNvPr id="166" name="任意多边形 165"/>
              <p:cNvSpPr/>
              <p:nvPr/>
            </p:nvSpPr>
            <p:spPr>
              <a:xfrm rot="1320000">
                <a:off x="5528734" y="2185516"/>
                <a:ext cx="118801" cy="187200"/>
              </a:xfrm>
              <a:custGeom>
                <a:avLst/>
                <a:gdLst>
                  <a:gd name="connsiteX0" fmla="*/ 36279 w 118801"/>
                  <a:gd name="connsiteY0" fmla="*/ 7356 h 187200"/>
                  <a:gd name="connsiteX1" fmla="*/ 59401 w 118801"/>
                  <a:gd name="connsiteY1" fmla="*/ 0 h 187200"/>
                  <a:gd name="connsiteX2" fmla="*/ 79910 w 118801"/>
                  <a:gd name="connsiteY2" fmla="*/ 6525 h 187200"/>
                  <a:gd name="connsiteX3" fmla="*/ 83444 w 118801"/>
                  <a:gd name="connsiteY3" fmla="*/ 8336 h 187200"/>
                  <a:gd name="connsiteX4" fmla="*/ 101403 w 118801"/>
                  <a:gd name="connsiteY4" fmla="*/ 27415 h 187200"/>
                  <a:gd name="connsiteX5" fmla="*/ 118801 w 118801"/>
                  <a:gd name="connsiteY5" fmla="*/ 93600 h 187200"/>
                  <a:gd name="connsiteX6" fmla="*/ 101403 w 118801"/>
                  <a:gd name="connsiteY6" fmla="*/ 159785 h 187200"/>
                  <a:gd name="connsiteX7" fmla="*/ 95583 w 118801"/>
                  <a:gd name="connsiteY7" fmla="*/ 165967 h 187200"/>
                  <a:gd name="connsiteX8" fmla="*/ 77230 w 118801"/>
                  <a:gd name="connsiteY8" fmla="*/ 181528 h 187200"/>
                  <a:gd name="connsiteX9" fmla="*/ 59401 w 118801"/>
                  <a:gd name="connsiteY9" fmla="*/ 187200 h 187200"/>
                  <a:gd name="connsiteX10" fmla="*/ 1 w 118801"/>
                  <a:gd name="connsiteY10" fmla="*/ 93600 h 187200"/>
                  <a:gd name="connsiteX11" fmla="*/ 36279 w 118801"/>
                  <a:gd name="connsiteY11" fmla="*/ 7356 h 18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8801" h="187200">
                    <a:moveTo>
                      <a:pt x="36279" y="7356"/>
                    </a:moveTo>
                    <a:cubicBezTo>
                      <a:pt x="43385" y="2619"/>
                      <a:pt x="51199" y="0"/>
                      <a:pt x="59401" y="0"/>
                    </a:cubicBezTo>
                    <a:lnTo>
                      <a:pt x="79910" y="6525"/>
                    </a:lnTo>
                    <a:lnTo>
                      <a:pt x="83444" y="8336"/>
                    </a:lnTo>
                    <a:lnTo>
                      <a:pt x="101403" y="27415"/>
                    </a:lnTo>
                    <a:cubicBezTo>
                      <a:pt x="112152" y="44353"/>
                      <a:pt x="118800" y="67753"/>
                      <a:pt x="118801" y="93600"/>
                    </a:cubicBezTo>
                    <a:cubicBezTo>
                      <a:pt x="118801" y="119447"/>
                      <a:pt x="112152" y="142847"/>
                      <a:pt x="101403" y="159785"/>
                    </a:cubicBezTo>
                    <a:lnTo>
                      <a:pt x="95583" y="165967"/>
                    </a:lnTo>
                    <a:lnTo>
                      <a:pt x="77230" y="181528"/>
                    </a:lnTo>
                    <a:lnTo>
                      <a:pt x="59401" y="187200"/>
                    </a:lnTo>
                    <a:cubicBezTo>
                      <a:pt x="26594" y="187200"/>
                      <a:pt x="0" y="145294"/>
                      <a:pt x="1" y="93600"/>
                    </a:cubicBezTo>
                    <a:cubicBezTo>
                      <a:pt x="0" y="54830"/>
                      <a:pt x="14959" y="21565"/>
                      <a:pt x="36279" y="7356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67" name="任意多边形 166"/>
              <p:cNvSpPr/>
              <p:nvPr/>
            </p:nvSpPr>
            <p:spPr>
              <a:xfrm rot="1440000">
                <a:off x="5453360" y="2149874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68" name="任意多边形 167"/>
              <p:cNvSpPr/>
              <p:nvPr/>
            </p:nvSpPr>
            <p:spPr>
              <a:xfrm rot="1440000">
                <a:off x="5443330" y="2146039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7" name="组合 106"/>
            <p:cNvGrpSpPr>
              <a:grpSpLocks noChangeAspect="1"/>
            </p:cNvGrpSpPr>
            <p:nvPr/>
          </p:nvGrpSpPr>
          <p:grpSpPr>
            <a:xfrm rot="-840000">
              <a:off x="5286848" y="3583205"/>
              <a:ext cx="216000" cy="239770"/>
              <a:chOff x="5443330" y="2146039"/>
              <a:chExt cx="204205" cy="226677"/>
            </a:xfrm>
          </p:grpSpPr>
          <p:sp>
            <p:nvSpPr>
              <p:cNvPr id="163" name="任意多边形 162"/>
              <p:cNvSpPr/>
              <p:nvPr/>
            </p:nvSpPr>
            <p:spPr>
              <a:xfrm rot="1320000">
                <a:off x="5528734" y="2185516"/>
                <a:ext cx="118801" cy="187200"/>
              </a:xfrm>
              <a:custGeom>
                <a:avLst/>
                <a:gdLst>
                  <a:gd name="connsiteX0" fmla="*/ 36279 w 118801"/>
                  <a:gd name="connsiteY0" fmla="*/ 7356 h 187200"/>
                  <a:gd name="connsiteX1" fmla="*/ 59401 w 118801"/>
                  <a:gd name="connsiteY1" fmla="*/ 0 h 187200"/>
                  <a:gd name="connsiteX2" fmla="*/ 79910 w 118801"/>
                  <a:gd name="connsiteY2" fmla="*/ 6525 h 187200"/>
                  <a:gd name="connsiteX3" fmla="*/ 83444 w 118801"/>
                  <a:gd name="connsiteY3" fmla="*/ 8336 h 187200"/>
                  <a:gd name="connsiteX4" fmla="*/ 101403 w 118801"/>
                  <a:gd name="connsiteY4" fmla="*/ 27415 h 187200"/>
                  <a:gd name="connsiteX5" fmla="*/ 118801 w 118801"/>
                  <a:gd name="connsiteY5" fmla="*/ 93600 h 187200"/>
                  <a:gd name="connsiteX6" fmla="*/ 101403 w 118801"/>
                  <a:gd name="connsiteY6" fmla="*/ 159785 h 187200"/>
                  <a:gd name="connsiteX7" fmla="*/ 95583 w 118801"/>
                  <a:gd name="connsiteY7" fmla="*/ 165967 h 187200"/>
                  <a:gd name="connsiteX8" fmla="*/ 77230 w 118801"/>
                  <a:gd name="connsiteY8" fmla="*/ 181528 h 187200"/>
                  <a:gd name="connsiteX9" fmla="*/ 59401 w 118801"/>
                  <a:gd name="connsiteY9" fmla="*/ 187200 h 187200"/>
                  <a:gd name="connsiteX10" fmla="*/ 1 w 118801"/>
                  <a:gd name="connsiteY10" fmla="*/ 93600 h 187200"/>
                  <a:gd name="connsiteX11" fmla="*/ 36279 w 118801"/>
                  <a:gd name="connsiteY11" fmla="*/ 7356 h 18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8801" h="187200">
                    <a:moveTo>
                      <a:pt x="36279" y="7356"/>
                    </a:moveTo>
                    <a:cubicBezTo>
                      <a:pt x="43385" y="2619"/>
                      <a:pt x="51199" y="0"/>
                      <a:pt x="59401" y="0"/>
                    </a:cubicBezTo>
                    <a:lnTo>
                      <a:pt x="79910" y="6525"/>
                    </a:lnTo>
                    <a:lnTo>
                      <a:pt x="83444" y="8336"/>
                    </a:lnTo>
                    <a:lnTo>
                      <a:pt x="101403" y="27415"/>
                    </a:lnTo>
                    <a:cubicBezTo>
                      <a:pt x="112152" y="44353"/>
                      <a:pt x="118800" y="67753"/>
                      <a:pt x="118801" y="93600"/>
                    </a:cubicBezTo>
                    <a:cubicBezTo>
                      <a:pt x="118801" y="119447"/>
                      <a:pt x="112152" y="142847"/>
                      <a:pt x="101403" y="159785"/>
                    </a:cubicBezTo>
                    <a:lnTo>
                      <a:pt x="95583" y="165967"/>
                    </a:lnTo>
                    <a:lnTo>
                      <a:pt x="77230" y="181528"/>
                    </a:lnTo>
                    <a:lnTo>
                      <a:pt x="59401" y="187200"/>
                    </a:lnTo>
                    <a:cubicBezTo>
                      <a:pt x="26594" y="187200"/>
                      <a:pt x="0" y="145294"/>
                      <a:pt x="1" y="93600"/>
                    </a:cubicBezTo>
                    <a:cubicBezTo>
                      <a:pt x="0" y="54830"/>
                      <a:pt x="14959" y="21565"/>
                      <a:pt x="36279" y="7356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64" name="任意多边形 163"/>
              <p:cNvSpPr/>
              <p:nvPr/>
            </p:nvSpPr>
            <p:spPr>
              <a:xfrm rot="1440000">
                <a:off x="5453360" y="2149874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65" name="任意多边形 164"/>
              <p:cNvSpPr/>
              <p:nvPr/>
            </p:nvSpPr>
            <p:spPr>
              <a:xfrm rot="1440000">
                <a:off x="5443330" y="2146039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8" name="组合 107"/>
            <p:cNvGrpSpPr>
              <a:grpSpLocks noChangeAspect="1"/>
            </p:cNvGrpSpPr>
            <p:nvPr/>
          </p:nvGrpSpPr>
          <p:grpSpPr>
            <a:xfrm rot="-840000">
              <a:off x="5313042" y="3798866"/>
              <a:ext cx="216000" cy="239770"/>
              <a:chOff x="5443330" y="2146039"/>
              <a:chExt cx="204205" cy="226677"/>
            </a:xfrm>
          </p:grpSpPr>
          <p:sp>
            <p:nvSpPr>
              <p:cNvPr id="160" name="任意多边形 159"/>
              <p:cNvSpPr/>
              <p:nvPr/>
            </p:nvSpPr>
            <p:spPr>
              <a:xfrm rot="1320000">
                <a:off x="5528734" y="2185516"/>
                <a:ext cx="118801" cy="187200"/>
              </a:xfrm>
              <a:custGeom>
                <a:avLst/>
                <a:gdLst>
                  <a:gd name="connsiteX0" fmla="*/ 36279 w 118801"/>
                  <a:gd name="connsiteY0" fmla="*/ 7356 h 187200"/>
                  <a:gd name="connsiteX1" fmla="*/ 59401 w 118801"/>
                  <a:gd name="connsiteY1" fmla="*/ 0 h 187200"/>
                  <a:gd name="connsiteX2" fmla="*/ 79910 w 118801"/>
                  <a:gd name="connsiteY2" fmla="*/ 6525 h 187200"/>
                  <a:gd name="connsiteX3" fmla="*/ 83444 w 118801"/>
                  <a:gd name="connsiteY3" fmla="*/ 8336 h 187200"/>
                  <a:gd name="connsiteX4" fmla="*/ 101403 w 118801"/>
                  <a:gd name="connsiteY4" fmla="*/ 27415 h 187200"/>
                  <a:gd name="connsiteX5" fmla="*/ 118801 w 118801"/>
                  <a:gd name="connsiteY5" fmla="*/ 93600 h 187200"/>
                  <a:gd name="connsiteX6" fmla="*/ 101403 w 118801"/>
                  <a:gd name="connsiteY6" fmla="*/ 159785 h 187200"/>
                  <a:gd name="connsiteX7" fmla="*/ 95583 w 118801"/>
                  <a:gd name="connsiteY7" fmla="*/ 165967 h 187200"/>
                  <a:gd name="connsiteX8" fmla="*/ 77230 w 118801"/>
                  <a:gd name="connsiteY8" fmla="*/ 181528 h 187200"/>
                  <a:gd name="connsiteX9" fmla="*/ 59401 w 118801"/>
                  <a:gd name="connsiteY9" fmla="*/ 187200 h 187200"/>
                  <a:gd name="connsiteX10" fmla="*/ 1 w 118801"/>
                  <a:gd name="connsiteY10" fmla="*/ 93600 h 187200"/>
                  <a:gd name="connsiteX11" fmla="*/ 36279 w 118801"/>
                  <a:gd name="connsiteY11" fmla="*/ 7356 h 18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8801" h="187200">
                    <a:moveTo>
                      <a:pt x="36279" y="7356"/>
                    </a:moveTo>
                    <a:cubicBezTo>
                      <a:pt x="43385" y="2619"/>
                      <a:pt x="51199" y="0"/>
                      <a:pt x="59401" y="0"/>
                    </a:cubicBezTo>
                    <a:lnTo>
                      <a:pt x="79910" y="6525"/>
                    </a:lnTo>
                    <a:lnTo>
                      <a:pt x="83444" y="8336"/>
                    </a:lnTo>
                    <a:lnTo>
                      <a:pt x="101403" y="27415"/>
                    </a:lnTo>
                    <a:cubicBezTo>
                      <a:pt x="112152" y="44353"/>
                      <a:pt x="118800" y="67753"/>
                      <a:pt x="118801" y="93600"/>
                    </a:cubicBezTo>
                    <a:cubicBezTo>
                      <a:pt x="118801" y="119447"/>
                      <a:pt x="112152" y="142847"/>
                      <a:pt x="101403" y="159785"/>
                    </a:cubicBezTo>
                    <a:lnTo>
                      <a:pt x="95583" y="165967"/>
                    </a:lnTo>
                    <a:lnTo>
                      <a:pt x="77230" y="181528"/>
                    </a:lnTo>
                    <a:lnTo>
                      <a:pt x="59401" y="187200"/>
                    </a:lnTo>
                    <a:cubicBezTo>
                      <a:pt x="26594" y="187200"/>
                      <a:pt x="0" y="145294"/>
                      <a:pt x="1" y="93600"/>
                    </a:cubicBezTo>
                    <a:cubicBezTo>
                      <a:pt x="0" y="54830"/>
                      <a:pt x="14959" y="21565"/>
                      <a:pt x="36279" y="7356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61" name="任意多边形 160"/>
              <p:cNvSpPr/>
              <p:nvPr/>
            </p:nvSpPr>
            <p:spPr>
              <a:xfrm rot="1440000">
                <a:off x="5453360" y="2149874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62" name="任意多边形 161"/>
              <p:cNvSpPr/>
              <p:nvPr/>
            </p:nvSpPr>
            <p:spPr>
              <a:xfrm rot="1440000">
                <a:off x="5443330" y="2146039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9" name="组合 108"/>
            <p:cNvGrpSpPr>
              <a:grpSpLocks noChangeAspect="1"/>
            </p:cNvGrpSpPr>
            <p:nvPr/>
          </p:nvGrpSpPr>
          <p:grpSpPr>
            <a:xfrm rot="-840000">
              <a:off x="5336857" y="4005812"/>
              <a:ext cx="216000" cy="239770"/>
              <a:chOff x="5443330" y="2146039"/>
              <a:chExt cx="204205" cy="226677"/>
            </a:xfrm>
          </p:grpSpPr>
          <p:sp>
            <p:nvSpPr>
              <p:cNvPr id="157" name="任意多边形 156"/>
              <p:cNvSpPr/>
              <p:nvPr/>
            </p:nvSpPr>
            <p:spPr>
              <a:xfrm rot="1320000">
                <a:off x="5528734" y="2185516"/>
                <a:ext cx="118801" cy="187200"/>
              </a:xfrm>
              <a:custGeom>
                <a:avLst/>
                <a:gdLst>
                  <a:gd name="connsiteX0" fmla="*/ 36279 w 118801"/>
                  <a:gd name="connsiteY0" fmla="*/ 7356 h 187200"/>
                  <a:gd name="connsiteX1" fmla="*/ 59401 w 118801"/>
                  <a:gd name="connsiteY1" fmla="*/ 0 h 187200"/>
                  <a:gd name="connsiteX2" fmla="*/ 79910 w 118801"/>
                  <a:gd name="connsiteY2" fmla="*/ 6525 h 187200"/>
                  <a:gd name="connsiteX3" fmla="*/ 83444 w 118801"/>
                  <a:gd name="connsiteY3" fmla="*/ 8336 h 187200"/>
                  <a:gd name="connsiteX4" fmla="*/ 101403 w 118801"/>
                  <a:gd name="connsiteY4" fmla="*/ 27415 h 187200"/>
                  <a:gd name="connsiteX5" fmla="*/ 118801 w 118801"/>
                  <a:gd name="connsiteY5" fmla="*/ 93600 h 187200"/>
                  <a:gd name="connsiteX6" fmla="*/ 101403 w 118801"/>
                  <a:gd name="connsiteY6" fmla="*/ 159785 h 187200"/>
                  <a:gd name="connsiteX7" fmla="*/ 95583 w 118801"/>
                  <a:gd name="connsiteY7" fmla="*/ 165967 h 187200"/>
                  <a:gd name="connsiteX8" fmla="*/ 77230 w 118801"/>
                  <a:gd name="connsiteY8" fmla="*/ 181528 h 187200"/>
                  <a:gd name="connsiteX9" fmla="*/ 59401 w 118801"/>
                  <a:gd name="connsiteY9" fmla="*/ 187200 h 187200"/>
                  <a:gd name="connsiteX10" fmla="*/ 1 w 118801"/>
                  <a:gd name="connsiteY10" fmla="*/ 93600 h 187200"/>
                  <a:gd name="connsiteX11" fmla="*/ 36279 w 118801"/>
                  <a:gd name="connsiteY11" fmla="*/ 7356 h 18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8801" h="187200">
                    <a:moveTo>
                      <a:pt x="36279" y="7356"/>
                    </a:moveTo>
                    <a:cubicBezTo>
                      <a:pt x="43385" y="2619"/>
                      <a:pt x="51199" y="0"/>
                      <a:pt x="59401" y="0"/>
                    </a:cubicBezTo>
                    <a:lnTo>
                      <a:pt x="79910" y="6525"/>
                    </a:lnTo>
                    <a:lnTo>
                      <a:pt x="83444" y="8336"/>
                    </a:lnTo>
                    <a:lnTo>
                      <a:pt x="101403" y="27415"/>
                    </a:lnTo>
                    <a:cubicBezTo>
                      <a:pt x="112152" y="44353"/>
                      <a:pt x="118800" y="67753"/>
                      <a:pt x="118801" y="93600"/>
                    </a:cubicBezTo>
                    <a:cubicBezTo>
                      <a:pt x="118801" y="119447"/>
                      <a:pt x="112152" y="142847"/>
                      <a:pt x="101403" y="159785"/>
                    </a:cubicBezTo>
                    <a:lnTo>
                      <a:pt x="95583" y="165967"/>
                    </a:lnTo>
                    <a:lnTo>
                      <a:pt x="77230" y="181528"/>
                    </a:lnTo>
                    <a:lnTo>
                      <a:pt x="59401" y="187200"/>
                    </a:lnTo>
                    <a:cubicBezTo>
                      <a:pt x="26594" y="187200"/>
                      <a:pt x="0" y="145294"/>
                      <a:pt x="1" y="93600"/>
                    </a:cubicBezTo>
                    <a:cubicBezTo>
                      <a:pt x="0" y="54830"/>
                      <a:pt x="14959" y="21565"/>
                      <a:pt x="36279" y="7356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58" name="任意多边形 157"/>
              <p:cNvSpPr/>
              <p:nvPr/>
            </p:nvSpPr>
            <p:spPr>
              <a:xfrm rot="1440000">
                <a:off x="5453360" y="2149874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59" name="任意多边形 158"/>
              <p:cNvSpPr/>
              <p:nvPr/>
            </p:nvSpPr>
            <p:spPr>
              <a:xfrm rot="1440000">
                <a:off x="5443330" y="2146039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0" name="组合 109"/>
            <p:cNvGrpSpPr>
              <a:grpSpLocks noChangeAspect="1"/>
            </p:cNvGrpSpPr>
            <p:nvPr/>
          </p:nvGrpSpPr>
          <p:grpSpPr>
            <a:xfrm rot="-840000">
              <a:off x="5398342" y="4212879"/>
              <a:ext cx="216000" cy="239770"/>
              <a:chOff x="5443330" y="2146039"/>
              <a:chExt cx="204205" cy="226677"/>
            </a:xfrm>
          </p:grpSpPr>
          <p:sp>
            <p:nvSpPr>
              <p:cNvPr id="154" name="任意多边形 153"/>
              <p:cNvSpPr/>
              <p:nvPr/>
            </p:nvSpPr>
            <p:spPr>
              <a:xfrm rot="1320000">
                <a:off x="5528734" y="2185516"/>
                <a:ext cx="118801" cy="187200"/>
              </a:xfrm>
              <a:custGeom>
                <a:avLst/>
                <a:gdLst>
                  <a:gd name="connsiteX0" fmla="*/ 36279 w 118801"/>
                  <a:gd name="connsiteY0" fmla="*/ 7356 h 187200"/>
                  <a:gd name="connsiteX1" fmla="*/ 59401 w 118801"/>
                  <a:gd name="connsiteY1" fmla="*/ 0 h 187200"/>
                  <a:gd name="connsiteX2" fmla="*/ 79910 w 118801"/>
                  <a:gd name="connsiteY2" fmla="*/ 6525 h 187200"/>
                  <a:gd name="connsiteX3" fmla="*/ 83444 w 118801"/>
                  <a:gd name="connsiteY3" fmla="*/ 8336 h 187200"/>
                  <a:gd name="connsiteX4" fmla="*/ 101403 w 118801"/>
                  <a:gd name="connsiteY4" fmla="*/ 27415 h 187200"/>
                  <a:gd name="connsiteX5" fmla="*/ 118801 w 118801"/>
                  <a:gd name="connsiteY5" fmla="*/ 93600 h 187200"/>
                  <a:gd name="connsiteX6" fmla="*/ 101403 w 118801"/>
                  <a:gd name="connsiteY6" fmla="*/ 159785 h 187200"/>
                  <a:gd name="connsiteX7" fmla="*/ 95583 w 118801"/>
                  <a:gd name="connsiteY7" fmla="*/ 165967 h 187200"/>
                  <a:gd name="connsiteX8" fmla="*/ 77230 w 118801"/>
                  <a:gd name="connsiteY8" fmla="*/ 181528 h 187200"/>
                  <a:gd name="connsiteX9" fmla="*/ 59401 w 118801"/>
                  <a:gd name="connsiteY9" fmla="*/ 187200 h 187200"/>
                  <a:gd name="connsiteX10" fmla="*/ 1 w 118801"/>
                  <a:gd name="connsiteY10" fmla="*/ 93600 h 187200"/>
                  <a:gd name="connsiteX11" fmla="*/ 36279 w 118801"/>
                  <a:gd name="connsiteY11" fmla="*/ 7356 h 18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8801" h="187200">
                    <a:moveTo>
                      <a:pt x="36279" y="7356"/>
                    </a:moveTo>
                    <a:cubicBezTo>
                      <a:pt x="43385" y="2619"/>
                      <a:pt x="51199" y="0"/>
                      <a:pt x="59401" y="0"/>
                    </a:cubicBezTo>
                    <a:lnTo>
                      <a:pt x="79910" y="6525"/>
                    </a:lnTo>
                    <a:lnTo>
                      <a:pt x="83444" y="8336"/>
                    </a:lnTo>
                    <a:lnTo>
                      <a:pt x="101403" y="27415"/>
                    </a:lnTo>
                    <a:cubicBezTo>
                      <a:pt x="112152" y="44353"/>
                      <a:pt x="118800" y="67753"/>
                      <a:pt x="118801" y="93600"/>
                    </a:cubicBezTo>
                    <a:cubicBezTo>
                      <a:pt x="118801" y="119447"/>
                      <a:pt x="112152" y="142847"/>
                      <a:pt x="101403" y="159785"/>
                    </a:cubicBezTo>
                    <a:lnTo>
                      <a:pt x="95583" y="165967"/>
                    </a:lnTo>
                    <a:lnTo>
                      <a:pt x="77230" y="181528"/>
                    </a:lnTo>
                    <a:lnTo>
                      <a:pt x="59401" y="187200"/>
                    </a:lnTo>
                    <a:cubicBezTo>
                      <a:pt x="26594" y="187200"/>
                      <a:pt x="0" y="145294"/>
                      <a:pt x="1" y="93600"/>
                    </a:cubicBezTo>
                    <a:cubicBezTo>
                      <a:pt x="0" y="54830"/>
                      <a:pt x="14959" y="21565"/>
                      <a:pt x="36279" y="7356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55" name="任意多边形 154"/>
              <p:cNvSpPr/>
              <p:nvPr/>
            </p:nvSpPr>
            <p:spPr>
              <a:xfrm rot="1440000">
                <a:off x="5453360" y="2149874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56" name="任意多边形 155"/>
              <p:cNvSpPr/>
              <p:nvPr/>
            </p:nvSpPr>
            <p:spPr>
              <a:xfrm rot="1440000">
                <a:off x="5443330" y="2146039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1" name="组合 110"/>
            <p:cNvGrpSpPr>
              <a:grpSpLocks noChangeAspect="1"/>
            </p:cNvGrpSpPr>
            <p:nvPr/>
          </p:nvGrpSpPr>
          <p:grpSpPr>
            <a:xfrm rot="-840000">
              <a:off x="5470350" y="4414614"/>
              <a:ext cx="216000" cy="239770"/>
              <a:chOff x="5443330" y="2146039"/>
              <a:chExt cx="204205" cy="226677"/>
            </a:xfrm>
          </p:grpSpPr>
          <p:sp>
            <p:nvSpPr>
              <p:cNvPr id="151" name="任意多边形 150"/>
              <p:cNvSpPr/>
              <p:nvPr/>
            </p:nvSpPr>
            <p:spPr>
              <a:xfrm rot="1320000">
                <a:off x="5528734" y="2185516"/>
                <a:ext cx="118801" cy="187200"/>
              </a:xfrm>
              <a:custGeom>
                <a:avLst/>
                <a:gdLst>
                  <a:gd name="connsiteX0" fmla="*/ 36279 w 118801"/>
                  <a:gd name="connsiteY0" fmla="*/ 7356 h 187200"/>
                  <a:gd name="connsiteX1" fmla="*/ 59401 w 118801"/>
                  <a:gd name="connsiteY1" fmla="*/ 0 h 187200"/>
                  <a:gd name="connsiteX2" fmla="*/ 79910 w 118801"/>
                  <a:gd name="connsiteY2" fmla="*/ 6525 h 187200"/>
                  <a:gd name="connsiteX3" fmla="*/ 83444 w 118801"/>
                  <a:gd name="connsiteY3" fmla="*/ 8336 h 187200"/>
                  <a:gd name="connsiteX4" fmla="*/ 101403 w 118801"/>
                  <a:gd name="connsiteY4" fmla="*/ 27415 h 187200"/>
                  <a:gd name="connsiteX5" fmla="*/ 118801 w 118801"/>
                  <a:gd name="connsiteY5" fmla="*/ 93600 h 187200"/>
                  <a:gd name="connsiteX6" fmla="*/ 101403 w 118801"/>
                  <a:gd name="connsiteY6" fmla="*/ 159785 h 187200"/>
                  <a:gd name="connsiteX7" fmla="*/ 95583 w 118801"/>
                  <a:gd name="connsiteY7" fmla="*/ 165967 h 187200"/>
                  <a:gd name="connsiteX8" fmla="*/ 77230 w 118801"/>
                  <a:gd name="connsiteY8" fmla="*/ 181528 h 187200"/>
                  <a:gd name="connsiteX9" fmla="*/ 59401 w 118801"/>
                  <a:gd name="connsiteY9" fmla="*/ 187200 h 187200"/>
                  <a:gd name="connsiteX10" fmla="*/ 1 w 118801"/>
                  <a:gd name="connsiteY10" fmla="*/ 93600 h 187200"/>
                  <a:gd name="connsiteX11" fmla="*/ 36279 w 118801"/>
                  <a:gd name="connsiteY11" fmla="*/ 7356 h 18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8801" h="187200">
                    <a:moveTo>
                      <a:pt x="36279" y="7356"/>
                    </a:moveTo>
                    <a:cubicBezTo>
                      <a:pt x="43385" y="2619"/>
                      <a:pt x="51199" y="0"/>
                      <a:pt x="59401" y="0"/>
                    </a:cubicBezTo>
                    <a:lnTo>
                      <a:pt x="79910" y="6525"/>
                    </a:lnTo>
                    <a:lnTo>
                      <a:pt x="83444" y="8336"/>
                    </a:lnTo>
                    <a:lnTo>
                      <a:pt x="101403" y="27415"/>
                    </a:lnTo>
                    <a:cubicBezTo>
                      <a:pt x="112152" y="44353"/>
                      <a:pt x="118800" y="67753"/>
                      <a:pt x="118801" y="93600"/>
                    </a:cubicBezTo>
                    <a:cubicBezTo>
                      <a:pt x="118801" y="119447"/>
                      <a:pt x="112152" y="142847"/>
                      <a:pt x="101403" y="159785"/>
                    </a:cubicBezTo>
                    <a:lnTo>
                      <a:pt x="95583" y="165967"/>
                    </a:lnTo>
                    <a:lnTo>
                      <a:pt x="77230" y="181528"/>
                    </a:lnTo>
                    <a:lnTo>
                      <a:pt x="59401" y="187200"/>
                    </a:lnTo>
                    <a:cubicBezTo>
                      <a:pt x="26594" y="187200"/>
                      <a:pt x="0" y="145294"/>
                      <a:pt x="1" y="93600"/>
                    </a:cubicBezTo>
                    <a:cubicBezTo>
                      <a:pt x="0" y="54830"/>
                      <a:pt x="14959" y="21565"/>
                      <a:pt x="36279" y="7356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52" name="任意多边形 151"/>
              <p:cNvSpPr/>
              <p:nvPr/>
            </p:nvSpPr>
            <p:spPr>
              <a:xfrm rot="1440000">
                <a:off x="5453360" y="2149874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rgbClr val="61CD97"/>
              </a:solidFill>
              <a:ln w="3175">
                <a:solidFill>
                  <a:srgbClr val="20664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53" name="任意多边形 152"/>
              <p:cNvSpPr/>
              <p:nvPr/>
            </p:nvSpPr>
            <p:spPr>
              <a:xfrm rot="1440000">
                <a:off x="5443330" y="2146039"/>
                <a:ext cx="160720" cy="208838"/>
              </a:xfrm>
              <a:custGeom>
                <a:avLst/>
                <a:gdLst>
                  <a:gd name="connsiteX0" fmla="*/ 53999 w 160720"/>
                  <a:gd name="connsiteY0" fmla="*/ 13001 h 208838"/>
                  <a:gd name="connsiteX1" fmla="*/ 133409 w 160720"/>
                  <a:gd name="connsiteY1" fmla="*/ 4124 h 208838"/>
                  <a:gd name="connsiteX2" fmla="*/ 160720 w 160720"/>
                  <a:gd name="connsiteY2" fmla="*/ 18120 h 208838"/>
                  <a:gd name="connsiteX3" fmla="*/ 140211 w 160720"/>
                  <a:gd name="connsiteY3" fmla="*/ 11595 h 208838"/>
                  <a:gd name="connsiteX4" fmla="*/ 80811 w 160720"/>
                  <a:gd name="connsiteY4" fmla="*/ 105195 h 208838"/>
                  <a:gd name="connsiteX5" fmla="*/ 140211 w 160720"/>
                  <a:gd name="connsiteY5" fmla="*/ 198795 h 208838"/>
                  <a:gd name="connsiteX6" fmla="*/ 158040 w 160720"/>
                  <a:gd name="connsiteY6" fmla="*/ 193123 h 208838"/>
                  <a:gd name="connsiteX7" fmla="*/ 154840 w 160720"/>
                  <a:gd name="connsiteY7" fmla="*/ 195836 h 208838"/>
                  <a:gd name="connsiteX8" fmla="*/ 13002 w 160720"/>
                  <a:gd name="connsiteY8" fmla="*/ 154839 h 208838"/>
                  <a:gd name="connsiteX9" fmla="*/ 53999 w 160720"/>
                  <a:gd name="connsiteY9" fmla="*/ 13001 h 208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20" h="208838">
                    <a:moveTo>
                      <a:pt x="53999" y="13001"/>
                    </a:moveTo>
                    <a:cubicBezTo>
                      <a:pt x="79243" y="-922"/>
                      <a:pt x="107741" y="-3295"/>
                      <a:pt x="133409" y="4124"/>
                    </a:cubicBezTo>
                    <a:lnTo>
                      <a:pt x="160720" y="18120"/>
                    </a:lnTo>
                    <a:lnTo>
                      <a:pt x="140211" y="11595"/>
                    </a:lnTo>
                    <a:cubicBezTo>
                      <a:pt x="107404" y="11595"/>
                      <a:pt x="80810" y="53501"/>
                      <a:pt x="80811" y="105195"/>
                    </a:cubicBezTo>
                    <a:cubicBezTo>
                      <a:pt x="80810" y="156889"/>
                      <a:pt x="107404" y="198795"/>
                      <a:pt x="140211" y="198795"/>
                    </a:cubicBezTo>
                    <a:lnTo>
                      <a:pt x="158040" y="193123"/>
                    </a:lnTo>
                    <a:lnTo>
                      <a:pt x="154840" y="195836"/>
                    </a:lnTo>
                    <a:cubicBezTo>
                      <a:pt x="104351" y="223683"/>
                      <a:pt x="40849" y="205328"/>
                      <a:pt x="13002" y="154839"/>
                    </a:cubicBezTo>
                    <a:cubicBezTo>
                      <a:pt x="-14845" y="104350"/>
                      <a:pt x="3510" y="40848"/>
                      <a:pt x="53999" y="13001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112" name="椭圆 571"/>
            <p:cNvSpPr/>
            <p:nvPr/>
          </p:nvSpPr>
          <p:spPr>
            <a:xfrm>
              <a:off x="4117687" y="3303696"/>
              <a:ext cx="906400" cy="943042"/>
            </a:xfrm>
            <a:custGeom>
              <a:avLst/>
              <a:gdLst>
                <a:gd name="connsiteX0" fmla="*/ 0 w 900000"/>
                <a:gd name="connsiteY0" fmla="*/ 450000 h 900000"/>
                <a:gd name="connsiteX1" fmla="*/ 450000 w 900000"/>
                <a:gd name="connsiteY1" fmla="*/ 0 h 900000"/>
                <a:gd name="connsiteX2" fmla="*/ 900000 w 900000"/>
                <a:gd name="connsiteY2" fmla="*/ 450000 h 900000"/>
                <a:gd name="connsiteX3" fmla="*/ 450000 w 900000"/>
                <a:gd name="connsiteY3" fmla="*/ 900000 h 900000"/>
                <a:gd name="connsiteX4" fmla="*/ 0 w 900000"/>
                <a:gd name="connsiteY4" fmla="*/ 450000 h 900000"/>
                <a:gd name="connsiteX0" fmla="*/ 0 w 922292"/>
                <a:gd name="connsiteY0" fmla="*/ 456550 h 906550"/>
                <a:gd name="connsiteX1" fmla="*/ 450000 w 922292"/>
                <a:gd name="connsiteY1" fmla="*/ 6550 h 906550"/>
                <a:gd name="connsiteX2" fmla="*/ 801787 w 922292"/>
                <a:gd name="connsiteY2" fmla="*/ 207050 h 906550"/>
                <a:gd name="connsiteX3" fmla="*/ 900000 w 922292"/>
                <a:gd name="connsiteY3" fmla="*/ 456550 h 906550"/>
                <a:gd name="connsiteX4" fmla="*/ 450000 w 922292"/>
                <a:gd name="connsiteY4" fmla="*/ 906550 h 906550"/>
                <a:gd name="connsiteX5" fmla="*/ 0 w 922292"/>
                <a:gd name="connsiteY5" fmla="*/ 456550 h 906550"/>
                <a:gd name="connsiteX0" fmla="*/ 0 w 898864"/>
                <a:gd name="connsiteY0" fmla="*/ 456550 h 911735"/>
                <a:gd name="connsiteX1" fmla="*/ 450000 w 898864"/>
                <a:gd name="connsiteY1" fmla="*/ 6550 h 911735"/>
                <a:gd name="connsiteX2" fmla="*/ 801787 w 898864"/>
                <a:gd name="connsiteY2" fmla="*/ 207050 h 911735"/>
                <a:gd name="connsiteX3" fmla="*/ 871425 w 898864"/>
                <a:gd name="connsiteY3" fmla="*/ 670862 h 911735"/>
                <a:gd name="connsiteX4" fmla="*/ 450000 w 898864"/>
                <a:gd name="connsiteY4" fmla="*/ 906550 h 911735"/>
                <a:gd name="connsiteX5" fmla="*/ 0 w 898864"/>
                <a:gd name="connsiteY5" fmla="*/ 456550 h 911735"/>
                <a:gd name="connsiteX0" fmla="*/ 0 w 876074"/>
                <a:gd name="connsiteY0" fmla="*/ 456550 h 911735"/>
                <a:gd name="connsiteX1" fmla="*/ 450000 w 876074"/>
                <a:gd name="connsiteY1" fmla="*/ 6550 h 911735"/>
                <a:gd name="connsiteX2" fmla="*/ 801787 w 876074"/>
                <a:gd name="connsiteY2" fmla="*/ 207050 h 911735"/>
                <a:gd name="connsiteX3" fmla="*/ 871425 w 876074"/>
                <a:gd name="connsiteY3" fmla="*/ 670862 h 911735"/>
                <a:gd name="connsiteX4" fmla="*/ 450000 w 876074"/>
                <a:gd name="connsiteY4" fmla="*/ 906550 h 911735"/>
                <a:gd name="connsiteX5" fmla="*/ 0 w 876074"/>
                <a:gd name="connsiteY5" fmla="*/ 456550 h 911735"/>
                <a:gd name="connsiteX0" fmla="*/ 0 w 876074"/>
                <a:gd name="connsiteY0" fmla="*/ 456550 h 911735"/>
                <a:gd name="connsiteX1" fmla="*/ 450000 w 876074"/>
                <a:gd name="connsiteY1" fmla="*/ 6550 h 911735"/>
                <a:gd name="connsiteX2" fmla="*/ 801787 w 876074"/>
                <a:gd name="connsiteY2" fmla="*/ 207050 h 911735"/>
                <a:gd name="connsiteX3" fmla="*/ 871425 w 876074"/>
                <a:gd name="connsiteY3" fmla="*/ 670862 h 911735"/>
                <a:gd name="connsiteX4" fmla="*/ 450000 w 876074"/>
                <a:gd name="connsiteY4" fmla="*/ 906550 h 911735"/>
                <a:gd name="connsiteX5" fmla="*/ 0 w 876074"/>
                <a:gd name="connsiteY5" fmla="*/ 456550 h 911735"/>
                <a:gd name="connsiteX0" fmla="*/ 120 w 876194"/>
                <a:gd name="connsiteY0" fmla="*/ 484309 h 939494"/>
                <a:gd name="connsiteX1" fmla="*/ 492982 w 876194"/>
                <a:gd name="connsiteY1" fmla="*/ 5734 h 939494"/>
                <a:gd name="connsiteX2" fmla="*/ 801907 w 876194"/>
                <a:gd name="connsiteY2" fmla="*/ 234809 h 939494"/>
                <a:gd name="connsiteX3" fmla="*/ 871545 w 876194"/>
                <a:gd name="connsiteY3" fmla="*/ 698621 h 939494"/>
                <a:gd name="connsiteX4" fmla="*/ 450120 w 876194"/>
                <a:gd name="connsiteY4" fmla="*/ 934309 h 939494"/>
                <a:gd name="connsiteX5" fmla="*/ 120 w 876194"/>
                <a:gd name="connsiteY5" fmla="*/ 484309 h 939494"/>
                <a:gd name="connsiteX0" fmla="*/ 135 w 838109"/>
                <a:gd name="connsiteY0" fmla="*/ 479365 h 939505"/>
                <a:gd name="connsiteX1" fmla="*/ 454897 w 838109"/>
                <a:gd name="connsiteY1" fmla="*/ 5552 h 939505"/>
                <a:gd name="connsiteX2" fmla="*/ 763822 w 838109"/>
                <a:gd name="connsiteY2" fmla="*/ 234627 h 939505"/>
                <a:gd name="connsiteX3" fmla="*/ 833460 w 838109"/>
                <a:gd name="connsiteY3" fmla="*/ 698439 h 939505"/>
                <a:gd name="connsiteX4" fmla="*/ 412035 w 838109"/>
                <a:gd name="connsiteY4" fmla="*/ 934127 h 939505"/>
                <a:gd name="connsiteX5" fmla="*/ 135 w 838109"/>
                <a:gd name="connsiteY5" fmla="*/ 479365 h 939505"/>
                <a:gd name="connsiteX0" fmla="*/ 6685 w 844659"/>
                <a:gd name="connsiteY0" fmla="*/ 475061 h 935201"/>
                <a:gd name="connsiteX1" fmla="*/ 184584 w 844659"/>
                <a:gd name="connsiteY1" fmla="*/ 154123 h 935201"/>
                <a:gd name="connsiteX2" fmla="*/ 461447 w 844659"/>
                <a:gd name="connsiteY2" fmla="*/ 1248 h 935201"/>
                <a:gd name="connsiteX3" fmla="*/ 770372 w 844659"/>
                <a:gd name="connsiteY3" fmla="*/ 230323 h 935201"/>
                <a:gd name="connsiteX4" fmla="*/ 840010 w 844659"/>
                <a:gd name="connsiteY4" fmla="*/ 694135 h 935201"/>
                <a:gd name="connsiteX5" fmla="*/ 418585 w 844659"/>
                <a:gd name="connsiteY5" fmla="*/ 929823 h 935201"/>
                <a:gd name="connsiteX6" fmla="*/ 6685 w 844659"/>
                <a:gd name="connsiteY6" fmla="*/ 475061 h 935201"/>
                <a:gd name="connsiteX0" fmla="*/ 191 w 838165"/>
                <a:gd name="connsiteY0" fmla="*/ 475061 h 937934"/>
                <a:gd name="connsiteX1" fmla="*/ 178090 w 838165"/>
                <a:gd name="connsiteY1" fmla="*/ 154123 h 937934"/>
                <a:gd name="connsiteX2" fmla="*/ 454953 w 838165"/>
                <a:gd name="connsiteY2" fmla="*/ 1248 h 937934"/>
                <a:gd name="connsiteX3" fmla="*/ 763878 w 838165"/>
                <a:gd name="connsiteY3" fmla="*/ 230323 h 937934"/>
                <a:gd name="connsiteX4" fmla="*/ 833516 w 838165"/>
                <a:gd name="connsiteY4" fmla="*/ 694135 h 937934"/>
                <a:gd name="connsiteX5" fmla="*/ 412091 w 838165"/>
                <a:gd name="connsiteY5" fmla="*/ 929823 h 937934"/>
                <a:gd name="connsiteX6" fmla="*/ 149515 w 838165"/>
                <a:gd name="connsiteY6" fmla="*/ 844685 h 937934"/>
                <a:gd name="connsiteX7" fmla="*/ 191 w 838165"/>
                <a:gd name="connsiteY7" fmla="*/ 475061 h 937934"/>
                <a:gd name="connsiteX0" fmla="*/ 191 w 838165"/>
                <a:gd name="connsiteY0" fmla="*/ 475061 h 937934"/>
                <a:gd name="connsiteX1" fmla="*/ 178090 w 838165"/>
                <a:gd name="connsiteY1" fmla="*/ 154123 h 937934"/>
                <a:gd name="connsiteX2" fmla="*/ 559728 w 838165"/>
                <a:gd name="connsiteY2" fmla="*/ 1248 h 937934"/>
                <a:gd name="connsiteX3" fmla="*/ 763878 w 838165"/>
                <a:gd name="connsiteY3" fmla="*/ 230323 h 937934"/>
                <a:gd name="connsiteX4" fmla="*/ 833516 w 838165"/>
                <a:gd name="connsiteY4" fmla="*/ 694135 h 937934"/>
                <a:gd name="connsiteX5" fmla="*/ 412091 w 838165"/>
                <a:gd name="connsiteY5" fmla="*/ 929823 h 937934"/>
                <a:gd name="connsiteX6" fmla="*/ 149515 w 838165"/>
                <a:gd name="connsiteY6" fmla="*/ 844685 h 937934"/>
                <a:gd name="connsiteX7" fmla="*/ 191 w 838165"/>
                <a:gd name="connsiteY7" fmla="*/ 475061 h 937934"/>
                <a:gd name="connsiteX0" fmla="*/ 191 w 838165"/>
                <a:gd name="connsiteY0" fmla="*/ 484475 h 947348"/>
                <a:gd name="connsiteX1" fmla="*/ 178090 w 838165"/>
                <a:gd name="connsiteY1" fmla="*/ 163537 h 947348"/>
                <a:gd name="connsiteX2" fmla="*/ 640691 w 838165"/>
                <a:gd name="connsiteY2" fmla="*/ 1137 h 947348"/>
                <a:gd name="connsiteX3" fmla="*/ 763878 w 838165"/>
                <a:gd name="connsiteY3" fmla="*/ 239737 h 947348"/>
                <a:gd name="connsiteX4" fmla="*/ 833516 w 838165"/>
                <a:gd name="connsiteY4" fmla="*/ 703549 h 947348"/>
                <a:gd name="connsiteX5" fmla="*/ 412091 w 838165"/>
                <a:gd name="connsiteY5" fmla="*/ 939237 h 947348"/>
                <a:gd name="connsiteX6" fmla="*/ 149515 w 838165"/>
                <a:gd name="connsiteY6" fmla="*/ 854099 h 947348"/>
                <a:gd name="connsiteX7" fmla="*/ 191 w 838165"/>
                <a:gd name="connsiteY7" fmla="*/ 484475 h 947348"/>
                <a:gd name="connsiteX0" fmla="*/ 191 w 868903"/>
                <a:gd name="connsiteY0" fmla="*/ 484475 h 945161"/>
                <a:gd name="connsiteX1" fmla="*/ 178090 w 868903"/>
                <a:gd name="connsiteY1" fmla="*/ 163537 h 945161"/>
                <a:gd name="connsiteX2" fmla="*/ 640691 w 868903"/>
                <a:gd name="connsiteY2" fmla="*/ 1137 h 945161"/>
                <a:gd name="connsiteX3" fmla="*/ 763878 w 868903"/>
                <a:gd name="connsiteY3" fmla="*/ 239737 h 945161"/>
                <a:gd name="connsiteX4" fmla="*/ 866854 w 868903"/>
                <a:gd name="connsiteY4" fmla="*/ 736886 h 945161"/>
                <a:gd name="connsiteX5" fmla="*/ 412091 w 868903"/>
                <a:gd name="connsiteY5" fmla="*/ 939237 h 945161"/>
                <a:gd name="connsiteX6" fmla="*/ 149515 w 868903"/>
                <a:gd name="connsiteY6" fmla="*/ 854099 h 945161"/>
                <a:gd name="connsiteX7" fmla="*/ 191 w 868903"/>
                <a:gd name="connsiteY7" fmla="*/ 484475 h 945161"/>
                <a:gd name="connsiteX0" fmla="*/ 191 w 870358"/>
                <a:gd name="connsiteY0" fmla="*/ 484475 h 945161"/>
                <a:gd name="connsiteX1" fmla="*/ 178090 w 870358"/>
                <a:gd name="connsiteY1" fmla="*/ 163537 h 945161"/>
                <a:gd name="connsiteX2" fmla="*/ 640691 w 870358"/>
                <a:gd name="connsiteY2" fmla="*/ 1137 h 945161"/>
                <a:gd name="connsiteX3" fmla="*/ 787690 w 870358"/>
                <a:gd name="connsiteY3" fmla="*/ 239737 h 945161"/>
                <a:gd name="connsiteX4" fmla="*/ 866854 w 870358"/>
                <a:gd name="connsiteY4" fmla="*/ 736886 h 945161"/>
                <a:gd name="connsiteX5" fmla="*/ 412091 w 870358"/>
                <a:gd name="connsiteY5" fmla="*/ 939237 h 945161"/>
                <a:gd name="connsiteX6" fmla="*/ 149515 w 870358"/>
                <a:gd name="connsiteY6" fmla="*/ 854099 h 945161"/>
                <a:gd name="connsiteX7" fmla="*/ 191 w 870358"/>
                <a:gd name="connsiteY7" fmla="*/ 484475 h 945161"/>
                <a:gd name="connsiteX0" fmla="*/ 191 w 870358"/>
                <a:gd name="connsiteY0" fmla="*/ 484475 h 945161"/>
                <a:gd name="connsiteX1" fmla="*/ 178090 w 870358"/>
                <a:gd name="connsiteY1" fmla="*/ 163537 h 945161"/>
                <a:gd name="connsiteX2" fmla="*/ 640691 w 870358"/>
                <a:gd name="connsiteY2" fmla="*/ 1137 h 945161"/>
                <a:gd name="connsiteX3" fmla="*/ 787690 w 870358"/>
                <a:gd name="connsiteY3" fmla="*/ 239737 h 945161"/>
                <a:gd name="connsiteX4" fmla="*/ 866854 w 870358"/>
                <a:gd name="connsiteY4" fmla="*/ 736886 h 945161"/>
                <a:gd name="connsiteX5" fmla="*/ 412091 w 870358"/>
                <a:gd name="connsiteY5" fmla="*/ 939237 h 945161"/>
                <a:gd name="connsiteX6" fmla="*/ 149515 w 870358"/>
                <a:gd name="connsiteY6" fmla="*/ 854099 h 945161"/>
                <a:gd name="connsiteX7" fmla="*/ 191 w 870358"/>
                <a:gd name="connsiteY7" fmla="*/ 484475 h 945161"/>
                <a:gd name="connsiteX0" fmla="*/ 191 w 868630"/>
                <a:gd name="connsiteY0" fmla="*/ 484475 h 945161"/>
                <a:gd name="connsiteX1" fmla="*/ 178090 w 868630"/>
                <a:gd name="connsiteY1" fmla="*/ 163537 h 945161"/>
                <a:gd name="connsiteX2" fmla="*/ 640691 w 868630"/>
                <a:gd name="connsiteY2" fmla="*/ 1137 h 945161"/>
                <a:gd name="connsiteX3" fmla="*/ 787690 w 868630"/>
                <a:gd name="connsiteY3" fmla="*/ 239737 h 945161"/>
                <a:gd name="connsiteX4" fmla="*/ 866854 w 868630"/>
                <a:gd name="connsiteY4" fmla="*/ 736886 h 945161"/>
                <a:gd name="connsiteX5" fmla="*/ 412091 w 868630"/>
                <a:gd name="connsiteY5" fmla="*/ 939237 h 945161"/>
                <a:gd name="connsiteX6" fmla="*/ 149515 w 868630"/>
                <a:gd name="connsiteY6" fmla="*/ 854099 h 945161"/>
                <a:gd name="connsiteX7" fmla="*/ 191 w 868630"/>
                <a:gd name="connsiteY7" fmla="*/ 484475 h 945161"/>
                <a:gd name="connsiteX0" fmla="*/ 191 w 868630"/>
                <a:gd name="connsiteY0" fmla="*/ 498630 h 959316"/>
                <a:gd name="connsiteX1" fmla="*/ 178090 w 868630"/>
                <a:gd name="connsiteY1" fmla="*/ 177692 h 959316"/>
                <a:gd name="connsiteX2" fmla="*/ 678791 w 868630"/>
                <a:gd name="connsiteY2" fmla="*/ 1004 h 959316"/>
                <a:gd name="connsiteX3" fmla="*/ 787690 w 868630"/>
                <a:gd name="connsiteY3" fmla="*/ 253892 h 959316"/>
                <a:gd name="connsiteX4" fmla="*/ 866854 w 868630"/>
                <a:gd name="connsiteY4" fmla="*/ 751041 h 959316"/>
                <a:gd name="connsiteX5" fmla="*/ 412091 w 868630"/>
                <a:gd name="connsiteY5" fmla="*/ 953392 h 959316"/>
                <a:gd name="connsiteX6" fmla="*/ 149515 w 868630"/>
                <a:gd name="connsiteY6" fmla="*/ 868254 h 959316"/>
                <a:gd name="connsiteX7" fmla="*/ 191 w 868630"/>
                <a:gd name="connsiteY7" fmla="*/ 498630 h 959316"/>
                <a:gd name="connsiteX0" fmla="*/ 191 w 870137"/>
                <a:gd name="connsiteY0" fmla="*/ 498630 h 959316"/>
                <a:gd name="connsiteX1" fmla="*/ 178090 w 870137"/>
                <a:gd name="connsiteY1" fmla="*/ 177692 h 959316"/>
                <a:gd name="connsiteX2" fmla="*/ 678791 w 870137"/>
                <a:gd name="connsiteY2" fmla="*/ 1004 h 959316"/>
                <a:gd name="connsiteX3" fmla="*/ 816265 w 870137"/>
                <a:gd name="connsiteY3" fmla="*/ 253892 h 959316"/>
                <a:gd name="connsiteX4" fmla="*/ 866854 w 870137"/>
                <a:gd name="connsiteY4" fmla="*/ 751041 h 959316"/>
                <a:gd name="connsiteX5" fmla="*/ 412091 w 870137"/>
                <a:gd name="connsiteY5" fmla="*/ 953392 h 959316"/>
                <a:gd name="connsiteX6" fmla="*/ 149515 w 870137"/>
                <a:gd name="connsiteY6" fmla="*/ 868254 h 959316"/>
                <a:gd name="connsiteX7" fmla="*/ 191 w 870137"/>
                <a:gd name="connsiteY7" fmla="*/ 498630 h 959316"/>
                <a:gd name="connsiteX0" fmla="*/ 191 w 906488"/>
                <a:gd name="connsiteY0" fmla="*/ 498630 h 959316"/>
                <a:gd name="connsiteX1" fmla="*/ 178090 w 906488"/>
                <a:gd name="connsiteY1" fmla="*/ 177692 h 959316"/>
                <a:gd name="connsiteX2" fmla="*/ 678791 w 906488"/>
                <a:gd name="connsiteY2" fmla="*/ 1004 h 959316"/>
                <a:gd name="connsiteX3" fmla="*/ 816265 w 906488"/>
                <a:gd name="connsiteY3" fmla="*/ 253892 h 959316"/>
                <a:gd name="connsiteX4" fmla="*/ 904954 w 906488"/>
                <a:gd name="connsiteY4" fmla="*/ 751041 h 959316"/>
                <a:gd name="connsiteX5" fmla="*/ 412091 w 906488"/>
                <a:gd name="connsiteY5" fmla="*/ 953392 h 959316"/>
                <a:gd name="connsiteX6" fmla="*/ 149515 w 906488"/>
                <a:gd name="connsiteY6" fmla="*/ 868254 h 959316"/>
                <a:gd name="connsiteX7" fmla="*/ 191 w 906488"/>
                <a:gd name="connsiteY7" fmla="*/ 498630 h 959316"/>
                <a:gd name="connsiteX0" fmla="*/ 191 w 906488"/>
                <a:gd name="connsiteY0" fmla="*/ 498630 h 959316"/>
                <a:gd name="connsiteX1" fmla="*/ 178090 w 906488"/>
                <a:gd name="connsiteY1" fmla="*/ 177692 h 959316"/>
                <a:gd name="connsiteX2" fmla="*/ 712128 w 906488"/>
                <a:gd name="connsiteY2" fmla="*/ 1004 h 959316"/>
                <a:gd name="connsiteX3" fmla="*/ 816265 w 906488"/>
                <a:gd name="connsiteY3" fmla="*/ 253892 h 959316"/>
                <a:gd name="connsiteX4" fmla="*/ 904954 w 906488"/>
                <a:gd name="connsiteY4" fmla="*/ 751041 h 959316"/>
                <a:gd name="connsiteX5" fmla="*/ 412091 w 906488"/>
                <a:gd name="connsiteY5" fmla="*/ 953392 h 959316"/>
                <a:gd name="connsiteX6" fmla="*/ 149515 w 906488"/>
                <a:gd name="connsiteY6" fmla="*/ 868254 h 959316"/>
                <a:gd name="connsiteX7" fmla="*/ 191 w 906488"/>
                <a:gd name="connsiteY7" fmla="*/ 498630 h 959316"/>
                <a:gd name="connsiteX0" fmla="*/ 191 w 906881"/>
                <a:gd name="connsiteY0" fmla="*/ 498630 h 959316"/>
                <a:gd name="connsiteX1" fmla="*/ 178090 w 906881"/>
                <a:gd name="connsiteY1" fmla="*/ 177692 h 959316"/>
                <a:gd name="connsiteX2" fmla="*/ 712128 w 906881"/>
                <a:gd name="connsiteY2" fmla="*/ 1004 h 959316"/>
                <a:gd name="connsiteX3" fmla="*/ 830552 w 906881"/>
                <a:gd name="connsiteY3" fmla="*/ 253892 h 959316"/>
                <a:gd name="connsiteX4" fmla="*/ 904954 w 906881"/>
                <a:gd name="connsiteY4" fmla="*/ 751041 h 959316"/>
                <a:gd name="connsiteX5" fmla="*/ 412091 w 906881"/>
                <a:gd name="connsiteY5" fmla="*/ 953392 h 959316"/>
                <a:gd name="connsiteX6" fmla="*/ 149515 w 906881"/>
                <a:gd name="connsiteY6" fmla="*/ 868254 h 959316"/>
                <a:gd name="connsiteX7" fmla="*/ 191 w 906881"/>
                <a:gd name="connsiteY7" fmla="*/ 498630 h 959316"/>
                <a:gd name="connsiteX0" fmla="*/ 191 w 906400"/>
                <a:gd name="connsiteY0" fmla="*/ 498630 h 959316"/>
                <a:gd name="connsiteX1" fmla="*/ 178090 w 906400"/>
                <a:gd name="connsiteY1" fmla="*/ 177692 h 959316"/>
                <a:gd name="connsiteX2" fmla="*/ 712128 w 906400"/>
                <a:gd name="connsiteY2" fmla="*/ 1004 h 959316"/>
                <a:gd name="connsiteX3" fmla="*/ 830552 w 906400"/>
                <a:gd name="connsiteY3" fmla="*/ 253892 h 959316"/>
                <a:gd name="connsiteX4" fmla="*/ 904954 w 906400"/>
                <a:gd name="connsiteY4" fmla="*/ 751041 h 959316"/>
                <a:gd name="connsiteX5" fmla="*/ 412091 w 906400"/>
                <a:gd name="connsiteY5" fmla="*/ 953392 h 959316"/>
                <a:gd name="connsiteX6" fmla="*/ 149515 w 906400"/>
                <a:gd name="connsiteY6" fmla="*/ 868254 h 959316"/>
                <a:gd name="connsiteX7" fmla="*/ 191 w 906400"/>
                <a:gd name="connsiteY7" fmla="*/ 498630 h 959316"/>
                <a:gd name="connsiteX0" fmla="*/ 191 w 906400"/>
                <a:gd name="connsiteY0" fmla="*/ 498630 h 943042"/>
                <a:gd name="connsiteX1" fmla="*/ 178090 w 906400"/>
                <a:gd name="connsiteY1" fmla="*/ 177692 h 943042"/>
                <a:gd name="connsiteX2" fmla="*/ 712128 w 906400"/>
                <a:gd name="connsiteY2" fmla="*/ 1004 h 943042"/>
                <a:gd name="connsiteX3" fmla="*/ 830552 w 906400"/>
                <a:gd name="connsiteY3" fmla="*/ 253892 h 943042"/>
                <a:gd name="connsiteX4" fmla="*/ 904954 w 906400"/>
                <a:gd name="connsiteY4" fmla="*/ 751041 h 943042"/>
                <a:gd name="connsiteX5" fmla="*/ 440666 w 906400"/>
                <a:gd name="connsiteY5" fmla="*/ 934342 h 943042"/>
                <a:gd name="connsiteX6" fmla="*/ 149515 w 906400"/>
                <a:gd name="connsiteY6" fmla="*/ 868254 h 943042"/>
                <a:gd name="connsiteX7" fmla="*/ 191 w 906400"/>
                <a:gd name="connsiteY7" fmla="*/ 498630 h 943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6400" h="943042">
                  <a:moveTo>
                    <a:pt x="191" y="498630"/>
                  </a:moveTo>
                  <a:cubicBezTo>
                    <a:pt x="4953" y="383536"/>
                    <a:pt x="102296" y="256661"/>
                    <a:pt x="178090" y="177692"/>
                  </a:cubicBezTo>
                  <a:cubicBezTo>
                    <a:pt x="253884" y="98723"/>
                    <a:pt x="603384" y="-11696"/>
                    <a:pt x="712128" y="1004"/>
                  </a:cubicBezTo>
                  <a:cubicBezTo>
                    <a:pt x="820872" y="13704"/>
                    <a:pt x="807939" y="140792"/>
                    <a:pt x="830552" y="253892"/>
                  </a:cubicBezTo>
                  <a:cubicBezTo>
                    <a:pt x="853164" y="347942"/>
                    <a:pt x="916754" y="626520"/>
                    <a:pt x="904954" y="751041"/>
                  </a:cubicBezTo>
                  <a:cubicBezTo>
                    <a:pt x="897917" y="866037"/>
                    <a:pt x="566572" y="914807"/>
                    <a:pt x="440666" y="934342"/>
                  </a:cubicBezTo>
                  <a:cubicBezTo>
                    <a:pt x="314760" y="953877"/>
                    <a:pt x="218165" y="944048"/>
                    <a:pt x="149515" y="868254"/>
                  </a:cubicBezTo>
                  <a:cubicBezTo>
                    <a:pt x="80865" y="792460"/>
                    <a:pt x="-4571" y="613724"/>
                    <a:pt x="191" y="49863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A2CEE6"/>
                </a:gs>
                <a:gs pos="50000">
                  <a:srgbClr val="1377B7"/>
                </a:gs>
                <a:gs pos="100000">
                  <a:srgbClr val="00408D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ffectLst>
              <a:softEdge rad="1270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3" name="椭圆 571"/>
            <p:cNvSpPr/>
            <p:nvPr/>
          </p:nvSpPr>
          <p:spPr>
            <a:xfrm>
              <a:off x="4267056" y="4170882"/>
              <a:ext cx="956686" cy="662899"/>
            </a:xfrm>
            <a:custGeom>
              <a:avLst/>
              <a:gdLst>
                <a:gd name="connsiteX0" fmla="*/ 0 w 900000"/>
                <a:gd name="connsiteY0" fmla="*/ 450000 h 900000"/>
                <a:gd name="connsiteX1" fmla="*/ 450000 w 900000"/>
                <a:gd name="connsiteY1" fmla="*/ 0 h 900000"/>
                <a:gd name="connsiteX2" fmla="*/ 900000 w 900000"/>
                <a:gd name="connsiteY2" fmla="*/ 450000 h 900000"/>
                <a:gd name="connsiteX3" fmla="*/ 450000 w 900000"/>
                <a:gd name="connsiteY3" fmla="*/ 900000 h 900000"/>
                <a:gd name="connsiteX4" fmla="*/ 0 w 900000"/>
                <a:gd name="connsiteY4" fmla="*/ 450000 h 900000"/>
                <a:gd name="connsiteX0" fmla="*/ 0 w 922292"/>
                <a:gd name="connsiteY0" fmla="*/ 456550 h 906550"/>
                <a:gd name="connsiteX1" fmla="*/ 450000 w 922292"/>
                <a:gd name="connsiteY1" fmla="*/ 6550 h 906550"/>
                <a:gd name="connsiteX2" fmla="*/ 801787 w 922292"/>
                <a:gd name="connsiteY2" fmla="*/ 207050 h 906550"/>
                <a:gd name="connsiteX3" fmla="*/ 900000 w 922292"/>
                <a:gd name="connsiteY3" fmla="*/ 456550 h 906550"/>
                <a:gd name="connsiteX4" fmla="*/ 450000 w 922292"/>
                <a:gd name="connsiteY4" fmla="*/ 906550 h 906550"/>
                <a:gd name="connsiteX5" fmla="*/ 0 w 922292"/>
                <a:gd name="connsiteY5" fmla="*/ 456550 h 906550"/>
                <a:gd name="connsiteX0" fmla="*/ 0 w 898864"/>
                <a:gd name="connsiteY0" fmla="*/ 456550 h 911735"/>
                <a:gd name="connsiteX1" fmla="*/ 450000 w 898864"/>
                <a:gd name="connsiteY1" fmla="*/ 6550 h 911735"/>
                <a:gd name="connsiteX2" fmla="*/ 801787 w 898864"/>
                <a:gd name="connsiteY2" fmla="*/ 207050 h 911735"/>
                <a:gd name="connsiteX3" fmla="*/ 871425 w 898864"/>
                <a:gd name="connsiteY3" fmla="*/ 670862 h 911735"/>
                <a:gd name="connsiteX4" fmla="*/ 450000 w 898864"/>
                <a:gd name="connsiteY4" fmla="*/ 906550 h 911735"/>
                <a:gd name="connsiteX5" fmla="*/ 0 w 898864"/>
                <a:gd name="connsiteY5" fmla="*/ 456550 h 911735"/>
                <a:gd name="connsiteX0" fmla="*/ 0 w 876074"/>
                <a:gd name="connsiteY0" fmla="*/ 456550 h 911735"/>
                <a:gd name="connsiteX1" fmla="*/ 450000 w 876074"/>
                <a:gd name="connsiteY1" fmla="*/ 6550 h 911735"/>
                <a:gd name="connsiteX2" fmla="*/ 801787 w 876074"/>
                <a:gd name="connsiteY2" fmla="*/ 207050 h 911735"/>
                <a:gd name="connsiteX3" fmla="*/ 871425 w 876074"/>
                <a:gd name="connsiteY3" fmla="*/ 670862 h 911735"/>
                <a:gd name="connsiteX4" fmla="*/ 450000 w 876074"/>
                <a:gd name="connsiteY4" fmla="*/ 906550 h 911735"/>
                <a:gd name="connsiteX5" fmla="*/ 0 w 876074"/>
                <a:gd name="connsiteY5" fmla="*/ 456550 h 911735"/>
                <a:gd name="connsiteX0" fmla="*/ 0 w 876074"/>
                <a:gd name="connsiteY0" fmla="*/ 456550 h 911735"/>
                <a:gd name="connsiteX1" fmla="*/ 450000 w 876074"/>
                <a:gd name="connsiteY1" fmla="*/ 6550 h 911735"/>
                <a:gd name="connsiteX2" fmla="*/ 801787 w 876074"/>
                <a:gd name="connsiteY2" fmla="*/ 207050 h 911735"/>
                <a:gd name="connsiteX3" fmla="*/ 871425 w 876074"/>
                <a:gd name="connsiteY3" fmla="*/ 670862 h 911735"/>
                <a:gd name="connsiteX4" fmla="*/ 450000 w 876074"/>
                <a:gd name="connsiteY4" fmla="*/ 906550 h 911735"/>
                <a:gd name="connsiteX5" fmla="*/ 0 w 876074"/>
                <a:gd name="connsiteY5" fmla="*/ 456550 h 911735"/>
                <a:gd name="connsiteX0" fmla="*/ 120 w 876194"/>
                <a:gd name="connsiteY0" fmla="*/ 484309 h 939494"/>
                <a:gd name="connsiteX1" fmla="*/ 492982 w 876194"/>
                <a:gd name="connsiteY1" fmla="*/ 5734 h 939494"/>
                <a:gd name="connsiteX2" fmla="*/ 801907 w 876194"/>
                <a:gd name="connsiteY2" fmla="*/ 234809 h 939494"/>
                <a:gd name="connsiteX3" fmla="*/ 871545 w 876194"/>
                <a:gd name="connsiteY3" fmla="*/ 698621 h 939494"/>
                <a:gd name="connsiteX4" fmla="*/ 450120 w 876194"/>
                <a:gd name="connsiteY4" fmla="*/ 934309 h 939494"/>
                <a:gd name="connsiteX5" fmla="*/ 120 w 876194"/>
                <a:gd name="connsiteY5" fmla="*/ 484309 h 939494"/>
                <a:gd name="connsiteX0" fmla="*/ 135 w 838109"/>
                <a:gd name="connsiteY0" fmla="*/ 479365 h 939505"/>
                <a:gd name="connsiteX1" fmla="*/ 454897 w 838109"/>
                <a:gd name="connsiteY1" fmla="*/ 5552 h 939505"/>
                <a:gd name="connsiteX2" fmla="*/ 763822 w 838109"/>
                <a:gd name="connsiteY2" fmla="*/ 234627 h 939505"/>
                <a:gd name="connsiteX3" fmla="*/ 833460 w 838109"/>
                <a:gd name="connsiteY3" fmla="*/ 698439 h 939505"/>
                <a:gd name="connsiteX4" fmla="*/ 412035 w 838109"/>
                <a:gd name="connsiteY4" fmla="*/ 934127 h 939505"/>
                <a:gd name="connsiteX5" fmla="*/ 135 w 838109"/>
                <a:gd name="connsiteY5" fmla="*/ 479365 h 939505"/>
                <a:gd name="connsiteX0" fmla="*/ 6685 w 844659"/>
                <a:gd name="connsiteY0" fmla="*/ 475061 h 935201"/>
                <a:gd name="connsiteX1" fmla="*/ 184584 w 844659"/>
                <a:gd name="connsiteY1" fmla="*/ 154123 h 935201"/>
                <a:gd name="connsiteX2" fmla="*/ 461447 w 844659"/>
                <a:gd name="connsiteY2" fmla="*/ 1248 h 935201"/>
                <a:gd name="connsiteX3" fmla="*/ 770372 w 844659"/>
                <a:gd name="connsiteY3" fmla="*/ 230323 h 935201"/>
                <a:gd name="connsiteX4" fmla="*/ 840010 w 844659"/>
                <a:gd name="connsiteY4" fmla="*/ 694135 h 935201"/>
                <a:gd name="connsiteX5" fmla="*/ 418585 w 844659"/>
                <a:gd name="connsiteY5" fmla="*/ 929823 h 935201"/>
                <a:gd name="connsiteX6" fmla="*/ 6685 w 844659"/>
                <a:gd name="connsiteY6" fmla="*/ 475061 h 935201"/>
                <a:gd name="connsiteX0" fmla="*/ 191 w 838165"/>
                <a:gd name="connsiteY0" fmla="*/ 475061 h 937934"/>
                <a:gd name="connsiteX1" fmla="*/ 178090 w 838165"/>
                <a:gd name="connsiteY1" fmla="*/ 154123 h 937934"/>
                <a:gd name="connsiteX2" fmla="*/ 454953 w 838165"/>
                <a:gd name="connsiteY2" fmla="*/ 1248 h 937934"/>
                <a:gd name="connsiteX3" fmla="*/ 763878 w 838165"/>
                <a:gd name="connsiteY3" fmla="*/ 230323 h 937934"/>
                <a:gd name="connsiteX4" fmla="*/ 833516 w 838165"/>
                <a:gd name="connsiteY4" fmla="*/ 694135 h 937934"/>
                <a:gd name="connsiteX5" fmla="*/ 412091 w 838165"/>
                <a:gd name="connsiteY5" fmla="*/ 929823 h 937934"/>
                <a:gd name="connsiteX6" fmla="*/ 149515 w 838165"/>
                <a:gd name="connsiteY6" fmla="*/ 844685 h 937934"/>
                <a:gd name="connsiteX7" fmla="*/ 191 w 838165"/>
                <a:gd name="connsiteY7" fmla="*/ 475061 h 937934"/>
                <a:gd name="connsiteX0" fmla="*/ 191 w 838165"/>
                <a:gd name="connsiteY0" fmla="*/ 475061 h 937934"/>
                <a:gd name="connsiteX1" fmla="*/ 178090 w 838165"/>
                <a:gd name="connsiteY1" fmla="*/ 154123 h 937934"/>
                <a:gd name="connsiteX2" fmla="*/ 559728 w 838165"/>
                <a:gd name="connsiteY2" fmla="*/ 1248 h 937934"/>
                <a:gd name="connsiteX3" fmla="*/ 763878 w 838165"/>
                <a:gd name="connsiteY3" fmla="*/ 230323 h 937934"/>
                <a:gd name="connsiteX4" fmla="*/ 833516 w 838165"/>
                <a:gd name="connsiteY4" fmla="*/ 694135 h 937934"/>
                <a:gd name="connsiteX5" fmla="*/ 412091 w 838165"/>
                <a:gd name="connsiteY5" fmla="*/ 929823 h 937934"/>
                <a:gd name="connsiteX6" fmla="*/ 149515 w 838165"/>
                <a:gd name="connsiteY6" fmla="*/ 844685 h 937934"/>
                <a:gd name="connsiteX7" fmla="*/ 191 w 838165"/>
                <a:gd name="connsiteY7" fmla="*/ 475061 h 937934"/>
                <a:gd name="connsiteX0" fmla="*/ 191 w 838165"/>
                <a:gd name="connsiteY0" fmla="*/ 484475 h 947348"/>
                <a:gd name="connsiteX1" fmla="*/ 178090 w 838165"/>
                <a:gd name="connsiteY1" fmla="*/ 163537 h 947348"/>
                <a:gd name="connsiteX2" fmla="*/ 640691 w 838165"/>
                <a:gd name="connsiteY2" fmla="*/ 1137 h 947348"/>
                <a:gd name="connsiteX3" fmla="*/ 763878 w 838165"/>
                <a:gd name="connsiteY3" fmla="*/ 239737 h 947348"/>
                <a:gd name="connsiteX4" fmla="*/ 833516 w 838165"/>
                <a:gd name="connsiteY4" fmla="*/ 703549 h 947348"/>
                <a:gd name="connsiteX5" fmla="*/ 412091 w 838165"/>
                <a:gd name="connsiteY5" fmla="*/ 939237 h 947348"/>
                <a:gd name="connsiteX6" fmla="*/ 149515 w 838165"/>
                <a:gd name="connsiteY6" fmla="*/ 854099 h 947348"/>
                <a:gd name="connsiteX7" fmla="*/ 191 w 838165"/>
                <a:gd name="connsiteY7" fmla="*/ 484475 h 947348"/>
                <a:gd name="connsiteX0" fmla="*/ 191 w 868903"/>
                <a:gd name="connsiteY0" fmla="*/ 484475 h 945161"/>
                <a:gd name="connsiteX1" fmla="*/ 178090 w 868903"/>
                <a:gd name="connsiteY1" fmla="*/ 163537 h 945161"/>
                <a:gd name="connsiteX2" fmla="*/ 640691 w 868903"/>
                <a:gd name="connsiteY2" fmla="*/ 1137 h 945161"/>
                <a:gd name="connsiteX3" fmla="*/ 763878 w 868903"/>
                <a:gd name="connsiteY3" fmla="*/ 239737 h 945161"/>
                <a:gd name="connsiteX4" fmla="*/ 866854 w 868903"/>
                <a:gd name="connsiteY4" fmla="*/ 736886 h 945161"/>
                <a:gd name="connsiteX5" fmla="*/ 412091 w 868903"/>
                <a:gd name="connsiteY5" fmla="*/ 939237 h 945161"/>
                <a:gd name="connsiteX6" fmla="*/ 149515 w 868903"/>
                <a:gd name="connsiteY6" fmla="*/ 854099 h 945161"/>
                <a:gd name="connsiteX7" fmla="*/ 191 w 868903"/>
                <a:gd name="connsiteY7" fmla="*/ 484475 h 945161"/>
                <a:gd name="connsiteX0" fmla="*/ 191 w 870358"/>
                <a:gd name="connsiteY0" fmla="*/ 484475 h 945161"/>
                <a:gd name="connsiteX1" fmla="*/ 178090 w 870358"/>
                <a:gd name="connsiteY1" fmla="*/ 163537 h 945161"/>
                <a:gd name="connsiteX2" fmla="*/ 640691 w 870358"/>
                <a:gd name="connsiteY2" fmla="*/ 1137 h 945161"/>
                <a:gd name="connsiteX3" fmla="*/ 787690 w 870358"/>
                <a:gd name="connsiteY3" fmla="*/ 239737 h 945161"/>
                <a:gd name="connsiteX4" fmla="*/ 866854 w 870358"/>
                <a:gd name="connsiteY4" fmla="*/ 736886 h 945161"/>
                <a:gd name="connsiteX5" fmla="*/ 412091 w 870358"/>
                <a:gd name="connsiteY5" fmla="*/ 939237 h 945161"/>
                <a:gd name="connsiteX6" fmla="*/ 149515 w 870358"/>
                <a:gd name="connsiteY6" fmla="*/ 854099 h 945161"/>
                <a:gd name="connsiteX7" fmla="*/ 191 w 870358"/>
                <a:gd name="connsiteY7" fmla="*/ 484475 h 945161"/>
                <a:gd name="connsiteX0" fmla="*/ 191 w 870358"/>
                <a:gd name="connsiteY0" fmla="*/ 484475 h 945161"/>
                <a:gd name="connsiteX1" fmla="*/ 178090 w 870358"/>
                <a:gd name="connsiteY1" fmla="*/ 163537 h 945161"/>
                <a:gd name="connsiteX2" fmla="*/ 640691 w 870358"/>
                <a:gd name="connsiteY2" fmla="*/ 1137 h 945161"/>
                <a:gd name="connsiteX3" fmla="*/ 787690 w 870358"/>
                <a:gd name="connsiteY3" fmla="*/ 239737 h 945161"/>
                <a:gd name="connsiteX4" fmla="*/ 866854 w 870358"/>
                <a:gd name="connsiteY4" fmla="*/ 736886 h 945161"/>
                <a:gd name="connsiteX5" fmla="*/ 412091 w 870358"/>
                <a:gd name="connsiteY5" fmla="*/ 939237 h 945161"/>
                <a:gd name="connsiteX6" fmla="*/ 149515 w 870358"/>
                <a:gd name="connsiteY6" fmla="*/ 854099 h 945161"/>
                <a:gd name="connsiteX7" fmla="*/ 191 w 870358"/>
                <a:gd name="connsiteY7" fmla="*/ 484475 h 945161"/>
                <a:gd name="connsiteX0" fmla="*/ 191 w 868630"/>
                <a:gd name="connsiteY0" fmla="*/ 484475 h 945161"/>
                <a:gd name="connsiteX1" fmla="*/ 178090 w 868630"/>
                <a:gd name="connsiteY1" fmla="*/ 163537 h 945161"/>
                <a:gd name="connsiteX2" fmla="*/ 640691 w 868630"/>
                <a:gd name="connsiteY2" fmla="*/ 1137 h 945161"/>
                <a:gd name="connsiteX3" fmla="*/ 787690 w 868630"/>
                <a:gd name="connsiteY3" fmla="*/ 239737 h 945161"/>
                <a:gd name="connsiteX4" fmla="*/ 866854 w 868630"/>
                <a:gd name="connsiteY4" fmla="*/ 736886 h 945161"/>
                <a:gd name="connsiteX5" fmla="*/ 412091 w 868630"/>
                <a:gd name="connsiteY5" fmla="*/ 939237 h 945161"/>
                <a:gd name="connsiteX6" fmla="*/ 149515 w 868630"/>
                <a:gd name="connsiteY6" fmla="*/ 854099 h 945161"/>
                <a:gd name="connsiteX7" fmla="*/ 191 w 868630"/>
                <a:gd name="connsiteY7" fmla="*/ 484475 h 945161"/>
                <a:gd name="connsiteX0" fmla="*/ 191 w 868630"/>
                <a:gd name="connsiteY0" fmla="*/ 498630 h 959316"/>
                <a:gd name="connsiteX1" fmla="*/ 178090 w 868630"/>
                <a:gd name="connsiteY1" fmla="*/ 177692 h 959316"/>
                <a:gd name="connsiteX2" fmla="*/ 678791 w 868630"/>
                <a:gd name="connsiteY2" fmla="*/ 1004 h 959316"/>
                <a:gd name="connsiteX3" fmla="*/ 787690 w 868630"/>
                <a:gd name="connsiteY3" fmla="*/ 253892 h 959316"/>
                <a:gd name="connsiteX4" fmla="*/ 866854 w 868630"/>
                <a:gd name="connsiteY4" fmla="*/ 751041 h 959316"/>
                <a:gd name="connsiteX5" fmla="*/ 412091 w 868630"/>
                <a:gd name="connsiteY5" fmla="*/ 953392 h 959316"/>
                <a:gd name="connsiteX6" fmla="*/ 149515 w 868630"/>
                <a:gd name="connsiteY6" fmla="*/ 868254 h 959316"/>
                <a:gd name="connsiteX7" fmla="*/ 191 w 868630"/>
                <a:gd name="connsiteY7" fmla="*/ 498630 h 959316"/>
                <a:gd name="connsiteX0" fmla="*/ 191 w 870137"/>
                <a:gd name="connsiteY0" fmla="*/ 498630 h 959316"/>
                <a:gd name="connsiteX1" fmla="*/ 178090 w 870137"/>
                <a:gd name="connsiteY1" fmla="*/ 177692 h 959316"/>
                <a:gd name="connsiteX2" fmla="*/ 678791 w 870137"/>
                <a:gd name="connsiteY2" fmla="*/ 1004 h 959316"/>
                <a:gd name="connsiteX3" fmla="*/ 816265 w 870137"/>
                <a:gd name="connsiteY3" fmla="*/ 253892 h 959316"/>
                <a:gd name="connsiteX4" fmla="*/ 866854 w 870137"/>
                <a:gd name="connsiteY4" fmla="*/ 751041 h 959316"/>
                <a:gd name="connsiteX5" fmla="*/ 412091 w 870137"/>
                <a:gd name="connsiteY5" fmla="*/ 953392 h 959316"/>
                <a:gd name="connsiteX6" fmla="*/ 149515 w 870137"/>
                <a:gd name="connsiteY6" fmla="*/ 868254 h 959316"/>
                <a:gd name="connsiteX7" fmla="*/ 191 w 870137"/>
                <a:gd name="connsiteY7" fmla="*/ 498630 h 959316"/>
                <a:gd name="connsiteX0" fmla="*/ 191 w 906488"/>
                <a:gd name="connsiteY0" fmla="*/ 498630 h 959316"/>
                <a:gd name="connsiteX1" fmla="*/ 178090 w 906488"/>
                <a:gd name="connsiteY1" fmla="*/ 177692 h 959316"/>
                <a:gd name="connsiteX2" fmla="*/ 678791 w 906488"/>
                <a:gd name="connsiteY2" fmla="*/ 1004 h 959316"/>
                <a:gd name="connsiteX3" fmla="*/ 816265 w 906488"/>
                <a:gd name="connsiteY3" fmla="*/ 253892 h 959316"/>
                <a:gd name="connsiteX4" fmla="*/ 904954 w 906488"/>
                <a:gd name="connsiteY4" fmla="*/ 751041 h 959316"/>
                <a:gd name="connsiteX5" fmla="*/ 412091 w 906488"/>
                <a:gd name="connsiteY5" fmla="*/ 953392 h 959316"/>
                <a:gd name="connsiteX6" fmla="*/ 149515 w 906488"/>
                <a:gd name="connsiteY6" fmla="*/ 868254 h 959316"/>
                <a:gd name="connsiteX7" fmla="*/ 191 w 906488"/>
                <a:gd name="connsiteY7" fmla="*/ 498630 h 959316"/>
                <a:gd name="connsiteX0" fmla="*/ 191 w 906488"/>
                <a:gd name="connsiteY0" fmla="*/ 498630 h 959316"/>
                <a:gd name="connsiteX1" fmla="*/ 178090 w 906488"/>
                <a:gd name="connsiteY1" fmla="*/ 177692 h 959316"/>
                <a:gd name="connsiteX2" fmla="*/ 712128 w 906488"/>
                <a:gd name="connsiteY2" fmla="*/ 1004 h 959316"/>
                <a:gd name="connsiteX3" fmla="*/ 816265 w 906488"/>
                <a:gd name="connsiteY3" fmla="*/ 253892 h 959316"/>
                <a:gd name="connsiteX4" fmla="*/ 904954 w 906488"/>
                <a:gd name="connsiteY4" fmla="*/ 751041 h 959316"/>
                <a:gd name="connsiteX5" fmla="*/ 412091 w 906488"/>
                <a:gd name="connsiteY5" fmla="*/ 953392 h 959316"/>
                <a:gd name="connsiteX6" fmla="*/ 149515 w 906488"/>
                <a:gd name="connsiteY6" fmla="*/ 868254 h 959316"/>
                <a:gd name="connsiteX7" fmla="*/ 191 w 906488"/>
                <a:gd name="connsiteY7" fmla="*/ 498630 h 959316"/>
                <a:gd name="connsiteX0" fmla="*/ 191 w 906881"/>
                <a:gd name="connsiteY0" fmla="*/ 498630 h 959316"/>
                <a:gd name="connsiteX1" fmla="*/ 178090 w 906881"/>
                <a:gd name="connsiteY1" fmla="*/ 177692 h 959316"/>
                <a:gd name="connsiteX2" fmla="*/ 712128 w 906881"/>
                <a:gd name="connsiteY2" fmla="*/ 1004 h 959316"/>
                <a:gd name="connsiteX3" fmla="*/ 830552 w 906881"/>
                <a:gd name="connsiteY3" fmla="*/ 253892 h 959316"/>
                <a:gd name="connsiteX4" fmla="*/ 904954 w 906881"/>
                <a:gd name="connsiteY4" fmla="*/ 751041 h 959316"/>
                <a:gd name="connsiteX5" fmla="*/ 412091 w 906881"/>
                <a:gd name="connsiteY5" fmla="*/ 953392 h 959316"/>
                <a:gd name="connsiteX6" fmla="*/ 149515 w 906881"/>
                <a:gd name="connsiteY6" fmla="*/ 868254 h 959316"/>
                <a:gd name="connsiteX7" fmla="*/ 191 w 906881"/>
                <a:gd name="connsiteY7" fmla="*/ 498630 h 959316"/>
                <a:gd name="connsiteX0" fmla="*/ 191 w 906400"/>
                <a:gd name="connsiteY0" fmla="*/ 498630 h 959316"/>
                <a:gd name="connsiteX1" fmla="*/ 178090 w 906400"/>
                <a:gd name="connsiteY1" fmla="*/ 177692 h 959316"/>
                <a:gd name="connsiteX2" fmla="*/ 712128 w 906400"/>
                <a:gd name="connsiteY2" fmla="*/ 1004 h 959316"/>
                <a:gd name="connsiteX3" fmla="*/ 830552 w 906400"/>
                <a:gd name="connsiteY3" fmla="*/ 253892 h 959316"/>
                <a:gd name="connsiteX4" fmla="*/ 904954 w 906400"/>
                <a:gd name="connsiteY4" fmla="*/ 751041 h 959316"/>
                <a:gd name="connsiteX5" fmla="*/ 412091 w 906400"/>
                <a:gd name="connsiteY5" fmla="*/ 953392 h 959316"/>
                <a:gd name="connsiteX6" fmla="*/ 149515 w 906400"/>
                <a:gd name="connsiteY6" fmla="*/ 868254 h 959316"/>
                <a:gd name="connsiteX7" fmla="*/ 191 w 906400"/>
                <a:gd name="connsiteY7" fmla="*/ 498630 h 959316"/>
                <a:gd name="connsiteX0" fmla="*/ 191 w 906400"/>
                <a:gd name="connsiteY0" fmla="*/ 498630 h 943042"/>
                <a:gd name="connsiteX1" fmla="*/ 178090 w 906400"/>
                <a:gd name="connsiteY1" fmla="*/ 177692 h 943042"/>
                <a:gd name="connsiteX2" fmla="*/ 712128 w 906400"/>
                <a:gd name="connsiteY2" fmla="*/ 1004 h 943042"/>
                <a:gd name="connsiteX3" fmla="*/ 830552 w 906400"/>
                <a:gd name="connsiteY3" fmla="*/ 253892 h 943042"/>
                <a:gd name="connsiteX4" fmla="*/ 904954 w 906400"/>
                <a:gd name="connsiteY4" fmla="*/ 751041 h 943042"/>
                <a:gd name="connsiteX5" fmla="*/ 440666 w 906400"/>
                <a:gd name="connsiteY5" fmla="*/ 934342 h 943042"/>
                <a:gd name="connsiteX6" fmla="*/ 149515 w 906400"/>
                <a:gd name="connsiteY6" fmla="*/ 868254 h 943042"/>
                <a:gd name="connsiteX7" fmla="*/ 191 w 906400"/>
                <a:gd name="connsiteY7" fmla="*/ 498630 h 943042"/>
                <a:gd name="connsiteX0" fmla="*/ 696 w 906905"/>
                <a:gd name="connsiteY0" fmla="*/ 497674 h 942086"/>
                <a:gd name="connsiteX1" fmla="*/ 207170 w 906905"/>
                <a:gd name="connsiteY1" fmla="*/ 233886 h 942086"/>
                <a:gd name="connsiteX2" fmla="*/ 712633 w 906905"/>
                <a:gd name="connsiteY2" fmla="*/ 48 h 942086"/>
                <a:gd name="connsiteX3" fmla="*/ 831057 w 906905"/>
                <a:gd name="connsiteY3" fmla="*/ 252936 h 942086"/>
                <a:gd name="connsiteX4" fmla="*/ 905459 w 906905"/>
                <a:gd name="connsiteY4" fmla="*/ 750085 h 942086"/>
                <a:gd name="connsiteX5" fmla="*/ 441171 w 906905"/>
                <a:gd name="connsiteY5" fmla="*/ 933386 h 942086"/>
                <a:gd name="connsiteX6" fmla="*/ 150020 w 906905"/>
                <a:gd name="connsiteY6" fmla="*/ 867298 h 942086"/>
                <a:gd name="connsiteX7" fmla="*/ 696 w 906905"/>
                <a:gd name="connsiteY7" fmla="*/ 497674 h 942086"/>
                <a:gd name="connsiteX0" fmla="*/ 696 w 906905"/>
                <a:gd name="connsiteY0" fmla="*/ 421516 h 865928"/>
                <a:gd name="connsiteX1" fmla="*/ 207170 w 906905"/>
                <a:gd name="connsiteY1" fmla="*/ 157728 h 865928"/>
                <a:gd name="connsiteX2" fmla="*/ 717395 w 906905"/>
                <a:gd name="connsiteY2" fmla="*/ 90 h 865928"/>
                <a:gd name="connsiteX3" fmla="*/ 831057 w 906905"/>
                <a:gd name="connsiteY3" fmla="*/ 176778 h 865928"/>
                <a:gd name="connsiteX4" fmla="*/ 905459 w 906905"/>
                <a:gd name="connsiteY4" fmla="*/ 673927 h 865928"/>
                <a:gd name="connsiteX5" fmla="*/ 441171 w 906905"/>
                <a:gd name="connsiteY5" fmla="*/ 857228 h 865928"/>
                <a:gd name="connsiteX6" fmla="*/ 150020 w 906905"/>
                <a:gd name="connsiteY6" fmla="*/ 791140 h 865928"/>
                <a:gd name="connsiteX7" fmla="*/ 696 w 906905"/>
                <a:gd name="connsiteY7" fmla="*/ 421516 h 865928"/>
                <a:gd name="connsiteX0" fmla="*/ 696 w 906905"/>
                <a:gd name="connsiteY0" fmla="*/ 397739 h 842151"/>
                <a:gd name="connsiteX1" fmla="*/ 207170 w 906905"/>
                <a:gd name="connsiteY1" fmla="*/ 133951 h 842151"/>
                <a:gd name="connsiteX2" fmla="*/ 717395 w 906905"/>
                <a:gd name="connsiteY2" fmla="*/ 125 h 842151"/>
                <a:gd name="connsiteX3" fmla="*/ 831057 w 906905"/>
                <a:gd name="connsiteY3" fmla="*/ 153001 h 842151"/>
                <a:gd name="connsiteX4" fmla="*/ 905459 w 906905"/>
                <a:gd name="connsiteY4" fmla="*/ 650150 h 842151"/>
                <a:gd name="connsiteX5" fmla="*/ 441171 w 906905"/>
                <a:gd name="connsiteY5" fmla="*/ 833451 h 842151"/>
                <a:gd name="connsiteX6" fmla="*/ 150020 w 906905"/>
                <a:gd name="connsiteY6" fmla="*/ 767363 h 842151"/>
                <a:gd name="connsiteX7" fmla="*/ 696 w 906905"/>
                <a:gd name="connsiteY7" fmla="*/ 397739 h 842151"/>
                <a:gd name="connsiteX0" fmla="*/ 1042 w 907251"/>
                <a:gd name="connsiteY0" fmla="*/ 397614 h 842026"/>
                <a:gd name="connsiteX1" fmla="*/ 221804 w 907251"/>
                <a:gd name="connsiteY1" fmla="*/ 152876 h 842026"/>
                <a:gd name="connsiteX2" fmla="*/ 717741 w 907251"/>
                <a:gd name="connsiteY2" fmla="*/ 0 h 842026"/>
                <a:gd name="connsiteX3" fmla="*/ 831403 w 907251"/>
                <a:gd name="connsiteY3" fmla="*/ 152876 h 842026"/>
                <a:gd name="connsiteX4" fmla="*/ 905805 w 907251"/>
                <a:gd name="connsiteY4" fmla="*/ 650025 h 842026"/>
                <a:gd name="connsiteX5" fmla="*/ 441517 w 907251"/>
                <a:gd name="connsiteY5" fmla="*/ 833326 h 842026"/>
                <a:gd name="connsiteX6" fmla="*/ 150366 w 907251"/>
                <a:gd name="connsiteY6" fmla="*/ 767238 h 842026"/>
                <a:gd name="connsiteX7" fmla="*/ 1042 w 907251"/>
                <a:gd name="connsiteY7" fmla="*/ 397614 h 842026"/>
                <a:gd name="connsiteX0" fmla="*/ 1766 w 865112"/>
                <a:gd name="connsiteY0" fmla="*/ 397614 h 842026"/>
                <a:gd name="connsiteX1" fmla="*/ 179665 w 865112"/>
                <a:gd name="connsiteY1" fmla="*/ 152876 h 842026"/>
                <a:gd name="connsiteX2" fmla="*/ 675602 w 865112"/>
                <a:gd name="connsiteY2" fmla="*/ 0 h 842026"/>
                <a:gd name="connsiteX3" fmla="*/ 789264 w 865112"/>
                <a:gd name="connsiteY3" fmla="*/ 152876 h 842026"/>
                <a:gd name="connsiteX4" fmla="*/ 863666 w 865112"/>
                <a:gd name="connsiteY4" fmla="*/ 650025 h 842026"/>
                <a:gd name="connsiteX5" fmla="*/ 399378 w 865112"/>
                <a:gd name="connsiteY5" fmla="*/ 833326 h 842026"/>
                <a:gd name="connsiteX6" fmla="*/ 108227 w 865112"/>
                <a:gd name="connsiteY6" fmla="*/ 767238 h 842026"/>
                <a:gd name="connsiteX7" fmla="*/ 1766 w 865112"/>
                <a:gd name="connsiteY7" fmla="*/ 397614 h 842026"/>
                <a:gd name="connsiteX0" fmla="*/ 366 w 863712"/>
                <a:gd name="connsiteY0" fmla="*/ 397614 h 835744"/>
                <a:gd name="connsiteX1" fmla="*/ 178265 w 863712"/>
                <a:gd name="connsiteY1" fmla="*/ 152876 h 835744"/>
                <a:gd name="connsiteX2" fmla="*/ 674202 w 863712"/>
                <a:gd name="connsiteY2" fmla="*/ 0 h 835744"/>
                <a:gd name="connsiteX3" fmla="*/ 787864 w 863712"/>
                <a:gd name="connsiteY3" fmla="*/ 152876 h 835744"/>
                <a:gd name="connsiteX4" fmla="*/ 862266 w 863712"/>
                <a:gd name="connsiteY4" fmla="*/ 650025 h 835744"/>
                <a:gd name="connsiteX5" fmla="*/ 397978 w 863712"/>
                <a:gd name="connsiteY5" fmla="*/ 833326 h 835744"/>
                <a:gd name="connsiteX6" fmla="*/ 140165 w 863712"/>
                <a:gd name="connsiteY6" fmla="*/ 729138 h 835744"/>
                <a:gd name="connsiteX7" fmla="*/ 366 w 863712"/>
                <a:gd name="connsiteY7" fmla="*/ 397614 h 835744"/>
                <a:gd name="connsiteX0" fmla="*/ 366 w 863712"/>
                <a:gd name="connsiteY0" fmla="*/ 397614 h 797358"/>
                <a:gd name="connsiteX1" fmla="*/ 178265 w 863712"/>
                <a:gd name="connsiteY1" fmla="*/ 152876 h 797358"/>
                <a:gd name="connsiteX2" fmla="*/ 674202 w 863712"/>
                <a:gd name="connsiteY2" fmla="*/ 0 h 797358"/>
                <a:gd name="connsiteX3" fmla="*/ 787864 w 863712"/>
                <a:gd name="connsiteY3" fmla="*/ 152876 h 797358"/>
                <a:gd name="connsiteX4" fmla="*/ 862266 w 863712"/>
                <a:gd name="connsiteY4" fmla="*/ 650025 h 797358"/>
                <a:gd name="connsiteX5" fmla="*/ 440841 w 863712"/>
                <a:gd name="connsiteY5" fmla="*/ 790464 h 797358"/>
                <a:gd name="connsiteX6" fmla="*/ 140165 w 863712"/>
                <a:gd name="connsiteY6" fmla="*/ 729138 h 797358"/>
                <a:gd name="connsiteX7" fmla="*/ 366 w 863712"/>
                <a:gd name="connsiteY7" fmla="*/ 397614 h 797358"/>
                <a:gd name="connsiteX0" fmla="*/ 270 w 863616"/>
                <a:gd name="connsiteY0" fmla="*/ 397614 h 791140"/>
                <a:gd name="connsiteX1" fmla="*/ 178169 w 863616"/>
                <a:gd name="connsiteY1" fmla="*/ 152876 h 791140"/>
                <a:gd name="connsiteX2" fmla="*/ 674106 w 863616"/>
                <a:gd name="connsiteY2" fmla="*/ 0 h 791140"/>
                <a:gd name="connsiteX3" fmla="*/ 787768 w 863616"/>
                <a:gd name="connsiteY3" fmla="*/ 152876 h 791140"/>
                <a:gd name="connsiteX4" fmla="*/ 862170 w 863616"/>
                <a:gd name="connsiteY4" fmla="*/ 650025 h 791140"/>
                <a:gd name="connsiteX5" fmla="*/ 440745 w 863616"/>
                <a:gd name="connsiteY5" fmla="*/ 790464 h 791140"/>
                <a:gd name="connsiteX6" fmla="*/ 144832 w 863616"/>
                <a:gd name="connsiteY6" fmla="*/ 686275 h 791140"/>
                <a:gd name="connsiteX7" fmla="*/ 270 w 863616"/>
                <a:gd name="connsiteY7" fmla="*/ 397614 h 791140"/>
                <a:gd name="connsiteX0" fmla="*/ 270 w 863616"/>
                <a:gd name="connsiteY0" fmla="*/ 397614 h 768081"/>
                <a:gd name="connsiteX1" fmla="*/ 178169 w 863616"/>
                <a:gd name="connsiteY1" fmla="*/ 152876 h 768081"/>
                <a:gd name="connsiteX2" fmla="*/ 674106 w 863616"/>
                <a:gd name="connsiteY2" fmla="*/ 0 h 768081"/>
                <a:gd name="connsiteX3" fmla="*/ 787768 w 863616"/>
                <a:gd name="connsiteY3" fmla="*/ 152876 h 768081"/>
                <a:gd name="connsiteX4" fmla="*/ 862170 w 863616"/>
                <a:gd name="connsiteY4" fmla="*/ 650025 h 768081"/>
                <a:gd name="connsiteX5" fmla="*/ 464558 w 863616"/>
                <a:gd name="connsiteY5" fmla="*/ 766651 h 768081"/>
                <a:gd name="connsiteX6" fmla="*/ 144832 w 863616"/>
                <a:gd name="connsiteY6" fmla="*/ 686275 h 768081"/>
                <a:gd name="connsiteX7" fmla="*/ 270 w 863616"/>
                <a:gd name="connsiteY7" fmla="*/ 397614 h 768081"/>
                <a:gd name="connsiteX0" fmla="*/ 2524 w 865870"/>
                <a:gd name="connsiteY0" fmla="*/ 397614 h 767146"/>
                <a:gd name="connsiteX1" fmla="*/ 180423 w 865870"/>
                <a:gd name="connsiteY1" fmla="*/ 152876 h 767146"/>
                <a:gd name="connsiteX2" fmla="*/ 676360 w 865870"/>
                <a:gd name="connsiteY2" fmla="*/ 0 h 767146"/>
                <a:gd name="connsiteX3" fmla="*/ 790022 w 865870"/>
                <a:gd name="connsiteY3" fmla="*/ 152876 h 767146"/>
                <a:gd name="connsiteX4" fmla="*/ 864424 w 865870"/>
                <a:gd name="connsiteY4" fmla="*/ 650025 h 767146"/>
                <a:gd name="connsiteX5" fmla="*/ 466812 w 865870"/>
                <a:gd name="connsiteY5" fmla="*/ 766651 h 767146"/>
                <a:gd name="connsiteX6" fmla="*/ 99461 w 865870"/>
                <a:gd name="connsiteY6" fmla="*/ 633888 h 767146"/>
                <a:gd name="connsiteX7" fmla="*/ 2524 w 865870"/>
                <a:gd name="connsiteY7" fmla="*/ 397614 h 767146"/>
                <a:gd name="connsiteX0" fmla="*/ 2524 w 866378"/>
                <a:gd name="connsiteY0" fmla="*/ 397819 h 767351"/>
                <a:gd name="connsiteX1" fmla="*/ 180423 w 866378"/>
                <a:gd name="connsiteY1" fmla="*/ 153081 h 767351"/>
                <a:gd name="connsiteX2" fmla="*/ 676360 w 866378"/>
                <a:gd name="connsiteY2" fmla="*/ 205 h 767351"/>
                <a:gd name="connsiteX3" fmla="*/ 809072 w 866378"/>
                <a:gd name="connsiteY3" fmla="*/ 181656 h 767351"/>
                <a:gd name="connsiteX4" fmla="*/ 864424 w 866378"/>
                <a:gd name="connsiteY4" fmla="*/ 650230 h 767351"/>
                <a:gd name="connsiteX5" fmla="*/ 466812 w 866378"/>
                <a:gd name="connsiteY5" fmla="*/ 766856 h 767351"/>
                <a:gd name="connsiteX6" fmla="*/ 99461 w 866378"/>
                <a:gd name="connsiteY6" fmla="*/ 634093 h 767351"/>
                <a:gd name="connsiteX7" fmla="*/ 2524 w 866378"/>
                <a:gd name="connsiteY7" fmla="*/ 397819 h 767351"/>
                <a:gd name="connsiteX0" fmla="*/ 2524 w 866378"/>
                <a:gd name="connsiteY0" fmla="*/ 359891 h 729423"/>
                <a:gd name="connsiteX1" fmla="*/ 180423 w 866378"/>
                <a:gd name="connsiteY1" fmla="*/ 115153 h 729423"/>
                <a:gd name="connsiteX2" fmla="*/ 714460 w 866378"/>
                <a:gd name="connsiteY2" fmla="*/ 377 h 729423"/>
                <a:gd name="connsiteX3" fmla="*/ 809072 w 866378"/>
                <a:gd name="connsiteY3" fmla="*/ 143728 h 729423"/>
                <a:gd name="connsiteX4" fmla="*/ 864424 w 866378"/>
                <a:gd name="connsiteY4" fmla="*/ 612302 h 729423"/>
                <a:gd name="connsiteX5" fmla="*/ 466812 w 866378"/>
                <a:gd name="connsiteY5" fmla="*/ 728928 h 729423"/>
                <a:gd name="connsiteX6" fmla="*/ 99461 w 866378"/>
                <a:gd name="connsiteY6" fmla="*/ 596165 h 729423"/>
                <a:gd name="connsiteX7" fmla="*/ 2524 w 866378"/>
                <a:gd name="connsiteY7" fmla="*/ 359891 h 729423"/>
                <a:gd name="connsiteX0" fmla="*/ 2524 w 866790"/>
                <a:gd name="connsiteY0" fmla="*/ 360768 h 730300"/>
                <a:gd name="connsiteX1" fmla="*/ 180423 w 866790"/>
                <a:gd name="connsiteY1" fmla="*/ 116030 h 730300"/>
                <a:gd name="connsiteX2" fmla="*/ 714460 w 866790"/>
                <a:gd name="connsiteY2" fmla="*/ 1254 h 730300"/>
                <a:gd name="connsiteX3" fmla="*/ 818597 w 866790"/>
                <a:gd name="connsiteY3" fmla="*/ 173180 h 730300"/>
                <a:gd name="connsiteX4" fmla="*/ 864424 w 866790"/>
                <a:gd name="connsiteY4" fmla="*/ 613179 h 730300"/>
                <a:gd name="connsiteX5" fmla="*/ 466812 w 866790"/>
                <a:gd name="connsiteY5" fmla="*/ 729805 h 730300"/>
                <a:gd name="connsiteX6" fmla="*/ 99461 w 866790"/>
                <a:gd name="connsiteY6" fmla="*/ 597042 h 730300"/>
                <a:gd name="connsiteX7" fmla="*/ 2524 w 866790"/>
                <a:gd name="connsiteY7" fmla="*/ 360768 h 730300"/>
                <a:gd name="connsiteX0" fmla="*/ 2524 w 866790"/>
                <a:gd name="connsiteY0" fmla="*/ 324689 h 694221"/>
                <a:gd name="connsiteX1" fmla="*/ 180423 w 866790"/>
                <a:gd name="connsiteY1" fmla="*/ 79951 h 694221"/>
                <a:gd name="connsiteX2" fmla="*/ 714460 w 866790"/>
                <a:gd name="connsiteY2" fmla="*/ 3275 h 694221"/>
                <a:gd name="connsiteX3" fmla="*/ 818597 w 866790"/>
                <a:gd name="connsiteY3" fmla="*/ 137101 h 694221"/>
                <a:gd name="connsiteX4" fmla="*/ 864424 w 866790"/>
                <a:gd name="connsiteY4" fmla="*/ 577100 h 694221"/>
                <a:gd name="connsiteX5" fmla="*/ 466812 w 866790"/>
                <a:gd name="connsiteY5" fmla="*/ 693726 h 694221"/>
                <a:gd name="connsiteX6" fmla="*/ 99461 w 866790"/>
                <a:gd name="connsiteY6" fmla="*/ 560963 h 694221"/>
                <a:gd name="connsiteX7" fmla="*/ 2524 w 866790"/>
                <a:gd name="connsiteY7" fmla="*/ 324689 h 694221"/>
                <a:gd name="connsiteX0" fmla="*/ 2524 w 870221"/>
                <a:gd name="connsiteY0" fmla="*/ 324689 h 694221"/>
                <a:gd name="connsiteX1" fmla="*/ 180423 w 870221"/>
                <a:gd name="connsiteY1" fmla="*/ 79951 h 694221"/>
                <a:gd name="connsiteX2" fmla="*/ 714460 w 870221"/>
                <a:gd name="connsiteY2" fmla="*/ 3275 h 694221"/>
                <a:gd name="connsiteX3" fmla="*/ 847172 w 870221"/>
                <a:gd name="connsiteY3" fmla="*/ 137101 h 694221"/>
                <a:gd name="connsiteX4" fmla="*/ 864424 w 870221"/>
                <a:gd name="connsiteY4" fmla="*/ 577100 h 694221"/>
                <a:gd name="connsiteX5" fmla="*/ 466812 w 870221"/>
                <a:gd name="connsiteY5" fmla="*/ 693726 h 694221"/>
                <a:gd name="connsiteX6" fmla="*/ 99461 w 870221"/>
                <a:gd name="connsiteY6" fmla="*/ 560963 h 694221"/>
                <a:gd name="connsiteX7" fmla="*/ 2524 w 870221"/>
                <a:gd name="connsiteY7" fmla="*/ 324689 h 694221"/>
                <a:gd name="connsiteX0" fmla="*/ 2524 w 867971"/>
                <a:gd name="connsiteY0" fmla="*/ 324689 h 694221"/>
                <a:gd name="connsiteX1" fmla="*/ 180423 w 867971"/>
                <a:gd name="connsiteY1" fmla="*/ 79951 h 694221"/>
                <a:gd name="connsiteX2" fmla="*/ 714460 w 867971"/>
                <a:gd name="connsiteY2" fmla="*/ 3275 h 694221"/>
                <a:gd name="connsiteX3" fmla="*/ 847172 w 867971"/>
                <a:gd name="connsiteY3" fmla="*/ 137101 h 694221"/>
                <a:gd name="connsiteX4" fmla="*/ 864424 w 867971"/>
                <a:gd name="connsiteY4" fmla="*/ 577100 h 694221"/>
                <a:gd name="connsiteX5" fmla="*/ 466812 w 867971"/>
                <a:gd name="connsiteY5" fmla="*/ 693726 h 694221"/>
                <a:gd name="connsiteX6" fmla="*/ 99461 w 867971"/>
                <a:gd name="connsiteY6" fmla="*/ 560963 h 694221"/>
                <a:gd name="connsiteX7" fmla="*/ 2524 w 867971"/>
                <a:gd name="connsiteY7" fmla="*/ 324689 h 694221"/>
                <a:gd name="connsiteX0" fmla="*/ 2524 w 936903"/>
                <a:gd name="connsiteY0" fmla="*/ 324689 h 694035"/>
                <a:gd name="connsiteX1" fmla="*/ 180423 w 936903"/>
                <a:gd name="connsiteY1" fmla="*/ 79951 h 694035"/>
                <a:gd name="connsiteX2" fmla="*/ 714460 w 936903"/>
                <a:gd name="connsiteY2" fmla="*/ 3275 h 694035"/>
                <a:gd name="connsiteX3" fmla="*/ 847172 w 936903"/>
                <a:gd name="connsiteY3" fmla="*/ 137101 h 694035"/>
                <a:gd name="connsiteX4" fmla="*/ 935862 w 936903"/>
                <a:gd name="connsiteY4" fmla="*/ 529475 h 694035"/>
                <a:gd name="connsiteX5" fmla="*/ 466812 w 936903"/>
                <a:gd name="connsiteY5" fmla="*/ 693726 h 694035"/>
                <a:gd name="connsiteX6" fmla="*/ 99461 w 936903"/>
                <a:gd name="connsiteY6" fmla="*/ 560963 h 694035"/>
                <a:gd name="connsiteX7" fmla="*/ 2524 w 936903"/>
                <a:gd name="connsiteY7" fmla="*/ 324689 h 694035"/>
                <a:gd name="connsiteX0" fmla="*/ 2524 w 936903"/>
                <a:gd name="connsiteY0" fmla="*/ 302790 h 672136"/>
                <a:gd name="connsiteX1" fmla="*/ 180423 w 936903"/>
                <a:gd name="connsiteY1" fmla="*/ 58052 h 672136"/>
                <a:gd name="connsiteX2" fmla="*/ 723985 w 936903"/>
                <a:gd name="connsiteY2" fmla="*/ 9951 h 672136"/>
                <a:gd name="connsiteX3" fmla="*/ 847172 w 936903"/>
                <a:gd name="connsiteY3" fmla="*/ 115202 h 672136"/>
                <a:gd name="connsiteX4" fmla="*/ 935862 w 936903"/>
                <a:gd name="connsiteY4" fmla="*/ 507576 h 672136"/>
                <a:gd name="connsiteX5" fmla="*/ 466812 w 936903"/>
                <a:gd name="connsiteY5" fmla="*/ 671827 h 672136"/>
                <a:gd name="connsiteX6" fmla="*/ 99461 w 936903"/>
                <a:gd name="connsiteY6" fmla="*/ 539064 h 672136"/>
                <a:gd name="connsiteX7" fmla="*/ 2524 w 936903"/>
                <a:gd name="connsiteY7" fmla="*/ 302790 h 672136"/>
                <a:gd name="connsiteX0" fmla="*/ 1863 w 936242"/>
                <a:gd name="connsiteY0" fmla="*/ 293725 h 663071"/>
                <a:gd name="connsiteX1" fmla="*/ 165475 w 936242"/>
                <a:gd name="connsiteY1" fmla="*/ 82324 h 663071"/>
                <a:gd name="connsiteX2" fmla="*/ 723324 w 936242"/>
                <a:gd name="connsiteY2" fmla="*/ 886 h 663071"/>
                <a:gd name="connsiteX3" fmla="*/ 846511 w 936242"/>
                <a:gd name="connsiteY3" fmla="*/ 106137 h 663071"/>
                <a:gd name="connsiteX4" fmla="*/ 935201 w 936242"/>
                <a:gd name="connsiteY4" fmla="*/ 498511 h 663071"/>
                <a:gd name="connsiteX5" fmla="*/ 466151 w 936242"/>
                <a:gd name="connsiteY5" fmla="*/ 662762 h 663071"/>
                <a:gd name="connsiteX6" fmla="*/ 98800 w 936242"/>
                <a:gd name="connsiteY6" fmla="*/ 529999 h 663071"/>
                <a:gd name="connsiteX7" fmla="*/ 1863 w 936242"/>
                <a:gd name="connsiteY7" fmla="*/ 293725 h 663071"/>
                <a:gd name="connsiteX0" fmla="*/ 10957 w 945336"/>
                <a:gd name="connsiteY0" fmla="*/ 293725 h 662899"/>
                <a:gd name="connsiteX1" fmla="*/ 174569 w 945336"/>
                <a:gd name="connsiteY1" fmla="*/ 82324 h 662899"/>
                <a:gd name="connsiteX2" fmla="*/ 732418 w 945336"/>
                <a:gd name="connsiteY2" fmla="*/ 886 h 662899"/>
                <a:gd name="connsiteX3" fmla="*/ 855605 w 945336"/>
                <a:gd name="connsiteY3" fmla="*/ 106137 h 662899"/>
                <a:gd name="connsiteX4" fmla="*/ 944295 w 945336"/>
                <a:gd name="connsiteY4" fmla="*/ 498511 h 662899"/>
                <a:gd name="connsiteX5" fmla="*/ 475245 w 945336"/>
                <a:gd name="connsiteY5" fmla="*/ 662762 h 662899"/>
                <a:gd name="connsiteX6" fmla="*/ 60269 w 945336"/>
                <a:gd name="connsiteY6" fmla="*/ 520474 h 662899"/>
                <a:gd name="connsiteX7" fmla="*/ 10957 w 945336"/>
                <a:gd name="connsiteY7" fmla="*/ 293725 h 662899"/>
                <a:gd name="connsiteX0" fmla="*/ 7780 w 956446"/>
                <a:gd name="connsiteY0" fmla="*/ 274675 h 662899"/>
                <a:gd name="connsiteX1" fmla="*/ 185679 w 956446"/>
                <a:gd name="connsiteY1" fmla="*/ 82324 h 662899"/>
                <a:gd name="connsiteX2" fmla="*/ 743528 w 956446"/>
                <a:gd name="connsiteY2" fmla="*/ 886 h 662899"/>
                <a:gd name="connsiteX3" fmla="*/ 866715 w 956446"/>
                <a:gd name="connsiteY3" fmla="*/ 106137 h 662899"/>
                <a:gd name="connsiteX4" fmla="*/ 955405 w 956446"/>
                <a:gd name="connsiteY4" fmla="*/ 498511 h 662899"/>
                <a:gd name="connsiteX5" fmla="*/ 486355 w 956446"/>
                <a:gd name="connsiteY5" fmla="*/ 662762 h 662899"/>
                <a:gd name="connsiteX6" fmla="*/ 71379 w 956446"/>
                <a:gd name="connsiteY6" fmla="*/ 520474 h 662899"/>
                <a:gd name="connsiteX7" fmla="*/ 7780 w 956446"/>
                <a:gd name="connsiteY7" fmla="*/ 274675 h 662899"/>
                <a:gd name="connsiteX0" fmla="*/ 7780 w 956555"/>
                <a:gd name="connsiteY0" fmla="*/ 274675 h 662899"/>
                <a:gd name="connsiteX1" fmla="*/ 185679 w 956555"/>
                <a:gd name="connsiteY1" fmla="*/ 82324 h 662899"/>
                <a:gd name="connsiteX2" fmla="*/ 743528 w 956555"/>
                <a:gd name="connsiteY2" fmla="*/ 886 h 662899"/>
                <a:gd name="connsiteX3" fmla="*/ 876240 w 956555"/>
                <a:gd name="connsiteY3" fmla="*/ 106137 h 662899"/>
                <a:gd name="connsiteX4" fmla="*/ 955405 w 956555"/>
                <a:gd name="connsiteY4" fmla="*/ 498511 h 662899"/>
                <a:gd name="connsiteX5" fmla="*/ 486355 w 956555"/>
                <a:gd name="connsiteY5" fmla="*/ 662762 h 662899"/>
                <a:gd name="connsiteX6" fmla="*/ 71379 w 956555"/>
                <a:gd name="connsiteY6" fmla="*/ 520474 h 662899"/>
                <a:gd name="connsiteX7" fmla="*/ 7780 w 956555"/>
                <a:gd name="connsiteY7" fmla="*/ 274675 h 662899"/>
                <a:gd name="connsiteX0" fmla="*/ 7780 w 956686"/>
                <a:gd name="connsiteY0" fmla="*/ 274675 h 662899"/>
                <a:gd name="connsiteX1" fmla="*/ 185679 w 956686"/>
                <a:gd name="connsiteY1" fmla="*/ 82324 h 662899"/>
                <a:gd name="connsiteX2" fmla="*/ 743528 w 956686"/>
                <a:gd name="connsiteY2" fmla="*/ 886 h 662899"/>
                <a:gd name="connsiteX3" fmla="*/ 876240 w 956686"/>
                <a:gd name="connsiteY3" fmla="*/ 106137 h 662899"/>
                <a:gd name="connsiteX4" fmla="*/ 955405 w 956686"/>
                <a:gd name="connsiteY4" fmla="*/ 498511 h 662899"/>
                <a:gd name="connsiteX5" fmla="*/ 486355 w 956686"/>
                <a:gd name="connsiteY5" fmla="*/ 662762 h 662899"/>
                <a:gd name="connsiteX6" fmla="*/ 71379 w 956686"/>
                <a:gd name="connsiteY6" fmla="*/ 520474 h 662899"/>
                <a:gd name="connsiteX7" fmla="*/ 7780 w 956686"/>
                <a:gd name="connsiteY7" fmla="*/ 274675 h 662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6686" h="662899">
                  <a:moveTo>
                    <a:pt x="7780" y="274675"/>
                  </a:moveTo>
                  <a:cubicBezTo>
                    <a:pt x="26830" y="201650"/>
                    <a:pt x="109885" y="161293"/>
                    <a:pt x="185679" y="82324"/>
                  </a:cubicBezTo>
                  <a:cubicBezTo>
                    <a:pt x="261473" y="3355"/>
                    <a:pt x="628435" y="-3083"/>
                    <a:pt x="743528" y="886"/>
                  </a:cubicBezTo>
                  <a:cubicBezTo>
                    <a:pt x="858621" y="4855"/>
                    <a:pt x="853627" y="-6963"/>
                    <a:pt x="876240" y="106137"/>
                  </a:cubicBezTo>
                  <a:cubicBezTo>
                    <a:pt x="894090" y="204949"/>
                    <a:pt x="967205" y="373990"/>
                    <a:pt x="955405" y="498511"/>
                  </a:cubicBezTo>
                  <a:cubicBezTo>
                    <a:pt x="948368" y="613507"/>
                    <a:pt x="633693" y="659102"/>
                    <a:pt x="486355" y="662762"/>
                  </a:cubicBezTo>
                  <a:cubicBezTo>
                    <a:pt x="339017" y="666422"/>
                    <a:pt x="140029" y="596268"/>
                    <a:pt x="71379" y="520474"/>
                  </a:cubicBezTo>
                  <a:cubicBezTo>
                    <a:pt x="2729" y="444680"/>
                    <a:pt x="-11270" y="347700"/>
                    <a:pt x="7780" y="274675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A2CEE6"/>
                </a:gs>
                <a:gs pos="50000">
                  <a:srgbClr val="1377B7"/>
                </a:gs>
                <a:gs pos="100000">
                  <a:srgbClr val="00408D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ffectLst>
              <a:softEdge rad="1270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4" name="椭圆 571"/>
            <p:cNvSpPr/>
            <p:nvPr/>
          </p:nvSpPr>
          <p:spPr>
            <a:xfrm>
              <a:off x="4623850" y="4688464"/>
              <a:ext cx="883062" cy="635679"/>
            </a:xfrm>
            <a:custGeom>
              <a:avLst/>
              <a:gdLst>
                <a:gd name="connsiteX0" fmla="*/ 0 w 900000"/>
                <a:gd name="connsiteY0" fmla="*/ 450000 h 900000"/>
                <a:gd name="connsiteX1" fmla="*/ 450000 w 900000"/>
                <a:gd name="connsiteY1" fmla="*/ 0 h 900000"/>
                <a:gd name="connsiteX2" fmla="*/ 900000 w 900000"/>
                <a:gd name="connsiteY2" fmla="*/ 450000 h 900000"/>
                <a:gd name="connsiteX3" fmla="*/ 450000 w 900000"/>
                <a:gd name="connsiteY3" fmla="*/ 900000 h 900000"/>
                <a:gd name="connsiteX4" fmla="*/ 0 w 900000"/>
                <a:gd name="connsiteY4" fmla="*/ 450000 h 900000"/>
                <a:gd name="connsiteX0" fmla="*/ 0 w 922292"/>
                <a:gd name="connsiteY0" fmla="*/ 456550 h 906550"/>
                <a:gd name="connsiteX1" fmla="*/ 450000 w 922292"/>
                <a:gd name="connsiteY1" fmla="*/ 6550 h 906550"/>
                <a:gd name="connsiteX2" fmla="*/ 801787 w 922292"/>
                <a:gd name="connsiteY2" fmla="*/ 207050 h 906550"/>
                <a:gd name="connsiteX3" fmla="*/ 900000 w 922292"/>
                <a:gd name="connsiteY3" fmla="*/ 456550 h 906550"/>
                <a:gd name="connsiteX4" fmla="*/ 450000 w 922292"/>
                <a:gd name="connsiteY4" fmla="*/ 906550 h 906550"/>
                <a:gd name="connsiteX5" fmla="*/ 0 w 922292"/>
                <a:gd name="connsiteY5" fmla="*/ 456550 h 906550"/>
                <a:gd name="connsiteX0" fmla="*/ 0 w 898864"/>
                <a:gd name="connsiteY0" fmla="*/ 456550 h 911735"/>
                <a:gd name="connsiteX1" fmla="*/ 450000 w 898864"/>
                <a:gd name="connsiteY1" fmla="*/ 6550 h 911735"/>
                <a:gd name="connsiteX2" fmla="*/ 801787 w 898864"/>
                <a:gd name="connsiteY2" fmla="*/ 207050 h 911735"/>
                <a:gd name="connsiteX3" fmla="*/ 871425 w 898864"/>
                <a:gd name="connsiteY3" fmla="*/ 670862 h 911735"/>
                <a:gd name="connsiteX4" fmla="*/ 450000 w 898864"/>
                <a:gd name="connsiteY4" fmla="*/ 906550 h 911735"/>
                <a:gd name="connsiteX5" fmla="*/ 0 w 898864"/>
                <a:gd name="connsiteY5" fmla="*/ 456550 h 911735"/>
                <a:gd name="connsiteX0" fmla="*/ 0 w 876074"/>
                <a:gd name="connsiteY0" fmla="*/ 456550 h 911735"/>
                <a:gd name="connsiteX1" fmla="*/ 450000 w 876074"/>
                <a:gd name="connsiteY1" fmla="*/ 6550 h 911735"/>
                <a:gd name="connsiteX2" fmla="*/ 801787 w 876074"/>
                <a:gd name="connsiteY2" fmla="*/ 207050 h 911735"/>
                <a:gd name="connsiteX3" fmla="*/ 871425 w 876074"/>
                <a:gd name="connsiteY3" fmla="*/ 670862 h 911735"/>
                <a:gd name="connsiteX4" fmla="*/ 450000 w 876074"/>
                <a:gd name="connsiteY4" fmla="*/ 906550 h 911735"/>
                <a:gd name="connsiteX5" fmla="*/ 0 w 876074"/>
                <a:gd name="connsiteY5" fmla="*/ 456550 h 911735"/>
                <a:gd name="connsiteX0" fmla="*/ 0 w 876074"/>
                <a:gd name="connsiteY0" fmla="*/ 456550 h 911735"/>
                <a:gd name="connsiteX1" fmla="*/ 450000 w 876074"/>
                <a:gd name="connsiteY1" fmla="*/ 6550 h 911735"/>
                <a:gd name="connsiteX2" fmla="*/ 801787 w 876074"/>
                <a:gd name="connsiteY2" fmla="*/ 207050 h 911735"/>
                <a:gd name="connsiteX3" fmla="*/ 871425 w 876074"/>
                <a:gd name="connsiteY3" fmla="*/ 670862 h 911735"/>
                <a:gd name="connsiteX4" fmla="*/ 450000 w 876074"/>
                <a:gd name="connsiteY4" fmla="*/ 906550 h 911735"/>
                <a:gd name="connsiteX5" fmla="*/ 0 w 876074"/>
                <a:gd name="connsiteY5" fmla="*/ 456550 h 911735"/>
                <a:gd name="connsiteX0" fmla="*/ 120 w 876194"/>
                <a:gd name="connsiteY0" fmla="*/ 484309 h 939494"/>
                <a:gd name="connsiteX1" fmla="*/ 492982 w 876194"/>
                <a:gd name="connsiteY1" fmla="*/ 5734 h 939494"/>
                <a:gd name="connsiteX2" fmla="*/ 801907 w 876194"/>
                <a:gd name="connsiteY2" fmla="*/ 234809 h 939494"/>
                <a:gd name="connsiteX3" fmla="*/ 871545 w 876194"/>
                <a:gd name="connsiteY3" fmla="*/ 698621 h 939494"/>
                <a:gd name="connsiteX4" fmla="*/ 450120 w 876194"/>
                <a:gd name="connsiteY4" fmla="*/ 934309 h 939494"/>
                <a:gd name="connsiteX5" fmla="*/ 120 w 876194"/>
                <a:gd name="connsiteY5" fmla="*/ 484309 h 939494"/>
                <a:gd name="connsiteX0" fmla="*/ 135 w 838109"/>
                <a:gd name="connsiteY0" fmla="*/ 479365 h 939505"/>
                <a:gd name="connsiteX1" fmla="*/ 454897 w 838109"/>
                <a:gd name="connsiteY1" fmla="*/ 5552 h 939505"/>
                <a:gd name="connsiteX2" fmla="*/ 763822 w 838109"/>
                <a:gd name="connsiteY2" fmla="*/ 234627 h 939505"/>
                <a:gd name="connsiteX3" fmla="*/ 833460 w 838109"/>
                <a:gd name="connsiteY3" fmla="*/ 698439 h 939505"/>
                <a:gd name="connsiteX4" fmla="*/ 412035 w 838109"/>
                <a:gd name="connsiteY4" fmla="*/ 934127 h 939505"/>
                <a:gd name="connsiteX5" fmla="*/ 135 w 838109"/>
                <a:gd name="connsiteY5" fmla="*/ 479365 h 939505"/>
                <a:gd name="connsiteX0" fmla="*/ 6685 w 844659"/>
                <a:gd name="connsiteY0" fmla="*/ 475061 h 935201"/>
                <a:gd name="connsiteX1" fmla="*/ 184584 w 844659"/>
                <a:gd name="connsiteY1" fmla="*/ 154123 h 935201"/>
                <a:gd name="connsiteX2" fmla="*/ 461447 w 844659"/>
                <a:gd name="connsiteY2" fmla="*/ 1248 h 935201"/>
                <a:gd name="connsiteX3" fmla="*/ 770372 w 844659"/>
                <a:gd name="connsiteY3" fmla="*/ 230323 h 935201"/>
                <a:gd name="connsiteX4" fmla="*/ 840010 w 844659"/>
                <a:gd name="connsiteY4" fmla="*/ 694135 h 935201"/>
                <a:gd name="connsiteX5" fmla="*/ 418585 w 844659"/>
                <a:gd name="connsiteY5" fmla="*/ 929823 h 935201"/>
                <a:gd name="connsiteX6" fmla="*/ 6685 w 844659"/>
                <a:gd name="connsiteY6" fmla="*/ 475061 h 935201"/>
                <a:gd name="connsiteX0" fmla="*/ 191 w 838165"/>
                <a:gd name="connsiteY0" fmla="*/ 475061 h 937934"/>
                <a:gd name="connsiteX1" fmla="*/ 178090 w 838165"/>
                <a:gd name="connsiteY1" fmla="*/ 154123 h 937934"/>
                <a:gd name="connsiteX2" fmla="*/ 454953 w 838165"/>
                <a:gd name="connsiteY2" fmla="*/ 1248 h 937934"/>
                <a:gd name="connsiteX3" fmla="*/ 763878 w 838165"/>
                <a:gd name="connsiteY3" fmla="*/ 230323 h 937934"/>
                <a:gd name="connsiteX4" fmla="*/ 833516 w 838165"/>
                <a:gd name="connsiteY4" fmla="*/ 694135 h 937934"/>
                <a:gd name="connsiteX5" fmla="*/ 412091 w 838165"/>
                <a:gd name="connsiteY5" fmla="*/ 929823 h 937934"/>
                <a:gd name="connsiteX6" fmla="*/ 149515 w 838165"/>
                <a:gd name="connsiteY6" fmla="*/ 844685 h 937934"/>
                <a:gd name="connsiteX7" fmla="*/ 191 w 838165"/>
                <a:gd name="connsiteY7" fmla="*/ 475061 h 937934"/>
                <a:gd name="connsiteX0" fmla="*/ 191 w 838165"/>
                <a:gd name="connsiteY0" fmla="*/ 475061 h 937934"/>
                <a:gd name="connsiteX1" fmla="*/ 178090 w 838165"/>
                <a:gd name="connsiteY1" fmla="*/ 154123 h 937934"/>
                <a:gd name="connsiteX2" fmla="*/ 559728 w 838165"/>
                <a:gd name="connsiteY2" fmla="*/ 1248 h 937934"/>
                <a:gd name="connsiteX3" fmla="*/ 763878 w 838165"/>
                <a:gd name="connsiteY3" fmla="*/ 230323 h 937934"/>
                <a:gd name="connsiteX4" fmla="*/ 833516 w 838165"/>
                <a:gd name="connsiteY4" fmla="*/ 694135 h 937934"/>
                <a:gd name="connsiteX5" fmla="*/ 412091 w 838165"/>
                <a:gd name="connsiteY5" fmla="*/ 929823 h 937934"/>
                <a:gd name="connsiteX6" fmla="*/ 149515 w 838165"/>
                <a:gd name="connsiteY6" fmla="*/ 844685 h 937934"/>
                <a:gd name="connsiteX7" fmla="*/ 191 w 838165"/>
                <a:gd name="connsiteY7" fmla="*/ 475061 h 937934"/>
                <a:gd name="connsiteX0" fmla="*/ 191 w 838165"/>
                <a:gd name="connsiteY0" fmla="*/ 484475 h 947348"/>
                <a:gd name="connsiteX1" fmla="*/ 178090 w 838165"/>
                <a:gd name="connsiteY1" fmla="*/ 163537 h 947348"/>
                <a:gd name="connsiteX2" fmla="*/ 640691 w 838165"/>
                <a:gd name="connsiteY2" fmla="*/ 1137 h 947348"/>
                <a:gd name="connsiteX3" fmla="*/ 763878 w 838165"/>
                <a:gd name="connsiteY3" fmla="*/ 239737 h 947348"/>
                <a:gd name="connsiteX4" fmla="*/ 833516 w 838165"/>
                <a:gd name="connsiteY4" fmla="*/ 703549 h 947348"/>
                <a:gd name="connsiteX5" fmla="*/ 412091 w 838165"/>
                <a:gd name="connsiteY5" fmla="*/ 939237 h 947348"/>
                <a:gd name="connsiteX6" fmla="*/ 149515 w 838165"/>
                <a:gd name="connsiteY6" fmla="*/ 854099 h 947348"/>
                <a:gd name="connsiteX7" fmla="*/ 191 w 838165"/>
                <a:gd name="connsiteY7" fmla="*/ 484475 h 947348"/>
                <a:gd name="connsiteX0" fmla="*/ 191 w 868903"/>
                <a:gd name="connsiteY0" fmla="*/ 484475 h 945161"/>
                <a:gd name="connsiteX1" fmla="*/ 178090 w 868903"/>
                <a:gd name="connsiteY1" fmla="*/ 163537 h 945161"/>
                <a:gd name="connsiteX2" fmla="*/ 640691 w 868903"/>
                <a:gd name="connsiteY2" fmla="*/ 1137 h 945161"/>
                <a:gd name="connsiteX3" fmla="*/ 763878 w 868903"/>
                <a:gd name="connsiteY3" fmla="*/ 239737 h 945161"/>
                <a:gd name="connsiteX4" fmla="*/ 866854 w 868903"/>
                <a:gd name="connsiteY4" fmla="*/ 736886 h 945161"/>
                <a:gd name="connsiteX5" fmla="*/ 412091 w 868903"/>
                <a:gd name="connsiteY5" fmla="*/ 939237 h 945161"/>
                <a:gd name="connsiteX6" fmla="*/ 149515 w 868903"/>
                <a:gd name="connsiteY6" fmla="*/ 854099 h 945161"/>
                <a:gd name="connsiteX7" fmla="*/ 191 w 868903"/>
                <a:gd name="connsiteY7" fmla="*/ 484475 h 945161"/>
                <a:gd name="connsiteX0" fmla="*/ 191 w 870358"/>
                <a:gd name="connsiteY0" fmla="*/ 484475 h 945161"/>
                <a:gd name="connsiteX1" fmla="*/ 178090 w 870358"/>
                <a:gd name="connsiteY1" fmla="*/ 163537 h 945161"/>
                <a:gd name="connsiteX2" fmla="*/ 640691 w 870358"/>
                <a:gd name="connsiteY2" fmla="*/ 1137 h 945161"/>
                <a:gd name="connsiteX3" fmla="*/ 787690 w 870358"/>
                <a:gd name="connsiteY3" fmla="*/ 239737 h 945161"/>
                <a:gd name="connsiteX4" fmla="*/ 866854 w 870358"/>
                <a:gd name="connsiteY4" fmla="*/ 736886 h 945161"/>
                <a:gd name="connsiteX5" fmla="*/ 412091 w 870358"/>
                <a:gd name="connsiteY5" fmla="*/ 939237 h 945161"/>
                <a:gd name="connsiteX6" fmla="*/ 149515 w 870358"/>
                <a:gd name="connsiteY6" fmla="*/ 854099 h 945161"/>
                <a:gd name="connsiteX7" fmla="*/ 191 w 870358"/>
                <a:gd name="connsiteY7" fmla="*/ 484475 h 945161"/>
                <a:gd name="connsiteX0" fmla="*/ 191 w 870358"/>
                <a:gd name="connsiteY0" fmla="*/ 484475 h 945161"/>
                <a:gd name="connsiteX1" fmla="*/ 178090 w 870358"/>
                <a:gd name="connsiteY1" fmla="*/ 163537 h 945161"/>
                <a:gd name="connsiteX2" fmla="*/ 640691 w 870358"/>
                <a:gd name="connsiteY2" fmla="*/ 1137 h 945161"/>
                <a:gd name="connsiteX3" fmla="*/ 787690 w 870358"/>
                <a:gd name="connsiteY3" fmla="*/ 239737 h 945161"/>
                <a:gd name="connsiteX4" fmla="*/ 866854 w 870358"/>
                <a:gd name="connsiteY4" fmla="*/ 736886 h 945161"/>
                <a:gd name="connsiteX5" fmla="*/ 412091 w 870358"/>
                <a:gd name="connsiteY5" fmla="*/ 939237 h 945161"/>
                <a:gd name="connsiteX6" fmla="*/ 149515 w 870358"/>
                <a:gd name="connsiteY6" fmla="*/ 854099 h 945161"/>
                <a:gd name="connsiteX7" fmla="*/ 191 w 870358"/>
                <a:gd name="connsiteY7" fmla="*/ 484475 h 945161"/>
                <a:gd name="connsiteX0" fmla="*/ 191 w 868630"/>
                <a:gd name="connsiteY0" fmla="*/ 484475 h 945161"/>
                <a:gd name="connsiteX1" fmla="*/ 178090 w 868630"/>
                <a:gd name="connsiteY1" fmla="*/ 163537 h 945161"/>
                <a:gd name="connsiteX2" fmla="*/ 640691 w 868630"/>
                <a:gd name="connsiteY2" fmla="*/ 1137 h 945161"/>
                <a:gd name="connsiteX3" fmla="*/ 787690 w 868630"/>
                <a:gd name="connsiteY3" fmla="*/ 239737 h 945161"/>
                <a:gd name="connsiteX4" fmla="*/ 866854 w 868630"/>
                <a:gd name="connsiteY4" fmla="*/ 736886 h 945161"/>
                <a:gd name="connsiteX5" fmla="*/ 412091 w 868630"/>
                <a:gd name="connsiteY5" fmla="*/ 939237 h 945161"/>
                <a:gd name="connsiteX6" fmla="*/ 149515 w 868630"/>
                <a:gd name="connsiteY6" fmla="*/ 854099 h 945161"/>
                <a:gd name="connsiteX7" fmla="*/ 191 w 868630"/>
                <a:gd name="connsiteY7" fmla="*/ 484475 h 945161"/>
                <a:gd name="connsiteX0" fmla="*/ 191 w 868630"/>
                <a:gd name="connsiteY0" fmla="*/ 498630 h 959316"/>
                <a:gd name="connsiteX1" fmla="*/ 178090 w 868630"/>
                <a:gd name="connsiteY1" fmla="*/ 177692 h 959316"/>
                <a:gd name="connsiteX2" fmla="*/ 678791 w 868630"/>
                <a:gd name="connsiteY2" fmla="*/ 1004 h 959316"/>
                <a:gd name="connsiteX3" fmla="*/ 787690 w 868630"/>
                <a:gd name="connsiteY3" fmla="*/ 253892 h 959316"/>
                <a:gd name="connsiteX4" fmla="*/ 866854 w 868630"/>
                <a:gd name="connsiteY4" fmla="*/ 751041 h 959316"/>
                <a:gd name="connsiteX5" fmla="*/ 412091 w 868630"/>
                <a:gd name="connsiteY5" fmla="*/ 953392 h 959316"/>
                <a:gd name="connsiteX6" fmla="*/ 149515 w 868630"/>
                <a:gd name="connsiteY6" fmla="*/ 868254 h 959316"/>
                <a:gd name="connsiteX7" fmla="*/ 191 w 868630"/>
                <a:gd name="connsiteY7" fmla="*/ 498630 h 959316"/>
                <a:gd name="connsiteX0" fmla="*/ 191 w 870137"/>
                <a:gd name="connsiteY0" fmla="*/ 498630 h 959316"/>
                <a:gd name="connsiteX1" fmla="*/ 178090 w 870137"/>
                <a:gd name="connsiteY1" fmla="*/ 177692 h 959316"/>
                <a:gd name="connsiteX2" fmla="*/ 678791 w 870137"/>
                <a:gd name="connsiteY2" fmla="*/ 1004 h 959316"/>
                <a:gd name="connsiteX3" fmla="*/ 816265 w 870137"/>
                <a:gd name="connsiteY3" fmla="*/ 253892 h 959316"/>
                <a:gd name="connsiteX4" fmla="*/ 866854 w 870137"/>
                <a:gd name="connsiteY4" fmla="*/ 751041 h 959316"/>
                <a:gd name="connsiteX5" fmla="*/ 412091 w 870137"/>
                <a:gd name="connsiteY5" fmla="*/ 953392 h 959316"/>
                <a:gd name="connsiteX6" fmla="*/ 149515 w 870137"/>
                <a:gd name="connsiteY6" fmla="*/ 868254 h 959316"/>
                <a:gd name="connsiteX7" fmla="*/ 191 w 870137"/>
                <a:gd name="connsiteY7" fmla="*/ 498630 h 959316"/>
                <a:gd name="connsiteX0" fmla="*/ 191 w 906488"/>
                <a:gd name="connsiteY0" fmla="*/ 498630 h 959316"/>
                <a:gd name="connsiteX1" fmla="*/ 178090 w 906488"/>
                <a:gd name="connsiteY1" fmla="*/ 177692 h 959316"/>
                <a:gd name="connsiteX2" fmla="*/ 678791 w 906488"/>
                <a:gd name="connsiteY2" fmla="*/ 1004 h 959316"/>
                <a:gd name="connsiteX3" fmla="*/ 816265 w 906488"/>
                <a:gd name="connsiteY3" fmla="*/ 253892 h 959316"/>
                <a:gd name="connsiteX4" fmla="*/ 904954 w 906488"/>
                <a:gd name="connsiteY4" fmla="*/ 751041 h 959316"/>
                <a:gd name="connsiteX5" fmla="*/ 412091 w 906488"/>
                <a:gd name="connsiteY5" fmla="*/ 953392 h 959316"/>
                <a:gd name="connsiteX6" fmla="*/ 149515 w 906488"/>
                <a:gd name="connsiteY6" fmla="*/ 868254 h 959316"/>
                <a:gd name="connsiteX7" fmla="*/ 191 w 906488"/>
                <a:gd name="connsiteY7" fmla="*/ 498630 h 959316"/>
                <a:gd name="connsiteX0" fmla="*/ 191 w 906488"/>
                <a:gd name="connsiteY0" fmla="*/ 498630 h 959316"/>
                <a:gd name="connsiteX1" fmla="*/ 178090 w 906488"/>
                <a:gd name="connsiteY1" fmla="*/ 177692 h 959316"/>
                <a:gd name="connsiteX2" fmla="*/ 712128 w 906488"/>
                <a:gd name="connsiteY2" fmla="*/ 1004 h 959316"/>
                <a:gd name="connsiteX3" fmla="*/ 816265 w 906488"/>
                <a:gd name="connsiteY3" fmla="*/ 253892 h 959316"/>
                <a:gd name="connsiteX4" fmla="*/ 904954 w 906488"/>
                <a:gd name="connsiteY4" fmla="*/ 751041 h 959316"/>
                <a:gd name="connsiteX5" fmla="*/ 412091 w 906488"/>
                <a:gd name="connsiteY5" fmla="*/ 953392 h 959316"/>
                <a:gd name="connsiteX6" fmla="*/ 149515 w 906488"/>
                <a:gd name="connsiteY6" fmla="*/ 868254 h 959316"/>
                <a:gd name="connsiteX7" fmla="*/ 191 w 906488"/>
                <a:gd name="connsiteY7" fmla="*/ 498630 h 959316"/>
                <a:gd name="connsiteX0" fmla="*/ 191 w 906881"/>
                <a:gd name="connsiteY0" fmla="*/ 498630 h 959316"/>
                <a:gd name="connsiteX1" fmla="*/ 178090 w 906881"/>
                <a:gd name="connsiteY1" fmla="*/ 177692 h 959316"/>
                <a:gd name="connsiteX2" fmla="*/ 712128 w 906881"/>
                <a:gd name="connsiteY2" fmla="*/ 1004 h 959316"/>
                <a:gd name="connsiteX3" fmla="*/ 830552 w 906881"/>
                <a:gd name="connsiteY3" fmla="*/ 253892 h 959316"/>
                <a:gd name="connsiteX4" fmla="*/ 904954 w 906881"/>
                <a:gd name="connsiteY4" fmla="*/ 751041 h 959316"/>
                <a:gd name="connsiteX5" fmla="*/ 412091 w 906881"/>
                <a:gd name="connsiteY5" fmla="*/ 953392 h 959316"/>
                <a:gd name="connsiteX6" fmla="*/ 149515 w 906881"/>
                <a:gd name="connsiteY6" fmla="*/ 868254 h 959316"/>
                <a:gd name="connsiteX7" fmla="*/ 191 w 906881"/>
                <a:gd name="connsiteY7" fmla="*/ 498630 h 959316"/>
                <a:gd name="connsiteX0" fmla="*/ 191 w 906400"/>
                <a:gd name="connsiteY0" fmla="*/ 498630 h 959316"/>
                <a:gd name="connsiteX1" fmla="*/ 178090 w 906400"/>
                <a:gd name="connsiteY1" fmla="*/ 177692 h 959316"/>
                <a:gd name="connsiteX2" fmla="*/ 712128 w 906400"/>
                <a:gd name="connsiteY2" fmla="*/ 1004 h 959316"/>
                <a:gd name="connsiteX3" fmla="*/ 830552 w 906400"/>
                <a:gd name="connsiteY3" fmla="*/ 253892 h 959316"/>
                <a:gd name="connsiteX4" fmla="*/ 904954 w 906400"/>
                <a:gd name="connsiteY4" fmla="*/ 751041 h 959316"/>
                <a:gd name="connsiteX5" fmla="*/ 412091 w 906400"/>
                <a:gd name="connsiteY5" fmla="*/ 953392 h 959316"/>
                <a:gd name="connsiteX6" fmla="*/ 149515 w 906400"/>
                <a:gd name="connsiteY6" fmla="*/ 868254 h 959316"/>
                <a:gd name="connsiteX7" fmla="*/ 191 w 906400"/>
                <a:gd name="connsiteY7" fmla="*/ 498630 h 959316"/>
                <a:gd name="connsiteX0" fmla="*/ 191 w 906400"/>
                <a:gd name="connsiteY0" fmla="*/ 498630 h 943042"/>
                <a:gd name="connsiteX1" fmla="*/ 178090 w 906400"/>
                <a:gd name="connsiteY1" fmla="*/ 177692 h 943042"/>
                <a:gd name="connsiteX2" fmla="*/ 712128 w 906400"/>
                <a:gd name="connsiteY2" fmla="*/ 1004 h 943042"/>
                <a:gd name="connsiteX3" fmla="*/ 830552 w 906400"/>
                <a:gd name="connsiteY3" fmla="*/ 253892 h 943042"/>
                <a:gd name="connsiteX4" fmla="*/ 904954 w 906400"/>
                <a:gd name="connsiteY4" fmla="*/ 751041 h 943042"/>
                <a:gd name="connsiteX5" fmla="*/ 440666 w 906400"/>
                <a:gd name="connsiteY5" fmla="*/ 934342 h 943042"/>
                <a:gd name="connsiteX6" fmla="*/ 149515 w 906400"/>
                <a:gd name="connsiteY6" fmla="*/ 868254 h 943042"/>
                <a:gd name="connsiteX7" fmla="*/ 191 w 906400"/>
                <a:gd name="connsiteY7" fmla="*/ 498630 h 943042"/>
                <a:gd name="connsiteX0" fmla="*/ 696 w 906905"/>
                <a:gd name="connsiteY0" fmla="*/ 497674 h 942086"/>
                <a:gd name="connsiteX1" fmla="*/ 207170 w 906905"/>
                <a:gd name="connsiteY1" fmla="*/ 233886 h 942086"/>
                <a:gd name="connsiteX2" fmla="*/ 712633 w 906905"/>
                <a:gd name="connsiteY2" fmla="*/ 48 h 942086"/>
                <a:gd name="connsiteX3" fmla="*/ 831057 w 906905"/>
                <a:gd name="connsiteY3" fmla="*/ 252936 h 942086"/>
                <a:gd name="connsiteX4" fmla="*/ 905459 w 906905"/>
                <a:gd name="connsiteY4" fmla="*/ 750085 h 942086"/>
                <a:gd name="connsiteX5" fmla="*/ 441171 w 906905"/>
                <a:gd name="connsiteY5" fmla="*/ 933386 h 942086"/>
                <a:gd name="connsiteX6" fmla="*/ 150020 w 906905"/>
                <a:gd name="connsiteY6" fmla="*/ 867298 h 942086"/>
                <a:gd name="connsiteX7" fmla="*/ 696 w 906905"/>
                <a:gd name="connsiteY7" fmla="*/ 497674 h 942086"/>
                <a:gd name="connsiteX0" fmla="*/ 696 w 906905"/>
                <a:gd name="connsiteY0" fmla="*/ 421516 h 865928"/>
                <a:gd name="connsiteX1" fmla="*/ 207170 w 906905"/>
                <a:gd name="connsiteY1" fmla="*/ 157728 h 865928"/>
                <a:gd name="connsiteX2" fmla="*/ 717395 w 906905"/>
                <a:gd name="connsiteY2" fmla="*/ 90 h 865928"/>
                <a:gd name="connsiteX3" fmla="*/ 831057 w 906905"/>
                <a:gd name="connsiteY3" fmla="*/ 176778 h 865928"/>
                <a:gd name="connsiteX4" fmla="*/ 905459 w 906905"/>
                <a:gd name="connsiteY4" fmla="*/ 673927 h 865928"/>
                <a:gd name="connsiteX5" fmla="*/ 441171 w 906905"/>
                <a:gd name="connsiteY5" fmla="*/ 857228 h 865928"/>
                <a:gd name="connsiteX6" fmla="*/ 150020 w 906905"/>
                <a:gd name="connsiteY6" fmla="*/ 791140 h 865928"/>
                <a:gd name="connsiteX7" fmla="*/ 696 w 906905"/>
                <a:gd name="connsiteY7" fmla="*/ 421516 h 865928"/>
                <a:gd name="connsiteX0" fmla="*/ 696 w 906905"/>
                <a:gd name="connsiteY0" fmla="*/ 397739 h 842151"/>
                <a:gd name="connsiteX1" fmla="*/ 207170 w 906905"/>
                <a:gd name="connsiteY1" fmla="*/ 133951 h 842151"/>
                <a:gd name="connsiteX2" fmla="*/ 717395 w 906905"/>
                <a:gd name="connsiteY2" fmla="*/ 125 h 842151"/>
                <a:gd name="connsiteX3" fmla="*/ 831057 w 906905"/>
                <a:gd name="connsiteY3" fmla="*/ 153001 h 842151"/>
                <a:gd name="connsiteX4" fmla="*/ 905459 w 906905"/>
                <a:gd name="connsiteY4" fmla="*/ 650150 h 842151"/>
                <a:gd name="connsiteX5" fmla="*/ 441171 w 906905"/>
                <a:gd name="connsiteY5" fmla="*/ 833451 h 842151"/>
                <a:gd name="connsiteX6" fmla="*/ 150020 w 906905"/>
                <a:gd name="connsiteY6" fmla="*/ 767363 h 842151"/>
                <a:gd name="connsiteX7" fmla="*/ 696 w 906905"/>
                <a:gd name="connsiteY7" fmla="*/ 397739 h 842151"/>
                <a:gd name="connsiteX0" fmla="*/ 1042 w 907251"/>
                <a:gd name="connsiteY0" fmla="*/ 397614 h 842026"/>
                <a:gd name="connsiteX1" fmla="*/ 221804 w 907251"/>
                <a:gd name="connsiteY1" fmla="*/ 152876 h 842026"/>
                <a:gd name="connsiteX2" fmla="*/ 717741 w 907251"/>
                <a:gd name="connsiteY2" fmla="*/ 0 h 842026"/>
                <a:gd name="connsiteX3" fmla="*/ 831403 w 907251"/>
                <a:gd name="connsiteY3" fmla="*/ 152876 h 842026"/>
                <a:gd name="connsiteX4" fmla="*/ 905805 w 907251"/>
                <a:gd name="connsiteY4" fmla="*/ 650025 h 842026"/>
                <a:gd name="connsiteX5" fmla="*/ 441517 w 907251"/>
                <a:gd name="connsiteY5" fmla="*/ 833326 h 842026"/>
                <a:gd name="connsiteX6" fmla="*/ 150366 w 907251"/>
                <a:gd name="connsiteY6" fmla="*/ 767238 h 842026"/>
                <a:gd name="connsiteX7" fmla="*/ 1042 w 907251"/>
                <a:gd name="connsiteY7" fmla="*/ 397614 h 842026"/>
                <a:gd name="connsiteX0" fmla="*/ 1766 w 865112"/>
                <a:gd name="connsiteY0" fmla="*/ 397614 h 842026"/>
                <a:gd name="connsiteX1" fmla="*/ 179665 w 865112"/>
                <a:gd name="connsiteY1" fmla="*/ 152876 h 842026"/>
                <a:gd name="connsiteX2" fmla="*/ 675602 w 865112"/>
                <a:gd name="connsiteY2" fmla="*/ 0 h 842026"/>
                <a:gd name="connsiteX3" fmla="*/ 789264 w 865112"/>
                <a:gd name="connsiteY3" fmla="*/ 152876 h 842026"/>
                <a:gd name="connsiteX4" fmla="*/ 863666 w 865112"/>
                <a:gd name="connsiteY4" fmla="*/ 650025 h 842026"/>
                <a:gd name="connsiteX5" fmla="*/ 399378 w 865112"/>
                <a:gd name="connsiteY5" fmla="*/ 833326 h 842026"/>
                <a:gd name="connsiteX6" fmla="*/ 108227 w 865112"/>
                <a:gd name="connsiteY6" fmla="*/ 767238 h 842026"/>
                <a:gd name="connsiteX7" fmla="*/ 1766 w 865112"/>
                <a:gd name="connsiteY7" fmla="*/ 397614 h 842026"/>
                <a:gd name="connsiteX0" fmla="*/ 366 w 863712"/>
                <a:gd name="connsiteY0" fmla="*/ 397614 h 835744"/>
                <a:gd name="connsiteX1" fmla="*/ 178265 w 863712"/>
                <a:gd name="connsiteY1" fmla="*/ 152876 h 835744"/>
                <a:gd name="connsiteX2" fmla="*/ 674202 w 863712"/>
                <a:gd name="connsiteY2" fmla="*/ 0 h 835744"/>
                <a:gd name="connsiteX3" fmla="*/ 787864 w 863712"/>
                <a:gd name="connsiteY3" fmla="*/ 152876 h 835744"/>
                <a:gd name="connsiteX4" fmla="*/ 862266 w 863712"/>
                <a:gd name="connsiteY4" fmla="*/ 650025 h 835744"/>
                <a:gd name="connsiteX5" fmla="*/ 397978 w 863712"/>
                <a:gd name="connsiteY5" fmla="*/ 833326 h 835744"/>
                <a:gd name="connsiteX6" fmla="*/ 140165 w 863712"/>
                <a:gd name="connsiteY6" fmla="*/ 729138 h 835744"/>
                <a:gd name="connsiteX7" fmla="*/ 366 w 863712"/>
                <a:gd name="connsiteY7" fmla="*/ 397614 h 835744"/>
                <a:gd name="connsiteX0" fmla="*/ 366 w 863712"/>
                <a:gd name="connsiteY0" fmla="*/ 397614 h 797358"/>
                <a:gd name="connsiteX1" fmla="*/ 178265 w 863712"/>
                <a:gd name="connsiteY1" fmla="*/ 152876 h 797358"/>
                <a:gd name="connsiteX2" fmla="*/ 674202 w 863712"/>
                <a:gd name="connsiteY2" fmla="*/ 0 h 797358"/>
                <a:gd name="connsiteX3" fmla="*/ 787864 w 863712"/>
                <a:gd name="connsiteY3" fmla="*/ 152876 h 797358"/>
                <a:gd name="connsiteX4" fmla="*/ 862266 w 863712"/>
                <a:gd name="connsiteY4" fmla="*/ 650025 h 797358"/>
                <a:gd name="connsiteX5" fmla="*/ 440841 w 863712"/>
                <a:gd name="connsiteY5" fmla="*/ 790464 h 797358"/>
                <a:gd name="connsiteX6" fmla="*/ 140165 w 863712"/>
                <a:gd name="connsiteY6" fmla="*/ 729138 h 797358"/>
                <a:gd name="connsiteX7" fmla="*/ 366 w 863712"/>
                <a:gd name="connsiteY7" fmla="*/ 397614 h 797358"/>
                <a:gd name="connsiteX0" fmla="*/ 270 w 863616"/>
                <a:gd name="connsiteY0" fmla="*/ 397614 h 791140"/>
                <a:gd name="connsiteX1" fmla="*/ 178169 w 863616"/>
                <a:gd name="connsiteY1" fmla="*/ 152876 h 791140"/>
                <a:gd name="connsiteX2" fmla="*/ 674106 w 863616"/>
                <a:gd name="connsiteY2" fmla="*/ 0 h 791140"/>
                <a:gd name="connsiteX3" fmla="*/ 787768 w 863616"/>
                <a:gd name="connsiteY3" fmla="*/ 152876 h 791140"/>
                <a:gd name="connsiteX4" fmla="*/ 862170 w 863616"/>
                <a:gd name="connsiteY4" fmla="*/ 650025 h 791140"/>
                <a:gd name="connsiteX5" fmla="*/ 440745 w 863616"/>
                <a:gd name="connsiteY5" fmla="*/ 790464 h 791140"/>
                <a:gd name="connsiteX6" fmla="*/ 144832 w 863616"/>
                <a:gd name="connsiteY6" fmla="*/ 686275 h 791140"/>
                <a:gd name="connsiteX7" fmla="*/ 270 w 863616"/>
                <a:gd name="connsiteY7" fmla="*/ 397614 h 791140"/>
                <a:gd name="connsiteX0" fmla="*/ 270 w 863616"/>
                <a:gd name="connsiteY0" fmla="*/ 397614 h 768081"/>
                <a:gd name="connsiteX1" fmla="*/ 178169 w 863616"/>
                <a:gd name="connsiteY1" fmla="*/ 152876 h 768081"/>
                <a:gd name="connsiteX2" fmla="*/ 674106 w 863616"/>
                <a:gd name="connsiteY2" fmla="*/ 0 h 768081"/>
                <a:gd name="connsiteX3" fmla="*/ 787768 w 863616"/>
                <a:gd name="connsiteY3" fmla="*/ 152876 h 768081"/>
                <a:gd name="connsiteX4" fmla="*/ 862170 w 863616"/>
                <a:gd name="connsiteY4" fmla="*/ 650025 h 768081"/>
                <a:gd name="connsiteX5" fmla="*/ 464558 w 863616"/>
                <a:gd name="connsiteY5" fmla="*/ 766651 h 768081"/>
                <a:gd name="connsiteX6" fmla="*/ 144832 w 863616"/>
                <a:gd name="connsiteY6" fmla="*/ 686275 h 768081"/>
                <a:gd name="connsiteX7" fmla="*/ 270 w 863616"/>
                <a:gd name="connsiteY7" fmla="*/ 397614 h 768081"/>
                <a:gd name="connsiteX0" fmla="*/ 2524 w 865870"/>
                <a:gd name="connsiteY0" fmla="*/ 397614 h 767146"/>
                <a:gd name="connsiteX1" fmla="*/ 180423 w 865870"/>
                <a:gd name="connsiteY1" fmla="*/ 152876 h 767146"/>
                <a:gd name="connsiteX2" fmla="*/ 676360 w 865870"/>
                <a:gd name="connsiteY2" fmla="*/ 0 h 767146"/>
                <a:gd name="connsiteX3" fmla="*/ 790022 w 865870"/>
                <a:gd name="connsiteY3" fmla="*/ 152876 h 767146"/>
                <a:gd name="connsiteX4" fmla="*/ 864424 w 865870"/>
                <a:gd name="connsiteY4" fmla="*/ 650025 h 767146"/>
                <a:gd name="connsiteX5" fmla="*/ 466812 w 865870"/>
                <a:gd name="connsiteY5" fmla="*/ 766651 h 767146"/>
                <a:gd name="connsiteX6" fmla="*/ 99461 w 865870"/>
                <a:gd name="connsiteY6" fmla="*/ 633888 h 767146"/>
                <a:gd name="connsiteX7" fmla="*/ 2524 w 865870"/>
                <a:gd name="connsiteY7" fmla="*/ 397614 h 767146"/>
                <a:gd name="connsiteX0" fmla="*/ 2524 w 866378"/>
                <a:gd name="connsiteY0" fmla="*/ 397819 h 767351"/>
                <a:gd name="connsiteX1" fmla="*/ 180423 w 866378"/>
                <a:gd name="connsiteY1" fmla="*/ 153081 h 767351"/>
                <a:gd name="connsiteX2" fmla="*/ 676360 w 866378"/>
                <a:gd name="connsiteY2" fmla="*/ 205 h 767351"/>
                <a:gd name="connsiteX3" fmla="*/ 809072 w 866378"/>
                <a:gd name="connsiteY3" fmla="*/ 181656 h 767351"/>
                <a:gd name="connsiteX4" fmla="*/ 864424 w 866378"/>
                <a:gd name="connsiteY4" fmla="*/ 650230 h 767351"/>
                <a:gd name="connsiteX5" fmla="*/ 466812 w 866378"/>
                <a:gd name="connsiteY5" fmla="*/ 766856 h 767351"/>
                <a:gd name="connsiteX6" fmla="*/ 99461 w 866378"/>
                <a:gd name="connsiteY6" fmla="*/ 634093 h 767351"/>
                <a:gd name="connsiteX7" fmla="*/ 2524 w 866378"/>
                <a:gd name="connsiteY7" fmla="*/ 397819 h 767351"/>
                <a:gd name="connsiteX0" fmla="*/ 2524 w 866378"/>
                <a:gd name="connsiteY0" fmla="*/ 359891 h 729423"/>
                <a:gd name="connsiteX1" fmla="*/ 180423 w 866378"/>
                <a:gd name="connsiteY1" fmla="*/ 115153 h 729423"/>
                <a:gd name="connsiteX2" fmla="*/ 714460 w 866378"/>
                <a:gd name="connsiteY2" fmla="*/ 377 h 729423"/>
                <a:gd name="connsiteX3" fmla="*/ 809072 w 866378"/>
                <a:gd name="connsiteY3" fmla="*/ 143728 h 729423"/>
                <a:gd name="connsiteX4" fmla="*/ 864424 w 866378"/>
                <a:gd name="connsiteY4" fmla="*/ 612302 h 729423"/>
                <a:gd name="connsiteX5" fmla="*/ 466812 w 866378"/>
                <a:gd name="connsiteY5" fmla="*/ 728928 h 729423"/>
                <a:gd name="connsiteX6" fmla="*/ 99461 w 866378"/>
                <a:gd name="connsiteY6" fmla="*/ 596165 h 729423"/>
                <a:gd name="connsiteX7" fmla="*/ 2524 w 866378"/>
                <a:gd name="connsiteY7" fmla="*/ 359891 h 729423"/>
                <a:gd name="connsiteX0" fmla="*/ 2524 w 866790"/>
                <a:gd name="connsiteY0" fmla="*/ 360768 h 730300"/>
                <a:gd name="connsiteX1" fmla="*/ 180423 w 866790"/>
                <a:gd name="connsiteY1" fmla="*/ 116030 h 730300"/>
                <a:gd name="connsiteX2" fmla="*/ 714460 w 866790"/>
                <a:gd name="connsiteY2" fmla="*/ 1254 h 730300"/>
                <a:gd name="connsiteX3" fmla="*/ 818597 w 866790"/>
                <a:gd name="connsiteY3" fmla="*/ 173180 h 730300"/>
                <a:gd name="connsiteX4" fmla="*/ 864424 w 866790"/>
                <a:gd name="connsiteY4" fmla="*/ 613179 h 730300"/>
                <a:gd name="connsiteX5" fmla="*/ 466812 w 866790"/>
                <a:gd name="connsiteY5" fmla="*/ 729805 h 730300"/>
                <a:gd name="connsiteX6" fmla="*/ 99461 w 866790"/>
                <a:gd name="connsiteY6" fmla="*/ 597042 h 730300"/>
                <a:gd name="connsiteX7" fmla="*/ 2524 w 866790"/>
                <a:gd name="connsiteY7" fmla="*/ 360768 h 730300"/>
                <a:gd name="connsiteX0" fmla="*/ 2524 w 866790"/>
                <a:gd name="connsiteY0" fmla="*/ 324689 h 694221"/>
                <a:gd name="connsiteX1" fmla="*/ 180423 w 866790"/>
                <a:gd name="connsiteY1" fmla="*/ 79951 h 694221"/>
                <a:gd name="connsiteX2" fmla="*/ 714460 w 866790"/>
                <a:gd name="connsiteY2" fmla="*/ 3275 h 694221"/>
                <a:gd name="connsiteX3" fmla="*/ 818597 w 866790"/>
                <a:gd name="connsiteY3" fmla="*/ 137101 h 694221"/>
                <a:gd name="connsiteX4" fmla="*/ 864424 w 866790"/>
                <a:gd name="connsiteY4" fmla="*/ 577100 h 694221"/>
                <a:gd name="connsiteX5" fmla="*/ 466812 w 866790"/>
                <a:gd name="connsiteY5" fmla="*/ 693726 h 694221"/>
                <a:gd name="connsiteX6" fmla="*/ 99461 w 866790"/>
                <a:gd name="connsiteY6" fmla="*/ 560963 h 694221"/>
                <a:gd name="connsiteX7" fmla="*/ 2524 w 866790"/>
                <a:gd name="connsiteY7" fmla="*/ 324689 h 694221"/>
                <a:gd name="connsiteX0" fmla="*/ 2524 w 870221"/>
                <a:gd name="connsiteY0" fmla="*/ 324689 h 694221"/>
                <a:gd name="connsiteX1" fmla="*/ 180423 w 870221"/>
                <a:gd name="connsiteY1" fmla="*/ 79951 h 694221"/>
                <a:gd name="connsiteX2" fmla="*/ 714460 w 870221"/>
                <a:gd name="connsiteY2" fmla="*/ 3275 h 694221"/>
                <a:gd name="connsiteX3" fmla="*/ 847172 w 870221"/>
                <a:gd name="connsiteY3" fmla="*/ 137101 h 694221"/>
                <a:gd name="connsiteX4" fmla="*/ 864424 w 870221"/>
                <a:gd name="connsiteY4" fmla="*/ 577100 h 694221"/>
                <a:gd name="connsiteX5" fmla="*/ 466812 w 870221"/>
                <a:gd name="connsiteY5" fmla="*/ 693726 h 694221"/>
                <a:gd name="connsiteX6" fmla="*/ 99461 w 870221"/>
                <a:gd name="connsiteY6" fmla="*/ 560963 h 694221"/>
                <a:gd name="connsiteX7" fmla="*/ 2524 w 870221"/>
                <a:gd name="connsiteY7" fmla="*/ 324689 h 694221"/>
                <a:gd name="connsiteX0" fmla="*/ 2524 w 867971"/>
                <a:gd name="connsiteY0" fmla="*/ 324689 h 694221"/>
                <a:gd name="connsiteX1" fmla="*/ 180423 w 867971"/>
                <a:gd name="connsiteY1" fmla="*/ 79951 h 694221"/>
                <a:gd name="connsiteX2" fmla="*/ 714460 w 867971"/>
                <a:gd name="connsiteY2" fmla="*/ 3275 h 694221"/>
                <a:gd name="connsiteX3" fmla="*/ 847172 w 867971"/>
                <a:gd name="connsiteY3" fmla="*/ 137101 h 694221"/>
                <a:gd name="connsiteX4" fmla="*/ 864424 w 867971"/>
                <a:gd name="connsiteY4" fmla="*/ 577100 h 694221"/>
                <a:gd name="connsiteX5" fmla="*/ 466812 w 867971"/>
                <a:gd name="connsiteY5" fmla="*/ 693726 h 694221"/>
                <a:gd name="connsiteX6" fmla="*/ 99461 w 867971"/>
                <a:gd name="connsiteY6" fmla="*/ 560963 h 694221"/>
                <a:gd name="connsiteX7" fmla="*/ 2524 w 867971"/>
                <a:gd name="connsiteY7" fmla="*/ 324689 h 694221"/>
                <a:gd name="connsiteX0" fmla="*/ 2524 w 936903"/>
                <a:gd name="connsiteY0" fmla="*/ 324689 h 694035"/>
                <a:gd name="connsiteX1" fmla="*/ 180423 w 936903"/>
                <a:gd name="connsiteY1" fmla="*/ 79951 h 694035"/>
                <a:gd name="connsiteX2" fmla="*/ 714460 w 936903"/>
                <a:gd name="connsiteY2" fmla="*/ 3275 h 694035"/>
                <a:gd name="connsiteX3" fmla="*/ 847172 w 936903"/>
                <a:gd name="connsiteY3" fmla="*/ 137101 h 694035"/>
                <a:gd name="connsiteX4" fmla="*/ 935862 w 936903"/>
                <a:gd name="connsiteY4" fmla="*/ 529475 h 694035"/>
                <a:gd name="connsiteX5" fmla="*/ 466812 w 936903"/>
                <a:gd name="connsiteY5" fmla="*/ 693726 h 694035"/>
                <a:gd name="connsiteX6" fmla="*/ 99461 w 936903"/>
                <a:gd name="connsiteY6" fmla="*/ 560963 h 694035"/>
                <a:gd name="connsiteX7" fmla="*/ 2524 w 936903"/>
                <a:gd name="connsiteY7" fmla="*/ 324689 h 694035"/>
                <a:gd name="connsiteX0" fmla="*/ 2524 w 936903"/>
                <a:gd name="connsiteY0" fmla="*/ 302790 h 672136"/>
                <a:gd name="connsiteX1" fmla="*/ 180423 w 936903"/>
                <a:gd name="connsiteY1" fmla="*/ 58052 h 672136"/>
                <a:gd name="connsiteX2" fmla="*/ 723985 w 936903"/>
                <a:gd name="connsiteY2" fmla="*/ 9951 h 672136"/>
                <a:gd name="connsiteX3" fmla="*/ 847172 w 936903"/>
                <a:gd name="connsiteY3" fmla="*/ 115202 h 672136"/>
                <a:gd name="connsiteX4" fmla="*/ 935862 w 936903"/>
                <a:gd name="connsiteY4" fmla="*/ 507576 h 672136"/>
                <a:gd name="connsiteX5" fmla="*/ 466812 w 936903"/>
                <a:gd name="connsiteY5" fmla="*/ 671827 h 672136"/>
                <a:gd name="connsiteX6" fmla="*/ 99461 w 936903"/>
                <a:gd name="connsiteY6" fmla="*/ 539064 h 672136"/>
                <a:gd name="connsiteX7" fmla="*/ 2524 w 936903"/>
                <a:gd name="connsiteY7" fmla="*/ 302790 h 672136"/>
                <a:gd name="connsiteX0" fmla="*/ 1863 w 936242"/>
                <a:gd name="connsiteY0" fmla="*/ 293725 h 663071"/>
                <a:gd name="connsiteX1" fmla="*/ 165475 w 936242"/>
                <a:gd name="connsiteY1" fmla="*/ 82324 h 663071"/>
                <a:gd name="connsiteX2" fmla="*/ 723324 w 936242"/>
                <a:gd name="connsiteY2" fmla="*/ 886 h 663071"/>
                <a:gd name="connsiteX3" fmla="*/ 846511 w 936242"/>
                <a:gd name="connsiteY3" fmla="*/ 106137 h 663071"/>
                <a:gd name="connsiteX4" fmla="*/ 935201 w 936242"/>
                <a:gd name="connsiteY4" fmla="*/ 498511 h 663071"/>
                <a:gd name="connsiteX5" fmla="*/ 466151 w 936242"/>
                <a:gd name="connsiteY5" fmla="*/ 662762 h 663071"/>
                <a:gd name="connsiteX6" fmla="*/ 98800 w 936242"/>
                <a:gd name="connsiteY6" fmla="*/ 529999 h 663071"/>
                <a:gd name="connsiteX7" fmla="*/ 1863 w 936242"/>
                <a:gd name="connsiteY7" fmla="*/ 293725 h 663071"/>
                <a:gd name="connsiteX0" fmla="*/ 10957 w 945336"/>
                <a:gd name="connsiteY0" fmla="*/ 293725 h 662899"/>
                <a:gd name="connsiteX1" fmla="*/ 174569 w 945336"/>
                <a:gd name="connsiteY1" fmla="*/ 82324 h 662899"/>
                <a:gd name="connsiteX2" fmla="*/ 732418 w 945336"/>
                <a:gd name="connsiteY2" fmla="*/ 886 h 662899"/>
                <a:gd name="connsiteX3" fmla="*/ 855605 w 945336"/>
                <a:gd name="connsiteY3" fmla="*/ 106137 h 662899"/>
                <a:gd name="connsiteX4" fmla="*/ 944295 w 945336"/>
                <a:gd name="connsiteY4" fmla="*/ 498511 h 662899"/>
                <a:gd name="connsiteX5" fmla="*/ 475245 w 945336"/>
                <a:gd name="connsiteY5" fmla="*/ 662762 h 662899"/>
                <a:gd name="connsiteX6" fmla="*/ 60269 w 945336"/>
                <a:gd name="connsiteY6" fmla="*/ 520474 h 662899"/>
                <a:gd name="connsiteX7" fmla="*/ 10957 w 945336"/>
                <a:gd name="connsiteY7" fmla="*/ 293725 h 662899"/>
                <a:gd name="connsiteX0" fmla="*/ 7780 w 956446"/>
                <a:gd name="connsiteY0" fmla="*/ 274675 h 662899"/>
                <a:gd name="connsiteX1" fmla="*/ 185679 w 956446"/>
                <a:gd name="connsiteY1" fmla="*/ 82324 h 662899"/>
                <a:gd name="connsiteX2" fmla="*/ 743528 w 956446"/>
                <a:gd name="connsiteY2" fmla="*/ 886 h 662899"/>
                <a:gd name="connsiteX3" fmla="*/ 866715 w 956446"/>
                <a:gd name="connsiteY3" fmla="*/ 106137 h 662899"/>
                <a:gd name="connsiteX4" fmla="*/ 955405 w 956446"/>
                <a:gd name="connsiteY4" fmla="*/ 498511 h 662899"/>
                <a:gd name="connsiteX5" fmla="*/ 486355 w 956446"/>
                <a:gd name="connsiteY5" fmla="*/ 662762 h 662899"/>
                <a:gd name="connsiteX6" fmla="*/ 71379 w 956446"/>
                <a:gd name="connsiteY6" fmla="*/ 520474 h 662899"/>
                <a:gd name="connsiteX7" fmla="*/ 7780 w 956446"/>
                <a:gd name="connsiteY7" fmla="*/ 274675 h 662899"/>
                <a:gd name="connsiteX0" fmla="*/ 7780 w 956555"/>
                <a:gd name="connsiteY0" fmla="*/ 274675 h 662899"/>
                <a:gd name="connsiteX1" fmla="*/ 185679 w 956555"/>
                <a:gd name="connsiteY1" fmla="*/ 82324 h 662899"/>
                <a:gd name="connsiteX2" fmla="*/ 743528 w 956555"/>
                <a:gd name="connsiteY2" fmla="*/ 886 h 662899"/>
                <a:gd name="connsiteX3" fmla="*/ 876240 w 956555"/>
                <a:gd name="connsiteY3" fmla="*/ 106137 h 662899"/>
                <a:gd name="connsiteX4" fmla="*/ 955405 w 956555"/>
                <a:gd name="connsiteY4" fmla="*/ 498511 h 662899"/>
                <a:gd name="connsiteX5" fmla="*/ 486355 w 956555"/>
                <a:gd name="connsiteY5" fmla="*/ 662762 h 662899"/>
                <a:gd name="connsiteX6" fmla="*/ 71379 w 956555"/>
                <a:gd name="connsiteY6" fmla="*/ 520474 h 662899"/>
                <a:gd name="connsiteX7" fmla="*/ 7780 w 956555"/>
                <a:gd name="connsiteY7" fmla="*/ 274675 h 662899"/>
                <a:gd name="connsiteX0" fmla="*/ 7780 w 956686"/>
                <a:gd name="connsiteY0" fmla="*/ 274675 h 662899"/>
                <a:gd name="connsiteX1" fmla="*/ 185679 w 956686"/>
                <a:gd name="connsiteY1" fmla="*/ 82324 h 662899"/>
                <a:gd name="connsiteX2" fmla="*/ 743528 w 956686"/>
                <a:gd name="connsiteY2" fmla="*/ 886 h 662899"/>
                <a:gd name="connsiteX3" fmla="*/ 876240 w 956686"/>
                <a:gd name="connsiteY3" fmla="*/ 106137 h 662899"/>
                <a:gd name="connsiteX4" fmla="*/ 955405 w 956686"/>
                <a:gd name="connsiteY4" fmla="*/ 498511 h 662899"/>
                <a:gd name="connsiteX5" fmla="*/ 486355 w 956686"/>
                <a:gd name="connsiteY5" fmla="*/ 662762 h 662899"/>
                <a:gd name="connsiteX6" fmla="*/ 71379 w 956686"/>
                <a:gd name="connsiteY6" fmla="*/ 520474 h 662899"/>
                <a:gd name="connsiteX7" fmla="*/ 7780 w 956686"/>
                <a:gd name="connsiteY7" fmla="*/ 274675 h 662899"/>
                <a:gd name="connsiteX0" fmla="*/ 7780 w 956686"/>
                <a:gd name="connsiteY0" fmla="*/ 270210 h 658434"/>
                <a:gd name="connsiteX1" fmla="*/ 185679 w 956686"/>
                <a:gd name="connsiteY1" fmla="*/ 77859 h 658434"/>
                <a:gd name="connsiteX2" fmla="*/ 695903 w 956686"/>
                <a:gd name="connsiteY2" fmla="*/ 1183 h 658434"/>
                <a:gd name="connsiteX3" fmla="*/ 876240 w 956686"/>
                <a:gd name="connsiteY3" fmla="*/ 101672 h 658434"/>
                <a:gd name="connsiteX4" fmla="*/ 955405 w 956686"/>
                <a:gd name="connsiteY4" fmla="*/ 494046 h 658434"/>
                <a:gd name="connsiteX5" fmla="*/ 486355 w 956686"/>
                <a:gd name="connsiteY5" fmla="*/ 658297 h 658434"/>
                <a:gd name="connsiteX6" fmla="*/ 71379 w 956686"/>
                <a:gd name="connsiteY6" fmla="*/ 516009 h 658434"/>
                <a:gd name="connsiteX7" fmla="*/ 7780 w 956686"/>
                <a:gd name="connsiteY7" fmla="*/ 270210 h 658434"/>
                <a:gd name="connsiteX0" fmla="*/ 7780 w 956397"/>
                <a:gd name="connsiteY0" fmla="*/ 271377 h 659601"/>
                <a:gd name="connsiteX1" fmla="*/ 185679 w 956397"/>
                <a:gd name="connsiteY1" fmla="*/ 79026 h 659601"/>
                <a:gd name="connsiteX2" fmla="*/ 695903 w 956397"/>
                <a:gd name="connsiteY2" fmla="*/ 2350 h 659601"/>
                <a:gd name="connsiteX3" fmla="*/ 852428 w 956397"/>
                <a:gd name="connsiteY3" fmla="*/ 121889 h 659601"/>
                <a:gd name="connsiteX4" fmla="*/ 955405 w 956397"/>
                <a:gd name="connsiteY4" fmla="*/ 495213 h 659601"/>
                <a:gd name="connsiteX5" fmla="*/ 486355 w 956397"/>
                <a:gd name="connsiteY5" fmla="*/ 659464 h 659601"/>
                <a:gd name="connsiteX6" fmla="*/ 71379 w 956397"/>
                <a:gd name="connsiteY6" fmla="*/ 517176 h 659601"/>
                <a:gd name="connsiteX7" fmla="*/ 7780 w 956397"/>
                <a:gd name="connsiteY7" fmla="*/ 271377 h 659601"/>
                <a:gd name="connsiteX0" fmla="*/ 7780 w 904979"/>
                <a:gd name="connsiteY0" fmla="*/ 271377 h 659663"/>
                <a:gd name="connsiteX1" fmla="*/ 185679 w 904979"/>
                <a:gd name="connsiteY1" fmla="*/ 79026 h 659663"/>
                <a:gd name="connsiteX2" fmla="*/ 695903 w 904979"/>
                <a:gd name="connsiteY2" fmla="*/ 2350 h 659663"/>
                <a:gd name="connsiteX3" fmla="*/ 852428 w 904979"/>
                <a:gd name="connsiteY3" fmla="*/ 121889 h 659663"/>
                <a:gd name="connsiteX4" fmla="*/ 903017 w 904979"/>
                <a:gd name="connsiteY4" fmla="*/ 490451 h 659663"/>
                <a:gd name="connsiteX5" fmla="*/ 486355 w 904979"/>
                <a:gd name="connsiteY5" fmla="*/ 659464 h 659663"/>
                <a:gd name="connsiteX6" fmla="*/ 71379 w 904979"/>
                <a:gd name="connsiteY6" fmla="*/ 517176 h 659663"/>
                <a:gd name="connsiteX7" fmla="*/ 7780 w 904979"/>
                <a:gd name="connsiteY7" fmla="*/ 271377 h 659663"/>
                <a:gd name="connsiteX0" fmla="*/ 785 w 897984"/>
                <a:gd name="connsiteY0" fmla="*/ 271377 h 659465"/>
                <a:gd name="connsiteX1" fmla="*/ 178684 w 897984"/>
                <a:gd name="connsiteY1" fmla="*/ 79026 h 659465"/>
                <a:gd name="connsiteX2" fmla="*/ 688908 w 897984"/>
                <a:gd name="connsiteY2" fmla="*/ 2350 h 659465"/>
                <a:gd name="connsiteX3" fmla="*/ 845433 w 897984"/>
                <a:gd name="connsiteY3" fmla="*/ 121889 h 659465"/>
                <a:gd name="connsiteX4" fmla="*/ 896022 w 897984"/>
                <a:gd name="connsiteY4" fmla="*/ 490451 h 659465"/>
                <a:gd name="connsiteX5" fmla="*/ 479360 w 897984"/>
                <a:gd name="connsiteY5" fmla="*/ 659464 h 659465"/>
                <a:gd name="connsiteX6" fmla="*/ 126297 w 897984"/>
                <a:gd name="connsiteY6" fmla="*/ 493363 h 659465"/>
                <a:gd name="connsiteX7" fmla="*/ 785 w 897984"/>
                <a:gd name="connsiteY7" fmla="*/ 271377 h 659465"/>
                <a:gd name="connsiteX0" fmla="*/ 970 w 883881"/>
                <a:gd name="connsiteY0" fmla="*/ 247565 h 659465"/>
                <a:gd name="connsiteX1" fmla="*/ 164581 w 883881"/>
                <a:gd name="connsiteY1" fmla="*/ 79026 h 659465"/>
                <a:gd name="connsiteX2" fmla="*/ 674805 w 883881"/>
                <a:gd name="connsiteY2" fmla="*/ 2350 h 659465"/>
                <a:gd name="connsiteX3" fmla="*/ 831330 w 883881"/>
                <a:gd name="connsiteY3" fmla="*/ 121889 h 659465"/>
                <a:gd name="connsiteX4" fmla="*/ 881919 w 883881"/>
                <a:gd name="connsiteY4" fmla="*/ 490451 h 659465"/>
                <a:gd name="connsiteX5" fmla="*/ 465257 w 883881"/>
                <a:gd name="connsiteY5" fmla="*/ 659464 h 659465"/>
                <a:gd name="connsiteX6" fmla="*/ 112194 w 883881"/>
                <a:gd name="connsiteY6" fmla="*/ 493363 h 659465"/>
                <a:gd name="connsiteX7" fmla="*/ 970 w 883881"/>
                <a:gd name="connsiteY7" fmla="*/ 247565 h 659465"/>
                <a:gd name="connsiteX0" fmla="*/ 151 w 883062"/>
                <a:gd name="connsiteY0" fmla="*/ 247565 h 659480"/>
                <a:gd name="connsiteX1" fmla="*/ 163762 w 883062"/>
                <a:gd name="connsiteY1" fmla="*/ 79026 h 659480"/>
                <a:gd name="connsiteX2" fmla="*/ 673986 w 883062"/>
                <a:gd name="connsiteY2" fmla="*/ 2350 h 659480"/>
                <a:gd name="connsiteX3" fmla="*/ 830511 w 883062"/>
                <a:gd name="connsiteY3" fmla="*/ 121889 h 659480"/>
                <a:gd name="connsiteX4" fmla="*/ 881100 w 883062"/>
                <a:gd name="connsiteY4" fmla="*/ 490451 h 659480"/>
                <a:gd name="connsiteX5" fmla="*/ 464438 w 883062"/>
                <a:gd name="connsiteY5" fmla="*/ 659464 h 659480"/>
                <a:gd name="connsiteX6" fmla="*/ 139950 w 883062"/>
                <a:gd name="connsiteY6" fmla="*/ 483838 h 659480"/>
                <a:gd name="connsiteX7" fmla="*/ 151 w 883062"/>
                <a:gd name="connsiteY7" fmla="*/ 247565 h 659480"/>
                <a:gd name="connsiteX0" fmla="*/ 151 w 883062"/>
                <a:gd name="connsiteY0" fmla="*/ 247565 h 635679"/>
                <a:gd name="connsiteX1" fmla="*/ 163762 w 883062"/>
                <a:gd name="connsiteY1" fmla="*/ 79026 h 635679"/>
                <a:gd name="connsiteX2" fmla="*/ 673986 w 883062"/>
                <a:gd name="connsiteY2" fmla="*/ 2350 h 635679"/>
                <a:gd name="connsiteX3" fmla="*/ 830511 w 883062"/>
                <a:gd name="connsiteY3" fmla="*/ 121889 h 635679"/>
                <a:gd name="connsiteX4" fmla="*/ 881100 w 883062"/>
                <a:gd name="connsiteY4" fmla="*/ 490451 h 635679"/>
                <a:gd name="connsiteX5" fmla="*/ 550163 w 883062"/>
                <a:gd name="connsiteY5" fmla="*/ 635652 h 635679"/>
                <a:gd name="connsiteX6" fmla="*/ 139950 w 883062"/>
                <a:gd name="connsiteY6" fmla="*/ 483838 h 635679"/>
                <a:gd name="connsiteX7" fmla="*/ 151 w 883062"/>
                <a:gd name="connsiteY7" fmla="*/ 247565 h 63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3062" h="635679">
                  <a:moveTo>
                    <a:pt x="151" y="247565"/>
                  </a:moveTo>
                  <a:cubicBezTo>
                    <a:pt x="4120" y="180096"/>
                    <a:pt x="87968" y="157995"/>
                    <a:pt x="163762" y="79026"/>
                  </a:cubicBezTo>
                  <a:cubicBezTo>
                    <a:pt x="239556" y="57"/>
                    <a:pt x="562861" y="-4794"/>
                    <a:pt x="673986" y="2350"/>
                  </a:cubicBezTo>
                  <a:cubicBezTo>
                    <a:pt x="785111" y="9494"/>
                    <a:pt x="807898" y="8789"/>
                    <a:pt x="830511" y="121889"/>
                  </a:cubicBezTo>
                  <a:cubicBezTo>
                    <a:pt x="848361" y="220701"/>
                    <a:pt x="892900" y="365930"/>
                    <a:pt x="881100" y="490451"/>
                  </a:cubicBezTo>
                  <a:cubicBezTo>
                    <a:pt x="874063" y="605447"/>
                    <a:pt x="673688" y="636754"/>
                    <a:pt x="550163" y="635652"/>
                  </a:cubicBezTo>
                  <a:cubicBezTo>
                    <a:pt x="426638" y="634550"/>
                    <a:pt x="208600" y="559632"/>
                    <a:pt x="139950" y="483838"/>
                  </a:cubicBezTo>
                  <a:cubicBezTo>
                    <a:pt x="71300" y="408044"/>
                    <a:pt x="-3818" y="315034"/>
                    <a:pt x="151" y="247565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A2CEE6"/>
                </a:gs>
                <a:gs pos="50000">
                  <a:srgbClr val="1377B7"/>
                </a:gs>
                <a:gs pos="100000">
                  <a:srgbClr val="00408D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ffectLst>
              <a:softEdge rad="1270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5" name="任意多边形 114"/>
            <p:cNvSpPr/>
            <p:nvPr/>
          </p:nvSpPr>
          <p:spPr>
            <a:xfrm>
              <a:off x="4191392" y="1911759"/>
              <a:ext cx="1194765" cy="1262982"/>
            </a:xfrm>
            <a:custGeom>
              <a:avLst/>
              <a:gdLst>
                <a:gd name="connsiteX0" fmla="*/ 246263 w 1149289"/>
                <a:gd name="connsiteY0" fmla="*/ 20134 h 1182995"/>
                <a:gd name="connsiteX1" fmla="*/ 174825 w 1149289"/>
                <a:gd name="connsiteY1" fmla="*/ 220159 h 1182995"/>
                <a:gd name="connsiteX2" fmla="*/ 284363 w 1149289"/>
                <a:gd name="connsiteY2" fmla="*/ 429709 h 1182995"/>
                <a:gd name="connsiteX3" fmla="*/ 417713 w 1149289"/>
                <a:gd name="connsiteY3" fmla="*/ 510671 h 1182995"/>
                <a:gd name="connsiteX4" fmla="*/ 403425 w 1149289"/>
                <a:gd name="connsiteY4" fmla="*/ 563059 h 1182995"/>
                <a:gd name="connsiteX5" fmla="*/ 222450 w 1149289"/>
                <a:gd name="connsiteY5" fmla="*/ 591634 h 1182995"/>
                <a:gd name="connsiteX6" fmla="*/ 36713 w 1149289"/>
                <a:gd name="connsiteY6" fmla="*/ 710696 h 1182995"/>
                <a:gd name="connsiteX7" fmla="*/ 22425 w 1149289"/>
                <a:gd name="connsiteY7" fmla="*/ 982159 h 1182995"/>
                <a:gd name="connsiteX8" fmla="*/ 284363 w 1149289"/>
                <a:gd name="connsiteY8" fmla="*/ 1129796 h 1182995"/>
                <a:gd name="connsiteX9" fmla="*/ 565350 w 1149289"/>
                <a:gd name="connsiteY9" fmla="*/ 1048834 h 1182995"/>
                <a:gd name="connsiteX10" fmla="*/ 751088 w 1149289"/>
                <a:gd name="connsiteY10" fmla="*/ 1115509 h 1182995"/>
                <a:gd name="connsiteX11" fmla="*/ 927300 w 1149289"/>
                <a:gd name="connsiteY11" fmla="*/ 1182184 h 1182995"/>
                <a:gd name="connsiteX12" fmla="*/ 960638 w 1149289"/>
                <a:gd name="connsiteY12" fmla="*/ 1067884 h 1182995"/>
                <a:gd name="connsiteX13" fmla="*/ 979688 w 1149289"/>
                <a:gd name="connsiteY13" fmla="*/ 886909 h 1182995"/>
                <a:gd name="connsiteX14" fmla="*/ 846338 w 1149289"/>
                <a:gd name="connsiteY14" fmla="*/ 834521 h 1182995"/>
                <a:gd name="connsiteX15" fmla="*/ 951113 w 1149289"/>
                <a:gd name="connsiteY15" fmla="*/ 805946 h 1182995"/>
                <a:gd name="connsiteX16" fmla="*/ 1041600 w 1149289"/>
                <a:gd name="connsiteY16" fmla="*/ 663071 h 1182995"/>
                <a:gd name="connsiteX17" fmla="*/ 955875 w 1149289"/>
                <a:gd name="connsiteY17" fmla="*/ 477334 h 1182995"/>
                <a:gd name="connsiteX18" fmla="*/ 1060650 w 1149289"/>
                <a:gd name="connsiteY18" fmla="*/ 363034 h 1182995"/>
                <a:gd name="connsiteX19" fmla="*/ 1146375 w 1149289"/>
                <a:gd name="connsiteY19" fmla="*/ 182059 h 1182995"/>
                <a:gd name="connsiteX20" fmla="*/ 951113 w 1149289"/>
                <a:gd name="connsiteY20" fmla="*/ 82046 h 1182995"/>
                <a:gd name="connsiteX21" fmla="*/ 779663 w 1149289"/>
                <a:gd name="connsiteY21" fmla="*/ 163009 h 1182995"/>
                <a:gd name="connsiteX22" fmla="*/ 722513 w 1149289"/>
                <a:gd name="connsiteY22" fmla="*/ 282071 h 1182995"/>
                <a:gd name="connsiteX23" fmla="*/ 670125 w 1149289"/>
                <a:gd name="connsiteY23" fmla="*/ 177296 h 1182995"/>
                <a:gd name="connsiteX24" fmla="*/ 627263 w 1149289"/>
                <a:gd name="connsiteY24" fmla="*/ 20134 h 1182995"/>
                <a:gd name="connsiteX25" fmla="*/ 436763 w 1149289"/>
                <a:gd name="connsiteY25" fmla="*/ 5846 h 1182995"/>
                <a:gd name="connsiteX26" fmla="*/ 246263 w 1149289"/>
                <a:gd name="connsiteY26" fmla="*/ 20134 h 1182995"/>
                <a:gd name="connsiteX0" fmla="*/ 246263 w 1149289"/>
                <a:gd name="connsiteY0" fmla="*/ 52458 h 1215319"/>
                <a:gd name="connsiteX1" fmla="*/ 174825 w 1149289"/>
                <a:gd name="connsiteY1" fmla="*/ 252483 h 1215319"/>
                <a:gd name="connsiteX2" fmla="*/ 284363 w 1149289"/>
                <a:gd name="connsiteY2" fmla="*/ 462033 h 1215319"/>
                <a:gd name="connsiteX3" fmla="*/ 417713 w 1149289"/>
                <a:gd name="connsiteY3" fmla="*/ 542995 h 1215319"/>
                <a:gd name="connsiteX4" fmla="*/ 403425 w 1149289"/>
                <a:gd name="connsiteY4" fmla="*/ 595383 h 1215319"/>
                <a:gd name="connsiteX5" fmla="*/ 222450 w 1149289"/>
                <a:gd name="connsiteY5" fmla="*/ 623958 h 1215319"/>
                <a:gd name="connsiteX6" fmla="*/ 36713 w 1149289"/>
                <a:gd name="connsiteY6" fmla="*/ 743020 h 1215319"/>
                <a:gd name="connsiteX7" fmla="*/ 22425 w 1149289"/>
                <a:gd name="connsiteY7" fmla="*/ 1014483 h 1215319"/>
                <a:gd name="connsiteX8" fmla="*/ 284363 w 1149289"/>
                <a:gd name="connsiteY8" fmla="*/ 1162120 h 1215319"/>
                <a:gd name="connsiteX9" fmla="*/ 565350 w 1149289"/>
                <a:gd name="connsiteY9" fmla="*/ 1081158 h 1215319"/>
                <a:gd name="connsiteX10" fmla="*/ 751088 w 1149289"/>
                <a:gd name="connsiteY10" fmla="*/ 1147833 h 1215319"/>
                <a:gd name="connsiteX11" fmla="*/ 927300 w 1149289"/>
                <a:gd name="connsiteY11" fmla="*/ 1214508 h 1215319"/>
                <a:gd name="connsiteX12" fmla="*/ 960638 w 1149289"/>
                <a:gd name="connsiteY12" fmla="*/ 1100208 h 1215319"/>
                <a:gd name="connsiteX13" fmla="*/ 979688 w 1149289"/>
                <a:gd name="connsiteY13" fmla="*/ 919233 h 1215319"/>
                <a:gd name="connsiteX14" fmla="*/ 846338 w 1149289"/>
                <a:gd name="connsiteY14" fmla="*/ 866845 h 1215319"/>
                <a:gd name="connsiteX15" fmla="*/ 951113 w 1149289"/>
                <a:gd name="connsiteY15" fmla="*/ 838270 h 1215319"/>
                <a:gd name="connsiteX16" fmla="*/ 1041600 w 1149289"/>
                <a:gd name="connsiteY16" fmla="*/ 695395 h 1215319"/>
                <a:gd name="connsiteX17" fmla="*/ 955875 w 1149289"/>
                <a:gd name="connsiteY17" fmla="*/ 509658 h 1215319"/>
                <a:gd name="connsiteX18" fmla="*/ 1060650 w 1149289"/>
                <a:gd name="connsiteY18" fmla="*/ 395358 h 1215319"/>
                <a:gd name="connsiteX19" fmla="*/ 1146375 w 1149289"/>
                <a:gd name="connsiteY19" fmla="*/ 214383 h 1215319"/>
                <a:gd name="connsiteX20" fmla="*/ 951113 w 1149289"/>
                <a:gd name="connsiteY20" fmla="*/ 114370 h 1215319"/>
                <a:gd name="connsiteX21" fmla="*/ 779663 w 1149289"/>
                <a:gd name="connsiteY21" fmla="*/ 195333 h 1215319"/>
                <a:gd name="connsiteX22" fmla="*/ 722513 w 1149289"/>
                <a:gd name="connsiteY22" fmla="*/ 314395 h 1215319"/>
                <a:gd name="connsiteX23" fmla="*/ 670125 w 1149289"/>
                <a:gd name="connsiteY23" fmla="*/ 209620 h 1215319"/>
                <a:gd name="connsiteX24" fmla="*/ 627263 w 1149289"/>
                <a:gd name="connsiteY24" fmla="*/ 52458 h 1215319"/>
                <a:gd name="connsiteX25" fmla="*/ 427238 w 1149289"/>
                <a:gd name="connsiteY25" fmla="*/ 70 h 1215319"/>
                <a:gd name="connsiteX26" fmla="*/ 246263 w 1149289"/>
                <a:gd name="connsiteY26" fmla="*/ 52458 h 1215319"/>
                <a:gd name="connsiteX0" fmla="*/ 246263 w 1149289"/>
                <a:gd name="connsiteY0" fmla="*/ 52458 h 1215319"/>
                <a:gd name="connsiteX1" fmla="*/ 174825 w 1149289"/>
                <a:gd name="connsiteY1" fmla="*/ 252483 h 1215319"/>
                <a:gd name="connsiteX2" fmla="*/ 284363 w 1149289"/>
                <a:gd name="connsiteY2" fmla="*/ 462033 h 1215319"/>
                <a:gd name="connsiteX3" fmla="*/ 417713 w 1149289"/>
                <a:gd name="connsiteY3" fmla="*/ 542995 h 1215319"/>
                <a:gd name="connsiteX4" fmla="*/ 403425 w 1149289"/>
                <a:gd name="connsiteY4" fmla="*/ 595383 h 1215319"/>
                <a:gd name="connsiteX5" fmla="*/ 222450 w 1149289"/>
                <a:gd name="connsiteY5" fmla="*/ 623958 h 1215319"/>
                <a:gd name="connsiteX6" fmla="*/ 36713 w 1149289"/>
                <a:gd name="connsiteY6" fmla="*/ 743020 h 1215319"/>
                <a:gd name="connsiteX7" fmla="*/ 22425 w 1149289"/>
                <a:gd name="connsiteY7" fmla="*/ 1014483 h 1215319"/>
                <a:gd name="connsiteX8" fmla="*/ 284363 w 1149289"/>
                <a:gd name="connsiteY8" fmla="*/ 1162120 h 1215319"/>
                <a:gd name="connsiteX9" fmla="*/ 565350 w 1149289"/>
                <a:gd name="connsiteY9" fmla="*/ 1081158 h 1215319"/>
                <a:gd name="connsiteX10" fmla="*/ 751088 w 1149289"/>
                <a:gd name="connsiteY10" fmla="*/ 1147833 h 1215319"/>
                <a:gd name="connsiteX11" fmla="*/ 927300 w 1149289"/>
                <a:gd name="connsiteY11" fmla="*/ 1214508 h 1215319"/>
                <a:gd name="connsiteX12" fmla="*/ 960638 w 1149289"/>
                <a:gd name="connsiteY12" fmla="*/ 1100208 h 1215319"/>
                <a:gd name="connsiteX13" fmla="*/ 979688 w 1149289"/>
                <a:gd name="connsiteY13" fmla="*/ 919233 h 1215319"/>
                <a:gd name="connsiteX14" fmla="*/ 846338 w 1149289"/>
                <a:gd name="connsiteY14" fmla="*/ 866845 h 1215319"/>
                <a:gd name="connsiteX15" fmla="*/ 951113 w 1149289"/>
                <a:gd name="connsiteY15" fmla="*/ 838270 h 1215319"/>
                <a:gd name="connsiteX16" fmla="*/ 1041600 w 1149289"/>
                <a:gd name="connsiteY16" fmla="*/ 695395 h 1215319"/>
                <a:gd name="connsiteX17" fmla="*/ 955875 w 1149289"/>
                <a:gd name="connsiteY17" fmla="*/ 509658 h 1215319"/>
                <a:gd name="connsiteX18" fmla="*/ 1060650 w 1149289"/>
                <a:gd name="connsiteY18" fmla="*/ 395358 h 1215319"/>
                <a:gd name="connsiteX19" fmla="*/ 1146375 w 1149289"/>
                <a:gd name="connsiteY19" fmla="*/ 214383 h 1215319"/>
                <a:gd name="connsiteX20" fmla="*/ 951113 w 1149289"/>
                <a:gd name="connsiteY20" fmla="*/ 114370 h 1215319"/>
                <a:gd name="connsiteX21" fmla="*/ 779663 w 1149289"/>
                <a:gd name="connsiteY21" fmla="*/ 195333 h 1215319"/>
                <a:gd name="connsiteX22" fmla="*/ 722513 w 1149289"/>
                <a:gd name="connsiteY22" fmla="*/ 314395 h 1215319"/>
                <a:gd name="connsiteX23" fmla="*/ 689175 w 1149289"/>
                <a:gd name="connsiteY23" fmla="*/ 209620 h 1215319"/>
                <a:gd name="connsiteX24" fmla="*/ 627263 w 1149289"/>
                <a:gd name="connsiteY24" fmla="*/ 52458 h 1215319"/>
                <a:gd name="connsiteX25" fmla="*/ 427238 w 1149289"/>
                <a:gd name="connsiteY25" fmla="*/ 70 h 1215319"/>
                <a:gd name="connsiteX26" fmla="*/ 246263 w 1149289"/>
                <a:gd name="connsiteY26" fmla="*/ 52458 h 1215319"/>
                <a:gd name="connsiteX0" fmla="*/ 246263 w 1149289"/>
                <a:gd name="connsiteY0" fmla="*/ 52458 h 1218356"/>
                <a:gd name="connsiteX1" fmla="*/ 174825 w 1149289"/>
                <a:gd name="connsiteY1" fmla="*/ 252483 h 1218356"/>
                <a:gd name="connsiteX2" fmla="*/ 284363 w 1149289"/>
                <a:gd name="connsiteY2" fmla="*/ 462033 h 1218356"/>
                <a:gd name="connsiteX3" fmla="*/ 417713 w 1149289"/>
                <a:gd name="connsiteY3" fmla="*/ 542995 h 1218356"/>
                <a:gd name="connsiteX4" fmla="*/ 403425 w 1149289"/>
                <a:gd name="connsiteY4" fmla="*/ 595383 h 1218356"/>
                <a:gd name="connsiteX5" fmla="*/ 222450 w 1149289"/>
                <a:gd name="connsiteY5" fmla="*/ 623958 h 1218356"/>
                <a:gd name="connsiteX6" fmla="*/ 36713 w 1149289"/>
                <a:gd name="connsiteY6" fmla="*/ 743020 h 1218356"/>
                <a:gd name="connsiteX7" fmla="*/ 22425 w 1149289"/>
                <a:gd name="connsiteY7" fmla="*/ 1014483 h 1218356"/>
                <a:gd name="connsiteX8" fmla="*/ 284363 w 1149289"/>
                <a:gd name="connsiteY8" fmla="*/ 1162120 h 1218356"/>
                <a:gd name="connsiteX9" fmla="*/ 565350 w 1149289"/>
                <a:gd name="connsiteY9" fmla="*/ 1081158 h 1218356"/>
                <a:gd name="connsiteX10" fmla="*/ 727275 w 1149289"/>
                <a:gd name="connsiteY10" fmla="*/ 1181171 h 1218356"/>
                <a:gd name="connsiteX11" fmla="*/ 927300 w 1149289"/>
                <a:gd name="connsiteY11" fmla="*/ 1214508 h 1218356"/>
                <a:gd name="connsiteX12" fmla="*/ 960638 w 1149289"/>
                <a:gd name="connsiteY12" fmla="*/ 1100208 h 1218356"/>
                <a:gd name="connsiteX13" fmla="*/ 979688 w 1149289"/>
                <a:gd name="connsiteY13" fmla="*/ 919233 h 1218356"/>
                <a:gd name="connsiteX14" fmla="*/ 846338 w 1149289"/>
                <a:gd name="connsiteY14" fmla="*/ 866845 h 1218356"/>
                <a:gd name="connsiteX15" fmla="*/ 951113 w 1149289"/>
                <a:gd name="connsiteY15" fmla="*/ 838270 h 1218356"/>
                <a:gd name="connsiteX16" fmla="*/ 1041600 w 1149289"/>
                <a:gd name="connsiteY16" fmla="*/ 695395 h 1218356"/>
                <a:gd name="connsiteX17" fmla="*/ 955875 w 1149289"/>
                <a:gd name="connsiteY17" fmla="*/ 509658 h 1218356"/>
                <a:gd name="connsiteX18" fmla="*/ 1060650 w 1149289"/>
                <a:gd name="connsiteY18" fmla="*/ 395358 h 1218356"/>
                <a:gd name="connsiteX19" fmla="*/ 1146375 w 1149289"/>
                <a:gd name="connsiteY19" fmla="*/ 214383 h 1218356"/>
                <a:gd name="connsiteX20" fmla="*/ 951113 w 1149289"/>
                <a:gd name="connsiteY20" fmla="*/ 114370 h 1218356"/>
                <a:gd name="connsiteX21" fmla="*/ 779663 w 1149289"/>
                <a:gd name="connsiteY21" fmla="*/ 195333 h 1218356"/>
                <a:gd name="connsiteX22" fmla="*/ 722513 w 1149289"/>
                <a:gd name="connsiteY22" fmla="*/ 314395 h 1218356"/>
                <a:gd name="connsiteX23" fmla="*/ 689175 w 1149289"/>
                <a:gd name="connsiteY23" fmla="*/ 209620 h 1218356"/>
                <a:gd name="connsiteX24" fmla="*/ 627263 w 1149289"/>
                <a:gd name="connsiteY24" fmla="*/ 52458 h 1218356"/>
                <a:gd name="connsiteX25" fmla="*/ 427238 w 1149289"/>
                <a:gd name="connsiteY25" fmla="*/ 70 h 1218356"/>
                <a:gd name="connsiteX26" fmla="*/ 246263 w 1149289"/>
                <a:gd name="connsiteY26" fmla="*/ 52458 h 1218356"/>
                <a:gd name="connsiteX0" fmla="*/ 246263 w 1149289"/>
                <a:gd name="connsiteY0" fmla="*/ 52458 h 1230008"/>
                <a:gd name="connsiteX1" fmla="*/ 174825 w 1149289"/>
                <a:gd name="connsiteY1" fmla="*/ 252483 h 1230008"/>
                <a:gd name="connsiteX2" fmla="*/ 284363 w 1149289"/>
                <a:gd name="connsiteY2" fmla="*/ 462033 h 1230008"/>
                <a:gd name="connsiteX3" fmla="*/ 417713 w 1149289"/>
                <a:gd name="connsiteY3" fmla="*/ 542995 h 1230008"/>
                <a:gd name="connsiteX4" fmla="*/ 403425 w 1149289"/>
                <a:gd name="connsiteY4" fmla="*/ 595383 h 1230008"/>
                <a:gd name="connsiteX5" fmla="*/ 222450 w 1149289"/>
                <a:gd name="connsiteY5" fmla="*/ 623958 h 1230008"/>
                <a:gd name="connsiteX6" fmla="*/ 36713 w 1149289"/>
                <a:gd name="connsiteY6" fmla="*/ 743020 h 1230008"/>
                <a:gd name="connsiteX7" fmla="*/ 22425 w 1149289"/>
                <a:gd name="connsiteY7" fmla="*/ 1014483 h 1230008"/>
                <a:gd name="connsiteX8" fmla="*/ 284363 w 1149289"/>
                <a:gd name="connsiteY8" fmla="*/ 1162120 h 1230008"/>
                <a:gd name="connsiteX9" fmla="*/ 565350 w 1149289"/>
                <a:gd name="connsiteY9" fmla="*/ 1081158 h 1230008"/>
                <a:gd name="connsiteX10" fmla="*/ 722513 w 1149289"/>
                <a:gd name="connsiteY10" fmla="*/ 1214508 h 1230008"/>
                <a:gd name="connsiteX11" fmla="*/ 927300 w 1149289"/>
                <a:gd name="connsiteY11" fmla="*/ 1214508 h 1230008"/>
                <a:gd name="connsiteX12" fmla="*/ 960638 w 1149289"/>
                <a:gd name="connsiteY12" fmla="*/ 1100208 h 1230008"/>
                <a:gd name="connsiteX13" fmla="*/ 979688 w 1149289"/>
                <a:gd name="connsiteY13" fmla="*/ 919233 h 1230008"/>
                <a:gd name="connsiteX14" fmla="*/ 846338 w 1149289"/>
                <a:gd name="connsiteY14" fmla="*/ 866845 h 1230008"/>
                <a:gd name="connsiteX15" fmla="*/ 951113 w 1149289"/>
                <a:gd name="connsiteY15" fmla="*/ 838270 h 1230008"/>
                <a:gd name="connsiteX16" fmla="*/ 1041600 w 1149289"/>
                <a:gd name="connsiteY16" fmla="*/ 695395 h 1230008"/>
                <a:gd name="connsiteX17" fmla="*/ 955875 w 1149289"/>
                <a:gd name="connsiteY17" fmla="*/ 509658 h 1230008"/>
                <a:gd name="connsiteX18" fmla="*/ 1060650 w 1149289"/>
                <a:gd name="connsiteY18" fmla="*/ 395358 h 1230008"/>
                <a:gd name="connsiteX19" fmla="*/ 1146375 w 1149289"/>
                <a:gd name="connsiteY19" fmla="*/ 214383 h 1230008"/>
                <a:gd name="connsiteX20" fmla="*/ 951113 w 1149289"/>
                <a:gd name="connsiteY20" fmla="*/ 114370 h 1230008"/>
                <a:gd name="connsiteX21" fmla="*/ 779663 w 1149289"/>
                <a:gd name="connsiteY21" fmla="*/ 195333 h 1230008"/>
                <a:gd name="connsiteX22" fmla="*/ 722513 w 1149289"/>
                <a:gd name="connsiteY22" fmla="*/ 314395 h 1230008"/>
                <a:gd name="connsiteX23" fmla="*/ 689175 w 1149289"/>
                <a:gd name="connsiteY23" fmla="*/ 209620 h 1230008"/>
                <a:gd name="connsiteX24" fmla="*/ 627263 w 1149289"/>
                <a:gd name="connsiteY24" fmla="*/ 52458 h 1230008"/>
                <a:gd name="connsiteX25" fmla="*/ 427238 w 1149289"/>
                <a:gd name="connsiteY25" fmla="*/ 70 h 1230008"/>
                <a:gd name="connsiteX26" fmla="*/ 246263 w 1149289"/>
                <a:gd name="connsiteY26" fmla="*/ 52458 h 1230008"/>
                <a:gd name="connsiteX0" fmla="*/ 222980 w 1126006"/>
                <a:gd name="connsiteY0" fmla="*/ 52458 h 1230008"/>
                <a:gd name="connsiteX1" fmla="*/ 151542 w 1126006"/>
                <a:gd name="connsiteY1" fmla="*/ 252483 h 1230008"/>
                <a:gd name="connsiteX2" fmla="*/ 261080 w 1126006"/>
                <a:gd name="connsiteY2" fmla="*/ 462033 h 1230008"/>
                <a:gd name="connsiteX3" fmla="*/ 394430 w 1126006"/>
                <a:gd name="connsiteY3" fmla="*/ 542995 h 1230008"/>
                <a:gd name="connsiteX4" fmla="*/ 380142 w 1126006"/>
                <a:gd name="connsiteY4" fmla="*/ 595383 h 1230008"/>
                <a:gd name="connsiteX5" fmla="*/ 199167 w 1126006"/>
                <a:gd name="connsiteY5" fmla="*/ 623958 h 1230008"/>
                <a:gd name="connsiteX6" fmla="*/ 13430 w 1126006"/>
                <a:gd name="connsiteY6" fmla="*/ 743020 h 1230008"/>
                <a:gd name="connsiteX7" fmla="*/ 42005 w 1126006"/>
                <a:gd name="connsiteY7" fmla="*/ 990670 h 1230008"/>
                <a:gd name="connsiteX8" fmla="*/ 261080 w 1126006"/>
                <a:gd name="connsiteY8" fmla="*/ 1162120 h 1230008"/>
                <a:gd name="connsiteX9" fmla="*/ 542067 w 1126006"/>
                <a:gd name="connsiteY9" fmla="*/ 1081158 h 1230008"/>
                <a:gd name="connsiteX10" fmla="*/ 699230 w 1126006"/>
                <a:gd name="connsiteY10" fmla="*/ 1214508 h 1230008"/>
                <a:gd name="connsiteX11" fmla="*/ 904017 w 1126006"/>
                <a:gd name="connsiteY11" fmla="*/ 1214508 h 1230008"/>
                <a:gd name="connsiteX12" fmla="*/ 937355 w 1126006"/>
                <a:gd name="connsiteY12" fmla="*/ 1100208 h 1230008"/>
                <a:gd name="connsiteX13" fmla="*/ 956405 w 1126006"/>
                <a:gd name="connsiteY13" fmla="*/ 919233 h 1230008"/>
                <a:gd name="connsiteX14" fmla="*/ 823055 w 1126006"/>
                <a:gd name="connsiteY14" fmla="*/ 866845 h 1230008"/>
                <a:gd name="connsiteX15" fmla="*/ 927830 w 1126006"/>
                <a:gd name="connsiteY15" fmla="*/ 838270 h 1230008"/>
                <a:gd name="connsiteX16" fmla="*/ 1018317 w 1126006"/>
                <a:gd name="connsiteY16" fmla="*/ 695395 h 1230008"/>
                <a:gd name="connsiteX17" fmla="*/ 932592 w 1126006"/>
                <a:gd name="connsiteY17" fmla="*/ 509658 h 1230008"/>
                <a:gd name="connsiteX18" fmla="*/ 1037367 w 1126006"/>
                <a:gd name="connsiteY18" fmla="*/ 395358 h 1230008"/>
                <a:gd name="connsiteX19" fmla="*/ 1123092 w 1126006"/>
                <a:gd name="connsiteY19" fmla="*/ 214383 h 1230008"/>
                <a:gd name="connsiteX20" fmla="*/ 927830 w 1126006"/>
                <a:gd name="connsiteY20" fmla="*/ 114370 h 1230008"/>
                <a:gd name="connsiteX21" fmla="*/ 756380 w 1126006"/>
                <a:gd name="connsiteY21" fmla="*/ 195333 h 1230008"/>
                <a:gd name="connsiteX22" fmla="*/ 699230 w 1126006"/>
                <a:gd name="connsiteY22" fmla="*/ 314395 h 1230008"/>
                <a:gd name="connsiteX23" fmla="*/ 665892 w 1126006"/>
                <a:gd name="connsiteY23" fmla="*/ 209620 h 1230008"/>
                <a:gd name="connsiteX24" fmla="*/ 603980 w 1126006"/>
                <a:gd name="connsiteY24" fmla="*/ 52458 h 1230008"/>
                <a:gd name="connsiteX25" fmla="*/ 403955 w 1126006"/>
                <a:gd name="connsiteY25" fmla="*/ 70 h 1230008"/>
                <a:gd name="connsiteX26" fmla="*/ 222980 w 1126006"/>
                <a:gd name="connsiteY26" fmla="*/ 52458 h 1230008"/>
                <a:gd name="connsiteX0" fmla="*/ 222980 w 1126006"/>
                <a:gd name="connsiteY0" fmla="*/ 52458 h 1230008"/>
                <a:gd name="connsiteX1" fmla="*/ 151542 w 1126006"/>
                <a:gd name="connsiteY1" fmla="*/ 252483 h 1230008"/>
                <a:gd name="connsiteX2" fmla="*/ 261080 w 1126006"/>
                <a:gd name="connsiteY2" fmla="*/ 462033 h 1230008"/>
                <a:gd name="connsiteX3" fmla="*/ 394430 w 1126006"/>
                <a:gd name="connsiteY3" fmla="*/ 542995 h 1230008"/>
                <a:gd name="connsiteX4" fmla="*/ 380142 w 1126006"/>
                <a:gd name="connsiteY4" fmla="*/ 595383 h 1230008"/>
                <a:gd name="connsiteX5" fmla="*/ 199167 w 1126006"/>
                <a:gd name="connsiteY5" fmla="*/ 623958 h 1230008"/>
                <a:gd name="connsiteX6" fmla="*/ 13430 w 1126006"/>
                <a:gd name="connsiteY6" fmla="*/ 743020 h 1230008"/>
                <a:gd name="connsiteX7" fmla="*/ 42005 w 1126006"/>
                <a:gd name="connsiteY7" fmla="*/ 990670 h 1230008"/>
                <a:gd name="connsiteX8" fmla="*/ 261080 w 1126006"/>
                <a:gd name="connsiteY8" fmla="*/ 1114495 h 1230008"/>
                <a:gd name="connsiteX9" fmla="*/ 542067 w 1126006"/>
                <a:gd name="connsiteY9" fmla="*/ 1081158 h 1230008"/>
                <a:gd name="connsiteX10" fmla="*/ 699230 w 1126006"/>
                <a:gd name="connsiteY10" fmla="*/ 1214508 h 1230008"/>
                <a:gd name="connsiteX11" fmla="*/ 904017 w 1126006"/>
                <a:gd name="connsiteY11" fmla="*/ 1214508 h 1230008"/>
                <a:gd name="connsiteX12" fmla="*/ 937355 w 1126006"/>
                <a:gd name="connsiteY12" fmla="*/ 1100208 h 1230008"/>
                <a:gd name="connsiteX13" fmla="*/ 956405 w 1126006"/>
                <a:gd name="connsiteY13" fmla="*/ 919233 h 1230008"/>
                <a:gd name="connsiteX14" fmla="*/ 823055 w 1126006"/>
                <a:gd name="connsiteY14" fmla="*/ 866845 h 1230008"/>
                <a:gd name="connsiteX15" fmla="*/ 927830 w 1126006"/>
                <a:gd name="connsiteY15" fmla="*/ 838270 h 1230008"/>
                <a:gd name="connsiteX16" fmla="*/ 1018317 w 1126006"/>
                <a:gd name="connsiteY16" fmla="*/ 695395 h 1230008"/>
                <a:gd name="connsiteX17" fmla="*/ 932592 w 1126006"/>
                <a:gd name="connsiteY17" fmla="*/ 509658 h 1230008"/>
                <a:gd name="connsiteX18" fmla="*/ 1037367 w 1126006"/>
                <a:gd name="connsiteY18" fmla="*/ 395358 h 1230008"/>
                <a:gd name="connsiteX19" fmla="*/ 1123092 w 1126006"/>
                <a:gd name="connsiteY19" fmla="*/ 214383 h 1230008"/>
                <a:gd name="connsiteX20" fmla="*/ 927830 w 1126006"/>
                <a:gd name="connsiteY20" fmla="*/ 114370 h 1230008"/>
                <a:gd name="connsiteX21" fmla="*/ 756380 w 1126006"/>
                <a:gd name="connsiteY21" fmla="*/ 195333 h 1230008"/>
                <a:gd name="connsiteX22" fmla="*/ 699230 w 1126006"/>
                <a:gd name="connsiteY22" fmla="*/ 314395 h 1230008"/>
                <a:gd name="connsiteX23" fmla="*/ 665892 w 1126006"/>
                <a:gd name="connsiteY23" fmla="*/ 209620 h 1230008"/>
                <a:gd name="connsiteX24" fmla="*/ 603980 w 1126006"/>
                <a:gd name="connsiteY24" fmla="*/ 52458 h 1230008"/>
                <a:gd name="connsiteX25" fmla="*/ 403955 w 1126006"/>
                <a:gd name="connsiteY25" fmla="*/ 70 h 1230008"/>
                <a:gd name="connsiteX26" fmla="*/ 222980 w 1126006"/>
                <a:gd name="connsiteY26" fmla="*/ 52458 h 1230008"/>
                <a:gd name="connsiteX0" fmla="*/ 222980 w 1126006"/>
                <a:gd name="connsiteY0" fmla="*/ 52458 h 1227840"/>
                <a:gd name="connsiteX1" fmla="*/ 151542 w 1126006"/>
                <a:gd name="connsiteY1" fmla="*/ 252483 h 1227840"/>
                <a:gd name="connsiteX2" fmla="*/ 261080 w 1126006"/>
                <a:gd name="connsiteY2" fmla="*/ 462033 h 1227840"/>
                <a:gd name="connsiteX3" fmla="*/ 394430 w 1126006"/>
                <a:gd name="connsiteY3" fmla="*/ 542995 h 1227840"/>
                <a:gd name="connsiteX4" fmla="*/ 380142 w 1126006"/>
                <a:gd name="connsiteY4" fmla="*/ 595383 h 1227840"/>
                <a:gd name="connsiteX5" fmla="*/ 199167 w 1126006"/>
                <a:gd name="connsiteY5" fmla="*/ 623958 h 1227840"/>
                <a:gd name="connsiteX6" fmla="*/ 13430 w 1126006"/>
                <a:gd name="connsiteY6" fmla="*/ 743020 h 1227840"/>
                <a:gd name="connsiteX7" fmla="*/ 42005 w 1126006"/>
                <a:gd name="connsiteY7" fmla="*/ 990670 h 1227840"/>
                <a:gd name="connsiteX8" fmla="*/ 261080 w 1126006"/>
                <a:gd name="connsiteY8" fmla="*/ 1114495 h 1227840"/>
                <a:gd name="connsiteX9" fmla="*/ 542067 w 1126006"/>
                <a:gd name="connsiteY9" fmla="*/ 1081158 h 1227840"/>
                <a:gd name="connsiteX10" fmla="*/ 699230 w 1126006"/>
                <a:gd name="connsiteY10" fmla="*/ 1214508 h 1227840"/>
                <a:gd name="connsiteX11" fmla="*/ 904017 w 1126006"/>
                <a:gd name="connsiteY11" fmla="*/ 1214508 h 1227840"/>
                <a:gd name="connsiteX12" fmla="*/ 975455 w 1126006"/>
                <a:gd name="connsiteY12" fmla="*/ 1138308 h 1227840"/>
                <a:gd name="connsiteX13" fmla="*/ 956405 w 1126006"/>
                <a:gd name="connsiteY13" fmla="*/ 919233 h 1227840"/>
                <a:gd name="connsiteX14" fmla="*/ 823055 w 1126006"/>
                <a:gd name="connsiteY14" fmla="*/ 866845 h 1227840"/>
                <a:gd name="connsiteX15" fmla="*/ 927830 w 1126006"/>
                <a:gd name="connsiteY15" fmla="*/ 838270 h 1227840"/>
                <a:gd name="connsiteX16" fmla="*/ 1018317 w 1126006"/>
                <a:gd name="connsiteY16" fmla="*/ 695395 h 1227840"/>
                <a:gd name="connsiteX17" fmla="*/ 932592 w 1126006"/>
                <a:gd name="connsiteY17" fmla="*/ 509658 h 1227840"/>
                <a:gd name="connsiteX18" fmla="*/ 1037367 w 1126006"/>
                <a:gd name="connsiteY18" fmla="*/ 395358 h 1227840"/>
                <a:gd name="connsiteX19" fmla="*/ 1123092 w 1126006"/>
                <a:gd name="connsiteY19" fmla="*/ 214383 h 1227840"/>
                <a:gd name="connsiteX20" fmla="*/ 927830 w 1126006"/>
                <a:gd name="connsiteY20" fmla="*/ 114370 h 1227840"/>
                <a:gd name="connsiteX21" fmla="*/ 756380 w 1126006"/>
                <a:gd name="connsiteY21" fmla="*/ 195333 h 1227840"/>
                <a:gd name="connsiteX22" fmla="*/ 699230 w 1126006"/>
                <a:gd name="connsiteY22" fmla="*/ 314395 h 1227840"/>
                <a:gd name="connsiteX23" fmla="*/ 665892 w 1126006"/>
                <a:gd name="connsiteY23" fmla="*/ 209620 h 1227840"/>
                <a:gd name="connsiteX24" fmla="*/ 603980 w 1126006"/>
                <a:gd name="connsiteY24" fmla="*/ 52458 h 1227840"/>
                <a:gd name="connsiteX25" fmla="*/ 403955 w 1126006"/>
                <a:gd name="connsiteY25" fmla="*/ 70 h 1227840"/>
                <a:gd name="connsiteX26" fmla="*/ 222980 w 1126006"/>
                <a:gd name="connsiteY26" fmla="*/ 52458 h 1227840"/>
                <a:gd name="connsiteX0" fmla="*/ 222980 w 1126006"/>
                <a:gd name="connsiteY0" fmla="*/ 52458 h 1227840"/>
                <a:gd name="connsiteX1" fmla="*/ 151542 w 1126006"/>
                <a:gd name="connsiteY1" fmla="*/ 252483 h 1227840"/>
                <a:gd name="connsiteX2" fmla="*/ 261080 w 1126006"/>
                <a:gd name="connsiteY2" fmla="*/ 462033 h 1227840"/>
                <a:gd name="connsiteX3" fmla="*/ 394430 w 1126006"/>
                <a:gd name="connsiteY3" fmla="*/ 542995 h 1227840"/>
                <a:gd name="connsiteX4" fmla="*/ 380142 w 1126006"/>
                <a:gd name="connsiteY4" fmla="*/ 595383 h 1227840"/>
                <a:gd name="connsiteX5" fmla="*/ 199167 w 1126006"/>
                <a:gd name="connsiteY5" fmla="*/ 623958 h 1227840"/>
                <a:gd name="connsiteX6" fmla="*/ 13430 w 1126006"/>
                <a:gd name="connsiteY6" fmla="*/ 743020 h 1227840"/>
                <a:gd name="connsiteX7" fmla="*/ 42005 w 1126006"/>
                <a:gd name="connsiteY7" fmla="*/ 990670 h 1227840"/>
                <a:gd name="connsiteX8" fmla="*/ 261080 w 1126006"/>
                <a:gd name="connsiteY8" fmla="*/ 1114495 h 1227840"/>
                <a:gd name="connsiteX9" fmla="*/ 542067 w 1126006"/>
                <a:gd name="connsiteY9" fmla="*/ 1081158 h 1227840"/>
                <a:gd name="connsiteX10" fmla="*/ 699230 w 1126006"/>
                <a:gd name="connsiteY10" fmla="*/ 1214508 h 1227840"/>
                <a:gd name="connsiteX11" fmla="*/ 904017 w 1126006"/>
                <a:gd name="connsiteY11" fmla="*/ 1214508 h 1227840"/>
                <a:gd name="connsiteX12" fmla="*/ 975455 w 1126006"/>
                <a:gd name="connsiteY12" fmla="*/ 1138308 h 1227840"/>
                <a:gd name="connsiteX13" fmla="*/ 980218 w 1126006"/>
                <a:gd name="connsiteY13" fmla="*/ 919233 h 1227840"/>
                <a:gd name="connsiteX14" fmla="*/ 823055 w 1126006"/>
                <a:gd name="connsiteY14" fmla="*/ 866845 h 1227840"/>
                <a:gd name="connsiteX15" fmla="*/ 927830 w 1126006"/>
                <a:gd name="connsiteY15" fmla="*/ 838270 h 1227840"/>
                <a:gd name="connsiteX16" fmla="*/ 1018317 w 1126006"/>
                <a:gd name="connsiteY16" fmla="*/ 695395 h 1227840"/>
                <a:gd name="connsiteX17" fmla="*/ 932592 w 1126006"/>
                <a:gd name="connsiteY17" fmla="*/ 509658 h 1227840"/>
                <a:gd name="connsiteX18" fmla="*/ 1037367 w 1126006"/>
                <a:gd name="connsiteY18" fmla="*/ 395358 h 1227840"/>
                <a:gd name="connsiteX19" fmla="*/ 1123092 w 1126006"/>
                <a:gd name="connsiteY19" fmla="*/ 214383 h 1227840"/>
                <a:gd name="connsiteX20" fmla="*/ 927830 w 1126006"/>
                <a:gd name="connsiteY20" fmla="*/ 114370 h 1227840"/>
                <a:gd name="connsiteX21" fmla="*/ 756380 w 1126006"/>
                <a:gd name="connsiteY21" fmla="*/ 195333 h 1227840"/>
                <a:gd name="connsiteX22" fmla="*/ 699230 w 1126006"/>
                <a:gd name="connsiteY22" fmla="*/ 314395 h 1227840"/>
                <a:gd name="connsiteX23" fmla="*/ 665892 w 1126006"/>
                <a:gd name="connsiteY23" fmla="*/ 209620 h 1227840"/>
                <a:gd name="connsiteX24" fmla="*/ 603980 w 1126006"/>
                <a:gd name="connsiteY24" fmla="*/ 52458 h 1227840"/>
                <a:gd name="connsiteX25" fmla="*/ 403955 w 1126006"/>
                <a:gd name="connsiteY25" fmla="*/ 70 h 1227840"/>
                <a:gd name="connsiteX26" fmla="*/ 222980 w 1126006"/>
                <a:gd name="connsiteY26" fmla="*/ 52458 h 1227840"/>
                <a:gd name="connsiteX0" fmla="*/ 222980 w 1126006"/>
                <a:gd name="connsiteY0" fmla="*/ 52458 h 1227840"/>
                <a:gd name="connsiteX1" fmla="*/ 151542 w 1126006"/>
                <a:gd name="connsiteY1" fmla="*/ 252483 h 1227840"/>
                <a:gd name="connsiteX2" fmla="*/ 261080 w 1126006"/>
                <a:gd name="connsiteY2" fmla="*/ 462033 h 1227840"/>
                <a:gd name="connsiteX3" fmla="*/ 394430 w 1126006"/>
                <a:gd name="connsiteY3" fmla="*/ 542995 h 1227840"/>
                <a:gd name="connsiteX4" fmla="*/ 380142 w 1126006"/>
                <a:gd name="connsiteY4" fmla="*/ 595383 h 1227840"/>
                <a:gd name="connsiteX5" fmla="*/ 199167 w 1126006"/>
                <a:gd name="connsiteY5" fmla="*/ 623958 h 1227840"/>
                <a:gd name="connsiteX6" fmla="*/ 13430 w 1126006"/>
                <a:gd name="connsiteY6" fmla="*/ 743020 h 1227840"/>
                <a:gd name="connsiteX7" fmla="*/ 42005 w 1126006"/>
                <a:gd name="connsiteY7" fmla="*/ 990670 h 1227840"/>
                <a:gd name="connsiteX8" fmla="*/ 261080 w 1126006"/>
                <a:gd name="connsiteY8" fmla="*/ 1114495 h 1227840"/>
                <a:gd name="connsiteX9" fmla="*/ 542067 w 1126006"/>
                <a:gd name="connsiteY9" fmla="*/ 1081158 h 1227840"/>
                <a:gd name="connsiteX10" fmla="*/ 699230 w 1126006"/>
                <a:gd name="connsiteY10" fmla="*/ 1214508 h 1227840"/>
                <a:gd name="connsiteX11" fmla="*/ 904017 w 1126006"/>
                <a:gd name="connsiteY11" fmla="*/ 1214508 h 1227840"/>
                <a:gd name="connsiteX12" fmla="*/ 1004030 w 1126006"/>
                <a:gd name="connsiteY12" fmla="*/ 1138308 h 1227840"/>
                <a:gd name="connsiteX13" fmla="*/ 980218 w 1126006"/>
                <a:gd name="connsiteY13" fmla="*/ 919233 h 1227840"/>
                <a:gd name="connsiteX14" fmla="*/ 823055 w 1126006"/>
                <a:gd name="connsiteY14" fmla="*/ 866845 h 1227840"/>
                <a:gd name="connsiteX15" fmla="*/ 927830 w 1126006"/>
                <a:gd name="connsiteY15" fmla="*/ 838270 h 1227840"/>
                <a:gd name="connsiteX16" fmla="*/ 1018317 w 1126006"/>
                <a:gd name="connsiteY16" fmla="*/ 695395 h 1227840"/>
                <a:gd name="connsiteX17" fmla="*/ 932592 w 1126006"/>
                <a:gd name="connsiteY17" fmla="*/ 509658 h 1227840"/>
                <a:gd name="connsiteX18" fmla="*/ 1037367 w 1126006"/>
                <a:gd name="connsiteY18" fmla="*/ 395358 h 1227840"/>
                <a:gd name="connsiteX19" fmla="*/ 1123092 w 1126006"/>
                <a:gd name="connsiteY19" fmla="*/ 214383 h 1227840"/>
                <a:gd name="connsiteX20" fmla="*/ 927830 w 1126006"/>
                <a:gd name="connsiteY20" fmla="*/ 114370 h 1227840"/>
                <a:gd name="connsiteX21" fmla="*/ 756380 w 1126006"/>
                <a:gd name="connsiteY21" fmla="*/ 195333 h 1227840"/>
                <a:gd name="connsiteX22" fmla="*/ 699230 w 1126006"/>
                <a:gd name="connsiteY22" fmla="*/ 314395 h 1227840"/>
                <a:gd name="connsiteX23" fmla="*/ 665892 w 1126006"/>
                <a:gd name="connsiteY23" fmla="*/ 209620 h 1227840"/>
                <a:gd name="connsiteX24" fmla="*/ 603980 w 1126006"/>
                <a:gd name="connsiteY24" fmla="*/ 52458 h 1227840"/>
                <a:gd name="connsiteX25" fmla="*/ 403955 w 1126006"/>
                <a:gd name="connsiteY25" fmla="*/ 70 h 1227840"/>
                <a:gd name="connsiteX26" fmla="*/ 222980 w 1126006"/>
                <a:gd name="connsiteY26" fmla="*/ 52458 h 1227840"/>
                <a:gd name="connsiteX0" fmla="*/ 222980 w 1126006"/>
                <a:gd name="connsiteY0" fmla="*/ 52458 h 1243736"/>
                <a:gd name="connsiteX1" fmla="*/ 151542 w 1126006"/>
                <a:gd name="connsiteY1" fmla="*/ 252483 h 1243736"/>
                <a:gd name="connsiteX2" fmla="*/ 261080 w 1126006"/>
                <a:gd name="connsiteY2" fmla="*/ 462033 h 1243736"/>
                <a:gd name="connsiteX3" fmla="*/ 394430 w 1126006"/>
                <a:gd name="connsiteY3" fmla="*/ 542995 h 1243736"/>
                <a:gd name="connsiteX4" fmla="*/ 380142 w 1126006"/>
                <a:gd name="connsiteY4" fmla="*/ 595383 h 1243736"/>
                <a:gd name="connsiteX5" fmla="*/ 199167 w 1126006"/>
                <a:gd name="connsiteY5" fmla="*/ 623958 h 1243736"/>
                <a:gd name="connsiteX6" fmla="*/ 13430 w 1126006"/>
                <a:gd name="connsiteY6" fmla="*/ 743020 h 1243736"/>
                <a:gd name="connsiteX7" fmla="*/ 42005 w 1126006"/>
                <a:gd name="connsiteY7" fmla="*/ 990670 h 1243736"/>
                <a:gd name="connsiteX8" fmla="*/ 261080 w 1126006"/>
                <a:gd name="connsiteY8" fmla="*/ 1114495 h 1243736"/>
                <a:gd name="connsiteX9" fmla="*/ 542067 w 1126006"/>
                <a:gd name="connsiteY9" fmla="*/ 1081158 h 1243736"/>
                <a:gd name="connsiteX10" fmla="*/ 699230 w 1126006"/>
                <a:gd name="connsiteY10" fmla="*/ 1214508 h 1243736"/>
                <a:gd name="connsiteX11" fmla="*/ 904017 w 1126006"/>
                <a:gd name="connsiteY11" fmla="*/ 1238321 h 1243736"/>
                <a:gd name="connsiteX12" fmla="*/ 1004030 w 1126006"/>
                <a:gd name="connsiteY12" fmla="*/ 1138308 h 1243736"/>
                <a:gd name="connsiteX13" fmla="*/ 980218 w 1126006"/>
                <a:gd name="connsiteY13" fmla="*/ 919233 h 1243736"/>
                <a:gd name="connsiteX14" fmla="*/ 823055 w 1126006"/>
                <a:gd name="connsiteY14" fmla="*/ 866845 h 1243736"/>
                <a:gd name="connsiteX15" fmla="*/ 927830 w 1126006"/>
                <a:gd name="connsiteY15" fmla="*/ 838270 h 1243736"/>
                <a:gd name="connsiteX16" fmla="*/ 1018317 w 1126006"/>
                <a:gd name="connsiteY16" fmla="*/ 695395 h 1243736"/>
                <a:gd name="connsiteX17" fmla="*/ 932592 w 1126006"/>
                <a:gd name="connsiteY17" fmla="*/ 509658 h 1243736"/>
                <a:gd name="connsiteX18" fmla="*/ 1037367 w 1126006"/>
                <a:gd name="connsiteY18" fmla="*/ 395358 h 1243736"/>
                <a:gd name="connsiteX19" fmla="*/ 1123092 w 1126006"/>
                <a:gd name="connsiteY19" fmla="*/ 214383 h 1243736"/>
                <a:gd name="connsiteX20" fmla="*/ 927830 w 1126006"/>
                <a:gd name="connsiteY20" fmla="*/ 114370 h 1243736"/>
                <a:gd name="connsiteX21" fmla="*/ 756380 w 1126006"/>
                <a:gd name="connsiteY21" fmla="*/ 195333 h 1243736"/>
                <a:gd name="connsiteX22" fmla="*/ 699230 w 1126006"/>
                <a:gd name="connsiteY22" fmla="*/ 314395 h 1243736"/>
                <a:gd name="connsiteX23" fmla="*/ 665892 w 1126006"/>
                <a:gd name="connsiteY23" fmla="*/ 209620 h 1243736"/>
                <a:gd name="connsiteX24" fmla="*/ 603980 w 1126006"/>
                <a:gd name="connsiteY24" fmla="*/ 52458 h 1243736"/>
                <a:gd name="connsiteX25" fmla="*/ 403955 w 1126006"/>
                <a:gd name="connsiteY25" fmla="*/ 70 h 1243736"/>
                <a:gd name="connsiteX26" fmla="*/ 222980 w 1126006"/>
                <a:gd name="connsiteY26" fmla="*/ 52458 h 1243736"/>
                <a:gd name="connsiteX0" fmla="*/ 222980 w 1126006"/>
                <a:gd name="connsiteY0" fmla="*/ 52458 h 1251716"/>
                <a:gd name="connsiteX1" fmla="*/ 151542 w 1126006"/>
                <a:gd name="connsiteY1" fmla="*/ 252483 h 1251716"/>
                <a:gd name="connsiteX2" fmla="*/ 261080 w 1126006"/>
                <a:gd name="connsiteY2" fmla="*/ 462033 h 1251716"/>
                <a:gd name="connsiteX3" fmla="*/ 394430 w 1126006"/>
                <a:gd name="connsiteY3" fmla="*/ 542995 h 1251716"/>
                <a:gd name="connsiteX4" fmla="*/ 380142 w 1126006"/>
                <a:gd name="connsiteY4" fmla="*/ 595383 h 1251716"/>
                <a:gd name="connsiteX5" fmla="*/ 199167 w 1126006"/>
                <a:gd name="connsiteY5" fmla="*/ 623958 h 1251716"/>
                <a:gd name="connsiteX6" fmla="*/ 13430 w 1126006"/>
                <a:gd name="connsiteY6" fmla="*/ 743020 h 1251716"/>
                <a:gd name="connsiteX7" fmla="*/ 42005 w 1126006"/>
                <a:gd name="connsiteY7" fmla="*/ 990670 h 1251716"/>
                <a:gd name="connsiteX8" fmla="*/ 261080 w 1126006"/>
                <a:gd name="connsiteY8" fmla="*/ 1114495 h 1251716"/>
                <a:gd name="connsiteX9" fmla="*/ 542067 w 1126006"/>
                <a:gd name="connsiteY9" fmla="*/ 1081158 h 1251716"/>
                <a:gd name="connsiteX10" fmla="*/ 699230 w 1126006"/>
                <a:gd name="connsiteY10" fmla="*/ 1233558 h 1251716"/>
                <a:gd name="connsiteX11" fmla="*/ 904017 w 1126006"/>
                <a:gd name="connsiteY11" fmla="*/ 1238321 h 1251716"/>
                <a:gd name="connsiteX12" fmla="*/ 1004030 w 1126006"/>
                <a:gd name="connsiteY12" fmla="*/ 1138308 h 1251716"/>
                <a:gd name="connsiteX13" fmla="*/ 980218 w 1126006"/>
                <a:gd name="connsiteY13" fmla="*/ 919233 h 1251716"/>
                <a:gd name="connsiteX14" fmla="*/ 823055 w 1126006"/>
                <a:gd name="connsiteY14" fmla="*/ 866845 h 1251716"/>
                <a:gd name="connsiteX15" fmla="*/ 927830 w 1126006"/>
                <a:gd name="connsiteY15" fmla="*/ 838270 h 1251716"/>
                <a:gd name="connsiteX16" fmla="*/ 1018317 w 1126006"/>
                <a:gd name="connsiteY16" fmla="*/ 695395 h 1251716"/>
                <a:gd name="connsiteX17" fmla="*/ 932592 w 1126006"/>
                <a:gd name="connsiteY17" fmla="*/ 509658 h 1251716"/>
                <a:gd name="connsiteX18" fmla="*/ 1037367 w 1126006"/>
                <a:gd name="connsiteY18" fmla="*/ 395358 h 1251716"/>
                <a:gd name="connsiteX19" fmla="*/ 1123092 w 1126006"/>
                <a:gd name="connsiteY19" fmla="*/ 214383 h 1251716"/>
                <a:gd name="connsiteX20" fmla="*/ 927830 w 1126006"/>
                <a:gd name="connsiteY20" fmla="*/ 114370 h 1251716"/>
                <a:gd name="connsiteX21" fmla="*/ 756380 w 1126006"/>
                <a:gd name="connsiteY21" fmla="*/ 195333 h 1251716"/>
                <a:gd name="connsiteX22" fmla="*/ 699230 w 1126006"/>
                <a:gd name="connsiteY22" fmla="*/ 314395 h 1251716"/>
                <a:gd name="connsiteX23" fmla="*/ 665892 w 1126006"/>
                <a:gd name="connsiteY23" fmla="*/ 209620 h 1251716"/>
                <a:gd name="connsiteX24" fmla="*/ 603980 w 1126006"/>
                <a:gd name="connsiteY24" fmla="*/ 52458 h 1251716"/>
                <a:gd name="connsiteX25" fmla="*/ 403955 w 1126006"/>
                <a:gd name="connsiteY25" fmla="*/ 70 h 1251716"/>
                <a:gd name="connsiteX26" fmla="*/ 222980 w 1126006"/>
                <a:gd name="connsiteY26" fmla="*/ 52458 h 1251716"/>
                <a:gd name="connsiteX0" fmla="*/ 222980 w 1126006"/>
                <a:gd name="connsiteY0" fmla="*/ 52458 h 1251716"/>
                <a:gd name="connsiteX1" fmla="*/ 127729 w 1126006"/>
                <a:gd name="connsiteY1" fmla="*/ 262008 h 1251716"/>
                <a:gd name="connsiteX2" fmla="*/ 261080 w 1126006"/>
                <a:gd name="connsiteY2" fmla="*/ 462033 h 1251716"/>
                <a:gd name="connsiteX3" fmla="*/ 394430 w 1126006"/>
                <a:gd name="connsiteY3" fmla="*/ 542995 h 1251716"/>
                <a:gd name="connsiteX4" fmla="*/ 380142 w 1126006"/>
                <a:gd name="connsiteY4" fmla="*/ 595383 h 1251716"/>
                <a:gd name="connsiteX5" fmla="*/ 199167 w 1126006"/>
                <a:gd name="connsiteY5" fmla="*/ 623958 h 1251716"/>
                <a:gd name="connsiteX6" fmla="*/ 13430 w 1126006"/>
                <a:gd name="connsiteY6" fmla="*/ 743020 h 1251716"/>
                <a:gd name="connsiteX7" fmla="*/ 42005 w 1126006"/>
                <a:gd name="connsiteY7" fmla="*/ 990670 h 1251716"/>
                <a:gd name="connsiteX8" fmla="*/ 261080 w 1126006"/>
                <a:gd name="connsiteY8" fmla="*/ 1114495 h 1251716"/>
                <a:gd name="connsiteX9" fmla="*/ 542067 w 1126006"/>
                <a:gd name="connsiteY9" fmla="*/ 1081158 h 1251716"/>
                <a:gd name="connsiteX10" fmla="*/ 699230 w 1126006"/>
                <a:gd name="connsiteY10" fmla="*/ 1233558 h 1251716"/>
                <a:gd name="connsiteX11" fmla="*/ 904017 w 1126006"/>
                <a:gd name="connsiteY11" fmla="*/ 1238321 h 1251716"/>
                <a:gd name="connsiteX12" fmla="*/ 1004030 w 1126006"/>
                <a:gd name="connsiteY12" fmla="*/ 1138308 h 1251716"/>
                <a:gd name="connsiteX13" fmla="*/ 980218 w 1126006"/>
                <a:gd name="connsiteY13" fmla="*/ 919233 h 1251716"/>
                <a:gd name="connsiteX14" fmla="*/ 823055 w 1126006"/>
                <a:gd name="connsiteY14" fmla="*/ 866845 h 1251716"/>
                <a:gd name="connsiteX15" fmla="*/ 927830 w 1126006"/>
                <a:gd name="connsiteY15" fmla="*/ 838270 h 1251716"/>
                <a:gd name="connsiteX16" fmla="*/ 1018317 w 1126006"/>
                <a:gd name="connsiteY16" fmla="*/ 695395 h 1251716"/>
                <a:gd name="connsiteX17" fmla="*/ 932592 w 1126006"/>
                <a:gd name="connsiteY17" fmla="*/ 509658 h 1251716"/>
                <a:gd name="connsiteX18" fmla="*/ 1037367 w 1126006"/>
                <a:gd name="connsiteY18" fmla="*/ 395358 h 1251716"/>
                <a:gd name="connsiteX19" fmla="*/ 1123092 w 1126006"/>
                <a:gd name="connsiteY19" fmla="*/ 214383 h 1251716"/>
                <a:gd name="connsiteX20" fmla="*/ 927830 w 1126006"/>
                <a:gd name="connsiteY20" fmla="*/ 114370 h 1251716"/>
                <a:gd name="connsiteX21" fmla="*/ 756380 w 1126006"/>
                <a:gd name="connsiteY21" fmla="*/ 195333 h 1251716"/>
                <a:gd name="connsiteX22" fmla="*/ 699230 w 1126006"/>
                <a:gd name="connsiteY22" fmla="*/ 314395 h 1251716"/>
                <a:gd name="connsiteX23" fmla="*/ 665892 w 1126006"/>
                <a:gd name="connsiteY23" fmla="*/ 209620 h 1251716"/>
                <a:gd name="connsiteX24" fmla="*/ 603980 w 1126006"/>
                <a:gd name="connsiteY24" fmla="*/ 52458 h 1251716"/>
                <a:gd name="connsiteX25" fmla="*/ 403955 w 1126006"/>
                <a:gd name="connsiteY25" fmla="*/ 70 h 1251716"/>
                <a:gd name="connsiteX26" fmla="*/ 222980 w 1126006"/>
                <a:gd name="connsiteY26" fmla="*/ 52458 h 1251716"/>
                <a:gd name="connsiteX0" fmla="*/ 232505 w 1126006"/>
                <a:gd name="connsiteY0" fmla="*/ 106219 h 1253089"/>
                <a:gd name="connsiteX1" fmla="*/ 127729 w 1126006"/>
                <a:gd name="connsiteY1" fmla="*/ 263381 h 1253089"/>
                <a:gd name="connsiteX2" fmla="*/ 261080 w 1126006"/>
                <a:gd name="connsiteY2" fmla="*/ 463406 h 1253089"/>
                <a:gd name="connsiteX3" fmla="*/ 394430 w 1126006"/>
                <a:gd name="connsiteY3" fmla="*/ 544368 h 1253089"/>
                <a:gd name="connsiteX4" fmla="*/ 380142 w 1126006"/>
                <a:gd name="connsiteY4" fmla="*/ 596756 h 1253089"/>
                <a:gd name="connsiteX5" fmla="*/ 199167 w 1126006"/>
                <a:gd name="connsiteY5" fmla="*/ 625331 h 1253089"/>
                <a:gd name="connsiteX6" fmla="*/ 13430 w 1126006"/>
                <a:gd name="connsiteY6" fmla="*/ 744393 h 1253089"/>
                <a:gd name="connsiteX7" fmla="*/ 42005 w 1126006"/>
                <a:gd name="connsiteY7" fmla="*/ 992043 h 1253089"/>
                <a:gd name="connsiteX8" fmla="*/ 261080 w 1126006"/>
                <a:gd name="connsiteY8" fmla="*/ 1115868 h 1253089"/>
                <a:gd name="connsiteX9" fmla="*/ 542067 w 1126006"/>
                <a:gd name="connsiteY9" fmla="*/ 1082531 h 1253089"/>
                <a:gd name="connsiteX10" fmla="*/ 699230 w 1126006"/>
                <a:gd name="connsiteY10" fmla="*/ 1234931 h 1253089"/>
                <a:gd name="connsiteX11" fmla="*/ 904017 w 1126006"/>
                <a:gd name="connsiteY11" fmla="*/ 1239694 h 1253089"/>
                <a:gd name="connsiteX12" fmla="*/ 1004030 w 1126006"/>
                <a:gd name="connsiteY12" fmla="*/ 1139681 h 1253089"/>
                <a:gd name="connsiteX13" fmla="*/ 980218 w 1126006"/>
                <a:gd name="connsiteY13" fmla="*/ 920606 h 1253089"/>
                <a:gd name="connsiteX14" fmla="*/ 823055 w 1126006"/>
                <a:gd name="connsiteY14" fmla="*/ 868218 h 1253089"/>
                <a:gd name="connsiteX15" fmla="*/ 927830 w 1126006"/>
                <a:gd name="connsiteY15" fmla="*/ 839643 h 1253089"/>
                <a:gd name="connsiteX16" fmla="*/ 1018317 w 1126006"/>
                <a:gd name="connsiteY16" fmla="*/ 696768 h 1253089"/>
                <a:gd name="connsiteX17" fmla="*/ 932592 w 1126006"/>
                <a:gd name="connsiteY17" fmla="*/ 511031 h 1253089"/>
                <a:gd name="connsiteX18" fmla="*/ 1037367 w 1126006"/>
                <a:gd name="connsiteY18" fmla="*/ 396731 h 1253089"/>
                <a:gd name="connsiteX19" fmla="*/ 1123092 w 1126006"/>
                <a:gd name="connsiteY19" fmla="*/ 215756 h 1253089"/>
                <a:gd name="connsiteX20" fmla="*/ 927830 w 1126006"/>
                <a:gd name="connsiteY20" fmla="*/ 115743 h 1253089"/>
                <a:gd name="connsiteX21" fmla="*/ 756380 w 1126006"/>
                <a:gd name="connsiteY21" fmla="*/ 196706 h 1253089"/>
                <a:gd name="connsiteX22" fmla="*/ 699230 w 1126006"/>
                <a:gd name="connsiteY22" fmla="*/ 315768 h 1253089"/>
                <a:gd name="connsiteX23" fmla="*/ 665892 w 1126006"/>
                <a:gd name="connsiteY23" fmla="*/ 210993 h 1253089"/>
                <a:gd name="connsiteX24" fmla="*/ 603980 w 1126006"/>
                <a:gd name="connsiteY24" fmla="*/ 53831 h 1253089"/>
                <a:gd name="connsiteX25" fmla="*/ 403955 w 1126006"/>
                <a:gd name="connsiteY25" fmla="*/ 1443 h 1253089"/>
                <a:gd name="connsiteX26" fmla="*/ 232505 w 1126006"/>
                <a:gd name="connsiteY26" fmla="*/ 106219 h 1253089"/>
                <a:gd name="connsiteX0" fmla="*/ 208692 w 1126006"/>
                <a:gd name="connsiteY0" fmla="*/ 76582 h 1252027"/>
                <a:gd name="connsiteX1" fmla="*/ 127729 w 1126006"/>
                <a:gd name="connsiteY1" fmla="*/ 262319 h 1252027"/>
                <a:gd name="connsiteX2" fmla="*/ 261080 w 1126006"/>
                <a:gd name="connsiteY2" fmla="*/ 462344 h 1252027"/>
                <a:gd name="connsiteX3" fmla="*/ 394430 w 1126006"/>
                <a:gd name="connsiteY3" fmla="*/ 543306 h 1252027"/>
                <a:gd name="connsiteX4" fmla="*/ 380142 w 1126006"/>
                <a:gd name="connsiteY4" fmla="*/ 595694 h 1252027"/>
                <a:gd name="connsiteX5" fmla="*/ 199167 w 1126006"/>
                <a:gd name="connsiteY5" fmla="*/ 624269 h 1252027"/>
                <a:gd name="connsiteX6" fmla="*/ 13430 w 1126006"/>
                <a:gd name="connsiteY6" fmla="*/ 743331 h 1252027"/>
                <a:gd name="connsiteX7" fmla="*/ 42005 w 1126006"/>
                <a:gd name="connsiteY7" fmla="*/ 990981 h 1252027"/>
                <a:gd name="connsiteX8" fmla="*/ 261080 w 1126006"/>
                <a:gd name="connsiteY8" fmla="*/ 1114806 h 1252027"/>
                <a:gd name="connsiteX9" fmla="*/ 542067 w 1126006"/>
                <a:gd name="connsiteY9" fmla="*/ 1081469 h 1252027"/>
                <a:gd name="connsiteX10" fmla="*/ 699230 w 1126006"/>
                <a:gd name="connsiteY10" fmla="*/ 1233869 h 1252027"/>
                <a:gd name="connsiteX11" fmla="*/ 904017 w 1126006"/>
                <a:gd name="connsiteY11" fmla="*/ 1238632 h 1252027"/>
                <a:gd name="connsiteX12" fmla="*/ 1004030 w 1126006"/>
                <a:gd name="connsiteY12" fmla="*/ 1138619 h 1252027"/>
                <a:gd name="connsiteX13" fmla="*/ 980218 w 1126006"/>
                <a:gd name="connsiteY13" fmla="*/ 919544 h 1252027"/>
                <a:gd name="connsiteX14" fmla="*/ 823055 w 1126006"/>
                <a:gd name="connsiteY14" fmla="*/ 867156 h 1252027"/>
                <a:gd name="connsiteX15" fmla="*/ 927830 w 1126006"/>
                <a:gd name="connsiteY15" fmla="*/ 838581 h 1252027"/>
                <a:gd name="connsiteX16" fmla="*/ 1018317 w 1126006"/>
                <a:gd name="connsiteY16" fmla="*/ 695706 h 1252027"/>
                <a:gd name="connsiteX17" fmla="*/ 932592 w 1126006"/>
                <a:gd name="connsiteY17" fmla="*/ 509969 h 1252027"/>
                <a:gd name="connsiteX18" fmla="*/ 1037367 w 1126006"/>
                <a:gd name="connsiteY18" fmla="*/ 395669 h 1252027"/>
                <a:gd name="connsiteX19" fmla="*/ 1123092 w 1126006"/>
                <a:gd name="connsiteY19" fmla="*/ 214694 h 1252027"/>
                <a:gd name="connsiteX20" fmla="*/ 927830 w 1126006"/>
                <a:gd name="connsiteY20" fmla="*/ 114681 h 1252027"/>
                <a:gd name="connsiteX21" fmla="*/ 756380 w 1126006"/>
                <a:gd name="connsiteY21" fmla="*/ 195644 h 1252027"/>
                <a:gd name="connsiteX22" fmla="*/ 699230 w 1126006"/>
                <a:gd name="connsiteY22" fmla="*/ 314706 h 1252027"/>
                <a:gd name="connsiteX23" fmla="*/ 665892 w 1126006"/>
                <a:gd name="connsiteY23" fmla="*/ 209931 h 1252027"/>
                <a:gd name="connsiteX24" fmla="*/ 603980 w 1126006"/>
                <a:gd name="connsiteY24" fmla="*/ 52769 h 1252027"/>
                <a:gd name="connsiteX25" fmla="*/ 403955 w 1126006"/>
                <a:gd name="connsiteY25" fmla="*/ 381 h 1252027"/>
                <a:gd name="connsiteX26" fmla="*/ 208692 w 1126006"/>
                <a:gd name="connsiteY26" fmla="*/ 76582 h 1252027"/>
                <a:gd name="connsiteX0" fmla="*/ 208692 w 1127320"/>
                <a:gd name="connsiteY0" fmla="*/ 76582 h 1252027"/>
                <a:gd name="connsiteX1" fmla="*/ 127729 w 1127320"/>
                <a:gd name="connsiteY1" fmla="*/ 262319 h 1252027"/>
                <a:gd name="connsiteX2" fmla="*/ 261080 w 1127320"/>
                <a:gd name="connsiteY2" fmla="*/ 462344 h 1252027"/>
                <a:gd name="connsiteX3" fmla="*/ 394430 w 1127320"/>
                <a:gd name="connsiteY3" fmla="*/ 543306 h 1252027"/>
                <a:gd name="connsiteX4" fmla="*/ 380142 w 1127320"/>
                <a:gd name="connsiteY4" fmla="*/ 595694 h 1252027"/>
                <a:gd name="connsiteX5" fmla="*/ 199167 w 1127320"/>
                <a:gd name="connsiteY5" fmla="*/ 624269 h 1252027"/>
                <a:gd name="connsiteX6" fmla="*/ 13430 w 1127320"/>
                <a:gd name="connsiteY6" fmla="*/ 743331 h 1252027"/>
                <a:gd name="connsiteX7" fmla="*/ 42005 w 1127320"/>
                <a:gd name="connsiteY7" fmla="*/ 990981 h 1252027"/>
                <a:gd name="connsiteX8" fmla="*/ 261080 w 1127320"/>
                <a:gd name="connsiteY8" fmla="*/ 1114806 h 1252027"/>
                <a:gd name="connsiteX9" fmla="*/ 542067 w 1127320"/>
                <a:gd name="connsiteY9" fmla="*/ 1081469 h 1252027"/>
                <a:gd name="connsiteX10" fmla="*/ 699230 w 1127320"/>
                <a:gd name="connsiteY10" fmla="*/ 1233869 h 1252027"/>
                <a:gd name="connsiteX11" fmla="*/ 904017 w 1127320"/>
                <a:gd name="connsiteY11" fmla="*/ 1238632 h 1252027"/>
                <a:gd name="connsiteX12" fmla="*/ 1004030 w 1127320"/>
                <a:gd name="connsiteY12" fmla="*/ 1138619 h 1252027"/>
                <a:gd name="connsiteX13" fmla="*/ 980218 w 1127320"/>
                <a:gd name="connsiteY13" fmla="*/ 919544 h 1252027"/>
                <a:gd name="connsiteX14" fmla="*/ 823055 w 1127320"/>
                <a:gd name="connsiteY14" fmla="*/ 867156 h 1252027"/>
                <a:gd name="connsiteX15" fmla="*/ 927830 w 1127320"/>
                <a:gd name="connsiteY15" fmla="*/ 838581 h 1252027"/>
                <a:gd name="connsiteX16" fmla="*/ 1018317 w 1127320"/>
                <a:gd name="connsiteY16" fmla="*/ 695706 h 1252027"/>
                <a:gd name="connsiteX17" fmla="*/ 932592 w 1127320"/>
                <a:gd name="connsiteY17" fmla="*/ 509969 h 1252027"/>
                <a:gd name="connsiteX18" fmla="*/ 1037367 w 1127320"/>
                <a:gd name="connsiteY18" fmla="*/ 395669 h 1252027"/>
                <a:gd name="connsiteX19" fmla="*/ 1123092 w 1127320"/>
                <a:gd name="connsiteY19" fmla="*/ 214694 h 1252027"/>
                <a:gd name="connsiteX20" fmla="*/ 899255 w 1127320"/>
                <a:gd name="connsiteY20" fmla="*/ 62294 h 1252027"/>
                <a:gd name="connsiteX21" fmla="*/ 756380 w 1127320"/>
                <a:gd name="connsiteY21" fmla="*/ 195644 h 1252027"/>
                <a:gd name="connsiteX22" fmla="*/ 699230 w 1127320"/>
                <a:gd name="connsiteY22" fmla="*/ 314706 h 1252027"/>
                <a:gd name="connsiteX23" fmla="*/ 665892 w 1127320"/>
                <a:gd name="connsiteY23" fmla="*/ 209931 h 1252027"/>
                <a:gd name="connsiteX24" fmla="*/ 603980 w 1127320"/>
                <a:gd name="connsiteY24" fmla="*/ 52769 h 1252027"/>
                <a:gd name="connsiteX25" fmla="*/ 403955 w 1127320"/>
                <a:gd name="connsiteY25" fmla="*/ 381 h 1252027"/>
                <a:gd name="connsiteX26" fmla="*/ 208692 w 1127320"/>
                <a:gd name="connsiteY26" fmla="*/ 76582 h 1252027"/>
                <a:gd name="connsiteX0" fmla="*/ 208692 w 1201821"/>
                <a:gd name="connsiteY0" fmla="*/ 76582 h 1252027"/>
                <a:gd name="connsiteX1" fmla="*/ 127729 w 1201821"/>
                <a:gd name="connsiteY1" fmla="*/ 262319 h 1252027"/>
                <a:gd name="connsiteX2" fmla="*/ 261080 w 1201821"/>
                <a:gd name="connsiteY2" fmla="*/ 462344 h 1252027"/>
                <a:gd name="connsiteX3" fmla="*/ 394430 w 1201821"/>
                <a:gd name="connsiteY3" fmla="*/ 543306 h 1252027"/>
                <a:gd name="connsiteX4" fmla="*/ 380142 w 1201821"/>
                <a:gd name="connsiteY4" fmla="*/ 595694 h 1252027"/>
                <a:gd name="connsiteX5" fmla="*/ 199167 w 1201821"/>
                <a:gd name="connsiteY5" fmla="*/ 624269 h 1252027"/>
                <a:gd name="connsiteX6" fmla="*/ 13430 w 1201821"/>
                <a:gd name="connsiteY6" fmla="*/ 743331 h 1252027"/>
                <a:gd name="connsiteX7" fmla="*/ 42005 w 1201821"/>
                <a:gd name="connsiteY7" fmla="*/ 990981 h 1252027"/>
                <a:gd name="connsiteX8" fmla="*/ 261080 w 1201821"/>
                <a:gd name="connsiteY8" fmla="*/ 1114806 h 1252027"/>
                <a:gd name="connsiteX9" fmla="*/ 542067 w 1201821"/>
                <a:gd name="connsiteY9" fmla="*/ 1081469 h 1252027"/>
                <a:gd name="connsiteX10" fmla="*/ 699230 w 1201821"/>
                <a:gd name="connsiteY10" fmla="*/ 1233869 h 1252027"/>
                <a:gd name="connsiteX11" fmla="*/ 904017 w 1201821"/>
                <a:gd name="connsiteY11" fmla="*/ 1238632 h 1252027"/>
                <a:gd name="connsiteX12" fmla="*/ 1004030 w 1201821"/>
                <a:gd name="connsiteY12" fmla="*/ 1138619 h 1252027"/>
                <a:gd name="connsiteX13" fmla="*/ 980218 w 1201821"/>
                <a:gd name="connsiteY13" fmla="*/ 919544 h 1252027"/>
                <a:gd name="connsiteX14" fmla="*/ 823055 w 1201821"/>
                <a:gd name="connsiteY14" fmla="*/ 867156 h 1252027"/>
                <a:gd name="connsiteX15" fmla="*/ 927830 w 1201821"/>
                <a:gd name="connsiteY15" fmla="*/ 838581 h 1252027"/>
                <a:gd name="connsiteX16" fmla="*/ 1018317 w 1201821"/>
                <a:gd name="connsiteY16" fmla="*/ 695706 h 1252027"/>
                <a:gd name="connsiteX17" fmla="*/ 932592 w 1201821"/>
                <a:gd name="connsiteY17" fmla="*/ 509969 h 1252027"/>
                <a:gd name="connsiteX18" fmla="*/ 1037367 w 1201821"/>
                <a:gd name="connsiteY18" fmla="*/ 395669 h 1252027"/>
                <a:gd name="connsiteX19" fmla="*/ 1199292 w 1201821"/>
                <a:gd name="connsiteY19" fmla="*/ 162307 h 1252027"/>
                <a:gd name="connsiteX20" fmla="*/ 899255 w 1201821"/>
                <a:gd name="connsiteY20" fmla="*/ 62294 h 1252027"/>
                <a:gd name="connsiteX21" fmla="*/ 756380 w 1201821"/>
                <a:gd name="connsiteY21" fmla="*/ 195644 h 1252027"/>
                <a:gd name="connsiteX22" fmla="*/ 699230 w 1201821"/>
                <a:gd name="connsiteY22" fmla="*/ 314706 h 1252027"/>
                <a:gd name="connsiteX23" fmla="*/ 665892 w 1201821"/>
                <a:gd name="connsiteY23" fmla="*/ 209931 h 1252027"/>
                <a:gd name="connsiteX24" fmla="*/ 603980 w 1201821"/>
                <a:gd name="connsiteY24" fmla="*/ 52769 h 1252027"/>
                <a:gd name="connsiteX25" fmla="*/ 403955 w 1201821"/>
                <a:gd name="connsiteY25" fmla="*/ 381 h 1252027"/>
                <a:gd name="connsiteX26" fmla="*/ 208692 w 1201821"/>
                <a:gd name="connsiteY26" fmla="*/ 76582 h 1252027"/>
                <a:gd name="connsiteX0" fmla="*/ 208692 w 1199800"/>
                <a:gd name="connsiteY0" fmla="*/ 76582 h 1252027"/>
                <a:gd name="connsiteX1" fmla="*/ 127729 w 1199800"/>
                <a:gd name="connsiteY1" fmla="*/ 262319 h 1252027"/>
                <a:gd name="connsiteX2" fmla="*/ 261080 w 1199800"/>
                <a:gd name="connsiteY2" fmla="*/ 462344 h 1252027"/>
                <a:gd name="connsiteX3" fmla="*/ 394430 w 1199800"/>
                <a:gd name="connsiteY3" fmla="*/ 543306 h 1252027"/>
                <a:gd name="connsiteX4" fmla="*/ 380142 w 1199800"/>
                <a:gd name="connsiteY4" fmla="*/ 595694 h 1252027"/>
                <a:gd name="connsiteX5" fmla="*/ 199167 w 1199800"/>
                <a:gd name="connsiteY5" fmla="*/ 624269 h 1252027"/>
                <a:gd name="connsiteX6" fmla="*/ 13430 w 1199800"/>
                <a:gd name="connsiteY6" fmla="*/ 743331 h 1252027"/>
                <a:gd name="connsiteX7" fmla="*/ 42005 w 1199800"/>
                <a:gd name="connsiteY7" fmla="*/ 990981 h 1252027"/>
                <a:gd name="connsiteX8" fmla="*/ 261080 w 1199800"/>
                <a:gd name="connsiteY8" fmla="*/ 1114806 h 1252027"/>
                <a:gd name="connsiteX9" fmla="*/ 542067 w 1199800"/>
                <a:gd name="connsiteY9" fmla="*/ 1081469 h 1252027"/>
                <a:gd name="connsiteX10" fmla="*/ 699230 w 1199800"/>
                <a:gd name="connsiteY10" fmla="*/ 1233869 h 1252027"/>
                <a:gd name="connsiteX11" fmla="*/ 904017 w 1199800"/>
                <a:gd name="connsiteY11" fmla="*/ 1238632 h 1252027"/>
                <a:gd name="connsiteX12" fmla="*/ 1004030 w 1199800"/>
                <a:gd name="connsiteY12" fmla="*/ 1138619 h 1252027"/>
                <a:gd name="connsiteX13" fmla="*/ 980218 w 1199800"/>
                <a:gd name="connsiteY13" fmla="*/ 919544 h 1252027"/>
                <a:gd name="connsiteX14" fmla="*/ 823055 w 1199800"/>
                <a:gd name="connsiteY14" fmla="*/ 867156 h 1252027"/>
                <a:gd name="connsiteX15" fmla="*/ 927830 w 1199800"/>
                <a:gd name="connsiteY15" fmla="*/ 838581 h 1252027"/>
                <a:gd name="connsiteX16" fmla="*/ 1018317 w 1199800"/>
                <a:gd name="connsiteY16" fmla="*/ 695706 h 1252027"/>
                <a:gd name="connsiteX17" fmla="*/ 932592 w 1199800"/>
                <a:gd name="connsiteY17" fmla="*/ 509969 h 1252027"/>
                <a:gd name="connsiteX18" fmla="*/ 1037367 w 1199800"/>
                <a:gd name="connsiteY18" fmla="*/ 395669 h 1252027"/>
                <a:gd name="connsiteX19" fmla="*/ 1199292 w 1199800"/>
                <a:gd name="connsiteY19" fmla="*/ 162307 h 1252027"/>
                <a:gd name="connsiteX20" fmla="*/ 980218 w 1199800"/>
                <a:gd name="connsiteY20" fmla="*/ 33719 h 1252027"/>
                <a:gd name="connsiteX21" fmla="*/ 756380 w 1199800"/>
                <a:gd name="connsiteY21" fmla="*/ 195644 h 1252027"/>
                <a:gd name="connsiteX22" fmla="*/ 699230 w 1199800"/>
                <a:gd name="connsiteY22" fmla="*/ 314706 h 1252027"/>
                <a:gd name="connsiteX23" fmla="*/ 665892 w 1199800"/>
                <a:gd name="connsiteY23" fmla="*/ 209931 h 1252027"/>
                <a:gd name="connsiteX24" fmla="*/ 603980 w 1199800"/>
                <a:gd name="connsiteY24" fmla="*/ 52769 h 1252027"/>
                <a:gd name="connsiteX25" fmla="*/ 403955 w 1199800"/>
                <a:gd name="connsiteY25" fmla="*/ 381 h 1252027"/>
                <a:gd name="connsiteX26" fmla="*/ 208692 w 1199800"/>
                <a:gd name="connsiteY26" fmla="*/ 76582 h 1252027"/>
                <a:gd name="connsiteX0" fmla="*/ 208692 w 1206386"/>
                <a:gd name="connsiteY0" fmla="*/ 76582 h 1252027"/>
                <a:gd name="connsiteX1" fmla="*/ 127729 w 1206386"/>
                <a:gd name="connsiteY1" fmla="*/ 262319 h 1252027"/>
                <a:gd name="connsiteX2" fmla="*/ 261080 w 1206386"/>
                <a:gd name="connsiteY2" fmla="*/ 462344 h 1252027"/>
                <a:gd name="connsiteX3" fmla="*/ 394430 w 1206386"/>
                <a:gd name="connsiteY3" fmla="*/ 543306 h 1252027"/>
                <a:gd name="connsiteX4" fmla="*/ 380142 w 1206386"/>
                <a:gd name="connsiteY4" fmla="*/ 595694 h 1252027"/>
                <a:gd name="connsiteX5" fmla="*/ 199167 w 1206386"/>
                <a:gd name="connsiteY5" fmla="*/ 624269 h 1252027"/>
                <a:gd name="connsiteX6" fmla="*/ 13430 w 1206386"/>
                <a:gd name="connsiteY6" fmla="*/ 743331 h 1252027"/>
                <a:gd name="connsiteX7" fmla="*/ 42005 w 1206386"/>
                <a:gd name="connsiteY7" fmla="*/ 990981 h 1252027"/>
                <a:gd name="connsiteX8" fmla="*/ 261080 w 1206386"/>
                <a:gd name="connsiteY8" fmla="*/ 1114806 h 1252027"/>
                <a:gd name="connsiteX9" fmla="*/ 542067 w 1206386"/>
                <a:gd name="connsiteY9" fmla="*/ 1081469 h 1252027"/>
                <a:gd name="connsiteX10" fmla="*/ 699230 w 1206386"/>
                <a:gd name="connsiteY10" fmla="*/ 1233869 h 1252027"/>
                <a:gd name="connsiteX11" fmla="*/ 904017 w 1206386"/>
                <a:gd name="connsiteY11" fmla="*/ 1238632 h 1252027"/>
                <a:gd name="connsiteX12" fmla="*/ 1004030 w 1206386"/>
                <a:gd name="connsiteY12" fmla="*/ 1138619 h 1252027"/>
                <a:gd name="connsiteX13" fmla="*/ 980218 w 1206386"/>
                <a:gd name="connsiteY13" fmla="*/ 919544 h 1252027"/>
                <a:gd name="connsiteX14" fmla="*/ 823055 w 1206386"/>
                <a:gd name="connsiteY14" fmla="*/ 867156 h 1252027"/>
                <a:gd name="connsiteX15" fmla="*/ 927830 w 1206386"/>
                <a:gd name="connsiteY15" fmla="*/ 838581 h 1252027"/>
                <a:gd name="connsiteX16" fmla="*/ 1018317 w 1206386"/>
                <a:gd name="connsiteY16" fmla="*/ 695706 h 1252027"/>
                <a:gd name="connsiteX17" fmla="*/ 932592 w 1206386"/>
                <a:gd name="connsiteY17" fmla="*/ 509969 h 1252027"/>
                <a:gd name="connsiteX18" fmla="*/ 1132617 w 1206386"/>
                <a:gd name="connsiteY18" fmla="*/ 448056 h 1252027"/>
                <a:gd name="connsiteX19" fmla="*/ 1199292 w 1206386"/>
                <a:gd name="connsiteY19" fmla="*/ 162307 h 1252027"/>
                <a:gd name="connsiteX20" fmla="*/ 980218 w 1206386"/>
                <a:gd name="connsiteY20" fmla="*/ 33719 h 1252027"/>
                <a:gd name="connsiteX21" fmla="*/ 756380 w 1206386"/>
                <a:gd name="connsiteY21" fmla="*/ 195644 h 1252027"/>
                <a:gd name="connsiteX22" fmla="*/ 699230 w 1206386"/>
                <a:gd name="connsiteY22" fmla="*/ 314706 h 1252027"/>
                <a:gd name="connsiteX23" fmla="*/ 665892 w 1206386"/>
                <a:gd name="connsiteY23" fmla="*/ 209931 h 1252027"/>
                <a:gd name="connsiteX24" fmla="*/ 603980 w 1206386"/>
                <a:gd name="connsiteY24" fmla="*/ 52769 h 1252027"/>
                <a:gd name="connsiteX25" fmla="*/ 403955 w 1206386"/>
                <a:gd name="connsiteY25" fmla="*/ 381 h 1252027"/>
                <a:gd name="connsiteX26" fmla="*/ 208692 w 1206386"/>
                <a:gd name="connsiteY26" fmla="*/ 76582 h 1252027"/>
                <a:gd name="connsiteX0" fmla="*/ 208692 w 1212775"/>
                <a:gd name="connsiteY0" fmla="*/ 76582 h 1252027"/>
                <a:gd name="connsiteX1" fmla="*/ 127729 w 1212775"/>
                <a:gd name="connsiteY1" fmla="*/ 262319 h 1252027"/>
                <a:gd name="connsiteX2" fmla="*/ 261080 w 1212775"/>
                <a:gd name="connsiteY2" fmla="*/ 462344 h 1252027"/>
                <a:gd name="connsiteX3" fmla="*/ 394430 w 1212775"/>
                <a:gd name="connsiteY3" fmla="*/ 543306 h 1252027"/>
                <a:gd name="connsiteX4" fmla="*/ 380142 w 1212775"/>
                <a:gd name="connsiteY4" fmla="*/ 595694 h 1252027"/>
                <a:gd name="connsiteX5" fmla="*/ 199167 w 1212775"/>
                <a:gd name="connsiteY5" fmla="*/ 624269 h 1252027"/>
                <a:gd name="connsiteX6" fmla="*/ 13430 w 1212775"/>
                <a:gd name="connsiteY6" fmla="*/ 743331 h 1252027"/>
                <a:gd name="connsiteX7" fmla="*/ 42005 w 1212775"/>
                <a:gd name="connsiteY7" fmla="*/ 990981 h 1252027"/>
                <a:gd name="connsiteX8" fmla="*/ 261080 w 1212775"/>
                <a:gd name="connsiteY8" fmla="*/ 1114806 h 1252027"/>
                <a:gd name="connsiteX9" fmla="*/ 542067 w 1212775"/>
                <a:gd name="connsiteY9" fmla="*/ 1081469 h 1252027"/>
                <a:gd name="connsiteX10" fmla="*/ 699230 w 1212775"/>
                <a:gd name="connsiteY10" fmla="*/ 1233869 h 1252027"/>
                <a:gd name="connsiteX11" fmla="*/ 904017 w 1212775"/>
                <a:gd name="connsiteY11" fmla="*/ 1238632 h 1252027"/>
                <a:gd name="connsiteX12" fmla="*/ 1004030 w 1212775"/>
                <a:gd name="connsiteY12" fmla="*/ 1138619 h 1252027"/>
                <a:gd name="connsiteX13" fmla="*/ 980218 w 1212775"/>
                <a:gd name="connsiteY13" fmla="*/ 919544 h 1252027"/>
                <a:gd name="connsiteX14" fmla="*/ 823055 w 1212775"/>
                <a:gd name="connsiteY14" fmla="*/ 867156 h 1252027"/>
                <a:gd name="connsiteX15" fmla="*/ 927830 w 1212775"/>
                <a:gd name="connsiteY15" fmla="*/ 838581 h 1252027"/>
                <a:gd name="connsiteX16" fmla="*/ 1018317 w 1212775"/>
                <a:gd name="connsiteY16" fmla="*/ 695706 h 1252027"/>
                <a:gd name="connsiteX17" fmla="*/ 932592 w 1212775"/>
                <a:gd name="connsiteY17" fmla="*/ 509969 h 1252027"/>
                <a:gd name="connsiteX18" fmla="*/ 1161192 w 1212775"/>
                <a:gd name="connsiteY18" fmla="*/ 467106 h 1252027"/>
                <a:gd name="connsiteX19" fmla="*/ 1199292 w 1212775"/>
                <a:gd name="connsiteY19" fmla="*/ 162307 h 1252027"/>
                <a:gd name="connsiteX20" fmla="*/ 980218 w 1212775"/>
                <a:gd name="connsiteY20" fmla="*/ 33719 h 1252027"/>
                <a:gd name="connsiteX21" fmla="*/ 756380 w 1212775"/>
                <a:gd name="connsiteY21" fmla="*/ 195644 h 1252027"/>
                <a:gd name="connsiteX22" fmla="*/ 699230 w 1212775"/>
                <a:gd name="connsiteY22" fmla="*/ 314706 h 1252027"/>
                <a:gd name="connsiteX23" fmla="*/ 665892 w 1212775"/>
                <a:gd name="connsiteY23" fmla="*/ 209931 h 1252027"/>
                <a:gd name="connsiteX24" fmla="*/ 603980 w 1212775"/>
                <a:gd name="connsiteY24" fmla="*/ 52769 h 1252027"/>
                <a:gd name="connsiteX25" fmla="*/ 403955 w 1212775"/>
                <a:gd name="connsiteY25" fmla="*/ 381 h 1252027"/>
                <a:gd name="connsiteX26" fmla="*/ 208692 w 1212775"/>
                <a:gd name="connsiteY26" fmla="*/ 76582 h 1252027"/>
                <a:gd name="connsiteX0" fmla="*/ 208692 w 1205336"/>
                <a:gd name="connsiteY0" fmla="*/ 76582 h 1252027"/>
                <a:gd name="connsiteX1" fmla="*/ 127729 w 1205336"/>
                <a:gd name="connsiteY1" fmla="*/ 262319 h 1252027"/>
                <a:gd name="connsiteX2" fmla="*/ 261080 w 1205336"/>
                <a:gd name="connsiteY2" fmla="*/ 462344 h 1252027"/>
                <a:gd name="connsiteX3" fmla="*/ 394430 w 1205336"/>
                <a:gd name="connsiteY3" fmla="*/ 543306 h 1252027"/>
                <a:gd name="connsiteX4" fmla="*/ 380142 w 1205336"/>
                <a:gd name="connsiteY4" fmla="*/ 595694 h 1252027"/>
                <a:gd name="connsiteX5" fmla="*/ 199167 w 1205336"/>
                <a:gd name="connsiteY5" fmla="*/ 624269 h 1252027"/>
                <a:gd name="connsiteX6" fmla="*/ 13430 w 1205336"/>
                <a:gd name="connsiteY6" fmla="*/ 743331 h 1252027"/>
                <a:gd name="connsiteX7" fmla="*/ 42005 w 1205336"/>
                <a:gd name="connsiteY7" fmla="*/ 990981 h 1252027"/>
                <a:gd name="connsiteX8" fmla="*/ 261080 w 1205336"/>
                <a:gd name="connsiteY8" fmla="*/ 1114806 h 1252027"/>
                <a:gd name="connsiteX9" fmla="*/ 542067 w 1205336"/>
                <a:gd name="connsiteY9" fmla="*/ 1081469 h 1252027"/>
                <a:gd name="connsiteX10" fmla="*/ 699230 w 1205336"/>
                <a:gd name="connsiteY10" fmla="*/ 1233869 h 1252027"/>
                <a:gd name="connsiteX11" fmla="*/ 904017 w 1205336"/>
                <a:gd name="connsiteY11" fmla="*/ 1238632 h 1252027"/>
                <a:gd name="connsiteX12" fmla="*/ 1004030 w 1205336"/>
                <a:gd name="connsiteY12" fmla="*/ 1138619 h 1252027"/>
                <a:gd name="connsiteX13" fmla="*/ 980218 w 1205336"/>
                <a:gd name="connsiteY13" fmla="*/ 919544 h 1252027"/>
                <a:gd name="connsiteX14" fmla="*/ 823055 w 1205336"/>
                <a:gd name="connsiteY14" fmla="*/ 867156 h 1252027"/>
                <a:gd name="connsiteX15" fmla="*/ 927830 w 1205336"/>
                <a:gd name="connsiteY15" fmla="*/ 838581 h 1252027"/>
                <a:gd name="connsiteX16" fmla="*/ 1018317 w 1205336"/>
                <a:gd name="connsiteY16" fmla="*/ 695706 h 1252027"/>
                <a:gd name="connsiteX17" fmla="*/ 932592 w 1205336"/>
                <a:gd name="connsiteY17" fmla="*/ 509969 h 1252027"/>
                <a:gd name="connsiteX18" fmla="*/ 1161192 w 1205336"/>
                <a:gd name="connsiteY18" fmla="*/ 467106 h 1252027"/>
                <a:gd name="connsiteX19" fmla="*/ 1189767 w 1205336"/>
                <a:gd name="connsiteY19" fmla="*/ 138495 h 1252027"/>
                <a:gd name="connsiteX20" fmla="*/ 980218 w 1205336"/>
                <a:gd name="connsiteY20" fmla="*/ 33719 h 1252027"/>
                <a:gd name="connsiteX21" fmla="*/ 756380 w 1205336"/>
                <a:gd name="connsiteY21" fmla="*/ 195644 h 1252027"/>
                <a:gd name="connsiteX22" fmla="*/ 699230 w 1205336"/>
                <a:gd name="connsiteY22" fmla="*/ 314706 h 1252027"/>
                <a:gd name="connsiteX23" fmla="*/ 665892 w 1205336"/>
                <a:gd name="connsiteY23" fmla="*/ 209931 h 1252027"/>
                <a:gd name="connsiteX24" fmla="*/ 603980 w 1205336"/>
                <a:gd name="connsiteY24" fmla="*/ 52769 h 1252027"/>
                <a:gd name="connsiteX25" fmla="*/ 403955 w 1205336"/>
                <a:gd name="connsiteY25" fmla="*/ 381 h 1252027"/>
                <a:gd name="connsiteX26" fmla="*/ 208692 w 1205336"/>
                <a:gd name="connsiteY26" fmla="*/ 76582 h 1252027"/>
                <a:gd name="connsiteX0" fmla="*/ 208692 w 1221943"/>
                <a:gd name="connsiteY0" fmla="*/ 76582 h 1252027"/>
                <a:gd name="connsiteX1" fmla="*/ 127729 w 1221943"/>
                <a:gd name="connsiteY1" fmla="*/ 262319 h 1252027"/>
                <a:gd name="connsiteX2" fmla="*/ 261080 w 1221943"/>
                <a:gd name="connsiteY2" fmla="*/ 462344 h 1252027"/>
                <a:gd name="connsiteX3" fmla="*/ 394430 w 1221943"/>
                <a:gd name="connsiteY3" fmla="*/ 543306 h 1252027"/>
                <a:gd name="connsiteX4" fmla="*/ 380142 w 1221943"/>
                <a:gd name="connsiteY4" fmla="*/ 595694 h 1252027"/>
                <a:gd name="connsiteX5" fmla="*/ 199167 w 1221943"/>
                <a:gd name="connsiteY5" fmla="*/ 624269 h 1252027"/>
                <a:gd name="connsiteX6" fmla="*/ 13430 w 1221943"/>
                <a:gd name="connsiteY6" fmla="*/ 743331 h 1252027"/>
                <a:gd name="connsiteX7" fmla="*/ 42005 w 1221943"/>
                <a:gd name="connsiteY7" fmla="*/ 990981 h 1252027"/>
                <a:gd name="connsiteX8" fmla="*/ 261080 w 1221943"/>
                <a:gd name="connsiteY8" fmla="*/ 1114806 h 1252027"/>
                <a:gd name="connsiteX9" fmla="*/ 542067 w 1221943"/>
                <a:gd name="connsiteY9" fmla="*/ 1081469 h 1252027"/>
                <a:gd name="connsiteX10" fmla="*/ 699230 w 1221943"/>
                <a:gd name="connsiteY10" fmla="*/ 1233869 h 1252027"/>
                <a:gd name="connsiteX11" fmla="*/ 904017 w 1221943"/>
                <a:gd name="connsiteY11" fmla="*/ 1238632 h 1252027"/>
                <a:gd name="connsiteX12" fmla="*/ 1004030 w 1221943"/>
                <a:gd name="connsiteY12" fmla="*/ 1138619 h 1252027"/>
                <a:gd name="connsiteX13" fmla="*/ 980218 w 1221943"/>
                <a:gd name="connsiteY13" fmla="*/ 919544 h 1252027"/>
                <a:gd name="connsiteX14" fmla="*/ 823055 w 1221943"/>
                <a:gd name="connsiteY14" fmla="*/ 867156 h 1252027"/>
                <a:gd name="connsiteX15" fmla="*/ 927830 w 1221943"/>
                <a:gd name="connsiteY15" fmla="*/ 838581 h 1252027"/>
                <a:gd name="connsiteX16" fmla="*/ 1018317 w 1221943"/>
                <a:gd name="connsiteY16" fmla="*/ 695706 h 1252027"/>
                <a:gd name="connsiteX17" fmla="*/ 932592 w 1221943"/>
                <a:gd name="connsiteY17" fmla="*/ 509969 h 1252027"/>
                <a:gd name="connsiteX18" fmla="*/ 1194530 w 1221943"/>
                <a:gd name="connsiteY18" fmla="*/ 424244 h 1252027"/>
                <a:gd name="connsiteX19" fmla="*/ 1189767 w 1221943"/>
                <a:gd name="connsiteY19" fmla="*/ 138495 h 1252027"/>
                <a:gd name="connsiteX20" fmla="*/ 980218 w 1221943"/>
                <a:gd name="connsiteY20" fmla="*/ 33719 h 1252027"/>
                <a:gd name="connsiteX21" fmla="*/ 756380 w 1221943"/>
                <a:gd name="connsiteY21" fmla="*/ 195644 h 1252027"/>
                <a:gd name="connsiteX22" fmla="*/ 699230 w 1221943"/>
                <a:gd name="connsiteY22" fmla="*/ 314706 h 1252027"/>
                <a:gd name="connsiteX23" fmla="*/ 665892 w 1221943"/>
                <a:gd name="connsiteY23" fmla="*/ 209931 h 1252027"/>
                <a:gd name="connsiteX24" fmla="*/ 603980 w 1221943"/>
                <a:gd name="connsiteY24" fmla="*/ 52769 h 1252027"/>
                <a:gd name="connsiteX25" fmla="*/ 403955 w 1221943"/>
                <a:gd name="connsiteY25" fmla="*/ 381 h 1252027"/>
                <a:gd name="connsiteX26" fmla="*/ 208692 w 1221943"/>
                <a:gd name="connsiteY26" fmla="*/ 76582 h 1252027"/>
                <a:gd name="connsiteX0" fmla="*/ 208692 w 1219372"/>
                <a:gd name="connsiteY0" fmla="*/ 76582 h 1252027"/>
                <a:gd name="connsiteX1" fmla="*/ 127729 w 1219372"/>
                <a:gd name="connsiteY1" fmla="*/ 262319 h 1252027"/>
                <a:gd name="connsiteX2" fmla="*/ 261080 w 1219372"/>
                <a:gd name="connsiteY2" fmla="*/ 462344 h 1252027"/>
                <a:gd name="connsiteX3" fmla="*/ 394430 w 1219372"/>
                <a:gd name="connsiteY3" fmla="*/ 543306 h 1252027"/>
                <a:gd name="connsiteX4" fmla="*/ 380142 w 1219372"/>
                <a:gd name="connsiteY4" fmla="*/ 595694 h 1252027"/>
                <a:gd name="connsiteX5" fmla="*/ 199167 w 1219372"/>
                <a:gd name="connsiteY5" fmla="*/ 624269 h 1252027"/>
                <a:gd name="connsiteX6" fmla="*/ 13430 w 1219372"/>
                <a:gd name="connsiteY6" fmla="*/ 743331 h 1252027"/>
                <a:gd name="connsiteX7" fmla="*/ 42005 w 1219372"/>
                <a:gd name="connsiteY7" fmla="*/ 990981 h 1252027"/>
                <a:gd name="connsiteX8" fmla="*/ 261080 w 1219372"/>
                <a:gd name="connsiteY8" fmla="*/ 1114806 h 1252027"/>
                <a:gd name="connsiteX9" fmla="*/ 542067 w 1219372"/>
                <a:gd name="connsiteY9" fmla="*/ 1081469 h 1252027"/>
                <a:gd name="connsiteX10" fmla="*/ 699230 w 1219372"/>
                <a:gd name="connsiteY10" fmla="*/ 1233869 h 1252027"/>
                <a:gd name="connsiteX11" fmla="*/ 904017 w 1219372"/>
                <a:gd name="connsiteY11" fmla="*/ 1238632 h 1252027"/>
                <a:gd name="connsiteX12" fmla="*/ 1004030 w 1219372"/>
                <a:gd name="connsiteY12" fmla="*/ 1138619 h 1252027"/>
                <a:gd name="connsiteX13" fmla="*/ 980218 w 1219372"/>
                <a:gd name="connsiteY13" fmla="*/ 919544 h 1252027"/>
                <a:gd name="connsiteX14" fmla="*/ 823055 w 1219372"/>
                <a:gd name="connsiteY14" fmla="*/ 867156 h 1252027"/>
                <a:gd name="connsiteX15" fmla="*/ 927830 w 1219372"/>
                <a:gd name="connsiteY15" fmla="*/ 838581 h 1252027"/>
                <a:gd name="connsiteX16" fmla="*/ 1018317 w 1219372"/>
                <a:gd name="connsiteY16" fmla="*/ 695706 h 1252027"/>
                <a:gd name="connsiteX17" fmla="*/ 970692 w 1219372"/>
                <a:gd name="connsiteY17" fmla="*/ 509969 h 1252027"/>
                <a:gd name="connsiteX18" fmla="*/ 1194530 w 1219372"/>
                <a:gd name="connsiteY18" fmla="*/ 424244 h 1252027"/>
                <a:gd name="connsiteX19" fmla="*/ 1189767 w 1219372"/>
                <a:gd name="connsiteY19" fmla="*/ 138495 h 1252027"/>
                <a:gd name="connsiteX20" fmla="*/ 980218 w 1219372"/>
                <a:gd name="connsiteY20" fmla="*/ 33719 h 1252027"/>
                <a:gd name="connsiteX21" fmla="*/ 756380 w 1219372"/>
                <a:gd name="connsiteY21" fmla="*/ 195644 h 1252027"/>
                <a:gd name="connsiteX22" fmla="*/ 699230 w 1219372"/>
                <a:gd name="connsiteY22" fmla="*/ 314706 h 1252027"/>
                <a:gd name="connsiteX23" fmla="*/ 665892 w 1219372"/>
                <a:gd name="connsiteY23" fmla="*/ 209931 h 1252027"/>
                <a:gd name="connsiteX24" fmla="*/ 603980 w 1219372"/>
                <a:gd name="connsiteY24" fmla="*/ 52769 h 1252027"/>
                <a:gd name="connsiteX25" fmla="*/ 403955 w 1219372"/>
                <a:gd name="connsiteY25" fmla="*/ 381 h 1252027"/>
                <a:gd name="connsiteX26" fmla="*/ 208692 w 1219372"/>
                <a:gd name="connsiteY26" fmla="*/ 76582 h 1252027"/>
                <a:gd name="connsiteX0" fmla="*/ 208692 w 1216571"/>
                <a:gd name="connsiteY0" fmla="*/ 76582 h 1252027"/>
                <a:gd name="connsiteX1" fmla="*/ 127729 w 1216571"/>
                <a:gd name="connsiteY1" fmla="*/ 262319 h 1252027"/>
                <a:gd name="connsiteX2" fmla="*/ 261080 w 1216571"/>
                <a:gd name="connsiteY2" fmla="*/ 462344 h 1252027"/>
                <a:gd name="connsiteX3" fmla="*/ 394430 w 1216571"/>
                <a:gd name="connsiteY3" fmla="*/ 543306 h 1252027"/>
                <a:gd name="connsiteX4" fmla="*/ 380142 w 1216571"/>
                <a:gd name="connsiteY4" fmla="*/ 595694 h 1252027"/>
                <a:gd name="connsiteX5" fmla="*/ 199167 w 1216571"/>
                <a:gd name="connsiteY5" fmla="*/ 624269 h 1252027"/>
                <a:gd name="connsiteX6" fmla="*/ 13430 w 1216571"/>
                <a:gd name="connsiteY6" fmla="*/ 743331 h 1252027"/>
                <a:gd name="connsiteX7" fmla="*/ 42005 w 1216571"/>
                <a:gd name="connsiteY7" fmla="*/ 990981 h 1252027"/>
                <a:gd name="connsiteX8" fmla="*/ 261080 w 1216571"/>
                <a:gd name="connsiteY8" fmla="*/ 1114806 h 1252027"/>
                <a:gd name="connsiteX9" fmla="*/ 542067 w 1216571"/>
                <a:gd name="connsiteY9" fmla="*/ 1081469 h 1252027"/>
                <a:gd name="connsiteX10" fmla="*/ 699230 w 1216571"/>
                <a:gd name="connsiteY10" fmla="*/ 1233869 h 1252027"/>
                <a:gd name="connsiteX11" fmla="*/ 904017 w 1216571"/>
                <a:gd name="connsiteY11" fmla="*/ 1238632 h 1252027"/>
                <a:gd name="connsiteX12" fmla="*/ 1004030 w 1216571"/>
                <a:gd name="connsiteY12" fmla="*/ 1138619 h 1252027"/>
                <a:gd name="connsiteX13" fmla="*/ 980218 w 1216571"/>
                <a:gd name="connsiteY13" fmla="*/ 919544 h 1252027"/>
                <a:gd name="connsiteX14" fmla="*/ 823055 w 1216571"/>
                <a:gd name="connsiteY14" fmla="*/ 867156 h 1252027"/>
                <a:gd name="connsiteX15" fmla="*/ 927830 w 1216571"/>
                <a:gd name="connsiteY15" fmla="*/ 838581 h 1252027"/>
                <a:gd name="connsiteX16" fmla="*/ 1018317 w 1216571"/>
                <a:gd name="connsiteY16" fmla="*/ 695706 h 1252027"/>
                <a:gd name="connsiteX17" fmla="*/ 1013555 w 1216571"/>
                <a:gd name="connsiteY17" fmla="*/ 500444 h 1252027"/>
                <a:gd name="connsiteX18" fmla="*/ 1194530 w 1216571"/>
                <a:gd name="connsiteY18" fmla="*/ 424244 h 1252027"/>
                <a:gd name="connsiteX19" fmla="*/ 1189767 w 1216571"/>
                <a:gd name="connsiteY19" fmla="*/ 138495 h 1252027"/>
                <a:gd name="connsiteX20" fmla="*/ 980218 w 1216571"/>
                <a:gd name="connsiteY20" fmla="*/ 33719 h 1252027"/>
                <a:gd name="connsiteX21" fmla="*/ 756380 w 1216571"/>
                <a:gd name="connsiteY21" fmla="*/ 195644 h 1252027"/>
                <a:gd name="connsiteX22" fmla="*/ 699230 w 1216571"/>
                <a:gd name="connsiteY22" fmla="*/ 314706 h 1252027"/>
                <a:gd name="connsiteX23" fmla="*/ 665892 w 1216571"/>
                <a:gd name="connsiteY23" fmla="*/ 209931 h 1252027"/>
                <a:gd name="connsiteX24" fmla="*/ 603980 w 1216571"/>
                <a:gd name="connsiteY24" fmla="*/ 52769 h 1252027"/>
                <a:gd name="connsiteX25" fmla="*/ 403955 w 1216571"/>
                <a:gd name="connsiteY25" fmla="*/ 381 h 1252027"/>
                <a:gd name="connsiteX26" fmla="*/ 208692 w 1216571"/>
                <a:gd name="connsiteY26" fmla="*/ 76582 h 1252027"/>
                <a:gd name="connsiteX0" fmla="*/ 208692 w 1216571"/>
                <a:gd name="connsiteY0" fmla="*/ 76582 h 1252027"/>
                <a:gd name="connsiteX1" fmla="*/ 127729 w 1216571"/>
                <a:gd name="connsiteY1" fmla="*/ 262319 h 1252027"/>
                <a:gd name="connsiteX2" fmla="*/ 261080 w 1216571"/>
                <a:gd name="connsiteY2" fmla="*/ 462344 h 1252027"/>
                <a:gd name="connsiteX3" fmla="*/ 394430 w 1216571"/>
                <a:gd name="connsiteY3" fmla="*/ 543306 h 1252027"/>
                <a:gd name="connsiteX4" fmla="*/ 380142 w 1216571"/>
                <a:gd name="connsiteY4" fmla="*/ 595694 h 1252027"/>
                <a:gd name="connsiteX5" fmla="*/ 199167 w 1216571"/>
                <a:gd name="connsiteY5" fmla="*/ 624269 h 1252027"/>
                <a:gd name="connsiteX6" fmla="*/ 13430 w 1216571"/>
                <a:gd name="connsiteY6" fmla="*/ 743331 h 1252027"/>
                <a:gd name="connsiteX7" fmla="*/ 42005 w 1216571"/>
                <a:gd name="connsiteY7" fmla="*/ 990981 h 1252027"/>
                <a:gd name="connsiteX8" fmla="*/ 261080 w 1216571"/>
                <a:gd name="connsiteY8" fmla="*/ 1114806 h 1252027"/>
                <a:gd name="connsiteX9" fmla="*/ 542067 w 1216571"/>
                <a:gd name="connsiteY9" fmla="*/ 1081469 h 1252027"/>
                <a:gd name="connsiteX10" fmla="*/ 699230 w 1216571"/>
                <a:gd name="connsiteY10" fmla="*/ 1233869 h 1252027"/>
                <a:gd name="connsiteX11" fmla="*/ 904017 w 1216571"/>
                <a:gd name="connsiteY11" fmla="*/ 1238632 h 1252027"/>
                <a:gd name="connsiteX12" fmla="*/ 1004030 w 1216571"/>
                <a:gd name="connsiteY12" fmla="*/ 1138619 h 1252027"/>
                <a:gd name="connsiteX13" fmla="*/ 980218 w 1216571"/>
                <a:gd name="connsiteY13" fmla="*/ 919544 h 1252027"/>
                <a:gd name="connsiteX14" fmla="*/ 884967 w 1216571"/>
                <a:gd name="connsiteY14" fmla="*/ 862394 h 1252027"/>
                <a:gd name="connsiteX15" fmla="*/ 927830 w 1216571"/>
                <a:gd name="connsiteY15" fmla="*/ 838581 h 1252027"/>
                <a:gd name="connsiteX16" fmla="*/ 1018317 w 1216571"/>
                <a:gd name="connsiteY16" fmla="*/ 695706 h 1252027"/>
                <a:gd name="connsiteX17" fmla="*/ 1013555 w 1216571"/>
                <a:gd name="connsiteY17" fmla="*/ 500444 h 1252027"/>
                <a:gd name="connsiteX18" fmla="*/ 1194530 w 1216571"/>
                <a:gd name="connsiteY18" fmla="*/ 424244 h 1252027"/>
                <a:gd name="connsiteX19" fmla="*/ 1189767 w 1216571"/>
                <a:gd name="connsiteY19" fmla="*/ 138495 h 1252027"/>
                <a:gd name="connsiteX20" fmla="*/ 980218 w 1216571"/>
                <a:gd name="connsiteY20" fmla="*/ 33719 h 1252027"/>
                <a:gd name="connsiteX21" fmla="*/ 756380 w 1216571"/>
                <a:gd name="connsiteY21" fmla="*/ 195644 h 1252027"/>
                <a:gd name="connsiteX22" fmla="*/ 699230 w 1216571"/>
                <a:gd name="connsiteY22" fmla="*/ 314706 h 1252027"/>
                <a:gd name="connsiteX23" fmla="*/ 665892 w 1216571"/>
                <a:gd name="connsiteY23" fmla="*/ 209931 h 1252027"/>
                <a:gd name="connsiteX24" fmla="*/ 603980 w 1216571"/>
                <a:gd name="connsiteY24" fmla="*/ 52769 h 1252027"/>
                <a:gd name="connsiteX25" fmla="*/ 403955 w 1216571"/>
                <a:gd name="connsiteY25" fmla="*/ 381 h 1252027"/>
                <a:gd name="connsiteX26" fmla="*/ 208692 w 1216571"/>
                <a:gd name="connsiteY26" fmla="*/ 76582 h 1252027"/>
                <a:gd name="connsiteX0" fmla="*/ 208692 w 1216571"/>
                <a:gd name="connsiteY0" fmla="*/ 76582 h 1252027"/>
                <a:gd name="connsiteX1" fmla="*/ 127729 w 1216571"/>
                <a:gd name="connsiteY1" fmla="*/ 262319 h 1252027"/>
                <a:gd name="connsiteX2" fmla="*/ 261080 w 1216571"/>
                <a:gd name="connsiteY2" fmla="*/ 462344 h 1252027"/>
                <a:gd name="connsiteX3" fmla="*/ 394430 w 1216571"/>
                <a:gd name="connsiteY3" fmla="*/ 543306 h 1252027"/>
                <a:gd name="connsiteX4" fmla="*/ 380142 w 1216571"/>
                <a:gd name="connsiteY4" fmla="*/ 595694 h 1252027"/>
                <a:gd name="connsiteX5" fmla="*/ 199167 w 1216571"/>
                <a:gd name="connsiteY5" fmla="*/ 624269 h 1252027"/>
                <a:gd name="connsiteX6" fmla="*/ 13430 w 1216571"/>
                <a:gd name="connsiteY6" fmla="*/ 743331 h 1252027"/>
                <a:gd name="connsiteX7" fmla="*/ 42005 w 1216571"/>
                <a:gd name="connsiteY7" fmla="*/ 990981 h 1252027"/>
                <a:gd name="connsiteX8" fmla="*/ 261080 w 1216571"/>
                <a:gd name="connsiteY8" fmla="*/ 1114806 h 1252027"/>
                <a:gd name="connsiteX9" fmla="*/ 542067 w 1216571"/>
                <a:gd name="connsiteY9" fmla="*/ 1081469 h 1252027"/>
                <a:gd name="connsiteX10" fmla="*/ 699230 w 1216571"/>
                <a:gd name="connsiteY10" fmla="*/ 1233869 h 1252027"/>
                <a:gd name="connsiteX11" fmla="*/ 904017 w 1216571"/>
                <a:gd name="connsiteY11" fmla="*/ 1238632 h 1252027"/>
                <a:gd name="connsiteX12" fmla="*/ 1004030 w 1216571"/>
                <a:gd name="connsiteY12" fmla="*/ 1138619 h 1252027"/>
                <a:gd name="connsiteX13" fmla="*/ 980218 w 1216571"/>
                <a:gd name="connsiteY13" fmla="*/ 919544 h 1252027"/>
                <a:gd name="connsiteX14" fmla="*/ 884967 w 1216571"/>
                <a:gd name="connsiteY14" fmla="*/ 862394 h 1252027"/>
                <a:gd name="connsiteX15" fmla="*/ 975455 w 1216571"/>
                <a:gd name="connsiteY15" fmla="*/ 786193 h 1252027"/>
                <a:gd name="connsiteX16" fmla="*/ 1018317 w 1216571"/>
                <a:gd name="connsiteY16" fmla="*/ 695706 h 1252027"/>
                <a:gd name="connsiteX17" fmla="*/ 1013555 w 1216571"/>
                <a:gd name="connsiteY17" fmla="*/ 500444 h 1252027"/>
                <a:gd name="connsiteX18" fmla="*/ 1194530 w 1216571"/>
                <a:gd name="connsiteY18" fmla="*/ 424244 h 1252027"/>
                <a:gd name="connsiteX19" fmla="*/ 1189767 w 1216571"/>
                <a:gd name="connsiteY19" fmla="*/ 138495 h 1252027"/>
                <a:gd name="connsiteX20" fmla="*/ 980218 w 1216571"/>
                <a:gd name="connsiteY20" fmla="*/ 33719 h 1252027"/>
                <a:gd name="connsiteX21" fmla="*/ 756380 w 1216571"/>
                <a:gd name="connsiteY21" fmla="*/ 195644 h 1252027"/>
                <a:gd name="connsiteX22" fmla="*/ 699230 w 1216571"/>
                <a:gd name="connsiteY22" fmla="*/ 314706 h 1252027"/>
                <a:gd name="connsiteX23" fmla="*/ 665892 w 1216571"/>
                <a:gd name="connsiteY23" fmla="*/ 209931 h 1252027"/>
                <a:gd name="connsiteX24" fmla="*/ 603980 w 1216571"/>
                <a:gd name="connsiteY24" fmla="*/ 52769 h 1252027"/>
                <a:gd name="connsiteX25" fmla="*/ 403955 w 1216571"/>
                <a:gd name="connsiteY25" fmla="*/ 381 h 1252027"/>
                <a:gd name="connsiteX26" fmla="*/ 208692 w 1216571"/>
                <a:gd name="connsiteY26" fmla="*/ 76582 h 1252027"/>
                <a:gd name="connsiteX0" fmla="*/ 208692 w 1216571"/>
                <a:gd name="connsiteY0" fmla="*/ 76582 h 1252027"/>
                <a:gd name="connsiteX1" fmla="*/ 127729 w 1216571"/>
                <a:gd name="connsiteY1" fmla="*/ 262319 h 1252027"/>
                <a:gd name="connsiteX2" fmla="*/ 261080 w 1216571"/>
                <a:gd name="connsiteY2" fmla="*/ 462344 h 1252027"/>
                <a:gd name="connsiteX3" fmla="*/ 394430 w 1216571"/>
                <a:gd name="connsiteY3" fmla="*/ 543306 h 1252027"/>
                <a:gd name="connsiteX4" fmla="*/ 380142 w 1216571"/>
                <a:gd name="connsiteY4" fmla="*/ 595694 h 1252027"/>
                <a:gd name="connsiteX5" fmla="*/ 199167 w 1216571"/>
                <a:gd name="connsiteY5" fmla="*/ 624269 h 1252027"/>
                <a:gd name="connsiteX6" fmla="*/ 13430 w 1216571"/>
                <a:gd name="connsiteY6" fmla="*/ 743331 h 1252027"/>
                <a:gd name="connsiteX7" fmla="*/ 42005 w 1216571"/>
                <a:gd name="connsiteY7" fmla="*/ 990981 h 1252027"/>
                <a:gd name="connsiteX8" fmla="*/ 261080 w 1216571"/>
                <a:gd name="connsiteY8" fmla="*/ 1114806 h 1252027"/>
                <a:gd name="connsiteX9" fmla="*/ 542067 w 1216571"/>
                <a:gd name="connsiteY9" fmla="*/ 1081469 h 1252027"/>
                <a:gd name="connsiteX10" fmla="*/ 699230 w 1216571"/>
                <a:gd name="connsiteY10" fmla="*/ 1233869 h 1252027"/>
                <a:gd name="connsiteX11" fmla="*/ 904017 w 1216571"/>
                <a:gd name="connsiteY11" fmla="*/ 1238632 h 1252027"/>
                <a:gd name="connsiteX12" fmla="*/ 1004030 w 1216571"/>
                <a:gd name="connsiteY12" fmla="*/ 1138619 h 1252027"/>
                <a:gd name="connsiteX13" fmla="*/ 980218 w 1216571"/>
                <a:gd name="connsiteY13" fmla="*/ 919544 h 1252027"/>
                <a:gd name="connsiteX14" fmla="*/ 884967 w 1216571"/>
                <a:gd name="connsiteY14" fmla="*/ 862394 h 1252027"/>
                <a:gd name="connsiteX15" fmla="*/ 975455 w 1216571"/>
                <a:gd name="connsiteY15" fmla="*/ 786193 h 1252027"/>
                <a:gd name="connsiteX16" fmla="*/ 1037367 w 1216571"/>
                <a:gd name="connsiteY16" fmla="*/ 633793 h 1252027"/>
                <a:gd name="connsiteX17" fmla="*/ 1013555 w 1216571"/>
                <a:gd name="connsiteY17" fmla="*/ 500444 h 1252027"/>
                <a:gd name="connsiteX18" fmla="*/ 1194530 w 1216571"/>
                <a:gd name="connsiteY18" fmla="*/ 424244 h 1252027"/>
                <a:gd name="connsiteX19" fmla="*/ 1189767 w 1216571"/>
                <a:gd name="connsiteY19" fmla="*/ 138495 h 1252027"/>
                <a:gd name="connsiteX20" fmla="*/ 980218 w 1216571"/>
                <a:gd name="connsiteY20" fmla="*/ 33719 h 1252027"/>
                <a:gd name="connsiteX21" fmla="*/ 756380 w 1216571"/>
                <a:gd name="connsiteY21" fmla="*/ 195644 h 1252027"/>
                <a:gd name="connsiteX22" fmla="*/ 699230 w 1216571"/>
                <a:gd name="connsiteY22" fmla="*/ 314706 h 1252027"/>
                <a:gd name="connsiteX23" fmla="*/ 665892 w 1216571"/>
                <a:gd name="connsiteY23" fmla="*/ 209931 h 1252027"/>
                <a:gd name="connsiteX24" fmla="*/ 603980 w 1216571"/>
                <a:gd name="connsiteY24" fmla="*/ 52769 h 1252027"/>
                <a:gd name="connsiteX25" fmla="*/ 403955 w 1216571"/>
                <a:gd name="connsiteY25" fmla="*/ 381 h 1252027"/>
                <a:gd name="connsiteX26" fmla="*/ 208692 w 1216571"/>
                <a:gd name="connsiteY26" fmla="*/ 76582 h 1252027"/>
                <a:gd name="connsiteX0" fmla="*/ 208692 w 1216571"/>
                <a:gd name="connsiteY0" fmla="*/ 76582 h 1252027"/>
                <a:gd name="connsiteX1" fmla="*/ 127729 w 1216571"/>
                <a:gd name="connsiteY1" fmla="*/ 262319 h 1252027"/>
                <a:gd name="connsiteX2" fmla="*/ 261080 w 1216571"/>
                <a:gd name="connsiteY2" fmla="*/ 462344 h 1252027"/>
                <a:gd name="connsiteX3" fmla="*/ 394430 w 1216571"/>
                <a:gd name="connsiteY3" fmla="*/ 543306 h 1252027"/>
                <a:gd name="connsiteX4" fmla="*/ 380142 w 1216571"/>
                <a:gd name="connsiteY4" fmla="*/ 595694 h 1252027"/>
                <a:gd name="connsiteX5" fmla="*/ 199167 w 1216571"/>
                <a:gd name="connsiteY5" fmla="*/ 624269 h 1252027"/>
                <a:gd name="connsiteX6" fmla="*/ 13430 w 1216571"/>
                <a:gd name="connsiteY6" fmla="*/ 743331 h 1252027"/>
                <a:gd name="connsiteX7" fmla="*/ 42005 w 1216571"/>
                <a:gd name="connsiteY7" fmla="*/ 990981 h 1252027"/>
                <a:gd name="connsiteX8" fmla="*/ 261080 w 1216571"/>
                <a:gd name="connsiteY8" fmla="*/ 1114806 h 1252027"/>
                <a:gd name="connsiteX9" fmla="*/ 542067 w 1216571"/>
                <a:gd name="connsiteY9" fmla="*/ 1081469 h 1252027"/>
                <a:gd name="connsiteX10" fmla="*/ 699230 w 1216571"/>
                <a:gd name="connsiteY10" fmla="*/ 1233869 h 1252027"/>
                <a:gd name="connsiteX11" fmla="*/ 904017 w 1216571"/>
                <a:gd name="connsiteY11" fmla="*/ 1238632 h 1252027"/>
                <a:gd name="connsiteX12" fmla="*/ 1004030 w 1216571"/>
                <a:gd name="connsiteY12" fmla="*/ 1138619 h 1252027"/>
                <a:gd name="connsiteX13" fmla="*/ 980218 w 1216571"/>
                <a:gd name="connsiteY13" fmla="*/ 919544 h 1252027"/>
                <a:gd name="connsiteX14" fmla="*/ 884967 w 1216571"/>
                <a:gd name="connsiteY14" fmla="*/ 862394 h 1252027"/>
                <a:gd name="connsiteX15" fmla="*/ 999268 w 1216571"/>
                <a:gd name="connsiteY15" fmla="*/ 790956 h 1252027"/>
                <a:gd name="connsiteX16" fmla="*/ 1037367 w 1216571"/>
                <a:gd name="connsiteY16" fmla="*/ 633793 h 1252027"/>
                <a:gd name="connsiteX17" fmla="*/ 1013555 w 1216571"/>
                <a:gd name="connsiteY17" fmla="*/ 500444 h 1252027"/>
                <a:gd name="connsiteX18" fmla="*/ 1194530 w 1216571"/>
                <a:gd name="connsiteY18" fmla="*/ 424244 h 1252027"/>
                <a:gd name="connsiteX19" fmla="*/ 1189767 w 1216571"/>
                <a:gd name="connsiteY19" fmla="*/ 138495 h 1252027"/>
                <a:gd name="connsiteX20" fmla="*/ 980218 w 1216571"/>
                <a:gd name="connsiteY20" fmla="*/ 33719 h 1252027"/>
                <a:gd name="connsiteX21" fmla="*/ 756380 w 1216571"/>
                <a:gd name="connsiteY21" fmla="*/ 195644 h 1252027"/>
                <a:gd name="connsiteX22" fmla="*/ 699230 w 1216571"/>
                <a:gd name="connsiteY22" fmla="*/ 314706 h 1252027"/>
                <a:gd name="connsiteX23" fmla="*/ 665892 w 1216571"/>
                <a:gd name="connsiteY23" fmla="*/ 209931 h 1252027"/>
                <a:gd name="connsiteX24" fmla="*/ 603980 w 1216571"/>
                <a:gd name="connsiteY24" fmla="*/ 52769 h 1252027"/>
                <a:gd name="connsiteX25" fmla="*/ 403955 w 1216571"/>
                <a:gd name="connsiteY25" fmla="*/ 381 h 1252027"/>
                <a:gd name="connsiteX26" fmla="*/ 208692 w 1216571"/>
                <a:gd name="connsiteY26" fmla="*/ 76582 h 1252027"/>
                <a:gd name="connsiteX0" fmla="*/ 208692 w 1216571"/>
                <a:gd name="connsiteY0" fmla="*/ 76582 h 1252027"/>
                <a:gd name="connsiteX1" fmla="*/ 127729 w 1216571"/>
                <a:gd name="connsiteY1" fmla="*/ 262319 h 1252027"/>
                <a:gd name="connsiteX2" fmla="*/ 261080 w 1216571"/>
                <a:gd name="connsiteY2" fmla="*/ 462344 h 1252027"/>
                <a:gd name="connsiteX3" fmla="*/ 394430 w 1216571"/>
                <a:gd name="connsiteY3" fmla="*/ 543306 h 1252027"/>
                <a:gd name="connsiteX4" fmla="*/ 380142 w 1216571"/>
                <a:gd name="connsiteY4" fmla="*/ 595694 h 1252027"/>
                <a:gd name="connsiteX5" fmla="*/ 199167 w 1216571"/>
                <a:gd name="connsiteY5" fmla="*/ 624269 h 1252027"/>
                <a:gd name="connsiteX6" fmla="*/ 13430 w 1216571"/>
                <a:gd name="connsiteY6" fmla="*/ 743331 h 1252027"/>
                <a:gd name="connsiteX7" fmla="*/ 42005 w 1216571"/>
                <a:gd name="connsiteY7" fmla="*/ 990981 h 1252027"/>
                <a:gd name="connsiteX8" fmla="*/ 261080 w 1216571"/>
                <a:gd name="connsiteY8" fmla="*/ 1114806 h 1252027"/>
                <a:gd name="connsiteX9" fmla="*/ 542067 w 1216571"/>
                <a:gd name="connsiteY9" fmla="*/ 1081469 h 1252027"/>
                <a:gd name="connsiteX10" fmla="*/ 699230 w 1216571"/>
                <a:gd name="connsiteY10" fmla="*/ 1233869 h 1252027"/>
                <a:gd name="connsiteX11" fmla="*/ 904017 w 1216571"/>
                <a:gd name="connsiteY11" fmla="*/ 1238632 h 1252027"/>
                <a:gd name="connsiteX12" fmla="*/ 1004030 w 1216571"/>
                <a:gd name="connsiteY12" fmla="*/ 1138619 h 1252027"/>
                <a:gd name="connsiteX13" fmla="*/ 980218 w 1216571"/>
                <a:gd name="connsiteY13" fmla="*/ 919544 h 1252027"/>
                <a:gd name="connsiteX14" fmla="*/ 918304 w 1216571"/>
                <a:gd name="connsiteY14" fmla="*/ 867157 h 1252027"/>
                <a:gd name="connsiteX15" fmla="*/ 999268 w 1216571"/>
                <a:gd name="connsiteY15" fmla="*/ 790956 h 1252027"/>
                <a:gd name="connsiteX16" fmla="*/ 1037367 w 1216571"/>
                <a:gd name="connsiteY16" fmla="*/ 633793 h 1252027"/>
                <a:gd name="connsiteX17" fmla="*/ 1013555 w 1216571"/>
                <a:gd name="connsiteY17" fmla="*/ 500444 h 1252027"/>
                <a:gd name="connsiteX18" fmla="*/ 1194530 w 1216571"/>
                <a:gd name="connsiteY18" fmla="*/ 424244 h 1252027"/>
                <a:gd name="connsiteX19" fmla="*/ 1189767 w 1216571"/>
                <a:gd name="connsiteY19" fmla="*/ 138495 h 1252027"/>
                <a:gd name="connsiteX20" fmla="*/ 980218 w 1216571"/>
                <a:gd name="connsiteY20" fmla="*/ 33719 h 1252027"/>
                <a:gd name="connsiteX21" fmla="*/ 756380 w 1216571"/>
                <a:gd name="connsiteY21" fmla="*/ 195644 h 1252027"/>
                <a:gd name="connsiteX22" fmla="*/ 699230 w 1216571"/>
                <a:gd name="connsiteY22" fmla="*/ 314706 h 1252027"/>
                <a:gd name="connsiteX23" fmla="*/ 665892 w 1216571"/>
                <a:gd name="connsiteY23" fmla="*/ 209931 h 1252027"/>
                <a:gd name="connsiteX24" fmla="*/ 603980 w 1216571"/>
                <a:gd name="connsiteY24" fmla="*/ 52769 h 1252027"/>
                <a:gd name="connsiteX25" fmla="*/ 403955 w 1216571"/>
                <a:gd name="connsiteY25" fmla="*/ 381 h 1252027"/>
                <a:gd name="connsiteX26" fmla="*/ 208692 w 1216571"/>
                <a:gd name="connsiteY26" fmla="*/ 76582 h 1252027"/>
                <a:gd name="connsiteX0" fmla="*/ 208692 w 1216571"/>
                <a:gd name="connsiteY0" fmla="*/ 76582 h 1252027"/>
                <a:gd name="connsiteX1" fmla="*/ 127729 w 1216571"/>
                <a:gd name="connsiteY1" fmla="*/ 262319 h 1252027"/>
                <a:gd name="connsiteX2" fmla="*/ 261080 w 1216571"/>
                <a:gd name="connsiteY2" fmla="*/ 462344 h 1252027"/>
                <a:gd name="connsiteX3" fmla="*/ 394430 w 1216571"/>
                <a:gd name="connsiteY3" fmla="*/ 543306 h 1252027"/>
                <a:gd name="connsiteX4" fmla="*/ 380142 w 1216571"/>
                <a:gd name="connsiteY4" fmla="*/ 595694 h 1252027"/>
                <a:gd name="connsiteX5" fmla="*/ 199167 w 1216571"/>
                <a:gd name="connsiteY5" fmla="*/ 624269 h 1252027"/>
                <a:gd name="connsiteX6" fmla="*/ 13430 w 1216571"/>
                <a:gd name="connsiteY6" fmla="*/ 743331 h 1252027"/>
                <a:gd name="connsiteX7" fmla="*/ 42005 w 1216571"/>
                <a:gd name="connsiteY7" fmla="*/ 990981 h 1252027"/>
                <a:gd name="connsiteX8" fmla="*/ 261080 w 1216571"/>
                <a:gd name="connsiteY8" fmla="*/ 1114806 h 1252027"/>
                <a:gd name="connsiteX9" fmla="*/ 542067 w 1216571"/>
                <a:gd name="connsiteY9" fmla="*/ 1081469 h 1252027"/>
                <a:gd name="connsiteX10" fmla="*/ 699230 w 1216571"/>
                <a:gd name="connsiteY10" fmla="*/ 1233869 h 1252027"/>
                <a:gd name="connsiteX11" fmla="*/ 904017 w 1216571"/>
                <a:gd name="connsiteY11" fmla="*/ 1238632 h 1252027"/>
                <a:gd name="connsiteX12" fmla="*/ 1004030 w 1216571"/>
                <a:gd name="connsiteY12" fmla="*/ 1138619 h 1252027"/>
                <a:gd name="connsiteX13" fmla="*/ 980218 w 1216571"/>
                <a:gd name="connsiteY13" fmla="*/ 919544 h 1252027"/>
                <a:gd name="connsiteX14" fmla="*/ 918304 w 1216571"/>
                <a:gd name="connsiteY14" fmla="*/ 867157 h 1252027"/>
                <a:gd name="connsiteX15" fmla="*/ 999268 w 1216571"/>
                <a:gd name="connsiteY15" fmla="*/ 790956 h 1252027"/>
                <a:gd name="connsiteX16" fmla="*/ 1037367 w 1216571"/>
                <a:gd name="connsiteY16" fmla="*/ 633793 h 1252027"/>
                <a:gd name="connsiteX17" fmla="*/ 1013555 w 1216571"/>
                <a:gd name="connsiteY17" fmla="*/ 500444 h 1252027"/>
                <a:gd name="connsiteX18" fmla="*/ 1194530 w 1216571"/>
                <a:gd name="connsiteY18" fmla="*/ 424244 h 1252027"/>
                <a:gd name="connsiteX19" fmla="*/ 1189767 w 1216571"/>
                <a:gd name="connsiteY19" fmla="*/ 138495 h 1252027"/>
                <a:gd name="connsiteX20" fmla="*/ 980218 w 1216571"/>
                <a:gd name="connsiteY20" fmla="*/ 33719 h 1252027"/>
                <a:gd name="connsiteX21" fmla="*/ 756380 w 1216571"/>
                <a:gd name="connsiteY21" fmla="*/ 195644 h 1252027"/>
                <a:gd name="connsiteX22" fmla="*/ 703993 w 1216571"/>
                <a:gd name="connsiteY22" fmla="*/ 286131 h 1252027"/>
                <a:gd name="connsiteX23" fmla="*/ 665892 w 1216571"/>
                <a:gd name="connsiteY23" fmla="*/ 209931 h 1252027"/>
                <a:gd name="connsiteX24" fmla="*/ 603980 w 1216571"/>
                <a:gd name="connsiteY24" fmla="*/ 52769 h 1252027"/>
                <a:gd name="connsiteX25" fmla="*/ 403955 w 1216571"/>
                <a:gd name="connsiteY25" fmla="*/ 381 h 1252027"/>
                <a:gd name="connsiteX26" fmla="*/ 208692 w 1216571"/>
                <a:gd name="connsiteY26" fmla="*/ 76582 h 1252027"/>
                <a:gd name="connsiteX0" fmla="*/ 208692 w 1216571"/>
                <a:gd name="connsiteY0" fmla="*/ 76582 h 1252027"/>
                <a:gd name="connsiteX1" fmla="*/ 127729 w 1216571"/>
                <a:gd name="connsiteY1" fmla="*/ 262319 h 1252027"/>
                <a:gd name="connsiteX2" fmla="*/ 261080 w 1216571"/>
                <a:gd name="connsiteY2" fmla="*/ 462344 h 1252027"/>
                <a:gd name="connsiteX3" fmla="*/ 394430 w 1216571"/>
                <a:gd name="connsiteY3" fmla="*/ 543306 h 1252027"/>
                <a:gd name="connsiteX4" fmla="*/ 380142 w 1216571"/>
                <a:gd name="connsiteY4" fmla="*/ 595694 h 1252027"/>
                <a:gd name="connsiteX5" fmla="*/ 199167 w 1216571"/>
                <a:gd name="connsiteY5" fmla="*/ 624269 h 1252027"/>
                <a:gd name="connsiteX6" fmla="*/ 13430 w 1216571"/>
                <a:gd name="connsiteY6" fmla="*/ 743331 h 1252027"/>
                <a:gd name="connsiteX7" fmla="*/ 42005 w 1216571"/>
                <a:gd name="connsiteY7" fmla="*/ 990981 h 1252027"/>
                <a:gd name="connsiteX8" fmla="*/ 261080 w 1216571"/>
                <a:gd name="connsiteY8" fmla="*/ 1114806 h 1252027"/>
                <a:gd name="connsiteX9" fmla="*/ 542067 w 1216571"/>
                <a:gd name="connsiteY9" fmla="*/ 1081469 h 1252027"/>
                <a:gd name="connsiteX10" fmla="*/ 699230 w 1216571"/>
                <a:gd name="connsiteY10" fmla="*/ 1233869 h 1252027"/>
                <a:gd name="connsiteX11" fmla="*/ 904017 w 1216571"/>
                <a:gd name="connsiteY11" fmla="*/ 1238632 h 1252027"/>
                <a:gd name="connsiteX12" fmla="*/ 1004030 w 1216571"/>
                <a:gd name="connsiteY12" fmla="*/ 1138619 h 1252027"/>
                <a:gd name="connsiteX13" fmla="*/ 980218 w 1216571"/>
                <a:gd name="connsiteY13" fmla="*/ 919544 h 1252027"/>
                <a:gd name="connsiteX14" fmla="*/ 918304 w 1216571"/>
                <a:gd name="connsiteY14" fmla="*/ 867157 h 1252027"/>
                <a:gd name="connsiteX15" fmla="*/ 999268 w 1216571"/>
                <a:gd name="connsiteY15" fmla="*/ 790956 h 1252027"/>
                <a:gd name="connsiteX16" fmla="*/ 1037367 w 1216571"/>
                <a:gd name="connsiteY16" fmla="*/ 633793 h 1252027"/>
                <a:gd name="connsiteX17" fmla="*/ 1013555 w 1216571"/>
                <a:gd name="connsiteY17" fmla="*/ 500444 h 1252027"/>
                <a:gd name="connsiteX18" fmla="*/ 1194530 w 1216571"/>
                <a:gd name="connsiteY18" fmla="*/ 424244 h 1252027"/>
                <a:gd name="connsiteX19" fmla="*/ 1189767 w 1216571"/>
                <a:gd name="connsiteY19" fmla="*/ 138495 h 1252027"/>
                <a:gd name="connsiteX20" fmla="*/ 980218 w 1216571"/>
                <a:gd name="connsiteY20" fmla="*/ 33719 h 1252027"/>
                <a:gd name="connsiteX21" fmla="*/ 835651 w 1216571"/>
                <a:gd name="connsiteY21" fmla="*/ 64680 h 1252027"/>
                <a:gd name="connsiteX22" fmla="*/ 756380 w 1216571"/>
                <a:gd name="connsiteY22" fmla="*/ 195644 h 1252027"/>
                <a:gd name="connsiteX23" fmla="*/ 703993 w 1216571"/>
                <a:gd name="connsiteY23" fmla="*/ 286131 h 1252027"/>
                <a:gd name="connsiteX24" fmla="*/ 665892 w 1216571"/>
                <a:gd name="connsiteY24" fmla="*/ 209931 h 1252027"/>
                <a:gd name="connsiteX25" fmla="*/ 603980 w 1216571"/>
                <a:gd name="connsiteY25" fmla="*/ 52769 h 1252027"/>
                <a:gd name="connsiteX26" fmla="*/ 403955 w 1216571"/>
                <a:gd name="connsiteY26" fmla="*/ 381 h 1252027"/>
                <a:gd name="connsiteX27" fmla="*/ 208692 w 1216571"/>
                <a:gd name="connsiteY27" fmla="*/ 76582 h 1252027"/>
                <a:gd name="connsiteX0" fmla="*/ 208692 w 1214868"/>
                <a:gd name="connsiteY0" fmla="*/ 76582 h 1252027"/>
                <a:gd name="connsiteX1" fmla="*/ 127729 w 1214868"/>
                <a:gd name="connsiteY1" fmla="*/ 262319 h 1252027"/>
                <a:gd name="connsiteX2" fmla="*/ 261080 w 1214868"/>
                <a:gd name="connsiteY2" fmla="*/ 462344 h 1252027"/>
                <a:gd name="connsiteX3" fmla="*/ 394430 w 1214868"/>
                <a:gd name="connsiteY3" fmla="*/ 543306 h 1252027"/>
                <a:gd name="connsiteX4" fmla="*/ 380142 w 1214868"/>
                <a:gd name="connsiteY4" fmla="*/ 595694 h 1252027"/>
                <a:gd name="connsiteX5" fmla="*/ 199167 w 1214868"/>
                <a:gd name="connsiteY5" fmla="*/ 624269 h 1252027"/>
                <a:gd name="connsiteX6" fmla="*/ 13430 w 1214868"/>
                <a:gd name="connsiteY6" fmla="*/ 743331 h 1252027"/>
                <a:gd name="connsiteX7" fmla="*/ 42005 w 1214868"/>
                <a:gd name="connsiteY7" fmla="*/ 990981 h 1252027"/>
                <a:gd name="connsiteX8" fmla="*/ 261080 w 1214868"/>
                <a:gd name="connsiteY8" fmla="*/ 1114806 h 1252027"/>
                <a:gd name="connsiteX9" fmla="*/ 542067 w 1214868"/>
                <a:gd name="connsiteY9" fmla="*/ 1081469 h 1252027"/>
                <a:gd name="connsiteX10" fmla="*/ 699230 w 1214868"/>
                <a:gd name="connsiteY10" fmla="*/ 1233869 h 1252027"/>
                <a:gd name="connsiteX11" fmla="*/ 904017 w 1214868"/>
                <a:gd name="connsiteY11" fmla="*/ 1238632 h 1252027"/>
                <a:gd name="connsiteX12" fmla="*/ 1004030 w 1214868"/>
                <a:gd name="connsiteY12" fmla="*/ 1138619 h 1252027"/>
                <a:gd name="connsiteX13" fmla="*/ 980218 w 1214868"/>
                <a:gd name="connsiteY13" fmla="*/ 919544 h 1252027"/>
                <a:gd name="connsiteX14" fmla="*/ 918304 w 1214868"/>
                <a:gd name="connsiteY14" fmla="*/ 867157 h 1252027"/>
                <a:gd name="connsiteX15" fmla="*/ 999268 w 1214868"/>
                <a:gd name="connsiteY15" fmla="*/ 790956 h 1252027"/>
                <a:gd name="connsiteX16" fmla="*/ 1037367 w 1214868"/>
                <a:gd name="connsiteY16" fmla="*/ 633793 h 1252027"/>
                <a:gd name="connsiteX17" fmla="*/ 1013555 w 1214868"/>
                <a:gd name="connsiteY17" fmla="*/ 500444 h 1252027"/>
                <a:gd name="connsiteX18" fmla="*/ 1194530 w 1214868"/>
                <a:gd name="connsiteY18" fmla="*/ 424244 h 1252027"/>
                <a:gd name="connsiteX19" fmla="*/ 1189767 w 1214868"/>
                <a:gd name="connsiteY19" fmla="*/ 138495 h 1252027"/>
                <a:gd name="connsiteX20" fmla="*/ 1008793 w 1214868"/>
                <a:gd name="connsiteY20" fmla="*/ 19432 h 1252027"/>
                <a:gd name="connsiteX21" fmla="*/ 835651 w 1214868"/>
                <a:gd name="connsiteY21" fmla="*/ 64680 h 1252027"/>
                <a:gd name="connsiteX22" fmla="*/ 756380 w 1214868"/>
                <a:gd name="connsiteY22" fmla="*/ 195644 h 1252027"/>
                <a:gd name="connsiteX23" fmla="*/ 703993 w 1214868"/>
                <a:gd name="connsiteY23" fmla="*/ 286131 h 1252027"/>
                <a:gd name="connsiteX24" fmla="*/ 665892 w 1214868"/>
                <a:gd name="connsiteY24" fmla="*/ 209931 h 1252027"/>
                <a:gd name="connsiteX25" fmla="*/ 603980 w 1214868"/>
                <a:gd name="connsiteY25" fmla="*/ 52769 h 1252027"/>
                <a:gd name="connsiteX26" fmla="*/ 403955 w 1214868"/>
                <a:gd name="connsiteY26" fmla="*/ 381 h 1252027"/>
                <a:gd name="connsiteX27" fmla="*/ 208692 w 1214868"/>
                <a:gd name="connsiteY27" fmla="*/ 76582 h 1252027"/>
                <a:gd name="connsiteX0" fmla="*/ 208692 w 1214868"/>
                <a:gd name="connsiteY0" fmla="*/ 76582 h 1265090"/>
                <a:gd name="connsiteX1" fmla="*/ 127729 w 1214868"/>
                <a:gd name="connsiteY1" fmla="*/ 262319 h 1265090"/>
                <a:gd name="connsiteX2" fmla="*/ 261080 w 1214868"/>
                <a:gd name="connsiteY2" fmla="*/ 462344 h 1265090"/>
                <a:gd name="connsiteX3" fmla="*/ 394430 w 1214868"/>
                <a:gd name="connsiteY3" fmla="*/ 543306 h 1265090"/>
                <a:gd name="connsiteX4" fmla="*/ 380142 w 1214868"/>
                <a:gd name="connsiteY4" fmla="*/ 595694 h 1265090"/>
                <a:gd name="connsiteX5" fmla="*/ 199167 w 1214868"/>
                <a:gd name="connsiteY5" fmla="*/ 624269 h 1265090"/>
                <a:gd name="connsiteX6" fmla="*/ 13430 w 1214868"/>
                <a:gd name="connsiteY6" fmla="*/ 743331 h 1265090"/>
                <a:gd name="connsiteX7" fmla="*/ 42005 w 1214868"/>
                <a:gd name="connsiteY7" fmla="*/ 990981 h 1265090"/>
                <a:gd name="connsiteX8" fmla="*/ 261080 w 1214868"/>
                <a:gd name="connsiteY8" fmla="*/ 1114806 h 1265090"/>
                <a:gd name="connsiteX9" fmla="*/ 542067 w 1214868"/>
                <a:gd name="connsiteY9" fmla="*/ 1081469 h 1265090"/>
                <a:gd name="connsiteX10" fmla="*/ 699230 w 1214868"/>
                <a:gd name="connsiteY10" fmla="*/ 1252919 h 1265090"/>
                <a:gd name="connsiteX11" fmla="*/ 904017 w 1214868"/>
                <a:gd name="connsiteY11" fmla="*/ 1238632 h 1265090"/>
                <a:gd name="connsiteX12" fmla="*/ 1004030 w 1214868"/>
                <a:gd name="connsiteY12" fmla="*/ 1138619 h 1265090"/>
                <a:gd name="connsiteX13" fmla="*/ 980218 w 1214868"/>
                <a:gd name="connsiteY13" fmla="*/ 919544 h 1265090"/>
                <a:gd name="connsiteX14" fmla="*/ 918304 w 1214868"/>
                <a:gd name="connsiteY14" fmla="*/ 867157 h 1265090"/>
                <a:gd name="connsiteX15" fmla="*/ 999268 w 1214868"/>
                <a:gd name="connsiteY15" fmla="*/ 790956 h 1265090"/>
                <a:gd name="connsiteX16" fmla="*/ 1037367 w 1214868"/>
                <a:gd name="connsiteY16" fmla="*/ 633793 h 1265090"/>
                <a:gd name="connsiteX17" fmla="*/ 1013555 w 1214868"/>
                <a:gd name="connsiteY17" fmla="*/ 500444 h 1265090"/>
                <a:gd name="connsiteX18" fmla="*/ 1194530 w 1214868"/>
                <a:gd name="connsiteY18" fmla="*/ 424244 h 1265090"/>
                <a:gd name="connsiteX19" fmla="*/ 1189767 w 1214868"/>
                <a:gd name="connsiteY19" fmla="*/ 138495 h 1265090"/>
                <a:gd name="connsiteX20" fmla="*/ 1008793 w 1214868"/>
                <a:gd name="connsiteY20" fmla="*/ 19432 h 1265090"/>
                <a:gd name="connsiteX21" fmla="*/ 835651 w 1214868"/>
                <a:gd name="connsiteY21" fmla="*/ 64680 h 1265090"/>
                <a:gd name="connsiteX22" fmla="*/ 756380 w 1214868"/>
                <a:gd name="connsiteY22" fmla="*/ 195644 h 1265090"/>
                <a:gd name="connsiteX23" fmla="*/ 703993 w 1214868"/>
                <a:gd name="connsiteY23" fmla="*/ 286131 h 1265090"/>
                <a:gd name="connsiteX24" fmla="*/ 665892 w 1214868"/>
                <a:gd name="connsiteY24" fmla="*/ 209931 h 1265090"/>
                <a:gd name="connsiteX25" fmla="*/ 603980 w 1214868"/>
                <a:gd name="connsiteY25" fmla="*/ 52769 h 1265090"/>
                <a:gd name="connsiteX26" fmla="*/ 403955 w 1214868"/>
                <a:gd name="connsiteY26" fmla="*/ 381 h 1265090"/>
                <a:gd name="connsiteX27" fmla="*/ 208692 w 1214868"/>
                <a:gd name="connsiteY27" fmla="*/ 76582 h 1265090"/>
                <a:gd name="connsiteX0" fmla="*/ 208692 w 1214868"/>
                <a:gd name="connsiteY0" fmla="*/ 76582 h 1270953"/>
                <a:gd name="connsiteX1" fmla="*/ 127729 w 1214868"/>
                <a:gd name="connsiteY1" fmla="*/ 262319 h 1270953"/>
                <a:gd name="connsiteX2" fmla="*/ 261080 w 1214868"/>
                <a:gd name="connsiteY2" fmla="*/ 462344 h 1270953"/>
                <a:gd name="connsiteX3" fmla="*/ 394430 w 1214868"/>
                <a:gd name="connsiteY3" fmla="*/ 543306 h 1270953"/>
                <a:gd name="connsiteX4" fmla="*/ 380142 w 1214868"/>
                <a:gd name="connsiteY4" fmla="*/ 595694 h 1270953"/>
                <a:gd name="connsiteX5" fmla="*/ 199167 w 1214868"/>
                <a:gd name="connsiteY5" fmla="*/ 624269 h 1270953"/>
                <a:gd name="connsiteX6" fmla="*/ 13430 w 1214868"/>
                <a:gd name="connsiteY6" fmla="*/ 743331 h 1270953"/>
                <a:gd name="connsiteX7" fmla="*/ 42005 w 1214868"/>
                <a:gd name="connsiteY7" fmla="*/ 990981 h 1270953"/>
                <a:gd name="connsiteX8" fmla="*/ 261080 w 1214868"/>
                <a:gd name="connsiteY8" fmla="*/ 1114806 h 1270953"/>
                <a:gd name="connsiteX9" fmla="*/ 542067 w 1214868"/>
                <a:gd name="connsiteY9" fmla="*/ 1081469 h 1270953"/>
                <a:gd name="connsiteX10" fmla="*/ 699230 w 1214868"/>
                <a:gd name="connsiteY10" fmla="*/ 1252919 h 1270953"/>
                <a:gd name="connsiteX11" fmla="*/ 904017 w 1214868"/>
                <a:gd name="connsiteY11" fmla="*/ 1252919 h 1270953"/>
                <a:gd name="connsiteX12" fmla="*/ 1004030 w 1214868"/>
                <a:gd name="connsiteY12" fmla="*/ 1138619 h 1270953"/>
                <a:gd name="connsiteX13" fmla="*/ 980218 w 1214868"/>
                <a:gd name="connsiteY13" fmla="*/ 919544 h 1270953"/>
                <a:gd name="connsiteX14" fmla="*/ 918304 w 1214868"/>
                <a:gd name="connsiteY14" fmla="*/ 867157 h 1270953"/>
                <a:gd name="connsiteX15" fmla="*/ 999268 w 1214868"/>
                <a:gd name="connsiteY15" fmla="*/ 790956 h 1270953"/>
                <a:gd name="connsiteX16" fmla="*/ 1037367 w 1214868"/>
                <a:gd name="connsiteY16" fmla="*/ 633793 h 1270953"/>
                <a:gd name="connsiteX17" fmla="*/ 1013555 w 1214868"/>
                <a:gd name="connsiteY17" fmla="*/ 500444 h 1270953"/>
                <a:gd name="connsiteX18" fmla="*/ 1194530 w 1214868"/>
                <a:gd name="connsiteY18" fmla="*/ 424244 h 1270953"/>
                <a:gd name="connsiteX19" fmla="*/ 1189767 w 1214868"/>
                <a:gd name="connsiteY19" fmla="*/ 138495 h 1270953"/>
                <a:gd name="connsiteX20" fmla="*/ 1008793 w 1214868"/>
                <a:gd name="connsiteY20" fmla="*/ 19432 h 1270953"/>
                <a:gd name="connsiteX21" fmla="*/ 835651 w 1214868"/>
                <a:gd name="connsiteY21" fmla="*/ 64680 h 1270953"/>
                <a:gd name="connsiteX22" fmla="*/ 756380 w 1214868"/>
                <a:gd name="connsiteY22" fmla="*/ 195644 h 1270953"/>
                <a:gd name="connsiteX23" fmla="*/ 703993 w 1214868"/>
                <a:gd name="connsiteY23" fmla="*/ 286131 h 1270953"/>
                <a:gd name="connsiteX24" fmla="*/ 665892 w 1214868"/>
                <a:gd name="connsiteY24" fmla="*/ 209931 h 1270953"/>
                <a:gd name="connsiteX25" fmla="*/ 603980 w 1214868"/>
                <a:gd name="connsiteY25" fmla="*/ 52769 h 1270953"/>
                <a:gd name="connsiteX26" fmla="*/ 403955 w 1214868"/>
                <a:gd name="connsiteY26" fmla="*/ 381 h 1270953"/>
                <a:gd name="connsiteX27" fmla="*/ 208692 w 1214868"/>
                <a:gd name="connsiteY27" fmla="*/ 76582 h 1270953"/>
                <a:gd name="connsiteX0" fmla="*/ 208692 w 1214868"/>
                <a:gd name="connsiteY0" fmla="*/ 76582 h 1270688"/>
                <a:gd name="connsiteX1" fmla="*/ 127729 w 1214868"/>
                <a:gd name="connsiteY1" fmla="*/ 262319 h 1270688"/>
                <a:gd name="connsiteX2" fmla="*/ 261080 w 1214868"/>
                <a:gd name="connsiteY2" fmla="*/ 462344 h 1270688"/>
                <a:gd name="connsiteX3" fmla="*/ 394430 w 1214868"/>
                <a:gd name="connsiteY3" fmla="*/ 543306 h 1270688"/>
                <a:gd name="connsiteX4" fmla="*/ 380142 w 1214868"/>
                <a:gd name="connsiteY4" fmla="*/ 595694 h 1270688"/>
                <a:gd name="connsiteX5" fmla="*/ 199167 w 1214868"/>
                <a:gd name="connsiteY5" fmla="*/ 624269 h 1270688"/>
                <a:gd name="connsiteX6" fmla="*/ 13430 w 1214868"/>
                <a:gd name="connsiteY6" fmla="*/ 743331 h 1270688"/>
                <a:gd name="connsiteX7" fmla="*/ 42005 w 1214868"/>
                <a:gd name="connsiteY7" fmla="*/ 990981 h 1270688"/>
                <a:gd name="connsiteX8" fmla="*/ 261080 w 1214868"/>
                <a:gd name="connsiteY8" fmla="*/ 1114806 h 1270688"/>
                <a:gd name="connsiteX9" fmla="*/ 542067 w 1214868"/>
                <a:gd name="connsiteY9" fmla="*/ 1081469 h 1270688"/>
                <a:gd name="connsiteX10" fmla="*/ 699230 w 1214868"/>
                <a:gd name="connsiteY10" fmla="*/ 1252919 h 1270688"/>
                <a:gd name="connsiteX11" fmla="*/ 904017 w 1214868"/>
                <a:gd name="connsiteY11" fmla="*/ 1252919 h 1270688"/>
                <a:gd name="connsiteX12" fmla="*/ 1032605 w 1214868"/>
                <a:gd name="connsiteY12" fmla="*/ 1143381 h 1270688"/>
                <a:gd name="connsiteX13" fmla="*/ 980218 w 1214868"/>
                <a:gd name="connsiteY13" fmla="*/ 919544 h 1270688"/>
                <a:gd name="connsiteX14" fmla="*/ 918304 w 1214868"/>
                <a:gd name="connsiteY14" fmla="*/ 867157 h 1270688"/>
                <a:gd name="connsiteX15" fmla="*/ 999268 w 1214868"/>
                <a:gd name="connsiteY15" fmla="*/ 790956 h 1270688"/>
                <a:gd name="connsiteX16" fmla="*/ 1037367 w 1214868"/>
                <a:gd name="connsiteY16" fmla="*/ 633793 h 1270688"/>
                <a:gd name="connsiteX17" fmla="*/ 1013555 w 1214868"/>
                <a:gd name="connsiteY17" fmla="*/ 500444 h 1270688"/>
                <a:gd name="connsiteX18" fmla="*/ 1194530 w 1214868"/>
                <a:gd name="connsiteY18" fmla="*/ 424244 h 1270688"/>
                <a:gd name="connsiteX19" fmla="*/ 1189767 w 1214868"/>
                <a:gd name="connsiteY19" fmla="*/ 138495 h 1270688"/>
                <a:gd name="connsiteX20" fmla="*/ 1008793 w 1214868"/>
                <a:gd name="connsiteY20" fmla="*/ 19432 h 1270688"/>
                <a:gd name="connsiteX21" fmla="*/ 835651 w 1214868"/>
                <a:gd name="connsiteY21" fmla="*/ 64680 h 1270688"/>
                <a:gd name="connsiteX22" fmla="*/ 756380 w 1214868"/>
                <a:gd name="connsiteY22" fmla="*/ 195644 h 1270688"/>
                <a:gd name="connsiteX23" fmla="*/ 703993 w 1214868"/>
                <a:gd name="connsiteY23" fmla="*/ 286131 h 1270688"/>
                <a:gd name="connsiteX24" fmla="*/ 665892 w 1214868"/>
                <a:gd name="connsiteY24" fmla="*/ 209931 h 1270688"/>
                <a:gd name="connsiteX25" fmla="*/ 603980 w 1214868"/>
                <a:gd name="connsiteY25" fmla="*/ 52769 h 1270688"/>
                <a:gd name="connsiteX26" fmla="*/ 403955 w 1214868"/>
                <a:gd name="connsiteY26" fmla="*/ 381 h 1270688"/>
                <a:gd name="connsiteX27" fmla="*/ 208692 w 1214868"/>
                <a:gd name="connsiteY27" fmla="*/ 76582 h 1270688"/>
                <a:gd name="connsiteX0" fmla="*/ 208692 w 1214868"/>
                <a:gd name="connsiteY0" fmla="*/ 76582 h 1270688"/>
                <a:gd name="connsiteX1" fmla="*/ 127729 w 1214868"/>
                <a:gd name="connsiteY1" fmla="*/ 262319 h 1270688"/>
                <a:gd name="connsiteX2" fmla="*/ 261080 w 1214868"/>
                <a:gd name="connsiteY2" fmla="*/ 462344 h 1270688"/>
                <a:gd name="connsiteX3" fmla="*/ 394430 w 1214868"/>
                <a:gd name="connsiteY3" fmla="*/ 543306 h 1270688"/>
                <a:gd name="connsiteX4" fmla="*/ 380142 w 1214868"/>
                <a:gd name="connsiteY4" fmla="*/ 595694 h 1270688"/>
                <a:gd name="connsiteX5" fmla="*/ 199167 w 1214868"/>
                <a:gd name="connsiteY5" fmla="*/ 624269 h 1270688"/>
                <a:gd name="connsiteX6" fmla="*/ 13430 w 1214868"/>
                <a:gd name="connsiteY6" fmla="*/ 743331 h 1270688"/>
                <a:gd name="connsiteX7" fmla="*/ 42005 w 1214868"/>
                <a:gd name="connsiteY7" fmla="*/ 990981 h 1270688"/>
                <a:gd name="connsiteX8" fmla="*/ 261080 w 1214868"/>
                <a:gd name="connsiteY8" fmla="*/ 1114806 h 1270688"/>
                <a:gd name="connsiteX9" fmla="*/ 542067 w 1214868"/>
                <a:gd name="connsiteY9" fmla="*/ 1081469 h 1270688"/>
                <a:gd name="connsiteX10" fmla="*/ 699230 w 1214868"/>
                <a:gd name="connsiteY10" fmla="*/ 1252919 h 1270688"/>
                <a:gd name="connsiteX11" fmla="*/ 904017 w 1214868"/>
                <a:gd name="connsiteY11" fmla="*/ 1252919 h 1270688"/>
                <a:gd name="connsiteX12" fmla="*/ 1037367 w 1214868"/>
                <a:gd name="connsiteY12" fmla="*/ 1143381 h 1270688"/>
                <a:gd name="connsiteX13" fmla="*/ 980218 w 1214868"/>
                <a:gd name="connsiteY13" fmla="*/ 919544 h 1270688"/>
                <a:gd name="connsiteX14" fmla="*/ 918304 w 1214868"/>
                <a:gd name="connsiteY14" fmla="*/ 867157 h 1270688"/>
                <a:gd name="connsiteX15" fmla="*/ 999268 w 1214868"/>
                <a:gd name="connsiteY15" fmla="*/ 790956 h 1270688"/>
                <a:gd name="connsiteX16" fmla="*/ 1037367 w 1214868"/>
                <a:gd name="connsiteY16" fmla="*/ 633793 h 1270688"/>
                <a:gd name="connsiteX17" fmla="*/ 1013555 w 1214868"/>
                <a:gd name="connsiteY17" fmla="*/ 500444 h 1270688"/>
                <a:gd name="connsiteX18" fmla="*/ 1194530 w 1214868"/>
                <a:gd name="connsiteY18" fmla="*/ 424244 h 1270688"/>
                <a:gd name="connsiteX19" fmla="*/ 1189767 w 1214868"/>
                <a:gd name="connsiteY19" fmla="*/ 138495 h 1270688"/>
                <a:gd name="connsiteX20" fmla="*/ 1008793 w 1214868"/>
                <a:gd name="connsiteY20" fmla="*/ 19432 h 1270688"/>
                <a:gd name="connsiteX21" fmla="*/ 835651 w 1214868"/>
                <a:gd name="connsiteY21" fmla="*/ 64680 h 1270688"/>
                <a:gd name="connsiteX22" fmla="*/ 756380 w 1214868"/>
                <a:gd name="connsiteY22" fmla="*/ 195644 h 1270688"/>
                <a:gd name="connsiteX23" fmla="*/ 703993 w 1214868"/>
                <a:gd name="connsiteY23" fmla="*/ 286131 h 1270688"/>
                <a:gd name="connsiteX24" fmla="*/ 665892 w 1214868"/>
                <a:gd name="connsiteY24" fmla="*/ 209931 h 1270688"/>
                <a:gd name="connsiteX25" fmla="*/ 603980 w 1214868"/>
                <a:gd name="connsiteY25" fmla="*/ 52769 h 1270688"/>
                <a:gd name="connsiteX26" fmla="*/ 403955 w 1214868"/>
                <a:gd name="connsiteY26" fmla="*/ 381 h 1270688"/>
                <a:gd name="connsiteX27" fmla="*/ 208692 w 1214868"/>
                <a:gd name="connsiteY27" fmla="*/ 76582 h 1270688"/>
                <a:gd name="connsiteX0" fmla="*/ 208692 w 1214868"/>
                <a:gd name="connsiteY0" fmla="*/ 76582 h 1270688"/>
                <a:gd name="connsiteX1" fmla="*/ 127729 w 1214868"/>
                <a:gd name="connsiteY1" fmla="*/ 262319 h 1270688"/>
                <a:gd name="connsiteX2" fmla="*/ 261080 w 1214868"/>
                <a:gd name="connsiteY2" fmla="*/ 462344 h 1270688"/>
                <a:gd name="connsiteX3" fmla="*/ 394430 w 1214868"/>
                <a:gd name="connsiteY3" fmla="*/ 543306 h 1270688"/>
                <a:gd name="connsiteX4" fmla="*/ 380142 w 1214868"/>
                <a:gd name="connsiteY4" fmla="*/ 595694 h 1270688"/>
                <a:gd name="connsiteX5" fmla="*/ 199167 w 1214868"/>
                <a:gd name="connsiteY5" fmla="*/ 624269 h 1270688"/>
                <a:gd name="connsiteX6" fmla="*/ 13430 w 1214868"/>
                <a:gd name="connsiteY6" fmla="*/ 743331 h 1270688"/>
                <a:gd name="connsiteX7" fmla="*/ 42005 w 1214868"/>
                <a:gd name="connsiteY7" fmla="*/ 990981 h 1270688"/>
                <a:gd name="connsiteX8" fmla="*/ 261080 w 1214868"/>
                <a:gd name="connsiteY8" fmla="*/ 1114806 h 1270688"/>
                <a:gd name="connsiteX9" fmla="*/ 542067 w 1214868"/>
                <a:gd name="connsiteY9" fmla="*/ 1081469 h 1270688"/>
                <a:gd name="connsiteX10" fmla="*/ 699230 w 1214868"/>
                <a:gd name="connsiteY10" fmla="*/ 1252919 h 1270688"/>
                <a:gd name="connsiteX11" fmla="*/ 904017 w 1214868"/>
                <a:gd name="connsiteY11" fmla="*/ 1252919 h 1270688"/>
                <a:gd name="connsiteX12" fmla="*/ 1037367 w 1214868"/>
                <a:gd name="connsiteY12" fmla="*/ 1143381 h 1270688"/>
                <a:gd name="connsiteX13" fmla="*/ 1013555 w 1214868"/>
                <a:gd name="connsiteY13" fmla="*/ 957644 h 1270688"/>
                <a:gd name="connsiteX14" fmla="*/ 918304 w 1214868"/>
                <a:gd name="connsiteY14" fmla="*/ 867157 h 1270688"/>
                <a:gd name="connsiteX15" fmla="*/ 999268 w 1214868"/>
                <a:gd name="connsiteY15" fmla="*/ 790956 h 1270688"/>
                <a:gd name="connsiteX16" fmla="*/ 1037367 w 1214868"/>
                <a:gd name="connsiteY16" fmla="*/ 633793 h 1270688"/>
                <a:gd name="connsiteX17" fmla="*/ 1013555 w 1214868"/>
                <a:gd name="connsiteY17" fmla="*/ 500444 h 1270688"/>
                <a:gd name="connsiteX18" fmla="*/ 1194530 w 1214868"/>
                <a:gd name="connsiteY18" fmla="*/ 424244 h 1270688"/>
                <a:gd name="connsiteX19" fmla="*/ 1189767 w 1214868"/>
                <a:gd name="connsiteY19" fmla="*/ 138495 h 1270688"/>
                <a:gd name="connsiteX20" fmla="*/ 1008793 w 1214868"/>
                <a:gd name="connsiteY20" fmla="*/ 19432 h 1270688"/>
                <a:gd name="connsiteX21" fmla="*/ 835651 w 1214868"/>
                <a:gd name="connsiteY21" fmla="*/ 64680 h 1270688"/>
                <a:gd name="connsiteX22" fmla="*/ 756380 w 1214868"/>
                <a:gd name="connsiteY22" fmla="*/ 195644 h 1270688"/>
                <a:gd name="connsiteX23" fmla="*/ 703993 w 1214868"/>
                <a:gd name="connsiteY23" fmla="*/ 286131 h 1270688"/>
                <a:gd name="connsiteX24" fmla="*/ 665892 w 1214868"/>
                <a:gd name="connsiteY24" fmla="*/ 209931 h 1270688"/>
                <a:gd name="connsiteX25" fmla="*/ 603980 w 1214868"/>
                <a:gd name="connsiteY25" fmla="*/ 52769 h 1270688"/>
                <a:gd name="connsiteX26" fmla="*/ 403955 w 1214868"/>
                <a:gd name="connsiteY26" fmla="*/ 381 h 1270688"/>
                <a:gd name="connsiteX27" fmla="*/ 208692 w 1214868"/>
                <a:gd name="connsiteY27" fmla="*/ 76582 h 1270688"/>
                <a:gd name="connsiteX0" fmla="*/ 208692 w 1214868"/>
                <a:gd name="connsiteY0" fmla="*/ 76582 h 1262982"/>
                <a:gd name="connsiteX1" fmla="*/ 127729 w 1214868"/>
                <a:gd name="connsiteY1" fmla="*/ 262319 h 1262982"/>
                <a:gd name="connsiteX2" fmla="*/ 261080 w 1214868"/>
                <a:gd name="connsiteY2" fmla="*/ 462344 h 1262982"/>
                <a:gd name="connsiteX3" fmla="*/ 394430 w 1214868"/>
                <a:gd name="connsiteY3" fmla="*/ 543306 h 1262982"/>
                <a:gd name="connsiteX4" fmla="*/ 380142 w 1214868"/>
                <a:gd name="connsiteY4" fmla="*/ 595694 h 1262982"/>
                <a:gd name="connsiteX5" fmla="*/ 199167 w 1214868"/>
                <a:gd name="connsiteY5" fmla="*/ 624269 h 1262982"/>
                <a:gd name="connsiteX6" fmla="*/ 13430 w 1214868"/>
                <a:gd name="connsiteY6" fmla="*/ 743331 h 1262982"/>
                <a:gd name="connsiteX7" fmla="*/ 42005 w 1214868"/>
                <a:gd name="connsiteY7" fmla="*/ 990981 h 1262982"/>
                <a:gd name="connsiteX8" fmla="*/ 261080 w 1214868"/>
                <a:gd name="connsiteY8" fmla="*/ 1114806 h 1262982"/>
                <a:gd name="connsiteX9" fmla="*/ 542067 w 1214868"/>
                <a:gd name="connsiteY9" fmla="*/ 1081469 h 1262982"/>
                <a:gd name="connsiteX10" fmla="*/ 651605 w 1214868"/>
                <a:gd name="connsiteY10" fmla="*/ 1238632 h 1262982"/>
                <a:gd name="connsiteX11" fmla="*/ 904017 w 1214868"/>
                <a:gd name="connsiteY11" fmla="*/ 1252919 h 1262982"/>
                <a:gd name="connsiteX12" fmla="*/ 1037367 w 1214868"/>
                <a:gd name="connsiteY12" fmla="*/ 1143381 h 1262982"/>
                <a:gd name="connsiteX13" fmla="*/ 1013555 w 1214868"/>
                <a:gd name="connsiteY13" fmla="*/ 957644 h 1262982"/>
                <a:gd name="connsiteX14" fmla="*/ 918304 w 1214868"/>
                <a:gd name="connsiteY14" fmla="*/ 867157 h 1262982"/>
                <a:gd name="connsiteX15" fmla="*/ 999268 w 1214868"/>
                <a:gd name="connsiteY15" fmla="*/ 790956 h 1262982"/>
                <a:gd name="connsiteX16" fmla="*/ 1037367 w 1214868"/>
                <a:gd name="connsiteY16" fmla="*/ 633793 h 1262982"/>
                <a:gd name="connsiteX17" fmla="*/ 1013555 w 1214868"/>
                <a:gd name="connsiteY17" fmla="*/ 500444 h 1262982"/>
                <a:gd name="connsiteX18" fmla="*/ 1194530 w 1214868"/>
                <a:gd name="connsiteY18" fmla="*/ 424244 h 1262982"/>
                <a:gd name="connsiteX19" fmla="*/ 1189767 w 1214868"/>
                <a:gd name="connsiteY19" fmla="*/ 138495 h 1262982"/>
                <a:gd name="connsiteX20" fmla="*/ 1008793 w 1214868"/>
                <a:gd name="connsiteY20" fmla="*/ 19432 h 1262982"/>
                <a:gd name="connsiteX21" fmla="*/ 835651 w 1214868"/>
                <a:gd name="connsiteY21" fmla="*/ 64680 h 1262982"/>
                <a:gd name="connsiteX22" fmla="*/ 756380 w 1214868"/>
                <a:gd name="connsiteY22" fmla="*/ 195644 h 1262982"/>
                <a:gd name="connsiteX23" fmla="*/ 703993 w 1214868"/>
                <a:gd name="connsiteY23" fmla="*/ 286131 h 1262982"/>
                <a:gd name="connsiteX24" fmla="*/ 665892 w 1214868"/>
                <a:gd name="connsiteY24" fmla="*/ 209931 h 1262982"/>
                <a:gd name="connsiteX25" fmla="*/ 603980 w 1214868"/>
                <a:gd name="connsiteY25" fmla="*/ 52769 h 1262982"/>
                <a:gd name="connsiteX26" fmla="*/ 403955 w 1214868"/>
                <a:gd name="connsiteY26" fmla="*/ 381 h 1262982"/>
                <a:gd name="connsiteX27" fmla="*/ 208692 w 1214868"/>
                <a:gd name="connsiteY27" fmla="*/ 76582 h 1262982"/>
                <a:gd name="connsiteX0" fmla="*/ 208692 w 1214868"/>
                <a:gd name="connsiteY0" fmla="*/ 76582 h 1262982"/>
                <a:gd name="connsiteX1" fmla="*/ 127729 w 1214868"/>
                <a:gd name="connsiteY1" fmla="*/ 262319 h 1262982"/>
                <a:gd name="connsiteX2" fmla="*/ 261080 w 1214868"/>
                <a:gd name="connsiteY2" fmla="*/ 462344 h 1262982"/>
                <a:gd name="connsiteX3" fmla="*/ 394430 w 1214868"/>
                <a:gd name="connsiteY3" fmla="*/ 543306 h 1262982"/>
                <a:gd name="connsiteX4" fmla="*/ 380142 w 1214868"/>
                <a:gd name="connsiteY4" fmla="*/ 595694 h 1262982"/>
                <a:gd name="connsiteX5" fmla="*/ 199167 w 1214868"/>
                <a:gd name="connsiteY5" fmla="*/ 624269 h 1262982"/>
                <a:gd name="connsiteX6" fmla="*/ 13430 w 1214868"/>
                <a:gd name="connsiteY6" fmla="*/ 743331 h 1262982"/>
                <a:gd name="connsiteX7" fmla="*/ 42005 w 1214868"/>
                <a:gd name="connsiteY7" fmla="*/ 990981 h 1262982"/>
                <a:gd name="connsiteX8" fmla="*/ 261080 w 1214868"/>
                <a:gd name="connsiteY8" fmla="*/ 1114806 h 1262982"/>
                <a:gd name="connsiteX9" fmla="*/ 542067 w 1214868"/>
                <a:gd name="connsiteY9" fmla="*/ 1081469 h 1262982"/>
                <a:gd name="connsiteX10" fmla="*/ 651605 w 1214868"/>
                <a:gd name="connsiteY10" fmla="*/ 1238632 h 1262982"/>
                <a:gd name="connsiteX11" fmla="*/ 904017 w 1214868"/>
                <a:gd name="connsiteY11" fmla="*/ 1252919 h 1262982"/>
                <a:gd name="connsiteX12" fmla="*/ 1037367 w 1214868"/>
                <a:gd name="connsiteY12" fmla="*/ 1143381 h 1262982"/>
                <a:gd name="connsiteX13" fmla="*/ 1013555 w 1214868"/>
                <a:gd name="connsiteY13" fmla="*/ 957644 h 1262982"/>
                <a:gd name="connsiteX14" fmla="*/ 918304 w 1214868"/>
                <a:gd name="connsiteY14" fmla="*/ 867157 h 1262982"/>
                <a:gd name="connsiteX15" fmla="*/ 999268 w 1214868"/>
                <a:gd name="connsiteY15" fmla="*/ 790956 h 1262982"/>
                <a:gd name="connsiteX16" fmla="*/ 1037367 w 1214868"/>
                <a:gd name="connsiteY16" fmla="*/ 633793 h 1262982"/>
                <a:gd name="connsiteX17" fmla="*/ 1013555 w 1214868"/>
                <a:gd name="connsiteY17" fmla="*/ 500444 h 1262982"/>
                <a:gd name="connsiteX18" fmla="*/ 1194530 w 1214868"/>
                <a:gd name="connsiteY18" fmla="*/ 424244 h 1262982"/>
                <a:gd name="connsiteX19" fmla="*/ 1189767 w 1214868"/>
                <a:gd name="connsiteY19" fmla="*/ 138495 h 1262982"/>
                <a:gd name="connsiteX20" fmla="*/ 1008793 w 1214868"/>
                <a:gd name="connsiteY20" fmla="*/ 19432 h 1262982"/>
                <a:gd name="connsiteX21" fmla="*/ 835651 w 1214868"/>
                <a:gd name="connsiteY21" fmla="*/ 64680 h 1262982"/>
                <a:gd name="connsiteX22" fmla="*/ 756380 w 1214868"/>
                <a:gd name="connsiteY22" fmla="*/ 195644 h 1262982"/>
                <a:gd name="connsiteX23" fmla="*/ 703993 w 1214868"/>
                <a:gd name="connsiteY23" fmla="*/ 286131 h 1262982"/>
                <a:gd name="connsiteX24" fmla="*/ 651605 w 1214868"/>
                <a:gd name="connsiteY24" fmla="*/ 148019 h 1262982"/>
                <a:gd name="connsiteX25" fmla="*/ 603980 w 1214868"/>
                <a:gd name="connsiteY25" fmla="*/ 52769 h 1262982"/>
                <a:gd name="connsiteX26" fmla="*/ 403955 w 1214868"/>
                <a:gd name="connsiteY26" fmla="*/ 381 h 1262982"/>
                <a:gd name="connsiteX27" fmla="*/ 208692 w 1214868"/>
                <a:gd name="connsiteY27" fmla="*/ 76582 h 1262982"/>
                <a:gd name="connsiteX0" fmla="*/ 208692 w 1214868"/>
                <a:gd name="connsiteY0" fmla="*/ 76582 h 1262982"/>
                <a:gd name="connsiteX1" fmla="*/ 127729 w 1214868"/>
                <a:gd name="connsiteY1" fmla="*/ 262319 h 1262982"/>
                <a:gd name="connsiteX2" fmla="*/ 261080 w 1214868"/>
                <a:gd name="connsiteY2" fmla="*/ 462344 h 1262982"/>
                <a:gd name="connsiteX3" fmla="*/ 394430 w 1214868"/>
                <a:gd name="connsiteY3" fmla="*/ 543306 h 1262982"/>
                <a:gd name="connsiteX4" fmla="*/ 380142 w 1214868"/>
                <a:gd name="connsiteY4" fmla="*/ 595694 h 1262982"/>
                <a:gd name="connsiteX5" fmla="*/ 199167 w 1214868"/>
                <a:gd name="connsiteY5" fmla="*/ 624269 h 1262982"/>
                <a:gd name="connsiteX6" fmla="*/ 13430 w 1214868"/>
                <a:gd name="connsiteY6" fmla="*/ 743331 h 1262982"/>
                <a:gd name="connsiteX7" fmla="*/ 42005 w 1214868"/>
                <a:gd name="connsiteY7" fmla="*/ 990981 h 1262982"/>
                <a:gd name="connsiteX8" fmla="*/ 261080 w 1214868"/>
                <a:gd name="connsiteY8" fmla="*/ 1114806 h 1262982"/>
                <a:gd name="connsiteX9" fmla="*/ 542067 w 1214868"/>
                <a:gd name="connsiteY9" fmla="*/ 1081469 h 1262982"/>
                <a:gd name="connsiteX10" fmla="*/ 651605 w 1214868"/>
                <a:gd name="connsiteY10" fmla="*/ 1238632 h 1262982"/>
                <a:gd name="connsiteX11" fmla="*/ 904017 w 1214868"/>
                <a:gd name="connsiteY11" fmla="*/ 1252919 h 1262982"/>
                <a:gd name="connsiteX12" fmla="*/ 1037367 w 1214868"/>
                <a:gd name="connsiteY12" fmla="*/ 1143381 h 1262982"/>
                <a:gd name="connsiteX13" fmla="*/ 1013555 w 1214868"/>
                <a:gd name="connsiteY13" fmla="*/ 957644 h 1262982"/>
                <a:gd name="connsiteX14" fmla="*/ 918304 w 1214868"/>
                <a:gd name="connsiteY14" fmla="*/ 867157 h 1262982"/>
                <a:gd name="connsiteX15" fmla="*/ 999268 w 1214868"/>
                <a:gd name="connsiteY15" fmla="*/ 790956 h 1262982"/>
                <a:gd name="connsiteX16" fmla="*/ 1037367 w 1214868"/>
                <a:gd name="connsiteY16" fmla="*/ 633793 h 1262982"/>
                <a:gd name="connsiteX17" fmla="*/ 1013555 w 1214868"/>
                <a:gd name="connsiteY17" fmla="*/ 500444 h 1262982"/>
                <a:gd name="connsiteX18" fmla="*/ 1194530 w 1214868"/>
                <a:gd name="connsiteY18" fmla="*/ 424244 h 1262982"/>
                <a:gd name="connsiteX19" fmla="*/ 1189767 w 1214868"/>
                <a:gd name="connsiteY19" fmla="*/ 138495 h 1262982"/>
                <a:gd name="connsiteX20" fmla="*/ 1008793 w 1214868"/>
                <a:gd name="connsiteY20" fmla="*/ 19432 h 1262982"/>
                <a:gd name="connsiteX21" fmla="*/ 835651 w 1214868"/>
                <a:gd name="connsiteY21" fmla="*/ 64680 h 1262982"/>
                <a:gd name="connsiteX22" fmla="*/ 789718 w 1214868"/>
                <a:gd name="connsiteY22" fmla="*/ 143257 h 1262982"/>
                <a:gd name="connsiteX23" fmla="*/ 703993 w 1214868"/>
                <a:gd name="connsiteY23" fmla="*/ 286131 h 1262982"/>
                <a:gd name="connsiteX24" fmla="*/ 651605 w 1214868"/>
                <a:gd name="connsiteY24" fmla="*/ 148019 h 1262982"/>
                <a:gd name="connsiteX25" fmla="*/ 603980 w 1214868"/>
                <a:gd name="connsiteY25" fmla="*/ 52769 h 1262982"/>
                <a:gd name="connsiteX26" fmla="*/ 403955 w 1214868"/>
                <a:gd name="connsiteY26" fmla="*/ 381 h 1262982"/>
                <a:gd name="connsiteX27" fmla="*/ 208692 w 1214868"/>
                <a:gd name="connsiteY27" fmla="*/ 76582 h 1262982"/>
                <a:gd name="connsiteX0" fmla="*/ 208692 w 1214868"/>
                <a:gd name="connsiteY0" fmla="*/ 76582 h 1262982"/>
                <a:gd name="connsiteX1" fmla="*/ 127729 w 1214868"/>
                <a:gd name="connsiteY1" fmla="*/ 262319 h 1262982"/>
                <a:gd name="connsiteX2" fmla="*/ 261080 w 1214868"/>
                <a:gd name="connsiteY2" fmla="*/ 462344 h 1262982"/>
                <a:gd name="connsiteX3" fmla="*/ 394430 w 1214868"/>
                <a:gd name="connsiteY3" fmla="*/ 543306 h 1262982"/>
                <a:gd name="connsiteX4" fmla="*/ 380142 w 1214868"/>
                <a:gd name="connsiteY4" fmla="*/ 595694 h 1262982"/>
                <a:gd name="connsiteX5" fmla="*/ 199167 w 1214868"/>
                <a:gd name="connsiteY5" fmla="*/ 624269 h 1262982"/>
                <a:gd name="connsiteX6" fmla="*/ 13430 w 1214868"/>
                <a:gd name="connsiteY6" fmla="*/ 743331 h 1262982"/>
                <a:gd name="connsiteX7" fmla="*/ 42005 w 1214868"/>
                <a:gd name="connsiteY7" fmla="*/ 990981 h 1262982"/>
                <a:gd name="connsiteX8" fmla="*/ 261080 w 1214868"/>
                <a:gd name="connsiteY8" fmla="*/ 1114806 h 1262982"/>
                <a:gd name="connsiteX9" fmla="*/ 542067 w 1214868"/>
                <a:gd name="connsiteY9" fmla="*/ 1081469 h 1262982"/>
                <a:gd name="connsiteX10" fmla="*/ 651605 w 1214868"/>
                <a:gd name="connsiteY10" fmla="*/ 1238632 h 1262982"/>
                <a:gd name="connsiteX11" fmla="*/ 904017 w 1214868"/>
                <a:gd name="connsiteY11" fmla="*/ 1252919 h 1262982"/>
                <a:gd name="connsiteX12" fmla="*/ 1037367 w 1214868"/>
                <a:gd name="connsiteY12" fmla="*/ 1143381 h 1262982"/>
                <a:gd name="connsiteX13" fmla="*/ 1013555 w 1214868"/>
                <a:gd name="connsiteY13" fmla="*/ 957644 h 1262982"/>
                <a:gd name="connsiteX14" fmla="*/ 918304 w 1214868"/>
                <a:gd name="connsiteY14" fmla="*/ 867157 h 1262982"/>
                <a:gd name="connsiteX15" fmla="*/ 999268 w 1214868"/>
                <a:gd name="connsiteY15" fmla="*/ 790956 h 1262982"/>
                <a:gd name="connsiteX16" fmla="*/ 1037367 w 1214868"/>
                <a:gd name="connsiteY16" fmla="*/ 633793 h 1262982"/>
                <a:gd name="connsiteX17" fmla="*/ 1013555 w 1214868"/>
                <a:gd name="connsiteY17" fmla="*/ 500444 h 1262982"/>
                <a:gd name="connsiteX18" fmla="*/ 1194530 w 1214868"/>
                <a:gd name="connsiteY18" fmla="*/ 424244 h 1262982"/>
                <a:gd name="connsiteX19" fmla="*/ 1189767 w 1214868"/>
                <a:gd name="connsiteY19" fmla="*/ 138495 h 1262982"/>
                <a:gd name="connsiteX20" fmla="*/ 1008793 w 1214868"/>
                <a:gd name="connsiteY20" fmla="*/ 19432 h 1262982"/>
                <a:gd name="connsiteX21" fmla="*/ 835651 w 1214868"/>
                <a:gd name="connsiteY21" fmla="*/ 64680 h 1262982"/>
                <a:gd name="connsiteX22" fmla="*/ 789718 w 1214868"/>
                <a:gd name="connsiteY22" fmla="*/ 143257 h 1262982"/>
                <a:gd name="connsiteX23" fmla="*/ 727806 w 1214868"/>
                <a:gd name="connsiteY23" fmla="*/ 200406 h 1262982"/>
                <a:gd name="connsiteX24" fmla="*/ 651605 w 1214868"/>
                <a:gd name="connsiteY24" fmla="*/ 148019 h 1262982"/>
                <a:gd name="connsiteX25" fmla="*/ 603980 w 1214868"/>
                <a:gd name="connsiteY25" fmla="*/ 52769 h 1262982"/>
                <a:gd name="connsiteX26" fmla="*/ 403955 w 1214868"/>
                <a:gd name="connsiteY26" fmla="*/ 381 h 1262982"/>
                <a:gd name="connsiteX27" fmla="*/ 208692 w 1214868"/>
                <a:gd name="connsiteY27" fmla="*/ 76582 h 1262982"/>
                <a:gd name="connsiteX0" fmla="*/ 208692 w 1214868"/>
                <a:gd name="connsiteY0" fmla="*/ 76582 h 1262982"/>
                <a:gd name="connsiteX1" fmla="*/ 127729 w 1214868"/>
                <a:gd name="connsiteY1" fmla="*/ 262319 h 1262982"/>
                <a:gd name="connsiteX2" fmla="*/ 261080 w 1214868"/>
                <a:gd name="connsiteY2" fmla="*/ 462344 h 1262982"/>
                <a:gd name="connsiteX3" fmla="*/ 394430 w 1214868"/>
                <a:gd name="connsiteY3" fmla="*/ 543306 h 1262982"/>
                <a:gd name="connsiteX4" fmla="*/ 380142 w 1214868"/>
                <a:gd name="connsiteY4" fmla="*/ 595694 h 1262982"/>
                <a:gd name="connsiteX5" fmla="*/ 199167 w 1214868"/>
                <a:gd name="connsiteY5" fmla="*/ 624269 h 1262982"/>
                <a:gd name="connsiteX6" fmla="*/ 13430 w 1214868"/>
                <a:gd name="connsiteY6" fmla="*/ 743331 h 1262982"/>
                <a:gd name="connsiteX7" fmla="*/ 42005 w 1214868"/>
                <a:gd name="connsiteY7" fmla="*/ 990981 h 1262982"/>
                <a:gd name="connsiteX8" fmla="*/ 261080 w 1214868"/>
                <a:gd name="connsiteY8" fmla="*/ 1114806 h 1262982"/>
                <a:gd name="connsiteX9" fmla="*/ 542067 w 1214868"/>
                <a:gd name="connsiteY9" fmla="*/ 1081469 h 1262982"/>
                <a:gd name="connsiteX10" fmla="*/ 651605 w 1214868"/>
                <a:gd name="connsiteY10" fmla="*/ 1238632 h 1262982"/>
                <a:gd name="connsiteX11" fmla="*/ 904017 w 1214868"/>
                <a:gd name="connsiteY11" fmla="*/ 1252919 h 1262982"/>
                <a:gd name="connsiteX12" fmla="*/ 1037367 w 1214868"/>
                <a:gd name="connsiteY12" fmla="*/ 1143381 h 1262982"/>
                <a:gd name="connsiteX13" fmla="*/ 1013555 w 1214868"/>
                <a:gd name="connsiteY13" fmla="*/ 957644 h 1262982"/>
                <a:gd name="connsiteX14" fmla="*/ 918304 w 1214868"/>
                <a:gd name="connsiteY14" fmla="*/ 867157 h 1262982"/>
                <a:gd name="connsiteX15" fmla="*/ 999268 w 1214868"/>
                <a:gd name="connsiteY15" fmla="*/ 790956 h 1262982"/>
                <a:gd name="connsiteX16" fmla="*/ 1037367 w 1214868"/>
                <a:gd name="connsiteY16" fmla="*/ 633793 h 1262982"/>
                <a:gd name="connsiteX17" fmla="*/ 1013555 w 1214868"/>
                <a:gd name="connsiteY17" fmla="*/ 500444 h 1262982"/>
                <a:gd name="connsiteX18" fmla="*/ 1194530 w 1214868"/>
                <a:gd name="connsiteY18" fmla="*/ 424244 h 1262982"/>
                <a:gd name="connsiteX19" fmla="*/ 1189767 w 1214868"/>
                <a:gd name="connsiteY19" fmla="*/ 138495 h 1262982"/>
                <a:gd name="connsiteX20" fmla="*/ 1008793 w 1214868"/>
                <a:gd name="connsiteY20" fmla="*/ 19432 h 1262982"/>
                <a:gd name="connsiteX21" fmla="*/ 835651 w 1214868"/>
                <a:gd name="connsiteY21" fmla="*/ 64680 h 1262982"/>
                <a:gd name="connsiteX22" fmla="*/ 789718 w 1214868"/>
                <a:gd name="connsiteY22" fmla="*/ 143257 h 1262982"/>
                <a:gd name="connsiteX23" fmla="*/ 727806 w 1214868"/>
                <a:gd name="connsiteY23" fmla="*/ 200406 h 1262982"/>
                <a:gd name="connsiteX24" fmla="*/ 646843 w 1214868"/>
                <a:gd name="connsiteY24" fmla="*/ 105157 h 1262982"/>
                <a:gd name="connsiteX25" fmla="*/ 603980 w 1214868"/>
                <a:gd name="connsiteY25" fmla="*/ 52769 h 1262982"/>
                <a:gd name="connsiteX26" fmla="*/ 403955 w 1214868"/>
                <a:gd name="connsiteY26" fmla="*/ 381 h 1262982"/>
                <a:gd name="connsiteX27" fmla="*/ 208692 w 1214868"/>
                <a:gd name="connsiteY27" fmla="*/ 76582 h 1262982"/>
                <a:gd name="connsiteX0" fmla="*/ 208692 w 1214868"/>
                <a:gd name="connsiteY0" fmla="*/ 76582 h 1262982"/>
                <a:gd name="connsiteX1" fmla="*/ 127729 w 1214868"/>
                <a:gd name="connsiteY1" fmla="*/ 262319 h 1262982"/>
                <a:gd name="connsiteX2" fmla="*/ 261080 w 1214868"/>
                <a:gd name="connsiteY2" fmla="*/ 462344 h 1262982"/>
                <a:gd name="connsiteX3" fmla="*/ 394430 w 1214868"/>
                <a:gd name="connsiteY3" fmla="*/ 543306 h 1262982"/>
                <a:gd name="connsiteX4" fmla="*/ 380142 w 1214868"/>
                <a:gd name="connsiteY4" fmla="*/ 595694 h 1262982"/>
                <a:gd name="connsiteX5" fmla="*/ 199167 w 1214868"/>
                <a:gd name="connsiteY5" fmla="*/ 624269 h 1262982"/>
                <a:gd name="connsiteX6" fmla="*/ 13430 w 1214868"/>
                <a:gd name="connsiteY6" fmla="*/ 743331 h 1262982"/>
                <a:gd name="connsiteX7" fmla="*/ 42005 w 1214868"/>
                <a:gd name="connsiteY7" fmla="*/ 990981 h 1262982"/>
                <a:gd name="connsiteX8" fmla="*/ 261080 w 1214868"/>
                <a:gd name="connsiteY8" fmla="*/ 1114806 h 1262982"/>
                <a:gd name="connsiteX9" fmla="*/ 542067 w 1214868"/>
                <a:gd name="connsiteY9" fmla="*/ 1081469 h 1262982"/>
                <a:gd name="connsiteX10" fmla="*/ 651605 w 1214868"/>
                <a:gd name="connsiteY10" fmla="*/ 1238632 h 1262982"/>
                <a:gd name="connsiteX11" fmla="*/ 904017 w 1214868"/>
                <a:gd name="connsiteY11" fmla="*/ 1252919 h 1262982"/>
                <a:gd name="connsiteX12" fmla="*/ 1037367 w 1214868"/>
                <a:gd name="connsiteY12" fmla="*/ 1143381 h 1262982"/>
                <a:gd name="connsiteX13" fmla="*/ 1013555 w 1214868"/>
                <a:gd name="connsiteY13" fmla="*/ 957644 h 1262982"/>
                <a:gd name="connsiteX14" fmla="*/ 918304 w 1214868"/>
                <a:gd name="connsiteY14" fmla="*/ 867157 h 1262982"/>
                <a:gd name="connsiteX15" fmla="*/ 999268 w 1214868"/>
                <a:gd name="connsiteY15" fmla="*/ 790956 h 1262982"/>
                <a:gd name="connsiteX16" fmla="*/ 1037367 w 1214868"/>
                <a:gd name="connsiteY16" fmla="*/ 633793 h 1262982"/>
                <a:gd name="connsiteX17" fmla="*/ 1013555 w 1214868"/>
                <a:gd name="connsiteY17" fmla="*/ 500444 h 1262982"/>
                <a:gd name="connsiteX18" fmla="*/ 1194530 w 1214868"/>
                <a:gd name="connsiteY18" fmla="*/ 424244 h 1262982"/>
                <a:gd name="connsiteX19" fmla="*/ 1189767 w 1214868"/>
                <a:gd name="connsiteY19" fmla="*/ 138495 h 1262982"/>
                <a:gd name="connsiteX20" fmla="*/ 1008793 w 1214868"/>
                <a:gd name="connsiteY20" fmla="*/ 19432 h 1262982"/>
                <a:gd name="connsiteX21" fmla="*/ 878513 w 1214868"/>
                <a:gd name="connsiteY21" fmla="*/ 36105 h 1262982"/>
                <a:gd name="connsiteX22" fmla="*/ 789718 w 1214868"/>
                <a:gd name="connsiteY22" fmla="*/ 143257 h 1262982"/>
                <a:gd name="connsiteX23" fmla="*/ 727806 w 1214868"/>
                <a:gd name="connsiteY23" fmla="*/ 200406 h 1262982"/>
                <a:gd name="connsiteX24" fmla="*/ 646843 w 1214868"/>
                <a:gd name="connsiteY24" fmla="*/ 105157 h 1262982"/>
                <a:gd name="connsiteX25" fmla="*/ 603980 w 1214868"/>
                <a:gd name="connsiteY25" fmla="*/ 52769 h 1262982"/>
                <a:gd name="connsiteX26" fmla="*/ 403955 w 1214868"/>
                <a:gd name="connsiteY26" fmla="*/ 381 h 1262982"/>
                <a:gd name="connsiteX27" fmla="*/ 208692 w 1214868"/>
                <a:gd name="connsiteY27" fmla="*/ 76582 h 1262982"/>
                <a:gd name="connsiteX0" fmla="*/ 208692 w 1214868"/>
                <a:gd name="connsiteY0" fmla="*/ 76582 h 1262982"/>
                <a:gd name="connsiteX1" fmla="*/ 127729 w 1214868"/>
                <a:gd name="connsiteY1" fmla="*/ 262319 h 1262982"/>
                <a:gd name="connsiteX2" fmla="*/ 261080 w 1214868"/>
                <a:gd name="connsiteY2" fmla="*/ 462344 h 1262982"/>
                <a:gd name="connsiteX3" fmla="*/ 394430 w 1214868"/>
                <a:gd name="connsiteY3" fmla="*/ 543306 h 1262982"/>
                <a:gd name="connsiteX4" fmla="*/ 380142 w 1214868"/>
                <a:gd name="connsiteY4" fmla="*/ 595694 h 1262982"/>
                <a:gd name="connsiteX5" fmla="*/ 199167 w 1214868"/>
                <a:gd name="connsiteY5" fmla="*/ 624269 h 1262982"/>
                <a:gd name="connsiteX6" fmla="*/ 13430 w 1214868"/>
                <a:gd name="connsiteY6" fmla="*/ 743331 h 1262982"/>
                <a:gd name="connsiteX7" fmla="*/ 42005 w 1214868"/>
                <a:gd name="connsiteY7" fmla="*/ 990981 h 1262982"/>
                <a:gd name="connsiteX8" fmla="*/ 261080 w 1214868"/>
                <a:gd name="connsiteY8" fmla="*/ 1114806 h 1262982"/>
                <a:gd name="connsiteX9" fmla="*/ 542067 w 1214868"/>
                <a:gd name="connsiteY9" fmla="*/ 1081469 h 1262982"/>
                <a:gd name="connsiteX10" fmla="*/ 651605 w 1214868"/>
                <a:gd name="connsiteY10" fmla="*/ 1238632 h 1262982"/>
                <a:gd name="connsiteX11" fmla="*/ 904017 w 1214868"/>
                <a:gd name="connsiteY11" fmla="*/ 1252919 h 1262982"/>
                <a:gd name="connsiteX12" fmla="*/ 1037367 w 1214868"/>
                <a:gd name="connsiteY12" fmla="*/ 1143381 h 1262982"/>
                <a:gd name="connsiteX13" fmla="*/ 1013555 w 1214868"/>
                <a:gd name="connsiteY13" fmla="*/ 957644 h 1262982"/>
                <a:gd name="connsiteX14" fmla="*/ 918304 w 1214868"/>
                <a:gd name="connsiteY14" fmla="*/ 867157 h 1262982"/>
                <a:gd name="connsiteX15" fmla="*/ 999268 w 1214868"/>
                <a:gd name="connsiteY15" fmla="*/ 790956 h 1262982"/>
                <a:gd name="connsiteX16" fmla="*/ 1037367 w 1214868"/>
                <a:gd name="connsiteY16" fmla="*/ 633793 h 1262982"/>
                <a:gd name="connsiteX17" fmla="*/ 1013555 w 1214868"/>
                <a:gd name="connsiteY17" fmla="*/ 500444 h 1262982"/>
                <a:gd name="connsiteX18" fmla="*/ 1194530 w 1214868"/>
                <a:gd name="connsiteY18" fmla="*/ 424244 h 1262982"/>
                <a:gd name="connsiteX19" fmla="*/ 1189767 w 1214868"/>
                <a:gd name="connsiteY19" fmla="*/ 138495 h 1262982"/>
                <a:gd name="connsiteX20" fmla="*/ 1008793 w 1214868"/>
                <a:gd name="connsiteY20" fmla="*/ 19432 h 1262982"/>
                <a:gd name="connsiteX21" fmla="*/ 878513 w 1214868"/>
                <a:gd name="connsiteY21" fmla="*/ 36105 h 1262982"/>
                <a:gd name="connsiteX22" fmla="*/ 818293 w 1214868"/>
                <a:gd name="connsiteY22" fmla="*/ 81344 h 1262982"/>
                <a:gd name="connsiteX23" fmla="*/ 727806 w 1214868"/>
                <a:gd name="connsiteY23" fmla="*/ 200406 h 1262982"/>
                <a:gd name="connsiteX24" fmla="*/ 646843 w 1214868"/>
                <a:gd name="connsiteY24" fmla="*/ 105157 h 1262982"/>
                <a:gd name="connsiteX25" fmla="*/ 603980 w 1214868"/>
                <a:gd name="connsiteY25" fmla="*/ 52769 h 1262982"/>
                <a:gd name="connsiteX26" fmla="*/ 403955 w 1214868"/>
                <a:gd name="connsiteY26" fmla="*/ 381 h 1262982"/>
                <a:gd name="connsiteX27" fmla="*/ 208692 w 1214868"/>
                <a:gd name="connsiteY27" fmla="*/ 76582 h 1262982"/>
                <a:gd name="connsiteX0" fmla="*/ 208692 w 1214868"/>
                <a:gd name="connsiteY0" fmla="*/ 76582 h 1262982"/>
                <a:gd name="connsiteX1" fmla="*/ 127729 w 1214868"/>
                <a:gd name="connsiteY1" fmla="*/ 262319 h 1262982"/>
                <a:gd name="connsiteX2" fmla="*/ 261080 w 1214868"/>
                <a:gd name="connsiteY2" fmla="*/ 462344 h 1262982"/>
                <a:gd name="connsiteX3" fmla="*/ 394430 w 1214868"/>
                <a:gd name="connsiteY3" fmla="*/ 543306 h 1262982"/>
                <a:gd name="connsiteX4" fmla="*/ 380142 w 1214868"/>
                <a:gd name="connsiteY4" fmla="*/ 595694 h 1262982"/>
                <a:gd name="connsiteX5" fmla="*/ 199167 w 1214868"/>
                <a:gd name="connsiteY5" fmla="*/ 624269 h 1262982"/>
                <a:gd name="connsiteX6" fmla="*/ 13430 w 1214868"/>
                <a:gd name="connsiteY6" fmla="*/ 743331 h 1262982"/>
                <a:gd name="connsiteX7" fmla="*/ 42005 w 1214868"/>
                <a:gd name="connsiteY7" fmla="*/ 990981 h 1262982"/>
                <a:gd name="connsiteX8" fmla="*/ 261080 w 1214868"/>
                <a:gd name="connsiteY8" fmla="*/ 1114806 h 1262982"/>
                <a:gd name="connsiteX9" fmla="*/ 542067 w 1214868"/>
                <a:gd name="connsiteY9" fmla="*/ 1081469 h 1262982"/>
                <a:gd name="connsiteX10" fmla="*/ 651605 w 1214868"/>
                <a:gd name="connsiteY10" fmla="*/ 1238632 h 1262982"/>
                <a:gd name="connsiteX11" fmla="*/ 904017 w 1214868"/>
                <a:gd name="connsiteY11" fmla="*/ 1252919 h 1262982"/>
                <a:gd name="connsiteX12" fmla="*/ 1037367 w 1214868"/>
                <a:gd name="connsiteY12" fmla="*/ 1143381 h 1262982"/>
                <a:gd name="connsiteX13" fmla="*/ 1013555 w 1214868"/>
                <a:gd name="connsiteY13" fmla="*/ 957644 h 1262982"/>
                <a:gd name="connsiteX14" fmla="*/ 918304 w 1214868"/>
                <a:gd name="connsiteY14" fmla="*/ 867157 h 1262982"/>
                <a:gd name="connsiteX15" fmla="*/ 999268 w 1214868"/>
                <a:gd name="connsiteY15" fmla="*/ 790956 h 1262982"/>
                <a:gd name="connsiteX16" fmla="*/ 1037367 w 1214868"/>
                <a:gd name="connsiteY16" fmla="*/ 633793 h 1262982"/>
                <a:gd name="connsiteX17" fmla="*/ 1013555 w 1214868"/>
                <a:gd name="connsiteY17" fmla="*/ 500444 h 1262982"/>
                <a:gd name="connsiteX18" fmla="*/ 1194530 w 1214868"/>
                <a:gd name="connsiteY18" fmla="*/ 424244 h 1262982"/>
                <a:gd name="connsiteX19" fmla="*/ 1189767 w 1214868"/>
                <a:gd name="connsiteY19" fmla="*/ 138495 h 1262982"/>
                <a:gd name="connsiteX20" fmla="*/ 1008793 w 1214868"/>
                <a:gd name="connsiteY20" fmla="*/ 19432 h 1262982"/>
                <a:gd name="connsiteX21" fmla="*/ 878513 w 1214868"/>
                <a:gd name="connsiteY21" fmla="*/ 36105 h 1262982"/>
                <a:gd name="connsiteX22" fmla="*/ 818293 w 1214868"/>
                <a:gd name="connsiteY22" fmla="*/ 81344 h 1262982"/>
                <a:gd name="connsiteX23" fmla="*/ 727806 w 1214868"/>
                <a:gd name="connsiteY23" fmla="*/ 124206 h 1262982"/>
                <a:gd name="connsiteX24" fmla="*/ 646843 w 1214868"/>
                <a:gd name="connsiteY24" fmla="*/ 105157 h 1262982"/>
                <a:gd name="connsiteX25" fmla="*/ 603980 w 1214868"/>
                <a:gd name="connsiteY25" fmla="*/ 52769 h 1262982"/>
                <a:gd name="connsiteX26" fmla="*/ 403955 w 1214868"/>
                <a:gd name="connsiteY26" fmla="*/ 381 h 1262982"/>
                <a:gd name="connsiteX27" fmla="*/ 208692 w 1214868"/>
                <a:gd name="connsiteY27" fmla="*/ 76582 h 1262982"/>
                <a:gd name="connsiteX0" fmla="*/ 208692 w 1212393"/>
                <a:gd name="connsiteY0" fmla="*/ 76582 h 1262982"/>
                <a:gd name="connsiteX1" fmla="*/ 127729 w 1212393"/>
                <a:gd name="connsiteY1" fmla="*/ 262319 h 1262982"/>
                <a:gd name="connsiteX2" fmla="*/ 261080 w 1212393"/>
                <a:gd name="connsiteY2" fmla="*/ 462344 h 1262982"/>
                <a:gd name="connsiteX3" fmla="*/ 394430 w 1212393"/>
                <a:gd name="connsiteY3" fmla="*/ 543306 h 1262982"/>
                <a:gd name="connsiteX4" fmla="*/ 380142 w 1212393"/>
                <a:gd name="connsiteY4" fmla="*/ 595694 h 1262982"/>
                <a:gd name="connsiteX5" fmla="*/ 199167 w 1212393"/>
                <a:gd name="connsiteY5" fmla="*/ 624269 h 1262982"/>
                <a:gd name="connsiteX6" fmla="*/ 13430 w 1212393"/>
                <a:gd name="connsiteY6" fmla="*/ 743331 h 1262982"/>
                <a:gd name="connsiteX7" fmla="*/ 42005 w 1212393"/>
                <a:gd name="connsiteY7" fmla="*/ 990981 h 1262982"/>
                <a:gd name="connsiteX8" fmla="*/ 261080 w 1212393"/>
                <a:gd name="connsiteY8" fmla="*/ 1114806 h 1262982"/>
                <a:gd name="connsiteX9" fmla="*/ 542067 w 1212393"/>
                <a:gd name="connsiteY9" fmla="*/ 1081469 h 1262982"/>
                <a:gd name="connsiteX10" fmla="*/ 651605 w 1212393"/>
                <a:gd name="connsiteY10" fmla="*/ 1238632 h 1262982"/>
                <a:gd name="connsiteX11" fmla="*/ 904017 w 1212393"/>
                <a:gd name="connsiteY11" fmla="*/ 1252919 h 1262982"/>
                <a:gd name="connsiteX12" fmla="*/ 1037367 w 1212393"/>
                <a:gd name="connsiteY12" fmla="*/ 1143381 h 1262982"/>
                <a:gd name="connsiteX13" fmla="*/ 1013555 w 1212393"/>
                <a:gd name="connsiteY13" fmla="*/ 957644 h 1262982"/>
                <a:gd name="connsiteX14" fmla="*/ 918304 w 1212393"/>
                <a:gd name="connsiteY14" fmla="*/ 867157 h 1262982"/>
                <a:gd name="connsiteX15" fmla="*/ 999268 w 1212393"/>
                <a:gd name="connsiteY15" fmla="*/ 790956 h 1262982"/>
                <a:gd name="connsiteX16" fmla="*/ 1037367 w 1212393"/>
                <a:gd name="connsiteY16" fmla="*/ 633793 h 1262982"/>
                <a:gd name="connsiteX17" fmla="*/ 1051655 w 1212393"/>
                <a:gd name="connsiteY17" fmla="*/ 519494 h 1262982"/>
                <a:gd name="connsiteX18" fmla="*/ 1194530 w 1212393"/>
                <a:gd name="connsiteY18" fmla="*/ 424244 h 1262982"/>
                <a:gd name="connsiteX19" fmla="*/ 1189767 w 1212393"/>
                <a:gd name="connsiteY19" fmla="*/ 138495 h 1262982"/>
                <a:gd name="connsiteX20" fmla="*/ 1008793 w 1212393"/>
                <a:gd name="connsiteY20" fmla="*/ 19432 h 1262982"/>
                <a:gd name="connsiteX21" fmla="*/ 878513 w 1212393"/>
                <a:gd name="connsiteY21" fmla="*/ 36105 h 1262982"/>
                <a:gd name="connsiteX22" fmla="*/ 818293 w 1212393"/>
                <a:gd name="connsiteY22" fmla="*/ 81344 h 1262982"/>
                <a:gd name="connsiteX23" fmla="*/ 727806 w 1212393"/>
                <a:gd name="connsiteY23" fmla="*/ 124206 h 1262982"/>
                <a:gd name="connsiteX24" fmla="*/ 646843 w 1212393"/>
                <a:gd name="connsiteY24" fmla="*/ 105157 h 1262982"/>
                <a:gd name="connsiteX25" fmla="*/ 603980 w 1212393"/>
                <a:gd name="connsiteY25" fmla="*/ 52769 h 1262982"/>
                <a:gd name="connsiteX26" fmla="*/ 403955 w 1212393"/>
                <a:gd name="connsiteY26" fmla="*/ 381 h 1262982"/>
                <a:gd name="connsiteX27" fmla="*/ 208692 w 1212393"/>
                <a:gd name="connsiteY27" fmla="*/ 76582 h 1262982"/>
                <a:gd name="connsiteX0" fmla="*/ 208692 w 1212393"/>
                <a:gd name="connsiteY0" fmla="*/ 76582 h 1262982"/>
                <a:gd name="connsiteX1" fmla="*/ 127729 w 1212393"/>
                <a:gd name="connsiteY1" fmla="*/ 262319 h 1262982"/>
                <a:gd name="connsiteX2" fmla="*/ 261080 w 1212393"/>
                <a:gd name="connsiteY2" fmla="*/ 462344 h 1262982"/>
                <a:gd name="connsiteX3" fmla="*/ 394430 w 1212393"/>
                <a:gd name="connsiteY3" fmla="*/ 543306 h 1262982"/>
                <a:gd name="connsiteX4" fmla="*/ 380142 w 1212393"/>
                <a:gd name="connsiteY4" fmla="*/ 595694 h 1262982"/>
                <a:gd name="connsiteX5" fmla="*/ 199167 w 1212393"/>
                <a:gd name="connsiteY5" fmla="*/ 624269 h 1262982"/>
                <a:gd name="connsiteX6" fmla="*/ 13430 w 1212393"/>
                <a:gd name="connsiteY6" fmla="*/ 743331 h 1262982"/>
                <a:gd name="connsiteX7" fmla="*/ 42005 w 1212393"/>
                <a:gd name="connsiteY7" fmla="*/ 990981 h 1262982"/>
                <a:gd name="connsiteX8" fmla="*/ 261080 w 1212393"/>
                <a:gd name="connsiteY8" fmla="*/ 1114806 h 1262982"/>
                <a:gd name="connsiteX9" fmla="*/ 542067 w 1212393"/>
                <a:gd name="connsiteY9" fmla="*/ 1081469 h 1262982"/>
                <a:gd name="connsiteX10" fmla="*/ 651605 w 1212393"/>
                <a:gd name="connsiteY10" fmla="*/ 1238632 h 1262982"/>
                <a:gd name="connsiteX11" fmla="*/ 904017 w 1212393"/>
                <a:gd name="connsiteY11" fmla="*/ 1252919 h 1262982"/>
                <a:gd name="connsiteX12" fmla="*/ 1037367 w 1212393"/>
                <a:gd name="connsiteY12" fmla="*/ 1143381 h 1262982"/>
                <a:gd name="connsiteX13" fmla="*/ 1013555 w 1212393"/>
                <a:gd name="connsiteY13" fmla="*/ 957644 h 1262982"/>
                <a:gd name="connsiteX14" fmla="*/ 975454 w 1212393"/>
                <a:gd name="connsiteY14" fmla="*/ 876682 h 1262982"/>
                <a:gd name="connsiteX15" fmla="*/ 999268 w 1212393"/>
                <a:gd name="connsiteY15" fmla="*/ 790956 h 1262982"/>
                <a:gd name="connsiteX16" fmla="*/ 1037367 w 1212393"/>
                <a:gd name="connsiteY16" fmla="*/ 633793 h 1262982"/>
                <a:gd name="connsiteX17" fmla="*/ 1051655 w 1212393"/>
                <a:gd name="connsiteY17" fmla="*/ 519494 h 1262982"/>
                <a:gd name="connsiteX18" fmla="*/ 1194530 w 1212393"/>
                <a:gd name="connsiteY18" fmla="*/ 424244 h 1262982"/>
                <a:gd name="connsiteX19" fmla="*/ 1189767 w 1212393"/>
                <a:gd name="connsiteY19" fmla="*/ 138495 h 1262982"/>
                <a:gd name="connsiteX20" fmla="*/ 1008793 w 1212393"/>
                <a:gd name="connsiteY20" fmla="*/ 19432 h 1262982"/>
                <a:gd name="connsiteX21" fmla="*/ 878513 w 1212393"/>
                <a:gd name="connsiteY21" fmla="*/ 36105 h 1262982"/>
                <a:gd name="connsiteX22" fmla="*/ 818293 w 1212393"/>
                <a:gd name="connsiteY22" fmla="*/ 81344 h 1262982"/>
                <a:gd name="connsiteX23" fmla="*/ 727806 w 1212393"/>
                <a:gd name="connsiteY23" fmla="*/ 124206 h 1262982"/>
                <a:gd name="connsiteX24" fmla="*/ 646843 w 1212393"/>
                <a:gd name="connsiteY24" fmla="*/ 105157 h 1262982"/>
                <a:gd name="connsiteX25" fmla="*/ 603980 w 1212393"/>
                <a:gd name="connsiteY25" fmla="*/ 52769 h 1262982"/>
                <a:gd name="connsiteX26" fmla="*/ 403955 w 1212393"/>
                <a:gd name="connsiteY26" fmla="*/ 381 h 1262982"/>
                <a:gd name="connsiteX27" fmla="*/ 208692 w 1212393"/>
                <a:gd name="connsiteY27" fmla="*/ 76582 h 1262982"/>
                <a:gd name="connsiteX0" fmla="*/ 208692 w 1210051"/>
                <a:gd name="connsiteY0" fmla="*/ 76582 h 1262982"/>
                <a:gd name="connsiteX1" fmla="*/ 127729 w 1210051"/>
                <a:gd name="connsiteY1" fmla="*/ 262319 h 1262982"/>
                <a:gd name="connsiteX2" fmla="*/ 261080 w 1210051"/>
                <a:gd name="connsiteY2" fmla="*/ 462344 h 1262982"/>
                <a:gd name="connsiteX3" fmla="*/ 394430 w 1210051"/>
                <a:gd name="connsiteY3" fmla="*/ 543306 h 1262982"/>
                <a:gd name="connsiteX4" fmla="*/ 380142 w 1210051"/>
                <a:gd name="connsiteY4" fmla="*/ 595694 h 1262982"/>
                <a:gd name="connsiteX5" fmla="*/ 199167 w 1210051"/>
                <a:gd name="connsiteY5" fmla="*/ 624269 h 1262982"/>
                <a:gd name="connsiteX6" fmla="*/ 13430 w 1210051"/>
                <a:gd name="connsiteY6" fmla="*/ 743331 h 1262982"/>
                <a:gd name="connsiteX7" fmla="*/ 42005 w 1210051"/>
                <a:gd name="connsiteY7" fmla="*/ 990981 h 1262982"/>
                <a:gd name="connsiteX8" fmla="*/ 261080 w 1210051"/>
                <a:gd name="connsiteY8" fmla="*/ 1114806 h 1262982"/>
                <a:gd name="connsiteX9" fmla="*/ 542067 w 1210051"/>
                <a:gd name="connsiteY9" fmla="*/ 1081469 h 1262982"/>
                <a:gd name="connsiteX10" fmla="*/ 651605 w 1210051"/>
                <a:gd name="connsiteY10" fmla="*/ 1238632 h 1262982"/>
                <a:gd name="connsiteX11" fmla="*/ 904017 w 1210051"/>
                <a:gd name="connsiteY11" fmla="*/ 1252919 h 1262982"/>
                <a:gd name="connsiteX12" fmla="*/ 1037367 w 1210051"/>
                <a:gd name="connsiteY12" fmla="*/ 1143381 h 1262982"/>
                <a:gd name="connsiteX13" fmla="*/ 1013555 w 1210051"/>
                <a:gd name="connsiteY13" fmla="*/ 957644 h 1262982"/>
                <a:gd name="connsiteX14" fmla="*/ 975454 w 1210051"/>
                <a:gd name="connsiteY14" fmla="*/ 876682 h 1262982"/>
                <a:gd name="connsiteX15" fmla="*/ 999268 w 1210051"/>
                <a:gd name="connsiteY15" fmla="*/ 790956 h 1262982"/>
                <a:gd name="connsiteX16" fmla="*/ 1037367 w 1210051"/>
                <a:gd name="connsiteY16" fmla="*/ 633793 h 1262982"/>
                <a:gd name="connsiteX17" fmla="*/ 1089755 w 1210051"/>
                <a:gd name="connsiteY17" fmla="*/ 519494 h 1262982"/>
                <a:gd name="connsiteX18" fmla="*/ 1194530 w 1210051"/>
                <a:gd name="connsiteY18" fmla="*/ 424244 h 1262982"/>
                <a:gd name="connsiteX19" fmla="*/ 1189767 w 1210051"/>
                <a:gd name="connsiteY19" fmla="*/ 138495 h 1262982"/>
                <a:gd name="connsiteX20" fmla="*/ 1008793 w 1210051"/>
                <a:gd name="connsiteY20" fmla="*/ 19432 h 1262982"/>
                <a:gd name="connsiteX21" fmla="*/ 878513 w 1210051"/>
                <a:gd name="connsiteY21" fmla="*/ 36105 h 1262982"/>
                <a:gd name="connsiteX22" fmla="*/ 818293 w 1210051"/>
                <a:gd name="connsiteY22" fmla="*/ 81344 h 1262982"/>
                <a:gd name="connsiteX23" fmla="*/ 727806 w 1210051"/>
                <a:gd name="connsiteY23" fmla="*/ 124206 h 1262982"/>
                <a:gd name="connsiteX24" fmla="*/ 646843 w 1210051"/>
                <a:gd name="connsiteY24" fmla="*/ 105157 h 1262982"/>
                <a:gd name="connsiteX25" fmla="*/ 603980 w 1210051"/>
                <a:gd name="connsiteY25" fmla="*/ 52769 h 1262982"/>
                <a:gd name="connsiteX26" fmla="*/ 403955 w 1210051"/>
                <a:gd name="connsiteY26" fmla="*/ 381 h 1262982"/>
                <a:gd name="connsiteX27" fmla="*/ 208692 w 1210051"/>
                <a:gd name="connsiteY27" fmla="*/ 76582 h 1262982"/>
                <a:gd name="connsiteX0" fmla="*/ 208692 w 1202128"/>
                <a:gd name="connsiteY0" fmla="*/ 76582 h 1262982"/>
                <a:gd name="connsiteX1" fmla="*/ 127729 w 1202128"/>
                <a:gd name="connsiteY1" fmla="*/ 262319 h 1262982"/>
                <a:gd name="connsiteX2" fmla="*/ 261080 w 1202128"/>
                <a:gd name="connsiteY2" fmla="*/ 462344 h 1262982"/>
                <a:gd name="connsiteX3" fmla="*/ 394430 w 1202128"/>
                <a:gd name="connsiteY3" fmla="*/ 543306 h 1262982"/>
                <a:gd name="connsiteX4" fmla="*/ 380142 w 1202128"/>
                <a:gd name="connsiteY4" fmla="*/ 595694 h 1262982"/>
                <a:gd name="connsiteX5" fmla="*/ 199167 w 1202128"/>
                <a:gd name="connsiteY5" fmla="*/ 624269 h 1262982"/>
                <a:gd name="connsiteX6" fmla="*/ 13430 w 1202128"/>
                <a:gd name="connsiteY6" fmla="*/ 743331 h 1262982"/>
                <a:gd name="connsiteX7" fmla="*/ 42005 w 1202128"/>
                <a:gd name="connsiteY7" fmla="*/ 990981 h 1262982"/>
                <a:gd name="connsiteX8" fmla="*/ 261080 w 1202128"/>
                <a:gd name="connsiteY8" fmla="*/ 1114806 h 1262982"/>
                <a:gd name="connsiteX9" fmla="*/ 542067 w 1202128"/>
                <a:gd name="connsiteY9" fmla="*/ 1081469 h 1262982"/>
                <a:gd name="connsiteX10" fmla="*/ 651605 w 1202128"/>
                <a:gd name="connsiteY10" fmla="*/ 1238632 h 1262982"/>
                <a:gd name="connsiteX11" fmla="*/ 904017 w 1202128"/>
                <a:gd name="connsiteY11" fmla="*/ 1252919 h 1262982"/>
                <a:gd name="connsiteX12" fmla="*/ 1037367 w 1202128"/>
                <a:gd name="connsiteY12" fmla="*/ 1143381 h 1262982"/>
                <a:gd name="connsiteX13" fmla="*/ 1013555 w 1202128"/>
                <a:gd name="connsiteY13" fmla="*/ 957644 h 1262982"/>
                <a:gd name="connsiteX14" fmla="*/ 975454 w 1202128"/>
                <a:gd name="connsiteY14" fmla="*/ 876682 h 1262982"/>
                <a:gd name="connsiteX15" fmla="*/ 999268 w 1202128"/>
                <a:gd name="connsiteY15" fmla="*/ 790956 h 1262982"/>
                <a:gd name="connsiteX16" fmla="*/ 1037367 w 1202128"/>
                <a:gd name="connsiteY16" fmla="*/ 633793 h 1262982"/>
                <a:gd name="connsiteX17" fmla="*/ 1089755 w 1202128"/>
                <a:gd name="connsiteY17" fmla="*/ 519494 h 1262982"/>
                <a:gd name="connsiteX18" fmla="*/ 1175480 w 1202128"/>
                <a:gd name="connsiteY18" fmla="*/ 390906 h 1262982"/>
                <a:gd name="connsiteX19" fmla="*/ 1189767 w 1202128"/>
                <a:gd name="connsiteY19" fmla="*/ 138495 h 1262982"/>
                <a:gd name="connsiteX20" fmla="*/ 1008793 w 1202128"/>
                <a:gd name="connsiteY20" fmla="*/ 19432 h 1262982"/>
                <a:gd name="connsiteX21" fmla="*/ 878513 w 1202128"/>
                <a:gd name="connsiteY21" fmla="*/ 36105 h 1262982"/>
                <a:gd name="connsiteX22" fmla="*/ 818293 w 1202128"/>
                <a:gd name="connsiteY22" fmla="*/ 81344 h 1262982"/>
                <a:gd name="connsiteX23" fmla="*/ 727806 w 1202128"/>
                <a:gd name="connsiteY23" fmla="*/ 124206 h 1262982"/>
                <a:gd name="connsiteX24" fmla="*/ 646843 w 1202128"/>
                <a:gd name="connsiteY24" fmla="*/ 105157 h 1262982"/>
                <a:gd name="connsiteX25" fmla="*/ 603980 w 1202128"/>
                <a:gd name="connsiteY25" fmla="*/ 52769 h 1262982"/>
                <a:gd name="connsiteX26" fmla="*/ 403955 w 1202128"/>
                <a:gd name="connsiteY26" fmla="*/ 381 h 1262982"/>
                <a:gd name="connsiteX27" fmla="*/ 208692 w 1202128"/>
                <a:gd name="connsiteY27" fmla="*/ 76582 h 1262982"/>
                <a:gd name="connsiteX0" fmla="*/ 208692 w 1202128"/>
                <a:gd name="connsiteY0" fmla="*/ 76582 h 1262982"/>
                <a:gd name="connsiteX1" fmla="*/ 127729 w 1202128"/>
                <a:gd name="connsiteY1" fmla="*/ 262319 h 1262982"/>
                <a:gd name="connsiteX2" fmla="*/ 261080 w 1202128"/>
                <a:gd name="connsiteY2" fmla="*/ 462344 h 1262982"/>
                <a:gd name="connsiteX3" fmla="*/ 394430 w 1202128"/>
                <a:gd name="connsiteY3" fmla="*/ 543306 h 1262982"/>
                <a:gd name="connsiteX4" fmla="*/ 308704 w 1202128"/>
                <a:gd name="connsiteY4" fmla="*/ 605219 h 1262982"/>
                <a:gd name="connsiteX5" fmla="*/ 199167 w 1202128"/>
                <a:gd name="connsiteY5" fmla="*/ 624269 h 1262982"/>
                <a:gd name="connsiteX6" fmla="*/ 13430 w 1202128"/>
                <a:gd name="connsiteY6" fmla="*/ 743331 h 1262982"/>
                <a:gd name="connsiteX7" fmla="*/ 42005 w 1202128"/>
                <a:gd name="connsiteY7" fmla="*/ 990981 h 1262982"/>
                <a:gd name="connsiteX8" fmla="*/ 261080 w 1202128"/>
                <a:gd name="connsiteY8" fmla="*/ 1114806 h 1262982"/>
                <a:gd name="connsiteX9" fmla="*/ 542067 w 1202128"/>
                <a:gd name="connsiteY9" fmla="*/ 1081469 h 1262982"/>
                <a:gd name="connsiteX10" fmla="*/ 651605 w 1202128"/>
                <a:gd name="connsiteY10" fmla="*/ 1238632 h 1262982"/>
                <a:gd name="connsiteX11" fmla="*/ 904017 w 1202128"/>
                <a:gd name="connsiteY11" fmla="*/ 1252919 h 1262982"/>
                <a:gd name="connsiteX12" fmla="*/ 1037367 w 1202128"/>
                <a:gd name="connsiteY12" fmla="*/ 1143381 h 1262982"/>
                <a:gd name="connsiteX13" fmla="*/ 1013555 w 1202128"/>
                <a:gd name="connsiteY13" fmla="*/ 957644 h 1262982"/>
                <a:gd name="connsiteX14" fmla="*/ 975454 w 1202128"/>
                <a:gd name="connsiteY14" fmla="*/ 876682 h 1262982"/>
                <a:gd name="connsiteX15" fmla="*/ 999268 w 1202128"/>
                <a:gd name="connsiteY15" fmla="*/ 790956 h 1262982"/>
                <a:gd name="connsiteX16" fmla="*/ 1037367 w 1202128"/>
                <a:gd name="connsiteY16" fmla="*/ 633793 h 1262982"/>
                <a:gd name="connsiteX17" fmla="*/ 1089755 w 1202128"/>
                <a:gd name="connsiteY17" fmla="*/ 519494 h 1262982"/>
                <a:gd name="connsiteX18" fmla="*/ 1175480 w 1202128"/>
                <a:gd name="connsiteY18" fmla="*/ 390906 h 1262982"/>
                <a:gd name="connsiteX19" fmla="*/ 1189767 w 1202128"/>
                <a:gd name="connsiteY19" fmla="*/ 138495 h 1262982"/>
                <a:gd name="connsiteX20" fmla="*/ 1008793 w 1202128"/>
                <a:gd name="connsiteY20" fmla="*/ 19432 h 1262982"/>
                <a:gd name="connsiteX21" fmla="*/ 878513 w 1202128"/>
                <a:gd name="connsiteY21" fmla="*/ 36105 h 1262982"/>
                <a:gd name="connsiteX22" fmla="*/ 818293 w 1202128"/>
                <a:gd name="connsiteY22" fmla="*/ 81344 h 1262982"/>
                <a:gd name="connsiteX23" fmla="*/ 727806 w 1202128"/>
                <a:gd name="connsiteY23" fmla="*/ 124206 h 1262982"/>
                <a:gd name="connsiteX24" fmla="*/ 646843 w 1202128"/>
                <a:gd name="connsiteY24" fmla="*/ 105157 h 1262982"/>
                <a:gd name="connsiteX25" fmla="*/ 603980 w 1202128"/>
                <a:gd name="connsiteY25" fmla="*/ 52769 h 1262982"/>
                <a:gd name="connsiteX26" fmla="*/ 403955 w 1202128"/>
                <a:gd name="connsiteY26" fmla="*/ 381 h 1262982"/>
                <a:gd name="connsiteX27" fmla="*/ 208692 w 1202128"/>
                <a:gd name="connsiteY27" fmla="*/ 76582 h 1262982"/>
                <a:gd name="connsiteX0" fmla="*/ 208692 w 1202128"/>
                <a:gd name="connsiteY0" fmla="*/ 76582 h 1262982"/>
                <a:gd name="connsiteX1" fmla="*/ 127729 w 1202128"/>
                <a:gd name="connsiteY1" fmla="*/ 262319 h 1262982"/>
                <a:gd name="connsiteX2" fmla="*/ 261080 w 1202128"/>
                <a:gd name="connsiteY2" fmla="*/ 462344 h 1262982"/>
                <a:gd name="connsiteX3" fmla="*/ 332518 w 1202128"/>
                <a:gd name="connsiteY3" fmla="*/ 524256 h 1262982"/>
                <a:gd name="connsiteX4" fmla="*/ 308704 w 1202128"/>
                <a:gd name="connsiteY4" fmla="*/ 605219 h 1262982"/>
                <a:gd name="connsiteX5" fmla="*/ 199167 w 1202128"/>
                <a:gd name="connsiteY5" fmla="*/ 624269 h 1262982"/>
                <a:gd name="connsiteX6" fmla="*/ 13430 w 1202128"/>
                <a:gd name="connsiteY6" fmla="*/ 743331 h 1262982"/>
                <a:gd name="connsiteX7" fmla="*/ 42005 w 1202128"/>
                <a:gd name="connsiteY7" fmla="*/ 990981 h 1262982"/>
                <a:gd name="connsiteX8" fmla="*/ 261080 w 1202128"/>
                <a:gd name="connsiteY8" fmla="*/ 1114806 h 1262982"/>
                <a:gd name="connsiteX9" fmla="*/ 542067 w 1202128"/>
                <a:gd name="connsiteY9" fmla="*/ 1081469 h 1262982"/>
                <a:gd name="connsiteX10" fmla="*/ 651605 w 1202128"/>
                <a:gd name="connsiteY10" fmla="*/ 1238632 h 1262982"/>
                <a:gd name="connsiteX11" fmla="*/ 904017 w 1202128"/>
                <a:gd name="connsiteY11" fmla="*/ 1252919 h 1262982"/>
                <a:gd name="connsiteX12" fmla="*/ 1037367 w 1202128"/>
                <a:gd name="connsiteY12" fmla="*/ 1143381 h 1262982"/>
                <a:gd name="connsiteX13" fmla="*/ 1013555 w 1202128"/>
                <a:gd name="connsiteY13" fmla="*/ 957644 h 1262982"/>
                <a:gd name="connsiteX14" fmla="*/ 975454 w 1202128"/>
                <a:gd name="connsiteY14" fmla="*/ 876682 h 1262982"/>
                <a:gd name="connsiteX15" fmla="*/ 999268 w 1202128"/>
                <a:gd name="connsiteY15" fmla="*/ 790956 h 1262982"/>
                <a:gd name="connsiteX16" fmla="*/ 1037367 w 1202128"/>
                <a:gd name="connsiteY16" fmla="*/ 633793 h 1262982"/>
                <a:gd name="connsiteX17" fmla="*/ 1089755 w 1202128"/>
                <a:gd name="connsiteY17" fmla="*/ 519494 h 1262982"/>
                <a:gd name="connsiteX18" fmla="*/ 1175480 w 1202128"/>
                <a:gd name="connsiteY18" fmla="*/ 390906 h 1262982"/>
                <a:gd name="connsiteX19" fmla="*/ 1189767 w 1202128"/>
                <a:gd name="connsiteY19" fmla="*/ 138495 h 1262982"/>
                <a:gd name="connsiteX20" fmla="*/ 1008793 w 1202128"/>
                <a:gd name="connsiteY20" fmla="*/ 19432 h 1262982"/>
                <a:gd name="connsiteX21" fmla="*/ 878513 w 1202128"/>
                <a:gd name="connsiteY21" fmla="*/ 36105 h 1262982"/>
                <a:gd name="connsiteX22" fmla="*/ 818293 w 1202128"/>
                <a:gd name="connsiteY22" fmla="*/ 81344 h 1262982"/>
                <a:gd name="connsiteX23" fmla="*/ 727806 w 1202128"/>
                <a:gd name="connsiteY23" fmla="*/ 124206 h 1262982"/>
                <a:gd name="connsiteX24" fmla="*/ 646843 w 1202128"/>
                <a:gd name="connsiteY24" fmla="*/ 105157 h 1262982"/>
                <a:gd name="connsiteX25" fmla="*/ 603980 w 1202128"/>
                <a:gd name="connsiteY25" fmla="*/ 52769 h 1262982"/>
                <a:gd name="connsiteX26" fmla="*/ 403955 w 1202128"/>
                <a:gd name="connsiteY26" fmla="*/ 381 h 1262982"/>
                <a:gd name="connsiteX27" fmla="*/ 208692 w 1202128"/>
                <a:gd name="connsiteY27" fmla="*/ 76582 h 1262982"/>
                <a:gd name="connsiteX0" fmla="*/ 205150 w 1198586"/>
                <a:gd name="connsiteY0" fmla="*/ 76582 h 1262982"/>
                <a:gd name="connsiteX1" fmla="*/ 124187 w 1198586"/>
                <a:gd name="connsiteY1" fmla="*/ 262319 h 1262982"/>
                <a:gd name="connsiteX2" fmla="*/ 257538 w 1198586"/>
                <a:gd name="connsiteY2" fmla="*/ 462344 h 1262982"/>
                <a:gd name="connsiteX3" fmla="*/ 328976 w 1198586"/>
                <a:gd name="connsiteY3" fmla="*/ 524256 h 1262982"/>
                <a:gd name="connsiteX4" fmla="*/ 305162 w 1198586"/>
                <a:gd name="connsiteY4" fmla="*/ 605219 h 1262982"/>
                <a:gd name="connsiteX5" fmla="*/ 195625 w 1198586"/>
                <a:gd name="connsiteY5" fmla="*/ 624269 h 1262982"/>
                <a:gd name="connsiteX6" fmla="*/ 14651 w 1198586"/>
                <a:gd name="connsiteY6" fmla="*/ 729043 h 1262982"/>
                <a:gd name="connsiteX7" fmla="*/ 38463 w 1198586"/>
                <a:gd name="connsiteY7" fmla="*/ 990981 h 1262982"/>
                <a:gd name="connsiteX8" fmla="*/ 257538 w 1198586"/>
                <a:gd name="connsiteY8" fmla="*/ 1114806 h 1262982"/>
                <a:gd name="connsiteX9" fmla="*/ 538525 w 1198586"/>
                <a:gd name="connsiteY9" fmla="*/ 1081469 h 1262982"/>
                <a:gd name="connsiteX10" fmla="*/ 648063 w 1198586"/>
                <a:gd name="connsiteY10" fmla="*/ 1238632 h 1262982"/>
                <a:gd name="connsiteX11" fmla="*/ 900475 w 1198586"/>
                <a:gd name="connsiteY11" fmla="*/ 1252919 h 1262982"/>
                <a:gd name="connsiteX12" fmla="*/ 1033825 w 1198586"/>
                <a:gd name="connsiteY12" fmla="*/ 1143381 h 1262982"/>
                <a:gd name="connsiteX13" fmla="*/ 1010013 w 1198586"/>
                <a:gd name="connsiteY13" fmla="*/ 957644 h 1262982"/>
                <a:gd name="connsiteX14" fmla="*/ 971912 w 1198586"/>
                <a:gd name="connsiteY14" fmla="*/ 876682 h 1262982"/>
                <a:gd name="connsiteX15" fmla="*/ 995726 w 1198586"/>
                <a:gd name="connsiteY15" fmla="*/ 790956 h 1262982"/>
                <a:gd name="connsiteX16" fmla="*/ 1033825 w 1198586"/>
                <a:gd name="connsiteY16" fmla="*/ 633793 h 1262982"/>
                <a:gd name="connsiteX17" fmla="*/ 1086213 w 1198586"/>
                <a:gd name="connsiteY17" fmla="*/ 519494 h 1262982"/>
                <a:gd name="connsiteX18" fmla="*/ 1171938 w 1198586"/>
                <a:gd name="connsiteY18" fmla="*/ 390906 h 1262982"/>
                <a:gd name="connsiteX19" fmla="*/ 1186225 w 1198586"/>
                <a:gd name="connsiteY19" fmla="*/ 138495 h 1262982"/>
                <a:gd name="connsiteX20" fmla="*/ 1005251 w 1198586"/>
                <a:gd name="connsiteY20" fmla="*/ 19432 h 1262982"/>
                <a:gd name="connsiteX21" fmla="*/ 874971 w 1198586"/>
                <a:gd name="connsiteY21" fmla="*/ 36105 h 1262982"/>
                <a:gd name="connsiteX22" fmla="*/ 814751 w 1198586"/>
                <a:gd name="connsiteY22" fmla="*/ 81344 h 1262982"/>
                <a:gd name="connsiteX23" fmla="*/ 724264 w 1198586"/>
                <a:gd name="connsiteY23" fmla="*/ 124206 h 1262982"/>
                <a:gd name="connsiteX24" fmla="*/ 643301 w 1198586"/>
                <a:gd name="connsiteY24" fmla="*/ 105157 h 1262982"/>
                <a:gd name="connsiteX25" fmla="*/ 600438 w 1198586"/>
                <a:gd name="connsiteY25" fmla="*/ 52769 h 1262982"/>
                <a:gd name="connsiteX26" fmla="*/ 400413 w 1198586"/>
                <a:gd name="connsiteY26" fmla="*/ 381 h 1262982"/>
                <a:gd name="connsiteX27" fmla="*/ 205150 w 1198586"/>
                <a:gd name="connsiteY27" fmla="*/ 76582 h 1262982"/>
                <a:gd name="connsiteX0" fmla="*/ 201329 w 1194765"/>
                <a:gd name="connsiteY0" fmla="*/ 76582 h 1262982"/>
                <a:gd name="connsiteX1" fmla="*/ 120366 w 1194765"/>
                <a:gd name="connsiteY1" fmla="*/ 262319 h 1262982"/>
                <a:gd name="connsiteX2" fmla="*/ 253717 w 1194765"/>
                <a:gd name="connsiteY2" fmla="*/ 462344 h 1262982"/>
                <a:gd name="connsiteX3" fmla="*/ 325155 w 1194765"/>
                <a:gd name="connsiteY3" fmla="*/ 524256 h 1262982"/>
                <a:gd name="connsiteX4" fmla="*/ 301341 w 1194765"/>
                <a:gd name="connsiteY4" fmla="*/ 605219 h 1262982"/>
                <a:gd name="connsiteX5" fmla="*/ 139417 w 1194765"/>
                <a:gd name="connsiteY5" fmla="*/ 605219 h 1262982"/>
                <a:gd name="connsiteX6" fmla="*/ 10830 w 1194765"/>
                <a:gd name="connsiteY6" fmla="*/ 729043 h 1262982"/>
                <a:gd name="connsiteX7" fmla="*/ 34642 w 1194765"/>
                <a:gd name="connsiteY7" fmla="*/ 990981 h 1262982"/>
                <a:gd name="connsiteX8" fmla="*/ 253717 w 1194765"/>
                <a:gd name="connsiteY8" fmla="*/ 1114806 h 1262982"/>
                <a:gd name="connsiteX9" fmla="*/ 534704 w 1194765"/>
                <a:gd name="connsiteY9" fmla="*/ 1081469 h 1262982"/>
                <a:gd name="connsiteX10" fmla="*/ 644242 w 1194765"/>
                <a:gd name="connsiteY10" fmla="*/ 1238632 h 1262982"/>
                <a:gd name="connsiteX11" fmla="*/ 896654 w 1194765"/>
                <a:gd name="connsiteY11" fmla="*/ 1252919 h 1262982"/>
                <a:gd name="connsiteX12" fmla="*/ 1030004 w 1194765"/>
                <a:gd name="connsiteY12" fmla="*/ 1143381 h 1262982"/>
                <a:gd name="connsiteX13" fmla="*/ 1006192 w 1194765"/>
                <a:gd name="connsiteY13" fmla="*/ 957644 h 1262982"/>
                <a:gd name="connsiteX14" fmla="*/ 968091 w 1194765"/>
                <a:gd name="connsiteY14" fmla="*/ 876682 h 1262982"/>
                <a:gd name="connsiteX15" fmla="*/ 991905 w 1194765"/>
                <a:gd name="connsiteY15" fmla="*/ 790956 h 1262982"/>
                <a:gd name="connsiteX16" fmla="*/ 1030004 w 1194765"/>
                <a:gd name="connsiteY16" fmla="*/ 633793 h 1262982"/>
                <a:gd name="connsiteX17" fmla="*/ 1082392 w 1194765"/>
                <a:gd name="connsiteY17" fmla="*/ 519494 h 1262982"/>
                <a:gd name="connsiteX18" fmla="*/ 1168117 w 1194765"/>
                <a:gd name="connsiteY18" fmla="*/ 390906 h 1262982"/>
                <a:gd name="connsiteX19" fmla="*/ 1182404 w 1194765"/>
                <a:gd name="connsiteY19" fmla="*/ 138495 h 1262982"/>
                <a:gd name="connsiteX20" fmla="*/ 1001430 w 1194765"/>
                <a:gd name="connsiteY20" fmla="*/ 19432 h 1262982"/>
                <a:gd name="connsiteX21" fmla="*/ 871150 w 1194765"/>
                <a:gd name="connsiteY21" fmla="*/ 36105 h 1262982"/>
                <a:gd name="connsiteX22" fmla="*/ 810930 w 1194765"/>
                <a:gd name="connsiteY22" fmla="*/ 81344 h 1262982"/>
                <a:gd name="connsiteX23" fmla="*/ 720443 w 1194765"/>
                <a:gd name="connsiteY23" fmla="*/ 124206 h 1262982"/>
                <a:gd name="connsiteX24" fmla="*/ 639480 w 1194765"/>
                <a:gd name="connsiteY24" fmla="*/ 105157 h 1262982"/>
                <a:gd name="connsiteX25" fmla="*/ 596617 w 1194765"/>
                <a:gd name="connsiteY25" fmla="*/ 52769 h 1262982"/>
                <a:gd name="connsiteX26" fmla="*/ 396592 w 1194765"/>
                <a:gd name="connsiteY26" fmla="*/ 381 h 1262982"/>
                <a:gd name="connsiteX27" fmla="*/ 201329 w 1194765"/>
                <a:gd name="connsiteY27" fmla="*/ 76582 h 1262982"/>
                <a:gd name="connsiteX0" fmla="*/ 201329 w 1194765"/>
                <a:gd name="connsiteY0" fmla="*/ 76582 h 1262982"/>
                <a:gd name="connsiteX1" fmla="*/ 120366 w 1194765"/>
                <a:gd name="connsiteY1" fmla="*/ 262319 h 1262982"/>
                <a:gd name="connsiteX2" fmla="*/ 253717 w 1194765"/>
                <a:gd name="connsiteY2" fmla="*/ 462344 h 1262982"/>
                <a:gd name="connsiteX3" fmla="*/ 325155 w 1194765"/>
                <a:gd name="connsiteY3" fmla="*/ 524256 h 1262982"/>
                <a:gd name="connsiteX4" fmla="*/ 268004 w 1194765"/>
                <a:gd name="connsiteY4" fmla="*/ 586169 h 1262982"/>
                <a:gd name="connsiteX5" fmla="*/ 139417 w 1194765"/>
                <a:gd name="connsiteY5" fmla="*/ 605219 h 1262982"/>
                <a:gd name="connsiteX6" fmla="*/ 10830 w 1194765"/>
                <a:gd name="connsiteY6" fmla="*/ 729043 h 1262982"/>
                <a:gd name="connsiteX7" fmla="*/ 34642 w 1194765"/>
                <a:gd name="connsiteY7" fmla="*/ 990981 h 1262982"/>
                <a:gd name="connsiteX8" fmla="*/ 253717 w 1194765"/>
                <a:gd name="connsiteY8" fmla="*/ 1114806 h 1262982"/>
                <a:gd name="connsiteX9" fmla="*/ 534704 w 1194765"/>
                <a:gd name="connsiteY9" fmla="*/ 1081469 h 1262982"/>
                <a:gd name="connsiteX10" fmla="*/ 644242 w 1194765"/>
                <a:gd name="connsiteY10" fmla="*/ 1238632 h 1262982"/>
                <a:gd name="connsiteX11" fmla="*/ 896654 w 1194765"/>
                <a:gd name="connsiteY11" fmla="*/ 1252919 h 1262982"/>
                <a:gd name="connsiteX12" fmla="*/ 1030004 w 1194765"/>
                <a:gd name="connsiteY12" fmla="*/ 1143381 h 1262982"/>
                <a:gd name="connsiteX13" fmla="*/ 1006192 w 1194765"/>
                <a:gd name="connsiteY13" fmla="*/ 957644 h 1262982"/>
                <a:gd name="connsiteX14" fmla="*/ 968091 w 1194765"/>
                <a:gd name="connsiteY14" fmla="*/ 876682 h 1262982"/>
                <a:gd name="connsiteX15" fmla="*/ 991905 w 1194765"/>
                <a:gd name="connsiteY15" fmla="*/ 790956 h 1262982"/>
                <a:gd name="connsiteX16" fmla="*/ 1030004 w 1194765"/>
                <a:gd name="connsiteY16" fmla="*/ 633793 h 1262982"/>
                <a:gd name="connsiteX17" fmla="*/ 1082392 w 1194765"/>
                <a:gd name="connsiteY17" fmla="*/ 519494 h 1262982"/>
                <a:gd name="connsiteX18" fmla="*/ 1168117 w 1194765"/>
                <a:gd name="connsiteY18" fmla="*/ 390906 h 1262982"/>
                <a:gd name="connsiteX19" fmla="*/ 1182404 w 1194765"/>
                <a:gd name="connsiteY19" fmla="*/ 138495 h 1262982"/>
                <a:gd name="connsiteX20" fmla="*/ 1001430 w 1194765"/>
                <a:gd name="connsiteY20" fmla="*/ 19432 h 1262982"/>
                <a:gd name="connsiteX21" fmla="*/ 871150 w 1194765"/>
                <a:gd name="connsiteY21" fmla="*/ 36105 h 1262982"/>
                <a:gd name="connsiteX22" fmla="*/ 810930 w 1194765"/>
                <a:gd name="connsiteY22" fmla="*/ 81344 h 1262982"/>
                <a:gd name="connsiteX23" fmla="*/ 720443 w 1194765"/>
                <a:gd name="connsiteY23" fmla="*/ 124206 h 1262982"/>
                <a:gd name="connsiteX24" fmla="*/ 639480 w 1194765"/>
                <a:gd name="connsiteY24" fmla="*/ 105157 h 1262982"/>
                <a:gd name="connsiteX25" fmla="*/ 596617 w 1194765"/>
                <a:gd name="connsiteY25" fmla="*/ 52769 h 1262982"/>
                <a:gd name="connsiteX26" fmla="*/ 396592 w 1194765"/>
                <a:gd name="connsiteY26" fmla="*/ 381 h 1262982"/>
                <a:gd name="connsiteX27" fmla="*/ 201329 w 1194765"/>
                <a:gd name="connsiteY27" fmla="*/ 76582 h 1262982"/>
                <a:gd name="connsiteX0" fmla="*/ 201329 w 1194765"/>
                <a:gd name="connsiteY0" fmla="*/ 76582 h 1262982"/>
                <a:gd name="connsiteX1" fmla="*/ 120366 w 1194765"/>
                <a:gd name="connsiteY1" fmla="*/ 262319 h 1262982"/>
                <a:gd name="connsiteX2" fmla="*/ 206092 w 1194765"/>
                <a:gd name="connsiteY2" fmla="*/ 443294 h 1262982"/>
                <a:gd name="connsiteX3" fmla="*/ 325155 w 1194765"/>
                <a:gd name="connsiteY3" fmla="*/ 524256 h 1262982"/>
                <a:gd name="connsiteX4" fmla="*/ 268004 w 1194765"/>
                <a:gd name="connsiteY4" fmla="*/ 586169 h 1262982"/>
                <a:gd name="connsiteX5" fmla="*/ 139417 w 1194765"/>
                <a:gd name="connsiteY5" fmla="*/ 605219 h 1262982"/>
                <a:gd name="connsiteX6" fmla="*/ 10830 w 1194765"/>
                <a:gd name="connsiteY6" fmla="*/ 729043 h 1262982"/>
                <a:gd name="connsiteX7" fmla="*/ 34642 w 1194765"/>
                <a:gd name="connsiteY7" fmla="*/ 990981 h 1262982"/>
                <a:gd name="connsiteX8" fmla="*/ 253717 w 1194765"/>
                <a:gd name="connsiteY8" fmla="*/ 1114806 h 1262982"/>
                <a:gd name="connsiteX9" fmla="*/ 534704 w 1194765"/>
                <a:gd name="connsiteY9" fmla="*/ 1081469 h 1262982"/>
                <a:gd name="connsiteX10" fmla="*/ 644242 w 1194765"/>
                <a:gd name="connsiteY10" fmla="*/ 1238632 h 1262982"/>
                <a:gd name="connsiteX11" fmla="*/ 896654 w 1194765"/>
                <a:gd name="connsiteY11" fmla="*/ 1252919 h 1262982"/>
                <a:gd name="connsiteX12" fmla="*/ 1030004 w 1194765"/>
                <a:gd name="connsiteY12" fmla="*/ 1143381 h 1262982"/>
                <a:gd name="connsiteX13" fmla="*/ 1006192 w 1194765"/>
                <a:gd name="connsiteY13" fmla="*/ 957644 h 1262982"/>
                <a:gd name="connsiteX14" fmla="*/ 968091 w 1194765"/>
                <a:gd name="connsiteY14" fmla="*/ 876682 h 1262982"/>
                <a:gd name="connsiteX15" fmla="*/ 991905 w 1194765"/>
                <a:gd name="connsiteY15" fmla="*/ 790956 h 1262982"/>
                <a:gd name="connsiteX16" fmla="*/ 1030004 w 1194765"/>
                <a:gd name="connsiteY16" fmla="*/ 633793 h 1262982"/>
                <a:gd name="connsiteX17" fmla="*/ 1082392 w 1194765"/>
                <a:gd name="connsiteY17" fmla="*/ 519494 h 1262982"/>
                <a:gd name="connsiteX18" fmla="*/ 1168117 w 1194765"/>
                <a:gd name="connsiteY18" fmla="*/ 390906 h 1262982"/>
                <a:gd name="connsiteX19" fmla="*/ 1182404 w 1194765"/>
                <a:gd name="connsiteY19" fmla="*/ 138495 h 1262982"/>
                <a:gd name="connsiteX20" fmla="*/ 1001430 w 1194765"/>
                <a:gd name="connsiteY20" fmla="*/ 19432 h 1262982"/>
                <a:gd name="connsiteX21" fmla="*/ 871150 w 1194765"/>
                <a:gd name="connsiteY21" fmla="*/ 36105 h 1262982"/>
                <a:gd name="connsiteX22" fmla="*/ 810930 w 1194765"/>
                <a:gd name="connsiteY22" fmla="*/ 81344 h 1262982"/>
                <a:gd name="connsiteX23" fmla="*/ 720443 w 1194765"/>
                <a:gd name="connsiteY23" fmla="*/ 124206 h 1262982"/>
                <a:gd name="connsiteX24" fmla="*/ 639480 w 1194765"/>
                <a:gd name="connsiteY24" fmla="*/ 105157 h 1262982"/>
                <a:gd name="connsiteX25" fmla="*/ 596617 w 1194765"/>
                <a:gd name="connsiteY25" fmla="*/ 52769 h 1262982"/>
                <a:gd name="connsiteX26" fmla="*/ 396592 w 1194765"/>
                <a:gd name="connsiteY26" fmla="*/ 381 h 1262982"/>
                <a:gd name="connsiteX27" fmla="*/ 201329 w 1194765"/>
                <a:gd name="connsiteY27" fmla="*/ 76582 h 1262982"/>
                <a:gd name="connsiteX0" fmla="*/ 201329 w 1194765"/>
                <a:gd name="connsiteY0" fmla="*/ 76582 h 1262982"/>
                <a:gd name="connsiteX1" fmla="*/ 120366 w 1194765"/>
                <a:gd name="connsiteY1" fmla="*/ 262319 h 1262982"/>
                <a:gd name="connsiteX2" fmla="*/ 206092 w 1194765"/>
                <a:gd name="connsiteY2" fmla="*/ 443294 h 1262982"/>
                <a:gd name="connsiteX3" fmla="*/ 296580 w 1194765"/>
                <a:gd name="connsiteY3" fmla="*/ 519494 h 1262982"/>
                <a:gd name="connsiteX4" fmla="*/ 268004 w 1194765"/>
                <a:gd name="connsiteY4" fmla="*/ 586169 h 1262982"/>
                <a:gd name="connsiteX5" fmla="*/ 139417 w 1194765"/>
                <a:gd name="connsiteY5" fmla="*/ 605219 h 1262982"/>
                <a:gd name="connsiteX6" fmla="*/ 10830 w 1194765"/>
                <a:gd name="connsiteY6" fmla="*/ 729043 h 1262982"/>
                <a:gd name="connsiteX7" fmla="*/ 34642 w 1194765"/>
                <a:gd name="connsiteY7" fmla="*/ 990981 h 1262982"/>
                <a:gd name="connsiteX8" fmla="*/ 253717 w 1194765"/>
                <a:gd name="connsiteY8" fmla="*/ 1114806 h 1262982"/>
                <a:gd name="connsiteX9" fmla="*/ 534704 w 1194765"/>
                <a:gd name="connsiteY9" fmla="*/ 1081469 h 1262982"/>
                <a:gd name="connsiteX10" fmla="*/ 644242 w 1194765"/>
                <a:gd name="connsiteY10" fmla="*/ 1238632 h 1262982"/>
                <a:gd name="connsiteX11" fmla="*/ 896654 w 1194765"/>
                <a:gd name="connsiteY11" fmla="*/ 1252919 h 1262982"/>
                <a:gd name="connsiteX12" fmla="*/ 1030004 w 1194765"/>
                <a:gd name="connsiteY12" fmla="*/ 1143381 h 1262982"/>
                <a:gd name="connsiteX13" fmla="*/ 1006192 w 1194765"/>
                <a:gd name="connsiteY13" fmla="*/ 957644 h 1262982"/>
                <a:gd name="connsiteX14" fmla="*/ 968091 w 1194765"/>
                <a:gd name="connsiteY14" fmla="*/ 876682 h 1262982"/>
                <a:gd name="connsiteX15" fmla="*/ 991905 w 1194765"/>
                <a:gd name="connsiteY15" fmla="*/ 790956 h 1262982"/>
                <a:gd name="connsiteX16" fmla="*/ 1030004 w 1194765"/>
                <a:gd name="connsiteY16" fmla="*/ 633793 h 1262982"/>
                <a:gd name="connsiteX17" fmla="*/ 1082392 w 1194765"/>
                <a:gd name="connsiteY17" fmla="*/ 519494 h 1262982"/>
                <a:gd name="connsiteX18" fmla="*/ 1168117 w 1194765"/>
                <a:gd name="connsiteY18" fmla="*/ 390906 h 1262982"/>
                <a:gd name="connsiteX19" fmla="*/ 1182404 w 1194765"/>
                <a:gd name="connsiteY19" fmla="*/ 138495 h 1262982"/>
                <a:gd name="connsiteX20" fmla="*/ 1001430 w 1194765"/>
                <a:gd name="connsiteY20" fmla="*/ 19432 h 1262982"/>
                <a:gd name="connsiteX21" fmla="*/ 871150 w 1194765"/>
                <a:gd name="connsiteY21" fmla="*/ 36105 h 1262982"/>
                <a:gd name="connsiteX22" fmla="*/ 810930 w 1194765"/>
                <a:gd name="connsiteY22" fmla="*/ 81344 h 1262982"/>
                <a:gd name="connsiteX23" fmla="*/ 720443 w 1194765"/>
                <a:gd name="connsiteY23" fmla="*/ 124206 h 1262982"/>
                <a:gd name="connsiteX24" fmla="*/ 639480 w 1194765"/>
                <a:gd name="connsiteY24" fmla="*/ 105157 h 1262982"/>
                <a:gd name="connsiteX25" fmla="*/ 596617 w 1194765"/>
                <a:gd name="connsiteY25" fmla="*/ 52769 h 1262982"/>
                <a:gd name="connsiteX26" fmla="*/ 396592 w 1194765"/>
                <a:gd name="connsiteY26" fmla="*/ 381 h 1262982"/>
                <a:gd name="connsiteX27" fmla="*/ 201329 w 1194765"/>
                <a:gd name="connsiteY27" fmla="*/ 76582 h 1262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94765" h="1262982">
                  <a:moveTo>
                    <a:pt x="201329" y="76582"/>
                  </a:moveTo>
                  <a:cubicBezTo>
                    <a:pt x="155291" y="120238"/>
                    <a:pt x="119572" y="201200"/>
                    <a:pt x="120366" y="262319"/>
                  </a:cubicBezTo>
                  <a:cubicBezTo>
                    <a:pt x="121160" y="323438"/>
                    <a:pt x="176723" y="400432"/>
                    <a:pt x="206092" y="443294"/>
                  </a:cubicBezTo>
                  <a:cubicBezTo>
                    <a:pt x="235461" y="486157"/>
                    <a:pt x="286261" y="495682"/>
                    <a:pt x="296580" y="519494"/>
                  </a:cubicBezTo>
                  <a:cubicBezTo>
                    <a:pt x="306899" y="543307"/>
                    <a:pt x="294198" y="571882"/>
                    <a:pt x="268004" y="586169"/>
                  </a:cubicBezTo>
                  <a:cubicBezTo>
                    <a:pt x="241810" y="600456"/>
                    <a:pt x="182279" y="581407"/>
                    <a:pt x="139417" y="605219"/>
                  </a:cubicBezTo>
                  <a:cubicBezTo>
                    <a:pt x="96555" y="629031"/>
                    <a:pt x="28293" y="664749"/>
                    <a:pt x="10830" y="729043"/>
                  </a:cubicBezTo>
                  <a:cubicBezTo>
                    <a:pt x="-6633" y="793337"/>
                    <a:pt x="-5839" y="926687"/>
                    <a:pt x="34642" y="990981"/>
                  </a:cubicBezTo>
                  <a:cubicBezTo>
                    <a:pt x="75123" y="1055275"/>
                    <a:pt x="170373" y="1099725"/>
                    <a:pt x="253717" y="1114806"/>
                  </a:cubicBezTo>
                  <a:cubicBezTo>
                    <a:pt x="337061" y="1129887"/>
                    <a:pt x="469617" y="1060831"/>
                    <a:pt x="534704" y="1081469"/>
                  </a:cubicBezTo>
                  <a:cubicBezTo>
                    <a:pt x="599791" y="1102107"/>
                    <a:pt x="583917" y="1210057"/>
                    <a:pt x="644242" y="1238632"/>
                  </a:cubicBezTo>
                  <a:cubicBezTo>
                    <a:pt x="704567" y="1267207"/>
                    <a:pt x="832360" y="1268794"/>
                    <a:pt x="896654" y="1252919"/>
                  </a:cubicBezTo>
                  <a:cubicBezTo>
                    <a:pt x="960948" y="1237044"/>
                    <a:pt x="1011748" y="1192593"/>
                    <a:pt x="1030004" y="1143381"/>
                  </a:cubicBezTo>
                  <a:cubicBezTo>
                    <a:pt x="1048260" y="1094169"/>
                    <a:pt x="1016511" y="1002094"/>
                    <a:pt x="1006192" y="957644"/>
                  </a:cubicBezTo>
                  <a:cubicBezTo>
                    <a:pt x="995873" y="913194"/>
                    <a:pt x="970472" y="904463"/>
                    <a:pt x="968091" y="876682"/>
                  </a:cubicBezTo>
                  <a:cubicBezTo>
                    <a:pt x="965710" y="848901"/>
                    <a:pt x="981586" y="831437"/>
                    <a:pt x="991905" y="790956"/>
                  </a:cubicBezTo>
                  <a:cubicBezTo>
                    <a:pt x="1002224" y="750475"/>
                    <a:pt x="1014923" y="679037"/>
                    <a:pt x="1030004" y="633793"/>
                  </a:cubicBezTo>
                  <a:cubicBezTo>
                    <a:pt x="1045085" y="588549"/>
                    <a:pt x="1059373" y="559975"/>
                    <a:pt x="1082392" y="519494"/>
                  </a:cubicBezTo>
                  <a:cubicBezTo>
                    <a:pt x="1105411" y="479013"/>
                    <a:pt x="1151448" y="454406"/>
                    <a:pt x="1168117" y="390906"/>
                  </a:cubicBezTo>
                  <a:cubicBezTo>
                    <a:pt x="1184786" y="327406"/>
                    <a:pt x="1210185" y="200407"/>
                    <a:pt x="1182404" y="138495"/>
                  </a:cubicBezTo>
                  <a:cubicBezTo>
                    <a:pt x="1154623" y="76583"/>
                    <a:pt x="1053305" y="36497"/>
                    <a:pt x="1001430" y="19432"/>
                  </a:cubicBezTo>
                  <a:cubicBezTo>
                    <a:pt x="949555" y="2367"/>
                    <a:pt x="908456" y="9118"/>
                    <a:pt x="871150" y="36105"/>
                  </a:cubicBezTo>
                  <a:cubicBezTo>
                    <a:pt x="833844" y="63093"/>
                    <a:pt x="836048" y="66661"/>
                    <a:pt x="810930" y="81344"/>
                  </a:cubicBezTo>
                  <a:cubicBezTo>
                    <a:pt x="785812" y="96027"/>
                    <a:pt x="749018" y="120237"/>
                    <a:pt x="720443" y="124206"/>
                  </a:cubicBezTo>
                  <a:cubicBezTo>
                    <a:pt x="691868" y="128175"/>
                    <a:pt x="660118" y="117063"/>
                    <a:pt x="639480" y="105157"/>
                  </a:cubicBezTo>
                  <a:cubicBezTo>
                    <a:pt x="618842" y="93251"/>
                    <a:pt x="635511" y="81344"/>
                    <a:pt x="596617" y="52769"/>
                  </a:cubicBezTo>
                  <a:cubicBezTo>
                    <a:pt x="557723" y="24194"/>
                    <a:pt x="462473" y="-3588"/>
                    <a:pt x="396592" y="381"/>
                  </a:cubicBezTo>
                  <a:cubicBezTo>
                    <a:pt x="330711" y="4350"/>
                    <a:pt x="247367" y="32926"/>
                    <a:pt x="201329" y="76582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FFF99B"/>
                </a:gs>
                <a:gs pos="50000">
                  <a:srgbClr val="EEBE04"/>
                </a:gs>
                <a:gs pos="100000">
                  <a:srgbClr val="C58000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ffectLst>
              <a:softEdge rad="1270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6" name="椭圆 571"/>
            <p:cNvSpPr/>
            <p:nvPr/>
          </p:nvSpPr>
          <p:spPr>
            <a:xfrm rot="21212430">
              <a:off x="4665090" y="1270649"/>
              <a:ext cx="576000" cy="576000"/>
            </a:xfrm>
            <a:custGeom>
              <a:avLst/>
              <a:gdLst>
                <a:gd name="connsiteX0" fmla="*/ 0 w 900000"/>
                <a:gd name="connsiteY0" fmla="*/ 450000 h 900000"/>
                <a:gd name="connsiteX1" fmla="*/ 450000 w 900000"/>
                <a:gd name="connsiteY1" fmla="*/ 0 h 900000"/>
                <a:gd name="connsiteX2" fmla="*/ 900000 w 900000"/>
                <a:gd name="connsiteY2" fmla="*/ 450000 h 900000"/>
                <a:gd name="connsiteX3" fmla="*/ 450000 w 900000"/>
                <a:gd name="connsiteY3" fmla="*/ 900000 h 900000"/>
                <a:gd name="connsiteX4" fmla="*/ 0 w 900000"/>
                <a:gd name="connsiteY4" fmla="*/ 450000 h 900000"/>
                <a:gd name="connsiteX0" fmla="*/ 0 w 922292"/>
                <a:gd name="connsiteY0" fmla="*/ 456550 h 906550"/>
                <a:gd name="connsiteX1" fmla="*/ 450000 w 922292"/>
                <a:gd name="connsiteY1" fmla="*/ 6550 h 906550"/>
                <a:gd name="connsiteX2" fmla="*/ 801787 w 922292"/>
                <a:gd name="connsiteY2" fmla="*/ 207050 h 906550"/>
                <a:gd name="connsiteX3" fmla="*/ 900000 w 922292"/>
                <a:gd name="connsiteY3" fmla="*/ 456550 h 906550"/>
                <a:gd name="connsiteX4" fmla="*/ 450000 w 922292"/>
                <a:gd name="connsiteY4" fmla="*/ 906550 h 906550"/>
                <a:gd name="connsiteX5" fmla="*/ 0 w 922292"/>
                <a:gd name="connsiteY5" fmla="*/ 456550 h 906550"/>
                <a:gd name="connsiteX0" fmla="*/ 0 w 898864"/>
                <a:gd name="connsiteY0" fmla="*/ 456550 h 911735"/>
                <a:gd name="connsiteX1" fmla="*/ 450000 w 898864"/>
                <a:gd name="connsiteY1" fmla="*/ 6550 h 911735"/>
                <a:gd name="connsiteX2" fmla="*/ 801787 w 898864"/>
                <a:gd name="connsiteY2" fmla="*/ 207050 h 911735"/>
                <a:gd name="connsiteX3" fmla="*/ 871425 w 898864"/>
                <a:gd name="connsiteY3" fmla="*/ 670862 h 911735"/>
                <a:gd name="connsiteX4" fmla="*/ 450000 w 898864"/>
                <a:gd name="connsiteY4" fmla="*/ 906550 h 911735"/>
                <a:gd name="connsiteX5" fmla="*/ 0 w 898864"/>
                <a:gd name="connsiteY5" fmla="*/ 456550 h 911735"/>
                <a:gd name="connsiteX0" fmla="*/ 0 w 876074"/>
                <a:gd name="connsiteY0" fmla="*/ 456550 h 911735"/>
                <a:gd name="connsiteX1" fmla="*/ 450000 w 876074"/>
                <a:gd name="connsiteY1" fmla="*/ 6550 h 911735"/>
                <a:gd name="connsiteX2" fmla="*/ 801787 w 876074"/>
                <a:gd name="connsiteY2" fmla="*/ 207050 h 911735"/>
                <a:gd name="connsiteX3" fmla="*/ 871425 w 876074"/>
                <a:gd name="connsiteY3" fmla="*/ 670862 h 911735"/>
                <a:gd name="connsiteX4" fmla="*/ 450000 w 876074"/>
                <a:gd name="connsiteY4" fmla="*/ 906550 h 911735"/>
                <a:gd name="connsiteX5" fmla="*/ 0 w 876074"/>
                <a:gd name="connsiteY5" fmla="*/ 456550 h 911735"/>
                <a:gd name="connsiteX0" fmla="*/ 0 w 876074"/>
                <a:gd name="connsiteY0" fmla="*/ 456550 h 911735"/>
                <a:gd name="connsiteX1" fmla="*/ 450000 w 876074"/>
                <a:gd name="connsiteY1" fmla="*/ 6550 h 911735"/>
                <a:gd name="connsiteX2" fmla="*/ 801787 w 876074"/>
                <a:gd name="connsiteY2" fmla="*/ 207050 h 911735"/>
                <a:gd name="connsiteX3" fmla="*/ 871425 w 876074"/>
                <a:gd name="connsiteY3" fmla="*/ 670862 h 911735"/>
                <a:gd name="connsiteX4" fmla="*/ 450000 w 876074"/>
                <a:gd name="connsiteY4" fmla="*/ 906550 h 911735"/>
                <a:gd name="connsiteX5" fmla="*/ 0 w 876074"/>
                <a:gd name="connsiteY5" fmla="*/ 456550 h 911735"/>
                <a:gd name="connsiteX0" fmla="*/ 120 w 876194"/>
                <a:gd name="connsiteY0" fmla="*/ 484309 h 939494"/>
                <a:gd name="connsiteX1" fmla="*/ 492982 w 876194"/>
                <a:gd name="connsiteY1" fmla="*/ 5734 h 939494"/>
                <a:gd name="connsiteX2" fmla="*/ 801907 w 876194"/>
                <a:gd name="connsiteY2" fmla="*/ 234809 h 939494"/>
                <a:gd name="connsiteX3" fmla="*/ 871545 w 876194"/>
                <a:gd name="connsiteY3" fmla="*/ 698621 h 939494"/>
                <a:gd name="connsiteX4" fmla="*/ 450120 w 876194"/>
                <a:gd name="connsiteY4" fmla="*/ 934309 h 939494"/>
                <a:gd name="connsiteX5" fmla="*/ 120 w 876194"/>
                <a:gd name="connsiteY5" fmla="*/ 484309 h 939494"/>
                <a:gd name="connsiteX0" fmla="*/ 135 w 838109"/>
                <a:gd name="connsiteY0" fmla="*/ 479365 h 939505"/>
                <a:gd name="connsiteX1" fmla="*/ 454897 w 838109"/>
                <a:gd name="connsiteY1" fmla="*/ 5552 h 939505"/>
                <a:gd name="connsiteX2" fmla="*/ 763822 w 838109"/>
                <a:gd name="connsiteY2" fmla="*/ 234627 h 939505"/>
                <a:gd name="connsiteX3" fmla="*/ 833460 w 838109"/>
                <a:gd name="connsiteY3" fmla="*/ 698439 h 939505"/>
                <a:gd name="connsiteX4" fmla="*/ 412035 w 838109"/>
                <a:gd name="connsiteY4" fmla="*/ 934127 h 939505"/>
                <a:gd name="connsiteX5" fmla="*/ 135 w 838109"/>
                <a:gd name="connsiteY5" fmla="*/ 479365 h 939505"/>
                <a:gd name="connsiteX0" fmla="*/ 6685 w 844659"/>
                <a:gd name="connsiteY0" fmla="*/ 475061 h 935201"/>
                <a:gd name="connsiteX1" fmla="*/ 184584 w 844659"/>
                <a:gd name="connsiteY1" fmla="*/ 154123 h 935201"/>
                <a:gd name="connsiteX2" fmla="*/ 461447 w 844659"/>
                <a:gd name="connsiteY2" fmla="*/ 1248 h 935201"/>
                <a:gd name="connsiteX3" fmla="*/ 770372 w 844659"/>
                <a:gd name="connsiteY3" fmla="*/ 230323 h 935201"/>
                <a:gd name="connsiteX4" fmla="*/ 840010 w 844659"/>
                <a:gd name="connsiteY4" fmla="*/ 694135 h 935201"/>
                <a:gd name="connsiteX5" fmla="*/ 418585 w 844659"/>
                <a:gd name="connsiteY5" fmla="*/ 929823 h 935201"/>
                <a:gd name="connsiteX6" fmla="*/ 6685 w 844659"/>
                <a:gd name="connsiteY6" fmla="*/ 475061 h 935201"/>
                <a:gd name="connsiteX0" fmla="*/ 191 w 838165"/>
                <a:gd name="connsiteY0" fmla="*/ 475061 h 937934"/>
                <a:gd name="connsiteX1" fmla="*/ 178090 w 838165"/>
                <a:gd name="connsiteY1" fmla="*/ 154123 h 937934"/>
                <a:gd name="connsiteX2" fmla="*/ 454953 w 838165"/>
                <a:gd name="connsiteY2" fmla="*/ 1248 h 937934"/>
                <a:gd name="connsiteX3" fmla="*/ 763878 w 838165"/>
                <a:gd name="connsiteY3" fmla="*/ 230323 h 937934"/>
                <a:gd name="connsiteX4" fmla="*/ 833516 w 838165"/>
                <a:gd name="connsiteY4" fmla="*/ 694135 h 937934"/>
                <a:gd name="connsiteX5" fmla="*/ 412091 w 838165"/>
                <a:gd name="connsiteY5" fmla="*/ 929823 h 937934"/>
                <a:gd name="connsiteX6" fmla="*/ 149515 w 838165"/>
                <a:gd name="connsiteY6" fmla="*/ 844685 h 937934"/>
                <a:gd name="connsiteX7" fmla="*/ 191 w 838165"/>
                <a:gd name="connsiteY7" fmla="*/ 475061 h 937934"/>
                <a:gd name="connsiteX0" fmla="*/ 191 w 838165"/>
                <a:gd name="connsiteY0" fmla="*/ 475061 h 937934"/>
                <a:gd name="connsiteX1" fmla="*/ 178090 w 838165"/>
                <a:gd name="connsiteY1" fmla="*/ 154123 h 937934"/>
                <a:gd name="connsiteX2" fmla="*/ 559728 w 838165"/>
                <a:gd name="connsiteY2" fmla="*/ 1248 h 937934"/>
                <a:gd name="connsiteX3" fmla="*/ 763878 w 838165"/>
                <a:gd name="connsiteY3" fmla="*/ 230323 h 937934"/>
                <a:gd name="connsiteX4" fmla="*/ 833516 w 838165"/>
                <a:gd name="connsiteY4" fmla="*/ 694135 h 937934"/>
                <a:gd name="connsiteX5" fmla="*/ 412091 w 838165"/>
                <a:gd name="connsiteY5" fmla="*/ 929823 h 937934"/>
                <a:gd name="connsiteX6" fmla="*/ 149515 w 838165"/>
                <a:gd name="connsiteY6" fmla="*/ 844685 h 937934"/>
                <a:gd name="connsiteX7" fmla="*/ 191 w 838165"/>
                <a:gd name="connsiteY7" fmla="*/ 475061 h 937934"/>
                <a:gd name="connsiteX0" fmla="*/ 191 w 838165"/>
                <a:gd name="connsiteY0" fmla="*/ 484475 h 947348"/>
                <a:gd name="connsiteX1" fmla="*/ 178090 w 838165"/>
                <a:gd name="connsiteY1" fmla="*/ 163537 h 947348"/>
                <a:gd name="connsiteX2" fmla="*/ 640691 w 838165"/>
                <a:gd name="connsiteY2" fmla="*/ 1137 h 947348"/>
                <a:gd name="connsiteX3" fmla="*/ 763878 w 838165"/>
                <a:gd name="connsiteY3" fmla="*/ 239737 h 947348"/>
                <a:gd name="connsiteX4" fmla="*/ 833516 w 838165"/>
                <a:gd name="connsiteY4" fmla="*/ 703549 h 947348"/>
                <a:gd name="connsiteX5" fmla="*/ 412091 w 838165"/>
                <a:gd name="connsiteY5" fmla="*/ 939237 h 947348"/>
                <a:gd name="connsiteX6" fmla="*/ 149515 w 838165"/>
                <a:gd name="connsiteY6" fmla="*/ 854099 h 947348"/>
                <a:gd name="connsiteX7" fmla="*/ 191 w 838165"/>
                <a:gd name="connsiteY7" fmla="*/ 484475 h 947348"/>
                <a:gd name="connsiteX0" fmla="*/ 191 w 868903"/>
                <a:gd name="connsiteY0" fmla="*/ 484475 h 945161"/>
                <a:gd name="connsiteX1" fmla="*/ 178090 w 868903"/>
                <a:gd name="connsiteY1" fmla="*/ 163537 h 945161"/>
                <a:gd name="connsiteX2" fmla="*/ 640691 w 868903"/>
                <a:gd name="connsiteY2" fmla="*/ 1137 h 945161"/>
                <a:gd name="connsiteX3" fmla="*/ 763878 w 868903"/>
                <a:gd name="connsiteY3" fmla="*/ 239737 h 945161"/>
                <a:gd name="connsiteX4" fmla="*/ 866854 w 868903"/>
                <a:gd name="connsiteY4" fmla="*/ 736886 h 945161"/>
                <a:gd name="connsiteX5" fmla="*/ 412091 w 868903"/>
                <a:gd name="connsiteY5" fmla="*/ 939237 h 945161"/>
                <a:gd name="connsiteX6" fmla="*/ 149515 w 868903"/>
                <a:gd name="connsiteY6" fmla="*/ 854099 h 945161"/>
                <a:gd name="connsiteX7" fmla="*/ 191 w 868903"/>
                <a:gd name="connsiteY7" fmla="*/ 484475 h 945161"/>
                <a:gd name="connsiteX0" fmla="*/ 191 w 870358"/>
                <a:gd name="connsiteY0" fmla="*/ 484475 h 945161"/>
                <a:gd name="connsiteX1" fmla="*/ 178090 w 870358"/>
                <a:gd name="connsiteY1" fmla="*/ 163537 h 945161"/>
                <a:gd name="connsiteX2" fmla="*/ 640691 w 870358"/>
                <a:gd name="connsiteY2" fmla="*/ 1137 h 945161"/>
                <a:gd name="connsiteX3" fmla="*/ 787690 w 870358"/>
                <a:gd name="connsiteY3" fmla="*/ 239737 h 945161"/>
                <a:gd name="connsiteX4" fmla="*/ 866854 w 870358"/>
                <a:gd name="connsiteY4" fmla="*/ 736886 h 945161"/>
                <a:gd name="connsiteX5" fmla="*/ 412091 w 870358"/>
                <a:gd name="connsiteY5" fmla="*/ 939237 h 945161"/>
                <a:gd name="connsiteX6" fmla="*/ 149515 w 870358"/>
                <a:gd name="connsiteY6" fmla="*/ 854099 h 945161"/>
                <a:gd name="connsiteX7" fmla="*/ 191 w 870358"/>
                <a:gd name="connsiteY7" fmla="*/ 484475 h 945161"/>
                <a:gd name="connsiteX0" fmla="*/ 191 w 870358"/>
                <a:gd name="connsiteY0" fmla="*/ 484475 h 945161"/>
                <a:gd name="connsiteX1" fmla="*/ 178090 w 870358"/>
                <a:gd name="connsiteY1" fmla="*/ 163537 h 945161"/>
                <a:gd name="connsiteX2" fmla="*/ 640691 w 870358"/>
                <a:gd name="connsiteY2" fmla="*/ 1137 h 945161"/>
                <a:gd name="connsiteX3" fmla="*/ 787690 w 870358"/>
                <a:gd name="connsiteY3" fmla="*/ 239737 h 945161"/>
                <a:gd name="connsiteX4" fmla="*/ 866854 w 870358"/>
                <a:gd name="connsiteY4" fmla="*/ 736886 h 945161"/>
                <a:gd name="connsiteX5" fmla="*/ 412091 w 870358"/>
                <a:gd name="connsiteY5" fmla="*/ 939237 h 945161"/>
                <a:gd name="connsiteX6" fmla="*/ 149515 w 870358"/>
                <a:gd name="connsiteY6" fmla="*/ 854099 h 945161"/>
                <a:gd name="connsiteX7" fmla="*/ 191 w 870358"/>
                <a:gd name="connsiteY7" fmla="*/ 484475 h 945161"/>
                <a:gd name="connsiteX0" fmla="*/ 191 w 868630"/>
                <a:gd name="connsiteY0" fmla="*/ 484475 h 945161"/>
                <a:gd name="connsiteX1" fmla="*/ 178090 w 868630"/>
                <a:gd name="connsiteY1" fmla="*/ 163537 h 945161"/>
                <a:gd name="connsiteX2" fmla="*/ 640691 w 868630"/>
                <a:gd name="connsiteY2" fmla="*/ 1137 h 945161"/>
                <a:gd name="connsiteX3" fmla="*/ 787690 w 868630"/>
                <a:gd name="connsiteY3" fmla="*/ 239737 h 945161"/>
                <a:gd name="connsiteX4" fmla="*/ 866854 w 868630"/>
                <a:gd name="connsiteY4" fmla="*/ 736886 h 945161"/>
                <a:gd name="connsiteX5" fmla="*/ 412091 w 868630"/>
                <a:gd name="connsiteY5" fmla="*/ 939237 h 945161"/>
                <a:gd name="connsiteX6" fmla="*/ 149515 w 868630"/>
                <a:gd name="connsiteY6" fmla="*/ 854099 h 945161"/>
                <a:gd name="connsiteX7" fmla="*/ 191 w 868630"/>
                <a:gd name="connsiteY7" fmla="*/ 484475 h 945161"/>
                <a:gd name="connsiteX0" fmla="*/ 191 w 868630"/>
                <a:gd name="connsiteY0" fmla="*/ 498630 h 959316"/>
                <a:gd name="connsiteX1" fmla="*/ 178090 w 868630"/>
                <a:gd name="connsiteY1" fmla="*/ 177692 h 959316"/>
                <a:gd name="connsiteX2" fmla="*/ 678791 w 868630"/>
                <a:gd name="connsiteY2" fmla="*/ 1004 h 959316"/>
                <a:gd name="connsiteX3" fmla="*/ 787690 w 868630"/>
                <a:gd name="connsiteY3" fmla="*/ 253892 h 959316"/>
                <a:gd name="connsiteX4" fmla="*/ 866854 w 868630"/>
                <a:gd name="connsiteY4" fmla="*/ 751041 h 959316"/>
                <a:gd name="connsiteX5" fmla="*/ 412091 w 868630"/>
                <a:gd name="connsiteY5" fmla="*/ 953392 h 959316"/>
                <a:gd name="connsiteX6" fmla="*/ 149515 w 868630"/>
                <a:gd name="connsiteY6" fmla="*/ 868254 h 959316"/>
                <a:gd name="connsiteX7" fmla="*/ 191 w 868630"/>
                <a:gd name="connsiteY7" fmla="*/ 498630 h 959316"/>
                <a:gd name="connsiteX0" fmla="*/ 191 w 870137"/>
                <a:gd name="connsiteY0" fmla="*/ 498630 h 959316"/>
                <a:gd name="connsiteX1" fmla="*/ 178090 w 870137"/>
                <a:gd name="connsiteY1" fmla="*/ 177692 h 959316"/>
                <a:gd name="connsiteX2" fmla="*/ 678791 w 870137"/>
                <a:gd name="connsiteY2" fmla="*/ 1004 h 959316"/>
                <a:gd name="connsiteX3" fmla="*/ 816265 w 870137"/>
                <a:gd name="connsiteY3" fmla="*/ 253892 h 959316"/>
                <a:gd name="connsiteX4" fmla="*/ 866854 w 870137"/>
                <a:gd name="connsiteY4" fmla="*/ 751041 h 959316"/>
                <a:gd name="connsiteX5" fmla="*/ 412091 w 870137"/>
                <a:gd name="connsiteY5" fmla="*/ 953392 h 959316"/>
                <a:gd name="connsiteX6" fmla="*/ 149515 w 870137"/>
                <a:gd name="connsiteY6" fmla="*/ 868254 h 959316"/>
                <a:gd name="connsiteX7" fmla="*/ 191 w 870137"/>
                <a:gd name="connsiteY7" fmla="*/ 498630 h 959316"/>
                <a:gd name="connsiteX0" fmla="*/ 191 w 906488"/>
                <a:gd name="connsiteY0" fmla="*/ 498630 h 959316"/>
                <a:gd name="connsiteX1" fmla="*/ 178090 w 906488"/>
                <a:gd name="connsiteY1" fmla="*/ 177692 h 959316"/>
                <a:gd name="connsiteX2" fmla="*/ 678791 w 906488"/>
                <a:gd name="connsiteY2" fmla="*/ 1004 h 959316"/>
                <a:gd name="connsiteX3" fmla="*/ 816265 w 906488"/>
                <a:gd name="connsiteY3" fmla="*/ 253892 h 959316"/>
                <a:gd name="connsiteX4" fmla="*/ 904954 w 906488"/>
                <a:gd name="connsiteY4" fmla="*/ 751041 h 959316"/>
                <a:gd name="connsiteX5" fmla="*/ 412091 w 906488"/>
                <a:gd name="connsiteY5" fmla="*/ 953392 h 959316"/>
                <a:gd name="connsiteX6" fmla="*/ 149515 w 906488"/>
                <a:gd name="connsiteY6" fmla="*/ 868254 h 959316"/>
                <a:gd name="connsiteX7" fmla="*/ 191 w 906488"/>
                <a:gd name="connsiteY7" fmla="*/ 498630 h 959316"/>
                <a:gd name="connsiteX0" fmla="*/ 191 w 906488"/>
                <a:gd name="connsiteY0" fmla="*/ 498630 h 959316"/>
                <a:gd name="connsiteX1" fmla="*/ 178090 w 906488"/>
                <a:gd name="connsiteY1" fmla="*/ 177692 h 959316"/>
                <a:gd name="connsiteX2" fmla="*/ 712128 w 906488"/>
                <a:gd name="connsiteY2" fmla="*/ 1004 h 959316"/>
                <a:gd name="connsiteX3" fmla="*/ 816265 w 906488"/>
                <a:gd name="connsiteY3" fmla="*/ 253892 h 959316"/>
                <a:gd name="connsiteX4" fmla="*/ 904954 w 906488"/>
                <a:gd name="connsiteY4" fmla="*/ 751041 h 959316"/>
                <a:gd name="connsiteX5" fmla="*/ 412091 w 906488"/>
                <a:gd name="connsiteY5" fmla="*/ 953392 h 959316"/>
                <a:gd name="connsiteX6" fmla="*/ 149515 w 906488"/>
                <a:gd name="connsiteY6" fmla="*/ 868254 h 959316"/>
                <a:gd name="connsiteX7" fmla="*/ 191 w 906488"/>
                <a:gd name="connsiteY7" fmla="*/ 498630 h 959316"/>
                <a:gd name="connsiteX0" fmla="*/ 191 w 906881"/>
                <a:gd name="connsiteY0" fmla="*/ 498630 h 959316"/>
                <a:gd name="connsiteX1" fmla="*/ 178090 w 906881"/>
                <a:gd name="connsiteY1" fmla="*/ 177692 h 959316"/>
                <a:gd name="connsiteX2" fmla="*/ 712128 w 906881"/>
                <a:gd name="connsiteY2" fmla="*/ 1004 h 959316"/>
                <a:gd name="connsiteX3" fmla="*/ 830552 w 906881"/>
                <a:gd name="connsiteY3" fmla="*/ 253892 h 959316"/>
                <a:gd name="connsiteX4" fmla="*/ 904954 w 906881"/>
                <a:gd name="connsiteY4" fmla="*/ 751041 h 959316"/>
                <a:gd name="connsiteX5" fmla="*/ 412091 w 906881"/>
                <a:gd name="connsiteY5" fmla="*/ 953392 h 959316"/>
                <a:gd name="connsiteX6" fmla="*/ 149515 w 906881"/>
                <a:gd name="connsiteY6" fmla="*/ 868254 h 959316"/>
                <a:gd name="connsiteX7" fmla="*/ 191 w 906881"/>
                <a:gd name="connsiteY7" fmla="*/ 498630 h 959316"/>
                <a:gd name="connsiteX0" fmla="*/ 191 w 906400"/>
                <a:gd name="connsiteY0" fmla="*/ 498630 h 959316"/>
                <a:gd name="connsiteX1" fmla="*/ 178090 w 906400"/>
                <a:gd name="connsiteY1" fmla="*/ 177692 h 959316"/>
                <a:gd name="connsiteX2" fmla="*/ 712128 w 906400"/>
                <a:gd name="connsiteY2" fmla="*/ 1004 h 959316"/>
                <a:gd name="connsiteX3" fmla="*/ 830552 w 906400"/>
                <a:gd name="connsiteY3" fmla="*/ 253892 h 959316"/>
                <a:gd name="connsiteX4" fmla="*/ 904954 w 906400"/>
                <a:gd name="connsiteY4" fmla="*/ 751041 h 959316"/>
                <a:gd name="connsiteX5" fmla="*/ 412091 w 906400"/>
                <a:gd name="connsiteY5" fmla="*/ 953392 h 959316"/>
                <a:gd name="connsiteX6" fmla="*/ 149515 w 906400"/>
                <a:gd name="connsiteY6" fmla="*/ 868254 h 959316"/>
                <a:gd name="connsiteX7" fmla="*/ 191 w 906400"/>
                <a:gd name="connsiteY7" fmla="*/ 498630 h 959316"/>
                <a:gd name="connsiteX0" fmla="*/ 191 w 906400"/>
                <a:gd name="connsiteY0" fmla="*/ 498630 h 943042"/>
                <a:gd name="connsiteX1" fmla="*/ 178090 w 906400"/>
                <a:gd name="connsiteY1" fmla="*/ 177692 h 943042"/>
                <a:gd name="connsiteX2" fmla="*/ 712128 w 906400"/>
                <a:gd name="connsiteY2" fmla="*/ 1004 h 943042"/>
                <a:gd name="connsiteX3" fmla="*/ 830552 w 906400"/>
                <a:gd name="connsiteY3" fmla="*/ 253892 h 943042"/>
                <a:gd name="connsiteX4" fmla="*/ 904954 w 906400"/>
                <a:gd name="connsiteY4" fmla="*/ 751041 h 943042"/>
                <a:gd name="connsiteX5" fmla="*/ 440666 w 906400"/>
                <a:gd name="connsiteY5" fmla="*/ 934342 h 943042"/>
                <a:gd name="connsiteX6" fmla="*/ 149515 w 906400"/>
                <a:gd name="connsiteY6" fmla="*/ 868254 h 943042"/>
                <a:gd name="connsiteX7" fmla="*/ 191 w 906400"/>
                <a:gd name="connsiteY7" fmla="*/ 498630 h 943042"/>
                <a:gd name="connsiteX0" fmla="*/ 191 w 906400"/>
                <a:gd name="connsiteY0" fmla="*/ 386829 h 831241"/>
                <a:gd name="connsiteX1" fmla="*/ 178090 w 906400"/>
                <a:gd name="connsiteY1" fmla="*/ 65891 h 831241"/>
                <a:gd name="connsiteX2" fmla="*/ 602591 w 906400"/>
                <a:gd name="connsiteY2" fmla="*/ 8266 h 831241"/>
                <a:gd name="connsiteX3" fmla="*/ 830552 w 906400"/>
                <a:gd name="connsiteY3" fmla="*/ 142091 h 831241"/>
                <a:gd name="connsiteX4" fmla="*/ 904954 w 906400"/>
                <a:gd name="connsiteY4" fmla="*/ 639240 h 831241"/>
                <a:gd name="connsiteX5" fmla="*/ 440666 w 906400"/>
                <a:gd name="connsiteY5" fmla="*/ 822541 h 831241"/>
                <a:gd name="connsiteX6" fmla="*/ 149515 w 906400"/>
                <a:gd name="connsiteY6" fmla="*/ 756453 h 831241"/>
                <a:gd name="connsiteX7" fmla="*/ 191 w 906400"/>
                <a:gd name="connsiteY7" fmla="*/ 386829 h 831241"/>
                <a:gd name="connsiteX0" fmla="*/ 191 w 909711"/>
                <a:gd name="connsiteY0" fmla="*/ 392469 h 836881"/>
                <a:gd name="connsiteX1" fmla="*/ 178090 w 909711"/>
                <a:gd name="connsiteY1" fmla="*/ 71531 h 836881"/>
                <a:gd name="connsiteX2" fmla="*/ 602591 w 909711"/>
                <a:gd name="connsiteY2" fmla="*/ 13906 h 836881"/>
                <a:gd name="connsiteX3" fmla="*/ 882940 w 909711"/>
                <a:gd name="connsiteY3" fmla="*/ 223931 h 836881"/>
                <a:gd name="connsiteX4" fmla="*/ 904954 w 909711"/>
                <a:gd name="connsiteY4" fmla="*/ 644880 h 836881"/>
                <a:gd name="connsiteX5" fmla="*/ 440666 w 909711"/>
                <a:gd name="connsiteY5" fmla="*/ 828181 h 836881"/>
                <a:gd name="connsiteX6" fmla="*/ 149515 w 909711"/>
                <a:gd name="connsiteY6" fmla="*/ 762093 h 836881"/>
                <a:gd name="connsiteX7" fmla="*/ 191 w 909711"/>
                <a:gd name="connsiteY7" fmla="*/ 392469 h 836881"/>
                <a:gd name="connsiteX0" fmla="*/ 19 w 909539"/>
                <a:gd name="connsiteY0" fmla="*/ 392469 h 828624"/>
                <a:gd name="connsiteX1" fmla="*/ 177918 w 909539"/>
                <a:gd name="connsiteY1" fmla="*/ 71531 h 828624"/>
                <a:gd name="connsiteX2" fmla="*/ 602419 w 909539"/>
                <a:gd name="connsiteY2" fmla="*/ 13906 h 828624"/>
                <a:gd name="connsiteX3" fmla="*/ 882768 w 909539"/>
                <a:gd name="connsiteY3" fmla="*/ 223931 h 828624"/>
                <a:gd name="connsiteX4" fmla="*/ 904782 w 909539"/>
                <a:gd name="connsiteY4" fmla="*/ 644880 h 828624"/>
                <a:gd name="connsiteX5" fmla="*/ 440494 w 909539"/>
                <a:gd name="connsiteY5" fmla="*/ 828181 h 828624"/>
                <a:gd name="connsiteX6" fmla="*/ 168393 w 909539"/>
                <a:gd name="connsiteY6" fmla="*/ 685893 h 828624"/>
                <a:gd name="connsiteX7" fmla="*/ 19 w 909539"/>
                <a:gd name="connsiteY7" fmla="*/ 392469 h 828624"/>
                <a:gd name="connsiteX0" fmla="*/ 19 w 909539"/>
                <a:gd name="connsiteY0" fmla="*/ 392469 h 786251"/>
                <a:gd name="connsiteX1" fmla="*/ 177918 w 909539"/>
                <a:gd name="connsiteY1" fmla="*/ 71531 h 786251"/>
                <a:gd name="connsiteX2" fmla="*/ 602419 w 909539"/>
                <a:gd name="connsiteY2" fmla="*/ 13906 h 786251"/>
                <a:gd name="connsiteX3" fmla="*/ 882768 w 909539"/>
                <a:gd name="connsiteY3" fmla="*/ 223931 h 786251"/>
                <a:gd name="connsiteX4" fmla="*/ 904782 w 909539"/>
                <a:gd name="connsiteY4" fmla="*/ 644880 h 786251"/>
                <a:gd name="connsiteX5" fmla="*/ 516694 w 909539"/>
                <a:gd name="connsiteY5" fmla="*/ 785318 h 786251"/>
                <a:gd name="connsiteX6" fmla="*/ 168393 w 909539"/>
                <a:gd name="connsiteY6" fmla="*/ 685893 h 786251"/>
                <a:gd name="connsiteX7" fmla="*/ 19 w 909539"/>
                <a:gd name="connsiteY7" fmla="*/ 392469 h 786251"/>
                <a:gd name="connsiteX0" fmla="*/ 22 w 895255"/>
                <a:gd name="connsiteY0" fmla="*/ 297219 h 786251"/>
                <a:gd name="connsiteX1" fmla="*/ 163634 w 895255"/>
                <a:gd name="connsiteY1" fmla="*/ 71531 h 786251"/>
                <a:gd name="connsiteX2" fmla="*/ 588135 w 895255"/>
                <a:gd name="connsiteY2" fmla="*/ 13906 h 786251"/>
                <a:gd name="connsiteX3" fmla="*/ 868484 w 895255"/>
                <a:gd name="connsiteY3" fmla="*/ 223931 h 786251"/>
                <a:gd name="connsiteX4" fmla="*/ 890498 w 895255"/>
                <a:gd name="connsiteY4" fmla="*/ 644880 h 786251"/>
                <a:gd name="connsiteX5" fmla="*/ 502410 w 895255"/>
                <a:gd name="connsiteY5" fmla="*/ 785318 h 786251"/>
                <a:gd name="connsiteX6" fmla="*/ 154109 w 895255"/>
                <a:gd name="connsiteY6" fmla="*/ 685893 h 786251"/>
                <a:gd name="connsiteX7" fmla="*/ 22 w 895255"/>
                <a:gd name="connsiteY7" fmla="*/ 297219 h 786251"/>
                <a:gd name="connsiteX0" fmla="*/ 22 w 895255"/>
                <a:gd name="connsiteY0" fmla="*/ 297219 h 785350"/>
                <a:gd name="connsiteX1" fmla="*/ 163634 w 895255"/>
                <a:gd name="connsiteY1" fmla="*/ 71531 h 785350"/>
                <a:gd name="connsiteX2" fmla="*/ 588135 w 895255"/>
                <a:gd name="connsiteY2" fmla="*/ 13906 h 785350"/>
                <a:gd name="connsiteX3" fmla="*/ 868484 w 895255"/>
                <a:gd name="connsiteY3" fmla="*/ 223931 h 785350"/>
                <a:gd name="connsiteX4" fmla="*/ 890498 w 895255"/>
                <a:gd name="connsiteY4" fmla="*/ 644880 h 785350"/>
                <a:gd name="connsiteX5" fmla="*/ 502410 w 895255"/>
                <a:gd name="connsiteY5" fmla="*/ 785318 h 785350"/>
                <a:gd name="connsiteX6" fmla="*/ 154109 w 895255"/>
                <a:gd name="connsiteY6" fmla="*/ 638268 h 785350"/>
                <a:gd name="connsiteX7" fmla="*/ 22 w 895255"/>
                <a:gd name="connsiteY7" fmla="*/ 297219 h 785350"/>
                <a:gd name="connsiteX0" fmla="*/ 22 w 895255"/>
                <a:gd name="connsiteY0" fmla="*/ 297219 h 748039"/>
                <a:gd name="connsiteX1" fmla="*/ 163634 w 895255"/>
                <a:gd name="connsiteY1" fmla="*/ 71531 h 748039"/>
                <a:gd name="connsiteX2" fmla="*/ 588135 w 895255"/>
                <a:gd name="connsiteY2" fmla="*/ 13906 h 748039"/>
                <a:gd name="connsiteX3" fmla="*/ 868484 w 895255"/>
                <a:gd name="connsiteY3" fmla="*/ 223931 h 748039"/>
                <a:gd name="connsiteX4" fmla="*/ 890498 w 895255"/>
                <a:gd name="connsiteY4" fmla="*/ 644880 h 748039"/>
                <a:gd name="connsiteX5" fmla="*/ 502410 w 895255"/>
                <a:gd name="connsiteY5" fmla="*/ 747218 h 748039"/>
                <a:gd name="connsiteX6" fmla="*/ 154109 w 895255"/>
                <a:gd name="connsiteY6" fmla="*/ 638268 h 748039"/>
                <a:gd name="connsiteX7" fmla="*/ 22 w 895255"/>
                <a:gd name="connsiteY7" fmla="*/ 297219 h 748039"/>
                <a:gd name="connsiteX0" fmla="*/ 22 w 895255"/>
                <a:gd name="connsiteY0" fmla="*/ 297219 h 748466"/>
                <a:gd name="connsiteX1" fmla="*/ 163634 w 895255"/>
                <a:gd name="connsiteY1" fmla="*/ 71531 h 748466"/>
                <a:gd name="connsiteX2" fmla="*/ 588135 w 895255"/>
                <a:gd name="connsiteY2" fmla="*/ 13906 h 748466"/>
                <a:gd name="connsiteX3" fmla="*/ 868484 w 895255"/>
                <a:gd name="connsiteY3" fmla="*/ 223931 h 748466"/>
                <a:gd name="connsiteX4" fmla="*/ 890498 w 895255"/>
                <a:gd name="connsiteY4" fmla="*/ 582968 h 748466"/>
                <a:gd name="connsiteX5" fmla="*/ 502410 w 895255"/>
                <a:gd name="connsiteY5" fmla="*/ 747218 h 748466"/>
                <a:gd name="connsiteX6" fmla="*/ 154109 w 895255"/>
                <a:gd name="connsiteY6" fmla="*/ 638268 h 748466"/>
                <a:gd name="connsiteX7" fmla="*/ 22 w 895255"/>
                <a:gd name="connsiteY7" fmla="*/ 297219 h 748466"/>
                <a:gd name="connsiteX0" fmla="*/ 22 w 877361"/>
                <a:gd name="connsiteY0" fmla="*/ 297219 h 750984"/>
                <a:gd name="connsiteX1" fmla="*/ 163634 w 877361"/>
                <a:gd name="connsiteY1" fmla="*/ 71531 h 750984"/>
                <a:gd name="connsiteX2" fmla="*/ 588135 w 877361"/>
                <a:gd name="connsiteY2" fmla="*/ 13906 h 750984"/>
                <a:gd name="connsiteX3" fmla="*/ 868484 w 877361"/>
                <a:gd name="connsiteY3" fmla="*/ 223931 h 750984"/>
                <a:gd name="connsiteX4" fmla="*/ 852968 w 877361"/>
                <a:gd name="connsiteY4" fmla="*/ 527368 h 750984"/>
                <a:gd name="connsiteX5" fmla="*/ 502410 w 877361"/>
                <a:gd name="connsiteY5" fmla="*/ 747218 h 750984"/>
                <a:gd name="connsiteX6" fmla="*/ 154109 w 877361"/>
                <a:gd name="connsiteY6" fmla="*/ 638268 h 750984"/>
                <a:gd name="connsiteX7" fmla="*/ 22 w 877361"/>
                <a:gd name="connsiteY7" fmla="*/ 297219 h 750984"/>
                <a:gd name="connsiteX0" fmla="*/ 44 w 832704"/>
                <a:gd name="connsiteY0" fmla="*/ 331585 h 750984"/>
                <a:gd name="connsiteX1" fmla="*/ 118977 w 832704"/>
                <a:gd name="connsiteY1" fmla="*/ 71531 h 750984"/>
                <a:gd name="connsiteX2" fmla="*/ 543478 w 832704"/>
                <a:gd name="connsiteY2" fmla="*/ 13906 h 750984"/>
                <a:gd name="connsiteX3" fmla="*/ 823827 w 832704"/>
                <a:gd name="connsiteY3" fmla="*/ 223931 h 750984"/>
                <a:gd name="connsiteX4" fmla="*/ 808311 w 832704"/>
                <a:gd name="connsiteY4" fmla="*/ 527368 h 750984"/>
                <a:gd name="connsiteX5" fmla="*/ 457753 w 832704"/>
                <a:gd name="connsiteY5" fmla="*/ 747218 h 750984"/>
                <a:gd name="connsiteX6" fmla="*/ 109452 w 832704"/>
                <a:gd name="connsiteY6" fmla="*/ 638268 h 750984"/>
                <a:gd name="connsiteX7" fmla="*/ 44 w 832704"/>
                <a:gd name="connsiteY7" fmla="*/ 331585 h 750984"/>
                <a:gd name="connsiteX0" fmla="*/ 543 w 833203"/>
                <a:gd name="connsiteY0" fmla="*/ 333622 h 753021"/>
                <a:gd name="connsiteX1" fmla="*/ 146934 w 833203"/>
                <a:gd name="connsiteY1" fmla="*/ 67953 h 753021"/>
                <a:gd name="connsiteX2" fmla="*/ 543977 w 833203"/>
                <a:gd name="connsiteY2" fmla="*/ 15943 h 753021"/>
                <a:gd name="connsiteX3" fmla="*/ 824326 w 833203"/>
                <a:gd name="connsiteY3" fmla="*/ 225968 h 753021"/>
                <a:gd name="connsiteX4" fmla="*/ 808810 w 833203"/>
                <a:gd name="connsiteY4" fmla="*/ 529405 h 753021"/>
                <a:gd name="connsiteX5" fmla="*/ 458252 w 833203"/>
                <a:gd name="connsiteY5" fmla="*/ 749255 h 753021"/>
                <a:gd name="connsiteX6" fmla="*/ 109951 w 833203"/>
                <a:gd name="connsiteY6" fmla="*/ 640305 h 753021"/>
                <a:gd name="connsiteX7" fmla="*/ 543 w 833203"/>
                <a:gd name="connsiteY7" fmla="*/ 333622 h 753021"/>
                <a:gd name="connsiteX0" fmla="*/ 543 w 813954"/>
                <a:gd name="connsiteY0" fmla="*/ 333576 h 752975"/>
                <a:gd name="connsiteX1" fmla="*/ 146934 w 813954"/>
                <a:gd name="connsiteY1" fmla="*/ 67907 h 752975"/>
                <a:gd name="connsiteX2" fmla="*/ 543977 w 813954"/>
                <a:gd name="connsiteY2" fmla="*/ 15897 h 752975"/>
                <a:gd name="connsiteX3" fmla="*/ 788745 w 813954"/>
                <a:gd name="connsiteY3" fmla="*/ 225288 h 752975"/>
                <a:gd name="connsiteX4" fmla="*/ 808810 w 813954"/>
                <a:gd name="connsiteY4" fmla="*/ 529359 h 752975"/>
                <a:gd name="connsiteX5" fmla="*/ 458252 w 813954"/>
                <a:gd name="connsiteY5" fmla="*/ 749209 h 752975"/>
                <a:gd name="connsiteX6" fmla="*/ 109951 w 813954"/>
                <a:gd name="connsiteY6" fmla="*/ 640259 h 752975"/>
                <a:gd name="connsiteX7" fmla="*/ 543 w 813954"/>
                <a:gd name="connsiteY7" fmla="*/ 333576 h 752975"/>
                <a:gd name="connsiteX0" fmla="*/ 543 w 803140"/>
                <a:gd name="connsiteY0" fmla="*/ 333576 h 755140"/>
                <a:gd name="connsiteX1" fmla="*/ 146934 w 803140"/>
                <a:gd name="connsiteY1" fmla="*/ 67907 h 755140"/>
                <a:gd name="connsiteX2" fmla="*/ 543977 w 803140"/>
                <a:gd name="connsiteY2" fmla="*/ 15897 h 755140"/>
                <a:gd name="connsiteX3" fmla="*/ 788745 w 803140"/>
                <a:gd name="connsiteY3" fmla="*/ 225288 h 755140"/>
                <a:gd name="connsiteX4" fmla="*/ 791589 w 803140"/>
                <a:gd name="connsiteY4" fmla="*/ 489378 h 755140"/>
                <a:gd name="connsiteX5" fmla="*/ 458252 w 803140"/>
                <a:gd name="connsiteY5" fmla="*/ 749209 h 755140"/>
                <a:gd name="connsiteX6" fmla="*/ 109951 w 803140"/>
                <a:gd name="connsiteY6" fmla="*/ 640259 h 755140"/>
                <a:gd name="connsiteX7" fmla="*/ 543 w 803140"/>
                <a:gd name="connsiteY7" fmla="*/ 333576 h 755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03140" h="755140">
                  <a:moveTo>
                    <a:pt x="543" y="333576"/>
                  </a:moveTo>
                  <a:cubicBezTo>
                    <a:pt x="6707" y="238184"/>
                    <a:pt x="71140" y="146876"/>
                    <a:pt x="146934" y="67907"/>
                  </a:cubicBezTo>
                  <a:cubicBezTo>
                    <a:pt x="222728" y="-11062"/>
                    <a:pt x="437009" y="-10333"/>
                    <a:pt x="543977" y="15897"/>
                  </a:cubicBezTo>
                  <a:cubicBezTo>
                    <a:pt x="650946" y="42127"/>
                    <a:pt x="766132" y="112188"/>
                    <a:pt x="788745" y="225288"/>
                  </a:cubicBezTo>
                  <a:cubicBezTo>
                    <a:pt x="811357" y="319338"/>
                    <a:pt x="803389" y="364857"/>
                    <a:pt x="791589" y="489378"/>
                  </a:cubicBezTo>
                  <a:cubicBezTo>
                    <a:pt x="784552" y="604374"/>
                    <a:pt x="571858" y="724062"/>
                    <a:pt x="458252" y="749209"/>
                  </a:cubicBezTo>
                  <a:cubicBezTo>
                    <a:pt x="344646" y="774356"/>
                    <a:pt x="178601" y="716053"/>
                    <a:pt x="109951" y="640259"/>
                  </a:cubicBezTo>
                  <a:cubicBezTo>
                    <a:pt x="41301" y="564465"/>
                    <a:pt x="-5621" y="428968"/>
                    <a:pt x="543" y="33357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E3DDE1"/>
                </a:gs>
                <a:gs pos="50000">
                  <a:srgbClr val="A06091"/>
                </a:gs>
                <a:gs pos="100000">
                  <a:srgbClr val="6F1B5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ffectLst>
              <a:softEdge rad="1270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7" name="任意多边形 116"/>
            <p:cNvSpPr/>
            <p:nvPr/>
          </p:nvSpPr>
          <p:spPr>
            <a:xfrm>
              <a:off x="5592976" y="1695772"/>
              <a:ext cx="2312849" cy="3307060"/>
            </a:xfrm>
            <a:custGeom>
              <a:avLst/>
              <a:gdLst>
                <a:gd name="connsiteX0" fmla="*/ 973942 w 2268217"/>
                <a:gd name="connsiteY0" fmla="*/ 1550 h 3236159"/>
                <a:gd name="connsiteX1" fmla="*/ 1331908 w 2268217"/>
                <a:gd name="connsiteY1" fmla="*/ 83243 h 3236159"/>
                <a:gd name="connsiteX2" fmla="*/ 1766475 w 2268217"/>
                <a:gd name="connsiteY2" fmla="*/ 391061 h 3236159"/>
                <a:gd name="connsiteX3" fmla="*/ 2173881 w 2268217"/>
                <a:gd name="connsiteY3" fmla="*/ 997643 h 3236159"/>
                <a:gd name="connsiteX4" fmla="*/ 2264415 w 2268217"/>
                <a:gd name="connsiteY4" fmla="*/ 1622332 h 3236159"/>
                <a:gd name="connsiteX5" fmla="*/ 2092399 w 2268217"/>
                <a:gd name="connsiteY5" fmla="*/ 2319449 h 3236159"/>
                <a:gd name="connsiteX6" fmla="*/ 1666887 w 2268217"/>
                <a:gd name="connsiteY6" fmla="*/ 2799283 h 3236159"/>
                <a:gd name="connsiteX7" fmla="*/ 1060304 w 2268217"/>
                <a:gd name="connsiteY7" fmla="*/ 3179528 h 3236159"/>
                <a:gd name="connsiteX8" fmla="*/ 589524 w 2268217"/>
                <a:gd name="connsiteY8" fmla="*/ 3197635 h 3236159"/>
                <a:gd name="connsiteX9" fmla="*/ 308867 w 2268217"/>
                <a:gd name="connsiteY9" fmla="*/ 2826443 h 3236159"/>
                <a:gd name="connsiteX10" fmla="*/ 100637 w 2268217"/>
                <a:gd name="connsiteY10" fmla="*/ 2301342 h 3236159"/>
                <a:gd name="connsiteX11" fmla="*/ 1049 w 2268217"/>
                <a:gd name="connsiteY11" fmla="*/ 1459370 h 3236159"/>
                <a:gd name="connsiteX12" fmla="*/ 55370 w 2268217"/>
                <a:gd name="connsiteY12" fmla="*/ 988590 h 3236159"/>
                <a:gd name="connsiteX13" fmla="*/ 164011 w 2268217"/>
                <a:gd name="connsiteY13" fmla="*/ 563077 h 3236159"/>
                <a:gd name="connsiteX14" fmla="*/ 227386 w 2268217"/>
                <a:gd name="connsiteY14" fmla="*/ 409168 h 3236159"/>
                <a:gd name="connsiteX15" fmla="*/ 471829 w 2268217"/>
                <a:gd name="connsiteY15" fmla="*/ 137564 h 3236159"/>
                <a:gd name="connsiteX16" fmla="*/ 861128 w 2268217"/>
                <a:gd name="connsiteY16" fmla="*/ 1762 h 3236159"/>
                <a:gd name="connsiteX17" fmla="*/ 973942 w 2268217"/>
                <a:gd name="connsiteY17" fmla="*/ 1550 h 3236159"/>
                <a:gd name="connsiteX18" fmla="*/ 1024091 w 2268217"/>
                <a:gd name="connsiteY18" fmla="*/ 572130 h 3236159"/>
                <a:gd name="connsiteX19" fmla="*/ 743433 w 2268217"/>
                <a:gd name="connsiteY19" fmla="*/ 635504 h 3236159"/>
                <a:gd name="connsiteX20" fmla="*/ 489936 w 2268217"/>
                <a:gd name="connsiteY20" fmla="*/ 861841 h 3236159"/>
                <a:gd name="connsiteX21" fmla="*/ 308867 w 2268217"/>
                <a:gd name="connsiteY21" fmla="*/ 1260193 h 3236159"/>
                <a:gd name="connsiteX22" fmla="*/ 354134 w 2268217"/>
                <a:gd name="connsiteY22" fmla="*/ 1848669 h 3236159"/>
                <a:gd name="connsiteX23" fmla="*/ 480883 w 2268217"/>
                <a:gd name="connsiteY23" fmla="*/ 2355663 h 3236159"/>
                <a:gd name="connsiteX24" fmla="*/ 707219 w 2268217"/>
                <a:gd name="connsiteY24" fmla="*/ 2663481 h 3236159"/>
                <a:gd name="connsiteX25" fmla="*/ 1150839 w 2268217"/>
                <a:gd name="connsiteY25" fmla="*/ 2672534 h 3236159"/>
                <a:gd name="connsiteX26" fmla="*/ 1576352 w 2268217"/>
                <a:gd name="connsiteY26" fmla="*/ 2391877 h 3236159"/>
                <a:gd name="connsiteX27" fmla="*/ 1875116 w 2268217"/>
                <a:gd name="connsiteY27" fmla="*/ 1812455 h 3236159"/>
                <a:gd name="connsiteX28" fmla="*/ 1775528 w 2268217"/>
                <a:gd name="connsiteY28" fmla="*/ 1061017 h 3236159"/>
                <a:gd name="connsiteX29" fmla="*/ 1431497 w 2268217"/>
                <a:gd name="connsiteY29" fmla="*/ 653611 h 3236159"/>
                <a:gd name="connsiteX30" fmla="*/ 1024091 w 2268217"/>
                <a:gd name="connsiteY30" fmla="*/ 572130 h 3236159"/>
                <a:gd name="connsiteX0" fmla="*/ 973942 w 2268217"/>
                <a:gd name="connsiteY0" fmla="*/ 1550 h 3236159"/>
                <a:gd name="connsiteX1" fmla="*/ 1331908 w 2268217"/>
                <a:gd name="connsiteY1" fmla="*/ 83243 h 3236159"/>
                <a:gd name="connsiteX2" fmla="*/ 1766475 w 2268217"/>
                <a:gd name="connsiteY2" fmla="*/ 391061 h 3236159"/>
                <a:gd name="connsiteX3" fmla="*/ 2173881 w 2268217"/>
                <a:gd name="connsiteY3" fmla="*/ 997643 h 3236159"/>
                <a:gd name="connsiteX4" fmla="*/ 2264415 w 2268217"/>
                <a:gd name="connsiteY4" fmla="*/ 1622332 h 3236159"/>
                <a:gd name="connsiteX5" fmla="*/ 2092399 w 2268217"/>
                <a:gd name="connsiteY5" fmla="*/ 2319449 h 3236159"/>
                <a:gd name="connsiteX6" fmla="*/ 1666887 w 2268217"/>
                <a:gd name="connsiteY6" fmla="*/ 2799283 h 3236159"/>
                <a:gd name="connsiteX7" fmla="*/ 1060304 w 2268217"/>
                <a:gd name="connsiteY7" fmla="*/ 3179528 h 3236159"/>
                <a:gd name="connsiteX8" fmla="*/ 589524 w 2268217"/>
                <a:gd name="connsiteY8" fmla="*/ 3197635 h 3236159"/>
                <a:gd name="connsiteX9" fmla="*/ 308867 w 2268217"/>
                <a:gd name="connsiteY9" fmla="*/ 2826443 h 3236159"/>
                <a:gd name="connsiteX10" fmla="*/ 100637 w 2268217"/>
                <a:gd name="connsiteY10" fmla="*/ 2301342 h 3236159"/>
                <a:gd name="connsiteX11" fmla="*/ 1049 w 2268217"/>
                <a:gd name="connsiteY11" fmla="*/ 1459370 h 3236159"/>
                <a:gd name="connsiteX12" fmla="*/ 55370 w 2268217"/>
                <a:gd name="connsiteY12" fmla="*/ 988590 h 3236159"/>
                <a:gd name="connsiteX13" fmla="*/ 164011 w 2268217"/>
                <a:gd name="connsiteY13" fmla="*/ 563077 h 3236159"/>
                <a:gd name="connsiteX14" fmla="*/ 227386 w 2268217"/>
                <a:gd name="connsiteY14" fmla="*/ 409168 h 3236159"/>
                <a:gd name="connsiteX15" fmla="*/ 471829 w 2268217"/>
                <a:gd name="connsiteY15" fmla="*/ 137564 h 3236159"/>
                <a:gd name="connsiteX16" fmla="*/ 861128 w 2268217"/>
                <a:gd name="connsiteY16" fmla="*/ 1762 h 3236159"/>
                <a:gd name="connsiteX17" fmla="*/ 973942 w 2268217"/>
                <a:gd name="connsiteY17" fmla="*/ 1550 h 3236159"/>
                <a:gd name="connsiteX18" fmla="*/ 1038378 w 2268217"/>
                <a:gd name="connsiteY18" fmla="*/ 534030 h 3236159"/>
                <a:gd name="connsiteX19" fmla="*/ 743433 w 2268217"/>
                <a:gd name="connsiteY19" fmla="*/ 635504 h 3236159"/>
                <a:gd name="connsiteX20" fmla="*/ 489936 w 2268217"/>
                <a:gd name="connsiteY20" fmla="*/ 861841 h 3236159"/>
                <a:gd name="connsiteX21" fmla="*/ 308867 w 2268217"/>
                <a:gd name="connsiteY21" fmla="*/ 1260193 h 3236159"/>
                <a:gd name="connsiteX22" fmla="*/ 354134 w 2268217"/>
                <a:gd name="connsiteY22" fmla="*/ 1848669 h 3236159"/>
                <a:gd name="connsiteX23" fmla="*/ 480883 w 2268217"/>
                <a:gd name="connsiteY23" fmla="*/ 2355663 h 3236159"/>
                <a:gd name="connsiteX24" fmla="*/ 707219 w 2268217"/>
                <a:gd name="connsiteY24" fmla="*/ 2663481 h 3236159"/>
                <a:gd name="connsiteX25" fmla="*/ 1150839 w 2268217"/>
                <a:gd name="connsiteY25" fmla="*/ 2672534 h 3236159"/>
                <a:gd name="connsiteX26" fmla="*/ 1576352 w 2268217"/>
                <a:gd name="connsiteY26" fmla="*/ 2391877 h 3236159"/>
                <a:gd name="connsiteX27" fmla="*/ 1875116 w 2268217"/>
                <a:gd name="connsiteY27" fmla="*/ 1812455 h 3236159"/>
                <a:gd name="connsiteX28" fmla="*/ 1775528 w 2268217"/>
                <a:gd name="connsiteY28" fmla="*/ 1061017 h 3236159"/>
                <a:gd name="connsiteX29" fmla="*/ 1431497 w 2268217"/>
                <a:gd name="connsiteY29" fmla="*/ 653611 h 3236159"/>
                <a:gd name="connsiteX30" fmla="*/ 1038378 w 2268217"/>
                <a:gd name="connsiteY30" fmla="*/ 534030 h 3236159"/>
                <a:gd name="connsiteX0" fmla="*/ 973942 w 2267084"/>
                <a:gd name="connsiteY0" fmla="*/ 1550 h 3236159"/>
                <a:gd name="connsiteX1" fmla="*/ 1331908 w 2267084"/>
                <a:gd name="connsiteY1" fmla="*/ 83243 h 3236159"/>
                <a:gd name="connsiteX2" fmla="*/ 1766475 w 2267084"/>
                <a:gd name="connsiteY2" fmla="*/ 391061 h 3236159"/>
                <a:gd name="connsiteX3" fmla="*/ 2173881 w 2267084"/>
                <a:gd name="connsiteY3" fmla="*/ 997643 h 3236159"/>
                <a:gd name="connsiteX4" fmla="*/ 2264415 w 2267084"/>
                <a:gd name="connsiteY4" fmla="*/ 1622332 h 3236159"/>
                <a:gd name="connsiteX5" fmla="*/ 2111449 w 2267084"/>
                <a:gd name="connsiteY5" fmla="*/ 2333736 h 3236159"/>
                <a:gd name="connsiteX6" fmla="*/ 1666887 w 2267084"/>
                <a:gd name="connsiteY6" fmla="*/ 2799283 h 3236159"/>
                <a:gd name="connsiteX7" fmla="*/ 1060304 w 2267084"/>
                <a:gd name="connsiteY7" fmla="*/ 3179528 h 3236159"/>
                <a:gd name="connsiteX8" fmla="*/ 589524 w 2267084"/>
                <a:gd name="connsiteY8" fmla="*/ 3197635 h 3236159"/>
                <a:gd name="connsiteX9" fmla="*/ 308867 w 2267084"/>
                <a:gd name="connsiteY9" fmla="*/ 2826443 h 3236159"/>
                <a:gd name="connsiteX10" fmla="*/ 100637 w 2267084"/>
                <a:gd name="connsiteY10" fmla="*/ 2301342 h 3236159"/>
                <a:gd name="connsiteX11" fmla="*/ 1049 w 2267084"/>
                <a:gd name="connsiteY11" fmla="*/ 1459370 h 3236159"/>
                <a:gd name="connsiteX12" fmla="*/ 55370 w 2267084"/>
                <a:gd name="connsiteY12" fmla="*/ 988590 h 3236159"/>
                <a:gd name="connsiteX13" fmla="*/ 164011 w 2267084"/>
                <a:gd name="connsiteY13" fmla="*/ 563077 h 3236159"/>
                <a:gd name="connsiteX14" fmla="*/ 227386 w 2267084"/>
                <a:gd name="connsiteY14" fmla="*/ 409168 h 3236159"/>
                <a:gd name="connsiteX15" fmla="*/ 471829 w 2267084"/>
                <a:gd name="connsiteY15" fmla="*/ 137564 h 3236159"/>
                <a:gd name="connsiteX16" fmla="*/ 861128 w 2267084"/>
                <a:gd name="connsiteY16" fmla="*/ 1762 h 3236159"/>
                <a:gd name="connsiteX17" fmla="*/ 973942 w 2267084"/>
                <a:gd name="connsiteY17" fmla="*/ 1550 h 3236159"/>
                <a:gd name="connsiteX18" fmla="*/ 1038378 w 2267084"/>
                <a:gd name="connsiteY18" fmla="*/ 534030 h 3236159"/>
                <a:gd name="connsiteX19" fmla="*/ 743433 w 2267084"/>
                <a:gd name="connsiteY19" fmla="*/ 635504 h 3236159"/>
                <a:gd name="connsiteX20" fmla="*/ 489936 w 2267084"/>
                <a:gd name="connsiteY20" fmla="*/ 861841 h 3236159"/>
                <a:gd name="connsiteX21" fmla="*/ 308867 w 2267084"/>
                <a:gd name="connsiteY21" fmla="*/ 1260193 h 3236159"/>
                <a:gd name="connsiteX22" fmla="*/ 354134 w 2267084"/>
                <a:gd name="connsiteY22" fmla="*/ 1848669 h 3236159"/>
                <a:gd name="connsiteX23" fmla="*/ 480883 w 2267084"/>
                <a:gd name="connsiteY23" fmla="*/ 2355663 h 3236159"/>
                <a:gd name="connsiteX24" fmla="*/ 707219 w 2267084"/>
                <a:gd name="connsiteY24" fmla="*/ 2663481 h 3236159"/>
                <a:gd name="connsiteX25" fmla="*/ 1150839 w 2267084"/>
                <a:gd name="connsiteY25" fmla="*/ 2672534 h 3236159"/>
                <a:gd name="connsiteX26" fmla="*/ 1576352 w 2267084"/>
                <a:gd name="connsiteY26" fmla="*/ 2391877 h 3236159"/>
                <a:gd name="connsiteX27" fmla="*/ 1875116 w 2267084"/>
                <a:gd name="connsiteY27" fmla="*/ 1812455 h 3236159"/>
                <a:gd name="connsiteX28" fmla="*/ 1775528 w 2267084"/>
                <a:gd name="connsiteY28" fmla="*/ 1061017 h 3236159"/>
                <a:gd name="connsiteX29" fmla="*/ 1431497 w 2267084"/>
                <a:gd name="connsiteY29" fmla="*/ 653611 h 3236159"/>
                <a:gd name="connsiteX30" fmla="*/ 1038378 w 2267084"/>
                <a:gd name="connsiteY30" fmla="*/ 534030 h 3236159"/>
                <a:gd name="connsiteX0" fmla="*/ 973942 w 2267084"/>
                <a:gd name="connsiteY0" fmla="*/ 1550 h 3235899"/>
                <a:gd name="connsiteX1" fmla="*/ 1331908 w 2267084"/>
                <a:gd name="connsiteY1" fmla="*/ 83243 h 3235899"/>
                <a:gd name="connsiteX2" fmla="*/ 1766475 w 2267084"/>
                <a:gd name="connsiteY2" fmla="*/ 391061 h 3235899"/>
                <a:gd name="connsiteX3" fmla="*/ 2173881 w 2267084"/>
                <a:gd name="connsiteY3" fmla="*/ 997643 h 3235899"/>
                <a:gd name="connsiteX4" fmla="*/ 2264415 w 2267084"/>
                <a:gd name="connsiteY4" fmla="*/ 1622332 h 3235899"/>
                <a:gd name="connsiteX5" fmla="*/ 2111449 w 2267084"/>
                <a:gd name="connsiteY5" fmla="*/ 2333736 h 3235899"/>
                <a:gd name="connsiteX6" fmla="*/ 1690699 w 2267084"/>
                <a:gd name="connsiteY6" fmla="*/ 2804045 h 3235899"/>
                <a:gd name="connsiteX7" fmla="*/ 1060304 w 2267084"/>
                <a:gd name="connsiteY7" fmla="*/ 3179528 h 3235899"/>
                <a:gd name="connsiteX8" fmla="*/ 589524 w 2267084"/>
                <a:gd name="connsiteY8" fmla="*/ 3197635 h 3235899"/>
                <a:gd name="connsiteX9" fmla="*/ 308867 w 2267084"/>
                <a:gd name="connsiteY9" fmla="*/ 2826443 h 3235899"/>
                <a:gd name="connsiteX10" fmla="*/ 100637 w 2267084"/>
                <a:gd name="connsiteY10" fmla="*/ 2301342 h 3235899"/>
                <a:gd name="connsiteX11" fmla="*/ 1049 w 2267084"/>
                <a:gd name="connsiteY11" fmla="*/ 1459370 h 3235899"/>
                <a:gd name="connsiteX12" fmla="*/ 55370 w 2267084"/>
                <a:gd name="connsiteY12" fmla="*/ 988590 h 3235899"/>
                <a:gd name="connsiteX13" fmla="*/ 164011 w 2267084"/>
                <a:gd name="connsiteY13" fmla="*/ 563077 h 3235899"/>
                <a:gd name="connsiteX14" fmla="*/ 227386 w 2267084"/>
                <a:gd name="connsiteY14" fmla="*/ 409168 h 3235899"/>
                <a:gd name="connsiteX15" fmla="*/ 471829 w 2267084"/>
                <a:gd name="connsiteY15" fmla="*/ 137564 h 3235899"/>
                <a:gd name="connsiteX16" fmla="*/ 861128 w 2267084"/>
                <a:gd name="connsiteY16" fmla="*/ 1762 h 3235899"/>
                <a:gd name="connsiteX17" fmla="*/ 973942 w 2267084"/>
                <a:gd name="connsiteY17" fmla="*/ 1550 h 3235899"/>
                <a:gd name="connsiteX18" fmla="*/ 1038378 w 2267084"/>
                <a:gd name="connsiteY18" fmla="*/ 534030 h 3235899"/>
                <a:gd name="connsiteX19" fmla="*/ 743433 w 2267084"/>
                <a:gd name="connsiteY19" fmla="*/ 635504 h 3235899"/>
                <a:gd name="connsiteX20" fmla="*/ 489936 w 2267084"/>
                <a:gd name="connsiteY20" fmla="*/ 861841 h 3235899"/>
                <a:gd name="connsiteX21" fmla="*/ 308867 w 2267084"/>
                <a:gd name="connsiteY21" fmla="*/ 1260193 h 3235899"/>
                <a:gd name="connsiteX22" fmla="*/ 354134 w 2267084"/>
                <a:gd name="connsiteY22" fmla="*/ 1848669 h 3235899"/>
                <a:gd name="connsiteX23" fmla="*/ 480883 w 2267084"/>
                <a:gd name="connsiteY23" fmla="*/ 2355663 h 3235899"/>
                <a:gd name="connsiteX24" fmla="*/ 707219 w 2267084"/>
                <a:gd name="connsiteY24" fmla="*/ 2663481 h 3235899"/>
                <a:gd name="connsiteX25" fmla="*/ 1150839 w 2267084"/>
                <a:gd name="connsiteY25" fmla="*/ 2672534 h 3235899"/>
                <a:gd name="connsiteX26" fmla="*/ 1576352 w 2267084"/>
                <a:gd name="connsiteY26" fmla="*/ 2391877 h 3235899"/>
                <a:gd name="connsiteX27" fmla="*/ 1875116 w 2267084"/>
                <a:gd name="connsiteY27" fmla="*/ 1812455 h 3235899"/>
                <a:gd name="connsiteX28" fmla="*/ 1775528 w 2267084"/>
                <a:gd name="connsiteY28" fmla="*/ 1061017 h 3235899"/>
                <a:gd name="connsiteX29" fmla="*/ 1431497 w 2267084"/>
                <a:gd name="connsiteY29" fmla="*/ 653611 h 3235899"/>
                <a:gd name="connsiteX30" fmla="*/ 1038378 w 2267084"/>
                <a:gd name="connsiteY30" fmla="*/ 534030 h 3235899"/>
                <a:gd name="connsiteX0" fmla="*/ 973942 w 2267084"/>
                <a:gd name="connsiteY0" fmla="*/ 1550 h 3234874"/>
                <a:gd name="connsiteX1" fmla="*/ 1331908 w 2267084"/>
                <a:gd name="connsiteY1" fmla="*/ 83243 h 3234874"/>
                <a:gd name="connsiteX2" fmla="*/ 1766475 w 2267084"/>
                <a:gd name="connsiteY2" fmla="*/ 391061 h 3234874"/>
                <a:gd name="connsiteX3" fmla="*/ 2173881 w 2267084"/>
                <a:gd name="connsiteY3" fmla="*/ 997643 h 3234874"/>
                <a:gd name="connsiteX4" fmla="*/ 2264415 w 2267084"/>
                <a:gd name="connsiteY4" fmla="*/ 1622332 h 3234874"/>
                <a:gd name="connsiteX5" fmla="*/ 2111449 w 2267084"/>
                <a:gd name="connsiteY5" fmla="*/ 2333736 h 3234874"/>
                <a:gd name="connsiteX6" fmla="*/ 1700224 w 2267084"/>
                <a:gd name="connsiteY6" fmla="*/ 2823095 h 3234874"/>
                <a:gd name="connsiteX7" fmla="*/ 1060304 w 2267084"/>
                <a:gd name="connsiteY7" fmla="*/ 3179528 h 3234874"/>
                <a:gd name="connsiteX8" fmla="*/ 589524 w 2267084"/>
                <a:gd name="connsiteY8" fmla="*/ 3197635 h 3234874"/>
                <a:gd name="connsiteX9" fmla="*/ 308867 w 2267084"/>
                <a:gd name="connsiteY9" fmla="*/ 2826443 h 3234874"/>
                <a:gd name="connsiteX10" fmla="*/ 100637 w 2267084"/>
                <a:gd name="connsiteY10" fmla="*/ 2301342 h 3234874"/>
                <a:gd name="connsiteX11" fmla="*/ 1049 w 2267084"/>
                <a:gd name="connsiteY11" fmla="*/ 1459370 h 3234874"/>
                <a:gd name="connsiteX12" fmla="*/ 55370 w 2267084"/>
                <a:gd name="connsiteY12" fmla="*/ 988590 h 3234874"/>
                <a:gd name="connsiteX13" fmla="*/ 164011 w 2267084"/>
                <a:gd name="connsiteY13" fmla="*/ 563077 h 3234874"/>
                <a:gd name="connsiteX14" fmla="*/ 227386 w 2267084"/>
                <a:gd name="connsiteY14" fmla="*/ 409168 h 3234874"/>
                <a:gd name="connsiteX15" fmla="*/ 471829 w 2267084"/>
                <a:gd name="connsiteY15" fmla="*/ 137564 h 3234874"/>
                <a:gd name="connsiteX16" fmla="*/ 861128 w 2267084"/>
                <a:gd name="connsiteY16" fmla="*/ 1762 h 3234874"/>
                <a:gd name="connsiteX17" fmla="*/ 973942 w 2267084"/>
                <a:gd name="connsiteY17" fmla="*/ 1550 h 3234874"/>
                <a:gd name="connsiteX18" fmla="*/ 1038378 w 2267084"/>
                <a:gd name="connsiteY18" fmla="*/ 534030 h 3234874"/>
                <a:gd name="connsiteX19" fmla="*/ 743433 w 2267084"/>
                <a:gd name="connsiteY19" fmla="*/ 635504 h 3234874"/>
                <a:gd name="connsiteX20" fmla="*/ 489936 w 2267084"/>
                <a:gd name="connsiteY20" fmla="*/ 861841 h 3234874"/>
                <a:gd name="connsiteX21" fmla="*/ 308867 w 2267084"/>
                <a:gd name="connsiteY21" fmla="*/ 1260193 h 3234874"/>
                <a:gd name="connsiteX22" fmla="*/ 354134 w 2267084"/>
                <a:gd name="connsiteY22" fmla="*/ 1848669 h 3234874"/>
                <a:gd name="connsiteX23" fmla="*/ 480883 w 2267084"/>
                <a:gd name="connsiteY23" fmla="*/ 2355663 h 3234874"/>
                <a:gd name="connsiteX24" fmla="*/ 707219 w 2267084"/>
                <a:gd name="connsiteY24" fmla="*/ 2663481 h 3234874"/>
                <a:gd name="connsiteX25" fmla="*/ 1150839 w 2267084"/>
                <a:gd name="connsiteY25" fmla="*/ 2672534 h 3234874"/>
                <a:gd name="connsiteX26" fmla="*/ 1576352 w 2267084"/>
                <a:gd name="connsiteY26" fmla="*/ 2391877 h 3234874"/>
                <a:gd name="connsiteX27" fmla="*/ 1875116 w 2267084"/>
                <a:gd name="connsiteY27" fmla="*/ 1812455 h 3234874"/>
                <a:gd name="connsiteX28" fmla="*/ 1775528 w 2267084"/>
                <a:gd name="connsiteY28" fmla="*/ 1061017 h 3234874"/>
                <a:gd name="connsiteX29" fmla="*/ 1431497 w 2267084"/>
                <a:gd name="connsiteY29" fmla="*/ 653611 h 3234874"/>
                <a:gd name="connsiteX30" fmla="*/ 1038378 w 2267084"/>
                <a:gd name="connsiteY30" fmla="*/ 534030 h 3234874"/>
                <a:gd name="connsiteX0" fmla="*/ 973942 w 2265786"/>
                <a:gd name="connsiteY0" fmla="*/ 1550 h 3234874"/>
                <a:gd name="connsiteX1" fmla="*/ 1331908 w 2265786"/>
                <a:gd name="connsiteY1" fmla="*/ 83243 h 3234874"/>
                <a:gd name="connsiteX2" fmla="*/ 1766475 w 2265786"/>
                <a:gd name="connsiteY2" fmla="*/ 391061 h 3234874"/>
                <a:gd name="connsiteX3" fmla="*/ 2173881 w 2265786"/>
                <a:gd name="connsiteY3" fmla="*/ 997643 h 3234874"/>
                <a:gd name="connsiteX4" fmla="*/ 2264415 w 2265786"/>
                <a:gd name="connsiteY4" fmla="*/ 1622332 h 3234874"/>
                <a:gd name="connsiteX5" fmla="*/ 2135261 w 2265786"/>
                <a:gd name="connsiteY5" fmla="*/ 2333736 h 3234874"/>
                <a:gd name="connsiteX6" fmla="*/ 1700224 w 2265786"/>
                <a:gd name="connsiteY6" fmla="*/ 2823095 h 3234874"/>
                <a:gd name="connsiteX7" fmla="*/ 1060304 w 2265786"/>
                <a:gd name="connsiteY7" fmla="*/ 3179528 h 3234874"/>
                <a:gd name="connsiteX8" fmla="*/ 589524 w 2265786"/>
                <a:gd name="connsiteY8" fmla="*/ 3197635 h 3234874"/>
                <a:gd name="connsiteX9" fmla="*/ 308867 w 2265786"/>
                <a:gd name="connsiteY9" fmla="*/ 2826443 h 3234874"/>
                <a:gd name="connsiteX10" fmla="*/ 100637 w 2265786"/>
                <a:gd name="connsiteY10" fmla="*/ 2301342 h 3234874"/>
                <a:gd name="connsiteX11" fmla="*/ 1049 w 2265786"/>
                <a:gd name="connsiteY11" fmla="*/ 1459370 h 3234874"/>
                <a:gd name="connsiteX12" fmla="*/ 55370 w 2265786"/>
                <a:gd name="connsiteY12" fmla="*/ 988590 h 3234874"/>
                <a:gd name="connsiteX13" fmla="*/ 164011 w 2265786"/>
                <a:gd name="connsiteY13" fmla="*/ 563077 h 3234874"/>
                <a:gd name="connsiteX14" fmla="*/ 227386 w 2265786"/>
                <a:gd name="connsiteY14" fmla="*/ 409168 h 3234874"/>
                <a:gd name="connsiteX15" fmla="*/ 471829 w 2265786"/>
                <a:gd name="connsiteY15" fmla="*/ 137564 h 3234874"/>
                <a:gd name="connsiteX16" fmla="*/ 861128 w 2265786"/>
                <a:gd name="connsiteY16" fmla="*/ 1762 h 3234874"/>
                <a:gd name="connsiteX17" fmla="*/ 973942 w 2265786"/>
                <a:gd name="connsiteY17" fmla="*/ 1550 h 3234874"/>
                <a:gd name="connsiteX18" fmla="*/ 1038378 w 2265786"/>
                <a:gd name="connsiteY18" fmla="*/ 534030 h 3234874"/>
                <a:gd name="connsiteX19" fmla="*/ 743433 w 2265786"/>
                <a:gd name="connsiteY19" fmla="*/ 635504 h 3234874"/>
                <a:gd name="connsiteX20" fmla="*/ 489936 w 2265786"/>
                <a:gd name="connsiteY20" fmla="*/ 861841 h 3234874"/>
                <a:gd name="connsiteX21" fmla="*/ 308867 w 2265786"/>
                <a:gd name="connsiteY21" fmla="*/ 1260193 h 3234874"/>
                <a:gd name="connsiteX22" fmla="*/ 354134 w 2265786"/>
                <a:gd name="connsiteY22" fmla="*/ 1848669 h 3234874"/>
                <a:gd name="connsiteX23" fmla="*/ 480883 w 2265786"/>
                <a:gd name="connsiteY23" fmla="*/ 2355663 h 3234874"/>
                <a:gd name="connsiteX24" fmla="*/ 707219 w 2265786"/>
                <a:gd name="connsiteY24" fmla="*/ 2663481 h 3234874"/>
                <a:gd name="connsiteX25" fmla="*/ 1150839 w 2265786"/>
                <a:gd name="connsiteY25" fmla="*/ 2672534 h 3234874"/>
                <a:gd name="connsiteX26" fmla="*/ 1576352 w 2265786"/>
                <a:gd name="connsiteY26" fmla="*/ 2391877 h 3234874"/>
                <a:gd name="connsiteX27" fmla="*/ 1875116 w 2265786"/>
                <a:gd name="connsiteY27" fmla="*/ 1812455 h 3234874"/>
                <a:gd name="connsiteX28" fmla="*/ 1775528 w 2265786"/>
                <a:gd name="connsiteY28" fmla="*/ 1061017 h 3234874"/>
                <a:gd name="connsiteX29" fmla="*/ 1431497 w 2265786"/>
                <a:gd name="connsiteY29" fmla="*/ 653611 h 3234874"/>
                <a:gd name="connsiteX30" fmla="*/ 1038378 w 2265786"/>
                <a:gd name="connsiteY30" fmla="*/ 534030 h 3234874"/>
                <a:gd name="connsiteX0" fmla="*/ 973942 w 2267085"/>
                <a:gd name="connsiteY0" fmla="*/ 1550 h 3234874"/>
                <a:gd name="connsiteX1" fmla="*/ 1331908 w 2267085"/>
                <a:gd name="connsiteY1" fmla="*/ 83243 h 3234874"/>
                <a:gd name="connsiteX2" fmla="*/ 1766475 w 2267085"/>
                <a:gd name="connsiteY2" fmla="*/ 391061 h 3234874"/>
                <a:gd name="connsiteX3" fmla="*/ 2173881 w 2267085"/>
                <a:gd name="connsiteY3" fmla="*/ 997643 h 3234874"/>
                <a:gd name="connsiteX4" fmla="*/ 2264415 w 2267085"/>
                <a:gd name="connsiteY4" fmla="*/ 1622332 h 3234874"/>
                <a:gd name="connsiteX5" fmla="*/ 2111448 w 2267085"/>
                <a:gd name="connsiteY5" fmla="*/ 2343261 h 3234874"/>
                <a:gd name="connsiteX6" fmla="*/ 1700224 w 2267085"/>
                <a:gd name="connsiteY6" fmla="*/ 2823095 h 3234874"/>
                <a:gd name="connsiteX7" fmla="*/ 1060304 w 2267085"/>
                <a:gd name="connsiteY7" fmla="*/ 3179528 h 3234874"/>
                <a:gd name="connsiteX8" fmla="*/ 589524 w 2267085"/>
                <a:gd name="connsiteY8" fmla="*/ 3197635 h 3234874"/>
                <a:gd name="connsiteX9" fmla="*/ 308867 w 2267085"/>
                <a:gd name="connsiteY9" fmla="*/ 2826443 h 3234874"/>
                <a:gd name="connsiteX10" fmla="*/ 100637 w 2267085"/>
                <a:gd name="connsiteY10" fmla="*/ 2301342 h 3234874"/>
                <a:gd name="connsiteX11" fmla="*/ 1049 w 2267085"/>
                <a:gd name="connsiteY11" fmla="*/ 1459370 h 3234874"/>
                <a:gd name="connsiteX12" fmla="*/ 55370 w 2267085"/>
                <a:gd name="connsiteY12" fmla="*/ 988590 h 3234874"/>
                <a:gd name="connsiteX13" fmla="*/ 164011 w 2267085"/>
                <a:gd name="connsiteY13" fmla="*/ 563077 h 3234874"/>
                <a:gd name="connsiteX14" fmla="*/ 227386 w 2267085"/>
                <a:gd name="connsiteY14" fmla="*/ 409168 h 3234874"/>
                <a:gd name="connsiteX15" fmla="*/ 471829 w 2267085"/>
                <a:gd name="connsiteY15" fmla="*/ 137564 h 3234874"/>
                <a:gd name="connsiteX16" fmla="*/ 861128 w 2267085"/>
                <a:gd name="connsiteY16" fmla="*/ 1762 h 3234874"/>
                <a:gd name="connsiteX17" fmla="*/ 973942 w 2267085"/>
                <a:gd name="connsiteY17" fmla="*/ 1550 h 3234874"/>
                <a:gd name="connsiteX18" fmla="*/ 1038378 w 2267085"/>
                <a:gd name="connsiteY18" fmla="*/ 534030 h 3234874"/>
                <a:gd name="connsiteX19" fmla="*/ 743433 w 2267085"/>
                <a:gd name="connsiteY19" fmla="*/ 635504 h 3234874"/>
                <a:gd name="connsiteX20" fmla="*/ 489936 w 2267085"/>
                <a:gd name="connsiteY20" fmla="*/ 861841 h 3234874"/>
                <a:gd name="connsiteX21" fmla="*/ 308867 w 2267085"/>
                <a:gd name="connsiteY21" fmla="*/ 1260193 h 3234874"/>
                <a:gd name="connsiteX22" fmla="*/ 354134 w 2267085"/>
                <a:gd name="connsiteY22" fmla="*/ 1848669 h 3234874"/>
                <a:gd name="connsiteX23" fmla="*/ 480883 w 2267085"/>
                <a:gd name="connsiteY23" fmla="*/ 2355663 h 3234874"/>
                <a:gd name="connsiteX24" fmla="*/ 707219 w 2267085"/>
                <a:gd name="connsiteY24" fmla="*/ 2663481 h 3234874"/>
                <a:gd name="connsiteX25" fmla="*/ 1150839 w 2267085"/>
                <a:gd name="connsiteY25" fmla="*/ 2672534 h 3234874"/>
                <a:gd name="connsiteX26" fmla="*/ 1576352 w 2267085"/>
                <a:gd name="connsiteY26" fmla="*/ 2391877 h 3234874"/>
                <a:gd name="connsiteX27" fmla="*/ 1875116 w 2267085"/>
                <a:gd name="connsiteY27" fmla="*/ 1812455 h 3234874"/>
                <a:gd name="connsiteX28" fmla="*/ 1775528 w 2267085"/>
                <a:gd name="connsiteY28" fmla="*/ 1061017 h 3234874"/>
                <a:gd name="connsiteX29" fmla="*/ 1431497 w 2267085"/>
                <a:gd name="connsiteY29" fmla="*/ 653611 h 3234874"/>
                <a:gd name="connsiteX30" fmla="*/ 1038378 w 2267085"/>
                <a:gd name="connsiteY30" fmla="*/ 534030 h 3234874"/>
                <a:gd name="connsiteX0" fmla="*/ 973942 w 2266285"/>
                <a:gd name="connsiteY0" fmla="*/ 1550 h 3234874"/>
                <a:gd name="connsiteX1" fmla="*/ 1331908 w 2266285"/>
                <a:gd name="connsiteY1" fmla="*/ 83243 h 3234874"/>
                <a:gd name="connsiteX2" fmla="*/ 1766475 w 2266285"/>
                <a:gd name="connsiteY2" fmla="*/ 391061 h 3234874"/>
                <a:gd name="connsiteX3" fmla="*/ 2173881 w 2266285"/>
                <a:gd name="connsiteY3" fmla="*/ 997643 h 3234874"/>
                <a:gd name="connsiteX4" fmla="*/ 2264415 w 2266285"/>
                <a:gd name="connsiteY4" fmla="*/ 1622332 h 3234874"/>
                <a:gd name="connsiteX5" fmla="*/ 2125736 w 2266285"/>
                <a:gd name="connsiteY5" fmla="*/ 2352786 h 3234874"/>
                <a:gd name="connsiteX6" fmla="*/ 1700224 w 2266285"/>
                <a:gd name="connsiteY6" fmla="*/ 2823095 h 3234874"/>
                <a:gd name="connsiteX7" fmla="*/ 1060304 w 2266285"/>
                <a:gd name="connsiteY7" fmla="*/ 3179528 h 3234874"/>
                <a:gd name="connsiteX8" fmla="*/ 589524 w 2266285"/>
                <a:gd name="connsiteY8" fmla="*/ 3197635 h 3234874"/>
                <a:gd name="connsiteX9" fmla="*/ 308867 w 2266285"/>
                <a:gd name="connsiteY9" fmla="*/ 2826443 h 3234874"/>
                <a:gd name="connsiteX10" fmla="*/ 100637 w 2266285"/>
                <a:gd name="connsiteY10" fmla="*/ 2301342 h 3234874"/>
                <a:gd name="connsiteX11" fmla="*/ 1049 w 2266285"/>
                <a:gd name="connsiteY11" fmla="*/ 1459370 h 3234874"/>
                <a:gd name="connsiteX12" fmla="*/ 55370 w 2266285"/>
                <a:gd name="connsiteY12" fmla="*/ 988590 h 3234874"/>
                <a:gd name="connsiteX13" fmla="*/ 164011 w 2266285"/>
                <a:gd name="connsiteY13" fmla="*/ 563077 h 3234874"/>
                <a:gd name="connsiteX14" fmla="*/ 227386 w 2266285"/>
                <a:gd name="connsiteY14" fmla="*/ 409168 h 3234874"/>
                <a:gd name="connsiteX15" fmla="*/ 471829 w 2266285"/>
                <a:gd name="connsiteY15" fmla="*/ 137564 h 3234874"/>
                <a:gd name="connsiteX16" fmla="*/ 861128 w 2266285"/>
                <a:gd name="connsiteY16" fmla="*/ 1762 h 3234874"/>
                <a:gd name="connsiteX17" fmla="*/ 973942 w 2266285"/>
                <a:gd name="connsiteY17" fmla="*/ 1550 h 3234874"/>
                <a:gd name="connsiteX18" fmla="*/ 1038378 w 2266285"/>
                <a:gd name="connsiteY18" fmla="*/ 534030 h 3234874"/>
                <a:gd name="connsiteX19" fmla="*/ 743433 w 2266285"/>
                <a:gd name="connsiteY19" fmla="*/ 635504 h 3234874"/>
                <a:gd name="connsiteX20" fmla="*/ 489936 w 2266285"/>
                <a:gd name="connsiteY20" fmla="*/ 861841 h 3234874"/>
                <a:gd name="connsiteX21" fmla="*/ 308867 w 2266285"/>
                <a:gd name="connsiteY21" fmla="*/ 1260193 h 3234874"/>
                <a:gd name="connsiteX22" fmla="*/ 354134 w 2266285"/>
                <a:gd name="connsiteY22" fmla="*/ 1848669 h 3234874"/>
                <a:gd name="connsiteX23" fmla="*/ 480883 w 2266285"/>
                <a:gd name="connsiteY23" fmla="*/ 2355663 h 3234874"/>
                <a:gd name="connsiteX24" fmla="*/ 707219 w 2266285"/>
                <a:gd name="connsiteY24" fmla="*/ 2663481 h 3234874"/>
                <a:gd name="connsiteX25" fmla="*/ 1150839 w 2266285"/>
                <a:gd name="connsiteY25" fmla="*/ 2672534 h 3234874"/>
                <a:gd name="connsiteX26" fmla="*/ 1576352 w 2266285"/>
                <a:gd name="connsiteY26" fmla="*/ 2391877 h 3234874"/>
                <a:gd name="connsiteX27" fmla="*/ 1875116 w 2266285"/>
                <a:gd name="connsiteY27" fmla="*/ 1812455 h 3234874"/>
                <a:gd name="connsiteX28" fmla="*/ 1775528 w 2266285"/>
                <a:gd name="connsiteY28" fmla="*/ 1061017 h 3234874"/>
                <a:gd name="connsiteX29" fmla="*/ 1431497 w 2266285"/>
                <a:gd name="connsiteY29" fmla="*/ 653611 h 3234874"/>
                <a:gd name="connsiteX30" fmla="*/ 1038378 w 2266285"/>
                <a:gd name="connsiteY30" fmla="*/ 534030 h 3234874"/>
                <a:gd name="connsiteX0" fmla="*/ 973942 w 2266285"/>
                <a:gd name="connsiteY0" fmla="*/ 1550 h 3248088"/>
                <a:gd name="connsiteX1" fmla="*/ 1331908 w 2266285"/>
                <a:gd name="connsiteY1" fmla="*/ 83243 h 3248088"/>
                <a:gd name="connsiteX2" fmla="*/ 1766475 w 2266285"/>
                <a:gd name="connsiteY2" fmla="*/ 391061 h 3248088"/>
                <a:gd name="connsiteX3" fmla="*/ 2173881 w 2266285"/>
                <a:gd name="connsiteY3" fmla="*/ 997643 h 3248088"/>
                <a:gd name="connsiteX4" fmla="*/ 2264415 w 2266285"/>
                <a:gd name="connsiteY4" fmla="*/ 1622332 h 3248088"/>
                <a:gd name="connsiteX5" fmla="*/ 2125736 w 2266285"/>
                <a:gd name="connsiteY5" fmla="*/ 2352786 h 3248088"/>
                <a:gd name="connsiteX6" fmla="*/ 1700224 w 2266285"/>
                <a:gd name="connsiteY6" fmla="*/ 2823095 h 3248088"/>
                <a:gd name="connsiteX7" fmla="*/ 1060304 w 2266285"/>
                <a:gd name="connsiteY7" fmla="*/ 3179528 h 3248088"/>
                <a:gd name="connsiteX8" fmla="*/ 575236 w 2266285"/>
                <a:gd name="connsiteY8" fmla="*/ 3216685 h 3248088"/>
                <a:gd name="connsiteX9" fmla="*/ 308867 w 2266285"/>
                <a:gd name="connsiteY9" fmla="*/ 2826443 h 3248088"/>
                <a:gd name="connsiteX10" fmla="*/ 100637 w 2266285"/>
                <a:gd name="connsiteY10" fmla="*/ 2301342 h 3248088"/>
                <a:gd name="connsiteX11" fmla="*/ 1049 w 2266285"/>
                <a:gd name="connsiteY11" fmla="*/ 1459370 h 3248088"/>
                <a:gd name="connsiteX12" fmla="*/ 55370 w 2266285"/>
                <a:gd name="connsiteY12" fmla="*/ 988590 h 3248088"/>
                <a:gd name="connsiteX13" fmla="*/ 164011 w 2266285"/>
                <a:gd name="connsiteY13" fmla="*/ 563077 h 3248088"/>
                <a:gd name="connsiteX14" fmla="*/ 227386 w 2266285"/>
                <a:gd name="connsiteY14" fmla="*/ 409168 h 3248088"/>
                <a:gd name="connsiteX15" fmla="*/ 471829 w 2266285"/>
                <a:gd name="connsiteY15" fmla="*/ 137564 h 3248088"/>
                <a:gd name="connsiteX16" fmla="*/ 861128 w 2266285"/>
                <a:gd name="connsiteY16" fmla="*/ 1762 h 3248088"/>
                <a:gd name="connsiteX17" fmla="*/ 973942 w 2266285"/>
                <a:gd name="connsiteY17" fmla="*/ 1550 h 3248088"/>
                <a:gd name="connsiteX18" fmla="*/ 1038378 w 2266285"/>
                <a:gd name="connsiteY18" fmla="*/ 534030 h 3248088"/>
                <a:gd name="connsiteX19" fmla="*/ 743433 w 2266285"/>
                <a:gd name="connsiteY19" fmla="*/ 635504 h 3248088"/>
                <a:gd name="connsiteX20" fmla="*/ 489936 w 2266285"/>
                <a:gd name="connsiteY20" fmla="*/ 861841 h 3248088"/>
                <a:gd name="connsiteX21" fmla="*/ 308867 w 2266285"/>
                <a:gd name="connsiteY21" fmla="*/ 1260193 h 3248088"/>
                <a:gd name="connsiteX22" fmla="*/ 354134 w 2266285"/>
                <a:gd name="connsiteY22" fmla="*/ 1848669 h 3248088"/>
                <a:gd name="connsiteX23" fmla="*/ 480883 w 2266285"/>
                <a:gd name="connsiteY23" fmla="*/ 2355663 h 3248088"/>
                <a:gd name="connsiteX24" fmla="*/ 707219 w 2266285"/>
                <a:gd name="connsiteY24" fmla="*/ 2663481 h 3248088"/>
                <a:gd name="connsiteX25" fmla="*/ 1150839 w 2266285"/>
                <a:gd name="connsiteY25" fmla="*/ 2672534 h 3248088"/>
                <a:gd name="connsiteX26" fmla="*/ 1576352 w 2266285"/>
                <a:gd name="connsiteY26" fmla="*/ 2391877 h 3248088"/>
                <a:gd name="connsiteX27" fmla="*/ 1875116 w 2266285"/>
                <a:gd name="connsiteY27" fmla="*/ 1812455 h 3248088"/>
                <a:gd name="connsiteX28" fmla="*/ 1775528 w 2266285"/>
                <a:gd name="connsiteY28" fmla="*/ 1061017 h 3248088"/>
                <a:gd name="connsiteX29" fmla="*/ 1431497 w 2266285"/>
                <a:gd name="connsiteY29" fmla="*/ 653611 h 3248088"/>
                <a:gd name="connsiteX30" fmla="*/ 1038378 w 2266285"/>
                <a:gd name="connsiteY30" fmla="*/ 534030 h 3248088"/>
                <a:gd name="connsiteX0" fmla="*/ 973942 w 2266285"/>
                <a:gd name="connsiteY0" fmla="*/ 1550 h 3248088"/>
                <a:gd name="connsiteX1" fmla="*/ 1331908 w 2266285"/>
                <a:gd name="connsiteY1" fmla="*/ 83243 h 3248088"/>
                <a:gd name="connsiteX2" fmla="*/ 1766475 w 2266285"/>
                <a:gd name="connsiteY2" fmla="*/ 391061 h 3248088"/>
                <a:gd name="connsiteX3" fmla="*/ 2173881 w 2266285"/>
                <a:gd name="connsiteY3" fmla="*/ 997643 h 3248088"/>
                <a:gd name="connsiteX4" fmla="*/ 2264415 w 2266285"/>
                <a:gd name="connsiteY4" fmla="*/ 1622332 h 3248088"/>
                <a:gd name="connsiteX5" fmla="*/ 2125736 w 2266285"/>
                <a:gd name="connsiteY5" fmla="*/ 2352786 h 3248088"/>
                <a:gd name="connsiteX6" fmla="*/ 1700224 w 2266285"/>
                <a:gd name="connsiteY6" fmla="*/ 2823095 h 3248088"/>
                <a:gd name="connsiteX7" fmla="*/ 1060304 w 2266285"/>
                <a:gd name="connsiteY7" fmla="*/ 3179528 h 3248088"/>
                <a:gd name="connsiteX8" fmla="*/ 575236 w 2266285"/>
                <a:gd name="connsiteY8" fmla="*/ 3216685 h 3248088"/>
                <a:gd name="connsiteX9" fmla="*/ 270767 w 2266285"/>
                <a:gd name="connsiteY9" fmla="*/ 2826443 h 3248088"/>
                <a:gd name="connsiteX10" fmla="*/ 100637 w 2266285"/>
                <a:gd name="connsiteY10" fmla="*/ 2301342 h 3248088"/>
                <a:gd name="connsiteX11" fmla="*/ 1049 w 2266285"/>
                <a:gd name="connsiteY11" fmla="*/ 1459370 h 3248088"/>
                <a:gd name="connsiteX12" fmla="*/ 55370 w 2266285"/>
                <a:gd name="connsiteY12" fmla="*/ 988590 h 3248088"/>
                <a:gd name="connsiteX13" fmla="*/ 164011 w 2266285"/>
                <a:gd name="connsiteY13" fmla="*/ 563077 h 3248088"/>
                <a:gd name="connsiteX14" fmla="*/ 227386 w 2266285"/>
                <a:gd name="connsiteY14" fmla="*/ 409168 h 3248088"/>
                <a:gd name="connsiteX15" fmla="*/ 471829 w 2266285"/>
                <a:gd name="connsiteY15" fmla="*/ 137564 h 3248088"/>
                <a:gd name="connsiteX16" fmla="*/ 861128 w 2266285"/>
                <a:gd name="connsiteY16" fmla="*/ 1762 h 3248088"/>
                <a:gd name="connsiteX17" fmla="*/ 973942 w 2266285"/>
                <a:gd name="connsiteY17" fmla="*/ 1550 h 3248088"/>
                <a:gd name="connsiteX18" fmla="*/ 1038378 w 2266285"/>
                <a:gd name="connsiteY18" fmla="*/ 534030 h 3248088"/>
                <a:gd name="connsiteX19" fmla="*/ 743433 w 2266285"/>
                <a:gd name="connsiteY19" fmla="*/ 635504 h 3248088"/>
                <a:gd name="connsiteX20" fmla="*/ 489936 w 2266285"/>
                <a:gd name="connsiteY20" fmla="*/ 861841 h 3248088"/>
                <a:gd name="connsiteX21" fmla="*/ 308867 w 2266285"/>
                <a:gd name="connsiteY21" fmla="*/ 1260193 h 3248088"/>
                <a:gd name="connsiteX22" fmla="*/ 354134 w 2266285"/>
                <a:gd name="connsiteY22" fmla="*/ 1848669 h 3248088"/>
                <a:gd name="connsiteX23" fmla="*/ 480883 w 2266285"/>
                <a:gd name="connsiteY23" fmla="*/ 2355663 h 3248088"/>
                <a:gd name="connsiteX24" fmla="*/ 707219 w 2266285"/>
                <a:gd name="connsiteY24" fmla="*/ 2663481 h 3248088"/>
                <a:gd name="connsiteX25" fmla="*/ 1150839 w 2266285"/>
                <a:gd name="connsiteY25" fmla="*/ 2672534 h 3248088"/>
                <a:gd name="connsiteX26" fmla="*/ 1576352 w 2266285"/>
                <a:gd name="connsiteY26" fmla="*/ 2391877 h 3248088"/>
                <a:gd name="connsiteX27" fmla="*/ 1875116 w 2266285"/>
                <a:gd name="connsiteY27" fmla="*/ 1812455 h 3248088"/>
                <a:gd name="connsiteX28" fmla="*/ 1775528 w 2266285"/>
                <a:gd name="connsiteY28" fmla="*/ 1061017 h 3248088"/>
                <a:gd name="connsiteX29" fmla="*/ 1431497 w 2266285"/>
                <a:gd name="connsiteY29" fmla="*/ 653611 h 3248088"/>
                <a:gd name="connsiteX30" fmla="*/ 1038378 w 2266285"/>
                <a:gd name="connsiteY30" fmla="*/ 534030 h 3248088"/>
                <a:gd name="connsiteX0" fmla="*/ 973942 w 2266285"/>
                <a:gd name="connsiteY0" fmla="*/ 1550 h 3248087"/>
                <a:gd name="connsiteX1" fmla="*/ 1331908 w 2266285"/>
                <a:gd name="connsiteY1" fmla="*/ 83243 h 3248087"/>
                <a:gd name="connsiteX2" fmla="*/ 1766475 w 2266285"/>
                <a:gd name="connsiteY2" fmla="*/ 391061 h 3248087"/>
                <a:gd name="connsiteX3" fmla="*/ 2173881 w 2266285"/>
                <a:gd name="connsiteY3" fmla="*/ 997643 h 3248087"/>
                <a:gd name="connsiteX4" fmla="*/ 2264415 w 2266285"/>
                <a:gd name="connsiteY4" fmla="*/ 1622332 h 3248087"/>
                <a:gd name="connsiteX5" fmla="*/ 2125736 w 2266285"/>
                <a:gd name="connsiteY5" fmla="*/ 2352786 h 3248087"/>
                <a:gd name="connsiteX6" fmla="*/ 1700224 w 2266285"/>
                <a:gd name="connsiteY6" fmla="*/ 2823095 h 3248087"/>
                <a:gd name="connsiteX7" fmla="*/ 1060304 w 2266285"/>
                <a:gd name="connsiteY7" fmla="*/ 3179528 h 3248087"/>
                <a:gd name="connsiteX8" fmla="*/ 575236 w 2266285"/>
                <a:gd name="connsiteY8" fmla="*/ 3216685 h 3248087"/>
                <a:gd name="connsiteX9" fmla="*/ 246954 w 2266285"/>
                <a:gd name="connsiteY9" fmla="*/ 2826443 h 3248087"/>
                <a:gd name="connsiteX10" fmla="*/ 100637 w 2266285"/>
                <a:gd name="connsiteY10" fmla="*/ 2301342 h 3248087"/>
                <a:gd name="connsiteX11" fmla="*/ 1049 w 2266285"/>
                <a:gd name="connsiteY11" fmla="*/ 1459370 h 3248087"/>
                <a:gd name="connsiteX12" fmla="*/ 55370 w 2266285"/>
                <a:gd name="connsiteY12" fmla="*/ 988590 h 3248087"/>
                <a:gd name="connsiteX13" fmla="*/ 164011 w 2266285"/>
                <a:gd name="connsiteY13" fmla="*/ 563077 h 3248087"/>
                <a:gd name="connsiteX14" fmla="*/ 227386 w 2266285"/>
                <a:gd name="connsiteY14" fmla="*/ 409168 h 3248087"/>
                <a:gd name="connsiteX15" fmla="*/ 471829 w 2266285"/>
                <a:gd name="connsiteY15" fmla="*/ 137564 h 3248087"/>
                <a:gd name="connsiteX16" fmla="*/ 861128 w 2266285"/>
                <a:gd name="connsiteY16" fmla="*/ 1762 h 3248087"/>
                <a:gd name="connsiteX17" fmla="*/ 973942 w 2266285"/>
                <a:gd name="connsiteY17" fmla="*/ 1550 h 3248087"/>
                <a:gd name="connsiteX18" fmla="*/ 1038378 w 2266285"/>
                <a:gd name="connsiteY18" fmla="*/ 534030 h 3248087"/>
                <a:gd name="connsiteX19" fmla="*/ 743433 w 2266285"/>
                <a:gd name="connsiteY19" fmla="*/ 635504 h 3248087"/>
                <a:gd name="connsiteX20" fmla="*/ 489936 w 2266285"/>
                <a:gd name="connsiteY20" fmla="*/ 861841 h 3248087"/>
                <a:gd name="connsiteX21" fmla="*/ 308867 w 2266285"/>
                <a:gd name="connsiteY21" fmla="*/ 1260193 h 3248087"/>
                <a:gd name="connsiteX22" fmla="*/ 354134 w 2266285"/>
                <a:gd name="connsiteY22" fmla="*/ 1848669 h 3248087"/>
                <a:gd name="connsiteX23" fmla="*/ 480883 w 2266285"/>
                <a:gd name="connsiteY23" fmla="*/ 2355663 h 3248087"/>
                <a:gd name="connsiteX24" fmla="*/ 707219 w 2266285"/>
                <a:gd name="connsiteY24" fmla="*/ 2663481 h 3248087"/>
                <a:gd name="connsiteX25" fmla="*/ 1150839 w 2266285"/>
                <a:gd name="connsiteY25" fmla="*/ 2672534 h 3248087"/>
                <a:gd name="connsiteX26" fmla="*/ 1576352 w 2266285"/>
                <a:gd name="connsiteY26" fmla="*/ 2391877 h 3248087"/>
                <a:gd name="connsiteX27" fmla="*/ 1875116 w 2266285"/>
                <a:gd name="connsiteY27" fmla="*/ 1812455 h 3248087"/>
                <a:gd name="connsiteX28" fmla="*/ 1775528 w 2266285"/>
                <a:gd name="connsiteY28" fmla="*/ 1061017 h 3248087"/>
                <a:gd name="connsiteX29" fmla="*/ 1431497 w 2266285"/>
                <a:gd name="connsiteY29" fmla="*/ 653611 h 3248087"/>
                <a:gd name="connsiteX30" fmla="*/ 1038378 w 2266285"/>
                <a:gd name="connsiteY30" fmla="*/ 534030 h 3248087"/>
                <a:gd name="connsiteX0" fmla="*/ 973942 w 2266285"/>
                <a:gd name="connsiteY0" fmla="*/ 1550 h 3248087"/>
                <a:gd name="connsiteX1" fmla="*/ 1331908 w 2266285"/>
                <a:gd name="connsiteY1" fmla="*/ 83243 h 3248087"/>
                <a:gd name="connsiteX2" fmla="*/ 1766475 w 2266285"/>
                <a:gd name="connsiteY2" fmla="*/ 391061 h 3248087"/>
                <a:gd name="connsiteX3" fmla="*/ 2173881 w 2266285"/>
                <a:gd name="connsiteY3" fmla="*/ 997643 h 3248087"/>
                <a:gd name="connsiteX4" fmla="*/ 2264415 w 2266285"/>
                <a:gd name="connsiteY4" fmla="*/ 1622332 h 3248087"/>
                <a:gd name="connsiteX5" fmla="*/ 2125736 w 2266285"/>
                <a:gd name="connsiteY5" fmla="*/ 2352786 h 3248087"/>
                <a:gd name="connsiteX6" fmla="*/ 1700224 w 2266285"/>
                <a:gd name="connsiteY6" fmla="*/ 2823095 h 3248087"/>
                <a:gd name="connsiteX7" fmla="*/ 1060304 w 2266285"/>
                <a:gd name="connsiteY7" fmla="*/ 3179528 h 3248087"/>
                <a:gd name="connsiteX8" fmla="*/ 575236 w 2266285"/>
                <a:gd name="connsiteY8" fmla="*/ 3216685 h 3248087"/>
                <a:gd name="connsiteX9" fmla="*/ 223141 w 2266285"/>
                <a:gd name="connsiteY9" fmla="*/ 2826443 h 3248087"/>
                <a:gd name="connsiteX10" fmla="*/ 100637 w 2266285"/>
                <a:gd name="connsiteY10" fmla="*/ 2301342 h 3248087"/>
                <a:gd name="connsiteX11" fmla="*/ 1049 w 2266285"/>
                <a:gd name="connsiteY11" fmla="*/ 1459370 h 3248087"/>
                <a:gd name="connsiteX12" fmla="*/ 55370 w 2266285"/>
                <a:gd name="connsiteY12" fmla="*/ 988590 h 3248087"/>
                <a:gd name="connsiteX13" fmla="*/ 164011 w 2266285"/>
                <a:gd name="connsiteY13" fmla="*/ 563077 h 3248087"/>
                <a:gd name="connsiteX14" fmla="*/ 227386 w 2266285"/>
                <a:gd name="connsiteY14" fmla="*/ 409168 h 3248087"/>
                <a:gd name="connsiteX15" fmla="*/ 471829 w 2266285"/>
                <a:gd name="connsiteY15" fmla="*/ 137564 h 3248087"/>
                <a:gd name="connsiteX16" fmla="*/ 861128 w 2266285"/>
                <a:gd name="connsiteY16" fmla="*/ 1762 h 3248087"/>
                <a:gd name="connsiteX17" fmla="*/ 973942 w 2266285"/>
                <a:gd name="connsiteY17" fmla="*/ 1550 h 3248087"/>
                <a:gd name="connsiteX18" fmla="*/ 1038378 w 2266285"/>
                <a:gd name="connsiteY18" fmla="*/ 534030 h 3248087"/>
                <a:gd name="connsiteX19" fmla="*/ 743433 w 2266285"/>
                <a:gd name="connsiteY19" fmla="*/ 635504 h 3248087"/>
                <a:gd name="connsiteX20" fmla="*/ 489936 w 2266285"/>
                <a:gd name="connsiteY20" fmla="*/ 861841 h 3248087"/>
                <a:gd name="connsiteX21" fmla="*/ 308867 w 2266285"/>
                <a:gd name="connsiteY21" fmla="*/ 1260193 h 3248087"/>
                <a:gd name="connsiteX22" fmla="*/ 354134 w 2266285"/>
                <a:gd name="connsiteY22" fmla="*/ 1848669 h 3248087"/>
                <a:gd name="connsiteX23" fmla="*/ 480883 w 2266285"/>
                <a:gd name="connsiteY23" fmla="*/ 2355663 h 3248087"/>
                <a:gd name="connsiteX24" fmla="*/ 707219 w 2266285"/>
                <a:gd name="connsiteY24" fmla="*/ 2663481 h 3248087"/>
                <a:gd name="connsiteX25" fmla="*/ 1150839 w 2266285"/>
                <a:gd name="connsiteY25" fmla="*/ 2672534 h 3248087"/>
                <a:gd name="connsiteX26" fmla="*/ 1576352 w 2266285"/>
                <a:gd name="connsiteY26" fmla="*/ 2391877 h 3248087"/>
                <a:gd name="connsiteX27" fmla="*/ 1875116 w 2266285"/>
                <a:gd name="connsiteY27" fmla="*/ 1812455 h 3248087"/>
                <a:gd name="connsiteX28" fmla="*/ 1775528 w 2266285"/>
                <a:gd name="connsiteY28" fmla="*/ 1061017 h 3248087"/>
                <a:gd name="connsiteX29" fmla="*/ 1431497 w 2266285"/>
                <a:gd name="connsiteY29" fmla="*/ 653611 h 3248087"/>
                <a:gd name="connsiteX30" fmla="*/ 1038378 w 2266285"/>
                <a:gd name="connsiteY30" fmla="*/ 534030 h 3248087"/>
                <a:gd name="connsiteX0" fmla="*/ 973942 w 2266285"/>
                <a:gd name="connsiteY0" fmla="*/ 1550 h 3248437"/>
                <a:gd name="connsiteX1" fmla="*/ 1331908 w 2266285"/>
                <a:gd name="connsiteY1" fmla="*/ 83243 h 3248437"/>
                <a:gd name="connsiteX2" fmla="*/ 1766475 w 2266285"/>
                <a:gd name="connsiteY2" fmla="*/ 391061 h 3248437"/>
                <a:gd name="connsiteX3" fmla="*/ 2173881 w 2266285"/>
                <a:gd name="connsiteY3" fmla="*/ 997643 h 3248437"/>
                <a:gd name="connsiteX4" fmla="*/ 2264415 w 2266285"/>
                <a:gd name="connsiteY4" fmla="*/ 1622332 h 3248437"/>
                <a:gd name="connsiteX5" fmla="*/ 2125736 w 2266285"/>
                <a:gd name="connsiteY5" fmla="*/ 2352786 h 3248437"/>
                <a:gd name="connsiteX6" fmla="*/ 1700224 w 2266285"/>
                <a:gd name="connsiteY6" fmla="*/ 2823095 h 3248437"/>
                <a:gd name="connsiteX7" fmla="*/ 1060304 w 2266285"/>
                <a:gd name="connsiteY7" fmla="*/ 3179528 h 3248437"/>
                <a:gd name="connsiteX8" fmla="*/ 575236 w 2266285"/>
                <a:gd name="connsiteY8" fmla="*/ 3216685 h 3248437"/>
                <a:gd name="connsiteX9" fmla="*/ 208854 w 2266285"/>
                <a:gd name="connsiteY9" fmla="*/ 2821680 h 3248437"/>
                <a:gd name="connsiteX10" fmla="*/ 100637 w 2266285"/>
                <a:gd name="connsiteY10" fmla="*/ 2301342 h 3248437"/>
                <a:gd name="connsiteX11" fmla="*/ 1049 w 2266285"/>
                <a:gd name="connsiteY11" fmla="*/ 1459370 h 3248437"/>
                <a:gd name="connsiteX12" fmla="*/ 55370 w 2266285"/>
                <a:gd name="connsiteY12" fmla="*/ 988590 h 3248437"/>
                <a:gd name="connsiteX13" fmla="*/ 164011 w 2266285"/>
                <a:gd name="connsiteY13" fmla="*/ 563077 h 3248437"/>
                <a:gd name="connsiteX14" fmla="*/ 227386 w 2266285"/>
                <a:gd name="connsiteY14" fmla="*/ 409168 h 3248437"/>
                <a:gd name="connsiteX15" fmla="*/ 471829 w 2266285"/>
                <a:gd name="connsiteY15" fmla="*/ 137564 h 3248437"/>
                <a:gd name="connsiteX16" fmla="*/ 861128 w 2266285"/>
                <a:gd name="connsiteY16" fmla="*/ 1762 h 3248437"/>
                <a:gd name="connsiteX17" fmla="*/ 973942 w 2266285"/>
                <a:gd name="connsiteY17" fmla="*/ 1550 h 3248437"/>
                <a:gd name="connsiteX18" fmla="*/ 1038378 w 2266285"/>
                <a:gd name="connsiteY18" fmla="*/ 534030 h 3248437"/>
                <a:gd name="connsiteX19" fmla="*/ 743433 w 2266285"/>
                <a:gd name="connsiteY19" fmla="*/ 635504 h 3248437"/>
                <a:gd name="connsiteX20" fmla="*/ 489936 w 2266285"/>
                <a:gd name="connsiteY20" fmla="*/ 861841 h 3248437"/>
                <a:gd name="connsiteX21" fmla="*/ 308867 w 2266285"/>
                <a:gd name="connsiteY21" fmla="*/ 1260193 h 3248437"/>
                <a:gd name="connsiteX22" fmla="*/ 354134 w 2266285"/>
                <a:gd name="connsiteY22" fmla="*/ 1848669 h 3248437"/>
                <a:gd name="connsiteX23" fmla="*/ 480883 w 2266285"/>
                <a:gd name="connsiteY23" fmla="*/ 2355663 h 3248437"/>
                <a:gd name="connsiteX24" fmla="*/ 707219 w 2266285"/>
                <a:gd name="connsiteY24" fmla="*/ 2663481 h 3248437"/>
                <a:gd name="connsiteX25" fmla="*/ 1150839 w 2266285"/>
                <a:gd name="connsiteY25" fmla="*/ 2672534 h 3248437"/>
                <a:gd name="connsiteX26" fmla="*/ 1576352 w 2266285"/>
                <a:gd name="connsiteY26" fmla="*/ 2391877 h 3248437"/>
                <a:gd name="connsiteX27" fmla="*/ 1875116 w 2266285"/>
                <a:gd name="connsiteY27" fmla="*/ 1812455 h 3248437"/>
                <a:gd name="connsiteX28" fmla="*/ 1775528 w 2266285"/>
                <a:gd name="connsiteY28" fmla="*/ 1061017 h 3248437"/>
                <a:gd name="connsiteX29" fmla="*/ 1431497 w 2266285"/>
                <a:gd name="connsiteY29" fmla="*/ 653611 h 3248437"/>
                <a:gd name="connsiteX30" fmla="*/ 1038378 w 2266285"/>
                <a:gd name="connsiteY30" fmla="*/ 534030 h 3248437"/>
                <a:gd name="connsiteX0" fmla="*/ 972930 w 2265273"/>
                <a:gd name="connsiteY0" fmla="*/ 1550 h 3248437"/>
                <a:gd name="connsiteX1" fmla="*/ 1330896 w 2265273"/>
                <a:gd name="connsiteY1" fmla="*/ 83243 h 3248437"/>
                <a:gd name="connsiteX2" fmla="*/ 1765463 w 2265273"/>
                <a:gd name="connsiteY2" fmla="*/ 391061 h 3248437"/>
                <a:gd name="connsiteX3" fmla="*/ 2172869 w 2265273"/>
                <a:gd name="connsiteY3" fmla="*/ 997643 h 3248437"/>
                <a:gd name="connsiteX4" fmla="*/ 2263403 w 2265273"/>
                <a:gd name="connsiteY4" fmla="*/ 1622332 h 3248437"/>
                <a:gd name="connsiteX5" fmla="*/ 2124724 w 2265273"/>
                <a:gd name="connsiteY5" fmla="*/ 2352786 h 3248437"/>
                <a:gd name="connsiteX6" fmla="*/ 1699212 w 2265273"/>
                <a:gd name="connsiteY6" fmla="*/ 2823095 h 3248437"/>
                <a:gd name="connsiteX7" fmla="*/ 1059292 w 2265273"/>
                <a:gd name="connsiteY7" fmla="*/ 3179528 h 3248437"/>
                <a:gd name="connsiteX8" fmla="*/ 574224 w 2265273"/>
                <a:gd name="connsiteY8" fmla="*/ 3216685 h 3248437"/>
                <a:gd name="connsiteX9" fmla="*/ 207842 w 2265273"/>
                <a:gd name="connsiteY9" fmla="*/ 2821680 h 3248437"/>
                <a:gd name="connsiteX10" fmla="*/ 61525 w 2265273"/>
                <a:gd name="connsiteY10" fmla="*/ 2287054 h 3248437"/>
                <a:gd name="connsiteX11" fmla="*/ 37 w 2265273"/>
                <a:gd name="connsiteY11" fmla="*/ 1459370 h 3248437"/>
                <a:gd name="connsiteX12" fmla="*/ 54358 w 2265273"/>
                <a:gd name="connsiteY12" fmla="*/ 988590 h 3248437"/>
                <a:gd name="connsiteX13" fmla="*/ 162999 w 2265273"/>
                <a:gd name="connsiteY13" fmla="*/ 563077 h 3248437"/>
                <a:gd name="connsiteX14" fmla="*/ 226374 w 2265273"/>
                <a:gd name="connsiteY14" fmla="*/ 409168 h 3248437"/>
                <a:gd name="connsiteX15" fmla="*/ 470817 w 2265273"/>
                <a:gd name="connsiteY15" fmla="*/ 137564 h 3248437"/>
                <a:gd name="connsiteX16" fmla="*/ 860116 w 2265273"/>
                <a:gd name="connsiteY16" fmla="*/ 1762 h 3248437"/>
                <a:gd name="connsiteX17" fmla="*/ 972930 w 2265273"/>
                <a:gd name="connsiteY17" fmla="*/ 1550 h 3248437"/>
                <a:gd name="connsiteX18" fmla="*/ 1037366 w 2265273"/>
                <a:gd name="connsiteY18" fmla="*/ 534030 h 3248437"/>
                <a:gd name="connsiteX19" fmla="*/ 742421 w 2265273"/>
                <a:gd name="connsiteY19" fmla="*/ 635504 h 3248437"/>
                <a:gd name="connsiteX20" fmla="*/ 488924 w 2265273"/>
                <a:gd name="connsiteY20" fmla="*/ 861841 h 3248437"/>
                <a:gd name="connsiteX21" fmla="*/ 307855 w 2265273"/>
                <a:gd name="connsiteY21" fmla="*/ 1260193 h 3248437"/>
                <a:gd name="connsiteX22" fmla="*/ 353122 w 2265273"/>
                <a:gd name="connsiteY22" fmla="*/ 1848669 h 3248437"/>
                <a:gd name="connsiteX23" fmla="*/ 479871 w 2265273"/>
                <a:gd name="connsiteY23" fmla="*/ 2355663 h 3248437"/>
                <a:gd name="connsiteX24" fmla="*/ 706207 w 2265273"/>
                <a:gd name="connsiteY24" fmla="*/ 2663481 h 3248437"/>
                <a:gd name="connsiteX25" fmla="*/ 1149827 w 2265273"/>
                <a:gd name="connsiteY25" fmla="*/ 2672534 h 3248437"/>
                <a:gd name="connsiteX26" fmla="*/ 1575340 w 2265273"/>
                <a:gd name="connsiteY26" fmla="*/ 2391877 h 3248437"/>
                <a:gd name="connsiteX27" fmla="*/ 1874104 w 2265273"/>
                <a:gd name="connsiteY27" fmla="*/ 1812455 h 3248437"/>
                <a:gd name="connsiteX28" fmla="*/ 1774516 w 2265273"/>
                <a:gd name="connsiteY28" fmla="*/ 1061017 h 3248437"/>
                <a:gd name="connsiteX29" fmla="*/ 1430485 w 2265273"/>
                <a:gd name="connsiteY29" fmla="*/ 653611 h 3248437"/>
                <a:gd name="connsiteX30" fmla="*/ 1037366 w 2265273"/>
                <a:gd name="connsiteY30" fmla="*/ 534030 h 3248437"/>
                <a:gd name="connsiteX0" fmla="*/ 1001488 w 2293831"/>
                <a:gd name="connsiteY0" fmla="*/ 1550 h 3248437"/>
                <a:gd name="connsiteX1" fmla="*/ 1359454 w 2293831"/>
                <a:gd name="connsiteY1" fmla="*/ 83243 h 3248437"/>
                <a:gd name="connsiteX2" fmla="*/ 1794021 w 2293831"/>
                <a:gd name="connsiteY2" fmla="*/ 391061 h 3248437"/>
                <a:gd name="connsiteX3" fmla="*/ 2201427 w 2293831"/>
                <a:gd name="connsiteY3" fmla="*/ 997643 h 3248437"/>
                <a:gd name="connsiteX4" fmla="*/ 2291961 w 2293831"/>
                <a:gd name="connsiteY4" fmla="*/ 1622332 h 3248437"/>
                <a:gd name="connsiteX5" fmla="*/ 2153282 w 2293831"/>
                <a:gd name="connsiteY5" fmla="*/ 2352786 h 3248437"/>
                <a:gd name="connsiteX6" fmla="*/ 1727770 w 2293831"/>
                <a:gd name="connsiteY6" fmla="*/ 2823095 h 3248437"/>
                <a:gd name="connsiteX7" fmla="*/ 1087850 w 2293831"/>
                <a:gd name="connsiteY7" fmla="*/ 3179528 h 3248437"/>
                <a:gd name="connsiteX8" fmla="*/ 602782 w 2293831"/>
                <a:gd name="connsiteY8" fmla="*/ 3216685 h 3248437"/>
                <a:gd name="connsiteX9" fmla="*/ 236400 w 2293831"/>
                <a:gd name="connsiteY9" fmla="*/ 2821680 h 3248437"/>
                <a:gd name="connsiteX10" fmla="*/ 90083 w 2293831"/>
                <a:gd name="connsiteY10" fmla="*/ 2287054 h 3248437"/>
                <a:gd name="connsiteX11" fmla="*/ 20 w 2293831"/>
                <a:gd name="connsiteY11" fmla="*/ 1454607 h 3248437"/>
                <a:gd name="connsiteX12" fmla="*/ 82916 w 2293831"/>
                <a:gd name="connsiteY12" fmla="*/ 988590 h 3248437"/>
                <a:gd name="connsiteX13" fmla="*/ 191557 w 2293831"/>
                <a:gd name="connsiteY13" fmla="*/ 563077 h 3248437"/>
                <a:gd name="connsiteX14" fmla="*/ 254932 w 2293831"/>
                <a:gd name="connsiteY14" fmla="*/ 409168 h 3248437"/>
                <a:gd name="connsiteX15" fmla="*/ 499375 w 2293831"/>
                <a:gd name="connsiteY15" fmla="*/ 137564 h 3248437"/>
                <a:gd name="connsiteX16" fmla="*/ 888674 w 2293831"/>
                <a:gd name="connsiteY16" fmla="*/ 1762 h 3248437"/>
                <a:gd name="connsiteX17" fmla="*/ 1001488 w 2293831"/>
                <a:gd name="connsiteY17" fmla="*/ 1550 h 3248437"/>
                <a:gd name="connsiteX18" fmla="*/ 1065924 w 2293831"/>
                <a:gd name="connsiteY18" fmla="*/ 534030 h 3248437"/>
                <a:gd name="connsiteX19" fmla="*/ 770979 w 2293831"/>
                <a:gd name="connsiteY19" fmla="*/ 635504 h 3248437"/>
                <a:gd name="connsiteX20" fmla="*/ 517482 w 2293831"/>
                <a:gd name="connsiteY20" fmla="*/ 861841 h 3248437"/>
                <a:gd name="connsiteX21" fmla="*/ 336413 w 2293831"/>
                <a:gd name="connsiteY21" fmla="*/ 1260193 h 3248437"/>
                <a:gd name="connsiteX22" fmla="*/ 381680 w 2293831"/>
                <a:gd name="connsiteY22" fmla="*/ 1848669 h 3248437"/>
                <a:gd name="connsiteX23" fmla="*/ 508429 w 2293831"/>
                <a:gd name="connsiteY23" fmla="*/ 2355663 h 3248437"/>
                <a:gd name="connsiteX24" fmla="*/ 734765 w 2293831"/>
                <a:gd name="connsiteY24" fmla="*/ 2663481 h 3248437"/>
                <a:gd name="connsiteX25" fmla="*/ 1178385 w 2293831"/>
                <a:gd name="connsiteY25" fmla="*/ 2672534 h 3248437"/>
                <a:gd name="connsiteX26" fmla="*/ 1603898 w 2293831"/>
                <a:gd name="connsiteY26" fmla="*/ 2391877 h 3248437"/>
                <a:gd name="connsiteX27" fmla="*/ 1902662 w 2293831"/>
                <a:gd name="connsiteY27" fmla="*/ 1812455 h 3248437"/>
                <a:gd name="connsiteX28" fmla="*/ 1803074 w 2293831"/>
                <a:gd name="connsiteY28" fmla="*/ 1061017 h 3248437"/>
                <a:gd name="connsiteX29" fmla="*/ 1459043 w 2293831"/>
                <a:gd name="connsiteY29" fmla="*/ 653611 h 3248437"/>
                <a:gd name="connsiteX30" fmla="*/ 1065924 w 2293831"/>
                <a:gd name="connsiteY30" fmla="*/ 534030 h 3248437"/>
                <a:gd name="connsiteX0" fmla="*/ 1002265 w 2294608"/>
                <a:gd name="connsiteY0" fmla="*/ 1550 h 3248437"/>
                <a:gd name="connsiteX1" fmla="*/ 1360231 w 2294608"/>
                <a:gd name="connsiteY1" fmla="*/ 83243 h 3248437"/>
                <a:gd name="connsiteX2" fmla="*/ 1794798 w 2294608"/>
                <a:gd name="connsiteY2" fmla="*/ 391061 h 3248437"/>
                <a:gd name="connsiteX3" fmla="*/ 2202204 w 2294608"/>
                <a:gd name="connsiteY3" fmla="*/ 997643 h 3248437"/>
                <a:gd name="connsiteX4" fmla="*/ 2292738 w 2294608"/>
                <a:gd name="connsiteY4" fmla="*/ 1622332 h 3248437"/>
                <a:gd name="connsiteX5" fmla="*/ 2154059 w 2294608"/>
                <a:gd name="connsiteY5" fmla="*/ 2352786 h 3248437"/>
                <a:gd name="connsiteX6" fmla="*/ 1728547 w 2294608"/>
                <a:gd name="connsiteY6" fmla="*/ 2823095 h 3248437"/>
                <a:gd name="connsiteX7" fmla="*/ 1088627 w 2294608"/>
                <a:gd name="connsiteY7" fmla="*/ 3179528 h 3248437"/>
                <a:gd name="connsiteX8" fmla="*/ 603559 w 2294608"/>
                <a:gd name="connsiteY8" fmla="*/ 3216685 h 3248437"/>
                <a:gd name="connsiteX9" fmla="*/ 237177 w 2294608"/>
                <a:gd name="connsiteY9" fmla="*/ 2821680 h 3248437"/>
                <a:gd name="connsiteX10" fmla="*/ 90860 w 2294608"/>
                <a:gd name="connsiteY10" fmla="*/ 2287054 h 3248437"/>
                <a:gd name="connsiteX11" fmla="*/ 797 w 2294608"/>
                <a:gd name="connsiteY11" fmla="*/ 1454607 h 3248437"/>
                <a:gd name="connsiteX12" fmla="*/ 55118 w 2294608"/>
                <a:gd name="connsiteY12" fmla="*/ 945728 h 3248437"/>
                <a:gd name="connsiteX13" fmla="*/ 192334 w 2294608"/>
                <a:gd name="connsiteY13" fmla="*/ 563077 h 3248437"/>
                <a:gd name="connsiteX14" fmla="*/ 255709 w 2294608"/>
                <a:gd name="connsiteY14" fmla="*/ 409168 h 3248437"/>
                <a:gd name="connsiteX15" fmla="*/ 500152 w 2294608"/>
                <a:gd name="connsiteY15" fmla="*/ 137564 h 3248437"/>
                <a:gd name="connsiteX16" fmla="*/ 889451 w 2294608"/>
                <a:gd name="connsiteY16" fmla="*/ 1762 h 3248437"/>
                <a:gd name="connsiteX17" fmla="*/ 1002265 w 2294608"/>
                <a:gd name="connsiteY17" fmla="*/ 1550 h 3248437"/>
                <a:gd name="connsiteX18" fmla="*/ 1066701 w 2294608"/>
                <a:gd name="connsiteY18" fmla="*/ 534030 h 3248437"/>
                <a:gd name="connsiteX19" fmla="*/ 771756 w 2294608"/>
                <a:gd name="connsiteY19" fmla="*/ 635504 h 3248437"/>
                <a:gd name="connsiteX20" fmla="*/ 518259 w 2294608"/>
                <a:gd name="connsiteY20" fmla="*/ 861841 h 3248437"/>
                <a:gd name="connsiteX21" fmla="*/ 337190 w 2294608"/>
                <a:gd name="connsiteY21" fmla="*/ 1260193 h 3248437"/>
                <a:gd name="connsiteX22" fmla="*/ 382457 w 2294608"/>
                <a:gd name="connsiteY22" fmla="*/ 1848669 h 3248437"/>
                <a:gd name="connsiteX23" fmla="*/ 509206 w 2294608"/>
                <a:gd name="connsiteY23" fmla="*/ 2355663 h 3248437"/>
                <a:gd name="connsiteX24" fmla="*/ 735542 w 2294608"/>
                <a:gd name="connsiteY24" fmla="*/ 2663481 h 3248437"/>
                <a:gd name="connsiteX25" fmla="*/ 1179162 w 2294608"/>
                <a:gd name="connsiteY25" fmla="*/ 2672534 h 3248437"/>
                <a:gd name="connsiteX26" fmla="*/ 1604675 w 2294608"/>
                <a:gd name="connsiteY26" fmla="*/ 2391877 h 3248437"/>
                <a:gd name="connsiteX27" fmla="*/ 1903439 w 2294608"/>
                <a:gd name="connsiteY27" fmla="*/ 1812455 h 3248437"/>
                <a:gd name="connsiteX28" fmla="*/ 1803851 w 2294608"/>
                <a:gd name="connsiteY28" fmla="*/ 1061017 h 3248437"/>
                <a:gd name="connsiteX29" fmla="*/ 1459820 w 2294608"/>
                <a:gd name="connsiteY29" fmla="*/ 653611 h 3248437"/>
                <a:gd name="connsiteX30" fmla="*/ 1066701 w 2294608"/>
                <a:gd name="connsiteY30" fmla="*/ 534030 h 3248437"/>
                <a:gd name="connsiteX0" fmla="*/ 1002119 w 2294462"/>
                <a:gd name="connsiteY0" fmla="*/ 1550 h 3248437"/>
                <a:gd name="connsiteX1" fmla="*/ 1360085 w 2294462"/>
                <a:gd name="connsiteY1" fmla="*/ 83243 h 3248437"/>
                <a:gd name="connsiteX2" fmla="*/ 1794652 w 2294462"/>
                <a:gd name="connsiteY2" fmla="*/ 391061 h 3248437"/>
                <a:gd name="connsiteX3" fmla="*/ 2202058 w 2294462"/>
                <a:gd name="connsiteY3" fmla="*/ 997643 h 3248437"/>
                <a:gd name="connsiteX4" fmla="*/ 2292592 w 2294462"/>
                <a:gd name="connsiteY4" fmla="*/ 1622332 h 3248437"/>
                <a:gd name="connsiteX5" fmla="*/ 2153913 w 2294462"/>
                <a:gd name="connsiteY5" fmla="*/ 2352786 h 3248437"/>
                <a:gd name="connsiteX6" fmla="*/ 1728401 w 2294462"/>
                <a:gd name="connsiteY6" fmla="*/ 2823095 h 3248437"/>
                <a:gd name="connsiteX7" fmla="*/ 1088481 w 2294462"/>
                <a:gd name="connsiteY7" fmla="*/ 3179528 h 3248437"/>
                <a:gd name="connsiteX8" fmla="*/ 603413 w 2294462"/>
                <a:gd name="connsiteY8" fmla="*/ 3216685 h 3248437"/>
                <a:gd name="connsiteX9" fmla="*/ 237031 w 2294462"/>
                <a:gd name="connsiteY9" fmla="*/ 2821680 h 3248437"/>
                <a:gd name="connsiteX10" fmla="*/ 90714 w 2294462"/>
                <a:gd name="connsiteY10" fmla="*/ 2287054 h 3248437"/>
                <a:gd name="connsiteX11" fmla="*/ 651 w 2294462"/>
                <a:gd name="connsiteY11" fmla="*/ 1454607 h 3248437"/>
                <a:gd name="connsiteX12" fmla="*/ 54972 w 2294462"/>
                <a:gd name="connsiteY12" fmla="*/ 945728 h 3248437"/>
                <a:gd name="connsiteX13" fmla="*/ 144563 w 2294462"/>
                <a:gd name="connsiteY13" fmla="*/ 601177 h 3248437"/>
                <a:gd name="connsiteX14" fmla="*/ 255563 w 2294462"/>
                <a:gd name="connsiteY14" fmla="*/ 409168 h 3248437"/>
                <a:gd name="connsiteX15" fmla="*/ 500006 w 2294462"/>
                <a:gd name="connsiteY15" fmla="*/ 137564 h 3248437"/>
                <a:gd name="connsiteX16" fmla="*/ 889305 w 2294462"/>
                <a:gd name="connsiteY16" fmla="*/ 1762 h 3248437"/>
                <a:gd name="connsiteX17" fmla="*/ 1002119 w 2294462"/>
                <a:gd name="connsiteY17" fmla="*/ 1550 h 3248437"/>
                <a:gd name="connsiteX18" fmla="*/ 1066555 w 2294462"/>
                <a:gd name="connsiteY18" fmla="*/ 534030 h 3248437"/>
                <a:gd name="connsiteX19" fmla="*/ 771610 w 2294462"/>
                <a:gd name="connsiteY19" fmla="*/ 635504 h 3248437"/>
                <a:gd name="connsiteX20" fmla="*/ 518113 w 2294462"/>
                <a:gd name="connsiteY20" fmla="*/ 861841 h 3248437"/>
                <a:gd name="connsiteX21" fmla="*/ 337044 w 2294462"/>
                <a:gd name="connsiteY21" fmla="*/ 1260193 h 3248437"/>
                <a:gd name="connsiteX22" fmla="*/ 382311 w 2294462"/>
                <a:gd name="connsiteY22" fmla="*/ 1848669 h 3248437"/>
                <a:gd name="connsiteX23" fmla="*/ 509060 w 2294462"/>
                <a:gd name="connsiteY23" fmla="*/ 2355663 h 3248437"/>
                <a:gd name="connsiteX24" fmla="*/ 735396 w 2294462"/>
                <a:gd name="connsiteY24" fmla="*/ 2663481 h 3248437"/>
                <a:gd name="connsiteX25" fmla="*/ 1179016 w 2294462"/>
                <a:gd name="connsiteY25" fmla="*/ 2672534 h 3248437"/>
                <a:gd name="connsiteX26" fmla="*/ 1604529 w 2294462"/>
                <a:gd name="connsiteY26" fmla="*/ 2391877 h 3248437"/>
                <a:gd name="connsiteX27" fmla="*/ 1903293 w 2294462"/>
                <a:gd name="connsiteY27" fmla="*/ 1812455 h 3248437"/>
                <a:gd name="connsiteX28" fmla="*/ 1803705 w 2294462"/>
                <a:gd name="connsiteY28" fmla="*/ 1061017 h 3248437"/>
                <a:gd name="connsiteX29" fmla="*/ 1459674 w 2294462"/>
                <a:gd name="connsiteY29" fmla="*/ 653611 h 3248437"/>
                <a:gd name="connsiteX30" fmla="*/ 1066555 w 2294462"/>
                <a:gd name="connsiteY30" fmla="*/ 534030 h 3248437"/>
                <a:gd name="connsiteX0" fmla="*/ 1006882 w 2294462"/>
                <a:gd name="connsiteY0" fmla="*/ 522 h 3275984"/>
                <a:gd name="connsiteX1" fmla="*/ 1360085 w 2294462"/>
                <a:gd name="connsiteY1" fmla="*/ 110790 h 3275984"/>
                <a:gd name="connsiteX2" fmla="*/ 1794652 w 2294462"/>
                <a:gd name="connsiteY2" fmla="*/ 418608 h 3275984"/>
                <a:gd name="connsiteX3" fmla="*/ 2202058 w 2294462"/>
                <a:gd name="connsiteY3" fmla="*/ 1025190 h 3275984"/>
                <a:gd name="connsiteX4" fmla="*/ 2292592 w 2294462"/>
                <a:gd name="connsiteY4" fmla="*/ 1649879 h 3275984"/>
                <a:gd name="connsiteX5" fmla="*/ 2153913 w 2294462"/>
                <a:gd name="connsiteY5" fmla="*/ 2380333 h 3275984"/>
                <a:gd name="connsiteX6" fmla="*/ 1728401 w 2294462"/>
                <a:gd name="connsiteY6" fmla="*/ 2850642 h 3275984"/>
                <a:gd name="connsiteX7" fmla="*/ 1088481 w 2294462"/>
                <a:gd name="connsiteY7" fmla="*/ 3207075 h 3275984"/>
                <a:gd name="connsiteX8" fmla="*/ 603413 w 2294462"/>
                <a:gd name="connsiteY8" fmla="*/ 3244232 h 3275984"/>
                <a:gd name="connsiteX9" fmla="*/ 237031 w 2294462"/>
                <a:gd name="connsiteY9" fmla="*/ 2849227 h 3275984"/>
                <a:gd name="connsiteX10" fmla="*/ 90714 w 2294462"/>
                <a:gd name="connsiteY10" fmla="*/ 2314601 h 3275984"/>
                <a:gd name="connsiteX11" fmla="*/ 651 w 2294462"/>
                <a:gd name="connsiteY11" fmla="*/ 1482154 h 3275984"/>
                <a:gd name="connsiteX12" fmla="*/ 54972 w 2294462"/>
                <a:gd name="connsiteY12" fmla="*/ 973275 h 3275984"/>
                <a:gd name="connsiteX13" fmla="*/ 144563 w 2294462"/>
                <a:gd name="connsiteY13" fmla="*/ 628724 h 3275984"/>
                <a:gd name="connsiteX14" fmla="*/ 255563 w 2294462"/>
                <a:gd name="connsiteY14" fmla="*/ 436715 h 3275984"/>
                <a:gd name="connsiteX15" fmla="*/ 500006 w 2294462"/>
                <a:gd name="connsiteY15" fmla="*/ 165111 h 3275984"/>
                <a:gd name="connsiteX16" fmla="*/ 889305 w 2294462"/>
                <a:gd name="connsiteY16" fmla="*/ 29309 h 3275984"/>
                <a:gd name="connsiteX17" fmla="*/ 1006882 w 2294462"/>
                <a:gd name="connsiteY17" fmla="*/ 522 h 3275984"/>
                <a:gd name="connsiteX18" fmla="*/ 1066555 w 2294462"/>
                <a:gd name="connsiteY18" fmla="*/ 561577 h 3275984"/>
                <a:gd name="connsiteX19" fmla="*/ 771610 w 2294462"/>
                <a:gd name="connsiteY19" fmla="*/ 663051 h 3275984"/>
                <a:gd name="connsiteX20" fmla="*/ 518113 w 2294462"/>
                <a:gd name="connsiteY20" fmla="*/ 889388 h 3275984"/>
                <a:gd name="connsiteX21" fmla="*/ 337044 w 2294462"/>
                <a:gd name="connsiteY21" fmla="*/ 1287740 h 3275984"/>
                <a:gd name="connsiteX22" fmla="*/ 382311 w 2294462"/>
                <a:gd name="connsiteY22" fmla="*/ 1876216 h 3275984"/>
                <a:gd name="connsiteX23" fmla="*/ 509060 w 2294462"/>
                <a:gd name="connsiteY23" fmla="*/ 2383210 h 3275984"/>
                <a:gd name="connsiteX24" fmla="*/ 735396 w 2294462"/>
                <a:gd name="connsiteY24" fmla="*/ 2691028 h 3275984"/>
                <a:gd name="connsiteX25" fmla="*/ 1179016 w 2294462"/>
                <a:gd name="connsiteY25" fmla="*/ 2700081 h 3275984"/>
                <a:gd name="connsiteX26" fmla="*/ 1604529 w 2294462"/>
                <a:gd name="connsiteY26" fmla="*/ 2419424 h 3275984"/>
                <a:gd name="connsiteX27" fmla="*/ 1903293 w 2294462"/>
                <a:gd name="connsiteY27" fmla="*/ 1840002 h 3275984"/>
                <a:gd name="connsiteX28" fmla="*/ 1803705 w 2294462"/>
                <a:gd name="connsiteY28" fmla="*/ 1088564 h 3275984"/>
                <a:gd name="connsiteX29" fmla="*/ 1459674 w 2294462"/>
                <a:gd name="connsiteY29" fmla="*/ 681158 h 3275984"/>
                <a:gd name="connsiteX30" fmla="*/ 1066555 w 2294462"/>
                <a:gd name="connsiteY30" fmla="*/ 561577 h 3275984"/>
                <a:gd name="connsiteX0" fmla="*/ 1006882 w 2294462"/>
                <a:gd name="connsiteY0" fmla="*/ 19840 h 3295302"/>
                <a:gd name="connsiteX1" fmla="*/ 1360085 w 2294462"/>
                <a:gd name="connsiteY1" fmla="*/ 130108 h 3295302"/>
                <a:gd name="connsiteX2" fmla="*/ 1794652 w 2294462"/>
                <a:gd name="connsiteY2" fmla="*/ 437926 h 3295302"/>
                <a:gd name="connsiteX3" fmla="*/ 2202058 w 2294462"/>
                <a:gd name="connsiteY3" fmla="*/ 1044508 h 3295302"/>
                <a:gd name="connsiteX4" fmla="*/ 2292592 w 2294462"/>
                <a:gd name="connsiteY4" fmla="*/ 1669197 h 3295302"/>
                <a:gd name="connsiteX5" fmla="*/ 2153913 w 2294462"/>
                <a:gd name="connsiteY5" fmla="*/ 2399651 h 3295302"/>
                <a:gd name="connsiteX6" fmla="*/ 1728401 w 2294462"/>
                <a:gd name="connsiteY6" fmla="*/ 2869960 h 3295302"/>
                <a:gd name="connsiteX7" fmla="*/ 1088481 w 2294462"/>
                <a:gd name="connsiteY7" fmla="*/ 3226393 h 3295302"/>
                <a:gd name="connsiteX8" fmla="*/ 603413 w 2294462"/>
                <a:gd name="connsiteY8" fmla="*/ 3263550 h 3295302"/>
                <a:gd name="connsiteX9" fmla="*/ 237031 w 2294462"/>
                <a:gd name="connsiteY9" fmla="*/ 2868545 h 3295302"/>
                <a:gd name="connsiteX10" fmla="*/ 90714 w 2294462"/>
                <a:gd name="connsiteY10" fmla="*/ 2333919 h 3295302"/>
                <a:gd name="connsiteX11" fmla="*/ 651 w 2294462"/>
                <a:gd name="connsiteY11" fmla="*/ 1501472 h 3295302"/>
                <a:gd name="connsiteX12" fmla="*/ 54972 w 2294462"/>
                <a:gd name="connsiteY12" fmla="*/ 992593 h 3295302"/>
                <a:gd name="connsiteX13" fmla="*/ 144563 w 2294462"/>
                <a:gd name="connsiteY13" fmla="*/ 648042 h 3295302"/>
                <a:gd name="connsiteX14" fmla="*/ 255563 w 2294462"/>
                <a:gd name="connsiteY14" fmla="*/ 456033 h 3295302"/>
                <a:gd name="connsiteX15" fmla="*/ 500006 w 2294462"/>
                <a:gd name="connsiteY15" fmla="*/ 184429 h 3295302"/>
                <a:gd name="connsiteX16" fmla="*/ 865493 w 2294462"/>
                <a:gd name="connsiteY16" fmla="*/ 10527 h 3295302"/>
                <a:gd name="connsiteX17" fmla="*/ 1006882 w 2294462"/>
                <a:gd name="connsiteY17" fmla="*/ 19840 h 3295302"/>
                <a:gd name="connsiteX18" fmla="*/ 1066555 w 2294462"/>
                <a:gd name="connsiteY18" fmla="*/ 580895 h 3295302"/>
                <a:gd name="connsiteX19" fmla="*/ 771610 w 2294462"/>
                <a:gd name="connsiteY19" fmla="*/ 682369 h 3295302"/>
                <a:gd name="connsiteX20" fmla="*/ 518113 w 2294462"/>
                <a:gd name="connsiteY20" fmla="*/ 908706 h 3295302"/>
                <a:gd name="connsiteX21" fmla="*/ 337044 w 2294462"/>
                <a:gd name="connsiteY21" fmla="*/ 1307058 h 3295302"/>
                <a:gd name="connsiteX22" fmla="*/ 382311 w 2294462"/>
                <a:gd name="connsiteY22" fmla="*/ 1895534 h 3295302"/>
                <a:gd name="connsiteX23" fmla="*/ 509060 w 2294462"/>
                <a:gd name="connsiteY23" fmla="*/ 2402528 h 3295302"/>
                <a:gd name="connsiteX24" fmla="*/ 735396 w 2294462"/>
                <a:gd name="connsiteY24" fmla="*/ 2710346 h 3295302"/>
                <a:gd name="connsiteX25" fmla="*/ 1179016 w 2294462"/>
                <a:gd name="connsiteY25" fmla="*/ 2719399 h 3295302"/>
                <a:gd name="connsiteX26" fmla="*/ 1604529 w 2294462"/>
                <a:gd name="connsiteY26" fmla="*/ 2438742 h 3295302"/>
                <a:gd name="connsiteX27" fmla="*/ 1903293 w 2294462"/>
                <a:gd name="connsiteY27" fmla="*/ 1859320 h 3295302"/>
                <a:gd name="connsiteX28" fmla="*/ 1803705 w 2294462"/>
                <a:gd name="connsiteY28" fmla="*/ 1107882 h 3295302"/>
                <a:gd name="connsiteX29" fmla="*/ 1459674 w 2294462"/>
                <a:gd name="connsiteY29" fmla="*/ 700476 h 3295302"/>
                <a:gd name="connsiteX30" fmla="*/ 1066555 w 2294462"/>
                <a:gd name="connsiteY30" fmla="*/ 580895 h 3295302"/>
                <a:gd name="connsiteX0" fmla="*/ 1078320 w 2294462"/>
                <a:gd name="connsiteY0" fmla="*/ 13234 h 3298221"/>
                <a:gd name="connsiteX1" fmla="*/ 1360085 w 2294462"/>
                <a:gd name="connsiteY1" fmla="*/ 133027 h 3298221"/>
                <a:gd name="connsiteX2" fmla="*/ 1794652 w 2294462"/>
                <a:gd name="connsiteY2" fmla="*/ 440845 h 3298221"/>
                <a:gd name="connsiteX3" fmla="*/ 2202058 w 2294462"/>
                <a:gd name="connsiteY3" fmla="*/ 1047427 h 3298221"/>
                <a:gd name="connsiteX4" fmla="*/ 2292592 w 2294462"/>
                <a:gd name="connsiteY4" fmla="*/ 1672116 h 3298221"/>
                <a:gd name="connsiteX5" fmla="*/ 2153913 w 2294462"/>
                <a:gd name="connsiteY5" fmla="*/ 2402570 h 3298221"/>
                <a:gd name="connsiteX6" fmla="*/ 1728401 w 2294462"/>
                <a:gd name="connsiteY6" fmla="*/ 2872879 h 3298221"/>
                <a:gd name="connsiteX7" fmla="*/ 1088481 w 2294462"/>
                <a:gd name="connsiteY7" fmla="*/ 3229312 h 3298221"/>
                <a:gd name="connsiteX8" fmla="*/ 603413 w 2294462"/>
                <a:gd name="connsiteY8" fmla="*/ 3266469 h 3298221"/>
                <a:gd name="connsiteX9" fmla="*/ 237031 w 2294462"/>
                <a:gd name="connsiteY9" fmla="*/ 2871464 h 3298221"/>
                <a:gd name="connsiteX10" fmla="*/ 90714 w 2294462"/>
                <a:gd name="connsiteY10" fmla="*/ 2336838 h 3298221"/>
                <a:gd name="connsiteX11" fmla="*/ 651 w 2294462"/>
                <a:gd name="connsiteY11" fmla="*/ 1504391 h 3298221"/>
                <a:gd name="connsiteX12" fmla="*/ 54972 w 2294462"/>
                <a:gd name="connsiteY12" fmla="*/ 995512 h 3298221"/>
                <a:gd name="connsiteX13" fmla="*/ 144563 w 2294462"/>
                <a:gd name="connsiteY13" fmla="*/ 650961 h 3298221"/>
                <a:gd name="connsiteX14" fmla="*/ 255563 w 2294462"/>
                <a:gd name="connsiteY14" fmla="*/ 458952 h 3298221"/>
                <a:gd name="connsiteX15" fmla="*/ 500006 w 2294462"/>
                <a:gd name="connsiteY15" fmla="*/ 187348 h 3298221"/>
                <a:gd name="connsiteX16" fmla="*/ 865493 w 2294462"/>
                <a:gd name="connsiteY16" fmla="*/ 13446 h 3298221"/>
                <a:gd name="connsiteX17" fmla="*/ 1078320 w 2294462"/>
                <a:gd name="connsiteY17" fmla="*/ 13234 h 3298221"/>
                <a:gd name="connsiteX18" fmla="*/ 1066555 w 2294462"/>
                <a:gd name="connsiteY18" fmla="*/ 583814 h 3298221"/>
                <a:gd name="connsiteX19" fmla="*/ 771610 w 2294462"/>
                <a:gd name="connsiteY19" fmla="*/ 685288 h 3298221"/>
                <a:gd name="connsiteX20" fmla="*/ 518113 w 2294462"/>
                <a:gd name="connsiteY20" fmla="*/ 911625 h 3298221"/>
                <a:gd name="connsiteX21" fmla="*/ 337044 w 2294462"/>
                <a:gd name="connsiteY21" fmla="*/ 1309977 h 3298221"/>
                <a:gd name="connsiteX22" fmla="*/ 382311 w 2294462"/>
                <a:gd name="connsiteY22" fmla="*/ 1898453 h 3298221"/>
                <a:gd name="connsiteX23" fmla="*/ 509060 w 2294462"/>
                <a:gd name="connsiteY23" fmla="*/ 2405447 h 3298221"/>
                <a:gd name="connsiteX24" fmla="*/ 735396 w 2294462"/>
                <a:gd name="connsiteY24" fmla="*/ 2713265 h 3298221"/>
                <a:gd name="connsiteX25" fmla="*/ 1179016 w 2294462"/>
                <a:gd name="connsiteY25" fmla="*/ 2722318 h 3298221"/>
                <a:gd name="connsiteX26" fmla="*/ 1604529 w 2294462"/>
                <a:gd name="connsiteY26" fmla="*/ 2441661 h 3298221"/>
                <a:gd name="connsiteX27" fmla="*/ 1903293 w 2294462"/>
                <a:gd name="connsiteY27" fmla="*/ 1862239 h 3298221"/>
                <a:gd name="connsiteX28" fmla="*/ 1803705 w 2294462"/>
                <a:gd name="connsiteY28" fmla="*/ 1110801 h 3298221"/>
                <a:gd name="connsiteX29" fmla="*/ 1459674 w 2294462"/>
                <a:gd name="connsiteY29" fmla="*/ 703395 h 3298221"/>
                <a:gd name="connsiteX30" fmla="*/ 1066555 w 2294462"/>
                <a:gd name="connsiteY30" fmla="*/ 583814 h 3298221"/>
                <a:gd name="connsiteX0" fmla="*/ 1078320 w 2294462"/>
                <a:gd name="connsiteY0" fmla="*/ 13234 h 3298221"/>
                <a:gd name="connsiteX1" fmla="*/ 1360085 w 2294462"/>
                <a:gd name="connsiteY1" fmla="*/ 104452 h 3298221"/>
                <a:gd name="connsiteX2" fmla="*/ 1794652 w 2294462"/>
                <a:gd name="connsiteY2" fmla="*/ 440845 h 3298221"/>
                <a:gd name="connsiteX3" fmla="*/ 2202058 w 2294462"/>
                <a:gd name="connsiteY3" fmla="*/ 1047427 h 3298221"/>
                <a:gd name="connsiteX4" fmla="*/ 2292592 w 2294462"/>
                <a:gd name="connsiteY4" fmla="*/ 1672116 h 3298221"/>
                <a:gd name="connsiteX5" fmla="*/ 2153913 w 2294462"/>
                <a:gd name="connsiteY5" fmla="*/ 2402570 h 3298221"/>
                <a:gd name="connsiteX6" fmla="*/ 1728401 w 2294462"/>
                <a:gd name="connsiteY6" fmla="*/ 2872879 h 3298221"/>
                <a:gd name="connsiteX7" fmla="*/ 1088481 w 2294462"/>
                <a:gd name="connsiteY7" fmla="*/ 3229312 h 3298221"/>
                <a:gd name="connsiteX8" fmla="*/ 603413 w 2294462"/>
                <a:gd name="connsiteY8" fmla="*/ 3266469 h 3298221"/>
                <a:gd name="connsiteX9" fmla="*/ 237031 w 2294462"/>
                <a:gd name="connsiteY9" fmla="*/ 2871464 h 3298221"/>
                <a:gd name="connsiteX10" fmla="*/ 90714 w 2294462"/>
                <a:gd name="connsiteY10" fmla="*/ 2336838 h 3298221"/>
                <a:gd name="connsiteX11" fmla="*/ 651 w 2294462"/>
                <a:gd name="connsiteY11" fmla="*/ 1504391 h 3298221"/>
                <a:gd name="connsiteX12" fmla="*/ 54972 w 2294462"/>
                <a:gd name="connsiteY12" fmla="*/ 995512 h 3298221"/>
                <a:gd name="connsiteX13" fmla="*/ 144563 w 2294462"/>
                <a:gd name="connsiteY13" fmla="*/ 650961 h 3298221"/>
                <a:gd name="connsiteX14" fmla="*/ 255563 w 2294462"/>
                <a:gd name="connsiteY14" fmla="*/ 458952 h 3298221"/>
                <a:gd name="connsiteX15" fmla="*/ 500006 w 2294462"/>
                <a:gd name="connsiteY15" fmla="*/ 187348 h 3298221"/>
                <a:gd name="connsiteX16" fmla="*/ 865493 w 2294462"/>
                <a:gd name="connsiteY16" fmla="*/ 13446 h 3298221"/>
                <a:gd name="connsiteX17" fmla="*/ 1078320 w 2294462"/>
                <a:gd name="connsiteY17" fmla="*/ 13234 h 3298221"/>
                <a:gd name="connsiteX18" fmla="*/ 1066555 w 2294462"/>
                <a:gd name="connsiteY18" fmla="*/ 583814 h 3298221"/>
                <a:gd name="connsiteX19" fmla="*/ 771610 w 2294462"/>
                <a:gd name="connsiteY19" fmla="*/ 685288 h 3298221"/>
                <a:gd name="connsiteX20" fmla="*/ 518113 w 2294462"/>
                <a:gd name="connsiteY20" fmla="*/ 911625 h 3298221"/>
                <a:gd name="connsiteX21" fmla="*/ 337044 w 2294462"/>
                <a:gd name="connsiteY21" fmla="*/ 1309977 h 3298221"/>
                <a:gd name="connsiteX22" fmla="*/ 382311 w 2294462"/>
                <a:gd name="connsiteY22" fmla="*/ 1898453 h 3298221"/>
                <a:gd name="connsiteX23" fmla="*/ 509060 w 2294462"/>
                <a:gd name="connsiteY23" fmla="*/ 2405447 h 3298221"/>
                <a:gd name="connsiteX24" fmla="*/ 735396 w 2294462"/>
                <a:gd name="connsiteY24" fmla="*/ 2713265 h 3298221"/>
                <a:gd name="connsiteX25" fmla="*/ 1179016 w 2294462"/>
                <a:gd name="connsiteY25" fmla="*/ 2722318 h 3298221"/>
                <a:gd name="connsiteX26" fmla="*/ 1604529 w 2294462"/>
                <a:gd name="connsiteY26" fmla="*/ 2441661 h 3298221"/>
                <a:gd name="connsiteX27" fmla="*/ 1903293 w 2294462"/>
                <a:gd name="connsiteY27" fmla="*/ 1862239 h 3298221"/>
                <a:gd name="connsiteX28" fmla="*/ 1803705 w 2294462"/>
                <a:gd name="connsiteY28" fmla="*/ 1110801 h 3298221"/>
                <a:gd name="connsiteX29" fmla="*/ 1459674 w 2294462"/>
                <a:gd name="connsiteY29" fmla="*/ 703395 h 3298221"/>
                <a:gd name="connsiteX30" fmla="*/ 1066555 w 2294462"/>
                <a:gd name="connsiteY30" fmla="*/ 583814 h 3298221"/>
                <a:gd name="connsiteX0" fmla="*/ 1078320 w 2294462"/>
                <a:gd name="connsiteY0" fmla="*/ 13234 h 3298221"/>
                <a:gd name="connsiteX1" fmla="*/ 1360085 w 2294462"/>
                <a:gd name="connsiteY1" fmla="*/ 104452 h 3298221"/>
                <a:gd name="connsiteX2" fmla="*/ 1794652 w 2294462"/>
                <a:gd name="connsiteY2" fmla="*/ 440845 h 3298221"/>
                <a:gd name="connsiteX3" fmla="*/ 2202058 w 2294462"/>
                <a:gd name="connsiteY3" fmla="*/ 1047427 h 3298221"/>
                <a:gd name="connsiteX4" fmla="*/ 2292592 w 2294462"/>
                <a:gd name="connsiteY4" fmla="*/ 1672116 h 3298221"/>
                <a:gd name="connsiteX5" fmla="*/ 2153913 w 2294462"/>
                <a:gd name="connsiteY5" fmla="*/ 2402570 h 3298221"/>
                <a:gd name="connsiteX6" fmla="*/ 1728401 w 2294462"/>
                <a:gd name="connsiteY6" fmla="*/ 2872879 h 3298221"/>
                <a:gd name="connsiteX7" fmla="*/ 1088481 w 2294462"/>
                <a:gd name="connsiteY7" fmla="*/ 3229312 h 3298221"/>
                <a:gd name="connsiteX8" fmla="*/ 603413 w 2294462"/>
                <a:gd name="connsiteY8" fmla="*/ 3266469 h 3298221"/>
                <a:gd name="connsiteX9" fmla="*/ 237031 w 2294462"/>
                <a:gd name="connsiteY9" fmla="*/ 2871464 h 3298221"/>
                <a:gd name="connsiteX10" fmla="*/ 90714 w 2294462"/>
                <a:gd name="connsiteY10" fmla="*/ 2336838 h 3298221"/>
                <a:gd name="connsiteX11" fmla="*/ 651 w 2294462"/>
                <a:gd name="connsiteY11" fmla="*/ 1504391 h 3298221"/>
                <a:gd name="connsiteX12" fmla="*/ 54972 w 2294462"/>
                <a:gd name="connsiteY12" fmla="*/ 995512 h 3298221"/>
                <a:gd name="connsiteX13" fmla="*/ 144563 w 2294462"/>
                <a:gd name="connsiteY13" fmla="*/ 650961 h 3298221"/>
                <a:gd name="connsiteX14" fmla="*/ 250801 w 2294462"/>
                <a:gd name="connsiteY14" fmla="*/ 425615 h 3298221"/>
                <a:gd name="connsiteX15" fmla="*/ 500006 w 2294462"/>
                <a:gd name="connsiteY15" fmla="*/ 187348 h 3298221"/>
                <a:gd name="connsiteX16" fmla="*/ 865493 w 2294462"/>
                <a:gd name="connsiteY16" fmla="*/ 13446 h 3298221"/>
                <a:gd name="connsiteX17" fmla="*/ 1078320 w 2294462"/>
                <a:gd name="connsiteY17" fmla="*/ 13234 h 3298221"/>
                <a:gd name="connsiteX18" fmla="*/ 1066555 w 2294462"/>
                <a:gd name="connsiteY18" fmla="*/ 583814 h 3298221"/>
                <a:gd name="connsiteX19" fmla="*/ 771610 w 2294462"/>
                <a:gd name="connsiteY19" fmla="*/ 685288 h 3298221"/>
                <a:gd name="connsiteX20" fmla="*/ 518113 w 2294462"/>
                <a:gd name="connsiteY20" fmla="*/ 911625 h 3298221"/>
                <a:gd name="connsiteX21" fmla="*/ 337044 w 2294462"/>
                <a:gd name="connsiteY21" fmla="*/ 1309977 h 3298221"/>
                <a:gd name="connsiteX22" fmla="*/ 382311 w 2294462"/>
                <a:gd name="connsiteY22" fmla="*/ 1898453 h 3298221"/>
                <a:gd name="connsiteX23" fmla="*/ 509060 w 2294462"/>
                <a:gd name="connsiteY23" fmla="*/ 2405447 h 3298221"/>
                <a:gd name="connsiteX24" fmla="*/ 735396 w 2294462"/>
                <a:gd name="connsiteY24" fmla="*/ 2713265 h 3298221"/>
                <a:gd name="connsiteX25" fmla="*/ 1179016 w 2294462"/>
                <a:gd name="connsiteY25" fmla="*/ 2722318 h 3298221"/>
                <a:gd name="connsiteX26" fmla="*/ 1604529 w 2294462"/>
                <a:gd name="connsiteY26" fmla="*/ 2441661 h 3298221"/>
                <a:gd name="connsiteX27" fmla="*/ 1903293 w 2294462"/>
                <a:gd name="connsiteY27" fmla="*/ 1862239 h 3298221"/>
                <a:gd name="connsiteX28" fmla="*/ 1803705 w 2294462"/>
                <a:gd name="connsiteY28" fmla="*/ 1110801 h 3298221"/>
                <a:gd name="connsiteX29" fmla="*/ 1459674 w 2294462"/>
                <a:gd name="connsiteY29" fmla="*/ 703395 h 3298221"/>
                <a:gd name="connsiteX30" fmla="*/ 1066555 w 2294462"/>
                <a:gd name="connsiteY30" fmla="*/ 583814 h 3298221"/>
                <a:gd name="connsiteX0" fmla="*/ 1078320 w 2294462"/>
                <a:gd name="connsiteY0" fmla="*/ 13234 h 3298221"/>
                <a:gd name="connsiteX1" fmla="*/ 1360085 w 2294462"/>
                <a:gd name="connsiteY1" fmla="*/ 104452 h 3298221"/>
                <a:gd name="connsiteX2" fmla="*/ 1794652 w 2294462"/>
                <a:gd name="connsiteY2" fmla="*/ 440845 h 3298221"/>
                <a:gd name="connsiteX3" fmla="*/ 2202058 w 2294462"/>
                <a:gd name="connsiteY3" fmla="*/ 1047427 h 3298221"/>
                <a:gd name="connsiteX4" fmla="*/ 2292592 w 2294462"/>
                <a:gd name="connsiteY4" fmla="*/ 1672116 h 3298221"/>
                <a:gd name="connsiteX5" fmla="*/ 2153913 w 2294462"/>
                <a:gd name="connsiteY5" fmla="*/ 2402570 h 3298221"/>
                <a:gd name="connsiteX6" fmla="*/ 1728401 w 2294462"/>
                <a:gd name="connsiteY6" fmla="*/ 2872879 h 3298221"/>
                <a:gd name="connsiteX7" fmla="*/ 1088481 w 2294462"/>
                <a:gd name="connsiteY7" fmla="*/ 3229312 h 3298221"/>
                <a:gd name="connsiteX8" fmla="*/ 603413 w 2294462"/>
                <a:gd name="connsiteY8" fmla="*/ 3266469 h 3298221"/>
                <a:gd name="connsiteX9" fmla="*/ 237031 w 2294462"/>
                <a:gd name="connsiteY9" fmla="*/ 2871464 h 3298221"/>
                <a:gd name="connsiteX10" fmla="*/ 90714 w 2294462"/>
                <a:gd name="connsiteY10" fmla="*/ 2336838 h 3298221"/>
                <a:gd name="connsiteX11" fmla="*/ 651 w 2294462"/>
                <a:gd name="connsiteY11" fmla="*/ 1504391 h 3298221"/>
                <a:gd name="connsiteX12" fmla="*/ 54972 w 2294462"/>
                <a:gd name="connsiteY12" fmla="*/ 995512 h 3298221"/>
                <a:gd name="connsiteX13" fmla="*/ 144563 w 2294462"/>
                <a:gd name="connsiteY13" fmla="*/ 650961 h 3298221"/>
                <a:gd name="connsiteX14" fmla="*/ 250801 w 2294462"/>
                <a:gd name="connsiteY14" fmla="*/ 425615 h 3298221"/>
                <a:gd name="connsiteX15" fmla="*/ 500006 w 2294462"/>
                <a:gd name="connsiteY15" fmla="*/ 187348 h 3298221"/>
                <a:gd name="connsiteX16" fmla="*/ 865493 w 2294462"/>
                <a:gd name="connsiteY16" fmla="*/ 13446 h 3298221"/>
                <a:gd name="connsiteX17" fmla="*/ 1078320 w 2294462"/>
                <a:gd name="connsiteY17" fmla="*/ 13234 h 3298221"/>
                <a:gd name="connsiteX18" fmla="*/ 1066555 w 2294462"/>
                <a:gd name="connsiteY18" fmla="*/ 583814 h 3298221"/>
                <a:gd name="connsiteX19" fmla="*/ 771610 w 2294462"/>
                <a:gd name="connsiteY19" fmla="*/ 685288 h 3298221"/>
                <a:gd name="connsiteX20" fmla="*/ 499063 w 2294462"/>
                <a:gd name="connsiteY20" fmla="*/ 844950 h 3298221"/>
                <a:gd name="connsiteX21" fmla="*/ 337044 w 2294462"/>
                <a:gd name="connsiteY21" fmla="*/ 1309977 h 3298221"/>
                <a:gd name="connsiteX22" fmla="*/ 382311 w 2294462"/>
                <a:gd name="connsiteY22" fmla="*/ 1898453 h 3298221"/>
                <a:gd name="connsiteX23" fmla="*/ 509060 w 2294462"/>
                <a:gd name="connsiteY23" fmla="*/ 2405447 h 3298221"/>
                <a:gd name="connsiteX24" fmla="*/ 735396 w 2294462"/>
                <a:gd name="connsiteY24" fmla="*/ 2713265 h 3298221"/>
                <a:gd name="connsiteX25" fmla="*/ 1179016 w 2294462"/>
                <a:gd name="connsiteY25" fmla="*/ 2722318 h 3298221"/>
                <a:gd name="connsiteX26" fmla="*/ 1604529 w 2294462"/>
                <a:gd name="connsiteY26" fmla="*/ 2441661 h 3298221"/>
                <a:gd name="connsiteX27" fmla="*/ 1903293 w 2294462"/>
                <a:gd name="connsiteY27" fmla="*/ 1862239 h 3298221"/>
                <a:gd name="connsiteX28" fmla="*/ 1803705 w 2294462"/>
                <a:gd name="connsiteY28" fmla="*/ 1110801 h 3298221"/>
                <a:gd name="connsiteX29" fmla="*/ 1459674 w 2294462"/>
                <a:gd name="connsiteY29" fmla="*/ 703395 h 3298221"/>
                <a:gd name="connsiteX30" fmla="*/ 1066555 w 2294462"/>
                <a:gd name="connsiteY30" fmla="*/ 583814 h 3298221"/>
                <a:gd name="connsiteX0" fmla="*/ 1078320 w 2294462"/>
                <a:gd name="connsiteY0" fmla="*/ 13234 h 3298221"/>
                <a:gd name="connsiteX1" fmla="*/ 1360085 w 2294462"/>
                <a:gd name="connsiteY1" fmla="*/ 104452 h 3298221"/>
                <a:gd name="connsiteX2" fmla="*/ 1794652 w 2294462"/>
                <a:gd name="connsiteY2" fmla="*/ 440845 h 3298221"/>
                <a:gd name="connsiteX3" fmla="*/ 2202058 w 2294462"/>
                <a:gd name="connsiteY3" fmla="*/ 1047427 h 3298221"/>
                <a:gd name="connsiteX4" fmla="*/ 2292592 w 2294462"/>
                <a:gd name="connsiteY4" fmla="*/ 1672116 h 3298221"/>
                <a:gd name="connsiteX5" fmla="*/ 2153913 w 2294462"/>
                <a:gd name="connsiteY5" fmla="*/ 2402570 h 3298221"/>
                <a:gd name="connsiteX6" fmla="*/ 1728401 w 2294462"/>
                <a:gd name="connsiteY6" fmla="*/ 2872879 h 3298221"/>
                <a:gd name="connsiteX7" fmla="*/ 1088481 w 2294462"/>
                <a:gd name="connsiteY7" fmla="*/ 3229312 h 3298221"/>
                <a:gd name="connsiteX8" fmla="*/ 603413 w 2294462"/>
                <a:gd name="connsiteY8" fmla="*/ 3266469 h 3298221"/>
                <a:gd name="connsiteX9" fmla="*/ 237031 w 2294462"/>
                <a:gd name="connsiteY9" fmla="*/ 2871464 h 3298221"/>
                <a:gd name="connsiteX10" fmla="*/ 90714 w 2294462"/>
                <a:gd name="connsiteY10" fmla="*/ 2336838 h 3298221"/>
                <a:gd name="connsiteX11" fmla="*/ 651 w 2294462"/>
                <a:gd name="connsiteY11" fmla="*/ 1504391 h 3298221"/>
                <a:gd name="connsiteX12" fmla="*/ 54972 w 2294462"/>
                <a:gd name="connsiteY12" fmla="*/ 995512 h 3298221"/>
                <a:gd name="connsiteX13" fmla="*/ 144563 w 2294462"/>
                <a:gd name="connsiteY13" fmla="*/ 650961 h 3298221"/>
                <a:gd name="connsiteX14" fmla="*/ 250801 w 2294462"/>
                <a:gd name="connsiteY14" fmla="*/ 425615 h 3298221"/>
                <a:gd name="connsiteX15" fmla="*/ 500006 w 2294462"/>
                <a:gd name="connsiteY15" fmla="*/ 187348 h 3298221"/>
                <a:gd name="connsiteX16" fmla="*/ 865493 w 2294462"/>
                <a:gd name="connsiteY16" fmla="*/ 13446 h 3298221"/>
                <a:gd name="connsiteX17" fmla="*/ 1078320 w 2294462"/>
                <a:gd name="connsiteY17" fmla="*/ 13234 h 3298221"/>
                <a:gd name="connsiteX18" fmla="*/ 1066555 w 2294462"/>
                <a:gd name="connsiteY18" fmla="*/ 583814 h 3298221"/>
                <a:gd name="connsiteX19" fmla="*/ 757322 w 2294462"/>
                <a:gd name="connsiteY19" fmla="*/ 637663 h 3298221"/>
                <a:gd name="connsiteX20" fmla="*/ 499063 w 2294462"/>
                <a:gd name="connsiteY20" fmla="*/ 844950 h 3298221"/>
                <a:gd name="connsiteX21" fmla="*/ 337044 w 2294462"/>
                <a:gd name="connsiteY21" fmla="*/ 1309977 h 3298221"/>
                <a:gd name="connsiteX22" fmla="*/ 382311 w 2294462"/>
                <a:gd name="connsiteY22" fmla="*/ 1898453 h 3298221"/>
                <a:gd name="connsiteX23" fmla="*/ 509060 w 2294462"/>
                <a:gd name="connsiteY23" fmla="*/ 2405447 h 3298221"/>
                <a:gd name="connsiteX24" fmla="*/ 735396 w 2294462"/>
                <a:gd name="connsiteY24" fmla="*/ 2713265 h 3298221"/>
                <a:gd name="connsiteX25" fmla="*/ 1179016 w 2294462"/>
                <a:gd name="connsiteY25" fmla="*/ 2722318 h 3298221"/>
                <a:gd name="connsiteX26" fmla="*/ 1604529 w 2294462"/>
                <a:gd name="connsiteY26" fmla="*/ 2441661 h 3298221"/>
                <a:gd name="connsiteX27" fmla="*/ 1903293 w 2294462"/>
                <a:gd name="connsiteY27" fmla="*/ 1862239 h 3298221"/>
                <a:gd name="connsiteX28" fmla="*/ 1803705 w 2294462"/>
                <a:gd name="connsiteY28" fmla="*/ 1110801 h 3298221"/>
                <a:gd name="connsiteX29" fmla="*/ 1459674 w 2294462"/>
                <a:gd name="connsiteY29" fmla="*/ 703395 h 3298221"/>
                <a:gd name="connsiteX30" fmla="*/ 1066555 w 2294462"/>
                <a:gd name="connsiteY30" fmla="*/ 583814 h 3298221"/>
                <a:gd name="connsiteX0" fmla="*/ 1078320 w 2294462"/>
                <a:gd name="connsiteY0" fmla="*/ 13234 h 3298221"/>
                <a:gd name="connsiteX1" fmla="*/ 1360085 w 2294462"/>
                <a:gd name="connsiteY1" fmla="*/ 104452 h 3298221"/>
                <a:gd name="connsiteX2" fmla="*/ 1794652 w 2294462"/>
                <a:gd name="connsiteY2" fmla="*/ 440845 h 3298221"/>
                <a:gd name="connsiteX3" fmla="*/ 2202058 w 2294462"/>
                <a:gd name="connsiteY3" fmla="*/ 1047427 h 3298221"/>
                <a:gd name="connsiteX4" fmla="*/ 2292592 w 2294462"/>
                <a:gd name="connsiteY4" fmla="*/ 1672116 h 3298221"/>
                <a:gd name="connsiteX5" fmla="*/ 2153913 w 2294462"/>
                <a:gd name="connsiteY5" fmla="*/ 2402570 h 3298221"/>
                <a:gd name="connsiteX6" fmla="*/ 1728401 w 2294462"/>
                <a:gd name="connsiteY6" fmla="*/ 2872879 h 3298221"/>
                <a:gd name="connsiteX7" fmla="*/ 1088481 w 2294462"/>
                <a:gd name="connsiteY7" fmla="*/ 3229312 h 3298221"/>
                <a:gd name="connsiteX8" fmla="*/ 603413 w 2294462"/>
                <a:gd name="connsiteY8" fmla="*/ 3266469 h 3298221"/>
                <a:gd name="connsiteX9" fmla="*/ 237031 w 2294462"/>
                <a:gd name="connsiteY9" fmla="*/ 2871464 h 3298221"/>
                <a:gd name="connsiteX10" fmla="*/ 90714 w 2294462"/>
                <a:gd name="connsiteY10" fmla="*/ 2336838 h 3298221"/>
                <a:gd name="connsiteX11" fmla="*/ 651 w 2294462"/>
                <a:gd name="connsiteY11" fmla="*/ 1504391 h 3298221"/>
                <a:gd name="connsiteX12" fmla="*/ 54972 w 2294462"/>
                <a:gd name="connsiteY12" fmla="*/ 995512 h 3298221"/>
                <a:gd name="connsiteX13" fmla="*/ 144563 w 2294462"/>
                <a:gd name="connsiteY13" fmla="*/ 650961 h 3298221"/>
                <a:gd name="connsiteX14" fmla="*/ 250801 w 2294462"/>
                <a:gd name="connsiteY14" fmla="*/ 425615 h 3298221"/>
                <a:gd name="connsiteX15" fmla="*/ 500006 w 2294462"/>
                <a:gd name="connsiteY15" fmla="*/ 187348 h 3298221"/>
                <a:gd name="connsiteX16" fmla="*/ 865493 w 2294462"/>
                <a:gd name="connsiteY16" fmla="*/ 13446 h 3298221"/>
                <a:gd name="connsiteX17" fmla="*/ 1078320 w 2294462"/>
                <a:gd name="connsiteY17" fmla="*/ 13234 h 3298221"/>
                <a:gd name="connsiteX18" fmla="*/ 1080843 w 2294462"/>
                <a:gd name="connsiteY18" fmla="*/ 550477 h 3298221"/>
                <a:gd name="connsiteX19" fmla="*/ 757322 w 2294462"/>
                <a:gd name="connsiteY19" fmla="*/ 637663 h 3298221"/>
                <a:gd name="connsiteX20" fmla="*/ 499063 w 2294462"/>
                <a:gd name="connsiteY20" fmla="*/ 844950 h 3298221"/>
                <a:gd name="connsiteX21" fmla="*/ 337044 w 2294462"/>
                <a:gd name="connsiteY21" fmla="*/ 1309977 h 3298221"/>
                <a:gd name="connsiteX22" fmla="*/ 382311 w 2294462"/>
                <a:gd name="connsiteY22" fmla="*/ 1898453 h 3298221"/>
                <a:gd name="connsiteX23" fmla="*/ 509060 w 2294462"/>
                <a:gd name="connsiteY23" fmla="*/ 2405447 h 3298221"/>
                <a:gd name="connsiteX24" fmla="*/ 735396 w 2294462"/>
                <a:gd name="connsiteY24" fmla="*/ 2713265 h 3298221"/>
                <a:gd name="connsiteX25" fmla="*/ 1179016 w 2294462"/>
                <a:gd name="connsiteY25" fmla="*/ 2722318 h 3298221"/>
                <a:gd name="connsiteX26" fmla="*/ 1604529 w 2294462"/>
                <a:gd name="connsiteY26" fmla="*/ 2441661 h 3298221"/>
                <a:gd name="connsiteX27" fmla="*/ 1903293 w 2294462"/>
                <a:gd name="connsiteY27" fmla="*/ 1862239 h 3298221"/>
                <a:gd name="connsiteX28" fmla="*/ 1803705 w 2294462"/>
                <a:gd name="connsiteY28" fmla="*/ 1110801 h 3298221"/>
                <a:gd name="connsiteX29" fmla="*/ 1459674 w 2294462"/>
                <a:gd name="connsiteY29" fmla="*/ 703395 h 3298221"/>
                <a:gd name="connsiteX30" fmla="*/ 1080843 w 2294462"/>
                <a:gd name="connsiteY30" fmla="*/ 550477 h 3298221"/>
                <a:gd name="connsiteX0" fmla="*/ 1078320 w 2294462"/>
                <a:gd name="connsiteY0" fmla="*/ 13234 h 3298221"/>
                <a:gd name="connsiteX1" fmla="*/ 1360085 w 2294462"/>
                <a:gd name="connsiteY1" fmla="*/ 104452 h 3298221"/>
                <a:gd name="connsiteX2" fmla="*/ 1794652 w 2294462"/>
                <a:gd name="connsiteY2" fmla="*/ 440845 h 3298221"/>
                <a:gd name="connsiteX3" fmla="*/ 2202058 w 2294462"/>
                <a:gd name="connsiteY3" fmla="*/ 1047427 h 3298221"/>
                <a:gd name="connsiteX4" fmla="*/ 2292592 w 2294462"/>
                <a:gd name="connsiteY4" fmla="*/ 1672116 h 3298221"/>
                <a:gd name="connsiteX5" fmla="*/ 2153913 w 2294462"/>
                <a:gd name="connsiteY5" fmla="*/ 2402570 h 3298221"/>
                <a:gd name="connsiteX6" fmla="*/ 1728401 w 2294462"/>
                <a:gd name="connsiteY6" fmla="*/ 2872879 h 3298221"/>
                <a:gd name="connsiteX7" fmla="*/ 1088481 w 2294462"/>
                <a:gd name="connsiteY7" fmla="*/ 3229312 h 3298221"/>
                <a:gd name="connsiteX8" fmla="*/ 603413 w 2294462"/>
                <a:gd name="connsiteY8" fmla="*/ 3266469 h 3298221"/>
                <a:gd name="connsiteX9" fmla="*/ 237031 w 2294462"/>
                <a:gd name="connsiteY9" fmla="*/ 2871464 h 3298221"/>
                <a:gd name="connsiteX10" fmla="*/ 90714 w 2294462"/>
                <a:gd name="connsiteY10" fmla="*/ 2336838 h 3298221"/>
                <a:gd name="connsiteX11" fmla="*/ 651 w 2294462"/>
                <a:gd name="connsiteY11" fmla="*/ 1504391 h 3298221"/>
                <a:gd name="connsiteX12" fmla="*/ 54972 w 2294462"/>
                <a:gd name="connsiteY12" fmla="*/ 995512 h 3298221"/>
                <a:gd name="connsiteX13" fmla="*/ 144563 w 2294462"/>
                <a:gd name="connsiteY13" fmla="*/ 650961 h 3298221"/>
                <a:gd name="connsiteX14" fmla="*/ 250801 w 2294462"/>
                <a:gd name="connsiteY14" fmla="*/ 425615 h 3298221"/>
                <a:gd name="connsiteX15" fmla="*/ 500006 w 2294462"/>
                <a:gd name="connsiteY15" fmla="*/ 187348 h 3298221"/>
                <a:gd name="connsiteX16" fmla="*/ 865493 w 2294462"/>
                <a:gd name="connsiteY16" fmla="*/ 13446 h 3298221"/>
                <a:gd name="connsiteX17" fmla="*/ 1078320 w 2294462"/>
                <a:gd name="connsiteY17" fmla="*/ 13234 h 3298221"/>
                <a:gd name="connsiteX18" fmla="*/ 1080843 w 2294462"/>
                <a:gd name="connsiteY18" fmla="*/ 550477 h 3298221"/>
                <a:gd name="connsiteX19" fmla="*/ 757322 w 2294462"/>
                <a:gd name="connsiteY19" fmla="*/ 637663 h 3298221"/>
                <a:gd name="connsiteX20" fmla="*/ 499063 w 2294462"/>
                <a:gd name="connsiteY20" fmla="*/ 844950 h 3298221"/>
                <a:gd name="connsiteX21" fmla="*/ 337044 w 2294462"/>
                <a:gd name="connsiteY21" fmla="*/ 1309977 h 3298221"/>
                <a:gd name="connsiteX22" fmla="*/ 382311 w 2294462"/>
                <a:gd name="connsiteY22" fmla="*/ 1898453 h 3298221"/>
                <a:gd name="connsiteX23" fmla="*/ 509060 w 2294462"/>
                <a:gd name="connsiteY23" fmla="*/ 2405447 h 3298221"/>
                <a:gd name="connsiteX24" fmla="*/ 735396 w 2294462"/>
                <a:gd name="connsiteY24" fmla="*/ 2713265 h 3298221"/>
                <a:gd name="connsiteX25" fmla="*/ 1179016 w 2294462"/>
                <a:gd name="connsiteY25" fmla="*/ 2722318 h 3298221"/>
                <a:gd name="connsiteX26" fmla="*/ 1604529 w 2294462"/>
                <a:gd name="connsiteY26" fmla="*/ 2441661 h 3298221"/>
                <a:gd name="connsiteX27" fmla="*/ 1903293 w 2294462"/>
                <a:gd name="connsiteY27" fmla="*/ 1862239 h 3298221"/>
                <a:gd name="connsiteX28" fmla="*/ 1803705 w 2294462"/>
                <a:gd name="connsiteY28" fmla="*/ 1110801 h 3298221"/>
                <a:gd name="connsiteX29" fmla="*/ 1478724 w 2294462"/>
                <a:gd name="connsiteY29" fmla="*/ 679582 h 3298221"/>
                <a:gd name="connsiteX30" fmla="*/ 1080843 w 2294462"/>
                <a:gd name="connsiteY30" fmla="*/ 550477 h 3298221"/>
                <a:gd name="connsiteX0" fmla="*/ 1078320 w 2294462"/>
                <a:gd name="connsiteY0" fmla="*/ 13234 h 3298221"/>
                <a:gd name="connsiteX1" fmla="*/ 1360085 w 2294462"/>
                <a:gd name="connsiteY1" fmla="*/ 104452 h 3298221"/>
                <a:gd name="connsiteX2" fmla="*/ 1794652 w 2294462"/>
                <a:gd name="connsiteY2" fmla="*/ 440845 h 3298221"/>
                <a:gd name="connsiteX3" fmla="*/ 2202058 w 2294462"/>
                <a:gd name="connsiteY3" fmla="*/ 1047427 h 3298221"/>
                <a:gd name="connsiteX4" fmla="*/ 2292592 w 2294462"/>
                <a:gd name="connsiteY4" fmla="*/ 1672116 h 3298221"/>
                <a:gd name="connsiteX5" fmla="*/ 2153913 w 2294462"/>
                <a:gd name="connsiteY5" fmla="*/ 2402570 h 3298221"/>
                <a:gd name="connsiteX6" fmla="*/ 1728401 w 2294462"/>
                <a:gd name="connsiteY6" fmla="*/ 2872879 h 3298221"/>
                <a:gd name="connsiteX7" fmla="*/ 1088481 w 2294462"/>
                <a:gd name="connsiteY7" fmla="*/ 3229312 h 3298221"/>
                <a:gd name="connsiteX8" fmla="*/ 603413 w 2294462"/>
                <a:gd name="connsiteY8" fmla="*/ 3266469 h 3298221"/>
                <a:gd name="connsiteX9" fmla="*/ 237031 w 2294462"/>
                <a:gd name="connsiteY9" fmla="*/ 2871464 h 3298221"/>
                <a:gd name="connsiteX10" fmla="*/ 90714 w 2294462"/>
                <a:gd name="connsiteY10" fmla="*/ 2336838 h 3298221"/>
                <a:gd name="connsiteX11" fmla="*/ 651 w 2294462"/>
                <a:gd name="connsiteY11" fmla="*/ 1504391 h 3298221"/>
                <a:gd name="connsiteX12" fmla="*/ 54972 w 2294462"/>
                <a:gd name="connsiteY12" fmla="*/ 995512 h 3298221"/>
                <a:gd name="connsiteX13" fmla="*/ 144563 w 2294462"/>
                <a:gd name="connsiteY13" fmla="*/ 650961 h 3298221"/>
                <a:gd name="connsiteX14" fmla="*/ 236514 w 2294462"/>
                <a:gd name="connsiteY14" fmla="*/ 411328 h 3298221"/>
                <a:gd name="connsiteX15" fmla="*/ 500006 w 2294462"/>
                <a:gd name="connsiteY15" fmla="*/ 187348 h 3298221"/>
                <a:gd name="connsiteX16" fmla="*/ 865493 w 2294462"/>
                <a:gd name="connsiteY16" fmla="*/ 13446 h 3298221"/>
                <a:gd name="connsiteX17" fmla="*/ 1078320 w 2294462"/>
                <a:gd name="connsiteY17" fmla="*/ 13234 h 3298221"/>
                <a:gd name="connsiteX18" fmla="*/ 1080843 w 2294462"/>
                <a:gd name="connsiteY18" fmla="*/ 550477 h 3298221"/>
                <a:gd name="connsiteX19" fmla="*/ 757322 w 2294462"/>
                <a:gd name="connsiteY19" fmla="*/ 637663 h 3298221"/>
                <a:gd name="connsiteX20" fmla="*/ 499063 w 2294462"/>
                <a:gd name="connsiteY20" fmla="*/ 844950 h 3298221"/>
                <a:gd name="connsiteX21" fmla="*/ 337044 w 2294462"/>
                <a:gd name="connsiteY21" fmla="*/ 1309977 h 3298221"/>
                <a:gd name="connsiteX22" fmla="*/ 382311 w 2294462"/>
                <a:gd name="connsiteY22" fmla="*/ 1898453 h 3298221"/>
                <a:gd name="connsiteX23" fmla="*/ 509060 w 2294462"/>
                <a:gd name="connsiteY23" fmla="*/ 2405447 h 3298221"/>
                <a:gd name="connsiteX24" fmla="*/ 735396 w 2294462"/>
                <a:gd name="connsiteY24" fmla="*/ 2713265 h 3298221"/>
                <a:gd name="connsiteX25" fmla="*/ 1179016 w 2294462"/>
                <a:gd name="connsiteY25" fmla="*/ 2722318 h 3298221"/>
                <a:gd name="connsiteX26" fmla="*/ 1604529 w 2294462"/>
                <a:gd name="connsiteY26" fmla="*/ 2441661 h 3298221"/>
                <a:gd name="connsiteX27" fmla="*/ 1903293 w 2294462"/>
                <a:gd name="connsiteY27" fmla="*/ 1862239 h 3298221"/>
                <a:gd name="connsiteX28" fmla="*/ 1803705 w 2294462"/>
                <a:gd name="connsiteY28" fmla="*/ 1110801 h 3298221"/>
                <a:gd name="connsiteX29" fmla="*/ 1478724 w 2294462"/>
                <a:gd name="connsiteY29" fmla="*/ 679582 h 3298221"/>
                <a:gd name="connsiteX30" fmla="*/ 1080843 w 2294462"/>
                <a:gd name="connsiteY30" fmla="*/ 550477 h 3298221"/>
                <a:gd name="connsiteX0" fmla="*/ 1078320 w 2294462"/>
                <a:gd name="connsiteY0" fmla="*/ 13234 h 3298221"/>
                <a:gd name="connsiteX1" fmla="*/ 1360085 w 2294462"/>
                <a:gd name="connsiteY1" fmla="*/ 104452 h 3298221"/>
                <a:gd name="connsiteX2" fmla="*/ 1794652 w 2294462"/>
                <a:gd name="connsiteY2" fmla="*/ 440845 h 3298221"/>
                <a:gd name="connsiteX3" fmla="*/ 2202058 w 2294462"/>
                <a:gd name="connsiteY3" fmla="*/ 1047427 h 3298221"/>
                <a:gd name="connsiteX4" fmla="*/ 2292592 w 2294462"/>
                <a:gd name="connsiteY4" fmla="*/ 1672116 h 3298221"/>
                <a:gd name="connsiteX5" fmla="*/ 2153913 w 2294462"/>
                <a:gd name="connsiteY5" fmla="*/ 2402570 h 3298221"/>
                <a:gd name="connsiteX6" fmla="*/ 1728401 w 2294462"/>
                <a:gd name="connsiteY6" fmla="*/ 2872879 h 3298221"/>
                <a:gd name="connsiteX7" fmla="*/ 1088481 w 2294462"/>
                <a:gd name="connsiteY7" fmla="*/ 3229312 h 3298221"/>
                <a:gd name="connsiteX8" fmla="*/ 603413 w 2294462"/>
                <a:gd name="connsiteY8" fmla="*/ 3266469 h 3298221"/>
                <a:gd name="connsiteX9" fmla="*/ 237031 w 2294462"/>
                <a:gd name="connsiteY9" fmla="*/ 2871464 h 3298221"/>
                <a:gd name="connsiteX10" fmla="*/ 90714 w 2294462"/>
                <a:gd name="connsiteY10" fmla="*/ 2336838 h 3298221"/>
                <a:gd name="connsiteX11" fmla="*/ 651 w 2294462"/>
                <a:gd name="connsiteY11" fmla="*/ 1504391 h 3298221"/>
                <a:gd name="connsiteX12" fmla="*/ 54972 w 2294462"/>
                <a:gd name="connsiteY12" fmla="*/ 995512 h 3298221"/>
                <a:gd name="connsiteX13" fmla="*/ 144563 w 2294462"/>
                <a:gd name="connsiteY13" fmla="*/ 650961 h 3298221"/>
                <a:gd name="connsiteX14" fmla="*/ 236514 w 2294462"/>
                <a:gd name="connsiteY14" fmla="*/ 411328 h 3298221"/>
                <a:gd name="connsiteX15" fmla="*/ 500006 w 2294462"/>
                <a:gd name="connsiteY15" fmla="*/ 187348 h 3298221"/>
                <a:gd name="connsiteX16" fmla="*/ 865493 w 2294462"/>
                <a:gd name="connsiteY16" fmla="*/ 13446 h 3298221"/>
                <a:gd name="connsiteX17" fmla="*/ 1078320 w 2294462"/>
                <a:gd name="connsiteY17" fmla="*/ 13234 h 3298221"/>
                <a:gd name="connsiteX18" fmla="*/ 1080843 w 2294462"/>
                <a:gd name="connsiteY18" fmla="*/ 550477 h 3298221"/>
                <a:gd name="connsiteX19" fmla="*/ 757322 w 2294462"/>
                <a:gd name="connsiteY19" fmla="*/ 637663 h 3298221"/>
                <a:gd name="connsiteX20" fmla="*/ 499063 w 2294462"/>
                <a:gd name="connsiteY20" fmla="*/ 844950 h 3298221"/>
                <a:gd name="connsiteX21" fmla="*/ 337044 w 2294462"/>
                <a:gd name="connsiteY21" fmla="*/ 1309977 h 3298221"/>
                <a:gd name="connsiteX22" fmla="*/ 382311 w 2294462"/>
                <a:gd name="connsiteY22" fmla="*/ 1898453 h 3298221"/>
                <a:gd name="connsiteX23" fmla="*/ 509060 w 2294462"/>
                <a:gd name="connsiteY23" fmla="*/ 2472122 h 3298221"/>
                <a:gd name="connsiteX24" fmla="*/ 735396 w 2294462"/>
                <a:gd name="connsiteY24" fmla="*/ 2713265 h 3298221"/>
                <a:gd name="connsiteX25" fmla="*/ 1179016 w 2294462"/>
                <a:gd name="connsiteY25" fmla="*/ 2722318 h 3298221"/>
                <a:gd name="connsiteX26" fmla="*/ 1604529 w 2294462"/>
                <a:gd name="connsiteY26" fmla="*/ 2441661 h 3298221"/>
                <a:gd name="connsiteX27" fmla="*/ 1903293 w 2294462"/>
                <a:gd name="connsiteY27" fmla="*/ 1862239 h 3298221"/>
                <a:gd name="connsiteX28" fmla="*/ 1803705 w 2294462"/>
                <a:gd name="connsiteY28" fmla="*/ 1110801 h 3298221"/>
                <a:gd name="connsiteX29" fmla="*/ 1478724 w 2294462"/>
                <a:gd name="connsiteY29" fmla="*/ 679582 h 3298221"/>
                <a:gd name="connsiteX30" fmla="*/ 1080843 w 2294462"/>
                <a:gd name="connsiteY30" fmla="*/ 550477 h 3298221"/>
                <a:gd name="connsiteX0" fmla="*/ 1078320 w 2294462"/>
                <a:gd name="connsiteY0" fmla="*/ 13234 h 3298221"/>
                <a:gd name="connsiteX1" fmla="*/ 1360085 w 2294462"/>
                <a:gd name="connsiteY1" fmla="*/ 104452 h 3298221"/>
                <a:gd name="connsiteX2" fmla="*/ 1794652 w 2294462"/>
                <a:gd name="connsiteY2" fmla="*/ 440845 h 3298221"/>
                <a:gd name="connsiteX3" fmla="*/ 2202058 w 2294462"/>
                <a:gd name="connsiteY3" fmla="*/ 1047427 h 3298221"/>
                <a:gd name="connsiteX4" fmla="*/ 2292592 w 2294462"/>
                <a:gd name="connsiteY4" fmla="*/ 1672116 h 3298221"/>
                <a:gd name="connsiteX5" fmla="*/ 2153913 w 2294462"/>
                <a:gd name="connsiteY5" fmla="*/ 2402570 h 3298221"/>
                <a:gd name="connsiteX6" fmla="*/ 1728401 w 2294462"/>
                <a:gd name="connsiteY6" fmla="*/ 2872879 h 3298221"/>
                <a:gd name="connsiteX7" fmla="*/ 1088481 w 2294462"/>
                <a:gd name="connsiteY7" fmla="*/ 3229312 h 3298221"/>
                <a:gd name="connsiteX8" fmla="*/ 603413 w 2294462"/>
                <a:gd name="connsiteY8" fmla="*/ 3266469 h 3298221"/>
                <a:gd name="connsiteX9" fmla="*/ 237031 w 2294462"/>
                <a:gd name="connsiteY9" fmla="*/ 2871464 h 3298221"/>
                <a:gd name="connsiteX10" fmla="*/ 90714 w 2294462"/>
                <a:gd name="connsiteY10" fmla="*/ 2336838 h 3298221"/>
                <a:gd name="connsiteX11" fmla="*/ 651 w 2294462"/>
                <a:gd name="connsiteY11" fmla="*/ 1504391 h 3298221"/>
                <a:gd name="connsiteX12" fmla="*/ 54972 w 2294462"/>
                <a:gd name="connsiteY12" fmla="*/ 995512 h 3298221"/>
                <a:gd name="connsiteX13" fmla="*/ 144563 w 2294462"/>
                <a:gd name="connsiteY13" fmla="*/ 650961 h 3298221"/>
                <a:gd name="connsiteX14" fmla="*/ 236514 w 2294462"/>
                <a:gd name="connsiteY14" fmla="*/ 411328 h 3298221"/>
                <a:gd name="connsiteX15" fmla="*/ 500006 w 2294462"/>
                <a:gd name="connsiteY15" fmla="*/ 187348 h 3298221"/>
                <a:gd name="connsiteX16" fmla="*/ 865493 w 2294462"/>
                <a:gd name="connsiteY16" fmla="*/ 13446 h 3298221"/>
                <a:gd name="connsiteX17" fmla="*/ 1078320 w 2294462"/>
                <a:gd name="connsiteY17" fmla="*/ 13234 h 3298221"/>
                <a:gd name="connsiteX18" fmla="*/ 1080843 w 2294462"/>
                <a:gd name="connsiteY18" fmla="*/ 550477 h 3298221"/>
                <a:gd name="connsiteX19" fmla="*/ 757322 w 2294462"/>
                <a:gd name="connsiteY19" fmla="*/ 637663 h 3298221"/>
                <a:gd name="connsiteX20" fmla="*/ 499063 w 2294462"/>
                <a:gd name="connsiteY20" fmla="*/ 844950 h 3298221"/>
                <a:gd name="connsiteX21" fmla="*/ 337044 w 2294462"/>
                <a:gd name="connsiteY21" fmla="*/ 1309977 h 3298221"/>
                <a:gd name="connsiteX22" fmla="*/ 382311 w 2294462"/>
                <a:gd name="connsiteY22" fmla="*/ 1898453 h 3298221"/>
                <a:gd name="connsiteX23" fmla="*/ 509060 w 2294462"/>
                <a:gd name="connsiteY23" fmla="*/ 2472122 h 3298221"/>
                <a:gd name="connsiteX24" fmla="*/ 735396 w 2294462"/>
                <a:gd name="connsiteY24" fmla="*/ 2765653 h 3298221"/>
                <a:gd name="connsiteX25" fmla="*/ 1179016 w 2294462"/>
                <a:gd name="connsiteY25" fmla="*/ 2722318 h 3298221"/>
                <a:gd name="connsiteX26" fmla="*/ 1604529 w 2294462"/>
                <a:gd name="connsiteY26" fmla="*/ 2441661 h 3298221"/>
                <a:gd name="connsiteX27" fmla="*/ 1903293 w 2294462"/>
                <a:gd name="connsiteY27" fmla="*/ 1862239 h 3298221"/>
                <a:gd name="connsiteX28" fmla="*/ 1803705 w 2294462"/>
                <a:gd name="connsiteY28" fmla="*/ 1110801 h 3298221"/>
                <a:gd name="connsiteX29" fmla="*/ 1478724 w 2294462"/>
                <a:gd name="connsiteY29" fmla="*/ 679582 h 3298221"/>
                <a:gd name="connsiteX30" fmla="*/ 1080843 w 2294462"/>
                <a:gd name="connsiteY30" fmla="*/ 550477 h 3298221"/>
                <a:gd name="connsiteX0" fmla="*/ 1078320 w 2294462"/>
                <a:gd name="connsiteY0" fmla="*/ 13234 h 3298221"/>
                <a:gd name="connsiteX1" fmla="*/ 1360085 w 2294462"/>
                <a:gd name="connsiteY1" fmla="*/ 104452 h 3298221"/>
                <a:gd name="connsiteX2" fmla="*/ 1794652 w 2294462"/>
                <a:gd name="connsiteY2" fmla="*/ 440845 h 3298221"/>
                <a:gd name="connsiteX3" fmla="*/ 2202058 w 2294462"/>
                <a:gd name="connsiteY3" fmla="*/ 1047427 h 3298221"/>
                <a:gd name="connsiteX4" fmla="*/ 2292592 w 2294462"/>
                <a:gd name="connsiteY4" fmla="*/ 1672116 h 3298221"/>
                <a:gd name="connsiteX5" fmla="*/ 2153913 w 2294462"/>
                <a:gd name="connsiteY5" fmla="*/ 2402570 h 3298221"/>
                <a:gd name="connsiteX6" fmla="*/ 1728401 w 2294462"/>
                <a:gd name="connsiteY6" fmla="*/ 2872879 h 3298221"/>
                <a:gd name="connsiteX7" fmla="*/ 1088481 w 2294462"/>
                <a:gd name="connsiteY7" fmla="*/ 3229312 h 3298221"/>
                <a:gd name="connsiteX8" fmla="*/ 603413 w 2294462"/>
                <a:gd name="connsiteY8" fmla="*/ 3266469 h 3298221"/>
                <a:gd name="connsiteX9" fmla="*/ 237031 w 2294462"/>
                <a:gd name="connsiteY9" fmla="*/ 2871464 h 3298221"/>
                <a:gd name="connsiteX10" fmla="*/ 90714 w 2294462"/>
                <a:gd name="connsiteY10" fmla="*/ 2336838 h 3298221"/>
                <a:gd name="connsiteX11" fmla="*/ 651 w 2294462"/>
                <a:gd name="connsiteY11" fmla="*/ 1504391 h 3298221"/>
                <a:gd name="connsiteX12" fmla="*/ 54972 w 2294462"/>
                <a:gd name="connsiteY12" fmla="*/ 995512 h 3298221"/>
                <a:gd name="connsiteX13" fmla="*/ 144563 w 2294462"/>
                <a:gd name="connsiteY13" fmla="*/ 650961 h 3298221"/>
                <a:gd name="connsiteX14" fmla="*/ 236514 w 2294462"/>
                <a:gd name="connsiteY14" fmla="*/ 411328 h 3298221"/>
                <a:gd name="connsiteX15" fmla="*/ 500006 w 2294462"/>
                <a:gd name="connsiteY15" fmla="*/ 187348 h 3298221"/>
                <a:gd name="connsiteX16" fmla="*/ 865493 w 2294462"/>
                <a:gd name="connsiteY16" fmla="*/ 13446 h 3298221"/>
                <a:gd name="connsiteX17" fmla="*/ 1078320 w 2294462"/>
                <a:gd name="connsiteY17" fmla="*/ 13234 h 3298221"/>
                <a:gd name="connsiteX18" fmla="*/ 1080843 w 2294462"/>
                <a:gd name="connsiteY18" fmla="*/ 550477 h 3298221"/>
                <a:gd name="connsiteX19" fmla="*/ 757322 w 2294462"/>
                <a:gd name="connsiteY19" fmla="*/ 637663 h 3298221"/>
                <a:gd name="connsiteX20" fmla="*/ 499063 w 2294462"/>
                <a:gd name="connsiteY20" fmla="*/ 844950 h 3298221"/>
                <a:gd name="connsiteX21" fmla="*/ 337044 w 2294462"/>
                <a:gd name="connsiteY21" fmla="*/ 1309977 h 3298221"/>
                <a:gd name="connsiteX22" fmla="*/ 382311 w 2294462"/>
                <a:gd name="connsiteY22" fmla="*/ 1898453 h 3298221"/>
                <a:gd name="connsiteX23" fmla="*/ 509060 w 2294462"/>
                <a:gd name="connsiteY23" fmla="*/ 2472122 h 3298221"/>
                <a:gd name="connsiteX24" fmla="*/ 725871 w 2294462"/>
                <a:gd name="connsiteY24" fmla="*/ 2803753 h 3298221"/>
                <a:gd name="connsiteX25" fmla="*/ 1179016 w 2294462"/>
                <a:gd name="connsiteY25" fmla="*/ 2722318 h 3298221"/>
                <a:gd name="connsiteX26" fmla="*/ 1604529 w 2294462"/>
                <a:gd name="connsiteY26" fmla="*/ 2441661 h 3298221"/>
                <a:gd name="connsiteX27" fmla="*/ 1903293 w 2294462"/>
                <a:gd name="connsiteY27" fmla="*/ 1862239 h 3298221"/>
                <a:gd name="connsiteX28" fmla="*/ 1803705 w 2294462"/>
                <a:gd name="connsiteY28" fmla="*/ 1110801 h 3298221"/>
                <a:gd name="connsiteX29" fmla="*/ 1478724 w 2294462"/>
                <a:gd name="connsiteY29" fmla="*/ 679582 h 3298221"/>
                <a:gd name="connsiteX30" fmla="*/ 1080843 w 2294462"/>
                <a:gd name="connsiteY30" fmla="*/ 550477 h 3298221"/>
                <a:gd name="connsiteX0" fmla="*/ 1078320 w 2294462"/>
                <a:gd name="connsiteY0" fmla="*/ 13234 h 3298221"/>
                <a:gd name="connsiteX1" fmla="*/ 1360085 w 2294462"/>
                <a:gd name="connsiteY1" fmla="*/ 104452 h 3298221"/>
                <a:gd name="connsiteX2" fmla="*/ 1794652 w 2294462"/>
                <a:gd name="connsiteY2" fmla="*/ 440845 h 3298221"/>
                <a:gd name="connsiteX3" fmla="*/ 2202058 w 2294462"/>
                <a:gd name="connsiteY3" fmla="*/ 1047427 h 3298221"/>
                <a:gd name="connsiteX4" fmla="*/ 2292592 w 2294462"/>
                <a:gd name="connsiteY4" fmla="*/ 1672116 h 3298221"/>
                <a:gd name="connsiteX5" fmla="*/ 2153913 w 2294462"/>
                <a:gd name="connsiteY5" fmla="*/ 2402570 h 3298221"/>
                <a:gd name="connsiteX6" fmla="*/ 1728401 w 2294462"/>
                <a:gd name="connsiteY6" fmla="*/ 2872879 h 3298221"/>
                <a:gd name="connsiteX7" fmla="*/ 1088481 w 2294462"/>
                <a:gd name="connsiteY7" fmla="*/ 3229312 h 3298221"/>
                <a:gd name="connsiteX8" fmla="*/ 603413 w 2294462"/>
                <a:gd name="connsiteY8" fmla="*/ 3266469 h 3298221"/>
                <a:gd name="connsiteX9" fmla="*/ 237031 w 2294462"/>
                <a:gd name="connsiteY9" fmla="*/ 2871464 h 3298221"/>
                <a:gd name="connsiteX10" fmla="*/ 90714 w 2294462"/>
                <a:gd name="connsiteY10" fmla="*/ 2336838 h 3298221"/>
                <a:gd name="connsiteX11" fmla="*/ 651 w 2294462"/>
                <a:gd name="connsiteY11" fmla="*/ 1504391 h 3298221"/>
                <a:gd name="connsiteX12" fmla="*/ 54972 w 2294462"/>
                <a:gd name="connsiteY12" fmla="*/ 995512 h 3298221"/>
                <a:gd name="connsiteX13" fmla="*/ 144563 w 2294462"/>
                <a:gd name="connsiteY13" fmla="*/ 650961 h 3298221"/>
                <a:gd name="connsiteX14" fmla="*/ 236514 w 2294462"/>
                <a:gd name="connsiteY14" fmla="*/ 411328 h 3298221"/>
                <a:gd name="connsiteX15" fmla="*/ 500006 w 2294462"/>
                <a:gd name="connsiteY15" fmla="*/ 187348 h 3298221"/>
                <a:gd name="connsiteX16" fmla="*/ 865493 w 2294462"/>
                <a:gd name="connsiteY16" fmla="*/ 13446 h 3298221"/>
                <a:gd name="connsiteX17" fmla="*/ 1078320 w 2294462"/>
                <a:gd name="connsiteY17" fmla="*/ 13234 h 3298221"/>
                <a:gd name="connsiteX18" fmla="*/ 1080843 w 2294462"/>
                <a:gd name="connsiteY18" fmla="*/ 550477 h 3298221"/>
                <a:gd name="connsiteX19" fmla="*/ 757322 w 2294462"/>
                <a:gd name="connsiteY19" fmla="*/ 637663 h 3298221"/>
                <a:gd name="connsiteX20" fmla="*/ 499063 w 2294462"/>
                <a:gd name="connsiteY20" fmla="*/ 844950 h 3298221"/>
                <a:gd name="connsiteX21" fmla="*/ 337044 w 2294462"/>
                <a:gd name="connsiteY21" fmla="*/ 1309977 h 3298221"/>
                <a:gd name="connsiteX22" fmla="*/ 382311 w 2294462"/>
                <a:gd name="connsiteY22" fmla="*/ 1898453 h 3298221"/>
                <a:gd name="connsiteX23" fmla="*/ 509060 w 2294462"/>
                <a:gd name="connsiteY23" fmla="*/ 2472122 h 3298221"/>
                <a:gd name="connsiteX24" fmla="*/ 725871 w 2294462"/>
                <a:gd name="connsiteY24" fmla="*/ 2827565 h 3298221"/>
                <a:gd name="connsiteX25" fmla="*/ 1179016 w 2294462"/>
                <a:gd name="connsiteY25" fmla="*/ 2722318 h 3298221"/>
                <a:gd name="connsiteX26" fmla="*/ 1604529 w 2294462"/>
                <a:gd name="connsiteY26" fmla="*/ 2441661 h 3298221"/>
                <a:gd name="connsiteX27" fmla="*/ 1903293 w 2294462"/>
                <a:gd name="connsiteY27" fmla="*/ 1862239 h 3298221"/>
                <a:gd name="connsiteX28" fmla="*/ 1803705 w 2294462"/>
                <a:gd name="connsiteY28" fmla="*/ 1110801 h 3298221"/>
                <a:gd name="connsiteX29" fmla="*/ 1478724 w 2294462"/>
                <a:gd name="connsiteY29" fmla="*/ 679582 h 3298221"/>
                <a:gd name="connsiteX30" fmla="*/ 1080843 w 2294462"/>
                <a:gd name="connsiteY30" fmla="*/ 550477 h 3298221"/>
                <a:gd name="connsiteX0" fmla="*/ 1078320 w 2294462"/>
                <a:gd name="connsiteY0" fmla="*/ 13234 h 3298221"/>
                <a:gd name="connsiteX1" fmla="*/ 1360085 w 2294462"/>
                <a:gd name="connsiteY1" fmla="*/ 104452 h 3298221"/>
                <a:gd name="connsiteX2" fmla="*/ 1794652 w 2294462"/>
                <a:gd name="connsiteY2" fmla="*/ 440845 h 3298221"/>
                <a:gd name="connsiteX3" fmla="*/ 2202058 w 2294462"/>
                <a:gd name="connsiteY3" fmla="*/ 1047427 h 3298221"/>
                <a:gd name="connsiteX4" fmla="*/ 2292592 w 2294462"/>
                <a:gd name="connsiteY4" fmla="*/ 1672116 h 3298221"/>
                <a:gd name="connsiteX5" fmla="*/ 2153913 w 2294462"/>
                <a:gd name="connsiteY5" fmla="*/ 2402570 h 3298221"/>
                <a:gd name="connsiteX6" fmla="*/ 1728401 w 2294462"/>
                <a:gd name="connsiteY6" fmla="*/ 2872879 h 3298221"/>
                <a:gd name="connsiteX7" fmla="*/ 1088481 w 2294462"/>
                <a:gd name="connsiteY7" fmla="*/ 3229312 h 3298221"/>
                <a:gd name="connsiteX8" fmla="*/ 603413 w 2294462"/>
                <a:gd name="connsiteY8" fmla="*/ 3266469 h 3298221"/>
                <a:gd name="connsiteX9" fmla="*/ 237031 w 2294462"/>
                <a:gd name="connsiteY9" fmla="*/ 2871464 h 3298221"/>
                <a:gd name="connsiteX10" fmla="*/ 90714 w 2294462"/>
                <a:gd name="connsiteY10" fmla="*/ 2336838 h 3298221"/>
                <a:gd name="connsiteX11" fmla="*/ 651 w 2294462"/>
                <a:gd name="connsiteY11" fmla="*/ 1504391 h 3298221"/>
                <a:gd name="connsiteX12" fmla="*/ 54972 w 2294462"/>
                <a:gd name="connsiteY12" fmla="*/ 995512 h 3298221"/>
                <a:gd name="connsiteX13" fmla="*/ 144563 w 2294462"/>
                <a:gd name="connsiteY13" fmla="*/ 650961 h 3298221"/>
                <a:gd name="connsiteX14" fmla="*/ 236514 w 2294462"/>
                <a:gd name="connsiteY14" fmla="*/ 411328 h 3298221"/>
                <a:gd name="connsiteX15" fmla="*/ 500006 w 2294462"/>
                <a:gd name="connsiteY15" fmla="*/ 187348 h 3298221"/>
                <a:gd name="connsiteX16" fmla="*/ 865493 w 2294462"/>
                <a:gd name="connsiteY16" fmla="*/ 13446 h 3298221"/>
                <a:gd name="connsiteX17" fmla="*/ 1078320 w 2294462"/>
                <a:gd name="connsiteY17" fmla="*/ 13234 h 3298221"/>
                <a:gd name="connsiteX18" fmla="*/ 1080843 w 2294462"/>
                <a:gd name="connsiteY18" fmla="*/ 550477 h 3298221"/>
                <a:gd name="connsiteX19" fmla="*/ 757322 w 2294462"/>
                <a:gd name="connsiteY19" fmla="*/ 637663 h 3298221"/>
                <a:gd name="connsiteX20" fmla="*/ 499063 w 2294462"/>
                <a:gd name="connsiteY20" fmla="*/ 844950 h 3298221"/>
                <a:gd name="connsiteX21" fmla="*/ 337044 w 2294462"/>
                <a:gd name="connsiteY21" fmla="*/ 1309977 h 3298221"/>
                <a:gd name="connsiteX22" fmla="*/ 382311 w 2294462"/>
                <a:gd name="connsiteY22" fmla="*/ 1898453 h 3298221"/>
                <a:gd name="connsiteX23" fmla="*/ 509060 w 2294462"/>
                <a:gd name="connsiteY23" fmla="*/ 2472122 h 3298221"/>
                <a:gd name="connsiteX24" fmla="*/ 725871 w 2294462"/>
                <a:gd name="connsiteY24" fmla="*/ 2827565 h 3298221"/>
                <a:gd name="connsiteX25" fmla="*/ 1164729 w 2294462"/>
                <a:gd name="connsiteY25" fmla="*/ 2774705 h 3298221"/>
                <a:gd name="connsiteX26" fmla="*/ 1604529 w 2294462"/>
                <a:gd name="connsiteY26" fmla="*/ 2441661 h 3298221"/>
                <a:gd name="connsiteX27" fmla="*/ 1903293 w 2294462"/>
                <a:gd name="connsiteY27" fmla="*/ 1862239 h 3298221"/>
                <a:gd name="connsiteX28" fmla="*/ 1803705 w 2294462"/>
                <a:gd name="connsiteY28" fmla="*/ 1110801 h 3298221"/>
                <a:gd name="connsiteX29" fmla="*/ 1478724 w 2294462"/>
                <a:gd name="connsiteY29" fmla="*/ 679582 h 3298221"/>
                <a:gd name="connsiteX30" fmla="*/ 1080843 w 2294462"/>
                <a:gd name="connsiteY30" fmla="*/ 550477 h 3298221"/>
                <a:gd name="connsiteX0" fmla="*/ 1078320 w 2294462"/>
                <a:gd name="connsiteY0" fmla="*/ 13234 h 3298221"/>
                <a:gd name="connsiteX1" fmla="*/ 1360085 w 2294462"/>
                <a:gd name="connsiteY1" fmla="*/ 104452 h 3298221"/>
                <a:gd name="connsiteX2" fmla="*/ 1794652 w 2294462"/>
                <a:gd name="connsiteY2" fmla="*/ 440845 h 3298221"/>
                <a:gd name="connsiteX3" fmla="*/ 2202058 w 2294462"/>
                <a:gd name="connsiteY3" fmla="*/ 1047427 h 3298221"/>
                <a:gd name="connsiteX4" fmla="*/ 2292592 w 2294462"/>
                <a:gd name="connsiteY4" fmla="*/ 1672116 h 3298221"/>
                <a:gd name="connsiteX5" fmla="*/ 2153913 w 2294462"/>
                <a:gd name="connsiteY5" fmla="*/ 2402570 h 3298221"/>
                <a:gd name="connsiteX6" fmla="*/ 1728401 w 2294462"/>
                <a:gd name="connsiteY6" fmla="*/ 2872879 h 3298221"/>
                <a:gd name="connsiteX7" fmla="*/ 1088481 w 2294462"/>
                <a:gd name="connsiteY7" fmla="*/ 3229312 h 3298221"/>
                <a:gd name="connsiteX8" fmla="*/ 603413 w 2294462"/>
                <a:gd name="connsiteY8" fmla="*/ 3266469 h 3298221"/>
                <a:gd name="connsiteX9" fmla="*/ 237031 w 2294462"/>
                <a:gd name="connsiteY9" fmla="*/ 2871464 h 3298221"/>
                <a:gd name="connsiteX10" fmla="*/ 90714 w 2294462"/>
                <a:gd name="connsiteY10" fmla="*/ 2336838 h 3298221"/>
                <a:gd name="connsiteX11" fmla="*/ 651 w 2294462"/>
                <a:gd name="connsiteY11" fmla="*/ 1504391 h 3298221"/>
                <a:gd name="connsiteX12" fmla="*/ 54972 w 2294462"/>
                <a:gd name="connsiteY12" fmla="*/ 995512 h 3298221"/>
                <a:gd name="connsiteX13" fmla="*/ 144563 w 2294462"/>
                <a:gd name="connsiteY13" fmla="*/ 650961 h 3298221"/>
                <a:gd name="connsiteX14" fmla="*/ 236514 w 2294462"/>
                <a:gd name="connsiteY14" fmla="*/ 411328 h 3298221"/>
                <a:gd name="connsiteX15" fmla="*/ 500006 w 2294462"/>
                <a:gd name="connsiteY15" fmla="*/ 187348 h 3298221"/>
                <a:gd name="connsiteX16" fmla="*/ 865493 w 2294462"/>
                <a:gd name="connsiteY16" fmla="*/ 13446 h 3298221"/>
                <a:gd name="connsiteX17" fmla="*/ 1078320 w 2294462"/>
                <a:gd name="connsiteY17" fmla="*/ 13234 h 3298221"/>
                <a:gd name="connsiteX18" fmla="*/ 1080843 w 2294462"/>
                <a:gd name="connsiteY18" fmla="*/ 550477 h 3298221"/>
                <a:gd name="connsiteX19" fmla="*/ 757322 w 2294462"/>
                <a:gd name="connsiteY19" fmla="*/ 637663 h 3298221"/>
                <a:gd name="connsiteX20" fmla="*/ 499063 w 2294462"/>
                <a:gd name="connsiteY20" fmla="*/ 844950 h 3298221"/>
                <a:gd name="connsiteX21" fmla="*/ 337044 w 2294462"/>
                <a:gd name="connsiteY21" fmla="*/ 1309977 h 3298221"/>
                <a:gd name="connsiteX22" fmla="*/ 382311 w 2294462"/>
                <a:gd name="connsiteY22" fmla="*/ 1898453 h 3298221"/>
                <a:gd name="connsiteX23" fmla="*/ 509060 w 2294462"/>
                <a:gd name="connsiteY23" fmla="*/ 2472122 h 3298221"/>
                <a:gd name="connsiteX24" fmla="*/ 721108 w 2294462"/>
                <a:gd name="connsiteY24" fmla="*/ 2856140 h 3298221"/>
                <a:gd name="connsiteX25" fmla="*/ 1164729 w 2294462"/>
                <a:gd name="connsiteY25" fmla="*/ 2774705 h 3298221"/>
                <a:gd name="connsiteX26" fmla="*/ 1604529 w 2294462"/>
                <a:gd name="connsiteY26" fmla="*/ 2441661 h 3298221"/>
                <a:gd name="connsiteX27" fmla="*/ 1903293 w 2294462"/>
                <a:gd name="connsiteY27" fmla="*/ 1862239 h 3298221"/>
                <a:gd name="connsiteX28" fmla="*/ 1803705 w 2294462"/>
                <a:gd name="connsiteY28" fmla="*/ 1110801 h 3298221"/>
                <a:gd name="connsiteX29" fmla="*/ 1478724 w 2294462"/>
                <a:gd name="connsiteY29" fmla="*/ 679582 h 3298221"/>
                <a:gd name="connsiteX30" fmla="*/ 1080843 w 2294462"/>
                <a:gd name="connsiteY30" fmla="*/ 550477 h 3298221"/>
                <a:gd name="connsiteX0" fmla="*/ 1078320 w 2312849"/>
                <a:gd name="connsiteY0" fmla="*/ 13234 h 3298221"/>
                <a:gd name="connsiteX1" fmla="*/ 1360085 w 2312849"/>
                <a:gd name="connsiteY1" fmla="*/ 104452 h 3298221"/>
                <a:gd name="connsiteX2" fmla="*/ 1794652 w 2312849"/>
                <a:gd name="connsiteY2" fmla="*/ 440845 h 3298221"/>
                <a:gd name="connsiteX3" fmla="*/ 2202058 w 2312849"/>
                <a:gd name="connsiteY3" fmla="*/ 1047427 h 3298221"/>
                <a:gd name="connsiteX4" fmla="*/ 2311642 w 2312849"/>
                <a:gd name="connsiteY4" fmla="*/ 1676879 h 3298221"/>
                <a:gd name="connsiteX5" fmla="*/ 2153913 w 2312849"/>
                <a:gd name="connsiteY5" fmla="*/ 2402570 h 3298221"/>
                <a:gd name="connsiteX6" fmla="*/ 1728401 w 2312849"/>
                <a:gd name="connsiteY6" fmla="*/ 2872879 h 3298221"/>
                <a:gd name="connsiteX7" fmla="*/ 1088481 w 2312849"/>
                <a:gd name="connsiteY7" fmla="*/ 3229312 h 3298221"/>
                <a:gd name="connsiteX8" fmla="*/ 603413 w 2312849"/>
                <a:gd name="connsiteY8" fmla="*/ 3266469 h 3298221"/>
                <a:gd name="connsiteX9" fmla="*/ 237031 w 2312849"/>
                <a:gd name="connsiteY9" fmla="*/ 2871464 h 3298221"/>
                <a:gd name="connsiteX10" fmla="*/ 90714 w 2312849"/>
                <a:gd name="connsiteY10" fmla="*/ 2336838 h 3298221"/>
                <a:gd name="connsiteX11" fmla="*/ 651 w 2312849"/>
                <a:gd name="connsiteY11" fmla="*/ 1504391 h 3298221"/>
                <a:gd name="connsiteX12" fmla="*/ 54972 w 2312849"/>
                <a:gd name="connsiteY12" fmla="*/ 995512 h 3298221"/>
                <a:gd name="connsiteX13" fmla="*/ 144563 w 2312849"/>
                <a:gd name="connsiteY13" fmla="*/ 650961 h 3298221"/>
                <a:gd name="connsiteX14" fmla="*/ 236514 w 2312849"/>
                <a:gd name="connsiteY14" fmla="*/ 411328 h 3298221"/>
                <a:gd name="connsiteX15" fmla="*/ 500006 w 2312849"/>
                <a:gd name="connsiteY15" fmla="*/ 187348 h 3298221"/>
                <a:gd name="connsiteX16" fmla="*/ 865493 w 2312849"/>
                <a:gd name="connsiteY16" fmla="*/ 13446 h 3298221"/>
                <a:gd name="connsiteX17" fmla="*/ 1078320 w 2312849"/>
                <a:gd name="connsiteY17" fmla="*/ 13234 h 3298221"/>
                <a:gd name="connsiteX18" fmla="*/ 1080843 w 2312849"/>
                <a:gd name="connsiteY18" fmla="*/ 550477 h 3298221"/>
                <a:gd name="connsiteX19" fmla="*/ 757322 w 2312849"/>
                <a:gd name="connsiteY19" fmla="*/ 637663 h 3298221"/>
                <a:gd name="connsiteX20" fmla="*/ 499063 w 2312849"/>
                <a:gd name="connsiteY20" fmla="*/ 844950 h 3298221"/>
                <a:gd name="connsiteX21" fmla="*/ 337044 w 2312849"/>
                <a:gd name="connsiteY21" fmla="*/ 1309977 h 3298221"/>
                <a:gd name="connsiteX22" fmla="*/ 382311 w 2312849"/>
                <a:gd name="connsiteY22" fmla="*/ 1898453 h 3298221"/>
                <a:gd name="connsiteX23" fmla="*/ 509060 w 2312849"/>
                <a:gd name="connsiteY23" fmla="*/ 2472122 h 3298221"/>
                <a:gd name="connsiteX24" fmla="*/ 721108 w 2312849"/>
                <a:gd name="connsiteY24" fmla="*/ 2856140 h 3298221"/>
                <a:gd name="connsiteX25" fmla="*/ 1164729 w 2312849"/>
                <a:gd name="connsiteY25" fmla="*/ 2774705 h 3298221"/>
                <a:gd name="connsiteX26" fmla="*/ 1604529 w 2312849"/>
                <a:gd name="connsiteY26" fmla="*/ 2441661 h 3298221"/>
                <a:gd name="connsiteX27" fmla="*/ 1903293 w 2312849"/>
                <a:gd name="connsiteY27" fmla="*/ 1862239 h 3298221"/>
                <a:gd name="connsiteX28" fmla="*/ 1803705 w 2312849"/>
                <a:gd name="connsiteY28" fmla="*/ 1110801 h 3298221"/>
                <a:gd name="connsiteX29" fmla="*/ 1478724 w 2312849"/>
                <a:gd name="connsiteY29" fmla="*/ 679582 h 3298221"/>
                <a:gd name="connsiteX30" fmla="*/ 1080843 w 2312849"/>
                <a:gd name="connsiteY30" fmla="*/ 550477 h 3298221"/>
                <a:gd name="connsiteX0" fmla="*/ 1078320 w 2312849"/>
                <a:gd name="connsiteY0" fmla="*/ 13234 h 3305355"/>
                <a:gd name="connsiteX1" fmla="*/ 1360085 w 2312849"/>
                <a:gd name="connsiteY1" fmla="*/ 104452 h 3305355"/>
                <a:gd name="connsiteX2" fmla="*/ 1794652 w 2312849"/>
                <a:gd name="connsiteY2" fmla="*/ 440845 h 3305355"/>
                <a:gd name="connsiteX3" fmla="*/ 2202058 w 2312849"/>
                <a:gd name="connsiteY3" fmla="*/ 1047427 h 3305355"/>
                <a:gd name="connsiteX4" fmla="*/ 2311642 w 2312849"/>
                <a:gd name="connsiteY4" fmla="*/ 1676879 h 3305355"/>
                <a:gd name="connsiteX5" fmla="*/ 2153913 w 2312849"/>
                <a:gd name="connsiteY5" fmla="*/ 2402570 h 3305355"/>
                <a:gd name="connsiteX6" fmla="*/ 1728401 w 2312849"/>
                <a:gd name="connsiteY6" fmla="*/ 2872879 h 3305355"/>
                <a:gd name="connsiteX7" fmla="*/ 1088481 w 2312849"/>
                <a:gd name="connsiteY7" fmla="*/ 3229312 h 3305355"/>
                <a:gd name="connsiteX8" fmla="*/ 589125 w 2312849"/>
                <a:gd name="connsiteY8" fmla="*/ 3275994 h 3305355"/>
                <a:gd name="connsiteX9" fmla="*/ 237031 w 2312849"/>
                <a:gd name="connsiteY9" fmla="*/ 2871464 h 3305355"/>
                <a:gd name="connsiteX10" fmla="*/ 90714 w 2312849"/>
                <a:gd name="connsiteY10" fmla="*/ 2336838 h 3305355"/>
                <a:gd name="connsiteX11" fmla="*/ 651 w 2312849"/>
                <a:gd name="connsiteY11" fmla="*/ 1504391 h 3305355"/>
                <a:gd name="connsiteX12" fmla="*/ 54972 w 2312849"/>
                <a:gd name="connsiteY12" fmla="*/ 995512 h 3305355"/>
                <a:gd name="connsiteX13" fmla="*/ 144563 w 2312849"/>
                <a:gd name="connsiteY13" fmla="*/ 650961 h 3305355"/>
                <a:gd name="connsiteX14" fmla="*/ 236514 w 2312849"/>
                <a:gd name="connsiteY14" fmla="*/ 411328 h 3305355"/>
                <a:gd name="connsiteX15" fmla="*/ 500006 w 2312849"/>
                <a:gd name="connsiteY15" fmla="*/ 187348 h 3305355"/>
                <a:gd name="connsiteX16" fmla="*/ 865493 w 2312849"/>
                <a:gd name="connsiteY16" fmla="*/ 13446 h 3305355"/>
                <a:gd name="connsiteX17" fmla="*/ 1078320 w 2312849"/>
                <a:gd name="connsiteY17" fmla="*/ 13234 h 3305355"/>
                <a:gd name="connsiteX18" fmla="*/ 1080843 w 2312849"/>
                <a:gd name="connsiteY18" fmla="*/ 550477 h 3305355"/>
                <a:gd name="connsiteX19" fmla="*/ 757322 w 2312849"/>
                <a:gd name="connsiteY19" fmla="*/ 637663 h 3305355"/>
                <a:gd name="connsiteX20" fmla="*/ 499063 w 2312849"/>
                <a:gd name="connsiteY20" fmla="*/ 844950 h 3305355"/>
                <a:gd name="connsiteX21" fmla="*/ 337044 w 2312849"/>
                <a:gd name="connsiteY21" fmla="*/ 1309977 h 3305355"/>
                <a:gd name="connsiteX22" fmla="*/ 382311 w 2312849"/>
                <a:gd name="connsiteY22" fmla="*/ 1898453 h 3305355"/>
                <a:gd name="connsiteX23" fmla="*/ 509060 w 2312849"/>
                <a:gd name="connsiteY23" fmla="*/ 2472122 h 3305355"/>
                <a:gd name="connsiteX24" fmla="*/ 721108 w 2312849"/>
                <a:gd name="connsiteY24" fmla="*/ 2856140 h 3305355"/>
                <a:gd name="connsiteX25" fmla="*/ 1164729 w 2312849"/>
                <a:gd name="connsiteY25" fmla="*/ 2774705 h 3305355"/>
                <a:gd name="connsiteX26" fmla="*/ 1604529 w 2312849"/>
                <a:gd name="connsiteY26" fmla="*/ 2441661 h 3305355"/>
                <a:gd name="connsiteX27" fmla="*/ 1903293 w 2312849"/>
                <a:gd name="connsiteY27" fmla="*/ 1862239 h 3305355"/>
                <a:gd name="connsiteX28" fmla="*/ 1803705 w 2312849"/>
                <a:gd name="connsiteY28" fmla="*/ 1110801 h 3305355"/>
                <a:gd name="connsiteX29" fmla="*/ 1478724 w 2312849"/>
                <a:gd name="connsiteY29" fmla="*/ 679582 h 3305355"/>
                <a:gd name="connsiteX30" fmla="*/ 1080843 w 2312849"/>
                <a:gd name="connsiteY30" fmla="*/ 550477 h 3305355"/>
                <a:gd name="connsiteX0" fmla="*/ 1078320 w 2312849"/>
                <a:gd name="connsiteY0" fmla="*/ 13234 h 3307060"/>
                <a:gd name="connsiteX1" fmla="*/ 1360085 w 2312849"/>
                <a:gd name="connsiteY1" fmla="*/ 104452 h 3307060"/>
                <a:gd name="connsiteX2" fmla="*/ 1794652 w 2312849"/>
                <a:gd name="connsiteY2" fmla="*/ 440845 h 3307060"/>
                <a:gd name="connsiteX3" fmla="*/ 2202058 w 2312849"/>
                <a:gd name="connsiteY3" fmla="*/ 1047427 h 3307060"/>
                <a:gd name="connsiteX4" fmla="*/ 2311642 w 2312849"/>
                <a:gd name="connsiteY4" fmla="*/ 1676879 h 3307060"/>
                <a:gd name="connsiteX5" fmla="*/ 2153913 w 2312849"/>
                <a:gd name="connsiteY5" fmla="*/ 2402570 h 3307060"/>
                <a:gd name="connsiteX6" fmla="*/ 1728401 w 2312849"/>
                <a:gd name="connsiteY6" fmla="*/ 2872879 h 3307060"/>
                <a:gd name="connsiteX7" fmla="*/ 1131343 w 2312849"/>
                <a:gd name="connsiteY7" fmla="*/ 3234075 h 3307060"/>
                <a:gd name="connsiteX8" fmla="*/ 589125 w 2312849"/>
                <a:gd name="connsiteY8" fmla="*/ 3275994 h 3307060"/>
                <a:gd name="connsiteX9" fmla="*/ 237031 w 2312849"/>
                <a:gd name="connsiteY9" fmla="*/ 2871464 h 3307060"/>
                <a:gd name="connsiteX10" fmla="*/ 90714 w 2312849"/>
                <a:gd name="connsiteY10" fmla="*/ 2336838 h 3307060"/>
                <a:gd name="connsiteX11" fmla="*/ 651 w 2312849"/>
                <a:gd name="connsiteY11" fmla="*/ 1504391 h 3307060"/>
                <a:gd name="connsiteX12" fmla="*/ 54972 w 2312849"/>
                <a:gd name="connsiteY12" fmla="*/ 995512 h 3307060"/>
                <a:gd name="connsiteX13" fmla="*/ 144563 w 2312849"/>
                <a:gd name="connsiteY13" fmla="*/ 650961 h 3307060"/>
                <a:gd name="connsiteX14" fmla="*/ 236514 w 2312849"/>
                <a:gd name="connsiteY14" fmla="*/ 411328 h 3307060"/>
                <a:gd name="connsiteX15" fmla="*/ 500006 w 2312849"/>
                <a:gd name="connsiteY15" fmla="*/ 187348 h 3307060"/>
                <a:gd name="connsiteX16" fmla="*/ 865493 w 2312849"/>
                <a:gd name="connsiteY16" fmla="*/ 13446 h 3307060"/>
                <a:gd name="connsiteX17" fmla="*/ 1078320 w 2312849"/>
                <a:gd name="connsiteY17" fmla="*/ 13234 h 3307060"/>
                <a:gd name="connsiteX18" fmla="*/ 1080843 w 2312849"/>
                <a:gd name="connsiteY18" fmla="*/ 550477 h 3307060"/>
                <a:gd name="connsiteX19" fmla="*/ 757322 w 2312849"/>
                <a:gd name="connsiteY19" fmla="*/ 637663 h 3307060"/>
                <a:gd name="connsiteX20" fmla="*/ 499063 w 2312849"/>
                <a:gd name="connsiteY20" fmla="*/ 844950 h 3307060"/>
                <a:gd name="connsiteX21" fmla="*/ 337044 w 2312849"/>
                <a:gd name="connsiteY21" fmla="*/ 1309977 h 3307060"/>
                <a:gd name="connsiteX22" fmla="*/ 382311 w 2312849"/>
                <a:gd name="connsiteY22" fmla="*/ 1898453 h 3307060"/>
                <a:gd name="connsiteX23" fmla="*/ 509060 w 2312849"/>
                <a:gd name="connsiteY23" fmla="*/ 2472122 h 3307060"/>
                <a:gd name="connsiteX24" fmla="*/ 721108 w 2312849"/>
                <a:gd name="connsiteY24" fmla="*/ 2856140 h 3307060"/>
                <a:gd name="connsiteX25" fmla="*/ 1164729 w 2312849"/>
                <a:gd name="connsiteY25" fmla="*/ 2774705 h 3307060"/>
                <a:gd name="connsiteX26" fmla="*/ 1604529 w 2312849"/>
                <a:gd name="connsiteY26" fmla="*/ 2441661 h 3307060"/>
                <a:gd name="connsiteX27" fmla="*/ 1903293 w 2312849"/>
                <a:gd name="connsiteY27" fmla="*/ 1862239 h 3307060"/>
                <a:gd name="connsiteX28" fmla="*/ 1803705 w 2312849"/>
                <a:gd name="connsiteY28" fmla="*/ 1110801 h 3307060"/>
                <a:gd name="connsiteX29" fmla="*/ 1478724 w 2312849"/>
                <a:gd name="connsiteY29" fmla="*/ 679582 h 3307060"/>
                <a:gd name="connsiteX30" fmla="*/ 1080843 w 2312849"/>
                <a:gd name="connsiteY30" fmla="*/ 550477 h 3307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312849" h="3307060">
                  <a:moveTo>
                    <a:pt x="1078320" y="13234"/>
                  </a:moveTo>
                  <a:cubicBezTo>
                    <a:pt x="1195520" y="19671"/>
                    <a:pt x="1240696" y="33184"/>
                    <a:pt x="1360085" y="104452"/>
                  </a:cubicBezTo>
                  <a:cubicBezTo>
                    <a:pt x="1479474" y="175720"/>
                    <a:pt x="1654323" y="283683"/>
                    <a:pt x="1794652" y="440845"/>
                  </a:cubicBezTo>
                  <a:cubicBezTo>
                    <a:pt x="1934981" y="598008"/>
                    <a:pt x="2115893" y="841421"/>
                    <a:pt x="2202058" y="1047427"/>
                  </a:cubicBezTo>
                  <a:cubicBezTo>
                    <a:pt x="2288223" y="1253433"/>
                    <a:pt x="2319666" y="1451022"/>
                    <a:pt x="2311642" y="1676879"/>
                  </a:cubicBezTo>
                  <a:cubicBezTo>
                    <a:pt x="2303618" y="1902736"/>
                    <a:pt x="2251120" y="2203237"/>
                    <a:pt x="2153913" y="2402570"/>
                  </a:cubicBezTo>
                  <a:cubicBezTo>
                    <a:pt x="2056706" y="2601903"/>
                    <a:pt x="1898829" y="2734295"/>
                    <a:pt x="1728401" y="2872879"/>
                  </a:cubicBezTo>
                  <a:cubicBezTo>
                    <a:pt x="1557973" y="3011463"/>
                    <a:pt x="1321222" y="3166889"/>
                    <a:pt x="1131343" y="3234075"/>
                  </a:cubicBezTo>
                  <a:cubicBezTo>
                    <a:pt x="941464" y="3301261"/>
                    <a:pt x="738177" y="3336429"/>
                    <a:pt x="589125" y="3275994"/>
                  </a:cubicBezTo>
                  <a:cubicBezTo>
                    <a:pt x="440073" y="3215559"/>
                    <a:pt x="320099" y="3027990"/>
                    <a:pt x="237031" y="2871464"/>
                  </a:cubicBezTo>
                  <a:cubicBezTo>
                    <a:pt x="153963" y="2714938"/>
                    <a:pt x="130111" y="2564683"/>
                    <a:pt x="90714" y="2336838"/>
                  </a:cubicBezTo>
                  <a:cubicBezTo>
                    <a:pt x="51317" y="2108993"/>
                    <a:pt x="6608" y="1727945"/>
                    <a:pt x="651" y="1504391"/>
                  </a:cubicBezTo>
                  <a:cubicBezTo>
                    <a:pt x="-5306" y="1280837"/>
                    <a:pt x="30987" y="1137750"/>
                    <a:pt x="54972" y="995512"/>
                  </a:cubicBezTo>
                  <a:cubicBezTo>
                    <a:pt x="78957" y="853274"/>
                    <a:pt x="114306" y="748325"/>
                    <a:pt x="144563" y="650961"/>
                  </a:cubicBezTo>
                  <a:cubicBezTo>
                    <a:pt x="174820" y="553597"/>
                    <a:pt x="177274" y="488597"/>
                    <a:pt x="236514" y="411328"/>
                  </a:cubicBezTo>
                  <a:cubicBezTo>
                    <a:pt x="295754" y="334059"/>
                    <a:pt x="395176" y="253662"/>
                    <a:pt x="500006" y="187348"/>
                  </a:cubicBezTo>
                  <a:cubicBezTo>
                    <a:pt x="604836" y="121034"/>
                    <a:pt x="769107" y="42465"/>
                    <a:pt x="865493" y="13446"/>
                  </a:cubicBezTo>
                  <a:cubicBezTo>
                    <a:pt x="961879" y="-15573"/>
                    <a:pt x="1039254" y="11088"/>
                    <a:pt x="1078320" y="13234"/>
                  </a:cubicBezTo>
                  <a:close/>
                  <a:moveTo>
                    <a:pt x="1080843" y="550477"/>
                  </a:moveTo>
                  <a:cubicBezTo>
                    <a:pt x="960609" y="543490"/>
                    <a:pt x="854285" y="588584"/>
                    <a:pt x="757322" y="637663"/>
                  </a:cubicBezTo>
                  <a:cubicBezTo>
                    <a:pt x="660359" y="686742"/>
                    <a:pt x="569109" y="732898"/>
                    <a:pt x="499063" y="844950"/>
                  </a:cubicBezTo>
                  <a:cubicBezTo>
                    <a:pt x="429017" y="957002"/>
                    <a:pt x="356503" y="1134393"/>
                    <a:pt x="337044" y="1309977"/>
                  </a:cubicBezTo>
                  <a:cubicBezTo>
                    <a:pt x="317585" y="1485561"/>
                    <a:pt x="353642" y="1704762"/>
                    <a:pt x="382311" y="1898453"/>
                  </a:cubicBezTo>
                  <a:cubicBezTo>
                    <a:pt x="410980" y="2092144"/>
                    <a:pt x="452594" y="2312508"/>
                    <a:pt x="509060" y="2472122"/>
                  </a:cubicBezTo>
                  <a:cubicBezTo>
                    <a:pt x="565526" y="2631737"/>
                    <a:pt x="611830" y="2805710"/>
                    <a:pt x="721108" y="2856140"/>
                  </a:cubicBezTo>
                  <a:cubicBezTo>
                    <a:pt x="830386" y="2906570"/>
                    <a:pt x="1017492" y="2843785"/>
                    <a:pt x="1164729" y="2774705"/>
                  </a:cubicBezTo>
                  <a:cubicBezTo>
                    <a:pt x="1311966" y="2705625"/>
                    <a:pt x="1481435" y="2593739"/>
                    <a:pt x="1604529" y="2441661"/>
                  </a:cubicBezTo>
                  <a:cubicBezTo>
                    <a:pt x="1727623" y="2289583"/>
                    <a:pt x="1870097" y="2084049"/>
                    <a:pt x="1903293" y="1862239"/>
                  </a:cubicBezTo>
                  <a:cubicBezTo>
                    <a:pt x="1936489" y="1640429"/>
                    <a:pt x="1877641" y="1303942"/>
                    <a:pt x="1803705" y="1110801"/>
                  </a:cubicBezTo>
                  <a:cubicBezTo>
                    <a:pt x="1729769" y="917660"/>
                    <a:pt x="1599201" y="772969"/>
                    <a:pt x="1478724" y="679582"/>
                  </a:cubicBezTo>
                  <a:cubicBezTo>
                    <a:pt x="1358247" y="586195"/>
                    <a:pt x="1201077" y="557464"/>
                    <a:pt x="1080843" y="550477"/>
                  </a:cubicBezTo>
                  <a:close/>
                </a:path>
              </a:pathLst>
            </a:custGeom>
            <a:solidFill>
              <a:srgbClr val="A14824"/>
            </a:solidFill>
            <a:ln>
              <a:noFill/>
            </a:ln>
            <a:effectLst>
              <a:softEdge rad="1397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18" name="组合 117"/>
            <p:cNvGrpSpPr/>
            <p:nvPr/>
          </p:nvGrpSpPr>
          <p:grpSpPr>
            <a:xfrm>
              <a:off x="4782993" y="905395"/>
              <a:ext cx="2371330" cy="1327884"/>
              <a:chOff x="4782993" y="905395"/>
              <a:chExt cx="2371330" cy="1327884"/>
            </a:xfrm>
          </p:grpSpPr>
          <p:sp>
            <p:nvSpPr>
              <p:cNvPr id="144" name="任意多边形 143"/>
              <p:cNvSpPr/>
              <p:nvPr/>
            </p:nvSpPr>
            <p:spPr>
              <a:xfrm>
                <a:off x="4782993" y="939712"/>
                <a:ext cx="2334308" cy="1293567"/>
              </a:xfrm>
              <a:custGeom>
                <a:avLst/>
                <a:gdLst>
                  <a:gd name="connsiteX0" fmla="*/ 419969 w 2341455"/>
                  <a:gd name="connsiteY0" fmla="*/ 211342 h 1273203"/>
                  <a:gd name="connsiteX1" fmla="*/ 553319 w 2341455"/>
                  <a:gd name="connsiteY1" fmla="*/ 154192 h 1273203"/>
                  <a:gd name="connsiteX2" fmla="*/ 691431 w 2341455"/>
                  <a:gd name="connsiteY2" fmla="*/ 158955 h 1273203"/>
                  <a:gd name="connsiteX3" fmla="*/ 772394 w 2341455"/>
                  <a:gd name="connsiteY3" fmla="*/ 187530 h 1273203"/>
                  <a:gd name="connsiteX4" fmla="*/ 834306 w 2341455"/>
                  <a:gd name="connsiteY4" fmla="*/ 216105 h 1273203"/>
                  <a:gd name="connsiteX5" fmla="*/ 862881 w 2341455"/>
                  <a:gd name="connsiteY5" fmla="*/ 182767 h 1273203"/>
                  <a:gd name="connsiteX6" fmla="*/ 962894 w 2341455"/>
                  <a:gd name="connsiteY6" fmla="*/ 77992 h 1273203"/>
                  <a:gd name="connsiteX7" fmla="*/ 1124819 w 2341455"/>
                  <a:gd name="connsiteY7" fmla="*/ 6555 h 1273203"/>
                  <a:gd name="connsiteX8" fmla="*/ 1358181 w 2341455"/>
                  <a:gd name="connsiteY8" fmla="*/ 11317 h 1273203"/>
                  <a:gd name="connsiteX9" fmla="*/ 1529631 w 2341455"/>
                  <a:gd name="connsiteY9" fmla="*/ 77992 h 1273203"/>
                  <a:gd name="connsiteX10" fmla="*/ 1624881 w 2341455"/>
                  <a:gd name="connsiteY10" fmla="*/ 149430 h 1273203"/>
                  <a:gd name="connsiteX11" fmla="*/ 1658219 w 2341455"/>
                  <a:gd name="connsiteY11" fmla="*/ 130380 h 1273203"/>
                  <a:gd name="connsiteX12" fmla="*/ 1839194 w 2341455"/>
                  <a:gd name="connsiteY12" fmla="*/ 92280 h 1273203"/>
                  <a:gd name="connsiteX13" fmla="*/ 2058269 w 2341455"/>
                  <a:gd name="connsiteY13" fmla="*/ 130380 h 1273203"/>
                  <a:gd name="connsiteX14" fmla="*/ 2244006 w 2341455"/>
                  <a:gd name="connsiteY14" fmla="*/ 258967 h 1273203"/>
                  <a:gd name="connsiteX15" fmla="*/ 2339256 w 2341455"/>
                  <a:gd name="connsiteY15" fmla="*/ 449467 h 1273203"/>
                  <a:gd name="connsiteX16" fmla="*/ 2301156 w 2341455"/>
                  <a:gd name="connsiteY16" fmla="*/ 630442 h 1273203"/>
                  <a:gd name="connsiteX17" fmla="*/ 2191619 w 2341455"/>
                  <a:gd name="connsiteY17" fmla="*/ 711405 h 1273203"/>
                  <a:gd name="connsiteX18" fmla="*/ 2034456 w 2341455"/>
                  <a:gd name="connsiteY18" fmla="*/ 778080 h 1273203"/>
                  <a:gd name="connsiteX19" fmla="*/ 1977306 w 2341455"/>
                  <a:gd name="connsiteY19" fmla="*/ 825705 h 1273203"/>
                  <a:gd name="connsiteX20" fmla="*/ 1958256 w 2341455"/>
                  <a:gd name="connsiteY20" fmla="*/ 1001917 h 1273203"/>
                  <a:gd name="connsiteX21" fmla="*/ 1872531 w 2341455"/>
                  <a:gd name="connsiteY21" fmla="*/ 1144792 h 1273203"/>
                  <a:gd name="connsiteX22" fmla="*/ 1758231 w 2341455"/>
                  <a:gd name="connsiteY22" fmla="*/ 1206705 h 1273203"/>
                  <a:gd name="connsiteX23" fmla="*/ 1548681 w 2341455"/>
                  <a:gd name="connsiteY23" fmla="*/ 1220992 h 1273203"/>
                  <a:gd name="connsiteX24" fmla="*/ 1453431 w 2341455"/>
                  <a:gd name="connsiteY24" fmla="*/ 1173367 h 1273203"/>
                  <a:gd name="connsiteX25" fmla="*/ 1381994 w 2341455"/>
                  <a:gd name="connsiteY25" fmla="*/ 1192417 h 1273203"/>
                  <a:gd name="connsiteX26" fmla="*/ 1229594 w 2341455"/>
                  <a:gd name="connsiteY26" fmla="*/ 1259092 h 1273203"/>
                  <a:gd name="connsiteX27" fmla="*/ 1039094 w 2341455"/>
                  <a:gd name="connsiteY27" fmla="*/ 1268617 h 1273203"/>
                  <a:gd name="connsiteX28" fmla="*/ 877169 w 2341455"/>
                  <a:gd name="connsiteY28" fmla="*/ 1201942 h 1273203"/>
                  <a:gd name="connsiteX29" fmla="*/ 796206 w 2341455"/>
                  <a:gd name="connsiteY29" fmla="*/ 1073355 h 1273203"/>
                  <a:gd name="connsiteX30" fmla="*/ 748581 w 2341455"/>
                  <a:gd name="connsiteY30" fmla="*/ 949530 h 1273203"/>
                  <a:gd name="connsiteX31" fmla="*/ 705719 w 2341455"/>
                  <a:gd name="connsiteY31" fmla="*/ 968580 h 1273203"/>
                  <a:gd name="connsiteX32" fmla="*/ 615231 w 2341455"/>
                  <a:gd name="connsiteY32" fmla="*/ 1011442 h 1273203"/>
                  <a:gd name="connsiteX33" fmla="*/ 481881 w 2341455"/>
                  <a:gd name="connsiteY33" fmla="*/ 1006680 h 1273203"/>
                  <a:gd name="connsiteX34" fmla="*/ 358056 w 2341455"/>
                  <a:gd name="connsiteY34" fmla="*/ 906667 h 1273203"/>
                  <a:gd name="connsiteX35" fmla="*/ 305669 w 2341455"/>
                  <a:gd name="connsiteY35" fmla="*/ 754267 h 1273203"/>
                  <a:gd name="connsiteX36" fmla="*/ 253281 w 2341455"/>
                  <a:gd name="connsiteY36" fmla="*/ 773317 h 1273203"/>
                  <a:gd name="connsiteX37" fmla="*/ 177081 w 2341455"/>
                  <a:gd name="connsiteY37" fmla="*/ 787605 h 1273203"/>
                  <a:gd name="connsiteX38" fmla="*/ 67544 w 2341455"/>
                  <a:gd name="connsiteY38" fmla="*/ 739980 h 1273203"/>
                  <a:gd name="connsiteX39" fmla="*/ 869 w 2341455"/>
                  <a:gd name="connsiteY39" fmla="*/ 616155 h 1273203"/>
                  <a:gd name="connsiteX40" fmla="*/ 38969 w 2341455"/>
                  <a:gd name="connsiteY40" fmla="*/ 435180 h 1273203"/>
                  <a:gd name="connsiteX41" fmla="*/ 167556 w 2341455"/>
                  <a:gd name="connsiteY41" fmla="*/ 363742 h 1273203"/>
                  <a:gd name="connsiteX42" fmla="*/ 286619 w 2341455"/>
                  <a:gd name="connsiteY42" fmla="*/ 378030 h 1273203"/>
                  <a:gd name="connsiteX43" fmla="*/ 329481 w 2341455"/>
                  <a:gd name="connsiteY43" fmla="*/ 311355 h 1273203"/>
                  <a:gd name="connsiteX44" fmla="*/ 419969 w 2341455"/>
                  <a:gd name="connsiteY44" fmla="*/ 211342 h 1273203"/>
                  <a:gd name="connsiteX0" fmla="*/ 419969 w 2341455"/>
                  <a:gd name="connsiteY0" fmla="*/ 211342 h 1273203"/>
                  <a:gd name="connsiteX1" fmla="*/ 553319 w 2341455"/>
                  <a:gd name="connsiteY1" fmla="*/ 154192 h 1273203"/>
                  <a:gd name="connsiteX2" fmla="*/ 691431 w 2341455"/>
                  <a:gd name="connsiteY2" fmla="*/ 158955 h 1273203"/>
                  <a:gd name="connsiteX3" fmla="*/ 772394 w 2341455"/>
                  <a:gd name="connsiteY3" fmla="*/ 187530 h 1273203"/>
                  <a:gd name="connsiteX4" fmla="*/ 834306 w 2341455"/>
                  <a:gd name="connsiteY4" fmla="*/ 216105 h 1273203"/>
                  <a:gd name="connsiteX5" fmla="*/ 862881 w 2341455"/>
                  <a:gd name="connsiteY5" fmla="*/ 182767 h 1273203"/>
                  <a:gd name="connsiteX6" fmla="*/ 962894 w 2341455"/>
                  <a:gd name="connsiteY6" fmla="*/ 77992 h 1273203"/>
                  <a:gd name="connsiteX7" fmla="*/ 1124819 w 2341455"/>
                  <a:gd name="connsiteY7" fmla="*/ 6555 h 1273203"/>
                  <a:gd name="connsiteX8" fmla="*/ 1358181 w 2341455"/>
                  <a:gd name="connsiteY8" fmla="*/ 11317 h 1273203"/>
                  <a:gd name="connsiteX9" fmla="*/ 1529631 w 2341455"/>
                  <a:gd name="connsiteY9" fmla="*/ 77992 h 1273203"/>
                  <a:gd name="connsiteX10" fmla="*/ 1624881 w 2341455"/>
                  <a:gd name="connsiteY10" fmla="*/ 149430 h 1273203"/>
                  <a:gd name="connsiteX11" fmla="*/ 1658219 w 2341455"/>
                  <a:gd name="connsiteY11" fmla="*/ 130380 h 1273203"/>
                  <a:gd name="connsiteX12" fmla="*/ 1839194 w 2341455"/>
                  <a:gd name="connsiteY12" fmla="*/ 92280 h 1273203"/>
                  <a:gd name="connsiteX13" fmla="*/ 2058269 w 2341455"/>
                  <a:gd name="connsiteY13" fmla="*/ 130380 h 1273203"/>
                  <a:gd name="connsiteX14" fmla="*/ 2244006 w 2341455"/>
                  <a:gd name="connsiteY14" fmla="*/ 258967 h 1273203"/>
                  <a:gd name="connsiteX15" fmla="*/ 2339256 w 2341455"/>
                  <a:gd name="connsiteY15" fmla="*/ 449467 h 1273203"/>
                  <a:gd name="connsiteX16" fmla="*/ 2301156 w 2341455"/>
                  <a:gd name="connsiteY16" fmla="*/ 630442 h 1273203"/>
                  <a:gd name="connsiteX17" fmla="*/ 2191619 w 2341455"/>
                  <a:gd name="connsiteY17" fmla="*/ 711405 h 1273203"/>
                  <a:gd name="connsiteX18" fmla="*/ 2034456 w 2341455"/>
                  <a:gd name="connsiteY18" fmla="*/ 778080 h 1273203"/>
                  <a:gd name="connsiteX19" fmla="*/ 1977306 w 2341455"/>
                  <a:gd name="connsiteY19" fmla="*/ 825705 h 1273203"/>
                  <a:gd name="connsiteX20" fmla="*/ 1958256 w 2341455"/>
                  <a:gd name="connsiteY20" fmla="*/ 1001917 h 1273203"/>
                  <a:gd name="connsiteX21" fmla="*/ 1872531 w 2341455"/>
                  <a:gd name="connsiteY21" fmla="*/ 1144792 h 1273203"/>
                  <a:gd name="connsiteX22" fmla="*/ 1758231 w 2341455"/>
                  <a:gd name="connsiteY22" fmla="*/ 1206705 h 1273203"/>
                  <a:gd name="connsiteX23" fmla="*/ 1548681 w 2341455"/>
                  <a:gd name="connsiteY23" fmla="*/ 1220992 h 1273203"/>
                  <a:gd name="connsiteX24" fmla="*/ 1453431 w 2341455"/>
                  <a:gd name="connsiteY24" fmla="*/ 1173367 h 1273203"/>
                  <a:gd name="connsiteX25" fmla="*/ 1381994 w 2341455"/>
                  <a:gd name="connsiteY25" fmla="*/ 1192417 h 1273203"/>
                  <a:gd name="connsiteX26" fmla="*/ 1229594 w 2341455"/>
                  <a:gd name="connsiteY26" fmla="*/ 1259092 h 1273203"/>
                  <a:gd name="connsiteX27" fmla="*/ 1039094 w 2341455"/>
                  <a:gd name="connsiteY27" fmla="*/ 1268617 h 1273203"/>
                  <a:gd name="connsiteX28" fmla="*/ 877169 w 2341455"/>
                  <a:gd name="connsiteY28" fmla="*/ 1201942 h 1273203"/>
                  <a:gd name="connsiteX29" fmla="*/ 796206 w 2341455"/>
                  <a:gd name="connsiteY29" fmla="*/ 1073355 h 1273203"/>
                  <a:gd name="connsiteX30" fmla="*/ 748581 w 2341455"/>
                  <a:gd name="connsiteY30" fmla="*/ 949530 h 1273203"/>
                  <a:gd name="connsiteX31" fmla="*/ 705719 w 2341455"/>
                  <a:gd name="connsiteY31" fmla="*/ 968580 h 1273203"/>
                  <a:gd name="connsiteX32" fmla="*/ 615231 w 2341455"/>
                  <a:gd name="connsiteY32" fmla="*/ 1011442 h 1273203"/>
                  <a:gd name="connsiteX33" fmla="*/ 481881 w 2341455"/>
                  <a:gd name="connsiteY33" fmla="*/ 1006680 h 1273203"/>
                  <a:gd name="connsiteX34" fmla="*/ 358056 w 2341455"/>
                  <a:gd name="connsiteY34" fmla="*/ 906667 h 1273203"/>
                  <a:gd name="connsiteX35" fmla="*/ 305669 w 2341455"/>
                  <a:gd name="connsiteY35" fmla="*/ 754267 h 1273203"/>
                  <a:gd name="connsiteX36" fmla="*/ 253281 w 2341455"/>
                  <a:gd name="connsiteY36" fmla="*/ 773317 h 1273203"/>
                  <a:gd name="connsiteX37" fmla="*/ 177081 w 2341455"/>
                  <a:gd name="connsiteY37" fmla="*/ 787605 h 1273203"/>
                  <a:gd name="connsiteX38" fmla="*/ 67544 w 2341455"/>
                  <a:gd name="connsiteY38" fmla="*/ 739980 h 1273203"/>
                  <a:gd name="connsiteX39" fmla="*/ 869 w 2341455"/>
                  <a:gd name="connsiteY39" fmla="*/ 616155 h 1273203"/>
                  <a:gd name="connsiteX40" fmla="*/ 38969 w 2341455"/>
                  <a:gd name="connsiteY40" fmla="*/ 442323 h 1273203"/>
                  <a:gd name="connsiteX41" fmla="*/ 167556 w 2341455"/>
                  <a:gd name="connsiteY41" fmla="*/ 363742 h 1273203"/>
                  <a:gd name="connsiteX42" fmla="*/ 286619 w 2341455"/>
                  <a:gd name="connsiteY42" fmla="*/ 378030 h 1273203"/>
                  <a:gd name="connsiteX43" fmla="*/ 329481 w 2341455"/>
                  <a:gd name="connsiteY43" fmla="*/ 311355 h 1273203"/>
                  <a:gd name="connsiteX44" fmla="*/ 419969 w 2341455"/>
                  <a:gd name="connsiteY44" fmla="*/ 211342 h 1273203"/>
                  <a:gd name="connsiteX0" fmla="*/ 413165 w 2334651"/>
                  <a:gd name="connsiteY0" fmla="*/ 211342 h 1273203"/>
                  <a:gd name="connsiteX1" fmla="*/ 546515 w 2334651"/>
                  <a:gd name="connsiteY1" fmla="*/ 154192 h 1273203"/>
                  <a:gd name="connsiteX2" fmla="*/ 684627 w 2334651"/>
                  <a:gd name="connsiteY2" fmla="*/ 158955 h 1273203"/>
                  <a:gd name="connsiteX3" fmla="*/ 765590 w 2334651"/>
                  <a:gd name="connsiteY3" fmla="*/ 187530 h 1273203"/>
                  <a:gd name="connsiteX4" fmla="*/ 827502 w 2334651"/>
                  <a:gd name="connsiteY4" fmla="*/ 216105 h 1273203"/>
                  <a:gd name="connsiteX5" fmla="*/ 856077 w 2334651"/>
                  <a:gd name="connsiteY5" fmla="*/ 182767 h 1273203"/>
                  <a:gd name="connsiteX6" fmla="*/ 956090 w 2334651"/>
                  <a:gd name="connsiteY6" fmla="*/ 77992 h 1273203"/>
                  <a:gd name="connsiteX7" fmla="*/ 1118015 w 2334651"/>
                  <a:gd name="connsiteY7" fmla="*/ 6555 h 1273203"/>
                  <a:gd name="connsiteX8" fmla="*/ 1351377 w 2334651"/>
                  <a:gd name="connsiteY8" fmla="*/ 11317 h 1273203"/>
                  <a:gd name="connsiteX9" fmla="*/ 1522827 w 2334651"/>
                  <a:gd name="connsiteY9" fmla="*/ 77992 h 1273203"/>
                  <a:gd name="connsiteX10" fmla="*/ 1618077 w 2334651"/>
                  <a:gd name="connsiteY10" fmla="*/ 149430 h 1273203"/>
                  <a:gd name="connsiteX11" fmla="*/ 1651415 w 2334651"/>
                  <a:gd name="connsiteY11" fmla="*/ 130380 h 1273203"/>
                  <a:gd name="connsiteX12" fmla="*/ 1832390 w 2334651"/>
                  <a:gd name="connsiteY12" fmla="*/ 92280 h 1273203"/>
                  <a:gd name="connsiteX13" fmla="*/ 2051465 w 2334651"/>
                  <a:gd name="connsiteY13" fmla="*/ 130380 h 1273203"/>
                  <a:gd name="connsiteX14" fmla="*/ 2237202 w 2334651"/>
                  <a:gd name="connsiteY14" fmla="*/ 258967 h 1273203"/>
                  <a:gd name="connsiteX15" fmla="*/ 2332452 w 2334651"/>
                  <a:gd name="connsiteY15" fmla="*/ 449467 h 1273203"/>
                  <a:gd name="connsiteX16" fmla="*/ 2294352 w 2334651"/>
                  <a:gd name="connsiteY16" fmla="*/ 630442 h 1273203"/>
                  <a:gd name="connsiteX17" fmla="*/ 2184815 w 2334651"/>
                  <a:gd name="connsiteY17" fmla="*/ 711405 h 1273203"/>
                  <a:gd name="connsiteX18" fmla="*/ 2027652 w 2334651"/>
                  <a:gd name="connsiteY18" fmla="*/ 778080 h 1273203"/>
                  <a:gd name="connsiteX19" fmla="*/ 1970502 w 2334651"/>
                  <a:gd name="connsiteY19" fmla="*/ 825705 h 1273203"/>
                  <a:gd name="connsiteX20" fmla="*/ 1951452 w 2334651"/>
                  <a:gd name="connsiteY20" fmla="*/ 1001917 h 1273203"/>
                  <a:gd name="connsiteX21" fmla="*/ 1865727 w 2334651"/>
                  <a:gd name="connsiteY21" fmla="*/ 1144792 h 1273203"/>
                  <a:gd name="connsiteX22" fmla="*/ 1751427 w 2334651"/>
                  <a:gd name="connsiteY22" fmla="*/ 1206705 h 1273203"/>
                  <a:gd name="connsiteX23" fmla="*/ 1541877 w 2334651"/>
                  <a:gd name="connsiteY23" fmla="*/ 1220992 h 1273203"/>
                  <a:gd name="connsiteX24" fmla="*/ 1446627 w 2334651"/>
                  <a:gd name="connsiteY24" fmla="*/ 1173367 h 1273203"/>
                  <a:gd name="connsiteX25" fmla="*/ 1375190 w 2334651"/>
                  <a:gd name="connsiteY25" fmla="*/ 1192417 h 1273203"/>
                  <a:gd name="connsiteX26" fmla="*/ 1222790 w 2334651"/>
                  <a:gd name="connsiteY26" fmla="*/ 1259092 h 1273203"/>
                  <a:gd name="connsiteX27" fmla="*/ 1032290 w 2334651"/>
                  <a:gd name="connsiteY27" fmla="*/ 1268617 h 1273203"/>
                  <a:gd name="connsiteX28" fmla="*/ 870365 w 2334651"/>
                  <a:gd name="connsiteY28" fmla="*/ 1201942 h 1273203"/>
                  <a:gd name="connsiteX29" fmla="*/ 789402 w 2334651"/>
                  <a:gd name="connsiteY29" fmla="*/ 1073355 h 1273203"/>
                  <a:gd name="connsiteX30" fmla="*/ 741777 w 2334651"/>
                  <a:gd name="connsiteY30" fmla="*/ 949530 h 1273203"/>
                  <a:gd name="connsiteX31" fmla="*/ 698915 w 2334651"/>
                  <a:gd name="connsiteY31" fmla="*/ 968580 h 1273203"/>
                  <a:gd name="connsiteX32" fmla="*/ 608427 w 2334651"/>
                  <a:gd name="connsiteY32" fmla="*/ 1011442 h 1273203"/>
                  <a:gd name="connsiteX33" fmla="*/ 475077 w 2334651"/>
                  <a:gd name="connsiteY33" fmla="*/ 1006680 h 1273203"/>
                  <a:gd name="connsiteX34" fmla="*/ 351252 w 2334651"/>
                  <a:gd name="connsiteY34" fmla="*/ 906667 h 1273203"/>
                  <a:gd name="connsiteX35" fmla="*/ 298865 w 2334651"/>
                  <a:gd name="connsiteY35" fmla="*/ 754267 h 1273203"/>
                  <a:gd name="connsiteX36" fmla="*/ 246477 w 2334651"/>
                  <a:gd name="connsiteY36" fmla="*/ 773317 h 1273203"/>
                  <a:gd name="connsiteX37" fmla="*/ 170277 w 2334651"/>
                  <a:gd name="connsiteY37" fmla="*/ 787605 h 1273203"/>
                  <a:gd name="connsiteX38" fmla="*/ 60740 w 2334651"/>
                  <a:gd name="connsiteY38" fmla="*/ 739980 h 1273203"/>
                  <a:gd name="connsiteX39" fmla="*/ 1208 w 2334651"/>
                  <a:gd name="connsiteY39" fmla="*/ 616155 h 1273203"/>
                  <a:gd name="connsiteX40" fmla="*/ 32165 w 2334651"/>
                  <a:gd name="connsiteY40" fmla="*/ 442323 h 1273203"/>
                  <a:gd name="connsiteX41" fmla="*/ 160752 w 2334651"/>
                  <a:gd name="connsiteY41" fmla="*/ 363742 h 1273203"/>
                  <a:gd name="connsiteX42" fmla="*/ 279815 w 2334651"/>
                  <a:gd name="connsiteY42" fmla="*/ 378030 h 1273203"/>
                  <a:gd name="connsiteX43" fmla="*/ 322677 w 2334651"/>
                  <a:gd name="connsiteY43" fmla="*/ 311355 h 1273203"/>
                  <a:gd name="connsiteX44" fmla="*/ 413165 w 2334651"/>
                  <a:gd name="connsiteY44" fmla="*/ 211342 h 1273203"/>
                  <a:gd name="connsiteX0" fmla="*/ 413165 w 2334651"/>
                  <a:gd name="connsiteY0" fmla="*/ 211342 h 1273203"/>
                  <a:gd name="connsiteX1" fmla="*/ 546515 w 2334651"/>
                  <a:gd name="connsiteY1" fmla="*/ 154192 h 1273203"/>
                  <a:gd name="connsiteX2" fmla="*/ 684627 w 2334651"/>
                  <a:gd name="connsiteY2" fmla="*/ 158955 h 1273203"/>
                  <a:gd name="connsiteX3" fmla="*/ 765590 w 2334651"/>
                  <a:gd name="connsiteY3" fmla="*/ 187530 h 1273203"/>
                  <a:gd name="connsiteX4" fmla="*/ 827502 w 2334651"/>
                  <a:gd name="connsiteY4" fmla="*/ 216105 h 1273203"/>
                  <a:gd name="connsiteX5" fmla="*/ 856077 w 2334651"/>
                  <a:gd name="connsiteY5" fmla="*/ 182767 h 1273203"/>
                  <a:gd name="connsiteX6" fmla="*/ 956090 w 2334651"/>
                  <a:gd name="connsiteY6" fmla="*/ 77992 h 1273203"/>
                  <a:gd name="connsiteX7" fmla="*/ 1118015 w 2334651"/>
                  <a:gd name="connsiteY7" fmla="*/ 6555 h 1273203"/>
                  <a:gd name="connsiteX8" fmla="*/ 1351377 w 2334651"/>
                  <a:gd name="connsiteY8" fmla="*/ 11317 h 1273203"/>
                  <a:gd name="connsiteX9" fmla="*/ 1522827 w 2334651"/>
                  <a:gd name="connsiteY9" fmla="*/ 77992 h 1273203"/>
                  <a:gd name="connsiteX10" fmla="*/ 1618077 w 2334651"/>
                  <a:gd name="connsiteY10" fmla="*/ 149430 h 1273203"/>
                  <a:gd name="connsiteX11" fmla="*/ 1651415 w 2334651"/>
                  <a:gd name="connsiteY11" fmla="*/ 130380 h 1273203"/>
                  <a:gd name="connsiteX12" fmla="*/ 1832390 w 2334651"/>
                  <a:gd name="connsiteY12" fmla="*/ 92280 h 1273203"/>
                  <a:gd name="connsiteX13" fmla="*/ 2051465 w 2334651"/>
                  <a:gd name="connsiteY13" fmla="*/ 130380 h 1273203"/>
                  <a:gd name="connsiteX14" fmla="*/ 2237202 w 2334651"/>
                  <a:gd name="connsiteY14" fmla="*/ 258967 h 1273203"/>
                  <a:gd name="connsiteX15" fmla="*/ 2332452 w 2334651"/>
                  <a:gd name="connsiteY15" fmla="*/ 449467 h 1273203"/>
                  <a:gd name="connsiteX16" fmla="*/ 2294352 w 2334651"/>
                  <a:gd name="connsiteY16" fmla="*/ 630442 h 1273203"/>
                  <a:gd name="connsiteX17" fmla="*/ 2184815 w 2334651"/>
                  <a:gd name="connsiteY17" fmla="*/ 711405 h 1273203"/>
                  <a:gd name="connsiteX18" fmla="*/ 2027652 w 2334651"/>
                  <a:gd name="connsiteY18" fmla="*/ 778080 h 1273203"/>
                  <a:gd name="connsiteX19" fmla="*/ 1970502 w 2334651"/>
                  <a:gd name="connsiteY19" fmla="*/ 825705 h 1273203"/>
                  <a:gd name="connsiteX20" fmla="*/ 1951452 w 2334651"/>
                  <a:gd name="connsiteY20" fmla="*/ 1001917 h 1273203"/>
                  <a:gd name="connsiteX21" fmla="*/ 1865727 w 2334651"/>
                  <a:gd name="connsiteY21" fmla="*/ 1144792 h 1273203"/>
                  <a:gd name="connsiteX22" fmla="*/ 1751427 w 2334651"/>
                  <a:gd name="connsiteY22" fmla="*/ 1206705 h 1273203"/>
                  <a:gd name="connsiteX23" fmla="*/ 1541877 w 2334651"/>
                  <a:gd name="connsiteY23" fmla="*/ 1220992 h 1273203"/>
                  <a:gd name="connsiteX24" fmla="*/ 1446627 w 2334651"/>
                  <a:gd name="connsiteY24" fmla="*/ 1173367 h 1273203"/>
                  <a:gd name="connsiteX25" fmla="*/ 1375190 w 2334651"/>
                  <a:gd name="connsiteY25" fmla="*/ 1192417 h 1273203"/>
                  <a:gd name="connsiteX26" fmla="*/ 1222790 w 2334651"/>
                  <a:gd name="connsiteY26" fmla="*/ 1259092 h 1273203"/>
                  <a:gd name="connsiteX27" fmla="*/ 1032290 w 2334651"/>
                  <a:gd name="connsiteY27" fmla="*/ 1268617 h 1273203"/>
                  <a:gd name="connsiteX28" fmla="*/ 870365 w 2334651"/>
                  <a:gd name="connsiteY28" fmla="*/ 1201942 h 1273203"/>
                  <a:gd name="connsiteX29" fmla="*/ 789402 w 2334651"/>
                  <a:gd name="connsiteY29" fmla="*/ 1073355 h 1273203"/>
                  <a:gd name="connsiteX30" fmla="*/ 741777 w 2334651"/>
                  <a:gd name="connsiteY30" fmla="*/ 949530 h 1273203"/>
                  <a:gd name="connsiteX31" fmla="*/ 698915 w 2334651"/>
                  <a:gd name="connsiteY31" fmla="*/ 968580 h 1273203"/>
                  <a:gd name="connsiteX32" fmla="*/ 608427 w 2334651"/>
                  <a:gd name="connsiteY32" fmla="*/ 1011442 h 1273203"/>
                  <a:gd name="connsiteX33" fmla="*/ 475077 w 2334651"/>
                  <a:gd name="connsiteY33" fmla="*/ 1006680 h 1273203"/>
                  <a:gd name="connsiteX34" fmla="*/ 365539 w 2334651"/>
                  <a:gd name="connsiteY34" fmla="*/ 904286 h 1273203"/>
                  <a:gd name="connsiteX35" fmla="*/ 298865 w 2334651"/>
                  <a:gd name="connsiteY35" fmla="*/ 754267 h 1273203"/>
                  <a:gd name="connsiteX36" fmla="*/ 246477 w 2334651"/>
                  <a:gd name="connsiteY36" fmla="*/ 773317 h 1273203"/>
                  <a:gd name="connsiteX37" fmla="*/ 170277 w 2334651"/>
                  <a:gd name="connsiteY37" fmla="*/ 787605 h 1273203"/>
                  <a:gd name="connsiteX38" fmla="*/ 60740 w 2334651"/>
                  <a:gd name="connsiteY38" fmla="*/ 739980 h 1273203"/>
                  <a:gd name="connsiteX39" fmla="*/ 1208 w 2334651"/>
                  <a:gd name="connsiteY39" fmla="*/ 616155 h 1273203"/>
                  <a:gd name="connsiteX40" fmla="*/ 32165 w 2334651"/>
                  <a:gd name="connsiteY40" fmla="*/ 442323 h 1273203"/>
                  <a:gd name="connsiteX41" fmla="*/ 160752 w 2334651"/>
                  <a:gd name="connsiteY41" fmla="*/ 363742 h 1273203"/>
                  <a:gd name="connsiteX42" fmla="*/ 279815 w 2334651"/>
                  <a:gd name="connsiteY42" fmla="*/ 378030 h 1273203"/>
                  <a:gd name="connsiteX43" fmla="*/ 322677 w 2334651"/>
                  <a:gd name="connsiteY43" fmla="*/ 311355 h 1273203"/>
                  <a:gd name="connsiteX44" fmla="*/ 413165 w 2334651"/>
                  <a:gd name="connsiteY44" fmla="*/ 211342 h 1273203"/>
                  <a:gd name="connsiteX0" fmla="*/ 413165 w 2334651"/>
                  <a:gd name="connsiteY0" fmla="*/ 211342 h 1273203"/>
                  <a:gd name="connsiteX1" fmla="*/ 546515 w 2334651"/>
                  <a:gd name="connsiteY1" fmla="*/ 154192 h 1273203"/>
                  <a:gd name="connsiteX2" fmla="*/ 684627 w 2334651"/>
                  <a:gd name="connsiteY2" fmla="*/ 158955 h 1273203"/>
                  <a:gd name="connsiteX3" fmla="*/ 765590 w 2334651"/>
                  <a:gd name="connsiteY3" fmla="*/ 187530 h 1273203"/>
                  <a:gd name="connsiteX4" fmla="*/ 827502 w 2334651"/>
                  <a:gd name="connsiteY4" fmla="*/ 216105 h 1273203"/>
                  <a:gd name="connsiteX5" fmla="*/ 856077 w 2334651"/>
                  <a:gd name="connsiteY5" fmla="*/ 182767 h 1273203"/>
                  <a:gd name="connsiteX6" fmla="*/ 956090 w 2334651"/>
                  <a:gd name="connsiteY6" fmla="*/ 77992 h 1273203"/>
                  <a:gd name="connsiteX7" fmla="*/ 1118015 w 2334651"/>
                  <a:gd name="connsiteY7" fmla="*/ 6555 h 1273203"/>
                  <a:gd name="connsiteX8" fmla="*/ 1351377 w 2334651"/>
                  <a:gd name="connsiteY8" fmla="*/ 11317 h 1273203"/>
                  <a:gd name="connsiteX9" fmla="*/ 1522827 w 2334651"/>
                  <a:gd name="connsiteY9" fmla="*/ 77992 h 1273203"/>
                  <a:gd name="connsiteX10" fmla="*/ 1618077 w 2334651"/>
                  <a:gd name="connsiteY10" fmla="*/ 149430 h 1273203"/>
                  <a:gd name="connsiteX11" fmla="*/ 1651415 w 2334651"/>
                  <a:gd name="connsiteY11" fmla="*/ 130380 h 1273203"/>
                  <a:gd name="connsiteX12" fmla="*/ 1832390 w 2334651"/>
                  <a:gd name="connsiteY12" fmla="*/ 92280 h 1273203"/>
                  <a:gd name="connsiteX13" fmla="*/ 2051465 w 2334651"/>
                  <a:gd name="connsiteY13" fmla="*/ 130380 h 1273203"/>
                  <a:gd name="connsiteX14" fmla="*/ 2237202 w 2334651"/>
                  <a:gd name="connsiteY14" fmla="*/ 258967 h 1273203"/>
                  <a:gd name="connsiteX15" fmla="*/ 2332452 w 2334651"/>
                  <a:gd name="connsiteY15" fmla="*/ 449467 h 1273203"/>
                  <a:gd name="connsiteX16" fmla="*/ 2294352 w 2334651"/>
                  <a:gd name="connsiteY16" fmla="*/ 630442 h 1273203"/>
                  <a:gd name="connsiteX17" fmla="*/ 2184815 w 2334651"/>
                  <a:gd name="connsiteY17" fmla="*/ 711405 h 1273203"/>
                  <a:gd name="connsiteX18" fmla="*/ 2027652 w 2334651"/>
                  <a:gd name="connsiteY18" fmla="*/ 778080 h 1273203"/>
                  <a:gd name="connsiteX19" fmla="*/ 1970502 w 2334651"/>
                  <a:gd name="connsiteY19" fmla="*/ 825705 h 1273203"/>
                  <a:gd name="connsiteX20" fmla="*/ 1951452 w 2334651"/>
                  <a:gd name="connsiteY20" fmla="*/ 1001917 h 1273203"/>
                  <a:gd name="connsiteX21" fmla="*/ 1865727 w 2334651"/>
                  <a:gd name="connsiteY21" fmla="*/ 1144792 h 1273203"/>
                  <a:gd name="connsiteX22" fmla="*/ 1751427 w 2334651"/>
                  <a:gd name="connsiteY22" fmla="*/ 1206705 h 1273203"/>
                  <a:gd name="connsiteX23" fmla="*/ 1541877 w 2334651"/>
                  <a:gd name="connsiteY23" fmla="*/ 1220992 h 1273203"/>
                  <a:gd name="connsiteX24" fmla="*/ 1446627 w 2334651"/>
                  <a:gd name="connsiteY24" fmla="*/ 1173367 h 1273203"/>
                  <a:gd name="connsiteX25" fmla="*/ 1375190 w 2334651"/>
                  <a:gd name="connsiteY25" fmla="*/ 1192417 h 1273203"/>
                  <a:gd name="connsiteX26" fmla="*/ 1222790 w 2334651"/>
                  <a:gd name="connsiteY26" fmla="*/ 1259092 h 1273203"/>
                  <a:gd name="connsiteX27" fmla="*/ 1032290 w 2334651"/>
                  <a:gd name="connsiteY27" fmla="*/ 1268617 h 1273203"/>
                  <a:gd name="connsiteX28" fmla="*/ 870365 w 2334651"/>
                  <a:gd name="connsiteY28" fmla="*/ 1201942 h 1273203"/>
                  <a:gd name="connsiteX29" fmla="*/ 789402 w 2334651"/>
                  <a:gd name="connsiteY29" fmla="*/ 1073355 h 1273203"/>
                  <a:gd name="connsiteX30" fmla="*/ 741777 w 2334651"/>
                  <a:gd name="connsiteY30" fmla="*/ 949530 h 1273203"/>
                  <a:gd name="connsiteX31" fmla="*/ 698915 w 2334651"/>
                  <a:gd name="connsiteY31" fmla="*/ 968580 h 1273203"/>
                  <a:gd name="connsiteX32" fmla="*/ 608427 w 2334651"/>
                  <a:gd name="connsiteY32" fmla="*/ 1011442 h 1273203"/>
                  <a:gd name="connsiteX33" fmla="*/ 475077 w 2334651"/>
                  <a:gd name="connsiteY33" fmla="*/ 1006680 h 1273203"/>
                  <a:gd name="connsiteX34" fmla="*/ 365539 w 2334651"/>
                  <a:gd name="connsiteY34" fmla="*/ 904286 h 1273203"/>
                  <a:gd name="connsiteX35" fmla="*/ 310771 w 2334651"/>
                  <a:gd name="connsiteY35" fmla="*/ 756649 h 1273203"/>
                  <a:gd name="connsiteX36" fmla="*/ 246477 w 2334651"/>
                  <a:gd name="connsiteY36" fmla="*/ 773317 h 1273203"/>
                  <a:gd name="connsiteX37" fmla="*/ 170277 w 2334651"/>
                  <a:gd name="connsiteY37" fmla="*/ 787605 h 1273203"/>
                  <a:gd name="connsiteX38" fmla="*/ 60740 w 2334651"/>
                  <a:gd name="connsiteY38" fmla="*/ 739980 h 1273203"/>
                  <a:gd name="connsiteX39" fmla="*/ 1208 w 2334651"/>
                  <a:gd name="connsiteY39" fmla="*/ 616155 h 1273203"/>
                  <a:gd name="connsiteX40" fmla="*/ 32165 w 2334651"/>
                  <a:gd name="connsiteY40" fmla="*/ 442323 h 1273203"/>
                  <a:gd name="connsiteX41" fmla="*/ 160752 w 2334651"/>
                  <a:gd name="connsiteY41" fmla="*/ 363742 h 1273203"/>
                  <a:gd name="connsiteX42" fmla="*/ 279815 w 2334651"/>
                  <a:gd name="connsiteY42" fmla="*/ 378030 h 1273203"/>
                  <a:gd name="connsiteX43" fmla="*/ 322677 w 2334651"/>
                  <a:gd name="connsiteY43" fmla="*/ 311355 h 1273203"/>
                  <a:gd name="connsiteX44" fmla="*/ 413165 w 2334651"/>
                  <a:gd name="connsiteY44" fmla="*/ 211342 h 1273203"/>
                  <a:gd name="connsiteX0" fmla="*/ 413165 w 2334651"/>
                  <a:gd name="connsiteY0" fmla="*/ 211342 h 1273203"/>
                  <a:gd name="connsiteX1" fmla="*/ 546515 w 2334651"/>
                  <a:gd name="connsiteY1" fmla="*/ 154192 h 1273203"/>
                  <a:gd name="connsiteX2" fmla="*/ 684627 w 2334651"/>
                  <a:gd name="connsiteY2" fmla="*/ 158955 h 1273203"/>
                  <a:gd name="connsiteX3" fmla="*/ 765590 w 2334651"/>
                  <a:gd name="connsiteY3" fmla="*/ 187530 h 1273203"/>
                  <a:gd name="connsiteX4" fmla="*/ 827502 w 2334651"/>
                  <a:gd name="connsiteY4" fmla="*/ 216105 h 1273203"/>
                  <a:gd name="connsiteX5" fmla="*/ 856077 w 2334651"/>
                  <a:gd name="connsiteY5" fmla="*/ 182767 h 1273203"/>
                  <a:gd name="connsiteX6" fmla="*/ 956090 w 2334651"/>
                  <a:gd name="connsiteY6" fmla="*/ 77992 h 1273203"/>
                  <a:gd name="connsiteX7" fmla="*/ 1118015 w 2334651"/>
                  <a:gd name="connsiteY7" fmla="*/ 6555 h 1273203"/>
                  <a:gd name="connsiteX8" fmla="*/ 1351377 w 2334651"/>
                  <a:gd name="connsiteY8" fmla="*/ 11317 h 1273203"/>
                  <a:gd name="connsiteX9" fmla="*/ 1522827 w 2334651"/>
                  <a:gd name="connsiteY9" fmla="*/ 77992 h 1273203"/>
                  <a:gd name="connsiteX10" fmla="*/ 1618077 w 2334651"/>
                  <a:gd name="connsiteY10" fmla="*/ 149430 h 1273203"/>
                  <a:gd name="connsiteX11" fmla="*/ 1651415 w 2334651"/>
                  <a:gd name="connsiteY11" fmla="*/ 130380 h 1273203"/>
                  <a:gd name="connsiteX12" fmla="*/ 1832390 w 2334651"/>
                  <a:gd name="connsiteY12" fmla="*/ 92280 h 1273203"/>
                  <a:gd name="connsiteX13" fmla="*/ 2051465 w 2334651"/>
                  <a:gd name="connsiteY13" fmla="*/ 130380 h 1273203"/>
                  <a:gd name="connsiteX14" fmla="*/ 2237202 w 2334651"/>
                  <a:gd name="connsiteY14" fmla="*/ 258967 h 1273203"/>
                  <a:gd name="connsiteX15" fmla="*/ 2332452 w 2334651"/>
                  <a:gd name="connsiteY15" fmla="*/ 449467 h 1273203"/>
                  <a:gd name="connsiteX16" fmla="*/ 2294352 w 2334651"/>
                  <a:gd name="connsiteY16" fmla="*/ 630442 h 1273203"/>
                  <a:gd name="connsiteX17" fmla="*/ 2184815 w 2334651"/>
                  <a:gd name="connsiteY17" fmla="*/ 711405 h 1273203"/>
                  <a:gd name="connsiteX18" fmla="*/ 2027652 w 2334651"/>
                  <a:gd name="connsiteY18" fmla="*/ 778080 h 1273203"/>
                  <a:gd name="connsiteX19" fmla="*/ 1970502 w 2334651"/>
                  <a:gd name="connsiteY19" fmla="*/ 825705 h 1273203"/>
                  <a:gd name="connsiteX20" fmla="*/ 1951452 w 2334651"/>
                  <a:gd name="connsiteY20" fmla="*/ 1001917 h 1273203"/>
                  <a:gd name="connsiteX21" fmla="*/ 1865727 w 2334651"/>
                  <a:gd name="connsiteY21" fmla="*/ 1144792 h 1273203"/>
                  <a:gd name="connsiteX22" fmla="*/ 1751427 w 2334651"/>
                  <a:gd name="connsiteY22" fmla="*/ 1206705 h 1273203"/>
                  <a:gd name="connsiteX23" fmla="*/ 1541877 w 2334651"/>
                  <a:gd name="connsiteY23" fmla="*/ 1220992 h 1273203"/>
                  <a:gd name="connsiteX24" fmla="*/ 1446627 w 2334651"/>
                  <a:gd name="connsiteY24" fmla="*/ 1173367 h 1273203"/>
                  <a:gd name="connsiteX25" fmla="*/ 1375190 w 2334651"/>
                  <a:gd name="connsiteY25" fmla="*/ 1192417 h 1273203"/>
                  <a:gd name="connsiteX26" fmla="*/ 1222790 w 2334651"/>
                  <a:gd name="connsiteY26" fmla="*/ 1259092 h 1273203"/>
                  <a:gd name="connsiteX27" fmla="*/ 1032290 w 2334651"/>
                  <a:gd name="connsiteY27" fmla="*/ 1268617 h 1273203"/>
                  <a:gd name="connsiteX28" fmla="*/ 870365 w 2334651"/>
                  <a:gd name="connsiteY28" fmla="*/ 1201942 h 1273203"/>
                  <a:gd name="connsiteX29" fmla="*/ 789402 w 2334651"/>
                  <a:gd name="connsiteY29" fmla="*/ 1073355 h 1273203"/>
                  <a:gd name="connsiteX30" fmla="*/ 741777 w 2334651"/>
                  <a:gd name="connsiteY30" fmla="*/ 949530 h 1273203"/>
                  <a:gd name="connsiteX31" fmla="*/ 698915 w 2334651"/>
                  <a:gd name="connsiteY31" fmla="*/ 968580 h 1273203"/>
                  <a:gd name="connsiteX32" fmla="*/ 608427 w 2334651"/>
                  <a:gd name="connsiteY32" fmla="*/ 1011442 h 1273203"/>
                  <a:gd name="connsiteX33" fmla="*/ 484602 w 2334651"/>
                  <a:gd name="connsiteY33" fmla="*/ 999536 h 1273203"/>
                  <a:gd name="connsiteX34" fmla="*/ 365539 w 2334651"/>
                  <a:gd name="connsiteY34" fmla="*/ 904286 h 1273203"/>
                  <a:gd name="connsiteX35" fmla="*/ 310771 w 2334651"/>
                  <a:gd name="connsiteY35" fmla="*/ 756649 h 1273203"/>
                  <a:gd name="connsiteX36" fmla="*/ 246477 w 2334651"/>
                  <a:gd name="connsiteY36" fmla="*/ 773317 h 1273203"/>
                  <a:gd name="connsiteX37" fmla="*/ 170277 w 2334651"/>
                  <a:gd name="connsiteY37" fmla="*/ 787605 h 1273203"/>
                  <a:gd name="connsiteX38" fmla="*/ 60740 w 2334651"/>
                  <a:gd name="connsiteY38" fmla="*/ 739980 h 1273203"/>
                  <a:gd name="connsiteX39" fmla="*/ 1208 w 2334651"/>
                  <a:gd name="connsiteY39" fmla="*/ 616155 h 1273203"/>
                  <a:gd name="connsiteX40" fmla="*/ 32165 w 2334651"/>
                  <a:gd name="connsiteY40" fmla="*/ 442323 h 1273203"/>
                  <a:gd name="connsiteX41" fmla="*/ 160752 w 2334651"/>
                  <a:gd name="connsiteY41" fmla="*/ 363742 h 1273203"/>
                  <a:gd name="connsiteX42" fmla="*/ 279815 w 2334651"/>
                  <a:gd name="connsiteY42" fmla="*/ 378030 h 1273203"/>
                  <a:gd name="connsiteX43" fmla="*/ 322677 w 2334651"/>
                  <a:gd name="connsiteY43" fmla="*/ 311355 h 1273203"/>
                  <a:gd name="connsiteX44" fmla="*/ 413165 w 2334651"/>
                  <a:gd name="connsiteY44" fmla="*/ 211342 h 1273203"/>
                  <a:gd name="connsiteX0" fmla="*/ 413165 w 2334651"/>
                  <a:gd name="connsiteY0" fmla="*/ 211342 h 1273203"/>
                  <a:gd name="connsiteX1" fmla="*/ 546515 w 2334651"/>
                  <a:gd name="connsiteY1" fmla="*/ 154192 h 1273203"/>
                  <a:gd name="connsiteX2" fmla="*/ 684627 w 2334651"/>
                  <a:gd name="connsiteY2" fmla="*/ 158955 h 1273203"/>
                  <a:gd name="connsiteX3" fmla="*/ 765590 w 2334651"/>
                  <a:gd name="connsiteY3" fmla="*/ 187530 h 1273203"/>
                  <a:gd name="connsiteX4" fmla="*/ 827502 w 2334651"/>
                  <a:gd name="connsiteY4" fmla="*/ 216105 h 1273203"/>
                  <a:gd name="connsiteX5" fmla="*/ 856077 w 2334651"/>
                  <a:gd name="connsiteY5" fmla="*/ 182767 h 1273203"/>
                  <a:gd name="connsiteX6" fmla="*/ 956090 w 2334651"/>
                  <a:gd name="connsiteY6" fmla="*/ 77992 h 1273203"/>
                  <a:gd name="connsiteX7" fmla="*/ 1118015 w 2334651"/>
                  <a:gd name="connsiteY7" fmla="*/ 6555 h 1273203"/>
                  <a:gd name="connsiteX8" fmla="*/ 1351377 w 2334651"/>
                  <a:gd name="connsiteY8" fmla="*/ 11317 h 1273203"/>
                  <a:gd name="connsiteX9" fmla="*/ 1522827 w 2334651"/>
                  <a:gd name="connsiteY9" fmla="*/ 77992 h 1273203"/>
                  <a:gd name="connsiteX10" fmla="*/ 1618077 w 2334651"/>
                  <a:gd name="connsiteY10" fmla="*/ 149430 h 1273203"/>
                  <a:gd name="connsiteX11" fmla="*/ 1651415 w 2334651"/>
                  <a:gd name="connsiteY11" fmla="*/ 130380 h 1273203"/>
                  <a:gd name="connsiteX12" fmla="*/ 1832390 w 2334651"/>
                  <a:gd name="connsiteY12" fmla="*/ 92280 h 1273203"/>
                  <a:gd name="connsiteX13" fmla="*/ 2051465 w 2334651"/>
                  <a:gd name="connsiteY13" fmla="*/ 130380 h 1273203"/>
                  <a:gd name="connsiteX14" fmla="*/ 2237202 w 2334651"/>
                  <a:gd name="connsiteY14" fmla="*/ 258967 h 1273203"/>
                  <a:gd name="connsiteX15" fmla="*/ 2332452 w 2334651"/>
                  <a:gd name="connsiteY15" fmla="*/ 449467 h 1273203"/>
                  <a:gd name="connsiteX16" fmla="*/ 2294352 w 2334651"/>
                  <a:gd name="connsiteY16" fmla="*/ 630442 h 1273203"/>
                  <a:gd name="connsiteX17" fmla="*/ 2184815 w 2334651"/>
                  <a:gd name="connsiteY17" fmla="*/ 711405 h 1273203"/>
                  <a:gd name="connsiteX18" fmla="*/ 2027652 w 2334651"/>
                  <a:gd name="connsiteY18" fmla="*/ 778080 h 1273203"/>
                  <a:gd name="connsiteX19" fmla="*/ 1970502 w 2334651"/>
                  <a:gd name="connsiteY19" fmla="*/ 825705 h 1273203"/>
                  <a:gd name="connsiteX20" fmla="*/ 1951452 w 2334651"/>
                  <a:gd name="connsiteY20" fmla="*/ 1001917 h 1273203"/>
                  <a:gd name="connsiteX21" fmla="*/ 1865727 w 2334651"/>
                  <a:gd name="connsiteY21" fmla="*/ 1144792 h 1273203"/>
                  <a:gd name="connsiteX22" fmla="*/ 1751427 w 2334651"/>
                  <a:gd name="connsiteY22" fmla="*/ 1206705 h 1273203"/>
                  <a:gd name="connsiteX23" fmla="*/ 1541877 w 2334651"/>
                  <a:gd name="connsiteY23" fmla="*/ 1220992 h 1273203"/>
                  <a:gd name="connsiteX24" fmla="*/ 1446627 w 2334651"/>
                  <a:gd name="connsiteY24" fmla="*/ 1173367 h 1273203"/>
                  <a:gd name="connsiteX25" fmla="*/ 1375190 w 2334651"/>
                  <a:gd name="connsiteY25" fmla="*/ 1192417 h 1273203"/>
                  <a:gd name="connsiteX26" fmla="*/ 1222790 w 2334651"/>
                  <a:gd name="connsiteY26" fmla="*/ 1259092 h 1273203"/>
                  <a:gd name="connsiteX27" fmla="*/ 1032290 w 2334651"/>
                  <a:gd name="connsiteY27" fmla="*/ 1268617 h 1273203"/>
                  <a:gd name="connsiteX28" fmla="*/ 870365 w 2334651"/>
                  <a:gd name="connsiteY28" fmla="*/ 1201942 h 1273203"/>
                  <a:gd name="connsiteX29" fmla="*/ 789402 w 2334651"/>
                  <a:gd name="connsiteY29" fmla="*/ 1073355 h 1273203"/>
                  <a:gd name="connsiteX30" fmla="*/ 741777 w 2334651"/>
                  <a:gd name="connsiteY30" fmla="*/ 949530 h 1273203"/>
                  <a:gd name="connsiteX31" fmla="*/ 698915 w 2334651"/>
                  <a:gd name="connsiteY31" fmla="*/ 968580 h 1273203"/>
                  <a:gd name="connsiteX32" fmla="*/ 608427 w 2334651"/>
                  <a:gd name="connsiteY32" fmla="*/ 1011442 h 1273203"/>
                  <a:gd name="connsiteX33" fmla="*/ 484602 w 2334651"/>
                  <a:gd name="connsiteY33" fmla="*/ 999536 h 1273203"/>
                  <a:gd name="connsiteX34" fmla="*/ 372683 w 2334651"/>
                  <a:gd name="connsiteY34" fmla="*/ 904286 h 1273203"/>
                  <a:gd name="connsiteX35" fmla="*/ 310771 w 2334651"/>
                  <a:gd name="connsiteY35" fmla="*/ 756649 h 1273203"/>
                  <a:gd name="connsiteX36" fmla="*/ 246477 w 2334651"/>
                  <a:gd name="connsiteY36" fmla="*/ 773317 h 1273203"/>
                  <a:gd name="connsiteX37" fmla="*/ 170277 w 2334651"/>
                  <a:gd name="connsiteY37" fmla="*/ 787605 h 1273203"/>
                  <a:gd name="connsiteX38" fmla="*/ 60740 w 2334651"/>
                  <a:gd name="connsiteY38" fmla="*/ 739980 h 1273203"/>
                  <a:gd name="connsiteX39" fmla="*/ 1208 w 2334651"/>
                  <a:gd name="connsiteY39" fmla="*/ 616155 h 1273203"/>
                  <a:gd name="connsiteX40" fmla="*/ 32165 w 2334651"/>
                  <a:gd name="connsiteY40" fmla="*/ 442323 h 1273203"/>
                  <a:gd name="connsiteX41" fmla="*/ 160752 w 2334651"/>
                  <a:gd name="connsiteY41" fmla="*/ 363742 h 1273203"/>
                  <a:gd name="connsiteX42" fmla="*/ 279815 w 2334651"/>
                  <a:gd name="connsiteY42" fmla="*/ 378030 h 1273203"/>
                  <a:gd name="connsiteX43" fmla="*/ 322677 w 2334651"/>
                  <a:gd name="connsiteY43" fmla="*/ 311355 h 1273203"/>
                  <a:gd name="connsiteX44" fmla="*/ 413165 w 2334651"/>
                  <a:gd name="connsiteY44" fmla="*/ 211342 h 1273203"/>
                  <a:gd name="connsiteX0" fmla="*/ 413165 w 2334651"/>
                  <a:gd name="connsiteY0" fmla="*/ 211342 h 1273203"/>
                  <a:gd name="connsiteX1" fmla="*/ 546515 w 2334651"/>
                  <a:gd name="connsiteY1" fmla="*/ 154192 h 1273203"/>
                  <a:gd name="connsiteX2" fmla="*/ 684627 w 2334651"/>
                  <a:gd name="connsiteY2" fmla="*/ 158955 h 1273203"/>
                  <a:gd name="connsiteX3" fmla="*/ 765590 w 2334651"/>
                  <a:gd name="connsiteY3" fmla="*/ 187530 h 1273203"/>
                  <a:gd name="connsiteX4" fmla="*/ 827502 w 2334651"/>
                  <a:gd name="connsiteY4" fmla="*/ 216105 h 1273203"/>
                  <a:gd name="connsiteX5" fmla="*/ 856077 w 2334651"/>
                  <a:gd name="connsiteY5" fmla="*/ 182767 h 1273203"/>
                  <a:gd name="connsiteX6" fmla="*/ 956090 w 2334651"/>
                  <a:gd name="connsiteY6" fmla="*/ 77992 h 1273203"/>
                  <a:gd name="connsiteX7" fmla="*/ 1118015 w 2334651"/>
                  <a:gd name="connsiteY7" fmla="*/ 6555 h 1273203"/>
                  <a:gd name="connsiteX8" fmla="*/ 1351377 w 2334651"/>
                  <a:gd name="connsiteY8" fmla="*/ 11317 h 1273203"/>
                  <a:gd name="connsiteX9" fmla="*/ 1522827 w 2334651"/>
                  <a:gd name="connsiteY9" fmla="*/ 77992 h 1273203"/>
                  <a:gd name="connsiteX10" fmla="*/ 1618077 w 2334651"/>
                  <a:gd name="connsiteY10" fmla="*/ 149430 h 1273203"/>
                  <a:gd name="connsiteX11" fmla="*/ 1651415 w 2334651"/>
                  <a:gd name="connsiteY11" fmla="*/ 130380 h 1273203"/>
                  <a:gd name="connsiteX12" fmla="*/ 1832390 w 2334651"/>
                  <a:gd name="connsiteY12" fmla="*/ 92280 h 1273203"/>
                  <a:gd name="connsiteX13" fmla="*/ 2051465 w 2334651"/>
                  <a:gd name="connsiteY13" fmla="*/ 130380 h 1273203"/>
                  <a:gd name="connsiteX14" fmla="*/ 2237202 w 2334651"/>
                  <a:gd name="connsiteY14" fmla="*/ 258967 h 1273203"/>
                  <a:gd name="connsiteX15" fmla="*/ 2332452 w 2334651"/>
                  <a:gd name="connsiteY15" fmla="*/ 449467 h 1273203"/>
                  <a:gd name="connsiteX16" fmla="*/ 2294352 w 2334651"/>
                  <a:gd name="connsiteY16" fmla="*/ 630442 h 1273203"/>
                  <a:gd name="connsiteX17" fmla="*/ 2184815 w 2334651"/>
                  <a:gd name="connsiteY17" fmla="*/ 711405 h 1273203"/>
                  <a:gd name="connsiteX18" fmla="*/ 2027652 w 2334651"/>
                  <a:gd name="connsiteY18" fmla="*/ 778080 h 1273203"/>
                  <a:gd name="connsiteX19" fmla="*/ 1970502 w 2334651"/>
                  <a:gd name="connsiteY19" fmla="*/ 825705 h 1273203"/>
                  <a:gd name="connsiteX20" fmla="*/ 1951452 w 2334651"/>
                  <a:gd name="connsiteY20" fmla="*/ 1001917 h 1273203"/>
                  <a:gd name="connsiteX21" fmla="*/ 1865727 w 2334651"/>
                  <a:gd name="connsiteY21" fmla="*/ 1144792 h 1273203"/>
                  <a:gd name="connsiteX22" fmla="*/ 1751427 w 2334651"/>
                  <a:gd name="connsiteY22" fmla="*/ 1206705 h 1273203"/>
                  <a:gd name="connsiteX23" fmla="*/ 1541877 w 2334651"/>
                  <a:gd name="connsiteY23" fmla="*/ 1220992 h 1273203"/>
                  <a:gd name="connsiteX24" fmla="*/ 1446627 w 2334651"/>
                  <a:gd name="connsiteY24" fmla="*/ 1173367 h 1273203"/>
                  <a:gd name="connsiteX25" fmla="*/ 1375190 w 2334651"/>
                  <a:gd name="connsiteY25" fmla="*/ 1192417 h 1273203"/>
                  <a:gd name="connsiteX26" fmla="*/ 1222790 w 2334651"/>
                  <a:gd name="connsiteY26" fmla="*/ 1259092 h 1273203"/>
                  <a:gd name="connsiteX27" fmla="*/ 1032290 w 2334651"/>
                  <a:gd name="connsiteY27" fmla="*/ 1268617 h 1273203"/>
                  <a:gd name="connsiteX28" fmla="*/ 870365 w 2334651"/>
                  <a:gd name="connsiteY28" fmla="*/ 1201942 h 1273203"/>
                  <a:gd name="connsiteX29" fmla="*/ 789402 w 2334651"/>
                  <a:gd name="connsiteY29" fmla="*/ 1073355 h 1273203"/>
                  <a:gd name="connsiteX30" fmla="*/ 741777 w 2334651"/>
                  <a:gd name="connsiteY30" fmla="*/ 949530 h 1273203"/>
                  <a:gd name="connsiteX31" fmla="*/ 698915 w 2334651"/>
                  <a:gd name="connsiteY31" fmla="*/ 968580 h 1273203"/>
                  <a:gd name="connsiteX32" fmla="*/ 608427 w 2334651"/>
                  <a:gd name="connsiteY32" fmla="*/ 1011442 h 1273203"/>
                  <a:gd name="connsiteX33" fmla="*/ 484602 w 2334651"/>
                  <a:gd name="connsiteY33" fmla="*/ 999536 h 1273203"/>
                  <a:gd name="connsiteX34" fmla="*/ 372683 w 2334651"/>
                  <a:gd name="connsiteY34" fmla="*/ 904286 h 1273203"/>
                  <a:gd name="connsiteX35" fmla="*/ 317915 w 2334651"/>
                  <a:gd name="connsiteY35" fmla="*/ 770937 h 1273203"/>
                  <a:gd name="connsiteX36" fmla="*/ 246477 w 2334651"/>
                  <a:gd name="connsiteY36" fmla="*/ 773317 h 1273203"/>
                  <a:gd name="connsiteX37" fmla="*/ 170277 w 2334651"/>
                  <a:gd name="connsiteY37" fmla="*/ 787605 h 1273203"/>
                  <a:gd name="connsiteX38" fmla="*/ 60740 w 2334651"/>
                  <a:gd name="connsiteY38" fmla="*/ 739980 h 1273203"/>
                  <a:gd name="connsiteX39" fmla="*/ 1208 w 2334651"/>
                  <a:gd name="connsiteY39" fmla="*/ 616155 h 1273203"/>
                  <a:gd name="connsiteX40" fmla="*/ 32165 w 2334651"/>
                  <a:gd name="connsiteY40" fmla="*/ 442323 h 1273203"/>
                  <a:gd name="connsiteX41" fmla="*/ 160752 w 2334651"/>
                  <a:gd name="connsiteY41" fmla="*/ 363742 h 1273203"/>
                  <a:gd name="connsiteX42" fmla="*/ 279815 w 2334651"/>
                  <a:gd name="connsiteY42" fmla="*/ 378030 h 1273203"/>
                  <a:gd name="connsiteX43" fmla="*/ 322677 w 2334651"/>
                  <a:gd name="connsiteY43" fmla="*/ 311355 h 1273203"/>
                  <a:gd name="connsiteX44" fmla="*/ 413165 w 2334651"/>
                  <a:gd name="connsiteY44" fmla="*/ 211342 h 1273203"/>
                  <a:gd name="connsiteX0" fmla="*/ 413165 w 2334651"/>
                  <a:gd name="connsiteY0" fmla="*/ 211342 h 1273203"/>
                  <a:gd name="connsiteX1" fmla="*/ 546515 w 2334651"/>
                  <a:gd name="connsiteY1" fmla="*/ 154192 h 1273203"/>
                  <a:gd name="connsiteX2" fmla="*/ 684627 w 2334651"/>
                  <a:gd name="connsiteY2" fmla="*/ 158955 h 1273203"/>
                  <a:gd name="connsiteX3" fmla="*/ 765590 w 2334651"/>
                  <a:gd name="connsiteY3" fmla="*/ 187530 h 1273203"/>
                  <a:gd name="connsiteX4" fmla="*/ 827502 w 2334651"/>
                  <a:gd name="connsiteY4" fmla="*/ 216105 h 1273203"/>
                  <a:gd name="connsiteX5" fmla="*/ 856077 w 2334651"/>
                  <a:gd name="connsiteY5" fmla="*/ 182767 h 1273203"/>
                  <a:gd name="connsiteX6" fmla="*/ 956090 w 2334651"/>
                  <a:gd name="connsiteY6" fmla="*/ 77992 h 1273203"/>
                  <a:gd name="connsiteX7" fmla="*/ 1118015 w 2334651"/>
                  <a:gd name="connsiteY7" fmla="*/ 6555 h 1273203"/>
                  <a:gd name="connsiteX8" fmla="*/ 1351377 w 2334651"/>
                  <a:gd name="connsiteY8" fmla="*/ 11317 h 1273203"/>
                  <a:gd name="connsiteX9" fmla="*/ 1522827 w 2334651"/>
                  <a:gd name="connsiteY9" fmla="*/ 77992 h 1273203"/>
                  <a:gd name="connsiteX10" fmla="*/ 1618077 w 2334651"/>
                  <a:gd name="connsiteY10" fmla="*/ 149430 h 1273203"/>
                  <a:gd name="connsiteX11" fmla="*/ 1651415 w 2334651"/>
                  <a:gd name="connsiteY11" fmla="*/ 130380 h 1273203"/>
                  <a:gd name="connsiteX12" fmla="*/ 1832390 w 2334651"/>
                  <a:gd name="connsiteY12" fmla="*/ 92280 h 1273203"/>
                  <a:gd name="connsiteX13" fmla="*/ 2051465 w 2334651"/>
                  <a:gd name="connsiteY13" fmla="*/ 130380 h 1273203"/>
                  <a:gd name="connsiteX14" fmla="*/ 2237202 w 2334651"/>
                  <a:gd name="connsiteY14" fmla="*/ 258967 h 1273203"/>
                  <a:gd name="connsiteX15" fmla="*/ 2332452 w 2334651"/>
                  <a:gd name="connsiteY15" fmla="*/ 449467 h 1273203"/>
                  <a:gd name="connsiteX16" fmla="*/ 2294352 w 2334651"/>
                  <a:gd name="connsiteY16" fmla="*/ 630442 h 1273203"/>
                  <a:gd name="connsiteX17" fmla="*/ 2184815 w 2334651"/>
                  <a:gd name="connsiteY17" fmla="*/ 711405 h 1273203"/>
                  <a:gd name="connsiteX18" fmla="*/ 2027652 w 2334651"/>
                  <a:gd name="connsiteY18" fmla="*/ 778080 h 1273203"/>
                  <a:gd name="connsiteX19" fmla="*/ 1970502 w 2334651"/>
                  <a:gd name="connsiteY19" fmla="*/ 825705 h 1273203"/>
                  <a:gd name="connsiteX20" fmla="*/ 1951452 w 2334651"/>
                  <a:gd name="connsiteY20" fmla="*/ 1001917 h 1273203"/>
                  <a:gd name="connsiteX21" fmla="*/ 1865727 w 2334651"/>
                  <a:gd name="connsiteY21" fmla="*/ 1144792 h 1273203"/>
                  <a:gd name="connsiteX22" fmla="*/ 1751427 w 2334651"/>
                  <a:gd name="connsiteY22" fmla="*/ 1206705 h 1273203"/>
                  <a:gd name="connsiteX23" fmla="*/ 1541877 w 2334651"/>
                  <a:gd name="connsiteY23" fmla="*/ 1220992 h 1273203"/>
                  <a:gd name="connsiteX24" fmla="*/ 1446627 w 2334651"/>
                  <a:gd name="connsiteY24" fmla="*/ 1173367 h 1273203"/>
                  <a:gd name="connsiteX25" fmla="*/ 1375190 w 2334651"/>
                  <a:gd name="connsiteY25" fmla="*/ 1192417 h 1273203"/>
                  <a:gd name="connsiteX26" fmla="*/ 1222790 w 2334651"/>
                  <a:gd name="connsiteY26" fmla="*/ 1259092 h 1273203"/>
                  <a:gd name="connsiteX27" fmla="*/ 1032290 w 2334651"/>
                  <a:gd name="connsiteY27" fmla="*/ 1268617 h 1273203"/>
                  <a:gd name="connsiteX28" fmla="*/ 870365 w 2334651"/>
                  <a:gd name="connsiteY28" fmla="*/ 1201942 h 1273203"/>
                  <a:gd name="connsiteX29" fmla="*/ 789402 w 2334651"/>
                  <a:gd name="connsiteY29" fmla="*/ 1073355 h 1273203"/>
                  <a:gd name="connsiteX30" fmla="*/ 741777 w 2334651"/>
                  <a:gd name="connsiteY30" fmla="*/ 949530 h 1273203"/>
                  <a:gd name="connsiteX31" fmla="*/ 698915 w 2334651"/>
                  <a:gd name="connsiteY31" fmla="*/ 968580 h 1273203"/>
                  <a:gd name="connsiteX32" fmla="*/ 608427 w 2334651"/>
                  <a:gd name="connsiteY32" fmla="*/ 1011442 h 1273203"/>
                  <a:gd name="connsiteX33" fmla="*/ 484602 w 2334651"/>
                  <a:gd name="connsiteY33" fmla="*/ 999536 h 1273203"/>
                  <a:gd name="connsiteX34" fmla="*/ 372683 w 2334651"/>
                  <a:gd name="connsiteY34" fmla="*/ 904286 h 1273203"/>
                  <a:gd name="connsiteX35" fmla="*/ 317915 w 2334651"/>
                  <a:gd name="connsiteY35" fmla="*/ 770937 h 1273203"/>
                  <a:gd name="connsiteX36" fmla="*/ 251239 w 2334651"/>
                  <a:gd name="connsiteY36" fmla="*/ 780461 h 1273203"/>
                  <a:gd name="connsiteX37" fmla="*/ 170277 w 2334651"/>
                  <a:gd name="connsiteY37" fmla="*/ 787605 h 1273203"/>
                  <a:gd name="connsiteX38" fmla="*/ 60740 w 2334651"/>
                  <a:gd name="connsiteY38" fmla="*/ 739980 h 1273203"/>
                  <a:gd name="connsiteX39" fmla="*/ 1208 w 2334651"/>
                  <a:gd name="connsiteY39" fmla="*/ 616155 h 1273203"/>
                  <a:gd name="connsiteX40" fmla="*/ 32165 w 2334651"/>
                  <a:gd name="connsiteY40" fmla="*/ 442323 h 1273203"/>
                  <a:gd name="connsiteX41" fmla="*/ 160752 w 2334651"/>
                  <a:gd name="connsiteY41" fmla="*/ 363742 h 1273203"/>
                  <a:gd name="connsiteX42" fmla="*/ 279815 w 2334651"/>
                  <a:gd name="connsiteY42" fmla="*/ 378030 h 1273203"/>
                  <a:gd name="connsiteX43" fmla="*/ 322677 w 2334651"/>
                  <a:gd name="connsiteY43" fmla="*/ 311355 h 1273203"/>
                  <a:gd name="connsiteX44" fmla="*/ 413165 w 2334651"/>
                  <a:gd name="connsiteY44" fmla="*/ 211342 h 1273203"/>
                  <a:gd name="connsiteX0" fmla="*/ 413519 w 2335005"/>
                  <a:gd name="connsiteY0" fmla="*/ 211342 h 1273203"/>
                  <a:gd name="connsiteX1" fmla="*/ 546869 w 2335005"/>
                  <a:gd name="connsiteY1" fmla="*/ 154192 h 1273203"/>
                  <a:gd name="connsiteX2" fmla="*/ 684981 w 2335005"/>
                  <a:gd name="connsiteY2" fmla="*/ 158955 h 1273203"/>
                  <a:gd name="connsiteX3" fmla="*/ 765944 w 2335005"/>
                  <a:gd name="connsiteY3" fmla="*/ 187530 h 1273203"/>
                  <a:gd name="connsiteX4" fmla="*/ 827856 w 2335005"/>
                  <a:gd name="connsiteY4" fmla="*/ 216105 h 1273203"/>
                  <a:gd name="connsiteX5" fmla="*/ 856431 w 2335005"/>
                  <a:gd name="connsiteY5" fmla="*/ 182767 h 1273203"/>
                  <a:gd name="connsiteX6" fmla="*/ 956444 w 2335005"/>
                  <a:gd name="connsiteY6" fmla="*/ 77992 h 1273203"/>
                  <a:gd name="connsiteX7" fmla="*/ 1118369 w 2335005"/>
                  <a:gd name="connsiteY7" fmla="*/ 6555 h 1273203"/>
                  <a:gd name="connsiteX8" fmla="*/ 1351731 w 2335005"/>
                  <a:gd name="connsiteY8" fmla="*/ 11317 h 1273203"/>
                  <a:gd name="connsiteX9" fmla="*/ 1523181 w 2335005"/>
                  <a:gd name="connsiteY9" fmla="*/ 77992 h 1273203"/>
                  <a:gd name="connsiteX10" fmla="*/ 1618431 w 2335005"/>
                  <a:gd name="connsiteY10" fmla="*/ 149430 h 1273203"/>
                  <a:gd name="connsiteX11" fmla="*/ 1651769 w 2335005"/>
                  <a:gd name="connsiteY11" fmla="*/ 130380 h 1273203"/>
                  <a:gd name="connsiteX12" fmla="*/ 1832744 w 2335005"/>
                  <a:gd name="connsiteY12" fmla="*/ 92280 h 1273203"/>
                  <a:gd name="connsiteX13" fmla="*/ 2051819 w 2335005"/>
                  <a:gd name="connsiteY13" fmla="*/ 130380 h 1273203"/>
                  <a:gd name="connsiteX14" fmla="*/ 2237556 w 2335005"/>
                  <a:gd name="connsiteY14" fmla="*/ 258967 h 1273203"/>
                  <a:gd name="connsiteX15" fmla="*/ 2332806 w 2335005"/>
                  <a:gd name="connsiteY15" fmla="*/ 449467 h 1273203"/>
                  <a:gd name="connsiteX16" fmla="*/ 2294706 w 2335005"/>
                  <a:gd name="connsiteY16" fmla="*/ 630442 h 1273203"/>
                  <a:gd name="connsiteX17" fmla="*/ 2185169 w 2335005"/>
                  <a:gd name="connsiteY17" fmla="*/ 711405 h 1273203"/>
                  <a:gd name="connsiteX18" fmla="*/ 2028006 w 2335005"/>
                  <a:gd name="connsiteY18" fmla="*/ 778080 h 1273203"/>
                  <a:gd name="connsiteX19" fmla="*/ 1970856 w 2335005"/>
                  <a:gd name="connsiteY19" fmla="*/ 825705 h 1273203"/>
                  <a:gd name="connsiteX20" fmla="*/ 1951806 w 2335005"/>
                  <a:gd name="connsiteY20" fmla="*/ 1001917 h 1273203"/>
                  <a:gd name="connsiteX21" fmla="*/ 1866081 w 2335005"/>
                  <a:gd name="connsiteY21" fmla="*/ 1144792 h 1273203"/>
                  <a:gd name="connsiteX22" fmla="*/ 1751781 w 2335005"/>
                  <a:gd name="connsiteY22" fmla="*/ 1206705 h 1273203"/>
                  <a:gd name="connsiteX23" fmla="*/ 1542231 w 2335005"/>
                  <a:gd name="connsiteY23" fmla="*/ 1220992 h 1273203"/>
                  <a:gd name="connsiteX24" fmla="*/ 1446981 w 2335005"/>
                  <a:gd name="connsiteY24" fmla="*/ 1173367 h 1273203"/>
                  <a:gd name="connsiteX25" fmla="*/ 1375544 w 2335005"/>
                  <a:gd name="connsiteY25" fmla="*/ 1192417 h 1273203"/>
                  <a:gd name="connsiteX26" fmla="*/ 1223144 w 2335005"/>
                  <a:gd name="connsiteY26" fmla="*/ 1259092 h 1273203"/>
                  <a:gd name="connsiteX27" fmla="*/ 1032644 w 2335005"/>
                  <a:gd name="connsiteY27" fmla="*/ 1268617 h 1273203"/>
                  <a:gd name="connsiteX28" fmla="*/ 870719 w 2335005"/>
                  <a:gd name="connsiteY28" fmla="*/ 1201942 h 1273203"/>
                  <a:gd name="connsiteX29" fmla="*/ 789756 w 2335005"/>
                  <a:gd name="connsiteY29" fmla="*/ 1073355 h 1273203"/>
                  <a:gd name="connsiteX30" fmla="*/ 742131 w 2335005"/>
                  <a:gd name="connsiteY30" fmla="*/ 949530 h 1273203"/>
                  <a:gd name="connsiteX31" fmla="*/ 699269 w 2335005"/>
                  <a:gd name="connsiteY31" fmla="*/ 968580 h 1273203"/>
                  <a:gd name="connsiteX32" fmla="*/ 608781 w 2335005"/>
                  <a:gd name="connsiteY32" fmla="*/ 1011442 h 1273203"/>
                  <a:gd name="connsiteX33" fmla="*/ 484956 w 2335005"/>
                  <a:gd name="connsiteY33" fmla="*/ 999536 h 1273203"/>
                  <a:gd name="connsiteX34" fmla="*/ 373037 w 2335005"/>
                  <a:gd name="connsiteY34" fmla="*/ 904286 h 1273203"/>
                  <a:gd name="connsiteX35" fmla="*/ 318269 w 2335005"/>
                  <a:gd name="connsiteY35" fmla="*/ 770937 h 1273203"/>
                  <a:gd name="connsiteX36" fmla="*/ 251593 w 2335005"/>
                  <a:gd name="connsiteY36" fmla="*/ 780461 h 1273203"/>
                  <a:gd name="connsiteX37" fmla="*/ 170631 w 2335005"/>
                  <a:gd name="connsiteY37" fmla="*/ 787605 h 1273203"/>
                  <a:gd name="connsiteX38" fmla="*/ 61094 w 2335005"/>
                  <a:gd name="connsiteY38" fmla="*/ 739980 h 1273203"/>
                  <a:gd name="connsiteX39" fmla="*/ 1562 w 2335005"/>
                  <a:gd name="connsiteY39" fmla="*/ 616155 h 1273203"/>
                  <a:gd name="connsiteX40" fmla="*/ 30137 w 2335005"/>
                  <a:gd name="connsiteY40" fmla="*/ 449467 h 1273203"/>
                  <a:gd name="connsiteX41" fmla="*/ 161106 w 2335005"/>
                  <a:gd name="connsiteY41" fmla="*/ 363742 h 1273203"/>
                  <a:gd name="connsiteX42" fmla="*/ 280169 w 2335005"/>
                  <a:gd name="connsiteY42" fmla="*/ 378030 h 1273203"/>
                  <a:gd name="connsiteX43" fmla="*/ 323031 w 2335005"/>
                  <a:gd name="connsiteY43" fmla="*/ 311355 h 1273203"/>
                  <a:gd name="connsiteX44" fmla="*/ 413519 w 2335005"/>
                  <a:gd name="connsiteY44" fmla="*/ 211342 h 1273203"/>
                  <a:gd name="connsiteX0" fmla="*/ 413519 w 2335005"/>
                  <a:gd name="connsiteY0" fmla="*/ 211342 h 1273203"/>
                  <a:gd name="connsiteX1" fmla="*/ 546869 w 2335005"/>
                  <a:gd name="connsiteY1" fmla="*/ 154192 h 1273203"/>
                  <a:gd name="connsiteX2" fmla="*/ 684981 w 2335005"/>
                  <a:gd name="connsiteY2" fmla="*/ 158955 h 1273203"/>
                  <a:gd name="connsiteX3" fmla="*/ 765944 w 2335005"/>
                  <a:gd name="connsiteY3" fmla="*/ 187530 h 1273203"/>
                  <a:gd name="connsiteX4" fmla="*/ 827856 w 2335005"/>
                  <a:gd name="connsiteY4" fmla="*/ 216105 h 1273203"/>
                  <a:gd name="connsiteX5" fmla="*/ 856431 w 2335005"/>
                  <a:gd name="connsiteY5" fmla="*/ 182767 h 1273203"/>
                  <a:gd name="connsiteX6" fmla="*/ 956444 w 2335005"/>
                  <a:gd name="connsiteY6" fmla="*/ 77992 h 1273203"/>
                  <a:gd name="connsiteX7" fmla="*/ 1118369 w 2335005"/>
                  <a:gd name="connsiteY7" fmla="*/ 6555 h 1273203"/>
                  <a:gd name="connsiteX8" fmla="*/ 1351731 w 2335005"/>
                  <a:gd name="connsiteY8" fmla="*/ 11317 h 1273203"/>
                  <a:gd name="connsiteX9" fmla="*/ 1523181 w 2335005"/>
                  <a:gd name="connsiteY9" fmla="*/ 77992 h 1273203"/>
                  <a:gd name="connsiteX10" fmla="*/ 1618431 w 2335005"/>
                  <a:gd name="connsiteY10" fmla="*/ 149430 h 1273203"/>
                  <a:gd name="connsiteX11" fmla="*/ 1651769 w 2335005"/>
                  <a:gd name="connsiteY11" fmla="*/ 130380 h 1273203"/>
                  <a:gd name="connsiteX12" fmla="*/ 1832744 w 2335005"/>
                  <a:gd name="connsiteY12" fmla="*/ 92280 h 1273203"/>
                  <a:gd name="connsiteX13" fmla="*/ 2051819 w 2335005"/>
                  <a:gd name="connsiteY13" fmla="*/ 130380 h 1273203"/>
                  <a:gd name="connsiteX14" fmla="*/ 2237556 w 2335005"/>
                  <a:gd name="connsiteY14" fmla="*/ 258967 h 1273203"/>
                  <a:gd name="connsiteX15" fmla="*/ 2332806 w 2335005"/>
                  <a:gd name="connsiteY15" fmla="*/ 449467 h 1273203"/>
                  <a:gd name="connsiteX16" fmla="*/ 2294706 w 2335005"/>
                  <a:gd name="connsiteY16" fmla="*/ 630442 h 1273203"/>
                  <a:gd name="connsiteX17" fmla="*/ 2185169 w 2335005"/>
                  <a:gd name="connsiteY17" fmla="*/ 711405 h 1273203"/>
                  <a:gd name="connsiteX18" fmla="*/ 2028006 w 2335005"/>
                  <a:gd name="connsiteY18" fmla="*/ 778080 h 1273203"/>
                  <a:gd name="connsiteX19" fmla="*/ 1970856 w 2335005"/>
                  <a:gd name="connsiteY19" fmla="*/ 825705 h 1273203"/>
                  <a:gd name="connsiteX20" fmla="*/ 1951806 w 2335005"/>
                  <a:gd name="connsiteY20" fmla="*/ 1001917 h 1273203"/>
                  <a:gd name="connsiteX21" fmla="*/ 1866081 w 2335005"/>
                  <a:gd name="connsiteY21" fmla="*/ 1144792 h 1273203"/>
                  <a:gd name="connsiteX22" fmla="*/ 1751781 w 2335005"/>
                  <a:gd name="connsiteY22" fmla="*/ 1206705 h 1273203"/>
                  <a:gd name="connsiteX23" fmla="*/ 1542231 w 2335005"/>
                  <a:gd name="connsiteY23" fmla="*/ 1220992 h 1273203"/>
                  <a:gd name="connsiteX24" fmla="*/ 1446981 w 2335005"/>
                  <a:gd name="connsiteY24" fmla="*/ 1173367 h 1273203"/>
                  <a:gd name="connsiteX25" fmla="*/ 1375544 w 2335005"/>
                  <a:gd name="connsiteY25" fmla="*/ 1192417 h 1273203"/>
                  <a:gd name="connsiteX26" fmla="*/ 1223144 w 2335005"/>
                  <a:gd name="connsiteY26" fmla="*/ 1259092 h 1273203"/>
                  <a:gd name="connsiteX27" fmla="*/ 1032644 w 2335005"/>
                  <a:gd name="connsiteY27" fmla="*/ 1268617 h 1273203"/>
                  <a:gd name="connsiteX28" fmla="*/ 870719 w 2335005"/>
                  <a:gd name="connsiteY28" fmla="*/ 1201942 h 1273203"/>
                  <a:gd name="connsiteX29" fmla="*/ 789756 w 2335005"/>
                  <a:gd name="connsiteY29" fmla="*/ 1073355 h 1273203"/>
                  <a:gd name="connsiteX30" fmla="*/ 742131 w 2335005"/>
                  <a:gd name="connsiteY30" fmla="*/ 949530 h 1273203"/>
                  <a:gd name="connsiteX31" fmla="*/ 699269 w 2335005"/>
                  <a:gd name="connsiteY31" fmla="*/ 968580 h 1273203"/>
                  <a:gd name="connsiteX32" fmla="*/ 608781 w 2335005"/>
                  <a:gd name="connsiteY32" fmla="*/ 1011442 h 1273203"/>
                  <a:gd name="connsiteX33" fmla="*/ 484956 w 2335005"/>
                  <a:gd name="connsiteY33" fmla="*/ 999536 h 1273203"/>
                  <a:gd name="connsiteX34" fmla="*/ 373037 w 2335005"/>
                  <a:gd name="connsiteY34" fmla="*/ 904286 h 1273203"/>
                  <a:gd name="connsiteX35" fmla="*/ 318269 w 2335005"/>
                  <a:gd name="connsiteY35" fmla="*/ 770937 h 1273203"/>
                  <a:gd name="connsiteX36" fmla="*/ 251593 w 2335005"/>
                  <a:gd name="connsiteY36" fmla="*/ 780461 h 1273203"/>
                  <a:gd name="connsiteX37" fmla="*/ 170631 w 2335005"/>
                  <a:gd name="connsiteY37" fmla="*/ 787605 h 1273203"/>
                  <a:gd name="connsiteX38" fmla="*/ 61094 w 2335005"/>
                  <a:gd name="connsiteY38" fmla="*/ 739980 h 1273203"/>
                  <a:gd name="connsiteX39" fmla="*/ 1562 w 2335005"/>
                  <a:gd name="connsiteY39" fmla="*/ 616155 h 1273203"/>
                  <a:gd name="connsiteX40" fmla="*/ 30137 w 2335005"/>
                  <a:gd name="connsiteY40" fmla="*/ 449467 h 1273203"/>
                  <a:gd name="connsiteX41" fmla="*/ 161106 w 2335005"/>
                  <a:gd name="connsiteY41" fmla="*/ 363742 h 1273203"/>
                  <a:gd name="connsiteX42" fmla="*/ 275406 w 2335005"/>
                  <a:gd name="connsiteY42" fmla="*/ 380411 h 1273203"/>
                  <a:gd name="connsiteX43" fmla="*/ 323031 w 2335005"/>
                  <a:gd name="connsiteY43" fmla="*/ 311355 h 1273203"/>
                  <a:gd name="connsiteX44" fmla="*/ 413519 w 2335005"/>
                  <a:gd name="connsiteY44" fmla="*/ 211342 h 1273203"/>
                  <a:gd name="connsiteX0" fmla="*/ 413317 w 2334803"/>
                  <a:gd name="connsiteY0" fmla="*/ 211342 h 1273203"/>
                  <a:gd name="connsiteX1" fmla="*/ 546667 w 2334803"/>
                  <a:gd name="connsiteY1" fmla="*/ 154192 h 1273203"/>
                  <a:gd name="connsiteX2" fmla="*/ 684779 w 2334803"/>
                  <a:gd name="connsiteY2" fmla="*/ 158955 h 1273203"/>
                  <a:gd name="connsiteX3" fmla="*/ 765742 w 2334803"/>
                  <a:gd name="connsiteY3" fmla="*/ 187530 h 1273203"/>
                  <a:gd name="connsiteX4" fmla="*/ 827654 w 2334803"/>
                  <a:gd name="connsiteY4" fmla="*/ 216105 h 1273203"/>
                  <a:gd name="connsiteX5" fmla="*/ 856229 w 2334803"/>
                  <a:gd name="connsiteY5" fmla="*/ 182767 h 1273203"/>
                  <a:gd name="connsiteX6" fmla="*/ 956242 w 2334803"/>
                  <a:gd name="connsiteY6" fmla="*/ 77992 h 1273203"/>
                  <a:gd name="connsiteX7" fmla="*/ 1118167 w 2334803"/>
                  <a:gd name="connsiteY7" fmla="*/ 6555 h 1273203"/>
                  <a:gd name="connsiteX8" fmla="*/ 1351529 w 2334803"/>
                  <a:gd name="connsiteY8" fmla="*/ 11317 h 1273203"/>
                  <a:gd name="connsiteX9" fmla="*/ 1522979 w 2334803"/>
                  <a:gd name="connsiteY9" fmla="*/ 77992 h 1273203"/>
                  <a:gd name="connsiteX10" fmla="*/ 1618229 w 2334803"/>
                  <a:gd name="connsiteY10" fmla="*/ 149430 h 1273203"/>
                  <a:gd name="connsiteX11" fmla="*/ 1651567 w 2334803"/>
                  <a:gd name="connsiteY11" fmla="*/ 130380 h 1273203"/>
                  <a:gd name="connsiteX12" fmla="*/ 1832542 w 2334803"/>
                  <a:gd name="connsiteY12" fmla="*/ 92280 h 1273203"/>
                  <a:gd name="connsiteX13" fmla="*/ 2051617 w 2334803"/>
                  <a:gd name="connsiteY13" fmla="*/ 130380 h 1273203"/>
                  <a:gd name="connsiteX14" fmla="*/ 2237354 w 2334803"/>
                  <a:gd name="connsiteY14" fmla="*/ 258967 h 1273203"/>
                  <a:gd name="connsiteX15" fmla="*/ 2332604 w 2334803"/>
                  <a:gd name="connsiteY15" fmla="*/ 449467 h 1273203"/>
                  <a:gd name="connsiteX16" fmla="*/ 2294504 w 2334803"/>
                  <a:gd name="connsiteY16" fmla="*/ 630442 h 1273203"/>
                  <a:gd name="connsiteX17" fmla="*/ 2184967 w 2334803"/>
                  <a:gd name="connsiteY17" fmla="*/ 711405 h 1273203"/>
                  <a:gd name="connsiteX18" fmla="*/ 2027804 w 2334803"/>
                  <a:gd name="connsiteY18" fmla="*/ 778080 h 1273203"/>
                  <a:gd name="connsiteX19" fmla="*/ 1970654 w 2334803"/>
                  <a:gd name="connsiteY19" fmla="*/ 825705 h 1273203"/>
                  <a:gd name="connsiteX20" fmla="*/ 1951604 w 2334803"/>
                  <a:gd name="connsiteY20" fmla="*/ 1001917 h 1273203"/>
                  <a:gd name="connsiteX21" fmla="*/ 1865879 w 2334803"/>
                  <a:gd name="connsiteY21" fmla="*/ 1144792 h 1273203"/>
                  <a:gd name="connsiteX22" fmla="*/ 1751579 w 2334803"/>
                  <a:gd name="connsiteY22" fmla="*/ 1206705 h 1273203"/>
                  <a:gd name="connsiteX23" fmla="*/ 1542029 w 2334803"/>
                  <a:gd name="connsiteY23" fmla="*/ 1220992 h 1273203"/>
                  <a:gd name="connsiteX24" fmla="*/ 1446779 w 2334803"/>
                  <a:gd name="connsiteY24" fmla="*/ 1173367 h 1273203"/>
                  <a:gd name="connsiteX25" fmla="*/ 1375342 w 2334803"/>
                  <a:gd name="connsiteY25" fmla="*/ 1192417 h 1273203"/>
                  <a:gd name="connsiteX26" fmla="*/ 1222942 w 2334803"/>
                  <a:gd name="connsiteY26" fmla="*/ 1259092 h 1273203"/>
                  <a:gd name="connsiteX27" fmla="*/ 1032442 w 2334803"/>
                  <a:gd name="connsiteY27" fmla="*/ 1268617 h 1273203"/>
                  <a:gd name="connsiteX28" fmla="*/ 870517 w 2334803"/>
                  <a:gd name="connsiteY28" fmla="*/ 1201942 h 1273203"/>
                  <a:gd name="connsiteX29" fmla="*/ 789554 w 2334803"/>
                  <a:gd name="connsiteY29" fmla="*/ 1073355 h 1273203"/>
                  <a:gd name="connsiteX30" fmla="*/ 741929 w 2334803"/>
                  <a:gd name="connsiteY30" fmla="*/ 949530 h 1273203"/>
                  <a:gd name="connsiteX31" fmla="*/ 699067 w 2334803"/>
                  <a:gd name="connsiteY31" fmla="*/ 968580 h 1273203"/>
                  <a:gd name="connsiteX32" fmla="*/ 608579 w 2334803"/>
                  <a:gd name="connsiteY32" fmla="*/ 1011442 h 1273203"/>
                  <a:gd name="connsiteX33" fmla="*/ 484754 w 2334803"/>
                  <a:gd name="connsiteY33" fmla="*/ 999536 h 1273203"/>
                  <a:gd name="connsiteX34" fmla="*/ 372835 w 2334803"/>
                  <a:gd name="connsiteY34" fmla="*/ 904286 h 1273203"/>
                  <a:gd name="connsiteX35" fmla="*/ 318067 w 2334803"/>
                  <a:gd name="connsiteY35" fmla="*/ 770937 h 1273203"/>
                  <a:gd name="connsiteX36" fmla="*/ 251391 w 2334803"/>
                  <a:gd name="connsiteY36" fmla="*/ 780461 h 1273203"/>
                  <a:gd name="connsiteX37" fmla="*/ 170429 w 2334803"/>
                  <a:gd name="connsiteY37" fmla="*/ 787605 h 1273203"/>
                  <a:gd name="connsiteX38" fmla="*/ 60892 w 2334803"/>
                  <a:gd name="connsiteY38" fmla="*/ 739980 h 1273203"/>
                  <a:gd name="connsiteX39" fmla="*/ 1360 w 2334803"/>
                  <a:gd name="connsiteY39" fmla="*/ 616155 h 1273203"/>
                  <a:gd name="connsiteX40" fmla="*/ 29935 w 2334803"/>
                  <a:gd name="connsiteY40" fmla="*/ 449467 h 1273203"/>
                  <a:gd name="connsiteX41" fmla="*/ 146617 w 2334803"/>
                  <a:gd name="connsiteY41" fmla="*/ 366124 h 1273203"/>
                  <a:gd name="connsiteX42" fmla="*/ 275204 w 2334803"/>
                  <a:gd name="connsiteY42" fmla="*/ 380411 h 1273203"/>
                  <a:gd name="connsiteX43" fmla="*/ 322829 w 2334803"/>
                  <a:gd name="connsiteY43" fmla="*/ 311355 h 1273203"/>
                  <a:gd name="connsiteX44" fmla="*/ 413317 w 2334803"/>
                  <a:gd name="connsiteY44" fmla="*/ 211342 h 1273203"/>
                  <a:gd name="connsiteX0" fmla="*/ 413317 w 2334803"/>
                  <a:gd name="connsiteY0" fmla="*/ 211342 h 1273203"/>
                  <a:gd name="connsiteX1" fmla="*/ 546667 w 2334803"/>
                  <a:gd name="connsiteY1" fmla="*/ 154192 h 1273203"/>
                  <a:gd name="connsiteX2" fmla="*/ 684779 w 2334803"/>
                  <a:gd name="connsiteY2" fmla="*/ 158955 h 1273203"/>
                  <a:gd name="connsiteX3" fmla="*/ 765742 w 2334803"/>
                  <a:gd name="connsiteY3" fmla="*/ 187530 h 1273203"/>
                  <a:gd name="connsiteX4" fmla="*/ 827654 w 2334803"/>
                  <a:gd name="connsiteY4" fmla="*/ 216105 h 1273203"/>
                  <a:gd name="connsiteX5" fmla="*/ 856229 w 2334803"/>
                  <a:gd name="connsiteY5" fmla="*/ 182767 h 1273203"/>
                  <a:gd name="connsiteX6" fmla="*/ 956242 w 2334803"/>
                  <a:gd name="connsiteY6" fmla="*/ 77992 h 1273203"/>
                  <a:gd name="connsiteX7" fmla="*/ 1118167 w 2334803"/>
                  <a:gd name="connsiteY7" fmla="*/ 6555 h 1273203"/>
                  <a:gd name="connsiteX8" fmla="*/ 1351529 w 2334803"/>
                  <a:gd name="connsiteY8" fmla="*/ 11317 h 1273203"/>
                  <a:gd name="connsiteX9" fmla="*/ 1522979 w 2334803"/>
                  <a:gd name="connsiteY9" fmla="*/ 77992 h 1273203"/>
                  <a:gd name="connsiteX10" fmla="*/ 1618229 w 2334803"/>
                  <a:gd name="connsiteY10" fmla="*/ 149430 h 1273203"/>
                  <a:gd name="connsiteX11" fmla="*/ 1651567 w 2334803"/>
                  <a:gd name="connsiteY11" fmla="*/ 130380 h 1273203"/>
                  <a:gd name="connsiteX12" fmla="*/ 1832542 w 2334803"/>
                  <a:gd name="connsiteY12" fmla="*/ 92280 h 1273203"/>
                  <a:gd name="connsiteX13" fmla="*/ 2051617 w 2334803"/>
                  <a:gd name="connsiteY13" fmla="*/ 130380 h 1273203"/>
                  <a:gd name="connsiteX14" fmla="*/ 2237354 w 2334803"/>
                  <a:gd name="connsiteY14" fmla="*/ 258967 h 1273203"/>
                  <a:gd name="connsiteX15" fmla="*/ 2332604 w 2334803"/>
                  <a:gd name="connsiteY15" fmla="*/ 449467 h 1273203"/>
                  <a:gd name="connsiteX16" fmla="*/ 2294504 w 2334803"/>
                  <a:gd name="connsiteY16" fmla="*/ 630442 h 1273203"/>
                  <a:gd name="connsiteX17" fmla="*/ 2184967 w 2334803"/>
                  <a:gd name="connsiteY17" fmla="*/ 711405 h 1273203"/>
                  <a:gd name="connsiteX18" fmla="*/ 2027804 w 2334803"/>
                  <a:gd name="connsiteY18" fmla="*/ 778080 h 1273203"/>
                  <a:gd name="connsiteX19" fmla="*/ 1970654 w 2334803"/>
                  <a:gd name="connsiteY19" fmla="*/ 825705 h 1273203"/>
                  <a:gd name="connsiteX20" fmla="*/ 1951604 w 2334803"/>
                  <a:gd name="connsiteY20" fmla="*/ 1001917 h 1273203"/>
                  <a:gd name="connsiteX21" fmla="*/ 1865879 w 2334803"/>
                  <a:gd name="connsiteY21" fmla="*/ 1144792 h 1273203"/>
                  <a:gd name="connsiteX22" fmla="*/ 1751579 w 2334803"/>
                  <a:gd name="connsiteY22" fmla="*/ 1206705 h 1273203"/>
                  <a:gd name="connsiteX23" fmla="*/ 1542029 w 2334803"/>
                  <a:gd name="connsiteY23" fmla="*/ 1220992 h 1273203"/>
                  <a:gd name="connsiteX24" fmla="*/ 1446779 w 2334803"/>
                  <a:gd name="connsiteY24" fmla="*/ 1173367 h 1273203"/>
                  <a:gd name="connsiteX25" fmla="*/ 1375342 w 2334803"/>
                  <a:gd name="connsiteY25" fmla="*/ 1192417 h 1273203"/>
                  <a:gd name="connsiteX26" fmla="*/ 1222942 w 2334803"/>
                  <a:gd name="connsiteY26" fmla="*/ 1259092 h 1273203"/>
                  <a:gd name="connsiteX27" fmla="*/ 1032442 w 2334803"/>
                  <a:gd name="connsiteY27" fmla="*/ 1268617 h 1273203"/>
                  <a:gd name="connsiteX28" fmla="*/ 870517 w 2334803"/>
                  <a:gd name="connsiteY28" fmla="*/ 1201942 h 1273203"/>
                  <a:gd name="connsiteX29" fmla="*/ 789554 w 2334803"/>
                  <a:gd name="connsiteY29" fmla="*/ 1073355 h 1273203"/>
                  <a:gd name="connsiteX30" fmla="*/ 741929 w 2334803"/>
                  <a:gd name="connsiteY30" fmla="*/ 949530 h 1273203"/>
                  <a:gd name="connsiteX31" fmla="*/ 699067 w 2334803"/>
                  <a:gd name="connsiteY31" fmla="*/ 968580 h 1273203"/>
                  <a:gd name="connsiteX32" fmla="*/ 608579 w 2334803"/>
                  <a:gd name="connsiteY32" fmla="*/ 1011442 h 1273203"/>
                  <a:gd name="connsiteX33" fmla="*/ 484754 w 2334803"/>
                  <a:gd name="connsiteY33" fmla="*/ 999536 h 1273203"/>
                  <a:gd name="connsiteX34" fmla="*/ 372835 w 2334803"/>
                  <a:gd name="connsiteY34" fmla="*/ 904286 h 1273203"/>
                  <a:gd name="connsiteX35" fmla="*/ 318067 w 2334803"/>
                  <a:gd name="connsiteY35" fmla="*/ 770937 h 1273203"/>
                  <a:gd name="connsiteX36" fmla="*/ 251391 w 2334803"/>
                  <a:gd name="connsiteY36" fmla="*/ 780461 h 1273203"/>
                  <a:gd name="connsiteX37" fmla="*/ 170429 w 2334803"/>
                  <a:gd name="connsiteY37" fmla="*/ 787605 h 1273203"/>
                  <a:gd name="connsiteX38" fmla="*/ 60892 w 2334803"/>
                  <a:gd name="connsiteY38" fmla="*/ 739980 h 1273203"/>
                  <a:gd name="connsiteX39" fmla="*/ 1360 w 2334803"/>
                  <a:gd name="connsiteY39" fmla="*/ 616155 h 1273203"/>
                  <a:gd name="connsiteX40" fmla="*/ 29935 w 2334803"/>
                  <a:gd name="connsiteY40" fmla="*/ 449467 h 1273203"/>
                  <a:gd name="connsiteX41" fmla="*/ 146617 w 2334803"/>
                  <a:gd name="connsiteY41" fmla="*/ 366124 h 1273203"/>
                  <a:gd name="connsiteX42" fmla="*/ 218054 w 2334803"/>
                  <a:gd name="connsiteY42" fmla="*/ 354217 h 1273203"/>
                  <a:gd name="connsiteX43" fmla="*/ 275204 w 2334803"/>
                  <a:gd name="connsiteY43" fmla="*/ 380411 h 1273203"/>
                  <a:gd name="connsiteX44" fmla="*/ 322829 w 2334803"/>
                  <a:gd name="connsiteY44" fmla="*/ 311355 h 1273203"/>
                  <a:gd name="connsiteX45" fmla="*/ 413317 w 2334803"/>
                  <a:gd name="connsiteY45" fmla="*/ 211342 h 1273203"/>
                  <a:gd name="connsiteX0" fmla="*/ 413317 w 2334803"/>
                  <a:gd name="connsiteY0" fmla="*/ 211342 h 1273203"/>
                  <a:gd name="connsiteX1" fmla="*/ 546667 w 2334803"/>
                  <a:gd name="connsiteY1" fmla="*/ 154192 h 1273203"/>
                  <a:gd name="connsiteX2" fmla="*/ 684779 w 2334803"/>
                  <a:gd name="connsiteY2" fmla="*/ 158955 h 1273203"/>
                  <a:gd name="connsiteX3" fmla="*/ 765742 w 2334803"/>
                  <a:gd name="connsiteY3" fmla="*/ 187530 h 1273203"/>
                  <a:gd name="connsiteX4" fmla="*/ 827654 w 2334803"/>
                  <a:gd name="connsiteY4" fmla="*/ 216105 h 1273203"/>
                  <a:gd name="connsiteX5" fmla="*/ 856229 w 2334803"/>
                  <a:gd name="connsiteY5" fmla="*/ 182767 h 1273203"/>
                  <a:gd name="connsiteX6" fmla="*/ 956242 w 2334803"/>
                  <a:gd name="connsiteY6" fmla="*/ 77992 h 1273203"/>
                  <a:gd name="connsiteX7" fmla="*/ 1118167 w 2334803"/>
                  <a:gd name="connsiteY7" fmla="*/ 6555 h 1273203"/>
                  <a:gd name="connsiteX8" fmla="*/ 1351529 w 2334803"/>
                  <a:gd name="connsiteY8" fmla="*/ 11317 h 1273203"/>
                  <a:gd name="connsiteX9" fmla="*/ 1522979 w 2334803"/>
                  <a:gd name="connsiteY9" fmla="*/ 77992 h 1273203"/>
                  <a:gd name="connsiteX10" fmla="*/ 1618229 w 2334803"/>
                  <a:gd name="connsiteY10" fmla="*/ 149430 h 1273203"/>
                  <a:gd name="connsiteX11" fmla="*/ 1651567 w 2334803"/>
                  <a:gd name="connsiteY11" fmla="*/ 130380 h 1273203"/>
                  <a:gd name="connsiteX12" fmla="*/ 1832542 w 2334803"/>
                  <a:gd name="connsiteY12" fmla="*/ 92280 h 1273203"/>
                  <a:gd name="connsiteX13" fmla="*/ 2051617 w 2334803"/>
                  <a:gd name="connsiteY13" fmla="*/ 130380 h 1273203"/>
                  <a:gd name="connsiteX14" fmla="*/ 2237354 w 2334803"/>
                  <a:gd name="connsiteY14" fmla="*/ 258967 h 1273203"/>
                  <a:gd name="connsiteX15" fmla="*/ 2332604 w 2334803"/>
                  <a:gd name="connsiteY15" fmla="*/ 449467 h 1273203"/>
                  <a:gd name="connsiteX16" fmla="*/ 2294504 w 2334803"/>
                  <a:gd name="connsiteY16" fmla="*/ 630442 h 1273203"/>
                  <a:gd name="connsiteX17" fmla="*/ 2184967 w 2334803"/>
                  <a:gd name="connsiteY17" fmla="*/ 711405 h 1273203"/>
                  <a:gd name="connsiteX18" fmla="*/ 2027804 w 2334803"/>
                  <a:gd name="connsiteY18" fmla="*/ 778080 h 1273203"/>
                  <a:gd name="connsiteX19" fmla="*/ 1970654 w 2334803"/>
                  <a:gd name="connsiteY19" fmla="*/ 825705 h 1273203"/>
                  <a:gd name="connsiteX20" fmla="*/ 1951604 w 2334803"/>
                  <a:gd name="connsiteY20" fmla="*/ 1001917 h 1273203"/>
                  <a:gd name="connsiteX21" fmla="*/ 1865879 w 2334803"/>
                  <a:gd name="connsiteY21" fmla="*/ 1144792 h 1273203"/>
                  <a:gd name="connsiteX22" fmla="*/ 1751579 w 2334803"/>
                  <a:gd name="connsiteY22" fmla="*/ 1206705 h 1273203"/>
                  <a:gd name="connsiteX23" fmla="*/ 1542029 w 2334803"/>
                  <a:gd name="connsiteY23" fmla="*/ 1220992 h 1273203"/>
                  <a:gd name="connsiteX24" fmla="*/ 1446779 w 2334803"/>
                  <a:gd name="connsiteY24" fmla="*/ 1173367 h 1273203"/>
                  <a:gd name="connsiteX25" fmla="*/ 1375342 w 2334803"/>
                  <a:gd name="connsiteY25" fmla="*/ 1192417 h 1273203"/>
                  <a:gd name="connsiteX26" fmla="*/ 1222942 w 2334803"/>
                  <a:gd name="connsiteY26" fmla="*/ 1259092 h 1273203"/>
                  <a:gd name="connsiteX27" fmla="*/ 1032442 w 2334803"/>
                  <a:gd name="connsiteY27" fmla="*/ 1268617 h 1273203"/>
                  <a:gd name="connsiteX28" fmla="*/ 870517 w 2334803"/>
                  <a:gd name="connsiteY28" fmla="*/ 1201942 h 1273203"/>
                  <a:gd name="connsiteX29" fmla="*/ 789554 w 2334803"/>
                  <a:gd name="connsiteY29" fmla="*/ 1073355 h 1273203"/>
                  <a:gd name="connsiteX30" fmla="*/ 741929 w 2334803"/>
                  <a:gd name="connsiteY30" fmla="*/ 949530 h 1273203"/>
                  <a:gd name="connsiteX31" fmla="*/ 699067 w 2334803"/>
                  <a:gd name="connsiteY31" fmla="*/ 968580 h 1273203"/>
                  <a:gd name="connsiteX32" fmla="*/ 608579 w 2334803"/>
                  <a:gd name="connsiteY32" fmla="*/ 1011442 h 1273203"/>
                  <a:gd name="connsiteX33" fmla="*/ 484754 w 2334803"/>
                  <a:gd name="connsiteY33" fmla="*/ 999536 h 1273203"/>
                  <a:gd name="connsiteX34" fmla="*/ 372835 w 2334803"/>
                  <a:gd name="connsiteY34" fmla="*/ 904286 h 1273203"/>
                  <a:gd name="connsiteX35" fmla="*/ 318067 w 2334803"/>
                  <a:gd name="connsiteY35" fmla="*/ 770937 h 1273203"/>
                  <a:gd name="connsiteX36" fmla="*/ 251391 w 2334803"/>
                  <a:gd name="connsiteY36" fmla="*/ 780461 h 1273203"/>
                  <a:gd name="connsiteX37" fmla="*/ 170429 w 2334803"/>
                  <a:gd name="connsiteY37" fmla="*/ 787605 h 1273203"/>
                  <a:gd name="connsiteX38" fmla="*/ 60892 w 2334803"/>
                  <a:gd name="connsiteY38" fmla="*/ 739980 h 1273203"/>
                  <a:gd name="connsiteX39" fmla="*/ 1360 w 2334803"/>
                  <a:gd name="connsiteY39" fmla="*/ 616155 h 1273203"/>
                  <a:gd name="connsiteX40" fmla="*/ 29935 w 2334803"/>
                  <a:gd name="connsiteY40" fmla="*/ 449467 h 1273203"/>
                  <a:gd name="connsiteX41" fmla="*/ 146617 w 2334803"/>
                  <a:gd name="connsiteY41" fmla="*/ 366124 h 1273203"/>
                  <a:gd name="connsiteX42" fmla="*/ 218054 w 2334803"/>
                  <a:gd name="connsiteY42" fmla="*/ 356598 h 1273203"/>
                  <a:gd name="connsiteX43" fmla="*/ 275204 w 2334803"/>
                  <a:gd name="connsiteY43" fmla="*/ 380411 h 1273203"/>
                  <a:gd name="connsiteX44" fmla="*/ 322829 w 2334803"/>
                  <a:gd name="connsiteY44" fmla="*/ 311355 h 1273203"/>
                  <a:gd name="connsiteX45" fmla="*/ 413317 w 2334803"/>
                  <a:gd name="connsiteY45" fmla="*/ 211342 h 1273203"/>
                  <a:gd name="connsiteX0" fmla="*/ 413317 w 2334803"/>
                  <a:gd name="connsiteY0" fmla="*/ 211342 h 1273203"/>
                  <a:gd name="connsiteX1" fmla="*/ 546667 w 2334803"/>
                  <a:gd name="connsiteY1" fmla="*/ 154192 h 1273203"/>
                  <a:gd name="connsiteX2" fmla="*/ 687160 w 2334803"/>
                  <a:gd name="connsiteY2" fmla="*/ 151811 h 1273203"/>
                  <a:gd name="connsiteX3" fmla="*/ 765742 w 2334803"/>
                  <a:gd name="connsiteY3" fmla="*/ 187530 h 1273203"/>
                  <a:gd name="connsiteX4" fmla="*/ 827654 w 2334803"/>
                  <a:gd name="connsiteY4" fmla="*/ 216105 h 1273203"/>
                  <a:gd name="connsiteX5" fmla="*/ 856229 w 2334803"/>
                  <a:gd name="connsiteY5" fmla="*/ 182767 h 1273203"/>
                  <a:gd name="connsiteX6" fmla="*/ 956242 w 2334803"/>
                  <a:gd name="connsiteY6" fmla="*/ 77992 h 1273203"/>
                  <a:gd name="connsiteX7" fmla="*/ 1118167 w 2334803"/>
                  <a:gd name="connsiteY7" fmla="*/ 6555 h 1273203"/>
                  <a:gd name="connsiteX8" fmla="*/ 1351529 w 2334803"/>
                  <a:gd name="connsiteY8" fmla="*/ 11317 h 1273203"/>
                  <a:gd name="connsiteX9" fmla="*/ 1522979 w 2334803"/>
                  <a:gd name="connsiteY9" fmla="*/ 77992 h 1273203"/>
                  <a:gd name="connsiteX10" fmla="*/ 1618229 w 2334803"/>
                  <a:gd name="connsiteY10" fmla="*/ 149430 h 1273203"/>
                  <a:gd name="connsiteX11" fmla="*/ 1651567 w 2334803"/>
                  <a:gd name="connsiteY11" fmla="*/ 130380 h 1273203"/>
                  <a:gd name="connsiteX12" fmla="*/ 1832542 w 2334803"/>
                  <a:gd name="connsiteY12" fmla="*/ 92280 h 1273203"/>
                  <a:gd name="connsiteX13" fmla="*/ 2051617 w 2334803"/>
                  <a:gd name="connsiteY13" fmla="*/ 130380 h 1273203"/>
                  <a:gd name="connsiteX14" fmla="*/ 2237354 w 2334803"/>
                  <a:gd name="connsiteY14" fmla="*/ 258967 h 1273203"/>
                  <a:gd name="connsiteX15" fmla="*/ 2332604 w 2334803"/>
                  <a:gd name="connsiteY15" fmla="*/ 449467 h 1273203"/>
                  <a:gd name="connsiteX16" fmla="*/ 2294504 w 2334803"/>
                  <a:gd name="connsiteY16" fmla="*/ 630442 h 1273203"/>
                  <a:gd name="connsiteX17" fmla="*/ 2184967 w 2334803"/>
                  <a:gd name="connsiteY17" fmla="*/ 711405 h 1273203"/>
                  <a:gd name="connsiteX18" fmla="*/ 2027804 w 2334803"/>
                  <a:gd name="connsiteY18" fmla="*/ 778080 h 1273203"/>
                  <a:gd name="connsiteX19" fmla="*/ 1970654 w 2334803"/>
                  <a:gd name="connsiteY19" fmla="*/ 825705 h 1273203"/>
                  <a:gd name="connsiteX20" fmla="*/ 1951604 w 2334803"/>
                  <a:gd name="connsiteY20" fmla="*/ 1001917 h 1273203"/>
                  <a:gd name="connsiteX21" fmla="*/ 1865879 w 2334803"/>
                  <a:gd name="connsiteY21" fmla="*/ 1144792 h 1273203"/>
                  <a:gd name="connsiteX22" fmla="*/ 1751579 w 2334803"/>
                  <a:gd name="connsiteY22" fmla="*/ 1206705 h 1273203"/>
                  <a:gd name="connsiteX23" fmla="*/ 1542029 w 2334803"/>
                  <a:gd name="connsiteY23" fmla="*/ 1220992 h 1273203"/>
                  <a:gd name="connsiteX24" fmla="*/ 1446779 w 2334803"/>
                  <a:gd name="connsiteY24" fmla="*/ 1173367 h 1273203"/>
                  <a:gd name="connsiteX25" fmla="*/ 1375342 w 2334803"/>
                  <a:gd name="connsiteY25" fmla="*/ 1192417 h 1273203"/>
                  <a:gd name="connsiteX26" fmla="*/ 1222942 w 2334803"/>
                  <a:gd name="connsiteY26" fmla="*/ 1259092 h 1273203"/>
                  <a:gd name="connsiteX27" fmla="*/ 1032442 w 2334803"/>
                  <a:gd name="connsiteY27" fmla="*/ 1268617 h 1273203"/>
                  <a:gd name="connsiteX28" fmla="*/ 870517 w 2334803"/>
                  <a:gd name="connsiteY28" fmla="*/ 1201942 h 1273203"/>
                  <a:gd name="connsiteX29" fmla="*/ 789554 w 2334803"/>
                  <a:gd name="connsiteY29" fmla="*/ 1073355 h 1273203"/>
                  <a:gd name="connsiteX30" fmla="*/ 741929 w 2334803"/>
                  <a:gd name="connsiteY30" fmla="*/ 949530 h 1273203"/>
                  <a:gd name="connsiteX31" fmla="*/ 699067 w 2334803"/>
                  <a:gd name="connsiteY31" fmla="*/ 968580 h 1273203"/>
                  <a:gd name="connsiteX32" fmla="*/ 608579 w 2334803"/>
                  <a:gd name="connsiteY32" fmla="*/ 1011442 h 1273203"/>
                  <a:gd name="connsiteX33" fmla="*/ 484754 w 2334803"/>
                  <a:gd name="connsiteY33" fmla="*/ 999536 h 1273203"/>
                  <a:gd name="connsiteX34" fmla="*/ 372835 w 2334803"/>
                  <a:gd name="connsiteY34" fmla="*/ 904286 h 1273203"/>
                  <a:gd name="connsiteX35" fmla="*/ 318067 w 2334803"/>
                  <a:gd name="connsiteY35" fmla="*/ 770937 h 1273203"/>
                  <a:gd name="connsiteX36" fmla="*/ 251391 w 2334803"/>
                  <a:gd name="connsiteY36" fmla="*/ 780461 h 1273203"/>
                  <a:gd name="connsiteX37" fmla="*/ 170429 w 2334803"/>
                  <a:gd name="connsiteY37" fmla="*/ 787605 h 1273203"/>
                  <a:gd name="connsiteX38" fmla="*/ 60892 w 2334803"/>
                  <a:gd name="connsiteY38" fmla="*/ 739980 h 1273203"/>
                  <a:gd name="connsiteX39" fmla="*/ 1360 w 2334803"/>
                  <a:gd name="connsiteY39" fmla="*/ 616155 h 1273203"/>
                  <a:gd name="connsiteX40" fmla="*/ 29935 w 2334803"/>
                  <a:gd name="connsiteY40" fmla="*/ 449467 h 1273203"/>
                  <a:gd name="connsiteX41" fmla="*/ 146617 w 2334803"/>
                  <a:gd name="connsiteY41" fmla="*/ 366124 h 1273203"/>
                  <a:gd name="connsiteX42" fmla="*/ 218054 w 2334803"/>
                  <a:gd name="connsiteY42" fmla="*/ 356598 h 1273203"/>
                  <a:gd name="connsiteX43" fmla="*/ 275204 w 2334803"/>
                  <a:gd name="connsiteY43" fmla="*/ 380411 h 1273203"/>
                  <a:gd name="connsiteX44" fmla="*/ 322829 w 2334803"/>
                  <a:gd name="connsiteY44" fmla="*/ 311355 h 1273203"/>
                  <a:gd name="connsiteX45" fmla="*/ 413317 w 2334803"/>
                  <a:gd name="connsiteY45" fmla="*/ 211342 h 1273203"/>
                  <a:gd name="connsiteX0" fmla="*/ 413317 w 2334803"/>
                  <a:gd name="connsiteY0" fmla="*/ 211342 h 1273203"/>
                  <a:gd name="connsiteX1" fmla="*/ 546667 w 2334803"/>
                  <a:gd name="connsiteY1" fmla="*/ 154192 h 1273203"/>
                  <a:gd name="connsiteX2" fmla="*/ 687160 w 2334803"/>
                  <a:gd name="connsiteY2" fmla="*/ 151811 h 1273203"/>
                  <a:gd name="connsiteX3" fmla="*/ 777648 w 2334803"/>
                  <a:gd name="connsiteY3" fmla="*/ 182768 h 1273203"/>
                  <a:gd name="connsiteX4" fmla="*/ 827654 w 2334803"/>
                  <a:gd name="connsiteY4" fmla="*/ 216105 h 1273203"/>
                  <a:gd name="connsiteX5" fmla="*/ 856229 w 2334803"/>
                  <a:gd name="connsiteY5" fmla="*/ 182767 h 1273203"/>
                  <a:gd name="connsiteX6" fmla="*/ 956242 w 2334803"/>
                  <a:gd name="connsiteY6" fmla="*/ 77992 h 1273203"/>
                  <a:gd name="connsiteX7" fmla="*/ 1118167 w 2334803"/>
                  <a:gd name="connsiteY7" fmla="*/ 6555 h 1273203"/>
                  <a:gd name="connsiteX8" fmla="*/ 1351529 w 2334803"/>
                  <a:gd name="connsiteY8" fmla="*/ 11317 h 1273203"/>
                  <a:gd name="connsiteX9" fmla="*/ 1522979 w 2334803"/>
                  <a:gd name="connsiteY9" fmla="*/ 77992 h 1273203"/>
                  <a:gd name="connsiteX10" fmla="*/ 1618229 w 2334803"/>
                  <a:gd name="connsiteY10" fmla="*/ 149430 h 1273203"/>
                  <a:gd name="connsiteX11" fmla="*/ 1651567 w 2334803"/>
                  <a:gd name="connsiteY11" fmla="*/ 130380 h 1273203"/>
                  <a:gd name="connsiteX12" fmla="*/ 1832542 w 2334803"/>
                  <a:gd name="connsiteY12" fmla="*/ 92280 h 1273203"/>
                  <a:gd name="connsiteX13" fmla="*/ 2051617 w 2334803"/>
                  <a:gd name="connsiteY13" fmla="*/ 130380 h 1273203"/>
                  <a:gd name="connsiteX14" fmla="*/ 2237354 w 2334803"/>
                  <a:gd name="connsiteY14" fmla="*/ 258967 h 1273203"/>
                  <a:gd name="connsiteX15" fmla="*/ 2332604 w 2334803"/>
                  <a:gd name="connsiteY15" fmla="*/ 449467 h 1273203"/>
                  <a:gd name="connsiteX16" fmla="*/ 2294504 w 2334803"/>
                  <a:gd name="connsiteY16" fmla="*/ 630442 h 1273203"/>
                  <a:gd name="connsiteX17" fmla="*/ 2184967 w 2334803"/>
                  <a:gd name="connsiteY17" fmla="*/ 711405 h 1273203"/>
                  <a:gd name="connsiteX18" fmla="*/ 2027804 w 2334803"/>
                  <a:gd name="connsiteY18" fmla="*/ 778080 h 1273203"/>
                  <a:gd name="connsiteX19" fmla="*/ 1970654 w 2334803"/>
                  <a:gd name="connsiteY19" fmla="*/ 825705 h 1273203"/>
                  <a:gd name="connsiteX20" fmla="*/ 1951604 w 2334803"/>
                  <a:gd name="connsiteY20" fmla="*/ 1001917 h 1273203"/>
                  <a:gd name="connsiteX21" fmla="*/ 1865879 w 2334803"/>
                  <a:gd name="connsiteY21" fmla="*/ 1144792 h 1273203"/>
                  <a:gd name="connsiteX22" fmla="*/ 1751579 w 2334803"/>
                  <a:gd name="connsiteY22" fmla="*/ 1206705 h 1273203"/>
                  <a:gd name="connsiteX23" fmla="*/ 1542029 w 2334803"/>
                  <a:gd name="connsiteY23" fmla="*/ 1220992 h 1273203"/>
                  <a:gd name="connsiteX24" fmla="*/ 1446779 w 2334803"/>
                  <a:gd name="connsiteY24" fmla="*/ 1173367 h 1273203"/>
                  <a:gd name="connsiteX25" fmla="*/ 1375342 w 2334803"/>
                  <a:gd name="connsiteY25" fmla="*/ 1192417 h 1273203"/>
                  <a:gd name="connsiteX26" fmla="*/ 1222942 w 2334803"/>
                  <a:gd name="connsiteY26" fmla="*/ 1259092 h 1273203"/>
                  <a:gd name="connsiteX27" fmla="*/ 1032442 w 2334803"/>
                  <a:gd name="connsiteY27" fmla="*/ 1268617 h 1273203"/>
                  <a:gd name="connsiteX28" fmla="*/ 870517 w 2334803"/>
                  <a:gd name="connsiteY28" fmla="*/ 1201942 h 1273203"/>
                  <a:gd name="connsiteX29" fmla="*/ 789554 w 2334803"/>
                  <a:gd name="connsiteY29" fmla="*/ 1073355 h 1273203"/>
                  <a:gd name="connsiteX30" fmla="*/ 741929 w 2334803"/>
                  <a:gd name="connsiteY30" fmla="*/ 949530 h 1273203"/>
                  <a:gd name="connsiteX31" fmla="*/ 699067 w 2334803"/>
                  <a:gd name="connsiteY31" fmla="*/ 968580 h 1273203"/>
                  <a:gd name="connsiteX32" fmla="*/ 608579 w 2334803"/>
                  <a:gd name="connsiteY32" fmla="*/ 1011442 h 1273203"/>
                  <a:gd name="connsiteX33" fmla="*/ 484754 w 2334803"/>
                  <a:gd name="connsiteY33" fmla="*/ 999536 h 1273203"/>
                  <a:gd name="connsiteX34" fmla="*/ 372835 w 2334803"/>
                  <a:gd name="connsiteY34" fmla="*/ 904286 h 1273203"/>
                  <a:gd name="connsiteX35" fmla="*/ 318067 w 2334803"/>
                  <a:gd name="connsiteY35" fmla="*/ 770937 h 1273203"/>
                  <a:gd name="connsiteX36" fmla="*/ 251391 w 2334803"/>
                  <a:gd name="connsiteY36" fmla="*/ 780461 h 1273203"/>
                  <a:gd name="connsiteX37" fmla="*/ 170429 w 2334803"/>
                  <a:gd name="connsiteY37" fmla="*/ 787605 h 1273203"/>
                  <a:gd name="connsiteX38" fmla="*/ 60892 w 2334803"/>
                  <a:gd name="connsiteY38" fmla="*/ 739980 h 1273203"/>
                  <a:gd name="connsiteX39" fmla="*/ 1360 w 2334803"/>
                  <a:gd name="connsiteY39" fmla="*/ 616155 h 1273203"/>
                  <a:gd name="connsiteX40" fmla="*/ 29935 w 2334803"/>
                  <a:gd name="connsiteY40" fmla="*/ 449467 h 1273203"/>
                  <a:gd name="connsiteX41" fmla="*/ 146617 w 2334803"/>
                  <a:gd name="connsiteY41" fmla="*/ 366124 h 1273203"/>
                  <a:gd name="connsiteX42" fmla="*/ 218054 w 2334803"/>
                  <a:gd name="connsiteY42" fmla="*/ 356598 h 1273203"/>
                  <a:gd name="connsiteX43" fmla="*/ 275204 w 2334803"/>
                  <a:gd name="connsiteY43" fmla="*/ 380411 h 1273203"/>
                  <a:gd name="connsiteX44" fmla="*/ 322829 w 2334803"/>
                  <a:gd name="connsiteY44" fmla="*/ 311355 h 1273203"/>
                  <a:gd name="connsiteX45" fmla="*/ 413317 w 2334803"/>
                  <a:gd name="connsiteY45" fmla="*/ 211342 h 1273203"/>
                  <a:gd name="connsiteX0" fmla="*/ 413317 w 2334803"/>
                  <a:gd name="connsiteY0" fmla="*/ 212026 h 1273887"/>
                  <a:gd name="connsiteX1" fmla="*/ 546667 w 2334803"/>
                  <a:gd name="connsiteY1" fmla="*/ 154876 h 1273887"/>
                  <a:gd name="connsiteX2" fmla="*/ 687160 w 2334803"/>
                  <a:gd name="connsiteY2" fmla="*/ 152495 h 1273887"/>
                  <a:gd name="connsiteX3" fmla="*/ 777648 w 2334803"/>
                  <a:gd name="connsiteY3" fmla="*/ 183452 h 1273887"/>
                  <a:gd name="connsiteX4" fmla="*/ 827654 w 2334803"/>
                  <a:gd name="connsiteY4" fmla="*/ 216789 h 1273887"/>
                  <a:gd name="connsiteX5" fmla="*/ 856229 w 2334803"/>
                  <a:gd name="connsiteY5" fmla="*/ 183451 h 1273887"/>
                  <a:gd name="connsiteX6" fmla="*/ 956242 w 2334803"/>
                  <a:gd name="connsiteY6" fmla="*/ 88201 h 1273887"/>
                  <a:gd name="connsiteX7" fmla="*/ 1118167 w 2334803"/>
                  <a:gd name="connsiteY7" fmla="*/ 7239 h 1273887"/>
                  <a:gd name="connsiteX8" fmla="*/ 1351529 w 2334803"/>
                  <a:gd name="connsiteY8" fmla="*/ 12001 h 1273887"/>
                  <a:gd name="connsiteX9" fmla="*/ 1522979 w 2334803"/>
                  <a:gd name="connsiteY9" fmla="*/ 78676 h 1273887"/>
                  <a:gd name="connsiteX10" fmla="*/ 1618229 w 2334803"/>
                  <a:gd name="connsiteY10" fmla="*/ 150114 h 1273887"/>
                  <a:gd name="connsiteX11" fmla="*/ 1651567 w 2334803"/>
                  <a:gd name="connsiteY11" fmla="*/ 131064 h 1273887"/>
                  <a:gd name="connsiteX12" fmla="*/ 1832542 w 2334803"/>
                  <a:gd name="connsiteY12" fmla="*/ 92964 h 1273887"/>
                  <a:gd name="connsiteX13" fmla="*/ 2051617 w 2334803"/>
                  <a:gd name="connsiteY13" fmla="*/ 131064 h 1273887"/>
                  <a:gd name="connsiteX14" fmla="*/ 2237354 w 2334803"/>
                  <a:gd name="connsiteY14" fmla="*/ 259651 h 1273887"/>
                  <a:gd name="connsiteX15" fmla="*/ 2332604 w 2334803"/>
                  <a:gd name="connsiteY15" fmla="*/ 450151 h 1273887"/>
                  <a:gd name="connsiteX16" fmla="*/ 2294504 w 2334803"/>
                  <a:gd name="connsiteY16" fmla="*/ 631126 h 1273887"/>
                  <a:gd name="connsiteX17" fmla="*/ 2184967 w 2334803"/>
                  <a:gd name="connsiteY17" fmla="*/ 712089 h 1273887"/>
                  <a:gd name="connsiteX18" fmla="*/ 2027804 w 2334803"/>
                  <a:gd name="connsiteY18" fmla="*/ 778764 h 1273887"/>
                  <a:gd name="connsiteX19" fmla="*/ 1970654 w 2334803"/>
                  <a:gd name="connsiteY19" fmla="*/ 826389 h 1273887"/>
                  <a:gd name="connsiteX20" fmla="*/ 1951604 w 2334803"/>
                  <a:gd name="connsiteY20" fmla="*/ 1002601 h 1273887"/>
                  <a:gd name="connsiteX21" fmla="*/ 1865879 w 2334803"/>
                  <a:gd name="connsiteY21" fmla="*/ 1145476 h 1273887"/>
                  <a:gd name="connsiteX22" fmla="*/ 1751579 w 2334803"/>
                  <a:gd name="connsiteY22" fmla="*/ 1207389 h 1273887"/>
                  <a:gd name="connsiteX23" fmla="*/ 1542029 w 2334803"/>
                  <a:gd name="connsiteY23" fmla="*/ 1221676 h 1273887"/>
                  <a:gd name="connsiteX24" fmla="*/ 1446779 w 2334803"/>
                  <a:gd name="connsiteY24" fmla="*/ 1174051 h 1273887"/>
                  <a:gd name="connsiteX25" fmla="*/ 1375342 w 2334803"/>
                  <a:gd name="connsiteY25" fmla="*/ 1193101 h 1273887"/>
                  <a:gd name="connsiteX26" fmla="*/ 1222942 w 2334803"/>
                  <a:gd name="connsiteY26" fmla="*/ 1259776 h 1273887"/>
                  <a:gd name="connsiteX27" fmla="*/ 1032442 w 2334803"/>
                  <a:gd name="connsiteY27" fmla="*/ 1269301 h 1273887"/>
                  <a:gd name="connsiteX28" fmla="*/ 870517 w 2334803"/>
                  <a:gd name="connsiteY28" fmla="*/ 1202626 h 1273887"/>
                  <a:gd name="connsiteX29" fmla="*/ 789554 w 2334803"/>
                  <a:gd name="connsiteY29" fmla="*/ 1074039 h 1273887"/>
                  <a:gd name="connsiteX30" fmla="*/ 741929 w 2334803"/>
                  <a:gd name="connsiteY30" fmla="*/ 950214 h 1273887"/>
                  <a:gd name="connsiteX31" fmla="*/ 699067 w 2334803"/>
                  <a:gd name="connsiteY31" fmla="*/ 969264 h 1273887"/>
                  <a:gd name="connsiteX32" fmla="*/ 608579 w 2334803"/>
                  <a:gd name="connsiteY32" fmla="*/ 1012126 h 1273887"/>
                  <a:gd name="connsiteX33" fmla="*/ 484754 w 2334803"/>
                  <a:gd name="connsiteY33" fmla="*/ 1000220 h 1273887"/>
                  <a:gd name="connsiteX34" fmla="*/ 372835 w 2334803"/>
                  <a:gd name="connsiteY34" fmla="*/ 904970 h 1273887"/>
                  <a:gd name="connsiteX35" fmla="*/ 318067 w 2334803"/>
                  <a:gd name="connsiteY35" fmla="*/ 771621 h 1273887"/>
                  <a:gd name="connsiteX36" fmla="*/ 251391 w 2334803"/>
                  <a:gd name="connsiteY36" fmla="*/ 781145 h 1273887"/>
                  <a:gd name="connsiteX37" fmla="*/ 170429 w 2334803"/>
                  <a:gd name="connsiteY37" fmla="*/ 788289 h 1273887"/>
                  <a:gd name="connsiteX38" fmla="*/ 60892 w 2334803"/>
                  <a:gd name="connsiteY38" fmla="*/ 740664 h 1273887"/>
                  <a:gd name="connsiteX39" fmla="*/ 1360 w 2334803"/>
                  <a:gd name="connsiteY39" fmla="*/ 616839 h 1273887"/>
                  <a:gd name="connsiteX40" fmla="*/ 29935 w 2334803"/>
                  <a:gd name="connsiteY40" fmla="*/ 450151 h 1273887"/>
                  <a:gd name="connsiteX41" fmla="*/ 146617 w 2334803"/>
                  <a:gd name="connsiteY41" fmla="*/ 366808 h 1273887"/>
                  <a:gd name="connsiteX42" fmla="*/ 218054 w 2334803"/>
                  <a:gd name="connsiteY42" fmla="*/ 357282 h 1273887"/>
                  <a:gd name="connsiteX43" fmla="*/ 275204 w 2334803"/>
                  <a:gd name="connsiteY43" fmla="*/ 381095 h 1273887"/>
                  <a:gd name="connsiteX44" fmla="*/ 322829 w 2334803"/>
                  <a:gd name="connsiteY44" fmla="*/ 312039 h 1273887"/>
                  <a:gd name="connsiteX45" fmla="*/ 413317 w 2334803"/>
                  <a:gd name="connsiteY45" fmla="*/ 212026 h 1273887"/>
                  <a:gd name="connsiteX0" fmla="*/ 413317 w 2334803"/>
                  <a:gd name="connsiteY0" fmla="*/ 222338 h 1284199"/>
                  <a:gd name="connsiteX1" fmla="*/ 546667 w 2334803"/>
                  <a:gd name="connsiteY1" fmla="*/ 165188 h 1284199"/>
                  <a:gd name="connsiteX2" fmla="*/ 687160 w 2334803"/>
                  <a:gd name="connsiteY2" fmla="*/ 162807 h 1284199"/>
                  <a:gd name="connsiteX3" fmla="*/ 777648 w 2334803"/>
                  <a:gd name="connsiteY3" fmla="*/ 193764 h 1284199"/>
                  <a:gd name="connsiteX4" fmla="*/ 827654 w 2334803"/>
                  <a:gd name="connsiteY4" fmla="*/ 227101 h 1284199"/>
                  <a:gd name="connsiteX5" fmla="*/ 856229 w 2334803"/>
                  <a:gd name="connsiteY5" fmla="*/ 193763 h 1284199"/>
                  <a:gd name="connsiteX6" fmla="*/ 956242 w 2334803"/>
                  <a:gd name="connsiteY6" fmla="*/ 98513 h 1284199"/>
                  <a:gd name="connsiteX7" fmla="*/ 1118167 w 2334803"/>
                  <a:gd name="connsiteY7" fmla="*/ 17551 h 1284199"/>
                  <a:gd name="connsiteX8" fmla="*/ 1346767 w 2334803"/>
                  <a:gd name="connsiteY8" fmla="*/ 5644 h 1284199"/>
                  <a:gd name="connsiteX9" fmla="*/ 1522979 w 2334803"/>
                  <a:gd name="connsiteY9" fmla="*/ 88988 h 1284199"/>
                  <a:gd name="connsiteX10" fmla="*/ 1618229 w 2334803"/>
                  <a:gd name="connsiteY10" fmla="*/ 160426 h 1284199"/>
                  <a:gd name="connsiteX11" fmla="*/ 1651567 w 2334803"/>
                  <a:gd name="connsiteY11" fmla="*/ 141376 h 1284199"/>
                  <a:gd name="connsiteX12" fmla="*/ 1832542 w 2334803"/>
                  <a:gd name="connsiteY12" fmla="*/ 103276 h 1284199"/>
                  <a:gd name="connsiteX13" fmla="*/ 2051617 w 2334803"/>
                  <a:gd name="connsiteY13" fmla="*/ 141376 h 1284199"/>
                  <a:gd name="connsiteX14" fmla="*/ 2237354 w 2334803"/>
                  <a:gd name="connsiteY14" fmla="*/ 269963 h 1284199"/>
                  <a:gd name="connsiteX15" fmla="*/ 2332604 w 2334803"/>
                  <a:gd name="connsiteY15" fmla="*/ 460463 h 1284199"/>
                  <a:gd name="connsiteX16" fmla="*/ 2294504 w 2334803"/>
                  <a:gd name="connsiteY16" fmla="*/ 641438 h 1284199"/>
                  <a:gd name="connsiteX17" fmla="*/ 2184967 w 2334803"/>
                  <a:gd name="connsiteY17" fmla="*/ 722401 h 1284199"/>
                  <a:gd name="connsiteX18" fmla="*/ 2027804 w 2334803"/>
                  <a:gd name="connsiteY18" fmla="*/ 789076 h 1284199"/>
                  <a:gd name="connsiteX19" fmla="*/ 1970654 w 2334803"/>
                  <a:gd name="connsiteY19" fmla="*/ 836701 h 1284199"/>
                  <a:gd name="connsiteX20" fmla="*/ 1951604 w 2334803"/>
                  <a:gd name="connsiteY20" fmla="*/ 1012913 h 1284199"/>
                  <a:gd name="connsiteX21" fmla="*/ 1865879 w 2334803"/>
                  <a:gd name="connsiteY21" fmla="*/ 1155788 h 1284199"/>
                  <a:gd name="connsiteX22" fmla="*/ 1751579 w 2334803"/>
                  <a:gd name="connsiteY22" fmla="*/ 1217701 h 1284199"/>
                  <a:gd name="connsiteX23" fmla="*/ 1542029 w 2334803"/>
                  <a:gd name="connsiteY23" fmla="*/ 1231988 h 1284199"/>
                  <a:gd name="connsiteX24" fmla="*/ 1446779 w 2334803"/>
                  <a:gd name="connsiteY24" fmla="*/ 1184363 h 1284199"/>
                  <a:gd name="connsiteX25" fmla="*/ 1375342 w 2334803"/>
                  <a:gd name="connsiteY25" fmla="*/ 1203413 h 1284199"/>
                  <a:gd name="connsiteX26" fmla="*/ 1222942 w 2334803"/>
                  <a:gd name="connsiteY26" fmla="*/ 1270088 h 1284199"/>
                  <a:gd name="connsiteX27" fmla="*/ 1032442 w 2334803"/>
                  <a:gd name="connsiteY27" fmla="*/ 1279613 h 1284199"/>
                  <a:gd name="connsiteX28" fmla="*/ 870517 w 2334803"/>
                  <a:gd name="connsiteY28" fmla="*/ 1212938 h 1284199"/>
                  <a:gd name="connsiteX29" fmla="*/ 789554 w 2334803"/>
                  <a:gd name="connsiteY29" fmla="*/ 1084351 h 1284199"/>
                  <a:gd name="connsiteX30" fmla="*/ 741929 w 2334803"/>
                  <a:gd name="connsiteY30" fmla="*/ 960526 h 1284199"/>
                  <a:gd name="connsiteX31" fmla="*/ 699067 w 2334803"/>
                  <a:gd name="connsiteY31" fmla="*/ 979576 h 1284199"/>
                  <a:gd name="connsiteX32" fmla="*/ 608579 w 2334803"/>
                  <a:gd name="connsiteY32" fmla="*/ 1022438 h 1284199"/>
                  <a:gd name="connsiteX33" fmla="*/ 484754 w 2334803"/>
                  <a:gd name="connsiteY33" fmla="*/ 1010532 h 1284199"/>
                  <a:gd name="connsiteX34" fmla="*/ 372835 w 2334803"/>
                  <a:gd name="connsiteY34" fmla="*/ 915282 h 1284199"/>
                  <a:gd name="connsiteX35" fmla="*/ 318067 w 2334803"/>
                  <a:gd name="connsiteY35" fmla="*/ 781933 h 1284199"/>
                  <a:gd name="connsiteX36" fmla="*/ 251391 w 2334803"/>
                  <a:gd name="connsiteY36" fmla="*/ 791457 h 1284199"/>
                  <a:gd name="connsiteX37" fmla="*/ 170429 w 2334803"/>
                  <a:gd name="connsiteY37" fmla="*/ 798601 h 1284199"/>
                  <a:gd name="connsiteX38" fmla="*/ 60892 w 2334803"/>
                  <a:gd name="connsiteY38" fmla="*/ 750976 h 1284199"/>
                  <a:gd name="connsiteX39" fmla="*/ 1360 w 2334803"/>
                  <a:gd name="connsiteY39" fmla="*/ 627151 h 1284199"/>
                  <a:gd name="connsiteX40" fmla="*/ 29935 w 2334803"/>
                  <a:gd name="connsiteY40" fmla="*/ 460463 h 1284199"/>
                  <a:gd name="connsiteX41" fmla="*/ 146617 w 2334803"/>
                  <a:gd name="connsiteY41" fmla="*/ 377120 h 1284199"/>
                  <a:gd name="connsiteX42" fmla="*/ 218054 w 2334803"/>
                  <a:gd name="connsiteY42" fmla="*/ 367594 h 1284199"/>
                  <a:gd name="connsiteX43" fmla="*/ 275204 w 2334803"/>
                  <a:gd name="connsiteY43" fmla="*/ 391407 h 1284199"/>
                  <a:gd name="connsiteX44" fmla="*/ 322829 w 2334803"/>
                  <a:gd name="connsiteY44" fmla="*/ 322351 h 1284199"/>
                  <a:gd name="connsiteX45" fmla="*/ 413317 w 2334803"/>
                  <a:gd name="connsiteY45" fmla="*/ 222338 h 1284199"/>
                  <a:gd name="connsiteX0" fmla="*/ 413317 w 2334803"/>
                  <a:gd name="connsiteY0" fmla="*/ 222338 h 1284199"/>
                  <a:gd name="connsiteX1" fmla="*/ 546667 w 2334803"/>
                  <a:gd name="connsiteY1" fmla="*/ 165188 h 1284199"/>
                  <a:gd name="connsiteX2" fmla="*/ 687160 w 2334803"/>
                  <a:gd name="connsiteY2" fmla="*/ 162807 h 1284199"/>
                  <a:gd name="connsiteX3" fmla="*/ 777648 w 2334803"/>
                  <a:gd name="connsiteY3" fmla="*/ 193764 h 1284199"/>
                  <a:gd name="connsiteX4" fmla="*/ 827654 w 2334803"/>
                  <a:gd name="connsiteY4" fmla="*/ 227101 h 1284199"/>
                  <a:gd name="connsiteX5" fmla="*/ 856229 w 2334803"/>
                  <a:gd name="connsiteY5" fmla="*/ 193763 h 1284199"/>
                  <a:gd name="connsiteX6" fmla="*/ 956242 w 2334803"/>
                  <a:gd name="connsiteY6" fmla="*/ 98513 h 1284199"/>
                  <a:gd name="connsiteX7" fmla="*/ 1118167 w 2334803"/>
                  <a:gd name="connsiteY7" fmla="*/ 17551 h 1284199"/>
                  <a:gd name="connsiteX8" fmla="*/ 1346767 w 2334803"/>
                  <a:gd name="connsiteY8" fmla="*/ 5644 h 1284199"/>
                  <a:gd name="connsiteX9" fmla="*/ 1522979 w 2334803"/>
                  <a:gd name="connsiteY9" fmla="*/ 88988 h 1284199"/>
                  <a:gd name="connsiteX10" fmla="*/ 1618229 w 2334803"/>
                  <a:gd name="connsiteY10" fmla="*/ 160426 h 1284199"/>
                  <a:gd name="connsiteX11" fmla="*/ 1692048 w 2334803"/>
                  <a:gd name="connsiteY11" fmla="*/ 117563 h 1284199"/>
                  <a:gd name="connsiteX12" fmla="*/ 1832542 w 2334803"/>
                  <a:gd name="connsiteY12" fmla="*/ 103276 h 1284199"/>
                  <a:gd name="connsiteX13" fmla="*/ 2051617 w 2334803"/>
                  <a:gd name="connsiteY13" fmla="*/ 141376 h 1284199"/>
                  <a:gd name="connsiteX14" fmla="*/ 2237354 w 2334803"/>
                  <a:gd name="connsiteY14" fmla="*/ 269963 h 1284199"/>
                  <a:gd name="connsiteX15" fmla="*/ 2332604 w 2334803"/>
                  <a:gd name="connsiteY15" fmla="*/ 460463 h 1284199"/>
                  <a:gd name="connsiteX16" fmla="*/ 2294504 w 2334803"/>
                  <a:gd name="connsiteY16" fmla="*/ 641438 h 1284199"/>
                  <a:gd name="connsiteX17" fmla="*/ 2184967 w 2334803"/>
                  <a:gd name="connsiteY17" fmla="*/ 722401 h 1284199"/>
                  <a:gd name="connsiteX18" fmla="*/ 2027804 w 2334803"/>
                  <a:gd name="connsiteY18" fmla="*/ 789076 h 1284199"/>
                  <a:gd name="connsiteX19" fmla="*/ 1970654 w 2334803"/>
                  <a:gd name="connsiteY19" fmla="*/ 836701 h 1284199"/>
                  <a:gd name="connsiteX20" fmla="*/ 1951604 w 2334803"/>
                  <a:gd name="connsiteY20" fmla="*/ 1012913 h 1284199"/>
                  <a:gd name="connsiteX21" fmla="*/ 1865879 w 2334803"/>
                  <a:gd name="connsiteY21" fmla="*/ 1155788 h 1284199"/>
                  <a:gd name="connsiteX22" fmla="*/ 1751579 w 2334803"/>
                  <a:gd name="connsiteY22" fmla="*/ 1217701 h 1284199"/>
                  <a:gd name="connsiteX23" fmla="*/ 1542029 w 2334803"/>
                  <a:gd name="connsiteY23" fmla="*/ 1231988 h 1284199"/>
                  <a:gd name="connsiteX24" fmla="*/ 1446779 w 2334803"/>
                  <a:gd name="connsiteY24" fmla="*/ 1184363 h 1284199"/>
                  <a:gd name="connsiteX25" fmla="*/ 1375342 w 2334803"/>
                  <a:gd name="connsiteY25" fmla="*/ 1203413 h 1284199"/>
                  <a:gd name="connsiteX26" fmla="*/ 1222942 w 2334803"/>
                  <a:gd name="connsiteY26" fmla="*/ 1270088 h 1284199"/>
                  <a:gd name="connsiteX27" fmla="*/ 1032442 w 2334803"/>
                  <a:gd name="connsiteY27" fmla="*/ 1279613 h 1284199"/>
                  <a:gd name="connsiteX28" fmla="*/ 870517 w 2334803"/>
                  <a:gd name="connsiteY28" fmla="*/ 1212938 h 1284199"/>
                  <a:gd name="connsiteX29" fmla="*/ 789554 w 2334803"/>
                  <a:gd name="connsiteY29" fmla="*/ 1084351 h 1284199"/>
                  <a:gd name="connsiteX30" fmla="*/ 741929 w 2334803"/>
                  <a:gd name="connsiteY30" fmla="*/ 960526 h 1284199"/>
                  <a:gd name="connsiteX31" fmla="*/ 699067 w 2334803"/>
                  <a:gd name="connsiteY31" fmla="*/ 979576 h 1284199"/>
                  <a:gd name="connsiteX32" fmla="*/ 608579 w 2334803"/>
                  <a:gd name="connsiteY32" fmla="*/ 1022438 h 1284199"/>
                  <a:gd name="connsiteX33" fmla="*/ 484754 w 2334803"/>
                  <a:gd name="connsiteY33" fmla="*/ 1010532 h 1284199"/>
                  <a:gd name="connsiteX34" fmla="*/ 372835 w 2334803"/>
                  <a:gd name="connsiteY34" fmla="*/ 915282 h 1284199"/>
                  <a:gd name="connsiteX35" fmla="*/ 318067 w 2334803"/>
                  <a:gd name="connsiteY35" fmla="*/ 781933 h 1284199"/>
                  <a:gd name="connsiteX36" fmla="*/ 251391 w 2334803"/>
                  <a:gd name="connsiteY36" fmla="*/ 791457 h 1284199"/>
                  <a:gd name="connsiteX37" fmla="*/ 170429 w 2334803"/>
                  <a:gd name="connsiteY37" fmla="*/ 798601 h 1284199"/>
                  <a:gd name="connsiteX38" fmla="*/ 60892 w 2334803"/>
                  <a:gd name="connsiteY38" fmla="*/ 750976 h 1284199"/>
                  <a:gd name="connsiteX39" fmla="*/ 1360 w 2334803"/>
                  <a:gd name="connsiteY39" fmla="*/ 627151 h 1284199"/>
                  <a:gd name="connsiteX40" fmla="*/ 29935 w 2334803"/>
                  <a:gd name="connsiteY40" fmla="*/ 460463 h 1284199"/>
                  <a:gd name="connsiteX41" fmla="*/ 146617 w 2334803"/>
                  <a:gd name="connsiteY41" fmla="*/ 377120 h 1284199"/>
                  <a:gd name="connsiteX42" fmla="*/ 218054 w 2334803"/>
                  <a:gd name="connsiteY42" fmla="*/ 367594 h 1284199"/>
                  <a:gd name="connsiteX43" fmla="*/ 275204 w 2334803"/>
                  <a:gd name="connsiteY43" fmla="*/ 391407 h 1284199"/>
                  <a:gd name="connsiteX44" fmla="*/ 322829 w 2334803"/>
                  <a:gd name="connsiteY44" fmla="*/ 322351 h 1284199"/>
                  <a:gd name="connsiteX45" fmla="*/ 413317 w 2334803"/>
                  <a:gd name="connsiteY45" fmla="*/ 222338 h 1284199"/>
                  <a:gd name="connsiteX0" fmla="*/ 413317 w 2334803"/>
                  <a:gd name="connsiteY0" fmla="*/ 222338 h 1284199"/>
                  <a:gd name="connsiteX1" fmla="*/ 546667 w 2334803"/>
                  <a:gd name="connsiteY1" fmla="*/ 165188 h 1284199"/>
                  <a:gd name="connsiteX2" fmla="*/ 687160 w 2334803"/>
                  <a:gd name="connsiteY2" fmla="*/ 162807 h 1284199"/>
                  <a:gd name="connsiteX3" fmla="*/ 777648 w 2334803"/>
                  <a:gd name="connsiteY3" fmla="*/ 193764 h 1284199"/>
                  <a:gd name="connsiteX4" fmla="*/ 827654 w 2334803"/>
                  <a:gd name="connsiteY4" fmla="*/ 227101 h 1284199"/>
                  <a:gd name="connsiteX5" fmla="*/ 856229 w 2334803"/>
                  <a:gd name="connsiteY5" fmla="*/ 193763 h 1284199"/>
                  <a:gd name="connsiteX6" fmla="*/ 956242 w 2334803"/>
                  <a:gd name="connsiteY6" fmla="*/ 98513 h 1284199"/>
                  <a:gd name="connsiteX7" fmla="*/ 1118167 w 2334803"/>
                  <a:gd name="connsiteY7" fmla="*/ 17551 h 1284199"/>
                  <a:gd name="connsiteX8" fmla="*/ 1346767 w 2334803"/>
                  <a:gd name="connsiteY8" fmla="*/ 5644 h 1284199"/>
                  <a:gd name="connsiteX9" fmla="*/ 1522979 w 2334803"/>
                  <a:gd name="connsiteY9" fmla="*/ 88988 h 1284199"/>
                  <a:gd name="connsiteX10" fmla="*/ 1618229 w 2334803"/>
                  <a:gd name="connsiteY10" fmla="*/ 160426 h 1284199"/>
                  <a:gd name="connsiteX11" fmla="*/ 1692048 w 2334803"/>
                  <a:gd name="connsiteY11" fmla="*/ 117563 h 1284199"/>
                  <a:gd name="connsiteX12" fmla="*/ 1832542 w 2334803"/>
                  <a:gd name="connsiteY12" fmla="*/ 103276 h 1284199"/>
                  <a:gd name="connsiteX13" fmla="*/ 2051617 w 2334803"/>
                  <a:gd name="connsiteY13" fmla="*/ 141376 h 1284199"/>
                  <a:gd name="connsiteX14" fmla="*/ 2237354 w 2334803"/>
                  <a:gd name="connsiteY14" fmla="*/ 269963 h 1284199"/>
                  <a:gd name="connsiteX15" fmla="*/ 2332604 w 2334803"/>
                  <a:gd name="connsiteY15" fmla="*/ 460463 h 1284199"/>
                  <a:gd name="connsiteX16" fmla="*/ 2294504 w 2334803"/>
                  <a:gd name="connsiteY16" fmla="*/ 641438 h 1284199"/>
                  <a:gd name="connsiteX17" fmla="*/ 2184967 w 2334803"/>
                  <a:gd name="connsiteY17" fmla="*/ 722401 h 1284199"/>
                  <a:gd name="connsiteX18" fmla="*/ 2027804 w 2334803"/>
                  <a:gd name="connsiteY18" fmla="*/ 789076 h 1284199"/>
                  <a:gd name="connsiteX19" fmla="*/ 1970654 w 2334803"/>
                  <a:gd name="connsiteY19" fmla="*/ 836701 h 1284199"/>
                  <a:gd name="connsiteX20" fmla="*/ 1951604 w 2334803"/>
                  <a:gd name="connsiteY20" fmla="*/ 1012913 h 1284199"/>
                  <a:gd name="connsiteX21" fmla="*/ 1865879 w 2334803"/>
                  <a:gd name="connsiteY21" fmla="*/ 1155788 h 1284199"/>
                  <a:gd name="connsiteX22" fmla="*/ 1751579 w 2334803"/>
                  <a:gd name="connsiteY22" fmla="*/ 1217701 h 1284199"/>
                  <a:gd name="connsiteX23" fmla="*/ 1542029 w 2334803"/>
                  <a:gd name="connsiteY23" fmla="*/ 1231988 h 1284199"/>
                  <a:gd name="connsiteX24" fmla="*/ 1446779 w 2334803"/>
                  <a:gd name="connsiteY24" fmla="*/ 1184363 h 1284199"/>
                  <a:gd name="connsiteX25" fmla="*/ 1375342 w 2334803"/>
                  <a:gd name="connsiteY25" fmla="*/ 1203413 h 1284199"/>
                  <a:gd name="connsiteX26" fmla="*/ 1222942 w 2334803"/>
                  <a:gd name="connsiteY26" fmla="*/ 1270088 h 1284199"/>
                  <a:gd name="connsiteX27" fmla="*/ 1032442 w 2334803"/>
                  <a:gd name="connsiteY27" fmla="*/ 1279613 h 1284199"/>
                  <a:gd name="connsiteX28" fmla="*/ 870517 w 2334803"/>
                  <a:gd name="connsiteY28" fmla="*/ 1212938 h 1284199"/>
                  <a:gd name="connsiteX29" fmla="*/ 789554 w 2334803"/>
                  <a:gd name="connsiteY29" fmla="*/ 1084351 h 1284199"/>
                  <a:gd name="connsiteX30" fmla="*/ 741929 w 2334803"/>
                  <a:gd name="connsiteY30" fmla="*/ 960526 h 1284199"/>
                  <a:gd name="connsiteX31" fmla="*/ 699067 w 2334803"/>
                  <a:gd name="connsiteY31" fmla="*/ 979576 h 1284199"/>
                  <a:gd name="connsiteX32" fmla="*/ 608579 w 2334803"/>
                  <a:gd name="connsiteY32" fmla="*/ 1022438 h 1284199"/>
                  <a:gd name="connsiteX33" fmla="*/ 484754 w 2334803"/>
                  <a:gd name="connsiteY33" fmla="*/ 1010532 h 1284199"/>
                  <a:gd name="connsiteX34" fmla="*/ 372835 w 2334803"/>
                  <a:gd name="connsiteY34" fmla="*/ 915282 h 1284199"/>
                  <a:gd name="connsiteX35" fmla="*/ 318067 w 2334803"/>
                  <a:gd name="connsiteY35" fmla="*/ 781933 h 1284199"/>
                  <a:gd name="connsiteX36" fmla="*/ 251391 w 2334803"/>
                  <a:gd name="connsiteY36" fmla="*/ 791457 h 1284199"/>
                  <a:gd name="connsiteX37" fmla="*/ 170429 w 2334803"/>
                  <a:gd name="connsiteY37" fmla="*/ 798601 h 1284199"/>
                  <a:gd name="connsiteX38" fmla="*/ 60892 w 2334803"/>
                  <a:gd name="connsiteY38" fmla="*/ 750976 h 1284199"/>
                  <a:gd name="connsiteX39" fmla="*/ 1360 w 2334803"/>
                  <a:gd name="connsiteY39" fmla="*/ 627151 h 1284199"/>
                  <a:gd name="connsiteX40" fmla="*/ 29935 w 2334803"/>
                  <a:gd name="connsiteY40" fmla="*/ 460463 h 1284199"/>
                  <a:gd name="connsiteX41" fmla="*/ 146617 w 2334803"/>
                  <a:gd name="connsiteY41" fmla="*/ 377120 h 1284199"/>
                  <a:gd name="connsiteX42" fmla="*/ 218054 w 2334803"/>
                  <a:gd name="connsiteY42" fmla="*/ 367594 h 1284199"/>
                  <a:gd name="connsiteX43" fmla="*/ 275204 w 2334803"/>
                  <a:gd name="connsiteY43" fmla="*/ 391407 h 1284199"/>
                  <a:gd name="connsiteX44" fmla="*/ 322829 w 2334803"/>
                  <a:gd name="connsiteY44" fmla="*/ 322351 h 1284199"/>
                  <a:gd name="connsiteX45" fmla="*/ 413317 w 2334803"/>
                  <a:gd name="connsiteY45" fmla="*/ 222338 h 1284199"/>
                  <a:gd name="connsiteX0" fmla="*/ 413317 w 2334803"/>
                  <a:gd name="connsiteY0" fmla="*/ 222338 h 1284199"/>
                  <a:gd name="connsiteX1" fmla="*/ 546667 w 2334803"/>
                  <a:gd name="connsiteY1" fmla="*/ 165188 h 1284199"/>
                  <a:gd name="connsiteX2" fmla="*/ 687160 w 2334803"/>
                  <a:gd name="connsiteY2" fmla="*/ 162807 h 1284199"/>
                  <a:gd name="connsiteX3" fmla="*/ 777648 w 2334803"/>
                  <a:gd name="connsiteY3" fmla="*/ 193764 h 1284199"/>
                  <a:gd name="connsiteX4" fmla="*/ 827654 w 2334803"/>
                  <a:gd name="connsiteY4" fmla="*/ 227101 h 1284199"/>
                  <a:gd name="connsiteX5" fmla="*/ 856229 w 2334803"/>
                  <a:gd name="connsiteY5" fmla="*/ 193763 h 1284199"/>
                  <a:gd name="connsiteX6" fmla="*/ 956242 w 2334803"/>
                  <a:gd name="connsiteY6" fmla="*/ 98513 h 1284199"/>
                  <a:gd name="connsiteX7" fmla="*/ 1118167 w 2334803"/>
                  <a:gd name="connsiteY7" fmla="*/ 17551 h 1284199"/>
                  <a:gd name="connsiteX8" fmla="*/ 1346767 w 2334803"/>
                  <a:gd name="connsiteY8" fmla="*/ 5644 h 1284199"/>
                  <a:gd name="connsiteX9" fmla="*/ 1522979 w 2334803"/>
                  <a:gd name="connsiteY9" fmla="*/ 88988 h 1284199"/>
                  <a:gd name="connsiteX10" fmla="*/ 1618229 w 2334803"/>
                  <a:gd name="connsiteY10" fmla="*/ 160426 h 1284199"/>
                  <a:gd name="connsiteX11" fmla="*/ 1692048 w 2334803"/>
                  <a:gd name="connsiteY11" fmla="*/ 117563 h 1284199"/>
                  <a:gd name="connsiteX12" fmla="*/ 1832542 w 2334803"/>
                  <a:gd name="connsiteY12" fmla="*/ 91370 h 1284199"/>
                  <a:gd name="connsiteX13" fmla="*/ 2051617 w 2334803"/>
                  <a:gd name="connsiteY13" fmla="*/ 141376 h 1284199"/>
                  <a:gd name="connsiteX14" fmla="*/ 2237354 w 2334803"/>
                  <a:gd name="connsiteY14" fmla="*/ 269963 h 1284199"/>
                  <a:gd name="connsiteX15" fmla="*/ 2332604 w 2334803"/>
                  <a:gd name="connsiteY15" fmla="*/ 460463 h 1284199"/>
                  <a:gd name="connsiteX16" fmla="*/ 2294504 w 2334803"/>
                  <a:gd name="connsiteY16" fmla="*/ 641438 h 1284199"/>
                  <a:gd name="connsiteX17" fmla="*/ 2184967 w 2334803"/>
                  <a:gd name="connsiteY17" fmla="*/ 722401 h 1284199"/>
                  <a:gd name="connsiteX18" fmla="*/ 2027804 w 2334803"/>
                  <a:gd name="connsiteY18" fmla="*/ 789076 h 1284199"/>
                  <a:gd name="connsiteX19" fmla="*/ 1970654 w 2334803"/>
                  <a:gd name="connsiteY19" fmla="*/ 836701 h 1284199"/>
                  <a:gd name="connsiteX20" fmla="*/ 1951604 w 2334803"/>
                  <a:gd name="connsiteY20" fmla="*/ 1012913 h 1284199"/>
                  <a:gd name="connsiteX21" fmla="*/ 1865879 w 2334803"/>
                  <a:gd name="connsiteY21" fmla="*/ 1155788 h 1284199"/>
                  <a:gd name="connsiteX22" fmla="*/ 1751579 w 2334803"/>
                  <a:gd name="connsiteY22" fmla="*/ 1217701 h 1284199"/>
                  <a:gd name="connsiteX23" fmla="*/ 1542029 w 2334803"/>
                  <a:gd name="connsiteY23" fmla="*/ 1231988 h 1284199"/>
                  <a:gd name="connsiteX24" fmla="*/ 1446779 w 2334803"/>
                  <a:gd name="connsiteY24" fmla="*/ 1184363 h 1284199"/>
                  <a:gd name="connsiteX25" fmla="*/ 1375342 w 2334803"/>
                  <a:gd name="connsiteY25" fmla="*/ 1203413 h 1284199"/>
                  <a:gd name="connsiteX26" fmla="*/ 1222942 w 2334803"/>
                  <a:gd name="connsiteY26" fmla="*/ 1270088 h 1284199"/>
                  <a:gd name="connsiteX27" fmla="*/ 1032442 w 2334803"/>
                  <a:gd name="connsiteY27" fmla="*/ 1279613 h 1284199"/>
                  <a:gd name="connsiteX28" fmla="*/ 870517 w 2334803"/>
                  <a:gd name="connsiteY28" fmla="*/ 1212938 h 1284199"/>
                  <a:gd name="connsiteX29" fmla="*/ 789554 w 2334803"/>
                  <a:gd name="connsiteY29" fmla="*/ 1084351 h 1284199"/>
                  <a:gd name="connsiteX30" fmla="*/ 741929 w 2334803"/>
                  <a:gd name="connsiteY30" fmla="*/ 960526 h 1284199"/>
                  <a:gd name="connsiteX31" fmla="*/ 699067 w 2334803"/>
                  <a:gd name="connsiteY31" fmla="*/ 979576 h 1284199"/>
                  <a:gd name="connsiteX32" fmla="*/ 608579 w 2334803"/>
                  <a:gd name="connsiteY32" fmla="*/ 1022438 h 1284199"/>
                  <a:gd name="connsiteX33" fmla="*/ 484754 w 2334803"/>
                  <a:gd name="connsiteY33" fmla="*/ 1010532 h 1284199"/>
                  <a:gd name="connsiteX34" fmla="*/ 372835 w 2334803"/>
                  <a:gd name="connsiteY34" fmla="*/ 915282 h 1284199"/>
                  <a:gd name="connsiteX35" fmla="*/ 318067 w 2334803"/>
                  <a:gd name="connsiteY35" fmla="*/ 781933 h 1284199"/>
                  <a:gd name="connsiteX36" fmla="*/ 251391 w 2334803"/>
                  <a:gd name="connsiteY36" fmla="*/ 791457 h 1284199"/>
                  <a:gd name="connsiteX37" fmla="*/ 170429 w 2334803"/>
                  <a:gd name="connsiteY37" fmla="*/ 798601 h 1284199"/>
                  <a:gd name="connsiteX38" fmla="*/ 60892 w 2334803"/>
                  <a:gd name="connsiteY38" fmla="*/ 750976 h 1284199"/>
                  <a:gd name="connsiteX39" fmla="*/ 1360 w 2334803"/>
                  <a:gd name="connsiteY39" fmla="*/ 627151 h 1284199"/>
                  <a:gd name="connsiteX40" fmla="*/ 29935 w 2334803"/>
                  <a:gd name="connsiteY40" fmla="*/ 460463 h 1284199"/>
                  <a:gd name="connsiteX41" fmla="*/ 146617 w 2334803"/>
                  <a:gd name="connsiteY41" fmla="*/ 377120 h 1284199"/>
                  <a:gd name="connsiteX42" fmla="*/ 218054 w 2334803"/>
                  <a:gd name="connsiteY42" fmla="*/ 367594 h 1284199"/>
                  <a:gd name="connsiteX43" fmla="*/ 275204 w 2334803"/>
                  <a:gd name="connsiteY43" fmla="*/ 391407 h 1284199"/>
                  <a:gd name="connsiteX44" fmla="*/ 322829 w 2334803"/>
                  <a:gd name="connsiteY44" fmla="*/ 322351 h 1284199"/>
                  <a:gd name="connsiteX45" fmla="*/ 413317 w 2334803"/>
                  <a:gd name="connsiteY45" fmla="*/ 222338 h 1284199"/>
                  <a:gd name="connsiteX0" fmla="*/ 413317 w 2334754"/>
                  <a:gd name="connsiteY0" fmla="*/ 222338 h 1284199"/>
                  <a:gd name="connsiteX1" fmla="*/ 546667 w 2334754"/>
                  <a:gd name="connsiteY1" fmla="*/ 165188 h 1284199"/>
                  <a:gd name="connsiteX2" fmla="*/ 687160 w 2334754"/>
                  <a:gd name="connsiteY2" fmla="*/ 162807 h 1284199"/>
                  <a:gd name="connsiteX3" fmla="*/ 777648 w 2334754"/>
                  <a:gd name="connsiteY3" fmla="*/ 193764 h 1284199"/>
                  <a:gd name="connsiteX4" fmla="*/ 827654 w 2334754"/>
                  <a:gd name="connsiteY4" fmla="*/ 227101 h 1284199"/>
                  <a:gd name="connsiteX5" fmla="*/ 856229 w 2334754"/>
                  <a:gd name="connsiteY5" fmla="*/ 193763 h 1284199"/>
                  <a:gd name="connsiteX6" fmla="*/ 956242 w 2334754"/>
                  <a:gd name="connsiteY6" fmla="*/ 98513 h 1284199"/>
                  <a:gd name="connsiteX7" fmla="*/ 1118167 w 2334754"/>
                  <a:gd name="connsiteY7" fmla="*/ 17551 h 1284199"/>
                  <a:gd name="connsiteX8" fmla="*/ 1346767 w 2334754"/>
                  <a:gd name="connsiteY8" fmla="*/ 5644 h 1284199"/>
                  <a:gd name="connsiteX9" fmla="*/ 1522979 w 2334754"/>
                  <a:gd name="connsiteY9" fmla="*/ 88988 h 1284199"/>
                  <a:gd name="connsiteX10" fmla="*/ 1618229 w 2334754"/>
                  <a:gd name="connsiteY10" fmla="*/ 160426 h 1284199"/>
                  <a:gd name="connsiteX11" fmla="*/ 1692048 w 2334754"/>
                  <a:gd name="connsiteY11" fmla="*/ 117563 h 1284199"/>
                  <a:gd name="connsiteX12" fmla="*/ 1832542 w 2334754"/>
                  <a:gd name="connsiteY12" fmla="*/ 91370 h 1284199"/>
                  <a:gd name="connsiteX13" fmla="*/ 2051617 w 2334754"/>
                  <a:gd name="connsiteY13" fmla="*/ 141376 h 1284199"/>
                  <a:gd name="connsiteX14" fmla="*/ 2237354 w 2334754"/>
                  <a:gd name="connsiteY14" fmla="*/ 269963 h 1284199"/>
                  <a:gd name="connsiteX15" fmla="*/ 2332604 w 2334754"/>
                  <a:gd name="connsiteY15" fmla="*/ 460463 h 1284199"/>
                  <a:gd name="connsiteX16" fmla="*/ 2294504 w 2334754"/>
                  <a:gd name="connsiteY16" fmla="*/ 641438 h 1284199"/>
                  <a:gd name="connsiteX17" fmla="*/ 2189729 w 2334754"/>
                  <a:gd name="connsiteY17" fmla="*/ 741451 h 1284199"/>
                  <a:gd name="connsiteX18" fmla="*/ 2027804 w 2334754"/>
                  <a:gd name="connsiteY18" fmla="*/ 789076 h 1284199"/>
                  <a:gd name="connsiteX19" fmla="*/ 1970654 w 2334754"/>
                  <a:gd name="connsiteY19" fmla="*/ 836701 h 1284199"/>
                  <a:gd name="connsiteX20" fmla="*/ 1951604 w 2334754"/>
                  <a:gd name="connsiteY20" fmla="*/ 1012913 h 1284199"/>
                  <a:gd name="connsiteX21" fmla="*/ 1865879 w 2334754"/>
                  <a:gd name="connsiteY21" fmla="*/ 1155788 h 1284199"/>
                  <a:gd name="connsiteX22" fmla="*/ 1751579 w 2334754"/>
                  <a:gd name="connsiteY22" fmla="*/ 1217701 h 1284199"/>
                  <a:gd name="connsiteX23" fmla="*/ 1542029 w 2334754"/>
                  <a:gd name="connsiteY23" fmla="*/ 1231988 h 1284199"/>
                  <a:gd name="connsiteX24" fmla="*/ 1446779 w 2334754"/>
                  <a:gd name="connsiteY24" fmla="*/ 1184363 h 1284199"/>
                  <a:gd name="connsiteX25" fmla="*/ 1375342 w 2334754"/>
                  <a:gd name="connsiteY25" fmla="*/ 1203413 h 1284199"/>
                  <a:gd name="connsiteX26" fmla="*/ 1222942 w 2334754"/>
                  <a:gd name="connsiteY26" fmla="*/ 1270088 h 1284199"/>
                  <a:gd name="connsiteX27" fmla="*/ 1032442 w 2334754"/>
                  <a:gd name="connsiteY27" fmla="*/ 1279613 h 1284199"/>
                  <a:gd name="connsiteX28" fmla="*/ 870517 w 2334754"/>
                  <a:gd name="connsiteY28" fmla="*/ 1212938 h 1284199"/>
                  <a:gd name="connsiteX29" fmla="*/ 789554 w 2334754"/>
                  <a:gd name="connsiteY29" fmla="*/ 1084351 h 1284199"/>
                  <a:gd name="connsiteX30" fmla="*/ 741929 w 2334754"/>
                  <a:gd name="connsiteY30" fmla="*/ 960526 h 1284199"/>
                  <a:gd name="connsiteX31" fmla="*/ 699067 w 2334754"/>
                  <a:gd name="connsiteY31" fmla="*/ 979576 h 1284199"/>
                  <a:gd name="connsiteX32" fmla="*/ 608579 w 2334754"/>
                  <a:gd name="connsiteY32" fmla="*/ 1022438 h 1284199"/>
                  <a:gd name="connsiteX33" fmla="*/ 484754 w 2334754"/>
                  <a:gd name="connsiteY33" fmla="*/ 1010532 h 1284199"/>
                  <a:gd name="connsiteX34" fmla="*/ 372835 w 2334754"/>
                  <a:gd name="connsiteY34" fmla="*/ 915282 h 1284199"/>
                  <a:gd name="connsiteX35" fmla="*/ 318067 w 2334754"/>
                  <a:gd name="connsiteY35" fmla="*/ 781933 h 1284199"/>
                  <a:gd name="connsiteX36" fmla="*/ 251391 w 2334754"/>
                  <a:gd name="connsiteY36" fmla="*/ 791457 h 1284199"/>
                  <a:gd name="connsiteX37" fmla="*/ 170429 w 2334754"/>
                  <a:gd name="connsiteY37" fmla="*/ 798601 h 1284199"/>
                  <a:gd name="connsiteX38" fmla="*/ 60892 w 2334754"/>
                  <a:gd name="connsiteY38" fmla="*/ 750976 h 1284199"/>
                  <a:gd name="connsiteX39" fmla="*/ 1360 w 2334754"/>
                  <a:gd name="connsiteY39" fmla="*/ 627151 h 1284199"/>
                  <a:gd name="connsiteX40" fmla="*/ 29935 w 2334754"/>
                  <a:gd name="connsiteY40" fmla="*/ 460463 h 1284199"/>
                  <a:gd name="connsiteX41" fmla="*/ 146617 w 2334754"/>
                  <a:gd name="connsiteY41" fmla="*/ 377120 h 1284199"/>
                  <a:gd name="connsiteX42" fmla="*/ 218054 w 2334754"/>
                  <a:gd name="connsiteY42" fmla="*/ 367594 h 1284199"/>
                  <a:gd name="connsiteX43" fmla="*/ 275204 w 2334754"/>
                  <a:gd name="connsiteY43" fmla="*/ 391407 h 1284199"/>
                  <a:gd name="connsiteX44" fmla="*/ 322829 w 2334754"/>
                  <a:gd name="connsiteY44" fmla="*/ 322351 h 1284199"/>
                  <a:gd name="connsiteX45" fmla="*/ 413317 w 2334754"/>
                  <a:gd name="connsiteY45" fmla="*/ 222338 h 1284199"/>
                  <a:gd name="connsiteX0" fmla="*/ 413317 w 2334730"/>
                  <a:gd name="connsiteY0" fmla="*/ 222338 h 1284199"/>
                  <a:gd name="connsiteX1" fmla="*/ 546667 w 2334730"/>
                  <a:gd name="connsiteY1" fmla="*/ 165188 h 1284199"/>
                  <a:gd name="connsiteX2" fmla="*/ 687160 w 2334730"/>
                  <a:gd name="connsiteY2" fmla="*/ 162807 h 1284199"/>
                  <a:gd name="connsiteX3" fmla="*/ 777648 w 2334730"/>
                  <a:gd name="connsiteY3" fmla="*/ 193764 h 1284199"/>
                  <a:gd name="connsiteX4" fmla="*/ 827654 w 2334730"/>
                  <a:gd name="connsiteY4" fmla="*/ 227101 h 1284199"/>
                  <a:gd name="connsiteX5" fmla="*/ 856229 w 2334730"/>
                  <a:gd name="connsiteY5" fmla="*/ 193763 h 1284199"/>
                  <a:gd name="connsiteX6" fmla="*/ 956242 w 2334730"/>
                  <a:gd name="connsiteY6" fmla="*/ 98513 h 1284199"/>
                  <a:gd name="connsiteX7" fmla="*/ 1118167 w 2334730"/>
                  <a:gd name="connsiteY7" fmla="*/ 17551 h 1284199"/>
                  <a:gd name="connsiteX8" fmla="*/ 1346767 w 2334730"/>
                  <a:gd name="connsiteY8" fmla="*/ 5644 h 1284199"/>
                  <a:gd name="connsiteX9" fmla="*/ 1522979 w 2334730"/>
                  <a:gd name="connsiteY9" fmla="*/ 88988 h 1284199"/>
                  <a:gd name="connsiteX10" fmla="*/ 1618229 w 2334730"/>
                  <a:gd name="connsiteY10" fmla="*/ 160426 h 1284199"/>
                  <a:gd name="connsiteX11" fmla="*/ 1692048 w 2334730"/>
                  <a:gd name="connsiteY11" fmla="*/ 117563 h 1284199"/>
                  <a:gd name="connsiteX12" fmla="*/ 1832542 w 2334730"/>
                  <a:gd name="connsiteY12" fmla="*/ 91370 h 1284199"/>
                  <a:gd name="connsiteX13" fmla="*/ 2051617 w 2334730"/>
                  <a:gd name="connsiteY13" fmla="*/ 141376 h 1284199"/>
                  <a:gd name="connsiteX14" fmla="*/ 2237354 w 2334730"/>
                  <a:gd name="connsiteY14" fmla="*/ 269963 h 1284199"/>
                  <a:gd name="connsiteX15" fmla="*/ 2332604 w 2334730"/>
                  <a:gd name="connsiteY15" fmla="*/ 460463 h 1284199"/>
                  <a:gd name="connsiteX16" fmla="*/ 2294504 w 2334730"/>
                  <a:gd name="connsiteY16" fmla="*/ 641438 h 1284199"/>
                  <a:gd name="connsiteX17" fmla="*/ 2192110 w 2334730"/>
                  <a:gd name="connsiteY17" fmla="*/ 750976 h 1284199"/>
                  <a:gd name="connsiteX18" fmla="*/ 2027804 w 2334730"/>
                  <a:gd name="connsiteY18" fmla="*/ 789076 h 1284199"/>
                  <a:gd name="connsiteX19" fmla="*/ 1970654 w 2334730"/>
                  <a:gd name="connsiteY19" fmla="*/ 836701 h 1284199"/>
                  <a:gd name="connsiteX20" fmla="*/ 1951604 w 2334730"/>
                  <a:gd name="connsiteY20" fmla="*/ 1012913 h 1284199"/>
                  <a:gd name="connsiteX21" fmla="*/ 1865879 w 2334730"/>
                  <a:gd name="connsiteY21" fmla="*/ 1155788 h 1284199"/>
                  <a:gd name="connsiteX22" fmla="*/ 1751579 w 2334730"/>
                  <a:gd name="connsiteY22" fmla="*/ 1217701 h 1284199"/>
                  <a:gd name="connsiteX23" fmla="*/ 1542029 w 2334730"/>
                  <a:gd name="connsiteY23" fmla="*/ 1231988 h 1284199"/>
                  <a:gd name="connsiteX24" fmla="*/ 1446779 w 2334730"/>
                  <a:gd name="connsiteY24" fmla="*/ 1184363 h 1284199"/>
                  <a:gd name="connsiteX25" fmla="*/ 1375342 w 2334730"/>
                  <a:gd name="connsiteY25" fmla="*/ 1203413 h 1284199"/>
                  <a:gd name="connsiteX26" fmla="*/ 1222942 w 2334730"/>
                  <a:gd name="connsiteY26" fmla="*/ 1270088 h 1284199"/>
                  <a:gd name="connsiteX27" fmla="*/ 1032442 w 2334730"/>
                  <a:gd name="connsiteY27" fmla="*/ 1279613 h 1284199"/>
                  <a:gd name="connsiteX28" fmla="*/ 870517 w 2334730"/>
                  <a:gd name="connsiteY28" fmla="*/ 1212938 h 1284199"/>
                  <a:gd name="connsiteX29" fmla="*/ 789554 w 2334730"/>
                  <a:gd name="connsiteY29" fmla="*/ 1084351 h 1284199"/>
                  <a:gd name="connsiteX30" fmla="*/ 741929 w 2334730"/>
                  <a:gd name="connsiteY30" fmla="*/ 960526 h 1284199"/>
                  <a:gd name="connsiteX31" fmla="*/ 699067 w 2334730"/>
                  <a:gd name="connsiteY31" fmla="*/ 979576 h 1284199"/>
                  <a:gd name="connsiteX32" fmla="*/ 608579 w 2334730"/>
                  <a:gd name="connsiteY32" fmla="*/ 1022438 h 1284199"/>
                  <a:gd name="connsiteX33" fmla="*/ 484754 w 2334730"/>
                  <a:gd name="connsiteY33" fmla="*/ 1010532 h 1284199"/>
                  <a:gd name="connsiteX34" fmla="*/ 372835 w 2334730"/>
                  <a:gd name="connsiteY34" fmla="*/ 915282 h 1284199"/>
                  <a:gd name="connsiteX35" fmla="*/ 318067 w 2334730"/>
                  <a:gd name="connsiteY35" fmla="*/ 781933 h 1284199"/>
                  <a:gd name="connsiteX36" fmla="*/ 251391 w 2334730"/>
                  <a:gd name="connsiteY36" fmla="*/ 791457 h 1284199"/>
                  <a:gd name="connsiteX37" fmla="*/ 170429 w 2334730"/>
                  <a:gd name="connsiteY37" fmla="*/ 798601 h 1284199"/>
                  <a:gd name="connsiteX38" fmla="*/ 60892 w 2334730"/>
                  <a:gd name="connsiteY38" fmla="*/ 750976 h 1284199"/>
                  <a:gd name="connsiteX39" fmla="*/ 1360 w 2334730"/>
                  <a:gd name="connsiteY39" fmla="*/ 627151 h 1284199"/>
                  <a:gd name="connsiteX40" fmla="*/ 29935 w 2334730"/>
                  <a:gd name="connsiteY40" fmla="*/ 460463 h 1284199"/>
                  <a:gd name="connsiteX41" fmla="*/ 146617 w 2334730"/>
                  <a:gd name="connsiteY41" fmla="*/ 377120 h 1284199"/>
                  <a:gd name="connsiteX42" fmla="*/ 218054 w 2334730"/>
                  <a:gd name="connsiteY42" fmla="*/ 367594 h 1284199"/>
                  <a:gd name="connsiteX43" fmla="*/ 275204 w 2334730"/>
                  <a:gd name="connsiteY43" fmla="*/ 391407 h 1284199"/>
                  <a:gd name="connsiteX44" fmla="*/ 322829 w 2334730"/>
                  <a:gd name="connsiteY44" fmla="*/ 322351 h 1284199"/>
                  <a:gd name="connsiteX45" fmla="*/ 413317 w 2334730"/>
                  <a:gd name="connsiteY45" fmla="*/ 222338 h 1284199"/>
                  <a:gd name="connsiteX0" fmla="*/ 413317 w 2334730"/>
                  <a:gd name="connsiteY0" fmla="*/ 222338 h 1284199"/>
                  <a:gd name="connsiteX1" fmla="*/ 546667 w 2334730"/>
                  <a:gd name="connsiteY1" fmla="*/ 165188 h 1284199"/>
                  <a:gd name="connsiteX2" fmla="*/ 687160 w 2334730"/>
                  <a:gd name="connsiteY2" fmla="*/ 162807 h 1284199"/>
                  <a:gd name="connsiteX3" fmla="*/ 777648 w 2334730"/>
                  <a:gd name="connsiteY3" fmla="*/ 193764 h 1284199"/>
                  <a:gd name="connsiteX4" fmla="*/ 827654 w 2334730"/>
                  <a:gd name="connsiteY4" fmla="*/ 227101 h 1284199"/>
                  <a:gd name="connsiteX5" fmla="*/ 856229 w 2334730"/>
                  <a:gd name="connsiteY5" fmla="*/ 193763 h 1284199"/>
                  <a:gd name="connsiteX6" fmla="*/ 956242 w 2334730"/>
                  <a:gd name="connsiteY6" fmla="*/ 98513 h 1284199"/>
                  <a:gd name="connsiteX7" fmla="*/ 1118167 w 2334730"/>
                  <a:gd name="connsiteY7" fmla="*/ 17551 h 1284199"/>
                  <a:gd name="connsiteX8" fmla="*/ 1346767 w 2334730"/>
                  <a:gd name="connsiteY8" fmla="*/ 5644 h 1284199"/>
                  <a:gd name="connsiteX9" fmla="*/ 1522979 w 2334730"/>
                  <a:gd name="connsiteY9" fmla="*/ 88988 h 1284199"/>
                  <a:gd name="connsiteX10" fmla="*/ 1618229 w 2334730"/>
                  <a:gd name="connsiteY10" fmla="*/ 160426 h 1284199"/>
                  <a:gd name="connsiteX11" fmla="*/ 1692048 w 2334730"/>
                  <a:gd name="connsiteY11" fmla="*/ 117563 h 1284199"/>
                  <a:gd name="connsiteX12" fmla="*/ 1832542 w 2334730"/>
                  <a:gd name="connsiteY12" fmla="*/ 91370 h 1284199"/>
                  <a:gd name="connsiteX13" fmla="*/ 2051617 w 2334730"/>
                  <a:gd name="connsiteY13" fmla="*/ 141376 h 1284199"/>
                  <a:gd name="connsiteX14" fmla="*/ 2237354 w 2334730"/>
                  <a:gd name="connsiteY14" fmla="*/ 269963 h 1284199"/>
                  <a:gd name="connsiteX15" fmla="*/ 2332604 w 2334730"/>
                  <a:gd name="connsiteY15" fmla="*/ 460463 h 1284199"/>
                  <a:gd name="connsiteX16" fmla="*/ 2294504 w 2334730"/>
                  <a:gd name="connsiteY16" fmla="*/ 641438 h 1284199"/>
                  <a:gd name="connsiteX17" fmla="*/ 2192110 w 2334730"/>
                  <a:gd name="connsiteY17" fmla="*/ 750976 h 1284199"/>
                  <a:gd name="connsiteX18" fmla="*/ 2044472 w 2334730"/>
                  <a:gd name="connsiteY18" fmla="*/ 791457 h 1284199"/>
                  <a:gd name="connsiteX19" fmla="*/ 1970654 w 2334730"/>
                  <a:gd name="connsiteY19" fmla="*/ 836701 h 1284199"/>
                  <a:gd name="connsiteX20" fmla="*/ 1951604 w 2334730"/>
                  <a:gd name="connsiteY20" fmla="*/ 1012913 h 1284199"/>
                  <a:gd name="connsiteX21" fmla="*/ 1865879 w 2334730"/>
                  <a:gd name="connsiteY21" fmla="*/ 1155788 h 1284199"/>
                  <a:gd name="connsiteX22" fmla="*/ 1751579 w 2334730"/>
                  <a:gd name="connsiteY22" fmla="*/ 1217701 h 1284199"/>
                  <a:gd name="connsiteX23" fmla="*/ 1542029 w 2334730"/>
                  <a:gd name="connsiteY23" fmla="*/ 1231988 h 1284199"/>
                  <a:gd name="connsiteX24" fmla="*/ 1446779 w 2334730"/>
                  <a:gd name="connsiteY24" fmla="*/ 1184363 h 1284199"/>
                  <a:gd name="connsiteX25" fmla="*/ 1375342 w 2334730"/>
                  <a:gd name="connsiteY25" fmla="*/ 1203413 h 1284199"/>
                  <a:gd name="connsiteX26" fmla="*/ 1222942 w 2334730"/>
                  <a:gd name="connsiteY26" fmla="*/ 1270088 h 1284199"/>
                  <a:gd name="connsiteX27" fmla="*/ 1032442 w 2334730"/>
                  <a:gd name="connsiteY27" fmla="*/ 1279613 h 1284199"/>
                  <a:gd name="connsiteX28" fmla="*/ 870517 w 2334730"/>
                  <a:gd name="connsiteY28" fmla="*/ 1212938 h 1284199"/>
                  <a:gd name="connsiteX29" fmla="*/ 789554 w 2334730"/>
                  <a:gd name="connsiteY29" fmla="*/ 1084351 h 1284199"/>
                  <a:gd name="connsiteX30" fmla="*/ 741929 w 2334730"/>
                  <a:gd name="connsiteY30" fmla="*/ 960526 h 1284199"/>
                  <a:gd name="connsiteX31" fmla="*/ 699067 w 2334730"/>
                  <a:gd name="connsiteY31" fmla="*/ 979576 h 1284199"/>
                  <a:gd name="connsiteX32" fmla="*/ 608579 w 2334730"/>
                  <a:gd name="connsiteY32" fmla="*/ 1022438 h 1284199"/>
                  <a:gd name="connsiteX33" fmla="*/ 484754 w 2334730"/>
                  <a:gd name="connsiteY33" fmla="*/ 1010532 h 1284199"/>
                  <a:gd name="connsiteX34" fmla="*/ 372835 w 2334730"/>
                  <a:gd name="connsiteY34" fmla="*/ 915282 h 1284199"/>
                  <a:gd name="connsiteX35" fmla="*/ 318067 w 2334730"/>
                  <a:gd name="connsiteY35" fmla="*/ 781933 h 1284199"/>
                  <a:gd name="connsiteX36" fmla="*/ 251391 w 2334730"/>
                  <a:gd name="connsiteY36" fmla="*/ 791457 h 1284199"/>
                  <a:gd name="connsiteX37" fmla="*/ 170429 w 2334730"/>
                  <a:gd name="connsiteY37" fmla="*/ 798601 h 1284199"/>
                  <a:gd name="connsiteX38" fmla="*/ 60892 w 2334730"/>
                  <a:gd name="connsiteY38" fmla="*/ 750976 h 1284199"/>
                  <a:gd name="connsiteX39" fmla="*/ 1360 w 2334730"/>
                  <a:gd name="connsiteY39" fmla="*/ 627151 h 1284199"/>
                  <a:gd name="connsiteX40" fmla="*/ 29935 w 2334730"/>
                  <a:gd name="connsiteY40" fmla="*/ 460463 h 1284199"/>
                  <a:gd name="connsiteX41" fmla="*/ 146617 w 2334730"/>
                  <a:gd name="connsiteY41" fmla="*/ 377120 h 1284199"/>
                  <a:gd name="connsiteX42" fmla="*/ 218054 w 2334730"/>
                  <a:gd name="connsiteY42" fmla="*/ 367594 h 1284199"/>
                  <a:gd name="connsiteX43" fmla="*/ 275204 w 2334730"/>
                  <a:gd name="connsiteY43" fmla="*/ 391407 h 1284199"/>
                  <a:gd name="connsiteX44" fmla="*/ 322829 w 2334730"/>
                  <a:gd name="connsiteY44" fmla="*/ 322351 h 1284199"/>
                  <a:gd name="connsiteX45" fmla="*/ 413317 w 2334730"/>
                  <a:gd name="connsiteY45" fmla="*/ 222338 h 1284199"/>
                  <a:gd name="connsiteX0" fmla="*/ 413317 w 2334730"/>
                  <a:gd name="connsiteY0" fmla="*/ 222338 h 1284199"/>
                  <a:gd name="connsiteX1" fmla="*/ 546667 w 2334730"/>
                  <a:gd name="connsiteY1" fmla="*/ 165188 h 1284199"/>
                  <a:gd name="connsiteX2" fmla="*/ 687160 w 2334730"/>
                  <a:gd name="connsiteY2" fmla="*/ 162807 h 1284199"/>
                  <a:gd name="connsiteX3" fmla="*/ 777648 w 2334730"/>
                  <a:gd name="connsiteY3" fmla="*/ 193764 h 1284199"/>
                  <a:gd name="connsiteX4" fmla="*/ 827654 w 2334730"/>
                  <a:gd name="connsiteY4" fmla="*/ 227101 h 1284199"/>
                  <a:gd name="connsiteX5" fmla="*/ 856229 w 2334730"/>
                  <a:gd name="connsiteY5" fmla="*/ 193763 h 1284199"/>
                  <a:gd name="connsiteX6" fmla="*/ 956242 w 2334730"/>
                  <a:gd name="connsiteY6" fmla="*/ 98513 h 1284199"/>
                  <a:gd name="connsiteX7" fmla="*/ 1118167 w 2334730"/>
                  <a:gd name="connsiteY7" fmla="*/ 17551 h 1284199"/>
                  <a:gd name="connsiteX8" fmla="*/ 1346767 w 2334730"/>
                  <a:gd name="connsiteY8" fmla="*/ 5644 h 1284199"/>
                  <a:gd name="connsiteX9" fmla="*/ 1522979 w 2334730"/>
                  <a:gd name="connsiteY9" fmla="*/ 88988 h 1284199"/>
                  <a:gd name="connsiteX10" fmla="*/ 1618229 w 2334730"/>
                  <a:gd name="connsiteY10" fmla="*/ 160426 h 1284199"/>
                  <a:gd name="connsiteX11" fmla="*/ 1692048 w 2334730"/>
                  <a:gd name="connsiteY11" fmla="*/ 117563 h 1284199"/>
                  <a:gd name="connsiteX12" fmla="*/ 1832542 w 2334730"/>
                  <a:gd name="connsiteY12" fmla="*/ 91370 h 1284199"/>
                  <a:gd name="connsiteX13" fmla="*/ 2051617 w 2334730"/>
                  <a:gd name="connsiteY13" fmla="*/ 141376 h 1284199"/>
                  <a:gd name="connsiteX14" fmla="*/ 2237354 w 2334730"/>
                  <a:gd name="connsiteY14" fmla="*/ 269963 h 1284199"/>
                  <a:gd name="connsiteX15" fmla="*/ 2332604 w 2334730"/>
                  <a:gd name="connsiteY15" fmla="*/ 460463 h 1284199"/>
                  <a:gd name="connsiteX16" fmla="*/ 2294504 w 2334730"/>
                  <a:gd name="connsiteY16" fmla="*/ 641438 h 1284199"/>
                  <a:gd name="connsiteX17" fmla="*/ 2192110 w 2334730"/>
                  <a:gd name="connsiteY17" fmla="*/ 750976 h 1284199"/>
                  <a:gd name="connsiteX18" fmla="*/ 2044472 w 2334730"/>
                  <a:gd name="connsiteY18" fmla="*/ 791457 h 1284199"/>
                  <a:gd name="connsiteX19" fmla="*/ 1999229 w 2334730"/>
                  <a:gd name="connsiteY19" fmla="*/ 846226 h 1284199"/>
                  <a:gd name="connsiteX20" fmla="*/ 1951604 w 2334730"/>
                  <a:gd name="connsiteY20" fmla="*/ 1012913 h 1284199"/>
                  <a:gd name="connsiteX21" fmla="*/ 1865879 w 2334730"/>
                  <a:gd name="connsiteY21" fmla="*/ 1155788 h 1284199"/>
                  <a:gd name="connsiteX22" fmla="*/ 1751579 w 2334730"/>
                  <a:gd name="connsiteY22" fmla="*/ 1217701 h 1284199"/>
                  <a:gd name="connsiteX23" fmla="*/ 1542029 w 2334730"/>
                  <a:gd name="connsiteY23" fmla="*/ 1231988 h 1284199"/>
                  <a:gd name="connsiteX24" fmla="*/ 1446779 w 2334730"/>
                  <a:gd name="connsiteY24" fmla="*/ 1184363 h 1284199"/>
                  <a:gd name="connsiteX25" fmla="*/ 1375342 w 2334730"/>
                  <a:gd name="connsiteY25" fmla="*/ 1203413 h 1284199"/>
                  <a:gd name="connsiteX26" fmla="*/ 1222942 w 2334730"/>
                  <a:gd name="connsiteY26" fmla="*/ 1270088 h 1284199"/>
                  <a:gd name="connsiteX27" fmla="*/ 1032442 w 2334730"/>
                  <a:gd name="connsiteY27" fmla="*/ 1279613 h 1284199"/>
                  <a:gd name="connsiteX28" fmla="*/ 870517 w 2334730"/>
                  <a:gd name="connsiteY28" fmla="*/ 1212938 h 1284199"/>
                  <a:gd name="connsiteX29" fmla="*/ 789554 w 2334730"/>
                  <a:gd name="connsiteY29" fmla="*/ 1084351 h 1284199"/>
                  <a:gd name="connsiteX30" fmla="*/ 741929 w 2334730"/>
                  <a:gd name="connsiteY30" fmla="*/ 960526 h 1284199"/>
                  <a:gd name="connsiteX31" fmla="*/ 699067 w 2334730"/>
                  <a:gd name="connsiteY31" fmla="*/ 979576 h 1284199"/>
                  <a:gd name="connsiteX32" fmla="*/ 608579 w 2334730"/>
                  <a:gd name="connsiteY32" fmla="*/ 1022438 h 1284199"/>
                  <a:gd name="connsiteX33" fmla="*/ 484754 w 2334730"/>
                  <a:gd name="connsiteY33" fmla="*/ 1010532 h 1284199"/>
                  <a:gd name="connsiteX34" fmla="*/ 372835 w 2334730"/>
                  <a:gd name="connsiteY34" fmla="*/ 915282 h 1284199"/>
                  <a:gd name="connsiteX35" fmla="*/ 318067 w 2334730"/>
                  <a:gd name="connsiteY35" fmla="*/ 781933 h 1284199"/>
                  <a:gd name="connsiteX36" fmla="*/ 251391 w 2334730"/>
                  <a:gd name="connsiteY36" fmla="*/ 791457 h 1284199"/>
                  <a:gd name="connsiteX37" fmla="*/ 170429 w 2334730"/>
                  <a:gd name="connsiteY37" fmla="*/ 798601 h 1284199"/>
                  <a:gd name="connsiteX38" fmla="*/ 60892 w 2334730"/>
                  <a:gd name="connsiteY38" fmla="*/ 750976 h 1284199"/>
                  <a:gd name="connsiteX39" fmla="*/ 1360 w 2334730"/>
                  <a:gd name="connsiteY39" fmla="*/ 627151 h 1284199"/>
                  <a:gd name="connsiteX40" fmla="*/ 29935 w 2334730"/>
                  <a:gd name="connsiteY40" fmla="*/ 460463 h 1284199"/>
                  <a:gd name="connsiteX41" fmla="*/ 146617 w 2334730"/>
                  <a:gd name="connsiteY41" fmla="*/ 377120 h 1284199"/>
                  <a:gd name="connsiteX42" fmla="*/ 218054 w 2334730"/>
                  <a:gd name="connsiteY42" fmla="*/ 367594 h 1284199"/>
                  <a:gd name="connsiteX43" fmla="*/ 275204 w 2334730"/>
                  <a:gd name="connsiteY43" fmla="*/ 391407 h 1284199"/>
                  <a:gd name="connsiteX44" fmla="*/ 322829 w 2334730"/>
                  <a:gd name="connsiteY44" fmla="*/ 322351 h 1284199"/>
                  <a:gd name="connsiteX45" fmla="*/ 413317 w 2334730"/>
                  <a:gd name="connsiteY45" fmla="*/ 222338 h 1284199"/>
                  <a:gd name="connsiteX0" fmla="*/ 413317 w 2334730"/>
                  <a:gd name="connsiteY0" fmla="*/ 222338 h 1284199"/>
                  <a:gd name="connsiteX1" fmla="*/ 546667 w 2334730"/>
                  <a:gd name="connsiteY1" fmla="*/ 165188 h 1284199"/>
                  <a:gd name="connsiteX2" fmla="*/ 687160 w 2334730"/>
                  <a:gd name="connsiteY2" fmla="*/ 162807 h 1284199"/>
                  <a:gd name="connsiteX3" fmla="*/ 777648 w 2334730"/>
                  <a:gd name="connsiteY3" fmla="*/ 193764 h 1284199"/>
                  <a:gd name="connsiteX4" fmla="*/ 827654 w 2334730"/>
                  <a:gd name="connsiteY4" fmla="*/ 227101 h 1284199"/>
                  <a:gd name="connsiteX5" fmla="*/ 856229 w 2334730"/>
                  <a:gd name="connsiteY5" fmla="*/ 193763 h 1284199"/>
                  <a:gd name="connsiteX6" fmla="*/ 956242 w 2334730"/>
                  <a:gd name="connsiteY6" fmla="*/ 98513 h 1284199"/>
                  <a:gd name="connsiteX7" fmla="*/ 1118167 w 2334730"/>
                  <a:gd name="connsiteY7" fmla="*/ 17551 h 1284199"/>
                  <a:gd name="connsiteX8" fmla="*/ 1346767 w 2334730"/>
                  <a:gd name="connsiteY8" fmla="*/ 5644 h 1284199"/>
                  <a:gd name="connsiteX9" fmla="*/ 1522979 w 2334730"/>
                  <a:gd name="connsiteY9" fmla="*/ 88988 h 1284199"/>
                  <a:gd name="connsiteX10" fmla="*/ 1618229 w 2334730"/>
                  <a:gd name="connsiteY10" fmla="*/ 160426 h 1284199"/>
                  <a:gd name="connsiteX11" fmla="*/ 1692048 w 2334730"/>
                  <a:gd name="connsiteY11" fmla="*/ 117563 h 1284199"/>
                  <a:gd name="connsiteX12" fmla="*/ 1832542 w 2334730"/>
                  <a:gd name="connsiteY12" fmla="*/ 91370 h 1284199"/>
                  <a:gd name="connsiteX13" fmla="*/ 2051617 w 2334730"/>
                  <a:gd name="connsiteY13" fmla="*/ 141376 h 1284199"/>
                  <a:gd name="connsiteX14" fmla="*/ 2237354 w 2334730"/>
                  <a:gd name="connsiteY14" fmla="*/ 269963 h 1284199"/>
                  <a:gd name="connsiteX15" fmla="*/ 2332604 w 2334730"/>
                  <a:gd name="connsiteY15" fmla="*/ 460463 h 1284199"/>
                  <a:gd name="connsiteX16" fmla="*/ 2294504 w 2334730"/>
                  <a:gd name="connsiteY16" fmla="*/ 641438 h 1284199"/>
                  <a:gd name="connsiteX17" fmla="*/ 2192110 w 2334730"/>
                  <a:gd name="connsiteY17" fmla="*/ 750976 h 1284199"/>
                  <a:gd name="connsiteX18" fmla="*/ 2044472 w 2334730"/>
                  <a:gd name="connsiteY18" fmla="*/ 791457 h 1284199"/>
                  <a:gd name="connsiteX19" fmla="*/ 1999229 w 2334730"/>
                  <a:gd name="connsiteY19" fmla="*/ 846226 h 1284199"/>
                  <a:gd name="connsiteX20" fmla="*/ 1956366 w 2334730"/>
                  <a:gd name="connsiteY20" fmla="*/ 1039107 h 1284199"/>
                  <a:gd name="connsiteX21" fmla="*/ 1865879 w 2334730"/>
                  <a:gd name="connsiteY21" fmla="*/ 1155788 h 1284199"/>
                  <a:gd name="connsiteX22" fmla="*/ 1751579 w 2334730"/>
                  <a:gd name="connsiteY22" fmla="*/ 1217701 h 1284199"/>
                  <a:gd name="connsiteX23" fmla="*/ 1542029 w 2334730"/>
                  <a:gd name="connsiteY23" fmla="*/ 1231988 h 1284199"/>
                  <a:gd name="connsiteX24" fmla="*/ 1446779 w 2334730"/>
                  <a:gd name="connsiteY24" fmla="*/ 1184363 h 1284199"/>
                  <a:gd name="connsiteX25" fmla="*/ 1375342 w 2334730"/>
                  <a:gd name="connsiteY25" fmla="*/ 1203413 h 1284199"/>
                  <a:gd name="connsiteX26" fmla="*/ 1222942 w 2334730"/>
                  <a:gd name="connsiteY26" fmla="*/ 1270088 h 1284199"/>
                  <a:gd name="connsiteX27" fmla="*/ 1032442 w 2334730"/>
                  <a:gd name="connsiteY27" fmla="*/ 1279613 h 1284199"/>
                  <a:gd name="connsiteX28" fmla="*/ 870517 w 2334730"/>
                  <a:gd name="connsiteY28" fmla="*/ 1212938 h 1284199"/>
                  <a:gd name="connsiteX29" fmla="*/ 789554 w 2334730"/>
                  <a:gd name="connsiteY29" fmla="*/ 1084351 h 1284199"/>
                  <a:gd name="connsiteX30" fmla="*/ 741929 w 2334730"/>
                  <a:gd name="connsiteY30" fmla="*/ 960526 h 1284199"/>
                  <a:gd name="connsiteX31" fmla="*/ 699067 w 2334730"/>
                  <a:gd name="connsiteY31" fmla="*/ 979576 h 1284199"/>
                  <a:gd name="connsiteX32" fmla="*/ 608579 w 2334730"/>
                  <a:gd name="connsiteY32" fmla="*/ 1022438 h 1284199"/>
                  <a:gd name="connsiteX33" fmla="*/ 484754 w 2334730"/>
                  <a:gd name="connsiteY33" fmla="*/ 1010532 h 1284199"/>
                  <a:gd name="connsiteX34" fmla="*/ 372835 w 2334730"/>
                  <a:gd name="connsiteY34" fmla="*/ 915282 h 1284199"/>
                  <a:gd name="connsiteX35" fmla="*/ 318067 w 2334730"/>
                  <a:gd name="connsiteY35" fmla="*/ 781933 h 1284199"/>
                  <a:gd name="connsiteX36" fmla="*/ 251391 w 2334730"/>
                  <a:gd name="connsiteY36" fmla="*/ 791457 h 1284199"/>
                  <a:gd name="connsiteX37" fmla="*/ 170429 w 2334730"/>
                  <a:gd name="connsiteY37" fmla="*/ 798601 h 1284199"/>
                  <a:gd name="connsiteX38" fmla="*/ 60892 w 2334730"/>
                  <a:gd name="connsiteY38" fmla="*/ 750976 h 1284199"/>
                  <a:gd name="connsiteX39" fmla="*/ 1360 w 2334730"/>
                  <a:gd name="connsiteY39" fmla="*/ 627151 h 1284199"/>
                  <a:gd name="connsiteX40" fmla="*/ 29935 w 2334730"/>
                  <a:gd name="connsiteY40" fmla="*/ 460463 h 1284199"/>
                  <a:gd name="connsiteX41" fmla="*/ 146617 w 2334730"/>
                  <a:gd name="connsiteY41" fmla="*/ 377120 h 1284199"/>
                  <a:gd name="connsiteX42" fmla="*/ 218054 w 2334730"/>
                  <a:gd name="connsiteY42" fmla="*/ 367594 h 1284199"/>
                  <a:gd name="connsiteX43" fmla="*/ 275204 w 2334730"/>
                  <a:gd name="connsiteY43" fmla="*/ 391407 h 1284199"/>
                  <a:gd name="connsiteX44" fmla="*/ 322829 w 2334730"/>
                  <a:gd name="connsiteY44" fmla="*/ 322351 h 1284199"/>
                  <a:gd name="connsiteX45" fmla="*/ 413317 w 2334730"/>
                  <a:gd name="connsiteY45" fmla="*/ 222338 h 1284199"/>
                  <a:gd name="connsiteX0" fmla="*/ 413317 w 2334730"/>
                  <a:gd name="connsiteY0" fmla="*/ 222338 h 1284199"/>
                  <a:gd name="connsiteX1" fmla="*/ 546667 w 2334730"/>
                  <a:gd name="connsiteY1" fmla="*/ 165188 h 1284199"/>
                  <a:gd name="connsiteX2" fmla="*/ 687160 w 2334730"/>
                  <a:gd name="connsiteY2" fmla="*/ 162807 h 1284199"/>
                  <a:gd name="connsiteX3" fmla="*/ 777648 w 2334730"/>
                  <a:gd name="connsiteY3" fmla="*/ 193764 h 1284199"/>
                  <a:gd name="connsiteX4" fmla="*/ 827654 w 2334730"/>
                  <a:gd name="connsiteY4" fmla="*/ 227101 h 1284199"/>
                  <a:gd name="connsiteX5" fmla="*/ 856229 w 2334730"/>
                  <a:gd name="connsiteY5" fmla="*/ 193763 h 1284199"/>
                  <a:gd name="connsiteX6" fmla="*/ 956242 w 2334730"/>
                  <a:gd name="connsiteY6" fmla="*/ 98513 h 1284199"/>
                  <a:gd name="connsiteX7" fmla="*/ 1118167 w 2334730"/>
                  <a:gd name="connsiteY7" fmla="*/ 17551 h 1284199"/>
                  <a:gd name="connsiteX8" fmla="*/ 1346767 w 2334730"/>
                  <a:gd name="connsiteY8" fmla="*/ 5644 h 1284199"/>
                  <a:gd name="connsiteX9" fmla="*/ 1522979 w 2334730"/>
                  <a:gd name="connsiteY9" fmla="*/ 88988 h 1284199"/>
                  <a:gd name="connsiteX10" fmla="*/ 1618229 w 2334730"/>
                  <a:gd name="connsiteY10" fmla="*/ 160426 h 1284199"/>
                  <a:gd name="connsiteX11" fmla="*/ 1692048 w 2334730"/>
                  <a:gd name="connsiteY11" fmla="*/ 117563 h 1284199"/>
                  <a:gd name="connsiteX12" fmla="*/ 1832542 w 2334730"/>
                  <a:gd name="connsiteY12" fmla="*/ 91370 h 1284199"/>
                  <a:gd name="connsiteX13" fmla="*/ 2051617 w 2334730"/>
                  <a:gd name="connsiteY13" fmla="*/ 141376 h 1284199"/>
                  <a:gd name="connsiteX14" fmla="*/ 2237354 w 2334730"/>
                  <a:gd name="connsiteY14" fmla="*/ 269963 h 1284199"/>
                  <a:gd name="connsiteX15" fmla="*/ 2332604 w 2334730"/>
                  <a:gd name="connsiteY15" fmla="*/ 460463 h 1284199"/>
                  <a:gd name="connsiteX16" fmla="*/ 2294504 w 2334730"/>
                  <a:gd name="connsiteY16" fmla="*/ 641438 h 1284199"/>
                  <a:gd name="connsiteX17" fmla="*/ 2192110 w 2334730"/>
                  <a:gd name="connsiteY17" fmla="*/ 750976 h 1284199"/>
                  <a:gd name="connsiteX18" fmla="*/ 2044472 w 2334730"/>
                  <a:gd name="connsiteY18" fmla="*/ 791457 h 1284199"/>
                  <a:gd name="connsiteX19" fmla="*/ 1999229 w 2334730"/>
                  <a:gd name="connsiteY19" fmla="*/ 846226 h 1284199"/>
                  <a:gd name="connsiteX20" fmla="*/ 1956366 w 2334730"/>
                  <a:gd name="connsiteY20" fmla="*/ 1039107 h 1284199"/>
                  <a:gd name="connsiteX21" fmla="*/ 1865879 w 2334730"/>
                  <a:gd name="connsiteY21" fmla="*/ 1155788 h 1284199"/>
                  <a:gd name="connsiteX22" fmla="*/ 1761104 w 2334730"/>
                  <a:gd name="connsiteY22" fmla="*/ 1227226 h 1284199"/>
                  <a:gd name="connsiteX23" fmla="*/ 1542029 w 2334730"/>
                  <a:gd name="connsiteY23" fmla="*/ 1231988 h 1284199"/>
                  <a:gd name="connsiteX24" fmla="*/ 1446779 w 2334730"/>
                  <a:gd name="connsiteY24" fmla="*/ 1184363 h 1284199"/>
                  <a:gd name="connsiteX25" fmla="*/ 1375342 w 2334730"/>
                  <a:gd name="connsiteY25" fmla="*/ 1203413 h 1284199"/>
                  <a:gd name="connsiteX26" fmla="*/ 1222942 w 2334730"/>
                  <a:gd name="connsiteY26" fmla="*/ 1270088 h 1284199"/>
                  <a:gd name="connsiteX27" fmla="*/ 1032442 w 2334730"/>
                  <a:gd name="connsiteY27" fmla="*/ 1279613 h 1284199"/>
                  <a:gd name="connsiteX28" fmla="*/ 870517 w 2334730"/>
                  <a:gd name="connsiteY28" fmla="*/ 1212938 h 1284199"/>
                  <a:gd name="connsiteX29" fmla="*/ 789554 w 2334730"/>
                  <a:gd name="connsiteY29" fmla="*/ 1084351 h 1284199"/>
                  <a:gd name="connsiteX30" fmla="*/ 741929 w 2334730"/>
                  <a:gd name="connsiteY30" fmla="*/ 960526 h 1284199"/>
                  <a:gd name="connsiteX31" fmla="*/ 699067 w 2334730"/>
                  <a:gd name="connsiteY31" fmla="*/ 979576 h 1284199"/>
                  <a:gd name="connsiteX32" fmla="*/ 608579 w 2334730"/>
                  <a:gd name="connsiteY32" fmla="*/ 1022438 h 1284199"/>
                  <a:gd name="connsiteX33" fmla="*/ 484754 w 2334730"/>
                  <a:gd name="connsiteY33" fmla="*/ 1010532 h 1284199"/>
                  <a:gd name="connsiteX34" fmla="*/ 372835 w 2334730"/>
                  <a:gd name="connsiteY34" fmla="*/ 915282 h 1284199"/>
                  <a:gd name="connsiteX35" fmla="*/ 318067 w 2334730"/>
                  <a:gd name="connsiteY35" fmla="*/ 781933 h 1284199"/>
                  <a:gd name="connsiteX36" fmla="*/ 251391 w 2334730"/>
                  <a:gd name="connsiteY36" fmla="*/ 791457 h 1284199"/>
                  <a:gd name="connsiteX37" fmla="*/ 170429 w 2334730"/>
                  <a:gd name="connsiteY37" fmla="*/ 798601 h 1284199"/>
                  <a:gd name="connsiteX38" fmla="*/ 60892 w 2334730"/>
                  <a:gd name="connsiteY38" fmla="*/ 750976 h 1284199"/>
                  <a:gd name="connsiteX39" fmla="*/ 1360 w 2334730"/>
                  <a:gd name="connsiteY39" fmla="*/ 627151 h 1284199"/>
                  <a:gd name="connsiteX40" fmla="*/ 29935 w 2334730"/>
                  <a:gd name="connsiteY40" fmla="*/ 460463 h 1284199"/>
                  <a:gd name="connsiteX41" fmla="*/ 146617 w 2334730"/>
                  <a:gd name="connsiteY41" fmla="*/ 377120 h 1284199"/>
                  <a:gd name="connsiteX42" fmla="*/ 218054 w 2334730"/>
                  <a:gd name="connsiteY42" fmla="*/ 367594 h 1284199"/>
                  <a:gd name="connsiteX43" fmla="*/ 275204 w 2334730"/>
                  <a:gd name="connsiteY43" fmla="*/ 391407 h 1284199"/>
                  <a:gd name="connsiteX44" fmla="*/ 322829 w 2334730"/>
                  <a:gd name="connsiteY44" fmla="*/ 322351 h 1284199"/>
                  <a:gd name="connsiteX45" fmla="*/ 413317 w 2334730"/>
                  <a:gd name="connsiteY45" fmla="*/ 222338 h 1284199"/>
                  <a:gd name="connsiteX0" fmla="*/ 413317 w 2334730"/>
                  <a:gd name="connsiteY0" fmla="*/ 222338 h 1284199"/>
                  <a:gd name="connsiteX1" fmla="*/ 546667 w 2334730"/>
                  <a:gd name="connsiteY1" fmla="*/ 165188 h 1284199"/>
                  <a:gd name="connsiteX2" fmla="*/ 687160 w 2334730"/>
                  <a:gd name="connsiteY2" fmla="*/ 162807 h 1284199"/>
                  <a:gd name="connsiteX3" fmla="*/ 777648 w 2334730"/>
                  <a:gd name="connsiteY3" fmla="*/ 193764 h 1284199"/>
                  <a:gd name="connsiteX4" fmla="*/ 827654 w 2334730"/>
                  <a:gd name="connsiteY4" fmla="*/ 227101 h 1284199"/>
                  <a:gd name="connsiteX5" fmla="*/ 856229 w 2334730"/>
                  <a:gd name="connsiteY5" fmla="*/ 193763 h 1284199"/>
                  <a:gd name="connsiteX6" fmla="*/ 956242 w 2334730"/>
                  <a:gd name="connsiteY6" fmla="*/ 98513 h 1284199"/>
                  <a:gd name="connsiteX7" fmla="*/ 1118167 w 2334730"/>
                  <a:gd name="connsiteY7" fmla="*/ 17551 h 1284199"/>
                  <a:gd name="connsiteX8" fmla="*/ 1346767 w 2334730"/>
                  <a:gd name="connsiteY8" fmla="*/ 5644 h 1284199"/>
                  <a:gd name="connsiteX9" fmla="*/ 1522979 w 2334730"/>
                  <a:gd name="connsiteY9" fmla="*/ 88988 h 1284199"/>
                  <a:gd name="connsiteX10" fmla="*/ 1618229 w 2334730"/>
                  <a:gd name="connsiteY10" fmla="*/ 160426 h 1284199"/>
                  <a:gd name="connsiteX11" fmla="*/ 1692048 w 2334730"/>
                  <a:gd name="connsiteY11" fmla="*/ 117563 h 1284199"/>
                  <a:gd name="connsiteX12" fmla="*/ 1832542 w 2334730"/>
                  <a:gd name="connsiteY12" fmla="*/ 91370 h 1284199"/>
                  <a:gd name="connsiteX13" fmla="*/ 2051617 w 2334730"/>
                  <a:gd name="connsiteY13" fmla="*/ 141376 h 1284199"/>
                  <a:gd name="connsiteX14" fmla="*/ 2237354 w 2334730"/>
                  <a:gd name="connsiteY14" fmla="*/ 269963 h 1284199"/>
                  <a:gd name="connsiteX15" fmla="*/ 2332604 w 2334730"/>
                  <a:gd name="connsiteY15" fmla="*/ 460463 h 1284199"/>
                  <a:gd name="connsiteX16" fmla="*/ 2294504 w 2334730"/>
                  <a:gd name="connsiteY16" fmla="*/ 641438 h 1284199"/>
                  <a:gd name="connsiteX17" fmla="*/ 2192110 w 2334730"/>
                  <a:gd name="connsiteY17" fmla="*/ 750976 h 1284199"/>
                  <a:gd name="connsiteX18" fmla="*/ 2044472 w 2334730"/>
                  <a:gd name="connsiteY18" fmla="*/ 791457 h 1284199"/>
                  <a:gd name="connsiteX19" fmla="*/ 1999229 w 2334730"/>
                  <a:gd name="connsiteY19" fmla="*/ 846226 h 1284199"/>
                  <a:gd name="connsiteX20" fmla="*/ 1956366 w 2334730"/>
                  <a:gd name="connsiteY20" fmla="*/ 1039107 h 1284199"/>
                  <a:gd name="connsiteX21" fmla="*/ 1873023 w 2334730"/>
                  <a:gd name="connsiteY21" fmla="*/ 1170075 h 1284199"/>
                  <a:gd name="connsiteX22" fmla="*/ 1761104 w 2334730"/>
                  <a:gd name="connsiteY22" fmla="*/ 1227226 h 1284199"/>
                  <a:gd name="connsiteX23" fmla="*/ 1542029 w 2334730"/>
                  <a:gd name="connsiteY23" fmla="*/ 1231988 h 1284199"/>
                  <a:gd name="connsiteX24" fmla="*/ 1446779 w 2334730"/>
                  <a:gd name="connsiteY24" fmla="*/ 1184363 h 1284199"/>
                  <a:gd name="connsiteX25" fmla="*/ 1375342 w 2334730"/>
                  <a:gd name="connsiteY25" fmla="*/ 1203413 h 1284199"/>
                  <a:gd name="connsiteX26" fmla="*/ 1222942 w 2334730"/>
                  <a:gd name="connsiteY26" fmla="*/ 1270088 h 1284199"/>
                  <a:gd name="connsiteX27" fmla="*/ 1032442 w 2334730"/>
                  <a:gd name="connsiteY27" fmla="*/ 1279613 h 1284199"/>
                  <a:gd name="connsiteX28" fmla="*/ 870517 w 2334730"/>
                  <a:gd name="connsiteY28" fmla="*/ 1212938 h 1284199"/>
                  <a:gd name="connsiteX29" fmla="*/ 789554 w 2334730"/>
                  <a:gd name="connsiteY29" fmla="*/ 1084351 h 1284199"/>
                  <a:gd name="connsiteX30" fmla="*/ 741929 w 2334730"/>
                  <a:gd name="connsiteY30" fmla="*/ 960526 h 1284199"/>
                  <a:gd name="connsiteX31" fmla="*/ 699067 w 2334730"/>
                  <a:gd name="connsiteY31" fmla="*/ 979576 h 1284199"/>
                  <a:gd name="connsiteX32" fmla="*/ 608579 w 2334730"/>
                  <a:gd name="connsiteY32" fmla="*/ 1022438 h 1284199"/>
                  <a:gd name="connsiteX33" fmla="*/ 484754 w 2334730"/>
                  <a:gd name="connsiteY33" fmla="*/ 1010532 h 1284199"/>
                  <a:gd name="connsiteX34" fmla="*/ 372835 w 2334730"/>
                  <a:gd name="connsiteY34" fmla="*/ 915282 h 1284199"/>
                  <a:gd name="connsiteX35" fmla="*/ 318067 w 2334730"/>
                  <a:gd name="connsiteY35" fmla="*/ 781933 h 1284199"/>
                  <a:gd name="connsiteX36" fmla="*/ 251391 w 2334730"/>
                  <a:gd name="connsiteY36" fmla="*/ 791457 h 1284199"/>
                  <a:gd name="connsiteX37" fmla="*/ 170429 w 2334730"/>
                  <a:gd name="connsiteY37" fmla="*/ 798601 h 1284199"/>
                  <a:gd name="connsiteX38" fmla="*/ 60892 w 2334730"/>
                  <a:gd name="connsiteY38" fmla="*/ 750976 h 1284199"/>
                  <a:gd name="connsiteX39" fmla="*/ 1360 w 2334730"/>
                  <a:gd name="connsiteY39" fmla="*/ 627151 h 1284199"/>
                  <a:gd name="connsiteX40" fmla="*/ 29935 w 2334730"/>
                  <a:gd name="connsiteY40" fmla="*/ 460463 h 1284199"/>
                  <a:gd name="connsiteX41" fmla="*/ 146617 w 2334730"/>
                  <a:gd name="connsiteY41" fmla="*/ 377120 h 1284199"/>
                  <a:gd name="connsiteX42" fmla="*/ 218054 w 2334730"/>
                  <a:gd name="connsiteY42" fmla="*/ 367594 h 1284199"/>
                  <a:gd name="connsiteX43" fmla="*/ 275204 w 2334730"/>
                  <a:gd name="connsiteY43" fmla="*/ 391407 h 1284199"/>
                  <a:gd name="connsiteX44" fmla="*/ 322829 w 2334730"/>
                  <a:gd name="connsiteY44" fmla="*/ 322351 h 1284199"/>
                  <a:gd name="connsiteX45" fmla="*/ 413317 w 2334730"/>
                  <a:gd name="connsiteY45" fmla="*/ 222338 h 1284199"/>
                  <a:gd name="connsiteX0" fmla="*/ 413317 w 2334730"/>
                  <a:gd name="connsiteY0" fmla="*/ 222338 h 1284199"/>
                  <a:gd name="connsiteX1" fmla="*/ 546667 w 2334730"/>
                  <a:gd name="connsiteY1" fmla="*/ 165188 h 1284199"/>
                  <a:gd name="connsiteX2" fmla="*/ 687160 w 2334730"/>
                  <a:gd name="connsiteY2" fmla="*/ 162807 h 1284199"/>
                  <a:gd name="connsiteX3" fmla="*/ 777648 w 2334730"/>
                  <a:gd name="connsiteY3" fmla="*/ 193764 h 1284199"/>
                  <a:gd name="connsiteX4" fmla="*/ 827654 w 2334730"/>
                  <a:gd name="connsiteY4" fmla="*/ 227101 h 1284199"/>
                  <a:gd name="connsiteX5" fmla="*/ 856229 w 2334730"/>
                  <a:gd name="connsiteY5" fmla="*/ 193763 h 1284199"/>
                  <a:gd name="connsiteX6" fmla="*/ 956242 w 2334730"/>
                  <a:gd name="connsiteY6" fmla="*/ 98513 h 1284199"/>
                  <a:gd name="connsiteX7" fmla="*/ 1118167 w 2334730"/>
                  <a:gd name="connsiteY7" fmla="*/ 17551 h 1284199"/>
                  <a:gd name="connsiteX8" fmla="*/ 1346767 w 2334730"/>
                  <a:gd name="connsiteY8" fmla="*/ 5644 h 1284199"/>
                  <a:gd name="connsiteX9" fmla="*/ 1522979 w 2334730"/>
                  <a:gd name="connsiteY9" fmla="*/ 88988 h 1284199"/>
                  <a:gd name="connsiteX10" fmla="*/ 1618229 w 2334730"/>
                  <a:gd name="connsiteY10" fmla="*/ 160426 h 1284199"/>
                  <a:gd name="connsiteX11" fmla="*/ 1692048 w 2334730"/>
                  <a:gd name="connsiteY11" fmla="*/ 117563 h 1284199"/>
                  <a:gd name="connsiteX12" fmla="*/ 1832542 w 2334730"/>
                  <a:gd name="connsiteY12" fmla="*/ 91370 h 1284199"/>
                  <a:gd name="connsiteX13" fmla="*/ 2051617 w 2334730"/>
                  <a:gd name="connsiteY13" fmla="*/ 141376 h 1284199"/>
                  <a:gd name="connsiteX14" fmla="*/ 2237354 w 2334730"/>
                  <a:gd name="connsiteY14" fmla="*/ 269963 h 1284199"/>
                  <a:gd name="connsiteX15" fmla="*/ 2332604 w 2334730"/>
                  <a:gd name="connsiteY15" fmla="*/ 460463 h 1284199"/>
                  <a:gd name="connsiteX16" fmla="*/ 2294504 w 2334730"/>
                  <a:gd name="connsiteY16" fmla="*/ 641438 h 1284199"/>
                  <a:gd name="connsiteX17" fmla="*/ 2192110 w 2334730"/>
                  <a:gd name="connsiteY17" fmla="*/ 750976 h 1284199"/>
                  <a:gd name="connsiteX18" fmla="*/ 2044472 w 2334730"/>
                  <a:gd name="connsiteY18" fmla="*/ 791457 h 1284199"/>
                  <a:gd name="connsiteX19" fmla="*/ 1999229 w 2334730"/>
                  <a:gd name="connsiteY19" fmla="*/ 846226 h 1284199"/>
                  <a:gd name="connsiteX20" fmla="*/ 1956366 w 2334730"/>
                  <a:gd name="connsiteY20" fmla="*/ 1039107 h 1284199"/>
                  <a:gd name="connsiteX21" fmla="*/ 1873023 w 2334730"/>
                  <a:gd name="connsiteY21" fmla="*/ 1170075 h 1284199"/>
                  <a:gd name="connsiteX22" fmla="*/ 1761104 w 2334730"/>
                  <a:gd name="connsiteY22" fmla="*/ 1227226 h 1284199"/>
                  <a:gd name="connsiteX23" fmla="*/ 1561079 w 2334730"/>
                  <a:gd name="connsiteY23" fmla="*/ 1239132 h 1284199"/>
                  <a:gd name="connsiteX24" fmla="*/ 1446779 w 2334730"/>
                  <a:gd name="connsiteY24" fmla="*/ 1184363 h 1284199"/>
                  <a:gd name="connsiteX25" fmla="*/ 1375342 w 2334730"/>
                  <a:gd name="connsiteY25" fmla="*/ 1203413 h 1284199"/>
                  <a:gd name="connsiteX26" fmla="*/ 1222942 w 2334730"/>
                  <a:gd name="connsiteY26" fmla="*/ 1270088 h 1284199"/>
                  <a:gd name="connsiteX27" fmla="*/ 1032442 w 2334730"/>
                  <a:gd name="connsiteY27" fmla="*/ 1279613 h 1284199"/>
                  <a:gd name="connsiteX28" fmla="*/ 870517 w 2334730"/>
                  <a:gd name="connsiteY28" fmla="*/ 1212938 h 1284199"/>
                  <a:gd name="connsiteX29" fmla="*/ 789554 w 2334730"/>
                  <a:gd name="connsiteY29" fmla="*/ 1084351 h 1284199"/>
                  <a:gd name="connsiteX30" fmla="*/ 741929 w 2334730"/>
                  <a:gd name="connsiteY30" fmla="*/ 960526 h 1284199"/>
                  <a:gd name="connsiteX31" fmla="*/ 699067 w 2334730"/>
                  <a:gd name="connsiteY31" fmla="*/ 979576 h 1284199"/>
                  <a:gd name="connsiteX32" fmla="*/ 608579 w 2334730"/>
                  <a:gd name="connsiteY32" fmla="*/ 1022438 h 1284199"/>
                  <a:gd name="connsiteX33" fmla="*/ 484754 w 2334730"/>
                  <a:gd name="connsiteY33" fmla="*/ 1010532 h 1284199"/>
                  <a:gd name="connsiteX34" fmla="*/ 372835 w 2334730"/>
                  <a:gd name="connsiteY34" fmla="*/ 915282 h 1284199"/>
                  <a:gd name="connsiteX35" fmla="*/ 318067 w 2334730"/>
                  <a:gd name="connsiteY35" fmla="*/ 781933 h 1284199"/>
                  <a:gd name="connsiteX36" fmla="*/ 251391 w 2334730"/>
                  <a:gd name="connsiteY36" fmla="*/ 791457 h 1284199"/>
                  <a:gd name="connsiteX37" fmla="*/ 170429 w 2334730"/>
                  <a:gd name="connsiteY37" fmla="*/ 798601 h 1284199"/>
                  <a:gd name="connsiteX38" fmla="*/ 60892 w 2334730"/>
                  <a:gd name="connsiteY38" fmla="*/ 750976 h 1284199"/>
                  <a:gd name="connsiteX39" fmla="*/ 1360 w 2334730"/>
                  <a:gd name="connsiteY39" fmla="*/ 627151 h 1284199"/>
                  <a:gd name="connsiteX40" fmla="*/ 29935 w 2334730"/>
                  <a:gd name="connsiteY40" fmla="*/ 460463 h 1284199"/>
                  <a:gd name="connsiteX41" fmla="*/ 146617 w 2334730"/>
                  <a:gd name="connsiteY41" fmla="*/ 377120 h 1284199"/>
                  <a:gd name="connsiteX42" fmla="*/ 218054 w 2334730"/>
                  <a:gd name="connsiteY42" fmla="*/ 367594 h 1284199"/>
                  <a:gd name="connsiteX43" fmla="*/ 275204 w 2334730"/>
                  <a:gd name="connsiteY43" fmla="*/ 391407 h 1284199"/>
                  <a:gd name="connsiteX44" fmla="*/ 322829 w 2334730"/>
                  <a:gd name="connsiteY44" fmla="*/ 322351 h 1284199"/>
                  <a:gd name="connsiteX45" fmla="*/ 413317 w 2334730"/>
                  <a:gd name="connsiteY45" fmla="*/ 222338 h 1284199"/>
                  <a:gd name="connsiteX0" fmla="*/ 413317 w 2334730"/>
                  <a:gd name="connsiteY0" fmla="*/ 222338 h 1283417"/>
                  <a:gd name="connsiteX1" fmla="*/ 546667 w 2334730"/>
                  <a:gd name="connsiteY1" fmla="*/ 165188 h 1283417"/>
                  <a:gd name="connsiteX2" fmla="*/ 687160 w 2334730"/>
                  <a:gd name="connsiteY2" fmla="*/ 162807 h 1283417"/>
                  <a:gd name="connsiteX3" fmla="*/ 777648 w 2334730"/>
                  <a:gd name="connsiteY3" fmla="*/ 193764 h 1283417"/>
                  <a:gd name="connsiteX4" fmla="*/ 827654 w 2334730"/>
                  <a:gd name="connsiteY4" fmla="*/ 227101 h 1283417"/>
                  <a:gd name="connsiteX5" fmla="*/ 856229 w 2334730"/>
                  <a:gd name="connsiteY5" fmla="*/ 193763 h 1283417"/>
                  <a:gd name="connsiteX6" fmla="*/ 956242 w 2334730"/>
                  <a:gd name="connsiteY6" fmla="*/ 98513 h 1283417"/>
                  <a:gd name="connsiteX7" fmla="*/ 1118167 w 2334730"/>
                  <a:gd name="connsiteY7" fmla="*/ 17551 h 1283417"/>
                  <a:gd name="connsiteX8" fmla="*/ 1346767 w 2334730"/>
                  <a:gd name="connsiteY8" fmla="*/ 5644 h 1283417"/>
                  <a:gd name="connsiteX9" fmla="*/ 1522979 w 2334730"/>
                  <a:gd name="connsiteY9" fmla="*/ 88988 h 1283417"/>
                  <a:gd name="connsiteX10" fmla="*/ 1618229 w 2334730"/>
                  <a:gd name="connsiteY10" fmla="*/ 160426 h 1283417"/>
                  <a:gd name="connsiteX11" fmla="*/ 1692048 w 2334730"/>
                  <a:gd name="connsiteY11" fmla="*/ 117563 h 1283417"/>
                  <a:gd name="connsiteX12" fmla="*/ 1832542 w 2334730"/>
                  <a:gd name="connsiteY12" fmla="*/ 91370 h 1283417"/>
                  <a:gd name="connsiteX13" fmla="*/ 2051617 w 2334730"/>
                  <a:gd name="connsiteY13" fmla="*/ 141376 h 1283417"/>
                  <a:gd name="connsiteX14" fmla="*/ 2237354 w 2334730"/>
                  <a:gd name="connsiteY14" fmla="*/ 269963 h 1283417"/>
                  <a:gd name="connsiteX15" fmla="*/ 2332604 w 2334730"/>
                  <a:gd name="connsiteY15" fmla="*/ 460463 h 1283417"/>
                  <a:gd name="connsiteX16" fmla="*/ 2294504 w 2334730"/>
                  <a:gd name="connsiteY16" fmla="*/ 641438 h 1283417"/>
                  <a:gd name="connsiteX17" fmla="*/ 2192110 w 2334730"/>
                  <a:gd name="connsiteY17" fmla="*/ 750976 h 1283417"/>
                  <a:gd name="connsiteX18" fmla="*/ 2044472 w 2334730"/>
                  <a:gd name="connsiteY18" fmla="*/ 791457 h 1283417"/>
                  <a:gd name="connsiteX19" fmla="*/ 1999229 w 2334730"/>
                  <a:gd name="connsiteY19" fmla="*/ 846226 h 1283417"/>
                  <a:gd name="connsiteX20" fmla="*/ 1956366 w 2334730"/>
                  <a:gd name="connsiteY20" fmla="*/ 1039107 h 1283417"/>
                  <a:gd name="connsiteX21" fmla="*/ 1873023 w 2334730"/>
                  <a:gd name="connsiteY21" fmla="*/ 1170075 h 1283417"/>
                  <a:gd name="connsiteX22" fmla="*/ 1761104 w 2334730"/>
                  <a:gd name="connsiteY22" fmla="*/ 1227226 h 1283417"/>
                  <a:gd name="connsiteX23" fmla="*/ 1561079 w 2334730"/>
                  <a:gd name="connsiteY23" fmla="*/ 1239132 h 1283417"/>
                  <a:gd name="connsiteX24" fmla="*/ 1446779 w 2334730"/>
                  <a:gd name="connsiteY24" fmla="*/ 1184363 h 1283417"/>
                  <a:gd name="connsiteX25" fmla="*/ 1372961 w 2334730"/>
                  <a:gd name="connsiteY25" fmla="*/ 1227226 h 1283417"/>
                  <a:gd name="connsiteX26" fmla="*/ 1222942 w 2334730"/>
                  <a:gd name="connsiteY26" fmla="*/ 1270088 h 1283417"/>
                  <a:gd name="connsiteX27" fmla="*/ 1032442 w 2334730"/>
                  <a:gd name="connsiteY27" fmla="*/ 1279613 h 1283417"/>
                  <a:gd name="connsiteX28" fmla="*/ 870517 w 2334730"/>
                  <a:gd name="connsiteY28" fmla="*/ 1212938 h 1283417"/>
                  <a:gd name="connsiteX29" fmla="*/ 789554 w 2334730"/>
                  <a:gd name="connsiteY29" fmla="*/ 1084351 h 1283417"/>
                  <a:gd name="connsiteX30" fmla="*/ 741929 w 2334730"/>
                  <a:gd name="connsiteY30" fmla="*/ 960526 h 1283417"/>
                  <a:gd name="connsiteX31" fmla="*/ 699067 w 2334730"/>
                  <a:gd name="connsiteY31" fmla="*/ 979576 h 1283417"/>
                  <a:gd name="connsiteX32" fmla="*/ 608579 w 2334730"/>
                  <a:gd name="connsiteY32" fmla="*/ 1022438 h 1283417"/>
                  <a:gd name="connsiteX33" fmla="*/ 484754 w 2334730"/>
                  <a:gd name="connsiteY33" fmla="*/ 1010532 h 1283417"/>
                  <a:gd name="connsiteX34" fmla="*/ 372835 w 2334730"/>
                  <a:gd name="connsiteY34" fmla="*/ 915282 h 1283417"/>
                  <a:gd name="connsiteX35" fmla="*/ 318067 w 2334730"/>
                  <a:gd name="connsiteY35" fmla="*/ 781933 h 1283417"/>
                  <a:gd name="connsiteX36" fmla="*/ 251391 w 2334730"/>
                  <a:gd name="connsiteY36" fmla="*/ 791457 h 1283417"/>
                  <a:gd name="connsiteX37" fmla="*/ 170429 w 2334730"/>
                  <a:gd name="connsiteY37" fmla="*/ 798601 h 1283417"/>
                  <a:gd name="connsiteX38" fmla="*/ 60892 w 2334730"/>
                  <a:gd name="connsiteY38" fmla="*/ 750976 h 1283417"/>
                  <a:gd name="connsiteX39" fmla="*/ 1360 w 2334730"/>
                  <a:gd name="connsiteY39" fmla="*/ 627151 h 1283417"/>
                  <a:gd name="connsiteX40" fmla="*/ 29935 w 2334730"/>
                  <a:gd name="connsiteY40" fmla="*/ 460463 h 1283417"/>
                  <a:gd name="connsiteX41" fmla="*/ 146617 w 2334730"/>
                  <a:gd name="connsiteY41" fmla="*/ 377120 h 1283417"/>
                  <a:gd name="connsiteX42" fmla="*/ 218054 w 2334730"/>
                  <a:gd name="connsiteY42" fmla="*/ 367594 h 1283417"/>
                  <a:gd name="connsiteX43" fmla="*/ 275204 w 2334730"/>
                  <a:gd name="connsiteY43" fmla="*/ 391407 h 1283417"/>
                  <a:gd name="connsiteX44" fmla="*/ 322829 w 2334730"/>
                  <a:gd name="connsiteY44" fmla="*/ 322351 h 1283417"/>
                  <a:gd name="connsiteX45" fmla="*/ 413317 w 2334730"/>
                  <a:gd name="connsiteY45" fmla="*/ 222338 h 1283417"/>
                  <a:gd name="connsiteX0" fmla="*/ 413317 w 2334730"/>
                  <a:gd name="connsiteY0" fmla="*/ 222338 h 1283417"/>
                  <a:gd name="connsiteX1" fmla="*/ 546667 w 2334730"/>
                  <a:gd name="connsiteY1" fmla="*/ 165188 h 1283417"/>
                  <a:gd name="connsiteX2" fmla="*/ 687160 w 2334730"/>
                  <a:gd name="connsiteY2" fmla="*/ 162807 h 1283417"/>
                  <a:gd name="connsiteX3" fmla="*/ 777648 w 2334730"/>
                  <a:gd name="connsiteY3" fmla="*/ 193764 h 1283417"/>
                  <a:gd name="connsiteX4" fmla="*/ 827654 w 2334730"/>
                  <a:gd name="connsiteY4" fmla="*/ 227101 h 1283417"/>
                  <a:gd name="connsiteX5" fmla="*/ 856229 w 2334730"/>
                  <a:gd name="connsiteY5" fmla="*/ 193763 h 1283417"/>
                  <a:gd name="connsiteX6" fmla="*/ 956242 w 2334730"/>
                  <a:gd name="connsiteY6" fmla="*/ 98513 h 1283417"/>
                  <a:gd name="connsiteX7" fmla="*/ 1118167 w 2334730"/>
                  <a:gd name="connsiteY7" fmla="*/ 17551 h 1283417"/>
                  <a:gd name="connsiteX8" fmla="*/ 1346767 w 2334730"/>
                  <a:gd name="connsiteY8" fmla="*/ 5644 h 1283417"/>
                  <a:gd name="connsiteX9" fmla="*/ 1522979 w 2334730"/>
                  <a:gd name="connsiteY9" fmla="*/ 88988 h 1283417"/>
                  <a:gd name="connsiteX10" fmla="*/ 1618229 w 2334730"/>
                  <a:gd name="connsiteY10" fmla="*/ 160426 h 1283417"/>
                  <a:gd name="connsiteX11" fmla="*/ 1692048 w 2334730"/>
                  <a:gd name="connsiteY11" fmla="*/ 117563 h 1283417"/>
                  <a:gd name="connsiteX12" fmla="*/ 1832542 w 2334730"/>
                  <a:gd name="connsiteY12" fmla="*/ 91370 h 1283417"/>
                  <a:gd name="connsiteX13" fmla="*/ 2051617 w 2334730"/>
                  <a:gd name="connsiteY13" fmla="*/ 141376 h 1283417"/>
                  <a:gd name="connsiteX14" fmla="*/ 2237354 w 2334730"/>
                  <a:gd name="connsiteY14" fmla="*/ 269963 h 1283417"/>
                  <a:gd name="connsiteX15" fmla="*/ 2332604 w 2334730"/>
                  <a:gd name="connsiteY15" fmla="*/ 460463 h 1283417"/>
                  <a:gd name="connsiteX16" fmla="*/ 2294504 w 2334730"/>
                  <a:gd name="connsiteY16" fmla="*/ 641438 h 1283417"/>
                  <a:gd name="connsiteX17" fmla="*/ 2192110 w 2334730"/>
                  <a:gd name="connsiteY17" fmla="*/ 750976 h 1283417"/>
                  <a:gd name="connsiteX18" fmla="*/ 2044472 w 2334730"/>
                  <a:gd name="connsiteY18" fmla="*/ 791457 h 1283417"/>
                  <a:gd name="connsiteX19" fmla="*/ 1999229 w 2334730"/>
                  <a:gd name="connsiteY19" fmla="*/ 846226 h 1283417"/>
                  <a:gd name="connsiteX20" fmla="*/ 1956366 w 2334730"/>
                  <a:gd name="connsiteY20" fmla="*/ 1039107 h 1283417"/>
                  <a:gd name="connsiteX21" fmla="*/ 1873023 w 2334730"/>
                  <a:gd name="connsiteY21" fmla="*/ 1170075 h 1283417"/>
                  <a:gd name="connsiteX22" fmla="*/ 1761104 w 2334730"/>
                  <a:gd name="connsiteY22" fmla="*/ 1227226 h 1283417"/>
                  <a:gd name="connsiteX23" fmla="*/ 1561079 w 2334730"/>
                  <a:gd name="connsiteY23" fmla="*/ 1239132 h 1283417"/>
                  <a:gd name="connsiteX24" fmla="*/ 1427729 w 2334730"/>
                  <a:gd name="connsiteY24" fmla="*/ 1203413 h 1283417"/>
                  <a:gd name="connsiteX25" fmla="*/ 1372961 w 2334730"/>
                  <a:gd name="connsiteY25" fmla="*/ 1227226 h 1283417"/>
                  <a:gd name="connsiteX26" fmla="*/ 1222942 w 2334730"/>
                  <a:gd name="connsiteY26" fmla="*/ 1270088 h 1283417"/>
                  <a:gd name="connsiteX27" fmla="*/ 1032442 w 2334730"/>
                  <a:gd name="connsiteY27" fmla="*/ 1279613 h 1283417"/>
                  <a:gd name="connsiteX28" fmla="*/ 870517 w 2334730"/>
                  <a:gd name="connsiteY28" fmla="*/ 1212938 h 1283417"/>
                  <a:gd name="connsiteX29" fmla="*/ 789554 w 2334730"/>
                  <a:gd name="connsiteY29" fmla="*/ 1084351 h 1283417"/>
                  <a:gd name="connsiteX30" fmla="*/ 741929 w 2334730"/>
                  <a:gd name="connsiteY30" fmla="*/ 960526 h 1283417"/>
                  <a:gd name="connsiteX31" fmla="*/ 699067 w 2334730"/>
                  <a:gd name="connsiteY31" fmla="*/ 979576 h 1283417"/>
                  <a:gd name="connsiteX32" fmla="*/ 608579 w 2334730"/>
                  <a:gd name="connsiteY32" fmla="*/ 1022438 h 1283417"/>
                  <a:gd name="connsiteX33" fmla="*/ 484754 w 2334730"/>
                  <a:gd name="connsiteY33" fmla="*/ 1010532 h 1283417"/>
                  <a:gd name="connsiteX34" fmla="*/ 372835 w 2334730"/>
                  <a:gd name="connsiteY34" fmla="*/ 915282 h 1283417"/>
                  <a:gd name="connsiteX35" fmla="*/ 318067 w 2334730"/>
                  <a:gd name="connsiteY35" fmla="*/ 781933 h 1283417"/>
                  <a:gd name="connsiteX36" fmla="*/ 251391 w 2334730"/>
                  <a:gd name="connsiteY36" fmla="*/ 791457 h 1283417"/>
                  <a:gd name="connsiteX37" fmla="*/ 170429 w 2334730"/>
                  <a:gd name="connsiteY37" fmla="*/ 798601 h 1283417"/>
                  <a:gd name="connsiteX38" fmla="*/ 60892 w 2334730"/>
                  <a:gd name="connsiteY38" fmla="*/ 750976 h 1283417"/>
                  <a:gd name="connsiteX39" fmla="*/ 1360 w 2334730"/>
                  <a:gd name="connsiteY39" fmla="*/ 627151 h 1283417"/>
                  <a:gd name="connsiteX40" fmla="*/ 29935 w 2334730"/>
                  <a:gd name="connsiteY40" fmla="*/ 460463 h 1283417"/>
                  <a:gd name="connsiteX41" fmla="*/ 146617 w 2334730"/>
                  <a:gd name="connsiteY41" fmla="*/ 377120 h 1283417"/>
                  <a:gd name="connsiteX42" fmla="*/ 218054 w 2334730"/>
                  <a:gd name="connsiteY42" fmla="*/ 367594 h 1283417"/>
                  <a:gd name="connsiteX43" fmla="*/ 275204 w 2334730"/>
                  <a:gd name="connsiteY43" fmla="*/ 391407 h 1283417"/>
                  <a:gd name="connsiteX44" fmla="*/ 322829 w 2334730"/>
                  <a:gd name="connsiteY44" fmla="*/ 322351 h 1283417"/>
                  <a:gd name="connsiteX45" fmla="*/ 413317 w 2334730"/>
                  <a:gd name="connsiteY45" fmla="*/ 222338 h 1283417"/>
                  <a:gd name="connsiteX0" fmla="*/ 413317 w 2334730"/>
                  <a:gd name="connsiteY0" fmla="*/ 222338 h 1283097"/>
                  <a:gd name="connsiteX1" fmla="*/ 546667 w 2334730"/>
                  <a:gd name="connsiteY1" fmla="*/ 165188 h 1283097"/>
                  <a:gd name="connsiteX2" fmla="*/ 687160 w 2334730"/>
                  <a:gd name="connsiteY2" fmla="*/ 162807 h 1283097"/>
                  <a:gd name="connsiteX3" fmla="*/ 777648 w 2334730"/>
                  <a:gd name="connsiteY3" fmla="*/ 193764 h 1283097"/>
                  <a:gd name="connsiteX4" fmla="*/ 827654 w 2334730"/>
                  <a:gd name="connsiteY4" fmla="*/ 227101 h 1283097"/>
                  <a:gd name="connsiteX5" fmla="*/ 856229 w 2334730"/>
                  <a:gd name="connsiteY5" fmla="*/ 193763 h 1283097"/>
                  <a:gd name="connsiteX6" fmla="*/ 956242 w 2334730"/>
                  <a:gd name="connsiteY6" fmla="*/ 98513 h 1283097"/>
                  <a:gd name="connsiteX7" fmla="*/ 1118167 w 2334730"/>
                  <a:gd name="connsiteY7" fmla="*/ 17551 h 1283097"/>
                  <a:gd name="connsiteX8" fmla="*/ 1346767 w 2334730"/>
                  <a:gd name="connsiteY8" fmla="*/ 5644 h 1283097"/>
                  <a:gd name="connsiteX9" fmla="*/ 1522979 w 2334730"/>
                  <a:gd name="connsiteY9" fmla="*/ 88988 h 1283097"/>
                  <a:gd name="connsiteX10" fmla="*/ 1618229 w 2334730"/>
                  <a:gd name="connsiteY10" fmla="*/ 160426 h 1283097"/>
                  <a:gd name="connsiteX11" fmla="*/ 1692048 w 2334730"/>
                  <a:gd name="connsiteY11" fmla="*/ 117563 h 1283097"/>
                  <a:gd name="connsiteX12" fmla="*/ 1832542 w 2334730"/>
                  <a:gd name="connsiteY12" fmla="*/ 91370 h 1283097"/>
                  <a:gd name="connsiteX13" fmla="*/ 2051617 w 2334730"/>
                  <a:gd name="connsiteY13" fmla="*/ 141376 h 1283097"/>
                  <a:gd name="connsiteX14" fmla="*/ 2237354 w 2334730"/>
                  <a:gd name="connsiteY14" fmla="*/ 269963 h 1283097"/>
                  <a:gd name="connsiteX15" fmla="*/ 2332604 w 2334730"/>
                  <a:gd name="connsiteY15" fmla="*/ 460463 h 1283097"/>
                  <a:gd name="connsiteX16" fmla="*/ 2294504 w 2334730"/>
                  <a:gd name="connsiteY16" fmla="*/ 641438 h 1283097"/>
                  <a:gd name="connsiteX17" fmla="*/ 2192110 w 2334730"/>
                  <a:gd name="connsiteY17" fmla="*/ 750976 h 1283097"/>
                  <a:gd name="connsiteX18" fmla="*/ 2044472 w 2334730"/>
                  <a:gd name="connsiteY18" fmla="*/ 791457 h 1283097"/>
                  <a:gd name="connsiteX19" fmla="*/ 1999229 w 2334730"/>
                  <a:gd name="connsiteY19" fmla="*/ 846226 h 1283097"/>
                  <a:gd name="connsiteX20" fmla="*/ 1956366 w 2334730"/>
                  <a:gd name="connsiteY20" fmla="*/ 1039107 h 1283097"/>
                  <a:gd name="connsiteX21" fmla="*/ 1873023 w 2334730"/>
                  <a:gd name="connsiteY21" fmla="*/ 1170075 h 1283097"/>
                  <a:gd name="connsiteX22" fmla="*/ 1761104 w 2334730"/>
                  <a:gd name="connsiteY22" fmla="*/ 1227226 h 1283097"/>
                  <a:gd name="connsiteX23" fmla="*/ 1561079 w 2334730"/>
                  <a:gd name="connsiteY23" fmla="*/ 1239132 h 1283097"/>
                  <a:gd name="connsiteX24" fmla="*/ 1427729 w 2334730"/>
                  <a:gd name="connsiteY24" fmla="*/ 1203413 h 1283097"/>
                  <a:gd name="connsiteX25" fmla="*/ 1344386 w 2334730"/>
                  <a:gd name="connsiteY25" fmla="*/ 1239132 h 1283097"/>
                  <a:gd name="connsiteX26" fmla="*/ 1222942 w 2334730"/>
                  <a:gd name="connsiteY26" fmla="*/ 1270088 h 1283097"/>
                  <a:gd name="connsiteX27" fmla="*/ 1032442 w 2334730"/>
                  <a:gd name="connsiteY27" fmla="*/ 1279613 h 1283097"/>
                  <a:gd name="connsiteX28" fmla="*/ 870517 w 2334730"/>
                  <a:gd name="connsiteY28" fmla="*/ 1212938 h 1283097"/>
                  <a:gd name="connsiteX29" fmla="*/ 789554 w 2334730"/>
                  <a:gd name="connsiteY29" fmla="*/ 1084351 h 1283097"/>
                  <a:gd name="connsiteX30" fmla="*/ 741929 w 2334730"/>
                  <a:gd name="connsiteY30" fmla="*/ 960526 h 1283097"/>
                  <a:gd name="connsiteX31" fmla="*/ 699067 w 2334730"/>
                  <a:gd name="connsiteY31" fmla="*/ 979576 h 1283097"/>
                  <a:gd name="connsiteX32" fmla="*/ 608579 w 2334730"/>
                  <a:gd name="connsiteY32" fmla="*/ 1022438 h 1283097"/>
                  <a:gd name="connsiteX33" fmla="*/ 484754 w 2334730"/>
                  <a:gd name="connsiteY33" fmla="*/ 1010532 h 1283097"/>
                  <a:gd name="connsiteX34" fmla="*/ 372835 w 2334730"/>
                  <a:gd name="connsiteY34" fmla="*/ 915282 h 1283097"/>
                  <a:gd name="connsiteX35" fmla="*/ 318067 w 2334730"/>
                  <a:gd name="connsiteY35" fmla="*/ 781933 h 1283097"/>
                  <a:gd name="connsiteX36" fmla="*/ 251391 w 2334730"/>
                  <a:gd name="connsiteY36" fmla="*/ 791457 h 1283097"/>
                  <a:gd name="connsiteX37" fmla="*/ 170429 w 2334730"/>
                  <a:gd name="connsiteY37" fmla="*/ 798601 h 1283097"/>
                  <a:gd name="connsiteX38" fmla="*/ 60892 w 2334730"/>
                  <a:gd name="connsiteY38" fmla="*/ 750976 h 1283097"/>
                  <a:gd name="connsiteX39" fmla="*/ 1360 w 2334730"/>
                  <a:gd name="connsiteY39" fmla="*/ 627151 h 1283097"/>
                  <a:gd name="connsiteX40" fmla="*/ 29935 w 2334730"/>
                  <a:gd name="connsiteY40" fmla="*/ 460463 h 1283097"/>
                  <a:gd name="connsiteX41" fmla="*/ 146617 w 2334730"/>
                  <a:gd name="connsiteY41" fmla="*/ 377120 h 1283097"/>
                  <a:gd name="connsiteX42" fmla="*/ 218054 w 2334730"/>
                  <a:gd name="connsiteY42" fmla="*/ 367594 h 1283097"/>
                  <a:gd name="connsiteX43" fmla="*/ 275204 w 2334730"/>
                  <a:gd name="connsiteY43" fmla="*/ 391407 h 1283097"/>
                  <a:gd name="connsiteX44" fmla="*/ 322829 w 2334730"/>
                  <a:gd name="connsiteY44" fmla="*/ 322351 h 1283097"/>
                  <a:gd name="connsiteX45" fmla="*/ 413317 w 2334730"/>
                  <a:gd name="connsiteY45" fmla="*/ 222338 h 1283097"/>
                  <a:gd name="connsiteX0" fmla="*/ 413317 w 2334730"/>
                  <a:gd name="connsiteY0" fmla="*/ 222338 h 1283097"/>
                  <a:gd name="connsiteX1" fmla="*/ 546667 w 2334730"/>
                  <a:gd name="connsiteY1" fmla="*/ 165188 h 1283097"/>
                  <a:gd name="connsiteX2" fmla="*/ 687160 w 2334730"/>
                  <a:gd name="connsiteY2" fmla="*/ 162807 h 1283097"/>
                  <a:gd name="connsiteX3" fmla="*/ 777648 w 2334730"/>
                  <a:gd name="connsiteY3" fmla="*/ 193764 h 1283097"/>
                  <a:gd name="connsiteX4" fmla="*/ 827654 w 2334730"/>
                  <a:gd name="connsiteY4" fmla="*/ 227101 h 1283097"/>
                  <a:gd name="connsiteX5" fmla="*/ 856229 w 2334730"/>
                  <a:gd name="connsiteY5" fmla="*/ 193763 h 1283097"/>
                  <a:gd name="connsiteX6" fmla="*/ 956242 w 2334730"/>
                  <a:gd name="connsiteY6" fmla="*/ 98513 h 1283097"/>
                  <a:gd name="connsiteX7" fmla="*/ 1118167 w 2334730"/>
                  <a:gd name="connsiteY7" fmla="*/ 17551 h 1283097"/>
                  <a:gd name="connsiteX8" fmla="*/ 1346767 w 2334730"/>
                  <a:gd name="connsiteY8" fmla="*/ 5644 h 1283097"/>
                  <a:gd name="connsiteX9" fmla="*/ 1522979 w 2334730"/>
                  <a:gd name="connsiteY9" fmla="*/ 88988 h 1283097"/>
                  <a:gd name="connsiteX10" fmla="*/ 1618229 w 2334730"/>
                  <a:gd name="connsiteY10" fmla="*/ 160426 h 1283097"/>
                  <a:gd name="connsiteX11" fmla="*/ 1692048 w 2334730"/>
                  <a:gd name="connsiteY11" fmla="*/ 117563 h 1283097"/>
                  <a:gd name="connsiteX12" fmla="*/ 1832542 w 2334730"/>
                  <a:gd name="connsiteY12" fmla="*/ 91370 h 1283097"/>
                  <a:gd name="connsiteX13" fmla="*/ 2051617 w 2334730"/>
                  <a:gd name="connsiteY13" fmla="*/ 141376 h 1283097"/>
                  <a:gd name="connsiteX14" fmla="*/ 2237354 w 2334730"/>
                  <a:gd name="connsiteY14" fmla="*/ 269963 h 1283097"/>
                  <a:gd name="connsiteX15" fmla="*/ 2332604 w 2334730"/>
                  <a:gd name="connsiteY15" fmla="*/ 460463 h 1283097"/>
                  <a:gd name="connsiteX16" fmla="*/ 2294504 w 2334730"/>
                  <a:gd name="connsiteY16" fmla="*/ 641438 h 1283097"/>
                  <a:gd name="connsiteX17" fmla="*/ 2192110 w 2334730"/>
                  <a:gd name="connsiteY17" fmla="*/ 750976 h 1283097"/>
                  <a:gd name="connsiteX18" fmla="*/ 2044472 w 2334730"/>
                  <a:gd name="connsiteY18" fmla="*/ 791457 h 1283097"/>
                  <a:gd name="connsiteX19" fmla="*/ 1999229 w 2334730"/>
                  <a:gd name="connsiteY19" fmla="*/ 846226 h 1283097"/>
                  <a:gd name="connsiteX20" fmla="*/ 1956366 w 2334730"/>
                  <a:gd name="connsiteY20" fmla="*/ 1039107 h 1283097"/>
                  <a:gd name="connsiteX21" fmla="*/ 1873023 w 2334730"/>
                  <a:gd name="connsiteY21" fmla="*/ 1170075 h 1283097"/>
                  <a:gd name="connsiteX22" fmla="*/ 1761104 w 2334730"/>
                  <a:gd name="connsiteY22" fmla="*/ 1227226 h 1283097"/>
                  <a:gd name="connsiteX23" fmla="*/ 1561079 w 2334730"/>
                  <a:gd name="connsiteY23" fmla="*/ 1239132 h 1283097"/>
                  <a:gd name="connsiteX24" fmla="*/ 1422967 w 2334730"/>
                  <a:gd name="connsiteY24" fmla="*/ 1210557 h 1283097"/>
                  <a:gd name="connsiteX25" fmla="*/ 1344386 w 2334730"/>
                  <a:gd name="connsiteY25" fmla="*/ 1239132 h 1283097"/>
                  <a:gd name="connsiteX26" fmla="*/ 1222942 w 2334730"/>
                  <a:gd name="connsiteY26" fmla="*/ 1270088 h 1283097"/>
                  <a:gd name="connsiteX27" fmla="*/ 1032442 w 2334730"/>
                  <a:gd name="connsiteY27" fmla="*/ 1279613 h 1283097"/>
                  <a:gd name="connsiteX28" fmla="*/ 870517 w 2334730"/>
                  <a:gd name="connsiteY28" fmla="*/ 1212938 h 1283097"/>
                  <a:gd name="connsiteX29" fmla="*/ 789554 w 2334730"/>
                  <a:gd name="connsiteY29" fmla="*/ 1084351 h 1283097"/>
                  <a:gd name="connsiteX30" fmla="*/ 741929 w 2334730"/>
                  <a:gd name="connsiteY30" fmla="*/ 960526 h 1283097"/>
                  <a:gd name="connsiteX31" fmla="*/ 699067 w 2334730"/>
                  <a:gd name="connsiteY31" fmla="*/ 979576 h 1283097"/>
                  <a:gd name="connsiteX32" fmla="*/ 608579 w 2334730"/>
                  <a:gd name="connsiteY32" fmla="*/ 1022438 h 1283097"/>
                  <a:gd name="connsiteX33" fmla="*/ 484754 w 2334730"/>
                  <a:gd name="connsiteY33" fmla="*/ 1010532 h 1283097"/>
                  <a:gd name="connsiteX34" fmla="*/ 372835 w 2334730"/>
                  <a:gd name="connsiteY34" fmla="*/ 915282 h 1283097"/>
                  <a:gd name="connsiteX35" fmla="*/ 318067 w 2334730"/>
                  <a:gd name="connsiteY35" fmla="*/ 781933 h 1283097"/>
                  <a:gd name="connsiteX36" fmla="*/ 251391 w 2334730"/>
                  <a:gd name="connsiteY36" fmla="*/ 791457 h 1283097"/>
                  <a:gd name="connsiteX37" fmla="*/ 170429 w 2334730"/>
                  <a:gd name="connsiteY37" fmla="*/ 798601 h 1283097"/>
                  <a:gd name="connsiteX38" fmla="*/ 60892 w 2334730"/>
                  <a:gd name="connsiteY38" fmla="*/ 750976 h 1283097"/>
                  <a:gd name="connsiteX39" fmla="*/ 1360 w 2334730"/>
                  <a:gd name="connsiteY39" fmla="*/ 627151 h 1283097"/>
                  <a:gd name="connsiteX40" fmla="*/ 29935 w 2334730"/>
                  <a:gd name="connsiteY40" fmla="*/ 460463 h 1283097"/>
                  <a:gd name="connsiteX41" fmla="*/ 146617 w 2334730"/>
                  <a:gd name="connsiteY41" fmla="*/ 377120 h 1283097"/>
                  <a:gd name="connsiteX42" fmla="*/ 218054 w 2334730"/>
                  <a:gd name="connsiteY42" fmla="*/ 367594 h 1283097"/>
                  <a:gd name="connsiteX43" fmla="*/ 275204 w 2334730"/>
                  <a:gd name="connsiteY43" fmla="*/ 391407 h 1283097"/>
                  <a:gd name="connsiteX44" fmla="*/ 322829 w 2334730"/>
                  <a:gd name="connsiteY44" fmla="*/ 322351 h 1283097"/>
                  <a:gd name="connsiteX45" fmla="*/ 413317 w 2334730"/>
                  <a:gd name="connsiteY45" fmla="*/ 222338 h 1283097"/>
                  <a:gd name="connsiteX0" fmla="*/ 413317 w 2334730"/>
                  <a:gd name="connsiteY0" fmla="*/ 222338 h 1286407"/>
                  <a:gd name="connsiteX1" fmla="*/ 546667 w 2334730"/>
                  <a:gd name="connsiteY1" fmla="*/ 165188 h 1286407"/>
                  <a:gd name="connsiteX2" fmla="*/ 687160 w 2334730"/>
                  <a:gd name="connsiteY2" fmla="*/ 162807 h 1286407"/>
                  <a:gd name="connsiteX3" fmla="*/ 777648 w 2334730"/>
                  <a:gd name="connsiteY3" fmla="*/ 193764 h 1286407"/>
                  <a:gd name="connsiteX4" fmla="*/ 827654 w 2334730"/>
                  <a:gd name="connsiteY4" fmla="*/ 227101 h 1286407"/>
                  <a:gd name="connsiteX5" fmla="*/ 856229 w 2334730"/>
                  <a:gd name="connsiteY5" fmla="*/ 193763 h 1286407"/>
                  <a:gd name="connsiteX6" fmla="*/ 956242 w 2334730"/>
                  <a:gd name="connsiteY6" fmla="*/ 98513 h 1286407"/>
                  <a:gd name="connsiteX7" fmla="*/ 1118167 w 2334730"/>
                  <a:gd name="connsiteY7" fmla="*/ 17551 h 1286407"/>
                  <a:gd name="connsiteX8" fmla="*/ 1346767 w 2334730"/>
                  <a:gd name="connsiteY8" fmla="*/ 5644 h 1286407"/>
                  <a:gd name="connsiteX9" fmla="*/ 1522979 w 2334730"/>
                  <a:gd name="connsiteY9" fmla="*/ 88988 h 1286407"/>
                  <a:gd name="connsiteX10" fmla="*/ 1618229 w 2334730"/>
                  <a:gd name="connsiteY10" fmla="*/ 160426 h 1286407"/>
                  <a:gd name="connsiteX11" fmla="*/ 1692048 w 2334730"/>
                  <a:gd name="connsiteY11" fmla="*/ 117563 h 1286407"/>
                  <a:gd name="connsiteX12" fmla="*/ 1832542 w 2334730"/>
                  <a:gd name="connsiteY12" fmla="*/ 91370 h 1286407"/>
                  <a:gd name="connsiteX13" fmla="*/ 2051617 w 2334730"/>
                  <a:gd name="connsiteY13" fmla="*/ 141376 h 1286407"/>
                  <a:gd name="connsiteX14" fmla="*/ 2237354 w 2334730"/>
                  <a:gd name="connsiteY14" fmla="*/ 269963 h 1286407"/>
                  <a:gd name="connsiteX15" fmla="*/ 2332604 w 2334730"/>
                  <a:gd name="connsiteY15" fmla="*/ 460463 h 1286407"/>
                  <a:gd name="connsiteX16" fmla="*/ 2294504 w 2334730"/>
                  <a:gd name="connsiteY16" fmla="*/ 641438 h 1286407"/>
                  <a:gd name="connsiteX17" fmla="*/ 2192110 w 2334730"/>
                  <a:gd name="connsiteY17" fmla="*/ 750976 h 1286407"/>
                  <a:gd name="connsiteX18" fmla="*/ 2044472 w 2334730"/>
                  <a:gd name="connsiteY18" fmla="*/ 791457 h 1286407"/>
                  <a:gd name="connsiteX19" fmla="*/ 1999229 w 2334730"/>
                  <a:gd name="connsiteY19" fmla="*/ 846226 h 1286407"/>
                  <a:gd name="connsiteX20" fmla="*/ 1956366 w 2334730"/>
                  <a:gd name="connsiteY20" fmla="*/ 1039107 h 1286407"/>
                  <a:gd name="connsiteX21" fmla="*/ 1873023 w 2334730"/>
                  <a:gd name="connsiteY21" fmla="*/ 1170075 h 1286407"/>
                  <a:gd name="connsiteX22" fmla="*/ 1761104 w 2334730"/>
                  <a:gd name="connsiteY22" fmla="*/ 1227226 h 1286407"/>
                  <a:gd name="connsiteX23" fmla="*/ 1561079 w 2334730"/>
                  <a:gd name="connsiteY23" fmla="*/ 1239132 h 1286407"/>
                  <a:gd name="connsiteX24" fmla="*/ 1422967 w 2334730"/>
                  <a:gd name="connsiteY24" fmla="*/ 1210557 h 1286407"/>
                  <a:gd name="connsiteX25" fmla="*/ 1344386 w 2334730"/>
                  <a:gd name="connsiteY25" fmla="*/ 1239132 h 1286407"/>
                  <a:gd name="connsiteX26" fmla="*/ 1218180 w 2334730"/>
                  <a:gd name="connsiteY26" fmla="*/ 1279613 h 1286407"/>
                  <a:gd name="connsiteX27" fmla="*/ 1032442 w 2334730"/>
                  <a:gd name="connsiteY27" fmla="*/ 1279613 h 1286407"/>
                  <a:gd name="connsiteX28" fmla="*/ 870517 w 2334730"/>
                  <a:gd name="connsiteY28" fmla="*/ 1212938 h 1286407"/>
                  <a:gd name="connsiteX29" fmla="*/ 789554 w 2334730"/>
                  <a:gd name="connsiteY29" fmla="*/ 1084351 h 1286407"/>
                  <a:gd name="connsiteX30" fmla="*/ 741929 w 2334730"/>
                  <a:gd name="connsiteY30" fmla="*/ 960526 h 1286407"/>
                  <a:gd name="connsiteX31" fmla="*/ 699067 w 2334730"/>
                  <a:gd name="connsiteY31" fmla="*/ 979576 h 1286407"/>
                  <a:gd name="connsiteX32" fmla="*/ 608579 w 2334730"/>
                  <a:gd name="connsiteY32" fmla="*/ 1022438 h 1286407"/>
                  <a:gd name="connsiteX33" fmla="*/ 484754 w 2334730"/>
                  <a:gd name="connsiteY33" fmla="*/ 1010532 h 1286407"/>
                  <a:gd name="connsiteX34" fmla="*/ 372835 w 2334730"/>
                  <a:gd name="connsiteY34" fmla="*/ 915282 h 1286407"/>
                  <a:gd name="connsiteX35" fmla="*/ 318067 w 2334730"/>
                  <a:gd name="connsiteY35" fmla="*/ 781933 h 1286407"/>
                  <a:gd name="connsiteX36" fmla="*/ 251391 w 2334730"/>
                  <a:gd name="connsiteY36" fmla="*/ 791457 h 1286407"/>
                  <a:gd name="connsiteX37" fmla="*/ 170429 w 2334730"/>
                  <a:gd name="connsiteY37" fmla="*/ 798601 h 1286407"/>
                  <a:gd name="connsiteX38" fmla="*/ 60892 w 2334730"/>
                  <a:gd name="connsiteY38" fmla="*/ 750976 h 1286407"/>
                  <a:gd name="connsiteX39" fmla="*/ 1360 w 2334730"/>
                  <a:gd name="connsiteY39" fmla="*/ 627151 h 1286407"/>
                  <a:gd name="connsiteX40" fmla="*/ 29935 w 2334730"/>
                  <a:gd name="connsiteY40" fmla="*/ 460463 h 1286407"/>
                  <a:gd name="connsiteX41" fmla="*/ 146617 w 2334730"/>
                  <a:gd name="connsiteY41" fmla="*/ 377120 h 1286407"/>
                  <a:gd name="connsiteX42" fmla="*/ 218054 w 2334730"/>
                  <a:gd name="connsiteY42" fmla="*/ 367594 h 1286407"/>
                  <a:gd name="connsiteX43" fmla="*/ 275204 w 2334730"/>
                  <a:gd name="connsiteY43" fmla="*/ 391407 h 1286407"/>
                  <a:gd name="connsiteX44" fmla="*/ 322829 w 2334730"/>
                  <a:gd name="connsiteY44" fmla="*/ 322351 h 1286407"/>
                  <a:gd name="connsiteX45" fmla="*/ 413317 w 2334730"/>
                  <a:gd name="connsiteY45" fmla="*/ 222338 h 1286407"/>
                  <a:gd name="connsiteX0" fmla="*/ 413317 w 2334730"/>
                  <a:gd name="connsiteY0" fmla="*/ 222338 h 1293567"/>
                  <a:gd name="connsiteX1" fmla="*/ 546667 w 2334730"/>
                  <a:gd name="connsiteY1" fmla="*/ 165188 h 1293567"/>
                  <a:gd name="connsiteX2" fmla="*/ 687160 w 2334730"/>
                  <a:gd name="connsiteY2" fmla="*/ 162807 h 1293567"/>
                  <a:gd name="connsiteX3" fmla="*/ 777648 w 2334730"/>
                  <a:gd name="connsiteY3" fmla="*/ 193764 h 1293567"/>
                  <a:gd name="connsiteX4" fmla="*/ 827654 w 2334730"/>
                  <a:gd name="connsiteY4" fmla="*/ 227101 h 1293567"/>
                  <a:gd name="connsiteX5" fmla="*/ 856229 w 2334730"/>
                  <a:gd name="connsiteY5" fmla="*/ 193763 h 1293567"/>
                  <a:gd name="connsiteX6" fmla="*/ 956242 w 2334730"/>
                  <a:gd name="connsiteY6" fmla="*/ 98513 h 1293567"/>
                  <a:gd name="connsiteX7" fmla="*/ 1118167 w 2334730"/>
                  <a:gd name="connsiteY7" fmla="*/ 17551 h 1293567"/>
                  <a:gd name="connsiteX8" fmla="*/ 1346767 w 2334730"/>
                  <a:gd name="connsiteY8" fmla="*/ 5644 h 1293567"/>
                  <a:gd name="connsiteX9" fmla="*/ 1522979 w 2334730"/>
                  <a:gd name="connsiteY9" fmla="*/ 88988 h 1293567"/>
                  <a:gd name="connsiteX10" fmla="*/ 1618229 w 2334730"/>
                  <a:gd name="connsiteY10" fmla="*/ 160426 h 1293567"/>
                  <a:gd name="connsiteX11" fmla="*/ 1692048 w 2334730"/>
                  <a:gd name="connsiteY11" fmla="*/ 117563 h 1293567"/>
                  <a:gd name="connsiteX12" fmla="*/ 1832542 w 2334730"/>
                  <a:gd name="connsiteY12" fmla="*/ 91370 h 1293567"/>
                  <a:gd name="connsiteX13" fmla="*/ 2051617 w 2334730"/>
                  <a:gd name="connsiteY13" fmla="*/ 141376 h 1293567"/>
                  <a:gd name="connsiteX14" fmla="*/ 2237354 w 2334730"/>
                  <a:gd name="connsiteY14" fmla="*/ 269963 h 1293567"/>
                  <a:gd name="connsiteX15" fmla="*/ 2332604 w 2334730"/>
                  <a:gd name="connsiteY15" fmla="*/ 460463 h 1293567"/>
                  <a:gd name="connsiteX16" fmla="*/ 2294504 w 2334730"/>
                  <a:gd name="connsiteY16" fmla="*/ 641438 h 1293567"/>
                  <a:gd name="connsiteX17" fmla="*/ 2192110 w 2334730"/>
                  <a:gd name="connsiteY17" fmla="*/ 750976 h 1293567"/>
                  <a:gd name="connsiteX18" fmla="*/ 2044472 w 2334730"/>
                  <a:gd name="connsiteY18" fmla="*/ 791457 h 1293567"/>
                  <a:gd name="connsiteX19" fmla="*/ 1999229 w 2334730"/>
                  <a:gd name="connsiteY19" fmla="*/ 846226 h 1293567"/>
                  <a:gd name="connsiteX20" fmla="*/ 1956366 w 2334730"/>
                  <a:gd name="connsiteY20" fmla="*/ 1039107 h 1293567"/>
                  <a:gd name="connsiteX21" fmla="*/ 1873023 w 2334730"/>
                  <a:gd name="connsiteY21" fmla="*/ 1170075 h 1293567"/>
                  <a:gd name="connsiteX22" fmla="*/ 1761104 w 2334730"/>
                  <a:gd name="connsiteY22" fmla="*/ 1227226 h 1293567"/>
                  <a:gd name="connsiteX23" fmla="*/ 1561079 w 2334730"/>
                  <a:gd name="connsiteY23" fmla="*/ 1239132 h 1293567"/>
                  <a:gd name="connsiteX24" fmla="*/ 1422967 w 2334730"/>
                  <a:gd name="connsiteY24" fmla="*/ 1210557 h 1293567"/>
                  <a:gd name="connsiteX25" fmla="*/ 1344386 w 2334730"/>
                  <a:gd name="connsiteY25" fmla="*/ 1239132 h 1293567"/>
                  <a:gd name="connsiteX26" fmla="*/ 1218180 w 2334730"/>
                  <a:gd name="connsiteY26" fmla="*/ 1279613 h 1293567"/>
                  <a:gd name="connsiteX27" fmla="*/ 1027679 w 2334730"/>
                  <a:gd name="connsiteY27" fmla="*/ 1289138 h 1293567"/>
                  <a:gd name="connsiteX28" fmla="*/ 870517 w 2334730"/>
                  <a:gd name="connsiteY28" fmla="*/ 1212938 h 1293567"/>
                  <a:gd name="connsiteX29" fmla="*/ 789554 w 2334730"/>
                  <a:gd name="connsiteY29" fmla="*/ 1084351 h 1293567"/>
                  <a:gd name="connsiteX30" fmla="*/ 741929 w 2334730"/>
                  <a:gd name="connsiteY30" fmla="*/ 960526 h 1293567"/>
                  <a:gd name="connsiteX31" fmla="*/ 699067 w 2334730"/>
                  <a:gd name="connsiteY31" fmla="*/ 979576 h 1293567"/>
                  <a:gd name="connsiteX32" fmla="*/ 608579 w 2334730"/>
                  <a:gd name="connsiteY32" fmla="*/ 1022438 h 1293567"/>
                  <a:gd name="connsiteX33" fmla="*/ 484754 w 2334730"/>
                  <a:gd name="connsiteY33" fmla="*/ 1010532 h 1293567"/>
                  <a:gd name="connsiteX34" fmla="*/ 372835 w 2334730"/>
                  <a:gd name="connsiteY34" fmla="*/ 915282 h 1293567"/>
                  <a:gd name="connsiteX35" fmla="*/ 318067 w 2334730"/>
                  <a:gd name="connsiteY35" fmla="*/ 781933 h 1293567"/>
                  <a:gd name="connsiteX36" fmla="*/ 251391 w 2334730"/>
                  <a:gd name="connsiteY36" fmla="*/ 791457 h 1293567"/>
                  <a:gd name="connsiteX37" fmla="*/ 170429 w 2334730"/>
                  <a:gd name="connsiteY37" fmla="*/ 798601 h 1293567"/>
                  <a:gd name="connsiteX38" fmla="*/ 60892 w 2334730"/>
                  <a:gd name="connsiteY38" fmla="*/ 750976 h 1293567"/>
                  <a:gd name="connsiteX39" fmla="*/ 1360 w 2334730"/>
                  <a:gd name="connsiteY39" fmla="*/ 627151 h 1293567"/>
                  <a:gd name="connsiteX40" fmla="*/ 29935 w 2334730"/>
                  <a:gd name="connsiteY40" fmla="*/ 460463 h 1293567"/>
                  <a:gd name="connsiteX41" fmla="*/ 146617 w 2334730"/>
                  <a:gd name="connsiteY41" fmla="*/ 377120 h 1293567"/>
                  <a:gd name="connsiteX42" fmla="*/ 218054 w 2334730"/>
                  <a:gd name="connsiteY42" fmla="*/ 367594 h 1293567"/>
                  <a:gd name="connsiteX43" fmla="*/ 275204 w 2334730"/>
                  <a:gd name="connsiteY43" fmla="*/ 391407 h 1293567"/>
                  <a:gd name="connsiteX44" fmla="*/ 322829 w 2334730"/>
                  <a:gd name="connsiteY44" fmla="*/ 322351 h 1293567"/>
                  <a:gd name="connsiteX45" fmla="*/ 413317 w 2334730"/>
                  <a:gd name="connsiteY45" fmla="*/ 222338 h 1293567"/>
                  <a:gd name="connsiteX0" fmla="*/ 413153 w 2334566"/>
                  <a:gd name="connsiteY0" fmla="*/ 222338 h 1293567"/>
                  <a:gd name="connsiteX1" fmla="*/ 546503 w 2334566"/>
                  <a:gd name="connsiteY1" fmla="*/ 165188 h 1293567"/>
                  <a:gd name="connsiteX2" fmla="*/ 686996 w 2334566"/>
                  <a:gd name="connsiteY2" fmla="*/ 162807 h 1293567"/>
                  <a:gd name="connsiteX3" fmla="*/ 777484 w 2334566"/>
                  <a:gd name="connsiteY3" fmla="*/ 193764 h 1293567"/>
                  <a:gd name="connsiteX4" fmla="*/ 827490 w 2334566"/>
                  <a:gd name="connsiteY4" fmla="*/ 227101 h 1293567"/>
                  <a:gd name="connsiteX5" fmla="*/ 856065 w 2334566"/>
                  <a:gd name="connsiteY5" fmla="*/ 193763 h 1293567"/>
                  <a:gd name="connsiteX6" fmla="*/ 956078 w 2334566"/>
                  <a:gd name="connsiteY6" fmla="*/ 98513 h 1293567"/>
                  <a:gd name="connsiteX7" fmla="*/ 1118003 w 2334566"/>
                  <a:gd name="connsiteY7" fmla="*/ 17551 h 1293567"/>
                  <a:gd name="connsiteX8" fmla="*/ 1346603 w 2334566"/>
                  <a:gd name="connsiteY8" fmla="*/ 5644 h 1293567"/>
                  <a:gd name="connsiteX9" fmla="*/ 1522815 w 2334566"/>
                  <a:gd name="connsiteY9" fmla="*/ 88988 h 1293567"/>
                  <a:gd name="connsiteX10" fmla="*/ 1618065 w 2334566"/>
                  <a:gd name="connsiteY10" fmla="*/ 160426 h 1293567"/>
                  <a:gd name="connsiteX11" fmla="*/ 1691884 w 2334566"/>
                  <a:gd name="connsiteY11" fmla="*/ 117563 h 1293567"/>
                  <a:gd name="connsiteX12" fmla="*/ 1832378 w 2334566"/>
                  <a:gd name="connsiteY12" fmla="*/ 91370 h 1293567"/>
                  <a:gd name="connsiteX13" fmla="*/ 2051453 w 2334566"/>
                  <a:gd name="connsiteY13" fmla="*/ 141376 h 1293567"/>
                  <a:gd name="connsiteX14" fmla="*/ 2237190 w 2334566"/>
                  <a:gd name="connsiteY14" fmla="*/ 269963 h 1293567"/>
                  <a:gd name="connsiteX15" fmla="*/ 2332440 w 2334566"/>
                  <a:gd name="connsiteY15" fmla="*/ 460463 h 1293567"/>
                  <a:gd name="connsiteX16" fmla="*/ 2294340 w 2334566"/>
                  <a:gd name="connsiteY16" fmla="*/ 641438 h 1293567"/>
                  <a:gd name="connsiteX17" fmla="*/ 2191946 w 2334566"/>
                  <a:gd name="connsiteY17" fmla="*/ 750976 h 1293567"/>
                  <a:gd name="connsiteX18" fmla="*/ 2044308 w 2334566"/>
                  <a:gd name="connsiteY18" fmla="*/ 791457 h 1293567"/>
                  <a:gd name="connsiteX19" fmla="*/ 1999065 w 2334566"/>
                  <a:gd name="connsiteY19" fmla="*/ 846226 h 1293567"/>
                  <a:gd name="connsiteX20" fmla="*/ 1956202 w 2334566"/>
                  <a:gd name="connsiteY20" fmla="*/ 1039107 h 1293567"/>
                  <a:gd name="connsiteX21" fmla="*/ 1872859 w 2334566"/>
                  <a:gd name="connsiteY21" fmla="*/ 1170075 h 1293567"/>
                  <a:gd name="connsiteX22" fmla="*/ 1760940 w 2334566"/>
                  <a:gd name="connsiteY22" fmla="*/ 1227226 h 1293567"/>
                  <a:gd name="connsiteX23" fmla="*/ 1560915 w 2334566"/>
                  <a:gd name="connsiteY23" fmla="*/ 1239132 h 1293567"/>
                  <a:gd name="connsiteX24" fmla="*/ 1422803 w 2334566"/>
                  <a:gd name="connsiteY24" fmla="*/ 1210557 h 1293567"/>
                  <a:gd name="connsiteX25" fmla="*/ 1344222 w 2334566"/>
                  <a:gd name="connsiteY25" fmla="*/ 1239132 h 1293567"/>
                  <a:gd name="connsiteX26" fmla="*/ 1218016 w 2334566"/>
                  <a:gd name="connsiteY26" fmla="*/ 1279613 h 1293567"/>
                  <a:gd name="connsiteX27" fmla="*/ 1027515 w 2334566"/>
                  <a:gd name="connsiteY27" fmla="*/ 1289138 h 1293567"/>
                  <a:gd name="connsiteX28" fmla="*/ 870353 w 2334566"/>
                  <a:gd name="connsiteY28" fmla="*/ 1212938 h 1293567"/>
                  <a:gd name="connsiteX29" fmla="*/ 789390 w 2334566"/>
                  <a:gd name="connsiteY29" fmla="*/ 1084351 h 1293567"/>
                  <a:gd name="connsiteX30" fmla="*/ 741765 w 2334566"/>
                  <a:gd name="connsiteY30" fmla="*/ 960526 h 1293567"/>
                  <a:gd name="connsiteX31" fmla="*/ 698903 w 2334566"/>
                  <a:gd name="connsiteY31" fmla="*/ 979576 h 1293567"/>
                  <a:gd name="connsiteX32" fmla="*/ 608415 w 2334566"/>
                  <a:gd name="connsiteY32" fmla="*/ 1022438 h 1293567"/>
                  <a:gd name="connsiteX33" fmla="*/ 484590 w 2334566"/>
                  <a:gd name="connsiteY33" fmla="*/ 1010532 h 1293567"/>
                  <a:gd name="connsiteX34" fmla="*/ 372671 w 2334566"/>
                  <a:gd name="connsiteY34" fmla="*/ 915282 h 1293567"/>
                  <a:gd name="connsiteX35" fmla="*/ 317903 w 2334566"/>
                  <a:gd name="connsiteY35" fmla="*/ 781933 h 1293567"/>
                  <a:gd name="connsiteX36" fmla="*/ 251227 w 2334566"/>
                  <a:gd name="connsiteY36" fmla="*/ 791457 h 1293567"/>
                  <a:gd name="connsiteX37" fmla="*/ 170265 w 2334566"/>
                  <a:gd name="connsiteY37" fmla="*/ 798601 h 1293567"/>
                  <a:gd name="connsiteX38" fmla="*/ 60728 w 2334566"/>
                  <a:gd name="connsiteY38" fmla="*/ 750976 h 1293567"/>
                  <a:gd name="connsiteX39" fmla="*/ 1196 w 2334566"/>
                  <a:gd name="connsiteY39" fmla="*/ 627151 h 1293567"/>
                  <a:gd name="connsiteX40" fmla="*/ 29771 w 2334566"/>
                  <a:gd name="connsiteY40" fmla="*/ 460463 h 1293567"/>
                  <a:gd name="connsiteX41" fmla="*/ 132166 w 2334566"/>
                  <a:gd name="connsiteY41" fmla="*/ 381882 h 1293567"/>
                  <a:gd name="connsiteX42" fmla="*/ 217890 w 2334566"/>
                  <a:gd name="connsiteY42" fmla="*/ 367594 h 1293567"/>
                  <a:gd name="connsiteX43" fmla="*/ 275040 w 2334566"/>
                  <a:gd name="connsiteY43" fmla="*/ 391407 h 1293567"/>
                  <a:gd name="connsiteX44" fmla="*/ 322665 w 2334566"/>
                  <a:gd name="connsiteY44" fmla="*/ 322351 h 1293567"/>
                  <a:gd name="connsiteX45" fmla="*/ 413153 w 2334566"/>
                  <a:gd name="connsiteY45" fmla="*/ 222338 h 1293567"/>
                  <a:gd name="connsiteX0" fmla="*/ 413153 w 2334566"/>
                  <a:gd name="connsiteY0" fmla="*/ 222338 h 1293567"/>
                  <a:gd name="connsiteX1" fmla="*/ 546503 w 2334566"/>
                  <a:gd name="connsiteY1" fmla="*/ 165188 h 1293567"/>
                  <a:gd name="connsiteX2" fmla="*/ 686996 w 2334566"/>
                  <a:gd name="connsiteY2" fmla="*/ 162807 h 1293567"/>
                  <a:gd name="connsiteX3" fmla="*/ 777484 w 2334566"/>
                  <a:gd name="connsiteY3" fmla="*/ 193764 h 1293567"/>
                  <a:gd name="connsiteX4" fmla="*/ 827490 w 2334566"/>
                  <a:gd name="connsiteY4" fmla="*/ 227101 h 1293567"/>
                  <a:gd name="connsiteX5" fmla="*/ 856065 w 2334566"/>
                  <a:gd name="connsiteY5" fmla="*/ 193763 h 1293567"/>
                  <a:gd name="connsiteX6" fmla="*/ 956078 w 2334566"/>
                  <a:gd name="connsiteY6" fmla="*/ 98513 h 1293567"/>
                  <a:gd name="connsiteX7" fmla="*/ 1118003 w 2334566"/>
                  <a:gd name="connsiteY7" fmla="*/ 17551 h 1293567"/>
                  <a:gd name="connsiteX8" fmla="*/ 1346603 w 2334566"/>
                  <a:gd name="connsiteY8" fmla="*/ 5644 h 1293567"/>
                  <a:gd name="connsiteX9" fmla="*/ 1522815 w 2334566"/>
                  <a:gd name="connsiteY9" fmla="*/ 88988 h 1293567"/>
                  <a:gd name="connsiteX10" fmla="*/ 1618065 w 2334566"/>
                  <a:gd name="connsiteY10" fmla="*/ 160426 h 1293567"/>
                  <a:gd name="connsiteX11" fmla="*/ 1691884 w 2334566"/>
                  <a:gd name="connsiteY11" fmla="*/ 117563 h 1293567"/>
                  <a:gd name="connsiteX12" fmla="*/ 1832378 w 2334566"/>
                  <a:gd name="connsiteY12" fmla="*/ 91370 h 1293567"/>
                  <a:gd name="connsiteX13" fmla="*/ 2051453 w 2334566"/>
                  <a:gd name="connsiteY13" fmla="*/ 141376 h 1293567"/>
                  <a:gd name="connsiteX14" fmla="*/ 2237190 w 2334566"/>
                  <a:gd name="connsiteY14" fmla="*/ 269963 h 1293567"/>
                  <a:gd name="connsiteX15" fmla="*/ 2332440 w 2334566"/>
                  <a:gd name="connsiteY15" fmla="*/ 460463 h 1293567"/>
                  <a:gd name="connsiteX16" fmla="*/ 2294340 w 2334566"/>
                  <a:gd name="connsiteY16" fmla="*/ 641438 h 1293567"/>
                  <a:gd name="connsiteX17" fmla="*/ 2191946 w 2334566"/>
                  <a:gd name="connsiteY17" fmla="*/ 750976 h 1293567"/>
                  <a:gd name="connsiteX18" fmla="*/ 2044308 w 2334566"/>
                  <a:gd name="connsiteY18" fmla="*/ 791457 h 1293567"/>
                  <a:gd name="connsiteX19" fmla="*/ 1999065 w 2334566"/>
                  <a:gd name="connsiteY19" fmla="*/ 846226 h 1293567"/>
                  <a:gd name="connsiteX20" fmla="*/ 1956202 w 2334566"/>
                  <a:gd name="connsiteY20" fmla="*/ 1039107 h 1293567"/>
                  <a:gd name="connsiteX21" fmla="*/ 1872859 w 2334566"/>
                  <a:gd name="connsiteY21" fmla="*/ 1170075 h 1293567"/>
                  <a:gd name="connsiteX22" fmla="*/ 1760940 w 2334566"/>
                  <a:gd name="connsiteY22" fmla="*/ 1227226 h 1293567"/>
                  <a:gd name="connsiteX23" fmla="*/ 1560915 w 2334566"/>
                  <a:gd name="connsiteY23" fmla="*/ 1239132 h 1293567"/>
                  <a:gd name="connsiteX24" fmla="*/ 1422803 w 2334566"/>
                  <a:gd name="connsiteY24" fmla="*/ 1210557 h 1293567"/>
                  <a:gd name="connsiteX25" fmla="*/ 1344222 w 2334566"/>
                  <a:gd name="connsiteY25" fmla="*/ 1239132 h 1293567"/>
                  <a:gd name="connsiteX26" fmla="*/ 1218016 w 2334566"/>
                  <a:gd name="connsiteY26" fmla="*/ 1279613 h 1293567"/>
                  <a:gd name="connsiteX27" fmla="*/ 1027515 w 2334566"/>
                  <a:gd name="connsiteY27" fmla="*/ 1289138 h 1293567"/>
                  <a:gd name="connsiteX28" fmla="*/ 870353 w 2334566"/>
                  <a:gd name="connsiteY28" fmla="*/ 1212938 h 1293567"/>
                  <a:gd name="connsiteX29" fmla="*/ 789390 w 2334566"/>
                  <a:gd name="connsiteY29" fmla="*/ 1084351 h 1293567"/>
                  <a:gd name="connsiteX30" fmla="*/ 741765 w 2334566"/>
                  <a:gd name="connsiteY30" fmla="*/ 960526 h 1293567"/>
                  <a:gd name="connsiteX31" fmla="*/ 698903 w 2334566"/>
                  <a:gd name="connsiteY31" fmla="*/ 979576 h 1293567"/>
                  <a:gd name="connsiteX32" fmla="*/ 608415 w 2334566"/>
                  <a:gd name="connsiteY32" fmla="*/ 1022438 h 1293567"/>
                  <a:gd name="connsiteX33" fmla="*/ 484590 w 2334566"/>
                  <a:gd name="connsiteY33" fmla="*/ 1010532 h 1293567"/>
                  <a:gd name="connsiteX34" fmla="*/ 372671 w 2334566"/>
                  <a:gd name="connsiteY34" fmla="*/ 915282 h 1293567"/>
                  <a:gd name="connsiteX35" fmla="*/ 317903 w 2334566"/>
                  <a:gd name="connsiteY35" fmla="*/ 781933 h 1293567"/>
                  <a:gd name="connsiteX36" fmla="*/ 251227 w 2334566"/>
                  <a:gd name="connsiteY36" fmla="*/ 791457 h 1293567"/>
                  <a:gd name="connsiteX37" fmla="*/ 170265 w 2334566"/>
                  <a:gd name="connsiteY37" fmla="*/ 798601 h 1293567"/>
                  <a:gd name="connsiteX38" fmla="*/ 60728 w 2334566"/>
                  <a:gd name="connsiteY38" fmla="*/ 750976 h 1293567"/>
                  <a:gd name="connsiteX39" fmla="*/ 1196 w 2334566"/>
                  <a:gd name="connsiteY39" fmla="*/ 627151 h 1293567"/>
                  <a:gd name="connsiteX40" fmla="*/ 29771 w 2334566"/>
                  <a:gd name="connsiteY40" fmla="*/ 460463 h 1293567"/>
                  <a:gd name="connsiteX41" fmla="*/ 132166 w 2334566"/>
                  <a:gd name="connsiteY41" fmla="*/ 381882 h 1293567"/>
                  <a:gd name="connsiteX42" fmla="*/ 217890 w 2334566"/>
                  <a:gd name="connsiteY42" fmla="*/ 367594 h 1293567"/>
                  <a:gd name="connsiteX43" fmla="*/ 275040 w 2334566"/>
                  <a:gd name="connsiteY43" fmla="*/ 391407 h 1293567"/>
                  <a:gd name="connsiteX44" fmla="*/ 322665 w 2334566"/>
                  <a:gd name="connsiteY44" fmla="*/ 322351 h 1293567"/>
                  <a:gd name="connsiteX45" fmla="*/ 413153 w 2334566"/>
                  <a:gd name="connsiteY45" fmla="*/ 222338 h 1293567"/>
                  <a:gd name="connsiteX0" fmla="*/ 413153 w 2334566"/>
                  <a:gd name="connsiteY0" fmla="*/ 222338 h 1293567"/>
                  <a:gd name="connsiteX1" fmla="*/ 546503 w 2334566"/>
                  <a:gd name="connsiteY1" fmla="*/ 165188 h 1293567"/>
                  <a:gd name="connsiteX2" fmla="*/ 686996 w 2334566"/>
                  <a:gd name="connsiteY2" fmla="*/ 162807 h 1293567"/>
                  <a:gd name="connsiteX3" fmla="*/ 777484 w 2334566"/>
                  <a:gd name="connsiteY3" fmla="*/ 193764 h 1293567"/>
                  <a:gd name="connsiteX4" fmla="*/ 827490 w 2334566"/>
                  <a:gd name="connsiteY4" fmla="*/ 227101 h 1293567"/>
                  <a:gd name="connsiteX5" fmla="*/ 856065 w 2334566"/>
                  <a:gd name="connsiteY5" fmla="*/ 193763 h 1293567"/>
                  <a:gd name="connsiteX6" fmla="*/ 956078 w 2334566"/>
                  <a:gd name="connsiteY6" fmla="*/ 98513 h 1293567"/>
                  <a:gd name="connsiteX7" fmla="*/ 1118003 w 2334566"/>
                  <a:gd name="connsiteY7" fmla="*/ 17551 h 1293567"/>
                  <a:gd name="connsiteX8" fmla="*/ 1346603 w 2334566"/>
                  <a:gd name="connsiteY8" fmla="*/ 5644 h 1293567"/>
                  <a:gd name="connsiteX9" fmla="*/ 1522815 w 2334566"/>
                  <a:gd name="connsiteY9" fmla="*/ 88988 h 1293567"/>
                  <a:gd name="connsiteX10" fmla="*/ 1618065 w 2334566"/>
                  <a:gd name="connsiteY10" fmla="*/ 160426 h 1293567"/>
                  <a:gd name="connsiteX11" fmla="*/ 1691884 w 2334566"/>
                  <a:gd name="connsiteY11" fmla="*/ 117563 h 1293567"/>
                  <a:gd name="connsiteX12" fmla="*/ 1832378 w 2334566"/>
                  <a:gd name="connsiteY12" fmla="*/ 91370 h 1293567"/>
                  <a:gd name="connsiteX13" fmla="*/ 2051453 w 2334566"/>
                  <a:gd name="connsiteY13" fmla="*/ 141376 h 1293567"/>
                  <a:gd name="connsiteX14" fmla="*/ 2237190 w 2334566"/>
                  <a:gd name="connsiteY14" fmla="*/ 269963 h 1293567"/>
                  <a:gd name="connsiteX15" fmla="*/ 2332440 w 2334566"/>
                  <a:gd name="connsiteY15" fmla="*/ 460463 h 1293567"/>
                  <a:gd name="connsiteX16" fmla="*/ 2294340 w 2334566"/>
                  <a:gd name="connsiteY16" fmla="*/ 641438 h 1293567"/>
                  <a:gd name="connsiteX17" fmla="*/ 2191946 w 2334566"/>
                  <a:gd name="connsiteY17" fmla="*/ 750976 h 1293567"/>
                  <a:gd name="connsiteX18" fmla="*/ 2044308 w 2334566"/>
                  <a:gd name="connsiteY18" fmla="*/ 791457 h 1293567"/>
                  <a:gd name="connsiteX19" fmla="*/ 1999065 w 2334566"/>
                  <a:gd name="connsiteY19" fmla="*/ 846226 h 1293567"/>
                  <a:gd name="connsiteX20" fmla="*/ 1956202 w 2334566"/>
                  <a:gd name="connsiteY20" fmla="*/ 1039107 h 1293567"/>
                  <a:gd name="connsiteX21" fmla="*/ 1872859 w 2334566"/>
                  <a:gd name="connsiteY21" fmla="*/ 1170075 h 1293567"/>
                  <a:gd name="connsiteX22" fmla="*/ 1760940 w 2334566"/>
                  <a:gd name="connsiteY22" fmla="*/ 1227226 h 1293567"/>
                  <a:gd name="connsiteX23" fmla="*/ 1560915 w 2334566"/>
                  <a:gd name="connsiteY23" fmla="*/ 1239132 h 1293567"/>
                  <a:gd name="connsiteX24" fmla="*/ 1422803 w 2334566"/>
                  <a:gd name="connsiteY24" fmla="*/ 1210557 h 1293567"/>
                  <a:gd name="connsiteX25" fmla="*/ 1344222 w 2334566"/>
                  <a:gd name="connsiteY25" fmla="*/ 1239132 h 1293567"/>
                  <a:gd name="connsiteX26" fmla="*/ 1218016 w 2334566"/>
                  <a:gd name="connsiteY26" fmla="*/ 1279613 h 1293567"/>
                  <a:gd name="connsiteX27" fmla="*/ 1027515 w 2334566"/>
                  <a:gd name="connsiteY27" fmla="*/ 1289138 h 1293567"/>
                  <a:gd name="connsiteX28" fmla="*/ 870353 w 2334566"/>
                  <a:gd name="connsiteY28" fmla="*/ 1212938 h 1293567"/>
                  <a:gd name="connsiteX29" fmla="*/ 789390 w 2334566"/>
                  <a:gd name="connsiteY29" fmla="*/ 1084351 h 1293567"/>
                  <a:gd name="connsiteX30" fmla="*/ 741765 w 2334566"/>
                  <a:gd name="connsiteY30" fmla="*/ 960526 h 1293567"/>
                  <a:gd name="connsiteX31" fmla="*/ 679853 w 2334566"/>
                  <a:gd name="connsiteY31" fmla="*/ 993864 h 1293567"/>
                  <a:gd name="connsiteX32" fmla="*/ 608415 w 2334566"/>
                  <a:gd name="connsiteY32" fmla="*/ 1022438 h 1293567"/>
                  <a:gd name="connsiteX33" fmla="*/ 484590 w 2334566"/>
                  <a:gd name="connsiteY33" fmla="*/ 1010532 h 1293567"/>
                  <a:gd name="connsiteX34" fmla="*/ 372671 w 2334566"/>
                  <a:gd name="connsiteY34" fmla="*/ 915282 h 1293567"/>
                  <a:gd name="connsiteX35" fmla="*/ 317903 w 2334566"/>
                  <a:gd name="connsiteY35" fmla="*/ 781933 h 1293567"/>
                  <a:gd name="connsiteX36" fmla="*/ 251227 w 2334566"/>
                  <a:gd name="connsiteY36" fmla="*/ 791457 h 1293567"/>
                  <a:gd name="connsiteX37" fmla="*/ 170265 w 2334566"/>
                  <a:gd name="connsiteY37" fmla="*/ 798601 h 1293567"/>
                  <a:gd name="connsiteX38" fmla="*/ 60728 w 2334566"/>
                  <a:gd name="connsiteY38" fmla="*/ 750976 h 1293567"/>
                  <a:gd name="connsiteX39" fmla="*/ 1196 w 2334566"/>
                  <a:gd name="connsiteY39" fmla="*/ 627151 h 1293567"/>
                  <a:gd name="connsiteX40" fmla="*/ 29771 w 2334566"/>
                  <a:gd name="connsiteY40" fmla="*/ 460463 h 1293567"/>
                  <a:gd name="connsiteX41" fmla="*/ 132166 w 2334566"/>
                  <a:gd name="connsiteY41" fmla="*/ 381882 h 1293567"/>
                  <a:gd name="connsiteX42" fmla="*/ 217890 w 2334566"/>
                  <a:gd name="connsiteY42" fmla="*/ 367594 h 1293567"/>
                  <a:gd name="connsiteX43" fmla="*/ 275040 w 2334566"/>
                  <a:gd name="connsiteY43" fmla="*/ 391407 h 1293567"/>
                  <a:gd name="connsiteX44" fmla="*/ 322665 w 2334566"/>
                  <a:gd name="connsiteY44" fmla="*/ 322351 h 1293567"/>
                  <a:gd name="connsiteX45" fmla="*/ 413153 w 2334566"/>
                  <a:gd name="connsiteY45" fmla="*/ 222338 h 1293567"/>
                  <a:gd name="connsiteX0" fmla="*/ 413153 w 2334566"/>
                  <a:gd name="connsiteY0" fmla="*/ 222338 h 1293567"/>
                  <a:gd name="connsiteX1" fmla="*/ 546503 w 2334566"/>
                  <a:gd name="connsiteY1" fmla="*/ 165188 h 1293567"/>
                  <a:gd name="connsiteX2" fmla="*/ 686996 w 2334566"/>
                  <a:gd name="connsiteY2" fmla="*/ 162807 h 1293567"/>
                  <a:gd name="connsiteX3" fmla="*/ 777484 w 2334566"/>
                  <a:gd name="connsiteY3" fmla="*/ 193764 h 1293567"/>
                  <a:gd name="connsiteX4" fmla="*/ 827490 w 2334566"/>
                  <a:gd name="connsiteY4" fmla="*/ 227101 h 1293567"/>
                  <a:gd name="connsiteX5" fmla="*/ 856065 w 2334566"/>
                  <a:gd name="connsiteY5" fmla="*/ 193763 h 1293567"/>
                  <a:gd name="connsiteX6" fmla="*/ 956078 w 2334566"/>
                  <a:gd name="connsiteY6" fmla="*/ 98513 h 1293567"/>
                  <a:gd name="connsiteX7" fmla="*/ 1118003 w 2334566"/>
                  <a:gd name="connsiteY7" fmla="*/ 17551 h 1293567"/>
                  <a:gd name="connsiteX8" fmla="*/ 1346603 w 2334566"/>
                  <a:gd name="connsiteY8" fmla="*/ 5644 h 1293567"/>
                  <a:gd name="connsiteX9" fmla="*/ 1522815 w 2334566"/>
                  <a:gd name="connsiteY9" fmla="*/ 88988 h 1293567"/>
                  <a:gd name="connsiteX10" fmla="*/ 1618065 w 2334566"/>
                  <a:gd name="connsiteY10" fmla="*/ 160426 h 1293567"/>
                  <a:gd name="connsiteX11" fmla="*/ 1691884 w 2334566"/>
                  <a:gd name="connsiteY11" fmla="*/ 117563 h 1293567"/>
                  <a:gd name="connsiteX12" fmla="*/ 1832378 w 2334566"/>
                  <a:gd name="connsiteY12" fmla="*/ 91370 h 1293567"/>
                  <a:gd name="connsiteX13" fmla="*/ 2051453 w 2334566"/>
                  <a:gd name="connsiteY13" fmla="*/ 141376 h 1293567"/>
                  <a:gd name="connsiteX14" fmla="*/ 2237190 w 2334566"/>
                  <a:gd name="connsiteY14" fmla="*/ 269963 h 1293567"/>
                  <a:gd name="connsiteX15" fmla="*/ 2332440 w 2334566"/>
                  <a:gd name="connsiteY15" fmla="*/ 460463 h 1293567"/>
                  <a:gd name="connsiteX16" fmla="*/ 2294340 w 2334566"/>
                  <a:gd name="connsiteY16" fmla="*/ 641438 h 1293567"/>
                  <a:gd name="connsiteX17" fmla="*/ 2191946 w 2334566"/>
                  <a:gd name="connsiteY17" fmla="*/ 750976 h 1293567"/>
                  <a:gd name="connsiteX18" fmla="*/ 2044308 w 2334566"/>
                  <a:gd name="connsiteY18" fmla="*/ 791457 h 1293567"/>
                  <a:gd name="connsiteX19" fmla="*/ 1999065 w 2334566"/>
                  <a:gd name="connsiteY19" fmla="*/ 846226 h 1293567"/>
                  <a:gd name="connsiteX20" fmla="*/ 1956202 w 2334566"/>
                  <a:gd name="connsiteY20" fmla="*/ 1039107 h 1293567"/>
                  <a:gd name="connsiteX21" fmla="*/ 1872859 w 2334566"/>
                  <a:gd name="connsiteY21" fmla="*/ 1170075 h 1293567"/>
                  <a:gd name="connsiteX22" fmla="*/ 1760940 w 2334566"/>
                  <a:gd name="connsiteY22" fmla="*/ 1227226 h 1293567"/>
                  <a:gd name="connsiteX23" fmla="*/ 1560915 w 2334566"/>
                  <a:gd name="connsiteY23" fmla="*/ 1239132 h 1293567"/>
                  <a:gd name="connsiteX24" fmla="*/ 1422803 w 2334566"/>
                  <a:gd name="connsiteY24" fmla="*/ 1210557 h 1293567"/>
                  <a:gd name="connsiteX25" fmla="*/ 1344222 w 2334566"/>
                  <a:gd name="connsiteY25" fmla="*/ 1239132 h 1293567"/>
                  <a:gd name="connsiteX26" fmla="*/ 1218016 w 2334566"/>
                  <a:gd name="connsiteY26" fmla="*/ 1279613 h 1293567"/>
                  <a:gd name="connsiteX27" fmla="*/ 1027515 w 2334566"/>
                  <a:gd name="connsiteY27" fmla="*/ 1289138 h 1293567"/>
                  <a:gd name="connsiteX28" fmla="*/ 870353 w 2334566"/>
                  <a:gd name="connsiteY28" fmla="*/ 1212938 h 1293567"/>
                  <a:gd name="connsiteX29" fmla="*/ 789390 w 2334566"/>
                  <a:gd name="connsiteY29" fmla="*/ 1084351 h 1293567"/>
                  <a:gd name="connsiteX30" fmla="*/ 732240 w 2334566"/>
                  <a:gd name="connsiteY30" fmla="*/ 970051 h 1293567"/>
                  <a:gd name="connsiteX31" fmla="*/ 679853 w 2334566"/>
                  <a:gd name="connsiteY31" fmla="*/ 993864 h 1293567"/>
                  <a:gd name="connsiteX32" fmla="*/ 608415 w 2334566"/>
                  <a:gd name="connsiteY32" fmla="*/ 1022438 h 1293567"/>
                  <a:gd name="connsiteX33" fmla="*/ 484590 w 2334566"/>
                  <a:gd name="connsiteY33" fmla="*/ 1010532 h 1293567"/>
                  <a:gd name="connsiteX34" fmla="*/ 372671 w 2334566"/>
                  <a:gd name="connsiteY34" fmla="*/ 915282 h 1293567"/>
                  <a:gd name="connsiteX35" fmla="*/ 317903 w 2334566"/>
                  <a:gd name="connsiteY35" fmla="*/ 781933 h 1293567"/>
                  <a:gd name="connsiteX36" fmla="*/ 251227 w 2334566"/>
                  <a:gd name="connsiteY36" fmla="*/ 791457 h 1293567"/>
                  <a:gd name="connsiteX37" fmla="*/ 170265 w 2334566"/>
                  <a:gd name="connsiteY37" fmla="*/ 798601 h 1293567"/>
                  <a:gd name="connsiteX38" fmla="*/ 60728 w 2334566"/>
                  <a:gd name="connsiteY38" fmla="*/ 750976 h 1293567"/>
                  <a:gd name="connsiteX39" fmla="*/ 1196 w 2334566"/>
                  <a:gd name="connsiteY39" fmla="*/ 627151 h 1293567"/>
                  <a:gd name="connsiteX40" fmla="*/ 29771 w 2334566"/>
                  <a:gd name="connsiteY40" fmla="*/ 460463 h 1293567"/>
                  <a:gd name="connsiteX41" fmla="*/ 132166 w 2334566"/>
                  <a:gd name="connsiteY41" fmla="*/ 381882 h 1293567"/>
                  <a:gd name="connsiteX42" fmla="*/ 217890 w 2334566"/>
                  <a:gd name="connsiteY42" fmla="*/ 367594 h 1293567"/>
                  <a:gd name="connsiteX43" fmla="*/ 275040 w 2334566"/>
                  <a:gd name="connsiteY43" fmla="*/ 391407 h 1293567"/>
                  <a:gd name="connsiteX44" fmla="*/ 322665 w 2334566"/>
                  <a:gd name="connsiteY44" fmla="*/ 322351 h 1293567"/>
                  <a:gd name="connsiteX45" fmla="*/ 413153 w 2334566"/>
                  <a:gd name="connsiteY45" fmla="*/ 222338 h 1293567"/>
                  <a:gd name="connsiteX0" fmla="*/ 412895 w 2334308"/>
                  <a:gd name="connsiteY0" fmla="*/ 222338 h 1293567"/>
                  <a:gd name="connsiteX1" fmla="*/ 546245 w 2334308"/>
                  <a:gd name="connsiteY1" fmla="*/ 165188 h 1293567"/>
                  <a:gd name="connsiteX2" fmla="*/ 686738 w 2334308"/>
                  <a:gd name="connsiteY2" fmla="*/ 162807 h 1293567"/>
                  <a:gd name="connsiteX3" fmla="*/ 777226 w 2334308"/>
                  <a:gd name="connsiteY3" fmla="*/ 193764 h 1293567"/>
                  <a:gd name="connsiteX4" fmla="*/ 827232 w 2334308"/>
                  <a:gd name="connsiteY4" fmla="*/ 227101 h 1293567"/>
                  <a:gd name="connsiteX5" fmla="*/ 855807 w 2334308"/>
                  <a:gd name="connsiteY5" fmla="*/ 193763 h 1293567"/>
                  <a:gd name="connsiteX6" fmla="*/ 955820 w 2334308"/>
                  <a:gd name="connsiteY6" fmla="*/ 98513 h 1293567"/>
                  <a:gd name="connsiteX7" fmla="*/ 1117745 w 2334308"/>
                  <a:gd name="connsiteY7" fmla="*/ 17551 h 1293567"/>
                  <a:gd name="connsiteX8" fmla="*/ 1346345 w 2334308"/>
                  <a:gd name="connsiteY8" fmla="*/ 5644 h 1293567"/>
                  <a:gd name="connsiteX9" fmla="*/ 1522557 w 2334308"/>
                  <a:gd name="connsiteY9" fmla="*/ 88988 h 1293567"/>
                  <a:gd name="connsiteX10" fmla="*/ 1617807 w 2334308"/>
                  <a:gd name="connsiteY10" fmla="*/ 160426 h 1293567"/>
                  <a:gd name="connsiteX11" fmla="*/ 1691626 w 2334308"/>
                  <a:gd name="connsiteY11" fmla="*/ 117563 h 1293567"/>
                  <a:gd name="connsiteX12" fmla="*/ 1832120 w 2334308"/>
                  <a:gd name="connsiteY12" fmla="*/ 91370 h 1293567"/>
                  <a:gd name="connsiteX13" fmla="*/ 2051195 w 2334308"/>
                  <a:gd name="connsiteY13" fmla="*/ 141376 h 1293567"/>
                  <a:gd name="connsiteX14" fmla="*/ 2236932 w 2334308"/>
                  <a:gd name="connsiteY14" fmla="*/ 269963 h 1293567"/>
                  <a:gd name="connsiteX15" fmla="*/ 2332182 w 2334308"/>
                  <a:gd name="connsiteY15" fmla="*/ 460463 h 1293567"/>
                  <a:gd name="connsiteX16" fmla="*/ 2294082 w 2334308"/>
                  <a:gd name="connsiteY16" fmla="*/ 641438 h 1293567"/>
                  <a:gd name="connsiteX17" fmla="*/ 2191688 w 2334308"/>
                  <a:gd name="connsiteY17" fmla="*/ 750976 h 1293567"/>
                  <a:gd name="connsiteX18" fmla="*/ 2044050 w 2334308"/>
                  <a:gd name="connsiteY18" fmla="*/ 791457 h 1293567"/>
                  <a:gd name="connsiteX19" fmla="*/ 1998807 w 2334308"/>
                  <a:gd name="connsiteY19" fmla="*/ 846226 h 1293567"/>
                  <a:gd name="connsiteX20" fmla="*/ 1955944 w 2334308"/>
                  <a:gd name="connsiteY20" fmla="*/ 1039107 h 1293567"/>
                  <a:gd name="connsiteX21" fmla="*/ 1872601 w 2334308"/>
                  <a:gd name="connsiteY21" fmla="*/ 1170075 h 1293567"/>
                  <a:gd name="connsiteX22" fmla="*/ 1760682 w 2334308"/>
                  <a:gd name="connsiteY22" fmla="*/ 1227226 h 1293567"/>
                  <a:gd name="connsiteX23" fmla="*/ 1560657 w 2334308"/>
                  <a:gd name="connsiteY23" fmla="*/ 1239132 h 1293567"/>
                  <a:gd name="connsiteX24" fmla="*/ 1422545 w 2334308"/>
                  <a:gd name="connsiteY24" fmla="*/ 1210557 h 1293567"/>
                  <a:gd name="connsiteX25" fmla="*/ 1343964 w 2334308"/>
                  <a:gd name="connsiteY25" fmla="*/ 1239132 h 1293567"/>
                  <a:gd name="connsiteX26" fmla="*/ 1217758 w 2334308"/>
                  <a:gd name="connsiteY26" fmla="*/ 1279613 h 1293567"/>
                  <a:gd name="connsiteX27" fmla="*/ 1027257 w 2334308"/>
                  <a:gd name="connsiteY27" fmla="*/ 1289138 h 1293567"/>
                  <a:gd name="connsiteX28" fmla="*/ 870095 w 2334308"/>
                  <a:gd name="connsiteY28" fmla="*/ 1212938 h 1293567"/>
                  <a:gd name="connsiteX29" fmla="*/ 789132 w 2334308"/>
                  <a:gd name="connsiteY29" fmla="*/ 1084351 h 1293567"/>
                  <a:gd name="connsiteX30" fmla="*/ 731982 w 2334308"/>
                  <a:gd name="connsiteY30" fmla="*/ 970051 h 1293567"/>
                  <a:gd name="connsiteX31" fmla="*/ 679595 w 2334308"/>
                  <a:gd name="connsiteY31" fmla="*/ 993864 h 1293567"/>
                  <a:gd name="connsiteX32" fmla="*/ 608157 w 2334308"/>
                  <a:gd name="connsiteY32" fmla="*/ 1022438 h 1293567"/>
                  <a:gd name="connsiteX33" fmla="*/ 484332 w 2334308"/>
                  <a:gd name="connsiteY33" fmla="*/ 1010532 h 1293567"/>
                  <a:gd name="connsiteX34" fmla="*/ 372413 w 2334308"/>
                  <a:gd name="connsiteY34" fmla="*/ 915282 h 1293567"/>
                  <a:gd name="connsiteX35" fmla="*/ 317645 w 2334308"/>
                  <a:gd name="connsiteY35" fmla="*/ 781933 h 1293567"/>
                  <a:gd name="connsiteX36" fmla="*/ 250969 w 2334308"/>
                  <a:gd name="connsiteY36" fmla="*/ 791457 h 1293567"/>
                  <a:gd name="connsiteX37" fmla="*/ 170007 w 2334308"/>
                  <a:gd name="connsiteY37" fmla="*/ 798601 h 1293567"/>
                  <a:gd name="connsiteX38" fmla="*/ 55707 w 2334308"/>
                  <a:gd name="connsiteY38" fmla="*/ 765263 h 1293567"/>
                  <a:gd name="connsiteX39" fmla="*/ 938 w 2334308"/>
                  <a:gd name="connsiteY39" fmla="*/ 627151 h 1293567"/>
                  <a:gd name="connsiteX40" fmla="*/ 29513 w 2334308"/>
                  <a:gd name="connsiteY40" fmla="*/ 460463 h 1293567"/>
                  <a:gd name="connsiteX41" fmla="*/ 131908 w 2334308"/>
                  <a:gd name="connsiteY41" fmla="*/ 381882 h 1293567"/>
                  <a:gd name="connsiteX42" fmla="*/ 217632 w 2334308"/>
                  <a:gd name="connsiteY42" fmla="*/ 367594 h 1293567"/>
                  <a:gd name="connsiteX43" fmla="*/ 274782 w 2334308"/>
                  <a:gd name="connsiteY43" fmla="*/ 391407 h 1293567"/>
                  <a:gd name="connsiteX44" fmla="*/ 322407 w 2334308"/>
                  <a:gd name="connsiteY44" fmla="*/ 322351 h 1293567"/>
                  <a:gd name="connsiteX45" fmla="*/ 412895 w 2334308"/>
                  <a:gd name="connsiteY45" fmla="*/ 222338 h 1293567"/>
                  <a:gd name="connsiteX0" fmla="*/ 412895 w 2334308"/>
                  <a:gd name="connsiteY0" fmla="*/ 222338 h 1293567"/>
                  <a:gd name="connsiteX1" fmla="*/ 546245 w 2334308"/>
                  <a:gd name="connsiteY1" fmla="*/ 165188 h 1293567"/>
                  <a:gd name="connsiteX2" fmla="*/ 686738 w 2334308"/>
                  <a:gd name="connsiteY2" fmla="*/ 162807 h 1293567"/>
                  <a:gd name="connsiteX3" fmla="*/ 777226 w 2334308"/>
                  <a:gd name="connsiteY3" fmla="*/ 193764 h 1293567"/>
                  <a:gd name="connsiteX4" fmla="*/ 827232 w 2334308"/>
                  <a:gd name="connsiteY4" fmla="*/ 227101 h 1293567"/>
                  <a:gd name="connsiteX5" fmla="*/ 855807 w 2334308"/>
                  <a:gd name="connsiteY5" fmla="*/ 193763 h 1293567"/>
                  <a:gd name="connsiteX6" fmla="*/ 955820 w 2334308"/>
                  <a:gd name="connsiteY6" fmla="*/ 98513 h 1293567"/>
                  <a:gd name="connsiteX7" fmla="*/ 1117745 w 2334308"/>
                  <a:gd name="connsiteY7" fmla="*/ 17551 h 1293567"/>
                  <a:gd name="connsiteX8" fmla="*/ 1346345 w 2334308"/>
                  <a:gd name="connsiteY8" fmla="*/ 5644 h 1293567"/>
                  <a:gd name="connsiteX9" fmla="*/ 1522557 w 2334308"/>
                  <a:gd name="connsiteY9" fmla="*/ 88988 h 1293567"/>
                  <a:gd name="connsiteX10" fmla="*/ 1617807 w 2334308"/>
                  <a:gd name="connsiteY10" fmla="*/ 160426 h 1293567"/>
                  <a:gd name="connsiteX11" fmla="*/ 1691626 w 2334308"/>
                  <a:gd name="connsiteY11" fmla="*/ 117563 h 1293567"/>
                  <a:gd name="connsiteX12" fmla="*/ 1832120 w 2334308"/>
                  <a:gd name="connsiteY12" fmla="*/ 91370 h 1293567"/>
                  <a:gd name="connsiteX13" fmla="*/ 2051195 w 2334308"/>
                  <a:gd name="connsiteY13" fmla="*/ 141376 h 1293567"/>
                  <a:gd name="connsiteX14" fmla="*/ 2236932 w 2334308"/>
                  <a:gd name="connsiteY14" fmla="*/ 269963 h 1293567"/>
                  <a:gd name="connsiteX15" fmla="*/ 2332182 w 2334308"/>
                  <a:gd name="connsiteY15" fmla="*/ 460463 h 1293567"/>
                  <a:gd name="connsiteX16" fmla="*/ 2294082 w 2334308"/>
                  <a:gd name="connsiteY16" fmla="*/ 641438 h 1293567"/>
                  <a:gd name="connsiteX17" fmla="*/ 2191688 w 2334308"/>
                  <a:gd name="connsiteY17" fmla="*/ 750976 h 1293567"/>
                  <a:gd name="connsiteX18" fmla="*/ 2044050 w 2334308"/>
                  <a:gd name="connsiteY18" fmla="*/ 791457 h 1293567"/>
                  <a:gd name="connsiteX19" fmla="*/ 1998807 w 2334308"/>
                  <a:gd name="connsiteY19" fmla="*/ 846226 h 1293567"/>
                  <a:gd name="connsiteX20" fmla="*/ 1955944 w 2334308"/>
                  <a:gd name="connsiteY20" fmla="*/ 1039107 h 1293567"/>
                  <a:gd name="connsiteX21" fmla="*/ 1872601 w 2334308"/>
                  <a:gd name="connsiteY21" fmla="*/ 1170075 h 1293567"/>
                  <a:gd name="connsiteX22" fmla="*/ 1760682 w 2334308"/>
                  <a:gd name="connsiteY22" fmla="*/ 1227226 h 1293567"/>
                  <a:gd name="connsiteX23" fmla="*/ 1560657 w 2334308"/>
                  <a:gd name="connsiteY23" fmla="*/ 1239132 h 1293567"/>
                  <a:gd name="connsiteX24" fmla="*/ 1422545 w 2334308"/>
                  <a:gd name="connsiteY24" fmla="*/ 1210557 h 1293567"/>
                  <a:gd name="connsiteX25" fmla="*/ 1343964 w 2334308"/>
                  <a:gd name="connsiteY25" fmla="*/ 1239132 h 1293567"/>
                  <a:gd name="connsiteX26" fmla="*/ 1217758 w 2334308"/>
                  <a:gd name="connsiteY26" fmla="*/ 1279613 h 1293567"/>
                  <a:gd name="connsiteX27" fmla="*/ 1027257 w 2334308"/>
                  <a:gd name="connsiteY27" fmla="*/ 1289138 h 1293567"/>
                  <a:gd name="connsiteX28" fmla="*/ 870095 w 2334308"/>
                  <a:gd name="connsiteY28" fmla="*/ 1212938 h 1293567"/>
                  <a:gd name="connsiteX29" fmla="*/ 789132 w 2334308"/>
                  <a:gd name="connsiteY29" fmla="*/ 1084351 h 1293567"/>
                  <a:gd name="connsiteX30" fmla="*/ 731982 w 2334308"/>
                  <a:gd name="connsiteY30" fmla="*/ 970051 h 1293567"/>
                  <a:gd name="connsiteX31" fmla="*/ 679595 w 2334308"/>
                  <a:gd name="connsiteY31" fmla="*/ 993864 h 1293567"/>
                  <a:gd name="connsiteX32" fmla="*/ 608157 w 2334308"/>
                  <a:gd name="connsiteY32" fmla="*/ 1022438 h 1293567"/>
                  <a:gd name="connsiteX33" fmla="*/ 484332 w 2334308"/>
                  <a:gd name="connsiteY33" fmla="*/ 1010532 h 1293567"/>
                  <a:gd name="connsiteX34" fmla="*/ 372413 w 2334308"/>
                  <a:gd name="connsiteY34" fmla="*/ 915282 h 1293567"/>
                  <a:gd name="connsiteX35" fmla="*/ 317645 w 2334308"/>
                  <a:gd name="connsiteY35" fmla="*/ 781933 h 1293567"/>
                  <a:gd name="connsiteX36" fmla="*/ 250969 w 2334308"/>
                  <a:gd name="connsiteY36" fmla="*/ 791457 h 1293567"/>
                  <a:gd name="connsiteX37" fmla="*/ 170007 w 2334308"/>
                  <a:gd name="connsiteY37" fmla="*/ 812889 h 1293567"/>
                  <a:gd name="connsiteX38" fmla="*/ 55707 w 2334308"/>
                  <a:gd name="connsiteY38" fmla="*/ 765263 h 1293567"/>
                  <a:gd name="connsiteX39" fmla="*/ 938 w 2334308"/>
                  <a:gd name="connsiteY39" fmla="*/ 627151 h 1293567"/>
                  <a:gd name="connsiteX40" fmla="*/ 29513 w 2334308"/>
                  <a:gd name="connsiteY40" fmla="*/ 460463 h 1293567"/>
                  <a:gd name="connsiteX41" fmla="*/ 131908 w 2334308"/>
                  <a:gd name="connsiteY41" fmla="*/ 381882 h 1293567"/>
                  <a:gd name="connsiteX42" fmla="*/ 217632 w 2334308"/>
                  <a:gd name="connsiteY42" fmla="*/ 367594 h 1293567"/>
                  <a:gd name="connsiteX43" fmla="*/ 274782 w 2334308"/>
                  <a:gd name="connsiteY43" fmla="*/ 391407 h 1293567"/>
                  <a:gd name="connsiteX44" fmla="*/ 322407 w 2334308"/>
                  <a:gd name="connsiteY44" fmla="*/ 322351 h 1293567"/>
                  <a:gd name="connsiteX45" fmla="*/ 412895 w 2334308"/>
                  <a:gd name="connsiteY45" fmla="*/ 222338 h 1293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334308" h="1293567">
                    <a:moveTo>
                      <a:pt x="412895" y="222338"/>
                    </a:moveTo>
                    <a:cubicBezTo>
                      <a:pt x="450201" y="196144"/>
                      <a:pt x="500605" y="175110"/>
                      <a:pt x="546245" y="165188"/>
                    </a:cubicBezTo>
                    <a:cubicBezTo>
                      <a:pt x="591885" y="155266"/>
                      <a:pt x="648241" y="158044"/>
                      <a:pt x="686738" y="162807"/>
                    </a:cubicBezTo>
                    <a:cubicBezTo>
                      <a:pt x="725235" y="167570"/>
                      <a:pt x="753810" y="183048"/>
                      <a:pt x="777226" y="193764"/>
                    </a:cubicBezTo>
                    <a:cubicBezTo>
                      <a:pt x="800642" y="204480"/>
                      <a:pt x="814135" y="227101"/>
                      <a:pt x="827232" y="227101"/>
                    </a:cubicBezTo>
                    <a:cubicBezTo>
                      <a:pt x="840329" y="227101"/>
                      <a:pt x="834376" y="215194"/>
                      <a:pt x="855807" y="193763"/>
                    </a:cubicBezTo>
                    <a:cubicBezTo>
                      <a:pt x="877238" y="172332"/>
                      <a:pt x="912164" y="127882"/>
                      <a:pt x="955820" y="98513"/>
                    </a:cubicBezTo>
                    <a:cubicBezTo>
                      <a:pt x="999476" y="69144"/>
                      <a:pt x="1052657" y="33029"/>
                      <a:pt x="1117745" y="17551"/>
                    </a:cubicBezTo>
                    <a:cubicBezTo>
                      <a:pt x="1182833" y="2073"/>
                      <a:pt x="1278876" y="-6262"/>
                      <a:pt x="1346345" y="5644"/>
                    </a:cubicBezTo>
                    <a:cubicBezTo>
                      <a:pt x="1413814" y="17550"/>
                      <a:pt x="1477313" y="63191"/>
                      <a:pt x="1522557" y="88988"/>
                    </a:cubicBezTo>
                    <a:cubicBezTo>
                      <a:pt x="1567801" y="114785"/>
                      <a:pt x="1589629" y="155664"/>
                      <a:pt x="1617807" y="160426"/>
                    </a:cubicBezTo>
                    <a:cubicBezTo>
                      <a:pt x="1645985" y="165189"/>
                      <a:pt x="1655907" y="129072"/>
                      <a:pt x="1691626" y="117563"/>
                    </a:cubicBezTo>
                    <a:cubicBezTo>
                      <a:pt x="1727345" y="106054"/>
                      <a:pt x="1772192" y="87401"/>
                      <a:pt x="1832120" y="91370"/>
                    </a:cubicBezTo>
                    <a:cubicBezTo>
                      <a:pt x="1892048" y="95339"/>
                      <a:pt x="1983726" y="111611"/>
                      <a:pt x="2051195" y="141376"/>
                    </a:cubicBezTo>
                    <a:cubicBezTo>
                      <a:pt x="2118664" y="171141"/>
                      <a:pt x="2190101" y="216782"/>
                      <a:pt x="2236932" y="269963"/>
                    </a:cubicBezTo>
                    <a:cubicBezTo>
                      <a:pt x="2283763" y="323144"/>
                      <a:pt x="2322657" y="398551"/>
                      <a:pt x="2332182" y="460463"/>
                    </a:cubicBezTo>
                    <a:cubicBezTo>
                      <a:pt x="2341707" y="522376"/>
                      <a:pt x="2317498" y="593019"/>
                      <a:pt x="2294082" y="641438"/>
                    </a:cubicBezTo>
                    <a:cubicBezTo>
                      <a:pt x="2270666" y="689857"/>
                      <a:pt x="2233360" y="725973"/>
                      <a:pt x="2191688" y="750976"/>
                    </a:cubicBezTo>
                    <a:cubicBezTo>
                      <a:pt x="2150016" y="775979"/>
                      <a:pt x="2076197" y="775582"/>
                      <a:pt x="2044050" y="791457"/>
                    </a:cubicBezTo>
                    <a:cubicBezTo>
                      <a:pt x="2011903" y="807332"/>
                      <a:pt x="2013491" y="804951"/>
                      <a:pt x="1998807" y="846226"/>
                    </a:cubicBezTo>
                    <a:cubicBezTo>
                      <a:pt x="1984123" y="887501"/>
                      <a:pt x="1976978" y="985132"/>
                      <a:pt x="1955944" y="1039107"/>
                    </a:cubicBezTo>
                    <a:cubicBezTo>
                      <a:pt x="1934910" y="1093082"/>
                      <a:pt x="1905145" y="1138722"/>
                      <a:pt x="1872601" y="1170075"/>
                    </a:cubicBezTo>
                    <a:cubicBezTo>
                      <a:pt x="1840057" y="1201428"/>
                      <a:pt x="1812673" y="1215717"/>
                      <a:pt x="1760682" y="1227226"/>
                    </a:cubicBezTo>
                    <a:cubicBezTo>
                      <a:pt x="1708691" y="1238736"/>
                      <a:pt x="1617013" y="1241910"/>
                      <a:pt x="1560657" y="1239132"/>
                    </a:cubicBezTo>
                    <a:cubicBezTo>
                      <a:pt x="1504301" y="1236354"/>
                      <a:pt x="1458660" y="1210557"/>
                      <a:pt x="1422545" y="1210557"/>
                    </a:cubicBezTo>
                    <a:cubicBezTo>
                      <a:pt x="1386430" y="1210557"/>
                      <a:pt x="1378095" y="1227623"/>
                      <a:pt x="1343964" y="1239132"/>
                    </a:cubicBezTo>
                    <a:cubicBezTo>
                      <a:pt x="1309833" y="1250641"/>
                      <a:pt x="1270543" y="1271279"/>
                      <a:pt x="1217758" y="1279613"/>
                    </a:cubicBezTo>
                    <a:cubicBezTo>
                      <a:pt x="1164974" y="1287947"/>
                      <a:pt x="1085201" y="1300250"/>
                      <a:pt x="1027257" y="1289138"/>
                    </a:cubicBezTo>
                    <a:cubicBezTo>
                      <a:pt x="969313" y="1278026"/>
                      <a:pt x="909783" y="1247069"/>
                      <a:pt x="870095" y="1212938"/>
                    </a:cubicBezTo>
                    <a:cubicBezTo>
                      <a:pt x="830407" y="1178807"/>
                      <a:pt x="812151" y="1124832"/>
                      <a:pt x="789132" y="1084351"/>
                    </a:cubicBezTo>
                    <a:cubicBezTo>
                      <a:pt x="766113" y="1043870"/>
                      <a:pt x="750238" y="985132"/>
                      <a:pt x="731982" y="970051"/>
                    </a:cubicBezTo>
                    <a:cubicBezTo>
                      <a:pt x="713726" y="954970"/>
                      <a:pt x="700232" y="985133"/>
                      <a:pt x="679595" y="993864"/>
                    </a:cubicBezTo>
                    <a:cubicBezTo>
                      <a:pt x="658958" y="1002595"/>
                      <a:pt x="640701" y="1019660"/>
                      <a:pt x="608157" y="1022438"/>
                    </a:cubicBezTo>
                    <a:cubicBezTo>
                      <a:pt x="575613" y="1025216"/>
                      <a:pt x="523623" y="1028391"/>
                      <a:pt x="484332" y="1010532"/>
                    </a:cubicBezTo>
                    <a:cubicBezTo>
                      <a:pt x="445041" y="992673"/>
                      <a:pt x="400194" y="953382"/>
                      <a:pt x="372413" y="915282"/>
                    </a:cubicBezTo>
                    <a:cubicBezTo>
                      <a:pt x="344632" y="877182"/>
                      <a:pt x="337886" y="802571"/>
                      <a:pt x="317645" y="781933"/>
                    </a:cubicBezTo>
                    <a:cubicBezTo>
                      <a:pt x="297404" y="761295"/>
                      <a:pt x="275575" y="786298"/>
                      <a:pt x="250969" y="791457"/>
                    </a:cubicBezTo>
                    <a:cubicBezTo>
                      <a:pt x="226363" y="796616"/>
                      <a:pt x="202551" y="817255"/>
                      <a:pt x="170007" y="812889"/>
                    </a:cubicBezTo>
                    <a:cubicBezTo>
                      <a:pt x="137463" y="808523"/>
                      <a:pt x="83885" y="796219"/>
                      <a:pt x="55707" y="765263"/>
                    </a:cubicBezTo>
                    <a:cubicBezTo>
                      <a:pt x="27529" y="734307"/>
                      <a:pt x="5304" y="677951"/>
                      <a:pt x="938" y="627151"/>
                    </a:cubicBezTo>
                    <a:cubicBezTo>
                      <a:pt x="-3428" y="576351"/>
                      <a:pt x="7685" y="501341"/>
                      <a:pt x="29513" y="460463"/>
                    </a:cubicBezTo>
                    <a:cubicBezTo>
                      <a:pt x="51341" y="419585"/>
                      <a:pt x="95792" y="394979"/>
                      <a:pt x="131908" y="381882"/>
                    </a:cubicBezTo>
                    <a:cubicBezTo>
                      <a:pt x="168024" y="368785"/>
                      <a:pt x="196201" y="365213"/>
                      <a:pt x="217632" y="367594"/>
                    </a:cubicBezTo>
                    <a:cubicBezTo>
                      <a:pt x="239063" y="369975"/>
                      <a:pt x="256923" y="400932"/>
                      <a:pt x="274782" y="391407"/>
                    </a:cubicBezTo>
                    <a:cubicBezTo>
                      <a:pt x="292641" y="381882"/>
                      <a:pt x="299388" y="350529"/>
                      <a:pt x="322407" y="322351"/>
                    </a:cubicBezTo>
                    <a:cubicBezTo>
                      <a:pt x="345426" y="294173"/>
                      <a:pt x="375589" y="248532"/>
                      <a:pt x="412895" y="222338"/>
                    </a:cubicBezTo>
                    <a:close/>
                  </a:path>
                </a:pathLst>
              </a:custGeom>
              <a:solidFill>
                <a:srgbClr val="76115B"/>
              </a:solidFill>
              <a:ln w="3175">
                <a:noFill/>
              </a:ln>
              <a:effectLst/>
              <a:scene3d>
                <a:camera prst="orthographicFront">
                  <a:rot lat="0" lon="0" rev="0"/>
                </a:camera>
                <a:lightRig rig="contrasting" dir="t">
                  <a:rot lat="0" lon="0" rev="7800000"/>
                </a:lightRig>
              </a:scene3d>
              <a:sp3d>
                <a:bevelT w="139700" h="139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5" name="椭圆 571"/>
              <p:cNvSpPr/>
              <p:nvPr/>
            </p:nvSpPr>
            <p:spPr>
              <a:xfrm>
                <a:off x="6259068" y="975965"/>
                <a:ext cx="895255" cy="748466"/>
              </a:xfrm>
              <a:custGeom>
                <a:avLst/>
                <a:gdLst>
                  <a:gd name="connsiteX0" fmla="*/ 0 w 900000"/>
                  <a:gd name="connsiteY0" fmla="*/ 450000 h 900000"/>
                  <a:gd name="connsiteX1" fmla="*/ 450000 w 900000"/>
                  <a:gd name="connsiteY1" fmla="*/ 0 h 900000"/>
                  <a:gd name="connsiteX2" fmla="*/ 900000 w 900000"/>
                  <a:gd name="connsiteY2" fmla="*/ 450000 h 900000"/>
                  <a:gd name="connsiteX3" fmla="*/ 450000 w 900000"/>
                  <a:gd name="connsiteY3" fmla="*/ 900000 h 900000"/>
                  <a:gd name="connsiteX4" fmla="*/ 0 w 900000"/>
                  <a:gd name="connsiteY4" fmla="*/ 450000 h 900000"/>
                  <a:gd name="connsiteX0" fmla="*/ 0 w 922292"/>
                  <a:gd name="connsiteY0" fmla="*/ 456550 h 906550"/>
                  <a:gd name="connsiteX1" fmla="*/ 450000 w 922292"/>
                  <a:gd name="connsiteY1" fmla="*/ 6550 h 906550"/>
                  <a:gd name="connsiteX2" fmla="*/ 801787 w 922292"/>
                  <a:gd name="connsiteY2" fmla="*/ 207050 h 906550"/>
                  <a:gd name="connsiteX3" fmla="*/ 900000 w 922292"/>
                  <a:gd name="connsiteY3" fmla="*/ 456550 h 906550"/>
                  <a:gd name="connsiteX4" fmla="*/ 450000 w 922292"/>
                  <a:gd name="connsiteY4" fmla="*/ 906550 h 906550"/>
                  <a:gd name="connsiteX5" fmla="*/ 0 w 922292"/>
                  <a:gd name="connsiteY5" fmla="*/ 456550 h 906550"/>
                  <a:gd name="connsiteX0" fmla="*/ 0 w 898864"/>
                  <a:gd name="connsiteY0" fmla="*/ 456550 h 911735"/>
                  <a:gd name="connsiteX1" fmla="*/ 450000 w 898864"/>
                  <a:gd name="connsiteY1" fmla="*/ 6550 h 911735"/>
                  <a:gd name="connsiteX2" fmla="*/ 801787 w 898864"/>
                  <a:gd name="connsiteY2" fmla="*/ 207050 h 911735"/>
                  <a:gd name="connsiteX3" fmla="*/ 871425 w 898864"/>
                  <a:gd name="connsiteY3" fmla="*/ 670862 h 911735"/>
                  <a:gd name="connsiteX4" fmla="*/ 450000 w 898864"/>
                  <a:gd name="connsiteY4" fmla="*/ 906550 h 911735"/>
                  <a:gd name="connsiteX5" fmla="*/ 0 w 898864"/>
                  <a:gd name="connsiteY5" fmla="*/ 456550 h 911735"/>
                  <a:gd name="connsiteX0" fmla="*/ 0 w 876074"/>
                  <a:gd name="connsiteY0" fmla="*/ 456550 h 911735"/>
                  <a:gd name="connsiteX1" fmla="*/ 450000 w 876074"/>
                  <a:gd name="connsiteY1" fmla="*/ 6550 h 911735"/>
                  <a:gd name="connsiteX2" fmla="*/ 801787 w 876074"/>
                  <a:gd name="connsiteY2" fmla="*/ 207050 h 911735"/>
                  <a:gd name="connsiteX3" fmla="*/ 871425 w 876074"/>
                  <a:gd name="connsiteY3" fmla="*/ 670862 h 911735"/>
                  <a:gd name="connsiteX4" fmla="*/ 450000 w 876074"/>
                  <a:gd name="connsiteY4" fmla="*/ 906550 h 911735"/>
                  <a:gd name="connsiteX5" fmla="*/ 0 w 876074"/>
                  <a:gd name="connsiteY5" fmla="*/ 456550 h 911735"/>
                  <a:gd name="connsiteX0" fmla="*/ 0 w 876074"/>
                  <a:gd name="connsiteY0" fmla="*/ 456550 h 911735"/>
                  <a:gd name="connsiteX1" fmla="*/ 450000 w 876074"/>
                  <a:gd name="connsiteY1" fmla="*/ 6550 h 911735"/>
                  <a:gd name="connsiteX2" fmla="*/ 801787 w 876074"/>
                  <a:gd name="connsiteY2" fmla="*/ 207050 h 911735"/>
                  <a:gd name="connsiteX3" fmla="*/ 871425 w 876074"/>
                  <a:gd name="connsiteY3" fmla="*/ 670862 h 911735"/>
                  <a:gd name="connsiteX4" fmla="*/ 450000 w 876074"/>
                  <a:gd name="connsiteY4" fmla="*/ 906550 h 911735"/>
                  <a:gd name="connsiteX5" fmla="*/ 0 w 876074"/>
                  <a:gd name="connsiteY5" fmla="*/ 456550 h 911735"/>
                  <a:gd name="connsiteX0" fmla="*/ 120 w 876194"/>
                  <a:gd name="connsiteY0" fmla="*/ 484309 h 939494"/>
                  <a:gd name="connsiteX1" fmla="*/ 492982 w 876194"/>
                  <a:gd name="connsiteY1" fmla="*/ 5734 h 939494"/>
                  <a:gd name="connsiteX2" fmla="*/ 801907 w 876194"/>
                  <a:gd name="connsiteY2" fmla="*/ 234809 h 939494"/>
                  <a:gd name="connsiteX3" fmla="*/ 871545 w 876194"/>
                  <a:gd name="connsiteY3" fmla="*/ 698621 h 939494"/>
                  <a:gd name="connsiteX4" fmla="*/ 450120 w 876194"/>
                  <a:gd name="connsiteY4" fmla="*/ 934309 h 939494"/>
                  <a:gd name="connsiteX5" fmla="*/ 120 w 876194"/>
                  <a:gd name="connsiteY5" fmla="*/ 484309 h 939494"/>
                  <a:gd name="connsiteX0" fmla="*/ 135 w 838109"/>
                  <a:gd name="connsiteY0" fmla="*/ 479365 h 939505"/>
                  <a:gd name="connsiteX1" fmla="*/ 454897 w 838109"/>
                  <a:gd name="connsiteY1" fmla="*/ 5552 h 939505"/>
                  <a:gd name="connsiteX2" fmla="*/ 763822 w 838109"/>
                  <a:gd name="connsiteY2" fmla="*/ 234627 h 939505"/>
                  <a:gd name="connsiteX3" fmla="*/ 833460 w 838109"/>
                  <a:gd name="connsiteY3" fmla="*/ 698439 h 939505"/>
                  <a:gd name="connsiteX4" fmla="*/ 412035 w 838109"/>
                  <a:gd name="connsiteY4" fmla="*/ 934127 h 939505"/>
                  <a:gd name="connsiteX5" fmla="*/ 135 w 838109"/>
                  <a:gd name="connsiteY5" fmla="*/ 479365 h 939505"/>
                  <a:gd name="connsiteX0" fmla="*/ 6685 w 844659"/>
                  <a:gd name="connsiteY0" fmla="*/ 475061 h 935201"/>
                  <a:gd name="connsiteX1" fmla="*/ 184584 w 844659"/>
                  <a:gd name="connsiteY1" fmla="*/ 154123 h 935201"/>
                  <a:gd name="connsiteX2" fmla="*/ 461447 w 844659"/>
                  <a:gd name="connsiteY2" fmla="*/ 1248 h 935201"/>
                  <a:gd name="connsiteX3" fmla="*/ 770372 w 844659"/>
                  <a:gd name="connsiteY3" fmla="*/ 230323 h 935201"/>
                  <a:gd name="connsiteX4" fmla="*/ 840010 w 844659"/>
                  <a:gd name="connsiteY4" fmla="*/ 694135 h 935201"/>
                  <a:gd name="connsiteX5" fmla="*/ 418585 w 844659"/>
                  <a:gd name="connsiteY5" fmla="*/ 929823 h 935201"/>
                  <a:gd name="connsiteX6" fmla="*/ 6685 w 844659"/>
                  <a:gd name="connsiteY6" fmla="*/ 475061 h 935201"/>
                  <a:gd name="connsiteX0" fmla="*/ 191 w 838165"/>
                  <a:gd name="connsiteY0" fmla="*/ 475061 h 937934"/>
                  <a:gd name="connsiteX1" fmla="*/ 178090 w 838165"/>
                  <a:gd name="connsiteY1" fmla="*/ 154123 h 937934"/>
                  <a:gd name="connsiteX2" fmla="*/ 454953 w 838165"/>
                  <a:gd name="connsiteY2" fmla="*/ 1248 h 937934"/>
                  <a:gd name="connsiteX3" fmla="*/ 763878 w 838165"/>
                  <a:gd name="connsiteY3" fmla="*/ 230323 h 937934"/>
                  <a:gd name="connsiteX4" fmla="*/ 833516 w 838165"/>
                  <a:gd name="connsiteY4" fmla="*/ 694135 h 937934"/>
                  <a:gd name="connsiteX5" fmla="*/ 412091 w 838165"/>
                  <a:gd name="connsiteY5" fmla="*/ 929823 h 937934"/>
                  <a:gd name="connsiteX6" fmla="*/ 149515 w 838165"/>
                  <a:gd name="connsiteY6" fmla="*/ 844685 h 937934"/>
                  <a:gd name="connsiteX7" fmla="*/ 191 w 838165"/>
                  <a:gd name="connsiteY7" fmla="*/ 475061 h 937934"/>
                  <a:gd name="connsiteX0" fmla="*/ 191 w 838165"/>
                  <a:gd name="connsiteY0" fmla="*/ 475061 h 937934"/>
                  <a:gd name="connsiteX1" fmla="*/ 178090 w 838165"/>
                  <a:gd name="connsiteY1" fmla="*/ 154123 h 937934"/>
                  <a:gd name="connsiteX2" fmla="*/ 559728 w 838165"/>
                  <a:gd name="connsiteY2" fmla="*/ 1248 h 937934"/>
                  <a:gd name="connsiteX3" fmla="*/ 763878 w 838165"/>
                  <a:gd name="connsiteY3" fmla="*/ 230323 h 937934"/>
                  <a:gd name="connsiteX4" fmla="*/ 833516 w 838165"/>
                  <a:gd name="connsiteY4" fmla="*/ 694135 h 937934"/>
                  <a:gd name="connsiteX5" fmla="*/ 412091 w 838165"/>
                  <a:gd name="connsiteY5" fmla="*/ 929823 h 937934"/>
                  <a:gd name="connsiteX6" fmla="*/ 149515 w 838165"/>
                  <a:gd name="connsiteY6" fmla="*/ 844685 h 937934"/>
                  <a:gd name="connsiteX7" fmla="*/ 191 w 838165"/>
                  <a:gd name="connsiteY7" fmla="*/ 475061 h 937934"/>
                  <a:gd name="connsiteX0" fmla="*/ 191 w 838165"/>
                  <a:gd name="connsiteY0" fmla="*/ 484475 h 947348"/>
                  <a:gd name="connsiteX1" fmla="*/ 178090 w 838165"/>
                  <a:gd name="connsiteY1" fmla="*/ 163537 h 947348"/>
                  <a:gd name="connsiteX2" fmla="*/ 640691 w 838165"/>
                  <a:gd name="connsiteY2" fmla="*/ 1137 h 947348"/>
                  <a:gd name="connsiteX3" fmla="*/ 763878 w 838165"/>
                  <a:gd name="connsiteY3" fmla="*/ 239737 h 947348"/>
                  <a:gd name="connsiteX4" fmla="*/ 833516 w 838165"/>
                  <a:gd name="connsiteY4" fmla="*/ 703549 h 947348"/>
                  <a:gd name="connsiteX5" fmla="*/ 412091 w 838165"/>
                  <a:gd name="connsiteY5" fmla="*/ 939237 h 947348"/>
                  <a:gd name="connsiteX6" fmla="*/ 149515 w 838165"/>
                  <a:gd name="connsiteY6" fmla="*/ 854099 h 947348"/>
                  <a:gd name="connsiteX7" fmla="*/ 191 w 838165"/>
                  <a:gd name="connsiteY7" fmla="*/ 484475 h 947348"/>
                  <a:gd name="connsiteX0" fmla="*/ 191 w 868903"/>
                  <a:gd name="connsiteY0" fmla="*/ 484475 h 945161"/>
                  <a:gd name="connsiteX1" fmla="*/ 178090 w 868903"/>
                  <a:gd name="connsiteY1" fmla="*/ 163537 h 945161"/>
                  <a:gd name="connsiteX2" fmla="*/ 640691 w 868903"/>
                  <a:gd name="connsiteY2" fmla="*/ 1137 h 945161"/>
                  <a:gd name="connsiteX3" fmla="*/ 763878 w 868903"/>
                  <a:gd name="connsiteY3" fmla="*/ 239737 h 945161"/>
                  <a:gd name="connsiteX4" fmla="*/ 866854 w 868903"/>
                  <a:gd name="connsiteY4" fmla="*/ 736886 h 945161"/>
                  <a:gd name="connsiteX5" fmla="*/ 412091 w 868903"/>
                  <a:gd name="connsiteY5" fmla="*/ 939237 h 945161"/>
                  <a:gd name="connsiteX6" fmla="*/ 149515 w 868903"/>
                  <a:gd name="connsiteY6" fmla="*/ 854099 h 945161"/>
                  <a:gd name="connsiteX7" fmla="*/ 191 w 868903"/>
                  <a:gd name="connsiteY7" fmla="*/ 484475 h 945161"/>
                  <a:gd name="connsiteX0" fmla="*/ 191 w 870358"/>
                  <a:gd name="connsiteY0" fmla="*/ 484475 h 945161"/>
                  <a:gd name="connsiteX1" fmla="*/ 178090 w 870358"/>
                  <a:gd name="connsiteY1" fmla="*/ 163537 h 945161"/>
                  <a:gd name="connsiteX2" fmla="*/ 640691 w 870358"/>
                  <a:gd name="connsiteY2" fmla="*/ 1137 h 945161"/>
                  <a:gd name="connsiteX3" fmla="*/ 787690 w 870358"/>
                  <a:gd name="connsiteY3" fmla="*/ 239737 h 945161"/>
                  <a:gd name="connsiteX4" fmla="*/ 866854 w 870358"/>
                  <a:gd name="connsiteY4" fmla="*/ 736886 h 945161"/>
                  <a:gd name="connsiteX5" fmla="*/ 412091 w 870358"/>
                  <a:gd name="connsiteY5" fmla="*/ 939237 h 945161"/>
                  <a:gd name="connsiteX6" fmla="*/ 149515 w 870358"/>
                  <a:gd name="connsiteY6" fmla="*/ 854099 h 945161"/>
                  <a:gd name="connsiteX7" fmla="*/ 191 w 870358"/>
                  <a:gd name="connsiteY7" fmla="*/ 484475 h 945161"/>
                  <a:gd name="connsiteX0" fmla="*/ 191 w 870358"/>
                  <a:gd name="connsiteY0" fmla="*/ 484475 h 945161"/>
                  <a:gd name="connsiteX1" fmla="*/ 178090 w 870358"/>
                  <a:gd name="connsiteY1" fmla="*/ 163537 h 945161"/>
                  <a:gd name="connsiteX2" fmla="*/ 640691 w 870358"/>
                  <a:gd name="connsiteY2" fmla="*/ 1137 h 945161"/>
                  <a:gd name="connsiteX3" fmla="*/ 787690 w 870358"/>
                  <a:gd name="connsiteY3" fmla="*/ 239737 h 945161"/>
                  <a:gd name="connsiteX4" fmla="*/ 866854 w 870358"/>
                  <a:gd name="connsiteY4" fmla="*/ 736886 h 945161"/>
                  <a:gd name="connsiteX5" fmla="*/ 412091 w 870358"/>
                  <a:gd name="connsiteY5" fmla="*/ 939237 h 945161"/>
                  <a:gd name="connsiteX6" fmla="*/ 149515 w 870358"/>
                  <a:gd name="connsiteY6" fmla="*/ 854099 h 945161"/>
                  <a:gd name="connsiteX7" fmla="*/ 191 w 870358"/>
                  <a:gd name="connsiteY7" fmla="*/ 484475 h 945161"/>
                  <a:gd name="connsiteX0" fmla="*/ 191 w 868630"/>
                  <a:gd name="connsiteY0" fmla="*/ 484475 h 945161"/>
                  <a:gd name="connsiteX1" fmla="*/ 178090 w 868630"/>
                  <a:gd name="connsiteY1" fmla="*/ 163537 h 945161"/>
                  <a:gd name="connsiteX2" fmla="*/ 640691 w 868630"/>
                  <a:gd name="connsiteY2" fmla="*/ 1137 h 945161"/>
                  <a:gd name="connsiteX3" fmla="*/ 787690 w 868630"/>
                  <a:gd name="connsiteY3" fmla="*/ 239737 h 945161"/>
                  <a:gd name="connsiteX4" fmla="*/ 866854 w 868630"/>
                  <a:gd name="connsiteY4" fmla="*/ 736886 h 945161"/>
                  <a:gd name="connsiteX5" fmla="*/ 412091 w 868630"/>
                  <a:gd name="connsiteY5" fmla="*/ 939237 h 945161"/>
                  <a:gd name="connsiteX6" fmla="*/ 149515 w 868630"/>
                  <a:gd name="connsiteY6" fmla="*/ 854099 h 945161"/>
                  <a:gd name="connsiteX7" fmla="*/ 191 w 868630"/>
                  <a:gd name="connsiteY7" fmla="*/ 484475 h 945161"/>
                  <a:gd name="connsiteX0" fmla="*/ 191 w 868630"/>
                  <a:gd name="connsiteY0" fmla="*/ 498630 h 959316"/>
                  <a:gd name="connsiteX1" fmla="*/ 178090 w 868630"/>
                  <a:gd name="connsiteY1" fmla="*/ 177692 h 959316"/>
                  <a:gd name="connsiteX2" fmla="*/ 678791 w 868630"/>
                  <a:gd name="connsiteY2" fmla="*/ 1004 h 959316"/>
                  <a:gd name="connsiteX3" fmla="*/ 787690 w 868630"/>
                  <a:gd name="connsiteY3" fmla="*/ 253892 h 959316"/>
                  <a:gd name="connsiteX4" fmla="*/ 866854 w 868630"/>
                  <a:gd name="connsiteY4" fmla="*/ 751041 h 959316"/>
                  <a:gd name="connsiteX5" fmla="*/ 412091 w 868630"/>
                  <a:gd name="connsiteY5" fmla="*/ 953392 h 959316"/>
                  <a:gd name="connsiteX6" fmla="*/ 149515 w 868630"/>
                  <a:gd name="connsiteY6" fmla="*/ 868254 h 959316"/>
                  <a:gd name="connsiteX7" fmla="*/ 191 w 868630"/>
                  <a:gd name="connsiteY7" fmla="*/ 498630 h 959316"/>
                  <a:gd name="connsiteX0" fmla="*/ 191 w 870137"/>
                  <a:gd name="connsiteY0" fmla="*/ 498630 h 959316"/>
                  <a:gd name="connsiteX1" fmla="*/ 178090 w 870137"/>
                  <a:gd name="connsiteY1" fmla="*/ 177692 h 959316"/>
                  <a:gd name="connsiteX2" fmla="*/ 678791 w 870137"/>
                  <a:gd name="connsiteY2" fmla="*/ 1004 h 959316"/>
                  <a:gd name="connsiteX3" fmla="*/ 816265 w 870137"/>
                  <a:gd name="connsiteY3" fmla="*/ 253892 h 959316"/>
                  <a:gd name="connsiteX4" fmla="*/ 866854 w 870137"/>
                  <a:gd name="connsiteY4" fmla="*/ 751041 h 959316"/>
                  <a:gd name="connsiteX5" fmla="*/ 412091 w 870137"/>
                  <a:gd name="connsiteY5" fmla="*/ 953392 h 959316"/>
                  <a:gd name="connsiteX6" fmla="*/ 149515 w 870137"/>
                  <a:gd name="connsiteY6" fmla="*/ 868254 h 959316"/>
                  <a:gd name="connsiteX7" fmla="*/ 191 w 870137"/>
                  <a:gd name="connsiteY7" fmla="*/ 498630 h 959316"/>
                  <a:gd name="connsiteX0" fmla="*/ 191 w 906488"/>
                  <a:gd name="connsiteY0" fmla="*/ 498630 h 959316"/>
                  <a:gd name="connsiteX1" fmla="*/ 178090 w 906488"/>
                  <a:gd name="connsiteY1" fmla="*/ 177692 h 959316"/>
                  <a:gd name="connsiteX2" fmla="*/ 678791 w 906488"/>
                  <a:gd name="connsiteY2" fmla="*/ 1004 h 959316"/>
                  <a:gd name="connsiteX3" fmla="*/ 816265 w 906488"/>
                  <a:gd name="connsiteY3" fmla="*/ 253892 h 959316"/>
                  <a:gd name="connsiteX4" fmla="*/ 904954 w 906488"/>
                  <a:gd name="connsiteY4" fmla="*/ 751041 h 959316"/>
                  <a:gd name="connsiteX5" fmla="*/ 412091 w 906488"/>
                  <a:gd name="connsiteY5" fmla="*/ 953392 h 959316"/>
                  <a:gd name="connsiteX6" fmla="*/ 149515 w 906488"/>
                  <a:gd name="connsiteY6" fmla="*/ 868254 h 959316"/>
                  <a:gd name="connsiteX7" fmla="*/ 191 w 906488"/>
                  <a:gd name="connsiteY7" fmla="*/ 498630 h 959316"/>
                  <a:gd name="connsiteX0" fmla="*/ 191 w 906488"/>
                  <a:gd name="connsiteY0" fmla="*/ 498630 h 959316"/>
                  <a:gd name="connsiteX1" fmla="*/ 178090 w 906488"/>
                  <a:gd name="connsiteY1" fmla="*/ 177692 h 959316"/>
                  <a:gd name="connsiteX2" fmla="*/ 712128 w 906488"/>
                  <a:gd name="connsiteY2" fmla="*/ 1004 h 959316"/>
                  <a:gd name="connsiteX3" fmla="*/ 816265 w 906488"/>
                  <a:gd name="connsiteY3" fmla="*/ 253892 h 959316"/>
                  <a:gd name="connsiteX4" fmla="*/ 904954 w 906488"/>
                  <a:gd name="connsiteY4" fmla="*/ 751041 h 959316"/>
                  <a:gd name="connsiteX5" fmla="*/ 412091 w 906488"/>
                  <a:gd name="connsiteY5" fmla="*/ 953392 h 959316"/>
                  <a:gd name="connsiteX6" fmla="*/ 149515 w 906488"/>
                  <a:gd name="connsiteY6" fmla="*/ 868254 h 959316"/>
                  <a:gd name="connsiteX7" fmla="*/ 191 w 906488"/>
                  <a:gd name="connsiteY7" fmla="*/ 498630 h 959316"/>
                  <a:gd name="connsiteX0" fmla="*/ 191 w 906881"/>
                  <a:gd name="connsiteY0" fmla="*/ 498630 h 959316"/>
                  <a:gd name="connsiteX1" fmla="*/ 178090 w 906881"/>
                  <a:gd name="connsiteY1" fmla="*/ 177692 h 959316"/>
                  <a:gd name="connsiteX2" fmla="*/ 712128 w 906881"/>
                  <a:gd name="connsiteY2" fmla="*/ 1004 h 959316"/>
                  <a:gd name="connsiteX3" fmla="*/ 830552 w 906881"/>
                  <a:gd name="connsiteY3" fmla="*/ 253892 h 959316"/>
                  <a:gd name="connsiteX4" fmla="*/ 904954 w 906881"/>
                  <a:gd name="connsiteY4" fmla="*/ 751041 h 959316"/>
                  <a:gd name="connsiteX5" fmla="*/ 412091 w 906881"/>
                  <a:gd name="connsiteY5" fmla="*/ 953392 h 959316"/>
                  <a:gd name="connsiteX6" fmla="*/ 149515 w 906881"/>
                  <a:gd name="connsiteY6" fmla="*/ 868254 h 959316"/>
                  <a:gd name="connsiteX7" fmla="*/ 191 w 906881"/>
                  <a:gd name="connsiteY7" fmla="*/ 498630 h 959316"/>
                  <a:gd name="connsiteX0" fmla="*/ 191 w 906400"/>
                  <a:gd name="connsiteY0" fmla="*/ 498630 h 959316"/>
                  <a:gd name="connsiteX1" fmla="*/ 178090 w 906400"/>
                  <a:gd name="connsiteY1" fmla="*/ 177692 h 959316"/>
                  <a:gd name="connsiteX2" fmla="*/ 712128 w 906400"/>
                  <a:gd name="connsiteY2" fmla="*/ 1004 h 959316"/>
                  <a:gd name="connsiteX3" fmla="*/ 830552 w 906400"/>
                  <a:gd name="connsiteY3" fmla="*/ 253892 h 959316"/>
                  <a:gd name="connsiteX4" fmla="*/ 904954 w 906400"/>
                  <a:gd name="connsiteY4" fmla="*/ 751041 h 959316"/>
                  <a:gd name="connsiteX5" fmla="*/ 412091 w 906400"/>
                  <a:gd name="connsiteY5" fmla="*/ 953392 h 959316"/>
                  <a:gd name="connsiteX6" fmla="*/ 149515 w 906400"/>
                  <a:gd name="connsiteY6" fmla="*/ 868254 h 959316"/>
                  <a:gd name="connsiteX7" fmla="*/ 191 w 906400"/>
                  <a:gd name="connsiteY7" fmla="*/ 498630 h 959316"/>
                  <a:gd name="connsiteX0" fmla="*/ 191 w 906400"/>
                  <a:gd name="connsiteY0" fmla="*/ 498630 h 943042"/>
                  <a:gd name="connsiteX1" fmla="*/ 178090 w 906400"/>
                  <a:gd name="connsiteY1" fmla="*/ 177692 h 943042"/>
                  <a:gd name="connsiteX2" fmla="*/ 712128 w 906400"/>
                  <a:gd name="connsiteY2" fmla="*/ 1004 h 943042"/>
                  <a:gd name="connsiteX3" fmla="*/ 830552 w 906400"/>
                  <a:gd name="connsiteY3" fmla="*/ 253892 h 943042"/>
                  <a:gd name="connsiteX4" fmla="*/ 904954 w 906400"/>
                  <a:gd name="connsiteY4" fmla="*/ 751041 h 943042"/>
                  <a:gd name="connsiteX5" fmla="*/ 440666 w 906400"/>
                  <a:gd name="connsiteY5" fmla="*/ 934342 h 943042"/>
                  <a:gd name="connsiteX6" fmla="*/ 149515 w 906400"/>
                  <a:gd name="connsiteY6" fmla="*/ 868254 h 943042"/>
                  <a:gd name="connsiteX7" fmla="*/ 191 w 906400"/>
                  <a:gd name="connsiteY7" fmla="*/ 498630 h 943042"/>
                  <a:gd name="connsiteX0" fmla="*/ 191 w 906400"/>
                  <a:gd name="connsiteY0" fmla="*/ 386829 h 831241"/>
                  <a:gd name="connsiteX1" fmla="*/ 178090 w 906400"/>
                  <a:gd name="connsiteY1" fmla="*/ 65891 h 831241"/>
                  <a:gd name="connsiteX2" fmla="*/ 602591 w 906400"/>
                  <a:gd name="connsiteY2" fmla="*/ 8266 h 831241"/>
                  <a:gd name="connsiteX3" fmla="*/ 830552 w 906400"/>
                  <a:gd name="connsiteY3" fmla="*/ 142091 h 831241"/>
                  <a:gd name="connsiteX4" fmla="*/ 904954 w 906400"/>
                  <a:gd name="connsiteY4" fmla="*/ 639240 h 831241"/>
                  <a:gd name="connsiteX5" fmla="*/ 440666 w 906400"/>
                  <a:gd name="connsiteY5" fmla="*/ 822541 h 831241"/>
                  <a:gd name="connsiteX6" fmla="*/ 149515 w 906400"/>
                  <a:gd name="connsiteY6" fmla="*/ 756453 h 831241"/>
                  <a:gd name="connsiteX7" fmla="*/ 191 w 906400"/>
                  <a:gd name="connsiteY7" fmla="*/ 386829 h 831241"/>
                  <a:gd name="connsiteX0" fmla="*/ 191 w 909711"/>
                  <a:gd name="connsiteY0" fmla="*/ 392469 h 836881"/>
                  <a:gd name="connsiteX1" fmla="*/ 178090 w 909711"/>
                  <a:gd name="connsiteY1" fmla="*/ 71531 h 836881"/>
                  <a:gd name="connsiteX2" fmla="*/ 602591 w 909711"/>
                  <a:gd name="connsiteY2" fmla="*/ 13906 h 836881"/>
                  <a:gd name="connsiteX3" fmla="*/ 882940 w 909711"/>
                  <a:gd name="connsiteY3" fmla="*/ 223931 h 836881"/>
                  <a:gd name="connsiteX4" fmla="*/ 904954 w 909711"/>
                  <a:gd name="connsiteY4" fmla="*/ 644880 h 836881"/>
                  <a:gd name="connsiteX5" fmla="*/ 440666 w 909711"/>
                  <a:gd name="connsiteY5" fmla="*/ 828181 h 836881"/>
                  <a:gd name="connsiteX6" fmla="*/ 149515 w 909711"/>
                  <a:gd name="connsiteY6" fmla="*/ 762093 h 836881"/>
                  <a:gd name="connsiteX7" fmla="*/ 191 w 909711"/>
                  <a:gd name="connsiteY7" fmla="*/ 392469 h 836881"/>
                  <a:gd name="connsiteX0" fmla="*/ 19 w 909539"/>
                  <a:gd name="connsiteY0" fmla="*/ 392469 h 828624"/>
                  <a:gd name="connsiteX1" fmla="*/ 177918 w 909539"/>
                  <a:gd name="connsiteY1" fmla="*/ 71531 h 828624"/>
                  <a:gd name="connsiteX2" fmla="*/ 602419 w 909539"/>
                  <a:gd name="connsiteY2" fmla="*/ 13906 h 828624"/>
                  <a:gd name="connsiteX3" fmla="*/ 882768 w 909539"/>
                  <a:gd name="connsiteY3" fmla="*/ 223931 h 828624"/>
                  <a:gd name="connsiteX4" fmla="*/ 904782 w 909539"/>
                  <a:gd name="connsiteY4" fmla="*/ 644880 h 828624"/>
                  <a:gd name="connsiteX5" fmla="*/ 440494 w 909539"/>
                  <a:gd name="connsiteY5" fmla="*/ 828181 h 828624"/>
                  <a:gd name="connsiteX6" fmla="*/ 168393 w 909539"/>
                  <a:gd name="connsiteY6" fmla="*/ 685893 h 828624"/>
                  <a:gd name="connsiteX7" fmla="*/ 19 w 909539"/>
                  <a:gd name="connsiteY7" fmla="*/ 392469 h 828624"/>
                  <a:gd name="connsiteX0" fmla="*/ 19 w 909539"/>
                  <a:gd name="connsiteY0" fmla="*/ 392469 h 786251"/>
                  <a:gd name="connsiteX1" fmla="*/ 177918 w 909539"/>
                  <a:gd name="connsiteY1" fmla="*/ 71531 h 786251"/>
                  <a:gd name="connsiteX2" fmla="*/ 602419 w 909539"/>
                  <a:gd name="connsiteY2" fmla="*/ 13906 h 786251"/>
                  <a:gd name="connsiteX3" fmla="*/ 882768 w 909539"/>
                  <a:gd name="connsiteY3" fmla="*/ 223931 h 786251"/>
                  <a:gd name="connsiteX4" fmla="*/ 904782 w 909539"/>
                  <a:gd name="connsiteY4" fmla="*/ 644880 h 786251"/>
                  <a:gd name="connsiteX5" fmla="*/ 516694 w 909539"/>
                  <a:gd name="connsiteY5" fmla="*/ 785318 h 786251"/>
                  <a:gd name="connsiteX6" fmla="*/ 168393 w 909539"/>
                  <a:gd name="connsiteY6" fmla="*/ 685893 h 786251"/>
                  <a:gd name="connsiteX7" fmla="*/ 19 w 909539"/>
                  <a:gd name="connsiteY7" fmla="*/ 392469 h 786251"/>
                  <a:gd name="connsiteX0" fmla="*/ 22 w 895255"/>
                  <a:gd name="connsiteY0" fmla="*/ 297219 h 786251"/>
                  <a:gd name="connsiteX1" fmla="*/ 163634 w 895255"/>
                  <a:gd name="connsiteY1" fmla="*/ 71531 h 786251"/>
                  <a:gd name="connsiteX2" fmla="*/ 588135 w 895255"/>
                  <a:gd name="connsiteY2" fmla="*/ 13906 h 786251"/>
                  <a:gd name="connsiteX3" fmla="*/ 868484 w 895255"/>
                  <a:gd name="connsiteY3" fmla="*/ 223931 h 786251"/>
                  <a:gd name="connsiteX4" fmla="*/ 890498 w 895255"/>
                  <a:gd name="connsiteY4" fmla="*/ 644880 h 786251"/>
                  <a:gd name="connsiteX5" fmla="*/ 502410 w 895255"/>
                  <a:gd name="connsiteY5" fmla="*/ 785318 h 786251"/>
                  <a:gd name="connsiteX6" fmla="*/ 154109 w 895255"/>
                  <a:gd name="connsiteY6" fmla="*/ 685893 h 786251"/>
                  <a:gd name="connsiteX7" fmla="*/ 22 w 895255"/>
                  <a:gd name="connsiteY7" fmla="*/ 297219 h 786251"/>
                  <a:gd name="connsiteX0" fmla="*/ 22 w 895255"/>
                  <a:gd name="connsiteY0" fmla="*/ 297219 h 785350"/>
                  <a:gd name="connsiteX1" fmla="*/ 163634 w 895255"/>
                  <a:gd name="connsiteY1" fmla="*/ 71531 h 785350"/>
                  <a:gd name="connsiteX2" fmla="*/ 588135 w 895255"/>
                  <a:gd name="connsiteY2" fmla="*/ 13906 h 785350"/>
                  <a:gd name="connsiteX3" fmla="*/ 868484 w 895255"/>
                  <a:gd name="connsiteY3" fmla="*/ 223931 h 785350"/>
                  <a:gd name="connsiteX4" fmla="*/ 890498 w 895255"/>
                  <a:gd name="connsiteY4" fmla="*/ 644880 h 785350"/>
                  <a:gd name="connsiteX5" fmla="*/ 502410 w 895255"/>
                  <a:gd name="connsiteY5" fmla="*/ 785318 h 785350"/>
                  <a:gd name="connsiteX6" fmla="*/ 154109 w 895255"/>
                  <a:gd name="connsiteY6" fmla="*/ 638268 h 785350"/>
                  <a:gd name="connsiteX7" fmla="*/ 22 w 895255"/>
                  <a:gd name="connsiteY7" fmla="*/ 297219 h 785350"/>
                  <a:gd name="connsiteX0" fmla="*/ 22 w 895255"/>
                  <a:gd name="connsiteY0" fmla="*/ 297219 h 748039"/>
                  <a:gd name="connsiteX1" fmla="*/ 163634 w 895255"/>
                  <a:gd name="connsiteY1" fmla="*/ 71531 h 748039"/>
                  <a:gd name="connsiteX2" fmla="*/ 588135 w 895255"/>
                  <a:gd name="connsiteY2" fmla="*/ 13906 h 748039"/>
                  <a:gd name="connsiteX3" fmla="*/ 868484 w 895255"/>
                  <a:gd name="connsiteY3" fmla="*/ 223931 h 748039"/>
                  <a:gd name="connsiteX4" fmla="*/ 890498 w 895255"/>
                  <a:gd name="connsiteY4" fmla="*/ 644880 h 748039"/>
                  <a:gd name="connsiteX5" fmla="*/ 502410 w 895255"/>
                  <a:gd name="connsiteY5" fmla="*/ 747218 h 748039"/>
                  <a:gd name="connsiteX6" fmla="*/ 154109 w 895255"/>
                  <a:gd name="connsiteY6" fmla="*/ 638268 h 748039"/>
                  <a:gd name="connsiteX7" fmla="*/ 22 w 895255"/>
                  <a:gd name="connsiteY7" fmla="*/ 297219 h 748039"/>
                  <a:gd name="connsiteX0" fmla="*/ 22 w 895255"/>
                  <a:gd name="connsiteY0" fmla="*/ 297219 h 748466"/>
                  <a:gd name="connsiteX1" fmla="*/ 163634 w 895255"/>
                  <a:gd name="connsiteY1" fmla="*/ 71531 h 748466"/>
                  <a:gd name="connsiteX2" fmla="*/ 588135 w 895255"/>
                  <a:gd name="connsiteY2" fmla="*/ 13906 h 748466"/>
                  <a:gd name="connsiteX3" fmla="*/ 868484 w 895255"/>
                  <a:gd name="connsiteY3" fmla="*/ 223931 h 748466"/>
                  <a:gd name="connsiteX4" fmla="*/ 890498 w 895255"/>
                  <a:gd name="connsiteY4" fmla="*/ 582968 h 748466"/>
                  <a:gd name="connsiteX5" fmla="*/ 502410 w 895255"/>
                  <a:gd name="connsiteY5" fmla="*/ 747218 h 748466"/>
                  <a:gd name="connsiteX6" fmla="*/ 154109 w 895255"/>
                  <a:gd name="connsiteY6" fmla="*/ 638268 h 748466"/>
                  <a:gd name="connsiteX7" fmla="*/ 22 w 895255"/>
                  <a:gd name="connsiteY7" fmla="*/ 297219 h 748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95255" h="748466">
                    <a:moveTo>
                      <a:pt x="22" y="297219"/>
                    </a:moveTo>
                    <a:cubicBezTo>
                      <a:pt x="1609" y="202763"/>
                      <a:pt x="87840" y="150500"/>
                      <a:pt x="163634" y="71531"/>
                    </a:cubicBezTo>
                    <a:cubicBezTo>
                      <a:pt x="239428" y="-7438"/>
                      <a:pt x="470660" y="-11494"/>
                      <a:pt x="588135" y="13906"/>
                    </a:cubicBezTo>
                    <a:cubicBezTo>
                      <a:pt x="705610" y="39306"/>
                      <a:pt x="845871" y="110831"/>
                      <a:pt x="868484" y="223931"/>
                    </a:cubicBezTo>
                    <a:cubicBezTo>
                      <a:pt x="891096" y="317981"/>
                      <a:pt x="902298" y="458447"/>
                      <a:pt x="890498" y="582968"/>
                    </a:cubicBezTo>
                    <a:cubicBezTo>
                      <a:pt x="883461" y="697964"/>
                      <a:pt x="625142" y="738001"/>
                      <a:pt x="502410" y="747218"/>
                    </a:cubicBezTo>
                    <a:cubicBezTo>
                      <a:pt x="379679" y="756435"/>
                      <a:pt x="222759" y="714062"/>
                      <a:pt x="154109" y="638268"/>
                    </a:cubicBezTo>
                    <a:cubicBezTo>
                      <a:pt x="85459" y="562474"/>
                      <a:pt x="-1565" y="391675"/>
                      <a:pt x="22" y="29721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E3DDE1"/>
                  </a:gs>
                  <a:gs pos="50000">
                    <a:srgbClr val="A06091"/>
                  </a:gs>
                  <a:gs pos="100000">
                    <a:srgbClr val="6F1B57"/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ffectLst>
                <a:softEdge rad="1270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6" name="椭圆 571"/>
              <p:cNvSpPr/>
              <p:nvPr/>
            </p:nvSpPr>
            <p:spPr>
              <a:xfrm rot="19523637">
                <a:off x="6031156" y="1545653"/>
                <a:ext cx="775102" cy="653778"/>
              </a:xfrm>
              <a:custGeom>
                <a:avLst/>
                <a:gdLst>
                  <a:gd name="connsiteX0" fmla="*/ 0 w 900000"/>
                  <a:gd name="connsiteY0" fmla="*/ 450000 h 900000"/>
                  <a:gd name="connsiteX1" fmla="*/ 450000 w 900000"/>
                  <a:gd name="connsiteY1" fmla="*/ 0 h 900000"/>
                  <a:gd name="connsiteX2" fmla="*/ 900000 w 900000"/>
                  <a:gd name="connsiteY2" fmla="*/ 450000 h 900000"/>
                  <a:gd name="connsiteX3" fmla="*/ 450000 w 900000"/>
                  <a:gd name="connsiteY3" fmla="*/ 900000 h 900000"/>
                  <a:gd name="connsiteX4" fmla="*/ 0 w 900000"/>
                  <a:gd name="connsiteY4" fmla="*/ 450000 h 900000"/>
                  <a:gd name="connsiteX0" fmla="*/ 0 w 922292"/>
                  <a:gd name="connsiteY0" fmla="*/ 456550 h 906550"/>
                  <a:gd name="connsiteX1" fmla="*/ 450000 w 922292"/>
                  <a:gd name="connsiteY1" fmla="*/ 6550 h 906550"/>
                  <a:gd name="connsiteX2" fmla="*/ 801787 w 922292"/>
                  <a:gd name="connsiteY2" fmla="*/ 207050 h 906550"/>
                  <a:gd name="connsiteX3" fmla="*/ 900000 w 922292"/>
                  <a:gd name="connsiteY3" fmla="*/ 456550 h 906550"/>
                  <a:gd name="connsiteX4" fmla="*/ 450000 w 922292"/>
                  <a:gd name="connsiteY4" fmla="*/ 906550 h 906550"/>
                  <a:gd name="connsiteX5" fmla="*/ 0 w 922292"/>
                  <a:gd name="connsiteY5" fmla="*/ 456550 h 906550"/>
                  <a:gd name="connsiteX0" fmla="*/ 0 w 898864"/>
                  <a:gd name="connsiteY0" fmla="*/ 456550 h 911735"/>
                  <a:gd name="connsiteX1" fmla="*/ 450000 w 898864"/>
                  <a:gd name="connsiteY1" fmla="*/ 6550 h 911735"/>
                  <a:gd name="connsiteX2" fmla="*/ 801787 w 898864"/>
                  <a:gd name="connsiteY2" fmla="*/ 207050 h 911735"/>
                  <a:gd name="connsiteX3" fmla="*/ 871425 w 898864"/>
                  <a:gd name="connsiteY3" fmla="*/ 670862 h 911735"/>
                  <a:gd name="connsiteX4" fmla="*/ 450000 w 898864"/>
                  <a:gd name="connsiteY4" fmla="*/ 906550 h 911735"/>
                  <a:gd name="connsiteX5" fmla="*/ 0 w 898864"/>
                  <a:gd name="connsiteY5" fmla="*/ 456550 h 911735"/>
                  <a:gd name="connsiteX0" fmla="*/ 0 w 876074"/>
                  <a:gd name="connsiteY0" fmla="*/ 456550 h 911735"/>
                  <a:gd name="connsiteX1" fmla="*/ 450000 w 876074"/>
                  <a:gd name="connsiteY1" fmla="*/ 6550 h 911735"/>
                  <a:gd name="connsiteX2" fmla="*/ 801787 w 876074"/>
                  <a:gd name="connsiteY2" fmla="*/ 207050 h 911735"/>
                  <a:gd name="connsiteX3" fmla="*/ 871425 w 876074"/>
                  <a:gd name="connsiteY3" fmla="*/ 670862 h 911735"/>
                  <a:gd name="connsiteX4" fmla="*/ 450000 w 876074"/>
                  <a:gd name="connsiteY4" fmla="*/ 906550 h 911735"/>
                  <a:gd name="connsiteX5" fmla="*/ 0 w 876074"/>
                  <a:gd name="connsiteY5" fmla="*/ 456550 h 911735"/>
                  <a:gd name="connsiteX0" fmla="*/ 0 w 876074"/>
                  <a:gd name="connsiteY0" fmla="*/ 456550 h 911735"/>
                  <a:gd name="connsiteX1" fmla="*/ 450000 w 876074"/>
                  <a:gd name="connsiteY1" fmla="*/ 6550 h 911735"/>
                  <a:gd name="connsiteX2" fmla="*/ 801787 w 876074"/>
                  <a:gd name="connsiteY2" fmla="*/ 207050 h 911735"/>
                  <a:gd name="connsiteX3" fmla="*/ 871425 w 876074"/>
                  <a:gd name="connsiteY3" fmla="*/ 670862 h 911735"/>
                  <a:gd name="connsiteX4" fmla="*/ 450000 w 876074"/>
                  <a:gd name="connsiteY4" fmla="*/ 906550 h 911735"/>
                  <a:gd name="connsiteX5" fmla="*/ 0 w 876074"/>
                  <a:gd name="connsiteY5" fmla="*/ 456550 h 911735"/>
                  <a:gd name="connsiteX0" fmla="*/ 120 w 876194"/>
                  <a:gd name="connsiteY0" fmla="*/ 484309 h 939494"/>
                  <a:gd name="connsiteX1" fmla="*/ 492982 w 876194"/>
                  <a:gd name="connsiteY1" fmla="*/ 5734 h 939494"/>
                  <a:gd name="connsiteX2" fmla="*/ 801907 w 876194"/>
                  <a:gd name="connsiteY2" fmla="*/ 234809 h 939494"/>
                  <a:gd name="connsiteX3" fmla="*/ 871545 w 876194"/>
                  <a:gd name="connsiteY3" fmla="*/ 698621 h 939494"/>
                  <a:gd name="connsiteX4" fmla="*/ 450120 w 876194"/>
                  <a:gd name="connsiteY4" fmla="*/ 934309 h 939494"/>
                  <a:gd name="connsiteX5" fmla="*/ 120 w 876194"/>
                  <a:gd name="connsiteY5" fmla="*/ 484309 h 939494"/>
                  <a:gd name="connsiteX0" fmla="*/ 135 w 838109"/>
                  <a:gd name="connsiteY0" fmla="*/ 479365 h 939505"/>
                  <a:gd name="connsiteX1" fmla="*/ 454897 w 838109"/>
                  <a:gd name="connsiteY1" fmla="*/ 5552 h 939505"/>
                  <a:gd name="connsiteX2" fmla="*/ 763822 w 838109"/>
                  <a:gd name="connsiteY2" fmla="*/ 234627 h 939505"/>
                  <a:gd name="connsiteX3" fmla="*/ 833460 w 838109"/>
                  <a:gd name="connsiteY3" fmla="*/ 698439 h 939505"/>
                  <a:gd name="connsiteX4" fmla="*/ 412035 w 838109"/>
                  <a:gd name="connsiteY4" fmla="*/ 934127 h 939505"/>
                  <a:gd name="connsiteX5" fmla="*/ 135 w 838109"/>
                  <a:gd name="connsiteY5" fmla="*/ 479365 h 939505"/>
                  <a:gd name="connsiteX0" fmla="*/ 6685 w 844659"/>
                  <a:gd name="connsiteY0" fmla="*/ 475061 h 935201"/>
                  <a:gd name="connsiteX1" fmla="*/ 184584 w 844659"/>
                  <a:gd name="connsiteY1" fmla="*/ 154123 h 935201"/>
                  <a:gd name="connsiteX2" fmla="*/ 461447 w 844659"/>
                  <a:gd name="connsiteY2" fmla="*/ 1248 h 935201"/>
                  <a:gd name="connsiteX3" fmla="*/ 770372 w 844659"/>
                  <a:gd name="connsiteY3" fmla="*/ 230323 h 935201"/>
                  <a:gd name="connsiteX4" fmla="*/ 840010 w 844659"/>
                  <a:gd name="connsiteY4" fmla="*/ 694135 h 935201"/>
                  <a:gd name="connsiteX5" fmla="*/ 418585 w 844659"/>
                  <a:gd name="connsiteY5" fmla="*/ 929823 h 935201"/>
                  <a:gd name="connsiteX6" fmla="*/ 6685 w 844659"/>
                  <a:gd name="connsiteY6" fmla="*/ 475061 h 935201"/>
                  <a:gd name="connsiteX0" fmla="*/ 191 w 838165"/>
                  <a:gd name="connsiteY0" fmla="*/ 475061 h 937934"/>
                  <a:gd name="connsiteX1" fmla="*/ 178090 w 838165"/>
                  <a:gd name="connsiteY1" fmla="*/ 154123 h 937934"/>
                  <a:gd name="connsiteX2" fmla="*/ 454953 w 838165"/>
                  <a:gd name="connsiteY2" fmla="*/ 1248 h 937934"/>
                  <a:gd name="connsiteX3" fmla="*/ 763878 w 838165"/>
                  <a:gd name="connsiteY3" fmla="*/ 230323 h 937934"/>
                  <a:gd name="connsiteX4" fmla="*/ 833516 w 838165"/>
                  <a:gd name="connsiteY4" fmla="*/ 694135 h 937934"/>
                  <a:gd name="connsiteX5" fmla="*/ 412091 w 838165"/>
                  <a:gd name="connsiteY5" fmla="*/ 929823 h 937934"/>
                  <a:gd name="connsiteX6" fmla="*/ 149515 w 838165"/>
                  <a:gd name="connsiteY6" fmla="*/ 844685 h 937934"/>
                  <a:gd name="connsiteX7" fmla="*/ 191 w 838165"/>
                  <a:gd name="connsiteY7" fmla="*/ 475061 h 937934"/>
                  <a:gd name="connsiteX0" fmla="*/ 191 w 838165"/>
                  <a:gd name="connsiteY0" fmla="*/ 475061 h 937934"/>
                  <a:gd name="connsiteX1" fmla="*/ 178090 w 838165"/>
                  <a:gd name="connsiteY1" fmla="*/ 154123 h 937934"/>
                  <a:gd name="connsiteX2" fmla="*/ 559728 w 838165"/>
                  <a:gd name="connsiteY2" fmla="*/ 1248 h 937934"/>
                  <a:gd name="connsiteX3" fmla="*/ 763878 w 838165"/>
                  <a:gd name="connsiteY3" fmla="*/ 230323 h 937934"/>
                  <a:gd name="connsiteX4" fmla="*/ 833516 w 838165"/>
                  <a:gd name="connsiteY4" fmla="*/ 694135 h 937934"/>
                  <a:gd name="connsiteX5" fmla="*/ 412091 w 838165"/>
                  <a:gd name="connsiteY5" fmla="*/ 929823 h 937934"/>
                  <a:gd name="connsiteX6" fmla="*/ 149515 w 838165"/>
                  <a:gd name="connsiteY6" fmla="*/ 844685 h 937934"/>
                  <a:gd name="connsiteX7" fmla="*/ 191 w 838165"/>
                  <a:gd name="connsiteY7" fmla="*/ 475061 h 937934"/>
                  <a:gd name="connsiteX0" fmla="*/ 191 w 838165"/>
                  <a:gd name="connsiteY0" fmla="*/ 484475 h 947348"/>
                  <a:gd name="connsiteX1" fmla="*/ 178090 w 838165"/>
                  <a:gd name="connsiteY1" fmla="*/ 163537 h 947348"/>
                  <a:gd name="connsiteX2" fmla="*/ 640691 w 838165"/>
                  <a:gd name="connsiteY2" fmla="*/ 1137 h 947348"/>
                  <a:gd name="connsiteX3" fmla="*/ 763878 w 838165"/>
                  <a:gd name="connsiteY3" fmla="*/ 239737 h 947348"/>
                  <a:gd name="connsiteX4" fmla="*/ 833516 w 838165"/>
                  <a:gd name="connsiteY4" fmla="*/ 703549 h 947348"/>
                  <a:gd name="connsiteX5" fmla="*/ 412091 w 838165"/>
                  <a:gd name="connsiteY5" fmla="*/ 939237 h 947348"/>
                  <a:gd name="connsiteX6" fmla="*/ 149515 w 838165"/>
                  <a:gd name="connsiteY6" fmla="*/ 854099 h 947348"/>
                  <a:gd name="connsiteX7" fmla="*/ 191 w 838165"/>
                  <a:gd name="connsiteY7" fmla="*/ 484475 h 947348"/>
                  <a:gd name="connsiteX0" fmla="*/ 191 w 868903"/>
                  <a:gd name="connsiteY0" fmla="*/ 484475 h 945161"/>
                  <a:gd name="connsiteX1" fmla="*/ 178090 w 868903"/>
                  <a:gd name="connsiteY1" fmla="*/ 163537 h 945161"/>
                  <a:gd name="connsiteX2" fmla="*/ 640691 w 868903"/>
                  <a:gd name="connsiteY2" fmla="*/ 1137 h 945161"/>
                  <a:gd name="connsiteX3" fmla="*/ 763878 w 868903"/>
                  <a:gd name="connsiteY3" fmla="*/ 239737 h 945161"/>
                  <a:gd name="connsiteX4" fmla="*/ 866854 w 868903"/>
                  <a:gd name="connsiteY4" fmla="*/ 736886 h 945161"/>
                  <a:gd name="connsiteX5" fmla="*/ 412091 w 868903"/>
                  <a:gd name="connsiteY5" fmla="*/ 939237 h 945161"/>
                  <a:gd name="connsiteX6" fmla="*/ 149515 w 868903"/>
                  <a:gd name="connsiteY6" fmla="*/ 854099 h 945161"/>
                  <a:gd name="connsiteX7" fmla="*/ 191 w 868903"/>
                  <a:gd name="connsiteY7" fmla="*/ 484475 h 945161"/>
                  <a:gd name="connsiteX0" fmla="*/ 191 w 870358"/>
                  <a:gd name="connsiteY0" fmla="*/ 484475 h 945161"/>
                  <a:gd name="connsiteX1" fmla="*/ 178090 w 870358"/>
                  <a:gd name="connsiteY1" fmla="*/ 163537 h 945161"/>
                  <a:gd name="connsiteX2" fmla="*/ 640691 w 870358"/>
                  <a:gd name="connsiteY2" fmla="*/ 1137 h 945161"/>
                  <a:gd name="connsiteX3" fmla="*/ 787690 w 870358"/>
                  <a:gd name="connsiteY3" fmla="*/ 239737 h 945161"/>
                  <a:gd name="connsiteX4" fmla="*/ 866854 w 870358"/>
                  <a:gd name="connsiteY4" fmla="*/ 736886 h 945161"/>
                  <a:gd name="connsiteX5" fmla="*/ 412091 w 870358"/>
                  <a:gd name="connsiteY5" fmla="*/ 939237 h 945161"/>
                  <a:gd name="connsiteX6" fmla="*/ 149515 w 870358"/>
                  <a:gd name="connsiteY6" fmla="*/ 854099 h 945161"/>
                  <a:gd name="connsiteX7" fmla="*/ 191 w 870358"/>
                  <a:gd name="connsiteY7" fmla="*/ 484475 h 945161"/>
                  <a:gd name="connsiteX0" fmla="*/ 191 w 870358"/>
                  <a:gd name="connsiteY0" fmla="*/ 484475 h 945161"/>
                  <a:gd name="connsiteX1" fmla="*/ 178090 w 870358"/>
                  <a:gd name="connsiteY1" fmla="*/ 163537 h 945161"/>
                  <a:gd name="connsiteX2" fmla="*/ 640691 w 870358"/>
                  <a:gd name="connsiteY2" fmla="*/ 1137 h 945161"/>
                  <a:gd name="connsiteX3" fmla="*/ 787690 w 870358"/>
                  <a:gd name="connsiteY3" fmla="*/ 239737 h 945161"/>
                  <a:gd name="connsiteX4" fmla="*/ 866854 w 870358"/>
                  <a:gd name="connsiteY4" fmla="*/ 736886 h 945161"/>
                  <a:gd name="connsiteX5" fmla="*/ 412091 w 870358"/>
                  <a:gd name="connsiteY5" fmla="*/ 939237 h 945161"/>
                  <a:gd name="connsiteX6" fmla="*/ 149515 w 870358"/>
                  <a:gd name="connsiteY6" fmla="*/ 854099 h 945161"/>
                  <a:gd name="connsiteX7" fmla="*/ 191 w 870358"/>
                  <a:gd name="connsiteY7" fmla="*/ 484475 h 945161"/>
                  <a:gd name="connsiteX0" fmla="*/ 191 w 868630"/>
                  <a:gd name="connsiteY0" fmla="*/ 484475 h 945161"/>
                  <a:gd name="connsiteX1" fmla="*/ 178090 w 868630"/>
                  <a:gd name="connsiteY1" fmla="*/ 163537 h 945161"/>
                  <a:gd name="connsiteX2" fmla="*/ 640691 w 868630"/>
                  <a:gd name="connsiteY2" fmla="*/ 1137 h 945161"/>
                  <a:gd name="connsiteX3" fmla="*/ 787690 w 868630"/>
                  <a:gd name="connsiteY3" fmla="*/ 239737 h 945161"/>
                  <a:gd name="connsiteX4" fmla="*/ 866854 w 868630"/>
                  <a:gd name="connsiteY4" fmla="*/ 736886 h 945161"/>
                  <a:gd name="connsiteX5" fmla="*/ 412091 w 868630"/>
                  <a:gd name="connsiteY5" fmla="*/ 939237 h 945161"/>
                  <a:gd name="connsiteX6" fmla="*/ 149515 w 868630"/>
                  <a:gd name="connsiteY6" fmla="*/ 854099 h 945161"/>
                  <a:gd name="connsiteX7" fmla="*/ 191 w 868630"/>
                  <a:gd name="connsiteY7" fmla="*/ 484475 h 945161"/>
                  <a:gd name="connsiteX0" fmla="*/ 191 w 868630"/>
                  <a:gd name="connsiteY0" fmla="*/ 498630 h 959316"/>
                  <a:gd name="connsiteX1" fmla="*/ 178090 w 868630"/>
                  <a:gd name="connsiteY1" fmla="*/ 177692 h 959316"/>
                  <a:gd name="connsiteX2" fmla="*/ 678791 w 868630"/>
                  <a:gd name="connsiteY2" fmla="*/ 1004 h 959316"/>
                  <a:gd name="connsiteX3" fmla="*/ 787690 w 868630"/>
                  <a:gd name="connsiteY3" fmla="*/ 253892 h 959316"/>
                  <a:gd name="connsiteX4" fmla="*/ 866854 w 868630"/>
                  <a:gd name="connsiteY4" fmla="*/ 751041 h 959316"/>
                  <a:gd name="connsiteX5" fmla="*/ 412091 w 868630"/>
                  <a:gd name="connsiteY5" fmla="*/ 953392 h 959316"/>
                  <a:gd name="connsiteX6" fmla="*/ 149515 w 868630"/>
                  <a:gd name="connsiteY6" fmla="*/ 868254 h 959316"/>
                  <a:gd name="connsiteX7" fmla="*/ 191 w 868630"/>
                  <a:gd name="connsiteY7" fmla="*/ 498630 h 959316"/>
                  <a:gd name="connsiteX0" fmla="*/ 191 w 870137"/>
                  <a:gd name="connsiteY0" fmla="*/ 498630 h 959316"/>
                  <a:gd name="connsiteX1" fmla="*/ 178090 w 870137"/>
                  <a:gd name="connsiteY1" fmla="*/ 177692 h 959316"/>
                  <a:gd name="connsiteX2" fmla="*/ 678791 w 870137"/>
                  <a:gd name="connsiteY2" fmla="*/ 1004 h 959316"/>
                  <a:gd name="connsiteX3" fmla="*/ 816265 w 870137"/>
                  <a:gd name="connsiteY3" fmla="*/ 253892 h 959316"/>
                  <a:gd name="connsiteX4" fmla="*/ 866854 w 870137"/>
                  <a:gd name="connsiteY4" fmla="*/ 751041 h 959316"/>
                  <a:gd name="connsiteX5" fmla="*/ 412091 w 870137"/>
                  <a:gd name="connsiteY5" fmla="*/ 953392 h 959316"/>
                  <a:gd name="connsiteX6" fmla="*/ 149515 w 870137"/>
                  <a:gd name="connsiteY6" fmla="*/ 868254 h 959316"/>
                  <a:gd name="connsiteX7" fmla="*/ 191 w 870137"/>
                  <a:gd name="connsiteY7" fmla="*/ 498630 h 959316"/>
                  <a:gd name="connsiteX0" fmla="*/ 191 w 906488"/>
                  <a:gd name="connsiteY0" fmla="*/ 498630 h 959316"/>
                  <a:gd name="connsiteX1" fmla="*/ 178090 w 906488"/>
                  <a:gd name="connsiteY1" fmla="*/ 177692 h 959316"/>
                  <a:gd name="connsiteX2" fmla="*/ 678791 w 906488"/>
                  <a:gd name="connsiteY2" fmla="*/ 1004 h 959316"/>
                  <a:gd name="connsiteX3" fmla="*/ 816265 w 906488"/>
                  <a:gd name="connsiteY3" fmla="*/ 253892 h 959316"/>
                  <a:gd name="connsiteX4" fmla="*/ 904954 w 906488"/>
                  <a:gd name="connsiteY4" fmla="*/ 751041 h 959316"/>
                  <a:gd name="connsiteX5" fmla="*/ 412091 w 906488"/>
                  <a:gd name="connsiteY5" fmla="*/ 953392 h 959316"/>
                  <a:gd name="connsiteX6" fmla="*/ 149515 w 906488"/>
                  <a:gd name="connsiteY6" fmla="*/ 868254 h 959316"/>
                  <a:gd name="connsiteX7" fmla="*/ 191 w 906488"/>
                  <a:gd name="connsiteY7" fmla="*/ 498630 h 959316"/>
                  <a:gd name="connsiteX0" fmla="*/ 191 w 906488"/>
                  <a:gd name="connsiteY0" fmla="*/ 498630 h 959316"/>
                  <a:gd name="connsiteX1" fmla="*/ 178090 w 906488"/>
                  <a:gd name="connsiteY1" fmla="*/ 177692 h 959316"/>
                  <a:gd name="connsiteX2" fmla="*/ 712128 w 906488"/>
                  <a:gd name="connsiteY2" fmla="*/ 1004 h 959316"/>
                  <a:gd name="connsiteX3" fmla="*/ 816265 w 906488"/>
                  <a:gd name="connsiteY3" fmla="*/ 253892 h 959316"/>
                  <a:gd name="connsiteX4" fmla="*/ 904954 w 906488"/>
                  <a:gd name="connsiteY4" fmla="*/ 751041 h 959316"/>
                  <a:gd name="connsiteX5" fmla="*/ 412091 w 906488"/>
                  <a:gd name="connsiteY5" fmla="*/ 953392 h 959316"/>
                  <a:gd name="connsiteX6" fmla="*/ 149515 w 906488"/>
                  <a:gd name="connsiteY6" fmla="*/ 868254 h 959316"/>
                  <a:gd name="connsiteX7" fmla="*/ 191 w 906488"/>
                  <a:gd name="connsiteY7" fmla="*/ 498630 h 959316"/>
                  <a:gd name="connsiteX0" fmla="*/ 191 w 906881"/>
                  <a:gd name="connsiteY0" fmla="*/ 498630 h 959316"/>
                  <a:gd name="connsiteX1" fmla="*/ 178090 w 906881"/>
                  <a:gd name="connsiteY1" fmla="*/ 177692 h 959316"/>
                  <a:gd name="connsiteX2" fmla="*/ 712128 w 906881"/>
                  <a:gd name="connsiteY2" fmla="*/ 1004 h 959316"/>
                  <a:gd name="connsiteX3" fmla="*/ 830552 w 906881"/>
                  <a:gd name="connsiteY3" fmla="*/ 253892 h 959316"/>
                  <a:gd name="connsiteX4" fmla="*/ 904954 w 906881"/>
                  <a:gd name="connsiteY4" fmla="*/ 751041 h 959316"/>
                  <a:gd name="connsiteX5" fmla="*/ 412091 w 906881"/>
                  <a:gd name="connsiteY5" fmla="*/ 953392 h 959316"/>
                  <a:gd name="connsiteX6" fmla="*/ 149515 w 906881"/>
                  <a:gd name="connsiteY6" fmla="*/ 868254 h 959316"/>
                  <a:gd name="connsiteX7" fmla="*/ 191 w 906881"/>
                  <a:gd name="connsiteY7" fmla="*/ 498630 h 959316"/>
                  <a:gd name="connsiteX0" fmla="*/ 191 w 906400"/>
                  <a:gd name="connsiteY0" fmla="*/ 498630 h 959316"/>
                  <a:gd name="connsiteX1" fmla="*/ 178090 w 906400"/>
                  <a:gd name="connsiteY1" fmla="*/ 177692 h 959316"/>
                  <a:gd name="connsiteX2" fmla="*/ 712128 w 906400"/>
                  <a:gd name="connsiteY2" fmla="*/ 1004 h 959316"/>
                  <a:gd name="connsiteX3" fmla="*/ 830552 w 906400"/>
                  <a:gd name="connsiteY3" fmla="*/ 253892 h 959316"/>
                  <a:gd name="connsiteX4" fmla="*/ 904954 w 906400"/>
                  <a:gd name="connsiteY4" fmla="*/ 751041 h 959316"/>
                  <a:gd name="connsiteX5" fmla="*/ 412091 w 906400"/>
                  <a:gd name="connsiteY5" fmla="*/ 953392 h 959316"/>
                  <a:gd name="connsiteX6" fmla="*/ 149515 w 906400"/>
                  <a:gd name="connsiteY6" fmla="*/ 868254 h 959316"/>
                  <a:gd name="connsiteX7" fmla="*/ 191 w 906400"/>
                  <a:gd name="connsiteY7" fmla="*/ 498630 h 959316"/>
                  <a:gd name="connsiteX0" fmla="*/ 191 w 906400"/>
                  <a:gd name="connsiteY0" fmla="*/ 498630 h 943042"/>
                  <a:gd name="connsiteX1" fmla="*/ 178090 w 906400"/>
                  <a:gd name="connsiteY1" fmla="*/ 177692 h 943042"/>
                  <a:gd name="connsiteX2" fmla="*/ 712128 w 906400"/>
                  <a:gd name="connsiteY2" fmla="*/ 1004 h 943042"/>
                  <a:gd name="connsiteX3" fmla="*/ 830552 w 906400"/>
                  <a:gd name="connsiteY3" fmla="*/ 253892 h 943042"/>
                  <a:gd name="connsiteX4" fmla="*/ 904954 w 906400"/>
                  <a:gd name="connsiteY4" fmla="*/ 751041 h 943042"/>
                  <a:gd name="connsiteX5" fmla="*/ 440666 w 906400"/>
                  <a:gd name="connsiteY5" fmla="*/ 934342 h 943042"/>
                  <a:gd name="connsiteX6" fmla="*/ 149515 w 906400"/>
                  <a:gd name="connsiteY6" fmla="*/ 868254 h 943042"/>
                  <a:gd name="connsiteX7" fmla="*/ 191 w 906400"/>
                  <a:gd name="connsiteY7" fmla="*/ 498630 h 943042"/>
                  <a:gd name="connsiteX0" fmla="*/ 191 w 906400"/>
                  <a:gd name="connsiteY0" fmla="*/ 386829 h 831241"/>
                  <a:gd name="connsiteX1" fmla="*/ 178090 w 906400"/>
                  <a:gd name="connsiteY1" fmla="*/ 65891 h 831241"/>
                  <a:gd name="connsiteX2" fmla="*/ 602591 w 906400"/>
                  <a:gd name="connsiteY2" fmla="*/ 8266 h 831241"/>
                  <a:gd name="connsiteX3" fmla="*/ 830552 w 906400"/>
                  <a:gd name="connsiteY3" fmla="*/ 142091 h 831241"/>
                  <a:gd name="connsiteX4" fmla="*/ 904954 w 906400"/>
                  <a:gd name="connsiteY4" fmla="*/ 639240 h 831241"/>
                  <a:gd name="connsiteX5" fmla="*/ 440666 w 906400"/>
                  <a:gd name="connsiteY5" fmla="*/ 822541 h 831241"/>
                  <a:gd name="connsiteX6" fmla="*/ 149515 w 906400"/>
                  <a:gd name="connsiteY6" fmla="*/ 756453 h 831241"/>
                  <a:gd name="connsiteX7" fmla="*/ 191 w 906400"/>
                  <a:gd name="connsiteY7" fmla="*/ 386829 h 831241"/>
                  <a:gd name="connsiteX0" fmla="*/ 191 w 909711"/>
                  <a:gd name="connsiteY0" fmla="*/ 392469 h 836881"/>
                  <a:gd name="connsiteX1" fmla="*/ 178090 w 909711"/>
                  <a:gd name="connsiteY1" fmla="*/ 71531 h 836881"/>
                  <a:gd name="connsiteX2" fmla="*/ 602591 w 909711"/>
                  <a:gd name="connsiteY2" fmla="*/ 13906 h 836881"/>
                  <a:gd name="connsiteX3" fmla="*/ 882940 w 909711"/>
                  <a:gd name="connsiteY3" fmla="*/ 223931 h 836881"/>
                  <a:gd name="connsiteX4" fmla="*/ 904954 w 909711"/>
                  <a:gd name="connsiteY4" fmla="*/ 644880 h 836881"/>
                  <a:gd name="connsiteX5" fmla="*/ 440666 w 909711"/>
                  <a:gd name="connsiteY5" fmla="*/ 828181 h 836881"/>
                  <a:gd name="connsiteX6" fmla="*/ 149515 w 909711"/>
                  <a:gd name="connsiteY6" fmla="*/ 762093 h 836881"/>
                  <a:gd name="connsiteX7" fmla="*/ 191 w 909711"/>
                  <a:gd name="connsiteY7" fmla="*/ 392469 h 836881"/>
                  <a:gd name="connsiteX0" fmla="*/ 19 w 909539"/>
                  <a:gd name="connsiteY0" fmla="*/ 392469 h 828624"/>
                  <a:gd name="connsiteX1" fmla="*/ 177918 w 909539"/>
                  <a:gd name="connsiteY1" fmla="*/ 71531 h 828624"/>
                  <a:gd name="connsiteX2" fmla="*/ 602419 w 909539"/>
                  <a:gd name="connsiteY2" fmla="*/ 13906 h 828624"/>
                  <a:gd name="connsiteX3" fmla="*/ 882768 w 909539"/>
                  <a:gd name="connsiteY3" fmla="*/ 223931 h 828624"/>
                  <a:gd name="connsiteX4" fmla="*/ 904782 w 909539"/>
                  <a:gd name="connsiteY4" fmla="*/ 644880 h 828624"/>
                  <a:gd name="connsiteX5" fmla="*/ 440494 w 909539"/>
                  <a:gd name="connsiteY5" fmla="*/ 828181 h 828624"/>
                  <a:gd name="connsiteX6" fmla="*/ 168393 w 909539"/>
                  <a:gd name="connsiteY6" fmla="*/ 685893 h 828624"/>
                  <a:gd name="connsiteX7" fmla="*/ 19 w 909539"/>
                  <a:gd name="connsiteY7" fmla="*/ 392469 h 828624"/>
                  <a:gd name="connsiteX0" fmla="*/ 19 w 909539"/>
                  <a:gd name="connsiteY0" fmla="*/ 392469 h 786251"/>
                  <a:gd name="connsiteX1" fmla="*/ 177918 w 909539"/>
                  <a:gd name="connsiteY1" fmla="*/ 71531 h 786251"/>
                  <a:gd name="connsiteX2" fmla="*/ 602419 w 909539"/>
                  <a:gd name="connsiteY2" fmla="*/ 13906 h 786251"/>
                  <a:gd name="connsiteX3" fmla="*/ 882768 w 909539"/>
                  <a:gd name="connsiteY3" fmla="*/ 223931 h 786251"/>
                  <a:gd name="connsiteX4" fmla="*/ 904782 w 909539"/>
                  <a:gd name="connsiteY4" fmla="*/ 644880 h 786251"/>
                  <a:gd name="connsiteX5" fmla="*/ 516694 w 909539"/>
                  <a:gd name="connsiteY5" fmla="*/ 785318 h 786251"/>
                  <a:gd name="connsiteX6" fmla="*/ 168393 w 909539"/>
                  <a:gd name="connsiteY6" fmla="*/ 685893 h 786251"/>
                  <a:gd name="connsiteX7" fmla="*/ 19 w 909539"/>
                  <a:gd name="connsiteY7" fmla="*/ 392469 h 786251"/>
                  <a:gd name="connsiteX0" fmla="*/ 22 w 895255"/>
                  <a:gd name="connsiteY0" fmla="*/ 297219 h 786251"/>
                  <a:gd name="connsiteX1" fmla="*/ 163634 w 895255"/>
                  <a:gd name="connsiteY1" fmla="*/ 71531 h 786251"/>
                  <a:gd name="connsiteX2" fmla="*/ 588135 w 895255"/>
                  <a:gd name="connsiteY2" fmla="*/ 13906 h 786251"/>
                  <a:gd name="connsiteX3" fmla="*/ 868484 w 895255"/>
                  <a:gd name="connsiteY3" fmla="*/ 223931 h 786251"/>
                  <a:gd name="connsiteX4" fmla="*/ 890498 w 895255"/>
                  <a:gd name="connsiteY4" fmla="*/ 644880 h 786251"/>
                  <a:gd name="connsiteX5" fmla="*/ 502410 w 895255"/>
                  <a:gd name="connsiteY5" fmla="*/ 785318 h 786251"/>
                  <a:gd name="connsiteX6" fmla="*/ 154109 w 895255"/>
                  <a:gd name="connsiteY6" fmla="*/ 685893 h 786251"/>
                  <a:gd name="connsiteX7" fmla="*/ 22 w 895255"/>
                  <a:gd name="connsiteY7" fmla="*/ 297219 h 786251"/>
                  <a:gd name="connsiteX0" fmla="*/ 22 w 895255"/>
                  <a:gd name="connsiteY0" fmla="*/ 297219 h 785350"/>
                  <a:gd name="connsiteX1" fmla="*/ 163634 w 895255"/>
                  <a:gd name="connsiteY1" fmla="*/ 71531 h 785350"/>
                  <a:gd name="connsiteX2" fmla="*/ 588135 w 895255"/>
                  <a:gd name="connsiteY2" fmla="*/ 13906 h 785350"/>
                  <a:gd name="connsiteX3" fmla="*/ 868484 w 895255"/>
                  <a:gd name="connsiteY3" fmla="*/ 223931 h 785350"/>
                  <a:gd name="connsiteX4" fmla="*/ 890498 w 895255"/>
                  <a:gd name="connsiteY4" fmla="*/ 644880 h 785350"/>
                  <a:gd name="connsiteX5" fmla="*/ 502410 w 895255"/>
                  <a:gd name="connsiteY5" fmla="*/ 785318 h 785350"/>
                  <a:gd name="connsiteX6" fmla="*/ 154109 w 895255"/>
                  <a:gd name="connsiteY6" fmla="*/ 638268 h 785350"/>
                  <a:gd name="connsiteX7" fmla="*/ 22 w 895255"/>
                  <a:gd name="connsiteY7" fmla="*/ 297219 h 785350"/>
                  <a:gd name="connsiteX0" fmla="*/ 22 w 895255"/>
                  <a:gd name="connsiteY0" fmla="*/ 297219 h 748039"/>
                  <a:gd name="connsiteX1" fmla="*/ 163634 w 895255"/>
                  <a:gd name="connsiteY1" fmla="*/ 71531 h 748039"/>
                  <a:gd name="connsiteX2" fmla="*/ 588135 w 895255"/>
                  <a:gd name="connsiteY2" fmla="*/ 13906 h 748039"/>
                  <a:gd name="connsiteX3" fmla="*/ 868484 w 895255"/>
                  <a:gd name="connsiteY3" fmla="*/ 223931 h 748039"/>
                  <a:gd name="connsiteX4" fmla="*/ 890498 w 895255"/>
                  <a:gd name="connsiteY4" fmla="*/ 644880 h 748039"/>
                  <a:gd name="connsiteX5" fmla="*/ 502410 w 895255"/>
                  <a:gd name="connsiteY5" fmla="*/ 747218 h 748039"/>
                  <a:gd name="connsiteX6" fmla="*/ 154109 w 895255"/>
                  <a:gd name="connsiteY6" fmla="*/ 638268 h 748039"/>
                  <a:gd name="connsiteX7" fmla="*/ 22 w 895255"/>
                  <a:gd name="connsiteY7" fmla="*/ 297219 h 748039"/>
                  <a:gd name="connsiteX0" fmla="*/ 22 w 895255"/>
                  <a:gd name="connsiteY0" fmla="*/ 297219 h 748466"/>
                  <a:gd name="connsiteX1" fmla="*/ 163634 w 895255"/>
                  <a:gd name="connsiteY1" fmla="*/ 71531 h 748466"/>
                  <a:gd name="connsiteX2" fmla="*/ 588135 w 895255"/>
                  <a:gd name="connsiteY2" fmla="*/ 13906 h 748466"/>
                  <a:gd name="connsiteX3" fmla="*/ 868484 w 895255"/>
                  <a:gd name="connsiteY3" fmla="*/ 223931 h 748466"/>
                  <a:gd name="connsiteX4" fmla="*/ 890498 w 895255"/>
                  <a:gd name="connsiteY4" fmla="*/ 582968 h 748466"/>
                  <a:gd name="connsiteX5" fmla="*/ 502410 w 895255"/>
                  <a:gd name="connsiteY5" fmla="*/ 747218 h 748466"/>
                  <a:gd name="connsiteX6" fmla="*/ 154109 w 895255"/>
                  <a:gd name="connsiteY6" fmla="*/ 638268 h 748466"/>
                  <a:gd name="connsiteX7" fmla="*/ 22 w 895255"/>
                  <a:gd name="connsiteY7" fmla="*/ 297219 h 748466"/>
                  <a:gd name="connsiteX0" fmla="*/ 22 w 877361"/>
                  <a:gd name="connsiteY0" fmla="*/ 297219 h 750984"/>
                  <a:gd name="connsiteX1" fmla="*/ 163634 w 877361"/>
                  <a:gd name="connsiteY1" fmla="*/ 71531 h 750984"/>
                  <a:gd name="connsiteX2" fmla="*/ 588135 w 877361"/>
                  <a:gd name="connsiteY2" fmla="*/ 13906 h 750984"/>
                  <a:gd name="connsiteX3" fmla="*/ 868484 w 877361"/>
                  <a:gd name="connsiteY3" fmla="*/ 223931 h 750984"/>
                  <a:gd name="connsiteX4" fmla="*/ 852968 w 877361"/>
                  <a:gd name="connsiteY4" fmla="*/ 527368 h 750984"/>
                  <a:gd name="connsiteX5" fmla="*/ 502410 w 877361"/>
                  <a:gd name="connsiteY5" fmla="*/ 747218 h 750984"/>
                  <a:gd name="connsiteX6" fmla="*/ 154109 w 877361"/>
                  <a:gd name="connsiteY6" fmla="*/ 638268 h 750984"/>
                  <a:gd name="connsiteX7" fmla="*/ 22 w 877361"/>
                  <a:gd name="connsiteY7" fmla="*/ 297219 h 750984"/>
                  <a:gd name="connsiteX0" fmla="*/ 44 w 832704"/>
                  <a:gd name="connsiteY0" fmla="*/ 331585 h 750984"/>
                  <a:gd name="connsiteX1" fmla="*/ 118977 w 832704"/>
                  <a:gd name="connsiteY1" fmla="*/ 71531 h 750984"/>
                  <a:gd name="connsiteX2" fmla="*/ 543478 w 832704"/>
                  <a:gd name="connsiteY2" fmla="*/ 13906 h 750984"/>
                  <a:gd name="connsiteX3" fmla="*/ 823827 w 832704"/>
                  <a:gd name="connsiteY3" fmla="*/ 223931 h 750984"/>
                  <a:gd name="connsiteX4" fmla="*/ 808311 w 832704"/>
                  <a:gd name="connsiteY4" fmla="*/ 527368 h 750984"/>
                  <a:gd name="connsiteX5" fmla="*/ 457753 w 832704"/>
                  <a:gd name="connsiteY5" fmla="*/ 747218 h 750984"/>
                  <a:gd name="connsiteX6" fmla="*/ 109452 w 832704"/>
                  <a:gd name="connsiteY6" fmla="*/ 638268 h 750984"/>
                  <a:gd name="connsiteX7" fmla="*/ 44 w 832704"/>
                  <a:gd name="connsiteY7" fmla="*/ 331585 h 750984"/>
                  <a:gd name="connsiteX0" fmla="*/ 543 w 833203"/>
                  <a:gd name="connsiteY0" fmla="*/ 333622 h 753021"/>
                  <a:gd name="connsiteX1" fmla="*/ 146934 w 833203"/>
                  <a:gd name="connsiteY1" fmla="*/ 67953 h 753021"/>
                  <a:gd name="connsiteX2" fmla="*/ 543977 w 833203"/>
                  <a:gd name="connsiteY2" fmla="*/ 15943 h 753021"/>
                  <a:gd name="connsiteX3" fmla="*/ 824326 w 833203"/>
                  <a:gd name="connsiteY3" fmla="*/ 225968 h 753021"/>
                  <a:gd name="connsiteX4" fmla="*/ 808810 w 833203"/>
                  <a:gd name="connsiteY4" fmla="*/ 529405 h 753021"/>
                  <a:gd name="connsiteX5" fmla="*/ 458252 w 833203"/>
                  <a:gd name="connsiteY5" fmla="*/ 749255 h 753021"/>
                  <a:gd name="connsiteX6" fmla="*/ 109951 w 833203"/>
                  <a:gd name="connsiteY6" fmla="*/ 640305 h 753021"/>
                  <a:gd name="connsiteX7" fmla="*/ 543 w 833203"/>
                  <a:gd name="connsiteY7" fmla="*/ 333622 h 753021"/>
                  <a:gd name="connsiteX0" fmla="*/ 543 w 813954"/>
                  <a:gd name="connsiteY0" fmla="*/ 333576 h 752975"/>
                  <a:gd name="connsiteX1" fmla="*/ 146934 w 813954"/>
                  <a:gd name="connsiteY1" fmla="*/ 67907 h 752975"/>
                  <a:gd name="connsiteX2" fmla="*/ 543977 w 813954"/>
                  <a:gd name="connsiteY2" fmla="*/ 15897 h 752975"/>
                  <a:gd name="connsiteX3" fmla="*/ 788745 w 813954"/>
                  <a:gd name="connsiteY3" fmla="*/ 225288 h 752975"/>
                  <a:gd name="connsiteX4" fmla="*/ 808810 w 813954"/>
                  <a:gd name="connsiteY4" fmla="*/ 529359 h 752975"/>
                  <a:gd name="connsiteX5" fmla="*/ 458252 w 813954"/>
                  <a:gd name="connsiteY5" fmla="*/ 749209 h 752975"/>
                  <a:gd name="connsiteX6" fmla="*/ 109951 w 813954"/>
                  <a:gd name="connsiteY6" fmla="*/ 640259 h 752975"/>
                  <a:gd name="connsiteX7" fmla="*/ 543 w 813954"/>
                  <a:gd name="connsiteY7" fmla="*/ 333576 h 752975"/>
                  <a:gd name="connsiteX0" fmla="*/ 543 w 803140"/>
                  <a:gd name="connsiteY0" fmla="*/ 333576 h 755140"/>
                  <a:gd name="connsiteX1" fmla="*/ 146934 w 803140"/>
                  <a:gd name="connsiteY1" fmla="*/ 67907 h 755140"/>
                  <a:gd name="connsiteX2" fmla="*/ 543977 w 803140"/>
                  <a:gd name="connsiteY2" fmla="*/ 15897 h 755140"/>
                  <a:gd name="connsiteX3" fmla="*/ 788745 w 803140"/>
                  <a:gd name="connsiteY3" fmla="*/ 225288 h 755140"/>
                  <a:gd name="connsiteX4" fmla="*/ 791589 w 803140"/>
                  <a:gd name="connsiteY4" fmla="*/ 489378 h 755140"/>
                  <a:gd name="connsiteX5" fmla="*/ 458252 w 803140"/>
                  <a:gd name="connsiteY5" fmla="*/ 749209 h 755140"/>
                  <a:gd name="connsiteX6" fmla="*/ 109951 w 803140"/>
                  <a:gd name="connsiteY6" fmla="*/ 640259 h 755140"/>
                  <a:gd name="connsiteX7" fmla="*/ 543 w 803140"/>
                  <a:gd name="connsiteY7" fmla="*/ 333576 h 755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03140" h="755140">
                    <a:moveTo>
                      <a:pt x="543" y="333576"/>
                    </a:moveTo>
                    <a:cubicBezTo>
                      <a:pt x="6707" y="238184"/>
                      <a:pt x="71140" y="146876"/>
                      <a:pt x="146934" y="67907"/>
                    </a:cubicBezTo>
                    <a:cubicBezTo>
                      <a:pt x="222728" y="-11062"/>
                      <a:pt x="437009" y="-10333"/>
                      <a:pt x="543977" y="15897"/>
                    </a:cubicBezTo>
                    <a:cubicBezTo>
                      <a:pt x="650946" y="42127"/>
                      <a:pt x="766132" y="112188"/>
                      <a:pt x="788745" y="225288"/>
                    </a:cubicBezTo>
                    <a:cubicBezTo>
                      <a:pt x="811357" y="319338"/>
                      <a:pt x="803389" y="364857"/>
                      <a:pt x="791589" y="489378"/>
                    </a:cubicBezTo>
                    <a:cubicBezTo>
                      <a:pt x="784552" y="604374"/>
                      <a:pt x="571858" y="724062"/>
                      <a:pt x="458252" y="749209"/>
                    </a:cubicBezTo>
                    <a:cubicBezTo>
                      <a:pt x="344646" y="774356"/>
                      <a:pt x="178601" y="716053"/>
                      <a:pt x="109951" y="640259"/>
                    </a:cubicBezTo>
                    <a:cubicBezTo>
                      <a:pt x="41301" y="564465"/>
                      <a:pt x="-5621" y="428968"/>
                      <a:pt x="543" y="33357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E3DDE1"/>
                  </a:gs>
                  <a:gs pos="50000">
                    <a:srgbClr val="A06091"/>
                  </a:gs>
                  <a:gs pos="100000">
                    <a:srgbClr val="6F1B57"/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ffectLst>
                <a:softEdge rad="1270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7" name="椭圆 571"/>
              <p:cNvSpPr/>
              <p:nvPr/>
            </p:nvSpPr>
            <p:spPr>
              <a:xfrm rot="393465">
                <a:off x="5482725" y="1526906"/>
                <a:ext cx="775102" cy="653778"/>
              </a:xfrm>
              <a:custGeom>
                <a:avLst/>
                <a:gdLst>
                  <a:gd name="connsiteX0" fmla="*/ 0 w 900000"/>
                  <a:gd name="connsiteY0" fmla="*/ 450000 h 900000"/>
                  <a:gd name="connsiteX1" fmla="*/ 450000 w 900000"/>
                  <a:gd name="connsiteY1" fmla="*/ 0 h 900000"/>
                  <a:gd name="connsiteX2" fmla="*/ 900000 w 900000"/>
                  <a:gd name="connsiteY2" fmla="*/ 450000 h 900000"/>
                  <a:gd name="connsiteX3" fmla="*/ 450000 w 900000"/>
                  <a:gd name="connsiteY3" fmla="*/ 900000 h 900000"/>
                  <a:gd name="connsiteX4" fmla="*/ 0 w 900000"/>
                  <a:gd name="connsiteY4" fmla="*/ 450000 h 900000"/>
                  <a:gd name="connsiteX0" fmla="*/ 0 w 922292"/>
                  <a:gd name="connsiteY0" fmla="*/ 456550 h 906550"/>
                  <a:gd name="connsiteX1" fmla="*/ 450000 w 922292"/>
                  <a:gd name="connsiteY1" fmla="*/ 6550 h 906550"/>
                  <a:gd name="connsiteX2" fmla="*/ 801787 w 922292"/>
                  <a:gd name="connsiteY2" fmla="*/ 207050 h 906550"/>
                  <a:gd name="connsiteX3" fmla="*/ 900000 w 922292"/>
                  <a:gd name="connsiteY3" fmla="*/ 456550 h 906550"/>
                  <a:gd name="connsiteX4" fmla="*/ 450000 w 922292"/>
                  <a:gd name="connsiteY4" fmla="*/ 906550 h 906550"/>
                  <a:gd name="connsiteX5" fmla="*/ 0 w 922292"/>
                  <a:gd name="connsiteY5" fmla="*/ 456550 h 906550"/>
                  <a:gd name="connsiteX0" fmla="*/ 0 w 898864"/>
                  <a:gd name="connsiteY0" fmla="*/ 456550 h 911735"/>
                  <a:gd name="connsiteX1" fmla="*/ 450000 w 898864"/>
                  <a:gd name="connsiteY1" fmla="*/ 6550 h 911735"/>
                  <a:gd name="connsiteX2" fmla="*/ 801787 w 898864"/>
                  <a:gd name="connsiteY2" fmla="*/ 207050 h 911735"/>
                  <a:gd name="connsiteX3" fmla="*/ 871425 w 898864"/>
                  <a:gd name="connsiteY3" fmla="*/ 670862 h 911735"/>
                  <a:gd name="connsiteX4" fmla="*/ 450000 w 898864"/>
                  <a:gd name="connsiteY4" fmla="*/ 906550 h 911735"/>
                  <a:gd name="connsiteX5" fmla="*/ 0 w 898864"/>
                  <a:gd name="connsiteY5" fmla="*/ 456550 h 911735"/>
                  <a:gd name="connsiteX0" fmla="*/ 0 w 876074"/>
                  <a:gd name="connsiteY0" fmla="*/ 456550 h 911735"/>
                  <a:gd name="connsiteX1" fmla="*/ 450000 w 876074"/>
                  <a:gd name="connsiteY1" fmla="*/ 6550 h 911735"/>
                  <a:gd name="connsiteX2" fmla="*/ 801787 w 876074"/>
                  <a:gd name="connsiteY2" fmla="*/ 207050 h 911735"/>
                  <a:gd name="connsiteX3" fmla="*/ 871425 w 876074"/>
                  <a:gd name="connsiteY3" fmla="*/ 670862 h 911735"/>
                  <a:gd name="connsiteX4" fmla="*/ 450000 w 876074"/>
                  <a:gd name="connsiteY4" fmla="*/ 906550 h 911735"/>
                  <a:gd name="connsiteX5" fmla="*/ 0 w 876074"/>
                  <a:gd name="connsiteY5" fmla="*/ 456550 h 911735"/>
                  <a:gd name="connsiteX0" fmla="*/ 0 w 876074"/>
                  <a:gd name="connsiteY0" fmla="*/ 456550 h 911735"/>
                  <a:gd name="connsiteX1" fmla="*/ 450000 w 876074"/>
                  <a:gd name="connsiteY1" fmla="*/ 6550 h 911735"/>
                  <a:gd name="connsiteX2" fmla="*/ 801787 w 876074"/>
                  <a:gd name="connsiteY2" fmla="*/ 207050 h 911735"/>
                  <a:gd name="connsiteX3" fmla="*/ 871425 w 876074"/>
                  <a:gd name="connsiteY3" fmla="*/ 670862 h 911735"/>
                  <a:gd name="connsiteX4" fmla="*/ 450000 w 876074"/>
                  <a:gd name="connsiteY4" fmla="*/ 906550 h 911735"/>
                  <a:gd name="connsiteX5" fmla="*/ 0 w 876074"/>
                  <a:gd name="connsiteY5" fmla="*/ 456550 h 911735"/>
                  <a:gd name="connsiteX0" fmla="*/ 120 w 876194"/>
                  <a:gd name="connsiteY0" fmla="*/ 484309 h 939494"/>
                  <a:gd name="connsiteX1" fmla="*/ 492982 w 876194"/>
                  <a:gd name="connsiteY1" fmla="*/ 5734 h 939494"/>
                  <a:gd name="connsiteX2" fmla="*/ 801907 w 876194"/>
                  <a:gd name="connsiteY2" fmla="*/ 234809 h 939494"/>
                  <a:gd name="connsiteX3" fmla="*/ 871545 w 876194"/>
                  <a:gd name="connsiteY3" fmla="*/ 698621 h 939494"/>
                  <a:gd name="connsiteX4" fmla="*/ 450120 w 876194"/>
                  <a:gd name="connsiteY4" fmla="*/ 934309 h 939494"/>
                  <a:gd name="connsiteX5" fmla="*/ 120 w 876194"/>
                  <a:gd name="connsiteY5" fmla="*/ 484309 h 939494"/>
                  <a:gd name="connsiteX0" fmla="*/ 135 w 838109"/>
                  <a:gd name="connsiteY0" fmla="*/ 479365 h 939505"/>
                  <a:gd name="connsiteX1" fmla="*/ 454897 w 838109"/>
                  <a:gd name="connsiteY1" fmla="*/ 5552 h 939505"/>
                  <a:gd name="connsiteX2" fmla="*/ 763822 w 838109"/>
                  <a:gd name="connsiteY2" fmla="*/ 234627 h 939505"/>
                  <a:gd name="connsiteX3" fmla="*/ 833460 w 838109"/>
                  <a:gd name="connsiteY3" fmla="*/ 698439 h 939505"/>
                  <a:gd name="connsiteX4" fmla="*/ 412035 w 838109"/>
                  <a:gd name="connsiteY4" fmla="*/ 934127 h 939505"/>
                  <a:gd name="connsiteX5" fmla="*/ 135 w 838109"/>
                  <a:gd name="connsiteY5" fmla="*/ 479365 h 939505"/>
                  <a:gd name="connsiteX0" fmla="*/ 6685 w 844659"/>
                  <a:gd name="connsiteY0" fmla="*/ 475061 h 935201"/>
                  <a:gd name="connsiteX1" fmla="*/ 184584 w 844659"/>
                  <a:gd name="connsiteY1" fmla="*/ 154123 h 935201"/>
                  <a:gd name="connsiteX2" fmla="*/ 461447 w 844659"/>
                  <a:gd name="connsiteY2" fmla="*/ 1248 h 935201"/>
                  <a:gd name="connsiteX3" fmla="*/ 770372 w 844659"/>
                  <a:gd name="connsiteY3" fmla="*/ 230323 h 935201"/>
                  <a:gd name="connsiteX4" fmla="*/ 840010 w 844659"/>
                  <a:gd name="connsiteY4" fmla="*/ 694135 h 935201"/>
                  <a:gd name="connsiteX5" fmla="*/ 418585 w 844659"/>
                  <a:gd name="connsiteY5" fmla="*/ 929823 h 935201"/>
                  <a:gd name="connsiteX6" fmla="*/ 6685 w 844659"/>
                  <a:gd name="connsiteY6" fmla="*/ 475061 h 935201"/>
                  <a:gd name="connsiteX0" fmla="*/ 191 w 838165"/>
                  <a:gd name="connsiteY0" fmla="*/ 475061 h 937934"/>
                  <a:gd name="connsiteX1" fmla="*/ 178090 w 838165"/>
                  <a:gd name="connsiteY1" fmla="*/ 154123 h 937934"/>
                  <a:gd name="connsiteX2" fmla="*/ 454953 w 838165"/>
                  <a:gd name="connsiteY2" fmla="*/ 1248 h 937934"/>
                  <a:gd name="connsiteX3" fmla="*/ 763878 w 838165"/>
                  <a:gd name="connsiteY3" fmla="*/ 230323 h 937934"/>
                  <a:gd name="connsiteX4" fmla="*/ 833516 w 838165"/>
                  <a:gd name="connsiteY4" fmla="*/ 694135 h 937934"/>
                  <a:gd name="connsiteX5" fmla="*/ 412091 w 838165"/>
                  <a:gd name="connsiteY5" fmla="*/ 929823 h 937934"/>
                  <a:gd name="connsiteX6" fmla="*/ 149515 w 838165"/>
                  <a:gd name="connsiteY6" fmla="*/ 844685 h 937934"/>
                  <a:gd name="connsiteX7" fmla="*/ 191 w 838165"/>
                  <a:gd name="connsiteY7" fmla="*/ 475061 h 937934"/>
                  <a:gd name="connsiteX0" fmla="*/ 191 w 838165"/>
                  <a:gd name="connsiteY0" fmla="*/ 475061 h 937934"/>
                  <a:gd name="connsiteX1" fmla="*/ 178090 w 838165"/>
                  <a:gd name="connsiteY1" fmla="*/ 154123 h 937934"/>
                  <a:gd name="connsiteX2" fmla="*/ 559728 w 838165"/>
                  <a:gd name="connsiteY2" fmla="*/ 1248 h 937934"/>
                  <a:gd name="connsiteX3" fmla="*/ 763878 w 838165"/>
                  <a:gd name="connsiteY3" fmla="*/ 230323 h 937934"/>
                  <a:gd name="connsiteX4" fmla="*/ 833516 w 838165"/>
                  <a:gd name="connsiteY4" fmla="*/ 694135 h 937934"/>
                  <a:gd name="connsiteX5" fmla="*/ 412091 w 838165"/>
                  <a:gd name="connsiteY5" fmla="*/ 929823 h 937934"/>
                  <a:gd name="connsiteX6" fmla="*/ 149515 w 838165"/>
                  <a:gd name="connsiteY6" fmla="*/ 844685 h 937934"/>
                  <a:gd name="connsiteX7" fmla="*/ 191 w 838165"/>
                  <a:gd name="connsiteY7" fmla="*/ 475061 h 937934"/>
                  <a:gd name="connsiteX0" fmla="*/ 191 w 838165"/>
                  <a:gd name="connsiteY0" fmla="*/ 484475 h 947348"/>
                  <a:gd name="connsiteX1" fmla="*/ 178090 w 838165"/>
                  <a:gd name="connsiteY1" fmla="*/ 163537 h 947348"/>
                  <a:gd name="connsiteX2" fmla="*/ 640691 w 838165"/>
                  <a:gd name="connsiteY2" fmla="*/ 1137 h 947348"/>
                  <a:gd name="connsiteX3" fmla="*/ 763878 w 838165"/>
                  <a:gd name="connsiteY3" fmla="*/ 239737 h 947348"/>
                  <a:gd name="connsiteX4" fmla="*/ 833516 w 838165"/>
                  <a:gd name="connsiteY4" fmla="*/ 703549 h 947348"/>
                  <a:gd name="connsiteX5" fmla="*/ 412091 w 838165"/>
                  <a:gd name="connsiteY5" fmla="*/ 939237 h 947348"/>
                  <a:gd name="connsiteX6" fmla="*/ 149515 w 838165"/>
                  <a:gd name="connsiteY6" fmla="*/ 854099 h 947348"/>
                  <a:gd name="connsiteX7" fmla="*/ 191 w 838165"/>
                  <a:gd name="connsiteY7" fmla="*/ 484475 h 947348"/>
                  <a:gd name="connsiteX0" fmla="*/ 191 w 868903"/>
                  <a:gd name="connsiteY0" fmla="*/ 484475 h 945161"/>
                  <a:gd name="connsiteX1" fmla="*/ 178090 w 868903"/>
                  <a:gd name="connsiteY1" fmla="*/ 163537 h 945161"/>
                  <a:gd name="connsiteX2" fmla="*/ 640691 w 868903"/>
                  <a:gd name="connsiteY2" fmla="*/ 1137 h 945161"/>
                  <a:gd name="connsiteX3" fmla="*/ 763878 w 868903"/>
                  <a:gd name="connsiteY3" fmla="*/ 239737 h 945161"/>
                  <a:gd name="connsiteX4" fmla="*/ 866854 w 868903"/>
                  <a:gd name="connsiteY4" fmla="*/ 736886 h 945161"/>
                  <a:gd name="connsiteX5" fmla="*/ 412091 w 868903"/>
                  <a:gd name="connsiteY5" fmla="*/ 939237 h 945161"/>
                  <a:gd name="connsiteX6" fmla="*/ 149515 w 868903"/>
                  <a:gd name="connsiteY6" fmla="*/ 854099 h 945161"/>
                  <a:gd name="connsiteX7" fmla="*/ 191 w 868903"/>
                  <a:gd name="connsiteY7" fmla="*/ 484475 h 945161"/>
                  <a:gd name="connsiteX0" fmla="*/ 191 w 870358"/>
                  <a:gd name="connsiteY0" fmla="*/ 484475 h 945161"/>
                  <a:gd name="connsiteX1" fmla="*/ 178090 w 870358"/>
                  <a:gd name="connsiteY1" fmla="*/ 163537 h 945161"/>
                  <a:gd name="connsiteX2" fmla="*/ 640691 w 870358"/>
                  <a:gd name="connsiteY2" fmla="*/ 1137 h 945161"/>
                  <a:gd name="connsiteX3" fmla="*/ 787690 w 870358"/>
                  <a:gd name="connsiteY3" fmla="*/ 239737 h 945161"/>
                  <a:gd name="connsiteX4" fmla="*/ 866854 w 870358"/>
                  <a:gd name="connsiteY4" fmla="*/ 736886 h 945161"/>
                  <a:gd name="connsiteX5" fmla="*/ 412091 w 870358"/>
                  <a:gd name="connsiteY5" fmla="*/ 939237 h 945161"/>
                  <a:gd name="connsiteX6" fmla="*/ 149515 w 870358"/>
                  <a:gd name="connsiteY6" fmla="*/ 854099 h 945161"/>
                  <a:gd name="connsiteX7" fmla="*/ 191 w 870358"/>
                  <a:gd name="connsiteY7" fmla="*/ 484475 h 945161"/>
                  <a:gd name="connsiteX0" fmla="*/ 191 w 870358"/>
                  <a:gd name="connsiteY0" fmla="*/ 484475 h 945161"/>
                  <a:gd name="connsiteX1" fmla="*/ 178090 w 870358"/>
                  <a:gd name="connsiteY1" fmla="*/ 163537 h 945161"/>
                  <a:gd name="connsiteX2" fmla="*/ 640691 w 870358"/>
                  <a:gd name="connsiteY2" fmla="*/ 1137 h 945161"/>
                  <a:gd name="connsiteX3" fmla="*/ 787690 w 870358"/>
                  <a:gd name="connsiteY3" fmla="*/ 239737 h 945161"/>
                  <a:gd name="connsiteX4" fmla="*/ 866854 w 870358"/>
                  <a:gd name="connsiteY4" fmla="*/ 736886 h 945161"/>
                  <a:gd name="connsiteX5" fmla="*/ 412091 w 870358"/>
                  <a:gd name="connsiteY5" fmla="*/ 939237 h 945161"/>
                  <a:gd name="connsiteX6" fmla="*/ 149515 w 870358"/>
                  <a:gd name="connsiteY6" fmla="*/ 854099 h 945161"/>
                  <a:gd name="connsiteX7" fmla="*/ 191 w 870358"/>
                  <a:gd name="connsiteY7" fmla="*/ 484475 h 945161"/>
                  <a:gd name="connsiteX0" fmla="*/ 191 w 868630"/>
                  <a:gd name="connsiteY0" fmla="*/ 484475 h 945161"/>
                  <a:gd name="connsiteX1" fmla="*/ 178090 w 868630"/>
                  <a:gd name="connsiteY1" fmla="*/ 163537 h 945161"/>
                  <a:gd name="connsiteX2" fmla="*/ 640691 w 868630"/>
                  <a:gd name="connsiteY2" fmla="*/ 1137 h 945161"/>
                  <a:gd name="connsiteX3" fmla="*/ 787690 w 868630"/>
                  <a:gd name="connsiteY3" fmla="*/ 239737 h 945161"/>
                  <a:gd name="connsiteX4" fmla="*/ 866854 w 868630"/>
                  <a:gd name="connsiteY4" fmla="*/ 736886 h 945161"/>
                  <a:gd name="connsiteX5" fmla="*/ 412091 w 868630"/>
                  <a:gd name="connsiteY5" fmla="*/ 939237 h 945161"/>
                  <a:gd name="connsiteX6" fmla="*/ 149515 w 868630"/>
                  <a:gd name="connsiteY6" fmla="*/ 854099 h 945161"/>
                  <a:gd name="connsiteX7" fmla="*/ 191 w 868630"/>
                  <a:gd name="connsiteY7" fmla="*/ 484475 h 945161"/>
                  <a:gd name="connsiteX0" fmla="*/ 191 w 868630"/>
                  <a:gd name="connsiteY0" fmla="*/ 498630 h 959316"/>
                  <a:gd name="connsiteX1" fmla="*/ 178090 w 868630"/>
                  <a:gd name="connsiteY1" fmla="*/ 177692 h 959316"/>
                  <a:gd name="connsiteX2" fmla="*/ 678791 w 868630"/>
                  <a:gd name="connsiteY2" fmla="*/ 1004 h 959316"/>
                  <a:gd name="connsiteX3" fmla="*/ 787690 w 868630"/>
                  <a:gd name="connsiteY3" fmla="*/ 253892 h 959316"/>
                  <a:gd name="connsiteX4" fmla="*/ 866854 w 868630"/>
                  <a:gd name="connsiteY4" fmla="*/ 751041 h 959316"/>
                  <a:gd name="connsiteX5" fmla="*/ 412091 w 868630"/>
                  <a:gd name="connsiteY5" fmla="*/ 953392 h 959316"/>
                  <a:gd name="connsiteX6" fmla="*/ 149515 w 868630"/>
                  <a:gd name="connsiteY6" fmla="*/ 868254 h 959316"/>
                  <a:gd name="connsiteX7" fmla="*/ 191 w 868630"/>
                  <a:gd name="connsiteY7" fmla="*/ 498630 h 959316"/>
                  <a:gd name="connsiteX0" fmla="*/ 191 w 870137"/>
                  <a:gd name="connsiteY0" fmla="*/ 498630 h 959316"/>
                  <a:gd name="connsiteX1" fmla="*/ 178090 w 870137"/>
                  <a:gd name="connsiteY1" fmla="*/ 177692 h 959316"/>
                  <a:gd name="connsiteX2" fmla="*/ 678791 w 870137"/>
                  <a:gd name="connsiteY2" fmla="*/ 1004 h 959316"/>
                  <a:gd name="connsiteX3" fmla="*/ 816265 w 870137"/>
                  <a:gd name="connsiteY3" fmla="*/ 253892 h 959316"/>
                  <a:gd name="connsiteX4" fmla="*/ 866854 w 870137"/>
                  <a:gd name="connsiteY4" fmla="*/ 751041 h 959316"/>
                  <a:gd name="connsiteX5" fmla="*/ 412091 w 870137"/>
                  <a:gd name="connsiteY5" fmla="*/ 953392 h 959316"/>
                  <a:gd name="connsiteX6" fmla="*/ 149515 w 870137"/>
                  <a:gd name="connsiteY6" fmla="*/ 868254 h 959316"/>
                  <a:gd name="connsiteX7" fmla="*/ 191 w 870137"/>
                  <a:gd name="connsiteY7" fmla="*/ 498630 h 959316"/>
                  <a:gd name="connsiteX0" fmla="*/ 191 w 906488"/>
                  <a:gd name="connsiteY0" fmla="*/ 498630 h 959316"/>
                  <a:gd name="connsiteX1" fmla="*/ 178090 w 906488"/>
                  <a:gd name="connsiteY1" fmla="*/ 177692 h 959316"/>
                  <a:gd name="connsiteX2" fmla="*/ 678791 w 906488"/>
                  <a:gd name="connsiteY2" fmla="*/ 1004 h 959316"/>
                  <a:gd name="connsiteX3" fmla="*/ 816265 w 906488"/>
                  <a:gd name="connsiteY3" fmla="*/ 253892 h 959316"/>
                  <a:gd name="connsiteX4" fmla="*/ 904954 w 906488"/>
                  <a:gd name="connsiteY4" fmla="*/ 751041 h 959316"/>
                  <a:gd name="connsiteX5" fmla="*/ 412091 w 906488"/>
                  <a:gd name="connsiteY5" fmla="*/ 953392 h 959316"/>
                  <a:gd name="connsiteX6" fmla="*/ 149515 w 906488"/>
                  <a:gd name="connsiteY6" fmla="*/ 868254 h 959316"/>
                  <a:gd name="connsiteX7" fmla="*/ 191 w 906488"/>
                  <a:gd name="connsiteY7" fmla="*/ 498630 h 959316"/>
                  <a:gd name="connsiteX0" fmla="*/ 191 w 906488"/>
                  <a:gd name="connsiteY0" fmla="*/ 498630 h 959316"/>
                  <a:gd name="connsiteX1" fmla="*/ 178090 w 906488"/>
                  <a:gd name="connsiteY1" fmla="*/ 177692 h 959316"/>
                  <a:gd name="connsiteX2" fmla="*/ 712128 w 906488"/>
                  <a:gd name="connsiteY2" fmla="*/ 1004 h 959316"/>
                  <a:gd name="connsiteX3" fmla="*/ 816265 w 906488"/>
                  <a:gd name="connsiteY3" fmla="*/ 253892 h 959316"/>
                  <a:gd name="connsiteX4" fmla="*/ 904954 w 906488"/>
                  <a:gd name="connsiteY4" fmla="*/ 751041 h 959316"/>
                  <a:gd name="connsiteX5" fmla="*/ 412091 w 906488"/>
                  <a:gd name="connsiteY5" fmla="*/ 953392 h 959316"/>
                  <a:gd name="connsiteX6" fmla="*/ 149515 w 906488"/>
                  <a:gd name="connsiteY6" fmla="*/ 868254 h 959316"/>
                  <a:gd name="connsiteX7" fmla="*/ 191 w 906488"/>
                  <a:gd name="connsiteY7" fmla="*/ 498630 h 959316"/>
                  <a:gd name="connsiteX0" fmla="*/ 191 w 906881"/>
                  <a:gd name="connsiteY0" fmla="*/ 498630 h 959316"/>
                  <a:gd name="connsiteX1" fmla="*/ 178090 w 906881"/>
                  <a:gd name="connsiteY1" fmla="*/ 177692 h 959316"/>
                  <a:gd name="connsiteX2" fmla="*/ 712128 w 906881"/>
                  <a:gd name="connsiteY2" fmla="*/ 1004 h 959316"/>
                  <a:gd name="connsiteX3" fmla="*/ 830552 w 906881"/>
                  <a:gd name="connsiteY3" fmla="*/ 253892 h 959316"/>
                  <a:gd name="connsiteX4" fmla="*/ 904954 w 906881"/>
                  <a:gd name="connsiteY4" fmla="*/ 751041 h 959316"/>
                  <a:gd name="connsiteX5" fmla="*/ 412091 w 906881"/>
                  <a:gd name="connsiteY5" fmla="*/ 953392 h 959316"/>
                  <a:gd name="connsiteX6" fmla="*/ 149515 w 906881"/>
                  <a:gd name="connsiteY6" fmla="*/ 868254 h 959316"/>
                  <a:gd name="connsiteX7" fmla="*/ 191 w 906881"/>
                  <a:gd name="connsiteY7" fmla="*/ 498630 h 959316"/>
                  <a:gd name="connsiteX0" fmla="*/ 191 w 906400"/>
                  <a:gd name="connsiteY0" fmla="*/ 498630 h 959316"/>
                  <a:gd name="connsiteX1" fmla="*/ 178090 w 906400"/>
                  <a:gd name="connsiteY1" fmla="*/ 177692 h 959316"/>
                  <a:gd name="connsiteX2" fmla="*/ 712128 w 906400"/>
                  <a:gd name="connsiteY2" fmla="*/ 1004 h 959316"/>
                  <a:gd name="connsiteX3" fmla="*/ 830552 w 906400"/>
                  <a:gd name="connsiteY3" fmla="*/ 253892 h 959316"/>
                  <a:gd name="connsiteX4" fmla="*/ 904954 w 906400"/>
                  <a:gd name="connsiteY4" fmla="*/ 751041 h 959316"/>
                  <a:gd name="connsiteX5" fmla="*/ 412091 w 906400"/>
                  <a:gd name="connsiteY5" fmla="*/ 953392 h 959316"/>
                  <a:gd name="connsiteX6" fmla="*/ 149515 w 906400"/>
                  <a:gd name="connsiteY6" fmla="*/ 868254 h 959316"/>
                  <a:gd name="connsiteX7" fmla="*/ 191 w 906400"/>
                  <a:gd name="connsiteY7" fmla="*/ 498630 h 959316"/>
                  <a:gd name="connsiteX0" fmla="*/ 191 w 906400"/>
                  <a:gd name="connsiteY0" fmla="*/ 498630 h 943042"/>
                  <a:gd name="connsiteX1" fmla="*/ 178090 w 906400"/>
                  <a:gd name="connsiteY1" fmla="*/ 177692 h 943042"/>
                  <a:gd name="connsiteX2" fmla="*/ 712128 w 906400"/>
                  <a:gd name="connsiteY2" fmla="*/ 1004 h 943042"/>
                  <a:gd name="connsiteX3" fmla="*/ 830552 w 906400"/>
                  <a:gd name="connsiteY3" fmla="*/ 253892 h 943042"/>
                  <a:gd name="connsiteX4" fmla="*/ 904954 w 906400"/>
                  <a:gd name="connsiteY4" fmla="*/ 751041 h 943042"/>
                  <a:gd name="connsiteX5" fmla="*/ 440666 w 906400"/>
                  <a:gd name="connsiteY5" fmla="*/ 934342 h 943042"/>
                  <a:gd name="connsiteX6" fmla="*/ 149515 w 906400"/>
                  <a:gd name="connsiteY6" fmla="*/ 868254 h 943042"/>
                  <a:gd name="connsiteX7" fmla="*/ 191 w 906400"/>
                  <a:gd name="connsiteY7" fmla="*/ 498630 h 943042"/>
                  <a:gd name="connsiteX0" fmla="*/ 191 w 906400"/>
                  <a:gd name="connsiteY0" fmla="*/ 386829 h 831241"/>
                  <a:gd name="connsiteX1" fmla="*/ 178090 w 906400"/>
                  <a:gd name="connsiteY1" fmla="*/ 65891 h 831241"/>
                  <a:gd name="connsiteX2" fmla="*/ 602591 w 906400"/>
                  <a:gd name="connsiteY2" fmla="*/ 8266 h 831241"/>
                  <a:gd name="connsiteX3" fmla="*/ 830552 w 906400"/>
                  <a:gd name="connsiteY3" fmla="*/ 142091 h 831241"/>
                  <a:gd name="connsiteX4" fmla="*/ 904954 w 906400"/>
                  <a:gd name="connsiteY4" fmla="*/ 639240 h 831241"/>
                  <a:gd name="connsiteX5" fmla="*/ 440666 w 906400"/>
                  <a:gd name="connsiteY5" fmla="*/ 822541 h 831241"/>
                  <a:gd name="connsiteX6" fmla="*/ 149515 w 906400"/>
                  <a:gd name="connsiteY6" fmla="*/ 756453 h 831241"/>
                  <a:gd name="connsiteX7" fmla="*/ 191 w 906400"/>
                  <a:gd name="connsiteY7" fmla="*/ 386829 h 831241"/>
                  <a:gd name="connsiteX0" fmla="*/ 191 w 909711"/>
                  <a:gd name="connsiteY0" fmla="*/ 392469 h 836881"/>
                  <a:gd name="connsiteX1" fmla="*/ 178090 w 909711"/>
                  <a:gd name="connsiteY1" fmla="*/ 71531 h 836881"/>
                  <a:gd name="connsiteX2" fmla="*/ 602591 w 909711"/>
                  <a:gd name="connsiteY2" fmla="*/ 13906 h 836881"/>
                  <a:gd name="connsiteX3" fmla="*/ 882940 w 909711"/>
                  <a:gd name="connsiteY3" fmla="*/ 223931 h 836881"/>
                  <a:gd name="connsiteX4" fmla="*/ 904954 w 909711"/>
                  <a:gd name="connsiteY4" fmla="*/ 644880 h 836881"/>
                  <a:gd name="connsiteX5" fmla="*/ 440666 w 909711"/>
                  <a:gd name="connsiteY5" fmla="*/ 828181 h 836881"/>
                  <a:gd name="connsiteX6" fmla="*/ 149515 w 909711"/>
                  <a:gd name="connsiteY6" fmla="*/ 762093 h 836881"/>
                  <a:gd name="connsiteX7" fmla="*/ 191 w 909711"/>
                  <a:gd name="connsiteY7" fmla="*/ 392469 h 836881"/>
                  <a:gd name="connsiteX0" fmla="*/ 19 w 909539"/>
                  <a:gd name="connsiteY0" fmla="*/ 392469 h 828624"/>
                  <a:gd name="connsiteX1" fmla="*/ 177918 w 909539"/>
                  <a:gd name="connsiteY1" fmla="*/ 71531 h 828624"/>
                  <a:gd name="connsiteX2" fmla="*/ 602419 w 909539"/>
                  <a:gd name="connsiteY2" fmla="*/ 13906 h 828624"/>
                  <a:gd name="connsiteX3" fmla="*/ 882768 w 909539"/>
                  <a:gd name="connsiteY3" fmla="*/ 223931 h 828624"/>
                  <a:gd name="connsiteX4" fmla="*/ 904782 w 909539"/>
                  <a:gd name="connsiteY4" fmla="*/ 644880 h 828624"/>
                  <a:gd name="connsiteX5" fmla="*/ 440494 w 909539"/>
                  <a:gd name="connsiteY5" fmla="*/ 828181 h 828624"/>
                  <a:gd name="connsiteX6" fmla="*/ 168393 w 909539"/>
                  <a:gd name="connsiteY6" fmla="*/ 685893 h 828624"/>
                  <a:gd name="connsiteX7" fmla="*/ 19 w 909539"/>
                  <a:gd name="connsiteY7" fmla="*/ 392469 h 828624"/>
                  <a:gd name="connsiteX0" fmla="*/ 19 w 909539"/>
                  <a:gd name="connsiteY0" fmla="*/ 392469 h 786251"/>
                  <a:gd name="connsiteX1" fmla="*/ 177918 w 909539"/>
                  <a:gd name="connsiteY1" fmla="*/ 71531 h 786251"/>
                  <a:gd name="connsiteX2" fmla="*/ 602419 w 909539"/>
                  <a:gd name="connsiteY2" fmla="*/ 13906 h 786251"/>
                  <a:gd name="connsiteX3" fmla="*/ 882768 w 909539"/>
                  <a:gd name="connsiteY3" fmla="*/ 223931 h 786251"/>
                  <a:gd name="connsiteX4" fmla="*/ 904782 w 909539"/>
                  <a:gd name="connsiteY4" fmla="*/ 644880 h 786251"/>
                  <a:gd name="connsiteX5" fmla="*/ 516694 w 909539"/>
                  <a:gd name="connsiteY5" fmla="*/ 785318 h 786251"/>
                  <a:gd name="connsiteX6" fmla="*/ 168393 w 909539"/>
                  <a:gd name="connsiteY6" fmla="*/ 685893 h 786251"/>
                  <a:gd name="connsiteX7" fmla="*/ 19 w 909539"/>
                  <a:gd name="connsiteY7" fmla="*/ 392469 h 786251"/>
                  <a:gd name="connsiteX0" fmla="*/ 22 w 895255"/>
                  <a:gd name="connsiteY0" fmla="*/ 297219 h 786251"/>
                  <a:gd name="connsiteX1" fmla="*/ 163634 w 895255"/>
                  <a:gd name="connsiteY1" fmla="*/ 71531 h 786251"/>
                  <a:gd name="connsiteX2" fmla="*/ 588135 w 895255"/>
                  <a:gd name="connsiteY2" fmla="*/ 13906 h 786251"/>
                  <a:gd name="connsiteX3" fmla="*/ 868484 w 895255"/>
                  <a:gd name="connsiteY3" fmla="*/ 223931 h 786251"/>
                  <a:gd name="connsiteX4" fmla="*/ 890498 w 895255"/>
                  <a:gd name="connsiteY4" fmla="*/ 644880 h 786251"/>
                  <a:gd name="connsiteX5" fmla="*/ 502410 w 895255"/>
                  <a:gd name="connsiteY5" fmla="*/ 785318 h 786251"/>
                  <a:gd name="connsiteX6" fmla="*/ 154109 w 895255"/>
                  <a:gd name="connsiteY6" fmla="*/ 685893 h 786251"/>
                  <a:gd name="connsiteX7" fmla="*/ 22 w 895255"/>
                  <a:gd name="connsiteY7" fmla="*/ 297219 h 786251"/>
                  <a:gd name="connsiteX0" fmla="*/ 22 w 895255"/>
                  <a:gd name="connsiteY0" fmla="*/ 297219 h 785350"/>
                  <a:gd name="connsiteX1" fmla="*/ 163634 w 895255"/>
                  <a:gd name="connsiteY1" fmla="*/ 71531 h 785350"/>
                  <a:gd name="connsiteX2" fmla="*/ 588135 w 895255"/>
                  <a:gd name="connsiteY2" fmla="*/ 13906 h 785350"/>
                  <a:gd name="connsiteX3" fmla="*/ 868484 w 895255"/>
                  <a:gd name="connsiteY3" fmla="*/ 223931 h 785350"/>
                  <a:gd name="connsiteX4" fmla="*/ 890498 w 895255"/>
                  <a:gd name="connsiteY4" fmla="*/ 644880 h 785350"/>
                  <a:gd name="connsiteX5" fmla="*/ 502410 w 895255"/>
                  <a:gd name="connsiteY5" fmla="*/ 785318 h 785350"/>
                  <a:gd name="connsiteX6" fmla="*/ 154109 w 895255"/>
                  <a:gd name="connsiteY6" fmla="*/ 638268 h 785350"/>
                  <a:gd name="connsiteX7" fmla="*/ 22 w 895255"/>
                  <a:gd name="connsiteY7" fmla="*/ 297219 h 785350"/>
                  <a:gd name="connsiteX0" fmla="*/ 22 w 895255"/>
                  <a:gd name="connsiteY0" fmla="*/ 297219 h 748039"/>
                  <a:gd name="connsiteX1" fmla="*/ 163634 w 895255"/>
                  <a:gd name="connsiteY1" fmla="*/ 71531 h 748039"/>
                  <a:gd name="connsiteX2" fmla="*/ 588135 w 895255"/>
                  <a:gd name="connsiteY2" fmla="*/ 13906 h 748039"/>
                  <a:gd name="connsiteX3" fmla="*/ 868484 w 895255"/>
                  <a:gd name="connsiteY3" fmla="*/ 223931 h 748039"/>
                  <a:gd name="connsiteX4" fmla="*/ 890498 w 895255"/>
                  <a:gd name="connsiteY4" fmla="*/ 644880 h 748039"/>
                  <a:gd name="connsiteX5" fmla="*/ 502410 w 895255"/>
                  <a:gd name="connsiteY5" fmla="*/ 747218 h 748039"/>
                  <a:gd name="connsiteX6" fmla="*/ 154109 w 895255"/>
                  <a:gd name="connsiteY6" fmla="*/ 638268 h 748039"/>
                  <a:gd name="connsiteX7" fmla="*/ 22 w 895255"/>
                  <a:gd name="connsiteY7" fmla="*/ 297219 h 748039"/>
                  <a:gd name="connsiteX0" fmla="*/ 22 w 895255"/>
                  <a:gd name="connsiteY0" fmla="*/ 297219 h 748466"/>
                  <a:gd name="connsiteX1" fmla="*/ 163634 w 895255"/>
                  <a:gd name="connsiteY1" fmla="*/ 71531 h 748466"/>
                  <a:gd name="connsiteX2" fmla="*/ 588135 w 895255"/>
                  <a:gd name="connsiteY2" fmla="*/ 13906 h 748466"/>
                  <a:gd name="connsiteX3" fmla="*/ 868484 w 895255"/>
                  <a:gd name="connsiteY3" fmla="*/ 223931 h 748466"/>
                  <a:gd name="connsiteX4" fmla="*/ 890498 w 895255"/>
                  <a:gd name="connsiteY4" fmla="*/ 582968 h 748466"/>
                  <a:gd name="connsiteX5" fmla="*/ 502410 w 895255"/>
                  <a:gd name="connsiteY5" fmla="*/ 747218 h 748466"/>
                  <a:gd name="connsiteX6" fmla="*/ 154109 w 895255"/>
                  <a:gd name="connsiteY6" fmla="*/ 638268 h 748466"/>
                  <a:gd name="connsiteX7" fmla="*/ 22 w 895255"/>
                  <a:gd name="connsiteY7" fmla="*/ 297219 h 748466"/>
                  <a:gd name="connsiteX0" fmla="*/ 22 w 877361"/>
                  <a:gd name="connsiteY0" fmla="*/ 297219 h 750984"/>
                  <a:gd name="connsiteX1" fmla="*/ 163634 w 877361"/>
                  <a:gd name="connsiteY1" fmla="*/ 71531 h 750984"/>
                  <a:gd name="connsiteX2" fmla="*/ 588135 w 877361"/>
                  <a:gd name="connsiteY2" fmla="*/ 13906 h 750984"/>
                  <a:gd name="connsiteX3" fmla="*/ 868484 w 877361"/>
                  <a:gd name="connsiteY3" fmla="*/ 223931 h 750984"/>
                  <a:gd name="connsiteX4" fmla="*/ 852968 w 877361"/>
                  <a:gd name="connsiteY4" fmla="*/ 527368 h 750984"/>
                  <a:gd name="connsiteX5" fmla="*/ 502410 w 877361"/>
                  <a:gd name="connsiteY5" fmla="*/ 747218 h 750984"/>
                  <a:gd name="connsiteX6" fmla="*/ 154109 w 877361"/>
                  <a:gd name="connsiteY6" fmla="*/ 638268 h 750984"/>
                  <a:gd name="connsiteX7" fmla="*/ 22 w 877361"/>
                  <a:gd name="connsiteY7" fmla="*/ 297219 h 750984"/>
                  <a:gd name="connsiteX0" fmla="*/ 44 w 832704"/>
                  <a:gd name="connsiteY0" fmla="*/ 331585 h 750984"/>
                  <a:gd name="connsiteX1" fmla="*/ 118977 w 832704"/>
                  <a:gd name="connsiteY1" fmla="*/ 71531 h 750984"/>
                  <a:gd name="connsiteX2" fmla="*/ 543478 w 832704"/>
                  <a:gd name="connsiteY2" fmla="*/ 13906 h 750984"/>
                  <a:gd name="connsiteX3" fmla="*/ 823827 w 832704"/>
                  <a:gd name="connsiteY3" fmla="*/ 223931 h 750984"/>
                  <a:gd name="connsiteX4" fmla="*/ 808311 w 832704"/>
                  <a:gd name="connsiteY4" fmla="*/ 527368 h 750984"/>
                  <a:gd name="connsiteX5" fmla="*/ 457753 w 832704"/>
                  <a:gd name="connsiteY5" fmla="*/ 747218 h 750984"/>
                  <a:gd name="connsiteX6" fmla="*/ 109452 w 832704"/>
                  <a:gd name="connsiteY6" fmla="*/ 638268 h 750984"/>
                  <a:gd name="connsiteX7" fmla="*/ 44 w 832704"/>
                  <a:gd name="connsiteY7" fmla="*/ 331585 h 750984"/>
                  <a:gd name="connsiteX0" fmla="*/ 543 w 833203"/>
                  <a:gd name="connsiteY0" fmla="*/ 333622 h 753021"/>
                  <a:gd name="connsiteX1" fmla="*/ 146934 w 833203"/>
                  <a:gd name="connsiteY1" fmla="*/ 67953 h 753021"/>
                  <a:gd name="connsiteX2" fmla="*/ 543977 w 833203"/>
                  <a:gd name="connsiteY2" fmla="*/ 15943 h 753021"/>
                  <a:gd name="connsiteX3" fmla="*/ 824326 w 833203"/>
                  <a:gd name="connsiteY3" fmla="*/ 225968 h 753021"/>
                  <a:gd name="connsiteX4" fmla="*/ 808810 w 833203"/>
                  <a:gd name="connsiteY4" fmla="*/ 529405 h 753021"/>
                  <a:gd name="connsiteX5" fmla="*/ 458252 w 833203"/>
                  <a:gd name="connsiteY5" fmla="*/ 749255 h 753021"/>
                  <a:gd name="connsiteX6" fmla="*/ 109951 w 833203"/>
                  <a:gd name="connsiteY6" fmla="*/ 640305 h 753021"/>
                  <a:gd name="connsiteX7" fmla="*/ 543 w 833203"/>
                  <a:gd name="connsiteY7" fmla="*/ 333622 h 753021"/>
                  <a:gd name="connsiteX0" fmla="*/ 543 w 813954"/>
                  <a:gd name="connsiteY0" fmla="*/ 333576 h 752975"/>
                  <a:gd name="connsiteX1" fmla="*/ 146934 w 813954"/>
                  <a:gd name="connsiteY1" fmla="*/ 67907 h 752975"/>
                  <a:gd name="connsiteX2" fmla="*/ 543977 w 813954"/>
                  <a:gd name="connsiteY2" fmla="*/ 15897 h 752975"/>
                  <a:gd name="connsiteX3" fmla="*/ 788745 w 813954"/>
                  <a:gd name="connsiteY3" fmla="*/ 225288 h 752975"/>
                  <a:gd name="connsiteX4" fmla="*/ 808810 w 813954"/>
                  <a:gd name="connsiteY4" fmla="*/ 529359 h 752975"/>
                  <a:gd name="connsiteX5" fmla="*/ 458252 w 813954"/>
                  <a:gd name="connsiteY5" fmla="*/ 749209 h 752975"/>
                  <a:gd name="connsiteX6" fmla="*/ 109951 w 813954"/>
                  <a:gd name="connsiteY6" fmla="*/ 640259 h 752975"/>
                  <a:gd name="connsiteX7" fmla="*/ 543 w 813954"/>
                  <a:gd name="connsiteY7" fmla="*/ 333576 h 752975"/>
                  <a:gd name="connsiteX0" fmla="*/ 543 w 803140"/>
                  <a:gd name="connsiteY0" fmla="*/ 333576 h 755140"/>
                  <a:gd name="connsiteX1" fmla="*/ 146934 w 803140"/>
                  <a:gd name="connsiteY1" fmla="*/ 67907 h 755140"/>
                  <a:gd name="connsiteX2" fmla="*/ 543977 w 803140"/>
                  <a:gd name="connsiteY2" fmla="*/ 15897 h 755140"/>
                  <a:gd name="connsiteX3" fmla="*/ 788745 w 803140"/>
                  <a:gd name="connsiteY3" fmla="*/ 225288 h 755140"/>
                  <a:gd name="connsiteX4" fmla="*/ 791589 w 803140"/>
                  <a:gd name="connsiteY4" fmla="*/ 489378 h 755140"/>
                  <a:gd name="connsiteX5" fmla="*/ 458252 w 803140"/>
                  <a:gd name="connsiteY5" fmla="*/ 749209 h 755140"/>
                  <a:gd name="connsiteX6" fmla="*/ 109951 w 803140"/>
                  <a:gd name="connsiteY6" fmla="*/ 640259 h 755140"/>
                  <a:gd name="connsiteX7" fmla="*/ 543 w 803140"/>
                  <a:gd name="connsiteY7" fmla="*/ 333576 h 755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03140" h="755140">
                    <a:moveTo>
                      <a:pt x="543" y="333576"/>
                    </a:moveTo>
                    <a:cubicBezTo>
                      <a:pt x="6707" y="238184"/>
                      <a:pt x="71140" y="146876"/>
                      <a:pt x="146934" y="67907"/>
                    </a:cubicBezTo>
                    <a:cubicBezTo>
                      <a:pt x="222728" y="-11062"/>
                      <a:pt x="437009" y="-10333"/>
                      <a:pt x="543977" y="15897"/>
                    </a:cubicBezTo>
                    <a:cubicBezTo>
                      <a:pt x="650946" y="42127"/>
                      <a:pt x="766132" y="112188"/>
                      <a:pt x="788745" y="225288"/>
                    </a:cubicBezTo>
                    <a:cubicBezTo>
                      <a:pt x="811357" y="319338"/>
                      <a:pt x="803389" y="364857"/>
                      <a:pt x="791589" y="489378"/>
                    </a:cubicBezTo>
                    <a:cubicBezTo>
                      <a:pt x="784552" y="604374"/>
                      <a:pt x="571858" y="724062"/>
                      <a:pt x="458252" y="749209"/>
                    </a:cubicBezTo>
                    <a:cubicBezTo>
                      <a:pt x="344646" y="774356"/>
                      <a:pt x="178601" y="716053"/>
                      <a:pt x="109951" y="640259"/>
                    </a:cubicBezTo>
                    <a:cubicBezTo>
                      <a:pt x="41301" y="564465"/>
                      <a:pt x="-5621" y="428968"/>
                      <a:pt x="543" y="33357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E3DDE1"/>
                  </a:gs>
                  <a:gs pos="50000">
                    <a:srgbClr val="A06091"/>
                  </a:gs>
                  <a:gs pos="100000">
                    <a:srgbClr val="6F1B57"/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ffectLst>
                <a:softEdge rad="1270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8" name="椭圆 571"/>
              <p:cNvSpPr/>
              <p:nvPr/>
            </p:nvSpPr>
            <p:spPr>
              <a:xfrm rot="21212430">
                <a:off x="5590463" y="905395"/>
                <a:ext cx="775102" cy="653778"/>
              </a:xfrm>
              <a:custGeom>
                <a:avLst/>
                <a:gdLst>
                  <a:gd name="connsiteX0" fmla="*/ 0 w 900000"/>
                  <a:gd name="connsiteY0" fmla="*/ 450000 h 900000"/>
                  <a:gd name="connsiteX1" fmla="*/ 450000 w 900000"/>
                  <a:gd name="connsiteY1" fmla="*/ 0 h 900000"/>
                  <a:gd name="connsiteX2" fmla="*/ 900000 w 900000"/>
                  <a:gd name="connsiteY2" fmla="*/ 450000 h 900000"/>
                  <a:gd name="connsiteX3" fmla="*/ 450000 w 900000"/>
                  <a:gd name="connsiteY3" fmla="*/ 900000 h 900000"/>
                  <a:gd name="connsiteX4" fmla="*/ 0 w 900000"/>
                  <a:gd name="connsiteY4" fmla="*/ 450000 h 900000"/>
                  <a:gd name="connsiteX0" fmla="*/ 0 w 922292"/>
                  <a:gd name="connsiteY0" fmla="*/ 456550 h 906550"/>
                  <a:gd name="connsiteX1" fmla="*/ 450000 w 922292"/>
                  <a:gd name="connsiteY1" fmla="*/ 6550 h 906550"/>
                  <a:gd name="connsiteX2" fmla="*/ 801787 w 922292"/>
                  <a:gd name="connsiteY2" fmla="*/ 207050 h 906550"/>
                  <a:gd name="connsiteX3" fmla="*/ 900000 w 922292"/>
                  <a:gd name="connsiteY3" fmla="*/ 456550 h 906550"/>
                  <a:gd name="connsiteX4" fmla="*/ 450000 w 922292"/>
                  <a:gd name="connsiteY4" fmla="*/ 906550 h 906550"/>
                  <a:gd name="connsiteX5" fmla="*/ 0 w 922292"/>
                  <a:gd name="connsiteY5" fmla="*/ 456550 h 906550"/>
                  <a:gd name="connsiteX0" fmla="*/ 0 w 898864"/>
                  <a:gd name="connsiteY0" fmla="*/ 456550 h 911735"/>
                  <a:gd name="connsiteX1" fmla="*/ 450000 w 898864"/>
                  <a:gd name="connsiteY1" fmla="*/ 6550 h 911735"/>
                  <a:gd name="connsiteX2" fmla="*/ 801787 w 898864"/>
                  <a:gd name="connsiteY2" fmla="*/ 207050 h 911735"/>
                  <a:gd name="connsiteX3" fmla="*/ 871425 w 898864"/>
                  <a:gd name="connsiteY3" fmla="*/ 670862 h 911735"/>
                  <a:gd name="connsiteX4" fmla="*/ 450000 w 898864"/>
                  <a:gd name="connsiteY4" fmla="*/ 906550 h 911735"/>
                  <a:gd name="connsiteX5" fmla="*/ 0 w 898864"/>
                  <a:gd name="connsiteY5" fmla="*/ 456550 h 911735"/>
                  <a:gd name="connsiteX0" fmla="*/ 0 w 876074"/>
                  <a:gd name="connsiteY0" fmla="*/ 456550 h 911735"/>
                  <a:gd name="connsiteX1" fmla="*/ 450000 w 876074"/>
                  <a:gd name="connsiteY1" fmla="*/ 6550 h 911735"/>
                  <a:gd name="connsiteX2" fmla="*/ 801787 w 876074"/>
                  <a:gd name="connsiteY2" fmla="*/ 207050 h 911735"/>
                  <a:gd name="connsiteX3" fmla="*/ 871425 w 876074"/>
                  <a:gd name="connsiteY3" fmla="*/ 670862 h 911735"/>
                  <a:gd name="connsiteX4" fmla="*/ 450000 w 876074"/>
                  <a:gd name="connsiteY4" fmla="*/ 906550 h 911735"/>
                  <a:gd name="connsiteX5" fmla="*/ 0 w 876074"/>
                  <a:gd name="connsiteY5" fmla="*/ 456550 h 911735"/>
                  <a:gd name="connsiteX0" fmla="*/ 0 w 876074"/>
                  <a:gd name="connsiteY0" fmla="*/ 456550 h 911735"/>
                  <a:gd name="connsiteX1" fmla="*/ 450000 w 876074"/>
                  <a:gd name="connsiteY1" fmla="*/ 6550 h 911735"/>
                  <a:gd name="connsiteX2" fmla="*/ 801787 w 876074"/>
                  <a:gd name="connsiteY2" fmla="*/ 207050 h 911735"/>
                  <a:gd name="connsiteX3" fmla="*/ 871425 w 876074"/>
                  <a:gd name="connsiteY3" fmla="*/ 670862 h 911735"/>
                  <a:gd name="connsiteX4" fmla="*/ 450000 w 876074"/>
                  <a:gd name="connsiteY4" fmla="*/ 906550 h 911735"/>
                  <a:gd name="connsiteX5" fmla="*/ 0 w 876074"/>
                  <a:gd name="connsiteY5" fmla="*/ 456550 h 911735"/>
                  <a:gd name="connsiteX0" fmla="*/ 120 w 876194"/>
                  <a:gd name="connsiteY0" fmla="*/ 484309 h 939494"/>
                  <a:gd name="connsiteX1" fmla="*/ 492982 w 876194"/>
                  <a:gd name="connsiteY1" fmla="*/ 5734 h 939494"/>
                  <a:gd name="connsiteX2" fmla="*/ 801907 w 876194"/>
                  <a:gd name="connsiteY2" fmla="*/ 234809 h 939494"/>
                  <a:gd name="connsiteX3" fmla="*/ 871545 w 876194"/>
                  <a:gd name="connsiteY3" fmla="*/ 698621 h 939494"/>
                  <a:gd name="connsiteX4" fmla="*/ 450120 w 876194"/>
                  <a:gd name="connsiteY4" fmla="*/ 934309 h 939494"/>
                  <a:gd name="connsiteX5" fmla="*/ 120 w 876194"/>
                  <a:gd name="connsiteY5" fmla="*/ 484309 h 939494"/>
                  <a:gd name="connsiteX0" fmla="*/ 135 w 838109"/>
                  <a:gd name="connsiteY0" fmla="*/ 479365 h 939505"/>
                  <a:gd name="connsiteX1" fmla="*/ 454897 w 838109"/>
                  <a:gd name="connsiteY1" fmla="*/ 5552 h 939505"/>
                  <a:gd name="connsiteX2" fmla="*/ 763822 w 838109"/>
                  <a:gd name="connsiteY2" fmla="*/ 234627 h 939505"/>
                  <a:gd name="connsiteX3" fmla="*/ 833460 w 838109"/>
                  <a:gd name="connsiteY3" fmla="*/ 698439 h 939505"/>
                  <a:gd name="connsiteX4" fmla="*/ 412035 w 838109"/>
                  <a:gd name="connsiteY4" fmla="*/ 934127 h 939505"/>
                  <a:gd name="connsiteX5" fmla="*/ 135 w 838109"/>
                  <a:gd name="connsiteY5" fmla="*/ 479365 h 939505"/>
                  <a:gd name="connsiteX0" fmla="*/ 6685 w 844659"/>
                  <a:gd name="connsiteY0" fmla="*/ 475061 h 935201"/>
                  <a:gd name="connsiteX1" fmla="*/ 184584 w 844659"/>
                  <a:gd name="connsiteY1" fmla="*/ 154123 h 935201"/>
                  <a:gd name="connsiteX2" fmla="*/ 461447 w 844659"/>
                  <a:gd name="connsiteY2" fmla="*/ 1248 h 935201"/>
                  <a:gd name="connsiteX3" fmla="*/ 770372 w 844659"/>
                  <a:gd name="connsiteY3" fmla="*/ 230323 h 935201"/>
                  <a:gd name="connsiteX4" fmla="*/ 840010 w 844659"/>
                  <a:gd name="connsiteY4" fmla="*/ 694135 h 935201"/>
                  <a:gd name="connsiteX5" fmla="*/ 418585 w 844659"/>
                  <a:gd name="connsiteY5" fmla="*/ 929823 h 935201"/>
                  <a:gd name="connsiteX6" fmla="*/ 6685 w 844659"/>
                  <a:gd name="connsiteY6" fmla="*/ 475061 h 935201"/>
                  <a:gd name="connsiteX0" fmla="*/ 191 w 838165"/>
                  <a:gd name="connsiteY0" fmla="*/ 475061 h 937934"/>
                  <a:gd name="connsiteX1" fmla="*/ 178090 w 838165"/>
                  <a:gd name="connsiteY1" fmla="*/ 154123 h 937934"/>
                  <a:gd name="connsiteX2" fmla="*/ 454953 w 838165"/>
                  <a:gd name="connsiteY2" fmla="*/ 1248 h 937934"/>
                  <a:gd name="connsiteX3" fmla="*/ 763878 w 838165"/>
                  <a:gd name="connsiteY3" fmla="*/ 230323 h 937934"/>
                  <a:gd name="connsiteX4" fmla="*/ 833516 w 838165"/>
                  <a:gd name="connsiteY4" fmla="*/ 694135 h 937934"/>
                  <a:gd name="connsiteX5" fmla="*/ 412091 w 838165"/>
                  <a:gd name="connsiteY5" fmla="*/ 929823 h 937934"/>
                  <a:gd name="connsiteX6" fmla="*/ 149515 w 838165"/>
                  <a:gd name="connsiteY6" fmla="*/ 844685 h 937934"/>
                  <a:gd name="connsiteX7" fmla="*/ 191 w 838165"/>
                  <a:gd name="connsiteY7" fmla="*/ 475061 h 937934"/>
                  <a:gd name="connsiteX0" fmla="*/ 191 w 838165"/>
                  <a:gd name="connsiteY0" fmla="*/ 475061 h 937934"/>
                  <a:gd name="connsiteX1" fmla="*/ 178090 w 838165"/>
                  <a:gd name="connsiteY1" fmla="*/ 154123 h 937934"/>
                  <a:gd name="connsiteX2" fmla="*/ 559728 w 838165"/>
                  <a:gd name="connsiteY2" fmla="*/ 1248 h 937934"/>
                  <a:gd name="connsiteX3" fmla="*/ 763878 w 838165"/>
                  <a:gd name="connsiteY3" fmla="*/ 230323 h 937934"/>
                  <a:gd name="connsiteX4" fmla="*/ 833516 w 838165"/>
                  <a:gd name="connsiteY4" fmla="*/ 694135 h 937934"/>
                  <a:gd name="connsiteX5" fmla="*/ 412091 w 838165"/>
                  <a:gd name="connsiteY5" fmla="*/ 929823 h 937934"/>
                  <a:gd name="connsiteX6" fmla="*/ 149515 w 838165"/>
                  <a:gd name="connsiteY6" fmla="*/ 844685 h 937934"/>
                  <a:gd name="connsiteX7" fmla="*/ 191 w 838165"/>
                  <a:gd name="connsiteY7" fmla="*/ 475061 h 937934"/>
                  <a:gd name="connsiteX0" fmla="*/ 191 w 838165"/>
                  <a:gd name="connsiteY0" fmla="*/ 484475 h 947348"/>
                  <a:gd name="connsiteX1" fmla="*/ 178090 w 838165"/>
                  <a:gd name="connsiteY1" fmla="*/ 163537 h 947348"/>
                  <a:gd name="connsiteX2" fmla="*/ 640691 w 838165"/>
                  <a:gd name="connsiteY2" fmla="*/ 1137 h 947348"/>
                  <a:gd name="connsiteX3" fmla="*/ 763878 w 838165"/>
                  <a:gd name="connsiteY3" fmla="*/ 239737 h 947348"/>
                  <a:gd name="connsiteX4" fmla="*/ 833516 w 838165"/>
                  <a:gd name="connsiteY4" fmla="*/ 703549 h 947348"/>
                  <a:gd name="connsiteX5" fmla="*/ 412091 w 838165"/>
                  <a:gd name="connsiteY5" fmla="*/ 939237 h 947348"/>
                  <a:gd name="connsiteX6" fmla="*/ 149515 w 838165"/>
                  <a:gd name="connsiteY6" fmla="*/ 854099 h 947348"/>
                  <a:gd name="connsiteX7" fmla="*/ 191 w 838165"/>
                  <a:gd name="connsiteY7" fmla="*/ 484475 h 947348"/>
                  <a:gd name="connsiteX0" fmla="*/ 191 w 868903"/>
                  <a:gd name="connsiteY0" fmla="*/ 484475 h 945161"/>
                  <a:gd name="connsiteX1" fmla="*/ 178090 w 868903"/>
                  <a:gd name="connsiteY1" fmla="*/ 163537 h 945161"/>
                  <a:gd name="connsiteX2" fmla="*/ 640691 w 868903"/>
                  <a:gd name="connsiteY2" fmla="*/ 1137 h 945161"/>
                  <a:gd name="connsiteX3" fmla="*/ 763878 w 868903"/>
                  <a:gd name="connsiteY3" fmla="*/ 239737 h 945161"/>
                  <a:gd name="connsiteX4" fmla="*/ 866854 w 868903"/>
                  <a:gd name="connsiteY4" fmla="*/ 736886 h 945161"/>
                  <a:gd name="connsiteX5" fmla="*/ 412091 w 868903"/>
                  <a:gd name="connsiteY5" fmla="*/ 939237 h 945161"/>
                  <a:gd name="connsiteX6" fmla="*/ 149515 w 868903"/>
                  <a:gd name="connsiteY6" fmla="*/ 854099 h 945161"/>
                  <a:gd name="connsiteX7" fmla="*/ 191 w 868903"/>
                  <a:gd name="connsiteY7" fmla="*/ 484475 h 945161"/>
                  <a:gd name="connsiteX0" fmla="*/ 191 w 870358"/>
                  <a:gd name="connsiteY0" fmla="*/ 484475 h 945161"/>
                  <a:gd name="connsiteX1" fmla="*/ 178090 w 870358"/>
                  <a:gd name="connsiteY1" fmla="*/ 163537 h 945161"/>
                  <a:gd name="connsiteX2" fmla="*/ 640691 w 870358"/>
                  <a:gd name="connsiteY2" fmla="*/ 1137 h 945161"/>
                  <a:gd name="connsiteX3" fmla="*/ 787690 w 870358"/>
                  <a:gd name="connsiteY3" fmla="*/ 239737 h 945161"/>
                  <a:gd name="connsiteX4" fmla="*/ 866854 w 870358"/>
                  <a:gd name="connsiteY4" fmla="*/ 736886 h 945161"/>
                  <a:gd name="connsiteX5" fmla="*/ 412091 w 870358"/>
                  <a:gd name="connsiteY5" fmla="*/ 939237 h 945161"/>
                  <a:gd name="connsiteX6" fmla="*/ 149515 w 870358"/>
                  <a:gd name="connsiteY6" fmla="*/ 854099 h 945161"/>
                  <a:gd name="connsiteX7" fmla="*/ 191 w 870358"/>
                  <a:gd name="connsiteY7" fmla="*/ 484475 h 945161"/>
                  <a:gd name="connsiteX0" fmla="*/ 191 w 870358"/>
                  <a:gd name="connsiteY0" fmla="*/ 484475 h 945161"/>
                  <a:gd name="connsiteX1" fmla="*/ 178090 w 870358"/>
                  <a:gd name="connsiteY1" fmla="*/ 163537 h 945161"/>
                  <a:gd name="connsiteX2" fmla="*/ 640691 w 870358"/>
                  <a:gd name="connsiteY2" fmla="*/ 1137 h 945161"/>
                  <a:gd name="connsiteX3" fmla="*/ 787690 w 870358"/>
                  <a:gd name="connsiteY3" fmla="*/ 239737 h 945161"/>
                  <a:gd name="connsiteX4" fmla="*/ 866854 w 870358"/>
                  <a:gd name="connsiteY4" fmla="*/ 736886 h 945161"/>
                  <a:gd name="connsiteX5" fmla="*/ 412091 w 870358"/>
                  <a:gd name="connsiteY5" fmla="*/ 939237 h 945161"/>
                  <a:gd name="connsiteX6" fmla="*/ 149515 w 870358"/>
                  <a:gd name="connsiteY6" fmla="*/ 854099 h 945161"/>
                  <a:gd name="connsiteX7" fmla="*/ 191 w 870358"/>
                  <a:gd name="connsiteY7" fmla="*/ 484475 h 945161"/>
                  <a:gd name="connsiteX0" fmla="*/ 191 w 868630"/>
                  <a:gd name="connsiteY0" fmla="*/ 484475 h 945161"/>
                  <a:gd name="connsiteX1" fmla="*/ 178090 w 868630"/>
                  <a:gd name="connsiteY1" fmla="*/ 163537 h 945161"/>
                  <a:gd name="connsiteX2" fmla="*/ 640691 w 868630"/>
                  <a:gd name="connsiteY2" fmla="*/ 1137 h 945161"/>
                  <a:gd name="connsiteX3" fmla="*/ 787690 w 868630"/>
                  <a:gd name="connsiteY3" fmla="*/ 239737 h 945161"/>
                  <a:gd name="connsiteX4" fmla="*/ 866854 w 868630"/>
                  <a:gd name="connsiteY4" fmla="*/ 736886 h 945161"/>
                  <a:gd name="connsiteX5" fmla="*/ 412091 w 868630"/>
                  <a:gd name="connsiteY5" fmla="*/ 939237 h 945161"/>
                  <a:gd name="connsiteX6" fmla="*/ 149515 w 868630"/>
                  <a:gd name="connsiteY6" fmla="*/ 854099 h 945161"/>
                  <a:gd name="connsiteX7" fmla="*/ 191 w 868630"/>
                  <a:gd name="connsiteY7" fmla="*/ 484475 h 945161"/>
                  <a:gd name="connsiteX0" fmla="*/ 191 w 868630"/>
                  <a:gd name="connsiteY0" fmla="*/ 498630 h 959316"/>
                  <a:gd name="connsiteX1" fmla="*/ 178090 w 868630"/>
                  <a:gd name="connsiteY1" fmla="*/ 177692 h 959316"/>
                  <a:gd name="connsiteX2" fmla="*/ 678791 w 868630"/>
                  <a:gd name="connsiteY2" fmla="*/ 1004 h 959316"/>
                  <a:gd name="connsiteX3" fmla="*/ 787690 w 868630"/>
                  <a:gd name="connsiteY3" fmla="*/ 253892 h 959316"/>
                  <a:gd name="connsiteX4" fmla="*/ 866854 w 868630"/>
                  <a:gd name="connsiteY4" fmla="*/ 751041 h 959316"/>
                  <a:gd name="connsiteX5" fmla="*/ 412091 w 868630"/>
                  <a:gd name="connsiteY5" fmla="*/ 953392 h 959316"/>
                  <a:gd name="connsiteX6" fmla="*/ 149515 w 868630"/>
                  <a:gd name="connsiteY6" fmla="*/ 868254 h 959316"/>
                  <a:gd name="connsiteX7" fmla="*/ 191 w 868630"/>
                  <a:gd name="connsiteY7" fmla="*/ 498630 h 959316"/>
                  <a:gd name="connsiteX0" fmla="*/ 191 w 870137"/>
                  <a:gd name="connsiteY0" fmla="*/ 498630 h 959316"/>
                  <a:gd name="connsiteX1" fmla="*/ 178090 w 870137"/>
                  <a:gd name="connsiteY1" fmla="*/ 177692 h 959316"/>
                  <a:gd name="connsiteX2" fmla="*/ 678791 w 870137"/>
                  <a:gd name="connsiteY2" fmla="*/ 1004 h 959316"/>
                  <a:gd name="connsiteX3" fmla="*/ 816265 w 870137"/>
                  <a:gd name="connsiteY3" fmla="*/ 253892 h 959316"/>
                  <a:gd name="connsiteX4" fmla="*/ 866854 w 870137"/>
                  <a:gd name="connsiteY4" fmla="*/ 751041 h 959316"/>
                  <a:gd name="connsiteX5" fmla="*/ 412091 w 870137"/>
                  <a:gd name="connsiteY5" fmla="*/ 953392 h 959316"/>
                  <a:gd name="connsiteX6" fmla="*/ 149515 w 870137"/>
                  <a:gd name="connsiteY6" fmla="*/ 868254 h 959316"/>
                  <a:gd name="connsiteX7" fmla="*/ 191 w 870137"/>
                  <a:gd name="connsiteY7" fmla="*/ 498630 h 959316"/>
                  <a:gd name="connsiteX0" fmla="*/ 191 w 906488"/>
                  <a:gd name="connsiteY0" fmla="*/ 498630 h 959316"/>
                  <a:gd name="connsiteX1" fmla="*/ 178090 w 906488"/>
                  <a:gd name="connsiteY1" fmla="*/ 177692 h 959316"/>
                  <a:gd name="connsiteX2" fmla="*/ 678791 w 906488"/>
                  <a:gd name="connsiteY2" fmla="*/ 1004 h 959316"/>
                  <a:gd name="connsiteX3" fmla="*/ 816265 w 906488"/>
                  <a:gd name="connsiteY3" fmla="*/ 253892 h 959316"/>
                  <a:gd name="connsiteX4" fmla="*/ 904954 w 906488"/>
                  <a:gd name="connsiteY4" fmla="*/ 751041 h 959316"/>
                  <a:gd name="connsiteX5" fmla="*/ 412091 w 906488"/>
                  <a:gd name="connsiteY5" fmla="*/ 953392 h 959316"/>
                  <a:gd name="connsiteX6" fmla="*/ 149515 w 906488"/>
                  <a:gd name="connsiteY6" fmla="*/ 868254 h 959316"/>
                  <a:gd name="connsiteX7" fmla="*/ 191 w 906488"/>
                  <a:gd name="connsiteY7" fmla="*/ 498630 h 959316"/>
                  <a:gd name="connsiteX0" fmla="*/ 191 w 906488"/>
                  <a:gd name="connsiteY0" fmla="*/ 498630 h 959316"/>
                  <a:gd name="connsiteX1" fmla="*/ 178090 w 906488"/>
                  <a:gd name="connsiteY1" fmla="*/ 177692 h 959316"/>
                  <a:gd name="connsiteX2" fmla="*/ 712128 w 906488"/>
                  <a:gd name="connsiteY2" fmla="*/ 1004 h 959316"/>
                  <a:gd name="connsiteX3" fmla="*/ 816265 w 906488"/>
                  <a:gd name="connsiteY3" fmla="*/ 253892 h 959316"/>
                  <a:gd name="connsiteX4" fmla="*/ 904954 w 906488"/>
                  <a:gd name="connsiteY4" fmla="*/ 751041 h 959316"/>
                  <a:gd name="connsiteX5" fmla="*/ 412091 w 906488"/>
                  <a:gd name="connsiteY5" fmla="*/ 953392 h 959316"/>
                  <a:gd name="connsiteX6" fmla="*/ 149515 w 906488"/>
                  <a:gd name="connsiteY6" fmla="*/ 868254 h 959316"/>
                  <a:gd name="connsiteX7" fmla="*/ 191 w 906488"/>
                  <a:gd name="connsiteY7" fmla="*/ 498630 h 959316"/>
                  <a:gd name="connsiteX0" fmla="*/ 191 w 906881"/>
                  <a:gd name="connsiteY0" fmla="*/ 498630 h 959316"/>
                  <a:gd name="connsiteX1" fmla="*/ 178090 w 906881"/>
                  <a:gd name="connsiteY1" fmla="*/ 177692 h 959316"/>
                  <a:gd name="connsiteX2" fmla="*/ 712128 w 906881"/>
                  <a:gd name="connsiteY2" fmla="*/ 1004 h 959316"/>
                  <a:gd name="connsiteX3" fmla="*/ 830552 w 906881"/>
                  <a:gd name="connsiteY3" fmla="*/ 253892 h 959316"/>
                  <a:gd name="connsiteX4" fmla="*/ 904954 w 906881"/>
                  <a:gd name="connsiteY4" fmla="*/ 751041 h 959316"/>
                  <a:gd name="connsiteX5" fmla="*/ 412091 w 906881"/>
                  <a:gd name="connsiteY5" fmla="*/ 953392 h 959316"/>
                  <a:gd name="connsiteX6" fmla="*/ 149515 w 906881"/>
                  <a:gd name="connsiteY6" fmla="*/ 868254 h 959316"/>
                  <a:gd name="connsiteX7" fmla="*/ 191 w 906881"/>
                  <a:gd name="connsiteY7" fmla="*/ 498630 h 959316"/>
                  <a:gd name="connsiteX0" fmla="*/ 191 w 906400"/>
                  <a:gd name="connsiteY0" fmla="*/ 498630 h 959316"/>
                  <a:gd name="connsiteX1" fmla="*/ 178090 w 906400"/>
                  <a:gd name="connsiteY1" fmla="*/ 177692 h 959316"/>
                  <a:gd name="connsiteX2" fmla="*/ 712128 w 906400"/>
                  <a:gd name="connsiteY2" fmla="*/ 1004 h 959316"/>
                  <a:gd name="connsiteX3" fmla="*/ 830552 w 906400"/>
                  <a:gd name="connsiteY3" fmla="*/ 253892 h 959316"/>
                  <a:gd name="connsiteX4" fmla="*/ 904954 w 906400"/>
                  <a:gd name="connsiteY4" fmla="*/ 751041 h 959316"/>
                  <a:gd name="connsiteX5" fmla="*/ 412091 w 906400"/>
                  <a:gd name="connsiteY5" fmla="*/ 953392 h 959316"/>
                  <a:gd name="connsiteX6" fmla="*/ 149515 w 906400"/>
                  <a:gd name="connsiteY6" fmla="*/ 868254 h 959316"/>
                  <a:gd name="connsiteX7" fmla="*/ 191 w 906400"/>
                  <a:gd name="connsiteY7" fmla="*/ 498630 h 959316"/>
                  <a:gd name="connsiteX0" fmla="*/ 191 w 906400"/>
                  <a:gd name="connsiteY0" fmla="*/ 498630 h 943042"/>
                  <a:gd name="connsiteX1" fmla="*/ 178090 w 906400"/>
                  <a:gd name="connsiteY1" fmla="*/ 177692 h 943042"/>
                  <a:gd name="connsiteX2" fmla="*/ 712128 w 906400"/>
                  <a:gd name="connsiteY2" fmla="*/ 1004 h 943042"/>
                  <a:gd name="connsiteX3" fmla="*/ 830552 w 906400"/>
                  <a:gd name="connsiteY3" fmla="*/ 253892 h 943042"/>
                  <a:gd name="connsiteX4" fmla="*/ 904954 w 906400"/>
                  <a:gd name="connsiteY4" fmla="*/ 751041 h 943042"/>
                  <a:gd name="connsiteX5" fmla="*/ 440666 w 906400"/>
                  <a:gd name="connsiteY5" fmla="*/ 934342 h 943042"/>
                  <a:gd name="connsiteX6" fmla="*/ 149515 w 906400"/>
                  <a:gd name="connsiteY6" fmla="*/ 868254 h 943042"/>
                  <a:gd name="connsiteX7" fmla="*/ 191 w 906400"/>
                  <a:gd name="connsiteY7" fmla="*/ 498630 h 943042"/>
                  <a:gd name="connsiteX0" fmla="*/ 191 w 906400"/>
                  <a:gd name="connsiteY0" fmla="*/ 386829 h 831241"/>
                  <a:gd name="connsiteX1" fmla="*/ 178090 w 906400"/>
                  <a:gd name="connsiteY1" fmla="*/ 65891 h 831241"/>
                  <a:gd name="connsiteX2" fmla="*/ 602591 w 906400"/>
                  <a:gd name="connsiteY2" fmla="*/ 8266 h 831241"/>
                  <a:gd name="connsiteX3" fmla="*/ 830552 w 906400"/>
                  <a:gd name="connsiteY3" fmla="*/ 142091 h 831241"/>
                  <a:gd name="connsiteX4" fmla="*/ 904954 w 906400"/>
                  <a:gd name="connsiteY4" fmla="*/ 639240 h 831241"/>
                  <a:gd name="connsiteX5" fmla="*/ 440666 w 906400"/>
                  <a:gd name="connsiteY5" fmla="*/ 822541 h 831241"/>
                  <a:gd name="connsiteX6" fmla="*/ 149515 w 906400"/>
                  <a:gd name="connsiteY6" fmla="*/ 756453 h 831241"/>
                  <a:gd name="connsiteX7" fmla="*/ 191 w 906400"/>
                  <a:gd name="connsiteY7" fmla="*/ 386829 h 831241"/>
                  <a:gd name="connsiteX0" fmla="*/ 191 w 909711"/>
                  <a:gd name="connsiteY0" fmla="*/ 392469 h 836881"/>
                  <a:gd name="connsiteX1" fmla="*/ 178090 w 909711"/>
                  <a:gd name="connsiteY1" fmla="*/ 71531 h 836881"/>
                  <a:gd name="connsiteX2" fmla="*/ 602591 w 909711"/>
                  <a:gd name="connsiteY2" fmla="*/ 13906 h 836881"/>
                  <a:gd name="connsiteX3" fmla="*/ 882940 w 909711"/>
                  <a:gd name="connsiteY3" fmla="*/ 223931 h 836881"/>
                  <a:gd name="connsiteX4" fmla="*/ 904954 w 909711"/>
                  <a:gd name="connsiteY4" fmla="*/ 644880 h 836881"/>
                  <a:gd name="connsiteX5" fmla="*/ 440666 w 909711"/>
                  <a:gd name="connsiteY5" fmla="*/ 828181 h 836881"/>
                  <a:gd name="connsiteX6" fmla="*/ 149515 w 909711"/>
                  <a:gd name="connsiteY6" fmla="*/ 762093 h 836881"/>
                  <a:gd name="connsiteX7" fmla="*/ 191 w 909711"/>
                  <a:gd name="connsiteY7" fmla="*/ 392469 h 836881"/>
                  <a:gd name="connsiteX0" fmla="*/ 19 w 909539"/>
                  <a:gd name="connsiteY0" fmla="*/ 392469 h 828624"/>
                  <a:gd name="connsiteX1" fmla="*/ 177918 w 909539"/>
                  <a:gd name="connsiteY1" fmla="*/ 71531 h 828624"/>
                  <a:gd name="connsiteX2" fmla="*/ 602419 w 909539"/>
                  <a:gd name="connsiteY2" fmla="*/ 13906 h 828624"/>
                  <a:gd name="connsiteX3" fmla="*/ 882768 w 909539"/>
                  <a:gd name="connsiteY3" fmla="*/ 223931 h 828624"/>
                  <a:gd name="connsiteX4" fmla="*/ 904782 w 909539"/>
                  <a:gd name="connsiteY4" fmla="*/ 644880 h 828624"/>
                  <a:gd name="connsiteX5" fmla="*/ 440494 w 909539"/>
                  <a:gd name="connsiteY5" fmla="*/ 828181 h 828624"/>
                  <a:gd name="connsiteX6" fmla="*/ 168393 w 909539"/>
                  <a:gd name="connsiteY6" fmla="*/ 685893 h 828624"/>
                  <a:gd name="connsiteX7" fmla="*/ 19 w 909539"/>
                  <a:gd name="connsiteY7" fmla="*/ 392469 h 828624"/>
                  <a:gd name="connsiteX0" fmla="*/ 19 w 909539"/>
                  <a:gd name="connsiteY0" fmla="*/ 392469 h 786251"/>
                  <a:gd name="connsiteX1" fmla="*/ 177918 w 909539"/>
                  <a:gd name="connsiteY1" fmla="*/ 71531 h 786251"/>
                  <a:gd name="connsiteX2" fmla="*/ 602419 w 909539"/>
                  <a:gd name="connsiteY2" fmla="*/ 13906 h 786251"/>
                  <a:gd name="connsiteX3" fmla="*/ 882768 w 909539"/>
                  <a:gd name="connsiteY3" fmla="*/ 223931 h 786251"/>
                  <a:gd name="connsiteX4" fmla="*/ 904782 w 909539"/>
                  <a:gd name="connsiteY4" fmla="*/ 644880 h 786251"/>
                  <a:gd name="connsiteX5" fmla="*/ 516694 w 909539"/>
                  <a:gd name="connsiteY5" fmla="*/ 785318 h 786251"/>
                  <a:gd name="connsiteX6" fmla="*/ 168393 w 909539"/>
                  <a:gd name="connsiteY6" fmla="*/ 685893 h 786251"/>
                  <a:gd name="connsiteX7" fmla="*/ 19 w 909539"/>
                  <a:gd name="connsiteY7" fmla="*/ 392469 h 786251"/>
                  <a:gd name="connsiteX0" fmla="*/ 22 w 895255"/>
                  <a:gd name="connsiteY0" fmla="*/ 297219 h 786251"/>
                  <a:gd name="connsiteX1" fmla="*/ 163634 w 895255"/>
                  <a:gd name="connsiteY1" fmla="*/ 71531 h 786251"/>
                  <a:gd name="connsiteX2" fmla="*/ 588135 w 895255"/>
                  <a:gd name="connsiteY2" fmla="*/ 13906 h 786251"/>
                  <a:gd name="connsiteX3" fmla="*/ 868484 w 895255"/>
                  <a:gd name="connsiteY3" fmla="*/ 223931 h 786251"/>
                  <a:gd name="connsiteX4" fmla="*/ 890498 w 895255"/>
                  <a:gd name="connsiteY4" fmla="*/ 644880 h 786251"/>
                  <a:gd name="connsiteX5" fmla="*/ 502410 w 895255"/>
                  <a:gd name="connsiteY5" fmla="*/ 785318 h 786251"/>
                  <a:gd name="connsiteX6" fmla="*/ 154109 w 895255"/>
                  <a:gd name="connsiteY6" fmla="*/ 685893 h 786251"/>
                  <a:gd name="connsiteX7" fmla="*/ 22 w 895255"/>
                  <a:gd name="connsiteY7" fmla="*/ 297219 h 786251"/>
                  <a:gd name="connsiteX0" fmla="*/ 22 w 895255"/>
                  <a:gd name="connsiteY0" fmla="*/ 297219 h 785350"/>
                  <a:gd name="connsiteX1" fmla="*/ 163634 w 895255"/>
                  <a:gd name="connsiteY1" fmla="*/ 71531 h 785350"/>
                  <a:gd name="connsiteX2" fmla="*/ 588135 w 895255"/>
                  <a:gd name="connsiteY2" fmla="*/ 13906 h 785350"/>
                  <a:gd name="connsiteX3" fmla="*/ 868484 w 895255"/>
                  <a:gd name="connsiteY3" fmla="*/ 223931 h 785350"/>
                  <a:gd name="connsiteX4" fmla="*/ 890498 w 895255"/>
                  <a:gd name="connsiteY4" fmla="*/ 644880 h 785350"/>
                  <a:gd name="connsiteX5" fmla="*/ 502410 w 895255"/>
                  <a:gd name="connsiteY5" fmla="*/ 785318 h 785350"/>
                  <a:gd name="connsiteX6" fmla="*/ 154109 w 895255"/>
                  <a:gd name="connsiteY6" fmla="*/ 638268 h 785350"/>
                  <a:gd name="connsiteX7" fmla="*/ 22 w 895255"/>
                  <a:gd name="connsiteY7" fmla="*/ 297219 h 785350"/>
                  <a:gd name="connsiteX0" fmla="*/ 22 w 895255"/>
                  <a:gd name="connsiteY0" fmla="*/ 297219 h 748039"/>
                  <a:gd name="connsiteX1" fmla="*/ 163634 w 895255"/>
                  <a:gd name="connsiteY1" fmla="*/ 71531 h 748039"/>
                  <a:gd name="connsiteX2" fmla="*/ 588135 w 895255"/>
                  <a:gd name="connsiteY2" fmla="*/ 13906 h 748039"/>
                  <a:gd name="connsiteX3" fmla="*/ 868484 w 895255"/>
                  <a:gd name="connsiteY3" fmla="*/ 223931 h 748039"/>
                  <a:gd name="connsiteX4" fmla="*/ 890498 w 895255"/>
                  <a:gd name="connsiteY4" fmla="*/ 644880 h 748039"/>
                  <a:gd name="connsiteX5" fmla="*/ 502410 w 895255"/>
                  <a:gd name="connsiteY5" fmla="*/ 747218 h 748039"/>
                  <a:gd name="connsiteX6" fmla="*/ 154109 w 895255"/>
                  <a:gd name="connsiteY6" fmla="*/ 638268 h 748039"/>
                  <a:gd name="connsiteX7" fmla="*/ 22 w 895255"/>
                  <a:gd name="connsiteY7" fmla="*/ 297219 h 748039"/>
                  <a:gd name="connsiteX0" fmla="*/ 22 w 895255"/>
                  <a:gd name="connsiteY0" fmla="*/ 297219 h 748466"/>
                  <a:gd name="connsiteX1" fmla="*/ 163634 w 895255"/>
                  <a:gd name="connsiteY1" fmla="*/ 71531 h 748466"/>
                  <a:gd name="connsiteX2" fmla="*/ 588135 w 895255"/>
                  <a:gd name="connsiteY2" fmla="*/ 13906 h 748466"/>
                  <a:gd name="connsiteX3" fmla="*/ 868484 w 895255"/>
                  <a:gd name="connsiteY3" fmla="*/ 223931 h 748466"/>
                  <a:gd name="connsiteX4" fmla="*/ 890498 w 895255"/>
                  <a:gd name="connsiteY4" fmla="*/ 582968 h 748466"/>
                  <a:gd name="connsiteX5" fmla="*/ 502410 w 895255"/>
                  <a:gd name="connsiteY5" fmla="*/ 747218 h 748466"/>
                  <a:gd name="connsiteX6" fmla="*/ 154109 w 895255"/>
                  <a:gd name="connsiteY6" fmla="*/ 638268 h 748466"/>
                  <a:gd name="connsiteX7" fmla="*/ 22 w 895255"/>
                  <a:gd name="connsiteY7" fmla="*/ 297219 h 748466"/>
                  <a:gd name="connsiteX0" fmla="*/ 22 w 877361"/>
                  <a:gd name="connsiteY0" fmla="*/ 297219 h 750984"/>
                  <a:gd name="connsiteX1" fmla="*/ 163634 w 877361"/>
                  <a:gd name="connsiteY1" fmla="*/ 71531 h 750984"/>
                  <a:gd name="connsiteX2" fmla="*/ 588135 w 877361"/>
                  <a:gd name="connsiteY2" fmla="*/ 13906 h 750984"/>
                  <a:gd name="connsiteX3" fmla="*/ 868484 w 877361"/>
                  <a:gd name="connsiteY3" fmla="*/ 223931 h 750984"/>
                  <a:gd name="connsiteX4" fmla="*/ 852968 w 877361"/>
                  <a:gd name="connsiteY4" fmla="*/ 527368 h 750984"/>
                  <a:gd name="connsiteX5" fmla="*/ 502410 w 877361"/>
                  <a:gd name="connsiteY5" fmla="*/ 747218 h 750984"/>
                  <a:gd name="connsiteX6" fmla="*/ 154109 w 877361"/>
                  <a:gd name="connsiteY6" fmla="*/ 638268 h 750984"/>
                  <a:gd name="connsiteX7" fmla="*/ 22 w 877361"/>
                  <a:gd name="connsiteY7" fmla="*/ 297219 h 750984"/>
                  <a:gd name="connsiteX0" fmla="*/ 44 w 832704"/>
                  <a:gd name="connsiteY0" fmla="*/ 331585 h 750984"/>
                  <a:gd name="connsiteX1" fmla="*/ 118977 w 832704"/>
                  <a:gd name="connsiteY1" fmla="*/ 71531 h 750984"/>
                  <a:gd name="connsiteX2" fmla="*/ 543478 w 832704"/>
                  <a:gd name="connsiteY2" fmla="*/ 13906 h 750984"/>
                  <a:gd name="connsiteX3" fmla="*/ 823827 w 832704"/>
                  <a:gd name="connsiteY3" fmla="*/ 223931 h 750984"/>
                  <a:gd name="connsiteX4" fmla="*/ 808311 w 832704"/>
                  <a:gd name="connsiteY4" fmla="*/ 527368 h 750984"/>
                  <a:gd name="connsiteX5" fmla="*/ 457753 w 832704"/>
                  <a:gd name="connsiteY5" fmla="*/ 747218 h 750984"/>
                  <a:gd name="connsiteX6" fmla="*/ 109452 w 832704"/>
                  <a:gd name="connsiteY6" fmla="*/ 638268 h 750984"/>
                  <a:gd name="connsiteX7" fmla="*/ 44 w 832704"/>
                  <a:gd name="connsiteY7" fmla="*/ 331585 h 750984"/>
                  <a:gd name="connsiteX0" fmla="*/ 543 w 833203"/>
                  <a:gd name="connsiteY0" fmla="*/ 333622 h 753021"/>
                  <a:gd name="connsiteX1" fmla="*/ 146934 w 833203"/>
                  <a:gd name="connsiteY1" fmla="*/ 67953 h 753021"/>
                  <a:gd name="connsiteX2" fmla="*/ 543977 w 833203"/>
                  <a:gd name="connsiteY2" fmla="*/ 15943 h 753021"/>
                  <a:gd name="connsiteX3" fmla="*/ 824326 w 833203"/>
                  <a:gd name="connsiteY3" fmla="*/ 225968 h 753021"/>
                  <a:gd name="connsiteX4" fmla="*/ 808810 w 833203"/>
                  <a:gd name="connsiteY4" fmla="*/ 529405 h 753021"/>
                  <a:gd name="connsiteX5" fmla="*/ 458252 w 833203"/>
                  <a:gd name="connsiteY5" fmla="*/ 749255 h 753021"/>
                  <a:gd name="connsiteX6" fmla="*/ 109951 w 833203"/>
                  <a:gd name="connsiteY6" fmla="*/ 640305 h 753021"/>
                  <a:gd name="connsiteX7" fmla="*/ 543 w 833203"/>
                  <a:gd name="connsiteY7" fmla="*/ 333622 h 753021"/>
                  <a:gd name="connsiteX0" fmla="*/ 543 w 813954"/>
                  <a:gd name="connsiteY0" fmla="*/ 333576 h 752975"/>
                  <a:gd name="connsiteX1" fmla="*/ 146934 w 813954"/>
                  <a:gd name="connsiteY1" fmla="*/ 67907 h 752975"/>
                  <a:gd name="connsiteX2" fmla="*/ 543977 w 813954"/>
                  <a:gd name="connsiteY2" fmla="*/ 15897 h 752975"/>
                  <a:gd name="connsiteX3" fmla="*/ 788745 w 813954"/>
                  <a:gd name="connsiteY3" fmla="*/ 225288 h 752975"/>
                  <a:gd name="connsiteX4" fmla="*/ 808810 w 813954"/>
                  <a:gd name="connsiteY4" fmla="*/ 529359 h 752975"/>
                  <a:gd name="connsiteX5" fmla="*/ 458252 w 813954"/>
                  <a:gd name="connsiteY5" fmla="*/ 749209 h 752975"/>
                  <a:gd name="connsiteX6" fmla="*/ 109951 w 813954"/>
                  <a:gd name="connsiteY6" fmla="*/ 640259 h 752975"/>
                  <a:gd name="connsiteX7" fmla="*/ 543 w 813954"/>
                  <a:gd name="connsiteY7" fmla="*/ 333576 h 752975"/>
                  <a:gd name="connsiteX0" fmla="*/ 543 w 803140"/>
                  <a:gd name="connsiteY0" fmla="*/ 333576 h 755140"/>
                  <a:gd name="connsiteX1" fmla="*/ 146934 w 803140"/>
                  <a:gd name="connsiteY1" fmla="*/ 67907 h 755140"/>
                  <a:gd name="connsiteX2" fmla="*/ 543977 w 803140"/>
                  <a:gd name="connsiteY2" fmla="*/ 15897 h 755140"/>
                  <a:gd name="connsiteX3" fmla="*/ 788745 w 803140"/>
                  <a:gd name="connsiteY3" fmla="*/ 225288 h 755140"/>
                  <a:gd name="connsiteX4" fmla="*/ 791589 w 803140"/>
                  <a:gd name="connsiteY4" fmla="*/ 489378 h 755140"/>
                  <a:gd name="connsiteX5" fmla="*/ 458252 w 803140"/>
                  <a:gd name="connsiteY5" fmla="*/ 749209 h 755140"/>
                  <a:gd name="connsiteX6" fmla="*/ 109951 w 803140"/>
                  <a:gd name="connsiteY6" fmla="*/ 640259 h 755140"/>
                  <a:gd name="connsiteX7" fmla="*/ 543 w 803140"/>
                  <a:gd name="connsiteY7" fmla="*/ 333576 h 755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03140" h="755140">
                    <a:moveTo>
                      <a:pt x="543" y="333576"/>
                    </a:moveTo>
                    <a:cubicBezTo>
                      <a:pt x="6707" y="238184"/>
                      <a:pt x="71140" y="146876"/>
                      <a:pt x="146934" y="67907"/>
                    </a:cubicBezTo>
                    <a:cubicBezTo>
                      <a:pt x="222728" y="-11062"/>
                      <a:pt x="437009" y="-10333"/>
                      <a:pt x="543977" y="15897"/>
                    </a:cubicBezTo>
                    <a:cubicBezTo>
                      <a:pt x="650946" y="42127"/>
                      <a:pt x="766132" y="112188"/>
                      <a:pt x="788745" y="225288"/>
                    </a:cubicBezTo>
                    <a:cubicBezTo>
                      <a:pt x="811357" y="319338"/>
                      <a:pt x="803389" y="364857"/>
                      <a:pt x="791589" y="489378"/>
                    </a:cubicBezTo>
                    <a:cubicBezTo>
                      <a:pt x="784552" y="604374"/>
                      <a:pt x="571858" y="724062"/>
                      <a:pt x="458252" y="749209"/>
                    </a:cubicBezTo>
                    <a:cubicBezTo>
                      <a:pt x="344646" y="774356"/>
                      <a:pt x="178601" y="716053"/>
                      <a:pt x="109951" y="640259"/>
                    </a:cubicBezTo>
                    <a:cubicBezTo>
                      <a:pt x="41301" y="564465"/>
                      <a:pt x="-5621" y="428968"/>
                      <a:pt x="543" y="33357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E3DDE1"/>
                  </a:gs>
                  <a:gs pos="50000">
                    <a:srgbClr val="A06091"/>
                  </a:gs>
                  <a:gs pos="100000">
                    <a:srgbClr val="6F1B57"/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ffectLst>
                <a:softEdge rad="1270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9" name="椭圆 571"/>
              <p:cNvSpPr/>
              <p:nvPr/>
            </p:nvSpPr>
            <p:spPr>
              <a:xfrm rot="20634380">
                <a:off x="4982812" y="1059853"/>
                <a:ext cx="775102" cy="653778"/>
              </a:xfrm>
              <a:custGeom>
                <a:avLst/>
                <a:gdLst>
                  <a:gd name="connsiteX0" fmla="*/ 0 w 900000"/>
                  <a:gd name="connsiteY0" fmla="*/ 450000 h 900000"/>
                  <a:gd name="connsiteX1" fmla="*/ 450000 w 900000"/>
                  <a:gd name="connsiteY1" fmla="*/ 0 h 900000"/>
                  <a:gd name="connsiteX2" fmla="*/ 900000 w 900000"/>
                  <a:gd name="connsiteY2" fmla="*/ 450000 h 900000"/>
                  <a:gd name="connsiteX3" fmla="*/ 450000 w 900000"/>
                  <a:gd name="connsiteY3" fmla="*/ 900000 h 900000"/>
                  <a:gd name="connsiteX4" fmla="*/ 0 w 900000"/>
                  <a:gd name="connsiteY4" fmla="*/ 450000 h 900000"/>
                  <a:gd name="connsiteX0" fmla="*/ 0 w 922292"/>
                  <a:gd name="connsiteY0" fmla="*/ 456550 h 906550"/>
                  <a:gd name="connsiteX1" fmla="*/ 450000 w 922292"/>
                  <a:gd name="connsiteY1" fmla="*/ 6550 h 906550"/>
                  <a:gd name="connsiteX2" fmla="*/ 801787 w 922292"/>
                  <a:gd name="connsiteY2" fmla="*/ 207050 h 906550"/>
                  <a:gd name="connsiteX3" fmla="*/ 900000 w 922292"/>
                  <a:gd name="connsiteY3" fmla="*/ 456550 h 906550"/>
                  <a:gd name="connsiteX4" fmla="*/ 450000 w 922292"/>
                  <a:gd name="connsiteY4" fmla="*/ 906550 h 906550"/>
                  <a:gd name="connsiteX5" fmla="*/ 0 w 922292"/>
                  <a:gd name="connsiteY5" fmla="*/ 456550 h 906550"/>
                  <a:gd name="connsiteX0" fmla="*/ 0 w 898864"/>
                  <a:gd name="connsiteY0" fmla="*/ 456550 h 911735"/>
                  <a:gd name="connsiteX1" fmla="*/ 450000 w 898864"/>
                  <a:gd name="connsiteY1" fmla="*/ 6550 h 911735"/>
                  <a:gd name="connsiteX2" fmla="*/ 801787 w 898864"/>
                  <a:gd name="connsiteY2" fmla="*/ 207050 h 911735"/>
                  <a:gd name="connsiteX3" fmla="*/ 871425 w 898864"/>
                  <a:gd name="connsiteY3" fmla="*/ 670862 h 911735"/>
                  <a:gd name="connsiteX4" fmla="*/ 450000 w 898864"/>
                  <a:gd name="connsiteY4" fmla="*/ 906550 h 911735"/>
                  <a:gd name="connsiteX5" fmla="*/ 0 w 898864"/>
                  <a:gd name="connsiteY5" fmla="*/ 456550 h 911735"/>
                  <a:gd name="connsiteX0" fmla="*/ 0 w 876074"/>
                  <a:gd name="connsiteY0" fmla="*/ 456550 h 911735"/>
                  <a:gd name="connsiteX1" fmla="*/ 450000 w 876074"/>
                  <a:gd name="connsiteY1" fmla="*/ 6550 h 911735"/>
                  <a:gd name="connsiteX2" fmla="*/ 801787 w 876074"/>
                  <a:gd name="connsiteY2" fmla="*/ 207050 h 911735"/>
                  <a:gd name="connsiteX3" fmla="*/ 871425 w 876074"/>
                  <a:gd name="connsiteY3" fmla="*/ 670862 h 911735"/>
                  <a:gd name="connsiteX4" fmla="*/ 450000 w 876074"/>
                  <a:gd name="connsiteY4" fmla="*/ 906550 h 911735"/>
                  <a:gd name="connsiteX5" fmla="*/ 0 w 876074"/>
                  <a:gd name="connsiteY5" fmla="*/ 456550 h 911735"/>
                  <a:gd name="connsiteX0" fmla="*/ 0 w 876074"/>
                  <a:gd name="connsiteY0" fmla="*/ 456550 h 911735"/>
                  <a:gd name="connsiteX1" fmla="*/ 450000 w 876074"/>
                  <a:gd name="connsiteY1" fmla="*/ 6550 h 911735"/>
                  <a:gd name="connsiteX2" fmla="*/ 801787 w 876074"/>
                  <a:gd name="connsiteY2" fmla="*/ 207050 h 911735"/>
                  <a:gd name="connsiteX3" fmla="*/ 871425 w 876074"/>
                  <a:gd name="connsiteY3" fmla="*/ 670862 h 911735"/>
                  <a:gd name="connsiteX4" fmla="*/ 450000 w 876074"/>
                  <a:gd name="connsiteY4" fmla="*/ 906550 h 911735"/>
                  <a:gd name="connsiteX5" fmla="*/ 0 w 876074"/>
                  <a:gd name="connsiteY5" fmla="*/ 456550 h 911735"/>
                  <a:gd name="connsiteX0" fmla="*/ 120 w 876194"/>
                  <a:gd name="connsiteY0" fmla="*/ 484309 h 939494"/>
                  <a:gd name="connsiteX1" fmla="*/ 492982 w 876194"/>
                  <a:gd name="connsiteY1" fmla="*/ 5734 h 939494"/>
                  <a:gd name="connsiteX2" fmla="*/ 801907 w 876194"/>
                  <a:gd name="connsiteY2" fmla="*/ 234809 h 939494"/>
                  <a:gd name="connsiteX3" fmla="*/ 871545 w 876194"/>
                  <a:gd name="connsiteY3" fmla="*/ 698621 h 939494"/>
                  <a:gd name="connsiteX4" fmla="*/ 450120 w 876194"/>
                  <a:gd name="connsiteY4" fmla="*/ 934309 h 939494"/>
                  <a:gd name="connsiteX5" fmla="*/ 120 w 876194"/>
                  <a:gd name="connsiteY5" fmla="*/ 484309 h 939494"/>
                  <a:gd name="connsiteX0" fmla="*/ 135 w 838109"/>
                  <a:gd name="connsiteY0" fmla="*/ 479365 h 939505"/>
                  <a:gd name="connsiteX1" fmla="*/ 454897 w 838109"/>
                  <a:gd name="connsiteY1" fmla="*/ 5552 h 939505"/>
                  <a:gd name="connsiteX2" fmla="*/ 763822 w 838109"/>
                  <a:gd name="connsiteY2" fmla="*/ 234627 h 939505"/>
                  <a:gd name="connsiteX3" fmla="*/ 833460 w 838109"/>
                  <a:gd name="connsiteY3" fmla="*/ 698439 h 939505"/>
                  <a:gd name="connsiteX4" fmla="*/ 412035 w 838109"/>
                  <a:gd name="connsiteY4" fmla="*/ 934127 h 939505"/>
                  <a:gd name="connsiteX5" fmla="*/ 135 w 838109"/>
                  <a:gd name="connsiteY5" fmla="*/ 479365 h 939505"/>
                  <a:gd name="connsiteX0" fmla="*/ 6685 w 844659"/>
                  <a:gd name="connsiteY0" fmla="*/ 475061 h 935201"/>
                  <a:gd name="connsiteX1" fmla="*/ 184584 w 844659"/>
                  <a:gd name="connsiteY1" fmla="*/ 154123 h 935201"/>
                  <a:gd name="connsiteX2" fmla="*/ 461447 w 844659"/>
                  <a:gd name="connsiteY2" fmla="*/ 1248 h 935201"/>
                  <a:gd name="connsiteX3" fmla="*/ 770372 w 844659"/>
                  <a:gd name="connsiteY3" fmla="*/ 230323 h 935201"/>
                  <a:gd name="connsiteX4" fmla="*/ 840010 w 844659"/>
                  <a:gd name="connsiteY4" fmla="*/ 694135 h 935201"/>
                  <a:gd name="connsiteX5" fmla="*/ 418585 w 844659"/>
                  <a:gd name="connsiteY5" fmla="*/ 929823 h 935201"/>
                  <a:gd name="connsiteX6" fmla="*/ 6685 w 844659"/>
                  <a:gd name="connsiteY6" fmla="*/ 475061 h 935201"/>
                  <a:gd name="connsiteX0" fmla="*/ 191 w 838165"/>
                  <a:gd name="connsiteY0" fmla="*/ 475061 h 937934"/>
                  <a:gd name="connsiteX1" fmla="*/ 178090 w 838165"/>
                  <a:gd name="connsiteY1" fmla="*/ 154123 h 937934"/>
                  <a:gd name="connsiteX2" fmla="*/ 454953 w 838165"/>
                  <a:gd name="connsiteY2" fmla="*/ 1248 h 937934"/>
                  <a:gd name="connsiteX3" fmla="*/ 763878 w 838165"/>
                  <a:gd name="connsiteY3" fmla="*/ 230323 h 937934"/>
                  <a:gd name="connsiteX4" fmla="*/ 833516 w 838165"/>
                  <a:gd name="connsiteY4" fmla="*/ 694135 h 937934"/>
                  <a:gd name="connsiteX5" fmla="*/ 412091 w 838165"/>
                  <a:gd name="connsiteY5" fmla="*/ 929823 h 937934"/>
                  <a:gd name="connsiteX6" fmla="*/ 149515 w 838165"/>
                  <a:gd name="connsiteY6" fmla="*/ 844685 h 937934"/>
                  <a:gd name="connsiteX7" fmla="*/ 191 w 838165"/>
                  <a:gd name="connsiteY7" fmla="*/ 475061 h 937934"/>
                  <a:gd name="connsiteX0" fmla="*/ 191 w 838165"/>
                  <a:gd name="connsiteY0" fmla="*/ 475061 h 937934"/>
                  <a:gd name="connsiteX1" fmla="*/ 178090 w 838165"/>
                  <a:gd name="connsiteY1" fmla="*/ 154123 h 937934"/>
                  <a:gd name="connsiteX2" fmla="*/ 559728 w 838165"/>
                  <a:gd name="connsiteY2" fmla="*/ 1248 h 937934"/>
                  <a:gd name="connsiteX3" fmla="*/ 763878 w 838165"/>
                  <a:gd name="connsiteY3" fmla="*/ 230323 h 937934"/>
                  <a:gd name="connsiteX4" fmla="*/ 833516 w 838165"/>
                  <a:gd name="connsiteY4" fmla="*/ 694135 h 937934"/>
                  <a:gd name="connsiteX5" fmla="*/ 412091 w 838165"/>
                  <a:gd name="connsiteY5" fmla="*/ 929823 h 937934"/>
                  <a:gd name="connsiteX6" fmla="*/ 149515 w 838165"/>
                  <a:gd name="connsiteY6" fmla="*/ 844685 h 937934"/>
                  <a:gd name="connsiteX7" fmla="*/ 191 w 838165"/>
                  <a:gd name="connsiteY7" fmla="*/ 475061 h 937934"/>
                  <a:gd name="connsiteX0" fmla="*/ 191 w 838165"/>
                  <a:gd name="connsiteY0" fmla="*/ 484475 h 947348"/>
                  <a:gd name="connsiteX1" fmla="*/ 178090 w 838165"/>
                  <a:gd name="connsiteY1" fmla="*/ 163537 h 947348"/>
                  <a:gd name="connsiteX2" fmla="*/ 640691 w 838165"/>
                  <a:gd name="connsiteY2" fmla="*/ 1137 h 947348"/>
                  <a:gd name="connsiteX3" fmla="*/ 763878 w 838165"/>
                  <a:gd name="connsiteY3" fmla="*/ 239737 h 947348"/>
                  <a:gd name="connsiteX4" fmla="*/ 833516 w 838165"/>
                  <a:gd name="connsiteY4" fmla="*/ 703549 h 947348"/>
                  <a:gd name="connsiteX5" fmla="*/ 412091 w 838165"/>
                  <a:gd name="connsiteY5" fmla="*/ 939237 h 947348"/>
                  <a:gd name="connsiteX6" fmla="*/ 149515 w 838165"/>
                  <a:gd name="connsiteY6" fmla="*/ 854099 h 947348"/>
                  <a:gd name="connsiteX7" fmla="*/ 191 w 838165"/>
                  <a:gd name="connsiteY7" fmla="*/ 484475 h 947348"/>
                  <a:gd name="connsiteX0" fmla="*/ 191 w 868903"/>
                  <a:gd name="connsiteY0" fmla="*/ 484475 h 945161"/>
                  <a:gd name="connsiteX1" fmla="*/ 178090 w 868903"/>
                  <a:gd name="connsiteY1" fmla="*/ 163537 h 945161"/>
                  <a:gd name="connsiteX2" fmla="*/ 640691 w 868903"/>
                  <a:gd name="connsiteY2" fmla="*/ 1137 h 945161"/>
                  <a:gd name="connsiteX3" fmla="*/ 763878 w 868903"/>
                  <a:gd name="connsiteY3" fmla="*/ 239737 h 945161"/>
                  <a:gd name="connsiteX4" fmla="*/ 866854 w 868903"/>
                  <a:gd name="connsiteY4" fmla="*/ 736886 h 945161"/>
                  <a:gd name="connsiteX5" fmla="*/ 412091 w 868903"/>
                  <a:gd name="connsiteY5" fmla="*/ 939237 h 945161"/>
                  <a:gd name="connsiteX6" fmla="*/ 149515 w 868903"/>
                  <a:gd name="connsiteY6" fmla="*/ 854099 h 945161"/>
                  <a:gd name="connsiteX7" fmla="*/ 191 w 868903"/>
                  <a:gd name="connsiteY7" fmla="*/ 484475 h 945161"/>
                  <a:gd name="connsiteX0" fmla="*/ 191 w 870358"/>
                  <a:gd name="connsiteY0" fmla="*/ 484475 h 945161"/>
                  <a:gd name="connsiteX1" fmla="*/ 178090 w 870358"/>
                  <a:gd name="connsiteY1" fmla="*/ 163537 h 945161"/>
                  <a:gd name="connsiteX2" fmla="*/ 640691 w 870358"/>
                  <a:gd name="connsiteY2" fmla="*/ 1137 h 945161"/>
                  <a:gd name="connsiteX3" fmla="*/ 787690 w 870358"/>
                  <a:gd name="connsiteY3" fmla="*/ 239737 h 945161"/>
                  <a:gd name="connsiteX4" fmla="*/ 866854 w 870358"/>
                  <a:gd name="connsiteY4" fmla="*/ 736886 h 945161"/>
                  <a:gd name="connsiteX5" fmla="*/ 412091 w 870358"/>
                  <a:gd name="connsiteY5" fmla="*/ 939237 h 945161"/>
                  <a:gd name="connsiteX6" fmla="*/ 149515 w 870358"/>
                  <a:gd name="connsiteY6" fmla="*/ 854099 h 945161"/>
                  <a:gd name="connsiteX7" fmla="*/ 191 w 870358"/>
                  <a:gd name="connsiteY7" fmla="*/ 484475 h 945161"/>
                  <a:gd name="connsiteX0" fmla="*/ 191 w 870358"/>
                  <a:gd name="connsiteY0" fmla="*/ 484475 h 945161"/>
                  <a:gd name="connsiteX1" fmla="*/ 178090 w 870358"/>
                  <a:gd name="connsiteY1" fmla="*/ 163537 h 945161"/>
                  <a:gd name="connsiteX2" fmla="*/ 640691 w 870358"/>
                  <a:gd name="connsiteY2" fmla="*/ 1137 h 945161"/>
                  <a:gd name="connsiteX3" fmla="*/ 787690 w 870358"/>
                  <a:gd name="connsiteY3" fmla="*/ 239737 h 945161"/>
                  <a:gd name="connsiteX4" fmla="*/ 866854 w 870358"/>
                  <a:gd name="connsiteY4" fmla="*/ 736886 h 945161"/>
                  <a:gd name="connsiteX5" fmla="*/ 412091 w 870358"/>
                  <a:gd name="connsiteY5" fmla="*/ 939237 h 945161"/>
                  <a:gd name="connsiteX6" fmla="*/ 149515 w 870358"/>
                  <a:gd name="connsiteY6" fmla="*/ 854099 h 945161"/>
                  <a:gd name="connsiteX7" fmla="*/ 191 w 870358"/>
                  <a:gd name="connsiteY7" fmla="*/ 484475 h 945161"/>
                  <a:gd name="connsiteX0" fmla="*/ 191 w 868630"/>
                  <a:gd name="connsiteY0" fmla="*/ 484475 h 945161"/>
                  <a:gd name="connsiteX1" fmla="*/ 178090 w 868630"/>
                  <a:gd name="connsiteY1" fmla="*/ 163537 h 945161"/>
                  <a:gd name="connsiteX2" fmla="*/ 640691 w 868630"/>
                  <a:gd name="connsiteY2" fmla="*/ 1137 h 945161"/>
                  <a:gd name="connsiteX3" fmla="*/ 787690 w 868630"/>
                  <a:gd name="connsiteY3" fmla="*/ 239737 h 945161"/>
                  <a:gd name="connsiteX4" fmla="*/ 866854 w 868630"/>
                  <a:gd name="connsiteY4" fmla="*/ 736886 h 945161"/>
                  <a:gd name="connsiteX5" fmla="*/ 412091 w 868630"/>
                  <a:gd name="connsiteY5" fmla="*/ 939237 h 945161"/>
                  <a:gd name="connsiteX6" fmla="*/ 149515 w 868630"/>
                  <a:gd name="connsiteY6" fmla="*/ 854099 h 945161"/>
                  <a:gd name="connsiteX7" fmla="*/ 191 w 868630"/>
                  <a:gd name="connsiteY7" fmla="*/ 484475 h 945161"/>
                  <a:gd name="connsiteX0" fmla="*/ 191 w 868630"/>
                  <a:gd name="connsiteY0" fmla="*/ 498630 h 959316"/>
                  <a:gd name="connsiteX1" fmla="*/ 178090 w 868630"/>
                  <a:gd name="connsiteY1" fmla="*/ 177692 h 959316"/>
                  <a:gd name="connsiteX2" fmla="*/ 678791 w 868630"/>
                  <a:gd name="connsiteY2" fmla="*/ 1004 h 959316"/>
                  <a:gd name="connsiteX3" fmla="*/ 787690 w 868630"/>
                  <a:gd name="connsiteY3" fmla="*/ 253892 h 959316"/>
                  <a:gd name="connsiteX4" fmla="*/ 866854 w 868630"/>
                  <a:gd name="connsiteY4" fmla="*/ 751041 h 959316"/>
                  <a:gd name="connsiteX5" fmla="*/ 412091 w 868630"/>
                  <a:gd name="connsiteY5" fmla="*/ 953392 h 959316"/>
                  <a:gd name="connsiteX6" fmla="*/ 149515 w 868630"/>
                  <a:gd name="connsiteY6" fmla="*/ 868254 h 959316"/>
                  <a:gd name="connsiteX7" fmla="*/ 191 w 868630"/>
                  <a:gd name="connsiteY7" fmla="*/ 498630 h 959316"/>
                  <a:gd name="connsiteX0" fmla="*/ 191 w 870137"/>
                  <a:gd name="connsiteY0" fmla="*/ 498630 h 959316"/>
                  <a:gd name="connsiteX1" fmla="*/ 178090 w 870137"/>
                  <a:gd name="connsiteY1" fmla="*/ 177692 h 959316"/>
                  <a:gd name="connsiteX2" fmla="*/ 678791 w 870137"/>
                  <a:gd name="connsiteY2" fmla="*/ 1004 h 959316"/>
                  <a:gd name="connsiteX3" fmla="*/ 816265 w 870137"/>
                  <a:gd name="connsiteY3" fmla="*/ 253892 h 959316"/>
                  <a:gd name="connsiteX4" fmla="*/ 866854 w 870137"/>
                  <a:gd name="connsiteY4" fmla="*/ 751041 h 959316"/>
                  <a:gd name="connsiteX5" fmla="*/ 412091 w 870137"/>
                  <a:gd name="connsiteY5" fmla="*/ 953392 h 959316"/>
                  <a:gd name="connsiteX6" fmla="*/ 149515 w 870137"/>
                  <a:gd name="connsiteY6" fmla="*/ 868254 h 959316"/>
                  <a:gd name="connsiteX7" fmla="*/ 191 w 870137"/>
                  <a:gd name="connsiteY7" fmla="*/ 498630 h 959316"/>
                  <a:gd name="connsiteX0" fmla="*/ 191 w 906488"/>
                  <a:gd name="connsiteY0" fmla="*/ 498630 h 959316"/>
                  <a:gd name="connsiteX1" fmla="*/ 178090 w 906488"/>
                  <a:gd name="connsiteY1" fmla="*/ 177692 h 959316"/>
                  <a:gd name="connsiteX2" fmla="*/ 678791 w 906488"/>
                  <a:gd name="connsiteY2" fmla="*/ 1004 h 959316"/>
                  <a:gd name="connsiteX3" fmla="*/ 816265 w 906488"/>
                  <a:gd name="connsiteY3" fmla="*/ 253892 h 959316"/>
                  <a:gd name="connsiteX4" fmla="*/ 904954 w 906488"/>
                  <a:gd name="connsiteY4" fmla="*/ 751041 h 959316"/>
                  <a:gd name="connsiteX5" fmla="*/ 412091 w 906488"/>
                  <a:gd name="connsiteY5" fmla="*/ 953392 h 959316"/>
                  <a:gd name="connsiteX6" fmla="*/ 149515 w 906488"/>
                  <a:gd name="connsiteY6" fmla="*/ 868254 h 959316"/>
                  <a:gd name="connsiteX7" fmla="*/ 191 w 906488"/>
                  <a:gd name="connsiteY7" fmla="*/ 498630 h 959316"/>
                  <a:gd name="connsiteX0" fmla="*/ 191 w 906488"/>
                  <a:gd name="connsiteY0" fmla="*/ 498630 h 959316"/>
                  <a:gd name="connsiteX1" fmla="*/ 178090 w 906488"/>
                  <a:gd name="connsiteY1" fmla="*/ 177692 h 959316"/>
                  <a:gd name="connsiteX2" fmla="*/ 712128 w 906488"/>
                  <a:gd name="connsiteY2" fmla="*/ 1004 h 959316"/>
                  <a:gd name="connsiteX3" fmla="*/ 816265 w 906488"/>
                  <a:gd name="connsiteY3" fmla="*/ 253892 h 959316"/>
                  <a:gd name="connsiteX4" fmla="*/ 904954 w 906488"/>
                  <a:gd name="connsiteY4" fmla="*/ 751041 h 959316"/>
                  <a:gd name="connsiteX5" fmla="*/ 412091 w 906488"/>
                  <a:gd name="connsiteY5" fmla="*/ 953392 h 959316"/>
                  <a:gd name="connsiteX6" fmla="*/ 149515 w 906488"/>
                  <a:gd name="connsiteY6" fmla="*/ 868254 h 959316"/>
                  <a:gd name="connsiteX7" fmla="*/ 191 w 906488"/>
                  <a:gd name="connsiteY7" fmla="*/ 498630 h 959316"/>
                  <a:gd name="connsiteX0" fmla="*/ 191 w 906881"/>
                  <a:gd name="connsiteY0" fmla="*/ 498630 h 959316"/>
                  <a:gd name="connsiteX1" fmla="*/ 178090 w 906881"/>
                  <a:gd name="connsiteY1" fmla="*/ 177692 h 959316"/>
                  <a:gd name="connsiteX2" fmla="*/ 712128 w 906881"/>
                  <a:gd name="connsiteY2" fmla="*/ 1004 h 959316"/>
                  <a:gd name="connsiteX3" fmla="*/ 830552 w 906881"/>
                  <a:gd name="connsiteY3" fmla="*/ 253892 h 959316"/>
                  <a:gd name="connsiteX4" fmla="*/ 904954 w 906881"/>
                  <a:gd name="connsiteY4" fmla="*/ 751041 h 959316"/>
                  <a:gd name="connsiteX5" fmla="*/ 412091 w 906881"/>
                  <a:gd name="connsiteY5" fmla="*/ 953392 h 959316"/>
                  <a:gd name="connsiteX6" fmla="*/ 149515 w 906881"/>
                  <a:gd name="connsiteY6" fmla="*/ 868254 h 959316"/>
                  <a:gd name="connsiteX7" fmla="*/ 191 w 906881"/>
                  <a:gd name="connsiteY7" fmla="*/ 498630 h 959316"/>
                  <a:gd name="connsiteX0" fmla="*/ 191 w 906400"/>
                  <a:gd name="connsiteY0" fmla="*/ 498630 h 959316"/>
                  <a:gd name="connsiteX1" fmla="*/ 178090 w 906400"/>
                  <a:gd name="connsiteY1" fmla="*/ 177692 h 959316"/>
                  <a:gd name="connsiteX2" fmla="*/ 712128 w 906400"/>
                  <a:gd name="connsiteY2" fmla="*/ 1004 h 959316"/>
                  <a:gd name="connsiteX3" fmla="*/ 830552 w 906400"/>
                  <a:gd name="connsiteY3" fmla="*/ 253892 h 959316"/>
                  <a:gd name="connsiteX4" fmla="*/ 904954 w 906400"/>
                  <a:gd name="connsiteY4" fmla="*/ 751041 h 959316"/>
                  <a:gd name="connsiteX5" fmla="*/ 412091 w 906400"/>
                  <a:gd name="connsiteY5" fmla="*/ 953392 h 959316"/>
                  <a:gd name="connsiteX6" fmla="*/ 149515 w 906400"/>
                  <a:gd name="connsiteY6" fmla="*/ 868254 h 959316"/>
                  <a:gd name="connsiteX7" fmla="*/ 191 w 906400"/>
                  <a:gd name="connsiteY7" fmla="*/ 498630 h 959316"/>
                  <a:gd name="connsiteX0" fmla="*/ 191 w 906400"/>
                  <a:gd name="connsiteY0" fmla="*/ 498630 h 943042"/>
                  <a:gd name="connsiteX1" fmla="*/ 178090 w 906400"/>
                  <a:gd name="connsiteY1" fmla="*/ 177692 h 943042"/>
                  <a:gd name="connsiteX2" fmla="*/ 712128 w 906400"/>
                  <a:gd name="connsiteY2" fmla="*/ 1004 h 943042"/>
                  <a:gd name="connsiteX3" fmla="*/ 830552 w 906400"/>
                  <a:gd name="connsiteY3" fmla="*/ 253892 h 943042"/>
                  <a:gd name="connsiteX4" fmla="*/ 904954 w 906400"/>
                  <a:gd name="connsiteY4" fmla="*/ 751041 h 943042"/>
                  <a:gd name="connsiteX5" fmla="*/ 440666 w 906400"/>
                  <a:gd name="connsiteY5" fmla="*/ 934342 h 943042"/>
                  <a:gd name="connsiteX6" fmla="*/ 149515 w 906400"/>
                  <a:gd name="connsiteY6" fmla="*/ 868254 h 943042"/>
                  <a:gd name="connsiteX7" fmla="*/ 191 w 906400"/>
                  <a:gd name="connsiteY7" fmla="*/ 498630 h 943042"/>
                  <a:gd name="connsiteX0" fmla="*/ 191 w 906400"/>
                  <a:gd name="connsiteY0" fmla="*/ 386829 h 831241"/>
                  <a:gd name="connsiteX1" fmla="*/ 178090 w 906400"/>
                  <a:gd name="connsiteY1" fmla="*/ 65891 h 831241"/>
                  <a:gd name="connsiteX2" fmla="*/ 602591 w 906400"/>
                  <a:gd name="connsiteY2" fmla="*/ 8266 h 831241"/>
                  <a:gd name="connsiteX3" fmla="*/ 830552 w 906400"/>
                  <a:gd name="connsiteY3" fmla="*/ 142091 h 831241"/>
                  <a:gd name="connsiteX4" fmla="*/ 904954 w 906400"/>
                  <a:gd name="connsiteY4" fmla="*/ 639240 h 831241"/>
                  <a:gd name="connsiteX5" fmla="*/ 440666 w 906400"/>
                  <a:gd name="connsiteY5" fmla="*/ 822541 h 831241"/>
                  <a:gd name="connsiteX6" fmla="*/ 149515 w 906400"/>
                  <a:gd name="connsiteY6" fmla="*/ 756453 h 831241"/>
                  <a:gd name="connsiteX7" fmla="*/ 191 w 906400"/>
                  <a:gd name="connsiteY7" fmla="*/ 386829 h 831241"/>
                  <a:gd name="connsiteX0" fmla="*/ 191 w 909711"/>
                  <a:gd name="connsiteY0" fmla="*/ 392469 h 836881"/>
                  <a:gd name="connsiteX1" fmla="*/ 178090 w 909711"/>
                  <a:gd name="connsiteY1" fmla="*/ 71531 h 836881"/>
                  <a:gd name="connsiteX2" fmla="*/ 602591 w 909711"/>
                  <a:gd name="connsiteY2" fmla="*/ 13906 h 836881"/>
                  <a:gd name="connsiteX3" fmla="*/ 882940 w 909711"/>
                  <a:gd name="connsiteY3" fmla="*/ 223931 h 836881"/>
                  <a:gd name="connsiteX4" fmla="*/ 904954 w 909711"/>
                  <a:gd name="connsiteY4" fmla="*/ 644880 h 836881"/>
                  <a:gd name="connsiteX5" fmla="*/ 440666 w 909711"/>
                  <a:gd name="connsiteY5" fmla="*/ 828181 h 836881"/>
                  <a:gd name="connsiteX6" fmla="*/ 149515 w 909711"/>
                  <a:gd name="connsiteY6" fmla="*/ 762093 h 836881"/>
                  <a:gd name="connsiteX7" fmla="*/ 191 w 909711"/>
                  <a:gd name="connsiteY7" fmla="*/ 392469 h 836881"/>
                  <a:gd name="connsiteX0" fmla="*/ 19 w 909539"/>
                  <a:gd name="connsiteY0" fmla="*/ 392469 h 828624"/>
                  <a:gd name="connsiteX1" fmla="*/ 177918 w 909539"/>
                  <a:gd name="connsiteY1" fmla="*/ 71531 h 828624"/>
                  <a:gd name="connsiteX2" fmla="*/ 602419 w 909539"/>
                  <a:gd name="connsiteY2" fmla="*/ 13906 h 828624"/>
                  <a:gd name="connsiteX3" fmla="*/ 882768 w 909539"/>
                  <a:gd name="connsiteY3" fmla="*/ 223931 h 828624"/>
                  <a:gd name="connsiteX4" fmla="*/ 904782 w 909539"/>
                  <a:gd name="connsiteY4" fmla="*/ 644880 h 828624"/>
                  <a:gd name="connsiteX5" fmla="*/ 440494 w 909539"/>
                  <a:gd name="connsiteY5" fmla="*/ 828181 h 828624"/>
                  <a:gd name="connsiteX6" fmla="*/ 168393 w 909539"/>
                  <a:gd name="connsiteY6" fmla="*/ 685893 h 828624"/>
                  <a:gd name="connsiteX7" fmla="*/ 19 w 909539"/>
                  <a:gd name="connsiteY7" fmla="*/ 392469 h 828624"/>
                  <a:gd name="connsiteX0" fmla="*/ 19 w 909539"/>
                  <a:gd name="connsiteY0" fmla="*/ 392469 h 786251"/>
                  <a:gd name="connsiteX1" fmla="*/ 177918 w 909539"/>
                  <a:gd name="connsiteY1" fmla="*/ 71531 h 786251"/>
                  <a:gd name="connsiteX2" fmla="*/ 602419 w 909539"/>
                  <a:gd name="connsiteY2" fmla="*/ 13906 h 786251"/>
                  <a:gd name="connsiteX3" fmla="*/ 882768 w 909539"/>
                  <a:gd name="connsiteY3" fmla="*/ 223931 h 786251"/>
                  <a:gd name="connsiteX4" fmla="*/ 904782 w 909539"/>
                  <a:gd name="connsiteY4" fmla="*/ 644880 h 786251"/>
                  <a:gd name="connsiteX5" fmla="*/ 516694 w 909539"/>
                  <a:gd name="connsiteY5" fmla="*/ 785318 h 786251"/>
                  <a:gd name="connsiteX6" fmla="*/ 168393 w 909539"/>
                  <a:gd name="connsiteY6" fmla="*/ 685893 h 786251"/>
                  <a:gd name="connsiteX7" fmla="*/ 19 w 909539"/>
                  <a:gd name="connsiteY7" fmla="*/ 392469 h 786251"/>
                  <a:gd name="connsiteX0" fmla="*/ 22 w 895255"/>
                  <a:gd name="connsiteY0" fmla="*/ 297219 h 786251"/>
                  <a:gd name="connsiteX1" fmla="*/ 163634 w 895255"/>
                  <a:gd name="connsiteY1" fmla="*/ 71531 h 786251"/>
                  <a:gd name="connsiteX2" fmla="*/ 588135 w 895255"/>
                  <a:gd name="connsiteY2" fmla="*/ 13906 h 786251"/>
                  <a:gd name="connsiteX3" fmla="*/ 868484 w 895255"/>
                  <a:gd name="connsiteY3" fmla="*/ 223931 h 786251"/>
                  <a:gd name="connsiteX4" fmla="*/ 890498 w 895255"/>
                  <a:gd name="connsiteY4" fmla="*/ 644880 h 786251"/>
                  <a:gd name="connsiteX5" fmla="*/ 502410 w 895255"/>
                  <a:gd name="connsiteY5" fmla="*/ 785318 h 786251"/>
                  <a:gd name="connsiteX6" fmla="*/ 154109 w 895255"/>
                  <a:gd name="connsiteY6" fmla="*/ 685893 h 786251"/>
                  <a:gd name="connsiteX7" fmla="*/ 22 w 895255"/>
                  <a:gd name="connsiteY7" fmla="*/ 297219 h 786251"/>
                  <a:gd name="connsiteX0" fmla="*/ 22 w 895255"/>
                  <a:gd name="connsiteY0" fmla="*/ 297219 h 785350"/>
                  <a:gd name="connsiteX1" fmla="*/ 163634 w 895255"/>
                  <a:gd name="connsiteY1" fmla="*/ 71531 h 785350"/>
                  <a:gd name="connsiteX2" fmla="*/ 588135 w 895255"/>
                  <a:gd name="connsiteY2" fmla="*/ 13906 h 785350"/>
                  <a:gd name="connsiteX3" fmla="*/ 868484 w 895255"/>
                  <a:gd name="connsiteY3" fmla="*/ 223931 h 785350"/>
                  <a:gd name="connsiteX4" fmla="*/ 890498 w 895255"/>
                  <a:gd name="connsiteY4" fmla="*/ 644880 h 785350"/>
                  <a:gd name="connsiteX5" fmla="*/ 502410 w 895255"/>
                  <a:gd name="connsiteY5" fmla="*/ 785318 h 785350"/>
                  <a:gd name="connsiteX6" fmla="*/ 154109 w 895255"/>
                  <a:gd name="connsiteY6" fmla="*/ 638268 h 785350"/>
                  <a:gd name="connsiteX7" fmla="*/ 22 w 895255"/>
                  <a:gd name="connsiteY7" fmla="*/ 297219 h 785350"/>
                  <a:gd name="connsiteX0" fmla="*/ 22 w 895255"/>
                  <a:gd name="connsiteY0" fmla="*/ 297219 h 748039"/>
                  <a:gd name="connsiteX1" fmla="*/ 163634 w 895255"/>
                  <a:gd name="connsiteY1" fmla="*/ 71531 h 748039"/>
                  <a:gd name="connsiteX2" fmla="*/ 588135 w 895255"/>
                  <a:gd name="connsiteY2" fmla="*/ 13906 h 748039"/>
                  <a:gd name="connsiteX3" fmla="*/ 868484 w 895255"/>
                  <a:gd name="connsiteY3" fmla="*/ 223931 h 748039"/>
                  <a:gd name="connsiteX4" fmla="*/ 890498 w 895255"/>
                  <a:gd name="connsiteY4" fmla="*/ 644880 h 748039"/>
                  <a:gd name="connsiteX5" fmla="*/ 502410 w 895255"/>
                  <a:gd name="connsiteY5" fmla="*/ 747218 h 748039"/>
                  <a:gd name="connsiteX6" fmla="*/ 154109 w 895255"/>
                  <a:gd name="connsiteY6" fmla="*/ 638268 h 748039"/>
                  <a:gd name="connsiteX7" fmla="*/ 22 w 895255"/>
                  <a:gd name="connsiteY7" fmla="*/ 297219 h 748039"/>
                  <a:gd name="connsiteX0" fmla="*/ 22 w 895255"/>
                  <a:gd name="connsiteY0" fmla="*/ 297219 h 748466"/>
                  <a:gd name="connsiteX1" fmla="*/ 163634 w 895255"/>
                  <a:gd name="connsiteY1" fmla="*/ 71531 h 748466"/>
                  <a:gd name="connsiteX2" fmla="*/ 588135 w 895255"/>
                  <a:gd name="connsiteY2" fmla="*/ 13906 h 748466"/>
                  <a:gd name="connsiteX3" fmla="*/ 868484 w 895255"/>
                  <a:gd name="connsiteY3" fmla="*/ 223931 h 748466"/>
                  <a:gd name="connsiteX4" fmla="*/ 890498 w 895255"/>
                  <a:gd name="connsiteY4" fmla="*/ 582968 h 748466"/>
                  <a:gd name="connsiteX5" fmla="*/ 502410 w 895255"/>
                  <a:gd name="connsiteY5" fmla="*/ 747218 h 748466"/>
                  <a:gd name="connsiteX6" fmla="*/ 154109 w 895255"/>
                  <a:gd name="connsiteY6" fmla="*/ 638268 h 748466"/>
                  <a:gd name="connsiteX7" fmla="*/ 22 w 895255"/>
                  <a:gd name="connsiteY7" fmla="*/ 297219 h 748466"/>
                  <a:gd name="connsiteX0" fmla="*/ 22 w 877361"/>
                  <a:gd name="connsiteY0" fmla="*/ 297219 h 750984"/>
                  <a:gd name="connsiteX1" fmla="*/ 163634 w 877361"/>
                  <a:gd name="connsiteY1" fmla="*/ 71531 h 750984"/>
                  <a:gd name="connsiteX2" fmla="*/ 588135 w 877361"/>
                  <a:gd name="connsiteY2" fmla="*/ 13906 h 750984"/>
                  <a:gd name="connsiteX3" fmla="*/ 868484 w 877361"/>
                  <a:gd name="connsiteY3" fmla="*/ 223931 h 750984"/>
                  <a:gd name="connsiteX4" fmla="*/ 852968 w 877361"/>
                  <a:gd name="connsiteY4" fmla="*/ 527368 h 750984"/>
                  <a:gd name="connsiteX5" fmla="*/ 502410 w 877361"/>
                  <a:gd name="connsiteY5" fmla="*/ 747218 h 750984"/>
                  <a:gd name="connsiteX6" fmla="*/ 154109 w 877361"/>
                  <a:gd name="connsiteY6" fmla="*/ 638268 h 750984"/>
                  <a:gd name="connsiteX7" fmla="*/ 22 w 877361"/>
                  <a:gd name="connsiteY7" fmla="*/ 297219 h 750984"/>
                  <a:gd name="connsiteX0" fmla="*/ 44 w 832704"/>
                  <a:gd name="connsiteY0" fmla="*/ 331585 h 750984"/>
                  <a:gd name="connsiteX1" fmla="*/ 118977 w 832704"/>
                  <a:gd name="connsiteY1" fmla="*/ 71531 h 750984"/>
                  <a:gd name="connsiteX2" fmla="*/ 543478 w 832704"/>
                  <a:gd name="connsiteY2" fmla="*/ 13906 h 750984"/>
                  <a:gd name="connsiteX3" fmla="*/ 823827 w 832704"/>
                  <a:gd name="connsiteY3" fmla="*/ 223931 h 750984"/>
                  <a:gd name="connsiteX4" fmla="*/ 808311 w 832704"/>
                  <a:gd name="connsiteY4" fmla="*/ 527368 h 750984"/>
                  <a:gd name="connsiteX5" fmla="*/ 457753 w 832704"/>
                  <a:gd name="connsiteY5" fmla="*/ 747218 h 750984"/>
                  <a:gd name="connsiteX6" fmla="*/ 109452 w 832704"/>
                  <a:gd name="connsiteY6" fmla="*/ 638268 h 750984"/>
                  <a:gd name="connsiteX7" fmla="*/ 44 w 832704"/>
                  <a:gd name="connsiteY7" fmla="*/ 331585 h 750984"/>
                  <a:gd name="connsiteX0" fmla="*/ 543 w 833203"/>
                  <a:gd name="connsiteY0" fmla="*/ 333622 h 753021"/>
                  <a:gd name="connsiteX1" fmla="*/ 146934 w 833203"/>
                  <a:gd name="connsiteY1" fmla="*/ 67953 h 753021"/>
                  <a:gd name="connsiteX2" fmla="*/ 543977 w 833203"/>
                  <a:gd name="connsiteY2" fmla="*/ 15943 h 753021"/>
                  <a:gd name="connsiteX3" fmla="*/ 824326 w 833203"/>
                  <a:gd name="connsiteY3" fmla="*/ 225968 h 753021"/>
                  <a:gd name="connsiteX4" fmla="*/ 808810 w 833203"/>
                  <a:gd name="connsiteY4" fmla="*/ 529405 h 753021"/>
                  <a:gd name="connsiteX5" fmla="*/ 458252 w 833203"/>
                  <a:gd name="connsiteY5" fmla="*/ 749255 h 753021"/>
                  <a:gd name="connsiteX6" fmla="*/ 109951 w 833203"/>
                  <a:gd name="connsiteY6" fmla="*/ 640305 h 753021"/>
                  <a:gd name="connsiteX7" fmla="*/ 543 w 833203"/>
                  <a:gd name="connsiteY7" fmla="*/ 333622 h 753021"/>
                  <a:gd name="connsiteX0" fmla="*/ 543 w 813954"/>
                  <a:gd name="connsiteY0" fmla="*/ 333576 h 752975"/>
                  <a:gd name="connsiteX1" fmla="*/ 146934 w 813954"/>
                  <a:gd name="connsiteY1" fmla="*/ 67907 h 752975"/>
                  <a:gd name="connsiteX2" fmla="*/ 543977 w 813954"/>
                  <a:gd name="connsiteY2" fmla="*/ 15897 h 752975"/>
                  <a:gd name="connsiteX3" fmla="*/ 788745 w 813954"/>
                  <a:gd name="connsiteY3" fmla="*/ 225288 h 752975"/>
                  <a:gd name="connsiteX4" fmla="*/ 808810 w 813954"/>
                  <a:gd name="connsiteY4" fmla="*/ 529359 h 752975"/>
                  <a:gd name="connsiteX5" fmla="*/ 458252 w 813954"/>
                  <a:gd name="connsiteY5" fmla="*/ 749209 h 752975"/>
                  <a:gd name="connsiteX6" fmla="*/ 109951 w 813954"/>
                  <a:gd name="connsiteY6" fmla="*/ 640259 h 752975"/>
                  <a:gd name="connsiteX7" fmla="*/ 543 w 813954"/>
                  <a:gd name="connsiteY7" fmla="*/ 333576 h 752975"/>
                  <a:gd name="connsiteX0" fmla="*/ 543 w 803140"/>
                  <a:gd name="connsiteY0" fmla="*/ 333576 h 755140"/>
                  <a:gd name="connsiteX1" fmla="*/ 146934 w 803140"/>
                  <a:gd name="connsiteY1" fmla="*/ 67907 h 755140"/>
                  <a:gd name="connsiteX2" fmla="*/ 543977 w 803140"/>
                  <a:gd name="connsiteY2" fmla="*/ 15897 h 755140"/>
                  <a:gd name="connsiteX3" fmla="*/ 788745 w 803140"/>
                  <a:gd name="connsiteY3" fmla="*/ 225288 h 755140"/>
                  <a:gd name="connsiteX4" fmla="*/ 791589 w 803140"/>
                  <a:gd name="connsiteY4" fmla="*/ 489378 h 755140"/>
                  <a:gd name="connsiteX5" fmla="*/ 458252 w 803140"/>
                  <a:gd name="connsiteY5" fmla="*/ 749209 h 755140"/>
                  <a:gd name="connsiteX6" fmla="*/ 109951 w 803140"/>
                  <a:gd name="connsiteY6" fmla="*/ 640259 h 755140"/>
                  <a:gd name="connsiteX7" fmla="*/ 543 w 803140"/>
                  <a:gd name="connsiteY7" fmla="*/ 333576 h 755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03140" h="755140">
                    <a:moveTo>
                      <a:pt x="543" y="333576"/>
                    </a:moveTo>
                    <a:cubicBezTo>
                      <a:pt x="6707" y="238184"/>
                      <a:pt x="71140" y="146876"/>
                      <a:pt x="146934" y="67907"/>
                    </a:cubicBezTo>
                    <a:cubicBezTo>
                      <a:pt x="222728" y="-11062"/>
                      <a:pt x="437009" y="-10333"/>
                      <a:pt x="543977" y="15897"/>
                    </a:cubicBezTo>
                    <a:cubicBezTo>
                      <a:pt x="650946" y="42127"/>
                      <a:pt x="766132" y="112188"/>
                      <a:pt x="788745" y="225288"/>
                    </a:cubicBezTo>
                    <a:cubicBezTo>
                      <a:pt x="811357" y="319338"/>
                      <a:pt x="803389" y="364857"/>
                      <a:pt x="791589" y="489378"/>
                    </a:cubicBezTo>
                    <a:cubicBezTo>
                      <a:pt x="784552" y="604374"/>
                      <a:pt x="571858" y="724062"/>
                      <a:pt x="458252" y="749209"/>
                    </a:cubicBezTo>
                    <a:cubicBezTo>
                      <a:pt x="344646" y="774356"/>
                      <a:pt x="178601" y="716053"/>
                      <a:pt x="109951" y="640259"/>
                    </a:cubicBezTo>
                    <a:cubicBezTo>
                      <a:pt x="41301" y="564465"/>
                      <a:pt x="-5621" y="428968"/>
                      <a:pt x="543" y="33357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E3DDE1"/>
                  </a:gs>
                  <a:gs pos="50000">
                    <a:srgbClr val="A06091"/>
                  </a:gs>
                  <a:gs pos="100000">
                    <a:srgbClr val="6F1B57"/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ffectLst>
                <a:softEdge rad="1270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50" name="椭圆 571"/>
              <p:cNvSpPr/>
              <p:nvPr/>
            </p:nvSpPr>
            <p:spPr>
              <a:xfrm rot="1406018">
                <a:off x="4984702" y="1482829"/>
                <a:ext cx="684000" cy="504000"/>
              </a:xfrm>
              <a:custGeom>
                <a:avLst/>
                <a:gdLst>
                  <a:gd name="connsiteX0" fmla="*/ 0 w 900000"/>
                  <a:gd name="connsiteY0" fmla="*/ 450000 h 900000"/>
                  <a:gd name="connsiteX1" fmla="*/ 450000 w 900000"/>
                  <a:gd name="connsiteY1" fmla="*/ 0 h 900000"/>
                  <a:gd name="connsiteX2" fmla="*/ 900000 w 900000"/>
                  <a:gd name="connsiteY2" fmla="*/ 450000 h 900000"/>
                  <a:gd name="connsiteX3" fmla="*/ 450000 w 900000"/>
                  <a:gd name="connsiteY3" fmla="*/ 900000 h 900000"/>
                  <a:gd name="connsiteX4" fmla="*/ 0 w 900000"/>
                  <a:gd name="connsiteY4" fmla="*/ 450000 h 900000"/>
                  <a:gd name="connsiteX0" fmla="*/ 0 w 922292"/>
                  <a:gd name="connsiteY0" fmla="*/ 456550 h 906550"/>
                  <a:gd name="connsiteX1" fmla="*/ 450000 w 922292"/>
                  <a:gd name="connsiteY1" fmla="*/ 6550 h 906550"/>
                  <a:gd name="connsiteX2" fmla="*/ 801787 w 922292"/>
                  <a:gd name="connsiteY2" fmla="*/ 207050 h 906550"/>
                  <a:gd name="connsiteX3" fmla="*/ 900000 w 922292"/>
                  <a:gd name="connsiteY3" fmla="*/ 456550 h 906550"/>
                  <a:gd name="connsiteX4" fmla="*/ 450000 w 922292"/>
                  <a:gd name="connsiteY4" fmla="*/ 906550 h 906550"/>
                  <a:gd name="connsiteX5" fmla="*/ 0 w 922292"/>
                  <a:gd name="connsiteY5" fmla="*/ 456550 h 906550"/>
                  <a:gd name="connsiteX0" fmla="*/ 0 w 898864"/>
                  <a:gd name="connsiteY0" fmla="*/ 456550 h 911735"/>
                  <a:gd name="connsiteX1" fmla="*/ 450000 w 898864"/>
                  <a:gd name="connsiteY1" fmla="*/ 6550 h 911735"/>
                  <a:gd name="connsiteX2" fmla="*/ 801787 w 898864"/>
                  <a:gd name="connsiteY2" fmla="*/ 207050 h 911735"/>
                  <a:gd name="connsiteX3" fmla="*/ 871425 w 898864"/>
                  <a:gd name="connsiteY3" fmla="*/ 670862 h 911735"/>
                  <a:gd name="connsiteX4" fmla="*/ 450000 w 898864"/>
                  <a:gd name="connsiteY4" fmla="*/ 906550 h 911735"/>
                  <a:gd name="connsiteX5" fmla="*/ 0 w 898864"/>
                  <a:gd name="connsiteY5" fmla="*/ 456550 h 911735"/>
                  <a:gd name="connsiteX0" fmla="*/ 0 w 876074"/>
                  <a:gd name="connsiteY0" fmla="*/ 456550 h 911735"/>
                  <a:gd name="connsiteX1" fmla="*/ 450000 w 876074"/>
                  <a:gd name="connsiteY1" fmla="*/ 6550 h 911735"/>
                  <a:gd name="connsiteX2" fmla="*/ 801787 w 876074"/>
                  <a:gd name="connsiteY2" fmla="*/ 207050 h 911735"/>
                  <a:gd name="connsiteX3" fmla="*/ 871425 w 876074"/>
                  <a:gd name="connsiteY3" fmla="*/ 670862 h 911735"/>
                  <a:gd name="connsiteX4" fmla="*/ 450000 w 876074"/>
                  <a:gd name="connsiteY4" fmla="*/ 906550 h 911735"/>
                  <a:gd name="connsiteX5" fmla="*/ 0 w 876074"/>
                  <a:gd name="connsiteY5" fmla="*/ 456550 h 911735"/>
                  <a:gd name="connsiteX0" fmla="*/ 0 w 876074"/>
                  <a:gd name="connsiteY0" fmla="*/ 456550 h 911735"/>
                  <a:gd name="connsiteX1" fmla="*/ 450000 w 876074"/>
                  <a:gd name="connsiteY1" fmla="*/ 6550 h 911735"/>
                  <a:gd name="connsiteX2" fmla="*/ 801787 w 876074"/>
                  <a:gd name="connsiteY2" fmla="*/ 207050 h 911735"/>
                  <a:gd name="connsiteX3" fmla="*/ 871425 w 876074"/>
                  <a:gd name="connsiteY3" fmla="*/ 670862 h 911735"/>
                  <a:gd name="connsiteX4" fmla="*/ 450000 w 876074"/>
                  <a:gd name="connsiteY4" fmla="*/ 906550 h 911735"/>
                  <a:gd name="connsiteX5" fmla="*/ 0 w 876074"/>
                  <a:gd name="connsiteY5" fmla="*/ 456550 h 911735"/>
                  <a:gd name="connsiteX0" fmla="*/ 120 w 876194"/>
                  <a:gd name="connsiteY0" fmla="*/ 484309 h 939494"/>
                  <a:gd name="connsiteX1" fmla="*/ 492982 w 876194"/>
                  <a:gd name="connsiteY1" fmla="*/ 5734 h 939494"/>
                  <a:gd name="connsiteX2" fmla="*/ 801907 w 876194"/>
                  <a:gd name="connsiteY2" fmla="*/ 234809 h 939494"/>
                  <a:gd name="connsiteX3" fmla="*/ 871545 w 876194"/>
                  <a:gd name="connsiteY3" fmla="*/ 698621 h 939494"/>
                  <a:gd name="connsiteX4" fmla="*/ 450120 w 876194"/>
                  <a:gd name="connsiteY4" fmla="*/ 934309 h 939494"/>
                  <a:gd name="connsiteX5" fmla="*/ 120 w 876194"/>
                  <a:gd name="connsiteY5" fmla="*/ 484309 h 939494"/>
                  <a:gd name="connsiteX0" fmla="*/ 135 w 838109"/>
                  <a:gd name="connsiteY0" fmla="*/ 479365 h 939505"/>
                  <a:gd name="connsiteX1" fmla="*/ 454897 w 838109"/>
                  <a:gd name="connsiteY1" fmla="*/ 5552 h 939505"/>
                  <a:gd name="connsiteX2" fmla="*/ 763822 w 838109"/>
                  <a:gd name="connsiteY2" fmla="*/ 234627 h 939505"/>
                  <a:gd name="connsiteX3" fmla="*/ 833460 w 838109"/>
                  <a:gd name="connsiteY3" fmla="*/ 698439 h 939505"/>
                  <a:gd name="connsiteX4" fmla="*/ 412035 w 838109"/>
                  <a:gd name="connsiteY4" fmla="*/ 934127 h 939505"/>
                  <a:gd name="connsiteX5" fmla="*/ 135 w 838109"/>
                  <a:gd name="connsiteY5" fmla="*/ 479365 h 939505"/>
                  <a:gd name="connsiteX0" fmla="*/ 6685 w 844659"/>
                  <a:gd name="connsiteY0" fmla="*/ 475061 h 935201"/>
                  <a:gd name="connsiteX1" fmla="*/ 184584 w 844659"/>
                  <a:gd name="connsiteY1" fmla="*/ 154123 h 935201"/>
                  <a:gd name="connsiteX2" fmla="*/ 461447 w 844659"/>
                  <a:gd name="connsiteY2" fmla="*/ 1248 h 935201"/>
                  <a:gd name="connsiteX3" fmla="*/ 770372 w 844659"/>
                  <a:gd name="connsiteY3" fmla="*/ 230323 h 935201"/>
                  <a:gd name="connsiteX4" fmla="*/ 840010 w 844659"/>
                  <a:gd name="connsiteY4" fmla="*/ 694135 h 935201"/>
                  <a:gd name="connsiteX5" fmla="*/ 418585 w 844659"/>
                  <a:gd name="connsiteY5" fmla="*/ 929823 h 935201"/>
                  <a:gd name="connsiteX6" fmla="*/ 6685 w 844659"/>
                  <a:gd name="connsiteY6" fmla="*/ 475061 h 935201"/>
                  <a:gd name="connsiteX0" fmla="*/ 191 w 838165"/>
                  <a:gd name="connsiteY0" fmla="*/ 475061 h 937934"/>
                  <a:gd name="connsiteX1" fmla="*/ 178090 w 838165"/>
                  <a:gd name="connsiteY1" fmla="*/ 154123 h 937934"/>
                  <a:gd name="connsiteX2" fmla="*/ 454953 w 838165"/>
                  <a:gd name="connsiteY2" fmla="*/ 1248 h 937934"/>
                  <a:gd name="connsiteX3" fmla="*/ 763878 w 838165"/>
                  <a:gd name="connsiteY3" fmla="*/ 230323 h 937934"/>
                  <a:gd name="connsiteX4" fmla="*/ 833516 w 838165"/>
                  <a:gd name="connsiteY4" fmla="*/ 694135 h 937934"/>
                  <a:gd name="connsiteX5" fmla="*/ 412091 w 838165"/>
                  <a:gd name="connsiteY5" fmla="*/ 929823 h 937934"/>
                  <a:gd name="connsiteX6" fmla="*/ 149515 w 838165"/>
                  <a:gd name="connsiteY6" fmla="*/ 844685 h 937934"/>
                  <a:gd name="connsiteX7" fmla="*/ 191 w 838165"/>
                  <a:gd name="connsiteY7" fmla="*/ 475061 h 937934"/>
                  <a:gd name="connsiteX0" fmla="*/ 191 w 838165"/>
                  <a:gd name="connsiteY0" fmla="*/ 475061 h 937934"/>
                  <a:gd name="connsiteX1" fmla="*/ 178090 w 838165"/>
                  <a:gd name="connsiteY1" fmla="*/ 154123 h 937934"/>
                  <a:gd name="connsiteX2" fmla="*/ 559728 w 838165"/>
                  <a:gd name="connsiteY2" fmla="*/ 1248 h 937934"/>
                  <a:gd name="connsiteX3" fmla="*/ 763878 w 838165"/>
                  <a:gd name="connsiteY3" fmla="*/ 230323 h 937934"/>
                  <a:gd name="connsiteX4" fmla="*/ 833516 w 838165"/>
                  <a:gd name="connsiteY4" fmla="*/ 694135 h 937934"/>
                  <a:gd name="connsiteX5" fmla="*/ 412091 w 838165"/>
                  <a:gd name="connsiteY5" fmla="*/ 929823 h 937934"/>
                  <a:gd name="connsiteX6" fmla="*/ 149515 w 838165"/>
                  <a:gd name="connsiteY6" fmla="*/ 844685 h 937934"/>
                  <a:gd name="connsiteX7" fmla="*/ 191 w 838165"/>
                  <a:gd name="connsiteY7" fmla="*/ 475061 h 937934"/>
                  <a:gd name="connsiteX0" fmla="*/ 191 w 838165"/>
                  <a:gd name="connsiteY0" fmla="*/ 484475 h 947348"/>
                  <a:gd name="connsiteX1" fmla="*/ 178090 w 838165"/>
                  <a:gd name="connsiteY1" fmla="*/ 163537 h 947348"/>
                  <a:gd name="connsiteX2" fmla="*/ 640691 w 838165"/>
                  <a:gd name="connsiteY2" fmla="*/ 1137 h 947348"/>
                  <a:gd name="connsiteX3" fmla="*/ 763878 w 838165"/>
                  <a:gd name="connsiteY3" fmla="*/ 239737 h 947348"/>
                  <a:gd name="connsiteX4" fmla="*/ 833516 w 838165"/>
                  <a:gd name="connsiteY4" fmla="*/ 703549 h 947348"/>
                  <a:gd name="connsiteX5" fmla="*/ 412091 w 838165"/>
                  <a:gd name="connsiteY5" fmla="*/ 939237 h 947348"/>
                  <a:gd name="connsiteX6" fmla="*/ 149515 w 838165"/>
                  <a:gd name="connsiteY6" fmla="*/ 854099 h 947348"/>
                  <a:gd name="connsiteX7" fmla="*/ 191 w 838165"/>
                  <a:gd name="connsiteY7" fmla="*/ 484475 h 947348"/>
                  <a:gd name="connsiteX0" fmla="*/ 191 w 868903"/>
                  <a:gd name="connsiteY0" fmla="*/ 484475 h 945161"/>
                  <a:gd name="connsiteX1" fmla="*/ 178090 w 868903"/>
                  <a:gd name="connsiteY1" fmla="*/ 163537 h 945161"/>
                  <a:gd name="connsiteX2" fmla="*/ 640691 w 868903"/>
                  <a:gd name="connsiteY2" fmla="*/ 1137 h 945161"/>
                  <a:gd name="connsiteX3" fmla="*/ 763878 w 868903"/>
                  <a:gd name="connsiteY3" fmla="*/ 239737 h 945161"/>
                  <a:gd name="connsiteX4" fmla="*/ 866854 w 868903"/>
                  <a:gd name="connsiteY4" fmla="*/ 736886 h 945161"/>
                  <a:gd name="connsiteX5" fmla="*/ 412091 w 868903"/>
                  <a:gd name="connsiteY5" fmla="*/ 939237 h 945161"/>
                  <a:gd name="connsiteX6" fmla="*/ 149515 w 868903"/>
                  <a:gd name="connsiteY6" fmla="*/ 854099 h 945161"/>
                  <a:gd name="connsiteX7" fmla="*/ 191 w 868903"/>
                  <a:gd name="connsiteY7" fmla="*/ 484475 h 945161"/>
                  <a:gd name="connsiteX0" fmla="*/ 191 w 870358"/>
                  <a:gd name="connsiteY0" fmla="*/ 484475 h 945161"/>
                  <a:gd name="connsiteX1" fmla="*/ 178090 w 870358"/>
                  <a:gd name="connsiteY1" fmla="*/ 163537 h 945161"/>
                  <a:gd name="connsiteX2" fmla="*/ 640691 w 870358"/>
                  <a:gd name="connsiteY2" fmla="*/ 1137 h 945161"/>
                  <a:gd name="connsiteX3" fmla="*/ 787690 w 870358"/>
                  <a:gd name="connsiteY3" fmla="*/ 239737 h 945161"/>
                  <a:gd name="connsiteX4" fmla="*/ 866854 w 870358"/>
                  <a:gd name="connsiteY4" fmla="*/ 736886 h 945161"/>
                  <a:gd name="connsiteX5" fmla="*/ 412091 w 870358"/>
                  <a:gd name="connsiteY5" fmla="*/ 939237 h 945161"/>
                  <a:gd name="connsiteX6" fmla="*/ 149515 w 870358"/>
                  <a:gd name="connsiteY6" fmla="*/ 854099 h 945161"/>
                  <a:gd name="connsiteX7" fmla="*/ 191 w 870358"/>
                  <a:gd name="connsiteY7" fmla="*/ 484475 h 945161"/>
                  <a:gd name="connsiteX0" fmla="*/ 191 w 870358"/>
                  <a:gd name="connsiteY0" fmla="*/ 484475 h 945161"/>
                  <a:gd name="connsiteX1" fmla="*/ 178090 w 870358"/>
                  <a:gd name="connsiteY1" fmla="*/ 163537 h 945161"/>
                  <a:gd name="connsiteX2" fmla="*/ 640691 w 870358"/>
                  <a:gd name="connsiteY2" fmla="*/ 1137 h 945161"/>
                  <a:gd name="connsiteX3" fmla="*/ 787690 w 870358"/>
                  <a:gd name="connsiteY3" fmla="*/ 239737 h 945161"/>
                  <a:gd name="connsiteX4" fmla="*/ 866854 w 870358"/>
                  <a:gd name="connsiteY4" fmla="*/ 736886 h 945161"/>
                  <a:gd name="connsiteX5" fmla="*/ 412091 w 870358"/>
                  <a:gd name="connsiteY5" fmla="*/ 939237 h 945161"/>
                  <a:gd name="connsiteX6" fmla="*/ 149515 w 870358"/>
                  <a:gd name="connsiteY6" fmla="*/ 854099 h 945161"/>
                  <a:gd name="connsiteX7" fmla="*/ 191 w 870358"/>
                  <a:gd name="connsiteY7" fmla="*/ 484475 h 945161"/>
                  <a:gd name="connsiteX0" fmla="*/ 191 w 868630"/>
                  <a:gd name="connsiteY0" fmla="*/ 484475 h 945161"/>
                  <a:gd name="connsiteX1" fmla="*/ 178090 w 868630"/>
                  <a:gd name="connsiteY1" fmla="*/ 163537 h 945161"/>
                  <a:gd name="connsiteX2" fmla="*/ 640691 w 868630"/>
                  <a:gd name="connsiteY2" fmla="*/ 1137 h 945161"/>
                  <a:gd name="connsiteX3" fmla="*/ 787690 w 868630"/>
                  <a:gd name="connsiteY3" fmla="*/ 239737 h 945161"/>
                  <a:gd name="connsiteX4" fmla="*/ 866854 w 868630"/>
                  <a:gd name="connsiteY4" fmla="*/ 736886 h 945161"/>
                  <a:gd name="connsiteX5" fmla="*/ 412091 w 868630"/>
                  <a:gd name="connsiteY5" fmla="*/ 939237 h 945161"/>
                  <a:gd name="connsiteX6" fmla="*/ 149515 w 868630"/>
                  <a:gd name="connsiteY6" fmla="*/ 854099 h 945161"/>
                  <a:gd name="connsiteX7" fmla="*/ 191 w 868630"/>
                  <a:gd name="connsiteY7" fmla="*/ 484475 h 945161"/>
                  <a:gd name="connsiteX0" fmla="*/ 191 w 868630"/>
                  <a:gd name="connsiteY0" fmla="*/ 498630 h 959316"/>
                  <a:gd name="connsiteX1" fmla="*/ 178090 w 868630"/>
                  <a:gd name="connsiteY1" fmla="*/ 177692 h 959316"/>
                  <a:gd name="connsiteX2" fmla="*/ 678791 w 868630"/>
                  <a:gd name="connsiteY2" fmla="*/ 1004 h 959316"/>
                  <a:gd name="connsiteX3" fmla="*/ 787690 w 868630"/>
                  <a:gd name="connsiteY3" fmla="*/ 253892 h 959316"/>
                  <a:gd name="connsiteX4" fmla="*/ 866854 w 868630"/>
                  <a:gd name="connsiteY4" fmla="*/ 751041 h 959316"/>
                  <a:gd name="connsiteX5" fmla="*/ 412091 w 868630"/>
                  <a:gd name="connsiteY5" fmla="*/ 953392 h 959316"/>
                  <a:gd name="connsiteX6" fmla="*/ 149515 w 868630"/>
                  <a:gd name="connsiteY6" fmla="*/ 868254 h 959316"/>
                  <a:gd name="connsiteX7" fmla="*/ 191 w 868630"/>
                  <a:gd name="connsiteY7" fmla="*/ 498630 h 959316"/>
                  <a:gd name="connsiteX0" fmla="*/ 191 w 870137"/>
                  <a:gd name="connsiteY0" fmla="*/ 498630 h 959316"/>
                  <a:gd name="connsiteX1" fmla="*/ 178090 w 870137"/>
                  <a:gd name="connsiteY1" fmla="*/ 177692 h 959316"/>
                  <a:gd name="connsiteX2" fmla="*/ 678791 w 870137"/>
                  <a:gd name="connsiteY2" fmla="*/ 1004 h 959316"/>
                  <a:gd name="connsiteX3" fmla="*/ 816265 w 870137"/>
                  <a:gd name="connsiteY3" fmla="*/ 253892 h 959316"/>
                  <a:gd name="connsiteX4" fmla="*/ 866854 w 870137"/>
                  <a:gd name="connsiteY4" fmla="*/ 751041 h 959316"/>
                  <a:gd name="connsiteX5" fmla="*/ 412091 w 870137"/>
                  <a:gd name="connsiteY5" fmla="*/ 953392 h 959316"/>
                  <a:gd name="connsiteX6" fmla="*/ 149515 w 870137"/>
                  <a:gd name="connsiteY6" fmla="*/ 868254 h 959316"/>
                  <a:gd name="connsiteX7" fmla="*/ 191 w 870137"/>
                  <a:gd name="connsiteY7" fmla="*/ 498630 h 959316"/>
                  <a:gd name="connsiteX0" fmla="*/ 191 w 906488"/>
                  <a:gd name="connsiteY0" fmla="*/ 498630 h 959316"/>
                  <a:gd name="connsiteX1" fmla="*/ 178090 w 906488"/>
                  <a:gd name="connsiteY1" fmla="*/ 177692 h 959316"/>
                  <a:gd name="connsiteX2" fmla="*/ 678791 w 906488"/>
                  <a:gd name="connsiteY2" fmla="*/ 1004 h 959316"/>
                  <a:gd name="connsiteX3" fmla="*/ 816265 w 906488"/>
                  <a:gd name="connsiteY3" fmla="*/ 253892 h 959316"/>
                  <a:gd name="connsiteX4" fmla="*/ 904954 w 906488"/>
                  <a:gd name="connsiteY4" fmla="*/ 751041 h 959316"/>
                  <a:gd name="connsiteX5" fmla="*/ 412091 w 906488"/>
                  <a:gd name="connsiteY5" fmla="*/ 953392 h 959316"/>
                  <a:gd name="connsiteX6" fmla="*/ 149515 w 906488"/>
                  <a:gd name="connsiteY6" fmla="*/ 868254 h 959316"/>
                  <a:gd name="connsiteX7" fmla="*/ 191 w 906488"/>
                  <a:gd name="connsiteY7" fmla="*/ 498630 h 959316"/>
                  <a:gd name="connsiteX0" fmla="*/ 191 w 906488"/>
                  <a:gd name="connsiteY0" fmla="*/ 498630 h 959316"/>
                  <a:gd name="connsiteX1" fmla="*/ 178090 w 906488"/>
                  <a:gd name="connsiteY1" fmla="*/ 177692 h 959316"/>
                  <a:gd name="connsiteX2" fmla="*/ 712128 w 906488"/>
                  <a:gd name="connsiteY2" fmla="*/ 1004 h 959316"/>
                  <a:gd name="connsiteX3" fmla="*/ 816265 w 906488"/>
                  <a:gd name="connsiteY3" fmla="*/ 253892 h 959316"/>
                  <a:gd name="connsiteX4" fmla="*/ 904954 w 906488"/>
                  <a:gd name="connsiteY4" fmla="*/ 751041 h 959316"/>
                  <a:gd name="connsiteX5" fmla="*/ 412091 w 906488"/>
                  <a:gd name="connsiteY5" fmla="*/ 953392 h 959316"/>
                  <a:gd name="connsiteX6" fmla="*/ 149515 w 906488"/>
                  <a:gd name="connsiteY6" fmla="*/ 868254 h 959316"/>
                  <a:gd name="connsiteX7" fmla="*/ 191 w 906488"/>
                  <a:gd name="connsiteY7" fmla="*/ 498630 h 959316"/>
                  <a:gd name="connsiteX0" fmla="*/ 191 w 906881"/>
                  <a:gd name="connsiteY0" fmla="*/ 498630 h 959316"/>
                  <a:gd name="connsiteX1" fmla="*/ 178090 w 906881"/>
                  <a:gd name="connsiteY1" fmla="*/ 177692 h 959316"/>
                  <a:gd name="connsiteX2" fmla="*/ 712128 w 906881"/>
                  <a:gd name="connsiteY2" fmla="*/ 1004 h 959316"/>
                  <a:gd name="connsiteX3" fmla="*/ 830552 w 906881"/>
                  <a:gd name="connsiteY3" fmla="*/ 253892 h 959316"/>
                  <a:gd name="connsiteX4" fmla="*/ 904954 w 906881"/>
                  <a:gd name="connsiteY4" fmla="*/ 751041 h 959316"/>
                  <a:gd name="connsiteX5" fmla="*/ 412091 w 906881"/>
                  <a:gd name="connsiteY5" fmla="*/ 953392 h 959316"/>
                  <a:gd name="connsiteX6" fmla="*/ 149515 w 906881"/>
                  <a:gd name="connsiteY6" fmla="*/ 868254 h 959316"/>
                  <a:gd name="connsiteX7" fmla="*/ 191 w 906881"/>
                  <a:gd name="connsiteY7" fmla="*/ 498630 h 959316"/>
                  <a:gd name="connsiteX0" fmla="*/ 191 w 906400"/>
                  <a:gd name="connsiteY0" fmla="*/ 498630 h 959316"/>
                  <a:gd name="connsiteX1" fmla="*/ 178090 w 906400"/>
                  <a:gd name="connsiteY1" fmla="*/ 177692 h 959316"/>
                  <a:gd name="connsiteX2" fmla="*/ 712128 w 906400"/>
                  <a:gd name="connsiteY2" fmla="*/ 1004 h 959316"/>
                  <a:gd name="connsiteX3" fmla="*/ 830552 w 906400"/>
                  <a:gd name="connsiteY3" fmla="*/ 253892 h 959316"/>
                  <a:gd name="connsiteX4" fmla="*/ 904954 w 906400"/>
                  <a:gd name="connsiteY4" fmla="*/ 751041 h 959316"/>
                  <a:gd name="connsiteX5" fmla="*/ 412091 w 906400"/>
                  <a:gd name="connsiteY5" fmla="*/ 953392 h 959316"/>
                  <a:gd name="connsiteX6" fmla="*/ 149515 w 906400"/>
                  <a:gd name="connsiteY6" fmla="*/ 868254 h 959316"/>
                  <a:gd name="connsiteX7" fmla="*/ 191 w 906400"/>
                  <a:gd name="connsiteY7" fmla="*/ 498630 h 959316"/>
                  <a:gd name="connsiteX0" fmla="*/ 191 w 906400"/>
                  <a:gd name="connsiteY0" fmla="*/ 498630 h 943042"/>
                  <a:gd name="connsiteX1" fmla="*/ 178090 w 906400"/>
                  <a:gd name="connsiteY1" fmla="*/ 177692 h 943042"/>
                  <a:gd name="connsiteX2" fmla="*/ 712128 w 906400"/>
                  <a:gd name="connsiteY2" fmla="*/ 1004 h 943042"/>
                  <a:gd name="connsiteX3" fmla="*/ 830552 w 906400"/>
                  <a:gd name="connsiteY3" fmla="*/ 253892 h 943042"/>
                  <a:gd name="connsiteX4" fmla="*/ 904954 w 906400"/>
                  <a:gd name="connsiteY4" fmla="*/ 751041 h 943042"/>
                  <a:gd name="connsiteX5" fmla="*/ 440666 w 906400"/>
                  <a:gd name="connsiteY5" fmla="*/ 934342 h 943042"/>
                  <a:gd name="connsiteX6" fmla="*/ 149515 w 906400"/>
                  <a:gd name="connsiteY6" fmla="*/ 868254 h 943042"/>
                  <a:gd name="connsiteX7" fmla="*/ 191 w 906400"/>
                  <a:gd name="connsiteY7" fmla="*/ 498630 h 943042"/>
                  <a:gd name="connsiteX0" fmla="*/ 191 w 906400"/>
                  <a:gd name="connsiteY0" fmla="*/ 386829 h 831241"/>
                  <a:gd name="connsiteX1" fmla="*/ 178090 w 906400"/>
                  <a:gd name="connsiteY1" fmla="*/ 65891 h 831241"/>
                  <a:gd name="connsiteX2" fmla="*/ 602591 w 906400"/>
                  <a:gd name="connsiteY2" fmla="*/ 8266 h 831241"/>
                  <a:gd name="connsiteX3" fmla="*/ 830552 w 906400"/>
                  <a:gd name="connsiteY3" fmla="*/ 142091 h 831241"/>
                  <a:gd name="connsiteX4" fmla="*/ 904954 w 906400"/>
                  <a:gd name="connsiteY4" fmla="*/ 639240 h 831241"/>
                  <a:gd name="connsiteX5" fmla="*/ 440666 w 906400"/>
                  <a:gd name="connsiteY5" fmla="*/ 822541 h 831241"/>
                  <a:gd name="connsiteX6" fmla="*/ 149515 w 906400"/>
                  <a:gd name="connsiteY6" fmla="*/ 756453 h 831241"/>
                  <a:gd name="connsiteX7" fmla="*/ 191 w 906400"/>
                  <a:gd name="connsiteY7" fmla="*/ 386829 h 831241"/>
                  <a:gd name="connsiteX0" fmla="*/ 191 w 909711"/>
                  <a:gd name="connsiteY0" fmla="*/ 392469 h 836881"/>
                  <a:gd name="connsiteX1" fmla="*/ 178090 w 909711"/>
                  <a:gd name="connsiteY1" fmla="*/ 71531 h 836881"/>
                  <a:gd name="connsiteX2" fmla="*/ 602591 w 909711"/>
                  <a:gd name="connsiteY2" fmla="*/ 13906 h 836881"/>
                  <a:gd name="connsiteX3" fmla="*/ 882940 w 909711"/>
                  <a:gd name="connsiteY3" fmla="*/ 223931 h 836881"/>
                  <a:gd name="connsiteX4" fmla="*/ 904954 w 909711"/>
                  <a:gd name="connsiteY4" fmla="*/ 644880 h 836881"/>
                  <a:gd name="connsiteX5" fmla="*/ 440666 w 909711"/>
                  <a:gd name="connsiteY5" fmla="*/ 828181 h 836881"/>
                  <a:gd name="connsiteX6" fmla="*/ 149515 w 909711"/>
                  <a:gd name="connsiteY6" fmla="*/ 762093 h 836881"/>
                  <a:gd name="connsiteX7" fmla="*/ 191 w 909711"/>
                  <a:gd name="connsiteY7" fmla="*/ 392469 h 836881"/>
                  <a:gd name="connsiteX0" fmla="*/ 19 w 909539"/>
                  <a:gd name="connsiteY0" fmla="*/ 392469 h 828624"/>
                  <a:gd name="connsiteX1" fmla="*/ 177918 w 909539"/>
                  <a:gd name="connsiteY1" fmla="*/ 71531 h 828624"/>
                  <a:gd name="connsiteX2" fmla="*/ 602419 w 909539"/>
                  <a:gd name="connsiteY2" fmla="*/ 13906 h 828624"/>
                  <a:gd name="connsiteX3" fmla="*/ 882768 w 909539"/>
                  <a:gd name="connsiteY3" fmla="*/ 223931 h 828624"/>
                  <a:gd name="connsiteX4" fmla="*/ 904782 w 909539"/>
                  <a:gd name="connsiteY4" fmla="*/ 644880 h 828624"/>
                  <a:gd name="connsiteX5" fmla="*/ 440494 w 909539"/>
                  <a:gd name="connsiteY5" fmla="*/ 828181 h 828624"/>
                  <a:gd name="connsiteX6" fmla="*/ 168393 w 909539"/>
                  <a:gd name="connsiteY6" fmla="*/ 685893 h 828624"/>
                  <a:gd name="connsiteX7" fmla="*/ 19 w 909539"/>
                  <a:gd name="connsiteY7" fmla="*/ 392469 h 828624"/>
                  <a:gd name="connsiteX0" fmla="*/ 19 w 909539"/>
                  <a:gd name="connsiteY0" fmla="*/ 392469 h 786251"/>
                  <a:gd name="connsiteX1" fmla="*/ 177918 w 909539"/>
                  <a:gd name="connsiteY1" fmla="*/ 71531 h 786251"/>
                  <a:gd name="connsiteX2" fmla="*/ 602419 w 909539"/>
                  <a:gd name="connsiteY2" fmla="*/ 13906 h 786251"/>
                  <a:gd name="connsiteX3" fmla="*/ 882768 w 909539"/>
                  <a:gd name="connsiteY3" fmla="*/ 223931 h 786251"/>
                  <a:gd name="connsiteX4" fmla="*/ 904782 w 909539"/>
                  <a:gd name="connsiteY4" fmla="*/ 644880 h 786251"/>
                  <a:gd name="connsiteX5" fmla="*/ 516694 w 909539"/>
                  <a:gd name="connsiteY5" fmla="*/ 785318 h 786251"/>
                  <a:gd name="connsiteX6" fmla="*/ 168393 w 909539"/>
                  <a:gd name="connsiteY6" fmla="*/ 685893 h 786251"/>
                  <a:gd name="connsiteX7" fmla="*/ 19 w 909539"/>
                  <a:gd name="connsiteY7" fmla="*/ 392469 h 786251"/>
                  <a:gd name="connsiteX0" fmla="*/ 22 w 895255"/>
                  <a:gd name="connsiteY0" fmla="*/ 297219 h 786251"/>
                  <a:gd name="connsiteX1" fmla="*/ 163634 w 895255"/>
                  <a:gd name="connsiteY1" fmla="*/ 71531 h 786251"/>
                  <a:gd name="connsiteX2" fmla="*/ 588135 w 895255"/>
                  <a:gd name="connsiteY2" fmla="*/ 13906 h 786251"/>
                  <a:gd name="connsiteX3" fmla="*/ 868484 w 895255"/>
                  <a:gd name="connsiteY3" fmla="*/ 223931 h 786251"/>
                  <a:gd name="connsiteX4" fmla="*/ 890498 w 895255"/>
                  <a:gd name="connsiteY4" fmla="*/ 644880 h 786251"/>
                  <a:gd name="connsiteX5" fmla="*/ 502410 w 895255"/>
                  <a:gd name="connsiteY5" fmla="*/ 785318 h 786251"/>
                  <a:gd name="connsiteX6" fmla="*/ 154109 w 895255"/>
                  <a:gd name="connsiteY6" fmla="*/ 685893 h 786251"/>
                  <a:gd name="connsiteX7" fmla="*/ 22 w 895255"/>
                  <a:gd name="connsiteY7" fmla="*/ 297219 h 786251"/>
                  <a:gd name="connsiteX0" fmla="*/ 22 w 895255"/>
                  <a:gd name="connsiteY0" fmla="*/ 297219 h 785350"/>
                  <a:gd name="connsiteX1" fmla="*/ 163634 w 895255"/>
                  <a:gd name="connsiteY1" fmla="*/ 71531 h 785350"/>
                  <a:gd name="connsiteX2" fmla="*/ 588135 w 895255"/>
                  <a:gd name="connsiteY2" fmla="*/ 13906 h 785350"/>
                  <a:gd name="connsiteX3" fmla="*/ 868484 w 895255"/>
                  <a:gd name="connsiteY3" fmla="*/ 223931 h 785350"/>
                  <a:gd name="connsiteX4" fmla="*/ 890498 w 895255"/>
                  <a:gd name="connsiteY4" fmla="*/ 644880 h 785350"/>
                  <a:gd name="connsiteX5" fmla="*/ 502410 w 895255"/>
                  <a:gd name="connsiteY5" fmla="*/ 785318 h 785350"/>
                  <a:gd name="connsiteX6" fmla="*/ 154109 w 895255"/>
                  <a:gd name="connsiteY6" fmla="*/ 638268 h 785350"/>
                  <a:gd name="connsiteX7" fmla="*/ 22 w 895255"/>
                  <a:gd name="connsiteY7" fmla="*/ 297219 h 785350"/>
                  <a:gd name="connsiteX0" fmla="*/ 22 w 895255"/>
                  <a:gd name="connsiteY0" fmla="*/ 297219 h 748039"/>
                  <a:gd name="connsiteX1" fmla="*/ 163634 w 895255"/>
                  <a:gd name="connsiteY1" fmla="*/ 71531 h 748039"/>
                  <a:gd name="connsiteX2" fmla="*/ 588135 w 895255"/>
                  <a:gd name="connsiteY2" fmla="*/ 13906 h 748039"/>
                  <a:gd name="connsiteX3" fmla="*/ 868484 w 895255"/>
                  <a:gd name="connsiteY3" fmla="*/ 223931 h 748039"/>
                  <a:gd name="connsiteX4" fmla="*/ 890498 w 895255"/>
                  <a:gd name="connsiteY4" fmla="*/ 644880 h 748039"/>
                  <a:gd name="connsiteX5" fmla="*/ 502410 w 895255"/>
                  <a:gd name="connsiteY5" fmla="*/ 747218 h 748039"/>
                  <a:gd name="connsiteX6" fmla="*/ 154109 w 895255"/>
                  <a:gd name="connsiteY6" fmla="*/ 638268 h 748039"/>
                  <a:gd name="connsiteX7" fmla="*/ 22 w 895255"/>
                  <a:gd name="connsiteY7" fmla="*/ 297219 h 748039"/>
                  <a:gd name="connsiteX0" fmla="*/ 22 w 895255"/>
                  <a:gd name="connsiteY0" fmla="*/ 297219 h 748466"/>
                  <a:gd name="connsiteX1" fmla="*/ 163634 w 895255"/>
                  <a:gd name="connsiteY1" fmla="*/ 71531 h 748466"/>
                  <a:gd name="connsiteX2" fmla="*/ 588135 w 895255"/>
                  <a:gd name="connsiteY2" fmla="*/ 13906 h 748466"/>
                  <a:gd name="connsiteX3" fmla="*/ 868484 w 895255"/>
                  <a:gd name="connsiteY3" fmla="*/ 223931 h 748466"/>
                  <a:gd name="connsiteX4" fmla="*/ 890498 w 895255"/>
                  <a:gd name="connsiteY4" fmla="*/ 582968 h 748466"/>
                  <a:gd name="connsiteX5" fmla="*/ 502410 w 895255"/>
                  <a:gd name="connsiteY5" fmla="*/ 747218 h 748466"/>
                  <a:gd name="connsiteX6" fmla="*/ 154109 w 895255"/>
                  <a:gd name="connsiteY6" fmla="*/ 638268 h 748466"/>
                  <a:gd name="connsiteX7" fmla="*/ 22 w 895255"/>
                  <a:gd name="connsiteY7" fmla="*/ 297219 h 748466"/>
                  <a:gd name="connsiteX0" fmla="*/ 22 w 877361"/>
                  <a:gd name="connsiteY0" fmla="*/ 297219 h 750984"/>
                  <a:gd name="connsiteX1" fmla="*/ 163634 w 877361"/>
                  <a:gd name="connsiteY1" fmla="*/ 71531 h 750984"/>
                  <a:gd name="connsiteX2" fmla="*/ 588135 w 877361"/>
                  <a:gd name="connsiteY2" fmla="*/ 13906 h 750984"/>
                  <a:gd name="connsiteX3" fmla="*/ 868484 w 877361"/>
                  <a:gd name="connsiteY3" fmla="*/ 223931 h 750984"/>
                  <a:gd name="connsiteX4" fmla="*/ 852968 w 877361"/>
                  <a:gd name="connsiteY4" fmla="*/ 527368 h 750984"/>
                  <a:gd name="connsiteX5" fmla="*/ 502410 w 877361"/>
                  <a:gd name="connsiteY5" fmla="*/ 747218 h 750984"/>
                  <a:gd name="connsiteX6" fmla="*/ 154109 w 877361"/>
                  <a:gd name="connsiteY6" fmla="*/ 638268 h 750984"/>
                  <a:gd name="connsiteX7" fmla="*/ 22 w 877361"/>
                  <a:gd name="connsiteY7" fmla="*/ 297219 h 750984"/>
                  <a:gd name="connsiteX0" fmla="*/ 44 w 832704"/>
                  <a:gd name="connsiteY0" fmla="*/ 331585 h 750984"/>
                  <a:gd name="connsiteX1" fmla="*/ 118977 w 832704"/>
                  <a:gd name="connsiteY1" fmla="*/ 71531 h 750984"/>
                  <a:gd name="connsiteX2" fmla="*/ 543478 w 832704"/>
                  <a:gd name="connsiteY2" fmla="*/ 13906 h 750984"/>
                  <a:gd name="connsiteX3" fmla="*/ 823827 w 832704"/>
                  <a:gd name="connsiteY3" fmla="*/ 223931 h 750984"/>
                  <a:gd name="connsiteX4" fmla="*/ 808311 w 832704"/>
                  <a:gd name="connsiteY4" fmla="*/ 527368 h 750984"/>
                  <a:gd name="connsiteX5" fmla="*/ 457753 w 832704"/>
                  <a:gd name="connsiteY5" fmla="*/ 747218 h 750984"/>
                  <a:gd name="connsiteX6" fmla="*/ 109452 w 832704"/>
                  <a:gd name="connsiteY6" fmla="*/ 638268 h 750984"/>
                  <a:gd name="connsiteX7" fmla="*/ 44 w 832704"/>
                  <a:gd name="connsiteY7" fmla="*/ 331585 h 750984"/>
                  <a:gd name="connsiteX0" fmla="*/ 543 w 833203"/>
                  <a:gd name="connsiteY0" fmla="*/ 333622 h 753021"/>
                  <a:gd name="connsiteX1" fmla="*/ 146934 w 833203"/>
                  <a:gd name="connsiteY1" fmla="*/ 67953 h 753021"/>
                  <a:gd name="connsiteX2" fmla="*/ 543977 w 833203"/>
                  <a:gd name="connsiteY2" fmla="*/ 15943 h 753021"/>
                  <a:gd name="connsiteX3" fmla="*/ 824326 w 833203"/>
                  <a:gd name="connsiteY3" fmla="*/ 225968 h 753021"/>
                  <a:gd name="connsiteX4" fmla="*/ 808810 w 833203"/>
                  <a:gd name="connsiteY4" fmla="*/ 529405 h 753021"/>
                  <a:gd name="connsiteX5" fmla="*/ 458252 w 833203"/>
                  <a:gd name="connsiteY5" fmla="*/ 749255 h 753021"/>
                  <a:gd name="connsiteX6" fmla="*/ 109951 w 833203"/>
                  <a:gd name="connsiteY6" fmla="*/ 640305 h 753021"/>
                  <a:gd name="connsiteX7" fmla="*/ 543 w 833203"/>
                  <a:gd name="connsiteY7" fmla="*/ 333622 h 753021"/>
                  <a:gd name="connsiteX0" fmla="*/ 543 w 813954"/>
                  <a:gd name="connsiteY0" fmla="*/ 333576 h 752975"/>
                  <a:gd name="connsiteX1" fmla="*/ 146934 w 813954"/>
                  <a:gd name="connsiteY1" fmla="*/ 67907 h 752975"/>
                  <a:gd name="connsiteX2" fmla="*/ 543977 w 813954"/>
                  <a:gd name="connsiteY2" fmla="*/ 15897 h 752975"/>
                  <a:gd name="connsiteX3" fmla="*/ 788745 w 813954"/>
                  <a:gd name="connsiteY3" fmla="*/ 225288 h 752975"/>
                  <a:gd name="connsiteX4" fmla="*/ 808810 w 813954"/>
                  <a:gd name="connsiteY4" fmla="*/ 529359 h 752975"/>
                  <a:gd name="connsiteX5" fmla="*/ 458252 w 813954"/>
                  <a:gd name="connsiteY5" fmla="*/ 749209 h 752975"/>
                  <a:gd name="connsiteX6" fmla="*/ 109951 w 813954"/>
                  <a:gd name="connsiteY6" fmla="*/ 640259 h 752975"/>
                  <a:gd name="connsiteX7" fmla="*/ 543 w 813954"/>
                  <a:gd name="connsiteY7" fmla="*/ 333576 h 752975"/>
                  <a:gd name="connsiteX0" fmla="*/ 543 w 803140"/>
                  <a:gd name="connsiteY0" fmla="*/ 333576 h 755140"/>
                  <a:gd name="connsiteX1" fmla="*/ 146934 w 803140"/>
                  <a:gd name="connsiteY1" fmla="*/ 67907 h 755140"/>
                  <a:gd name="connsiteX2" fmla="*/ 543977 w 803140"/>
                  <a:gd name="connsiteY2" fmla="*/ 15897 h 755140"/>
                  <a:gd name="connsiteX3" fmla="*/ 788745 w 803140"/>
                  <a:gd name="connsiteY3" fmla="*/ 225288 h 755140"/>
                  <a:gd name="connsiteX4" fmla="*/ 791589 w 803140"/>
                  <a:gd name="connsiteY4" fmla="*/ 489378 h 755140"/>
                  <a:gd name="connsiteX5" fmla="*/ 458252 w 803140"/>
                  <a:gd name="connsiteY5" fmla="*/ 749209 h 755140"/>
                  <a:gd name="connsiteX6" fmla="*/ 109951 w 803140"/>
                  <a:gd name="connsiteY6" fmla="*/ 640259 h 755140"/>
                  <a:gd name="connsiteX7" fmla="*/ 543 w 803140"/>
                  <a:gd name="connsiteY7" fmla="*/ 333576 h 755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03140" h="755140">
                    <a:moveTo>
                      <a:pt x="543" y="333576"/>
                    </a:moveTo>
                    <a:cubicBezTo>
                      <a:pt x="6707" y="238184"/>
                      <a:pt x="71140" y="146876"/>
                      <a:pt x="146934" y="67907"/>
                    </a:cubicBezTo>
                    <a:cubicBezTo>
                      <a:pt x="222728" y="-11062"/>
                      <a:pt x="437009" y="-10333"/>
                      <a:pt x="543977" y="15897"/>
                    </a:cubicBezTo>
                    <a:cubicBezTo>
                      <a:pt x="650946" y="42127"/>
                      <a:pt x="766132" y="112188"/>
                      <a:pt x="788745" y="225288"/>
                    </a:cubicBezTo>
                    <a:cubicBezTo>
                      <a:pt x="811357" y="319338"/>
                      <a:pt x="803389" y="364857"/>
                      <a:pt x="791589" y="489378"/>
                    </a:cubicBezTo>
                    <a:cubicBezTo>
                      <a:pt x="784552" y="604374"/>
                      <a:pt x="571858" y="724062"/>
                      <a:pt x="458252" y="749209"/>
                    </a:cubicBezTo>
                    <a:cubicBezTo>
                      <a:pt x="344646" y="774356"/>
                      <a:pt x="178601" y="716053"/>
                      <a:pt x="109951" y="640259"/>
                    </a:cubicBezTo>
                    <a:cubicBezTo>
                      <a:pt x="41301" y="564465"/>
                      <a:pt x="-5621" y="428968"/>
                      <a:pt x="543" y="33357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E3DDE1"/>
                  </a:gs>
                  <a:gs pos="50000">
                    <a:srgbClr val="A06091"/>
                  </a:gs>
                  <a:gs pos="100000">
                    <a:srgbClr val="6F1B57"/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ffectLst>
                <a:softEdge rad="1270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9" name="组合 118"/>
            <p:cNvGrpSpPr/>
            <p:nvPr/>
          </p:nvGrpSpPr>
          <p:grpSpPr>
            <a:xfrm>
              <a:off x="6564088" y="4479556"/>
              <a:ext cx="327695" cy="1074513"/>
              <a:chOff x="6564088" y="4479556"/>
              <a:chExt cx="327695" cy="1074513"/>
            </a:xfrm>
          </p:grpSpPr>
          <p:sp>
            <p:nvSpPr>
              <p:cNvPr id="140" name="任意多边形 139"/>
              <p:cNvSpPr/>
              <p:nvPr/>
            </p:nvSpPr>
            <p:spPr>
              <a:xfrm rot="21007103">
                <a:off x="6657745" y="5347623"/>
                <a:ext cx="234038" cy="206446"/>
              </a:xfrm>
              <a:custGeom>
                <a:avLst/>
                <a:gdLst>
                  <a:gd name="connsiteX0" fmla="*/ 147031 w 234038"/>
                  <a:gd name="connsiteY0" fmla="*/ 4389 h 206446"/>
                  <a:gd name="connsiteX1" fmla="*/ 211394 w 234038"/>
                  <a:gd name="connsiteY1" fmla="*/ 36894 h 206446"/>
                  <a:gd name="connsiteX2" fmla="*/ 225647 w 234038"/>
                  <a:gd name="connsiteY2" fmla="*/ 51007 h 206446"/>
                  <a:gd name="connsiteX3" fmla="*/ 231042 w 234038"/>
                  <a:gd name="connsiteY3" fmla="*/ 63063 h 206446"/>
                  <a:gd name="connsiteX4" fmla="*/ 232284 w 234038"/>
                  <a:gd name="connsiteY4" fmla="*/ 109507 h 206446"/>
                  <a:gd name="connsiteX5" fmla="*/ 96941 w 234038"/>
                  <a:gd name="connsiteY5" fmla="*/ 204692 h 206446"/>
                  <a:gd name="connsiteX6" fmla="*/ 1755 w 234038"/>
                  <a:gd name="connsiteY6" fmla="*/ 69349 h 206446"/>
                  <a:gd name="connsiteX7" fmla="*/ 13637 w 234038"/>
                  <a:gd name="connsiteY7" fmla="*/ 38867 h 206446"/>
                  <a:gd name="connsiteX8" fmla="*/ 40691 w 234038"/>
                  <a:gd name="connsiteY8" fmla="*/ 16976 h 206446"/>
                  <a:gd name="connsiteX9" fmla="*/ 110755 w 234038"/>
                  <a:gd name="connsiteY9" fmla="*/ 0 h 206446"/>
                  <a:gd name="connsiteX10" fmla="*/ 147031 w 234038"/>
                  <a:gd name="connsiteY10" fmla="*/ 4389 h 206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4038" h="206446">
                    <a:moveTo>
                      <a:pt x="147031" y="4389"/>
                    </a:moveTo>
                    <a:cubicBezTo>
                      <a:pt x="170465" y="10144"/>
                      <a:pt x="192242" y="21366"/>
                      <a:pt x="211394" y="36894"/>
                    </a:cubicBezTo>
                    <a:lnTo>
                      <a:pt x="225647" y="51007"/>
                    </a:lnTo>
                    <a:lnTo>
                      <a:pt x="231042" y="63063"/>
                    </a:lnTo>
                    <a:cubicBezTo>
                      <a:pt x="234472" y="77869"/>
                      <a:pt x="235056" y="93592"/>
                      <a:pt x="232284" y="109507"/>
                    </a:cubicBezTo>
                    <a:cubicBezTo>
                      <a:pt x="221195" y="173165"/>
                      <a:pt x="160599" y="215781"/>
                      <a:pt x="96941" y="204692"/>
                    </a:cubicBezTo>
                    <a:cubicBezTo>
                      <a:pt x="33282" y="193603"/>
                      <a:pt x="-9334" y="133008"/>
                      <a:pt x="1755" y="69349"/>
                    </a:cubicBezTo>
                    <a:lnTo>
                      <a:pt x="13637" y="38867"/>
                    </a:lnTo>
                    <a:lnTo>
                      <a:pt x="40691" y="16976"/>
                    </a:lnTo>
                    <a:cubicBezTo>
                      <a:pt x="62225" y="6045"/>
                      <a:pt x="85902" y="0"/>
                      <a:pt x="110755" y="0"/>
                    </a:cubicBezTo>
                    <a:cubicBezTo>
                      <a:pt x="123181" y="0"/>
                      <a:pt x="135313" y="1511"/>
                      <a:pt x="147031" y="4389"/>
                    </a:cubicBezTo>
                    <a:close/>
                  </a:path>
                </a:pathLst>
              </a:custGeom>
              <a:solidFill>
                <a:srgbClr val="950F20"/>
              </a:solidFill>
              <a:ln w="12700">
                <a:solidFill>
                  <a:srgbClr val="6F0000"/>
                </a:solidFill>
              </a:ln>
              <a:effectLst/>
              <a:scene3d>
                <a:camera prst="orthographicFront">
                  <a:rot lat="0" lon="0" rev="0"/>
                </a:camera>
                <a:lightRig rig="contrasting" dir="t">
                  <a:rot lat="0" lon="0" rev="7800000"/>
                </a:lightRig>
              </a:scene3d>
              <a:sp3d>
                <a:bevelT w="139700" h="139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1" name="任意多边形 140"/>
              <p:cNvSpPr/>
              <p:nvPr/>
            </p:nvSpPr>
            <p:spPr>
              <a:xfrm>
                <a:off x="6579378" y="4539081"/>
                <a:ext cx="298267" cy="865270"/>
              </a:xfrm>
              <a:custGeom>
                <a:avLst/>
                <a:gdLst>
                  <a:gd name="connsiteX0" fmla="*/ 13410 w 298267"/>
                  <a:gd name="connsiteY0" fmla="*/ 326 h 865270"/>
                  <a:gd name="connsiteX1" fmla="*/ 33353 w 298267"/>
                  <a:gd name="connsiteY1" fmla="*/ 11488 h 865270"/>
                  <a:gd name="connsiteX2" fmla="*/ 76216 w 298267"/>
                  <a:gd name="connsiteY2" fmla="*/ 82925 h 865270"/>
                  <a:gd name="connsiteX3" fmla="*/ 97647 w 298267"/>
                  <a:gd name="connsiteY3" fmla="*/ 173413 h 865270"/>
                  <a:gd name="connsiteX4" fmla="*/ 126222 w 298267"/>
                  <a:gd name="connsiteY4" fmla="*/ 228181 h 865270"/>
                  <a:gd name="connsiteX5" fmla="*/ 178610 w 298267"/>
                  <a:gd name="connsiteY5" fmla="*/ 399632 h 865270"/>
                  <a:gd name="connsiteX6" fmla="*/ 233378 w 298267"/>
                  <a:gd name="connsiteY6" fmla="*/ 575844 h 865270"/>
                  <a:gd name="connsiteX7" fmla="*/ 264335 w 298267"/>
                  <a:gd name="connsiteY7" fmla="*/ 678238 h 865270"/>
                  <a:gd name="connsiteX8" fmla="*/ 290528 w 298267"/>
                  <a:gd name="connsiteY8" fmla="*/ 771107 h 865270"/>
                  <a:gd name="connsiteX9" fmla="*/ 298267 w 298267"/>
                  <a:gd name="connsiteY9" fmla="*/ 818880 h 865270"/>
                  <a:gd name="connsiteX10" fmla="*/ 297835 w 298267"/>
                  <a:gd name="connsiteY10" fmla="*/ 848197 h 865270"/>
                  <a:gd name="connsiteX11" fmla="*/ 293442 w 298267"/>
                  <a:gd name="connsiteY11" fmla="*/ 841682 h 865270"/>
                  <a:gd name="connsiteX12" fmla="*/ 276978 w 298267"/>
                  <a:gd name="connsiteY12" fmla="*/ 830224 h 865270"/>
                  <a:gd name="connsiteX13" fmla="*/ 207992 w 298267"/>
                  <a:gd name="connsiteY13" fmla="*/ 809247 h 865270"/>
                  <a:gd name="connsiteX14" fmla="*/ 171501 w 298267"/>
                  <a:gd name="connsiteY14" fmla="*/ 811149 h 865270"/>
                  <a:gd name="connsiteX15" fmla="*/ 105390 w 298267"/>
                  <a:gd name="connsiteY15" fmla="*/ 839897 h 865270"/>
                  <a:gd name="connsiteX16" fmla="*/ 83225 w 298267"/>
                  <a:gd name="connsiteY16" fmla="*/ 865270 h 865270"/>
                  <a:gd name="connsiteX17" fmla="*/ 71751 w 298267"/>
                  <a:gd name="connsiteY17" fmla="*/ 838525 h 865270"/>
                  <a:gd name="connsiteX18" fmla="*/ 52403 w 298267"/>
                  <a:gd name="connsiteY18" fmla="*/ 768725 h 865270"/>
                  <a:gd name="connsiteX19" fmla="*/ 14303 w 298267"/>
                  <a:gd name="connsiteY19" fmla="*/ 578225 h 865270"/>
                  <a:gd name="connsiteX20" fmla="*/ 16 w 298267"/>
                  <a:gd name="connsiteY20" fmla="*/ 390107 h 865270"/>
                  <a:gd name="connsiteX21" fmla="*/ 11922 w 298267"/>
                  <a:gd name="connsiteY21" fmla="*/ 235325 h 865270"/>
                  <a:gd name="connsiteX22" fmla="*/ 30972 w 298267"/>
                  <a:gd name="connsiteY22" fmla="*/ 144838 h 865270"/>
                  <a:gd name="connsiteX23" fmla="*/ 30972 w 298267"/>
                  <a:gd name="connsiteY23" fmla="*/ 54350 h 865270"/>
                  <a:gd name="connsiteX24" fmla="*/ 2397 w 298267"/>
                  <a:gd name="connsiteY24" fmla="*/ 4344 h 865270"/>
                  <a:gd name="connsiteX25" fmla="*/ 13410 w 298267"/>
                  <a:gd name="connsiteY25" fmla="*/ 326 h 865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98267" h="865270">
                    <a:moveTo>
                      <a:pt x="13410" y="326"/>
                    </a:moveTo>
                    <a:cubicBezTo>
                      <a:pt x="19562" y="1368"/>
                      <a:pt x="27202" y="4940"/>
                      <a:pt x="33353" y="11488"/>
                    </a:cubicBezTo>
                    <a:cubicBezTo>
                      <a:pt x="45656" y="24585"/>
                      <a:pt x="65500" y="55938"/>
                      <a:pt x="76216" y="82925"/>
                    </a:cubicBezTo>
                    <a:cubicBezTo>
                      <a:pt x="86932" y="109912"/>
                      <a:pt x="89313" y="149204"/>
                      <a:pt x="97647" y="173413"/>
                    </a:cubicBezTo>
                    <a:cubicBezTo>
                      <a:pt x="105981" y="197622"/>
                      <a:pt x="112728" y="190478"/>
                      <a:pt x="126222" y="228181"/>
                    </a:cubicBezTo>
                    <a:cubicBezTo>
                      <a:pt x="139716" y="265884"/>
                      <a:pt x="160751" y="341688"/>
                      <a:pt x="178610" y="399632"/>
                    </a:cubicBezTo>
                    <a:cubicBezTo>
                      <a:pt x="196469" y="457576"/>
                      <a:pt x="219091" y="529410"/>
                      <a:pt x="233378" y="575844"/>
                    </a:cubicBezTo>
                    <a:cubicBezTo>
                      <a:pt x="247666" y="622278"/>
                      <a:pt x="254810" y="645694"/>
                      <a:pt x="264335" y="678238"/>
                    </a:cubicBezTo>
                    <a:cubicBezTo>
                      <a:pt x="273860" y="710782"/>
                      <a:pt x="284972" y="740945"/>
                      <a:pt x="290528" y="771107"/>
                    </a:cubicBezTo>
                    <a:cubicBezTo>
                      <a:pt x="293306" y="786188"/>
                      <a:pt x="296481" y="803154"/>
                      <a:pt x="298267" y="818880"/>
                    </a:cubicBezTo>
                    <a:lnTo>
                      <a:pt x="297835" y="848197"/>
                    </a:lnTo>
                    <a:lnTo>
                      <a:pt x="293442" y="841682"/>
                    </a:lnTo>
                    <a:lnTo>
                      <a:pt x="276978" y="830224"/>
                    </a:lnTo>
                    <a:cubicBezTo>
                      <a:pt x="255446" y="818213"/>
                      <a:pt x="232066" y="810895"/>
                      <a:pt x="207992" y="809247"/>
                    </a:cubicBezTo>
                    <a:cubicBezTo>
                      <a:pt x="195954" y="808423"/>
                      <a:pt x="183742" y="809016"/>
                      <a:pt x="171501" y="811149"/>
                    </a:cubicBezTo>
                    <a:cubicBezTo>
                      <a:pt x="147016" y="815414"/>
                      <a:pt x="124728" y="825432"/>
                      <a:pt x="105390" y="839897"/>
                    </a:cubicBezTo>
                    <a:lnTo>
                      <a:pt x="83225" y="865270"/>
                    </a:lnTo>
                    <a:lnTo>
                      <a:pt x="71751" y="838525"/>
                    </a:lnTo>
                    <a:cubicBezTo>
                      <a:pt x="65203" y="818235"/>
                      <a:pt x="58952" y="794522"/>
                      <a:pt x="52403" y="768725"/>
                    </a:cubicBezTo>
                    <a:cubicBezTo>
                      <a:pt x="39306" y="717131"/>
                      <a:pt x="23034" y="641328"/>
                      <a:pt x="14303" y="578225"/>
                    </a:cubicBezTo>
                    <a:cubicBezTo>
                      <a:pt x="5572" y="515122"/>
                      <a:pt x="413" y="447257"/>
                      <a:pt x="16" y="390107"/>
                    </a:cubicBezTo>
                    <a:cubicBezTo>
                      <a:pt x="-381" y="332957"/>
                      <a:pt x="6763" y="276203"/>
                      <a:pt x="11922" y="235325"/>
                    </a:cubicBezTo>
                    <a:cubicBezTo>
                      <a:pt x="17081" y="194447"/>
                      <a:pt x="27797" y="175001"/>
                      <a:pt x="30972" y="144838"/>
                    </a:cubicBezTo>
                    <a:cubicBezTo>
                      <a:pt x="34147" y="114675"/>
                      <a:pt x="35734" y="77766"/>
                      <a:pt x="30972" y="54350"/>
                    </a:cubicBezTo>
                    <a:cubicBezTo>
                      <a:pt x="26210" y="30934"/>
                      <a:pt x="2000" y="11488"/>
                      <a:pt x="2397" y="4344"/>
                    </a:cubicBezTo>
                    <a:cubicBezTo>
                      <a:pt x="2596" y="772"/>
                      <a:pt x="7259" y="-716"/>
                      <a:pt x="13410" y="326"/>
                    </a:cubicBezTo>
                    <a:close/>
                  </a:path>
                </a:pathLst>
              </a:custGeom>
              <a:solidFill>
                <a:srgbClr val="961B20"/>
              </a:solidFill>
              <a:ln w="19050">
                <a:solidFill>
                  <a:srgbClr val="6F0000"/>
                </a:solidFill>
              </a:ln>
              <a:effectLst/>
              <a:scene3d>
                <a:camera prst="orthographicFront">
                  <a:rot lat="0" lon="0" rev="0"/>
                </a:camera>
                <a:lightRig rig="contrasting" dir="t">
                  <a:rot lat="0" lon="0" rev="7800000"/>
                </a:lightRig>
              </a:scene3d>
              <a:sp3d>
                <a:bevelT w="139700" h="139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2" name="任意多边形 141"/>
              <p:cNvSpPr/>
              <p:nvPr/>
            </p:nvSpPr>
            <p:spPr>
              <a:xfrm rot="21007103">
                <a:off x="6642687" y="5324257"/>
                <a:ext cx="234038" cy="206446"/>
              </a:xfrm>
              <a:custGeom>
                <a:avLst/>
                <a:gdLst>
                  <a:gd name="connsiteX0" fmla="*/ 147031 w 234038"/>
                  <a:gd name="connsiteY0" fmla="*/ 4389 h 206446"/>
                  <a:gd name="connsiteX1" fmla="*/ 211394 w 234038"/>
                  <a:gd name="connsiteY1" fmla="*/ 36894 h 206446"/>
                  <a:gd name="connsiteX2" fmla="*/ 225647 w 234038"/>
                  <a:gd name="connsiteY2" fmla="*/ 51007 h 206446"/>
                  <a:gd name="connsiteX3" fmla="*/ 231042 w 234038"/>
                  <a:gd name="connsiteY3" fmla="*/ 63063 h 206446"/>
                  <a:gd name="connsiteX4" fmla="*/ 232284 w 234038"/>
                  <a:gd name="connsiteY4" fmla="*/ 109507 h 206446"/>
                  <a:gd name="connsiteX5" fmla="*/ 96941 w 234038"/>
                  <a:gd name="connsiteY5" fmla="*/ 204692 h 206446"/>
                  <a:gd name="connsiteX6" fmla="*/ 1755 w 234038"/>
                  <a:gd name="connsiteY6" fmla="*/ 69349 h 206446"/>
                  <a:gd name="connsiteX7" fmla="*/ 13637 w 234038"/>
                  <a:gd name="connsiteY7" fmla="*/ 38867 h 206446"/>
                  <a:gd name="connsiteX8" fmla="*/ 40691 w 234038"/>
                  <a:gd name="connsiteY8" fmla="*/ 16976 h 206446"/>
                  <a:gd name="connsiteX9" fmla="*/ 110755 w 234038"/>
                  <a:gd name="connsiteY9" fmla="*/ 0 h 206446"/>
                  <a:gd name="connsiteX10" fmla="*/ 147031 w 234038"/>
                  <a:gd name="connsiteY10" fmla="*/ 4389 h 206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4038" h="206446">
                    <a:moveTo>
                      <a:pt x="147031" y="4389"/>
                    </a:moveTo>
                    <a:cubicBezTo>
                      <a:pt x="170465" y="10144"/>
                      <a:pt x="192242" y="21366"/>
                      <a:pt x="211394" y="36894"/>
                    </a:cubicBezTo>
                    <a:lnTo>
                      <a:pt x="225647" y="51007"/>
                    </a:lnTo>
                    <a:lnTo>
                      <a:pt x="231042" y="63063"/>
                    </a:lnTo>
                    <a:cubicBezTo>
                      <a:pt x="234472" y="77869"/>
                      <a:pt x="235056" y="93592"/>
                      <a:pt x="232284" y="109507"/>
                    </a:cubicBezTo>
                    <a:cubicBezTo>
                      <a:pt x="221195" y="173165"/>
                      <a:pt x="160599" y="215781"/>
                      <a:pt x="96941" y="204692"/>
                    </a:cubicBezTo>
                    <a:cubicBezTo>
                      <a:pt x="33282" y="193603"/>
                      <a:pt x="-9334" y="133008"/>
                      <a:pt x="1755" y="69349"/>
                    </a:cubicBezTo>
                    <a:lnTo>
                      <a:pt x="13637" y="38867"/>
                    </a:lnTo>
                    <a:lnTo>
                      <a:pt x="40691" y="16976"/>
                    </a:lnTo>
                    <a:cubicBezTo>
                      <a:pt x="62225" y="6045"/>
                      <a:pt x="85902" y="0"/>
                      <a:pt x="110755" y="0"/>
                    </a:cubicBezTo>
                    <a:cubicBezTo>
                      <a:pt x="123181" y="0"/>
                      <a:pt x="135313" y="1511"/>
                      <a:pt x="147031" y="4389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3" name="任意多边形 142"/>
              <p:cNvSpPr>
                <a:spLocks noChangeAspect="1"/>
              </p:cNvSpPr>
              <p:nvPr/>
            </p:nvSpPr>
            <p:spPr>
              <a:xfrm>
                <a:off x="6564088" y="4479556"/>
                <a:ext cx="324000" cy="939921"/>
              </a:xfrm>
              <a:custGeom>
                <a:avLst/>
                <a:gdLst>
                  <a:gd name="connsiteX0" fmla="*/ 13410 w 298267"/>
                  <a:gd name="connsiteY0" fmla="*/ 326 h 865270"/>
                  <a:gd name="connsiteX1" fmla="*/ 33353 w 298267"/>
                  <a:gd name="connsiteY1" fmla="*/ 11488 h 865270"/>
                  <a:gd name="connsiteX2" fmla="*/ 76216 w 298267"/>
                  <a:gd name="connsiteY2" fmla="*/ 82925 h 865270"/>
                  <a:gd name="connsiteX3" fmla="*/ 97647 w 298267"/>
                  <a:gd name="connsiteY3" fmla="*/ 173413 h 865270"/>
                  <a:gd name="connsiteX4" fmla="*/ 126222 w 298267"/>
                  <a:gd name="connsiteY4" fmla="*/ 228181 h 865270"/>
                  <a:gd name="connsiteX5" fmla="*/ 178610 w 298267"/>
                  <a:gd name="connsiteY5" fmla="*/ 399632 h 865270"/>
                  <a:gd name="connsiteX6" fmla="*/ 233378 w 298267"/>
                  <a:gd name="connsiteY6" fmla="*/ 575844 h 865270"/>
                  <a:gd name="connsiteX7" fmla="*/ 264335 w 298267"/>
                  <a:gd name="connsiteY7" fmla="*/ 678238 h 865270"/>
                  <a:gd name="connsiteX8" fmla="*/ 290528 w 298267"/>
                  <a:gd name="connsiteY8" fmla="*/ 771107 h 865270"/>
                  <a:gd name="connsiteX9" fmla="*/ 298267 w 298267"/>
                  <a:gd name="connsiteY9" fmla="*/ 818880 h 865270"/>
                  <a:gd name="connsiteX10" fmla="*/ 297835 w 298267"/>
                  <a:gd name="connsiteY10" fmla="*/ 848197 h 865270"/>
                  <a:gd name="connsiteX11" fmla="*/ 293442 w 298267"/>
                  <a:gd name="connsiteY11" fmla="*/ 841682 h 865270"/>
                  <a:gd name="connsiteX12" fmla="*/ 276978 w 298267"/>
                  <a:gd name="connsiteY12" fmla="*/ 830224 h 865270"/>
                  <a:gd name="connsiteX13" fmla="*/ 207992 w 298267"/>
                  <a:gd name="connsiteY13" fmla="*/ 809247 h 865270"/>
                  <a:gd name="connsiteX14" fmla="*/ 171501 w 298267"/>
                  <a:gd name="connsiteY14" fmla="*/ 811149 h 865270"/>
                  <a:gd name="connsiteX15" fmla="*/ 105390 w 298267"/>
                  <a:gd name="connsiteY15" fmla="*/ 839897 h 865270"/>
                  <a:gd name="connsiteX16" fmla="*/ 83225 w 298267"/>
                  <a:gd name="connsiteY16" fmla="*/ 865270 h 865270"/>
                  <a:gd name="connsiteX17" fmla="*/ 71751 w 298267"/>
                  <a:gd name="connsiteY17" fmla="*/ 838525 h 865270"/>
                  <a:gd name="connsiteX18" fmla="*/ 52403 w 298267"/>
                  <a:gd name="connsiteY18" fmla="*/ 768725 h 865270"/>
                  <a:gd name="connsiteX19" fmla="*/ 14303 w 298267"/>
                  <a:gd name="connsiteY19" fmla="*/ 578225 h 865270"/>
                  <a:gd name="connsiteX20" fmla="*/ 16 w 298267"/>
                  <a:gd name="connsiteY20" fmla="*/ 390107 h 865270"/>
                  <a:gd name="connsiteX21" fmla="*/ 11922 w 298267"/>
                  <a:gd name="connsiteY21" fmla="*/ 235325 h 865270"/>
                  <a:gd name="connsiteX22" fmla="*/ 30972 w 298267"/>
                  <a:gd name="connsiteY22" fmla="*/ 144838 h 865270"/>
                  <a:gd name="connsiteX23" fmla="*/ 30972 w 298267"/>
                  <a:gd name="connsiteY23" fmla="*/ 54350 h 865270"/>
                  <a:gd name="connsiteX24" fmla="*/ 2397 w 298267"/>
                  <a:gd name="connsiteY24" fmla="*/ 4344 h 865270"/>
                  <a:gd name="connsiteX25" fmla="*/ 13410 w 298267"/>
                  <a:gd name="connsiteY25" fmla="*/ 326 h 865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98267" h="865270">
                    <a:moveTo>
                      <a:pt x="13410" y="326"/>
                    </a:moveTo>
                    <a:cubicBezTo>
                      <a:pt x="19562" y="1368"/>
                      <a:pt x="27202" y="4940"/>
                      <a:pt x="33353" y="11488"/>
                    </a:cubicBezTo>
                    <a:cubicBezTo>
                      <a:pt x="45656" y="24585"/>
                      <a:pt x="65500" y="55938"/>
                      <a:pt x="76216" y="82925"/>
                    </a:cubicBezTo>
                    <a:cubicBezTo>
                      <a:pt x="86932" y="109912"/>
                      <a:pt x="89313" y="149204"/>
                      <a:pt x="97647" y="173413"/>
                    </a:cubicBezTo>
                    <a:cubicBezTo>
                      <a:pt x="105981" y="197622"/>
                      <a:pt x="112728" y="190478"/>
                      <a:pt x="126222" y="228181"/>
                    </a:cubicBezTo>
                    <a:cubicBezTo>
                      <a:pt x="139716" y="265884"/>
                      <a:pt x="160751" y="341688"/>
                      <a:pt x="178610" y="399632"/>
                    </a:cubicBezTo>
                    <a:cubicBezTo>
                      <a:pt x="196469" y="457576"/>
                      <a:pt x="219091" y="529410"/>
                      <a:pt x="233378" y="575844"/>
                    </a:cubicBezTo>
                    <a:cubicBezTo>
                      <a:pt x="247666" y="622278"/>
                      <a:pt x="254810" y="645694"/>
                      <a:pt x="264335" y="678238"/>
                    </a:cubicBezTo>
                    <a:cubicBezTo>
                      <a:pt x="273860" y="710782"/>
                      <a:pt x="284972" y="740945"/>
                      <a:pt x="290528" y="771107"/>
                    </a:cubicBezTo>
                    <a:cubicBezTo>
                      <a:pt x="293306" y="786188"/>
                      <a:pt x="296481" y="803154"/>
                      <a:pt x="298267" y="818880"/>
                    </a:cubicBezTo>
                    <a:lnTo>
                      <a:pt x="297835" y="848197"/>
                    </a:lnTo>
                    <a:lnTo>
                      <a:pt x="293442" y="841682"/>
                    </a:lnTo>
                    <a:lnTo>
                      <a:pt x="276978" y="830224"/>
                    </a:lnTo>
                    <a:cubicBezTo>
                      <a:pt x="255446" y="818213"/>
                      <a:pt x="232066" y="810895"/>
                      <a:pt x="207992" y="809247"/>
                    </a:cubicBezTo>
                    <a:cubicBezTo>
                      <a:pt x="195954" y="808423"/>
                      <a:pt x="183742" y="809016"/>
                      <a:pt x="171501" y="811149"/>
                    </a:cubicBezTo>
                    <a:cubicBezTo>
                      <a:pt x="147016" y="815414"/>
                      <a:pt x="124728" y="825432"/>
                      <a:pt x="105390" y="839897"/>
                    </a:cubicBezTo>
                    <a:lnTo>
                      <a:pt x="83225" y="865270"/>
                    </a:lnTo>
                    <a:lnTo>
                      <a:pt x="71751" y="838525"/>
                    </a:lnTo>
                    <a:cubicBezTo>
                      <a:pt x="65203" y="818235"/>
                      <a:pt x="58952" y="794522"/>
                      <a:pt x="52403" y="768725"/>
                    </a:cubicBezTo>
                    <a:cubicBezTo>
                      <a:pt x="39306" y="717131"/>
                      <a:pt x="23034" y="641328"/>
                      <a:pt x="14303" y="578225"/>
                    </a:cubicBezTo>
                    <a:cubicBezTo>
                      <a:pt x="5572" y="515122"/>
                      <a:pt x="413" y="447257"/>
                      <a:pt x="16" y="390107"/>
                    </a:cubicBezTo>
                    <a:cubicBezTo>
                      <a:pt x="-381" y="332957"/>
                      <a:pt x="6763" y="276203"/>
                      <a:pt x="11922" y="235325"/>
                    </a:cubicBezTo>
                    <a:cubicBezTo>
                      <a:pt x="17081" y="194447"/>
                      <a:pt x="27797" y="175001"/>
                      <a:pt x="30972" y="144838"/>
                    </a:cubicBezTo>
                    <a:cubicBezTo>
                      <a:pt x="34147" y="114675"/>
                      <a:pt x="35734" y="77766"/>
                      <a:pt x="30972" y="54350"/>
                    </a:cubicBezTo>
                    <a:cubicBezTo>
                      <a:pt x="26210" y="30934"/>
                      <a:pt x="2000" y="11488"/>
                      <a:pt x="2397" y="4344"/>
                    </a:cubicBezTo>
                    <a:cubicBezTo>
                      <a:pt x="2596" y="772"/>
                      <a:pt x="7259" y="-716"/>
                      <a:pt x="13410" y="326"/>
                    </a:cubicBezTo>
                    <a:close/>
                  </a:path>
                </a:pathLst>
              </a:custGeom>
              <a:solidFill>
                <a:schemeClr val="bg1"/>
              </a:solidFill>
              <a:ln w="19050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0" name="组合 119"/>
            <p:cNvGrpSpPr>
              <a:grpSpLocks noChangeAspect="1"/>
            </p:cNvGrpSpPr>
            <p:nvPr/>
          </p:nvGrpSpPr>
          <p:grpSpPr>
            <a:xfrm rot="-2940000" flipH="1">
              <a:off x="7269020" y="4081409"/>
              <a:ext cx="316800" cy="1038789"/>
              <a:chOff x="6564088" y="4479556"/>
              <a:chExt cx="327695" cy="1074513"/>
            </a:xfrm>
          </p:grpSpPr>
          <p:sp>
            <p:nvSpPr>
              <p:cNvPr id="136" name="任意多边形 135"/>
              <p:cNvSpPr/>
              <p:nvPr/>
            </p:nvSpPr>
            <p:spPr>
              <a:xfrm rot="21007103">
                <a:off x="6657745" y="5347623"/>
                <a:ext cx="234038" cy="206446"/>
              </a:xfrm>
              <a:custGeom>
                <a:avLst/>
                <a:gdLst>
                  <a:gd name="connsiteX0" fmla="*/ 147031 w 234038"/>
                  <a:gd name="connsiteY0" fmla="*/ 4389 h 206446"/>
                  <a:gd name="connsiteX1" fmla="*/ 211394 w 234038"/>
                  <a:gd name="connsiteY1" fmla="*/ 36894 h 206446"/>
                  <a:gd name="connsiteX2" fmla="*/ 225647 w 234038"/>
                  <a:gd name="connsiteY2" fmla="*/ 51007 h 206446"/>
                  <a:gd name="connsiteX3" fmla="*/ 231042 w 234038"/>
                  <a:gd name="connsiteY3" fmla="*/ 63063 h 206446"/>
                  <a:gd name="connsiteX4" fmla="*/ 232284 w 234038"/>
                  <a:gd name="connsiteY4" fmla="*/ 109507 h 206446"/>
                  <a:gd name="connsiteX5" fmla="*/ 96941 w 234038"/>
                  <a:gd name="connsiteY5" fmla="*/ 204692 h 206446"/>
                  <a:gd name="connsiteX6" fmla="*/ 1755 w 234038"/>
                  <a:gd name="connsiteY6" fmla="*/ 69349 h 206446"/>
                  <a:gd name="connsiteX7" fmla="*/ 13637 w 234038"/>
                  <a:gd name="connsiteY7" fmla="*/ 38867 h 206446"/>
                  <a:gd name="connsiteX8" fmla="*/ 40691 w 234038"/>
                  <a:gd name="connsiteY8" fmla="*/ 16976 h 206446"/>
                  <a:gd name="connsiteX9" fmla="*/ 110755 w 234038"/>
                  <a:gd name="connsiteY9" fmla="*/ 0 h 206446"/>
                  <a:gd name="connsiteX10" fmla="*/ 147031 w 234038"/>
                  <a:gd name="connsiteY10" fmla="*/ 4389 h 206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4038" h="206446">
                    <a:moveTo>
                      <a:pt x="147031" y="4389"/>
                    </a:moveTo>
                    <a:cubicBezTo>
                      <a:pt x="170465" y="10144"/>
                      <a:pt x="192242" y="21366"/>
                      <a:pt x="211394" y="36894"/>
                    </a:cubicBezTo>
                    <a:lnTo>
                      <a:pt x="225647" y="51007"/>
                    </a:lnTo>
                    <a:lnTo>
                      <a:pt x="231042" y="63063"/>
                    </a:lnTo>
                    <a:cubicBezTo>
                      <a:pt x="234472" y="77869"/>
                      <a:pt x="235056" y="93592"/>
                      <a:pt x="232284" y="109507"/>
                    </a:cubicBezTo>
                    <a:cubicBezTo>
                      <a:pt x="221195" y="173165"/>
                      <a:pt x="160599" y="215781"/>
                      <a:pt x="96941" y="204692"/>
                    </a:cubicBezTo>
                    <a:cubicBezTo>
                      <a:pt x="33282" y="193603"/>
                      <a:pt x="-9334" y="133008"/>
                      <a:pt x="1755" y="69349"/>
                    </a:cubicBezTo>
                    <a:lnTo>
                      <a:pt x="13637" y="38867"/>
                    </a:lnTo>
                    <a:lnTo>
                      <a:pt x="40691" y="16976"/>
                    </a:lnTo>
                    <a:cubicBezTo>
                      <a:pt x="62225" y="6045"/>
                      <a:pt x="85902" y="0"/>
                      <a:pt x="110755" y="0"/>
                    </a:cubicBezTo>
                    <a:cubicBezTo>
                      <a:pt x="123181" y="0"/>
                      <a:pt x="135313" y="1511"/>
                      <a:pt x="147031" y="4389"/>
                    </a:cubicBezTo>
                    <a:close/>
                  </a:path>
                </a:pathLst>
              </a:custGeom>
              <a:solidFill>
                <a:srgbClr val="950F20"/>
              </a:solidFill>
              <a:ln w="12700">
                <a:solidFill>
                  <a:srgbClr val="6F0000"/>
                </a:solidFill>
              </a:ln>
              <a:effectLst/>
              <a:scene3d>
                <a:camera prst="orthographicFront">
                  <a:rot lat="0" lon="0" rev="0"/>
                </a:camera>
                <a:lightRig rig="contrasting" dir="t">
                  <a:rot lat="0" lon="0" rev="7800000"/>
                </a:lightRig>
              </a:scene3d>
              <a:sp3d>
                <a:bevelT w="139700" h="139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7" name="任意多边形 136"/>
              <p:cNvSpPr/>
              <p:nvPr/>
            </p:nvSpPr>
            <p:spPr>
              <a:xfrm>
                <a:off x="6579378" y="4539081"/>
                <a:ext cx="298267" cy="865270"/>
              </a:xfrm>
              <a:custGeom>
                <a:avLst/>
                <a:gdLst>
                  <a:gd name="connsiteX0" fmla="*/ 13410 w 298267"/>
                  <a:gd name="connsiteY0" fmla="*/ 326 h 865270"/>
                  <a:gd name="connsiteX1" fmla="*/ 33353 w 298267"/>
                  <a:gd name="connsiteY1" fmla="*/ 11488 h 865270"/>
                  <a:gd name="connsiteX2" fmla="*/ 76216 w 298267"/>
                  <a:gd name="connsiteY2" fmla="*/ 82925 h 865270"/>
                  <a:gd name="connsiteX3" fmla="*/ 97647 w 298267"/>
                  <a:gd name="connsiteY3" fmla="*/ 173413 h 865270"/>
                  <a:gd name="connsiteX4" fmla="*/ 126222 w 298267"/>
                  <a:gd name="connsiteY4" fmla="*/ 228181 h 865270"/>
                  <a:gd name="connsiteX5" fmla="*/ 178610 w 298267"/>
                  <a:gd name="connsiteY5" fmla="*/ 399632 h 865270"/>
                  <a:gd name="connsiteX6" fmla="*/ 233378 w 298267"/>
                  <a:gd name="connsiteY6" fmla="*/ 575844 h 865270"/>
                  <a:gd name="connsiteX7" fmla="*/ 264335 w 298267"/>
                  <a:gd name="connsiteY7" fmla="*/ 678238 h 865270"/>
                  <a:gd name="connsiteX8" fmla="*/ 290528 w 298267"/>
                  <a:gd name="connsiteY8" fmla="*/ 771107 h 865270"/>
                  <a:gd name="connsiteX9" fmla="*/ 298267 w 298267"/>
                  <a:gd name="connsiteY9" fmla="*/ 818880 h 865270"/>
                  <a:gd name="connsiteX10" fmla="*/ 297835 w 298267"/>
                  <a:gd name="connsiteY10" fmla="*/ 848197 h 865270"/>
                  <a:gd name="connsiteX11" fmla="*/ 293442 w 298267"/>
                  <a:gd name="connsiteY11" fmla="*/ 841682 h 865270"/>
                  <a:gd name="connsiteX12" fmla="*/ 276978 w 298267"/>
                  <a:gd name="connsiteY12" fmla="*/ 830224 h 865270"/>
                  <a:gd name="connsiteX13" fmla="*/ 207992 w 298267"/>
                  <a:gd name="connsiteY13" fmla="*/ 809247 h 865270"/>
                  <a:gd name="connsiteX14" fmla="*/ 171501 w 298267"/>
                  <a:gd name="connsiteY14" fmla="*/ 811149 h 865270"/>
                  <a:gd name="connsiteX15" fmla="*/ 105390 w 298267"/>
                  <a:gd name="connsiteY15" fmla="*/ 839897 h 865270"/>
                  <a:gd name="connsiteX16" fmla="*/ 83225 w 298267"/>
                  <a:gd name="connsiteY16" fmla="*/ 865270 h 865270"/>
                  <a:gd name="connsiteX17" fmla="*/ 71751 w 298267"/>
                  <a:gd name="connsiteY17" fmla="*/ 838525 h 865270"/>
                  <a:gd name="connsiteX18" fmla="*/ 52403 w 298267"/>
                  <a:gd name="connsiteY18" fmla="*/ 768725 h 865270"/>
                  <a:gd name="connsiteX19" fmla="*/ 14303 w 298267"/>
                  <a:gd name="connsiteY19" fmla="*/ 578225 h 865270"/>
                  <a:gd name="connsiteX20" fmla="*/ 16 w 298267"/>
                  <a:gd name="connsiteY20" fmla="*/ 390107 h 865270"/>
                  <a:gd name="connsiteX21" fmla="*/ 11922 w 298267"/>
                  <a:gd name="connsiteY21" fmla="*/ 235325 h 865270"/>
                  <a:gd name="connsiteX22" fmla="*/ 30972 w 298267"/>
                  <a:gd name="connsiteY22" fmla="*/ 144838 h 865270"/>
                  <a:gd name="connsiteX23" fmla="*/ 30972 w 298267"/>
                  <a:gd name="connsiteY23" fmla="*/ 54350 h 865270"/>
                  <a:gd name="connsiteX24" fmla="*/ 2397 w 298267"/>
                  <a:gd name="connsiteY24" fmla="*/ 4344 h 865270"/>
                  <a:gd name="connsiteX25" fmla="*/ 13410 w 298267"/>
                  <a:gd name="connsiteY25" fmla="*/ 326 h 865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98267" h="865270">
                    <a:moveTo>
                      <a:pt x="13410" y="326"/>
                    </a:moveTo>
                    <a:cubicBezTo>
                      <a:pt x="19562" y="1368"/>
                      <a:pt x="27202" y="4940"/>
                      <a:pt x="33353" y="11488"/>
                    </a:cubicBezTo>
                    <a:cubicBezTo>
                      <a:pt x="45656" y="24585"/>
                      <a:pt x="65500" y="55938"/>
                      <a:pt x="76216" y="82925"/>
                    </a:cubicBezTo>
                    <a:cubicBezTo>
                      <a:pt x="86932" y="109912"/>
                      <a:pt x="89313" y="149204"/>
                      <a:pt x="97647" y="173413"/>
                    </a:cubicBezTo>
                    <a:cubicBezTo>
                      <a:pt x="105981" y="197622"/>
                      <a:pt x="112728" y="190478"/>
                      <a:pt x="126222" y="228181"/>
                    </a:cubicBezTo>
                    <a:cubicBezTo>
                      <a:pt x="139716" y="265884"/>
                      <a:pt x="160751" y="341688"/>
                      <a:pt x="178610" y="399632"/>
                    </a:cubicBezTo>
                    <a:cubicBezTo>
                      <a:pt x="196469" y="457576"/>
                      <a:pt x="219091" y="529410"/>
                      <a:pt x="233378" y="575844"/>
                    </a:cubicBezTo>
                    <a:cubicBezTo>
                      <a:pt x="247666" y="622278"/>
                      <a:pt x="254810" y="645694"/>
                      <a:pt x="264335" y="678238"/>
                    </a:cubicBezTo>
                    <a:cubicBezTo>
                      <a:pt x="273860" y="710782"/>
                      <a:pt x="284972" y="740945"/>
                      <a:pt x="290528" y="771107"/>
                    </a:cubicBezTo>
                    <a:cubicBezTo>
                      <a:pt x="293306" y="786188"/>
                      <a:pt x="296481" y="803154"/>
                      <a:pt x="298267" y="818880"/>
                    </a:cubicBezTo>
                    <a:lnTo>
                      <a:pt x="297835" y="848197"/>
                    </a:lnTo>
                    <a:lnTo>
                      <a:pt x="293442" y="841682"/>
                    </a:lnTo>
                    <a:lnTo>
                      <a:pt x="276978" y="830224"/>
                    </a:lnTo>
                    <a:cubicBezTo>
                      <a:pt x="255446" y="818213"/>
                      <a:pt x="232066" y="810895"/>
                      <a:pt x="207992" y="809247"/>
                    </a:cubicBezTo>
                    <a:cubicBezTo>
                      <a:pt x="195954" y="808423"/>
                      <a:pt x="183742" y="809016"/>
                      <a:pt x="171501" y="811149"/>
                    </a:cubicBezTo>
                    <a:cubicBezTo>
                      <a:pt x="147016" y="815414"/>
                      <a:pt x="124728" y="825432"/>
                      <a:pt x="105390" y="839897"/>
                    </a:cubicBezTo>
                    <a:lnTo>
                      <a:pt x="83225" y="865270"/>
                    </a:lnTo>
                    <a:lnTo>
                      <a:pt x="71751" y="838525"/>
                    </a:lnTo>
                    <a:cubicBezTo>
                      <a:pt x="65203" y="818235"/>
                      <a:pt x="58952" y="794522"/>
                      <a:pt x="52403" y="768725"/>
                    </a:cubicBezTo>
                    <a:cubicBezTo>
                      <a:pt x="39306" y="717131"/>
                      <a:pt x="23034" y="641328"/>
                      <a:pt x="14303" y="578225"/>
                    </a:cubicBezTo>
                    <a:cubicBezTo>
                      <a:pt x="5572" y="515122"/>
                      <a:pt x="413" y="447257"/>
                      <a:pt x="16" y="390107"/>
                    </a:cubicBezTo>
                    <a:cubicBezTo>
                      <a:pt x="-381" y="332957"/>
                      <a:pt x="6763" y="276203"/>
                      <a:pt x="11922" y="235325"/>
                    </a:cubicBezTo>
                    <a:cubicBezTo>
                      <a:pt x="17081" y="194447"/>
                      <a:pt x="27797" y="175001"/>
                      <a:pt x="30972" y="144838"/>
                    </a:cubicBezTo>
                    <a:cubicBezTo>
                      <a:pt x="34147" y="114675"/>
                      <a:pt x="35734" y="77766"/>
                      <a:pt x="30972" y="54350"/>
                    </a:cubicBezTo>
                    <a:cubicBezTo>
                      <a:pt x="26210" y="30934"/>
                      <a:pt x="2000" y="11488"/>
                      <a:pt x="2397" y="4344"/>
                    </a:cubicBezTo>
                    <a:cubicBezTo>
                      <a:pt x="2596" y="772"/>
                      <a:pt x="7259" y="-716"/>
                      <a:pt x="13410" y="326"/>
                    </a:cubicBezTo>
                    <a:close/>
                  </a:path>
                </a:pathLst>
              </a:custGeom>
              <a:solidFill>
                <a:srgbClr val="961B20"/>
              </a:solidFill>
              <a:ln w="19050">
                <a:solidFill>
                  <a:srgbClr val="6F0000"/>
                </a:solidFill>
              </a:ln>
              <a:effectLst/>
              <a:scene3d>
                <a:camera prst="orthographicFront">
                  <a:rot lat="0" lon="0" rev="0"/>
                </a:camera>
                <a:lightRig rig="contrasting" dir="t">
                  <a:rot lat="0" lon="0" rev="7800000"/>
                </a:lightRig>
              </a:scene3d>
              <a:sp3d>
                <a:bevelT w="139700" h="139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8" name="任意多边形 137"/>
              <p:cNvSpPr/>
              <p:nvPr/>
            </p:nvSpPr>
            <p:spPr>
              <a:xfrm rot="21007103">
                <a:off x="6642687" y="5324257"/>
                <a:ext cx="234038" cy="206446"/>
              </a:xfrm>
              <a:custGeom>
                <a:avLst/>
                <a:gdLst>
                  <a:gd name="connsiteX0" fmla="*/ 147031 w 234038"/>
                  <a:gd name="connsiteY0" fmla="*/ 4389 h 206446"/>
                  <a:gd name="connsiteX1" fmla="*/ 211394 w 234038"/>
                  <a:gd name="connsiteY1" fmla="*/ 36894 h 206446"/>
                  <a:gd name="connsiteX2" fmla="*/ 225647 w 234038"/>
                  <a:gd name="connsiteY2" fmla="*/ 51007 h 206446"/>
                  <a:gd name="connsiteX3" fmla="*/ 231042 w 234038"/>
                  <a:gd name="connsiteY3" fmla="*/ 63063 h 206446"/>
                  <a:gd name="connsiteX4" fmla="*/ 232284 w 234038"/>
                  <a:gd name="connsiteY4" fmla="*/ 109507 h 206446"/>
                  <a:gd name="connsiteX5" fmla="*/ 96941 w 234038"/>
                  <a:gd name="connsiteY5" fmla="*/ 204692 h 206446"/>
                  <a:gd name="connsiteX6" fmla="*/ 1755 w 234038"/>
                  <a:gd name="connsiteY6" fmla="*/ 69349 h 206446"/>
                  <a:gd name="connsiteX7" fmla="*/ 13637 w 234038"/>
                  <a:gd name="connsiteY7" fmla="*/ 38867 h 206446"/>
                  <a:gd name="connsiteX8" fmla="*/ 40691 w 234038"/>
                  <a:gd name="connsiteY8" fmla="*/ 16976 h 206446"/>
                  <a:gd name="connsiteX9" fmla="*/ 110755 w 234038"/>
                  <a:gd name="connsiteY9" fmla="*/ 0 h 206446"/>
                  <a:gd name="connsiteX10" fmla="*/ 147031 w 234038"/>
                  <a:gd name="connsiteY10" fmla="*/ 4389 h 206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4038" h="206446">
                    <a:moveTo>
                      <a:pt x="147031" y="4389"/>
                    </a:moveTo>
                    <a:cubicBezTo>
                      <a:pt x="170465" y="10144"/>
                      <a:pt x="192242" y="21366"/>
                      <a:pt x="211394" y="36894"/>
                    </a:cubicBezTo>
                    <a:lnTo>
                      <a:pt x="225647" y="51007"/>
                    </a:lnTo>
                    <a:lnTo>
                      <a:pt x="231042" y="63063"/>
                    </a:lnTo>
                    <a:cubicBezTo>
                      <a:pt x="234472" y="77869"/>
                      <a:pt x="235056" y="93592"/>
                      <a:pt x="232284" y="109507"/>
                    </a:cubicBezTo>
                    <a:cubicBezTo>
                      <a:pt x="221195" y="173165"/>
                      <a:pt x="160599" y="215781"/>
                      <a:pt x="96941" y="204692"/>
                    </a:cubicBezTo>
                    <a:cubicBezTo>
                      <a:pt x="33282" y="193603"/>
                      <a:pt x="-9334" y="133008"/>
                      <a:pt x="1755" y="69349"/>
                    </a:cubicBezTo>
                    <a:lnTo>
                      <a:pt x="13637" y="38867"/>
                    </a:lnTo>
                    <a:lnTo>
                      <a:pt x="40691" y="16976"/>
                    </a:lnTo>
                    <a:cubicBezTo>
                      <a:pt x="62225" y="6045"/>
                      <a:pt x="85902" y="0"/>
                      <a:pt x="110755" y="0"/>
                    </a:cubicBezTo>
                    <a:cubicBezTo>
                      <a:pt x="123181" y="0"/>
                      <a:pt x="135313" y="1511"/>
                      <a:pt x="147031" y="4389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9" name="任意多边形 138"/>
              <p:cNvSpPr>
                <a:spLocks noChangeAspect="1"/>
              </p:cNvSpPr>
              <p:nvPr/>
            </p:nvSpPr>
            <p:spPr>
              <a:xfrm>
                <a:off x="6564088" y="4479556"/>
                <a:ext cx="324000" cy="939921"/>
              </a:xfrm>
              <a:custGeom>
                <a:avLst/>
                <a:gdLst>
                  <a:gd name="connsiteX0" fmla="*/ 13410 w 298267"/>
                  <a:gd name="connsiteY0" fmla="*/ 326 h 865270"/>
                  <a:gd name="connsiteX1" fmla="*/ 33353 w 298267"/>
                  <a:gd name="connsiteY1" fmla="*/ 11488 h 865270"/>
                  <a:gd name="connsiteX2" fmla="*/ 76216 w 298267"/>
                  <a:gd name="connsiteY2" fmla="*/ 82925 h 865270"/>
                  <a:gd name="connsiteX3" fmla="*/ 97647 w 298267"/>
                  <a:gd name="connsiteY3" fmla="*/ 173413 h 865270"/>
                  <a:gd name="connsiteX4" fmla="*/ 126222 w 298267"/>
                  <a:gd name="connsiteY4" fmla="*/ 228181 h 865270"/>
                  <a:gd name="connsiteX5" fmla="*/ 178610 w 298267"/>
                  <a:gd name="connsiteY5" fmla="*/ 399632 h 865270"/>
                  <a:gd name="connsiteX6" fmla="*/ 233378 w 298267"/>
                  <a:gd name="connsiteY6" fmla="*/ 575844 h 865270"/>
                  <a:gd name="connsiteX7" fmla="*/ 264335 w 298267"/>
                  <a:gd name="connsiteY7" fmla="*/ 678238 h 865270"/>
                  <a:gd name="connsiteX8" fmla="*/ 290528 w 298267"/>
                  <a:gd name="connsiteY8" fmla="*/ 771107 h 865270"/>
                  <a:gd name="connsiteX9" fmla="*/ 298267 w 298267"/>
                  <a:gd name="connsiteY9" fmla="*/ 818880 h 865270"/>
                  <a:gd name="connsiteX10" fmla="*/ 297835 w 298267"/>
                  <a:gd name="connsiteY10" fmla="*/ 848197 h 865270"/>
                  <a:gd name="connsiteX11" fmla="*/ 293442 w 298267"/>
                  <a:gd name="connsiteY11" fmla="*/ 841682 h 865270"/>
                  <a:gd name="connsiteX12" fmla="*/ 276978 w 298267"/>
                  <a:gd name="connsiteY12" fmla="*/ 830224 h 865270"/>
                  <a:gd name="connsiteX13" fmla="*/ 207992 w 298267"/>
                  <a:gd name="connsiteY13" fmla="*/ 809247 h 865270"/>
                  <a:gd name="connsiteX14" fmla="*/ 171501 w 298267"/>
                  <a:gd name="connsiteY14" fmla="*/ 811149 h 865270"/>
                  <a:gd name="connsiteX15" fmla="*/ 105390 w 298267"/>
                  <a:gd name="connsiteY15" fmla="*/ 839897 h 865270"/>
                  <a:gd name="connsiteX16" fmla="*/ 83225 w 298267"/>
                  <a:gd name="connsiteY16" fmla="*/ 865270 h 865270"/>
                  <a:gd name="connsiteX17" fmla="*/ 71751 w 298267"/>
                  <a:gd name="connsiteY17" fmla="*/ 838525 h 865270"/>
                  <a:gd name="connsiteX18" fmla="*/ 52403 w 298267"/>
                  <a:gd name="connsiteY18" fmla="*/ 768725 h 865270"/>
                  <a:gd name="connsiteX19" fmla="*/ 14303 w 298267"/>
                  <a:gd name="connsiteY19" fmla="*/ 578225 h 865270"/>
                  <a:gd name="connsiteX20" fmla="*/ 16 w 298267"/>
                  <a:gd name="connsiteY20" fmla="*/ 390107 h 865270"/>
                  <a:gd name="connsiteX21" fmla="*/ 11922 w 298267"/>
                  <a:gd name="connsiteY21" fmla="*/ 235325 h 865270"/>
                  <a:gd name="connsiteX22" fmla="*/ 30972 w 298267"/>
                  <a:gd name="connsiteY22" fmla="*/ 144838 h 865270"/>
                  <a:gd name="connsiteX23" fmla="*/ 30972 w 298267"/>
                  <a:gd name="connsiteY23" fmla="*/ 54350 h 865270"/>
                  <a:gd name="connsiteX24" fmla="*/ 2397 w 298267"/>
                  <a:gd name="connsiteY24" fmla="*/ 4344 h 865270"/>
                  <a:gd name="connsiteX25" fmla="*/ 13410 w 298267"/>
                  <a:gd name="connsiteY25" fmla="*/ 326 h 865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98267" h="865270">
                    <a:moveTo>
                      <a:pt x="13410" y="326"/>
                    </a:moveTo>
                    <a:cubicBezTo>
                      <a:pt x="19562" y="1368"/>
                      <a:pt x="27202" y="4940"/>
                      <a:pt x="33353" y="11488"/>
                    </a:cubicBezTo>
                    <a:cubicBezTo>
                      <a:pt x="45656" y="24585"/>
                      <a:pt x="65500" y="55938"/>
                      <a:pt x="76216" y="82925"/>
                    </a:cubicBezTo>
                    <a:cubicBezTo>
                      <a:pt x="86932" y="109912"/>
                      <a:pt x="89313" y="149204"/>
                      <a:pt x="97647" y="173413"/>
                    </a:cubicBezTo>
                    <a:cubicBezTo>
                      <a:pt x="105981" y="197622"/>
                      <a:pt x="112728" y="190478"/>
                      <a:pt x="126222" y="228181"/>
                    </a:cubicBezTo>
                    <a:cubicBezTo>
                      <a:pt x="139716" y="265884"/>
                      <a:pt x="160751" y="341688"/>
                      <a:pt x="178610" y="399632"/>
                    </a:cubicBezTo>
                    <a:cubicBezTo>
                      <a:pt x="196469" y="457576"/>
                      <a:pt x="219091" y="529410"/>
                      <a:pt x="233378" y="575844"/>
                    </a:cubicBezTo>
                    <a:cubicBezTo>
                      <a:pt x="247666" y="622278"/>
                      <a:pt x="254810" y="645694"/>
                      <a:pt x="264335" y="678238"/>
                    </a:cubicBezTo>
                    <a:cubicBezTo>
                      <a:pt x="273860" y="710782"/>
                      <a:pt x="284972" y="740945"/>
                      <a:pt x="290528" y="771107"/>
                    </a:cubicBezTo>
                    <a:cubicBezTo>
                      <a:pt x="293306" y="786188"/>
                      <a:pt x="296481" y="803154"/>
                      <a:pt x="298267" y="818880"/>
                    </a:cubicBezTo>
                    <a:lnTo>
                      <a:pt x="297835" y="848197"/>
                    </a:lnTo>
                    <a:lnTo>
                      <a:pt x="293442" y="841682"/>
                    </a:lnTo>
                    <a:lnTo>
                      <a:pt x="276978" y="830224"/>
                    </a:lnTo>
                    <a:cubicBezTo>
                      <a:pt x="255446" y="818213"/>
                      <a:pt x="232066" y="810895"/>
                      <a:pt x="207992" y="809247"/>
                    </a:cubicBezTo>
                    <a:cubicBezTo>
                      <a:pt x="195954" y="808423"/>
                      <a:pt x="183742" y="809016"/>
                      <a:pt x="171501" y="811149"/>
                    </a:cubicBezTo>
                    <a:cubicBezTo>
                      <a:pt x="147016" y="815414"/>
                      <a:pt x="124728" y="825432"/>
                      <a:pt x="105390" y="839897"/>
                    </a:cubicBezTo>
                    <a:lnTo>
                      <a:pt x="83225" y="865270"/>
                    </a:lnTo>
                    <a:lnTo>
                      <a:pt x="71751" y="838525"/>
                    </a:lnTo>
                    <a:cubicBezTo>
                      <a:pt x="65203" y="818235"/>
                      <a:pt x="58952" y="794522"/>
                      <a:pt x="52403" y="768725"/>
                    </a:cubicBezTo>
                    <a:cubicBezTo>
                      <a:pt x="39306" y="717131"/>
                      <a:pt x="23034" y="641328"/>
                      <a:pt x="14303" y="578225"/>
                    </a:cubicBezTo>
                    <a:cubicBezTo>
                      <a:pt x="5572" y="515122"/>
                      <a:pt x="413" y="447257"/>
                      <a:pt x="16" y="390107"/>
                    </a:cubicBezTo>
                    <a:cubicBezTo>
                      <a:pt x="-381" y="332957"/>
                      <a:pt x="6763" y="276203"/>
                      <a:pt x="11922" y="235325"/>
                    </a:cubicBezTo>
                    <a:cubicBezTo>
                      <a:pt x="17081" y="194447"/>
                      <a:pt x="27797" y="175001"/>
                      <a:pt x="30972" y="144838"/>
                    </a:cubicBezTo>
                    <a:cubicBezTo>
                      <a:pt x="34147" y="114675"/>
                      <a:pt x="35734" y="77766"/>
                      <a:pt x="30972" y="54350"/>
                    </a:cubicBezTo>
                    <a:cubicBezTo>
                      <a:pt x="26210" y="30934"/>
                      <a:pt x="2000" y="11488"/>
                      <a:pt x="2397" y="4344"/>
                    </a:cubicBezTo>
                    <a:cubicBezTo>
                      <a:pt x="2596" y="772"/>
                      <a:pt x="7259" y="-716"/>
                      <a:pt x="13410" y="326"/>
                    </a:cubicBezTo>
                    <a:close/>
                  </a:path>
                </a:pathLst>
              </a:custGeom>
              <a:solidFill>
                <a:schemeClr val="bg1"/>
              </a:solidFill>
              <a:ln w="19050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1" name="组合 120"/>
            <p:cNvGrpSpPr>
              <a:grpSpLocks noChangeAspect="1"/>
            </p:cNvGrpSpPr>
            <p:nvPr/>
          </p:nvGrpSpPr>
          <p:grpSpPr>
            <a:xfrm rot="-4440000" flipH="1">
              <a:off x="7759316" y="3572882"/>
              <a:ext cx="280800" cy="920745"/>
              <a:chOff x="6564088" y="4479556"/>
              <a:chExt cx="327695" cy="1074513"/>
            </a:xfrm>
          </p:grpSpPr>
          <p:sp>
            <p:nvSpPr>
              <p:cNvPr id="132" name="任意多边形 131"/>
              <p:cNvSpPr/>
              <p:nvPr/>
            </p:nvSpPr>
            <p:spPr>
              <a:xfrm rot="21007103">
                <a:off x="6657745" y="5347623"/>
                <a:ext cx="234038" cy="206446"/>
              </a:xfrm>
              <a:custGeom>
                <a:avLst/>
                <a:gdLst>
                  <a:gd name="connsiteX0" fmla="*/ 147031 w 234038"/>
                  <a:gd name="connsiteY0" fmla="*/ 4389 h 206446"/>
                  <a:gd name="connsiteX1" fmla="*/ 211394 w 234038"/>
                  <a:gd name="connsiteY1" fmla="*/ 36894 h 206446"/>
                  <a:gd name="connsiteX2" fmla="*/ 225647 w 234038"/>
                  <a:gd name="connsiteY2" fmla="*/ 51007 h 206446"/>
                  <a:gd name="connsiteX3" fmla="*/ 231042 w 234038"/>
                  <a:gd name="connsiteY3" fmla="*/ 63063 h 206446"/>
                  <a:gd name="connsiteX4" fmla="*/ 232284 w 234038"/>
                  <a:gd name="connsiteY4" fmla="*/ 109507 h 206446"/>
                  <a:gd name="connsiteX5" fmla="*/ 96941 w 234038"/>
                  <a:gd name="connsiteY5" fmla="*/ 204692 h 206446"/>
                  <a:gd name="connsiteX6" fmla="*/ 1755 w 234038"/>
                  <a:gd name="connsiteY6" fmla="*/ 69349 h 206446"/>
                  <a:gd name="connsiteX7" fmla="*/ 13637 w 234038"/>
                  <a:gd name="connsiteY7" fmla="*/ 38867 h 206446"/>
                  <a:gd name="connsiteX8" fmla="*/ 40691 w 234038"/>
                  <a:gd name="connsiteY8" fmla="*/ 16976 h 206446"/>
                  <a:gd name="connsiteX9" fmla="*/ 110755 w 234038"/>
                  <a:gd name="connsiteY9" fmla="*/ 0 h 206446"/>
                  <a:gd name="connsiteX10" fmla="*/ 147031 w 234038"/>
                  <a:gd name="connsiteY10" fmla="*/ 4389 h 206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4038" h="206446">
                    <a:moveTo>
                      <a:pt x="147031" y="4389"/>
                    </a:moveTo>
                    <a:cubicBezTo>
                      <a:pt x="170465" y="10144"/>
                      <a:pt x="192242" y="21366"/>
                      <a:pt x="211394" y="36894"/>
                    </a:cubicBezTo>
                    <a:lnTo>
                      <a:pt x="225647" y="51007"/>
                    </a:lnTo>
                    <a:lnTo>
                      <a:pt x="231042" y="63063"/>
                    </a:lnTo>
                    <a:cubicBezTo>
                      <a:pt x="234472" y="77869"/>
                      <a:pt x="235056" y="93592"/>
                      <a:pt x="232284" y="109507"/>
                    </a:cubicBezTo>
                    <a:cubicBezTo>
                      <a:pt x="221195" y="173165"/>
                      <a:pt x="160599" y="215781"/>
                      <a:pt x="96941" y="204692"/>
                    </a:cubicBezTo>
                    <a:cubicBezTo>
                      <a:pt x="33282" y="193603"/>
                      <a:pt x="-9334" y="133008"/>
                      <a:pt x="1755" y="69349"/>
                    </a:cubicBezTo>
                    <a:lnTo>
                      <a:pt x="13637" y="38867"/>
                    </a:lnTo>
                    <a:lnTo>
                      <a:pt x="40691" y="16976"/>
                    </a:lnTo>
                    <a:cubicBezTo>
                      <a:pt x="62225" y="6045"/>
                      <a:pt x="85902" y="0"/>
                      <a:pt x="110755" y="0"/>
                    </a:cubicBezTo>
                    <a:cubicBezTo>
                      <a:pt x="123181" y="0"/>
                      <a:pt x="135313" y="1511"/>
                      <a:pt x="147031" y="4389"/>
                    </a:cubicBezTo>
                    <a:close/>
                  </a:path>
                </a:pathLst>
              </a:custGeom>
              <a:solidFill>
                <a:srgbClr val="950F20"/>
              </a:solidFill>
              <a:ln w="12700">
                <a:solidFill>
                  <a:srgbClr val="6F0000"/>
                </a:solidFill>
              </a:ln>
              <a:effectLst/>
              <a:scene3d>
                <a:camera prst="orthographicFront">
                  <a:rot lat="0" lon="0" rev="0"/>
                </a:camera>
                <a:lightRig rig="contrasting" dir="t">
                  <a:rot lat="0" lon="0" rev="7800000"/>
                </a:lightRig>
              </a:scene3d>
              <a:sp3d>
                <a:bevelT w="139700" h="139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3" name="任意多边形 132"/>
              <p:cNvSpPr/>
              <p:nvPr/>
            </p:nvSpPr>
            <p:spPr>
              <a:xfrm>
                <a:off x="6579378" y="4539081"/>
                <a:ext cx="298267" cy="865270"/>
              </a:xfrm>
              <a:custGeom>
                <a:avLst/>
                <a:gdLst>
                  <a:gd name="connsiteX0" fmla="*/ 13410 w 298267"/>
                  <a:gd name="connsiteY0" fmla="*/ 326 h 865270"/>
                  <a:gd name="connsiteX1" fmla="*/ 33353 w 298267"/>
                  <a:gd name="connsiteY1" fmla="*/ 11488 h 865270"/>
                  <a:gd name="connsiteX2" fmla="*/ 76216 w 298267"/>
                  <a:gd name="connsiteY2" fmla="*/ 82925 h 865270"/>
                  <a:gd name="connsiteX3" fmla="*/ 97647 w 298267"/>
                  <a:gd name="connsiteY3" fmla="*/ 173413 h 865270"/>
                  <a:gd name="connsiteX4" fmla="*/ 126222 w 298267"/>
                  <a:gd name="connsiteY4" fmla="*/ 228181 h 865270"/>
                  <a:gd name="connsiteX5" fmla="*/ 178610 w 298267"/>
                  <a:gd name="connsiteY5" fmla="*/ 399632 h 865270"/>
                  <a:gd name="connsiteX6" fmla="*/ 233378 w 298267"/>
                  <a:gd name="connsiteY6" fmla="*/ 575844 h 865270"/>
                  <a:gd name="connsiteX7" fmla="*/ 264335 w 298267"/>
                  <a:gd name="connsiteY7" fmla="*/ 678238 h 865270"/>
                  <a:gd name="connsiteX8" fmla="*/ 290528 w 298267"/>
                  <a:gd name="connsiteY8" fmla="*/ 771107 h 865270"/>
                  <a:gd name="connsiteX9" fmla="*/ 298267 w 298267"/>
                  <a:gd name="connsiteY9" fmla="*/ 818880 h 865270"/>
                  <a:gd name="connsiteX10" fmla="*/ 297835 w 298267"/>
                  <a:gd name="connsiteY10" fmla="*/ 848197 h 865270"/>
                  <a:gd name="connsiteX11" fmla="*/ 293442 w 298267"/>
                  <a:gd name="connsiteY11" fmla="*/ 841682 h 865270"/>
                  <a:gd name="connsiteX12" fmla="*/ 276978 w 298267"/>
                  <a:gd name="connsiteY12" fmla="*/ 830224 h 865270"/>
                  <a:gd name="connsiteX13" fmla="*/ 207992 w 298267"/>
                  <a:gd name="connsiteY13" fmla="*/ 809247 h 865270"/>
                  <a:gd name="connsiteX14" fmla="*/ 171501 w 298267"/>
                  <a:gd name="connsiteY14" fmla="*/ 811149 h 865270"/>
                  <a:gd name="connsiteX15" fmla="*/ 105390 w 298267"/>
                  <a:gd name="connsiteY15" fmla="*/ 839897 h 865270"/>
                  <a:gd name="connsiteX16" fmla="*/ 83225 w 298267"/>
                  <a:gd name="connsiteY16" fmla="*/ 865270 h 865270"/>
                  <a:gd name="connsiteX17" fmla="*/ 71751 w 298267"/>
                  <a:gd name="connsiteY17" fmla="*/ 838525 h 865270"/>
                  <a:gd name="connsiteX18" fmla="*/ 52403 w 298267"/>
                  <a:gd name="connsiteY18" fmla="*/ 768725 h 865270"/>
                  <a:gd name="connsiteX19" fmla="*/ 14303 w 298267"/>
                  <a:gd name="connsiteY19" fmla="*/ 578225 h 865270"/>
                  <a:gd name="connsiteX20" fmla="*/ 16 w 298267"/>
                  <a:gd name="connsiteY20" fmla="*/ 390107 h 865270"/>
                  <a:gd name="connsiteX21" fmla="*/ 11922 w 298267"/>
                  <a:gd name="connsiteY21" fmla="*/ 235325 h 865270"/>
                  <a:gd name="connsiteX22" fmla="*/ 30972 w 298267"/>
                  <a:gd name="connsiteY22" fmla="*/ 144838 h 865270"/>
                  <a:gd name="connsiteX23" fmla="*/ 30972 w 298267"/>
                  <a:gd name="connsiteY23" fmla="*/ 54350 h 865270"/>
                  <a:gd name="connsiteX24" fmla="*/ 2397 w 298267"/>
                  <a:gd name="connsiteY24" fmla="*/ 4344 h 865270"/>
                  <a:gd name="connsiteX25" fmla="*/ 13410 w 298267"/>
                  <a:gd name="connsiteY25" fmla="*/ 326 h 865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98267" h="865270">
                    <a:moveTo>
                      <a:pt x="13410" y="326"/>
                    </a:moveTo>
                    <a:cubicBezTo>
                      <a:pt x="19562" y="1368"/>
                      <a:pt x="27202" y="4940"/>
                      <a:pt x="33353" y="11488"/>
                    </a:cubicBezTo>
                    <a:cubicBezTo>
                      <a:pt x="45656" y="24585"/>
                      <a:pt x="65500" y="55938"/>
                      <a:pt x="76216" y="82925"/>
                    </a:cubicBezTo>
                    <a:cubicBezTo>
                      <a:pt x="86932" y="109912"/>
                      <a:pt x="89313" y="149204"/>
                      <a:pt x="97647" y="173413"/>
                    </a:cubicBezTo>
                    <a:cubicBezTo>
                      <a:pt x="105981" y="197622"/>
                      <a:pt x="112728" y="190478"/>
                      <a:pt x="126222" y="228181"/>
                    </a:cubicBezTo>
                    <a:cubicBezTo>
                      <a:pt x="139716" y="265884"/>
                      <a:pt x="160751" y="341688"/>
                      <a:pt x="178610" y="399632"/>
                    </a:cubicBezTo>
                    <a:cubicBezTo>
                      <a:pt x="196469" y="457576"/>
                      <a:pt x="219091" y="529410"/>
                      <a:pt x="233378" y="575844"/>
                    </a:cubicBezTo>
                    <a:cubicBezTo>
                      <a:pt x="247666" y="622278"/>
                      <a:pt x="254810" y="645694"/>
                      <a:pt x="264335" y="678238"/>
                    </a:cubicBezTo>
                    <a:cubicBezTo>
                      <a:pt x="273860" y="710782"/>
                      <a:pt x="284972" y="740945"/>
                      <a:pt x="290528" y="771107"/>
                    </a:cubicBezTo>
                    <a:cubicBezTo>
                      <a:pt x="293306" y="786188"/>
                      <a:pt x="296481" y="803154"/>
                      <a:pt x="298267" y="818880"/>
                    </a:cubicBezTo>
                    <a:lnTo>
                      <a:pt x="297835" y="848197"/>
                    </a:lnTo>
                    <a:lnTo>
                      <a:pt x="293442" y="841682"/>
                    </a:lnTo>
                    <a:lnTo>
                      <a:pt x="276978" y="830224"/>
                    </a:lnTo>
                    <a:cubicBezTo>
                      <a:pt x="255446" y="818213"/>
                      <a:pt x="232066" y="810895"/>
                      <a:pt x="207992" y="809247"/>
                    </a:cubicBezTo>
                    <a:cubicBezTo>
                      <a:pt x="195954" y="808423"/>
                      <a:pt x="183742" y="809016"/>
                      <a:pt x="171501" y="811149"/>
                    </a:cubicBezTo>
                    <a:cubicBezTo>
                      <a:pt x="147016" y="815414"/>
                      <a:pt x="124728" y="825432"/>
                      <a:pt x="105390" y="839897"/>
                    </a:cubicBezTo>
                    <a:lnTo>
                      <a:pt x="83225" y="865270"/>
                    </a:lnTo>
                    <a:lnTo>
                      <a:pt x="71751" y="838525"/>
                    </a:lnTo>
                    <a:cubicBezTo>
                      <a:pt x="65203" y="818235"/>
                      <a:pt x="58952" y="794522"/>
                      <a:pt x="52403" y="768725"/>
                    </a:cubicBezTo>
                    <a:cubicBezTo>
                      <a:pt x="39306" y="717131"/>
                      <a:pt x="23034" y="641328"/>
                      <a:pt x="14303" y="578225"/>
                    </a:cubicBezTo>
                    <a:cubicBezTo>
                      <a:pt x="5572" y="515122"/>
                      <a:pt x="413" y="447257"/>
                      <a:pt x="16" y="390107"/>
                    </a:cubicBezTo>
                    <a:cubicBezTo>
                      <a:pt x="-381" y="332957"/>
                      <a:pt x="6763" y="276203"/>
                      <a:pt x="11922" y="235325"/>
                    </a:cubicBezTo>
                    <a:cubicBezTo>
                      <a:pt x="17081" y="194447"/>
                      <a:pt x="27797" y="175001"/>
                      <a:pt x="30972" y="144838"/>
                    </a:cubicBezTo>
                    <a:cubicBezTo>
                      <a:pt x="34147" y="114675"/>
                      <a:pt x="35734" y="77766"/>
                      <a:pt x="30972" y="54350"/>
                    </a:cubicBezTo>
                    <a:cubicBezTo>
                      <a:pt x="26210" y="30934"/>
                      <a:pt x="2000" y="11488"/>
                      <a:pt x="2397" y="4344"/>
                    </a:cubicBezTo>
                    <a:cubicBezTo>
                      <a:pt x="2596" y="772"/>
                      <a:pt x="7259" y="-716"/>
                      <a:pt x="13410" y="326"/>
                    </a:cubicBezTo>
                    <a:close/>
                  </a:path>
                </a:pathLst>
              </a:custGeom>
              <a:solidFill>
                <a:srgbClr val="961B20"/>
              </a:solidFill>
              <a:ln w="19050">
                <a:solidFill>
                  <a:srgbClr val="6F0000"/>
                </a:solidFill>
              </a:ln>
              <a:effectLst/>
              <a:scene3d>
                <a:camera prst="orthographicFront">
                  <a:rot lat="0" lon="0" rev="0"/>
                </a:camera>
                <a:lightRig rig="contrasting" dir="t">
                  <a:rot lat="0" lon="0" rev="7800000"/>
                </a:lightRig>
              </a:scene3d>
              <a:sp3d>
                <a:bevelT w="139700" h="139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4" name="任意多边形 133"/>
              <p:cNvSpPr/>
              <p:nvPr/>
            </p:nvSpPr>
            <p:spPr>
              <a:xfrm rot="21007103">
                <a:off x="6642687" y="5324257"/>
                <a:ext cx="234038" cy="206446"/>
              </a:xfrm>
              <a:custGeom>
                <a:avLst/>
                <a:gdLst>
                  <a:gd name="connsiteX0" fmla="*/ 147031 w 234038"/>
                  <a:gd name="connsiteY0" fmla="*/ 4389 h 206446"/>
                  <a:gd name="connsiteX1" fmla="*/ 211394 w 234038"/>
                  <a:gd name="connsiteY1" fmla="*/ 36894 h 206446"/>
                  <a:gd name="connsiteX2" fmla="*/ 225647 w 234038"/>
                  <a:gd name="connsiteY2" fmla="*/ 51007 h 206446"/>
                  <a:gd name="connsiteX3" fmla="*/ 231042 w 234038"/>
                  <a:gd name="connsiteY3" fmla="*/ 63063 h 206446"/>
                  <a:gd name="connsiteX4" fmla="*/ 232284 w 234038"/>
                  <a:gd name="connsiteY4" fmla="*/ 109507 h 206446"/>
                  <a:gd name="connsiteX5" fmla="*/ 96941 w 234038"/>
                  <a:gd name="connsiteY5" fmla="*/ 204692 h 206446"/>
                  <a:gd name="connsiteX6" fmla="*/ 1755 w 234038"/>
                  <a:gd name="connsiteY6" fmla="*/ 69349 h 206446"/>
                  <a:gd name="connsiteX7" fmla="*/ 13637 w 234038"/>
                  <a:gd name="connsiteY7" fmla="*/ 38867 h 206446"/>
                  <a:gd name="connsiteX8" fmla="*/ 40691 w 234038"/>
                  <a:gd name="connsiteY8" fmla="*/ 16976 h 206446"/>
                  <a:gd name="connsiteX9" fmla="*/ 110755 w 234038"/>
                  <a:gd name="connsiteY9" fmla="*/ 0 h 206446"/>
                  <a:gd name="connsiteX10" fmla="*/ 147031 w 234038"/>
                  <a:gd name="connsiteY10" fmla="*/ 4389 h 206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4038" h="206446">
                    <a:moveTo>
                      <a:pt x="147031" y="4389"/>
                    </a:moveTo>
                    <a:cubicBezTo>
                      <a:pt x="170465" y="10144"/>
                      <a:pt x="192242" y="21366"/>
                      <a:pt x="211394" y="36894"/>
                    </a:cubicBezTo>
                    <a:lnTo>
                      <a:pt x="225647" y="51007"/>
                    </a:lnTo>
                    <a:lnTo>
                      <a:pt x="231042" y="63063"/>
                    </a:lnTo>
                    <a:cubicBezTo>
                      <a:pt x="234472" y="77869"/>
                      <a:pt x="235056" y="93592"/>
                      <a:pt x="232284" y="109507"/>
                    </a:cubicBezTo>
                    <a:cubicBezTo>
                      <a:pt x="221195" y="173165"/>
                      <a:pt x="160599" y="215781"/>
                      <a:pt x="96941" y="204692"/>
                    </a:cubicBezTo>
                    <a:cubicBezTo>
                      <a:pt x="33282" y="193603"/>
                      <a:pt x="-9334" y="133008"/>
                      <a:pt x="1755" y="69349"/>
                    </a:cubicBezTo>
                    <a:lnTo>
                      <a:pt x="13637" y="38867"/>
                    </a:lnTo>
                    <a:lnTo>
                      <a:pt x="40691" y="16976"/>
                    </a:lnTo>
                    <a:cubicBezTo>
                      <a:pt x="62225" y="6045"/>
                      <a:pt x="85902" y="0"/>
                      <a:pt x="110755" y="0"/>
                    </a:cubicBezTo>
                    <a:cubicBezTo>
                      <a:pt x="123181" y="0"/>
                      <a:pt x="135313" y="1511"/>
                      <a:pt x="147031" y="4389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5" name="任意多边形 134"/>
              <p:cNvSpPr>
                <a:spLocks noChangeAspect="1"/>
              </p:cNvSpPr>
              <p:nvPr/>
            </p:nvSpPr>
            <p:spPr>
              <a:xfrm>
                <a:off x="6564088" y="4479556"/>
                <a:ext cx="324000" cy="939921"/>
              </a:xfrm>
              <a:custGeom>
                <a:avLst/>
                <a:gdLst>
                  <a:gd name="connsiteX0" fmla="*/ 13410 w 298267"/>
                  <a:gd name="connsiteY0" fmla="*/ 326 h 865270"/>
                  <a:gd name="connsiteX1" fmla="*/ 33353 w 298267"/>
                  <a:gd name="connsiteY1" fmla="*/ 11488 h 865270"/>
                  <a:gd name="connsiteX2" fmla="*/ 76216 w 298267"/>
                  <a:gd name="connsiteY2" fmla="*/ 82925 h 865270"/>
                  <a:gd name="connsiteX3" fmla="*/ 97647 w 298267"/>
                  <a:gd name="connsiteY3" fmla="*/ 173413 h 865270"/>
                  <a:gd name="connsiteX4" fmla="*/ 126222 w 298267"/>
                  <a:gd name="connsiteY4" fmla="*/ 228181 h 865270"/>
                  <a:gd name="connsiteX5" fmla="*/ 178610 w 298267"/>
                  <a:gd name="connsiteY5" fmla="*/ 399632 h 865270"/>
                  <a:gd name="connsiteX6" fmla="*/ 233378 w 298267"/>
                  <a:gd name="connsiteY6" fmla="*/ 575844 h 865270"/>
                  <a:gd name="connsiteX7" fmla="*/ 264335 w 298267"/>
                  <a:gd name="connsiteY7" fmla="*/ 678238 h 865270"/>
                  <a:gd name="connsiteX8" fmla="*/ 290528 w 298267"/>
                  <a:gd name="connsiteY8" fmla="*/ 771107 h 865270"/>
                  <a:gd name="connsiteX9" fmla="*/ 298267 w 298267"/>
                  <a:gd name="connsiteY9" fmla="*/ 818880 h 865270"/>
                  <a:gd name="connsiteX10" fmla="*/ 297835 w 298267"/>
                  <a:gd name="connsiteY10" fmla="*/ 848197 h 865270"/>
                  <a:gd name="connsiteX11" fmla="*/ 293442 w 298267"/>
                  <a:gd name="connsiteY11" fmla="*/ 841682 h 865270"/>
                  <a:gd name="connsiteX12" fmla="*/ 276978 w 298267"/>
                  <a:gd name="connsiteY12" fmla="*/ 830224 h 865270"/>
                  <a:gd name="connsiteX13" fmla="*/ 207992 w 298267"/>
                  <a:gd name="connsiteY13" fmla="*/ 809247 h 865270"/>
                  <a:gd name="connsiteX14" fmla="*/ 171501 w 298267"/>
                  <a:gd name="connsiteY14" fmla="*/ 811149 h 865270"/>
                  <a:gd name="connsiteX15" fmla="*/ 105390 w 298267"/>
                  <a:gd name="connsiteY15" fmla="*/ 839897 h 865270"/>
                  <a:gd name="connsiteX16" fmla="*/ 83225 w 298267"/>
                  <a:gd name="connsiteY16" fmla="*/ 865270 h 865270"/>
                  <a:gd name="connsiteX17" fmla="*/ 71751 w 298267"/>
                  <a:gd name="connsiteY17" fmla="*/ 838525 h 865270"/>
                  <a:gd name="connsiteX18" fmla="*/ 52403 w 298267"/>
                  <a:gd name="connsiteY18" fmla="*/ 768725 h 865270"/>
                  <a:gd name="connsiteX19" fmla="*/ 14303 w 298267"/>
                  <a:gd name="connsiteY19" fmla="*/ 578225 h 865270"/>
                  <a:gd name="connsiteX20" fmla="*/ 16 w 298267"/>
                  <a:gd name="connsiteY20" fmla="*/ 390107 h 865270"/>
                  <a:gd name="connsiteX21" fmla="*/ 11922 w 298267"/>
                  <a:gd name="connsiteY21" fmla="*/ 235325 h 865270"/>
                  <a:gd name="connsiteX22" fmla="*/ 30972 w 298267"/>
                  <a:gd name="connsiteY22" fmla="*/ 144838 h 865270"/>
                  <a:gd name="connsiteX23" fmla="*/ 30972 w 298267"/>
                  <a:gd name="connsiteY23" fmla="*/ 54350 h 865270"/>
                  <a:gd name="connsiteX24" fmla="*/ 2397 w 298267"/>
                  <a:gd name="connsiteY24" fmla="*/ 4344 h 865270"/>
                  <a:gd name="connsiteX25" fmla="*/ 13410 w 298267"/>
                  <a:gd name="connsiteY25" fmla="*/ 326 h 865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98267" h="865270">
                    <a:moveTo>
                      <a:pt x="13410" y="326"/>
                    </a:moveTo>
                    <a:cubicBezTo>
                      <a:pt x="19562" y="1368"/>
                      <a:pt x="27202" y="4940"/>
                      <a:pt x="33353" y="11488"/>
                    </a:cubicBezTo>
                    <a:cubicBezTo>
                      <a:pt x="45656" y="24585"/>
                      <a:pt x="65500" y="55938"/>
                      <a:pt x="76216" y="82925"/>
                    </a:cubicBezTo>
                    <a:cubicBezTo>
                      <a:pt x="86932" y="109912"/>
                      <a:pt x="89313" y="149204"/>
                      <a:pt x="97647" y="173413"/>
                    </a:cubicBezTo>
                    <a:cubicBezTo>
                      <a:pt x="105981" y="197622"/>
                      <a:pt x="112728" y="190478"/>
                      <a:pt x="126222" y="228181"/>
                    </a:cubicBezTo>
                    <a:cubicBezTo>
                      <a:pt x="139716" y="265884"/>
                      <a:pt x="160751" y="341688"/>
                      <a:pt x="178610" y="399632"/>
                    </a:cubicBezTo>
                    <a:cubicBezTo>
                      <a:pt x="196469" y="457576"/>
                      <a:pt x="219091" y="529410"/>
                      <a:pt x="233378" y="575844"/>
                    </a:cubicBezTo>
                    <a:cubicBezTo>
                      <a:pt x="247666" y="622278"/>
                      <a:pt x="254810" y="645694"/>
                      <a:pt x="264335" y="678238"/>
                    </a:cubicBezTo>
                    <a:cubicBezTo>
                      <a:pt x="273860" y="710782"/>
                      <a:pt x="284972" y="740945"/>
                      <a:pt x="290528" y="771107"/>
                    </a:cubicBezTo>
                    <a:cubicBezTo>
                      <a:pt x="293306" y="786188"/>
                      <a:pt x="296481" y="803154"/>
                      <a:pt x="298267" y="818880"/>
                    </a:cubicBezTo>
                    <a:lnTo>
                      <a:pt x="297835" y="848197"/>
                    </a:lnTo>
                    <a:lnTo>
                      <a:pt x="293442" y="841682"/>
                    </a:lnTo>
                    <a:lnTo>
                      <a:pt x="276978" y="830224"/>
                    </a:lnTo>
                    <a:cubicBezTo>
                      <a:pt x="255446" y="818213"/>
                      <a:pt x="232066" y="810895"/>
                      <a:pt x="207992" y="809247"/>
                    </a:cubicBezTo>
                    <a:cubicBezTo>
                      <a:pt x="195954" y="808423"/>
                      <a:pt x="183742" y="809016"/>
                      <a:pt x="171501" y="811149"/>
                    </a:cubicBezTo>
                    <a:cubicBezTo>
                      <a:pt x="147016" y="815414"/>
                      <a:pt x="124728" y="825432"/>
                      <a:pt x="105390" y="839897"/>
                    </a:cubicBezTo>
                    <a:lnTo>
                      <a:pt x="83225" y="865270"/>
                    </a:lnTo>
                    <a:lnTo>
                      <a:pt x="71751" y="838525"/>
                    </a:lnTo>
                    <a:cubicBezTo>
                      <a:pt x="65203" y="818235"/>
                      <a:pt x="58952" y="794522"/>
                      <a:pt x="52403" y="768725"/>
                    </a:cubicBezTo>
                    <a:cubicBezTo>
                      <a:pt x="39306" y="717131"/>
                      <a:pt x="23034" y="641328"/>
                      <a:pt x="14303" y="578225"/>
                    </a:cubicBezTo>
                    <a:cubicBezTo>
                      <a:pt x="5572" y="515122"/>
                      <a:pt x="413" y="447257"/>
                      <a:pt x="16" y="390107"/>
                    </a:cubicBezTo>
                    <a:cubicBezTo>
                      <a:pt x="-381" y="332957"/>
                      <a:pt x="6763" y="276203"/>
                      <a:pt x="11922" y="235325"/>
                    </a:cubicBezTo>
                    <a:cubicBezTo>
                      <a:pt x="17081" y="194447"/>
                      <a:pt x="27797" y="175001"/>
                      <a:pt x="30972" y="144838"/>
                    </a:cubicBezTo>
                    <a:cubicBezTo>
                      <a:pt x="34147" y="114675"/>
                      <a:pt x="35734" y="77766"/>
                      <a:pt x="30972" y="54350"/>
                    </a:cubicBezTo>
                    <a:cubicBezTo>
                      <a:pt x="26210" y="30934"/>
                      <a:pt x="2000" y="11488"/>
                      <a:pt x="2397" y="4344"/>
                    </a:cubicBezTo>
                    <a:cubicBezTo>
                      <a:pt x="2596" y="772"/>
                      <a:pt x="7259" y="-716"/>
                      <a:pt x="13410" y="326"/>
                    </a:cubicBezTo>
                    <a:close/>
                  </a:path>
                </a:pathLst>
              </a:custGeom>
              <a:solidFill>
                <a:schemeClr val="bg1"/>
              </a:solidFill>
              <a:ln w="19050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2" name="组合 121"/>
            <p:cNvGrpSpPr>
              <a:grpSpLocks noChangeAspect="1"/>
            </p:cNvGrpSpPr>
            <p:nvPr/>
          </p:nvGrpSpPr>
          <p:grpSpPr>
            <a:xfrm rot="14220000">
              <a:off x="7206878" y="1473573"/>
              <a:ext cx="331200" cy="1086007"/>
              <a:chOff x="6564088" y="4479556"/>
              <a:chExt cx="327695" cy="1074513"/>
            </a:xfrm>
          </p:grpSpPr>
          <p:sp>
            <p:nvSpPr>
              <p:cNvPr id="128" name="任意多边形 127"/>
              <p:cNvSpPr/>
              <p:nvPr/>
            </p:nvSpPr>
            <p:spPr>
              <a:xfrm rot="21007103">
                <a:off x="6657745" y="5347623"/>
                <a:ext cx="234038" cy="206446"/>
              </a:xfrm>
              <a:custGeom>
                <a:avLst/>
                <a:gdLst>
                  <a:gd name="connsiteX0" fmla="*/ 147031 w 234038"/>
                  <a:gd name="connsiteY0" fmla="*/ 4389 h 206446"/>
                  <a:gd name="connsiteX1" fmla="*/ 211394 w 234038"/>
                  <a:gd name="connsiteY1" fmla="*/ 36894 h 206446"/>
                  <a:gd name="connsiteX2" fmla="*/ 225647 w 234038"/>
                  <a:gd name="connsiteY2" fmla="*/ 51007 h 206446"/>
                  <a:gd name="connsiteX3" fmla="*/ 231042 w 234038"/>
                  <a:gd name="connsiteY3" fmla="*/ 63063 h 206446"/>
                  <a:gd name="connsiteX4" fmla="*/ 232284 w 234038"/>
                  <a:gd name="connsiteY4" fmla="*/ 109507 h 206446"/>
                  <a:gd name="connsiteX5" fmla="*/ 96941 w 234038"/>
                  <a:gd name="connsiteY5" fmla="*/ 204692 h 206446"/>
                  <a:gd name="connsiteX6" fmla="*/ 1755 w 234038"/>
                  <a:gd name="connsiteY6" fmla="*/ 69349 h 206446"/>
                  <a:gd name="connsiteX7" fmla="*/ 13637 w 234038"/>
                  <a:gd name="connsiteY7" fmla="*/ 38867 h 206446"/>
                  <a:gd name="connsiteX8" fmla="*/ 40691 w 234038"/>
                  <a:gd name="connsiteY8" fmla="*/ 16976 h 206446"/>
                  <a:gd name="connsiteX9" fmla="*/ 110755 w 234038"/>
                  <a:gd name="connsiteY9" fmla="*/ 0 h 206446"/>
                  <a:gd name="connsiteX10" fmla="*/ 147031 w 234038"/>
                  <a:gd name="connsiteY10" fmla="*/ 4389 h 206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4038" h="206446">
                    <a:moveTo>
                      <a:pt x="147031" y="4389"/>
                    </a:moveTo>
                    <a:cubicBezTo>
                      <a:pt x="170465" y="10144"/>
                      <a:pt x="192242" y="21366"/>
                      <a:pt x="211394" y="36894"/>
                    </a:cubicBezTo>
                    <a:lnTo>
                      <a:pt x="225647" y="51007"/>
                    </a:lnTo>
                    <a:lnTo>
                      <a:pt x="231042" y="63063"/>
                    </a:lnTo>
                    <a:cubicBezTo>
                      <a:pt x="234472" y="77869"/>
                      <a:pt x="235056" y="93592"/>
                      <a:pt x="232284" y="109507"/>
                    </a:cubicBezTo>
                    <a:cubicBezTo>
                      <a:pt x="221195" y="173165"/>
                      <a:pt x="160599" y="215781"/>
                      <a:pt x="96941" y="204692"/>
                    </a:cubicBezTo>
                    <a:cubicBezTo>
                      <a:pt x="33282" y="193603"/>
                      <a:pt x="-9334" y="133008"/>
                      <a:pt x="1755" y="69349"/>
                    </a:cubicBezTo>
                    <a:lnTo>
                      <a:pt x="13637" y="38867"/>
                    </a:lnTo>
                    <a:lnTo>
                      <a:pt x="40691" y="16976"/>
                    </a:lnTo>
                    <a:cubicBezTo>
                      <a:pt x="62225" y="6045"/>
                      <a:pt x="85902" y="0"/>
                      <a:pt x="110755" y="0"/>
                    </a:cubicBezTo>
                    <a:cubicBezTo>
                      <a:pt x="123181" y="0"/>
                      <a:pt x="135313" y="1511"/>
                      <a:pt x="147031" y="4389"/>
                    </a:cubicBezTo>
                    <a:close/>
                  </a:path>
                </a:pathLst>
              </a:custGeom>
              <a:solidFill>
                <a:srgbClr val="950F20"/>
              </a:solidFill>
              <a:ln w="12700">
                <a:solidFill>
                  <a:srgbClr val="6F0000"/>
                </a:solidFill>
              </a:ln>
              <a:effectLst/>
              <a:scene3d>
                <a:camera prst="orthographicFront">
                  <a:rot lat="0" lon="0" rev="0"/>
                </a:camera>
                <a:lightRig rig="contrasting" dir="t">
                  <a:rot lat="0" lon="0" rev="7800000"/>
                </a:lightRig>
              </a:scene3d>
              <a:sp3d>
                <a:bevelT w="139700" h="139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9" name="任意多边形 128"/>
              <p:cNvSpPr/>
              <p:nvPr/>
            </p:nvSpPr>
            <p:spPr>
              <a:xfrm>
                <a:off x="6579378" y="4539081"/>
                <a:ext cx="298267" cy="865270"/>
              </a:xfrm>
              <a:custGeom>
                <a:avLst/>
                <a:gdLst>
                  <a:gd name="connsiteX0" fmla="*/ 13410 w 298267"/>
                  <a:gd name="connsiteY0" fmla="*/ 326 h 865270"/>
                  <a:gd name="connsiteX1" fmla="*/ 33353 w 298267"/>
                  <a:gd name="connsiteY1" fmla="*/ 11488 h 865270"/>
                  <a:gd name="connsiteX2" fmla="*/ 76216 w 298267"/>
                  <a:gd name="connsiteY2" fmla="*/ 82925 h 865270"/>
                  <a:gd name="connsiteX3" fmla="*/ 97647 w 298267"/>
                  <a:gd name="connsiteY3" fmla="*/ 173413 h 865270"/>
                  <a:gd name="connsiteX4" fmla="*/ 126222 w 298267"/>
                  <a:gd name="connsiteY4" fmla="*/ 228181 h 865270"/>
                  <a:gd name="connsiteX5" fmla="*/ 178610 w 298267"/>
                  <a:gd name="connsiteY5" fmla="*/ 399632 h 865270"/>
                  <a:gd name="connsiteX6" fmla="*/ 233378 w 298267"/>
                  <a:gd name="connsiteY6" fmla="*/ 575844 h 865270"/>
                  <a:gd name="connsiteX7" fmla="*/ 264335 w 298267"/>
                  <a:gd name="connsiteY7" fmla="*/ 678238 h 865270"/>
                  <a:gd name="connsiteX8" fmla="*/ 290528 w 298267"/>
                  <a:gd name="connsiteY8" fmla="*/ 771107 h 865270"/>
                  <a:gd name="connsiteX9" fmla="*/ 298267 w 298267"/>
                  <a:gd name="connsiteY9" fmla="*/ 818880 h 865270"/>
                  <a:gd name="connsiteX10" fmla="*/ 297835 w 298267"/>
                  <a:gd name="connsiteY10" fmla="*/ 848197 h 865270"/>
                  <a:gd name="connsiteX11" fmla="*/ 293442 w 298267"/>
                  <a:gd name="connsiteY11" fmla="*/ 841682 h 865270"/>
                  <a:gd name="connsiteX12" fmla="*/ 276978 w 298267"/>
                  <a:gd name="connsiteY12" fmla="*/ 830224 h 865270"/>
                  <a:gd name="connsiteX13" fmla="*/ 207992 w 298267"/>
                  <a:gd name="connsiteY13" fmla="*/ 809247 h 865270"/>
                  <a:gd name="connsiteX14" fmla="*/ 171501 w 298267"/>
                  <a:gd name="connsiteY14" fmla="*/ 811149 h 865270"/>
                  <a:gd name="connsiteX15" fmla="*/ 105390 w 298267"/>
                  <a:gd name="connsiteY15" fmla="*/ 839897 h 865270"/>
                  <a:gd name="connsiteX16" fmla="*/ 83225 w 298267"/>
                  <a:gd name="connsiteY16" fmla="*/ 865270 h 865270"/>
                  <a:gd name="connsiteX17" fmla="*/ 71751 w 298267"/>
                  <a:gd name="connsiteY17" fmla="*/ 838525 h 865270"/>
                  <a:gd name="connsiteX18" fmla="*/ 52403 w 298267"/>
                  <a:gd name="connsiteY18" fmla="*/ 768725 h 865270"/>
                  <a:gd name="connsiteX19" fmla="*/ 14303 w 298267"/>
                  <a:gd name="connsiteY19" fmla="*/ 578225 h 865270"/>
                  <a:gd name="connsiteX20" fmla="*/ 16 w 298267"/>
                  <a:gd name="connsiteY20" fmla="*/ 390107 h 865270"/>
                  <a:gd name="connsiteX21" fmla="*/ 11922 w 298267"/>
                  <a:gd name="connsiteY21" fmla="*/ 235325 h 865270"/>
                  <a:gd name="connsiteX22" fmla="*/ 30972 w 298267"/>
                  <a:gd name="connsiteY22" fmla="*/ 144838 h 865270"/>
                  <a:gd name="connsiteX23" fmla="*/ 30972 w 298267"/>
                  <a:gd name="connsiteY23" fmla="*/ 54350 h 865270"/>
                  <a:gd name="connsiteX24" fmla="*/ 2397 w 298267"/>
                  <a:gd name="connsiteY24" fmla="*/ 4344 h 865270"/>
                  <a:gd name="connsiteX25" fmla="*/ 13410 w 298267"/>
                  <a:gd name="connsiteY25" fmla="*/ 326 h 865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98267" h="865270">
                    <a:moveTo>
                      <a:pt x="13410" y="326"/>
                    </a:moveTo>
                    <a:cubicBezTo>
                      <a:pt x="19562" y="1368"/>
                      <a:pt x="27202" y="4940"/>
                      <a:pt x="33353" y="11488"/>
                    </a:cubicBezTo>
                    <a:cubicBezTo>
                      <a:pt x="45656" y="24585"/>
                      <a:pt x="65500" y="55938"/>
                      <a:pt x="76216" y="82925"/>
                    </a:cubicBezTo>
                    <a:cubicBezTo>
                      <a:pt x="86932" y="109912"/>
                      <a:pt x="89313" y="149204"/>
                      <a:pt x="97647" y="173413"/>
                    </a:cubicBezTo>
                    <a:cubicBezTo>
                      <a:pt x="105981" y="197622"/>
                      <a:pt x="112728" y="190478"/>
                      <a:pt x="126222" y="228181"/>
                    </a:cubicBezTo>
                    <a:cubicBezTo>
                      <a:pt x="139716" y="265884"/>
                      <a:pt x="160751" y="341688"/>
                      <a:pt x="178610" y="399632"/>
                    </a:cubicBezTo>
                    <a:cubicBezTo>
                      <a:pt x="196469" y="457576"/>
                      <a:pt x="219091" y="529410"/>
                      <a:pt x="233378" y="575844"/>
                    </a:cubicBezTo>
                    <a:cubicBezTo>
                      <a:pt x="247666" y="622278"/>
                      <a:pt x="254810" y="645694"/>
                      <a:pt x="264335" y="678238"/>
                    </a:cubicBezTo>
                    <a:cubicBezTo>
                      <a:pt x="273860" y="710782"/>
                      <a:pt x="284972" y="740945"/>
                      <a:pt x="290528" y="771107"/>
                    </a:cubicBezTo>
                    <a:cubicBezTo>
                      <a:pt x="293306" y="786188"/>
                      <a:pt x="296481" y="803154"/>
                      <a:pt x="298267" y="818880"/>
                    </a:cubicBezTo>
                    <a:lnTo>
                      <a:pt x="297835" y="848197"/>
                    </a:lnTo>
                    <a:lnTo>
                      <a:pt x="293442" y="841682"/>
                    </a:lnTo>
                    <a:lnTo>
                      <a:pt x="276978" y="830224"/>
                    </a:lnTo>
                    <a:cubicBezTo>
                      <a:pt x="255446" y="818213"/>
                      <a:pt x="232066" y="810895"/>
                      <a:pt x="207992" y="809247"/>
                    </a:cubicBezTo>
                    <a:cubicBezTo>
                      <a:pt x="195954" y="808423"/>
                      <a:pt x="183742" y="809016"/>
                      <a:pt x="171501" y="811149"/>
                    </a:cubicBezTo>
                    <a:cubicBezTo>
                      <a:pt x="147016" y="815414"/>
                      <a:pt x="124728" y="825432"/>
                      <a:pt x="105390" y="839897"/>
                    </a:cubicBezTo>
                    <a:lnTo>
                      <a:pt x="83225" y="865270"/>
                    </a:lnTo>
                    <a:lnTo>
                      <a:pt x="71751" y="838525"/>
                    </a:lnTo>
                    <a:cubicBezTo>
                      <a:pt x="65203" y="818235"/>
                      <a:pt x="58952" y="794522"/>
                      <a:pt x="52403" y="768725"/>
                    </a:cubicBezTo>
                    <a:cubicBezTo>
                      <a:pt x="39306" y="717131"/>
                      <a:pt x="23034" y="641328"/>
                      <a:pt x="14303" y="578225"/>
                    </a:cubicBezTo>
                    <a:cubicBezTo>
                      <a:pt x="5572" y="515122"/>
                      <a:pt x="413" y="447257"/>
                      <a:pt x="16" y="390107"/>
                    </a:cubicBezTo>
                    <a:cubicBezTo>
                      <a:pt x="-381" y="332957"/>
                      <a:pt x="6763" y="276203"/>
                      <a:pt x="11922" y="235325"/>
                    </a:cubicBezTo>
                    <a:cubicBezTo>
                      <a:pt x="17081" y="194447"/>
                      <a:pt x="27797" y="175001"/>
                      <a:pt x="30972" y="144838"/>
                    </a:cubicBezTo>
                    <a:cubicBezTo>
                      <a:pt x="34147" y="114675"/>
                      <a:pt x="35734" y="77766"/>
                      <a:pt x="30972" y="54350"/>
                    </a:cubicBezTo>
                    <a:cubicBezTo>
                      <a:pt x="26210" y="30934"/>
                      <a:pt x="2000" y="11488"/>
                      <a:pt x="2397" y="4344"/>
                    </a:cubicBezTo>
                    <a:cubicBezTo>
                      <a:pt x="2596" y="772"/>
                      <a:pt x="7259" y="-716"/>
                      <a:pt x="13410" y="326"/>
                    </a:cubicBezTo>
                    <a:close/>
                  </a:path>
                </a:pathLst>
              </a:custGeom>
              <a:solidFill>
                <a:srgbClr val="961B20"/>
              </a:solidFill>
              <a:ln w="19050">
                <a:solidFill>
                  <a:srgbClr val="6F0000"/>
                </a:solidFill>
              </a:ln>
              <a:effectLst/>
              <a:scene3d>
                <a:camera prst="orthographicFront">
                  <a:rot lat="0" lon="0" rev="0"/>
                </a:camera>
                <a:lightRig rig="contrasting" dir="t">
                  <a:rot lat="0" lon="0" rev="7800000"/>
                </a:lightRig>
              </a:scene3d>
              <a:sp3d>
                <a:bevelT w="139700" h="139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0" name="任意多边形 129"/>
              <p:cNvSpPr/>
              <p:nvPr/>
            </p:nvSpPr>
            <p:spPr>
              <a:xfrm rot="21007103">
                <a:off x="6642687" y="5324257"/>
                <a:ext cx="234038" cy="206446"/>
              </a:xfrm>
              <a:custGeom>
                <a:avLst/>
                <a:gdLst>
                  <a:gd name="connsiteX0" fmla="*/ 147031 w 234038"/>
                  <a:gd name="connsiteY0" fmla="*/ 4389 h 206446"/>
                  <a:gd name="connsiteX1" fmla="*/ 211394 w 234038"/>
                  <a:gd name="connsiteY1" fmla="*/ 36894 h 206446"/>
                  <a:gd name="connsiteX2" fmla="*/ 225647 w 234038"/>
                  <a:gd name="connsiteY2" fmla="*/ 51007 h 206446"/>
                  <a:gd name="connsiteX3" fmla="*/ 231042 w 234038"/>
                  <a:gd name="connsiteY3" fmla="*/ 63063 h 206446"/>
                  <a:gd name="connsiteX4" fmla="*/ 232284 w 234038"/>
                  <a:gd name="connsiteY4" fmla="*/ 109507 h 206446"/>
                  <a:gd name="connsiteX5" fmla="*/ 96941 w 234038"/>
                  <a:gd name="connsiteY5" fmla="*/ 204692 h 206446"/>
                  <a:gd name="connsiteX6" fmla="*/ 1755 w 234038"/>
                  <a:gd name="connsiteY6" fmla="*/ 69349 h 206446"/>
                  <a:gd name="connsiteX7" fmla="*/ 13637 w 234038"/>
                  <a:gd name="connsiteY7" fmla="*/ 38867 h 206446"/>
                  <a:gd name="connsiteX8" fmla="*/ 40691 w 234038"/>
                  <a:gd name="connsiteY8" fmla="*/ 16976 h 206446"/>
                  <a:gd name="connsiteX9" fmla="*/ 110755 w 234038"/>
                  <a:gd name="connsiteY9" fmla="*/ 0 h 206446"/>
                  <a:gd name="connsiteX10" fmla="*/ 147031 w 234038"/>
                  <a:gd name="connsiteY10" fmla="*/ 4389 h 206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4038" h="206446">
                    <a:moveTo>
                      <a:pt x="147031" y="4389"/>
                    </a:moveTo>
                    <a:cubicBezTo>
                      <a:pt x="170465" y="10144"/>
                      <a:pt x="192242" y="21366"/>
                      <a:pt x="211394" y="36894"/>
                    </a:cubicBezTo>
                    <a:lnTo>
                      <a:pt x="225647" y="51007"/>
                    </a:lnTo>
                    <a:lnTo>
                      <a:pt x="231042" y="63063"/>
                    </a:lnTo>
                    <a:cubicBezTo>
                      <a:pt x="234472" y="77869"/>
                      <a:pt x="235056" y="93592"/>
                      <a:pt x="232284" y="109507"/>
                    </a:cubicBezTo>
                    <a:cubicBezTo>
                      <a:pt x="221195" y="173165"/>
                      <a:pt x="160599" y="215781"/>
                      <a:pt x="96941" y="204692"/>
                    </a:cubicBezTo>
                    <a:cubicBezTo>
                      <a:pt x="33282" y="193603"/>
                      <a:pt x="-9334" y="133008"/>
                      <a:pt x="1755" y="69349"/>
                    </a:cubicBezTo>
                    <a:lnTo>
                      <a:pt x="13637" y="38867"/>
                    </a:lnTo>
                    <a:lnTo>
                      <a:pt x="40691" y="16976"/>
                    </a:lnTo>
                    <a:cubicBezTo>
                      <a:pt x="62225" y="6045"/>
                      <a:pt x="85902" y="0"/>
                      <a:pt x="110755" y="0"/>
                    </a:cubicBezTo>
                    <a:cubicBezTo>
                      <a:pt x="123181" y="0"/>
                      <a:pt x="135313" y="1511"/>
                      <a:pt x="147031" y="4389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1" name="任意多边形 130"/>
              <p:cNvSpPr>
                <a:spLocks noChangeAspect="1"/>
              </p:cNvSpPr>
              <p:nvPr/>
            </p:nvSpPr>
            <p:spPr>
              <a:xfrm>
                <a:off x="6564088" y="4479556"/>
                <a:ext cx="324000" cy="939921"/>
              </a:xfrm>
              <a:custGeom>
                <a:avLst/>
                <a:gdLst>
                  <a:gd name="connsiteX0" fmla="*/ 13410 w 298267"/>
                  <a:gd name="connsiteY0" fmla="*/ 326 h 865270"/>
                  <a:gd name="connsiteX1" fmla="*/ 33353 w 298267"/>
                  <a:gd name="connsiteY1" fmla="*/ 11488 h 865270"/>
                  <a:gd name="connsiteX2" fmla="*/ 76216 w 298267"/>
                  <a:gd name="connsiteY2" fmla="*/ 82925 h 865270"/>
                  <a:gd name="connsiteX3" fmla="*/ 97647 w 298267"/>
                  <a:gd name="connsiteY3" fmla="*/ 173413 h 865270"/>
                  <a:gd name="connsiteX4" fmla="*/ 126222 w 298267"/>
                  <a:gd name="connsiteY4" fmla="*/ 228181 h 865270"/>
                  <a:gd name="connsiteX5" fmla="*/ 178610 w 298267"/>
                  <a:gd name="connsiteY5" fmla="*/ 399632 h 865270"/>
                  <a:gd name="connsiteX6" fmla="*/ 233378 w 298267"/>
                  <a:gd name="connsiteY6" fmla="*/ 575844 h 865270"/>
                  <a:gd name="connsiteX7" fmla="*/ 264335 w 298267"/>
                  <a:gd name="connsiteY7" fmla="*/ 678238 h 865270"/>
                  <a:gd name="connsiteX8" fmla="*/ 290528 w 298267"/>
                  <a:gd name="connsiteY8" fmla="*/ 771107 h 865270"/>
                  <a:gd name="connsiteX9" fmla="*/ 298267 w 298267"/>
                  <a:gd name="connsiteY9" fmla="*/ 818880 h 865270"/>
                  <a:gd name="connsiteX10" fmla="*/ 297835 w 298267"/>
                  <a:gd name="connsiteY10" fmla="*/ 848197 h 865270"/>
                  <a:gd name="connsiteX11" fmla="*/ 293442 w 298267"/>
                  <a:gd name="connsiteY11" fmla="*/ 841682 h 865270"/>
                  <a:gd name="connsiteX12" fmla="*/ 276978 w 298267"/>
                  <a:gd name="connsiteY12" fmla="*/ 830224 h 865270"/>
                  <a:gd name="connsiteX13" fmla="*/ 207992 w 298267"/>
                  <a:gd name="connsiteY13" fmla="*/ 809247 h 865270"/>
                  <a:gd name="connsiteX14" fmla="*/ 171501 w 298267"/>
                  <a:gd name="connsiteY14" fmla="*/ 811149 h 865270"/>
                  <a:gd name="connsiteX15" fmla="*/ 105390 w 298267"/>
                  <a:gd name="connsiteY15" fmla="*/ 839897 h 865270"/>
                  <a:gd name="connsiteX16" fmla="*/ 83225 w 298267"/>
                  <a:gd name="connsiteY16" fmla="*/ 865270 h 865270"/>
                  <a:gd name="connsiteX17" fmla="*/ 71751 w 298267"/>
                  <a:gd name="connsiteY17" fmla="*/ 838525 h 865270"/>
                  <a:gd name="connsiteX18" fmla="*/ 52403 w 298267"/>
                  <a:gd name="connsiteY18" fmla="*/ 768725 h 865270"/>
                  <a:gd name="connsiteX19" fmla="*/ 14303 w 298267"/>
                  <a:gd name="connsiteY19" fmla="*/ 578225 h 865270"/>
                  <a:gd name="connsiteX20" fmla="*/ 16 w 298267"/>
                  <a:gd name="connsiteY20" fmla="*/ 390107 h 865270"/>
                  <a:gd name="connsiteX21" fmla="*/ 11922 w 298267"/>
                  <a:gd name="connsiteY21" fmla="*/ 235325 h 865270"/>
                  <a:gd name="connsiteX22" fmla="*/ 30972 w 298267"/>
                  <a:gd name="connsiteY22" fmla="*/ 144838 h 865270"/>
                  <a:gd name="connsiteX23" fmla="*/ 30972 w 298267"/>
                  <a:gd name="connsiteY23" fmla="*/ 54350 h 865270"/>
                  <a:gd name="connsiteX24" fmla="*/ 2397 w 298267"/>
                  <a:gd name="connsiteY24" fmla="*/ 4344 h 865270"/>
                  <a:gd name="connsiteX25" fmla="*/ 13410 w 298267"/>
                  <a:gd name="connsiteY25" fmla="*/ 326 h 865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98267" h="865270">
                    <a:moveTo>
                      <a:pt x="13410" y="326"/>
                    </a:moveTo>
                    <a:cubicBezTo>
                      <a:pt x="19562" y="1368"/>
                      <a:pt x="27202" y="4940"/>
                      <a:pt x="33353" y="11488"/>
                    </a:cubicBezTo>
                    <a:cubicBezTo>
                      <a:pt x="45656" y="24585"/>
                      <a:pt x="65500" y="55938"/>
                      <a:pt x="76216" y="82925"/>
                    </a:cubicBezTo>
                    <a:cubicBezTo>
                      <a:pt x="86932" y="109912"/>
                      <a:pt x="89313" y="149204"/>
                      <a:pt x="97647" y="173413"/>
                    </a:cubicBezTo>
                    <a:cubicBezTo>
                      <a:pt x="105981" y="197622"/>
                      <a:pt x="112728" y="190478"/>
                      <a:pt x="126222" y="228181"/>
                    </a:cubicBezTo>
                    <a:cubicBezTo>
                      <a:pt x="139716" y="265884"/>
                      <a:pt x="160751" y="341688"/>
                      <a:pt x="178610" y="399632"/>
                    </a:cubicBezTo>
                    <a:cubicBezTo>
                      <a:pt x="196469" y="457576"/>
                      <a:pt x="219091" y="529410"/>
                      <a:pt x="233378" y="575844"/>
                    </a:cubicBezTo>
                    <a:cubicBezTo>
                      <a:pt x="247666" y="622278"/>
                      <a:pt x="254810" y="645694"/>
                      <a:pt x="264335" y="678238"/>
                    </a:cubicBezTo>
                    <a:cubicBezTo>
                      <a:pt x="273860" y="710782"/>
                      <a:pt x="284972" y="740945"/>
                      <a:pt x="290528" y="771107"/>
                    </a:cubicBezTo>
                    <a:cubicBezTo>
                      <a:pt x="293306" y="786188"/>
                      <a:pt x="296481" y="803154"/>
                      <a:pt x="298267" y="818880"/>
                    </a:cubicBezTo>
                    <a:lnTo>
                      <a:pt x="297835" y="848197"/>
                    </a:lnTo>
                    <a:lnTo>
                      <a:pt x="293442" y="841682"/>
                    </a:lnTo>
                    <a:lnTo>
                      <a:pt x="276978" y="830224"/>
                    </a:lnTo>
                    <a:cubicBezTo>
                      <a:pt x="255446" y="818213"/>
                      <a:pt x="232066" y="810895"/>
                      <a:pt x="207992" y="809247"/>
                    </a:cubicBezTo>
                    <a:cubicBezTo>
                      <a:pt x="195954" y="808423"/>
                      <a:pt x="183742" y="809016"/>
                      <a:pt x="171501" y="811149"/>
                    </a:cubicBezTo>
                    <a:cubicBezTo>
                      <a:pt x="147016" y="815414"/>
                      <a:pt x="124728" y="825432"/>
                      <a:pt x="105390" y="839897"/>
                    </a:cubicBezTo>
                    <a:lnTo>
                      <a:pt x="83225" y="865270"/>
                    </a:lnTo>
                    <a:lnTo>
                      <a:pt x="71751" y="838525"/>
                    </a:lnTo>
                    <a:cubicBezTo>
                      <a:pt x="65203" y="818235"/>
                      <a:pt x="58952" y="794522"/>
                      <a:pt x="52403" y="768725"/>
                    </a:cubicBezTo>
                    <a:cubicBezTo>
                      <a:pt x="39306" y="717131"/>
                      <a:pt x="23034" y="641328"/>
                      <a:pt x="14303" y="578225"/>
                    </a:cubicBezTo>
                    <a:cubicBezTo>
                      <a:pt x="5572" y="515122"/>
                      <a:pt x="413" y="447257"/>
                      <a:pt x="16" y="390107"/>
                    </a:cubicBezTo>
                    <a:cubicBezTo>
                      <a:pt x="-381" y="332957"/>
                      <a:pt x="6763" y="276203"/>
                      <a:pt x="11922" y="235325"/>
                    </a:cubicBezTo>
                    <a:cubicBezTo>
                      <a:pt x="17081" y="194447"/>
                      <a:pt x="27797" y="175001"/>
                      <a:pt x="30972" y="144838"/>
                    </a:cubicBezTo>
                    <a:cubicBezTo>
                      <a:pt x="34147" y="114675"/>
                      <a:pt x="35734" y="77766"/>
                      <a:pt x="30972" y="54350"/>
                    </a:cubicBezTo>
                    <a:cubicBezTo>
                      <a:pt x="26210" y="30934"/>
                      <a:pt x="2000" y="11488"/>
                      <a:pt x="2397" y="4344"/>
                    </a:cubicBezTo>
                    <a:cubicBezTo>
                      <a:pt x="2596" y="772"/>
                      <a:pt x="7259" y="-716"/>
                      <a:pt x="13410" y="326"/>
                    </a:cubicBezTo>
                    <a:close/>
                  </a:path>
                </a:pathLst>
              </a:custGeom>
              <a:solidFill>
                <a:schemeClr val="bg1"/>
              </a:solidFill>
              <a:ln w="19050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3" name="组合 122"/>
            <p:cNvGrpSpPr/>
            <p:nvPr/>
          </p:nvGrpSpPr>
          <p:grpSpPr>
            <a:xfrm>
              <a:off x="5302109" y="2528611"/>
              <a:ext cx="753137" cy="295368"/>
              <a:chOff x="5677184" y="2553157"/>
              <a:chExt cx="753137" cy="295368"/>
            </a:xfrm>
          </p:grpSpPr>
          <p:sp>
            <p:nvSpPr>
              <p:cNvPr id="124" name="任意多边形 123"/>
              <p:cNvSpPr>
                <a:spLocks noChangeAspect="1"/>
              </p:cNvSpPr>
              <p:nvPr/>
            </p:nvSpPr>
            <p:spPr>
              <a:xfrm rot="17332897" flipV="1">
                <a:off x="5665155" y="2565186"/>
                <a:ext cx="204057" cy="180000"/>
              </a:xfrm>
              <a:custGeom>
                <a:avLst/>
                <a:gdLst>
                  <a:gd name="connsiteX0" fmla="*/ 147031 w 234038"/>
                  <a:gd name="connsiteY0" fmla="*/ 4389 h 206446"/>
                  <a:gd name="connsiteX1" fmla="*/ 211394 w 234038"/>
                  <a:gd name="connsiteY1" fmla="*/ 36894 h 206446"/>
                  <a:gd name="connsiteX2" fmla="*/ 225647 w 234038"/>
                  <a:gd name="connsiteY2" fmla="*/ 51007 h 206446"/>
                  <a:gd name="connsiteX3" fmla="*/ 231042 w 234038"/>
                  <a:gd name="connsiteY3" fmla="*/ 63063 h 206446"/>
                  <a:gd name="connsiteX4" fmla="*/ 232284 w 234038"/>
                  <a:gd name="connsiteY4" fmla="*/ 109507 h 206446"/>
                  <a:gd name="connsiteX5" fmla="*/ 96941 w 234038"/>
                  <a:gd name="connsiteY5" fmla="*/ 204692 h 206446"/>
                  <a:gd name="connsiteX6" fmla="*/ 1755 w 234038"/>
                  <a:gd name="connsiteY6" fmla="*/ 69349 h 206446"/>
                  <a:gd name="connsiteX7" fmla="*/ 13637 w 234038"/>
                  <a:gd name="connsiteY7" fmla="*/ 38867 h 206446"/>
                  <a:gd name="connsiteX8" fmla="*/ 40691 w 234038"/>
                  <a:gd name="connsiteY8" fmla="*/ 16976 h 206446"/>
                  <a:gd name="connsiteX9" fmla="*/ 110755 w 234038"/>
                  <a:gd name="connsiteY9" fmla="*/ 0 h 206446"/>
                  <a:gd name="connsiteX10" fmla="*/ 147031 w 234038"/>
                  <a:gd name="connsiteY10" fmla="*/ 4389 h 206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4038" h="206446">
                    <a:moveTo>
                      <a:pt x="147031" y="4389"/>
                    </a:moveTo>
                    <a:cubicBezTo>
                      <a:pt x="170465" y="10144"/>
                      <a:pt x="192242" y="21366"/>
                      <a:pt x="211394" y="36894"/>
                    </a:cubicBezTo>
                    <a:lnTo>
                      <a:pt x="225647" y="51007"/>
                    </a:lnTo>
                    <a:lnTo>
                      <a:pt x="231042" y="63063"/>
                    </a:lnTo>
                    <a:cubicBezTo>
                      <a:pt x="234472" y="77869"/>
                      <a:pt x="235056" y="93592"/>
                      <a:pt x="232284" y="109507"/>
                    </a:cubicBezTo>
                    <a:cubicBezTo>
                      <a:pt x="221195" y="173165"/>
                      <a:pt x="160599" y="215781"/>
                      <a:pt x="96941" y="204692"/>
                    </a:cubicBezTo>
                    <a:cubicBezTo>
                      <a:pt x="33282" y="193603"/>
                      <a:pt x="-9334" y="133008"/>
                      <a:pt x="1755" y="69349"/>
                    </a:cubicBezTo>
                    <a:lnTo>
                      <a:pt x="13637" y="38867"/>
                    </a:lnTo>
                    <a:lnTo>
                      <a:pt x="40691" y="16976"/>
                    </a:lnTo>
                    <a:cubicBezTo>
                      <a:pt x="62225" y="6045"/>
                      <a:pt x="85902" y="0"/>
                      <a:pt x="110755" y="0"/>
                    </a:cubicBezTo>
                    <a:cubicBezTo>
                      <a:pt x="123181" y="0"/>
                      <a:pt x="135313" y="1511"/>
                      <a:pt x="147031" y="4389"/>
                    </a:cubicBezTo>
                    <a:close/>
                  </a:path>
                </a:pathLst>
              </a:custGeom>
              <a:solidFill>
                <a:srgbClr val="950F20"/>
              </a:solidFill>
              <a:ln w="12700">
                <a:solidFill>
                  <a:srgbClr val="6F0000"/>
                </a:solidFill>
              </a:ln>
              <a:effectLst/>
              <a:scene3d>
                <a:camera prst="orthographicFront">
                  <a:rot lat="0" lon="0" rev="0"/>
                </a:camera>
                <a:lightRig rig="contrasting" dir="t">
                  <a:rot lat="0" lon="0" rev="7800000"/>
                </a:lightRig>
              </a:scene3d>
              <a:sp3d>
                <a:bevelT w="139700" h="139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5" name="任意多边形 124"/>
              <p:cNvSpPr/>
              <p:nvPr/>
            </p:nvSpPr>
            <p:spPr>
              <a:xfrm rot="16424608" flipV="1">
                <a:off x="5972659" y="2434525"/>
                <a:ext cx="252000" cy="576000"/>
              </a:xfrm>
              <a:custGeom>
                <a:avLst/>
                <a:gdLst>
                  <a:gd name="connsiteX0" fmla="*/ 13410 w 298267"/>
                  <a:gd name="connsiteY0" fmla="*/ 326 h 865270"/>
                  <a:gd name="connsiteX1" fmla="*/ 33353 w 298267"/>
                  <a:gd name="connsiteY1" fmla="*/ 11488 h 865270"/>
                  <a:gd name="connsiteX2" fmla="*/ 76216 w 298267"/>
                  <a:gd name="connsiteY2" fmla="*/ 82925 h 865270"/>
                  <a:gd name="connsiteX3" fmla="*/ 97647 w 298267"/>
                  <a:gd name="connsiteY3" fmla="*/ 173413 h 865270"/>
                  <a:gd name="connsiteX4" fmla="*/ 126222 w 298267"/>
                  <a:gd name="connsiteY4" fmla="*/ 228181 h 865270"/>
                  <a:gd name="connsiteX5" fmla="*/ 178610 w 298267"/>
                  <a:gd name="connsiteY5" fmla="*/ 399632 h 865270"/>
                  <a:gd name="connsiteX6" fmla="*/ 233378 w 298267"/>
                  <a:gd name="connsiteY6" fmla="*/ 575844 h 865270"/>
                  <a:gd name="connsiteX7" fmla="*/ 264335 w 298267"/>
                  <a:gd name="connsiteY7" fmla="*/ 678238 h 865270"/>
                  <a:gd name="connsiteX8" fmla="*/ 290528 w 298267"/>
                  <a:gd name="connsiteY8" fmla="*/ 771107 h 865270"/>
                  <a:gd name="connsiteX9" fmla="*/ 298267 w 298267"/>
                  <a:gd name="connsiteY9" fmla="*/ 818880 h 865270"/>
                  <a:gd name="connsiteX10" fmla="*/ 297835 w 298267"/>
                  <a:gd name="connsiteY10" fmla="*/ 848197 h 865270"/>
                  <a:gd name="connsiteX11" fmla="*/ 293442 w 298267"/>
                  <a:gd name="connsiteY11" fmla="*/ 841682 h 865270"/>
                  <a:gd name="connsiteX12" fmla="*/ 276978 w 298267"/>
                  <a:gd name="connsiteY12" fmla="*/ 830224 h 865270"/>
                  <a:gd name="connsiteX13" fmla="*/ 207992 w 298267"/>
                  <a:gd name="connsiteY13" fmla="*/ 809247 h 865270"/>
                  <a:gd name="connsiteX14" fmla="*/ 171501 w 298267"/>
                  <a:gd name="connsiteY14" fmla="*/ 811149 h 865270"/>
                  <a:gd name="connsiteX15" fmla="*/ 105390 w 298267"/>
                  <a:gd name="connsiteY15" fmla="*/ 839897 h 865270"/>
                  <a:gd name="connsiteX16" fmla="*/ 83225 w 298267"/>
                  <a:gd name="connsiteY16" fmla="*/ 865270 h 865270"/>
                  <a:gd name="connsiteX17" fmla="*/ 71751 w 298267"/>
                  <a:gd name="connsiteY17" fmla="*/ 838525 h 865270"/>
                  <a:gd name="connsiteX18" fmla="*/ 52403 w 298267"/>
                  <a:gd name="connsiteY18" fmla="*/ 768725 h 865270"/>
                  <a:gd name="connsiteX19" fmla="*/ 14303 w 298267"/>
                  <a:gd name="connsiteY19" fmla="*/ 578225 h 865270"/>
                  <a:gd name="connsiteX20" fmla="*/ 16 w 298267"/>
                  <a:gd name="connsiteY20" fmla="*/ 390107 h 865270"/>
                  <a:gd name="connsiteX21" fmla="*/ 11922 w 298267"/>
                  <a:gd name="connsiteY21" fmla="*/ 235325 h 865270"/>
                  <a:gd name="connsiteX22" fmla="*/ 30972 w 298267"/>
                  <a:gd name="connsiteY22" fmla="*/ 144838 h 865270"/>
                  <a:gd name="connsiteX23" fmla="*/ 30972 w 298267"/>
                  <a:gd name="connsiteY23" fmla="*/ 54350 h 865270"/>
                  <a:gd name="connsiteX24" fmla="*/ 2397 w 298267"/>
                  <a:gd name="connsiteY24" fmla="*/ 4344 h 865270"/>
                  <a:gd name="connsiteX25" fmla="*/ 13410 w 298267"/>
                  <a:gd name="connsiteY25" fmla="*/ 326 h 865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98267" h="865270">
                    <a:moveTo>
                      <a:pt x="13410" y="326"/>
                    </a:moveTo>
                    <a:cubicBezTo>
                      <a:pt x="19562" y="1368"/>
                      <a:pt x="27202" y="4940"/>
                      <a:pt x="33353" y="11488"/>
                    </a:cubicBezTo>
                    <a:cubicBezTo>
                      <a:pt x="45656" y="24585"/>
                      <a:pt x="65500" y="55938"/>
                      <a:pt x="76216" y="82925"/>
                    </a:cubicBezTo>
                    <a:cubicBezTo>
                      <a:pt x="86932" y="109912"/>
                      <a:pt x="89313" y="149204"/>
                      <a:pt x="97647" y="173413"/>
                    </a:cubicBezTo>
                    <a:cubicBezTo>
                      <a:pt x="105981" y="197622"/>
                      <a:pt x="112728" y="190478"/>
                      <a:pt x="126222" y="228181"/>
                    </a:cubicBezTo>
                    <a:cubicBezTo>
                      <a:pt x="139716" y="265884"/>
                      <a:pt x="160751" y="341688"/>
                      <a:pt x="178610" y="399632"/>
                    </a:cubicBezTo>
                    <a:cubicBezTo>
                      <a:pt x="196469" y="457576"/>
                      <a:pt x="219091" y="529410"/>
                      <a:pt x="233378" y="575844"/>
                    </a:cubicBezTo>
                    <a:cubicBezTo>
                      <a:pt x="247666" y="622278"/>
                      <a:pt x="254810" y="645694"/>
                      <a:pt x="264335" y="678238"/>
                    </a:cubicBezTo>
                    <a:cubicBezTo>
                      <a:pt x="273860" y="710782"/>
                      <a:pt x="284972" y="740945"/>
                      <a:pt x="290528" y="771107"/>
                    </a:cubicBezTo>
                    <a:cubicBezTo>
                      <a:pt x="293306" y="786188"/>
                      <a:pt x="296481" y="803154"/>
                      <a:pt x="298267" y="818880"/>
                    </a:cubicBezTo>
                    <a:lnTo>
                      <a:pt x="297835" y="848197"/>
                    </a:lnTo>
                    <a:lnTo>
                      <a:pt x="293442" y="841682"/>
                    </a:lnTo>
                    <a:lnTo>
                      <a:pt x="276978" y="830224"/>
                    </a:lnTo>
                    <a:cubicBezTo>
                      <a:pt x="255446" y="818213"/>
                      <a:pt x="232066" y="810895"/>
                      <a:pt x="207992" y="809247"/>
                    </a:cubicBezTo>
                    <a:cubicBezTo>
                      <a:pt x="195954" y="808423"/>
                      <a:pt x="183742" y="809016"/>
                      <a:pt x="171501" y="811149"/>
                    </a:cubicBezTo>
                    <a:cubicBezTo>
                      <a:pt x="147016" y="815414"/>
                      <a:pt x="124728" y="825432"/>
                      <a:pt x="105390" y="839897"/>
                    </a:cubicBezTo>
                    <a:lnTo>
                      <a:pt x="83225" y="865270"/>
                    </a:lnTo>
                    <a:lnTo>
                      <a:pt x="71751" y="838525"/>
                    </a:lnTo>
                    <a:cubicBezTo>
                      <a:pt x="65203" y="818235"/>
                      <a:pt x="58952" y="794522"/>
                      <a:pt x="52403" y="768725"/>
                    </a:cubicBezTo>
                    <a:cubicBezTo>
                      <a:pt x="39306" y="717131"/>
                      <a:pt x="23034" y="641328"/>
                      <a:pt x="14303" y="578225"/>
                    </a:cubicBezTo>
                    <a:cubicBezTo>
                      <a:pt x="5572" y="515122"/>
                      <a:pt x="413" y="447257"/>
                      <a:pt x="16" y="390107"/>
                    </a:cubicBezTo>
                    <a:cubicBezTo>
                      <a:pt x="-381" y="332957"/>
                      <a:pt x="6763" y="276203"/>
                      <a:pt x="11922" y="235325"/>
                    </a:cubicBezTo>
                    <a:cubicBezTo>
                      <a:pt x="17081" y="194447"/>
                      <a:pt x="27797" y="175001"/>
                      <a:pt x="30972" y="144838"/>
                    </a:cubicBezTo>
                    <a:cubicBezTo>
                      <a:pt x="34147" y="114675"/>
                      <a:pt x="35734" y="77766"/>
                      <a:pt x="30972" y="54350"/>
                    </a:cubicBezTo>
                    <a:cubicBezTo>
                      <a:pt x="26210" y="30934"/>
                      <a:pt x="2000" y="11488"/>
                      <a:pt x="2397" y="4344"/>
                    </a:cubicBezTo>
                    <a:cubicBezTo>
                      <a:pt x="2596" y="772"/>
                      <a:pt x="7259" y="-716"/>
                      <a:pt x="13410" y="326"/>
                    </a:cubicBezTo>
                    <a:close/>
                  </a:path>
                </a:pathLst>
              </a:custGeom>
              <a:solidFill>
                <a:srgbClr val="961B20"/>
              </a:solidFill>
              <a:ln w="19050">
                <a:solidFill>
                  <a:srgbClr val="6F0000"/>
                </a:solidFill>
              </a:ln>
              <a:effectLst/>
              <a:scene3d>
                <a:camera prst="orthographicFront">
                  <a:rot lat="0" lon="0" rev="0"/>
                </a:camera>
                <a:lightRig rig="contrasting" dir="t">
                  <a:rot lat="0" lon="0" rev="7800000"/>
                </a:lightRig>
              </a:scene3d>
              <a:sp3d>
                <a:bevelT w="139700" h="139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6" name="任意多边形 125"/>
              <p:cNvSpPr/>
              <p:nvPr/>
            </p:nvSpPr>
            <p:spPr>
              <a:xfrm rot="17332897" flipV="1">
                <a:off x="5720700" y="2589516"/>
                <a:ext cx="164663" cy="145250"/>
              </a:xfrm>
              <a:custGeom>
                <a:avLst/>
                <a:gdLst>
                  <a:gd name="connsiteX0" fmla="*/ 147031 w 234038"/>
                  <a:gd name="connsiteY0" fmla="*/ 4389 h 206446"/>
                  <a:gd name="connsiteX1" fmla="*/ 211394 w 234038"/>
                  <a:gd name="connsiteY1" fmla="*/ 36894 h 206446"/>
                  <a:gd name="connsiteX2" fmla="*/ 225647 w 234038"/>
                  <a:gd name="connsiteY2" fmla="*/ 51007 h 206446"/>
                  <a:gd name="connsiteX3" fmla="*/ 231042 w 234038"/>
                  <a:gd name="connsiteY3" fmla="*/ 63063 h 206446"/>
                  <a:gd name="connsiteX4" fmla="*/ 232284 w 234038"/>
                  <a:gd name="connsiteY4" fmla="*/ 109507 h 206446"/>
                  <a:gd name="connsiteX5" fmla="*/ 96941 w 234038"/>
                  <a:gd name="connsiteY5" fmla="*/ 204692 h 206446"/>
                  <a:gd name="connsiteX6" fmla="*/ 1755 w 234038"/>
                  <a:gd name="connsiteY6" fmla="*/ 69349 h 206446"/>
                  <a:gd name="connsiteX7" fmla="*/ 13637 w 234038"/>
                  <a:gd name="connsiteY7" fmla="*/ 38867 h 206446"/>
                  <a:gd name="connsiteX8" fmla="*/ 40691 w 234038"/>
                  <a:gd name="connsiteY8" fmla="*/ 16976 h 206446"/>
                  <a:gd name="connsiteX9" fmla="*/ 110755 w 234038"/>
                  <a:gd name="connsiteY9" fmla="*/ 0 h 206446"/>
                  <a:gd name="connsiteX10" fmla="*/ 147031 w 234038"/>
                  <a:gd name="connsiteY10" fmla="*/ 4389 h 206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4038" h="206446">
                    <a:moveTo>
                      <a:pt x="147031" y="4389"/>
                    </a:moveTo>
                    <a:cubicBezTo>
                      <a:pt x="170465" y="10144"/>
                      <a:pt x="192242" y="21366"/>
                      <a:pt x="211394" y="36894"/>
                    </a:cubicBezTo>
                    <a:lnTo>
                      <a:pt x="225647" y="51007"/>
                    </a:lnTo>
                    <a:lnTo>
                      <a:pt x="231042" y="63063"/>
                    </a:lnTo>
                    <a:cubicBezTo>
                      <a:pt x="234472" y="77869"/>
                      <a:pt x="235056" y="93592"/>
                      <a:pt x="232284" y="109507"/>
                    </a:cubicBezTo>
                    <a:cubicBezTo>
                      <a:pt x="221195" y="173165"/>
                      <a:pt x="160599" y="215781"/>
                      <a:pt x="96941" y="204692"/>
                    </a:cubicBezTo>
                    <a:cubicBezTo>
                      <a:pt x="33282" y="193603"/>
                      <a:pt x="-9334" y="133008"/>
                      <a:pt x="1755" y="69349"/>
                    </a:cubicBezTo>
                    <a:lnTo>
                      <a:pt x="13637" y="38867"/>
                    </a:lnTo>
                    <a:lnTo>
                      <a:pt x="40691" y="16976"/>
                    </a:lnTo>
                    <a:cubicBezTo>
                      <a:pt x="62225" y="6045"/>
                      <a:pt x="85902" y="0"/>
                      <a:pt x="110755" y="0"/>
                    </a:cubicBezTo>
                    <a:cubicBezTo>
                      <a:pt x="123181" y="0"/>
                      <a:pt x="135313" y="1511"/>
                      <a:pt x="147031" y="4389"/>
                    </a:cubicBezTo>
                    <a:close/>
                  </a:path>
                </a:pathLst>
              </a:custGeom>
              <a:solidFill>
                <a:schemeClr val="bg1"/>
              </a:solidFill>
              <a:ln w="12700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7" name="任意多边形 126"/>
              <p:cNvSpPr>
                <a:spLocks noChangeAspect="1"/>
              </p:cNvSpPr>
              <p:nvPr/>
            </p:nvSpPr>
            <p:spPr>
              <a:xfrm rot="16740000" flipV="1">
                <a:off x="5985690" y="2389027"/>
                <a:ext cx="227957" cy="661304"/>
              </a:xfrm>
              <a:custGeom>
                <a:avLst/>
                <a:gdLst>
                  <a:gd name="connsiteX0" fmla="*/ 13410 w 298267"/>
                  <a:gd name="connsiteY0" fmla="*/ 326 h 865270"/>
                  <a:gd name="connsiteX1" fmla="*/ 33353 w 298267"/>
                  <a:gd name="connsiteY1" fmla="*/ 11488 h 865270"/>
                  <a:gd name="connsiteX2" fmla="*/ 76216 w 298267"/>
                  <a:gd name="connsiteY2" fmla="*/ 82925 h 865270"/>
                  <a:gd name="connsiteX3" fmla="*/ 97647 w 298267"/>
                  <a:gd name="connsiteY3" fmla="*/ 173413 h 865270"/>
                  <a:gd name="connsiteX4" fmla="*/ 126222 w 298267"/>
                  <a:gd name="connsiteY4" fmla="*/ 228181 h 865270"/>
                  <a:gd name="connsiteX5" fmla="*/ 178610 w 298267"/>
                  <a:gd name="connsiteY5" fmla="*/ 399632 h 865270"/>
                  <a:gd name="connsiteX6" fmla="*/ 233378 w 298267"/>
                  <a:gd name="connsiteY6" fmla="*/ 575844 h 865270"/>
                  <a:gd name="connsiteX7" fmla="*/ 264335 w 298267"/>
                  <a:gd name="connsiteY7" fmla="*/ 678238 h 865270"/>
                  <a:gd name="connsiteX8" fmla="*/ 290528 w 298267"/>
                  <a:gd name="connsiteY8" fmla="*/ 771107 h 865270"/>
                  <a:gd name="connsiteX9" fmla="*/ 298267 w 298267"/>
                  <a:gd name="connsiteY9" fmla="*/ 818880 h 865270"/>
                  <a:gd name="connsiteX10" fmla="*/ 297835 w 298267"/>
                  <a:gd name="connsiteY10" fmla="*/ 848197 h 865270"/>
                  <a:gd name="connsiteX11" fmla="*/ 293442 w 298267"/>
                  <a:gd name="connsiteY11" fmla="*/ 841682 h 865270"/>
                  <a:gd name="connsiteX12" fmla="*/ 276978 w 298267"/>
                  <a:gd name="connsiteY12" fmla="*/ 830224 h 865270"/>
                  <a:gd name="connsiteX13" fmla="*/ 207992 w 298267"/>
                  <a:gd name="connsiteY13" fmla="*/ 809247 h 865270"/>
                  <a:gd name="connsiteX14" fmla="*/ 171501 w 298267"/>
                  <a:gd name="connsiteY14" fmla="*/ 811149 h 865270"/>
                  <a:gd name="connsiteX15" fmla="*/ 105390 w 298267"/>
                  <a:gd name="connsiteY15" fmla="*/ 839897 h 865270"/>
                  <a:gd name="connsiteX16" fmla="*/ 83225 w 298267"/>
                  <a:gd name="connsiteY16" fmla="*/ 865270 h 865270"/>
                  <a:gd name="connsiteX17" fmla="*/ 71751 w 298267"/>
                  <a:gd name="connsiteY17" fmla="*/ 838525 h 865270"/>
                  <a:gd name="connsiteX18" fmla="*/ 52403 w 298267"/>
                  <a:gd name="connsiteY18" fmla="*/ 768725 h 865270"/>
                  <a:gd name="connsiteX19" fmla="*/ 14303 w 298267"/>
                  <a:gd name="connsiteY19" fmla="*/ 578225 h 865270"/>
                  <a:gd name="connsiteX20" fmla="*/ 16 w 298267"/>
                  <a:gd name="connsiteY20" fmla="*/ 390107 h 865270"/>
                  <a:gd name="connsiteX21" fmla="*/ 11922 w 298267"/>
                  <a:gd name="connsiteY21" fmla="*/ 235325 h 865270"/>
                  <a:gd name="connsiteX22" fmla="*/ 30972 w 298267"/>
                  <a:gd name="connsiteY22" fmla="*/ 144838 h 865270"/>
                  <a:gd name="connsiteX23" fmla="*/ 30972 w 298267"/>
                  <a:gd name="connsiteY23" fmla="*/ 54350 h 865270"/>
                  <a:gd name="connsiteX24" fmla="*/ 2397 w 298267"/>
                  <a:gd name="connsiteY24" fmla="*/ 4344 h 865270"/>
                  <a:gd name="connsiteX25" fmla="*/ 13410 w 298267"/>
                  <a:gd name="connsiteY25" fmla="*/ 326 h 865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98267" h="865270">
                    <a:moveTo>
                      <a:pt x="13410" y="326"/>
                    </a:moveTo>
                    <a:cubicBezTo>
                      <a:pt x="19562" y="1368"/>
                      <a:pt x="27202" y="4940"/>
                      <a:pt x="33353" y="11488"/>
                    </a:cubicBezTo>
                    <a:cubicBezTo>
                      <a:pt x="45656" y="24585"/>
                      <a:pt x="65500" y="55938"/>
                      <a:pt x="76216" y="82925"/>
                    </a:cubicBezTo>
                    <a:cubicBezTo>
                      <a:pt x="86932" y="109912"/>
                      <a:pt x="89313" y="149204"/>
                      <a:pt x="97647" y="173413"/>
                    </a:cubicBezTo>
                    <a:cubicBezTo>
                      <a:pt x="105981" y="197622"/>
                      <a:pt x="112728" y="190478"/>
                      <a:pt x="126222" y="228181"/>
                    </a:cubicBezTo>
                    <a:cubicBezTo>
                      <a:pt x="139716" y="265884"/>
                      <a:pt x="160751" y="341688"/>
                      <a:pt x="178610" y="399632"/>
                    </a:cubicBezTo>
                    <a:cubicBezTo>
                      <a:pt x="196469" y="457576"/>
                      <a:pt x="219091" y="529410"/>
                      <a:pt x="233378" y="575844"/>
                    </a:cubicBezTo>
                    <a:cubicBezTo>
                      <a:pt x="247666" y="622278"/>
                      <a:pt x="254810" y="645694"/>
                      <a:pt x="264335" y="678238"/>
                    </a:cubicBezTo>
                    <a:cubicBezTo>
                      <a:pt x="273860" y="710782"/>
                      <a:pt x="284972" y="740945"/>
                      <a:pt x="290528" y="771107"/>
                    </a:cubicBezTo>
                    <a:cubicBezTo>
                      <a:pt x="293306" y="786188"/>
                      <a:pt x="296481" y="803154"/>
                      <a:pt x="298267" y="818880"/>
                    </a:cubicBezTo>
                    <a:lnTo>
                      <a:pt x="297835" y="848197"/>
                    </a:lnTo>
                    <a:lnTo>
                      <a:pt x="293442" y="841682"/>
                    </a:lnTo>
                    <a:lnTo>
                      <a:pt x="276978" y="830224"/>
                    </a:lnTo>
                    <a:cubicBezTo>
                      <a:pt x="255446" y="818213"/>
                      <a:pt x="232066" y="810895"/>
                      <a:pt x="207992" y="809247"/>
                    </a:cubicBezTo>
                    <a:cubicBezTo>
                      <a:pt x="195954" y="808423"/>
                      <a:pt x="183742" y="809016"/>
                      <a:pt x="171501" y="811149"/>
                    </a:cubicBezTo>
                    <a:cubicBezTo>
                      <a:pt x="147016" y="815414"/>
                      <a:pt x="124728" y="825432"/>
                      <a:pt x="105390" y="839897"/>
                    </a:cubicBezTo>
                    <a:lnTo>
                      <a:pt x="83225" y="865270"/>
                    </a:lnTo>
                    <a:lnTo>
                      <a:pt x="71751" y="838525"/>
                    </a:lnTo>
                    <a:cubicBezTo>
                      <a:pt x="65203" y="818235"/>
                      <a:pt x="58952" y="794522"/>
                      <a:pt x="52403" y="768725"/>
                    </a:cubicBezTo>
                    <a:cubicBezTo>
                      <a:pt x="39306" y="717131"/>
                      <a:pt x="23034" y="641328"/>
                      <a:pt x="14303" y="578225"/>
                    </a:cubicBezTo>
                    <a:cubicBezTo>
                      <a:pt x="5572" y="515122"/>
                      <a:pt x="413" y="447257"/>
                      <a:pt x="16" y="390107"/>
                    </a:cubicBezTo>
                    <a:cubicBezTo>
                      <a:pt x="-381" y="332957"/>
                      <a:pt x="6763" y="276203"/>
                      <a:pt x="11922" y="235325"/>
                    </a:cubicBezTo>
                    <a:cubicBezTo>
                      <a:pt x="17081" y="194447"/>
                      <a:pt x="27797" y="175001"/>
                      <a:pt x="30972" y="144838"/>
                    </a:cubicBezTo>
                    <a:cubicBezTo>
                      <a:pt x="34147" y="114675"/>
                      <a:pt x="35734" y="77766"/>
                      <a:pt x="30972" y="54350"/>
                    </a:cubicBezTo>
                    <a:cubicBezTo>
                      <a:pt x="26210" y="30934"/>
                      <a:pt x="2000" y="11488"/>
                      <a:pt x="2397" y="4344"/>
                    </a:cubicBezTo>
                    <a:cubicBezTo>
                      <a:pt x="2596" y="772"/>
                      <a:pt x="7259" y="-716"/>
                      <a:pt x="13410" y="326"/>
                    </a:cubicBezTo>
                    <a:close/>
                  </a:path>
                </a:pathLst>
              </a:custGeom>
              <a:solidFill>
                <a:schemeClr val="bg1"/>
              </a:solidFill>
              <a:ln w="19050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sp>
        <p:nvSpPr>
          <p:cNvPr id="567" name="Rectangle 2"/>
          <p:cNvSpPr txBox="1">
            <a:spLocks noChangeArrowheads="1"/>
          </p:cNvSpPr>
          <p:nvPr/>
        </p:nvSpPr>
        <p:spPr>
          <a:xfrm>
            <a:off x="7608168" y="1772816"/>
            <a:ext cx="1152000" cy="369332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rtlCol="0" anchor="ctr">
            <a:spAutoFit/>
          </a:bodyPr>
          <a:lstStyle>
            <a:lvl1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 kern="1200" cap="all">
                <a:blipFill>
                  <a:blip r:embed="rId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tile tx="6350" ty="-127000" sx="65000" sy="64000" flip="none" algn="tl"/>
                </a:blipFill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2pPr>
            <a:lvl3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3pPr>
            <a:lvl4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4pPr>
            <a:lvl5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5pPr>
            <a:lvl6pPr marL="4572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6pPr>
            <a:lvl7pPr marL="9144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7pPr>
            <a:lvl8pPr marL="13716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8pPr>
            <a:lvl9pPr marL="18288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kumimoji="1" lang="en-US" altLang="zh-CN" sz="2000" b="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TG</a:t>
            </a:r>
            <a:r>
              <a:rPr kumimoji="1" lang="zh-CN" altLang="en-US" sz="2000" b="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和</a:t>
            </a:r>
            <a:r>
              <a:rPr kumimoji="1" lang="en-US" altLang="zh-CN" sz="2000" b="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CE</a:t>
            </a:r>
            <a:endParaRPr kumimoji="1" lang="zh-CN" altLang="en-US" sz="2000" b="0" dirty="0">
              <a:solidFill>
                <a:schemeClr val="tx1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</a:endParaRPr>
          </a:p>
        </p:txBody>
      </p:sp>
      <p:sp>
        <p:nvSpPr>
          <p:cNvPr id="568" name="Rectangle 2"/>
          <p:cNvSpPr txBox="1">
            <a:spLocks noChangeArrowheads="1"/>
          </p:cNvSpPr>
          <p:nvPr/>
        </p:nvSpPr>
        <p:spPr>
          <a:xfrm>
            <a:off x="7896200" y="3635732"/>
            <a:ext cx="954107" cy="369332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rtlCol="0" anchor="ctr">
            <a:spAutoFit/>
          </a:bodyPr>
          <a:lstStyle>
            <a:lvl1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 kern="1200" cap="all">
                <a:blipFill>
                  <a:blip r:embed="rId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tile tx="6350" ty="-127000" sx="65000" sy="64000" flip="none" algn="tl"/>
                </a:blipFill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2pPr>
            <a:lvl3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3pPr>
            <a:lvl4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4pPr>
            <a:lvl5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5pPr>
            <a:lvl6pPr marL="4572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6pPr>
            <a:lvl7pPr marL="9144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7pPr>
            <a:lvl8pPr marL="13716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8pPr>
            <a:lvl9pPr marL="18288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kumimoji="1" lang="zh-CN" altLang="en-US" sz="2000" b="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胆固醇</a:t>
            </a:r>
          </a:p>
        </p:txBody>
      </p:sp>
      <p:sp>
        <p:nvSpPr>
          <p:cNvPr id="569" name="Rectangle 2"/>
          <p:cNvSpPr txBox="1">
            <a:spLocks noChangeArrowheads="1"/>
          </p:cNvSpPr>
          <p:nvPr/>
        </p:nvSpPr>
        <p:spPr>
          <a:xfrm>
            <a:off x="2819776" y="3933056"/>
            <a:ext cx="1260000" cy="396000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rtlCol="0" anchor="ctr">
            <a:spAutoFit/>
          </a:bodyPr>
          <a:lstStyle>
            <a:lvl1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 kern="1200" cap="all">
                <a:blipFill>
                  <a:blip r:embed="rId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tile tx="6350" ty="-127000" sx="65000" sy="64000" flip="none" algn="tl"/>
                </a:blipFill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2pPr>
            <a:lvl3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3pPr>
            <a:lvl4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4pPr>
            <a:lvl5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5pPr>
            <a:lvl6pPr marL="4572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6pPr>
            <a:lvl7pPr marL="9144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7pPr>
            <a:lvl8pPr marL="13716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8pPr>
            <a:lvl9pPr marL="18288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kumimoji="1" lang="zh-CN" altLang="en-US" sz="2000" b="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载脂蛋白</a:t>
            </a:r>
          </a:p>
        </p:txBody>
      </p:sp>
      <p:cxnSp>
        <p:nvCxnSpPr>
          <p:cNvPr id="570" name="直接箭头连接符 569"/>
          <p:cNvCxnSpPr>
            <a:cxnSpLocks noChangeAspect="1"/>
          </p:cNvCxnSpPr>
          <p:nvPr/>
        </p:nvCxnSpPr>
        <p:spPr>
          <a:xfrm flipV="1">
            <a:off x="6168008" y="1988840"/>
            <a:ext cx="1500750" cy="1044000"/>
          </a:xfrm>
          <a:prstGeom prst="straightConnector1">
            <a:avLst/>
          </a:prstGeom>
          <a:ln w="28575">
            <a:solidFill>
              <a:schemeClr val="tx1"/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1" name="直接箭头连接符 570"/>
          <p:cNvCxnSpPr/>
          <p:nvPr/>
        </p:nvCxnSpPr>
        <p:spPr>
          <a:xfrm>
            <a:off x="7320136" y="3789040"/>
            <a:ext cx="576064" cy="0"/>
          </a:xfrm>
          <a:prstGeom prst="straightConnector1">
            <a:avLst/>
          </a:prstGeom>
          <a:ln w="28575">
            <a:solidFill>
              <a:schemeClr val="tx1"/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2" name="直接箭头连接符 571"/>
          <p:cNvCxnSpPr/>
          <p:nvPr/>
        </p:nvCxnSpPr>
        <p:spPr>
          <a:xfrm flipH="1">
            <a:off x="4943872" y="4725144"/>
            <a:ext cx="432000" cy="432000"/>
          </a:xfrm>
          <a:prstGeom prst="straightConnector1">
            <a:avLst/>
          </a:prstGeom>
          <a:ln w="28575">
            <a:solidFill>
              <a:schemeClr val="tx1"/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73" name="组合 572"/>
          <p:cNvGrpSpPr/>
          <p:nvPr/>
        </p:nvGrpSpPr>
        <p:grpSpPr>
          <a:xfrm>
            <a:off x="3431704" y="1629072"/>
            <a:ext cx="1224000" cy="2268000"/>
            <a:chOff x="3431704" y="1629072"/>
            <a:chExt cx="1224000" cy="2268000"/>
          </a:xfrm>
        </p:grpSpPr>
        <p:cxnSp>
          <p:nvCxnSpPr>
            <p:cNvPr id="574" name="肘形连接符 573"/>
            <p:cNvCxnSpPr/>
            <p:nvPr/>
          </p:nvCxnSpPr>
          <p:spPr>
            <a:xfrm flipH="1">
              <a:off x="3431704" y="1629072"/>
              <a:ext cx="1224000" cy="2268000"/>
            </a:xfrm>
            <a:prstGeom prst="bentConnector3">
              <a:avLst>
                <a:gd name="adj1" fmla="val 99635"/>
              </a:avLst>
            </a:prstGeom>
            <a:ln w="28575">
              <a:solidFill>
                <a:schemeClr val="tx1"/>
              </a:solidFill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5" name="直接箭头连接符 574"/>
            <p:cNvCxnSpPr/>
            <p:nvPr/>
          </p:nvCxnSpPr>
          <p:spPr>
            <a:xfrm flipH="1">
              <a:off x="3431704" y="2348880"/>
              <a:ext cx="828000" cy="0"/>
            </a:xfrm>
            <a:prstGeom prst="straightConnector1">
              <a:avLst/>
            </a:prstGeom>
            <a:ln w="28575">
              <a:solidFill>
                <a:schemeClr val="tx1"/>
              </a:solidFill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6" name="直接箭头连接符 575"/>
            <p:cNvCxnSpPr/>
            <p:nvPr/>
          </p:nvCxnSpPr>
          <p:spPr>
            <a:xfrm flipH="1">
              <a:off x="3431704" y="3573016"/>
              <a:ext cx="828000" cy="0"/>
            </a:xfrm>
            <a:prstGeom prst="straightConnector1">
              <a:avLst/>
            </a:prstGeom>
            <a:ln w="28575">
              <a:solidFill>
                <a:schemeClr val="tx1"/>
              </a:solidFill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7" name="Rectangle 2"/>
          <p:cNvSpPr txBox="1">
            <a:spLocks noChangeArrowheads="1"/>
          </p:cNvSpPr>
          <p:nvPr/>
        </p:nvSpPr>
        <p:spPr>
          <a:xfrm>
            <a:off x="4511824" y="5147900"/>
            <a:ext cx="720000" cy="369332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rtlCol="0" anchor="ctr">
            <a:spAutoFit/>
          </a:bodyPr>
          <a:lstStyle>
            <a:lvl1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 kern="1200" cap="all">
                <a:blipFill>
                  <a:blip r:embed="rId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tile tx="6350" ty="-127000" sx="65000" sy="64000" flip="none" algn="tl"/>
                </a:blipFill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2pPr>
            <a:lvl3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3pPr>
            <a:lvl4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4pPr>
            <a:lvl5pPr algn="l" rtl="0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5pPr>
            <a:lvl6pPr marL="4572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6pPr>
            <a:lvl7pPr marL="9144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7pPr>
            <a:lvl8pPr marL="13716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8pPr>
            <a:lvl9pPr marL="1828800" algn="l" rtl="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solidFill>
                  <a:schemeClr val="tx1"/>
                </a:solidFill>
                <a:latin typeface="Rockwell Condensed" panose="02060603050405020104" pitchFamily="18" charset="0"/>
              </a:defRPr>
            </a:lvl9pPr>
          </a:lstStyle>
          <a:p>
            <a:pPr algn="ctr" eaLnBrk="1" fontAlgn="auto" hangingPunct="1">
              <a:spcBef>
                <a:spcPct val="50000"/>
              </a:spcBef>
              <a:spcAft>
                <a:spcPts val="0"/>
              </a:spcAft>
              <a:defRPr/>
            </a:pPr>
            <a:r>
              <a:rPr kumimoji="1" lang="zh-CN" altLang="en-US" sz="2000" b="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磷脂</a:t>
            </a:r>
          </a:p>
        </p:txBody>
      </p:sp>
    </p:spTree>
    <p:extLst>
      <p:ext uri="{BB962C8B-B14F-4D97-AF65-F5344CB8AC3E}">
        <p14:creationId xmlns:p14="http://schemas.microsoft.com/office/powerpoint/2010/main" val="156436673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2"/>
          <p:cNvSpPr>
            <a:spLocks noChangeArrowheads="1"/>
          </p:cNvSpPr>
          <p:nvPr/>
        </p:nvSpPr>
        <p:spPr bwMode="auto">
          <a:xfrm>
            <a:off x="1300163" y="1252711"/>
            <a:ext cx="10125075" cy="3400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360363" lvl="1" indent="-360363" eaLnBrk="1" hangingPunct="1">
              <a:lnSpc>
                <a:spcPts val="38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合成部位：小肠粘膜细胞。</a:t>
            </a:r>
            <a:endParaRPr lang="en-US" altLang="zh-CN" sz="28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marL="360363" lvl="1" indent="-360363" eaLnBrk="1" hangingPunct="1">
              <a:lnSpc>
                <a:spcPts val="38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来源：小肠粘膜细胞吸收食物中脂类形成</a:t>
            </a: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CM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经淋巴进入血液。</a:t>
            </a:r>
            <a:endParaRPr lang="en-US" altLang="zh-CN" sz="28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marL="360363" lvl="1" indent="-360363" eaLnBrk="1" hangingPunct="1">
              <a:lnSpc>
                <a:spcPts val="38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主要成分：甘油三酯</a:t>
            </a: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~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90%。</a:t>
            </a:r>
            <a:endParaRPr lang="en-US" altLang="zh-CN" sz="28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marL="360363" lvl="1" indent="-360363" eaLnBrk="1" hangingPunct="1">
              <a:lnSpc>
                <a:spcPts val="38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生理功能：把外源性甘油三酯和胆固醇酯转运到体内。</a:t>
            </a:r>
            <a:endParaRPr lang="en-US" altLang="zh-CN" sz="28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marL="360363" lvl="1" indent="-360363" eaLnBrk="1" hangingPunct="1">
              <a:lnSpc>
                <a:spcPts val="38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半衰期短，空腹血浆不含</a:t>
            </a: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CM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。</a:t>
            </a:r>
            <a:endParaRPr lang="en-US" altLang="zh-CN" sz="28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marL="360363" lvl="1" indent="-360363" eaLnBrk="1" hangingPunct="1">
              <a:lnSpc>
                <a:spcPts val="38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血浆</a:t>
            </a: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CM↑，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高脂血症，血浆浑浊。</a:t>
            </a:r>
            <a:endParaRPr lang="en-US" altLang="zh-CN" sz="28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6" name="Rectangle 3"/>
          <p:cNvSpPr>
            <a:spLocks noGrp="1" noChangeArrowheads="1"/>
          </p:cNvSpPr>
          <p:nvPr>
            <p:ph type="title"/>
          </p:nvPr>
        </p:nvSpPr>
        <p:spPr>
          <a:xfrm>
            <a:off x="1055689" y="548680"/>
            <a:ext cx="3240112" cy="523875"/>
          </a:xfrm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just" eaLnBrk="1" fontAlgn="auto" hangingPunct="1">
              <a:lnSpc>
                <a:spcPct val="100000"/>
              </a:lnSpc>
              <a:spcAft>
                <a:spcPts val="0"/>
              </a:spcAft>
              <a:defRPr/>
            </a:pPr>
            <a:r>
              <a:rPr kumimoji="1" lang="en-US" altLang="zh-CN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1.</a:t>
            </a: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乳糜微粒</a:t>
            </a:r>
            <a:r>
              <a:rPr kumimoji="1" lang="en-US" altLang="zh-CN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(CM)</a:t>
            </a:r>
            <a:endParaRPr kumimoji="1" lang="zh-CN" altLang="en-US" sz="2800" dirty="0">
              <a:solidFill>
                <a:schemeClr val="tx1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</a:endParaRPr>
          </a:p>
        </p:txBody>
      </p:sp>
      <p:cxnSp>
        <p:nvCxnSpPr>
          <p:cNvPr id="4" name="直接连接符 3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10383946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4098" name="Rectangle 2"/>
          <p:cNvSpPr>
            <a:spLocks noGrp="1" noChangeArrowheads="1"/>
          </p:cNvSpPr>
          <p:nvPr>
            <p:ph type="title"/>
          </p:nvPr>
        </p:nvSpPr>
        <p:spPr>
          <a:xfrm>
            <a:off x="1055689" y="548680"/>
            <a:ext cx="4320232" cy="523875"/>
          </a:xfrm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just" eaLnBrk="1" fontAlgn="auto" hangingPunct="1">
              <a:lnSpc>
                <a:spcPct val="100000"/>
              </a:lnSpc>
              <a:spcAft>
                <a:spcPts val="0"/>
              </a:spcAft>
              <a:defRPr/>
            </a:pPr>
            <a:r>
              <a:rPr kumimoji="1" lang="en-US" altLang="zh-CN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2.</a:t>
            </a: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极低密度脂蛋白</a:t>
            </a:r>
            <a:r>
              <a:rPr kumimoji="1" lang="en-US" altLang="zh-CN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(VLDL)</a:t>
            </a:r>
            <a:endParaRPr kumimoji="1" lang="zh-CN" altLang="en-US" sz="2800" dirty="0">
              <a:solidFill>
                <a:schemeClr val="tx1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</a:endParaRPr>
          </a:p>
        </p:txBody>
      </p:sp>
      <p:sp>
        <p:nvSpPr>
          <p:cNvPr id="644099" name="Rectangle 3"/>
          <p:cNvSpPr>
            <a:spLocks noGrp="1" noChangeArrowheads="1"/>
          </p:cNvSpPr>
          <p:nvPr>
            <p:ph idx="1"/>
          </p:nvPr>
        </p:nvSpPr>
        <p:spPr>
          <a:xfrm>
            <a:off x="1271588" y="1225724"/>
            <a:ext cx="9809162" cy="3477875"/>
          </a:xfr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rtlCol="0">
            <a:spAutoFit/>
          </a:bodyPr>
          <a:lstStyle/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合成部位：肝脏（小肠）。</a:t>
            </a:r>
          </a:p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来源：肝细胞内的</a:t>
            </a:r>
            <a:r>
              <a:rPr kumimoji="1" lang="en-US" altLang="zh-CN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PL</a:t>
            </a: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、</a:t>
            </a:r>
            <a:r>
              <a:rPr kumimoji="1" lang="en-US" altLang="zh-CN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CE</a:t>
            </a: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及</a:t>
            </a:r>
            <a:r>
              <a:rPr kumimoji="1" lang="en-US" altLang="zh-CN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ApoB100</a:t>
            </a: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、</a:t>
            </a:r>
            <a:r>
              <a:rPr kumimoji="1" lang="en-US" altLang="zh-CN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E</a:t>
            </a: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与新合成的</a:t>
            </a:r>
            <a:r>
              <a:rPr kumimoji="1" lang="en-US" altLang="zh-CN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TG</a:t>
            </a: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形成新生的</a:t>
            </a:r>
            <a:r>
              <a:rPr kumimoji="1" lang="en-US" altLang="zh-CN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VLDL</a:t>
            </a: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。</a:t>
            </a:r>
          </a:p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主要成分：甘油三酯</a:t>
            </a:r>
            <a:r>
              <a:rPr kumimoji="1" lang="en-US" altLang="zh-CN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~</a:t>
            </a: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60%。</a:t>
            </a:r>
          </a:p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生理功能：把肝内的甘油三酯转运到肝外。</a:t>
            </a:r>
          </a:p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血浆</a:t>
            </a:r>
            <a:r>
              <a:rPr kumimoji="1" lang="en-US" altLang="zh-CN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VLDL↑，</a:t>
            </a: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高脂蛋白血症。</a:t>
            </a:r>
          </a:p>
        </p:txBody>
      </p:sp>
      <p:cxnSp>
        <p:nvCxnSpPr>
          <p:cNvPr id="4" name="直接连接符 3"/>
          <p:cNvCxnSpPr/>
          <p:nvPr/>
        </p:nvCxnSpPr>
        <p:spPr>
          <a:xfrm>
            <a:off x="1077913" y="1125538"/>
            <a:ext cx="432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98318707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146" name="Rectangle 2"/>
          <p:cNvSpPr>
            <a:spLocks noGrp="1" noChangeArrowheads="1"/>
          </p:cNvSpPr>
          <p:nvPr>
            <p:ph type="title"/>
          </p:nvPr>
        </p:nvSpPr>
        <p:spPr>
          <a:xfrm>
            <a:off x="1055688" y="548680"/>
            <a:ext cx="3672160" cy="523875"/>
          </a:xfrm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just" eaLnBrk="1" fontAlgn="auto" hangingPunct="1">
              <a:lnSpc>
                <a:spcPct val="100000"/>
              </a:lnSpc>
              <a:spcAft>
                <a:spcPts val="0"/>
              </a:spcAft>
              <a:defRPr/>
            </a:pPr>
            <a:r>
              <a:rPr kumimoji="1" lang="en-US" altLang="zh-CN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3.</a:t>
            </a: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低密度脂蛋白</a:t>
            </a:r>
            <a:r>
              <a:rPr kumimoji="1" lang="en-US" altLang="zh-CN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(LDL)</a:t>
            </a:r>
            <a:endParaRPr kumimoji="1" lang="zh-CN" altLang="en-US" sz="2800" dirty="0">
              <a:solidFill>
                <a:schemeClr val="tx1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</a:endParaRPr>
          </a:p>
        </p:txBody>
      </p:sp>
      <p:sp>
        <p:nvSpPr>
          <p:cNvPr id="646147" name="Rectangle 3"/>
          <p:cNvSpPr>
            <a:spLocks noGrp="1" noChangeArrowheads="1"/>
          </p:cNvSpPr>
          <p:nvPr>
            <p:ph idx="1"/>
          </p:nvPr>
        </p:nvSpPr>
        <p:spPr>
          <a:xfrm>
            <a:off x="1343025" y="1257226"/>
            <a:ext cx="8137525" cy="2963862"/>
          </a:xfr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rtlCol="0">
            <a:spAutoFit/>
          </a:bodyPr>
          <a:lstStyle/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合成部位：血浆中</a:t>
            </a:r>
            <a:r>
              <a:rPr kumimoji="1" lang="en-US" altLang="zh-CN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VLDL</a:t>
            </a: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转变而来。</a:t>
            </a:r>
          </a:p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主要成分：胆固醇酯</a:t>
            </a:r>
            <a:r>
              <a:rPr kumimoji="1" lang="en-US" altLang="zh-CN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~</a:t>
            </a: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50%。</a:t>
            </a:r>
          </a:p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生理功能：把肝脏合成的胆固醇运到肝外组织。</a:t>
            </a:r>
          </a:p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正常人空腹血浆的主要脂蛋白。</a:t>
            </a:r>
          </a:p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血浆</a:t>
            </a:r>
            <a:r>
              <a:rPr kumimoji="1" lang="en-US" altLang="zh-CN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LDL↑，</a:t>
            </a: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引起动脉粥样硬化。</a:t>
            </a:r>
          </a:p>
        </p:txBody>
      </p:sp>
      <p:cxnSp>
        <p:nvCxnSpPr>
          <p:cNvPr id="4" name="直接连接符 3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1374563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194" name="Rectangle 2"/>
          <p:cNvSpPr>
            <a:spLocks noGrp="1" noChangeArrowheads="1"/>
          </p:cNvSpPr>
          <p:nvPr>
            <p:ph type="title"/>
          </p:nvPr>
        </p:nvSpPr>
        <p:spPr>
          <a:xfrm>
            <a:off x="1055688" y="548680"/>
            <a:ext cx="3744168" cy="523875"/>
          </a:xfrm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just" eaLnBrk="1" fontAlgn="auto" hangingPunct="1">
              <a:lnSpc>
                <a:spcPct val="100000"/>
              </a:lnSpc>
              <a:spcAft>
                <a:spcPts val="0"/>
              </a:spcAft>
              <a:defRPr/>
            </a:pPr>
            <a:r>
              <a:rPr kumimoji="1" lang="en-US" altLang="zh-CN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4.</a:t>
            </a: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高密度脂蛋白</a:t>
            </a:r>
            <a:r>
              <a:rPr kumimoji="1" lang="en-US" altLang="zh-CN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(HDL)</a:t>
            </a:r>
            <a:endParaRPr kumimoji="1" lang="zh-CN" altLang="en-US" sz="2800" dirty="0">
              <a:solidFill>
                <a:schemeClr val="tx1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</a:endParaRPr>
          </a:p>
        </p:txBody>
      </p:sp>
      <p:sp>
        <p:nvSpPr>
          <p:cNvPr id="648195" name="Rectangle 3"/>
          <p:cNvSpPr>
            <a:spLocks noGrp="1" noChangeArrowheads="1"/>
          </p:cNvSpPr>
          <p:nvPr>
            <p:ph idx="1"/>
          </p:nvPr>
        </p:nvSpPr>
        <p:spPr>
          <a:xfrm>
            <a:off x="1295400" y="1270124"/>
            <a:ext cx="9625136" cy="2325380"/>
          </a:xfr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合成部位：肝脏（小肠）。</a:t>
            </a:r>
          </a:p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主要成分：磷脂、游离胆固醇、</a:t>
            </a:r>
            <a:r>
              <a:rPr kumimoji="1" lang="en-US" altLang="zh-CN" sz="2800" dirty="0" err="1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apoA、C、E</a:t>
            </a: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。</a:t>
            </a:r>
          </a:p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生理功能：把肝外组织胆固醇运到肝内代谢。</a:t>
            </a:r>
          </a:p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血浆</a:t>
            </a:r>
            <a:r>
              <a:rPr kumimoji="1" lang="en-US" altLang="zh-CN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HDL↑，</a:t>
            </a: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有抗动脉粥样硬化的作用。</a:t>
            </a:r>
          </a:p>
        </p:txBody>
      </p:sp>
      <p:cxnSp>
        <p:nvCxnSpPr>
          <p:cNvPr id="4" name="直接连接符 3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4722518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7"/>
          <p:cNvSpPr>
            <a:spLocks noChangeArrowheads="1"/>
          </p:cNvSpPr>
          <p:nvPr/>
        </p:nvSpPr>
        <p:spPr bwMode="auto">
          <a:xfrm>
            <a:off x="3863975" y="1916113"/>
            <a:ext cx="4537075" cy="1368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b"/>
          <a:lstStyle/>
          <a:p>
            <a:pPr algn="ctr" eaLnBrk="1" hangingPunct="1">
              <a:defRPr/>
            </a:pPr>
            <a:r>
              <a:rPr lang="zh-CN" altLang="en-US" sz="6000" b="0" cap="all" dirty="0">
                <a:blipFill dpi="0" rotWithShape="1">
                  <a:blip r:embed="rId2"/>
                  <a:srcRect/>
                  <a:tile tx="6350" ty="-127000" sx="65000" sy="64000" flip="none" algn="tl"/>
                </a:blip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文新魏" pitchFamily="2" charset="-122"/>
                <a:ea typeface="华文新魏" pitchFamily="2" charset="-122"/>
                <a:cs typeface="+mj-cs"/>
              </a:rPr>
              <a:t>概 述</a:t>
            </a:r>
          </a:p>
          <a:p>
            <a:pPr algn="ctr" eaLnBrk="1" hangingPunct="1">
              <a:defRPr/>
            </a:pPr>
            <a:r>
              <a:rPr kumimoji="0" lang="en-US" altLang="zh-CN" b="0" dirty="0">
                <a:solidFill>
                  <a:schemeClr val="accent2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 </a:t>
            </a:r>
            <a:r>
              <a:rPr lang="en-US" altLang="zh-CN" sz="2800" b="0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华文新魏" pitchFamily="2" charset="-122"/>
                <a:cs typeface="+mj-cs"/>
              </a:rPr>
              <a:t>Summary </a:t>
            </a:r>
            <a:endParaRPr lang="en-US" altLang="en-US" sz="2800" b="0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华文新魏" pitchFamily="2" charset="-122"/>
              <a:cs typeface="+mj-cs"/>
            </a:endParaRPr>
          </a:p>
        </p:txBody>
      </p:sp>
      <p:sp>
        <p:nvSpPr>
          <p:cNvPr id="5" name="Rectangle 8"/>
          <p:cNvSpPr>
            <a:spLocks noChangeArrowheads="1"/>
          </p:cNvSpPr>
          <p:nvPr/>
        </p:nvSpPr>
        <p:spPr bwMode="auto">
          <a:xfrm>
            <a:off x="1055688" y="601663"/>
            <a:ext cx="129540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CN" altLang="en-US" sz="2800" b="0" dirty="0">
                <a:solidFill>
                  <a:srgbClr val="C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第一节</a:t>
            </a:r>
          </a:p>
        </p:txBody>
      </p:sp>
      <p:cxnSp>
        <p:nvCxnSpPr>
          <p:cNvPr id="6" name="直接连接符 5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" name="任意多边形 104"/>
          <p:cNvSpPr/>
          <p:nvPr/>
        </p:nvSpPr>
        <p:spPr>
          <a:xfrm>
            <a:off x="4320990" y="908720"/>
            <a:ext cx="3287178" cy="5544616"/>
          </a:xfrm>
          <a:custGeom>
            <a:avLst/>
            <a:gdLst>
              <a:gd name="connsiteX0" fmla="*/ 927671 w 3287178"/>
              <a:gd name="connsiteY0" fmla="*/ 0 h 5544616"/>
              <a:gd name="connsiteX1" fmla="*/ 2195003 w 3287178"/>
              <a:gd name="connsiteY1" fmla="*/ 0 h 5544616"/>
              <a:gd name="connsiteX2" fmla="*/ 2191496 w 3287178"/>
              <a:gd name="connsiteY2" fmla="*/ 132224 h 5544616"/>
              <a:gd name="connsiteX3" fmla="*/ 2116219 w 3287178"/>
              <a:gd name="connsiteY3" fmla="*/ 1102311 h 5544616"/>
              <a:gd name="connsiteX4" fmla="*/ 1916965 w 3287178"/>
              <a:gd name="connsiteY4" fmla="*/ 2178737 h 5544616"/>
              <a:gd name="connsiteX5" fmla="*/ 1836500 w 3287178"/>
              <a:gd name="connsiteY5" fmla="*/ 2667102 h 5544616"/>
              <a:gd name="connsiteX6" fmla="*/ 2034813 w 3287178"/>
              <a:gd name="connsiteY6" fmla="*/ 3222446 h 5544616"/>
              <a:gd name="connsiteX7" fmla="*/ 2189975 w 3287178"/>
              <a:gd name="connsiteY7" fmla="*/ 3530790 h 5544616"/>
              <a:gd name="connsiteX8" fmla="*/ 2432377 w 3287178"/>
              <a:gd name="connsiteY8" fmla="*/ 3944023 h 5544616"/>
              <a:gd name="connsiteX9" fmla="*/ 2844708 w 3287178"/>
              <a:gd name="connsiteY9" fmla="*/ 4652715 h 5544616"/>
              <a:gd name="connsiteX10" fmla="*/ 3273785 w 3287178"/>
              <a:gd name="connsiteY10" fmla="*/ 5515230 h 5544616"/>
              <a:gd name="connsiteX11" fmla="*/ 3287178 w 3287178"/>
              <a:gd name="connsiteY11" fmla="*/ 5544616 h 5544616"/>
              <a:gd name="connsiteX12" fmla="*/ 2155019 w 3287178"/>
              <a:gd name="connsiteY12" fmla="*/ 5544616 h 5544616"/>
              <a:gd name="connsiteX13" fmla="*/ 2153447 w 3287178"/>
              <a:gd name="connsiteY13" fmla="*/ 5541188 h 5544616"/>
              <a:gd name="connsiteX14" fmla="*/ 2058705 w 3287178"/>
              <a:gd name="connsiteY14" fmla="*/ 5348522 h 5544616"/>
              <a:gd name="connsiteX15" fmla="*/ 1640403 w 3287178"/>
              <a:gd name="connsiteY15" fmla="*/ 4614059 h 5544616"/>
              <a:gd name="connsiteX16" fmla="*/ 1414439 w 3287178"/>
              <a:gd name="connsiteY16" fmla="*/ 4266156 h 5544616"/>
              <a:gd name="connsiteX17" fmla="*/ 1325182 w 3287178"/>
              <a:gd name="connsiteY17" fmla="*/ 4786267 h 5544616"/>
              <a:gd name="connsiteX18" fmla="*/ 1268450 w 3287178"/>
              <a:gd name="connsiteY18" fmla="*/ 5538840 h 5544616"/>
              <a:gd name="connsiteX19" fmla="*/ 1268093 w 3287178"/>
              <a:gd name="connsiteY19" fmla="*/ 5544616 h 5544616"/>
              <a:gd name="connsiteX20" fmla="*/ 0 w 3287178"/>
              <a:gd name="connsiteY20" fmla="*/ 5544616 h 5544616"/>
              <a:gd name="connsiteX21" fmla="*/ 9942 w 3287178"/>
              <a:gd name="connsiteY21" fmla="*/ 5374293 h 5544616"/>
              <a:gd name="connsiteX22" fmla="*/ 107053 w 3287178"/>
              <a:gd name="connsiteY22" fmla="*/ 4304812 h 5544616"/>
              <a:gd name="connsiteX23" fmla="*/ 356906 w 3287178"/>
              <a:gd name="connsiteY23" fmla="*/ 3157080 h 5544616"/>
              <a:gd name="connsiteX24" fmla="*/ 620585 w 3287178"/>
              <a:gd name="connsiteY24" fmla="*/ 2217393 h 5544616"/>
              <a:gd name="connsiteX25" fmla="*/ 808831 w 3287178"/>
              <a:gd name="connsiteY25" fmla="*/ 1328305 h 5544616"/>
              <a:gd name="connsiteX26" fmla="*/ 911913 w 3287178"/>
              <a:gd name="connsiteY26" fmla="*/ 310366 h 5544616"/>
              <a:gd name="connsiteX27" fmla="*/ 925301 w 3287178"/>
              <a:gd name="connsiteY27" fmla="*/ 67458 h 5544616"/>
              <a:gd name="connsiteX28" fmla="*/ 927671 w 3287178"/>
              <a:gd name="connsiteY28" fmla="*/ 0 h 554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287178" h="5544616">
                <a:moveTo>
                  <a:pt x="927671" y="0"/>
                </a:moveTo>
                <a:lnTo>
                  <a:pt x="2195003" y="0"/>
                </a:lnTo>
                <a:lnTo>
                  <a:pt x="2191496" y="132224"/>
                </a:lnTo>
                <a:cubicBezTo>
                  <a:pt x="2178072" y="469757"/>
                  <a:pt x="2151653" y="804338"/>
                  <a:pt x="2116219" y="1102311"/>
                </a:cubicBezTo>
                <a:cubicBezTo>
                  <a:pt x="2068973" y="1499607"/>
                  <a:pt x="1973954" y="1917938"/>
                  <a:pt x="1916965" y="2178737"/>
                </a:cubicBezTo>
                <a:cubicBezTo>
                  <a:pt x="1859977" y="2439535"/>
                  <a:pt x="1816859" y="2493151"/>
                  <a:pt x="1836500" y="2667102"/>
                </a:cubicBezTo>
                <a:cubicBezTo>
                  <a:pt x="1856141" y="2841054"/>
                  <a:pt x="1975901" y="3078498"/>
                  <a:pt x="2034813" y="3222446"/>
                </a:cubicBezTo>
                <a:cubicBezTo>
                  <a:pt x="2093725" y="3366395"/>
                  <a:pt x="2123714" y="3410527"/>
                  <a:pt x="2189975" y="3530790"/>
                </a:cubicBezTo>
                <a:cubicBezTo>
                  <a:pt x="2256235" y="3651052"/>
                  <a:pt x="2323255" y="3757035"/>
                  <a:pt x="2432377" y="3944023"/>
                </a:cubicBezTo>
                <a:cubicBezTo>
                  <a:pt x="2541500" y="4131011"/>
                  <a:pt x="2696057" y="4372382"/>
                  <a:pt x="2844708" y="4652715"/>
                </a:cubicBezTo>
                <a:cubicBezTo>
                  <a:pt x="2974777" y="4898007"/>
                  <a:pt x="3148434" y="5244640"/>
                  <a:pt x="3273785" y="5515230"/>
                </a:cubicBezTo>
                <a:lnTo>
                  <a:pt x="3287178" y="5544616"/>
                </a:lnTo>
                <a:lnTo>
                  <a:pt x="2155019" y="5544616"/>
                </a:lnTo>
                <a:lnTo>
                  <a:pt x="2153447" y="5541188"/>
                </a:lnTo>
                <a:cubicBezTo>
                  <a:pt x="2122654" y="5475581"/>
                  <a:pt x="2091167" y="5410801"/>
                  <a:pt x="2058705" y="5348522"/>
                </a:cubicBezTo>
                <a:cubicBezTo>
                  <a:pt x="1928857" y="5099406"/>
                  <a:pt x="1747781" y="4794453"/>
                  <a:pt x="1640403" y="4614059"/>
                </a:cubicBezTo>
                <a:cubicBezTo>
                  <a:pt x="1533025" y="4433666"/>
                  <a:pt x="1439327" y="4202893"/>
                  <a:pt x="1414439" y="4266156"/>
                </a:cubicBezTo>
                <a:cubicBezTo>
                  <a:pt x="1389552" y="4329420"/>
                  <a:pt x="1351791" y="4537151"/>
                  <a:pt x="1325182" y="4786267"/>
                </a:cubicBezTo>
                <a:cubicBezTo>
                  <a:pt x="1305225" y="4973104"/>
                  <a:pt x="1284149" y="5288203"/>
                  <a:pt x="1268450" y="5538840"/>
                </a:cubicBezTo>
                <a:lnTo>
                  <a:pt x="1268093" y="5544616"/>
                </a:lnTo>
                <a:lnTo>
                  <a:pt x="0" y="5544616"/>
                </a:lnTo>
                <a:lnTo>
                  <a:pt x="9942" y="5374293"/>
                </a:lnTo>
                <a:cubicBezTo>
                  <a:pt x="30422" y="5058603"/>
                  <a:pt x="49225" y="4674347"/>
                  <a:pt x="107053" y="4304812"/>
                </a:cubicBezTo>
                <a:cubicBezTo>
                  <a:pt x="164881" y="3935277"/>
                  <a:pt x="271317" y="3504983"/>
                  <a:pt x="356906" y="3157080"/>
                </a:cubicBezTo>
                <a:cubicBezTo>
                  <a:pt x="442495" y="2809177"/>
                  <a:pt x="545265" y="2522189"/>
                  <a:pt x="620585" y="2217393"/>
                </a:cubicBezTo>
                <a:cubicBezTo>
                  <a:pt x="695906" y="1912597"/>
                  <a:pt x="760277" y="1646144"/>
                  <a:pt x="808831" y="1328305"/>
                </a:cubicBezTo>
                <a:cubicBezTo>
                  <a:pt x="857386" y="1010467"/>
                  <a:pt x="890438" y="638940"/>
                  <a:pt x="911913" y="310366"/>
                </a:cubicBezTo>
                <a:cubicBezTo>
                  <a:pt x="917282" y="228222"/>
                  <a:pt x="921711" y="147421"/>
                  <a:pt x="925301" y="67458"/>
                </a:cubicBezTo>
                <a:lnTo>
                  <a:pt x="927671" y="0"/>
                </a:lnTo>
                <a:close/>
              </a:path>
            </a:pathLst>
          </a:custGeom>
          <a:solidFill>
            <a:srgbClr val="C0000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5" name="椭圆 64"/>
          <p:cNvSpPr>
            <a:spLocks noChangeAspect="1"/>
          </p:cNvSpPr>
          <p:nvPr/>
        </p:nvSpPr>
        <p:spPr>
          <a:xfrm>
            <a:off x="7093937" y="4450863"/>
            <a:ext cx="198000" cy="198022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4" name="椭圆 63"/>
          <p:cNvSpPr>
            <a:spLocks noChangeAspect="1"/>
          </p:cNvSpPr>
          <p:nvPr/>
        </p:nvSpPr>
        <p:spPr>
          <a:xfrm>
            <a:off x="7416840" y="4442738"/>
            <a:ext cx="216000" cy="216024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6" name="椭圆 65"/>
          <p:cNvSpPr>
            <a:spLocks noChangeAspect="1"/>
          </p:cNvSpPr>
          <p:nvPr/>
        </p:nvSpPr>
        <p:spPr>
          <a:xfrm>
            <a:off x="7288723" y="4489849"/>
            <a:ext cx="144000" cy="144016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1" name="椭圆 60"/>
          <p:cNvSpPr>
            <a:spLocks noChangeAspect="1"/>
          </p:cNvSpPr>
          <p:nvPr/>
        </p:nvSpPr>
        <p:spPr>
          <a:xfrm>
            <a:off x="7865293" y="4466481"/>
            <a:ext cx="198000" cy="198022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椭圆 62"/>
          <p:cNvSpPr>
            <a:spLocks noChangeAspect="1"/>
          </p:cNvSpPr>
          <p:nvPr/>
        </p:nvSpPr>
        <p:spPr>
          <a:xfrm>
            <a:off x="7667443" y="4481216"/>
            <a:ext cx="198000" cy="198022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任意多边形 46"/>
          <p:cNvSpPr>
            <a:spLocks noChangeAspect="1"/>
          </p:cNvSpPr>
          <p:nvPr/>
        </p:nvSpPr>
        <p:spPr>
          <a:xfrm>
            <a:off x="8143889" y="4417489"/>
            <a:ext cx="59030" cy="612000"/>
          </a:xfrm>
          <a:custGeom>
            <a:avLst/>
            <a:gdLst>
              <a:gd name="connsiteX0" fmla="*/ 10800 w 64800"/>
              <a:gd name="connsiteY0" fmla="*/ 0 h 671826"/>
              <a:gd name="connsiteX1" fmla="*/ 54000 w 64800"/>
              <a:gd name="connsiteY1" fmla="*/ 0 h 671826"/>
              <a:gd name="connsiteX2" fmla="*/ 64800 w 64800"/>
              <a:gd name="connsiteY2" fmla="*/ 10800 h 671826"/>
              <a:gd name="connsiteX3" fmla="*/ 64800 w 64800"/>
              <a:gd name="connsiteY3" fmla="*/ 637272 h 671826"/>
              <a:gd name="connsiteX4" fmla="*/ 64171 w 64800"/>
              <a:gd name="connsiteY4" fmla="*/ 637902 h 671826"/>
              <a:gd name="connsiteX5" fmla="*/ 64800 w 64800"/>
              <a:gd name="connsiteY5" fmla="*/ 639422 h 671826"/>
              <a:gd name="connsiteX6" fmla="*/ 32400 w 64800"/>
              <a:gd name="connsiteY6" fmla="*/ 671826 h 671826"/>
              <a:gd name="connsiteX7" fmla="*/ 0 w 64800"/>
              <a:gd name="connsiteY7" fmla="*/ 639422 h 671826"/>
              <a:gd name="connsiteX8" fmla="*/ 630 w 64800"/>
              <a:gd name="connsiteY8" fmla="*/ 637902 h 671826"/>
              <a:gd name="connsiteX9" fmla="*/ 0 w 64800"/>
              <a:gd name="connsiteY9" fmla="*/ 637272 h 671826"/>
              <a:gd name="connsiteX10" fmla="*/ 0 w 64800"/>
              <a:gd name="connsiteY10" fmla="*/ 10800 h 671826"/>
              <a:gd name="connsiteX11" fmla="*/ 10800 w 64800"/>
              <a:gd name="connsiteY11" fmla="*/ 0 h 671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4800" h="671826">
                <a:moveTo>
                  <a:pt x="10800" y="0"/>
                </a:moveTo>
                <a:lnTo>
                  <a:pt x="54000" y="0"/>
                </a:lnTo>
                <a:cubicBezTo>
                  <a:pt x="59965" y="0"/>
                  <a:pt x="64800" y="4835"/>
                  <a:pt x="64800" y="10800"/>
                </a:cubicBezTo>
                <a:lnTo>
                  <a:pt x="64800" y="637272"/>
                </a:lnTo>
                <a:lnTo>
                  <a:pt x="64171" y="637902"/>
                </a:lnTo>
                <a:lnTo>
                  <a:pt x="64800" y="639422"/>
                </a:lnTo>
                <a:cubicBezTo>
                  <a:pt x="64800" y="657318"/>
                  <a:pt x="50294" y="671826"/>
                  <a:pt x="32400" y="671826"/>
                </a:cubicBezTo>
                <a:cubicBezTo>
                  <a:pt x="14506" y="671826"/>
                  <a:pt x="0" y="657318"/>
                  <a:pt x="0" y="639422"/>
                </a:cubicBezTo>
                <a:lnTo>
                  <a:pt x="630" y="637902"/>
                </a:lnTo>
                <a:lnTo>
                  <a:pt x="0" y="637272"/>
                </a:lnTo>
                <a:lnTo>
                  <a:pt x="0" y="10800"/>
                </a:lnTo>
                <a:cubicBezTo>
                  <a:pt x="0" y="4835"/>
                  <a:pt x="4835" y="0"/>
                  <a:pt x="10800" y="0"/>
                </a:cubicBezTo>
                <a:close/>
              </a:path>
            </a:pathLst>
          </a:custGeom>
          <a:solidFill>
            <a:srgbClr val="131E1A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9" name="椭圆 58"/>
          <p:cNvSpPr>
            <a:spLocks noChangeAspect="1"/>
          </p:cNvSpPr>
          <p:nvPr/>
        </p:nvSpPr>
        <p:spPr>
          <a:xfrm>
            <a:off x="8222794" y="4521818"/>
            <a:ext cx="198000" cy="198022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0" name="椭圆 59"/>
          <p:cNvSpPr>
            <a:spLocks noChangeAspect="1"/>
          </p:cNvSpPr>
          <p:nvPr/>
        </p:nvSpPr>
        <p:spPr>
          <a:xfrm>
            <a:off x="8074404" y="4495029"/>
            <a:ext cx="198000" cy="198022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48194" name="Rectangle 2"/>
          <p:cNvSpPr>
            <a:spLocks noGrp="1" noChangeArrowheads="1"/>
          </p:cNvSpPr>
          <p:nvPr>
            <p:ph type="title"/>
          </p:nvPr>
        </p:nvSpPr>
        <p:spPr>
          <a:xfrm>
            <a:off x="1055688" y="549007"/>
            <a:ext cx="4032250" cy="523220"/>
          </a:xfrm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just" eaLnBrk="1" fontAlgn="auto" hangingPunct="1">
              <a:lnSpc>
                <a:spcPct val="100000"/>
              </a:lnSpc>
              <a:spcAft>
                <a:spcPts val="0"/>
              </a:spcAft>
              <a:defRPr/>
            </a:pPr>
            <a:r>
              <a:rPr kumimoji="1" lang="en-US" altLang="zh-CN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LDL</a:t>
            </a: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与</a:t>
            </a:r>
            <a:r>
              <a:rPr kumimoji="1" lang="en-US" altLang="zh-CN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HDL</a:t>
            </a: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的作用</a:t>
            </a:r>
          </a:p>
        </p:txBody>
      </p:sp>
      <p:cxnSp>
        <p:nvCxnSpPr>
          <p:cNvPr id="4" name="直接连接符 3"/>
          <p:cNvCxnSpPr/>
          <p:nvPr/>
        </p:nvCxnSpPr>
        <p:spPr>
          <a:xfrm>
            <a:off x="1077913" y="1125538"/>
            <a:ext cx="3852862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圆角矩形 47"/>
          <p:cNvSpPr/>
          <p:nvPr/>
        </p:nvSpPr>
        <p:spPr>
          <a:xfrm>
            <a:off x="6968974" y="4874999"/>
            <a:ext cx="1476000" cy="115200"/>
          </a:xfrm>
          <a:prstGeom prst="roundRect">
            <a:avLst/>
          </a:prstGeom>
          <a:solidFill>
            <a:srgbClr val="F46253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矩形 48"/>
          <p:cNvSpPr/>
          <p:nvPr/>
        </p:nvSpPr>
        <p:spPr>
          <a:xfrm rot="21600000">
            <a:off x="6986421" y="4585890"/>
            <a:ext cx="1440000" cy="288000"/>
          </a:xfrm>
          <a:prstGeom prst="rect">
            <a:avLst/>
          </a:prstGeom>
          <a:solidFill>
            <a:srgbClr val="F46253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任意多边形 49"/>
          <p:cNvSpPr>
            <a:spLocks/>
          </p:cNvSpPr>
          <p:nvPr/>
        </p:nvSpPr>
        <p:spPr>
          <a:xfrm rot="16200000">
            <a:off x="8639563" y="4451268"/>
            <a:ext cx="345953" cy="731908"/>
          </a:xfrm>
          <a:custGeom>
            <a:avLst/>
            <a:gdLst>
              <a:gd name="connsiteX0" fmla="*/ 10800 w 64800"/>
              <a:gd name="connsiteY0" fmla="*/ 0 h 671826"/>
              <a:gd name="connsiteX1" fmla="*/ 54000 w 64800"/>
              <a:gd name="connsiteY1" fmla="*/ 0 h 671826"/>
              <a:gd name="connsiteX2" fmla="*/ 64800 w 64800"/>
              <a:gd name="connsiteY2" fmla="*/ 10800 h 671826"/>
              <a:gd name="connsiteX3" fmla="*/ 64800 w 64800"/>
              <a:gd name="connsiteY3" fmla="*/ 637272 h 671826"/>
              <a:gd name="connsiteX4" fmla="*/ 64171 w 64800"/>
              <a:gd name="connsiteY4" fmla="*/ 637902 h 671826"/>
              <a:gd name="connsiteX5" fmla="*/ 64800 w 64800"/>
              <a:gd name="connsiteY5" fmla="*/ 639422 h 671826"/>
              <a:gd name="connsiteX6" fmla="*/ 32400 w 64800"/>
              <a:gd name="connsiteY6" fmla="*/ 671826 h 671826"/>
              <a:gd name="connsiteX7" fmla="*/ 0 w 64800"/>
              <a:gd name="connsiteY7" fmla="*/ 639422 h 671826"/>
              <a:gd name="connsiteX8" fmla="*/ 630 w 64800"/>
              <a:gd name="connsiteY8" fmla="*/ 637902 h 671826"/>
              <a:gd name="connsiteX9" fmla="*/ 0 w 64800"/>
              <a:gd name="connsiteY9" fmla="*/ 637272 h 671826"/>
              <a:gd name="connsiteX10" fmla="*/ 0 w 64800"/>
              <a:gd name="connsiteY10" fmla="*/ 10800 h 671826"/>
              <a:gd name="connsiteX11" fmla="*/ 10800 w 64800"/>
              <a:gd name="connsiteY11" fmla="*/ 0 h 671826"/>
              <a:gd name="connsiteX0" fmla="*/ 10800 w 64800"/>
              <a:gd name="connsiteY0" fmla="*/ 0 h 671826"/>
              <a:gd name="connsiteX1" fmla="*/ 54000 w 64800"/>
              <a:gd name="connsiteY1" fmla="*/ 0 h 671826"/>
              <a:gd name="connsiteX2" fmla="*/ 64800 w 64800"/>
              <a:gd name="connsiteY2" fmla="*/ 10800 h 671826"/>
              <a:gd name="connsiteX3" fmla="*/ 64800 w 64800"/>
              <a:gd name="connsiteY3" fmla="*/ 637272 h 671826"/>
              <a:gd name="connsiteX4" fmla="*/ 64171 w 64800"/>
              <a:gd name="connsiteY4" fmla="*/ 637902 h 671826"/>
              <a:gd name="connsiteX5" fmla="*/ 64800 w 64800"/>
              <a:gd name="connsiteY5" fmla="*/ 639422 h 671826"/>
              <a:gd name="connsiteX6" fmla="*/ 32400 w 64800"/>
              <a:gd name="connsiteY6" fmla="*/ 671826 h 671826"/>
              <a:gd name="connsiteX7" fmla="*/ 0 w 64800"/>
              <a:gd name="connsiteY7" fmla="*/ 639422 h 671826"/>
              <a:gd name="connsiteX8" fmla="*/ 630 w 64800"/>
              <a:gd name="connsiteY8" fmla="*/ 637902 h 671826"/>
              <a:gd name="connsiteX9" fmla="*/ 0 w 64800"/>
              <a:gd name="connsiteY9" fmla="*/ 581724 h 671826"/>
              <a:gd name="connsiteX10" fmla="*/ 0 w 64800"/>
              <a:gd name="connsiteY10" fmla="*/ 10800 h 671826"/>
              <a:gd name="connsiteX11" fmla="*/ 10800 w 64800"/>
              <a:gd name="connsiteY11" fmla="*/ 0 h 671826"/>
              <a:gd name="connsiteX0" fmla="*/ 10800 w 64800"/>
              <a:gd name="connsiteY0" fmla="*/ 0 h 671826"/>
              <a:gd name="connsiteX1" fmla="*/ 54000 w 64800"/>
              <a:gd name="connsiteY1" fmla="*/ 0 h 671826"/>
              <a:gd name="connsiteX2" fmla="*/ 64800 w 64800"/>
              <a:gd name="connsiteY2" fmla="*/ 10800 h 671826"/>
              <a:gd name="connsiteX3" fmla="*/ 64800 w 64800"/>
              <a:gd name="connsiteY3" fmla="*/ 637272 h 671826"/>
              <a:gd name="connsiteX4" fmla="*/ 64171 w 64800"/>
              <a:gd name="connsiteY4" fmla="*/ 637902 h 671826"/>
              <a:gd name="connsiteX5" fmla="*/ 64800 w 64800"/>
              <a:gd name="connsiteY5" fmla="*/ 639422 h 671826"/>
              <a:gd name="connsiteX6" fmla="*/ 32400 w 64800"/>
              <a:gd name="connsiteY6" fmla="*/ 671826 h 671826"/>
              <a:gd name="connsiteX7" fmla="*/ 0 w 64800"/>
              <a:gd name="connsiteY7" fmla="*/ 639422 h 671826"/>
              <a:gd name="connsiteX8" fmla="*/ 179 w 64800"/>
              <a:gd name="connsiteY8" fmla="*/ 611238 h 671826"/>
              <a:gd name="connsiteX9" fmla="*/ 0 w 64800"/>
              <a:gd name="connsiteY9" fmla="*/ 581724 h 671826"/>
              <a:gd name="connsiteX10" fmla="*/ 0 w 64800"/>
              <a:gd name="connsiteY10" fmla="*/ 10800 h 671826"/>
              <a:gd name="connsiteX11" fmla="*/ 10800 w 64800"/>
              <a:gd name="connsiteY11" fmla="*/ 0 h 671826"/>
              <a:gd name="connsiteX0" fmla="*/ 11251 w 65251"/>
              <a:gd name="connsiteY0" fmla="*/ 0 h 671826"/>
              <a:gd name="connsiteX1" fmla="*/ 54451 w 65251"/>
              <a:gd name="connsiteY1" fmla="*/ 0 h 671826"/>
              <a:gd name="connsiteX2" fmla="*/ 65251 w 65251"/>
              <a:gd name="connsiteY2" fmla="*/ 10800 h 671826"/>
              <a:gd name="connsiteX3" fmla="*/ 65251 w 65251"/>
              <a:gd name="connsiteY3" fmla="*/ 637272 h 671826"/>
              <a:gd name="connsiteX4" fmla="*/ 64622 w 65251"/>
              <a:gd name="connsiteY4" fmla="*/ 637902 h 671826"/>
              <a:gd name="connsiteX5" fmla="*/ 65251 w 65251"/>
              <a:gd name="connsiteY5" fmla="*/ 639422 h 671826"/>
              <a:gd name="connsiteX6" fmla="*/ 32851 w 65251"/>
              <a:gd name="connsiteY6" fmla="*/ 671826 h 671826"/>
              <a:gd name="connsiteX7" fmla="*/ 451 w 65251"/>
              <a:gd name="connsiteY7" fmla="*/ 639422 h 671826"/>
              <a:gd name="connsiteX8" fmla="*/ 630 w 65251"/>
              <a:gd name="connsiteY8" fmla="*/ 611238 h 671826"/>
              <a:gd name="connsiteX9" fmla="*/ 0 w 65251"/>
              <a:gd name="connsiteY9" fmla="*/ 528398 h 671826"/>
              <a:gd name="connsiteX10" fmla="*/ 451 w 65251"/>
              <a:gd name="connsiteY10" fmla="*/ 10800 h 671826"/>
              <a:gd name="connsiteX11" fmla="*/ 11251 w 65251"/>
              <a:gd name="connsiteY11" fmla="*/ 0 h 671826"/>
              <a:gd name="connsiteX0" fmla="*/ 11251 w 65251"/>
              <a:gd name="connsiteY0" fmla="*/ 0 h 671826"/>
              <a:gd name="connsiteX1" fmla="*/ 54451 w 65251"/>
              <a:gd name="connsiteY1" fmla="*/ 0 h 671826"/>
              <a:gd name="connsiteX2" fmla="*/ 65251 w 65251"/>
              <a:gd name="connsiteY2" fmla="*/ 10800 h 671826"/>
              <a:gd name="connsiteX3" fmla="*/ 65251 w 65251"/>
              <a:gd name="connsiteY3" fmla="*/ 637272 h 671826"/>
              <a:gd name="connsiteX4" fmla="*/ 64622 w 65251"/>
              <a:gd name="connsiteY4" fmla="*/ 637902 h 671826"/>
              <a:gd name="connsiteX5" fmla="*/ 65251 w 65251"/>
              <a:gd name="connsiteY5" fmla="*/ 639422 h 671826"/>
              <a:gd name="connsiteX6" fmla="*/ 32851 w 65251"/>
              <a:gd name="connsiteY6" fmla="*/ 671826 h 671826"/>
              <a:gd name="connsiteX7" fmla="*/ 451 w 65251"/>
              <a:gd name="connsiteY7" fmla="*/ 639422 h 671826"/>
              <a:gd name="connsiteX8" fmla="*/ 179 w 65251"/>
              <a:gd name="connsiteY8" fmla="*/ 582354 h 671826"/>
              <a:gd name="connsiteX9" fmla="*/ 0 w 65251"/>
              <a:gd name="connsiteY9" fmla="*/ 528398 h 671826"/>
              <a:gd name="connsiteX10" fmla="*/ 451 w 65251"/>
              <a:gd name="connsiteY10" fmla="*/ 10800 h 671826"/>
              <a:gd name="connsiteX11" fmla="*/ 11251 w 65251"/>
              <a:gd name="connsiteY11" fmla="*/ 0 h 671826"/>
              <a:gd name="connsiteX0" fmla="*/ 11251 w 65251"/>
              <a:gd name="connsiteY0" fmla="*/ 0 h 672087"/>
              <a:gd name="connsiteX1" fmla="*/ 54451 w 65251"/>
              <a:gd name="connsiteY1" fmla="*/ 0 h 672087"/>
              <a:gd name="connsiteX2" fmla="*/ 65251 w 65251"/>
              <a:gd name="connsiteY2" fmla="*/ 10800 h 672087"/>
              <a:gd name="connsiteX3" fmla="*/ 65251 w 65251"/>
              <a:gd name="connsiteY3" fmla="*/ 637272 h 672087"/>
              <a:gd name="connsiteX4" fmla="*/ 64622 w 65251"/>
              <a:gd name="connsiteY4" fmla="*/ 637902 h 672087"/>
              <a:gd name="connsiteX5" fmla="*/ 65251 w 65251"/>
              <a:gd name="connsiteY5" fmla="*/ 639422 h 672087"/>
              <a:gd name="connsiteX6" fmla="*/ 32851 w 65251"/>
              <a:gd name="connsiteY6" fmla="*/ 671826 h 672087"/>
              <a:gd name="connsiteX7" fmla="*/ 0 w 65251"/>
              <a:gd name="connsiteY7" fmla="*/ 623868 h 672087"/>
              <a:gd name="connsiteX8" fmla="*/ 179 w 65251"/>
              <a:gd name="connsiteY8" fmla="*/ 582354 h 672087"/>
              <a:gd name="connsiteX9" fmla="*/ 0 w 65251"/>
              <a:gd name="connsiteY9" fmla="*/ 528398 h 672087"/>
              <a:gd name="connsiteX10" fmla="*/ 451 w 65251"/>
              <a:gd name="connsiteY10" fmla="*/ 10800 h 672087"/>
              <a:gd name="connsiteX11" fmla="*/ 11251 w 65251"/>
              <a:gd name="connsiteY11" fmla="*/ 0 h 672087"/>
              <a:gd name="connsiteX0" fmla="*/ 11251 w 65251"/>
              <a:gd name="connsiteY0" fmla="*/ 0 h 683101"/>
              <a:gd name="connsiteX1" fmla="*/ 54451 w 65251"/>
              <a:gd name="connsiteY1" fmla="*/ 0 h 683101"/>
              <a:gd name="connsiteX2" fmla="*/ 65251 w 65251"/>
              <a:gd name="connsiteY2" fmla="*/ 10800 h 683101"/>
              <a:gd name="connsiteX3" fmla="*/ 65251 w 65251"/>
              <a:gd name="connsiteY3" fmla="*/ 637272 h 683101"/>
              <a:gd name="connsiteX4" fmla="*/ 64622 w 65251"/>
              <a:gd name="connsiteY4" fmla="*/ 637902 h 683101"/>
              <a:gd name="connsiteX5" fmla="*/ 65251 w 65251"/>
              <a:gd name="connsiteY5" fmla="*/ 639422 h 683101"/>
              <a:gd name="connsiteX6" fmla="*/ 32851 w 65251"/>
              <a:gd name="connsiteY6" fmla="*/ 682935 h 683101"/>
              <a:gd name="connsiteX7" fmla="*/ 0 w 65251"/>
              <a:gd name="connsiteY7" fmla="*/ 623868 h 683101"/>
              <a:gd name="connsiteX8" fmla="*/ 179 w 65251"/>
              <a:gd name="connsiteY8" fmla="*/ 582354 h 683101"/>
              <a:gd name="connsiteX9" fmla="*/ 0 w 65251"/>
              <a:gd name="connsiteY9" fmla="*/ 528398 h 683101"/>
              <a:gd name="connsiteX10" fmla="*/ 451 w 65251"/>
              <a:gd name="connsiteY10" fmla="*/ 10800 h 683101"/>
              <a:gd name="connsiteX11" fmla="*/ 11251 w 65251"/>
              <a:gd name="connsiteY11" fmla="*/ 0 h 683101"/>
              <a:gd name="connsiteX0" fmla="*/ 11251 w 65251"/>
              <a:gd name="connsiteY0" fmla="*/ 0 h 700718"/>
              <a:gd name="connsiteX1" fmla="*/ 54451 w 65251"/>
              <a:gd name="connsiteY1" fmla="*/ 0 h 700718"/>
              <a:gd name="connsiteX2" fmla="*/ 65251 w 65251"/>
              <a:gd name="connsiteY2" fmla="*/ 10800 h 700718"/>
              <a:gd name="connsiteX3" fmla="*/ 65251 w 65251"/>
              <a:gd name="connsiteY3" fmla="*/ 637272 h 700718"/>
              <a:gd name="connsiteX4" fmla="*/ 64622 w 65251"/>
              <a:gd name="connsiteY4" fmla="*/ 637902 h 700718"/>
              <a:gd name="connsiteX5" fmla="*/ 65251 w 65251"/>
              <a:gd name="connsiteY5" fmla="*/ 692748 h 700718"/>
              <a:gd name="connsiteX6" fmla="*/ 32851 w 65251"/>
              <a:gd name="connsiteY6" fmla="*/ 682935 h 700718"/>
              <a:gd name="connsiteX7" fmla="*/ 0 w 65251"/>
              <a:gd name="connsiteY7" fmla="*/ 623868 h 700718"/>
              <a:gd name="connsiteX8" fmla="*/ 179 w 65251"/>
              <a:gd name="connsiteY8" fmla="*/ 582354 h 700718"/>
              <a:gd name="connsiteX9" fmla="*/ 0 w 65251"/>
              <a:gd name="connsiteY9" fmla="*/ 528398 h 700718"/>
              <a:gd name="connsiteX10" fmla="*/ 451 w 65251"/>
              <a:gd name="connsiteY10" fmla="*/ 10800 h 700718"/>
              <a:gd name="connsiteX11" fmla="*/ 11251 w 65251"/>
              <a:gd name="connsiteY11" fmla="*/ 0 h 700718"/>
              <a:gd name="connsiteX0" fmla="*/ 11251 w 65251"/>
              <a:gd name="connsiteY0" fmla="*/ 0 h 700718"/>
              <a:gd name="connsiteX1" fmla="*/ 54451 w 65251"/>
              <a:gd name="connsiteY1" fmla="*/ 0 h 700718"/>
              <a:gd name="connsiteX2" fmla="*/ 65251 w 65251"/>
              <a:gd name="connsiteY2" fmla="*/ 10800 h 700718"/>
              <a:gd name="connsiteX3" fmla="*/ 65251 w 65251"/>
              <a:gd name="connsiteY3" fmla="*/ 637272 h 700718"/>
              <a:gd name="connsiteX4" fmla="*/ 65073 w 65251"/>
              <a:gd name="connsiteY4" fmla="*/ 520141 h 700718"/>
              <a:gd name="connsiteX5" fmla="*/ 65251 w 65251"/>
              <a:gd name="connsiteY5" fmla="*/ 692748 h 700718"/>
              <a:gd name="connsiteX6" fmla="*/ 32851 w 65251"/>
              <a:gd name="connsiteY6" fmla="*/ 682935 h 700718"/>
              <a:gd name="connsiteX7" fmla="*/ 0 w 65251"/>
              <a:gd name="connsiteY7" fmla="*/ 623868 h 700718"/>
              <a:gd name="connsiteX8" fmla="*/ 179 w 65251"/>
              <a:gd name="connsiteY8" fmla="*/ 582354 h 700718"/>
              <a:gd name="connsiteX9" fmla="*/ 0 w 65251"/>
              <a:gd name="connsiteY9" fmla="*/ 528398 h 700718"/>
              <a:gd name="connsiteX10" fmla="*/ 451 w 65251"/>
              <a:gd name="connsiteY10" fmla="*/ 10800 h 700718"/>
              <a:gd name="connsiteX11" fmla="*/ 11251 w 65251"/>
              <a:gd name="connsiteY11" fmla="*/ 0 h 700718"/>
              <a:gd name="connsiteX0" fmla="*/ 11251 w 65702"/>
              <a:gd name="connsiteY0" fmla="*/ 0 h 700718"/>
              <a:gd name="connsiteX1" fmla="*/ 54451 w 65702"/>
              <a:gd name="connsiteY1" fmla="*/ 0 h 700718"/>
              <a:gd name="connsiteX2" fmla="*/ 65251 w 65702"/>
              <a:gd name="connsiteY2" fmla="*/ 10800 h 700718"/>
              <a:gd name="connsiteX3" fmla="*/ 65702 w 65702"/>
              <a:gd name="connsiteY3" fmla="*/ 568394 h 700718"/>
              <a:gd name="connsiteX4" fmla="*/ 65073 w 65702"/>
              <a:gd name="connsiteY4" fmla="*/ 520141 h 700718"/>
              <a:gd name="connsiteX5" fmla="*/ 65251 w 65702"/>
              <a:gd name="connsiteY5" fmla="*/ 692748 h 700718"/>
              <a:gd name="connsiteX6" fmla="*/ 32851 w 65702"/>
              <a:gd name="connsiteY6" fmla="*/ 682935 h 700718"/>
              <a:gd name="connsiteX7" fmla="*/ 0 w 65702"/>
              <a:gd name="connsiteY7" fmla="*/ 623868 h 700718"/>
              <a:gd name="connsiteX8" fmla="*/ 179 w 65702"/>
              <a:gd name="connsiteY8" fmla="*/ 582354 h 700718"/>
              <a:gd name="connsiteX9" fmla="*/ 0 w 65702"/>
              <a:gd name="connsiteY9" fmla="*/ 528398 h 700718"/>
              <a:gd name="connsiteX10" fmla="*/ 451 w 65702"/>
              <a:gd name="connsiteY10" fmla="*/ 10800 h 700718"/>
              <a:gd name="connsiteX11" fmla="*/ 11251 w 65702"/>
              <a:gd name="connsiteY11" fmla="*/ 0 h 700718"/>
              <a:gd name="connsiteX0" fmla="*/ 11251 w 65702"/>
              <a:gd name="connsiteY0" fmla="*/ 0 h 682937"/>
              <a:gd name="connsiteX1" fmla="*/ 54451 w 65702"/>
              <a:gd name="connsiteY1" fmla="*/ 0 h 682937"/>
              <a:gd name="connsiteX2" fmla="*/ 65251 w 65702"/>
              <a:gd name="connsiteY2" fmla="*/ 10800 h 682937"/>
              <a:gd name="connsiteX3" fmla="*/ 65702 w 65702"/>
              <a:gd name="connsiteY3" fmla="*/ 568394 h 682937"/>
              <a:gd name="connsiteX4" fmla="*/ 65073 w 65702"/>
              <a:gd name="connsiteY4" fmla="*/ 520141 h 682937"/>
              <a:gd name="connsiteX5" fmla="*/ 65251 w 65702"/>
              <a:gd name="connsiteY5" fmla="*/ 621647 h 682937"/>
              <a:gd name="connsiteX6" fmla="*/ 32851 w 65702"/>
              <a:gd name="connsiteY6" fmla="*/ 682935 h 682937"/>
              <a:gd name="connsiteX7" fmla="*/ 0 w 65702"/>
              <a:gd name="connsiteY7" fmla="*/ 623868 h 682937"/>
              <a:gd name="connsiteX8" fmla="*/ 179 w 65702"/>
              <a:gd name="connsiteY8" fmla="*/ 582354 h 682937"/>
              <a:gd name="connsiteX9" fmla="*/ 0 w 65702"/>
              <a:gd name="connsiteY9" fmla="*/ 528398 h 682937"/>
              <a:gd name="connsiteX10" fmla="*/ 451 w 65702"/>
              <a:gd name="connsiteY10" fmla="*/ 10800 h 682937"/>
              <a:gd name="connsiteX11" fmla="*/ 11251 w 65702"/>
              <a:gd name="connsiteY11" fmla="*/ 0 h 682937"/>
              <a:gd name="connsiteX0" fmla="*/ 11251 w 65270"/>
              <a:gd name="connsiteY0" fmla="*/ 0 h 682937"/>
              <a:gd name="connsiteX1" fmla="*/ 54451 w 65270"/>
              <a:gd name="connsiteY1" fmla="*/ 0 h 682937"/>
              <a:gd name="connsiteX2" fmla="*/ 65251 w 65270"/>
              <a:gd name="connsiteY2" fmla="*/ 10800 h 682937"/>
              <a:gd name="connsiteX3" fmla="*/ 64800 w 65270"/>
              <a:gd name="connsiteY3" fmla="*/ 461742 h 682937"/>
              <a:gd name="connsiteX4" fmla="*/ 65073 w 65270"/>
              <a:gd name="connsiteY4" fmla="*/ 520141 h 682937"/>
              <a:gd name="connsiteX5" fmla="*/ 65251 w 65270"/>
              <a:gd name="connsiteY5" fmla="*/ 621647 h 682937"/>
              <a:gd name="connsiteX6" fmla="*/ 32851 w 65270"/>
              <a:gd name="connsiteY6" fmla="*/ 682935 h 682937"/>
              <a:gd name="connsiteX7" fmla="*/ 0 w 65270"/>
              <a:gd name="connsiteY7" fmla="*/ 623868 h 682937"/>
              <a:gd name="connsiteX8" fmla="*/ 179 w 65270"/>
              <a:gd name="connsiteY8" fmla="*/ 582354 h 682937"/>
              <a:gd name="connsiteX9" fmla="*/ 0 w 65270"/>
              <a:gd name="connsiteY9" fmla="*/ 528398 h 682937"/>
              <a:gd name="connsiteX10" fmla="*/ 451 w 65270"/>
              <a:gd name="connsiteY10" fmla="*/ 10800 h 682937"/>
              <a:gd name="connsiteX11" fmla="*/ 11251 w 65270"/>
              <a:gd name="connsiteY11" fmla="*/ 0 h 682937"/>
              <a:gd name="connsiteX0" fmla="*/ 11251 w 65270"/>
              <a:gd name="connsiteY0" fmla="*/ 0 h 682937"/>
              <a:gd name="connsiteX1" fmla="*/ 54451 w 65270"/>
              <a:gd name="connsiteY1" fmla="*/ 0 h 682937"/>
              <a:gd name="connsiteX2" fmla="*/ 65251 w 65270"/>
              <a:gd name="connsiteY2" fmla="*/ 10800 h 682937"/>
              <a:gd name="connsiteX3" fmla="*/ 64800 w 65270"/>
              <a:gd name="connsiteY3" fmla="*/ 461742 h 682937"/>
              <a:gd name="connsiteX4" fmla="*/ 65073 w 65270"/>
              <a:gd name="connsiteY4" fmla="*/ 544582 h 682937"/>
              <a:gd name="connsiteX5" fmla="*/ 65251 w 65270"/>
              <a:gd name="connsiteY5" fmla="*/ 621647 h 682937"/>
              <a:gd name="connsiteX6" fmla="*/ 32851 w 65270"/>
              <a:gd name="connsiteY6" fmla="*/ 682935 h 682937"/>
              <a:gd name="connsiteX7" fmla="*/ 0 w 65270"/>
              <a:gd name="connsiteY7" fmla="*/ 623868 h 682937"/>
              <a:gd name="connsiteX8" fmla="*/ 179 w 65270"/>
              <a:gd name="connsiteY8" fmla="*/ 582354 h 682937"/>
              <a:gd name="connsiteX9" fmla="*/ 0 w 65270"/>
              <a:gd name="connsiteY9" fmla="*/ 528398 h 682937"/>
              <a:gd name="connsiteX10" fmla="*/ 451 w 65270"/>
              <a:gd name="connsiteY10" fmla="*/ 10800 h 682937"/>
              <a:gd name="connsiteX11" fmla="*/ 11251 w 65270"/>
              <a:gd name="connsiteY11" fmla="*/ 0 h 682937"/>
              <a:gd name="connsiteX0" fmla="*/ 11251 w 65564"/>
              <a:gd name="connsiteY0" fmla="*/ 0 h 682937"/>
              <a:gd name="connsiteX1" fmla="*/ 54451 w 65564"/>
              <a:gd name="connsiteY1" fmla="*/ 0 h 682937"/>
              <a:gd name="connsiteX2" fmla="*/ 65251 w 65564"/>
              <a:gd name="connsiteY2" fmla="*/ 10800 h 682937"/>
              <a:gd name="connsiteX3" fmla="*/ 64800 w 65564"/>
              <a:gd name="connsiteY3" fmla="*/ 461742 h 682937"/>
              <a:gd name="connsiteX4" fmla="*/ 65524 w 65564"/>
              <a:gd name="connsiteY4" fmla="*/ 540139 h 682937"/>
              <a:gd name="connsiteX5" fmla="*/ 65251 w 65564"/>
              <a:gd name="connsiteY5" fmla="*/ 621647 h 682937"/>
              <a:gd name="connsiteX6" fmla="*/ 32851 w 65564"/>
              <a:gd name="connsiteY6" fmla="*/ 682935 h 682937"/>
              <a:gd name="connsiteX7" fmla="*/ 0 w 65564"/>
              <a:gd name="connsiteY7" fmla="*/ 623868 h 682937"/>
              <a:gd name="connsiteX8" fmla="*/ 179 w 65564"/>
              <a:gd name="connsiteY8" fmla="*/ 582354 h 682937"/>
              <a:gd name="connsiteX9" fmla="*/ 0 w 65564"/>
              <a:gd name="connsiteY9" fmla="*/ 528398 h 682937"/>
              <a:gd name="connsiteX10" fmla="*/ 451 w 65564"/>
              <a:gd name="connsiteY10" fmla="*/ 10800 h 682937"/>
              <a:gd name="connsiteX11" fmla="*/ 11251 w 65564"/>
              <a:gd name="connsiteY11" fmla="*/ 0 h 682937"/>
              <a:gd name="connsiteX0" fmla="*/ 11251 w 65564"/>
              <a:gd name="connsiteY0" fmla="*/ 0 h 682937"/>
              <a:gd name="connsiteX1" fmla="*/ 54451 w 65564"/>
              <a:gd name="connsiteY1" fmla="*/ 0 h 682937"/>
              <a:gd name="connsiteX2" fmla="*/ 65251 w 65564"/>
              <a:gd name="connsiteY2" fmla="*/ 10800 h 682937"/>
              <a:gd name="connsiteX3" fmla="*/ 64800 w 65564"/>
              <a:gd name="connsiteY3" fmla="*/ 459520 h 682937"/>
              <a:gd name="connsiteX4" fmla="*/ 65524 w 65564"/>
              <a:gd name="connsiteY4" fmla="*/ 540139 h 682937"/>
              <a:gd name="connsiteX5" fmla="*/ 65251 w 65564"/>
              <a:gd name="connsiteY5" fmla="*/ 621647 h 682937"/>
              <a:gd name="connsiteX6" fmla="*/ 32851 w 65564"/>
              <a:gd name="connsiteY6" fmla="*/ 682935 h 682937"/>
              <a:gd name="connsiteX7" fmla="*/ 0 w 65564"/>
              <a:gd name="connsiteY7" fmla="*/ 623868 h 682937"/>
              <a:gd name="connsiteX8" fmla="*/ 179 w 65564"/>
              <a:gd name="connsiteY8" fmla="*/ 582354 h 682937"/>
              <a:gd name="connsiteX9" fmla="*/ 0 w 65564"/>
              <a:gd name="connsiteY9" fmla="*/ 528398 h 682937"/>
              <a:gd name="connsiteX10" fmla="*/ 451 w 65564"/>
              <a:gd name="connsiteY10" fmla="*/ 10800 h 682937"/>
              <a:gd name="connsiteX11" fmla="*/ 11251 w 65564"/>
              <a:gd name="connsiteY11" fmla="*/ 0 h 682937"/>
              <a:gd name="connsiteX0" fmla="*/ 11251 w 65564"/>
              <a:gd name="connsiteY0" fmla="*/ 0 h 682935"/>
              <a:gd name="connsiteX1" fmla="*/ 54451 w 65564"/>
              <a:gd name="connsiteY1" fmla="*/ 0 h 682935"/>
              <a:gd name="connsiteX2" fmla="*/ 65251 w 65564"/>
              <a:gd name="connsiteY2" fmla="*/ 10800 h 682935"/>
              <a:gd name="connsiteX3" fmla="*/ 64800 w 65564"/>
              <a:gd name="connsiteY3" fmla="*/ 459520 h 682935"/>
              <a:gd name="connsiteX4" fmla="*/ 65524 w 65564"/>
              <a:gd name="connsiteY4" fmla="*/ 540139 h 682935"/>
              <a:gd name="connsiteX5" fmla="*/ 65251 w 65564"/>
              <a:gd name="connsiteY5" fmla="*/ 621647 h 682935"/>
              <a:gd name="connsiteX6" fmla="*/ 32851 w 65564"/>
              <a:gd name="connsiteY6" fmla="*/ 682935 h 682935"/>
              <a:gd name="connsiteX7" fmla="*/ 902 w 65564"/>
              <a:gd name="connsiteY7" fmla="*/ 621646 h 682935"/>
              <a:gd name="connsiteX8" fmla="*/ 179 w 65564"/>
              <a:gd name="connsiteY8" fmla="*/ 582354 h 682935"/>
              <a:gd name="connsiteX9" fmla="*/ 0 w 65564"/>
              <a:gd name="connsiteY9" fmla="*/ 528398 h 682935"/>
              <a:gd name="connsiteX10" fmla="*/ 451 w 65564"/>
              <a:gd name="connsiteY10" fmla="*/ 10800 h 682935"/>
              <a:gd name="connsiteX11" fmla="*/ 11251 w 65564"/>
              <a:gd name="connsiteY11" fmla="*/ 0 h 682935"/>
              <a:gd name="connsiteX0" fmla="*/ 11251 w 65549"/>
              <a:gd name="connsiteY0" fmla="*/ 0 h 682937"/>
              <a:gd name="connsiteX1" fmla="*/ 54451 w 65549"/>
              <a:gd name="connsiteY1" fmla="*/ 0 h 682937"/>
              <a:gd name="connsiteX2" fmla="*/ 65251 w 65549"/>
              <a:gd name="connsiteY2" fmla="*/ 10800 h 682937"/>
              <a:gd name="connsiteX3" fmla="*/ 64800 w 65549"/>
              <a:gd name="connsiteY3" fmla="*/ 459520 h 682937"/>
              <a:gd name="connsiteX4" fmla="*/ 65524 w 65549"/>
              <a:gd name="connsiteY4" fmla="*/ 540139 h 682937"/>
              <a:gd name="connsiteX5" fmla="*/ 64800 w 65549"/>
              <a:gd name="connsiteY5" fmla="*/ 619424 h 682937"/>
              <a:gd name="connsiteX6" fmla="*/ 32851 w 65549"/>
              <a:gd name="connsiteY6" fmla="*/ 682935 h 682937"/>
              <a:gd name="connsiteX7" fmla="*/ 902 w 65549"/>
              <a:gd name="connsiteY7" fmla="*/ 621646 h 682937"/>
              <a:gd name="connsiteX8" fmla="*/ 179 w 65549"/>
              <a:gd name="connsiteY8" fmla="*/ 582354 h 682937"/>
              <a:gd name="connsiteX9" fmla="*/ 0 w 65549"/>
              <a:gd name="connsiteY9" fmla="*/ 528398 h 682937"/>
              <a:gd name="connsiteX10" fmla="*/ 451 w 65549"/>
              <a:gd name="connsiteY10" fmla="*/ 10800 h 682937"/>
              <a:gd name="connsiteX11" fmla="*/ 11251 w 65549"/>
              <a:gd name="connsiteY11" fmla="*/ 0 h 682937"/>
              <a:gd name="connsiteX0" fmla="*/ 11251 w 65549"/>
              <a:gd name="connsiteY0" fmla="*/ 0 h 682937"/>
              <a:gd name="connsiteX1" fmla="*/ 54451 w 65549"/>
              <a:gd name="connsiteY1" fmla="*/ 0 h 682937"/>
              <a:gd name="connsiteX2" fmla="*/ 65251 w 65549"/>
              <a:gd name="connsiteY2" fmla="*/ 10800 h 682937"/>
              <a:gd name="connsiteX3" fmla="*/ 64800 w 65549"/>
              <a:gd name="connsiteY3" fmla="*/ 459520 h 682937"/>
              <a:gd name="connsiteX4" fmla="*/ 65524 w 65549"/>
              <a:gd name="connsiteY4" fmla="*/ 540141 h 682937"/>
              <a:gd name="connsiteX5" fmla="*/ 64800 w 65549"/>
              <a:gd name="connsiteY5" fmla="*/ 619424 h 682937"/>
              <a:gd name="connsiteX6" fmla="*/ 32851 w 65549"/>
              <a:gd name="connsiteY6" fmla="*/ 682935 h 682937"/>
              <a:gd name="connsiteX7" fmla="*/ 902 w 65549"/>
              <a:gd name="connsiteY7" fmla="*/ 621646 h 682937"/>
              <a:gd name="connsiteX8" fmla="*/ 179 w 65549"/>
              <a:gd name="connsiteY8" fmla="*/ 582354 h 682937"/>
              <a:gd name="connsiteX9" fmla="*/ 0 w 65549"/>
              <a:gd name="connsiteY9" fmla="*/ 528398 h 682937"/>
              <a:gd name="connsiteX10" fmla="*/ 451 w 65549"/>
              <a:gd name="connsiteY10" fmla="*/ 10800 h 682937"/>
              <a:gd name="connsiteX11" fmla="*/ 11251 w 65549"/>
              <a:gd name="connsiteY11" fmla="*/ 0 h 682937"/>
              <a:gd name="connsiteX0" fmla="*/ 11251 w 65549"/>
              <a:gd name="connsiteY0" fmla="*/ 0 h 682937"/>
              <a:gd name="connsiteX1" fmla="*/ 54451 w 65549"/>
              <a:gd name="connsiteY1" fmla="*/ 0 h 682937"/>
              <a:gd name="connsiteX2" fmla="*/ 65251 w 65549"/>
              <a:gd name="connsiteY2" fmla="*/ 10800 h 682937"/>
              <a:gd name="connsiteX3" fmla="*/ 65251 w 65549"/>
              <a:gd name="connsiteY3" fmla="*/ 461744 h 682937"/>
              <a:gd name="connsiteX4" fmla="*/ 65524 w 65549"/>
              <a:gd name="connsiteY4" fmla="*/ 540141 h 682937"/>
              <a:gd name="connsiteX5" fmla="*/ 64800 w 65549"/>
              <a:gd name="connsiteY5" fmla="*/ 619424 h 682937"/>
              <a:gd name="connsiteX6" fmla="*/ 32851 w 65549"/>
              <a:gd name="connsiteY6" fmla="*/ 682935 h 682937"/>
              <a:gd name="connsiteX7" fmla="*/ 902 w 65549"/>
              <a:gd name="connsiteY7" fmla="*/ 621646 h 682937"/>
              <a:gd name="connsiteX8" fmla="*/ 179 w 65549"/>
              <a:gd name="connsiteY8" fmla="*/ 582354 h 682937"/>
              <a:gd name="connsiteX9" fmla="*/ 0 w 65549"/>
              <a:gd name="connsiteY9" fmla="*/ 528398 h 682937"/>
              <a:gd name="connsiteX10" fmla="*/ 451 w 65549"/>
              <a:gd name="connsiteY10" fmla="*/ 10800 h 682937"/>
              <a:gd name="connsiteX11" fmla="*/ 11251 w 65549"/>
              <a:gd name="connsiteY11" fmla="*/ 0 h 6829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5549" h="682937">
                <a:moveTo>
                  <a:pt x="11251" y="0"/>
                </a:moveTo>
                <a:lnTo>
                  <a:pt x="54451" y="0"/>
                </a:lnTo>
                <a:cubicBezTo>
                  <a:pt x="60416" y="0"/>
                  <a:pt x="65251" y="4835"/>
                  <a:pt x="65251" y="10800"/>
                </a:cubicBezTo>
                <a:cubicBezTo>
                  <a:pt x="65401" y="196665"/>
                  <a:pt x="65101" y="275879"/>
                  <a:pt x="65251" y="461744"/>
                </a:cubicBezTo>
                <a:cubicBezTo>
                  <a:pt x="65192" y="422700"/>
                  <a:pt x="65583" y="579185"/>
                  <a:pt x="65524" y="540141"/>
                </a:cubicBezTo>
                <a:cubicBezTo>
                  <a:pt x="65734" y="558423"/>
                  <a:pt x="64590" y="601142"/>
                  <a:pt x="64800" y="619424"/>
                </a:cubicBezTo>
                <a:cubicBezTo>
                  <a:pt x="64800" y="637320"/>
                  <a:pt x="43501" y="682565"/>
                  <a:pt x="32851" y="682935"/>
                </a:cubicBezTo>
                <a:cubicBezTo>
                  <a:pt x="22201" y="683305"/>
                  <a:pt x="902" y="639542"/>
                  <a:pt x="902" y="621646"/>
                </a:cubicBezTo>
                <a:cubicBezTo>
                  <a:pt x="962" y="612251"/>
                  <a:pt x="119" y="591749"/>
                  <a:pt x="179" y="582354"/>
                </a:cubicBezTo>
                <a:cubicBezTo>
                  <a:pt x="119" y="572516"/>
                  <a:pt x="60" y="538236"/>
                  <a:pt x="0" y="528398"/>
                </a:cubicBezTo>
                <a:cubicBezTo>
                  <a:pt x="150" y="355865"/>
                  <a:pt x="301" y="183333"/>
                  <a:pt x="451" y="10800"/>
                </a:cubicBezTo>
                <a:cubicBezTo>
                  <a:pt x="451" y="4835"/>
                  <a:pt x="5286" y="0"/>
                  <a:pt x="11251" y="0"/>
                </a:cubicBezTo>
                <a:close/>
              </a:path>
            </a:pathLst>
          </a:custGeom>
          <a:solidFill>
            <a:srgbClr val="F46253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矩形 50"/>
          <p:cNvSpPr/>
          <p:nvPr/>
        </p:nvSpPr>
        <p:spPr>
          <a:xfrm>
            <a:off x="8448644" y="4427612"/>
            <a:ext cx="504000" cy="216000"/>
          </a:xfrm>
          <a:prstGeom prst="rect">
            <a:avLst/>
          </a:prstGeom>
          <a:solidFill>
            <a:srgbClr val="534448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圆角矩形 51"/>
          <p:cNvSpPr/>
          <p:nvPr/>
        </p:nvSpPr>
        <p:spPr>
          <a:xfrm>
            <a:off x="8493644" y="4463604"/>
            <a:ext cx="414000" cy="216000"/>
          </a:xfrm>
          <a:prstGeom prst="roundRect">
            <a:avLst/>
          </a:prstGeom>
          <a:solidFill>
            <a:srgbClr val="84B9DB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椭圆 52"/>
          <p:cNvSpPr>
            <a:spLocks noChangeAspect="1"/>
          </p:cNvSpPr>
          <p:nvPr/>
        </p:nvSpPr>
        <p:spPr>
          <a:xfrm>
            <a:off x="8491680" y="4776572"/>
            <a:ext cx="432048" cy="432048"/>
          </a:xfrm>
          <a:prstGeom prst="ellipse">
            <a:avLst/>
          </a:prstGeom>
          <a:solidFill>
            <a:srgbClr val="7B716C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" name="椭圆 53"/>
          <p:cNvSpPr>
            <a:spLocks noChangeAspect="1"/>
          </p:cNvSpPr>
          <p:nvPr/>
        </p:nvSpPr>
        <p:spPr>
          <a:xfrm>
            <a:off x="8561307" y="4850961"/>
            <a:ext cx="288000" cy="288000"/>
          </a:xfrm>
          <a:prstGeom prst="ellipse">
            <a:avLst/>
          </a:prstGeom>
          <a:solidFill>
            <a:srgbClr val="AE825B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5" name="椭圆 54"/>
          <p:cNvSpPr>
            <a:spLocks noChangeAspect="1"/>
          </p:cNvSpPr>
          <p:nvPr/>
        </p:nvSpPr>
        <p:spPr>
          <a:xfrm>
            <a:off x="7519627" y="4775723"/>
            <a:ext cx="432048" cy="432048"/>
          </a:xfrm>
          <a:prstGeom prst="ellipse">
            <a:avLst/>
          </a:prstGeom>
          <a:solidFill>
            <a:srgbClr val="7B716C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6" name="椭圆 55"/>
          <p:cNvSpPr>
            <a:spLocks noChangeAspect="1"/>
          </p:cNvSpPr>
          <p:nvPr/>
        </p:nvSpPr>
        <p:spPr>
          <a:xfrm>
            <a:off x="7589254" y="4850112"/>
            <a:ext cx="288000" cy="288000"/>
          </a:xfrm>
          <a:prstGeom prst="ellipse">
            <a:avLst/>
          </a:prstGeom>
          <a:solidFill>
            <a:srgbClr val="AE825B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椭圆 56"/>
          <p:cNvSpPr>
            <a:spLocks noChangeAspect="1"/>
          </p:cNvSpPr>
          <p:nvPr/>
        </p:nvSpPr>
        <p:spPr>
          <a:xfrm>
            <a:off x="7047102" y="4773342"/>
            <a:ext cx="432048" cy="432048"/>
          </a:xfrm>
          <a:prstGeom prst="ellipse">
            <a:avLst/>
          </a:prstGeom>
          <a:solidFill>
            <a:srgbClr val="7B716C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8" name="椭圆 57"/>
          <p:cNvSpPr>
            <a:spLocks noChangeAspect="1"/>
          </p:cNvSpPr>
          <p:nvPr/>
        </p:nvSpPr>
        <p:spPr>
          <a:xfrm>
            <a:off x="7116729" y="4847731"/>
            <a:ext cx="288000" cy="288000"/>
          </a:xfrm>
          <a:prstGeom prst="ellipse">
            <a:avLst/>
          </a:prstGeom>
          <a:solidFill>
            <a:srgbClr val="AE825B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椭圆 61"/>
          <p:cNvSpPr>
            <a:spLocks noChangeAspect="1"/>
          </p:cNvSpPr>
          <p:nvPr/>
        </p:nvSpPr>
        <p:spPr>
          <a:xfrm>
            <a:off x="7736928" y="4304104"/>
            <a:ext cx="215976" cy="216000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7" name="椭圆 66"/>
          <p:cNvSpPr>
            <a:spLocks noChangeAspect="1"/>
          </p:cNvSpPr>
          <p:nvPr/>
        </p:nvSpPr>
        <p:spPr>
          <a:xfrm>
            <a:off x="7614564" y="4445165"/>
            <a:ext cx="162000" cy="162018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8" name="椭圆 67"/>
          <p:cNvSpPr>
            <a:spLocks noChangeAspect="1"/>
          </p:cNvSpPr>
          <p:nvPr/>
        </p:nvSpPr>
        <p:spPr>
          <a:xfrm>
            <a:off x="7148431" y="4378442"/>
            <a:ext cx="108000" cy="108012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9" name="椭圆 68"/>
          <p:cNvSpPr>
            <a:spLocks noChangeAspect="1"/>
          </p:cNvSpPr>
          <p:nvPr/>
        </p:nvSpPr>
        <p:spPr>
          <a:xfrm>
            <a:off x="7258282" y="4382889"/>
            <a:ext cx="108000" cy="108012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0" name="椭圆 69"/>
          <p:cNvSpPr>
            <a:spLocks noChangeAspect="1"/>
          </p:cNvSpPr>
          <p:nvPr/>
        </p:nvSpPr>
        <p:spPr>
          <a:xfrm>
            <a:off x="7546979" y="4294825"/>
            <a:ext cx="108000" cy="108012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1" name="椭圆 70"/>
          <p:cNvSpPr>
            <a:spLocks noChangeAspect="1"/>
          </p:cNvSpPr>
          <p:nvPr/>
        </p:nvSpPr>
        <p:spPr>
          <a:xfrm>
            <a:off x="7024263" y="4401040"/>
            <a:ext cx="126000" cy="126014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2" name="椭圆 71"/>
          <p:cNvSpPr>
            <a:spLocks noChangeAspect="1"/>
          </p:cNvSpPr>
          <p:nvPr/>
        </p:nvSpPr>
        <p:spPr>
          <a:xfrm>
            <a:off x="7105867" y="4553441"/>
            <a:ext cx="90000" cy="90010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3" name="椭圆 72"/>
          <p:cNvSpPr>
            <a:spLocks noChangeAspect="1"/>
          </p:cNvSpPr>
          <p:nvPr/>
        </p:nvSpPr>
        <p:spPr>
          <a:xfrm>
            <a:off x="7188797" y="4439382"/>
            <a:ext cx="144000" cy="144016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4" name="椭圆 73"/>
          <p:cNvSpPr>
            <a:spLocks noChangeAspect="1"/>
          </p:cNvSpPr>
          <p:nvPr/>
        </p:nvSpPr>
        <p:spPr>
          <a:xfrm>
            <a:off x="7412151" y="4305100"/>
            <a:ext cx="144000" cy="144016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5" name="椭圆 74"/>
          <p:cNvSpPr>
            <a:spLocks noChangeAspect="1"/>
          </p:cNvSpPr>
          <p:nvPr/>
        </p:nvSpPr>
        <p:spPr>
          <a:xfrm>
            <a:off x="7665080" y="4294735"/>
            <a:ext cx="144000" cy="144016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6" name="椭圆 75"/>
          <p:cNvSpPr>
            <a:spLocks noChangeAspect="1"/>
          </p:cNvSpPr>
          <p:nvPr/>
        </p:nvSpPr>
        <p:spPr>
          <a:xfrm>
            <a:off x="7348383" y="4397294"/>
            <a:ext cx="126000" cy="126014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7" name="椭圆 76"/>
          <p:cNvSpPr>
            <a:spLocks noChangeAspect="1"/>
          </p:cNvSpPr>
          <p:nvPr/>
        </p:nvSpPr>
        <p:spPr>
          <a:xfrm>
            <a:off x="7594443" y="4381698"/>
            <a:ext cx="90000" cy="90010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8" name="椭圆 77"/>
          <p:cNvSpPr>
            <a:spLocks noChangeAspect="1"/>
          </p:cNvSpPr>
          <p:nvPr/>
        </p:nvSpPr>
        <p:spPr>
          <a:xfrm>
            <a:off x="7513960" y="4414640"/>
            <a:ext cx="90000" cy="90010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9" name="椭圆 78"/>
          <p:cNvSpPr>
            <a:spLocks noChangeAspect="1"/>
          </p:cNvSpPr>
          <p:nvPr/>
        </p:nvSpPr>
        <p:spPr>
          <a:xfrm>
            <a:off x="7821284" y="4450771"/>
            <a:ext cx="90000" cy="90010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1" name="椭圆 80"/>
          <p:cNvSpPr>
            <a:spLocks noChangeAspect="1"/>
          </p:cNvSpPr>
          <p:nvPr/>
        </p:nvSpPr>
        <p:spPr>
          <a:xfrm>
            <a:off x="7852849" y="4344863"/>
            <a:ext cx="144000" cy="144016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2" name="椭圆 81"/>
          <p:cNvSpPr>
            <a:spLocks noChangeAspect="1"/>
          </p:cNvSpPr>
          <p:nvPr/>
        </p:nvSpPr>
        <p:spPr>
          <a:xfrm>
            <a:off x="8148651" y="4378505"/>
            <a:ext cx="180000" cy="180020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3" name="椭圆 82"/>
          <p:cNvSpPr>
            <a:spLocks noChangeAspect="1"/>
          </p:cNvSpPr>
          <p:nvPr/>
        </p:nvSpPr>
        <p:spPr>
          <a:xfrm>
            <a:off x="7990099" y="4331370"/>
            <a:ext cx="180000" cy="180020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5" name="任意多边形 84"/>
          <p:cNvSpPr/>
          <p:nvPr/>
        </p:nvSpPr>
        <p:spPr>
          <a:xfrm>
            <a:off x="4566535" y="1282113"/>
            <a:ext cx="2331274" cy="4711452"/>
          </a:xfrm>
          <a:custGeom>
            <a:avLst/>
            <a:gdLst>
              <a:gd name="connsiteX0" fmla="*/ 1184347 w 1606194"/>
              <a:gd name="connsiteY0" fmla="*/ 0 h 3246078"/>
              <a:gd name="connsiteX1" fmla="*/ 1184347 w 1606194"/>
              <a:gd name="connsiteY1" fmla="*/ 85 h 3246078"/>
              <a:gd name="connsiteX2" fmla="*/ 1172355 w 1606194"/>
              <a:gd name="connsiteY2" fmla="*/ 127634 h 3246078"/>
              <a:gd name="connsiteX3" fmla="*/ 1107183 w 1606194"/>
              <a:gd name="connsiteY3" fmla="*/ 737812 h 3246078"/>
              <a:gd name="connsiteX4" fmla="*/ 993508 w 1606194"/>
              <a:gd name="connsiteY4" fmla="*/ 1327854 h 3246078"/>
              <a:gd name="connsiteX5" fmla="*/ 952148 w 1606194"/>
              <a:gd name="connsiteY5" fmla="*/ 1601975 h 3246078"/>
              <a:gd name="connsiteX6" fmla="*/ 1042219 w 1606194"/>
              <a:gd name="connsiteY6" fmla="*/ 1893204 h 3246078"/>
              <a:gd name="connsiteX7" fmla="*/ 1284736 w 1606194"/>
              <a:gd name="connsiteY7" fmla="*/ 2389059 h 3246078"/>
              <a:gd name="connsiteX8" fmla="*/ 1475282 w 1606194"/>
              <a:gd name="connsiteY8" fmla="*/ 2695454 h 3246078"/>
              <a:gd name="connsiteX9" fmla="*/ 1603686 w 1606194"/>
              <a:gd name="connsiteY9" fmla="*/ 2900287 h 3246078"/>
              <a:gd name="connsiteX10" fmla="*/ 1548686 w 1606194"/>
              <a:gd name="connsiteY10" fmla="*/ 2979101 h 3246078"/>
              <a:gd name="connsiteX11" fmla="*/ 1409024 w 1606194"/>
              <a:gd name="connsiteY11" fmla="*/ 3054884 h 3246078"/>
              <a:gd name="connsiteX12" fmla="*/ 1266542 w 1606194"/>
              <a:gd name="connsiteY12" fmla="*/ 3092128 h 3246078"/>
              <a:gd name="connsiteX13" fmla="*/ 1196607 w 1606194"/>
              <a:gd name="connsiteY13" fmla="*/ 3016345 h 3246078"/>
              <a:gd name="connsiteX14" fmla="*/ 999564 w 1606194"/>
              <a:gd name="connsiteY14" fmla="*/ 2710389 h 3246078"/>
              <a:gd name="connsiteX15" fmla="*/ 831975 w 1606194"/>
              <a:gd name="connsiteY15" fmla="*/ 2433447 h 3246078"/>
              <a:gd name="connsiteX16" fmla="*/ 742112 w 1606194"/>
              <a:gd name="connsiteY16" fmla="*/ 2260218 h 3246078"/>
              <a:gd name="connsiteX17" fmla="*/ 716566 w 1606194"/>
              <a:gd name="connsiteY17" fmla="*/ 2326915 h 3246078"/>
              <a:gd name="connsiteX18" fmla="*/ 663300 w 1606194"/>
              <a:gd name="connsiteY18" fmla="*/ 2602123 h 3246078"/>
              <a:gd name="connsiteX19" fmla="*/ 613710 w 1606194"/>
              <a:gd name="connsiteY19" fmla="*/ 2933418 h 3246078"/>
              <a:gd name="connsiteX20" fmla="*/ 581667 w 1606194"/>
              <a:gd name="connsiteY20" fmla="*/ 3161209 h 3246078"/>
              <a:gd name="connsiteX21" fmla="*/ 501120 w 1606194"/>
              <a:gd name="connsiteY21" fmla="*/ 3224206 h 3246078"/>
              <a:gd name="connsiteX22" fmla="*/ 299315 w 1606194"/>
              <a:gd name="connsiteY22" fmla="*/ 3246077 h 3246078"/>
              <a:gd name="connsiteX23" fmla="*/ 104006 w 1606194"/>
              <a:gd name="connsiteY23" fmla="*/ 3223560 h 3246078"/>
              <a:gd name="connsiteX24" fmla="*/ 503 w 1606194"/>
              <a:gd name="connsiteY24" fmla="*/ 3167266 h 3246078"/>
              <a:gd name="connsiteX25" fmla="*/ 15230 w 1606194"/>
              <a:gd name="connsiteY25" fmla="*/ 3054884 h 3246078"/>
              <a:gd name="connsiteX26" fmla="*/ 78021 w 1606194"/>
              <a:gd name="connsiteY26" fmla="*/ 2615115 h 3246078"/>
              <a:gd name="connsiteX27" fmla="*/ 201661 w 1606194"/>
              <a:gd name="connsiteY27" fmla="*/ 2042830 h 3246078"/>
              <a:gd name="connsiteX28" fmla="*/ 372718 w 1606194"/>
              <a:gd name="connsiteY28" fmla="*/ 1377005 h 3246078"/>
              <a:gd name="connsiteX29" fmla="*/ 459113 w 1606194"/>
              <a:gd name="connsiteY29" fmla="*/ 1039653 h 3246078"/>
              <a:gd name="connsiteX30" fmla="*/ 543774 w 1606194"/>
              <a:gd name="connsiteY30" fmla="*/ 585157 h 3246078"/>
              <a:gd name="connsiteX31" fmla="*/ 592278 w 1606194"/>
              <a:gd name="connsiteY31" fmla="*/ 169642 h 3246078"/>
              <a:gd name="connsiteX32" fmla="*/ 601538 w 1606194"/>
              <a:gd name="connsiteY32" fmla="*/ 75869 h 3246078"/>
              <a:gd name="connsiteX33" fmla="*/ 605410 w 1606194"/>
              <a:gd name="connsiteY33" fmla="*/ 26355 h 3246078"/>
              <a:gd name="connsiteX34" fmla="*/ 636902 w 1606194"/>
              <a:gd name="connsiteY34" fmla="*/ 33735 h 3246078"/>
              <a:gd name="connsiteX35" fmla="*/ 744356 w 1606194"/>
              <a:gd name="connsiteY35" fmla="*/ 48915 h 3246078"/>
              <a:gd name="connsiteX36" fmla="*/ 1034868 w 1606194"/>
              <a:gd name="connsiteY36" fmla="*/ 39390 h 3246078"/>
              <a:gd name="connsiteX37" fmla="*/ 1126694 w 1606194"/>
              <a:gd name="connsiteY37" fmla="*/ 19894 h 3246078"/>
              <a:gd name="connsiteX38" fmla="*/ 1184347 w 1606194"/>
              <a:gd name="connsiteY38" fmla="*/ 0 h 324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606194" h="3246078">
                <a:moveTo>
                  <a:pt x="1184347" y="0"/>
                </a:moveTo>
                <a:lnTo>
                  <a:pt x="1184347" y="85"/>
                </a:lnTo>
                <a:cubicBezTo>
                  <a:pt x="1182821" y="25415"/>
                  <a:pt x="1178274" y="60312"/>
                  <a:pt x="1172355" y="127634"/>
                </a:cubicBezTo>
                <a:cubicBezTo>
                  <a:pt x="1160518" y="262279"/>
                  <a:pt x="1136991" y="537775"/>
                  <a:pt x="1107183" y="737812"/>
                </a:cubicBezTo>
                <a:cubicBezTo>
                  <a:pt x="1077375" y="937849"/>
                  <a:pt x="1024109" y="1183827"/>
                  <a:pt x="993508" y="1327854"/>
                </a:cubicBezTo>
                <a:cubicBezTo>
                  <a:pt x="962907" y="1471881"/>
                  <a:pt x="944030" y="1507750"/>
                  <a:pt x="952148" y="1601975"/>
                </a:cubicBezTo>
                <a:cubicBezTo>
                  <a:pt x="960267" y="1696200"/>
                  <a:pt x="986788" y="1762023"/>
                  <a:pt x="1042219" y="1893204"/>
                </a:cubicBezTo>
                <a:cubicBezTo>
                  <a:pt x="1097650" y="2024385"/>
                  <a:pt x="1212559" y="2255351"/>
                  <a:pt x="1284736" y="2389059"/>
                </a:cubicBezTo>
                <a:cubicBezTo>
                  <a:pt x="1356913" y="2522767"/>
                  <a:pt x="1422124" y="2610249"/>
                  <a:pt x="1475282" y="2695454"/>
                </a:cubicBezTo>
                <a:cubicBezTo>
                  <a:pt x="1528440" y="2780659"/>
                  <a:pt x="1591452" y="2853012"/>
                  <a:pt x="1603686" y="2900287"/>
                </a:cubicBezTo>
                <a:cubicBezTo>
                  <a:pt x="1615920" y="2947562"/>
                  <a:pt x="1581130" y="2953335"/>
                  <a:pt x="1548686" y="2979101"/>
                </a:cubicBezTo>
                <a:cubicBezTo>
                  <a:pt x="1516242" y="3004867"/>
                  <a:pt x="1456048" y="3036046"/>
                  <a:pt x="1409024" y="3054884"/>
                </a:cubicBezTo>
                <a:cubicBezTo>
                  <a:pt x="1362000" y="3073722"/>
                  <a:pt x="1301945" y="3098551"/>
                  <a:pt x="1266542" y="3092128"/>
                </a:cubicBezTo>
                <a:cubicBezTo>
                  <a:pt x="1231139" y="3085705"/>
                  <a:pt x="1241103" y="3079968"/>
                  <a:pt x="1196607" y="3016345"/>
                </a:cubicBezTo>
                <a:cubicBezTo>
                  <a:pt x="1152111" y="2952722"/>
                  <a:pt x="1060336" y="2807539"/>
                  <a:pt x="999564" y="2710389"/>
                </a:cubicBezTo>
                <a:cubicBezTo>
                  <a:pt x="938792" y="2613239"/>
                  <a:pt x="874884" y="2508475"/>
                  <a:pt x="831975" y="2433447"/>
                </a:cubicBezTo>
                <a:cubicBezTo>
                  <a:pt x="789066" y="2358419"/>
                  <a:pt x="761347" y="2277973"/>
                  <a:pt x="742112" y="2260218"/>
                </a:cubicBezTo>
                <a:cubicBezTo>
                  <a:pt x="722877" y="2242463"/>
                  <a:pt x="729701" y="2269931"/>
                  <a:pt x="716566" y="2326915"/>
                </a:cubicBezTo>
                <a:cubicBezTo>
                  <a:pt x="703431" y="2383899"/>
                  <a:pt x="680443" y="2501039"/>
                  <a:pt x="663300" y="2602123"/>
                </a:cubicBezTo>
                <a:cubicBezTo>
                  <a:pt x="646157" y="2703207"/>
                  <a:pt x="627316" y="2840237"/>
                  <a:pt x="613710" y="2933418"/>
                </a:cubicBezTo>
                <a:cubicBezTo>
                  <a:pt x="600104" y="3026599"/>
                  <a:pt x="600432" y="3112744"/>
                  <a:pt x="581667" y="3161209"/>
                </a:cubicBezTo>
                <a:cubicBezTo>
                  <a:pt x="562902" y="3209674"/>
                  <a:pt x="548179" y="3210061"/>
                  <a:pt x="501120" y="3224206"/>
                </a:cubicBezTo>
                <a:cubicBezTo>
                  <a:pt x="454061" y="3238351"/>
                  <a:pt x="365501" y="3246185"/>
                  <a:pt x="299315" y="3246077"/>
                </a:cubicBezTo>
                <a:cubicBezTo>
                  <a:pt x="233129" y="3245969"/>
                  <a:pt x="153808" y="3236695"/>
                  <a:pt x="104006" y="3223560"/>
                </a:cubicBezTo>
                <a:cubicBezTo>
                  <a:pt x="54204" y="3210425"/>
                  <a:pt x="-6132" y="3207285"/>
                  <a:pt x="503" y="3167266"/>
                </a:cubicBezTo>
                <a:cubicBezTo>
                  <a:pt x="7138" y="3127247"/>
                  <a:pt x="2310" y="3146909"/>
                  <a:pt x="15230" y="3054884"/>
                </a:cubicBezTo>
                <a:cubicBezTo>
                  <a:pt x="28150" y="2962859"/>
                  <a:pt x="46949" y="2783791"/>
                  <a:pt x="78021" y="2615115"/>
                </a:cubicBezTo>
                <a:cubicBezTo>
                  <a:pt x="109093" y="2446439"/>
                  <a:pt x="152545" y="2249182"/>
                  <a:pt x="201661" y="2042830"/>
                </a:cubicBezTo>
                <a:cubicBezTo>
                  <a:pt x="250777" y="1836478"/>
                  <a:pt x="329809" y="1544201"/>
                  <a:pt x="372718" y="1377005"/>
                </a:cubicBezTo>
                <a:cubicBezTo>
                  <a:pt x="415627" y="1209809"/>
                  <a:pt x="430604" y="1171628"/>
                  <a:pt x="459113" y="1039653"/>
                </a:cubicBezTo>
                <a:cubicBezTo>
                  <a:pt x="487622" y="907678"/>
                  <a:pt x="521580" y="730159"/>
                  <a:pt x="543774" y="585157"/>
                </a:cubicBezTo>
                <a:cubicBezTo>
                  <a:pt x="565968" y="440155"/>
                  <a:pt x="574993" y="294650"/>
                  <a:pt x="592278" y="169642"/>
                </a:cubicBezTo>
                <a:cubicBezTo>
                  <a:pt x="596599" y="138390"/>
                  <a:pt x="599251" y="106850"/>
                  <a:pt x="601538" y="75869"/>
                </a:cubicBezTo>
                <a:lnTo>
                  <a:pt x="605410" y="26355"/>
                </a:lnTo>
                <a:lnTo>
                  <a:pt x="636902" y="33735"/>
                </a:lnTo>
                <a:cubicBezTo>
                  <a:pt x="668354" y="40581"/>
                  <a:pt x="704669" y="46931"/>
                  <a:pt x="744356" y="48915"/>
                </a:cubicBezTo>
                <a:cubicBezTo>
                  <a:pt x="823731" y="52884"/>
                  <a:pt x="959859" y="48121"/>
                  <a:pt x="1034868" y="39390"/>
                </a:cubicBezTo>
                <a:cubicBezTo>
                  <a:pt x="1072373" y="35025"/>
                  <a:pt x="1101543" y="27782"/>
                  <a:pt x="1126694" y="19894"/>
                </a:cubicBezTo>
                <a:lnTo>
                  <a:pt x="1184347" y="0"/>
                </a:lnTo>
                <a:close/>
              </a:path>
            </a:pathLst>
          </a:custGeom>
          <a:gradFill flip="none" rotWithShape="1">
            <a:gsLst>
              <a:gs pos="0">
                <a:srgbClr val="F39B97"/>
              </a:gs>
              <a:gs pos="50000">
                <a:srgbClr val="FAD8D6"/>
              </a:gs>
              <a:gs pos="100000">
                <a:srgbClr val="F39B97"/>
              </a:gs>
            </a:gsLst>
            <a:lin ang="10800000" scaled="1"/>
            <a:tileRect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6" name="任意多边形 85"/>
          <p:cNvSpPr/>
          <p:nvPr/>
        </p:nvSpPr>
        <p:spPr>
          <a:xfrm>
            <a:off x="4412746" y="1206566"/>
            <a:ext cx="2637389" cy="4906656"/>
          </a:xfrm>
          <a:custGeom>
            <a:avLst/>
            <a:gdLst>
              <a:gd name="connsiteX0" fmla="*/ 1387266 w 1817100"/>
              <a:gd name="connsiteY0" fmla="*/ 414 h 3380569"/>
              <a:gd name="connsiteX1" fmla="*/ 1398000 w 1817100"/>
              <a:gd name="connsiteY1" fmla="*/ 8097 h 3380569"/>
              <a:gd name="connsiteX2" fmla="*/ 1393237 w 1817100"/>
              <a:gd name="connsiteY2" fmla="*/ 91440 h 3380569"/>
              <a:gd name="connsiteX3" fmla="*/ 1367044 w 1817100"/>
              <a:gd name="connsiteY3" fmla="*/ 381952 h 3380569"/>
              <a:gd name="connsiteX4" fmla="*/ 1321800 w 1817100"/>
              <a:gd name="connsiteY4" fmla="*/ 767715 h 3380569"/>
              <a:gd name="connsiteX5" fmla="*/ 1262269 w 1817100"/>
              <a:gd name="connsiteY5" fmla="*/ 1089183 h 3380569"/>
              <a:gd name="connsiteX6" fmla="*/ 1186069 w 1817100"/>
              <a:gd name="connsiteY6" fmla="*/ 1434465 h 3380569"/>
              <a:gd name="connsiteX7" fmla="*/ 1157494 w 1817100"/>
              <a:gd name="connsiteY7" fmla="*/ 1594009 h 3380569"/>
              <a:gd name="connsiteX8" fmla="*/ 1207500 w 1817100"/>
              <a:gd name="connsiteY8" fmla="*/ 1810702 h 3380569"/>
              <a:gd name="connsiteX9" fmla="*/ 1352757 w 1817100"/>
              <a:gd name="connsiteY9" fmla="*/ 2155983 h 3380569"/>
              <a:gd name="connsiteX10" fmla="*/ 1531350 w 1817100"/>
              <a:gd name="connsiteY10" fmla="*/ 2467927 h 3380569"/>
              <a:gd name="connsiteX11" fmla="*/ 1693275 w 1817100"/>
              <a:gd name="connsiteY11" fmla="*/ 2734627 h 3380569"/>
              <a:gd name="connsiteX12" fmla="*/ 1779000 w 1817100"/>
              <a:gd name="connsiteY12" fmla="*/ 2872740 h 3380569"/>
              <a:gd name="connsiteX13" fmla="*/ 1817100 w 1817100"/>
              <a:gd name="connsiteY13" fmla="*/ 2953702 h 3380569"/>
              <a:gd name="connsiteX14" fmla="*/ 1779000 w 1817100"/>
              <a:gd name="connsiteY14" fmla="*/ 3041809 h 3380569"/>
              <a:gd name="connsiteX15" fmla="*/ 1650413 w 1817100"/>
              <a:gd name="connsiteY15" fmla="*/ 3139440 h 3380569"/>
              <a:gd name="connsiteX16" fmla="*/ 1467056 w 1817100"/>
              <a:gd name="connsiteY16" fmla="*/ 3215640 h 3380569"/>
              <a:gd name="connsiteX17" fmla="*/ 1319419 w 1817100"/>
              <a:gd name="connsiteY17" fmla="*/ 3220403 h 3380569"/>
              <a:gd name="connsiteX18" fmla="*/ 1243218 w 1817100"/>
              <a:gd name="connsiteY18" fmla="*/ 3170396 h 3380569"/>
              <a:gd name="connsiteX19" fmla="*/ 1145588 w 1817100"/>
              <a:gd name="connsiteY19" fmla="*/ 3013234 h 3380569"/>
              <a:gd name="connsiteX20" fmla="*/ 990807 w 1817100"/>
              <a:gd name="connsiteY20" fmla="*/ 2753677 h 3380569"/>
              <a:gd name="connsiteX21" fmla="*/ 897938 w 1817100"/>
              <a:gd name="connsiteY21" fmla="*/ 2596515 h 3380569"/>
              <a:gd name="connsiteX22" fmla="*/ 874125 w 1817100"/>
              <a:gd name="connsiteY22" fmla="*/ 2663190 h 3380569"/>
              <a:gd name="connsiteX23" fmla="*/ 821738 w 1817100"/>
              <a:gd name="connsiteY23" fmla="*/ 2953702 h 3380569"/>
              <a:gd name="connsiteX24" fmla="*/ 790781 w 1817100"/>
              <a:gd name="connsiteY24" fmla="*/ 3201352 h 3380569"/>
              <a:gd name="connsiteX25" fmla="*/ 776494 w 1817100"/>
              <a:gd name="connsiteY25" fmla="*/ 3277553 h 3380569"/>
              <a:gd name="connsiteX26" fmla="*/ 700294 w 1817100"/>
              <a:gd name="connsiteY26" fmla="*/ 3334702 h 3380569"/>
              <a:gd name="connsiteX27" fmla="*/ 497888 w 1817100"/>
              <a:gd name="connsiteY27" fmla="*/ 3377565 h 3380569"/>
              <a:gd name="connsiteX28" fmla="*/ 193088 w 1817100"/>
              <a:gd name="connsiteY28" fmla="*/ 3368040 h 3380569"/>
              <a:gd name="connsiteX29" fmla="*/ 35925 w 1817100"/>
              <a:gd name="connsiteY29" fmla="*/ 3296602 h 3380569"/>
              <a:gd name="connsiteX30" fmla="*/ 206 w 1817100"/>
              <a:gd name="connsiteY30" fmla="*/ 3232308 h 3380569"/>
              <a:gd name="connsiteX31" fmla="*/ 24019 w 1817100"/>
              <a:gd name="connsiteY31" fmla="*/ 3027521 h 3380569"/>
              <a:gd name="connsiteX32" fmla="*/ 78788 w 1817100"/>
              <a:gd name="connsiteY32" fmla="*/ 2644140 h 3380569"/>
              <a:gd name="connsiteX33" fmla="*/ 131175 w 1817100"/>
              <a:gd name="connsiteY33" fmla="*/ 2377440 h 3380569"/>
              <a:gd name="connsiteX34" fmla="*/ 178800 w 1817100"/>
              <a:gd name="connsiteY34" fmla="*/ 2172652 h 3380569"/>
              <a:gd name="connsiteX35" fmla="*/ 264525 w 1817100"/>
              <a:gd name="connsiteY35" fmla="*/ 1815465 h 3380569"/>
              <a:gd name="connsiteX36" fmla="*/ 381206 w 1817100"/>
              <a:gd name="connsiteY36" fmla="*/ 1410652 h 3380569"/>
              <a:gd name="connsiteX37" fmla="*/ 474075 w 1817100"/>
              <a:gd name="connsiteY37" fmla="*/ 1020127 h 3380569"/>
              <a:gd name="connsiteX38" fmla="*/ 545512 w 1817100"/>
              <a:gd name="connsiteY38" fmla="*/ 629602 h 3380569"/>
              <a:gd name="connsiteX39" fmla="*/ 588375 w 1817100"/>
              <a:gd name="connsiteY39" fmla="*/ 224790 h 3380569"/>
              <a:gd name="connsiteX40" fmla="*/ 607425 w 1817100"/>
              <a:gd name="connsiteY40" fmla="*/ 53340 h 3380569"/>
              <a:gd name="connsiteX41" fmla="*/ 664575 w 1817100"/>
              <a:gd name="connsiteY41" fmla="*/ 67628 h 3380569"/>
              <a:gd name="connsiteX42" fmla="*/ 699512 w 1817100"/>
              <a:gd name="connsiteY42" fmla="*/ 75627 h 3380569"/>
              <a:gd name="connsiteX43" fmla="*/ 711367 w 1817100"/>
              <a:gd name="connsiteY43" fmla="*/ 78405 h 3380569"/>
              <a:gd name="connsiteX44" fmla="*/ 707495 w 1817100"/>
              <a:gd name="connsiteY44" fmla="*/ 127919 h 3380569"/>
              <a:gd name="connsiteX45" fmla="*/ 698235 w 1817100"/>
              <a:gd name="connsiteY45" fmla="*/ 221692 h 3380569"/>
              <a:gd name="connsiteX46" fmla="*/ 649731 w 1817100"/>
              <a:gd name="connsiteY46" fmla="*/ 637207 h 3380569"/>
              <a:gd name="connsiteX47" fmla="*/ 565070 w 1817100"/>
              <a:gd name="connsiteY47" fmla="*/ 1091703 h 3380569"/>
              <a:gd name="connsiteX48" fmla="*/ 478675 w 1817100"/>
              <a:gd name="connsiteY48" fmla="*/ 1429055 h 3380569"/>
              <a:gd name="connsiteX49" fmla="*/ 307618 w 1817100"/>
              <a:gd name="connsiteY49" fmla="*/ 2094880 h 3380569"/>
              <a:gd name="connsiteX50" fmla="*/ 183978 w 1817100"/>
              <a:gd name="connsiteY50" fmla="*/ 2667165 h 3380569"/>
              <a:gd name="connsiteX51" fmla="*/ 121187 w 1817100"/>
              <a:gd name="connsiteY51" fmla="*/ 3106934 h 3380569"/>
              <a:gd name="connsiteX52" fmla="*/ 106460 w 1817100"/>
              <a:gd name="connsiteY52" fmla="*/ 3219316 h 3380569"/>
              <a:gd name="connsiteX53" fmla="*/ 209963 w 1817100"/>
              <a:gd name="connsiteY53" fmla="*/ 3275610 h 3380569"/>
              <a:gd name="connsiteX54" fmla="*/ 405272 w 1817100"/>
              <a:gd name="connsiteY54" fmla="*/ 3298127 h 3380569"/>
              <a:gd name="connsiteX55" fmla="*/ 607077 w 1817100"/>
              <a:gd name="connsiteY55" fmla="*/ 3276256 h 3380569"/>
              <a:gd name="connsiteX56" fmla="*/ 687624 w 1817100"/>
              <a:gd name="connsiteY56" fmla="*/ 3213259 h 3380569"/>
              <a:gd name="connsiteX57" fmla="*/ 719667 w 1817100"/>
              <a:gd name="connsiteY57" fmla="*/ 2985468 h 3380569"/>
              <a:gd name="connsiteX58" fmla="*/ 769257 w 1817100"/>
              <a:gd name="connsiteY58" fmla="*/ 2654173 h 3380569"/>
              <a:gd name="connsiteX59" fmla="*/ 822523 w 1817100"/>
              <a:gd name="connsiteY59" fmla="*/ 2378965 h 3380569"/>
              <a:gd name="connsiteX60" fmla="*/ 848069 w 1817100"/>
              <a:gd name="connsiteY60" fmla="*/ 2312268 h 3380569"/>
              <a:gd name="connsiteX61" fmla="*/ 937932 w 1817100"/>
              <a:gd name="connsiteY61" fmla="*/ 2485497 h 3380569"/>
              <a:gd name="connsiteX62" fmla="*/ 1105521 w 1817100"/>
              <a:gd name="connsiteY62" fmla="*/ 2762439 h 3380569"/>
              <a:gd name="connsiteX63" fmla="*/ 1302564 w 1817100"/>
              <a:gd name="connsiteY63" fmla="*/ 3068395 h 3380569"/>
              <a:gd name="connsiteX64" fmla="*/ 1372499 w 1817100"/>
              <a:gd name="connsiteY64" fmla="*/ 3144178 h 3380569"/>
              <a:gd name="connsiteX65" fmla="*/ 1514981 w 1817100"/>
              <a:gd name="connsiteY65" fmla="*/ 3106934 h 3380569"/>
              <a:gd name="connsiteX66" fmla="*/ 1654643 w 1817100"/>
              <a:gd name="connsiteY66" fmla="*/ 3031151 h 3380569"/>
              <a:gd name="connsiteX67" fmla="*/ 1709643 w 1817100"/>
              <a:gd name="connsiteY67" fmla="*/ 2952337 h 3380569"/>
              <a:gd name="connsiteX68" fmla="*/ 1581239 w 1817100"/>
              <a:gd name="connsiteY68" fmla="*/ 2747504 h 3380569"/>
              <a:gd name="connsiteX69" fmla="*/ 1390693 w 1817100"/>
              <a:gd name="connsiteY69" fmla="*/ 2441109 h 3380569"/>
              <a:gd name="connsiteX70" fmla="*/ 1148176 w 1817100"/>
              <a:gd name="connsiteY70" fmla="*/ 1945254 h 3380569"/>
              <a:gd name="connsiteX71" fmla="*/ 1058105 w 1817100"/>
              <a:gd name="connsiteY71" fmla="*/ 1654025 h 3380569"/>
              <a:gd name="connsiteX72" fmla="*/ 1099465 w 1817100"/>
              <a:gd name="connsiteY72" fmla="*/ 1379904 h 3380569"/>
              <a:gd name="connsiteX73" fmla="*/ 1213140 w 1817100"/>
              <a:gd name="connsiteY73" fmla="*/ 789862 h 3380569"/>
              <a:gd name="connsiteX74" fmla="*/ 1278312 w 1817100"/>
              <a:gd name="connsiteY74" fmla="*/ 179684 h 3380569"/>
              <a:gd name="connsiteX75" fmla="*/ 1290304 w 1817100"/>
              <a:gd name="connsiteY75" fmla="*/ 52135 h 3380569"/>
              <a:gd name="connsiteX76" fmla="*/ 1290304 w 1817100"/>
              <a:gd name="connsiteY76" fmla="*/ 52050 h 3380569"/>
              <a:gd name="connsiteX77" fmla="*/ 1300368 w 1817100"/>
              <a:gd name="connsiteY77" fmla="*/ 48577 h 3380569"/>
              <a:gd name="connsiteX78" fmla="*/ 1387266 w 1817100"/>
              <a:gd name="connsiteY78" fmla="*/ 414 h 338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1817100" h="3380569">
                <a:moveTo>
                  <a:pt x="1387266" y="414"/>
                </a:moveTo>
                <a:cubicBezTo>
                  <a:pt x="1393238" y="-957"/>
                  <a:pt x="1397107" y="953"/>
                  <a:pt x="1398000" y="8097"/>
                </a:cubicBezTo>
                <a:cubicBezTo>
                  <a:pt x="1401572" y="36672"/>
                  <a:pt x="1398396" y="29131"/>
                  <a:pt x="1393237" y="91440"/>
                </a:cubicBezTo>
                <a:cubicBezTo>
                  <a:pt x="1388078" y="153749"/>
                  <a:pt x="1378950" y="269240"/>
                  <a:pt x="1367044" y="381952"/>
                </a:cubicBezTo>
                <a:cubicBezTo>
                  <a:pt x="1355138" y="494664"/>
                  <a:pt x="1339262" y="649843"/>
                  <a:pt x="1321800" y="767715"/>
                </a:cubicBezTo>
                <a:cubicBezTo>
                  <a:pt x="1304338" y="885587"/>
                  <a:pt x="1284891" y="978058"/>
                  <a:pt x="1262269" y="1089183"/>
                </a:cubicBezTo>
                <a:cubicBezTo>
                  <a:pt x="1239647" y="1200308"/>
                  <a:pt x="1203531" y="1350327"/>
                  <a:pt x="1186069" y="1434465"/>
                </a:cubicBezTo>
                <a:cubicBezTo>
                  <a:pt x="1168607" y="1518603"/>
                  <a:pt x="1153922" y="1531303"/>
                  <a:pt x="1157494" y="1594009"/>
                </a:cubicBezTo>
                <a:cubicBezTo>
                  <a:pt x="1161066" y="1656715"/>
                  <a:pt x="1174956" y="1717040"/>
                  <a:pt x="1207500" y="1810702"/>
                </a:cubicBezTo>
                <a:cubicBezTo>
                  <a:pt x="1240044" y="1904364"/>
                  <a:pt x="1298782" y="2046446"/>
                  <a:pt x="1352757" y="2155983"/>
                </a:cubicBezTo>
                <a:cubicBezTo>
                  <a:pt x="1406732" y="2265520"/>
                  <a:pt x="1474597" y="2371486"/>
                  <a:pt x="1531350" y="2467927"/>
                </a:cubicBezTo>
                <a:cubicBezTo>
                  <a:pt x="1588103" y="2564368"/>
                  <a:pt x="1652000" y="2667158"/>
                  <a:pt x="1693275" y="2734627"/>
                </a:cubicBezTo>
                <a:cubicBezTo>
                  <a:pt x="1734550" y="2802096"/>
                  <a:pt x="1758363" y="2836228"/>
                  <a:pt x="1779000" y="2872740"/>
                </a:cubicBezTo>
                <a:cubicBezTo>
                  <a:pt x="1799638" y="2909253"/>
                  <a:pt x="1817100" y="2925524"/>
                  <a:pt x="1817100" y="2953702"/>
                </a:cubicBezTo>
                <a:cubicBezTo>
                  <a:pt x="1817100" y="2981880"/>
                  <a:pt x="1806781" y="3010853"/>
                  <a:pt x="1779000" y="3041809"/>
                </a:cubicBezTo>
                <a:cubicBezTo>
                  <a:pt x="1751219" y="3072765"/>
                  <a:pt x="1702404" y="3110468"/>
                  <a:pt x="1650413" y="3139440"/>
                </a:cubicBezTo>
                <a:cubicBezTo>
                  <a:pt x="1598422" y="3168412"/>
                  <a:pt x="1522222" y="3202146"/>
                  <a:pt x="1467056" y="3215640"/>
                </a:cubicBezTo>
                <a:cubicBezTo>
                  <a:pt x="1411890" y="3229134"/>
                  <a:pt x="1356725" y="3227944"/>
                  <a:pt x="1319419" y="3220403"/>
                </a:cubicBezTo>
                <a:cubicBezTo>
                  <a:pt x="1282113" y="3212862"/>
                  <a:pt x="1272190" y="3204924"/>
                  <a:pt x="1243218" y="3170396"/>
                </a:cubicBezTo>
                <a:cubicBezTo>
                  <a:pt x="1214246" y="3135868"/>
                  <a:pt x="1187656" y="3082687"/>
                  <a:pt x="1145588" y="3013234"/>
                </a:cubicBezTo>
                <a:cubicBezTo>
                  <a:pt x="1103520" y="2943781"/>
                  <a:pt x="1032082" y="2823130"/>
                  <a:pt x="990807" y="2753677"/>
                </a:cubicBezTo>
                <a:cubicBezTo>
                  <a:pt x="949532" y="2684224"/>
                  <a:pt x="915003" y="2613977"/>
                  <a:pt x="897938" y="2596515"/>
                </a:cubicBezTo>
                <a:cubicBezTo>
                  <a:pt x="880873" y="2579053"/>
                  <a:pt x="886825" y="2603659"/>
                  <a:pt x="874125" y="2663190"/>
                </a:cubicBezTo>
                <a:cubicBezTo>
                  <a:pt x="861425" y="2722721"/>
                  <a:pt x="835629" y="2864008"/>
                  <a:pt x="821738" y="2953702"/>
                </a:cubicBezTo>
                <a:cubicBezTo>
                  <a:pt x="807847" y="3043396"/>
                  <a:pt x="798322" y="3147377"/>
                  <a:pt x="790781" y="3201352"/>
                </a:cubicBezTo>
                <a:cubicBezTo>
                  <a:pt x="783240" y="3255327"/>
                  <a:pt x="791575" y="3255328"/>
                  <a:pt x="776494" y="3277553"/>
                </a:cubicBezTo>
                <a:cubicBezTo>
                  <a:pt x="761413" y="3299778"/>
                  <a:pt x="746728" y="3318033"/>
                  <a:pt x="700294" y="3334702"/>
                </a:cubicBezTo>
                <a:cubicBezTo>
                  <a:pt x="653860" y="3351371"/>
                  <a:pt x="582422" y="3372009"/>
                  <a:pt x="497888" y="3377565"/>
                </a:cubicBezTo>
                <a:cubicBezTo>
                  <a:pt x="413354" y="3383121"/>
                  <a:pt x="270082" y="3381534"/>
                  <a:pt x="193088" y="3368040"/>
                </a:cubicBezTo>
                <a:cubicBezTo>
                  <a:pt x="116094" y="3354546"/>
                  <a:pt x="68072" y="3319224"/>
                  <a:pt x="35925" y="3296602"/>
                </a:cubicBezTo>
                <a:cubicBezTo>
                  <a:pt x="3778" y="3273980"/>
                  <a:pt x="2190" y="3277155"/>
                  <a:pt x="206" y="3232308"/>
                </a:cubicBezTo>
                <a:cubicBezTo>
                  <a:pt x="-1778" y="3187461"/>
                  <a:pt x="10922" y="3125549"/>
                  <a:pt x="24019" y="3027521"/>
                </a:cubicBezTo>
                <a:cubicBezTo>
                  <a:pt x="37116" y="2929493"/>
                  <a:pt x="62913" y="2754471"/>
                  <a:pt x="78788" y="2644140"/>
                </a:cubicBezTo>
                <a:cubicBezTo>
                  <a:pt x="94663" y="2533809"/>
                  <a:pt x="112919" y="2456815"/>
                  <a:pt x="131175" y="2377440"/>
                </a:cubicBezTo>
                <a:cubicBezTo>
                  <a:pt x="149431" y="2298065"/>
                  <a:pt x="156575" y="2266314"/>
                  <a:pt x="178800" y="2172652"/>
                </a:cubicBezTo>
                <a:cubicBezTo>
                  <a:pt x="201025" y="2078990"/>
                  <a:pt x="230791" y="1942465"/>
                  <a:pt x="264525" y="1815465"/>
                </a:cubicBezTo>
                <a:cubicBezTo>
                  <a:pt x="298259" y="1688465"/>
                  <a:pt x="346281" y="1543208"/>
                  <a:pt x="381206" y="1410652"/>
                </a:cubicBezTo>
                <a:cubicBezTo>
                  <a:pt x="416131" y="1278096"/>
                  <a:pt x="446691" y="1150302"/>
                  <a:pt x="474075" y="1020127"/>
                </a:cubicBezTo>
                <a:cubicBezTo>
                  <a:pt x="501459" y="889952"/>
                  <a:pt x="526462" y="762158"/>
                  <a:pt x="545512" y="629602"/>
                </a:cubicBezTo>
                <a:cubicBezTo>
                  <a:pt x="564562" y="497046"/>
                  <a:pt x="578056" y="320834"/>
                  <a:pt x="588375" y="224790"/>
                </a:cubicBezTo>
                <a:cubicBezTo>
                  <a:pt x="598694" y="128746"/>
                  <a:pt x="601869" y="79534"/>
                  <a:pt x="607425" y="53340"/>
                </a:cubicBezTo>
                <a:cubicBezTo>
                  <a:pt x="612981" y="27146"/>
                  <a:pt x="624094" y="59691"/>
                  <a:pt x="664575" y="67628"/>
                </a:cubicBezTo>
                <a:cubicBezTo>
                  <a:pt x="674695" y="69612"/>
                  <a:pt x="686403" y="72440"/>
                  <a:pt x="699512" y="75627"/>
                </a:cubicBezTo>
                <a:lnTo>
                  <a:pt x="711367" y="78405"/>
                </a:lnTo>
                <a:lnTo>
                  <a:pt x="707495" y="127919"/>
                </a:lnTo>
                <a:cubicBezTo>
                  <a:pt x="705208" y="158900"/>
                  <a:pt x="702556" y="190440"/>
                  <a:pt x="698235" y="221692"/>
                </a:cubicBezTo>
                <a:cubicBezTo>
                  <a:pt x="680950" y="346700"/>
                  <a:pt x="671925" y="492205"/>
                  <a:pt x="649731" y="637207"/>
                </a:cubicBezTo>
                <a:cubicBezTo>
                  <a:pt x="627537" y="782209"/>
                  <a:pt x="593579" y="959728"/>
                  <a:pt x="565070" y="1091703"/>
                </a:cubicBezTo>
                <a:cubicBezTo>
                  <a:pt x="536561" y="1223678"/>
                  <a:pt x="521584" y="1261859"/>
                  <a:pt x="478675" y="1429055"/>
                </a:cubicBezTo>
                <a:cubicBezTo>
                  <a:pt x="435766" y="1596251"/>
                  <a:pt x="356734" y="1888528"/>
                  <a:pt x="307618" y="2094880"/>
                </a:cubicBezTo>
                <a:cubicBezTo>
                  <a:pt x="258502" y="2301232"/>
                  <a:pt x="215050" y="2498489"/>
                  <a:pt x="183978" y="2667165"/>
                </a:cubicBezTo>
                <a:cubicBezTo>
                  <a:pt x="152906" y="2835841"/>
                  <a:pt x="134107" y="3014909"/>
                  <a:pt x="121187" y="3106934"/>
                </a:cubicBezTo>
                <a:cubicBezTo>
                  <a:pt x="108267" y="3198959"/>
                  <a:pt x="113095" y="3179297"/>
                  <a:pt x="106460" y="3219316"/>
                </a:cubicBezTo>
                <a:cubicBezTo>
                  <a:pt x="99825" y="3259335"/>
                  <a:pt x="160161" y="3262475"/>
                  <a:pt x="209963" y="3275610"/>
                </a:cubicBezTo>
                <a:cubicBezTo>
                  <a:pt x="259765" y="3288745"/>
                  <a:pt x="339086" y="3298019"/>
                  <a:pt x="405272" y="3298127"/>
                </a:cubicBezTo>
                <a:cubicBezTo>
                  <a:pt x="471458" y="3298235"/>
                  <a:pt x="560018" y="3290401"/>
                  <a:pt x="607077" y="3276256"/>
                </a:cubicBezTo>
                <a:cubicBezTo>
                  <a:pt x="654136" y="3262111"/>
                  <a:pt x="668859" y="3261724"/>
                  <a:pt x="687624" y="3213259"/>
                </a:cubicBezTo>
                <a:cubicBezTo>
                  <a:pt x="706389" y="3164794"/>
                  <a:pt x="706061" y="3078649"/>
                  <a:pt x="719667" y="2985468"/>
                </a:cubicBezTo>
                <a:cubicBezTo>
                  <a:pt x="733273" y="2892287"/>
                  <a:pt x="752114" y="2755257"/>
                  <a:pt x="769257" y="2654173"/>
                </a:cubicBezTo>
                <a:cubicBezTo>
                  <a:pt x="786400" y="2553089"/>
                  <a:pt x="809388" y="2435949"/>
                  <a:pt x="822523" y="2378965"/>
                </a:cubicBezTo>
                <a:cubicBezTo>
                  <a:pt x="835658" y="2321981"/>
                  <a:pt x="828834" y="2294513"/>
                  <a:pt x="848069" y="2312268"/>
                </a:cubicBezTo>
                <a:cubicBezTo>
                  <a:pt x="867304" y="2330023"/>
                  <a:pt x="895023" y="2410469"/>
                  <a:pt x="937932" y="2485497"/>
                </a:cubicBezTo>
                <a:cubicBezTo>
                  <a:pt x="980841" y="2560525"/>
                  <a:pt x="1044749" y="2665289"/>
                  <a:pt x="1105521" y="2762439"/>
                </a:cubicBezTo>
                <a:cubicBezTo>
                  <a:pt x="1166293" y="2859589"/>
                  <a:pt x="1258068" y="3004772"/>
                  <a:pt x="1302564" y="3068395"/>
                </a:cubicBezTo>
                <a:cubicBezTo>
                  <a:pt x="1347060" y="3132018"/>
                  <a:pt x="1337096" y="3137755"/>
                  <a:pt x="1372499" y="3144178"/>
                </a:cubicBezTo>
                <a:cubicBezTo>
                  <a:pt x="1407902" y="3150601"/>
                  <a:pt x="1467957" y="3125772"/>
                  <a:pt x="1514981" y="3106934"/>
                </a:cubicBezTo>
                <a:cubicBezTo>
                  <a:pt x="1562005" y="3088096"/>
                  <a:pt x="1622199" y="3056917"/>
                  <a:pt x="1654643" y="3031151"/>
                </a:cubicBezTo>
                <a:cubicBezTo>
                  <a:pt x="1687087" y="3005385"/>
                  <a:pt x="1721877" y="2999612"/>
                  <a:pt x="1709643" y="2952337"/>
                </a:cubicBezTo>
                <a:cubicBezTo>
                  <a:pt x="1697409" y="2905062"/>
                  <a:pt x="1634397" y="2832709"/>
                  <a:pt x="1581239" y="2747504"/>
                </a:cubicBezTo>
                <a:cubicBezTo>
                  <a:pt x="1528081" y="2662299"/>
                  <a:pt x="1462870" y="2574817"/>
                  <a:pt x="1390693" y="2441109"/>
                </a:cubicBezTo>
                <a:cubicBezTo>
                  <a:pt x="1318516" y="2307401"/>
                  <a:pt x="1203607" y="2076435"/>
                  <a:pt x="1148176" y="1945254"/>
                </a:cubicBezTo>
                <a:cubicBezTo>
                  <a:pt x="1092745" y="1814073"/>
                  <a:pt x="1066224" y="1748250"/>
                  <a:pt x="1058105" y="1654025"/>
                </a:cubicBezTo>
                <a:cubicBezTo>
                  <a:pt x="1049987" y="1559800"/>
                  <a:pt x="1068864" y="1523931"/>
                  <a:pt x="1099465" y="1379904"/>
                </a:cubicBezTo>
                <a:cubicBezTo>
                  <a:pt x="1130066" y="1235877"/>
                  <a:pt x="1183332" y="989899"/>
                  <a:pt x="1213140" y="789862"/>
                </a:cubicBezTo>
                <a:cubicBezTo>
                  <a:pt x="1242948" y="589825"/>
                  <a:pt x="1266475" y="314329"/>
                  <a:pt x="1278312" y="179684"/>
                </a:cubicBezTo>
                <a:cubicBezTo>
                  <a:pt x="1284231" y="112362"/>
                  <a:pt x="1288778" y="77465"/>
                  <a:pt x="1290304" y="52135"/>
                </a:cubicBezTo>
                <a:lnTo>
                  <a:pt x="1290304" y="52050"/>
                </a:lnTo>
                <a:lnTo>
                  <a:pt x="1300368" y="48577"/>
                </a:lnTo>
                <a:cubicBezTo>
                  <a:pt x="1332515" y="38159"/>
                  <a:pt x="1369351" y="4525"/>
                  <a:pt x="1387266" y="414"/>
                </a:cubicBezTo>
                <a:close/>
              </a:path>
            </a:pathLst>
          </a:custGeom>
          <a:solidFill>
            <a:srgbClr val="F09561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4" name="任意多边形 83"/>
          <p:cNvSpPr/>
          <p:nvPr/>
        </p:nvSpPr>
        <p:spPr>
          <a:xfrm>
            <a:off x="4566535" y="1320365"/>
            <a:ext cx="1113871" cy="4655685"/>
          </a:xfrm>
          <a:custGeom>
            <a:avLst/>
            <a:gdLst>
              <a:gd name="connsiteX0" fmla="*/ 878709 w 1113871"/>
              <a:gd name="connsiteY0" fmla="*/ 0 h 4655685"/>
              <a:gd name="connsiteX1" fmla="*/ 924417 w 1113871"/>
              <a:gd name="connsiteY1" fmla="*/ 10712 h 4655685"/>
              <a:gd name="connsiteX2" fmla="*/ 997916 w 1113871"/>
              <a:gd name="connsiteY2" fmla="*/ 24375 h 4655685"/>
              <a:gd name="connsiteX3" fmla="*/ 1061301 w 1113871"/>
              <a:gd name="connsiteY3" fmla="*/ 30809 h 4655685"/>
              <a:gd name="connsiteX4" fmla="*/ 1062740 w 1113871"/>
              <a:gd name="connsiteY4" fmla="*/ 51235 h 4655685"/>
              <a:gd name="connsiteX5" fmla="*/ 1005590 w 1113871"/>
              <a:gd name="connsiteY5" fmla="*/ 213160 h 4655685"/>
              <a:gd name="connsiteX6" fmla="*/ 967490 w 1113871"/>
              <a:gd name="connsiteY6" fmla="*/ 346510 h 4655685"/>
              <a:gd name="connsiteX7" fmla="*/ 1043690 w 1113871"/>
              <a:gd name="connsiteY7" fmla="*/ 537010 h 4655685"/>
              <a:gd name="connsiteX8" fmla="*/ 1100840 w 1113871"/>
              <a:gd name="connsiteY8" fmla="*/ 717985 h 4655685"/>
              <a:gd name="connsiteX9" fmla="*/ 1100840 w 1113871"/>
              <a:gd name="connsiteY9" fmla="*/ 937060 h 4655685"/>
              <a:gd name="connsiteX10" fmla="*/ 957965 w 1113871"/>
              <a:gd name="connsiteY10" fmla="*/ 1022785 h 4655685"/>
              <a:gd name="connsiteX11" fmla="*/ 824615 w 1113871"/>
              <a:gd name="connsiteY11" fmla="*/ 1070410 h 4655685"/>
              <a:gd name="connsiteX12" fmla="*/ 853190 w 1113871"/>
              <a:gd name="connsiteY12" fmla="*/ 1156135 h 4655685"/>
              <a:gd name="connsiteX13" fmla="*/ 1043690 w 1113871"/>
              <a:gd name="connsiteY13" fmla="*/ 1260910 h 4655685"/>
              <a:gd name="connsiteX14" fmla="*/ 938915 w 1113871"/>
              <a:gd name="connsiteY14" fmla="*/ 1422835 h 4655685"/>
              <a:gd name="connsiteX15" fmla="*/ 843665 w 1113871"/>
              <a:gd name="connsiteY15" fmla="*/ 1518085 h 4655685"/>
              <a:gd name="connsiteX16" fmla="*/ 881765 w 1113871"/>
              <a:gd name="connsiteY16" fmla="*/ 1784785 h 4655685"/>
              <a:gd name="connsiteX17" fmla="*/ 881765 w 1113871"/>
              <a:gd name="connsiteY17" fmla="*/ 2051485 h 4655685"/>
              <a:gd name="connsiteX18" fmla="*/ 843665 w 1113871"/>
              <a:gd name="connsiteY18" fmla="*/ 2289610 h 4655685"/>
              <a:gd name="connsiteX19" fmla="*/ 710315 w 1113871"/>
              <a:gd name="connsiteY19" fmla="*/ 2299135 h 4655685"/>
              <a:gd name="connsiteX20" fmla="*/ 691265 w 1113871"/>
              <a:gd name="connsiteY20" fmla="*/ 2432485 h 4655685"/>
              <a:gd name="connsiteX21" fmla="*/ 624590 w 1113871"/>
              <a:gd name="connsiteY21" fmla="*/ 2642035 h 4655685"/>
              <a:gd name="connsiteX22" fmla="*/ 576965 w 1113871"/>
              <a:gd name="connsiteY22" fmla="*/ 2861110 h 4655685"/>
              <a:gd name="connsiteX23" fmla="*/ 443615 w 1113871"/>
              <a:gd name="connsiteY23" fmla="*/ 3108760 h 4655685"/>
              <a:gd name="connsiteX24" fmla="*/ 395990 w 1113871"/>
              <a:gd name="connsiteY24" fmla="*/ 3327835 h 4655685"/>
              <a:gd name="connsiteX25" fmla="*/ 395990 w 1113871"/>
              <a:gd name="connsiteY25" fmla="*/ 3518335 h 4655685"/>
              <a:gd name="connsiteX26" fmla="*/ 415040 w 1113871"/>
              <a:gd name="connsiteY26" fmla="*/ 3708835 h 4655685"/>
              <a:gd name="connsiteX27" fmla="*/ 338840 w 1113871"/>
              <a:gd name="connsiteY27" fmla="*/ 3851710 h 4655685"/>
              <a:gd name="connsiteX28" fmla="*/ 272165 w 1113871"/>
              <a:gd name="connsiteY28" fmla="*/ 4089835 h 4655685"/>
              <a:gd name="connsiteX29" fmla="*/ 300740 w 1113871"/>
              <a:gd name="connsiteY29" fmla="*/ 4280335 h 4655685"/>
              <a:gd name="connsiteX30" fmla="*/ 310265 w 1113871"/>
              <a:gd name="connsiteY30" fmla="*/ 4461310 h 4655685"/>
              <a:gd name="connsiteX31" fmla="*/ 262640 w 1113871"/>
              <a:gd name="connsiteY31" fmla="*/ 4604185 h 4655685"/>
              <a:gd name="connsiteX32" fmla="*/ 241655 w 1113871"/>
              <a:gd name="connsiteY32" fmla="*/ 4636034 h 4655685"/>
              <a:gd name="connsiteX33" fmla="*/ 226403 w 1113871"/>
              <a:gd name="connsiteY33" fmla="*/ 4655685 h 4655685"/>
              <a:gd name="connsiteX34" fmla="*/ 212236 w 1113871"/>
              <a:gd name="connsiteY34" fmla="*/ 4653644 h 4655685"/>
              <a:gd name="connsiteX35" fmla="*/ 150957 w 1113871"/>
              <a:gd name="connsiteY35" fmla="*/ 4640517 h 4655685"/>
              <a:gd name="connsiteX36" fmla="*/ 730 w 1113871"/>
              <a:gd name="connsiteY36" fmla="*/ 4558810 h 4655685"/>
              <a:gd name="connsiteX37" fmla="*/ 22105 w 1113871"/>
              <a:gd name="connsiteY37" fmla="*/ 4395696 h 4655685"/>
              <a:gd name="connsiteX38" fmla="*/ 113242 w 1113871"/>
              <a:gd name="connsiteY38" fmla="*/ 3757402 h 4655685"/>
              <a:gd name="connsiteX39" fmla="*/ 292697 w 1113871"/>
              <a:gd name="connsiteY39" fmla="*/ 2926771 h 4655685"/>
              <a:gd name="connsiteX40" fmla="*/ 540973 w 1113871"/>
              <a:gd name="connsiteY40" fmla="*/ 1960373 h 4655685"/>
              <a:gd name="connsiteX41" fmla="*/ 666369 w 1113871"/>
              <a:gd name="connsiteY41" fmla="*/ 1470731 h 4655685"/>
              <a:gd name="connsiteX42" fmla="*/ 789249 w 1113871"/>
              <a:gd name="connsiteY42" fmla="*/ 811062 h 4655685"/>
              <a:gd name="connsiteX43" fmla="*/ 859649 w 1113871"/>
              <a:gd name="connsiteY43" fmla="*/ 207971 h 4655685"/>
              <a:gd name="connsiteX44" fmla="*/ 873089 w 1113871"/>
              <a:gd name="connsiteY44" fmla="*/ 71867 h 4655685"/>
              <a:gd name="connsiteX45" fmla="*/ 878709 w 1113871"/>
              <a:gd name="connsiteY45" fmla="*/ 0 h 465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113871" h="4655685">
                <a:moveTo>
                  <a:pt x="878709" y="0"/>
                </a:moveTo>
                <a:lnTo>
                  <a:pt x="924417" y="10712"/>
                </a:lnTo>
                <a:cubicBezTo>
                  <a:pt x="947243" y="15681"/>
                  <a:pt x="971832" y="20469"/>
                  <a:pt x="997916" y="24375"/>
                </a:cubicBezTo>
                <a:lnTo>
                  <a:pt x="1061301" y="30809"/>
                </a:lnTo>
                <a:lnTo>
                  <a:pt x="1062740" y="51235"/>
                </a:lnTo>
                <a:cubicBezTo>
                  <a:pt x="1061152" y="108385"/>
                  <a:pt x="1021465" y="163948"/>
                  <a:pt x="1005590" y="213160"/>
                </a:cubicBezTo>
                <a:cubicBezTo>
                  <a:pt x="989715" y="262372"/>
                  <a:pt x="961140" y="292535"/>
                  <a:pt x="967490" y="346510"/>
                </a:cubicBezTo>
                <a:cubicBezTo>
                  <a:pt x="973840" y="400485"/>
                  <a:pt x="1021465" y="475097"/>
                  <a:pt x="1043690" y="537010"/>
                </a:cubicBezTo>
                <a:cubicBezTo>
                  <a:pt x="1065915" y="598923"/>
                  <a:pt x="1091315" y="651310"/>
                  <a:pt x="1100840" y="717985"/>
                </a:cubicBezTo>
                <a:cubicBezTo>
                  <a:pt x="1110365" y="784660"/>
                  <a:pt x="1124652" y="886260"/>
                  <a:pt x="1100840" y="937060"/>
                </a:cubicBezTo>
                <a:cubicBezTo>
                  <a:pt x="1077028" y="987860"/>
                  <a:pt x="1004002" y="1000560"/>
                  <a:pt x="957965" y="1022785"/>
                </a:cubicBezTo>
                <a:cubicBezTo>
                  <a:pt x="911928" y="1045010"/>
                  <a:pt x="842077" y="1048185"/>
                  <a:pt x="824615" y="1070410"/>
                </a:cubicBezTo>
                <a:cubicBezTo>
                  <a:pt x="807153" y="1092635"/>
                  <a:pt x="816678" y="1124385"/>
                  <a:pt x="853190" y="1156135"/>
                </a:cubicBezTo>
                <a:cubicBezTo>
                  <a:pt x="889702" y="1187885"/>
                  <a:pt x="1029403" y="1216460"/>
                  <a:pt x="1043690" y="1260910"/>
                </a:cubicBezTo>
                <a:cubicBezTo>
                  <a:pt x="1057977" y="1305360"/>
                  <a:pt x="972252" y="1379973"/>
                  <a:pt x="938915" y="1422835"/>
                </a:cubicBezTo>
                <a:cubicBezTo>
                  <a:pt x="905578" y="1465697"/>
                  <a:pt x="853190" y="1457760"/>
                  <a:pt x="843665" y="1518085"/>
                </a:cubicBezTo>
                <a:cubicBezTo>
                  <a:pt x="834140" y="1578410"/>
                  <a:pt x="875415" y="1695885"/>
                  <a:pt x="881765" y="1784785"/>
                </a:cubicBezTo>
                <a:cubicBezTo>
                  <a:pt x="888115" y="1873685"/>
                  <a:pt x="888115" y="1967348"/>
                  <a:pt x="881765" y="2051485"/>
                </a:cubicBezTo>
                <a:cubicBezTo>
                  <a:pt x="875415" y="2135622"/>
                  <a:pt x="872240" y="2248335"/>
                  <a:pt x="843665" y="2289610"/>
                </a:cubicBezTo>
                <a:cubicBezTo>
                  <a:pt x="815090" y="2330885"/>
                  <a:pt x="735715" y="2275323"/>
                  <a:pt x="710315" y="2299135"/>
                </a:cubicBezTo>
                <a:cubicBezTo>
                  <a:pt x="684915" y="2322948"/>
                  <a:pt x="705552" y="2375335"/>
                  <a:pt x="691265" y="2432485"/>
                </a:cubicBezTo>
                <a:cubicBezTo>
                  <a:pt x="676977" y="2489635"/>
                  <a:pt x="643640" y="2570598"/>
                  <a:pt x="624590" y="2642035"/>
                </a:cubicBezTo>
                <a:cubicBezTo>
                  <a:pt x="605540" y="2713473"/>
                  <a:pt x="607127" y="2783323"/>
                  <a:pt x="576965" y="2861110"/>
                </a:cubicBezTo>
                <a:cubicBezTo>
                  <a:pt x="546802" y="2938898"/>
                  <a:pt x="473777" y="3030973"/>
                  <a:pt x="443615" y="3108760"/>
                </a:cubicBezTo>
                <a:cubicBezTo>
                  <a:pt x="413452" y="3186548"/>
                  <a:pt x="403927" y="3259573"/>
                  <a:pt x="395990" y="3327835"/>
                </a:cubicBezTo>
                <a:cubicBezTo>
                  <a:pt x="388052" y="3396098"/>
                  <a:pt x="392815" y="3454835"/>
                  <a:pt x="395990" y="3518335"/>
                </a:cubicBezTo>
                <a:cubicBezTo>
                  <a:pt x="399165" y="3581835"/>
                  <a:pt x="424565" y="3653273"/>
                  <a:pt x="415040" y="3708835"/>
                </a:cubicBezTo>
                <a:cubicBezTo>
                  <a:pt x="405515" y="3764397"/>
                  <a:pt x="362652" y="3788210"/>
                  <a:pt x="338840" y="3851710"/>
                </a:cubicBezTo>
                <a:cubicBezTo>
                  <a:pt x="315028" y="3915210"/>
                  <a:pt x="278515" y="4018398"/>
                  <a:pt x="272165" y="4089835"/>
                </a:cubicBezTo>
                <a:cubicBezTo>
                  <a:pt x="265815" y="4161272"/>
                  <a:pt x="294390" y="4218423"/>
                  <a:pt x="300740" y="4280335"/>
                </a:cubicBezTo>
                <a:cubicBezTo>
                  <a:pt x="307090" y="4342248"/>
                  <a:pt x="316615" y="4407335"/>
                  <a:pt x="310265" y="4461310"/>
                </a:cubicBezTo>
                <a:cubicBezTo>
                  <a:pt x="303915" y="4515285"/>
                  <a:pt x="289627" y="4564498"/>
                  <a:pt x="262640" y="4604185"/>
                </a:cubicBezTo>
                <a:cubicBezTo>
                  <a:pt x="255893" y="4614107"/>
                  <a:pt x="249047" y="4625121"/>
                  <a:pt x="241655" y="4636034"/>
                </a:cubicBezTo>
                <a:lnTo>
                  <a:pt x="226403" y="4655685"/>
                </a:lnTo>
                <a:lnTo>
                  <a:pt x="212236" y="4653644"/>
                </a:lnTo>
                <a:cubicBezTo>
                  <a:pt x="189777" y="4649699"/>
                  <a:pt x="169028" y="4645283"/>
                  <a:pt x="150957" y="4640517"/>
                </a:cubicBezTo>
                <a:cubicBezTo>
                  <a:pt x="78673" y="4621452"/>
                  <a:pt x="-8900" y="4616895"/>
                  <a:pt x="730" y="4558810"/>
                </a:cubicBezTo>
                <a:cubicBezTo>
                  <a:pt x="10361" y="4500725"/>
                  <a:pt x="3353" y="4529263"/>
                  <a:pt x="22105" y="4395696"/>
                </a:cubicBezTo>
                <a:cubicBezTo>
                  <a:pt x="40858" y="4262128"/>
                  <a:pt x="68143" y="4002223"/>
                  <a:pt x="113242" y="3757402"/>
                </a:cubicBezTo>
                <a:cubicBezTo>
                  <a:pt x="158341" y="3512581"/>
                  <a:pt x="221408" y="3226276"/>
                  <a:pt x="292697" y="2926771"/>
                </a:cubicBezTo>
                <a:cubicBezTo>
                  <a:pt x="363985" y="2627266"/>
                  <a:pt x="478694" y="2203046"/>
                  <a:pt x="540973" y="1960373"/>
                </a:cubicBezTo>
                <a:cubicBezTo>
                  <a:pt x="603253" y="1717700"/>
                  <a:pt x="624991" y="1662283"/>
                  <a:pt x="666369" y="1470731"/>
                </a:cubicBezTo>
                <a:cubicBezTo>
                  <a:pt x="707748" y="1279178"/>
                  <a:pt x="757036" y="1021522"/>
                  <a:pt x="789249" y="811062"/>
                </a:cubicBezTo>
                <a:cubicBezTo>
                  <a:pt x="821462" y="600602"/>
                  <a:pt x="834561" y="389412"/>
                  <a:pt x="859649" y="207971"/>
                </a:cubicBezTo>
                <a:cubicBezTo>
                  <a:pt x="865920" y="162611"/>
                  <a:pt x="869770" y="116833"/>
                  <a:pt x="873089" y="71867"/>
                </a:cubicBezTo>
                <a:lnTo>
                  <a:pt x="878709" y="0"/>
                </a:lnTo>
                <a:close/>
              </a:path>
            </a:pathLst>
          </a:custGeom>
          <a:solidFill>
            <a:srgbClr val="FFFF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7" name="任意多边形 86"/>
          <p:cNvSpPr/>
          <p:nvPr/>
        </p:nvSpPr>
        <p:spPr>
          <a:xfrm>
            <a:off x="5293498" y="4433070"/>
            <a:ext cx="1035951" cy="1523375"/>
          </a:xfrm>
          <a:custGeom>
            <a:avLst/>
            <a:gdLst>
              <a:gd name="connsiteX0" fmla="*/ 338419 w 1035951"/>
              <a:gd name="connsiteY0" fmla="*/ 149 h 1523375"/>
              <a:gd name="connsiteX1" fmla="*/ 483415 w 1035951"/>
              <a:gd name="connsiteY1" fmla="*/ 43681 h 1523375"/>
              <a:gd name="connsiteX2" fmla="*/ 550090 w 1035951"/>
              <a:gd name="connsiteY2" fmla="*/ 162744 h 1523375"/>
              <a:gd name="connsiteX3" fmla="*/ 697727 w 1035951"/>
              <a:gd name="connsiteY3" fmla="*/ 262756 h 1523375"/>
              <a:gd name="connsiteX4" fmla="*/ 807265 w 1035951"/>
              <a:gd name="connsiteY4" fmla="*/ 343719 h 1523375"/>
              <a:gd name="connsiteX5" fmla="*/ 764402 w 1035951"/>
              <a:gd name="connsiteY5" fmla="*/ 510406 h 1523375"/>
              <a:gd name="connsiteX6" fmla="*/ 902515 w 1035951"/>
              <a:gd name="connsiteY6" fmla="*/ 553269 h 1523375"/>
              <a:gd name="connsiteX7" fmla="*/ 912040 w 1035951"/>
              <a:gd name="connsiteY7" fmla="*/ 691381 h 1523375"/>
              <a:gd name="connsiteX8" fmla="*/ 935852 w 1035951"/>
              <a:gd name="connsiteY8" fmla="*/ 810444 h 1523375"/>
              <a:gd name="connsiteX9" fmla="*/ 1007290 w 1035951"/>
              <a:gd name="connsiteY9" fmla="*/ 910456 h 1523375"/>
              <a:gd name="connsiteX10" fmla="*/ 1012052 w 1035951"/>
              <a:gd name="connsiteY10" fmla="*/ 1043806 h 1523375"/>
              <a:gd name="connsiteX11" fmla="*/ 1035865 w 1035951"/>
              <a:gd name="connsiteY11" fmla="*/ 1200969 h 1523375"/>
              <a:gd name="connsiteX12" fmla="*/ 1032107 w 1035951"/>
              <a:gd name="connsiteY12" fmla="*/ 1232409 h 1523375"/>
              <a:gd name="connsiteX13" fmla="*/ 1026753 w 1035951"/>
              <a:gd name="connsiteY13" fmla="*/ 1252175 h 1523375"/>
              <a:gd name="connsiteX14" fmla="*/ 1009824 w 1035951"/>
              <a:gd name="connsiteY14" fmla="*/ 1227055 h 1523375"/>
              <a:gd name="connsiteX15" fmla="*/ 723831 w 1035951"/>
              <a:gd name="connsiteY15" fmla="*/ 782982 h 1523375"/>
              <a:gd name="connsiteX16" fmla="*/ 480588 w 1035951"/>
              <a:gd name="connsiteY16" fmla="*/ 381020 h 1523375"/>
              <a:gd name="connsiteX17" fmla="*/ 350158 w 1035951"/>
              <a:gd name="connsiteY17" fmla="*/ 129590 h 1523375"/>
              <a:gd name="connsiteX18" fmla="*/ 313080 w 1035951"/>
              <a:gd name="connsiteY18" fmla="*/ 226396 h 1523375"/>
              <a:gd name="connsiteX19" fmla="*/ 235768 w 1035951"/>
              <a:gd name="connsiteY19" fmla="*/ 625841 h 1523375"/>
              <a:gd name="connsiteX20" fmla="*/ 163792 w 1035951"/>
              <a:gd name="connsiteY20" fmla="*/ 1106692 h 1523375"/>
              <a:gd name="connsiteX21" fmla="*/ 117284 w 1035951"/>
              <a:gd name="connsiteY21" fmla="*/ 1437315 h 1523375"/>
              <a:gd name="connsiteX22" fmla="*/ 43628 w 1035951"/>
              <a:gd name="connsiteY22" fmla="*/ 1515695 h 1523375"/>
              <a:gd name="connsiteX23" fmla="*/ 18187 w 1035951"/>
              <a:gd name="connsiteY23" fmla="*/ 1523375 h 1523375"/>
              <a:gd name="connsiteX24" fmla="*/ 18215 w 1035951"/>
              <a:gd name="connsiteY24" fmla="*/ 1491146 h 1523375"/>
              <a:gd name="connsiteX25" fmla="*/ 16690 w 1035951"/>
              <a:gd name="connsiteY25" fmla="*/ 1448619 h 1523375"/>
              <a:gd name="connsiteX26" fmla="*/ 2402 w 1035951"/>
              <a:gd name="connsiteY26" fmla="*/ 1258119 h 1523375"/>
              <a:gd name="connsiteX27" fmla="*/ 69077 w 1035951"/>
              <a:gd name="connsiteY27" fmla="*/ 1134294 h 1523375"/>
              <a:gd name="connsiteX28" fmla="*/ 35740 w 1035951"/>
              <a:gd name="connsiteY28" fmla="*/ 967606 h 1523375"/>
              <a:gd name="connsiteX29" fmla="*/ 2402 w 1035951"/>
              <a:gd name="connsiteY29" fmla="*/ 800919 h 1523375"/>
              <a:gd name="connsiteX30" fmla="*/ 88127 w 1035951"/>
              <a:gd name="connsiteY30" fmla="*/ 667569 h 1523375"/>
              <a:gd name="connsiteX31" fmla="*/ 88127 w 1035951"/>
              <a:gd name="connsiteY31" fmla="*/ 505644 h 1523375"/>
              <a:gd name="connsiteX32" fmla="*/ 92890 w 1035951"/>
              <a:gd name="connsiteY32" fmla="*/ 377056 h 1523375"/>
              <a:gd name="connsiteX33" fmla="*/ 173852 w 1035951"/>
              <a:gd name="connsiteY33" fmla="*/ 153219 h 1523375"/>
              <a:gd name="connsiteX34" fmla="*/ 292915 w 1035951"/>
              <a:gd name="connsiteY34" fmla="*/ 5581 h 1523375"/>
              <a:gd name="connsiteX35" fmla="*/ 338419 w 1035951"/>
              <a:gd name="connsiteY35" fmla="*/ 149 h 1523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035951" h="1523375">
                <a:moveTo>
                  <a:pt x="338419" y="149"/>
                </a:moveTo>
                <a:cubicBezTo>
                  <a:pt x="389207" y="2158"/>
                  <a:pt x="451269" y="24036"/>
                  <a:pt x="483415" y="43681"/>
                </a:cubicBezTo>
                <a:cubicBezTo>
                  <a:pt x="526278" y="69875"/>
                  <a:pt x="514371" y="126232"/>
                  <a:pt x="550090" y="162744"/>
                </a:cubicBezTo>
                <a:cubicBezTo>
                  <a:pt x="585809" y="199257"/>
                  <a:pt x="654865" y="232594"/>
                  <a:pt x="697727" y="262756"/>
                </a:cubicBezTo>
                <a:cubicBezTo>
                  <a:pt x="740589" y="292918"/>
                  <a:pt x="796153" y="302444"/>
                  <a:pt x="807265" y="343719"/>
                </a:cubicBezTo>
                <a:cubicBezTo>
                  <a:pt x="818377" y="384994"/>
                  <a:pt x="748527" y="475481"/>
                  <a:pt x="764402" y="510406"/>
                </a:cubicBezTo>
                <a:cubicBezTo>
                  <a:pt x="780277" y="545331"/>
                  <a:pt x="877909" y="523107"/>
                  <a:pt x="902515" y="553269"/>
                </a:cubicBezTo>
                <a:cubicBezTo>
                  <a:pt x="927121" y="583431"/>
                  <a:pt x="906484" y="648519"/>
                  <a:pt x="912040" y="691381"/>
                </a:cubicBezTo>
                <a:cubicBezTo>
                  <a:pt x="917596" y="734244"/>
                  <a:pt x="919977" y="773931"/>
                  <a:pt x="935852" y="810444"/>
                </a:cubicBezTo>
                <a:cubicBezTo>
                  <a:pt x="951727" y="846956"/>
                  <a:pt x="994590" y="871562"/>
                  <a:pt x="1007290" y="910456"/>
                </a:cubicBezTo>
                <a:cubicBezTo>
                  <a:pt x="1019990" y="949350"/>
                  <a:pt x="1007290" y="995387"/>
                  <a:pt x="1012052" y="1043806"/>
                </a:cubicBezTo>
                <a:cubicBezTo>
                  <a:pt x="1016814" y="1092225"/>
                  <a:pt x="1037452" y="1159694"/>
                  <a:pt x="1035865" y="1200969"/>
                </a:cubicBezTo>
                <a:cubicBezTo>
                  <a:pt x="1035468" y="1211288"/>
                  <a:pt x="1034129" y="1222053"/>
                  <a:pt x="1032107" y="1232409"/>
                </a:cubicBezTo>
                <a:lnTo>
                  <a:pt x="1026753" y="1252175"/>
                </a:lnTo>
                <a:lnTo>
                  <a:pt x="1009824" y="1227055"/>
                </a:lnTo>
                <a:cubicBezTo>
                  <a:pt x="945242" y="1134711"/>
                  <a:pt x="812037" y="923988"/>
                  <a:pt x="723831" y="782982"/>
                </a:cubicBezTo>
                <a:cubicBezTo>
                  <a:pt x="635625" y="641975"/>
                  <a:pt x="542867" y="489918"/>
                  <a:pt x="480588" y="381020"/>
                </a:cubicBezTo>
                <a:cubicBezTo>
                  <a:pt x="418308" y="272122"/>
                  <a:pt x="378076" y="155360"/>
                  <a:pt x="350158" y="129590"/>
                </a:cubicBezTo>
                <a:cubicBezTo>
                  <a:pt x="322240" y="103820"/>
                  <a:pt x="332144" y="143688"/>
                  <a:pt x="313080" y="226396"/>
                </a:cubicBezTo>
                <a:cubicBezTo>
                  <a:pt x="294015" y="309104"/>
                  <a:pt x="260650" y="479125"/>
                  <a:pt x="235768" y="625841"/>
                </a:cubicBezTo>
                <a:cubicBezTo>
                  <a:pt x="210886" y="772557"/>
                  <a:pt x="183540" y="971447"/>
                  <a:pt x="163792" y="1106692"/>
                </a:cubicBezTo>
                <a:cubicBezTo>
                  <a:pt x="144044" y="1241938"/>
                  <a:pt x="144520" y="1366971"/>
                  <a:pt x="117284" y="1437315"/>
                </a:cubicBezTo>
                <a:cubicBezTo>
                  <a:pt x="96857" y="1490072"/>
                  <a:pt x="79730" y="1503578"/>
                  <a:pt x="43628" y="1515695"/>
                </a:cubicBezTo>
                <a:lnTo>
                  <a:pt x="18187" y="1523375"/>
                </a:lnTo>
                <a:lnTo>
                  <a:pt x="18215" y="1491146"/>
                </a:lnTo>
                <a:cubicBezTo>
                  <a:pt x="18278" y="1476599"/>
                  <a:pt x="18079" y="1461914"/>
                  <a:pt x="16690" y="1448619"/>
                </a:cubicBezTo>
                <a:cubicBezTo>
                  <a:pt x="11134" y="1395438"/>
                  <a:pt x="-6329" y="1310506"/>
                  <a:pt x="2402" y="1258119"/>
                </a:cubicBezTo>
                <a:cubicBezTo>
                  <a:pt x="11133" y="1205731"/>
                  <a:pt x="63521" y="1182713"/>
                  <a:pt x="69077" y="1134294"/>
                </a:cubicBezTo>
                <a:cubicBezTo>
                  <a:pt x="74633" y="1085875"/>
                  <a:pt x="35740" y="967606"/>
                  <a:pt x="35740" y="967606"/>
                </a:cubicBezTo>
                <a:cubicBezTo>
                  <a:pt x="24627" y="912043"/>
                  <a:pt x="-6329" y="850925"/>
                  <a:pt x="2402" y="800919"/>
                </a:cubicBezTo>
                <a:cubicBezTo>
                  <a:pt x="11133" y="750913"/>
                  <a:pt x="73839" y="716781"/>
                  <a:pt x="88127" y="667569"/>
                </a:cubicBezTo>
                <a:cubicBezTo>
                  <a:pt x="102414" y="618356"/>
                  <a:pt x="87333" y="554063"/>
                  <a:pt x="88127" y="505644"/>
                </a:cubicBezTo>
                <a:cubicBezTo>
                  <a:pt x="88921" y="457225"/>
                  <a:pt x="78603" y="435794"/>
                  <a:pt x="92890" y="377056"/>
                </a:cubicBezTo>
                <a:cubicBezTo>
                  <a:pt x="107178" y="318319"/>
                  <a:pt x="140515" y="215131"/>
                  <a:pt x="173852" y="153219"/>
                </a:cubicBezTo>
                <a:cubicBezTo>
                  <a:pt x="207189" y="91307"/>
                  <a:pt x="241321" y="23837"/>
                  <a:pt x="292915" y="5581"/>
                </a:cubicBezTo>
                <a:cubicBezTo>
                  <a:pt x="305814" y="1017"/>
                  <a:pt x="321490" y="-521"/>
                  <a:pt x="338419" y="149"/>
                </a:cubicBezTo>
                <a:close/>
              </a:path>
            </a:pathLst>
          </a:custGeom>
          <a:solidFill>
            <a:srgbClr val="FFFF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8" name="椭圆 87"/>
          <p:cNvSpPr>
            <a:spLocks noChangeAspect="1"/>
          </p:cNvSpPr>
          <p:nvPr/>
        </p:nvSpPr>
        <p:spPr>
          <a:xfrm>
            <a:off x="5457454" y="1352587"/>
            <a:ext cx="126000" cy="126014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9" name="椭圆 88"/>
          <p:cNvSpPr>
            <a:spLocks noChangeAspect="1"/>
          </p:cNvSpPr>
          <p:nvPr/>
        </p:nvSpPr>
        <p:spPr>
          <a:xfrm>
            <a:off x="5447928" y="1471939"/>
            <a:ext cx="108000" cy="108012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0" name="椭圆 89"/>
          <p:cNvSpPr>
            <a:spLocks noChangeAspect="1"/>
          </p:cNvSpPr>
          <p:nvPr/>
        </p:nvSpPr>
        <p:spPr>
          <a:xfrm>
            <a:off x="5411938" y="1849991"/>
            <a:ext cx="179980" cy="180000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1" name="椭圆 90"/>
          <p:cNvSpPr>
            <a:spLocks noChangeAspect="1"/>
          </p:cNvSpPr>
          <p:nvPr/>
        </p:nvSpPr>
        <p:spPr>
          <a:xfrm>
            <a:off x="5411938" y="2111466"/>
            <a:ext cx="179980" cy="180000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2" name="椭圆 91"/>
          <p:cNvSpPr>
            <a:spLocks noChangeAspect="1"/>
          </p:cNvSpPr>
          <p:nvPr/>
        </p:nvSpPr>
        <p:spPr>
          <a:xfrm>
            <a:off x="5321948" y="2552438"/>
            <a:ext cx="179980" cy="180000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3" name="椭圆 92"/>
          <p:cNvSpPr>
            <a:spLocks noChangeAspect="1"/>
          </p:cNvSpPr>
          <p:nvPr/>
        </p:nvSpPr>
        <p:spPr>
          <a:xfrm>
            <a:off x="5203508" y="3290802"/>
            <a:ext cx="179980" cy="180000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椭圆 93"/>
          <p:cNvSpPr>
            <a:spLocks noChangeAspect="1"/>
          </p:cNvSpPr>
          <p:nvPr/>
        </p:nvSpPr>
        <p:spPr>
          <a:xfrm>
            <a:off x="4941540" y="3999432"/>
            <a:ext cx="179980" cy="180000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5" name="椭圆 94"/>
          <p:cNvSpPr>
            <a:spLocks noChangeAspect="1"/>
          </p:cNvSpPr>
          <p:nvPr/>
        </p:nvSpPr>
        <p:spPr>
          <a:xfrm>
            <a:off x="4760752" y="4873891"/>
            <a:ext cx="179980" cy="180000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6" name="椭圆 95"/>
          <p:cNvSpPr>
            <a:spLocks noChangeAspect="1"/>
          </p:cNvSpPr>
          <p:nvPr/>
        </p:nvSpPr>
        <p:spPr>
          <a:xfrm>
            <a:off x="4635148" y="5574954"/>
            <a:ext cx="179980" cy="180000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7" name="椭圆 96"/>
          <p:cNvSpPr>
            <a:spLocks noChangeAspect="1"/>
          </p:cNvSpPr>
          <p:nvPr/>
        </p:nvSpPr>
        <p:spPr>
          <a:xfrm>
            <a:off x="5807951" y="4687702"/>
            <a:ext cx="179980" cy="180000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8" name="椭圆 97"/>
          <p:cNvSpPr>
            <a:spLocks noChangeAspect="1"/>
          </p:cNvSpPr>
          <p:nvPr/>
        </p:nvSpPr>
        <p:spPr>
          <a:xfrm>
            <a:off x="5384305" y="4761063"/>
            <a:ext cx="179980" cy="180000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9" name="椭圆 98"/>
          <p:cNvSpPr>
            <a:spLocks noChangeAspect="1"/>
          </p:cNvSpPr>
          <p:nvPr/>
        </p:nvSpPr>
        <p:spPr>
          <a:xfrm>
            <a:off x="5314605" y="5211103"/>
            <a:ext cx="179980" cy="180000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0" name="椭圆 99"/>
          <p:cNvSpPr>
            <a:spLocks noChangeAspect="1"/>
          </p:cNvSpPr>
          <p:nvPr/>
        </p:nvSpPr>
        <p:spPr>
          <a:xfrm>
            <a:off x="6011671" y="5045731"/>
            <a:ext cx="179980" cy="180000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1" name="椭圆 100"/>
          <p:cNvSpPr>
            <a:spLocks noChangeAspect="1"/>
          </p:cNvSpPr>
          <p:nvPr/>
        </p:nvSpPr>
        <p:spPr>
          <a:xfrm>
            <a:off x="5660450" y="4476319"/>
            <a:ext cx="126000" cy="126014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2" name="椭圆 101"/>
          <p:cNvSpPr>
            <a:spLocks noChangeAspect="1"/>
          </p:cNvSpPr>
          <p:nvPr/>
        </p:nvSpPr>
        <p:spPr>
          <a:xfrm>
            <a:off x="5474295" y="4549826"/>
            <a:ext cx="126000" cy="126014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3" name="椭圆 102"/>
          <p:cNvSpPr>
            <a:spLocks noChangeAspect="1"/>
          </p:cNvSpPr>
          <p:nvPr/>
        </p:nvSpPr>
        <p:spPr>
          <a:xfrm>
            <a:off x="5878927" y="4862090"/>
            <a:ext cx="126000" cy="126014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4" name="椭圆 103"/>
          <p:cNvSpPr>
            <a:spLocks noChangeAspect="1"/>
          </p:cNvSpPr>
          <p:nvPr/>
        </p:nvSpPr>
        <p:spPr>
          <a:xfrm>
            <a:off x="5375928" y="5086683"/>
            <a:ext cx="126000" cy="126014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6" name="椭圆 105"/>
          <p:cNvSpPr>
            <a:spLocks noChangeAspect="1"/>
          </p:cNvSpPr>
          <p:nvPr/>
        </p:nvSpPr>
        <p:spPr>
          <a:xfrm>
            <a:off x="6167548" y="5341782"/>
            <a:ext cx="108000" cy="108012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7" name="椭圆 106"/>
          <p:cNvSpPr>
            <a:spLocks noChangeAspect="1"/>
          </p:cNvSpPr>
          <p:nvPr/>
        </p:nvSpPr>
        <p:spPr>
          <a:xfrm>
            <a:off x="5303938" y="5665090"/>
            <a:ext cx="108000" cy="108012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8" name="椭圆 107"/>
          <p:cNvSpPr>
            <a:spLocks noChangeAspect="1"/>
          </p:cNvSpPr>
          <p:nvPr/>
        </p:nvSpPr>
        <p:spPr>
          <a:xfrm>
            <a:off x="6221548" y="5469877"/>
            <a:ext cx="72000" cy="72008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9" name="椭圆 108"/>
          <p:cNvSpPr>
            <a:spLocks noChangeAspect="1"/>
          </p:cNvSpPr>
          <p:nvPr/>
        </p:nvSpPr>
        <p:spPr>
          <a:xfrm>
            <a:off x="5377228" y="5512563"/>
            <a:ext cx="72000" cy="72008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0" name="椭圆 109"/>
          <p:cNvSpPr>
            <a:spLocks noChangeAspect="1"/>
          </p:cNvSpPr>
          <p:nvPr/>
        </p:nvSpPr>
        <p:spPr>
          <a:xfrm>
            <a:off x="5400897" y="4940753"/>
            <a:ext cx="72000" cy="72008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1" name="椭圆 110"/>
          <p:cNvSpPr>
            <a:spLocks noChangeAspect="1"/>
          </p:cNvSpPr>
          <p:nvPr/>
        </p:nvSpPr>
        <p:spPr>
          <a:xfrm>
            <a:off x="5549360" y="4478128"/>
            <a:ext cx="72000" cy="72008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2" name="椭圆 111"/>
          <p:cNvSpPr>
            <a:spLocks noChangeAspect="1"/>
          </p:cNvSpPr>
          <p:nvPr/>
        </p:nvSpPr>
        <p:spPr>
          <a:xfrm>
            <a:off x="5717413" y="4639836"/>
            <a:ext cx="72000" cy="72008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3" name="椭圆 112"/>
          <p:cNvSpPr>
            <a:spLocks noChangeAspect="1"/>
          </p:cNvSpPr>
          <p:nvPr/>
        </p:nvSpPr>
        <p:spPr>
          <a:xfrm>
            <a:off x="5790955" y="4612833"/>
            <a:ext cx="72000" cy="72008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4" name="椭圆 113"/>
          <p:cNvSpPr>
            <a:spLocks noChangeAspect="1"/>
          </p:cNvSpPr>
          <p:nvPr/>
        </p:nvSpPr>
        <p:spPr>
          <a:xfrm>
            <a:off x="5958884" y="5026126"/>
            <a:ext cx="72000" cy="72008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5" name="椭圆 114"/>
          <p:cNvSpPr>
            <a:spLocks noChangeAspect="1"/>
          </p:cNvSpPr>
          <p:nvPr/>
        </p:nvSpPr>
        <p:spPr>
          <a:xfrm>
            <a:off x="6115151" y="4984224"/>
            <a:ext cx="72000" cy="72008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6" name="椭圆 115"/>
          <p:cNvSpPr>
            <a:spLocks noChangeAspect="1"/>
          </p:cNvSpPr>
          <p:nvPr/>
        </p:nvSpPr>
        <p:spPr>
          <a:xfrm>
            <a:off x="6107311" y="5257958"/>
            <a:ext cx="72000" cy="72008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7" name="椭圆 116"/>
          <p:cNvSpPr>
            <a:spLocks noChangeAspect="1"/>
          </p:cNvSpPr>
          <p:nvPr/>
        </p:nvSpPr>
        <p:spPr>
          <a:xfrm>
            <a:off x="5336860" y="5779192"/>
            <a:ext cx="72000" cy="72008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8" name="椭圆 117"/>
          <p:cNvSpPr>
            <a:spLocks noChangeAspect="1"/>
          </p:cNvSpPr>
          <p:nvPr/>
        </p:nvSpPr>
        <p:spPr>
          <a:xfrm>
            <a:off x="5383488" y="5391103"/>
            <a:ext cx="72000" cy="72008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9" name="椭圆 118"/>
          <p:cNvSpPr>
            <a:spLocks noChangeAspect="1"/>
          </p:cNvSpPr>
          <p:nvPr/>
        </p:nvSpPr>
        <p:spPr>
          <a:xfrm>
            <a:off x="5420474" y="4689055"/>
            <a:ext cx="72000" cy="72008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0" name="椭圆 119"/>
          <p:cNvSpPr>
            <a:spLocks noChangeAspect="1"/>
          </p:cNvSpPr>
          <p:nvPr/>
        </p:nvSpPr>
        <p:spPr>
          <a:xfrm>
            <a:off x="5455488" y="2839488"/>
            <a:ext cx="126000" cy="126014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1" name="椭圆 120"/>
          <p:cNvSpPr>
            <a:spLocks noChangeAspect="1"/>
          </p:cNvSpPr>
          <p:nvPr/>
        </p:nvSpPr>
        <p:spPr>
          <a:xfrm>
            <a:off x="5497026" y="3053219"/>
            <a:ext cx="144000" cy="144016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2" name="椭圆 121"/>
          <p:cNvSpPr>
            <a:spLocks noChangeAspect="1"/>
          </p:cNvSpPr>
          <p:nvPr/>
        </p:nvSpPr>
        <p:spPr>
          <a:xfrm>
            <a:off x="4636603" y="5495151"/>
            <a:ext cx="144000" cy="144016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3" name="椭圆 122"/>
          <p:cNvSpPr>
            <a:spLocks noChangeAspect="1"/>
          </p:cNvSpPr>
          <p:nvPr/>
        </p:nvSpPr>
        <p:spPr>
          <a:xfrm>
            <a:off x="4680766" y="5139095"/>
            <a:ext cx="144000" cy="144016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4" name="椭圆 123"/>
          <p:cNvSpPr>
            <a:spLocks noChangeAspect="1"/>
          </p:cNvSpPr>
          <p:nvPr/>
        </p:nvSpPr>
        <p:spPr>
          <a:xfrm>
            <a:off x="5031530" y="3532156"/>
            <a:ext cx="144000" cy="144016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5" name="椭圆 124"/>
          <p:cNvSpPr>
            <a:spLocks noChangeAspect="1"/>
          </p:cNvSpPr>
          <p:nvPr/>
        </p:nvSpPr>
        <p:spPr>
          <a:xfrm>
            <a:off x="4833518" y="4439382"/>
            <a:ext cx="144000" cy="144016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6" name="椭圆 125"/>
          <p:cNvSpPr>
            <a:spLocks noChangeAspect="1"/>
          </p:cNvSpPr>
          <p:nvPr/>
        </p:nvSpPr>
        <p:spPr>
          <a:xfrm>
            <a:off x="5270561" y="2715877"/>
            <a:ext cx="126000" cy="126014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7" name="椭圆 126"/>
          <p:cNvSpPr>
            <a:spLocks noChangeAspect="1"/>
          </p:cNvSpPr>
          <p:nvPr/>
        </p:nvSpPr>
        <p:spPr>
          <a:xfrm>
            <a:off x="5293498" y="3450827"/>
            <a:ext cx="126000" cy="126014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8" name="椭圆 127"/>
          <p:cNvSpPr>
            <a:spLocks noChangeAspect="1"/>
          </p:cNvSpPr>
          <p:nvPr/>
        </p:nvSpPr>
        <p:spPr>
          <a:xfrm>
            <a:off x="4914518" y="4173246"/>
            <a:ext cx="126000" cy="126014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椭圆 128"/>
          <p:cNvSpPr>
            <a:spLocks noChangeAspect="1"/>
          </p:cNvSpPr>
          <p:nvPr/>
        </p:nvSpPr>
        <p:spPr>
          <a:xfrm>
            <a:off x="4797394" y="4758762"/>
            <a:ext cx="126000" cy="126014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0" name="椭圆 129"/>
          <p:cNvSpPr>
            <a:spLocks noChangeAspect="1"/>
          </p:cNvSpPr>
          <p:nvPr/>
        </p:nvSpPr>
        <p:spPr>
          <a:xfrm>
            <a:off x="5067530" y="3820363"/>
            <a:ext cx="72000" cy="72008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1" name="椭圆 130"/>
          <p:cNvSpPr>
            <a:spLocks noChangeAspect="1"/>
          </p:cNvSpPr>
          <p:nvPr/>
        </p:nvSpPr>
        <p:spPr>
          <a:xfrm>
            <a:off x="5477360" y="1744361"/>
            <a:ext cx="72000" cy="72008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2" name="椭圆 131"/>
          <p:cNvSpPr>
            <a:spLocks noChangeAspect="1"/>
          </p:cNvSpPr>
          <p:nvPr/>
        </p:nvSpPr>
        <p:spPr>
          <a:xfrm>
            <a:off x="5426297" y="1696324"/>
            <a:ext cx="72000" cy="72008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3" name="椭圆 132"/>
          <p:cNvSpPr>
            <a:spLocks noChangeAspect="1"/>
          </p:cNvSpPr>
          <p:nvPr/>
        </p:nvSpPr>
        <p:spPr>
          <a:xfrm>
            <a:off x="5371729" y="2271995"/>
            <a:ext cx="72000" cy="72008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4" name="椭圆 133"/>
          <p:cNvSpPr>
            <a:spLocks noChangeAspect="1"/>
          </p:cNvSpPr>
          <p:nvPr/>
        </p:nvSpPr>
        <p:spPr>
          <a:xfrm>
            <a:off x="5216289" y="3043561"/>
            <a:ext cx="72000" cy="72008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5" name="椭圆 134"/>
          <p:cNvSpPr>
            <a:spLocks noChangeAspect="1"/>
          </p:cNvSpPr>
          <p:nvPr/>
        </p:nvSpPr>
        <p:spPr>
          <a:xfrm>
            <a:off x="5285600" y="3069499"/>
            <a:ext cx="126000" cy="126014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6" name="椭圆 135"/>
          <p:cNvSpPr>
            <a:spLocks noChangeAspect="1"/>
          </p:cNvSpPr>
          <p:nvPr/>
        </p:nvSpPr>
        <p:spPr>
          <a:xfrm>
            <a:off x="5088774" y="3730353"/>
            <a:ext cx="126000" cy="126014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7" name="椭圆 136"/>
          <p:cNvSpPr>
            <a:spLocks noChangeAspect="1"/>
          </p:cNvSpPr>
          <p:nvPr/>
        </p:nvSpPr>
        <p:spPr>
          <a:xfrm>
            <a:off x="4947564" y="4344863"/>
            <a:ext cx="72000" cy="72008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8" name="椭圆 137"/>
          <p:cNvSpPr>
            <a:spLocks noChangeAspect="1"/>
          </p:cNvSpPr>
          <p:nvPr/>
        </p:nvSpPr>
        <p:spPr>
          <a:xfrm>
            <a:off x="4761518" y="4635537"/>
            <a:ext cx="72000" cy="72008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9" name="椭圆 138"/>
          <p:cNvSpPr>
            <a:spLocks noChangeAspect="1"/>
          </p:cNvSpPr>
          <p:nvPr/>
        </p:nvSpPr>
        <p:spPr>
          <a:xfrm>
            <a:off x="4752766" y="5348831"/>
            <a:ext cx="72000" cy="72008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0" name="椭圆 139"/>
          <p:cNvSpPr>
            <a:spLocks noChangeAspect="1"/>
          </p:cNvSpPr>
          <p:nvPr/>
        </p:nvSpPr>
        <p:spPr>
          <a:xfrm>
            <a:off x="4692953" y="5321363"/>
            <a:ext cx="72000" cy="72008"/>
          </a:xfrm>
          <a:prstGeom prst="ellipse">
            <a:avLst/>
          </a:prstGeom>
          <a:solidFill>
            <a:srgbClr val="BA8B49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椭圆 32"/>
          <p:cNvSpPr>
            <a:spLocks noChangeAspect="1"/>
          </p:cNvSpPr>
          <p:nvPr/>
        </p:nvSpPr>
        <p:spPr>
          <a:xfrm>
            <a:off x="6197785" y="2503362"/>
            <a:ext cx="198000" cy="198022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椭圆 31"/>
          <p:cNvSpPr>
            <a:spLocks noChangeAspect="1"/>
          </p:cNvSpPr>
          <p:nvPr/>
        </p:nvSpPr>
        <p:spPr>
          <a:xfrm>
            <a:off x="6029599" y="2577439"/>
            <a:ext cx="198000" cy="198022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任意多边形 10"/>
          <p:cNvSpPr>
            <a:spLocks noChangeAspect="1"/>
          </p:cNvSpPr>
          <p:nvPr/>
        </p:nvSpPr>
        <p:spPr>
          <a:xfrm>
            <a:off x="7100555" y="2545912"/>
            <a:ext cx="64800" cy="671826"/>
          </a:xfrm>
          <a:custGeom>
            <a:avLst/>
            <a:gdLst>
              <a:gd name="connsiteX0" fmla="*/ 10800 w 64800"/>
              <a:gd name="connsiteY0" fmla="*/ 0 h 671826"/>
              <a:gd name="connsiteX1" fmla="*/ 54000 w 64800"/>
              <a:gd name="connsiteY1" fmla="*/ 0 h 671826"/>
              <a:gd name="connsiteX2" fmla="*/ 64800 w 64800"/>
              <a:gd name="connsiteY2" fmla="*/ 10800 h 671826"/>
              <a:gd name="connsiteX3" fmla="*/ 64800 w 64800"/>
              <a:gd name="connsiteY3" fmla="*/ 637272 h 671826"/>
              <a:gd name="connsiteX4" fmla="*/ 64171 w 64800"/>
              <a:gd name="connsiteY4" fmla="*/ 637902 h 671826"/>
              <a:gd name="connsiteX5" fmla="*/ 64800 w 64800"/>
              <a:gd name="connsiteY5" fmla="*/ 639422 h 671826"/>
              <a:gd name="connsiteX6" fmla="*/ 32400 w 64800"/>
              <a:gd name="connsiteY6" fmla="*/ 671826 h 671826"/>
              <a:gd name="connsiteX7" fmla="*/ 0 w 64800"/>
              <a:gd name="connsiteY7" fmla="*/ 639422 h 671826"/>
              <a:gd name="connsiteX8" fmla="*/ 630 w 64800"/>
              <a:gd name="connsiteY8" fmla="*/ 637902 h 671826"/>
              <a:gd name="connsiteX9" fmla="*/ 0 w 64800"/>
              <a:gd name="connsiteY9" fmla="*/ 637272 h 671826"/>
              <a:gd name="connsiteX10" fmla="*/ 0 w 64800"/>
              <a:gd name="connsiteY10" fmla="*/ 10800 h 671826"/>
              <a:gd name="connsiteX11" fmla="*/ 10800 w 64800"/>
              <a:gd name="connsiteY11" fmla="*/ 0 h 671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4800" h="671826">
                <a:moveTo>
                  <a:pt x="10800" y="0"/>
                </a:moveTo>
                <a:lnTo>
                  <a:pt x="54000" y="0"/>
                </a:lnTo>
                <a:cubicBezTo>
                  <a:pt x="59965" y="0"/>
                  <a:pt x="64800" y="4835"/>
                  <a:pt x="64800" y="10800"/>
                </a:cubicBezTo>
                <a:lnTo>
                  <a:pt x="64800" y="637272"/>
                </a:lnTo>
                <a:lnTo>
                  <a:pt x="64171" y="637902"/>
                </a:lnTo>
                <a:lnTo>
                  <a:pt x="64800" y="639422"/>
                </a:lnTo>
                <a:cubicBezTo>
                  <a:pt x="64800" y="657318"/>
                  <a:pt x="50294" y="671826"/>
                  <a:pt x="32400" y="671826"/>
                </a:cubicBezTo>
                <a:cubicBezTo>
                  <a:pt x="14506" y="671826"/>
                  <a:pt x="0" y="657318"/>
                  <a:pt x="0" y="639422"/>
                </a:cubicBezTo>
                <a:lnTo>
                  <a:pt x="630" y="637902"/>
                </a:lnTo>
                <a:lnTo>
                  <a:pt x="0" y="637272"/>
                </a:lnTo>
                <a:lnTo>
                  <a:pt x="0" y="10800"/>
                </a:lnTo>
                <a:cubicBezTo>
                  <a:pt x="0" y="4835"/>
                  <a:pt x="4835" y="0"/>
                  <a:pt x="10800" y="0"/>
                </a:cubicBezTo>
                <a:close/>
              </a:path>
            </a:pathLst>
          </a:custGeom>
          <a:solidFill>
            <a:srgbClr val="131E1A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" name="矩形 4"/>
          <p:cNvSpPr/>
          <p:nvPr/>
        </p:nvSpPr>
        <p:spPr>
          <a:xfrm rot="20340000">
            <a:off x="5865916" y="2525149"/>
            <a:ext cx="1440000" cy="288000"/>
          </a:xfrm>
          <a:prstGeom prst="rect">
            <a:avLst/>
          </a:prstGeom>
          <a:solidFill>
            <a:srgbClr val="89D8AD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圆角矩形 8"/>
          <p:cNvSpPr/>
          <p:nvPr/>
        </p:nvSpPr>
        <p:spPr>
          <a:xfrm>
            <a:off x="5937844" y="3056848"/>
            <a:ext cx="1476000" cy="115200"/>
          </a:xfrm>
          <a:prstGeom prst="roundRect">
            <a:avLst/>
          </a:prstGeom>
          <a:solidFill>
            <a:srgbClr val="131E1A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任意多边形 12"/>
          <p:cNvSpPr>
            <a:spLocks/>
          </p:cNvSpPr>
          <p:nvPr/>
        </p:nvSpPr>
        <p:spPr>
          <a:xfrm rot="16200000">
            <a:off x="7583945" y="2628189"/>
            <a:ext cx="345953" cy="731908"/>
          </a:xfrm>
          <a:custGeom>
            <a:avLst/>
            <a:gdLst>
              <a:gd name="connsiteX0" fmla="*/ 10800 w 64800"/>
              <a:gd name="connsiteY0" fmla="*/ 0 h 671826"/>
              <a:gd name="connsiteX1" fmla="*/ 54000 w 64800"/>
              <a:gd name="connsiteY1" fmla="*/ 0 h 671826"/>
              <a:gd name="connsiteX2" fmla="*/ 64800 w 64800"/>
              <a:gd name="connsiteY2" fmla="*/ 10800 h 671826"/>
              <a:gd name="connsiteX3" fmla="*/ 64800 w 64800"/>
              <a:gd name="connsiteY3" fmla="*/ 637272 h 671826"/>
              <a:gd name="connsiteX4" fmla="*/ 64171 w 64800"/>
              <a:gd name="connsiteY4" fmla="*/ 637902 h 671826"/>
              <a:gd name="connsiteX5" fmla="*/ 64800 w 64800"/>
              <a:gd name="connsiteY5" fmla="*/ 639422 h 671826"/>
              <a:gd name="connsiteX6" fmla="*/ 32400 w 64800"/>
              <a:gd name="connsiteY6" fmla="*/ 671826 h 671826"/>
              <a:gd name="connsiteX7" fmla="*/ 0 w 64800"/>
              <a:gd name="connsiteY7" fmla="*/ 639422 h 671826"/>
              <a:gd name="connsiteX8" fmla="*/ 630 w 64800"/>
              <a:gd name="connsiteY8" fmla="*/ 637902 h 671826"/>
              <a:gd name="connsiteX9" fmla="*/ 0 w 64800"/>
              <a:gd name="connsiteY9" fmla="*/ 637272 h 671826"/>
              <a:gd name="connsiteX10" fmla="*/ 0 w 64800"/>
              <a:gd name="connsiteY10" fmla="*/ 10800 h 671826"/>
              <a:gd name="connsiteX11" fmla="*/ 10800 w 64800"/>
              <a:gd name="connsiteY11" fmla="*/ 0 h 671826"/>
              <a:gd name="connsiteX0" fmla="*/ 10800 w 64800"/>
              <a:gd name="connsiteY0" fmla="*/ 0 h 671826"/>
              <a:gd name="connsiteX1" fmla="*/ 54000 w 64800"/>
              <a:gd name="connsiteY1" fmla="*/ 0 h 671826"/>
              <a:gd name="connsiteX2" fmla="*/ 64800 w 64800"/>
              <a:gd name="connsiteY2" fmla="*/ 10800 h 671826"/>
              <a:gd name="connsiteX3" fmla="*/ 64800 w 64800"/>
              <a:gd name="connsiteY3" fmla="*/ 637272 h 671826"/>
              <a:gd name="connsiteX4" fmla="*/ 64171 w 64800"/>
              <a:gd name="connsiteY4" fmla="*/ 637902 h 671826"/>
              <a:gd name="connsiteX5" fmla="*/ 64800 w 64800"/>
              <a:gd name="connsiteY5" fmla="*/ 639422 h 671826"/>
              <a:gd name="connsiteX6" fmla="*/ 32400 w 64800"/>
              <a:gd name="connsiteY6" fmla="*/ 671826 h 671826"/>
              <a:gd name="connsiteX7" fmla="*/ 0 w 64800"/>
              <a:gd name="connsiteY7" fmla="*/ 639422 h 671826"/>
              <a:gd name="connsiteX8" fmla="*/ 630 w 64800"/>
              <a:gd name="connsiteY8" fmla="*/ 637902 h 671826"/>
              <a:gd name="connsiteX9" fmla="*/ 0 w 64800"/>
              <a:gd name="connsiteY9" fmla="*/ 581724 h 671826"/>
              <a:gd name="connsiteX10" fmla="*/ 0 w 64800"/>
              <a:gd name="connsiteY10" fmla="*/ 10800 h 671826"/>
              <a:gd name="connsiteX11" fmla="*/ 10800 w 64800"/>
              <a:gd name="connsiteY11" fmla="*/ 0 h 671826"/>
              <a:gd name="connsiteX0" fmla="*/ 10800 w 64800"/>
              <a:gd name="connsiteY0" fmla="*/ 0 h 671826"/>
              <a:gd name="connsiteX1" fmla="*/ 54000 w 64800"/>
              <a:gd name="connsiteY1" fmla="*/ 0 h 671826"/>
              <a:gd name="connsiteX2" fmla="*/ 64800 w 64800"/>
              <a:gd name="connsiteY2" fmla="*/ 10800 h 671826"/>
              <a:gd name="connsiteX3" fmla="*/ 64800 w 64800"/>
              <a:gd name="connsiteY3" fmla="*/ 637272 h 671826"/>
              <a:gd name="connsiteX4" fmla="*/ 64171 w 64800"/>
              <a:gd name="connsiteY4" fmla="*/ 637902 h 671826"/>
              <a:gd name="connsiteX5" fmla="*/ 64800 w 64800"/>
              <a:gd name="connsiteY5" fmla="*/ 639422 h 671826"/>
              <a:gd name="connsiteX6" fmla="*/ 32400 w 64800"/>
              <a:gd name="connsiteY6" fmla="*/ 671826 h 671826"/>
              <a:gd name="connsiteX7" fmla="*/ 0 w 64800"/>
              <a:gd name="connsiteY7" fmla="*/ 639422 h 671826"/>
              <a:gd name="connsiteX8" fmla="*/ 179 w 64800"/>
              <a:gd name="connsiteY8" fmla="*/ 611238 h 671826"/>
              <a:gd name="connsiteX9" fmla="*/ 0 w 64800"/>
              <a:gd name="connsiteY9" fmla="*/ 581724 h 671826"/>
              <a:gd name="connsiteX10" fmla="*/ 0 w 64800"/>
              <a:gd name="connsiteY10" fmla="*/ 10800 h 671826"/>
              <a:gd name="connsiteX11" fmla="*/ 10800 w 64800"/>
              <a:gd name="connsiteY11" fmla="*/ 0 h 671826"/>
              <a:gd name="connsiteX0" fmla="*/ 11251 w 65251"/>
              <a:gd name="connsiteY0" fmla="*/ 0 h 671826"/>
              <a:gd name="connsiteX1" fmla="*/ 54451 w 65251"/>
              <a:gd name="connsiteY1" fmla="*/ 0 h 671826"/>
              <a:gd name="connsiteX2" fmla="*/ 65251 w 65251"/>
              <a:gd name="connsiteY2" fmla="*/ 10800 h 671826"/>
              <a:gd name="connsiteX3" fmla="*/ 65251 w 65251"/>
              <a:gd name="connsiteY3" fmla="*/ 637272 h 671826"/>
              <a:gd name="connsiteX4" fmla="*/ 64622 w 65251"/>
              <a:gd name="connsiteY4" fmla="*/ 637902 h 671826"/>
              <a:gd name="connsiteX5" fmla="*/ 65251 w 65251"/>
              <a:gd name="connsiteY5" fmla="*/ 639422 h 671826"/>
              <a:gd name="connsiteX6" fmla="*/ 32851 w 65251"/>
              <a:gd name="connsiteY6" fmla="*/ 671826 h 671826"/>
              <a:gd name="connsiteX7" fmla="*/ 451 w 65251"/>
              <a:gd name="connsiteY7" fmla="*/ 639422 h 671826"/>
              <a:gd name="connsiteX8" fmla="*/ 630 w 65251"/>
              <a:gd name="connsiteY8" fmla="*/ 611238 h 671826"/>
              <a:gd name="connsiteX9" fmla="*/ 0 w 65251"/>
              <a:gd name="connsiteY9" fmla="*/ 528398 h 671826"/>
              <a:gd name="connsiteX10" fmla="*/ 451 w 65251"/>
              <a:gd name="connsiteY10" fmla="*/ 10800 h 671826"/>
              <a:gd name="connsiteX11" fmla="*/ 11251 w 65251"/>
              <a:gd name="connsiteY11" fmla="*/ 0 h 671826"/>
              <a:gd name="connsiteX0" fmla="*/ 11251 w 65251"/>
              <a:gd name="connsiteY0" fmla="*/ 0 h 671826"/>
              <a:gd name="connsiteX1" fmla="*/ 54451 w 65251"/>
              <a:gd name="connsiteY1" fmla="*/ 0 h 671826"/>
              <a:gd name="connsiteX2" fmla="*/ 65251 w 65251"/>
              <a:gd name="connsiteY2" fmla="*/ 10800 h 671826"/>
              <a:gd name="connsiteX3" fmla="*/ 65251 w 65251"/>
              <a:gd name="connsiteY3" fmla="*/ 637272 h 671826"/>
              <a:gd name="connsiteX4" fmla="*/ 64622 w 65251"/>
              <a:gd name="connsiteY4" fmla="*/ 637902 h 671826"/>
              <a:gd name="connsiteX5" fmla="*/ 65251 w 65251"/>
              <a:gd name="connsiteY5" fmla="*/ 639422 h 671826"/>
              <a:gd name="connsiteX6" fmla="*/ 32851 w 65251"/>
              <a:gd name="connsiteY6" fmla="*/ 671826 h 671826"/>
              <a:gd name="connsiteX7" fmla="*/ 451 w 65251"/>
              <a:gd name="connsiteY7" fmla="*/ 639422 h 671826"/>
              <a:gd name="connsiteX8" fmla="*/ 179 w 65251"/>
              <a:gd name="connsiteY8" fmla="*/ 582354 h 671826"/>
              <a:gd name="connsiteX9" fmla="*/ 0 w 65251"/>
              <a:gd name="connsiteY9" fmla="*/ 528398 h 671826"/>
              <a:gd name="connsiteX10" fmla="*/ 451 w 65251"/>
              <a:gd name="connsiteY10" fmla="*/ 10800 h 671826"/>
              <a:gd name="connsiteX11" fmla="*/ 11251 w 65251"/>
              <a:gd name="connsiteY11" fmla="*/ 0 h 671826"/>
              <a:gd name="connsiteX0" fmla="*/ 11251 w 65251"/>
              <a:gd name="connsiteY0" fmla="*/ 0 h 672087"/>
              <a:gd name="connsiteX1" fmla="*/ 54451 w 65251"/>
              <a:gd name="connsiteY1" fmla="*/ 0 h 672087"/>
              <a:gd name="connsiteX2" fmla="*/ 65251 w 65251"/>
              <a:gd name="connsiteY2" fmla="*/ 10800 h 672087"/>
              <a:gd name="connsiteX3" fmla="*/ 65251 w 65251"/>
              <a:gd name="connsiteY3" fmla="*/ 637272 h 672087"/>
              <a:gd name="connsiteX4" fmla="*/ 64622 w 65251"/>
              <a:gd name="connsiteY4" fmla="*/ 637902 h 672087"/>
              <a:gd name="connsiteX5" fmla="*/ 65251 w 65251"/>
              <a:gd name="connsiteY5" fmla="*/ 639422 h 672087"/>
              <a:gd name="connsiteX6" fmla="*/ 32851 w 65251"/>
              <a:gd name="connsiteY6" fmla="*/ 671826 h 672087"/>
              <a:gd name="connsiteX7" fmla="*/ 0 w 65251"/>
              <a:gd name="connsiteY7" fmla="*/ 623868 h 672087"/>
              <a:gd name="connsiteX8" fmla="*/ 179 w 65251"/>
              <a:gd name="connsiteY8" fmla="*/ 582354 h 672087"/>
              <a:gd name="connsiteX9" fmla="*/ 0 w 65251"/>
              <a:gd name="connsiteY9" fmla="*/ 528398 h 672087"/>
              <a:gd name="connsiteX10" fmla="*/ 451 w 65251"/>
              <a:gd name="connsiteY10" fmla="*/ 10800 h 672087"/>
              <a:gd name="connsiteX11" fmla="*/ 11251 w 65251"/>
              <a:gd name="connsiteY11" fmla="*/ 0 h 672087"/>
              <a:gd name="connsiteX0" fmla="*/ 11251 w 65251"/>
              <a:gd name="connsiteY0" fmla="*/ 0 h 683101"/>
              <a:gd name="connsiteX1" fmla="*/ 54451 w 65251"/>
              <a:gd name="connsiteY1" fmla="*/ 0 h 683101"/>
              <a:gd name="connsiteX2" fmla="*/ 65251 w 65251"/>
              <a:gd name="connsiteY2" fmla="*/ 10800 h 683101"/>
              <a:gd name="connsiteX3" fmla="*/ 65251 w 65251"/>
              <a:gd name="connsiteY3" fmla="*/ 637272 h 683101"/>
              <a:gd name="connsiteX4" fmla="*/ 64622 w 65251"/>
              <a:gd name="connsiteY4" fmla="*/ 637902 h 683101"/>
              <a:gd name="connsiteX5" fmla="*/ 65251 w 65251"/>
              <a:gd name="connsiteY5" fmla="*/ 639422 h 683101"/>
              <a:gd name="connsiteX6" fmla="*/ 32851 w 65251"/>
              <a:gd name="connsiteY6" fmla="*/ 682935 h 683101"/>
              <a:gd name="connsiteX7" fmla="*/ 0 w 65251"/>
              <a:gd name="connsiteY7" fmla="*/ 623868 h 683101"/>
              <a:gd name="connsiteX8" fmla="*/ 179 w 65251"/>
              <a:gd name="connsiteY8" fmla="*/ 582354 h 683101"/>
              <a:gd name="connsiteX9" fmla="*/ 0 w 65251"/>
              <a:gd name="connsiteY9" fmla="*/ 528398 h 683101"/>
              <a:gd name="connsiteX10" fmla="*/ 451 w 65251"/>
              <a:gd name="connsiteY10" fmla="*/ 10800 h 683101"/>
              <a:gd name="connsiteX11" fmla="*/ 11251 w 65251"/>
              <a:gd name="connsiteY11" fmla="*/ 0 h 683101"/>
              <a:gd name="connsiteX0" fmla="*/ 11251 w 65251"/>
              <a:gd name="connsiteY0" fmla="*/ 0 h 700718"/>
              <a:gd name="connsiteX1" fmla="*/ 54451 w 65251"/>
              <a:gd name="connsiteY1" fmla="*/ 0 h 700718"/>
              <a:gd name="connsiteX2" fmla="*/ 65251 w 65251"/>
              <a:gd name="connsiteY2" fmla="*/ 10800 h 700718"/>
              <a:gd name="connsiteX3" fmla="*/ 65251 w 65251"/>
              <a:gd name="connsiteY3" fmla="*/ 637272 h 700718"/>
              <a:gd name="connsiteX4" fmla="*/ 64622 w 65251"/>
              <a:gd name="connsiteY4" fmla="*/ 637902 h 700718"/>
              <a:gd name="connsiteX5" fmla="*/ 65251 w 65251"/>
              <a:gd name="connsiteY5" fmla="*/ 692748 h 700718"/>
              <a:gd name="connsiteX6" fmla="*/ 32851 w 65251"/>
              <a:gd name="connsiteY6" fmla="*/ 682935 h 700718"/>
              <a:gd name="connsiteX7" fmla="*/ 0 w 65251"/>
              <a:gd name="connsiteY7" fmla="*/ 623868 h 700718"/>
              <a:gd name="connsiteX8" fmla="*/ 179 w 65251"/>
              <a:gd name="connsiteY8" fmla="*/ 582354 h 700718"/>
              <a:gd name="connsiteX9" fmla="*/ 0 w 65251"/>
              <a:gd name="connsiteY9" fmla="*/ 528398 h 700718"/>
              <a:gd name="connsiteX10" fmla="*/ 451 w 65251"/>
              <a:gd name="connsiteY10" fmla="*/ 10800 h 700718"/>
              <a:gd name="connsiteX11" fmla="*/ 11251 w 65251"/>
              <a:gd name="connsiteY11" fmla="*/ 0 h 700718"/>
              <a:gd name="connsiteX0" fmla="*/ 11251 w 65251"/>
              <a:gd name="connsiteY0" fmla="*/ 0 h 700718"/>
              <a:gd name="connsiteX1" fmla="*/ 54451 w 65251"/>
              <a:gd name="connsiteY1" fmla="*/ 0 h 700718"/>
              <a:gd name="connsiteX2" fmla="*/ 65251 w 65251"/>
              <a:gd name="connsiteY2" fmla="*/ 10800 h 700718"/>
              <a:gd name="connsiteX3" fmla="*/ 65251 w 65251"/>
              <a:gd name="connsiteY3" fmla="*/ 637272 h 700718"/>
              <a:gd name="connsiteX4" fmla="*/ 65073 w 65251"/>
              <a:gd name="connsiteY4" fmla="*/ 520141 h 700718"/>
              <a:gd name="connsiteX5" fmla="*/ 65251 w 65251"/>
              <a:gd name="connsiteY5" fmla="*/ 692748 h 700718"/>
              <a:gd name="connsiteX6" fmla="*/ 32851 w 65251"/>
              <a:gd name="connsiteY6" fmla="*/ 682935 h 700718"/>
              <a:gd name="connsiteX7" fmla="*/ 0 w 65251"/>
              <a:gd name="connsiteY7" fmla="*/ 623868 h 700718"/>
              <a:gd name="connsiteX8" fmla="*/ 179 w 65251"/>
              <a:gd name="connsiteY8" fmla="*/ 582354 h 700718"/>
              <a:gd name="connsiteX9" fmla="*/ 0 w 65251"/>
              <a:gd name="connsiteY9" fmla="*/ 528398 h 700718"/>
              <a:gd name="connsiteX10" fmla="*/ 451 w 65251"/>
              <a:gd name="connsiteY10" fmla="*/ 10800 h 700718"/>
              <a:gd name="connsiteX11" fmla="*/ 11251 w 65251"/>
              <a:gd name="connsiteY11" fmla="*/ 0 h 700718"/>
              <a:gd name="connsiteX0" fmla="*/ 11251 w 65702"/>
              <a:gd name="connsiteY0" fmla="*/ 0 h 700718"/>
              <a:gd name="connsiteX1" fmla="*/ 54451 w 65702"/>
              <a:gd name="connsiteY1" fmla="*/ 0 h 700718"/>
              <a:gd name="connsiteX2" fmla="*/ 65251 w 65702"/>
              <a:gd name="connsiteY2" fmla="*/ 10800 h 700718"/>
              <a:gd name="connsiteX3" fmla="*/ 65702 w 65702"/>
              <a:gd name="connsiteY3" fmla="*/ 568394 h 700718"/>
              <a:gd name="connsiteX4" fmla="*/ 65073 w 65702"/>
              <a:gd name="connsiteY4" fmla="*/ 520141 h 700718"/>
              <a:gd name="connsiteX5" fmla="*/ 65251 w 65702"/>
              <a:gd name="connsiteY5" fmla="*/ 692748 h 700718"/>
              <a:gd name="connsiteX6" fmla="*/ 32851 w 65702"/>
              <a:gd name="connsiteY6" fmla="*/ 682935 h 700718"/>
              <a:gd name="connsiteX7" fmla="*/ 0 w 65702"/>
              <a:gd name="connsiteY7" fmla="*/ 623868 h 700718"/>
              <a:gd name="connsiteX8" fmla="*/ 179 w 65702"/>
              <a:gd name="connsiteY8" fmla="*/ 582354 h 700718"/>
              <a:gd name="connsiteX9" fmla="*/ 0 w 65702"/>
              <a:gd name="connsiteY9" fmla="*/ 528398 h 700718"/>
              <a:gd name="connsiteX10" fmla="*/ 451 w 65702"/>
              <a:gd name="connsiteY10" fmla="*/ 10800 h 700718"/>
              <a:gd name="connsiteX11" fmla="*/ 11251 w 65702"/>
              <a:gd name="connsiteY11" fmla="*/ 0 h 700718"/>
              <a:gd name="connsiteX0" fmla="*/ 11251 w 65702"/>
              <a:gd name="connsiteY0" fmla="*/ 0 h 682937"/>
              <a:gd name="connsiteX1" fmla="*/ 54451 w 65702"/>
              <a:gd name="connsiteY1" fmla="*/ 0 h 682937"/>
              <a:gd name="connsiteX2" fmla="*/ 65251 w 65702"/>
              <a:gd name="connsiteY2" fmla="*/ 10800 h 682937"/>
              <a:gd name="connsiteX3" fmla="*/ 65702 w 65702"/>
              <a:gd name="connsiteY3" fmla="*/ 568394 h 682937"/>
              <a:gd name="connsiteX4" fmla="*/ 65073 w 65702"/>
              <a:gd name="connsiteY4" fmla="*/ 520141 h 682937"/>
              <a:gd name="connsiteX5" fmla="*/ 65251 w 65702"/>
              <a:gd name="connsiteY5" fmla="*/ 621647 h 682937"/>
              <a:gd name="connsiteX6" fmla="*/ 32851 w 65702"/>
              <a:gd name="connsiteY6" fmla="*/ 682935 h 682937"/>
              <a:gd name="connsiteX7" fmla="*/ 0 w 65702"/>
              <a:gd name="connsiteY7" fmla="*/ 623868 h 682937"/>
              <a:gd name="connsiteX8" fmla="*/ 179 w 65702"/>
              <a:gd name="connsiteY8" fmla="*/ 582354 h 682937"/>
              <a:gd name="connsiteX9" fmla="*/ 0 w 65702"/>
              <a:gd name="connsiteY9" fmla="*/ 528398 h 682937"/>
              <a:gd name="connsiteX10" fmla="*/ 451 w 65702"/>
              <a:gd name="connsiteY10" fmla="*/ 10800 h 682937"/>
              <a:gd name="connsiteX11" fmla="*/ 11251 w 65702"/>
              <a:gd name="connsiteY11" fmla="*/ 0 h 682937"/>
              <a:gd name="connsiteX0" fmla="*/ 11251 w 65270"/>
              <a:gd name="connsiteY0" fmla="*/ 0 h 682937"/>
              <a:gd name="connsiteX1" fmla="*/ 54451 w 65270"/>
              <a:gd name="connsiteY1" fmla="*/ 0 h 682937"/>
              <a:gd name="connsiteX2" fmla="*/ 65251 w 65270"/>
              <a:gd name="connsiteY2" fmla="*/ 10800 h 682937"/>
              <a:gd name="connsiteX3" fmla="*/ 64800 w 65270"/>
              <a:gd name="connsiteY3" fmla="*/ 461742 h 682937"/>
              <a:gd name="connsiteX4" fmla="*/ 65073 w 65270"/>
              <a:gd name="connsiteY4" fmla="*/ 520141 h 682937"/>
              <a:gd name="connsiteX5" fmla="*/ 65251 w 65270"/>
              <a:gd name="connsiteY5" fmla="*/ 621647 h 682937"/>
              <a:gd name="connsiteX6" fmla="*/ 32851 w 65270"/>
              <a:gd name="connsiteY6" fmla="*/ 682935 h 682937"/>
              <a:gd name="connsiteX7" fmla="*/ 0 w 65270"/>
              <a:gd name="connsiteY7" fmla="*/ 623868 h 682937"/>
              <a:gd name="connsiteX8" fmla="*/ 179 w 65270"/>
              <a:gd name="connsiteY8" fmla="*/ 582354 h 682937"/>
              <a:gd name="connsiteX9" fmla="*/ 0 w 65270"/>
              <a:gd name="connsiteY9" fmla="*/ 528398 h 682937"/>
              <a:gd name="connsiteX10" fmla="*/ 451 w 65270"/>
              <a:gd name="connsiteY10" fmla="*/ 10800 h 682937"/>
              <a:gd name="connsiteX11" fmla="*/ 11251 w 65270"/>
              <a:gd name="connsiteY11" fmla="*/ 0 h 682937"/>
              <a:gd name="connsiteX0" fmla="*/ 11251 w 65270"/>
              <a:gd name="connsiteY0" fmla="*/ 0 h 682937"/>
              <a:gd name="connsiteX1" fmla="*/ 54451 w 65270"/>
              <a:gd name="connsiteY1" fmla="*/ 0 h 682937"/>
              <a:gd name="connsiteX2" fmla="*/ 65251 w 65270"/>
              <a:gd name="connsiteY2" fmla="*/ 10800 h 682937"/>
              <a:gd name="connsiteX3" fmla="*/ 64800 w 65270"/>
              <a:gd name="connsiteY3" fmla="*/ 461742 h 682937"/>
              <a:gd name="connsiteX4" fmla="*/ 65073 w 65270"/>
              <a:gd name="connsiteY4" fmla="*/ 544582 h 682937"/>
              <a:gd name="connsiteX5" fmla="*/ 65251 w 65270"/>
              <a:gd name="connsiteY5" fmla="*/ 621647 h 682937"/>
              <a:gd name="connsiteX6" fmla="*/ 32851 w 65270"/>
              <a:gd name="connsiteY6" fmla="*/ 682935 h 682937"/>
              <a:gd name="connsiteX7" fmla="*/ 0 w 65270"/>
              <a:gd name="connsiteY7" fmla="*/ 623868 h 682937"/>
              <a:gd name="connsiteX8" fmla="*/ 179 w 65270"/>
              <a:gd name="connsiteY8" fmla="*/ 582354 h 682937"/>
              <a:gd name="connsiteX9" fmla="*/ 0 w 65270"/>
              <a:gd name="connsiteY9" fmla="*/ 528398 h 682937"/>
              <a:gd name="connsiteX10" fmla="*/ 451 w 65270"/>
              <a:gd name="connsiteY10" fmla="*/ 10800 h 682937"/>
              <a:gd name="connsiteX11" fmla="*/ 11251 w 65270"/>
              <a:gd name="connsiteY11" fmla="*/ 0 h 682937"/>
              <a:gd name="connsiteX0" fmla="*/ 11251 w 65564"/>
              <a:gd name="connsiteY0" fmla="*/ 0 h 682937"/>
              <a:gd name="connsiteX1" fmla="*/ 54451 w 65564"/>
              <a:gd name="connsiteY1" fmla="*/ 0 h 682937"/>
              <a:gd name="connsiteX2" fmla="*/ 65251 w 65564"/>
              <a:gd name="connsiteY2" fmla="*/ 10800 h 682937"/>
              <a:gd name="connsiteX3" fmla="*/ 64800 w 65564"/>
              <a:gd name="connsiteY3" fmla="*/ 461742 h 682937"/>
              <a:gd name="connsiteX4" fmla="*/ 65524 w 65564"/>
              <a:gd name="connsiteY4" fmla="*/ 540139 h 682937"/>
              <a:gd name="connsiteX5" fmla="*/ 65251 w 65564"/>
              <a:gd name="connsiteY5" fmla="*/ 621647 h 682937"/>
              <a:gd name="connsiteX6" fmla="*/ 32851 w 65564"/>
              <a:gd name="connsiteY6" fmla="*/ 682935 h 682937"/>
              <a:gd name="connsiteX7" fmla="*/ 0 w 65564"/>
              <a:gd name="connsiteY7" fmla="*/ 623868 h 682937"/>
              <a:gd name="connsiteX8" fmla="*/ 179 w 65564"/>
              <a:gd name="connsiteY8" fmla="*/ 582354 h 682937"/>
              <a:gd name="connsiteX9" fmla="*/ 0 w 65564"/>
              <a:gd name="connsiteY9" fmla="*/ 528398 h 682937"/>
              <a:gd name="connsiteX10" fmla="*/ 451 w 65564"/>
              <a:gd name="connsiteY10" fmla="*/ 10800 h 682937"/>
              <a:gd name="connsiteX11" fmla="*/ 11251 w 65564"/>
              <a:gd name="connsiteY11" fmla="*/ 0 h 682937"/>
              <a:gd name="connsiteX0" fmla="*/ 11251 w 65564"/>
              <a:gd name="connsiteY0" fmla="*/ 0 h 682937"/>
              <a:gd name="connsiteX1" fmla="*/ 54451 w 65564"/>
              <a:gd name="connsiteY1" fmla="*/ 0 h 682937"/>
              <a:gd name="connsiteX2" fmla="*/ 65251 w 65564"/>
              <a:gd name="connsiteY2" fmla="*/ 10800 h 682937"/>
              <a:gd name="connsiteX3" fmla="*/ 64800 w 65564"/>
              <a:gd name="connsiteY3" fmla="*/ 459520 h 682937"/>
              <a:gd name="connsiteX4" fmla="*/ 65524 w 65564"/>
              <a:gd name="connsiteY4" fmla="*/ 540139 h 682937"/>
              <a:gd name="connsiteX5" fmla="*/ 65251 w 65564"/>
              <a:gd name="connsiteY5" fmla="*/ 621647 h 682937"/>
              <a:gd name="connsiteX6" fmla="*/ 32851 w 65564"/>
              <a:gd name="connsiteY6" fmla="*/ 682935 h 682937"/>
              <a:gd name="connsiteX7" fmla="*/ 0 w 65564"/>
              <a:gd name="connsiteY7" fmla="*/ 623868 h 682937"/>
              <a:gd name="connsiteX8" fmla="*/ 179 w 65564"/>
              <a:gd name="connsiteY8" fmla="*/ 582354 h 682937"/>
              <a:gd name="connsiteX9" fmla="*/ 0 w 65564"/>
              <a:gd name="connsiteY9" fmla="*/ 528398 h 682937"/>
              <a:gd name="connsiteX10" fmla="*/ 451 w 65564"/>
              <a:gd name="connsiteY10" fmla="*/ 10800 h 682937"/>
              <a:gd name="connsiteX11" fmla="*/ 11251 w 65564"/>
              <a:gd name="connsiteY11" fmla="*/ 0 h 682937"/>
              <a:gd name="connsiteX0" fmla="*/ 11251 w 65564"/>
              <a:gd name="connsiteY0" fmla="*/ 0 h 682935"/>
              <a:gd name="connsiteX1" fmla="*/ 54451 w 65564"/>
              <a:gd name="connsiteY1" fmla="*/ 0 h 682935"/>
              <a:gd name="connsiteX2" fmla="*/ 65251 w 65564"/>
              <a:gd name="connsiteY2" fmla="*/ 10800 h 682935"/>
              <a:gd name="connsiteX3" fmla="*/ 64800 w 65564"/>
              <a:gd name="connsiteY3" fmla="*/ 459520 h 682935"/>
              <a:gd name="connsiteX4" fmla="*/ 65524 w 65564"/>
              <a:gd name="connsiteY4" fmla="*/ 540139 h 682935"/>
              <a:gd name="connsiteX5" fmla="*/ 65251 w 65564"/>
              <a:gd name="connsiteY5" fmla="*/ 621647 h 682935"/>
              <a:gd name="connsiteX6" fmla="*/ 32851 w 65564"/>
              <a:gd name="connsiteY6" fmla="*/ 682935 h 682935"/>
              <a:gd name="connsiteX7" fmla="*/ 902 w 65564"/>
              <a:gd name="connsiteY7" fmla="*/ 621646 h 682935"/>
              <a:gd name="connsiteX8" fmla="*/ 179 w 65564"/>
              <a:gd name="connsiteY8" fmla="*/ 582354 h 682935"/>
              <a:gd name="connsiteX9" fmla="*/ 0 w 65564"/>
              <a:gd name="connsiteY9" fmla="*/ 528398 h 682935"/>
              <a:gd name="connsiteX10" fmla="*/ 451 w 65564"/>
              <a:gd name="connsiteY10" fmla="*/ 10800 h 682935"/>
              <a:gd name="connsiteX11" fmla="*/ 11251 w 65564"/>
              <a:gd name="connsiteY11" fmla="*/ 0 h 682935"/>
              <a:gd name="connsiteX0" fmla="*/ 11251 w 65549"/>
              <a:gd name="connsiteY0" fmla="*/ 0 h 682937"/>
              <a:gd name="connsiteX1" fmla="*/ 54451 w 65549"/>
              <a:gd name="connsiteY1" fmla="*/ 0 h 682937"/>
              <a:gd name="connsiteX2" fmla="*/ 65251 w 65549"/>
              <a:gd name="connsiteY2" fmla="*/ 10800 h 682937"/>
              <a:gd name="connsiteX3" fmla="*/ 64800 w 65549"/>
              <a:gd name="connsiteY3" fmla="*/ 459520 h 682937"/>
              <a:gd name="connsiteX4" fmla="*/ 65524 w 65549"/>
              <a:gd name="connsiteY4" fmla="*/ 540139 h 682937"/>
              <a:gd name="connsiteX5" fmla="*/ 64800 w 65549"/>
              <a:gd name="connsiteY5" fmla="*/ 619424 h 682937"/>
              <a:gd name="connsiteX6" fmla="*/ 32851 w 65549"/>
              <a:gd name="connsiteY6" fmla="*/ 682935 h 682937"/>
              <a:gd name="connsiteX7" fmla="*/ 902 w 65549"/>
              <a:gd name="connsiteY7" fmla="*/ 621646 h 682937"/>
              <a:gd name="connsiteX8" fmla="*/ 179 w 65549"/>
              <a:gd name="connsiteY8" fmla="*/ 582354 h 682937"/>
              <a:gd name="connsiteX9" fmla="*/ 0 w 65549"/>
              <a:gd name="connsiteY9" fmla="*/ 528398 h 682937"/>
              <a:gd name="connsiteX10" fmla="*/ 451 w 65549"/>
              <a:gd name="connsiteY10" fmla="*/ 10800 h 682937"/>
              <a:gd name="connsiteX11" fmla="*/ 11251 w 65549"/>
              <a:gd name="connsiteY11" fmla="*/ 0 h 682937"/>
              <a:gd name="connsiteX0" fmla="*/ 11251 w 65549"/>
              <a:gd name="connsiteY0" fmla="*/ 0 h 682937"/>
              <a:gd name="connsiteX1" fmla="*/ 54451 w 65549"/>
              <a:gd name="connsiteY1" fmla="*/ 0 h 682937"/>
              <a:gd name="connsiteX2" fmla="*/ 65251 w 65549"/>
              <a:gd name="connsiteY2" fmla="*/ 10800 h 682937"/>
              <a:gd name="connsiteX3" fmla="*/ 64800 w 65549"/>
              <a:gd name="connsiteY3" fmla="*/ 459520 h 682937"/>
              <a:gd name="connsiteX4" fmla="*/ 65524 w 65549"/>
              <a:gd name="connsiteY4" fmla="*/ 540141 h 682937"/>
              <a:gd name="connsiteX5" fmla="*/ 64800 w 65549"/>
              <a:gd name="connsiteY5" fmla="*/ 619424 h 682937"/>
              <a:gd name="connsiteX6" fmla="*/ 32851 w 65549"/>
              <a:gd name="connsiteY6" fmla="*/ 682935 h 682937"/>
              <a:gd name="connsiteX7" fmla="*/ 902 w 65549"/>
              <a:gd name="connsiteY7" fmla="*/ 621646 h 682937"/>
              <a:gd name="connsiteX8" fmla="*/ 179 w 65549"/>
              <a:gd name="connsiteY8" fmla="*/ 582354 h 682937"/>
              <a:gd name="connsiteX9" fmla="*/ 0 w 65549"/>
              <a:gd name="connsiteY9" fmla="*/ 528398 h 682937"/>
              <a:gd name="connsiteX10" fmla="*/ 451 w 65549"/>
              <a:gd name="connsiteY10" fmla="*/ 10800 h 682937"/>
              <a:gd name="connsiteX11" fmla="*/ 11251 w 65549"/>
              <a:gd name="connsiteY11" fmla="*/ 0 h 682937"/>
              <a:gd name="connsiteX0" fmla="*/ 11251 w 65549"/>
              <a:gd name="connsiteY0" fmla="*/ 0 h 682937"/>
              <a:gd name="connsiteX1" fmla="*/ 54451 w 65549"/>
              <a:gd name="connsiteY1" fmla="*/ 0 h 682937"/>
              <a:gd name="connsiteX2" fmla="*/ 65251 w 65549"/>
              <a:gd name="connsiteY2" fmla="*/ 10800 h 682937"/>
              <a:gd name="connsiteX3" fmla="*/ 65251 w 65549"/>
              <a:gd name="connsiteY3" fmla="*/ 461744 h 682937"/>
              <a:gd name="connsiteX4" fmla="*/ 65524 w 65549"/>
              <a:gd name="connsiteY4" fmla="*/ 540141 h 682937"/>
              <a:gd name="connsiteX5" fmla="*/ 64800 w 65549"/>
              <a:gd name="connsiteY5" fmla="*/ 619424 h 682937"/>
              <a:gd name="connsiteX6" fmla="*/ 32851 w 65549"/>
              <a:gd name="connsiteY6" fmla="*/ 682935 h 682937"/>
              <a:gd name="connsiteX7" fmla="*/ 902 w 65549"/>
              <a:gd name="connsiteY7" fmla="*/ 621646 h 682937"/>
              <a:gd name="connsiteX8" fmla="*/ 179 w 65549"/>
              <a:gd name="connsiteY8" fmla="*/ 582354 h 682937"/>
              <a:gd name="connsiteX9" fmla="*/ 0 w 65549"/>
              <a:gd name="connsiteY9" fmla="*/ 528398 h 682937"/>
              <a:gd name="connsiteX10" fmla="*/ 451 w 65549"/>
              <a:gd name="connsiteY10" fmla="*/ 10800 h 682937"/>
              <a:gd name="connsiteX11" fmla="*/ 11251 w 65549"/>
              <a:gd name="connsiteY11" fmla="*/ 0 h 6829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5549" h="682937">
                <a:moveTo>
                  <a:pt x="11251" y="0"/>
                </a:moveTo>
                <a:lnTo>
                  <a:pt x="54451" y="0"/>
                </a:lnTo>
                <a:cubicBezTo>
                  <a:pt x="60416" y="0"/>
                  <a:pt x="65251" y="4835"/>
                  <a:pt x="65251" y="10800"/>
                </a:cubicBezTo>
                <a:cubicBezTo>
                  <a:pt x="65401" y="196665"/>
                  <a:pt x="65101" y="275879"/>
                  <a:pt x="65251" y="461744"/>
                </a:cubicBezTo>
                <a:cubicBezTo>
                  <a:pt x="65192" y="422700"/>
                  <a:pt x="65583" y="579185"/>
                  <a:pt x="65524" y="540141"/>
                </a:cubicBezTo>
                <a:cubicBezTo>
                  <a:pt x="65734" y="558423"/>
                  <a:pt x="64590" y="601142"/>
                  <a:pt x="64800" y="619424"/>
                </a:cubicBezTo>
                <a:cubicBezTo>
                  <a:pt x="64800" y="637320"/>
                  <a:pt x="43501" y="682565"/>
                  <a:pt x="32851" y="682935"/>
                </a:cubicBezTo>
                <a:cubicBezTo>
                  <a:pt x="22201" y="683305"/>
                  <a:pt x="902" y="639542"/>
                  <a:pt x="902" y="621646"/>
                </a:cubicBezTo>
                <a:cubicBezTo>
                  <a:pt x="962" y="612251"/>
                  <a:pt x="119" y="591749"/>
                  <a:pt x="179" y="582354"/>
                </a:cubicBezTo>
                <a:cubicBezTo>
                  <a:pt x="119" y="572516"/>
                  <a:pt x="60" y="538236"/>
                  <a:pt x="0" y="528398"/>
                </a:cubicBezTo>
                <a:cubicBezTo>
                  <a:pt x="150" y="355865"/>
                  <a:pt x="301" y="183333"/>
                  <a:pt x="451" y="10800"/>
                </a:cubicBezTo>
                <a:cubicBezTo>
                  <a:pt x="451" y="4835"/>
                  <a:pt x="5286" y="0"/>
                  <a:pt x="11251" y="0"/>
                </a:cubicBezTo>
                <a:close/>
              </a:path>
            </a:pathLst>
          </a:custGeom>
          <a:solidFill>
            <a:srgbClr val="89D8AD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矩形 9"/>
          <p:cNvSpPr/>
          <p:nvPr/>
        </p:nvSpPr>
        <p:spPr>
          <a:xfrm>
            <a:off x="7393349" y="2607762"/>
            <a:ext cx="504000" cy="216000"/>
          </a:xfrm>
          <a:prstGeom prst="rect">
            <a:avLst/>
          </a:prstGeom>
          <a:solidFill>
            <a:srgbClr val="131E1A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圆角矩形 11"/>
          <p:cNvSpPr/>
          <p:nvPr/>
        </p:nvSpPr>
        <p:spPr>
          <a:xfrm>
            <a:off x="7443928" y="2642438"/>
            <a:ext cx="414000" cy="216000"/>
          </a:xfrm>
          <a:prstGeom prst="roundRect">
            <a:avLst/>
          </a:prstGeom>
          <a:solidFill>
            <a:srgbClr val="84B9DB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椭圆 13"/>
          <p:cNvSpPr>
            <a:spLocks noChangeAspect="1"/>
          </p:cNvSpPr>
          <p:nvPr/>
        </p:nvSpPr>
        <p:spPr>
          <a:xfrm>
            <a:off x="7453452" y="2948754"/>
            <a:ext cx="432048" cy="432048"/>
          </a:xfrm>
          <a:prstGeom prst="ellipse">
            <a:avLst/>
          </a:prstGeom>
          <a:solidFill>
            <a:srgbClr val="7B716C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椭圆 16"/>
          <p:cNvSpPr>
            <a:spLocks noChangeAspect="1"/>
          </p:cNvSpPr>
          <p:nvPr/>
        </p:nvSpPr>
        <p:spPr>
          <a:xfrm>
            <a:off x="6428673" y="2955897"/>
            <a:ext cx="432048" cy="432048"/>
          </a:xfrm>
          <a:prstGeom prst="ellipse">
            <a:avLst/>
          </a:prstGeom>
          <a:solidFill>
            <a:srgbClr val="7B716C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椭圆 17"/>
          <p:cNvSpPr>
            <a:spLocks noChangeAspect="1"/>
          </p:cNvSpPr>
          <p:nvPr/>
        </p:nvSpPr>
        <p:spPr>
          <a:xfrm>
            <a:off x="5981761" y="2954094"/>
            <a:ext cx="432048" cy="432048"/>
          </a:xfrm>
          <a:prstGeom prst="ellipse">
            <a:avLst/>
          </a:prstGeom>
          <a:solidFill>
            <a:srgbClr val="7B716C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椭圆 18"/>
          <p:cNvSpPr>
            <a:spLocks noChangeAspect="1"/>
          </p:cNvSpPr>
          <p:nvPr/>
        </p:nvSpPr>
        <p:spPr>
          <a:xfrm>
            <a:off x="7523079" y="3023143"/>
            <a:ext cx="288000" cy="288000"/>
          </a:xfrm>
          <a:prstGeom prst="ellipse">
            <a:avLst/>
          </a:prstGeom>
          <a:solidFill>
            <a:srgbClr val="AE825B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椭圆 19"/>
          <p:cNvSpPr>
            <a:spLocks noChangeAspect="1"/>
          </p:cNvSpPr>
          <p:nvPr/>
        </p:nvSpPr>
        <p:spPr>
          <a:xfrm>
            <a:off x="6503062" y="3025524"/>
            <a:ext cx="288000" cy="288000"/>
          </a:xfrm>
          <a:prstGeom prst="ellipse">
            <a:avLst/>
          </a:prstGeom>
          <a:solidFill>
            <a:srgbClr val="AE825B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椭圆 20"/>
          <p:cNvSpPr>
            <a:spLocks noChangeAspect="1"/>
          </p:cNvSpPr>
          <p:nvPr/>
        </p:nvSpPr>
        <p:spPr>
          <a:xfrm>
            <a:off x="6054379" y="3025524"/>
            <a:ext cx="288000" cy="288000"/>
          </a:xfrm>
          <a:prstGeom prst="ellipse">
            <a:avLst/>
          </a:prstGeom>
          <a:solidFill>
            <a:srgbClr val="AE825B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椭圆 25"/>
          <p:cNvSpPr>
            <a:spLocks noChangeAspect="1"/>
          </p:cNvSpPr>
          <p:nvPr/>
        </p:nvSpPr>
        <p:spPr>
          <a:xfrm>
            <a:off x="6713883" y="2220341"/>
            <a:ext cx="216000" cy="216024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椭圆 14"/>
          <p:cNvSpPr>
            <a:spLocks noChangeAspect="1"/>
          </p:cNvSpPr>
          <p:nvPr/>
        </p:nvSpPr>
        <p:spPr>
          <a:xfrm>
            <a:off x="6588297" y="2416320"/>
            <a:ext cx="82800" cy="82809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3" name="椭圆 22"/>
          <p:cNvSpPr>
            <a:spLocks noChangeAspect="1"/>
          </p:cNvSpPr>
          <p:nvPr/>
        </p:nvSpPr>
        <p:spPr>
          <a:xfrm>
            <a:off x="6808874" y="2385173"/>
            <a:ext cx="82800" cy="82809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椭圆 23"/>
          <p:cNvSpPr>
            <a:spLocks noChangeAspect="1"/>
          </p:cNvSpPr>
          <p:nvPr/>
        </p:nvSpPr>
        <p:spPr>
          <a:xfrm>
            <a:off x="6603642" y="2284015"/>
            <a:ext cx="126000" cy="126014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椭圆 24"/>
          <p:cNvSpPr>
            <a:spLocks noChangeAspect="1"/>
          </p:cNvSpPr>
          <p:nvPr/>
        </p:nvSpPr>
        <p:spPr>
          <a:xfrm>
            <a:off x="6666126" y="2372690"/>
            <a:ext cx="126000" cy="126014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椭圆 27"/>
          <p:cNvSpPr>
            <a:spLocks noChangeAspect="1"/>
          </p:cNvSpPr>
          <p:nvPr/>
        </p:nvSpPr>
        <p:spPr>
          <a:xfrm>
            <a:off x="6885331" y="2216769"/>
            <a:ext cx="198000" cy="198022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椭圆 28"/>
          <p:cNvSpPr>
            <a:spLocks noChangeAspect="1"/>
          </p:cNvSpPr>
          <p:nvPr/>
        </p:nvSpPr>
        <p:spPr>
          <a:xfrm>
            <a:off x="6269488" y="2318684"/>
            <a:ext cx="108000" cy="108012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椭圆 29"/>
          <p:cNvSpPr>
            <a:spLocks noChangeAspect="1"/>
          </p:cNvSpPr>
          <p:nvPr/>
        </p:nvSpPr>
        <p:spPr>
          <a:xfrm>
            <a:off x="6420249" y="2199434"/>
            <a:ext cx="108000" cy="108012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椭圆 30"/>
          <p:cNvSpPr>
            <a:spLocks noChangeAspect="1"/>
          </p:cNvSpPr>
          <p:nvPr/>
        </p:nvSpPr>
        <p:spPr>
          <a:xfrm>
            <a:off x="5927444" y="2693368"/>
            <a:ext cx="108000" cy="108012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椭圆 33"/>
          <p:cNvSpPr>
            <a:spLocks noChangeAspect="1"/>
          </p:cNvSpPr>
          <p:nvPr/>
        </p:nvSpPr>
        <p:spPr>
          <a:xfrm>
            <a:off x="5914144" y="2623909"/>
            <a:ext cx="82800" cy="82809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椭圆 34"/>
          <p:cNvSpPr>
            <a:spLocks noChangeAspect="1"/>
          </p:cNvSpPr>
          <p:nvPr/>
        </p:nvSpPr>
        <p:spPr>
          <a:xfrm>
            <a:off x="6117215" y="2481835"/>
            <a:ext cx="108000" cy="108012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" name="椭圆 35"/>
          <p:cNvSpPr>
            <a:spLocks noChangeAspect="1"/>
          </p:cNvSpPr>
          <p:nvPr/>
        </p:nvSpPr>
        <p:spPr>
          <a:xfrm>
            <a:off x="6487698" y="2124522"/>
            <a:ext cx="144000" cy="144016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" name="椭圆 36"/>
          <p:cNvSpPr>
            <a:spLocks noChangeAspect="1"/>
          </p:cNvSpPr>
          <p:nvPr/>
        </p:nvSpPr>
        <p:spPr>
          <a:xfrm>
            <a:off x="6324556" y="2389131"/>
            <a:ext cx="126000" cy="126014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椭圆 38"/>
          <p:cNvSpPr>
            <a:spLocks noChangeAspect="1"/>
          </p:cNvSpPr>
          <p:nvPr/>
        </p:nvSpPr>
        <p:spPr>
          <a:xfrm>
            <a:off x="6155379" y="2362838"/>
            <a:ext cx="144000" cy="144016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椭圆 39"/>
          <p:cNvSpPr>
            <a:spLocks noChangeAspect="1"/>
          </p:cNvSpPr>
          <p:nvPr/>
        </p:nvSpPr>
        <p:spPr>
          <a:xfrm>
            <a:off x="6389481" y="2284925"/>
            <a:ext cx="144000" cy="144016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1" name="椭圆 40"/>
          <p:cNvSpPr>
            <a:spLocks noChangeAspect="1"/>
          </p:cNvSpPr>
          <p:nvPr/>
        </p:nvSpPr>
        <p:spPr>
          <a:xfrm>
            <a:off x="6378029" y="2452814"/>
            <a:ext cx="144000" cy="144016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椭圆 41"/>
          <p:cNvSpPr>
            <a:spLocks noChangeAspect="1"/>
          </p:cNvSpPr>
          <p:nvPr/>
        </p:nvSpPr>
        <p:spPr>
          <a:xfrm>
            <a:off x="5914144" y="2505431"/>
            <a:ext cx="144000" cy="144016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" name="椭圆 42"/>
          <p:cNvSpPr>
            <a:spLocks noChangeAspect="1"/>
          </p:cNvSpPr>
          <p:nvPr/>
        </p:nvSpPr>
        <p:spPr>
          <a:xfrm>
            <a:off x="5806984" y="2577126"/>
            <a:ext cx="126000" cy="126014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椭圆 43"/>
          <p:cNvSpPr>
            <a:spLocks noChangeAspect="1"/>
          </p:cNvSpPr>
          <p:nvPr/>
        </p:nvSpPr>
        <p:spPr>
          <a:xfrm>
            <a:off x="5990566" y="2581686"/>
            <a:ext cx="108000" cy="108012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椭圆 44"/>
          <p:cNvSpPr>
            <a:spLocks noChangeAspect="1"/>
          </p:cNvSpPr>
          <p:nvPr/>
        </p:nvSpPr>
        <p:spPr>
          <a:xfrm>
            <a:off x="6031973" y="2491300"/>
            <a:ext cx="108000" cy="108012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椭圆 37"/>
          <p:cNvSpPr>
            <a:spLocks noChangeAspect="1"/>
          </p:cNvSpPr>
          <p:nvPr/>
        </p:nvSpPr>
        <p:spPr>
          <a:xfrm>
            <a:off x="6270391" y="2456029"/>
            <a:ext cx="82800" cy="82809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0" name="椭圆 79"/>
          <p:cNvSpPr>
            <a:spLocks noChangeAspect="1"/>
          </p:cNvSpPr>
          <p:nvPr/>
        </p:nvSpPr>
        <p:spPr>
          <a:xfrm>
            <a:off x="7792358" y="4170968"/>
            <a:ext cx="162000" cy="162018"/>
          </a:xfrm>
          <a:prstGeom prst="ellipse">
            <a:avLst/>
          </a:prstGeom>
          <a:solidFill>
            <a:srgbClr val="C8964F"/>
          </a:solidFill>
          <a:ln w="3175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7079393" y="3687415"/>
            <a:ext cx="2040943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400" b="0" dirty="0">
                <a:ea typeface="方正姚体" panose="02010601030101010101" pitchFamily="2" charset="-122"/>
              </a:rPr>
              <a:t>高密度脂蛋白</a:t>
            </a:r>
          </a:p>
        </p:txBody>
      </p:sp>
      <p:sp>
        <p:nvSpPr>
          <p:cNvPr id="142" name="矩形 141"/>
          <p:cNvSpPr/>
          <p:nvPr/>
        </p:nvSpPr>
        <p:spPr>
          <a:xfrm>
            <a:off x="6535679" y="1621562"/>
            <a:ext cx="203132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400" b="0" dirty="0">
                <a:ea typeface="方正姚体" panose="02010601030101010101" pitchFamily="2" charset="-122"/>
              </a:rPr>
              <a:t>低密度脂蛋白</a:t>
            </a:r>
          </a:p>
        </p:txBody>
      </p:sp>
      <p:sp>
        <p:nvSpPr>
          <p:cNvPr id="7" name="右箭头 6"/>
          <p:cNvSpPr/>
          <p:nvPr/>
        </p:nvSpPr>
        <p:spPr>
          <a:xfrm>
            <a:off x="9480376" y="4773342"/>
            <a:ext cx="576064" cy="246886"/>
          </a:xfrm>
          <a:prstGeom prst="rightArrow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3" name="右箭头 142"/>
          <p:cNvSpPr/>
          <p:nvPr/>
        </p:nvSpPr>
        <p:spPr>
          <a:xfrm flipH="1">
            <a:off x="8444974" y="2899700"/>
            <a:ext cx="576064" cy="246886"/>
          </a:xfrm>
          <a:prstGeom prst="rightArrow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圆角矩形 7"/>
          <p:cNvSpPr/>
          <p:nvPr/>
        </p:nvSpPr>
        <p:spPr>
          <a:xfrm>
            <a:off x="5591944" y="692696"/>
            <a:ext cx="576000" cy="828000"/>
          </a:xfrm>
          <a:prstGeom prst="roundRect">
            <a:avLst/>
          </a:prstGeom>
          <a:solidFill>
            <a:srgbClr val="FAD8D6"/>
          </a:solidFill>
          <a:effectLst>
            <a:softEdge rad="190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4" name="圆角矩形 143"/>
          <p:cNvSpPr/>
          <p:nvPr/>
        </p:nvSpPr>
        <p:spPr>
          <a:xfrm>
            <a:off x="4631579" y="5870058"/>
            <a:ext cx="576000" cy="828000"/>
          </a:xfrm>
          <a:prstGeom prst="roundRect">
            <a:avLst/>
          </a:prstGeom>
          <a:solidFill>
            <a:srgbClr val="FAD8D6"/>
          </a:solidFill>
          <a:effectLst>
            <a:softEdge rad="190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5" name="圆角矩形 144"/>
          <p:cNvSpPr/>
          <p:nvPr/>
        </p:nvSpPr>
        <p:spPr>
          <a:xfrm rot="-1440000">
            <a:off x="6586091" y="5586132"/>
            <a:ext cx="576000" cy="1116000"/>
          </a:xfrm>
          <a:prstGeom prst="roundRect">
            <a:avLst/>
          </a:prstGeom>
          <a:solidFill>
            <a:srgbClr val="FAD8D6"/>
          </a:solidFill>
          <a:effectLst>
            <a:softEdge rad="190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6" name="直接连接符 45"/>
          <p:cNvCxnSpPr/>
          <p:nvPr/>
        </p:nvCxnSpPr>
        <p:spPr>
          <a:xfrm flipV="1">
            <a:off x="4115920" y="2636912"/>
            <a:ext cx="1260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矩形 146"/>
          <p:cNvSpPr/>
          <p:nvPr/>
        </p:nvSpPr>
        <p:spPr>
          <a:xfrm>
            <a:off x="3043788" y="2391271"/>
            <a:ext cx="11079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400" b="0" dirty="0">
                <a:ea typeface="方正姚体" panose="02010601030101010101" pitchFamily="2" charset="-122"/>
              </a:rPr>
              <a:t>胆固醇</a:t>
            </a:r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5CD48195-25D1-1DA0-EF2B-603C956701DD}"/>
              </a:ext>
            </a:extLst>
          </p:cNvPr>
          <p:cNvSpPr/>
          <p:nvPr/>
        </p:nvSpPr>
        <p:spPr>
          <a:xfrm>
            <a:off x="5504230" y="1459855"/>
            <a:ext cx="800219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400" b="0" dirty="0">
                <a:ea typeface="方正姚体" panose="02010601030101010101" pitchFamily="2" charset="-122"/>
              </a:rPr>
              <a:t>血管</a:t>
            </a:r>
          </a:p>
        </p:txBody>
      </p:sp>
    </p:spTree>
    <p:extLst>
      <p:ext uri="{BB962C8B-B14F-4D97-AF65-F5344CB8AC3E}">
        <p14:creationId xmlns:p14="http://schemas.microsoft.com/office/powerpoint/2010/main" val="1545729194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表格 3"/>
          <p:cNvGraphicFramePr>
            <a:graphicFrameLocks noGrp="1"/>
          </p:cNvGraphicFramePr>
          <p:nvPr/>
        </p:nvGraphicFramePr>
        <p:xfrm>
          <a:off x="767408" y="1124744"/>
          <a:ext cx="10657184" cy="4820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00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52028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16024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840">
                <a:tc row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分类</a:t>
                      </a:r>
                      <a:endParaRPr kumimoji="1" lang="zh-CN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密度法</a:t>
                      </a:r>
                      <a:endParaRPr kumimoji="1" lang="zh-CN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CM</a:t>
                      </a:r>
                      <a:endParaRPr kumimoji="1" lang="zh-CN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VLDL</a:t>
                      </a:r>
                      <a:endParaRPr kumimoji="1" lang="zh-CN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  <a:cs typeface="Times New Roman" pitchFamily="18" charset="0"/>
                      </a:endParaRP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LDL</a:t>
                      </a:r>
                      <a:endParaRPr kumimoji="1" lang="zh-CN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  <a:cs typeface="Times New Roman" pitchFamily="18" charset="0"/>
                      </a:endParaRP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HDL</a:t>
                      </a:r>
                      <a:endParaRPr kumimoji="1" lang="zh-CN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  <a:cs typeface="Times New Roman" pitchFamily="18" charset="0"/>
                      </a:endParaRPr>
                    </a:p>
                  </a:txBody>
                  <a:tcPr marL="91444" marR="91444" marT="45722" marB="45722" anchor="ctr" horzOverflow="overflow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电泳法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CM</a:t>
                      </a:r>
                      <a:endParaRPr kumimoji="1" lang="zh-CN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  <a:cs typeface="Times New Roman" pitchFamily="18" charset="0"/>
                      </a:endParaRP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前</a:t>
                      </a: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β-</a:t>
                      </a: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脂蛋白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β-</a:t>
                      </a: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脂蛋白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α-</a:t>
                      </a: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脂蛋白</a:t>
                      </a:r>
                    </a:p>
                  </a:txBody>
                  <a:tcPr marL="91444" marR="91444" marT="45722" marB="45722" anchor="ctr" horzOverflow="overflow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 row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性质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密度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&lt; 0.95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0.95</a:t>
                      </a: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～</a:t>
                      </a: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1.006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1.006</a:t>
                      </a: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～</a:t>
                      </a: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1.063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1.063</a:t>
                      </a: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～</a:t>
                      </a: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1.210</a:t>
                      </a:r>
                    </a:p>
                  </a:txBody>
                  <a:tcPr marL="91444" marR="91444" marT="45722" marB="45722" anchor="ctr" horzOverflow="overflow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840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颗粒直径（</a:t>
                      </a: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nm</a:t>
                      </a: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）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80</a:t>
                      </a: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～</a:t>
                      </a: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500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25</a:t>
                      </a: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～</a:t>
                      </a: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80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20</a:t>
                      </a: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～</a:t>
                      </a: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25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7.5</a:t>
                      </a: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～</a:t>
                      </a: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10</a:t>
                      </a:r>
                    </a:p>
                  </a:txBody>
                  <a:tcPr marL="91444" marR="91444" marT="45722" marB="45722" anchor="ctr" horzOverflow="overflow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 rowSpan="7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组成</a:t>
                      </a: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(%)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蛋白质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0.5</a:t>
                      </a:r>
                      <a:r>
                        <a:rPr kumimoji="1" lang="zh-CN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～</a:t>
                      </a:r>
                      <a:r>
                        <a:rPr kumimoji="1" lang="en-US" altLang="zh-CN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2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5</a:t>
                      </a: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～</a:t>
                      </a: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10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20</a:t>
                      </a: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～</a:t>
                      </a: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25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50</a:t>
                      </a:r>
                    </a:p>
                  </a:txBody>
                  <a:tcPr marL="91444" marR="91444" marT="45722" marB="45722" anchor="ctr" horzOverflow="overflow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脂类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98</a:t>
                      </a:r>
                      <a:r>
                        <a:rPr kumimoji="1" lang="zh-CN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～</a:t>
                      </a:r>
                      <a:r>
                        <a:rPr kumimoji="1" lang="en-US" altLang="zh-CN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99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90</a:t>
                      </a:r>
                      <a:r>
                        <a:rPr kumimoji="1" lang="zh-CN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～</a:t>
                      </a:r>
                      <a:r>
                        <a:rPr kumimoji="1" lang="en-US" altLang="zh-CN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95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75</a:t>
                      </a: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～</a:t>
                      </a: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80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50</a:t>
                      </a:r>
                    </a:p>
                  </a:txBody>
                  <a:tcPr marL="91444" marR="91444" marT="45722" marB="45722" anchor="ctr" horzOverflow="overflow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840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磷脂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5</a:t>
                      </a: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～</a:t>
                      </a: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7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15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20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25</a:t>
                      </a:r>
                    </a:p>
                  </a:txBody>
                  <a:tcPr marL="91444" marR="91444" marT="45722" marB="45722" anchor="ctr" horzOverflow="overflow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70840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甘油三酯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80</a:t>
                      </a:r>
                      <a:r>
                        <a:rPr kumimoji="1" lang="zh-CN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～</a:t>
                      </a:r>
                      <a:r>
                        <a:rPr kumimoji="1" lang="en-US" altLang="zh-CN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95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50</a:t>
                      </a:r>
                      <a:r>
                        <a:rPr kumimoji="1" lang="zh-CN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～</a:t>
                      </a:r>
                      <a:r>
                        <a:rPr kumimoji="1" lang="en-US" altLang="zh-CN" sz="1800" b="0" i="0" u="none" strike="noStrike" cap="none" normalizeH="0" baseline="0">
                          <a:ln>
                            <a:noFill/>
                          </a:ln>
                          <a:solidFill>
                            <a:srgbClr val="FF3300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70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10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5</a:t>
                      </a:r>
                    </a:p>
                  </a:txBody>
                  <a:tcPr marL="91444" marR="91444" marT="45722" marB="45722" anchor="ctr" horzOverflow="overflow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70840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总胆固醇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1</a:t>
                      </a: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～</a:t>
                      </a: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4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15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45</a:t>
                      </a: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～</a:t>
                      </a: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50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20</a:t>
                      </a:r>
                    </a:p>
                  </a:txBody>
                  <a:tcPr marL="91444" marR="91444" marT="45722" marB="45722" anchor="ctr" horzOverflow="overflow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70840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游离型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1</a:t>
                      </a:r>
                      <a:r>
                        <a:rPr kumimoji="1" lang="zh-CN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～</a:t>
                      </a:r>
                      <a:r>
                        <a:rPr kumimoji="1" lang="en-US" altLang="zh-CN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2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5</a:t>
                      </a:r>
                      <a:r>
                        <a:rPr kumimoji="1" lang="zh-CN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～</a:t>
                      </a:r>
                      <a:r>
                        <a:rPr kumimoji="1" lang="en-US" altLang="zh-CN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7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8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5</a:t>
                      </a:r>
                    </a:p>
                  </a:txBody>
                  <a:tcPr marL="91444" marR="91444" marT="45722" marB="45722" anchor="ctr" horzOverflow="overflow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70840">
                <a:tc v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酯型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3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10</a:t>
                      </a:r>
                      <a:r>
                        <a:rPr kumimoji="1" lang="zh-CN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～</a:t>
                      </a:r>
                      <a:r>
                        <a:rPr kumimoji="1" lang="en-US" altLang="zh-CN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40</a:t>
                      </a:r>
                      <a:r>
                        <a:rPr kumimoji="1" lang="zh-CN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～</a:t>
                      </a:r>
                      <a:r>
                        <a:rPr kumimoji="1" lang="en-US" altLang="zh-CN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42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15</a:t>
                      </a: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～</a:t>
                      </a:r>
                      <a:r>
                        <a:rPr kumimoji="1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17</a:t>
                      </a:r>
                    </a:p>
                  </a:txBody>
                  <a:tcPr marL="91444" marR="91444" marT="45722" marB="45722" anchor="ctr" horzOverflow="overflow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7084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合成部位</a:t>
                      </a:r>
                    </a:p>
                  </a:txBody>
                  <a:tcPr marL="91444" marR="91444" marT="45722" marB="45722" anchor="ctr" horzOverflow="overflow"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小肠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肝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血浆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肝、肠、血浆</a:t>
                      </a:r>
                    </a:p>
                  </a:txBody>
                  <a:tcPr marL="91444" marR="91444" marT="45722" marB="45722" anchor="ctr" horzOverflow="overflow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7084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生理功能</a:t>
                      </a:r>
                    </a:p>
                  </a:txBody>
                  <a:tcPr marL="91444" marR="91444" marT="45722" marB="45722" anchor="ctr" horzOverflow="overflow"/>
                </a:tc>
                <a:tc hMerge="1">
                  <a:txBody>
                    <a:bodyPr/>
                    <a:lstStyle/>
                    <a:p>
                      <a:endParaRPr lang="zh-CN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转运外源性脂肪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转运内源性脂肪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转运肝内胆固醇到肝外</a:t>
                      </a:r>
                    </a:p>
                  </a:txBody>
                  <a:tcPr marL="91444" marR="91444" marT="45722" marB="45722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Pct val="100000"/>
                        <a:buFontTx/>
                        <a:buNone/>
                        <a:tabLst/>
                      </a:pPr>
                      <a:r>
                        <a:rPr kumimoji="1" lang="zh-CN" altLang="en-US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Times New Roman" pitchFamily="18" charset="0"/>
                        </a:rPr>
                        <a:t>转运胆固醇到肝内</a:t>
                      </a:r>
                    </a:p>
                  </a:txBody>
                  <a:tcPr marL="91444" marR="91444" marT="45722" marB="45722" anchor="ctr" horzOverflow="overflow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sp>
        <p:nvSpPr>
          <p:cNvPr id="5" name="Text Box 93"/>
          <p:cNvSpPr txBox="1">
            <a:spLocks noChangeArrowheads="1"/>
          </p:cNvSpPr>
          <p:nvPr/>
        </p:nvSpPr>
        <p:spPr bwMode="auto">
          <a:xfrm>
            <a:off x="3360738" y="590550"/>
            <a:ext cx="5543550" cy="461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血浆脂蛋白的性质、组成和生理功能</a:t>
            </a:r>
          </a:p>
        </p:txBody>
      </p:sp>
    </p:spTree>
    <p:extLst>
      <p:ext uri="{BB962C8B-B14F-4D97-AF65-F5344CB8AC3E}">
        <p14:creationId xmlns:p14="http://schemas.microsoft.com/office/powerpoint/2010/main" val="100804514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194" name="Rectangle 2"/>
          <p:cNvSpPr>
            <a:spLocks noGrp="1" noChangeArrowheads="1"/>
          </p:cNvSpPr>
          <p:nvPr>
            <p:ph type="title"/>
          </p:nvPr>
        </p:nvSpPr>
        <p:spPr>
          <a:xfrm>
            <a:off x="1055688" y="549007"/>
            <a:ext cx="3744168" cy="523220"/>
          </a:xfrm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t" anchorCtr="0">
            <a:spAutoFit/>
          </a:bodyPr>
          <a:lstStyle/>
          <a:p>
            <a:pPr algn="just" eaLnBrk="1" fontAlgn="auto" hangingPunct="1">
              <a:lnSpc>
                <a:spcPct val="100000"/>
              </a:lnSpc>
              <a:spcAft>
                <a:spcPts val="0"/>
              </a:spcAft>
              <a:defRPr/>
            </a:pP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三、血浆脂蛋白代谢</a:t>
            </a:r>
          </a:p>
        </p:txBody>
      </p:sp>
      <p:sp>
        <p:nvSpPr>
          <p:cNvPr id="648195" name="Rectangle 3"/>
          <p:cNvSpPr>
            <a:spLocks noGrp="1" noChangeArrowheads="1"/>
          </p:cNvSpPr>
          <p:nvPr>
            <p:ph idx="1"/>
          </p:nvPr>
        </p:nvSpPr>
        <p:spPr>
          <a:xfrm>
            <a:off x="1295400" y="1270124"/>
            <a:ext cx="9625136" cy="2325380"/>
          </a:xfr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合成部位：肝脏（小肠）。</a:t>
            </a:r>
          </a:p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主要成分：磷脂、游离胆固醇、</a:t>
            </a:r>
            <a:r>
              <a:rPr kumimoji="1" lang="en-US" altLang="zh-CN" sz="2800" dirty="0" err="1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apoA、C、E</a:t>
            </a: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。</a:t>
            </a:r>
          </a:p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生理功能：把肝外组织胆固醇运到肝内代谢。</a:t>
            </a:r>
          </a:p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血浆</a:t>
            </a:r>
            <a:r>
              <a:rPr kumimoji="1" lang="en-US" altLang="zh-CN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HDL↑，</a:t>
            </a: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有抗动脉粥样硬化的作用。</a:t>
            </a:r>
          </a:p>
        </p:txBody>
      </p:sp>
      <p:cxnSp>
        <p:nvCxnSpPr>
          <p:cNvPr id="4" name="直接连接符 3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61598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矩形 133"/>
          <p:cNvSpPr/>
          <p:nvPr/>
        </p:nvSpPr>
        <p:spPr>
          <a:xfrm>
            <a:off x="8327281" y="5373688"/>
            <a:ext cx="1081087" cy="576262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anchor="ctr"/>
          <a:lstStyle/>
          <a:p>
            <a:pPr algn="ctr">
              <a:defRPr/>
            </a:pPr>
            <a:r>
              <a:rPr lang="en-US" altLang="zh-CN" sz="1600" b="0" dirty="0">
                <a:solidFill>
                  <a:schemeClr val="tx1"/>
                </a:solidFill>
                <a:latin typeface="Times New Roman" panose="02020603050405020304" pitchFamily="18" charset="0"/>
              </a:rPr>
              <a:t>HDL</a:t>
            </a:r>
            <a:r>
              <a:rPr lang="zh-CN" altLang="en-US" sz="1600" b="0" dirty="0">
                <a:solidFill>
                  <a:schemeClr val="tx1"/>
                </a:solidFill>
                <a:latin typeface="Times New Roman" panose="02020603050405020304" pitchFamily="18" charset="0"/>
              </a:rPr>
              <a:t>转运胆固醇去处理</a:t>
            </a:r>
          </a:p>
        </p:txBody>
      </p:sp>
      <p:sp>
        <p:nvSpPr>
          <p:cNvPr id="127" name="任意多边形 126"/>
          <p:cNvSpPr/>
          <p:nvPr/>
        </p:nvSpPr>
        <p:spPr>
          <a:xfrm rot="21170672" flipV="1">
            <a:off x="6187468" y="5358064"/>
            <a:ext cx="1147401" cy="585164"/>
          </a:xfrm>
          <a:custGeom>
            <a:avLst/>
            <a:gdLst>
              <a:gd name="connsiteX0" fmla="*/ 126589 w 1147401"/>
              <a:gd name="connsiteY0" fmla="*/ 584549 h 585164"/>
              <a:gd name="connsiteX1" fmla="*/ 645428 w 1147401"/>
              <a:gd name="connsiteY1" fmla="*/ 519414 h 585164"/>
              <a:gd name="connsiteX2" fmla="*/ 652504 w 1147401"/>
              <a:gd name="connsiteY2" fmla="*/ 476127 h 585164"/>
              <a:gd name="connsiteX3" fmla="*/ 755852 w 1147401"/>
              <a:gd name="connsiteY3" fmla="*/ 385153 h 585164"/>
              <a:gd name="connsiteX4" fmla="*/ 876983 w 1147401"/>
              <a:gd name="connsiteY4" fmla="*/ 452146 h 585164"/>
              <a:gd name="connsiteX5" fmla="*/ 889213 w 1147401"/>
              <a:gd name="connsiteY5" fmla="*/ 488810 h 585164"/>
              <a:gd name="connsiteX6" fmla="*/ 1079108 w 1147401"/>
              <a:gd name="connsiteY6" fmla="*/ 464970 h 585164"/>
              <a:gd name="connsiteX7" fmla="*/ 1146786 w 1147401"/>
              <a:gd name="connsiteY7" fmla="*/ 377859 h 585164"/>
              <a:gd name="connsiteX8" fmla="*/ 1107924 w 1147401"/>
              <a:gd name="connsiteY8" fmla="*/ 68293 h 585164"/>
              <a:gd name="connsiteX9" fmla="*/ 1020813 w 1147401"/>
              <a:gd name="connsiteY9" fmla="*/ 615 h 585164"/>
              <a:gd name="connsiteX10" fmla="*/ 68294 w 1147401"/>
              <a:gd name="connsiteY10" fmla="*/ 120194 h 585164"/>
              <a:gd name="connsiteX11" fmla="*/ 615 w 1147401"/>
              <a:gd name="connsiteY11" fmla="*/ 207305 h 585164"/>
              <a:gd name="connsiteX12" fmla="*/ 39478 w 1147401"/>
              <a:gd name="connsiteY12" fmla="*/ 516871 h 585164"/>
              <a:gd name="connsiteX13" fmla="*/ 126589 w 1147401"/>
              <a:gd name="connsiteY13" fmla="*/ 584549 h 5851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147401" h="585164">
                <a:moveTo>
                  <a:pt x="126589" y="584549"/>
                </a:moveTo>
                <a:lnTo>
                  <a:pt x="645428" y="519414"/>
                </a:lnTo>
                <a:lnTo>
                  <a:pt x="652504" y="476127"/>
                </a:lnTo>
                <a:cubicBezTo>
                  <a:pt x="669033" y="427503"/>
                  <a:pt x="708066" y="391316"/>
                  <a:pt x="755852" y="385153"/>
                </a:cubicBezTo>
                <a:cubicBezTo>
                  <a:pt x="805513" y="378747"/>
                  <a:pt x="852007" y="406314"/>
                  <a:pt x="876983" y="452146"/>
                </a:cubicBezTo>
                <a:lnTo>
                  <a:pt x="889213" y="488810"/>
                </a:lnTo>
                <a:lnTo>
                  <a:pt x="1079108" y="464970"/>
                </a:lnTo>
                <a:cubicBezTo>
                  <a:pt x="1121851" y="459604"/>
                  <a:pt x="1152152" y="420603"/>
                  <a:pt x="1146786" y="377859"/>
                </a:cubicBezTo>
                <a:lnTo>
                  <a:pt x="1107924" y="68293"/>
                </a:lnTo>
                <a:cubicBezTo>
                  <a:pt x="1102558" y="25550"/>
                  <a:pt x="1063556" y="-4751"/>
                  <a:pt x="1020813" y="615"/>
                </a:cubicBezTo>
                <a:lnTo>
                  <a:pt x="68294" y="120194"/>
                </a:lnTo>
                <a:cubicBezTo>
                  <a:pt x="25550" y="125560"/>
                  <a:pt x="-4751" y="164561"/>
                  <a:pt x="615" y="207305"/>
                </a:cubicBezTo>
                <a:lnTo>
                  <a:pt x="39478" y="516871"/>
                </a:lnTo>
                <a:cubicBezTo>
                  <a:pt x="44844" y="559614"/>
                  <a:pt x="83845" y="589915"/>
                  <a:pt x="126589" y="584549"/>
                </a:cubicBezTo>
                <a:close/>
              </a:path>
            </a:pathLst>
          </a:custGeom>
          <a:gradFill flip="none" rotWithShape="1">
            <a:gsLst>
              <a:gs pos="0">
                <a:srgbClr val="00B0F0">
                  <a:shade val="30000"/>
                  <a:satMod val="115000"/>
                </a:srgbClr>
              </a:gs>
              <a:gs pos="50000">
                <a:srgbClr val="00B0F0">
                  <a:shade val="67500"/>
                  <a:satMod val="115000"/>
                </a:srgbClr>
              </a:gs>
              <a:gs pos="100000">
                <a:srgbClr val="00B0F0">
                  <a:shade val="100000"/>
                  <a:satMod val="115000"/>
                </a:srgbClr>
              </a:gs>
            </a:gsLst>
            <a:lin ang="13500000" scaled="1"/>
            <a:tileRect/>
          </a:gra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76" name="任意多边形 75"/>
          <p:cNvSpPr/>
          <p:nvPr/>
        </p:nvSpPr>
        <p:spPr>
          <a:xfrm>
            <a:off x="6411020" y="2409825"/>
            <a:ext cx="1158875" cy="498475"/>
          </a:xfrm>
          <a:custGeom>
            <a:avLst/>
            <a:gdLst>
              <a:gd name="connsiteX0" fmla="*/ 203214 w 1155237"/>
              <a:gd name="connsiteY0" fmla="*/ 17298 h 498333"/>
              <a:gd name="connsiteX1" fmla="*/ 155589 w 1155237"/>
              <a:gd name="connsiteY1" fmla="*/ 53017 h 498333"/>
              <a:gd name="connsiteX2" fmla="*/ 112727 w 1155237"/>
              <a:gd name="connsiteY2" fmla="*/ 93498 h 498333"/>
              <a:gd name="connsiteX3" fmla="*/ 65102 w 1155237"/>
              <a:gd name="connsiteY3" fmla="*/ 138742 h 498333"/>
              <a:gd name="connsiteX4" fmla="*/ 46052 w 1155237"/>
              <a:gd name="connsiteY4" fmla="*/ 188748 h 498333"/>
              <a:gd name="connsiteX5" fmla="*/ 24621 w 1155237"/>
              <a:gd name="connsiteY5" fmla="*/ 245898 h 498333"/>
              <a:gd name="connsiteX6" fmla="*/ 808 w 1155237"/>
              <a:gd name="connsiteY6" fmla="*/ 310192 h 498333"/>
              <a:gd name="connsiteX7" fmla="*/ 5571 w 1155237"/>
              <a:gd name="connsiteY7" fmla="*/ 372104 h 498333"/>
              <a:gd name="connsiteX8" fmla="*/ 5571 w 1155237"/>
              <a:gd name="connsiteY8" fmla="*/ 422110 h 498333"/>
              <a:gd name="connsiteX9" fmla="*/ 31764 w 1155237"/>
              <a:gd name="connsiteY9" fmla="*/ 467354 h 498333"/>
              <a:gd name="connsiteX10" fmla="*/ 91296 w 1155237"/>
              <a:gd name="connsiteY10" fmla="*/ 488785 h 498333"/>
              <a:gd name="connsiteX11" fmla="*/ 167496 w 1155237"/>
              <a:gd name="connsiteY11" fmla="*/ 498310 h 498333"/>
              <a:gd name="connsiteX12" fmla="*/ 267508 w 1155237"/>
              <a:gd name="connsiteY12" fmla="*/ 486404 h 498333"/>
              <a:gd name="connsiteX13" fmla="*/ 379427 w 1155237"/>
              <a:gd name="connsiteY13" fmla="*/ 445923 h 498333"/>
              <a:gd name="connsiteX14" fmla="*/ 491346 w 1155237"/>
              <a:gd name="connsiteY14" fmla="*/ 405442 h 498333"/>
              <a:gd name="connsiteX15" fmla="*/ 600883 w 1155237"/>
              <a:gd name="connsiteY15" fmla="*/ 374485 h 498333"/>
              <a:gd name="connsiteX16" fmla="*/ 708039 w 1155237"/>
              <a:gd name="connsiteY16" fmla="*/ 357817 h 498333"/>
              <a:gd name="connsiteX17" fmla="*/ 817577 w 1155237"/>
              <a:gd name="connsiteY17" fmla="*/ 341148 h 498333"/>
              <a:gd name="connsiteX18" fmla="*/ 889014 w 1155237"/>
              <a:gd name="connsiteY18" fmla="*/ 338767 h 498333"/>
              <a:gd name="connsiteX19" fmla="*/ 950927 w 1155237"/>
              <a:gd name="connsiteY19" fmla="*/ 319717 h 498333"/>
              <a:gd name="connsiteX20" fmla="*/ 1031889 w 1155237"/>
              <a:gd name="connsiteY20" fmla="*/ 291142 h 498333"/>
              <a:gd name="connsiteX21" fmla="*/ 1089039 w 1155237"/>
              <a:gd name="connsiteY21" fmla="*/ 257804 h 498333"/>
              <a:gd name="connsiteX22" fmla="*/ 1131902 w 1155237"/>
              <a:gd name="connsiteY22" fmla="*/ 205417 h 498333"/>
              <a:gd name="connsiteX23" fmla="*/ 1153333 w 1155237"/>
              <a:gd name="connsiteY23" fmla="*/ 162554 h 498333"/>
              <a:gd name="connsiteX24" fmla="*/ 1150952 w 1155237"/>
              <a:gd name="connsiteY24" fmla="*/ 107785 h 498333"/>
              <a:gd name="connsiteX25" fmla="*/ 1124758 w 1155237"/>
              <a:gd name="connsiteY25" fmla="*/ 55398 h 498333"/>
              <a:gd name="connsiteX26" fmla="*/ 1077133 w 1155237"/>
              <a:gd name="connsiteY26" fmla="*/ 24442 h 498333"/>
              <a:gd name="connsiteX27" fmla="*/ 1019983 w 1155237"/>
              <a:gd name="connsiteY27" fmla="*/ 14917 h 498333"/>
              <a:gd name="connsiteX28" fmla="*/ 910446 w 1155237"/>
              <a:gd name="connsiteY28" fmla="*/ 22060 h 498333"/>
              <a:gd name="connsiteX29" fmla="*/ 798527 w 1155237"/>
              <a:gd name="connsiteY29" fmla="*/ 22060 h 498333"/>
              <a:gd name="connsiteX30" fmla="*/ 705658 w 1155237"/>
              <a:gd name="connsiteY30" fmla="*/ 12535 h 498333"/>
              <a:gd name="connsiteX31" fmla="*/ 588977 w 1155237"/>
              <a:gd name="connsiteY31" fmla="*/ 3010 h 498333"/>
              <a:gd name="connsiteX32" fmla="*/ 481821 w 1155237"/>
              <a:gd name="connsiteY32" fmla="*/ 629 h 498333"/>
              <a:gd name="connsiteX33" fmla="*/ 324658 w 1155237"/>
              <a:gd name="connsiteY33" fmla="*/ 629 h 498333"/>
              <a:gd name="connsiteX34" fmla="*/ 203214 w 1155237"/>
              <a:gd name="connsiteY34" fmla="*/ 17298 h 498333"/>
              <a:gd name="connsiteX0" fmla="*/ 205558 w 1157581"/>
              <a:gd name="connsiteY0" fmla="*/ 17298 h 498333"/>
              <a:gd name="connsiteX1" fmla="*/ 157933 w 1157581"/>
              <a:gd name="connsiteY1" fmla="*/ 53017 h 498333"/>
              <a:gd name="connsiteX2" fmla="*/ 115071 w 1157581"/>
              <a:gd name="connsiteY2" fmla="*/ 93498 h 498333"/>
              <a:gd name="connsiteX3" fmla="*/ 67446 w 1157581"/>
              <a:gd name="connsiteY3" fmla="*/ 138742 h 498333"/>
              <a:gd name="connsiteX4" fmla="*/ 48396 w 1157581"/>
              <a:gd name="connsiteY4" fmla="*/ 188748 h 498333"/>
              <a:gd name="connsiteX5" fmla="*/ 26965 w 1157581"/>
              <a:gd name="connsiteY5" fmla="*/ 245898 h 498333"/>
              <a:gd name="connsiteX6" fmla="*/ 3152 w 1157581"/>
              <a:gd name="connsiteY6" fmla="*/ 310192 h 498333"/>
              <a:gd name="connsiteX7" fmla="*/ 771 w 1157581"/>
              <a:gd name="connsiteY7" fmla="*/ 376866 h 498333"/>
              <a:gd name="connsiteX8" fmla="*/ 7915 w 1157581"/>
              <a:gd name="connsiteY8" fmla="*/ 422110 h 498333"/>
              <a:gd name="connsiteX9" fmla="*/ 34108 w 1157581"/>
              <a:gd name="connsiteY9" fmla="*/ 467354 h 498333"/>
              <a:gd name="connsiteX10" fmla="*/ 93640 w 1157581"/>
              <a:gd name="connsiteY10" fmla="*/ 488785 h 498333"/>
              <a:gd name="connsiteX11" fmla="*/ 169840 w 1157581"/>
              <a:gd name="connsiteY11" fmla="*/ 498310 h 498333"/>
              <a:gd name="connsiteX12" fmla="*/ 269852 w 1157581"/>
              <a:gd name="connsiteY12" fmla="*/ 486404 h 498333"/>
              <a:gd name="connsiteX13" fmla="*/ 381771 w 1157581"/>
              <a:gd name="connsiteY13" fmla="*/ 445923 h 498333"/>
              <a:gd name="connsiteX14" fmla="*/ 493690 w 1157581"/>
              <a:gd name="connsiteY14" fmla="*/ 405442 h 498333"/>
              <a:gd name="connsiteX15" fmla="*/ 603227 w 1157581"/>
              <a:gd name="connsiteY15" fmla="*/ 374485 h 498333"/>
              <a:gd name="connsiteX16" fmla="*/ 710383 w 1157581"/>
              <a:gd name="connsiteY16" fmla="*/ 357817 h 498333"/>
              <a:gd name="connsiteX17" fmla="*/ 819921 w 1157581"/>
              <a:gd name="connsiteY17" fmla="*/ 341148 h 498333"/>
              <a:gd name="connsiteX18" fmla="*/ 891358 w 1157581"/>
              <a:gd name="connsiteY18" fmla="*/ 338767 h 498333"/>
              <a:gd name="connsiteX19" fmla="*/ 953271 w 1157581"/>
              <a:gd name="connsiteY19" fmla="*/ 319717 h 498333"/>
              <a:gd name="connsiteX20" fmla="*/ 1034233 w 1157581"/>
              <a:gd name="connsiteY20" fmla="*/ 291142 h 498333"/>
              <a:gd name="connsiteX21" fmla="*/ 1091383 w 1157581"/>
              <a:gd name="connsiteY21" fmla="*/ 257804 h 498333"/>
              <a:gd name="connsiteX22" fmla="*/ 1134246 w 1157581"/>
              <a:gd name="connsiteY22" fmla="*/ 205417 h 498333"/>
              <a:gd name="connsiteX23" fmla="*/ 1155677 w 1157581"/>
              <a:gd name="connsiteY23" fmla="*/ 162554 h 498333"/>
              <a:gd name="connsiteX24" fmla="*/ 1153296 w 1157581"/>
              <a:gd name="connsiteY24" fmla="*/ 107785 h 498333"/>
              <a:gd name="connsiteX25" fmla="*/ 1127102 w 1157581"/>
              <a:gd name="connsiteY25" fmla="*/ 55398 h 498333"/>
              <a:gd name="connsiteX26" fmla="*/ 1079477 w 1157581"/>
              <a:gd name="connsiteY26" fmla="*/ 24442 h 498333"/>
              <a:gd name="connsiteX27" fmla="*/ 1022327 w 1157581"/>
              <a:gd name="connsiteY27" fmla="*/ 14917 h 498333"/>
              <a:gd name="connsiteX28" fmla="*/ 912790 w 1157581"/>
              <a:gd name="connsiteY28" fmla="*/ 22060 h 498333"/>
              <a:gd name="connsiteX29" fmla="*/ 800871 w 1157581"/>
              <a:gd name="connsiteY29" fmla="*/ 22060 h 498333"/>
              <a:gd name="connsiteX30" fmla="*/ 708002 w 1157581"/>
              <a:gd name="connsiteY30" fmla="*/ 12535 h 498333"/>
              <a:gd name="connsiteX31" fmla="*/ 591321 w 1157581"/>
              <a:gd name="connsiteY31" fmla="*/ 3010 h 498333"/>
              <a:gd name="connsiteX32" fmla="*/ 484165 w 1157581"/>
              <a:gd name="connsiteY32" fmla="*/ 629 h 498333"/>
              <a:gd name="connsiteX33" fmla="*/ 327002 w 1157581"/>
              <a:gd name="connsiteY33" fmla="*/ 629 h 498333"/>
              <a:gd name="connsiteX34" fmla="*/ 205558 w 1157581"/>
              <a:gd name="connsiteY34" fmla="*/ 17298 h 498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157581" h="498333">
                <a:moveTo>
                  <a:pt x="205558" y="17298"/>
                </a:moveTo>
                <a:cubicBezTo>
                  <a:pt x="177380" y="26029"/>
                  <a:pt x="173014" y="40317"/>
                  <a:pt x="157933" y="53017"/>
                </a:cubicBezTo>
                <a:cubicBezTo>
                  <a:pt x="142852" y="65717"/>
                  <a:pt x="115071" y="93498"/>
                  <a:pt x="115071" y="93498"/>
                </a:cubicBezTo>
                <a:cubicBezTo>
                  <a:pt x="99990" y="107786"/>
                  <a:pt x="78558" y="122867"/>
                  <a:pt x="67446" y="138742"/>
                </a:cubicBezTo>
                <a:cubicBezTo>
                  <a:pt x="56333" y="154617"/>
                  <a:pt x="55143" y="170889"/>
                  <a:pt x="48396" y="188748"/>
                </a:cubicBezTo>
                <a:cubicBezTo>
                  <a:pt x="41649" y="206607"/>
                  <a:pt x="34506" y="225657"/>
                  <a:pt x="26965" y="245898"/>
                </a:cubicBezTo>
                <a:cubicBezTo>
                  <a:pt x="19424" y="266139"/>
                  <a:pt x="7518" y="288364"/>
                  <a:pt x="3152" y="310192"/>
                </a:cubicBezTo>
                <a:cubicBezTo>
                  <a:pt x="-1214" y="332020"/>
                  <a:pt x="-23" y="358213"/>
                  <a:pt x="771" y="376866"/>
                </a:cubicBezTo>
                <a:cubicBezTo>
                  <a:pt x="1565" y="395519"/>
                  <a:pt x="2359" y="407029"/>
                  <a:pt x="7915" y="422110"/>
                </a:cubicBezTo>
                <a:cubicBezTo>
                  <a:pt x="13471" y="437191"/>
                  <a:pt x="19820" y="456242"/>
                  <a:pt x="34108" y="467354"/>
                </a:cubicBezTo>
                <a:cubicBezTo>
                  <a:pt x="48395" y="478467"/>
                  <a:pt x="71018" y="483626"/>
                  <a:pt x="93640" y="488785"/>
                </a:cubicBezTo>
                <a:cubicBezTo>
                  <a:pt x="116262" y="493944"/>
                  <a:pt x="140471" y="498707"/>
                  <a:pt x="169840" y="498310"/>
                </a:cubicBezTo>
                <a:cubicBezTo>
                  <a:pt x="199209" y="497913"/>
                  <a:pt x="234530" y="495135"/>
                  <a:pt x="269852" y="486404"/>
                </a:cubicBezTo>
                <a:cubicBezTo>
                  <a:pt x="305174" y="477673"/>
                  <a:pt x="381771" y="445923"/>
                  <a:pt x="381771" y="445923"/>
                </a:cubicBezTo>
                <a:cubicBezTo>
                  <a:pt x="419077" y="432429"/>
                  <a:pt x="456781" y="417348"/>
                  <a:pt x="493690" y="405442"/>
                </a:cubicBezTo>
                <a:cubicBezTo>
                  <a:pt x="530599" y="393536"/>
                  <a:pt x="567112" y="382422"/>
                  <a:pt x="603227" y="374485"/>
                </a:cubicBezTo>
                <a:cubicBezTo>
                  <a:pt x="639342" y="366548"/>
                  <a:pt x="710383" y="357817"/>
                  <a:pt x="710383" y="357817"/>
                </a:cubicBezTo>
                <a:cubicBezTo>
                  <a:pt x="746499" y="352261"/>
                  <a:pt x="789758" y="344323"/>
                  <a:pt x="819921" y="341148"/>
                </a:cubicBezTo>
                <a:cubicBezTo>
                  <a:pt x="850084" y="337973"/>
                  <a:pt x="869133" y="342339"/>
                  <a:pt x="891358" y="338767"/>
                </a:cubicBezTo>
                <a:cubicBezTo>
                  <a:pt x="913583" y="335195"/>
                  <a:pt x="929459" y="327655"/>
                  <a:pt x="953271" y="319717"/>
                </a:cubicBezTo>
                <a:cubicBezTo>
                  <a:pt x="977084" y="311780"/>
                  <a:pt x="1011214" y="301461"/>
                  <a:pt x="1034233" y="291142"/>
                </a:cubicBezTo>
                <a:cubicBezTo>
                  <a:pt x="1057252" y="280823"/>
                  <a:pt x="1074714" y="272091"/>
                  <a:pt x="1091383" y="257804"/>
                </a:cubicBezTo>
                <a:cubicBezTo>
                  <a:pt x="1108052" y="243517"/>
                  <a:pt x="1123530" y="221292"/>
                  <a:pt x="1134246" y="205417"/>
                </a:cubicBezTo>
                <a:cubicBezTo>
                  <a:pt x="1144962" y="189542"/>
                  <a:pt x="1152502" y="178826"/>
                  <a:pt x="1155677" y="162554"/>
                </a:cubicBezTo>
                <a:cubicBezTo>
                  <a:pt x="1158852" y="146282"/>
                  <a:pt x="1158058" y="125644"/>
                  <a:pt x="1153296" y="107785"/>
                </a:cubicBezTo>
                <a:cubicBezTo>
                  <a:pt x="1148534" y="89926"/>
                  <a:pt x="1139405" y="69288"/>
                  <a:pt x="1127102" y="55398"/>
                </a:cubicBezTo>
                <a:cubicBezTo>
                  <a:pt x="1114799" y="41508"/>
                  <a:pt x="1096939" y="31189"/>
                  <a:pt x="1079477" y="24442"/>
                </a:cubicBezTo>
                <a:cubicBezTo>
                  <a:pt x="1062015" y="17695"/>
                  <a:pt x="1050108" y="15314"/>
                  <a:pt x="1022327" y="14917"/>
                </a:cubicBezTo>
                <a:cubicBezTo>
                  <a:pt x="994546" y="14520"/>
                  <a:pt x="949699" y="20870"/>
                  <a:pt x="912790" y="22060"/>
                </a:cubicBezTo>
                <a:cubicBezTo>
                  <a:pt x="875881" y="23250"/>
                  <a:pt x="835002" y="23647"/>
                  <a:pt x="800871" y="22060"/>
                </a:cubicBezTo>
                <a:cubicBezTo>
                  <a:pt x="766740" y="20473"/>
                  <a:pt x="708002" y="12535"/>
                  <a:pt x="708002" y="12535"/>
                </a:cubicBezTo>
                <a:cubicBezTo>
                  <a:pt x="673077" y="9360"/>
                  <a:pt x="628627" y="4994"/>
                  <a:pt x="591321" y="3010"/>
                </a:cubicBezTo>
                <a:cubicBezTo>
                  <a:pt x="554015" y="1026"/>
                  <a:pt x="484165" y="629"/>
                  <a:pt x="484165" y="629"/>
                </a:cubicBezTo>
                <a:cubicBezTo>
                  <a:pt x="440112" y="232"/>
                  <a:pt x="367086" y="-562"/>
                  <a:pt x="327002" y="629"/>
                </a:cubicBezTo>
                <a:cubicBezTo>
                  <a:pt x="286918" y="1820"/>
                  <a:pt x="233736" y="8567"/>
                  <a:pt x="205558" y="17298"/>
                </a:cubicBezTo>
                <a:close/>
              </a:path>
            </a:pathLst>
          </a:custGeom>
          <a:gradFill flip="none" rotWithShape="1">
            <a:gsLst>
              <a:gs pos="0">
                <a:schemeClr val="accent1">
                  <a:shade val="30000"/>
                  <a:satMod val="115000"/>
                </a:schemeClr>
              </a:gs>
              <a:gs pos="50000">
                <a:schemeClr val="accent1">
                  <a:shade val="67500"/>
                  <a:satMod val="115000"/>
                </a:schemeClr>
              </a:gs>
              <a:gs pos="100000">
                <a:schemeClr val="accent1">
                  <a:shade val="100000"/>
                  <a:satMod val="115000"/>
                </a:schemeClr>
              </a:gs>
            </a:gsLst>
            <a:lin ang="10800000" scaled="1"/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30" name="任意多边形 129"/>
          <p:cNvSpPr/>
          <p:nvPr/>
        </p:nvSpPr>
        <p:spPr>
          <a:xfrm>
            <a:off x="6426895" y="2744788"/>
            <a:ext cx="895350" cy="392112"/>
          </a:xfrm>
          <a:custGeom>
            <a:avLst/>
            <a:gdLst>
              <a:gd name="connsiteX0" fmla="*/ 886365 w 895586"/>
              <a:gd name="connsiteY0" fmla="*/ 0 h 391853"/>
              <a:gd name="connsiteX1" fmla="*/ 895555 w 895586"/>
              <a:gd name="connsiteY1" fmla="*/ 1767 h 391853"/>
              <a:gd name="connsiteX2" fmla="*/ 824118 w 895586"/>
              <a:gd name="connsiteY2" fmla="*/ 37486 h 391853"/>
              <a:gd name="connsiteX3" fmla="*/ 781255 w 895586"/>
              <a:gd name="connsiteY3" fmla="*/ 61298 h 391853"/>
              <a:gd name="connsiteX4" fmla="*/ 726486 w 895586"/>
              <a:gd name="connsiteY4" fmla="*/ 99398 h 391853"/>
              <a:gd name="connsiteX5" fmla="*/ 681243 w 895586"/>
              <a:gd name="connsiteY5" fmla="*/ 135117 h 391853"/>
              <a:gd name="connsiteX6" fmla="*/ 624093 w 895586"/>
              <a:gd name="connsiteY6" fmla="*/ 180361 h 391853"/>
              <a:gd name="connsiteX7" fmla="*/ 586066 w 895586"/>
              <a:gd name="connsiteY7" fmla="*/ 211474 h 391853"/>
              <a:gd name="connsiteX8" fmla="*/ 549305 w 895586"/>
              <a:gd name="connsiteY8" fmla="*/ 180836 h 391853"/>
              <a:gd name="connsiteX9" fmla="*/ 399387 w 895586"/>
              <a:gd name="connsiteY9" fmla="*/ 176295 h 391853"/>
              <a:gd name="connsiteX10" fmla="*/ 350612 w 895586"/>
              <a:gd name="connsiteY10" fmla="*/ 319136 h 391853"/>
              <a:gd name="connsiteX11" fmla="*/ 368562 w 895586"/>
              <a:gd name="connsiteY11" fmla="*/ 359920 h 391853"/>
              <a:gd name="connsiteX12" fmla="*/ 357393 w 895586"/>
              <a:gd name="connsiteY12" fmla="*/ 368480 h 391853"/>
              <a:gd name="connsiteX13" fmla="*/ 307386 w 895586"/>
              <a:gd name="connsiteY13" fmla="*/ 385148 h 391853"/>
              <a:gd name="connsiteX14" fmla="*/ 235950 w 895586"/>
              <a:gd name="connsiteY14" fmla="*/ 389910 h 391853"/>
              <a:gd name="connsiteX15" fmla="*/ 204991 w 895586"/>
              <a:gd name="connsiteY15" fmla="*/ 354192 h 391853"/>
              <a:gd name="connsiteX16" fmla="*/ 166892 w 895586"/>
              <a:gd name="connsiteY16" fmla="*/ 304186 h 391853"/>
              <a:gd name="connsiteX17" fmla="*/ 124030 w 895586"/>
              <a:gd name="connsiteY17" fmla="*/ 249417 h 391853"/>
              <a:gd name="connsiteX18" fmla="*/ 69261 w 895586"/>
              <a:gd name="connsiteY18" fmla="*/ 189886 h 391853"/>
              <a:gd name="connsiteX19" fmla="*/ 205 w 895586"/>
              <a:gd name="connsiteY19" fmla="*/ 113686 h 391853"/>
              <a:gd name="connsiteX20" fmla="*/ 50211 w 895586"/>
              <a:gd name="connsiteY20" fmla="*/ 147023 h 391853"/>
              <a:gd name="connsiteX21" fmla="*/ 112124 w 895586"/>
              <a:gd name="connsiteY21" fmla="*/ 151786 h 391853"/>
              <a:gd name="connsiteX22" fmla="*/ 202611 w 895586"/>
              <a:gd name="connsiteY22" fmla="*/ 147023 h 391853"/>
              <a:gd name="connsiteX23" fmla="*/ 300243 w 895586"/>
              <a:gd name="connsiteY23" fmla="*/ 132736 h 391853"/>
              <a:gd name="connsiteX24" fmla="*/ 390730 w 895586"/>
              <a:gd name="connsiteY24" fmla="*/ 104161 h 391853"/>
              <a:gd name="connsiteX25" fmla="*/ 452643 w 895586"/>
              <a:gd name="connsiteY25" fmla="*/ 73205 h 391853"/>
              <a:gd name="connsiteX26" fmla="*/ 540749 w 895586"/>
              <a:gd name="connsiteY26" fmla="*/ 39867 h 391853"/>
              <a:gd name="connsiteX27" fmla="*/ 626474 w 895586"/>
              <a:gd name="connsiteY27" fmla="*/ 27961 h 391853"/>
              <a:gd name="connsiteX28" fmla="*/ 719343 w 895586"/>
              <a:gd name="connsiteY28" fmla="*/ 16055 h 391853"/>
              <a:gd name="connsiteX29" fmla="*/ 814593 w 895586"/>
              <a:gd name="connsiteY29" fmla="*/ 6530 h 391853"/>
              <a:gd name="connsiteX30" fmla="*/ 886365 w 895586"/>
              <a:gd name="connsiteY30" fmla="*/ 0 h 391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895586" h="391853">
                <a:moveTo>
                  <a:pt x="886365" y="0"/>
                </a:moveTo>
                <a:cubicBezTo>
                  <a:pt x="891736" y="-19"/>
                  <a:pt x="895158" y="477"/>
                  <a:pt x="895555" y="1767"/>
                </a:cubicBezTo>
                <a:cubicBezTo>
                  <a:pt x="897142" y="6926"/>
                  <a:pt x="838405" y="30342"/>
                  <a:pt x="824118" y="37486"/>
                </a:cubicBezTo>
                <a:cubicBezTo>
                  <a:pt x="809831" y="44630"/>
                  <a:pt x="797527" y="50979"/>
                  <a:pt x="781255" y="61298"/>
                </a:cubicBezTo>
                <a:cubicBezTo>
                  <a:pt x="764983" y="71617"/>
                  <a:pt x="743154" y="87095"/>
                  <a:pt x="726486" y="99398"/>
                </a:cubicBezTo>
                <a:cubicBezTo>
                  <a:pt x="709818" y="111701"/>
                  <a:pt x="698308" y="121623"/>
                  <a:pt x="681243" y="135117"/>
                </a:cubicBezTo>
                <a:cubicBezTo>
                  <a:pt x="681243" y="135117"/>
                  <a:pt x="642349" y="165677"/>
                  <a:pt x="624093" y="180361"/>
                </a:cubicBezTo>
                <a:lnTo>
                  <a:pt x="586066" y="211474"/>
                </a:lnTo>
                <a:lnTo>
                  <a:pt x="549305" y="180836"/>
                </a:lnTo>
                <a:cubicBezTo>
                  <a:pt x="500254" y="151606"/>
                  <a:pt x="442412" y="148389"/>
                  <a:pt x="399387" y="176295"/>
                </a:cubicBezTo>
                <a:cubicBezTo>
                  <a:pt x="353935" y="205775"/>
                  <a:pt x="336589" y="262331"/>
                  <a:pt x="350612" y="319136"/>
                </a:cubicBezTo>
                <a:lnTo>
                  <a:pt x="368562" y="359920"/>
                </a:lnTo>
                <a:lnTo>
                  <a:pt x="357393" y="368480"/>
                </a:lnTo>
                <a:cubicBezTo>
                  <a:pt x="342312" y="376814"/>
                  <a:pt x="327627" y="381576"/>
                  <a:pt x="307386" y="385148"/>
                </a:cubicBezTo>
                <a:cubicBezTo>
                  <a:pt x="287145" y="388720"/>
                  <a:pt x="253016" y="395069"/>
                  <a:pt x="235950" y="389910"/>
                </a:cubicBezTo>
                <a:cubicBezTo>
                  <a:pt x="218884" y="384751"/>
                  <a:pt x="216501" y="368479"/>
                  <a:pt x="204991" y="354192"/>
                </a:cubicBezTo>
                <a:cubicBezTo>
                  <a:pt x="193481" y="339905"/>
                  <a:pt x="180385" y="321648"/>
                  <a:pt x="166892" y="304186"/>
                </a:cubicBezTo>
                <a:cubicBezTo>
                  <a:pt x="153399" y="286724"/>
                  <a:pt x="140302" y="268467"/>
                  <a:pt x="124030" y="249417"/>
                </a:cubicBezTo>
                <a:cubicBezTo>
                  <a:pt x="107758" y="230367"/>
                  <a:pt x="89898" y="212508"/>
                  <a:pt x="69261" y="189886"/>
                </a:cubicBezTo>
                <a:cubicBezTo>
                  <a:pt x="48624" y="167264"/>
                  <a:pt x="3380" y="120830"/>
                  <a:pt x="205" y="113686"/>
                </a:cubicBezTo>
                <a:cubicBezTo>
                  <a:pt x="-2970" y="106542"/>
                  <a:pt x="31558" y="140673"/>
                  <a:pt x="50211" y="147023"/>
                </a:cubicBezTo>
                <a:cubicBezTo>
                  <a:pt x="68864" y="153373"/>
                  <a:pt x="86724" y="151786"/>
                  <a:pt x="112124" y="151786"/>
                </a:cubicBezTo>
                <a:cubicBezTo>
                  <a:pt x="137524" y="151786"/>
                  <a:pt x="171258" y="150198"/>
                  <a:pt x="202611" y="147023"/>
                </a:cubicBezTo>
                <a:cubicBezTo>
                  <a:pt x="233964" y="143848"/>
                  <a:pt x="268890" y="139880"/>
                  <a:pt x="300243" y="132736"/>
                </a:cubicBezTo>
                <a:cubicBezTo>
                  <a:pt x="331596" y="125592"/>
                  <a:pt x="365330" y="114083"/>
                  <a:pt x="390730" y="104161"/>
                </a:cubicBezTo>
                <a:cubicBezTo>
                  <a:pt x="416130" y="94239"/>
                  <a:pt x="427640" y="83921"/>
                  <a:pt x="452643" y="73205"/>
                </a:cubicBezTo>
                <a:cubicBezTo>
                  <a:pt x="477646" y="62489"/>
                  <a:pt x="511777" y="47408"/>
                  <a:pt x="540749" y="39867"/>
                </a:cubicBezTo>
                <a:cubicBezTo>
                  <a:pt x="569721" y="32326"/>
                  <a:pt x="596708" y="31930"/>
                  <a:pt x="626474" y="27961"/>
                </a:cubicBezTo>
                <a:cubicBezTo>
                  <a:pt x="626474" y="27961"/>
                  <a:pt x="687990" y="19627"/>
                  <a:pt x="719343" y="16055"/>
                </a:cubicBezTo>
                <a:cubicBezTo>
                  <a:pt x="750696" y="12483"/>
                  <a:pt x="785224" y="8911"/>
                  <a:pt x="814593" y="6530"/>
                </a:cubicBezTo>
                <a:cubicBezTo>
                  <a:pt x="836620" y="4744"/>
                  <a:pt x="870255" y="56"/>
                  <a:pt x="886365" y="0"/>
                </a:cubicBezTo>
                <a:close/>
              </a:path>
            </a:pathLst>
          </a:custGeom>
          <a:gradFill flip="none" rotWithShape="1">
            <a:gsLst>
              <a:gs pos="0">
                <a:srgbClr val="D34817">
                  <a:shade val="30000"/>
                  <a:satMod val="115000"/>
                </a:srgbClr>
              </a:gs>
              <a:gs pos="50000">
                <a:srgbClr val="D34817">
                  <a:shade val="67500"/>
                  <a:satMod val="115000"/>
                </a:srgbClr>
              </a:gs>
              <a:gs pos="100000">
                <a:srgbClr val="D34817">
                  <a:shade val="100000"/>
                  <a:satMod val="115000"/>
                </a:srgbClr>
              </a:gs>
            </a:gsLst>
            <a:lin ang="0" scaled="1"/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78" name="任意多边形 77"/>
          <p:cNvSpPr/>
          <p:nvPr/>
        </p:nvSpPr>
        <p:spPr>
          <a:xfrm>
            <a:off x="5363270" y="3268663"/>
            <a:ext cx="534988" cy="708025"/>
          </a:xfrm>
          <a:custGeom>
            <a:avLst/>
            <a:gdLst>
              <a:gd name="connsiteX0" fmla="*/ 119265 w 534528"/>
              <a:gd name="connsiteY0" fmla="*/ 35730 h 704169"/>
              <a:gd name="connsiteX1" fmla="*/ 74022 w 534528"/>
              <a:gd name="connsiteY1" fmla="*/ 59543 h 704169"/>
              <a:gd name="connsiteX2" fmla="*/ 16872 w 534528"/>
              <a:gd name="connsiteY2" fmla="*/ 76212 h 704169"/>
              <a:gd name="connsiteX3" fmla="*/ 12109 w 534528"/>
              <a:gd name="connsiteY3" fmla="*/ 140505 h 704169"/>
              <a:gd name="connsiteX4" fmla="*/ 203 w 534528"/>
              <a:gd name="connsiteY4" fmla="*/ 233374 h 704169"/>
              <a:gd name="connsiteX5" fmla="*/ 4965 w 534528"/>
              <a:gd name="connsiteY5" fmla="*/ 311955 h 704169"/>
              <a:gd name="connsiteX6" fmla="*/ 9728 w 534528"/>
              <a:gd name="connsiteY6" fmla="*/ 409587 h 704169"/>
              <a:gd name="connsiteX7" fmla="*/ 21634 w 534528"/>
              <a:gd name="connsiteY7" fmla="*/ 485787 h 704169"/>
              <a:gd name="connsiteX8" fmla="*/ 43065 w 534528"/>
              <a:gd name="connsiteY8" fmla="*/ 559605 h 704169"/>
              <a:gd name="connsiteX9" fmla="*/ 88309 w 534528"/>
              <a:gd name="connsiteY9" fmla="*/ 633424 h 704169"/>
              <a:gd name="connsiteX10" fmla="*/ 138315 w 534528"/>
              <a:gd name="connsiteY10" fmla="*/ 678668 h 704169"/>
              <a:gd name="connsiteX11" fmla="*/ 209753 w 534528"/>
              <a:gd name="connsiteY11" fmla="*/ 700099 h 704169"/>
              <a:gd name="connsiteX12" fmla="*/ 293097 w 534528"/>
              <a:gd name="connsiteY12" fmla="*/ 702480 h 704169"/>
              <a:gd name="connsiteX13" fmla="*/ 364534 w 534528"/>
              <a:gd name="connsiteY13" fmla="*/ 681049 h 704169"/>
              <a:gd name="connsiteX14" fmla="*/ 412159 w 534528"/>
              <a:gd name="connsiteY14" fmla="*/ 650093 h 704169"/>
              <a:gd name="connsiteX15" fmla="*/ 464547 w 534528"/>
              <a:gd name="connsiteY15" fmla="*/ 609612 h 704169"/>
              <a:gd name="connsiteX16" fmla="*/ 502647 w 534528"/>
              <a:gd name="connsiteY16" fmla="*/ 559605 h 704169"/>
              <a:gd name="connsiteX17" fmla="*/ 533603 w 534528"/>
              <a:gd name="connsiteY17" fmla="*/ 526268 h 704169"/>
              <a:gd name="connsiteX18" fmla="*/ 524078 w 534528"/>
              <a:gd name="connsiteY18" fmla="*/ 516743 h 704169"/>
              <a:gd name="connsiteX19" fmla="*/ 500265 w 534528"/>
              <a:gd name="connsiteY19" fmla="*/ 538174 h 704169"/>
              <a:gd name="connsiteX20" fmla="*/ 469309 w 534528"/>
              <a:gd name="connsiteY20" fmla="*/ 569130 h 704169"/>
              <a:gd name="connsiteX21" fmla="*/ 426447 w 534528"/>
              <a:gd name="connsiteY21" fmla="*/ 604849 h 704169"/>
              <a:gd name="connsiteX22" fmla="*/ 369297 w 534528"/>
              <a:gd name="connsiteY22" fmla="*/ 628662 h 704169"/>
              <a:gd name="connsiteX23" fmla="*/ 300240 w 534528"/>
              <a:gd name="connsiteY23" fmla="*/ 642949 h 704169"/>
              <a:gd name="connsiteX24" fmla="*/ 238328 w 534528"/>
              <a:gd name="connsiteY24" fmla="*/ 640568 h 704169"/>
              <a:gd name="connsiteX25" fmla="*/ 174034 w 534528"/>
              <a:gd name="connsiteY25" fmla="*/ 626280 h 704169"/>
              <a:gd name="connsiteX26" fmla="*/ 128790 w 534528"/>
              <a:gd name="connsiteY26" fmla="*/ 600087 h 704169"/>
              <a:gd name="connsiteX27" fmla="*/ 100215 w 534528"/>
              <a:gd name="connsiteY27" fmla="*/ 545318 h 704169"/>
              <a:gd name="connsiteX28" fmla="*/ 76403 w 534528"/>
              <a:gd name="connsiteY28" fmla="*/ 481024 h 704169"/>
              <a:gd name="connsiteX29" fmla="*/ 76403 w 534528"/>
              <a:gd name="connsiteY29" fmla="*/ 378630 h 704169"/>
              <a:gd name="connsiteX30" fmla="*/ 95453 w 534528"/>
              <a:gd name="connsiteY30" fmla="*/ 304812 h 704169"/>
              <a:gd name="connsiteX31" fmla="*/ 126409 w 534528"/>
              <a:gd name="connsiteY31" fmla="*/ 226230 h 704169"/>
              <a:gd name="connsiteX32" fmla="*/ 166890 w 534528"/>
              <a:gd name="connsiteY32" fmla="*/ 161937 h 704169"/>
              <a:gd name="connsiteX33" fmla="*/ 212134 w 534528"/>
              <a:gd name="connsiteY33" fmla="*/ 116693 h 704169"/>
              <a:gd name="connsiteX34" fmla="*/ 254997 w 534528"/>
              <a:gd name="connsiteY34" fmla="*/ 73830 h 704169"/>
              <a:gd name="connsiteX35" fmla="*/ 290715 w 534528"/>
              <a:gd name="connsiteY35" fmla="*/ 47637 h 704169"/>
              <a:gd name="connsiteX36" fmla="*/ 333578 w 534528"/>
              <a:gd name="connsiteY36" fmla="*/ 16680 h 704169"/>
              <a:gd name="connsiteX37" fmla="*/ 347865 w 534528"/>
              <a:gd name="connsiteY37" fmla="*/ 12 h 704169"/>
              <a:gd name="connsiteX38" fmla="*/ 271665 w 534528"/>
              <a:gd name="connsiteY38" fmla="*/ 19062 h 704169"/>
              <a:gd name="connsiteX39" fmla="*/ 200228 w 534528"/>
              <a:gd name="connsiteY39" fmla="*/ 21443 h 704169"/>
              <a:gd name="connsiteX40" fmla="*/ 119265 w 534528"/>
              <a:gd name="connsiteY40" fmla="*/ 35730 h 704169"/>
              <a:gd name="connsiteX0" fmla="*/ 120405 w 535668"/>
              <a:gd name="connsiteY0" fmla="*/ 35730 h 704169"/>
              <a:gd name="connsiteX1" fmla="*/ 75162 w 535668"/>
              <a:gd name="connsiteY1" fmla="*/ 59543 h 704169"/>
              <a:gd name="connsiteX2" fmla="*/ 18012 w 535668"/>
              <a:gd name="connsiteY2" fmla="*/ 76212 h 704169"/>
              <a:gd name="connsiteX3" fmla="*/ 13249 w 535668"/>
              <a:gd name="connsiteY3" fmla="*/ 140505 h 704169"/>
              <a:gd name="connsiteX4" fmla="*/ 1343 w 535668"/>
              <a:gd name="connsiteY4" fmla="*/ 233374 h 704169"/>
              <a:gd name="connsiteX5" fmla="*/ 1343 w 535668"/>
              <a:gd name="connsiteY5" fmla="*/ 314336 h 704169"/>
              <a:gd name="connsiteX6" fmla="*/ 10868 w 535668"/>
              <a:gd name="connsiteY6" fmla="*/ 409587 h 704169"/>
              <a:gd name="connsiteX7" fmla="*/ 22774 w 535668"/>
              <a:gd name="connsiteY7" fmla="*/ 485787 h 704169"/>
              <a:gd name="connsiteX8" fmla="*/ 44205 w 535668"/>
              <a:gd name="connsiteY8" fmla="*/ 559605 h 704169"/>
              <a:gd name="connsiteX9" fmla="*/ 89449 w 535668"/>
              <a:gd name="connsiteY9" fmla="*/ 633424 h 704169"/>
              <a:gd name="connsiteX10" fmla="*/ 139455 w 535668"/>
              <a:gd name="connsiteY10" fmla="*/ 678668 h 704169"/>
              <a:gd name="connsiteX11" fmla="*/ 210893 w 535668"/>
              <a:gd name="connsiteY11" fmla="*/ 700099 h 704169"/>
              <a:gd name="connsiteX12" fmla="*/ 294237 w 535668"/>
              <a:gd name="connsiteY12" fmla="*/ 702480 h 704169"/>
              <a:gd name="connsiteX13" fmla="*/ 365674 w 535668"/>
              <a:gd name="connsiteY13" fmla="*/ 681049 h 704169"/>
              <a:gd name="connsiteX14" fmla="*/ 413299 w 535668"/>
              <a:gd name="connsiteY14" fmla="*/ 650093 h 704169"/>
              <a:gd name="connsiteX15" fmla="*/ 465687 w 535668"/>
              <a:gd name="connsiteY15" fmla="*/ 609612 h 704169"/>
              <a:gd name="connsiteX16" fmla="*/ 503787 w 535668"/>
              <a:gd name="connsiteY16" fmla="*/ 559605 h 704169"/>
              <a:gd name="connsiteX17" fmla="*/ 534743 w 535668"/>
              <a:gd name="connsiteY17" fmla="*/ 526268 h 704169"/>
              <a:gd name="connsiteX18" fmla="*/ 525218 w 535668"/>
              <a:gd name="connsiteY18" fmla="*/ 516743 h 704169"/>
              <a:gd name="connsiteX19" fmla="*/ 501405 w 535668"/>
              <a:gd name="connsiteY19" fmla="*/ 538174 h 704169"/>
              <a:gd name="connsiteX20" fmla="*/ 470449 w 535668"/>
              <a:gd name="connsiteY20" fmla="*/ 569130 h 704169"/>
              <a:gd name="connsiteX21" fmla="*/ 427587 w 535668"/>
              <a:gd name="connsiteY21" fmla="*/ 604849 h 704169"/>
              <a:gd name="connsiteX22" fmla="*/ 370437 w 535668"/>
              <a:gd name="connsiteY22" fmla="*/ 628662 h 704169"/>
              <a:gd name="connsiteX23" fmla="*/ 301380 w 535668"/>
              <a:gd name="connsiteY23" fmla="*/ 642949 h 704169"/>
              <a:gd name="connsiteX24" fmla="*/ 239468 w 535668"/>
              <a:gd name="connsiteY24" fmla="*/ 640568 h 704169"/>
              <a:gd name="connsiteX25" fmla="*/ 175174 w 535668"/>
              <a:gd name="connsiteY25" fmla="*/ 626280 h 704169"/>
              <a:gd name="connsiteX26" fmla="*/ 129930 w 535668"/>
              <a:gd name="connsiteY26" fmla="*/ 600087 h 704169"/>
              <a:gd name="connsiteX27" fmla="*/ 101355 w 535668"/>
              <a:gd name="connsiteY27" fmla="*/ 545318 h 704169"/>
              <a:gd name="connsiteX28" fmla="*/ 77543 w 535668"/>
              <a:gd name="connsiteY28" fmla="*/ 481024 h 704169"/>
              <a:gd name="connsiteX29" fmla="*/ 77543 w 535668"/>
              <a:gd name="connsiteY29" fmla="*/ 378630 h 704169"/>
              <a:gd name="connsiteX30" fmla="*/ 96593 w 535668"/>
              <a:gd name="connsiteY30" fmla="*/ 304812 h 704169"/>
              <a:gd name="connsiteX31" fmla="*/ 127549 w 535668"/>
              <a:gd name="connsiteY31" fmla="*/ 226230 h 704169"/>
              <a:gd name="connsiteX32" fmla="*/ 168030 w 535668"/>
              <a:gd name="connsiteY32" fmla="*/ 161937 h 704169"/>
              <a:gd name="connsiteX33" fmla="*/ 213274 w 535668"/>
              <a:gd name="connsiteY33" fmla="*/ 116693 h 704169"/>
              <a:gd name="connsiteX34" fmla="*/ 256137 w 535668"/>
              <a:gd name="connsiteY34" fmla="*/ 73830 h 704169"/>
              <a:gd name="connsiteX35" fmla="*/ 291855 w 535668"/>
              <a:gd name="connsiteY35" fmla="*/ 47637 h 704169"/>
              <a:gd name="connsiteX36" fmla="*/ 334718 w 535668"/>
              <a:gd name="connsiteY36" fmla="*/ 16680 h 704169"/>
              <a:gd name="connsiteX37" fmla="*/ 349005 w 535668"/>
              <a:gd name="connsiteY37" fmla="*/ 12 h 704169"/>
              <a:gd name="connsiteX38" fmla="*/ 272805 w 535668"/>
              <a:gd name="connsiteY38" fmla="*/ 19062 h 704169"/>
              <a:gd name="connsiteX39" fmla="*/ 201368 w 535668"/>
              <a:gd name="connsiteY39" fmla="*/ 21443 h 704169"/>
              <a:gd name="connsiteX40" fmla="*/ 120405 w 535668"/>
              <a:gd name="connsiteY40" fmla="*/ 35730 h 704169"/>
              <a:gd name="connsiteX0" fmla="*/ 120405 w 535668"/>
              <a:gd name="connsiteY0" fmla="*/ 35730 h 704169"/>
              <a:gd name="connsiteX1" fmla="*/ 75162 w 535668"/>
              <a:gd name="connsiteY1" fmla="*/ 59543 h 704169"/>
              <a:gd name="connsiteX2" fmla="*/ 18012 w 535668"/>
              <a:gd name="connsiteY2" fmla="*/ 76212 h 704169"/>
              <a:gd name="connsiteX3" fmla="*/ 13249 w 535668"/>
              <a:gd name="connsiteY3" fmla="*/ 140505 h 704169"/>
              <a:gd name="connsiteX4" fmla="*/ 1343 w 535668"/>
              <a:gd name="connsiteY4" fmla="*/ 233374 h 704169"/>
              <a:gd name="connsiteX5" fmla="*/ 1343 w 535668"/>
              <a:gd name="connsiteY5" fmla="*/ 314336 h 704169"/>
              <a:gd name="connsiteX6" fmla="*/ 10868 w 535668"/>
              <a:gd name="connsiteY6" fmla="*/ 409587 h 704169"/>
              <a:gd name="connsiteX7" fmla="*/ 22774 w 535668"/>
              <a:gd name="connsiteY7" fmla="*/ 485787 h 704169"/>
              <a:gd name="connsiteX8" fmla="*/ 44205 w 535668"/>
              <a:gd name="connsiteY8" fmla="*/ 559605 h 704169"/>
              <a:gd name="connsiteX9" fmla="*/ 89449 w 535668"/>
              <a:gd name="connsiteY9" fmla="*/ 633424 h 704169"/>
              <a:gd name="connsiteX10" fmla="*/ 139455 w 535668"/>
              <a:gd name="connsiteY10" fmla="*/ 678668 h 704169"/>
              <a:gd name="connsiteX11" fmla="*/ 210893 w 535668"/>
              <a:gd name="connsiteY11" fmla="*/ 700099 h 704169"/>
              <a:gd name="connsiteX12" fmla="*/ 294237 w 535668"/>
              <a:gd name="connsiteY12" fmla="*/ 702480 h 704169"/>
              <a:gd name="connsiteX13" fmla="*/ 365674 w 535668"/>
              <a:gd name="connsiteY13" fmla="*/ 681049 h 704169"/>
              <a:gd name="connsiteX14" fmla="*/ 413299 w 535668"/>
              <a:gd name="connsiteY14" fmla="*/ 650093 h 704169"/>
              <a:gd name="connsiteX15" fmla="*/ 465687 w 535668"/>
              <a:gd name="connsiteY15" fmla="*/ 609612 h 704169"/>
              <a:gd name="connsiteX16" fmla="*/ 503787 w 535668"/>
              <a:gd name="connsiteY16" fmla="*/ 559605 h 704169"/>
              <a:gd name="connsiteX17" fmla="*/ 534743 w 535668"/>
              <a:gd name="connsiteY17" fmla="*/ 526268 h 704169"/>
              <a:gd name="connsiteX18" fmla="*/ 525218 w 535668"/>
              <a:gd name="connsiteY18" fmla="*/ 516743 h 704169"/>
              <a:gd name="connsiteX19" fmla="*/ 501405 w 535668"/>
              <a:gd name="connsiteY19" fmla="*/ 538174 h 704169"/>
              <a:gd name="connsiteX20" fmla="*/ 470449 w 535668"/>
              <a:gd name="connsiteY20" fmla="*/ 569130 h 704169"/>
              <a:gd name="connsiteX21" fmla="*/ 427587 w 535668"/>
              <a:gd name="connsiteY21" fmla="*/ 604849 h 704169"/>
              <a:gd name="connsiteX22" fmla="*/ 370437 w 535668"/>
              <a:gd name="connsiteY22" fmla="*/ 628662 h 704169"/>
              <a:gd name="connsiteX23" fmla="*/ 301380 w 535668"/>
              <a:gd name="connsiteY23" fmla="*/ 642949 h 704169"/>
              <a:gd name="connsiteX24" fmla="*/ 239468 w 535668"/>
              <a:gd name="connsiteY24" fmla="*/ 640568 h 704169"/>
              <a:gd name="connsiteX25" fmla="*/ 175174 w 535668"/>
              <a:gd name="connsiteY25" fmla="*/ 626280 h 704169"/>
              <a:gd name="connsiteX26" fmla="*/ 129930 w 535668"/>
              <a:gd name="connsiteY26" fmla="*/ 600087 h 704169"/>
              <a:gd name="connsiteX27" fmla="*/ 101355 w 535668"/>
              <a:gd name="connsiteY27" fmla="*/ 545318 h 704169"/>
              <a:gd name="connsiteX28" fmla="*/ 77543 w 535668"/>
              <a:gd name="connsiteY28" fmla="*/ 481024 h 704169"/>
              <a:gd name="connsiteX29" fmla="*/ 77543 w 535668"/>
              <a:gd name="connsiteY29" fmla="*/ 378630 h 704169"/>
              <a:gd name="connsiteX30" fmla="*/ 96593 w 535668"/>
              <a:gd name="connsiteY30" fmla="*/ 304812 h 704169"/>
              <a:gd name="connsiteX31" fmla="*/ 127549 w 535668"/>
              <a:gd name="connsiteY31" fmla="*/ 226230 h 704169"/>
              <a:gd name="connsiteX32" fmla="*/ 168030 w 535668"/>
              <a:gd name="connsiteY32" fmla="*/ 161937 h 704169"/>
              <a:gd name="connsiteX33" fmla="*/ 213274 w 535668"/>
              <a:gd name="connsiteY33" fmla="*/ 116693 h 704169"/>
              <a:gd name="connsiteX34" fmla="*/ 256137 w 535668"/>
              <a:gd name="connsiteY34" fmla="*/ 73830 h 704169"/>
              <a:gd name="connsiteX35" fmla="*/ 291855 w 535668"/>
              <a:gd name="connsiteY35" fmla="*/ 47637 h 704169"/>
              <a:gd name="connsiteX36" fmla="*/ 334718 w 535668"/>
              <a:gd name="connsiteY36" fmla="*/ 16680 h 704169"/>
              <a:gd name="connsiteX37" fmla="*/ 349005 w 535668"/>
              <a:gd name="connsiteY37" fmla="*/ 12 h 704169"/>
              <a:gd name="connsiteX38" fmla="*/ 272805 w 535668"/>
              <a:gd name="connsiteY38" fmla="*/ 19062 h 704169"/>
              <a:gd name="connsiteX39" fmla="*/ 201368 w 535668"/>
              <a:gd name="connsiteY39" fmla="*/ 21443 h 704169"/>
              <a:gd name="connsiteX40" fmla="*/ 120405 w 535668"/>
              <a:gd name="connsiteY40" fmla="*/ 35730 h 704169"/>
              <a:gd name="connsiteX0" fmla="*/ 120405 w 535668"/>
              <a:gd name="connsiteY0" fmla="*/ 35730 h 704169"/>
              <a:gd name="connsiteX1" fmla="*/ 75162 w 535668"/>
              <a:gd name="connsiteY1" fmla="*/ 59543 h 704169"/>
              <a:gd name="connsiteX2" fmla="*/ 18012 w 535668"/>
              <a:gd name="connsiteY2" fmla="*/ 76212 h 704169"/>
              <a:gd name="connsiteX3" fmla="*/ 13249 w 535668"/>
              <a:gd name="connsiteY3" fmla="*/ 140505 h 704169"/>
              <a:gd name="connsiteX4" fmla="*/ 1343 w 535668"/>
              <a:gd name="connsiteY4" fmla="*/ 233374 h 704169"/>
              <a:gd name="connsiteX5" fmla="*/ 1343 w 535668"/>
              <a:gd name="connsiteY5" fmla="*/ 314336 h 704169"/>
              <a:gd name="connsiteX6" fmla="*/ 10868 w 535668"/>
              <a:gd name="connsiteY6" fmla="*/ 409587 h 704169"/>
              <a:gd name="connsiteX7" fmla="*/ 22774 w 535668"/>
              <a:gd name="connsiteY7" fmla="*/ 485787 h 704169"/>
              <a:gd name="connsiteX8" fmla="*/ 44205 w 535668"/>
              <a:gd name="connsiteY8" fmla="*/ 559605 h 704169"/>
              <a:gd name="connsiteX9" fmla="*/ 89449 w 535668"/>
              <a:gd name="connsiteY9" fmla="*/ 633424 h 704169"/>
              <a:gd name="connsiteX10" fmla="*/ 139455 w 535668"/>
              <a:gd name="connsiteY10" fmla="*/ 678668 h 704169"/>
              <a:gd name="connsiteX11" fmla="*/ 210893 w 535668"/>
              <a:gd name="connsiteY11" fmla="*/ 700099 h 704169"/>
              <a:gd name="connsiteX12" fmla="*/ 294237 w 535668"/>
              <a:gd name="connsiteY12" fmla="*/ 702480 h 704169"/>
              <a:gd name="connsiteX13" fmla="*/ 365674 w 535668"/>
              <a:gd name="connsiteY13" fmla="*/ 681049 h 704169"/>
              <a:gd name="connsiteX14" fmla="*/ 413299 w 535668"/>
              <a:gd name="connsiteY14" fmla="*/ 650093 h 704169"/>
              <a:gd name="connsiteX15" fmla="*/ 465687 w 535668"/>
              <a:gd name="connsiteY15" fmla="*/ 609612 h 704169"/>
              <a:gd name="connsiteX16" fmla="*/ 503787 w 535668"/>
              <a:gd name="connsiteY16" fmla="*/ 559605 h 704169"/>
              <a:gd name="connsiteX17" fmla="*/ 534743 w 535668"/>
              <a:gd name="connsiteY17" fmla="*/ 526268 h 704169"/>
              <a:gd name="connsiteX18" fmla="*/ 525218 w 535668"/>
              <a:gd name="connsiteY18" fmla="*/ 516743 h 704169"/>
              <a:gd name="connsiteX19" fmla="*/ 501405 w 535668"/>
              <a:gd name="connsiteY19" fmla="*/ 538174 h 704169"/>
              <a:gd name="connsiteX20" fmla="*/ 470449 w 535668"/>
              <a:gd name="connsiteY20" fmla="*/ 569130 h 704169"/>
              <a:gd name="connsiteX21" fmla="*/ 427587 w 535668"/>
              <a:gd name="connsiteY21" fmla="*/ 604849 h 704169"/>
              <a:gd name="connsiteX22" fmla="*/ 370437 w 535668"/>
              <a:gd name="connsiteY22" fmla="*/ 628662 h 704169"/>
              <a:gd name="connsiteX23" fmla="*/ 301380 w 535668"/>
              <a:gd name="connsiteY23" fmla="*/ 642949 h 704169"/>
              <a:gd name="connsiteX24" fmla="*/ 239468 w 535668"/>
              <a:gd name="connsiteY24" fmla="*/ 640568 h 704169"/>
              <a:gd name="connsiteX25" fmla="*/ 175174 w 535668"/>
              <a:gd name="connsiteY25" fmla="*/ 626280 h 704169"/>
              <a:gd name="connsiteX26" fmla="*/ 129930 w 535668"/>
              <a:gd name="connsiteY26" fmla="*/ 600087 h 704169"/>
              <a:gd name="connsiteX27" fmla="*/ 96593 w 535668"/>
              <a:gd name="connsiteY27" fmla="*/ 545318 h 704169"/>
              <a:gd name="connsiteX28" fmla="*/ 77543 w 535668"/>
              <a:gd name="connsiteY28" fmla="*/ 481024 h 704169"/>
              <a:gd name="connsiteX29" fmla="*/ 77543 w 535668"/>
              <a:gd name="connsiteY29" fmla="*/ 378630 h 704169"/>
              <a:gd name="connsiteX30" fmla="*/ 96593 w 535668"/>
              <a:gd name="connsiteY30" fmla="*/ 304812 h 704169"/>
              <a:gd name="connsiteX31" fmla="*/ 127549 w 535668"/>
              <a:gd name="connsiteY31" fmla="*/ 226230 h 704169"/>
              <a:gd name="connsiteX32" fmla="*/ 168030 w 535668"/>
              <a:gd name="connsiteY32" fmla="*/ 161937 h 704169"/>
              <a:gd name="connsiteX33" fmla="*/ 213274 w 535668"/>
              <a:gd name="connsiteY33" fmla="*/ 116693 h 704169"/>
              <a:gd name="connsiteX34" fmla="*/ 256137 w 535668"/>
              <a:gd name="connsiteY34" fmla="*/ 73830 h 704169"/>
              <a:gd name="connsiteX35" fmla="*/ 291855 w 535668"/>
              <a:gd name="connsiteY35" fmla="*/ 47637 h 704169"/>
              <a:gd name="connsiteX36" fmla="*/ 334718 w 535668"/>
              <a:gd name="connsiteY36" fmla="*/ 16680 h 704169"/>
              <a:gd name="connsiteX37" fmla="*/ 349005 w 535668"/>
              <a:gd name="connsiteY37" fmla="*/ 12 h 704169"/>
              <a:gd name="connsiteX38" fmla="*/ 272805 w 535668"/>
              <a:gd name="connsiteY38" fmla="*/ 19062 h 704169"/>
              <a:gd name="connsiteX39" fmla="*/ 201368 w 535668"/>
              <a:gd name="connsiteY39" fmla="*/ 21443 h 704169"/>
              <a:gd name="connsiteX40" fmla="*/ 120405 w 535668"/>
              <a:gd name="connsiteY40" fmla="*/ 35730 h 704169"/>
              <a:gd name="connsiteX0" fmla="*/ 120405 w 535668"/>
              <a:gd name="connsiteY0" fmla="*/ 35730 h 706901"/>
              <a:gd name="connsiteX1" fmla="*/ 75162 w 535668"/>
              <a:gd name="connsiteY1" fmla="*/ 59543 h 706901"/>
              <a:gd name="connsiteX2" fmla="*/ 18012 w 535668"/>
              <a:gd name="connsiteY2" fmla="*/ 76212 h 706901"/>
              <a:gd name="connsiteX3" fmla="*/ 13249 w 535668"/>
              <a:gd name="connsiteY3" fmla="*/ 140505 h 706901"/>
              <a:gd name="connsiteX4" fmla="*/ 1343 w 535668"/>
              <a:gd name="connsiteY4" fmla="*/ 233374 h 706901"/>
              <a:gd name="connsiteX5" fmla="*/ 1343 w 535668"/>
              <a:gd name="connsiteY5" fmla="*/ 314336 h 706901"/>
              <a:gd name="connsiteX6" fmla="*/ 10868 w 535668"/>
              <a:gd name="connsiteY6" fmla="*/ 409587 h 706901"/>
              <a:gd name="connsiteX7" fmla="*/ 22774 w 535668"/>
              <a:gd name="connsiteY7" fmla="*/ 485787 h 706901"/>
              <a:gd name="connsiteX8" fmla="*/ 44205 w 535668"/>
              <a:gd name="connsiteY8" fmla="*/ 559605 h 706901"/>
              <a:gd name="connsiteX9" fmla="*/ 89449 w 535668"/>
              <a:gd name="connsiteY9" fmla="*/ 633424 h 706901"/>
              <a:gd name="connsiteX10" fmla="*/ 139455 w 535668"/>
              <a:gd name="connsiteY10" fmla="*/ 678668 h 706901"/>
              <a:gd name="connsiteX11" fmla="*/ 215655 w 535668"/>
              <a:gd name="connsiteY11" fmla="*/ 704862 h 706901"/>
              <a:gd name="connsiteX12" fmla="*/ 294237 w 535668"/>
              <a:gd name="connsiteY12" fmla="*/ 702480 h 706901"/>
              <a:gd name="connsiteX13" fmla="*/ 365674 w 535668"/>
              <a:gd name="connsiteY13" fmla="*/ 681049 h 706901"/>
              <a:gd name="connsiteX14" fmla="*/ 413299 w 535668"/>
              <a:gd name="connsiteY14" fmla="*/ 650093 h 706901"/>
              <a:gd name="connsiteX15" fmla="*/ 465687 w 535668"/>
              <a:gd name="connsiteY15" fmla="*/ 609612 h 706901"/>
              <a:gd name="connsiteX16" fmla="*/ 503787 w 535668"/>
              <a:gd name="connsiteY16" fmla="*/ 559605 h 706901"/>
              <a:gd name="connsiteX17" fmla="*/ 534743 w 535668"/>
              <a:gd name="connsiteY17" fmla="*/ 526268 h 706901"/>
              <a:gd name="connsiteX18" fmla="*/ 525218 w 535668"/>
              <a:gd name="connsiteY18" fmla="*/ 516743 h 706901"/>
              <a:gd name="connsiteX19" fmla="*/ 501405 w 535668"/>
              <a:gd name="connsiteY19" fmla="*/ 538174 h 706901"/>
              <a:gd name="connsiteX20" fmla="*/ 470449 w 535668"/>
              <a:gd name="connsiteY20" fmla="*/ 569130 h 706901"/>
              <a:gd name="connsiteX21" fmla="*/ 427587 w 535668"/>
              <a:gd name="connsiteY21" fmla="*/ 604849 h 706901"/>
              <a:gd name="connsiteX22" fmla="*/ 370437 w 535668"/>
              <a:gd name="connsiteY22" fmla="*/ 628662 h 706901"/>
              <a:gd name="connsiteX23" fmla="*/ 301380 w 535668"/>
              <a:gd name="connsiteY23" fmla="*/ 642949 h 706901"/>
              <a:gd name="connsiteX24" fmla="*/ 239468 w 535668"/>
              <a:gd name="connsiteY24" fmla="*/ 640568 h 706901"/>
              <a:gd name="connsiteX25" fmla="*/ 175174 w 535668"/>
              <a:gd name="connsiteY25" fmla="*/ 626280 h 706901"/>
              <a:gd name="connsiteX26" fmla="*/ 129930 w 535668"/>
              <a:gd name="connsiteY26" fmla="*/ 600087 h 706901"/>
              <a:gd name="connsiteX27" fmla="*/ 96593 w 535668"/>
              <a:gd name="connsiteY27" fmla="*/ 545318 h 706901"/>
              <a:gd name="connsiteX28" fmla="*/ 77543 w 535668"/>
              <a:gd name="connsiteY28" fmla="*/ 481024 h 706901"/>
              <a:gd name="connsiteX29" fmla="*/ 77543 w 535668"/>
              <a:gd name="connsiteY29" fmla="*/ 378630 h 706901"/>
              <a:gd name="connsiteX30" fmla="*/ 96593 w 535668"/>
              <a:gd name="connsiteY30" fmla="*/ 304812 h 706901"/>
              <a:gd name="connsiteX31" fmla="*/ 127549 w 535668"/>
              <a:gd name="connsiteY31" fmla="*/ 226230 h 706901"/>
              <a:gd name="connsiteX32" fmla="*/ 168030 w 535668"/>
              <a:gd name="connsiteY32" fmla="*/ 161937 h 706901"/>
              <a:gd name="connsiteX33" fmla="*/ 213274 w 535668"/>
              <a:gd name="connsiteY33" fmla="*/ 116693 h 706901"/>
              <a:gd name="connsiteX34" fmla="*/ 256137 w 535668"/>
              <a:gd name="connsiteY34" fmla="*/ 73830 h 706901"/>
              <a:gd name="connsiteX35" fmla="*/ 291855 w 535668"/>
              <a:gd name="connsiteY35" fmla="*/ 47637 h 706901"/>
              <a:gd name="connsiteX36" fmla="*/ 334718 w 535668"/>
              <a:gd name="connsiteY36" fmla="*/ 16680 h 706901"/>
              <a:gd name="connsiteX37" fmla="*/ 349005 w 535668"/>
              <a:gd name="connsiteY37" fmla="*/ 12 h 706901"/>
              <a:gd name="connsiteX38" fmla="*/ 272805 w 535668"/>
              <a:gd name="connsiteY38" fmla="*/ 19062 h 706901"/>
              <a:gd name="connsiteX39" fmla="*/ 201368 w 535668"/>
              <a:gd name="connsiteY39" fmla="*/ 21443 h 706901"/>
              <a:gd name="connsiteX40" fmla="*/ 120405 w 535668"/>
              <a:gd name="connsiteY40" fmla="*/ 35730 h 706901"/>
              <a:gd name="connsiteX0" fmla="*/ 120405 w 535668"/>
              <a:gd name="connsiteY0" fmla="*/ 35730 h 706901"/>
              <a:gd name="connsiteX1" fmla="*/ 75162 w 535668"/>
              <a:gd name="connsiteY1" fmla="*/ 59543 h 706901"/>
              <a:gd name="connsiteX2" fmla="*/ 18012 w 535668"/>
              <a:gd name="connsiteY2" fmla="*/ 76212 h 706901"/>
              <a:gd name="connsiteX3" fmla="*/ 13249 w 535668"/>
              <a:gd name="connsiteY3" fmla="*/ 140505 h 706901"/>
              <a:gd name="connsiteX4" fmla="*/ 1343 w 535668"/>
              <a:gd name="connsiteY4" fmla="*/ 233374 h 706901"/>
              <a:gd name="connsiteX5" fmla="*/ 1343 w 535668"/>
              <a:gd name="connsiteY5" fmla="*/ 314336 h 706901"/>
              <a:gd name="connsiteX6" fmla="*/ 10868 w 535668"/>
              <a:gd name="connsiteY6" fmla="*/ 409587 h 706901"/>
              <a:gd name="connsiteX7" fmla="*/ 22774 w 535668"/>
              <a:gd name="connsiteY7" fmla="*/ 485787 h 706901"/>
              <a:gd name="connsiteX8" fmla="*/ 44205 w 535668"/>
              <a:gd name="connsiteY8" fmla="*/ 559605 h 706901"/>
              <a:gd name="connsiteX9" fmla="*/ 89449 w 535668"/>
              <a:gd name="connsiteY9" fmla="*/ 633424 h 706901"/>
              <a:gd name="connsiteX10" fmla="*/ 139455 w 535668"/>
              <a:gd name="connsiteY10" fmla="*/ 678668 h 706901"/>
              <a:gd name="connsiteX11" fmla="*/ 215655 w 535668"/>
              <a:gd name="connsiteY11" fmla="*/ 704862 h 706901"/>
              <a:gd name="connsiteX12" fmla="*/ 294237 w 535668"/>
              <a:gd name="connsiteY12" fmla="*/ 702480 h 706901"/>
              <a:gd name="connsiteX13" fmla="*/ 365674 w 535668"/>
              <a:gd name="connsiteY13" fmla="*/ 681049 h 706901"/>
              <a:gd name="connsiteX14" fmla="*/ 413299 w 535668"/>
              <a:gd name="connsiteY14" fmla="*/ 650093 h 706901"/>
              <a:gd name="connsiteX15" fmla="*/ 465687 w 535668"/>
              <a:gd name="connsiteY15" fmla="*/ 609612 h 706901"/>
              <a:gd name="connsiteX16" fmla="*/ 503787 w 535668"/>
              <a:gd name="connsiteY16" fmla="*/ 559605 h 706901"/>
              <a:gd name="connsiteX17" fmla="*/ 534743 w 535668"/>
              <a:gd name="connsiteY17" fmla="*/ 526268 h 706901"/>
              <a:gd name="connsiteX18" fmla="*/ 525218 w 535668"/>
              <a:gd name="connsiteY18" fmla="*/ 516743 h 706901"/>
              <a:gd name="connsiteX19" fmla="*/ 501405 w 535668"/>
              <a:gd name="connsiteY19" fmla="*/ 538174 h 706901"/>
              <a:gd name="connsiteX20" fmla="*/ 470449 w 535668"/>
              <a:gd name="connsiteY20" fmla="*/ 569130 h 706901"/>
              <a:gd name="connsiteX21" fmla="*/ 427587 w 535668"/>
              <a:gd name="connsiteY21" fmla="*/ 604849 h 706901"/>
              <a:gd name="connsiteX22" fmla="*/ 370437 w 535668"/>
              <a:gd name="connsiteY22" fmla="*/ 628662 h 706901"/>
              <a:gd name="connsiteX23" fmla="*/ 301380 w 535668"/>
              <a:gd name="connsiteY23" fmla="*/ 642949 h 706901"/>
              <a:gd name="connsiteX24" fmla="*/ 239468 w 535668"/>
              <a:gd name="connsiteY24" fmla="*/ 642949 h 706901"/>
              <a:gd name="connsiteX25" fmla="*/ 175174 w 535668"/>
              <a:gd name="connsiteY25" fmla="*/ 626280 h 706901"/>
              <a:gd name="connsiteX26" fmla="*/ 129930 w 535668"/>
              <a:gd name="connsiteY26" fmla="*/ 600087 h 706901"/>
              <a:gd name="connsiteX27" fmla="*/ 96593 w 535668"/>
              <a:gd name="connsiteY27" fmla="*/ 545318 h 706901"/>
              <a:gd name="connsiteX28" fmla="*/ 77543 w 535668"/>
              <a:gd name="connsiteY28" fmla="*/ 481024 h 706901"/>
              <a:gd name="connsiteX29" fmla="*/ 77543 w 535668"/>
              <a:gd name="connsiteY29" fmla="*/ 378630 h 706901"/>
              <a:gd name="connsiteX30" fmla="*/ 96593 w 535668"/>
              <a:gd name="connsiteY30" fmla="*/ 304812 h 706901"/>
              <a:gd name="connsiteX31" fmla="*/ 127549 w 535668"/>
              <a:gd name="connsiteY31" fmla="*/ 226230 h 706901"/>
              <a:gd name="connsiteX32" fmla="*/ 168030 w 535668"/>
              <a:gd name="connsiteY32" fmla="*/ 161937 h 706901"/>
              <a:gd name="connsiteX33" fmla="*/ 213274 w 535668"/>
              <a:gd name="connsiteY33" fmla="*/ 116693 h 706901"/>
              <a:gd name="connsiteX34" fmla="*/ 256137 w 535668"/>
              <a:gd name="connsiteY34" fmla="*/ 73830 h 706901"/>
              <a:gd name="connsiteX35" fmla="*/ 291855 w 535668"/>
              <a:gd name="connsiteY35" fmla="*/ 47637 h 706901"/>
              <a:gd name="connsiteX36" fmla="*/ 334718 w 535668"/>
              <a:gd name="connsiteY36" fmla="*/ 16680 h 706901"/>
              <a:gd name="connsiteX37" fmla="*/ 349005 w 535668"/>
              <a:gd name="connsiteY37" fmla="*/ 12 h 706901"/>
              <a:gd name="connsiteX38" fmla="*/ 272805 w 535668"/>
              <a:gd name="connsiteY38" fmla="*/ 19062 h 706901"/>
              <a:gd name="connsiteX39" fmla="*/ 201368 w 535668"/>
              <a:gd name="connsiteY39" fmla="*/ 21443 h 706901"/>
              <a:gd name="connsiteX40" fmla="*/ 120405 w 535668"/>
              <a:gd name="connsiteY40" fmla="*/ 35730 h 706901"/>
              <a:gd name="connsiteX0" fmla="*/ 120405 w 535668"/>
              <a:gd name="connsiteY0" fmla="*/ 35730 h 706901"/>
              <a:gd name="connsiteX1" fmla="*/ 75162 w 535668"/>
              <a:gd name="connsiteY1" fmla="*/ 59543 h 706901"/>
              <a:gd name="connsiteX2" fmla="*/ 18012 w 535668"/>
              <a:gd name="connsiteY2" fmla="*/ 76212 h 706901"/>
              <a:gd name="connsiteX3" fmla="*/ 13249 w 535668"/>
              <a:gd name="connsiteY3" fmla="*/ 140505 h 706901"/>
              <a:gd name="connsiteX4" fmla="*/ 1343 w 535668"/>
              <a:gd name="connsiteY4" fmla="*/ 233374 h 706901"/>
              <a:gd name="connsiteX5" fmla="*/ 1343 w 535668"/>
              <a:gd name="connsiteY5" fmla="*/ 314336 h 706901"/>
              <a:gd name="connsiteX6" fmla="*/ 10868 w 535668"/>
              <a:gd name="connsiteY6" fmla="*/ 409587 h 706901"/>
              <a:gd name="connsiteX7" fmla="*/ 22774 w 535668"/>
              <a:gd name="connsiteY7" fmla="*/ 485787 h 706901"/>
              <a:gd name="connsiteX8" fmla="*/ 44205 w 535668"/>
              <a:gd name="connsiteY8" fmla="*/ 559605 h 706901"/>
              <a:gd name="connsiteX9" fmla="*/ 89449 w 535668"/>
              <a:gd name="connsiteY9" fmla="*/ 633424 h 706901"/>
              <a:gd name="connsiteX10" fmla="*/ 139455 w 535668"/>
              <a:gd name="connsiteY10" fmla="*/ 678668 h 706901"/>
              <a:gd name="connsiteX11" fmla="*/ 215655 w 535668"/>
              <a:gd name="connsiteY11" fmla="*/ 704862 h 706901"/>
              <a:gd name="connsiteX12" fmla="*/ 294237 w 535668"/>
              <a:gd name="connsiteY12" fmla="*/ 702480 h 706901"/>
              <a:gd name="connsiteX13" fmla="*/ 365674 w 535668"/>
              <a:gd name="connsiteY13" fmla="*/ 681049 h 706901"/>
              <a:gd name="connsiteX14" fmla="*/ 413299 w 535668"/>
              <a:gd name="connsiteY14" fmla="*/ 650093 h 706901"/>
              <a:gd name="connsiteX15" fmla="*/ 465687 w 535668"/>
              <a:gd name="connsiteY15" fmla="*/ 609612 h 706901"/>
              <a:gd name="connsiteX16" fmla="*/ 503787 w 535668"/>
              <a:gd name="connsiteY16" fmla="*/ 559605 h 706901"/>
              <a:gd name="connsiteX17" fmla="*/ 534743 w 535668"/>
              <a:gd name="connsiteY17" fmla="*/ 526268 h 706901"/>
              <a:gd name="connsiteX18" fmla="*/ 525218 w 535668"/>
              <a:gd name="connsiteY18" fmla="*/ 516743 h 706901"/>
              <a:gd name="connsiteX19" fmla="*/ 501405 w 535668"/>
              <a:gd name="connsiteY19" fmla="*/ 538174 h 706901"/>
              <a:gd name="connsiteX20" fmla="*/ 470449 w 535668"/>
              <a:gd name="connsiteY20" fmla="*/ 569130 h 706901"/>
              <a:gd name="connsiteX21" fmla="*/ 427587 w 535668"/>
              <a:gd name="connsiteY21" fmla="*/ 604849 h 706901"/>
              <a:gd name="connsiteX22" fmla="*/ 370437 w 535668"/>
              <a:gd name="connsiteY22" fmla="*/ 628662 h 706901"/>
              <a:gd name="connsiteX23" fmla="*/ 301380 w 535668"/>
              <a:gd name="connsiteY23" fmla="*/ 642949 h 706901"/>
              <a:gd name="connsiteX24" fmla="*/ 239468 w 535668"/>
              <a:gd name="connsiteY24" fmla="*/ 642949 h 706901"/>
              <a:gd name="connsiteX25" fmla="*/ 175174 w 535668"/>
              <a:gd name="connsiteY25" fmla="*/ 626280 h 706901"/>
              <a:gd name="connsiteX26" fmla="*/ 129930 w 535668"/>
              <a:gd name="connsiteY26" fmla="*/ 600087 h 706901"/>
              <a:gd name="connsiteX27" fmla="*/ 96593 w 535668"/>
              <a:gd name="connsiteY27" fmla="*/ 545318 h 706901"/>
              <a:gd name="connsiteX28" fmla="*/ 75162 w 535668"/>
              <a:gd name="connsiteY28" fmla="*/ 471499 h 706901"/>
              <a:gd name="connsiteX29" fmla="*/ 77543 w 535668"/>
              <a:gd name="connsiteY29" fmla="*/ 378630 h 706901"/>
              <a:gd name="connsiteX30" fmla="*/ 96593 w 535668"/>
              <a:gd name="connsiteY30" fmla="*/ 304812 h 706901"/>
              <a:gd name="connsiteX31" fmla="*/ 127549 w 535668"/>
              <a:gd name="connsiteY31" fmla="*/ 226230 h 706901"/>
              <a:gd name="connsiteX32" fmla="*/ 168030 w 535668"/>
              <a:gd name="connsiteY32" fmla="*/ 161937 h 706901"/>
              <a:gd name="connsiteX33" fmla="*/ 213274 w 535668"/>
              <a:gd name="connsiteY33" fmla="*/ 116693 h 706901"/>
              <a:gd name="connsiteX34" fmla="*/ 256137 w 535668"/>
              <a:gd name="connsiteY34" fmla="*/ 73830 h 706901"/>
              <a:gd name="connsiteX35" fmla="*/ 291855 w 535668"/>
              <a:gd name="connsiteY35" fmla="*/ 47637 h 706901"/>
              <a:gd name="connsiteX36" fmla="*/ 334718 w 535668"/>
              <a:gd name="connsiteY36" fmla="*/ 16680 h 706901"/>
              <a:gd name="connsiteX37" fmla="*/ 349005 w 535668"/>
              <a:gd name="connsiteY37" fmla="*/ 12 h 706901"/>
              <a:gd name="connsiteX38" fmla="*/ 272805 w 535668"/>
              <a:gd name="connsiteY38" fmla="*/ 19062 h 706901"/>
              <a:gd name="connsiteX39" fmla="*/ 201368 w 535668"/>
              <a:gd name="connsiteY39" fmla="*/ 21443 h 706901"/>
              <a:gd name="connsiteX40" fmla="*/ 120405 w 535668"/>
              <a:gd name="connsiteY40" fmla="*/ 35730 h 706901"/>
              <a:gd name="connsiteX0" fmla="*/ 120405 w 535668"/>
              <a:gd name="connsiteY0" fmla="*/ 35730 h 706901"/>
              <a:gd name="connsiteX1" fmla="*/ 75162 w 535668"/>
              <a:gd name="connsiteY1" fmla="*/ 59543 h 706901"/>
              <a:gd name="connsiteX2" fmla="*/ 18012 w 535668"/>
              <a:gd name="connsiteY2" fmla="*/ 76212 h 706901"/>
              <a:gd name="connsiteX3" fmla="*/ 13249 w 535668"/>
              <a:gd name="connsiteY3" fmla="*/ 140505 h 706901"/>
              <a:gd name="connsiteX4" fmla="*/ 1343 w 535668"/>
              <a:gd name="connsiteY4" fmla="*/ 233374 h 706901"/>
              <a:gd name="connsiteX5" fmla="*/ 1343 w 535668"/>
              <a:gd name="connsiteY5" fmla="*/ 314336 h 706901"/>
              <a:gd name="connsiteX6" fmla="*/ 10868 w 535668"/>
              <a:gd name="connsiteY6" fmla="*/ 409587 h 706901"/>
              <a:gd name="connsiteX7" fmla="*/ 22774 w 535668"/>
              <a:gd name="connsiteY7" fmla="*/ 485787 h 706901"/>
              <a:gd name="connsiteX8" fmla="*/ 44205 w 535668"/>
              <a:gd name="connsiteY8" fmla="*/ 559605 h 706901"/>
              <a:gd name="connsiteX9" fmla="*/ 89449 w 535668"/>
              <a:gd name="connsiteY9" fmla="*/ 633424 h 706901"/>
              <a:gd name="connsiteX10" fmla="*/ 139455 w 535668"/>
              <a:gd name="connsiteY10" fmla="*/ 678668 h 706901"/>
              <a:gd name="connsiteX11" fmla="*/ 215655 w 535668"/>
              <a:gd name="connsiteY11" fmla="*/ 704862 h 706901"/>
              <a:gd name="connsiteX12" fmla="*/ 294237 w 535668"/>
              <a:gd name="connsiteY12" fmla="*/ 702480 h 706901"/>
              <a:gd name="connsiteX13" fmla="*/ 365674 w 535668"/>
              <a:gd name="connsiteY13" fmla="*/ 681049 h 706901"/>
              <a:gd name="connsiteX14" fmla="*/ 413299 w 535668"/>
              <a:gd name="connsiteY14" fmla="*/ 650093 h 706901"/>
              <a:gd name="connsiteX15" fmla="*/ 465687 w 535668"/>
              <a:gd name="connsiteY15" fmla="*/ 609612 h 706901"/>
              <a:gd name="connsiteX16" fmla="*/ 503787 w 535668"/>
              <a:gd name="connsiteY16" fmla="*/ 559605 h 706901"/>
              <a:gd name="connsiteX17" fmla="*/ 534743 w 535668"/>
              <a:gd name="connsiteY17" fmla="*/ 526268 h 706901"/>
              <a:gd name="connsiteX18" fmla="*/ 525218 w 535668"/>
              <a:gd name="connsiteY18" fmla="*/ 516743 h 706901"/>
              <a:gd name="connsiteX19" fmla="*/ 501405 w 535668"/>
              <a:gd name="connsiteY19" fmla="*/ 538174 h 706901"/>
              <a:gd name="connsiteX20" fmla="*/ 470449 w 535668"/>
              <a:gd name="connsiteY20" fmla="*/ 569130 h 706901"/>
              <a:gd name="connsiteX21" fmla="*/ 427587 w 535668"/>
              <a:gd name="connsiteY21" fmla="*/ 604849 h 706901"/>
              <a:gd name="connsiteX22" fmla="*/ 370437 w 535668"/>
              <a:gd name="connsiteY22" fmla="*/ 631043 h 706901"/>
              <a:gd name="connsiteX23" fmla="*/ 301380 w 535668"/>
              <a:gd name="connsiteY23" fmla="*/ 642949 h 706901"/>
              <a:gd name="connsiteX24" fmla="*/ 239468 w 535668"/>
              <a:gd name="connsiteY24" fmla="*/ 642949 h 706901"/>
              <a:gd name="connsiteX25" fmla="*/ 175174 w 535668"/>
              <a:gd name="connsiteY25" fmla="*/ 626280 h 706901"/>
              <a:gd name="connsiteX26" fmla="*/ 129930 w 535668"/>
              <a:gd name="connsiteY26" fmla="*/ 600087 h 706901"/>
              <a:gd name="connsiteX27" fmla="*/ 96593 w 535668"/>
              <a:gd name="connsiteY27" fmla="*/ 545318 h 706901"/>
              <a:gd name="connsiteX28" fmla="*/ 75162 w 535668"/>
              <a:gd name="connsiteY28" fmla="*/ 471499 h 706901"/>
              <a:gd name="connsiteX29" fmla="*/ 77543 w 535668"/>
              <a:gd name="connsiteY29" fmla="*/ 378630 h 706901"/>
              <a:gd name="connsiteX30" fmla="*/ 96593 w 535668"/>
              <a:gd name="connsiteY30" fmla="*/ 304812 h 706901"/>
              <a:gd name="connsiteX31" fmla="*/ 127549 w 535668"/>
              <a:gd name="connsiteY31" fmla="*/ 226230 h 706901"/>
              <a:gd name="connsiteX32" fmla="*/ 168030 w 535668"/>
              <a:gd name="connsiteY32" fmla="*/ 161937 h 706901"/>
              <a:gd name="connsiteX33" fmla="*/ 213274 w 535668"/>
              <a:gd name="connsiteY33" fmla="*/ 116693 h 706901"/>
              <a:gd name="connsiteX34" fmla="*/ 256137 w 535668"/>
              <a:gd name="connsiteY34" fmla="*/ 73830 h 706901"/>
              <a:gd name="connsiteX35" fmla="*/ 291855 w 535668"/>
              <a:gd name="connsiteY35" fmla="*/ 47637 h 706901"/>
              <a:gd name="connsiteX36" fmla="*/ 334718 w 535668"/>
              <a:gd name="connsiteY36" fmla="*/ 16680 h 706901"/>
              <a:gd name="connsiteX37" fmla="*/ 349005 w 535668"/>
              <a:gd name="connsiteY37" fmla="*/ 12 h 706901"/>
              <a:gd name="connsiteX38" fmla="*/ 272805 w 535668"/>
              <a:gd name="connsiteY38" fmla="*/ 19062 h 706901"/>
              <a:gd name="connsiteX39" fmla="*/ 201368 w 535668"/>
              <a:gd name="connsiteY39" fmla="*/ 21443 h 706901"/>
              <a:gd name="connsiteX40" fmla="*/ 120405 w 535668"/>
              <a:gd name="connsiteY40" fmla="*/ 35730 h 706901"/>
              <a:gd name="connsiteX0" fmla="*/ 120405 w 535668"/>
              <a:gd name="connsiteY0" fmla="*/ 35730 h 706901"/>
              <a:gd name="connsiteX1" fmla="*/ 75162 w 535668"/>
              <a:gd name="connsiteY1" fmla="*/ 59543 h 706901"/>
              <a:gd name="connsiteX2" fmla="*/ 18012 w 535668"/>
              <a:gd name="connsiteY2" fmla="*/ 76212 h 706901"/>
              <a:gd name="connsiteX3" fmla="*/ 13249 w 535668"/>
              <a:gd name="connsiteY3" fmla="*/ 140505 h 706901"/>
              <a:gd name="connsiteX4" fmla="*/ 1343 w 535668"/>
              <a:gd name="connsiteY4" fmla="*/ 233374 h 706901"/>
              <a:gd name="connsiteX5" fmla="*/ 1343 w 535668"/>
              <a:gd name="connsiteY5" fmla="*/ 314336 h 706901"/>
              <a:gd name="connsiteX6" fmla="*/ 10868 w 535668"/>
              <a:gd name="connsiteY6" fmla="*/ 409587 h 706901"/>
              <a:gd name="connsiteX7" fmla="*/ 22774 w 535668"/>
              <a:gd name="connsiteY7" fmla="*/ 485787 h 706901"/>
              <a:gd name="connsiteX8" fmla="*/ 44205 w 535668"/>
              <a:gd name="connsiteY8" fmla="*/ 559605 h 706901"/>
              <a:gd name="connsiteX9" fmla="*/ 89449 w 535668"/>
              <a:gd name="connsiteY9" fmla="*/ 633424 h 706901"/>
              <a:gd name="connsiteX10" fmla="*/ 139455 w 535668"/>
              <a:gd name="connsiteY10" fmla="*/ 678668 h 706901"/>
              <a:gd name="connsiteX11" fmla="*/ 215655 w 535668"/>
              <a:gd name="connsiteY11" fmla="*/ 704862 h 706901"/>
              <a:gd name="connsiteX12" fmla="*/ 294237 w 535668"/>
              <a:gd name="connsiteY12" fmla="*/ 702480 h 706901"/>
              <a:gd name="connsiteX13" fmla="*/ 365674 w 535668"/>
              <a:gd name="connsiteY13" fmla="*/ 681049 h 706901"/>
              <a:gd name="connsiteX14" fmla="*/ 418062 w 535668"/>
              <a:gd name="connsiteY14" fmla="*/ 650093 h 706901"/>
              <a:gd name="connsiteX15" fmla="*/ 465687 w 535668"/>
              <a:gd name="connsiteY15" fmla="*/ 609612 h 706901"/>
              <a:gd name="connsiteX16" fmla="*/ 503787 w 535668"/>
              <a:gd name="connsiteY16" fmla="*/ 559605 h 706901"/>
              <a:gd name="connsiteX17" fmla="*/ 534743 w 535668"/>
              <a:gd name="connsiteY17" fmla="*/ 526268 h 706901"/>
              <a:gd name="connsiteX18" fmla="*/ 525218 w 535668"/>
              <a:gd name="connsiteY18" fmla="*/ 516743 h 706901"/>
              <a:gd name="connsiteX19" fmla="*/ 501405 w 535668"/>
              <a:gd name="connsiteY19" fmla="*/ 538174 h 706901"/>
              <a:gd name="connsiteX20" fmla="*/ 470449 w 535668"/>
              <a:gd name="connsiteY20" fmla="*/ 569130 h 706901"/>
              <a:gd name="connsiteX21" fmla="*/ 427587 w 535668"/>
              <a:gd name="connsiteY21" fmla="*/ 604849 h 706901"/>
              <a:gd name="connsiteX22" fmla="*/ 370437 w 535668"/>
              <a:gd name="connsiteY22" fmla="*/ 631043 h 706901"/>
              <a:gd name="connsiteX23" fmla="*/ 301380 w 535668"/>
              <a:gd name="connsiteY23" fmla="*/ 642949 h 706901"/>
              <a:gd name="connsiteX24" fmla="*/ 239468 w 535668"/>
              <a:gd name="connsiteY24" fmla="*/ 642949 h 706901"/>
              <a:gd name="connsiteX25" fmla="*/ 175174 w 535668"/>
              <a:gd name="connsiteY25" fmla="*/ 626280 h 706901"/>
              <a:gd name="connsiteX26" fmla="*/ 129930 w 535668"/>
              <a:gd name="connsiteY26" fmla="*/ 600087 h 706901"/>
              <a:gd name="connsiteX27" fmla="*/ 96593 w 535668"/>
              <a:gd name="connsiteY27" fmla="*/ 545318 h 706901"/>
              <a:gd name="connsiteX28" fmla="*/ 75162 w 535668"/>
              <a:gd name="connsiteY28" fmla="*/ 471499 h 706901"/>
              <a:gd name="connsiteX29" fmla="*/ 77543 w 535668"/>
              <a:gd name="connsiteY29" fmla="*/ 378630 h 706901"/>
              <a:gd name="connsiteX30" fmla="*/ 96593 w 535668"/>
              <a:gd name="connsiteY30" fmla="*/ 304812 h 706901"/>
              <a:gd name="connsiteX31" fmla="*/ 127549 w 535668"/>
              <a:gd name="connsiteY31" fmla="*/ 226230 h 706901"/>
              <a:gd name="connsiteX32" fmla="*/ 168030 w 535668"/>
              <a:gd name="connsiteY32" fmla="*/ 161937 h 706901"/>
              <a:gd name="connsiteX33" fmla="*/ 213274 w 535668"/>
              <a:gd name="connsiteY33" fmla="*/ 116693 h 706901"/>
              <a:gd name="connsiteX34" fmla="*/ 256137 w 535668"/>
              <a:gd name="connsiteY34" fmla="*/ 73830 h 706901"/>
              <a:gd name="connsiteX35" fmla="*/ 291855 w 535668"/>
              <a:gd name="connsiteY35" fmla="*/ 47637 h 706901"/>
              <a:gd name="connsiteX36" fmla="*/ 334718 w 535668"/>
              <a:gd name="connsiteY36" fmla="*/ 16680 h 706901"/>
              <a:gd name="connsiteX37" fmla="*/ 349005 w 535668"/>
              <a:gd name="connsiteY37" fmla="*/ 12 h 706901"/>
              <a:gd name="connsiteX38" fmla="*/ 272805 w 535668"/>
              <a:gd name="connsiteY38" fmla="*/ 19062 h 706901"/>
              <a:gd name="connsiteX39" fmla="*/ 201368 w 535668"/>
              <a:gd name="connsiteY39" fmla="*/ 21443 h 706901"/>
              <a:gd name="connsiteX40" fmla="*/ 120405 w 535668"/>
              <a:gd name="connsiteY40" fmla="*/ 35730 h 706901"/>
              <a:gd name="connsiteX0" fmla="*/ 120405 w 535813"/>
              <a:gd name="connsiteY0" fmla="*/ 35730 h 706901"/>
              <a:gd name="connsiteX1" fmla="*/ 75162 w 535813"/>
              <a:gd name="connsiteY1" fmla="*/ 59543 h 706901"/>
              <a:gd name="connsiteX2" fmla="*/ 18012 w 535813"/>
              <a:gd name="connsiteY2" fmla="*/ 76212 h 706901"/>
              <a:gd name="connsiteX3" fmla="*/ 13249 w 535813"/>
              <a:gd name="connsiteY3" fmla="*/ 140505 h 706901"/>
              <a:gd name="connsiteX4" fmla="*/ 1343 w 535813"/>
              <a:gd name="connsiteY4" fmla="*/ 233374 h 706901"/>
              <a:gd name="connsiteX5" fmla="*/ 1343 w 535813"/>
              <a:gd name="connsiteY5" fmla="*/ 314336 h 706901"/>
              <a:gd name="connsiteX6" fmla="*/ 10868 w 535813"/>
              <a:gd name="connsiteY6" fmla="*/ 409587 h 706901"/>
              <a:gd name="connsiteX7" fmla="*/ 22774 w 535813"/>
              <a:gd name="connsiteY7" fmla="*/ 485787 h 706901"/>
              <a:gd name="connsiteX8" fmla="*/ 44205 w 535813"/>
              <a:gd name="connsiteY8" fmla="*/ 559605 h 706901"/>
              <a:gd name="connsiteX9" fmla="*/ 89449 w 535813"/>
              <a:gd name="connsiteY9" fmla="*/ 633424 h 706901"/>
              <a:gd name="connsiteX10" fmla="*/ 139455 w 535813"/>
              <a:gd name="connsiteY10" fmla="*/ 678668 h 706901"/>
              <a:gd name="connsiteX11" fmla="*/ 215655 w 535813"/>
              <a:gd name="connsiteY11" fmla="*/ 704862 h 706901"/>
              <a:gd name="connsiteX12" fmla="*/ 294237 w 535813"/>
              <a:gd name="connsiteY12" fmla="*/ 702480 h 706901"/>
              <a:gd name="connsiteX13" fmla="*/ 365674 w 535813"/>
              <a:gd name="connsiteY13" fmla="*/ 681049 h 706901"/>
              <a:gd name="connsiteX14" fmla="*/ 418062 w 535813"/>
              <a:gd name="connsiteY14" fmla="*/ 650093 h 706901"/>
              <a:gd name="connsiteX15" fmla="*/ 465687 w 535813"/>
              <a:gd name="connsiteY15" fmla="*/ 609612 h 706901"/>
              <a:gd name="connsiteX16" fmla="*/ 501405 w 535813"/>
              <a:gd name="connsiteY16" fmla="*/ 566749 h 706901"/>
              <a:gd name="connsiteX17" fmla="*/ 534743 w 535813"/>
              <a:gd name="connsiteY17" fmla="*/ 526268 h 706901"/>
              <a:gd name="connsiteX18" fmla="*/ 525218 w 535813"/>
              <a:gd name="connsiteY18" fmla="*/ 516743 h 706901"/>
              <a:gd name="connsiteX19" fmla="*/ 501405 w 535813"/>
              <a:gd name="connsiteY19" fmla="*/ 538174 h 706901"/>
              <a:gd name="connsiteX20" fmla="*/ 470449 w 535813"/>
              <a:gd name="connsiteY20" fmla="*/ 569130 h 706901"/>
              <a:gd name="connsiteX21" fmla="*/ 427587 w 535813"/>
              <a:gd name="connsiteY21" fmla="*/ 604849 h 706901"/>
              <a:gd name="connsiteX22" fmla="*/ 370437 w 535813"/>
              <a:gd name="connsiteY22" fmla="*/ 631043 h 706901"/>
              <a:gd name="connsiteX23" fmla="*/ 301380 w 535813"/>
              <a:gd name="connsiteY23" fmla="*/ 642949 h 706901"/>
              <a:gd name="connsiteX24" fmla="*/ 239468 w 535813"/>
              <a:gd name="connsiteY24" fmla="*/ 642949 h 706901"/>
              <a:gd name="connsiteX25" fmla="*/ 175174 w 535813"/>
              <a:gd name="connsiteY25" fmla="*/ 626280 h 706901"/>
              <a:gd name="connsiteX26" fmla="*/ 129930 w 535813"/>
              <a:gd name="connsiteY26" fmla="*/ 600087 h 706901"/>
              <a:gd name="connsiteX27" fmla="*/ 96593 w 535813"/>
              <a:gd name="connsiteY27" fmla="*/ 545318 h 706901"/>
              <a:gd name="connsiteX28" fmla="*/ 75162 w 535813"/>
              <a:gd name="connsiteY28" fmla="*/ 471499 h 706901"/>
              <a:gd name="connsiteX29" fmla="*/ 77543 w 535813"/>
              <a:gd name="connsiteY29" fmla="*/ 378630 h 706901"/>
              <a:gd name="connsiteX30" fmla="*/ 96593 w 535813"/>
              <a:gd name="connsiteY30" fmla="*/ 304812 h 706901"/>
              <a:gd name="connsiteX31" fmla="*/ 127549 w 535813"/>
              <a:gd name="connsiteY31" fmla="*/ 226230 h 706901"/>
              <a:gd name="connsiteX32" fmla="*/ 168030 w 535813"/>
              <a:gd name="connsiteY32" fmla="*/ 161937 h 706901"/>
              <a:gd name="connsiteX33" fmla="*/ 213274 w 535813"/>
              <a:gd name="connsiteY33" fmla="*/ 116693 h 706901"/>
              <a:gd name="connsiteX34" fmla="*/ 256137 w 535813"/>
              <a:gd name="connsiteY34" fmla="*/ 73830 h 706901"/>
              <a:gd name="connsiteX35" fmla="*/ 291855 w 535813"/>
              <a:gd name="connsiteY35" fmla="*/ 47637 h 706901"/>
              <a:gd name="connsiteX36" fmla="*/ 334718 w 535813"/>
              <a:gd name="connsiteY36" fmla="*/ 16680 h 706901"/>
              <a:gd name="connsiteX37" fmla="*/ 349005 w 535813"/>
              <a:gd name="connsiteY37" fmla="*/ 12 h 706901"/>
              <a:gd name="connsiteX38" fmla="*/ 272805 w 535813"/>
              <a:gd name="connsiteY38" fmla="*/ 19062 h 706901"/>
              <a:gd name="connsiteX39" fmla="*/ 201368 w 535813"/>
              <a:gd name="connsiteY39" fmla="*/ 21443 h 706901"/>
              <a:gd name="connsiteX40" fmla="*/ 120405 w 535813"/>
              <a:gd name="connsiteY40" fmla="*/ 35730 h 706901"/>
              <a:gd name="connsiteX0" fmla="*/ 120405 w 535813"/>
              <a:gd name="connsiteY0" fmla="*/ 35730 h 706901"/>
              <a:gd name="connsiteX1" fmla="*/ 75162 w 535813"/>
              <a:gd name="connsiteY1" fmla="*/ 59543 h 706901"/>
              <a:gd name="connsiteX2" fmla="*/ 18012 w 535813"/>
              <a:gd name="connsiteY2" fmla="*/ 76212 h 706901"/>
              <a:gd name="connsiteX3" fmla="*/ 13249 w 535813"/>
              <a:gd name="connsiteY3" fmla="*/ 140505 h 706901"/>
              <a:gd name="connsiteX4" fmla="*/ 1343 w 535813"/>
              <a:gd name="connsiteY4" fmla="*/ 233374 h 706901"/>
              <a:gd name="connsiteX5" fmla="*/ 1343 w 535813"/>
              <a:gd name="connsiteY5" fmla="*/ 314336 h 706901"/>
              <a:gd name="connsiteX6" fmla="*/ 10868 w 535813"/>
              <a:gd name="connsiteY6" fmla="*/ 409587 h 706901"/>
              <a:gd name="connsiteX7" fmla="*/ 22774 w 535813"/>
              <a:gd name="connsiteY7" fmla="*/ 485787 h 706901"/>
              <a:gd name="connsiteX8" fmla="*/ 44205 w 535813"/>
              <a:gd name="connsiteY8" fmla="*/ 559605 h 706901"/>
              <a:gd name="connsiteX9" fmla="*/ 89449 w 535813"/>
              <a:gd name="connsiteY9" fmla="*/ 633424 h 706901"/>
              <a:gd name="connsiteX10" fmla="*/ 139455 w 535813"/>
              <a:gd name="connsiteY10" fmla="*/ 678668 h 706901"/>
              <a:gd name="connsiteX11" fmla="*/ 215655 w 535813"/>
              <a:gd name="connsiteY11" fmla="*/ 704862 h 706901"/>
              <a:gd name="connsiteX12" fmla="*/ 294237 w 535813"/>
              <a:gd name="connsiteY12" fmla="*/ 702480 h 706901"/>
              <a:gd name="connsiteX13" fmla="*/ 365674 w 535813"/>
              <a:gd name="connsiteY13" fmla="*/ 681049 h 706901"/>
              <a:gd name="connsiteX14" fmla="*/ 418062 w 535813"/>
              <a:gd name="connsiteY14" fmla="*/ 650093 h 706901"/>
              <a:gd name="connsiteX15" fmla="*/ 465687 w 535813"/>
              <a:gd name="connsiteY15" fmla="*/ 609612 h 706901"/>
              <a:gd name="connsiteX16" fmla="*/ 501405 w 535813"/>
              <a:gd name="connsiteY16" fmla="*/ 566749 h 706901"/>
              <a:gd name="connsiteX17" fmla="*/ 534743 w 535813"/>
              <a:gd name="connsiteY17" fmla="*/ 526268 h 706901"/>
              <a:gd name="connsiteX18" fmla="*/ 525218 w 535813"/>
              <a:gd name="connsiteY18" fmla="*/ 516743 h 706901"/>
              <a:gd name="connsiteX19" fmla="*/ 501405 w 535813"/>
              <a:gd name="connsiteY19" fmla="*/ 538174 h 706901"/>
              <a:gd name="connsiteX20" fmla="*/ 470449 w 535813"/>
              <a:gd name="connsiteY20" fmla="*/ 569130 h 706901"/>
              <a:gd name="connsiteX21" fmla="*/ 427587 w 535813"/>
              <a:gd name="connsiteY21" fmla="*/ 604849 h 706901"/>
              <a:gd name="connsiteX22" fmla="*/ 370437 w 535813"/>
              <a:gd name="connsiteY22" fmla="*/ 631043 h 706901"/>
              <a:gd name="connsiteX23" fmla="*/ 301380 w 535813"/>
              <a:gd name="connsiteY23" fmla="*/ 642949 h 706901"/>
              <a:gd name="connsiteX24" fmla="*/ 239468 w 535813"/>
              <a:gd name="connsiteY24" fmla="*/ 642949 h 706901"/>
              <a:gd name="connsiteX25" fmla="*/ 175174 w 535813"/>
              <a:gd name="connsiteY25" fmla="*/ 626280 h 706901"/>
              <a:gd name="connsiteX26" fmla="*/ 129930 w 535813"/>
              <a:gd name="connsiteY26" fmla="*/ 600087 h 706901"/>
              <a:gd name="connsiteX27" fmla="*/ 96593 w 535813"/>
              <a:gd name="connsiteY27" fmla="*/ 545318 h 706901"/>
              <a:gd name="connsiteX28" fmla="*/ 75162 w 535813"/>
              <a:gd name="connsiteY28" fmla="*/ 471499 h 706901"/>
              <a:gd name="connsiteX29" fmla="*/ 77543 w 535813"/>
              <a:gd name="connsiteY29" fmla="*/ 378630 h 706901"/>
              <a:gd name="connsiteX30" fmla="*/ 96593 w 535813"/>
              <a:gd name="connsiteY30" fmla="*/ 304812 h 706901"/>
              <a:gd name="connsiteX31" fmla="*/ 127549 w 535813"/>
              <a:gd name="connsiteY31" fmla="*/ 226230 h 706901"/>
              <a:gd name="connsiteX32" fmla="*/ 168030 w 535813"/>
              <a:gd name="connsiteY32" fmla="*/ 161937 h 706901"/>
              <a:gd name="connsiteX33" fmla="*/ 213274 w 535813"/>
              <a:gd name="connsiteY33" fmla="*/ 114312 h 706901"/>
              <a:gd name="connsiteX34" fmla="*/ 256137 w 535813"/>
              <a:gd name="connsiteY34" fmla="*/ 73830 h 706901"/>
              <a:gd name="connsiteX35" fmla="*/ 291855 w 535813"/>
              <a:gd name="connsiteY35" fmla="*/ 47637 h 706901"/>
              <a:gd name="connsiteX36" fmla="*/ 334718 w 535813"/>
              <a:gd name="connsiteY36" fmla="*/ 16680 h 706901"/>
              <a:gd name="connsiteX37" fmla="*/ 349005 w 535813"/>
              <a:gd name="connsiteY37" fmla="*/ 12 h 706901"/>
              <a:gd name="connsiteX38" fmla="*/ 272805 w 535813"/>
              <a:gd name="connsiteY38" fmla="*/ 19062 h 706901"/>
              <a:gd name="connsiteX39" fmla="*/ 201368 w 535813"/>
              <a:gd name="connsiteY39" fmla="*/ 21443 h 706901"/>
              <a:gd name="connsiteX40" fmla="*/ 120405 w 535813"/>
              <a:gd name="connsiteY40" fmla="*/ 35730 h 706901"/>
              <a:gd name="connsiteX0" fmla="*/ 120405 w 535813"/>
              <a:gd name="connsiteY0" fmla="*/ 35730 h 706901"/>
              <a:gd name="connsiteX1" fmla="*/ 75162 w 535813"/>
              <a:gd name="connsiteY1" fmla="*/ 59543 h 706901"/>
              <a:gd name="connsiteX2" fmla="*/ 18012 w 535813"/>
              <a:gd name="connsiteY2" fmla="*/ 76212 h 706901"/>
              <a:gd name="connsiteX3" fmla="*/ 13249 w 535813"/>
              <a:gd name="connsiteY3" fmla="*/ 140505 h 706901"/>
              <a:gd name="connsiteX4" fmla="*/ 1343 w 535813"/>
              <a:gd name="connsiteY4" fmla="*/ 233374 h 706901"/>
              <a:gd name="connsiteX5" fmla="*/ 1343 w 535813"/>
              <a:gd name="connsiteY5" fmla="*/ 314336 h 706901"/>
              <a:gd name="connsiteX6" fmla="*/ 10868 w 535813"/>
              <a:gd name="connsiteY6" fmla="*/ 409587 h 706901"/>
              <a:gd name="connsiteX7" fmla="*/ 22774 w 535813"/>
              <a:gd name="connsiteY7" fmla="*/ 485787 h 706901"/>
              <a:gd name="connsiteX8" fmla="*/ 44205 w 535813"/>
              <a:gd name="connsiteY8" fmla="*/ 559605 h 706901"/>
              <a:gd name="connsiteX9" fmla="*/ 89449 w 535813"/>
              <a:gd name="connsiteY9" fmla="*/ 633424 h 706901"/>
              <a:gd name="connsiteX10" fmla="*/ 139455 w 535813"/>
              <a:gd name="connsiteY10" fmla="*/ 678668 h 706901"/>
              <a:gd name="connsiteX11" fmla="*/ 215655 w 535813"/>
              <a:gd name="connsiteY11" fmla="*/ 704862 h 706901"/>
              <a:gd name="connsiteX12" fmla="*/ 294237 w 535813"/>
              <a:gd name="connsiteY12" fmla="*/ 702480 h 706901"/>
              <a:gd name="connsiteX13" fmla="*/ 365674 w 535813"/>
              <a:gd name="connsiteY13" fmla="*/ 681049 h 706901"/>
              <a:gd name="connsiteX14" fmla="*/ 418062 w 535813"/>
              <a:gd name="connsiteY14" fmla="*/ 650093 h 706901"/>
              <a:gd name="connsiteX15" fmla="*/ 465687 w 535813"/>
              <a:gd name="connsiteY15" fmla="*/ 609612 h 706901"/>
              <a:gd name="connsiteX16" fmla="*/ 501405 w 535813"/>
              <a:gd name="connsiteY16" fmla="*/ 566749 h 706901"/>
              <a:gd name="connsiteX17" fmla="*/ 534743 w 535813"/>
              <a:gd name="connsiteY17" fmla="*/ 526268 h 706901"/>
              <a:gd name="connsiteX18" fmla="*/ 525218 w 535813"/>
              <a:gd name="connsiteY18" fmla="*/ 516743 h 706901"/>
              <a:gd name="connsiteX19" fmla="*/ 501405 w 535813"/>
              <a:gd name="connsiteY19" fmla="*/ 538174 h 706901"/>
              <a:gd name="connsiteX20" fmla="*/ 470449 w 535813"/>
              <a:gd name="connsiteY20" fmla="*/ 569130 h 706901"/>
              <a:gd name="connsiteX21" fmla="*/ 427587 w 535813"/>
              <a:gd name="connsiteY21" fmla="*/ 604849 h 706901"/>
              <a:gd name="connsiteX22" fmla="*/ 370437 w 535813"/>
              <a:gd name="connsiteY22" fmla="*/ 631043 h 706901"/>
              <a:gd name="connsiteX23" fmla="*/ 301380 w 535813"/>
              <a:gd name="connsiteY23" fmla="*/ 642949 h 706901"/>
              <a:gd name="connsiteX24" fmla="*/ 239468 w 535813"/>
              <a:gd name="connsiteY24" fmla="*/ 642949 h 706901"/>
              <a:gd name="connsiteX25" fmla="*/ 175174 w 535813"/>
              <a:gd name="connsiteY25" fmla="*/ 628661 h 706901"/>
              <a:gd name="connsiteX26" fmla="*/ 129930 w 535813"/>
              <a:gd name="connsiteY26" fmla="*/ 600087 h 706901"/>
              <a:gd name="connsiteX27" fmla="*/ 96593 w 535813"/>
              <a:gd name="connsiteY27" fmla="*/ 545318 h 706901"/>
              <a:gd name="connsiteX28" fmla="*/ 75162 w 535813"/>
              <a:gd name="connsiteY28" fmla="*/ 471499 h 706901"/>
              <a:gd name="connsiteX29" fmla="*/ 77543 w 535813"/>
              <a:gd name="connsiteY29" fmla="*/ 378630 h 706901"/>
              <a:gd name="connsiteX30" fmla="*/ 96593 w 535813"/>
              <a:gd name="connsiteY30" fmla="*/ 304812 h 706901"/>
              <a:gd name="connsiteX31" fmla="*/ 127549 w 535813"/>
              <a:gd name="connsiteY31" fmla="*/ 226230 h 706901"/>
              <a:gd name="connsiteX32" fmla="*/ 168030 w 535813"/>
              <a:gd name="connsiteY32" fmla="*/ 161937 h 706901"/>
              <a:gd name="connsiteX33" fmla="*/ 213274 w 535813"/>
              <a:gd name="connsiteY33" fmla="*/ 114312 h 706901"/>
              <a:gd name="connsiteX34" fmla="*/ 256137 w 535813"/>
              <a:gd name="connsiteY34" fmla="*/ 73830 h 706901"/>
              <a:gd name="connsiteX35" fmla="*/ 291855 w 535813"/>
              <a:gd name="connsiteY35" fmla="*/ 47637 h 706901"/>
              <a:gd name="connsiteX36" fmla="*/ 334718 w 535813"/>
              <a:gd name="connsiteY36" fmla="*/ 16680 h 706901"/>
              <a:gd name="connsiteX37" fmla="*/ 349005 w 535813"/>
              <a:gd name="connsiteY37" fmla="*/ 12 h 706901"/>
              <a:gd name="connsiteX38" fmla="*/ 272805 w 535813"/>
              <a:gd name="connsiteY38" fmla="*/ 19062 h 706901"/>
              <a:gd name="connsiteX39" fmla="*/ 201368 w 535813"/>
              <a:gd name="connsiteY39" fmla="*/ 21443 h 706901"/>
              <a:gd name="connsiteX40" fmla="*/ 120405 w 535813"/>
              <a:gd name="connsiteY40" fmla="*/ 35730 h 706901"/>
              <a:gd name="connsiteX0" fmla="*/ 120405 w 535813"/>
              <a:gd name="connsiteY0" fmla="*/ 35730 h 706901"/>
              <a:gd name="connsiteX1" fmla="*/ 75162 w 535813"/>
              <a:gd name="connsiteY1" fmla="*/ 59543 h 706901"/>
              <a:gd name="connsiteX2" fmla="*/ 18012 w 535813"/>
              <a:gd name="connsiteY2" fmla="*/ 76212 h 706901"/>
              <a:gd name="connsiteX3" fmla="*/ 13249 w 535813"/>
              <a:gd name="connsiteY3" fmla="*/ 140505 h 706901"/>
              <a:gd name="connsiteX4" fmla="*/ 1343 w 535813"/>
              <a:gd name="connsiteY4" fmla="*/ 233374 h 706901"/>
              <a:gd name="connsiteX5" fmla="*/ 1343 w 535813"/>
              <a:gd name="connsiteY5" fmla="*/ 314336 h 706901"/>
              <a:gd name="connsiteX6" fmla="*/ 10868 w 535813"/>
              <a:gd name="connsiteY6" fmla="*/ 409587 h 706901"/>
              <a:gd name="connsiteX7" fmla="*/ 22774 w 535813"/>
              <a:gd name="connsiteY7" fmla="*/ 485787 h 706901"/>
              <a:gd name="connsiteX8" fmla="*/ 44205 w 535813"/>
              <a:gd name="connsiteY8" fmla="*/ 559605 h 706901"/>
              <a:gd name="connsiteX9" fmla="*/ 89449 w 535813"/>
              <a:gd name="connsiteY9" fmla="*/ 633424 h 706901"/>
              <a:gd name="connsiteX10" fmla="*/ 139455 w 535813"/>
              <a:gd name="connsiteY10" fmla="*/ 678668 h 706901"/>
              <a:gd name="connsiteX11" fmla="*/ 215655 w 535813"/>
              <a:gd name="connsiteY11" fmla="*/ 704862 h 706901"/>
              <a:gd name="connsiteX12" fmla="*/ 294237 w 535813"/>
              <a:gd name="connsiteY12" fmla="*/ 702480 h 706901"/>
              <a:gd name="connsiteX13" fmla="*/ 365674 w 535813"/>
              <a:gd name="connsiteY13" fmla="*/ 681049 h 706901"/>
              <a:gd name="connsiteX14" fmla="*/ 418062 w 535813"/>
              <a:gd name="connsiteY14" fmla="*/ 650093 h 706901"/>
              <a:gd name="connsiteX15" fmla="*/ 465687 w 535813"/>
              <a:gd name="connsiteY15" fmla="*/ 609612 h 706901"/>
              <a:gd name="connsiteX16" fmla="*/ 501405 w 535813"/>
              <a:gd name="connsiteY16" fmla="*/ 566749 h 706901"/>
              <a:gd name="connsiteX17" fmla="*/ 534743 w 535813"/>
              <a:gd name="connsiteY17" fmla="*/ 526268 h 706901"/>
              <a:gd name="connsiteX18" fmla="*/ 525218 w 535813"/>
              <a:gd name="connsiteY18" fmla="*/ 516743 h 706901"/>
              <a:gd name="connsiteX19" fmla="*/ 501405 w 535813"/>
              <a:gd name="connsiteY19" fmla="*/ 538174 h 706901"/>
              <a:gd name="connsiteX20" fmla="*/ 470449 w 535813"/>
              <a:gd name="connsiteY20" fmla="*/ 569130 h 706901"/>
              <a:gd name="connsiteX21" fmla="*/ 427587 w 535813"/>
              <a:gd name="connsiteY21" fmla="*/ 604849 h 706901"/>
              <a:gd name="connsiteX22" fmla="*/ 370437 w 535813"/>
              <a:gd name="connsiteY22" fmla="*/ 631043 h 706901"/>
              <a:gd name="connsiteX23" fmla="*/ 301380 w 535813"/>
              <a:gd name="connsiteY23" fmla="*/ 642949 h 706901"/>
              <a:gd name="connsiteX24" fmla="*/ 239468 w 535813"/>
              <a:gd name="connsiteY24" fmla="*/ 642949 h 706901"/>
              <a:gd name="connsiteX25" fmla="*/ 175174 w 535813"/>
              <a:gd name="connsiteY25" fmla="*/ 628661 h 706901"/>
              <a:gd name="connsiteX26" fmla="*/ 129930 w 535813"/>
              <a:gd name="connsiteY26" fmla="*/ 600087 h 706901"/>
              <a:gd name="connsiteX27" fmla="*/ 96593 w 535813"/>
              <a:gd name="connsiteY27" fmla="*/ 545318 h 706901"/>
              <a:gd name="connsiteX28" fmla="*/ 75162 w 535813"/>
              <a:gd name="connsiteY28" fmla="*/ 471499 h 706901"/>
              <a:gd name="connsiteX29" fmla="*/ 84687 w 535813"/>
              <a:gd name="connsiteY29" fmla="*/ 378630 h 706901"/>
              <a:gd name="connsiteX30" fmla="*/ 96593 w 535813"/>
              <a:gd name="connsiteY30" fmla="*/ 304812 h 706901"/>
              <a:gd name="connsiteX31" fmla="*/ 127549 w 535813"/>
              <a:gd name="connsiteY31" fmla="*/ 226230 h 706901"/>
              <a:gd name="connsiteX32" fmla="*/ 168030 w 535813"/>
              <a:gd name="connsiteY32" fmla="*/ 161937 h 706901"/>
              <a:gd name="connsiteX33" fmla="*/ 213274 w 535813"/>
              <a:gd name="connsiteY33" fmla="*/ 114312 h 706901"/>
              <a:gd name="connsiteX34" fmla="*/ 256137 w 535813"/>
              <a:gd name="connsiteY34" fmla="*/ 73830 h 706901"/>
              <a:gd name="connsiteX35" fmla="*/ 291855 w 535813"/>
              <a:gd name="connsiteY35" fmla="*/ 47637 h 706901"/>
              <a:gd name="connsiteX36" fmla="*/ 334718 w 535813"/>
              <a:gd name="connsiteY36" fmla="*/ 16680 h 706901"/>
              <a:gd name="connsiteX37" fmla="*/ 349005 w 535813"/>
              <a:gd name="connsiteY37" fmla="*/ 12 h 706901"/>
              <a:gd name="connsiteX38" fmla="*/ 272805 w 535813"/>
              <a:gd name="connsiteY38" fmla="*/ 19062 h 706901"/>
              <a:gd name="connsiteX39" fmla="*/ 201368 w 535813"/>
              <a:gd name="connsiteY39" fmla="*/ 21443 h 706901"/>
              <a:gd name="connsiteX40" fmla="*/ 120405 w 535813"/>
              <a:gd name="connsiteY40" fmla="*/ 35730 h 706901"/>
              <a:gd name="connsiteX0" fmla="*/ 120405 w 535813"/>
              <a:gd name="connsiteY0" fmla="*/ 35730 h 706901"/>
              <a:gd name="connsiteX1" fmla="*/ 75162 w 535813"/>
              <a:gd name="connsiteY1" fmla="*/ 59543 h 706901"/>
              <a:gd name="connsiteX2" fmla="*/ 18012 w 535813"/>
              <a:gd name="connsiteY2" fmla="*/ 76212 h 706901"/>
              <a:gd name="connsiteX3" fmla="*/ 13249 w 535813"/>
              <a:gd name="connsiteY3" fmla="*/ 140505 h 706901"/>
              <a:gd name="connsiteX4" fmla="*/ 1343 w 535813"/>
              <a:gd name="connsiteY4" fmla="*/ 233374 h 706901"/>
              <a:gd name="connsiteX5" fmla="*/ 1343 w 535813"/>
              <a:gd name="connsiteY5" fmla="*/ 314336 h 706901"/>
              <a:gd name="connsiteX6" fmla="*/ 10868 w 535813"/>
              <a:gd name="connsiteY6" fmla="*/ 409587 h 706901"/>
              <a:gd name="connsiteX7" fmla="*/ 22774 w 535813"/>
              <a:gd name="connsiteY7" fmla="*/ 485787 h 706901"/>
              <a:gd name="connsiteX8" fmla="*/ 44205 w 535813"/>
              <a:gd name="connsiteY8" fmla="*/ 559605 h 706901"/>
              <a:gd name="connsiteX9" fmla="*/ 89449 w 535813"/>
              <a:gd name="connsiteY9" fmla="*/ 633424 h 706901"/>
              <a:gd name="connsiteX10" fmla="*/ 139455 w 535813"/>
              <a:gd name="connsiteY10" fmla="*/ 678668 h 706901"/>
              <a:gd name="connsiteX11" fmla="*/ 215655 w 535813"/>
              <a:gd name="connsiteY11" fmla="*/ 704862 h 706901"/>
              <a:gd name="connsiteX12" fmla="*/ 294237 w 535813"/>
              <a:gd name="connsiteY12" fmla="*/ 702480 h 706901"/>
              <a:gd name="connsiteX13" fmla="*/ 365674 w 535813"/>
              <a:gd name="connsiteY13" fmla="*/ 681049 h 706901"/>
              <a:gd name="connsiteX14" fmla="*/ 418062 w 535813"/>
              <a:gd name="connsiteY14" fmla="*/ 650093 h 706901"/>
              <a:gd name="connsiteX15" fmla="*/ 465687 w 535813"/>
              <a:gd name="connsiteY15" fmla="*/ 609612 h 706901"/>
              <a:gd name="connsiteX16" fmla="*/ 501405 w 535813"/>
              <a:gd name="connsiteY16" fmla="*/ 566749 h 706901"/>
              <a:gd name="connsiteX17" fmla="*/ 534743 w 535813"/>
              <a:gd name="connsiteY17" fmla="*/ 526268 h 706901"/>
              <a:gd name="connsiteX18" fmla="*/ 525218 w 535813"/>
              <a:gd name="connsiteY18" fmla="*/ 516743 h 706901"/>
              <a:gd name="connsiteX19" fmla="*/ 501405 w 535813"/>
              <a:gd name="connsiteY19" fmla="*/ 538174 h 706901"/>
              <a:gd name="connsiteX20" fmla="*/ 470449 w 535813"/>
              <a:gd name="connsiteY20" fmla="*/ 569130 h 706901"/>
              <a:gd name="connsiteX21" fmla="*/ 427587 w 535813"/>
              <a:gd name="connsiteY21" fmla="*/ 604849 h 706901"/>
              <a:gd name="connsiteX22" fmla="*/ 370437 w 535813"/>
              <a:gd name="connsiteY22" fmla="*/ 631043 h 706901"/>
              <a:gd name="connsiteX23" fmla="*/ 301380 w 535813"/>
              <a:gd name="connsiteY23" fmla="*/ 642949 h 706901"/>
              <a:gd name="connsiteX24" fmla="*/ 239468 w 535813"/>
              <a:gd name="connsiteY24" fmla="*/ 642949 h 706901"/>
              <a:gd name="connsiteX25" fmla="*/ 175174 w 535813"/>
              <a:gd name="connsiteY25" fmla="*/ 628661 h 706901"/>
              <a:gd name="connsiteX26" fmla="*/ 129930 w 535813"/>
              <a:gd name="connsiteY26" fmla="*/ 600087 h 706901"/>
              <a:gd name="connsiteX27" fmla="*/ 96593 w 535813"/>
              <a:gd name="connsiteY27" fmla="*/ 545318 h 706901"/>
              <a:gd name="connsiteX28" fmla="*/ 79924 w 535813"/>
              <a:gd name="connsiteY28" fmla="*/ 471499 h 706901"/>
              <a:gd name="connsiteX29" fmla="*/ 84687 w 535813"/>
              <a:gd name="connsiteY29" fmla="*/ 378630 h 706901"/>
              <a:gd name="connsiteX30" fmla="*/ 96593 w 535813"/>
              <a:gd name="connsiteY30" fmla="*/ 304812 h 706901"/>
              <a:gd name="connsiteX31" fmla="*/ 127549 w 535813"/>
              <a:gd name="connsiteY31" fmla="*/ 226230 h 706901"/>
              <a:gd name="connsiteX32" fmla="*/ 168030 w 535813"/>
              <a:gd name="connsiteY32" fmla="*/ 161937 h 706901"/>
              <a:gd name="connsiteX33" fmla="*/ 213274 w 535813"/>
              <a:gd name="connsiteY33" fmla="*/ 114312 h 706901"/>
              <a:gd name="connsiteX34" fmla="*/ 256137 w 535813"/>
              <a:gd name="connsiteY34" fmla="*/ 73830 h 706901"/>
              <a:gd name="connsiteX35" fmla="*/ 291855 w 535813"/>
              <a:gd name="connsiteY35" fmla="*/ 47637 h 706901"/>
              <a:gd name="connsiteX36" fmla="*/ 334718 w 535813"/>
              <a:gd name="connsiteY36" fmla="*/ 16680 h 706901"/>
              <a:gd name="connsiteX37" fmla="*/ 349005 w 535813"/>
              <a:gd name="connsiteY37" fmla="*/ 12 h 706901"/>
              <a:gd name="connsiteX38" fmla="*/ 272805 w 535813"/>
              <a:gd name="connsiteY38" fmla="*/ 19062 h 706901"/>
              <a:gd name="connsiteX39" fmla="*/ 201368 w 535813"/>
              <a:gd name="connsiteY39" fmla="*/ 21443 h 706901"/>
              <a:gd name="connsiteX40" fmla="*/ 120405 w 535813"/>
              <a:gd name="connsiteY40" fmla="*/ 35730 h 706901"/>
              <a:gd name="connsiteX0" fmla="*/ 120405 w 535813"/>
              <a:gd name="connsiteY0" fmla="*/ 35730 h 706901"/>
              <a:gd name="connsiteX1" fmla="*/ 75162 w 535813"/>
              <a:gd name="connsiteY1" fmla="*/ 59543 h 706901"/>
              <a:gd name="connsiteX2" fmla="*/ 18012 w 535813"/>
              <a:gd name="connsiteY2" fmla="*/ 76212 h 706901"/>
              <a:gd name="connsiteX3" fmla="*/ 13249 w 535813"/>
              <a:gd name="connsiteY3" fmla="*/ 140505 h 706901"/>
              <a:gd name="connsiteX4" fmla="*/ 1343 w 535813"/>
              <a:gd name="connsiteY4" fmla="*/ 233374 h 706901"/>
              <a:gd name="connsiteX5" fmla="*/ 1343 w 535813"/>
              <a:gd name="connsiteY5" fmla="*/ 314336 h 706901"/>
              <a:gd name="connsiteX6" fmla="*/ 10868 w 535813"/>
              <a:gd name="connsiteY6" fmla="*/ 409587 h 706901"/>
              <a:gd name="connsiteX7" fmla="*/ 22774 w 535813"/>
              <a:gd name="connsiteY7" fmla="*/ 485787 h 706901"/>
              <a:gd name="connsiteX8" fmla="*/ 44205 w 535813"/>
              <a:gd name="connsiteY8" fmla="*/ 559605 h 706901"/>
              <a:gd name="connsiteX9" fmla="*/ 89449 w 535813"/>
              <a:gd name="connsiteY9" fmla="*/ 633424 h 706901"/>
              <a:gd name="connsiteX10" fmla="*/ 139455 w 535813"/>
              <a:gd name="connsiteY10" fmla="*/ 678668 h 706901"/>
              <a:gd name="connsiteX11" fmla="*/ 215655 w 535813"/>
              <a:gd name="connsiteY11" fmla="*/ 704862 h 706901"/>
              <a:gd name="connsiteX12" fmla="*/ 294237 w 535813"/>
              <a:gd name="connsiteY12" fmla="*/ 702480 h 706901"/>
              <a:gd name="connsiteX13" fmla="*/ 365674 w 535813"/>
              <a:gd name="connsiteY13" fmla="*/ 681049 h 706901"/>
              <a:gd name="connsiteX14" fmla="*/ 418062 w 535813"/>
              <a:gd name="connsiteY14" fmla="*/ 650093 h 706901"/>
              <a:gd name="connsiteX15" fmla="*/ 465687 w 535813"/>
              <a:gd name="connsiteY15" fmla="*/ 609612 h 706901"/>
              <a:gd name="connsiteX16" fmla="*/ 501405 w 535813"/>
              <a:gd name="connsiteY16" fmla="*/ 566749 h 706901"/>
              <a:gd name="connsiteX17" fmla="*/ 534743 w 535813"/>
              <a:gd name="connsiteY17" fmla="*/ 526268 h 706901"/>
              <a:gd name="connsiteX18" fmla="*/ 525218 w 535813"/>
              <a:gd name="connsiteY18" fmla="*/ 516743 h 706901"/>
              <a:gd name="connsiteX19" fmla="*/ 501405 w 535813"/>
              <a:gd name="connsiteY19" fmla="*/ 538174 h 706901"/>
              <a:gd name="connsiteX20" fmla="*/ 470449 w 535813"/>
              <a:gd name="connsiteY20" fmla="*/ 569130 h 706901"/>
              <a:gd name="connsiteX21" fmla="*/ 427587 w 535813"/>
              <a:gd name="connsiteY21" fmla="*/ 604849 h 706901"/>
              <a:gd name="connsiteX22" fmla="*/ 370437 w 535813"/>
              <a:gd name="connsiteY22" fmla="*/ 631043 h 706901"/>
              <a:gd name="connsiteX23" fmla="*/ 301380 w 535813"/>
              <a:gd name="connsiteY23" fmla="*/ 642949 h 706901"/>
              <a:gd name="connsiteX24" fmla="*/ 239468 w 535813"/>
              <a:gd name="connsiteY24" fmla="*/ 642949 h 706901"/>
              <a:gd name="connsiteX25" fmla="*/ 175174 w 535813"/>
              <a:gd name="connsiteY25" fmla="*/ 628661 h 706901"/>
              <a:gd name="connsiteX26" fmla="*/ 129930 w 535813"/>
              <a:gd name="connsiteY26" fmla="*/ 600087 h 706901"/>
              <a:gd name="connsiteX27" fmla="*/ 96593 w 535813"/>
              <a:gd name="connsiteY27" fmla="*/ 545318 h 706901"/>
              <a:gd name="connsiteX28" fmla="*/ 79924 w 535813"/>
              <a:gd name="connsiteY28" fmla="*/ 471499 h 706901"/>
              <a:gd name="connsiteX29" fmla="*/ 84687 w 535813"/>
              <a:gd name="connsiteY29" fmla="*/ 378630 h 706901"/>
              <a:gd name="connsiteX30" fmla="*/ 98974 w 535813"/>
              <a:gd name="connsiteY30" fmla="*/ 300050 h 706901"/>
              <a:gd name="connsiteX31" fmla="*/ 127549 w 535813"/>
              <a:gd name="connsiteY31" fmla="*/ 226230 h 706901"/>
              <a:gd name="connsiteX32" fmla="*/ 168030 w 535813"/>
              <a:gd name="connsiteY32" fmla="*/ 161937 h 706901"/>
              <a:gd name="connsiteX33" fmla="*/ 213274 w 535813"/>
              <a:gd name="connsiteY33" fmla="*/ 114312 h 706901"/>
              <a:gd name="connsiteX34" fmla="*/ 256137 w 535813"/>
              <a:gd name="connsiteY34" fmla="*/ 73830 h 706901"/>
              <a:gd name="connsiteX35" fmla="*/ 291855 w 535813"/>
              <a:gd name="connsiteY35" fmla="*/ 47637 h 706901"/>
              <a:gd name="connsiteX36" fmla="*/ 334718 w 535813"/>
              <a:gd name="connsiteY36" fmla="*/ 16680 h 706901"/>
              <a:gd name="connsiteX37" fmla="*/ 349005 w 535813"/>
              <a:gd name="connsiteY37" fmla="*/ 12 h 706901"/>
              <a:gd name="connsiteX38" fmla="*/ 272805 w 535813"/>
              <a:gd name="connsiteY38" fmla="*/ 19062 h 706901"/>
              <a:gd name="connsiteX39" fmla="*/ 201368 w 535813"/>
              <a:gd name="connsiteY39" fmla="*/ 21443 h 706901"/>
              <a:gd name="connsiteX40" fmla="*/ 120405 w 535813"/>
              <a:gd name="connsiteY40" fmla="*/ 35730 h 706901"/>
              <a:gd name="connsiteX0" fmla="*/ 120405 w 535813"/>
              <a:gd name="connsiteY0" fmla="*/ 35730 h 706901"/>
              <a:gd name="connsiteX1" fmla="*/ 75162 w 535813"/>
              <a:gd name="connsiteY1" fmla="*/ 59543 h 706901"/>
              <a:gd name="connsiteX2" fmla="*/ 18012 w 535813"/>
              <a:gd name="connsiteY2" fmla="*/ 76212 h 706901"/>
              <a:gd name="connsiteX3" fmla="*/ 13249 w 535813"/>
              <a:gd name="connsiteY3" fmla="*/ 140505 h 706901"/>
              <a:gd name="connsiteX4" fmla="*/ 1343 w 535813"/>
              <a:gd name="connsiteY4" fmla="*/ 233374 h 706901"/>
              <a:gd name="connsiteX5" fmla="*/ 1343 w 535813"/>
              <a:gd name="connsiteY5" fmla="*/ 314336 h 706901"/>
              <a:gd name="connsiteX6" fmla="*/ 10868 w 535813"/>
              <a:gd name="connsiteY6" fmla="*/ 409587 h 706901"/>
              <a:gd name="connsiteX7" fmla="*/ 22774 w 535813"/>
              <a:gd name="connsiteY7" fmla="*/ 485787 h 706901"/>
              <a:gd name="connsiteX8" fmla="*/ 44205 w 535813"/>
              <a:gd name="connsiteY8" fmla="*/ 559605 h 706901"/>
              <a:gd name="connsiteX9" fmla="*/ 89449 w 535813"/>
              <a:gd name="connsiteY9" fmla="*/ 633424 h 706901"/>
              <a:gd name="connsiteX10" fmla="*/ 139455 w 535813"/>
              <a:gd name="connsiteY10" fmla="*/ 678668 h 706901"/>
              <a:gd name="connsiteX11" fmla="*/ 215655 w 535813"/>
              <a:gd name="connsiteY11" fmla="*/ 704862 h 706901"/>
              <a:gd name="connsiteX12" fmla="*/ 294237 w 535813"/>
              <a:gd name="connsiteY12" fmla="*/ 702480 h 706901"/>
              <a:gd name="connsiteX13" fmla="*/ 365674 w 535813"/>
              <a:gd name="connsiteY13" fmla="*/ 681049 h 706901"/>
              <a:gd name="connsiteX14" fmla="*/ 418062 w 535813"/>
              <a:gd name="connsiteY14" fmla="*/ 650093 h 706901"/>
              <a:gd name="connsiteX15" fmla="*/ 465687 w 535813"/>
              <a:gd name="connsiteY15" fmla="*/ 609612 h 706901"/>
              <a:gd name="connsiteX16" fmla="*/ 501405 w 535813"/>
              <a:gd name="connsiteY16" fmla="*/ 566749 h 706901"/>
              <a:gd name="connsiteX17" fmla="*/ 534743 w 535813"/>
              <a:gd name="connsiteY17" fmla="*/ 526268 h 706901"/>
              <a:gd name="connsiteX18" fmla="*/ 525218 w 535813"/>
              <a:gd name="connsiteY18" fmla="*/ 516743 h 706901"/>
              <a:gd name="connsiteX19" fmla="*/ 501405 w 535813"/>
              <a:gd name="connsiteY19" fmla="*/ 538174 h 706901"/>
              <a:gd name="connsiteX20" fmla="*/ 470449 w 535813"/>
              <a:gd name="connsiteY20" fmla="*/ 569130 h 706901"/>
              <a:gd name="connsiteX21" fmla="*/ 427587 w 535813"/>
              <a:gd name="connsiteY21" fmla="*/ 604849 h 706901"/>
              <a:gd name="connsiteX22" fmla="*/ 370437 w 535813"/>
              <a:gd name="connsiteY22" fmla="*/ 631043 h 706901"/>
              <a:gd name="connsiteX23" fmla="*/ 301380 w 535813"/>
              <a:gd name="connsiteY23" fmla="*/ 642949 h 706901"/>
              <a:gd name="connsiteX24" fmla="*/ 239468 w 535813"/>
              <a:gd name="connsiteY24" fmla="*/ 642949 h 706901"/>
              <a:gd name="connsiteX25" fmla="*/ 175174 w 535813"/>
              <a:gd name="connsiteY25" fmla="*/ 628661 h 706901"/>
              <a:gd name="connsiteX26" fmla="*/ 129930 w 535813"/>
              <a:gd name="connsiteY26" fmla="*/ 600087 h 706901"/>
              <a:gd name="connsiteX27" fmla="*/ 96593 w 535813"/>
              <a:gd name="connsiteY27" fmla="*/ 545318 h 706901"/>
              <a:gd name="connsiteX28" fmla="*/ 79924 w 535813"/>
              <a:gd name="connsiteY28" fmla="*/ 471499 h 706901"/>
              <a:gd name="connsiteX29" fmla="*/ 84687 w 535813"/>
              <a:gd name="connsiteY29" fmla="*/ 378630 h 706901"/>
              <a:gd name="connsiteX30" fmla="*/ 98974 w 535813"/>
              <a:gd name="connsiteY30" fmla="*/ 300050 h 706901"/>
              <a:gd name="connsiteX31" fmla="*/ 129930 w 535813"/>
              <a:gd name="connsiteY31" fmla="*/ 226230 h 706901"/>
              <a:gd name="connsiteX32" fmla="*/ 168030 w 535813"/>
              <a:gd name="connsiteY32" fmla="*/ 161937 h 706901"/>
              <a:gd name="connsiteX33" fmla="*/ 213274 w 535813"/>
              <a:gd name="connsiteY33" fmla="*/ 114312 h 706901"/>
              <a:gd name="connsiteX34" fmla="*/ 256137 w 535813"/>
              <a:gd name="connsiteY34" fmla="*/ 73830 h 706901"/>
              <a:gd name="connsiteX35" fmla="*/ 291855 w 535813"/>
              <a:gd name="connsiteY35" fmla="*/ 47637 h 706901"/>
              <a:gd name="connsiteX36" fmla="*/ 334718 w 535813"/>
              <a:gd name="connsiteY36" fmla="*/ 16680 h 706901"/>
              <a:gd name="connsiteX37" fmla="*/ 349005 w 535813"/>
              <a:gd name="connsiteY37" fmla="*/ 12 h 706901"/>
              <a:gd name="connsiteX38" fmla="*/ 272805 w 535813"/>
              <a:gd name="connsiteY38" fmla="*/ 19062 h 706901"/>
              <a:gd name="connsiteX39" fmla="*/ 201368 w 535813"/>
              <a:gd name="connsiteY39" fmla="*/ 21443 h 706901"/>
              <a:gd name="connsiteX40" fmla="*/ 120405 w 535813"/>
              <a:gd name="connsiteY40" fmla="*/ 35730 h 706901"/>
              <a:gd name="connsiteX0" fmla="*/ 120405 w 535813"/>
              <a:gd name="connsiteY0" fmla="*/ 35730 h 706901"/>
              <a:gd name="connsiteX1" fmla="*/ 75162 w 535813"/>
              <a:gd name="connsiteY1" fmla="*/ 59543 h 706901"/>
              <a:gd name="connsiteX2" fmla="*/ 18012 w 535813"/>
              <a:gd name="connsiteY2" fmla="*/ 76212 h 706901"/>
              <a:gd name="connsiteX3" fmla="*/ 13249 w 535813"/>
              <a:gd name="connsiteY3" fmla="*/ 140505 h 706901"/>
              <a:gd name="connsiteX4" fmla="*/ 1343 w 535813"/>
              <a:gd name="connsiteY4" fmla="*/ 233374 h 706901"/>
              <a:gd name="connsiteX5" fmla="*/ 1343 w 535813"/>
              <a:gd name="connsiteY5" fmla="*/ 314336 h 706901"/>
              <a:gd name="connsiteX6" fmla="*/ 10868 w 535813"/>
              <a:gd name="connsiteY6" fmla="*/ 409587 h 706901"/>
              <a:gd name="connsiteX7" fmla="*/ 22774 w 535813"/>
              <a:gd name="connsiteY7" fmla="*/ 485787 h 706901"/>
              <a:gd name="connsiteX8" fmla="*/ 44205 w 535813"/>
              <a:gd name="connsiteY8" fmla="*/ 559605 h 706901"/>
              <a:gd name="connsiteX9" fmla="*/ 89449 w 535813"/>
              <a:gd name="connsiteY9" fmla="*/ 633424 h 706901"/>
              <a:gd name="connsiteX10" fmla="*/ 139455 w 535813"/>
              <a:gd name="connsiteY10" fmla="*/ 678668 h 706901"/>
              <a:gd name="connsiteX11" fmla="*/ 215655 w 535813"/>
              <a:gd name="connsiteY11" fmla="*/ 704862 h 706901"/>
              <a:gd name="connsiteX12" fmla="*/ 294237 w 535813"/>
              <a:gd name="connsiteY12" fmla="*/ 702480 h 706901"/>
              <a:gd name="connsiteX13" fmla="*/ 365674 w 535813"/>
              <a:gd name="connsiteY13" fmla="*/ 681049 h 706901"/>
              <a:gd name="connsiteX14" fmla="*/ 418062 w 535813"/>
              <a:gd name="connsiteY14" fmla="*/ 650093 h 706901"/>
              <a:gd name="connsiteX15" fmla="*/ 465687 w 535813"/>
              <a:gd name="connsiteY15" fmla="*/ 609612 h 706901"/>
              <a:gd name="connsiteX16" fmla="*/ 501405 w 535813"/>
              <a:gd name="connsiteY16" fmla="*/ 566749 h 706901"/>
              <a:gd name="connsiteX17" fmla="*/ 534743 w 535813"/>
              <a:gd name="connsiteY17" fmla="*/ 526268 h 706901"/>
              <a:gd name="connsiteX18" fmla="*/ 525218 w 535813"/>
              <a:gd name="connsiteY18" fmla="*/ 516743 h 706901"/>
              <a:gd name="connsiteX19" fmla="*/ 501405 w 535813"/>
              <a:gd name="connsiteY19" fmla="*/ 538174 h 706901"/>
              <a:gd name="connsiteX20" fmla="*/ 470449 w 535813"/>
              <a:gd name="connsiteY20" fmla="*/ 569130 h 706901"/>
              <a:gd name="connsiteX21" fmla="*/ 427587 w 535813"/>
              <a:gd name="connsiteY21" fmla="*/ 604849 h 706901"/>
              <a:gd name="connsiteX22" fmla="*/ 370437 w 535813"/>
              <a:gd name="connsiteY22" fmla="*/ 631043 h 706901"/>
              <a:gd name="connsiteX23" fmla="*/ 301380 w 535813"/>
              <a:gd name="connsiteY23" fmla="*/ 642949 h 706901"/>
              <a:gd name="connsiteX24" fmla="*/ 239468 w 535813"/>
              <a:gd name="connsiteY24" fmla="*/ 642949 h 706901"/>
              <a:gd name="connsiteX25" fmla="*/ 175174 w 535813"/>
              <a:gd name="connsiteY25" fmla="*/ 628661 h 706901"/>
              <a:gd name="connsiteX26" fmla="*/ 129930 w 535813"/>
              <a:gd name="connsiteY26" fmla="*/ 600087 h 706901"/>
              <a:gd name="connsiteX27" fmla="*/ 96593 w 535813"/>
              <a:gd name="connsiteY27" fmla="*/ 545318 h 706901"/>
              <a:gd name="connsiteX28" fmla="*/ 79924 w 535813"/>
              <a:gd name="connsiteY28" fmla="*/ 471499 h 706901"/>
              <a:gd name="connsiteX29" fmla="*/ 84687 w 535813"/>
              <a:gd name="connsiteY29" fmla="*/ 378630 h 706901"/>
              <a:gd name="connsiteX30" fmla="*/ 98974 w 535813"/>
              <a:gd name="connsiteY30" fmla="*/ 300050 h 706901"/>
              <a:gd name="connsiteX31" fmla="*/ 129930 w 535813"/>
              <a:gd name="connsiteY31" fmla="*/ 226230 h 706901"/>
              <a:gd name="connsiteX32" fmla="*/ 170412 w 535813"/>
              <a:gd name="connsiteY32" fmla="*/ 161937 h 706901"/>
              <a:gd name="connsiteX33" fmla="*/ 213274 w 535813"/>
              <a:gd name="connsiteY33" fmla="*/ 114312 h 706901"/>
              <a:gd name="connsiteX34" fmla="*/ 256137 w 535813"/>
              <a:gd name="connsiteY34" fmla="*/ 73830 h 706901"/>
              <a:gd name="connsiteX35" fmla="*/ 291855 w 535813"/>
              <a:gd name="connsiteY35" fmla="*/ 47637 h 706901"/>
              <a:gd name="connsiteX36" fmla="*/ 334718 w 535813"/>
              <a:gd name="connsiteY36" fmla="*/ 16680 h 706901"/>
              <a:gd name="connsiteX37" fmla="*/ 349005 w 535813"/>
              <a:gd name="connsiteY37" fmla="*/ 12 h 706901"/>
              <a:gd name="connsiteX38" fmla="*/ 272805 w 535813"/>
              <a:gd name="connsiteY38" fmla="*/ 19062 h 706901"/>
              <a:gd name="connsiteX39" fmla="*/ 201368 w 535813"/>
              <a:gd name="connsiteY39" fmla="*/ 21443 h 706901"/>
              <a:gd name="connsiteX40" fmla="*/ 120405 w 535813"/>
              <a:gd name="connsiteY40" fmla="*/ 35730 h 706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535813" h="706901">
                <a:moveTo>
                  <a:pt x="120405" y="35730"/>
                </a:moveTo>
                <a:cubicBezTo>
                  <a:pt x="99371" y="42080"/>
                  <a:pt x="92228" y="52796"/>
                  <a:pt x="75162" y="59543"/>
                </a:cubicBezTo>
                <a:cubicBezTo>
                  <a:pt x="58096" y="66290"/>
                  <a:pt x="28331" y="62718"/>
                  <a:pt x="18012" y="76212"/>
                </a:cubicBezTo>
                <a:cubicBezTo>
                  <a:pt x="7693" y="89706"/>
                  <a:pt x="16027" y="114311"/>
                  <a:pt x="13249" y="140505"/>
                </a:cubicBezTo>
                <a:cubicBezTo>
                  <a:pt x="10471" y="166699"/>
                  <a:pt x="3327" y="204402"/>
                  <a:pt x="1343" y="233374"/>
                </a:cubicBezTo>
                <a:cubicBezTo>
                  <a:pt x="-641" y="262346"/>
                  <a:pt x="-244" y="284967"/>
                  <a:pt x="1343" y="314336"/>
                </a:cubicBezTo>
                <a:cubicBezTo>
                  <a:pt x="2930" y="343705"/>
                  <a:pt x="7296" y="381012"/>
                  <a:pt x="10868" y="409587"/>
                </a:cubicBezTo>
                <a:cubicBezTo>
                  <a:pt x="14440" y="438162"/>
                  <a:pt x="17218" y="460784"/>
                  <a:pt x="22774" y="485787"/>
                </a:cubicBezTo>
                <a:cubicBezTo>
                  <a:pt x="28330" y="510790"/>
                  <a:pt x="33093" y="534999"/>
                  <a:pt x="44205" y="559605"/>
                </a:cubicBezTo>
                <a:cubicBezTo>
                  <a:pt x="55317" y="584211"/>
                  <a:pt x="73574" y="613580"/>
                  <a:pt x="89449" y="633424"/>
                </a:cubicBezTo>
                <a:cubicBezTo>
                  <a:pt x="105324" y="653268"/>
                  <a:pt x="118421" y="666762"/>
                  <a:pt x="139455" y="678668"/>
                </a:cubicBezTo>
                <a:cubicBezTo>
                  <a:pt x="160489" y="690574"/>
                  <a:pt x="189858" y="700893"/>
                  <a:pt x="215655" y="704862"/>
                </a:cubicBezTo>
                <a:cubicBezTo>
                  <a:pt x="241452" y="708831"/>
                  <a:pt x="269234" y="706449"/>
                  <a:pt x="294237" y="702480"/>
                </a:cubicBezTo>
                <a:cubicBezTo>
                  <a:pt x="319240" y="698511"/>
                  <a:pt x="345037" y="689780"/>
                  <a:pt x="365674" y="681049"/>
                </a:cubicBezTo>
                <a:cubicBezTo>
                  <a:pt x="386311" y="672318"/>
                  <a:pt x="401393" y="661999"/>
                  <a:pt x="418062" y="650093"/>
                </a:cubicBezTo>
                <a:cubicBezTo>
                  <a:pt x="434731" y="638187"/>
                  <a:pt x="451797" y="623503"/>
                  <a:pt x="465687" y="609612"/>
                </a:cubicBezTo>
                <a:cubicBezTo>
                  <a:pt x="479577" y="595721"/>
                  <a:pt x="489896" y="580640"/>
                  <a:pt x="501405" y="566749"/>
                </a:cubicBezTo>
                <a:cubicBezTo>
                  <a:pt x="512914" y="552858"/>
                  <a:pt x="530774" y="534602"/>
                  <a:pt x="534743" y="526268"/>
                </a:cubicBezTo>
                <a:cubicBezTo>
                  <a:pt x="538712" y="517934"/>
                  <a:pt x="530774" y="514759"/>
                  <a:pt x="525218" y="516743"/>
                </a:cubicBezTo>
                <a:cubicBezTo>
                  <a:pt x="519662" y="518727"/>
                  <a:pt x="510533" y="529443"/>
                  <a:pt x="501405" y="538174"/>
                </a:cubicBezTo>
                <a:cubicBezTo>
                  <a:pt x="492277" y="546905"/>
                  <a:pt x="482752" y="558018"/>
                  <a:pt x="470449" y="569130"/>
                </a:cubicBezTo>
                <a:cubicBezTo>
                  <a:pt x="458146" y="580242"/>
                  <a:pt x="444256" y="594530"/>
                  <a:pt x="427587" y="604849"/>
                </a:cubicBezTo>
                <a:cubicBezTo>
                  <a:pt x="410918" y="615168"/>
                  <a:pt x="391472" y="624693"/>
                  <a:pt x="370437" y="631043"/>
                </a:cubicBezTo>
                <a:cubicBezTo>
                  <a:pt x="349403" y="637393"/>
                  <a:pt x="323208" y="640965"/>
                  <a:pt x="301380" y="642949"/>
                </a:cubicBezTo>
                <a:cubicBezTo>
                  <a:pt x="279552" y="644933"/>
                  <a:pt x="260502" y="645330"/>
                  <a:pt x="239468" y="642949"/>
                </a:cubicBezTo>
                <a:cubicBezTo>
                  <a:pt x="218434" y="640568"/>
                  <a:pt x="193430" y="635805"/>
                  <a:pt x="175174" y="628661"/>
                </a:cubicBezTo>
                <a:cubicBezTo>
                  <a:pt x="156918" y="621517"/>
                  <a:pt x="143027" y="613977"/>
                  <a:pt x="129930" y="600087"/>
                </a:cubicBezTo>
                <a:cubicBezTo>
                  <a:pt x="116833" y="586197"/>
                  <a:pt x="104927" y="566749"/>
                  <a:pt x="96593" y="545318"/>
                </a:cubicBezTo>
                <a:cubicBezTo>
                  <a:pt x="88259" y="523887"/>
                  <a:pt x="81908" y="499280"/>
                  <a:pt x="79924" y="471499"/>
                </a:cubicBezTo>
                <a:cubicBezTo>
                  <a:pt x="77940" y="443718"/>
                  <a:pt x="81512" y="407205"/>
                  <a:pt x="84687" y="378630"/>
                </a:cubicBezTo>
                <a:cubicBezTo>
                  <a:pt x="87862" y="350055"/>
                  <a:pt x="91434" y="325450"/>
                  <a:pt x="98974" y="300050"/>
                </a:cubicBezTo>
                <a:cubicBezTo>
                  <a:pt x="106514" y="274650"/>
                  <a:pt x="118024" y="249249"/>
                  <a:pt x="129930" y="226230"/>
                </a:cubicBezTo>
                <a:cubicBezTo>
                  <a:pt x="141836" y="203211"/>
                  <a:pt x="156521" y="180590"/>
                  <a:pt x="170412" y="161937"/>
                </a:cubicBezTo>
                <a:cubicBezTo>
                  <a:pt x="184303" y="143284"/>
                  <a:pt x="198987" y="128997"/>
                  <a:pt x="213274" y="114312"/>
                </a:cubicBezTo>
                <a:cubicBezTo>
                  <a:pt x="227562" y="99628"/>
                  <a:pt x="243040" y="84942"/>
                  <a:pt x="256137" y="73830"/>
                </a:cubicBezTo>
                <a:cubicBezTo>
                  <a:pt x="269234" y="62718"/>
                  <a:pt x="291855" y="47637"/>
                  <a:pt x="291855" y="47637"/>
                </a:cubicBezTo>
                <a:cubicBezTo>
                  <a:pt x="304952" y="38112"/>
                  <a:pt x="325193" y="24617"/>
                  <a:pt x="334718" y="16680"/>
                </a:cubicBezTo>
                <a:cubicBezTo>
                  <a:pt x="344243" y="8743"/>
                  <a:pt x="359324" y="-385"/>
                  <a:pt x="349005" y="12"/>
                </a:cubicBezTo>
                <a:cubicBezTo>
                  <a:pt x="338686" y="409"/>
                  <a:pt x="297411" y="15490"/>
                  <a:pt x="272805" y="19062"/>
                </a:cubicBezTo>
                <a:cubicBezTo>
                  <a:pt x="248199" y="22634"/>
                  <a:pt x="223593" y="19062"/>
                  <a:pt x="201368" y="21443"/>
                </a:cubicBezTo>
                <a:cubicBezTo>
                  <a:pt x="179143" y="23824"/>
                  <a:pt x="141439" y="29380"/>
                  <a:pt x="120405" y="35730"/>
                </a:cubicBezTo>
                <a:close/>
              </a:path>
            </a:pathLst>
          </a:custGeom>
          <a:gradFill flip="none" rotWithShape="1">
            <a:gsLst>
              <a:gs pos="0">
                <a:schemeClr val="accent1">
                  <a:shade val="30000"/>
                  <a:satMod val="115000"/>
                </a:schemeClr>
              </a:gs>
              <a:gs pos="50000">
                <a:schemeClr val="accent1">
                  <a:shade val="67500"/>
                  <a:satMod val="115000"/>
                </a:schemeClr>
              </a:gs>
              <a:gs pos="100000">
                <a:schemeClr val="accent1">
                  <a:shade val="100000"/>
                  <a:satMod val="115000"/>
                </a:schemeClr>
              </a:gs>
            </a:gsLst>
            <a:lin ang="16200000" scaled="1"/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79" name="任意多边形 78"/>
          <p:cNvSpPr/>
          <p:nvPr/>
        </p:nvSpPr>
        <p:spPr>
          <a:xfrm>
            <a:off x="5444105" y="2812378"/>
            <a:ext cx="1216839" cy="1116010"/>
          </a:xfrm>
          <a:custGeom>
            <a:avLst/>
            <a:gdLst>
              <a:gd name="connsiteX0" fmla="*/ 969201 w 1240814"/>
              <a:gd name="connsiteY0" fmla="*/ 740 h 1121551"/>
              <a:gd name="connsiteX1" fmla="*/ 1038258 w 1240814"/>
              <a:gd name="connsiteY1" fmla="*/ 100752 h 1121551"/>
              <a:gd name="connsiteX2" fmla="*/ 1109695 w 1240814"/>
              <a:gd name="connsiteY2" fmla="*/ 172190 h 1121551"/>
              <a:gd name="connsiteX3" fmla="*/ 1183514 w 1240814"/>
              <a:gd name="connsiteY3" fmla="*/ 246008 h 1121551"/>
              <a:gd name="connsiteX4" fmla="*/ 1226376 w 1240814"/>
              <a:gd name="connsiteY4" fmla="*/ 305540 h 1121551"/>
              <a:gd name="connsiteX5" fmla="*/ 1240664 w 1240814"/>
              <a:gd name="connsiteY5" fmla="*/ 324590 h 1121551"/>
              <a:gd name="connsiteX6" fmla="*/ 1219233 w 1240814"/>
              <a:gd name="connsiteY6" fmla="*/ 348402 h 1121551"/>
              <a:gd name="connsiteX7" fmla="*/ 1190658 w 1240814"/>
              <a:gd name="connsiteY7" fmla="*/ 393646 h 1121551"/>
              <a:gd name="connsiteX8" fmla="*/ 1143033 w 1240814"/>
              <a:gd name="connsiteY8" fmla="*/ 434127 h 1121551"/>
              <a:gd name="connsiteX9" fmla="*/ 1081120 w 1240814"/>
              <a:gd name="connsiteY9" fmla="*/ 474608 h 1121551"/>
              <a:gd name="connsiteX10" fmla="*/ 1028733 w 1240814"/>
              <a:gd name="connsiteY10" fmla="*/ 500802 h 1121551"/>
              <a:gd name="connsiteX11" fmla="*/ 964439 w 1240814"/>
              <a:gd name="connsiteY11" fmla="*/ 531758 h 1121551"/>
              <a:gd name="connsiteX12" fmla="*/ 890620 w 1240814"/>
              <a:gd name="connsiteY12" fmla="*/ 577002 h 1121551"/>
              <a:gd name="connsiteX13" fmla="*/ 828708 w 1240814"/>
              <a:gd name="connsiteY13" fmla="*/ 612721 h 1121551"/>
              <a:gd name="connsiteX14" fmla="*/ 759651 w 1240814"/>
              <a:gd name="connsiteY14" fmla="*/ 655583 h 1121551"/>
              <a:gd name="connsiteX15" fmla="*/ 690595 w 1240814"/>
              <a:gd name="connsiteY15" fmla="*/ 705590 h 1121551"/>
              <a:gd name="connsiteX16" fmla="*/ 638208 w 1240814"/>
              <a:gd name="connsiteY16" fmla="*/ 750833 h 1121551"/>
              <a:gd name="connsiteX17" fmla="*/ 566770 w 1240814"/>
              <a:gd name="connsiteY17" fmla="*/ 831796 h 1121551"/>
              <a:gd name="connsiteX18" fmla="*/ 523908 w 1240814"/>
              <a:gd name="connsiteY18" fmla="*/ 896090 h 1121551"/>
              <a:gd name="connsiteX19" fmla="*/ 490570 w 1240814"/>
              <a:gd name="connsiteY19" fmla="*/ 950858 h 1121551"/>
              <a:gd name="connsiteX20" fmla="*/ 445326 w 1240814"/>
              <a:gd name="connsiteY20" fmla="*/ 1010390 h 1121551"/>
              <a:gd name="connsiteX21" fmla="*/ 404845 w 1240814"/>
              <a:gd name="connsiteY21" fmla="*/ 1041346 h 1121551"/>
              <a:gd name="connsiteX22" fmla="*/ 364364 w 1240814"/>
              <a:gd name="connsiteY22" fmla="*/ 1067540 h 1121551"/>
              <a:gd name="connsiteX23" fmla="*/ 328645 w 1240814"/>
              <a:gd name="connsiteY23" fmla="*/ 1091352 h 1121551"/>
              <a:gd name="connsiteX24" fmla="*/ 242920 w 1240814"/>
              <a:gd name="connsiteY24" fmla="*/ 1119927 h 1121551"/>
              <a:gd name="connsiteX25" fmla="*/ 147670 w 1240814"/>
              <a:gd name="connsiteY25" fmla="*/ 1115165 h 1121551"/>
              <a:gd name="connsiteX26" fmla="*/ 76233 w 1240814"/>
              <a:gd name="connsiteY26" fmla="*/ 1091352 h 1121551"/>
              <a:gd name="connsiteX27" fmla="*/ 42895 w 1240814"/>
              <a:gd name="connsiteY27" fmla="*/ 1041346 h 1121551"/>
              <a:gd name="connsiteX28" fmla="*/ 11939 w 1240814"/>
              <a:gd name="connsiteY28" fmla="*/ 993721 h 1121551"/>
              <a:gd name="connsiteX29" fmla="*/ 33 w 1240814"/>
              <a:gd name="connsiteY29" fmla="*/ 915140 h 1121551"/>
              <a:gd name="connsiteX30" fmla="*/ 9558 w 1240814"/>
              <a:gd name="connsiteY30" fmla="*/ 817508 h 1121551"/>
              <a:gd name="connsiteX31" fmla="*/ 40514 w 1240814"/>
              <a:gd name="connsiteY31" fmla="*/ 734165 h 1121551"/>
              <a:gd name="connsiteX32" fmla="*/ 71470 w 1240814"/>
              <a:gd name="connsiteY32" fmla="*/ 672252 h 1121551"/>
              <a:gd name="connsiteX33" fmla="*/ 126239 w 1240814"/>
              <a:gd name="connsiteY33" fmla="*/ 605577 h 1121551"/>
              <a:gd name="connsiteX34" fmla="*/ 183389 w 1240814"/>
              <a:gd name="connsiteY34" fmla="*/ 553190 h 1121551"/>
              <a:gd name="connsiteX35" fmla="*/ 245301 w 1240814"/>
              <a:gd name="connsiteY35" fmla="*/ 488896 h 1121551"/>
              <a:gd name="connsiteX36" fmla="*/ 309595 w 1240814"/>
              <a:gd name="connsiteY36" fmla="*/ 465083 h 1121551"/>
              <a:gd name="connsiteX37" fmla="*/ 371508 w 1240814"/>
              <a:gd name="connsiteY37" fmla="*/ 450796 h 1121551"/>
              <a:gd name="connsiteX38" fmla="*/ 442945 w 1240814"/>
              <a:gd name="connsiteY38" fmla="*/ 410315 h 1121551"/>
              <a:gd name="connsiteX39" fmla="*/ 516764 w 1240814"/>
              <a:gd name="connsiteY39" fmla="*/ 367452 h 1121551"/>
              <a:gd name="connsiteX40" fmla="*/ 616776 w 1240814"/>
              <a:gd name="connsiteY40" fmla="*/ 310302 h 1121551"/>
              <a:gd name="connsiteX41" fmla="*/ 714408 w 1240814"/>
              <a:gd name="connsiteY41" fmla="*/ 246008 h 1121551"/>
              <a:gd name="connsiteX42" fmla="*/ 802514 w 1240814"/>
              <a:gd name="connsiteY42" fmla="*/ 198383 h 1121551"/>
              <a:gd name="connsiteX43" fmla="*/ 883476 w 1240814"/>
              <a:gd name="connsiteY43" fmla="*/ 119802 h 1121551"/>
              <a:gd name="connsiteX44" fmla="*/ 943008 w 1240814"/>
              <a:gd name="connsiteY44" fmla="*/ 57890 h 1121551"/>
              <a:gd name="connsiteX45" fmla="*/ 969201 w 1240814"/>
              <a:gd name="connsiteY45" fmla="*/ 740 h 1121551"/>
              <a:gd name="connsiteX0" fmla="*/ 969201 w 1240814"/>
              <a:gd name="connsiteY0" fmla="*/ 740 h 1121551"/>
              <a:gd name="connsiteX1" fmla="*/ 1038258 w 1240814"/>
              <a:gd name="connsiteY1" fmla="*/ 100752 h 1121551"/>
              <a:gd name="connsiteX2" fmla="*/ 1109695 w 1240814"/>
              <a:gd name="connsiteY2" fmla="*/ 172190 h 1121551"/>
              <a:gd name="connsiteX3" fmla="*/ 1183514 w 1240814"/>
              <a:gd name="connsiteY3" fmla="*/ 246008 h 1121551"/>
              <a:gd name="connsiteX4" fmla="*/ 1226376 w 1240814"/>
              <a:gd name="connsiteY4" fmla="*/ 305540 h 1121551"/>
              <a:gd name="connsiteX5" fmla="*/ 1240664 w 1240814"/>
              <a:gd name="connsiteY5" fmla="*/ 324590 h 1121551"/>
              <a:gd name="connsiteX6" fmla="*/ 1219233 w 1240814"/>
              <a:gd name="connsiteY6" fmla="*/ 348402 h 1121551"/>
              <a:gd name="connsiteX7" fmla="*/ 1190658 w 1240814"/>
              <a:gd name="connsiteY7" fmla="*/ 393646 h 1121551"/>
              <a:gd name="connsiteX8" fmla="*/ 1143033 w 1240814"/>
              <a:gd name="connsiteY8" fmla="*/ 434127 h 1121551"/>
              <a:gd name="connsiteX9" fmla="*/ 1081120 w 1240814"/>
              <a:gd name="connsiteY9" fmla="*/ 474608 h 1121551"/>
              <a:gd name="connsiteX10" fmla="*/ 1028733 w 1240814"/>
              <a:gd name="connsiteY10" fmla="*/ 500802 h 1121551"/>
              <a:gd name="connsiteX11" fmla="*/ 964439 w 1240814"/>
              <a:gd name="connsiteY11" fmla="*/ 531758 h 1121551"/>
              <a:gd name="connsiteX12" fmla="*/ 890620 w 1240814"/>
              <a:gd name="connsiteY12" fmla="*/ 577002 h 1121551"/>
              <a:gd name="connsiteX13" fmla="*/ 828708 w 1240814"/>
              <a:gd name="connsiteY13" fmla="*/ 612721 h 1121551"/>
              <a:gd name="connsiteX14" fmla="*/ 759651 w 1240814"/>
              <a:gd name="connsiteY14" fmla="*/ 655583 h 1121551"/>
              <a:gd name="connsiteX15" fmla="*/ 690595 w 1240814"/>
              <a:gd name="connsiteY15" fmla="*/ 705590 h 1121551"/>
              <a:gd name="connsiteX16" fmla="*/ 638208 w 1240814"/>
              <a:gd name="connsiteY16" fmla="*/ 750833 h 1121551"/>
              <a:gd name="connsiteX17" fmla="*/ 566770 w 1240814"/>
              <a:gd name="connsiteY17" fmla="*/ 831796 h 1121551"/>
              <a:gd name="connsiteX18" fmla="*/ 523908 w 1240814"/>
              <a:gd name="connsiteY18" fmla="*/ 896090 h 1121551"/>
              <a:gd name="connsiteX19" fmla="*/ 490570 w 1240814"/>
              <a:gd name="connsiteY19" fmla="*/ 950858 h 1121551"/>
              <a:gd name="connsiteX20" fmla="*/ 445326 w 1240814"/>
              <a:gd name="connsiteY20" fmla="*/ 1010390 h 1121551"/>
              <a:gd name="connsiteX21" fmla="*/ 404845 w 1240814"/>
              <a:gd name="connsiteY21" fmla="*/ 1041346 h 1121551"/>
              <a:gd name="connsiteX22" fmla="*/ 364364 w 1240814"/>
              <a:gd name="connsiteY22" fmla="*/ 1067540 h 1121551"/>
              <a:gd name="connsiteX23" fmla="*/ 328645 w 1240814"/>
              <a:gd name="connsiteY23" fmla="*/ 1091352 h 1121551"/>
              <a:gd name="connsiteX24" fmla="*/ 242920 w 1240814"/>
              <a:gd name="connsiteY24" fmla="*/ 1119927 h 1121551"/>
              <a:gd name="connsiteX25" fmla="*/ 147670 w 1240814"/>
              <a:gd name="connsiteY25" fmla="*/ 1115165 h 1121551"/>
              <a:gd name="connsiteX26" fmla="*/ 76233 w 1240814"/>
              <a:gd name="connsiteY26" fmla="*/ 1091352 h 1121551"/>
              <a:gd name="connsiteX27" fmla="*/ 42895 w 1240814"/>
              <a:gd name="connsiteY27" fmla="*/ 1041346 h 1121551"/>
              <a:gd name="connsiteX28" fmla="*/ 11939 w 1240814"/>
              <a:gd name="connsiteY28" fmla="*/ 993721 h 1121551"/>
              <a:gd name="connsiteX29" fmla="*/ 33 w 1240814"/>
              <a:gd name="connsiteY29" fmla="*/ 915140 h 1121551"/>
              <a:gd name="connsiteX30" fmla="*/ 9558 w 1240814"/>
              <a:gd name="connsiteY30" fmla="*/ 817508 h 1121551"/>
              <a:gd name="connsiteX31" fmla="*/ 40514 w 1240814"/>
              <a:gd name="connsiteY31" fmla="*/ 734165 h 1121551"/>
              <a:gd name="connsiteX32" fmla="*/ 71470 w 1240814"/>
              <a:gd name="connsiteY32" fmla="*/ 672252 h 1121551"/>
              <a:gd name="connsiteX33" fmla="*/ 126239 w 1240814"/>
              <a:gd name="connsiteY33" fmla="*/ 605577 h 1121551"/>
              <a:gd name="connsiteX34" fmla="*/ 181008 w 1240814"/>
              <a:gd name="connsiteY34" fmla="*/ 553190 h 1121551"/>
              <a:gd name="connsiteX35" fmla="*/ 245301 w 1240814"/>
              <a:gd name="connsiteY35" fmla="*/ 488896 h 1121551"/>
              <a:gd name="connsiteX36" fmla="*/ 309595 w 1240814"/>
              <a:gd name="connsiteY36" fmla="*/ 465083 h 1121551"/>
              <a:gd name="connsiteX37" fmla="*/ 371508 w 1240814"/>
              <a:gd name="connsiteY37" fmla="*/ 450796 h 1121551"/>
              <a:gd name="connsiteX38" fmla="*/ 442945 w 1240814"/>
              <a:gd name="connsiteY38" fmla="*/ 410315 h 1121551"/>
              <a:gd name="connsiteX39" fmla="*/ 516764 w 1240814"/>
              <a:gd name="connsiteY39" fmla="*/ 367452 h 1121551"/>
              <a:gd name="connsiteX40" fmla="*/ 616776 w 1240814"/>
              <a:gd name="connsiteY40" fmla="*/ 310302 h 1121551"/>
              <a:gd name="connsiteX41" fmla="*/ 714408 w 1240814"/>
              <a:gd name="connsiteY41" fmla="*/ 246008 h 1121551"/>
              <a:gd name="connsiteX42" fmla="*/ 802514 w 1240814"/>
              <a:gd name="connsiteY42" fmla="*/ 198383 h 1121551"/>
              <a:gd name="connsiteX43" fmla="*/ 883476 w 1240814"/>
              <a:gd name="connsiteY43" fmla="*/ 119802 h 1121551"/>
              <a:gd name="connsiteX44" fmla="*/ 943008 w 1240814"/>
              <a:gd name="connsiteY44" fmla="*/ 57890 h 1121551"/>
              <a:gd name="connsiteX45" fmla="*/ 969201 w 1240814"/>
              <a:gd name="connsiteY45" fmla="*/ 740 h 1121551"/>
              <a:gd name="connsiteX0" fmla="*/ 969201 w 1240814"/>
              <a:gd name="connsiteY0" fmla="*/ 740 h 1121551"/>
              <a:gd name="connsiteX1" fmla="*/ 1038258 w 1240814"/>
              <a:gd name="connsiteY1" fmla="*/ 100752 h 1121551"/>
              <a:gd name="connsiteX2" fmla="*/ 1109695 w 1240814"/>
              <a:gd name="connsiteY2" fmla="*/ 172190 h 1121551"/>
              <a:gd name="connsiteX3" fmla="*/ 1183514 w 1240814"/>
              <a:gd name="connsiteY3" fmla="*/ 246008 h 1121551"/>
              <a:gd name="connsiteX4" fmla="*/ 1226376 w 1240814"/>
              <a:gd name="connsiteY4" fmla="*/ 305540 h 1121551"/>
              <a:gd name="connsiteX5" fmla="*/ 1240664 w 1240814"/>
              <a:gd name="connsiteY5" fmla="*/ 324590 h 1121551"/>
              <a:gd name="connsiteX6" fmla="*/ 1219233 w 1240814"/>
              <a:gd name="connsiteY6" fmla="*/ 348402 h 1121551"/>
              <a:gd name="connsiteX7" fmla="*/ 1190658 w 1240814"/>
              <a:gd name="connsiteY7" fmla="*/ 393646 h 1121551"/>
              <a:gd name="connsiteX8" fmla="*/ 1143033 w 1240814"/>
              <a:gd name="connsiteY8" fmla="*/ 434127 h 1121551"/>
              <a:gd name="connsiteX9" fmla="*/ 1081120 w 1240814"/>
              <a:gd name="connsiteY9" fmla="*/ 474608 h 1121551"/>
              <a:gd name="connsiteX10" fmla="*/ 1028733 w 1240814"/>
              <a:gd name="connsiteY10" fmla="*/ 500802 h 1121551"/>
              <a:gd name="connsiteX11" fmla="*/ 964439 w 1240814"/>
              <a:gd name="connsiteY11" fmla="*/ 531758 h 1121551"/>
              <a:gd name="connsiteX12" fmla="*/ 890620 w 1240814"/>
              <a:gd name="connsiteY12" fmla="*/ 577002 h 1121551"/>
              <a:gd name="connsiteX13" fmla="*/ 828708 w 1240814"/>
              <a:gd name="connsiteY13" fmla="*/ 612721 h 1121551"/>
              <a:gd name="connsiteX14" fmla="*/ 759651 w 1240814"/>
              <a:gd name="connsiteY14" fmla="*/ 655583 h 1121551"/>
              <a:gd name="connsiteX15" fmla="*/ 690595 w 1240814"/>
              <a:gd name="connsiteY15" fmla="*/ 705590 h 1121551"/>
              <a:gd name="connsiteX16" fmla="*/ 638208 w 1240814"/>
              <a:gd name="connsiteY16" fmla="*/ 750833 h 1121551"/>
              <a:gd name="connsiteX17" fmla="*/ 566770 w 1240814"/>
              <a:gd name="connsiteY17" fmla="*/ 831796 h 1121551"/>
              <a:gd name="connsiteX18" fmla="*/ 523908 w 1240814"/>
              <a:gd name="connsiteY18" fmla="*/ 896090 h 1121551"/>
              <a:gd name="connsiteX19" fmla="*/ 490570 w 1240814"/>
              <a:gd name="connsiteY19" fmla="*/ 950858 h 1121551"/>
              <a:gd name="connsiteX20" fmla="*/ 445326 w 1240814"/>
              <a:gd name="connsiteY20" fmla="*/ 1010390 h 1121551"/>
              <a:gd name="connsiteX21" fmla="*/ 404845 w 1240814"/>
              <a:gd name="connsiteY21" fmla="*/ 1041346 h 1121551"/>
              <a:gd name="connsiteX22" fmla="*/ 366745 w 1240814"/>
              <a:gd name="connsiteY22" fmla="*/ 1069921 h 1121551"/>
              <a:gd name="connsiteX23" fmla="*/ 328645 w 1240814"/>
              <a:gd name="connsiteY23" fmla="*/ 1091352 h 1121551"/>
              <a:gd name="connsiteX24" fmla="*/ 242920 w 1240814"/>
              <a:gd name="connsiteY24" fmla="*/ 1119927 h 1121551"/>
              <a:gd name="connsiteX25" fmla="*/ 147670 w 1240814"/>
              <a:gd name="connsiteY25" fmla="*/ 1115165 h 1121551"/>
              <a:gd name="connsiteX26" fmla="*/ 76233 w 1240814"/>
              <a:gd name="connsiteY26" fmla="*/ 1091352 h 1121551"/>
              <a:gd name="connsiteX27" fmla="*/ 42895 w 1240814"/>
              <a:gd name="connsiteY27" fmla="*/ 1041346 h 1121551"/>
              <a:gd name="connsiteX28" fmla="*/ 11939 w 1240814"/>
              <a:gd name="connsiteY28" fmla="*/ 993721 h 1121551"/>
              <a:gd name="connsiteX29" fmla="*/ 33 w 1240814"/>
              <a:gd name="connsiteY29" fmla="*/ 915140 h 1121551"/>
              <a:gd name="connsiteX30" fmla="*/ 9558 w 1240814"/>
              <a:gd name="connsiteY30" fmla="*/ 817508 h 1121551"/>
              <a:gd name="connsiteX31" fmla="*/ 40514 w 1240814"/>
              <a:gd name="connsiteY31" fmla="*/ 734165 h 1121551"/>
              <a:gd name="connsiteX32" fmla="*/ 71470 w 1240814"/>
              <a:gd name="connsiteY32" fmla="*/ 672252 h 1121551"/>
              <a:gd name="connsiteX33" fmla="*/ 126239 w 1240814"/>
              <a:gd name="connsiteY33" fmla="*/ 605577 h 1121551"/>
              <a:gd name="connsiteX34" fmla="*/ 181008 w 1240814"/>
              <a:gd name="connsiteY34" fmla="*/ 553190 h 1121551"/>
              <a:gd name="connsiteX35" fmla="*/ 245301 w 1240814"/>
              <a:gd name="connsiteY35" fmla="*/ 488896 h 1121551"/>
              <a:gd name="connsiteX36" fmla="*/ 309595 w 1240814"/>
              <a:gd name="connsiteY36" fmla="*/ 465083 h 1121551"/>
              <a:gd name="connsiteX37" fmla="*/ 371508 w 1240814"/>
              <a:gd name="connsiteY37" fmla="*/ 450796 h 1121551"/>
              <a:gd name="connsiteX38" fmla="*/ 442945 w 1240814"/>
              <a:gd name="connsiteY38" fmla="*/ 410315 h 1121551"/>
              <a:gd name="connsiteX39" fmla="*/ 516764 w 1240814"/>
              <a:gd name="connsiteY39" fmla="*/ 367452 h 1121551"/>
              <a:gd name="connsiteX40" fmla="*/ 616776 w 1240814"/>
              <a:gd name="connsiteY40" fmla="*/ 310302 h 1121551"/>
              <a:gd name="connsiteX41" fmla="*/ 714408 w 1240814"/>
              <a:gd name="connsiteY41" fmla="*/ 246008 h 1121551"/>
              <a:gd name="connsiteX42" fmla="*/ 802514 w 1240814"/>
              <a:gd name="connsiteY42" fmla="*/ 198383 h 1121551"/>
              <a:gd name="connsiteX43" fmla="*/ 883476 w 1240814"/>
              <a:gd name="connsiteY43" fmla="*/ 119802 h 1121551"/>
              <a:gd name="connsiteX44" fmla="*/ 943008 w 1240814"/>
              <a:gd name="connsiteY44" fmla="*/ 57890 h 1121551"/>
              <a:gd name="connsiteX45" fmla="*/ 969201 w 1240814"/>
              <a:gd name="connsiteY45" fmla="*/ 740 h 1121551"/>
              <a:gd name="connsiteX0" fmla="*/ 969201 w 1240814"/>
              <a:gd name="connsiteY0" fmla="*/ 740 h 1121551"/>
              <a:gd name="connsiteX1" fmla="*/ 1038258 w 1240814"/>
              <a:gd name="connsiteY1" fmla="*/ 100752 h 1121551"/>
              <a:gd name="connsiteX2" fmla="*/ 1109695 w 1240814"/>
              <a:gd name="connsiteY2" fmla="*/ 172190 h 1121551"/>
              <a:gd name="connsiteX3" fmla="*/ 1183514 w 1240814"/>
              <a:gd name="connsiteY3" fmla="*/ 246008 h 1121551"/>
              <a:gd name="connsiteX4" fmla="*/ 1226376 w 1240814"/>
              <a:gd name="connsiteY4" fmla="*/ 305540 h 1121551"/>
              <a:gd name="connsiteX5" fmla="*/ 1240664 w 1240814"/>
              <a:gd name="connsiteY5" fmla="*/ 324590 h 1121551"/>
              <a:gd name="connsiteX6" fmla="*/ 1219233 w 1240814"/>
              <a:gd name="connsiteY6" fmla="*/ 348402 h 1121551"/>
              <a:gd name="connsiteX7" fmla="*/ 1190658 w 1240814"/>
              <a:gd name="connsiteY7" fmla="*/ 393646 h 1121551"/>
              <a:gd name="connsiteX8" fmla="*/ 1143033 w 1240814"/>
              <a:gd name="connsiteY8" fmla="*/ 434127 h 1121551"/>
              <a:gd name="connsiteX9" fmla="*/ 1081120 w 1240814"/>
              <a:gd name="connsiteY9" fmla="*/ 474608 h 1121551"/>
              <a:gd name="connsiteX10" fmla="*/ 1028733 w 1240814"/>
              <a:gd name="connsiteY10" fmla="*/ 500802 h 1121551"/>
              <a:gd name="connsiteX11" fmla="*/ 964439 w 1240814"/>
              <a:gd name="connsiteY11" fmla="*/ 531758 h 1121551"/>
              <a:gd name="connsiteX12" fmla="*/ 890620 w 1240814"/>
              <a:gd name="connsiteY12" fmla="*/ 577002 h 1121551"/>
              <a:gd name="connsiteX13" fmla="*/ 828708 w 1240814"/>
              <a:gd name="connsiteY13" fmla="*/ 612721 h 1121551"/>
              <a:gd name="connsiteX14" fmla="*/ 759651 w 1240814"/>
              <a:gd name="connsiteY14" fmla="*/ 655583 h 1121551"/>
              <a:gd name="connsiteX15" fmla="*/ 690595 w 1240814"/>
              <a:gd name="connsiteY15" fmla="*/ 705590 h 1121551"/>
              <a:gd name="connsiteX16" fmla="*/ 638208 w 1240814"/>
              <a:gd name="connsiteY16" fmla="*/ 750833 h 1121551"/>
              <a:gd name="connsiteX17" fmla="*/ 566770 w 1240814"/>
              <a:gd name="connsiteY17" fmla="*/ 831796 h 1121551"/>
              <a:gd name="connsiteX18" fmla="*/ 523908 w 1240814"/>
              <a:gd name="connsiteY18" fmla="*/ 896090 h 1121551"/>
              <a:gd name="connsiteX19" fmla="*/ 490570 w 1240814"/>
              <a:gd name="connsiteY19" fmla="*/ 950858 h 1121551"/>
              <a:gd name="connsiteX20" fmla="*/ 445326 w 1240814"/>
              <a:gd name="connsiteY20" fmla="*/ 1010390 h 1121551"/>
              <a:gd name="connsiteX21" fmla="*/ 404845 w 1240814"/>
              <a:gd name="connsiteY21" fmla="*/ 1041346 h 1121551"/>
              <a:gd name="connsiteX22" fmla="*/ 366745 w 1240814"/>
              <a:gd name="connsiteY22" fmla="*/ 1069921 h 1121551"/>
              <a:gd name="connsiteX23" fmla="*/ 328645 w 1240814"/>
              <a:gd name="connsiteY23" fmla="*/ 1091352 h 1121551"/>
              <a:gd name="connsiteX24" fmla="*/ 242920 w 1240814"/>
              <a:gd name="connsiteY24" fmla="*/ 1119927 h 1121551"/>
              <a:gd name="connsiteX25" fmla="*/ 147670 w 1240814"/>
              <a:gd name="connsiteY25" fmla="*/ 1115165 h 1121551"/>
              <a:gd name="connsiteX26" fmla="*/ 76233 w 1240814"/>
              <a:gd name="connsiteY26" fmla="*/ 1091352 h 1121551"/>
              <a:gd name="connsiteX27" fmla="*/ 42895 w 1240814"/>
              <a:gd name="connsiteY27" fmla="*/ 1041346 h 1121551"/>
              <a:gd name="connsiteX28" fmla="*/ 11939 w 1240814"/>
              <a:gd name="connsiteY28" fmla="*/ 993721 h 1121551"/>
              <a:gd name="connsiteX29" fmla="*/ 33 w 1240814"/>
              <a:gd name="connsiteY29" fmla="*/ 915140 h 1121551"/>
              <a:gd name="connsiteX30" fmla="*/ 9558 w 1240814"/>
              <a:gd name="connsiteY30" fmla="*/ 817508 h 1121551"/>
              <a:gd name="connsiteX31" fmla="*/ 40514 w 1240814"/>
              <a:gd name="connsiteY31" fmla="*/ 734165 h 1121551"/>
              <a:gd name="connsiteX32" fmla="*/ 71470 w 1240814"/>
              <a:gd name="connsiteY32" fmla="*/ 672252 h 1121551"/>
              <a:gd name="connsiteX33" fmla="*/ 126239 w 1240814"/>
              <a:gd name="connsiteY33" fmla="*/ 605577 h 1121551"/>
              <a:gd name="connsiteX34" fmla="*/ 181008 w 1240814"/>
              <a:gd name="connsiteY34" fmla="*/ 553190 h 1121551"/>
              <a:gd name="connsiteX35" fmla="*/ 245301 w 1240814"/>
              <a:gd name="connsiteY35" fmla="*/ 488896 h 1121551"/>
              <a:gd name="connsiteX36" fmla="*/ 309595 w 1240814"/>
              <a:gd name="connsiteY36" fmla="*/ 465083 h 1121551"/>
              <a:gd name="connsiteX37" fmla="*/ 371508 w 1240814"/>
              <a:gd name="connsiteY37" fmla="*/ 450796 h 1121551"/>
              <a:gd name="connsiteX38" fmla="*/ 442945 w 1240814"/>
              <a:gd name="connsiteY38" fmla="*/ 410315 h 1121551"/>
              <a:gd name="connsiteX39" fmla="*/ 516764 w 1240814"/>
              <a:gd name="connsiteY39" fmla="*/ 367452 h 1121551"/>
              <a:gd name="connsiteX40" fmla="*/ 616776 w 1240814"/>
              <a:gd name="connsiteY40" fmla="*/ 310302 h 1121551"/>
              <a:gd name="connsiteX41" fmla="*/ 714408 w 1240814"/>
              <a:gd name="connsiteY41" fmla="*/ 246008 h 1121551"/>
              <a:gd name="connsiteX42" fmla="*/ 802514 w 1240814"/>
              <a:gd name="connsiteY42" fmla="*/ 198383 h 1121551"/>
              <a:gd name="connsiteX43" fmla="*/ 883476 w 1240814"/>
              <a:gd name="connsiteY43" fmla="*/ 119802 h 1121551"/>
              <a:gd name="connsiteX44" fmla="*/ 943008 w 1240814"/>
              <a:gd name="connsiteY44" fmla="*/ 57890 h 1121551"/>
              <a:gd name="connsiteX45" fmla="*/ 969201 w 1240814"/>
              <a:gd name="connsiteY45" fmla="*/ 740 h 1121551"/>
              <a:gd name="connsiteX0" fmla="*/ 969201 w 1240814"/>
              <a:gd name="connsiteY0" fmla="*/ 740 h 1121551"/>
              <a:gd name="connsiteX1" fmla="*/ 1038258 w 1240814"/>
              <a:gd name="connsiteY1" fmla="*/ 100752 h 1121551"/>
              <a:gd name="connsiteX2" fmla="*/ 1109695 w 1240814"/>
              <a:gd name="connsiteY2" fmla="*/ 172190 h 1121551"/>
              <a:gd name="connsiteX3" fmla="*/ 1183514 w 1240814"/>
              <a:gd name="connsiteY3" fmla="*/ 246008 h 1121551"/>
              <a:gd name="connsiteX4" fmla="*/ 1226376 w 1240814"/>
              <a:gd name="connsiteY4" fmla="*/ 305540 h 1121551"/>
              <a:gd name="connsiteX5" fmla="*/ 1240664 w 1240814"/>
              <a:gd name="connsiteY5" fmla="*/ 324590 h 1121551"/>
              <a:gd name="connsiteX6" fmla="*/ 1219233 w 1240814"/>
              <a:gd name="connsiteY6" fmla="*/ 348402 h 1121551"/>
              <a:gd name="connsiteX7" fmla="*/ 1190658 w 1240814"/>
              <a:gd name="connsiteY7" fmla="*/ 393646 h 1121551"/>
              <a:gd name="connsiteX8" fmla="*/ 1143033 w 1240814"/>
              <a:gd name="connsiteY8" fmla="*/ 434127 h 1121551"/>
              <a:gd name="connsiteX9" fmla="*/ 1081120 w 1240814"/>
              <a:gd name="connsiteY9" fmla="*/ 474608 h 1121551"/>
              <a:gd name="connsiteX10" fmla="*/ 1028733 w 1240814"/>
              <a:gd name="connsiteY10" fmla="*/ 500802 h 1121551"/>
              <a:gd name="connsiteX11" fmla="*/ 964439 w 1240814"/>
              <a:gd name="connsiteY11" fmla="*/ 531758 h 1121551"/>
              <a:gd name="connsiteX12" fmla="*/ 890620 w 1240814"/>
              <a:gd name="connsiteY12" fmla="*/ 577002 h 1121551"/>
              <a:gd name="connsiteX13" fmla="*/ 828708 w 1240814"/>
              <a:gd name="connsiteY13" fmla="*/ 612721 h 1121551"/>
              <a:gd name="connsiteX14" fmla="*/ 759651 w 1240814"/>
              <a:gd name="connsiteY14" fmla="*/ 655583 h 1121551"/>
              <a:gd name="connsiteX15" fmla="*/ 690595 w 1240814"/>
              <a:gd name="connsiteY15" fmla="*/ 705590 h 1121551"/>
              <a:gd name="connsiteX16" fmla="*/ 638208 w 1240814"/>
              <a:gd name="connsiteY16" fmla="*/ 750833 h 1121551"/>
              <a:gd name="connsiteX17" fmla="*/ 566770 w 1240814"/>
              <a:gd name="connsiteY17" fmla="*/ 831796 h 1121551"/>
              <a:gd name="connsiteX18" fmla="*/ 523908 w 1240814"/>
              <a:gd name="connsiteY18" fmla="*/ 896090 h 1121551"/>
              <a:gd name="connsiteX19" fmla="*/ 490570 w 1240814"/>
              <a:gd name="connsiteY19" fmla="*/ 950858 h 1121551"/>
              <a:gd name="connsiteX20" fmla="*/ 445326 w 1240814"/>
              <a:gd name="connsiteY20" fmla="*/ 1010390 h 1121551"/>
              <a:gd name="connsiteX21" fmla="*/ 404845 w 1240814"/>
              <a:gd name="connsiteY21" fmla="*/ 1041346 h 1121551"/>
              <a:gd name="connsiteX22" fmla="*/ 369127 w 1240814"/>
              <a:gd name="connsiteY22" fmla="*/ 1072302 h 1121551"/>
              <a:gd name="connsiteX23" fmla="*/ 328645 w 1240814"/>
              <a:gd name="connsiteY23" fmla="*/ 1091352 h 1121551"/>
              <a:gd name="connsiteX24" fmla="*/ 242920 w 1240814"/>
              <a:gd name="connsiteY24" fmla="*/ 1119927 h 1121551"/>
              <a:gd name="connsiteX25" fmla="*/ 147670 w 1240814"/>
              <a:gd name="connsiteY25" fmla="*/ 1115165 h 1121551"/>
              <a:gd name="connsiteX26" fmla="*/ 76233 w 1240814"/>
              <a:gd name="connsiteY26" fmla="*/ 1091352 h 1121551"/>
              <a:gd name="connsiteX27" fmla="*/ 42895 w 1240814"/>
              <a:gd name="connsiteY27" fmla="*/ 1041346 h 1121551"/>
              <a:gd name="connsiteX28" fmla="*/ 11939 w 1240814"/>
              <a:gd name="connsiteY28" fmla="*/ 993721 h 1121551"/>
              <a:gd name="connsiteX29" fmla="*/ 33 w 1240814"/>
              <a:gd name="connsiteY29" fmla="*/ 915140 h 1121551"/>
              <a:gd name="connsiteX30" fmla="*/ 9558 w 1240814"/>
              <a:gd name="connsiteY30" fmla="*/ 817508 h 1121551"/>
              <a:gd name="connsiteX31" fmla="*/ 40514 w 1240814"/>
              <a:gd name="connsiteY31" fmla="*/ 734165 h 1121551"/>
              <a:gd name="connsiteX32" fmla="*/ 71470 w 1240814"/>
              <a:gd name="connsiteY32" fmla="*/ 672252 h 1121551"/>
              <a:gd name="connsiteX33" fmla="*/ 126239 w 1240814"/>
              <a:gd name="connsiteY33" fmla="*/ 605577 h 1121551"/>
              <a:gd name="connsiteX34" fmla="*/ 181008 w 1240814"/>
              <a:gd name="connsiteY34" fmla="*/ 553190 h 1121551"/>
              <a:gd name="connsiteX35" fmla="*/ 245301 w 1240814"/>
              <a:gd name="connsiteY35" fmla="*/ 488896 h 1121551"/>
              <a:gd name="connsiteX36" fmla="*/ 309595 w 1240814"/>
              <a:gd name="connsiteY36" fmla="*/ 465083 h 1121551"/>
              <a:gd name="connsiteX37" fmla="*/ 371508 w 1240814"/>
              <a:gd name="connsiteY37" fmla="*/ 450796 h 1121551"/>
              <a:gd name="connsiteX38" fmla="*/ 442945 w 1240814"/>
              <a:gd name="connsiteY38" fmla="*/ 410315 h 1121551"/>
              <a:gd name="connsiteX39" fmla="*/ 516764 w 1240814"/>
              <a:gd name="connsiteY39" fmla="*/ 367452 h 1121551"/>
              <a:gd name="connsiteX40" fmla="*/ 616776 w 1240814"/>
              <a:gd name="connsiteY40" fmla="*/ 310302 h 1121551"/>
              <a:gd name="connsiteX41" fmla="*/ 714408 w 1240814"/>
              <a:gd name="connsiteY41" fmla="*/ 246008 h 1121551"/>
              <a:gd name="connsiteX42" fmla="*/ 802514 w 1240814"/>
              <a:gd name="connsiteY42" fmla="*/ 198383 h 1121551"/>
              <a:gd name="connsiteX43" fmla="*/ 883476 w 1240814"/>
              <a:gd name="connsiteY43" fmla="*/ 119802 h 1121551"/>
              <a:gd name="connsiteX44" fmla="*/ 943008 w 1240814"/>
              <a:gd name="connsiteY44" fmla="*/ 57890 h 1121551"/>
              <a:gd name="connsiteX45" fmla="*/ 969201 w 1240814"/>
              <a:gd name="connsiteY45" fmla="*/ 740 h 1121551"/>
              <a:gd name="connsiteX0" fmla="*/ 969201 w 1240814"/>
              <a:gd name="connsiteY0" fmla="*/ 740 h 1121551"/>
              <a:gd name="connsiteX1" fmla="*/ 1038258 w 1240814"/>
              <a:gd name="connsiteY1" fmla="*/ 100752 h 1121551"/>
              <a:gd name="connsiteX2" fmla="*/ 1109695 w 1240814"/>
              <a:gd name="connsiteY2" fmla="*/ 172190 h 1121551"/>
              <a:gd name="connsiteX3" fmla="*/ 1183514 w 1240814"/>
              <a:gd name="connsiteY3" fmla="*/ 246008 h 1121551"/>
              <a:gd name="connsiteX4" fmla="*/ 1226376 w 1240814"/>
              <a:gd name="connsiteY4" fmla="*/ 305540 h 1121551"/>
              <a:gd name="connsiteX5" fmla="*/ 1240664 w 1240814"/>
              <a:gd name="connsiteY5" fmla="*/ 324590 h 1121551"/>
              <a:gd name="connsiteX6" fmla="*/ 1219233 w 1240814"/>
              <a:gd name="connsiteY6" fmla="*/ 348402 h 1121551"/>
              <a:gd name="connsiteX7" fmla="*/ 1190658 w 1240814"/>
              <a:gd name="connsiteY7" fmla="*/ 393646 h 1121551"/>
              <a:gd name="connsiteX8" fmla="*/ 1143033 w 1240814"/>
              <a:gd name="connsiteY8" fmla="*/ 434127 h 1121551"/>
              <a:gd name="connsiteX9" fmla="*/ 1081120 w 1240814"/>
              <a:gd name="connsiteY9" fmla="*/ 474608 h 1121551"/>
              <a:gd name="connsiteX10" fmla="*/ 1028733 w 1240814"/>
              <a:gd name="connsiteY10" fmla="*/ 500802 h 1121551"/>
              <a:gd name="connsiteX11" fmla="*/ 964439 w 1240814"/>
              <a:gd name="connsiteY11" fmla="*/ 531758 h 1121551"/>
              <a:gd name="connsiteX12" fmla="*/ 890620 w 1240814"/>
              <a:gd name="connsiteY12" fmla="*/ 577002 h 1121551"/>
              <a:gd name="connsiteX13" fmla="*/ 828708 w 1240814"/>
              <a:gd name="connsiteY13" fmla="*/ 612721 h 1121551"/>
              <a:gd name="connsiteX14" fmla="*/ 759651 w 1240814"/>
              <a:gd name="connsiteY14" fmla="*/ 655583 h 1121551"/>
              <a:gd name="connsiteX15" fmla="*/ 690595 w 1240814"/>
              <a:gd name="connsiteY15" fmla="*/ 705590 h 1121551"/>
              <a:gd name="connsiteX16" fmla="*/ 638208 w 1240814"/>
              <a:gd name="connsiteY16" fmla="*/ 750833 h 1121551"/>
              <a:gd name="connsiteX17" fmla="*/ 566770 w 1240814"/>
              <a:gd name="connsiteY17" fmla="*/ 831796 h 1121551"/>
              <a:gd name="connsiteX18" fmla="*/ 523908 w 1240814"/>
              <a:gd name="connsiteY18" fmla="*/ 896090 h 1121551"/>
              <a:gd name="connsiteX19" fmla="*/ 490570 w 1240814"/>
              <a:gd name="connsiteY19" fmla="*/ 950858 h 1121551"/>
              <a:gd name="connsiteX20" fmla="*/ 445326 w 1240814"/>
              <a:gd name="connsiteY20" fmla="*/ 1010390 h 1121551"/>
              <a:gd name="connsiteX21" fmla="*/ 409608 w 1240814"/>
              <a:gd name="connsiteY21" fmla="*/ 1043727 h 1121551"/>
              <a:gd name="connsiteX22" fmla="*/ 369127 w 1240814"/>
              <a:gd name="connsiteY22" fmla="*/ 1072302 h 1121551"/>
              <a:gd name="connsiteX23" fmla="*/ 328645 w 1240814"/>
              <a:gd name="connsiteY23" fmla="*/ 1091352 h 1121551"/>
              <a:gd name="connsiteX24" fmla="*/ 242920 w 1240814"/>
              <a:gd name="connsiteY24" fmla="*/ 1119927 h 1121551"/>
              <a:gd name="connsiteX25" fmla="*/ 147670 w 1240814"/>
              <a:gd name="connsiteY25" fmla="*/ 1115165 h 1121551"/>
              <a:gd name="connsiteX26" fmla="*/ 76233 w 1240814"/>
              <a:gd name="connsiteY26" fmla="*/ 1091352 h 1121551"/>
              <a:gd name="connsiteX27" fmla="*/ 42895 w 1240814"/>
              <a:gd name="connsiteY27" fmla="*/ 1041346 h 1121551"/>
              <a:gd name="connsiteX28" fmla="*/ 11939 w 1240814"/>
              <a:gd name="connsiteY28" fmla="*/ 993721 h 1121551"/>
              <a:gd name="connsiteX29" fmla="*/ 33 w 1240814"/>
              <a:gd name="connsiteY29" fmla="*/ 915140 h 1121551"/>
              <a:gd name="connsiteX30" fmla="*/ 9558 w 1240814"/>
              <a:gd name="connsiteY30" fmla="*/ 817508 h 1121551"/>
              <a:gd name="connsiteX31" fmla="*/ 40514 w 1240814"/>
              <a:gd name="connsiteY31" fmla="*/ 734165 h 1121551"/>
              <a:gd name="connsiteX32" fmla="*/ 71470 w 1240814"/>
              <a:gd name="connsiteY32" fmla="*/ 672252 h 1121551"/>
              <a:gd name="connsiteX33" fmla="*/ 126239 w 1240814"/>
              <a:gd name="connsiteY33" fmla="*/ 605577 h 1121551"/>
              <a:gd name="connsiteX34" fmla="*/ 181008 w 1240814"/>
              <a:gd name="connsiteY34" fmla="*/ 553190 h 1121551"/>
              <a:gd name="connsiteX35" fmla="*/ 245301 w 1240814"/>
              <a:gd name="connsiteY35" fmla="*/ 488896 h 1121551"/>
              <a:gd name="connsiteX36" fmla="*/ 309595 w 1240814"/>
              <a:gd name="connsiteY36" fmla="*/ 465083 h 1121551"/>
              <a:gd name="connsiteX37" fmla="*/ 371508 w 1240814"/>
              <a:gd name="connsiteY37" fmla="*/ 450796 h 1121551"/>
              <a:gd name="connsiteX38" fmla="*/ 442945 w 1240814"/>
              <a:gd name="connsiteY38" fmla="*/ 410315 h 1121551"/>
              <a:gd name="connsiteX39" fmla="*/ 516764 w 1240814"/>
              <a:gd name="connsiteY39" fmla="*/ 367452 h 1121551"/>
              <a:gd name="connsiteX40" fmla="*/ 616776 w 1240814"/>
              <a:gd name="connsiteY40" fmla="*/ 310302 h 1121551"/>
              <a:gd name="connsiteX41" fmla="*/ 714408 w 1240814"/>
              <a:gd name="connsiteY41" fmla="*/ 246008 h 1121551"/>
              <a:gd name="connsiteX42" fmla="*/ 802514 w 1240814"/>
              <a:gd name="connsiteY42" fmla="*/ 198383 h 1121551"/>
              <a:gd name="connsiteX43" fmla="*/ 883476 w 1240814"/>
              <a:gd name="connsiteY43" fmla="*/ 119802 h 1121551"/>
              <a:gd name="connsiteX44" fmla="*/ 943008 w 1240814"/>
              <a:gd name="connsiteY44" fmla="*/ 57890 h 1121551"/>
              <a:gd name="connsiteX45" fmla="*/ 969201 w 1240814"/>
              <a:gd name="connsiteY45" fmla="*/ 740 h 1121551"/>
              <a:gd name="connsiteX0" fmla="*/ 969201 w 1240814"/>
              <a:gd name="connsiteY0" fmla="*/ 740 h 1121551"/>
              <a:gd name="connsiteX1" fmla="*/ 1038258 w 1240814"/>
              <a:gd name="connsiteY1" fmla="*/ 100752 h 1121551"/>
              <a:gd name="connsiteX2" fmla="*/ 1109695 w 1240814"/>
              <a:gd name="connsiteY2" fmla="*/ 172190 h 1121551"/>
              <a:gd name="connsiteX3" fmla="*/ 1183514 w 1240814"/>
              <a:gd name="connsiteY3" fmla="*/ 246008 h 1121551"/>
              <a:gd name="connsiteX4" fmla="*/ 1226376 w 1240814"/>
              <a:gd name="connsiteY4" fmla="*/ 305540 h 1121551"/>
              <a:gd name="connsiteX5" fmla="*/ 1240664 w 1240814"/>
              <a:gd name="connsiteY5" fmla="*/ 324590 h 1121551"/>
              <a:gd name="connsiteX6" fmla="*/ 1219233 w 1240814"/>
              <a:gd name="connsiteY6" fmla="*/ 348402 h 1121551"/>
              <a:gd name="connsiteX7" fmla="*/ 1190658 w 1240814"/>
              <a:gd name="connsiteY7" fmla="*/ 393646 h 1121551"/>
              <a:gd name="connsiteX8" fmla="*/ 1143033 w 1240814"/>
              <a:gd name="connsiteY8" fmla="*/ 434127 h 1121551"/>
              <a:gd name="connsiteX9" fmla="*/ 1081120 w 1240814"/>
              <a:gd name="connsiteY9" fmla="*/ 474608 h 1121551"/>
              <a:gd name="connsiteX10" fmla="*/ 1028733 w 1240814"/>
              <a:gd name="connsiteY10" fmla="*/ 500802 h 1121551"/>
              <a:gd name="connsiteX11" fmla="*/ 964439 w 1240814"/>
              <a:gd name="connsiteY11" fmla="*/ 531758 h 1121551"/>
              <a:gd name="connsiteX12" fmla="*/ 890620 w 1240814"/>
              <a:gd name="connsiteY12" fmla="*/ 577002 h 1121551"/>
              <a:gd name="connsiteX13" fmla="*/ 828708 w 1240814"/>
              <a:gd name="connsiteY13" fmla="*/ 612721 h 1121551"/>
              <a:gd name="connsiteX14" fmla="*/ 759651 w 1240814"/>
              <a:gd name="connsiteY14" fmla="*/ 655583 h 1121551"/>
              <a:gd name="connsiteX15" fmla="*/ 690595 w 1240814"/>
              <a:gd name="connsiteY15" fmla="*/ 705590 h 1121551"/>
              <a:gd name="connsiteX16" fmla="*/ 638208 w 1240814"/>
              <a:gd name="connsiteY16" fmla="*/ 750833 h 1121551"/>
              <a:gd name="connsiteX17" fmla="*/ 566770 w 1240814"/>
              <a:gd name="connsiteY17" fmla="*/ 831796 h 1121551"/>
              <a:gd name="connsiteX18" fmla="*/ 523908 w 1240814"/>
              <a:gd name="connsiteY18" fmla="*/ 896090 h 1121551"/>
              <a:gd name="connsiteX19" fmla="*/ 490570 w 1240814"/>
              <a:gd name="connsiteY19" fmla="*/ 950858 h 1121551"/>
              <a:gd name="connsiteX20" fmla="*/ 445326 w 1240814"/>
              <a:gd name="connsiteY20" fmla="*/ 1010390 h 1121551"/>
              <a:gd name="connsiteX21" fmla="*/ 409608 w 1240814"/>
              <a:gd name="connsiteY21" fmla="*/ 1043727 h 1121551"/>
              <a:gd name="connsiteX22" fmla="*/ 369127 w 1240814"/>
              <a:gd name="connsiteY22" fmla="*/ 1072302 h 1121551"/>
              <a:gd name="connsiteX23" fmla="*/ 328645 w 1240814"/>
              <a:gd name="connsiteY23" fmla="*/ 1091352 h 1121551"/>
              <a:gd name="connsiteX24" fmla="*/ 242920 w 1240814"/>
              <a:gd name="connsiteY24" fmla="*/ 1119927 h 1121551"/>
              <a:gd name="connsiteX25" fmla="*/ 147670 w 1240814"/>
              <a:gd name="connsiteY25" fmla="*/ 1115165 h 1121551"/>
              <a:gd name="connsiteX26" fmla="*/ 76233 w 1240814"/>
              <a:gd name="connsiteY26" fmla="*/ 1091352 h 1121551"/>
              <a:gd name="connsiteX27" fmla="*/ 42895 w 1240814"/>
              <a:gd name="connsiteY27" fmla="*/ 1041346 h 1121551"/>
              <a:gd name="connsiteX28" fmla="*/ 11939 w 1240814"/>
              <a:gd name="connsiteY28" fmla="*/ 993721 h 1121551"/>
              <a:gd name="connsiteX29" fmla="*/ 33 w 1240814"/>
              <a:gd name="connsiteY29" fmla="*/ 915140 h 1121551"/>
              <a:gd name="connsiteX30" fmla="*/ 9558 w 1240814"/>
              <a:gd name="connsiteY30" fmla="*/ 817508 h 1121551"/>
              <a:gd name="connsiteX31" fmla="*/ 40514 w 1240814"/>
              <a:gd name="connsiteY31" fmla="*/ 734165 h 1121551"/>
              <a:gd name="connsiteX32" fmla="*/ 71470 w 1240814"/>
              <a:gd name="connsiteY32" fmla="*/ 672252 h 1121551"/>
              <a:gd name="connsiteX33" fmla="*/ 126239 w 1240814"/>
              <a:gd name="connsiteY33" fmla="*/ 605577 h 1121551"/>
              <a:gd name="connsiteX34" fmla="*/ 173864 w 1240814"/>
              <a:gd name="connsiteY34" fmla="*/ 553190 h 1121551"/>
              <a:gd name="connsiteX35" fmla="*/ 245301 w 1240814"/>
              <a:gd name="connsiteY35" fmla="*/ 488896 h 1121551"/>
              <a:gd name="connsiteX36" fmla="*/ 309595 w 1240814"/>
              <a:gd name="connsiteY36" fmla="*/ 465083 h 1121551"/>
              <a:gd name="connsiteX37" fmla="*/ 371508 w 1240814"/>
              <a:gd name="connsiteY37" fmla="*/ 450796 h 1121551"/>
              <a:gd name="connsiteX38" fmla="*/ 442945 w 1240814"/>
              <a:gd name="connsiteY38" fmla="*/ 410315 h 1121551"/>
              <a:gd name="connsiteX39" fmla="*/ 516764 w 1240814"/>
              <a:gd name="connsiteY39" fmla="*/ 367452 h 1121551"/>
              <a:gd name="connsiteX40" fmla="*/ 616776 w 1240814"/>
              <a:gd name="connsiteY40" fmla="*/ 310302 h 1121551"/>
              <a:gd name="connsiteX41" fmla="*/ 714408 w 1240814"/>
              <a:gd name="connsiteY41" fmla="*/ 246008 h 1121551"/>
              <a:gd name="connsiteX42" fmla="*/ 802514 w 1240814"/>
              <a:gd name="connsiteY42" fmla="*/ 198383 h 1121551"/>
              <a:gd name="connsiteX43" fmla="*/ 883476 w 1240814"/>
              <a:gd name="connsiteY43" fmla="*/ 119802 h 1121551"/>
              <a:gd name="connsiteX44" fmla="*/ 943008 w 1240814"/>
              <a:gd name="connsiteY44" fmla="*/ 57890 h 1121551"/>
              <a:gd name="connsiteX45" fmla="*/ 969201 w 1240814"/>
              <a:gd name="connsiteY45" fmla="*/ 740 h 1121551"/>
              <a:gd name="connsiteX0" fmla="*/ 969201 w 1240814"/>
              <a:gd name="connsiteY0" fmla="*/ 740 h 1121551"/>
              <a:gd name="connsiteX1" fmla="*/ 1038258 w 1240814"/>
              <a:gd name="connsiteY1" fmla="*/ 100752 h 1121551"/>
              <a:gd name="connsiteX2" fmla="*/ 1109695 w 1240814"/>
              <a:gd name="connsiteY2" fmla="*/ 172190 h 1121551"/>
              <a:gd name="connsiteX3" fmla="*/ 1183514 w 1240814"/>
              <a:gd name="connsiteY3" fmla="*/ 246008 h 1121551"/>
              <a:gd name="connsiteX4" fmla="*/ 1226376 w 1240814"/>
              <a:gd name="connsiteY4" fmla="*/ 305540 h 1121551"/>
              <a:gd name="connsiteX5" fmla="*/ 1240664 w 1240814"/>
              <a:gd name="connsiteY5" fmla="*/ 324590 h 1121551"/>
              <a:gd name="connsiteX6" fmla="*/ 1219233 w 1240814"/>
              <a:gd name="connsiteY6" fmla="*/ 348402 h 1121551"/>
              <a:gd name="connsiteX7" fmla="*/ 1190658 w 1240814"/>
              <a:gd name="connsiteY7" fmla="*/ 393646 h 1121551"/>
              <a:gd name="connsiteX8" fmla="*/ 1143033 w 1240814"/>
              <a:gd name="connsiteY8" fmla="*/ 434127 h 1121551"/>
              <a:gd name="connsiteX9" fmla="*/ 1081120 w 1240814"/>
              <a:gd name="connsiteY9" fmla="*/ 474608 h 1121551"/>
              <a:gd name="connsiteX10" fmla="*/ 1028733 w 1240814"/>
              <a:gd name="connsiteY10" fmla="*/ 500802 h 1121551"/>
              <a:gd name="connsiteX11" fmla="*/ 964439 w 1240814"/>
              <a:gd name="connsiteY11" fmla="*/ 531758 h 1121551"/>
              <a:gd name="connsiteX12" fmla="*/ 890620 w 1240814"/>
              <a:gd name="connsiteY12" fmla="*/ 577002 h 1121551"/>
              <a:gd name="connsiteX13" fmla="*/ 828708 w 1240814"/>
              <a:gd name="connsiteY13" fmla="*/ 612721 h 1121551"/>
              <a:gd name="connsiteX14" fmla="*/ 759651 w 1240814"/>
              <a:gd name="connsiteY14" fmla="*/ 655583 h 1121551"/>
              <a:gd name="connsiteX15" fmla="*/ 690595 w 1240814"/>
              <a:gd name="connsiteY15" fmla="*/ 705590 h 1121551"/>
              <a:gd name="connsiteX16" fmla="*/ 638208 w 1240814"/>
              <a:gd name="connsiteY16" fmla="*/ 750833 h 1121551"/>
              <a:gd name="connsiteX17" fmla="*/ 566770 w 1240814"/>
              <a:gd name="connsiteY17" fmla="*/ 831796 h 1121551"/>
              <a:gd name="connsiteX18" fmla="*/ 523908 w 1240814"/>
              <a:gd name="connsiteY18" fmla="*/ 896090 h 1121551"/>
              <a:gd name="connsiteX19" fmla="*/ 490570 w 1240814"/>
              <a:gd name="connsiteY19" fmla="*/ 950858 h 1121551"/>
              <a:gd name="connsiteX20" fmla="*/ 445326 w 1240814"/>
              <a:gd name="connsiteY20" fmla="*/ 1010390 h 1121551"/>
              <a:gd name="connsiteX21" fmla="*/ 409608 w 1240814"/>
              <a:gd name="connsiteY21" fmla="*/ 1043727 h 1121551"/>
              <a:gd name="connsiteX22" fmla="*/ 369127 w 1240814"/>
              <a:gd name="connsiteY22" fmla="*/ 1072302 h 1121551"/>
              <a:gd name="connsiteX23" fmla="*/ 328645 w 1240814"/>
              <a:gd name="connsiteY23" fmla="*/ 1091352 h 1121551"/>
              <a:gd name="connsiteX24" fmla="*/ 242920 w 1240814"/>
              <a:gd name="connsiteY24" fmla="*/ 1119927 h 1121551"/>
              <a:gd name="connsiteX25" fmla="*/ 147670 w 1240814"/>
              <a:gd name="connsiteY25" fmla="*/ 1115165 h 1121551"/>
              <a:gd name="connsiteX26" fmla="*/ 76233 w 1240814"/>
              <a:gd name="connsiteY26" fmla="*/ 1091352 h 1121551"/>
              <a:gd name="connsiteX27" fmla="*/ 42895 w 1240814"/>
              <a:gd name="connsiteY27" fmla="*/ 1041346 h 1121551"/>
              <a:gd name="connsiteX28" fmla="*/ 11939 w 1240814"/>
              <a:gd name="connsiteY28" fmla="*/ 993721 h 1121551"/>
              <a:gd name="connsiteX29" fmla="*/ 33 w 1240814"/>
              <a:gd name="connsiteY29" fmla="*/ 915140 h 1121551"/>
              <a:gd name="connsiteX30" fmla="*/ 9558 w 1240814"/>
              <a:gd name="connsiteY30" fmla="*/ 817508 h 1121551"/>
              <a:gd name="connsiteX31" fmla="*/ 40514 w 1240814"/>
              <a:gd name="connsiteY31" fmla="*/ 734165 h 1121551"/>
              <a:gd name="connsiteX32" fmla="*/ 71470 w 1240814"/>
              <a:gd name="connsiteY32" fmla="*/ 672252 h 1121551"/>
              <a:gd name="connsiteX33" fmla="*/ 121476 w 1240814"/>
              <a:gd name="connsiteY33" fmla="*/ 605577 h 1121551"/>
              <a:gd name="connsiteX34" fmla="*/ 173864 w 1240814"/>
              <a:gd name="connsiteY34" fmla="*/ 553190 h 1121551"/>
              <a:gd name="connsiteX35" fmla="*/ 245301 w 1240814"/>
              <a:gd name="connsiteY35" fmla="*/ 488896 h 1121551"/>
              <a:gd name="connsiteX36" fmla="*/ 309595 w 1240814"/>
              <a:gd name="connsiteY36" fmla="*/ 465083 h 1121551"/>
              <a:gd name="connsiteX37" fmla="*/ 371508 w 1240814"/>
              <a:gd name="connsiteY37" fmla="*/ 450796 h 1121551"/>
              <a:gd name="connsiteX38" fmla="*/ 442945 w 1240814"/>
              <a:gd name="connsiteY38" fmla="*/ 410315 h 1121551"/>
              <a:gd name="connsiteX39" fmla="*/ 516764 w 1240814"/>
              <a:gd name="connsiteY39" fmla="*/ 367452 h 1121551"/>
              <a:gd name="connsiteX40" fmla="*/ 616776 w 1240814"/>
              <a:gd name="connsiteY40" fmla="*/ 310302 h 1121551"/>
              <a:gd name="connsiteX41" fmla="*/ 714408 w 1240814"/>
              <a:gd name="connsiteY41" fmla="*/ 246008 h 1121551"/>
              <a:gd name="connsiteX42" fmla="*/ 802514 w 1240814"/>
              <a:gd name="connsiteY42" fmla="*/ 198383 h 1121551"/>
              <a:gd name="connsiteX43" fmla="*/ 883476 w 1240814"/>
              <a:gd name="connsiteY43" fmla="*/ 119802 h 1121551"/>
              <a:gd name="connsiteX44" fmla="*/ 943008 w 1240814"/>
              <a:gd name="connsiteY44" fmla="*/ 57890 h 1121551"/>
              <a:gd name="connsiteX45" fmla="*/ 969201 w 1240814"/>
              <a:gd name="connsiteY45" fmla="*/ 740 h 1121551"/>
              <a:gd name="connsiteX0" fmla="*/ 969201 w 1240685"/>
              <a:gd name="connsiteY0" fmla="*/ 740 h 1121551"/>
              <a:gd name="connsiteX1" fmla="*/ 1038258 w 1240685"/>
              <a:gd name="connsiteY1" fmla="*/ 100752 h 1121551"/>
              <a:gd name="connsiteX2" fmla="*/ 1109695 w 1240685"/>
              <a:gd name="connsiteY2" fmla="*/ 172190 h 1121551"/>
              <a:gd name="connsiteX3" fmla="*/ 1183514 w 1240685"/>
              <a:gd name="connsiteY3" fmla="*/ 246008 h 1121551"/>
              <a:gd name="connsiteX4" fmla="*/ 1226376 w 1240685"/>
              <a:gd name="connsiteY4" fmla="*/ 305540 h 1121551"/>
              <a:gd name="connsiteX5" fmla="*/ 1240664 w 1240685"/>
              <a:gd name="connsiteY5" fmla="*/ 324590 h 1121551"/>
              <a:gd name="connsiteX6" fmla="*/ 1223996 w 1240685"/>
              <a:gd name="connsiteY6" fmla="*/ 353165 h 1121551"/>
              <a:gd name="connsiteX7" fmla="*/ 1190658 w 1240685"/>
              <a:gd name="connsiteY7" fmla="*/ 393646 h 1121551"/>
              <a:gd name="connsiteX8" fmla="*/ 1143033 w 1240685"/>
              <a:gd name="connsiteY8" fmla="*/ 434127 h 1121551"/>
              <a:gd name="connsiteX9" fmla="*/ 1081120 w 1240685"/>
              <a:gd name="connsiteY9" fmla="*/ 474608 h 1121551"/>
              <a:gd name="connsiteX10" fmla="*/ 1028733 w 1240685"/>
              <a:gd name="connsiteY10" fmla="*/ 500802 h 1121551"/>
              <a:gd name="connsiteX11" fmla="*/ 964439 w 1240685"/>
              <a:gd name="connsiteY11" fmla="*/ 531758 h 1121551"/>
              <a:gd name="connsiteX12" fmla="*/ 890620 w 1240685"/>
              <a:gd name="connsiteY12" fmla="*/ 577002 h 1121551"/>
              <a:gd name="connsiteX13" fmla="*/ 828708 w 1240685"/>
              <a:gd name="connsiteY13" fmla="*/ 612721 h 1121551"/>
              <a:gd name="connsiteX14" fmla="*/ 759651 w 1240685"/>
              <a:gd name="connsiteY14" fmla="*/ 655583 h 1121551"/>
              <a:gd name="connsiteX15" fmla="*/ 690595 w 1240685"/>
              <a:gd name="connsiteY15" fmla="*/ 705590 h 1121551"/>
              <a:gd name="connsiteX16" fmla="*/ 638208 w 1240685"/>
              <a:gd name="connsiteY16" fmla="*/ 750833 h 1121551"/>
              <a:gd name="connsiteX17" fmla="*/ 566770 w 1240685"/>
              <a:gd name="connsiteY17" fmla="*/ 831796 h 1121551"/>
              <a:gd name="connsiteX18" fmla="*/ 523908 w 1240685"/>
              <a:gd name="connsiteY18" fmla="*/ 896090 h 1121551"/>
              <a:gd name="connsiteX19" fmla="*/ 490570 w 1240685"/>
              <a:gd name="connsiteY19" fmla="*/ 950858 h 1121551"/>
              <a:gd name="connsiteX20" fmla="*/ 445326 w 1240685"/>
              <a:gd name="connsiteY20" fmla="*/ 1010390 h 1121551"/>
              <a:gd name="connsiteX21" fmla="*/ 409608 w 1240685"/>
              <a:gd name="connsiteY21" fmla="*/ 1043727 h 1121551"/>
              <a:gd name="connsiteX22" fmla="*/ 369127 w 1240685"/>
              <a:gd name="connsiteY22" fmla="*/ 1072302 h 1121551"/>
              <a:gd name="connsiteX23" fmla="*/ 328645 w 1240685"/>
              <a:gd name="connsiteY23" fmla="*/ 1091352 h 1121551"/>
              <a:gd name="connsiteX24" fmla="*/ 242920 w 1240685"/>
              <a:gd name="connsiteY24" fmla="*/ 1119927 h 1121551"/>
              <a:gd name="connsiteX25" fmla="*/ 147670 w 1240685"/>
              <a:gd name="connsiteY25" fmla="*/ 1115165 h 1121551"/>
              <a:gd name="connsiteX26" fmla="*/ 76233 w 1240685"/>
              <a:gd name="connsiteY26" fmla="*/ 1091352 h 1121551"/>
              <a:gd name="connsiteX27" fmla="*/ 42895 w 1240685"/>
              <a:gd name="connsiteY27" fmla="*/ 1041346 h 1121551"/>
              <a:gd name="connsiteX28" fmla="*/ 11939 w 1240685"/>
              <a:gd name="connsiteY28" fmla="*/ 993721 h 1121551"/>
              <a:gd name="connsiteX29" fmla="*/ 33 w 1240685"/>
              <a:gd name="connsiteY29" fmla="*/ 915140 h 1121551"/>
              <a:gd name="connsiteX30" fmla="*/ 9558 w 1240685"/>
              <a:gd name="connsiteY30" fmla="*/ 817508 h 1121551"/>
              <a:gd name="connsiteX31" fmla="*/ 40514 w 1240685"/>
              <a:gd name="connsiteY31" fmla="*/ 734165 h 1121551"/>
              <a:gd name="connsiteX32" fmla="*/ 71470 w 1240685"/>
              <a:gd name="connsiteY32" fmla="*/ 672252 h 1121551"/>
              <a:gd name="connsiteX33" fmla="*/ 121476 w 1240685"/>
              <a:gd name="connsiteY33" fmla="*/ 605577 h 1121551"/>
              <a:gd name="connsiteX34" fmla="*/ 173864 w 1240685"/>
              <a:gd name="connsiteY34" fmla="*/ 553190 h 1121551"/>
              <a:gd name="connsiteX35" fmla="*/ 245301 w 1240685"/>
              <a:gd name="connsiteY35" fmla="*/ 488896 h 1121551"/>
              <a:gd name="connsiteX36" fmla="*/ 309595 w 1240685"/>
              <a:gd name="connsiteY36" fmla="*/ 465083 h 1121551"/>
              <a:gd name="connsiteX37" fmla="*/ 371508 w 1240685"/>
              <a:gd name="connsiteY37" fmla="*/ 450796 h 1121551"/>
              <a:gd name="connsiteX38" fmla="*/ 442945 w 1240685"/>
              <a:gd name="connsiteY38" fmla="*/ 410315 h 1121551"/>
              <a:gd name="connsiteX39" fmla="*/ 516764 w 1240685"/>
              <a:gd name="connsiteY39" fmla="*/ 367452 h 1121551"/>
              <a:gd name="connsiteX40" fmla="*/ 616776 w 1240685"/>
              <a:gd name="connsiteY40" fmla="*/ 310302 h 1121551"/>
              <a:gd name="connsiteX41" fmla="*/ 714408 w 1240685"/>
              <a:gd name="connsiteY41" fmla="*/ 246008 h 1121551"/>
              <a:gd name="connsiteX42" fmla="*/ 802514 w 1240685"/>
              <a:gd name="connsiteY42" fmla="*/ 198383 h 1121551"/>
              <a:gd name="connsiteX43" fmla="*/ 883476 w 1240685"/>
              <a:gd name="connsiteY43" fmla="*/ 119802 h 1121551"/>
              <a:gd name="connsiteX44" fmla="*/ 943008 w 1240685"/>
              <a:gd name="connsiteY44" fmla="*/ 57890 h 1121551"/>
              <a:gd name="connsiteX45" fmla="*/ 969201 w 1240685"/>
              <a:gd name="connsiteY45" fmla="*/ 740 h 1121551"/>
              <a:gd name="connsiteX0" fmla="*/ 969201 w 1240685"/>
              <a:gd name="connsiteY0" fmla="*/ 740 h 1121551"/>
              <a:gd name="connsiteX1" fmla="*/ 1038258 w 1240685"/>
              <a:gd name="connsiteY1" fmla="*/ 100752 h 1121551"/>
              <a:gd name="connsiteX2" fmla="*/ 1109695 w 1240685"/>
              <a:gd name="connsiteY2" fmla="*/ 172190 h 1121551"/>
              <a:gd name="connsiteX3" fmla="*/ 1183514 w 1240685"/>
              <a:gd name="connsiteY3" fmla="*/ 246008 h 1121551"/>
              <a:gd name="connsiteX4" fmla="*/ 1226376 w 1240685"/>
              <a:gd name="connsiteY4" fmla="*/ 305540 h 1121551"/>
              <a:gd name="connsiteX5" fmla="*/ 1240664 w 1240685"/>
              <a:gd name="connsiteY5" fmla="*/ 324590 h 1121551"/>
              <a:gd name="connsiteX6" fmla="*/ 1223996 w 1240685"/>
              <a:gd name="connsiteY6" fmla="*/ 353165 h 1121551"/>
              <a:gd name="connsiteX7" fmla="*/ 1190658 w 1240685"/>
              <a:gd name="connsiteY7" fmla="*/ 393646 h 1121551"/>
              <a:gd name="connsiteX8" fmla="*/ 1143033 w 1240685"/>
              <a:gd name="connsiteY8" fmla="*/ 434127 h 1121551"/>
              <a:gd name="connsiteX9" fmla="*/ 1081120 w 1240685"/>
              <a:gd name="connsiteY9" fmla="*/ 474608 h 1121551"/>
              <a:gd name="connsiteX10" fmla="*/ 1028733 w 1240685"/>
              <a:gd name="connsiteY10" fmla="*/ 500802 h 1121551"/>
              <a:gd name="connsiteX11" fmla="*/ 964439 w 1240685"/>
              <a:gd name="connsiteY11" fmla="*/ 531758 h 1121551"/>
              <a:gd name="connsiteX12" fmla="*/ 890620 w 1240685"/>
              <a:gd name="connsiteY12" fmla="*/ 577002 h 1121551"/>
              <a:gd name="connsiteX13" fmla="*/ 828708 w 1240685"/>
              <a:gd name="connsiteY13" fmla="*/ 612721 h 1121551"/>
              <a:gd name="connsiteX14" fmla="*/ 759651 w 1240685"/>
              <a:gd name="connsiteY14" fmla="*/ 655583 h 1121551"/>
              <a:gd name="connsiteX15" fmla="*/ 690595 w 1240685"/>
              <a:gd name="connsiteY15" fmla="*/ 705590 h 1121551"/>
              <a:gd name="connsiteX16" fmla="*/ 638208 w 1240685"/>
              <a:gd name="connsiteY16" fmla="*/ 750833 h 1121551"/>
              <a:gd name="connsiteX17" fmla="*/ 566770 w 1240685"/>
              <a:gd name="connsiteY17" fmla="*/ 831796 h 1121551"/>
              <a:gd name="connsiteX18" fmla="*/ 523908 w 1240685"/>
              <a:gd name="connsiteY18" fmla="*/ 896090 h 1121551"/>
              <a:gd name="connsiteX19" fmla="*/ 490570 w 1240685"/>
              <a:gd name="connsiteY19" fmla="*/ 950858 h 1121551"/>
              <a:gd name="connsiteX20" fmla="*/ 445326 w 1240685"/>
              <a:gd name="connsiteY20" fmla="*/ 1010390 h 1121551"/>
              <a:gd name="connsiteX21" fmla="*/ 409608 w 1240685"/>
              <a:gd name="connsiteY21" fmla="*/ 1043727 h 1121551"/>
              <a:gd name="connsiteX22" fmla="*/ 369127 w 1240685"/>
              <a:gd name="connsiteY22" fmla="*/ 1072302 h 1121551"/>
              <a:gd name="connsiteX23" fmla="*/ 328645 w 1240685"/>
              <a:gd name="connsiteY23" fmla="*/ 1091352 h 1121551"/>
              <a:gd name="connsiteX24" fmla="*/ 242920 w 1240685"/>
              <a:gd name="connsiteY24" fmla="*/ 1119927 h 1121551"/>
              <a:gd name="connsiteX25" fmla="*/ 147670 w 1240685"/>
              <a:gd name="connsiteY25" fmla="*/ 1115165 h 1121551"/>
              <a:gd name="connsiteX26" fmla="*/ 76233 w 1240685"/>
              <a:gd name="connsiteY26" fmla="*/ 1091352 h 1121551"/>
              <a:gd name="connsiteX27" fmla="*/ 42895 w 1240685"/>
              <a:gd name="connsiteY27" fmla="*/ 1041346 h 1121551"/>
              <a:gd name="connsiteX28" fmla="*/ 11939 w 1240685"/>
              <a:gd name="connsiteY28" fmla="*/ 993721 h 1121551"/>
              <a:gd name="connsiteX29" fmla="*/ 33 w 1240685"/>
              <a:gd name="connsiteY29" fmla="*/ 915140 h 1121551"/>
              <a:gd name="connsiteX30" fmla="*/ 9558 w 1240685"/>
              <a:gd name="connsiteY30" fmla="*/ 817508 h 1121551"/>
              <a:gd name="connsiteX31" fmla="*/ 40514 w 1240685"/>
              <a:gd name="connsiteY31" fmla="*/ 734165 h 1121551"/>
              <a:gd name="connsiteX32" fmla="*/ 71470 w 1240685"/>
              <a:gd name="connsiteY32" fmla="*/ 672252 h 1121551"/>
              <a:gd name="connsiteX33" fmla="*/ 121476 w 1240685"/>
              <a:gd name="connsiteY33" fmla="*/ 605577 h 1121551"/>
              <a:gd name="connsiteX34" fmla="*/ 173864 w 1240685"/>
              <a:gd name="connsiteY34" fmla="*/ 553190 h 1121551"/>
              <a:gd name="connsiteX35" fmla="*/ 245301 w 1240685"/>
              <a:gd name="connsiteY35" fmla="*/ 488896 h 1121551"/>
              <a:gd name="connsiteX36" fmla="*/ 309595 w 1240685"/>
              <a:gd name="connsiteY36" fmla="*/ 465083 h 1121551"/>
              <a:gd name="connsiteX37" fmla="*/ 371508 w 1240685"/>
              <a:gd name="connsiteY37" fmla="*/ 450796 h 1121551"/>
              <a:gd name="connsiteX38" fmla="*/ 442945 w 1240685"/>
              <a:gd name="connsiteY38" fmla="*/ 410315 h 1121551"/>
              <a:gd name="connsiteX39" fmla="*/ 516764 w 1240685"/>
              <a:gd name="connsiteY39" fmla="*/ 367452 h 1121551"/>
              <a:gd name="connsiteX40" fmla="*/ 616776 w 1240685"/>
              <a:gd name="connsiteY40" fmla="*/ 310302 h 1121551"/>
              <a:gd name="connsiteX41" fmla="*/ 714408 w 1240685"/>
              <a:gd name="connsiteY41" fmla="*/ 246008 h 1121551"/>
              <a:gd name="connsiteX42" fmla="*/ 802514 w 1240685"/>
              <a:gd name="connsiteY42" fmla="*/ 198383 h 1121551"/>
              <a:gd name="connsiteX43" fmla="*/ 883476 w 1240685"/>
              <a:gd name="connsiteY43" fmla="*/ 119802 h 1121551"/>
              <a:gd name="connsiteX44" fmla="*/ 943008 w 1240685"/>
              <a:gd name="connsiteY44" fmla="*/ 57890 h 1121551"/>
              <a:gd name="connsiteX45" fmla="*/ 969201 w 1240685"/>
              <a:gd name="connsiteY45" fmla="*/ 740 h 1121551"/>
              <a:gd name="connsiteX0" fmla="*/ 969201 w 1240685"/>
              <a:gd name="connsiteY0" fmla="*/ 670 h 1121481"/>
              <a:gd name="connsiteX1" fmla="*/ 1047783 w 1240685"/>
              <a:gd name="connsiteY1" fmla="*/ 98301 h 1121481"/>
              <a:gd name="connsiteX2" fmla="*/ 1109695 w 1240685"/>
              <a:gd name="connsiteY2" fmla="*/ 172120 h 1121481"/>
              <a:gd name="connsiteX3" fmla="*/ 1183514 w 1240685"/>
              <a:gd name="connsiteY3" fmla="*/ 245938 h 1121481"/>
              <a:gd name="connsiteX4" fmla="*/ 1226376 w 1240685"/>
              <a:gd name="connsiteY4" fmla="*/ 305470 h 1121481"/>
              <a:gd name="connsiteX5" fmla="*/ 1240664 w 1240685"/>
              <a:gd name="connsiteY5" fmla="*/ 324520 h 1121481"/>
              <a:gd name="connsiteX6" fmla="*/ 1223996 w 1240685"/>
              <a:gd name="connsiteY6" fmla="*/ 353095 h 1121481"/>
              <a:gd name="connsiteX7" fmla="*/ 1190658 w 1240685"/>
              <a:gd name="connsiteY7" fmla="*/ 393576 h 1121481"/>
              <a:gd name="connsiteX8" fmla="*/ 1143033 w 1240685"/>
              <a:gd name="connsiteY8" fmla="*/ 434057 h 1121481"/>
              <a:gd name="connsiteX9" fmla="*/ 1081120 w 1240685"/>
              <a:gd name="connsiteY9" fmla="*/ 474538 h 1121481"/>
              <a:gd name="connsiteX10" fmla="*/ 1028733 w 1240685"/>
              <a:gd name="connsiteY10" fmla="*/ 500732 h 1121481"/>
              <a:gd name="connsiteX11" fmla="*/ 964439 w 1240685"/>
              <a:gd name="connsiteY11" fmla="*/ 531688 h 1121481"/>
              <a:gd name="connsiteX12" fmla="*/ 890620 w 1240685"/>
              <a:gd name="connsiteY12" fmla="*/ 576932 h 1121481"/>
              <a:gd name="connsiteX13" fmla="*/ 828708 w 1240685"/>
              <a:gd name="connsiteY13" fmla="*/ 612651 h 1121481"/>
              <a:gd name="connsiteX14" fmla="*/ 759651 w 1240685"/>
              <a:gd name="connsiteY14" fmla="*/ 655513 h 1121481"/>
              <a:gd name="connsiteX15" fmla="*/ 690595 w 1240685"/>
              <a:gd name="connsiteY15" fmla="*/ 705520 h 1121481"/>
              <a:gd name="connsiteX16" fmla="*/ 638208 w 1240685"/>
              <a:gd name="connsiteY16" fmla="*/ 750763 h 1121481"/>
              <a:gd name="connsiteX17" fmla="*/ 566770 w 1240685"/>
              <a:gd name="connsiteY17" fmla="*/ 831726 h 1121481"/>
              <a:gd name="connsiteX18" fmla="*/ 523908 w 1240685"/>
              <a:gd name="connsiteY18" fmla="*/ 896020 h 1121481"/>
              <a:gd name="connsiteX19" fmla="*/ 490570 w 1240685"/>
              <a:gd name="connsiteY19" fmla="*/ 950788 h 1121481"/>
              <a:gd name="connsiteX20" fmla="*/ 445326 w 1240685"/>
              <a:gd name="connsiteY20" fmla="*/ 1010320 h 1121481"/>
              <a:gd name="connsiteX21" fmla="*/ 409608 w 1240685"/>
              <a:gd name="connsiteY21" fmla="*/ 1043657 h 1121481"/>
              <a:gd name="connsiteX22" fmla="*/ 369127 w 1240685"/>
              <a:gd name="connsiteY22" fmla="*/ 1072232 h 1121481"/>
              <a:gd name="connsiteX23" fmla="*/ 328645 w 1240685"/>
              <a:gd name="connsiteY23" fmla="*/ 1091282 h 1121481"/>
              <a:gd name="connsiteX24" fmla="*/ 242920 w 1240685"/>
              <a:gd name="connsiteY24" fmla="*/ 1119857 h 1121481"/>
              <a:gd name="connsiteX25" fmla="*/ 147670 w 1240685"/>
              <a:gd name="connsiteY25" fmla="*/ 1115095 h 1121481"/>
              <a:gd name="connsiteX26" fmla="*/ 76233 w 1240685"/>
              <a:gd name="connsiteY26" fmla="*/ 1091282 h 1121481"/>
              <a:gd name="connsiteX27" fmla="*/ 42895 w 1240685"/>
              <a:gd name="connsiteY27" fmla="*/ 1041276 h 1121481"/>
              <a:gd name="connsiteX28" fmla="*/ 11939 w 1240685"/>
              <a:gd name="connsiteY28" fmla="*/ 993651 h 1121481"/>
              <a:gd name="connsiteX29" fmla="*/ 33 w 1240685"/>
              <a:gd name="connsiteY29" fmla="*/ 915070 h 1121481"/>
              <a:gd name="connsiteX30" fmla="*/ 9558 w 1240685"/>
              <a:gd name="connsiteY30" fmla="*/ 817438 h 1121481"/>
              <a:gd name="connsiteX31" fmla="*/ 40514 w 1240685"/>
              <a:gd name="connsiteY31" fmla="*/ 734095 h 1121481"/>
              <a:gd name="connsiteX32" fmla="*/ 71470 w 1240685"/>
              <a:gd name="connsiteY32" fmla="*/ 672182 h 1121481"/>
              <a:gd name="connsiteX33" fmla="*/ 121476 w 1240685"/>
              <a:gd name="connsiteY33" fmla="*/ 605507 h 1121481"/>
              <a:gd name="connsiteX34" fmla="*/ 173864 w 1240685"/>
              <a:gd name="connsiteY34" fmla="*/ 553120 h 1121481"/>
              <a:gd name="connsiteX35" fmla="*/ 245301 w 1240685"/>
              <a:gd name="connsiteY35" fmla="*/ 488826 h 1121481"/>
              <a:gd name="connsiteX36" fmla="*/ 309595 w 1240685"/>
              <a:gd name="connsiteY36" fmla="*/ 465013 h 1121481"/>
              <a:gd name="connsiteX37" fmla="*/ 371508 w 1240685"/>
              <a:gd name="connsiteY37" fmla="*/ 450726 h 1121481"/>
              <a:gd name="connsiteX38" fmla="*/ 442945 w 1240685"/>
              <a:gd name="connsiteY38" fmla="*/ 410245 h 1121481"/>
              <a:gd name="connsiteX39" fmla="*/ 516764 w 1240685"/>
              <a:gd name="connsiteY39" fmla="*/ 367382 h 1121481"/>
              <a:gd name="connsiteX40" fmla="*/ 616776 w 1240685"/>
              <a:gd name="connsiteY40" fmla="*/ 310232 h 1121481"/>
              <a:gd name="connsiteX41" fmla="*/ 714408 w 1240685"/>
              <a:gd name="connsiteY41" fmla="*/ 245938 h 1121481"/>
              <a:gd name="connsiteX42" fmla="*/ 802514 w 1240685"/>
              <a:gd name="connsiteY42" fmla="*/ 198313 h 1121481"/>
              <a:gd name="connsiteX43" fmla="*/ 883476 w 1240685"/>
              <a:gd name="connsiteY43" fmla="*/ 119732 h 1121481"/>
              <a:gd name="connsiteX44" fmla="*/ 943008 w 1240685"/>
              <a:gd name="connsiteY44" fmla="*/ 57820 h 1121481"/>
              <a:gd name="connsiteX45" fmla="*/ 969201 w 1240685"/>
              <a:gd name="connsiteY45" fmla="*/ 670 h 1121481"/>
              <a:gd name="connsiteX0" fmla="*/ 969201 w 1240685"/>
              <a:gd name="connsiteY0" fmla="*/ 670 h 1121481"/>
              <a:gd name="connsiteX1" fmla="*/ 1047783 w 1240685"/>
              <a:gd name="connsiteY1" fmla="*/ 98301 h 1121481"/>
              <a:gd name="connsiteX2" fmla="*/ 1109695 w 1240685"/>
              <a:gd name="connsiteY2" fmla="*/ 172120 h 1121481"/>
              <a:gd name="connsiteX3" fmla="*/ 1183514 w 1240685"/>
              <a:gd name="connsiteY3" fmla="*/ 245938 h 1121481"/>
              <a:gd name="connsiteX4" fmla="*/ 1226376 w 1240685"/>
              <a:gd name="connsiteY4" fmla="*/ 305470 h 1121481"/>
              <a:gd name="connsiteX5" fmla="*/ 1240664 w 1240685"/>
              <a:gd name="connsiteY5" fmla="*/ 324520 h 1121481"/>
              <a:gd name="connsiteX6" fmla="*/ 1223996 w 1240685"/>
              <a:gd name="connsiteY6" fmla="*/ 353095 h 1121481"/>
              <a:gd name="connsiteX7" fmla="*/ 1190658 w 1240685"/>
              <a:gd name="connsiteY7" fmla="*/ 393576 h 1121481"/>
              <a:gd name="connsiteX8" fmla="*/ 1143033 w 1240685"/>
              <a:gd name="connsiteY8" fmla="*/ 434057 h 1121481"/>
              <a:gd name="connsiteX9" fmla="*/ 1081120 w 1240685"/>
              <a:gd name="connsiteY9" fmla="*/ 474538 h 1121481"/>
              <a:gd name="connsiteX10" fmla="*/ 1028733 w 1240685"/>
              <a:gd name="connsiteY10" fmla="*/ 500732 h 1121481"/>
              <a:gd name="connsiteX11" fmla="*/ 964439 w 1240685"/>
              <a:gd name="connsiteY11" fmla="*/ 531688 h 1121481"/>
              <a:gd name="connsiteX12" fmla="*/ 890620 w 1240685"/>
              <a:gd name="connsiteY12" fmla="*/ 576932 h 1121481"/>
              <a:gd name="connsiteX13" fmla="*/ 828708 w 1240685"/>
              <a:gd name="connsiteY13" fmla="*/ 612651 h 1121481"/>
              <a:gd name="connsiteX14" fmla="*/ 759651 w 1240685"/>
              <a:gd name="connsiteY14" fmla="*/ 655513 h 1121481"/>
              <a:gd name="connsiteX15" fmla="*/ 690595 w 1240685"/>
              <a:gd name="connsiteY15" fmla="*/ 705520 h 1121481"/>
              <a:gd name="connsiteX16" fmla="*/ 638208 w 1240685"/>
              <a:gd name="connsiteY16" fmla="*/ 750763 h 1121481"/>
              <a:gd name="connsiteX17" fmla="*/ 566770 w 1240685"/>
              <a:gd name="connsiteY17" fmla="*/ 831726 h 1121481"/>
              <a:gd name="connsiteX18" fmla="*/ 523908 w 1240685"/>
              <a:gd name="connsiteY18" fmla="*/ 896020 h 1121481"/>
              <a:gd name="connsiteX19" fmla="*/ 490570 w 1240685"/>
              <a:gd name="connsiteY19" fmla="*/ 950788 h 1121481"/>
              <a:gd name="connsiteX20" fmla="*/ 445326 w 1240685"/>
              <a:gd name="connsiteY20" fmla="*/ 1010320 h 1121481"/>
              <a:gd name="connsiteX21" fmla="*/ 409608 w 1240685"/>
              <a:gd name="connsiteY21" fmla="*/ 1043657 h 1121481"/>
              <a:gd name="connsiteX22" fmla="*/ 369127 w 1240685"/>
              <a:gd name="connsiteY22" fmla="*/ 1072232 h 1121481"/>
              <a:gd name="connsiteX23" fmla="*/ 328645 w 1240685"/>
              <a:gd name="connsiteY23" fmla="*/ 1091282 h 1121481"/>
              <a:gd name="connsiteX24" fmla="*/ 242920 w 1240685"/>
              <a:gd name="connsiteY24" fmla="*/ 1119857 h 1121481"/>
              <a:gd name="connsiteX25" fmla="*/ 147670 w 1240685"/>
              <a:gd name="connsiteY25" fmla="*/ 1115095 h 1121481"/>
              <a:gd name="connsiteX26" fmla="*/ 76233 w 1240685"/>
              <a:gd name="connsiteY26" fmla="*/ 1091282 h 1121481"/>
              <a:gd name="connsiteX27" fmla="*/ 42895 w 1240685"/>
              <a:gd name="connsiteY27" fmla="*/ 1041276 h 1121481"/>
              <a:gd name="connsiteX28" fmla="*/ 11939 w 1240685"/>
              <a:gd name="connsiteY28" fmla="*/ 993651 h 1121481"/>
              <a:gd name="connsiteX29" fmla="*/ 33 w 1240685"/>
              <a:gd name="connsiteY29" fmla="*/ 915070 h 1121481"/>
              <a:gd name="connsiteX30" fmla="*/ 9558 w 1240685"/>
              <a:gd name="connsiteY30" fmla="*/ 817438 h 1121481"/>
              <a:gd name="connsiteX31" fmla="*/ 40514 w 1240685"/>
              <a:gd name="connsiteY31" fmla="*/ 734095 h 1121481"/>
              <a:gd name="connsiteX32" fmla="*/ 71470 w 1240685"/>
              <a:gd name="connsiteY32" fmla="*/ 672182 h 1121481"/>
              <a:gd name="connsiteX33" fmla="*/ 121476 w 1240685"/>
              <a:gd name="connsiteY33" fmla="*/ 605507 h 1121481"/>
              <a:gd name="connsiteX34" fmla="*/ 173864 w 1240685"/>
              <a:gd name="connsiteY34" fmla="*/ 553120 h 1121481"/>
              <a:gd name="connsiteX35" fmla="*/ 245301 w 1240685"/>
              <a:gd name="connsiteY35" fmla="*/ 488826 h 1121481"/>
              <a:gd name="connsiteX36" fmla="*/ 309595 w 1240685"/>
              <a:gd name="connsiteY36" fmla="*/ 465013 h 1121481"/>
              <a:gd name="connsiteX37" fmla="*/ 371508 w 1240685"/>
              <a:gd name="connsiteY37" fmla="*/ 450726 h 1121481"/>
              <a:gd name="connsiteX38" fmla="*/ 442945 w 1240685"/>
              <a:gd name="connsiteY38" fmla="*/ 410245 h 1121481"/>
              <a:gd name="connsiteX39" fmla="*/ 516764 w 1240685"/>
              <a:gd name="connsiteY39" fmla="*/ 367382 h 1121481"/>
              <a:gd name="connsiteX40" fmla="*/ 616776 w 1240685"/>
              <a:gd name="connsiteY40" fmla="*/ 310232 h 1121481"/>
              <a:gd name="connsiteX41" fmla="*/ 714408 w 1240685"/>
              <a:gd name="connsiteY41" fmla="*/ 245938 h 1121481"/>
              <a:gd name="connsiteX42" fmla="*/ 802514 w 1240685"/>
              <a:gd name="connsiteY42" fmla="*/ 198313 h 1121481"/>
              <a:gd name="connsiteX43" fmla="*/ 883476 w 1240685"/>
              <a:gd name="connsiteY43" fmla="*/ 119732 h 1121481"/>
              <a:gd name="connsiteX44" fmla="*/ 943008 w 1240685"/>
              <a:gd name="connsiteY44" fmla="*/ 57820 h 1121481"/>
              <a:gd name="connsiteX45" fmla="*/ 969201 w 1240685"/>
              <a:gd name="connsiteY45" fmla="*/ 670 h 1121481"/>
              <a:gd name="connsiteX0" fmla="*/ 969201 w 1240685"/>
              <a:gd name="connsiteY0" fmla="*/ 670 h 1121481"/>
              <a:gd name="connsiteX1" fmla="*/ 1047783 w 1240685"/>
              <a:gd name="connsiteY1" fmla="*/ 98301 h 1121481"/>
              <a:gd name="connsiteX2" fmla="*/ 1119220 w 1240685"/>
              <a:gd name="connsiteY2" fmla="*/ 164977 h 1121481"/>
              <a:gd name="connsiteX3" fmla="*/ 1183514 w 1240685"/>
              <a:gd name="connsiteY3" fmla="*/ 245938 h 1121481"/>
              <a:gd name="connsiteX4" fmla="*/ 1226376 w 1240685"/>
              <a:gd name="connsiteY4" fmla="*/ 305470 h 1121481"/>
              <a:gd name="connsiteX5" fmla="*/ 1240664 w 1240685"/>
              <a:gd name="connsiteY5" fmla="*/ 324520 h 1121481"/>
              <a:gd name="connsiteX6" fmla="*/ 1223996 w 1240685"/>
              <a:gd name="connsiteY6" fmla="*/ 353095 h 1121481"/>
              <a:gd name="connsiteX7" fmla="*/ 1190658 w 1240685"/>
              <a:gd name="connsiteY7" fmla="*/ 393576 h 1121481"/>
              <a:gd name="connsiteX8" fmla="*/ 1143033 w 1240685"/>
              <a:gd name="connsiteY8" fmla="*/ 434057 h 1121481"/>
              <a:gd name="connsiteX9" fmla="*/ 1081120 w 1240685"/>
              <a:gd name="connsiteY9" fmla="*/ 474538 h 1121481"/>
              <a:gd name="connsiteX10" fmla="*/ 1028733 w 1240685"/>
              <a:gd name="connsiteY10" fmla="*/ 500732 h 1121481"/>
              <a:gd name="connsiteX11" fmla="*/ 964439 w 1240685"/>
              <a:gd name="connsiteY11" fmla="*/ 531688 h 1121481"/>
              <a:gd name="connsiteX12" fmla="*/ 890620 w 1240685"/>
              <a:gd name="connsiteY12" fmla="*/ 576932 h 1121481"/>
              <a:gd name="connsiteX13" fmla="*/ 828708 w 1240685"/>
              <a:gd name="connsiteY13" fmla="*/ 612651 h 1121481"/>
              <a:gd name="connsiteX14" fmla="*/ 759651 w 1240685"/>
              <a:gd name="connsiteY14" fmla="*/ 655513 h 1121481"/>
              <a:gd name="connsiteX15" fmla="*/ 690595 w 1240685"/>
              <a:gd name="connsiteY15" fmla="*/ 705520 h 1121481"/>
              <a:gd name="connsiteX16" fmla="*/ 638208 w 1240685"/>
              <a:gd name="connsiteY16" fmla="*/ 750763 h 1121481"/>
              <a:gd name="connsiteX17" fmla="*/ 566770 w 1240685"/>
              <a:gd name="connsiteY17" fmla="*/ 831726 h 1121481"/>
              <a:gd name="connsiteX18" fmla="*/ 523908 w 1240685"/>
              <a:gd name="connsiteY18" fmla="*/ 896020 h 1121481"/>
              <a:gd name="connsiteX19" fmla="*/ 490570 w 1240685"/>
              <a:gd name="connsiteY19" fmla="*/ 950788 h 1121481"/>
              <a:gd name="connsiteX20" fmla="*/ 445326 w 1240685"/>
              <a:gd name="connsiteY20" fmla="*/ 1010320 h 1121481"/>
              <a:gd name="connsiteX21" fmla="*/ 409608 w 1240685"/>
              <a:gd name="connsiteY21" fmla="*/ 1043657 h 1121481"/>
              <a:gd name="connsiteX22" fmla="*/ 369127 w 1240685"/>
              <a:gd name="connsiteY22" fmla="*/ 1072232 h 1121481"/>
              <a:gd name="connsiteX23" fmla="*/ 328645 w 1240685"/>
              <a:gd name="connsiteY23" fmla="*/ 1091282 h 1121481"/>
              <a:gd name="connsiteX24" fmla="*/ 242920 w 1240685"/>
              <a:gd name="connsiteY24" fmla="*/ 1119857 h 1121481"/>
              <a:gd name="connsiteX25" fmla="*/ 147670 w 1240685"/>
              <a:gd name="connsiteY25" fmla="*/ 1115095 h 1121481"/>
              <a:gd name="connsiteX26" fmla="*/ 76233 w 1240685"/>
              <a:gd name="connsiteY26" fmla="*/ 1091282 h 1121481"/>
              <a:gd name="connsiteX27" fmla="*/ 42895 w 1240685"/>
              <a:gd name="connsiteY27" fmla="*/ 1041276 h 1121481"/>
              <a:gd name="connsiteX28" fmla="*/ 11939 w 1240685"/>
              <a:gd name="connsiteY28" fmla="*/ 993651 h 1121481"/>
              <a:gd name="connsiteX29" fmla="*/ 33 w 1240685"/>
              <a:gd name="connsiteY29" fmla="*/ 915070 h 1121481"/>
              <a:gd name="connsiteX30" fmla="*/ 9558 w 1240685"/>
              <a:gd name="connsiteY30" fmla="*/ 817438 h 1121481"/>
              <a:gd name="connsiteX31" fmla="*/ 40514 w 1240685"/>
              <a:gd name="connsiteY31" fmla="*/ 734095 h 1121481"/>
              <a:gd name="connsiteX32" fmla="*/ 71470 w 1240685"/>
              <a:gd name="connsiteY32" fmla="*/ 672182 h 1121481"/>
              <a:gd name="connsiteX33" fmla="*/ 121476 w 1240685"/>
              <a:gd name="connsiteY33" fmla="*/ 605507 h 1121481"/>
              <a:gd name="connsiteX34" fmla="*/ 173864 w 1240685"/>
              <a:gd name="connsiteY34" fmla="*/ 553120 h 1121481"/>
              <a:gd name="connsiteX35" fmla="*/ 245301 w 1240685"/>
              <a:gd name="connsiteY35" fmla="*/ 488826 h 1121481"/>
              <a:gd name="connsiteX36" fmla="*/ 309595 w 1240685"/>
              <a:gd name="connsiteY36" fmla="*/ 465013 h 1121481"/>
              <a:gd name="connsiteX37" fmla="*/ 371508 w 1240685"/>
              <a:gd name="connsiteY37" fmla="*/ 450726 h 1121481"/>
              <a:gd name="connsiteX38" fmla="*/ 442945 w 1240685"/>
              <a:gd name="connsiteY38" fmla="*/ 410245 h 1121481"/>
              <a:gd name="connsiteX39" fmla="*/ 516764 w 1240685"/>
              <a:gd name="connsiteY39" fmla="*/ 367382 h 1121481"/>
              <a:gd name="connsiteX40" fmla="*/ 616776 w 1240685"/>
              <a:gd name="connsiteY40" fmla="*/ 310232 h 1121481"/>
              <a:gd name="connsiteX41" fmla="*/ 714408 w 1240685"/>
              <a:gd name="connsiteY41" fmla="*/ 245938 h 1121481"/>
              <a:gd name="connsiteX42" fmla="*/ 802514 w 1240685"/>
              <a:gd name="connsiteY42" fmla="*/ 198313 h 1121481"/>
              <a:gd name="connsiteX43" fmla="*/ 883476 w 1240685"/>
              <a:gd name="connsiteY43" fmla="*/ 119732 h 1121481"/>
              <a:gd name="connsiteX44" fmla="*/ 943008 w 1240685"/>
              <a:gd name="connsiteY44" fmla="*/ 57820 h 1121481"/>
              <a:gd name="connsiteX45" fmla="*/ 969201 w 1240685"/>
              <a:gd name="connsiteY45" fmla="*/ 670 h 1121481"/>
              <a:gd name="connsiteX0" fmla="*/ 969201 w 1240685"/>
              <a:gd name="connsiteY0" fmla="*/ 536 h 1121347"/>
              <a:gd name="connsiteX1" fmla="*/ 1054927 w 1240685"/>
              <a:gd name="connsiteY1" fmla="*/ 93404 h 1121347"/>
              <a:gd name="connsiteX2" fmla="*/ 1119220 w 1240685"/>
              <a:gd name="connsiteY2" fmla="*/ 164843 h 1121347"/>
              <a:gd name="connsiteX3" fmla="*/ 1183514 w 1240685"/>
              <a:gd name="connsiteY3" fmla="*/ 245804 h 1121347"/>
              <a:gd name="connsiteX4" fmla="*/ 1226376 w 1240685"/>
              <a:gd name="connsiteY4" fmla="*/ 305336 h 1121347"/>
              <a:gd name="connsiteX5" fmla="*/ 1240664 w 1240685"/>
              <a:gd name="connsiteY5" fmla="*/ 324386 h 1121347"/>
              <a:gd name="connsiteX6" fmla="*/ 1223996 w 1240685"/>
              <a:gd name="connsiteY6" fmla="*/ 352961 h 1121347"/>
              <a:gd name="connsiteX7" fmla="*/ 1190658 w 1240685"/>
              <a:gd name="connsiteY7" fmla="*/ 393442 h 1121347"/>
              <a:gd name="connsiteX8" fmla="*/ 1143033 w 1240685"/>
              <a:gd name="connsiteY8" fmla="*/ 433923 h 1121347"/>
              <a:gd name="connsiteX9" fmla="*/ 1081120 w 1240685"/>
              <a:gd name="connsiteY9" fmla="*/ 474404 h 1121347"/>
              <a:gd name="connsiteX10" fmla="*/ 1028733 w 1240685"/>
              <a:gd name="connsiteY10" fmla="*/ 500598 h 1121347"/>
              <a:gd name="connsiteX11" fmla="*/ 964439 w 1240685"/>
              <a:gd name="connsiteY11" fmla="*/ 531554 h 1121347"/>
              <a:gd name="connsiteX12" fmla="*/ 890620 w 1240685"/>
              <a:gd name="connsiteY12" fmla="*/ 576798 h 1121347"/>
              <a:gd name="connsiteX13" fmla="*/ 828708 w 1240685"/>
              <a:gd name="connsiteY13" fmla="*/ 612517 h 1121347"/>
              <a:gd name="connsiteX14" fmla="*/ 759651 w 1240685"/>
              <a:gd name="connsiteY14" fmla="*/ 655379 h 1121347"/>
              <a:gd name="connsiteX15" fmla="*/ 690595 w 1240685"/>
              <a:gd name="connsiteY15" fmla="*/ 705386 h 1121347"/>
              <a:gd name="connsiteX16" fmla="*/ 638208 w 1240685"/>
              <a:gd name="connsiteY16" fmla="*/ 750629 h 1121347"/>
              <a:gd name="connsiteX17" fmla="*/ 566770 w 1240685"/>
              <a:gd name="connsiteY17" fmla="*/ 831592 h 1121347"/>
              <a:gd name="connsiteX18" fmla="*/ 523908 w 1240685"/>
              <a:gd name="connsiteY18" fmla="*/ 895886 h 1121347"/>
              <a:gd name="connsiteX19" fmla="*/ 490570 w 1240685"/>
              <a:gd name="connsiteY19" fmla="*/ 950654 h 1121347"/>
              <a:gd name="connsiteX20" fmla="*/ 445326 w 1240685"/>
              <a:gd name="connsiteY20" fmla="*/ 1010186 h 1121347"/>
              <a:gd name="connsiteX21" fmla="*/ 409608 w 1240685"/>
              <a:gd name="connsiteY21" fmla="*/ 1043523 h 1121347"/>
              <a:gd name="connsiteX22" fmla="*/ 369127 w 1240685"/>
              <a:gd name="connsiteY22" fmla="*/ 1072098 h 1121347"/>
              <a:gd name="connsiteX23" fmla="*/ 328645 w 1240685"/>
              <a:gd name="connsiteY23" fmla="*/ 1091148 h 1121347"/>
              <a:gd name="connsiteX24" fmla="*/ 242920 w 1240685"/>
              <a:gd name="connsiteY24" fmla="*/ 1119723 h 1121347"/>
              <a:gd name="connsiteX25" fmla="*/ 147670 w 1240685"/>
              <a:gd name="connsiteY25" fmla="*/ 1114961 h 1121347"/>
              <a:gd name="connsiteX26" fmla="*/ 76233 w 1240685"/>
              <a:gd name="connsiteY26" fmla="*/ 1091148 h 1121347"/>
              <a:gd name="connsiteX27" fmla="*/ 42895 w 1240685"/>
              <a:gd name="connsiteY27" fmla="*/ 1041142 h 1121347"/>
              <a:gd name="connsiteX28" fmla="*/ 11939 w 1240685"/>
              <a:gd name="connsiteY28" fmla="*/ 993517 h 1121347"/>
              <a:gd name="connsiteX29" fmla="*/ 33 w 1240685"/>
              <a:gd name="connsiteY29" fmla="*/ 914936 h 1121347"/>
              <a:gd name="connsiteX30" fmla="*/ 9558 w 1240685"/>
              <a:gd name="connsiteY30" fmla="*/ 817304 h 1121347"/>
              <a:gd name="connsiteX31" fmla="*/ 40514 w 1240685"/>
              <a:gd name="connsiteY31" fmla="*/ 733961 h 1121347"/>
              <a:gd name="connsiteX32" fmla="*/ 71470 w 1240685"/>
              <a:gd name="connsiteY32" fmla="*/ 672048 h 1121347"/>
              <a:gd name="connsiteX33" fmla="*/ 121476 w 1240685"/>
              <a:gd name="connsiteY33" fmla="*/ 605373 h 1121347"/>
              <a:gd name="connsiteX34" fmla="*/ 173864 w 1240685"/>
              <a:gd name="connsiteY34" fmla="*/ 552986 h 1121347"/>
              <a:gd name="connsiteX35" fmla="*/ 245301 w 1240685"/>
              <a:gd name="connsiteY35" fmla="*/ 488692 h 1121347"/>
              <a:gd name="connsiteX36" fmla="*/ 309595 w 1240685"/>
              <a:gd name="connsiteY36" fmla="*/ 464879 h 1121347"/>
              <a:gd name="connsiteX37" fmla="*/ 371508 w 1240685"/>
              <a:gd name="connsiteY37" fmla="*/ 450592 h 1121347"/>
              <a:gd name="connsiteX38" fmla="*/ 442945 w 1240685"/>
              <a:gd name="connsiteY38" fmla="*/ 410111 h 1121347"/>
              <a:gd name="connsiteX39" fmla="*/ 516764 w 1240685"/>
              <a:gd name="connsiteY39" fmla="*/ 367248 h 1121347"/>
              <a:gd name="connsiteX40" fmla="*/ 616776 w 1240685"/>
              <a:gd name="connsiteY40" fmla="*/ 310098 h 1121347"/>
              <a:gd name="connsiteX41" fmla="*/ 714408 w 1240685"/>
              <a:gd name="connsiteY41" fmla="*/ 245804 h 1121347"/>
              <a:gd name="connsiteX42" fmla="*/ 802514 w 1240685"/>
              <a:gd name="connsiteY42" fmla="*/ 198179 h 1121347"/>
              <a:gd name="connsiteX43" fmla="*/ 883476 w 1240685"/>
              <a:gd name="connsiteY43" fmla="*/ 119598 h 1121347"/>
              <a:gd name="connsiteX44" fmla="*/ 943008 w 1240685"/>
              <a:gd name="connsiteY44" fmla="*/ 57686 h 1121347"/>
              <a:gd name="connsiteX45" fmla="*/ 969201 w 1240685"/>
              <a:gd name="connsiteY45" fmla="*/ 536 h 1121347"/>
              <a:gd name="connsiteX0" fmla="*/ 969201 w 1240685"/>
              <a:gd name="connsiteY0" fmla="*/ 536 h 1121849"/>
              <a:gd name="connsiteX1" fmla="*/ 1054927 w 1240685"/>
              <a:gd name="connsiteY1" fmla="*/ 93404 h 1121849"/>
              <a:gd name="connsiteX2" fmla="*/ 1119220 w 1240685"/>
              <a:gd name="connsiteY2" fmla="*/ 164843 h 1121849"/>
              <a:gd name="connsiteX3" fmla="*/ 1183514 w 1240685"/>
              <a:gd name="connsiteY3" fmla="*/ 245804 h 1121849"/>
              <a:gd name="connsiteX4" fmla="*/ 1226376 w 1240685"/>
              <a:gd name="connsiteY4" fmla="*/ 305336 h 1121849"/>
              <a:gd name="connsiteX5" fmla="*/ 1240664 w 1240685"/>
              <a:gd name="connsiteY5" fmla="*/ 324386 h 1121849"/>
              <a:gd name="connsiteX6" fmla="*/ 1223996 w 1240685"/>
              <a:gd name="connsiteY6" fmla="*/ 352961 h 1121849"/>
              <a:gd name="connsiteX7" fmla="*/ 1190658 w 1240685"/>
              <a:gd name="connsiteY7" fmla="*/ 393442 h 1121849"/>
              <a:gd name="connsiteX8" fmla="*/ 1143033 w 1240685"/>
              <a:gd name="connsiteY8" fmla="*/ 433923 h 1121849"/>
              <a:gd name="connsiteX9" fmla="*/ 1081120 w 1240685"/>
              <a:gd name="connsiteY9" fmla="*/ 474404 h 1121849"/>
              <a:gd name="connsiteX10" fmla="*/ 1028733 w 1240685"/>
              <a:gd name="connsiteY10" fmla="*/ 500598 h 1121849"/>
              <a:gd name="connsiteX11" fmla="*/ 964439 w 1240685"/>
              <a:gd name="connsiteY11" fmla="*/ 531554 h 1121849"/>
              <a:gd name="connsiteX12" fmla="*/ 890620 w 1240685"/>
              <a:gd name="connsiteY12" fmla="*/ 576798 h 1121849"/>
              <a:gd name="connsiteX13" fmla="*/ 828708 w 1240685"/>
              <a:gd name="connsiteY13" fmla="*/ 612517 h 1121849"/>
              <a:gd name="connsiteX14" fmla="*/ 759651 w 1240685"/>
              <a:gd name="connsiteY14" fmla="*/ 655379 h 1121849"/>
              <a:gd name="connsiteX15" fmla="*/ 690595 w 1240685"/>
              <a:gd name="connsiteY15" fmla="*/ 705386 h 1121849"/>
              <a:gd name="connsiteX16" fmla="*/ 638208 w 1240685"/>
              <a:gd name="connsiteY16" fmla="*/ 750629 h 1121849"/>
              <a:gd name="connsiteX17" fmla="*/ 566770 w 1240685"/>
              <a:gd name="connsiteY17" fmla="*/ 831592 h 1121849"/>
              <a:gd name="connsiteX18" fmla="*/ 523908 w 1240685"/>
              <a:gd name="connsiteY18" fmla="*/ 895886 h 1121849"/>
              <a:gd name="connsiteX19" fmla="*/ 490570 w 1240685"/>
              <a:gd name="connsiteY19" fmla="*/ 950654 h 1121849"/>
              <a:gd name="connsiteX20" fmla="*/ 445326 w 1240685"/>
              <a:gd name="connsiteY20" fmla="*/ 1010186 h 1121849"/>
              <a:gd name="connsiteX21" fmla="*/ 409608 w 1240685"/>
              <a:gd name="connsiteY21" fmla="*/ 1043523 h 1121849"/>
              <a:gd name="connsiteX22" fmla="*/ 369127 w 1240685"/>
              <a:gd name="connsiteY22" fmla="*/ 1072098 h 1121849"/>
              <a:gd name="connsiteX23" fmla="*/ 328645 w 1240685"/>
              <a:gd name="connsiteY23" fmla="*/ 1091148 h 1121849"/>
              <a:gd name="connsiteX24" fmla="*/ 242920 w 1240685"/>
              <a:gd name="connsiteY24" fmla="*/ 1119723 h 1121849"/>
              <a:gd name="connsiteX25" fmla="*/ 147670 w 1240685"/>
              <a:gd name="connsiteY25" fmla="*/ 1114961 h 1121849"/>
              <a:gd name="connsiteX26" fmla="*/ 90521 w 1240685"/>
              <a:gd name="connsiteY26" fmla="*/ 1076860 h 1121849"/>
              <a:gd name="connsiteX27" fmla="*/ 42895 w 1240685"/>
              <a:gd name="connsiteY27" fmla="*/ 1041142 h 1121849"/>
              <a:gd name="connsiteX28" fmla="*/ 11939 w 1240685"/>
              <a:gd name="connsiteY28" fmla="*/ 993517 h 1121849"/>
              <a:gd name="connsiteX29" fmla="*/ 33 w 1240685"/>
              <a:gd name="connsiteY29" fmla="*/ 914936 h 1121849"/>
              <a:gd name="connsiteX30" fmla="*/ 9558 w 1240685"/>
              <a:gd name="connsiteY30" fmla="*/ 817304 h 1121849"/>
              <a:gd name="connsiteX31" fmla="*/ 40514 w 1240685"/>
              <a:gd name="connsiteY31" fmla="*/ 733961 h 1121849"/>
              <a:gd name="connsiteX32" fmla="*/ 71470 w 1240685"/>
              <a:gd name="connsiteY32" fmla="*/ 672048 h 1121849"/>
              <a:gd name="connsiteX33" fmla="*/ 121476 w 1240685"/>
              <a:gd name="connsiteY33" fmla="*/ 605373 h 1121849"/>
              <a:gd name="connsiteX34" fmla="*/ 173864 w 1240685"/>
              <a:gd name="connsiteY34" fmla="*/ 552986 h 1121849"/>
              <a:gd name="connsiteX35" fmla="*/ 245301 w 1240685"/>
              <a:gd name="connsiteY35" fmla="*/ 488692 h 1121849"/>
              <a:gd name="connsiteX36" fmla="*/ 309595 w 1240685"/>
              <a:gd name="connsiteY36" fmla="*/ 464879 h 1121849"/>
              <a:gd name="connsiteX37" fmla="*/ 371508 w 1240685"/>
              <a:gd name="connsiteY37" fmla="*/ 450592 h 1121849"/>
              <a:gd name="connsiteX38" fmla="*/ 442945 w 1240685"/>
              <a:gd name="connsiteY38" fmla="*/ 410111 h 1121849"/>
              <a:gd name="connsiteX39" fmla="*/ 516764 w 1240685"/>
              <a:gd name="connsiteY39" fmla="*/ 367248 h 1121849"/>
              <a:gd name="connsiteX40" fmla="*/ 616776 w 1240685"/>
              <a:gd name="connsiteY40" fmla="*/ 310098 h 1121849"/>
              <a:gd name="connsiteX41" fmla="*/ 714408 w 1240685"/>
              <a:gd name="connsiteY41" fmla="*/ 245804 h 1121849"/>
              <a:gd name="connsiteX42" fmla="*/ 802514 w 1240685"/>
              <a:gd name="connsiteY42" fmla="*/ 198179 h 1121849"/>
              <a:gd name="connsiteX43" fmla="*/ 883476 w 1240685"/>
              <a:gd name="connsiteY43" fmla="*/ 119598 h 1121849"/>
              <a:gd name="connsiteX44" fmla="*/ 943008 w 1240685"/>
              <a:gd name="connsiteY44" fmla="*/ 57686 h 1121849"/>
              <a:gd name="connsiteX45" fmla="*/ 969201 w 1240685"/>
              <a:gd name="connsiteY45" fmla="*/ 536 h 1121849"/>
              <a:gd name="connsiteX0" fmla="*/ 969201 w 1240685"/>
              <a:gd name="connsiteY0" fmla="*/ 536 h 1120313"/>
              <a:gd name="connsiteX1" fmla="*/ 1054927 w 1240685"/>
              <a:gd name="connsiteY1" fmla="*/ 93404 h 1120313"/>
              <a:gd name="connsiteX2" fmla="*/ 1119220 w 1240685"/>
              <a:gd name="connsiteY2" fmla="*/ 164843 h 1120313"/>
              <a:gd name="connsiteX3" fmla="*/ 1183514 w 1240685"/>
              <a:gd name="connsiteY3" fmla="*/ 245804 h 1120313"/>
              <a:gd name="connsiteX4" fmla="*/ 1226376 w 1240685"/>
              <a:gd name="connsiteY4" fmla="*/ 305336 h 1120313"/>
              <a:gd name="connsiteX5" fmla="*/ 1240664 w 1240685"/>
              <a:gd name="connsiteY5" fmla="*/ 324386 h 1120313"/>
              <a:gd name="connsiteX6" fmla="*/ 1223996 w 1240685"/>
              <a:gd name="connsiteY6" fmla="*/ 352961 h 1120313"/>
              <a:gd name="connsiteX7" fmla="*/ 1190658 w 1240685"/>
              <a:gd name="connsiteY7" fmla="*/ 393442 h 1120313"/>
              <a:gd name="connsiteX8" fmla="*/ 1143033 w 1240685"/>
              <a:gd name="connsiteY8" fmla="*/ 433923 h 1120313"/>
              <a:gd name="connsiteX9" fmla="*/ 1081120 w 1240685"/>
              <a:gd name="connsiteY9" fmla="*/ 474404 h 1120313"/>
              <a:gd name="connsiteX10" fmla="*/ 1028733 w 1240685"/>
              <a:gd name="connsiteY10" fmla="*/ 500598 h 1120313"/>
              <a:gd name="connsiteX11" fmla="*/ 964439 w 1240685"/>
              <a:gd name="connsiteY11" fmla="*/ 531554 h 1120313"/>
              <a:gd name="connsiteX12" fmla="*/ 890620 w 1240685"/>
              <a:gd name="connsiteY12" fmla="*/ 576798 h 1120313"/>
              <a:gd name="connsiteX13" fmla="*/ 828708 w 1240685"/>
              <a:gd name="connsiteY13" fmla="*/ 612517 h 1120313"/>
              <a:gd name="connsiteX14" fmla="*/ 759651 w 1240685"/>
              <a:gd name="connsiteY14" fmla="*/ 655379 h 1120313"/>
              <a:gd name="connsiteX15" fmla="*/ 690595 w 1240685"/>
              <a:gd name="connsiteY15" fmla="*/ 705386 h 1120313"/>
              <a:gd name="connsiteX16" fmla="*/ 638208 w 1240685"/>
              <a:gd name="connsiteY16" fmla="*/ 750629 h 1120313"/>
              <a:gd name="connsiteX17" fmla="*/ 566770 w 1240685"/>
              <a:gd name="connsiteY17" fmla="*/ 831592 h 1120313"/>
              <a:gd name="connsiteX18" fmla="*/ 523908 w 1240685"/>
              <a:gd name="connsiteY18" fmla="*/ 895886 h 1120313"/>
              <a:gd name="connsiteX19" fmla="*/ 490570 w 1240685"/>
              <a:gd name="connsiteY19" fmla="*/ 950654 h 1120313"/>
              <a:gd name="connsiteX20" fmla="*/ 445326 w 1240685"/>
              <a:gd name="connsiteY20" fmla="*/ 1010186 h 1120313"/>
              <a:gd name="connsiteX21" fmla="*/ 409608 w 1240685"/>
              <a:gd name="connsiteY21" fmla="*/ 1043523 h 1120313"/>
              <a:gd name="connsiteX22" fmla="*/ 369127 w 1240685"/>
              <a:gd name="connsiteY22" fmla="*/ 1072098 h 1120313"/>
              <a:gd name="connsiteX23" fmla="*/ 328645 w 1240685"/>
              <a:gd name="connsiteY23" fmla="*/ 1091148 h 1120313"/>
              <a:gd name="connsiteX24" fmla="*/ 242920 w 1240685"/>
              <a:gd name="connsiteY24" fmla="*/ 1119723 h 1120313"/>
              <a:gd name="connsiteX25" fmla="*/ 154814 w 1240685"/>
              <a:gd name="connsiteY25" fmla="*/ 1107817 h 1120313"/>
              <a:gd name="connsiteX26" fmla="*/ 90521 w 1240685"/>
              <a:gd name="connsiteY26" fmla="*/ 1076860 h 1120313"/>
              <a:gd name="connsiteX27" fmla="*/ 42895 w 1240685"/>
              <a:gd name="connsiteY27" fmla="*/ 1041142 h 1120313"/>
              <a:gd name="connsiteX28" fmla="*/ 11939 w 1240685"/>
              <a:gd name="connsiteY28" fmla="*/ 993517 h 1120313"/>
              <a:gd name="connsiteX29" fmla="*/ 33 w 1240685"/>
              <a:gd name="connsiteY29" fmla="*/ 914936 h 1120313"/>
              <a:gd name="connsiteX30" fmla="*/ 9558 w 1240685"/>
              <a:gd name="connsiteY30" fmla="*/ 817304 h 1120313"/>
              <a:gd name="connsiteX31" fmla="*/ 40514 w 1240685"/>
              <a:gd name="connsiteY31" fmla="*/ 733961 h 1120313"/>
              <a:gd name="connsiteX32" fmla="*/ 71470 w 1240685"/>
              <a:gd name="connsiteY32" fmla="*/ 672048 h 1120313"/>
              <a:gd name="connsiteX33" fmla="*/ 121476 w 1240685"/>
              <a:gd name="connsiteY33" fmla="*/ 605373 h 1120313"/>
              <a:gd name="connsiteX34" fmla="*/ 173864 w 1240685"/>
              <a:gd name="connsiteY34" fmla="*/ 552986 h 1120313"/>
              <a:gd name="connsiteX35" fmla="*/ 245301 w 1240685"/>
              <a:gd name="connsiteY35" fmla="*/ 488692 h 1120313"/>
              <a:gd name="connsiteX36" fmla="*/ 309595 w 1240685"/>
              <a:gd name="connsiteY36" fmla="*/ 464879 h 1120313"/>
              <a:gd name="connsiteX37" fmla="*/ 371508 w 1240685"/>
              <a:gd name="connsiteY37" fmla="*/ 450592 h 1120313"/>
              <a:gd name="connsiteX38" fmla="*/ 442945 w 1240685"/>
              <a:gd name="connsiteY38" fmla="*/ 410111 h 1120313"/>
              <a:gd name="connsiteX39" fmla="*/ 516764 w 1240685"/>
              <a:gd name="connsiteY39" fmla="*/ 367248 h 1120313"/>
              <a:gd name="connsiteX40" fmla="*/ 616776 w 1240685"/>
              <a:gd name="connsiteY40" fmla="*/ 310098 h 1120313"/>
              <a:gd name="connsiteX41" fmla="*/ 714408 w 1240685"/>
              <a:gd name="connsiteY41" fmla="*/ 245804 h 1120313"/>
              <a:gd name="connsiteX42" fmla="*/ 802514 w 1240685"/>
              <a:gd name="connsiteY42" fmla="*/ 198179 h 1120313"/>
              <a:gd name="connsiteX43" fmla="*/ 883476 w 1240685"/>
              <a:gd name="connsiteY43" fmla="*/ 119598 h 1120313"/>
              <a:gd name="connsiteX44" fmla="*/ 943008 w 1240685"/>
              <a:gd name="connsiteY44" fmla="*/ 57686 h 1120313"/>
              <a:gd name="connsiteX45" fmla="*/ 969201 w 1240685"/>
              <a:gd name="connsiteY45" fmla="*/ 536 h 1120313"/>
              <a:gd name="connsiteX0" fmla="*/ 969201 w 1240685"/>
              <a:gd name="connsiteY0" fmla="*/ 536 h 1112177"/>
              <a:gd name="connsiteX1" fmla="*/ 1054927 w 1240685"/>
              <a:gd name="connsiteY1" fmla="*/ 93404 h 1112177"/>
              <a:gd name="connsiteX2" fmla="*/ 1119220 w 1240685"/>
              <a:gd name="connsiteY2" fmla="*/ 164843 h 1112177"/>
              <a:gd name="connsiteX3" fmla="*/ 1183514 w 1240685"/>
              <a:gd name="connsiteY3" fmla="*/ 245804 h 1112177"/>
              <a:gd name="connsiteX4" fmla="*/ 1226376 w 1240685"/>
              <a:gd name="connsiteY4" fmla="*/ 305336 h 1112177"/>
              <a:gd name="connsiteX5" fmla="*/ 1240664 w 1240685"/>
              <a:gd name="connsiteY5" fmla="*/ 324386 h 1112177"/>
              <a:gd name="connsiteX6" fmla="*/ 1223996 w 1240685"/>
              <a:gd name="connsiteY6" fmla="*/ 352961 h 1112177"/>
              <a:gd name="connsiteX7" fmla="*/ 1190658 w 1240685"/>
              <a:gd name="connsiteY7" fmla="*/ 393442 h 1112177"/>
              <a:gd name="connsiteX8" fmla="*/ 1143033 w 1240685"/>
              <a:gd name="connsiteY8" fmla="*/ 433923 h 1112177"/>
              <a:gd name="connsiteX9" fmla="*/ 1081120 w 1240685"/>
              <a:gd name="connsiteY9" fmla="*/ 474404 h 1112177"/>
              <a:gd name="connsiteX10" fmla="*/ 1028733 w 1240685"/>
              <a:gd name="connsiteY10" fmla="*/ 500598 h 1112177"/>
              <a:gd name="connsiteX11" fmla="*/ 964439 w 1240685"/>
              <a:gd name="connsiteY11" fmla="*/ 531554 h 1112177"/>
              <a:gd name="connsiteX12" fmla="*/ 890620 w 1240685"/>
              <a:gd name="connsiteY12" fmla="*/ 576798 h 1112177"/>
              <a:gd name="connsiteX13" fmla="*/ 828708 w 1240685"/>
              <a:gd name="connsiteY13" fmla="*/ 612517 h 1112177"/>
              <a:gd name="connsiteX14" fmla="*/ 759651 w 1240685"/>
              <a:gd name="connsiteY14" fmla="*/ 655379 h 1112177"/>
              <a:gd name="connsiteX15" fmla="*/ 690595 w 1240685"/>
              <a:gd name="connsiteY15" fmla="*/ 705386 h 1112177"/>
              <a:gd name="connsiteX16" fmla="*/ 638208 w 1240685"/>
              <a:gd name="connsiteY16" fmla="*/ 750629 h 1112177"/>
              <a:gd name="connsiteX17" fmla="*/ 566770 w 1240685"/>
              <a:gd name="connsiteY17" fmla="*/ 831592 h 1112177"/>
              <a:gd name="connsiteX18" fmla="*/ 523908 w 1240685"/>
              <a:gd name="connsiteY18" fmla="*/ 895886 h 1112177"/>
              <a:gd name="connsiteX19" fmla="*/ 490570 w 1240685"/>
              <a:gd name="connsiteY19" fmla="*/ 950654 h 1112177"/>
              <a:gd name="connsiteX20" fmla="*/ 445326 w 1240685"/>
              <a:gd name="connsiteY20" fmla="*/ 1010186 h 1112177"/>
              <a:gd name="connsiteX21" fmla="*/ 409608 w 1240685"/>
              <a:gd name="connsiteY21" fmla="*/ 1043523 h 1112177"/>
              <a:gd name="connsiteX22" fmla="*/ 369127 w 1240685"/>
              <a:gd name="connsiteY22" fmla="*/ 1072098 h 1112177"/>
              <a:gd name="connsiteX23" fmla="*/ 328645 w 1240685"/>
              <a:gd name="connsiteY23" fmla="*/ 1091148 h 1112177"/>
              <a:gd name="connsiteX24" fmla="*/ 247682 w 1240685"/>
              <a:gd name="connsiteY24" fmla="*/ 1110198 h 1112177"/>
              <a:gd name="connsiteX25" fmla="*/ 154814 w 1240685"/>
              <a:gd name="connsiteY25" fmla="*/ 1107817 h 1112177"/>
              <a:gd name="connsiteX26" fmla="*/ 90521 w 1240685"/>
              <a:gd name="connsiteY26" fmla="*/ 1076860 h 1112177"/>
              <a:gd name="connsiteX27" fmla="*/ 42895 w 1240685"/>
              <a:gd name="connsiteY27" fmla="*/ 1041142 h 1112177"/>
              <a:gd name="connsiteX28" fmla="*/ 11939 w 1240685"/>
              <a:gd name="connsiteY28" fmla="*/ 993517 h 1112177"/>
              <a:gd name="connsiteX29" fmla="*/ 33 w 1240685"/>
              <a:gd name="connsiteY29" fmla="*/ 914936 h 1112177"/>
              <a:gd name="connsiteX30" fmla="*/ 9558 w 1240685"/>
              <a:gd name="connsiteY30" fmla="*/ 817304 h 1112177"/>
              <a:gd name="connsiteX31" fmla="*/ 40514 w 1240685"/>
              <a:gd name="connsiteY31" fmla="*/ 733961 h 1112177"/>
              <a:gd name="connsiteX32" fmla="*/ 71470 w 1240685"/>
              <a:gd name="connsiteY32" fmla="*/ 672048 h 1112177"/>
              <a:gd name="connsiteX33" fmla="*/ 121476 w 1240685"/>
              <a:gd name="connsiteY33" fmla="*/ 605373 h 1112177"/>
              <a:gd name="connsiteX34" fmla="*/ 173864 w 1240685"/>
              <a:gd name="connsiteY34" fmla="*/ 552986 h 1112177"/>
              <a:gd name="connsiteX35" fmla="*/ 245301 w 1240685"/>
              <a:gd name="connsiteY35" fmla="*/ 488692 h 1112177"/>
              <a:gd name="connsiteX36" fmla="*/ 309595 w 1240685"/>
              <a:gd name="connsiteY36" fmla="*/ 464879 h 1112177"/>
              <a:gd name="connsiteX37" fmla="*/ 371508 w 1240685"/>
              <a:gd name="connsiteY37" fmla="*/ 450592 h 1112177"/>
              <a:gd name="connsiteX38" fmla="*/ 442945 w 1240685"/>
              <a:gd name="connsiteY38" fmla="*/ 410111 h 1112177"/>
              <a:gd name="connsiteX39" fmla="*/ 516764 w 1240685"/>
              <a:gd name="connsiteY39" fmla="*/ 367248 h 1112177"/>
              <a:gd name="connsiteX40" fmla="*/ 616776 w 1240685"/>
              <a:gd name="connsiteY40" fmla="*/ 310098 h 1112177"/>
              <a:gd name="connsiteX41" fmla="*/ 714408 w 1240685"/>
              <a:gd name="connsiteY41" fmla="*/ 245804 h 1112177"/>
              <a:gd name="connsiteX42" fmla="*/ 802514 w 1240685"/>
              <a:gd name="connsiteY42" fmla="*/ 198179 h 1112177"/>
              <a:gd name="connsiteX43" fmla="*/ 883476 w 1240685"/>
              <a:gd name="connsiteY43" fmla="*/ 119598 h 1112177"/>
              <a:gd name="connsiteX44" fmla="*/ 943008 w 1240685"/>
              <a:gd name="connsiteY44" fmla="*/ 57686 h 1112177"/>
              <a:gd name="connsiteX45" fmla="*/ 969201 w 1240685"/>
              <a:gd name="connsiteY45" fmla="*/ 536 h 1112177"/>
              <a:gd name="connsiteX0" fmla="*/ 969201 w 1240685"/>
              <a:gd name="connsiteY0" fmla="*/ 536 h 1112177"/>
              <a:gd name="connsiteX1" fmla="*/ 1054927 w 1240685"/>
              <a:gd name="connsiteY1" fmla="*/ 93404 h 1112177"/>
              <a:gd name="connsiteX2" fmla="*/ 1119220 w 1240685"/>
              <a:gd name="connsiteY2" fmla="*/ 164843 h 1112177"/>
              <a:gd name="connsiteX3" fmla="*/ 1183514 w 1240685"/>
              <a:gd name="connsiteY3" fmla="*/ 245804 h 1112177"/>
              <a:gd name="connsiteX4" fmla="*/ 1226376 w 1240685"/>
              <a:gd name="connsiteY4" fmla="*/ 305336 h 1112177"/>
              <a:gd name="connsiteX5" fmla="*/ 1240664 w 1240685"/>
              <a:gd name="connsiteY5" fmla="*/ 324386 h 1112177"/>
              <a:gd name="connsiteX6" fmla="*/ 1223996 w 1240685"/>
              <a:gd name="connsiteY6" fmla="*/ 352961 h 1112177"/>
              <a:gd name="connsiteX7" fmla="*/ 1190658 w 1240685"/>
              <a:gd name="connsiteY7" fmla="*/ 393442 h 1112177"/>
              <a:gd name="connsiteX8" fmla="*/ 1143033 w 1240685"/>
              <a:gd name="connsiteY8" fmla="*/ 433923 h 1112177"/>
              <a:gd name="connsiteX9" fmla="*/ 1081120 w 1240685"/>
              <a:gd name="connsiteY9" fmla="*/ 474404 h 1112177"/>
              <a:gd name="connsiteX10" fmla="*/ 1028733 w 1240685"/>
              <a:gd name="connsiteY10" fmla="*/ 500598 h 1112177"/>
              <a:gd name="connsiteX11" fmla="*/ 964439 w 1240685"/>
              <a:gd name="connsiteY11" fmla="*/ 531554 h 1112177"/>
              <a:gd name="connsiteX12" fmla="*/ 890620 w 1240685"/>
              <a:gd name="connsiteY12" fmla="*/ 576798 h 1112177"/>
              <a:gd name="connsiteX13" fmla="*/ 828708 w 1240685"/>
              <a:gd name="connsiteY13" fmla="*/ 612517 h 1112177"/>
              <a:gd name="connsiteX14" fmla="*/ 759651 w 1240685"/>
              <a:gd name="connsiteY14" fmla="*/ 655379 h 1112177"/>
              <a:gd name="connsiteX15" fmla="*/ 690595 w 1240685"/>
              <a:gd name="connsiteY15" fmla="*/ 705386 h 1112177"/>
              <a:gd name="connsiteX16" fmla="*/ 638208 w 1240685"/>
              <a:gd name="connsiteY16" fmla="*/ 750629 h 1112177"/>
              <a:gd name="connsiteX17" fmla="*/ 566770 w 1240685"/>
              <a:gd name="connsiteY17" fmla="*/ 831592 h 1112177"/>
              <a:gd name="connsiteX18" fmla="*/ 523908 w 1240685"/>
              <a:gd name="connsiteY18" fmla="*/ 895886 h 1112177"/>
              <a:gd name="connsiteX19" fmla="*/ 490570 w 1240685"/>
              <a:gd name="connsiteY19" fmla="*/ 950654 h 1112177"/>
              <a:gd name="connsiteX20" fmla="*/ 445326 w 1240685"/>
              <a:gd name="connsiteY20" fmla="*/ 1010186 h 1112177"/>
              <a:gd name="connsiteX21" fmla="*/ 409608 w 1240685"/>
              <a:gd name="connsiteY21" fmla="*/ 1043523 h 1112177"/>
              <a:gd name="connsiteX22" fmla="*/ 369127 w 1240685"/>
              <a:gd name="connsiteY22" fmla="*/ 1072098 h 1112177"/>
              <a:gd name="connsiteX23" fmla="*/ 328645 w 1240685"/>
              <a:gd name="connsiteY23" fmla="*/ 1091148 h 1112177"/>
              <a:gd name="connsiteX24" fmla="*/ 247682 w 1240685"/>
              <a:gd name="connsiteY24" fmla="*/ 1110198 h 1112177"/>
              <a:gd name="connsiteX25" fmla="*/ 154814 w 1240685"/>
              <a:gd name="connsiteY25" fmla="*/ 1107817 h 1112177"/>
              <a:gd name="connsiteX26" fmla="*/ 90521 w 1240685"/>
              <a:gd name="connsiteY26" fmla="*/ 1076860 h 1112177"/>
              <a:gd name="connsiteX27" fmla="*/ 54802 w 1240685"/>
              <a:gd name="connsiteY27" fmla="*/ 1036379 h 1112177"/>
              <a:gd name="connsiteX28" fmla="*/ 11939 w 1240685"/>
              <a:gd name="connsiteY28" fmla="*/ 993517 h 1112177"/>
              <a:gd name="connsiteX29" fmla="*/ 33 w 1240685"/>
              <a:gd name="connsiteY29" fmla="*/ 914936 h 1112177"/>
              <a:gd name="connsiteX30" fmla="*/ 9558 w 1240685"/>
              <a:gd name="connsiteY30" fmla="*/ 817304 h 1112177"/>
              <a:gd name="connsiteX31" fmla="*/ 40514 w 1240685"/>
              <a:gd name="connsiteY31" fmla="*/ 733961 h 1112177"/>
              <a:gd name="connsiteX32" fmla="*/ 71470 w 1240685"/>
              <a:gd name="connsiteY32" fmla="*/ 672048 h 1112177"/>
              <a:gd name="connsiteX33" fmla="*/ 121476 w 1240685"/>
              <a:gd name="connsiteY33" fmla="*/ 605373 h 1112177"/>
              <a:gd name="connsiteX34" fmla="*/ 173864 w 1240685"/>
              <a:gd name="connsiteY34" fmla="*/ 552986 h 1112177"/>
              <a:gd name="connsiteX35" fmla="*/ 245301 w 1240685"/>
              <a:gd name="connsiteY35" fmla="*/ 488692 h 1112177"/>
              <a:gd name="connsiteX36" fmla="*/ 309595 w 1240685"/>
              <a:gd name="connsiteY36" fmla="*/ 464879 h 1112177"/>
              <a:gd name="connsiteX37" fmla="*/ 371508 w 1240685"/>
              <a:gd name="connsiteY37" fmla="*/ 450592 h 1112177"/>
              <a:gd name="connsiteX38" fmla="*/ 442945 w 1240685"/>
              <a:gd name="connsiteY38" fmla="*/ 410111 h 1112177"/>
              <a:gd name="connsiteX39" fmla="*/ 516764 w 1240685"/>
              <a:gd name="connsiteY39" fmla="*/ 367248 h 1112177"/>
              <a:gd name="connsiteX40" fmla="*/ 616776 w 1240685"/>
              <a:gd name="connsiteY40" fmla="*/ 310098 h 1112177"/>
              <a:gd name="connsiteX41" fmla="*/ 714408 w 1240685"/>
              <a:gd name="connsiteY41" fmla="*/ 245804 h 1112177"/>
              <a:gd name="connsiteX42" fmla="*/ 802514 w 1240685"/>
              <a:gd name="connsiteY42" fmla="*/ 198179 h 1112177"/>
              <a:gd name="connsiteX43" fmla="*/ 883476 w 1240685"/>
              <a:gd name="connsiteY43" fmla="*/ 119598 h 1112177"/>
              <a:gd name="connsiteX44" fmla="*/ 943008 w 1240685"/>
              <a:gd name="connsiteY44" fmla="*/ 57686 h 1112177"/>
              <a:gd name="connsiteX45" fmla="*/ 969201 w 1240685"/>
              <a:gd name="connsiteY45" fmla="*/ 536 h 1112177"/>
              <a:gd name="connsiteX0" fmla="*/ 970046 w 1241530"/>
              <a:gd name="connsiteY0" fmla="*/ 536 h 1112177"/>
              <a:gd name="connsiteX1" fmla="*/ 1055772 w 1241530"/>
              <a:gd name="connsiteY1" fmla="*/ 93404 h 1112177"/>
              <a:gd name="connsiteX2" fmla="*/ 1120065 w 1241530"/>
              <a:gd name="connsiteY2" fmla="*/ 164843 h 1112177"/>
              <a:gd name="connsiteX3" fmla="*/ 1184359 w 1241530"/>
              <a:gd name="connsiteY3" fmla="*/ 245804 h 1112177"/>
              <a:gd name="connsiteX4" fmla="*/ 1227221 w 1241530"/>
              <a:gd name="connsiteY4" fmla="*/ 305336 h 1112177"/>
              <a:gd name="connsiteX5" fmla="*/ 1241509 w 1241530"/>
              <a:gd name="connsiteY5" fmla="*/ 324386 h 1112177"/>
              <a:gd name="connsiteX6" fmla="*/ 1224841 w 1241530"/>
              <a:gd name="connsiteY6" fmla="*/ 352961 h 1112177"/>
              <a:gd name="connsiteX7" fmla="*/ 1191503 w 1241530"/>
              <a:gd name="connsiteY7" fmla="*/ 393442 h 1112177"/>
              <a:gd name="connsiteX8" fmla="*/ 1143878 w 1241530"/>
              <a:gd name="connsiteY8" fmla="*/ 433923 h 1112177"/>
              <a:gd name="connsiteX9" fmla="*/ 1081965 w 1241530"/>
              <a:gd name="connsiteY9" fmla="*/ 474404 h 1112177"/>
              <a:gd name="connsiteX10" fmla="*/ 1029578 w 1241530"/>
              <a:gd name="connsiteY10" fmla="*/ 500598 h 1112177"/>
              <a:gd name="connsiteX11" fmla="*/ 965284 w 1241530"/>
              <a:gd name="connsiteY11" fmla="*/ 531554 h 1112177"/>
              <a:gd name="connsiteX12" fmla="*/ 891465 w 1241530"/>
              <a:gd name="connsiteY12" fmla="*/ 576798 h 1112177"/>
              <a:gd name="connsiteX13" fmla="*/ 829553 w 1241530"/>
              <a:gd name="connsiteY13" fmla="*/ 612517 h 1112177"/>
              <a:gd name="connsiteX14" fmla="*/ 760496 w 1241530"/>
              <a:gd name="connsiteY14" fmla="*/ 655379 h 1112177"/>
              <a:gd name="connsiteX15" fmla="*/ 691440 w 1241530"/>
              <a:gd name="connsiteY15" fmla="*/ 705386 h 1112177"/>
              <a:gd name="connsiteX16" fmla="*/ 639053 w 1241530"/>
              <a:gd name="connsiteY16" fmla="*/ 750629 h 1112177"/>
              <a:gd name="connsiteX17" fmla="*/ 567615 w 1241530"/>
              <a:gd name="connsiteY17" fmla="*/ 831592 h 1112177"/>
              <a:gd name="connsiteX18" fmla="*/ 524753 w 1241530"/>
              <a:gd name="connsiteY18" fmla="*/ 895886 h 1112177"/>
              <a:gd name="connsiteX19" fmla="*/ 491415 w 1241530"/>
              <a:gd name="connsiteY19" fmla="*/ 950654 h 1112177"/>
              <a:gd name="connsiteX20" fmla="*/ 446171 w 1241530"/>
              <a:gd name="connsiteY20" fmla="*/ 1010186 h 1112177"/>
              <a:gd name="connsiteX21" fmla="*/ 410453 w 1241530"/>
              <a:gd name="connsiteY21" fmla="*/ 1043523 h 1112177"/>
              <a:gd name="connsiteX22" fmla="*/ 369972 w 1241530"/>
              <a:gd name="connsiteY22" fmla="*/ 1072098 h 1112177"/>
              <a:gd name="connsiteX23" fmla="*/ 329490 w 1241530"/>
              <a:gd name="connsiteY23" fmla="*/ 1091148 h 1112177"/>
              <a:gd name="connsiteX24" fmla="*/ 248527 w 1241530"/>
              <a:gd name="connsiteY24" fmla="*/ 1110198 h 1112177"/>
              <a:gd name="connsiteX25" fmla="*/ 155659 w 1241530"/>
              <a:gd name="connsiteY25" fmla="*/ 1107817 h 1112177"/>
              <a:gd name="connsiteX26" fmla="*/ 91366 w 1241530"/>
              <a:gd name="connsiteY26" fmla="*/ 1076860 h 1112177"/>
              <a:gd name="connsiteX27" fmla="*/ 55647 w 1241530"/>
              <a:gd name="connsiteY27" fmla="*/ 1036379 h 1112177"/>
              <a:gd name="connsiteX28" fmla="*/ 29453 w 1241530"/>
              <a:gd name="connsiteY28" fmla="*/ 979230 h 1112177"/>
              <a:gd name="connsiteX29" fmla="*/ 878 w 1241530"/>
              <a:gd name="connsiteY29" fmla="*/ 914936 h 1112177"/>
              <a:gd name="connsiteX30" fmla="*/ 10403 w 1241530"/>
              <a:gd name="connsiteY30" fmla="*/ 817304 h 1112177"/>
              <a:gd name="connsiteX31" fmla="*/ 41359 w 1241530"/>
              <a:gd name="connsiteY31" fmla="*/ 733961 h 1112177"/>
              <a:gd name="connsiteX32" fmla="*/ 72315 w 1241530"/>
              <a:gd name="connsiteY32" fmla="*/ 672048 h 1112177"/>
              <a:gd name="connsiteX33" fmla="*/ 122321 w 1241530"/>
              <a:gd name="connsiteY33" fmla="*/ 605373 h 1112177"/>
              <a:gd name="connsiteX34" fmla="*/ 174709 w 1241530"/>
              <a:gd name="connsiteY34" fmla="*/ 552986 h 1112177"/>
              <a:gd name="connsiteX35" fmla="*/ 246146 w 1241530"/>
              <a:gd name="connsiteY35" fmla="*/ 488692 h 1112177"/>
              <a:gd name="connsiteX36" fmla="*/ 310440 w 1241530"/>
              <a:gd name="connsiteY36" fmla="*/ 464879 h 1112177"/>
              <a:gd name="connsiteX37" fmla="*/ 372353 w 1241530"/>
              <a:gd name="connsiteY37" fmla="*/ 450592 h 1112177"/>
              <a:gd name="connsiteX38" fmla="*/ 443790 w 1241530"/>
              <a:gd name="connsiteY38" fmla="*/ 410111 h 1112177"/>
              <a:gd name="connsiteX39" fmla="*/ 517609 w 1241530"/>
              <a:gd name="connsiteY39" fmla="*/ 367248 h 1112177"/>
              <a:gd name="connsiteX40" fmla="*/ 617621 w 1241530"/>
              <a:gd name="connsiteY40" fmla="*/ 310098 h 1112177"/>
              <a:gd name="connsiteX41" fmla="*/ 715253 w 1241530"/>
              <a:gd name="connsiteY41" fmla="*/ 245804 h 1112177"/>
              <a:gd name="connsiteX42" fmla="*/ 803359 w 1241530"/>
              <a:gd name="connsiteY42" fmla="*/ 198179 h 1112177"/>
              <a:gd name="connsiteX43" fmla="*/ 884321 w 1241530"/>
              <a:gd name="connsiteY43" fmla="*/ 119598 h 1112177"/>
              <a:gd name="connsiteX44" fmla="*/ 943853 w 1241530"/>
              <a:gd name="connsiteY44" fmla="*/ 57686 h 1112177"/>
              <a:gd name="connsiteX45" fmla="*/ 970046 w 1241530"/>
              <a:gd name="connsiteY45" fmla="*/ 536 h 1112177"/>
              <a:gd name="connsiteX0" fmla="*/ 960008 w 1231492"/>
              <a:gd name="connsiteY0" fmla="*/ 536 h 1112177"/>
              <a:gd name="connsiteX1" fmla="*/ 1045734 w 1231492"/>
              <a:gd name="connsiteY1" fmla="*/ 93404 h 1112177"/>
              <a:gd name="connsiteX2" fmla="*/ 1110027 w 1231492"/>
              <a:gd name="connsiteY2" fmla="*/ 164843 h 1112177"/>
              <a:gd name="connsiteX3" fmla="*/ 1174321 w 1231492"/>
              <a:gd name="connsiteY3" fmla="*/ 245804 h 1112177"/>
              <a:gd name="connsiteX4" fmla="*/ 1217183 w 1231492"/>
              <a:gd name="connsiteY4" fmla="*/ 305336 h 1112177"/>
              <a:gd name="connsiteX5" fmla="*/ 1231471 w 1231492"/>
              <a:gd name="connsiteY5" fmla="*/ 324386 h 1112177"/>
              <a:gd name="connsiteX6" fmla="*/ 1214803 w 1231492"/>
              <a:gd name="connsiteY6" fmla="*/ 352961 h 1112177"/>
              <a:gd name="connsiteX7" fmla="*/ 1181465 w 1231492"/>
              <a:gd name="connsiteY7" fmla="*/ 393442 h 1112177"/>
              <a:gd name="connsiteX8" fmla="*/ 1133840 w 1231492"/>
              <a:gd name="connsiteY8" fmla="*/ 433923 h 1112177"/>
              <a:gd name="connsiteX9" fmla="*/ 1071927 w 1231492"/>
              <a:gd name="connsiteY9" fmla="*/ 474404 h 1112177"/>
              <a:gd name="connsiteX10" fmla="*/ 1019540 w 1231492"/>
              <a:gd name="connsiteY10" fmla="*/ 500598 h 1112177"/>
              <a:gd name="connsiteX11" fmla="*/ 955246 w 1231492"/>
              <a:gd name="connsiteY11" fmla="*/ 531554 h 1112177"/>
              <a:gd name="connsiteX12" fmla="*/ 881427 w 1231492"/>
              <a:gd name="connsiteY12" fmla="*/ 576798 h 1112177"/>
              <a:gd name="connsiteX13" fmla="*/ 819515 w 1231492"/>
              <a:gd name="connsiteY13" fmla="*/ 612517 h 1112177"/>
              <a:gd name="connsiteX14" fmla="*/ 750458 w 1231492"/>
              <a:gd name="connsiteY14" fmla="*/ 655379 h 1112177"/>
              <a:gd name="connsiteX15" fmla="*/ 681402 w 1231492"/>
              <a:gd name="connsiteY15" fmla="*/ 705386 h 1112177"/>
              <a:gd name="connsiteX16" fmla="*/ 629015 w 1231492"/>
              <a:gd name="connsiteY16" fmla="*/ 750629 h 1112177"/>
              <a:gd name="connsiteX17" fmla="*/ 557577 w 1231492"/>
              <a:gd name="connsiteY17" fmla="*/ 831592 h 1112177"/>
              <a:gd name="connsiteX18" fmla="*/ 514715 w 1231492"/>
              <a:gd name="connsiteY18" fmla="*/ 895886 h 1112177"/>
              <a:gd name="connsiteX19" fmla="*/ 481377 w 1231492"/>
              <a:gd name="connsiteY19" fmla="*/ 950654 h 1112177"/>
              <a:gd name="connsiteX20" fmla="*/ 436133 w 1231492"/>
              <a:gd name="connsiteY20" fmla="*/ 1010186 h 1112177"/>
              <a:gd name="connsiteX21" fmla="*/ 400415 w 1231492"/>
              <a:gd name="connsiteY21" fmla="*/ 1043523 h 1112177"/>
              <a:gd name="connsiteX22" fmla="*/ 359934 w 1231492"/>
              <a:gd name="connsiteY22" fmla="*/ 1072098 h 1112177"/>
              <a:gd name="connsiteX23" fmla="*/ 319452 w 1231492"/>
              <a:gd name="connsiteY23" fmla="*/ 1091148 h 1112177"/>
              <a:gd name="connsiteX24" fmla="*/ 238489 w 1231492"/>
              <a:gd name="connsiteY24" fmla="*/ 1110198 h 1112177"/>
              <a:gd name="connsiteX25" fmla="*/ 145621 w 1231492"/>
              <a:gd name="connsiteY25" fmla="*/ 1107817 h 1112177"/>
              <a:gd name="connsiteX26" fmla="*/ 81328 w 1231492"/>
              <a:gd name="connsiteY26" fmla="*/ 1076860 h 1112177"/>
              <a:gd name="connsiteX27" fmla="*/ 45609 w 1231492"/>
              <a:gd name="connsiteY27" fmla="*/ 1036379 h 1112177"/>
              <a:gd name="connsiteX28" fmla="*/ 19415 w 1231492"/>
              <a:gd name="connsiteY28" fmla="*/ 979230 h 1112177"/>
              <a:gd name="connsiteX29" fmla="*/ 14653 w 1231492"/>
              <a:gd name="connsiteY29" fmla="*/ 905411 h 1112177"/>
              <a:gd name="connsiteX30" fmla="*/ 365 w 1231492"/>
              <a:gd name="connsiteY30" fmla="*/ 817304 h 1112177"/>
              <a:gd name="connsiteX31" fmla="*/ 31321 w 1231492"/>
              <a:gd name="connsiteY31" fmla="*/ 733961 h 1112177"/>
              <a:gd name="connsiteX32" fmla="*/ 62277 w 1231492"/>
              <a:gd name="connsiteY32" fmla="*/ 672048 h 1112177"/>
              <a:gd name="connsiteX33" fmla="*/ 112283 w 1231492"/>
              <a:gd name="connsiteY33" fmla="*/ 605373 h 1112177"/>
              <a:gd name="connsiteX34" fmla="*/ 164671 w 1231492"/>
              <a:gd name="connsiteY34" fmla="*/ 552986 h 1112177"/>
              <a:gd name="connsiteX35" fmla="*/ 236108 w 1231492"/>
              <a:gd name="connsiteY35" fmla="*/ 488692 h 1112177"/>
              <a:gd name="connsiteX36" fmla="*/ 300402 w 1231492"/>
              <a:gd name="connsiteY36" fmla="*/ 464879 h 1112177"/>
              <a:gd name="connsiteX37" fmla="*/ 362315 w 1231492"/>
              <a:gd name="connsiteY37" fmla="*/ 450592 h 1112177"/>
              <a:gd name="connsiteX38" fmla="*/ 433752 w 1231492"/>
              <a:gd name="connsiteY38" fmla="*/ 410111 h 1112177"/>
              <a:gd name="connsiteX39" fmla="*/ 507571 w 1231492"/>
              <a:gd name="connsiteY39" fmla="*/ 367248 h 1112177"/>
              <a:gd name="connsiteX40" fmla="*/ 607583 w 1231492"/>
              <a:gd name="connsiteY40" fmla="*/ 310098 h 1112177"/>
              <a:gd name="connsiteX41" fmla="*/ 705215 w 1231492"/>
              <a:gd name="connsiteY41" fmla="*/ 245804 h 1112177"/>
              <a:gd name="connsiteX42" fmla="*/ 793321 w 1231492"/>
              <a:gd name="connsiteY42" fmla="*/ 198179 h 1112177"/>
              <a:gd name="connsiteX43" fmla="*/ 874283 w 1231492"/>
              <a:gd name="connsiteY43" fmla="*/ 119598 h 1112177"/>
              <a:gd name="connsiteX44" fmla="*/ 933815 w 1231492"/>
              <a:gd name="connsiteY44" fmla="*/ 57686 h 1112177"/>
              <a:gd name="connsiteX45" fmla="*/ 960008 w 1231492"/>
              <a:gd name="connsiteY45" fmla="*/ 536 h 1112177"/>
              <a:gd name="connsiteX0" fmla="*/ 945509 w 1216993"/>
              <a:gd name="connsiteY0" fmla="*/ 536 h 1112177"/>
              <a:gd name="connsiteX1" fmla="*/ 1031235 w 1216993"/>
              <a:gd name="connsiteY1" fmla="*/ 93404 h 1112177"/>
              <a:gd name="connsiteX2" fmla="*/ 1095528 w 1216993"/>
              <a:gd name="connsiteY2" fmla="*/ 164843 h 1112177"/>
              <a:gd name="connsiteX3" fmla="*/ 1159822 w 1216993"/>
              <a:gd name="connsiteY3" fmla="*/ 245804 h 1112177"/>
              <a:gd name="connsiteX4" fmla="*/ 1202684 w 1216993"/>
              <a:gd name="connsiteY4" fmla="*/ 305336 h 1112177"/>
              <a:gd name="connsiteX5" fmla="*/ 1216972 w 1216993"/>
              <a:gd name="connsiteY5" fmla="*/ 324386 h 1112177"/>
              <a:gd name="connsiteX6" fmla="*/ 1200304 w 1216993"/>
              <a:gd name="connsiteY6" fmla="*/ 352961 h 1112177"/>
              <a:gd name="connsiteX7" fmla="*/ 1166966 w 1216993"/>
              <a:gd name="connsiteY7" fmla="*/ 393442 h 1112177"/>
              <a:gd name="connsiteX8" fmla="*/ 1119341 w 1216993"/>
              <a:gd name="connsiteY8" fmla="*/ 433923 h 1112177"/>
              <a:gd name="connsiteX9" fmla="*/ 1057428 w 1216993"/>
              <a:gd name="connsiteY9" fmla="*/ 474404 h 1112177"/>
              <a:gd name="connsiteX10" fmla="*/ 1005041 w 1216993"/>
              <a:gd name="connsiteY10" fmla="*/ 500598 h 1112177"/>
              <a:gd name="connsiteX11" fmla="*/ 940747 w 1216993"/>
              <a:gd name="connsiteY11" fmla="*/ 531554 h 1112177"/>
              <a:gd name="connsiteX12" fmla="*/ 866928 w 1216993"/>
              <a:gd name="connsiteY12" fmla="*/ 576798 h 1112177"/>
              <a:gd name="connsiteX13" fmla="*/ 805016 w 1216993"/>
              <a:gd name="connsiteY13" fmla="*/ 612517 h 1112177"/>
              <a:gd name="connsiteX14" fmla="*/ 735959 w 1216993"/>
              <a:gd name="connsiteY14" fmla="*/ 655379 h 1112177"/>
              <a:gd name="connsiteX15" fmla="*/ 666903 w 1216993"/>
              <a:gd name="connsiteY15" fmla="*/ 705386 h 1112177"/>
              <a:gd name="connsiteX16" fmla="*/ 614516 w 1216993"/>
              <a:gd name="connsiteY16" fmla="*/ 750629 h 1112177"/>
              <a:gd name="connsiteX17" fmla="*/ 543078 w 1216993"/>
              <a:gd name="connsiteY17" fmla="*/ 831592 h 1112177"/>
              <a:gd name="connsiteX18" fmla="*/ 500216 w 1216993"/>
              <a:gd name="connsiteY18" fmla="*/ 895886 h 1112177"/>
              <a:gd name="connsiteX19" fmla="*/ 466878 w 1216993"/>
              <a:gd name="connsiteY19" fmla="*/ 950654 h 1112177"/>
              <a:gd name="connsiteX20" fmla="*/ 421634 w 1216993"/>
              <a:gd name="connsiteY20" fmla="*/ 1010186 h 1112177"/>
              <a:gd name="connsiteX21" fmla="*/ 385916 w 1216993"/>
              <a:gd name="connsiteY21" fmla="*/ 1043523 h 1112177"/>
              <a:gd name="connsiteX22" fmla="*/ 345435 w 1216993"/>
              <a:gd name="connsiteY22" fmla="*/ 1072098 h 1112177"/>
              <a:gd name="connsiteX23" fmla="*/ 304953 w 1216993"/>
              <a:gd name="connsiteY23" fmla="*/ 1091148 h 1112177"/>
              <a:gd name="connsiteX24" fmla="*/ 223990 w 1216993"/>
              <a:gd name="connsiteY24" fmla="*/ 1110198 h 1112177"/>
              <a:gd name="connsiteX25" fmla="*/ 131122 w 1216993"/>
              <a:gd name="connsiteY25" fmla="*/ 1107817 h 1112177"/>
              <a:gd name="connsiteX26" fmla="*/ 66829 w 1216993"/>
              <a:gd name="connsiteY26" fmla="*/ 1076860 h 1112177"/>
              <a:gd name="connsiteX27" fmla="*/ 31110 w 1216993"/>
              <a:gd name="connsiteY27" fmla="*/ 1036379 h 1112177"/>
              <a:gd name="connsiteX28" fmla="*/ 4916 w 1216993"/>
              <a:gd name="connsiteY28" fmla="*/ 979230 h 1112177"/>
              <a:gd name="connsiteX29" fmla="*/ 154 w 1216993"/>
              <a:gd name="connsiteY29" fmla="*/ 905411 h 1112177"/>
              <a:gd name="connsiteX30" fmla="*/ 7298 w 1216993"/>
              <a:gd name="connsiteY30" fmla="*/ 810160 h 1112177"/>
              <a:gd name="connsiteX31" fmla="*/ 16822 w 1216993"/>
              <a:gd name="connsiteY31" fmla="*/ 733961 h 1112177"/>
              <a:gd name="connsiteX32" fmla="*/ 47778 w 1216993"/>
              <a:gd name="connsiteY32" fmla="*/ 672048 h 1112177"/>
              <a:gd name="connsiteX33" fmla="*/ 97784 w 1216993"/>
              <a:gd name="connsiteY33" fmla="*/ 605373 h 1112177"/>
              <a:gd name="connsiteX34" fmla="*/ 150172 w 1216993"/>
              <a:gd name="connsiteY34" fmla="*/ 552986 h 1112177"/>
              <a:gd name="connsiteX35" fmla="*/ 221609 w 1216993"/>
              <a:gd name="connsiteY35" fmla="*/ 488692 h 1112177"/>
              <a:gd name="connsiteX36" fmla="*/ 285903 w 1216993"/>
              <a:gd name="connsiteY36" fmla="*/ 464879 h 1112177"/>
              <a:gd name="connsiteX37" fmla="*/ 347816 w 1216993"/>
              <a:gd name="connsiteY37" fmla="*/ 450592 h 1112177"/>
              <a:gd name="connsiteX38" fmla="*/ 419253 w 1216993"/>
              <a:gd name="connsiteY38" fmla="*/ 410111 h 1112177"/>
              <a:gd name="connsiteX39" fmla="*/ 493072 w 1216993"/>
              <a:gd name="connsiteY39" fmla="*/ 367248 h 1112177"/>
              <a:gd name="connsiteX40" fmla="*/ 593084 w 1216993"/>
              <a:gd name="connsiteY40" fmla="*/ 310098 h 1112177"/>
              <a:gd name="connsiteX41" fmla="*/ 690716 w 1216993"/>
              <a:gd name="connsiteY41" fmla="*/ 245804 h 1112177"/>
              <a:gd name="connsiteX42" fmla="*/ 778822 w 1216993"/>
              <a:gd name="connsiteY42" fmla="*/ 198179 h 1112177"/>
              <a:gd name="connsiteX43" fmla="*/ 859784 w 1216993"/>
              <a:gd name="connsiteY43" fmla="*/ 119598 h 1112177"/>
              <a:gd name="connsiteX44" fmla="*/ 919316 w 1216993"/>
              <a:gd name="connsiteY44" fmla="*/ 57686 h 1112177"/>
              <a:gd name="connsiteX45" fmla="*/ 945509 w 1216993"/>
              <a:gd name="connsiteY45" fmla="*/ 536 h 1112177"/>
              <a:gd name="connsiteX0" fmla="*/ 945509 w 1216993"/>
              <a:gd name="connsiteY0" fmla="*/ 536 h 1112177"/>
              <a:gd name="connsiteX1" fmla="*/ 1031235 w 1216993"/>
              <a:gd name="connsiteY1" fmla="*/ 93404 h 1112177"/>
              <a:gd name="connsiteX2" fmla="*/ 1095528 w 1216993"/>
              <a:gd name="connsiteY2" fmla="*/ 164843 h 1112177"/>
              <a:gd name="connsiteX3" fmla="*/ 1159822 w 1216993"/>
              <a:gd name="connsiteY3" fmla="*/ 245804 h 1112177"/>
              <a:gd name="connsiteX4" fmla="*/ 1202684 w 1216993"/>
              <a:gd name="connsiteY4" fmla="*/ 305336 h 1112177"/>
              <a:gd name="connsiteX5" fmla="*/ 1216972 w 1216993"/>
              <a:gd name="connsiteY5" fmla="*/ 324386 h 1112177"/>
              <a:gd name="connsiteX6" fmla="*/ 1200304 w 1216993"/>
              <a:gd name="connsiteY6" fmla="*/ 352961 h 1112177"/>
              <a:gd name="connsiteX7" fmla="*/ 1166966 w 1216993"/>
              <a:gd name="connsiteY7" fmla="*/ 393442 h 1112177"/>
              <a:gd name="connsiteX8" fmla="*/ 1119341 w 1216993"/>
              <a:gd name="connsiteY8" fmla="*/ 433923 h 1112177"/>
              <a:gd name="connsiteX9" fmla="*/ 1057428 w 1216993"/>
              <a:gd name="connsiteY9" fmla="*/ 474404 h 1112177"/>
              <a:gd name="connsiteX10" fmla="*/ 1005041 w 1216993"/>
              <a:gd name="connsiteY10" fmla="*/ 500598 h 1112177"/>
              <a:gd name="connsiteX11" fmla="*/ 940747 w 1216993"/>
              <a:gd name="connsiteY11" fmla="*/ 531554 h 1112177"/>
              <a:gd name="connsiteX12" fmla="*/ 866928 w 1216993"/>
              <a:gd name="connsiteY12" fmla="*/ 576798 h 1112177"/>
              <a:gd name="connsiteX13" fmla="*/ 805016 w 1216993"/>
              <a:gd name="connsiteY13" fmla="*/ 612517 h 1112177"/>
              <a:gd name="connsiteX14" fmla="*/ 735959 w 1216993"/>
              <a:gd name="connsiteY14" fmla="*/ 655379 h 1112177"/>
              <a:gd name="connsiteX15" fmla="*/ 666903 w 1216993"/>
              <a:gd name="connsiteY15" fmla="*/ 705386 h 1112177"/>
              <a:gd name="connsiteX16" fmla="*/ 614516 w 1216993"/>
              <a:gd name="connsiteY16" fmla="*/ 750629 h 1112177"/>
              <a:gd name="connsiteX17" fmla="*/ 543078 w 1216993"/>
              <a:gd name="connsiteY17" fmla="*/ 831592 h 1112177"/>
              <a:gd name="connsiteX18" fmla="*/ 500216 w 1216993"/>
              <a:gd name="connsiteY18" fmla="*/ 895886 h 1112177"/>
              <a:gd name="connsiteX19" fmla="*/ 466878 w 1216993"/>
              <a:gd name="connsiteY19" fmla="*/ 950654 h 1112177"/>
              <a:gd name="connsiteX20" fmla="*/ 421634 w 1216993"/>
              <a:gd name="connsiteY20" fmla="*/ 1010186 h 1112177"/>
              <a:gd name="connsiteX21" fmla="*/ 385916 w 1216993"/>
              <a:gd name="connsiteY21" fmla="*/ 1043523 h 1112177"/>
              <a:gd name="connsiteX22" fmla="*/ 345435 w 1216993"/>
              <a:gd name="connsiteY22" fmla="*/ 1072098 h 1112177"/>
              <a:gd name="connsiteX23" fmla="*/ 304953 w 1216993"/>
              <a:gd name="connsiteY23" fmla="*/ 1091148 h 1112177"/>
              <a:gd name="connsiteX24" fmla="*/ 223990 w 1216993"/>
              <a:gd name="connsiteY24" fmla="*/ 1110198 h 1112177"/>
              <a:gd name="connsiteX25" fmla="*/ 131122 w 1216993"/>
              <a:gd name="connsiteY25" fmla="*/ 1107817 h 1112177"/>
              <a:gd name="connsiteX26" fmla="*/ 66829 w 1216993"/>
              <a:gd name="connsiteY26" fmla="*/ 1076860 h 1112177"/>
              <a:gd name="connsiteX27" fmla="*/ 31110 w 1216993"/>
              <a:gd name="connsiteY27" fmla="*/ 1036379 h 1112177"/>
              <a:gd name="connsiteX28" fmla="*/ 4916 w 1216993"/>
              <a:gd name="connsiteY28" fmla="*/ 979230 h 1112177"/>
              <a:gd name="connsiteX29" fmla="*/ 154 w 1216993"/>
              <a:gd name="connsiteY29" fmla="*/ 905411 h 1112177"/>
              <a:gd name="connsiteX30" fmla="*/ 7298 w 1216993"/>
              <a:gd name="connsiteY30" fmla="*/ 810160 h 1112177"/>
              <a:gd name="connsiteX31" fmla="*/ 28728 w 1216993"/>
              <a:gd name="connsiteY31" fmla="*/ 733961 h 1112177"/>
              <a:gd name="connsiteX32" fmla="*/ 47778 w 1216993"/>
              <a:gd name="connsiteY32" fmla="*/ 672048 h 1112177"/>
              <a:gd name="connsiteX33" fmla="*/ 97784 w 1216993"/>
              <a:gd name="connsiteY33" fmla="*/ 605373 h 1112177"/>
              <a:gd name="connsiteX34" fmla="*/ 150172 w 1216993"/>
              <a:gd name="connsiteY34" fmla="*/ 552986 h 1112177"/>
              <a:gd name="connsiteX35" fmla="*/ 221609 w 1216993"/>
              <a:gd name="connsiteY35" fmla="*/ 488692 h 1112177"/>
              <a:gd name="connsiteX36" fmla="*/ 285903 w 1216993"/>
              <a:gd name="connsiteY36" fmla="*/ 464879 h 1112177"/>
              <a:gd name="connsiteX37" fmla="*/ 347816 w 1216993"/>
              <a:gd name="connsiteY37" fmla="*/ 450592 h 1112177"/>
              <a:gd name="connsiteX38" fmla="*/ 419253 w 1216993"/>
              <a:gd name="connsiteY38" fmla="*/ 410111 h 1112177"/>
              <a:gd name="connsiteX39" fmla="*/ 493072 w 1216993"/>
              <a:gd name="connsiteY39" fmla="*/ 367248 h 1112177"/>
              <a:gd name="connsiteX40" fmla="*/ 593084 w 1216993"/>
              <a:gd name="connsiteY40" fmla="*/ 310098 h 1112177"/>
              <a:gd name="connsiteX41" fmla="*/ 690716 w 1216993"/>
              <a:gd name="connsiteY41" fmla="*/ 245804 h 1112177"/>
              <a:gd name="connsiteX42" fmla="*/ 778822 w 1216993"/>
              <a:gd name="connsiteY42" fmla="*/ 198179 h 1112177"/>
              <a:gd name="connsiteX43" fmla="*/ 859784 w 1216993"/>
              <a:gd name="connsiteY43" fmla="*/ 119598 h 1112177"/>
              <a:gd name="connsiteX44" fmla="*/ 919316 w 1216993"/>
              <a:gd name="connsiteY44" fmla="*/ 57686 h 1112177"/>
              <a:gd name="connsiteX45" fmla="*/ 945509 w 1216993"/>
              <a:gd name="connsiteY45" fmla="*/ 536 h 1112177"/>
              <a:gd name="connsiteX0" fmla="*/ 945509 w 1216993"/>
              <a:gd name="connsiteY0" fmla="*/ 536 h 1112177"/>
              <a:gd name="connsiteX1" fmla="*/ 1031235 w 1216993"/>
              <a:gd name="connsiteY1" fmla="*/ 93404 h 1112177"/>
              <a:gd name="connsiteX2" fmla="*/ 1095528 w 1216993"/>
              <a:gd name="connsiteY2" fmla="*/ 164843 h 1112177"/>
              <a:gd name="connsiteX3" fmla="*/ 1159822 w 1216993"/>
              <a:gd name="connsiteY3" fmla="*/ 245804 h 1112177"/>
              <a:gd name="connsiteX4" fmla="*/ 1202684 w 1216993"/>
              <a:gd name="connsiteY4" fmla="*/ 305336 h 1112177"/>
              <a:gd name="connsiteX5" fmla="*/ 1216972 w 1216993"/>
              <a:gd name="connsiteY5" fmla="*/ 324386 h 1112177"/>
              <a:gd name="connsiteX6" fmla="*/ 1200304 w 1216993"/>
              <a:gd name="connsiteY6" fmla="*/ 352961 h 1112177"/>
              <a:gd name="connsiteX7" fmla="*/ 1166966 w 1216993"/>
              <a:gd name="connsiteY7" fmla="*/ 393442 h 1112177"/>
              <a:gd name="connsiteX8" fmla="*/ 1119341 w 1216993"/>
              <a:gd name="connsiteY8" fmla="*/ 433923 h 1112177"/>
              <a:gd name="connsiteX9" fmla="*/ 1057428 w 1216993"/>
              <a:gd name="connsiteY9" fmla="*/ 474404 h 1112177"/>
              <a:gd name="connsiteX10" fmla="*/ 1005041 w 1216993"/>
              <a:gd name="connsiteY10" fmla="*/ 500598 h 1112177"/>
              <a:gd name="connsiteX11" fmla="*/ 940747 w 1216993"/>
              <a:gd name="connsiteY11" fmla="*/ 531554 h 1112177"/>
              <a:gd name="connsiteX12" fmla="*/ 866928 w 1216993"/>
              <a:gd name="connsiteY12" fmla="*/ 576798 h 1112177"/>
              <a:gd name="connsiteX13" fmla="*/ 805016 w 1216993"/>
              <a:gd name="connsiteY13" fmla="*/ 612517 h 1112177"/>
              <a:gd name="connsiteX14" fmla="*/ 735959 w 1216993"/>
              <a:gd name="connsiteY14" fmla="*/ 655379 h 1112177"/>
              <a:gd name="connsiteX15" fmla="*/ 666903 w 1216993"/>
              <a:gd name="connsiteY15" fmla="*/ 705386 h 1112177"/>
              <a:gd name="connsiteX16" fmla="*/ 614516 w 1216993"/>
              <a:gd name="connsiteY16" fmla="*/ 750629 h 1112177"/>
              <a:gd name="connsiteX17" fmla="*/ 543078 w 1216993"/>
              <a:gd name="connsiteY17" fmla="*/ 831592 h 1112177"/>
              <a:gd name="connsiteX18" fmla="*/ 500216 w 1216993"/>
              <a:gd name="connsiteY18" fmla="*/ 895886 h 1112177"/>
              <a:gd name="connsiteX19" fmla="*/ 466878 w 1216993"/>
              <a:gd name="connsiteY19" fmla="*/ 950654 h 1112177"/>
              <a:gd name="connsiteX20" fmla="*/ 421634 w 1216993"/>
              <a:gd name="connsiteY20" fmla="*/ 1010186 h 1112177"/>
              <a:gd name="connsiteX21" fmla="*/ 385916 w 1216993"/>
              <a:gd name="connsiteY21" fmla="*/ 1043523 h 1112177"/>
              <a:gd name="connsiteX22" fmla="*/ 345435 w 1216993"/>
              <a:gd name="connsiteY22" fmla="*/ 1072098 h 1112177"/>
              <a:gd name="connsiteX23" fmla="*/ 304953 w 1216993"/>
              <a:gd name="connsiteY23" fmla="*/ 1091148 h 1112177"/>
              <a:gd name="connsiteX24" fmla="*/ 223990 w 1216993"/>
              <a:gd name="connsiteY24" fmla="*/ 1110198 h 1112177"/>
              <a:gd name="connsiteX25" fmla="*/ 131122 w 1216993"/>
              <a:gd name="connsiteY25" fmla="*/ 1107817 h 1112177"/>
              <a:gd name="connsiteX26" fmla="*/ 66829 w 1216993"/>
              <a:gd name="connsiteY26" fmla="*/ 1076860 h 1112177"/>
              <a:gd name="connsiteX27" fmla="*/ 31110 w 1216993"/>
              <a:gd name="connsiteY27" fmla="*/ 1036379 h 1112177"/>
              <a:gd name="connsiteX28" fmla="*/ 4916 w 1216993"/>
              <a:gd name="connsiteY28" fmla="*/ 979230 h 1112177"/>
              <a:gd name="connsiteX29" fmla="*/ 154 w 1216993"/>
              <a:gd name="connsiteY29" fmla="*/ 905411 h 1112177"/>
              <a:gd name="connsiteX30" fmla="*/ 7298 w 1216993"/>
              <a:gd name="connsiteY30" fmla="*/ 810160 h 1112177"/>
              <a:gd name="connsiteX31" fmla="*/ 28728 w 1216993"/>
              <a:gd name="connsiteY31" fmla="*/ 733961 h 1112177"/>
              <a:gd name="connsiteX32" fmla="*/ 54921 w 1216993"/>
              <a:gd name="connsiteY32" fmla="*/ 672048 h 1112177"/>
              <a:gd name="connsiteX33" fmla="*/ 97784 w 1216993"/>
              <a:gd name="connsiteY33" fmla="*/ 605373 h 1112177"/>
              <a:gd name="connsiteX34" fmla="*/ 150172 w 1216993"/>
              <a:gd name="connsiteY34" fmla="*/ 552986 h 1112177"/>
              <a:gd name="connsiteX35" fmla="*/ 221609 w 1216993"/>
              <a:gd name="connsiteY35" fmla="*/ 488692 h 1112177"/>
              <a:gd name="connsiteX36" fmla="*/ 285903 w 1216993"/>
              <a:gd name="connsiteY36" fmla="*/ 464879 h 1112177"/>
              <a:gd name="connsiteX37" fmla="*/ 347816 w 1216993"/>
              <a:gd name="connsiteY37" fmla="*/ 450592 h 1112177"/>
              <a:gd name="connsiteX38" fmla="*/ 419253 w 1216993"/>
              <a:gd name="connsiteY38" fmla="*/ 410111 h 1112177"/>
              <a:gd name="connsiteX39" fmla="*/ 493072 w 1216993"/>
              <a:gd name="connsiteY39" fmla="*/ 367248 h 1112177"/>
              <a:gd name="connsiteX40" fmla="*/ 593084 w 1216993"/>
              <a:gd name="connsiteY40" fmla="*/ 310098 h 1112177"/>
              <a:gd name="connsiteX41" fmla="*/ 690716 w 1216993"/>
              <a:gd name="connsiteY41" fmla="*/ 245804 h 1112177"/>
              <a:gd name="connsiteX42" fmla="*/ 778822 w 1216993"/>
              <a:gd name="connsiteY42" fmla="*/ 198179 h 1112177"/>
              <a:gd name="connsiteX43" fmla="*/ 859784 w 1216993"/>
              <a:gd name="connsiteY43" fmla="*/ 119598 h 1112177"/>
              <a:gd name="connsiteX44" fmla="*/ 919316 w 1216993"/>
              <a:gd name="connsiteY44" fmla="*/ 57686 h 1112177"/>
              <a:gd name="connsiteX45" fmla="*/ 945509 w 1216993"/>
              <a:gd name="connsiteY45" fmla="*/ 536 h 1112177"/>
              <a:gd name="connsiteX0" fmla="*/ 945509 w 1216993"/>
              <a:gd name="connsiteY0" fmla="*/ 536 h 1111269"/>
              <a:gd name="connsiteX1" fmla="*/ 1031235 w 1216993"/>
              <a:gd name="connsiteY1" fmla="*/ 93404 h 1111269"/>
              <a:gd name="connsiteX2" fmla="*/ 1095528 w 1216993"/>
              <a:gd name="connsiteY2" fmla="*/ 164843 h 1111269"/>
              <a:gd name="connsiteX3" fmla="*/ 1159822 w 1216993"/>
              <a:gd name="connsiteY3" fmla="*/ 245804 h 1111269"/>
              <a:gd name="connsiteX4" fmla="*/ 1202684 w 1216993"/>
              <a:gd name="connsiteY4" fmla="*/ 305336 h 1111269"/>
              <a:gd name="connsiteX5" fmla="*/ 1216972 w 1216993"/>
              <a:gd name="connsiteY5" fmla="*/ 324386 h 1111269"/>
              <a:gd name="connsiteX6" fmla="*/ 1200304 w 1216993"/>
              <a:gd name="connsiteY6" fmla="*/ 352961 h 1111269"/>
              <a:gd name="connsiteX7" fmla="*/ 1166966 w 1216993"/>
              <a:gd name="connsiteY7" fmla="*/ 393442 h 1111269"/>
              <a:gd name="connsiteX8" fmla="*/ 1119341 w 1216993"/>
              <a:gd name="connsiteY8" fmla="*/ 433923 h 1111269"/>
              <a:gd name="connsiteX9" fmla="*/ 1057428 w 1216993"/>
              <a:gd name="connsiteY9" fmla="*/ 474404 h 1111269"/>
              <a:gd name="connsiteX10" fmla="*/ 1005041 w 1216993"/>
              <a:gd name="connsiteY10" fmla="*/ 500598 h 1111269"/>
              <a:gd name="connsiteX11" fmla="*/ 940747 w 1216993"/>
              <a:gd name="connsiteY11" fmla="*/ 531554 h 1111269"/>
              <a:gd name="connsiteX12" fmla="*/ 866928 w 1216993"/>
              <a:gd name="connsiteY12" fmla="*/ 576798 h 1111269"/>
              <a:gd name="connsiteX13" fmla="*/ 805016 w 1216993"/>
              <a:gd name="connsiteY13" fmla="*/ 612517 h 1111269"/>
              <a:gd name="connsiteX14" fmla="*/ 735959 w 1216993"/>
              <a:gd name="connsiteY14" fmla="*/ 655379 h 1111269"/>
              <a:gd name="connsiteX15" fmla="*/ 666903 w 1216993"/>
              <a:gd name="connsiteY15" fmla="*/ 705386 h 1111269"/>
              <a:gd name="connsiteX16" fmla="*/ 614516 w 1216993"/>
              <a:gd name="connsiteY16" fmla="*/ 750629 h 1111269"/>
              <a:gd name="connsiteX17" fmla="*/ 543078 w 1216993"/>
              <a:gd name="connsiteY17" fmla="*/ 831592 h 1111269"/>
              <a:gd name="connsiteX18" fmla="*/ 500216 w 1216993"/>
              <a:gd name="connsiteY18" fmla="*/ 895886 h 1111269"/>
              <a:gd name="connsiteX19" fmla="*/ 466878 w 1216993"/>
              <a:gd name="connsiteY19" fmla="*/ 950654 h 1111269"/>
              <a:gd name="connsiteX20" fmla="*/ 421634 w 1216993"/>
              <a:gd name="connsiteY20" fmla="*/ 1010186 h 1111269"/>
              <a:gd name="connsiteX21" fmla="*/ 385916 w 1216993"/>
              <a:gd name="connsiteY21" fmla="*/ 1043523 h 1111269"/>
              <a:gd name="connsiteX22" fmla="*/ 345435 w 1216993"/>
              <a:gd name="connsiteY22" fmla="*/ 1072098 h 1111269"/>
              <a:gd name="connsiteX23" fmla="*/ 304953 w 1216993"/>
              <a:gd name="connsiteY23" fmla="*/ 1091148 h 1111269"/>
              <a:gd name="connsiteX24" fmla="*/ 223990 w 1216993"/>
              <a:gd name="connsiteY24" fmla="*/ 1110198 h 1111269"/>
              <a:gd name="connsiteX25" fmla="*/ 128741 w 1216993"/>
              <a:gd name="connsiteY25" fmla="*/ 1105435 h 1111269"/>
              <a:gd name="connsiteX26" fmla="*/ 66829 w 1216993"/>
              <a:gd name="connsiteY26" fmla="*/ 1076860 h 1111269"/>
              <a:gd name="connsiteX27" fmla="*/ 31110 w 1216993"/>
              <a:gd name="connsiteY27" fmla="*/ 1036379 h 1111269"/>
              <a:gd name="connsiteX28" fmla="*/ 4916 w 1216993"/>
              <a:gd name="connsiteY28" fmla="*/ 979230 h 1111269"/>
              <a:gd name="connsiteX29" fmla="*/ 154 w 1216993"/>
              <a:gd name="connsiteY29" fmla="*/ 905411 h 1111269"/>
              <a:gd name="connsiteX30" fmla="*/ 7298 w 1216993"/>
              <a:gd name="connsiteY30" fmla="*/ 810160 h 1111269"/>
              <a:gd name="connsiteX31" fmla="*/ 28728 w 1216993"/>
              <a:gd name="connsiteY31" fmla="*/ 733961 h 1111269"/>
              <a:gd name="connsiteX32" fmla="*/ 54921 w 1216993"/>
              <a:gd name="connsiteY32" fmla="*/ 672048 h 1111269"/>
              <a:gd name="connsiteX33" fmla="*/ 97784 w 1216993"/>
              <a:gd name="connsiteY33" fmla="*/ 605373 h 1111269"/>
              <a:gd name="connsiteX34" fmla="*/ 150172 w 1216993"/>
              <a:gd name="connsiteY34" fmla="*/ 552986 h 1111269"/>
              <a:gd name="connsiteX35" fmla="*/ 221609 w 1216993"/>
              <a:gd name="connsiteY35" fmla="*/ 488692 h 1111269"/>
              <a:gd name="connsiteX36" fmla="*/ 285903 w 1216993"/>
              <a:gd name="connsiteY36" fmla="*/ 464879 h 1111269"/>
              <a:gd name="connsiteX37" fmla="*/ 347816 w 1216993"/>
              <a:gd name="connsiteY37" fmla="*/ 450592 h 1111269"/>
              <a:gd name="connsiteX38" fmla="*/ 419253 w 1216993"/>
              <a:gd name="connsiteY38" fmla="*/ 410111 h 1111269"/>
              <a:gd name="connsiteX39" fmla="*/ 493072 w 1216993"/>
              <a:gd name="connsiteY39" fmla="*/ 367248 h 1111269"/>
              <a:gd name="connsiteX40" fmla="*/ 593084 w 1216993"/>
              <a:gd name="connsiteY40" fmla="*/ 310098 h 1111269"/>
              <a:gd name="connsiteX41" fmla="*/ 690716 w 1216993"/>
              <a:gd name="connsiteY41" fmla="*/ 245804 h 1111269"/>
              <a:gd name="connsiteX42" fmla="*/ 778822 w 1216993"/>
              <a:gd name="connsiteY42" fmla="*/ 198179 h 1111269"/>
              <a:gd name="connsiteX43" fmla="*/ 859784 w 1216993"/>
              <a:gd name="connsiteY43" fmla="*/ 119598 h 1111269"/>
              <a:gd name="connsiteX44" fmla="*/ 919316 w 1216993"/>
              <a:gd name="connsiteY44" fmla="*/ 57686 h 1111269"/>
              <a:gd name="connsiteX45" fmla="*/ 945509 w 1216993"/>
              <a:gd name="connsiteY45" fmla="*/ 536 h 1111269"/>
              <a:gd name="connsiteX0" fmla="*/ 945355 w 1216839"/>
              <a:gd name="connsiteY0" fmla="*/ 536 h 1111269"/>
              <a:gd name="connsiteX1" fmla="*/ 1031081 w 1216839"/>
              <a:gd name="connsiteY1" fmla="*/ 93404 h 1111269"/>
              <a:gd name="connsiteX2" fmla="*/ 1095374 w 1216839"/>
              <a:gd name="connsiteY2" fmla="*/ 164843 h 1111269"/>
              <a:gd name="connsiteX3" fmla="*/ 1159668 w 1216839"/>
              <a:gd name="connsiteY3" fmla="*/ 245804 h 1111269"/>
              <a:gd name="connsiteX4" fmla="*/ 1202530 w 1216839"/>
              <a:gd name="connsiteY4" fmla="*/ 305336 h 1111269"/>
              <a:gd name="connsiteX5" fmla="*/ 1216818 w 1216839"/>
              <a:gd name="connsiteY5" fmla="*/ 324386 h 1111269"/>
              <a:gd name="connsiteX6" fmla="*/ 1200150 w 1216839"/>
              <a:gd name="connsiteY6" fmla="*/ 352961 h 1111269"/>
              <a:gd name="connsiteX7" fmla="*/ 1166812 w 1216839"/>
              <a:gd name="connsiteY7" fmla="*/ 393442 h 1111269"/>
              <a:gd name="connsiteX8" fmla="*/ 1119187 w 1216839"/>
              <a:gd name="connsiteY8" fmla="*/ 433923 h 1111269"/>
              <a:gd name="connsiteX9" fmla="*/ 1057274 w 1216839"/>
              <a:gd name="connsiteY9" fmla="*/ 474404 h 1111269"/>
              <a:gd name="connsiteX10" fmla="*/ 1004887 w 1216839"/>
              <a:gd name="connsiteY10" fmla="*/ 500598 h 1111269"/>
              <a:gd name="connsiteX11" fmla="*/ 940593 w 1216839"/>
              <a:gd name="connsiteY11" fmla="*/ 531554 h 1111269"/>
              <a:gd name="connsiteX12" fmla="*/ 866774 w 1216839"/>
              <a:gd name="connsiteY12" fmla="*/ 576798 h 1111269"/>
              <a:gd name="connsiteX13" fmla="*/ 804862 w 1216839"/>
              <a:gd name="connsiteY13" fmla="*/ 612517 h 1111269"/>
              <a:gd name="connsiteX14" fmla="*/ 735805 w 1216839"/>
              <a:gd name="connsiteY14" fmla="*/ 655379 h 1111269"/>
              <a:gd name="connsiteX15" fmla="*/ 666749 w 1216839"/>
              <a:gd name="connsiteY15" fmla="*/ 705386 h 1111269"/>
              <a:gd name="connsiteX16" fmla="*/ 614362 w 1216839"/>
              <a:gd name="connsiteY16" fmla="*/ 750629 h 1111269"/>
              <a:gd name="connsiteX17" fmla="*/ 542924 w 1216839"/>
              <a:gd name="connsiteY17" fmla="*/ 831592 h 1111269"/>
              <a:gd name="connsiteX18" fmla="*/ 500062 w 1216839"/>
              <a:gd name="connsiteY18" fmla="*/ 895886 h 1111269"/>
              <a:gd name="connsiteX19" fmla="*/ 466724 w 1216839"/>
              <a:gd name="connsiteY19" fmla="*/ 950654 h 1111269"/>
              <a:gd name="connsiteX20" fmla="*/ 421480 w 1216839"/>
              <a:gd name="connsiteY20" fmla="*/ 1010186 h 1111269"/>
              <a:gd name="connsiteX21" fmla="*/ 385762 w 1216839"/>
              <a:gd name="connsiteY21" fmla="*/ 1043523 h 1111269"/>
              <a:gd name="connsiteX22" fmla="*/ 345281 w 1216839"/>
              <a:gd name="connsiteY22" fmla="*/ 1072098 h 1111269"/>
              <a:gd name="connsiteX23" fmla="*/ 304799 w 1216839"/>
              <a:gd name="connsiteY23" fmla="*/ 1091148 h 1111269"/>
              <a:gd name="connsiteX24" fmla="*/ 223836 w 1216839"/>
              <a:gd name="connsiteY24" fmla="*/ 1110198 h 1111269"/>
              <a:gd name="connsiteX25" fmla="*/ 128587 w 1216839"/>
              <a:gd name="connsiteY25" fmla="*/ 1105435 h 1111269"/>
              <a:gd name="connsiteX26" fmla="*/ 66675 w 1216839"/>
              <a:gd name="connsiteY26" fmla="*/ 1076860 h 1111269"/>
              <a:gd name="connsiteX27" fmla="*/ 30956 w 1216839"/>
              <a:gd name="connsiteY27" fmla="*/ 1036379 h 1111269"/>
              <a:gd name="connsiteX28" fmla="*/ 7143 w 1216839"/>
              <a:gd name="connsiteY28" fmla="*/ 976849 h 1111269"/>
              <a:gd name="connsiteX29" fmla="*/ 0 w 1216839"/>
              <a:gd name="connsiteY29" fmla="*/ 905411 h 1111269"/>
              <a:gd name="connsiteX30" fmla="*/ 7144 w 1216839"/>
              <a:gd name="connsiteY30" fmla="*/ 810160 h 1111269"/>
              <a:gd name="connsiteX31" fmla="*/ 28574 w 1216839"/>
              <a:gd name="connsiteY31" fmla="*/ 733961 h 1111269"/>
              <a:gd name="connsiteX32" fmla="*/ 54767 w 1216839"/>
              <a:gd name="connsiteY32" fmla="*/ 672048 h 1111269"/>
              <a:gd name="connsiteX33" fmla="*/ 97630 w 1216839"/>
              <a:gd name="connsiteY33" fmla="*/ 605373 h 1111269"/>
              <a:gd name="connsiteX34" fmla="*/ 150018 w 1216839"/>
              <a:gd name="connsiteY34" fmla="*/ 552986 h 1111269"/>
              <a:gd name="connsiteX35" fmla="*/ 221455 w 1216839"/>
              <a:gd name="connsiteY35" fmla="*/ 488692 h 1111269"/>
              <a:gd name="connsiteX36" fmla="*/ 285749 w 1216839"/>
              <a:gd name="connsiteY36" fmla="*/ 464879 h 1111269"/>
              <a:gd name="connsiteX37" fmla="*/ 347662 w 1216839"/>
              <a:gd name="connsiteY37" fmla="*/ 450592 h 1111269"/>
              <a:gd name="connsiteX38" fmla="*/ 419099 w 1216839"/>
              <a:gd name="connsiteY38" fmla="*/ 410111 h 1111269"/>
              <a:gd name="connsiteX39" fmla="*/ 492918 w 1216839"/>
              <a:gd name="connsiteY39" fmla="*/ 367248 h 1111269"/>
              <a:gd name="connsiteX40" fmla="*/ 592930 w 1216839"/>
              <a:gd name="connsiteY40" fmla="*/ 310098 h 1111269"/>
              <a:gd name="connsiteX41" fmla="*/ 690562 w 1216839"/>
              <a:gd name="connsiteY41" fmla="*/ 245804 h 1111269"/>
              <a:gd name="connsiteX42" fmla="*/ 778668 w 1216839"/>
              <a:gd name="connsiteY42" fmla="*/ 198179 h 1111269"/>
              <a:gd name="connsiteX43" fmla="*/ 859630 w 1216839"/>
              <a:gd name="connsiteY43" fmla="*/ 119598 h 1111269"/>
              <a:gd name="connsiteX44" fmla="*/ 919162 w 1216839"/>
              <a:gd name="connsiteY44" fmla="*/ 57686 h 1111269"/>
              <a:gd name="connsiteX45" fmla="*/ 945355 w 1216839"/>
              <a:gd name="connsiteY45" fmla="*/ 536 h 1111269"/>
              <a:gd name="connsiteX0" fmla="*/ 945355 w 1216839"/>
              <a:gd name="connsiteY0" fmla="*/ 536 h 1111269"/>
              <a:gd name="connsiteX1" fmla="*/ 1031081 w 1216839"/>
              <a:gd name="connsiteY1" fmla="*/ 93404 h 1111269"/>
              <a:gd name="connsiteX2" fmla="*/ 1095374 w 1216839"/>
              <a:gd name="connsiteY2" fmla="*/ 164843 h 1111269"/>
              <a:gd name="connsiteX3" fmla="*/ 1159668 w 1216839"/>
              <a:gd name="connsiteY3" fmla="*/ 245804 h 1111269"/>
              <a:gd name="connsiteX4" fmla="*/ 1202530 w 1216839"/>
              <a:gd name="connsiteY4" fmla="*/ 305336 h 1111269"/>
              <a:gd name="connsiteX5" fmla="*/ 1216818 w 1216839"/>
              <a:gd name="connsiteY5" fmla="*/ 324386 h 1111269"/>
              <a:gd name="connsiteX6" fmla="*/ 1200150 w 1216839"/>
              <a:gd name="connsiteY6" fmla="*/ 352961 h 1111269"/>
              <a:gd name="connsiteX7" fmla="*/ 1166812 w 1216839"/>
              <a:gd name="connsiteY7" fmla="*/ 393442 h 1111269"/>
              <a:gd name="connsiteX8" fmla="*/ 1119187 w 1216839"/>
              <a:gd name="connsiteY8" fmla="*/ 433923 h 1111269"/>
              <a:gd name="connsiteX9" fmla="*/ 1057274 w 1216839"/>
              <a:gd name="connsiteY9" fmla="*/ 474404 h 1111269"/>
              <a:gd name="connsiteX10" fmla="*/ 1004887 w 1216839"/>
              <a:gd name="connsiteY10" fmla="*/ 500598 h 1111269"/>
              <a:gd name="connsiteX11" fmla="*/ 940593 w 1216839"/>
              <a:gd name="connsiteY11" fmla="*/ 531554 h 1111269"/>
              <a:gd name="connsiteX12" fmla="*/ 866774 w 1216839"/>
              <a:gd name="connsiteY12" fmla="*/ 576798 h 1111269"/>
              <a:gd name="connsiteX13" fmla="*/ 804862 w 1216839"/>
              <a:gd name="connsiteY13" fmla="*/ 612517 h 1111269"/>
              <a:gd name="connsiteX14" fmla="*/ 735805 w 1216839"/>
              <a:gd name="connsiteY14" fmla="*/ 655379 h 1111269"/>
              <a:gd name="connsiteX15" fmla="*/ 666749 w 1216839"/>
              <a:gd name="connsiteY15" fmla="*/ 705386 h 1111269"/>
              <a:gd name="connsiteX16" fmla="*/ 614362 w 1216839"/>
              <a:gd name="connsiteY16" fmla="*/ 750629 h 1111269"/>
              <a:gd name="connsiteX17" fmla="*/ 542924 w 1216839"/>
              <a:gd name="connsiteY17" fmla="*/ 831592 h 1111269"/>
              <a:gd name="connsiteX18" fmla="*/ 500062 w 1216839"/>
              <a:gd name="connsiteY18" fmla="*/ 895886 h 1111269"/>
              <a:gd name="connsiteX19" fmla="*/ 466724 w 1216839"/>
              <a:gd name="connsiteY19" fmla="*/ 950654 h 1111269"/>
              <a:gd name="connsiteX20" fmla="*/ 421480 w 1216839"/>
              <a:gd name="connsiteY20" fmla="*/ 1010186 h 1111269"/>
              <a:gd name="connsiteX21" fmla="*/ 385762 w 1216839"/>
              <a:gd name="connsiteY21" fmla="*/ 1043523 h 1111269"/>
              <a:gd name="connsiteX22" fmla="*/ 345281 w 1216839"/>
              <a:gd name="connsiteY22" fmla="*/ 1072098 h 1111269"/>
              <a:gd name="connsiteX23" fmla="*/ 304799 w 1216839"/>
              <a:gd name="connsiteY23" fmla="*/ 1091148 h 1111269"/>
              <a:gd name="connsiteX24" fmla="*/ 223836 w 1216839"/>
              <a:gd name="connsiteY24" fmla="*/ 1110198 h 1111269"/>
              <a:gd name="connsiteX25" fmla="*/ 128587 w 1216839"/>
              <a:gd name="connsiteY25" fmla="*/ 1105435 h 1111269"/>
              <a:gd name="connsiteX26" fmla="*/ 66675 w 1216839"/>
              <a:gd name="connsiteY26" fmla="*/ 1076860 h 1111269"/>
              <a:gd name="connsiteX27" fmla="*/ 30956 w 1216839"/>
              <a:gd name="connsiteY27" fmla="*/ 1036379 h 1111269"/>
              <a:gd name="connsiteX28" fmla="*/ 7143 w 1216839"/>
              <a:gd name="connsiteY28" fmla="*/ 976849 h 1111269"/>
              <a:gd name="connsiteX29" fmla="*/ 0 w 1216839"/>
              <a:gd name="connsiteY29" fmla="*/ 905411 h 1111269"/>
              <a:gd name="connsiteX30" fmla="*/ 7144 w 1216839"/>
              <a:gd name="connsiteY30" fmla="*/ 810160 h 1111269"/>
              <a:gd name="connsiteX31" fmla="*/ 28574 w 1216839"/>
              <a:gd name="connsiteY31" fmla="*/ 733961 h 1111269"/>
              <a:gd name="connsiteX32" fmla="*/ 54767 w 1216839"/>
              <a:gd name="connsiteY32" fmla="*/ 672048 h 1111269"/>
              <a:gd name="connsiteX33" fmla="*/ 100011 w 1216839"/>
              <a:gd name="connsiteY33" fmla="*/ 607754 h 1111269"/>
              <a:gd name="connsiteX34" fmla="*/ 150018 w 1216839"/>
              <a:gd name="connsiteY34" fmla="*/ 552986 h 1111269"/>
              <a:gd name="connsiteX35" fmla="*/ 221455 w 1216839"/>
              <a:gd name="connsiteY35" fmla="*/ 488692 h 1111269"/>
              <a:gd name="connsiteX36" fmla="*/ 285749 w 1216839"/>
              <a:gd name="connsiteY36" fmla="*/ 464879 h 1111269"/>
              <a:gd name="connsiteX37" fmla="*/ 347662 w 1216839"/>
              <a:gd name="connsiteY37" fmla="*/ 450592 h 1111269"/>
              <a:gd name="connsiteX38" fmla="*/ 419099 w 1216839"/>
              <a:gd name="connsiteY38" fmla="*/ 410111 h 1111269"/>
              <a:gd name="connsiteX39" fmla="*/ 492918 w 1216839"/>
              <a:gd name="connsiteY39" fmla="*/ 367248 h 1111269"/>
              <a:gd name="connsiteX40" fmla="*/ 592930 w 1216839"/>
              <a:gd name="connsiteY40" fmla="*/ 310098 h 1111269"/>
              <a:gd name="connsiteX41" fmla="*/ 690562 w 1216839"/>
              <a:gd name="connsiteY41" fmla="*/ 245804 h 1111269"/>
              <a:gd name="connsiteX42" fmla="*/ 778668 w 1216839"/>
              <a:gd name="connsiteY42" fmla="*/ 198179 h 1111269"/>
              <a:gd name="connsiteX43" fmla="*/ 859630 w 1216839"/>
              <a:gd name="connsiteY43" fmla="*/ 119598 h 1111269"/>
              <a:gd name="connsiteX44" fmla="*/ 919162 w 1216839"/>
              <a:gd name="connsiteY44" fmla="*/ 57686 h 1111269"/>
              <a:gd name="connsiteX45" fmla="*/ 945355 w 1216839"/>
              <a:gd name="connsiteY45" fmla="*/ 536 h 1111269"/>
              <a:gd name="connsiteX0" fmla="*/ 945355 w 1216839"/>
              <a:gd name="connsiteY0" fmla="*/ 536 h 1111269"/>
              <a:gd name="connsiteX1" fmla="*/ 1031081 w 1216839"/>
              <a:gd name="connsiteY1" fmla="*/ 93404 h 1111269"/>
              <a:gd name="connsiteX2" fmla="*/ 1095374 w 1216839"/>
              <a:gd name="connsiteY2" fmla="*/ 164843 h 1111269"/>
              <a:gd name="connsiteX3" fmla="*/ 1159668 w 1216839"/>
              <a:gd name="connsiteY3" fmla="*/ 245804 h 1111269"/>
              <a:gd name="connsiteX4" fmla="*/ 1202530 w 1216839"/>
              <a:gd name="connsiteY4" fmla="*/ 305336 h 1111269"/>
              <a:gd name="connsiteX5" fmla="*/ 1216818 w 1216839"/>
              <a:gd name="connsiteY5" fmla="*/ 324386 h 1111269"/>
              <a:gd name="connsiteX6" fmla="*/ 1200150 w 1216839"/>
              <a:gd name="connsiteY6" fmla="*/ 352961 h 1111269"/>
              <a:gd name="connsiteX7" fmla="*/ 1166812 w 1216839"/>
              <a:gd name="connsiteY7" fmla="*/ 393442 h 1111269"/>
              <a:gd name="connsiteX8" fmla="*/ 1119187 w 1216839"/>
              <a:gd name="connsiteY8" fmla="*/ 433923 h 1111269"/>
              <a:gd name="connsiteX9" fmla="*/ 1057274 w 1216839"/>
              <a:gd name="connsiteY9" fmla="*/ 474404 h 1111269"/>
              <a:gd name="connsiteX10" fmla="*/ 1004887 w 1216839"/>
              <a:gd name="connsiteY10" fmla="*/ 500598 h 1111269"/>
              <a:gd name="connsiteX11" fmla="*/ 940593 w 1216839"/>
              <a:gd name="connsiteY11" fmla="*/ 531554 h 1111269"/>
              <a:gd name="connsiteX12" fmla="*/ 866774 w 1216839"/>
              <a:gd name="connsiteY12" fmla="*/ 576798 h 1111269"/>
              <a:gd name="connsiteX13" fmla="*/ 804862 w 1216839"/>
              <a:gd name="connsiteY13" fmla="*/ 612517 h 1111269"/>
              <a:gd name="connsiteX14" fmla="*/ 735805 w 1216839"/>
              <a:gd name="connsiteY14" fmla="*/ 655379 h 1111269"/>
              <a:gd name="connsiteX15" fmla="*/ 666749 w 1216839"/>
              <a:gd name="connsiteY15" fmla="*/ 705386 h 1111269"/>
              <a:gd name="connsiteX16" fmla="*/ 614362 w 1216839"/>
              <a:gd name="connsiteY16" fmla="*/ 750629 h 1111269"/>
              <a:gd name="connsiteX17" fmla="*/ 542924 w 1216839"/>
              <a:gd name="connsiteY17" fmla="*/ 831592 h 1111269"/>
              <a:gd name="connsiteX18" fmla="*/ 500062 w 1216839"/>
              <a:gd name="connsiteY18" fmla="*/ 895886 h 1111269"/>
              <a:gd name="connsiteX19" fmla="*/ 471486 w 1216839"/>
              <a:gd name="connsiteY19" fmla="*/ 950654 h 1111269"/>
              <a:gd name="connsiteX20" fmla="*/ 421480 w 1216839"/>
              <a:gd name="connsiteY20" fmla="*/ 1010186 h 1111269"/>
              <a:gd name="connsiteX21" fmla="*/ 385762 w 1216839"/>
              <a:gd name="connsiteY21" fmla="*/ 1043523 h 1111269"/>
              <a:gd name="connsiteX22" fmla="*/ 345281 w 1216839"/>
              <a:gd name="connsiteY22" fmla="*/ 1072098 h 1111269"/>
              <a:gd name="connsiteX23" fmla="*/ 304799 w 1216839"/>
              <a:gd name="connsiteY23" fmla="*/ 1091148 h 1111269"/>
              <a:gd name="connsiteX24" fmla="*/ 223836 w 1216839"/>
              <a:gd name="connsiteY24" fmla="*/ 1110198 h 1111269"/>
              <a:gd name="connsiteX25" fmla="*/ 128587 w 1216839"/>
              <a:gd name="connsiteY25" fmla="*/ 1105435 h 1111269"/>
              <a:gd name="connsiteX26" fmla="*/ 66675 w 1216839"/>
              <a:gd name="connsiteY26" fmla="*/ 1076860 h 1111269"/>
              <a:gd name="connsiteX27" fmla="*/ 30956 w 1216839"/>
              <a:gd name="connsiteY27" fmla="*/ 1036379 h 1111269"/>
              <a:gd name="connsiteX28" fmla="*/ 7143 w 1216839"/>
              <a:gd name="connsiteY28" fmla="*/ 976849 h 1111269"/>
              <a:gd name="connsiteX29" fmla="*/ 0 w 1216839"/>
              <a:gd name="connsiteY29" fmla="*/ 905411 h 1111269"/>
              <a:gd name="connsiteX30" fmla="*/ 7144 w 1216839"/>
              <a:gd name="connsiteY30" fmla="*/ 810160 h 1111269"/>
              <a:gd name="connsiteX31" fmla="*/ 28574 w 1216839"/>
              <a:gd name="connsiteY31" fmla="*/ 733961 h 1111269"/>
              <a:gd name="connsiteX32" fmla="*/ 54767 w 1216839"/>
              <a:gd name="connsiteY32" fmla="*/ 672048 h 1111269"/>
              <a:gd name="connsiteX33" fmla="*/ 100011 w 1216839"/>
              <a:gd name="connsiteY33" fmla="*/ 607754 h 1111269"/>
              <a:gd name="connsiteX34" fmla="*/ 150018 w 1216839"/>
              <a:gd name="connsiteY34" fmla="*/ 552986 h 1111269"/>
              <a:gd name="connsiteX35" fmla="*/ 221455 w 1216839"/>
              <a:gd name="connsiteY35" fmla="*/ 488692 h 1111269"/>
              <a:gd name="connsiteX36" fmla="*/ 285749 w 1216839"/>
              <a:gd name="connsiteY36" fmla="*/ 464879 h 1111269"/>
              <a:gd name="connsiteX37" fmla="*/ 347662 w 1216839"/>
              <a:gd name="connsiteY37" fmla="*/ 450592 h 1111269"/>
              <a:gd name="connsiteX38" fmla="*/ 419099 w 1216839"/>
              <a:gd name="connsiteY38" fmla="*/ 410111 h 1111269"/>
              <a:gd name="connsiteX39" fmla="*/ 492918 w 1216839"/>
              <a:gd name="connsiteY39" fmla="*/ 367248 h 1111269"/>
              <a:gd name="connsiteX40" fmla="*/ 592930 w 1216839"/>
              <a:gd name="connsiteY40" fmla="*/ 310098 h 1111269"/>
              <a:gd name="connsiteX41" fmla="*/ 690562 w 1216839"/>
              <a:gd name="connsiteY41" fmla="*/ 245804 h 1111269"/>
              <a:gd name="connsiteX42" fmla="*/ 778668 w 1216839"/>
              <a:gd name="connsiteY42" fmla="*/ 198179 h 1111269"/>
              <a:gd name="connsiteX43" fmla="*/ 859630 w 1216839"/>
              <a:gd name="connsiteY43" fmla="*/ 119598 h 1111269"/>
              <a:gd name="connsiteX44" fmla="*/ 919162 w 1216839"/>
              <a:gd name="connsiteY44" fmla="*/ 57686 h 1111269"/>
              <a:gd name="connsiteX45" fmla="*/ 945355 w 1216839"/>
              <a:gd name="connsiteY45" fmla="*/ 536 h 1111269"/>
              <a:gd name="connsiteX0" fmla="*/ 945355 w 1216839"/>
              <a:gd name="connsiteY0" fmla="*/ 536 h 1111269"/>
              <a:gd name="connsiteX1" fmla="*/ 1031081 w 1216839"/>
              <a:gd name="connsiteY1" fmla="*/ 93404 h 1111269"/>
              <a:gd name="connsiteX2" fmla="*/ 1095374 w 1216839"/>
              <a:gd name="connsiteY2" fmla="*/ 164843 h 1111269"/>
              <a:gd name="connsiteX3" fmla="*/ 1159668 w 1216839"/>
              <a:gd name="connsiteY3" fmla="*/ 245804 h 1111269"/>
              <a:gd name="connsiteX4" fmla="*/ 1202530 w 1216839"/>
              <a:gd name="connsiteY4" fmla="*/ 305336 h 1111269"/>
              <a:gd name="connsiteX5" fmla="*/ 1216818 w 1216839"/>
              <a:gd name="connsiteY5" fmla="*/ 324386 h 1111269"/>
              <a:gd name="connsiteX6" fmla="*/ 1200150 w 1216839"/>
              <a:gd name="connsiteY6" fmla="*/ 352961 h 1111269"/>
              <a:gd name="connsiteX7" fmla="*/ 1166812 w 1216839"/>
              <a:gd name="connsiteY7" fmla="*/ 393442 h 1111269"/>
              <a:gd name="connsiteX8" fmla="*/ 1119187 w 1216839"/>
              <a:gd name="connsiteY8" fmla="*/ 433923 h 1111269"/>
              <a:gd name="connsiteX9" fmla="*/ 1057274 w 1216839"/>
              <a:gd name="connsiteY9" fmla="*/ 474404 h 1111269"/>
              <a:gd name="connsiteX10" fmla="*/ 1004887 w 1216839"/>
              <a:gd name="connsiteY10" fmla="*/ 500598 h 1111269"/>
              <a:gd name="connsiteX11" fmla="*/ 940593 w 1216839"/>
              <a:gd name="connsiteY11" fmla="*/ 531554 h 1111269"/>
              <a:gd name="connsiteX12" fmla="*/ 866774 w 1216839"/>
              <a:gd name="connsiteY12" fmla="*/ 576798 h 1111269"/>
              <a:gd name="connsiteX13" fmla="*/ 804862 w 1216839"/>
              <a:gd name="connsiteY13" fmla="*/ 612517 h 1111269"/>
              <a:gd name="connsiteX14" fmla="*/ 735805 w 1216839"/>
              <a:gd name="connsiteY14" fmla="*/ 655379 h 1111269"/>
              <a:gd name="connsiteX15" fmla="*/ 666749 w 1216839"/>
              <a:gd name="connsiteY15" fmla="*/ 705386 h 1111269"/>
              <a:gd name="connsiteX16" fmla="*/ 614362 w 1216839"/>
              <a:gd name="connsiteY16" fmla="*/ 750629 h 1111269"/>
              <a:gd name="connsiteX17" fmla="*/ 542924 w 1216839"/>
              <a:gd name="connsiteY17" fmla="*/ 831592 h 1111269"/>
              <a:gd name="connsiteX18" fmla="*/ 500062 w 1216839"/>
              <a:gd name="connsiteY18" fmla="*/ 895886 h 1111269"/>
              <a:gd name="connsiteX19" fmla="*/ 471486 w 1216839"/>
              <a:gd name="connsiteY19" fmla="*/ 950654 h 1111269"/>
              <a:gd name="connsiteX20" fmla="*/ 426242 w 1216839"/>
              <a:gd name="connsiteY20" fmla="*/ 1010186 h 1111269"/>
              <a:gd name="connsiteX21" fmla="*/ 385762 w 1216839"/>
              <a:gd name="connsiteY21" fmla="*/ 1043523 h 1111269"/>
              <a:gd name="connsiteX22" fmla="*/ 345281 w 1216839"/>
              <a:gd name="connsiteY22" fmla="*/ 1072098 h 1111269"/>
              <a:gd name="connsiteX23" fmla="*/ 304799 w 1216839"/>
              <a:gd name="connsiteY23" fmla="*/ 1091148 h 1111269"/>
              <a:gd name="connsiteX24" fmla="*/ 223836 w 1216839"/>
              <a:gd name="connsiteY24" fmla="*/ 1110198 h 1111269"/>
              <a:gd name="connsiteX25" fmla="*/ 128587 w 1216839"/>
              <a:gd name="connsiteY25" fmla="*/ 1105435 h 1111269"/>
              <a:gd name="connsiteX26" fmla="*/ 66675 w 1216839"/>
              <a:gd name="connsiteY26" fmla="*/ 1076860 h 1111269"/>
              <a:gd name="connsiteX27" fmla="*/ 30956 w 1216839"/>
              <a:gd name="connsiteY27" fmla="*/ 1036379 h 1111269"/>
              <a:gd name="connsiteX28" fmla="*/ 7143 w 1216839"/>
              <a:gd name="connsiteY28" fmla="*/ 976849 h 1111269"/>
              <a:gd name="connsiteX29" fmla="*/ 0 w 1216839"/>
              <a:gd name="connsiteY29" fmla="*/ 905411 h 1111269"/>
              <a:gd name="connsiteX30" fmla="*/ 7144 w 1216839"/>
              <a:gd name="connsiteY30" fmla="*/ 810160 h 1111269"/>
              <a:gd name="connsiteX31" fmla="*/ 28574 w 1216839"/>
              <a:gd name="connsiteY31" fmla="*/ 733961 h 1111269"/>
              <a:gd name="connsiteX32" fmla="*/ 54767 w 1216839"/>
              <a:gd name="connsiteY32" fmla="*/ 672048 h 1111269"/>
              <a:gd name="connsiteX33" fmla="*/ 100011 w 1216839"/>
              <a:gd name="connsiteY33" fmla="*/ 607754 h 1111269"/>
              <a:gd name="connsiteX34" fmla="*/ 150018 w 1216839"/>
              <a:gd name="connsiteY34" fmla="*/ 552986 h 1111269"/>
              <a:gd name="connsiteX35" fmla="*/ 221455 w 1216839"/>
              <a:gd name="connsiteY35" fmla="*/ 488692 h 1111269"/>
              <a:gd name="connsiteX36" fmla="*/ 285749 w 1216839"/>
              <a:gd name="connsiteY36" fmla="*/ 464879 h 1111269"/>
              <a:gd name="connsiteX37" fmla="*/ 347662 w 1216839"/>
              <a:gd name="connsiteY37" fmla="*/ 450592 h 1111269"/>
              <a:gd name="connsiteX38" fmla="*/ 419099 w 1216839"/>
              <a:gd name="connsiteY38" fmla="*/ 410111 h 1111269"/>
              <a:gd name="connsiteX39" fmla="*/ 492918 w 1216839"/>
              <a:gd name="connsiteY39" fmla="*/ 367248 h 1111269"/>
              <a:gd name="connsiteX40" fmla="*/ 592930 w 1216839"/>
              <a:gd name="connsiteY40" fmla="*/ 310098 h 1111269"/>
              <a:gd name="connsiteX41" fmla="*/ 690562 w 1216839"/>
              <a:gd name="connsiteY41" fmla="*/ 245804 h 1111269"/>
              <a:gd name="connsiteX42" fmla="*/ 778668 w 1216839"/>
              <a:gd name="connsiteY42" fmla="*/ 198179 h 1111269"/>
              <a:gd name="connsiteX43" fmla="*/ 859630 w 1216839"/>
              <a:gd name="connsiteY43" fmla="*/ 119598 h 1111269"/>
              <a:gd name="connsiteX44" fmla="*/ 919162 w 1216839"/>
              <a:gd name="connsiteY44" fmla="*/ 57686 h 1111269"/>
              <a:gd name="connsiteX45" fmla="*/ 945355 w 1216839"/>
              <a:gd name="connsiteY45" fmla="*/ 536 h 1111269"/>
              <a:gd name="connsiteX0" fmla="*/ 950117 w 1216839"/>
              <a:gd name="connsiteY0" fmla="*/ 514 h 1116010"/>
              <a:gd name="connsiteX1" fmla="*/ 1031081 w 1216839"/>
              <a:gd name="connsiteY1" fmla="*/ 98145 h 1116010"/>
              <a:gd name="connsiteX2" fmla="*/ 1095374 w 1216839"/>
              <a:gd name="connsiteY2" fmla="*/ 169584 h 1116010"/>
              <a:gd name="connsiteX3" fmla="*/ 1159668 w 1216839"/>
              <a:gd name="connsiteY3" fmla="*/ 250545 h 1116010"/>
              <a:gd name="connsiteX4" fmla="*/ 1202530 w 1216839"/>
              <a:gd name="connsiteY4" fmla="*/ 310077 h 1116010"/>
              <a:gd name="connsiteX5" fmla="*/ 1216818 w 1216839"/>
              <a:gd name="connsiteY5" fmla="*/ 329127 h 1116010"/>
              <a:gd name="connsiteX6" fmla="*/ 1200150 w 1216839"/>
              <a:gd name="connsiteY6" fmla="*/ 357702 h 1116010"/>
              <a:gd name="connsiteX7" fmla="*/ 1166812 w 1216839"/>
              <a:gd name="connsiteY7" fmla="*/ 398183 h 1116010"/>
              <a:gd name="connsiteX8" fmla="*/ 1119187 w 1216839"/>
              <a:gd name="connsiteY8" fmla="*/ 438664 h 1116010"/>
              <a:gd name="connsiteX9" fmla="*/ 1057274 w 1216839"/>
              <a:gd name="connsiteY9" fmla="*/ 479145 h 1116010"/>
              <a:gd name="connsiteX10" fmla="*/ 1004887 w 1216839"/>
              <a:gd name="connsiteY10" fmla="*/ 505339 h 1116010"/>
              <a:gd name="connsiteX11" fmla="*/ 940593 w 1216839"/>
              <a:gd name="connsiteY11" fmla="*/ 536295 h 1116010"/>
              <a:gd name="connsiteX12" fmla="*/ 866774 w 1216839"/>
              <a:gd name="connsiteY12" fmla="*/ 581539 h 1116010"/>
              <a:gd name="connsiteX13" fmla="*/ 804862 w 1216839"/>
              <a:gd name="connsiteY13" fmla="*/ 617258 h 1116010"/>
              <a:gd name="connsiteX14" fmla="*/ 735805 w 1216839"/>
              <a:gd name="connsiteY14" fmla="*/ 660120 h 1116010"/>
              <a:gd name="connsiteX15" fmla="*/ 666749 w 1216839"/>
              <a:gd name="connsiteY15" fmla="*/ 710127 h 1116010"/>
              <a:gd name="connsiteX16" fmla="*/ 614362 w 1216839"/>
              <a:gd name="connsiteY16" fmla="*/ 755370 h 1116010"/>
              <a:gd name="connsiteX17" fmla="*/ 542924 w 1216839"/>
              <a:gd name="connsiteY17" fmla="*/ 836333 h 1116010"/>
              <a:gd name="connsiteX18" fmla="*/ 500062 w 1216839"/>
              <a:gd name="connsiteY18" fmla="*/ 900627 h 1116010"/>
              <a:gd name="connsiteX19" fmla="*/ 471486 w 1216839"/>
              <a:gd name="connsiteY19" fmla="*/ 955395 h 1116010"/>
              <a:gd name="connsiteX20" fmla="*/ 426242 w 1216839"/>
              <a:gd name="connsiteY20" fmla="*/ 1014927 h 1116010"/>
              <a:gd name="connsiteX21" fmla="*/ 385762 w 1216839"/>
              <a:gd name="connsiteY21" fmla="*/ 1048264 h 1116010"/>
              <a:gd name="connsiteX22" fmla="*/ 345281 w 1216839"/>
              <a:gd name="connsiteY22" fmla="*/ 1076839 h 1116010"/>
              <a:gd name="connsiteX23" fmla="*/ 304799 w 1216839"/>
              <a:gd name="connsiteY23" fmla="*/ 1095889 h 1116010"/>
              <a:gd name="connsiteX24" fmla="*/ 223836 w 1216839"/>
              <a:gd name="connsiteY24" fmla="*/ 1114939 h 1116010"/>
              <a:gd name="connsiteX25" fmla="*/ 128587 w 1216839"/>
              <a:gd name="connsiteY25" fmla="*/ 1110176 h 1116010"/>
              <a:gd name="connsiteX26" fmla="*/ 66675 w 1216839"/>
              <a:gd name="connsiteY26" fmla="*/ 1081601 h 1116010"/>
              <a:gd name="connsiteX27" fmla="*/ 30956 w 1216839"/>
              <a:gd name="connsiteY27" fmla="*/ 1041120 h 1116010"/>
              <a:gd name="connsiteX28" fmla="*/ 7143 w 1216839"/>
              <a:gd name="connsiteY28" fmla="*/ 981590 h 1116010"/>
              <a:gd name="connsiteX29" fmla="*/ 0 w 1216839"/>
              <a:gd name="connsiteY29" fmla="*/ 910152 h 1116010"/>
              <a:gd name="connsiteX30" fmla="*/ 7144 w 1216839"/>
              <a:gd name="connsiteY30" fmla="*/ 814901 h 1116010"/>
              <a:gd name="connsiteX31" fmla="*/ 28574 w 1216839"/>
              <a:gd name="connsiteY31" fmla="*/ 738702 h 1116010"/>
              <a:gd name="connsiteX32" fmla="*/ 54767 w 1216839"/>
              <a:gd name="connsiteY32" fmla="*/ 676789 h 1116010"/>
              <a:gd name="connsiteX33" fmla="*/ 100011 w 1216839"/>
              <a:gd name="connsiteY33" fmla="*/ 612495 h 1116010"/>
              <a:gd name="connsiteX34" fmla="*/ 150018 w 1216839"/>
              <a:gd name="connsiteY34" fmla="*/ 557727 h 1116010"/>
              <a:gd name="connsiteX35" fmla="*/ 221455 w 1216839"/>
              <a:gd name="connsiteY35" fmla="*/ 493433 h 1116010"/>
              <a:gd name="connsiteX36" fmla="*/ 285749 w 1216839"/>
              <a:gd name="connsiteY36" fmla="*/ 469620 h 1116010"/>
              <a:gd name="connsiteX37" fmla="*/ 347662 w 1216839"/>
              <a:gd name="connsiteY37" fmla="*/ 455333 h 1116010"/>
              <a:gd name="connsiteX38" fmla="*/ 419099 w 1216839"/>
              <a:gd name="connsiteY38" fmla="*/ 414852 h 1116010"/>
              <a:gd name="connsiteX39" fmla="*/ 492918 w 1216839"/>
              <a:gd name="connsiteY39" fmla="*/ 371989 h 1116010"/>
              <a:gd name="connsiteX40" fmla="*/ 592930 w 1216839"/>
              <a:gd name="connsiteY40" fmla="*/ 314839 h 1116010"/>
              <a:gd name="connsiteX41" fmla="*/ 690562 w 1216839"/>
              <a:gd name="connsiteY41" fmla="*/ 250545 h 1116010"/>
              <a:gd name="connsiteX42" fmla="*/ 778668 w 1216839"/>
              <a:gd name="connsiteY42" fmla="*/ 202920 h 1116010"/>
              <a:gd name="connsiteX43" fmla="*/ 859630 w 1216839"/>
              <a:gd name="connsiteY43" fmla="*/ 124339 h 1116010"/>
              <a:gd name="connsiteX44" fmla="*/ 919162 w 1216839"/>
              <a:gd name="connsiteY44" fmla="*/ 62427 h 1116010"/>
              <a:gd name="connsiteX45" fmla="*/ 950117 w 1216839"/>
              <a:gd name="connsiteY45" fmla="*/ 514 h 1116010"/>
              <a:gd name="connsiteX0" fmla="*/ 950117 w 1216839"/>
              <a:gd name="connsiteY0" fmla="*/ 514 h 1116010"/>
              <a:gd name="connsiteX1" fmla="*/ 1031081 w 1216839"/>
              <a:gd name="connsiteY1" fmla="*/ 98145 h 1116010"/>
              <a:gd name="connsiteX2" fmla="*/ 1095374 w 1216839"/>
              <a:gd name="connsiteY2" fmla="*/ 169584 h 1116010"/>
              <a:gd name="connsiteX3" fmla="*/ 1159668 w 1216839"/>
              <a:gd name="connsiteY3" fmla="*/ 250545 h 1116010"/>
              <a:gd name="connsiteX4" fmla="*/ 1202530 w 1216839"/>
              <a:gd name="connsiteY4" fmla="*/ 310077 h 1116010"/>
              <a:gd name="connsiteX5" fmla="*/ 1216818 w 1216839"/>
              <a:gd name="connsiteY5" fmla="*/ 329127 h 1116010"/>
              <a:gd name="connsiteX6" fmla="*/ 1200150 w 1216839"/>
              <a:gd name="connsiteY6" fmla="*/ 357702 h 1116010"/>
              <a:gd name="connsiteX7" fmla="*/ 1166812 w 1216839"/>
              <a:gd name="connsiteY7" fmla="*/ 398183 h 1116010"/>
              <a:gd name="connsiteX8" fmla="*/ 1119187 w 1216839"/>
              <a:gd name="connsiteY8" fmla="*/ 438664 h 1116010"/>
              <a:gd name="connsiteX9" fmla="*/ 1057274 w 1216839"/>
              <a:gd name="connsiteY9" fmla="*/ 479145 h 1116010"/>
              <a:gd name="connsiteX10" fmla="*/ 1004887 w 1216839"/>
              <a:gd name="connsiteY10" fmla="*/ 505339 h 1116010"/>
              <a:gd name="connsiteX11" fmla="*/ 940593 w 1216839"/>
              <a:gd name="connsiteY11" fmla="*/ 536295 h 1116010"/>
              <a:gd name="connsiteX12" fmla="*/ 866774 w 1216839"/>
              <a:gd name="connsiteY12" fmla="*/ 581539 h 1116010"/>
              <a:gd name="connsiteX13" fmla="*/ 804862 w 1216839"/>
              <a:gd name="connsiteY13" fmla="*/ 617258 h 1116010"/>
              <a:gd name="connsiteX14" fmla="*/ 735805 w 1216839"/>
              <a:gd name="connsiteY14" fmla="*/ 660120 h 1116010"/>
              <a:gd name="connsiteX15" fmla="*/ 666749 w 1216839"/>
              <a:gd name="connsiteY15" fmla="*/ 710127 h 1116010"/>
              <a:gd name="connsiteX16" fmla="*/ 614362 w 1216839"/>
              <a:gd name="connsiteY16" fmla="*/ 755370 h 1116010"/>
              <a:gd name="connsiteX17" fmla="*/ 542924 w 1216839"/>
              <a:gd name="connsiteY17" fmla="*/ 836333 h 1116010"/>
              <a:gd name="connsiteX18" fmla="*/ 500062 w 1216839"/>
              <a:gd name="connsiteY18" fmla="*/ 900627 h 1116010"/>
              <a:gd name="connsiteX19" fmla="*/ 471486 w 1216839"/>
              <a:gd name="connsiteY19" fmla="*/ 955395 h 1116010"/>
              <a:gd name="connsiteX20" fmla="*/ 426242 w 1216839"/>
              <a:gd name="connsiteY20" fmla="*/ 1014927 h 1116010"/>
              <a:gd name="connsiteX21" fmla="*/ 385762 w 1216839"/>
              <a:gd name="connsiteY21" fmla="*/ 1048264 h 1116010"/>
              <a:gd name="connsiteX22" fmla="*/ 345281 w 1216839"/>
              <a:gd name="connsiteY22" fmla="*/ 1076839 h 1116010"/>
              <a:gd name="connsiteX23" fmla="*/ 304799 w 1216839"/>
              <a:gd name="connsiteY23" fmla="*/ 1095889 h 1116010"/>
              <a:gd name="connsiteX24" fmla="*/ 223836 w 1216839"/>
              <a:gd name="connsiteY24" fmla="*/ 1114939 h 1116010"/>
              <a:gd name="connsiteX25" fmla="*/ 128587 w 1216839"/>
              <a:gd name="connsiteY25" fmla="*/ 1110176 h 1116010"/>
              <a:gd name="connsiteX26" fmla="*/ 66675 w 1216839"/>
              <a:gd name="connsiteY26" fmla="*/ 1081601 h 1116010"/>
              <a:gd name="connsiteX27" fmla="*/ 30956 w 1216839"/>
              <a:gd name="connsiteY27" fmla="*/ 1041120 h 1116010"/>
              <a:gd name="connsiteX28" fmla="*/ 7143 w 1216839"/>
              <a:gd name="connsiteY28" fmla="*/ 981590 h 1116010"/>
              <a:gd name="connsiteX29" fmla="*/ 0 w 1216839"/>
              <a:gd name="connsiteY29" fmla="*/ 910152 h 1116010"/>
              <a:gd name="connsiteX30" fmla="*/ 7144 w 1216839"/>
              <a:gd name="connsiteY30" fmla="*/ 814901 h 1116010"/>
              <a:gd name="connsiteX31" fmla="*/ 28574 w 1216839"/>
              <a:gd name="connsiteY31" fmla="*/ 738702 h 1116010"/>
              <a:gd name="connsiteX32" fmla="*/ 54767 w 1216839"/>
              <a:gd name="connsiteY32" fmla="*/ 676789 h 1116010"/>
              <a:gd name="connsiteX33" fmla="*/ 100011 w 1216839"/>
              <a:gd name="connsiteY33" fmla="*/ 612495 h 1116010"/>
              <a:gd name="connsiteX34" fmla="*/ 150018 w 1216839"/>
              <a:gd name="connsiteY34" fmla="*/ 557727 h 1116010"/>
              <a:gd name="connsiteX35" fmla="*/ 221455 w 1216839"/>
              <a:gd name="connsiteY35" fmla="*/ 493433 h 1116010"/>
              <a:gd name="connsiteX36" fmla="*/ 285749 w 1216839"/>
              <a:gd name="connsiteY36" fmla="*/ 469620 h 1116010"/>
              <a:gd name="connsiteX37" fmla="*/ 347662 w 1216839"/>
              <a:gd name="connsiteY37" fmla="*/ 455333 h 1116010"/>
              <a:gd name="connsiteX38" fmla="*/ 419099 w 1216839"/>
              <a:gd name="connsiteY38" fmla="*/ 414852 h 1116010"/>
              <a:gd name="connsiteX39" fmla="*/ 492918 w 1216839"/>
              <a:gd name="connsiteY39" fmla="*/ 371989 h 1116010"/>
              <a:gd name="connsiteX40" fmla="*/ 592930 w 1216839"/>
              <a:gd name="connsiteY40" fmla="*/ 314839 h 1116010"/>
              <a:gd name="connsiteX41" fmla="*/ 690562 w 1216839"/>
              <a:gd name="connsiteY41" fmla="*/ 250545 h 1116010"/>
              <a:gd name="connsiteX42" fmla="*/ 771524 w 1216839"/>
              <a:gd name="connsiteY42" fmla="*/ 202920 h 1116010"/>
              <a:gd name="connsiteX43" fmla="*/ 859630 w 1216839"/>
              <a:gd name="connsiteY43" fmla="*/ 124339 h 1116010"/>
              <a:gd name="connsiteX44" fmla="*/ 919162 w 1216839"/>
              <a:gd name="connsiteY44" fmla="*/ 62427 h 1116010"/>
              <a:gd name="connsiteX45" fmla="*/ 950117 w 1216839"/>
              <a:gd name="connsiteY45" fmla="*/ 514 h 11160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216839" h="1116010">
                <a:moveTo>
                  <a:pt x="950117" y="514"/>
                </a:moveTo>
                <a:cubicBezTo>
                  <a:pt x="968770" y="6467"/>
                  <a:pt x="1006872" y="69967"/>
                  <a:pt x="1031081" y="98145"/>
                </a:cubicBezTo>
                <a:cubicBezTo>
                  <a:pt x="1055290" y="126323"/>
                  <a:pt x="1073943" y="144184"/>
                  <a:pt x="1095374" y="169584"/>
                </a:cubicBezTo>
                <a:cubicBezTo>
                  <a:pt x="1116805" y="194984"/>
                  <a:pt x="1141809" y="227130"/>
                  <a:pt x="1159668" y="250545"/>
                </a:cubicBezTo>
                <a:cubicBezTo>
                  <a:pt x="1177527" y="273961"/>
                  <a:pt x="1193005" y="296980"/>
                  <a:pt x="1202530" y="310077"/>
                </a:cubicBezTo>
                <a:cubicBezTo>
                  <a:pt x="1212055" y="323174"/>
                  <a:pt x="1217215" y="321190"/>
                  <a:pt x="1216818" y="329127"/>
                </a:cubicBezTo>
                <a:cubicBezTo>
                  <a:pt x="1216421" y="337064"/>
                  <a:pt x="1208484" y="346193"/>
                  <a:pt x="1200150" y="357702"/>
                </a:cubicBezTo>
                <a:cubicBezTo>
                  <a:pt x="1191816" y="369211"/>
                  <a:pt x="1180306" y="384689"/>
                  <a:pt x="1166812" y="398183"/>
                </a:cubicBezTo>
                <a:cubicBezTo>
                  <a:pt x="1153318" y="411677"/>
                  <a:pt x="1137443" y="425170"/>
                  <a:pt x="1119187" y="438664"/>
                </a:cubicBezTo>
                <a:cubicBezTo>
                  <a:pt x="1100931" y="452158"/>
                  <a:pt x="1076324" y="468033"/>
                  <a:pt x="1057274" y="479145"/>
                </a:cubicBezTo>
                <a:cubicBezTo>
                  <a:pt x="1038224" y="490257"/>
                  <a:pt x="1004887" y="505339"/>
                  <a:pt x="1004887" y="505339"/>
                </a:cubicBezTo>
                <a:cubicBezTo>
                  <a:pt x="985440" y="514864"/>
                  <a:pt x="963612" y="523595"/>
                  <a:pt x="940593" y="536295"/>
                </a:cubicBezTo>
                <a:cubicBezTo>
                  <a:pt x="917574" y="548995"/>
                  <a:pt x="889396" y="568045"/>
                  <a:pt x="866774" y="581539"/>
                </a:cubicBezTo>
                <a:cubicBezTo>
                  <a:pt x="844152" y="595033"/>
                  <a:pt x="826690" y="604161"/>
                  <a:pt x="804862" y="617258"/>
                </a:cubicBezTo>
                <a:cubicBezTo>
                  <a:pt x="783034" y="630355"/>
                  <a:pt x="758824" y="644642"/>
                  <a:pt x="735805" y="660120"/>
                </a:cubicBezTo>
                <a:cubicBezTo>
                  <a:pt x="712786" y="675598"/>
                  <a:pt x="686989" y="694252"/>
                  <a:pt x="666749" y="710127"/>
                </a:cubicBezTo>
                <a:cubicBezTo>
                  <a:pt x="646509" y="726002"/>
                  <a:pt x="634999" y="734336"/>
                  <a:pt x="614362" y="755370"/>
                </a:cubicBezTo>
                <a:cubicBezTo>
                  <a:pt x="593725" y="776404"/>
                  <a:pt x="561974" y="812124"/>
                  <a:pt x="542924" y="836333"/>
                </a:cubicBezTo>
                <a:cubicBezTo>
                  <a:pt x="523874" y="860542"/>
                  <a:pt x="511968" y="880783"/>
                  <a:pt x="500062" y="900627"/>
                </a:cubicBezTo>
                <a:cubicBezTo>
                  <a:pt x="488156" y="920471"/>
                  <a:pt x="483789" y="936345"/>
                  <a:pt x="471486" y="955395"/>
                </a:cubicBezTo>
                <a:cubicBezTo>
                  <a:pt x="459183" y="974445"/>
                  <a:pt x="440529" y="999449"/>
                  <a:pt x="426242" y="1014927"/>
                </a:cubicBezTo>
                <a:cubicBezTo>
                  <a:pt x="411955" y="1030405"/>
                  <a:pt x="399256" y="1037945"/>
                  <a:pt x="385762" y="1048264"/>
                </a:cubicBezTo>
                <a:cubicBezTo>
                  <a:pt x="372269" y="1058583"/>
                  <a:pt x="358775" y="1068902"/>
                  <a:pt x="345281" y="1076839"/>
                </a:cubicBezTo>
                <a:cubicBezTo>
                  <a:pt x="331787" y="1084776"/>
                  <a:pt x="325040" y="1089539"/>
                  <a:pt x="304799" y="1095889"/>
                </a:cubicBezTo>
                <a:cubicBezTo>
                  <a:pt x="284558" y="1102239"/>
                  <a:pt x="253205" y="1112558"/>
                  <a:pt x="223836" y="1114939"/>
                </a:cubicBezTo>
                <a:cubicBezTo>
                  <a:pt x="194467" y="1117320"/>
                  <a:pt x="154781" y="1115732"/>
                  <a:pt x="128587" y="1110176"/>
                </a:cubicBezTo>
                <a:cubicBezTo>
                  <a:pt x="102394" y="1104620"/>
                  <a:pt x="82947" y="1093110"/>
                  <a:pt x="66675" y="1081601"/>
                </a:cubicBezTo>
                <a:cubicBezTo>
                  <a:pt x="50403" y="1070092"/>
                  <a:pt x="40878" y="1057789"/>
                  <a:pt x="30956" y="1041120"/>
                </a:cubicBezTo>
                <a:cubicBezTo>
                  <a:pt x="21034" y="1024451"/>
                  <a:pt x="12302" y="1003418"/>
                  <a:pt x="7143" y="981590"/>
                </a:cubicBezTo>
                <a:cubicBezTo>
                  <a:pt x="1984" y="959762"/>
                  <a:pt x="0" y="937933"/>
                  <a:pt x="0" y="910152"/>
                </a:cubicBezTo>
                <a:cubicBezTo>
                  <a:pt x="0" y="882371"/>
                  <a:pt x="2382" y="843476"/>
                  <a:pt x="7144" y="814901"/>
                </a:cubicBezTo>
                <a:cubicBezTo>
                  <a:pt x="11906" y="786326"/>
                  <a:pt x="20637" y="761721"/>
                  <a:pt x="28574" y="738702"/>
                </a:cubicBezTo>
                <a:cubicBezTo>
                  <a:pt x="36511" y="715683"/>
                  <a:pt x="42861" y="697823"/>
                  <a:pt x="54767" y="676789"/>
                </a:cubicBezTo>
                <a:cubicBezTo>
                  <a:pt x="66673" y="655755"/>
                  <a:pt x="84136" y="632339"/>
                  <a:pt x="100011" y="612495"/>
                </a:cubicBezTo>
                <a:cubicBezTo>
                  <a:pt x="115886" y="592651"/>
                  <a:pt x="129778" y="577570"/>
                  <a:pt x="150018" y="557727"/>
                </a:cubicBezTo>
                <a:cubicBezTo>
                  <a:pt x="170258" y="537884"/>
                  <a:pt x="198833" y="508118"/>
                  <a:pt x="221455" y="493433"/>
                </a:cubicBezTo>
                <a:cubicBezTo>
                  <a:pt x="244077" y="478749"/>
                  <a:pt x="264714" y="475970"/>
                  <a:pt x="285749" y="469620"/>
                </a:cubicBezTo>
                <a:cubicBezTo>
                  <a:pt x="306783" y="463270"/>
                  <a:pt x="325437" y="464461"/>
                  <a:pt x="347662" y="455333"/>
                </a:cubicBezTo>
                <a:cubicBezTo>
                  <a:pt x="369887" y="446205"/>
                  <a:pt x="419099" y="414852"/>
                  <a:pt x="419099" y="414852"/>
                </a:cubicBezTo>
                <a:lnTo>
                  <a:pt x="492918" y="371989"/>
                </a:lnTo>
                <a:cubicBezTo>
                  <a:pt x="521890" y="355320"/>
                  <a:pt x="559989" y="335080"/>
                  <a:pt x="592930" y="314839"/>
                </a:cubicBezTo>
                <a:cubicBezTo>
                  <a:pt x="625871" y="294598"/>
                  <a:pt x="660796" y="269198"/>
                  <a:pt x="690562" y="250545"/>
                </a:cubicBezTo>
                <a:cubicBezTo>
                  <a:pt x="720328" y="231892"/>
                  <a:pt x="743346" y="223954"/>
                  <a:pt x="771524" y="202920"/>
                </a:cubicBezTo>
                <a:cubicBezTo>
                  <a:pt x="799702" y="181886"/>
                  <a:pt x="836214" y="147754"/>
                  <a:pt x="859630" y="124339"/>
                </a:cubicBezTo>
                <a:cubicBezTo>
                  <a:pt x="883046" y="100924"/>
                  <a:pt x="904081" y="83065"/>
                  <a:pt x="919162" y="62427"/>
                </a:cubicBezTo>
                <a:cubicBezTo>
                  <a:pt x="934243" y="41790"/>
                  <a:pt x="931464" y="-5439"/>
                  <a:pt x="950117" y="514"/>
                </a:cubicBezTo>
                <a:close/>
              </a:path>
            </a:pathLst>
          </a:custGeom>
          <a:gradFill flip="none" rotWithShape="1">
            <a:gsLst>
              <a:gs pos="0">
                <a:srgbClr val="D34817">
                  <a:shade val="30000"/>
                  <a:satMod val="115000"/>
                </a:srgbClr>
              </a:gs>
              <a:gs pos="50000">
                <a:srgbClr val="D34817">
                  <a:shade val="67500"/>
                  <a:satMod val="115000"/>
                </a:srgbClr>
              </a:gs>
              <a:gs pos="100000">
                <a:srgbClr val="D34817">
                  <a:shade val="100000"/>
                  <a:satMod val="115000"/>
                </a:srgbClr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3" name="Text Box 93"/>
          <p:cNvSpPr txBox="1">
            <a:spLocks noChangeArrowheads="1"/>
          </p:cNvSpPr>
          <p:nvPr/>
        </p:nvSpPr>
        <p:spPr bwMode="auto">
          <a:xfrm>
            <a:off x="4367213" y="6164263"/>
            <a:ext cx="3384550" cy="461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血浆脂蛋白代谢示意图</a:t>
            </a:r>
          </a:p>
        </p:txBody>
      </p:sp>
      <p:sp>
        <p:nvSpPr>
          <p:cNvPr id="24" name="任意多边形 23"/>
          <p:cNvSpPr/>
          <p:nvPr/>
        </p:nvSpPr>
        <p:spPr>
          <a:xfrm>
            <a:off x="3571777" y="3888139"/>
            <a:ext cx="1368747" cy="1208950"/>
          </a:xfrm>
          <a:custGeom>
            <a:avLst/>
            <a:gdLst>
              <a:gd name="connsiteX0" fmla="*/ 604475 w 1368747"/>
              <a:gd name="connsiteY0" fmla="*/ 0 h 1208950"/>
              <a:gd name="connsiteX1" fmla="*/ 1368747 w 1368747"/>
              <a:gd name="connsiteY1" fmla="*/ 0 h 1208950"/>
              <a:gd name="connsiteX2" fmla="*/ 1368747 w 1368747"/>
              <a:gd name="connsiteY2" fmla="*/ 311899 h 1208950"/>
              <a:gd name="connsiteX3" fmla="*/ 604475 w 1368747"/>
              <a:gd name="connsiteY3" fmla="*/ 311899 h 1208950"/>
              <a:gd name="connsiteX4" fmla="*/ 311899 w 1368747"/>
              <a:gd name="connsiteY4" fmla="*/ 604475 h 1208950"/>
              <a:gd name="connsiteX5" fmla="*/ 604475 w 1368747"/>
              <a:gd name="connsiteY5" fmla="*/ 897051 h 1208950"/>
              <a:gd name="connsiteX6" fmla="*/ 1296739 w 1368747"/>
              <a:gd name="connsiteY6" fmla="*/ 897051 h 1208950"/>
              <a:gd name="connsiteX7" fmla="*/ 1296739 w 1368747"/>
              <a:gd name="connsiteY7" fmla="*/ 1208949 h 1208950"/>
              <a:gd name="connsiteX8" fmla="*/ 604475 w 1368747"/>
              <a:gd name="connsiteY8" fmla="*/ 1208950 h 1208950"/>
              <a:gd name="connsiteX9" fmla="*/ 0 w 1368747"/>
              <a:gd name="connsiteY9" fmla="*/ 604475 h 1208950"/>
              <a:gd name="connsiteX10" fmla="*/ 604475 w 1368747"/>
              <a:gd name="connsiteY10" fmla="*/ 0 h 1208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68747" h="1208950">
                <a:moveTo>
                  <a:pt x="604475" y="0"/>
                </a:moveTo>
                <a:lnTo>
                  <a:pt x="1368747" y="0"/>
                </a:lnTo>
                <a:lnTo>
                  <a:pt x="1368747" y="311899"/>
                </a:lnTo>
                <a:lnTo>
                  <a:pt x="604475" y="311899"/>
                </a:lnTo>
                <a:cubicBezTo>
                  <a:pt x="442890" y="311899"/>
                  <a:pt x="311899" y="442890"/>
                  <a:pt x="311899" y="604475"/>
                </a:cubicBezTo>
                <a:cubicBezTo>
                  <a:pt x="311899" y="766060"/>
                  <a:pt x="442890" y="897051"/>
                  <a:pt x="604475" y="897051"/>
                </a:cubicBezTo>
                <a:lnTo>
                  <a:pt x="1296739" y="897051"/>
                </a:lnTo>
                <a:lnTo>
                  <a:pt x="1296739" y="1208949"/>
                </a:lnTo>
                <a:lnTo>
                  <a:pt x="604475" y="1208950"/>
                </a:lnTo>
                <a:cubicBezTo>
                  <a:pt x="270633" y="1208950"/>
                  <a:pt x="0" y="938317"/>
                  <a:pt x="0" y="604475"/>
                </a:cubicBezTo>
                <a:cubicBezTo>
                  <a:pt x="0" y="270633"/>
                  <a:pt x="270633" y="0"/>
                  <a:pt x="604475" y="0"/>
                </a:cubicBezTo>
                <a:close/>
              </a:path>
            </a:pathLst>
          </a:custGeom>
          <a:gradFill flip="none" rotWithShape="1">
            <a:gsLst>
              <a:gs pos="0">
                <a:srgbClr val="FF0000">
                  <a:tint val="66000"/>
                  <a:satMod val="160000"/>
                </a:srgbClr>
              </a:gs>
              <a:gs pos="50000">
                <a:srgbClr val="FF0000">
                  <a:tint val="44500"/>
                  <a:satMod val="160000"/>
                </a:srgbClr>
              </a:gs>
              <a:gs pos="100000">
                <a:srgbClr val="FF0000">
                  <a:tint val="23500"/>
                  <a:satMod val="160000"/>
                </a:srgbClr>
              </a:gs>
            </a:gsLst>
            <a:lin ang="5400000" scaled="1"/>
            <a:tileRect/>
          </a:gra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36" name="任意多边形 35"/>
          <p:cNvSpPr/>
          <p:nvPr/>
        </p:nvSpPr>
        <p:spPr>
          <a:xfrm>
            <a:off x="3574159" y="1268760"/>
            <a:ext cx="1656778" cy="1701256"/>
          </a:xfrm>
          <a:custGeom>
            <a:avLst/>
            <a:gdLst>
              <a:gd name="connsiteX0" fmla="*/ 492558 w 1656778"/>
              <a:gd name="connsiteY0" fmla="*/ 0 h 1701256"/>
              <a:gd name="connsiteX1" fmla="*/ 1656778 w 1656778"/>
              <a:gd name="connsiteY1" fmla="*/ 0 h 1701256"/>
              <a:gd name="connsiteX2" fmla="*/ 1656778 w 1656778"/>
              <a:gd name="connsiteY2" fmla="*/ 287758 h 1701256"/>
              <a:gd name="connsiteX3" fmla="*/ 492558 w 1656778"/>
              <a:gd name="connsiteY3" fmla="*/ 287758 h 1701256"/>
              <a:gd name="connsiteX4" fmla="*/ 294480 w 1656778"/>
              <a:gd name="connsiteY4" fmla="*/ 419570 h 1701256"/>
              <a:gd name="connsiteX5" fmla="*/ 287758 w 1656778"/>
              <a:gd name="connsiteY5" fmla="*/ 441307 h 1701256"/>
              <a:gd name="connsiteX6" fmla="*/ 287758 w 1656778"/>
              <a:gd name="connsiteY6" fmla="*/ 447434 h 1701256"/>
              <a:gd name="connsiteX7" fmla="*/ 287758 w 1656778"/>
              <a:gd name="connsiteY7" fmla="*/ 451059 h 1701256"/>
              <a:gd name="connsiteX8" fmla="*/ 287758 w 1656778"/>
              <a:gd name="connsiteY8" fmla="*/ 1199655 h 1701256"/>
              <a:gd name="connsiteX9" fmla="*/ 503576 w 1656778"/>
              <a:gd name="connsiteY9" fmla="*/ 1414627 h 1701256"/>
              <a:gd name="connsiteX10" fmla="*/ 648666 w 1656778"/>
              <a:gd name="connsiteY10" fmla="*/ 1414627 h 1701256"/>
              <a:gd name="connsiteX11" fmla="*/ 648666 w 1656778"/>
              <a:gd name="connsiteY11" fmla="*/ 1413224 h 1701256"/>
              <a:gd name="connsiteX12" fmla="*/ 972666 w 1656778"/>
              <a:gd name="connsiteY12" fmla="*/ 1413224 h 1701256"/>
              <a:gd name="connsiteX13" fmla="*/ 972666 w 1656778"/>
              <a:gd name="connsiteY13" fmla="*/ 1701224 h 1701256"/>
              <a:gd name="connsiteX14" fmla="*/ 828000 w 1656778"/>
              <a:gd name="connsiteY14" fmla="*/ 1701224 h 1701256"/>
              <a:gd name="connsiteX15" fmla="*/ 828000 w 1656778"/>
              <a:gd name="connsiteY15" fmla="*/ 1701256 h 1701256"/>
              <a:gd name="connsiteX16" fmla="*/ 503576 w 1656778"/>
              <a:gd name="connsiteY16" fmla="*/ 1701256 h 1701256"/>
              <a:gd name="connsiteX17" fmla="*/ 0 w 1656778"/>
              <a:gd name="connsiteY17" fmla="*/ 1199655 h 1701256"/>
              <a:gd name="connsiteX18" fmla="*/ 0 w 1656778"/>
              <a:gd name="connsiteY18" fmla="*/ 823237 h 1701256"/>
              <a:gd name="connsiteX19" fmla="*/ 0 w 1656778"/>
              <a:gd name="connsiteY19" fmla="*/ 819612 h 1701256"/>
              <a:gd name="connsiteX20" fmla="*/ 0 w 1656778"/>
              <a:gd name="connsiteY20" fmla="*/ 453452 h 1701256"/>
              <a:gd name="connsiteX21" fmla="*/ 5636 w 1656778"/>
              <a:gd name="connsiteY21" fmla="*/ 397325 h 1701256"/>
              <a:gd name="connsiteX22" fmla="*/ 216596 w 1656778"/>
              <a:gd name="connsiteY22" fmla="*/ 81240 h 1701256"/>
              <a:gd name="connsiteX23" fmla="*/ 287758 w 1656778"/>
              <a:gd name="connsiteY23" fmla="*/ 42463 h 1701256"/>
              <a:gd name="connsiteX24" fmla="*/ 287758 w 1656778"/>
              <a:gd name="connsiteY24" fmla="*/ 44781 h 1701256"/>
              <a:gd name="connsiteX25" fmla="*/ 297313 w 1656778"/>
              <a:gd name="connsiteY25" fmla="*/ 39574 h 1701256"/>
              <a:gd name="connsiteX26" fmla="*/ 492558 w 1656778"/>
              <a:gd name="connsiteY26" fmla="*/ 0 h 17012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656778" h="1701256">
                <a:moveTo>
                  <a:pt x="492558" y="0"/>
                </a:moveTo>
                <a:lnTo>
                  <a:pt x="1656778" y="0"/>
                </a:lnTo>
                <a:lnTo>
                  <a:pt x="1656778" y="287758"/>
                </a:lnTo>
                <a:lnTo>
                  <a:pt x="492558" y="287758"/>
                </a:lnTo>
                <a:cubicBezTo>
                  <a:pt x="403514" y="287758"/>
                  <a:pt x="327114" y="342110"/>
                  <a:pt x="294480" y="419570"/>
                </a:cubicBezTo>
                <a:lnTo>
                  <a:pt x="287758" y="441307"/>
                </a:lnTo>
                <a:lnTo>
                  <a:pt x="287758" y="447434"/>
                </a:lnTo>
                <a:lnTo>
                  <a:pt x="287758" y="451059"/>
                </a:lnTo>
                <a:lnTo>
                  <a:pt x="287758" y="1199655"/>
                </a:lnTo>
                <a:cubicBezTo>
                  <a:pt x="287758" y="1318380"/>
                  <a:pt x="384383" y="1414627"/>
                  <a:pt x="503576" y="1414627"/>
                </a:cubicBezTo>
                <a:lnTo>
                  <a:pt x="648666" y="1414627"/>
                </a:lnTo>
                <a:lnTo>
                  <a:pt x="648666" y="1413224"/>
                </a:lnTo>
                <a:lnTo>
                  <a:pt x="972666" y="1413224"/>
                </a:lnTo>
                <a:lnTo>
                  <a:pt x="972666" y="1701224"/>
                </a:lnTo>
                <a:lnTo>
                  <a:pt x="828000" y="1701224"/>
                </a:lnTo>
                <a:lnTo>
                  <a:pt x="828000" y="1701256"/>
                </a:lnTo>
                <a:lnTo>
                  <a:pt x="503576" y="1701256"/>
                </a:lnTo>
                <a:cubicBezTo>
                  <a:pt x="225459" y="1701256"/>
                  <a:pt x="0" y="1476682"/>
                  <a:pt x="0" y="1199655"/>
                </a:cubicBezTo>
                <a:lnTo>
                  <a:pt x="0" y="823237"/>
                </a:lnTo>
                <a:lnTo>
                  <a:pt x="0" y="819612"/>
                </a:lnTo>
                <a:lnTo>
                  <a:pt x="0" y="453452"/>
                </a:lnTo>
                <a:lnTo>
                  <a:pt x="5636" y="397325"/>
                </a:lnTo>
                <a:cubicBezTo>
                  <a:pt x="32363" y="266199"/>
                  <a:pt x="109855" y="153637"/>
                  <a:pt x="216596" y="81240"/>
                </a:cubicBezTo>
                <a:lnTo>
                  <a:pt x="287758" y="42463"/>
                </a:lnTo>
                <a:lnTo>
                  <a:pt x="287758" y="44781"/>
                </a:lnTo>
                <a:lnTo>
                  <a:pt x="297313" y="39574"/>
                </a:lnTo>
                <a:cubicBezTo>
                  <a:pt x="357323" y="14091"/>
                  <a:pt x="423302" y="0"/>
                  <a:pt x="492558" y="0"/>
                </a:cubicBezTo>
                <a:close/>
              </a:path>
            </a:pathLst>
          </a:custGeom>
          <a:gradFill flip="none" rotWithShape="1">
            <a:gsLst>
              <a:gs pos="0">
                <a:srgbClr val="FF0000">
                  <a:tint val="66000"/>
                  <a:satMod val="160000"/>
                </a:srgbClr>
              </a:gs>
              <a:gs pos="50000">
                <a:srgbClr val="FF0000">
                  <a:tint val="44500"/>
                  <a:satMod val="160000"/>
                </a:srgbClr>
              </a:gs>
              <a:gs pos="100000">
                <a:srgbClr val="FF0000">
                  <a:tint val="23500"/>
                  <a:satMod val="160000"/>
                </a:srgbClr>
              </a:gs>
            </a:gsLst>
            <a:lin ang="5400000" scaled="1"/>
            <a:tileRect/>
          </a:gra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35" name="椭圆 34"/>
          <p:cNvSpPr/>
          <p:nvPr/>
        </p:nvSpPr>
        <p:spPr>
          <a:xfrm>
            <a:off x="4882258" y="3887788"/>
            <a:ext cx="107950" cy="314325"/>
          </a:xfrm>
          <a:prstGeom prst="ellipse">
            <a:avLst/>
          </a:prstGeom>
          <a:solidFill>
            <a:srgbClr val="FFB7BD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38" name="椭圆 37"/>
          <p:cNvSpPr/>
          <p:nvPr/>
        </p:nvSpPr>
        <p:spPr>
          <a:xfrm>
            <a:off x="4817170" y="4786313"/>
            <a:ext cx="109538" cy="309562"/>
          </a:xfrm>
          <a:prstGeom prst="ellipse">
            <a:avLst/>
          </a:prstGeom>
          <a:solidFill>
            <a:srgbClr val="FFE5E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39" name="椭圆 38"/>
          <p:cNvSpPr/>
          <p:nvPr/>
        </p:nvSpPr>
        <p:spPr>
          <a:xfrm>
            <a:off x="4496495" y="2682875"/>
            <a:ext cx="107950" cy="288925"/>
          </a:xfrm>
          <a:prstGeom prst="ellipse">
            <a:avLst/>
          </a:prstGeom>
          <a:solidFill>
            <a:srgbClr val="FFE5E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41" name="椭圆 40"/>
          <p:cNvSpPr/>
          <p:nvPr/>
        </p:nvSpPr>
        <p:spPr>
          <a:xfrm>
            <a:off x="5175945" y="1270000"/>
            <a:ext cx="107950" cy="287338"/>
          </a:xfrm>
          <a:prstGeom prst="ellipse">
            <a:avLst/>
          </a:prstGeom>
          <a:solidFill>
            <a:srgbClr val="FFB7BD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2" name="圆角右箭头 1"/>
          <p:cNvSpPr/>
          <p:nvPr/>
        </p:nvSpPr>
        <p:spPr>
          <a:xfrm flipH="1">
            <a:off x="6377683" y="1349375"/>
            <a:ext cx="720725" cy="1116013"/>
          </a:xfrm>
          <a:prstGeom prst="bentArrow">
            <a:avLst>
              <a:gd name="adj1" fmla="val 10908"/>
              <a:gd name="adj2" fmla="val 11496"/>
              <a:gd name="adj3" fmla="val 25000"/>
              <a:gd name="adj4" fmla="val 43750"/>
            </a:avLst>
          </a:prstGeom>
          <a:gradFill flip="none" rotWithShape="1">
            <a:gsLst>
              <a:gs pos="0">
                <a:srgbClr val="00B050">
                  <a:shade val="30000"/>
                  <a:satMod val="115000"/>
                </a:srgbClr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4" name="圆角矩形 3"/>
          <p:cNvSpPr/>
          <p:nvPr/>
        </p:nvSpPr>
        <p:spPr>
          <a:xfrm>
            <a:off x="2674825" y="3211315"/>
            <a:ext cx="1548000" cy="648000"/>
          </a:xfrm>
          <a:prstGeom prst="roundRect">
            <a:avLst/>
          </a:prstGeom>
          <a:solidFill>
            <a:srgbClr val="9AD5FB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36000" anchor="ctr"/>
          <a:lstStyle/>
          <a:p>
            <a:pPr algn="ctr">
              <a:defRPr/>
            </a:pPr>
            <a:r>
              <a:rPr lang="zh-CN" altLang="en-US" sz="1600" b="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被体细胞摄取并合成甘油三酯</a:t>
            </a:r>
            <a:endParaRPr lang="zh-CN" altLang="en-US" sz="1600" dirty="0">
              <a:solidFill>
                <a:schemeClr val="tx1"/>
              </a:solidFill>
            </a:endParaRPr>
          </a:p>
        </p:txBody>
      </p:sp>
      <p:sp>
        <p:nvSpPr>
          <p:cNvPr id="58" name="任意多边形 57"/>
          <p:cNvSpPr/>
          <p:nvPr/>
        </p:nvSpPr>
        <p:spPr>
          <a:xfrm>
            <a:off x="3264595" y="4006850"/>
            <a:ext cx="1000125" cy="1008063"/>
          </a:xfrm>
          <a:custGeom>
            <a:avLst/>
            <a:gdLst>
              <a:gd name="connsiteX0" fmla="*/ 72001 w 1001015"/>
              <a:gd name="connsiteY0" fmla="*/ 0 h 1008312"/>
              <a:gd name="connsiteX1" fmla="*/ 144001 w 1001015"/>
              <a:gd name="connsiteY1" fmla="*/ 150581 h 1008312"/>
              <a:gd name="connsiteX2" fmla="*/ 117525 w 1001015"/>
              <a:gd name="connsiteY2" fmla="*/ 150581 h 1008312"/>
              <a:gd name="connsiteX3" fmla="*/ 117525 w 1001015"/>
              <a:gd name="connsiteY3" fmla="*/ 168128 h 1008312"/>
              <a:gd name="connsiteX4" fmla="*/ 116488 w 1001015"/>
              <a:gd name="connsiteY4" fmla="*/ 168128 h 1008312"/>
              <a:gd name="connsiteX5" fmla="*/ 123975 w 1001015"/>
              <a:gd name="connsiteY5" fmla="*/ 216727 h 1008312"/>
              <a:gd name="connsiteX6" fmla="*/ 168224 w 1001015"/>
              <a:gd name="connsiteY6" fmla="*/ 350192 h 1008312"/>
              <a:gd name="connsiteX7" fmla="*/ 413021 w 1001015"/>
              <a:gd name="connsiteY7" fmla="*/ 342656 h 1008312"/>
              <a:gd name="connsiteX8" fmla="*/ 430846 w 1001015"/>
              <a:gd name="connsiteY8" fmla="*/ 317975 h 1008312"/>
              <a:gd name="connsiteX9" fmla="*/ 446384 w 1001015"/>
              <a:gd name="connsiteY9" fmla="*/ 296458 h 1008312"/>
              <a:gd name="connsiteX10" fmla="*/ 464240 w 1001015"/>
              <a:gd name="connsiteY10" fmla="*/ 266620 h 1008312"/>
              <a:gd name="connsiteX11" fmla="*/ 517196 w 1001015"/>
              <a:gd name="connsiteY11" fmla="*/ 292627 h 1008312"/>
              <a:gd name="connsiteX12" fmla="*/ 544399 w 1001015"/>
              <a:gd name="connsiteY12" fmla="*/ 305986 h 1008312"/>
              <a:gd name="connsiteX13" fmla="*/ 540367 w 1001015"/>
              <a:gd name="connsiteY13" fmla="*/ 313036 h 1008312"/>
              <a:gd name="connsiteX14" fmla="*/ 499984 w 1001015"/>
              <a:gd name="connsiteY14" fmla="*/ 372512 h 1008312"/>
              <a:gd name="connsiteX15" fmla="*/ 490722 w 1001015"/>
              <a:gd name="connsiteY15" fmla="*/ 383806 h 1008312"/>
              <a:gd name="connsiteX16" fmla="*/ 484080 w 1001015"/>
              <a:gd name="connsiteY16" fmla="*/ 471229 h 1008312"/>
              <a:gd name="connsiteX17" fmla="*/ 846470 w 1001015"/>
              <a:gd name="connsiteY17" fmla="*/ 899250 h 1008312"/>
              <a:gd name="connsiteX18" fmla="*/ 857577 w 1001015"/>
              <a:gd name="connsiteY18" fmla="*/ 900227 h 1008312"/>
              <a:gd name="connsiteX19" fmla="*/ 857577 w 1001015"/>
              <a:gd name="connsiteY19" fmla="*/ 864312 h 1008312"/>
              <a:gd name="connsiteX20" fmla="*/ 1001015 w 1001015"/>
              <a:gd name="connsiteY20" fmla="*/ 936312 h 1008312"/>
              <a:gd name="connsiteX21" fmla="*/ 857577 w 1001015"/>
              <a:gd name="connsiteY21" fmla="*/ 1008312 h 1008312"/>
              <a:gd name="connsiteX22" fmla="*/ 857577 w 1001015"/>
              <a:gd name="connsiteY22" fmla="*/ 975571 h 1008312"/>
              <a:gd name="connsiteX23" fmla="*/ 832273 w 1001015"/>
              <a:gd name="connsiteY23" fmla="*/ 973345 h 1008312"/>
              <a:gd name="connsiteX24" fmla="*/ 408673 w 1001015"/>
              <a:gd name="connsiteY24" fmla="*/ 473028 h 1008312"/>
              <a:gd name="connsiteX25" fmla="*/ 408905 w 1001015"/>
              <a:gd name="connsiteY25" fmla="*/ 469978 h 1008312"/>
              <a:gd name="connsiteX26" fmla="*/ 373332 w 1001015"/>
              <a:gd name="connsiteY26" fmla="*/ 496426 h 1008312"/>
              <a:gd name="connsiteX27" fmla="*/ 133238 w 1001015"/>
              <a:gd name="connsiteY27" fmla="*/ 457269 h 1008312"/>
              <a:gd name="connsiteX28" fmla="*/ 32316 w 1001015"/>
              <a:gd name="connsiteY28" fmla="*/ 210004 h 1008312"/>
              <a:gd name="connsiteX29" fmla="*/ 24733 w 1001015"/>
              <a:gd name="connsiteY29" fmla="*/ 158232 h 1008312"/>
              <a:gd name="connsiteX30" fmla="*/ 26477 w 1001015"/>
              <a:gd name="connsiteY30" fmla="*/ 158232 h 1008312"/>
              <a:gd name="connsiteX31" fmla="*/ 26477 w 1001015"/>
              <a:gd name="connsiteY31" fmla="*/ 150581 h 1008312"/>
              <a:gd name="connsiteX32" fmla="*/ 0 w 1001015"/>
              <a:gd name="connsiteY32" fmla="*/ 150581 h 1008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1001015" h="1008312">
                <a:moveTo>
                  <a:pt x="72001" y="0"/>
                </a:moveTo>
                <a:lnTo>
                  <a:pt x="144001" y="150581"/>
                </a:lnTo>
                <a:lnTo>
                  <a:pt x="117525" y="150581"/>
                </a:lnTo>
                <a:lnTo>
                  <a:pt x="117525" y="168128"/>
                </a:lnTo>
                <a:lnTo>
                  <a:pt x="116488" y="168128"/>
                </a:lnTo>
                <a:lnTo>
                  <a:pt x="123975" y="216727"/>
                </a:lnTo>
                <a:cubicBezTo>
                  <a:pt x="134704" y="269556"/>
                  <a:pt x="149482" y="314779"/>
                  <a:pt x="168224" y="350192"/>
                </a:cubicBezTo>
                <a:cubicBezTo>
                  <a:pt x="231457" y="469671"/>
                  <a:pt x="323559" y="454077"/>
                  <a:pt x="413021" y="342656"/>
                </a:cubicBezTo>
                <a:lnTo>
                  <a:pt x="430846" y="317975"/>
                </a:lnTo>
                <a:lnTo>
                  <a:pt x="446384" y="296458"/>
                </a:lnTo>
                <a:lnTo>
                  <a:pt x="464240" y="266620"/>
                </a:lnTo>
                <a:lnTo>
                  <a:pt x="517196" y="292627"/>
                </a:lnTo>
                <a:lnTo>
                  <a:pt x="544399" y="305986"/>
                </a:lnTo>
                <a:lnTo>
                  <a:pt x="540367" y="313036"/>
                </a:lnTo>
                <a:cubicBezTo>
                  <a:pt x="527153" y="334273"/>
                  <a:pt x="513668" y="354124"/>
                  <a:pt x="499984" y="372512"/>
                </a:cubicBezTo>
                <a:lnTo>
                  <a:pt x="490722" y="383806"/>
                </a:lnTo>
                <a:lnTo>
                  <a:pt x="484080" y="471229"/>
                </a:lnTo>
                <a:cubicBezTo>
                  <a:pt x="489185" y="685155"/>
                  <a:pt x="644019" y="860669"/>
                  <a:pt x="846470" y="899250"/>
                </a:cubicBezTo>
                <a:lnTo>
                  <a:pt x="857577" y="900227"/>
                </a:lnTo>
                <a:lnTo>
                  <a:pt x="857577" y="864312"/>
                </a:lnTo>
                <a:lnTo>
                  <a:pt x="1001015" y="936312"/>
                </a:lnTo>
                <a:lnTo>
                  <a:pt x="857577" y="1008312"/>
                </a:lnTo>
                <a:lnTo>
                  <a:pt x="857577" y="975571"/>
                </a:lnTo>
                <a:lnTo>
                  <a:pt x="832273" y="973345"/>
                </a:lnTo>
                <a:cubicBezTo>
                  <a:pt x="595627" y="928247"/>
                  <a:pt x="414640" y="723088"/>
                  <a:pt x="408673" y="473028"/>
                </a:cubicBezTo>
                <a:lnTo>
                  <a:pt x="408905" y="469978"/>
                </a:lnTo>
                <a:lnTo>
                  <a:pt x="373332" y="496426"/>
                </a:lnTo>
                <a:cubicBezTo>
                  <a:pt x="287835" y="549927"/>
                  <a:pt x="202741" y="542432"/>
                  <a:pt x="133238" y="457269"/>
                </a:cubicBezTo>
                <a:cubicBezTo>
                  <a:pt x="86993" y="400604"/>
                  <a:pt x="53019" y="314879"/>
                  <a:pt x="32316" y="210004"/>
                </a:cubicBezTo>
                <a:lnTo>
                  <a:pt x="24733" y="158232"/>
                </a:lnTo>
                <a:lnTo>
                  <a:pt x="26477" y="158232"/>
                </a:lnTo>
                <a:lnTo>
                  <a:pt x="26477" y="150581"/>
                </a:lnTo>
                <a:lnTo>
                  <a:pt x="0" y="150581"/>
                </a:lnTo>
                <a:close/>
              </a:path>
            </a:pathLst>
          </a:cu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01" name="任意多边形 100"/>
          <p:cNvSpPr/>
          <p:nvPr/>
        </p:nvSpPr>
        <p:spPr>
          <a:xfrm>
            <a:off x="5675913" y="3866223"/>
            <a:ext cx="1116000" cy="1151699"/>
          </a:xfrm>
          <a:custGeom>
            <a:avLst/>
            <a:gdLst>
              <a:gd name="connsiteX0" fmla="*/ 269124 w 1116000"/>
              <a:gd name="connsiteY0" fmla="*/ 0 h 1151699"/>
              <a:gd name="connsiteX1" fmla="*/ 347757 w 1116000"/>
              <a:gd name="connsiteY1" fmla="*/ 160636 h 1151699"/>
              <a:gd name="connsiteX2" fmla="*/ 306430 w 1116000"/>
              <a:gd name="connsiteY2" fmla="*/ 160636 h 1151699"/>
              <a:gd name="connsiteX3" fmla="*/ 306430 w 1116000"/>
              <a:gd name="connsiteY3" fmla="*/ 834887 h 1151699"/>
              <a:gd name="connsiteX4" fmla="*/ 218782 w 1116000"/>
              <a:gd name="connsiteY4" fmla="*/ 1033664 h 1151699"/>
              <a:gd name="connsiteX5" fmla="*/ 205834 w 1116000"/>
              <a:gd name="connsiteY5" fmla="*/ 1043699 h 1151699"/>
              <a:gd name="connsiteX6" fmla="*/ 964338 w 1116000"/>
              <a:gd name="connsiteY6" fmla="*/ 1043699 h 1151699"/>
              <a:gd name="connsiteX7" fmla="*/ 964338 w 1116000"/>
              <a:gd name="connsiteY7" fmla="*/ 1007699 h 1151699"/>
              <a:gd name="connsiteX8" fmla="*/ 1116000 w 1116000"/>
              <a:gd name="connsiteY8" fmla="*/ 1079699 h 1151699"/>
              <a:gd name="connsiteX9" fmla="*/ 964338 w 1116000"/>
              <a:gd name="connsiteY9" fmla="*/ 1151699 h 1151699"/>
              <a:gd name="connsiteX10" fmla="*/ 964338 w 1116000"/>
              <a:gd name="connsiteY10" fmla="*/ 1115699 h 1151699"/>
              <a:gd name="connsiteX11" fmla="*/ 10359 w 1116000"/>
              <a:gd name="connsiteY11" fmla="*/ 1115699 h 1151699"/>
              <a:gd name="connsiteX12" fmla="*/ 7180 w 1116000"/>
              <a:gd name="connsiteY12" fmla="*/ 1116000 h 1151699"/>
              <a:gd name="connsiteX13" fmla="*/ 2381 w 1116000"/>
              <a:gd name="connsiteY13" fmla="*/ 1116000 h 1151699"/>
              <a:gd name="connsiteX14" fmla="*/ 2381 w 1116000"/>
              <a:gd name="connsiteY14" fmla="*/ 1115699 h 1151699"/>
              <a:gd name="connsiteX15" fmla="*/ 0 w 1116000"/>
              <a:gd name="connsiteY15" fmla="*/ 1115699 h 1151699"/>
              <a:gd name="connsiteX16" fmla="*/ 0 w 1116000"/>
              <a:gd name="connsiteY16" fmla="*/ 1043699 h 1151699"/>
              <a:gd name="connsiteX17" fmla="*/ 30539 w 1116000"/>
              <a:gd name="connsiteY17" fmla="*/ 1043699 h 1151699"/>
              <a:gd name="connsiteX18" fmla="*/ 52453 w 1116000"/>
              <a:gd name="connsiteY18" fmla="*/ 1041624 h 1151699"/>
              <a:gd name="connsiteX19" fmla="*/ 231819 w 1116000"/>
              <a:gd name="connsiteY19" fmla="*/ 834887 h 1151699"/>
              <a:gd name="connsiteX20" fmla="*/ 231819 w 1116000"/>
              <a:gd name="connsiteY20" fmla="*/ 160636 h 1151699"/>
              <a:gd name="connsiteX21" fmla="*/ 190492 w 1116000"/>
              <a:gd name="connsiteY21" fmla="*/ 160636 h 1151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116000" h="1151699">
                <a:moveTo>
                  <a:pt x="269124" y="0"/>
                </a:moveTo>
                <a:lnTo>
                  <a:pt x="347757" y="160636"/>
                </a:lnTo>
                <a:lnTo>
                  <a:pt x="306430" y="160636"/>
                </a:lnTo>
                <a:lnTo>
                  <a:pt x="306430" y="834887"/>
                </a:lnTo>
                <a:cubicBezTo>
                  <a:pt x="306430" y="912514"/>
                  <a:pt x="272936" y="982792"/>
                  <a:pt x="218782" y="1033664"/>
                </a:cubicBezTo>
                <a:lnTo>
                  <a:pt x="205834" y="1043699"/>
                </a:lnTo>
                <a:lnTo>
                  <a:pt x="964338" y="1043699"/>
                </a:lnTo>
                <a:lnTo>
                  <a:pt x="964338" y="1007699"/>
                </a:lnTo>
                <a:lnTo>
                  <a:pt x="1116000" y="1079699"/>
                </a:lnTo>
                <a:lnTo>
                  <a:pt x="964338" y="1151699"/>
                </a:lnTo>
                <a:lnTo>
                  <a:pt x="964338" y="1115699"/>
                </a:lnTo>
                <a:lnTo>
                  <a:pt x="10359" y="1115699"/>
                </a:lnTo>
                <a:lnTo>
                  <a:pt x="7180" y="1116000"/>
                </a:lnTo>
                <a:lnTo>
                  <a:pt x="2381" y="1116000"/>
                </a:lnTo>
                <a:lnTo>
                  <a:pt x="2381" y="1115699"/>
                </a:lnTo>
                <a:lnTo>
                  <a:pt x="0" y="1115699"/>
                </a:lnTo>
                <a:lnTo>
                  <a:pt x="0" y="1043699"/>
                </a:lnTo>
                <a:lnTo>
                  <a:pt x="30539" y="1043699"/>
                </a:lnTo>
                <a:lnTo>
                  <a:pt x="52453" y="1041624"/>
                </a:lnTo>
                <a:cubicBezTo>
                  <a:pt x="154817" y="1021947"/>
                  <a:pt x="231819" y="936864"/>
                  <a:pt x="231819" y="834887"/>
                </a:cubicBezTo>
                <a:lnTo>
                  <a:pt x="231819" y="160636"/>
                </a:lnTo>
                <a:lnTo>
                  <a:pt x="190492" y="160636"/>
                </a:lnTo>
                <a:close/>
              </a:path>
            </a:pathLst>
          </a:custGeom>
          <a:gradFill flip="none" rotWithShape="1">
            <a:gsLst>
              <a:gs pos="0">
                <a:srgbClr val="FFFF00">
                  <a:tint val="66000"/>
                  <a:satMod val="160000"/>
                </a:srgbClr>
              </a:gs>
              <a:gs pos="50000">
                <a:srgbClr val="FFFF00">
                  <a:tint val="44500"/>
                  <a:satMod val="160000"/>
                </a:srgbClr>
              </a:gs>
              <a:gs pos="100000">
                <a:srgbClr val="C00000"/>
              </a:gs>
            </a:gsLst>
            <a:path path="circle">
              <a:fillToRect t="100000" r="100000"/>
            </a:path>
            <a:tileRect l="-100000" b="-100000"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70" name="任意多边形 69"/>
          <p:cNvSpPr/>
          <p:nvPr/>
        </p:nvSpPr>
        <p:spPr>
          <a:xfrm rot="8347706">
            <a:off x="3015358" y="1854200"/>
            <a:ext cx="1223962" cy="1066800"/>
          </a:xfrm>
          <a:custGeom>
            <a:avLst/>
            <a:gdLst>
              <a:gd name="connsiteX0" fmla="*/ 40609 w 1223803"/>
              <a:gd name="connsiteY0" fmla="*/ 1065572 h 1065572"/>
              <a:gd name="connsiteX1" fmla="*/ 0 w 1223803"/>
              <a:gd name="connsiteY1" fmla="*/ 968515 h 1065572"/>
              <a:gd name="connsiteX2" fmla="*/ 81771 w 1223803"/>
              <a:gd name="connsiteY2" fmla="*/ 917650 h 1065572"/>
              <a:gd name="connsiteX3" fmla="*/ 154360 w 1223803"/>
              <a:gd name="connsiteY3" fmla="*/ 849072 h 1065572"/>
              <a:gd name="connsiteX4" fmla="*/ 267439 w 1223803"/>
              <a:gd name="connsiteY4" fmla="*/ 718399 h 1065572"/>
              <a:gd name="connsiteX5" fmla="*/ 267438 w 1223803"/>
              <a:gd name="connsiteY5" fmla="*/ 718403 h 1065572"/>
              <a:gd name="connsiteX6" fmla="*/ 475896 w 1223803"/>
              <a:gd name="connsiteY6" fmla="*/ 477511 h 1065572"/>
              <a:gd name="connsiteX7" fmla="*/ 555068 w 1223803"/>
              <a:gd name="connsiteY7" fmla="*/ 352150 h 1065572"/>
              <a:gd name="connsiteX8" fmla="*/ 568534 w 1223803"/>
              <a:gd name="connsiteY8" fmla="*/ 313841 h 1065572"/>
              <a:gd name="connsiteX9" fmla="*/ 567392 w 1223803"/>
              <a:gd name="connsiteY9" fmla="*/ 314453 h 1065572"/>
              <a:gd name="connsiteX10" fmla="*/ 577439 w 1223803"/>
              <a:gd name="connsiteY10" fmla="*/ 285876 h 1065572"/>
              <a:gd name="connsiteX11" fmla="*/ 591040 w 1223803"/>
              <a:gd name="connsiteY11" fmla="*/ 215780 h 1065572"/>
              <a:gd name="connsiteX12" fmla="*/ 592093 w 1223803"/>
              <a:gd name="connsiteY12" fmla="*/ 171000 h 1065572"/>
              <a:gd name="connsiteX13" fmla="*/ 561254 w 1223803"/>
              <a:gd name="connsiteY13" fmla="*/ 171000 h 1065572"/>
              <a:gd name="connsiteX14" fmla="*/ 645857 w 1223803"/>
              <a:gd name="connsiteY14" fmla="*/ 0 h 1065572"/>
              <a:gd name="connsiteX15" fmla="*/ 730462 w 1223803"/>
              <a:gd name="connsiteY15" fmla="*/ 171000 h 1065572"/>
              <a:gd name="connsiteX16" fmla="*/ 697140 w 1223803"/>
              <a:gd name="connsiteY16" fmla="*/ 171000 h 1065572"/>
              <a:gd name="connsiteX17" fmla="*/ 695791 w 1223803"/>
              <a:gd name="connsiteY17" fmla="*/ 228423 h 1065572"/>
              <a:gd name="connsiteX18" fmla="*/ 691024 w 1223803"/>
              <a:gd name="connsiteY18" fmla="*/ 252990 h 1065572"/>
              <a:gd name="connsiteX19" fmla="*/ 692300 w 1223803"/>
              <a:gd name="connsiteY19" fmla="*/ 252643 h 1065572"/>
              <a:gd name="connsiteX20" fmla="*/ 692300 w 1223803"/>
              <a:gd name="connsiteY20" fmla="*/ 252642 h 1065572"/>
              <a:gd name="connsiteX21" fmla="*/ 802696 w 1223803"/>
              <a:gd name="connsiteY21" fmla="*/ 222613 h 1065572"/>
              <a:gd name="connsiteX22" fmla="*/ 865647 w 1223803"/>
              <a:gd name="connsiteY22" fmla="*/ 219435 h 1065572"/>
              <a:gd name="connsiteX23" fmla="*/ 863926 w 1223803"/>
              <a:gd name="connsiteY23" fmla="*/ 217947 h 1065572"/>
              <a:gd name="connsiteX24" fmla="*/ 906368 w 1223803"/>
              <a:gd name="connsiteY24" fmla="*/ 215804 h 1065572"/>
              <a:gd name="connsiteX25" fmla="*/ 1009979 w 1223803"/>
              <a:gd name="connsiteY25" fmla="*/ 231690 h 1065572"/>
              <a:gd name="connsiteX26" fmla="*/ 1012594 w 1223803"/>
              <a:gd name="connsiteY26" fmla="*/ 233167 h 1065572"/>
              <a:gd name="connsiteX27" fmla="*/ 1017939 w 1223803"/>
              <a:gd name="connsiteY27" fmla="*/ 233813 h 1065572"/>
              <a:gd name="connsiteX28" fmla="*/ 1020419 w 1223803"/>
              <a:gd name="connsiteY28" fmla="*/ 234757 h 1065572"/>
              <a:gd name="connsiteX29" fmla="*/ 1032356 w 1223803"/>
              <a:gd name="connsiteY29" fmla="*/ 236199 h 1065572"/>
              <a:gd name="connsiteX30" fmla="*/ 1073920 w 1223803"/>
              <a:gd name="connsiteY30" fmla="*/ 215359 h 1065572"/>
              <a:gd name="connsiteX31" fmla="*/ 1087171 w 1223803"/>
              <a:gd name="connsiteY31" fmla="*/ 200046 h 1065572"/>
              <a:gd name="connsiteX32" fmla="*/ 1056546 w 1223803"/>
              <a:gd name="connsiteY32" fmla="*/ 173544 h 1065572"/>
              <a:gd name="connsiteX33" fmla="*/ 1223803 w 1223803"/>
              <a:gd name="connsiteY33" fmla="*/ 104047 h 1065572"/>
              <a:gd name="connsiteX34" fmla="*/ 1179046 w 1223803"/>
              <a:gd name="connsiteY34" fmla="*/ 279552 h 1065572"/>
              <a:gd name="connsiteX35" fmla="*/ 1148422 w 1223803"/>
              <a:gd name="connsiteY35" fmla="*/ 253050 h 1065572"/>
              <a:gd name="connsiteX36" fmla="*/ 1135171 w 1223803"/>
              <a:gd name="connsiteY36" fmla="*/ 268363 h 1065572"/>
              <a:gd name="connsiteX37" fmla="*/ 1108954 w 1223803"/>
              <a:gd name="connsiteY37" fmla="*/ 288636 h 1065572"/>
              <a:gd name="connsiteX38" fmla="*/ 1106971 w 1223803"/>
              <a:gd name="connsiteY38" fmla="*/ 292526 h 1065572"/>
              <a:gd name="connsiteX39" fmla="*/ 1094002 w 1223803"/>
              <a:gd name="connsiteY39" fmla="*/ 302555 h 1065572"/>
              <a:gd name="connsiteX40" fmla="*/ 1041547 w 1223803"/>
              <a:gd name="connsiteY40" fmla="*/ 316747 h 1065572"/>
              <a:gd name="connsiteX41" fmla="*/ 991526 w 1223803"/>
              <a:gd name="connsiteY41" fmla="*/ 310710 h 1065572"/>
              <a:gd name="connsiteX42" fmla="*/ 991434 w 1223803"/>
              <a:gd name="connsiteY42" fmla="*/ 310675 h 1065572"/>
              <a:gd name="connsiteX43" fmla="*/ 991124 w 1223803"/>
              <a:gd name="connsiteY43" fmla="*/ 310629 h 1065572"/>
              <a:gd name="connsiteX44" fmla="*/ 992454 w 1223803"/>
              <a:gd name="connsiteY44" fmla="*/ 311380 h 1065572"/>
              <a:gd name="connsiteX45" fmla="*/ 903878 w 1223803"/>
              <a:gd name="connsiteY45" fmla="*/ 298320 h 1065572"/>
              <a:gd name="connsiteX46" fmla="*/ 694659 w 1223803"/>
              <a:gd name="connsiteY46" fmla="*/ 336416 h 1065572"/>
              <a:gd name="connsiteX47" fmla="*/ 667454 w 1223803"/>
              <a:gd name="connsiteY47" fmla="*/ 349788 h 1065572"/>
              <a:gd name="connsiteX48" fmla="*/ 667454 w 1223803"/>
              <a:gd name="connsiteY48" fmla="*/ 349789 h 1065572"/>
              <a:gd name="connsiteX49" fmla="*/ 651787 w 1223803"/>
              <a:gd name="connsiteY49" fmla="*/ 394356 h 1065572"/>
              <a:gd name="connsiteX50" fmla="*/ 555674 w 1223803"/>
              <a:gd name="connsiteY50" fmla="*/ 546546 h 1065572"/>
              <a:gd name="connsiteX51" fmla="*/ 328419 w 1223803"/>
              <a:gd name="connsiteY51" fmla="*/ 809159 h 1065572"/>
              <a:gd name="connsiteX52" fmla="*/ 328419 w 1223803"/>
              <a:gd name="connsiteY52" fmla="*/ 809161 h 1065572"/>
              <a:gd name="connsiteX53" fmla="*/ 238650 w 1223803"/>
              <a:gd name="connsiteY53" fmla="*/ 912897 h 1065572"/>
              <a:gd name="connsiteX54" fmla="*/ 238650 w 1223803"/>
              <a:gd name="connsiteY54" fmla="*/ 912894 h 1065572"/>
              <a:gd name="connsiteX55" fmla="*/ 234137 w 1223803"/>
              <a:gd name="connsiteY55" fmla="*/ 918108 h 1065572"/>
              <a:gd name="connsiteX56" fmla="*/ 46129 w 1223803"/>
              <a:gd name="connsiteY56" fmla="*/ 1063493 h 1065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1223803" h="1065572">
                <a:moveTo>
                  <a:pt x="40609" y="1065572"/>
                </a:moveTo>
                <a:lnTo>
                  <a:pt x="0" y="968515"/>
                </a:lnTo>
                <a:lnTo>
                  <a:pt x="81771" y="917650"/>
                </a:lnTo>
                <a:cubicBezTo>
                  <a:pt x="107738" y="897679"/>
                  <a:pt x="132089" y="874808"/>
                  <a:pt x="154360" y="849072"/>
                </a:cubicBezTo>
                <a:lnTo>
                  <a:pt x="267439" y="718399"/>
                </a:lnTo>
                <a:lnTo>
                  <a:pt x="267438" y="718403"/>
                </a:lnTo>
                <a:lnTo>
                  <a:pt x="475896" y="477511"/>
                </a:lnTo>
                <a:cubicBezTo>
                  <a:pt x="509304" y="438908"/>
                  <a:pt x="535657" y="396596"/>
                  <a:pt x="555068" y="352150"/>
                </a:cubicBezTo>
                <a:lnTo>
                  <a:pt x="568534" y="313841"/>
                </a:lnTo>
                <a:lnTo>
                  <a:pt x="567392" y="314453"/>
                </a:lnTo>
                <a:lnTo>
                  <a:pt x="577439" y="285876"/>
                </a:lnTo>
                <a:cubicBezTo>
                  <a:pt x="583688" y="262781"/>
                  <a:pt x="588217" y="239352"/>
                  <a:pt x="591040" y="215780"/>
                </a:cubicBezTo>
                <a:lnTo>
                  <a:pt x="592093" y="171000"/>
                </a:lnTo>
                <a:lnTo>
                  <a:pt x="561254" y="171000"/>
                </a:lnTo>
                <a:lnTo>
                  <a:pt x="645857" y="0"/>
                </a:lnTo>
                <a:lnTo>
                  <a:pt x="730462" y="171000"/>
                </a:lnTo>
                <a:lnTo>
                  <a:pt x="697140" y="171000"/>
                </a:lnTo>
                <a:lnTo>
                  <a:pt x="695791" y="228423"/>
                </a:lnTo>
                <a:lnTo>
                  <a:pt x="691024" y="252990"/>
                </a:lnTo>
                <a:lnTo>
                  <a:pt x="692300" y="252643"/>
                </a:lnTo>
                <a:lnTo>
                  <a:pt x="692300" y="252642"/>
                </a:lnTo>
                <a:lnTo>
                  <a:pt x="802696" y="222613"/>
                </a:lnTo>
                <a:lnTo>
                  <a:pt x="865647" y="219435"/>
                </a:lnTo>
                <a:lnTo>
                  <a:pt x="863926" y="217947"/>
                </a:lnTo>
                <a:lnTo>
                  <a:pt x="906368" y="215804"/>
                </a:lnTo>
                <a:lnTo>
                  <a:pt x="1009979" y="231690"/>
                </a:lnTo>
                <a:lnTo>
                  <a:pt x="1012594" y="233167"/>
                </a:lnTo>
                <a:lnTo>
                  <a:pt x="1017939" y="233813"/>
                </a:lnTo>
                <a:lnTo>
                  <a:pt x="1020419" y="234757"/>
                </a:lnTo>
                <a:lnTo>
                  <a:pt x="1032356" y="236199"/>
                </a:lnTo>
                <a:cubicBezTo>
                  <a:pt x="1047864" y="235079"/>
                  <a:pt x="1062943" y="228044"/>
                  <a:pt x="1073920" y="215359"/>
                </a:cubicBezTo>
                <a:lnTo>
                  <a:pt x="1087171" y="200046"/>
                </a:lnTo>
                <a:lnTo>
                  <a:pt x="1056546" y="173544"/>
                </a:lnTo>
                <a:lnTo>
                  <a:pt x="1223803" y="104047"/>
                </a:lnTo>
                <a:lnTo>
                  <a:pt x="1179046" y="279552"/>
                </a:lnTo>
                <a:lnTo>
                  <a:pt x="1148422" y="253050"/>
                </a:lnTo>
                <a:lnTo>
                  <a:pt x="1135171" y="268363"/>
                </a:lnTo>
                <a:lnTo>
                  <a:pt x="1108954" y="288636"/>
                </a:lnTo>
                <a:lnTo>
                  <a:pt x="1106971" y="292526"/>
                </a:lnTo>
                <a:lnTo>
                  <a:pt x="1094002" y="302555"/>
                </a:lnTo>
                <a:cubicBezTo>
                  <a:pt x="1077480" y="310685"/>
                  <a:pt x="1059638" y="315441"/>
                  <a:pt x="1041547" y="316747"/>
                </a:cubicBezTo>
                <a:lnTo>
                  <a:pt x="991526" y="310710"/>
                </a:lnTo>
                <a:lnTo>
                  <a:pt x="991434" y="310675"/>
                </a:lnTo>
                <a:lnTo>
                  <a:pt x="991124" y="310629"/>
                </a:lnTo>
                <a:lnTo>
                  <a:pt x="992454" y="311380"/>
                </a:lnTo>
                <a:lnTo>
                  <a:pt x="903878" y="298320"/>
                </a:lnTo>
                <a:cubicBezTo>
                  <a:pt x="833592" y="295376"/>
                  <a:pt x="762305" y="308630"/>
                  <a:pt x="694659" y="336416"/>
                </a:cubicBezTo>
                <a:lnTo>
                  <a:pt x="667454" y="349788"/>
                </a:lnTo>
                <a:lnTo>
                  <a:pt x="667454" y="349789"/>
                </a:lnTo>
                <a:lnTo>
                  <a:pt x="651787" y="394356"/>
                </a:lnTo>
                <a:cubicBezTo>
                  <a:pt x="628221" y="448313"/>
                  <a:pt x="596229" y="499680"/>
                  <a:pt x="555674" y="546546"/>
                </a:cubicBezTo>
                <a:lnTo>
                  <a:pt x="328419" y="809159"/>
                </a:lnTo>
                <a:lnTo>
                  <a:pt x="328419" y="809161"/>
                </a:lnTo>
                <a:lnTo>
                  <a:pt x="238650" y="912897"/>
                </a:lnTo>
                <a:lnTo>
                  <a:pt x="238650" y="912894"/>
                </a:lnTo>
                <a:lnTo>
                  <a:pt x="234137" y="918108"/>
                </a:lnTo>
                <a:cubicBezTo>
                  <a:pt x="180064" y="980595"/>
                  <a:pt x="115886" y="1029165"/>
                  <a:pt x="46129" y="1063493"/>
                </a:cubicBezTo>
                <a:close/>
              </a:path>
            </a:pathLst>
          </a:cu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8" name="任意多边形 17"/>
          <p:cNvSpPr/>
          <p:nvPr/>
        </p:nvSpPr>
        <p:spPr>
          <a:xfrm>
            <a:off x="3910708" y="3970338"/>
            <a:ext cx="528637" cy="147637"/>
          </a:xfrm>
          <a:custGeom>
            <a:avLst/>
            <a:gdLst>
              <a:gd name="connsiteX0" fmla="*/ 131463 w 528649"/>
              <a:gd name="connsiteY0" fmla="*/ 0 h 146819"/>
              <a:gd name="connsiteX1" fmla="*/ 146273 w 528649"/>
              <a:gd name="connsiteY1" fmla="*/ 38582 h 146819"/>
              <a:gd name="connsiteX2" fmla="*/ 158920 w 528649"/>
              <a:gd name="connsiteY2" fmla="*/ 33727 h 146819"/>
              <a:gd name="connsiteX3" fmla="*/ 156373 w 528649"/>
              <a:gd name="connsiteY3" fmla="*/ 27536 h 146819"/>
              <a:gd name="connsiteX4" fmla="*/ 191853 w 528649"/>
              <a:gd name="connsiteY4" fmla="*/ 16523 h 146819"/>
              <a:gd name="connsiteX5" fmla="*/ 255337 w 528649"/>
              <a:gd name="connsiteY5" fmla="*/ 10123 h 146819"/>
              <a:gd name="connsiteX6" fmla="*/ 528649 w 528649"/>
              <a:gd name="connsiteY6" fmla="*/ 10123 h 146819"/>
              <a:gd name="connsiteX7" fmla="*/ 528649 w 528649"/>
              <a:gd name="connsiteY7" fmla="*/ 88661 h 146819"/>
              <a:gd name="connsiteX8" fmla="*/ 255337 w 528649"/>
              <a:gd name="connsiteY8" fmla="*/ 88661 h 146819"/>
              <a:gd name="connsiteX9" fmla="*/ 207683 w 528649"/>
              <a:gd name="connsiteY9" fmla="*/ 93465 h 146819"/>
              <a:gd name="connsiteX10" fmla="*/ 193043 w 528649"/>
              <a:gd name="connsiteY10" fmla="*/ 98009 h 146819"/>
              <a:gd name="connsiteX11" fmla="*/ 193892 w 528649"/>
              <a:gd name="connsiteY11" fmla="*/ 100222 h 146819"/>
              <a:gd name="connsiteX12" fmla="*/ 173012 w 528649"/>
              <a:gd name="connsiteY12" fmla="*/ 108237 h 146819"/>
              <a:gd name="connsiteX13" fmla="*/ 187821 w 528649"/>
              <a:gd name="connsiteY13" fmla="*/ 146819 h 146819"/>
              <a:gd name="connsiteX14" fmla="*/ 0 w 528649"/>
              <a:gd name="connsiteY14" fmla="*/ 134691 h 146819"/>
              <a:gd name="connsiteX15" fmla="*/ 131463 w 528649"/>
              <a:gd name="connsiteY15" fmla="*/ 0 h 146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28649" h="146819">
                <a:moveTo>
                  <a:pt x="131463" y="0"/>
                </a:moveTo>
                <a:lnTo>
                  <a:pt x="146273" y="38582"/>
                </a:lnTo>
                <a:lnTo>
                  <a:pt x="158920" y="33727"/>
                </a:lnTo>
                <a:lnTo>
                  <a:pt x="156373" y="27536"/>
                </a:lnTo>
                <a:lnTo>
                  <a:pt x="191853" y="16523"/>
                </a:lnTo>
                <a:cubicBezTo>
                  <a:pt x="212359" y="12327"/>
                  <a:pt x="233591" y="10123"/>
                  <a:pt x="255337" y="10123"/>
                </a:cubicBezTo>
                <a:lnTo>
                  <a:pt x="528649" y="10123"/>
                </a:lnTo>
                <a:lnTo>
                  <a:pt x="528649" y="88661"/>
                </a:lnTo>
                <a:lnTo>
                  <a:pt x="255337" y="88661"/>
                </a:lnTo>
                <a:cubicBezTo>
                  <a:pt x="239013" y="88661"/>
                  <a:pt x="223075" y="90316"/>
                  <a:pt x="207683" y="93465"/>
                </a:cubicBezTo>
                <a:lnTo>
                  <a:pt x="193043" y="98009"/>
                </a:lnTo>
                <a:lnTo>
                  <a:pt x="193892" y="100222"/>
                </a:lnTo>
                <a:lnTo>
                  <a:pt x="173012" y="108237"/>
                </a:lnTo>
                <a:lnTo>
                  <a:pt x="187821" y="146819"/>
                </a:lnTo>
                <a:lnTo>
                  <a:pt x="0" y="134691"/>
                </a:lnTo>
                <a:lnTo>
                  <a:pt x="131463" y="0"/>
                </a:lnTo>
                <a:close/>
              </a:path>
            </a:pathLst>
          </a:custGeom>
          <a:gradFill flip="none" rotWithShape="1">
            <a:gsLst>
              <a:gs pos="0">
                <a:srgbClr val="FFFF00">
                  <a:tint val="66000"/>
                  <a:satMod val="160000"/>
                </a:srgbClr>
              </a:gs>
              <a:gs pos="50000">
                <a:srgbClr val="FFFF00">
                  <a:tint val="44500"/>
                  <a:satMod val="160000"/>
                </a:srgbClr>
              </a:gs>
              <a:gs pos="100000">
                <a:schemeClr val="accent2">
                  <a:lumMod val="60000"/>
                  <a:lumOff val="40000"/>
                </a:schemeClr>
              </a:gs>
            </a:gsLst>
            <a:lin ang="0" scaled="1"/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9" name="椭圆 18"/>
          <p:cNvSpPr/>
          <p:nvPr/>
        </p:nvSpPr>
        <p:spPr>
          <a:xfrm>
            <a:off x="4692977" y="1304479"/>
            <a:ext cx="216000" cy="216000"/>
          </a:xfrm>
          <a:prstGeom prst="ellipse">
            <a:avLst/>
          </a:prstGeom>
          <a:solidFill>
            <a:srgbClr val="FFFF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20" name="椭圆 19"/>
          <p:cNvSpPr/>
          <p:nvPr/>
        </p:nvSpPr>
        <p:spPr>
          <a:xfrm>
            <a:off x="3711633" y="1408015"/>
            <a:ext cx="216000" cy="216000"/>
          </a:xfrm>
          <a:prstGeom prst="ellipse">
            <a:avLst/>
          </a:prstGeom>
          <a:solidFill>
            <a:srgbClr val="FFFF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21" name="椭圆 20"/>
          <p:cNvSpPr/>
          <p:nvPr/>
        </p:nvSpPr>
        <p:spPr>
          <a:xfrm>
            <a:off x="3971077" y="2737796"/>
            <a:ext cx="180000" cy="180000"/>
          </a:xfrm>
          <a:prstGeom prst="ellipse">
            <a:avLst/>
          </a:prstGeom>
          <a:solidFill>
            <a:srgbClr val="FFFF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22" name="椭圆 21"/>
          <p:cNvSpPr/>
          <p:nvPr/>
        </p:nvSpPr>
        <p:spPr>
          <a:xfrm>
            <a:off x="4741200" y="2730654"/>
            <a:ext cx="180000" cy="180000"/>
          </a:xfrm>
          <a:prstGeom prst="ellipse">
            <a:avLst/>
          </a:prstGeom>
          <a:solidFill>
            <a:srgbClr val="FFFF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25" name="椭圆 24"/>
          <p:cNvSpPr/>
          <p:nvPr/>
        </p:nvSpPr>
        <p:spPr>
          <a:xfrm>
            <a:off x="3747347" y="4086598"/>
            <a:ext cx="180000" cy="180000"/>
          </a:xfrm>
          <a:prstGeom prst="ellipse">
            <a:avLst/>
          </a:prstGeom>
          <a:solidFill>
            <a:srgbClr val="FFFF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26" name="椭圆 25"/>
          <p:cNvSpPr/>
          <p:nvPr/>
        </p:nvSpPr>
        <p:spPr>
          <a:xfrm>
            <a:off x="4482279" y="3931751"/>
            <a:ext cx="180000" cy="180000"/>
          </a:xfrm>
          <a:prstGeom prst="ellipse">
            <a:avLst/>
          </a:prstGeom>
          <a:solidFill>
            <a:srgbClr val="FF505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27" name="椭圆 26"/>
          <p:cNvSpPr/>
          <p:nvPr/>
        </p:nvSpPr>
        <p:spPr>
          <a:xfrm>
            <a:off x="5068348" y="3922225"/>
            <a:ext cx="180000" cy="180000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29" name="椭圆 28"/>
          <p:cNvSpPr/>
          <p:nvPr/>
        </p:nvSpPr>
        <p:spPr>
          <a:xfrm>
            <a:off x="5874246" y="3693233"/>
            <a:ext cx="144000" cy="144000"/>
          </a:xfrm>
          <a:prstGeom prst="ellipse">
            <a:avLst/>
          </a:prstGeom>
          <a:solidFill>
            <a:srgbClr val="FFFF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30" name="椭圆 29"/>
          <p:cNvSpPr/>
          <p:nvPr/>
        </p:nvSpPr>
        <p:spPr>
          <a:xfrm>
            <a:off x="4299596" y="4859634"/>
            <a:ext cx="180000" cy="180000"/>
          </a:xfrm>
          <a:prstGeom prst="ellipse">
            <a:avLst/>
          </a:prstGeom>
          <a:solidFill>
            <a:srgbClr val="FFFF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31" name="椭圆 30"/>
          <p:cNvSpPr/>
          <p:nvPr/>
        </p:nvSpPr>
        <p:spPr>
          <a:xfrm>
            <a:off x="5466013" y="4854871"/>
            <a:ext cx="180000" cy="180000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32" name="椭圆 31"/>
          <p:cNvSpPr/>
          <p:nvPr/>
        </p:nvSpPr>
        <p:spPr>
          <a:xfrm>
            <a:off x="6815113" y="4845345"/>
            <a:ext cx="180000" cy="180000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33" name="椭圆 32"/>
          <p:cNvSpPr/>
          <p:nvPr/>
        </p:nvSpPr>
        <p:spPr>
          <a:xfrm>
            <a:off x="6840130" y="5322423"/>
            <a:ext cx="180000" cy="180000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34" name="椭圆 33"/>
          <p:cNvSpPr/>
          <p:nvPr/>
        </p:nvSpPr>
        <p:spPr>
          <a:xfrm>
            <a:off x="8042210" y="5477529"/>
            <a:ext cx="126000" cy="126000"/>
          </a:xfrm>
          <a:prstGeom prst="ellipse">
            <a:avLst/>
          </a:prstGeom>
          <a:solidFill>
            <a:srgbClr val="0070C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37" name="椭圆 36"/>
          <p:cNvSpPr/>
          <p:nvPr/>
        </p:nvSpPr>
        <p:spPr>
          <a:xfrm>
            <a:off x="7941766" y="5650667"/>
            <a:ext cx="126000" cy="126000"/>
          </a:xfrm>
          <a:prstGeom prst="ellipse">
            <a:avLst/>
          </a:prstGeom>
          <a:solidFill>
            <a:srgbClr val="0070C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40" name="椭圆 39"/>
          <p:cNvSpPr/>
          <p:nvPr/>
        </p:nvSpPr>
        <p:spPr>
          <a:xfrm>
            <a:off x="8156506" y="5639455"/>
            <a:ext cx="126000" cy="126000"/>
          </a:xfrm>
          <a:prstGeom prst="ellipse">
            <a:avLst/>
          </a:prstGeom>
          <a:solidFill>
            <a:srgbClr val="0070C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49" name="椭圆 48"/>
          <p:cNvSpPr/>
          <p:nvPr/>
        </p:nvSpPr>
        <p:spPr>
          <a:xfrm>
            <a:off x="6439599" y="2762483"/>
            <a:ext cx="93600" cy="93600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50" name="椭圆 49"/>
          <p:cNvSpPr/>
          <p:nvPr/>
        </p:nvSpPr>
        <p:spPr>
          <a:xfrm>
            <a:off x="6353784" y="2980368"/>
            <a:ext cx="93600" cy="93600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51" name="椭圆 50"/>
          <p:cNvSpPr/>
          <p:nvPr/>
        </p:nvSpPr>
        <p:spPr>
          <a:xfrm>
            <a:off x="6599089" y="2587516"/>
            <a:ext cx="93600" cy="93600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52" name="椭圆 51"/>
          <p:cNvSpPr/>
          <p:nvPr/>
        </p:nvSpPr>
        <p:spPr>
          <a:xfrm>
            <a:off x="6777938" y="2626846"/>
            <a:ext cx="93600" cy="93600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53" name="椭圆 52"/>
          <p:cNvSpPr/>
          <p:nvPr/>
        </p:nvSpPr>
        <p:spPr>
          <a:xfrm>
            <a:off x="6486399" y="5589240"/>
            <a:ext cx="93600" cy="93600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54" name="椭圆 53"/>
          <p:cNvSpPr/>
          <p:nvPr/>
        </p:nvSpPr>
        <p:spPr>
          <a:xfrm>
            <a:off x="6370515" y="5706655"/>
            <a:ext cx="93600" cy="93600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55" name="椭圆 54"/>
          <p:cNvSpPr/>
          <p:nvPr/>
        </p:nvSpPr>
        <p:spPr>
          <a:xfrm>
            <a:off x="6646593" y="5608984"/>
            <a:ext cx="93600" cy="93600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56" name="椭圆 55"/>
          <p:cNvSpPr/>
          <p:nvPr/>
        </p:nvSpPr>
        <p:spPr>
          <a:xfrm>
            <a:off x="6727079" y="5759178"/>
            <a:ext cx="93600" cy="93600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57" name="椭圆 56"/>
          <p:cNvSpPr/>
          <p:nvPr/>
        </p:nvSpPr>
        <p:spPr>
          <a:xfrm>
            <a:off x="7000401" y="5682840"/>
            <a:ext cx="93600" cy="93600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61" name="椭圆 60"/>
          <p:cNvSpPr/>
          <p:nvPr/>
        </p:nvSpPr>
        <p:spPr>
          <a:xfrm>
            <a:off x="7099467" y="5542440"/>
            <a:ext cx="93600" cy="93600"/>
          </a:xfrm>
          <a:prstGeom prst="ellipse">
            <a:avLst/>
          </a:prstGeom>
          <a:solidFill>
            <a:srgbClr val="FF00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62" name="右箭头 61"/>
          <p:cNvSpPr/>
          <p:nvPr/>
        </p:nvSpPr>
        <p:spPr>
          <a:xfrm>
            <a:off x="4510783" y="4873625"/>
            <a:ext cx="936625" cy="144463"/>
          </a:xfrm>
          <a:prstGeom prst="rightArrow">
            <a:avLst>
              <a:gd name="adj1" fmla="val 50000"/>
              <a:gd name="adj2" fmla="val 105321"/>
            </a:avLst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63" name="右箭头 62"/>
          <p:cNvSpPr/>
          <p:nvPr/>
        </p:nvSpPr>
        <p:spPr>
          <a:xfrm>
            <a:off x="4175820" y="2749550"/>
            <a:ext cx="541338" cy="144463"/>
          </a:xfrm>
          <a:prstGeom prst="rightArrow">
            <a:avLst>
              <a:gd name="adj1" fmla="val 50000"/>
              <a:gd name="adj2" fmla="val 105321"/>
            </a:avLst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64" name="右箭头 63"/>
          <p:cNvSpPr/>
          <p:nvPr/>
        </p:nvSpPr>
        <p:spPr>
          <a:xfrm>
            <a:off x="4942583" y="2749550"/>
            <a:ext cx="360362" cy="144463"/>
          </a:xfrm>
          <a:prstGeom prst="rightArrow">
            <a:avLst>
              <a:gd name="adj1" fmla="val 50000"/>
              <a:gd name="adj2" fmla="val 105321"/>
            </a:avLst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66" name="右箭头 65"/>
          <p:cNvSpPr/>
          <p:nvPr/>
        </p:nvSpPr>
        <p:spPr>
          <a:xfrm flipH="1">
            <a:off x="4940995" y="1328738"/>
            <a:ext cx="576263" cy="144462"/>
          </a:xfrm>
          <a:prstGeom prst="rightArrow">
            <a:avLst>
              <a:gd name="adj1" fmla="val 50000"/>
              <a:gd name="adj2" fmla="val 105321"/>
            </a:avLst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68" name="右箭头 67"/>
          <p:cNvSpPr/>
          <p:nvPr/>
        </p:nvSpPr>
        <p:spPr>
          <a:xfrm rot="5400000" flipH="1">
            <a:off x="6068915" y="3907631"/>
            <a:ext cx="1655762" cy="142875"/>
          </a:xfrm>
          <a:prstGeom prst="rightArrow">
            <a:avLst>
              <a:gd name="adj1" fmla="val 50000"/>
              <a:gd name="adj2" fmla="val 105321"/>
            </a:avLst>
          </a:prstGeom>
          <a:gradFill flip="none" rotWithShape="1">
            <a:gsLst>
              <a:gs pos="0">
                <a:srgbClr val="FF0000">
                  <a:shade val="30000"/>
                  <a:satMod val="115000"/>
                </a:srgbClr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69" name="右箭头 68"/>
          <p:cNvSpPr/>
          <p:nvPr/>
        </p:nvSpPr>
        <p:spPr>
          <a:xfrm>
            <a:off x="7284046" y="5580063"/>
            <a:ext cx="611187" cy="144462"/>
          </a:xfrm>
          <a:prstGeom prst="rightArrow">
            <a:avLst>
              <a:gd name="adj1" fmla="val 50000"/>
              <a:gd name="adj2" fmla="val 105321"/>
            </a:avLst>
          </a:prstGeom>
          <a:gradFill flip="none" rotWithShape="1">
            <a:gsLst>
              <a:gs pos="0">
                <a:srgbClr val="0070C0">
                  <a:shade val="30000"/>
                  <a:satMod val="115000"/>
                </a:srgbClr>
              </a:gs>
              <a:gs pos="50000">
                <a:srgbClr val="0070C0">
                  <a:shade val="67500"/>
                  <a:satMod val="115000"/>
                </a:srgbClr>
              </a:gs>
              <a:gs pos="100000">
                <a:srgbClr val="0070C0">
                  <a:shade val="100000"/>
                  <a:satMod val="115000"/>
                </a:srgbClr>
              </a:gs>
            </a:gsLst>
            <a:lin ang="10800000" scaled="1"/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71" name="右箭头 70"/>
          <p:cNvSpPr/>
          <p:nvPr/>
        </p:nvSpPr>
        <p:spPr>
          <a:xfrm rot="16200000" flipH="1">
            <a:off x="6787258" y="5110163"/>
            <a:ext cx="252412" cy="144462"/>
          </a:xfrm>
          <a:prstGeom prst="rightArrow">
            <a:avLst>
              <a:gd name="adj1" fmla="val 50000"/>
              <a:gd name="adj2" fmla="val 105321"/>
            </a:avLst>
          </a:prstGeom>
          <a:gradFill flip="none" rotWithShape="1">
            <a:gsLst>
              <a:gs pos="0">
                <a:srgbClr val="FF0000">
                  <a:shade val="30000"/>
                  <a:satMod val="115000"/>
                </a:srgbClr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72" name="右箭头 71"/>
          <p:cNvSpPr/>
          <p:nvPr/>
        </p:nvSpPr>
        <p:spPr>
          <a:xfrm rot="16200000" flipH="1">
            <a:off x="3351114" y="3151981"/>
            <a:ext cx="180975" cy="144463"/>
          </a:xfrm>
          <a:prstGeom prst="rightArrow">
            <a:avLst>
              <a:gd name="adj1" fmla="val 50000"/>
              <a:gd name="adj2" fmla="val 68940"/>
            </a:avLst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73" name="右箭头 72"/>
          <p:cNvSpPr/>
          <p:nvPr/>
        </p:nvSpPr>
        <p:spPr>
          <a:xfrm rot="5400000" flipH="1" flipV="1">
            <a:off x="3245545" y="3790951"/>
            <a:ext cx="179387" cy="144462"/>
          </a:xfrm>
          <a:prstGeom prst="rightArrow">
            <a:avLst>
              <a:gd name="adj1" fmla="val 50000"/>
              <a:gd name="adj2" fmla="val 68940"/>
            </a:avLst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74" name="右箭头 73"/>
          <p:cNvSpPr/>
          <p:nvPr/>
        </p:nvSpPr>
        <p:spPr>
          <a:xfrm rot="2909439" flipH="1" flipV="1">
            <a:off x="6583672" y="2767942"/>
            <a:ext cx="252000" cy="144000"/>
          </a:xfrm>
          <a:prstGeom prst="rightArrow">
            <a:avLst>
              <a:gd name="adj1" fmla="val 50000"/>
              <a:gd name="adj2" fmla="val 68940"/>
            </a:avLst>
          </a:prstGeom>
          <a:gradFill flip="none" rotWithShape="1">
            <a:gsLst>
              <a:gs pos="0">
                <a:srgbClr val="FF0000">
                  <a:shade val="30000"/>
                  <a:satMod val="115000"/>
                </a:srgbClr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path path="circle">
              <a:fillToRect l="100000" t="100000"/>
            </a:path>
            <a:tileRect r="-100000" b="-100000"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75" name="右箭头 74"/>
          <p:cNvSpPr/>
          <p:nvPr/>
        </p:nvSpPr>
        <p:spPr>
          <a:xfrm rot="17460304" flipH="1" flipV="1">
            <a:off x="6758683" y="5597525"/>
            <a:ext cx="215900" cy="142875"/>
          </a:xfrm>
          <a:prstGeom prst="rightArrow">
            <a:avLst>
              <a:gd name="adj1" fmla="val 50000"/>
              <a:gd name="adj2" fmla="val 68940"/>
            </a:avLst>
          </a:prstGeom>
          <a:gradFill flip="none" rotWithShape="1">
            <a:gsLst>
              <a:gs pos="0">
                <a:srgbClr val="FF0000">
                  <a:shade val="30000"/>
                  <a:satMod val="115000"/>
                </a:srgbClr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0800000" scaled="1"/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85" name="椭圆 84"/>
          <p:cNvSpPr/>
          <p:nvPr/>
        </p:nvSpPr>
        <p:spPr>
          <a:xfrm>
            <a:off x="6433340" y="2754166"/>
            <a:ext cx="93600" cy="936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86" name="椭圆 85"/>
          <p:cNvSpPr/>
          <p:nvPr/>
        </p:nvSpPr>
        <p:spPr>
          <a:xfrm>
            <a:off x="6590619" y="2580923"/>
            <a:ext cx="93600" cy="936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87" name="椭圆 86"/>
          <p:cNvSpPr/>
          <p:nvPr/>
        </p:nvSpPr>
        <p:spPr>
          <a:xfrm>
            <a:off x="6769618" y="2620498"/>
            <a:ext cx="93600" cy="936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91" name="椭圆 90"/>
          <p:cNvSpPr/>
          <p:nvPr/>
        </p:nvSpPr>
        <p:spPr>
          <a:xfrm>
            <a:off x="6347227" y="2976858"/>
            <a:ext cx="93600" cy="936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92" name="任意多边形 91"/>
          <p:cNvSpPr/>
          <p:nvPr/>
        </p:nvSpPr>
        <p:spPr>
          <a:xfrm>
            <a:off x="3942458" y="1343025"/>
            <a:ext cx="719137" cy="146050"/>
          </a:xfrm>
          <a:custGeom>
            <a:avLst/>
            <a:gdLst>
              <a:gd name="connsiteX0" fmla="*/ 131463 w 719962"/>
              <a:gd name="connsiteY0" fmla="*/ 0 h 146819"/>
              <a:gd name="connsiteX1" fmla="*/ 146273 w 719962"/>
              <a:gd name="connsiteY1" fmla="*/ 38582 h 146819"/>
              <a:gd name="connsiteX2" fmla="*/ 158920 w 719962"/>
              <a:gd name="connsiteY2" fmla="*/ 33727 h 146819"/>
              <a:gd name="connsiteX3" fmla="*/ 156373 w 719962"/>
              <a:gd name="connsiteY3" fmla="*/ 27536 h 146819"/>
              <a:gd name="connsiteX4" fmla="*/ 191853 w 719962"/>
              <a:gd name="connsiteY4" fmla="*/ 16523 h 146819"/>
              <a:gd name="connsiteX5" fmla="*/ 255337 w 719962"/>
              <a:gd name="connsiteY5" fmla="*/ 10122 h 146819"/>
              <a:gd name="connsiteX6" fmla="*/ 719962 w 719962"/>
              <a:gd name="connsiteY6" fmla="*/ 10123 h 146819"/>
              <a:gd name="connsiteX7" fmla="*/ 719962 w 719962"/>
              <a:gd name="connsiteY7" fmla="*/ 88661 h 146819"/>
              <a:gd name="connsiteX8" fmla="*/ 255337 w 719962"/>
              <a:gd name="connsiteY8" fmla="*/ 88661 h 146819"/>
              <a:gd name="connsiteX9" fmla="*/ 207683 w 719962"/>
              <a:gd name="connsiteY9" fmla="*/ 93465 h 146819"/>
              <a:gd name="connsiteX10" fmla="*/ 193043 w 719962"/>
              <a:gd name="connsiteY10" fmla="*/ 98009 h 146819"/>
              <a:gd name="connsiteX11" fmla="*/ 193892 w 719962"/>
              <a:gd name="connsiteY11" fmla="*/ 100221 h 146819"/>
              <a:gd name="connsiteX12" fmla="*/ 173012 w 719962"/>
              <a:gd name="connsiteY12" fmla="*/ 108237 h 146819"/>
              <a:gd name="connsiteX13" fmla="*/ 187821 w 719962"/>
              <a:gd name="connsiteY13" fmla="*/ 146819 h 146819"/>
              <a:gd name="connsiteX14" fmla="*/ 0 w 719962"/>
              <a:gd name="connsiteY14" fmla="*/ 134691 h 146819"/>
              <a:gd name="connsiteX15" fmla="*/ 131463 w 719962"/>
              <a:gd name="connsiteY15" fmla="*/ 0 h 146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719962" h="146819">
                <a:moveTo>
                  <a:pt x="131463" y="0"/>
                </a:moveTo>
                <a:lnTo>
                  <a:pt x="146273" y="38582"/>
                </a:lnTo>
                <a:lnTo>
                  <a:pt x="158920" y="33727"/>
                </a:lnTo>
                <a:lnTo>
                  <a:pt x="156373" y="27536"/>
                </a:lnTo>
                <a:lnTo>
                  <a:pt x="191853" y="16523"/>
                </a:lnTo>
                <a:cubicBezTo>
                  <a:pt x="212359" y="12327"/>
                  <a:pt x="233591" y="10122"/>
                  <a:pt x="255337" y="10122"/>
                </a:cubicBezTo>
                <a:lnTo>
                  <a:pt x="719962" y="10123"/>
                </a:lnTo>
                <a:lnTo>
                  <a:pt x="719962" y="88661"/>
                </a:lnTo>
                <a:lnTo>
                  <a:pt x="255337" y="88661"/>
                </a:lnTo>
                <a:cubicBezTo>
                  <a:pt x="239013" y="88661"/>
                  <a:pt x="223075" y="90316"/>
                  <a:pt x="207683" y="93465"/>
                </a:cubicBezTo>
                <a:lnTo>
                  <a:pt x="193043" y="98009"/>
                </a:lnTo>
                <a:lnTo>
                  <a:pt x="193892" y="100221"/>
                </a:lnTo>
                <a:lnTo>
                  <a:pt x="173012" y="108237"/>
                </a:lnTo>
                <a:lnTo>
                  <a:pt x="187821" y="146819"/>
                </a:lnTo>
                <a:lnTo>
                  <a:pt x="0" y="134691"/>
                </a:lnTo>
                <a:lnTo>
                  <a:pt x="131463" y="0"/>
                </a:lnTo>
                <a:close/>
              </a:path>
            </a:pathLst>
          </a:cu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96" name="椭圆 95"/>
          <p:cNvSpPr/>
          <p:nvPr/>
        </p:nvSpPr>
        <p:spPr>
          <a:xfrm>
            <a:off x="3686262" y="1387748"/>
            <a:ext cx="216000" cy="216000"/>
          </a:xfrm>
          <a:prstGeom prst="ellipse">
            <a:avLst/>
          </a:prstGeom>
          <a:solidFill>
            <a:schemeClr val="bg1"/>
          </a:solidFill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97" name="椭圆 96"/>
          <p:cNvSpPr/>
          <p:nvPr/>
        </p:nvSpPr>
        <p:spPr>
          <a:xfrm>
            <a:off x="4658260" y="1292875"/>
            <a:ext cx="216000" cy="216000"/>
          </a:xfrm>
          <a:prstGeom prst="ellipse">
            <a:avLst/>
          </a:prstGeom>
          <a:solidFill>
            <a:schemeClr val="bg1"/>
          </a:solidFill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98" name="椭圆 97"/>
          <p:cNvSpPr/>
          <p:nvPr/>
        </p:nvSpPr>
        <p:spPr>
          <a:xfrm>
            <a:off x="3938618" y="2722502"/>
            <a:ext cx="180000" cy="180000"/>
          </a:xfrm>
          <a:prstGeom prst="ellipse">
            <a:avLst/>
          </a:prstGeom>
          <a:solidFill>
            <a:schemeClr val="bg1"/>
          </a:solidFill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99" name="椭圆 98"/>
          <p:cNvSpPr/>
          <p:nvPr/>
        </p:nvSpPr>
        <p:spPr>
          <a:xfrm>
            <a:off x="4724145" y="2717626"/>
            <a:ext cx="180000" cy="180000"/>
          </a:xfrm>
          <a:prstGeom prst="ellipse">
            <a:avLst/>
          </a:prstGeom>
          <a:solidFill>
            <a:schemeClr val="bg1"/>
          </a:solidFill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93" name="椭圆 92"/>
          <p:cNvSpPr/>
          <p:nvPr/>
        </p:nvSpPr>
        <p:spPr>
          <a:xfrm>
            <a:off x="7088282" y="5535704"/>
            <a:ext cx="93600" cy="936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94" name="椭圆 93"/>
          <p:cNvSpPr/>
          <p:nvPr/>
        </p:nvSpPr>
        <p:spPr>
          <a:xfrm>
            <a:off x="6988270" y="5678578"/>
            <a:ext cx="93600" cy="936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95" name="椭圆 94"/>
          <p:cNvSpPr/>
          <p:nvPr/>
        </p:nvSpPr>
        <p:spPr>
          <a:xfrm>
            <a:off x="6719290" y="5747545"/>
            <a:ext cx="93600" cy="936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02" name="椭圆 101"/>
          <p:cNvSpPr/>
          <p:nvPr/>
        </p:nvSpPr>
        <p:spPr>
          <a:xfrm>
            <a:off x="6637756" y="5602370"/>
            <a:ext cx="93600" cy="936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03" name="椭圆 102"/>
          <p:cNvSpPr/>
          <p:nvPr/>
        </p:nvSpPr>
        <p:spPr>
          <a:xfrm>
            <a:off x="6474125" y="5577174"/>
            <a:ext cx="93600" cy="936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04" name="椭圆 103"/>
          <p:cNvSpPr/>
          <p:nvPr/>
        </p:nvSpPr>
        <p:spPr>
          <a:xfrm>
            <a:off x="6361473" y="5702393"/>
            <a:ext cx="93600" cy="936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06" name="椭圆 105"/>
          <p:cNvSpPr/>
          <p:nvPr/>
        </p:nvSpPr>
        <p:spPr>
          <a:xfrm>
            <a:off x="6804164" y="5298811"/>
            <a:ext cx="180000" cy="180000"/>
          </a:xfrm>
          <a:prstGeom prst="ellipse">
            <a:avLst/>
          </a:prstGeom>
          <a:solidFill>
            <a:schemeClr val="bg1"/>
          </a:solidFill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07" name="椭圆 106"/>
          <p:cNvSpPr/>
          <p:nvPr/>
        </p:nvSpPr>
        <p:spPr>
          <a:xfrm>
            <a:off x="6782570" y="4820573"/>
            <a:ext cx="180000" cy="180000"/>
          </a:xfrm>
          <a:prstGeom prst="ellipse">
            <a:avLst/>
          </a:prstGeom>
          <a:solidFill>
            <a:schemeClr val="bg1"/>
          </a:solidFill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grpSp>
        <p:nvGrpSpPr>
          <p:cNvPr id="135339" name="组合 6"/>
          <p:cNvGrpSpPr>
            <a:grpSpLocks/>
          </p:cNvGrpSpPr>
          <p:nvPr/>
        </p:nvGrpSpPr>
        <p:grpSpPr bwMode="auto">
          <a:xfrm>
            <a:off x="6777733" y="2905125"/>
            <a:ext cx="209550" cy="206375"/>
            <a:chOff x="7578137" y="2921758"/>
            <a:chExt cx="210031" cy="207001"/>
          </a:xfrm>
        </p:grpSpPr>
        <p:sp>
          <p:nvSpPr>
            <p:cNvPr id="28" name="椭圆 27"/>
            <p:cNvSpPr/>
            <p:nvPr/>
          </p:nvSpPr>
          <p:spPr>
            <a:xfrm>
              <a:off x="7608168" y="2948759"/>
              <a:ext cx="180000" cy="1800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8" name="椭圆 107"/>
            <p:cNvSpPr/>
            <p:nvPr/>
          </p:nvSpPr>
          <p:spPr>
            <a:xfrm>
              <a:off x="7578137" y="2921758"/>
              <a:ext cx="180000" cy="180000"/>
            </a:xfrm>
            <a:prstGeom prst="ellipse">
              <a:avLst/>
            </a:prstGeom>
            <a:solidFill>
              <a:schemeClr val="bg1"/>
            </a:solidFill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</p:grpSp>
      <p:sp>
        <p:nvSpPr>
          <p:cNvPr id="109" name="椭圆 108"/>
          <p:cNvSpPr/>
          <p:nvPr/>
        </p:nvSpPr>
        <p:spPr>
          <a:xfrm>
            <a:off x="5436113" y="4832793"/>
            <a:ext cx="180000" cy="180000"/>
          </a:xfrm>
          <a:prstGeom prst="ellipse">
            <a:avLst/>
          </a:prstGeom>
          <a:solidFill>
            <a:schemeClr val="bg1"/>
          </a:solidFill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13" name="任意多边形 112"/>
          <p:cNvSpPr/>
          <p:nvPr/>
        </p:nvSpPr>
        <p:spPr>
          <a:xfrm>
            <a:off x="5285483" y="2997200"/>
            <a:ext cx="809625" cy="1004888"/>
          </a:xfrm>
          <a:custGeom>
            <a:avLst/>
            <a:gdLst>
              <a:gd name="connsiteX0" fmla="*/ 728801 w 809314"/>
              <a:gd name="connsiteY0" fmla="*/ 0 h 1005882"/>
              <a:gd name="connsiteX1" fmla="*/ 809314 w 809314"/>
              <a:gd name="connsiteY1" fmla="*/ 0 h 1005882"/>
              <a:gd name="connsiteX2" fmla="*/ 797914 w 809314"/>
              <a:gd name="connsiteY2" fmla="*/ 37154 h 1005882"/>
              <a:gd name="connsiteX3" fmla="*/ 385565 w 809314"/>
              <a:gd name="connsiteY3" fmla="*/ 704107 h 1005882"/>
              <a:gd name="connsiteX4" fmla="*/ 160187 w 809314"/>
              <a:gd name="connsiteY4" fmla="*/ 922831 h 1005882"/>
              <a:gd name="connsiteX5" fmla="*/ 140618 w 809314"/>
              <a:gd name="connsiteY5" fmla="*/ 938531 h 1005882"/>
              <a:gd name="connsiteX6" fmla="*/ 163172 w 809314"/>
              <a:gd name="connsiteY6" fmla="*/ 966377 h 1005882"/>
              <a:gd name="connsiteX7" fmla="*/ 0 w 809314"/>
              <a:gd name="connsiteY7" fmla="*/ 1005882 h 1005882"/>
              <a:gd name="connsiteX8" fmla="*/ 72539 w 809314"/>
              <a:gd name="connsiteY8" fmla="*/ 854477 h 1005882"/>
              <a:gd name="connsiteX9" fmla="*/ 90611 w 809314"/>
              <a:gd name="connsiteY9" fmla="*/ 876789 h 1005882"/>
              <a:gd name="connsiteX10" fmla="*/ 110181 w 809314"/>
              <a:gd name="connsiteY10" fmla="*/ 860963 h 1005882"/>
              <a:gd name="connsiteX11" fmla="*/ 316694 w 809314"/>
              <a:gd name="connsiteY11" fmla="*/ 661846 h 1005882"/>
              <a:gd name="connsiteX12" fmla="*/ 716672 w 809314"/>
              <a:gd name="connsiteY12" fmla="*/ 36477 h 1005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809314" h="1005882">
                <a:moveTo>
                  <a:pt x="728801" y="0"/>
                </a:moveTo>
                <a:lnTo>
                  <a:pt x="809314" y="0"/>
                </a:lnTo>
                <a:lnTo>
                  <a:pt x="797914" y="37154"/>
                </a:lnTo>
                <a:cubicBezTo>
                  <a:pt x="722353" y="255400"/>
                  <a:pt x="582360" y="487256"/>
                  <a:pt x="385565" y="704107"/>
                </a:cubicBezTo>
                <a:cubicBezTo>
                  <a:pt x="314923" y="781949"/>
                  <a:pt x="239294" y="855187"/>
                  <a:pt x="160187" y="922831"/>
                </a:cubicBezTo>
                <a:lnTo>
                  <a:pt x="140618" y="938531"/>
                </a:lnTo>
                <a:lnTo>
                  <a:pt x="163172" y="966377"/>
                </a:lnTo>
                <a:lnTo>
                  <a:pt x="0" y="1005882"/>
                </a:lnTo>
                <a:lnTo>
                  <a:pt x="72539" y="854477"/>
                </a:lnTo>
                <a:lnTo>
                  <a:pt x="90611" y="876789"/>
                </a:lnTo>
                <a:lnTo>
                  <a:pt x="110181" y="860963"/>
                </a:lnTo>
                <a:cubicBezTo>
                  <a:pt x="182365" y="799052"/>
                  <a:pt x="251630" y="732393"/>
                  <a:pt x="316694" y="661846"/>
                </a:cubicBezTo>
                <a:cubicBezTo>
                  <a:pt x="505032" y="457635"/>
                  <a:pt x="640978" y="240224"/>
                  <a:pt x="716672" y="36477"/>
                </a:cubicBezTo>
                <a:close/>
              </a:path>
            </a:pathLst>
          </a:custGeom>
          <a:gradFill flip="none" rotWithShape="1">
            <a:gsLst>
              <a:gs pos="0">
                <a:srgbClr val="FF0000">
                  <a:shade val="30000"/>
                  <a:satMod val="115000"/>
                </a:srgbClr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16200000" scaled="1"/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10" name="椭圆 109"/>
          <p:cNvSpPr/>
          <p:nvPr/>
        </p:nvSpPr>
        <p:spPr>
          <a:xfrm>
            <a:off x="5042610" y="3888494"/>
            <a:ext cx="180000" cy="180000"/>
          </a:xfrm>
          <a:prstGeom prst="ellipse">
            <a:avLst/>
          </a:prstGeom>
          <a:solidFill>
            <a:schemeClr val="bg1"/>
          </a:solidFill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11" name="椭圆 110"/>
          <p:cNvSpPr/>
          <p:nvPr/>
        </p:nvSpPr>
        <p:spPr>
          <a:xfrm>
            <a:off x="4456370" y="3906598"/>
            <a:ext cx="180000" cy="180000"/>
          </a:xfrm>
          <a:prstGeom prst="ellipse">
            <a:avLst/>
          </a:prstGeom>
          <a:solidFill>
            <a:schemeClr val="bg1"/>
          </a:solidFill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12" name="右箭头 111"/>
          <p:cNvSpPr/>
          <p:nvPr/>
        </p:nvSpPr>
        <p:spPr>
          <a:xfrm flipH="1">
            <a:off x="4679058" y="3952875"/>
            <a:ext cx="360362" cy="142875"/>
          </a:xfrm>
          <a:prstGeom prst="rightArrow">
            <a:avLst>
              <a:gd name="adj1" fmla="val 50000"/>
              <a:gd name="adj2" fmla="val 105321"/>
            </a:avLst>
          </a:prstGeom>
          <a:gradFill flip="none" rotWithShape="1">
            <a:gsLst>
              <a:gs pos="0">
                <a:srgbClr val="FF0000">
                  <a:shade val="30000"/>
                  <a:satMod val="115000"/>
                </a:srgbClr>
              </a:gs>
              <a:gs pos="50000">
                <a:srgbClr val="FF0000">
                  <a:shade val="67500"/>
                  <a:satMod val="115000"/>
                </a:srgbClr>
              </a:gs>
              <a:gs pos="100000">
                <a:srgbClr val="FF0000">
                  <a:shade val="100000"/>
                  <a:satMod val="115000"/>
                </a:srgbClr>
              </a:gs>
            </a:gsLst>
            <a:lin ang="0" scaled="1"/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80" name="任意多边形 79"/>
          <p:cNvSpPr/>
          <p:nvPr/>
        </p:nvSpPr>
        <p:spPr>
          <a:xfrm>
            <a:off x="5321555" y="2345471"/>
            <a:ext cx="1269841" cy="1018664"/>
          </a:xfrm>
          <a:custGeom>
            <a:avLst/>
            <a:gdLst>
              <a:gd name="connsiteX0" fmla="*/ 1269646 w 1269847"/>
              <a:gd name="connsiteY0" fmla="*/ 95250 h 1018664"/>
              <a:gd name="connsiteX1" fmla="*/ 1186302 w 1269847"/>
              <a:gd name="connsiteY1" fmla="*/ 64294 h 1018664"/>
              <a:gd name="connsiteX2" fmla="*/ 1048190 w 1269847"/>
              <a:gd name="connsiteY2" fmla="*/ 28575 h 1018664"/>
              <a:gd name="connsiteX3" fmla="*/ 933890 w 1269847"/>
              <a:gd name="connsiteY3" fmla="*/ 7144 h 1018664"/>
              <a:gd name="connsiteX4" fmla="*/ 800540 w 1269847"/>
              <a:gd name="connsiteY4" fmla="*/ 0 h 1018664"/>
              <a:gd name="connsiteX5" fmla="*/ 655284 w 1269847"/>
              <a:gd name="connsiteY5" fmla="*/ 2381 h 1018664"/>
              <a:gd name="connsiteX6" fmla="*/ 531459 w 1269847"/>
              <a:gd name="connsiteY6" fmla="*/ 23813 h 1018664"/>
              <a:gd name="connsiteX7" fmla="*/ 412396 w 1269847"/>
              <a:gd name="connsiteY7" fmla="*/ 64294 h 1018664"/>
              <a:gd name="connsiteX8" fmla="*/ 312384 w 1269847"/>
              <a:gd name="connsiteY8" fmla="*/ 116681 h 1018664"/>
              <a:gd name="connsiteX9" fmla="*/ 226659 w 1269847"/>
              <a:gd name="connsiteY9" fmla="*/ 185738 h 1018664"/>
              <a:gd name="connsiteX10" fmla="*/ 143315 w 1269847"/>
              <a:gd name="connsiteY10" fmla="*/ 269081 h 1018664"/>
              <a:gd name="connsiteX11" fmla="*/ 76640 w 1269847"/>
              <a:gd name="connsiteY11" fmla="*/ 373856 h 1018664"/>
              <a:gd name="connsiteX12" fmla="*/ 36159 w 1269847"/>
              <a:gd name="connsiteY12" fmla="*/ 464344 h 1018664"/>
              <a:gd name="connsiteX13" fmla="*/ 7584 w 1269847"/>
              <a:gd name="connsiteY13" fmla="*/ 616744 h 1018664"/>
              <a:gd name="connsiteX14" fmla="*/ 440 w 1269847"/>
              <a:gd name="connsiteY14" fmla="*/ 747713 h 1018664"/>
              <a:gd name="connsiteX15" fmla="*/ 17109 w 1269847"/>
              <a:gd name="connsiteY15" fmla="*/ 873919 h 1018664"/>
              <a:gd name="connsiteX16" fmla="*/ 43302 w 1269847"/>
              <a:gd name="connsiteY16" fmla="*/ 952500 h 1018664"/>
              <a:gd name="connsiteX17" fmla="*/ 67115 w 1269847"/>
              <a:gd name="connsiteY17" fmla="*/ 1016794 h 1018664"/>
              <a:gd name="connsiteX18" fmla="*/ 136171 w 1269847"/>
              <a:gd name="connsiteY18" fmla="*/ 997744 h 1018664"/>
              <a:gd name="connsiteX19" fmla="*/ 221896 w 1269847"/>
              <a:gd name="connsiteY19" fmla="*/ 959644 h 1018664"/>
              <a:gd name="connsiteX20" fmla="*/ 319527 w 1269847"/>
              <a:gd name="connsiteY20" fmla="*/ 954881 h 1018664"/>
              <a:gd name="connsiteX21" fmla="*/ 438590 w 1269847"/>
              <a:gd name="connsiteY21" fmla="*/ 933450 h 1018664"/>
              <a:gd name="connsiteX22" fmla="*/ 552890 w 1269847"/>
              <a:gd name="connsiteY22" fmla="*/ 871538 h 1018664"/>
              <a:gd name="connsiteX23" fmla="*/ 643377 w 1269847"/>
              <a:gd name="connsiteY23" fmla="*/ 828675 h 1018664"/>
              <a:gd name="connsiteX24" fmla="*/ 738627 w 1269847"/>
              <a:gd name="connsiteY24" fmla="*/ 773906 h 1018664"/>
              <a:gd name="connsiteX25" fmla="*/ 852927 w 1269847"/>
              <a:gd name="connsiteY25" fmla="*/ 697706 h 1018664"/>
              <a:gd name="connsiteX26" fmla="*/ 943415 w 1269847"/>
              <a:gd name="connsiteY26" fmla="*/ 633413 h 1018664"/>
              <a:gd name="connsiteX27" fmla="*/ 1021996 w 1269847"/>
              <a:gd name="connsiteY27" fmla="*/ 561975 h 1018664"/>
              <a:gd name="connsiteX28" fmla="*/ 1067240 w 1269847"/>
              <a:gd name="connsiteY28" fmla="*/ 500063 h 1018664"/>
              <a:gd name="connsiteX29" fmla="*/ 1088671 w 1269847"/>
              <a:gd name="connsiteY29" fmla="*/ 445294 h 1018664"/>
              <a:gd name="connsiteX30" fmla="*/ 1098196 w 1269847"/>
              <a:gd name="connsiteY30" fmla="*/ 373856 h 1018664"/>
              <a:gd name="connsiteX31" fmla="*/ 1124390 w 1269847"/>
              <a:gd name="connsiteY31" fmla="*/ 292894 h 1018664"/>
              <a:gd name="connsiteX32" fmla="*/ 1150584 w 1269847"/>
              <a:gd name="connsiteY32" fmla="*/ 221456 h 1018664"/>
              <a:gd name="connsiteX33" fmla="*/ 1207734 w 1269847"/>
              <a:gd name="connsiteY33" fmla="*/ 157163 h 1018664"/>
              <a:gd name="connsiteX34" fmla="*/ 1269646 w 1269847"/>
              <a:gd name="connsiteY34" fmla="*/ 95250 h 1018664"/>
              <a:gd name="connsiteX0" fmla="*/ 1269646 w 1269847"/>
              <a:gd name="connsiteY0" fmla="*/ 95250 h 1018664"/>
              <a:gd name="connsiteX1" fmla="*/ 1186302 w 1269847"/>
              <a:gd name="connsiteY1" fmla="*/ 64294 h 1018664"/>
              <a:gd name="connsiteX2" fmla="*/ 1048190 w 1269847"/>
              <a:gd name="connsiteY2" fmla="*/ 28575 h 1018664"/>
              <a:gd name="connsiteX3" fmla="*/ 933890 w 1269847"/>
              <a:gd name="connsiteY3" fmla="*/ 9526 h 1018664"/>
              <a:gd name="connsiteX4" fmla="*/ 800540 w 1269847"/>
              <a:gd name="connsiteY4" fmla="*/ 0 h 1018664"/>
              <a:gd name="connsiteX5" fmla="*/ 655284 w 1269847"/>
              <a:gd name="connsiteY5" fmla="*/ 2381 h 1018664"/>
              <a:gd name="connsiteX6" fmla="*/ 531459 w 1269847"/>
              <a:gd name="connsiteY6" fmla="*/ 23813 h 1018664"/>
              <a:gd name="connsiteX7" fmla="*/ 412396 w 1269847"/>
              <a:gd name="connsiteY7" fmla="*/ 64294 h 1018664"/>
              <a:gd name="connsiteX8" fmla="*/ 312384 w 1269847"/>
              <a:gd name="connsiteY8" fmla="*/ 116681 h 1018664"/>
              <a:gd name="connsiteX9" fmla="*/ 226659 w 1269847"/>
              <a:gd name="connsiteY9" fmla="*/ 185738 h 1018664"/>
              <a:gd name="connsiteX10" fmla="*/ 143315 w 1269847"/>
              <a:gd name="connsiteY10" fmla="*/ 269081 h 1018664"/>
              <a:gd name="connsiteX11" fmla="*/ 76640 w 1269847"/>
              <a:gd name="connsiteY11" fmla="*/ 373856 h 1018664"/>
              <a:gd name="connsiteX12" fmla="*/ 36159 w 1269847"/>
              <a:gd name="connsiteY12" fmla="*/ 464344 h 1018664"/>
              <a:gd name="connsiteX13" fmla="*/ 7584 w 1269847"/>
              <a:gd name="connsiteY13" fmla="*/ 616744 h 1018664"/>
              <a:gd name="connsiteX14" fmla="*/ 440 w 1269847"/>
              <a:gd name="connsiteY14" fmla="*/ 747713 h 1018664"/>
              <a:gd name="connsiteX15" fmla="*/ 17109 w 1269847"/>
              <a:gd name="connsiteY15" fmla="*/ 873919 h 1018664"/>
              <a:gd name="connsiteX16" fmla="*/ 43302 w 1269847"/>
              <a:gd name="connsiteY16" fmla="*/ 952500 h 1018664"/>
              <a:gd name="connsiteX17" fmla="*/ 67115 w 1269847"/>
              <a:gd name="connsiteY17" fmla="*/ 1016794 h 1018664"/>
              <a:gd name="connsiteX18" fmla="*/ 136171 w 1269847"/>
              <a:gd name="connsiteY18" fmla="*/ 997744 h 1018664"/>
              <a:gd name="connsiteX19" fmla="*/ 221896 w 1269847"/>
              <a:gd name="connsiteY19" fmla="*/ 959644 h 1018664"/>
              <a:gd name="connsiteX20" fmla="*/ 319527 w 1269847"/>
              <a:gd name="connsiteY20" fmla="*/ 954881 h 1018664"/>
              <a:gd name="connsiteX21" fmla="*/ 438590 w 1269847"/>
              <a:gd name="connsiteY21" fmla="*/ 933450 h 1018664"/>
              <a:gd name="connsiteX22" fmla="*/ 552890 w 1269847"/>
              <a:gd name="connsiteY22" fmla="*/ 871538 h 1018664"/>
              <a:gd name="connsiteX23" fmla="*/ 643377 w 1269847"/>
              <a:gd name="connsiteY23" fmla="*/ 828675 h 1018664"/>
              <a:gd name="connsiteX24" fmla="*/ 738627 w 1269847"/>
              <a:gd name="connsiteY24" fmla="*/ 773906 h 1018664"/>
              <a:gd name="connsiteX25" fmla="*/ 852927 w 1269847"/>
              <a:gd name="connsiteY25" fmla="*/ 697706 h 1018664"/>
              <a:gd name="connsiteX26" fmla="*/ 943415 w 1269847"/>
              <a:gd name="connsiteY26" fmla="*/ 633413 h 1018664"/>
              <a:gd name="connsiteX27" fmla="*/ 1021996 w 1269847"/>
              <a:gd name="connsiteY27" fmla="*/ 561975 h 1018664"/>
              <a:gd name="connsiteX28" fmla="*/ 1067240 w 1269847"/>
              <a:gd name="connsiteY28" fmla="*/ 500063 h 1018664"/>
              <a:gd name="connsiteX29" fmla="*/ 1088671 w 1269847"/>
              <a:gd name="connsiteY29" fmla="*/ 445294 h 1018664"/>
              <a:gd name="connsiteX30" fmla="*/ 1098196 w 1269847"/>
              <a:gd name="connsiteY30" fmla="*/ 373856 h 1018664"/>
              <a:gd name="connsiteX31" fmla="*/ 1124390 w 1269847"/>
              <a:gd name="connsiteY31" fmla="*/ 292894 h 1018664"/>
              <a:gd name="connsiteX32" fmla="*/ 1150584 w 1269847"/>
              <a:gd name="connsiteY32" fmla="*/ 221456 h 1018664"/>
              <a:gd name="connsiteX33" fmla="*/ 1207734 w 1269847"/>
              <a:gd name="connsiteY33" fmla="*/ 157163 h 1018664"/>
              <a:gd name="connsiteX34" fmla="*/ 1269646 w 1269847"/>
              <a:gd name="connsiteY34" fmla="*/ 95250 h 1018664"/>
              <a:gd name="connsiteX0" fmla="*/ 1269646 w 1269847"/>
              <a:gd name="connsiteY0" fmla="*/ 95250 h 1018664"/>
              <a:gd name="connsiteX1" fmla="*/ 1186302 w 1269847"/>
              <a:gd name="connsiteY1" fmla="*/ 64294 h 1018664"/>
              <a:gd name="connsiteX2" fmla="*/ 1048190 w 1269847"/>
              <a:gd name="connsiteY2" fmla="*/ 28575 h 1018664"/>
              <a:gd name="connsiteX3" fmla="*/ 933890 w 1269847"/>
              <a:gd name="connsiteY3" fmla="*/ 9526 h 1018664"/>
              <a:gd name="connsiteX4" fmla="*/ 800540 w 1269847"/>
              <a:gd name="connsiteY4" fmla="*/ 0 h 1018664"/>
              <a:gd name="connsiteX5" fmla="*/ 655284 w 1269847"/>
              <a:gd name="connsiteY5" fmla="*/ 2381 h 1018664"/>
              <a:gd name="connsiteX6" fmla="*/ 531459 w 1269847"/>
              <a:gd name="connsiteY6" fmla="*/ 23813 h 1018664"/>
              <a:gd name="connsiteX7" fmla="*/ 412396 w 1269847"/>
              <a:gd name="connsiteY7" fmla="*/ 64294 h 1018664"/>
              <a:gd name="connsiteX8" fmla="*/ 312384 w 1269847"/>
              <a:gd name="connsiteY8" fmla="*/ 116681 h 1018664"/>
              <a:gd name="connsiteX9" fmla="*/ 226659 w 1269847"/>
              <a:gd name="connsiteY9" fmla="*/ 185738 h 1018664"/>
              <a:gd name="connsiteX10" fmla="*/ 143315 w 1269847"/>
              <a:gd name="connsiteY10" fmla="*/ 269081 h 1018664"/>
              <a:gd name="connsiteX11" fmla="*/ 76640 w 1269847"/>
              <a:gd name="connsiteY11" fmla="*/ 373856 h 1018664"/>
              <a:gd name="connsiteX12" fmla="*/ 36159 w 1269847"/>
              <a:gd name="connsiteY12" fmla="*/ 464344 h 1018664"/>
              <a:gd name="connsiteX13" fmla="*/ 7584 w 1269847"/>
              <a:gd name="connsiteY13" fmla="*/ 616744 h 1018664"/>
              <a:gd name="connsiteX14" fmla="*/ 440 w 1269847"/>
              <a:gd name="connsiteY14" fmla="*/ 747713 h 1018664"/>
              <a:gd name="connsiteX15" fmla="*/ 17109 w 1269847"/>
              <a:gd name="connsiteY15" fmla="*/ 873919 h 1018664"/>
              <a:gd name="connsiteX16" fmla="*/ 43302 w 1269847"/>
              <a:gd name="connsiteY16" fmla="*/ 952500 h 1018664"/>
              <a:gd name="connsiteX17" fmla="*/ 67115 w 1269847"/>
              <a:gd name="connsiteY17" fmla="*/ 1016794 h 1018664"/>
              <a:gd name="connsiteX18" fmla="*/ 136171 w 1269847"/>
              <a:gd name="connsiteY18" fmla="*/ 997744 h 1018664"/>
              <a:gd name="connsiteX19" fmla="*/ 221896 w 1269847"/>
              <a:gd name="connsiteY19" fmla="*/ 959644 h 1018664"/>
              <a:gd name="connsiteX20" fmla="*/ 319527 w 1269847"/>
              <a:gd name="connsiteY20" fmla="*/ 954881 h 1018664"/>
              <a:gd name="connsiteX21" fmla="*/ 438590 w 1269847"/>
              <a:gd name="connsiteY21" fmla="*/ 933450 h 1018664"/>
              <a:gd name="connsiteX22" fmla="*/ 552890 w 1269847"/>
              <a:gd name="connsiteY22" fmla="*/ 871538 h 1018664"/>
              <a:gd name="connsiteX23" fmla="*/ 643377 w 1269847"/>
              <a:gd name="connsiteY23" fmla="*/ 828675 h 1018664"/>
              <a:gd name="connsiteX24" fmla="*/ 738627 w 1269847"/>
              <a:gd name="connsiteY24" fmla="*/ 773906 h 1018664"/>
              <a:gd name="connsiteX25" fmla="*/ 852927 w 1269847"/>
              <a:gd name="connsiteY25" fmla="*/ 697706 h 1018664"/>
              <a:gd name="connsiteX26" fmla="*/ 943415 w 1269847"/>
              <a:gd name="connsiteY26" fmla="*/ 633413 h 1018664"/>
              <a:gd name="connsiteX27" fmla="*/ 1021996 w 1269847"/>
              <a:gd name="connsiteY27" fmla="*/ 561975 h 1018664"/>
              <a:gd name="connsiteX28" fmla="*/ 1067240 w 1269847"/>
              <a:gd name="connsiteY28" fmla="*/ 500063 h 1018664"/>
              <a:gd name="connsiteX29" fmla="*/ 1088671 w 1269847"/>
              <a:gd name="connsiteY29" fmla="*/ 445294 h 1018664"/>
              <a:gd name="connsiteX30" fmla="*/ 1098196 w 1269847"/>
              <a:gd name="connsiteY30" fmla="*/ 373856 h 1018664"/>
              <a:gd name="connsiteX31" fmla="*/ 1122009 w 1269847"/>
              <a:gd name="connsiteY31" fmla="*/ 290512 h 1018664"/>
              <a:gd name="connsiteX32" fmla="*/ 1150584 w 1269847"/>
              <a:gd name="connsiteY32" fmla="*/ 221456 h 1018664"/>
              <a:gd name="connsiteX33" fmla="*/ 1207734 w 1269847"/>
              <a:gd name="connsiteY33" fmla="*/ 157163 h 1018664"/>
              <a:gd name="connsiteX34" fmla="*/ 1269646 w 1269847"/>
              <a:gd name="connsiteY34" fmla="*/ 95250 h 1018664"/>
              <a:gd name="connsiteX0" fmla="*/ 1269646 w 1269841"/>
              <a:gd name="connsiteY0" fmla="*/ 95250 h 1018664"/>
              <a:gd name="connsiteX1" fmla="*/ 1186302 w 1269841"/>
              <a:gd name="connsiteY1" fmla="*/ 64294 h 1018664"/>
              <a:gd name="connsiteX2" fmla="*/ 1048190 w 1269841"/>
              <a:gd name="connsiteY2" fmla="*/ 28575 h 1018664"/>
              <a:gd name="connsiteX3" fmla="*/ 933890 w 1269841"/>
              <a:gd name="connsiteY3" fmla="*/ 9526 h 1018664"/>
              <a:gd name="connsiteX4" fmla="*/ 800540 w 1269841"/>
              <a:gd name="connsiteY4" fmla="*/ 0 h 1018664"/>
              <a:gd name="connsiteX5" fmla="*/ 655284 w 1269841"/>
              <a:gd name="connsiteY5" fmla="*/ 2381 h 1018664"/>
              <a:gd name="connsiteX6" fmla="*/ 531459 w 1269841"/>
              <a:gd name="connsiteY6" fmla="*/ 23813 h 1018664"/>
              <a:gd name="connsiteX7" fmla="*/ 412396 w 1269841"/>
              <a:gd name="connsiteY7" fmla="*/ 64294 h 1018664"/>
              <a:gd name="connsiteX8" fmla="*/ 312384 w 1269841"/>
              <a:gd name="connsiteY8" fmla="*/ 116681 h 1018664"/>
              <a:gd name="connsiteX9" fmla="*/ 226659 w 1269841"/>
              <a:gd name="connsiteY9" fmla="*/ 185738 h 1018664"/>
              <a:gd name="connsiteX10" fmla="*/ 143315 w 1269841"/>
              <a:gd name="connsiteY10" fmla="*/ 269081 h 1018664"/>
              <a:gd name="connsiteX11" fmla="*/ 76640 w 1269841"/>
              <a:gd name="connsiteY11" fmla="*/ 373856 h 1018664"/>
              <a:gd name="connsiteX12" fmla="*/ 36159 w 1269841"/>
              <a:gd name="connsiteY12" fmla="*/ 464344 h 1018664"/>
              <a:gd name="connsiteX13" fmla="*/ 7584 w 1269841"/>
              <a:gd name="connsiteY13" fmla="*/ 616744 h 1018664"/>
              <a:gd name="connsiteX14" fmla="*/ 440 w 1269841"/>
              <a:gd name="connsiteY14" fmla="*/ 747713 h 1018664"/>
              <a:gd name="connsiteX15" fmla="*/ 17109 w 1269841"/>
              <a:gd name="connsiteY15" fmla="*/ 873919 h 1018664"/>
              <a:gd name="connsiteX16" fmla="*/ 43302 w 1269841"/>
              <a:gd name="connsiteY16" fmla="*/ 952500 h 1018664"/>
              <a:gd name="connsiteX17" fmla="*/ 67115 w 1269841"/>
              <a:gd name="connsiteY17" fmla="*/ 1016794 h 1018664"/>
              <a:gd name="connsiteX18" fmla="*/ 136171 w 1269841"/>
              <a:gd name="connsiteY18" fmla="*/ 997744 h 1018664"/>
              <a:gd name="connsiteX19" fmla="*/ 221896 w 1269841"/>
              <a:gd name="connsiteY19" fmla="*/ 959644 h 1018664"/>
              <a:gd name="connsiteX20" fmla="*/ 319527 w 1269841"/>
              <a:gd name="connsiteY20" fmla="*/ 954881 h 1018664"/>
              <a:gd name="connsiteX21" fmla="*/ 438590 w 1269841"/>
              <a:gd name="connsiteY21" fmla="*/ 933450 h 1018664"/>
              <a:gd name="connsiteX22" fmla="*/ 552890 w 1269841"/>
              <a:gd name="connsiteY22" fmla="*/ 871538 h 1018664"/>
              <a:gd name="connsiteX23" fmla="*/ 643377 w 1269841"/>
              <a:gd name="connsiteY23" fmla="*/ 828675 h 1018664"/>
              <a:gd name="connsiteX24" fmla="*/ 738627 w 1269841"/>
              <a:gd name="connsiteY24" fmla="*/ 773906 h 1018664"/>
              <a:gd name="connsiteX25" fmla="*/ 852927 w 1269841"/>
              <a:gd name="connsiteY25" fmla="*/ 697706 h 1018664"/>
              <a:gd name="connsiteX26" fmla="*/ 943415 w 1269841"/>
              <a:gd name="connsiteY26" fmla="*/ 633413 h 1018664"/>
              <a:gd name="connsiteX27" fmla="*/ 1021996 w 1269841"/>
              <a:gd name="connsiteY27" fmla="*/ 561975 h 1018664"/>
              <a:gd name="connsiteX28" fmla="*/ 1067240 w 1269841"/>
              <a:gd name="connsiteY28" fmla="*/ 500063 h 1018664"/>
              <a:gd name="connsiteX29" fmla="*/ 1088671 w 1269841"/>
              <a:gd name="connsiteY29" fmla="*/ 445294 h 1018664"/>
              <a:gd name="connsiteX30" fmla="*/ 1098196 w 1269841"/>
              <a:gd name="connsiteY30" fmla="*/ 373856 h 1018664"/>
              <a:gd name="connsiteX31" fmla="*/ 1122009 w 1269841"/>
              <a:gd name="connsiteY31" fmla="*/ 290512 h 1018664"/>
              <a:gd name="connsiteX32" fmla="*/ 1155347 w 1269841"/>
              <a:gd name="connsiteY32" fmla="*/ 221456 h 1018664"/>
              <a:gd name="connsiteX33" fmla="*/ 1207734 w 1269841"/>
              <a:gd name="connsiteY33" fmla="*/ 157163 h 1018664"/>
              <a:gd name="connsiteX34" fmla="*/ 1269646 w 1269841"/>
              <a:gd name="connsiteY34" fmla="*/ 95250 h 1018664"/>
              <a:gd name="connsiteX0" fmla="*/ 1269646 w 1269841"/>
              <a:gd name="connsiteY0" fmla="*/ 95250 h 1018664"/>
              <a:gd name="connsiteX1" fmla="*/ 1186302 w 1269841"/>
              <a:gd name="connsiteY1" fmla="*/ 64294 h 1018664"/>
              <a:gd name="connsiteX2" fmla="*/ 1048190 w 1269841"/>
              <a:gd name="connsiteY2" fmla="*/ 28575 h 1018664"/>
              <a:gd name="connsiteX3" fmla="*/ 933890 w 1269841"/>
              <a:gd name="connsiteY3" fmla="*/ 9526 h 1018664"/>
              <a:gd name="connsiteX4" fmla="*/ 800540 w 1269841"/>
              <a:gd name="connsiteY4" fmla="*/ 0 h 1018664"/>
              <a:gd name="connsiteX5" fmla="*/ 655284 w 1269841"/>
              <a:gd name="connsiteY5" fmla="*/ 2381 h 1018664"/>
              <a:gd name="connsiteX6" fmla="*/ 531459 w 1269841"/>
              <a:gd name="connsiteY6" fmla="*/ 23813 h 1018664"/>
              <a:gd name="connsiteX7" fmla="*/ 412396 w 1269841"/>
              <a:gd name="connsiteY7" fmla="*/ 64294 h 1018664"/>
              <a:gd name="connsiteX8" fmla="*/ 312384 w 1269841"/>
              <a:gd name="connsiteY8" fmla="*/ 116681 h 1018664"/>
              <a:gd name="connsiteX9" fmla="*/ 226659 w 1269841"/>
              <a:gd name="connsiteY9" fmla="*/ 185738 h 1018664"/>
              <a:gd name="connsiteX10" fmla="*/ 143315 w 1269841"/>
              <a:gd name="connsiteY10" fmla="*/ 269081 h 1018664"/>
              <a:gd name="connsiteX11" fmla="*/ 76640 w 1269841"/>
              <a:gd name="connsiteY11" fmla="*/ 373856 h 1018664"/>
              <a:gd name="connsiteX12" fmla="*/ 36159 w 1269841"/>
              <a:gd name="connsiteY12" fmla="*/ 464344 h 1018664"/>
              <a:gd name="connsiteX13" fmla="*/ 7584 w 1269841"/>
              <a:gd name="connsiteY13" fmla="*/ 616744 h 1018664"/>
              <a:gd name="connsiteX14" fmla="*/ 440 w 1269841"/>
              <a:gd name="connsiteY14" fmla="*/ 747713 h 1018664"/>
              <a:gd name="connsiteX15" fmla="*/ 17109 w 1269841"/>
              <a:gd name="connsiteY15" fmla="*/ 873919 h 1018664"/>
              <a:gd name="connsiteX16" fmla="*/ 43302 w 1269841"/>
              <a:gd name="connsiteY16" fmla="*/ 952500 h 1018664"/>
              <a:gd name="connsiteX17" fmla="*/ 67115 w 1269841"/>
              <a:gd name="connsiteY17" fmla="*/ 1016794 h 1018664"/>
              <a:gd name="connsiteX18" fmla="*/ 136171 w 1269841"/>
              <a:gd name="connsiteY18" fmla="*/ 997744 h 1018664"/>
              <a:gd name="connsiteX19" fmla="*/ 221896 w 1269841"/>
              <a:gd name="connsiteY19" fmla="*/ 959644 h 1018664"/>
              <a:gd name="connsiteX20" fmla="*/ 319527 w 1269841"/>
              <a:gd name="connsiteY20" fmla="*/ 954881 h 1018664"/>
              <a:gd name="connsiteX21" fmla="*/ 438590 w 1269841"/>
              <a:gd name="connsiteY21" fmla="*/ 933450 h 1018664"/>
              <a:gd name="connsiteX22" fmla="*/ 552890 w 1269841"/>
              <a:gd name="connsiteY22" fmla="*/ 871538 h 1018664"/>
              <a:gd name="connsiteX23" fmla="*/ 643377 w 1269841"/>
              <a:gd name="connsiteY23" fmla="*/ 828675 h 1018664"/>
              <a:gd name="connsiteX24" fmla="*/ 738627 w 1269841"/>
              <a:gd name="connsiteY24" fmla="*/ 773906 h 1018664"/>
              <a:gd name="connsiteX25" fmla="*/ 852927 w 1269841"/>
              <a:gd name="connsiteY25" fmla="*/ 697706 h 1018664"/>
              <a:gd name="connsiteX26" fmla="*/ 943415 w 1269841"/>
              <a:gd name="connsiteY26" fmla="*/ 633413 h 1018664"/>
              <a:gd name="connsiteX27" fmla="*/ 1021996 w 1269841"/>
              <a:gd name="connsiteY27" fmla="*/ 561975 h 1018664"/>
              <a:gd name="connsiteX28" fmla="*/ 1067240 w 1269841"/>
              <a:gd name="connsiteY28" fmla="*/ 500063 h 1018664"/>
              <a:gd name="connsiteX29" fmla="*/ 1088671 w 1269841"/>
              <a:gd name="connsiteY29" fmla="*/ 445294 h 1018664"/>
              <a:gd name="connsiteX30" fmla="*/ 1098196 w 1269841"/>
              <a:gd name="connsiteY30" fmla="*/ 373856 h 1018664"/>
              <a:gd name="connsiteX31" fmla="*/ 1126772 w 1269841"/>
              <a:gd name="connsiteY31" fmla="*/ 290512 h 1018664"/>
              <a:gd name="connsiteX32" fmla="*/ 1155347 w 1269841"/>
              <a:gd name="connsiteY32" fmla="*/ 221456 h 1018664"/>
              <a:gd name="connsiteX33" fmla="*/ 1207734 w 1269841"/>
              <a:gd name="connsiteY33" fmla="*/ 157163 h 1018664"/>
              <a:gd name="connsiteX34" fmla="*/ 1269646 w 1269841"/>
              <a:gd name="connsiteY34" fmla="*/ 95250 h 10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269841" h="1018664">
                <a:moveTo>
                  <a:pt x="1269646" y="95250"/>
                </a:moveTo>
                <a:cubicBezTo>
                  <a:pt x="1266074" y="79772"/>
                  <a:pt x="1223211" y="75406"/>
                  <a:pt x="1186302" y="64294"/>
                </a:cubicBezTo>
                <a:cubicBezTo>
                  <a:pt x="1149393" y="53182"/>
                  <a:pt x="1090259" y="37703"/>
                  <a:pt x="1048190" y="28575"/>
                </a:cubicBezTo>
                <a:cubicBezTo>
                  <a:pt x="1006121" y="19447"/>
                  <a:pt x="975165" y="14288"/>
                  <a:pt x="933890" y="9526"/>
                </a:cubicBezTo>
                <a:cubicBezTo>
                  <a:pt x="892615" y="4764"/>
                  <a:pt x="846974" y="1191"/>
                  <a:pt x="800540" y="0"/>
                </a:cubicBezTo>
                <a:lnTo>
                  <a:pt x="655284" y="2381"/>
                </a:lnTo>
                <a:cubicBezTo>
                  <a:pt x="610437" y="6350"/>
                  <a:pt x="571940" y="13494"/>
                  <a:pt x="531459" y="23813"/>
                </a:cubicBezTo>
                <a:cubicBezTo>
                  <a:pt x="490978" y="34132"/>
                  <a:pt x="448908" y="48816"/>
                  <a:pt x="412396" y="64294"/>
                </a:cubicBezTo>
                <a:cubicBezTo>
                  <a:pt x="375883" y="79772"/>
                  <a:pt x="343340" y="96440"/>
                  <a:pt x="312384" y="116681"/>
                </a:cubicBezTo>
                <a:cubicBezTo>
                  <a:pt x="281428" y="136922"/>
                  <a:pt x="254837" y="160338"/>
                  <a:pt x="226659" y="185738"/>
                </a:cubicBezTo>
                <a:cubicBezTo>
                  <a:pt x="198481" y="211138"/>
                  <a:pt x="168318" y="237728"/>
                  <a:pt x="143315" y="269081"/>
                </a:cubicBezTo>
                <a:cubicBezTo>
                  <a:pt x="118312" y="300434"/>
                  <a:pt x="94499" y="341312"/>
                  <a:pt x="76640" y="373856"/>
                </a:cubicBezTo>
                <a:cubicBezTo>
                  <a:pt x="58781" y="406400"/>
                  <a:pt x="47668" y="423863"/>
                  <a:pt x="36159" y="464344"/>
                </a:cubicBezTo>
                <a:cubicBezTo>
                  <a:pt x="24650" y="504825"/>
                  <a:pt x="13537" y="569516"/>
                  <a:pt x="7584" y="616744"/>
                </a:cubicBezTo>
                <a:cubicBezTo>
                  <a:pt x="1631" y="663972"/>
                  <a:pt x="-1147" y="704851"/>
                  <a:pt x="440" y="747713"/>
                </a:cubicBezTo>
                <a:cubicBezTo>
                  <a:pt x="2027" y="790575"/>
                  <a:pt x="9965" y="839788"/>
                  <a:pt x="17109" y="873919"/>
                </a:cubicBezTo>
                <a:cubicBezTo>
                  <a:pt x="24253" y="908050"/>
                  <a:pt x="34968" y="928688"/>
                  <a:pt x="43302" y="952500"/>
                </a:cubicBezTo>
                <a:cubicBezTo>
                  <a:pt x="51636" y="976312"/>
                  <a:pt x="51637" y="1009253"/>
                  <a:pt x="67115" y="1016794"/>
                </a:cubicBezTo>
                <a:cubicBezTo>
                  <a:pt x="82593" y="1024335"/>
                  <a:pt x="110374" y="1007269"/>
                  <a:pt x="136171" y="997744"/>
                </a:cubicBezTo>
                <a:cubicBezTo>
                  <a:pt x="161968" y="988219"/>
                  <a:pt x="191337" y="966788"/>
                  <a:pt x="221896" y="959644"/>
                </a:cubicBezTo>
                <a:cubicBezTo>
                  <a:pt x="252455" y="952500"/>
                  <a:pt x="283411" y="959247"/>
                  <a:pt x="319527" y="954881"/>
                </a:cubicBezTo>
                <a:cubicBezTo>
                  <a:pt x="355643" y="950515"/>
                  <a:pt x="399696" y="947341"/>
                  <a:pt x="438590" y="933450"/>
                </a:cubicBezTo>
                <a:cubicBezTo>
                  <a:pt x="477484" y="919559"/>
                  <a:pt x="518759" y="889000"/>
                  <a:pt x="552890" y="871538"/>
                </a:cubicBezTo>
                <a:cubicBezTo>
                  <a:pt x="587021" y="854076"/>
                  <a:pt x="612421" y="844947"/>
                  <a:pt x="643377" y="828675"/>
                </a:cubicBezTo>
                <a:cubicBezTo>
                  <a:pt x="674333" y="812403"/>
                  <a:pt x="703702" y="795734"/>
                  <a:pt x="738627" y="773906"/>
                </a:cubicBezTo>
                <a:cubicBezTo>
                  <a:pt x="773552" y="752078"/>
                  <a:pt x="818796" y="721121"/>
                  <a:pt x="852927" y="697706"/>
                </a:cubicBezTo>
                <a:cubicBezTo>
                  <a:pt x="887058" y="674291"/>
                  <a:pt x="915237" y="656035"/>
                  <a:pt x="943415" y="633413"/>
                </a:cubicBezTo>
                <a:cubicBezTo>
                  <a:pt x="971593" y="610791"/>
                  <a:pt x="1001359" y="584200"/>
                  <a:pt x="1021996" y="561975"/>
                </a:cubicBezTo>
                <a:cubicBezTo>
                  <a:pt x="1042633" y="539750"/>
                  <a:pt x="1056128" y="519510"/>
                  <a:pt x="1067240" y="500063"/>
                </a:cubicBezTo>
                <a:cubicBezTo>
                  <a:pt x="1078352" y="480616"/>
                  <a:pt x="1083512" y="466328"/>
                  <a:pt x="1088671" y="445294"/>
                </a:cubicBezTo>
                <a:cubicBezTo>
                  <a:pt x="1093830" y="424260"/>
                  <a:pt x="1091846" y="399653"/>
                  <a:pt x="1098196" y="373856"/>
                </a:cubicBezTo>
                <a:cubicBezTo>
                  <a:pt x="1104546" y="348059"/>
                  <a:pt x="1117247" y="315912"/>
                  <a:pt x="1126772" y="290512"/>
                </a:cubicBezTo>
                <a:cubicBezTo>
                  <a:pt x="1136297" y="265112"/>
                  <a:pt x="1141456" y="244078"/>
                  <a:pt x="1155347" y="221456"/>
                </a:cubicBezTo>
                <a:cubicBezTo>
                  <a:pt x="1169238" y="198834"/>
                  <a:pt x="1188684" y="178197"/>
                  <a:pt x="1207734" y="157163"/>
                </a:cubicBezTo>
                <a:cubicBezTo>
                  <a:pt x="1226784" y="136129"/>
                  <a:pt x="1273218" y="110728"/>
                  <a:pt x="1269646" y="95250"/>
                </a:cubicBezTo>
                <a:close/>
              </a:path>
            </a:pathLst>
          </a:custGeom>
          <a:gradFill flip="none" rotWithShape="1">
            <a:gsLst>
              <a:gs pos="0">
                <a:schemeClr val="accent1">
                  <a:shade val="30000"/>
                  <a:satMod val="115000"/>
                </a:schemeClr>
              </a:gs>
              <a:gs pos="50000">
                <a:schemeClr val="accent1">
                  <a:shade val="67500"/>
                  <a:satMod val="115000"/>
                </a:schemeClr>
              </a:gs>
              <a:gs pos="100000">
                <a:schemeClr val="accent1">
                  <a:shade val="100000"/>
                  <a:satMod val="115000"/>
                </a:schemeClr>
              </a:gs>
            </a:gsLst>
            <a:path path="circle">
              <a:fillToRect r="100000" b="100000"/>
            </a:path>
            <a:tileRect l="-100000" t="-100000"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grpSp>
        <p:nvGrpSpPr>
          <p:cNvPr id="135354" name="组合 5"/>
          <p:cNvGrpSpPr>
            <a:grpSpLocks/>
          </p:cNvGrpSpPr>
          <p:nvPr/>
        </p:nvGrpSpPr>
        <p:grpSpPr bwMode="auto">
          <a:xfrm>
            <a:off x="5291833" y="2387600"/>
            <a:ext cx="1022350" cy="712788"/>
            <a:chOff x="6084962" y="2387391"/>
            <a:chExt cx="1021690" cy="712473"/>
          </a:xfrm>
        </p:grpSpPr>
        <p:sp>
          <p:nvSpPr>
            <p:cNvPr id="23" name="椭圆 22"/>
            <p:cNvSpPr/>
            <p:nvPr/>
          </p:nvSpPr>
          <p:spPr>
            <a:xfrm>
              <a:off x="6111979" y="2730716"/>
              <a:ext cx="180000" cy="18000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2" name="椭圆 41"/>
            <p:cNvSpPr/>
            <p:nvPr/>
          </p:nvSpPr>
          <p:spPr>
            <a:xfrm>
              <a:off x="6753598" y="2396510"/>
              <a:ext cx="93600" cy="936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3" name="椭圆 42"/>
            <p:cNvSpPr/>
            <p:nvPr/>
          </p:nvSpPr>
          <p:spPr>
            <a:xfrm>
              <a:off x="6566152" y="2659357"/>
              <a:ext cx="93600" cy="936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4" name="椭圆 43"/>
            <p:cNvSpPr/>
            <p:nvPr/>
          </p:nvSpPr>
          <p:spPr>
            <a:xfrm>
              <a:off x="7013052" y="2575283"/>
              <a:ext cx="93600" cy="936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5" name="椭圆 44"/>
            <p:cNvSpPr/>
            <p:nvPr/>
          </p:nvSpPr>
          <p:spPr>
            <a:xfrm>
              <a:off x="6782160" y="2746342"/>
              <a:ext cx="93600" cy="936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6" name="椭圆 45"/>
            <p:cNvSpPr/>
            <p:nvPr/>
          </p:nvSpPr>
          <p:spPr>
            <a:xfrm>
              <a:off x="6486011" y="2938331"/>
              <a:ext cx="93600" cy="936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7" name="椭圆 46"/>
            <p:cNvSpPr/>
            <p:nvPr/>
          </p:nvSpPr>
          <p:spPr>
            <a:xfrm>
              <a:off x="6758361" y="3006264"/>
              <a:ext cx="93600" cy="936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8" name="椭圆 47"/>
            <p:cNvSpPr/>
            <p:nvPr/>
          </p:nvSpPr>
          <p:spPr>
            <a:xfrm>
              <a:off x="6964859" y="2894239"/>
              <a:ext cx="93600" cy="936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5" name="右箭头 64"/>
            <p:cNvSpPr/>
            <p:nvPr/>
          </p:nvSpPr>
          <p:spPr>
            <a:xfrm>
              <a:off x="6311827" y="2750768"/>
              <a:ext cx="288738" cy="142812"/>
            </a:xfrm>
            <a:prstGeom prst="rightArrow">
              <a:avLst>
                <a:gd name="adj1" fmla="val 50000"/>
                <a:gd name="adj2" fmla="val 105321"/>
              </a:avLst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1" name="椭圆 80"/>
            <p:cNvSpPr/>
            <p:nvPr/>
          </p:nvSpPr>
          <p:spPr>
            <a:xfrm>
              <a:off x="6742503" y="2387391"/>
              <a:ext cx="93600" cy="936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2" name="椭圆 81"/>
            <p:cNvSpPr/>
            <p:nvPr/>
          </p:nvSpPr>
          <p:spPr>
            <a:xfrm>
              <a:off x="7003369" y="2567948"/>
              <a:ext cx="93600" cy="936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3" name="椭圆 82"/>
            <p:cNvSpPr/>
            <p:nvPr/>
          </p:nvSpPr>
          <p:spPr>
            <a:xfrm>
              <a:off x="6556620" y="2648817"/>
              <a:ext cx="93600" cy="936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4" name="椭圆 83"/>
            <p:cNvSpPr/>
            <p:nvPr/>
          </p:nvSpPr>
          <p:spPr>
            <a:xfrm>
              <a:off x="6775401" y="2735919"/>
              <a:ext cx="93600" cy="936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8" name="椭圆 87"/>
            <p:cNvSpPr/>
            <p:nvPr/>
          </p:nvSpPr>
          <p:spPr>
            <a:xfrm>
              <a:off x="6476970" y="2930058"/>
              <a:ext cx="93600" cy="936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9" name="椭圆 88"/>
            <p:cNvSpPr/>
            <p:nvPr/>
          </p:nvSpPr>
          <p:spPr>
            <a:xfrm>
              <a:off x="6749320" y="3001767"/>
              <a:ext cx="93600" cy="936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0" name="椭圆 89"/>
            <p:cNvSpPr/>
            <p:nvPr/>
          </p:nvSpPr>
          <p:spPr>
            <a:xfrm>
              <a:off x="6955047" y="2886768"/>
              <a:ext cx="93600" cy="936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0" name="椭圆 99"/>
            <p:cNvSpPr/>
            <p:nvPr/>
          </p:nvSpPr>
          <p:spPr>
            <a:xfrm>
              <a:off x="6084962" y="2712128"/>
              <a:ext cx="180000" cy="180000"/>
            </a:xfrm>
            <a:prstGeom prst="ellipse">
              <a:avLst/>
            </a:prstGeom>
            <a:solidFill>
              <a:schemeClr val="bg1"/>
            </a:solidFill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</p:grpSp>
      <p:sp>
        <p:nvSpPr>
          <p:cNvPr id="114" name="椭圆 113"/>
          <p:cNvSpPr/>
          <p:nvPr/>
        </p:nvSpPr>
        <p:spPr>
          <a:xfrm>
            <a:off x="8038720" y="5471974"/>
            <a:ext cx="93600" cy="936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15" name="椭圆 114"/>
          <p:cNvSpPr/>
          <p:nvPr/>
        </p:nvSpPr>
        <p:spPr>
          <a:xfrm>
            <a:off x="8153370" y="5640009"/>
            <a:ext cx="93600" cy="936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16" name="椭圆 115"/>
          <p:cNvSpPr/>
          <p:nvPr/>
        </p:nvSpPr>
        <p:spPr>
          <a:xfrm>
            <a:off x="7942318" y="5649170"/>
            <a:ext cx="93600" cy="936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18" name="椭圆 117"/>
          <p:cNvSpPr/>
          <p:nvPr/>
        </p:nvSpPr>
        <p:spPr>
          <a:xfrm>
            <a:off x="3718551" y="4060103"/>
            <a:ext cx="180000" cy="180000"/>
          </a:xfrm>
          <a:prstGeom prst="ellipse">
            <a:avLst/>
          </a:prstGeom>
          <a:solidFill>
            <a:schemeClr val="bg1"/>
          </a:solidFill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19" name="椭圆 118"/>
          <p:cNvSpPr/>
          <p:nvPr/>
        </p:nvSpPr>
        <p:spPr>
          <a:xfrm>
            <a:off x="4279027" y="4833905"/>
            <a:ext cx="180000" cy="180000"/>
          </a:xfrm>
          <a:prstGeom prst="ellipse">
            <a:avLst/>
          </a:prstGeom>
          <a:solidFill>
            <a:schemeClr val="bg1"/>
          </a:solidFill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21" name="椭圆 120"/>
          <p:cNvSpPr/>
          <p:nvPr/>
        </p:nvSpPr>
        <p:spPr>
          <a:xfrm>
            <a:off x="5856905" y="3669006"/>
            <a:ext cx="144000" cy="144000"/>
          </a:xfrm>
          <a:prstGeom prst="ellipse">
            <a:avLst/>
          </a:prstGeom>
          <a:solidFill>
            <a:schemeClr val="bg1"/>
          </a:solidFill>
          <a:effectLst>
            <a:softEdge rad="508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23" name="空心弧 122"/>
          <p:cNvSpPr/>
          <p:nvPr/>
        </p:nvSpPr>
        <p:spPr>
          <a:xfrm rot="21240000" flipV="1">
            <a:off x="6782495" y="5260975"/>
            <a:ext cx="288925" cy="287338"/>
          </a:xfrm>
          <a:prstGeom prst="blockArc">
            <a:avLst>
              <a:gd name="adj1" fmla="val 10800000"/>
              <a:gd name="adj2" fmla="val 20893982"/>
              <a:gd name="adj3" fmla="val 9960"/>
            </a:avLst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32" name="空心弧 131"/>
          <p:cNvSpPr/>
          <p:nvPr/>
        </p:nvSpPr>
        <p:spPr>
          <a:xfrm rot="8400000" flipV="1">
            <a:off x="6777733" y="2879725"/>
            <a:ext cx="269875" cy="323850"/>
          </a:xfrm>
          <a:prstGeom prst="blockArc">
            <a:avLst>
              <a:gd name="adj1" fmla="val 10800000"/>
              <a:gd name="adj2" fmla="val 20893982"/>
              <a:gd name="adj3" fmla="val 9960"/>
            </a:avLst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35375" name="矩形 7"/>
          <p:cNvSpPr>
            <a:spLocks noChangeArrowheads="1"/>
          </p:cNvSpPr>
          <p:nvPr/>
        </p:nvSpPr>
        <p:spPr bwMode="auto">
          <a:xfrm>
            <a:off x="2702620" y="1817688"/>
            <a:ext cx="800100" cy="585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600" b="0">
                <a:ea typeface="方正姚体" panose="02010601030101010101" pitchFamily="2" charset="-122"/>
              </a:rPr>
              <a:t>脂蛋白</a:t>
            </a:r>
            <a:endParaRPr lang="en-US" altLang="zh-CN" sz="1600" b="0">
              <a:ea typeface="方正姚体" panose="02010601030101010101" pitchFamily="2" charset="-122"/>
            </a:endParaRPr>
          </a:p>
          <a:p>
            <a:r>
              <a:rPr lang="zh-CN" altLang="en-US" sz="1600" b="0">
                <a:ea typeface="方正姚体" panose="02010601030101010101" pitchFamily="2" charset="-122"/>
              </a:rPr>
              <a:t>脂肪酶</a:t>
            </a:r>
            <a:endParaRPr lang="zh-CN" altLang="en-US" sz="1600"/>
          </a:p>
        </p:txBody>
      </p:sp>
      <p:sp>
        <p:nvSpPr>
          <p:cNvPr id="135376" name="矩形 116"/>
          <p:cNvSpPr>
            <a:spLocks noChangeArrowheads="1"/>
          </p:cNvSpPr>
          <p:nvPr/>
        </p:nvSpPr>
        <p:spPr bwMode="auto">
          <a:xfrm>
            <a:off x="2558158" y="2852738"/>
            <a:ext cx="800100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600" b="0">
                <a:ea typeface="方正姚体" panose="02010601030101010101" pitchFamily="2" charset="-122"/>
              </a:rPr>
              <a:t>脂肪酸</a:t>
            </a:r>
            <a:endParaRPr lang="zh-CN" altLang="en-US" sz="1600"/>
          </a:p>
        </p:txBody>
      </p:sp>
      <p:sp>
        <p:nvSpPr>
          <p:cNvPr id="135377" name="矩形 119"/>
          <p:cNvSpPr>
            <a:spLocks noChangeArrowheads="1"/>
          </p:cNvSpPr>
          <p:nvPr/>
        </p:nvSpPr>
        <p:spPr bwMode="auto">
          <a:xfrm>
            <a:off x="2486720" y="3883025"/>
            <a:ext cx="800100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600" b="0">
                <a:ea typeface="方正姚体" panose="02010601030101010101" pitchFamily="2" charset="-122"/>
              </a:rPr>
              <a:t>脂肪酸</a:t>
            </a:r>
            <a:endParaRPr lang="zh-CN" altLang="en-US" sz="1600"/>
          </a:p>
        </p:txBody>
      </p:sp>
      <p:sp>
        <p:nvSpPr>
          <p:cNvPr id="135378" name="矩形 121"/>
          <p:cNvSpPr>
            <a:spLocks noChangeArrowheads="1"/>
          </p:cNvSpPr>
          <p:nvPr/>
        </p:nvSpPr>
        <p:spPr bwMode="auto">
          <a:xfrm>
            <a:off x="3899595" y="4211638"/>
            <a:ext cx="801688" cy="585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600" b="0">
                <a:ea typeface="方正姚体" panose="02010601030101010101" pitchFamily="2" charset="-122"/>
              </a:rPr>
              <a:t>脂蛋白</a:t>
            </a:r>
            <a:endParaRPr lang="en-US" altLang="zh-CN" sz="1600" b="0">
              <a:ea typeface="方正姚体" panose="02010601030101010101" pitchFamily="2" charset="-122"/>
            </a:endParaRPr>
          </a:p>
          <a:p>
            <a:r>
              <a:rPr lang="zh-CN" altLang="en-US" sz="1600" b="0">
                <a:ea typeface="方正姚体" panose="02010601030101010101" pitchFamily="2" charset="-122"/>
              </a:rPr>
              <a:t>脂肪酶</a:t>
            </a:r>
            <a:endParaRPr lang="zh-CN" altLang="en-US" sz="1600"/>
          </a:p>
        </p:txBody>
      </p:sp>
      <p:sp>
        <p:nvSpPr>
          <p:cNvPr id="135379" name="矩形 124"/>
          <p:cNvSpPr>
            <a:spLocks noChangeArrowheads="1"/>
          </p:cNvSpPr>
          <p:nvPr/>
        </p:nvSpPr>
        <p:spPr bwMode="auto">
          <a:xfrm>
            <a:off x="4298058" y="908050"/>
            <a:ext cx="1004887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600" b="0">
                <a:ea typeface="方正姚体" panose="02010601030101010101" pitchFamily="2" charset="-122"/>
              </a:rPr>
              <a:t>乳糜微粒</a:t>
            </a:r>
            <a:endParaRPr lang="zh-CN" altLang="en-US" sz="1600"/>
          </a:p>
        </p:txBody>
      </p:sp>
      <p:grpSp>
        <p:nvGrpSpPr>
          <p:cNvPr id="11" name="组合 10"/>
          <p:cNvGrpSpPr/>
          <p:nvPr/>
        </p:nvGrpSpPr>
        <p:grpSpPr>
          <a:xfrm>
            <a:off x="5539483" y="985838"/>
            <a:ext cx="938212" cy="931862"/>
            <a:chOff x="5539483" y="985838"/>
            <a:chExt cx="938212" cy="931862"/>
          </a:xfrm>
        </p:grpSpPr>
        <p:sp>
          <p:nvSpPr>
            <p:cNvPr id="5" name="任意多边形 4"/>
            <p:cNvSpPr/>
            <p:nvPr/>
          </p:nvSpPr>
          <p:spPr>
            <a:xfrm>
              <a:off x="5539483" y="1030288"/>
              <a:ext cx="908050" cy="876300"/>
            </a:xfrm>
            <a:custGeom>
              <a:avLst/>
              <a:gdLst>
                <a:gd name="connsiteX0" fmla="*/ 633453 w 907932"/>
                <a:gd name="connsiteY0" fmla="*/ 21898 h 877400"/>
                <a:gd name="connsiteX1" fmla="*/ 604878 w 907932"/>
                <a:gd name="connsiteY1" fmla="*/ 95717 h 877400"/>
                <a:gd name="connsiteX2" fmla="*/ 538203 w 907932"/>
                <a:gd name="connsiteY2" fmla="*/ 114767 h 877400"/>
                <a:gd name="connsiteX3" fmla="*/ 426284 w 907932"/>
                <a:gd name="connsiteY3" fmla="*/ 131435 h 877400"/>
                <a:gd name="connsiteX4" fmla="*/ 335796 w 907932"/>
                <a:gd name="connsiteY4" fmla="*/ 133817 h 877400"/>
                <a:gd name="connsiteX5" fmla="*/ 216734 w 907932"/>
                <a:gd name="connsiteY5" fmla="*/ 129054 h 877400"/>
                <a:gd name="connsiteX6" fmla="*/ 138153 w 907932"/>
                <a:gd name="connsiteY6" fmla="*/ 131435 h 877400"/>
                <a:gd name="connsiteX7" fmla="*/ 78621 w 907932"/>
                <a:gd name="connsiteY7" fmla="*/ 157629 h 877400"/>
                <a:gd name="connsiteX8" fmla="*/ 30996 w 907932"/>
                <a:gd name="connsiteY8" fmla="*/ 202873 h 877400"/>
                <a:gd name="connsiteX9" fmla="*/ 2421 w 907932"/>
                <a:gd name="connsiteY9" fmla="*/ 271929 h 877400"/>
                <a:gd name="connsiteX10" fmla="*/ 4803 w 907932"/>
                <a:gd name="connsiteY10" fmla="*/ 338604 h 877400"/>
                <a:gd name="connsiteX11" fmla="*/ 30996 w 907932"/>
                <a:gd name="connsiteY11" fmla="*/ 400517 h 877400"/>
                <a:gd name="connsiteX12" fmla="*/ 88146 w 907932"/>
                <a:gd name="connsiteY12" fmla="*/ 431473 h 877400"/>
                <a:gd name="connsiteX13" fmla="*/ 159584 w 907932"/>
                <a:gd name="connsiteY13" fmla="*/ 440998 h 877400"/>
                <a:gd name="connsiteX14" fmla="*/ 257215 w 907932"/>
                <a:gd name="connsiteY14" fmla="*/ 443379 h 877400"/>
                <a:gd name="connsiteX15" fmla="*/ 369134 w 907932"/>
                <a:gd name="connsiteY15" fmla="*/ 440998 h 877400"/>
                <a:gd name="connsiteX16" fmla="*/ 478671 w 907932"/>
                <a:gd name="connsiteY16" fmla="*/ 440998 h 877400"/>
                <a:gd name="connsiteX17" fmla="*/ 583446 w 907932"/>
                <a:gd name="connsiteY17" fmla="*/ 436235 h 877400"/>
                <a:gd name="connsiteX18" fmla="*/ 647740 w 907932"/>
                <a:gd name="connsiteY18" fmla="*/ 438617 h 877400"/>
                <a:gd name="connsiteX19" fmla="*/ 719178 w 907932"/>
                <a:gd name="connsiteY19" fmla="*/ 405279 h 877400"/>
                <a:gd name="connsiteX20" fmla="*/ 654884 w 907932"/>
                <a:gd name="connsiteY20" fmla="*/ 433854 h 877400"/>
                <a:gd name="connsiteX21" fmla="*/ 535821 w 907932"/>
                <a:gd name="connsiteY21" fmla="*/ 440998 h 877400"/>
                <a:gd name="connsiteX22" fmla="*/ 366753 w 907932"/>
                <a:gd name="connsiteY22" fmla="*/ 443379 h 877400"/>
                <a:gd name="connsiteX23" fmla="*/ 202446 w 907932"/>
                <a:gd name="connsiteY23" fmla="*/ 440998 h 877400"/>
                <a:gd name="connsiteX24" fmla="*/ 135771 w 907932"/>
                <a:gd name="connsiteY24" fmla="*/ 445760 h 877400"/>
                <a:gd name="connsiteX25" fmla="*/ 97671 w 907932"/>
                <a:gd name="connsiteY25" fmla="*/ 474335 h 877400"/>
                <a:gd name="connsiteX26" fmla="*/ 59571 w 907932"/>
                <a:gd name="connsiteY26" fmla="*/ 529104 h 877400"/>
                <a:gd name="connsiteX27" fmla="*/ 47665 w 907932"/>
                <a:gd name="connsiteY27" fmla="*/ 591017 h 877400"/>
                <a:gd name="connsiteX28" fmla="*/ 50046 w 907932"/>
                <a:gd name="connsiteY28" fmla="*/ 655310 h 877400"/>
                <a:gd name="connsiteX29" fmla="*/ 81003 w 907932"/>
                <a:gd name="connsiteY29" fmla="*/ 714842 h 877400"/>
                <a:gd name="connsiteX30" fmla="*/ 154821 w 907932"/>
                <a:gd name="connsiteY30" fmla="*/ 771992 h 877400"/>
                <a:gd name="connsiteX31" fmla="*/ 219115 w 907932"/>
                <a:gd name="connsiteY31" fmla="*/ 786279 h 877400"/>
                <a:gd name="connsiteX32" fmla="*/ 316746 w 907932"/>
                <a:gd name="connsiteY32" fmla="*/ 786279 h 877400"/>
                <a:gd name="connsiteX33" fmla="*/ 431046 w 907932"/>
                <a:gd name="connsiteY33" fmla="*/ 771992 h 877400"/>
                <a:gd name="connsiteX34" fmla="*/ 538203 w 907932"/>
                <a:gd name="connsiteY34" fmla="*/ 769610 h 877400"/>
                <a:gd name="connsiteX35" fmla="*/ 612021 w 907932"/>
                <a:gd name="connsiteY35" fmla="*/ 783898 h 877400"/>
                <a:gd name="connsiteX36" fmla="*/ 664409 w 907932"/>
                <a:gd name="connsiteY36" fmla="*/ 814854 h 877400"/>
                <a:gd name="connsiteX37" fmla="*/ 704890 w 907932"/>
                <a:gd name="connsiteY37" fmla="*/ 848192 h 877400"/>
                <a:gd name="connsiteX38" fmla="*/ 721559 w 907932"/>
                <a:gd name="connsiteY38" fmla="*/ 869623 h 877400"/>
                <a:gd name="connsiteX39" fmla="*/ 762040 w 907932"/>
                <a:gd name="connsiteY39" fmla="*/ 876767 h 877400"/>
                <a:gd name="connsiteX40" fmla="*/ 819190 w 907932"/>
                <a:gd name="connsiteY40" fmla="*/ 855335 h 877400"/>
                <a:gd name="connsiteX41" fmla="*/ 859671 w 907932"/>
                <a:gd name="connsiteY41" fmla="*/ 833904 h 877400"/>
                <a:gd name="connsiteX42" fmla="*/ 895390 w 907932"/>
                <a:gd name="connsiteY42" fmla="*/ 802948 h 877400"/>
                <a:gd name="connsiteX43" fmla="*/ 907296 w 907932"/>
                <a:gd name="connsiteY43" fmla="*/ 771992 h 877400"/>
                <a:gd name="connsiteX44" fmla="*/ 878721 w 907932"/>
                <a:gd name="connsiteY44" fmla="*/ 738654 h 877400"/>
                <a:gd name="connsiteX45" fmla="*/ 835859 w 907932"/>
                <a:gd name="connsiteY45" fmla="*/ 691029 h 877400"/>
                <a:gd name="connsiteX46" fmla="*/ 792996 w 907932"/>
                <a:gd name="connsiteY46" fmla="*/ 650548 h 877400"/>
                <a:gd name="connsiteX47" fmla="*/ 757278 w 907932"/>
                <a:gd name="connsiteY47" fmla="*/ 626735 h 877400"/>
                <a:gd name="connsiteX48" fmla="*/ 735846 w 907932"/>
                <a:gd name="connsiteY48" fmla="*/ 598160 h 877400"/>
                <a:gd name="connsiteX49" fmla="*/ 702509 w 907932"/>
                <a:gd name="connsiteY49" fmla="*/ 607685 h 877400"/>
                <a:gd name="connsiteX50" fmla="*/ 652503 w 907932"/>
                <a:gd name="connsiteY50" fmla="*/ 612448 h 877400"/>
                <a:gd name="connsiteX51" fmla="*/ 595353 w 907932"/>
                <a:gd name="connsiteY51" fmla="*/ 610067 h 877400"/>
                <a:gd name="connsiteX52" fmla="*/ 531059 w 907932"/>
                <a:gd name="connsiteY52" fmla="*/ 610067 h 877400"/>
                <a:gd name="connsiteX53" fmla="*/ 476290 w 907932"/>
                <a:gd name="connsiteY53" fmla="*/ 607685 h 877400"/>
                <a:gd name="connsiteX54" fmla="*/ 376278 w 907932"/>
                <a:gd name="connsiteY54" fmla="*/ 610067 h 877400"/>
                <a:gd name="connsiteX55" fmla="*/ 307221 w 907932"/>
                <a:gd name="connsiteY55" fmla="*/ 617210 h 877400"/>
                <a:gd name="connsiteX56" fmla="*/ 269121 w 907932"/>
                <a:gd name="connsiteY56" fmla="*/ 629117 h 877400"/>
                <a:gd name="connsiteX57" fmla="*/ 228640 w 907932"/>
                <a:gd name="connsiteY57" fmla="*/ 652929 h 877400"/>
                <a:gd name="connsiteX58" fmla="*/ 264359 w 907932"/>
                <a:gd name="connsiteY58" fmla="*/ 631498 h 877400"/>
                <a:gd name="connsiteX59" fmla="*/ 295315 w 907932"/>
                <a:gd name="connsiteY59" fmla="*/ 621973 h 877400"/>
                <a:gd name="connsiteX60" fmla="*/ 264359 w 907932"/>
                <a:gd name="connsiteY60" fmla="*/ 607685 h 877400"/>
                <a:gd name="connsiteX61" fmla="*/ 231021 w 907932"/>
                <a:gd name="connsiteY61" fmla="*/ 593398 h 877400"/>
                <a:gd name="connsiteX62" fmla="*/ 266740 w 907932"/>
                <a:gd name="connsiteY62" fmla="*/ 610067 h 877400"/>
                <a:gd name="connsiteX63" fmla="*/ 292934 w 907932"/>
                <a:gd name="connsiteY63" fmla="*/ 619592 h 877400"/>
                <a:gd name="connsiteX64" fmla="*/ 357228 w 907932"/>
                <a:gd name="connsiteY64" fmla="*/ 617210 h 877400"/>
                <a:gd name="connsiteX65" fmla="*/ 407234 w 907932"/>
                <a:gd name="connsiteY65" fmla="*/ 607685 h 877400"/>
                <a:gd name="connsiteX66" fmla="*/ 464384 w 907932"/>
                <a:gd name="connsiteY66" fmla="*/ 610067 h 877400"/>
                <a:gd name="connsiteX67" fmla="*/ 516771 w 907932"/>
                <a:gd name="connsiteY67" fmla="*/ 605304 h 877400"/>
                <a:gd name="connsiteX68" fmla="*/ 583446 w 907932"/>
                <a:gd name="connsiteY68" fmla="*/ 610067 h 877400"/>
                <a:gd name="connsiteX69" fmla="*/ 662028 w 907932"/>
                <a:gd name="connsiteY69" fmla="*/ 612448 h 877400"/>
                <a:gd name="connsiteX70" fmla="*/ 721559 w 907932"/>
                <a:gd name="connsiteY70" fmla="*/ 600542 h 877400"/>
                <a:gd name="connsiteX71" fmla="*/ 781090 w 907932"/>
                <a:gd name="connsiteY71" fmla="*/ 569585 h 877400"/>
                <a:gd name="connsiteX72" fmla="*/ 826334 w 907932"/>
                <a:gd name="connsiteY72" fmla="*/ 524342 h 877400"/>
                <a:gd name="connsiteX73" fmla="*/ 850146 w 907932"/>
                <a:gd name="connsiteY73" fmla="*/ 460048 h 877400"/>
                <a:gd name="connsiteX74" fmla="*/ 840621 w 907932"/>
                <a:gd name="connsiteY74" fmla="*/ 393373 h 877400"/>
                <a:gd name="connsiteX75" fmla="*/ 816809 w 907932"/>
                <a:gd name="connsiteY75" fmla="*/ 350510 h 877400"/>
                <a:gd name="connsiteX76" fmla="*/ 785853 w 907932"/>
                <a:gd name="connsiteY76" fmla="*/ 319554 h 877400"/>
                <a:gd name="connsiteX77" fmla="*/ 747753 w 907932"/>
                <a:gd name="connsiteY77" fmla="*/ 295742 h 877400"/>
                <a:gd name="connsiteX78" fmla="*/ 719178 w 907932"/>
                <a:gd name="connsiteY78" fmla="*/ 286217 h 877400"/>
                <a:gd name="connsiteX79" fmla="*/ 664409 w 907932"/>
                <a:gd name="connsiteY79" fmla="*/ 295742 h 877400"/>
                <a:gd name="connsiteX80" fmla="*/ 612021 w 907932"/>
                <a:gd name="connsiteY80" fmla="*/ 300504 h 877400"/>
                <a:gd name="connsiteX81" fmla="*/ 542965 w 907932"/>
                <a:gd name="connsiteY81" fmla="*/ 302885 h 877400"/>
                <a:gd name="connsiteX82" fmla="*/ 478671 w 907932"/>
                <a:gd name="connsiteY82" fmla="*/ 295742 h 877400"/>
                <a:gd name="connsiteX83" fmla="*/ 428665 w 907932"/>
                <a:gd name="connsiteY83" fmla="*/ 293360 h 877400"/>
                <a:gd name="connsiteX84" fmla="*/ 338178 w 907932"/>
                <a:gd name="connsiteY84" fmla="*/ 286217 h 877400"/>
                <a:gd name="connsiteX85" fmla="*/ 266740 w 907932"/>
                <a:gd name="connsiteY85" fmla="*/ 286217 h 877400"/>
                <a:gd name="connsiteX86" fmla="*/ 226259 w 907932"/>
                <a:gd name="connsiteY86" fmla="*/ 283835 h 877400"/>
                <a:gd name="connsiteX87" fmla="*/ 188159 w 907932"/>
                <a:gd name="connsiteY87" fmla="*/ 305267 h 877400"/>
                <a:gd name="connsiteX88" fmla="*/ 147678 w 907932"/>
                <a:gd name="connsiteY88" fmla="*/ 321935 h 877400"/>
                <a:gd name="connsiteX89" fmla="*/ 190540 w 907932"/>
                <a:gd name="connsiteY89" fmla="*/ 298123 h 877400"/>
                <a:gd name="connsiteX90" fmla="*/ 221496 w 907932"/>
                <a:gd name="connsiteY90" fmla="*/ 283835 h 877400"/>
                <a:gd name="connsiteX91" fmla="*/ 190540 w 907932"/>
                <a:gd name="connsiteY91" fmla="*/ 279073 h 877400"/>
                <a:gd name="connsiteX92" fmla="*/ 159584 w 907932"/>
                <a:gd name="connsiteY92" fmla="*/ 271929 h 877400"/>
                <a:gd name="connsiteX93" fmla="*/ 135771 w 907932"/>
                <a:gd name="connsiteY93" fmla="*/ 269548 h 877400"/>
                <a:gd name="connsiteX94" fmla="*/ 200065 w 907932"/>
                <a:gd name="connsiteY94" fmla="*/ 281454 h 877400"/>
                <a:gd name="connsiteX95" fmla="*/ 242928 w 907932"/>
                <a:gd name="connsiteY95" fmla="*/ 286217 h 877400"/>
                <a:gd name="connsiteX96" fmla="*/ 314365 w 907932"/>
                <a:gd name="connsiteY96" fmla="*/ 283835 h 877400"/>
                <a:gd name="connsiteX97" fmla="*/ 385803 w 907932"/>
                <a:gd name="connsiteY97" fmla="*/ 290979 h 877400"/>
                <a:gd name="connsiteX98" fmla="*/ 464384 w 907932"/>
                <a:gd name="connsiteY98" fmla="*/ 298123 h 877400"/>
                <a:gd name="connsiteX99" fmla="*/ 559634 w 907932"/>
                <a:gd name="connsiteY99" fmla="*/ 302885 h 877400"/>
                <a:gd name="connsiteX100" fmla="*/ 657265 w 907932"/>
                <a:gd name="connsiteY100" fmla="*/ 290979 h 877400"/>
                <a:gd name="connsiteX101" fmla="*/ 719178 w 907932"/>
                <a:gd name="connsiteY101" fmla="*/ 276692 h 877400"/>
                <a:gd name="connsiteX102" fmla="*/ 790615 w 907932"/>
                <a:gd name="connsiteY102" fmla="*/ 240973 h 877400"/>
                <a:gd name="connsiteX103" fmla="*/ 819190 w 907932"/>
                <a:gd name="connsiteY103" fmla="*/ 200492 h 877400"/>
                <a:gd name="connsiteX104" fmla="*/ 838240 w 907932"/>
                <a:gd name="connsiteY104" fmla="*/ 162392 h 877400"/>
                <a:gd name="connsiteX105" fmla="*/ 850146 w 907932"/>
                <a:gd name="connsiteY105" fmla="*/ 112385 h 877400"/>
                <a:gd name="connsiteX106" fmla="*/ 852528 w 907932"/>
                <a:gd name="connsiteY106" fmla="*/ 67142 h 877400"/>
                <a:gd name="connsiteX107" fmla="*/ 852528 w 907932"/>
                <a:gd name="connsiteY107" fmla="*/ 31423 h 877400"/>
                <a:gd name="connsiteX108" fmla="*/ 838240 w 907932"/>
                <a:gd name="connsiteY108" fmla="*/ 14754 h 877400"/>
                <a:gd name="connsiteX109" fmla="*/ 795378 w 907932"/>
                <a:gd name="connsiteY109" fmla="*/ 2848 h 877400"/>
                <a:gd name="connsiteX110" fmla="*/ 750134 w 907932"/>
                <a:gd name="connsiteY110" fmla="*/ 467 h 877400"/>
                <a:gd name="connsiteX111" fmla="*/ 685840 w 907932"/>
                <a:gd name="connsiteY111" fmla="*/ 9992 h 877400"/>
                <a:gd name="connsiteX112" fmla="*/ 633453 w 907932"/>
                <a:gd name="connsiteY112" fmla="*/ 21898 h 877400"/>
                <a:gd name="connsiteX0" fmla="*/ 633453 w 907932"/>
                <a:gd name="connsiteY0" fmla="*/ 21898 h 877400"/>
                <a:gd name="connsiteX1" fmla="*/ 604878 w 907932"/>
                <a:gd name="connsiteY1" fmla="*/ 95717 h 877400"/>
                <a:gd name="connsiteX2" fmla="*/ 538203 w 907932"/>
                <a:gd name="connsiteY2" fmla="*/ 114767 h 877400"/>
                <a:gd name="connsiteX3" fmla="*/ 426284 w 907932"/>
                <a:gd name="connsiteY3" fmla="*/ 131435 h 877400"/>
                <a:gd name="connsiteX4" fmla="*/ 335796 w 907932"/>
                <a:gd name="connsiteY4" fmla="*/ 133817 h 877400"/>
                <a:gd name="connsiteX5" fmla="*/ 216734 w 907932"/>
                <a:gd name="connsiteY5" fmla="*/ 129054 h 877400"/>
                <a:gd name="connsiteX6" fmla="*/ 138153 w 907932"/>
                <a:gd name="connsiteY6" fmla="*/ 131435 h 877400"/>
                <a:gd name="connsiteX7" fmla="*/ 78621 w 907932"/>
                <a:gd name="connsiteY7" fmla="*/ 157629 h 877400"/>
                <a:gd name="connsiteX8" fmla="*/ 30996 w 907932"/>
                <a:gd name="connsiteY8" fmla="*/ 202873 h 877400"/>
                <a:gd name="connsiteX9" fmla="*/ 2421 w 907932"/>
                <a:gd name="connsiteY9" fmla="*/ 271929 h 877400"/>
                <a:gd name="connsiteX10" fmla="*/ 4803 w 907932"/>
                <a:gd name="connsiteY10" fmla="*/ 338604 h 877400"/>
                <a:gd name="connsiteX11" fmla="*/ 30996 w 907932"/>
                <a:gd name="connsiteY11" fmla="*/ 400517 h 877400"/>
                <a:gd name="connsiteX12" fmla="*/ 88146 w 907932"/>
                <a:gd name="connsiteY12" fmla="*/ 431473 h 877400"/>
                <a:gd name="connsiteX13" fmla="*/ 159584 w 907932"/>
                <a:gd name="connsiteY13" fmla="*/ 440998 h 877400"/>
                <a:gd name="connsiteX14" fmla="*/ 257215 w 907932"/>
                <a:gd name="connsiteY14" fmla="*/ 443379 h 877400"/>
                <a:gd name="connsiteX15" fmla="*/ 369134 w 907932"/>
                <a:gd name="connsiteY15" fmla="*/ 440998 h 877400"/>
                <a:gd name="connsiteX16" fmla="*/ 478671 w 907932"/>
                <a:gd name="connsiteY16" fmla="*/ 440998 h 877400"/>
                <a:gd name="connsiteX17" fmla="*/ 583446 w 907932"/>
                <a:gd name="connsiteY17" fmla="*/ 436235 h 877400"/>
                <a:gd name="connsiteX18" fmla="*/ 647740 w 907932"/>
                <a:gd name="connsiteY18" fmla="*/ 438617 h 877400"/>
                <a:gd name="connsiteX19" fmla="*/ 719178 w 907932"/>
                <a:gd name="connsiteY19" fmla="*/ 405279 h 877400"/>
                <a:gd name="connsiteX20" fmla="*/ 654884 w 907932"/>
                <a:gd name="connsiteY20" fmla="*/ 433854 h 877400"/>
                <a:gd name="connsiteX21" fmla="*/ 535821 w 907932"/>
                <a:gd name="connsiteY21" fmla="*/ 440998 h 877400"/>
                <a:gd name="connsiteX22" fmla="*/ 366753 w 907932"/>
                <a:gd name="connsiteY22" fmla="*/ 443379 h 877400"/>
                <a:gd name="connsiteX23" fmla="*/ 202446 w 907932"/>
                <a:gd name="connsiteY23" fmla="*/ 440998 h 877400"/>
                <a:gd name="connsiteX24" fmla="*/ 135771 w 907932"/>
                <a:gd name="connsiteY24" fmla="*/ 445760 h 877400"/>
                <a:gd name="connsiteX25" fmla="*/ 97671 w 907932"/>
                <a:gd name="connsiteY25" fmla="*/ 474335 h 877400"/>
                <a:gd name="connsiteX26" fmla="*/ 59571 w 907932"/>
                <a:gd name="connsiteY26" fmla="*/ 529104 h 877400"/>
                <a:gd name="connsiteX27" fmla="*/ 47665 w 907932"/>
                <a:gd name="connsiteY27" fmla="*/ 591017 h 877400"/>
                <a:gd name="connsiteX28" fmla="*/ 50046 w 907932"/>
                <a:gd name="connsiteY28" fmla="*/ 655310 h 877400"/>
                <a:gd name="connsiteX29" fmla="*/ 81003 w 907932"/>
                <a:gd name="connsiteY29" fmla="*/ 714842 h 877400"/>
                <a:gd name="connsiteX30" fmla="*/ 154821 w 907932"/>
                <a:gd name="connsiteY30" fmla="*/ 771992 h 877400"/>
                <a:gd name="connsiteX31" fmla="*/ 219115 w 907932"/>
                <a:gd name="connsiteY31" fmla="*/ 786279 h 877400"/>
                <a:gd name="connsiteX32" fmla="*/ 316746 w 907932"/>
                <a:gd name="connsiteY32" fmla="*/ 786279 h 877400"/>
                <a:gd name="connsiteX33" fmla="*/ 431046 w 907932"/>
                <a:gd name="connsiteY33" fmla="*/ 771992 h 877400"/>
                <a:gd name="connsiteX34" fmla="*/ 538203 w 907932"/>
                <a:gd name="connsiteY34" fmla="*/ 769610 h 877400"/>
                <a:gd name="connsiteX35" fmla="*/ 612021 w 907932"/>
                <a:gd name="connsiteY35" fmla="*/ 783898 h 877400"/>
                <a:gd name="connsiteX36" fmla="*/ 664409 w 907932"/>
                <a:gd name="connsiteY36" fmla="*/ 814854 h 877400"/>
                <a:gd name="connsiteX37" fmla="*/ 704890 w 907932"/>
                <a:gd name="connsiteY37" fmla="*/ 848192 h 877400"/>
                <a:gd name="connsiteX38" fmla="*/ 721559 w 907932"/>
                <a:gd name="connsiteY38" fmla="*/ 869623 h 877400"/>
                <a:gd name="connsiteX39" fmla="*/ 762040 w 907932"/>
                <a:gd name="connsiteY39" fmla="*/ 876767 h 877400"/>
                <a:gd name="connsiteX40" fmla="*/ 819190 w 907932"/>
                <a:gd name="connsiteY40" fmla="*/ 855335 h 877400"/>
                <a:gd name="connsiteX41" fmla="*/ 859671 w 907932"/>
                <a:gd name="connsiteY41" fmla="*/ 833904 h 877400"/>
                <a:gd name="connsiteX42" fmla="*/ 895390 w 907932"/>
                <a:gd name="connsiteY42" fmla="*/ 802948 h 877400"/>
                <a:gd name="connsiteX43" fmla="*/ 907296 w 907932"/>
                <a:gd name="connsiteY43" fmla="*/ 771992 h 877400"/>
                <a:gd name="connsiteX44" fmla="*/ 878721 w 907932"/>
                <a:gd name="connsiteY44" fmla="*/ 738654 h 877400"/>
                <a:gd name="connsiteX45" fmla="*/ 835859 w 907932"/>
                <a:gd name="connsiteY45" fmla="*/ 691029 h 877400"/>
                <a:gd name="connsiteX46" fmla="*/ 792996 w 907932"/>
                <a:gd name="connsiteY46" fmla="*/ 650548 h 877400"/>
                <a:gd name="connsiteX47" fmla="*/ 757278 w 907932"/>
                <a:gd name="connsiteY47" fmla="*/ 626735 h 877400"/>
                <a:gd name="connsiteX48" fmla="*/ 735846 w 907932"/>
                <a:gd name="connsiteY48" fmla="*/ 598160 h 877400"/>
                <a:gd name="connsiteX49" fmla="*/ 702509 w 907932"/>
                <a:gd name="connsiteY49" fmla="*/ 607685 h 877400"/>
                <a:gd name="connsiteX50" fmla="*/ 652503 w 907932"/>
                <a:gd name="connsiteY50" fmla="*/ 612448 h 877400"/>
                <a:gd name="connsiteX51" fmla="*/ 595353 w 907932"/>
                <a:gd name="connsiteY51" fmla="*/ 610067 h 877400"/>
                <a:gd name="connsiteX52" fmla="*/ 531059 w 907932"/>
                <a:gd name="connsiteY52" fmla="*/ 610067 h 877400"/>
                <a:gd name="connsiteX53" fmla="*/ 476290 w 907932"/>
                <a:gd name="connsiteY53" fmla="*/ 607685 h 877400"/>
                <a:gd name="connsiteX54" fmla="*/ 376278 w 907932"/>
                <a:gd name="connsiteY54" fmla="*/ 610067 h 877400"/>
                <a:gd name="connsiteX55" fmla="*/ 307221 w 907932"/>
                <a:gd name="connsiteY55" fmla="*/ 617210 h 877400"/>
                <a:gd name="connsiteX56" fmla="*/ 269121 w 907932"/>
                <a:gd name="connsiteY56" fmla="*/ 629117 h 877400"/>
                <a:gd name="connsiteX57" fmla="*/ 228640 w 907932"/>
                <a:gd name="connsiteY57" fmla="*/ 652929 h 877400"/>
                <a:gd name="connsiteX58" fmla="*/ 264359 w 907932"/>
                <a:gd name="connsiteY58" fmla="*/ 631498 h 877400"/>
                <a:gd name="connsiteX59" fmla="*/ 295315 w 907932"/>
                <a:gd name="connsiteY59" fmla="*/ 621973 h 877400"/>
                <a:gd name="connsiteX60" fmla="*/ 264359 w 907932"/>
                <a:gd name="connsiteY60" fmla="*/ 607685 h 877400"/>
                <a:gd name="connsiteX61" fmla="*/ 231021 w 907932"/>
                <a:gd name="connsiteY61" fmla="*/ 593398 h 877400"/>
                <a:gd name="connsiteX62" fmla="*/ 266740 w 907932"/>
                <a:gd name="connsiteY62" fmla="*/ 610067 h 877400"/>
                <a:gd name="connsiteX63" fmla="*/ 292934 w 907932"/>
                <a:gd name="connsiteY63" fmla="*/ 619592 h 877400"/>
                <a:gd name="connsiteX64" fmla="*/ 357228 w 907932"/>
                <a:gd name="connsiteY64" fmla="*/ 617210 h 877400"/>
                <a:gd name="connsiteX65" fmla="*/ 407234 w 907932"/>
                <a:gd name="connsiteY65" fmla="*/ 607685 h 877400"/>
                <a:gd name="connsiteX66" fmla="*/ 464384 w 907932"/>
                <a:gd name="connsiteY66" fmla="*/ 610067 h 877400"/>
                <a:gd name="connsiteX67" fmla="*/ 516771 w 907932"/>
                <a:gd name="connsiteY67" fmla="*/ 605304 h 877400"/>
                <a:gd name="connsiteX68" fmla="*/ 583446 w 907932"/>
                <a:gd name="connsiteY68" fmla="*/ 610067 h 877400"/>
                <a:gd name="connsiteX69" fmla="*/ 662028 w 907932"/>
                <a:gd name="connsiteY69" fmla="*/ 612448 h 877400"/>
                <a:gd name="connsiteX70" fmla="*/ 721559 w 907932"/>
                <a:gd name="connsiteY70" fmla="*/ 600542 h 877400"/>
                <a:gd name="connsiteX71" fmla="*/ 781090 w 907932"/>
                <a:gd name="connsiteY71" fmla="*/ 569585 h 877400"/>
                <a:gd name="connsiteX72" fmla="*/ 826334 w 907932"/>
                <a:gd name="connsiteY72" fmla="*/ 524342 h 877400"/>
                <a:gd name="connsiteX73" fmla="*/ 850146 w 907932"/>
                <a:gd name="connsiteY73" fmla="*/ 460048 h 877400"/>
                <a:gd name="connsiteX74" fmla="*/ 840621 w 907932"/>
                <a:gd name="connsiteY74" fmla="*/ 393373 h 877400"/>
                <a:gd name="connsiteX75" fmla="*/ 816809 w 907932"/>
                <a:gd name="connsiteY75" fmla="*/ 350510 h 877400"/>
                <a:gd name="connsiteX76" fmla="*/ 785853 w 907932"/>
                <a:gd name="connsiteY76" fmla="*/ 319554 h 877400"/>
                <a:gd name="connsiteX77" fmla="*/ 747753 w 907932"/>
                <a:gd name="connsiteY77" fmla="*/ 295742 h 877400"/>
                <a:gd name="connsiteX78" fmla="*/ 719178 w 907932"/>
                <a:gd name="connsiteY78" fmla="*/ 286217 h 877400"/>
                <a:gd name="connsiteX79" fmla="*/ 664409 w 907932"/>
                <a:gd name="connsiteY79" fmla="*/ 295742 h 877400"/>
                <a:gd name="connsiteX80" fmla="*/ 612021 w 907932"/>
                <a:gd name="connsiteY80" fmla="*/ 300504 h 877400"/>
                <a:gd name="connsiteX81" fmla="*/ 542965 w 907932"/>
                <a:gd name="connsiteY81" fmla="*/ 302885 h 877400"/>
                <a:gd name="connsiteX82" fmla="*/ 478671 w 907932"/>
                <a:gd name="connsiteY82" fmla="*/ 295742 h 877400"/>
                <a:gd name="connsiteX83" fmla="*/ 428665 w 907932"/>
                <a:gd name="connsiteY83" fmla="*/ 293360 h 877400"/>
                <a:gd name="connsiteX84" fmla="*/ 338178 w 907932"/>
                <a:gd name="connsiteY84" fmla="*/ 286217 h 877400"/>
                <a:gd name="connsiteX85" fmla="*/ 266740 w 907932"/>
                <a:gd name="connsiteY85" fmla="*/ 286217 h 877400"/>
                <a:gd name="connsiteX86" fmla="*/ 226259 w 907932"/>
                <a:gd name="connsiteY86" fmla="*/ 283835 h 877400"/>
                <a:gd name="connsiteX87" fmla="*/ 188159 w 907932"/>
                <a:gd name="connsiteY87" fmla="*/ 305267 h 877400"/>
                <a:gd name="connsiteX88" fmla="*/ 147678 w 907932"/>
                <a:gd name="connsiteY88" fmla="*/ 321935 h 877400"/>
                <a:gd name="connsiteX89" fmla="*/ 190540 w 907932"/>
                <a:gd name="connsiteY89" fmla="*/ 298123 h 877400"/>
                <a:gd name="connsiteX90" fmla="*/ 221496 w 907932"/>
                <a:gd name="connsiteY90" fmla="*/ 283835 h 877400"/>
                <a:gd name="connsiteX91" fmla="*/ 190540 w 907932"/>
                <a:gd name="connsiteY91" fmla="*/ 279073 h 877400"/>
                <a:gd name="connsiteX92" fmla="*/ 159584 w 907932"/>
                <a:gd name="connsiteY92" fmla="*/ 271929 h 877400"/>
                <a:gd name="connsiteX93" fmla="*/ 135771 w 907932"/>
                <a:gd name="connsiteY93" fmla="*/ 269548 h 877400"/>
                <a:gd name="connsiteX94" fmla="*/ 200065 w 907932"/>
                <a:gd name="connsiteY94" fmla="*/ 281454 h 877400"/>
                <a:gd name="connsiteX95" fmla="*/ 242928 w 907932"/>
                <a:gd name="connsiteY95" fmla="*/ 286217 h 877400"/>
                <a:gd name="connsiteX96" fmla="*/ 314365 w 907932"/>
                <a:gd name="connsiteY96" fmla="*/ 283835 h 877400"/>
                <a:gd name="connsiteX97" fmla="*/ 385803 w 907932"/>
                <a:gd name="connsiteY97" fmla="*/ 290979 h 877400"/>
                <a:gd name="connsiteX98" fmla="*/ 464384 w 907932"/>
                <a:gd name="connsiteY98" fmla="*/ 298123 h 877400"/>
                <a:gd name="connsiteX99" fmla="*/ 559634 w 907932"/>
                <a:gd name="connsiteY99" fmla="*/ 302885 h 877400"/>
                <a:gd name="connsiteX100" fmla="*/ 657265 w 907932"/>
                <a:gd name="connsiteY100" fmla="*/ 290979 h 877400"/>
                <a:gd name="connsiteX101" fmla="*/ 719178 w 907932"/>
                <a:gd name="connsiteY101" fmla="*/ 276692 h 877400"/>
                <a:gd name="connsiteX102" fmla="*/ 790615 w 907932"/>
                <a:gd name="connsiteY102" fmla="*/ 240973 h 877400"/>
                <a:gd name="connsiteX103" fmla="*/ 826334 w 907932"/>
                <a:gd name="connsiteY103" fmla="*/ 202873 h 877400"/>
                <a:gd name="connsiteX104" fmla="*/ 838240 w 907932"/>
                <a:gd name="connsiteY104" fmla="*/ 162392 h 877400"/>
                <a:gd name="connsiteX105" fmla="*/ 850146 w 907932"/>
                <a:gd name="connsiteY105" fmla="*/ 112385 h 877400"/>
                <a:gd name="connsiteX106" fmla="*/ 852528 w 907932"/>
                <a:gd name="connsiteY106" fmla="*/ 67142 h 877400"/>
                <a:gd name="connsiteX107" fmla="*/ 852528 w 907932"/>
                <a:gd name="connsiteY107" fmla="*/ 31423 h 877400"/>
                <a:gd name="connsiteX108" fmla="*/ 838240 w 907932"/>
                <a:gd name="connsiteY108" fmla="*/ 14754 h 877400"/>
                <a:gd name="connsiteX109" fmla="*/ 795378 w 907932"/>
                <a:gd name="connsiteY109" fmla="*/ 2848 h 877400"/>
                <a:gd name="connsiteX110" fmla="*/ 750134 w 907932"/>
                <a:gd name="connsiteY110" fmla="*/ 467 h 877400"/>
                <a:gd name="connsiteX111" fmla="*/ 685840 w 907932"/>
                <a:gd name="connsiteY111" fmla="*/ 9992 h 877400"/>
                <a:gd name="connsiteX112" fmla="*/ 633453 w 907932"/>
                <a:gd name="connsiteY112" fmla="*/ 21898 h 877400"/>
                <a:gd name="connsiteX0" fmla="*/ 633453 w 907932"/>
                <a:gd name="connsiteY0" fmla="*/ 21898 h 877400"/>
                <a:gd name="connsiteX1" fmla="*/ 604878 w 907932"/>
                <a:gd name="connsiteY1" fmla="*/ 95717 h 877400"/>
                <a:gd name="connsiteX2" fmla="*/ 538203 w 907932"/>
                <a:gd name="connsiteY2" fmla="*/ 117149 h 877400"/>
                <a:gd name="connsiteX3" fmla="*/ 426284 w 907932"/>
                <a:gd name="connsiteY3" fmla="*/ 131435 h 877400"/>
                <a:gd name="connsiteX4" fmla="*/ 335796 w 907932"/>
                <a:gd name="connsiteY4" fmla="*/ 133817 h 877400"/>
                <a:gd name="connsiteX5" fmla="*/ 216734 w 907932"/>
                <a:gd name="connsiteY5" fmla="*/ 129054 h 877400"/>
                <a:gd name="connsiteX6" fmla="*/ 138153 w 907932"/>
                <a:gd name="connsiteY6" fmla="*/ 131435 h 877400"/>
                <a:gd name="connsiteX7" fmla="*/ 78621 w 907932"/>
                <a:gd name="connsiteY7" fmla="*/ 157629 h 877400"/>
                <a:gd name="connsiteX8" fmla="*/ 30996 w 907932"/>
                <a:gd name="connsiteY8" fmla="*/ 202873 h 877400"/>
                <a:gd name="connsiteX9" fmla="*/ 2421 w 907932"/>
                <a:gd name="connsiteY9" fmla="*/ 271929 h 877400"/>
                <a:gd name="connsiteX10" fmla="*/ 4803 w 907932"/>
                <a:gd name="connsiteY10" fmla="*/ 338604 h 877400"/>
                <a:gd name="connsiteX11" fmla="*/ 30996 w 907932"/>
                <a:gd name="connsiteY11" fmla="*/ 400517 h 877400"/>
                <a:gd name="connsiteX12" fmla="*/ 88146 w 907932"/>
                <a:gd name="connsiteY12" fmla="*/ 431473 h 877400"/>
                <a:gd name="connsiteX13" fmla="*/ 159584 w 907932"/>
                <a:gd name="connsiteY13" fmla="*/ 440998 h 877400"/>
                <a:gd name="connsiteX14" fmla="*/ 257215 w 907932"/>
                <a:gd name="connsiteY14" fmla="*/ 443379 h 877400"/>
                <a:gd name="connsiteX15" fmla="*/ 369134 w 907932"/>
                <a:gd name="connsiteY15" fmla="*/ 440998 h 877400"/>
                <a:gd name="connsiteX16" fmla="*/ 478671 w 907932"/>
                <a:gd name="connsiteY16" fmla="*/ 440998 h 877400"/>
                <a:gd name="connsiteX17" fmla="*/ 583446 w 907932"/>
                <a:gd name="connsiteY17" fmla="*/ 436235 h 877400"/>
                <a:gd name="connsiteX18" fmla="*/ 647740 w 907932"/>
                <a:gd name="connsiteY18" fmla="*/ 438617 h 877400"/>
                <a:gd name="connsiteX19" fmla="*/ 719178 w 907932"/>
                <a:gd name="connsiteY19" fmla="*/ 405279 h 877400"/>
                <a:gd name="connsiteX20" fmla="*/ 654884 w 907932"/>
                <a:gd name="connsiteY20" fmla="*/ 433854 h 877400"/>
                <a:gd name="connsiteX21" fmla="*/ 535821 w 907932"/>
                <a:gd name="connsiteY21" fmla="*/ 440998 h 877400"/>
                <a:gd name="connsiteX22" fmla="*/ 366753 w 907932"/>
                <a:gd name="connsiteY22" fmla="*/ 443379 h 877400"/>
                <a:gd name="connsiteX23" fmla="*/ 202446 w 907932"/>
                <a:gd name="connsiteY23" fmla="*/ 440998 h 877400"/>
                <a:gd name="connsiteX24" fmla="*/ 135771 w 907932"/>
                <a:gd name="connsiteY24" fmla="*/ 445760 h 877400"/>
                <a:gd name="connsiteX25" fmla="*/ 97671 w 907932"/>
                <a:gd name="connsiteY25" fmla="*/ 474335 h 877400"/>
                <a:gd name="connsiteX26" fmla="*/ 59571 w 907932"/>
                <a:gd name="connsiteY26" fmla="*/ 529104 h 877400"/>
                <a:gd name="connsiteX27" fmla="*/ 47665 w 907932"/>
                <a:gd name="connsiteY27" fmla="*/ 591017 h 877400"/>
                <a:gd name="connsiteX28" fmla="*/ 50046 w 907932"/>
                <a:gd name="connsiteY28" fmla="*/ 655310 h 877400"/>
                <a:gd name="connsiteX29" fmla="*/ 81003 w 907932"/>
                <a:gd name="connsiteY29" fmla="*/ 714842 h 877400"/>
                <a:gd name="connsiteX30" fmla="*/ 154821 w 907932"/>
                <a:gd name="connsiteY30" fmla="*/ 771992 h 877400"/>
                <a:gd name="connsiteX31" fmla="*/ 219115 w 907932"/>
                <a:gd name="connsiteY31" fmla="*/ 786279 h 877400"/>
                <a:gd name="connsiteX32" fmla="*/ 316746 w 907932"/>
                <a:gd name="connsiteY32" fmla="*/ 786279 h 877400"/>
                <a:gd name="connsiteX33" fmla="*/ 431046 w 907932"/>
                <a:gd name="connsiteY33" fmla="*/ 771992 h 877400"/>
                <a:gd name="connsiteX34" fmla="*/ 538203 w 907932"/>
                <a:gd name="connsiteY34" fmla="*/ 769610 h 877400"/>
                <a:gd name="connsiteX35" fmla="*/ 612021 w 907932"/>
                <a:gd name="connsiteY35" fmla="*/ 783898 h 877400"/>
                <a:gd name="connsiteX36" fmla="*/ 664409 w 907932"/>
                <a:gd name="connsiteY36" fmla="*/ 814854 h 877400"/>
                <a:gd name="connsiteX37" fmla="*/ 704890 w 907932"/>
                <a:gd name="connsiteY37" fmla="*/ 848192 h 877400"/>
                <a:gd name="connsiteX38" fmla="*/ 721559 w 907932"/>
                <a:gd name="connsiteY38" fmla="*/ 869623 h 877400"/>
                <a:gd name="connsiteX39" fmla="*/ 762040 w 907932"/>
                <a:gd name="connsiteY39" fmla="*/ 876767 h 877400"/>
                <a:gd name="connsiteX40" fmla="*/ 819190 w 907932"/>
                <a:gd name="connsiteY40" fmla="*/ 855335 h 877400"/>
                <a:gd name="connsiteX41" fmla="*/ 859671 w 907932"/>
                <a:gd name="connsiteY41" fmla="*/ 833904 h 877400"/>
                <a:gd name="connsiteX42" fmla="*/ 895390 w 907932"/>
                <a:gd name="connsiteY42" fmla="*/ 802948 h 877400"/>
                <a:gd name="connsiteX43" fmla="*/ 907296 w 907932"/>
                <a:gd name="connsiteY43" fmla="*/ 771992 h 877400"/>
                <a:gd name="connsiteX44" fmla="*/ 878721 w 907932"/>
                <a:gd name="connsiteY44" fmla="*/ 738654 h 877400"/>
                <a:gd name="connsiteX45" fmla="*/ 835859 w 907932"/>
                <a:gd name="connsiteY45" fmla="*/ 691029 h 877400"/>
                <a:gd name="connsiteX46" fmla="*/ 792996 w 907932"/>
                <a:gd name="connsiteY46" fmla="*/ 650548 h 877400"/>
                <a:gd name="connsiteX47" fmla="*/ 757278 w 907932"/>
                <a:gd name="connsiteY47" fmla="*/ 626735 h 877400"/>
                <a:gd name="connsiteX48" fmla="*/ 735846 w 907932"/>
                <a:gd name="connsiteY48" fmla="*/ 598160 h 877400"/>
                <a:gd name="connsiteX49" fmla="*/ 702509 w 907932"/>
                <a:gd name="connsiteY49" fmla="*/ 607685 h 877400"/>
                <a:gd name="connsiteX50" fmla="*/ 652503 w 907932"/>
                <a:gd name="connsiteY50" fmla="*/ 612448 h 877400"/>
                <a:gd name="connsiteX51" fmla="*/ 595353 w 907932"/>
                <a:gd name="connsiteY51" fmla="*/ 610067 h 877400"/>
                <a:gd name="connsiteX52" fmla="*/ 531059 w 907932"/>
                <a:gd name="connsiteY52" fmla="*/ 610067 h 877400"/>
                <a:gd name="connsiteX53" fmla="*/ 476290 w 907932"/>
                <a:gd name="connsiteY53" fmla="*/ 607685 h 877400"/>
                <a:gd name="connsiteX54" fmla="*/ 376278 w 907932"/>
                <a:gd name="connsiteY54" fmla="*/ 610067 h 877400"/>
                <a:gd name="connsiteX55" fmla="*/ 307221 w 907932"/>
                <a:gd name="connsiteY55" fmla="*/ 617210 h 877400"/>
                <a:gd name="connsiteX56" fmla="*/ 269121 w 907932"/>
                <a:gd name="connsiteY56" fmla="*/ 629117 h 877400"/>
                <a:gd name="connsiteX57" fmla="*/ 228640 w 907932"/>
                <a:gd name="connsiteY57" fmla="*/ 652929 h 877400"/>
                <a:gd name="connsiteX58" fmla="*/ 264359 w 907932"/>
                <a:gd name="connsiteY58" fmla="*/ 631498 h 877400"/>
                <a:gd name="connsiteX59" fmla="*/ 295315 w 907932"/>
                <a:gd name="connsiteY59" fmla="*/ 621973 h 877400"/>
                <a:gd name="connsiteX60" fmla="*/ 264359 w 907932"/>
                <a:gd name="connsiteY60" fmla="*/ 607685 h 877400"/>
                <a:gd name="connsiteX61" fmla="*/ 231021 w 907932"/>
                <a:gd name="connsiteY61" fmla="*/ 593398 h 877400"/>
                <a:gd name="connsiteX62" fmla="*/ 266740 w 907932"/>
                <a:gd name="connsiteY62" fmla="*/ 610067 h 877400"/>
                <a:gd name="connsiteX63" fmla="*/ 292934 w 907932"/>
                <a:gd name="connsiteY63" fmla="*/ 619592 h 877400"/>
                <a:gd name="connsiteX64" fmla="*/ 357228 w 907932"/>
                <a:gd name="connsiteY64" fmla="*/ 617210 h 877400"/>
                <a:gd name="connsiteX65" fmla="*/ 407234 w 907932"/>
                <a:gd name="connsiteY65" fmla="*/ 607685 h 877400"/>
                <a:gd name="connsiteX66" fmla="*/ 464384 w 907932"/>
                <a:gd name="connsiteY66" fmla="*/ 610067 h 877400"/>
                <a:gd name="connsiteX67" fmla="*/ 516771 w 907932"/>
                <a:gd name="connsiteY67" fmla="*/ 605304 h 877400"/>
                <a:gd name="connsiteX68" fmla="*/ 583446 w 907932"/>
                <a:gd name="connsiteY68" fmla="*/ 610067 h 877400"/>
                <a:gd name="connsiteX69" fmla="*/ 662028 w 907932"/>
                <a:gd name="connsiteY69" fmla="*/ 612448 h 877400"/>
                <a:gd name="connsiteX70" fmla="*/ 721559 w 907932"/>
                <a:gd name="connsiteY70" fmla="*/ 600542 h 877400"/>
                <a:gd name="connsiteX71" fmla="*/ 781090 w 907932"/>
                <a:gd name="connsiteY71" fmla="*/ 569585 h 877400"/>
                <a:gd name="connsiteX72" fmla="*/ 826334 w 907932"/>
                <a:gd name="connsiteY72" fmla="*/ 524342 h 877400"/>
                <a:gd name="connsiteX73" fmla="*/ 850146 w 907932"/>
                <a:gd name="connsiteY73" fmla="*/ 460048 h 877400"/>
                <a:gd name="connsiteX74" fmla="*/ 840621 w 907932"/>
                <a:gd name="connsiteY74" fmla="*/ 393373 h 877400"/>
                <a:gd name="connsiteX75" fmla="*/ 816809 w 907932"/>
                <a:gd name="connsiteY75" fmla="*/ 350510 h 877400"/>
                <a:gd name="connsiteX76" fmla="*/ 785853 w 907932"/>
                <a:gd name="connsiteY76" fmla="*/ 319554 h 877400"/>
                <a:gd name="connsiteX77" fmla="*/ 747753 w 907932"/>
                <a:gd name="connsiteY77" fmla="*/ 295742 h 877400"/>
                <a:gd name="connsiteX78" fmla="*/ 719178 w 907932"/>
                <a:gd name="connsiteY78" fmla="*/ 286217 h 877400"/>
                <a:gd name="connsiteX79" fmla="*/ 664409 w 907932"/>
                <a:gd name="connsiteY79" fmla="*/ 295742 h 877400"/>
                <a:gd name="connsiteX80" fmla="*/ 612021 w 907932"/>
                <a:gd name="connsiteY80" fmla="*/ 300504 h 877400"/>
                <a:gd name="connsiteX81" fmla="*/ 542965 w 907932"/>
                <a:gd name="connsiteY81" fmla="*/ 302885 h 877400"/>
                <a:gd name="connsiteX82" fmla="*/ 478671 w 907932"/>
                <a:gd name="connsiteY82" fmla="*/ 295742 h 877400"/>
                <a:gd name="connsiteX83" fmla="*/ 428665 w 907932"/>
                <a:gd name="connsiteY83" fmla="*/ 293360 h 877400"/>
                <a:gd name="connsiteX84" fmla="*/ 338178 w 907932"/>
                <a:gd name="connsiteY84" fmla="*/ 286217 h 877400"/>
                <a:gd name="connsiteX85" fmla="*/ 266740 w 907932"/>
                <a:gd name="connsiteY85" fmla="*/ 286217 h 877400"/>
                <a:gd name="connsiteX86" fmla="*/ 226259 w 907932"/>
                <a:gd name="connsiteY86" fmla="*/ 283835 h 877400"/>
                <a:gd name="connsiteX87" fmla="*/ 188159 w 907932"/>
                <a:gd name="connsiteY87" fmla="*/ 305267 h 877400"/>
                <a:gd name="connsiteX88" fmla="*/ 147678 w 907932"/>
                <a:gd name="connsiteY88" fmla="*/ 321935 h 877400"/>
                <a:gd name="connsiteX89" fmla="*/ 190540 w 907932"/>
                <a:gd name="connsiteY89" fmla="*/ 298123 h 877400"/>
                <a:gd name="connsiteX90" fmla="*/ 221496 w 907932"/>
                <a:gd name="connsiteY90" fmla="*/ 283835 h 877400"/>
                <a:gd name="connsiteX91" fmla="*/ 190540 w 907932"/>
                <a:gd name="connsiteY91" fmla="*/ 279073 h 877400"/>
                <a:gd name="connsiteX92" fmla="*/ 159584 w 907932"/>
                <a:gd name="connsiteY92" fmla="*/ 271929 h 877400"/>
                <a:gd name="connsiteX93" fmla="*/ 135771 w 907932"/>
                <a:gd name="connsiteY93" fmla="*/ 269548 h 877400"/>
                <a:gd name="connsiteX94" fmla="*/ 200065 w 907932"/>
                <a:gd name="connsiteY94" fmla="*/ 281454 h 877400"/>
                <a:gd name="connsiteX95" fmla="*/ 242928 w 907932"/>
                <a:gd name="connsiteY95" fmla="*/ 286217 h 877400"/>
                <a:gd name="connsiteX96" fmla="*/ 314365 w 907932"/>
                <a:gd name="connsiteY96" fmla="*/ 283835 h 877400"/>
                <a:gd name="connsiteX97" fmla="*/ 385803 w 907932"/>
                <a:gd name="connsiteY97" fmla="*/ 290979 h 877400"/>
                <a:gd name="connsiteX98" fmla="*/ 464384 w 907932"/>
                <a:gd name="connsiteY98" fmla="*/ 298123 h 877400"/>
                <a:gd name="connsiteX99" fmla="*/ 559634 w 907932"/>
                <a:gd name="connsiteY99" fmla="*/ 302885 h 877400"/>
                <a:gd name="connsiteX100" fmla="*/ 657265 w 907932"/>
                <a:gd name="connsiteY100" fmla="*/ 290979 h 877400"/>
                <a:gd name="connsiteX101" fmla="*/ 719178 w 907932"/>
                <a:gd name="connsiteY101" fmla="*/ 276692 h 877400"/>
                <a:gd name="connsiteX102" fmla="*/ 790615 w 907932"/>
                <a:gd name="connsiteY102" fmla="*/ 240973 h 877400"/>
                <a:gd name="connsiteX103" fmla="*/ 826334 w 907932"/>
                <a:gd name="connsiteY103" fmla="*/ 202873 h 877400"/>
                <a:gd name="connsiteX104" fmla="*/ 838240 w 907932"/>
                <a:gd name="connsiteY104" fmla="*/ 162392 h 877400"/>
                <a:gd name="connsiteX105" fmla="*/ 850146 w 907932"/>
                <a:gd name="connsiteY105" fmla="*/ 112385 h 877400"/>
                <a:gd name="connsiteX106" fmla="*/ 852528 w 907932"/>
                <a:gd name="connsiteY106" fmla="*/ 67142 h 877400"/>
                <a:gd name="connsiteX107" fmla="*/ 852528 w 907932"/>
                <a:gd name="connsiteY107" fmla="*/ 31423 h 877400"/>
                <a:gd name="connsiteX108" fmla="*/ 838240 w 907932"/>
                <a:gd name="connsiteY108" fmla="*/ 14754 h 877400"/>
                <a:gd name="connsiteX109" fmla="*/ 795378 w 907932"/>
                <a:gd name="connsiteY109" fmla="*/ 2848 h 877400"/>
                <a:gd name="connsiteX110" fmla="*/ 750134 w 907932"/>
                <a:gd name="connsiteY110" fmla="*/ 467 h 877400"/>
                <a:gd name="connsiteX111" fmla="*/ 685840 w 907932"/>
                <a:gd name="connsiteY111" fmla="*/ 9992 h 877400"/>
                <a:gd name="connsiteX112" fmla="*/ 633453 w 907932"/>
                <a:gd name="connsiteY112" fmla="*/ 21898 h 877400"/>
                <a:gd name="connsiteX0" fmla="*/ 633453 w 907932"/>
                <a:gd name="connsiteY0" fmla="*/ 21898 h 877400"/>
                <a:gd name="connsiteX1" fmla="*/ 604878 w 907932"/>
                <a:gd name="connsiteY1" fmla="*/ 95717 h 877400"/>
                <a:gd name="connsiteX2" fmla="*/ 538203 w 907932"/>
                <a:gd name="connsiteY2" fmla="*/ 117149 h 877400"/>
                <a:gd name="connsiteX3" fmla="*/ 426284 w 907932"/>
                <a:gd name="connsiteY3" fmla="*/ 131435 h 877400"/>
                <a:gd name="connsiteX4" fmla="*/ 335796 w 907932"/>
                <a:gd name="connsiteY4" fmla="*/ 133817 h 877400"/>
                <a:gd name="connsiteX5" fmla="*/ 216734 w 907932"/>
                <a:gd name="connsiteY5" fmla="*/ 129054 h 877400"/>
                <a:gd name="connsiteX6" fmla="*/ 138153 w 907932"/>
                <a:gd name="connsiteY6" fmla="*/ 131435 h 877400"/>
                <a:gd name="connsiteX7" fmla="*/ 78621 w 907932"/>
                <a:gd name="connsiteY7" fmla="*/ 157629 h 877400"/>
                <a:gd name="connsiteX8" fmla="*/ 30996 w 907932"/>
                <a:gd name="connsiteY8" fmla="*/ 202873 h 877400"/>
                <a:gd name="connsiteX9" fmla="*/ 2421 w 907932"/>
                <a:gd name="connsiteY9" fmla="*/ 271929 h 877400"/>
                <a:gd name="connsiteX10" fmla="*/ 4803 w 907932"/>
                <a:gd name="connsiteY10" fmla="*/ 338604 h 877400"/>
                <a:gd name="connsiteX11" fmla="*/ 30996 w 907932"/>
                <a:gd name="connsiteY11" fmla="*/ 400517 h 877400"/>
                <a:gd name="connsiteX12" fmla="*/ 88146 w 907932"/>
                <a:gd name="connsiteY12" fmla="*/ 431473 h 877400"/>
                <a:gd name="connsiteX13" fmla="*/ 159584 w 907932"/>
                <a:gd name="connsiteY13" fmla="*/ 440998 h 877400"/>
                <a:gd name="connsiteX14" fmla="*/ 257215 w 907932"/>
                <a:gd name="connsiteY14" fmla="*/ 443379 h 877400"/>
                <a:gd name="connsiteX15" fmla="*/ 369134 w 907932"/>
                <a:gd name="connsiteY15" fmla="*/ 440998 h 877400"/>
                <a:gd name="connsiteX16" fmla="*/ 478671 w 907932"/>
                <a:gd name="connsiteY16" fmla="*/ 440998 h 877400"/>
                <a:gd name="connsiteX17" fmla="*/ 583446 w 907932"/>
                <a:gd name="connsiteY17" fmla="*/ 436235 h 877400"/>
                <a:gd name="connsiteX18" fmla="*/ 647740 w 907932"/>
                <a:gd name="connsiteY18" fmla="*/ 438617 h 877400"/>
                <a:gd name="connsiteX19" fmla="*/ 719178 w 907932"/>
                <a:gd name="connsiteY19" fmla="*/ 405279 h 877400"/>
                <a:gd name="connsiteX20" fmla="*/ 654884 w 907932"/>
                <a:gd name="connsiteY20" fmla="*/ 433854 h 877400"/>
                <a:gd name="connsiteX21" fmla="*/ 535821 w 907932"/>
                <a:gd name="connsiteY21" fmla="*/ 440998 h 877400"/>
                <a:gd name="connsiteX22" fmla="*/ 366753 w 907932"/>
                <a:gd name="connsiteY22" fmla="*/ 443379 h 877400"/>
                <a:gd name="connsiteX23" fmla="*/ 202446 w 907932"/>
                <a:gd name="connsiteY23" fmla="*/ 440998 h 877400"/>
                <a:gd name="connsiteX24" fmla="*/ 135771 w 907932"/>
                <a:gd name="connsiteY24" fmla="*/ 445760 h 877400"/>
                <a:gd name="connsiteX25" fmla="*/ 97671 w 907932"/>
                <a:gd name="connsiteY25" fmla="*/ 474335 h 877400"/>
                <a:gd name="connsiteX26" fmla="*/ 59571 w 907932"/>
                <a:gd name="connsiteY26" fmla="*/ 529104 h 877400"/>
                <a:gd name="connsiteX27" fmla="*/ 47665 w 907932"/>
                <a:gd name="connsiteY27" fmla="*/ 591017 h 877400"/>
                <a:gd name="connsiteX28" fmla="*/ 50046 w 907932"/>
                <a:gd name="connsiteY28" fmla="*/ 655310 h 877400"/>
                <a:gd name="connsiteX29" fmla="*/ 81003 w 907932"/>
                <a:gd name="connsiteY29" fmla="*/ 714842 h 877400"/>
                <a:gd name="connsiteX30" fmla="*/ 154821 w 907932"/>
                <a:gd name="connsiteY30" fmla="*/ 771992 h 877400"/>
                <a:gd name="connsiteX31" fmla="*/ 219115 w 907932"/>
                <a:gd name="connsiteY31" fmla="*/ 786279 h 877400"/>
                <a:gd name="connsiteX32" fmla="*/ 316746 w 907932"/>
                <a:gd name="connsiteY32" fmla="*/ 786279 h 877400"/>
                <a:gd name="connsiteX33" fmla="*/ 431046 w 907932"/>
                <a:gd name="connsiteY33" fmla="*/ 771992 h 877400"/>
                <a:gd name="connsiteX34" fmla="*/ 538203 w 907932"/>
                <a:gd name="connsiteY34" fmla="*/ 769610 h 877400"/>
                <a:gd name="connsiteX35" fmla="*/ 612021 w 907932"/>
                <a:gd name="connsiteY35" fmla="*/ 783898 h 877400"/>
                <a:gd name="connsiteX36" fmla="*/ 664409 w 907932"/>
                <a:gd name="connsiteY36" fmla="*/ 814854 h 877400"/>
                <a:gd name="connsiteX37" fmla="*/ 704890 w 907932"/>
                <a:gd name="connsiteY37" fmla="*/ 848192 h 877400"/>
                <a:gd name="connsiteX38" fmla="*/ 721559 w 907932"/>
                <a:gd name="connsiteY38" fmla="*/ 869623 h 877400"/>
                <a:gd name="connsiteX39" fmla="*/ 762040 w 907932"/>
                <a:gd name="connsiteY39" fmla="*/ 876767 h 877400"/>
                <a:gd name="connsiteX40" fmla="*/ 819190 w 907932"/>
                <a:gd name="connsiteY40" fmla="*/ 855335 h 877400"/>
                <a:gd name="connsiteX41" fmla="*/ 859671 w 907932"/>
                <a:gd name="connsiteY41" fmla="*/ 833904 h 877400"/>
                <a:gd name="connsiteX42" fmla="*/ 895390 w 907932"/>
                <a:gd name="connsiteY42" fmla="*/ 802948 h 877400"/>
                <a:gd name="connsiteX43" fmla="*/ 907296 w 907932"/>
                <a:gd name="connsiteY43" fmla="*/ 771992 h 877400"/>
                <a:gd name="connsiteX44" fmla="*/ 878721 w 907932"/>
                <a:gd name="connsiteY44" fmla="*/ 738654 h 877400"/>
                <a:gd name="connsiteX45" fmla="*/ 835859 w 907932"/>
                <a:gd name="connsiteY45" fmla="*/ 691029 h 877400"/>
                <a:gd name="connsiteX46" fmla="*/ 792996 w 907932"/>
                <a:gd name="connsiteY46" fmla="*/ 650548 h 877400"/>
                <a:gd name="connsiteX47" fmla="*/ 766803 w 907932"/>
                <a:gd name="connsiteY47" fmla="*/ 624354 h 877400"/>
                <a:gd name="connsiteX48" fmla="*/ 735846 w 907932"/>
                <a:gd name="connsiteY48" fmla="*/ 598160 h 877400"/>
                <a:gd name="connsiteX49" fmla="*/ 702509 w 907932"/>
                <a:gd name="connsiteY49" fmla="*/ 607685 h 877400"/>
                <a:gd name="connsiteX50" fmla="*/ 652503 w 907932"/>
                <a:gd name="connsiteY50" fmla="*/ 612448 h 877400"/>
                <a:gd name="connsiteX51" fmla="*/ 595353 w 907932"/>
                <a:gd name="connsiteY51" fmla="*/ 610067 h 877400"/>
                <a:gd name="connsiteX52" fmla="*/ 531059 w 907932"/>
                <a:gd name="connsiteY52" fmla="*/ 610067 h 877400"/>
                <a:gd name="connsiteX53" fmla="*/ 476290 w 907932"/>
                <a:gd name="connsiteY53" fmla="*/ 607685 h 877400"/>
                <a:gd name="connsiteX54" fmla="*/ 376278 w 907932"/>
                <a:gd name="connsiteY54" fmla="*/ 610067 h 877400"/>
                <a:gd name="connsiteX55" fmla="*/ 307221 w 907932"/>
                <a:gd name="connsiteY55" fmla="*/ 617210 h 877400"/>
                <a:gd name="connsiteX56" fmla="*/ 269121 w 907932"/>
                <a:gd name="connsiteY56" fmla="*/ 629117 h 877400"/>
                <a:gd name="connsiteX57" fmla="*/ 228640 w 907932"/>
                <a:gd name="connsiteY57" fmla="*/ 652929 h 877400"/>
                <a:gd name="connsiteX58" fmla="*/ 264359 w 907932"/>
                <a:gd name="connsiteY58" fmla="*/ 631498 h 877400"/>
                <a:gd name="connsiteX59" fmla="*/ 295315 w 907932"/>
                <a:gd name="connsiteY59" fmla="*/ 621973 h 877400"/>
                <a:gd name="connsiteX60" fmla="*/ 264359 w 907932"/>
                <a:gd name="connsiteY60" fmla="*/ 607685 h 877400"/>
                <a:gd name="connsiteX61" fmla="*/ 231021 w 907932"/>
                <a:gd name="connsiteY61" fmla="*/ 593398 h 877400"/>
                <a:gd name="connsiteX62" fmla="*/ 266740 w 907932"/>
                <a:gd name="connsiteY62" fmla="*/ 610067 h 877400"/>
                <a:gd name="connsiteX63" fmla="*/ 292934 w 907932"/>
                <a:gd name="connsiteY63" fmla="*/ 619592 h 877400"/>
                <a:gd name="connsiteX64" fmla="*/ 357228 w 907932"/>
                <a:gd name="connsiteY64" fmla="*/ 617210 h 877400"/>
                <a:gd name="connsiteX65" fmla="*/ 407234 w 907932"/>
                <a:gd name="connsiteY65" fmla="*/ 607685 h 877400"/>
                <a:gd name="connsiteX66" fmla="*/ 464384 w 907932"/>
                <a:gd name="connsiteY66" fmla="*/ 610067 h 877400"/>
                <a:gd name="connsiteX67" fmla="*/ 516771 w 907932"/>
                <a:gd name="connsiteY67" fmla="*/ 605304 h 877400"/>
                <a:gd name="connsiteX68" fmla="*/ 583446 w 907932"/>
                <a:gd name="connsiteY68" fmla="*/ 610067 h 877400"/>
                <a:gd name="connsiteX69" fmla="*/ 662028 w 907932"/>
                <a:gd name="connsiteY69" fmla="*/ 612448 h 877400"/>
                <a:gd name="connsiteX70" fmla="*/ 721559 w 907932"/>
                <a:gd name="connsiteY70" fmla="*/ 600542 h 877400"/>
                <a:gd name="connsiteX71" fmla="*/ 781090 w 907932"/>
                <a:gd name="connsiteY71" fmla="*/ 569585 h 877400"/>
                <a:gd name="connsiteX72" fmla="*/ 826334 w 907932"/>
                <a:gd name="connsiteY72" fmla="*/ 524342 h 877400"/>
                <a:gd name="connsiteX73" fmla="*/ 850146 w 907932"/>
                <a:gd name="connsiteY73" fmla="*/ 460048 h 877400"/>
                <a:gd name="connsiteX74" fmla="*/ 840621 w 907932"/>
                <a:gd name="connsiteY74" fmla="*/ 393373 h 877400"/>
                <a:gd name="connsiteX75" fmla="*/ 816809 w 907932"/>
                <a:gd name="connsiteY75" fmla="*/ 350510 h 877400"/>
                <a:gd name="connsiteX76" fmla="*/ 785853 w 907932"/>
                <a:gd name="connsiteY76" fmla="*/ 319554 h 877400"/>
                <a:gd name="connsiteX77" fmla="*/ 747753 w 907932"/>
                <a:gd name="connsiteY77" fmla="*/ 295742 h 877400"/>
                <a:gd name="connsiteX78" fmla="*/ 719178 w 907932"/>
                <a:gd name="connsiteY78" fmla="*/ 286217 h 877400"/>
                <a:gd name="connsiteX79" fmla="*/ 664409 w 907932"/>
                <a:gd name="connsiteY79" fmla="*/ 295742 h 877400"/>
                <a:gd name="connsiteX80" fmla="*/ 612021 w 907932"/>
                <a:gd name="connsiteY80" fmla="*/ 300504 h 877400"/>
                <a:gd name="connsiteX81" fmla="*/ 542965 w 907932"/>
                <a:gd name="connsiteY81" fmla="*/ 302885 h 877400"/>
                <a:gd name="connsiteX82" fmla="*/ 478671 w 907932"/>
                <a:gd name="connsiteY82" fmla="*/ 295742 h 877400"/>
                <a:gd name="connsiteX83" fmla="*/ 428665 w 907932"/>
                <a:gd name="connsiteY83" fmla="*/ 293360 h 877400"/>
                <a:gd name="connsiteX84" fmla="*/ 338178 w 907932"/>
                <a:gd name="connsiteY84" fmla="*/ 286217 h 877400"/>
                <a:gd name="connsiteX85" fmla="*/ 266740 w 907932"/>
                <a:gd name="connsiteY85" fmla="*/ 286217 h 877400"/>
                <a:gd name="connsiteX86" fmla="*/ 226259 w 907932"/>
                <a:gd name="connsiteY86" fmla="*/ 283835 h 877400"/>
                <a:gd name="connsiteX87" fmla="*/ 188159 w 907932"/>
                <a:gd name="connsiteY87" fmla="*/ 305267 h 877400"/>
                <a:gd name="connsiteX88" fmla="*/ 147678 w 907932"/>
                <a:gd name="connsiteY88" fmla="*/ 321935 h 877400"/>
                <a:gd name="connsiteX89" fmla="*/ 190540 w 907932"/>
                <a:gd name="connsiteY89" fmla="*/ 298123 h 877400"/>
                <a:gd name="connsiteX90" fmla="*/ 221496 w 907932"/>
                <a:gd name="connsiteY90" fmla="*/ 283835 h 877400"/>
                <a:gd name="connsiteX91" fmla="*/ 190540 w 907932"/>
                <a:gd name="connsiteY91" fmla="*/ 279073 h 877400"/>
                <a:gd name="connsiteX92" fmla="*/ 159584 w 907932"/>
                <a:gd name="connsiteY92" fmla="*/ 271929 h 877400"/>
                <a:gd name="connsiteX93" fmla="*/ 135771 w 907932"/>
                <a:gd name="connsiteY93" fmla="*/ 269548 h 877400"/>
                <a:gd name="connsiteX94" fmla="*/ 200065 w 907932"/>
                <a:gd name="connsiteY94" fmla="*/ 281454 h 877400"/>
                <a:gd name="connsiteX95" fmla="*/ 242928 w 907932"/>
                <a:gd name="connsiteY95" fmla="*/ 286217 h 877400"/>
                <a:gd name="connsiteX96" fmla="*/ 314365 w 907932"/>
                <a:gd name="connsiteY96" fmla="*/ 283835 h 877400"/>
                <a:gd name="connsiteX97" fmla="*/ 385803 w 907932"/>
                <a:gd name="connsiteY97" fmla="*/ 290979 h 877400"/>
                <a:gd name="connsiteX98" fmla="*/ 464384 w 907932"/>
                <a:gd name="connsiteY98" fmla="*/ 298123 h 877400"/>
                <a:gd name="connsiteX99" fmla="*/ 559634 w 907932"/>
                <a:gd name="connsiteY99" fmla="*/ 302885 h 877400"/>
                <a:gd name="connsiteX100" fmla="*/ 657265 w 907932"/>
                <a:gd name="connsiteY100" fmla="*/ 290979 h 877400"/>
                <a:gd name="connsiteX101" fmla="*/ 719178 w 907932"/>
                <a:gd name="connsiteY101" fmla="*/ 276692 h 877400"/>
                <a:gd name="connsiteX102" fmla="*/ 790615 w 907932"/>
                <a:gd name="connsiteY102" fmla="*/ 240973 h 877400"/>
                <a:gd name="connsiteX103" fmla="*/ 826334 w 907932"/>
                <a:gd name="connsiteY103" fmla="*/ 202873 h 877400"/>
                <a:gd name="connsiteX104" fmla="*/ 838240 w 907932"/>
                <a:gd name="connsiteY104" fmla="*/ 162392 h 877400"/>
                <a:gd name="connsiteX105" fmla="*/ 850146 w 907932"/>
                <a:gd name="connsiteY105" fmla="*/ 112385 h 877400"/>
                <a:gd name="connsiteX106" fmla="*/ 852528 w 907932"/>
                <a:gd name="connsiteY106" fmla="*/ 67142 h 877400"/>
                <a:gd name="connsiteX107" fmla="*/ 852528 w 907932"/>
                <a:gd name="connsiteY107" fmla="*/ 31423 h 877400"/>
                <a:gd name="connsiteX108" fmla="*/ 838240 w 907932"/>
                <a:gd name="connsiteY108" fmla="*/ 14754 h 877400"/>
                <a:gd name="connsiteX109" fmla="*/ 795378 w 907932"/>
                <a:gd name="connsiteY109" fmla="*/ 2848 h 877400"/>
                <a:gd name="connsiteX110" fmla="*/ 750134 w 907932"/>
                <a:gd name="connsiteY110" fmla="*/ 467 h 877400"/>
                <a:gd name="connsiteX111" fmla="*/ 685840 w 907932"/>
                <a:gd name="connsiteY111" fmla="*/ 9992 h 877400"/>
                <a:gd name="connsiteX112" fmla="*/ 633453 w 907932"/>
                <a:gd name="connsiteY112" fmla="*/ 21898 h 877400"/>
                <a:gd name="connsiteX0" fmla="*/ 633453 w 907932"/>
                <a:gd name="connsiteY0" fmla="*/ 21898 h 877400"/>
                <a:gd name="connsiteX1" fmla="*/ 604878 w 907932"/>
                <a:gd name="connsiteY1" fmla="*/ 95717 h 877400"/>
                <a:gd name="connsiteX2" fmla="*/ 538203 w 907932"/>
                <a:gd name="connsiteY2" fmla="*/ 117149 h 877400"/>
                <a:gd name="connsiteX3" fmla="*/ 426284 w 907932"/>
                <a:gd name="connsiteY3" fmla="*/ 131435 h 877400"/>
                <a:gd name="connsiteX4" fmla="*/ 335796 w 907932"/>
                <a:gd name="connsiteY4" fmla="*/ 133817 h 877400"/>
                <a:gd name="connsiteX5" fmla="*/ 216734 w 907932"/>
                <a:gd name="connsiteY5" fmla="*/ 129054 h 877400"/>
                <a:gd name="connsiteX6" fmla="*/ 138153 w 907932"/>
                <a:gd name="connsiteY6" fmla="*/ 131435 h 877400"/>
                <a:gd name="connsiteX7" fmla="*/ 78621 w 907932"/>
                <a:gd name="connsiteY7" fmla="*/ 157629 h 877400"/>
                <a:gd name="connsiteX8" fmla="*/ 30996 w 907932"/>
                <a:gd name="connsiteY8" fmla="*/ 202873 h 877400"/>
                <a:gd name="connsiteX9" fmla="*/ 2421 w 907932"/>
                <a:gd name="connsiteY9" fmla="*/ 271929 h 877400"/>
                <a:gd name="connsiteX10" fmla="*/ 4803 w 907932"/>
                <a:gd name="connsiteY10" fmla="*/ 338604 h 877400"/>
                <a:gd name="connsiteX11" fmla="*/ 30996 w 907932"/>
                <a:gd name="connsiteY11" fmla="*/ 400517 h 877400"/>
                <a:gd name="connsiteX12" fmla="*/ 88146 w 907932"/>
                <a:gd name="connsiteY12" fmla="*/ 431473 h 877400"/>
                <a:gd name="connsiteX13" fmla="*/ 159584 w 907932"/>
                <a:gd name="connsiteY13" fmla="*/ 440998 h 877400"/>
                <a:gd name="connsiteX14" fmla="*/ 257215 w 907932"/>
                <a:gd name="connsiteY14" fmla="*/ 443379 h 877400"/>
                <a:gd name="connsiteX15" fmla="*/ 369134 w 907932"/>
                <a:gd name="connsiteY15" fmla="*/ 440998 h 877400"/>
                <a:gd name="connsiteX16" fmla="*/ 478671 w 907932"/>
                <a:gd name="connsiteY16" fmla="*/ 440998 h 877400"/>
                <a:gd name="connsiteX17" fmla="*/ 583446 w 907932"/>
                <a:gd name="connsiteY17" fmla="*/ 436235 h 877400"/>
                <a:gd name="connsiteX18" fmla="*/ 647740 w 907932"/>
                <a:gd name="connsiteY18" fmla="*/ 438617 h 877400"/>
                <a:gd name="connsiteX19" fmla="*/ 719178 w 907932"/>
                <a:gd name="connsiteY19" fmla="*/ 405279 h 877400"/>
                <a:gd name="connsiteX20" fmla="*/ 654884 w 907932"/>
                <a:gd name="connsiteY20" fmla="*/ 433854 h 877400"/>
                <a:gd name="connsiteX21" fmla="*/ 535821 w 907932"/>
                <a:gd name="connsiteY21" fmla="*/ 440998 h 877400"/>
                <a:gd name="connsiteX22" fmla="*/ 366753 w 907932"/>
                <a:gd name="connsiteY22" fmla="*/ 443379 h 877400"/>
                <a:gd name="connsiteX23" fmla="*/ 202446 w 907932"/>
                <a:gd name="connsiteY23" fmla="*/ 440998 h 877400"/>
                <a:gd name="connsiteX24" fmla="*/ 135771 w 907932"/>
                <a:gd name="connsiteY24" fmla="*/ 445760 h 877400"/>
                <a:gd name="connsiteX25" fmla="*/ 97671 w 907932"/>
                <a:gd name="connsiteY25" fmla="*/ 474335 h 877400"/>
                <a:gd name="connsiteX26" fmla="*/ 59571 w 907932"/>
                <a:gd name="connsiteY26" fmla="*/ 529104 h 877400"/>
                <a:gd name="connsiteX27" fmla="*/ 47665 w 907932"/>
                <a:gd name="connsiteY27" fmla="*/ 591017 h 877400"/>
                <a:gd name="connsiteX28" fmla="*/ 50046 w 907932"/>
                <a:gd name="connsiteY28" fmla="*/ 655310 h 877400"/>
                <a:gd name="connsiteX29" fmla="*/ 81003 w 907932"/>
                <a:gd name="connsiteY29" fmla="*/ 714842 h 877400"/>
                <a:gd name="connsiteX30" fmla="*/ 145296 w 907932"/>
                <a:gd name="connsiteY30" fmla="*/ 767230 h 877400"/>
                <a:gd name="connsiteX31" fmla="*/ 219115 w 907932"/>
                <a:gd name="connsiteY31" fmla="*/ 786279 h 877400"/>
                <a:gd name="connsiteX32" fmla="*/ 316746 w 907932"/>
                <a:gd name="connsiteY32" fmla="*/ 786279 h 877400"/>
                <a:gd name="connsiteX33" fmla="*/ 431046 w 907932"/>
                <a:gd name="connsiteY33" fmla="*/ 771992 h 877400"/>
                <a:gd name="connsiteX34" fmla="*/ 538203 w 907932"/>
                <a:gd name="connsiteY34" fmla="*/ 769610 h 877400"/>
                <a:gd name="connsiteX35" fmla="*/ 612021 w 907932"/>
                <a:gd name="connsiteY35" fmla="*/ 783898 h 877400"/>
                <a:gd name="connsiteX36" fmla="*/ 664409 w 907932"/>
                <a:gd name="connsiteY36" fmla="*/ 814854 h 877400"/>
                <a:gd name="connsiteX37" fmla="*/ 704890 w 907932"/>
                <a:gd name="connsiteY37" fmla="*/ 848192 h 877400"/>
                <a:gd name="connsiteX38" fmla="*/ 721559 w 907932"/>
                <a:gd name="connsiteY38" fmla="*/ 869623 h 877400"/>
                <a:gd name="connsiteX39" fmla="*/ 762040 w 907932"/>
                <a:gd name="connsiteY39" fmla="*/ 876767 h 877400"/>
                <a:gd name="connsiteX40" fmla="*/ 819190 w 907932"/>
                <a:gd name="connsiteY40" fmla="*/ 855335 h 877400"/>
                <a:gd name="connsiteX41" fmla="*/ 859671 w 907932"/>
                <a:gd name="connsiteY41" fmla="*/ 833904 h 877400"/>
                <a:gd name="connsiteX42" fmla="*/ 895390 w 907932"/>
                <a:gd name="connsiteY42" fmla="*/ 802948 h 877400"/>
                <a:gd name="connsiteX43" fmla="*/ 907296 w 907932"/>
                <a:gd name="connsiteY43" fmla="*/ 771992 h 877400"/>
                <a:gd name="connsiteX44" fmla="*/ 878721 w 907932"/>
                <a:gd name="connsiteY44" fmla="*/ 738654 h 877400"/>
                <a:gd name="connsiteX45" fmla="*/ 835859 w 907932"/>
                <a:gd name="connsiteY45" fmla="*/ 691029 h 877400"/>
                <a:gd name="connsiteX46" fmla="*/ 792996 w 907932"/>
                <a:gd name="connsiteY46" fmla="*/ 650548 h 877400"/>
                <a:gd name="connsiteX47" fmla="*/ 766803 w 907932"/>
                <a:gd name="connsiteY47" fmla="*/ 624354 h 877400"/>
                <a:gd name="connsiteX48" fmla="*/ 735846 w 907932"/>
                <a:gd name="connsiteY48" fmla="*/ 598160 h 877400"/>
                <a:gd name="connsiteX49" fmla="*/ 702509 w 907932"/>
                <a:gd name="connsiteY49" fmla="*/ 607685 h 877400"/>
                <a:gd name="connsiteX50" fmla="*/ 652503 w 907932"/>
                <a:gd name="connsiteY50" fmla="*/ 612448 h 877400"/>
                <a:gd name="connsiteX51" fmla="*/ 595353 w 907932"/>
                <a:gd name="connsiteY51" fmla="*/ 610067 h 877400"/>
                <a:gd name="connsiteX52" fmla="*/ 531059 w 907932"/>
                <a:gd name="connsiteY52" fmla="*/ 610067 h 877400"/>
                <a:gd name="connsiteX53" fmla="*/ 476290 w 907932"/>
                <a:gd name="connsiteY53" fmla="*/ 607685 h 877400"/>
                <a:gd name="connsiteX54" fmla="*/ 376278 w 907932"/>
                <a:gd name="connsiteY54" fmla="*/ 610067 h 877400"/>
                <a:gd name="connsiteX55" fmla="*/ 307221 w 907932"/>
                <a:gd name="connsiteY55" fmla="*/ 617210 h 877400"/>
                <a:gd name="connsiteX56" fmla="*/ 269121 w 907932"/>
                <a:gd name="connsiteY56" fmla="*/ 629117 h 877400"/>
                <a:gd name="connsiteX57" fmla="*/ 228640 w 907932"/>
                <a:gd name="connsiteY57" fmla="*/ 652929 h 877400"/>
                <a:gd name="connsiteX58" fmla="*/ 264359 w 907932"/>
                <a:gd name="connsiteY58" fmla="*/ 631498 h 877400"/>
                <a:gd name="connsiteX59" fmla="*/ 295315 w 907932"/>
                <a:gd name="connsiteY59" fmla="*/ 621973 h 877400"/>
                <a:gd name="connsiteX60" fmla="*/ 264359 w 907932"/>
                <a:gd name="connsiteY60" fmla="*/ 607685 h 877400"/>
                <a:gd name="connsiteX61" fmla="*/ 231021 w 907932"/>
                <a:gd name="connsiteY61" fmla="*/ 593398 h 877400"/>
                <a:gd name="connsiteX62" fmla="*/ 266740 w 907932"/>
                <a:gd name="connsiteY62" fmla="*/ 610067 h 877400"/>
                <a:gd name="connsiteX63" fmla="*/ 292934 w 907932"/>
                <a:gd name="connsiteY63" fmla="*/ 619592 h 877400"/>
                <a:gd name="connsiteX64" fmla="*/ 357228 w 907932"/>
                <a:gd name="connsiteY64" fmla="*/ 617210 h 877400"/>
                <a:gd name="connsiteX65" fmla="*/ 407234 w 907932"/>
                <a:gd name="connsiteY65" fmla="*/ 607685 h 877400"/>
                <a:gd name="connsiteX66" fmla="*/ 464384 w 907932"/>
                <a:gd name="connsiteY66" fmla="*/ 610067 h 877400"/>
                <a:gd name="connsiteX67" fmla="*/ 516771 w 907932"/>
                <a:gd name="connsiteY67" fmla="*/ 605304 h 877400"/>
                <a:gd name="connsiteX68" fmla="*/ 583446 w 907932"/>
                <a:gd name="connsiteY68" fmla="*/ 610067 h 877400"/>
                <a:gd name="connsiteX69" fmla="*/ 662028 w 907932"/>
                <a:gd name="connsiteY69" fmla="*/ 612448 h 877400"/>
                <a:gd name="connsiteX70" fmla="*/ 721559 w 907932"/>
                <a:gd name="connsiteY70" fmla="*/ 600542 h 877400"/>
                <a:gd name="connsiteX71" fmla="*/ 781090 w 907932"/>
                <a:gd name="connsiteY71" fmla="*/ 569585 h 877400"/>
                <a:gd name="connsiteX72" fmla="*/ 826334 w 907932"/>
                <a:gd name="connsiteY72" fmla="*/ 524342 h 877400"/>
                <a:gd name="connsiteX73" fmla="*/ 850146 w 907932"/>
                <a:gd name="connsiteY73" fmla="*/ 460048 h 877400"/>
                <a:gd name="connsiteX74" fmla="*/ 840621 w 907932"/>
                <a:gd name="connsiteY74" fmla="*/ 393373 h 877400"/>
                <a:gd name="connsiteX75" fmla="*/ 816809 w 907932"/>
                <a:gd name="connsiteY75" fmla="*/ 350510 h 877400"/>
                <a:gd name="connsiteX76" fmla="*/ 785853 w 907932"/>
                <a:gd name="connsiteY76" fmla="*/ 319554 h 877400"/>
                <a:gd name="connsiteX77" fmla="*/ 747753 w 907932"/>
                <a:gd name="connsiteY77" fmla="*/ 295742 h 877400"/>
                <a:gd name="connsiteX78" fmla="*/ 719178 w 907932"/>
                <a:gd name="connsiteY78" fmla="*/ 286217 h 877400"/>
                <a:gd name="connsiteX79" fmla="*/ 664409 w 907932"/>
                <a:gd name="connsiteY79" fmla="*/ 295742 h 877400"/>
                <a:gd name="connsiteX80" fmla="*/ 612021 w 907932"/>
                <a:gd name="connsiteY80" fmla="*/ 300504 h 877400"/>
                <a:gd name="connsiteX81" fmla="*/ 542965 w 907932"/>
                <a:gd name="connsiteY81" fmla="*/ 302885 h 877400"/>
                <a:gd name="connsiteX82" fmla="*/ 478671 w 907932"/>
                <a:gd name="connsiteY82" fmla="*/ 295742 h 877400"/>
                <a:gd name="connsiteX83" fmla="*/ 428665 w 907932"/>
                <a:gd name="connsiteY83" fmla="*/ 293360 h 877400"/>
                <a:gd name="connsiteX84" fmla="*/ 338178 w 907932"/>
                <a:gd name="connsiteY84" fmla="*/ 286217 h 877400"/>
                <a:gd name="connsiteX85" fmla="*/ 266740 w 907932"/>
                <a:gd name="connsiteY85" fmla="*/ 286217 h 877400"/>
                <a:gd name="connsiteX86" fmla="*/ 226259 w 907932"/>
                <a:gd name="connsiteY86" fmla="*/ 283835 h 877400"/>
                <a:gd name="connsiteX87" fmla="*/ 188159 w 907932"/>
                <a:gd name="connsiteY87" fmla="*/ 305267 h 877400"/>
                <a:gd name="connsiteX88" fmla="*/ 147678 w 907932"/>
                <a:gd name="connsiteY88" fmla="*/ 321935 h 877400"/>
                <a:gd name="connsiteX89" fmla="*/ 190540 w 907932"/>
                <a:gd name="connsiteY89" fmla="*/ 298123 h 877400"/>
                <a:gd name="connsiteX90" fmla="*/ 221496 w 907932"/>
                <a:gd name="connsiteY90" fmla="*/ 283835 h 877400"/>
                <a:gd name="connsiteX91" fmla="*/ 190540 w 907932"/>
                <a:gd name="connsiteY91" fmla="*/ 279073 h 877400"/>
                <a:gd name="connsiteX92" fmla="*/ 159584 w 907932"/>
                <a:gd name="connsiteY92" fmla="*/ 271929 h 877400"/>
                <a:gd name="connsiteX93" fmla="*/ 135771 w 907932"/>
                <a:gd name="connsiteY93" fmla="*/ 269548 h 877400"/>
                <a:gd name="connsiteX94" fmla="*/ 200065 w 907932"/>
                <a:gd name="connsiteY94" fmla="*/ 281454 h 877400"/>
                <a:gd name="connsiteX95" fmla="*/ 242928 w 907932"/>
                <a:gd name="connsiteY95" fmla="*/ 286217 h 877400"/>
                <a:gd name="connsiteX96" fmla="*/ 314365 w 907932"/>
                <a:gd name="connsiteY96" fmla="*/ 283835 h 877400"/>
                <a:gd name="connsiteX97" fmla="*/ 385803 w 907932"/>
                <a:gd name="connsiteY97" fmla="*/ 290979 h 877400"/>
                <a:gd name="connsiteX98" fmla="*/ 464384 w 907932"/>
                <a:gd name="connsiteY98" fmla="*/ 298123 h 877400"/>
                <a:gd name="connsiteX99" fmla="*/ 559634 w 907932"/>
                <a:gd name="connsiteY99" fmla="*/ 302885 h 877400"/>
                <a:gd name="connsiteX100" fmla="*/ 657265 w 907932"/>
                <a:gd name="connsiteY100" fmla="*/ 290979 h 877400"/>
                <a:gd name="connsiteX101" fmla="*/ 719178 w 907932"/>
                <a:gd name="connsiteY101" fmla="*/ 276692 h 877400"/>
                <a:gd name="connsiteX102" fmla="*/ 790615 w 907932"/>
                <a:gd name="connsiteY102" fmla="*/ 240973 h 877400"/>
                <a:gd name="connsiteX103" fmla="*/ 826334 w 907932"/>
                <a:gd name="connsiteY103" fmla="*/ 202873 h 877400"/>
                <a:gd name="connsiteX104" fmla="*/ 838240 w 907932"/>
                <a:gd name="connsiteY104" fmla="*/ 162392 h 877400"/>
                <a:gd name="connsiteX105" fmla="*/ 850146 w 907932"/>
                <a:gd name="connsiteY105" fmla="*/ 112385 h 877400"/>
                <a:gd name="connsiteX106" fmla="*/ 852528 w 907932"/>
                <a:gd name="connsiteY106" fmla="*/ 67142 h 877400"/>
                <a:gd name="connsiteX107" fmla="*/ 852528 w 907932"/>
                <a:gd name="connsiteY107" fmla="*/ 31423 h 877400"/>
                <a:gd name="connsiteX108" fmla="*/ 838240 w 907932"/>
                <a:gd name="connsiteY108" fmla="*/ 14754 h 877400"/>
                <a:gd name="connsiteX109" fmla="*/ 795378 w 907932"/>
                <a:gd name="connsiteY109" fmla="*/ 2848 h 877400"/>
                <a:gd name="connsiteX110" fmla="*/ 750134 w 907932"/>
                <a:gd name="connsiteY110" fmla="*/ 467 h 877400"/>
                <a:gd name="connsiteX111" fmla="*/ 685840 w 907932"/>
                <a:gd name="connsiteY111" fmla="*/ 9992 h 877400"/>
                <a:gd name="connsiteX112" fmla="*/ 633453 w 907932"/>
                <a:gd name="connsiteY112" fmla="*/ 21898 h 877400"/>
                <a:gd name="connsiteX0" fmla="*/ 633801 w 908280"/>
                <a:gd name="connsiteY0" fmla="*/ 21898 h 877400"/>
                <a:gd name="connsiteX1" fmla="*/ 605226 w 908280"/>
                <a:gd name="connsiteY1" fmla="*/ 95717 h 877400"/>
                <a:gd name="connsiteX2" fmla="*/ 538551 w 908280"/>
                <a:gd name="connsiteY2" fmla="*/ 117149 h 877400"/>
                <a:gd name="connsiteX3" fmla="*/ 426632 w 908280"/>
                <a:gd name="connsiteY3" fmla="*/ 131435 h 877400"/>
                <a:gd name="connsiteX4" fmla="*/ 336144 w 908280"/>
                <a:gd name="connsiteY4" fmla="*/ 133817 h 877400"/>
                <a:gd name="connsiteX5" fmla="*/ 217082 w 908280"/>
                <a:gd name="connsiteY5" fmla="*/ 129054 h 877400"/>
                <a:gd name="connsiteX6" fmla="*/ 138501 w 908280"/>
                <a:gd name="connsiteY6" fmla="*/ 131435 h 877400"/>
                <a:gd name="connsiteX7" fmla="*/ 78969 w 908280"/>
                <a:gd name="connsiteY7" fmla="*/ 157629 h 877400"/>
                <a:gd name="connsiteX8" fmla="*/ 31344 w 908280"/>
                <a:gd name="connsiteY8" fmla="*/ 202873 h 877400"/>
                <a:gd name="connsiteX9" fmla="*/ 2769 w 908280"/>
                <a:gd name="connsiteY9" fmla="*/ 271929 h 877400"/>
                <a:gd name="connsiteX10" fmla="*/ 5151 w 908280"/>
                <a:gd name="connsiteY10" fmla="*/ 338604 h 877400"/>
                <a:gd name="connsiteX11" fmla="*/ 38488 w 908280"/>
                <a:gd name="connsiteY11" fmla="*/ 400517 h 877400"/>
                <a:gd name="connsiteX12" fmla="*/ 88494 w 908280"/>
                <a:gd name="connsiteY12" fmla="*/ 431473 h 877400"/>
                <a:gd name="connsiteX13" fmla="*/ 159932 w 908280"/>
                <a:gd name="connsiteY13" fmla="*/ 440998 h 877400"/>
                <a:gd name="connsiteX14" fmla="*/ 257563 w 908280"/>
                <a:gd name="connsiteY14" fmla="*/ 443379 h 877400"/>
                <a:gd name="connsiteX15" fmla="*/ 369482 w 908280"/>
                <a:gd name="connsiteY15" fmla="*/ 440998 h 877400"/>
                <a:gd name="connsiteX16" fmla="*/ 479019 w 908280"/>
                <a:gd name="connsiteY16" fmla="*/ 440998 h 877400"/>
                <a:gd name="connsiteX17" fmla="*/ 583794 w 908280"/>
                <a:gd name="connsiteY17" fmla="*/ 436235 h 877400"/>
                <a:gd name="connsiteX18" fmla="*/ 648088 w 908280"/>
                <a:gd name="connsiteY18" fmla="*/ 438617 h 877400"/>
                <a:gd name="connsiteX19" fmla="*/ 719526 w 908280"/>
                <a:gd name="connsiteY19" fmla="*/ 405279 h 877400"/>
                <a:gd name="connsiteX20" fmla="*/ 655232 w 908280"/>
                <a:gd name="connsiteY20" fmla="*/ 433854 h 877400"/>
                <a:gd name="connsiteX21" fmla="*/ 536169 w 908280"/>
                <a:gd name="connsiteY21" fmla="*/ 440998 h 877400"/>
                <a:gd name="connsiteX22" fmla="*/ 367101 w 908280"/>
                <a:gd name="connsiteY22" fmla="*/ 443379 h 877400"/>
                <a:gd name="connsiteX23" fmla="*/ 202794 w 908280"/>
                <a:gd name="connsiteY23" fmla="*/ 440998 h 877400"/>
                <a:gd name="connsiteX24" fmla="*/ 136119 w 908280"/>
                <a:gd name="connsiteY24" fmla="*/ 445760 h 877400"/>
                <a:gd name="connsiteX25" fmla="*/ 98019 w 908280"/>
                <a:gd name="connsiteY25" fmla="*/ 474335 h 877400"/>
                <a:gd name="connsiteX26" fmla="*/ 59919 w 908280"/>
                <a:gd name="connsiteY26" fmla="*/ 529104 h 877400"/>
                <a:gd name="connsiteX27" fmla="*/ 48013 w 908280"/>
                <a:gd name="connsiteY27" fmla="*/ 591017 h 877400"/>
                <a:gd name="connsiteX28" fmla="*/ 50394 w 908280"/>
                <a:gd name="connsiteY28" fmla="*/ 655310 h 877400"/>
                <a:gd name="connsiteX29" fmla="*/ 81351 w 908280"/>
                <a:gd name="connsiteY29" fmla="*/ 714842 h 877400"/>
                <a:gd name="connsiteX30" fmla="*/ 145644 w 908280"/>
                <a:gd name="connsiteY30" fmla="*/ 767230 h 877400"/>
                <a:gd name="connsiteX31" fmla="*/ 219463 w 908280"/>
                <a:gd name="connsiteY31" fmla="*/ 786279 h 877400"/>
                <a:gd name="connsiteX32" fmla="*/ 317094 w 908280"/>
                <a:gd name="connsiteY32" fmla="*/ 786279 h 877400"/>
                <a:gd name="connsiteX33" fmla="*/ 431394 w 908280"/>
                <a:gd name="connsiteY33" fmla="*/ 771992 h 877400"/>
                <a:gd name="connsiteX34" fmla="*/ 538551 w 908280"/>
                <a:gd name="connsiteY34" fmla="*/ 769610 h 877400"/>
                <a:gd name="connsiteX35" fmla="*/ 612369 w 908280"/>
                <a:gd name="connsiteY35" fmla="*/ 783898 h 877400"/>
                <a:gd name="connsiteX36" fmla="*/ 664757 w 908280"/>
                <a:gd name="connsiteY36" fmla="*/ 814854 h 877400"/>
                <a:gd name="connsiteX37" fmla="*/ 705238 w 908280"/>
                <a:gd name="connsiteY37" fmla="*/ 848192 h 877400"/>
                <a:gd name="connsiteX38" fmla="*/ 721907 w 908280"/>
                <a:gd name="connsiteY38" fmla="*/ 869623 h 877400"/>
                <a:gd name="connsiteX39" fmla="*/ 762388 w 908280"/>
                <a:gd name="connsiteY39" fmla="*/ 876767 h 877400"/>
                <a:gd name="connsiteX40" fmla="*/ 819538 w 908280"/>
                <a:gd name="connsiteY40" fmla="*/ 855335 h 877400"/>
                <a:gd name="connsiteX41" fmla="*/ 860019 w 908280"/>
                <a:gd name="connsiteY41" fmla="*/ 833904 h 877400"/>
                <a:gd name="connsiteX42" fmla="*/ 895738 w 908280"/>
                <a:gd name="connsiteY42" fmla="*/ 802948 h 877400"/>
                <a:gd name="connsiteX43" fmla="*/ 907644 w 908280"/>
                <a:gd name="connsiteY43" fmla="*/ 771992 h 877400"/>
                <a:gd name="connsiteX44" fmla="*/ 879069 w 908280"/>
                <a:gd name="connsiteY44" fmla="*/ 738654 h 877400"/>
                <a:gd name="connsiteX45" fmla="*/ 836207 w 908280"/>
                <a:gd name="connsiteY45" fmla="*/ 691029 h 877400"/>
                <a:gd name="connsiteX46" fmla="*/ 793344 w 908280"/>
                <a:gd name="connsiteY46" fmla="*/ 650548 h 877400"/>
                <a:gd name="connsiteX47" fmla="*/ 767151 w 908280"/>
                <a:gd name="connsiteY47" fmla="*/ 624354 h 877400"/>
                <a:gd name="connsiteX48" fmla="*/ 736194 w 908280"/>
                <a:gd name="connsiteY48" fmla="*/ 598160 h 877400"/>
                <a:gd name="connsiteX49" fmla="*/ 702857 w 908280"/>
                <a:gd name="connsiteY49" fmla="*/ 607685 h 877400"/>
                <a:gd name="connsiteX50" fmla="*/ 652851 w 908280"/>
                <a:gd name="connsiteY50" fmla="*/ 612448 h 877400"/>
                <a:gd name="connsiteX51" fmla="*/ 595701 w 908280"/>
                <a:gd name="connsiteY51" fmla="*/ 610067 h 877400"/>
                <a:gd name="connsiteX52" fmla="*/ 531407 w 908280"/>
                <a:gd name="connsiteY52" fmla="*/ 610067 h 877400"/>
                <a:gd name="connsiteX53" fmla="*/ 476638 w 908280"/>
                <a:gd name="connsiteY53" fmla="*/ 607685 h 877400"/>
                <a:gd name="connsiteX54" fmla="*/ 376626 w 908280"/>
                <a:gd name="connsiteY54" fmla="*/ 610067 h 877400"/>
                <a:gd name="connsiteX55" fmla="*/ 307569 w 908280"/>
                <a:gd name="connsiteY55" fmla="*/ 617210 h 877400"/>
                <a:gd name="connsiteX56" fmla="*/ 269469 w 908280"/>
                <a:gd name="connsiteY56" fmla="*/ 629117 h 877400"/>
                <a:gd name="connsiteX57" fmla="*/ 228988 w 908280"/>
                <a:gd name="connsiteY57" fmla="*/ 652929 h 877400"/>
                <a:gd name="connsiteX58" fmla="*/ 264707 w 908280"/>
                <a:gd name="connsiteY58" fmla="*/ 631498 h 877400"/>
                <a:gd name="connsiteX59" fmla="*/ 295663 w 908280"/>
                <a:gd name="connsiteY59" fmla="*/ 621973 h 877400"/>
                <a:gd name="connsiteX60" fmla="*/ 264707 w 908280"/>
                <a:gd name="connsiteY60" fmla="*/ 607685 h 877400"/>
                <a:gd name="connsiteX61" fmla="*/ 231369 w 908280"/>
                <a:gd name="connsiteY61" fmla="*/ 593398 h 877400"/>
                <a:gd name="connsiteX62" fmla="*/ 267088 w 908280"/>
                <a:gd name="connsiteY62" fmla="*/ 610067 h 877400"/>
                <a:gd name="connsiteX63" fmla="*/ 293282 w 908280"/>
                <a:gd name="connsiteY63" fmla="*/ 619592 h 877400"/>
                <a:gd name="connsiteX64" fmla="*/ 357576 w 908280"/>
                <a:gd name="connsiteY64" fmla="*/ 617210 h 877400"/>
                <a:gd name="connsiteX65" fmla="*/ 407582 w 908280"/>
                <a:gd name="connsiteY65" fmla="*/ 607685 h 877400"/>
                <a:gd name="connsiteX66" fmla="*/ 464732 w 908280"/>
                <a:gd name="connsiteY66" fmla="*/ 610067 h 877400"/>
                <a:gd name="connsiteX67" fmla="*/ 517119 w 908280"/>
                <a:gd name="connsiteY67" fmla="*/ 605304 h 877400"/>
                <a:gd name="connsiteX68" fmla="*/ 583794 w 908280"/>
                <a:gd name="connsiteY68" fmla="*/ 610067 h 877400"/>
                <a:gd name="connsiteX69" fmla="*/ 662376 w 908280"/>
                <a:gd name="connsiteY69" fmla="*/ 612448 h 877400"/>
                <a:gd name="connsiteX70" fmla="*/ 721907 w 908280"/>
                <a:gd name="connsiteY70" fmla="*/ 600542 h 877400"/>
                <a:gd name="connsiteX71" fmla="*/ 781438 w 908280"/>
                <a:gd name="connsiteY71" fmla="*/ 569585 h 877400"/>
                <a:gd name="connsiteX72" fmla="*/ 826682 w 908280"/>
                <a:gd name="connsiteY72" fmla="*/ 524342 h 877400"/>
                <a:gd name="connsiteX73" fmla="*/ 850494 w 908280"/>
                <a:gd name="connsiteY73" fmla="*/ 460048 h 877400"/>
                <a:gd name="connsiteX74" fmla="*/ 840969 w 908280"/>
                <a:gd name="connsiteY74" fmla="*/ 393373 h 877400"/>
                <a:gd name="connsiteX75" fmla="*/ 817157 w 908280"/>
                <a:gd name="connsiteY75" fmla="*/ 350510 h 877400"/>
                <a:gd name="connsiteX76" fmla="*/ 786201 w 908280"/>
                <a:gd name="connsiteY76" fmla="*/ 319554 h 877400"/>
                <a:gd name="connsiteX77" fmla="*/ 748101 w 908280"/>
                <a:gd name="connsiteY77" fmla="*/ 295742 h 877400"/>
                <a:gd name="connsiteX78" fmla="*/ 719526 w 908280"/>
                <a:gd name="connsiteY78" fmla="*/ 286217 h 877400"/>
                <a:gd name="connsiteX79" fmla="*/ 664757 w 908280"/>
                <a:gd name="connsiteY79" fmla="*/ 295742 h 877400"/>
                <a:gd name="connsiteX80" fmla="*/ 612369 w 908280"/>
                <a:gd name="connsiteY80" fmla="*/ 300504 h 877400"/>
                <a:gd name="connsiteX81" fmla="*/ 543313 w 908280"/>
                <a:gd name="connsiteY81" fmla="*/ 302885 h 877400"/>
                <a:gd name="connsiteX82" fmla="*/ 479019 w 908280"/>
                <a:gd name="connsiteY82" fmla="*/ 295742 h 877400"/>
                <a:gd name="connsiteX83" fmla="*/ 429013 w 908280"/>
                <a:gd name="connsiteY83" fmla="*/ 293360 h 877400"/>
                <a:gd name="connsiteX84" fmla="*/ 338526 w 908280"/>
                <a:gd name="connsiteY84" fmla="*/ 286217 h 877400"/>
                <a:gd name="connsiteX85" fmla="*/ 267088 w 908280"/>
                <a:gd name="connsiteY85" fmla="*/ 286217 h 877400"/>
                <a:gd name="connsiteX86" fmla="*/ 226607 w 908280"/>
                <a:gd name="connsiteY86" fmla="*/ 283835 h 877400"/>
                <a:gd name="connsiteX87" fmla="*/ 188507 w 908280"/>
                <a:gd name="connsiteY87" fmla="*/ 305267 h 877400"/>
                <a:gd name="connsiteX88" fmla="*/ 148026 w 908280"/>
                <a:gd name="connsiteY88" fmla="*/ 321935 h 877400"/>
                <a:gd name="connsiteX89" fmla="*/ 190888 w 908280"/>
                <a:gd name="connsiteY89" fmla="*/ 298123 h 877400"/>
                <a:gd name="connsiteX90" fmla="*/ 221844 w 908280"/>
                <a:gd name="connsiteY90" fmla="*/ 283835 h 877400"/>
                <a:gd name="connsiteX91" fmla="*/ 190888 w 908280"/>
                <a:gd name="connsiteY91" fmla="*/ 279073 h 877400"/>
                <a:gd name="connsiteX92" fmla="*/ 159932 w 908280"/>
                <a:gd name="connsiteY92" fmla="*/ 271929 h 877400"/>
                <a:gd name="connsiteX93" fmla="*/ 136119 w 908280"/>
                <a:gd name="connsiteY93" fmla="*/ 269548 h 877400"/>
                <a:gd name="connsiteX94" fmla="*/ 200413 w 908280"/>
                <a:gd name="connsiteY94" fmla="*/ 281454 h 877400"/>
                <a:gd name="connsiteX95" fmla="*/ 243276 w 908280"/>
                <a:gd name="connsiteY95" fmla="*/ 286217 h 877400"/>
                <a:gd name="connsiteX96" fmla="*/ 314713 w 908280"/>
                <a:gd name="connsiteY96" fmla="*/ 283835 h 877400"/>
                <a:gd name="connsiteX97" fmla="*/ 386151 w 908280"/>
                <a:gd name="connsiteY97" fmla="*/ 290979 h 877400"/>
                <a:gd name="connsiteX98" fmla="*/ 464732 w 908280"/>
                <a:gd name="connsiteY98" fmla="*/ 298123 h 877400"/>
                <a:gd name="connsiteX99" fmla="*/ 559982 w 908280"/>
                <a:gd name="connsiteY99" fmla="*/ 302885 h 877400"/>
                <a:gd name="connsiteX100" fmla="*/ 657613 w 908280"/>
                <a:gd name="connsiteY100" fmla="*/ 290979 h 877400"/>
                <a:gd name="connsiteX101" fmla="*/ 719526 w 908280"/>
                <a:gd name="connsiteY101" fmla="*/ 276692 h 877400"/>
                <a:gd name="connsiteX102" fmla="*/ 790963 w 908280"/>
                <a:gd name="connsiteY102" fmla="*/ 240973 h 877400"/>
                <a:gd name="connsiteX103" fmla="*/ 826682 w 908280"/>
                <a:gd name="connsiteY103" fmla="*/ 202873 h 877400"/>
                <a:gd name="connsiteX104" fmla="*/ 838588 w 908280"/>
                <a:gd name="connsiteY104" fmla="*/ 162392 h 877400"/>
                <a:gd name="connsiteX105" fmla="*/ 850494 w 908280"/>
                <a:gd name="connsiteY105" fmla="*/ 112385 h 877400"/>
                <a:gd name="connsiteX106" fmla="*/ 852876 w 908280"/>
                <a:gd name="connsiteY106" fmla="*/ 67142 h 877400"/>
                <a:gd name="connsiteX107" fmla="*/ 852876 w 908280"/>
                <a:gd name="connsiteY107" fmla="*/ 31423 h 877400"/>
                <a:gd name="connsiteX108" fmla="*/ 838588 w 908280"/>
                <a:gd name="connsiteY108" fmla="*/ 14754 h 877400"/>
                <a:gd name="connsiteX109" fmla="*/ 795726 w 908280"/>
                <a:gd name="connsiteY109" fmla="*/ 2848 h 877400"/>
                <a:gd name="connsiteX110" fmla="*/ 750482 w 908280"/>
                <a:gd name="connsiteY110" fmla="*/ 467 h 877400"/>
                <a:gd name="connsiteX111" fmla="*/ 686188 w 908280"/>
                <a:gd name="connsiteY111" fmla="*/ 9992 h 877400"/>
                <a:gd name="connsiteX112" fmla="*/ 633801 w 908280"/>
                <a:gd name="connsiteY112" fmla="*/ 21898 h 877400"/>
                <a:gd name="connsiteX0" fmla="*/ 633801 w 908280"/>
                <a:gd name="connsiteY0" fmla="*/ 21898 h 877400"/>
                <a:gd name="connsiteX1" fmla="*/ 605226 w 908280"/>
                <a:gd name="connsiteY1" fmla="*/ 95717 h 877400"/>
                <a:gd name="connsiteX2" fmla="*/ 538551 w 908280"/>
                <a:gd name="connsiteY2" fmla="*/ 117149 h 877400"/>
                <a:gd name="connsiteX3" fmla="*/ 426632 w 908280"/>
                <a:gd name="connsiteY3" fmla="*/ 131435 h 877400"/>
                <a:gd name="connsiteX4" fmla="*/ 336144 w 908280"/>
                <a:gd name="connsiteY4" fmla="*/ 133817 h 877400"/>
                <a:gd name="connsiteX5" fmla="*/ 217082 w 908280"/>
                <a:gd name="connsiteY5" fmla="*/ 129054 h 877400"/>
                <a:gd name="connsiteX6" fmla="*/ 138501 w 908280"/>
                <a:gd name="connsiteY6" fmla="*/ 131435 h 877400"/>
                <a:gd name="connsiteX7" fmla="*/ 78969 w 908280"/>
                <a:gd name="connsiteY7" fmla="*/ 157629 h 877400"/>
                <a:gd name="connsiteX8" fmla="*/ 31344 w 908280"/>
                <a:gd name="connsiteY8" fmla="*/ 202873 h 877400"/>
                <a:gd name="connsiteX9" fmla="*/ 2769 w 908280"/>
                <a:gd name="connsiteY9" fmla="*/ 271929 h 877400"/>
                <a:gd name="connsiteX10" fmla="*/ 5151 w 908280"/>
                <a:gd name="connsiteY10" fmla="*/ 338604 h 877400"/>
                <a:gd name="connsiteX11" fmla="*/ 38488 w 908280"/>
                <a:gd name="connsiteY11" fmla="*/ 400517 h 877400"/>
                <a:gd name="connsiteX12" fmla="*/ 88494 w 908280"/>
                <a:gd name="connsiteY12" fmla="*/ 431473 h 877400"/>
                <a:gd name="connsiteX13" fmla="*/ 159932 w 908280"/>
                <a:gd name="connsiteY13" fmla="*/ 440998 h 877400"/>
                <a:gd name="connsiteX14" fmla="*/ 257563 w 908280"/>
                <a:gd name="connsiteY14" fmla="*/ 443379 h 877400"/>
                <a:gd name="connsiteX15" fmla="*/ 369482 w 908280"/>
                <a:gd name="connsiteY15" fmla="*/ 440998 h 877400"/>
                <a:gd name="connsiteX16" fmla="*/ 479019 w 908280"/>
                <a:gd name="connsiteY16" fmla="*/ 440998 h 877400"/>
                <a:gd name="connsiteX17" fmla="*/ 583794 w 908280"/>
                <a:gd name="connsiteY17" fmla="*/ 436235 h 877400"/>
                <a:gd name="connsiteX18" fmla="*/ 648088 w 908280"/>
                <a:gd name="connsiteY18" fmla="*/ 438617 h 877400"/>
                <a:gd name="connsiteX19" fmla="*/ 719526 w 908280"/>
                <a:gd name="connsiteY19" fmla="*/ 405279 h 877400"/>
                <a:gd name="connsiteX20" fmla="*/ 655232 w 908280"/>
                <a:gd name="connsiteY20" fmla="*/ 433854 h 877400"/>
                <a:gd name="connsiteX21" fmla="*/ 536169 w 908280"/>
                <a:gd name="connsiteY21" fmla="*/ 440998 h 877400"/>
                <a:gd name="connsiteX22" fmla="*/ 367101 w 908280"/>
                <a:gd name="connsiteY22" fmla="*/ 443379 h 877400"/>
                <a:gd name="connsiteX23" fmla="*/ 202794 w 908280"/>
                <a:gd name="connsiteY23" fmla="*/ 440998 h 877400"/>
                <a:gd name="connsiteX24" fmla="*/ 136119 w 908280"/>
                <a:gd name="connsiteY24" fmla="*/ 445760 h 877400"/>
                <a:gd name="connsiteX25" fmla="*/ 98019 w 908280"/>
                <a:gd name="connsiteY25" fmla="*/ 474335 h 877400"/>
                <a:gd name="connsiteX26" fmla="*/ 59919 w 908280"/>
                <a:gd name="connsiteY26" fmla="*/ 529104 h 877400"/>
                <a:gd name="connsiteX27" fmla="*/ 48013 w 908280"/>
                <a:gd name="connsiteY27" fmla="*/ 591017 h 877400"/>
                <a:gd name="connsiteX28" fmla="*/ 50394 w 908280"/>
                <a:gd name="connsiteY28" fmla="*/ 655310 h 877400"/>
                <a:gd name="connsiteX29" fmla="*/ 81351 w 908280"/>
                <a:gd name="connsiteY29" fmla="*/ 714842 h 877400"/>
                <a:gd name="connsiteX30" fmla="*/ 145644 w 908280"/>
                <a:gd name="connsiteY30" fmla="*/ 767230 h 877400"/>
                <a:gd name="connsiteX31" fmla="*/ 219463 w 908280"/>
                <a:gd name="connsiteY31" fmla="*/ 786279 h 877400"/>
                <a:gd name="connsiteX32" fmla="*/ 317094 w 908280"/>
                <a:gd name="connsiteY32" fmla="*/ 786279 h 877400"/>
                <a:gd name="connsiteX33" fmla="*/ 431394 w 908280"/>
                <a:gd name="connsiteY33" fmla="*/ 771992 h 877400"/>
                <a:gd name="connsiteX34" fmla="*/ 538551 w 908280"/>
                <a:gd name="connsiteY34" fmla="*/ 769610 h 877400"/>
                <a:gd name="connsiteX35" fmla="*/ 612369 w 908280"/>
                <a:gd name="connsiteY35" fmla="*/ 783898 h 877400"/>
                <a:gd name="connsiteX36" fmla="*/ 664757 w 908280"/>
                <a:gd name="connsiteY36" fmla="*/ 814854 h 877400"/>
                <a:gd name="connsiteX37" fmla="*/ 705238 w 908280"/>
                <a:gd name="connsiteY37" fmla="*/ 848192 h 877400"/>
                <a:gd name="connsiteX38" fmla="*/ 721907 w 908280"/>
                <a:gd name="connsiteY38" fmla="*/ 869623 h 877400"/>
                <a:gd name="connsiteX39" fmla="*/ 762388 w 908280"/>
                <a:gd name="connsiteY39" fmla="*/ 876767 h 877400"/>
                <a:gd name="connsiteX40" fmla="*/ 819538 w 908280"/>
                <a:gd name="connsiteY40" fmla="*/ 855335 h 877400"/>
                <a:gd name="connsiteX41" fmla="*/ 860019 w 908280"/>
                <a:gd name="connsiteY41" fmla="*/ 833904 h 877400"/>
                <a:gd name="connsiteX42" fmla="*/ 895738 w 908280"/>
                <a:gd name="connsiteY42" fmla="*/ 802948 h 877400"/>
                <a:gd name="connsiteX43" fmla="*/ 907644 w 908280"/>
                <a:gd name="connsiteY43" fmla="*/ 771992 h 877400"/>
                <a:gd name="connsiteX44" fmla="*/ 879069 w 908280"/>
                <a:gd name="connsiteY44" fmla="*/ 738654 h 877400"/>
                <a:gd name="connsiteX45" fmla="*/ 836207 w 908280"/>
                <a:gd name="connsiteY45" fmla="*/ 691029 h 877400"/>
                <a:gd name="connsiteX46" fmla="*/ 793344 w 908280"/>
                <a:gd name="connsiteY46" fmla="*/ 650548 h 877400"/>
                <a:gd name="connsiteX47" fmla="*/ 767151 w 908280"/>
                <a:gd name="connsiteY47" fmla="*/ 624354 h 877400"/>
                <a:gd name="connsiteX48" fmla="*/ 736194 w 908280"/>
                <a:gd name="connsiteY48" fmla="*/ 598160 h 877400"/>
                <a:gd name="connsiteX49" fmla="*/ 702857 w 908280"/>
                <a:gd name="connsiteY49" fmla="*/ 607685 h 877400"/>
                <a:gd name="connsiteX50" fmla="*/ 652851 w 908280"/>
                <a:gd name="connsiteY50" fmla="*/ 612448 h 877400"/>
                <a:gd name="connsiteX51" fmla="*/ 595701 w 908280"/>
                <a:gd name="connsiteY51" fmla="*/ 610067 h 877400"/>
                <a:gd name="connsiteX52" fmla="*/ 531407 w 908280"/>
                <a:gd name="connsiteY52" fmla="*/ 610067 h 877400"/>
                <a:gd name="connsiteX53" fmla="*/ 476638 w 908280"/>
                <a:gd name="connsiteY53" fmla="*/ 607685 h 877400"/>
                <a:gd name="connsiteX54" fmla="*/ 376626 w 908280"/>
                <a:gd name="connsiteY54" fmla="*/ 610067 h 877400"/>
                <a:gd name="connsiteX55" fmla="*/ 307569 w 908280"/>
                <a:gd name="connsiteY55" fmla="*/ 617210 h 877400"/>
                <a:gd name="connsiteX56" fmla="*/ 269469 w 908280"/>
                <a:gd name="connsiteY56" fmla="*/ 629117 h 877400"/>
                <a:gd name="connsiteX57" fmla="*/ 228988 w 908280"/>
                <a:gd name="connsiteY57" fmla="*/ 652929 h 877400"/>
                <a:gd name="connsiteX58" fmla="*/ 264707 w 908280"/>
                <a:gd name="connsiteY58" fmla="*/ 631498 h 877400"/>
                <a:gd name="connsiteX59" fmla="*/ 295663 w 908280"/>
                <a:gd name="connsiteY59" fmla="*/ 621973 h 877400"/>
                <a:gd name="connsiteX60" fmla="*/ 264707 w 908280"/>
                <a:gd name="connsiteY60" fmla="*/ 607685 h 877400"/>
                <a:gd name="connsiteX61" fmla="*/ 231369 w 908280"/>
                <a:gd name="connsiteY61" fmla="*/ 593398 h 877400"/>
                <a:gd name="connsiteX62" fmla="*/ 267088 w 908280"/>
                <a:gd name="connsiteY62" fmla="*/ 610067 h 877400"/>
                <a:gd name="connsiteX63" fmla="*/ 293282 w 908280"/>
                <a:gd name="connsiteY63" fmla="*/ 619592 h 877400"/>
                <a:gd name="connsiteX64" fmla="*/ 357576 w 908280"/>
                <a:gd name="connsiteY64" fmla="*/ 617210 h 877400"/>
                <a:gd name="connsiteX65" fmla="*/ 407582 w 908280"/>
                <a:gd name="connsiteY65" fmla="*/ 607685 h 877400"/>
                <a:gd name="connsiteX66" fmla="*/ 464732 w 908280"/>
                <a:gd name="connsiteY66" fmla="*/ 610067 h 877400"/>
                <a:gd name="connsiteX67" fmla="*/ 517119 w 908280"/>
                <a:gd name="connsiteY67" fmla="*/ 605304 h 877400"/>
                <a:gd name="connsiteX68" fmla="*/ 583794 w 908280"/>
                <a:gd name="connsiteY68" fmla="*/ 610067 h 877400"/>
                <a:gd name="connsiteX69" fmla="*/ 662376 w 908280"/>
                <a:gd name="connsiteY69" fmla="*/ 612448 h 877400"/>
                <a:gd name="connsiteX70" fmla="*/ 721907 w 908280"/>
                <a:gd name="connsiteY70" fmla="*/ 600542 h 877400"/>
                <a:gd name="connsiteX71" fmla="*/ 781438 w 908280"/>
                <a:gd name="connsiteY71" fmla="*/ 569585 h 877400"/>
                <a:gd name="connsiteX72" fmla="*/ 826682 w 908280"/>
                <a:gd name="connsiteY72" fmla="*/ 524342 h 877400"/>
                <a:gd name="connsiteX73" fmla="*/ 850494 w 908280"/>
                <a:gd name="connsiteY73" fmla="*/ 460048 h 877400"/>
                <a:gd name="connsiteX74" fmla="*/ 840969 w 908280"/>
                <a:gd name="connsiteY74" fmla="*/ 393373 h 877400"/>
                <a:gd name="connsiteX75" fmla="*/ 817157 w 908280"/>
                <a:gd name="connsiteY75" fmla="*/ 350510 h 877400"/>
                <a:gd name="connsiteX76" fmla="*/ 786201 w 908280"/>
                <a:gd name="connsiteY76" fmla="*/ 319554 h 877400"/>
                <a:gd name="connsiteX77" fmla="*/ 748101 w 908280"/>
                <a:gd name="connsiteY77" fmla="*/ 295742 h 877400"/>
                <a:gd name="connsiteX78" fmla="*/ 719526 w 908280"/>
                <a:gd name="connsiteY78" fmla="*/ 286217 h 877400"/>
                <a:gd name="connsiteX79" fmla="*/ 664757 w 908280"/>
                <a:gd name="connsiteY79" fmla="*/ 295742 h 877400"/>
                <a:gd name="connsiteX80" fmla="*/ 612369 w 908280"/>
                <a:gd name="connsiteY80" fmla="*/ 300504 h 877400"/>
                <a:gd name="connsiteX81" fmla="*/ 543313 w 908280"/>
                <a:gd name="connsiteY81" fmla="*/ 302885 h 877400"/>
                <a:gd name="connsiteX82" fmla="*/ 479019 w 908280"/>
                <a:gd name="connsiteY82" fmla="*/ 295742 h 877400"/>
                <a:gd name="connsiteX83" fmla="*/ 429013 w 908280"/>
                <a:gd name="connsiteY83" fmla="*/ 293360 h 877400"/>
                <a:gd name="connsiteX84" fmla="*/ 338526 w 908280"/>
                <a:gd name="connsiteY84" fmla="*/ 286217 h 877400"/>
                <a:gd name="connsiteX85" fmla="*/ 267088 w 908280"/>
                <a:gd name="connsiteY85" fmla="*/ 286217 h 877400"/>
                <a:gd name="connsiteX86" fmla="*/ 226607 w 908280"/>
                <a:gd name="connsiteY86" fmla="*/ 283835 h 877400"/>
                <a:gd name="connsiteX87" fmla="*/ 188507 w 908280"/>
                <a:gd name="connsiteY87" fmla="*/ 305267 h 877400"/>
                <a:gd name="connsiteX88" fmla="*/ 148026 w 908280"/>
                <a:gd name="connsiteY88" fmla="*/ 321935 h 877400"/>
                <a:gd name="connsiteX89" fmla="*/ 190888 w 908280"/>
                <a:gd name="connsiteY89" fmla="*/ 298123 h 877400"/>
                <a:gd name="connsiteX90" fmla="*/ 221844 w 908280"/>
                <a:gd name="connsiteY90" fmla="*/ 283835 h 877400"/>
                <a:gd name="connsiteX91" fmla="*/ 190888 w 908280"/>
                <a:gd name="connsiteY91" fmla="*/ 279073 h 877400"/>
                <a:gd name="connsiteX92" fmla="*/ 159932 w 908280"/>
                <a:gd name="connsiteY92" fmla="*/ 271929 h 877400"/>
                <a:gd name="connsiteX93" fmla="*/ 136119 w 908280"/>
                <a:gd name="connsiteY93" fmla="*/ 269548 h 877400"/>
                <a:gd name="connsiteX94" fmla="*/ 200413 w 908280"/>
                <a:gd name="connsiteY94" fmla="*/ 281454 h 877400"/>
                <a:gd name="connsiteX95" fmla="*/ 243276 w 908280"/>
                <a:gd name="connsiteY95" fmla="*/ 286217 h 877400"/>
                <a:gd name="connsiteX96" fmla="*/ 314713 w 908280"/>
                <a:gd name="connsiteY96" fmla="*/ 283835 h 877400"/>
                <a:gd name="connsiteX97" fmla="*/ 386151 w 908280"/>
                <a:gd name="connsiteY97" fmla="*/ 290979 h 877400"/>
                <a:gd name="connsiteX98" fmla="*/ 464732 w 908280"/>
                <a:gd name="connsiteY98" fmla="*/ 298123 h 877400"/>
                <a:gd name="connsiteX99" fmla="*/ 559982 w 908280"/>
                <a:gd name="connsiteY99" fmla="*/ 302885 h 877400"/>
                <a:gd name="connsiteX100" fmla="*/ 657613 w 908280"/>
                <a:gd name="connsiteY100" fmla="*/ 290979 h 877400"/>
                <a:gd name="connsiteX101" fmla="*/ 719526 w 908280"/>
                <a:gd name="connsiteY101" fmla="*/ 276692 h 877400"/>
                <a:gd name="connsiteX102" fmla="*/ 790963 w 908280"/>
                <a:gd name="connsiteY102" fmla="*/ 240973 h 877400"/>
                <a:gd name="connsiteX103" fmla="*/ 821920 w 908280"/>
                <a:gd name="connsiteY103" fmla="*/ 202873 h 877400"/>
                <a:gd name="connsiteX104" fmla="*/ 838588 w 908280"/>
                <a:gd name="connsiteY104" fmla="*/ 162392 h 877400"/>
                <a:gd name="connsiteX105" fmla="*/ 850494 w 908280"/>
                <a:gd name="connsiteY105" fmla="*/ 112385 h 877400"/>
                <a:gd name="connsiteX106" fmla="*/ 852876 w 908280"/>
                <a:gd name="connsiteY106" fmla="*/ 67142 h 877400"/>
                <a:gd name="connsiteX107" fmla="*/ 852876 w 908280"/>
                <a:gd name="connsiteY107" fmla="*/ 31423 h 877400"/>
                <a:gd name="connsiteX108" fmla="*/ 838588 w 908280"/>
                <a:gd name="connsiteY108" fmla="*/ 14754 h 877400"/>
                <a:gd name="connsiteX109" fmla="*/ 795726 w 908280"/>
                <a:gd name="connsiteY109" fmla="*/ 2848 h 877400"/>
                <a:gd name="connsiteX110" fmla="*/ 750482 w 908280"/>
                <a:gd name="connsiteY110" fmla="*/ 467 h 877400"/>
                <a:gd name="connsiteX111" fmla="*/ 686188 w 908280"/>
                <a:gd name="connsiteY111" fmla="*/ 9992 h 877400"/>
                <a:gd name="connsiteX112" fmla="*/ 633801 w 908280"/>
                <a:gd name="connsiteY112" fmla="*/ 21898 h 877400"/>
                <a:gd name="connsiteX0" fmla="*/ 633801 w 908280"/>
                <a:gd name="connsiteY0" fmla="*/ 21898 h 877400"/>
                <a:gd name="connsiteX1" fmla="*/ 605226 w 908280"/>
                <a:gd name="connsiteY1" fmla="*/ 95717 h 877400"/>
                <a:gd name="connsiteX2" fmla="*/ 538551 w 908280"/>
                <a:gd name="connsiteY2" fmla="*/ 117149 h 877400"/>
                <a:gd name="connsiteX3" fmla="*/ 426632 w 908280"/>
                <a:gd name="connsiteY3" fmla="*/ 131435 h 877400"/>
                <a:gd name="connsiteX4" fmla="*/ 336144 w 908280"/>
                <a:gd name="connsiteY4" fmla="*/ 133817 h 877400"/>
                <a:gd name="connsiteX5" fmla="*/ 217082 w 908280"/>
                <a:gd name="connsiteY5" fmla="*/ 129054 h 877400"/>
                <a:gd name="connsiteX6" fmla="*/ 138501 w 908280"/>
                <a:gd name="connsiteY6" fmla="*/ 131435 h 877400"/>
                <a:gd name="connsiteX7" fmla="*/ 78969 w 908280"/>
                <a:gd name="connsiteY7" fmla="*/ 157629 h 877400"/>
                <a:gd name="connsiteX8" fmla="*/ 31344 w 908280"/>
                <a:gd name="connsiteY8" fmla="*/ 202873 h 877400"/>
                <a:gd name="connsiteX9" fmla="*/ 2769 w 908280"/>
                <a:gd name="connsiteY9" fmla="*/ 271929 h 877400"/>
                <a:gd name="connsiteX10" fmla="*/ 5151 w 908280"/>
                <a:gd name="connsiteY10" fmla="*/ 338604 h 877400"/>
                <a:gd name="connsiteX11" fmla="*/ 38488 w 908280"/>
                <a:gd name="connsiteY11" fmla="*/ 400517 h 877400"/>
                <a:gd name="connsiteX12" fmla="*/ 88494 w 908280"/>
                <a:gd name="connsiteY12" fmla="*/ 431473 h 877400"/>
                <a:gd name="connsiteX13" fmla="*/ 159932 w 908280"/>
                <a:gd name="connsiteY13" fmla="*/ 440998 h 877400"/>
                <a:gd name="connsiteX14" fmla="*/ 257563 w 908280"/>
                <a:gd name="connsiteY14" fmla="*/ 443379 h 877400"/>
                <a:gd name="connsiteX15" fmla="*/ 369482 w 908280"/>
                <a:gd name="connsiteY15" fmla="*/ 440998 h 877400"/>
                <a:gd name="connsiteX16" fmla="*/ 479019 w 908280"/>
                <a:gd name="connsiteY16" fmla="*/ 440998 h 877400"/>
                <a:gd name="connsiteX17" fmla="*/ 583794 w 908280"/>
                <a:gd name="connsiteY17" fmla="*/ 436235 h 877400"/>
                <a:gd name="connsiteX18" fmla="*/ 648088 w 908280"/>
                <a:gd name="connsiteY18" fmla="*/ 438617 h 877400"/>
                <a:gd name="connsiteX19" fmla="*/ 719526 w 908280"/>
                <a:gd name="connsiteY19" fmla="*/ 405279 h 877400"/>
                <a:gd name="connsiteX20" fmla="*/ 655232 w 908280"/>
                <a:gd name="connsiteY20" fmla="*/ 433854 h 877400"/>
                <a:gd name="connsiteX21" fmla="*/ 536169 w 908280"/>
                <a:gd name="connsiteY21" fmla="*/ 440998 h 877400"/>
                <a:gd name="connsiteX22" fmla="*/ 367101 w 908280"/>
                <a:gd name="connsiteY22" fmla="*/ 443379 h 877400"/>
                <a:gd name="connsiteX23" fmla="*/ 202794 w 908280"/>
                <a:gd name="connsiteY23" fmla="*/ 440998 h 877400"/>
                <a:gd name="connsiteX24" fmla="*/ 136119 w 908280"/>
                <a:gd name="connsiteY24" fmla="*/ 445760 h 877400"/>
                <a:gd name="connsiteX25" fmla="*/ 98019 w 908280"/>
                <a:gd name="connsiteY25" fmla="*/ 474335 h 877400"/>
                <a:gd name="connsiteX26" fmla="*/ 59919 w 908280"/>
                <a:gd name="connsiteY26" fmla="*/ 529104 h 877400"/>
                <a:gd name="connsiteX27" fmla="*/ 48013 w 908280"/>
                <a:gd name="connsiteY27" fmla="*/ 591017 h 877400"/>
                <a:gd name="connsiteX28" fmla="*/ 50394 w 908280"/>
                <a:gd name="connsiteY28" fmla="*/ 655310 h 877400"/>
                <a:gd name="connsiteX29" fmla="*/ 81351 w 908280"/>
                <a:gd name="connsiteY29" fmla="*/ 714842 h 877400"/>
                <a:gd name="connsiteX30" fmla="*/ 145644 w 908280"/>
                <a:gd name="connsiteY30" fmla="*/ 767230 h 877400"/>
                <a:gd name="connsiteX31" fmla="*/ 219463 w 908280"/>
                <a:gd name="connsiteY31" fmla="*/ 786279 h 877400"/>
                <a:gd name="connsiteX32" fmla="*/ 317094 w 908280"/>
                <a:gd name="connsiteY32" fmla="*/ 786279 h 877400"/>
                <a:gd name="connsiteX33" fmla="*/ 431394 w 908280"/>
                <a:gd name="connsiteY33" fmla="*/ 771992 h 877400"/>
                <a:gd name="connsiteX34" fmla="*/ 538551 w 908280"/>
                <a:gd name="connsiteY34" fmla="*/ 769610 h 877400"/>
                <a:gd name="connsiteX35" fmla="*/ 612369 w 908280"/>
                <a:gd name="connsiteY35" fmla="*/ 783898 h 877400"/>
                <a:gd name="connsiteX36" fmla="*/ 664757 w 908280"/>
                <a:gd name="connsiteY36" fmla="*/ 814854 h 877400"/>
                <a:gd name="connsiteX37" fmla="*/ 705238 w 908280"/>
                <a:gd name="connsiteY37" fmla="*/ 848192 h 877400"/>
                <a:gd name="connsiteX38" fmla="*/ 721907 w 908280"/>
                <a:gd name="connsiteY38" fmla="*/ 869623 h 877400"/>
                <a:gd name="connsiteX39" fmla="*/ 762388 w 908280"/>
                <a:gd name="connsiteY39" fmla="*/ 876767 h 877400"/>
                <a:gd name="connsiteX40" fmla="*/ 819538 w 908280"/>
                <a:gd name="connsiteY40" fmla="*/ 855335 h 877400"/>
                <a:gd name="connsiteX41" fmla="*/ 860019 w 908280"/>
                <a:gd name="connsiteY41" fmla="*/ 833904 h 877400"/>
                <a:gd name="connsiteX42" fmla="*/ 895738 w 908280"/>
                <a:gd name="connsiteY42" fmla="*/ 802948 h 877400"/>
                <a:gd name="connsiteX43" fmla="*/ 907644 w 908280"/>
                <a:gd name="connsiteY43" fmla="*/ 771992 h 877400"/>
                <a:gd name="connsiteX44" fmla="*/ 879069 w 908280"/>
                <a:gd name="connsiteY44" fmla="*/ 738654 h 877400"/>
                <a:gd name="connsiteX45" fmla="*/ 836207 w 908280"/>
                <a:gd name="connsiteY45" fmla="*/ 691029 h 877400"/>
                <a:gd name="connsiteX46" fmla="*/ 793344 w 908280"/>
                <a:gd name="connsiteY46" fmla="*/ 650548 h 877400"/>
                <a:gd name="connsiteX47" fmla="*/ 767151 w 908280"/>
                <a:gd name="connsiteY47" fmla="*/ 624354 h 877400"/>
                <a:gd name="connsiteX48" fmla="*/ 736194 w 908280"/>
                <a:gd name="connsiteY48" fmla="*/ 598160 h 877400"/>
                <a:gd name="connsiteX49" fmla="*/ 702857 w 908280"/>
                <a:gd name="connsiteY49" fmla="*/ 607685 h 877400"/>
                <a:gd name="connsiteX50" fmla="*/ 652851 w 908280"/>
                <a:gd name="connsiteY50" fmla="*/ 612448 h 877400"/>
                <a:gd name="connsiteX51" fmla="*/ 595701 w 908280"/>
                <a:gd name="connsiteY51" fmla="*/ 610067 h 877400"/>
                <a:gd name="connsiteX52" fmla="*/ 531407 w 908280"/>
                <a:gd name="connsiteY52" fmla="*/ 610067 h 877400"/>
                <a:gd name="connsiteX53" fmla="*/ 476638 w 908280"/>
                <a:gd name="connsiteY53" fmla="*/ 607685 h 877400"/>
                <a:gd name="connsiteX54" fmla="*/ 376626 w 908280"/>
                <a:gd name="connsiteY54" fmla="*/ 610067 h 877400"/>
                <a:gd name="connsiteX55" fmla="*/ 307569 w 908280"/>
                <a:gd name="connsiteY55" fmla="*/ 617210 h 877400"/>
                <a:gd name="connsiteX56" fmla="*/ 269469 w 908280"/>
                <a:gd name="connsiteY56" fmla="*/ 629117 h 877400"/>
                <a:gd name="connsiteX57" fmla="*/ 228988 w 908280"/>
                <a:gd name="connsiteY57" fmla="*/ 652929 h 877400"/>
                <a:gd name="connsiteX58" fmla="*/ 264707 w 908280"/>
                <a:gd name="connsiteY58" fmla="*/ 631498 h 877400"/>
                <a:gd name="connsiteX59" fmla="*/ 295663 w 908280"/>
                <a:gd name="connsiteY59" fmla="*/ 621973 h 877400"/>
                <a:gd name="connsiteX60" fmla="*/ 264707 w 908280"/>
                <a:gd name="connsiteY60" fmla="*/ 607685 h 877400"/>
                <a:gd name="connsiteX61" fmla="*/ 231369 w 908280"/>
                <a:gd name="connsiteY61" fmla="*/ 593398 h 877400"/>
                <a:gd name="connsiteX62" fmla="*/ 267088 w 908280"/>
                <a:gd name="connsiteY62" fmla="*/ 610067 h 877400"/>
                <a:gd name="connsiteX63" fmla="*/ 293282 w 908280"/>
                <a:gd name="connsiteY63" fmla="*/ 619592 h 877400"/>
                <a:gd name="connsiteX64" fmla="*/ 357576 w 908280"/>
                <a:gd name="connsiteY64" fmla="*/ 617210 h 877400"/>
                <a:gd name="connsiteX65" fmla="*/ 407582 w 908280"/>
                <a:gd name="connsiteY65" fmla="*/ 607685 h 877400"/>
                <a:gd name="connsiteX66" fmla="*/ 464732 w 908280"/>
                <a:gd name="connsiteY66" fmla="*/ 610067 h 877400"/>
                <a:gd name="connsiteX67" fmla="*/ 517119 w 908280"/>
                <a:gd name="connsiteY67" fmla="*/ 605304 h 877400"/>
                <a:gd name="connsiteX68" fmla="*/ 583794 w 908280"/>
                <a:gd name="connsiteY68" fmla="*/ 610067 h 877400"/>
                <a:gd name="connsiteX69" fmla="*/ 662376 w 908280"/>
                <a:gd name="connsiteY69" fmla="*/ 612448 h 877400"/>
                <a:gd name="connsiteX70" fmla="*/ 721907 w 908280"/>
                <a:gd name="connsiteY70" fmla="*/ 600542 h 877400"/>
                <a:gd name="connsiteX71" fmla="*/ 781438 w 908280"/>
                <a:gd name="connsiteY71" fmla="*/ 569585 h 877400"/>
                <a:gd name="connsiteX72" fmla="*/ 826682 w 908280"/>
                <a:gd name="connsiteY72" fmla="*/ 524342 h 877400"/>
                <a:gd name="connsiteX73" fmla="*/ 850494 w 908280"/>
                <a:gd name="connsiteY73" fmla="*/ 460048 h 877400"/>
                <a:gd name="connsiteX74" fmla="*/ 840969 w 908280"/>
                <a:gd name="connsiteY74" fmla="*/ 393373 h 877400"/>
                <a:gd name="connsiteX75" fmla="*/ 817157 w 908280"/>
                <a:gd name="connsiteY75" fmla="*/ 350510 h 877400"/>
                <a:gd name="connsiteX76" fmla="*/ 786201 w 908280"/>
                <a:gd name="connsiteY76" fmla="*/ 319554 h 877400"/>
                <a:gd name="connsiteX77" fmla="*/ 748101 w 908280"/>
                <a:gd name="connsiteY77" fmla="*/ 295742 h 877400"/>
                <a:gd name="connsiteX78" fmla="*/ 719526 w 908280"/>
                <a:gd name="connsiteY78" fmla="*/ 286217 h 877400"/>
                <a:gd name="connsiteX79" fmla="*/ 664757 w 908280"/>
                <a:gd name="connsiteY79" fmla="*/ 295742 h 877400"/>
                <a:gd name="connsiteX80" fmla="*/ 612369 w 908280"/>
                <a:gd name="connsiteY80" fmla="*/ 300504 h 877400"/>
                <a:gd name="connsiteX81" fmla="*/ 543313 w 908280"/>
                <a:gd name="connsiteY81" fmla="*/ 302885 h 877400"/>
                <a:gd name="connsiteX82" fmla="*/ 479019 w 908280"/>
                <a:gd name="connsiteY82" fmla="*/ 295742 h 877400"/>
                <a:gd name="connsiteX83" fmla="*/ 429013 w 908280"/>
                <a:gd name="connsiteY83" fmla="*/ 293360 h 877400"/>
                <a:gd name="connsiteX84" fmla="*/ 338526 w 908280"/>
                <a:gd name="connsiteY84" fmla="*/ 286217 h 877400"/>
                <a:gd name="connsiteX85" fmla="*/ 267088 w 908280"/>
                <a:gd name="connsiteY85" fmla="*/ 286217 h 877400"/>
                <a:gd name="connsiteX86" fmla="*/ 226607 w 908280"/>
                <a:gd name="connsiteY86" fmla="*/ 283835 h 877400"/>
                <a:gd name="connsiteX87" fmla="*/ 188507 w 908280"/>
                <a:gd name="connsiteY87" fmla="*/ 305267 h 877400"/>
                <a:gd name="connsiteX88" fmla="*/ 148026 w 908280"/>
                <a:gd name="connsiteY88" fmla="*/ 321935 h 877400"/>
                <a:gd name="connsiteX89" fmla="*/ 190888 w 908280"/>
                <a:gd name="connsiteY89" fmla="*/ 298123 h 877400"/>
                <a:gd name="connsiteX90" fmla="*/ 221844 w 908280"/>
                <a:gd name="connsiteY90" fmla="*/ 283835 h 877400"/>
                <a:gd name="connsiteX91" fmla="*/ 190888 w 908280"/>
                <a:gd name="connsiteY91" fmla="*/ 279073 h 877400"/>
                <a:gd name="connsiteX92" fmla="*/ 159932 w 908280"/>
                <a:gd name="connsiteY92" fmla="*/ 271929 h 877400"/>
                <a:gd name="connsiteX93" fmla="*/ 136119 w 908280"/>
                <a:gd name="connsiteY93" fmla="*/ 269548 h 877400"/>
                <a:gd name="connsiteX94" fmla="*/ 200413 w 908280"/>
                <a:gd name="connsiteY94" fmla="*/ 281454 h 877400"/>
                <a:gd name="connsiteX95" fmla="*/ 243276 w 908280"/>
                <a:gd name="connsiteY95" fmla="*/ 286217 h 877400"/>
                <a:gd name="connsiteX96" fmla="*/ 314713 w 908280"/>
                <a:gd name="connsiteY96" fmla="*/ 283835 h 877400"/>
                <a:gd name="connsiteX97" fmla="*/ 386151 w 908280"/>
                <a:gd name="connsiteY97" fmla="*/ 290979 h 877400"/>
                <a:gd name="connsiteX98" fmla="*/ 464732 w 908280"/>
                <a:gd name="connsiteY98" fmla="*/ 298123 h 877400"/>
                <a:gd name="connsiteX99" fmla="*/ 559982 w 908280"/>
                <a:gd name="connsiteY99" fmla="*/ 302885 h 877400"/>
                <a:gd name="connsiteX100" fmla="*/ 657613 w 908280"/>
                <a:gd name="connsiteY100" fmla="*/ 290979 h 877400"/>
                <a:gd name="connsiteX101" fmla="*/ 719526 w 908280"/>
                <a:gd name="connsiteY101" fmla="*/ 276692 h 877400"/>
                <a:gd name="connsiteX102" fmla="*/ 788582 w 908280"/>
                <a:gd name="connsiteY102" fmla="*/ 243354 h 877400"/>
                <a:gd name="connsiteX103" fmla="*/ 821920 w 908280"/>
                <a:gd name="connsiteY103" fmla="*/ 202873 h 877400"/>
                <a:gd name="connsiteX104" fmla="*/ 838588 w 908280"/>
                <a:gd name="connsiteY104" fmla="*/ 162392 h 877400"/>
                <a:gd name="connsiteX105" fmla="*/ 850494 w 908280"/>
                <a:gd name="connsiteY105" fmla="*/ 112385 h 877400"/>
                <a:gd name="connsiteX106" fmla="*/ 852876 w 908280"/>
                <a:gd name="connsiteY106" fmla="*/ 67142 h 877400"/>
                <a:gd name="connsiteX107" fmla="*/ 852876 w 908280"/>
                <a:gd name="connsiteY107" fmla="*/ 31423 h 877400"/>
                <a:gd name="connsiteX108" fmla="*/ 838588 w 908280"/>
                <a:gd name="connsiteY108" fmla="*/ 14754 h 877400"/>
                <a:gd name="connsiteX109" fmla="*/ 795726 w 908280"/>
                <a:gd name="connsiteY109" fmla="*/ 2848 h 877400"/>
                <a:gd name="connsiteX110" fmla="*/ 750482 w 908280"/>
                <a:gd name="connsiteY110" fmla="*/ 467 h 877400"/>
                <a:gd name="connsiteX111" fmla="*/ 686188 w 908280"/>
                <a:gd name="connsiteY111" fmla="*/ 9992 h 877400"/>
                <a:gd name="connsiteX112" fmla="*/ 633801 w 908280"/>
                <a:gd name="connsiteY112" fmla="*/ 21898 h 877400"/>
                <a:gd name="connsiteX0" fmla="*/ 633801 w 908280"/>
                <a:gd name="connsiteY0" fmla="*/ 21898 h 877400"/>
                <a:gd name="connsiteX1" fmla="*/ 605226 w 908280"/>
                <a:gd name="connsiteY1" fmla="*/ 95717 h 877400"/>
                <a:gd name="connsiteX2" fmla="*/ 538551 w 908280"/>
                <a:gd name="connsiteY2" fmla="*/ 117149 h 877400"/>
                <a:gd name="connsiteX3" fmla="*/ 426632 w 908280"/>
                <a:gd name="connsiteY3" fmla="*/ 131435 h 877400"/>
                <a:gd name="connsiteX4" fmla="*/ 336144 w 908280"/>
                <a:gd name="connsiteY4" fmla="*/ 133817 h 877400"/>
                <a:gd name="connsiteX5" fmla="*/ 217082 w 908280"/>
                <a:gd name="connsiteY5" fmla="*/ 129054 h 877400"/>
                <a:gd name="connsiteX6" fmla="*/ 138501 w 908280"/>
                <a:gd name="connsiteY6" fmla="*/ 131435 h 877400"/>
                <a:gd name="connsiteX7" fmla="*/ 78969 w 908280"/>
                <a:gd name="connsiteY7" fmla="*/ 157629 h 877400"/>
                <a:gd name="connsiteX8" fmla="*/ 31344 w 908280"/>
                <a:gd name="connsiteY8" fmla="*/ 202873 h 877400"/>
                <a:gd name="connsiteX9" fmla="*/ 2769 w 908280"/>
                <a:gd name="connsiteY9" fmla="*/ 271929 h 877400"/>
                <a:gd name="connsiteX10" fmla="*/ 5151 w 908280"/>
                <a:gd name="connsiteY10" fmla="*/ 338604 h 877400"/>
                <a:gd name="connsiteX11" fmla="*/ 38488 w 908280"/>
                <a:gd name="connsiteY11" fmla="*/ 400517 h 877400"/>
                <a:gd name="connsiteX12" fmla="*/ 88494 w 908280"/>
                <a:gd name="connsiteY12" fmla="*/ 431473 h 877400"/>
                <a:gd name="connsiteX13" fmla="*/ 159932 w 908280"/>
                <a:gd name="connsiteY13" fmla="*/ 440998 h 877400"/>
                <a:gd name="connsiteX14" fmla="*/ 257563 w 908280"/>
                <a:gd name="connsiteY14" fmla="*/ 443379 h 877400"/>
                <a:gd name="connsiteX15" fmla="*/ 369482 w 908280"/>
                <a:gd name="connsiteY15" fmla="*/ 440998 h 877400"/>
                <a:gd name="connsiteX16" fmla="*/ 479019 w 908280"/>
                <a:gd name="connsiteY16" fmla="*/ 440998 h 877400"/>
                <a:gd name="connsiteX17" fmla="*/ 583794 w 908280"/>
                <a:gd name="connsiteY17" fmla="*/ 436235 h 877400"/>
                <a:gd name="connsiteX18" fmla="*/ 648088 w 908280"/>
                <a:gd name="connsiteY18" fmla="*/ 438617 h 877400"/>
                <a:gd name="connsiteX19" fmla="*/ 719526 w 908280"/>
                <a:gd name="connsiteY19" fmla="*/ 405279 h 877400"/>
                <a:gd name="connsiteX20" fmla="*/ 655232 w 908280"/>
                <a:gd name="connsiteY20" fmla="*/ 433854 h 877400"/>
                <a:gd name="connsiteX21" fmla="*/ 536169 w 908280"/>
                <a:gd name="connsiteY21" fmla="*/ 440998 h 877400"/>
                <a:gd name="connsiteX22" fmla="*/ 367101 w 908280"/>
                <a:gd name="connsiteY22" fmla="*/ 443379 h 877400"/>
                <a:gd name="connsiteX23" fmla="*/ 202794 w 908280"/>
                <a:gd name="connsiteY23" fmla="*/ 440998 h 877400"/>
                <a:gd name="connsiteX24" fmla="*/ 136119 w 908280"/>
                <a:gd name="connsiteY24" fmla="*/ 445760 h 877400"/>
                <a:gd name="connsiteX25" fmla="*/ 98019 w 908280"/>
                <a:gd name="connsiteY25" fmla="*/ 474335 h 877400"/>
                <a:gd name="connsiteX26" fmla="*/ 59919 w 908280"/>
                <a:gd name="connsiteY26" fmla="*/ 529104 h 877400"/>
                <a:gd name="connsiteX27" fmla="*/ 48013 w 908280"/>
                <a:gd name="connsiteY27" fmla="*/ 591017 h 877400"/>
                <a:gd name="connsiteX28" fmla="*/ 50394 w 908280"/>
                <a:gd name="connsiteY28" fmla="*/ 655310 h 877400"/>
                <a:gd name="connsiteX29" fmla="*/ 81351 w 908280"/>
                <a:gd name="connsiteY29" fmla="*/ 714842 h 877400"/>
                <a:gd name="connsiteX30" fmla="*/ 145644 w 908280"/>
                <a:gd name="connsiteY30" fmla="*/ 767230 h 877400"/>
                <a:gd name="connsiteX31" fmla="*/ 219463 w 908280"/>
                <a:gd name="connsiteY31" fmla="*/ 786279 h 877400"/>
                <a:gd name="connsiteX32" fmla="*/ 317094 w 908280"/>
                <a:gd name="connsiteY32" fmla="*/ 786279 h 877400"/>
                <a:gd name="connsiteX33" fmla="*/ 431394 w 908280"/>
                <a:gd name="connsiteY33" fmla="*/ 771992 h 877400"/>
                <a:gd name="connsiteX34" fmla="*/ 538551 w 908280"/>
                <a:gd name="connsiteY34" fmla="*/ 769610 h 877400"/>
                <a:gd name="connsiteX35" fmla="*/ 612369 w 908280"/>
                <a:gd name="connsiteY35" fmla="*/ 783898 h 877400"/>
                <a:gd name="connsiteX36" fmla="*/ 664757 w 908280"/>
                <a:gd name="connsiteY36" fmla="*/ 814854 h 877400"/>
                <a:gd name="connsiteX37" fmla="*/ 705238 w 908280"/>
                <a:gd name="connsiteY37" fmla="*/ 848192 h 877400"/>
                <a:gd name="connsiteX38" fmla="*/ 721907 w 908280"/>
                <a:gd name="connsiteY38" fmla="*/ 869623 h 877400"/>
                <a:gd name="connsiteX39" fmla="*/ 762388 w 908280"/>
                <a:gd name="connsiteY39" fmla="*/ 876767 h 877400"/>
                <a:gd name="connsiteX40" fmla="*/ 819538 w 908280"/>
                <a:gd name="connsiteY40" fmla="*/ 855335 h 877400"/>
                <a:gd name="connsiteX41" fmla="*/ 860019 w 908280"/>
                <a:gd name="connsiteY41" fmla="*/ 833904 h 877400"/>
                <a:gd name="connsiteX42" fmla="*/ 895738 w 908280"/>
                <a:gd name="connsiteY42" fmla="*/ 802948 h 877400"/>
                <a:gd name="connsiteX43" fmla="*/ 907644 w 908280"/>
                <a:gd name="connsiteY43" fmla="*/ 771992 h 877400"/>
                <a:gd name="connsiteX44" fmla="*/ 879069 w 908280"/>
                <a:gd name="connsiteY44" fmla="*/ 738654 h 877400"/>
                <a:gd name="connsiteX45" fmla="*/ 836207 w 908280"/>
                <a:gd name="connsiteY45" fmla="*/ 691029 h 877400"/>
                <a:gd name="connsiteX46" fmla="*/ 793344 w 908280"/>
                <a:gd name="connsiteY46" fmla="*/ 650548 h 877400"/>
                <a:gd name="connsiteX47" fmla="*/ 767151 w 908280"/>
                <a:gd name="connsiteY47" fmla="*/ 624354 h 877400"/>
                <a:gd name="connsiteX48" fmla="*/ 736194 w 908280"/>
                <a:gd name="connsiteY48" fmla="*/ 598160 h 877400"/>
                <a:gd name="connsiteX49" fmla="*/ 702857 w 908280"/>
                <a:gd name="connsiteY49" fmla="*/ 607685 h 877400"/>
                <a:gd name="connsiteX50" fmla="*/ 652851 w 908280"/>
                <a:gd name="connsiteY50" fmla="*/ 612448 h 877400"/>
                <a:gd name="connsiteX51" fmla="*/ 595701 w 908280"/>
                <a:gd name="connsiteY51" fmla="*/ 610067 h 877400"/>
                <a:gd name="connsiteX52" fmla="*/ 531407 w 908280"/>
                <a:gd name="connsiteY52" fmla="*/ 610067 h 877400"/>
                <a:gd name="connsiteX53" fmla="*/ 476638 w 908280"/>
                <a:gd name="connsiteY53" fmla="*/ 607685 h 877400"/>
                <a:gd name="connsiteX54" fmla="*/ 376626 w 908280"/>
                <a:gd name="connsiteY54" fmla="*/ 610067 h 877400"/>
                <a:gd name="connsiteX55" fmla="*/ 307569 w 908280"/>
                <a:gd name="connsiteY55" fmla="*/ 617210 h 877400"/>
                <a:gd name="connsiteX56" fmla="*/ 269469 w 908280"/>
                <a:gd name="connsiteY56" fmla="*/ 629117 h 877400"/>
                <a:gd name="connsiteX57" fmla="*/ 228988 w 908280"/>
                <a:gd name="connsiteY57" fmla="*/ 652929 h 877400"/>
                <a:gd name="connsiteX58" fmla="*/ 264707 w 908280"/>
                <a:gd name="connsiteY58" fmla="*/ 631498 h 877400"/>
                <a:gd name="connsiteX59" fmla="*/ 295663 w 908280"/>
                <a:gd name="connsiteY59" fmla="*/ 621973 h 877400"/>
                <a:gd name="connsiteX60" fmla="*/ 264707 w 908280"/>
                <a:gd name="connsiteY60" fmla="*/ 607685 h 877400"/>
                <a:gd name="connsiteX61" fmla="*/ 231369 w 908280"/>
                <a:gd name="connsiteY61" fmla="*/ 593398 h 877400"/>
                <a:gd name="connsiteX62" fmla="*/ 267088 w 908280"/>
                <a:gd name="connsiteY62" fmla="*/ 610067 h 877400"/>
                <a:gd name="connsiteX63" fmla="*/ 293282 w 908280"/>
                <a:gd name="connsiteY63" fmla="*/ 619592 h 877400"/>
                <a:gd name="connsiteX64" fmla="*/ 357576 w 908280"/>
                <a:gd name="connsiteY64" fmla="*/ 617210 h 877400"/>
                <a:gd name="connsiteX65" fmla="*/ 407582 w 908280"/>
                <a:gd name="connsiteY65" fmla="*/ 607685 h 877400"/>
                <a:gd name="connsiteX66" fmla="*/ 464732 w 908280"/>
                <a:gd name="connsiteY66" fmla="*/ 610067 h 877400"/>
                <a:gd name="connsiteX67" fmla="*/ 517119 w 908280"/>
                <a:gd name="connsiteY67" fmla="*/ 605304 h 877400"/>
                <a:gd name="connsiteX68" fmla="*/ 583794 w 908280"/>
                <a:gd name="connsiteY68" fmla="*/ 610067 h 877400"/>
                <a:gd name="connsiteX69" fmla="*/ 662376 w 908280"/>
                <a:gd name="connsiteY69" fmla="*/ 612448 h 877400"/>
                <a:gd name="connsiteX70" fmla="*/ 721907 w 908280"/>
                <a:gd name="connsiteY70" fmla="*/ 600542 h 877400"/>
                <a:gd name="connsiteX71" fmla="*/ 781438 w 908280"/>
                <a:gd name="connsiteY71" fmla="*/ 569585 h 877400"/>
                <a:gd name="connsiteX72" fmla="*/ 826682 w 908280"/>
                <a:gd name="connsiteY72" fmla="*/ 524342 h 877400"/>
                <a:gd name="connsiteX73" fmla="*/ 850494 w 908280"/>
                <a:gd name="connsiteY73" fmla="*/ 460048 h 877400"/>
                <a:gd name="connsiteX74" fmla="*/ 840969 w 908280"/>
                <a:gd name="connsiteY74" fmla="*/ 393373 h 877400"/>
                <a:gd name="connsiteX75" fmla="*/ 817157 w 908280"/>
                <a:gd name="connsiteY75" fmla="*/ 350510 h 877400"/>
                <a:gd name="connsiteX76" fmla="*/ 786201 w 908280"/>
                <a:gd name="connsiteY76" fmla="*/ 319554 h 877400"/>
                <a:gd name="connsiteX77" fmla="*/ 748101 w 908280"/>
                <a:gd name="connsiteY77" fmla="*/ 295742 h 877400"/>
                <a:gd name="connsiteX78" fmla="*/ 719526 w 908280"/>
                <a:gd name="connsiteY78" fmla="*/ 286217 h 877400"/>
                <a:gd name="connsiteX79" fmla="*/ 664757 w 908280"/>
                <a:gd name="connsiteY79" fmla="*/ 295742 h 877400"/>
                <a:gd name="connsiteX80" fmla="*/ 612369 w 908280"/>
                <a:gd name="connsiteY80" fmla="*/ 300504 h 877400"/>
                <a:gd name="connsiteX81" fmla="*/ 543313 w 908280"/>
                <a:gd name="connsiteY81" fmla="*/ 302885 h 877400"/>
                <a:gd name="connsiteX82" fmla="*/ 479019 w 908280"/>
                <a:gd name="connsiteY82" fmla="*/ 295742 h 877400"/>
                <a:gd name="connsiteX83" fmla="*/ 429013 w 908280"/>
                <a:gd name="connsiteY83" fmla="*/ 293360 h 877400"/>
                <a:gd name="connsiteX84" fmla="*/ 338526 w 908280"/>
                <a:gd name="connsiteY84" fmla="*/ 286217 h 877400"/>
                <a:gd name="connsiteX85" fmla="*/ 267088 w 908280"/>
                <a:gd name="connsiteY85" fmla="*/ 286217 h 877400"/>
                <a:gd name="connsiteX86" fmla="*/ 226607 w 908280"/>
                <a:gd name="connsiteY86" fmla="*/ 283835 h 877400"/>
                <a:gd name="connsiteX87" fmla="*/ 188507 w 908280"/>
                <a:gd name="connsiteY87" fmla="*/ 305267 h 877400"/>
                <a:gd name="connsiteX88" fmla="*/ 148026 w 908280"/>
                <a:gd name="connsiteY88" fmla="*/ 321935 h 877400"/>
                <a:gd name="connsiteX89" fmla="*/ 190888 w 908280"/>
                <a:gd name="connsiteY89" fmla="*/ 298123 h 877400"/>
                <a:gd name="connsiteX90" fmla="*/ 221844 w 908280"/>
                <a:gd name="connsiteY90" fmla="*/ 283835 h 877400"/>
                <a:gd name="connsiteX91" fmla="*/ 190888 w 908280"/>
                <a:gd name="connsiteY91" fmla="*/ 279073 h 877400"/>
                <a:gd name="connsiteX92" fmla="*/ 159932 w 908280"/>
                <a:gd name="connsiteY92" fmla="*/ 271929 h 877400"/>
                <a:gd name="connsiteX93" fmla="*/ 136119 w 908280"/>
                <a:gd name="connsiteY93" fmla="*/ 269548 h 877400"/>
                <a:gd name="connsiteX94" fmla="*/ 200413 w 908280"/>
                <a:gd name="connsiteY94" fmla="*/ 281454 h 877400"/>
                <a:gd name="connsiteX95" fmla="*/ 243276 w 908280"/>
                <a:gd name="connsiteY95" fmla="*/ 286217 h 877400"/>
                <a:gd name="connsiteX96" fmla="*/ 314713 w 908280"/>
                <a:gd name="connsiteY96" fmla="*/ 283835 h 877400"/>
                <a:gd name="connsiteX97" fmla="*/ 386151 w 908280"/>
                <a:gd name="connsiteY97" fmla="*/ 290979 h 877400"/>
                <a:gd name="connsiteX98" fmla="*/ 464732 w 908280"/>
                <a:gd name="connsiteY98" fmla="*/ 298123 h 877400"/>
                <a:gd name="connsiteX99" fmla="*/ 559982 w 908280"/>
                <a:gd name="connsiteY99" fmla="*/ 302885 h 877400"/>
                <a:gd name="connsiteX100" fmla="*/ 657613 w 908280"/>
                <a:gd name="connsiteY100" fmla="*/ 290979 h 877400"/>
                <a:gd name="connsiteX101" fmla="*/ 719526 w 908280"/>
                <a:gd name="connsiteY101" fmla="*/ 276692 h 877400"/>
                <a:gd name="connsiteX102" fmla="*/ 783820 w 908280"/>
                <a:gd name="connsiteY102" fmla="*/ 248116 h 877400"/>
                <a:gd name="connsiteX103" fmla="*/ 821920 w 908280"/>
                <a:gd name="connsiteY103" fmla="*/ 202873 h 877400"/>
                <a:gd name="connsiteX104" fmla="*/ 838588 w 908280"/>
                <a:gd name="connsiteY104" fmla="*/ 162392 h 877400"/>
                <a:gd name="connsiteX105" fmla="*/ 850494 w 908280"/>
                <a:gd name="connsiteY105" fmla="*/ 112385 h 877400"/>
                <a:gd name="connsiteX106" fmla="*/ 852876 w 908280"/>
                <a:gd name="connsiteY106" fmla="*/ 67142 h 877400"/>
                <a:gd name="connsiteX107" fmla="*/ 852876 w 908280"/>
                <a:gd name="connsiteY107" fmla="*/ 31423 h 877400"/>
                <a:gd name="connsiteX108" fmla="*/ 838588 w 908280"/>
                <a:gd name="connsiteY108" fmla="*/ 14754 h 877400"/>
                <a:gd name="connsiteX109" fmla="*/ 795726 w 908280"/>
                <a:gd name="connsiteY109" fmla="*/ 2848 h 877400"/>
                <a:gd name="connsiteX110" fmla="*/ 750482 w 908280"/>
                <a:gd name="connsiteY110" fmla="*/ 467 h 877400"/>
                <a:gd name="connsiteX111" fmla="*/ 686188 w 908280"/>
                <a:gd name="connsiteY111" fmla="*/ 9992 h 877400"/>
                <a:gd name="connsiteX112" fmla="*/ 633801 w 908280"/>
                <a:gd name="connsiteY112" fmla="*/ 21898 h 877400"/>
                <a:gd name="connsiteX0" fmla="*/ 633801 w 908280"/>
                <a:gd name="connsiteY0" fmla="*/ 21898 h 877400"/>
                <a:gd name="connsiteX1" fmla="*/ 605226 w 908280"/>
                <a:gd name="connsiteY1" fmla="*/ 95717 h 877400"/>
                <a:gd name="connsiteX2" fmla="*/ 538551 w 908280"/>
                <a:gd name="connsiteY2" fmla="*/ 117149 h 877400"/>
                <a:gd name="connsiteX3" fmla="*/ 426632 w 908280"/>
                <a:gd name="connsiteY3" fmla="*/ 131435 h 877400"/>
                <a:gd name="connsiteX4" fmla="*/ 336144 w 908280"/>
                <a:gd name="connsiteY4" fmla="*/ 133817 h 877400"/>
                <a:gd name="connsiteX5" fmla="*/ 217082 w 908280"/>
                <a:gd name="connsiteY5" fmla="*/ 129054 h 877400"/>
                <a:gd name="connsiteX6" fmla="*/ 138501 w 908280"/>
                <a:gd name="connsiteY6" fmla="*/ 131435 h 877400"/>
                <a:gd name="connsiteX7" fmla="*/ 78969 w 908280"/>
                <a:gd name="connsiteY7" fmla="*/ 157629 h 877400"/>
                <a:gd name="connsiteX8" fmla="*/ 31344 w 908280"/>
                <a:gd name="connsiteY8" fmla="*/ 202873 h 877400"/>
                <a:gd name="connsiteX9" fmla="*/ 2769 w 908280"/>
                <a:gd name="connsiteY9" fmla="*/ 271929 h 877400"/>
                <a:gd name="connsiteX10" fmla="*/ 5151 w 908280"/>
                <a:gd name="connsiteY10" fmla="*/ 338604 h 877400"/>
                <a:gd name="connsiteX11" fmla="*/ 38488 w 908280"/>
                <a:gd name="connsiteY11" fmla="*/ 400517 h 877400"/>
                <a:gd name="connsiteX12" fmla="*/ 88494 w 908280"/>
                <a:gd name="connsiteY12" fmla="*/ 431473 h 877400"/>
                <a:gd name="connsiteX13" fmla="*/ 159932 w 908280"/>
                <a:gd name="connsiteY13" fmla="*/ 440998 h 877400"/>
                <a:gd name="connsiteX14" fmla="*/ 257563 w 908280"/>
                <a:gd name="connsiteY14" fmla="*/ 443379 h 877400"/>
                <a:gd name="connsiteX15" fmla="*/ 369482 w 908280"/>
                <a:gd name="connsiteY15" fmla="*/ 440998 h 877400"/>
                <a:gd name="connsiteX16" fmla="*/ 479019 w 908280"/>
                <a:gd name="connsiteY16" fmla="*/ 440998 h 877400"/>
                <a:gd name="connsiteX17" fmla="*/ 583794 w 908280"/>
                <a:gd name="connsiteY17" fmla="*/ 436235 h 877400"/>
                <a:gd name="connsiteX18" fmla="*/ 648088 w 908280"/>
                <a:gd name="connsiteY18" fmla="*/ 438617 h 877400"/>
                <a:gd name="connsiteX19" fmla="*/ 719526 w 908280"/>
                <a:gd name="connsiteY19" fmla="*/ 405279 h 877400"/>
                <a:gd name="connsiteX20" fmla="*/ 655232 w 908280"/>
                <a:gd name="connsiteY20" fmla="*/ 433854 h 877400"/>
                <a:gd name="connsiteX21" fmla="*/ 536169 w 908280"/>
                <a:gd name="connsiteY21" fmla="*/ 440998 h 877400"/>
                <a:gd name="connsiteX22" fmla="*/ 367101 w 908280"/>
                <a:gd name="connsiteY22" fmla="*/ 443379 h 877400"/>
                <a:gd name="connsiteX23" fmla="*/ 202794 w 908280"/>
                <a:gd name="connsiteY23" fmla="*/ 440998 h 877400"/>
                <a:gd name="connsiteX24" fmla="*/ 136119 w 908280"/>
                <a:gd name="connsiteY24" fmla="*/ 445760 h 877400"/>
                <a:gd name="connsiteX25" fmla="*/ 98019 w 908280"/>
                <a:gd name="connsiteY25" fmla="*/ 474335 h 877400"/>
                <a:gd name="connsiteX26" fmla="*/ 59919 w 908280"/>
                <a:gd name="connsiteY26" fmla="*/ 529104 h 877400"/>
                <a:gd name="connsiteX27" fmla="*/ 48013 w 908280"/>
                <a:gd name="connsiteY27" fmla="*/ 591017 h 877400"/>
                <a:gd name="connsiteX28" fmla="*/ 50394 w 908280"/>
                <a:gd name="connsiteY28" fmla="*/ 655310 h 877400"/>
                <a:gd name="connsiteX29" fmla="*/ 81351 w 908280"/>
                <a:gd name="connsiteY29" fmla="*/ 714842 h 877400"/>
                <a:gd name="connsiteX30" fmla="*/ 145644 w 908280"/>
                <a:gd name="connsiteY30" fmla="*/ 767230 h 877400"/>
                <a:gd name="connsiteX31" fmla="*/ 219463 w 908280"/>
                <a:gd name="connsiteY31" fmla="*/ 786279 h 877400"/>
                <a:gd name="connsiteX32" fmla="*/ 317094 w 908280"/>
                <a:gd name="connsiteY32" fmla="*/ 786279 h 877400"/>
                <a:gd name="connsiteX33" fmla="*/ 431394 w 908280"/>
                <a:gd name="connsiteY33" fmla="*/ 771992 h 877400"/>
                <a:gd name="connsiteX34" fmla="*/ 538551 w 908280"/>
                <a:gd name="connsiteY34" fmla="*/ 769610 h 877400"/>
                <a:gd name="connsiteX35" fmla="*/ 612369 w 908280"/>
                <a:gd name="connsiteY35" fmla="*/ 783898 h 877400"/>
                <a:gd name="connsiteX36" fmla="*/ 664757 w 908280"/>
                <a:gd name="connsiteY36" fmla="*/ 814854 h 877400"/>
                <a:gd name="connsiteX37" fmla="*/ 705238 w 908280"/>
                <a:gd name="connsiteY37" fmla="*/ 848192 h 877400"/>
                <a:gd name="connsiteX38" fmla="*/ 721907 w 908280"/>
                <a:gd name="connsiteY38" fmla="*/ 869623 h 877400"/>
                <a:gd name="connsiteX39" fmla="*/ 762388 w 908280"/>
                <a:gd name="connsiteY39" fmla="*/ 876767 h 877400"/>
                <a:gd name="connsiteX40" fmla="*/ 819538 w 908280"/>
                <a:gd name="connsiteY40" fmla="*/ 855335 h 877400"/>
                <a:gd name="connsiteX41" fmla="*/ 860019 w 908280"/>
                <a:gd name="connsiteY41" fmla="*/ 833904 h 877400"/>
                <a:gd name="connsiteX42" fmla="*/ 895738 w 908280"/>
                <a:gd name="connsiteY42" fmla="*/ 802948 h 877400"/>
                <a:gd name="connsiteX43" fmla="*/ 907644 w 908280"/>
                <a:gd name="connsiteY43" fmla="*/ 771992 h 877400"/>
                <a:gd name="connsiteX44" fmla="*/ 879069 w 908280"/>
                <a:gd name="connsiteY44" fmla="*/ 738654 h 877400"/>
                <a:gd name="connsiteX45" fmla="*/ 836207 w 908280"/>
                <a:gd name="connsiteY45" fmla="*/ 691029 h 877400"/>
                <a:gd name="connsiteX46" fmla="*/ 793344 w 908280"/>
                <a:gd name="connsiteY46" fmla="*/ 650548 h 877400"/>
                <a:gd name="connsiteX47" fmla="*/ 767151 w 908280"/>
                <a:gd name="connsiteY47" fmla="*/ 624354 h 877400"/>
                <a:gd name="connsiteX48" fmla="*/ 736194 w 908280"/>
                <a:gd name="connsiteY48" fmla="*/ 598160 h 877400"/>
                <a:gd name="connsiteX49" fmla="*/ 702857 w 908280"/>
                <a:gd name="connsiteY49" fmla="*/ 607685 h 877400"/>
                <a:gd name="connsiteX50" fmla="*/ 652851 w 908280"/>
                <a:gd name="connsiteY50" fmla="*/ 612448 h 877400"/>
                <a:gd name="connsiteX51" fmla="*/ 595701 w 908280"/>
                <a:gd name="connsiteY51" fmla="*/ 610067 h 877400"/>
                <a:gd name="connsiteX52" fmla="*/ 531407 w 908280"/>
                <a:gd name="connsiteY52" fmla="*/ 610067 h 877400"/>
                <a:gd name="connsiteX53" fmla="*/ 476638 w 908280"/>
                <a:gd name="connsiteY53" fmla="*/ 607685 h 877400"/>
                <a:gd name="connsiteX54" fmla="*/ 376626 w 908280"/>
                <a:gd name="connsiteY54" fmla="*/ 610067 h 877400"/>
                <a:gd name="connsiteX55" fmla="*/ 307569 w 908280"/>
                <a:gd name="connsiteY55" fmla="*/ 617210 h 877400"/>
                <a:gd name="connsiteX56" fmla="*/ 269469 w 908280"/>
                <a:gd name="connsiteY56" fmla="*/ 629117 h 877400"/>
                <a:gd name="connsiteX57" fmla="*/ 228988 w 908280"/>
                <a:gd name="connsiteY57" fmla="*/ 652929 h 877400"/>
                <a:gd name="connsiteX58" fmla="*/ 264707 w 908280"/>
                <a:gd name="connsiteY58" fmla="*/ 631498 h 877400"/>
                <a:gd name="connsiteX59" fmla="*/ 295663 w 908280"/>
                <a:gd name="connsiteY59" fmla="*/ 621973 h 877400"/>
                <a:gd name="connsiteX60" fmla="*/ 264707 w 908280"/>
                <a:gd name="connsiteY60" fmla="*/ 607685 h 877400"/>
                <a:gd name="connsiteX61" fmla="*/ 231369 w 908280"/>
                <a:gd name="connsiteY61" fmla="*/ 593398 h 877400"/>
                <a:gd name="connsiteX62" fmla="*/ 267088 w 908280"/>
                <a:gd name="connsiteY62" fmla="*/ 610067 h 877400"/>
                <a:gd name="connsiteX63" fmla="*/ 293282 w 908280"/>
                <a:gd name="connsiteY63" fmla="*/ 619592 h 877400"/>
                <a:gd name="connsiteX64" fmla="*/ 357576 w 908280"/>
                <a:gd name="connsiteY64" fmla="*/ 617210 h 877400"/>
                <a:gd name="connsiteX65" fmla="*/ 407582 w 908280"/>
                <a:gd name="connsiteY65" fmla="*/ 607685 h 877400"/>
                <a:gd name="connsiteX66" fmla="*/ 464732 w 908280"/>
                <a:gd name="connsiteY66" fmla="*/ 610067 h 877400"/>
                <a:gd name="connsiteX67" fmla="*/ 517119 w 908280"/>
                <a:gd name="connsiteY67" fmla="*/ 605304 h 877400"/>
                <a:gd name="connsiteX68" fmla="*/ 583794 w 908280"/>
                <a:gd name="connsiteY68" fmla="*/ 610067 h 877400"/>
                <a:gd name="connsiteX69" fmla="*/ 662376 w 908280"/>
                <a:gd name="connsiteY69" fmla="*/ 612448 h 877400"/>
                <a:gd name="connsiteX70" fmla="*/ 721907 w 908280"/>
                <a:gd name="connsiteY70" fmla="*/ 600542 h 877400"/>
                <a:gd name="connsiteX71" fmla="*/ 781438 w 908280"/>
                <a:gd name="connsiteY71" fmla="*/ 569585 h 877400"/>
                <a:gd name="connsiteX72" fmla="*/ 826682 w 908280"/>
                <a:gd name="connsiteY72" fmla="*/ 524342 h 877400"/>
                <a:gd name="connsiteX73" fmla="*/ 850494 w 908280"/>
                <a:gd name="connsiteY73" fmla="*/ 460048 h 877400"/>
                <a:gd name="connsiteX74" fmla="*/ 840969 w 908280"/>
                <a:gd name="connsiteY74" fmla="*/ 393373 h 877400"/>
                <a:gd name="connsiteX75" fmla="*/ 817157 w 908280"/>
                <a:gd name="connsiteY75" fmla="*/ 350510 h 877400"/>
                <a:gd name="connsiteX76" fmla="*/ 786201 w 908280"/>
                <a:gd name="connsiteY76" fmla="*/ 319554 h 877400"/>
                <a:gd name="connsiteX77" fmla="*/ 748101 w 908280"/>
                <a:gd name="connsiteY77" fmla="*/ 295742 h 877400"/>
                <a:gd name="connsiteX78" fmla="*/ 719526 w 908280"/>
                <a:gd name="connsiteY78" fmla="*/ 286217 h 877400"/>
                <a:gd name="connsiteX79" fmla="*/ 664757 w 908280"/>
                <a:gd name="connsiteY79" fmla="*/ 295742 h 877400"/>
                <a:gd name="connsiteX80" fmla="*/ 612369 w 908280"/>
                <a:gd name="connsiteY80" fmla="*/ 300504 h 877400"/>
                <a:gd name="connsiteX81" fmla="*/ 543313 w 908280"/>
                <a:gd name="connsiteY81" fmla="*/ 302885 h 877400"/>
                <a:gd name="connsiteX82" fmla="*/ 479019 w 908280"/>
                <a:gd name="connsiteY82" fmla="*/ 295742 h 877400"/>
                <a:gd name="connsiteX83" fmla="*/ 429013 w 908280"/>
                <a:gd name="connsiteY83" fmla="*/ 293360 h 877400"/>
                <a:gd name="connsiteX84" fmla="*/ 338526 w 908280"/>
                <a:gd name="connsiteY84" fmla="*/ 286217 h 877400"/>
                <a:gd name="connsiteX85" fmla="*/ 267088 w 908280"/>
                <a:gd name="connsiteY85" fmla="*/ 286217 h 877400"/>
                <a:gd name="connsiteX86" fmla="*/ 226607 w 908280"/>
                <a:gd name="connsiteY86" fmla="*/ 283835 h 877400"/>
                <a:gd name="connsiteX87" fmla="*/ 188507 w 908280"/>
                <a:gd name="connsiteY87" fmla="*/ 305267 h 877400"/>
                <a:gd name="connsiteX88" fmla="*/ 148026 w 908280"/>
                <a:gd name="connsiteY88" fmla="*/ 321935 h 877400"/>
                <a:gd name="connsiteX89" fmla="*/ 190888 w 908280"/>
                <a:gd name="connsiteY89" fmla="*/ 298123 h 877400"/>
                <a:gd name="connsiteX90" fmla="*/ 221844 w 908280"/>
                <a:gd name="connsiteY90" fmla="*/ 283835 h 877400"/>
                <a:gd name="connsiteX91" fmla="*/ 190888 w 908280"/>
                <a:gd name="connsiteY91" fmla="*/ 279073 h 877400"/>
                <a:gd name="connsiteX92" fmla="*/ 159932 w 908280"/>
                <a:gd name="connsiteY92" fmla="*/ 271929 h 877400"/>
                <a:gd name="connsiteX93" fmla="*/ 136119 w 908280"/>
                <a:gd name="connsiteY93" fmla="*/ 269548 h 877400"/>
                <a:gd name="connsiteX94" fmla="*/ 200413 w 908280"/>
                <a:gd name="connsiteY94" fmla="*/ 281454 h 877400"/>
                <a:gd name="connsiteX95" fmla="*/ 243276 w 908280"/>
                <a:gd name="connsiteY95" fmla="*/ 286217 h 877400"/>
                <a:gd name="connsiteX96" fmla="*/ 314713 w 908280"/>
                <a:gd name="connsiteY96" fmla="*/ 283835 h 877400"/>
                <a:gd name="connsiteX97" fmla="*/ 386151 w 908280"/>
                <a:gd name="connsiteY97" fmla="*/ 290979 h 877400"/>
                <a:gd name="connsiteX98" fmla="*/ 464732 w 908280"/>
                <a:gd name="connsiteY98" fmla="*/ 298123 h 877400"/>
                <a:gd name="connsiteX99" fmla="*/ 559982 w 908280"/>
                <a:gd name="connsiteY99" fmla="*/ 302885 h 877400"/>
                <a:gd name="connsiteX100" fmla="*/ 657613 w 908280"/>
                <a:gd name="connsiteY100" fmla="*/ 290979 h 877400"/>
                <a:gd name="connsiteX101" fmla="*/ 719526 w 908280"/>
                <a:gd name="connsiteY101" fmla="*/ 276692 h 877400"/>
                <a:gd name="connsiteX102" fmla="*/ 781439 w 908280"/>
                <a:gd name="connsiteY102" fmla="*/ 245735 h 877400"/>
                <a:gd name="connsiteX103" fmla="*/ 821920 w 908280"/>
                <a:gd name="connsiteY103" fmla="*/ 202873 h 877400"/>
                <a:gd name="connsiteX104" fmla="*/ 838588 w 908280"/>
                <a:gd name="connsiteY104" fmla="*/ 162392 h 877400"/>
                <a:gd name="connsiteX105" fmla="*/ 850494 w 908280"/>
                <a:gd name="connsiteY105" fmla="*/ 112385 h 877400"/>
                <a:gd name="connsiteX106" fmla="*/ 852876 w 908280"/>
                <a:gd name="connsiteY106" fmla="*/ 67142 h 877400"/>
                <a:gd name="connsiteX107" fmla="*/ 852876 w 908280"/>
                <a:gd name="connsiteY107" fmla="*/ 31423 h 877400"/>
                <a:gd name="connsiteX108" fmla="*/ 838588 w 908280"/>
                <a:gd name="connsiteY108" fmla="*/ 14754 h 877400"/>
                <a:gd name="connsiteX109" fmla="*/ 795726 w 908280"/>
                <a:gd name="connsiteY109" fmla="*/ 2848 h 877400"/>
                <a:gd name="connsiteX110" fmla="*/ 750482 w 908280"/>
                <a:gd name="connsiteY110" fmla="*/ 467 h 877400"/>
                <a:gd name="connsiteX111" fmla="*/ 686188 w 908280"/>
                <a:gd name="connsiteY111" fmla="*/ 9992 h 877400"/>
                <a:gd name="connsiteX112" fmla="*/ 633801 w 908280"/>
                <a:gd name="connsiteY112" fmla="*/ 21898 h 877400"/>
                <a:gd name="connsiteX0" fmla="*/ 633801 w 908280"/>
                <a:gd name="connsiteY0" fmla="*/ 21898 h 877400"/>
                <a:gd name="connsiteX1" fmla="*/ 605226 w 908280"/>
                <a:gd name="connsiteY1" fmla="*/ 95717 h 877400"/>
                <a:gd name="connsiteX2" fmla="*/ 538551 w 908280"/>
                <a:gd name="connsiteY2" fmla="*/ 117149 h 877400"/>
                <a:gd name="connsiteX3" fmla="*/ 426632 w 908280"/>
                <a:gd name="connsiteY3" fmla="*/ 131435 h 877400"/>
                <a:gd name="connsiteX4" fmla="*/ 336144 w 908280"/>
                <a:gd name="connsiteY4" fmla="*/ 133817 h 877400"/>
                <a:gd name="connsiteX5" fmla="*/ 217082 w 908280"/>
                <a:gd name="connsiteY5" fmla="*/ 129054 h 877400"/>
                <a:gd name="connsiteX6" fmla="*/ 138501 w 908280"/>
                <a:gd name="connsiteY6" fmla="*/ 131435 h 877400"/>
                <a:gd name="connsiteX7" fmla="*/ 78969 w 908280"/>
                <a:gd name="connsiteY7" fmla="*/ 157629 h 877400"/>
                <a:gd name="connsiteX8" fmla="*/ 31344 w 908280"/>
                <a:gd name="connsiteY8" fmla="*/ 202873 h 877400"/>
                <a:gd name="connsiteX9" fmla="*/ 2769 w 908280"/>
                <a:gd name="connsiteY9" fmla="*/ 271929 h 877400"/>
                <a:gd name="connsiteX10" fmla="*/ 5151 w 908280"/>
                <a:gd name="connsiteY10" fmla="*/ 338604 h 877400"/>
                <a:gd name="connsiteX11" fmla="*/ 38488 w 908280"/>
                <a:gd name="connsiteY11" fmla="*/ 400517 h 877400"/>
                <a:gd name="connsiteX12" fmla="*/ 88494 w 908280"/>
                <a:gd name="connsiteY12" fmla="*/ 431473 h 877400"/>
                <a:gd name="connsiteX13" fmla="*/ 159932 w 908280"/>
                <a:gd name="connsiteY13" fmla="*/ 440998 h 877400"/>
                <a:gd name="connsiteX14" fmla="*/ 257563 w 908280"/>
                <a:gd name="connsiteY14" fmla="*/ 443379 h 877400"/>
                <a:gd name="connsiteX15" fmla="*/ 369482 w 908280"/>
                <a:gd name="connsiteY15" fmla="*/ 440998 h 877400"/>
                <a:gd name="connsiteX16" fmla="*/ 479019 w 908280"/>
                <a:gd name="connsiteY16" fmla="*/ 440998 h 877400"/>
                <a:gd name="connsiteX17" fmla="*/ 583794 w 908280"/>
                <a:gd name="connsiteY17" fmla="*/ 436235 h 877400"/>
                <a:gd name="connsiteX18" fmla="*/ 648088 w 908280"/>
                <a:gd name="connsiteY18" fmla="*/ 438617 h 877400"/>
                <a:gd name="connsiteX19" fmla="*/ 719526 w 908280"/>
                <a:gd name="connsiteY19" fmla="*/ 405279 h 877400"/>
                <a:gd name="connsiteX20" fmla="*/ 655232 w 908280"/>
                <a:gd name="connsiteY20" fmla="*/ 433854 h 877400"/>
                <a:gd name="connsiteX21" fmla="*/ 536169 w 908280"/>
                <a:gd name="connsiteY21" fmla="*/ 440998 h 877400"/>
                <a:gd name="connsiteX22" fmla="*/ 367101 w 908280"/>
                <a:gd name="connsiteY22" fmla="*/ 443379 h 877400"/>
                <a:gd name="connsiteX23" fmla="*/ 202794 w 908280"/>
                <a:gd name="connsiteY23" fmla="*/ 440998 h 877400"/>
                <a:gd name="connsiteX24" fmla="*/ 136119 w 908280"/>
                <a:gd name="connsiteY24" fmla="*/ 445760 h 877400"/>
                <a:gd name="connsiteX25" fmla="*/ 98019 w 908280"/>
                <a:gd name="connsiteY25" fmla="*/ 474335 h 877400"/>
                <a:gd name="connsiteX26" fmla="*/ 59919 w 908280"/>
                <a:gd name="connsiteY26" fmla="*/ 529104 h 877400"/>
                <a:gd name="connsiteX27" fmla="*/ 48013 w 908280"/>
                <a:gd name="connsiteY27" fmla="*/ 591017 h 877400"/>
                <a:gd name="connsiteX28" fmla="*/ 50394 w 908280"/>
                <a:gd name="connsiteY28" fmla="*/ 655310 h 877400"/>
                <a:gd name="connsiteX29" fmla="*/ 81351 w 908280"/>
                <a:gd name="connsiteY29" fmla="*/ 714842 h 877400"/>
                <a:gd name="connsiteX30" fmla="*/ 145644 w 908280"/>
                <a:gd name="connsiteY30" fmla="*/ 767230 h 877400"/>
                <a:gd name="connsiteX31" fmla="*/ 219463 w 908280"/>
                <a:gd name="connsiteY31" fmla="*/ 786279 h 877400"/>
                <a:gd name="connsiteX32" fmla="*/ 317094 w 908280"/>
                <a:gd name="connsiteY32" fmla="*/ 786279 h 877400"/>
                <a:gd name="connsiteX33" fmla="*/ 431394 w 908280"/>
                <a:gd name="connsiteY33" fmla="*/ 771992 h 877400"/>
                <a:gd name="connsiteX34" fmla="*/ 538551 w 908280"/>
                <a:gd name="connsiteY34" fmla="*/ 769610 h 877400"/>
                <a:gd name="connsiteX35" fmla="*/ 612369 w 908280"/>
                <a:gd name="connsiteY35" fmla="*/ 783898 h 877400"/>
                <a:gd name="connsiteX36" fmla="*/ 664757 w 908280"/>
                <a:gd name="connsiteY36" fmla="*/ 814854 h 877400"/>
                <a:gd name="connsiteX37" fmla="*/ 705238 w 908280"/>
                <a:gd name="connsiteY37" fmla="*/ 848192 h 877400"/>
                <a:gd name="connsiteX38" fmla="*/ 721907 w 908280"/>
                <a:gd name="connsiteY38" fmla="*/ 869623 h 877400"/>
                <a:gd name="connsiteX39" fmla="*/ 762388 w 908280"/>
                <a:gd name="connsiteY39" fmla="*/ 876767 h 877400"/>
                <a:gd name="connsiteX40" fmla="*/ 819538 w 908280"/>
                <a:gd name="connsiteY40" fmla="*/ 855335 h 877400"/>
                <a:gd name="connsiteX41" fmla="*/ 860019 w 908280"/>
                <a:gd name="connsiteY41" fmla="*/ 833904 h 877400"/>
                <a:gd name="connsiteX42" fmla="*/ 895738 w 908280"/>
                <a:gd name="connsiteY42" fmla="*/ 802948 h 877400"/>
                <a:gd name="connsiteX43" fmla="*/ 907644 w 908280"/>
                <a:gd name="connsiteY43" fmla="*/ 771992 h 877400"/>
                <a:gd name="connsiteX44" fmla="*/ 879069 w 908280"/>
                <a:gd name="connsiteY44" fmla="*/ 738654 h 877400"/>
                <a:gd name="connsiteX45" fmla="*/ 836207 w 908280"/>
                <a:gd name="connsiteY45" fmla="*/ 691029 h 877400"/>
                <a:gd name="connsiteX46" fmla="*/ 798106 w 908280"/>
                <a:gd name="connsiteY46" fmla="*/ 650548 h 877400"/>
                <a:gd name="connsiteX47" fmla="*/ 767151 w 908280"/>
                <a:gd name="connsiteY47" fmla="*/ 624354 h 877400"/>
                <a:gd name="connsiteX48" fmla="*/ 736194 w 908280"/>
                <a:gd name="connsiteY48" fmla="*/ 598160 h 877400"/>
                <a:gd name="connsiteX49" fmla="*/ 702857 w 908280"/>
                <a:gd name="connsiteY49" fmla="*/ 607685 h 877400"/>
                <a:gd name="connsiteX50" fmla="*/ 652851 w 908280"/>
                <a:gd name="connsiteY50" fmla="*/ 612448 h 877400"/>
                <a:gd name="connsiteX51" fmla="*/ 595701 w 908280"/>
                <a:gd name="connsiteY51" fmla="*/ 610067 h 877400"/>
                <a:gd name="connsiteX52" fmla="*/ 531407 w 908280"/>
                <a:gd name="connsiteY52" fmla="*/ 610067 h 877400"/>
                <a:gd name="connsiteX53" fmla="*/ 476638 w 908280"/>
                <a:gd name="connsiteY53" fmla="*/ 607685 h 877400"/>
                <a:gd name="connsiteX54" fmla="*/ 376626 w 908280"/>
                <a:gd name="connsiteY54" fmla="*/ 610067 h 877400"/>
                <a:gd name="connsiteX55" fmla="*/ 307569 w 908280"/>
                <a:gd name="connsiteY55" fmla="*/ 617210 h 877400"/>
                <a:gd name="connsiteX56" fmla="*/ 269469 w 908280"/>
                <a:gd name="connsiteY56" fmla="*/ 629117 h 877400"/>
                <a:gd name="connsiteX57" fmla="*/ 228988 w 908280"/>
                <a:gd name="connsiteY57" fmla="*/ 652929 h 877400"/>
                <a:gd name="connsiteX58" fmla="*/ 264707 w 908280"/>
                <a:gd name="connsiteY58" fmla="*/ 631498 h 877400"/>
                <a:gd name="connsiteX59" fmla="*/ 295663 w 908280"/>
                <a:gd name="connsiteY59" fmla="*/ 621973 h 877400"/>
                <a:gd name="connsiteX60" fmla="*/ 264707 w 908280"/>
                <a:gd name="connsiteY60" fmla="*/ 607685 h 877400"/>
                <a:gd name="connsiteX61" fmla="*/ 231369 w 908280"/>
                <a:gd name="connsiteY61" fmla="*/ 593398 h 877400"/>
                <a:gd name="connsiteX62" fmla="*/ 267088 w 908280"/>
                <a:gd name="connsiteY62" fmla="*/ 610067 h 877400"/>
                <a:gd name="connsiteX63" fmla="*/ 293282 w 908280"/>
                <a:gd name="connsiteY63" fmla="*/ 619592 h 877400"/>
                <a:gd name="connsiteX64" fmla="*/ 357576 w 908280"/>
                <a:gd name="connsiteY64" fmla="*/ 617210 h 877400"/>
                <a:gd name="connsiteX65" fmla="*/ 407582 w 908280"/>
                <a:gd name="connsiteY65" fmla="*/ 607685 h 877400"/>
                <a:gd name="connsiteX66" fmla="*/ 464732 w 908280"/>
                <a:gd name="connsiteY66" fmla="*/ 610067 h 877400"/>
                <a:gd name="connsiteX67" fmla="*/ 517119 w 908280"/>
                <a:gd name="connsiteY67" fmla="*/ 605304 h 877400"/>
                <a:gd name="connsiteX68" fmla="*/ 583794 w 908280"/>
                <a:gd name="connsiteY68" fmla="*/ 610067 h 877400"/>
                <a:gd name="connsiteX69" fmla="*/ 662376 w 908280"/>
                <a:gd name="connsiteY69" fmla="*/ 612448 h 877400"/>
                <a:gd name="connsiteX70" fmla="*/ 721907 w 908280"/>
                <a:gd name="connsiteY70" fmla="*/ 600542 h 877400"/>
                <a:gd name="connsiteX71" fmla="*/ 781438 w 908280"/>
                <a:gd name="connsiteY71" fmla="*/ 569585 h 877400"/>
                <a:gd name="connsiteX72" fmla="*/ 826682 w 908280"/>
                <a:gd name="connsiteY72" fmla="*/ 524342 h 877400"/>
                <a:gd name="connsiteX73" fmla="*/ 850494 w 908280"/>
                <a:gd name="connsiteY73" fmla="*/ 460048 h 877400"/>
                <a:gd name="connsiteX74" fmla="*/ 840969 w 908280"/>
                <a:gd name="connsiteY74" fmla="*/ 393373 h 877400"/>
                <a:gd name="connsiteX75" fmla="*/ 817157 w 908280"/>
                <a:gd name="connsiteY75" fmla="*/ 350510 h 877400"/>
                <a:gd name="connsiteX76" fmla="*/ 786201 w 908280"/>
                <a:gd name="connsiteY76" fmla="*/ 319554 h 877400"/>
                <a:gd name="connsiteX77" fmla="*/ 748101 w 908280"/>
                <a:gd name="connsiteY77" fmla="*/ 295742 h 877400"/>
                <a:gd name="connsiteX78" fmla="*/ 719526 w 908280"/>
                <a:gd name="connsiteY78" fmla="*/ 286217 h 877400"/>
                <a:gd name="connsiteX79" fmla="*/ 664757 w 908280"/>
                <a:gd name="connsiteY79" fmla="*/ 295742 h 877400"/>
                <a:gd name="connsiteX80" fmla="*/ 612369 w 908280"/>
                <a:gd name="connsiteY80" fmla="*/ 300504 h 877400"/>
                <a:gd name="connsiteX81" fmla="*/ 543313 w 908280"/>
                <a:gd name="connsiteY81" fmla="*/ 302885 h 877400"/>
                <a:gd name="connsiteX82" fmla="*/ 479019 w 908280"/>
                <a:gd name="connsiteY82" fmla="*/ 295742 h 877400"/>
                <a:gd name="connsiteX83" fmla="*/ 429013 w 908280"/>
                <a:gd name="connsiteY83" fmla="*/ 293360 h 877400"/>
                <a:gd name="connsiteX84" fmla="*/ 338526 w 908280"/>
                <a:gd name="connsiteY84" fmla="*/ 286217 h 877400"/>
                <a:gd name="connsiteX85" fmla="*/ 267088 w 908280"/>
                <a:gd name="connsiteY85" fmla="*/ 286217 h 877400"/>
                <a:gd name="connsiteX86" fmla="*/ 226607 w 908280"/>
                <a:gd name="connsiteY86" fmla="*/ 283835 h 877400"/>
                <a:gd name="connsiteX87" fmla="*/ 188507 w 908280"/>
                <a:gd name="connsiteY87" fmla="*/ 305267 h 877400"/>
                <a:gd name="connsiteX88" fmla="*/ 148026 w 908280"/>
                <a:gd name="connsiteY88" fmla="*/ 321935 h 877400"/>
                <a:gd name="connsiteX89" fmla="*/ 190888 w 908280"/>
                <a:gd name="connsiteY89" fmla="*/ 298123 h 877400"/>
                <a:gd name="connsiteX90" fmla="*/ 221844 w 908280"/>
                <a:gd name="connsiteY90" fmla="*/ 283835 h 877400"/>
                <a:gd name="connsiteX91" fmla="*/ 190888 w 908280"/>
                <a:gd name="connsiteY91" fmla="*/ 279073 h 877400"/>
                <a:gd name="connsiteX92" fmla="*/ 159932 w 908280"/>
                <a:gd name="connsiteY92" fmla="*/ 271929 h 877400"/>
                <a:gd name="connsiteX93" fmla="*/ 136119 w 908280"/>
                <a:gd name="connsiteY93" fmla="*/ 269548 h 877400"/>
                <a:gd name="connsiteX94" fmla="*/ 200413 w 908280"/>
                <a:gd name="connsiteY94" fmla="*/ 281454 h 877400"/>
                <a:gd name="connsiteX95" fmla="*/ 243276 w 908280"/>
                <a:gd name="connsiteY95" fmla="*/ 286217 h 877400"/>
                <a:gd name="connsiteX96" fmla="*/ 314713 w 908280"/>
                <a:gd name="connsiteY96" fmla="*/ 283835 h 877400"/>
                <a:gd name="connsiteX97" fmla="*/ 386151 w 908280"/>
                <a:gd name="connsiteY97" fmla="*/ 290979 h 877400"/>
                <a:gd name="connsiteX98" fmla="*/ 464732 w 908280"/>
                <a:gd name="connsiteY98" fmla="*/ 298123 h 877400"/>
                <a:gd name="connsiteX99" fmla="*/ 559982 w 908280"/>
                <a:gd name="connsiteY99" fmla="*/ 302885 h 877400"/>
                <a:gd name="connsiteX100" fmla="*/ 657613 w 908280"/>
                <a:gd name="connsiteY100" fmla="*/ 290979 h 877400"/>
                <a:gd name="connsiteX101" fmla="*/ 719526 w 908280"/>
                <a:gd name="connsiteY101" fmla="*/ 276692 h 877400"/>
                <a:gd name="connsiteX102" fmla="*/ 781439 w 908280"/>
                <a:gd name="connsiteY102" fmla="*/ 245735 h 877400"/>
                <a:gd name="connsiteX103" fmla="*/ 821920 w 908280"/>
                <a:gd name="connsiteY103" fmla="*/ 202873 h 877400"/>
                <a:gd name="connsiteX104" fmla="*/ 838588 w 908280"/>
                <a:gd name="connsiteY104" fmla="*/ 162392 h 877400"/>
                <a:gd name="connsiteX105" fmla="*/ 850494 w 908280"/>
                <a:gd name="connsiteY105" fmla="*/ 112385 h 877400"/>
                <a:gd name="connsiteX106" fmla="*/ 852876 w 908280"/>
                <a:gd name="connsiteY106" fmla="*/ 67142 h 877400"/>
                <a:gd name="connsiteX107" fmla="*/ 852876 w 908280"/>
                <a:gd name="connsiteY107" fmla="*/ 31423 h 877400"/>
                <a:gd name="connsiteX108" fmla="*/ 838588 w 908280"/>
                <a:gd name="connsiteY108" fmla="*/ 14754 h 877400"/>
                <a:gd name="connsiteX109" fmla="*/ 795726 w 908280"/>
                <a:gd name="connsiteY109" fmla="*/ 2848 h 877400"/>
                <a:gd name="connsiteX110" fmla="*/ 750482 w 908280"/>
                <a:gd name="connsiteY110" fmla="*/ 467 h 877400"/>
                <a:gd name="connsiteX111" fmla="*/ 686188 w 908280"/>
                <a:gd name="connsiteY111" fmla="*/ 9992 h 877400"/>
                <a:gd name="connsiteX112" fmla="*/ 633801 w 908280"/>
                <a:gd name="connsiteY112" fmla="*/ 21898 h 877400"/>
                <a:gd name="connsiteX0" fmla="*/ 633801 w 908280"/>
                <a:gd name="connsiteY0" fmla="*/ 21898 h 877400"/>
                <a:gd name="connsiteX1" fmla="*/ 605226 w 908280"/>
                <a:gd name="connsiteY1" fmla="*/ 95717 h 877400"/>
                <a:gd name="connsiteX2" fmla="*/ 538551 w 908280"/>
                <a:gd name="connsiteY2" fmla="*/ 117149 h 877400"/>
                <a:gd name="connsiteX3" fmla="*/ 426632 w 908280"/>
                <a:gd name="connsiteY3" fmla="*/ 131435 h 877400"/>
                <a:gd name="connsiteX4" fmla="*/ 336144 w 908280"/>
                <a:gd name="connsiteY4" fmla="*/ 133817 h 877400"/>
                <a:gd name="connsiteX5" fmla="*/ 217082 w 908280"/>
                <a:gd name="connsiteY5" fmla="*/ 129054 h 877400"/>
                <a:gd name="connsiteX6" fmla="*/ 138501 w 908280"/>
                <a:gd name="connsiteY6" fmla="*/ 131435 h 877400"/>
                <a:gd name="connsiteX7" fmla="*/ 78969 w 908280"/>
                <a:gd name="connsiteY7" fmla="*/ 157629 h 877400"/>
                <a:gd name="connsiteX8" fmla="*/ 31344 w 908280"/>
                <a:gd name="connsiteY8" fmla="*/ 202873 h 877400"/>
                <a:gd name="connsiteX9" fmla="*/ 2769 w 908280"/>
                <a:gd name="connsiteY9" fmla="*/ 271929 h 877400"/>
                <a:gd name="connsiteX10" fmla="*/ 5151 w 908280"/>
                <a:gd name="connsiteY10" fmla="*/ 338604 h 877400"/>
                <a:gd name="connsiteX11" fmla="*/ 38488 w 908280"/>
                <a:gd name="connsiteY11" fmla="*/ 400517 h 877400"/>
                <a:gd name="connsiteX12" fmla="*/ 88494 w 908280"/>
                <a:gd name="connsiteY12" fmla="*/ 431473 h 877400"/>
                <a:gd name="connsiteX13" fmla="*/ 159932 w 908280"/>
                <a:gd name="connsiteY13" fmla="*/ 440998 h 877400"/>
                <a:gd name="connsiteX14" fmla="*/ 257563 w 908280"/>
                <a:gd name="connsiteY14" fmla="*/ 443379 h 877400"/>
                <a:gd name="connsiteX15" fmla="*/ 369482 w 908280"/>
                <a:gd name="connsiteY15" fmla="*/ 440998 h 877400"/>
                <a:gd name="connsiteX16" fmla="*/ 479019 w 908280"/>
                <a:gd name="connsiteY16" fmla="*/ 440998 h 877400"/>
                <a:gd name="connsiteX17" fmla="*/ 583794 w 908280"/>
                <a:gd name="connsiteY17" fmla="*/ 436235 h 877400"/>
                <a:gd name="connsiteX18" fmla="*/ 648088 w 908280"/>
                <a:gd name="connsiteY18" fmla="*/ 438617 h 877400"/>
                <a:gd name="connsiteX19" fmla="*/ 719526 w 908280"/>
                <a:gd name="connsiteY19" fmla="*/ 405279 h 877400"/>
                <a:gd name="connsiteX20" fmla="*/ 655232 w 908280"/>
                <a:gd name="connsiteY20" fmla="*/ 433854 h 877400"/>
                <a:gd name="connsiteX21" fmla="*/ 536169 w 908280"/>
                <a:gd name="connsiteY21" fmla="*/ 440998 h 877400"/>
                <a:gd name="connsiteX22" fmla="*/ 367101 w 908280"/>
                <a:gd name="connsiteY22" fmla="*/ 443379 h 877400"/>
                <a:gd name="connsiteX23" fmla="*/ 202794 w 908280"/>
                <a:gd name="connsiteY23" fmla="*/ 440998 h 877400"/>
                <a:gd name="connsiteX24" fmla="*/ 136119 w 908280"/>
                <a:gd name="connsiteY24" fmla="*/ 445760 h 877400"/>
                <a:gd name="connsiteX25" fmla="*/ 98019 w 908280"/>
                <a:gd name="connsiteY25" fmla="*/ 474335 h 877400"/>
                <a:gd name="connsiteX26" fmla="*/ 59919 w 908280"/>
                <a:gd name="connsiteY26" fmla="*/ 529104 h 877400"/>
                <a:gd name="connsiteX27" fmla="*/ 48013 w 908280"/>
                <a:gd name="connsiteY27" fmla="*/ 591017 h 877400"/>
                <a:gd name="connsiteX28" fmla="*/ 50394 w 908280"/>
                <a:gd name="connsiteY28" fmla="*/ 655310 h 877400"/>
                <a:gd name="connsiteX29" fmla="*/ 81351 w 908280"/>
                <a:gd name="connsiteY29" fmla="*/ 714842 h 877400"/>
                <a:gd name="connsiteX30" fmla="*/ 145644 w 908280"/>
                <a:gd name="connsiteY30" fmla="*/ 767230 h 877400"/>
                <a:gd name="connsiteX31" fmla="*/ 219463 w 908280"/>
                <a:gd name="connsiteY31" fmla="*/ 786279 h 877400"/>
                <a:gd name="connsiteX32" fmla="*/ 317094 w 908280"/>
                <a:gd name="connsiteY32" fmla="*/ 786279 h 877400"/>
                <a:gd name="connsiteX33" fmla="*/ 431394 w 908280"/>
                <a:gd name="connsiteY33" fmla="*/ 771992 h 877400"/>
                <a:gd name="connsiteX34" fmla="*/ 538551 w 908280"/>
                <a:gd name="connsiteY34" fmla="*/ 769610 h 877400"/>
                <a:gd name="connsiteX35" fmla="*/ 612369 w 908280"/>
                <a:gd name="connsiteY35" fmla="*/ 783898 h 877400"/>
                <a:gd name="connsiteX36" fmla="*/ 664757 w 908280"/>
                <a:gd name="connsiteY36" fmla="*/ 814854 h 877400"/>
                <a:gd name="connsiteX37" fmla="*/ 705238 w 908280"/>
                <a:gd name="connsiteY37" fmla="*/ 848192 h 877400"/>
                <a:gd name="connsiteX38" fmla="*/ 721907 w 908280"/>
                <a:gd name="connsiteY38" fmla="*/ 869623 h 877400"/>
                <a:gd name="connsiteX39" fmla="*/ 762388 w 908280"/>
                <a:gd name="connsiteY39" fmla="*/ 876767 h 877400"/>
                <a:gd name="connsiteX40" fmla="*/ 819538 w 908280"/>
                <a:gd name="connsiteY40" fmla="*/ 855335 h 877400"/>
                <a:gd name="connsiteX41" fmla="*/ 860019 w 908280"/>
                <a:gd name="connsiteY41" fmla="*/ 833904 h 877400"/>
                <a:gd name="connsiteX42" fmla="*/ 895738 w 908280"/>
                <a:gd name="connsiteY42" fmla="*/ 802948 h 877400"/>
                <a:gd name="connsiteX43" fmla="*/ 907644 w 908280"/>
                <a:gd name="connsiteY43" fmla="*/ 771992 h 877400"/>
                <a:gd name="connsiteX44" fmla="*/ 879069 w 908280"/>
                <a:gd name="connsiteY44" fmla="*/ 738654 h 877400"/>
                <a:gd name="connsiteX45" fmla="*/ 840970 w 908280"/>
                <a:gd name="connsiteY45" fmla="*/ 691029 h 877400"/>
                <a:gd name="connsiteX46" fmla="*/ 798106 w 908280"/>
                <a:gd name="connsiteY46" fmla="*/ 650548 h 877400"/>
                <a:gd name="connsiteX47" fmla="*/ 767151 w 908280"/>
                <a:gd name="connsiteY47" fmla="*/ 624354 h 877400"/>
                <a:gd name="connsiteX48" fmla="*/ 736194 w 908280"/>
                <a:gd name="connsiteY48" fmla="*/ 598160 h 877400"/>
                <a:gd name="connsiteX49" fmla="*/ 702857 w 908280"/>
                <a:gd name="connsiteY49" fmla="*/ 607685 h 877400"/>
                <a:gd name="connsiteX50" fmla="*/ 652851 w 908280"/>
                <a:gd name="connsiteY50" fmla="*/ 612448 h 877400"/>
                <a:gd name="connsiteX51" fmla="*/ 595701 w 908280"/>
                <a:gd name="connsiteY51" fmla="*/ 610067 h 877400"/>
                <a:gd name="connsiteX52" fmla="*/ 531407 w 908280"/>
                <a:gd name="connsiteY52" fmla="*/ 610067 h 877400"/>
                <a:gd name="connsiteX53" fmla="*/ 476638 w 908280"/>
                <a:gd name="connsiteY53" fmla="*/ 607685 h 877400"/>
                <a:gd name="connsiteX54" fmla="*/ 376626 w 908280"/>
                <a:gd name="connsiteY54" fmla="*/ 610067 h 877400"/>
                <a:gd name="connsiteX55" fmla="*/ 307569 w 908280"/>
                <a:gd name="connsiteY55" fmla="*/ 617210 h 877400"/>
                <a:gd name="connsiteX56" fmla="*/ 269469 w 908280"/>
                <a:gd name="connsiteY56" fmla="*/ 629117 h 877400"/>
                <a:gd name="connsiteX57" fmla="*/ 228988 w 908280"/>
                <a:gd name="connsiteY57" fmla="*/ 652929 h 877400"/>
                <a:gd name="connsiteX58" fmla="*/ 264707 w 908280"/>
                <a:gd name="connsiteY58" fmla="*/ 631498 h 877400"/>
                <a:gd name="connsiteX59" fmla="*/ 295663 w 908280"/>
                <a:gd name="connsiteY59" fmla="*/ 621973 h 877400"/>
                <a:gd name="connsiteX60" fmla="*/ 264707 w 908280"/>
                <a:gd name="connsiteY60" fmla="*/ 607685 h 877400"/>
                <a:gd name="connsiteX61" fmla="*/ 231369 w 908280"/>
                <a:gd name="connsiteY61" fmla="*/ 593398 h 877400"/>
                <a:gd name="connsiteX62" fmla="*/ 267088 w 908280"/>
                <a:gd name="connsiteY62" fmla="*/ 610067 h 877400"/>
                <a:gd name="connsiteX63" fmla="*/ 293282 w 908280"/>
                <a:gd name="connsiteY63" fmla="*/ 619592 h 877400"/>
                <a:gd name="connsiteX64" fmla="*/ 357576 w 908280"/>
                <a:gd name="connsiteY64" fmla="*/ 617210 h 877400"/>
                <a:gd name="connsiteX65" fmla="*/ 407582 w 908280"/>
                <a:gd name="connsiteY65" fmla="*/ 607685 h 877400"/>
                <a:gd name="connsiteX66" fmla="*/ 464732 w 908280"/>
                <a:gd name="connsiteY66" fmla="*/ 610067 h 877400"/>
                <a:gd name="connsiteX67" fmla="*/ 517119 w 908280"/>
                <a:gd name="connsiteY67" fmla="*/ 605304 h 877400"/>
                <a:gd name="connsiteX68" fmla="*/ 583794 w 908280"/>
                <a:gd name="connsiteY68" fmla="*/ 610067 h 877400"/>
                <a:gd name="connsiteX69" fmla="*/ 662376 w 908280"/>
                <a:gd name="connsiteY69" fmla="*/ 612448 h 877400"/>
                <a:gd name="connsiteX70" fmla="*/ 721907 w 908280"/>
                <a:gd name="connsiteY70" fmla="*/ 600542 h 877400"/>
                <a:gd name="connsiteX71" fmla="*/ 781438 w 908280"/>
                <a:gd name="connsiteY71" fmla="*/ 569585 h 877400"/>
                <a:gd name="connsiteX72" fmla="*/ 826682 w 908280"/>
                <a:gd name="connsiteY72" fmla="*/ 524342 h 877400"/>
                <a:gd name="connsiteX73" fmla="*/ 850494 w 908280"/>
                <a:gd name="connsiteY73" fmla="*/ 460048 h 877400"/>
                <a:gd name="connsiteX74" fmla="*/ 840969 w 908280"/>
                <a:gd name="connsiteY74" fmla="*/ 393373 h 877400"/>
                <a:gd name="connsiteX75" fmla="*/ 817157 w 908280"/>
                <a:gd name="connsiteY75" fmla="*/ 350510 h 877400"/>
                <a:gd name="connsiteX76" fmla="*/ 786201 w 908280"/>
                <a:gd name="connsiteY76" fmla="*/ 319554 h 877400"/>
                <a:gd name="connsiteX77" fmla="*/ 748101 w 908280"/>
                <a:gd name="connsiteY77" fmla="*/ 295742 h 877400"/>
                <a:gd name="connsiteX78" fmla="*/ 719526 w 908280"/>
                <a:gd name="connsiteY78" fmla="*/ 286217 h 877400"/>
                <a:gd name="connsiteX79" fmla="*/ 664757 w 908280"/>
                <a:gd name="connsiteY79" fmla="*/ 295742 h 877400"/>
                <a:gd name="connsiteX80" fmla="*/ 612369 w 908280"/>
                <a:gd name="connsiteY80" fmla="*/ 300504 h 877400"/>
                <a:gd name="connsiteX81" fmla="*/ 543313 w 908280"/>
                <a:gd name="connsiteY81" fmla="*/ 302885 h 877400"/>
                <a:gd name="connsiteX82" fmla="*/ 479019 w 908280"/>
                <a:gd name="connsiteY82" fmla="*/ 295742 h 877400"/>
                <a:gd name="connsiteX83" fmla="*/ 429013 w 908280"/>
                <a:gd name="connsiteY83" fmla="*/ 293360 h 877400"/>
                <a:gd name="connsiteX84" fmla="*/ 338526 w 908280"/>
                <a:gd name="connsiteY84" fmla="*/ 286217 h 877400"/>
                <a:gd name="connsiteX85" fmla="*/ 267088 w 908280"/>
                <a:gd name="connsiteY85" fmla="*/ 286217 h 877400"/>
                <a:gd name="connsiteX86" fmla="*/ 226607 w 908280"/>
                <a:gd name="connsiteY86" fmla="*/ 283835 h 877400"/>
                <a:gd name="connsiteX87" fmla="*/ 188507 w 908280"/>
                <a:gd name="connsiteY87" fmla="*/ 305267 h 877400"/>
                <a:gd name="connsiteX88" fmla="*/ 148026 w 908280"/>
                <a:gd name="connsiteY88" fmla="*/ 321935 h 877400"/>
                <a:gd name="connsiteX89" fmla="*/ 190888 w 908280"/>
                <a:gd name="connsiteY89" fmla="*/ 298123 h 877400"/>
                <a:gd name="connsiteX90" fmla="*/ 221844 w 908280"/>
                <a:gd name="connsiteY90" fmla="*/ 283835 h 877400"/>
                <a:gd name="connsiteX91" fmla="*/ 190888 w 908280"/>
                <a:gd name="connsiteY91" fmla="*/ 279073 h 877400"/>
                <a:gd name="connsiteX92" fmla="*/ 159932 w 908280"/>
                <a:gd name="connsiteY92" fmla="*/ 271929 h 877400"/>
                <a:gd name="connsiteX93" fmla="*/ 136119 w 908280"/>
                <a:gd name="connsiteY93" fmla="*/ 269548 h 877400"/>
                <a:gd name="connsiteX94" fmla="*/ 200413 w 908280"/>
                <a:gd name="connsiteY94" fmla="*/ 281454 h 877400"/>
                <a:gd name="connsiteX95" fmla="*/ 243276 w 908280"/>
                <a:gd name="connsiteY95" fmla="*/ 286217 h 877400"/>
                <a:gd name="connsiteX96" fmla="*/ 314713 w 908280"/>
                <a:gd name="connsiteY96" fmla="*/ 283835 h 877400"/>
                <a:gd name="connsiteX97" fmla="*/ 386151 w 908280"/>
                <a:gd name="connsiteY97" fmla="*/ 290979 h 877400"/>
                <a:gd name="connsiteX98" fmla="*/ 464732 w 908280"/>
                <a:gd name="connsiteY98" fmla="*/ 298123 h 877400"/>
                <a:gd name="connsiteX99" fmla="*/ 559982 w 908280"/>
                <a:gd name="connsiteY99" fmla="*/ 302885 h 877400"/>
                <a:gd name="connsiteX100" fmla="*/ 657613 w 908280"/>
                <a:gd name="connsiteY100" fmla="*/ 290979 h 877400"/>
                <a:gd name="connsiteX101" fmla="*/ 719526 w 908280"/>
                <a:gd name="connsiteY101" fmla="*/ 276692 h 877400"/>
                <a:gd name="connsiteX102" fmla="*/ 781439 w 908280"/>
                <a:gd name="connsiteY102" fmla="*/ 245735 h 877400"/>
                <a:gd name="connsiteX103" fmla="*/ 821920 w 908280"/>
                <a:gd name="connsiteY103" fmla="*/ 202873 h 877400"/>
                <a:gd name="connsiteX104" fmla="*/ 838588 w 908280"/>
                <a:gd name="connsiteY104" fmla="*/ 162392 h 877400"/>
                <a:gd name="connsiteX105" fmla="*/ 850494 w 908280"/>
                <a:gd name="connsiteY105" fmla="*/ 112385 h 877400"/>
                <a:gd name="connsiteX106" fmla="*/ 852876 w 908280"/>
                <a:gd name="connsiteY106" fmla="*/ 67142 h 877400"/>
                <a:gd name="connsiteX107" fmla="*/ 852876 w 908280"/>
                <a:gd name="connsiteY107" fmla="*/ 31423 h 877400"/>
                <a:gd name="connsiteX108" fmla="*/ 838588 w 908280"/>
                <a:gd name="connsiteY108" fmla="*/ 14754 h 877400"/>
                <a:gd name="connsiteX109" fmla="*/ 795726 w 908280"/>
                <a:gd name="connsiteY109" fmla="*/ 2848 h 877400"/>
                <a:gd name="connsiteX110" fmla="*/ 750482 w 908280"/>
                <a:gd name="connsiteY110" fmla="*/ 467 h 877400"/>
                <a:gd name="connsiteX111" fmla="*/ 686188 w 908280"/>
                <a:gd name="connsiteY111" fmla="*/ 9992 h 877400"/>
                <a:gd name="connsiteX112" fmla="*/ 633801 w 908280"/>
                <a:gd name="connsiteY112" fmla="*/ 21898 h 877400"/>
                <a:gd name="connsiteX0" fmla="*/ 633801 w 907915"/>
                <a:gd name="connsiteY0" fmla="*/ 21898 h 877400"/>
                <a:gd name="connsiteX1" fmla="*/ 605226 w 907915"/>
                <a:gd name="connsiteY1" fmla="*/ 95717 h 877400"/>
                <a:gd name="connsiteX2" fmla="*/ 538551 w 907915"/>
                <a:gd name="connsiteY2" fmla="*/ 117149 h 877400"/>
                <a:gd name="connsiteX3" fmla="*/ 426632 w 907915"/>
                <a:gd name="connsiteY3" fmla="*/ 131435 h 877400"/>
                <a:gd name="connsiteX4" fmla="*/ 336144 w 907915"/>
                <a:gd name="connsiteY4" fmla="*/ 133817 h 877400"/>
                <a:gd name="connsiteX5" fmla="*/ 217082 w 907915"/>
                <a:gd name="connsiteY5" fmla="*/ 129054 h 877400"/>
                <a:gd name="connsiteX6" fmla="*/ 138501 w 907915"/>
                <a:gd name="connsiteY6" fmla="*/ 131435 h 877400"/>
                <a:gd name="connsiteX7" fmla="*/ 78969 w 907915"/>
                <a:gd name="connsiteY7" fmla="*/ 157629 h 877400"/>
                <a:gd name="connsiteX8" fmla="*/ 31344 w 907915"/>
                <a:gd name="connsiteY8" fmla="*/ 202873 h 877400"/>
                <a:gd name="connsiteX9" fmla="*/ 2769 w 907915"/>
                <a:gd name="connsiteY9" fmla="*/ 271929 h 877400"/>
                <a:gd name="connsiteX10" fmla="*/ 5151 w 907915"/>
                <a:gd name="connsiteY10" fmla="*/ 338604 h 877400"/>
                <a:gd name="connsiteX11" fmla="*/ 38488 w 907915"/>
                <a:gd name="connsiteY11" fmla="*/ 400517 h 877400"/>
                <a:gd name="connsiteX12" fmla="*/ 88494 w 907915"/>
                <a:gd name="connsiteY12" fmla="*/ 431473 h 877400"/>
                <a:gd name="connsiteX13" fmla="*/ 159932 w 907915"/>
                <a:gd name="connsiteY13" fmla="*/ 440998 h 877400"/>
                <a:gd name="connsiteX14" fmla="*/ 257563 w 907915"/>
                <a:gd name="connsiteY14" fmla="*/ 443379 h 877400"/>
                <a:gd name="connsiteX15" fmla="*/ 369482 w 907915"/>
                <a:gd name="connsiteY15" fmla="*/ 440998 h 877400"/>
                <a:gd name="connsiteX16" fmla="*/ 479019 w 907915"/>
                <a:gd name="connsiteY16" fmla="*/ 440998 h 877400"/>
                <a:gd name="connsiteX17" fmla="*/ 583794 w 907915"/>
                <a:gd name="connsiteY17" fmla="*/ 436235 h 877400"/>
                <a:gd name="connsiteX18" fmla="*/ 648088 w 907915"/>
                <a:gd name="connsiteY18" fmla="*/ 438617 h 877400"/>
                <a:gd name="connsiteX19" fmla="*/ 719526 w 907915"/>
                <a:gd name="connsiteY19" fmla="*/ 405279 h 877400"/>
                <a:gd name="connsiteX20" fmla="*/ 655232 w 907915"/>
                <a:gd name="connsiteY20" fmla="*/ 433854 h 877400"/>
                <a:gd name="connsiteX21" fmla="*/ 536169 w 907915"/>
                <a:gd name="connsiteY21" fmla="*/ 440998 h 877400"/>
                <a:gd name="connsiteX22" fmla="*/ 367101 w 907915"/>
                <a:gd name="connsiteY22" fmla="*/ 443379 h 877400"/>
                <a:gd name="connsiteX23" fmla="*/ 202794 w 907915"/>
                <a:gd name="connsiteY23" fmla="*/ 440998 h 877400"/>
                <a:gd name="connsiteX24" fmla="*/ 136119 w 907915"/>
                <a:gd name="connsiteY24" fmla="*/ 445760 h 877400"/>
                <a:gd name="connsiteX25" fmla="*/ 98019 w 907915"/>
                <a:gd name="connsiteY25" fmla="*/ 474335 h 877400"/>
                <a:gd name="connsiteX26" fmla="*/ 59919 w 907915"/>
                <a:gd name="connsiteY26" fmla="*/ 529104 h 877400"/>
                <a:gd name="connsiteX27" fmla="*/ 48013 w 907915"/>
                <a:gd name="connsiteY27" fmla="*/ 591017 h 877400"/>
                <a:gd name="connsiteX28" fmla="*/ 50394 w 907915"/>
                <a:gd name="connsiteY28" fmla="*/ 655310 h 877400"/>
                <a:gd name="connsiteX29" fmla="*/ 81351 w 907915"/>
                <a:gd name="connsiteY29" fmla="*/ 714842 h 877400"/>
                <a:gd name="connsiteX30" fmla="*/ 145644 w 907915"/>
                <a:gd name="connsiteY30" fmla="*/ 767230 h 877400"/>
                <a:gd name="connsiteX31" fmla="*/ 219463 w 907915"/>
                <a:gd name="connsiteY31" fmla="*/ 786279 h 877400"/>
                <a:gd name="connsiteX32" fmla="*/ 317094 w 907915"/>
                <a:gd name="connsiteY32" fmla="*/ 786279 h 877400"/>
                <a:gd name="connsiteX33" fmla="*/ 431394 w 907915"/>
                <a:gd name="connsiteY33" fmla="*/ 771992 h 877400"/>
                <a:gd name="connsiteX34" fmla="*/ 538551 w 907915"/>
                <a:gd name="connsiteY34" fmla="*/ 769610 h 877400"/>
                <a:gd name="connsiteX35" fmla="*/ 612369 w 907915"/>
                <a:gd name="connsiteY35" fmla="*/ 783898 h 877400"/>
                <a:gd name="connsiteX36" fmla="*/ 664757 w 907915"/>
                <a:gd name="connsiteY36" fmla="*/ 814854 h 877400"/>
                <a:gd name="connsiteX37" fmla="*/ 705238 w 907915"/>
                <a:gd name="connsiteY37" fmla="*/ 848192 h 877400"/>
                <a:gd name="connsiteX38" fmla="*/ 721907 w 907915"/>
                <a:gd name="connsiteY38" fmla="*/ 869623 h 877400"/>
                <a:gd name="connsiteX39" fmla="*/ 762388 w 907915"/>
                <a:gd name="connsiteY39" fmla="*/ 876767 h 877400"/>
                <a:gd name="connsiteX40" fmla="*/ 819538 w 907915"/>
                <a:gd name="connsiteY40" fmla="*/ 855335 h 877400"/>
                <a:gd name="connsiteX41" fmla="*/ 860019 w 907915"/>
                <a:gd name="connsiteY41" fmla="*/ 833904 h 877400"/>
                <a:gd name="connsiteX42" fmla="*/ 895738 w 907915"/>
                <a:gd name="connsiteY42" fmla="*/ 802948 h 877400"/>
                <a:gd name="connsiteX43" fmla="*/ 907644 w 907915"/>
                <a:gd name="connsiteY43" fmla="*/ 771992 h 877400"/>
                <a:gd name="connsiteX44" fmla="*/ 886213 w 907915"/>
                <a:gd name="connsiteY44" fmla="*/ 736273 h 877400"/>
                <a:gd name="connsiteX45" fmla="*/ 840970 w 907915"/>
                <a:gd name="connsiteY45" fmla="*/ 691029 h 877400"/>
                <a:gd name="connsiteX46" fmla="*/ 798106 w 907915"/>
                <a:gd name="connsiteY46" fmla="*/ 650548 h 877400"/>
                <a:gd name="connsiteX47" fmla="*/ 767151 w 907915"/>
                <a:gd name="connsiteY47" fmla="*/ 624354 h 877400"/>
                <a:gd name="connsiteX48" fmla="*/ 736194 w 907915"/>
                <a:gd name="connsiteY48" fmla="*/ 598160 h 877400"/>
                <a:gd name="connsiteX49" fmla="*/ 702857 w 907915"/>
                <a:gd name="connsiteY49" fmla="*/ 607685 h 877400"/>
                <a:gd name="connsiteX50" fmla="*/ 652851 w 907915"/>
                <a:gd name="connsiteY50" fmla="*/ 612448 h 877400"/>
                <a:gd name="connsiteX51" fmla="*/ 595701 w 907915"/>
                <a:gd name="connsiteY51" fmla="*/ 610067 h 877400"/>
                <a:gd name="connsiteX52" fmla="*/ 531407 w 907915"/>
                <a:gd name="connsiteY52" fmla="*/ 610067 h 877400"/>
                <a:gd name="connsiteX53" fmla="*/ 476638 w 907915"/>
                <a:gd name="connsiteY53" fmla="*/ 607685 h 877400"/>
                <a:gd name="connsiteX54" fmla="*/ 376626 w 907915"/>
                <a:gd name="connsiteY54" fmla="*/ 610067 h 877400"/>
                <a:gd name="connsiteX55" fmla="*/ 307569 w 907915"/>
                <a:gd name="connsiteY55" fmla="*/ 617210 h 877400"/>
                <a:gd name="connsiteX56" fmla="*/ 269469 w 907915"/>
                <a:gd name="connsiteY56" fmla="*/ 629117 h 877400"/>
                <a:gd name="connsiteX57" fmla="*/ 228988 w 907915"/>
                <a:gd name="connsiteY57" fmla="*/ 652929 h 877400"/>
                <a:gd name="connsiteX58" fmla="*/ 264707 w 907915"/>
                <a:gd name="connsiteY58" fmla="*/ 631498 h 877400"/>
                <a:gd name="connsiteX59" fmla="*/ 295663 w 907915"/>
                <a:gd name="connsiteY59" fmla="*/ 621973 h 877400"/>
                <a:gd name="connsiteX60" fmla="*/ 264707 w 907915"/>
                <a:gd name="connsiteY60" fmla="*/ 607685 h 877400"/>
                <a:gd name="connsiteX61" fmla="*/ 231369 w 907915"/>
                <a:gd name="connsiteY61" fmla="*/ 593398 h 877400"/>
                <a:gd name="connsiteX62" fmla="*/ 267088 w 907915"/>
                <a:gd name="connsiteY62" fmla="*/ 610067 h 877400"/>
                <a:gd name="connsiteX63" fmla="*/ 293282 w 907915"/>
                <a:gd name="connsiteY63" fmla="*/ 619592 h 877400"/>
                <a:gd name="connsiteX64" fmla="*/ 357576 w 907915"/>
                <a:gd name="connsiteY64" fmla="*/ 617210 h 877400"/>
                <a:gd name="connsiteX65" fmla="*/ 407582 w 907915"/>
                <a:gd name="connsiteY65" fmla="*/ 607685 h 877400"/>
                <a:gd name="connsiteX66" fmla="*/ 464732 w 907915"/>
                <a:gd name="connsiteY66" fmla="*/ 610067 h 877400"/>
                <a:gd name="connsiteX67" fmla="*/ 517119 w 907915"/>
                <a:gd name="connsiteY67" fmla="*/ 605304 h 877400"/>
                <a:gd name="connsiteX68" fmla="*/ 583794 w 907915"/>
                <a:gd name="connsiteY68" fmla="*/ 610067 h 877400"/>
                <a:gd name="connsiteX69" fmla="*/ 662376 w 907915"/>
                <a:gd name="connsiteY69" fmla="*/ 612448 h 877400"/>
                <a:gd name="connsiteX70" fmla="*/ 721907 w 907915"/>
                <a:gd name="connsiteY70" fmla="*/ 600542 h 877400"/>
                <a:gd name="connsiteX71" fmla="*/ 781438 w 907915"/>
                <a:gd name="connsiteY71" fmla="*/ 569585 h 877400"/>
                <a:gd name="connsiteX72" fmla="*/ 826682 w 907915"/>
                <a:gd name="connsiteY72" fmla="*/ 524342 h 877400"/>
                <a:gd name="connsiteX73" fmla="*/ 850494 w 907915"/>
                <a:gd name="connsiteY73" fmla="*/ 460048 h 877400"/>
                <a:gd name="connsiteX74" fmla="*/ 840969 w 907915"/>
                <a:gd name="connsiteY74" fmla="*/ 393373 h 877400"/>
                <a:gd name="connsiteX75" fmla="*/ 817157 w 907915"/>
                <a:gd name="connsiteY75" fmla="*/ 350510 h 877400"/>
                <a:gd name="connsiteX76" fmla="*/ 786201 w 907915"/>
                <a:gd name="connsiteY76" fmla="*/ 319554 h 877400"/>
                <a:gd name="connsiteX77" fmla="*/ 748101 w 907915"/>
                <a:gd name="connsiteY77" fmla="*/ 295742 h 877400"/>
                <a:gd name="connsiteX78" fmla="*/ 719526 w 907915"/>
                <a:gd name="connsiteY78" fmla="*/ 286217 h 877400"/>
                <a:gd name="connsiteX79" fmla="*/ 664757 w 907915"/>
                <a:gd name="connsiteY79" fmla="*/ 295742 h 877400"/>
                <a:gd name="connsiteX80" fmla="*/ 612369 w 907915"/>
                <a:gd name="connsiteY80" fmla="*/ 300504 h 877400"/>
                <a:gd name="connsiteX81" fmla="*/ 543313 w 907915"/>
                <a:gd name="connsiteY81" fmla="*/ 302885 h 877400"/>
                <a:gd name="connsiteX82" fmla="*/ 479019 w 907915"/>
                <a:gd name="connsiteY82" fmla="*/ 295742 h 877400"/>
                <a:gd name="connsiteX83" fmla="*/ 429013 w 907915"/>
                <a:gd name="connsiteY83" fmla="*/ 293360 h 877400"/>
                <a:gd name="connsiteX84" fmla="*/ 338526 w 907915"/>
                <a:gd name="connsiteY84" fmla="*/ 286217 h 877400"/>
                <a:gd name="connsiteX85" fmla="*/ 267088 w 907915"/>
                <a:gd name="connsiteY85" fmla="*/ 286217 h 877400"/>
                <a:gd name="connsiteX86" fmla="*/ 226607 w 907915"/>
                <a:gd name="connsiteY86" fmla="*/ 283835 h 877400"/>
                <a:gd name="connsiteX87" fmla="*/ 188507 w 907915"/>
                <a:gd name="connsiteY87" fmla="*/ 305267 h 877400"/>
                <a:gd name="connsiteX88" fmla="*/ 148026 w 907915"/>
                <a:gd name="connsiteY88" fmla="*/ 321935 h 877400"/>
                <a:gd name="connsiteX89" fmla="*/ 190888 w 907915"/>
                <a:gd name="connsiteY89" fmla="*/ 298123 h 877400"/>
                <a:gd name="connsiteX90" fmla="*/ 221844 w 907915"/>
                <a:gd name="connsiteY90" fmla="*/ 283835 h 877400"/>
                <a:gd name="connsiteX91" fmla="*/ 190888 w 907915"/>
                <a:gd name="connsiteY91" fmla="*/ 279073 h 877400"/>
                <a:gd name="connsiteX92" fmla="*/ 159932 w 907915"/>
                <a:gd name="connsiteY92" fmla="*/ 271929 h 877400"/>
                <a:gd name="connsiteX93" fmla="*/ 136119 w 907915"/>
                <a:gd name="connsiteY93" fmla="*/ 269548 h 877400"/>
                <a:gd name="connsiteX94" fmla="*/ 200413 w 907915"/>
                <a:gd name="connsiteY94" fmla="*/ 281454 h 877400"/>
                <a:gd name="connsiteX95" fmla="*/ 243276 w 907915"/>
                <a:gd name="connsiteY95" fmla="*/ 286217 h 877400"/>
                <a:gd name="connsiteX96" fmla="*/ 314713 w 907915"/>
                <a:gd name="connsiteY96" fmla="*/ 283835 h 877400"/>
                <a:gd name="connsiteX97" fmla="*/ 386151 w 907915"/>
                <a:gd name="connsiteY97" fmla="*/ 290979 h 877400"/>
                <a:gd name="connsiteX98" fmla="*/ 464732 w 907915"/>
                <a:gd name="connsiteY98" fmla="*/ 298123 h 877400"/>
                <a:gd name="connsiteX99" fmla="*/ 559982 w 907915"/>
                <a:gd name="connsiteY99" fmla="*/ 302885 h 877400"/>
                <a:gd name="connsiteX100" fmla="*/ 657613 w 907915"/>
                <a:gd name="connsiteY100" fmla="*/ 290979 h 877400"/>
                <a:gd name="connsiteX101" fmla="*/ 719526 w 907915"/>
                <a:gd name="connsiteY101" fmla="*/ 276692 h 877400"/>
                <a:gd name="connsiteX102" fmla="*/ 781439 w 907915"/>
                <a:gd name="connsiteY102" fmla="*/ 245735 h 877400"/>
                <a:gd name="connsiteX103" fmla="*/ 821920 w 907915"/>
                <a:gd name="connsiteY103" fmla="*/ 202873 h 877400"/>
                <a:gd name="connsiteX104" fmla="*/ 838588 w 907915"/>
                <a:gd name="connsiteY104" fmla="*/ 162392 h 877400"/>
                <a:gd name="connsiteX105" fmla="*/ 850494 w 907915"/>
                <a:gd name="connsiteY105" fmla="*/ 112385 h 877400"/>
                <a:gd name="connsiteX106" fmla="*/ 852876 w 907915"/>
                <a:gd name="connsiteY106" fmla="*/ 67142 h 877400"/>
                <a:gd name="connsiteX107" fmla="*/ 852876 w 907915"/>
                <a:gd name="connsiteY107" fmla="*/ 31423 h 877400"/>
                <a:gd name="connsiteX108" fmla="*/ 838588 w 907915"/>
                <a:gd name="connsiteY108" fmla="*/ 14754 h 877400"/>
                <a:gd name="connsiteX109" fmla="*/ 795726 w 907915"/>
                <a:gd name="connsiteY109" fmla="*/ 2848 h 877400"/>
                <a:gd name="connsiteX110" fmla="*/ 750482 w 907915"/>
                <a:gd name="connsiteY110" fmla="*/ 467 h 877400"/>
                <a:gd name="connsiteX111" fmla="*/ 686188 w 907915"/>
                <a:gd name="connsiteY111" fmla="*/ 9992 h 877400"/>
                <a:gd name="connsiteX112" fmla="*/ 633801 w 907915"/>
                <a:gd name="connsiteY112" fmla="*/ 21898 h 87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</a:cxnLst>
              <a:rect l="l" t="t" r="r" b="b"/>
              <a:pathLst>
                <a:path w="907915" h="877400">
                  <a:moveTo>
                    <a:pt x="633801" y="21898"/>
                  </a:moveTo>
                  <a:cubicBezTo>
                    <a:pt x="627451" y="51068"/>
                    <a:pt x="621101" y="79842"/>
                    <a:pt x="605226" y="95717"/>
                  </a:cubicBezTo>
                  <a:cubicBezTo>
                    <a:pt x="589351" y="111592"/>
                    <a:pt x="568317" y="111196"/>
                    <a:pt x="538551" y="117149"/>
                  </a:cubicBezTo>
                  <a:cubicBezTo>
                    <a:pt x="508785" y="123102"/>
                    <a:pt x="460367" y="128657"/>
                    <a:pt x="426632" y="131435"/>
                  </a:cubicBezTo>
                  <a:cubicBezTo>
                    <a:pt x="392898" y="134213"/>
                    <a:pt x="371069" y="134214"/>
                    <a:pt x="336144" y="133817"/>
                  </a:cubicBezTo>
                  <a:cubicBezTo>
                    <a:pt x="301219" y="133420"/>
                    <a:pt x="250022" y="129451"/>
                    <a:pt x="217082" y="129054"/>
                  </a:cubicBezTo>
                  <a:cubicBezTo>
                    <a:pt x="184142" y="128657"/>
                    <a:pt x="161520" y="126673"/>
                    <a:pt x="138501" y="131435"/>
                  </a:cubicBezTo>
                  <a:cubicBezTo>
                    <a:pt x="115482" y="136198"/>
                    <a:pt x="96828" y="145723"/>
                    <a:pt x="78969" y="157629"/>
                  </a:cubicBezTo>
                  <a:cubicBezTo>
                    <a:pt x="61110" y="169535"/>
                    <a:pt x="44044" y="183823"/>
                    <a:pt x="31344" y="202873"/>
                  </a:cubicBezTo>
                  <a:cubicBezTo>
                    <a:pt x="18644" y="221923"/>
                    <a:pt x="7134" y="249307"/>
                    <a:pt x="2769" y="271929"/>
                  </a:cubicBezTo>
                  <a:cubicBezTo>
                    <a:pt x="-1596" y="294551"/>
                    <a:pt x="-802" y="317173"/>
                    <a:pt x="5151" y="338604"/>
                  </a:cubicBezTo>
                  <a:cubicBezTo>
                    <a:pt x="11104" y="360035"/>
                    <a:pt x="24598" y="385039"/>
                    <a:pt x="38488" y="400517"/>
                  </a:cubicBezTo>
                  <a:cubicBezTo>
                    <a:pt x="52378" y="415995"/>
                    <a:pt x="68253" y="424726"/>
                    <a:pt x="88494" y="431473"/>
                  </a:cubicBezTo>
                  <a:cubicBezTo>
                    <a:pt x="108735" y="438220"/>
                    <a:pt x="131754" y="439014"/>
                    <a:pt x="159932" y="440998"/>
                  </a:cubicBezTo>
                  <a:cubicBezTo>
                    <a:pt x="188110" y="442982"/>
                    <a:pt x="222638" y="443379"/>
                    <a:pt x="257563" y="443379"/>
                  </a:cubicBezTo>
                  <a:cubicBezTo>
                    <a:pt x="292488" y="443379"/>
                    <a:pt x="332573" y="441395"/>
                    <a:pt x="369482" y="440998"/>
                  </a:cubicBezTo>
                  <a:cubicBezTo>
                    <a:pt x="406391" y="440601"/>
                    <a:pt x="443300" y="441792"/>
                    <a:pt x="479019" y="440998"/>
                  </a:cubicBezTo>
                  <a:cubicBezTo>
                    <a:pt x="514738" y="440204"/>
                    <a:pt x="555616" y="436632"/>
                    <a:pt x="583794" y="436235"/>
                  </a:cubicBezTo>
                  <a:cubicBezTo>
                    <a:pt x="611972" y="435838"/>
                    <a:pt x="625466" y="443776"/>
                    <a:pt x="648088" y="438617"/>
                  </a:cubicBezTo>
                  <a:cubicBezTo>
                    <a:pt x="670710" y="433458"/>
                    <a:pt x="718335" y="406073"/>
                    <a:pt x="719526" y="405279"/>
                  </a:cubicBezTo>
                  <a:cubicBezTo>
                    <a:pt x="720717" y="404485"/>
                    <a:pt x="685791" y="427901"/>
                    <a:pt x="655232" y="433854"/>
                  </a:cubicBezTo>
                  <a:cubicBezTo>
                    <a:pt x="624673" y="439807"/>
                    <a:pt x="584191" y="439411"/>
                    <a:pt x="536169" y="440998"/>
                  </a:cubicBezTo>
                  <a:cubicBezTo>
                    <a:pt x="488147" y="442585"/>
                    <a:pt x="422663" y="443379"/>
                    <a:pt x="367101" y="443379"/>
                  </a:cubicBezTo>
                  <a:cubicBezTo>
                    <a:pt x="311539" y="443379"/>
                    <a:pt x="241291" y="440601"/>
                    <a:pt x="202794" y="440998"/>
                  </a:cubicBezTo>
                  <a:cubicBezTo>
                    <a:pt x="164297" y="441395"/>
                    <a:pt x="153581" y="440204"/>
                    <a:pt x="136119" y="445760"/>
                  </a:cubicBezTo>
                  <a:cubicBezTo>
                    <a:pt x="118657" y="451316"/>
                    <a:pt x="110719" y="460444"/>
                    <a:pt x="98019" y="474335"/>
                  </a:cubicBezTo>
                  <a:cubicBezTo>
                    <a:pt x="85319" y="488226"/>
                    <a:pt x="68253" y="509657"/>
                    <a:pt x="59919" y="529104"/>
                  </a:cubicBezTo>
                  <a:cubicBezTo>
                    <a:pt x="51585" y="548551"/>
                    <a:pt x="49600" y="569983"/>
                    <a:pt x="48013" y="591017"/>
                  </a:cubicBezTo>
                  <a:cubicBezTo>
                    <a:pt x="46426" y="612051"/>
                    <a:pt x="44838" y="634673"/>
                    <a:pt x="50394" y="655310"/>
                  </a:cubicBezTo>
                  <a:cubicBezTo>
                    <a:pt x="55950" y="675947"/>
                    <a:pt x="65476" y="696189"/>
                    <a:pt x="81351" y="714842"/>
                  </a:cubicBezTo>
                  <a:cubicBezTo>
                    <a:pt x="97226" y="733495"/>
                    <a:pt x="122625" y="755324"/>
                    <a:pt x="145644" y="767230"/>
                  </a:cubicBezTo>
                  <a:cubicBezTo>
                    <a:pt x="168663" y="779136"/>
                    <a:pt x="190888" y="783104"/>
                    <a:pt x="219463" y="786279"/>
                  </a:cubicBezTo>
                  <a:cubicBezTo>
                    <a:pt x="248038" y="789454"/>
                    <a:pt x="281772" y="788660"/>
                    <a:pt x="317094" y="786279"/>
                  </a:cubicBezTo>
                  <a:cubicBezTo>
                    <a:pt x="352416" y="783898"/>
                    <a:pt x="394485" y="774770"/>
                    <a:pt x="431394" y="771992"/>
                  </a:cubicBezTo>
                  <a:cubicBezTo>
                    <a:pt x="468303" y="769214"/>
                    <a:pt x="508388" y="767626"/>
                    <a:pt x="538551" y="769610"/>
                  </a:cubicBezTo>
                  <a:cubicBezTo>
                    <a:pt x="568714" y="771594"/>
                    <a:pt x="591335" y="776357"/>
                    <a:pt x="612369" y="783898"/>
                  </a:cubicBezTo>
                  <a:cubicBezTo>
                    <a:pt x="633403" y="791439"/>
                    <a:pt x="649279" y="804138"/>
                    <a:pt x="664757" y="814854"/>
                  </a:cubicBezTo>
                  <a:cubicBezTo>
                    <a:pt x="680235" y="825570"/>
                    <a:pt x="695713" y="839064"/>
                    <a:pt x="705238" y="848192"/>
                  </a:cubicBezTo>
                  <a:cubicBezTo>
                    <a:pt x="714763" y="857320"/>
                    <a:pt x="712382" y="864860"/>
                    <a:pt x="721907" y="869623"/>
                  </a:cubicBezTo>
                  <a:cubicBezTo>
                    <a:pt x="731432" y="874386"/>
                    <a:pt x="746116" y="879148"/>
                    <a:pt x="762388" y="876767"/>
                  </a:cubicBezTo>
                  <a:cubicBezTo>
                    <a:pt x="778660" y="874386"/>
                    <a:pt x="803266" y="862479"/>
                    <a:pt x="819538" y="855335"/>
                  </a:cubicBezTo>
                  <a:cubicBezTo>
                    <a:pt x="835810" y="848191"/>
                    <a:pt x="847319" y="842635"/>
                    <a:pt x="860019" y="833904"/>
                  </a:cubicBezTo>
                  <a:cubicBezTo>
                    <a:pt x="872719" y="825173"/>
                    <a:pt x="887801" y="813267"/>
                    <a:pt x="895738" y="802948"/>
                  </a:cubicBezTo>
                  <a:cubicBezTo>
                    <a:pt x="903675" y="792629"/>
                    <a:pt x="909231" y="783104"/>
                    <a:pt x="907644" y="771992"/>
                  </a:cubicBezTo>
                  <a:cubicBezTo>
                    <a:pt x="906057" y="760880"/>
                    <a:pt x="897325" y="749767"/>
                    <a:pt x="886213" y="736273"/>
                  </a:cubicBezTo>
                  <a:cubicBezTo>
                    <a:pt x="875101" y="722779"/>
                    <a:pt x="855655" y="705317"/>
                    <a:pt x="840970" y="691029"/>
                  </a:cubicBezTo>
                  <a:cubicBezTo>
                    <a:pt x="826286" y="676742"/>
                    <a:pt x="810409" y="661660"/>
                    <a:pt x="798106" y="650548"/>
                  </a:cubicBezTo>
                  <a:cubicBezTo>
                    <a:pt x="785803" y="639436"/>
                    <a:pt x="777470" y="633085"/>
                    <a:pt x="767151" y="624354"/>
                  </a:cubicBezTo>
                  <a:cubicBezTo>
                    <a:pt x="756832" y="615623"/>
                    <a:pt x="746910" y="600938"/>
                    <a:pt x="736194" y="598160"/>
                  </a:cubicBezTo>
                  <a:cubicBezTo>
                    <a:pt x="725478" y="595382"/>
                    <a:pt x="716748" y="605304"/>
                    <a:pt x="702857" y="607685"/>
                  </a:cubicBezTo>
                  <a:cubicBezTo>
                    <a:pt x="688966" y="610066"/>
                    <a:pt x="670710" y="612051"/>
                    <a:pt x="652851" y="612448"/>
                  </a:cubicBezTo>
                  <a:cubicBezTo>
                    <a:pt x="634992" y="612845"/>
                    <a:pt x="615942" y="610464"/>
                    <a:pt x="595701" y="610067"/>
                  </a:cubicBezTo>
                  <a:cubicBezTo>
                    <a:pt x="575460" y="609670"/>
                    <a:pt x="551251" y="610464"/>
                    <a:pt x="531407" y="610067"/>
                  </a:cubicBezTo>
                  <a:cubicBezTo>
                    <a:pt x="511563" y="609670"/>
                    <a:pt x="502435" y="607685"/>
                    <a:pt x="476638" y="607685"/>
                  </a:cubicBezTo>
                  <a:cubicBezTo>
                    <a:pt x="450841" y="607685"/>
                    <a:pt x="404804" y="608480"/>
                    <a:pt x="376626" y="610067"/>
                  </a:cubicBezTo>
                  <a:cubicBezTo>
                    <a:pt x="348448" y="611654"/>
                    <a:pt x="325428" y="614035"/>
                    <a:pt x="307569" y="617210"/>
                  </a:cubicBezTo>
                  <a:cubicBezTo>
                    <a:pt x="289710" y="620385"/>
                    <a:pt x="282566" y="623164"/>
                    <a:pt x="269469" y="629117"/>
                  </a:cubicBezTo>
                  <a:cubicBezTo>
                    <a:pt x="256372" y="635070"/>
                    <a:pt x="229782" y="652532"/>
                    <a:pt x="228988" y="652929"/>
                  </a:cubicBezTo>
                  <a:cubicBezTo>
                    <a:pt x="228194" y="653326"/>
                    <a:pt x="253595" y="636657"/>
                    <a:pt x="264707" y="631498"/>
                  </a:cubicBezTo>
                  <a:cubicBezTo>
                    <a:pt x="275819" y="626339"/>
                    <a:pt x="295663" y="625942"/>
                    <a:pt x="295663" y="621973"/>
                  </a:cubicBezTo>
                  <a:cubicBezTo>
                    <a:pt x="295663" y="618004"/>
                    <a:pt x="275423" y="612447"/>
                    <a:pt x="264707" y="607685"/>
                  </a:cubicBezTo>
                  <a:cubicBezTo>
                    <a:pt x="253991" y="602923"/>
                    <a:pt x="230972" y="593001"/>
                    <a:pt x="231369" y="593398"/>
                  </a:cubicBezTo>
                  <a:cubicBezTo>
                    <a:pt x="231766" y="593795"/>
                    <a:pt x="256769" y="605701"/>
                    <a:pt x="267088" y="610067"/>
                  </a:cubicBezTo>
                  <a:cubicBezTo>
                    <a:pt x="277407" y="614433"/>
                    <a:pt x="278201" y="618402"/>
                    <a:pt x="293282" y="619592"/>
                  </a:cubicBezTo>
                  <a:cubicBezTo>
                    <a:pt x="308363" y="620782"/>
                    <a:pt x="338526" y="619195"/>
                    <a:pt x="357576" y="617210"/>
                  </a:cubicBezTo>
                  <a:cubicBezTo>
                    <a:pt x="376626" y="615226"/>
                    <a:pt x="389723" y="608875"/>
                    <a:pt x="407582" y="607685"/>
                  </a:cubicBezTo>
                  <a:cubicBezTo>
                    <a:pt x="425441" y="606495"/>
                    <a:pt x="446476" y="610464"/>
                    <a:pt x="464732" y="610067"/>
                  </a:cubicBezTo>
                  <a:cubicBezTo>
                    <a:pt x="482988" y="609670"/>
                    <a:pt x="497275" y="605304"/>
                    <a:pt x="517119" y="605304"/>
                  </a:cubicBezTo>
                  <a:cubicBezTo>
                    <a:pt x="536963" y="605304"/>
                    <a:pt x="559585" y="608876"/>
                    <a:pt x="583794" y="610067"/>
                  </a:cubicBezTo>
                  <a:cubicBezTo>
                    <a:pt x="608003" y="611258"/>
                    <a:pt x="639357" y="614035"/>
                    <a:pt x="662376" y="612448"/>
                  </a:cubicBezTo>
                  <a:cubicBezTo>
                    <a:pt x="685395" y="610861"/>
                    <a:pt x="702063" y="607686"/>
                    <a:pt x="721907" y="600542"/>
                  </a:cubicBezTo>
                  <a:cubicBezTo>
                    <a:pt x="741751" y="593398"/>
                    <a:pt x="763976" y="582285"/>
                    <a:pt x="781438" y="569585"/>
                  </a:cubicBezTo>
                  <a:cubicBezTo>
                    <a:pt x="798901" y="556885"/>
                    <a:pt x="815173" y="542598"/>
                    <a:pt x="826682" y="524342"/>
                  </a:cubicBezTo>
                  <a:cubicBezTo>
                    <a:pt x="838191" y="506086"/>
                    <a:pt x="848113" y="481876"/>
                    <a:pt x="850494" y="460048"/>
                  </a:cubicBezTo>
                  <a:cubicBezTo>
                    <a:pt x="852875" y="438220"/>
                    <a:pt x="846525" y="411629"/>
                    <a:pt x="840969" y="393373"/>
                  </a:cubicBezTo>
                  <a:cubicBezTo>
                    <a:pt x="835413" y="375117"/>
                    <a:pt x="826285" y="362813"/>
                    <a:pt x="817157" y="350510"/>
                  </a:cubicBezTo>
                  <a:cubicBezTo>
                    <a:pt x="808029" y="338207"/>
                    <a:pt x="797710" y="328682"/>
                    <a:pt x="786201" y="319554"/>
                  </a:cubicBezTo>
                  <a:cubicBezTo>
                    <a:pt x="774692" y="310426"/>
                    <a:pt x="759214" y="301298"/>
                    <a:pt x="748101" y="295742"/>
                  </a:cubicBezTo>
                  <a:cubicBezTo>
                    <a:pt x="736989" y="290186"/>
                    <a:pt x="733417" y="286217"/>
                    <a:pt x="719526" y="286217"/>
                  </a:cubicBezTo>
                  <a:cubicBezTo>
                    <a:pt x="705635" y="286217"/>
                    <a:pt x="682617" y="293361"/>
                    <a:pt x="664757" y="295742"/>
                  </a:cubicBezTo>
                  <a:cubicBezTo>
                    <a:pt x="646898" y="298123"/>
                    <a:pt x="632610" y="299314"/>
                    <a:pt x="612369" y="300504"/>
                  </a:cubicBezTo>
                  <a:cubicBezTo>
                    <a:pt x="592128" y="301694"/>
                    <a:pt x="565538" y="303679"/>
                    <a:pt x="543313" y="302885"/>
                  </a:cubicBezTo>
                  <a:cubicBezTo>
                    <a:pt x="521088" y="302091"/>
                    <a:pt x="498069" y="297329"/>
                    <a:pt x="479019" y="295742"/>
                  </a:cubicBezTo>
                  <a:cubicBezTo>
                    <a:pt x="459969" y="294155"/>
                    <a:pt x="452428" y="294948"/>
                    <a:pt x="429013" y="293360"/>
                  </a:cubicBezTo>
                  <a:cubicBezTo>
                    <a:pt x="405597" y="291773"/>
                    <a:pt x="365513" y="287407"/>
                    <a:pt x="338526" y="286217"/>
                  </a:cubicBezTo>
                  <a:cubicBezTo>
                    <a:pt x="311539" y="285027"/>
                    <a:pt x="285741" y="286614"/>
                    <a:pt x="267088" y="286217"/>
                  </a:cubicBezTo>
                  <a:cubicBezTo>
                    <a:pt x="248435" y="285820"/>
                    <a:pt x="239704" y="280660"/>
                    <a:pt x="226607" y="283835"/>
                  </a:cubicBezTo>
                  <a:cubicBezTo>
                    <a:pt x="213510" y="287010"/>
                    <a:pt x="201604" y="298917"/>
                    <a:pt x="188507" y="305267"/>
                  </a:cubicBezTo>
                  <a:cubicBezTo>
                    <a:pt x="175410" y="311617"/>
                    <a:pt x="147629" y="323126"/>
                    <a:pt x="148026" y="321935"/>
                  </a:cubicBezTo>
                  <a:cubicBezTo>
                    <a:pt x="148423" y="320744"/>
                    <a:pt x="178585" y="304473"/>
                    <a:pt x="190888" y="298123"/>
                  </a:cubicBezTo>
                  <a:cubicBezTo>
                    <a:pt x="203191" y="291773"/>
                    <a:pt x="221844" y="287010"/>
                    <a:pt x="221844" y="283835"/>
                  </a:cubicBezTo>
                  <a:cubicBezTo>
                    <a:pt x="221844" y="280660"/>
                    <a:pt x="201207" y="281057"/>
                    <a:pt x="190888" y="279073"/>
                  </a:cubicBezTo>
                  <a:cubicBezTo>
                    <a:pt x="180569" y="277089"/>
                    <a:pt x="169060" y="273517"/>
                    <a:pt x="159932" y="271929"/>
                  </a:cubicBezTo>
                  <a:cubicBezTo>
                    <a:pt x="150804" y="270342"/>
                    <a:pt x="129372" y="267961"/>
                    <a:pt x="136119" y="269548"/>
                  </a:cubicBezTo>
                  <a:cubicBezTo>
                    <a:pt x="142866" y="271136"/>
                    <a:pt x="182554" y="278676"/>
                    <a:pt x="200413" y="281454"/>
                  </a:cubicBezTo>
                  <a:cubicBezTo>
                    <a:pt x="218272" y="284232"/>
                    <a:pt x="224226" y="285820"/>
                    <a:pt x="243276" y="286217"/>
                  </a:cubicBezTo>
                  <a:cubicBezTo>
                    <a:pt x="262326" y="286614"/>
                    <a:pt x="290901" y="283041"/>
                    <a:pt x="314713" y="283835"/>
                  </a:cubicBezTo>
                  <a:cubicBezTo>
                    <a:pt x="338525" y="284629"/>
                    <a:pt x="386151" y="290979"/>
                    <a:pt x="386151" y="290979"/>
                  </a:cubicBezTo>
                  <a:cubicBezTo>
                    <a:pt x="411154" y="293360"/>
                    <a:pt x="435760" y="296139"/>
                    <a:pt x="464732" y="298123"/>
                  </a:cubicBezTo>
                  <a:cubicBezTo>
                    <a:pt x="493704" y="300107"/>
                    <a:pt x="527835" y="304076"/>
                    <a:pt x="559982" y="302885"/>
                  </a:cubicBezTo>
                  <a:cubicBezTo>
                    <a:pt x="592129" y="301694"/>
                    <a:pt x="631022" y="295344"/>
                    <a:pt x="657613" y="290979"/>
                  </a:cubicBezTo>
                  <a:cubicBezTo>
                    <a:pt x="684204" y="286614"/>
                    <a:pt x="698888" y="284233"/>
                    <a:pt x="719526" y="276692"/>
                  </a:cubicBezTo>
                  <a:cubicBezTo>
                    <a:pt x="740164" y="269151"/>
                    <a:pt x="764373" y="258038"/>
                    <a:pt x="781439" y="245735"/>
                  </a:cubicBezTo>
                  <a:cubicBezTo>
                    <a:pt x="798505" y="233432"/>
                    <a:pt x="812395" y="216763"/>
                    <a:pt x="821920" y="202873"/>
                  </a:cubicBezTo>
                  <a:cubicBezTo>
                    <a:pt x="831445" y="188983"/>
                    <a:pt x="833826" y="177473"/>
                    <a:pt x="838588" y="162392"/>
                  </a:cubicBezTo>
                  <a:cubicBezTo>
                    <a:pt x="843350" y="147311"/>
                    <a:pt x="848113" y="128260"/>
                    <a:pt x="850494" y="112385"/>
                  </a:cubicBezTo>
                  <a:cubicBezTo>
                    <a:pt x="852875" y="96510"/>
                    <a:pt x="852479" y="80636"/>
                    <a:pt x="852876" y="67142"/>
                  </a:cubicBezTo>
                  <a:cubicBezTo>
                    <a:pt x="853273" y="53648"/>
                    <a:pt x="855257" y="40154"/>
                    <a:pt x="852876" y="31423"/>
                  </a:cubicBezTo>
                  <a:cubicBezTo>
                    <a:pt x="850495" y="22692"/>
                    <a:pt x="848113" y="19517"/>
                    <a:pt x="838588" y="14754"/>
                  </a:cubicBezTo>
                  <a:cubicBezTo>
                    <a:pt x="829063" y="9991"/>
                    <a:pt x="810410" y="5229"/>
                    <a:pt x="795726" y="2848"/>
                  </a:cubicBezTo>
                  <a:cubicBezTo>
                    <a:pt x="781042" y="467"/>
                    <a:pt x="768738" y="-724"/>
                    <a:pt x="750482" y="467"/>
                  </a:cubicBezTo>
                  <a:cubicBezTo>
                    <a:pt x="732226" y="1658"/>
                    <a:pt x="686188" y="9992"/>
                    <a:pt x="686188" y="9992"/>
                  </a:cubicBezTo>
                  <a:lnTo>
                    <a:pt x="633801" y="21898"/>
                  </a:lnTo>
                  <a:close/>
                </a:path>
              </a:pathLst>
            </a:custGeom>
            <a:solidFill>
              <a:srgbClr val="FFE5E5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26" name="椭圆 125"/>
            <p:cNvSpPr/>
            <p:nvPr/>
          </p:nvSpPr>
          <p:spPr>
            <a:xfrm rot="5400000">
              <a:off x="6226870" y="931863"/>
              <a:ext cx="107950" cy="215900"/>
            </a:xfrm>
            <a:prstGeom prst="ellipse">
              <a:avLst/>
            </a:prstGeom>
            <a:solidFill>
              <a:srgbClr val="FFB7BD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28" name="椭圆 127"/>
            <p:cNvSpPr/>
            <p:nvPr/>
          </p:nvSpPr>
          <p:spPr>
            <a:xfrm rot="3600000">
              <a:off x="6315770" y="1755775"/>
              <a:ext cx="107950" cy="215900"/>
            </a:xfrm>
            <a:prstGeom prst="ellipse">
              <a:avLst/>
            </a:prstGeom>
            <a:solidFill>
              <a:srgbClr val="FFB7BD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</p:grpSp>
      <p:sp>
        <p:nvSpPr>
          <p:cNvPr id="129" name="下箭头 128"/>
          <p:cNvSpPr/>
          <p:nvPr/>
        </p:nvSpPr>
        <p:spPr>
          <a:xfrm>
            <a:off x="6203058" y="800100"/>
            <a:ext cx="179387" cy="252413"/>
          </a:xfrm>
          <a:prstGeom prst="downArrow">
            <a:avLst>
              <a:gd name="adj1" fmla="val 50000"/>
              <a:gd name="adj2" fmla="val 83678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35383" name="矩形 130"/>
          <p:cNvSpPr>
            <a:spLocks noChangeArrowheads="1"/>
          </p:cNvSpPr>
          <p:nvPr/>
        </p:nvSpPr>
        <p:spPr bwMode="auto">
          <a:xfrm>
            <a:off x="5302945" y="469900"/>
            <a:ext cx="2032000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600" b="0">
                <a:ea typeface="方正姚体" panose="02010601030101010101" pitchFamily="2" charset="-122"/>
              </a:rPr>
              <a:t>食物的脂肪、胆固醇</a:t>
            </a:r>
            <a:endParaRPr lang="zh-CN" altLang="en-US" sz="1600"/>
          </a:p>
        </p:txBody>
      </p:sp>
      <p:sp>
        <p:nvSpPr>
          <p:cNvPr id="135384" name="矩形 134"/>
          <p:cNvSpPr>
            <a:spLocks noChangeArrowheads="1"/>
          </p:cNvSpPr>
          <p:nvPr/>
        </p:nvSpPr>
        <p:spPr bwMode="auto">
          <a:xfrm>
            <a:off x="5734745" y="1773238"/>
            <a:ext cx="595313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600" b="0">
                <a:ea typeface="方正姚体" panose="02010601030101010101" pitchFamily="2" charset="-122"/>
              </a:rPr>
              <a:t>肠道</a:t>
            </a:r>
            <a:endParaRPr lang="zh-CN" altLang="en-US" sz="1600"/>
          </a:p>
        </p:txBody>
      </p:sp>
      <p:sp>
        <p:nvSpPr>
          <p:cNvPr id="135385" name="矩形 135"/>
          <p:cNvSpPr>
            <a:spLocks noChangeArrowheads="1"/>
          </p:cNvSpPr>
          <p:nvPr/>
        </p:nvSpPr>
        <p:spPr bwMode="auto">
          <a:xfrm>
            <a:off x="5150545" y="2017713"/>
            <a:ext cx="800100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600" b="0">
                <a:ea typeface="方正姚体" panose="02010601030101010101" pitchFamily="2" charset="-122"/>
              </a:rPr>
              <a:t>胆固醇</a:t>
            </a:r>
            <a:endParaRPr lang="zh-CN" altLang="en-US" sz="1600"/>
          </a:p>
        </p:txBody>
      </p:sp>
      <p:sp>
        <p:nvSpPr>
          <p:cNvPr id="135386" name="矩形 136"/>
          <p:cNvSpPr>
            <a:spLocks noChangeArrowheads="1"/>
          </p:cNvSpPr>
          <p:nvPr/>
        </p:nvSpPr>
        <p:spPr bwMode="auto">
          <a:xfrm>
            <a:off x="3969445" y="2370138"/>
            <a:ext cx="1620838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600" b="0" dirty="0">
                <a:ea typeface="方正姚体" panose="02010601030101010101" pitchFamily="2" charset="-122"/>
              </a:rPr>
              <a:t>乳糜微粒残留物</a:t>
            </a:r>
            <a:endParaRPr lang="zh-CN" altLang="en-US" sz="1600" dirty="0"/>
          </a:p>
        </p:txBody>
      </p:sp>
      <p:sp>
        <p:nvSpPr>
          <p:cNvPr id="135387" name="矩形 137"/>
          <p:cNvSpPr>
            <a:spLocks noChangeArrowheads="1"/>
          </p:cNvSpPr>
          <p:nvPr/>
        </p:nvSpPr>
        <p:spPr bwMode="auto">
          <a:xfrm>
            <a:off x="7031733" y="1844675"/>
            <a:ext cx="1004887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600" b="0">
                <a:ea typeface="方正姚体" panose="02010601030101010101" pitchFamily="2" charset="-122"/>
              </a:rPr>
              <a:t>胆汁酸盐</a:t>
            </a:r>
            <a:endParaRPr lang="zh-CN" altLang="en-US" sz="1600"/>
          </a:p>
        </p:txBody>
      </p:sp>
      <p:sp>
        <p:nvSpPr>
          <p:cNvPr id="135388" name="矩形 138"/>
          <p:cNvSpPr>
            <a:spLocks noChangeArrowheads="1"/>
          </p:cNvSpPr>
          <p:nvPr/>
        </p:nvSpPr>
        <p:spPr bwMode="auto">
          <a:xfrm>
            <a:off x="6988870" y="2997200"/>
            <a:ext cx="992188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1600" b="0">
                <a:ea typeface="方正姚体" panose="02010601030101010101" pitchFamily="2" charset="-122"/>
              </a:rPr>
              <a:t>LDL</a:t>
            </a:r>
            <a:r>
              <a:rPr lang="zh-CN" altLang="en-US" sz="1600" b="0">
                <a:ea typeface="方正姚体" panose="02010601030101010101" pitchFamily="2" charset="-122"/>
              </a:rPr>
              <a:t>受体</a:t>
            </a:r>
            <a:endParaRPr lang="zh-CN" altLang="en-US" sz="1600"/>
          </a:p>
        </p:txBody>
      </p:sp>
      <p:sp>
        <p:nvSpPr>
          <p:cNvPr id="135389" name="矩形 139"/>
          <p:cNvSpPr>
            <a:spLocks noChangeArrowheads="1"/>
          </p:cNvSpPr>
          <p:nvPr/>
        </p:nvSpPr>
        <p:spPr bwMode="auto">
          <a:xfrm>
            <a:off x="4366320" y="3306763"/>
            <a:ext cx="595313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600" b="0">
                <a:ea typeface="方正姚体" panose="02010601030101010101" pitchFamily="2" charset="-122"/>
              </a:rPr>
              <a:t>血管</a:t>
            </a:r>
            <a:endParaRPr lang="zh-CN" altLang="en-US" sz="1600"/>
          </a:p>
        </p:txBody>
      </p:sp>
      <p:sp>
        <p:nvSpPr>
          <p:cNvPr id="135390" name="矩形 140"/>
          <p:cNvSpPr>
            <a:spLocks noChangeArrowheads="1"/>
          </p:cNvSpPr>
          <p:nvPr/>
        </p:nvSpPr>
        <p:spPr bwMode="auto">
          <a:xfrm>
            <a:off x="4871145" y="4170363"/>
            <a:ext cx="728663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1600" b="0">
                <a:ea typeface="方正姚体" panose="02010601030101010101" pitchFamily="2" charset="-122"/>
              </a:rPr>
              <a:t>VLDL</a:t>
            </a:r>
            <a:endParaRPr lang="zh-CN" altLang="en-US" sz="1600"/>
          </a:p>
        </p:txBody>
      </p:sp>
      <p:sp>
        <p:nvSpPr>
          <p:cNvPr id="135391" name="矩形 141"/>
          <p:cNvSpPr>
            <a:spLocks noChangeArrowheads="1"/>
          </p:cNvSpPr>
          <p:nvPr/>
        </p:nvSpPr>
        <p:spPr bwMode="auto">
          <a:xfrm>
            <a:off x="6984108" y="4746625"/>
            <a:ext cx="582612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1600" b="0">
                <a:ea typeface="方正姚体" panose="02010601030101010101" pitchFamily="2" charset="-122"/>
              </a:rPr>
              <a:t>LDL</a:t>
            </a:r>
            <a:endParaRPr lang="zh-CN" altLang="en-US" sz="1600"/>
          </a:p>
        </p:txBody>
      </p:sp>
      <p:sp>
        <p:nvSpPr>
          <p:cNvPr id="135392" name="矩形 142"/>
          <p:cNvSpPr>
            <a:spLocks noChangeArrowheads="1"/>
          </p:cNvSpPr>
          <p:nvPr/>
        </p:nvSpPr>
        <p:spPr bwMode="auto">
          <a:xfrm>
            <a:off x="7174608" y="5106988"/>
            <a:ext cx="9937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1600" b="0">
                <a:ea typeface="方正姚体" panose="02010601030101010101" pitchFamily="2" charset="-122"/>
              </a:rPr>
              <a:t>LDL</a:t>
            </a:r>
            <a:r>
              <a:rPr lang="zh-CN" altLang="en-US" sz="1600" b="0">
                <a:ea typeface="方正姚体" panose="02010601030101010101" pitchFamily="2" charset="-122"/>
              </a:rPr>
              <a:t>受体</a:t>
            </a:r>
            <a:endParaRPr lang="zh-CN" altLang="en-US" sz="1600"/>
          </a:p>
        </p:txBody>
      </p:sp>
      <p:sp>
        <p:nvSpPr>
          <p:cNvPr id="135393" name="矩形 143"/>
          <p:cNvSpPr>
            <a:spLocks noChangeArrowheads="1"/>
          </p:cNvSpPr>
          <p:nvPr/>
        </p:nvSpPr>
        <p:spPr bwMode="auto">
          <a:xfrm>
            <a:off x="5302945" y="5013325"/>
            <a:ext cx="525463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1600" b="0">
                <a:ea typeface="方正姚体" panose="02010601030101010101" pitchFamily="2" charset="-122"/>
              </a:rPr>
              <a:t>IDL</a:t>
            </a:r>
            <a:endParaRPr lang="zh-CN" altLang="en-US" sz="1600"/>
          </a:p>
        </p:txBody>
      </p:sp>
      <p:sp>
        <p:nvSpPr>
          <p:cNvPr id="135394" name="矩形 144"/>
          <p:cNvSpPr>
            <a:spLocks noChangeArrowheads="1"/>
          </p:cNvSpPr>
          <p:nvPr/>
        </p:nvSpPr>
        <p:spPr bwMode="auto">
          <a:xfrm>
            <a:off x="7823225" y="5754688"/>
            <a:ext cx="604837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en-US" altLang="zh-CN" sz="1600" b="0" dirty="0">
                <a:ea typeface="方正姚体" panose="02010601030101010101" pitchFamily="2" charset="-122"/>
              </a:rPr>
              <a:t>HDL</a:t>
            </a:r>
            <a:endParaRPr lang="zh-CN" altLang="en-US" sz="1600" dirty="0"/>
          </a:p>
        </p:txBody>
      </p:sp>
      <p:sp>
        <p:nvSpPr>
          <p:cNvPr id="135395" name="矩形 145"/>
          <p:cNvSpPr>
            <a:spLocks noChangeArrowheads="1"/>
          </p:cNvSpPr>
          <p:nvPr/>
        </p:nvSpPr>
        <p:spPr bwMode="auto">
          <a:xfrm>
            <a:off x="5950645" y="5033963"/>
            <a:ext cx="800100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600" b="0">
                <a:ea typeface="方正姚体" panose="02010601030101010101" pitchFamily="2" charset="-122"/>
              </a:rPr>
              <a:t>胆固醇</a:t>
            </a:r>
            <a:endParaRPr lang="zh-CN" altLang="en-US" sz="1600"/>
          </a:p>
        </p:txBody>
      </p:sp>
      <p:sp>
        <p:nvSpPr>
          <p:cNvPr id="135396" name="矩形 146"/>
          <p:cNvSpPr>
            <a:spLocks noChangeArrowheads="1"/>
          </p:cNvSpPr>
          <p:nvPr/>
        </p:nvSpPr>
        <p:spPr bwMode="auto">
          <a:xfrm>
            <a:off x="6350695" y="5851525"/>
            <a:ext cx="800100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600" b="0">
                <a:ea typeface="方正姚体" panose="02010601030101010101" pitchFamily="2" charset="-122"/>
              </a:rPr>
              <a:t>体细胞</a:t>
            </a:r>
            <a:endParaRPr lang="zh-CN" altLang="en-US" sz="1600"/>
          </a:p>
        </p:txBody>
      </p:sp>
      <p:cxnSp>
        <p:nvCxnSpPr>
          <p:cNvPr id="10" name="直接连接符 9"/>
          <p:cNvCxnSpPr/>
          <p:nvPr/>
        </p:nvCxnSpPr>
        <p:spPr>
          <a:xfrm>
            <a:off x="4798120" y="1154113"/>
            <a:ext cx="0" cy="25876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>
          <a:xfrm>
            <a:off x="4493320" y="2963863"/>
            <a:ext cx="179388" cy="28892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直接连接符 147"/>
          <p:cNvCxnSpPr/>
          <p:nvPr/>
        </p:nvCxnSpPr>
        <p:spPr>
          <a:xfrm flipV="1">
            <a:off x="4474270" y="3617913"/>
            <a:ext cx="180975" cy="28892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直接连接符 148"/>
          <p:cNvCxnSpPr/>
          <p:nvPr/>
        </p:nvCxnSpPr>
        <p:spPr>
          <a:xfrm>
            <a:off x="6330058" y="5300663"/>
            <a:ext cx="179387" cy="28892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直接连接符 149"/>
          <p:cNvCxnSpPr/>
          <p:nvPr/>
        </p:nvCxnSpPr>
        <p:spPr>
          <a:xfrm>
            <a:off x="5807770" y="2276475"/>
            <a:ext cx="179388" cy="14446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直接连接符 150"/>
          <p:cNvCxnSpPr/>
          <p:nvPr/>
        </p:nvCxnSpPr>
        <p:spPr>
          <a:xfrm>
            <a:off x="6977758" y="2943225"/>
            <a:ext cx="179387" cy="14287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直接连接符 151"/>
          <p:cNvCxnSpPr/>
          <p:nvPr/>
        </p:nvCxnSpPr>
        <p:spPr>
          <a:xfrm flipV="1">
            <a:off x="7049195" y="5300663"/>
            <a:ext cx="180975" cy="14446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矩形 5"/>
          <p:cNvSpPr/>
          <p:nvPr/>
        </p:nvSpPr>
        <p:spPr>
          <a:xfrm>
            <a:off x="263352" y="718824"/>
            <a:ext cx="2268000" cy="2268000"/>
          </a:xfrm>
          <a:prstGeom prst="rect">
            <a:avLst/>
          </a:prstGeom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r>
              <a:rPr lang="zh-CN" altLang="en-US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食物中的脂类在小肠粘膜细胞合成乳糜微粒，主要成分是甘油三酯，进入淋巴循环最终进入血液。</a:t>
            </a:r>
            <a:r>
              <a:rPr lang="en-US" altLang="zh-CN" sz="1400" b="0" dirty="0" err="1">
                <a:latin typeface="Arial" panose="020B0604020202020204" pitchFamily="34" charset="0"/>
                <a:ea typeface="方正姚体" panose="02010601030101010101" pitchFamily="2" charset="-122"/>
              </a:rPr>
              <a:t>apoCⅡ</a:t>
            </a:r>
            <a:r>
              <a:rPr lang="zh-CN" altLang="en-US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可激活脂蛋白脂肪酶，催化乳糜微粒中甘油三酯水解为甘油和脂肪。脂肪酸可被组织摄取而利用，甘油可进入肝脏用于糖异生。</a:t>
            </a:r>
          </a:p>
        </p:txBody>
      </p:sp>
      <p:sp>
        <p:nvSpPr>
          <p:cNvPr id="7" name="矩形 6"/>
          <p:cNvSpPr/>
          <p:nvPr/>
        </p:nvSpPr>
        <p:spPr>
          <a:xfrm>
            <a:off x="263680" y="3475831"/>
            <a:ext cx="2268000" cy="2448000"/>
          </a:xfrm>
          <a:prstGeom prst="rect">
            <a:avLst/>
          </a:prstGeom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VLDL</a:t>
            </a:r>
            <a:r>
              <a:rPr lang="zh-CN" altLang="en-US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主要在肝脏内生成，主要成分是肝细胞自身合成的甘油三酯。</a:t>
            </a:r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VLDL</a:t>
            </a:r>
            <a:r>
              <a:rPr lang="zh-CN" altLang="en-US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分泌入血后，</a:t>
            </a:r>
            <a:r>
              <a:rPr lang="en-US" altLang="zh-CN" sz="1400" b="0" dirty="0" err="1">
                <a:latin typeface="Arial" panose="020B0604020202020204" pitchFamily="34" charset="0"/>
                <a:ea typeface="方正姚体" panose="02010601030101010101" pitchFamily="2" charset="-122"/>
              </a:rPr>
              <a:t>apoCⅡ</a:t>
            </a:r>
            <a:r>
              <a:rPr lang="zh-CN" altLang="en-US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激活脂蛋白脂肪酶，催化甘油三酯水解，产物被肝外组织利用。转变为中间密度脂蛋白</a:t>
            </a:r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(IDL)</a:t>
            </a:r>
            <a:r>
              <a:rPr lang="zh-CN" altLang="en-US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。</a:t>
            </a:r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IDL</a:t>
            </a:r>
            <a:r>
              <a:rPr lang="zh-CN" altLang="en-US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有两条去路：一是进入肝细胞被利用，二是进一步被水解生成</a:t>
            </a:r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LDL</a:t>
            </a:r>
            <a:r>
              <a:rPr lang="zh-CN" altLang="en-US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。</a:t>
            </a:r>
          </a:p>
        </p:txBody>
      </p:sp>
      <p:sp>
        <p:nvSpPr>
          <p:cNvPr id="8" name="矩形 7"/>
          <p:cNvSpPr/>
          <p:nvPr/>
        </p:nvSpPr>
        <p:spPr>
          <a:xfrm>
            <a:off x="9516632" y="729278"/>
            <a:ext cx="2268000" cy="2016000"/>
          </a:xfrm>
          <a:prstGeom prst="rect">
            <a:avLst/>
          </a:prstGeom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LDL</a:t>
            </a:r>
            <a:r>
              <a:rPr lang="zh-CN" altLang="en-US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是在血液中由</a:t>
            </a:r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VLDL</a:t>
            </a:r>
            <a:r>
              <a:rPr lang="zh-CN" altLang="en-US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转变而来，主要脂类是胆固醇及其酯。血中的</a:t>
            </a:r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LDL</a:t>
            </a:r>
            <a:r>
              <a:rPr lang="zh-CN" altLang="en-US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可进入肝及肝外组织，胆固醇酯水解为胆固醇及脂肪酸。</a:t>
            </a:r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LDL</a:t>
            </a:r>
            <a:r>
              <a:rPr lang="zh-CN" altLang="en-US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代谢的功能是将肝脏合成的内源性胆固醇运到肝外组织，保证组织细胞对胆固醇的需求。</a:t>
            </a:r>
          </a:p>
        </p:txBody>
      </p:sp>
      <p:sp>
        <p:nvSpPr>
          <p:cNvPr id="9" name="矩形 8"/>
          <p:cNvSpPr/>
          <p:nvPr/>
        </p:nvSpPr>
        <p:spPr>
          <a:xfrm>
            <a:off x="9516632" y="3108324"/>
            <a:ext cx="2268000" cy="2893100"/>
          </a:xfrm>
          <a:prstGeom prst="rect">
            <a:avLst/>
          </a:prstGeom>
          <a:ln>
            <a:solidFill>
              <a:srgbClr val="C00000"/>
            </a:solidFill>
          </a:ln>
        </p:spPr>
        <p:txBody>
          <a:bodyPr wrap="square">
            <a:spAutoFit/>
          </a:bodyPr>
          <a:lstStyle/>
          <a:p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HDL</a:t>
            </a:r>
            <a:r>
              <a:rPr lang="zh-CN" altLang="en-US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在肝脏和小肠中生成。主要成分是载脂蛋白，脂类以磷脂和胆固醇为主。</a:t>
            </a:r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HDL</a:t>
            </a:r>
            <a:r>
              <a:rPr lang="zh-CN" altLang="en-US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分泌入血后可摄取血中肝外细胞释放的游离胆固醇，经卵磷脂胆固醇酯酰转移酶</a:t>
            </a:r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(LCAT)</a:t>
            </a:r>
            <a:r>
              <a:rPr lang="zh-CN" altLang="en-US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催化，生成胆固醇酯。最终被肝脏摄取而降解。</a:t>
            </a:r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HDL</a:t>
            </a:r>
            <a:r>
              <a:rPr lang="zh-CN" altLang="en-US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的主要功能是将肝外细胞释放的胆固醇转运到肝脏，可以防止胆固醇在血中聚积，防止动脉粥样硬化。</a:t>
            </a:r>
          </a:p>
        </p:txBody>
      </p:sp>
      <p:sp>
        <p:nvSpPr>
          <p:cNvPr id="143" name="圆角右箭头 142"/>
          <p:cNvSpPr/>
          <p:nvPr/>
        </p:nvSpPr>
        <p:spPr>
          <a:xfrm flipH="1">
            <a:off x="7391177" y="2564904"/>
            <a:ext cx="792000" cy="2880000"/>
          </a:xfrm>
          <a:prstGeom prst="bentArrow">
            <a:avLst>
              <a:gd name="adj1" fmla="val 10908"/>
              <a:gd name="adj2" fmla="val 11496"/>
              <a:gd name="adj3" fmla="val 25000"/>
              <a:gd name="adj4" fmla="val 43750"/>
            </a:avLst>
          </a:prstGeom>
          <a:gradFill flip="none" rotWithShape="1">
            <a:gsLst>
              <a:gs pos="0">
                <a:srgbClr val="00B050">
                  <a:shade val="30000"/>
                  <a:satMod val="115000"/>
                </a:srgbClr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5400000" scaled="1"/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568036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组合 116"/>
          <p:cNvGrpSpPr/>
          <p:nvPr/>
        </p:nvGrpSpPr>
        <p:grpSpPr>
          <a:xfrm>
            <a:off x="8117090" y="3798093"/>
            <a:ext cx="2152448" cy="2402947"/>
            <a:chOff x="8117090" y="3798093"/>
            <a:chExt cx="2152448" cy="2402947"/>
          </a:xfrm>
        </p:grpSpPr>
        <p:sp>
          <p:nvSpPr>
            <p:cNvPr id="118" name="圆角矩形 117"/>
            <p:cNvSpPr/>
            <p:nvPr/>
          </p:nvSpPr>
          <p:spPr>
            <a:xfrm>
              <a:off x="8118591" y="3994045"/>
              <a:ext cx="1969020" cy="2206995"/>
            </a:xfrm>
            <a:prstGeom prst="roundRect">
              <a:avLst>
                <a:gd name="adj" fmla="val 3639"/>
              </a:avLst>
            </a:prstGeom>
            <a:solidFill>
              <a:srgbClr val="F1A699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9" name="任意多边形 118"/>
            <p:cNvSpPr/>
            <p:nvPr/>
          </p:nvSpPr>
          <p:spPr>
            <a:xfrm>
              <a:off x="8117090" y="3992544"/>
              <a:ext cx="1969020" cy="2206995"/>
            </a:xfrm>
            <a:custGeom>
              <a:avLst/>
              <a:gdLst>
                <a:gd name="connsiteX0" fmla="*/ 71653 w 1969020"/>
                <a:gd name="connsiteY0" fmla="*/ 0 h 2206995"/>
                <a:gd name="connsiteX1" fmla="*/ 641775 w 1969020"/>
                <a:gd name="connsiteY1" fmla="*/ 0 h 2206995"/>
                <a:gd name="connsiteX2" fmla="*/ 655584 w 1969020"/>
                <a:gd name="connsiteY2" fmla="*/ 11703 h 2206995"/>
                <a:gd name="connsiteX3" fmla="*/ 667341 w 1969020"/>
                <a:gd name="connsiteY3" fmla="*/ 29860 h 2206995"/>
                <a:gd name="connsiteX4" fmla="*/ 657817 w 1969020"/>
                <a:gd name="connsiteY4" fmla="*/ 67962 h 2206995"/>
                <a:gd name="connsiteX5" fmla="*/ 612573 w 1969020"/>
                <a:gd name="connsiteY5" fmla="*/ 122729 h 2206995"/>
                <a:gd name="connsiteX6" fmla="*/ 583998 w 1969020"/>
                <a:gd name="connsiteY6" fmla="*/ 198929 h 2206995"/>
                <a:gd name="connsiteX7" fmla="*/ 593523 w 1969020"/>
                <a:gd name="connsiteY7" fmla="*/ 301323 h 2206995"/>
                <a:gd name="connsiteX8" fmla="*/ 664960 w 1969020"/>
                <a:gd name="connsiteY8" fmla="*/ 401335 h 2206995"/>
                <a:gd name="connsiteX9" fmla="*/ 786403 w 1969020"/>
                <a:gd name="connsiteY9" fmla="*/ 439435 h 2206995"/>
                <a:gd name="connsiteX10" fmla="*/ 907848 w 1969020"/>
                <a:gd name="connsiteY10" fmla="*/ 408479 h 2206995"/>
                <a:gd name="connsiteX11" fmla="*/ 986429 w 1969020"/>
                <a:gd name="connsiteY11" fmla="*/ 315610 h 2206995"/>
                <a:gd name="connsiteX12" fmla="*/ 1000717 w 1969020"/>
                <a:gd name="connsiteY12" fmla="*/ 213217 h 2206995"/>
                <a:gd name="connsiteX13" fmla="*/ 979285 w 1969020"/>
                <a:gd name="connsiteY13" fmla="*/ 132254 h 2206995"/>
                <a:gd name="connsiteX14" fmla="*/ 941185 w 1969020"/>
                <a:gd name="connsiteY14" fmla="*/ 70342 h 2206995"/>
                <a:gd name="connsiteX15" fmla="*/ 957855 w 1969020"/>
                <a:gd name="connsiteY15" fmla="*/ 10810 h 2206995"/>
                <a:gd name="connsiteX16" fmla="*/ 977245 w 1969020"/>
                <a:gd name="connsiteY16" fmla="*/ 0 h 2206995"/>
                <a:gd name="connsiteX17" fmla="*/ 1897367 w 1969020"/>
                <a:gd name="connsiteY17" fmla="*/ 0 h 2206995"/>
                <a:gd name="connsiteX18" fmla="*/ 1969020 w 1969020"/>
                <a:gd name="connsiteY18" fmla="*/ 71653 h 2206995"/>
                <a:gd name="connsiteX19" fmla="*/ 1969020 w 1969020"/>
                <a:gd name="connsiteY19" fmla="*/ 2135342 h 2206995"/>
                <a:gd name="connsiteX20" fmla="*/ 1897367 w 1969020"/>
                <a:gd name="connsiteY20" fmla="*/ 2206995 h 2206995"/>
                <a:gd name="connsiteX21" fmla="*/ 71653 w 1969020"/>
                <a:gd name="connsiteY21" fmla="*/ 2206995 h 2206995"/>
                <a:gd name="connsiteX22" fmla="*/ 0 w 1969020"/>
                <a:gd name="connsiteY22" fmla="*/ 2135342 h 2206995"/>
                <a:gd name="connsiteX23" fmla="*/ 0 w 1969020"/>
                <a:gd name="connsiteY23" fmla="*/ 71653 h 2206995"/>
                <a:gd name="connsiteX24" fmla="*/ 71653 w 1969020"/>
                <a:gd name="connsiteY24" fmla="*/ 0 h 2206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69020" h="2206995">
                  <a:moveTo>
                    <a:pt x="71653" y="0"/>
                  </a:moveTo>
                  <a:lnTo>
                    <a:pt x="641775" y="0"/>
                  </a:lnTo>
                  <a:lnTo>
                    <a:pt x="655584" y="11703"/>
                  </a:lnTo>
                  <a:cubicBezTo>
                    <a:pt x="661488" y="17854"/>
                    <a:pt x="664960" y="23312"/>
                    <a:pt x="667341" y="29860"/>
                  </a:cubicBezTo>
                  <a:cubicBezTo>
                    <a:pt x="672103" y="42957"/>
                    <a:pt x="666945" y="52484"/>
                    <a:pt x="657817" y="67962"/>
                  </a:cubicBezTo>
                  <a:cubicBezTo>
                    <a:pt x="648689" y="83440"/>
                    <a:pt x="624876" y="100901"/>
                    <a:pt x="612573" y="122729"/>
                  </a:cubicBezTo>
                  <a:cubicBezTo>
                    <a:pt x="600270" y="144557"/>
                    <a:pt x="587173" y="169163"/>
                    <a:pt x="583998" y="198929"/>
                  </a:cubicBezTo>
                  <a:cubicBezTo>
                    <a:pt x="580823" y="228695"/>
                    <a:pt x="580029" y="267589"/>
                    <a:pt x="593523" y="301323"/>
                  </a:cubicBezTo>
                  <a:cubicBezTo>
                    <a:pt x="607017" y="335057"/>
                    <a:pt x="632813" y="378316"/>
                    <a:pt x="664960" y="401335"/>
                  </a:cubicBezTo>
                  <a:cubicBezTo>
                    <a:pt x="697107" y="424354"/>
                    <a:pt x="745922" y="438244"/>
                    <a:pt x="786403" y="439435"/>
                  </a:cubicBezTo>
                  <a:cubicBezTo>
                    <a:pt x="826884" y="440626"/>
                    <a:pt x="874510" y="429117"/>
                    <a:pt x="907848" y="408479"/>
                  </a:cubicBezTo>
                  <a:cubicBezTo>
                    <a:pt x="941186" y="387841"/>
                    <a:pt x="970951" y="348154"/>
                    <a:pt x="986429" y="315610"/>
                  </a:cubicBezTo>
                  <a:cubicBezTo>
                    <a:pt x="1001907" y="283066"/>
                    <a:pt x="1001908" y="243776"/>
                    <a:pt x="1000717" y="213217"/>
                  </a:cubicBezTo>
                  <a:cubicBezTo>
                    <a:pt x="999526" y="182658"/>
                    <a:pt x="989207" y="156067"/>
                    <a:pt x="979285" y="132254"/>
                  </a:cubicBezTo>
                  <a:cubicBezTo>
                    <a:pt x="969363" y="108442"/>
                    <a:pt x="944757" y="90583"/>
                    <a:pt x="941185" y="70342"/>
                  </a:cubicBezTo>
                  <a:cubicBezTo>
                    <a:pt x="937613" y="50101"/>
                    <a:pt x="938805" y="28272"/>
                    <a:pt x="957855" y="10810"/>
                  </a:cubicBezTo>
                  <a:lnTo>
                    <a:pt x="977245" y="0"/>
                  </a:lnTo>
                  <a:lnTo>
                    <a:pt x="1897367" y="0"/>
                  </a:lnTo>
                  <a:cubicBezTo>
                    <a:pt x="1936940" y="0"/>
                    <a:pt x="1969020" y="32080"/>
                    <a:pt x="1969020" y="71653"/>
                  </a:cubicBezTo>
                  <a:lnTo>
                    <a:pt x="1969020" y="2135342"/>
                  </a:lnTo>
                  <a:cubicBezTo>
                    <a:pt x="1969020" y="2174915"/>
                    <a:pt x="1936940" y="2206995"/>
                    <a:pt x="1897367" y="2206995"/>
                  </a:cubicBezTo>
                  <a:lnTo>
                    <a:pt x="71653" y="2206995"/>
                  </a:lnTo>
                  <a:cubicBezTo>
                    <a:pt x="32080" y="2206995"/>
                    <a:pt x="0" y="2174915"/>
                    <a:pt x="0" y="2135342"/>
                  </a:cubicBezTo>
                  <a:lnTo>
                    <a:pt x="0" y="71653"/>
                  </a:lnTo>
                  <a:cubicBezTo>
                    <a:pt x="0" y="32080"/>
                    <a:pt x="32080" y="0"/>
                    <a:pt x="71653" y="0"/>
                  </a:cubicBezTo>
                  <a:close/>
                </a:path>
              </a:pathLst>
            </a:custGeom>
            <a:solidFill>
              <a:srgbClr val="FBE6E1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120" name="任意多边形 119"/>
            <p:cNvSpPr/>
            <p:nvPr/>
          </p:nvSpPr>
          <p:spPr>
            <a:xfrm>
              <a:off x="8142537" y="3798093"/>
              <a:ext cx="2127001" cy="2389989"/>
            </a:xfrm>
            <a:custGeom>
              <a:avLst/>
              <a:gdLst>
                <a:gd name="connsiteX0" fmla="*/ 373287 w 1866643"/>
                <a:gd name="connsiteY0" fmla="*/ 0 h 2066202"/>
                <a:gd name="connsiteX1" fmla="*/ 973362 w 1866643"/>
                <a:gd name="connsiteY1" fmla="*/ 4762 h 2066202"/>
                <a:gd name="connsiteX2" fmla="*/ 1649637 w 1866643"/>
                <a:gd name="connsiteY2" fmla="*/ 4762 h 2066202"/>
                <a:gd name="connsiteX3" fmla="*/ 1780606 w 1866643"/>
                <a:gd name="connsiteY3" fmla="*/ 11906 h 2066202"/>
                <a:gd name="connsiteX4" fmla="*/ 1842518 w 1866643"/>
                <a:gd name="connsiteY4" fmla="*/ 50006 h 2066202"/>
                <a:gd name="connsiteX5" fmla="*/ 1863949 w 1866643"/>
                <a:gd name="connsiteY5" fmla="*/ 133350 h 2066202"/>
                <a:gd name="connsiteX6" fmla="*/ 1866330 w 1866643"/>
                <a:gd name="connsiteY6" fmla="*/ 221457 h 2066202"/>
                <a:gd name="connsiteX7" fmla="*/ 1863950 w 1866643"/>
                <a:gd name="connsiteY7" fmla="*/ 557212 h 2066202"/>
                <a:gd name="connsiteX8" fmla="*/ 1859187 w 1866643"/>
                <a:gd name="connsiteY8" fmla="*/ 988218 h 2066202"/>
                <a:gd name="connsiteX9" fmla="*/ 1856805 w 1866643"/>
                <a:gd name="connsiteY9" fmla="*/ 1466850 h 2066202"/>
                <a:gd name="connsiteX10" fmla="*/ 1854424 w 1866643"/>
                <a:gd name="connsiteY10" fmla="*/ 1800225 h 2066202"/>
                <a:gd name="connsiteX11" fmla="*/ 1842518 w 1866643"/>
                <a:gd name="connsiteY11" fmla="*/ 1893093 h 2066202"/>
                <a:gd name="connsiteX12" fmla="*/ 1790130 w 1866643"/>
                <a:gd name="connsiteY12" fmla="*/ 1955007 h 2066202"/>
                <a:gd name="connsiteX13" fmla="*/ 1693634 w 1866643"/>
                <a:gd name="connsiteY13" fmla="*/ 2055745 h 2066202"/>
                <a:gd name="connsiteX14" fmla="*/ 1681035 w 1866643"/>
                <a:gd name="connsiteY14" fmla="*/ 2066202 h 2066202"/>
                <a:gd name="connsiteX15" fmla="*/ 1694098 w 1866643"/>
                <a:gd name="connsiteY15" fmla="*/ 2046827 h 2066202"/>
                <a:gd name="connsiteX16" fmla="*/ 1699040 w 1866643"/>
                <a:gd name="connsiteY16" fmla="*/ 2022350 h 2066202"/>
                <a:gd name="connsiteX17" fmla="*/ 1699040 w 1866643"/>
                <a:gd name="connsiteY17" fmla="*/ 240114 h 2066202"/>
                <a:gd name="connsiteX18" fmla="*/ 1636158 w 1866643"/>
                <a:gd name="connsiteY18" fmla="*/ 177232 h 2066202"/>
                <a:gd name="connsiteX19" fmla="*/ 33922 w 1866643"/>
                <a:gd name="connsiteY19" fmla="*/ 177232 h 2066202"/>
                <a:gd name="connsiteX20" fmla="*/ 9445 w 1866643"/>
                <a:gd name="connsiteY20" fmla="*/ 182174 h 2066202"/>
                <a:gd name="connsiteX21" fmla="*/ 0 w 1866643"/>
                <a:gd name="connsiteY21" fmla="*/ 188543 h 2066202"/>
                <a:gd name="connsiteX22" fmla="*/ 16545 w 1866643"/>
                <a:gd name="connsiteY22" fmla="*/ 171300 h 2066202"/>
                <a:gd name="connsiteX23" fmla="*/ 99443 w 1866643"/>
                <a:gd name="connsiteY23" fmla="*/ 116681 h 2066202"/>
                <a:gd name="connsiteX24" fmla="*/ 230412 w 1866643"/>
                <a:gd name="connsiteY24" fmla="*/ 30956 h 2066202"/>
                <a:gd name="connsiteX25" fmla="*/ 275657 w 1866643"/>
                <a:gd name="connsiteY25" fmla="*/ 7144 h 2066202"/>
                <a:gd name="connsiteX26" fmla="*/ 373287 w 1866643"/>
                <a:gd name="connsiteY26" fmla="*/ 0 h 206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66643" h="2066202">
                  <a:moveTo>
                    <a:pt x="373287" y="0"/>
                  </a:moveTo>
                  <a:lnTo>
                    <a:pt x="973362" y="4762"/>
                  </a:lnTo>
                  <a:lnTo>
                    <a:pt x="1649637" y="4762"/>
                  </a:lnTo>
                  <a:cubicBezTo>
                    <a:pt x="1784178" y="5953"/>
                    <a:pt x="1748459" y="4365"/>
                    <a:pt x="1780606" y="11906"/>
                  </a:cubicBezTo>
                  <a:cubicBezTo>
                    <a:pt x="1812753" y="19447"/>
                    <a:pt x="1828628" y="29765"/>
                    <a:pt x="1842518" y="50006"/>
                  </a:cubicBezTo>
                  <a:cubicBezTo>
                    <a:pt x="1856409" y="70247"/>
                    <a:pt x="1859980" y="104775"/>
                    <a:pt x="1863949" y="133350"/>
                  </a:cubicBezTo>
                  <a:cubicBezTo>
                    <a:pt x="1867918" y="161925"/>
                    <a:pt x="1866330" y="150813"/>
                    <a:pt x="1866330" y="221457"/>
                  </a:cubicBezTo>
                  <a:cubicBezTo>
                    <a:pt x="1866330" y="292101"/>
                    <a:pt x="1865140" y="429419"/>
                    <a:pt x="1863950" y="557212"/>
                  </a:cubicBezTo>
                  <a:cubicBezTo>
                    <a:pt x="1862760" y="685005"/>
                    <a:pt x="1860378" y="836612"/>
                    <a:pt x="1859187" y="988218"/>
                  </a:cubicBezTo>
                  <a:cubicBezTo>
                    <a:pt x="1857996" y="1139824"/>
                    <a:pt x="1857599" y="1331516"/>
                    <a:pt x="1856805" y="1466850"/>
                  </a:cubicBezTo>
                  <a:cubicBezTo>
                    <a:pt x="1856011" y="1602184"/>
                    <a:pt x="1856805" y="1729185"/>
                    <a:pt x="1854424" y="1800225"/>
                  </a:cubicBezTo>
                  <a:cubicBezTo>
                    <a:pt x="1852043" y="1871265"/>
                    <a:pt x="1853234" y="1867296"/>
                    <a:pt x="1842518" y="1893093"/>
                  </a:cubicBezTo>
                  <a:cubicBezTo>
                    <a:pt x="1831802" y="1918890"/>
                    <a:pt x="1819102" y="1924448"/>
                    <a:pt x="1790130" y="1955007"/>
                  </a:cubicBezTo>
                  <a:cubicBezTo>
                    <a:pt x="1768401" y="1977926"/>
                    <a:pt x="1724348" y="2026742"/>
                    <a:pt x="1693634" y="2055745"/>
                  </a:cubicBezTo>
                  <a:lnTo>
                    <a:pt x="1681035" y="2066202"/>
                  </a:lnTo>
                  <a:lnTo>
                    <a:pt x="1694098" y="2046827"/>
                  </a:lnTo>
                  <a:cubicBezTo>
                    <a:pt x="1697280" y="2039304"/>
                    <a:pt x="1699040" y="2031032"/>
                    <a:pt x="1699040" y="2022350"/>
                  </a:cubicBezTo>
                  <a:lnTo>
                    <a:pt x="1699040" y="240114"/>
                  </a:lnTo>
                  <a:cubicBezTo>
                    <a:pt x="1699040" y="205385"/>
                    <a:pt x="1670887" y="177232"/>
                    <a:pt x="1636158" y="177232"/>
                  </a:cubicBezTo>
                  <a:lnTo>
                    <a:pt x="33922" y="177232"/>
                  </a:lnTo>
                  <a:cubicBezTo>
                    <a:pt x="25240" y="177232"/>
                    <a:pt x="16969" y="178992"/>
                    <a:pt x="9445" y="182174"/>
                  </a:cubicBezTo>
                  <a:lnTo>
                    <a:pt x="0" y="188543"/>
                  </a:lnTo>
                  <a:lnTo>
                    <a:pt x="16545" y="171300"/>
                  </a:lnTo>
                  <a:cubicBezTo>
                    <a:pt x="43781" y="151109"/>
                    <a:pt x="78409" y="134937"/>
                    <a:pt x="99443" y="116681"/>
                  </a:cubicBezTo>
                  <a:cubicBezTo>
                    <a:pt x="141512" y="80169"/>
                    <a:pt x="186756" y="59531"/>
                    <a:pt x="230412" y="30956"/>
                  </a:cubicBezTo>
                  <a:cubicBezTo>
                    <a:pt x="259781" y="12700"/>
                    <a:pt x="249464" y="12302"/>
                    <a:pt x="275657" y="7144"/>
                  </a:cubicBezTo>
                  <a:cubicBezTo>
                    <a:pt x="301850" y="1986"/>
                    <a:pt x="257003" y="397"/>
                    <a:pt x="373287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C37862"/>
                </a:gs>
                <a:gs pos="50000">
                  <a:srgbClr val="EEA093"/>
                </a:gs>
                <a:gs pos="100000">
                  <a:srgbClr val="FAB8AD"/>
                </a:gs>
              </a:gsLst>
              <a:lin ang="10800000" scaled="1"/>
              <a:tileRect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81" name="任意多边形 80"/>
          <p:cNvSpPr>
            <a:spLocks noChangeAspect="1"/>
          </p:cNvSpPr>
          <p:nvPr/>
        </p:nvSpPr>
        <p:spPr>
          <a:xfrm>
            <a:off x="8599938" y="4651080"/>
            <a:ext cx="586279" cy="396000"/>
          </a:xfrm>
          <a:custGeom>
            <a:avLst/>
            <a:gdLst>
              <a:gd name="connsiteX0" fmla="*/ 198000 w 586279"/>
              <a:gd name="connsiteY0" fmla="*/ 0 h 396000"/>
              <a:gd name="connsiteX1" fmla="*/ 380440 w 586279"/>
              <a:gd name="connsiteY1" fmla="*/ 120930 h 396000"/>
              <a:gd name="connsiteX2" fmla="*/ 382916 w 586279"/>
              <a:gd name="connsiteY2" fmla="*/ 133195 h 396000"/>
              <a:gd name="connsiteX3" fmla="*/ 398731 w 586279"/>
              <a:gd name="connsiteY3" fmla="*/ 122532 h 396000"/>
              <a:gd name="connsiteX4" fmla="*/ 451279 w 586279"/>
              <a:gd name="connsiteY4" fmla="*/ 111923 h 396000"/>
              <a:gd name="connsiteX5" fmla="*/ 586279 w 586279"/>
              <a:gd name="connsiteY5" fmla="*/ 246923 h 396000"/>
              <a:gd name="connsiteX6" fmla="*/ 451279 w 586279"/>
              <a:gd name="connsiteY6" fmla="*/ 381923 h 396000"/>
              <a:gd name="connsiteX7" fmla="*/ 355820 w 586279"/>
              <a:gd name="connsiteY7" fmla="*/ 342383 h 396000"/>
              <a:gd name="connsiteX8" fmla="*/ 345438 w 586279"/>
              <a:gd name="connsiteY8" fmla="*/ 326985 h 396000"/>
              <a:gd name="connsiteX9" fmla="*/ 338007 w 586279"/>
              <a:gd name="connsiteY9" fmla="*/ 338007 h 396000"/>
              <a:gd name="connsiteX10" fmla="*/ 198000 w 586279"/>
              <a:gd name="connsiteY10" fmla="*/ 396000 h 396000"/>
              <a:gd name="connsiteX11" fmla="*/ 0 w 586279"/>
              <a:gd name="connsiteY11" fmla="*/ 198000 h 396000"/>
              <a:gd name="connsiteX12" fmla="*/ 198000 w 586279"/>
              <a:gd name="connsiteY12" fmla="*/ 0 h 39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586279" h="396000">
                <a:moveTo>
                  <a:pt x="198000" y="0"/>
                </a:moveTo>
                <a:cubicBezTo>
                  <a:pt x="280014" y="0"/>
                  <a:pt x="350382" y="49864"/>
                  <a:pt x="380440" y="120930"/>
                </a:cubicBezTo>
                <a:lnTo>
                  <a:pt x="382916" y="133195"/>
                </a:lnTo>
                <a:lnTo>
                  <a:pt x="398731" y="122532"/>
                </a:lnTo>
                <a:cubicBezTo>
                  <a:pt x="414882" y="115701"/>
                  <a:pt x="432640" y="111923"/>
                  <a:pt x="451279" y="111923"/>
                </a:cubicBezTo>
                <a:cubicBezTo>
                  <a:pt x="525837" y="111923"/>
                  <a:pt x="586279" y="172365"/>
                  <a:pt x="586279" y="246923"/>
                </a:cubicBezTo>
                <a:cubicBezTo>
                  <a:pt x="586279" y="321481"/>
                  <a:pt x="525837" y="381923"/>
                  <a:pt x="451279" y="381923"/>
                </a:cubicBezTo>
                <a:cubicBezTo>
                  <a:pt x="414000" y="381923"/>
                  <a:pt x="380250" y="366813"/>
                  <a:pt x="355820" y="342383"/>
                </a:cubicBezTo>
                <a:lnTo>
                  <a:pt x="345438" y="326985"/>
                </a:lnTo>
                <a:lnTo>
                  <a:pt x="338007" y="338007"/>
                </a:lnTo>
                <a:cubicBezTo>
                  <a:pt x="302176" y="373838"/>
                  <a:pt x="252676" y="396000"/>
                  <a:pt x="198000" y="396000"/>
                </a:cubicBezTo>
                <a:cubicBezTo>
                  <a:pt x="88648" y="396000"/>
                  <a:pt x="0" y="307352"/>
                  <a:pt x="0" y="198000"/>
                </a:cubicBezTo>
                <a:cubicBezTo>
                  <a:pt x="0" y="88648"/>
                  <a:pt x="88648" y="0"/>
                  <a:pt x="198000" y="0"/>
                </a:cubicBezTo>
                <a:close/>
              </a:path>
            </a:pathLst>
          </a:custGeom>
          <a:solidFill>
            <a:srgbClr val="C0D4C8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noAutofit/>
          </a:bodyPr>
          <a:lstStyle/>
          <a:p>
            <a:pPr algn="ctr"/>
            <a:endParaRPr lang="zh-CN" altLang="en-US" sz="1000" b="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66" name="组合 65"/>
          <p:cNvGrpSpPr>
            <a:grpSpLocks noChangeAspect="1"/>
          </p:cNvGrpSpPr>
          <p:nvPr/>
        </p:nvGrpSpPr>
        <p:grpSpPr>
          <a:xfrm>
            <a:off x="5505610" y="1154291"/>
            <a:ext cx="2760875" cy="1800000"/>
            <a:chOff x="1587549" y="1623053"/>
            <a:chExt cx="3436938" cy="2240769"/>
          </a:xfrm>
        </p:grpSpPr>
        <p:sp>
          <p:nvSpPr>
            <p:cNvPr id="67" name="任意多边形 66"/>
            <p:cNvSpPr/>
            <p:nvPr/>
          </p:nvSpPr>
          <p:spPr>
            <a:xfrm>
              <a:off x="3123665" y="1859606"/>
              <a:ext cx="1900822" cy="1089983"/>
            </a:xfrm>
            <a:custGeom>
              <a:avLst/>
              <a:gdLst>
                <a:gd name="connsiteX0" fmla="*/ 486311 w 1896247"/>
                <a:gd name="connsiteY0" fmla="*/ 42863 h 1092557"/>
                <a:gd name="connsiteX1" fmla="*/ 691099 w 1896247"/>
                <a:gd name="connsiteY1" fmla="*/ 95250 h 1092557"/>
                <a:gd name="connsiteX2" fmla="*/ 1029236 w 1896247"/>
                <a:gd name="connsiteY2" fmla="*/ 104775 h 1092557"/>
                <a:gd name="connsiteX3" fmla="*/ 1272124 w 1896247"/>
                <a:gd name="connsiteY3" fmla="*/ 109538 h 1092557"/>
                <a:gd name="connsiteX4" fmla="*/ 1510249 w 1896247"/>
                <a:gd name="connsiteY4" fmla="*/ 180975 h 1092557"/>
                <a:gd name="connsiteX5" fmla="*/ 1710274 w 1896247"/>
                <a:gd name="connsiteY5" fmla="*/ 295275 h 1092557"/>
                <a:gd name="connsiteX6" fmla="*/ 1843624 w 1896247"/>
                <a:gd name="connsiteY6" fmla="*/ 395288 h 1092557"/>
                <a:gd name="connsiteX7" fmla="*/ 1896011 w 1896247"/>
                <a:gd name="connsiteY7" fmla="*/ 500063 h 1092557"/>
                <a:gd name="connsiteX8" fmla="*/ 1853149 w 1896247"/>
                <a:gd name="connsiteY8" fmla="*/ 585788 h 1092557"/>
                <a:gd name="connsiteX9" fmla="*/ 1662649 w 1896247"/>
                <a:gd name="connsiteY9" fmla="*/ 576263 h 1092557"/>
                <a:gd name="connsiteX10" fmla="*/ 1410236 w 1896247"/>
                <a:gd name="connsiteY10" fmla="*/ 576263 h 1092557"/>
                <a:gd name="connsiteX11" fmla="*/ 1210211 w 1896247"/>
                <a:gd name="connsiteY11" fmla="*/ 609600 h 1092557"/>
                <a:gd name="connsiteX12" fmla="*/ 1095911 w 1896247"/>
                <a:gd name="connsiteY12" fmla="*/ 676275 h 1092557"/>
                <a:gd name="connsiteX13" fmla="*/ 1076861 w 1896247"/>
                <a:gd name="connsiteY13" fmla="*/ 766763 h 1092557"/>
                <a:gd name="connsiteX14" fmla="*/ 1010186 w 1896247"/>
                <a:gd name="connsiteY14" fmla="*/ 904875 h 1092557"/>
                <a:gd name="connsiteX15" fmla="*/ 905411 w 1896247"/>
                <a:gd name="connsiteY15" fmla="*/ 981075 h 1092557"/>
                <a:gd name="connsiteX16" fmla="*/ 724436 w 1896247"/>
                <a:gd name="connsiteY16" fmla="*/ 1071563 h 1092557"/>
                <a:gd name="connsiteX17" fmla="*/ 533936 w 1896247"/>
                <a:gd name="connsiteY17" fmla="*/ 1090613 h 1092557"/>
                <a:gd name="connsiteX18" fmla="*/ 352961 w 1896247"/>
                <a:gd name="connsiteY18" fmla="*/ 1038225 h 1092557"/>
                <a:gd name="connsiteX19" fmla="*/ 176749 w 1896247"/>
                <a:gd name="connsiteY19" fmla="*/ 919163 h 1092557"/>
                <a:gd name="connsiteX20" fmla="*/ 71974 w 1896247"/>
                <a:gd name="connsiteY20" fmla="*/ 742950 h 1092557"/>
                <a:gd name="connsiteX21" fmla="*/ 10061 w 1896247"/>
                <a:gd name="connsiteY21" fmla="*/ 571500 h 1092557"/>
                <a:gd name="connsiteX22" fmla="*/ 5299 w 1896247"/>
                <a:gd name="connsiteY22" fmla="*/ 447675 h 1092557"/>
                <a:gd name="connsiteX23" fmla="*/ 62449 w 1896247"/>
                <a:gd name="connsiteY23" fmla="*/ 276225 h 1092557"/>
                <a:gd name="connsiteX24" fmla="*/ 171986 w 1896247"/>
                <a:gd name="connsiteY24" fmla="*/ 119063 h 1092557"/>
                <a:gd name="connsiteX25" fmla="*/ 238661 w 1896247"/>
                <a:gd name="connsiteY25" fmla="*/ 33338 h 1092557"/>
                <a:gd name="connsiteX26" fmla="*/ 329149 w 1896247"/>
                <a:gd name="connsiteY26" fmla="*/ 0 h 1092557"/>
                <a:gd name="connsiteX27" fmla="*/ 486311 w 1896247"/>
                <a:gd name="connsiteY27" fmla="*/ 42863 h 1092557"/>
                <a:gd name="connsiteX0" fmla="*/ 486311 w 1896247"/>
                <a:gd name="connsiteY0" fmla="*/ 43181 h 1092875"/>
                <a:gd name="connsiteX1" fmla="*/ 691099 w 1896247"/>
                <a:gd name="connsiteY1" fmla="*/ 95568 h 1092875"/>
                <a:gd name="connsiteX2" fmla="*/ 1029236 w 1896247"/>
                <a:gd name="connsiteY2" fmla="*/ 105093 h 1092875"/>
                <a:gd name="connsiteX3" fmla="*/ 1272124 w 1896247"/>
                <a:gd name="connsiteY3" fmla="*/ 109856 h 1092875"/>
                <a:gd name="connsiteX4" fmla="*/ 1510249 w 1896247"/>
                <a:gd name="connsiteY4" fmla="*/ 181293 h 1092875"/>
                <a:gd name="connsiteX5" fmla="*/ 1710274 w 1896247"/>
                <a:gd name="connsiteY5" fmla="*/ 295593 h 1092875"/>
                <a:gd name="connsiteX6" fmla="*/ 1843624 w 1896247"/>
                <a:gd name="connsiteY6" fmla="*/ 395606 h 1092875"/>
                <a:gd name="connsiteX7" fmla="*/ 1896011 w 1896247"/>
                <a:gd name="connsiteY7" fmla="*/ 500381 h 1092875"/>
                <a:gd name="connsiteX8" fmla="*/ 1853149 w 1896247"/>
                <a:gd name="connsiteY8" fmla="*/ 586106 h 1092875"/>
                <a:gd name="connsiteX9" fmla="*/ 1662649 w 1896247"/>
                <a:gd name="connsiteY9" fmla="*/ 576581 h 1092875"/>
                <a:gd name="connsiteX10" fmla="*/ 1410236 w 1896247"/>
                <a:gd name="connsiteY10" fmla="*/ 576581 h 1092875"/>
                <a:gd name="connsiteX11" fmla="*/ 1210211 w 1896247"/>
                <a:gd name="connsiteY11" fmla="*/ 609918 h 1092875"/>
                <a:gd name="connsiteX12" fmla="*/ 1095911 w 1896247"/>
                <a:gd name="connsiteY12" fmla="*/ 676593 h 1092875"/>
                <a:gd name="connsiteX13" fmla="*/ 1076861 w 1896247"/>
                <a:gd name="connsiteY13" fmla="*/ 767081 h 1092875"/>
                <a:gd name="connsiteX14" fmla="*/ 1010186 w 1896247"/>
                <a:gd name="connsiteY14" fmla="*/ 905193 h 1092875"/>
                <a:gd name="connsiteX15" fmla="*/ 905411 w 1896247"/>
                <a:gd name="connsiteY15" fmla="*/ 981393 h 1092875"/>
                <a:gd name="connsiteX16" fmla="*/ 724436 w 1896247"/>
                <a:gd name="connsiteY16" fmla="*/ 1071881 h 1092875"/>
                <a:gd name="connsiteX17" fmla="*/ 533936 w 1896247"/>
                <a:gd name="connsiteY17" fmla="*/ 1090931 h 1092875"/>
                <a:gd name="connsiteX18" fmla="*/ 352961 w 1896247"/>
                <a:gd name="connsiteY18" fmla="*/ 1038543 h 1092875"/>
                <a:gd name="connsiteX19" fmla="*/ 176749 w 1896247"/>
                <a:gd name="connsiteY19" fmla="*/ 919481 h 1092875"/>
                <a:gd name="connsiteX20" fmla="*/ 71974 w 1896247"/>
                <a:gd name="connsiteY20" fmla="*/ 743268 h 1092875"/>
                <a:gd name="connsiteX21" fmla="*/ 10061 w 1896247"/>
                <a:gd name="connsiteY21" fmla="*/ 571818 h 1092875"/>
                <a:gd name="connsiteX22" fmla="*/ 5299 w 1896247"/>
                <a:gd name="connsiteY22" fmla="*/ 447993 h 1092875"/>
                <a:gd name="connsiteX23" fmla="*/ 62449 w 1896247"/>
                <a:gd name="connsiteY23" fmla="*/ 276543 h 1092875"/>
                <a:gd name="connsiteX24" fmla="*/ 171986 w 1896247"/>
                <a:gd name="connsiteY24" fmla="*/ 119381 h 1092875"/>
                <a:gd name="connsiteX25" fmla="*/ 236279 w 1896247"/>
                <a:gd name="connsiteY25" fmla="*/ 28894 h 1092875"/>
                <a:gd name="connsiteX26" fmla="*/ 329149 w 1896247"/>
                <a:gd name="connsiteY26" fmla="*/ 318 h 1092875"/>
                <a:gd name="connsiteX27" fmla="*/ 486311 w 1896247"/>
                <a:gd name="connsiteY27" fmla="*/ 43181 h 1092875"/>
                <a:gd name="connsiteX0" fmla="*/ 486311 w 1896247"/>
                <a:gd name="connsiteY0" fmla="*/ 40864 h 1090558"/>
                <a:gd name="connsiteX1" fmla="*/ 691099 w 1896247"/>
                <a:gd name="connsiteY1" fmla="*/ 93251 h 1090558"/>
                <a:gd name="connsiteX2" fmla="*/ 1029236 w 1896247"/>
                <a:gd name="connsiteY2" fmla="*/ 102776 h 1090558"/>
                <a:gd name="connsiteX3" fmla="*/ 1272124 w 1896247"/>
                <a:gd name="connsiteY3" fmla="*/ 107539 h 1090558"/>
                <a:gd name="connsiteX4" fmla="*/ 1510249 w 1896247"/>
                <a:gd name="connsiteY4" fmla="*/ 178976 h 1090558"/>
                <a:gd name="connsiteX5" fmla="*/ 1710274 w 1896247"/>
                <a:gd name="connsiteY5" fmla="*/ 293276 h 1090558"/>
                <a:gd name="connsiteX6" fmla="*/ 1843624 w 1896247"/>
                <a:gd name="connsiteY6" fmla="*/ 393289 h 1090558"/>
                <a:gd name="connsiteX7" fmla="*/ 1896011 w 1896247"/>
                <a:gd name="connsiteY7" fmla="*/ 498064 h 1090558"/>
                <a:gd name="connsiteX8" fmla="*/ 1853149 w 1896247"/>
                <a:gd name="connsiteY8" fmla="*/ 583789 h 1090558"/>
                <a:gd name="connsiteX9" fmla="*/ 1662649 w 1896247"/>
                <a:gd name="connsiteY9" fmla="*/ 574264 h 1090558"/>
                <a:gd name="connsiteX10" fmla="*/ 1410236 w 1896247"/>
                <a:gd name="connsiteY10" fmla="*/ 574264 h 1090558"/>
                <a:gd name="connsiteX11" fmla="*/ 1210211 w 1896247"/>
                <a:gd name="connsiteY11" fmla="*/ 607601 h 1090558"/>
                <a:gd name="connsiteX12" fmla="*/ 1095911 w 1896247"/>
                <a:gd name="connsiteY12" fmla="*/ 674276 h 1090558"/>
                <a:gd name="connsiteX13" fmla="*/ 1076861 w 1896247"/>
                <a:gd name="connsiteY13" fmla="*/ 764764 h 1090558"/>
                <a:gd name="connsiteX14" fmla="*/ 1010186 w 1896247"/>
                <a:gd name="connsiteY14" fmla="*/ 902876 h 1090558"/>
                <a:gd name="connsiteX15" fmla="*/ 905411 w 1896247"/>
                <a:gd name="connsiteY15" fmla="*/ 979076 h 1090558"/>
                <a:gd name="connsiteX16" fmla="*/ 724436 w 1896247"/>
                <a:gd name="connsiteY16" fmla="*/ 1069564 h 1090558"/>
                <a:gd name="connsiteX17" fmla="*/ 533936 w 1896247"/>
                <a:gd name="connsiteY17" fmla="*/ 1088614 h 1090558"/>
                <a:gd name="connsiteX18" fmla="*/ 352961 w 1896247"/>
                <a:gd name="connsiteY18" fmla="*/ 1036226 h 1090558"/>
                <a:gd name="connsiteX19" fmla="*/ 176749 w 1896247"/>
                <a:gd name="connsiteY19" fmla="*/ 917164 h 1090558"/>
                <a:gd name="connsiteX20" fmla="*/ 71974 w 1896247"/>
                <a:gd name="connsiteY20" fmla="*/ 740951 h 1090558"/>
                <a:gd name="connsiteX21" fmla="*/ 10061 w 1896247"/>
                <a:gd name="connsiteY21" fmla="*/ 569501 h 1090558"/>
                <a:gd name="connsiteX22" fmla="*/ 5299 w 1896247"/>
                <a:gd name="connsiteY22" fmla="*/ 445676 h 1090558"/>
                <a:gd name="connsiteX23" fmla="*/ 62449 w 1896247"/>
                <a:gd name="connsiteY23" fmla="*/ 274226 h 1090558"/>
                <a:gd name="connsiteX24" fmla="*/ 171986 w 1896247"/>
                <a:gd name="connsiteY24" fmla="*/ 117064 h 1090558"/>
                <a:gd name="connsiteX25" fmla="*/ 236279 w 1896247"/>
                <a:gd name="connsiteY25" fmla="*/ 26577 h 1090558"/>
                <a:gd name="connsiteX26" fmla="*/ 326767 w 1896247"/>
                <a:gd name="connsiteY26" fmla="*/ 383 h 1090558"/>
                <a:gd name="connsiteX27" fmla="*/ 486311 w 1896247"/>
                <a:gd name="connsiteY27" fmla="*/ 40864 h 1090558"/>
                <a:gd name="connsiteX0" fmla="*/ 486311 w 1896247"/>
                <a:gd name="connsiteY0" fmla="*/ 48342 h 1090892"/>
                <a:gd name="connsiteX1" fmla="*/ 691099 w 1896247"/>
                <a:gd name="connsiteY1" fmla="*/ 93585 h 1090892"/>
                <a:gd name="connsiteX2" fmla="*/ 1029236 w 1896247"/>
                <a:gd name="connsiteY2" fmla="*/ 103110 h 1090892"/>
                <a:gd name="connsiteX3" fmla="*/ 1272124 w 1896247"/>
                <a:gd name="connsiteY3" fmla="*/ 107873 h 1090892"/>
                <a:gd name="connsiteX4" fmla="*/ 1510249 w 1896247"/>
                <a:gd name="connsiteY4" fmla="*/ 179310 h 1090892"/>
                <a:gd name="connsiteX5" fmla="*/ 1710274 w 1896247"/>
                <a:gd name="connsiteY5" fmla="*/ 293610 h 1090892"/>
                <a:gd name="connsiteX6" fmla="*/ 1843624 w 1896247"/>
                <a:gd name="connsiteY6" fmla="*/ 393623 h 1090892"/>
                <a:gd name="connsiteX7" fmla="*/ 1896011 w 1896247"/>
                <a:gd name="connsiteY7" fmla="*/ 498398 h 1090892"/>
                <a:gd name="connsiteX8" fmla="*/ 1853149 w 1896247"/>
                <a:gd name="connsiteY8" fmla="*/ 584123 h 1090892"/>
                <a:gd name="connsiteX9" fmla="*/ 1662649 w 1896247"/>
                <a:gd name="connsiteY9" fmla="*/ 574598 h 1090892"/>
                <a:gd name="connsiteX10" fmla="*/ 1410236 w 1896247"/>
                <a:gd name="connsiteY10" fmla="*/ 574598 h 1090892"/>
                <a:gd name="connsiteX11" fmla="*/ 1210211 w 1896247"/>
                <a:gd name="connsiteY11" fmla="*/ 607935 h 1090892"/>
                <a:gd name="connsiteX12" fmla="*/ 1095911 w 1896247"/>
                <a:gd name="connsiteY12" fmla="*/ 674610 h 1090892"/>
                <a:gd name="connsiteX13" fmla="*/ 1076861 w 1896247"/>
                <a:gd name="connsiteY13" fmla="*/ 765098 h 1090892"/>
                <a:gd name="connsiteX14" fmla="*/ 1010186 w 1896247"/>
                <a:gd name="connsiteY14" fmla="*/ 903210 h 1090892"/>
                <a:gd name="connsiteX15" fmla="*/ 905411 w 1896247"/>
                <a:gd name="connsiteY15" fmla="*/ 979410 h 1090892"/>
                <a:gd name="connsiteX16" fmla="*/ 724436 w 1896247"/>
                <a:gd name="connsiteY16" fmla="*/ 1069898 h 1090892"/>
                <a:gd name="connsiteX17" fmla="*/ 533936 w 1896247"/>
                <a:gd name="connsiteY17" fmla="*/ 1088948 h 1090892"/>
                <a:gd name="connsiteX18" fmla="*/ 352961 w 1896247"/>
                <a:gd name="connsiteY18" fmla="*/ 1036560 h 1090892"/>
                <a:gd name="connsiteX19" fmla="*/ 176749 w 1896247"/>
                <a:gd name="connsiteY19" fmla="*/ 917498 h 1090892"/>
                <a:gd name="connsiteX20" fmla="*/ 71974 w 1896247"/>
                <a:gd name="connsiteY20" fmla="*/ 741285 h 1090892"/>
                <a:gd name="connsiteX21" fmla="*/ 10061 w 1896247"/>
                <a:gd name="connsiteY21" fmla="*/ 569835 h 1090892"/>
                <a:gd name="connsiteX22" fmla="*/ 5299 w 1896247"/>
                <a:gd name="connsiteY22" fmla="*/ 446010 h 1090892"/>
                <a:gd name="connsiteX23" fmla="*/ 62449 w 1896247"/>
                <a:gd name="connsiteY23" fmla="*/ 274560 h 1090892"/>
                <a:gd name="connsiteX24" fmla="*/ 171986 w 1896247"/>
                <a:gd name="connsiteY24" fmla="*/ 117398 h 1090892"/>
                <a:gd name="connsiteX25" fmla="*/ 236279 w 1896247"/>
                <a:gd name="connsiteY25" fmla="*/ 26911 h 1090892"/>
                <a:gd name="connsiteX26" fmla="*/ 326767 w 1896247"/>
                <a:gd name="connsiteY26" fmla="*/ 717 h 1090892"/>
                <a:gd name="connsiteX27" fmla="*/ 486311 w 1896247"/>
                <a:gd name="connsiteY27" fmla="*/ 48342 h 1090892"/>
                <a:gd name="connsiteX0" fmla="*/ 486311 w 1896087"/>
                <a:gd name="connsiteY0" fmla="*/ 48342 h 1090892"/>
                <a:gd name="connsiteX1" fmla="*/ 691099 w 1896087"/>
                <a:gd name="connsiteY1" fmla="*/ 93585 h 1090892"/>
                <a:gd name="connsiteX2" fmla="*/ 1029236 w 1896087"/>
                <a:gd name="connsiteY2" fmla="*/ 103110 h 1090892"/>
                <a:gd name="connsiteX3" fmla="*/ 1272124 w 1896087"/>
                <a:gd name="connsiteY3" fmla="*/ 107873 h 1090892"/>
                <a:gd name="connsiteX4" fmla="*/ 1510249 w 1896087"/>
                <a:gd name="connsiteY4" fmla="*/ 179310 h 1090892"/>
                <a:gd name="connsiteX5" fmla="*/ 1710274 w 1896087"/>
                <a:gd name="connsiteY5" fmla="*/ 293610 h 1090892"/>
                <a:gd name="connsiteX6" fmla="*/ 1848386 w 1896087"/>
                <a:gd name="connsiteY6" fmla="*/ 391241 h 1090892"/>
                <a:gd name="connsiteX7" fmla="*/ 1896011 w 1896087"/>
                <a:gd name="connsiteY7" fmla="*/ 498398 h 1090892"/>
                <a:gd name="connsiteX8" fmla="*/ 1853149 w 1896087"/>
                <a:gd name="connsiteY8" fmla="*/ 584123 h 1090892"/>
                <a:gd name="connsiteX9" fmla="*/ 1662649 w 1896087"/>
                <a:gd name="connsiteY9" fmla="*/ 574598 h 1090892"/>
                <a:gd name="connsiteX10" fmla="*/ 1410236 w 1896087"/>
                <a:gd name="connsiteY10" fmla="*/ 574598 h 1090892"/>
                <a:gd name="connsiteX11" fmla="*/ 1210211 w 1896087"/>
                <a:gd name="connsiteY11" fmla="*/ 607935 h 1090892"/>
                <a:gd name="connsiteX12" fmla="*/ 1095911 w 1896087"/>
                <a:gd name="connsiteY12" fmla="*/ 674610 h 1090892"/>
                <a:gd name="connsiteX13" fmla="*/ 1076861 w 1896087"/>
                <a:gd name="connsiteY13" fmla="*/ 765098 h 1090892"/>
                <a:gd name="connsiteX14" fmla="*/ 1010186 w 1896087"/>
                <a:gd name="connsiteY14" fmla="*/ 903210 h 1090892"/>
                <a:gd name="connsiteX15" fmla="*/ 905411 w 1896087"/>
                <a:gd name="connsiteY15" fmla="*/ 979410 h 1090892"/>
                <a:gd name="connsiteX16" fmla="*/ 724436 w 1896087"/>
                <a:gd name="connsiteY16" fmla="*/ 1069898 h 1090892"/>
                <a:gd name="connsiteX17" fmla="*/ 533936 w 1896087"/>
                <a:gd name="connsiteY17" fmla="*/ 1088948 h 1090892"/>
                <a:gd name="connsiteX18" fmla="*/ 352961 w 1896087"/>
                <a:gd name="connsiteY18" fmla="*/ 1036560 h 1090892"/>
                <a:gd name="connsiteX19" fmla="*/ 176749 w 1896087"/>
                <a:gd name="connsiteY19" fmla="*/ 917498 h 1090892"/>
                <a:gd name="connsiteX20" fmla="*/ 71974 w 1896087"/>
                <a:gd name="connsiteY20" fmla="*/ 741285 h 1090892"/>
                <a:gd name="connsiteX21" fmla="*/ 10061 w 1896087"/>
                <a:gd name="connsiteY21" fmla="*/ 569835 h 1090892"/>
                <a:gd name="connsiteX22" fmla="*/ 5299 w 1896087"/>
                <a:gd name="connsiteY22" fmla="*/ 446010 h 1090892"/>
                <a:gd name="connsiteX23" fmla="*/ 62449 w 1896087"/>
                <a:gd name="connsiteY23" fmla="*/ 274560 h 1090892"/>
                <a:gd name="connsiteX24" fmla="*/ 171986 w 1896087"/>
                <a:gd name="connsiteY24" fmla="*/ 117398 h 1090892"/>
                <a:gd name="connsiteX25" fmla="*/ 236279 w 1896087"/>
                <a:gd name="connsiteY25" fmla="*/ 26911 h 1090892"/>
                <a:gd name="connsiteX26" fmla="*/ 326767 w 1896087"/>
                <a:gd name="connsiteY26" fmla="*/ 717 h 1090892"/>
                <a:gd name="connsiteX27" fmla="*/ 486311 w 1896087"/>
                <a:gd name="connsiteY27" fmla="*/ 48342 h 1090892"/>
                <a:gd name="connsiteX0" fmla="*/ 486311 w 1900822"/>
                <a:gd name="connsiteY0" fmla="*/ 48342 h 1090892"/>
                <a:gd name="connsiteX1" fmla="*/ 691099 w 1900822"/>
                <a:gd name="connsiteY1" fmla="*/ 93585 h 1090892"/>
                <a:gd name="connsiteX2" fmla="*/ 1029236 w 1900822"/>
                <a:gd name="connsiteY2" fmla="*/ 103110 h 1090892"/>
                <a:gd name="connsiteX3" fmla="*/ 1272124 w 1900822"/>
                <a:gd name="connsiteY3" fmla="*/ 107873 h 1090892"/>
                <a:gd name="connsiteX4" fmla="*/ 1510249 w 1900822"/>
                <a:gd name="connsiteY4" fmla="*/ 179310 h 1090892"/>
                <a:gd name="connsiteX5" fmla="*/ 1710274 w 1900822"/>
                <a:gd name="connsiteY5" fmla="*/ 293610 h 1090892"/>
                <a:gd name="connsiteX6" fmla="*/ 1848386 w 1900822"/>
                <a:gd name="connsiteY6" fmla="*/ 391241 h 1090892"/>
                <a:gd name="connsiteX7" fmla="*/ 1900774 w 1900822"/>
                <a:gd name="connsiteY7" fmla="*/ 496017 h 1090892"/>
                <a:gd name="connsiteX8" fmla="*/ 1853149 w 1900822"/>
                <a:gd name="connsiteY8" fmla="*/ 584123 h 1090892"/>
                <a:gd name="connsiteX9" fmla="*/ 1662649 w 1900822"/>
                <a:gd name="connsiteY9" fmla="*/ 574598 h 1090892"/>
                <a:gd name="connsiteX10" fmla="*/ 1410236 w 1900822"/>
                <a:gd name="connsiteY10" fmla="*/ 574598 h 1090892"/>
                <a:gd name="connsiteX11" fmla="*/ 1210211 w 1900822"/>
                <a:gd name="connsiteY11" fmla="*/ 607935 h 1090892"/>
                <a:gd name="connsiteX12" fmla="*/ 1095911 w 1900822"/>
                <a:gd name="connsiteY12" fmla="*/ 674610 h 1090892"/>
                <a:gd name="connsiteX13" fmla="*/ 1076861 w 1900822"/>
                <a:gd name="connsiteY13" fmla="*/ 765098 h 1090892"/>
                <a:gd name="connsiteX14" fmla="*/ 1010186 w 1900822"/>
                <a:gd name="connsiteY14" fmla="*/ 903210 h 1090892"/>
                <a:gd name="connsiteX15" fmla="*/ 905411 w 1900822"/>
                <a:gd name="connsiteY15" fmla="*/ 979410 h 1090892"/>
                <a:gd name="connsiteX16" fmla="*/ 724436 w 1900822"/>
                <a:gd name="connsiteY16" fmla="*/ 1069898 h 1090892"/>
                <a:gd name="connsiteX17" fmla="*/ 533936 w 1900822"/>
                <a:gd name="connsiteY17" fmla="*/ 1088948 h 1090892"/>
                <a:gd name="connsiteX18" fmla="*/ 352961 w 1900822"/>
                <a:gd name="connsiteY18" fmla="*/ 1036560 h 1090892"/>
                <a:gd name="connsiteX19" fmla="*/ 176749 w 1900822"/>
                <a:gd name="connsiteY19" fmla="*/ 917498 h 1090892"/>
                <a:gd name="connsiteX20" fmla="*/ 71974 w 1900822"/>
                <a:gd name="connsiteY20" fmla="*/ 741285 h 1090892"/>
                <a:gd name="connsiteX21" fmla="*/ 10061 w 1900822"/>
                <a:gd name="connsiteY21" fmla="*/ 569835 h 1090892"/>
                <a:gd name="connsiteX22" fmla="*/ 5299 w 1900822"/>
                <a:gd name="connsiteY22" fmla="*/ 446010 h 1090892"/>
                <a:gd name="connsiteX23" fmla="*/ 62449 w 1900822"/>
                <a:gd name="connsiteY23" fmla="*/ 274560 h 1090892"/>
                <a:gd name="connsiteX24" fmla="*/ 171986 w 1900822"/>
                <a:gd name="connsiteY24" fmla="*/ 117398 h 1090892"/>
                <a:gd name="connsiteX25" fmla="*/ 236279 w 1900822"/>
                <a:gd name="connsiteY25" fmla="*/ 26911 h 1090892"/>
                <a:gd name="connsiteX26" fmla="*/ 326767 w 1900822"/>
                <a:gd name="connsiteY26" fmla="*/ 717 h 1090892"/>
                <a:gd name="connsiteX27" fmla="*/ 486311 w 1900822"/>
                <a:gd name="connsiteY27" fmla="*/ 48342 h 1090892"/>
                <a:gd name="connsiteX0" fmla="*/ 486311 w 1900822"/>
                <a:gd name="connsiteY0" fmla="*/ 48342 h 1090892"/>
                <a:gd name="connsiteX1" fmla="*/ 691099 w 1900822"/>
                <a:gd name="connsiteY1" fmla="*/ 93585 h 1090892"/>
                <a:gd name="connsiteX2" fmla="*/ 1029236 w 1900822"/>
                <a:gd name="connsiteY2" fmla="*/ 103110 h 1090892"/>
                <a:gd name="connsiteX3" fmla="*/ 1272124 w 1900822"/>
                <a:gd name="connsiteY3" fmla="*/ 107873 h 1090892"/>
                <a:gd name="connsiteX4" fmla="*/ 1510249 w 1900822"/>
                <a:gd name="connsiteY4" fmla="*/ 179310 h 1090892"/>
                <a:gd name="connsiteX5" fmla="*/ 1710274 w 1900822"/>
                <a:gd name="connsiteY5" fmla="*/ 293610 h 1090892"/>
                <a:gd name="connsiteX6" fmla="*/ 1848386 w 1900822"/>
                <a:gd name="connsiteY6" fmla="*/ 391241 h 1090892"/>
                <a:gd name="connsiteX7" fmla="*/ 1900774 w 1900822"/>
                <a:gd name="connsiteY7" fmla="*/ 496017 h 1090892"/>
                <a:gd name="connsiteX8" fmla="*/ 1853149 w 1900822"/>
                <a:gd name="connsiteY8" fmla="*/ 584123 h 1090892"/>
                <a:gd name="connsiteX9" fmla="*/ 1662649 w 1900822"/>
                <a:gd name="connsiteY9" fmla="*/ 576979 h 1090892"/>
                <a:gd name="connsiteX10" fmla="*/ 1410236 w 1900822"/>
                <a:gd name="connsiteY10" fmla="*/ 574598 h 1090892"/>
                <a:gd name="connsiteX11" fmla="*/ 1210211 w 1900822"/>
                <a:gd name="connsiteY11" fmla="*/ 607935 h 1090892"/>
                <a:gd name="connsiteX12" fmla="*/ 1095911 w 1900822"/>
                <a:gd name="connsiteY12" fmla="*/ 674610 h 1090892"/>
                <a:gd name="connsiteX13" fmla="*/ 1076861 w 1900822"/>
                <a:gd name="connsiteY13" fmla="*/ 765098 h 1090892"/>
                <a:gd name="connsiteX14" fmla="*/ 1010186 w 1900822"/>
                <a:gd name="connsiteY14" fmla="*/ 903210 h 1090892"/>
                <a:gd name="connsiteX15" fmla="*/ 905411 w 1900822"/>
                <a:gd name="connsiteY15" fmla="*/ 979410 h 1090892"/>
                <a:gd name="connsiteX16" fmla="*/ 724436 w 1900822"/>
                <a:gd name="connsiteY16" fmla="*/ 1069898 h 1090892"/>
                <a:gd name="connsiteX17" fmla="*/ 533936 w 1900822"/>
                <a:gd name="connsiteY17" fmla="*/ 1088948 h 1090892"/>
                <a:gd name="connsiteX18" fmla="*/ 352961 w 1900822"/>
                <a:gd name="connsiteY18" fmla="*/ 1036560 h 1090892"/>
                <a:gd name="connsiteX19" fmla="*/ 176749 w 1900822"/>
                <a:gd name="connsiteY19" fmla="*/ 917498 h 1090892"/>
                <a:gd name="connsiteX20" fmla="*/ 71974 w 1900822"/>
                <a:gd name="connsiteY20" fmla="*/ 741285 h 1090892"/>
                <a:gd name="connsiteX21" fmla="*/ 10061 w 1900822"/>
                <a:gd name="connsiteY21" fmla="*/ 569835 h 1090892"/>
                <a:gd name="connsiteX22" fmla="*/ 5299 w 1900822"/>
                <a:gd name="connsiteY22" fmla="*/ 446010 h 1090892"/>
                <a:gd name="connsiteX23" fmla="*/ 62449 w 1900822"/>
                <a:gd name="connsiteY23" fmla="*/ 274560 h 1090892"/>
                <a:gd name="connsiteX24" fmla="*/ 171986 w 1900822"/>
                <a:gd name="connsiteY24" fmla="*/ 117398 h 1090892"/>
                <a:gd name="connsiteX25" fmla="*/ 236279 w 1900822"/>
                <a:gd name="connsiteY25" fmla="*/ 26911 h 1090892"/>
                <a:gd name="connsiteX26" fmla="*/ 326767 w 1900822"/>
                <a:gd name="connsiteY26" fmla="*/ 717 h 1090892"/>
                <a:gd name="connsiteX27" fmla="*/ 486311 w 1900822"/>
                <a:gd name="connsiteY27" fmla="*/ 48342 h 1090892"/>
                <a:gd name="connsiteX0" fmla="*/ 486311 w 1900822"/>
                <a:gd name="connsiteY0" fmla="*/ 48342 h 1090892"/>
                <a:gd name="connsiteX1" fmla="*/ 691099 w 1900822"/>
                <a:gd name="connsiteY1" fmla="*/ 93585 h 1090892"/>
                <a:gd name="connsiteX2" fmla="*/ 1029236 w 1900822"/>
                <a:gd name="connsiteY2" fmla="*/ 103110 h 1090892"/>
                <a:gd name="connsiteX3" fmla="*/ 1272124 w 1900822"/>
                <a:gd name="connsiteY3" fmla="*/ 107873 h 1090892"/>
                <a:gd name="connsiteX4" fmla="*/ 1510249 w 1900822"/>
                <a:gd name="connsiteY4" fmla="*/ 179310 h 1090892"/>
                <a:gd name="connsiteX5" fmla="*/ 1710274 w 1900822"/>
                <a:gd name="connsiteY5" fmla="*/ 293610 h 1090892"/>
                <a:gd name="connsiteX6" fmla="*/ 1848386 w 1900822"/>
                <a:gd name="connsiteY6" fmla="*/ 391241 h 1090892"/>
                <a:gd name="connsiteX7" fmla="*/ 1900774 w 1900822"/>
                <a:gd name="connsiteY7" fmla="*/ 496017 h 1090892"/>
                <a:gd name="connsiteX8" fmla="*/ 1853149 w 1900822"/>
                <a:gd name="connsiteY8" fmla="*/ 584123 h 1090892"/>
                <a:gd name="connsiteX9" fmla="*/ 1662649 w 1900822"/>
                <a:gd name="connsiteY9" fmla="*/ 576979 h 1090892"/>
                <a:gd name="connsiteX10" fmla="*/ 1410236 w 1900822"/>
                <a:gd name="connsiteY10" fmla="*/ 574598 h 1090892"/>
                <a:gd name="connsiteX11" fmla="*/ 1210211 w 1900822"/>
                <a:gd name="connsiteY11" fmla="*/ 607935 h 1090892"/>
                <a:gd name="connsiteX12" fmla="*/ 1105436 w 1900822"/>
                <a:gd name="connsiteY12" fmla="*/ 674610 h 1090892"/>
                <a:gd name="connsiteX13" fmla="*/ 1076861 w 1900822"/>
                <a:gd name="connsiteY13" fmla="*/ 765098 h 1090892"/>
                <a:gd name="connsiteX14" fmla="*/ 1010186 w 1900822"/>
                <a:gd name="connsiteY14" fmla="*/ 903210 h 1090892"/>
                <a:gd name="connsiteX15" fmla="*/ 905411 w 1900822"/>
                <a:gd name="connsiteY15" fmla="*/ 979410 h 1090892"/>
                <a:gd name="connsiteX16" fmla="*/ 724436 w 1900822"/>
                <a:gd name="connsiteY16" fmla="*/ 1069898 h 1090892"/>
                <a:gd name="connsiteX17" fmla="*/ 533936 w 1900822"/>
                <a:gd name="connsiteY17" fmla="*/ 1088948 h 1090892"/>
                <a:gd name="connsiteX18" fmla="*/ 352961 w 1900822"/>
                <a:gd name="connsiteY18" fmla="*/ 1036560 h 1090892"/>
                <a:gd name="connsiteX19" fmla="*/ 176749 w 1900822"/>
                <a:gd name="connsiteY19" fmla="*/ 917498 h 1090892"/>
                <a:gd name="connsiteX20" fmla="*/ 71974 w 1900822"/>
                <a:gd name="connsiteY20" fmla="*/ 741285 h 1090892"/>
                <a:gd name="connsiteX21" fmla="*/ 10061 w 1900822"/>
                <a:gd name="connsiteY21" fmla="*/ 569835 h 1090892"/>
                <a:gd name="connsiteX22" fmla="*/ 5299 w 1900822"/>
                <a:gd name="connsiteY22" fmla="*/ 446010 h 1090892"/>
                <a:gd name="connsiteX23" fmla="*/ 62449 w 1900822"/>
                <a:gd name="connsiteY23" fmla="*/ 274560 h 1090892"/>
                <a:gd name="connsiteX24" fmla="*/ 171986 w 1900822"/>
                <a:gd name="connsiteY24" fmla="*/ 117398 h 1090892"/>
                <a:gd name="connsiteX25" fmla="*/ 236279 w 1900822"/>
                <a:gd name="connsiteY25" fmla="*/ 26911 h 1090892"/>
                <a:gd name="connsiteX26" fmla="*/ 326767 w 1900822"/>
                <a:gd name="connsiteY26" fmla="*/ 717 h 1090892"/>
                <a:gd name="connsiteX27" fmla="*/ 486311 w 1900822"/>
                <a:gd name="connsiteY27" fmla="*/ 48342 h 1090892"/>
                <a:gd name="connsiteX0" fmla="*/ 486311 w 1900822"/>
                <a:gd name="connsiteY0" fmla="*/ 48342 h 1090892"/>
                <a:gd name="connsiteX1" fmla="*/ 691099 w 1900822"/>
                <a:gd name="connsiteY1" fmla="*/ 93585 h 1090892"/>
                <a:gd name="connsiteX2" fmla="*/ 1029236 w 1900822"/>
                <a:gd name="connsiteY2" fmla="*/ 103110 h 1090892"/>
                <a:gd name="connsiteX3" fmla="*/ 1272124 w 1900822"/>
                <a:gd name="connsiteY3" fmla="*/ 107873 h 1090892"/>
                <a:gd name="connsiteX4" fmla="*/ 1510249 w 1900822"/>
                <a:gd name="connsiteY4" fmla="*/ 179310 h 1090892"/>
                <a:gd name="connsiteX5" fmla="*/ 1710274 w 1900822"/>
                <a:gd name="connsiteY5" fmla="*/ 293610 h 1090892"/>
                <a:gd name="connsiteX6" fmla="*/ 1848386 w 1900822"/>
                <a:gd name="connsiteY6" fmla="*/ 391241 h 1090892"/>
                <a:gd name="connsiteX7" fmla="*/ 1900774 w 1900822"/>
                <a:gd name="connsiteY7" fmla="*/ 496017 h 1090892"/>
                <a:gd name="connsiteX8" fmla="*/ 1853149 w 1900822"/>
                <a:gd name="connsiteY8" fmla="*/ 584123 h 1090892"/>
                <a:gd name="connsiteX9" fmla="*/ 1662649 w 1900822"/>
                <a:gd name="connsiteY9" fmla="*/ 576979 h 1090892"/>
                <a:gd name="connsiteX10" fmla="*/ 1410236 w 1900822"/>
                <a:gd name="connsiteY10" fmla="*/ 574598 h 1090892"/>
                <a:gd name="connsiteX11" fmla="*/ 1210211 w 1900822"/>
                <a:gd name="connsiteY11" fmla="*/ 607935 h 1090892"/>
                <a:gd name="connsiteX12" fmla="*/ 1105436 w 1900822"/>
                <a:gd name="connsiteY12" fmla="*/ 674610 h 1090892"/>
                <a:gd name="connsiteX13" fmla="*/ 1076861 w 1900822"/>
                <a:gd name="connsiteY13" fmla="*/ 805579 h 1090892"/>
                <a:gd name="connsiteX14" fmla="*/ 1010186 w 1900822"/>
                <a:gd name="connsiteY14" fmla="*/ 903210 h 1090892"/>
                <a:gd name="connsiteX15" fmla="*/ 905411 w 1900822"/>
                <a:gd name="connsiteY15" fmla="*/ 979410 h 1090892"/>
                <a:gd name="connsiteX16" fmla="*/ 724436 w 1900822"/>
                <a:gd name="connsiteY16" fmla="*/ 1069898 h 1090892"/>
                <a:gd name="connsiteX17" fmla="*/ 533936 w 1900822"/>
                <a:gd name="connsiteY17" fmla="*/ 1088948 h 1090892"/>
                <a:gd name="connsiteX18" fmla="*/ 352961 w 1900822"/>
                <a:gd name="connsiteY18" fmla="*/ 1036560 h 1090892"/>
                <a:gd name="connsiteX19" fmla="*/ 176749 w 1900822"/>
                <a:gd name="connsiteY19" fmla="*/ 917498 h 1090892"/>
                <a:gd name="connsiteX20" fmla="*/ 71974 w 1900822"/>
                <a:gd name="connsiteY20" fmla="*/ 741285 h 1090892"/>
                <a:gd name="connsiteX21" fmla="*/ 10061 w 1900822"/>
                <a:gd name="connsiteY21" fmla="*/ 569835 h 1090892"/>
                <a:gd name="connsiteX22" fmla="*/ 5299 w 1900822"/>
                <a:gd name="connsiteY22" fmla="*/ 446010 h 1090892"/>
                <a:gd name="connsiteX23" fmla="*/ 62449 w 1900822"/>
                <a:gd name="connsiteY23" fmla="*/ 274560 h 1090892"/>
                <a:gd name="connsiteX24" fmla="*/ 171986 w 1900822"/>
                <a:gd name="connsiteY24" fmla="*/ 117398 h 1090892"/>
                <a:gd name="connsiteX25" fmla="*/ 236279 w 1900822"/>
                <a:gd name="connsiteY25" fmla="*/ 26911 h 1090892"/>
                <a:gd name="connsiteX26" fmla="*/ 326767 w 1900822"/>
                <a:gd name="connsiteY26" fmla="*/ 717 h 1090892"/>
                <a:gd name="connsiteX27" fmla="*/ 486311 w 1900822"/>
                <a:gd name="connsiteY27" fmla="*/ 48342 h 1090892"/>
                <a:gd name="connsiteX0" fmla="*/ 486311 w 1900822"/>
                <a:gd name="connsiteY0" fmla="*/ 48342 h 1090892"/>
                <a:gd name="connsiteX1" fmla="*/ 691099 w 1900822"/>
                <a:gd name="connsiteY1" fmla="*/ 93585 h 1090892"/>
                <a:gd name="connsiteX2" fmla="*/ 1029236 w 1900822"/>
                <a:gd name="connsiteY2" fmla="*/ 103110 h 1090892"/>
                <a:gd name="connsiteX3" fmla="*/ 1272124 w 1900822"/>
                <a:gd name="connsiteY3" fmla="*/ 107873 h 1090892"/>
                <a:gd name="connsiteX4" fmla="*/ 1510249 w 1900822"/>
                <a:gd name="connsiteY4" fmla="*/ 179310 h 1090892"/>
                <a:gd name="connsiteX5" fmla="*/ 1710274 w 1900822"/>
                <a:gd name="connsiteY5" fmla="*/ 293610 h 1090892"/>
                <a:gd name="connsiteX6" fmla="*/ 1848386 w 1900822"/>
                <a:gd name="connsiteY6" fmla="*/ 391241 h 1090892"/>
                <a:gd name="connsiteX7" fmla="*/ 1900774 w 1900822"/>
                <a:gd name="connsiteY7" fmla="*/ 496017 h 1090892"/>
                <a:gd name="connsiteX8" fmla="*/ 1853149 w 1900822"/>
                <a:gd name="connsiteY8" fmla="*/ 584123 h 1090892"/>
                <a:gd name="connsiteX9" fmla="*/ 1662649 w 1900822"/>
                <a:gd name="connsiteY9" fmla="*/ 576979 h 1090892"/>
                <a:gd name="connsiteX10" fmla="*/ 1410236 w 1900822"/>
                <a:gd name="connsiteY10" fmla="*/ 574598 h 1090892"/>
                <a:gd name="connsiteX11" fmla="*/ 1210211 w 1900822"/>
                <a:gd name="connsiteY11" fmla="*/ 607935 h 1090892"/>
                <a:gd name="connsiteX12" fmla="*/ 1098292 w 1900822"/>
                <a:gd name="connsiteY12" fmla="*/ 684135 h 1090892"/>
                <a:gd name="connsiteX13" fmla="*/ 1076861 w 1900822"/>
                <a:gd name="connsiteY13" fmla="*/ 805579 h 1090892"/>
                <a:gd name="connsiteX14" fmla="*/ 1010186 w 1900822"/>
                <a:gd name="connsiteY14" fmla="*/ 903210 h 1090892"/>
                <a:gd name="connsiteX15" fmla="*/ 905411 w 1900822"/>
                <a:gd name="connsiteY15" fmla="*/ 979410 h 1090892"/>
                <a:gd name="connsiteX16" fmla="*/ 724436 w 1900822"/>
                <a:gd name="connsiteY16" fmla="*/ 1069898 h 1090892"/>
                <a:gd name="connsiteX17" fmla="*/ 533936 w 1900822"/>
                <a:gd name="connsiteY17" fmla="*/ 1088948 h 1090892"/>
                <a:gd name="connsiteX18" fmla="*/ 352961 w 1900822"/>
                <a:gd name="connsiteY18" fmla="*/ 1036560 h 1090892"/>
                <a:gd name="connsiteX19" fmla="*/ 176749 w 1900822"/>
                <a:gd name="connsiteY19" fmla="*/ 917498 h 1090892"/>
                <a:gd name="connsiteX20" fmla="*/ 71974 w 1900822"/>
                <a:gd name="connsiteY20" fmla="*/ 741285 h 1090892"/>
                <a:gd name="connsiteX21" fmla="*/ 10061 w 1900822"/>
                <a:gd name="connsiteY21" fmla="*/ 569835 h 1090892"/>
                <a:gd name="connsiteX22" fmla="*/ 5299 w 1900822"/>
                <a:gd name="connsiteY22" fmla="*/ 446010 h 1090892"/>
                <a:gd name="connsiteX23" fmla="*/ 62449 w 1900822"/>
                <a:gd name="connsiteY23" fmla="*/ 274560 h 1090892"/>
                <a:gd name="connsiteX24" fmla="*/ 171986 w 1900822"/>
                <a:gd name="connsiteY24" fmla="*/ 117398 h 1090892"/>
                <a:gd name="connsiteX25" fmla="*/ 236279 w 1900822"/>
                <a:gd name="connsiteY25" fmla="*/ 26911 h 1090892"/>
                <a:gd name="connsiteX26" fmla="*/ 326767 w 1900822"/>
                <a:gd name="connsiteY26" fmla="*/ 717 h 1090892"/>
                <a:gd name="connsiteX27" fmla="*/ 486311 w 1900822"/>
                <a:gd name="connsiteY27" fmla="*/ 48342 h 1090892"/>
                <a:gd name="connsiteX0" fmla="*/ 486311 w 1900822"/>
                <a:gd name="connsiteY0" fmla="*/ 48342 h 1090548"/>
                <a:gd name="connsiteX1" fmla="*/ 691099 w 1900822"/>
                <a:gd name="connsiteY1" fmla="*/ 93585 h 1090548"/>
                <a:gd name="connsiteX2" fmla="*/ 1029236 w 1900822"/>
                <a:gd name="connsiteY2" fmla="*/ 103110 h 1090548"/>
                <a:gd name="connsiteX3" fmla="*/ 1272124 w 1900822"/>
                <a:gd name="connsiteY3" fmla="*/ 107873 h 1090548"/>
                <a:gd name="connsiteX4" fmla="*/ 1510249 w 1900822"/>
                <a:gd name="connsiteY4" fmla="*/ 179310 h 1090548"/>
                <a:gd name="connsiteX5" fmla="*/ 1710274 w 1900822"/>
                <a:gd name="connsiteY5" fmla="*/ 293610 h 1090548"/>
                <a:gd name="connsiteX6" fmla="*/ 1848386 w 1900822"/>
                <a:gd name="connsiteY6" fmla="*/ 391241 h 1090548"/>
                <a:gd name="connsiteX7" fmla="*/ 1900774 w 1900822"/>
                <a:gd name="connsiteY7" fmla="*/ 496017 h 1090548"/>
                <a:gd name="connsiteX8" fmla="*/ 1853149 w 1900822"/>
                <a:gd name="connsiteY8" fmla="*/ 584123 h 1090548"/>
                <a:gd name="connsiteX9" fmla="*/ 1662649 w 1900822"/>
                <a:gd name="connsiteY9" fmla="*/ 576979 h 1090548"/>
                <a:gd name="connsiteX10" fmla="*/ 1410236 w 1900822"/>
                <a:gd name="connsiteY10" fmla="*/ 574598 h 1090548"/>
                <a:gd name="connsiteX11" fmla="*/ 1210211 w 1900822"/>
                <a:gd name="connsiteY11" fmla="*/ 607935 h 1090548"/>
                <a:gd name="connsiteX12" fmla="*/ 1098292 w 1900822"/>
                <a:gd name="connsiteY12" fmla="*/ 684135 h 1090548"/>
                <a:gd name="connsiteX13" fmla="*/ 1076861 w 1900822"/>
                <a:gd name="connsiteY13" fmla="*/ 805579 h 1090548"/>
                <a:gd name="connsiteX14" fmla="*/ 1010186 w 1900822"/>
                <a:gd name="connsiteY14" fmla="*/ 903210 h 1090548"/>
                <a:gd name="connsiteX15" fmla="*/ 898267 w 1900822"/>
                <a:gd name="connsiteY15" fmla="*/ 998460 h 1090548"/>
                <a:gd name="connsiteX16" fmla="*/ 724436 w 1900822"/>
                <a:gd name="connsiteY16" fmla="*/ 1069898 h 1090548"/>
                <a:gd name="connsiteX17" fmla="*/ 533936 w 1900822"/>
                <a:gd name="connsiteY17" fmla="*/ 1088948 h 1090548"/>
                <a:gd name="connsiteX18" fmla="*/ 352961 w 1900822"/>
                <a:gd name="connsiteY18" fmla="*/ 1036560 h 1090548"/>
                <a:gd name="connsiteX19" fmla="*/ 176749 w 1900822"/>
                <a:gd name="connsiteY19" fmla="*/ 917498 h 1090548"/>
                <a:gd name="connsiteX20" fmla="*/ 71974 w 1900822"/>
                <a:gd name="connsiteY20" fmla="*/ 741285 h 1090548"/>
                <a:gd name="connsiteX21" fmla="*/ 10061 w 1900822"/>
                <a:gd name="connsiteY21" fmla="*/ 569835 h 1090548"/>
                <a:gd name="connsiteX22" fmla="*/ 5299 w 1900822"/>
                <a:gd name="connsiteY22" fmla="*/ 446010 h 1090548"/>
                <a:gd name="connsiteX23" fmla="*/ 62449 w 1900822"/>
                <a:gd name="connsiteY23" fmla="*/ 274560 h 1090548"/>
                <a:gd name="connsiteX24" fmla="*/ 171986 w 1900822"/>
                <a:gd name="connsiteY24" fmla="*/ 117398 h 1090548"/>
                <a:gd name="connsiteX25" fmla="*/ 236279 w 1900822"/>
                <a:gd name="connsiteY25" fmla="*/ 26911 h 1090548"/>
                <a:gd name="connsiteX26" fmla="*/ 326767 w 1900822"/>
                <a:gd name="connsiteY26" fmla="*/ 717 h 1090548"/>
                <a:gd name="connsiteX27" fmla="*/ 486311 w 1900822"/>
                <a:gd name="connsiteY27" fmla="*/ 48342 h 1090548"/>
                <a:gd name="connsiteX0" fmla="*/ 486311 w 1900822"/>
                <a:gd name="connsiteY0" fmla="*/ 48342 h 1090548"/>
                <a:gd name="connsiteX1" fmla="*/ 691099 w 1900822"/>
                <a:gd name="connsiteY1" fmla="*/ 93585 h 1090548"/>
                <a:gd name="connsiteX2" fmla="*/ 1029236 w 1900822"/>
                <a:gd name="connsiteY2" fmla="*/ 103110 h 1090548"/>
                <a:gd name="connsiteX3" fmla="*/ 1272124 w 1900822"/>
                <a:gd name="connsiteY3" fmla="*/ 107873 h 1090548"/>
                <a:gd name="connsiteX4" fmla="*/ 1510249 w 1900822"/>
                <a:gd name="connsiteY4" fmla="*/ 179310 h 1090548"/>
                <a:gd name="connsiteX5" fmla="*/ 1710274 w 1900822"/>
                <a:gd name="connsiteY5" fmla="*/ 293610 h 1090548"/>
                <a:gd name="connsiteX6" fmla="*/ 1848386 w 1900822"/>
                <a:gd name="connsiteY6" fmla="*/ 391241 h 1090548"/>
                <a:gd name="connsiteX7" fmla="*/ 1900774 w 1900822"/>
                <a:gd name="connsiteY7" fmla="*/ 496017 h 1090548"/>
                <a:gd name="connsiteX8" fmla="*/ 1853149 w 1900822"/>
                <a:gd name="connsiteY8" fmla="*/ 584123 h 1090548"/>
                <a:gd name="connsiteX9" fmla="*/ 1662649 w 1900822"/>
                <a:gd name="connsiteY9" fmla="*/ 576979 h 1090548"/>
                <a:gd name="connsiteX10" fmla="*/ 1410236 w 1900822"/>
                <a:gd name="connsiteY10" fmla="*/ 574598 h 1090548"/>
                <a:gd name="connsiteX11" fmla="*/ 1210211 w 1900822"/>
                <a:gd name="connsiteY11" fmla="*/ 607935 h 1090548"/>
                <a:gd name="connsiteX12" fmla="*/ 1098292 w 1900822"/>
                <a:gd name="connsiteY12" fmla="*/ 684135 h 1090548"/>
                <a:gd name="connsiteX13" fmla="*/ 1076861 w 1900822"/>
                <a:gd name="connsiteY13" fmla="*/ 805579 h 1090548"/>
                <a:gd name="connsiteX14" fmla="*/ 1010186 w 1900822"/>
                <a:gd name="connsiteY14" fmla="*/ 903210 h 1090548"/>
                <a:gd name="connsiteX15" fmla="*/ 898267 w 1900822"/>
                <a:gd name="connsiteY15" fmla="*/ 998460 h 1090548"/>
                <a:gd name="connsiteX16" fmla="*/ 724436 w 1900822"/>
                <a:gd name="connsiteY16" fmla="*/ 1069898 h 1090548"/>
                <a:gd name="connsiteX17" fmla="*/ 533936 w 1900822"/>
                <a:gd name="connsiteY17" fmla="*/ 1088948 h 1090548"/>
                <a:gd name="connsiteX18" fmla="*/ 352961 w 1900822"/>
                <a:gd name="connsiteY18" fmla="*/ 1036560 h 1090548"/>
                <a:gd name="connsiteX19" fmla="*/ 181512 w 1900822"/>
                <a:gd name="connsiteY19" fmla="*/ 912735 h 1090548"/>
                <a:gd name="connsiteX20" fmla="*/ 71974 w 1900822"/>
                <a:gd name="connsiteY20" fmla="*/ 741285 h 1090548"/>
                <a:gd name="connsiteX21" fmla="*/ 10061 w 1900822"/>
                <a:gd name="connsiteY21" fmla="*/ 569835 h 1090548"/>
                <a:gd name="connsiteX22" fmla="*/ 5299 w 1900822"/>
                <a:gd name="connsiteY22" fmla="*/ 446010 h 1090548"/>
                <a:gd name="connsiteX23" fmla="*/ 62449 w 1900822"/>
                <a:gd name="connsiteY23" fmla="*/ 274560 h 1090548"/>
                <a:gd name="connsiteX24" fmla="*/ 171986 w 1900822"/>
                <a:gd name="connsiteY24" fmla="*/ 117398 h 1090548"/>
                <a:gd name="connsiteX25" fmla="*/ 236279 w 1900822"/>
                <a:gd name="connsiteY25" fmla="*/ 26911 h 1090548"/>
                <a:gd name="connsiteX26" fmla="*/ 326767 w 1900822"/>
                <a:gd name="connsiteY26" fmla="*/ 717 h 1090548"/>
                <a:gd name="connsiteX27" fmla="*/ 486311 w 1900822"/>
                <a:gd name="connsiteY27" fmla="*/ 48342 h 1090548"/>
                <a:gd name="connsiteX0" fmla="*/ 486311 w 1900822"/>
                <a:gd name="connsiteY0" fmla="*/ 47777 h 1089983"/>
                <a:gd name="connsiteX1" fmla="*/ 691099 w 1900822"/>
                <a:gd name="connsiteY1" fmla="*/ 93020 h 1089983"/>
                <a:gd name="connsiteX2" fmla="*/ 1029236 w 1900822"/>
                <a:gd name="connsiteY2" fmla="*/ 102545 h 1089983"/>
                <a:gd name="connsiteX3" fmla="*/ 1272124 w 1900822"/>
                <a:gd name="connsiteY3" fmla="*/ 107308 h 1089983"/>
                <a:gd name="connsiteX4" fmla="*/ 1510249 w 1900822"/>
                <a:gd name="connsiteY4" fmla="*/ 178745 h 1089983"/>
                <a:gd name="connsiteX5" fmla="*/ 1710274 w 1900822"/>
                <a:gd name="connsiteY5" fmla="*/ 293045 h 1089983"/>
                <a:gd name="connsiteX6" fmla="*/ 1848386 w 1900822"/>
                <a:gd name="connsiteY6" fmla="*/ 390676 h 1089983"/>
                <a:gd name="connsiteX7" fmla="*/ 1900774 w 1900822"/>
                <a:gd name="connsiteY7" fmla="*/ 495452 h 1089983"/>
                <a:gd name="connsiteX8" fmla="*/ 1853149 w 1900822"/>
                <a:gd name="connsiteY8" fmla="*/ 583558 h 1089983"/>
                <a:gd name="connsiteX9" fmla="*/ 1662649 w 1900822"/>
                <a:gd name="connsiteY9" fmla="*/ 576414 h 1089983"/>
                <a:gd name="connsiteX10" fmla="*/ 1410236 w 1900822"/>
                <a:gd name="connsiteY10" fmla="*/ 574033 h 1089983"/>
                <a:gd name="connsiteX11" fmla="*/ 1210211 w 1900822"/>
                <a:gd name="connsiteY11" fmla="*/ 607370 h 1089983"/>
                <a:gd name="connsiteX12" fmla="*/ 1098292 w 1900822"/>
                <a:gd name="connsiteY12" fmla="*/ 683570 h 1089983"/>
                <a:gd name="connsiteX13" fmla="*/ 1076861 w 1900822"/>
                <a:gd name="connsiteY13" fmla="*/ 805014 h 1089983"/>
                <a:gd name="connsiteX14" fmla="*/ 1010186 w 1900822"/>
                <a:gd name="connsiteY14" fmla="*/ 902645 h 1089983"/>
                <a:gd name="connsiteX15" fmla="*/ 898267 w 1900822"/>
                <a:gd name="connsiteY15" fmla="*/ 997895 h 1089983"/>
                <a:gd name="connsiteX16" fmla="*/ 724436 w 1900822"/>
                <a:gd name="connsiteY16" fmla="*/ 1069333 h 1089983"/>
                <a:gd name="connsiteX17" fmla="*/ 533936 w 1900822"/>
                <a:gd name="connsiteY17" fmla="*/ 1088383 h 1089983"/>
                <a:gd name="connsiteX18" fmla="*/ 352961 w 1900822"/>
                <a:gd name="connsiteY18" fmla="*/ 1035995 h 1089983"/>
                <a:gd name="connsiteX19" fmla="*/ 181512 w 1900822"/>
                <a:gd name="connsiteY19" fmla="*/ 912170 h 1089983"/>
                <a:gd name="connsiteX20" fmla="*/ 71974 w 1900822"/>
                <a:gd name="connsiteY20" fmla="*/ 740720 h 1089983"/>
                <a:gd name="connsiteX21" fmla="*/ 10061 w 1900822"/>
                <a:gd name="connsiteY21" fmla="*/ 569270 h 1089983"/>
                <a:gd name="connsiteX22" fmla="*/ 5299 w 1900822"/>
                <a:gd name="connsiteY22" fmla="*/ 445445 h 1089983"/>
                <a:gd name="connsiteX23" fmla="*/ 62449 w 1900822"/>
                <a:gd name="connsiteY23" fmla="*/ 273995 h 1089983"/>
                <a:gd name="connsiteX24" fmla="*/ 171986 w 1900822"/>
                <a:gd name="connsiteY24" fmla="*/ 116833 h 1089983"/>
                <a:gd name="connsiteX25" fmla="*/ 236279 w 1900822"/>
                <a:gd name="connsiteY25" fmla="*/ 35871 h 1089983"/>
                <a:gd name="connsiteX26" fmla="*/ 326767 w 1900822"/>
                <a:gd name="connsiteY26" fmla="*/ 152 h 1089983"/>
                <a:gd name="connsiteX27" fmla="*/ 486311 w 1900822"/>
                <a:gd name="connsiteY27" fmla="*/ 47777 h 1089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900822" h="1089983">
                  <a:moveTo>
                    <a:pt x="486311" y="47777"/>
                  </a:moveTo>
                  <a:cubicBezTo>
                    <a:pt x="547033" y="63255"/>
                    <a:pt x="600612" y="83892"/>
                    <a:pt x="691099" y="93020"/>
                  </a:cubicBezTo>
                  <a:cubicBezTo>
                    <a:pt x="781587" y="102148"/>
                    <a:pt x="1029236" y="102545"/>
                    <a:pt x="1029236" y="102545"/>
                  </a:cubicBezTo>
                  <a:cubicBezTo>
                    <a:pt x="1126073" y="104926"/>
                    <a:pt x="1191955" y="94608"/>
                    <a:pt x="1272124" y="107308"/>
                  </a:cubicBezTo>
                  <a:cubicBezTo>
                    <a:pt x="1352293" y="120008"/>
                    <a:pt x="1437224" y="147789"/>
                    <a:pt x="1510249" y="178745"/>
                  </a:cubicBezTo>
                  <a:cubicBezTo>
                    <a:pt x="1583274" y="209701"/>
                    <a:pt x="1653918" y="257723"/>
                    <a:pt x="1710274" y="293045"/>
                  </a:cubicBezTo>
                  <a:cubicBezTo>
                    <a:pt x="1766630" y="328367"/>
                    <a:pt x="1816636" y="356941"/>
                    <a:pt x="1848386" y="390676"/>
                  </a:cubicBezTo>
                  <a:cubicBezTo>
                    <a:pt x="1880136" y="424411"/>
                    <a:pt x="1899980" y="463305"/>
                    <a:pt x="1900774" y="495452"/>
                  </a:cubicBezTo>
                  <a:cubicBezTo>
                    <a:pt x="1901568" y="527599"/>
                    <a:pt x="1892836" y="570064"/>
                    <a:pt x="1853149" y="583558"/>
                  </a:cubicBezTo>
                  <a:cubicBezTo>
                    <a:pt x="1813462" y="597052"/>
                    <a:pt x="1736468" y="578001"/>
                    <a:pt x="1662649" y="576414"/>
                  </a:cubicBezTo>
                  <a:cubicBezTo>
                    <a:pt x="1588830" y="574827"/>
                    <a:pt x="1485642" y="568874"/>
                    <a:pt x="1410236" y="574033"/>
                  </a:cubicBezTo>
                  <a:cubicBezTo>
                    <a:pt x="1334830" y="579192"/>
                    <a:pt x="1262202" y="589114"/>
                    <a:pt x="1210211" y="607370"/>
                  </a:cubicBezTo>
                  <a:cubicBezTo>
                    <a:pt x="1158220" y="625626"/>
                    <a:pt x="1120517" y="650629"/>
                    <a:pt x="1098292" y="683570"/>
                  </a:cubicBezTo>
                  <a:cubicBezTo>
                    <a:pt x="1076067" y="716511"/>
                    <a:pt x="1091545" y="768502"/>
                    <a:pt x="1076861" y="805014"/>
                  </a:cubicBezTo>
                  <a:cubicBezTo>
                    <a:pt x="1062177" y="841526"/>
                    <a:pt x="1039952" y="870498"/>
                    <a:pt x="1010186" y="902645"/>
                  </a:cubicBezTo>
                  <a:cubicBezTo>
                    <a:pt x="980420" y="934792"/>
                    <a:pt x="945892" y="970114"/>
                    <a:pt x="898267" y="997895"/>
                  </a:cubicBezTo>
                  <a:cubicBezTo>
                    <a:pt x="850642" y="1025676"/>
                    <a:pt x="785158" y="1054252"/>
                    <a:pt x="724436" y="1069333"/>
                  </a:cubicBezTo>
                  <a:cubicBezTo>
                    <a:pt x="663714" y="1084414"/>
                    <a:pt x="595849" y="1093939"/>
                    <a:pt x="533936" y="1088383"/>
                  </a:cubicBezTo>
                  <a:cubicBezTo>
                    <a:pt x="472023" y="1082827"/>
                    <a:pt x="411698" y="1065364"/>
                    <a:pt x="352961" y="1035995"/>
                  </a:cubicBezTo>
                  <a:cubicBezTo>
                    <a:pt x="294224" y="1006626"/>
                    <a:pt x="228343" y="961382"/>
                    <a:pt x="181512" y="912170"/>
                  </a:cubicBezTo>
                  <a:cubicBezTo>
                    <a:pt x="134681" y="862958"/>
                    <a:pt x="100549" y="797870"/>
                    <a:pt x="71974" y="740720"/>
                  </a:cubicBezTo>
                  <a:cubicBezTo>
                    <a:pt x="43399" y="683570"/>
                    <a:pt x="21173" y="618482"/>
                    <a:pt x="10061" y="569270"/>
                  </a:cubicBezTo>
                  <a:cubicBezTo>
                    <a:pt x="-1051" y="520058"/>
                    <a:pt x="-3432" y="494657"/>
                    <a:pt x="5299" y="445445"/>
                  </a:cubicBezTo>
                  <a:cubicBezTo>
                    <a:pt x="14030" y="396233"/>
                    <a:pt x="34668" y="328764"/>
                    <a:pt x="62449" y="273995"/>
                  </a:cubicBezTo>
                  <a:cubicBezTo>
                    <a:pt x="90230" y="219226"/>
                    <a:pt x="143014" y="156520"/>
                    <a:pt x="171986" y="116833"/>
                  </a:cubicBezTo>
                  <a:cubicBezTo>
                    <a:pt x="200958" y="77146"/>
                    <a:pt x="210085" y="55715"/>
                    <a:pt x="236279" y="35871"/>
                  </a:cubicBezTo>
                  <a:cubicBezTo>
                    <a:pt x="262473" y="16027"/>
                    <a:pt x="285095" y="-1832"/>
                    <a:pt x="326767" y="152"/>
                  </a:cubicBezTo>
                  <a:cubicBezTo>
                    <a:pt x="368439" y="2136"/>
                    <a:pt x="425589" y="32299"/>
                    <a:pt x="486311" y="47777"/>
                  </a:cubicBezTo>
                  <a:close/>
                </a:path>
              </a:pathLst>
            </a:custGeom>
            <a:solidFill>
              <a:srgbClr val="DE4C2A"/>
            </a:solidFill>
            <a:ln w="3175"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8" name="任意多边形 67"/>
            <p:cNvSpPr/>
            <p:nvPr/>
          </p:nvSpPr>
          <p:spPr>
            <a:xfrm>
              <a:off x="3123819" y="1860026"/>
              <a:ext cx="1893482" cy="657657"/>
            </a:xfrm>
            <a:custGeom>
              <a:avLst/>
              <a:gdLst>
                <a:gd name="connsiteX0" fmla="*/ 776669 w 1893493"/>
                <a:gd name="connsiteY0" fmla="*/ 97362 h 657255"/>
                <a:gd name="connsiteX1" fmla="*/ 1031462 w 1893493"/>
                <a:gd name="connsiteY1" fmla="*/ 104505 h 657255"/>
                <a:gd name="connsiteX2" fmla="*/ 1245775 w 1893493"/>
                <a:gd name="connsiteY2" fmla="*/ 102124 h 657255"/>
                <a:gd name="connsiteX3" fmla="*/ 1443419 w 1893493"/>
                <a:gd name="connsiteY3" fmla="*/ 152130 h 657255"/>
                <a:gd name="connsiteX4" fmla="*/ 1629156 w 1893493"/>
                <a:gd name="connsiteY4" fmla="*/ 237855 h 657255"/>
                <a:gd name="connsiteX5" fmla="*/ 1772031 w 1893493"/>
                <a:gd name="connsiteY5" fmla="*/ 340249 h 657255"/>
                <a:gd name="connsiteX6" fmla="*/ 1855375 w 1893493"/>
                <a:gd name="connsiteY6" fmla="*/ 406924 h 657255"/>
                <a:gd name="connsiteX7" fmla="*/ 1893475 w 1893493"/>
                <a:gd name="connsiteY7" fmla="*/ 478362 h 657255"/>
                <a:gd name="connsiteX8" fmla="*/ 1857756 w 1893493"/>
                <a:gd name="connsiteY8" fmla="*/ 445024 h 657255"/>
                <a:gd name="connsiteX9" fmla="*/ 1712500 w 1893493"/>
                <a:gd name="connsiteY9" fmla="*/ 342630 h 657255"/>
                <a:gd name="connsiteX10" fmla="*/ 1510094 w 1893493"/>
                <a:gd name="connsiteY10" fmla="*/ 285480 h 657255"/>
                <a:gd name="connsiteX11" fmla="*/ 1298162 w 1893493"/>
                <a:gd name="connsiteY11" fmla="*/ 290243 h 657255"/>
                <a:gd name="connsiteX12" fmla="*/ 1155287 w 1893493"/>
                <a:gd name="connsiteY12" fmla="*/ 347393 h 657255"/>
                <a:gd name="connsiteX13" fmla="*/ 1060037 w 1893493"/>
                <a:gd name="connsiteY13" fmla="*/ 395018 h 657255"/>
                <a:gd name="connsiteX14" fmla="*/ 919544 w 1893493"/>
                <a:gd name="connsiteY14" fmla="*/ 435499 h 657255"/>
                <a:gd name="connsiteX15" fmla="*/ 843344 w 1893493"/>
                <a:gd name="connsiteY15" fmla="*/ 506937 h 657255"/>
                <a:gd name="connsiteX16" fmla="*/ 690944 w 1893493"/>
                <a:gd name="connsiteY16" fmla="*/ 599805 h 657255"/>
                <a:gd name="connsiteX17" fmla="*/ 488537 w 1893493"/>
                <a:gd name="connsiteY17" fmla="*/ 656955 h 657255"/>
                <a:gd name="connsiteX18" fmla="*/ 200406 w 1893493"/>
                <a:gd name="connsiteY18" fmla="*/ 618855 h 657255"/>
                <a:gd name="connsiteX19" fmla="*/ 62294 w 1893493"/>
                <a:gd name="connsiteY19" fmla="*/ 545037 h 657255"/>
                <a:gd name="connsiteX20" fmla="*/ 17050 w 1893493"/>
                <a:gd name="connsiteY20" fmla="*/ 523605 h 657255"/>
                <a:gd name="connsiteX21" fmla="*/ 381 w 1893493"/>
                <a:gd name="connsiteY21" fmla="*/ 523605 h 657255"/>
                <a:gd name="connsiteX22" fmla="*/ 9906 w 1893493"/>
                <a:gd name="connsiteY22" fmla="*/ 418830 h 657255"/>
                <a:gd name="connsiteX23" fmla="*/ 57531 w 1893493"/>
                <a:gd name="connsiteY23" fmla="*/ 278337 h 657255"/>
                <a:gd name="connsiteX24" fmla="*/ 140875 w 1893493"/>
                <a:gd name="connsiteY24" fmla="*/ 159274 h 657255"/>
                <a:gd name="connsiteX25" fmla="*/ 207550 w 1893493"/>
                <a:gd name="connsiteY25" fmla="*/ 68787 h 657255"/>
                <a:gd name="connsiteX26" fmla="*/ 281369 w 1893493"/>
                <a:gd name="connsiteY26" fmla="*/ 6874 h 657255"/>
                <a:gd name="connsiteX27" fmla="*/ 369475 w 1893493"/>
                <a:gd name="connsiteY27" fmla="*/ 6874 h 657255"/>
                <a:gd name="connsiteX28" fmla="*/ 509969 w 1893493"/>
                <a:gd name="connsiteY28" fmla="*/ 54499 h 657255"/>
                <a:gd name="connsiteX29" fmla="*/ 709994 w 1893493"/>
                <a:gd name="connsiteY29" fmla="*/ 92599 h 657255"/>
                <a:gd name="connsiteX30" fmla="*/ 776669 w 1893493"/>
                <a:gd name="connsiteY30" fmla="*/ 97362 h 657255"/>
                <a:gd name="connsiteX0" fmla="*/ 776669 w 1893493"/>
                <a:gd name="connsiteY0" fmla="*/ 97362 h 657255"/>
                <a:gd name="connsiteX1" fmla="*/ 1031462 w 1893493"/>
                <a:gd name="connsiteY1" fmla="*/ 104505 h 657255"/>
                <a:gd name="connsiteX2" fmla="*/ 1245775 w 1893493"/>
                <a:gd name="connsiteY2" fmla="*/ 102124 h 657255"/>
                <a:gd name="connsiteX3" fmla="*/ 1443419 w 1893493"/>
                <a:gd name="connsiteY3" fmla="*/ 152130 h 657255"/>
                <a:gd name="connsiteX4" fmla="*/ 1629156 w 1893493"/>
                <a:gd name="connsiteY4" fmla="*/ 237855 h 657255"/>
                <a:gd name="connsiteX5" fmla="*/ 1781556 w 1893493"/>
                <a:gd name="connsiteY5" fmla="*/ 337867 h 657255"/>
                <a:gd name="connsiteX6" fmla="*/ 1855375 w 1893493"/>
                <a:gd name="connsiteY6" fmla="*/ 406924 h 657255"/>
                <a:gd name="connsiteX7" fmla="*/ 1893475 w 1893493"/>
                <a:gd name="connsiteY7" fmla="*/ 478362 h 657255"/>
                <a:gd name="connsiteX8" fmla="*/ 1857756 w 1893493"/>
                <a:gd name="connsiteY8" fmla="*/ 445024 h 657255"/>
                <a:gd name="connsiteX9" fmla="*/ 1712500 w 1893493"/>
                <a:gd name="connsiteY9" fmla="*/ 342630 h 657255"/>
                <a:gd name="connsiteX10" fmla="*/ 1510094 w 1893493"/>
                <a:gd name="connsiteY10" fmla="*/ 285480 h 657255"/>
                <a:gd name="connsiteX11" fmla="*/ 1298162 w 1893493"/>
                <a:gd name="connsiteY11" fmla="*/ 290243 h 657255"/>
                <a:gd name="connsiteX12" fmla="*/ 1155287 w 1893493"/>
                <a:gd name="connsiteY12" fmla="*/ 347393 h 657255"/>
                <a:gd name="connsiteX13" fmla="*/ 1060037 w 1893493"/>
                <a:gd name="connsiteY13" fmla="*/ 395018 h 657255"/>
                <a:gd name="connsiteX14" fmla="*/ 919544 w 1893493"/>
                <a:gd name="connsiteY14" fmla="*/ 435499 h 657255"/>
                <a:gd name="connsiteX15" fmla="*/ 843344 w 1893493"/>
                <a:gd name="connsiteY15" fmla="*/ 506937 h 657255"/>
                <a:gd name="connsiteX16" fmla="*/ 690944 w 1893493"/>
                <a:gd name="connsiteY16" fmla="*/ 599805 h 657255"/>
                <a:gd name="connsiteX17" fmla="*/ 488537 w 1893493"/>
                <a:gd name="connsiteY17" fmla="*/ 656955 h 657255"/>
                <a:gd name="connsiteX18" fmla="*/ 200406 w 1893493"/>
                <a:gd name="connsiteY18" fmla="*/ 618855 h 657255"/>
                <a:gd name="connsiteX19" fmla="*/ 62294 w 1893493"/>
                <a:gd name="connsiteY19" fmla="*/ 545037 h 657255"/>
                <a:gd name="connsiteX20" fmla="*/ 17050 w 1893493"/>
                <a:gd name="connsiteY20" fmla="*/ 523605 h 657255"/>
                <a:gd name="connsiteX21" fmla="*/ 381 w 1893493"/>
                <a:gd name="connsiteY21" fmla="*/ 523605 h 657255"/>
                <a:gd name="connsiteX22" fmla="*/ 9906 w 1893493"/>
                <a:gd name="connsiteY22" fmla="*/ 418830 h 657255"/>
                <a:gd name="connsiteX23" fmla="*/ 57531 w 1893493"/>
                <a:gd name="connsiteY23" fmla="*/ 278337 h 657255"/>
                <a:gd name="connsiteX24" fmla="*/ 140875 w 1893493"/>
                <a:gd name="connsiteY24" fmla="*/ 159274 h 657255"/>
                <a:gd name="connsiteX25" fmla="*/ 207550 w 1893493"/>
                <a:gd name="connsiteY25" fmla="*/ 68787 h 657255"/>
                <a:gd name="connsiteX26" fmla="*/ 281369 w 1893493"/>
                <a:gd name="connsiteY26" fmla="*/ 6874 h 657255"/>
                <a:gd name="connsiteX27" fmla="*/ 369475 w 1893493"/>
                <a:gd name="connsiteY27" fmla="*/ 6874 h 657255"/>
                <a:gd name="connsiteX28" fmla="*/ 509969 w 1893493"/>
                <a:gd name="connsiteY28" fmla="*/ 54499 h 657255"/>
                <a:gd name="connsiteX29" fmla="*/ 709994 w 1893493"/>
                <a:gd name="connsiteY29" fmla="*/ 92599 h 657255"/>
                <a:gd name="connsiteX30" fmla="*/ 776669 w 1893493"/>
                <a:gd name="connsiteY30" fmla="*/ 97362 h 657255"/>
                <a:gd name="connsiteX0" fmla="*/ 776669 w 1893493"/>
                <a:gd name="connsiteY0" fmla="*/ 97362 h 657255"/>
                <a:gd name="connsiteX1" fmla="*/ 1031462 w 1893493"/>
                <a:gd name="connsiteY1" fmla="*/ 104505 h 657255"/>
                <a:gd name="connsiteX2" fmla="*/ 1245775 w 1893493"/>
                <a:gd name="connsiteY2" fmla="*/ 102124 h 657255"/>
                <a:gd name="connsiteX3" fmla="*/ 1443419 w 1893493"/>
                <a:gd name="connsiteY3" fmla="*/ 152130 h 657255"/>
                <a:gd name="connsiteX4" fmla="*/ 1631537 w 1893493"/>
                <a:gd name="connsiteY4" fmla="*/ 242618 h 657255"/>
                <a:gd name="connsiteX5" fmla="*/ 1781556 w 1893493"/>
                <a:gd name="connsiteY5" fmla="*/ 337867 h 657255"/>
                <a:gd name="connsiteX6" fmla="*/ 1855375 w 1893493"/>
                <a:gd name="connsiteY6" fmla="*/ 406924 h 657255"/>
                <a:gd name="connsiteX7" fmla="*/ 1893475 w 1893493"/>
                <a:gd name="connsiteY7" fmla="*/ 478362 h 657255"/>
                <a:gd name="connsiteX8" fmla="*/ 1857756 w 1893493"/>
                <a:gd name="connsiteY8" fmla="*/ 445024 h 657255"/>
                <a:gd name="connsiteX9" fmla="*/ 1712500 w 1893493"/>
                <a:gd name="connsiteY9" fmla="*/ 342630 h 657255"/>
                <a:gd name="connsiteX10" fmla="*/ 1510094 w 1893493"/>
                <a:gd name="connsiteY10" fmla="*/ 285480 h 657255"/>
                <a:gd name="connsiteX11" fmla="*/ 1298162 w 1893493"/>
                <a:gd name="connsiteY11" fmla="*/ 290243 h 657255"/>
                <a:gd name="connsiteX12" fmla="*/ 1155287 w 1893493"/>
                <a:gd name="connsiteY12" fmla="*/ 347393 h 657255"/>
                <a:gd name="connsiteX13" fmla="*/ 1060037 w 1893493"/>
                <a:gd name="connsiteY13" fmla="*/ 395018 h 657255"/>
                <a:gd name="connsiteX14" fmla="*/ 919544 w 1893493"/>
                <a:gd name="connsiteY14" fmla="*/ 435499 h 657255"/>
                <a:gd name="connsiteX15" fmla="*/ 843344 w 1893493"/>
                <a:gd name="connsiteY15" fmla="*/ 506937 h 657255"/>
                <a:gd name="connsiteX16" fmla="*/ 690944 w 1893493"/>
                <a:gd name="connsiteY16" fmla="*/ 599805 h 657255"/>
                <a:gd name="connsiteX17" fmla="*/ 488537 w 1893493"/>
                <a:gd name="connsiteY17" fmla="*/ 656955 h 657255"/>
                <a:gd name="connsiteX18" fmla="*/ 200406 w 1893493"/>
                <a:gd name="connsiteY18" fmla="*/ 618855 h 657255"/>
                <a:gd name="connsiteX19" fmla="*/ 62294 w 1893493"/>
                <a:gd name="connsiteY19" fmla="*/ 545037 h 657255"/>
                <a:gd name="connsiteX20" fmla="*/ 17050 w 1893493"/>
                <a:gd name="connsiteY20" fmla="*/ 523605 h 657255"/>
                <a:gd name="connsiteX21" fmla="*/ 381 w 1893493"/>
                <a:gd name="connsiteY21" fmla="*/ 523605 h 657255"/>
                <a:gd name="connsiteX22" fmla="*/ 9906 w 1893493"/>
                <a:gd name="connsiteY22" fmla="*/ 418830 h 657255"/>
                <a:gd name="connsiteX23" fmla="*/ 57531 w 1893493"/>
                <a:gd name="connsiteY23" fmla="*/ 278337 h 657255"/>
                <a:gd name="connsiteX24" fmla="*/ 140875 w 1893493"/>
                <a:gd name="connsiteY24" fmla="*/ 159274 h 657255"/>
                <a:gd name="connsiteX25" fmla="*/ 207550 w 1893493"/>
                <a:gd name="connsiteY25" fmla="*/ 68787 h 657255"/>
                <a:gd name="connsiteX26" fmla="*/ 281369 w 1893493"/>
                <a:gd name="connsiteY26" fmla="*/ 6874 h 657255"/>
                <a:gd name="connsiteX27" fmla="*/ 369475 w 1893493"/>
                <a:gd name="connsiteY27" fmla="*/ 6874 h 657255"/>
                <a:gd name="connsiteX28" fmla="*/ 509969 w 1893493"/>
                <a:gd name="connsiteY28" fmla="*/ 54499 h 657255"/>
                <a:gd name="connsiteX29" fmla="*/ 709994 w 1893493"/>
                <a:gd name="connsiteY29" fmla="*/ 92599 h 657255"/>
                <a:gd name="connsiteX30" fmla="*/ 776669 w 1893493"/>
                <a:gd name="connsiteY30" fmla="*/ 97362 h 657255"/>
                <a:gd name="connsiteX0" fmla="*/ 776669 w 1893482"/>
                <a:gd name="connsiteY0" fmla="*/ 97362 h 657255"/>
                <a:gd name="connsiteX1" fmla="*/ 1031462 w 1893482"/>
                <a:gd name="connsiteY1" fmla="*/ 104505 h 657255"/>
                <a:gd name="connsiteX2" fmla="*/ 1245775 w 1893482"/>
                <a:gd name="connsiteY2" fmla="*/ 102124 h 657255"/>
                <a:gd name="connsiteX3" fmla="*/ 1443419 w 1893482"/>
                <a:gd name="connsiteY3" fmla="*/ 152130 h 657255"/>
                <a:gd name="connsiteX4" fmla="*/ 1631537 w 1893482"/>
                <a:gd name="connsiteY4" fmla="*/ 242618 h 657255"/>
                <a:gd name="connsiteX5" fmla="*/ 1781556 w 1893482"/>
                <a:gd name="connsiteY5" fmla="*/ 337867 h 657255"/>
                <a:gd name="connsiteX6" fmla="*/ 1860138 w 1893482"/>
                <a:gd name="connsiteY6" fmla="*/ 402161 h 657255"/>
                <a:gd name="connsiteX7" fmla="*/ 1893475 w 1893482"/>
                <a:gd name="connsiteY7" fmla="*/ 478362 h 657255"/>
                <a:gd name="connsiteX8" fmla="*/ 1857756 w 1893482"/>
                <a:gd name="connsiteY8" fmla="*/ 445024 h 657255"/>
                <a:gd name="connsiteX9" fmla="*/ 1712500 w 1893482"/>
                <a:gd name="connsiteY9" fmla="*/ 342630 h 657255"/>
                <a:gd name="connsiteX10" fmla="*/ 1510094 w 1893482"/>
                <a:gd name="connsiteY10" fmla="*/ 285480 h 657255"/>
                <a:gd name="connsiteX11" fmla="*/ 1298162 w 1893482"/>
                <a:gd name="connsiteY11" fmla="*/ 290243 h 657255"/>
                <a:gd name="connsiteX12" fmla="*/ 1155287 w 1893482"/>
                <a:gd name="connsiteY12" fmla="*/ 347393 h 657255"/>
                <a:gd name="connsiteX13" fmla="*/ 1060037 w 1893482"/>
                <a:gd name="connsiteY13" fmla="*/ 395018 h 657255"/>
                <a:gd name="connsiteX14" fmla="*/ 919544 w 1893482"/>
                <a:gd name="connsiteY14" fmla="*/ 435499 h 657255"/>
                <a:gd name="connsiteX15" fmla="*/ 843344 w 1893482"/>
                <a:gd name="connsiteY15" fmla="*/ 506937 h 657255"/>
                <a:gd name="connsiteX16" fmla="*/ 690944 w 1893482"/>
                <a:gd name="connsiteY16" fmla="*/ 599805 h 657255"/>
                <a:gd name="connsiteX17" fmla="*/ 488537 w 1893482"/>
                <a:gd name="connsiteY17" fmla="*/ 656955 h 657255"/>
                <a:gd name="connsiteX18" fmla="*/ 200406 w 1893482"/>
                <a:gd name="connsiteY18" fmla="*/ 618855 h 657255"/>
                <a:gd name="connsiteX19" fmla="*/ 62294 w 1893482"/>
                <a:gd name="connsiteY19" fmla="*/ 545037 h 657255"/>
                <a:gd name="connsiteX20" fmla="*/ 17050 w 1893482"/>
                <a:gd name="connsiteY20" fmla="*/ 523605 h 657255"/>
                <a:gd name="connsiteX21" fmla="*/ 381 w 1893482"/>
                <a:gd name="connsiteY21" fmla="*/ 523605 h 657255"/>
                <a:gd name="connsiteX22" fmla="*/ 9906 w 1893482"/>
                <a:gd name="connsiteY22" fmla="*/ 418830 h 657255"/>
                <a:gd name="connsiteX23" fmla="*/ 57531 w 1893482"/>
                <a:gd name="connsiteY23" fmla="*/ 278337 h 657255"/>
                <a:gd name="connsiteX24" fmla="*/ 140875 w 1893482"/>
                <a:gd name="connsiteY24" fmla="*/ 159274 h 657255"/>
                <a:gd name="connsiteX25" fmla="*/ 207550 w 1893482"/>
                <a:gd name="connsiteY25" fmla="*/ 68787 h 657255"/>
                <a:gd name="connsiteX26" fmla="*/ 281369 w 1893482"/>
                <a:gd name="connsiteY26" fmla="*/ 6874 h 657255"/>
                <a:gd name="connsiteX27" fmla="*/ 369475 w 1893482"/>
                <a:gd name="connsiteY27" fmla="*/ 6874 h 657255"/>
                <a:gd name="connsiteX28" fmla="*/ 509969 w 1893482"/>
                <a:gd name="connsiteY28" fmla="*/ 54499 h 657255"/>
                <a:gd name="connsiteX29" fmla="*/ 709994 w 1893482"/>
                <a:gd name="connsiteY29" fmla="*/ 92599 h 657255"/>
                <a:gd name="connsiteX30" fmla="*/ 776669 w 1893482"/>
                <a:gd name="connsiteY30" fmla="*/ 97362 h 657255"/>
                <a:gd name="connsiteX0" fmla="*/ 776669 w 1893482"/>
                <a:gd name="connsiteY0" fmla="*/ 97362 h 657255"/>
                <a:gd name="connsiteX1" fmla="*/ 1031462 w 1893482"/>
                <a:gd name="connsiteY1" fmla="*/ 104505 h 657255"/>
                <a:gd name="connsiteX2" fmla="*/ 1245775 w 1893482"/>
                <a:gd name="connsiteY2" fmla="*/ 102124 h 657255"/>
                <a:gd name="connsiteX3" fmla="*/ 1443419 w 1893482"/>
                <a:gd name="connsiteY3" fmla="*/ 152130 h 657255"/>
                <a:gd name="connsiteX4" fmla="*/ 1631537 w 1893482"/>
                <a:gd name="connsiteY4" fmla="*/ 242618 h 657255"/>
                <a:gd name="connsiteX5" fmla="*/ 1781556 w 1893482"/>
                <a:gd name="connsiteY5" fmla="*/ 337867 h 657255"/>
                <a:gd name="connsiteX6" fmla="*/ 1860138 w 1893482"/>
                <a:gd name="connsiteY6" fmla="*/ 402161 h 657255"/>
                <a:gd name="connsiteX7" fmla="*/ 1893475 w 1893482"/>
                <a:gd name="connsiteY7" fmla="*/ 473599 h 657255"/>
                <a:gd name="connsiteX8" fmla="*/ 1857756 w 1893482"/>
                <a:gd name="connsiteY8" fmla="*/ 445024 h 657255"/>
                <a:gd name="connsiteX9" fmla="*/ 1712500 w 1893482"/>
                <a:gd name="connsiteY9" fmla="*/ 342630 h 657255"/>
                <a:gd name="connsiteX10" fmla="*/ 1510094 w 1893482"/>
                <a:gd name="connsiteY10" fmla="*/ 285480 h 657255"/>
                <a:gd name="connsiteX11" fmla="*/ 1298162 w 1893482"/>
                <a:gd name="connsiteY11" fmla="*/ 290243 h 657255"/>
                <a:gd name="connsiteX12" fmla="*/ 1155287 w 1893482"/>
                <a:gd name="connsiteY12" fmla="*/ 347393 h 657255"/>
                <a:gd name="connsiteX13" fmla="*/ 1060037 w 1893482"/>
                <a:gd name="connsiteY13" fmla="*/ 395018 h 657255"/>
                <a:gd name="connsiteX14" fmla="*/ 919544 w 1893482"/>
                <a:gd name="connsiteY14" fmla="*/ 435499 h 657255"/>
                <a:gd name="connsiteX15" fmla="*/ 843344 w 1893482"/>
                <a:gd name="connsiteY15" fmla="*/ 506937 h 657255"/>
                <a:gd name="connsiteX16" fmla="*/ 690944 w 1893482"/>
                <a:gd name="connsiteY16" fmla="*/ 599805 h 657255"/>
                <a:gd name="connsiteX17" fmla="*/ 488537 w 1893482"/>
                <a:gd name="connsiteY17" fmla="*/ 656955 h 657255"/>
                <a:gd name="connsiteX18" fmla="*/ 200406 w 1893482"/>
                <a:gd name="connsiteY18" fmla="*/ 618855 h 657255"/>
                <a:gd name="connsiteX19" fmla="*/ 62294 w 1893482"/>
                <a:gd name="connsiteY19" fmla="*/ 545037 h 657255"/>
                <a:gd name="connsiteX20" fmla="*/ 17050 w 1893482"/>
                <a:gd name="connsiteY20" fmla="*/ 523605 h 657255"/>
                <a:gd name="connsiteX21" fmla="*/ 381 w 1893482"/>
                <a:gd name="connsiteY21" fmla="*/ 523605 h 657255"/>
                <a:gd name="connsiteX22" fmla="*/ 9906 w 1893482"/>
                <a:gd name="connsiteY22" fmla="*/ 418830 h 657255"/>
                <a:gd name="connsiteX23" fmla="*/ 57531 w 1893482"/>
                <a:gd name="connsiteY23" fmla="*/ 278337 h 657255"/>
                <a:gd name="connsiteX24" fmla="*/ 140875 w 1893482"/>
                <a:gd name="connsiteY24" fmla="*/ 159274 h 657255"/>
                <a:gd name="connsiteX25" fmla="*/ 207550 w 1893482"/>
                <a:gd name="connsiteY25" fmla="*/ 68787 h 657255"/>
                <a:gd name="connsiteX26" fmla="*/ 281369 w 1893482"/>
                <a:gd name="connsiteY26" fmla="*/ 6874 h 657255"/>
                <a:gd name="connsiteX27" fmla="*/ 369475 w 1893482"/>
                <a:gd name="connsiteY27" fmla="*/ 6874 h 657255"/>
                <a:gd name="connsiteX28" fmla="*/ 509969 w 1893482"/>
                <a:gd name="connsiteY28" fmla="*/ 54499 h 657255"/>
                <a:gd name="connsiteX29" fmla="*/ 709994 w 1893482"/>
                <a:gd name="connsiteY29" fmla="*/ 92599 h 657255"/>
                <a:gd name="connsiteX30" fmla="*/ 776669 w 1893482"/>
                <a:gd name="connsiteY30" fmla="*/ 97362 h 657255"/>
                <a:gd name="connsiteX0" fmla="*/ 776669 w 1893482"/>
                <a:gd name="connsiteY0" fmla="*/ 97362 h 657657"/>
                <a:gd name="connsiteX1" fmla="*/ 1031462 w 1893482"/>
                <a:gd name="connsiteY1" fmla="*/ 104505 h 657657"/>
                <a:gd name="connsiteX2" fmla="*/ 1245775 w 1893482"/>
                <a:gd name="connsiteY2" fmla="*/ 102124 h 657657"/>
                <a:gd name="connsiteX3" fmla="*/ 1443419 w 1893482"/>
                <a:gd name="connsiteY3" fmla="*/ 152130 h 657657"/>
                <a:gd name="connsiteX4" fmla="*/ 1631537 w 1893482"/>
                <a:gd name="connsiteY4" fmla="*/ 242618 h 657657"/>
                <a:gd name="connsiteX5" fmla="*/ 1781556 w 1893482"/>
                <a:gd name="connsiteY5" fmla="*/ 337867 h 657657"/>
                <a:gd name="connsiteX6" fmla="*/ 1860138 w 1893482"/>
                <a:gd name="connsiteY6" fmla="*/ 402161 h 657657"/>
                <a:gd name="connsiteX7" fmla="*/ 1893475 w 1893482"/>
                <a:gd name="connsiteY7" fmla="*/ 473599 h 657657"/>
                <a:gd name="connsiteX8" fmla="*/ 1857756 w 1893482"/>
                <a:gd name="connsiteY8" fmla="*/ 445024 h 657657"/>
                <a:gd name="connsiteX9" fmla="*/ 1712500 w 1893482"/>
                <a:gd name="connsiteY9" fmla="*/ 342630 h 657657"/>
                <a:gd name="connsiteX10" fmla="*/ 1510094 w 1893482"/>
                <a:gd name="connsiteY10" fmla="*/ 285480 h 657657"/>
                <a:gd name="connsiteX11" fmla="*/ 1298162 w 1893482"/>
                <a:gd name="connsiteY11" fmla="*/ 290243 h 657657"/>
                <a:gd name="connsiteX12" fmla="*/ 1155287 w 1893482"/>
                <a:gd name="connsiteY12" fmla="*/ 347393 h 657657"/>
                <a:gd name="connsiteX13" fmla="*/ 1060037 w 1893482"/>
                <a:gd name="connsiteY13" fmla="*/ 395018 h 657657"/>
                <a:gd name="connsiteX14" fmla="*/ 919544 w 1893482"/>
                <a:gd name="connsiteY14" fmla="*/ 435499 h 657657"/>
                <a:gd name="connsiteX15" fmla="*/ 843344 w 1893482"/>
                <a:gd name="connsiteY15" fmla="*/ 506937 h 657657"/>
                <a:gd name="connsiteX16" fmla="*/ 690944 w 1893482"/>
                <a:gd name="connsiteY16" fmla="*/ 599805 h 657657"/>
                <a:gd name="connsiteX17" fmla="*/ 488537 w 1893482"/>
                <a:gd name="connsiteY17" fmla="*/ 656955 h 657657"/>
                <a:gd name="connsiteX18" fmla="*/ 217075 w 1893482"/>
                <a:gd name="connsiteY18" fmla="*/ 625998 h 657657"/>
                <a:gd name="connsiteX19" fmla="*/ 62294 w 1893482"/>
                <a:gd name="connsiteY19" fmla="*/ 545037 h 657657"/>
                <a:gd name="connsiteX20" fmla="*/ 17050 w 1893482"/>
                <a:gd name="connsiteY20" fmla="*/ 523605 h 657657"/>
                <a:gd name="connsiteX21" fmla="*/ 381 w 1893482"/>
                <a:gd name="connsiteY21" fmla="*/ 523605 h 657657"/>
                <a:gd name="connsiteX22" fmla="*/ 9906 w 1893482"/>
                <a:gd name="connsiteY22" fmla="*/ 418830 h 657657"/>
                <a:gd name="connsiteX23" fmla="*/ 57531 w 1893482"/>
                <a:gd name="connsiteY23" fmla="*/ 278337 h 657657"/>
                <a:gd name="connsiteX24" fmla="*/ 140875 w 1893482"/>
                <a:gd name="connsiteY24" fmla="*/ 159274 h 657657"/>
                <a:gd name="connsiteX25" fmla="*/ 207550 w 1893482"/>
                <a:gd name="connsiteY25" fmla="*/ 68787 h 657657"/>
                <a:gd name="connsiteX26" fmla="*/ 281369 w 1893482"/>
                <a:gd name="connsiteY26" fmla="*/ 6874 h 657657"/>
                <a:gd name="connsiteX27" fmla="*/ 369475 w 1893482"/>
                <a:gd name="connsiteY27" fmla="*/ 6874 h 657657"/>
                <a:gd name="connsiteX28" fmla="*/ 509969 w 1893482"/>
                <a:gd name="connsiteY28" fmla="*/ 54499 h 657657"/>
                <a:gd name="connsiteX29" fmla="*/ 709994 w 1893482"/>
                <a:gd name="connsiteY29" fmla="*/ 92599 h 657657"/>
                <a:gd name="connsiteX30" fmla="*/ 776669 w 1893482"/>
                <a:gd name="connsiteY30" fmla="*/ 97362 h 657657"/>
                <a:gd name="connsiteX0" fmla="*/ 776669 w 1893482"/>
                <a:gd name="connsiteY0" fmla="*/ 97362 h 657657"/>
                <a:gd name="connsiteX1" fmla="*/ 1031462 w 1893482"/>
                <a:gd name="connsiteY1" fmla="*/ 104505 h 657657"/>
                <a:gd name="connsiteX2" fmla="*/ 1245775 w 1893482"/>
                <a:gd name="connsiteY2" fmla="*/ 102124 h 657657"/>
                <a:gd name="connsiteX3" fmla="*/ 1443419 w 1893482"/>
                <a:gd name="connsiteY3" fmla="*/ 152130 h 657657"/>
                <a:gd name="connsiteX4" fmla="*/ 1631537 w 1893482"/>
                <a:gd name="connsiteY4" fmla="*/ 242618 h 657657"/>
                <a:gd name="connsiteX5" fmla="*/ 1781556 w 1893482"/>
                <a:gd name="connsiteY5" fmla="*/ 337867 h 657657"/>
                <a:gd name="connsiteX6" fmla="*/ 1860138 w 1893482"/>
                <a:gd name="connsiteY6" fmla="*/ 402161 h 657657"/>
                <a:gd name="connsiteX7" fmla="*/ 1893475 w 1893482"/>
                <a:gd name="connsiteY7" fmla="*/ 473599 h 657657"/>
                <a:gd name="connsiteX8" fmla="*/ 1857756 w 1893482"/>
                <a:gd name="connsiteY8" fmla="*/ 445024 h 657657"/>
                <a:gd name="connsiteX9" fmla="*/ 1712500 w 1893482"/>
                <a:gd name="connsiteY9" fmla="*/ 342630 h 657657"/>
                <a:gd name="connsiteX10" fmla="*/ 1510094 w 1893482"/>
                <a:gd name="connsiteY10" fmla="*/ 285480 h 657657"/>
                <a:gd name="connsiteX11" fmla="*/ 1298162 w 1893482"/>
                <a:gd name="connsiteY11" fmla="*/ 290243 h 657657"/>
                <a:gd name="connsiteX12" fmla="*/ 1155287 w 1893482"/>
                <a:gd name="connsiteY12" fmla="*/ 347393 h 657657"/>
                <a:gd name="connsiteX13" fmla="*/ 1060037 w 1893482"/>
                <a:gd name="connsiteY13" fmla="*/ 395018 h 657657"/>
                <a:gd name="connsiteX14" fmla="*/ 919544 w 1893482"/>
                <a:gd name="connsiteY14" fmla="*/ 435499 h 657657"/>
                <a:gd name="connsiteX15" fmla="*/ 836200 w 1893482"/>
                <a:gd name="connsiteY15" fmla="*/ 506937 h 657657"/>
                <a:gd name="connsiteX16" fmla="*/ 690944 w 1893482"/>
                <a:gd name="connsiteY16" fmla="*/ 599805 h 657657"/>
                <a:gd name="connsiteX17" fmla="*/ 488537 w 1893482"/>
                <a:gd name="connsiteY17" fmla="*/ 656955 h 657657"/>
                <a:gd name="connsiteX18" fmla="*/ 217075 w 1893482"/>
                <a:gd name="connsiteY18" fmla="*/ 625998 h 657657"/>
                <a:gd name="connsiteX19" fmla="*/ 62294 w 1893482"/>
                <a:gd name="connsiteY19" fmla="*/ 545037 h 657657"/>
                <a:gd name="connsiteX20" fmla="*/ 17050 w 1893482"/>
                <a:gd name="connsiteY20" fmla="*/ 523605 h 657657"/>
                <a:gd name="connsiteX21" fmla="*/ 381 w 1893482"/>
                <a:gd name="connsiteY21" fmla="*/ 523605 h 657657"/>
                <a:gd name="connsiteX22" fmla="*/ 9906 w 1893482"/>
                <a:gd name="connsiteY22" fmla="*/ 418830 h 657657"/>
                <a:gd name="connsiteX23" fmla="*/ 57531 w 1893482"/>
                <a:gd name="connsiteY23" fmla="*/ 278337 h 657657"/>
                <a:gd name="connsiteX24" fmla="*/ 140875 w 1893482"/>
                <a:gd name="connsiteY24" fmla="*/ 159274 h 657657"/>
                <a:gd name="connsiteX25" fmla="*/ 207550 w 1893482"/>
                <a:gd name="connsiteY25" fmla="*/ 68787 h 657657"/>
                <a:gd name="connsiteX26" fmla="*/ 281369 w 1893482"/>
                <a:gd name="connsiteY26" fmla="*/ 6874 h 657657"/>
                <a:gd name="connsiteX27" fmla="*/ 369475 w 1893482"/>
                <a:gd name="connsiteY27" fmla="*/ 6874 h 657657"/>
                <a:gd name="connsiteX28" fmla="*/ 509969 w 1893482"/>
                <a:gd name="connsiteY28" fmla="*/ 54499 h 657657"/>
                <a:gd name="connsiteX29" fmla="*/ 709994 w 1893482"/>
                <a:gd name="connsiteY29" fmla="*/ 92599 h 657657"/>
                <a:gd name="connsiteX30" fmla="*/ 776669 w 1893482"/>
                <a:gd name="connsiteY30" fmla="*/ 97362 h 657657"/>
                <a:gd name="connsiteX0" fmla="*/ 776669 w 1893482"/>
                <a:gd name="connsiteY0" fmla="*/ 97362 h 657657"/>
                <a:gd name="connsiteX1" fmla="*/ 1031462 w 1893482"/>
                <a:gd name="connsiteY1" fmla="*/ 104505 h 657657"/>
                <a:gd name="connsiteX2" fmla="*/ 1245775 w 1893482"/>
                <a:gd name="connsiteY2" fmla="*/ 102124 h 657657"/>
                <a:gd name="connsiteX3" fmla="*/ 1443419 w 1893482"/>
                <a:gd name="connsiteY3" fmla="*/ 152130 h 657657"/>
                <a:gd name="connsiteX4" fmla="*/ 1631537 w 1893482"/>
                <a:gd name="connsiteY4" fmla="*/ 242618 h 657657"/>
                <a:gd name="connsiteX5" fmla="*/ 1781556 w 1893482"/>
                <a:gd name="connsiteY5" fmla="*/ 337867 h 657657"/>
                <a:gd name="connsiteX6" fmla="*/ 1860138 w 1893482"/>
                <a:gd name="connsiteY6" fmla="*/ 402161 h 657657"/>
                <a:gd name="connsiteX7" fmla="*/ 1893475 w 1893482"/>
                <a:gd name="connsiteY7" fmla="*/ 473599 h 657657"/>
                <a:gd name="connsiteX8" fmla="*/ 1857756 w 1893482"/>
                <a:gd name="connsiteY8" fmla="*/ 445024 h 657657"/>
                <a:gd name="connsiteX9" fmla="*/ 1712500 w 1893482"/>
                <a:gd name="connsiteY9" fmla="*/ 342630 h 657657"/>
                <a:gd name="connsiteX10" fmla="*/ 1510094 w 1893482"/>
                <a:gd name="connsiteY10" fmla="*/ 285480 h 657657"/>
                <a:gd name="connsiteX11" fmla="*/ 1298162 w 1893482"/>
                <a:gd name="connsiteY11" fmla="*/ 290243 h 657657"/>
                <a:gd name="connsiteX12" fmla="*/ 1155287 w 1893482"/>
                <a:gd name="connsiteY12" fmla="*/ 347393 h 657657"/>
                <a:gd name="connsiteX13" fmla="*/ 1060037 w 1893482"/>
                <a:gd name="connsiteY13" fmla="*/ 395018 h 657657"/>
                <a:gd name="connsiteX14" fmla="*/ 919544 w 1893482"/>
                <a:gd name="connsiteY14" fmla="*/ 435499 h 657657"/>
                <a:gd name="connsiteX15" fmla="*/ 836200 w 1893482"/>
                <a:gd name="connsiteY15" fmla="*/ 506937 h 657657"/>
                <a:gd name="connsiteX16" fmla="*/ 690944 w 1893482"/>
                <a:gd name="connsiteY16" fmla="*/ 599805 h 657657"/>
                <a:gd name="connsiteX17" fmla="*/ 488537 w 1893482"/>
                <a:gd name="connsiteY17" fmla="*/ 656955 h 657657"/>
                <a:gd name="connsiteX18" fmla="*/ 217075 w 1893482"/>
                <a:gd name="connsiteY18" fmla="*/ 625998 h 657657"/>
                <a:gd name="connsiteX19" fmla="*/ 62294 w 1893482"/>
                <a:gd name="connsiteY19" fmla="*/ 545037 h 657657"/>
                <a:gd name="connsiteX20" fmla="*/ 17050 w 1893482"/>
                <a:gd name="connsiteY20" fmla="*/ 523605 h 657657"/>
                <a:gd name="connsiteX21" fmla="*/ 381 w 1893482"/>
                <a:gd name="connsiteY21" fmla="*/ 523605 h 657657"/>
                <a:gd name="connsiteX22" fmla="*/ 9906 w 1893482"/>
                <a:gd name="connsiteY22" fmla="*/ 418830 h 657657"/>
                <a:gd name="connsiteX23" fmla="*/ 57531 w 1893482"/>
                <a:gd name="connsiteY23" fmla="*/ 278337 h 657657"/>
                <a:gd name="connsiteX24" fmla="*/ 140875 w 1893482"/>
                <a:gd name="connsiteY24" fmla="*/ 159274 h 657657"/>
                <a:gd name="connsiteX25" fmla="*/ 207550 w 1893482"/>
                <a:gd name="connsiteY25" fmla="*/ 68787 h 657657"/>
                <a:gd name="connsiteX26" fmla="*/ 281369 w 1893482"/>
                <a:gd name="connsiteY26" fmla="*/ 6874 h 657657"/>
                <a:gd name="connsiteX27" fmla="*/ 369475 w 1893482"/>
                <a:gd name="connsiteY27" fmla="*/ 6874 h 657657"/>
                <a:gd name="connsiteX28" fmla="*/ 509969 w 1893482"/>
                <a:gd name="connsiteY28" fmla="*/ 54499 h 657657"/>
                <a:gd name="connsiteX29" fmla="*/ 669512 w 1893482"/>
                <a:gd name="connsiteY29" fmla="*/ 90217 h 657657"/>
                <a:gd name="connsiteX30" fmla="*/ 776669 w 1893482"/>
                <a:gd name="connsiteY30" fmla="*/ 97362 h 657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893482" h="657657">
                  <a:moveTo>
                    <a:pt x="776669" y="97362"/>
                  </a:moveTo>
                  <a:cubicBezTo>
                    <a:pt x="836994" y="99743"/>
                    <a:pt x="946531" y="102124"/>
                    <a:pt x="1031462" y="104505"/>
                  </a:cubicBezTo>
                  <a:cubicBezTo>
                    <a:pt x="1109646" y="105299"/>
                    <a:pt x="1177116" y="94187"/>
                    <a:pt x="1245775" y="102124"/>
                  </a:cubicBezTo>
                  <a:cubicBezTo>
                    <a:pt x="1314434" y="110061"/>
                    <a:pt x="1379125" y="128714"/>
                    <a:pt x="1443419" y="152130"/>
                  </a:cubicBezTo>
                  <a:cubicBezTo>
                    <a:pt x="1507713" y="175546"/>
                    <a:pt x="1575181" y="211662"/>
                    <a:pt x="1631537" y="242618"/>
                  </a:cubicBezTo>
                  <a:cubicBezTo>
                    <a:pt x="1687893" y="273574"/>
                    <a:pt x="1743456" y="311277"/>
                    <a:pt x="1781556" y="337867"/>
                  </a:cubicBezTo>
                  <a:cubicBezTo>
                    <a:pt x="1819656" y="364457"/>
                    <a:pt x="1841485" y="379539"/>
                    <a:pt x="1860138" y="402161"/>
                  </a:cubicBezTo>
                  <a:cubicBezTo>
                    <a:pt x="1878791" y="424783"/>
                    <a:pt x="1893872" y="466455"/>
                    <a:pt x="1893475" y="473599"/>
                  </a:cubicBezTo>
                  <a:cubicBezTo>
                    <a:pt x="1893078" y="480743"/>
                    <a:pt x="1887919" y="466852"/>
                    <a:pt x="1857756" y="445024"/>
                  </a:cubicBezTo>
                  <a:cubicBezTo>
                    <a:pt x="1827593" y="423196"/>
                    <a:pt x="1770444" y="369221"/>
                    <a:pt x="1712500" y="342630"/>
                  </a:cubicBezTo>
                  <a:cubicBezTo>
                    <a:pt x="1654556" y="316039"/>
                    <a:pt x="1579150" y="294211"/>
                    <a:pt x="1510094" y="285480"/>
                  </a:cubicBezTo>
                  <a:cubicBezTo>
                    <a:pt x="1441038" y="276749"/>
                    <a:pt x="1357297" y="279924"/>
                    <a:pt x="1298162" y="290243"/>
                  </a:cubicBezTo>
                  <a:cubicBezTo>
                    <a:pt x="1239027" y="300562"/>
                    <a:pt x="1194975" y="329931"/>
                    <a:pt x="1155287" y="347393"/>
                  </a:cubicBezTo>
                  <a:cubicBezTo>
                    <a:pt x="1115600" y="364856"/>
                    <a:pt x="1099327" y="380334"/>
                    <a:pt x="1060037" y="395018"/>
                  </a:cubicBezTo>
                  <a:cubicBezTo>
                    <a:pt x="1020747" y="409702"/>
                    <a:pt x="956850" y="416846"/>
                    <a:pt x="919544" y="435499"/>
                  </a:cubicBezTo>
                  <a:cubicBezTo>
                    <a:pt x="882238" y="454152"/>
                    <a:pt x="874300" y="479553"/>
                    <a:pt x="836200" y="506937"/>
                  </a:cubicBezTo>
                  <a:cubicBezTo>
                    <a:pt x="798100" y="534321"/>
                    <a:pt x="748888" y="574802"/>
                    <a:pt x="690944" y="599805"/>
                  </a:cubicBezTo>
                  <a:cubicBezTo>
                    <a:pt x="633000" y="624808"/>
                    <a:pt x="567515" y="652590"/>
                    <a:pt x="488537" y="656955"/>
                  </a:cubicBezTo>
                  <a:cubicBezTo>
                    <a:pt x="409559" y="661321"/>
                    <a:pt x="288115" y="644651"/>
                    <a:pt x="217075" y="625998"/>
                  </a:cubicBezTo>
                  <a:cubicBezTo>
                    <a:pt x="146035" y="607345"/>
                    <a:pt x="95631" y="562102"/>
                    <a:pt x="62294" y="545037"/>
                  </a:cubicBezTo>
                  <a:cubicBezTo>
                    <a:pt x="28957" y="527972"/>
                    <a:pt x="27369" y="527177"/>
                    <a:pt x="17050" y="523605"/>
                  </a:cubicBezTo>
                  <a:cubicBezTo>
                    <a:pt x="6731" y="520033"/>
                    <a:pt x="1572" y="541068"/>
                    <a:pt x="381" y="523605"/>
                  </a:cubicBezTo>
                  <a:cubicBezTo>
                    <a:pt x="-810" y="506143"/>
                    <a:pt x="381" y="459708"/>
                    <a:pt x="9906" y="418830"/>
                  </a:cubicBezTo>
                  <a:cubicBezTo>
                    <a:pt x="19431" y="377952"/>
                    <a:pt x="35703" y="321596"/>
                    <a:pt x="57531" y="278337"/>
                  </a:cubicBezTo>
                  <a:cubicBezTo>
                    <a:pt x="79359" y="235078"/>
                    <a:pt x="115872" y="194199"/>
                    <a:pt x="140875" y="159274"/>
                  </a:cubicBezTo>
                  <a:cubicBezTo>
                    <a:pt x="165878" y="124349"/>
                    <a:pt x="184134" y="94187"/>
                    <a:pt x="207550" y="68787"/>
                  </a:cubicBezTo>
                  <a:cubicBezTo>
                    <a:pt x="230966" y="43387"/>
                    <a:pt x="254381" y="17193"/>
                    <a:pt x="281369" y="6874"/>
                  </a:cubicBezTo>
                  <a:cubicBezTo>
                    <a:pt x="308356" y="-3445"/>
                    <a:pt x="331375" y="-1063"/>
                    <a:pt x="369475" y="6874"/>
                  </a:cubicBezTo>
                  <a:cubicBezTo>
                    <a:pt x="407575" y="14811"/>
                    <a:pt x="453216" y="40212"/>
                    <a:pt x="509969" y="54499"/>
                  </a:cubicBezTo>
                  <a:cubicBezTo>
                    <a:pt x="566722" y="68786"/>
                    <a:pt x="622284" y="82676"/>
                    <a:pt x="669512" y="90217"/>
                  </a:cubicBezTo>
                  <a:cubicBezTo>
                    <a:pt x="716740" y="97758"/>
                    <a:pt x="716344" y="94981"/>
                    <a:pt x="776669" y="97362"/>
                  </a:cubicBezTo>
                  <a:close/>
                </a:path>
              </a:pathLst>
            </a:custGeom>
            <a:solidFill>
              <a:srgbClr val="DE4C2A"/>
            </a:solidFill>
            <a:ln w="3175"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9" name="任意多边形 68"/>
            <p:cNvSpPr/>
            <p:nvPr/>
          </p:nvSpPr>
          <p:spPr>
            <a:xfrm>
              <a:off x="1588254" y="1623053"/>
              <a:ext cx="2089337" cy="2240769"/>
            </a:xfrm>
            <a:custGeom>
              <a:avLst/>
              <a:gdLst>
                <a:gd name="connsiteX0" fmla="*/ 942207 w 2086965"/>
                <a:gd name="connsiteY0" fmla="*/ 867 h 2240769"/>
                <a:gd name="connsiteX1" fmla="*/ 1212107 w 2086965"/>
                <a:gd name="connsiteY1" fmla="*/ 34298 h 2240769"/>
                <a:gd name="connsiteX2" fmla="*/ 1566913 w 2086965"/>
                <a:gd name="connsiteY2" fmla="*/ 134310 h 2240769"/>
                <a:gd name="connsiteX3" fmla="*/ 1809800 w 2086965"/>
                <a:gd name="connsiteY3" fmla="*/ 243847 h 2240769"/>
                <a:gd name="connsiteX4" fmla="*/ 1812563 w 2086965"/>
                <a:gd name="connsiteY4" fmla="*/ 245658 h 2240769"/>
                <a:gd name="connsiteX5" fmla="*/ 1808758 w 2086965"/>
                <a:gd name="connsiteY5" fmla="*/ 246379 h 2240769"/>
                <a:gd name="connsiteX6" fmla="*/ 1769318 w 2086965"/>
                <a:gd name="connsiteY6" fmla="*/ 272424 h 2240769"/>
                <a:gd name="connsiteX7" fmla="*/ 1705025 w 2086965"/>
                <a:gd name="connsiteY7" fmla="*/ 353386 h 2240769"/>
                <a:gd name="connsiteX8" fmla="*/ 1595488 w 2086965"/>
                <a:gd name="connsiteY8" fmla="*/ 510548 h 2240769"/>
                <a:gd name="connsiteX9" fmla="*/ 1538338 w 2086965"/>
                <a:gd name="connsiteY9" fmla="*/ 681998 h 2240769"/>
                <a:gd name="connsiteX10" fmla="*/ 1543100 w 2086965"/>
                <a:gd name="connsiteY10" fmla="*/ 805823 h 2240769"/>
                <a:gd name="connsiteX11" fmla="*/ 1605013 w 2086965"/>
                <a:gd name="connsiteY11" fmla="*/ 977273 h 2240769"/>
                <a:gd name="connsiteX12" fmla="*/ 1714551 w 2086965"/>
                <a:gd name="connsiteY12" fmla="*/ 1148723 h 2240769"/>
                <a:gd name="connsiteX13" fmla="*/ 1886000 w 2086965"/>
                <a:gd name="connsiteY13" fmla="*/ 1272548 h 2240769"/>
                <a:gd name="connsiteX14" fmla="*/ 2066975 w 2086965"/>
                <a:gd name="connsiteY14" fmla="*/ 1324936 h 2240769"/>
                <a:gd name="connsiteX15" fmla="*/ 2086965 w 2086965"/>
                <a:gd name="connsiteY15" fmla="*/ 1324563 h 2240769"/>
                <a:gd name="connsiteX16" fmla="*/ 2086621 w 2086965"/>
                <a:gd name="connsiteY16" fmla="*/ 1325232 h 2240769"/>
                <a:gd name="connsiteX17" fmla="*/ 2050307 w 2086965"/>
                <a:gd name="connsiteY17" fmla="*/ 1367797 h 2240769"/>
                <a:gd name="connsiteX18" fmla="*/ 1952675 w 2086965"/>
                <a:gd name="connsiteY18" fmla="*/ 1453522 h 2240769"/>
                <a:gd name="connsiteX19" fmla="*/ 1809800 w 2086965"/>
                <a:gd name="connsiteY19" fmla="*/ 1515435 h 2240769"/>
                <a:gd name="connsiteX20" fmla="*/ 1662163 w 2086965"/>
                <a:gd name="connsiteY20" fmla="*/ 1558297 h 2240769"/>
                <a:gd name="connsiteX21" fmla="*/ 1500238 w 2086965"/>
                <a:gd name="connsiteY21" fmla="*/ 1639260 h 2240769"/>
                <a:gd name="connsiteX22" fmla="*/ 1378795 w 2086965"/>
                <a:gd name="connsiteY22" fmla="*/ 1753560 h 2240769"/>
                <a:gd name="connsiteX23" fmla="*/ 1238300 w 2086965"/>
                <a:gd name="connsiteY23" fmla="*/ 1848810 h 2240769"/>
                <a:gd name="connsiteX24" fmla="*/ 1095426 w 2086965"/>
                <a:gd name="connsiteY24" fmla="*/ 1922629 h 2240769"/>
                <a:gd name="connsiteX25" fmla="*/ 1031132 w 2086965"/>
                <a:gd name="connsiteY25" fmla="*/ 1986922 h 2240769"/>
                <a:gd name="connsiteX26" fmla="*/ 912069 w 2086965"/>
                <a:gd name="connsiteY26" fmla="*/ 2048835 h 2240769"/>
                <a:gd name="connsiteX27" fmla="*/ 778720 w 2086965"/>
                <a:gd name="connsiteY27" fmla="*/ 2098841 h 2240769"/>
                <a:gd name="connsiteX28" fmla="*/ 657275 w 2086965"/>
                <a:gd name="connsiteY28" fmla="*/ 2163135 h 2240769"/>
                <a:gd name="connsiteX29" fmla="*/ 573931 w 2086965"/>
                <a:gd name="connsiteY29" fmla="*/ 2184566 h 2240769"/>
                <a:gd name="connsiteX30" fmla="*/ 452488 w 2086965"/>
                <a:gd name="connsiteY30" fmla="*/ 2201235 h 2240769"/>
                <a:gd name="connsiteX31" fmla="*/ 314375 w 2086965"/>
                <a:gd name="connsiteY31" fmla="*/ 2236954 h 2240769"/>
                <a:gd name="connsiteX32" fmla="*/ 247700 w 2086965"/>
                <a:gd name="connsiteY32" fmla="*/ 2229810 h 2240769"/>
                <a:gd name="connsiteX33" fmla="*/ 128638 w 2086965"/>
                <a:gd name="connsiteY33" fmla="*/ 2148847 h 2240769"/>
                <a:gd name="connsiteX34" fmla="*/ 50057 w 2086965"/>
                <a:gd name="connsiteY34" fmla="*/ 1989303 h 2240769"/>
                <a:gd name="connsiteX35" fmla="*/ 26244 w 2086965"/>
                <a:gd name="connsiteY35" fmla="*/ 1765466 h 2240769"/>
                <a:gd name="connsiteX36" fmla="*/ 47675 w 2086965"/>
                <a:gd name="connsiteY36" fmla="*/ 1467810 h 2240769"/>
                <a:gd name="connsiteX37" fmla="*/ 38150 w 2086965"/>
                <a:gd name="connsiteY37" fmla="*/ 1372560 h 2240769"/>
                <a:gd name="connsiteX38" fmla="*/ 14338 w 2086965"/>
                <a:gd name="connsiteY38" fmla="*/ 1177297 h 2240769"/>
                <a:gd name="connsiteX39" fmla="*/ 50 w 2086965"/>
                <a:gd name="connsiteY39" fmla="*/ 939172 h 2240769"/>
                <a:gd name="connsiteX40" fmla="*/ 19101 w 2086965"/>
                <a:gd name="connsiteY40" fmla="*/ 677235 h 2240769"/>
                <a:gd name="connsiteX41" fmla="*/ 100063 w 2086965"/>
                <a:gd name="connsiteY41" fmla="*/ 424822 h 2240769"/>
                <a:gd name="connsiteX42" fmla="*/ 247700 w 2086965"/>
                <a:gd name="connsiteY42" fmla="*/ 215272 h 2240769"/>
                <a:gd name="connsiteX43" fmla="*/ 497732 w 2086965"/>
                <a:gd name="connsiteY43" fmla="*/ 65254 h 2240769"/>
                <a:gd name="connsiteX44" fmla="*/ 852538 w 2086965"/>
                <a:gd name="connsiteY44" fmla="*/ 960 h 2240769"/>
                <a:gd name="connsiteX45" fmla="*/ 942207 w 2086965"/>
                <a:gd name="connsiteY45" fmla="*/ 867 h 2240769"/>
                <a:gd name="connsiteX0" fmla="*/ 944579 w 2089337"/>
                <a:gd name="connsiteY0" fmla="*/ 867 h 2240769"/>
                <a:gd name="connsiteX1" fmla="*/ 1214479 w 2089337"/>
                <a:gd name="connsiteY1" fmla="*/ 34298 h 2240769"/>
                <a:gd name="connsiteX2" fmla="*/ 1569285 w 2089337"/>
                <a:gd name="connsiteY2" fmla="*/ 134310 h 2240769"/>
                <a:gd name="connsiteX3" fmla="*/ 1812172 w 2089337"/>
                <a:gd name="connsiteY3" fmla="*/ 243847 h 2240769"/>
                <a:gd name="connsiteX4" fmla="*/ 1814935 w 2089337"/>
                <a:gd name="connsiteY4" fmla="*/ 245658 h 2240769"/>
                <a:gd name="connsiteX5" fmla="*/ 1811130 w 2089337"/>
                <a:gd name="connsiteY5" fmla="*/ 246379 h 2240769"/>
                <a:gd name="connsiteX6" fmla="*/ 1771690 w 2089337"/>
                <a:gd name="connsiteY6" fmla="*/ 272424 h 2240769"/>
                <a:gd name="connsiteX7" fmla="*/ 1707397 w 2089337"/>
                <a:gd name="connsiteY7" fmla="*/ 353386 h 2240769"/>
                <a:gd name="connsiteX8" fmla="*/ 1597860 w 2089337"/>
                <a:gd name="connsiteY8" fmla="*/ 510548 h 2240769"/>
                <a:gd name="connsiteX9" fmla="*/ 1540710 w 2089337"/>
                <a:gd name="connsiteY9" fmla="*/ 681998 h 2240769"/>
                <a:gd name="connsiteX10" fmla="*/ 1545472 w 2089337"/>
                <a:gd name="connsiteY10" fmla="*/ 805823 h 2240769"/>
                <a:gd name="connsiteX11" fmla="*/ 1607385 w 2089337"/>
                <a:gd name="connsiteY11" fmla="*/ 977273 h 2240769"/>
                <a:gd name="connsiteX12" fmla="*/ 1716923 w 2089337"/>
                <a:gd name="connsiteY12" fmla="*/ 1148723 h 2240769"/>
                <a:gd name="connsiteX13" fmla="*/ 1888372 w 2089337"/>
                <a:gd name="connsiteY13" fmla="*/ 1272548 h 2240769"/>
                <a:gd name="connsiteX14" fmla="*/ 2069347 w 2089337"/>
                <a:gd name="connsiteY14" fmla="*/ 1324936 h 2240769"/>
                <a:gd name="connsiteX15" fmla="*/ 2089337 w 2089337"/>
                <a:gd name="connsiteY15" fmla="*/ 1324563 h 2240769"/>
                <a:gd name="connsiteX16" fmla="*/ 2088993 w 2089337"/>
                <a:gd name="connsiteY16" fmla="*/ 1325232 h 2240769"/>
                <a:gd name="connsiteX17" fmla="*/ 2052679 w 2089337"/>
                <a:gd name="connsiteY17" fmla="*/ 1367797 h 2240769"/>
                <a:gd name="connsiteX18" fmla="*/ 1955047 w 2089337"/>
                <a:gd name="connsiteY18" fmla="*/ 1453522 h 2240769"/>
                <a:gd name="connsiteX19" fmla="*/ 1812172 w 2089337"/>
                <a:gd name="connsiteY19" fmla="*/ 1515435 h 2240769"/>
                <a:gd name="connsiteX20" fmla="*/ 1664535 w 2089337"/>
                <a:gd name="connsiteY20" fmla="*/ 1558297 h 2240769"/>
                <a:gd name="connsiteX21" fmla="*/ 1502610 w 2089337"/>
                <a:gd name="connsiteY21" fmla="*/ 1639260 h 2240769"/>
                <a:gd name="connsiteX22" fmla="*/ 1381167 w 2089337"/>
                <a:gd name="connsiteY22" fmla="*/ 1753560 h 2240769"/>
                <a:gd name="connsiteX23" fmla="*/ 1240672 w 2089337"/>
                <a:gd name="connsiteY23" fmla="*/ 1848810 h 2240769"/>
                <a:gd name="connsiteX24" fmla="*/ 1097798 w 2089337"/>
                <a:gd name="connsiteY24" fmla="*/ 1922629 h 2240769"/>
                <a:gd name="connsiteX25" fmla="*/ 1033504 w 2089337"/>
                <a:gd name="connsiteY25" fmla="*/ 1986922 h 2240769"/>
                <a:gd name="connsiteX26" fmla="*/ 914441 w 2089337"/>
                <a:gd name="connsiteY26" fmla="*/ 2048835 h 2240769"/>
                <a:gd name="connsiteX27" fmla="*/ 781092 w 2089337"/>
                <a:gd name="connsiteY27" fmla="*/ 2098841 h 2240769"/>
                <a:gd name="connsiteX28" fmla="*/ 659647 w 2089337"/>
                <a:gd name="connsiteY28" fmla="*/ 2163135 h 2240769"/>
                <a:gd name="connsiteX29" fmla="*/ 576303 w 2089337"/>
                <a:gd name="connsiteY29" fmla="*/ 2184566 h 2240769"/>
                <a:gd name="connsiteX30" fmla="*/ 454860 w 2089337"/>
                <a:gd name="connsiteY30" fmla="*/ 2201235 h 2240769"/>
                <a:gd name="connsiteX31" fmla="*/ 316747 w 2089337"/>
                <a:gd name="connsiteY31" fmla="*/ 2236954 h 2240769"/>
                <a:gd name="connsiteX32" fmla="*/ 250072 w 2089337"/>
                <a:gd name="connsiteY32" fmla="*/ 2229810 h 2240769"/>
                <a:gd name="connsiteX33" fmla="*/ 131010 w 2089337"/>
                <a:gd name="connsiteY33" fmla="*/ 2148847 h 2240769"/>
                <a:gd name="connsiteX34" fmla="*/ 52429 w 2089337"/>
                <a:gd name="connsiteY34" fmla="*/ 1989303 h 2240769"/>
                <a:gd name="connsiteX35" fmla="*/ 28616 w 2089337"/>
                <a:gd name="connsiteY35" fmla="*/ 1765466 h 2240769"/>
                <a:gd name="connsiteX36" fmla="*/ 50047 w 2089337"/>
                <a:gd name="connsiteY36" fmla="*/ 1467810 h 2240769"/>
                <a:gd name="connsiteX37" fmla="*/ 40522 w 2089337"/>
                <a:gd name="connsiteY37" fmla="*/ 1372560 h 2240769"/>
                <a:gd name="connsiteX38" fmla="*/ 16710 w 2089337"/>
                <a:gd name="connsiteY38" fmla="*/ 1177297 h 2240769"/>
                <a:gd name="connsiteX39" fmla="*/ 41 w 2089337"/>
                <a:gd name="connsiteY39" fmla="*/ 939172 h 2240769"/>
                <a:gd name="connsiteX40" fmla="*/ 21473 w 2089337"/>
                <a:gd name="connsiteY40" fmla="*/ 677235 h 2240769"/>
                <a:gd name="connsiteX41" fmla="*/ 102435 w 2089337"/>
                <a:gd name="connsiteY41" fmla="*/ 424822 h 2240769"/>
                <a:gd name="connsiteX42" fmla="*/ 250072 w 2089337"/>
                <a:gd name="connsiteY42" fmla="*/ 215272 h 2240769"/>
                <a:gd name="connsiteX43" fmla="*/ 500104 w 2089337"/>
                <a:gd name="connsiteY43" fmla="*/ 65254 h 2240769"/>
                <a:gd name="connsiteX44" fmla="*/ 854910 w 2089337"/>
                <a:gd name="connsiteY44" fmla="*/ 960 h 2240769"/>
                <a:gd name="connsiteX45" fmla="*/ 944579 w 2089337"/>
                <a:gd name="connsiteY45" fmla="*/ 867 h 2240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089337" h="2240769">
                  <a:moveTo>
                    <a:pt x="944579" y="867"/>
                  </a:moveTo>
                  <a:cubicBezTo>
                    <a:pt x="1034546" y="4309"/>
                    <a:pt x="1125182" y="17629"/>
                    <a:pt x="1214479" y="34298"/>
                  </a:cubicBezTo>
                  <a:cubicBezTo>
                    <a:pt x="1333541" y="56523"/>
                    <a:pt x="1469669" y="99385"/>
                    <a:pt x="1569285" y="134310"/>
                  </a:cubicBezTo>
                  <a:cubicBezTo>
                    <a:pt x="1668901" y="169235"/>
                    <a:pt x="1740734" y="196222"/>
                    <a:pt x="1812172" y="243847"/>
                  </a:cubicBezTo>
                  <a:lnTo>
                    <a:pt x="1814935" y="245658"/>
                  </a:lnTo>
                  <a:lnTo>
                    <a:pt x="1811130" y="246379"/>
                  </a:lnTo>
                  <a:cubicBezTo>
                    <a:pt x="1796991" y="253076"/>
                    <a:pt x="1784787" y="262502"/>
                    <a:pt x="1771690" y="272424"/>
                  </a:cubicBezTo>
                  <a:cubicBezTo>
                    <a:pt x="1745496" y="292268"/>
                    <a:pt x="1736369" y="313699"/>
                    <a:pt x="1707397" y="353386"/>
                  </a:cubicBezTo>
                  <a:cubicBezTo>
                    <a:pt x="1678425" y="393073"/>
                    <a:pt x="1625641" y="455779"/>
                    <a:pt x="1597860" y="510548"/>
                  </a:cubicBezTo>
                  <a:cubicBezTo>
                    <a:pt x="1570079" y="565317"/>
                    <a:pt x="1549441" y="632786"/>
                    <a:pt x="1540710" y="681998"/>
                  </a:cubicBezTo>
                  <a:cubicBezTo>
                    <a:pt x="1531979" y="731210"/>
                    <a:pt x="1534360" y="756611"/>
                    <a:pt x="1545472" y="805823"/>
                  </a:cubicBezTo>
                  <a:cubicBezTo>
                    <a:pt x="1556584" y="855035"/>
                    <a:pt x="1578810" y="920123"/>
                    <a:pt x="1607385" y="977273"/>
                  </a:cubicBezTo>
                  <a:cubicBezTo>
                    <a:pt x="1635960" y="1034423"/>
                    <a:pt x="1670092" y="1099511"/>
                    <a:pt x="1716923" y="1148723"/>
                  </a:cubicBezTo>
                  <a:cubicBezTo>
                    <a:pt x="1763754" y="1197935"/>
                    <a:pt x="1829635" y="1243179"/>
                    <a:pt x="1888372" y="1272548"/>
                  </a:cubicBezTo>
                  <a:cubicBezTo>
                    <a:pt x="1947109" y="1301917"/>
                    <a:pt x="2007434" y="1319380"/>
                    <a:pt x="2069347" y="1324936"/>
                  </a:cubicBezTo>
                  <a:lnTo>
                    <a:pt x="2089337" y="1324563"/>
                  </a:lnTo>
                  <a:lnTo>
                    <a:pt x="2088993" y="1325232"/>
                  </a:lnTo>
                  <a:cubicBezTo>
                    <a:pt x="2078178" y="1341008"/>
                    <a:pt x="2066371" y="1350335"/>
                    <a:pt x="2052679" y="1367797"/>
                  </a:cubicBezTo>
                  <a:cubicBezTo>
                    <a:pt x="2025295" y="1402722"/>
                    <a:pt x="1995132" y="1428916"/>
                    <a:pt x="1955047" y="1453522"/>
                  </a:cubicBezTo>
                  <a:cubicBezTo>
                    <a:pt x="1914963" y="1478128"/>
                    <a:pt x="1860591" y="1497973"/>
                    <a:pt x="1812172" y="1515435"/>
                  </a:cubicBezTo>
                  <a:cubicBezTo>
                    <a:pt x="1763753" y="1532898"/>
                    <a:pt x="1716128" y="1537660"/>
                    <a:pt x="1664535" y="1558297"/>
                  </a:cubicBezTo>
                  <a:cubicBezTo>
                    <a:pt x="1612942" y="1578934"/>
                    <a:pt x="1549838" y="1606716"/>
                    <a:pt x="1502610" y="1639260"/>
                  </a:cubicBezTo>
                  <a:cubicBezTo>
                    <a:pt x="1455382" y="1671804"/>
                    <a:pt x="1424823" y="1718635"/>
                    <a:pt x="1381167" y="1753560"/>
                  </a:cubicBezTo>
                  <a:cubicBezTo>
                    <a:pt x="1337511" y="1788485"/>
                    <a:pt x="1287900" y="1820632"/>
                    <a:pt x="1240672" y="1848810"/>
                  </a:cubicBezTo>
                  <a:cubicBezTo>
                    <a:pt x="1193444" y="1876988"/>
                    <a:pt x="1132326" y="1899610"/>
                    <a:pt x="1097798" y="1922629"/>
                  </a:cubicBezTo>
                  <a:cubicBezTo>
                    <a:pt x="1063270" y="1945648"/>
                    <a:pt x="1064064" y="1965888"/>
                    <a:pt x="1033504" y="1986922"/>
                  </a:cubicBezTo>
                  <a:cubicBezTo>
                    <a:pt x="1002945" y="2007956"/>
                    <a:pt x="956510" y="2030182"/>
                    <a:pt x="914441" y="2048835"/>
                  </a:cubicBezTo>
                  <a:cubicBezTo>
                    <a:pt x="872372" y="2067488"/>
                    <a:pt x="823558" y="2079791"/>
                    <a:pt x="781092" y="2098841"/>
                  </a:cubicBezTo>
                  <a:cubicBezTo>
                    <a:pt x="738626" y="2117891"/>
                    <a:pt x="693778" y="2148848"/>
                    <a:pt x="659647" y="2163135"/>
                  </a:cubicBezTo>
                  <a:cubicBezTo>
                    <a:pt x="625516" y="2177422"/>
                    <a:pt x="610434" y="2178216"/>
                    <a:pt x="576303" y="2184566"/>
                  </a:cubicBezTo>
                  <a:cubicBezTo>
                    <a:pt x="542172" y="2190916"/>
                    <a:pt x="498119" y="2192504"/>
                    <a:pt x="454860" y="2201235"/>
                  </a:cubicBezTo>
                  <a:cubicBezTo>
                    <a:pt x="411601" y="2209966"/>
                    <a:pt x="350878" y="2232192"/>
                    <a:pt x="316747" y="2236954"/>
                  </a:cubicBezTo>
                  <a:cubicBezTo>
                    <a:pt x="282616" y="2241716"/>
                    <a:pt x="281028" y="2244494"/>
                    <a:pt x="250072" y="2229810"/>
                  </a:cubicBezTo>
                  <a:cubicBezTo>
                    <a:pt x="219116" y="2215126"/>
                    <a:pt x="163950" y="2188931"/>
                    <a:pt x="131010" y="2148847"/>
                  </a:cubicBezTo>
                  <a:cubicBezTo>
                    <a:pt x="98070" y="2108763"/>
                    <a:pt x="69495" y="2053200"/>
                    <a:pt x="52429" y="1989303"/>
                  </a:cubicBezTo>
                  <a:cubicBezTo>
                    <a:pt x="35363" y="1925406"/>
                    <a:pt x="29013" y="1852381"/>
                    <a:pt x="28616" y="1765466"/>
                  </a:cubicBezTo>
                  <a:cubicBezTo>
                    <a:pt x="28219" y="1678551"/>
                    <a:pt x="48063" y="1533294"/>
                    <a:pt x="50047" y="1467810"/>
                  </a:cubicBezTo>
                  <a:cubicBezTo>
                    <a:pt x="52031" y="1402326"/>
                    <a:pt x="46078" y="1420979"/>
                    <a:pt x="40522" y="1372560"/>
                  </a:cubicBezTo>
                  <a:cubicBezTo>
                    <a:pt x="34966" y="1324141"/>
                    <a:pt x="23457" y="1249528"/>
                    <a:pt x="16710" y="1177297"/>
                  </a:cubicBezTo>
                  <a:cubicBezTo>
                    <a:pt x="9963" y="1105066"/>
                    <a:pt x="-753" y="1022516"/>
                    <a:pt x="41" y="939172"/>
                  </a:cubicBezTo>
                  <a:cubicBezTo>
                    <a:pt x="835" y="855828"/>
                    <a:pt x="4407" y="762960"/>
                    <a:pt x="21473" y="677235"/>
                  </a:cubicBezTo>
                  <a:cubicBezTo>
                    <a:pt x="38539" y="591510"/>
                    <a:pt x="64335" y="501816"/>
                    <a:pt x="102435" y="424822"/>
                  </a:cubicBezTo>
                  <a:cubicBezTo>
                    <a:pt x="140535" y="347828"/>
                    <a:pt x="183794" y="275200"/>
                    <a:pt x="250072" y="215272"/>
                  </a:cubicBezTo>
                  <a:cubicBezTo>
                    <a:pt x="316350" y="155344"/>
                    <a:pt x="399298" y="100973"/>
                    <a:pt x="500104" y="65254"/>
                  </a:cubicBezTo>
                  <a:cubicBezTo>
                    <a:pt x="600910" y="29535"/>
                    <a:pt x="735848" y="6119"/>
                    <a:pt x="854910" y="960"/>
                  </a:cubicBezTo>
                  <a:cubicBezTo>
                    <a:pt x="884676" y="-330"/>
                    <a:pt x="914590" y="-280"/>
                    <a:pt x="944579" y="867"/>
                  </a:cubicBezTo>
                  <a:close/>
                </a:path>
              </a:pathLst>
            </a:custGeom>
            <a:solidFill>
              <a:srgbClr val="DE4C2A"/>
            </a:solidFill>
            <a:ln w="3175"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0" name="任意多边形 69"/>
            <p:cNvSpPr/>
            <p:nvPr/>
          </p:nvSpPr>
          <p:spPr>
            <a:xfrm>
              <a:off x="1587549" y="1625456"/>
              <a:ext cx="1803733" cy="2237385"/>
            </a:xfrm>
            <a:custGeom>
              <a:avLst/>
              <a:gdLst>
                <a:gd name="connsiteX0" fmla="*/ 25061 w 1820791"/>
                <a:gd name="connsiteY0" fmla="*/ 1211655 h 2226396"/>
                <a:gd name="connsiteX1" fmla="*/ 6011 w 1820791"/>
                <a:gd name="connsiteY1" fmla="*/ 821130 h 2226396"/>
                <a:gd name="connsiteX2" fmla="*/ 139361 w 1820791"/>
                <a:gd name="connsiteY2" fmla="*/ 354405 h 2226396"/>
                <a:gd name="connsiteX3" fmla="*/ 477499 w 1820791"/>
                <a:gd name="connsiteY3" fmla="*/ 63892 h 2226396"/>
                <a:gd name="connsiteX4" fmla="*/ 1039474 w 1820791"/>
                <a:gd name="connsiteY4" fmla="*/ 1980 h 2226396"/>
                <a:gd name="connsiteX5" fmla="*/ 1506199 w 1820791"/>
                <a:gd name="connsiteY5" fmla="*/ 106755 h 2226396"/>
                <a:gd name="connsiteX6" fmla="*/ 1744324 w 1820791"/>
                <a:gd name="connsiteY6" fmla="*/ 192480 h 2226396"/>
                <a:gd name="connsiteX7" fmla="*/ 1820524 w 1820791"/>
                <a:gd name="connsiteY7" fmla="*/ 240105 h 2226396"/>
                <a:gd name="connsiteX8" fmla="*/ 1768136 w 1820791"/>
                <a:gd name="connsiteY8" fmla="*/ 268680 h 2226396"/>
                <a:gd name="connsiteX9" fmla="*/ 1730036 w 1820791"/>
                <a:gd name="connsiteY9" fmla="*/ 340117 h 2226396"/>
                <a:gd name="connsiteX10" fmla="*/ 1658599 w 1820791"/>
                <a:gd name="connsiteY10" fmla="*/ 430605 h 2226396"/>
                <a:gd name="connsiteX11" fmla="*/ 1582399 w 1820791"/>
                <a:gd name="connsiteY11" fmla="*/ 568717 h 2226396"/>
                <a:gd name="connsiteX12" fmla="*/ 1520486 w 1820791"/>
                <a:gd name="connsiteY12" fmla="*/ 735405 h 2226396"/>
                <a:gd name="connsiteX13" fmla="*/ 1429999 w 1820791"/>
                <a:gd name="connsiteY13" fmla="*/ 868755 h 2226396"/>
                <a:gd name="connsiteX14" fmla="*/ 1153774 w 1820791"/>
                <a:gd name="connsiteY14" fmla="*/ 987817 h 2226396"/>
                <a:gd name="connsiteX15" fmla="*/ 929936 w 1820791"/>
                <a:gd name="connsiteY15" fmla="*/ 1016392 h 2226396"/>
                <a:gd name="connsiteX16" fmla="*/ 829924 w 1820791"/>
                <a:gd name="connsiteY16" fmla="*/ 973530 h 2226396"/>
                <a:gd name="connsiteX17" fmla="*/ 782299 w 1820791"/>
                <a:gd name="connsiteY17" fmla="*/ 1002105 h 2226396"/>
                <a:gd name="connsiteX18" fmla="*/ 672761 w 1820791"/>
                <a:gd name="connsiteY18" fmla="*/ 1035442 h 2226396"/>
                <a:gd name="connsiteX19" fmla="*/ 558461 w 1820791"/>
                <a:gd name="connsiteY19" fmla="*/ 1049730 h 2226396"/>
                <a:gd name="connsiteX20" fmla="*/ 506074 w 1820791"/>
                <a:gd name="connsiteY20" fmla="*/ 1078305 h 2226396"/>
                <a:gd name="connsiteX21" fmla="*/ 458449 w 1820791"/>
                <a:gd name="connsiteY21" fmla="*/ 1125930 h 2226396"/>
                <a:gd name="connsiteX22" fmla="*/ 391774 w 1820791"/>
                <a:gd name="connsiteY22" fmla="*/ 1235467 h 2226396"/>
                <a:gd name="connsiteX23" fmla="*/ 239374 w 1820791"/>
                <a:gd name="connsiteY23" fmla="*/ 1435492 h 2226396"/>
                <a:gd name="connsiteX24" fmla="*/ 106024 w 1820791"/>
                <a:gd name="connsiteY24" fmla="*/ 1730767 h 2226396"/>
                <a:gd name="connsiteX25" fmla="*/ 96499 w 1820791"/>
                <a:gd name="connsiteY25" fmla="*/ 1926030 h 2226396"/>
                <a:gd name="connsiteX26" fmla="*/ 148886 w 1820791"/>
                <a:gd name="connsiteY26" fmla="*/ 2111767 h 2226396"/>
                <a:gd name="connsiteX27" fmla="*/ 267949 w 1820791"/>
                <a:gd name="connsiteY27" fmla="*/ 2192730 h 2226396"/>
                <a:gd name="connsiteX28" fmla="*/ 358436 w 1820791"/>
                <a:gd name="connsiteY28" fmla="*/ 2211780 h 2226396"/>
                <a:gd name="connsiteX29" fmla="*/ 306049 w 1820791"/>
                <a:gd name="connsiteY29" fmla="*/ 2226067 h 2226396"/>
                <a:gd name="connsiteX30" fmla="*/ 186986 w 1820791"/>
                <a:gd name="connsiteY30" fmla="*/ 2197492 h 2226396"/>
                <a:gd name="connsiteX31" fmla="*/ 72686 w 1820791"/>
                <a:gd name="connsiteY31" fmla="*/ 2059380 h 2226396"/>
                <a:gd name="connsiteX32" fmla="*/ 39349 w 1820791"/>
                <a:gd name="connsiteY32" fmla="*/ 1826017 h 2226396"/>
                <a:gd name="connsiteX33" fmla="*/ 44111 w 1820791"/>
                <a:gd name="connsiteY33" fmla="*/ 1616467 h 2226396"/>
                <a:gd name="connsiteX34" fmla="*/ 53636 w 1820791"/>
                <a:gd name="connsiteY34" fmla="*/ 1454542 h 2226396"/>
                <a:gd name="connsiteX35" fmla="*/ 44111 w 1820791"/>
                <a:gd name="connsiteY35" fmla="*/ 1349767 h 2226396"/>
                <a:gd name="connsiteX36" fmla="*/ 25061 w 1820791"/>
                <a:gd name="connsiteY36" fmla="*/ 1211655 h 2226396"/>
                <a:gd name="connsiteX0" fmla="*/ 25061 w 1816054"/>
                <a:gd name="connsiteY0" fmla="*/ 1211655 h 2226396"/>
                <a:gd name="connsiteX1" fmla="*/ 6011 w 1816054"/>
                <a:gd name="connsiteY1" fmla="*/ 821130 h 2226396"/>
                <a:gd name="connsiteX2" fmla="*/ 139361 w 1816054"/>
                <a:gd name="connsiteY2" fmla="*/ 354405 h 2226396"/>
                <a:gd name="connsiteX3" fmla="*/ 477499 w 1816054"/>
                <a:gd name="connsiteY3" fmla="*/ 63892 h 2226396"/>
                <a:gd name="connsiteX4" fmla="*/ 1039474 w 1816054"/>
                <a:gd name="connsiteY4" fmla="*/ 1980 h 2226396"/>
                <a:gd name="connsiteX5" fmla="*/ 1506199 w 1816054"/>
                <a:gd name="connsiteY5" fmla="*/ 106755 h 2226396"/>
                <a:gd name="connsiteX6" fmla="*/ 1744324 w 1816054"/>
                <a:gd name="connsiteY6" fmla="*/ 192480 h 2226396"/>
                <a:gd name="connsiteX7" fmla="*/ 1815761 w 1816054"/>
                <a:gd name="connsiteY7" fmla="*/ 240105 h 2226396"/>
                <a:gd name="connsiteX8" fmla="*/ 1768136 w 1816054"/>
                <a:gd name="connsiteY8" fmla="*/ 268680 h 2226396"/>
                <a:gd name="connsiteX9" fmla="*/ 1730036 w 1816054"/>
                <a:gd name="connsiteY9" fmla="*/ 340117 h 2226396"/>
                <a:gd name="connsiteX10" fmla="*/ 1658599 w 1816054"/>
                <a:gd name="connsiteY10" fmla="*/ 430605 h 2226396"/>
                <a:gd name="connsiteX11" fmla="*/ 1582399 w 1816054"/>
                <a:gd name="connsiteY11" fmla="*/ 568717 h 2226396"/>
                <a:gd name="connsiteX12" fmla="*/ 1520486 w 1816054"/>
                <a:gd name="connsiteY12" fmla="*/ 735405 h 2226396"/>
                <a:gd name="connsiteX13" fmla="*/ 1429999 w 1816054"/>
                <a:gd name="connsiteY13" fmla="*/ 868755 h 2226396"/>
                <a:gd name="connsiteX14" fmla="*/ 1153774 w 1816054"/>
                <a:gd name="connsiteY14" fmla="*/ 987817 h 2226396"/>
                <a:gd name="connsiteX15" fmla="*/ 929936 w 1816054"/>
                <a:gd name="connsiteY15" fmla="*/ 1016392 h 2226396"/>
                <a:gd name="connsiteX16" fmla="*/ 829924 w 1816054"/>
                <a:gd name="connsiteY16" fmla="*/ 973530 h 2226396"/>
                <a:gd name="connsiteX17" fmla="*/ 782299 w 1816054"/>
                <a:gd name="connsiteY17" fmla="*/ 1002105 h 2226396"/>
                <a:gd name="connsiteX18" fmla="*/ 672761 w 1816054"/>
                <a:gd name="connsiteY18" fmla="*/ 1035442 h 2226396"/>
                <a:gd name="connsiteX19" fmla="*/ 558461 w 1816054"/>
                <a:gd name="connsiteY19" fmla="*/ 1049730 h 2226396"/>
                <a:gd name="connsiteX20" fmla="*/ 506074 w 1816054"/>
                <a:gd name="connsiteY20" fmla="*/ 1078305 h 2226396"/>
                <a:gd name="connsiteX21" fmla="*/ 458449 w 1816054"/>
                <a:gd name="connsiteY21" fmla="*/ 1125930 h 2226396"/>
                <a:gd name="connsiteX22" fmla="*/ 391774 w 1816054"/>
                <a:gd name="connsiteY22" fmla="*/ 1235467 h 2226396"/>
                <a:gd name="connsiteX23" fmla="*/ 239374 w 1816054"/>
                <a:gd name="connsiteY23" fmla="*/ 1435492 h 2226396"/>
                <a:gd name="connsiteX24" fmla="*/ 106024 w 1816054"/>
                <a:gd name="connsiteY24" fmla="*/ 1730767 h 2226396"/>
                <a:gd name="connsiteX25" fmla="*/ 96499 w 1816054"/>
                <a:gd name="connsiteY25" fmla="*/ 1926030 h 2226396"/>
                <a:gd name="connsiteX26" fmla="*/ 148886 w 1816054"/>
                <a:gd name="connsiteY26" fmla="*/ 2111767 h 2226396"/>
                <a:gd name="connsiteX27" fmla="*/ 267949 w 1816054"/>
                <a:gd name="connsiteY27" fmla="*/ 2192730 h 2226396"/>
                <a:gd name="connsiteX28" fmla="*/ 358436 w 1816054"/>
                <a:gd name="connsiteY28" fmla="*/ 2211780 h 2226396"/>
                <a:gd name="connsiteX29" fmla="*/ 306049 w 1816054"/>
                <a:gd name="connsiteY29" fmla="*/ 2226067 h 2226396"/>
                <a:gd name="connsiteX30" fmla="*/ 186986 w 1816054"/>
                <a:gd name="connsiteY30" fmla="*/ 2197492 h 2226396"/>
                <a:gd name="connsiteX31" fmla="*/ 72686 w 1816054"/>
                <a:gd name="connsiteY31" fmla="*/ 2059380 h 2226396"/>
                <a:gd name="connsiteX32" fmla="*/ 39349 w 1816054"/>
                <a:gd name="connsiteY32" fmla="*/ 1826017 h 2226396"/>
                <a:gd name="connsiteX33" fmla="*/ 44111 w 1816054"/>
                <a:gd name="connsiteY33" fmla="*/ 1616467 h 2226396"/>
                <a:gd name="connsiteX34" fmla="*/ 53636 w 1816054"/>
                <a:gd name="connsiteY34" fmla="*/ 1454542 h 2226396"/>
                <a:gd name="connsiteX35" fmla="*/ 44111 w 1816054"/>
                <a:gd name="connsiteY35" fmla="*/ 1349767 h 2226396"/>
                <a:gd name="connsiteX36" fmla="*/ 25061 w 1816054"/>
                <a:gd name="connsiteY36" fmla="*/ 1211655 h 2226396"/>
                <a:gd name="connsiteX0" fmla="*/ 25061 w 1806601"/>
                <a:gd name="connsiteY0" fmla="*/ 1211655 h 2226396"/>
                <a:gd name="connsiteX1" fmla="*/ 6011 w 1806601"/>
                <a:gd name="connsiteY1" fmla="*/ 821130 h 2226396"/>
                <a:gd name="connsiteX2" fmla="*/ 139361 w 1806601"/>
                <a:gd name="connsiteY2" fmla="*/ 354405 h 2226396"/>
                <a:gd name="connsiteX3" fmla="*/ 477499 w 1806601"/>
                <a:gd name="connsiteY3" fmla="*/ 63892 h 2226396"/>
                <a:gd name="connsiteX4" fmla="*/ 1039474 w 1806601"/>
                <a:gd name="connsiteY4" fmla="*/ 1980 h 2226396"/>
                <a:gd name="connsiteX5" fmla="*/ 1506199 w 1806601"/>
                <a:gd name="connsiteY5" fmla="*/ 106755 h 2226396"/>
                <a:gd name="connsiteX6" fmla="*/ 1744324 w 1806601"/>
                <a:gd name="connsiteY6" fmla="*/ 192480 h 2226396"/>
                <a:gd name="connsiteX7" fmla="*/ 1806236 w 1806601"/>
                <a:gd name="connsiteY7" fmla="*/ 240105 h 2226396"/>
                <a:gd name="connsiteX8" fmla="*/ 1768136 w 1806601"/>
                <a:gd name="connsiteY8" fmla="*/ 268680 h 2226396"/>
                <a:gd name="connsiteX9" fmla="*/ 1730036 w 1806601"/>
                <a:gd name="connsiteY9" fmla="*/ 340117 h 2226396"/>
                <a:gd name="connsiteX10" fmla="*/ 1658599 w 1806601"/>
                <a:gd name="connsiteY10" fmla="*/ 430605 h 2226396"/>
                <a:gd name="connsiteX11" fmla="*/ 1582399 w 1806601"/>
                <a:gd name="connsiteY11" fmla="*/ 568717 h 2226396"/>
                <a:gd name="connsiteX12" fmla="*/ 1520486 w 1806601"/>
                <a:gd name="connsiteY12" fmla="*/ 735405 h 2226396"/>
                <a:gd name="connsiteX13" fmla="*/ 1429999 w 1806601"/>
                <a:gd name="connsiteY13" fmla="*/ 868755 h 2226396"/>
                <a:gd name="connsiteX14" fmla="*/ 1153774 w 1806601"/>
                <a:gd name="connsiteY14" fmla="*/ 987817 h 2226396"/>
                <a:gd name="connsiteX15" fmla="*/ 929936 w 1806601"/>
                <a:gd name="connsiteY15" fmla="*/ 1016392 h 2226396"/>
                <a:gd name="connsiteX16" fmla="*/ 829924 w 1806601"/>
                <a:gd name="connsiteY16" fmla="*/ 973530 h 2226396"/>
                <a:gd name="connsiteX17" fmla="*/ 782299 w 1806601"/>
                <a:gd name="connsiteY17" fmla="*/ 1002105 h 2226396"/>
                <a:gd name="connsiteX18" fmla="*/ 672761 w 1806601"/>
                <a:gd name="connsiteY18" fmla="*/ 1035442 h 2226396"/>
                <a:gd name="connsiteX19" fmla="*/ 558461 w 1806601"/>
                <a:gd name="connsiteY19" fmla="*/ 1049730 h 2226396"/>
                <a:gd name="connsiteX20" fmla="*/ 506074 w 1806601"/>
                <a:gd name="connsiteY20" fmla="*/ 1078305 h 2226396"/>
                <a:gd name="connsiteX21" fmla="*/ 458449 w 1806601"/>
                <a:gd name="connsiteY21" fmla="*/ 1125930 h 2226396"/>
                <a:gd name="connsiteX22" fmla="*/ 391774 w 1806601"/>
                <a:gd name="connsiteY22" fmla="*/ 1235467 h 2226396"/>
                <a:gd name="connsiteX23" fmla="*/ 239374 w 1806601"/>
                <a:gd name="connsiteY23" fmla="*/ 1435492 h 2226396"/>
                <a:gd name="connsiteX24" fmla="*/ 106024 w 1806601"/>
                <a:gd name="connsiteY24" fmla="*/ 1730767 h 2226396"/>
                <a:gd name="connsiteX25" fmla="*/ 96499 w 1806601"/>
                <a:gd name="connsiteY25" fmla="*/ 1926030 h 2226396"/>
                <a:gd name="connsiteX26" fmla="*/ 148886 w 1806601"/>
                <a:gd name="connsiteY26" fmla="*/ 2111767 h 2226396"/>
                <a:gd name="connsiteX27" fmla="*/ 267949 w 1806601"/>
                <a:gd name="connsiteY27" fmla="*/ 2192730 h 2226396"/>
                <a:gd name="connsiteX28" fmla="*/ 358436 w 1806601"/>
                <a:gd name="connsiteY28" fmla="*/ 2211780 h 2226396"/>
                <a:gd name="connsiteX29" fmla="*/ 306049 w 1806601"/>
                <a:gd name="connsiteY29" fmla="*/ 2226067 h 2226396"/>
                <a:gd name="connsiteX30" fmla="*/ 186986 w 1806601"/>
                <a:gd name="connsiteY30" fmla="*/ 2197492 h 2226396"/>
                <a:gd name="connsiteX31" fmla="*/ 72686 w 1806601"/>
                <a:gd name="connsiteY31" fmla="*/ 2059380 h 2226396"/>
                <a:gd name="connsiteX32" fmla="*/ 39349 w 1806601"/>
                <a:gd name="connsiteY32" fmla="*/ 1826017 h 2226396"/>
                <a:gd name="connsiteX33" fmla="*/ 44111 w 1806601"/>
                <a:gd name="connsiteY33" fmla="*/ 1616467 h 2226396"/>
                <a:gd name="connsiteX34" fmla="*/ 53636 w 1806601"/>
                <a:gd name="connsiteY34" fmla="*/ 1454542 h 2226396"/>
                <a:gd name="connsiteX35" fmla="*/ 44111 w 1806601"/>
                <a:gd name="connsiteY35" fmla="*/ 1349767 h 2226396"/>
                <a:gd name="connsiteX36" fmla="*/ 25061 w 1806601"/>
                <a:gd name="connsiteY36" fmla="*/ 1211655 h 2226396"/>
                <a:gd name="connsiteX0" fmla="*/ 25061 w 1806619"/>
                <a:gd name="connsiteY0" fmla="*/ 1211655 h 2226396"/>
                <a:gd name="connsiteX1" fmla="*/ 6011 w 1806619"/>
                <a:gd name="connsiteY1" fmla="*/ 821130 h 2226396"/>
                <a:gd name="connsiteX2" fmla="*/ 139361 w 1806619"/>
                <a:gd name="connsiteY2" fmla="*/ 354405 h 2226396"/>
                <a:gd name="connsiteX3" fmla="*/ 477499 w 1806619"/>
                <a:gd name="connsiteY3" fmla="*/ 63892 h 2226396"/>
                <a:gd name="connsiteX4" fmla="*/ 1039474 w 1806619"/>
                <a:gd name="connsiteY4" fmla="*/ 1980 h 2226396"/>
                <a:gd name="connsiteX5" fmla="*/ 1506199 w 1806619"/>
                <a:gd name="connsiteY5" fmla="*/ 106755 h 2226396"/>
                <a:gd name="connsiteX6" fmla="*/ 1744324 w 1806619"/>
                <a:gd name="connsiteY6" fmla="*/ 192480 h 2226396"/>
                <a:gd name="connsiteX7" fmla="*/ 1806236 w 1806619"/>
                <a:gd name="connsiteY7" fmla="*/ 240105 h 2226396"/>
                <a:gd name="connsiteX8" fmla="*/ 1768136 w 1806619"/>
                <a:gd name="connsiteY8" fmla="*/ 268680 h 2226396"/>
                <a:gd name="connsiteX9" fmla="*/ 1720511 w 1806619"/>
                <a:gd name="connsiteY9" fmla="*/ 340117 h 2226396"/>
                <a:gd name="connsiteX10" fmla="*/ 1658599 w 1806619"/>
                <a:gd name="connsiteY10" fmla="*/ 430605 h 2226396"/>
                <a:gd name="connsiteX11" fmla="*/ 1582399 w 1806619"/>
                <a:gd name="connsiteY11" fmla="*/ 568717 h 2226396"/>
                <a:gd name="connsiteX12" fmla="*/ 1520486 w 1806619"/>
                <a:gd name="connsiteY12" fmla="*/ 735405 h 2226396"/>
                <a:gd name="connsiteX13" fmla="*/ 1429999 w 1806619"/>
                <a:gd name="connsiteY13" fmla="*/ 868755 h 2226396"/>
                <a:gd name="connsiteX14" fmla="*/ 1153774 w 1806619"/>
                <a:gd name="connsiteY14" fmla="*/ 987817 h 2226396"/>
                <a:gd name="connsiteX15" fmla="*/ 929936 w 1806619"/>
                <a:gd name="connsiteY15" fmla="*/ 1016392 h 2226396"/>
                <a:gd name="connsiteX16" fmla="*/ 829924 w 1806619"/>
                <a:gd name="connsiteY16" fmla="*/ 973530 h 2226396"/>
                <a:gd name="connsiteX17" fmla="*/ 782299 w 1806619"/>
                <a:gd name="connsiteY17" fmla="*/ 1002105 h 2226396"/>
                <a:gd name="connsiteX18" fmla="*/ 672761 w 1806619"/>
                <a:gd name="connsiteY18" fmla="*/ 1035442 h 2226396"/>
                <a:gd name="connsiteX19" fmla="*/ 558461 w 1806619"/>
                <a:gd name="connsiteY19" fmla="*/ 1049730 h 2226396"/>
                <a:gd name="connsiteX20" fmla="*/ 506074 w 1806619"/>
                <a:gd name="connsiteY20" fmla="*/ 1078305 h 2226396"/>
                <a:gd name="connsiteX21" fmla="*/ 458449 w 1806619"/>
                <a:gd name="connsiteY21" fmla="*/ 1125930 h 2226396"/>
                <a:gd name="connsiteX22" fmla="*/ 391774 w 1806619"/>
                <a:gd name="connsiteY22" fmla="*/ 1235467 h 2226396"/>
                <a:gd name="connsiteX23" fmla="*/ 239374 w 1806619"/>
                <a:gd name="connsiteY23" fmla="*/ 1435492 h 2226396"/>
                <a:gd name="connsiteX24" fmla="*/ 106024 w 1806619"/>
                <a:gd name="connsiteY24" fmla="*/ 1730767 h 2226396"/>
                <a:gd name="connsiteX25" fmla="*/ 96499 w 1806619"/>
                <a:gd name="connsiteY25" fmla="*/ 1926030 h 2226396"/>
                <a:gd name="connsiteX26" fmla="*/ 148886 w 1806619"/>
                <a:gd name="connsiteY26" fmla="*/ 2111767 h 2226396"/>
                <a:gd name="connsiteX27" fmla="*/ 267949 w 1806619"/>
                <a:gd name="connsiteY27" fmla="*/ 2192730 h 2226396"/>
                <a:gd name="connsiteX28" fmla="*/ 358436 w 1806619"/>
                <a:gd name="connsiteY28" fmla="*/ 2211780 h 2226396"/>
                <a:gd name="connsiteX29" fmla="*/ 306049 w 1806619"/>
                <a:gd name="connsiteY29" fmla="*/ 2226067 h 2226396"/>
                <a:gd name="connsiteX30" fmla="*/ 186986 w 1806619"/>
                <a:gd name="connsiteY30" fmla="*/ 2197492 h 2226396"/>
                <a:gd name="connsiteX31" fmla="*/ 72686 w 1806619"/>
                <a:gd name="connsiteY31" fmla="*/ 2059380 h 2226396"/>
                <a:gd name="connsiteX32" fmla="*/ 39349 w 1806619"/>
                <a:gd name="connsiteY32" fmla="*/ 1826017 h 2226396"/>
                <a:gd name="connsiteX33" fmla="*/ 44111 w 1806619"/>
                <a:gd name="connsiteY33" fmla="*/ 1616467 h 2226396"/>
                <a:gd name="connsiteX34" fmla="*/ 53636 w 1806619"/>
                <a:gd name="connsiteY34" fmla="*/ 1454542 h 2226396"/>
                <a:gd name="connsiteX35" fmla="*/ 44111 w 1806619"/>
                <a:gd name="connsiteY35" fmla="*/ 1349767 h 2226396"/>
                <a:gd name="connsiteX36" fmla="*/ 25061 w 1806619"/>
                <a:gd name="connsiteY36" fmla="*/ 1211655 h 2226396"/>
                <a:gd name="connsiteX0" fmla="*/ 25061 w 1806619"/>
                <a:gd name="connsiteY0" fmla="*/ 1211655 h 2226396"/>
                <a:gd name="connsiteX1" fmla="*/ 6011 w 1806619"/>
                <a:gd name="connsiteY1" fmla="*/ 821130 h 2226396"/>
                <a:gd name="connsiteX2" fmla="*/ 139361 w 1806619"/>
                <a:gd name="connsiteY2" fmla="*/ 354405 h 2226396"/>
                <a:gd name="connsiteX3" fmla="*/ 477499 w 1806619"/>
                <a:gd name="connsiteY3" fmla="*/ 63892 h 2226396"/>
                <a:gd name="connsiteX4" fmla="*/ 1039474 w 1806619"/>
                <a:gd name="connsiteY4" fmla="*/ 1980 h 2226396"/>
                <a:gd name="connsiteX5" fmla="*/ 1506199 w 1806619"/>
                <a:gd name="connsiteY5" fmla="*/ 106755 h 2226396"/>
                <a:gd name="connsiteX6" fmla="*/ 1744324 w 1806619"/>
                <a:gd name="connsiteY6" fmla="*/ 192480 h 2226396"/>
                <a:gd name="connsiteX7" fmla="*/ 1806236 w 1806619"/>
                <a:gd name="connsiteY7" fmla="*/ 240105 h 2226396"/>
                <a:gd name="connsiteX8" fmla="*/ 1768136 w 1806619"/>
                <a:gd name="connsiteY8" fmla="*/ 268680 h 2226396"/>
                <a:gd name="connsiteX9" fmla="*/ 1720511 w 1806619"/>
                <a:gd name="connsiteY9" fmla="*/ 340117 h 2226396"/>
                <a:gd name="connsiteX10" fmla="*/ 1658599 w 1806619"/>
                <a:gd name="connsiteY10" fmla="*/ 430605 h 2226396"/>
                <a:gd name="connsiteX11" fmla="*/ 1582399 w 1806619"/>
                <a:gd name="connsiteY11" fmla="*/ 568717 h 2226396"/>
                <a:gd name="connsiteX12" fmla="*/ 1520486 w 1806619"/>
                <a:gd name="connsiteY12" fmla="*/ 735405 h 2226396"/>
                <a:gd name="connsiteX13" fmla="*/ 1429999 w 1806619"/>
                <a:gd name="connsiteY13" fmla="*/ 868755 h 2226396"/>
                <a:gd name="connsiteX14" fmla="*/ 1153774 w 1806619"/>
                <a:gd name="connsiteY14" fmla="*/ 987817 h 2226396"/>
                <a:gd name="connsiteX15" fmla="*/ 929936 w 1806619"/>
                <a:gd name="connsiteY15" fmla="*/ 1016392 h 2226396"/>
                <a:gd name="connsiteX16" fmla="*/ 839449 w 1806619"/>
                <a:gd name="connsiteY16" fmla="*/ 980674 h 2226396"/>
                <a:gd name="connsiteX17" fmla="*/ 782299 w 1806619"/>
                <a:gd name="connsiteY17" fmla="*/ 1002105 h 2226396"/>
                <a:gd name="connsiteX18" fmla="*/ 672761 w 1806619"/>
                <a:gd name="connsiteY18" fmla="*/ 1035442 h 2226396"/>
                <a:gd name="connsiteX19" fmla="*/ 558461 w 1806619"/>
                <a:gd name="connsiteY19" fmla="*/ 1049730 h 2226396"/>
                <a:gd name="connsiteX20" fmla="*/ 506074 w 1806619"/>
                <a:gd name="connsiteY20" fmla="*/ 1078305 h 2226396"/>
                <a:gd name="connsiteX21" fmla="*/ 458449 w 1806619"/>
                <a:gd name="connsiteY21" fmla="*/ 1125930 h 2226396"/>
                <a:gd name="connsiteX22" fmla="*/ 391774 w 1806619"/>
                <a:gd name="connsiteY22" fmla="*/ 1235467 h 2226396"/>
                <a:gd name="connsiteX23" fmla="*/ 239374 w 1806619"/>
                <a:gd name="connsiteY23" fmla="*/ 1435492 h 2226396"/>
                <a:gd name="connsiteX24" fmla="*/ 106024 w 1806619"/>
                <a:gd name="connsiteY24" fmla="*/ 1730767 h 2226396"/>
                <a:gd name="connsiteX25" fmla="*/ 96499 w 1806619"/>
                <a:gd name="connsiteY25" fmla="*/ 1926030 h 2226396"/>
                <a:gd name="connsiteX26" fmla="*/ 148886 w 1806619"/>
                <a:gd name="connsiteY26" fmla="*/ 2111767 h 2226396"/>
                <a:gd name="connsiteX27" fmla="*/ 267949 w 1806619"/>
                <a:gd name="connsiteY27" fmla="*/ 2192730 h 2226396"/>
                <a:gd name="connsiteX28" fmla="*/ 358436 w 1806619"/>
                <a:gd name="connsiteY28" fmla="*/ 2211780 h 2226396"/>
                <a:gd name="connsiteX29" fmla="*/ 306049 w 1806619"/>
                <a:gd name="connsiteY29" fmla="*/ 2226067 h 2226396"/>
                <a:gd name="connsiteX30" fmla="*/ 186986 w 1806619"/>
                <a:gd name="connsiteY30" fmla="*/ 2197492 h 2226396"/>
                <a:gd name="connsiteX31" fmla="*/ 72686 w 1806619"/>
                <a:gd name="connsiteY31" fmla="*/ 2059380 h 2226396"/>
                <a:gd name="connsiteX32" fmla="*/ 39349 w 1806619"/>
                <a:gd name="connsiteY32" fmla="*/ 1826017 h 2226396"/>
                <a:gd name="connsiteX33" fmla="*/ 44111 w 1806619"/>
                <a:gd name="connsiteY33" fmla="*/ 1616467 h 2226396"/>
                <a:gd name="connsiteX34" fmla="*/ 53636 w 1806619"/>
                <a:gd name="connsiteY34" fmla="*/ 1454542 h 2226396"/>
                <a:gd name="connsiteX35" fmla="*/ 44111 w 1806619"/>
                <a:gd name="connsiteY35" fmla="*/ 1349767 h 2226396"/>
                <a:gd name="connsiteX36" fmla="*/ 25061 w 1806619"/>
                <a:gd name="connsiteY36" fmla="*/ 1211655 h 2226396"/>
                <a:gd name="connsiteX0" fmla="*/ 25061 w 1806619"/>
                <a:gd name="connsiteY0" fmla="*/ 1211655 h 2226396"/>
                <a:gd name="connsiteX1" fmla="*/ 6011 w 1806619"/>
                <a:gd name="connsiteY1" fmla="*/ 821130 h 2226396"/>
                <a:gd name="connsiteX2" fmla="*/ 139361 w 1806619"/>
                <a:gd name="connsiteY2" fmla="*/ 354405 h 2226396"/>
                <a:gd name="connsiteX3" fmla="*/ 477499 w 1806619"/>
                <a:gd name="connsiteY3" fmla="*/ 63892 h 2226396"/>
                <a:gd name="connsiteX4" fmla="*/ 1039474 w 1806619"/>
                <a:gd name="connsiteY4" fmla="*/ 1980 h 2226396"/>
                <a:gd name="connsiteX5" fmla="*/ 1506199 w 1806619"/>
                <a:gd name="connsiteY5" fmla="*/ 106755 h 2226396"/>
                <a:gd name="connsiteX6" fmla="*/ 1744324 w 1806619"/>
                <a:gd name="connsiteY6" fmla="*/ 192480 h 2226396"/>
                <a:gd name="connsiteX7" fmla="*/ 1806236 w 1806619"/>
                <a:gd name="connsiteY7" fmla="*/ 240105 h 2226396"/>
                <a:gd name="connsiteX8" fmla="*/ 1768136 w 1806619"/>
                <a:gd name="connsiteY8" fmla="*/ 268680 h 2226396"/>
                <a:gd name="connsiteX9" fmla="*/ 1720511 w 1806619"/>
                <a:gd name="connsiteY9" fmla="*/ 340117 h 2226396"/>
                <a:gd name="connsiteX10" fmla="*/ 1658599 w 1806619"/>
                <a:gd name="connsiteY10" fmla="*/ 430605 h 2226396"/>
                <a:gd name="connsiteX11" fmla="*/ 1582399 w 1806619"/>
                <a:gd name="connsiteY11" fmla="*/ 568717 h 2226396"/>
                <a:gd name="connsiteX12" fmla="*/ 1520486 w 1806619"/>
                <a:gd name="connsiteY12" fmla="*/ 735405 h 2226396"/>
                <a:gd name="connsiteX13" fmla="*/ 1429999 w 1806619"/>
                <a:gd name="connsiteY13" fmla="*/ 868755 h 2226396"/>
                <a:gd name="connsiteX14" fmla="*/ 1153774 w 1806619"/>
                <a:gd name="connsiteY14" fmla="*/ 987817 h 2226396"/>
                <a:gd name="connsiteX15" fmla="*/ 965655 w 1806619"/>
                <a:gd name="connsiteY15" fmla="*/ 1016392 h 2226396"/>
                <a:gd name="connsiteX16" fmla="*/ 839449 w 1806619"/>
                <a:gd name="connsiteY16" fmla="*/ 980674 h 2226396"/>
                <a:gd name="connsiteX17" fmla="*/ 782299 w 1806619"/>
                <a:gd name="connsiteY17" fmla="*/ 1002105 h 2226396"/>
                <a:gd name="connsiteX18" fmla="*/ 672761 w 1806619"/>
                <a:gd name="connsiteY18" fmla="*/ 1035442 h 2226396"/>
                <a:gd name="connsiteX19" fmla="*/ 558461 w 1806619"/>
                <a:gd name="connsiteY19" fmla="*/ 1049730 h 2226396"/>
                <a:gd name="connsiteX20" fmla="*/ 506074 w 1806619"/>
                <a:gd name="connsiteY20" fmla="*/ 1078305 h 2226396"/>
                <a:gd name="connsiteX21" fmla="*/ 458449 w 1806619"/>
                <a:gd name="connsiteY21" fmla="*/ 1125930 h 2226396"/>
                <a:gd name="connsiteX22" fmla="*/ 391774 w 1806619"/>
                <a:gd name="connsiteY22" fmla="*/ 1235467 h 2226396"/>
                <a:gd name="connsiteX23" fmla="*/ 239374 w 1806619"/>
                <a:gd name="connsiteY23" fmla="*/ 1435492 h 2226396"/>
                <a:gd name="connsiteX24" fmla="*/ 106024 w 1806619"/>
                <a:gd name="connsiteY24" fmla="*/ 1730767 h 2226396"/>
                <a:gd name="connsiteX25" fmla="*/ 96499 w 1806619"/>
                <a:gd name="connsiteY25" fmla="*/ 1926030 h 2226396"/>
                <a:gd name="connsiteX26" fmla="*/ 148886 w 1806619"/>
                <a:gd name="connsiteY26" fmla="*/ 2111767 h 2226396"/>
                <a:gd name="connsiteX27" fmla="*/ 267949 w 1806619"/>
                <a:gd name="connsiteY27" fmla="*/ 2192730 h 2226396"/>
                <a:gd name="connsiteX28" fmla="*/ 358436 w 1806619"/>
                <a:gd name="connsiteY28" fmla="*/ 2211780 h 2226396"/>
                <a:gd name="connsiteX29" fmla="*/ 306049 w 1806619"/>
                <a:gd name="connsiteY29" fmla="*/ 2226067 h 2226396"/>
                <a:gd name="connsiteX30" fmla="*/ 186986 w 1806619"/>
                <a:gd name="connsiteY30" fmla="*/ 2197492 h 2226396"/>
                <a:gd name="connsiteX31" fmla="*/ 72686 w 1806619"/>
                <a:gd name="connsiteY31" fmla="*/ 2059380 h 2226396"/>
                <a:gd name="connsiteX32" fmla="*/ 39349 w 1806619"/>
                <a:gd name="connsiteY32" fmla="*/ 1826017 h 2226396"/>
                <a:gd name="connsiteX33" fmla="*/ 44111 w 1806619"/>
                <a:gd name="connsiteY33" fmla="*/ 1616467 h 2226396"/>
                <a:gd name="connsiteX34" fmla="*/ 53636 w 1806619"/>
                <a:gd name="connsiteY34" fmla="*/ 1454542 h 2226396"/>
                <a:gd name="connsiteX35" fmla="*/ 44111 w 1806619"/>
                <a:gd name="connsiteY35" fmla="*/ 1349767 h 2226396"/>
                <a:gd name="connsiteX36" fmla="*/ 25061 w 1806619"/>
                <a:gd name="connsiteY36" fmla="*/ 1211655 h 2226396"/>
                <a:gd name="connsiteX0" fmla="*/ 25061 w 1806619"/>
                <a:gd name="connsiteY0" fmla="*/ 1211655 h 2226396"/>
                <a:gd name="connsiteX1" fmla="*/ 6011 w 1806619"/>
                <a:gd name="connsiteY1" fmla="*/ 821130 h 2226396"/>
                <a:gd name="connsiteX2" fmla="*/ 139361 w 1806619"/>
                <a:gd name="connsiteY2" fmla="*/ 354405 h 2226396"/>
                <a:gd name="connsiteX3" fmla="*/ 477499 w 1806619"/>
                <a:gd name="connsiteY3" fmla="*/ 63892 h 2226396"/>
                <a:gd name="connsiteX4" fmla="*/ 1039474 w 1806619"/>
                <a:gd name="connsiteY4" fmla="*/ 1980 h 2226396"/>
                <a:gd name="connsiteX5" fmla="*/ 1506199 w 1806619"/>
                <a:gd name="connsiteY5" fmla="*/ 106755 h 2226396"/>
                <a:gd name="connsiteX6" fmla="*/ 1744324 w 1806619"/>
                <a:gd name="connsiteY6" fmla="*/ 192480 h 2226396"/>
                <a:gd name="connsiteX7" fmla="*/ 1806236 w 1806619"/>
                <a:gd name="connsiteY7" fmla="*/ 240105 h 2226396"/>
                <a:gd name="connsiteX8" fmla="*/ 1768136 w 1806619"/>
                <a:gd name="connsiteY8" fmla="*/ 268680 h 2226396"/>
                <a:gd name="connsiteX9" fmla="*/ 1720511 w 1806619"/>
                <a:gd name="connsiteY9" fmla="*/ 340117 h 2226396"/>
                <a:gd name="connsiteX10" fmla="*/ 1658599 w 1806619"/>
                <a:gd name="connsiteY10" fmla="*/ 430605 h 2226396"/>
                <a:gd name="connsiteX11" fmla="*/ 1582399 w 1806619"/>
                <a:gd name="connsiteY11" fmla="*/ 568717 h 2226396"/>
                <a:gd name="connsiteX12" fmla="*/ 1520486 w 1806619"/>
                <a:gd name="connsiteY12" fmla="*/ 735405 h 2226396"/>
                <a:gd name="connsiteX13" fmla="*/ 1429999 w 1806619"/>
                <a:gd name="connsiteY13" fmla="*/ 868755 h 2226396"/>
                <a:gd name="connsiteX14" fmla="*/ 1153774 w 1806619"/>
                <a:gd name="connsiteY14" fmla="*/ 987817 h 2226396"/>
                <a:gd name="connsiteX15" fmla="*/ 965655 w 1806619"/>
                <a:gd name="connsiteY15" fmla="*/ 1016392 h 2226396"/>
                <a:gd name="connsiteX16" fmla="*/ 839449 w 1806619"/>
                <a:gd name="connsiteY16" fmla="*/ 980674 h 2226396"/>
                <a:gd name="connsiteX17" fmla="*/ 782299 w 1806619"/>
                <a:gd name="connsiteY17" fmla="*/ 1002105 h 2226396"/>
                <a:gd name="connsiteX18" fmla="*/ 672761 w 1806619"/>
                <a:gd name="connsiteY18" fmla="*/ 1035442 h 2226396"/>
                <a:gd name="connsiteX19" fmla="*/ 558461 w 1806619"/>
                <a:gd name="connsiteY19" fmla="*/ 1049730 h 2226396"/>
                <a:gd name="connsiteX20" fmla="*/ 506074 w 1806619"/>
                <a:gd name="connsiteY20" fmla="*/ 1087830 h 2226396"/>
                <a:gd name="connsiteX21" fmla="*/ 458449 w 1806619"/>
                <a:gd name="connsiteY21" fmla="*/ 1125930 h 2226396"/>
                <a:gd name="connsiteX22" fmla="*/ 391774 w 1806619"/>
                <a:gd name="connsiteY22" fmla="*/ 1235467 h 2226396"/>
                <a:gd name="connsiteX23" fmla="*/ 239374 w 1806619"/>
                <a:gd name="connsiteY23" fmla="*/ 1435492 h 2226396"/>
                <a:gd name="connsiteX24" fmla="*/ 106024 w 1806619"/>
                <a:gd name="connsiteY24" fmla="*/ 1730767 h 2226396"/>
                <a:gd name="connsiteX25" fmla="*/ 96499 w 1806619"/>
                <a:gd name="connsiteY25" fmla="*/ 1926030 h 2226396"/>
                <a:gd name="connsiteX26" fmla="*/ 148886 w 1806619"/>
                <a:gd name="connsiteY26" fmla="*/ 2111767 h 2226396"/>
                <a:gd name="connsiteX27" fmla="*/ 267949 w 1806619"/>
                <a:gd name="connsiteY27" fmla="*/ 2192730 h 2226396"/>
                <a:gd name="connsiteX28" fmla="*/ 358436 w 1806619"/>
                <a:gd name="connsiteY28" fmla="*/ 2211780 h 2226396"/>
                <a:gd name="connsiteX29" fmla="*/ 306049 w 1806619"/>
                <a:gd name="connsiteY29" fmla="*/ 2226067 h 2226396"/>
                <a:gd name="connsiteX30" fmla="*/ 186986 w 1806619"/>
                <a:gd name="connsiteY30" fmla="*/ 2197492 h 2226396"/>
                <a:gd name="connsiteX31" fmla="*/ 72686 w 1806619"/>
                <a:gd name="connsiteY31" fmla="*/ 2059380 h 2226396"/>
                <a:gd name="connsiteX32" fmla="*/ 39349 w 1806619"/>
                <a:gd name="connsiteY32" fmla="*/ 1826017 h 2226396"/>
                <a:gd name="connsiteX33" fmla="*/ 44111 w 1806619"/>
                <a:gd name="connsiteY33" fmla="*/ 1616467 h 2226396"/>
                <a:gd name="connsiteX34" fmla="*/ 53636 w 1806619"/>
                <a:gd name="connsiteY34" fmla="*/ 1454542 h 2226396"/>
                <a:gd name="connsiteX35" fmla="*/ 44111 w 1806619"/>
                <a:gd name="connsiteY35" fmla="*/ 1349767 h 2226396"/>
                <a:gd name="connsiteX36" fmla="*/ 25061 w 1806619"/>
                <a:gd name="connsiteY36" fmla="*/ 1211655 h 2226396"/>
                <a:gd name="connsiteX0" fmla="*/ 25061 w 1806619"/>
                <a:gd name="connsiteY0" fmla="*/ 1211655 h 2226396"/>
                <a:gd name="connsiteX1" fmla="*/ 6011 w 1806619"/>
                <a:gd name="connsiteY1" fmla="*/ 821130 h 2226396"/>
                <a:gd name="connsiteX2" fmla="*/ 139361 w 1806619"/>
                <a:gd name="connsiteY2" fmla="*/ 354405 h 2226396"/>
                <a:gd name="connsiteX3" fmla="*/ 477499 w 1806619"/>
                <a:gd name="connsiteY3" fmla="*/ 63892 h 2226396"/>
                <a:gd name="connsiteX4" fmla="*/ 1039474 w 1806619"/>
                <a:gd name="connsiteY4" fmla="*/ 1980 h 2226396"/>
                <a:gd name="connsiteX5" fmla="*/ 1506199 w 1806619"/>
                <a:gd name="connsiteY5" fmla="*/ 106755 h 2226396"/>
                <a:gd name="connsiteX6" fmla="*/ 1744324 w 1806619"/>
                <a:gd name="connsiteY6" fmla="*/ 192480 h 2226396"/>
                <a:gd name="connsiteX7" fmla="*/ 1806236 w 1806619"/>
                <a:gd name="connsiteY7" fmla="*/ 240105 h 2226396"/>
                <a:gd name="connsiteX8" fmla="*/ 1768136 w 1806619"/>
                <a:gd name="connsiteY8" fmla="*/ 268680 h 2226396"/>
                <a:gd name="connsiteX9" fmla="*/ 1720511 w 1806619"/>
                <a:gd name="connsiteY9" fmla="*/ 340117 h 2226396"/>
                <a:gd name="connsiteX10" fmla="*/ 1658599 w 1806619"/>
                <a:gd name="connsiteY10" fmla="*/ 430605 h 2226396"/>
                <a:gd name="connsiteX11" fmla="*/ 1582399 w 1806619"/>
                <a:gd name="connsiteY11" fmla="*/ 568717 h 2226396"/>
                <a:gd name="connsiteX12" fmla="*/ 1520486 w 1806619"/>
                <a:gd name="connsiteY12" fmla="*/ 735405 h 2226396"/>
                <a:gd name="connsiteX13" fmla="*/ 1429999 w 1806619"/>
                <a:gd name="connsiteY13" fmla="*/ 868755 h 2226396"/>
                <a:gd name="connsiteX14" fmla="*/ 1153774 w 1806619"/>
                <a:gd name="connsiteY14" fmla="*/ 987817 h 2226396"/>
                <a:gd name="connsiteX15" fmla="*/ 965655 w 1806619"/>
                <a:gd name="connsiteY15" fmla="*/ 1016392 h 2226396"/>
                <a:gd name="connsiteX16" fmla="*/ 839449 w 1806619"/>
                <a:gd name="connsiteY16" fmla="*/ 980674 h 2226396"/>
                <a:gd name="connsiteX17" fmla="*/ 782299 w 1806619"/>
                <a:gd name="connsiteY17" fmla="*/ 1002105 h 2226396"/>
                <a:gd name="connsiteX18" fmla="*/ 672761 w 1806619"/>
                <a:gd name="connsiteY18" fmla="*/ 1035442 h 2226396"/>
                <a:gd name="connsiteX19" fmla="*/ 558461 w 1806619"/>
                <a:gd name="connsiteY19" fmla="*/ 1049730 h 2226396"/>
                <a:gd name="connsiteX20" fmla="*/ 506074 w 1806619"/>
                <a:gd name="connsiteY20" fmla="*/ 1087830 h 2226396"/>
                <a:gd name="connsiteX21" fmla="*/ 458449 w 1806619"/>
                <a:gd name="connsiteY21" fmla="*/ 1125930 h 2226396"/>
                <a:gd name="connsiteX22" fmla="*/ 387011 w 1806619"/>
                <a:gd name="connsiteY22" fmla="*/ 1235467 h 2226396"/>
                <a:gd name="connsiteX23" fmla="*/ 239374 w 1806619"/>
                <a:gd name="connsiteY23" fmla="*/ 1435492 h 2226396"/>
                <a:gd name="connsiteX24" fmla="*/ 106024 w 1806619"/>
                <a:gd name="connsiteY24" fmla="*/ 1730767 h 2226396"/>
                <a:gd name="connsiteX25" fmla="*/ 96499 w 1806619"/>
                <a:gd name="connsiteY25" fmla="*/ 1926030 h 2226396"/>
                <a:gd name="connsiteX26" fmla="*/ 148886 w 1806619"/>
                <a:gd name="connsiteY26" fmla="*/ 2111767 h 2226396"/>
                <a:gd name="connsiteX27" fmla="*/ 267949 w 1806619"/>
                <a:gd name="connsiteY27" fmla="*/ 2192730 h 2226396"/>
                <a:gd name="connsiteX28" fmla="*/ 358436 w 1806619"/>
                <a:gd name="connsiteY28" fmla="*/ 2211780 h 2226396"/>
                <a:gd name="connsiteX29" fmla="*/ 306049 w 1806619"/>
                <a:gd name="connsiteY29" fmla="*/ 2226067 h 2226396"/>
                <a:gd name="connsiteX30" fmla="*/ 186986 w 1806619"/>
                <a:gd name="connsiteY30" fmla="*/ 2197492 h 2226396"/>
                <a:gd name="connsiteX31" fmla="*/ 72686 w 1806619"/>
                <a:gd name="connsiteY31" fmla="*/ 2059380 h 2226396"/>
                <a:gd name="connsiteX32" fmla="*/ 39349 w 1806619"/>
                <a:gd name="connsiteY32" fmla="*/ 1826017 h 2226396"/>
                <a:gd name="connsiteX33" fmla="*/ 44111 w 1806619"/>
                <a:gd name="connsiteY33" fmla="*/ 1616467 h 2226396"/>
                <a:gd name="connsiteX34" fmla="*/ 53636 w 1806619"/>
                <a:gd name="connsiteY34" fmla="*/ 1454542 h 2226396"/>
                <a:gd name="connsiteX35" fmla="*/ 44111 w 1806619"/>
                <a:gd name="connsiteY35" fmla="*/ 1349767 h 2226396"/>
                <a:gd name="connsiteX36" fmla="*/ 25061 w 1806619"/>
                <a:gd name="connsiteY36" fmla="*/ 1211655 h 2226396"/>
                <a:gd name="connsiteX0" fmla="*/ 25061 w 1806619"/>
                <a:gd name="connsiteY0" fmla="*/ 1211655 h 2226396"/>
                <a:gd name="connsiteX1" fmla="*/ 6011 w 1806619"/>
                <a:gd name="connsiteY1" fmla="*/ 821130 h 2226396"/>
                <a:gd name="connsiteX2" fmla="*/ 139361 w 1806619"/>
                <a:gd name="connsiteY2" fmla="*/ 354405 h 2226396"/>
                <a:gd name="connsiteX3" fmla="*/ 477499 w 1806619"/>
                <a:gd name="connsiteY3" fmla="*/ 63892 h 2226396"/>
                <a:gd name="connsiteX4" fmla="*/ 1039474 w 1806619"/>
                <a:gd name="connsiteY4" fmla="*/ 1980 h 2226396"/>
                <a:gd name="connsiteX5" fmla="*/ 1506199 w 1806619"/>
                <a:gd name="connsiteY5" fmla="*/ 106755 h 2226396"/>
                <a:gd name="connsiteX6" fmla="*/ 1744324 w 1806619"/>
                <a:gd name="connsiteY6" fmla="*/ 192480 h 2226396"/>
                <a:gd name="connsiteX7" fmla="*/ 1806236 w 1806619"/>
                <a:gd name="connsiteY7" fmla="*/ 240105 h 2226396"/>
                <a:gd name="connsiteX8" fmla="*/ 1768136 w 1806619"/>
                <a:gd name="connsiteY8" fmla="*/ 268680 h 2226396"/>
                <a:gd name="connsiteX9" fmla="*/ 1720511 w 1806619"/>
                <a:gd name="connsiteY9" fmla="*/ 340117 h 2226396"/>
                <a:gd name="connsiteX10" fmla="*/ 1658599 w 1806619"/>
                <a:gd name="connsiteY10" fmla="*/ 430605 h 2226396"/>
                <a:gd name="connsiteX11" fmla="*/ 1582399 w 1806619"/>
                <a:gd name="connsiteY11" fmla="*/ 568717 h 2226396"/>
                <a:gd name="connsiteX12" fmla="*/ 1520486 w 1806619"/>
                <a:gd name="connsiteY12" fmla="*/ 735405 h 2226396"/>
                <a:gd name="connsiteX13" fmla="*/ 1429999 w 1806619"/>
                <a:gd name="connsiteY13" fmla="*/ 868755 h 2226396"/>
                <a:gd name="connsiteX14" fmla="*/ 1153774 w 1806619"/>
                <a:gd name="connsiteY14" fmla="*/ 987817 h 2226396"/>
                <a:gd name="connsiteX15" fmla="*/ 965655 w 1806619"/>
                <a:gd name="connsiteY15" fmla="*/ 1016392 h 2226396"/>
                <a:gd name="connsiteX16" fmla="*/ 839449 w 1806619"/>
                <a:gd name="connsiteY16" fmla="*/ 980674 h 2226396"/>
                <a:gd name="connsiteX17" fmla="*/ 782299 w 1806619"/>
                <a:gd name="connsiteY17" fmla="*/ 1002105 h 2226396"/>
                <a:gd name="connsiteX18" fmla="*/ 672761 w 1806619"/>
                <a:gd name="connsiteY18" fmla="*/ 1035442 h 2226396"/>
                <a:gd name="connsiteX19" fmla="*/ 558461 w 1806619"/>
                <a:gd name="connsiteY19" fmla="*/ 1049730 h 2226396"/>
                <a:gd name="connsiteX20" fmla="*/ 506074 w 1806619"/>
                <a:gd name="connsiteY20" fmla="*/ 1087830 h 2226396"/>
                <a:gd name="connsiteX21" fmla="*/ 458449 w 1806619"/>
                <a:gd name="connsiteY21" fmla="*/ 1125930 h 2226396"/>
                <a:gd name="connsiteX22" fmla="*/ 387011 w 1806619"/>
                <a:gd name="connsiteY22" fmla="*/ 1235467 h 2226396"/>
                <a:gd name="connsiteX23" fmla="*/ 248899 w 1806619"/>
                <a:gd name="connsiteY23" fmla="*/ 1440255 h 2226396"/>
                <a:gd name="connsiteX24" fmla="*/ 106024 w 1806619"/>
                <a:gd name="connsiteY24" fmla="*/ 1730767 h 2226396"/>
                <a:gd name="connsiteX25" fmla="*/ 96499 w 1806619"/>
                <a:gd name="connsiteY25" fmla="*/ 1926030 h 2226396"/>
                <a:gd name="connsiteX26" fmla="*/ 148886 w 1806619"/>
                <a:gd name="connsiteY26" fmla="*/ 2111767 h 2226396"/>
                <a:gd name="connsiteX27" fmla="*/ 267949 w 1806619"/>
                <a:gd name="connsiteY27" fmla="*/ 2192730 h 2226396"/>
                <a:gd name="connsiteX28" fmla="*/ 358436 w 1806619"/>
                <a:gd name="connsiteY28" fmla="*/ 2211780 h 2226396"/>
                <a:gd name="connsiteX29" fmla="*/ 306049 w 1806619"/>
                <a:gd name="connsiteY29" fmla="*/ 2226067 h 2226396"/>
                <a:gd name="connsiteX30" fmla="*/ 186986 w 1806619"/>
                <a:gd name="connsiteY30" fmla="*/ 2197492 h 2226396"/>
                <a:gd name="connsiteX31" fmla="*/ 72686 w 1806619"/>
                <a:gd name="connsiteY31" fmla="*/ 2059380 h 2226396"/>
                <a:gd name="connsiteX32" fmla="*/ 39349 w 1806619"/>
                <a:gd name="connsiteY32" fmla="*/ 1826017 h 2226396"/>
                <a:gd name="connsiteX33" fmla="*/ 44111 w 1806619"/>
                <a:gd name="connsiteY33" fmla="*/ 1616467 h 2226396"/>
                <a:gd name="connsiteX34" fmla="*/ 53636 w 1806619"/>
                <a:gd name="connsiteY34" fmla="*/ 1454542 h 2226396"/>
                <a:gd name="connsiteX35" fmla="*/ 44111 w 1806619"/>
                <a:gd name="connsiteY35" fmla="*/ 1349767 h 2226396"/>
                <a:gd name="connsiteX36" fmla="*/ 25061 w 1806619"/>
                <a:gd name="connsiteY36" fmla="*/ 1211655 h 2226396"/>
                <a:gd name="connsiteX0" fmla="*/ 25061 w 1806619"/>
                <a:gd name="connsiteY0" fmla="*/ 1211655 h 2226396"/>
                <a:gd name="connsiteX1" fmla="*/ 6011 w 1806619"/>
                <a:gd name="connsiteY1" fmla="*/ 821130 h 2226396"/>
                <a:gd name="connsiteX2" fmla="*/ 139361 w 1806619"/>
                <a:gd name="connsiteY2" fmla="*/ 354405 h 2226396"/>
                <a:gd name="connsiteX3" fmla="*/ 477499 w 1806619"/>
                <a:gd name="connsiteY3" fmla="*/ 63892 h 2226396"/>
                <a:gd name="connsiteX4" fmla="*/ 1039474 w 1806619"/>
                <a:gd name="connsiteY4" fmla="*/ 1980 h 2226396"/>
                <a:gd name="connsiteX5" fmla="*/ 1506199 w 1806619"/>
                <a:gd name="connsiteY5" fmla="*/ 106755 h 2226396"/>
                <a:gd name="connsiteX6" fmla="*/ 1744324 w 1806619"/>
                <a:gd name="connsiteY6" fmla="*/ 192480 h 2226396"/>
                <a:gd name="connsiteX7" fmla="*/ 1806236 w 1806619"/>
                <a:gd name="connsiteY7" fmla="*/ 240105 h 2226396"/>
                <a:gd name="connsiteX8" fmla="*/ 1768136 w 1806619"/>
                <a:gd name="connsiteY8" fmla="*/ 268680 h 2226396"/>
                <a:gd name="connsiteX9" fmla="*/ 1720511 w 1806619"/>
                <a:gd name="connsiteY9" fmla="*/ 340117 h 2226396"/>
                <a:gd name="connsiteX10" fmla="*/ 1658599 w 1806619"/>
                <a:gd name="connsiteY10" fmla="*/ 430605 h 2226396"/>
                <a:gd name="connsiteX11" fmla="*/ 1582399 w 1806619"/>
                <a:gd name="connsiteY11" fmla="*/ 568717 h 2226396"/>
                <a:gd name="connsiteX12" fmla="*/ 1520486 w 1806619"/>
                <a:gd name="connsiteY12" fmla="*/ 735405 h 2226396"/>
                <a:gd name="connsiteX13" fmla="*/ 1429999 w 1806619"/>
                <a:gd name="connsiteY13" fmla="*/ 868755 h 2226396"/>
                <a:gd name="connsiteX14" fmla="*/ 1153774 w 1806619"/>
                <a:gd name="connsiteY14" fmla="*/ 987817 h 2226396"/>
                <a:gd name="connsiteX15" fmla="*/ 965655 w 1806619"/>
                <a:gd name="connsiteY15" fmla="*/ 1016392 h 2226396"/>
                <a:gd name="connsiteX16" fmla="*/ 839449 w 1806619"/>
                <a:gd name="connsiteY16" fmla="*/ 980674 h 2226396"/>
                <a:gd name="connsiteX17" fmla="*/ 782299 w 1806619"/>
                <a:gd name="connsiteY17" fmla="*/ 1002105 h 2226396"/>
                <a:gd name="connsiteX18" fmla="*/ 672761 w 1806619"/>
                <a:gd name="connsiteY18" fmla="*/ 1035442 h 2226396"/>
                <a:gd name="connsiteX19" fmla="*/ 558461 w 1806619"/>
                <a:gd name="connsiteY19" fmla="*/ 1049730 h 2226396"/>
                <a:gd name="connsiteX20" fmla="*/ 506074 w 1806619"/>
                <a:gd name="connsiteY20" fmla="*/ 1087830 h 2226396"/>
                <a:gd name="connsiteX21" fmla="*/ 458449 w 1806619"/>
                <a:gd name="connsiteY21" fmla="*/ 1125930 h 2226396"/>
                <a:gd name="connsiteX22" fmla="*/ 387011 w 1806619"/>
                <a:gd name="connsiteY22" fmla="*/ 1235467 h 2226396"/>
                <a:gd name="connsiteX23" fmla="*/ 248899 w 1806619"/>
                <a:gd name="connsiteY23" fmla="*/ 1440255 h 2226396"/>
                <a:gd name="connsiteX24" fmla="*/ 120311 w 1806619"/>
                <a:gd name="connsiteY24" fmla="*/ 1733148 h 2226396"/>
                <a:gd name="connsiteX25" fmla="*/ 96499 w 1806619"/>
                <a:gd name="connsiteY25" fmla="*/ 1926030 h 2226396"/>
                <a:gd name="connsiteX26" fmla="*/ 148886 w 1806619"/>
                <a:gd name="connsiteY26" fmla="*/ 2111767 h 2226396"/>
                <a:gd name="connsiteX27" fmla="*/ 267949 w 1806619"/>
                <a:gd name="connsiteY27" fmla="*/ 2192730 h 2226396"/>
                <a:gd name="connsiteX28" fmla="*/ 358436 w 1806619"/>
                <a:gd name="connsiteY28" fmla="*/ 2211780 h 2226396"/>
                <a:gd name="connsiteX29" fmla="*/ 306049 w 1806619"/>
                <a:gd name="connsiteY29" fmla="*/ 2226067 h 2226396"/>
                <a:gd name="connsiteX30" fmla="*/ 186986 w 1806619"/>
                <a:gd name="connsiteY30" fmla="*/ 2197492 h 2226396"/>
                <a:gd name="connsiteX31" fmla="*/ 72686 w 1806619"/>
                <a:gd name="connsiteY31" fmla="*/ 2059380 h 2226396"/>
                <a:gd name="connsiteX32" fmla="*/ 39349 w 1806619"/>
                <a:gd name="connsiteY32" fmla="*/ 1826017 h 2226396"/>
                <a:gd name="connsiteX33" fmla="*/ 44111 w 1806619"/>
                <a:gd name="connsiteY33" fmla="*/ 1616467 h 2226396"/>
                <a:gd name="connsiteX34" fmla="*/ 53636 w 1806619"/>
                <a:gd name="connsiteY34" fmla="*/ 1454542 h 2226396"/>
                <a:gd name="connsiteX35" fmla="*/ 44111 w 1806619"/>
                <a:gd name="connsiteY35" fmla="*/ 1349767 h 2226396"/>
                <a:gd name="connsiteX36" fmla="*/ 25061 w 1806619"/>
                <a:gd name="connsiteY36" fmla="*/ 1211655 h 2226396"/>
                <a:gd name="connsiteX0" fmla="*/ 25061 w 1806619"/>
                <a:gd name="connsiteY0" fmla="*/ 1211655 h 2226396"/>
                <a:gd name="connsiteX1" fmla="*/ 6011 w 1806619"/>
                <a:gd name="connsiteY1" fmla="*/ 821130 h 2226396"/>
                <a:gd name="connsiteX2" fmla="*/ 139361 w 1806619"/>
                <a:gd name="connsiteY2" fmla="*/ 354405 h 2226396"/>
                <a:gd name="connsiteX3" fmla="*/ 477499 w 1806619"/>
                <a:gd name="connsiteY3" fmla="*/ 63892 h 2226396"/>
                <a:gd name="connsiteX4" fmla="*/ 1039474 w 1806619"/>
                <a:gd name="connsiteY4" fmla="*/ 1980 h 2226396"/>
                <a:gd name="connsiteX5" fmla="*/ 1506199 w 1806619"/>
                <a:gd name="connsiteY5" fmla="*/ 106755 h 2226396"/>
                <a:gd name="connsiteX6" fmla="*/ 1744324 w 1806619"/>
                <a:gd name="connsiteY6" fmla="*/ 192480 h 2226396"/>
                <a:gd name="connsiteX7" fmla="*/ 1806236 w 1806619"/>
                <a:gd name="connsiteY7" fmla="*/ 240105 h 2226396"/>
                <a:gd name="connsiteX8" fmla="*/ 1768136 w 1806619"/>
                <a:gd name="connsiteY8" fmla="*/ 268680 h 2226396"/>
                <a:gd name="connsiteX9" fmla="*/ 1720511 w 1806619"/>
                <a:gd name="connsiteY9" fmla="*/ 340117 h 2226396"/>
                <a:gd name="connsiteX10" fmla="*/ 1658599 w 1806619"/>
                <a:gd name="connsiteY10" fmla="*/ 430605 h 2226396"/>
                <a:gd name="connsiteX11" fmla="*/ 1582399 w 1806619"/>
                <a:gd name="connsiteY11" fmla="*/ 568717 h 2226396"/>
                <a:gd name="connsiteX12" fmla="*/ 1520486 w 1806619"/>
                <a:gd name="connsiteY12" fmla="*/ 735405 h 2226396"/>
                <a:gd name="connsiteX13" fmla="*/ 1429999 w 1806619"/>
                <a:gd name="connsiteY13" fmla="*/ 868755 h 2226396"/>
                <a:gd name="connsiteX14" fmla="*/ 1153774 w 1806619"/>
                <a:gd name="connsiteY14" fmla="*/ 987817 h 2226396"/>
                <a:gd name="connsiteX15" fmla="*/ 965655 w 1806619"/>
                <a:gd name="connsiteY15" fmla="*/ 1016392 h 2226396"/>
                <a:gd name="connsiteX16" fmla="*/ 839449 w 1806619"/>
                <a:gd name="connsiteY16" fmla="*/ 980674 h 2226396"/>
                <a:gd name="connsiteX17" fmla="*/ 782299 w 1806619"/>
                <a:gd name="connsiteY17" fmla="*/ 1002105 h 2226396"/>
                <a:gd name="connsiteX18" fmla="*/ 672761 w 1806619"/>
                <a:gd name="connsiteY18" fmla="*/ 1035442 h 2226396"/>
                <a:gd name="connsiteX19" fmla="*/ 558461 w 1806619"/>
                <a:gd name="connsiteY19" fmla="*/ 1049730 h 2226396"/>
                <a:gd name="connsiteX20" fmla="*/ 506074 w 1806619"/>
                <a:gd name="connsiteY20" fmla="*/ 1087830 h 2226396"/>
                <a:gd name="connsiteX21" fmla="*/ 458449 w 1806619"/>
                <a:gd name="connsiteY21" fmla="*/ 1125930 h 2226396"/>
                <a:gd name="connsiteX22" fmla="*/ 387011 w 1806619"/>
                <a:gd name="connsiteY22" fmla="*/ 1235467 h 2226396"/>
                <a:gd name="connsiteX23" fmla="*/ 248899 w 1806619"/>
                <a:gd name="connsiteY23" fmla="*/ 1440255 h 2226396"/>
                <a:gd name="connsiteX24" fmla="*/ 120311 w 1806619"/>
                <a:gd name="connsiteY24" fmla="*/ 1733148 h 2226396"/>
                <a:gd name="connsiteX25" fmla="*/ 103643 w 1806619"/>
                <a:gd name="connsiteY25" fmla="*/ 1916505 h 2226396"/>
                <a:gd name="connsiteX26" fmla="*/ 148886 w 1806619"/>
                <a:gd name="connsiteY26" fmla="*/ 2111767 h 2226396"/>
                <a:gd name="connsiteX27" fmla="*/ 267949 w 1806619"/>
                <a:gd name="connsiteY27" fmla="*/ 2192730 h 2226396"/>
                <a:gd name="connsiteX28" fmla="*/ 358436 w 1806619"/>
                <a:gd name="connsiteY28" fmla="*/ 2211780 h 2226396"/>
                <a:gd name="connsiteX29" fmla="*/ 306049 w 1806619"/>
                <a:gd name="connsiteY29" fmla="*/ 2226067 h 2226396"/>
                <a:gd name="connsiteX30" fmla="*/ 186986 w 1806619"/>
                <a:gd name="connsiteY30" fmla="*/ 2197492 h 2226396"/>
                <a:gd name="connsiteX31" fmla="*/ 72686 w 1806619"/>
                <a:gd name="connsiteY31" fmla="*/ 2059380 h 2226396"/>
                <a:gd name="connsiteX32" fmla="*/ 39349 w 1806619"/>
                <a:gd name="connsiteY32" fmla="*/ 1826017 h 2226396"/>
                <a:gd name="connsiteX33" fmla="*/ 44111 w 1806619"/>
                <a:gd name="connsiteY33" fmla="*/ 1616467 h 2226396"/>
                <a:gd name="connsiteX34" fmla="*/ 53636 w 1806619"/>
                <a:gd name="connsiteY34" fmla="*/ 1454542 h 2226396"/>
                <a:gd name="connsiteX35" fmla="*/ 44111 w 1806619"/>
                <a:gd name="connsiteY35" fmla="*/ 1349767 h 2226396"/>
                <a:gd name="connsiteX36" fmla="*/ 25061 w 1806619"/>
                <a:gd name="connsiteY36" fmla="*/ 1211655 h 2226396"/>
                <a:gd name="connsiteX0" fmla="*/ 25061 w 1806619"/>
                <a:gd name="connsiteY0" fmla="*/ 1211655 h 2226396"/>
                <a:gd name="connsiteX1" fmla="*/ 6011 w 1806619"/>
                <a:gd name="connsiteY1" fmla="*/ 821130 h 2226396"/>
                <a:gd name="connsiteX2" fmla="*/ 139361 w 1806619"/>
                <a:gd name="connsiteY2" fmla="*/ 354405 h 2226396"/>
                <a:gd name="connsiteX3" fmla="*/ 477499 w 1806619"/>
                <a:gd name="connsiteY3" fmla="*/ 63892 h 2226396"/>
                <a:gd name="connsiteX4" fmla="*/ 1039474 w 1806619"/>
                <a:gd name="connsiteY4" fmla="*/ 1980 h 2226396"/>
                <a:gd name="connsiteX5" fmla="*/ 1506199 w 1806619"/>
                <a:gd name="connsiteY5" fmla="*/ 106755 h 2226396"/>
                <a:gd name="connsiteX6" fmla="*/ 1744324 w 1806619"/>
                <a:gd name="connsiteY6" fmla="*/ 192480 h 2226396"/>
                <a:gd name="connsiteX7" fmla="*/ 1806236 w 1806619"/>
                <a:gd name="connsiteY7" fmla="*/ 240105 h 2226396"/>
                <a:gd name="connsiteX8" fmla="*/ 1768136 w 1806619"/>
                <a:gd name="connsiteY8" fmla="*/ 268680 h 2226396"/>
                <a:gd name="connsiteX9" fmla="*/ 1720511 w 1806619"/>
                <a:gd name="connsiteY9" fmla="*/ 340117 h 2226396"/>
                <a:gd name="connsiteX10" fmla="*/ 1658599 w 1806619"/>
                <a:gd name="connsiteY10" fmla="*/ 430605 h 2226396"/>
                <a:gd name="connsiteX11" fmla="*/ 1582399 w 1806619"/>
                <a:gd name="connsiteY11" fmla="*/ 568717 h 2226396"/>
                <a:gd name="connsiteX12" fmla="*/ 1520486 w 1806619"/>
                <a:gd name="connsiteY12" fmla="*/ 735405 h 2226396"/>
                <a:gd name="connsiteX13" fmla="*/ 1429999 w 1806619"/>
                <a:gd name="connsiteY13" fmla="*/ 868755 h 2226396"/>
                <a:gd name="connsiteX14" fmla="*/ 1153774 w 1806619"/>
                <a:gd name="connsiteY14" fmla="*/ 987817 h 2226396"/>
                <a:gd name="connsiteX15" fmla="*/ 965655 w 1806619"/>
                <a:gd name="connsiteY15" fmla="*/ 1016392 h 2226396"/>
                <a:gd name="connsiteX16" fmla="*/ 839449 w 1806619"/>
                <a:gd name="connsiteY16" fmla="*/ 980674 h 2226396"/>
                <a:gd name="connsiteX17" fmla="*/ 782299 w 1806619"/>
                <a:gd name="connsiteY17" fmla="*/ 1002105 h 2226396"/>
                <a:gd name="connsiteX18" fmla="*/ 672761 w 1806619"/>
                <a:gd name="connsiteY18" fmla="*/ 1035442 h 2226396"/>
                <a:gd name="connsiteX19" fmla="*/ 558461 w 1806619"/>
                <a:gd name="connsiteY19" fmla="*/ 1049730 h 2226396"/>
                <a:gd name="connsiteX20" fmla="*/ 506074 w 1806619"/>
                <a:gd name="connsiteY20" fmla="*/ 1087830 h 2226396"/>
                <a:gd name="connsiteX21" fmla="*/ 458449 w 1806619"/>
                <a:gd name="connsiteY21" fmla="*/ 1125930 h 2226396"/>
                <a:gd name="connsiteX22" fmla="*/ 387011 w 1806619"/>
                <a:gd name="connsiteY22" fmla="*/ 1235467 h 2226396"/>
                <a:gd name="connsiteX23" fmla="*/ 248899 w 1806619"/>
                <a:gd name="connsiteY23" fmla="*/ 1440255 h 2226396"/>
                <a:gd name="connsiteX24" fmla="*/ 120311 w 1806619"/>
                <a:gd name="connsiteY24" fmla="*/ 1733148 h 2226396"/>
                <a:gd name="connsiteX25" fmla="*/ 103643 w 1806619"/>
                <a:gd name="connsiteY25" fmla="*/ 1916505 h 2226396"/>
                <a:gd name="connsiteX26" fmla="*/ 160792 w 1806619"/>
                <a:gd name="connsiteY26" fmla="*/ 2104623 h 2226396"/>
                <a:gd name="connsiteX27" fmla="*/ 267949 w 1806619"/>
                <a:gd name="connsiteY27" fmla="*/ 2192730 h 2226396"/>
                <a:gd name="connsiteX28" fmla="*/ 358436 w 1806619"/>
                <a:gd name="connsiteY28" fmla="*/ 2211780 h 2226396"/>
                <a:gd name="connsiteX29" fmla="*/ 306049 w 1806619"/>
                <a:gd name="connsiteY29" fmla="*/ 2226067 h 2226396"/>
                <a:gd name="connsiteX30" fmla="*/ 186986 w 1806619"/>
                <a:gd name="connsiteY30" fmla="*/ 2197492 h 2226396"/>
                <a:gd name="connsiteX31" fmla="*/ 72686 w 1806619"/>
                <a:gd name="connsiteY31" fmla="*/ 2059380 h 2226396"/>
                <a:gd name="connsiteX32" fmla="*/ 39349 w 1806619"/>
                <a:gd name="connsiteY32" fmla="*/ 1826017 h 2226396"/>
                <a:gd name="connsiteX33" fmla="*/ 44111 w 1806619"/>
                <a:gd name="connsiteY33" fmla="*/ 1616467 h 2226396"/>
                <a:gd name="connsiteX34" fmla="*/ 53636 w 1806619"/>
                <a:gd name="connsiteY34" fmla="*/ 1454542 h 2226396"/>
                <a:gd name="connsiteX35" fmla="*/ 44111 w 1806619"/>
                <a:gd name="connsiteY35" fmla="*/ 1349767 h 2226396"/>
                <a:gd name="connsiteX36" fmla="*/ 25061 w 1806619"/>
                <a:gd name="connsiteY36" fmla="*/ 1211655 h 2226396"/>
                <a:gd name="connsiteX0" fmla="*/ 25061 w 1806619"/>
                <a:gd name="connsiteY0" fmla="*/ 1211655 h 2226439"/>
                <a:gd name="connsiteX1" fmla="*/ 6011 w 1806619"/>
                <a:gd name="connsiteY1" fmla="*/ 821130 h 2226439"/>
                <a:gd name="connsiteX2" fmla="*/ 139361 w 1806619"/>
                <a:gd name="connsiteY2" fmla="*/ 354405 h 2226439"/>
                <a:gd name="connsiteX3" fmla="*/ 477499 w 1806619"/>
                <a:gd name="connsiteY3" fmla="*/ 63892 h 2226439"/>
                <a:gd name="connsiteX4" fmla="*/ 1039474 w 1806619"/>
                <a:gd name="connsiteY4" fmla="*/ 1980 h 2226439"/>
                <a:gd name="connsiteX5" fmla="*/ 1506199 w 1806619"/>
                <a:gd name="connsiteY5" fmla="*/ 106755 h 2226439"/>
                <a:gd name="connsiteX6" fmla="*/ 1744324 w 1806619"/>
                <a:gd name="connsiteY6" fmla="*/ 192480 h 2226439"/>
                <a:gd name="connsiteX7" fmla="*/ 1806236 w 1806619"/>
                <a:gd name="connsiteY7" fmla="*/ 240105 h 2226439"/>
                <a:gd name="connsiteX8" fmla="*/ 1768136 w 1806619"/>
                <a:gd name="connsiteY8" fmla="*/ 268680 h 2226439"/>
                <a:gd name="connsiteX9" fmla="*/ 1720511 w 1806619"/>
                <a:gd name="connsiteY9" fmla="*/ 340117 h 2226439"/>
                <a:gd name="connsiteX10" fmla="*/ 1658599 w 1806619"/>
                <a:gd name="connsiteY10" fmla="*/ 430605 h 2226439"/>
                <a:gd name="connsiteX11" fmla="*/ 1582399 w 1806619"/>
                <a:gd name="connsiteY11" fmla="*/ 568717 h 2226439"/>
                <a:gd name="connsiteX12" fmla="*/ 1520486 w 1806619"/>
                <a:gd name="connsiteY12" fmla="*/ 735405 h 2226439"/>
                <a:gd name="connsiteX13" fmla="*/ 1429999 w 1806619"/>
                <a:gd name="connsiteY13" fmla="*/ 868755 h 2226439"/>
                <a:gd name="connsiteX14" fmla="*/ 1153774 w 1806619"/>
                <a:gd name="connsiteY14" fmla="*/ 987817 h 2226439"/>
                <a:gd name="connsiteX15" fmla="*/ 965655 w 1806619"/>
                <a:gd name="connsiteY15" fmla="*/ 1016392 h 2226439"/>
                <a:gd name="connsiteX16" fmla="*/ 839449 w 1806619"/>
                <a:gd name="connsiteY16" fmla="*/ 980674 h 2226439"/>
                <a:gd name="connsiteX17" fmla="*/ 782299 w 1806619"/>
                <a:gd name="connsiteY17" fmla="*/ 1002105 h 2226439"/>
                <a:gd name="connsiteX18" fmla="*/ 672761 w 1806619"/>
                <a:gd name="connsiteY18" fmla="*/ 1035442 h 2226439"/>
                <a:gd name="connsiteX19" fmla="*/ 558461 w 1806619"/>
                <a:gd name="connsiteY19" fmla="*/ 1049730 h 2226439"/>
                <a:gd name="connsiteX20" fmla="*/ 506074 w 1806619"/>
                <a:gd name="connsiteY20" fmla="*/ 1087830 h 2226439"/>
                <a:gd name="connsiteX21" fmla="*/ 458449 w 1806619"/>
                <a:gd name="connsiteY21" fmla="*/ 1125930 h 2226439"/>
                <a:gd name="connsiteX22" fmla="*/ 387011 w 1806619"/>
                <a:gd name="connsiteY22" fmla="*/ 1235467 h 2226439"/>
                <a:gd name="connsiteX23" fmla="*/ 248899 w 1806619"/>
                <a:gd name="connsiteY23" fmla="*/ 1440255 h 2226439"/>
                <a:gd name="connsiteX24" fmla="*/ 120311 w 1806619"/>
                <a:gd name="connsiteY24" fmla="*/ 1733148 h 2226439"/>
                <a:gd name="connsiteX25" fmla="*/ 103643 w 1806619"/>
                <a:gd name="connsiteY25" fmla="*/ 1916505 h 2226439"/>
                <a:gd name="connsiteX26" fmla="*/ 160792 w 1806619"/>
                <a:gd name="connsiteY26" fmla="*/ 2104623 h 2226439"/>
                <a:gd name="connsiteX27" fmla="*/ 272712 w 1806619"/>
                <a:gd name="connsiteY27" fmla="*/ 2183205 h 2226439"/>
                <a:gd name="connsiteX28" fmla="*/ 358436 w 1806619"/>
                <a:gd name="connsiteY28" fmla="*/ 2211780 h 2226439"/>
                <a:gd name="connsiteX29" fmla="*/ 306049 w 1806619"/>
                <a:gd name="connsiteY29" fmla="*/ 2226067 h 2226439"/>
                <a:gd name="connsiteX30" fmla="*/ 186986 w 1806619"/>
                <a:gd name="connsiteY30" fmla="*/ 2197492 h 2226439"/>
                <a:gd name="connsiteX31" fmla="*/ 72686 w 1806619"/>
                <a:gd name="connsiteY31" fmla="*/ 2059380 h 2226439"/>
                <a:gd name="connsiteX32" fmla="*/ 39349 w 1806619"/>
                <a:gd name="connsiteY32" fmla="*/ 1826017 h 2226439"/>
                <a:gd name="connsiteX33" fmla="*/ 44111 w 1806619"/>
                <a:gd name="connsiteY33" fmla="*/ 1616467 h 2226439"/>
                <a:gd name="connsiteX34" fmla="*/ 53636 w 1806619"/>
                <a:gd name="connsiteY34" fmla="*/ 1454542 h 2226439"/>
                <a:gd name="connsiteX35" fmla="*/ 44111 w 1806619"/>
                <a:gd name="connsiteY35" fmla="*/ 1349767 h 2226439"/>
                <a:gd name="connsiteX36" fmla="*/ 25061 w 1806619"/>
                <a:gd name="connsiteY36" fmla="*/ 1211655 h 2226439"/>
                <a:gd name="connsiteX0" fmla="*/ 25061 w 1806619"/>
                <a:gd name="connsiteY0" fmla="*/ 1211655 h 2231106"/>
                <a:gd name="connsiteX1" fmla="*/ 6011 w 1806619"/>
                <a:gd name="connsiteY1" fmla="*/ 821130 h 2231106"/>
                <a:gd name="connsiteX2" fmla="*/ 139361 w 1806619"/>
                <a:gd name="connsiteY2" fmla="*/ 354405 h 2231106"/>
                <a:gd name="connsiteX3" fmla="*/ 477499 w 1806619"/>
                <a:gd name="connsiteY3" fmla="*/ 63892 h 2231106"/>
                <a:gd name="connsiteX4" fmla="*/ 1039474 w 1806619"/>
                <a:gd name="connsiteY4" fmla="*/ 1980 h 2231106"/>
                <a:gd name="connsiteX5" fmla="*/ 1506199 w 1806619"/>
                <a:gd name="connsiteY5" fmla="*/ 106755 h 2231106"/>
                <a:gd name="connsiteX6" fmla="*/ 1744324 w 1806619"/>
                <a:gd name="connsiteY6" fmla="*/ 192480 h 2231106"/>
                <a:gd name="connsiteX7" fmla="*/ 1806236 w 1806619"/>
                <a:gd name="connsiteY7" fmla="*/ 240105 h 2231106"/>
                <a:gd name="connsiteX8" fmla="*/ 1768136 w 1806619"/>
                <a:gd name="connsiteY8" fmla="*/ 268680 h 2231106"/>
                <a:gd name="connsiteX9" fmla="*/ 1720511 w 1806619"/>
                <a:gd name="connsiteY9" fmla="*/ 340117 h 2231106"/>
                <a:gd name="connsiteX10" fmla="*/ 1658599 w 1806619"/>
                <a:gd name="connsiteY10" fmla="*/ 430605 h 2231106"/>
                <a:gd name="connsiteX11" fmla="*/ 1582399 w 1806619"/>
                <a:gd name="connsiteY11" fmla="*/ 568717 h 2231106"/>
                <a:gd name="connsiteX12" fmla="*/ 1520486 w 1806619"/>
                <a:gd name="connsiteY12" fmla="*/ 735405 h 2231106"/>
                <a:gd name="connsiteX13" fmla="*/ 1429999 w 1806619"/>
                <a:gd name="connsiteY13" fmla="*/ 868755 h 2231106"/>
                <a:gd name="connsiteX14" fmla="*/ 1153774 w 1806619"/>
                <a:gd name="connsiteY14" fmla="*/ 987817 h 2231106"/>
                <a:gd name="connsiteX15" fmla="*/ 965655 w 1806619"/>
                <a:gd name="connsiteY15" fmla="*/ 1016392 h 2231106"/>
                <a:gd name="connsiteX16" fmla="*/ 839449 w 1806619"/>
                <a:gd name="connsiteY16" fmla="*/ 980674 h 2231106"/>
                <a:gd name="connsiteX17" fmla="*/ 782299 w 1806619"/>
                <a:gd name="connsiteY17" fmla="*/ 1002105 h 2231106"/>
                <a:gd name="connsiteX18" fmla="*/ 672761 w 1806619"/>
                <a:gd name="connsiteY18" fmla="*/ 1035442 h 2231106"/>
                <a:gd name="connsiteX19" fmla="*/ 558461 w 1806619"/>
                <a:gd name="connsiteY19" fmla="*/ 1049730 h 2231106"/>
                <a:gd name="connsiteX20" fmla="*/ 506074 w 1806619"/>
                <a:gd name="connsiteY20" fmla="*/ 1087830 h 2231106"/>
                <a:gd name="connsiteX21" fmla="*/ 458449 w 1806619"/>
                <a:gd name="connsiteY21" fmla="*/ 1125930 h 2231106"/>
                <a:gd name="connsiteX22" fmla="*/ 387011 w 1806619"/>
                <a:gd name="connsiteY22" fmla="*/ 1235467 h 2231106"/>
                <a:gd name="connsiteX23" fmla="*/ 248899 w 1806619"/>
                <a:gd name="connsiteY23" fmla="*/ 1440255 h 2231106"/>
                <a:gd name="connsiteX24" fmla="*/ 120311 w 1806619"/>
                <a:gd name="connsiteY24" fmla="*/ 1733148 h 2231106"/>
                <a:gd name="connsiteX25" fmla="*/ 103643 w 1806619"/>
                <a:gd name="connsiteY25" fmla="*/ 1916505 h 2231106"/>
                <a:gd name="connsiteX26" fmla="*/ 160792 w 1806619"/>
                <a:gd name="connsiteY26" fmla="*/ 2104623 h 2231106"/>
                <a:gd name="connsiteX27" fmla="*/ 272712 w 1806619"/>
                <a:gd name="connsiteY27" fmla="*/ 2183205 h 2231106"/>
                <a:gd name="connsiteX28" fmla="*/ 358436 w 1806619"/>
                <a:gd name="connsiteY28" fmla="*/ 2211780 h 2231106"/>
                <a:gd name="connsiteX29" fmla="*/ 303668 w 1806619"/>
                <a:gd name="connsiteY29" fmla="*/ 2230829 h 2231106"/>
                <a:gd name="connsiteX30" fmla="*/ 186986 w 1806619"/>
                <a:gd name="connsiteY30" fmla="*/ 2197492 h 2231106"/>
                <a:gd name="connsiteX31" fmla="*/ 72686 w 1806619"/>
                <a:gd name="connsiteY31" fmla="*/ 2059380 h 2231106"/>
                <a:gd name="connsiteX32" fmla="*/ 39349 w 1806619"/>
                <a:gd name="connsiteY32" fmla="*/ 1826017 h 2231106"/>
                <a:gd name="connsiteX33" fmla="*/ 44111 w 1806619"/>
                <a:gd name="connsiteY33" fmla="*/ 1616467 h 2231106"/>
                <a:gd name="connsiteX34" fmla="*/ 53636 w 1806619"/>
                <a:gd name="connsiteY34" fmla="*/ 1454542 h 2231106"/>
                <a:gd name="connsiteX35" fmla="*/ 44111 w 1806619"/>
                <a:gd name="connsiteY35" fmla="*/ 1349767 h 2231106"/>
                <a:gd name="connsiteX36" fmla="*/ 25061 w 1806619"/>
                <a:gd name="connsiteY36" fmla="*/ 1211655 h 2231106"/>
                <a:gd name="connsiteX0" fmla="*/ 25061 w 1806619"/>
                <a:gd name="connsiteY0" fmla="*/ 1211655 h 2231281"/>
                <a:gd name="connsiteX1" fmla="*/ 6011 w 1806619"/>
                <a:gd name="connsiteY1" fmla="*/ 821130 h 2231281"/>
                <a:gd name="connsiteX2" fmla="*/ 139361 w 1806619"/>
                <a:gd name="connsiteY2" fmla="*/ 354405 h 2231281"/>
                <a:gd name="connsiteX3" fmla="*/ 477499 w 1806619"/>
                <a:gd name="connsiteY3" fmla="*/ 63892 h 2231281"/>
                <a:gd name="connsiteX4" fmla="*/ 1039474 w 1806619"/>
                <a:gd name="connsiteY4" fmla="*/ 1980 h 2231281"/>
                <a:gd name="connsiteX5" fmla="*/ 1506199 w 1806619"/>
                <a:gd name="connsiteY5" fmla="*/ 106755 h 2231281"/>
                <a:gd name="connsiteX6" fmla="*/ 1744324 w 1806619"/>
                <a:gd name="connsiteY6" fmla="*/ 192480 h 2231281"/>
                <a:gd name="connsiteX7" fmla="*/ 1806236 w 1806619"/>
                <a:gd name="connsiteY7" fmla="*/ 240105 h 2231281"/>
                <a:gd name="connsiteX8" fmla="*/ 1768136 w 1806619"/>
                <a:gd name="connsiteY8" fmla="*/ 268680 h 2231281"/>
                <a:gd name="connsiteX9" fmla="*/ 1720511 w 1806619"/>
                <a:gd name="connsiteY9" fmla="*/ 340117 h 2231281"/>
                <a:gd name="connsiteX10" fmla="*/ 1658599 w 1806619"/>
                <a:gd name="connsiteY10" fmla="*/ 430605 h 2231281"/>
                <a:gd name="connsiteX11" fmla="*/ 1582399 w 1806619"/>
                <a:gd name="connsiteY11" fmla="*/ 568717 h 2231281"/>
                <a:gd name="connsiteX12" fmla="*/ 1520486 w 1806619"/>
                <a:gd name="connsiteY12" fmla="*/ 735405 h 2231281"/>
                <a:gd name="connsiteX13" fmla="*/ 1429999 w 1806619"/>
                <a:gd name="connsiteY13" fmla="*/ 868755 h 2231281"/>
                <a:gd name="connsiteX14" fmla="*/ 1153774 w 1806619"/>
                <a:gd name="connsiteY14" fmla="*/ 987817 h 2231281"/>
                <a:gd name="connsiteX15" fmla="*/ 965655 w 1806619"/>
                <a:gd name="connsiteY15" fmla="*/ 1016392 h 2231281"/>
                <a:gd name="connsiteX16" fmla="*/ 839449 w 1806619"/>
                <a:gd name="connsiteY16" fmla="*/ 980674 h 2231281"/>
                <a:gd name="connsiteX17" fmla="*/ 782299 w 1806619"/>
                <a:gd name="connsiteY17" fmla="*/ 1002105 h 2231281"/>
                <a:gd name="connsiteX18" fmla="*/ 672761 w 1806619"/>
                <a:gd name="connsiteY18" fmla="*/ 1035442 h 2231281"/>
                <a:gd name="connsiteX19" fmla="*/ 558461 w 1806619"/>
                <a:gd name="connsiteY19" fmla="*/ 1049730 h 2231281"/>
                <a:gd name="connsiteX20" fmla="*/ 506074 w 1806619"/>
                <a:gd name="connsiteY20" fmla="*/ 1087830 h 2231281"/>
                <a:gd name="connsiteX21" fmla="*/ 458449 w 1806619"/>
                <a:gd name="connsiteY21" fmla="*/ 1125930 h 2231281"/>
                <a:gd name="connsiteX22" fmla="*/ 387011 w 1806619"/>
                <a:gd name="connsiteY22" fmla="*/ 1235467 h 2231281"/>
                <a:gd name="connsiteX23" fmla="*/ 248899 w 1806619"/>
                <a:gd name="connsiteY23" fmla="*/ 1440255 h 2231281"/>
                <a:gd name="connsiteX24" fmla="*/ 120311 w 1806619"/>
                <a:gd name="connsiteY24" fmla="*/ 1733148 h 2231281"/>
                <a:gd name="connsiteX25" fmla="*/ 103643 w 1806619"/>
                <a:gd name="connsiteY25" fmla="*/ 1916505 h 2231281"/>
                <a:gd name="connsiteX26" fmla="*/ 160792 w 1806619"/>
                <a:gd name="connsiteY26" fmla="*/ 2104623 h 2231281"/>
                <a:gd name="connsiteX27" fmla="*/ 272712 w 1806619"/>
                <a:gd name="connsiteY27" fmla="*/ 2183205 h 2231281"/>
                <a:gd name="connsiteX28" fmla="*/ 358436 w 1806619"/>
                <a:gd name="connsiteY28" fmla="*/ 2211780 h 2231281"/>
                <a:gd name="connsiteX29" fmla="*/ 303668 w 1806619"/>
                <a:gd name="connsiteY29" fmla="*/ 2230829 h 2231281"/>
                <a:gd name="connsiteX30" fmla="*/ 196511 w 1806619"/>
                <a:gd name="connsiteY30" fmla="*/ 2192730 h 2231281"/>
                <a:gd name="connsiteX31" fmla="*/ 72686 w 1806619"/>
                <a:gd name="connsiteY31" fmla="*/ 2059380 h 2231281"/>
                <a:gd name="connsiteX32" fmla="*/ 39349 w 1806619"/>
                <a:gd name="connsiteY32" fmla="*/ 1826017 h 2231281"/>
                <a:gd name="connsiteX33" fmla="*/ 44111 w 1806619"/>
                <a:gd name="connsiteY33" fmla="*/ 1616467 h 2231281"/>
                <a:gd name="connsiteX34" fmla="*/ 53636 w 1806619"/>
                <a:gd name="connsiteY34" fmla="*/ 1454542 h 2231281"/>
                <a:gd name="connsiteX35" fmla="*/ 44111 w 1806619"/>
                <a:gd name="connsiteY35" fmla="*/ 1349767 h 2231281"/>
                <a:gd name="connsiteX36" fmla="*/ 25061 w 1806619"/>
                <a:gd name="connsiteY36" fmla="*/ 1211655 h 2231281"/>
                <a:gd name="connsiteX0" fmla="*/ 25061 w 1806619"/>
                <a:gd name="connsiteY0" fmla="*/ 1211655 h 2231281"/>
                <a:gd name="connsiteX1" fmla="*/ 6011 w 1806619"/>
                <a:gd name="connsiteY1" fmla="*/ 821130 h 2231281"/>
                <a:gd name="connsiteX2" fmla="*/ 139361 w 1806619"/>
                <a:gd name="connsiteY2" fmla="*/ 354405 h 2231281"/>
                <a:gd name="connsiteX3" fmla="*/ 477499 w 1806619"/>
                <a:gd name="connsiteY3" fmla="*/ 63892 h 2231281"/>
                <a:gd name="connsiteX4" fmla="*/ 1039474 w 1806619"/>
                <a:gd name="connsiteY4" fmla="*/ 1980 h 2231281"/>
                <a:gd name="connsiteX5" fmla="*/ 1506199 w 1806619"/>
                <a:gd name="connsiteY5" fmla="*/ 106755 h 2231281"/>
                <a:gd name="connsiteX6" fmla="*/ 1744324 w 1806619"/>
                <a:gd name="connsiteY6" fmla="*/ 192480 h 2231281"/>
                <a:gd name="connsiteX7" fmla="*/ 1806236 w 1806619"/>
                <a:gd name="connsiteY7" fmla="*/ 240105 h 2231281"/>
                <a:gd name="connsiteX8" fmla="*/ 1768136 w 1806619"/>
                <a:gd name="connsiteY8" fmla="*/ 268680 h 2231281"/>
                <a:gd name="connsiteX9" fmla="*/ 1720511 w 1806619"/>
                <a:gd name="connsiteY9" fmla="*/ 340117 h 2231281"/>
                <a:gd name="connsiteX10" fmla="*/ 1658599 w 1806619"/>
                <a:gd name="connsiteY10" fmla="*/ 430605 h 2231281"/>
                <a:gd name="connsiteX11" fmla="*/ 1582399 w 1806619"/>
                <a:gd name="connsiteY11" fmla="*/ 568717 h 2231281"/>
                <a:gd name="connsiteX12" fmla="*/ 1520486 w 1806619"/>
                <a:gd name="connsiteY12" fmla="*/ 735405 h 2231281"/>
                <a:gd name="connsiteX13" fmla="*/ 1429999 w 1806619"/>
                <a:gd name="connsiteY13" fmla="*/ 868755 h 2231281"/>
                <a:gd name="connsiteX14" fmla="*/ 1153774 w 1806619"/>
                <a:gd name="connsiteY14" fmla="*/ 987817 h 2231281"/>
                <a:gd name="connsiteX15" fmla="*/ 965655 w 1806619"/>
                <a:gd name="connsiteY15" fmla="*/ 1016392 h 2231281"/>
                <a:gd name="connsiteX16" fmla="*/ 839449 w 1806619"/>
                <a:gd name="connsiteY16" fmla="*/ 980674 h 2231281"/>
                <a:gd name="connsiteX17" fmla="*/ 782299 w 1806619"/>
                <a:gd name="connsiteY17" fmla="*/ 1002105 h 2231281"/>
                <a:gd name="connsiteX18" fmla="*/ 672761 w 1806619"/>
                <a:gd name="connsiteY18" fmla="*/ 1035442 h 2231281"/>
                <a:gd name="connsiteX19" fmla="*/ 558461 w 1806619"/>
                <a:gd name="connsiteY19" fmla="*/ 1049730 h 2231281"/>
                <a:gd name="connsiteX20" fmla="*/ 506074 w 1806619"/>
                <a:gd name="connsiteY20" fmla="*/ 1087830 h 2231281"/>
                <a:gd name="connsiteX21" fmla="*/ 458449 w 1806619"/>
                <a:gd name="connsiteY21" fmla="*/ 1125930 h 2231281"/>
                <a:gd name="connsiteX22" fmla="*/ 387011 w 1806619"/>
                <a:gd name="connsiteY22" fmla="*/ 1235467 h 2231281"/>
                <a:gd name="connsiteX23" fmla="*/ 248899 w 1806619"/>
                <a:gd name="connsiteY23" fmla="*/ 1440255 h 2231281"/>
                <a:gd name="connsiteX24" fmla="*/ 120311 w 1806619"/>
                <a:gd name="connsiteY24" fmla="*/ 1733148 h 2231281"/>
                <a:gd name="connsiteX25" fmla="*/ 103643 w 1806619"/>
                <a:gd name="connsiteY25" fmla="*/ 1916505 h 2231281"/>
                <a:gd name="connsiteX26" fmla="*/ 160792 w 1806619"/>
                <a:gd name="connsiteY26" fmla="*/ 2104623 h 2231281"/>
                <a:gd name="connsiteX27" fmla="*/ 272712 w 1806619"/>
                <a:gd name="connsiteY27" fmla="*/ 2183205 h 2231281"/>
                <a:gd name="connsiteX28" fmla="*/ 358436 w 1806619"/>
                <a:gd name="connsiteY28" fmla="*/ 2211780 h 2231281"/>
                <a:gd name="connsiteX29" fmla="*/ 289380 w 1806619"/>
                <a:gd name="connsiteY29" fmla="*/ 2230829 h 2231281"/>
                <a:gd name="connsiteX30" fmla="*/ 196511 w 1806619"/>
                <a:gd name="connsiteY30" fmla="*/ 2192730 h 2231281"/>
                <a:gd name="connsiteX31" fmla="*/ 72686 w 1806619"/>
                <a:gd name="connsiteY31" fmla="*/ 2059380 h 2231281"/>
                <a:gd name="connsiteX32" fmla="*/ 39349 w 1806619"/>
                <a:gd name="connsiteY32" fmla="*/ 1826017 h 2231281"/>
                <a:gd name="connsiteX33" fmla="*/ 44111 w 1806619"/>
                <a:gd name="connsiteY33" fmla="*/ 1616467 h 2231281"/>
                <a:gd name="connsiteX34" fmla="*/ 53636 w 1806619"/>
                <a:gd name="connsiteY34" fmla="*/ 1454542 h 2231281"/>
                <a:gd name="connsiteX35" fmla="*/ 44111 w 1806619"/>
                <a:gd name="connsiteY35" fmla="*/ 1349767 h 2231281"/>
                <a:gd name="connsiteX36" fmla="*/ 25061 w 1806619"/>
                <a:gd name="connsiteY36" fmla="*/ 1211655 h 2231281"/>
                <a:gd name="connsiteX0" fmla="*/ 25061 w 1806619"/>
                <a:gd name="connsiteY0" fmla="*/ 1211655 h 2231281"/>
                <a:gd name="connsiteX1" fmla="*/ 6011 w 1806619"/>
                <a:gd name="connsiteY1" fmla="*/ 821130 h 2231281"/>
                <a:gd name="connsiteX2" fmla="*/ 139361 w 1806619"/>
                <a:gd name="connsiteY2" fmla="*/ 354405 h 2231281"/>
                <a:gd name="connsiteX3" fmla="*/ 477499 w 1806619"/>
                <a:gd name="connsiteY3" fmla="*/ 63892 h 2231281"/>
                <a:gd name="connsiteX4" fmla="*/ 1039474 w 1806619"/>
                <a:gd name="connsiteY4" fmla="*/ 1980 h 2231281"/>
                <a:gd name="connsiteX5" fmla="*/ 1506199 w 1806619"/>
                <a:gd name="connsiteY5" fmla="*/ 106755 h 2231281"/>
                <a:gd name="connsiteX6" fmla="*/ 1744324 w 1806619"/>
                <a:gd name="connsiteY6" fmla="*/ 192480 h 2231281"/>
                <a:gd name="connsiteX7" fmla="*/ 1806236 w 1806619"/>
                <a:gd name="connsiteY7" fmla="*/ 240105 h 2231281"/>
                <a:gd name="connsiteX8" fmla="*/ 1768136 w 1806619"/>
                <a:gd name="connsiteY8" fmla="*/ 268680 h 2231281"/>
                <a:gd name="connsiteX9" fmla="*/ 1720511 w 1806619"/>
                <a:gd name="connsiteY9" fmla="*/ 340117 h 2231281"/>
                <a:gd name="connsiteX10" fmla="*/ 1658599 w 1806619"/>
                <a:gd name="connsiteY10" fmla="*/ 430605 h 2231281"/>
                <a:gd name="connsiteX11" fmla="*/ 1582399 w 1806619"/>
                <a:gd name="connsiteY11" fmla="*/ 568717 h 2231281"/>
                <a:gd name="connsiteX12" fmla="*/ 1520486 w 1806619"/>
                <a:gd name="connsiteY12" fmla="*/ 735405 h 2231281"/>
                <a:gd name="connsiteX13" fmla="*/ 1429999 w 1806619"/>
                <a:gd name="connsiteY13" fmla="*/ 868755 h 2231281"/>
                <a:gd name="connsiteX14" fmla="*/ 1153774 w 1806619"/>
                <a:gd name="connsiteY14" fmla="*/ 987817 h 2231281"/>
                <a:gd name="connsiteX15" fmla="*/ 965655 w 1806619"/>
                <a:gd name="connsiteY15" fmla="*/ 1016392 h 2231281"/>
                <a:gd name="connsiteX16" fmla="*/ 839449 w 1806619"/>
                <a:gd name="connsiteY16" fmla="*/ 980674 h 2231281"/>
                <a:gd name="connsiteX17" fmla="*/ 782299 w 1806619"/>
                <a:gd name="connsiteY17" fmla="*/ 1002105 h 2231281"/>
                <a:gd name="connsiteX18" fmla="*/ 672761 w 1806619"/>
                <a:gd name="connsiteY18" fmla="*/ 1035442 h 2231281"/>
                <a:gd name="connsiteX19" fmla="*/ 558461 w 1806619"/>
                <a:gd name="connsiteY19" fmla="*/ 1049730 h 2231281"/>
                <a:gd name="connsiteX20" fmla="*/ 506074 w 1806619"/>
                <a:gd name="connsiteY20" fmla="*/ 1087830 h 2231281"/>
                <a:gd name="connsiteX21" fmla="*/ 458449 w 1806619"/>
                <a:gd name="connsiteY21" fmla="*/ 1125930 h 2231281"/>
                <a:gd name="connsiteX22" fmla="*/ 387011 w 1806619"/>
                <a:gd name="connsiteY22" fmla="*/ 1235467 h 2231281"/>
                <a:gd name="connsiteX23" fmla="*/ 248899 w 1806619"/>
                <a:gd name="connsiteY23" fmla="*/ 1440255 h 2231281"/>
                <a:gd name="connsiteX24" fmla="*/ 120311 w 1806619"/>
                <a:gd name="connsiteY24" fmla="*/ 1733148 h 2231281"/>
                <a:gd name="connsiteX25" fmla="*/ 103643 w 1806619"/>
                <a:gd name="connsiteY25" fmla="*/ 1916505 h 2231281"/>
                <a:gd name="connsiteX26" fmla="*/ 160792 w 1806619"/>
                <a:gd name="connsiteY26" fmla="*/ 2104623 h 2231281"/>
                <a:gd name="connsiteX27" fmla="*/ 272712 w 1806619"/>
                <a:gd name="connsiteY27" fmla="*/ 2183205 h 2231281"/>
                <a:gd name="connsiteX28" fmla="*/ 358436 w 1806619"/>
                <a:gd name="connsiteY28" fmla="*/ 2211780 h 2231281"/>
                <a:gd name="connsiteX29" fmla="*/ 289380 w 1806619"/>
                <a:gd name="connsiteY29" fmla="*/ 2230829 h 2231281"/>
                <a:gd name="connsiteX30" fmla="*/ 196511 w 1806619"/>
                <a:gd name="connsiteY30" fmla="*/ 2192730 h 2231281"/>
                <a:gd name="connsiteX31" fmla="*/ 82211 w 1806619"/>
                <a:gd name="connsiteY31" fmla="*/ 2054617 h 2231281"/>
                <a:gd name="connsiteX32" fmla="*/ 39349 w 1806619"/>
                <a:gd name="connsiteY32" fmla="*/ 1826017 h 2231281"/>
                <a:gd name="connsiteX33" fmla="*/ 44111 w 1806619"/>
                <a:gd name="connsiteY33" fmla="*/ 1616467 h 2231281"/>
                <a:gd name="connsiteX34" fmla="*/ 53636 w 1806619"/>
                <a:gd name="connsiteY34" fmla="*/ 1454542 h 2231281"/>
                <a:gd name="connsiteX35" fmla="*/ 44111 w 1806619"/>
                <a:gd name="connsiteY35" fmla="*/ 1349767 h 2231281"/>
                <a:gd name="connsiteX36" fmla="*/ 25061 w 1806619"/>
                <a:gd name="connsiteY36" fmla="*/ 1211655 h 2231281"/>
                <a:gd name="connsiteX0" fmla="*/ 25061 w 1806619"/>
                <a:gd name="connsiteY0" fmla="*/ 1211655 h 2231281"/>
                <a:gd name="connsiteX1" fmla="*/ 6011 w 1806619"/>
                <a:gd name="connsiteY1" fmla="*/ 821130 h 2231281"/>
                <a:gd name="connsiteX2" fmla="*/ 139361 w 1806619"/>
                <a:gd name="connsiteY2" fmla="*/ 354405 h 2231281"/>
                <a:gd name="connsiteX3" fmla="*/ 477499 w 1806619"/>
                <a:gd name="connsiteY3" fmla="*/ 63892 h 2231281"/>
                <a:gd name="connsiteX4" fmla="*/ 1039474 w 1806619"/>
                <a:gd name="connsiteY4" fmla="*/ 1980 h 2231281"/>
                <a:gd name="connsiteX5" fmla="*/ 1506199 w 1806619"/>
                <a:gd name="connsiteY5" fmla="*/ 106755 h 2231281"/>
                <a:gd name="connsiteX6" fmla="*/ 1744324 w 1806619"/>
                <a:gd name="connsiteY6" fmla="*/ 192480 h 2231281"/>
                <a:gd name="connsiteX7" fmla="*/ 1806236 w 1806619"/>
                <a:gd name="connsiteY7" fmla="*/ 240105 h 2231281"/>
                <a:gd name="connsiteX8" fmla="*/ 1768136 w 1806619"/>
                <a:gd name="connsiteY8" fmla="*/ 268680 h 2231281"/>
                <a:gd name="connsiteX9" fmla="*/ 1720511 w 1806619"/>
                <a:gd name="connsiteY9" fmla="*/ 340117 h 2231281"/>
                <a:gd name="connsiteX10" fmla="*/ 1658599 w 1806619"/>
                <a:gd name="connsiteY10" fmla="*/ 430605 h 2231281"/>
                <a:gd name="connsiteX11" fmla="*/ 1582399 w 1806619"/>
                <a:gd name="connsiteY11" fmla="*/ 568717 h 2231281"/>
                <a:gd name="connsiteX12" fmla="*/ 1520486 w 1806619"/>
                <a:gd name="connsiteY12" fmla="*/ 735405 h 2231281"/>
                <a:gd name="connsiteX13" fmla="*/ 1429999 w 1806619"/>
                <a:gd name="connsiteY13" fmla="*/ 868755 h 2231281"/>
                <a:gd name="connsiteX14" fmla="*/ 1153774 w 1806619"/>
                <a:gd name="connsiteY14" fmla="*/ 987817 h 2231281"/>
                <a:gd name="connsiteX15" fmla="*/ 965655 w 1806619"/>
                <a:gd name="connsiteY15" fmla="*/ 1016392 h 2231281"/>
                <a:gd name="connsiteX16" fmla="*/ 839449 w 1806619"/>
                <a:gd name="connsiteY16" fmla="*/ 980674 h 2231281"/>
                <a:gd name="connsiteX17" fmla="*/ 782299 w 1806619"/>
                <a:gd name="connsiteY17" fmla="*/ 1002105 h 2231281"/>
                <a:gd name="connsiteX18" fmla="*/ 672761 w 1806619"/>
                <a:gd name="connsiteY18" fmla="*/ 1035442 h 2231281"/>
                <a:gd name="connsiteX19" fmla="*/ 558461 w 1806619"/>
                <a:gd name="connsiteY19" fmla="*/ 1049730 h 2231281"/>
                <a:gd name="connsiteX20" fmla="*/ 506074 w 1806619"/>
                <a:gd name="connsiteY20" fmla="*/ 1087830 h 2231281"/>
                <a:gd name="connsiteX21" fmla="*/ 458449 w 1806619"/>
                <a:gd name="connsiteY21" fmla="*/ 1125930 h 2231281"/>
                <a:gd name="connsiteX22" fmla="*/ 387011 w 1806619"/>
                <a:gd name="connsiteY22" fmla="*/ 1235467 h 2231281"/>
                <a:gd name="connsiteX23" fmla="*/ 248899 w 1806619"/>
                <a:gd name="connsiteY23" fmla="*/ 1440255 h 2231281"/>
                <a:gd name="connsiteX24" fmla="*/ 120311 w 1806619"/>
                <a:gd name="connsiteY24" fmla="*/ 1733148 h 2231281"/>
                <a:gd name="connsiteX25" fmla="*/ 103643 w 1806619"/>
                <a:gd name="connsiteY25" fmla="*/ 1916505 h 2231281"/>
                <a:gd name="connsiteX26" fmla="*/ 160792 w 1806619"/>
                <a:gd name="connsiteY26" fmla="*/ 2104623 h 2231281"/>
                <a:gd name="connsiteX27" fmla="*/ 272712 w 1806619"/>
                <a:gd name="connsiteY27" fmla="*/ 2183205 h 2231281"/>
                <a:gd name="connsiteX28" fmla="*/ 358436 w 1806619"/>
                <a:gd name="connsiteY28" fmla="*/ 2211780 h 2231281"/>
                <a:gd name="connsiteX29" fmla="*/ 289380 w 1806619"/>
                <a:gd name="connsiteY29" fmla="*/ 2230829 h 2231281"/>
                <a:gd name="connsiteX30" fmla="*/ 196511 w 1806619"/>
                <a:gd name="connsiteY30" fmla="*/ 2192730 h 2231281"/>
                <a:gd name="connsiteX31" fmla="*/ 134600 w 1806619"/>
                <a:gd name="connsiteY31" fmla="*/ 2137960 h 2231281"/>
                <a:gd name="connsiteX32" fmla="*/ 82211 w 1806619"/>
                <a:gd name="connsiteY32" fmla="*/ 2054617 h 2231281"/>
                <a:gd name="connsiteX33" fmla="*/ 39349 w 1806619"/>
                <a:gd name="connsiteY33" fmla="*/ 1826017 h 2231281"/>
                <a:gd name="connsiteX34" fmla="*/ 44111 w 1806619"/>
                <a:gd name="connsiteY34" fmla="*/ 1616467 h 2231281"/>
                <a:gd name="connsiteX35" fmla="*/ 53636 w 1806619"/>
                <a:gd name="connsiteY35" fmla="*/ 1454542 h 2231281"/>
                <a:gd name="connsiteX36" fmla="*/ 44111 w 1806619"/>
                <a:gd name="connsiteY36" fmla="*/ 1349767 h 2231281"/>
                <a:gd name="connsiteX37" fmla="*/ 25061 w 1806619"/>
                <a:gd name="connsiteY37" fmla="*/ 1211655 h 2231281"/>
                <a:gd name="connsiteX0" fmla="*/ 25061 w 1806619"/>
                <a:gd name="connsiteY0" fmla="*/ 1211655 h 2231281"/>
                <a:gd name="connsiteX1" fmla="*/ 6011 w 1806619"/>
                <a:gd name="connsiteY1" fmla="*/ 821130 h 2231281"/>
                <a:gd name="connsiteX2" fmla="*/ 139361 w 1806619"/>
                <a:gd name="connsiteY2" fmla="*/ 354405 h 2231281"/>
                <a:gd name="connsiteX3" fmla="*/ 477499 w 1806619"/>
                <a:gd name="connsiteY3" fmla="*/ 63892 h 2231281"/>
                <a:gd name="connsiteX4" fmla="*/ 1039474 w 1806619"/>
                <a:gd name="connsiteY4" fmla="*/ 1980 h 2231281"/>
                <a:gd name="connsiteX5" fmla="*/ 1506199 w 1806619"/>
                <a:gd name="connsiteY5" fmla="*/ 106755 h 2231281"/>
                <a:gd name="connsiteX6" fmla="*/ 1744324 w 1806619"/>
                <a:gd name="connsiteY6" fmla="*/ 192480 h 2231281"/>
                <a:gd name="connsiteX7" fmla="*/ 1806236 w 1806619"/>
                <a:gd name="connsiteY7" fmla="*/ 240105 h 2231281"/>
                <a:gd name="connsiteX8" fmla="*/ 1768136 w 1806619"/>
                <a:gd name="connsiteY8" fmla="*/ 268680 h 2231281"/>
                <a:gd name="connsiteX9" fmla="*/ 1720511 w 1806619"/>
                <a:gd name="connsiteY9" fmla="*/ 340117 h 2231281"/>
                <a:gd name="connsiteX10" fmla="*/ 1658599 w 1806619"/>
                <a:gd name="connsiteY10" fmla="*/ 430605 h 2231281"/>
                <a:gd name="connsiteX11" fmla="*/ 1582399 w 1806619"/>
                <a:gd name="connsiteY11" fmla="*/ 568717 h 2231281"/>
                <a:gd name="connsiteX12" fmla="*/ 1520486 w 1806619"/>
                <a:gd name="connsiteY12" fmla="*/ 735405 h 2231281"/>
                <a:gd name="connsiteX13" fmla="*/ 1429999 w 1806619"/>
                <a:gd name="connsiteY13" fmla="*/ 868755 h 2231281"/>
                <a:gd name="connsiteX14" fmla="*/ 1153774 w 1806619"/>
                <a:gd name="connsiteY14" fmla="*/ 987817 h 2231281"/>
                <a:gd name="connsiteX15" fmla="*/ 965655 w 1806619"/>
                <a:gd name="connsiteY15" fmla="*/ 1016392 h 2231281"/>
                <a:gd name="connsiteX16" fmla="*/ 839449 w 1806619"/>
                <a:gd name="connsiteY16" fmla="*/ 980674 h 2231281"/>
                <a:gd name="connsiteX17" fmla="*/ 782299 w 1806619"/>
                <a:gd name="connsiteY17" fmla="*/ 1002105 h 2231281"/>
                <a:gd name="connsiteX18" fmla="*/ 672761 w 1806619"/>
                <a:gd name="connsiteY18" fmla="*/ 1035442 h 2231281"/>
                <a:gd name="connsiteX19" fmla="*/ 558461 w 1806619"/>
                <a:gd name="connsiteY19" fmla="*/ 1049730 h 2231281"/>
                <a:gd name="connsiteX20" fmla="*/ 506074 w 1806619"/>
                <a:gd name="connsiteY20" fmla="*/ 1087830 h 2231281"/>
                <a:gd name="connsiteX21" fmla="*/ 458449 w 1806619"/>
                <a:gd name="connsiteY21" fmla="*/ 1125930 h 2231281"/>
                <a:gd name="connsiteX22" fmla="*/ 387011 w 1806619"/>
                <a:gd name="connsiteY22" fmla="*/ 1235467 h 2231281"/>
                <a:gd name="connsiteX23" fmla="*/ 248899 w 1806619"/>
                <a:gd name="connsiteY23" fmla="*/ 1440255 h 2231281"/>
                <a:gd name="connsiteX24" fmla="*/ 120311 w 1806619"/>
                <a:gd name="connsiteY24" fmla="*/ 1733148 h 2231281"/>
                <a:gd name="connsiteX25" fmla="*/ 103643 w 1806619"/>
                <a:gd name="connsiteY25" fmla="*/ 1916505 h 2231281"/>
                <a:gd name="connsiteX26" fmla="*/ 160792 w 1806619"/>
                <a:gd name="connsiteY26" fmla="*/ 2104623 h 2231281"/>
                <a:gd name="connsiteX27" fmla="*/ 272712 w 1806619"/>
                <a:gd name="connsiteY27" fmla="*/ 2183205 h 2231281"/>
                <a:gd name="connsiteX28" fmla="*/ 358436 w 1806619"/>
                <a:gd name="connsiteY28" fmla="*/ 2211780 h 2231281"/>
                <a:gd name="connsiteX29" fmla="*/ 289380 w 1806619"/>
                <a:gd name="connsiteY29" fmla="*/ 2230829 h 2231281"/>
                <a:gd name="connsiteX30" fmla="*/ 196511 w 1806619"/>
                <a:gd name="connsiteY30" fmla="*/ 2192730 h 2231281"/>
                <a:gd name="connsiteX31" fmla="*/ 134600 w 1806619"/>
                <a:gd name="connsiteY31" fmla="*/ 2137960 h 2231281"/>
                <a:gd name="connsiteX32" fmla="*/ 82211 w 1806619"/>
                <a:gd name="connsiteY32" fmla="*/ 2054617 h 2231281"/>
                <a:gd name="connsiteX33" fmla="*/ 39349 w 1806619"/>
                <a:gd name="connsiteY33" fmla="*/ 1828398 h 2231281"/>
                <a:gd name="connsiteX34" fmla="*/ 44111 w 1806619"/>
                <a:gd name="connsiteY34" fmla="*/ 1616467 h 2231281"/>
                <a:gd name="connsiteX35" fmla="*/ 53636 w 1806619"/>
                <a:gd name="connsiteY35" fmla="*/ 1454542 h 2231281"/>
                <a:gd name="connsiteX36" fmla="*/ 44111 w 1806619"/>
                <a:gd name="connsiteY36" fmla="*/ 1349767 h 2231281"/>
                <a:gd name="connsiteX37" fmla="*/ 25061 w 1806619"/>
                <a:gd name="connsiteY37" fmla="*/ 1211655 h 2231281"/>
                <a:gd name="connsiteX0" fmla="*/ 25061 w 1806619"/>
                <a:gd name="connsiteY0" fmla="*/ 1211655 h 2231281"/>
                <a:gd name="connsiteX1" fmla="*/ 6011 w 1806619"/>
                <a:gd name="connsiteY1" fmla="*/ 821130 h 2231281"/>
                <a:gd name="connsiteX2" fmla="*/ 139361 w 1806619"/>
                <a:gd name="connsiteY2" fmla="*/ 354405 h 2231281"/>
                <a:gd name="connsiteX3" fmla="*/ 477499 w 1806619"/>
                <a:gd name="connsiteY3" fmla="*/ 63892 h 2231281"/>
                <a:gd name="connsiteX4" fmla="*/ 1039474 w 1806619"/>
                <a:gd name="connsiteY4" fmla="*/ 1980 h 2231281"/>
                <a:gd name="connsiteX5" fmla="*/ 1506199 w 1806619"/>
                <a:gd name="connsiteY5" fmla="*/ 106755 h 2231281"/>
                <a:gd name="connsiteX6" fmla="*/ 1744324 w 1806619"/>
                <a:gd name="connsiteY6" fmla="*/ 192480 h 2231281"/>
                <a:gd name="connsiteX7" fmla="*/ 1806236 w 1806619"/>
                <a:gd name="connsiteY7" fmla="*/ 240105 h 2231281"/>
                <a:gd name="connsiteX8" fmla="*/ 1768136 w 1806619"/>
                <a:gd name="connsiteY8" fmla="*/ 268680 h 2231281"/>
                <a:gd name="connsiteX9" fmla="*/ 1720511 w 1806619"/>
                <a:gd name="connsiteY9" fmla="*/ 340117 h 2231281"/>
                <a:gd name="connsiteX10" fmla="*/ 1658599 w 1806619"/>
                <a:gd name="connsiteY10" fmla="*/ 430605 h 2231281"/>
                <a:gd name="connsiteX11" fmla="*/ 1582399 w 1806619"/>
                <a:gd name="connsiteY11" fmla="*/ 568717 h 2231281"/>
                <a:gd name="connsiteX12" fmla="*/ 1520486 w 1806619"/>
                <a:gd name="connsiteY12" fmla="*/ 735405 h 2231281"/>
                <a:gd name="connsiteX13" fmla="*/ 1429999 w 1806619"/>
                <a:gd name="connsiteY13" fmla="*/ 868755 h 2231281"/>
                <a:gd name="connsiteX14" fmla="*/ 1153774 w 1806619"/>
                <a:gd name="connsiteY14" fmla="*/ 987817 h 2231281"/>
                <a:gd name="connsiteX15" fmla="*/ 965655 w 1806619"/>
                <a:gd name="connsiteY15" fmla="*/ 1016392 h 2231281"/>
                <a:gd name="connsiteX16" fmla="*/ 839449 w 1806619"/>
                <a:gd name="connsiteY16" fmla="*/ 980674 h 2231281"/>
                <a:gd name="connsiteX17" fmla="*/ 782299 w 1806619"/>
                <a:gd name="connsiteY17" fmla="*/ 1002105 h 2231281"/>
                <a:gd name="connsiteX18" fmla="*/ 672761 w 1806619"/>
                <a:gd name="connsiteY18" fmla="*/ 1035442 h 2231281"/>
                <a:gd name="connsiteX19" fmla="*/ 558461 w 1806619"/>
                <a:gd name="connsiteY19" fmla="*/ 1049730 h 2231281"/>
                <a:gd name="connsiteX20" fmla="*/ 506074 w 1806619"/>
                <a:gd name="connsiteY20" fmla="*/ 1087830 h 2231281"/>
                <a:gd name="connsiteX21" fmla="*/ 458449 w 1806619"/>
                <a:gd name="connsiteY21" fmla="*/ 1125930 h 2231281"/>
                <a:gd name="connsiteX22" fmla="*/ 387011 w 1806619"/>
                <a:gd name="connsiteY22" fmla="*/ 1235467 h 2231281"/>
                <a:gd name="connsiteX23" fmla="*/ 248899 w 1806619"/>
                <a:gd name="connsiteY23" fmla="*/ 1440255 h 2231281"/>
                <a:gd name="connsiteX24" fmla="*/ 120311 w 1806619"/>
                <a:gd name="connsiteY24" fmla="*/ 1733148 h 2231281"/>
                <a:gd name="connsiteX25" fmla="*/ 103643 w 1806619"/>
                <a:gd name="connsiteY25" fmla="*/ 1916505 h 2231281"/>
                <a:gd name="connsiteX26" fmla="*/ 160792 w 1806619"/>
                <a:gd name="connsiteY26" fmla="*/ 2104623 h 2231281"/>
                <a:gd name="connsiteX27" fmla="*/ 272712 w 1806619"/>
                <a:gd name="connsiteY27" fmla="*/ 2183205 h 2231281"/>
                <a:gd name="connsiteX28" fmla="*/ 358436 w 1806619"/>
                <a:gd name="connsiteY28" fmla="*/ 2211780 h 2231281"/>
                <a:gd name="connsiteX29" fmla="*/ 289380 w 1806619"/>
                <a:gd name="connsiteY29" fmla="*/ 2230829 h 2231281"/>
                <a:gd name="connsiteX30" fmla="*/ 196511 w 1806619"/>
                <a:gd name="connsiteY30" fmla="*/ 2192730 h 2231281"/>
                <a:gd name="connsiteX31" fmla="*/ 134600 w 1806619"/>
                <a:gd name="connsiteY31" fmla="*/ 2137960 h 2231281"/>
                <a:gd name="connsiteX32" fmla="*/ 82211 w 1806619"/>
                <a:gd name="connsiteY32" fmla="*/ 2054617 h 2231281"/>
                <a:gd name="connsiteX33" fmla="*/ 44112 w 1806619"/>
                <a:gd name="connsiteY33" fmla="*/ 1935554 h 2231281"/>
                <a:gd name="connsiteX34" fmla="*/ 39349 w 1806619"/>
                <a:gd name="connsiteY34" fmla="*/ 1828398 h 2231281"/>
                <a:gd name="connsiteX35" fmla="*/ 44111 w 1806619"/>
                <a:gd name="connsiteY35" fmla="*/ 1616467 h 2231281"/>
                <a:gd name="connsiteX36" fmla="*/ 53636 w 1806619"/>
                <a:gd name="connsiteY36" fmla="*/ 1454542 h 2231281"/>
                <a:gd name="connsiteX37" fmla="*/ 44111 w 1806619"/>
                <a:gd name="connsiteY37" fmla="*/ 1349767 h 2231281"/>
                <a:gd name="connsiteX38" fmla="*/ 25061 w 1806619"/>
                <a:gd name="connsiteY38" fmla="*/ 1211655 h 2231281"/>
                <a:gd name="connsiteX0" fmla="*/ 20873 w 1802431"/>
                <a:gd name="connsiteY0" fmla="*/ 1211655 h 2231281"/>
                <a:gd name="connsiteX1" fmla="*/ 6586 w 1802431"/>
                <a:gd name="connsiteY1" fmla="*/ 818749 h 2231281"/>
                <a:gd name="connsiteX2" fmla="*/ 135173 w 1802431"/>
                <a:gd name="connsiteY2" fmla="*/ 354405 h 2231281"/>
                <a:gd name="connsiteX3" fmla="*/ 473311 w 1802431"/>
                <a:gd name="connsiteY3" fmla="*/ 63892 h 2231281"/>
                <a:gd name="connsiteX4" fmla="*/ 1035286 w 1802431"/>
                <a:gd name="connsiteY4" fmla="*/ 1980 h 2231281"/>
                <a:gd name="connsiteX5" fmla="*/ 1502011 w 1802431"/>
                <a:gd name="connsiteY5" fmla="*/ 106755 h 2231281"/>
                <a:gd name="connsiteX6" fmla="*/ 1740136 w 1802431"/>
                <a:gd name="connsiteY6" fmla="*/ 192480 h 2231281"/>
                <a:gd name="connsiteX7" fmla="*/ 1802048 w 1802431"/>
                <a:gd name="connsiteY7" fmla="*/ 240105 h 2231281"/>
                <a:gd name="connsiteX8" fmla="*/ 1763948 w 1802431"/>
                <a:gd name="connsiteY8" fmla="*/ 268680 h 2231281"/>
                <a:gd name="connsiteX9" fmla="*/ 1716323 w 1802431"/>
                <a:gd name="connsiteY9" fmla="*/ 340117 h 2231281"/>
                <a:gd name="connsiteX10" fmla="*/ 1654411 w 1802431"/>
                <a:gd name="connsiteY10" fmla="*/ 430605 h 2231281"/>
                <a:gd name="connsiteX11" fmla="*/ 1578211 w 1802431"/>
                <a:gd name="connsiteY11" fmla="*/ 568717 h 2231281"/>
                <a:gd name="connsiteX12" fmla="*/ 1516298 w 1802431"/>
                <a:gd name="connsiteY12" fmla="*/ 735405 h 2231281"/>
                <a:gd name="connsiteX13" fmla="*/ 1425811 w 1802431"/>
                <a:gd name="connsiteY13" fmla="*/ 868755 h 2231281"/>
                <a:gd name="connsiteX14" fmla="*/ 1149586 w 1802431"/>
                <a:gd name="connsiteY14" fmla="*/ 987817 h 2231281"/>
                <a:gd name="connsiteX15" fmla="*/ 961467 w 1802431"/>
                <a:gd name="connsiteY15" fmla="*/ 1016392 h 2231281"/>
                <a:gd name="connsiteX16" fmla="*/ 835261 w 1802431"/>
                <a:gd name="connsiteY16" fmla="*/ 980674 h 2231281"/>
                <a:gd name="connsiteX17" fmla="*/ 778111 w 1802431"/>
                <a:gd name="connsiteY17" fmla="*/ 1002105 h 2231281"/>
                <a:gd name="connsiteX18" fmla="*/ 668573 w 1802431"/>
                <a:gd name="connsiteY18" fmla="*/ 1035442 h 2231281"/>
                <a:gd name="connsiteX19" fmla="*/ 554273 w 1802431"/>
                <a:gd name="connsiteY19" fmla="*/ 1049730 h 2231281"/>
                <a:gd name="connsiteX20" fmla="*/ 501886 w 1802431"/>
                <a:gd name="connsiteY20" fmla="*/ 1087830 h 2231281"/>
                <a:gd name="connsiteX21" fmla="*/ 454261 w 1802431"/>
                <a:gd name="connsiteY21" fmla="*/ 1125930 h 2231281"/>
                <a:gd name="connsiteX22" fmla="*/ 382823 w 1802431"/>
                <a:gd name="connsiteY22" fmla="*/ 1235467 h 2231281"/>
                <a:gd name="connsiteX23" fmla="*/ 244711 w 1802431"/>
                <a:gd name="connsiteY23" fmla="*/ 1440255 h 2231281"/>
                <a:gd name="connsiteX24" fmla="*/ 116123 w 1802431"/>
                <a:gd name="connsiteY24" fmla="*/ 1733148 h 2231281"/>
                <a:gd name="connsiteX25" fmla="*/ 99455 w 1802431"/>
                <a:gd name="connsiteY25" fmla="*/ 1916505 h 2231281"/>
                <a:gd name="connsiteX26" fmla="*/ 156604 w 1802431"/>
                <a:gd name="connsiteY26" fmla="*/ 2104623 h 2231281"/>
                <a:gd name="connsiteX27" fmla="*/ 268524 w 1802431"/>
                <a:gd name="connsiteY27" fmla="*/ 2183205 h 2231281"/>
                <a:gd name="connsiteX28" fmla="*/ 354248 w 1802431"/>
                <a:gd name="connsiteY28" fmla="*/ 2211780 h 2231281"/>
                <a:gd name="connsiteX29" fmla="*/ 285192 w 1802431"/>
                <a:gd name="connsiteY29" fmla="*/ 2230829 h 2231281"/>
                <a:gd name="connsiteX30" fmla="*/ 192323 w 1802431"/>
                <a:gd name="connsiteY30" fmla="*/ 2192730 h 2231281"/>
                <a:gd name="connsiteX31" fmla="*/ 130412 w 1802431"/>
                <a:gd name="connsiteY31" fmla="*/ 2137960 h 2231281"/>
                <a:gd name="connsiteX32" fmla="*/ 78023 w 1802431"/>
                <a:gd name="connsiteY32" fmla="*/ 2054617 h 2231281"/>
                <a:gd name="connsiteX33" fmla="*/ 39924 w 1802431"/>
                <a:gd name="connsiteY33" fmla="*/ 1935554 h 2231281"/>
                <a:gd name="connsiteX34" fmla="*/ 35161 w 1802431"/>
                <a:gd name="connsiteY34" fmla="*/ 1828398 h 2231281"/>
                <a:gd name="connsiteX35" fmla="*/ 39923 w 1802431"/>
                <a:gd name="connsiteY35" fmla="*/ 1616467 h 2231281"/>
                <a:gd name="connsiteX36" fmla="*/ 49448 w 1802431"/>
                <a:gd name="connsiteY36" fmla="*/ 1454542 h 2231281"/>
                <a:gd name="connsiteX37" fmla="*/ 39923 w 1802431"/>
                <a:gd name="connsiteY37" fmla="*/ 1349767 h 2231281"/>
                <a:gd name="connsiteX38" fmla="*/ 20873 w 1802431"/>
                <a:gd name="connsiteY38" fmla="*/ 1211655 h 2231281"/>
                <a:gd name="connsiteX0" fmla="*/ 14617 w 1796175"/>
                <a:gd name="connsiteY0" fmla="*/ 1211655 h 2231281"/>
                <a:gd name="connsiteX1" fmla="*/ 330 w 1796175"/>
                <a:gd name="connsiteY1" fmla="*/ 818749 h 2231281"/>
                <a:gd name="connsiteX2" fmla="*/ 28906 w 1796175"/>
                <a:gd name="connsiteY2" fmla="*/ 602054 h 2231281"/>
                <a:gd name="connsiteX3" fmla="*/ 128917 w 1796175"/>
                <a:gd name="connsiteY3" fmla="*/ 354405 h 2231281"/>
                <a:gd name="connsiteX4" fmla="*/ 467055 w 1796175"/>
                <a:gd name="connsiteY4" fmla="*/ 63892 h 2231281"/>
                <a:gd name="connsiteX5" fmla="*/ 1029030 w 1796175"/>
                <a:gd name="connsiteY5" fmla="*/ 1980 h 2231281"/>
                <a:gd name="connsiteX6" fmla="*/ 1495755 w 1796175"/>
                <a:gd name="connsiteY6" fmla="*/ 106755 h 2231281"/>
                <a:gd name="connsiteX7" fmla="*/ 1733880 w 1796175"/>
                <a:gd name="connsiteY7" fmla="*/ 192480 h 2231281"/>
                <a:gd name="connsiteX8" fmla="*/ 1795792 w 1796175"/>
                <a:gd name="connsiteY8" fmla="*/ 240105 h 2231281"/>
                <a:gd name="connsiteX9" fmla="*/ 1757692 w 1796175"/>
                <a:gd name="connsiteY9" fmla="*/ 268680 h 2231281"/>
                <a:gd name="connsiteX10" fmla="*/ 1710067 w 1796175"/>
                <a:gd name="connsiteY10" fmla="*/ 340117 h 2231281"/>
                <a:gd name="connsiteX11" fmla="*/ 1648155 w 1796175"/>
                <a:gd name="connsiteY11" fmla="*/ 430605 h 2231281"/>
                <a:gd name="connsiteX12" fmla="*/ 1571955 w 1796175"/>
                <a:gd name="connsiteY12" fmla="*/ 568717 h 2231281"/>
                <a:gd name="connsiteX13" fmla="*/ 1510042 w 1796175"/>
                <a:gd name="connsiteY13" fmla="*/ 735405 h 2231281"/>
                <a:gd name="connsiteX14" fmla="*/ 1419555 w 1796175"/>
                <a:gd name="connsiteY14" fmla="*/ 868755 h 2231281"/>
                <a:gd name="connsiteX15" fmla="*/ 1143330 w 1796175"/>
                <a:gd name="connsiteY15" fmla="*/ 987817 h 2231281"/>
                <a:gd name="connsiteX16" fmla="*/ 955211 w 1796175"/>
                <a:gd name="connsiteY16" fmla="*/ 1016392 h 2231281"/>
                <a:gd name="connsiteX17" fmla="*/ 829005 w 1796175"/>
                <a:gd name="connsiteY17" fmla="*/ 980674 h 2231281"/>
                <a:gd name="connsiteX18" fmla="*/ 771855 w 1796175"/>
                <a:gd name="connsiteY18" fmla="*/ 1002105 h 2231281"/>
                <a:gd name="connsiteX19" fmla="*/ 662317 w 1796175"/>
                <a:gd name="connsiteY19" fmla="*/ 1035442 h 2231281"/>
                <a:gd name="connsiteX20" fmla="*/ 548017 w 1796175"/>
                <a:gd name="connsiteY20" fmla="*/ 1049730 h 2231281"/>
                <a:gd name="connsiteX21" fmla="*/ 495630 w 1796175"/>
                <a:gd name="connsiteY21" fmla="*/ 1087830 h 2231281"/>
                <a:gd name="connsiteX22" fmla="*/ 448005 w 1796175"/>
                <a:gd name="connsiteY22" fmla="*/ 1125930 h 2231281"/>
                <a:gd name="connsiteX23" fmla="*/ 376567 w 1796175"/>
                <a:gd name="connsiteY23" fmla="*/ 1235467 h 2231281"/>
                <a:gd name="connsiteX24" fmla="*/ 238455 w 1796175"/>
                <a:gd name="connsiteY24" fmla="*/ 1440255 h 2231281"/>
                <a:gd name="connsiteX25" fmla="*/ 109867 w 1796175"/>
                <a:gd name="connsiteY25" fmla="*/ 1733148 h 2231281"/>
                <a:gd name="connsiteX26" fmla="*/ 93199 w 1796175"/>
                <a:gd name="connsiteY26" fmla="*/ 1916505 h 2231281"/>
                <a:gd name="connsiteX27" fmla="*/ 150348 w 1796175"/>
                <a:gd name="connsiteY27" fmla="*/ 2104623 h 2231281"/>
                <a:gd name="connsiteX28" fmla="*/ 262268 w 1796175"/>
                <a:gd name="connsiteY28" fmla="*/ 2183205 h 2231281"/>
                <a:gd name="connsiteX29" fmla="*/ 347992 w 1796175"/>
                <a:gd name="connsiteY29" fmla="*/ 2211780 h 2231281"/>
                <a:gd name="connsiteX30" fmla="*/ 278936 w 1796175"/>
                <a:gd name="connsiteY30" fmla="*/ 2230829 h 2231281"/>
                <a:gd name="connsiteX31" fmla="*/ 186067 w 1796175"/>
                <a:gd name="connsiteY31" fmla="*/ 2192730 h 2231281"/>
                <a:gd name="connsiteX32" fmla="*/ 124156 w 1796175"/>
                <a:gd name="connsiteY32" fmla="*/ 2137960 h 2231281"/>
                <a:gd name="connsiteX33" fmla="*/ 71767 w 1796175"/>
                <a:gd name="connsiteY33" fmla="*/ 2054617 h 2231281"/>
                <a:gd name="connsiteX34" fmla="*/ 33668 w 1796175"/>
                <a:gd name="connsiteY34" fmla="*/ 1935554 h 2231281"/>
                <a:gd name="connsiteX35" fmla="*/ 28905 w 1796175"/>
                <a:gd name="connsiteY35" fmla="*/ 1828398 h 2231281"/>
                <a:gd name="connsiteX36" fmla="*/ 33667 w 1796175"/>
                <a:gd name="connsiteY36" fmla="*/ 1616467 h 2231281"/>
                <a:gd name="connsiteX37" fmla="*/ 43192 w 1796175"/>
                <a:gd name="connsiteY37" fmla="*/ 1454542 h 2231281"/>
                <a:gd name="connsiteX38" fmla="*/ 33667 w 1796175"/>
                <a:gd name="connsiteY38" fmla="*/ 1349767 h 2231281"/>
                <a:gd name="connsiteX39" fmla="*/ 14617 w 1796175"/>
                <a:gd name="connsiteY39" fmla="*/ 1211655 h 2231281"/>
                <a:gd name="connsiteX0" fmla="*/ 14617 w 1796175"/>
                <a:gd name="connsiteY0" fmla="*/ 1211655 h 2231281"/>
                <a:gd name="connsiteX1" fmla="*/ 330 w 1796175"/>
                <a:gd name="connsiteY1" fmla="*/ 818749 h 2231281"/>
                <a:gd name="connsiteX2" fmla="*/ 28906 w 1796175"/>
                <a:gd name="connsiteY2" fmla="*/ 602054 h 2231281"/>
                <a:gd name="connsiteX3" fmla="*/ 128917 w 1796175"/>
                <a:gd name="connsiteY3" fmla="*/ 354405 h 2231281"/>
                <a:gd name="connsiteX4" fmla="*/ 467055 w 1796175"/>
                <a:gd name="connsiteY4" fmla="*/ 63892 h 2231281"/>
                <a:gd name="connsiteX5" fmla="*/ 1029030 w 1796175"/>
                <a:gd name="connsiteY5" fmla="*/ 1980 h 2231281"/>
                <a:gd name="connsiteX6" fmla="*/ 1495755 w 1796175"/>
                <a:gd name="connsiteY6" fmla="*/ 106755 h 2231281"/>
                <a:gd name="connsiteX7" fmla="*/ 1733880 w 1796175"/>
                <a:gd name="connsiteY7" fmla="*/ 192480 h 2231281"/>
                <a:gd name="connsiteX8" fmla="*/ 1795792 w 1796175"/>
                <a:gd name="connsiteY8" fmla="*/ 240105 h 2231281"/>
                <a:gd name="connsiteX9" fmla="*/ 1757692 w 1796175"/>
                <a:gd name="connsiteY9" fmla="*/ 268680 h 2231281"/>
                <a:gd name="connsiteX10" fmla="*/ 1710067 w 1796175"/>
                <a:gd name="connsiteY10" fmla="*/ 340117 h 2231281"/>
                <a:gd name="connsiteX11" fmla="*/ 1648155 w 1796175"/>
                <a:gd name="connsiteY11" fmla="*/ 430605 h 2231281"/>
                <a:gd name="connsiteX12" fmla="*/ 1571955 w 1796175"/>
                <a:gd name="connsiteY12" fmla="*/ 568717 h 2231281"/>
                <a:gd name="connsiteX13" fmla="*/ 1510042 w 1796175"/>
                <a:gd name="connsiteY13" fmla="*/ 735405 h 2231281"/>
                <a:gd name="connsiteX14" fmla="*/ 1419555 w 1796175"/>
                <a:gd name="connsiteY14" fmla="*/ 868755 h 2231281"/>
                <a:gd name="connsiteX15" fmla="*/ 1143330 w 1796175"/>
                <a:gd name="connsiteY15" fmla="*/ 987817 h 2231281"/>
                <a:gd name="connsiteX16" fmla="*/ 955211 w 1796175"/>
                <a:gd name="connsiteY16" fmla="*/ 1016392 h 2231281"/>
                <a:gd name="connsiteX17" fmla="*/ 829005 w 1796175"/>
                <a:gd name="connsiteY17" fmla="*/ 980674 h 2231281"/>
                <a:gd name="connsiteX18" fmla="*/ 771855 w 1796175"/>
                <a:gd name="connsiteY18" fmla="*/ 1002105 h 2231281"/>
                <a:gd name="connsiteX19" fmla="*/ 662317 w 1796175"/>
                <a:gd name="connsiteY19" fmla="*/ 1035442 h 2231281"/>
                <a:gd name="connsiteX20" fmla="*/ 548017 w 1796175"/>
                <a:gd name="connsiteY20" fmla="*/ 1049730 h 2231281"/>
                <a:gd name="connsiteX21" fmla="*/ 495630 w 1796175"/>
                <a:gd name="connsiteY21" fmla="*/ 1087830 h 2231281"/>
                <a:gd name="connsiteX22" fmla="*/ 448005 w 1796175"/>
                <a:gd name="connsiteY22" fmla="*/ 1125930 h 2231281"/>
                <a:gd name="connsiteX23" fmla="*/ 376567 w 1796175"/>
                <a:gd name="connsiteY23" fmla="*/ 1235467 h 2231281"/>
                <a:gd name="connsiteX24" fmla="*/ 238455 w 1796175"/>
                <a:gd name="connsiteY24" fmla="*/ 1440255 h 2231281"/>
                <a:gd name="connsiteX25" fmla="*/ 109867 w 1796175"/>
                <a:gd name="connsiteY25" fmla="*/ 1733148 h 2231281"/>
                <a:gd name="connsiteX26" fmla="*/ 93199 w 1796175"/>
                <a:gd name="connsiteY26" fmla="*/ 1916505 h 2231281"/>
                <a:gd name="connsiteX27" fmla="*/ 150348 w 1796175"/>
                <a:gd name="connsiteY27" fmla="*/ 2104623 h 2231281"/>
                <a:gd name="connsiteX28" fmla="*/ 262268 w 1796175"/>
                <a:gd name="connsiteY28" fmla="*/ 2183205 h 2231281"/>
                <a:gd name="connsiteX29" fmla="*/ 347992 w 1796175"/>
                <a:gd name="connsiteY29" fmla="*/ 2211780 h 2231281"/>
                <a:gd name="connsiteX30" fmla="*/ 278936 w 1796175"/>
                <a:gd name="connsiteY30" fmla="*/ 2230829 h 2231281"/>
                <a:gd name="connsiteX31" fmla="*/ 186067 w 1796175"/>
                <a:gd name="connsiteY31" fmla="*/ 2192730 h 2231281"/>
                <a:gd name="connsiteX32" fmla="*/ 124156 w 1796175"/>
                <a:gd name="connsiteY32" fmla="*/ 2137960 h 2231281"/>
                <a:gd name="connsiteX33" fmla="*/ 71767 w 1796175"/>
                <a:gd name="connsiteY33" fmla="*/ 2054617 h 2231281"/>
                <a:gd name="connsiteX34" fmla="*/ 33668 w 1796175"/>
                <a:gd name="connsiteY34" fmla="*/ 1935554 h 2231281"/>
                <a:gd name="connsiteX35" fmla="*/ 28905 w 1796175"/>
                <a:gd name="connsiteY35" fmla="*/ 1828398 h 2231281"/>
                <a:gd name="connsiteX36" fmla="*/ 33667 w 1796175"/>
                <a:gd name="connsiteY36" fmla="*/ 1616467 h 2231281"/>
                <a:gd name="connsiteX37" fmla="*/ 43192 w 1796175"/>
                <a:gd name="connsiteY37" fmla="*/ 1454542 h 2231281"/>
                <a:gd name="connsiteX38" fmla="*/ 33667 w 1796175"/>
                <a:gd name="connsiteY38" fmla="*/ 1349767 h 2231281"/>
                <a:gd name="connsiteX39" fmla="*/ 14617 w 1796175"/>
                <a:gd name="connsiteY39" fmla="*/ 1211655 h 2231281"/>
                <a:gd name="connsiteX0" fmla="*/ 14617 w 1796175"/>
                <a:gd name="connsiteY0" fmla="*/ 1211382 h 2231008"/>
                <a:gd name="connsiteX1" fmla="*/ 330 w 1796175"/>
                <a:gd name="connsiteY1" fmla="*/ 818476 h 2231008"/>
                <a:gd name="connsiteX2" fmla="*/ 28906 w 1796175"/>
                <a:gd name="connsiteY2" fmla="*/ 601781 h 2231008"/>
                <a:gd name="connsiteX3" fmla="*/ 152730 w 1796175"/>
                <a:gd name="connsiteY3" fmla="*/ 330319 h 2231008"/>
                <a:gd name="connsiteX4" fmla="*/ 467055 w 1796175"/>
                <a:gd name="connsiteY4" fmla="*/ 63619 h 2231008"/>
                <a:gd name="connsiteX5" fmla="*/ 1029030 w 1796175"/>
                <a:gd name="connsiteY5" fmla="*/ 1707 h 2231008"/>
                <a:gd name="connsiteX6" fmla="*/ 1495755 w 1796175"/>
                <a:gd name="connsiteY6" fmla="*/ 106482 h 2231008"/>
                <a:gd name="connsiteX7" fmla="*/ 1733880 w 1796175"/>
                <a:gd name="connsiteY7" fmla="*/ 192207 h 2231008"/>
                <a:gd name="connsiteX8" fmla="*/ 1795792 w 1796175"/>
                <a:gd name="connsiteY8" fmla="*/ 239832 h 2231008"/>
                <a:gd name="connsiteX9" fmla="*/ 1757692 w 1796175"/>
                <a:gd name="connsiteY9" fmla="*/ 268407 h 2231008"/>
                <a:gd name="connsiteX10" fmla="*/ 1710067 w 1796175"/>
                <a:gd name="connsiteY10" fmla="*/ 339844 h 2231008"/>
                <a:gd name="connsiteX11" fmla="*/ 1648155 w 1796175"/>
                <a:gd name="connsiteY11" fmla="*/ 430332 h 2231008"/>
                <a:gd name="connsiteX12" fmla="*/ 1571955 w 1796175"/>
                <a:gd name="connsiteY12" fmla="*/ 568444 h 2231008"/>
                <a:gd name="connsiteX13" fmla="*/ 1510042 w 1796175"/>
                <a:gd name="connsiteY13" fmla="*/ 735132 h 2231008"/>
                <a:gd name="connsiteX14" fmla="*/ 1419555 w 1796175"/>
                <a:gd name="connsiteY14" fmla="*/ 868482 h 2231008"/>
                <a:gd name="connsiteX15" fmla="*/ 1143330 w 1796175"/>
                <a:gd name="connsiteY15" fmla="*/ 987544 h 2231008"/>
                <a:gd name="connsiteX16" fmla="*/ 955211 w 1796175"/>
                <a:gd name="connsiteY16" fmla="*/ 1016119 h 2231008"/>
                <a:gd name="connsiteX17" fmla="*/ 829005 w 1796175"/>
                <a:gd name="connsiteY17" fmla="*/ 980401 h 2231008"/>
                <a:gd name="connsiteX18" fmla="*/ 771855 w 1796175"/>
                <a:gd name="connsiteY18" fmla="*/ 1001832 h 2231008"/>
                <a:gd name="connsiteX19" fmla="*/ 662317 w 1796175"/>
                <a:gd name="connsiteY19" fmla="*/ 1035169 h 2231008"/>
                <a:gd name="connsiteX20" fmla="*/ 548017 w 1796175"/>
                <a:gd name="connsiteY20" fmla="*/ 1049457 h 2231008"/>
                <a:gd name="connsiteX21" fmla="*/ 495630 w 1796175"/>
                <a:gd name="connsiteY21" fmla="*/ 1087557 h 2231008"/>
                <a:gd name="connsiteX22" fmla="*/ 448005 w 1796175"/>
                <a:gd name="connsiteY22" fmla="*/ 1125657 h 2231008"/>
                <a:gd name="connsiteX23" fmla="*/ 376567 w 1796175"/>
                <a:gd name="connsiteY23" fmla="*/ 1235194 h 2231008"/>
                <a:gd name="connsiteX24" fmla="*/ 238455 w 1796175"/>
                <a:gd name="connsiteY24" fmla="*/ 1439982 h 2231008"/>
                <a:gd name="connsiteX25" fmla="*/ 109867 w 1796175"/>
                <a:gd name="connsiteY25" fmla="*/ 1732875 h 2231008"/>
                <a:gd name="connsiteX26" fmla="*/ 93199 w 1796175"/>
                <a:gd name="connsiteY26" fmla="*/ 1916232 h 2231008"/>
                <a:gd name="connsiteX27" fmla="*/ 150348 w 1796175"/>
                <a:gd name="connsiteY27" fmla="*/ 2104350 h 2231008"/>
                <a:gd name="connsiteX28" fmla="*/ 262268 w 1796175"/>
                <a:gd name="connsiteY28" fmla="*/ 2182932 h 2231008"/>
                <a:gd name="connsiteX29" fmla="*/ 347992 w 1796175"/>
                <a:gd name="connsiteY29" fmla="*/ 2211507 h 2231008"/>
                <a:gd name="connsiteX30" fmla="*/ 278936 w 1796175"/>
                <a:gd name="connsiteY30" fmla="*/ 2230556 h 2231008"/>
                <a:gd name="connsiteX31" fmla="*/ 186067 w 1796175"/>
                <a:gd name="connsiteY31" fmla="*/ 2192457 h 2231008"/>
                <a:gd name="connsiteX32" fmla="*/ 124156 w 1796175"/>
                <a:gd name="connsiteY32" fmla="*/ 2137687 h 2231008"/>
                <a:gd name="connsiteX33" fmla="*/ 71767 w 1796175"/>
                <a:gd name="connsiteY33" fmla="*/ 2054344 h 2231008"/>
                <a:gd name="connsiteX34" fmla="*/ 33668 w 1796175"/>
                <a:gd name="connsiteY34" fmla="*/ 1935281 h 2231008"/>
                <a:gd name="connsiteX35" fmla="*/ 28905 w 1796175"/>
                <a:gd name="connsiteY35" fmla="*/ 1828125 h 2231008"/>
                <a:gd name="connsiteX36" fmla="*/ 33667 w 1796175"/>
                <a:gd name="connsiteY36" fmla="*/ 1616194 h 2231008"/>
                <a:gd name="connsiteX37" fmla="*/ 43192 w 1796175"/>
                <a:gd name="connsiteY37" fmla="*/ 1454269 h 2231008"/>
                <a:gd name="connsiteX38" fmla="*/ 33667 w 1796175"/>
                <a:gd name="connsiteY38" fmla="*/ 1349494 h 2231008"/>
                <a:gd name="connsiteX39" fmla="*/ 14617 w 1796175"/>
                <a:gd name="connsiteY39" fmla="*/ 1211382 h 2231008"/>
                <a:gd name="connsiteX0" fmla="*/ 14617 w 1796175"/>
                <a:gd name="connsiteY0" fmla="*/ 1211245 h 2230871"/>
                <a:gd name="connsiteX1" fmla="*/ 330 w 1796175"/>
                <a:gd name="connsiteY1" fmla="*/ 818339 h 2230871"/>
                <a:gd name="connsiteX2" fmla="*/ 28906 w 1796175"/>
                <a:gd name="connsiteY2" fmla="*/ 601644 h 2230871"/>
                <a:gd name="connsiteX3" fmla="*/ 150348 w 1796175"/>
                <a:gd name="connsiteY3" fmla="*/ 315894 h 2230871"/>
                <a:gd name="connsiteX4" fmla="*/ 467055 w 1796175"/>
                <a:gd name="connsiteY4" fmla="*/ 63482 h 2230871"/>
                <a:gd name="connsiteX5" fmla="*/ 1029030 w 1796175"/>
                <a:gd name="connsiteY5" fmla="*/ 1570 h 2230871"/>
                <a:gd name="connsiteX6" fmla="*/ 1495755 w 1796175"/>
                <a:gd name="connsiteY6" fmla="*/ 106345 h 2230871"/>
                <a:gd name="connsiteX7" fmla="*/ 1733880 w 1796175"/>
                <a:gd name="connsiteY7" fmla="*/ 192070 h 2230871"/>
                <a:gd name="connsiteX8" fmla="*/ 1795792 w 1796175"/>
                <a:gd name="connsiteY8" fmla="*/ 239695 h 2230871"/>
                <a:gd name="connsiteX9" fmla="*/ 1757692 w 1796175"/>
                <a:gd name="connsiteY9" fmla="*/ 268270 h 2230871"/>
                <a:gd name="connsiteX10" fmla="*/ 1710067 w 1796175"/>
                <a:gd name="connsiteY10" fmla="*/ 339707 h 2230871"/>
                <a:gd name="connsiteX11" fmla="*/ 1648155 w 1796175"/>
                <a:gd name="connsiteY11" fmla="*/ 430195 h 2230871"/>
                <a:gd name="connsiteX12" fmla="*/ 1571955 w 1796175"/>
                <a:gd name="connsiteY12" fmla="*/ 568307 h 2230871"/>
                <a:gd name="connsiteX13" fmla="*/ 1510042 w 1796175"/>
                <a:gd name="connsiteY13" fmla="*/ 734995 h 2230871"/>
                <a:gd name="connsiteX14" fmla="*/ 1419555 w 1796175"/>
                <a:gd name="connsiteY14" fmla="*/ 868345 h 2230871"/>
                <a:gd name="connsiteX15" fmla="*/ 1143330 w 1796175"/>
                <a:gd name="connsiteY15" fmla="*/ 987407 h 2230871"/>
                <a:gd name="connsiteX16" fmla="*/ 955211 w 1796175"/>
                <a:gd name="connsiteY16" fmla="*/ 1015982 h 2230871"/>
                <a:gd name="connsiteX17" fmla="*/ 829005 w 1796175"/>
                <a:gd name="connsiteY17" fmla="*/ 980264 h 2230871"/>
                <a:gd name="connsiteX18" fmla="*/ 771855 w 1796175"/>
                <a:gd name="connsiteY18" fmla="*/ 1001695 h 2230871"/>
                <a:gd name="connsiteX19" fmla="*/ 662317 w 1796175"/>
                <a:gd name="connsiteY19" fmla="*/ 1035032 h 2230871"/>
                <a:gd name="connsiteX20" fmla="*/ 548017 w 1796175"/>
                <a:gd name="connsiteY20" fmla="*/ 1049320 h 2230871"/>
                <a:gd name="connsiteX21" fmla="*/ 495630 w 1796175"/>
                <a:gd name="connsiteY21" fmla="*/ 1087420 h 2230871"/>
                <a:gd name="connsiteX22" fmla="*/ 448005 w 1796175"/>
                <a:gd name="connsiteY22" fmla="*/ 1125520 h 2230871"/>
                <a:gd name="connsiteX23" fmla="*/ 376567 w 1796175"/>
                <a:gd name="connsiteY23" fmla="*/ 1235057 h 2230871"/>
                <a:gd name="connsiteX24" fmla="*/ 238455 w 1796175"/>
                <a:gd name="connsiteY24" fmla="*/ 1439845 h 2230871"/>
                <a:gd name="connsiteX25" fmla="*/ 109867 w 1796175"/>
                <a:gd name="connsiteY25" fmla="*/ 1732738 h 2230871"/>
                <a:gd name="connsiteX26" fmla="*/ 93199 w 1796175"/>
                <a:gd name="connsiteY26" fmla="*/ 1916095 h 2230871"/>
                <a:gd name="connsiteX27" fmla="*/ 150348 w 1796175"/>
                <a:gd name="connsiteY27" fmla="*/ 2104213 h 2230871"/>
                <a:gd name="connsiteX28" fmla="*/ 262268 w 1796175"/>
                <a:gd name="connsiteY28" fmla="*/ 2182795 h 2230871"/>
                <a:gd name="connsiteX29" fmla="*/ 347992 w 1796175"/>
                <a:gd name="connsiteY29" fmla="*/ 2211370 h 2230871"/>
                <a:gd name="connsiteX30" fmla="*/ 278936 w 1796175"/>
                <a:gd name="connsiteY30" fmla="*/ 2230419 h 2230871"/>
                <a:gd name="connsiteX31" fmla="*/ 186067 w 1796175"/>
                <a:gd name="connsiteY31" fmla="*/ 2192320 h 2230871"/>
                <a:gd name="connsiteX32" fmla="*/ 124156 w 1796175"/>
                <a:gd name="connsiteY32" fmla="*/ 2137550 h 2230871"/>
                <a:gd name="connsiteX33" fmla="*/ 71767 w 1796175"/>
                <a:gd name="connsiteY33" fmla="*/ 2054207 h 2230871"/>
                <a:gd name="connsiteX34" fmla="*/ 33668 w 1796175"/>
                <a:gd name="connsiteY34" fmla="*/ 1935144 h 2230871"/>
                <a:gd name="connsiteX35" fmla="*/ 28905 w 1796175"/>
                <a:gd name="connsiteY35" fmla="*/ 1827988 h 2230871"/>
                <a:gd name="connsiteX36" fmla="*/ 33667 w 1796175"/>
                <a:gd name="connsiteY36" fmla="*/ 1616057 h 2230871"/>
                <a:gd name="connsiteX37" fmla="*/ 43192 w 1796175"/>
                <a:gd name="connsiteY37" fmla="*/ 1454132 h 2230871"/>
                <a:gd name="connsiteX38" fmla="*/ 33667 w 1796175"/>
                <a:gd name="connsiteY38" fmla="*/ 1349357 h 2230871"/>
                <a:gd name="connsiteX39" fmla="*/ 14617 w 1796175"/>
                <a:gd name="connsiteY39" fmla="*/ 1211245 h 2230871"/>
                <a:gd name="connsiteX0" fmla="*/ 14617 w 1796175"/>
                <a:gd name="connsiteY0" fmla="*/ 1211524 h 2231150"/>
                <a:gd name="connsiteX1" fmla="*/ 330 w 1796175"/>
                <a:gd name="connsiteY1" fmla="*/ 818618 h 2231150"/>
                <a:gd name="connsiteX2" fmla="*/ 28906 w 1796175"/>
                <a:gd name="connsiteY2" fmla="*/ 601923 h 2231150"/>
                <a:gd name="connsiteX3" fmla="*/ 150348 w 1796175"/>
                <a:gd name="connsiteY3" fmla="*/ 316173 h 2231150"/>
                <a:gd name="connsiteX4" fmla="*/ 478961 w 1796175"/>
                <a:gd name="connsiteY4" fmla="*/ 61380 h 2231150"/>
                <a:gd name="connsiteX5" fmla="*/ 1029030 w 1796175"/>
                <a:gd name="connsiteY5" fmla="*/ 1849 h 2231150"/>
                <a:gd name="connsiteX6" fmla="*/ 1495755 w 1796175"/>
                <a:gd name="connsiteY6" fmla="*/ 106624 h 2231150"/>
                <a:gd name="connsiteX7" fmla="*/ 1733880 w 1796175"/>
                <a:gd name="connsiteY7" fmla="*/ 192349 h 2231150"/>
                <a:gd name="connsiteX8" fmla="*/ 1795792 w 1796175"/>
                <a:gd name="connsiteY8" fmla="*/ 239974 h 2231150"/>
                <a:gd name="connsiteX9" fmla="*/ 1757692 w 1796175"/>
                <a:gd name="connsiteY9" fmla="*/ 268549 h 2231150"/>
                <a:gd name="connsiteX10" fmla="*/ 1710067 w 1796175"/>
                <a:gd name="connsiteY10" fmla="*/ 339986 h 2231150"/>
                <a:gd name="connsiteX11" fmla="*/ 1648155 w 1796175"/>
                <a:gd name="connsiteY11" fmla="*/ 430474 h 2231150"/>
                <a:gd name="connsiteX12" fmla="*/ 1571955 w 1796175"/>
                <a:gd name="connsiteY12" fmla="*/ 568586 h 2231150"/>
                <a:gd name="connsiteX13" fmla="*/ 1510042 w 1796175"/>
                <a:gd name="connsiteY13" fmla="*/ 735274 h 2231150"/>
                <a:gd name="connsiteX14" fmla="*/ 1419555 w 1796175"/>
                <a:gd name="connsiteY14" fmla="*/ 868624 h 2231150"/>
                <a:gd name="connsiteX15" fmla="*/ 1143330 w 1796175"/>
                <a:gd name="connsiteY15" fmla="*/ 987686 h 2231150"/>
                <a:gd name="connsiteX16" fmla="*/ 955211 w 1796175"/>
                <a:gd name="connsiteY16" fmla="*/ 1016261 h 2231150"/>
                <a:gd name="connsiteX17" fmla="*/ 829005 w 1796175"/>
                <a:gd name="connsiteY17" fmla="*/ 980543 h 2231150"/>
                <a:gd name="connsiteX18" fmla="*/ 771855 w 1796175"/>
                <a:gd name="connsiteY18" fmla="*/ 1001974 h 2231150"/>
                <a:gd name="connsiteX19" fmla="*/ 662317 w 1796175"/>
                <a:gd name="connsiteY19" fmla="*/ 1035311 h 2231150"/>
                <a:gd name="connsiteX20" fmla="*/ 548017 w 1796175"/>
                <a:gd name="connsiteY20" fmla="*/ 1049599 h 2231150"/>
                <a:gd name="connsiteX21" fmla="*/ 495630 w 1796175"/>
                <a:gd name="connsiteY21" fmla="*/ 1087699 h 2231150"/>
                <a:gd name="connsiteX22" fmla="*/ 448005 w 1796175"/>
                <a:gd name="connsiteY22" fmla="*/ 1125799 h 2231150"/>
                <a:gd name="connsiteX23" fmla="*/ 376567 w 1796175"/>
                <a:gd name="connsiteY23" fmla="*/ 1235336 h 2231150"/>
                <a:gd name="connsiteX24" fmla="*/ 238455 w 1796175"/>
                <a:gd name="connsiteY24" fmla="*/ 1440124 h 2231150"/>
                <a:gd name="connsiteX25" fmla="*/ 109867 w 1796175"/>
                <a:gd name="connsiteY25" fmla="*/ 1733017 h 2231150"/>
                <a:gd name="connsiteX26" fmla="*/ 93199 w 1796175"/>
                <a:gd name="connsiteY26" fmla="*/ 1916374 h 2231150"/>
                <a:gd name="connsiteX27" fmla="*/ 150348 w 1796175"/>
                <a:gd name="connsiteY27" fmla="*/ 2104492 h 2231150"/>
                <a:gd name="connsiteX28" fmla="*/ 262268 w 1796175"/>
                <a:gd name="connsiteY28" fmla="*/ 2183074 h 2231150"/>
                <a:gd name="connsiteX29" fmla="*/ 347992 w 1796175"/>
                <a:gd name="connsiteY29" fmla="*/ 2211649 h 2231150"/>
                <a:gd name="connsiteX30" fmla="*/ 278936 w 1796175"/>
                <a:gd name="connsiteY30" fmla="*/ 2230698 h 2231150"/>
                <a:gd name="connsiteX31" fmla="*/ 186067 w 1796175"/>
                <a:gd name="connsiteY31" fmla="*/ 2192599 h 2231150"/>
                <a:gd name="connsiteX32" fmla="*/ 124156 w 1796175"/>
                <a:gd name="connsiteY32" fmla="*/ 2137829 h 2231150"/>
                <a:gd name="connsiteX33" fmla="*/ 71767 w 1796175"/>
                <a:gd name="connsiteY33" fmla="*/ 2054486 h 2231150"/>
                <a:gd name="connsiteX34" fmla="*/ 33668 w 1796175"/>
                <a:gd name="connsiteY34" fmla="*/ 1935423 h 2231150"/>
                <a:gd name="connsiteX35" fmla="*/ 28905 w 1796175"/>
                <a:gd name="connsiteY35" fmla="*/ 1828267 h 2231150"/>
                <a:gd name="connsiteX36" fmla="*/ 33667 w 1796175"/>
                <a:gd name="connsiteY36" fmla="*/ 1616336 h 2231150"/>
                <a:gd name="connsiteX37" fmla="*/ 43192 w 1796175"/>
                <a:gd name="connsiteY37" fmla="*/ 1454411 h 2231150"/>
                <a:gd name="connsiteX38" fmla="*/ 33667 w 1796175"/>
                <a:gd name="connsiteY38" fmla="*/ 1349636 h 2231150"/>
                <a:gd name="connsiteX39" fmla="*/ 14617 w 1796175"/>
                <a:gd name="connsiteY39" fmla="*/ 1211524 h 2231150"/>
                <a:gd name="connsiteX0" fmla="*/ 14617 w 1796175"/>
                <a:gd name="connsiteY0" fmla="*/ 1211524 h 2231150"/>
                <a:gd name="connsiteX1" fmla="*/ 330 w 1796175"/>
                <a:gd name="connsiteY1" fmla="*/ 818618 h 2231150"/>
                <a:gd name="connsiteX2" fmla="*/ 28906 w 1796175"/>
                <a:gd name="connsiteY2" fmla="*/ 601923 h 2231150"/>
                <a:gd name="connsiteX3" fmla="*/ 150348 w 1796175"/>
                <a:gd name="connsiteY3" fmla="*/ 316173 h 2231150"/>
                <a:gd name="connsiteX4" fmla="*/ 478961 w 1796175"/>
                <a:gd name="connsiteY4" fmla="*/ 61380 h 2231150"/>
                <a:gd name="connsiteX5" fmla="*/ 1029030 w 1796175"/>
                <a:gd name="connsiteY5" fmla="*/ 1849 h 2231150"/>
                <a:gd name="connsiteX6" fmla="*/ 1495755 w 1796175"/>
                <a:gd name="connsiteY6" fmla="*/ 106624 h 2231150"/>
                <a:gd name="connsiteX7" fmla="*/ 1733880 w 1796175"/>
                <a:gd name="connsiteY7" fmla="*/ 192349 h 2231150"/>
                <a:gd name="connsiteX8" fmla="*/ 1795792 w 1796175"/>
                <a:gd name="connsiteY8" fmla="*/ 239974 h 2231150"/>
                <a:gd name="connsiteX9" fmla="*/ 1757692 w 1796175"/>
                <a:gd name="connsiteY9" fmla="*/ 268549 h 2231150"/>
                <a:gd name="connsiteX10" fmla="*/ 1710067 w 1796175"/>
                <a:gd name="connsiteY10" fmla="*/ 339986 h 2231150"/>
                <a:gd name="connsiteX11" fmla="*/ 1648155 w 1796175"/>
                <a:gd name="connsiteY11" fmla="*/ 430474 h 2231150"/>
                <a:gd name="connsiteX12" fmla="*/ 1571955 w 1796175"/>
                <a:gd name="connsiteY12" fmla="*/ 568586 h 2231150"/>
                <a:gd name="connsiteX13" fmla="*/ 1510042 w 1796175"/>
                <a:gd name="connsiteY13" fmla="*/ 735274 h 2231150"/>
                <a:gd name="connsiteX14" fmla="*/ 1419555 w 1796175"/>
                <a:gd name="connsiteY14" fmla="*/ 868624 h 2231150"/>
                <a:gd name="connsiteX15" fmla="*/ 1143330 w 1796175"/>
                <a:gd name="connsiteY15" fmla="*/ 987686 h 2231150"/>
                <a:gd name="connsiteX16" fmla="*/ 955211 w 1796175"/>
                <a:gd name="connsiteY16" fmla="*/ 1016261 h 2231150"/>
                <a:gd name="connsiteX17" fmla="*/ 829005 w 1796175"/>
                <a:gd name="connsiteY17" fmla="*/ 980543 h 2231150"/>
                <a:gd name="connsiteX18" fmla="*/ 771855 w 1796175"/>
                <a:gd name="connsiteY18" fmla="*/ 1001974 h 2231150"/>
                <a:gd name="connsiteX19" fmla="*/ 662317 w 1796175"/>
                <a:gd name="connsiteY19" fmla="*/ 1035311 h 2231150"/>
                <a:gd name="connsiteX20" fmla="*/ 548017 w 1796175"/>
                <a:gd name="connsiteY20" fmla="*/ 1049599 h 2231150"/>
                <a:gd name="connsiteX21" fmla="*/ 495630 w 1796175"/>
                <a:gd name="connsiteY21" fmla="*/ 1087699 h 2231150"/>
                <a:gd name="connsiteX22" fmla="*/ 448005 w 1796175"/>
                <a:gd name="connsiteY22" fmla="*/ 1125799 h 2231150"/>
                <a:gd name="connsiteX23" fmla="*/ 376567 w 1796175"/>
                <a:gd name="connsiteY23" fmla="*/ 1235336 h 2231150"/>
                <a:gd name="connsiteX24" fmla="*/ 238455 w 1796175"/>
                <a:gd name="connsiteY24" fmla="*/ 1440124 h 2231150"/>
                <a:gd name="connsiteX25" fmla="*/ 109867 w 1796175"/>
                <a:gd name="connsiteY25" fmla="*/ 1733017 h 2231150"/>
                <a:gd name="connsiteX26" fmla="*/ 93199 w 1796175"/>
                <a:gd name="connsiteY26" fmla="*/ 1916374 h 2231150"/>
                <a:gd name="connsiteX27" fmla="*/ 150348 w 1796175"/>
                <a:gd name="connsiteY27" fmla="*/ 2104492 h 2231150"/>
                <a:gd name="connsiteX28" fmla="*/ 262268 w 1796175"/>
                <a:gd name="connsiteY28" fmla="*/ 2183074 h 2231150"/>
                <a:gd name="connsiteX29" fmla="*/ 347992 w 1796175"/>
                <a:gd name="connsiteY29" fmla="*/ 2211649 h 2231150"/>
                <a:gd name="connsiteX30" fmla="*/ 278936 w 1796175"/>
                <a:gd name="connsiteY30" fmla="*/ 2230698 h 2231150"/>
                <a:gd name="connsiteX31" fmla="*/ 186067 w 1796175"/>
                <a:gd name="connsiteY31" fmla="*/ 2192599 h 2231150"/>
                <a:gd name="connsiteX32" fmla="*/ 124156 w 1796175"/>
                <a:gd name="connsiteY32" fmla="*/ 2137829 h 2231150"/>
                <a:gd name="connsiteX33" fmla="*/ 71767 w 1796175"/>
                <a:gd name="connsiteY33" fmla="*/ 2054486 h 2231150"/>
                <a:gd name="connsiteX34" fmla="*/ 33668 w 1796175"/>
                <a:gd name="connsiteY34" fmla="*/ 1935423 h 2231150"/>
                <a:gd name="connsiteX35" fmla="*/ 28905 w 1796175"/>
                <a:gd name="connsiteY35" fmla="*/ 1828267 h 2231150"/>
                <a:gd name="connsiteX36" fmla="*/ 33667 w 1796175"/>
                <a:gd name="connsiteY36" fmla="*/ 1616336 h 2231150"/>
                <a:gd name="connsiteX37" fmla="*/ 43192 w 1796175"/>
                <a:gd name="connsiteY37" fmla="*/ 1454411 h 2231150"/>
                <a:gd name="connsiteX38" fmla="*/ 33667 w 1796175"/>
                <a:gd name="connsiteY38" fmla="*/ 1349636 h 2231150"/>
                <a:gd name="connsiteX39" fmla="*/ 14617 w 1796175"/>
                <a:gd name="connsiteY39" fmla="*/ 1211524 h 2231150"/>
                <a:gd name="connsiteX0" fmla="*/ 14617 w 1796175"/>
                <a:gd name="connsiteY0" fmla="*/ 1218320 h 2237946"/>
                <a:gd name="connsiteX1" fmla="*/ 330 w 1796175"/>
                <a:gd name="connsiteY1" fmla="*/ 825414 h 2237946"/>
                <a:gd name="connsiteX2" fmla="*/ 28906 w 1796175"/>
                <a:gd name="connsiteY2" fmla="*/ 608719 h 2237946"/>
                <a:gd name="connsiteX3" fmla="*/ 150348 w 1796175"/>
                <a:gd name="connsiteY3" fmla="*/ 322969 h 2237946"/>
                <a:gd name="connsiteX4" fmla="*/ 478961 w 1796175"/>
                <a:gd name="connsiteY4" fmla="*/ 68176 h 2237946"/>
                <a:gd name="connsiteX5" fmla="*/ 1005217 w 1796175"/>
                <a:gd name="connsiteY5" fmla="*/ 1502 h 2237946"/>
                <a:gd name="connsiteX6" fmla="*/ 1495755 w 1796175"/>
                <a:gd name="connsiteY6" fmla="*/ 113420 h 2237946"/>
                <a:gd name="connsiteX7" fmla="*/ 1733880 w 1796175"/>
                <a:gd name="connsiteY7" fmla="*/ 199145 h 2237946"/>
                <a:gd name="connsiteX8" fmla="*/ 1795792 w 1796175"/>
                <a:gd name="connsiteY8" fmla="*/ 246770 h 2237946"/>
                <a:gd name="connsiteX9" fmla="*/ 1757692 w 1796175"/>
                <a:gd name="connsiteY9" fmla="*/ 275345 h 2237946"/>
                <a:gd name="connsiteX10" fmla="*/ 1710067 w 1796175"/>
                <a:gd name="connsiteY10" fmla="*/ 346782 h 2237946"/>
                <a:gd name="connsiteX11" fmla="*/ 1648155 w 1796175"/>
                <a:gd name="connsiteY11" fmla="*/ 437270 h 2237946"/>
                <a:gd name="connsiteX12" fmla="*/ 1571955 w 1796175"/>
                <a:gd name="connsiteY12" fmla="*/ 575382 h 2237946"/>
                <a:gd name="connsiteX13" fmla="*/ 1510042 w 1796175"/>
                <a:gd name="connsiteY13" fmla="*/ 742070 h 2237946"/>
                <a:gd name="connsiteX14" fmla="*/ 1419555 w 1796175"/>
                <a:gd name="connsiteY14" fmla="*/ 875420 h 2237946"/>
                <a:gd name="connsiteX15" fmla="*/ 1143330 w 1796175"/>
                <a:gd name="connsiteY15" fmla="*/ 994482 h 2237946"/>
                <a:gd name="connsiteX16" fmla="*/ 955211 w 1796175"/>
                <a:gd name="connsiteY16" fmla="*/ 1023057 h 2237946"/>
                <a:gd name="connsiteX17" fmla="*/ 829005 w 1796175"/>
                <a:gd name="connsiteY17" fmla="*/ 987339 h 2237946"/>
                <a:gd name="connsiteX18" fmla="*/ 771855 w 1796175"/>
                <a:gd name="connsiteY18" fmla="*/ 1008770 h 2237946"/>
                <a:gd name="connsiteX19" fmla="*/ 662317 w 1796175"/>
                <a:gd name="connsiteY19" fmla="*/ 1042107 h 2237946"/>
                <a:gd name="connsiteX20" fmla="*/ 548017 w 1796175"/>
                <a:gd name="connsiteY20" fmla="*/ 1056395 h 2237946"/>
                <a:gd name="connsiteX21" fmla="*/ 495630 w 1796175"/>
                <a:gd name="connsiteY21" fmla="*/ 1094495 h 2237946"/>
                <a:gd name="connsiteX22" fmla="*/ 448005 w 1796175"/>
                <a:gd name="connsiteY22" fmla="*/ 1132595 h 2237946"/>
                <a:gd name="connsiteX23" fmla="*/ 376567 w 1796175"/>
                <a:gd name="connsiteY23" fmla="*/ 1242132 h 2237946"/>
                <a:gd name="connsiteX24" fmla="*/ 238455 w 1796175"/>
                <a:gd name="connsiteY24" fmla="*/ 1446920 h 2237946"/>
                <a:gd name="connsiteX25" fmla="*/ 109867 w 1796175"/>
                <a:gd name="connsiteY25" fmla="*/ 1739813 h 2237946"/>
                <a:gd name="connsiteX26" fmla="*/ 93199 w 1796175"/>
                <a:gd name="connsiteY26" fmla="*/ 1923170 h 2237946"/>
                <a:gd name="connsiteX27" fmla="*/ 150348 w 1796175"/>
                <a:gd name="connsiteY27" fmla="*/ 2111288 h 2237946"/>
                <a:gd name="connsiteX28" fmla="*/ 262268 w 1796175"/>
                <a:gd name="connsiteY28" fmla="*/ 2189870 h 2237946"/>
                <a:gd name="connsiteX29" fmla="*/ 347992 w 1796175"/>
                <a:gd name="connsiteY29" fmla="*/ 2218445 h 2237946"/>
                <a:gd name="connsiteX30" fmla="*/ 278936 w 1796175"/>
                <a:gd name="connsiteY30" fmla="*/ 2237494 h 2237946"/>
                <a:gd name="connsiteX31" fmla="*/ 186067 w 1796175"/>
                <a:gd name="connsiteY31" fmla="*/ 2199395 h 2237946"/>
                <a:gd name="connsiteX32" fmla="*/ 124156 w 1796175"/>
                <a:gd name="connsiteY32" fmla="*/ 2144625 h 2237946"/>
                <a:gd name="connsiteX33" fmla="*/ 71767 w 1796175"/>
                <a:gd name="connsiteY33" fmla="*/ 2061282 h 2237946"/>
                <a:gd name="connsiteX34" fmla="*/ 33668 w 1796175"/>
                <a:gd name="connsiteY34" fmla="*/ 1942219 h 2237946"/>
                <a:gd name="connsiteX35" fmla="*/ 28905 w 1796175"/>
                <a:gd name="connsiteY35" fmla="*/ 1835063 h 2237946"/>
                <a:gd name="connsiteX36" fmla="*/ 33667 w 1796175"/>
                <a:gd name="connsiteY36" fmla="*/ 1623132 h 2237946"/>
                <a:gd name="connsiteX37" fmla="*/ 43192 w 1796175"/>
                <a:gd name="connsiteY37" fmla="*/ 1461207 h 2237946"/>
                <a:gd name="connsiteX38" fmla="*/ 33667 w 1796175"/>
                <a:gd name="connsiteY38" fmla="*/ 1356432 h 2237946"/>
                <a:gd name="connsiteX39" fmla="*/ 14617 w 1796175"/>
                <a:gd name="connsiteY39" fmla="*/ 1218320 h 2237946"/>
                <a:gd name="connsiteX0" fmla="*/ 14617 w 1796175"/>
                <a:gd name="connsiteY0" fmla="*/ 1217759 h 2237385"/>
                <a:gd name="connsiteX1" fmla="*/ 330 w 1796175"/>
                <a:gd name="connsiteY1" fmla="*/ 824853 h 2237385"/>
                <a:gd name="connsiteX2" fmla="*/ 28906 w 1796175"/>
                <a:gd name="connsiteY2" fmla="*/ 608158 h 2237385"/>
                <a:gd name="connsiteX3" fmla="*/ 150348 w 1796175"/>
                <a:gd name="connsiteY3" fmla="*/ 322408 h 2237385"/>
                <a:gd name="connsiteX4" fmla="*/ 478961 w 1796175"/>
                <a:gd name="connsiteY4" fmla="*/ 67615 h 2237385"/>
                <a:gd name="connsiteX5" fmla="*/ 1005217 w 1796175"/>
                <a:gd name="connsiteY5" fmla="*/ 941 h 2237385"/>
                <a:gd name="connsiteX6" fmla="*/ 1479086 w 1796175"/>
                <a:gd name="connsiteY6" fmla="*/ 100953 h 2237385"/>
                <a:gd name="connsiteX7" fmla="*/ 1733880 w 1796175"/>
                <a:gd name="connsiteY7" fmla="*/ 198584 h 2237385"/>
                <a:gd name="connsiteX8" fmla="*/ 1795792 w 1796175"/>
                <a:gd name="connsiteY8" fmla="*/ 246209 h 2237385"/>
                <a:gd name="connsiteX9" fmla="*/ 1757692 w 1796175"/>
                <a:gd name="connsiteY9" fmla="*/ 274784 h 2237385"/>
                <a:gd name="connsiteX10" fmla="*/ 1710067 w 1796175"/>
                <a:gd name="connsiteY10" fmla="*/ 346221 h 2237385"/>
                <a:gd name="connsiteX11" fmla="*/ 1648155 w 1796175"/>
                <a:gd name="connsiteY11" fmla="*/ 436709 h 2237385"/>
                <a:gd name="connsiteX12" fmla="*/ 1571955 w 1796175"/>
                <a:gd name="connsiteY12" fmla="*/ 574821 h 2237385"/>
                <a:gd name="connsiteX13" fmla="*/ 1510042 w 1796175"/>
                <a:gd name="connsiteY13" fmla="*/ 741509 h 2237385"/>
                <a:gd name="connsiteX14" fmla="*/ 1419555 w 1796175"/>
                <a:gd name="connsiteY14" fmla="*/ 874859 h 2237385"/>
                <a:gd name="connsiteX15" fmla="*/ 1143330 w 1796175"/>
                <a:gd name="connsiteY15" fmla="*/ 993921 h 2237385"/>
                <a:gd name="connsiteX16" fmla="*/ 955211 w 1796175"/>
                <a:gd name="connsiteY16" fmla="*/ 1022496 h 2237385"/>
                <a:gd name="connsiteX17" fmla="*/ 829005 w 1796175"/>
                <a:gd name="connsiteY17" fmla="*/ 986778 h 2237385"/>
                <a:gd name="connsiteX18" fmla="*/ 771855 w 1796175"/>
                <a:gd name="connsiteY18" fmla="*/ 1008209 h 2237385"/>
                <a:gd name="connsiteX19" fmla="*/ 662317 w 1796175"/>
                <a:gd name="connsiteY19" fmla="*/ 1041546 h 2237385"/>
                <a:gd name="connsiteX20" fmla="*/ 548017 w 1796175"/>
                <a:gd name="connsiteY20" fmla="*/ 1055834 h 2237385"/>
                <a:gd name="connsiteX21" fmla="*/ 495630 w 1796175"/>
                <a:gd name="connsiteY21" fmla="*/ 1093934 h 2237385"/>
                <a:gd name="connsiteX22" fmla="*/ 448005 w 1796175"/>
                <a:gd name="connsiteY22" fmla="*/ 1132034 h 2237385"/>
                <a:gd name="connsiteX23" fmla="*/ 376567 w 1796175"/>
                <a:gd name="connsiteY23" fmla="*/ 1241571 h 2237385"/>
                <a:gd name="connsiteX24" fmla="*/ 238455 w 1796175"/>
                <a:gd name="connsiteY24" fmla="*/ 1446359 h 2237385"/>
                <a:gd name="connsiteX25" fmla="*/ 109867 w 1796175"/>
                <a:gd name="connsiteY25" fmla="*/ 1739252 h 2237385"/>
                <a:gd name="connsiteX26" fmla="*/ 93199 w 1796175"/>
                <a:gd name="connsiteY26" fmla="*/ 1922609 h 2237385"/>
                <a:gd name="connsiteX27" fmla="*/ 150348 w 1796175"/>
                <a:gd name="connsiteY27" fmla="*/ 2110727 h 2237385"/>
                <a:gd name="connsiteX28" fmla="*/ 262268 w 1796175"/>
                <a:gd name="connsiteY28" fmla="*/ 2189309 h 2237385"/>
                <a:gd name="connsiteX29" fmla="*/ 347992 w 1796175"/>
                <a:gd name="connsiteY29" fmla="*/ 2217884 h 2237385"/>
                <a:gd name="connsiteX30" fmla="*/ 278936 w 1796175"/>
                <a:gd name="connsiteY30" fmla="*/ 2236933 h 2237385"/>
                <a:gd name="connsiteX31" fmla="*/ 186067 w 1796175"/>
                <a:gd name="connsiteY31" fmla="*/ 2198834 h 2237385"/>
                <a:gd name="connsiteX32" fmla="*/ 124156 w 1796175"/>
                <a:gd name="connsiteY32" fmla="*/ 2144064 h 2237385"/>
                <a:gd name="connsiteX33" fmla="*/ 71767 w 1796175"/>
                <a:gd name="connsiteY33" fmla="*/ 2060721 h 2237385"/>
                <a:gd name="connsiteX34" fmla="*/ 33668 w 1796175"/>
                <a:gd name="connsiteY34" fmla="*/ 1941658 h 2237385"/>
                <a:gd name="connsiteX35" fmla="*/ 28905 w 1796175"/>
                <a:gd name="connsiteY35" fmla="*/ 1834502 h 2237385"/>
                <a:gd name="connsiteX36" fmla="*/ 33667 w 1796175"/>
                <a:gd name="connsiteY36" fmla="*/ 1622571 h 2237385"/>
                <a:gd name="connsiteX37" fmla="*/ 43192 w 1796175"/>
                <a:gd name="connsiteY37" fmla="*/ 1460646 h 2237385"/>
                <a:gd name="connsiteX38" fmla="*/ 33667 w 1796175"/>
                <a:gd name="connsiteY38" fmla="*/ 1355871 h 2237385"/>
                <a:gd name="connsiteX39" fmla="*/ 14617 w 1796175"/>
                <a:gd name="connsiteY39" fmla="*/ 1217759 h 2237385"/>
                <a:gd name="connsiteX0" fmla="*/ 14617 w 1796175"/>
                <a:gd name="connsiteY0" fmla="*/ 1217759 h 2237385"/>
                <a:gd name="connsiteX1" fmla="*/ 330 w 1796175"/>
                <a:gd name="connsiteY1" fmla="*/ 824853 h 2237385"/>
                <a:gd name="connsiteX2" fmla="*/ 28906 w 1796175"/>
                <a:gd name="connsiteY2" fmla="*/ 608158 h 2237385"/>
                <a:gd name="connsiteX3" fmla="*/ 150348 w 1796175"/>
                <a:gd name="connsiteY3" fmla="*/ 322408 h 2237385"/>
                <a:gd name="connsiteX4" fmla="*/ 478961 w 1796175"/>
                <a:gd name="connsiteY4" fmla="*/ 67615 h 2237385"/>
                <a:gd name="connsiteX5" fmla="*/ 1005217 w 1796175"/>
                <a:gd name="connsiteY5" fmla="*/ 941 h 2237385"/>
                <a:gd name="connsiteX6" fmla="*/ 1479086 w 1796175"/>
                <a:gd name="connsiteY6" fmla="*/ 100953 h 2237385"/>
                <a:gd name="connsiteX7" fmla="*/ 1733880 w 1796175"/>
                <a:gd name="connsiteY7" fmla="*/ 198584 h 2237385"/>
                <a:gd name="connsiteX8" fmla="*/ 1795792 w 1796175"/>
                <a:gd name="connsiteY8" fmla="*/ 246209 h 2237385"/>
                <a:gd name="connsiteX9" fmla="*/ 1757692 w 1796175"/>
                <a:gd name="connsiteY9" fmla="*/ 274784 h 2237385"/>
                <a:gd name="connsiteX10" fmla="*/ 1710067 w 1796175"/>
                <a:gd name="connsiteY10" fmla="*/ 346221 h 2237385"/>
                <a:gd name="connsiteX11" fmla="*/ 1624343 w 1796175"/>
                <a:gd name="connsiteY11" fmla="*/ 450996 h 2237385"/>
                <a:gd name="connsiteX12" fmla="*/ 1571955 w 1796175"/>
                <a:gd name="connsiteY12" fmla="*/ 574821 h 2237385"/>
                <a:gd name="connsiteX13" fmla="*/ 1510042 w 1796175"/>
                <a:gd name="connsiteY13" fmla="*/ 741509 h 2237385"/>
                <a:gd name="connsiteX14" fmla="*/ 1419555 w 1796175"/>
                <a:gd name="connsiteY14" fmla="*/ 874859 h 2237385"/>
                <a:gd name="connsiteX15" fmla="*/ 1143330 w 1796175"/>
                <a:gd name="connsiteY15" fmla="*/ 993921 h 2237385"/>
                <a:gd name="connsiteX16" fmla="*/ 955211 w 1796175"/>
                <a:gd name="connsiteY16" fmla="*/ 1022496 h 2237385"/>
                <a:gd name="connsiteX17" fmla="*/ 829005 w 1796175"/>
                <a:gd name="connsiteY17" fmla="*/ 986778 h 2237385"/>
                <a:gd name="connsiteX18" fmla="*/ 771855 w 1796175"/>
                <a:gd name="connsiteY18" fmla="*/ 1008209 h 2237385"/>
                <a:gd name="connsiteX19" fmla="*/ 662317 w 1796175"/>
                <a:gd name="connsiteY19" fmla="*/ 1041546 h 2237385"/>
                <a:gd name="connsiteX20" fmla="*/ 548017 w 1796175"/>
                <a:gd name="connsiteY20" fmla="*/ 1055834 h 2237385"/>
                <a:gd name="connsiteX21" fmla="*/ 495630 w 1796175"/>
                <a:gd name="connsiteY21" fmla="*/ 1093934 h 2237385"/>
                <a:gd name="connsiteX22" fmla="*/ 448005 w 1796175"/>
                <a:gd name="connsiteY22" fmla="*/ 1132034 h 2237385"/>
                <a:gd name="connsiteX23" fmla="*/ 376567 w 1796175"/>
                <a:gd name="connsiteY23" fmla="*/ 1241571 h 2237385"/>
                <a:gd name="connsiteX24" fmla="*/ 238455 w 1796175"/>
                <a:gd name="connsiteY24" fmla="*/ 1446359 h 2237385"/>
                <a:gd name="connsiteX25" fmla="*/ 109867 w 1796175"/>
                <a:gd name="connsiteY25" fmla="*/ 1739252 h 2237385"/>
                <a:gd name="connsiteX26" fmla="*/ 93199 w 1796175"/>
                <a:gd name="connsiteY26" fmla="*/ 1922609 h 2237385"/>
                <a:gd name="connsiteX27" fmla="*/ 150348 w 1796175"/>
                <a:gd name="connsiteY27" fmla="*/ 2110727 h 2237385"/>
                <a:gd name="connsiteX28" fmla="*/ 262268 w 1796175"/>
                <a:gd name="connsiteY28" fmla="*/ 2189309 h 2237385"/>
                <a:gd name="connsiteX29" fmla="*/ 347992 w 1796175"/>
                <a:gd name="connsiteY29" fmla="*/ 2217884 h 2237385"/>
                <a:gd name="connsiteX30" fmla="*/ 278936 w 1796175"/>
                <a:gd name="connsiteY30" fmla="*/ 2236933 h 2237385"/>
                <a:gd name="connsiteX31" fmla="*/ 186067 w 1796175"/>
                <a:gd name="connsiteY31" fmla="*/ 2198834 h 2237385"/>
                <a:gd name="connsiteX32" fmla="*/ 124156 w 1796175"/>
                <a:gd name="connsiteY32" fmla="*/ 2144064 h 2237385"/>
                <a:gd name="connsiteX33" fmla="*/ 71767 w 1796175"/>
                <a:gd name="connsiteY33" fmla="*/ 2060721 h 2237385"/>
                <a:gd name="connsiteX34" fmla="*/ 33668 w 1796175"/>
                <a:gd name="connsiteY34" fmla="*/ 1941658 h 2237385"/>
                <a:gd name="connsiteX35" fmla="*/ 28905 w 1796175"/>
                <a:gd name="connsiteY35" fmla="*/ 1834502 h 2237385"/>
                <a:gd name="connsiteX36" fmla="*/ 33667 w 1796175"/>
                <a:gd name="connsiteY36" fmla="*/ 1622571 h 2237385"/>
                <a:gd name="connsiteX37" fmla="*/ 43192 w 1796175"/>
                <a:gd name="connsiteY37" fmla="*/ 1460646 h 2237385"/>
                <a:gd name="connsiteX38" fmla="*/ 33667 w 1796175"/>
                <a:gd name="connsiteY38" fmla="*/ 1355871 h 2237385"/>
                <a:gd name="connsiteX39" fmla="*/ 14617 w 1796175"/>
                <a:gd name="connsiteY39" fmla="*/ 1217759 h 2237385"/>
                <a:gd name="connsiteX0" fmla="*/ 14617 w 1796175"/>
                <a:gd name="connsiteY0" fmla="*/ 1217759 h 2237385"/>
                <a:gd name="connsiteX1" fmla="*/ 330 w 1796175"/>
                <a:gd name="connsiteY1" fmla="*/ 824853 h 2237385"/>
                <a:gd name="connsiteX2" fmla="*/ 28906 w 1796175"/>
                <a:gd name="connsiteY2" fmla="*/ 608158 h 2237385"/>
                <a:gd name="connsiteX3" fmla="*/ 150348 w 1796175"/>
                <a:gd name="connsiteY3" fmla="*/ 322408 h 2237385"/>
                <a:gd name="connsiteX4" fmla="*/ 478961 w 1796175"/>
                <a:gd name="connsiteY4" fmla="*/ 67615 h 2237385"/>
                <a:gd name="connsiteX5" fmla="*/ 1005217 w 1796175"/>
                <a:gd name="connsiteY5" fmla="*/ 941 h 2237385"/>
                <a:gd name="connsiteX6" fmla="*/ 1479086 w 1796175"/>
                <a:gd name="connsiteY6" fmla="*/ 100953 h 2237385"/>
                <a:gd name="connsiteX7" fmla="*/ 1733880 w 1796175"/>
                <a:gd name="connsiteY7" fmla="*/ 198584 h 2237385"/>
                <a:gd name="connsiteX8" fmla="*/ 1795792 w 1796175"/>
                <a:gd name="connsiteY8" fmla="*/ 246209 h 2237385"/>
                <a:gd name="connsiteX9" fmla="*/ 1757692 w 1796175"/>
                <a:gd name="connsiteY9" fmla="*/ 274784 h 2237385"/>
                <a:gd name="connsiteX10" fmla="*/ 1710067 w 1796175"/>
                <a:gd name="connsiteY10" fmla="*/ 346221 h 2237385"/>
                <a:gd name="connsiteX11" fmla="*/ 1624343 w 1796175"/>
                <a:gd name="connsiteY11" fmla="*/ 450996 h 2237385"/>
                <a:gd name="connsiteX12" fmla="*/ 1560049 w 1796175"/>
                <a:gd name="connsiteY12" fmla="*/ 574821 h 2237385"/>
                <a:gd name="connsiteX13" fmla="*/ 1510042 w 1796175"/>
                <a:gd name="connsiteY13" fmla="*/ 741509 h 2237385"/>
                <a:gd name="connsiteX14" fmla="*/ 1419555 w 1796175"/>
                <a:gd name="connsiteY14" fmla="*/ 874859 h 2237385"/>
                <a:gd name="connsiteX15" fmla="*/ 1143330 w 1796175"/>
                <a:gd name="connsiteY15" fmla="*/ 993921 h 2237385"/>
                <a:gd name="connsiteX16" fmla="*/ 955211 w 1796175"/>
                <a:gd name="connsiteY16" fmla="*/ 1022496 h 2237385"/>
                <a:gd name="connsiteX17" fmla="*/ 829005 w 1796175"/>
                <a:gd name="connsiteY17" fmla="*/ 986778 h 2237385"/>
                <a:gd name="connsiteX18" fmla="*/ 771855 w 1796175"/>
                <a:gd name="connsiteY18" fmla="*/ 1008209 h 2237385"/>
                <a:gd name="connsiteX19" fmla="*/ 662317 w 1796175"/>
                <a:gd name="connsiteY19" fmla="*/ 1041546 h 2237385"/>
                <a:gd name="connsiteX20" fmla="*/ 548017 w 1796175"/>
                <a:gd name="connsiteY20" fmla="*/ 1055834 h 2237385"/>
                <a:gd name="connsiteX21" fmla="*/ 495630 w 1796175"/>
                <a:gd name="connsiteY21" fmla="*/ 1093934 h 2237385"/>
                <a:gd name="connsiteX22" fmla="*/ 448005 w 1796175"/>
                <a:gd name="connsiteY22" fmla="*/ 1132034 h 2237385"/>
                <a:gd name="connsiteX23" fmla="*/ 376567 w 1796175"/>
                <a:gd name="connsiteY23" fmla="*/ 1241571 h 2237385"/>
                <a:gd name="connsiteX24" fmla="*/ 238455 w 1796175"/>
                <a:gd name="connsiteY24" fmla="*/ 1446359 h 2237385"/>
                <a:gd name="connsiteX25" fmla="*/ 109867 w 1796175"/>
                <a:gd name="connsiteY25" fmla="*/ 1739252 h 2237385"/>
                <a:gd name="connsiteX26" fmla="*/ 93199 w 1796175"/>
                <a:gd name="connsiteY26" fmla="*/ 1922609 h 2237385"/>
                <a:gd name="connsiteX27" fmla="*/ 150348 w 1796175"/>
                <a:gd name="connsiteY27" fmla="*/ 2110727 h 2237385"/>
                <a:gd name="connsiteX28" fmla="*/ 262268 w 1796175"/>
                <a:gd name="connsiteY28" fmla="*/ 2189309 h 2237385"/>
                <a:gd name="connsiteX29" fmla="*/ 347992 w 1796175"/>
                <a:gd name="connsiteY29" fmla="*/ 2217884 h 2237385"/>
                <a:gd name="connsiteX30" fmla="*/ 278936 w 1796175"/>
                <a:gd name="connsiteY30" fmla="*/ 2236933 h 2237385"/>
                <a:gd name="connsiteX31" fmla="*/ 186067 w 1796175"/>
                <a:gd name="connsiteY31" fmla="*/ 2198834 h 2237385"/>
                <a:gd name="connsiteX32" fmla="*/ 124156 w 1796175"/>
                <a:gd name="connsiteY32" fmla="*/ 2144064 h 2237385"/>
                <a:gd name="connsiteX33" fmla="*/ 71767 w 1796175"/>
                <a:gd name="connsiteY33" fmla="*/ 2060721 h 2237385"/>
                <a:gd name="connsiteX34" fmla="*/ 33668 w 1796175"/>
                <a:gd name="connsiteY34" fmla="*/ 1941658 h 2237385"/>
                <a:gd name="connsiteX35" fmla="*/ 28905 w 1796175"/>
                <a:gd name="connsiteY35" fmla="*/ 1834502 h 2237385"/>
                <a:gd name="connsiteX36" fmla="*/ 33667 w 1796175"/>
                <a:gd name="connsiteY36" fmla="*/ 1622571 h 2237385"/>
                <a:gd name="connsiteX37" fmla="*/ 43192 w 1796175"/>
                <a:gd name="connsiteY37" fmla="*/ 1460646 h 2237385"/>
                <a:gd name="connsiteX38" fmla="*/ 33667 w 1796175"/>
                <a:gd name="connsiteY38" fmla="*/ 1355871 h 2237385"/>
                <a:gd name="connsiteX39" fmla="*/ 14617 w 1796175"/>
                <a:gd name="connsiteY39" fmla="*/ 1217759 h 2237385"/>
                <a:gd name="connsiteX0" fmla="*/ 14617 w 1796175"/>
                <a:gd name="connsiteY0" fmla="*/ 1217759 h 2237385"/>
                <a:gd name="connsiteX1" fmla="*/ 330 w 1796175"/>
                <a:gd name="connsiteY1" fmla="*/ 824853 h 2237385"/>
                <a:gd name="connsiteX2" fmla="*/ 28906 w 1796175"/>
                <a:gd name="connsiteY2" fmla="*/ 608158 h 2237385"/>
                <a:gd name="connsiteX3" fmla="*/ 150348 w 1796175"/>
                <a:gd name="connsiteY3" fmla="*/ 322408 h 2237385"/>
                <a:gd name="connsiteX4" fmla="*/ 478961 w 1796175"/>
                <a:gd name="connsiteY4" fmla="*/ 67615 h 2237385"/>
                <a:gd name="connsiteX5" fmla="*/ 1005217 w 1796175"/>
                <a:gd name="connsiteY5" fmla="*/ 941 h 2237385"/>
                <a:gd name="connsiteX6" fmla="*/ 1479086 w 1796175"/>
                <a:gd name="connsiteY6" fmla="*/ 100953 h 2237385"/>
                <a:gd name="connsiteX7" fmla="*/ 1733880 w 1796175"/>
                <a:gd name="connsiteY7" fmla="*/ 198584 h 2237385"/>
                <a:gd name="connsiteX8" fmla="*/ 1795792 w 1796175"/>
                <a:gd name="connsiteY8" fmla="*/ 246209 h 2237385"/>
                <a:gd name="connsiteX9" fmla="*/ 1757692 w 1796175"/>
                <a:gd name="connsiteY9" fmla="*/ 274784 h 2237385"/>
                <a:gd name="connsiteX10" fmla="*/ 1710067 w 1796175"/>
                <a:gd name="connsiteY10" fmla="*/ 341459 h 2237385"/>
                <a:gd name="connsiteX11" fmla="*/ 1624343 w 1796175"/>
                <a:gd name="connsiteY11" fmla="*/ 450996 h 2237385"/>
                <a:gd name="connsiteX12" fmla="*/ 1560049 w 1796175"/>
                <a:gd name="connsiteY12" fmla="*/ 574821 h 2237385"/>
                <a:gd name="connsiteX13" fmla="*/ 1510042 w 1796175"/>
                <a:gd name="connsiteY13" fmla="*/ 741509 h 2237385"/>
                <a:gd name="connsiteX14" fmla="*/ 1419555 w 1796175"/>
                <a:gd name="connsiteY14" fmla="*/ 874859 h 2237385"/>
                <a:gd name="connsiteX15" fmla="*/ 1143330 w 1796175"/>
                <a:gd name="connsiteY15" fmla="*/ 993921 h 2237385"/>
                <a:gd name="connsiteX16" fmla="*/ 955211 w 1796175"/>
                <a:gd name="connsiteY16" fmla="*/ 1022496 h 2237385"/>
                <a:gd name="connsiteX17" fmla="*/ 829005 w 1796175"/>
                <a:gd name="connsiteY17" fmla="*/ 986778 h 2237385"/>
                <a:gd name="connsiteX18" fmla="*/ 771855 w 1796175"/>
                <a:gd name="connsiteY18" fmla="*/ 1008209 h 2237385"/>
                <a:gd name="connsiteX19" fmla="*/ 662317 w 1796175"/>
                <a:gd name="connsiteY19" fmla="*/ 1041546 h 2237385"/>
                <a:gd name="connsiteX20" fmla="*/ 548017 w 1796175"/>
                <a:gd name="connsiteY20" fmla="*/ 1055834 h 2237385"/>
                <a:gd name="connsiteX21" fmla="*/ 495630 w 1796175"/>
                <a:gd name="connsiteY21" fmla="*/ 1093934 h 2237385"/>
                <a:gd name="connsiteX22" fmla="*/ 448005 w 1796175"/>
                <a:gd name="connsiteY22" fmla="*/ 1132034 h 2237385"/>
                <a:gd name="connsiteX23" fmla="*/ 376567 w 1796175"/>
                <a:gd name="connsiteY23" fmla="*/ 1241571 h 2237385"/>
                <a:gd name="connsiteX24" fmla="*/ 238455 w 1796175"/>
                <a:gd name="connsiteY24" fmla="*/ 1446359 h 2237385"/>
                <a:gd name="connsiteX25" fmla="*/ 109867 w 1796175"/>
                <a:gd name="connsiteY25" fmla="*/ 1739252 h 2237385"/>
                <a:gd name="connsiteX26" fmla="*/ 93199 w 1796175"/>
                <a:gd name="connsiteY26" fmla="*/ 1922609 h 2237385"/>
                <a:gd name="connsiteX27" fmla="*/ 150348 w 1796175"/>
                <a:gd name="connsiteY27" fmla="*/ 2110727 h 2237385"/>
                <a:gd name="connsiteX28" fmla="*/ 262268 w 1796175"/>
                <a:gd name="connsiteY28" fmla="*/ 2189309 h 2237385"/>
                <a:gd name="connsiteX29" fmla="*/ 347992 w 1796175"/>
                <a:gd name="connsiteY29" fmla="*/ 2217884 h 2237385"/>
                <a:gd name="connsiteX30" fmla="*/ 278936 w 1796175"/>
                <a:gd name="connsiteY30" fmla="*/ 2236933 h 2237385"/>
                <a:gd name="connsiteX31" fmla="*/ 186067 w 1796175"/>
                <a:gd name="connsiteY31" fmla="*/ 2198834 h 2237385"/>
                <a:gd name="connsiteX32" fmla="*/ 124156 w 1796175"/>
                <a:gd name="connsiteY32" fmla="*/ 2144064 h 2237385"/>
                <a:gd name="connsiteX33" fmla="*/ 71767 w 1796175"/>
                <a:gd name="connsiteY33" fmla="*/ 2060721 h 2237385"/>
                <a:gd name="connsiteX34" fmla="*/ 33668 w 1796175"/>
                <a:gd name="connsiteY34" fmla="*/ 1941658 h 2237385"/>
                <a:gd name="connsiteX35" fmla="*/ 28905 w 1796175"/>
                <a:gd name="connsiteY35" fmla="*/ 1834502 h 2237385"/>
                <a:gd name="connsiteX36" fmla="*/ 33667 w 1796175"/>
                <a:gd name="connsiteY36" fmla="*/ 1622571 h 2237385"/>
                <a:gd name="connsiteX37" fmla="*/ 43192 w 1796175"/>
                <a:gd name="connsiteY37" fmla="*/ 1460646 h 2237385"/>
                <a:gd name="connsiteX38" fmla="*/ 33667 w 1796175"/>
                <a:gd name="connsiteY38" fmla="*/ 1355871 h 2237385"/>
                <a:gd name="connsiteX39" fmla="*/ 14617 w 1796175"/>
                <a:gd name="connsiteY39" fmla="*/ 1217759 h 2237385"/>
                <a:gd name="connsiteX0" fmla="*/ 14617 w 1796411"/>
                <a:gd name="connsiteY0" fmla="*/ 1217759 h 2237385"/>
                <a:gd name="connsiteX1" fmla="*/ 330 w 1796411"/>
                <a:gd name="connsiteY1" fmla="*/ 824853 h 2237385"/>
                <a:gd name="connsiteX2" fmla="*/ 28906 w 1796411"/>
                <a:gd name="connsiteY2" fmla="*/ 608158 h 2237385"/>
                <a:gd name="connsiteX3" fmla="*/ 150348 w 1796411"/>
                <a:gd name="connsiteY3" fmla="*/ 322408 h 2237385"/>
                <a:gd name="connsiteX4" fmla="*/ 478961 w 1796411"/>
                <a:gd name="connsiteY4" fmla="*/ 67615 h 2237385"/>
                <a:gd name="connsiteX5" fmla="*/ 1005217 w 1796411"/>
                <a:gd name="connsiteY5" fmla="*/ 941 h 2237385"/>
                <a:gd name="connsiteX6" fmla="*/ 1479086 w 1796411"/>
                <a:gd name="connsiteY6" fmla="*/ 100953 h 2237385"/>
                <a:gd name="connsiteX7" fmla="*/ 1733880 w 1796411"/>
                <a:gd name="connsiteY7" fmla="*/ 198584 h 2237385"/>
                <a:gd name="connsiteX8" fmla="*/ 1795792 w 1796411"/>
                <a:gd name="connsiteY8" fmla="*/ 246209 h 2237385"/>
                <a:gd name="connsiteX9" fmla="*/ 1762454 w 1796411"/>
                <a:gd name="connsiteY9" fmla="*/ 279546 h 2237385"/>
                <a:gd name="connsiteX10" fmla="*/ 1710067 w 1796411"/>
                <a:gd name="connsiteY10" fmla="*/ 341459 h 2237385"/>
                <a:gd name="connsiteX11" fmla="*/ 1624343 w 1796411"/>
                <a:gd name="connsiteY11" fmla="*/ 450996 h 2237385"/>
                <a:gd name="connsiteX12" fmla="*/ 1560049 w 1796411"/>
                <a:gd name="connsiteY12" fmla="*/ 574821 h 2237385"/>
                <a:gd name="connsiteX13" fmla="*/ 1510042 w 1796411"/>
                <a:gd name="connsiteY13" fmla="*/ 741509 h 2237385"/>
                <a:gd name="connsiteX14" fmla="*/ 1419555 w 1796411"/>
                <a:gd name="connsiteY14" fmla="*/ 874859 h 2237385"/>
                <a:gd name="connsiteX15" fmla="*/ 1143330 w 1796411"/>
                <a:gd name="connsiteY15" fmla="*/ 993921 h 2237385"/>
                <a:gd name="connsiteX16" fmla="*/ 955211 w 1796411"/>
                <a:gd name="connsiteY16" fmla="*/ 1022496 h 2237385"/>
                <a:gd name="connsiteX17" fmla="*/ 829005 w 1796411"/>
                <a:gd name="connsiteY17" fmla="*/ 986778 h 2237385"/>
                <a:gd name="connsiteX18" fmla="*/ 771855 w 1796411"/>
                <a:gd name="connsiteY18" fmla="*/ 1008209 h 2237385"/>
                <a:gd name="connsiteX19" fmla="*/ 662317 w 1796411"/>
                <a:gd name="connsiteY19" fmla="*/ 1041546 h 2237385"/>
                <a:gd name="connsiteX20" fmla="*/ 548017 w 1796411"/>
                <a:gd name="connsiteY20" fmla="*/ 1055834 h 2237385"/>
                <a:gd name="connsiteX21" fmla="*/ 495630 w 1796411"/>
                <a:gd name="connsiteY21" fmla="*/ 1093934 h 2237385"/>
                <a:gd name="connsiteX22" fmla="*/ 448005 w 1796411"/>
                <a:gd name="connsiteY22" fmla="*/ 1132034 h 2237385"/>
                <a:gd name="connsiteX23" fmla="*/ 376567 w 1796411"/>
                <a:gd name="connsiteY23" fmla="*/ 1241571 h 2237385"/>
                <a:gd name="connsiteX24" fmla="*/ 238455 w 1796411"/>
                <a:gd name="connsiteY24" fmla="*/ 1446359 h 2237385"/>
                <a:gd name="connsiteX25" fmla="*/ 109867 w 1796411"/>
                <a:gd name="connsiteY25" fmla="*/ 1739252 h 2237385"/>
                <a:gd name="connsiteX26" fmla="*/ 93199 w 1796411"/>
                <a:gd name="connsiteY26" fmla="*/ 1922609 h 2237385"/>
                <a:gd name="connsiteX27" fmla="*/ 150348 w 1796411"/>
                <a:gd name="connsiteY27" fmla="*/ 2110727 h 2237385"/>
                <a:gd name="connsiteX28" fmla="*/ 262268 w 1796411"/>
                <a:gd name="connsiteY28" fmla="*/ 2189309 h 2237385"/>
                <a:gd name="connsiteX29" fmla="*/ 347992 w 1796411"/>
                <a:gd name="connsiteY29" fmla="*/ 2217884 h 2237385"/>
                <a:gd name="connsiteX30" fmla="*/ 278936 w 1796411"/>
                <a:gd name="connsiteY30" fmla="*/ 2236933 h 2237385"/>
                <a:gd name="connsiteX31" fmla="*/ 186067 w 1796411"/>
                <a:gd name="connsiteY31" fmla="*/ 2198834 h 2237385"/>
                <a:gd name="connsiteX32" fmla="*/ 124156 w 1796411"/>
                <a:gd name="connsiteY32" fmla="*/ 2144064 h 2237385"/>
                <a:gd name="connsiteX33" fmla="*/ 71767 w 1796411"/>
                <a:gd name="connsiteY33" fmla="*/ 2060721 h 2237385"/>
                <a:gd name="connsiteX34" fmla="*/ 33668 w 1796411"/>
                <a:gd name="connsiteY34" fmla="*/ 1941658 h 2237385"/>
                <a:gd name="connsiteX35" fmla="*/ 28905 w 1796411"/>
                <a:gd name="connsiteY35" fmla="*/ 1834502 h 2237385"/>
                <a:gd name="connsiteX36" fmla="*/ 33667 w 1796411"/>
                <a:gd name="connsiteY36" fmla="*/ 1622571 h 2237385"/>
                <a:gd name="connsiteX37" fmla="*/ 43192 w 1796411"/>
                <a:gd name="connsiteY37" fmla="*/ 1460646 h 2237385"/>
                <a:gd name="connsiteX38" fmla="*/ 33667 w 1796411"/>
                <a:gd name="connsiteY38" fmla="*/ 1355871 h 2237385"/>
                <a:gd name="connsiteX39" fmla="*/ 14617 w 1796411"/>
                <a:gd name="connsiteY39" fmla="*/ 1217759 h 2237385"/>
                <a:gd name="connsiteX0" fmla="*/ 14617 w 1796175"/>
                <a:gd name="connsiteY0" fmla="*/ 1217759 h 2237385"/>
                <a:gd name="connsiteX1" fmla="*/ 330 w 1796175"/>
                <a:gd name="connsiteY1" fmla="*/ 824853 h 2237385"/>
                <a:gd name="connsiteX2" fmla="*/ 28906 w 1796175"/>
                <a:gd name="connsiteY2" fmla="*/ 608158 h 2237385"/>
                <a:gd name="connsiteX3" fmla="*/ 150348 w 1796175"/>
                <a:gd name="connsiteY3" fmla="*/ 322408 h 2237385"/>
                <a:gd name="connsiteX4" fmla="*/ 478961 w 1796175"/>
                <a:gd name="connsiteY4" fmla="*/ 67615 h 2237385"/>
                <a:gd name="connsiteX5" fmla="*/ 1005217 w 1796175"/>
                <a:gd name="connsiteY5" fmla="*/ 941 h 2237385"/>
                <a:gd name="connsiteX6" fmla="*/ 1479086 w 1796175"/>
                <a:gd name="connsiteY6" fmla="*/ 100953 h 2237385"/>
                <a:gd name="connsiteX7" fmla="*/ 1733880 w 1796175"/>
                <a:gd name="connsiteY7" fmla="*/ 198584 h 2237385"/>
                <a:gd name="connsiteX8" fmla="*/ 1795792 w 1796175"/>
                <a:gd name="connsiteY8" fmla="*/ 246209 h 2237385"/>
                <a:gd name="connsiteX9" fmla="*/ 1757692 w 1796175"/>
                <a:gd name="connsiteY9" fmla="*/ 274784 h 2237385"/>
                <a:gd name="connsiteX10" fmla="*/ 1710067 w 1796175"/>
                <a:gd name="connsiteY10" fmla="*/ 341459 h 2237385"/>
                <a:gd name="connsiteX11" fmla="*/ 1624343 w 1796175"/>
                <a:gd name="connsiteY11" fmla="*/ 450996 h 2237385"/>
                <a:gd name="connsiteX12" fmla="*/ 1560049 w 1796175"/>
                <a:gd name="connsiteY12" fmla="*/ 574821 h 2237385"/>
                <a:gd name="connsiteX13" fmla="*/ 1510042 w 1796175"/>
                <a:gd name="connsiteY13" fmla="*/ 741509 h 2237385"/>
                <a:gd name="connsiteX14" fmla="*/ 1419555 w 1796175"/>
                <a:gd name="connsiteY14" fmla="*/ 874859 h 2237385"/>
                <a:gd name="connsiteX15" fmla="*/ 1143330 w 1796175"/>
                <a:gd name="connsiteY15" fmla="*/ 993921 h 2237385"/>
                <a:gd name="connsiteX16" fmla="*/ 955211 w 1796175"/>
                <a:gd name="connsiteY16" fmla="*/ 1022496 h 2237385"/>
                <a:gd name="connsiteX17" fmla="*/ 829005 w 1796175"/>
                <a:gd name="connsiteY17" fmla="*/ 986778 h 2237385"/>
                <a:gd name="connsiteX18" fmla="*/ 771855 w 1796175"/>
                <a:gd name="connsiteY18" fmla="*/ 1008209 h 2237385"/>
                <a:gd name="connsiteX19" fmla="*/ 662317 w 1796175"/>
                <a:gd name="connsiteY19" fmla="*/ 1041546 h 2237385"/>
                <a:gd name="connsiteX20" fmla="*/ 548017 w 1796175"/>
                <a:gd name="connsiteY20" fmla="*/ 1055834 h 2237385"/>
                <a:gd name="connsiteX21" fmla="*/ 495630 w 1796175"/>
                <a:gd name="connsiteY21" fmla="*/ 1093934 h 2237385"/>
                <a:gd name="connsiteX22" fmla="*/ 448005 w 1796175"/>
                <a:gd name="connsiteY22" fmla="*/ 1132034 h 2237385"/>
                <a:gd name="connsiteX23" fmla="*/ 376567 w 1796175"/>
                <a:gd name="connsiteY23" fmla="*/ 1241571 h 2237385"/>
                <a:gd name="connsiteX24" fmla="*/ 238455 w 1796175"/>
                <a:gd name="connsiteY24" fmla="*/ 1446359 h 2237385"/>
                <a:gd name="connsiteX25" fmla="*/ 109867 w 1796175"/>
                <a:gd name="connsiteY25" fmla="*/ 1739252 h 2237385"/>
                <a:gd name="connsiteX26" fmla="*/ 93199 w 1796175"/>
                <a:gd name="connsiteY26" fmla="*/ 1922609 h 2237385"/>
                <a:gd name="connsiteX27" fmla="*/ 150348 w 1796175"/>
                <a:gd name="connsiteY27" fmla="*/ 2110727 h 2237385"/>
                <a:gd name="connsiteX28" fmla="*/ 262268 w 1796175"/>
                <a:gd name="connsiteY28" fmla="*/ 2189309 h 2237385"/>
                <a:gd name="connsiteX29" fmla="*/ 347992 w 1796175"/>
                <a:gd name="connsiteY29" fmla="*/ 2217884 h 2237385"/>
                <a:gd name="connsiteX30" fmla="*/ 278936 w 1796175"/>
                <a:gd name="connsiteY30" fmla="*/ 2236933 h 2237385"/>
                <a:gd name="connsiteX31" fmla="*/ 186067 w 1796175"/>
                <a:gd name="connsiteY31" fmla="*/ 2198834 h 2237385"/>
                <a:gd name="connsiteX32" fmla="*/ 124156 w 1796175"/>
                <a:gd name="connsiteY32" fmla="*/ 2144064 h 2237385"/>
                <a:gd name="connsiteX33" fmla="*/ 71767 w 1796175"/>
                <a:gd name="connsiteY33" fmla="*/ 2060721 h 2237385"/>
                <a:gd name="connsiteX34" fmla="*/ 33668 w 1796175"/>
                <a:gd name="connsiteY34" fmla="*/ 1941658 h 2237385"/>
                <a:gd name="connsiteX35" fmla="*/ 28905 w 1796175"/>
                <a:gd name="connsiteY35" fmla="*/ 1834502 h 2237385"/>
                <a:gd name="connsiteX36" fmla="*/ 33667 w 1796175"/>
                <a:gd name="connsiteY36" fmla="*/ 1622571 h 2237385"/>
                <a:gd name="connsiteX37" fmla="*/ 43192 w 1796175"/>
                <a:gd name="connsiteY37" fmla="*/ 1460646 h 2237385"/>
                <a:gd name="connsiteX38" fmla="*/ 33667 w 1796175"/>
                <a:gd name="connsiteY38" fmla="*/ 1355871 h 2237385"/>
                <a:gd name="connsiteX39" fmla="*/ 14617 w 1796175"/>
                <a:gd name="connsiteY39" fmla="*/ 1217759 h 2237385"/>
                <a:gd name="connsiteX0" fmla="*/ 14617 w 1796175"/>
                <a:gd name="connsiteY0" fmla="*/ 1217759 h 2237385"/>
                <a:gd name="connsiteX1" fmla="*/ 330 w 1796175"/>
                <a:gd name="connsiteY1" fmla="*/ 824853 h 2237385"/>
                <a:gd name="connsiteX2" fmla="*/ 28906 w 1796175"/>
                <a:gd name="connsiteY2" fmla="*/ 608158 h 2237385"/>
                <a:gd name="connsiteX3" fmla="*/ 150348 w 1796175"/>
                <a:gd name="connsiteY3" fmla="*/ 322408 h 2237385"/>
                <a:gd name="connsiteX4" fmla="*/ 478961 w 1796175"/>
                <a:gd name="connsiteY4" fmla="*/ 67615 h 2237385"/>
                <a:gd name="connsiteX5" fmla="*/ 1005217 w 1796175"/>
                <a:gd name="connsiteY5" fmla="*/ 941 h 2237385"/>
                <a:gd name="connsiteX6" fmla="*/ 1479086 w 1796175"/>
                <a:gd name="connsiteY6" fmla="*/ 100953 h 2237385"/>
                <a:gd name="connsiteX7" fmla="*/ 1733880 w 1796175"/>
                <a:gd name="connsiteY7" fmla="*/ 198584 h 2237385"/>
                <a:gd name="connsiteX8" fmla="*/ 1795792 w 1796175"/>
                <a:gd name="connsiteY8" fmla="*/ 239065 h 2237385"/>
                <a:gd name="connsiteX9" fmla="*/ 1757692 w 1796175"/>
                <a:gd name="connsiteY9" fmla="*/ 274784 h 2237385"/>
                <a:gd name="connsiteX10" fmla="*/ 1710067 w 1796175"/>
                <a:gd name="connsiteY10" fmla="*/ 341459 h 2237385"/>
                <a:gd name="connsiteX11" fmla="*/ 1624343 w 1796175"/>
                <a:gd name="connsiteY11" fmla="*/ 450996 h 2237385"/>
                <a:gd name="connsiteX12" fmla="*/ 1560049 w 1796175"/>
                <a:gd name="connsiteY12" fmla="*/ 574821 h 2237385"/>
                <a:gd name="connsiteX13" fmla="*/ 1510042 w 1796175"/>
                <a:gd name="connsiteY13" fmla="*/ 741509 h 2237385"/>
                <a:gd name="connsiteX14" fmla="*/ 1419555 w 1796175"/>
                <a:gd name="connsiteY14" fmla="*/ 874859 h 2237385"/>
                <a:gd name="connsiteX15" fmla="*/ 1143330 w 1796175"/>
                <a:gd name="connsiteY15" fmla="*/ 993921 h 2237385"/>
                <a:gd name="connsiteX16" fmla="*/ 955211 w 1796175"/>
                <a:gd name="connsiteY16" fmla="*/ 1022496 h 2237385"/>
                <a:gd name="connsiteX17" fmla="*/ 829005 w 1796175"/>
                <a:gd name="connsiteY17" fmla="*/ 986778 h 2237385"/>
                <a:gd name="connsiteX18" fmla="*/ 771855 w 1796175"/>
                <a:gd name="connsiteY18" fmla="*/ 1008209 h 2237385"/>
                <a:gd name="connsiteX19" fmla="*/ 662317 w 1796175"/>
                <a:gd name="connsiteY19" fmla="*/ 1041546 h 2237385"/>
                <a:gd name="connsiteX20" fmla="*/ 548017 w 1796175"/>
                <a:gd name="connsiteY20" fmla="*/ 1055834 h 2237385"/>
                <a:gd name="connsiteX21" fmla="*/ 495630 w 1796175"/>
                <a:gd name="connsiteY21" fmla="*/ 1093934 h 2237385"/>
                <a:gd name="connsiteX22" fmla="*/ 448005 w 1796175"/>
                <a:gd name="connsiteY22" fmla="*/ 1132034 h 2237385"/>
                <a:gd name="connsiteX23" fmla="*/ 376567 w 1796175"/>
                <a:gd name="connsiteY23" fmla="*/ 1241571 h 2237385"/>
                <a:gd name="connsiteX24" fmla="*/ 238455 w 1796175"/>
                <a:gd name="connsiteY24" fmla="*/ 1446359 h 2237385"/>
                <a:gd name="connsiteX25" fmla="*/ 109867 w 1796175"/>
                <a:gd name="connsiteY25" fmla="*/ 1739252 h 2237385"/>
                <a:gd name="connsiteX26" fmla="*/ 93199 w 1796175"/>
                <a:gd name="connsiteY26" fmla="*/ 1922609 h 2237385"/>
                <a:gd name="connsiteX27" fmla="*/ 150348 w 1796175"/>
                <a:gd name="connsiteY27" fmla="*/ 2110727 h 2237385"/>
                <a:gd name="connsiteX28" fmla="*/ 262268 w 1796175"/>
                <a:gd name="connsiteY28" fmla="*/ 2189309 h 2237385"/>
                <a:gd name="connsiteX29" fmla="*/ 347992 w 1796175"/>
                <a:gd name="connsiteY29" fmla="*/ 2217884 h 2237385"/>
                <a:gd name="connsiteX30" fmla="*/ 278936 w 1796175"/>
                <a:gd name="connsiteY30" fmla="*/ 2236933 h 2237385"/>
                <a:gd name="connsiteX31" fmla="*/ 186067 w 1796175"/>
                <a:gd name="connsiteY31" fmla="*/ 2198834 h 2237385"/>
                <a:gd name="connsiteX32" fmla="*/ 124156 w 1796175"/>
                <a:gd name="connsiteY32" fmla="*/ 2144064 h 2237385"/>
                <a:gd name="connsiteX33" fmla="*/ 71767 w 1796175"/>
                <a:gd name="connsiteY33" fmla="*/ 2060721 h 2237385"/>
                <a:gd name="connsiteX34" fmla="*/ 33668 w 1796175"/>
                <a:gd name="connsiteY34" fmla="*/ 1941658 h 2237385"/>
                <a:gd name="connsiteX35" fmla="*/ 28905 w 1796175"/>
                <a:gd name="connsiteY35" fmla="*/ 1834502 h 2237385"/>
                <a:gd name="connsiteX36" fmla="*/ 33667 w 1796175"/>
                <a:gd name="connsiteY36" fmla="*/ 1622571 h 2237385"/>
                <a:gd name="connsiteX37" fmla="*/ 43192 w 1796175"/>
                <a:gd name="connsiteY37" fmla="*/ 1460646 h 2237385"/>
                <a:gd name="connsiteX38" fmla="*/ 33667 w 1796175"/>
                <a:gd name="connsiteY38" fmla="*/ 1355871 h 2237385"/>
                <a:gd name="connsiteX39" fmla="*/ 14617 w 1796175"/>
                <a:gd name="connsiteY39" fmla="*/ 1217759 h 2237385"/>
                <a:gd name="connsiteX0" fmla="*/ 14617 w 1796175"/>
                <a:gd name="connsiteY0" fmla="*/ 1217759 h 2237385"/>
                <a:gd name="connsiteX1" fmla="*/ 330 w 1796175"/>
                <a:gd name="connsiteY1" fmla="*/ 824853 h 2237385"/>
                <a:gd name="connsiteX2" fmla="*/ 28906 w 1796175"/>
                <a:gd name="connsiteY2" fmla="*/ 608158 h 2237385"/>
                <a:gd name="connsiteX3" fmla="*/ 150348 w 1796175"/>
                <a:gd name="connsiteY3" fmla="*/ 322408 h 2237385"/>
                <a:gd name="connsiteX4" fmla="*/ 478961 w 1796175"/>
                <a:gd name="connsiteY4" fmla="*/ 67615 h 2237385"/>
                <a:gd name="connsiteX5" fmla="*/ 1005217 w 1796175"/>
                <a:gd name="connsiteY5" fmla="*/ 941 h 2237385"/>
                <a:gd name="connsiteX6" fmla="*/ 1479086 w 1796175"/>
                <a:gd name="connsiteY6" fmla="*/ 100953 h 2237385"/>
                <a:gd name="connsiteX7" fmla="*/ 1733880 w 1796175"/>
                <a:gd name="connsiteY7" fmla="*/ 198584 h 2237385"/>
                <a:gd name="connsiteX8" fmla="*/ 1795792 w 1796175"/>
                <a:gd name="connsiteY8" fmla="*/ 239065 h 2237385"/>
                <a:gd name="connsiteX9" fmla="*/ 1757692 w 1796175"/>
                <a:gd name="connsiteY9" fmla="*/ 274784 h 2237385"/>
                <a:gd name="connsiteX10" fmla="*/ 1710067 w 1796175"/>
                <a:gd name="connsiteY10" fmla="*/ 341459 h 2237385"/>
                <a:gd name="connsiteX11" fmla="*/ 1624343 w 1796175"/>
                <a:gd name="connsiteY11" fmla="*/ 450996 h 2237385"/>
                <a:gd name="connsiteX12" fmla="*/ 1560049 w 1796175"/>
                <a:gd name="connsiteY12" fmla="*/ 574821 h 2237385"/>
                <a:gd name="connsiteX13" fmla="*/ 1510042 w 1796175"/>
                <a:gd name="connsiteY13" fmla="*/ 741509 h 2237385"/>
                <a:gd name="connsiteX14" fmla="*/ 1419555 w 1796175"/>
                <a:gd name="connsiteY14" fmla="*/ 874859 h 2237385"/>
                <a:gd name="connsiteX15" fmla="*/ 1143330 w 1796175"/>
                <a:gd name="connsiteY15" fmla="*/ 993921 h 2237385"/>
                <a:gd name="connsiteX16" fmla="*/ 955211 w 1796175"/>
                <a:gd name="connsiteY16" fmla="*/ 1022496 h 2237385"/>
                <a:gd name="connsiteX17" fmla="*/ 829005 w 1796175"/>
                <a:gd name="connsiteY17" fmla="*/ 986778 h 2237385"/>
                <a:gd name="connsiteX18" fmla="*/ 771855 w 1796175"/>
                <a:gd name="connsiteY18" fmla="*/ 1008209 h 2237385"/>
                <a:gd name="connsiteX19" fmla="*/ 662317 w 1796175"/>
                <a:gd name="connsiteY19" fmla="*/ 1041546 h 2237385"/>
                <a:gd name="connsiteX20" fmla="*/ 548017 w 1796175"/>
                <a:gd name="connsiteY20" fmla="*/ 1055834 h 2237385"/>
                <a:gd name="connsiteX21" fmla="*/ 495630 w 1796175"/>
                <a:gd name="connsiteY21" fmla="*/ 1093934 h 2237385"/>
                <a:gd name="connsiteX22" fmla="*/ 448005 w 1796175"/>
                <a:gd name="connsiteY22" fmla="*/ 1132034 h 2237385"/>
                <a:gd name="connsiteX23" fmla="*/ 376567 w 1796175"/>
                <a:gd name="connsiteY23" fmla="*/ 1241571 h 2237385"/>
                <a:gd name="connsiteX24" fmla="*/ 238455 w 1796175"/>
                <a:gd name="connsiteY24" fmla="*/ 1446359 h 2237385"/>
                <a:gd name="connsiteX25" fmla="*/ 109867 w 1796175"/>
                <a:gd name="connsiteY25" fmla="*/ 1739252 h 2237385"/>
                <a:gd name="connsiteX26" fmla="*/ 93199 w 1796175"/>
                <a:gd name="connsiteY26" fmla="*/ 1922609 h 2237385"/>
                <a:gd name="connsiteX27" fmla="*/ 150348 w 1796175"/>
                <a:gd name="connsiteY27" fmla="*/ 2110727 h 2237385"/>
                <a:gd name="connsiteX28" fmla="*/ 262268 w 1796175"/>
                <a:gd name="connsiteY28" fmla="*/ 2189309 h 2237385"/>
                <a:gd name="connsiteX29" fmla="*/ 347992 w 1796175"/>
                <a:gd name="connsiteY29" fmla="*/ 2217884 h 2237385"/>
                <a:gd name="connsiteX30" fmla="*/ 278936 w 1796175"/>
                <a:gd name="connsiteY30" fmla="*/ 2236933 h 2237385"/>
                <a:gd name="connsiteX31" fmla="*/ 186067 w 1796175"/>
                <a:gd name="connsiteY31" fmla="*/ 2198834 h 2237385"/>
                <a:gd name="connsiteX32" fmla="*/ 124156 w 1796175"/>
                <a:gd name="connsiteY32" fmla="*/ 2144064 h 2237385"/>
                <a:gd name="connsiteX33" fmla="*/ 71767 w 1796175"/>
                <a:gd name="connsiteY33" fmla="*/ 2060721 h 2237385"/>
                <a:gd name="connsiteX34" fmla="*/ 33668 w 1796175"/>
                <a:gd name="connsiteY34" fmla="*/ 1941658 h 2237385"/>
                <a:gd name="connsiteX35" fmla="*/ 19380 w 1796175"/>
                <a:gd name="connsiteY35" fmla="*/ 1808309 h 2237385"/>
                <a:gd name="connsiteX36" fmla="*/ 33667 w 1796175"/>
                <a:gd name="connsiteY36" fmla="*/ 1622571 h 2237385"/>
                <a:gd name="connsiteX37" fmla="*/ 43192 w 1796175"/>
                <a:gd name="connsiteY37" fmla="*/ 1460646 h 2237385"/>
                <a:gd name="connsiteX38" fmla="*/ 33667 w 1796175"/>
                <a:gd name="connsiteY38" fmla="*/ 1355871 h 2237385"/>
                <a:gd name="connsiteX39" fmla="*/ 14617 w 1796175"/>
                <a:gd name="connsiteY39" fmla="*/ 1217759 h 2237385"/>
                <a:gd name="connsiteX0" fmla="*/ 22175 w 1803733"/>
                <a:gd name="connsiteY0" fmla="*/ 1217759 h 2237385"/>
                <a:gd name="connsiteX1" fmla="*/ 745 w 1803733"/>
                <a:gd name="connsiteY1" fmla="*/ 993919 h 2237385"/>
                <a:gd name="connsiteX2" fmla="*/ 7888 w 1803733"/>
                <a:gd name="connsiteY2" fmla="*/ 824853 h 2237385"/>
                <a:gd name="connsiteX3" fmla="*/ 36464 w 1803733"/>
                <a:gd name="connsiteY3" fmla="*/ 608158 h 2237385"/>
                <a:gd name="connsiteX4" fmla="*/ 157906 w 1803733"/>
                <a:gd name="connsiteY4" fmla="*/ 322408 h 2237385"/>
                <a:gd name="connsiteX5" fmla="*/ 486519 w 1803733"/>
                <a:gd name="connsiteY5" fmla="*/ 67615 h 2237385"/>
                <a:gd name="connsiteX6" fmla="*/ 1012775 w 1803733"/>
                <a:gd name="connsiteY6" fmla="*/ 941 h 2237385"/>
                <a:gd name="connsiteX7" fmla="*/ 1486644 w 1803733"/>
                <a:gd name="connsiteY7" fmla="*/ 100953 h 2237385"/>
                <a:gd name="connsiteX8" fmla="*/ 1741438 w 1803733"/>
                <a:gd name="connsiteY8" fmla="*/ 198584 h 2237385"/>
                <a:gd name="connsiteX9" fmla="*/ 1803350 w 1803733"/>
                <a:gd name="connsiteY9" fmla="*/ 239065 h 2237385"/>
                <a:gd name="connsiteX10" fmla="*/ 1765250 w 1803733"/>
                <a:gd name="connsiteY10" fmla="*/ 274784 h 2237385"/>
                <a:gd name="connsiteX11" fmla="*/ 1717625 w 1803733"/>
                <a:gd name="connsiteY11" fmla="*/ 341459 h 2237385"/>
                <a:gd name="connsiteX12" fmla="*/ 1631901 w 1803733"/>
                <a:gd name="connsiteY12" fmla="*/ 450996 h 2237385"/>
                <a:gd name="connsiteX13" fmla="*/ 1567607 w 1803733"/>
                <a:gd name="connsiteY13" fmla="*/ 574821 h 2237385"/>
                <a:gd name="connsiteX14" fmla="*/ 1517600 w 1803733"/>
                <a:gd name="connsiteY14" fmla="*/ 741509 h 2237385"/>
                <a:gd name="connsiteX15" fmla="*/ 1427113 w 1803733"/>
                <a:gd name="connsiteY15" fmla="*/ 874859 h 2237385"/>
                <a:gd name="connsiteX16" fmla="*/ 1150888 w 1803733"/>
                <a:gd name="connsiteY16" fmla="*/ 993921 h 2237385"/>
                <a:gd name="connsiteX17" fmla="*/ 962769 w 1803733"/>
                <a:gd name="connsiteY17" fmla="*/ 1022496 h 2237385"/>
                <a:gd name="connsiteX18" fmla="*/ 836563 w 1803733"/>
                <a:gd name="connsiteY18" fmla="*/ 986778 h 2237385"/>
                <a:gd name="connsiteX19" fmla="*/ 779413 w 1803733"/>
                <a:gd name="connsiteY19" fmla="*/ 1008209 h 2237385"/>
                <a:gd name="connsiteX20" fmla="*/ 669875 w 1803733"/>
                <a:gd name="connsiteY20" fmla="*/ 1041546 h 2237385"/>
                <a:gd name="connsiteX21" fmla="*/ 555575 w 1803733"/>
                <a:gd name="connsiteY21" fmla="*/ 1055834 h 2237385"/>
                <a:gd name="connsiteX22" fmla="*/ 503188 w 1803733"/>
                <a:gd name="connsiteY22" fmla="*/ 1093934 h 2237385"/>
                <a:gd name="connsiteX23" fmla="*/ 455563 w 1803733"/>
                <a:gd name="connsiteY23" fmla="*/ 1132034 h 2237385"/>
                <a:gd name="connsiteX24" fmla="*/ 384125 w 1803733"/>
                <a:gd name="connsiteY24" fmla="*/ 1241571 h 2237385"/>
                <a:gd name="connsiteX25" fmla="*/ 246013 w 1803733"/>
                <a:gd name="connsiteY25" fmla="*/ 1446359 h 2237385"/>
                <a:gd name="connsiteX26" fmla="*/ 117425 w 1803733"/>
                <a:gd name="connsiteY26" fmla="*/ 1739252 h 2237385"/>
                <a:gd name="connsiteX27" fmla="*/ 100757 w 1803733"/>
                <a:gd name="connsiteY27" fmla="*/ 1922609 h 2237385"/>
                <a:gd name="connsiteX28" fmla="*/ 157906 w 1803733"/>
                <a:gd name="connsiteY28" fmla="*/ 2110727 h 2237385"/>
                <a:gd name="connsiteX29" fmla="*/ 269826 w 1803733"/>
                <a:gd name="connsiteY29" fmla="*/ 2189309 h 2237385"/>
                <a:gd name="connsiteX30" fmla="*/ 355550 w 1803733"/>
                <a:gd name="connsiteY30" fmla="*/ 2217884 h 2237385"/>
                <a:gd name="connsiteX31" fmla="*/ 286494 w 1803733"/>
                <a:gd name="connsiteY31" fmla="*/ 2236933 h 2237385"/>
                <a:gd name="connsiteX32" fmla="*/ 193625 w 1803733"/>
                <a:gd name="connsiteY32" fmla="*/ 2198834 h 2237385"/>
                <a:gd name="connsiteX33" fmla="*/ 131714 w 1803733"/>
                <a:gd name="connsiteY33" fmla="*/ 2144064 h 2237385"/>
                <a:gd name="connsiteX34" fmla="*/ 79325 w 1803733"/>
                <a:gd name="connsiteY34" fmla="*/ 2060721 h 2237385"/>
                <a:gd name="connsiteX35" fmla="*/ 41226 w 1803733"/>
                <a:gd name="connsiteY35" fmla="*/ 1941658 h 2237385"/>
                <a:gd name="connsiteX36" fmla="*/ 26938 w 1803733"/>
                <a:gd name="connsiteY36" fmla="*/ 1808309 h 2237385"/>
                <a:gd name="connsiteX37" fmla="*/ 41225 w 1803733"/>
                <a:gd name="connsiteY37" fmla="*/ 1622571 h 2237385"/>
                <a:gd name="connsiteX38" fmla="*/ 50750 w 1803733"/>
                <a:gd name="connsiteY38" fmla="*/ 1460646 h 2237385"/>
                <a:gd name="connsiteX39" fmla="*/ 41225 w 1803733"/>
                <a:gd name="connsiteY39" fmla="*/ 1355871 h 2237385"/>
                <a:gd name="connsiteX40" fmla="*/ 22175 w 1803733"/>
                <a:gd name="connsiteY40" fmla="*/ 1217759 h 223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803733" h="2237385">
                  <a:moveTo>
                    <a:pt x="22175" y="1217759"/>
                  </a:moveTo>
                  <a:cubicBezTo>
                    <a:pt x="15428" y="1157434"/>
                    <a:pt x="3126" y="1059403"/>
                    <a:pt x="745" y="993919"/>
                  </a:cubicBezTo>
                  <a:cubicBezTo>
                    <a:pt x="-1636" y="928435"/>
                    <a:pt x="1935" y="889146"/>
                    <a:pt x="7888" y="824853"/>
                  </a:cubicBezTo>
                  <a:cubicBezTo>
                    <a:pt x="13841" y="760560"/>
                    <a:pt x="15033" y="685549"/>
                    <a:pt x="36464" y="608158"/>
                  </a:cubicBezTo>
                  <a:cubicBezTo>
                    <a:pt x="57895" y="530767"/>
                    <a:pt x="90041" y="422023"/>
                    <a:pt x="157906" y="322408"/>
                  </a:cubicBezTo>
                  <a:cubicBezTo>
                    <a:pt x="225771" y="222793"/>
                    <a:pt x="344041" y="121193"/>
                    <a:pt x="486519" y="67615"/>
                  </a:cubicBezTo>
                  <a:cubicBezTo>
                    <a:pt x="628997" y="14037"/>
                    <a:pt x="846088" y="-4615"/>
                    <a:pt x="1012775" y="941"/>
                  </a:cubicBezTo>
                  <a:cubicBezTo>
                    <a:pt x="1179462" y="6497"/>
                    <a:pt x="1365200" y="68013"/>
                    <a:pt x="1486644" y="100953"/>
                  </a:cubicBezTo>
                  <a:cubicBezTo>
                    <a:pt x="1608088" y="133894"/>
                    <a:pt x="1688654" y="175565"/>
                    <a:pt x="1741438" y="198584"/>
                  </a:cubicBezTo>
                  <a:cubicBezTo>
                    <a:pt x="1794222" y="221603"/>
                    <a:pt x="1799381" y="226365"/>
                    <a:pt x="1803350" y="239065"/>
                  </a:cubicBezTo>
                  <a:cubicBezTo>
                    <a:pt x="1807319" y="251765"/>
                    <a:pt x="1779538" y="257718"/>
                    <a:pt x="1765250" y="274784"/>
                  </a:cubicBezTo>
                  <a:cubicBezTo>
                    <a:pt x="1750963" y="291850"/>
                    <a:pt x="1739850" y="312090"/>
                    <a:pt x="1717625" y="341459"/>
                  </a:cubicBezTo>
                  <a:cubicBezTo>
                    <a:pt x="1695400" y="370828"/>
                    <a:pt x="1656904" y="412102"/>
                    <a:pt x="1631901" y="450996"/>
                  </a:cubicBezTo>
                  <a:cubicBezTo>
                    <a:pt x="1606898" y="489890"/>
                    <a:pt x="1586657" y="526402"/>
                    <a:pt x="1567607" y="574821"/>
                  </a:cubicBezTo>
                  <a:cubicBezTo>
                    <a:pt x="1548557" y="623240"/>
                    <a:pt x="1541016" y="691503"/>
                    <a:pt x="1517600" y="741509"/>
                  </a:cubicBezTo>
                  <a:cubicBezTo>
                    <a:pt x="1494184" y="791515"/>
                    <a:pt x="1488232" y="832790"/>
                    <a:pt x="1427113" y="874859"/>
                  </a:cubicBezTo>
                  <a:cubicBezTo>
                    <a:pt x="1365994" y="916928"/>
                    <a:pt x="1228279" y="969315"/>
                    <a:pt x="1150888" y="993921"/>
                  </a:cubicBezTo>
                  <a:cubicBezTo>
                    <a:pt x="1073497" y="1018527"/>
                    <a:pt x="1015156" y="1023686"/>
                    <a:pt x="962769" y="1022496"/>
                  </a:cubicBezTo>
                  <a:cubicBezTo>
                    <a:pt x="910382" y="1021306"/>
                    <a:pt x="867122" y="989159"/>
                    <a:pt x="836563" y="986778"/>
                  </a:cubicBezTo>
                  <a:cubicBezTo>
                    <a:pt x="806004" y="984397"/>
                    <a:pt x="807194" y="999081"/>
                    <a:pt x="779413" y="1008209"/>
                  </a:cubicBezTo>
                  <a:cubicBezTo>
                    <a:pt x="751632" y="1017337"/>
                    <a:pt x="707181" y="1033608"/>
                    <a:pt x="669875" y="1041546"/>
                  </a:cubicBezTo>
                  <a:cubicBezTo>
                    <a:pt x="632569" y="1049484"/>
                    <a:pt x="583356" y="1047103"/>
                    <a:pt x="555575" y="1055834"/>
                  </a:cubicBezTo>
                  <a:cubicBezTo>
                    <a:pt x="527794" y="1064565"/>
                    <a:pt x="519857" y="1081234"/>
                    <a:pt x="503188" y="1093934"/>
                  </a:cubicBezTo>
                  <a:cubicBezTo>
                    <a:pt x="486519" y="1106634"/>
                    <a:pt x="475407" y="1107428"/>
                    <a:pt x="455563" y="1132034"/>
                  </a:cubicBezTo>
                  <a:cubicBezTo>
                    <a:pt x="435719" y="1156640"/>
                    <a:pt x="419050" y="1189184"/>
                    <a:pt x="384125" y="1241571"/>
                  </a:cubicBezTo>
                  <a:cubicBezTo>
                    <a:pt x="349200" y="1293959"/>
                    <a:pt x="290463" y="1363412"/>
                    <a:pt x="246013" y="1446359"/>
                  </a:cubicBezTo>
                  <a:cubicBezTo>
                    <a:pt x="201563" y="1529306"/>
                    <a:pt x="141634" y="1659877"/>
                    <a:pt x="117425" y="1739252"/>
                  </a:cubicBezTo>
                  <a:cubicBezTo>
                    <a:pt x="93216" y="1818627"/>
                    <a:pt x="94010" y="1860697"/>
                    <a:pt x="100757" y="1922609"/>
                  </a:cubicBezTo>
                  <a:cubicBezTo>
                    <a:pt x="107504" y="1984521"/>
                    <a:pt x="129728" y="2066277"/>
                    <a:pt x="157906" y="2110727"/>
                  </a:cubicBezTo>
                  <a:cubicBezTo>
                    <a:pt x="186084" y="2155177"/>
                    <a:pt x="236886" y="2171450"/>
                    <a:pt x="269826" y="2189309"/>
                  </a:cubicBezTo>
                  <a:cubicBezTo>
                    <a:pt x="302766" y="2207168"/>
                    <a:pt x="352772" y="2209947"/>
                    <a:pt x="355550" y="2217884"/>
                  </a:cubicBezTo>
                  <a:cubicBezTo>
                    <a:pt x="358328" y="2225821"/>
                    <a:pt x="313482" y="2240108"/>
                    <a:pt x="286494" y="2236933"/>
                  </a:cubicBezTo>
                  <a:cubicBezTo>
                    <a:pt x="259506" y="2233758"/>
                    <a:pt x="219422" y="2214312"/>
                    <a:pt x="193625" y="2198834"/>
                  </a:cubicBezTo>
                  <a:cubicBezTo>
                    <a:pt x="167828" y="2183356"/>
                    <a:pt x="150764" y="2167083"/>
                    <a:pt x="131714" y="2144064"/>
                  </a:cubicBezTo>
                  <a:cubicBezTo>
                    <a:pt x="112664" y="2121045"/>
                    <a:pt x="94406" y="2094455"/>
                    <a:pt x="79325" y="2060721"/>
                  </a:cubicBezTo>
                  <a:cubicBezTo>
                    <a:pt x="64244" y="2026987"/>
                    <a:pt x="48370" y="1979361"/>
                    <a:pt x="41226" y="1941658"/>
                  </a:cubicBezTo>
                  <a:cubicBezTo>
                    <a:pt x="34082" y="1903955"/>
                    <a:pt x="26938" y="1861490"/>
                    <a:pt x="26938" y="1808309"/>
                  </a:cubicBezTo>
                  <a:cubicBezTo>
                    <a:pt x="26938" y="1755128"/>
                    <a:pt x="37256" y="1680515"/>
                    <a:pt x="41225" y="1622571"/>
                  </a:cubicBezTo>
                  <a:cubicBezTo>
                    <a:pt x="45194" y="1564627"/>
                    <a:pt x="50750" y="1505096"/>
                    <a:pt x="50750" y="1460646"/>
                  </a:cubicBezTo>
                  <a:cubicBezTo>
                    <a:pt x="50750" y="1416196"/>
                    <a:pt x="45194" y="1395559"/>
                    <a:pt x="41225" y="1355871"/>
                  </a:cubicBezTo>
                  <a:cubicBezTo>
                    <a:pt x="37256" y="1316184"/>
                    <a:pt x="28922" y="1278084"/>
                    <a:pt x="22175" y="1217759"/>
                  </a:cubicBezTo>
                  <a:close/>
                </a:path>
              </a:pathLst>
            </a:custGeom>
            <a:solidFill>
              <a:srgbClr val="DE4C2A"/>
            </a:solidFill>
            <a:ln w="3175"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1" name="任意多边形 70"/>
            <p:cNvSpPr/>
            <p:nvPr/>
          </p:nvSpPr>
          <p:spPr>
            <a:xfrm>
              <a:off x="3182314" y="1851548"/>
              <a:ext cx="932998" cy="576791"/>
            </a:xfrm>
            <a:custGeom>
              <a:avLst/>
              <a:gdLst>
                <a:gd name="connsiteX0" fmla="*/ 211760 w 932998"/>
                <a:gd name="connsiteY0" fmla="*/ 0 h 576791"/>
                <a:gd name="connsiteX1" fmla="*/ 76293 w 932998"/>
                <a:gd name="connsiteY1" fmla="*/ 211666 h 576791"/>
                <a:gd name="connsiteX2" fmla="*/ 93 w 932998"/>
                <a:gd name="connsiteY2" fmla="*/ 381000 h 576791"/>
                <a:gd name="connsiteX3" fmla="*/ 67827 w 932998"/>
                <a:gd name="connsiteY3" fmla="*/ 491066 h 576791"/>
                <a:gd name="connsiteX4" fmla="*/ 330293 w 932998"/>
                <a:gd name="connsiteY4" fmla="*/ 575733 h 576791"/>
                <a:gd name="connsiteX5" fmla="*/ 592760 w 932998"/>
                <a:gd name="connsiteY5" fmla="*/ 524933 h 576791"/>
                <a:gd name="connsiteX6" fmla="*/ 795960 w 932998"/>
                <a:gd name="connsiteY6" fmla="*/ 338666 h 576791"/>
                <a:gd name="connsiteX7" fmla="*/ 931427 w 932998"/>
                <a:gd name="connsiteY7" fmla="*/ 143933 h 576791"/>
                <a:gd name="connsiteX8" fmla="*/ 846760 w 932998"/>
                <a:gd name="connsiteY8" fmla="*/ 93133 h 576791"/>
                <a:gd name="connsiteX9" fmla="*/ 525027 w 932998"/>
                <a:gd name="connsiteY9" fmla="*/ 59266 h 576791"/>
                <a:gd name="connsiteX10" fmla="*/ 355693 w 932998"/>
                <a:gd name="connsiteY10" fmla="*/ 25400 h 576791"/>
                <a:gd name="connsiteX11" fmla="*/ 211760 w 932998"/>
                <a:gd name="connsiteY11" fmla="*/ 0 h 576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2998" h="576791">
                  <a:moveTo>
                    <a:pt x="211760" y="0"/>
                  </a:moveTo>
                  <a:cubicBezTo>
                    <a:pt x="161665" y="74083"/>
                    <a:pt x="111571" y="148166"/>
                    <a:pt x="76293" y="211666"/>
                  </a:cubicBezTo>
                  <a:cubicBezTo>
                    <a:pt x="41015" y="275166"/>
                    <a:pt x="1504" y="334433"/>
                    <a:pt x="93" y="381000"/>
                  </a:cubicBezTo>
                  <a:cubicBezTo>
                    <a:pt x="-1318" y="427567"/>
                    <a:pt x="12794" y="458611"/>
                    <a:pt x="67827" y="491066"/>
                  </a:cubicBezTo>
                  <a:cubicBezTo>
                    <a:pt x="122860" y="523521"/>
                    <a:pt x="242804" y="570089"/>
                    <a:pt x="330293" y="575733"/>
                  </a:cubicBezTo>
                  <a:cubicBezTo>
                    <a:pt x="417782" y="581378"/>
                    <a:pt x="515149" y="564444"/>
                    <a:pt x="592760" y="524933"/>
                  </a:cubicBezTo>
                  <a:cubicBezTo>
                    <a:pt x="670371" y="485422"/>
                    <a:pt x="739516" y="402166"/>
                    <a:pt x="795960" y="338666"/>
                  </a:cubicBezTo>
                  <a:cubicBezTo>
                    <a:pt x="852405" y="275166"/>
                    <a:pt x="922960" y="184855"/>
                    <a:pt x="931427" y="143933"/>
                  </a:cubicBezTo>
                  <a:cubicBezTo>
                    <a:pt x="939894" y="103011"/>
                    <a:pt x="914493" y="107244"/>
                    <a:pt x="846760" y="93133"/>
                  </a:cubicBezTo>
                  <a:cubicBezTo>
                    <a:pt x="779027" y="79022"/>
                    <a:pt x="606871" y="70555"/>
                    <a:pt x="525027" y="59266"/>
                  </a:cubicBezTo>
                  <a:cubicBezTo>
                    <a:pt x="443183" y="47977"/>
                    <a:pt x="355693" y="25400"/>
                    <a:pt x="355693" y="25400"/>
                  </a:cubicBezTo>
                  <a:lnTo>
                    <a:pt x="211760" y="0"/>
                  </a:lnTo>
                  <a:close/>
                </a:path>
              </a:pathLst>
            </a:custGeom>
            <a:solidFill>
              <a:srgbClr val="F4BCA6"/>
            </a:solidFill>
            <a:ln>
              <a:noFill/>
            </a:ln>
            <a:effectLst>
              <a:softEdge rad="152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2" name="任意多边形 71"/>
            <p:cNvSpPr/>
            <p:nvPr/>
          </p:nvSpPr>
          <p:spPr>
            <a:xfrm>
              <a:off x="1622801" y="1657346"/>
              <a:ext cx="1348495" cy="1152579"/>
            </a:xfrm>
            <a:custGeom>
              <a:avLst/>
              <a:gdLst>
                <a:gd name="connsiteX0" fmla="*/ 677484 w 1396105"/>
                <a:gd name="connsiteY0" fmla="*/ 0 h 1152579"/>
                <a:gd name="connsiteX1" fmla="*/ 1115634 w 1396105"/>
                <a:gd name="connsiteY1" fmla="*/ 47625 h 1152579"/>
                <a:gd name="connsiteX2" fmla="*/ 1363284 w 1396105"/>
                <a:gd name="connsiteY2" fmla="*/ 247650 h 1152579"/>
                <a:gd name="connsiteX3" fmla="*/ 1372809 w 1396105"/>
                <a:gd name="connsiteY3" fmla="*/ 533400 h 1152579"/>
                <a:gd name="connsiteX4" fmla="*/ 1172784 w 1396105"/>
                <a:gd name="connsiteY4" fmla="*/ 676275 h 1152579"/>
                <a:gd name="connsiteX5" fmla="*/ 896559 w 1396105"/>
                <a:gd name="connsiteY5" fmla="*/ 676275 h 1152579"/>
                <a:gd name="connsiteX6" fmla="*/ 639384 w 1396105"/>
                <a:gd name="connsiteY6" fmla="*/ 666750 h 1152579"/>
                <a:gd name="connsiteX7" fmla="*/ 391734 w 1396105"/>
                <a:gd name="connsiteY7" fmla="*/ 752475 h 1152579"/>
                <a:gd name="connsiteX8" fmla="*/ 239334 w 1396105"/>
                <a:gd name="connsiteY8" fmla="*/ 952500 h 1152579"/>
                <a:gd name="connsiteX9" fmla="*/ 86934 w 1396105"/>
                <a:gd name="connsiteY9" fmla="*/ 1152525 h 1152579"/>
                <a:gd name="connsiteX10" fmla="*/ 1209 w 1396105"/>
                <a:gd name="connsiteY10" fmla="*/ 933450 h 1152579"/>
                <a:gd name="connsiteX11" fmla="*/ 48834 w 1396105"/>
                <a:gd name="connsiteY11" fmla="*/ 514350 h 1152579"/>
                <a:gd name="connsiteX12" fmla="*/ 210759 w 1396105"/>
                <a:gd name="connsiteY12" fmla="*/ 219075 h 1152579"/>
                <a:gd name="connsiteX13" fmla="*/ 439359 w 1396105"/>
                <a:gd name="connsiteY13" fmla="*/ 47625 h 1152579"/>
                <a:gd name="connsiteX14" fmla="*/ 677484 w 1396105"/>
                <a:gd name="connsiteY14" fmla="*/ 0 h 1152579"/>
                <a:gd name="connsiteX0" fmla="*/ 677484 w 1396733"/>
                <a:gd name="connsiteY0" fmla="*/ 0 h 1152579"/>
                <a:gd name="connsiteX1" fmla="*/ 1115634 w 1396733"/>
                <a:gd name="connsiteY1" fmla="*/ 47625 h 1152579"/>
                <a:gd name="connsiteX2" fmla="*/ 1363284 w 1396733"/>
                <a:gd name="connsiteY2" fmla="*/ 247650 h 1152579"/>
                <a:gd name="connsiteX3" fmla="*/ 1372809 w 1396733"/>
                <a:gd name="connsiteY3" fmla="*/ 533400 h 1152579"/>
                <a:gd name="connsiteX4" fmla="*/ 1163259 w 1396733"/>
                <a:gd name="connsiteY4" fmla="*/ 600075 h 1152579"/>
                <a:gd name="connsiteX5" fmla="*/ 896559 w 1396733"/>
                <a:gd name="connsiteY5" fmla="*/ 676275 h 1152579"/>
                <a:gd name="connsiteX6" fmla="*/ 639384 w 1396733"/>
                <a:gd name="connsiteY6" fmla="*/ 666750 h 1152579"/>
                <a:gd name="connsiteX7" fmla="*/ 391734 w 1396733"/>
                <a:gd name="connsiteY7" fmla="*/ 752475 h 1152579"/>
                <a:gd name="connsiteX8" fmla="*/ 239334 w 1396733"/>
                <a:gd name="connsiteY8" fmla="*/ 952500 h 1152579"/>
                <a:gd name="connsiteX9" fmla="*/ 86934 w 1396733"/>
                <a:gd name="connsiteY9" fmla="*/ 1152525 h 1152579"/>
                <a:gd name="connsiteX10" fmla="*/ 1209 w 1396733"/>
                <a:gd name="connsiteY10" fmla="*/ 933450 h 1152579"/>
                <a:gd name="connsiteX11" fmla="*/ 48834 w 1396733"/>
                <a:gd name="connsiteY11" fmla="*/ 514350 h 1152579"/>
                <a:gd name="connsiteX12" fmla="*/ 210759 w 1396733"/>
                <a:gd name="connsiteY12" fmla="*/ 219075 h 1152579"/>
                <a:gd name="connsiteX13" fmla="*/ 439359 w 1396733"/>
                <a:gd name="connsiteY13" fmla="*/ 47625 h 1152579"/>
                <a:gd name="connsiteX14" fmla="*/ 677484 w 1396733"/>
                <a:gd name="connsiteY14" fmla="*/ 0 h 1152579"/>
                <a:gd name="connsiteX0" fmla="*/ 677484 w 1396733"/>
                <a:gd name="connsiteY0" fmla="*/ 0 h 1152579"/>
                <a:gd name="connsiteX1" fmla="*/ 1115634 w 1396733"/>
                <a:gd name="connsiteY1" fmla="*/ 47625 h 1152579"/>
                <a:gd name="connsiteX2" fmla="*/ 1363284 w 1396733"/>
                <a:gd name="connsiteY2" fmla="*/ 247650 h 1152579"/>
                <a:gd name="connsiteX3" fmla="*/ 1372809 w 1396733"/>
                <a:gd name="connsiteY3" fmla="*/ 533400 h 1152579"/>
                <a:gd name="connsiteX4" fmla="*/ 1163259 w 1396733"/>
                <a:gd name="connsiteY4" fmla="*/ 600075 h 1152579"/>
                <a:gd name="connsiteX5" fmla="*/ 896559 w 1396733"/>
                <a:gd name="connsiteY5" fmla="*/ 638175 h 1152579"/>
                <a:gd name="connsiteX6" fmla="*/ 639384 w 1396733"/>
                <a:gd name="connsiteY6" fmla="*/ 666750 h 1152579"/>
                <a:gd name="connsiteX7" fmla="*/ 391734 w 1396733"/>
                <a:gd name="connsiteY7" fmla="*/ 752475 h 1152579"/>
                <a:gd name="connsiteX8" fmla="*/ 239334 w 1396733"/>
                <a:gd name="connsiteY8" fmla="*/ 952500 h 1152579"/>
                <a:gd name="connsiteX9" fmla="*/ 86934 w 1396733"/>
                <a:gd name="connsiteY9" fmla="*/ 1152525 h 1152579"/>
                <a:gd name="connsiteX10" fmla="*/ 1209 w 1396733"/>
                <a:gd name="connsiteY10" fmla="*/ 933450 h 1152579"/>
                <a:gd name="connsiteX11" fmla="*/ 48834 w 1396733"/>
                <a:gd name="connsiteY11" fmla="*/ 514350 h 1152579"/>
                <a:gd name="connsiteX12" fmla="*/ 210759 w 1396733"/>
                <a:gd name="connsiteY12" fmla="*/ 219075 h 1152579"/>
                <a:gd name="connsiteX13" fmla="*/ 439359 w 1396733"/>
                <a:gd name="connsiteY13" fmla="*/ 47625 h 1152579"/>
                <a:gd name="connsiteX14" fmla="*/ 677484 w 1396733"/>
                <a:gd name="connsiteY14" fmla="*/ 0 h 1152579"/>
                <a:gd name="connsiteX0" fmla="*/ 677484 w 1376853"/>
                <a:gd name="connsiteY0" fmla="*/ 0 h 1152579"/>
                <a:gd name="connsiteX1" fmla="*/ 1115634 w 1376853"/>
                <a:gd name="connsiteY1" fmla="*/ 47625 h 1152579"/>
                <a:gd name="connsiteX2" fmla="*/ 1363284 w 1376853"/>
                <a:gd name="connsiteY2" fmla="*/ 247650 h 1152579"/>
                <a:gd name="connsiteX3" fmla="*/ 1325184 w 1376853"/>
                <a:gd name="connsiteY3" fmla="*/ 504825 h 1152579"/>
                <a:gd name="connsiteX4" fmla="*/ 1163259 w 1376853"/>
                <a:gd name="connsiteY4" fmla="*/ 600075 h 1152579"/>
                <a:gd name="connsiteX5" fmla="*/ 896559 w 1376853"/>
                <a:gd name="connsiteY5" fmla="*/ 638175 h 1152579"/>
                <a:gd name="connsiteX6" fmla="*/ 639384 w 1376853"/>
                <a:gd name="connsiteY6" fmla="*/ 666750 h 1152579"/>
                <a:gd name="connsiteX7" fmla="*/ 391734 w 1376853"/>
                <a:gd name="connsiteY7" fmla="*/ 752475 h 1152579"/>
                <a:gd name="connsiteX8" fmla="*/ 239334 w 1376853"/>
                <a:gd name="connsiteY8" fmla="*/ 952500 h 1152579"/>
                <a:gd name="connsiteX9" fmla="*/ 86934 w 1376853"/>
                <a:gd name="connsiteY9" fmla="*/ 1152525 h 1152579"/>
                <a:gd name="connsiteX10" fmla="*/ 1209 w 1376853"/>
                <a:gd name="connsiteY10" fmla="*/ 933450 h 1152579"/>
                <a:gd name="connsiteX11" fmla="*/ 48834 w 1376853"/>
                <a:gd name="connsiteY11" fmla="*/ 514350 h 1152579"/>
                <a:gd name="connsiteX12" fmla="*/ 210759 w 1376853"/>
                <a:gd name="connsiteY12" fmla="*/ 219075 h 1152579"/>
                <a:gd name="connsiteX13" fmla="*/ 439359 w 1376853"/>
                <a:gd name="connsiteY13" fmla="*/ 47625 h 1152579"/>
                <a:gd name="connsiteX14" fmla="*/ 677484 w 1376853"/>
                <a:gd name="connsiteY14" fmla="*/ 0 h 1152579"/>
                <a:gd name="connsiteX0" fmla="*/ 677484 w 1348495"/>
                <a:gd name="connsiteY0" fmla="*/ 0 h 1152579"/>
                <a:gd name="connsiteX1" fmla="*/ 1115634 w 1348495"/>
                <a:gd name="connsiteY1" fmla="*/ 47625 h 1152579"/>
                <a:gd name="connsiteX2" fmla="*/ 1325184 w 1348495"/>
                <a:gd name="connsiteY2" fmla="*/ 247650 h 1152579"/>
                <a:gd name="connsiteX3" fmla="*/ 1325184 w 1348495"/>
                <a:gd name="connsiteY3" fmla="*/ 504825 h 1152579"/>
                <a:gd name="connsiteX4" fmla="*/ 1163259 w 1348495"/>
                <a:gd name="connsiteY4" fmla="*/ 600075 h 1152579"/>
                <a:gd name="connsiteX5" fmla="*/ 896559 w 1348495"/>
                <a:gd name="connsiteY5" fmla="*/ 638175 h 1152579"/>
                <a:gd name="connsiteX6" fmla="*/ 639384 w 1348495"/>
                <a:gd name="connsiteY6" fmla="*/ 666750 h 1152579"/>
                <a:gd name="connsiteX7" fmla="*/ 391734 w 1348495"/>
                <a:gd name="connsiteY7" fmla="*/ 752475 h 1152579"/>
                <a:gd name="connsiteX8" fmla="*/ 239334 w 1348495"/>
                <a:gd name="connsiteY8" fmla="*/ 952500 h 1152579"/>
                <a:gd name="connsiteX9" fmla="*/ 86934 w 1348495"/>
                <a:gd name="connsiteY9" fmla="*/ 1152525 h 1152579"/>
                <a:gd name="connsiteX10" fmla="*/ 1209 w 1348495"/>
                <a:gd name="connsiteY10" fmla="*/ 933450 h 1152579"/>
                <a:gd name="connsiteX11" fmla="*/ 48834 w 1348495"/>
                <a:gd name="connsiteY11" fmla="*/ 514350 h 1152579"/>
                <a:gd name="connsiteX12" fmla="*/ 210759 w 1348495"/>
                <a:gd name="connsiteY12" fmla="*/ 219075 h 1152579"/>
                <a:gd name="connsiteX13" fmla="*/ 439359 w 1348495"/>
                <a:gd name="connsiteY13" fmla="*/ 47625 h 1152579"/>
                <a:gd name="connsiteX14" fmla="*/ 677484 w 1348495"/>
                <a:gd name="connsiteY14" fmla="*/ 0 h 1152579"/>
                <a:gd name="connsiteX0" fmla="*/ 677484 w 1348495"/>
                <a:gd name="connsiteY0" fmla="*/ 0 h 1152579"/>
                <a:gd name="connsiteX1" fmla="*/ 1115634 w 1348495"/>
                <a:gd name="connsiteY1" fmla="*/ 47625 h 1152579"/>
                <a:gd name="connsiteX2" fmla="*/ 1325184 w 1348495"/>
                <a:gd name="connsiteY2" fmla="*/ 247650 h 1152579"/>
                <a:gd name="connsiteX3" fmla="*/ 1325184 w 1348495"/>
                <a:gd name="connsiteY3" fmla="*/ 504825 h 1152579"/>
                <a:gd name="connsiteX4" fmla="*/ 1163259 w 1348495"/>
                <a:gd name="connsiteY4" fmla="*/ 561975 h 1152579"/>
                <a:gd name="connsiteX5" fmla="*/ 896559 w 1348495"/>
                <a:gd name="connsiteY5" fmla="*/ 638175 h 1152579"/>
                <a:gd name="connsiteX6" fmla="*/ 639384 w 1348495"/>
                <a:gd name="connsiteY6" fmla="*/ 666750 h 1152579"/>
                <a:gd name="connsiteX7" fmla="*/ 391734 w 1348495"/>
                <a:gd name="connsiteY7" fmla="*/ 752475 h 1152579"/>
                <a:gd name="connsiteX8" fmla="*/ 239334 w 1348495"/>
                <a:gd name="connsiteY8" fmla="*/ 952500 h 1152579"/>
                <a:gd name="connsiteX9" fmla="*/ 86934 w 1348495"/>
                <a:gd name="connsiteY9" fmla="*/ 1152525 h 1152579"/>
                <a:gd name="connsiteX10" fmla="*/ 1209 w 1348495"/>
                <a:gd name="connsiteY10" fmla="*/ 933450 h 1152579"/>
                <a:gd name="connsiteX11" fmla="*/ 48834 w 1348495"/>
                <a:gd name="connsiteY11" fmla="*/ 514350 h 1152579"/>
                <a:gd name="connsiteX12" fmla="*/ 210759 w 1348495"/>
                <a:gd name="connsiteY12" fmla="*/ 219075 h 1152579"/>
                <a:gd name="connsiteX13" fmla="*/ 439359 w 1348495"/>
                <a:gd name="connsiteY13" fmla="*/ 47625 h 1152579"/>
                <a:gd name="connsiteX14" fmla="*/ 677484 w 1348495"/>
                <a:gd name="connsiteY14" fmla="*/ 0 h 1152579"/>
                <a:gd name="connsiteX0" fmla="*/ 677484 w 1348495"/>
                <a:gd name="connsiteY0" fmla="*/ 0 h 1152579"/>
                <a:gd name="connsiteX1" fmla="*/ 1115634 w 1348495"/>
                <a:gd name="connsiteY1" fmla="*/ 47625 h 1152579"/>
                <a:gd name="connsiteX2" fmla="*/ 1325184 w 1348495"/>
                <a:gd name="connsiteY2" fmla="*/ 247650 h 1152579"/>
                <a:gd name="connsiteX3" fmla="*/ 1325184 w 1348495"/>
                <a:gd name="connsiteY3" fmla="*/ 504825 h 1152579"/>
                <a:gd name="connsiteX4" fmla="*/ 1163259 w 1348495"/>
                <a:gd name="connsiteY4" fmla="*/ 561975 h 1152579"/>
                <a:gd name="connsiteX5" fmla="*/ 896559 w 1348495"/>
                <a:gd name="connsiteY5" fmla="*/ 590550 h 1152579"/>
                <a:gd name="connsiteX6" fmla="*/ 639384 w 1348495"/>
                <a:gd name="connsiteY6" fmla="*/ 666750 h 1152579"/>
                <a:gd name="connsiteX7" fmla="*/ 391734 w 1348495"/>
                <a:gd name="connsiteY7" fmla="*/ 752475 h 1152579"/>
                <a:gd name="connsiteX8" fmla="*/ 239334 w 1348495"/>
                <a:gd name="connsiteY8" fmla="*/ 952500 h 1152579"/>
                <a:gd name="connsiteX9" fmla="*/ 86934 w 1348495"/>
                <a:gd name="connsiteY9" fmla="*/ 1152525 h 1152579"/>
                <a:gd name="connsiteX10" fmla="*/ 1209 w 1348495"/>
                <a:gd name="connsiteY10" fmla="*/ 933450 h 1152579"/>
                <a:gd name="connsiteX11" fmla="*/ 48834 w 1348495"/>
                <a:gd name="connsiteY11" fmla="*/ 514350 h 1152579"/>
                <a:gd name="connsiteX12" fmla="*/ 210759 w 1348495"/>
                <a:gd name="connsiteY12" fmla="*/ 219075 h 1152579"/>
                <a:gd name="connsiteX13" fmla="*/ 439359 w 1348495"/>
                <a:gd name="connsiteY13" fmla="*/ 47625 h 1152579"/>
                <a:gd name="connsiteX14" fmla="*/ 677484 w 1348495"/>
                <a:gd name="connsiteY14" fmla="*/ 0 h 1152579"/>
                <a:gd name="connsiteX0" fmla="*/ 677484 w 1348495"/>
                <a:gd name="connsiteY0" fmla="*/ 0 h 1152579"/>
                <a:gd name="connsiteX1" fmla="*/ 1115634 w 1348495"/>
                <a:gd name="connsiteY1" fmla="*/ 47625 h 1152579"/>
                <a:gd name="connsiteX2" fmla="*/ 1325184 w 1348495"/>
                <a:gd name="connsiteY2" fmla="*/ 247650 h 1152579"/>
                <a:gd name="connsiteX3" fmla="*/ 1325184 w 1348495"/>
                <a:gd name="connsiteY3" fmla="*/ 504825 h 1152579"/>
                <a:gd name="connsiteX4" fmla="*/ 1163259 w 1348495"/>
                <a:gd name="connsiteY4" fmla="*/ 561975 h 1152579"/>
                <a:gd name="connsiteX5" fmla="*/ 896559 w 1348495"/>
                <a:gd name="connsiteY5" fmla="*/ 590550 h 1152579"/>
                <a:gd name="connsiteX6" fmla="*/ 629859 w 1348495"/>
                <a:gd name="connsiteY6" fmla="*/ 619125 h 1152579"/>
                <a:gd name="connsiteX7" fmla="*/ 391734 w 1348495"/>
                <a:gd name="connsiteY7" fmla="*/ 752475 h 1152579"/>
                <a:gd name="connsiteX8" fmla="*/ 239334 w 1348495"/>
                <a:gd name="connsiteY8" fmla="*/ 952500 h 1152579"/>
                <a:gd name="connsiteX9" fmla="*/ 86934 w 1348495"/>
                <a:gd name="connsiteY9" fmla="*/ 1152525 h 1152579"/>
                <a:gd name="connsiteX10" fmla="*/ 1209 w 1348495"/>
                <a:gd name="connsiteY10" fmla="*/ 933450 h 1152579"/>
                <a:gd name="connsiteX11" fmla="*/ 48834 w 1348495"/>
                <a:gd name="connsiteY11" fmla="*/ 514350 h 1152579"/>
                <a:gd name="connsiteX12" fmla="*/ 210759 w 1348495"/>
                <a:gd name="connsiteY12" fmla="*/ 219075 h 1152579"/>
                <a:gd name="connsiteX13" fmla="*/ 439359 w 1348495"/>
                <a:gd name="connsiteY13" fmla="*/ 47625 h 1152579"/>
                <a:gd name="connsiteX14" fmla="*/ 677484 w 1348495"/>
                <a:gd name="connsiteY14" fmla="*/ 0 h 1152579"/>
                <a:gd name="connsiteX0" fmla="*/ 677484 w 1348495"/>
                <a:gd name="connsiteY0" fmla="*/ 0 h 1152579"/>
                <a:gd name="connsiteX1" fmla="*/ 1115634 w 1348495"/>
                <a:gd name="connsiteY1" fmla="*/ 47625 h 1152579"/>
                <a:gd name="connsiteX2" fmla="*/ 1325184 w 1348495"/>
                <a:gd name="connsiteY2" fmla="*/ 247650 h 1152579"/>
                <a:gd name="connsiteX3" fmla="*/ 1325184 w 1348495"/>
                <a:gd name="connsiteY3" fmla="*/ 504825 h 1152579"/>
                <a:gd name="connsiteX4" fmla="*/ 1163259 w 1348495"/>
                <a:gd name="connsiteY4" fmla="*/ 561975 h 1152579"/>
                <a:gd name="connsiteX5" fmla="*/ 867984 w 1348495"/>
                <a:gd name="connsiteY5" fmla="*/ 552450 h 1152579"/>
                <a:gd name="connsiteX6" fmla="*/ 629859 w 1348495"/>
                <a:gd name="connsiteY6" fmla="*/ 619125 h 1152579"/>
                <a:gd name="connsiteX7" fmla="*/ 391734 w 1348495"/>
                <a:gd name="connsiteY7" fmla="*/ 752475 h 1152579"/>
                <a:gd name="connsiteX8" fmla="*/ 239334 w 1348495"/>
                <a:gd name="connsiteY8" fmla="*/ 952500 h 1152579"/>
                <a:gd name="connsiteX9" fmla="*/ 86934 w 1348495"/>
                <a:gd name="connsiteY9" fmla="*/ 1152525 h 1152579"/>
                <a:gd name="connsiteX10" fmla="*/ 1209 w 1348495"/>
                <a:gd name="connsiteY10" fmla="*/ 933450 h 1152579"/>
                <a:gd name="connsiteX11" fmla="*/ 48834 w 1348495"/>
                <a:gd name="connsiteY11" fmla="*/ 514350 h 1152579"/>
                <a:gd name="connsiteX12" fmla="*/ 210759 w 1348495"/>
                <a:gd name="connsiteY12" fmla="*/ 219075 h 1152579"/>
                <a:gd name="connsiteX13" fmla="*/ 439359 w 1348495"/>
                <a:gd name="connsiteY13" fmla="*/ 47625 h 1152579"/>
                <a:gd name="connsiteX14" fmla="*/ 677484 w 1348495"/>
                <a:gd name="connsiteY14" fmla="*/ 0 h 1152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48495" h="1152579">
                  <a:moveTo>
                    <a:pt x="677484" y="0"/>
                  </a:moveTo>
                  <a:cubicBezTo>
                    <a:pt x="790196" y="0"/>
                    <a:pt x="1007684" y="6350"/>
                    <a:pt x="1115634" y="47625"/>
                  </a:cubicBezTo>
                  <a:cubicBezTo>
                    <a:pt x="1223584" y="88900"/>
                    <a:pt x="1290259" y="171450"/>
                    <a:pt x="1325184" y="247650"/>
                  </a:cubicBezTo>
                  <a:cubicBezTo>
                    <a:pt x="1360109" y="323850"/>
                    <a:pt x="1352172" y="452438"/>
                    <a:pt x="1325184" y="504825"/>
                  </a:cubicBezTo>
                  <a:cubicBezTo>
                    <a:pt x="1298197" y="557213"/>
                    <a:pt x="1239459" y="554038"/>
                    <a:pt x="1163259" y="561975"/>
                  </a:cubicBezTo>
                  <a:cubicBezTo>
                    <a:pt x="1087059" y="569912"/>
                    <a:pt x="956884" y="542925"/>
                    <a:pt x="867984" y="552450"/>
                  </a:cubicBezTo>
                  <a:cubicBezTo>
                    <a:pt x="779084" y="561975"/>
                    <a:pt x="709234" y="585788"/>
                    <a:pt x="629859" y="619125"/>
                  </a:cubicBezTo>
                  <a:cubicBezTo>
                    <a:pt x="550484" y="652462"/>
                    <a:pt x="456821" y="696913"/>
                    <a:pt x="391734" y="752475"/>
                  </a:cubicBezTo>
                  <a:cubicBezTo>
                    <a:pt x="326647" y="808037"/>
                    <a:pt x="239334" y="952500"/>
                    <a:pt x="239334" y="952500"/>
                  </a:cubicBezTo>
                  <a:cubicBezTo>
                    <a:pt x="188534" y="1019175"/>
                    <a:pt x="126621" y="1155700"/>
                    <a:pt x="86934" y="1152525"/>
                  </a:cubicBezTo>
                  <a:cubicBezTo>
                    <a:pt x="47247" y="1149350"/>
                    <a:pt x="7559" y="1039812"/>
                    <a:pt x="1209" y="933450"/>
                  </a:cubicBezTo>
                  <a:cubicBezTo>
                    <a:pt x="-5141" y="827088"/>
                    <a:pt x="13909" y="633413"/>
                    <a:pt x="48834" y="514350"/>
                  </a:cubicBezTo>
                  <a:cubicBezTo>
                    <a:pt x="83759" y="395287"/>
                    <a:pt x="145672" y="296862"/>
                    <a:pt x="210759" y="219075"/>
                  </a:cubicBezTo>
                  <a:cubicBezTo>
                    <a:pt x="275846" y="141288"/>
                    <a:pt x="363159" y="84138"/>
                    <a:pt x="439359" y="47625"/>
                  </a:cubicBezTo>
                  <a:cubicBezTo>
                    <a:pt x="515559" y="11112"/>
                    <a:pt x="564772" y="0"/>
                    <a:pt x="677484" y="0"/>
                  </a:cubicBezTo>
                  <a:close/>
                </a:path>
              </a:pathLst>
            </a:custGeom>
            <a:solidFill>
              <a:srgbClr val="F2BAA6"/>
            </a:solidFill>
            <a:effectLst>
              <a:softEdge rad="190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3" name="任意多边形 72"/>
            <p:cNvSpPr/>
            <p:nvPr/>
          </p:nvSpPr>
          <p:spPr>
            <a:xfrm>
              <a:off x="1819275" y="2598778"/>
              <a:ext cx="1724364" cy="1226302"/>
            </a:xfrm>
            <a:custGeom>
              <a:avLst/>
              <a:gdLst>
                <a:gd name="connsiteX0" fmla="*/ 17309 w 1722623"/>
                <a:gd name="connsiteY0" fmla="*/ 1192172 h 1226302"/>
                <a:gd name="connsiteX1" fmla="*/ 17309 w 1722623"/>
                <a:gd name="connsiteY1" fmla="*/ 782597 h 1226302"/>
                <a:gd name="connsiteX2" fmla="*/ 141134 w 1722623"/>
                <a:gd name="connsiteY2" fmla="*/ 506372 h 1226302"/>
                <a:gd name="connsiteX3" fmla="*/ 474509 w 1722623"/>
                <a:gd name="connsiteY3" fmla="*/ 468272 h 1226302"/>
                <a:gd name="connsiteX4" fmla="*/ 922184 w 1722623"/>
                <a:gd name="connsiteY4" fmla="*/ 544472 h 1226302"/>
                <a:gd name="connsiteX5" fmla="*/ 1065059 w 1722623"/>
                <a:gd name="connsiteY5" fmla="*/ 553997 h 1226302"/>
                <a:gd name="connsiteX6" fmla="*/ 998384 w 1722623"/>
                <a:gd name="connsiteY6" fmla="*/ 268247 h 1226302"/>
                <a:gd name="connsiteX7" fmla="*/ 1217459 w 1722623"/>
                <a:gd name="connsiteY7" fmla="*/ 49172 h 1226302"/>
                <a:gd name="connsiteX8" fmla="*/ 1312709 w 1722623"/>
                <a:gd name="connsiteY8" fmla="*/ 11072 h 1226302"/>
                <a:gd name="connsiteX9" fmla="*/ 1436534 w 1722623"/>
                <a:gd name="connsiteY9" fmla="*/ 201572 h 1226302"/>
                <a:gd name="connsiteX10" fmla="*/ 1598459 w 1722623"/>
                <a:gd name="connsiteY10" fmla="*/ 306347 h 1226302"/>
                <a:gd name="connsiteX11" fmla="*/ 1722284 w 1722623"/>
                <a:gd name="connsiteY11" fmla="*/ 373022 h 1226302"/>
                <a:gd name="connsiteX12" fmla="*/ 1627034 w 1722623"/>
                <a:gd name="connsiteY12" fmla="*/ 439697 h 1226302"/>
                <a:gd name="connsiteX13" fmla="*/ 1398434 w 1722623"/>
                <a:gd name="connsiteY13" fmla="*/ 439697 h 1226302"/>
                <a:gd name="connsiteX14" fmla="*/ 1236509 w 1722623"/>
                <a:gd name="connsiteY14" fmla="*/ 430172 h 1226302"/>
                <a:gd name="connsiteX15" fmla="*/ 1207934 w 1722623"/>
                <a:gd name="connsiteY15" fmla="*/ 592097 h 1226302"/>
                <a:gd name="connsiteX16" fmla="*/ 1112684 w 1722623"/>
                <a:gd name="connsiteY16" fmla="*/ 754022 h 1226302"/>
                <a:gd name="connsiteX17" fmla="*/ 893609 w 1722623"/>
                <a:gd name="connsiteY17" fmla="*/ 839747 h 1226302"/>
                <a:gd name="connsiteX18" fmla="*/ 665009 w 1722623"/>
                <a:gd name="connsiteY18" fmla="*/ 830222 h 1226302"/>
                <a:gd name="connsiteX19" fmla="*/ 379259 w 1722623"/>
                <a:gd name="connsiteY19" fmla="*/ 858797 h 1226302"/>
                <a:gd name="connsiteX20" fmla="*/ 303059 w 1722623"/>
                <a:gd name="connsiteY20" fmla="*/ 1049297 h 1226302"/>
                <a:gd name="connsiteX21" fmla="*/ 274484 w 1722623"/>
                <a:gd name="connsiteY21" fmla="*/ 1173122 h 1226302"/>
                <a:gd name="connsiteX22" fmla="*/ 169709 w 1722623"/>
                <a:gd name="connsiteY22" fmla="*/ 1201697 h 1226302"/>
                <a:gd name="connsiteX23" fmla="*/ 17309 w 1722623"/>
                <a:gd name="connsiteY23" fmla="*/ 1192172 h 1226302"/>
                <a:gd name="connsiteX0" fmla="*/ 17309 w 1722623"/>
                <a:gd name="connsiteY0" fmla="*/ 1192172 h 1226302"/>
                <a:gd name="connsiteX1" fmla="*/ 17309 w 1722623"/>
                <a:gd name="connsiteY1" fmla="*/ 782597 h 1226302"/>
                <a:gd name="connsiteX2" fmla="*/ 141134 w 1722623"/>
                <a:gd name="connsiteY2" fmla="*/ 506372 h 1226302"/>
                <a:gd name="connsiteX3" fmla="*/ 474509 w 1722623"/>
                <a:gd name="connsiteY3" fmla="*/ 468272 h 1226302"/>
                <a:gd name="connsiteX4" fmla="*/ 922184 w 1722623"/>
                <a:gd name="connsiteY4" fmla="*/ 544472 h 1226302"/>
                <a:gd name="connsiteX5" fmla="*/ 1065059 w 1722623"/>
                <a:gd name="connsiteY5" fmla="*/ 553997 h 1226302"/>
                <a:gd name="connsiteX6" fmla="*/ 998384 w 1722623"/>
                <a:gd name="connsiteY6" fmla="*/ 268247 h 1226302"/>
                <a:gd name="connsiteX7" fmla="*/ 1217459 w 1722623"/>
                <a:gd name="connsiteY7" fmla="*/ 49172 h 1226302"/>
                <a:gd name="connsiteX8" fmla="*/ 1312709 w 1722623"/>
                <a:gd name="connsiteY8" fmla="*/ 11072 h 1226302"/>
                <a:gd name="connsiteX9" fmla="*/ 1455584 w 1722623"/>
                <a:gd name="connsiteY9" fmla="*/ 201572 h 1226302"/>
                <a:gd name="connsiteX10" fmla="*/ 1598459 w 1722623"/>
                <a:gd name="connsiteY10" fmla="*/ 306347 h 1226302"/>
                <a:gd name="connsiteX11" fmla="*/ 1722284 w 1722623"/>
                <a:gd name="connsiteY11" fmla="*/ 373022 h 1226302"/>
                <a:gd name="connsiteX12" fmla="*/ 1627034 w 1722623"/>
                <a:gd name="connsiteY12" fmla="*/ 439697 h 1226302"/>
                <a:gd name="connsiteX13" fmla="*/ 1398434 w 1722623"/>
                <a:gd name="connsiteY13" fmla="*/ 439697 h 1226302"/>
                <a:gd name="connsiteX14" fmla="*/ 1236509 w 1722623"/>
                <a:gd name="connsiteY14" fmla="*/ 430172 h 1226302"/>
                <a:gd name="connsiteX15" fmla="*/ 1207934 w 1722623"/>
                <a:gd name="connsiteY15" fmla="*/ 592097 h 1226302"/>
                <a:gd name="connsiteX16" fmla="*/ 1112684 w 1722623"/>
                <a:gd name="connsiteY16" fmla="*/ 754022 h 1226302"/>
                <a:gd name="connsiteX17" fmla="*/ 893609 w 1722623"/>
                <a:gd name="connsiteY17" fmla="*/ 839747 h 1226302"/>
                <a:gd name="connsiteX18" fmla="*/ 665009 w 1722623"/>
                <a:gd name="connsiteY18" fmla="*/ 830222 h 1226302"/>
                <a:gd name="connsiteX19" fmla="*/ 379259 w 1722623"/>
                <a:gd name="connsiteY19" fmla="*/ 858797 h 1226302"/>
                <a:gd name="connsiteX20" fmla="*/ 303059 w 1722623"/>
                <a:gd name="connsiteY20" fmla="*/ 1049297 h 1226302"/>
                <a:gd name="connsiteX21" fmla="*/ 274484 w 1722623"/>
                <a:gd name="connsiteY21" fmla="*/ 1173122 h 1226302"/>
                <a:gd name="connsiteX22" fmla="*/ 169709 w 1722623"/>
                <a:gd name="connsiteY22" fmla="*/ 1201697 h 1226302"/>
                <a:gd name="connsiteX23" fmla="*/ 17309 w 1722623"/>
                <a:gd name="connsiteY23" fmla="*/ 1192172 h 1226302"/>
                <a:gd name="connsiteX0" fmla="*/ 19050 w 1724364"/>
                <a:gd name="connsiteY0" fmla="*/ 1192172 h 1226302"/>
                <a:gd name="connsiteX1" fmla="*/ 19050 w 1724364"/>
                <a:gd name="connsiteY1" fmla="*/ 782597 h 1226302"/>
                <a:gd name="connsiteX2" fmla="*/ 171450 w 1724364"/>
                <a:gd name="connsiteY2" fmla="*/ 525422 h 1226302"/>
                <a:gd name="connsiteX3" fmla="*/ 476250 w 1724364"/>
                <a:gd name="connsiteY3" fmla="*/ 468272 h 1226302"/>
                <a:gd name="connsiteX4" fmla="*/ 923925 w 1724364"/>
                <a:gd name="connsiteY4" fmla="*/ 544472 h 1226302"/>
                <a:gd name="connsiteX5" fmla="*/ 1066800 w 1724364"/>
                <a:gd name="connsiteY5" fmla="*/ 553997 h 1226302"/>
                <a:gd name="connsiteX6" fmla="*/ 1000125 w 1724364"/>
                <a:gd name="connsiteY6" fmla="*/ 268247 h 1226302"/>
                <a:gd name="connsiteX7" fmla="*/ 1219200 w 1724364"/>
                <a:gd name="connsiteY7" fmla="*/ 49172 h 1226302"/>
                <a:gd name="connsiteX8" fmla="*/ 1314450 w 1724364"/>
                <a:gd name="connsiteY8" fmla="*/ 11072 h 1226302"/>
                <a:gd name="connsiteX9" fmla="*/ 1457325 w 1724364"/>
                <a:gd name="connsiteY9" fmla="*/ 201572 h 1226302"/>
                <a:gd name="connsiteX10" fmla="*/ 1600200 w 1724364"/>
                <a:gd name="connsiteY10" fmla="*/ 306347 h 1226302"/>
                <a:gd name="connsiteX11" fmla="*/ 1724025 w 1724364"/>
                <a:gd name="connsiteY11" fmla="*/ 373022 h 1226302"/>
                <a:gd name="connsiteX12" fmla="*/ 1628775 w 1724364"/>
                <a:gd name="connsiteY12" fmla="*/ 439697 h 1226302"/>
                <a:gd name="connsiteX13" fmla="*/ 1400175 w 1724364"/>
                <a:gd name="connsiteY13" fmla="*/ 439697 h 1226302"/>
                <a:gd name="connsiteX14" fmla="*/ 1238250 w 1724364"/>
                <a:gd name="connsiteY14" fmla="*/ 430172 h 1226302"/>
                <a:gd name="connsiteX15" fmla="*/ 1209675 w 1724364"/>
                <a:gd name="connsiteY15" fmla="*/ 592097 h 1226302"/>
                <a:gd name="connsiteX16" fmla="*/ 1114425 w 1724364"/>
                <a:gd name="connsiteY16" fmla="*/ 754022 h 1226302"/>
                <a:gd name="connsiteX17" fmla="*/ 895350 w 1724364"/>
                <a:gd name="connsiteY17" fmla="*/ 839747 h 1226302"/>
                <a:gd name="connsiteX18" fmla="*/ 666750 w 1724364"/>
                <a:gd name="connsiteY18" fmla="*/ 830222 h 1226302"/>
                <a:gd name="connsiteX19" fmla="*/ 381000 w 1724364"/>
                <a:gd name="connsiteY19" fmla="*/ 858797 h 1226302"/>
                <a:gd name="connsiteX20" fmla="*/ 304800 w 1724364"/>
                <a:gd name="connsiteY20" fmla="*/ 1049297 h 1226302"/>
                <a:gd name="connsiteX21" fmla="*/ 276225 w 1724364"/>
                <a:gd name="connsiteY21" fmla="*/ 1173122 h 1226302"/>
                <a:gd name="connsiteX22" fmla="*/ 171450 w 1724364"/>
                <a:gd name="connsiteY22" fmla="*/ 1201697 h 1226302"/>
                <a:gd name="connsiteX23" fmla="*/ 19050 w 1724364"/>
                <a:gd name="connsiteY23" fmla="*/ 1192172 h 1226302"/>
                <a:gd name="connsiteX0" fmla="*/ 19050 w 1724364"/>
                <a:gd name="connsiteY0" fmla="*/ 1192172 h 1226302"/>
                <a:gd name="connsiteX1" fmla="*/ 19050 w 1724364"/>
                <a:gd name="connsiteY1" fmla="*/ 782597 h 1226302"/>
                <a:gd name="connsiteX2" fmla="*/ 171450 w 1724364"/>
                <a:gd name="connsiteY2" fmla="*/ 525422 h 1226302"/>
                <a:gd name="connsiteX3" fmla="*/ 476250 w 1724364"/>
                <a:gd name="connsiteY3" fmla="*/ 468272 h 1226302"/>
                <a:gd name="connsiteX4" fmla="*/ 923925 w 1724364"/>
                <a:gd name="connsiteY4" fmla="*/ 544472 h 1226302"/>
                <a:gd name="connsiteX5" fmla="*/ 1066800 w 1724364"/>
                <a:gd name="connsiteY5" fmla="*/ 553997 h 1226302"/>
                <a:gd name="connsiteX6" fmla="*/ 1000125 w 1724364"/>
                <a:gd name="connsiteY6" fmla="*/ 268247 h 1226302"/>
                <a:gd name="connsiteX7" fmla="*/ 1219200 w 1724364"/>
                <a:gd name="connsiteY7" fmla="*/ 49172 h 1226302"/>
                <a:gd name="connsiteX8" fmla="*/ 1314450 w 1724364"/>
                <a:gd name="connsiteY8" fmla="*/ 11072 h 1226302"/>
                <a:gd name="connsiteX9" fmla="*/ 1457325 w 1724364"/>
                <a:gd name="connsiteY9" fmla="*/ 201572 h 1226302"/>
                <a:gd name="connsiteX10" fmla="*/ 1600200 w 1724364"/>
                <a:gd name="connsiteY10" fmla="*/ 306347 h 1226302"/>
                <a:gd name="connsiteX11" fmla="*/ 1724025 w 1724364"/>
                <a:gd name="connsiteY11" fmla="*/ 373022 h 1226302"/>
                <a:gd name="connsiteX12" fmla="*/ 1628775 w 1724364"/>
                <a:gd name="connsiteY12" fmla="*/ 439697 h 1226302"/>
                <a:gd name="connsiteX13" fmla="*/ 1400175 w 1724364"/>
                <a:gd name="connsiteY13" fmla="*/ 439697 h 1226302"/>
                <a:gd name="connsiteX14" fmla="*/ 1285875 w 1724364"/>
                <a:gd name="connsiteY14" fmla="*/ 477797 h 1226302"/>
                <a:gd name="connsiteX15" fmla="*/ 1209675 w 1724364"/>
                <a:gd name="connsiteY15" fmla="*/ 592097 h 1226302"/>
                <a:gd name="connsiteX16" fmla="*/ 1114425 w 1724364"/>
                <a:gd name="connsiteY16" fmla="*/ 754022 h 1226302"/>
                <a:gd name="connsiteX17" fmla="*/ 895350 w 1724364"/>
                <a:gd name="connsiteY17" fmla="*/ 839747 h 1226302"/>
                <a:gd name="connsiteX18" fmla="*/ 666750 w 1724364"/>
                <a:gd name="connsiteY18" fmla="*/ 830222 h 1226302"/>
                <a:gd name="connsiteX19" fmla="*/ 381000 w 1724364"/>
                <a:gd name="connsiteY19" fmla="*/ 858797 h 1226302"/>
                <a:gd name="connsiteX20" fmla="*/ 304800 w 1724364"/>
                <a:gd name="connsiteY20" fmla="*/ 1049297 h 1226302"/>
                <a:gd name="connsiteX21" fmla="*/ 276225 w 1724364"/>
                <a:gd name="connsiteY21" fmla="*/ 1173122 h 1226302"/>
                <a:gd name="connsiteX22" fmla="*/ 171450 w 1724364"/>
                <a:gd name="connsiteY22" fmla="*/ 1201697 h 1226302"/>
                <a:gd name="connsiteX23" fmla="*/ 19050 w 1724364"/>
                <a:gd name="connsiteY23" fmla="*/ 1192172 h 122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24364" h="1226302">
                  <a:moveTo>
                    <a:pt x="19050" y="1192172"/>
                  </a:moveTo>
                  <a:cubicBezTo>
                    <a:pt x="-6350" y="1122322"/>
                    <a:pt x="-6350" y="893722"/>
                    <a:pt x="19050" y="782597"/>
                  </a:cubicBezTo>
                  <a:cubicBezTo>
                    <a:pt x="44450" y="671472"/>
                    <a:pt x="95250" y="577809"/>
                    <a:pt x="171450" y="525422"/>
                  </a:cubicBezTo>
                  <a:cubicBezTo>
                    <a:pt x="247650" y="473035"/>
                    <a:pt x="350838" y="465097"/>
                    <a:pt x="476250" y="468272"/>
                  </a:cubicBezTo>
                  <a:cubicBezTo>
                    <a:pt x="601662" y="471447"/>
                    <a:pt x="825500" y="530185"/>
                    <a:pt x="923925" y="544472"/>
                  </a:cubicBezTo>
                  <a:cubicBezTo>
                    <a:pt x="1022350" y="558759"/>
                    <a:pt x="1054100" y="600034"/>
                    <a:pt x="1066800" y="553997"/>
                  </a:cubicBezTo>
                  <a:cubicBezTo>
                    <a:pt x="1079500" y="507960"/>
                    <a:pt x="974725" y="352384"/>
                    <a:pt x="1000125" y="268247"/>
                  </a:cubicBezTo>
                  <a:cubicBezTo>
                    <a:pt x="1025525" y="184109"/>
                    <a:pt x="1166813" y="92034"/>
                    <a:pt x="1219200" y="49172"/>
                  </a:cubicBezTo>
                  <a:cubicBezTo>
                    <a:pt x="1271587" y="6310"/>
                    <a:pt x="1274763" y="-14328"/>
                    <a:pt x="1314450" y="11072"/>
                  </a:cubicBezTo>
                  <a:cubicBezTo>
                    <a:pt x="1354138" y="36472"/>
                    <a:pt x="1409700" y="152359"/>
                    <a:pt x="1457325" y="201572"/>
                  </a:cubicBezTo>
                  <a:cubicBezTo>
                    <a:pt x="1504950" y="250784"/>
                    <a:pt x="1555750" y="277772"/>
                    <a:pt x="1600200" y="306347"/>
                  </a:cubicBezTo>
                  <a:cubicBezTo>
                    <a:pt x="1644650" y="334922"/>
                    <a:pt x="1719263" y="350797"/>
                    <a:pt x="1724025" y="373022"/>
                  </a:cubicBezTo>
                  <a:cubicBezTo>
                    <a:pt x="1728788" y="395247"/>
                    <a:pt x="1682750" y="428585"/>
                    <a:pt x="1628775" y="439697"/>
                  </a:cubicBezTo>
                  <a:cubicBezTo>
                    <a:pt x="1574800" y="450809"/>
                    <a:pt x="1457325" y="433347"/>
                    <a:pt x="1400175" y="439697"/>
                  </a:cubicBezTo>
                  <a:cubicBezTo>
                    <a:pt x="1343025" y="446047"/>
                    <a:pt x="1317625" y="452397"/>
                    <a:pt x="1285875" y="477797"/>
                  </a:cubicBezTo>
                  <a:cubicBezTo>
                    <a:pt x="1254125" y="503197"/>
                    <a:pt x="1238250" y="546059"/>
                    <a:pt x="1209675" y="592097"/>
                  </a:cubicBezTo>
                  <a:cubicBezTo>
                    <a:pt x="1181100" y="638135"/>
                    <a:pt x="1166812" y="712747"/>
                    <a:pt x="1114425" y="754022"/>
                  </a:cubicBezTo>
                  <a:cubicBezTo>
                    <a:pt x="1062038" y="795297"/>
                    <a:pt x="969962" y="827047"/>
                    <a:pt x="895350" y="839747"/>
                  </a:cubicBezTo>
                  <a:cubicBezTo>
                    <a:pt x="820738" y="852447"/>
                    <a:pt x="752475" y="827047"/>
                    <a:pt x="666750" y="830222"/>
                  </a:cubicBezTo>
                  <a:cubicBezTo>
                    <a:pt x="581025" y="833397"/>
                    <a:pt x="441325" y="822285"/>
                    <a:pt x="381000" y="858797"/>
                  </a:cubicBezTo>
                  <a:cubicBezTo>
                    <a:pt x="320675" y="895309"/>
                    <a:pt x="322262" y="996910"/>
                    <a:pt x="304800" y="1049297"/>
                  </a:cubicBezTo>
                  <a:cubicBezTo>
                    <a:pt x="287338" y="1101684"/>
                    <a:pt x="298450" y="1147722"/>
                    <a:pt x="276225" y="1173122"/>
                  </a:cubicBezTo>
                  <a:cubicBezTo>
                    <a:pt x="254000" y="1198522"/>
                    <a:pt x="212725" y="1200110"/>
                    <a:pt x="171450" y="1201697"/>
                  </a:cubicBezTo>
                  <a:cubicBezTo>
                    <a:pt x="130175" y="1203284"/>
                    <a:pt x="44450" y="1262022"/>
                    <a:pt x="19050" y="1192172"/>
                  </a:cubicBezTo>
                  <a:close/>
                </a:path>
              </a:pathLst>
            </a:custGeom>
            <a:solidFill>
              <a:srgbClr val="F2BAA6"/>
            </a:solidFill>
            <a:effectLst>
              <a:softEdge rad="165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4" name="任意多边形 73"/>
            <p:cNvSpPr/>
            <p:nvPr/>
          </p:nvSpPr>
          <p:spPr>
            <a:xfrm>
              <a:off x="2038937" y="2699342"/>
              <a:ext cx="1229129" cy="970484"/>
            </a:xfrm>
            <a:custGeom>
              <a:avLst/>
              <a:gdLst>
                <a:gd name="connsiteX0" fmla="*/ 132762 w 1237338"/>
                <a:gd name="connsiteY0" fmla="*/ 53215 h 977807"/>
                <a:gd name="connsiteX1" fmla="*/ 244681 w 1237338"/>
                <a:gd name="connsiteY1" fmla="*/ 34165 h 977807"/>
                <a:gd name="connsiteX2" fmla="*/ 358981 w 1237338"/>
                <a:gd name="connsiteY2" fmla="*/ 48453 h 977807"/>
                <a:gd name="connsiteX3" fmla="*/ 444706 w 1237338"/>
                <a:gd name="connsiteY3" fmla="*/ 84172 h 977807"/>
                <a:gd name="connsiteX4" fmla="*/ 518525 w 1237338"/>
                <a:gd name="connsiteY4" fmla="*/ 143703 h 977807"/>
                <a:gd name="connsiteX5" fmla="*/ 616156 w 1237338"/>
                <a:gd name="connsiteY5" fmla="*/ 188947 h 977807"/>
                <a:gd name="connsiteX6" fmla="*/ 732837 w 1237338"/>
                <a:gd name="connsiteY6" fmla="*/ 222284 h 977807"/>
                <a:gd name="connsiteX7" fmla="*/ 828087 w 1237338"/>
                <a:gd name="connsiteY7" fmla="*/ 231809 h 977807"/>
                <a:gd name="connsiteX8" fmla="*/ 866187 w 1237338"/>
                <a:gd name="connsiteY8" fmla="*/ 253240 h 977807"/>
                <a:gd name="connsiteX9" fmla="*/ 861425 w 1237338"/>
                <a:gd name="connsiteY9" fmla="*/ 288959 h 977807"/>
                <a:gd name="connsiteX10" fmla="*/ 835231 w 1237338"/>
                <a:gd name="connsiteY10" fmla="*/ 317534 h 977807"/>
                <a:gd name="connsiteX11" fmla="*/ 870950 w 1237338"/>
                <a:gd name="connsiteY11" fmla="*/ 286578 h 977807"/>
                <a:gd name="connsiteX12" fmla="*/ 932862 w 1237338"/>
                <a:gd name="connsiteY12" fmla="*/ 265147 h 977807"/>
                <a:gd name="connsiteX13" fmla="*/ 990012 w 1237338"/>
                <a:gd name="connsiteY13" fmla="*/ 267528 h 977807"/>
                <a:gd name="connsiteX14" fmla="*/ 1020968 w 1237338"/>
                <a:gd name="connsiteY14" fmla="*/ 298484 h 977807"/>
                <a:gd name="connsiteX15" fmla="*/ 1063831 w 1237338"/>
                <a:gd name="connsiteY15" fmla="*/ 348490 h 977807"/>
                <a:gd name="connsiteX16" fmla="*/ 1061450 w 1237338"/>
                <a:gd name="connsiteY16" fmla="*/ 315153 h 977807"/>
                <a:gd name="connsiteX17" fmla="*/ 1054306 w 1237338"/>
                <a:gd name="connsiteY17" fmla="*/ 269909 h 977807"/>
                <a:gd name="connsiteX18" fmla="*/ 1051925 w 1237338"/>
                <a:gd name="connsiteY18" fmla="*/ 181803 h 977807"/>
                <a:gd name="connsiteX19" fmla="*/ 1054306 w 1237338"/>
                <a:gd name="connsiteY19" fmla="*/ 129415 h 977807"/>
                <a:gd name="connsiteX20" fmla="*/ 1037637 w 1237338"/>
                <a:gd name="connsiteY20" fmla="*/ 96078 h 977807"/>
                <a:gd name="connsiteX21" fmla="*/ 1028112 w 1237338"/>
                <a:gd name="connsiteY21" fmla="*/ 74647 h 977807"/>
                <a:gd name="connsiteX22" fmla="*/ 1035256 w 1237338"/>
                <a:gd name="connsiteY22" fmla="*/ 53215 h 977807"/>
                <a:gd name="connsiteX23" fmla="*/ 1061450 w 1237338"/>
                <a:gd name="connsiteY23" fmla="*/ 77028 h 977807"/>
                <a:gd name="connsiteX24" fmla="*/ 1092406 w 1237338"/>
                <a:gd name="connsiteY24" fmla="*/ 84172 h 977807"/>
                <a:gd name="connsiteX25" fmla="*/ 1135268 w 1237338"/>
                <a:gd name="connsiteY25" fmla="*/ 41309 h 977807"/>
                <a:gd name="connsiteX26" fmla="*/ 1185275 w 1237338"/>
                <a:gd name="connsiteY26" fmla="*/ 12734 h 977807"/>
                <a:gd name="connsiteX27" fmla="*/ 1220993 w 1237338"/>
                <a:gd name="connsiteY27" fmla="*/ 828 h 977807"/>
                <a:gd name="connsiteX28" fmla="*/ 1235281 w 1237338"/>
                <a:gd name="connsiteY28" fmla="*/ 34165 h 977807"/>
                <a:gd name="connsiteX29" fmla="*/ 1178131 w 1237338"/>
                <a:gd name="connsiteY29" fmla="*/ 67503 h 977807"/>
                <a:gd name="connsiteX30" fmla="*/ 1120981 w 1237338"/>
                <a:gd name="connsiteY30" fmla="*/ 127034 h 977807"/>
                <a:gd name="connsiteX31" fmla="*/ 1106693 w 1237338"/>
                <a:gd name="connsiteY31" fmla="*/ 243715 h 977807"/>
                <a:gd name="connsiteX32" fmla="*/ 1113837 w 1237338"/>
                <a:gd name="connsiteY32" fmla="*/ 410403 h 977807"/>
                <a:gd name="connsiteX33" fmla="*/ 1128125 w 1237338"/>
                <a:gd name="connsiteY33" fmla="*/ 572328 h 977807"/>
                <a:gd name="connsiteX34" fmla="*/ 1132887 w 1237338"/>
                <a:gd name="connsiteY34" fmla="*/ 767590 h 977807"/>
                <a:gd name="connsiteX35" fmla="*/ 1135268 w 1237338"/>
                <a:gd name="connsiteY35" fmla="*/ 884272 h 977807"/>
                <a:gd name="connsiteX36" fmla="*/ 1144793 w 1237338"/>
                <a:gd name="connsiteY36" fmla="*/ 972378 h 977807"/>
                <a:gd name="connsiteX37" fmla="*/ 1097168 w 1237338"/>
                <a:gd name="connsiteY37" fmla="*/ 960472 h 977807"/>
                <a:gd name="connsiteX38" fmla="*/ 1092406 w 1237338"/>
                <a:gd name="connsiteY38" fmla="*/ 896178 h 977807"/>
                <a:gd name="connsiteX39" fmla="*/ 1094787 w 1237338"/>
                <a:gd name="connsiteY39" fmla="*/ 710440 h 977807"/>
                <a:gd name="connsiteX40" fmla="*/ 1087643 w 1237338"/>
                <a:gd name="connsiteY40" fmla="*/ 560422 h 977807"/>
                <a:gd name="connsiteX41" fmla="*/ 1073356 w 1237338"/>
                <a:gd name="connsiteY41" fmla="*/ 448503 h 977807"/>
                <a:gd name="connsiteX42" fmla="*/ 1030493 w 1237338"/>
                <a:gd name="connsiteY42" fmla="*/ 372303 h 977807"/>
                <a:gd name="connsiteX43" fmla="*/ 978106 w 1237338"/>
                <a:gd name="connsiteY43" fmla="*/ 331822 h 977807"/>
                <a:gd name="connsiteX44" fmla="*/ 942387 w 1237338"/>
                <a:gd name="connsiteY44" fmla="*/ 327059 h 977807"/>
                <a:gd name="connsiteX45" fmla="*/ 894762 w 1237338"/>
                <a:gd name="connsiteY45" fmla="*/ 353253 h 977807"/>
                <a:gd name="connsiteX46" fmla="*/ 823325 w 1237338"/>
                <a:gd name="connsiteY46" fmla="*/ 393734 h 977807"/>
                <a:gd name="connsiteX47" fmla="*/ 768556 w 1237338"/>
                <a:gd name="connsiteY47" fmla="*/ 405640 h 977807"/>
                <a:gd name="connsiteX48" fmla="*/ 732837 w 1237338"/>
                <a:gd name="connsiteY48" fmla="*/ 393734 h 977807"/>
                <a:gd name="connsiteX49" fmla="*/ 718550 w 1237338"/>
                <a:gd name="connsiteY49" fmla="*/ 355634 h 977807"/>
                <a:gd name="connsiteX50" fmla="*/ 744743 w 1237338"/>
                <a:gd name="connsiteY50" fmla="*/ 324678 h 977807"/>
                <a:gd name="connsiteX51" fmla="*/ 751887 w 1237338"/>
                <a:gd name="connsiteY51" fmla="*/ 310390 h 977807"/>
                <a:gd name="connsiteX52" fmla="*/ 728075 w 1237338"/>
                <a:gd name="connsiteY52" fmla="*/ 324678 h 977807"/>
                <a:gd name="connsiteX53" fmla="*/ 685212 w 1237338"/>
                <a:gd name="connsiteY53" fmla="*/ 348490 h 977807"/>
                <a:gd name="connsiteX54" fmla="*/ 580437 w 1237338"/>
                <a:gd name="connsiteY54" fmla="*/ 360397 h 977807"/>
                <a:gd name="connsiteX55" fmla="*/ 506618 w 1237338"/>
                <a:gd name="connsiteY55" fmla="*/ 367540 h 977807"/>
                <a:gd name="connsiteX56" fmla="*/ 378031 w 1237338"/>
                <a:gd name="connsiteY56" fmla="*/ 410403 h 977807"/>
                <a:gd name="connsiteX57" fmla="*/ 261350 w 1237338"/>
                <a:gd name="connsiteY57" fmla="*/ 429453 h 977807"/>
                <a:gd name="connsiteX58" fmla="*/ 130381 w 1237338"/>
                <a:gd name="connsiteY58" fmla="*/ 408022 h 977807"/>
                <a:gd name="connsiteX59" fmla="*/ 35131 w 1237338"/>
                <a:gd name="connsiteY59" fmla="*/ 334203 h 977807"/>
                <a:gd name="connsiteX60" fmla="*/ 1793 w 1237338"/>
                <a:gd name="connsiteY60" fmla="*/ 243715 h 977807"/>
                <a:gd name="connsiteX61" fmla="*/ 11318 w 1237338"/>
                <a:gd name="connsiteY61" fmla="*/ 146084 h 977807"/>
                <a:gd name="connsiteX62" fmla="*/ 68468 w 1237338"/>
                <a:gd name="connsiteY62" fmla="*/ 84172 h 977807"/>
                <a:gd name="connsiteX63" fmla="*/ 132762 w 1237338"/>
                <a:gd name="connsiteY63" fmla="*/ 53215 h 977807"/>
                <a:gd name="connsiteX0" fmla="*/ 135143 w 1237338"/>
                <a:gd name="connsiteY0" fmla="*/ 48453 h 977807"/>
                <a:gd name="connsiteX1" fmla="*/ 244681 w 1237338"/>
                <a:gd name="connsiteY1" fmla="*/ 34165 h 977807"/>
                <a:gd name="connsiteX2" fmla="*/ 358981 w 1237338"/>
                <a:gd name="connsiteY2" fmla="*/ 48453 h 977807"/>
                <a:gd name="connsiteX3" fmla="*/ 444706 w 1237338"/>
                <a:gd name="connsiteY3" fmla="*/ 84172 h 977807"/>
                <a:gd name="connsiteX4" fmla="*/ 518525 w 1237338"/>
                <a:gd name="connsiteY4" fmla="*/ 143703 h 977807"/>
                <a:gd name="connsiteX5" fmla="*/ 616156 w 1237338"/>
                <a:gd name="connsiteY5" fmla="*/ 188947 h 977807"/>
                <a:gd name="connsiteX6" fmla="*/ 732837 w 1237338"/>
                <a:gd name="connsiteY6" fmla="*/ 222284 h 977807"/>
                <a:gd name="connsiteX7" fmla="*/ 828087 w 1237338"/>
                <a:gd name="connsiteY7" fmla="*/ 231809 h 977807"/>
                <a:gd name="connsiteX8" fmla="*/ 866187 w 1237338"/>
                <a:gd name="connsiteY8" fmla="*/ 253240 h 977807"/>
                <a:gd name="connsiteX9" fmla="*/ 861425 w 1237338"/>
                <a:gd name="connsiteY9" fmla="*/ 288959 h 977807"/>
                <a:gd name="connsiteX10" fmla="*/ 835231 w 1237338"/>
                <a:gd name="connsiteY10" fmla="*/ 317534 h 977807"/>
                <a:gd name="connsiteX11" fmla="*/ 870950 w 1237338"/>
                <a:gd name="connsiteY11" fmla="*/ 286578 h 977807"/>
                <a:gd name="connsiteX12" fmla="*/ 932862 w 1237338"/>
                <a:gd name="connsiteY12" fmla="*/ 265147 h 977807"/>
                <a:gd name="connsiteX13" fmla="*/ 990012 w 1237338"/>
                <a:gd name="connsiteY13" fmla="*/ 267528 h 977807"/>
                <a:gd name="connsiteX14" fmla="*/ 1020968 w 1237338"/>
                <a:gd name="connsiteY14" fmla="*/ 298484 h 977807"/>
                <a:gd name="connsiteX15" fmla="*/ 1063831 w 1237338"/>
                <a:gd name="connsiteY15" fmla="*/ 348490 h 977807"/>
                <a:gd name="connsiteX16" fmla="*/ 1061450 w 1237338"/>
                <a:gd name="connsiteY16" fmla="*/ 315153 h 977807"/>
                <a:gd name="connsiteX17" fmla="*/ 1054306 w 1237338"/>
                <a:gd name="connsiteY17" fmla="*/ 269909 h 977807"/>
                <a:gd name="connsiteX18" fmla="*/ 1051925 w 1237338"/>
                <a:gd name="connsiteY18" fmla="*/ 181803 h 977807"/>
                <a:gd name="connsiteX19" fmla="*/ 1054306 w 1237338"/>
                <a:gd name="connsiteY19" fmla="*/ 129415 h 977807"/>
                <a:gd name="connsiteX20" fmla="*/ 1037637 w 1237338"/>
                <a:gd name="connsiteY20" fmla="*/ 96078 h 977807"/>
                <a:gd name="connsiteX21" fmla="*/ 1028112 w 1237338"/>
                <a:gd name="connsiteY21" fmla="*/ 74647 h 977807"/>
                <a:gd name="connsiteX22" fmla="*/ 1035256 w 1237338"/>
                <a:gd name="connsiteY22" fmla="*/ 53215 h 977807"/>
                <a:gd name="connsiteX23" fmla="*/ 1061450 w 1237338"/>
                <a:gd name="connsiteY23" fmla="*/ 77028 h 977807"/>
                <a:gd name="connsiteX24" fmla="*/ 1092406 w 1237338"/>
                <a:gd name="connsiteY24" fmla="*/ 84172 h 977807"/>
                <a:gd name="connsiteX25" fmla="*/ 1135268 w 1237338"/>
                <a:gd name="connsiteY25" fmla="*/ 41309 h 977807"/>
                <a:gd name="connsiteX26" fmla="*/ 1185275 w 1237338"/>
                <a:gd name="connsiteY26" fmla="*/ 12734 h 977807"/>
                <a:gd name="connsiteX27" fmla="*/ 1220993 w 1237338"/>
                <a:gd name="connsiteY27" fmla="*/ 828 h 977807"/>
                <a:gd name="connsiteX28" fmla="*/ 1235281 w 1237338"/>
                <a:gd name="connsiteY28" fmla="*/ 34165 h 977807"/>
                <a:gd name="connsiteX29" fmla="*/ 1178131 w 1237338"/>
                <a:gd name="connsiteY29" fmla="*/ 67503 h 977807"/>
                <a:gd name="connsiteX30" fmla="*/ 1120981 w 1237338"/>
                <a:gd name="connsiteY30" fmla="*/ 127034 h 977807"/>
                <a:gd name="connsiteX31" fmla="*/ 1106693 w 1237338"/>
                <a:gd name="connsiteY31" fmla="*/ 243715 h 977807"/>
                <a:gd name="connsiteX32" fmla="*/ 1113837 w 1237338"/>
                <a:gd name="connsiteY32" fmla="*/ 410403 h 977807"/>
                <a:gd name="connsiteX33" fmla="*/ 1128125 w 1237338"/>
                <a:gd name="connsiteY33" fmla="*/ 572328 h 977807"/>
                <a:gd name="connsiteX34" fmla="*/ 1132887 w 1237338"/>
                <a:gd name="connsiteY34" fmla="*/ 767590 h 977807"/>
                <a:gd name="connsiteX35" fmla="*/ 1135268 w 1237338"/>
                <a:gd name="connsiteY35" fmla="*/ 884272 h 977807"/>
                <a:gd name="connsiteX36" fmla="*/ 1144793 w 1237338"/>
                <a:gd name="connsiteY36" fmla="*/ 972378 h 977807"/>
                <a:gd name="connsiteX37" fmla="*/ 1097168 w 1237338"/>
                <a:gd name="connsiteY37" fmla="*/ 960472 h 977807"/>
                <a:gd name="connsiteX38" fmla="*/ 1092406 w 1237338"/>
                <a:gd name="connsiteY38" fmla="*/ 896178 h 977807"/>
                <a:gd name="connsiteX39" fmla="*/ 1094787 w 1237338"/>
                <a:gd name="connsiteY39" fmla="*/ 710440 h 977807"/>
                <a:gd name="connsiteX40" fmla="*/ 1087643 w 1237338"/>
                <a:gd name="connsiteY40" fmla="*/ 560422 h 977807"/>
                <a:gd name="connsiteX41" fmla="*/ 1073356 w 1237338"/>
                <a:gd name="connsiteY41" fmla="*/ 448503 h 977807"/>
                <a:gd name="connsiteX42" fmla="*/ 1030493 w 1237338"/>
                <a:gd name="connsiteY42" fmla="*/ 372303 h 977807"/>
                <a:gd name="connsiteX43" fmla="*/ 978106 w 1237338"/>
                <a:gd name="connsiteY43" fmla="*/ 331822 h 977807"/>
                <a:gd name="connsiteX44" fmla="*/ 942387 w 1237338"/>
                <a:gd name="connsiteY44" fmla="*/ 327059 h 977807"/>
                <a:gd name="connsiteX45" fmla="*/ 894762 w 1237338"/>
                <a:gd name="connsiteY45" fmla="*/ 353253 h 977807"/>
                <a:gd name="connsiteX46" fmla="*/ 823325 w 1237338"/>
                <a:gd name="connsiteY46" fmla="*/ 393734 h 977807"/>
                <a:gd name="connsiteX47" fmla="*/ 768556 w 1237338"/>
                <a:gd name="connsiteY47" fmla="*/ 405640 h 977807"/>
                <a:gd name="connsiteX48" fmla="*/ 732837 w 1237338"/>
                <a:gd name="connsiteY48" fmla="*/ 393734 h 977807"/>
                <a:gd name="connsiteX49" fmla="*/ 718550 w 1237338"/>
                <a:gd name="connsiteY49" fmla="*/ 355634 h 977807"/>
                <a:gd name="connsiteX50" fmla="*/ 744743 w 1237338"/>
                <a:gd name="connsiteY50" fmla="*/ 324678 h 977807"/>
                <a:gd name="connsiteX51" fmla="*/ 751887 w 1237338"/>
                <a:gd name="connsiteY51" fmla="*/ 310390 h 977807"/>
                <a:gd name="connsiteX52" fmla="*/ 728075 w 1237338"/>
                <a:gd name="connsiteY52" fmla="*/ 324678 h 977807"/>
                <a:gd name="connsiteX53" fmla="*/ 685212 w 1237338"/>
                <a:gd name="connsiteY53" fmla="*/ 348490 h 977807"/>
                <a:gd name="connsiteX54" fmla="*/ 580437 w 1237338"/>
                <a:gd name="connsiteY54" fmla="*/ 360397 h 977807"/>
                <a:gd name="connsiteX55" fmla="*/ 506618 w 1237338"/>
                <a:gd name="connsiteY55" fmla="*/ 367540 h 977807"/>
                <a:gd name="connsiteX56" fmla="*/ 378031 w 1237338"/>
                <a:gd name="connsiteY56" fmla="*/ 410403 h 977807"/>
                <a:gd name="connsiteX57" fmla="*/ 261350 w 1237338"/>
                <a:gd name="connsiteY57" fmla="*/ 429453 h 977807"/>
                <a:gd name="connsiteX58" fmla="*/ 130381 w 1237338"/>
                <a:gd name="connsiteY58" fmla="*/ 408022 h 977807"/>
                <a:gd name="connsiteX59" fmla="*/ 35131 w 1237338"/>
                <a:gd name="connsiteY59" fmla="*/ 334203 h 977807"/>
                <a:gd name="connsiteX60" fmla="*/ 1793 w 1237338"/>
                <a:gd name="connsiteY60" fmla="*/ 243715 h 977807"/>
                <a:gd name="connsiteX61" fmla="*/ 11318 w 1237338"/>
                <a:gd name="connsiteY61" fmla="*/ 146084 h 977807"/>
                <a:gd name="connsiteX62" fmla="*/ 68468 w 1237338"/>
                <a:gd name="connsiteY62" fmla="*/ 84172 h 977807"/>
                <a:gd name="connsiteX63" fmla="*/ 135143 w 1237338"/>
                <a:gd name="connsiteY63" fmla="*/ 48453 h 977807"/>
                <a:gd name="connsiteX0" fmla="*/ 135143 w 1237338"/>
                <a:gd name="connsiteY0" fmla="*/ 48453 h 977807"/>
                <a:gd name="connsiteX1" fmla="*/ 244681 w 1237338"/>
                <a:gd name="connsiteY1" fmla="*/ 34165 h 977807"/>
                <a:gd name="connsiteX2" fmla="*/ 358981 w 1237338"/>
                <a:gd name="connsiteY2" fmla="*/ 48453 h 977807"/>
                <a:gd name="connsiteX3" fmla="*/ 444706 w 1237338"/>
                <a:gd name="connsiteY3" fmla="*/ 84172 h 977807"/>
                <a:gd name="connsiteX4" fmla="*/ 518525 w 1237338"/>
                <a:gd name="connsiteY4" fmla="*/ 143703 h 977807"/>
                <a:gd name="connsiteX5" fmla="*/ 616156 w 1237338"/>
                <a:gd name="connsiteY5" fmla="*/ 188947 h 977807"/>
                <a:gd name="connsiteX6" fmla="*/ 732837 w 1237338"/>
                <a:gd name="connsiteY6" fmla="*/ 222284 h 977807"/>
                <a:gd name="connsiteX7" fmla="*/ 828087 w 1237338"/>
                <a:gd name="connsiteY7" fmla="*/ 231809 h 977807"/>
                <a:gd name="connsiteX8" fmla="*/ 866187 w 1237338"/>
                <a:gd name="connsiteY8" fmla="*/ 253240 h 977807"/>
                <a:gd name="connsiteX9" fmla="*/ 861425 w 1237338"/>
                <a:gd name="connsiteY9" fmla="*/ 288959 h 977807"/>
                <a:gd name="connsiteX10" fmla="*/ 835231 w 1237338"/>
                <a:gd name="connsiteY10" fmla="*/ 317534 h 977807"/>
                <a:gd name="connsiteX11" fmla="*/ 870950 w 1237338"/>
                <a:gd name="connsiteY11" fmla="*/ 286578 h 977807"/>
                <a:gd name="connsiteX12" fmla="*/ 932862 w 1237338"/>
                <a:gd name="connsiteY12" fmla="*/ 265147 h 977807"/>
                <a:gd name="connsiteX13" fmla="*/ 990012 w 1237338"/>
                <a:gd name="connsiteY13" fmla="*/ 267528 h 977807"/>
                <a:gd name="connsiteX14" fmla="*/ 1020968 w 1237338"/>
                <a:gd name="connsiteY14" fmla="*/ 298484 h 977807"/>
                <a:gd name="connsiteX15" fmla="*/ 1063831 w 1237338"/>
                <a:gd name="connsiteY15" fmla="*/ 348490 h 977807"/>
                <a:gd name="connsiteX16" fmla="*/ 1061450 w 1237338"/>
                <a:gd name="connsiteY16" fmla="*/ 315153 h 977807"/>
                <a:gd name="connsiteX17" fmla="*/ 1054306 w 1237338"/>
                <a:gd name="connsiteY17" fmla="*/ 269909 h 977807"/>
                <a:gd name="connsiteX18" fmla="*/ 1051925 w 1237338"/>
                <a:gd name="connsiteY18" fmla="*/ 181803 h 977807"/>
                <a:gd name="connsiteX19" fmla="*/ 1054306 w 1237338"/>
                <a:gd name="connsiteY19" fmla="*/ 129415 h 977807"/>
                <a:gd name="connsiteX20" fmla="*/ 1037637 w 1237338"/>
                <a:gd name="connsiteY20" fmla="*/ 96078 h 977807"/>
                <a:gd name="connsiteX21" fmla="*/ 1028112 w 1237338"/>
                <a:gd name="connsiteY21" fmla="*/ 74647 h 977807"/>
                <a:gd name="connsiteX22" fmla="*/ 1035256 w 1237338"/>
                <a:gd name="connsiteY22" fmla="*/ 53215 h 977807"/>
                <a:gd name="connsiteX23" fmla="*/ 1061450 w 1237338"/>
                <a:gd name="connsiteY23" fmla="*/ 77028 h 977807"/>
                <a:gd name="connsiteX24" fmla="*/ 1092406 w 1237338"/>
                <a:gd name="connsiteY24" fmla="*/ 84172 h 977807"/>
                <a:gd name="connsiteX25" fmla="*/ 1135268 w 1237338"/>
                <a:gd name="connsiteY25" fmla="*/ 41309 h 977807"/>
                <a:gd name="connsiteX26" fmla="*/ 1185275 w 1237338"/>
                <a:gd name="connsiteY26" fmla="*/ 12734 h 977807"/>
                <a:gd name="connsiteX27" fmla="*/ 1220993 w 1237338"/>
                <a:gd name="connsiteY27" fmla="*/ 828 h 977807"/>
                <a:gd name="connsiteX28" fmla="*/ 1235281 w 1237338"/>
                <a:gd name="connsiteY28" fmla="*/ 34165 h 977807"/>
                <a:gd name="connsiteX29" fmla="*/ 1178131 w 1237338"/>
                <a:gd name="connsiteY29" fmla="*/ 67503 h 977807"/>
                <a:gd name="connsiteX30" fmla="*/ 1120981 w 1237338"/>
                <a:gd name="connsiteY30" fmla="*/ 127034 h 977807"/>
                <a:gd name="connsiteX31" fmla="*/ 1106693 w 1237338"/>
                <a:gd name="connsiteY31" fmla="*/ 243715 h 977807"/>
                <a:gd name="connsiteX32" fmla="*/ 1113837 w 1237338"/>
                <a:gd name="connsiteY32" fmla="*/ 410403 h 977807"/>
                <a:gd name="connsiteX33" fmla="*/ 1128125 w 1237338"/>
                <a:gd name="connsiteY33" fmla="*/ 572328 h 977807"/>
                <a:gd name="connsiteX34" fmla="*/ 1132887 w 1237338"/>
                <a:gd name="connsiteY34" fmla="*/ 767590 h 977807"/>
                <a:gd name="connsiteX35" fmla="*/ 1135268 w 1237338"/>
                <a:gd name="connsiteY35" fmla="*/ 884272 h 977807"/>
                <a:gd name="connsiteX36" fmla="*/ 1144793 w 1237338"/>
                <a:gd name="connsiteY36" fmla="*/ 972378 h 977807"/>
                <a:gd name="connsiteX37" fmla="*/ 1097168 w 1237338"/>
                <a:gd name="connsiteY37" fmla="*/ 960472 h 977807"/>
                <a:gd name="connsiteX38" fmla="*/ 1092406 w 1237338"/>
                <a:gd name="connsiteY38" fmla="*/ 896178 h 977807"/>
                <a:gd name="connsiteX39" fmla="*/ 1094787 w 1237338"/>
                <a:gd name="connsiteY39" fmla="*/ 710440 h 977807"/>
                <a:gd name="connsiteX40" fmla="*/ 1087643 w 1237338"/>
                <a:gd name="connsiteY40" fmla="*/ 560422 h 977807"/>
                <a:gd name="connsiteX41" fmla="*/ 1073356 w 1237338"/>
                <a:gd name="connsiteY41" fmla="*/ 448503 h 977807"/>
                <a:gd name="connsiteX42" fmla="*/ 1030493 w 1237338"/>
                <a:gd name="connsiteY42" fmla="*/ 372303 h 977807"/>
                <a:gd name="connsiteX43" fmla="*/ 978106 w 1237338"/>
                <a:gd name="connsiteY43" fmla="*/ 331822 h 977807"/>
                <a:gd name="connsiteX44" fmla="*/ 942387 w 1237338"/>
                <a:gd name="connsiteY44" fmla="*/ 327059 h 977807"/>
                <a:gd name="connsiteX45" fmla="*/ 894762 w 1237338"/>
                <a:gd name="connsiteY45" fmla="*/ 353253 h 977807"/>
                <a:gd name="connsiteX46" fmla="*/ 823325 w 1237338"/>
                <a:gd name="connsiteY46" fmla="*/ 393734 h 977807"/>
                <a:gd name="connsiteX47" fmla="*/ 768556 w 1237338"/>
                <a:gd name="connsiteY47" fmla="*/ 405640 h 977807"/>
                <a:gd name="connsiteX48" fmla="*/ 732837 w 1237338"/>
                <a:gd name="connsiteY48" fmla="*/ 393734 h 977807"/>
                <a:gd name="connsiteX49" fmla="*/ 718550 w 1237338"/>
                <a:gd name="connsiteY49" fmla="*/ 355634 h 977807"/>
                <a:gd name="connsiteX50" fmla="*/ 744743 w 1237338"/>
                <a:gd name="connsiteY50" fmla="*/ 324678 h 977807"/>
                <a:gd name="connsiteX51" fmla="*/ 751887 w 1237338"/>
                <a:gd name="connsiteY51" fmla="*/ 310390 h 977807"/>
                <a:gd name="connsiteX52" fmla="*/ 728075 w 1237338"/>
                <a:gd name="connsiteY52" fmla="*/ 324678 h 977807"/>
                <a:gd name="connsiteX53" fmla="*/ 685212 w 1237338"/>
                <a:gd name="connsiteY53" fmla="*/ 348490 h 977807"/>
                <a:gd name="connsiteX54" fmla="*/ 580437 w 1237338"/>
                <a:gd name="connsiteY54" fmla="*/ 360397 h 977807"/>
                <a:gd name="connsiteX55" fmla="*/ 506618 w 1237338"/>
                <a:gd name="connsiteY55" fmla="*/ 367540 h 977807"/>
                <a:gd name="connsiteX56" fmla="*/ 378031 w 1237338"/>
                <a:gd name="connsiteY56" fmla="*/ 410403 h 977807"/>
                <a:gd name="connsiteX57" fmla="*/ 261350 w 1237338"/>
                <a:gd name="connsiteY57" fmla="*/ 429453 h 977807"/>
                <a:gd name="connsiteX58" fmla="*/ 130381 w 1237338"/>
                <a:gd name="connsiteY58" fmla="*/ 408022 h 977807"/>
                <a:gd name="connsiteX59" fmla="*/ 35131 w 1237338"/>
                <a:gd name="connsiteY59" fmla="*/ 334203 h 977807"/>
                <a:gd name="connsiteX60" fmla="*/ 1793 w 1237338"/>
                <a:gd name="connsiteY60" fmla="*/ 243715 h 977807"/>
                <a:gd name="connsiteX61" fmla="*/ 11318 w 1237338"/>
                <a:gd name="connsiteY61" fmla="*/ 153228 h 977807"/>
                <a:gd name="connsiteX62" fmla="*/ 68468 w 1237338"/>
                <a:gd name="connsiteY62" fmla="*/ 84172 h 977807"/>
                <a:gd name="connsiteX63" fmla="*/ 135143 w 1237338"/>
                <a:gd name="connsiteY63" fmla="*/ 48453 h 977807"/>
                <a:gd name="connsiteX0" fmla="*/ 135143 w 1237338"/>
                <a:gd name="connsiteY0" fmla="*/ 48453 h 977807"/>
                <a:gd name="connsiteX1" fmla="*/ 244681 w 1237338"/>
                <a:gd name="connsiteY1" fmla="*/ 34165 h 977807"/>
                <a:gd name="connsiteX2" fmla="*/ 358981 w 1237338"/>
                <a:gd name="connsiteY2" fmla="*/ 48453 h 977807"/>
                <a:gd name="connsiteX3" fmla="*/ 444706 w 1237338"/>
                <a:gd name="connsiteY3" fmla="*/ 84172 h 977807"/>
                <a:gd name="connsiteX4" fmla="*/ 518525 w 1237338"/>
                <a:gd name="connsiteY4" fmla="*/ 143703 h 977807"/>
                <a:gd name="connsiteX5" fmla="*/ 616156 w 1237338"/>
                <a:gd name="connsiteY5" fmla="*/ 188947 h 977807"/>
                <a:gd name="connsiteX6" fmla="*/ 732837 w 1237338"/>
                <a:gd name="connsiteY6" fmla="*/ 222284 h 977807"/>
                <a:gd name="connsiteX7" fmla="*/ 828087 w 1237338"/>
                <a:gd name="connsiteY7" fmla="*/ 231809 h 977807"/>
                <a:gd name="connsiteX8" fmla="*/ 866187 w 1237338"/>
                <a:gd name="connsiteY8" fmla="*/ 253240 h 977807"/>
                <a:gd name="connsiteX9" fmla="*/ 861425 w 1237338"/>
                <a:gd name="connsiteY9" fmla="*/ 288959 h 977807"/>
                <a:gd name="connsiteX10" fmla="*/ 835231 w 1237338"/>
                <a:gd name="connsiteY10" fmla="*/ 317534 h 977807"/>
                <a:gd name="connsiteX11" fmla="*/ 870950 w 1237338"/>
                <a:gd name="connsiteY11" fmla="*/ 286578 h 977807"/>
                <a:gd name="connsiteX12" fmla="*/ 932862 w 1237338"/>
                <a:gd name="connsiteY12" fmla="*/ 265147 h 977807"/>
                <a:gd name="connsiteX13" fmla="*/ 990012 w 1237338"/>
                <a:gd name="connsiteY13" fmla="*/ 267528 h 977807"/>
                <a:gd name="connsiteX14" fmla="*/ 1020968 w 1237338"/>
                <a:gd name="connsiteY14" fmla="*/ 298484 h 977807"/>
                <a:gd name="connsiteX15" fmla="*/ 1063831 w 1237338"/>
                <a:gd name="connsiteY15" fmla="*/ 348490 h 977807"/>
                <a:gd name="connsiteX16" fmla="*/ 1061450 w 1237338"/>
                <a:gd name="connsiteY16" fmla="*/ 315153 h 977807"/>
                <a:gd name="connsiteX17" fmla="*/ 1054306 w 1237338"/>
                <a:gd name="connsiteY17" fmla="*/ 269909 h 977807"/>
                <a:gd name="connsiteX18" fmla="*/ 1051925 w 1237338"/>
                <a:gd name="connsiteY18" fmla="*/ 181803 h 977807"/>
                <a:gd name="connsiteX19" fmla="*/ 1054306 w 1237338"/>
                <a:gd name="connsiteY19" fmla="*/ 129415 h 977807"/>
                <a:gd name="connsiteX20" fmla="*/ 1037637 w 1237338"/>
                <a:gd name="connsiteY20" fmla="*/ 96078 h 977807"/>
                <a:gd name="connsiteX21" fmla="*/ 1028112 w 1237338"/>
                <a:gd name="connsiteY21" fmla="*/ 74647 h 977807"/>
                <a:gd name="connsiteX22" fmla="*/ 1035256 w 1237338"/>
                <a:gd name="connsiteY22" fmla="*/ 53215 h 977807"/>
                <a:gd name="connsiteX23" fmla="*/ 1061450 w 1237338"/>
                <a:gd name="connsiteY23" fmla="*/ 77028 h 977807"/>
                <a:gd name="connsiteX24" fmla="*/ 1092406 w 1237338"/>
                <a:gd name="connsiteY24" fmla="*/ 84172 h 977807"/>
                <a:gd name="connsiteX25" fmla="*/ 1135268 w 1237338"/>
                <a:gd name="connsiteY25" fmla="*/ 41309 h 977807"/>
                <a:gd name="connsiteX26" fmla="*/ 1185275 w 1237338"/>
                <a:gd name="connsiteY26" fmla="*/ 12734 h 977807"/>
                <a:gd name="connsiteX27" fmla="*/ 1220993 w 1237338"/>
                <a:gd name="connsiteY27" fmla="*/ 828 h 977807"/>
                <a:gd name="connsiteX28" fmla="*/ 1235281 w 1237338"/>
                <a:gd name="connsiteY28" fmla="*/ 34165 h 977807"/>
                <a:gd name="connsiteX29" fmla="*/ 1178131 w 1237338"/>
                <a:gd name="connsiteY29" fmla="*/ 67503 h 977807"/>
                <a:gd name="connsiteX30" fmla="*/ 1120981 w 1237338"/>
                <a:gd name="connsiteY30" fmla="*/ 127034 h 977807"/>
                <a:gd name="connsiteX31" fmla="*/ 1106693 w 1237338"/>
                <a:gd name="connsiteY31" fmla="*/ 243715 h 977807"/>
                <a:gd name="connsiteX32" fmla="*/ 1113837 w 1237338"/>
                <a:gd name="connsiteY32" fmla="*/ 410403 h 977807"/>
                <a:gd name="connsiteX33" fmla="*/ 1128125 w 1237338"/>
                <a:gd name="connsiteY33" fmla="*/ 572328 h 977807"/>
                <a:gd name="connsiteX34" fmla="*/ 1132887 w 1237338"/>
                <a:gd name="connsiteY34" fmla="*/ 767590 h 977807"/>
                <a:gd name="connsiteX35" fmla="*/ 1135268 w 1237338"/>
                <a:gd name="connsiteY35" fmla="*/ 884272 h 977807"/>
                <a:gd name="connsiteX36" fmla="*/ 1144793 w 1237338"/>
                <a:gd name="connsiteY36" fmla="*/ 972378 h 977807"/>
                <a:gd name="connsiteX37" fmla="*/ 1097168 w 1237338"/>
                <a:gd name="connsiteY37" fmla="*/ 960472 h 977807"/>
                <a:gd name="connsiteX38" fmla="*/ 1092406 w 1237338"/>
                <a:gd name="connsiteY38" fmla="*/ 896178 h 977807"/>
                <a:gd name="connsiteX39" fmla="*/ 1094787 w 1237338"/>
                <a:gd name="connsiteY39" fmla="*/ 710440 h 977807"/>
                <a:gd name="connsiteX40" fmla="*/ 1087643 w 1237338"/>
                <a:gd name="connsiteY40" fmla="*/ 560422 h 977807"/>
                <a:gd name="connsiteX41" fmla="*/ 1073356 w 1237338"/>
                <a:gd name="connsiteY41" fmla="*/ 448503 h 977807"/>
                <a:gd name="connsiteX42" fmla="*/ 1030493 w 1237338"/>
                <a:gd name="connsiteY42" fmla="*/ 372303 h 977807"/>
                <a:gd name="connsiteX43" fmla="*/ 978106 w 1237338"/>
                <a:gd name="connsiteY43" fmla="*/ 331822 h 977807"/>
                <a:gd name="connsiteX44" fmla="*/ 942387 w 1237338"/>
                <a:gd name="connsiteY44" fmla="*/ 327059 h 977807"/>
                <a:gd name="connsiteX45" fmla="*/ 892381 w 1237338"/>
                <a:gd name="connsiteY45" fmla="*/ 358016 h 977807"/>
                <a:gd name="connsiteX46" fmla="*/ 823325 w 1237338"/>
                <a:gd name="connsiteY46" fmla="*/ 393734 h 977807"/>
                <a:gd name="connsiteX47" fmla="*/ 768556 w 1237338"/>
                <a:gd name="connsiteY47" fmla="*/ 405640 h 977807"/>
                <a:gd name="connsiteX48" fmla="*/ 732837 w 1237338"/>
                <a:gd name="connsiteY48" fmla="*/ 393734 h 977807"/>
                <a:gd name="connsiteX49" fmla="*/ 718550 w 1237338"/>
                <a:gd name="connsiteY49" fmla="*/ 355634 h 977807"/>
                <a:gd name="connsiteX50" fmla="*/ 744743 w 1237338"/>
                <a:gd name="connsiteY50" fmla="*/ 324678 h 977807"/>
                <a:gd name="connsiteX51" fmla="*/ 751887 w 1237338"/>
                <a:gd name="connsiteY51" fmla="*/ 310390 h 977807"/>
                <a:gd name="connsiteX52" fmla="*/ 728075 w 1237338"/>
                <a:gd name="connsiteY52" fmla="*/ 324678 h 977807"/>
                <a:gd name="connsiteX53" fmla="*/ 685212 w 1237338"/>
                <a:gd name="connsiteY53" fmla="*/ 348490 h 977807"/>
                <a:gd name="connsiteX54" fmla="*/ 580437 w 1237338"/>
                <a:gd name="connsiteY54" fmla="*/ 360397 h 977807"/>
                <a:gd name="connsiteX55" fmla="*/ 506618 w 1237338"/>
                <a:gd name="connsiteY55" fmla="*/ 367540 h 977807"/>
                <a:gd name="connsiteX56" fmla="*/ 378031 w 1237338"/>
                <a:gd name="connsiteY56" fmla="*/ 410403 h 977807"/>
                <a:gd name="connsiteX57" fmla="*/ 261350 w 1237338"/>
                <a:gd name="connsiteY57" fmla="*/ 429453 h 977807"/>
                <a:gd name="connsiteX58" fmla="*/ 130381 w 1237338"/>
                <a:gd name="connsiteY58" fmla="*/ 408022 h 977807"/>
                <a:gd name="connsiteX59" fmla="*/ 35131 w 1237338"/>
                <a:gd name="connsiteY59" fmla="*/ 334203 h 977807"/>
                <a:gd name="connsiteX60" fmla="*/ 1793 w 1237338"/>
                <a:gd name="connsiteY60" fmla="*/ 243715 h 977807"/>
                <a:gd name="connsiteX61" fmla="*/ 11318 w 1237338"/>
                <a:gd name="connsiteY61" fmla="*/ 153228 h 977807"/>
                <a:gd name="connsiteX62" fmla="*/ 68468 w 1237338"/>
                <a:gd name="connsiteY62" fmla="*/ 84172 h 977807"/>
                <a:gd name="connsiteX63" fmla="*/ 135143 w 1237338"/>
                <a:gd name="connsiteY63" fmla="*/ 48453 h 977807"/>
                <a:gd name="connsiteX0" fmla="*/ 135143 w 1237338"/>
                <a:gd name="connsiteY0" fmla="*/ 48453 h 967936"/>
                <a:gd name="connsiteX1" fmla="*/ 244681 w 1237338"/>
                <a:gd name="connsiteY1" fmla="*/ 34165 h 967936"/>
                <a:gd name="connsiteX2" fmla="*/ 358981 w 1237338"/>
                <a:gd name="connsiteY2" fmla="*/ 48453 h 967936"/>
                <a:gd name="connsiteX3" fmla="*/ 444706 w 1237338"/>
                <a:gd name="connsiteY3" fmla="*/ 84172 h 967936"/>
                <a:gd name="connsiteX4" fmla="*/ 518525 w 1237338"/>
                <a:gd name="connsiteY4" fmla="*/ 143703 h 967936"/>
                <a:gd name="connsiteX5" fmla="*/ 616156 w 1237338"/>
                <a:gd name="connsiteY5" fmla="*/ 188947 h 967936"/>
                <a:gd name="connsiteX6" fmla="*/ 732837 w 1237338"/>
                <a:gd name="connsiteY6" fmla="*/ 222284 h 967936"/>
                <a:gd name="connsiteX7" fmla="*/ 828087 w 1237338"/>
                <a:gd name="connsiteY7" fmla="*/ 231809 h 967936"/>
                <a:gd name="connsiteX8" fmla="*/ 866187 w 1237338"/>
                <a:gd name="connsiteY8" fmla="*/ 253240 h 967936"/>
                <a:gd name="connsiteX9" fmla="*/ 861425 w 1237338"/>
                <a:gd name="connsiteY9" fmla="*/ 288959 h 967936"/>
                <a:gd name="connsiteX10" fmla="*/ 835231 w 1237338"/>
                <a:gd name="connsiteY10" fmla="*/ 317534 h 967936"/>
                <a:gd name="connsiteX11" fmla="*/ 870950 w 1237338"/>
                <a:gd name="connsiteY11" fmla="*/ 286578 h 967936"/>
                <a:gd name="connsiteX12" fmla="*/ 932862 w 1237338"/>
                <a:gd name="connsiteY12" fmla="*/ 265147 h 967936"/>
                <a:gd name="connsiteX13" fmla="*/ 990012 w 1237338"/>
                <a:gd name="connsiteY13" fmla="*/ 267528 h 967936"/>
                <a:gd name="connsiteX14" fmla="*/ 1020968 w 1237338"/>
                <a:gd name="connsiteY14" fmla="*/ 298484 h 967936"/>
                <a:gd name="connsiteX15" fmla="*/ 1063831 w 1237338"/>
                <a:gd name="connsiteY15" fmla="*/ 348490 h 967936"/>
                <a:gd name="connsiteX16" fmla="*/ 1061450 w 1237338"/>
                <a:gd name="connsiteY16" fmla="*/ 315153 h 967936"/>
                <a:gd name="connsiteX17" fmla="*/ 1054306 w 1237338"/>
                <a:gd name="connsiteY17" fmla="*/ 269909 h 967936"/>
                <a:gd name="connsiteX18" fmla="*/ 1051925 w 1237338"/>
                <a:gd name="connsiteY18" fmla="*/ 181803 h 967936"/>
                <a:gd name="connsiteX19" fmla="*/ 1054306 w 1237338"/>
                <a:gd name="connsiteY19" fmla="*/ 129415 h 967936"/>
                <a:gd name="connsiteX20" fmla="*/ 1037637 w 1237338"/>
                <a:gd name="connsiteY20" fmla="*/ 96078 h 967936"/>
                <a:gd name="connsiteX21" fmla="*/ 1028112 w 1237338"/>
                <a:gd name="connsiteY21" fmla="*/ 74647 h 967936"/>
                <a:gd name="connsiteX22" fmla="*/ 1035256 w 1237338"/>
                <a:gd name="connsiteY22" fmla="*/ 53215 h 967936"/>
                <a:gd name="connsiteX23" fmla="*/ 1061450 w 1237338"/>
                <a:gd name="connsiteY23" fmla="*/ 77028 h 967936"/>
                <a:gd name="connsiteX24" fmla="*/ 1092406 w 1237338"/>
                <a:gd name="connsiteY24" fmla="*/ 84172 h 967936"/>
                <a:gd name="connsiteX25" fmla="*/ 1135268 w 1237338"/>
                <a:gd name="connsiteY25" fmla="*/ 41309 h 967936"/>
                <a:gd name="connsiteX26" fmla="*/ 1185275 w 1237338"/>
                <a:gd name="connsiteY26" fmla="*/ 12734 h 967936"/>
                <a:gd name="connsiteX27" fmla="*/ 1220993 w 1237338"/>
                <a:gd name="connsiteY27" fmla="*/ 828 h 967936"/>
                <a:gd name="connsiteX28" fmla="*/ 1235281 w 1237338"/>
                <a:gd name="connsiteY28" fmla="*/ 34165 h 967936"/>
                <a:gd name="connsiteX29" fmla="*/ 1178131 w 1237338"/>
                <a:gd name="connsiteY29" fmla="*/ 67503 h 967936"/>
                <a:gd name="connsiteX30" fmla="*/ 1120981 w 1237338"/>
                <a:gd name="connsiteY30" fmla="*/ 127034 h 967936"/>
                <a:gd name="connsiteX31" fmla="*/ 1106693 w 1237338"/>
                <a:gd name="connsiteY31" fmla="*/ 243715 h 967936"/>
                <a:gd name="connsiteX32" fmla="*/ 1113837 w 1237338"/>
                <a:gd name="connsiteY32" fmla="*/ 410403 h 967936"/>
                <a:gd name="connsiteX33" fmla="*/ 1128125 w 1237338"/>
                <a:gd name="connsiteY33" fmla="*/ 572328 h 967936"/>
                <a:gd name="connsiteX34" fmla="*/ 1132887 w 1237338"/>
                <a:gd name="connsiteY34" fmla="*/ 767590 h 967936"/>
                <a:gd name="connsiteX35" fmla="*/ 1135268 w 1237338"/>
                <a:gd name="connsiteY35" fmla="*/ 884272 h 967936"/>
                <a:gd name="connsiteX36" fmla="*/ 1132887 w 1237338"/>
                <a:gd name="connsiteY36" fmla="*/ 958091 h 967936"/>
                <a:gd name="connsiteX37" fmla="*/ 1097168 w 1237338"/>
                <a:gd name="connsiteY37" fmla="*/ 960472 h 967936"/>
                <a:gd name="connsiteX38" fmla="*/ 1092406 w 1237338"/>
                <a:gd name="connsiteY38" fmla="*/ 896178 h 967936"/>
                <a:gd name="connsiteX39" fmla="*/ 1094787 w 1237338"/>
                <a:gd name="connsiteY39" fmla="*/ 710440 h 967936"/>
                <a:gd name="connsiteX40" fmla="*/ 1087643 w 1237338"/>
                <a:gd name="connsiteY40" fmla="*/ 560422 h 967936"/>
                <a:gd name="connsiteX41" fmla="*/ 1073356 w 1237338"/>
                <a:gd name="connsiteY41" fmla="*/ 448503 h 967936"/>
                <a:gd name="connsiteX42" fmla="*/ 1030493 w 1237338"/>
                <a:gd name="connsiteY42" fmla="*/ 372303 h 967936"/>
                <a:gd name="connsiteX43" fmla="*/ 978106 w 1237338"/>
                <a:gd name="connsiteY43" fmla="*/ 331822 h 967936"/>
                <a:gd name="connsiteX44" fmla="*/ 942387 w 1237338"/>
                <a:gd name="connsiteY44" fmla="*/ 327059 h 967936"/>
                <a:gd name="connsiteX45" fmla="*/ 892381 w 1237338"/>
                <a:gd name="connsiteY45" fmla="*/ 358016 h 967936"/>
                <a:gd name="connsiteX46" fmla="*/ 823325 w 1237338"/>
                <a:gd name="connsiteY46" fmla="*/ 393734 h 967936"/>
                <a:gd name="connsiteX47" fmla="*/ 768556 w 1237338"/>
                <a:gd name="connsiteY47" fmla="*/ 405640 h 967936"/>
                <a:gd name="connsiteX48" fmla="*/ 732837 w 1237338"/>
                <a:gd name="connsiteY48" fmla="*/ 393734 h 967936"/>
                <a:gd name="connsiteX49" fmla="*/ 718550 w 1237338"/>
                <a:gd name="connsiteY49" fmla="*/ 355634 h 967936"/>
                <a:gd name="connsiteX50" fmla="*/ 744743 w 1237338"/>
                <a:gd name="connsiteY50" fmla="*/ 324678 h 967936"/>
                <a:gd name="connsiteX51" fmla="*/ 751887 w 1237338"/>
                <a:gd name="connsiteY51" fmla="*/ 310390 h 967936"/>
                <a:gd name="connsiteX52" fmla="*/ 728075 w 1237338"/>
                <a:gd name="connsiteY52" fmla="*/ 324678 h 967936"/>
                <a:gd name="connsiteX53" fmla="*/ 685212 w 1237338"/>
                <a:gd name="connsiteY53" fmla="*/ 348490 h 967936"/>
                <a:gd name="connsiteX54" fmla="*/ 580437 w 1237338"/>
                <a:gd name="connsiteY54" fmla="*/ 360397 h 967936"/>
                <a:gd name="connsiteX55" fmla="*/ 506618 w 1237338"/>
                <a:gd name="connsiteY55" fmla="*/ 367540 h 967936"/>
                <a:gd name="connsiteX56" fmla="*/ 378031 w 1237338"/>
                <a:gd name="connsiteY56" fmla="*/ 410403 h 967936"/>
                <a:gd name="connsiteX57" fmla="*/ 261350 w 1237338"/>
                <a:gd name="connsiteY57" fmla="*/ 429453 h 967936"/>
                <a:gd name="connsiteX58" fmla="*/ 130381 w 1237338"/>
                <a:gd name="connsiteY58" fmla="*/ 408022 h 967936"/>
                <a:gd name="connsiteX59" fmla="*/ 35131 w 1237338"/>
                <a:gd name="connsiteY59" fmla="*/ 334203 h 967936"/>
                <a:gd name="connsiteX60" fmla="*/ 1793 w 1237338"/>
                <a:gd name="connsiteY60" fmla="*/ 243715 h 967936"/>
                <a:gd name="connsiteX61" fmla="*/ 11318 w 1237338"/>
                <a:gd name="connsiteY61" fmla="*/ 153228 h 967936"/>
                <a:gd name="connsiteX62" fmla="*/ 68468 w 1237338"/>
                <a:gd name="connsiteY62" fmla="*/ 84172 h 967936"/>
                <a:gd name="connsiteX63" fmla="*/ 135143 w 1237338"/>
                <a:gd name="connsiteY63" fmla="*/ 48453 h 967936"/>
                <a:gd name="connsiteX0" fmla="*/ 135143 w 1237338"/>
                <a:gd name="connsiteY0" fmla="*/ 48453 h 967936"/>
                <a:gd name="connsiteX1" fmla="*/ 244681 w 1237338"/>
                <a:gd name="connsiteY1" fmla="*/ 34165 h 967936"/>
                <a:gd name="connsiteX2" fmla="*/ 358981 w 1237338"/>
                <a:gd name="connsiteY2" fmla="*/ 48453 h 967936"/>
                <a:gd name="connsiteX3" fmla="*/ 444706 w 1237338"/>
                <a:gd name="connsiteY3" fmla="*/ 84172 h 967936"/>
                <a:gd name="connsiteX4" fmla="*/ 518525 w 1237338"/>
                <a:gd name="connsiteY4" fmla="*/ 143703 h 967936"/>
                <a:gd name="connsiteX5" fmla="*/ 616156 w 1237338"/>
                <a:gd name="connsiteY5" fmla="*/ 188947 h 967936"/>
                <a:gd name="connsiteX6" fmla="*/ 732837 w 1237338"/>
                <a:gd name="connsiteY6" fmla="*/ 222284 h 967936"/>
                <a:gd name="connsiteX7" fmla="*/ 828087 w 1237338"/>
                <a:gd name="connsiteY7" fmla="*/ 231809 h 967936"/>
                <a:gd name="connsiteX8" fmla="*/ 866187 w 1237338"/>
                <a:gd name="connsiteY8" fmla="*/ 253240 h 967936"/>
                <a:gd name="connsiteX9" fmla="*/ 861425 w 1237338"/>
                <a:gd name="connsiteY9" fmla="*/ 288959 h 967936"/>
                <a:gd name="connsiteX10" fmla="*/ 835231 w 1237338"/>
                <a:gd name="connsiteY10" fmla="*/ 317534 h 967936"/>
                <a:gd name="connsiteX11" fmla="*/ 870950 w 1237338"/>
                <a:gd name="connsiteY11" fmla="*/ 286578 h 967936"/>
                <a:gd name="connsiteX12" fmla="*/ 932862 w 1237338"/>
                <a:gd name="connsiteY12" fmla="*/ 265147 h 967936"/>
                <a:gd name="connsiteX13" fmla="*/ 990012 w 1237338"/>
                <a:gd name="connsiteY13" fmla="*/ 267528 h 967936"/>
                <a:gd name="connsiteX14" fmla="*/ 1020968 w 1237338"/>
                <a:gd name="connsiteY14" fmla="*/ 298484 h 967936"/>
                <a:gd name="connsiteX15" fmla="*/ 1063831 w 1237338"/>
                <a:gd name="connsiteY15" fmla="*/ 348490 h 967936"/>
                <a:gd name="connsiteX16" fmla="*/ 1061450 w 1237338"/>
                <a:gd name="connsiteY16" fmla="*/ 315153 h 967936"/>
                <a:gd name="connsiteX17" fmla="*/ 1054306 w 1237338"/>
                <a:gd name="connsiteY17" fmla="*/ 269909 h 967936"/>
                <a:gd name="connsiteX18" fmla="*/ 1051925 w 1237338"/>
                <a:gd name="connsiteY18" fmla="*/ 181803 h 967936"/>
                <a:gd name="connsiteX19" fmla="*/ 1054306 w 1237338"/>
                <a:gd name="connsiteY19" fmla="*/ 129415 h 967936"/>
                <a:gd name="connsiteX20" fmla="*/ 1037637 w 1237338"/>
                <a:gd name="connsiteY20" fmla="*/ 96078 h 967936"/>
                <a:gd name="connsiteX21" fmla="*/ 1028112 w 1237338"/>
                <a:gd name="connsiteY21" fmla="*/ 74647 h 967936"/>
                <a:gd name="connsiteX22" fmla="*/ 1035256 w 1237338"/>
                <a:gd name="connsiteY22" fmla="*/ 53215 h 967936"/>
                <a:gd name="connsiteX23" fmla="*/ 1061450 w 1237338"/>
                <a:gd name="connsiteY23" fmla="*/ 77028 h 967936"/>
                <a:gd name="connsiteX24" fmla="*/ 1092406 w 1237338"/>
                <a:gd name="connsiteY24" fmla="*/ 84172 h 967936"/>
                <a:gd name="connsiteX25" fmla="*/ 1135268 w 1237338"/>
                <a:gd name="connsiteY25" fmla="*/ 41309 h 967936"/>
                <a:gd name="connsiteX26" fmla="*/ 1185275 w 1237338"/>
                <a:gd name="connsiteY26" fmla="*/ 12734 h 967936"/>
                <a:gd name="connsiteX27" fmla="*/ 1220993 w 1237338"/>
                <a:gd name="connsiteY27" fmla="*/ 828 h 967936"/>
                <a:gd name="connsiteX28" fmla="*/ 1235281 w 1237338"/>
                <a:gd name="connsiteY28" fmla="*/ 34165 h 967936"/>
                <a:gd name="connsiteX29" fmla="*/ 1178131 w 1237338"/>
                <a:gd name="connsiteY29" fmla="*/ 67503 h 967936"/>
                <a:gd name="connsiteX30" fmla="*/ 1120981 w 1237338"/>
                <a:gd name="connsiteY30" fmla="*/ 127034 h 967936"/>
                <a:gd name="connsiteX31" fmla="*/ 1106693 w 1237338"/>
                <a:gd name="connsiteY31" fmla="*/ 243715 h 967936"/>
                <a:gd name="connsiteX32" fmla="*/ 1113837 w 1237338"/>
                <a:gd name="connsiteY32" fmla="*/ 410403 h 967936"/>
                <a:gd name="connsiteX33" fmla="*/ 1128125 w 1237338"/>
                <a:gd name="connsiteY33" fmla="*/ 572328 h 967936"/>
                <a:gd name="connsiteX34" fmla="*/ 1132887 w 1237338"/>
                <a:gd name="connsiteY34" fmla="*/ 767590 h 967936"/>
                <a:gd name="connsiteX35" fmla="*/ 1135268 w 1237338"/>
                <a:gd name="connsiteY35" fmla="*/ 884272 h 967936"/>
                <a:gd name="connsiteX36" fmla="*/ 1132887 w 1237338"/>
                <a:gd name="connsiteY36" fmla="*/ 958091 h 967936"/>
                <a:gd name="connsiteX37" fmla="*/ 1097168 w 1237338"/>
                <a:gd name="connsiteY37" fmla="*/ 960472 h 967936"/>
                <a:gd name="connsiteX38" fmla="*/ 1092406 w 1237338"/>
                <a:gd name="connsiteY38" fmla="*/ 896178 h 967936"/>
                <a:gd name="connsiteX39" fmla="*/ 1094787 w 1237338"/>
                <a:gd name="connsiteY39" fmla="*/ 710440 h 967936"/>
                <a:gd name="connsiteX40" fmla="*/ 1087643 w 1237338"/>
                <a:gd name="connsiteY40" fmla="*/ 560422 h 967936"/>
                <a:gd name="connsiteX41" fmla="*/ 1073356 w 1237338"/>
                <a:gd name="connsiteY41" fmla="*/ 448503 h 967936"/>
                <a:gd name="connsiteX42" fmla="*/ 1030493 w 1237338"/>
                <a:gd name="connsiteY42" fmla="*/ 372303 h 967936"/>
                <a:gd name="connsiteX43" fmla="*/ 978106 w 1237338"/>
                <a:gd name="connsiteY43" fmla="*/ 331822 h 967936"/>
                <a:gd name="connsiteX44" fmla="*/ 942387 w 1237338"/>
                <a:gd name="connsiteY44" fmla="*/ 327059 h 967936"/>
                <a:gd name="connsiteX45" fmla="*/ 892381 w 1237338"/>
                <a:gd name="connsiteY45" fmla="*/ 358016 h 967936"/>
                <a:gd name="connsiteX46" fmla="*/ 823325 w 1237338"/>
                <a:gd name="connsiteY46" fmla="*/ 393734 h 967936"/>
                <a:gd name="connsiteX47" fmla="*/ 768556 w 1237338"/>
                <a:gd name="connsiteY47" fmla="*/ 405640 h 967936"/>
                <a:gd name="connsiteX48" fmla="*/ 728075 w 1237338"/>
                <a:gd name="connsiteY48" fmla="*/ 388972 h 967936"/>
                <a:gd name="connsiteX49" fmla="*/ 718550 w 1237338"/>
                <a:gd name="connsiteY49" fmla="*/ 355634 h 967936"/>
                <a:gd name="connsiteX50" fmla="*/ 744743 w 1237338"/>
                <a:gd name="connsiteY50" fmla="*/ 324678 h 967936"/>
                <a:gd name="connsiteX51" fmla="*/ 751887 w 1237338"/>
                <a:gd name="connsiteY51" fmla="*/ 310390 h 967936"/>
                <a:gd name="connsiteX52" fmla="*/ 728075 w 1237338"/>
                <a:gd name="connsiteY52" fmla="*/ 324678 h 967936"/>
                <a:gd name="connsiteX53" fmla="*/ 685212 w 1237338"/>
                <a:gd name="connsiteY53" fmla="*/ 348490 h 967936"/>
                <a:gd name="connsiteX54" fmla="*/ 580437 w 1237338"/>
                <a:gd name="connsiteY54" fmla="*/ 360397 h 967936"/>
                <a:gd name="connsiteX55" fmla="*/ 506618 w 1237338"/>
                <a:gd name="connsiteY55" fmla="*/ 367540 h 967936"/>
                <a:gd name="connsiteX56" fmla="*/ 378031 w 1237338"/>
                <a:gd name="connsiteY56" fmla="*/ 410403 h 967936"/>
                <a:gd name="connsiteX57" fmla="*/ 261350 w 1237338"/>
                <a:gd name="connsiteY57" fmla="*/ 429453 h 967936"/>
                <a:gd name="connsiteX58" fmla="*/ 130381 w 1237338"/>
                <a:gd name="connsiteY58" fmla="*/ 408022 h 967936"/>
                <a:gd name="connsiteX59" fmla="*/ 35131 w 1237338"/>
                <a:gd name="connsiteY59" fmla="*/ 334203 h 967936"/>
                <a:gd name="connsiteX60" fmla="*/ 1793 w 1237338"/>
                <a:gd name="connsiteY60" fmla="*/ 243715 h 967936"/>
                <a:gd name="connsiteX61" fmla="*/ 11318 w 1237338"/>
                <a:gd name="connsiteY61" fmla="*/ 153228 h 967936"/>
                <a:gd name="connsiteX62" fmla="*/ 68468 w 1237338"/>
                <a:gd name="connsiteY62" fmla="*/ 84172 h 967936"/>
                <a:gd name="connsiteX63" fmla="*/ 135143 w 1237338"/>
                <a:gd name="connsiteY63" fmla="*/ 48453 h 967936"/>
                <a:gd name="connsiteX0" fmla="*/ 135143 w 1237338"/>
                <a:gd name="connsiteY0" fmla="*/ 48453 h 967936"/>
                <a:gd name="connsiteX1" fmla="*/ 244681 w 1237338"/>
                <a:gd name="connsiteY1" fmla="*/ 34165 h 967936"/>
                <a:gd name="connsiteX2" fmla="*/ 358981 w 1237338"/>
                <a:gd name="connsiteY2" fmla="*/ 48453 h 967936"/>
                <a:gd name="connsiteX3" fmla="*/ 444706 w 1237338"/>
                <a:gd name="connsiteY3" fmla="*/ 84172 h 967936"/>
                <a:gd name="connsiteX4" fmla="*/ 518525 w 1237338"/>
                <a:gd name="connsiteY4" fmla="*/ 143703 h 967936"/>
                <a:gd name="connsiteX5" fmla="*/ 616156 w 1237338"/>
                <a:gd name="connsiteY5" fmla="*/ 188947 h 967936"/>
                <a:gd name="connsiteX6" fmla="*/ 732837 w 1237338"/>
                <a:gd name="connsiteY6" fmla="*/ 222284 h 967936"/>
                <a:gd name="connsiteX7" fmla="*/ 828087 w 1237338"/>
                <a:gd name="connsiteY7" fmla="*/ 231809 h 967936"/>
                <a:gd name="connsiteX8" fmla="*/ 866187 w 1237338"/>
                <a:gd name="connsiteY8" fmla="*/ 253240 h 967936"/>
                <a:gd name="connsiteX9" fmla="*/ 861425 w 1237338"/>
                <a:gd name="connsiteY9" fmla="*/ 288959 h 967936"/>
                <a:gd name="connsiteX10" fmla="*/ 835231 w 1237338"/>
                <a:gd name="connsiteY10" fmla="*/ 317534 h 967936"/>
                <a:gd name="connsiteX11" fmla="*/ 870950 w 1237338"/>
                <a:gd name="connsiteY11" fmla="*/ 286578 h 967936"/>
                <a:gd name="connsiteX12" fmla="*/ 932862 w 1237338"/>
                <a:gd name="connsiteY12" fmla="*/ 265147 h 967936"/>
                <a:gd name="connsiteX13" fmla="*/ 990012 w 1237338"/>
                <a:gd name="connsiteY13" fmla="*/ 267528 h 967936"/>
                <a:gd name="connsiteX14" fmla="*/ 1020968 w 1237338"/>
                <a:gd name="connsiteY14" fmla="*/ 298484 h 967936"/>
                <a:gd name="connsiteX15" fmla="*/ 1063831 w 1237338"/>
                <a:gd name="connsiteY15" fmla="*/ 348490 h 967936"/>
                <a:gd name="connsiteX16" fmla="*/ 1061450 w 1237338"/>
                <a:gd name="connsiteY16" fmla="*/ 315153 h 967936"/>
                <a:gd name="connsiteX17" fmla="*/ 1054306 w 1237338"/>
                <a:gd name="connsiteY17" fmla="*/ 269909 h 967936"/>
                <a:gd name="connsiteX18" fmla="*/ 1051925 w 1237338"/>
                <a:gd name="connsiteY18" fmla="*/ 181803 h 967936"/>
                <a:gd name="connsiteX19" fmla="*/ 1054306 w 1237338"/>
                <a:gd name="connsiteY19" fmla="*/ 129415 h 967936"/>
                <a:gd name="connsiteX20" fmla="*/ 1037637 w 1237338"/>
                <a:gd name="connsiteY20" fmla="*/ 96078 h 967936"/>
                <a:gd name="connsiteX21" fmla="*/ 1023349 w 1237338"/>
                <a:gd name="connsiteY21" fmla="*/ 72266 h 967936"/>
                <a:gd name="connsiteX22" fmla="*/ 1035256 w 1237338"/>
                <a:gd name="connsiteY22" fmla="*/ 53215 h 967936"/>
                <a:gd name="connsiteX23" fmla="*/ 1061450 w 1237338"/>
                <a:gd name="connsiteY23" fmla="*/ 77028 h 967936"/>
                <a:gd name="connsiteX24" fmla="*/ 1092406 w 1237338"/>
                <a:gd name="connsiteY24" fmla="*/ 84172 h 967936"/>
                <a:gd name="connsiteX25" fmla="*/ 1135268 w 1237338"/>
                <a:gd name="connsiteY25" fmla="*/ 41309 h 967936"/>
                <a:gd name="connsiteX26" fmla="*/ 1185275 w 1237338"/>
                <a:gd name="connsiteY26" fmla="*/ 12734 h 967936"/>
                <a:gd name="connsiteX27" fmla="*/ 1220993 w 1237338"/>
                <a:gd name="connsiteY27" fmla="*/ 828 h 967936"/>
                <a:gd name="connsiteX28" fmla="*/ 1235281 w 1237338"/>
                <a:gd name="connsiteY28" fmla="*/ 34165 h 967936"/>
                <a:gd name="connsiteX29" fmla="*/ 1178131 w 1237338"/>
                <a:gd name="connsiteY29" fmla="*/ 67503 h 967936"/>
                <a:gd name="connsiteX30" fmla="*/ 1120981 w 1237338"/>
                <a:gd name="connsiteY30" fmla="*/ 127034 h 967936"/>
                <a:gd name="connsiteX31" fmla="*/ 1106693 w 1237338"/>
                <a:gd name="connsiteY31" fmla="*/ 243715 h 967936"/>
                <a:gd name="connsiteX32" fmla="*/ 1113837 w 1237338"/>
                <a:gd name="connsiteY32" fmla="*/ 410403 h 967936"/>
                <a:gd name="connsiteX33" fmla="*/ 1128125 w 1237338"/>
                <a:gd name="connsiteY33" fmla="*/ 572328 h 967936"/>
                <a:gd name="connsiteX34" fmla="*/ 1132887 w 1237338"/>
                <a:gd name="connsiteY34" fmla="*/ 767590 h 967936"/>
                <a:gd name="connsiteX35" fmla="*/ 1135268 w 1237338"/>
                <a:gd name="connsiteY35" fmla="*/ 884272 h 967936"/>
                <a:gd name="connsiteX36" fmla="*/ 1132887 w 1237338"/>
                <a:gd name="connsiteY36" fmla="*/ 958091 h 967936"/>
                <a:gd name="connsiteX37" fmla="*/ 1097168 w 1237338"/>
                <a:gd name="connsiteY37" fmla="*/ 960472 h 967936"/>
                <a:gd name="connsiteX38" fmla="*/ 1092406 w 1237338"/>
                <a:gd name="connsiteY38" fmla="*/ 896178 h 967936"/>
                <a:gd name="connsiteX39" fmla="*/ 1094787 w 1237338"/>
                <a:gd name="connsiteY39" fmla="*/ 710440 h 967936"/>
                <a:gd name="connsiteX40" fmla="*/ 1087643 w 1237338"/>
                <a:gd name="connsiteY40" fmla="*/ 560422 h 967936"/>
                <a:gd name="connsiteX41" fmla="*/ 1073356 w 1237338"/>
                <a:gd name="connsiteY41" fmla="*/ 448503 h 967936"/>
                <a:gd name="connsiteX42" fmla="*/ 1030493 w 1237338"/>
                <a:gd name="connsiteY42" fmla="*/ 372303 h 967936"/>
                <a:gd name="connsiteX43" fmla="*/ 978106 w 1237338"/>
                <a:gd name="connsiteY43" fmla="*/ 331822 h 967936"/>
                <a:gd name="connsiteX44" fmla="*/ 942387 w 1237338"/>
                <a:gd name="connsiteY44" fmla="*/ 327059 h 967936"/>
                <a:gd name="connsiteX45" fmla="*/ 892381 w 1237338"/>
                <a:gd name="connsiteY45" fmla="*/ 358016 h 967936"/>
                <a:gd name="connsiteX46" fmla="*/ 823325 w 1237338"/>
                <a:gd name="connsiteY46" fmla="*/ 393734 h 967936"/>
                <a:gd name="connsiteX47" fmla="*/ 768556 w 1237338"/>
                <a:gd name="connsiteY47" fmla="*/ 405640 h 967936"/>
                <a:gd name="connsiteX48" fmla="*/ 728075 w 1237338"/>
                <a:gd name="connsiteY48" fmla="*/ 388972 h 967936"/>
                <a:gd name="connsiteX49" fmla="*/ 718550 w 1237338"/>
                <a:gd name="connsiteY49" fmla="*/ 355634 h 967936"/>
                <a:gd name="connsiteX50" fmla="*/ 744743 w 1237338"/>
                <a:gd name="connsiteY50" fmla="*/ 324678 h 967936"/>
                <a:gd name="connsiteX51" fmla="*/ 751887 w 1237338"/>
                <a:gd name="connsiteY51" fmla="*/ 310390 h 967936"/>
                <a:gd name="connsiteX52" fmla="*/ 728075 w 1237338"/>
                <a:gd name="connsiteY52" fmla="*/ 324678 h 967936"/>
                <a:gd name="connsiteX53" fmla="*/ 685212 w 1237338"/>
                <a:gd name="connsiteY53" fmla="*/ 348490 h 967936"/>
                <a:gd name="connsiteX54" fmla="*/ 580437 w 1237338"/>
                <a:gd name="connsiteY54" fmla="*/ 360397 h 967936"/>
                <a:gd name="connsiteX55" fmla="*/ 506618 w 1237338"/>
                <a:gd name="connsiteY55" fmla="*/ 367540 h 967936"/>
                <a:gd name="connsiteX56" fmla="*/ 378031 w 1237338"/>
                <a:gd name="connsiteY56" fmla="*/ 410403 h 967936"/>
                <a:gd name="connsiteX57" fmla="*/ 261350 w 1237338"/>
                <a:gd name="connsiteY57" fmla="*/ 429453 h 967936"/>
                <a:gd name="connsiteX58" fmla="*/ 130381 w 1237338"/>
                <a:gd name="connsiteY58" fmla="*/ 408022 h 967936"/>
                <a:gd name="connsiteX59" fmla="*/ 35131 w 1237338"/>
                <a:gd name="connsiteY59" fmla="*/ 334203 h 967936"/>
                <a:gd name="connsiteX60" fmla="*/ 1793 w 1237338"/>
                <a:gd name="connsiteY60" fmla="*/ 243715 h 967936"/>
                <a:gd name="connsiteX61" fmla="*/ 11318 w 1237338"/>
                <a:gd name="connsiteY61" fmla="*/ 153228 h 967936"/>
                <a:gd name="connsiteX62" fmla="*/ 68468 w 1237338"/>
                <a:gd name="connsiteY62" fmla="*/ 84172 h 967936"/>
                <a:gd name="connsiteX63" fmla="*/ 135143 w 1237338"/>
                <a:gd name="connsiteY63" fmla="*/ 48453 h 967936"/>
                <a:gd name="connsiteX0" fmla="*/ 135143 w 1237418"/>
                <a:gd name="connsiteY0" fmla="*/ 48807 h 968290"/>
                <a:gd name="connsiteX1" fmla="*/ 244681 w 1237418"/>
                <a:gd name="connsiteY1" fmla="*/ 34519 h 968290"/>
                <a:gd name="connsiteX2" fmla="*/ 358981 w 1237418"/>
                <a:gd name="connsiteY2" fmla="*/ 48807 h 968290"/>
                <a:gd name="connsiteX3" fmla="*/ 444706 w 1237418"/>
                <a:gd name="connsiteY3" fmla="*/ 84526 h 968290"/>
                <a:gd name="connsiteX4" fmla="*/ 518525 w 1237418"/>
                <a:gd name="connsiteY4" fmla="*/ 144057 h 968290"/>
                <a:gd name="connsiteX5" fmla="*/ 616156 w 1237418"/>
                <a:gd name="connsiteY5" fmla="*/ 189301 h 968290"/>
                <a:gd name="connsiteX6" fmla="*/ 732837 w 1237418"/>
                <a:gd name="connsiteY6" fmla="*/ 222638 h 968290"/>
                <a:gd name="connsiteX7" fmla="*/ 828087 w 1237418"/>
                <a:gd name="connsiteY7" fmla="*/ 232163 h 968290"/>
                <a:gd name="connsiteX8" fmla="*/ 866187 w 1237418"/>
                <a:gd name="connsiteY8" fmla="*/ 253594 h 968290"/>
                <a:gd name="connsiteX9" fmla="*/ 861425 w 1237418"/>
                <a:gd name="connsiteY9" fmla="*/ 289313 h 968290"/>
                <a:gd name="connsiteX10" fmla="*/ 835231 w 1237418"/>
                <a:gd name="connsiteY10" fmla="*/ 317888 h 968290"/>
                <a:gd name="connsiteX11" fmla="*/ 870950 w 1237418"/>
                <a:gd name="connsiteY11" fmla="*/ 286932 h 968290"/>
                <a:gd name="connsiteX12" fmla="*/ 932862 w 1237418"/>
                <a:gd name="connsiteY12" fmla="*/ 265501 h 968290"/>
                <a:gd name="connsiteX13" fmla="*/ 990012 w 1237418"/>
                <a:gd name="connsiteY13" fmla="*/ 267882 h 968290"/>
                <a:gd name="connsiteX14" fmla="*/ 1020968 w 1237418"/>
                <a:gd name="connsiteY14" fmla="*/ 298838 h 968290"/>
                <a:gd name="connsiteX15" fmla="*/ 1063831 w 1237418"/>
                <a:gd name="connsiteY15" fmla="*/ 348844 h 968290"/>
                <a:gd name="connsiteX16" fmla="*/ 1061450 w 1237418"/>
                <a:gd name="connsiteY16" fmla="*/ 315507 h 968290"/>
                <a:gd name="connsiteX17" fmla="*/ 1054306 w 1237418"/>
                <a:gd name="connsiteY17" fmla="*/ 270263 h 968290"/>
                <a:gd name="connsiteX18" fmla="*/ 1051925 w 1237418"/>
                <a:gd name="connsiteY18" fmla="*/ 182157 h 968290"/>
                <a:gd name="connsiteX19" fmla="*/ 1054306 w 1237418"/>
                <a:gd name="connsiteY19" fmla="*/ 129769 h 968290"/>
                <a:gd name="connsiteX20" fmla="*/ 1037637 w 1237418"/>
                <a:gd name="connsiteY20" fmla="*/ 96432 h 968290"/>
                <a:gd name="connsiteX21" fmla="*/ 1023349 w 1237418"/>
                <a:gd name="connsiteY21" fmla="*/ 72620 h 968290"/>
                <a:gd name="connsiteX22" fmla="*/ 1035256 w 1237418"/>
                <a:gd name="connsiteY22" fmla="*/ 53569 h 968290"/>
                <a:gd name="connsiteX23" fmla="*/ 1061450 w 1237418"/>
                <a:gd name="connsiteY23" fmla="*/ 77382 h 968290"/>
                <a:gd name="connsiteX24" fmla="*/ 1092406 w 1237418"/>
                <a:gd name="connsiteY24" fmla="*/ 84526 h 968290"/>
                <a:gd name="connsiteX25" fmla="*/ 1135268 w 1237418"/>
                <a:gd name="connsiteY25" fmla="*/ 41663 h 968290"/>
                <a:gd name="connsiteX26" fmla="*/ 1180513 w 1237418"/>
                <a:gd name="connsiteY26" fmla="*/ 10707 h 968290"/>
                <a:gd name="connsiteX27" fmla="*/ 1220993 w 1237418"/>
                <a:gd name="connsiteY27" fmla="*/ 1182 h 968290"/>
                <a:gd name="connsiteX28" fmla="*/ 1235281 w 1237418"/>
                <a:gd name="connsiteY28" fmla="*/ 34519 h 968290"/>
                <a:gd name="connsiteX29" fmla="*/ 1178131 w 1237418"/>
                <a:gd name="connsiteY29" fmla="*/ 67857 h 968290"/>
                <a:gd name="connsiteX30" fmla="*/ 1120981 w 1237418"/>
                <a:gd name="connsiteY30" fmla="*/ 127388 h 968290"/>
                <a:gd name="connsiteX31" fmla="*/ 1106693 w 1237418"/>
                <a:gd name="connsiteY31" fmla="*/ 244069 h 968290"/>
                <a:gd name="connsiteX32" fmla="*/ 1113837 w 1237418"/>
                <a:gd name="connsiteY32" fmla="*/ 410757 h 968290"/>
                <a:gd name="connsiteX33" fmla="*/ 1128125 w 1237418"/>
                <a:gd name="connsiteY33" fmla="*/ 572682 h 968290"/>
                <a:gd name="connsiteX34" fmla="*/ 1132887 w 1237418"/>
                <a:gd name="connsiteY34" fmla="*/ 767944 h 968290"/>
                <a:gd name="connsiteX35" fmla="*/ 1135268 w 1237418"/>
                <a:gd name="connsiteY35" fmla="*/ 884626 h 968290"/>
                <a:gd name="connsiteX36" fmla="*/ 1132887 w 1237418"/>
                <a:gd name="connsiteY36" fmla="*/ 958445 h 968290"/>
                <a:gd name="connsiteX37" fmla="*/ 1097168 w 1237418"/>
                <a:gd name="connsiteY37" fmla="*/ 960826 h 968290"/>
                <a:gd name="connsiteX38" fmla="*/ 1092406 w 1237418"/>
                <a:gd name="connsiteY38" fmla="*/ 896532 h 968290"/>
                <a:gd name="connsiteX39" fmla="*/ 1094787 w 1237418"/>
                <a:gd name="connsiteY39" fmla="*/ 710794 h 968290"/>
                <a:gd name="connsiteX40" fmla="*/ 1087643 w 1237418"/>
                <a:gd name="connsiteY40" fmla="*/ 560776 h 968290"/>
                <a:gd name="connsiteX41" fmla="*/ 1073356 w 1237418"/>
                <a:gd name="connsiteY41" fmla="*/ 448857 h 968290"/>
                <a:gd name="connsiteX42" fmla="*/ 1030493 w 1237418"/>
                <a:gd name="connsiteY42" fmla="*/ 372657 h 968290"/>
                <a:gd name="connsiteX43" fmla="*/ 978106 w 1237418"/>
                <a:gd name="connsiteY43" fmla="*/ 332176 h 968290"/>
                <a:gd name="connsiteX44" fmla="*/ 942387 w 1237418"/>
                <a:gd name="connsiteY44" fmla="*/ 327413 h 968290"/>
                <a:gd name="connsiteX45" fmla="*/ 892381 w 1237418"/>
                <a:gd name="connsiteY45" fmla="*/ 358370 h 968290"/>
                <a:gd name="connsiteX46" fmla="*/ 823325 w 1237418"/>
                <a:gd name="connsiteY46" fmla="*/ 394088 h 968290"/>
                <a:gd name="connsiteX47" fmla="*/ 768556 w 1237418"/>
                <a:gd name="connsiteY47" fmla="*/ 405994 h 968290"/>
                <a:gd name="connsiteX48" fmla="*/ 728075 w 1237418"/>
                <a:gd name="connsiteY48" fmla="*/ 389326 h 968290"/>
                <a:gd name="connsiteX49" fmla="*/ 718550 w 1237418"/>
                <a:gd name="connsiteY49" fmla="*/ 355988 h 968290"/>
                <a:gd name="connsiteX50" fmla="*/ 744743 w 1237418"/>
                <a:gd name="connsiteY50" fmla="*/ 325032 h 968290"/>
                <a:gd name="connsiteX51" fmla="*/ 751887 w 1237418"/>
                <a:gd name="connsiteY51" fmla="*/ 310744 h 968290"/>
                <a:gd name="connsiteX52" fmla="*/ 728075 w 1237418"/>
                <a:gd name="connsiteY52" fmla="*/ 325032 h 968290"/>
                <a:gd name="connsiteX53" fmla="*/ 685212 w 1237418"/>
                <a:gd name="connsiteY53" fmla="*/ 348844 h 968290"/>
                <a:gd name="connsiteX54" fmla="*/ 580437 w 1237418"/>
                <a:gd name="connsiteY54" fmla="*/ 360751 h 968290"/>
                <a:gd name="connsiteX55" fmla="*/ 506618 w 1237418"/>
                <a:gd name="connsiteY55" fmla="*/ 367894 h 968290"/>
                <a:gd name="connsiteX56" fmla="*/ 378031 w 1237418"/>
                <a:gd name="connsiteY56" fmla="*/ 410757 h 968290"/>
                <a:gd name="connsiteX57" fmla="*/ 261350 w 1237418"/>
                <a:gd name="connsiteY57" fmla="*/ 429807 h 968290"/>
                <a:gd name="connsiteX58" fmla="*/ 130381 w 1237418"/>
                <a:gd name="connsiteY58" fmla="*/ 408376 h 968290"/>
                <a:gd name="connsiteX59" fmla="*/ 35131 w 1237418"/>
                <a:gd name="connsiteY59" fmla="*/ 334557 h 968290"/>
                <a:gd name="connsiteX60" fmla="*/ 1793 w 1237418"/>
                <a:gd name="connsiteY60" fmla="*/ 244069 h 968290"/>
                <a:gd name="connsiteX61" fmla="*/ 11318 w 1237418"/>
                <a:gd name="connsiteY61" fmla="*/ 153582 h 968290"/>
                <a:gd name="connsiteX62" fmla="*/ 68468 w 1237418"/>
                <a:gd name="connsiteY62" fmla="*/ 84526 h 968290"/>
                <a:gd name="connsiteX63" fmla="*/ 135143 w 1237418"/>
                <a:gd name="connsiteY63" fmla="*/ 48807 h 968290"/>
                <a:gd name="connsiteX0" fmla="*/ 135143 w 1236047"/>
                <a:gd name="connsiteY0" fmla="*/ 51000 h 970483"/>
                <a:gd name="connsiteX1" fmla="*/ 244681 w 1236047"/>
                <a:gd name="connsiteY1" fmla="*/ 36712 h 970483"/>
                <a:gd name="connsiteX2" fmla="*/ 358981 w 1236047"/>
                <a:gd name="connsiteY2" fmla="*/ 51000 h 970483"/>
                <a:gd name="connsiteX3" fmla="*/ 444706 w 1236047"/>
                <a:gd name="connsiteY3" fmla="*/ 86719 h 970483"/>
                <a:gd name="connsiteX4" fmla="*/ 518525 w 1236047"/>
                <a:gd name="connsiteY4" fmla="*/ 146250 h 970483"/>
                <a:gd name="connsiteX5" fmla="*/ 616156 w 1236047"/>
                <a:gd name="connsiteY5" fmla="*/ 191494 h 970483"/>
                <a:gd name="connsiteX6" fmla="*/ 732837 w 1236047"/>
                <a:gd name="connsiteY6" fmla="*/ 224831 h 970483"/>
                <a:gd name="connsiteX7" fmla="*/ 828087 w 1236047"/>
                <a:gd name="connsiteY7" fmla="*/ 234356 h 970483"/>
                <a:gd name="connsiteX8" fmla="*/ 866187 w 1236047"/>
                <a:gd name="connsiteY8" fmla="*/ 255787 h 970483"/>
                <a:gd name="connsiteX9" fmla="*/ 861425 w 1236047"/>
                <a:gd name="connsiteY9" fmla="*/ 291506 h 970483"/>
                <a:gd name="connsiteX10" fmla="*/ 835231 w 1236047"/>
                <a:gd name="connsiteY10" fmla="*/ 320081 h 970483"/>
                <a:gd name="connsiteX11" fmla="*/ 870950 w 1236047"/>
                <a:gd name="connsiteY11" fmla="*/ 289125 h 970483"/>
                <a:gd name="connsiteX12" fmla="*/ 932862 w 1236047"/>
                <a:gd name="connsiteY12" fmla="*/ 267694 h 970483"/>
                <a:gd name="connsiteX13" fmla="*/ 990012 w 1236047"/>
                <a:gd name="connsiteY13" fmla="*/ 270075 h 970483"/>
                <a:gd name="connsiteX14" fmla="*/ 1020968 w 1236047"/>
                <a:gd name="connsiteY14" fmla="*/ 301031 h 970483"/>
                <a:gd name="connsiteX15" fmla="*/ 1063831 w 1236047"/>
                <a:gd name="connsiteY15" fmla="*/ 351037 h 970483"/>
                <a:gd name="connsiteX16" fmla="*/ 1061450 w 1236047"/>
                <a:gd name="connsiteY16" fmla="*/ 317700 h 970483"/>
                <a:gd name="connsiteX17" fmla="*/ 1054306 w 1236047"/>
                <a:gd name="connsiteY17" fmla="*/ 272456 h 970483"/>
                <a:gd name="connsiteX18" fmla="*/ 1051925 w 1236047"/>
                <a:gd name="connsiteY18" fmla="*/ 184350 h 970483"/>
                <a:gd name="connsiteX19" fmla="*/ 1054306 w 1236047"/>
                <a:gd name="connsiteY19" fmla="*/ 131962 h 970483"/>
                <a:gd name="connsiteX20" fmla="*/ 1037637 w 1236047"/>
                <a:gd name="connsiteY20" fmla="*/ 98625 h 970483"/>
                <a:gd name="connsiteX21" fmla="*/ 1023349 w 1236047"/>
                <a:gd name="connsiteY21" fmla="*/ 74813 h 970483"/>
                <a:gd name="connsiteX22" fmla="*/ 1035256 w 1236047"/>
                <a:gd name="connsiteY22" fmla="*/ 55762 h 970483"/>
                <a:gd name="connsiteX23" fmla="*/ 1061450 w 1236047"/>
                <a:gd name="connsiteY23" fmla="*/ 79575 h 970483"/>
                <a:gd name="connsiteX24" fmla="*/ 1092406 w 1236047"/>
                <a:gd name="connsiteY24" fmla="*/ 86719 h 970483"/>
                <a:gd name="connsiteX25" fmla="*/ 1135268 w 1236047"/>
                <a:gd name="connsiteY25" fmla="*/ 43856 h 970483"/>
                <a:gd name="connsiteX26" fmla="*/ 1180513 w 1236047"/>
                <a:gd name="connsiteY26" fmla="*/ 12900 h 970483"/>
                <a:gd name="connsiteX27" fmla="*/ 1209087 w 1236047"/>
                <a:gd name="connsiteY27" fmla="*/ 993 h 970483"/>
                <a:gd name="connsiteX28" fmla="*/ 1235281 w 1236047"/>
                <a:gd name="connsiteY28" fmla="*/ 36712 h 970483"/>
                <a:gd name="connsiteX29" fmla="*/ 1178131 w 1236047"/>
                <a:gd name="connsiteY29" fmla="*/ 70050 h 970483"/>
                <a:gd name="connsiteX30" fmla="*/ 1120981 w 1236047"/>
                <a:gd name="connsiteY30" fmla="*/ 129581 h 970483"/>
                <a:gd name="connsiteX31" fmla="*/ 1106693 w 1236047"/>
                <a:gd name="connsiteY31" fmla="*/ 246262 h 970483"/>
                <a:gd name="connsiteX32" fmla="*/ 1113837 w 1236047"/>
                <a:gd name="connsiteY32" fmla="*/ 412950 h 970483"/>
                <a:gd name="connsiteX33" fmla="*/ 1128125 w 1236047"/>
                <a:gd name="connsiteY33" fmla="*/ 574875 h 970483"/>
                <a:gd name="connsiteX34" fmla="*/ 1132887 w 1236047"/>
                <a:gd name="connsiteY34" fmla="*/ 770137 h 970483"/>
                <a:gd name="connsiteX35" fmla="*/ 1135268 w 1236047"/>
                <a:gd name="connsiteY35" fmla="*/ 886819 h 970483"/>
                <a:gd name="connsiteX36" fmla="*/ 1132887 w 1236047"/>
                <a:gd name="connsiteY36" fmla="*/ 960638 h 970483"/>
                <a:gd name="connsiteX37" fmla="*/ 1097168 w 1236047"/>
                <a:gd name="connsiteY37" fmla="*/ 963019 h 970483"/>
                <a:gd name="connsiteX38" fmla="*/ 1092406 w 1236047"/>
                <a:gd name="connsiteY38" fmla="*/ 898725 h 970483"/>
                <a:gd name="connsiteX39" fmla="*/ 1094787 w 1236047"/>
                <a:gd name="connsiteY39" fmla="*/ 712987 h 970483"/>
                <a:gd name="connsiteX40" fmla="*/ 1087643 w 1236047"/>
                <a:gd name="connsiteY40" fmla="*/ 562969 h 970483"/>
                <a:gd name="connsiteX41" fmla="*/ 1073356 w 1236047"/>
                <a:gd name="connsiteY41" fmla="*/ 451050 h 970483"/>
                <a:gd name="connsiteX42" fmla="*/ 1030493 w 1236047"/>
                <a:gd name="connsiteY42" fmla="*/ 374850 h 970483"/>
                <a:gd name="connsiteX43" fmla="*/ 978106 w 1236047"/>
                <a:gd name="connsiteY43" fmla="*/ 334369 h 970483"/>
                <a:gd name="connsiteX44" fmla="*/ 942387 w 1236047"/>
                <a:gd name="connsiteY44" fmla="*/ 329606 h 970483"/>
                <a:gd name="connsiteX45" fmla="*/ 892381 w 1236047"/>
                <a:gd name="connsiteY45" fmla="*/ 360563 h 970483"/>
                <a:gd name="connsiteX46" fmla="*/ 823325 w 1236047"/>
                <a:gd name="connsiteY46" fmla="*/ 396281 h 970483"/>
                <a:gd name="connsiteX47" fmla="*/ 768556 w 1236047"/>
                <a:gd name="connsiteY47" fmla="*/ 408187 h 970483"/>
                <a:gd name="connsiteX48" fmla="*/ 728075 w 1236047"/>
                <a:gd name="connsiteY48" fmla="*/ 391519 h 970483"/>
                <a:gd name="connsiteX49" fmla="*/ 718550 w 1236047"/>
                <a:gd name="connsiteY49" fmla="*/ 358181 h 970483"/>
                <a:gd name="connsiteX50" fmla="*/ 744743 w 1236047"/>
                <a:gd name="connsiteY50" fmla="*/ 327225 h 970483"/>
                <a:gd name="connsiteX51" fmla="*/ 751887 w 1236047"/>
                <a:gd name="connsiteY51" fmla="*/ 312937 h 970483"/>
                <a:gd name="connsiteX52" fmla="*/ 728075 w 1236047"/>
                <a:gd name="connsiteY52" fmla="*/ 327225 h 970483"/>
                <a:gd name="connsiteX53" fmla="*/ 685212 w 1236047"/>
                <a:gd name="connsiteY53" fmla="*/ 351037 h 970483"/>
                <a:gd name="connsiteX54" fmla="*/ 580437 w 1236047"/>
                <a:gd name="connsiteY54" fmla="*/ 362944 h 970483"/>
                <a:gd name="connsiteX55" fmla="*/ 506618 w 1236047"/>
                <a:gd name="connsiteY55" fmla="*/ 370087 h 970483"/>
                <a:gd name="connsiteX56" fmla="*/ 378031 w 1236047"/>
                <a:gd name="connsiteY56" fmla="*/ 412950 h 970483"/>
                <a:gd name="connsiteX57" fmla="*/ 261350 w 1236047"/>
                <a:gd name="connsiteY57" fmla="*/ 432000 h 970483"/>
                <a:gd name="connsiteX58" fmla="*/ 130381 w 1236047"/>
                <a:gd name="connsiteY58" fmla="*/ 410569 h 970483"/>
                <a:gd name="connsiteX59" fmla="*/ 35131 w 1236047"/>
                <a:gd name="connsiteY59" fmla="*/ 336750 h 970483"/>
                <a:gd name="connsiteX60" fmla="*/ 1793 w 1236047"/>
                <a:gd name="connsiteY60" fmla="*/ 246262 h 970483"/>
                <a:gd name="connsiteX61" fmla="*/ 11318 w 1236047"/>
                <a:gd name="connsiteY61" fmla="*/ 155775 h 970483"/>
                <a:gd name="connsiteX62" fmla="*/ 68468 w 1236047"/>
                <a:gd name="connsiteY62" fmla="*/ 86719 h 970483"/>
                <a:gd name="connsiteX63" fmla="*/ 135143 w 1236047"/>
                <a:gd name="connsiteY63" fmla="*/ 51000 h 970483"/>
                <a:gd name="connsiteX0" fmla="*/ 135143 w 1226853"/>
                <a:gd name="connsiteY0" fmla="*/ 51143 h 970626"/>
                <a:gd name="connsiteX1" fmla="*/ 244681 w 1226853"/>
                <a:gd name="connsiteY1" fmla="*/ 36855 h 970626"/>
                <a:gd name="connsiteX2" fmla="*/ 358981 w 1226853"/>
                <a:gd name="connsiteY2" fmla="*/ 51143 h 970626"/>
                <a:gd name="connsiteX3" fmla="*/ 444706 w 1226853"/>
                <a:gd name="connsiteY3" fmla="*/ 86862 h 970626"/>
                <a:gd name="connsiteX4" fmla="*/ 518525 w 1226853"/>
                <a:gd name="connsiteY4" fmla="*/ 146393 h 970626"/>
                <a:gd name="connsiteX5" fmla="*/ 616156 w 1226853"/>
                <a:gd name="connsiteY5" fmla="*/ 191637 h 970626"/>
                <a:gd name="connsiteX6" fmla="*/ 732837 w 1226853"/>
                <a:gd name="connsiteY6" fmla="*/ 224974 h 970626"/>
                <a:gd name="connsiteX7" fmla="*/ 828087 w 1226853"/>
                <a:gd name="connsiteY7" fmla="*/ 234499 h 970626"/>
                <a:gd name="connsiteX8" fmla="*/ 866187 w 1226853"/>
                <a:gd name="connsiteY8" fmla="*/ 255930 h 970626"/>
                <a:gd name="connsiteX9" fmla="*/ 861425 w 1226853"/>
                <a:gd name="connsiteY9" fmla="*/ 291649 h 970626"/>
                <a:gd name="connsiteX10" fmla="*/ 835231 w 1226853"/>
                <a:gd name="connsiteY10" fmla="*/ 320224 h 970626"/>
                <a:gd name="connsiteX11" fmla="*/ 870950 w 1226853"/>
                <a:gd name="connsiteY11" fmla="*/ 289268 h 970626"/>
                <a:gd name="connsiteX12" fmla="*/ 932862 w 1226853"/>
                <a:gd name="connsiteY12" fmla="*/ 267837 h 970626"/>
                <a:gd name="connsiteX13" fmla="*/ 990012 w 1226853"/>
                <a:gd name="connsiteY13" fmla="*/ 270218 h 970626"/>
                <a:gd name="connsiteX14" fmla="*/ 1020968 w 1226853"/>
                <a:gd name="connsiteY14" fmla="*/ 301174 h 970626"/>
                <a:gd name="connsiteX15" fmla="*/ 1063831 w 1226853"/>
                <a:gd name="connsiteY15" fmla="*/ 351180 h 970626"/>
                <a:gd name="connsiteX16" fmla="*/ 1061450 w 1226853"/>
                <a:gd name="connsiteY16" fmla="*/ 317843 h 970626"/>
                <a:gd name="connsiteX17" fmla="*/ 1054306 w 1226853"/>
                <a:gd name="connsiteY17" fmla="*/ 272599 h 970626"/>
                <a:gd name="connsiteX18" fmla="*/ 1051925 w 1226853"/>
                <a:gd name="connsiteY18" fmla="*/ 184493 h 970626"/>
                <a:gd name="connsiteX19" fmla="*/ 1054306 w 1226853"/>
                <a:gd name="connsiteY19" fmla="*/ 132105 h 970626"/>
                <a:gd name="connsiteX20" fmla="*/ 1037637 w 1226853"/>
                <a:gd name="connsiteY20" fmla="*/ 98768 h 970626"/>
                <a:gd name="connsiteX21" fmla="*/ 1023349 w 1226853"/>
                <a:gd name="connsiteY21" fmla="*/ 74956 h 970626"/>
                <a:gd name="connsiteX22" fmla="*/ 1035256 w 1226853"/>
                <a:gd name="connsiteY22" fmla="*/ 55905 h 970626"/>
                <a:gd name="connsiteX23" fmla="*/ 1061450 w 1226853"/>
                <a:gd name="connsiteY23" fmla="*/ 79718 h 970626"/>
                <a:gd name="connsiteX24" fmla="*/ 1092406 w 1226853"/>
                <a:gd name="connsiteY24" fmla="*/ 86862 h 970626"/>
                <a:gd name="connsiteX25" fmla="*/ 1135268 w 1226853"/>
                <a:gd name="connsiteY25" fmla="*/ 43999 h 970626"/>
                <a:gd name="connsiteX26" fmla="*/ 1180513 w 1226853"/>
                <a:gd name="connsiteY26" fmla="*/ 13043 h 970626"/>
                <a:gd name="connsiteX27" fmla="*/ 1209087 w 1226853"/>
                <a:gd name="connsiteY27" fmla="*/ 1136 h 970626"/>
                <a:gd name="connsiteX28" fmla="*/ 1225756 w 1226853"/>
                <a:gd name="connsiteY28" fmla="*/ 39236 h 970626"/>
                <a:gd name="connsiteX29" fmla="*/ 1178131 w 1226853"/>
                <a:gd name="connsiteY29" fmla="*/ 70193 h 970626"/>
                <a:gd name="connsiteX30" fmla="*/ 1120981 w 1226853"/>
                <a:gd name="connsiteY30" fmla="*/ 129724 h 970626"/>
                <a:gd name="connsiteX31" fmla="*/ 1106693 w 1226853"/>
                <a:gd name="connsiteY31" fmla="*/ 246405 h 970626"/>
                <a:gd name="connsiteX32" fmla="*/ 1113837 w 1226853"/>
                <a:gd name="connsiteY32" fmla="*/ 413093 h 970626"/>
                <a:gd name="connsiteX33" fmla="*/ 1128125 w 1226853"/>
                <a:gd name="connsiteY33" fmla="*/ 575018 h 970626"/>
                <a:gd name="connsiteX34" fmla="*/ 1132887 w 1226853"/>
                <a:gd name="connsiteY34" fmla="*/ 770280 h 970626"/>
                <a:gd name="connsiteX35" fmla="*/ 1135268 w 1226853"/>
                <a:gd name="connsiteY35" fmla="*/ 886962 h 970626"/>
                <a:gd name="connsiteX36" fmla="*/ 1132887 w 1226853"/>
                <a:gd name="connsiteY36" fmla="*/ 960781 h 970626"/>
                <a:gd name="connsiteX37" fmla="*/ 1097168 w 1226853"/>
                <a:gd name="connsiteY37" fmla="*/ 963162 h 970626"/>
                <a:gd name="connsiteX38" fmla="*/ 1092406 w 1226853"/>
                <a:gd name="connsiteY38" fmla="*/ 898868 h 970626"/>
                <a:gd name="connsiteX39" fmla="*/ 1094787 w 1226853"/>
                <a:gd name="connsiteY39" fmla="*/ 713130 h 970626"/>
                <a:gd name="connsiteX40" fmla="*/ 1087643 w 1226853"/>
                <a:gd name="connsiteY40" fmla="*/ 563112 h 970626"/>
                <a:gd name="connsiteX41" fmla="*/ 1073356 w 1226853"/>
                <a:gd name="connsiteY41" fmla="*/ 451193 h 970626"/>
                <a:gd name="connsiteX42" fmla="*/ 1030493 w 1226853"/>
                <a:gd name="connsiteY42" fmla="*/ 374993 h 970626"/>
                <a:gd name="connsiteX43" fmla="*/ 978106 w 1226853"/>
                <a:gd name="connsiteY43" fmla="*/ 334512 h 970626"/>
                <a:gd name="connsiteX44" fmla="*/ 942387 w 1226853"/>
                <a:gd name="connsiteY44" fmla="*/ 329749 h 970626"/>
                <a:gd name="connsiteX45" fmla="*/ 892381 w 1226853"/>
                <a:gd name="connsiteY45" fmla="*/ 360706 h 970626"/>
                <a:gd name="connsiteX46" fmla="*/ 823325 w 1226853"/>
                <a:gd name="connsiteY46" fmla="*/ 396424 h 970626"/>
                <a:gd name="connsiteX47" fmla="*/ 768556 w 1226853"/>
                <a:gd name="connsiteY47" fmla="*/ 408330 h 970626"/>
                <a:gd name="connsiteX48" fmla="*/ 728075 w 1226853"/>
                <a:gd name="connsiteY48" fmla="*/ 391662 h 970626"/>
                <a:gd name="connsiteX49" fmla="*/ 718550 w 1226853"/>
                <a:gd name="connsiteY49" fmla="*/ 358324 h 970626"/>
                <a:gd name="connsiteX50" fmla="*/ 744743 w 1226853"/>
                <a:gd name="connsiteY50" fmla="*/ 327368 h 970626"/>
                <a:gd name="connsiteX51" fmla="*/ 751887 w 1226853"/>
                <a:gd name="connsiteY51" fmla="*/ 313080 h 970626"/>
                <a:gd name="connsiteX52" fmla="*/ 728075 w 1226853"/>
                <a:gd name="connsiteY52" fmla="*/ 327368 h 970626"/>
                <a:gd name="connsiteX53" fmla="*/ 685212 w 1226853"/>
                <a:gd name="connsiteY53" fmla="*/ 351180 h 970626"/>
                <a:gd name="connsiteX54" fmla="*/ 580437 w 1226853"/>
                <a:gd name="connsiteY54" fmla="*/ 363087 h 970626"/>
                <a:gd name="connsiteX55" fmla="*/ 506618 w 1226853"/>
                <a:gd name="connsiteY55" fmla="*/ 370230 h 970626"/>
                <a:gd name="connsiteX56" fmla="*/ 378031 w 1226853"/>
                <a:gd name="connsiteY56" fmla="*/ 413093 h 970626"/>
                <a:gd name="connsiteX57" fmla="*/ 261350 w 1226853"/>
                <a:gd name="connsiteY57" fmla="*/ 432143 h 970626"/>
                <a:gd name="connsiteX58" fmla="*/ 130381 w 1226853"/>
                <a:gd name="connsiteY58" fmla="*/ 410712 h 970626"/>
                <a:gd name="connsiteX59" fmla="*/ 35131 w 1226853"/>
                <a:gd name="connsiteY59" fmla="*/ 336893 h 970626"/>
                <a:gd name="connsiteX60" fmla="*/ 1793 w 1226853"/>
                <a:gd name="connsiteY60" fmla="*/ 246405 h 970626"/>
                <a:gd name="connsiteX61" fmla="*/ 11318 w 1226853"/>
                <a:gd name="connsiteY61" fmla="*/ 155918 h 970626"/>
                <a:gd name="connsiteX62" fmla="*/ 68468 w 1226853"/>
                <a:gd name="connsiteY62" fmla="*/ 86862 h 970626"/>
                <a:gd name="connsiteX63" fmla="*/ 135143 w 1226853"/>
                <a:gd name="connsiteY63" fmla="*/ 51143 h 970626"/>
                <a:gd name="connsiteX0" fmla="*/ 135143 w 1229129"/>
                <a:gd name="connsiteY0" fmla="*/ 51001 h 970484"/>
                <a:gd name="connsiteX1" fmla="*/ 244681 w 1229129"/>
                <a:gd name="connsiteY1" fmla="*/ 36713 h 970484"/>
                <a:gd name="connsiteX2" fmla="*/ 358981 w 1229129"/>
                <a:gd name="connsiteY2" fmla="*/ 51001 h 970484"/>
                <a:gd name="connsiteX3" fmla="*/ 444706 w 1229129"/>
                <a:gd name="connsiteY3" fmla="*/ 86720 h 970484"/>
                <a:gd name="connsiteX4" fmla="*/ 518525 w 1229129"/>
                <a:gd name="connsiteY4" fmla="*/ 146251 h 970484"/>
                <a:gd name="connsiteX5" fmla="*/ 616156 w 1229129"/>
                <a:gd name="connsiteY5" fmla="*/ 191495 h 970484"/>
                <a:gd name="connsiteX6" fmla="*/ 732837 w 1229129"/>
                <a:gd name="connsiteY6" fmla="*/ 224832 h 970484"/>
                <a:gd name="connsiteX7" fmla="*/ 828087 w 1229129"/>
                <a:gd name="connsiteY7" fmla="*/ 234357 h 970484"/>
                <a:gd name="connsiteX8" fmla="*/ 866187 w 1229129"/>
                <a:gd name="connsiteY8" fmla="*/ 255788 h 970484"/>
                <a:gd name="connsiteX9" fmla="*/ 861425 w 1229129"/>
                <a:gd name="connsiteY9" fmla="*/ 291507 h 970484"/>
                <a:gd name="connsiteX10" fmla="*/ 835231 w 1229129"/>
                <a:gd name="connsiteY10" fmla="*/ 320082 h 970484"/>
                <a:gd name="connsiteX11" fmla="*/ 870950 w 1229129"/>
                <a:gd name="connsiteY11" fmla="*/ 289126 h 970484"/>
                <a:gd name="connsiteX12" fmla="*/ 932862 w 1229129"/>
                <a:gd name="connsiteY12" fmla="*/ 267695 h 970484"/>
                <a:gd name="connsiteX13" fmla="*/ 990012 w 1229129"/>
                <a:gd name="connsiteY13" fmla="*/ 270076 h 970484"/>
                <a:gd name="connsiteX14" fmla="*/ 1020968 w 1229129"/>
                <a:gd name="connsiteY14" fmla="*/ 301032 h 970484"/>
                <a:gd name="connsiteX15" fmla="*/ 1063831 w 1229129"/>
                <a:gd name="connsiteY15" fmla="*/ 351038 h 970484"/>
                <a:gd name="connsiteX16" fmla="*/ 1061450 w 1229129"/>
                <a:gd name="connsiteY16" fmla="*/ 317701 h 970484"/>
                <a:gd name="connsiteX17" fmla="*/ 1054306 w 1229129"/>
                <a:gd name="connsiteY17" fmla="*/ 272457 h 970484"/>
                <a:gd name="connsiteX18" fmla="*/ 1051925 w 1229129"/>
                <a:gd name="connsiteY18" fmla="*/ 184351 h 970484"/>
                <a:gd name="connsiteX19" fmla="*/ 1054306 w 1229129"/>
                <a:gd name="connsiteY19" fmla="*/ 131963 h 970484"/>
                <a:gd name="connsiteX20" fmla="*/ 1037637 w 1229129"/>
                <a:gd name="connsiteY20" fmla="*/ 98626 h 970484"/>
                <a:gd name="connsiteX21" fmla="*/ 1023349 w 1229129"/>
                <a:gd name="connsiteY21" fmla="*/ 74814 h 970484"/>
                <a:gd name="connsiteX22" fmla="*/ 1035256 w 1229129"/>
                <a:gd name="connsiteY22" fmla="*/ 55763 h 970484"/>
                <a:gd name="connsiteX23" fmla="*/ 1061450 w 1229129"/>
                <a:gd name="connsiteY23" fmla="*/ 79576 h 970484"/>
                <a:gd name="connsiteX24" fmla="*/ 1092406 w 1229129"/>
                <a:gd name="connsiteY24" fmla="*/ 86720 h 970484"/>
                <a:gd name="connsiteX25" fmla="*/ 1135268 w 1229129"/>
                <a:gd name="connsiteY25" fmla="*/ 43857 h 970484"/>
                <a:gd name="connsiteX26" fmla="*/ 1180513 w 1229129"/>
                <a:gd name="connsiteY26" fmla="*/ 12901 h 970484"/>
                <a:gd name="connsiteX27" fmla="*/ 1209087 w 1229129"/>
                <a:gd name="connsiteY27" fmla="*/ 994 h 970484"/>
                <a:gd name="connsiteX28" fmla="*/ 1228138 w 1229129"/>
                <a:gd name="connsiteY28" fmla="*/ 36713 h 970484"/>
                <a:gd name="connsiteX29" fmla="*/ 1178131 w 1229129"/>
                <a:gd name="connsiteY29" fmla="*/ 70051 h 970484"/>
                <a:gd name="connsiteX30" fmla="*/ 1120981 w 1229129"/>
                <a:gd name="connsiteY30" fmla="*/ 129582 h 970484"/>
                <a:gd name="connsiteX31" fmla="*/ 1106693 w 1229129"/>
                <a:gd name="connsiteY31" fmla="*/ 246263 h 970484"/>
                <a:gd name="connsiteX32" fmla="*/ 1113837 w 1229129"/>
                <a:gd name="connsiteY32" fmla="*/ 412951 h 970484"/>
                <a:gd name="connsiteX33" fmla="*/ 1128125 w 1229129"/>
                <a:gd name="connsiteY33" fmla="*/ 574876 h 970484"/>
                <a:gd name="connsiteX34" fmla="*/ 1132887 w 1229129"/>
                <a:gd name="connsiteY34" fmla="*/ 770138 h 970484"/>
                <a:gd name="connsiteX35" fmla="*/ 1135268 w 1229129"/>
                <a:gd name="connsiteY35" fmla="*/ 886820 h 970484"/>
                <a:gd name="connsiteX36" fmla="*/ 1132887 w 1229129"/>
                <a:gd name="connsiteY36" fmla="*/ 960639 h 970484"/>
                <a:gd name="connsiteX37" fmla="*/ 1097168 w 1229129"/>
                <a:gd name="connsiteY37" fmla="*/ 963020 h 970484"/>
                <a:gd name="connsiteX38" fmla="*/ 1092406 w 1229129"/>
                <a:gd name="connsiteY38" fmla="*/ 898726 h 970484"/>
                <a:gd name="connsiteX39" fmla="*/ 1094787 w 1229129"/>
                <a:gd name="connsiteY39" fmla="*/ 712988 h 970484"/>
                <a:gd name="connsiteX40" fmla="*/ 1087643 w 1229129"/>
                <a:gd name="connsiteY40" fmla="*/ 562970 h 970484"/>
                <a:gd name="connsiteX41" fmla="*/ 1073356 w 1229129"/>
                <a:gd name="connsiteY41" fmla="*/ 451051 h 970484"/>
                <a:gd name="connsiteX42" fmla="*/ 1030493 w 1229129"/>
                <a:gd name="connsiteY42" fmla="*/ 374851 h 970484"/>
                <a:gd name="connsiteX43" fmla="*/ 978106 w 1229129"/>
                <a:gd name="connsiteY43" fmla="*/ 334370 h 970484"/>
                <a:gd name="connsiteX44" fmla="*/ 942387 w 1229129"/>
                <a:gd name="connsiteY44" fmla="*/ 329607 h 970484"/>
                <a:gd name="connsiteX45" fmla="*/ 892381 w 1229129"/>
                <a:gd name="connsiteY45" fmla="*/ 360564 h 970484"/>
                <a:gd name="connsiteX46" fmla="*/ 823325 w 1229129"/>
                <a:gd name="connsiteY46" fmla="*/ 396282 h 970484"/>
                <a:gd name="connsiteX47" fmla="*/ 768556 w 1229129"/>
                <a:gd name="connsiteY47" fmla="*/ 408188 h 970484"/>
                <a:gd name="connsiteX48" fmla="*/ 728075 w 1229129"/>
                <a:gd name="connsiteY48" fmla="*/ 391520 h 970484"/>
                <a:gd name="connsiteX49" fmla="*/ 718550 w 1229129"/>
                <a:gd name="connsiteY49" fmla="*/ 358182 h 970484"/>
                <a:gd name="connsiteX50" fmla="*/ 744743 w 1229129"/>
                <a:gd name="connsiteY50" fmla="*/ 327226 h 970484"/>
                <a:gd name="connsiteX51" fmla="*/ 751887 w 1229129"/>
                <a:gd name="connsiteY51" fmla="*/ 312938 h 970484"/>
                <a:gd name="connsiteX52" fmla="*/ 728075 w 1229129"/>
                <a:gd name="connsiteY52" fmla="*/ 327226 h 970484"/>
                <a:gd name="connsiteX53" fmla="*/ 685212 w 1229129"/>
                <a:gd name="connsiteY53" fmla="*/ 351038 h 970484"/>
                <a:gd name="connsiteX54" fmla="*/ 580437 w 1229129"/>
                <a:gd name="connsiteY54" fmla="*/ 362945 h 970484"/>
                <a:gd name="connsiteX55" fmla="*/ 506618 w 1229129"/>
                <a:gd name="connsiteY55" fmla="*/ 370088 h 970484"/>
                <a:gd name="connsiteX56" fmla="*/ 378031 w 1229129"/>
                <a:gd name="connsiteY56" fmla="*/ 412951 h 970484"/>
                <a:gd name="connsiteX57" fmla="*/ 261350 w 1229129"/>
                <a:gd name="connsiteY57" fmla="*/ 432001 h 970484"/>
                <a:gd name="connsiteX58" fmla="*/ 130381 w 1229129"/>
                <a:gd name="connsiteY58" fmla="*/ 410570 h 970484"/>
                <a:gd name="connsiteX59" fmla="*/ 35131 w 1229129"/>
                <a:gd name="connsiteY59" fmla="*/ 336751 h 970484"/>
                <a:gd name="connsiteX60" fmla="*/ 1793 w 1229129"/>
                <a:gd name="connsiteY60" fmla="*/ 246263 h 970484"/>
                <a:gd name="connsiteX61" fmla="*/ 11318 w 1229129"/>
                <a:gd name="connsiteY61" fmla="*/ 155776 h 970484"/>
                <a:gd name="connsiteX62" fmla="*/ 68468 w 1229129"/>
                <a:gd name="connsiteY62" fmla="*/ 86720 h 970484"/>
                <a:gd name="connsiteX63" fmla="*/ 135143 w 1229129"/>
                <a:gd name="connsiteY63" fmla="*/ 51001 h 97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229129" h="970484">
                  <a:moveTo>
                    <a:pt x="135143" y="51001"/>
                  </a:moveTo>
                  <a:cubicBezTo>
                    <a:pt x="164512" y="42666"/>
                    <a:pt x="207375" y="36713"/>
                    <a:pt x="244681" y="36713"/>
                  </a:cubicBezTo>
                  <a:cubicBezTo>
                    <a:pt x="281987" y="36713"/>
                    <a:pt x="325644" y="42667"/>
                    <a:pt x="358981" y="51001"/>
                  </a:cubicBezTo>
                  <a:cubicBezTo>
                    <a:pt x="392318" y="59335"/>
                    <a:pt x="418115" y="70845"/>
                    <a:pt x="444706" y="86720"/>
                  </a:cubicBezTo>
                  <a:cubicBezTo>
                    <a:pt x="471297" y="102595"/>
                    <a:pt x="489950" y="128789"/>
                    <a:pt x="518525" y="146251"/>
                  </a:cubicBezTo>
                  <a:cubicBezTo>
                    <a:pt x="547100" y="163713"/>
                    <a:pt x="580437" y="178398"/>
                    <a:pt x="616156" y="191495"/>
                  </a:cubicBezTo>
                  <a:cubicBezTo>
                    <a:pt x="651875" y="204592"/>
                    <a:pt x="697515" y="217688"/>
                    <a:pt x="732837" y="224832"/>
                  </a:cubicBezTo>
                  <a:cubicBezTo>
                    <a:pt x="768159" y="231976"/>
                    <a:pt x="805862" y="229198"/>
                    <a:pt x="828087" y="234357"/>
                  </a:cubicBezTo>
                  <a:cubicBezTo>
                    <a:pt x="850312" y="239516"/>
                    <a:pt x="860631" y="246263"/>
                    <a:pt x="866187" y="255788"/>
                  </a:cubicBezTo>
                  <a:cubicBezTo>
                    <a:pt x="871743" y="265313"/>
                    <a:pt x="866584" y="280791"/>
                    <a:pt x="861425" y="291507"/>
                  </a:cubicBezTo>
                  <a:cubicBezTo>
                    <a:pt x="856266" y="302223"/>
                    <a:pt x="833644" y="320479"/>
                    <a:pt x="835231" y="320082"/>
                  </a:cubicBezTo>
                  <a:cubicBezTo>
                    <a:pt x="836818" y="319685"/>
                    <a:pt x="854678" y="297857"/>
                    <a:pt x="870950" y="289126"/>
                  </a:cubicBezTo>
                  <a:cubicBezTo>
                    <a:pt x="887222" y="280395"/>
                    <a:pt x="913018" y="270870"/>
                    <a:pt x="932862" y="267695"/>
                  </a:cubicBezTo>
                  <a:cubicBezTo>
                    <a:pt x="952706" y="264520"/>
                    <a:pt x="975328" y="264520"/>
                    <a:pt x="990012" y="270076"/>
                  </a:cubicBezTo>
                  <a:cubicBezTo>
                    <a:pt x="1004696" y="275632"/>
                    <a:pt x="1008665" y="287538"/>
                    <a:pt x="1020968" y="301032"/>
                  </a:cubicBezTo>
                  <a:cubicBezTo>
                    <a:pt x="1033271" y="314526"/>
                    <a:pt x="1057084" y="348260"/>
                    <a:pt x="1063831" y="351038"/>
                  </a:cubicBezTo>
                  <a:cubicBezTo>
                    <a:pt x="1070578" y="353816"/>
                    <a:pt x="1063037" y="330798"/>
                    <a:pt x="1061450" y="317701"/>
                  </a:cubicBezTo>
                  <a:cubicBezTo>
                    <a:pt x="1059863" y="304604"/>
                    <a:pt x="1055893" y="294682"/>
                    <a:pt x="1054306" y="272457"/>
                  </a:cubicBezTo>
                  <a:cubicBezTo>
                    <a:pt x="1052719" y="250232"/>
                    <a:pt x="1051925" y="207767"/>
                    <a:pt x="1051925" y="184351"/>
                  </a:cubicBezTo>
                  <a:cubicBezTo>
                    <a:pt x="1051925" y="160935"/>
                    <a:pt x="1056687" y="146250"/>
                    <a:pt x="1054306" y="131963"/>
                  </a:cubicBezTo>
                  <a:cubicBezTo>
                    <a:pt x="1051925" y="117676"/>
                    <a:pt x="1042797" y="108151"/>
                    <a:pt x="1037637" y="98626"/>
                  </a:cubicBezTo>
                  <a:cubicBezTo>
                    <a:pt x="1032477" y="89101"/>
                    <a:pt x="1023746" y="81958"/>
                    <a:pt x="1023349" y="74814"/>
                  </a:cubicBezTo>
                  <a:cubicBezTo>
                    <a:pt x="1022952" y="67670"/>
                    <a:pt x="1028906" y="54969"/>
                    <a:pt x="1035256" y="55763"/>
                  </a:cubicBezTo>
                  <a:cubicBezTo>
                    <a:pt x="1041606" y="56557"/>
                    <a:pt x="1051925" y="74417"/>
                    <a:pt x="1061450" y="79576"/>
                  </a:cubicBezTo>
                  <a:cubicBezTo>
                    <a:pt x="1070975" y="84735"/>
                    <a:pt x="1080103" y="92673"/>
                    <a:pt x="1092406" y="86720"/>
                  </a:cubicBezTo>
                  <a:cubicBezTo>
                    <a:pt x="1104709" y="80767"/>
                    <a:pt x="1120584" y="56160"/>
                    <a:pt x="1135268" y="43857"/>
                  </a:cubicBezTo>
                  <a:cubicBezTo>
                    <a:pt x="1149953" y="31554"/>
                    <a:pt x="1168210" y="20045"/>
                    <a:pt x="1180513" y="12901"/>
                  </a:cubicBezTo>
                  <a:cubicBezTo>
                    <a:pt x="1192816" y="5757"/>
                    <a:pt x="1201150" y="-2975"/>
                    <a:pt x="1209087" y="994"/>
                  </a:cubicBezTo>
                  <a:cubicBezTo>
                    <a:pt x="1217024" y="4963"/>
                    <a:pt x="1233297" y="25204"/>
                    <a:pt x="1228138" y="36713"/>
                  </a:cubicBezTo>
                  <a:cubicBezTo>
                    <a:pt x="1222979" y="48223"/>
                    <a:pt x="1195990" y="54573"/>
                    <a:pt x="1178131" y="70051"/>
                  </a:cubicBezTo>
                  <a:cubicBezTo>
                    <a:pt x="1160272" y="85529"/>
                    <a:pt x="1132887" y="100213"/>
                    <a:pt x="1120981" y="129582"/>
                  </a:cubicBezTo>
                  <a:cubicBezTo>
                    <a:pt x="1109075" y="158951"/>
                    <a:pt x="1107884" y="199035"/>
                    <a:pt x="1106693" y="246263"/>
                  </a:cubicBezTo>
                  <a:cubicBezTo>
                    <a:pt x="1105502" y="293491"/>
                    <a:pt x="1110265" y="358182"/>
                    <a:pt x="1113837" y="412951"/>
                  </a:cubicBezTo>
                  <a:cubicBezTo>
                    <a:pt x="1117409" y="467720"/>
                    <a:pt x="1124950" y="515345"/>
                    <a:pt x="1128125" y="574876"/>
                  </a:cubicBezTo>
                  <a:cubicBezTo>
                    <a:pt x="1131300" y="634407"/>
                    <a:pt x="1131696" y="718147"/>
                    <a:pt x="1132887" y="770138"/>
                  </a:cubicBezTo>
                  <a:cubicBezTo>
                    <a:pt x="1134078" y="822129"/>
                    <a:pt x="1135268" y="855070"/>
                    <a:pt x="1135268" y="886820"/>
                  </a:cubicBezTo>
                  <a:cubicBezTo>
                    <a:pt x="1135268" y="918570"/>
                    <a:pt x="1139237" y="947939"/>
                    <a:pt x="1132887" y="960639"/>
                  </a:cubicBezTo>
                  <a:cubicBezTo>
                    <a:pt x="1126537" y="973339"/>
                    <a:pt x="1103915" y="973339"/>
                    <a:pt x="1097168" y="963020"/>
                  </a:cubicBezTo>
                  <a:cubicBezTo>
                    <a:pt x="1090421" y="952701"/>
                    <a:pt x="1092803" y="940398"/>
                    <a:pt x="1092406" y="898726"/>
                  </a:cubicBezTo>
                  <a:cubicBezTo>
                    <a:pt x="1092009" y="857054"/>
                    <a:pt x="1095581" y="768947"/>
                    <a:pt x="1094787" y="712988"/>
                  </a:cubicBezTo>
                  <a:cubicBezTo>
                    <a:pt x="1093993" y="657029"/>
                    <a:pt x="1091215" y="606626"/>
                    <a:pt x="1087643" y="562970"/>
                  </a:cubicBezTo>
                  <a:cubicBezTo>
                    <a:pt x="1084071" y="519314"/>
                    <a:pt x="1082881" y="482404"/>
                    <a:pt x="1073356" y="451051"/>
                  </a:cubicBezTo>
                  <a:cubicBezTo>
                    <a:pt x="1063831" y="419698"/>
                    <a:pt x="1046368" y="394298"/>
                    <a:pt x="1030493" y="374851"/>
                  </a:cubicBezTo>
                  <a:cubicBezTo>
                    <a:pt x="1014618" y="355404"/>
                    <a:pt x="992790" y="341911"/>
                    <a:pt x="978106" y="334370"/>
                  </a:cubicBezTo>
                  <a:cubicBezTo>
                    <a:pt x="963422" y="326829"/>
                    <a:pt x="956674" y="325241"/>
                    <a:pt x="942387" y="329607"/>
                  </a:cubicBezTo>
                  <a:cubicBezTo>
                    <a:pt x="928100" y="333973"/>
                    <a:pt x="892381" y="360564"/>
                    <a:pt x="892381" y="360564"/>
                  </a:cubicBezTo>
                  <a:cubicBezTo>
                    <a:pt x="872537" y="371676"/>
                    <a:pt x="843962" y="388345"/>
                    <a:pt x="823325" y="396282"/>
                  </a:cubicBezTo>
                  <a:cubicBezTo>
                    <a:pt x="802688" y="404219"/>
                    <a:pt x="784431" y="408982"/>
                    <a:pt x="768556" y="408188"/>
                  </a:cubicBezTo>
                  <a:cubicBezTo>
                    <a:pt x="752681" y="407394"/>
                    <a:pt x="736409" y="399854"/>
                    <a:pt x="728075" y="391520"/>
                  </a:cubicBezTo>
                  <a:cubicBezTo>
                    <a:pt x="719741" y="383186"/>
                    <a:pt x="715772" y="368898"/>
                    <a:pt x="718550" y="358182"/>
                  </a:cubicBezTo>
                  <a:cubicBezTo>
                    <a:pt x="721328" y="347466"/>
                    <a:pt x="739187" y="334767"/>
                    <a:pt x="744743" y="327226"/>
                  </a:cubicBezTo>
                  <a:cubicBezTo>
                    <a:pt x="750299" y="319685"/>
                    <a:pt x="754665" y="312938"/>
                    <a:pt x="751887" y="312938"/>
                  </a:cubicBezTo>
                  <a:cubicBezTo>
                    <a:pt x="749109" y="312938"/>
                    <a:pt x="739187" y="320876"/>
                    <a:pt x="728075" y="327226"/>
                  </a:cubicBezTo>
                  <a:cubicBezTo>
                    <a:pt x="716963" y="333576"/>
                    <a:pt x="709818" y="345085"/>
                    <a:pt x="685212" y="351038"/>
                  </a:cubicBezTo>
                  <a:cubicBezTo>
                    <a:pt x="660606" y="356991"/>
                    <a:pt x="580437" y="362945"/>
                    <a:pt x="580437" y="362945"/>
                  </a:cubicBezTo>
                  <a:cubicBezTo>
                    <a:pt x="550671" y="366120"/>
                    <a:pt x="540352" y="361754"/>
                    <a:pt x="506618" y="370088"/>
                  </a:cubicBezTo>
                  <a:cubicBezTo>
                    <a:pt x="472884" y="378422"/>
                    <a:pt x="418909" y="402632"/>
                    <a:pt x="378031" y="412951"/>
                  </a:cubicBezTo>
                  <a:cubicBezTo>
                    <a:pt x="337153" y="423270"/>
                    <a:pt x="302625" y="432398"/>
                    <a:pt x="261350" y="432001"/>
                  </a:cubicBezTo>
                  <a:cubicBezTo>
                    <a:pt x="220075" y="431604"/>
                    <a:pt x="168084" y="426445"/>
                    <a:pt x="130381" y="410570"/>
                  </a:cubicBezTo>
                  <a:cubicBezTo>
                    <a:pt x="92678" y="394695"/>
                    <a:pt x="56562" y="364135"/>
                    <a:pt x="35131" y="336751"/>
                  </a:cubicBezTo>
                  <a:cubicBezTo>
                    <a:pt x="13700" y="309367"/>
                    <a:pt x="5762" y="276425"/>
                    <a:pt x="1793" y="246263"/>
                  </a:cubicBezTo>
                  <a:cubicBezTo>
                    <a:pt x="-2176" y="216101"/>
                    <a:pt x="206" y="182366"/>
                    <a:pt x="11318" y="155776"/>
                  </a:cubicBezTo>
                  <a:cubicBezTo>
                    <a:pt x="22430" y="129186"/>
                    <a:pt x="47831" y="104182"/>
                    <a:pt x="68468" y="86720"/>
                  </a:cubicBezTo>
                  <a:cubicBezTo>
                    <a:pt x="89105" y="69258"/>
                    <a:pt x="105774" y="59336"/>
                    <a:pt x="135143" y="51001"/>
                  </a:cubicBezTo>
                  <a:close/>
                </a:path>
              </a:pathLst>
            </a:custGeom>
            <a:solidFill>
              <a:srgbClr val="99CC00"/>
            </a:solidFill>
            <a:ln w="3175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5" name="任意多边形 74"/>
            <p:cNvSpPr/>
            <p:nvPr/>
          </p:nvSpPr>
          <p:spPr>
            <a:xfrm>
              <a:off x="2052589" y="2699175"/>
              <a:ext cx="515389" cy="334020"/>
            </a:xfrm>
            <a:custGeom>
              <a:avLst/>
              <a:gdLst>
                <a:gd name="connsiteX0" fmla="*/ 223886 w 515389"/>
                <a:gd name="connsiteY0" fmla="*/ 329775 h 334020"/>
                <a:gd name="connsiteX1" fmla="*/ 509636 w 515389"/>
                <a:gd name="connsiteY1" fmla="*/ 253575 h 334020"/>
                <a:gd name="connsiteX2" fmla="*/ 395336 w 515389"/>
                <a:gd name="connsiteY2" fmla="*/ 44025 h 334020"/>
                <a:gd name="connsiteX3" fmla="*/ 157211 w 515389"/>
                <a:gd name="connsiteY3" fmla="*/ 5925 h 334020"/>
                <a:gd name="connsiteX4" fmla="*/ 4811 w 515389"/>
                <a:gd name="connsiteY4" fmla="*/ 129750 h 334020"/>
                <a:gd name="connsiteX5" fmla="*/ 52436 w 515389"/>
                <a:gd name="connsiteY5" fmla="*/ 301200 h 334020"/>
                <a:gd name="connsiteX6" fmla="*/ 223886 w 515389"/>
                <a:gd name="connsiteY6" fmla="*/ 329775 h 334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5389" h="334020">
                  <a:moveTo>
                    <a:pt x="223886" y="329775"/>
                  </a:moveTo>
                  <a:cubicBezTo>
                    <a:pt x="300086" y="321838"/>
                    <a:pt x="481061" y="301200"/>
                    <a:pt x="509636" y="253575"/>
                  </a:cubicBezTo>
                  <a:cubicBezTo>
                    <a:pt x="538211" y="205950"/>
                    <a:pt x="454073" y="85300"/>
                    <a:pt x="395336" y="44025"/>
                  </a:cubicBezTo>
                  <a:cubicBezTo>
                    <a:pt x="336599" y="2750"/>
                    <a:pt x="222298" y="-8362"/>
                    <a:pt x="157211" y="5925"/>
                  </a:cubicBezTo>
                  <a:cubicBezTo>
                    <a:pt x="92124" y="20212"/>
                    <a:pt x="22273" y="80538"/>
                    <a:pt x="4811" y="129750"/>
                  </a:cubicBezTo>
                  <a:cubicBezTo>
                    <a:pt x="-12651" y="178962"/>
                    <a:pt x="20686" y="264688"/>
                    <a:pt x="52436" y="301200"/>
                  </a:cubicBezTo>
                  <a:cubicBezTo>
                    <a:pt x="84186" y="337712"/>
                    <a:pt x="147686" y="337712"/>
                    <a:pt x="223886" y="329775"/>
                  </a:cubicBezTo>
                  <a:close/>
                </a:path>
              </a:pathLst>
            </a:custGeom>
            <a:solidFill>
              <a:srgbClr val="E1F2CE"/>
            </a:solidFill>
            <a:ln>
              <a:noFill/>
            </a:ln>
            <a:effectLst>
              <a:softEdge rad="101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6" name="任意多边形 75"/>
            <p:cNvSpPr/>
            <p:nvPr/>
          </p:nvSpPr>
          <p:spPr>
            <a:xfrm>
              <a:off x="3028950" y="2628900"/>
              <a:ext cx="176213" cy="192881"/>
            </a:xfrm>
            <a:custGeom>
              <a:avLst/>
              <a:gdLst>
                <a:gd name="connsiteX0" fmla="*/ 176213 w 176213"/>
                <a:gd name="connsiteY0" fmla="*/ 0 h 192881"/>
                <a:gd name="connsiteX1" fmla="*/ 107156 w 176213"/>
                <a:gd name="connsiteY1" fmla="*/ 38100 h 192881"/>
                <a:gd name="connsiteX2" fmla="*/ 76200 w 176213"/>
                <a:gd name="connsiteY2" fmla="*/ 71438 h 192881"/>
                <a:gd name="connsiteX3" fmla="*/ 52388 w 176213"/>
                <a:gd name="connsiteY3" fmla="*/ 116681 h 192881"/>
                <a:gd name="connsiteX4" fmla="*/ 33338 w 176213"/>
                <a:gd name="connsiteY4" fmla="*/ 152400 h 192881"/>
                <a:gd name="connsiteX5" fmla="*/ 0 w 176213"/>
                <a:gd name="connsiteY5" fmla="*/ 192881 h 19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213" h="192881">
                  <a:moveTo>
                    <a:pt x="176213" y="0"/>
                  </a:moveTo>
                  <a:cubicBezTo>
                    <a:pt x="150019" y="13097"/>
                    <a:pt x="123825" y="26194"/>
                    <a:pt x="107156" y="38100"/>
                  </a:cubicBezTo>
                  <a:cubicBezTo>
                    <a:pt x="90487" y="50006"/>
                    <a:pt x="85328" y="58341"/>
                    <a:pt x="76200" y="71438"/>
                  </a:cubicBezTo>
                  <a:cubicBezTo>
                    <a:pt x="67072" y="84535"/>
                    <a:pt x="59532" y="103187"/>
                    <a:pt x="52388" y="116681"/>
                  </a:cubicBezTo>
                  <a:cubicBezTo>
                    <a:pt x="45244" y="130175"/>
                    <a:pt x="42069" y="139700"/>
                    <a:pt x="33338" y="152400"/>
                  </a:cubicBezTo>
                  <a:cubicBezTo>
                    <a:pt x="24607" y="165100"/>
                    <a:pt x="12303" y="178990"/>
                    <a:pt x="0" y="192881"/>
                  </a:cubicBezTo>
                </a:path>
              </a:pathLst>
            </a:custGeom>
            <a:noFill/>
            <a:ln>
              <a:solidFill>
                <a:srgbClr val="531C0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7" name="任意多边形 76"/>
            <p:cNvSpPr/>
            <p:nvPr/>
          </p:nvSpPr>
          <p:spPr>
            <a:xfrm>
              <a:off x="3370695" y="2186345"/>
              <a:ext cx="1423497" cy="596809"/>
            </a:xfrm>
            <a:custGeom>
              <a:avLst/>
              <a:gdLst>
                <a:gd name="connsiteX0" fmla="*/ 124980 w 1408328"/>
                <a:gd name="connsiteY0" fmla="*/ 537151 h 634512"/>
                <a:gd name="connsiteX1" fmla="*/ 363105 w 1408328"/>
                <a:gd name="connsiteY1" fmla="*/ 632401 h 634512"/>
                <a:gd name="connsiteX2" fmla="*/ 629805 w 1408328"/>
                <a:gd name="connsiteY2" fmla="*/ 441901 h 634512"/>
                <a:gd name="connsiteX3" fmla="*/ 925080 w 1408328"/>
                <a:gd name="connsiteY3" fmla="*/ 194251 h 634512"/>
                <a:gd name="connsiteX4" fmla="*/ 1344180 w 1408328"/>
                <a:gd name="connsiteY4" fmla="*/ 137101 h 634512"/>
                <a:gd name="connsiteX5" fmla="*/ 1372755 w 1408328"/>
                <a:gd name="connsiteY5" fmla="*/ 13276 h 634512"/>
                <a:gd name="connsiteX6" fmla="*/ 1010805 w 1408328"/>
                <a:gd name="connsiteY6" fmla="*/ 22801 h 634512"/>
                <a:gd name="connsiteX7" fmla="*/ 686955 w 1408328"/>
                <a:gd name="connsiteY7" fmla="*/ 184726 h 634512"/>
                <a:gd name="connsiteX8" fmla="*/ 382155 w 1408328"/>
                <a:gd name="connsiteY8" fmla="*/ 375226 h 634512"/>
                <a:gd name="connsiteX9" fmla="*/ 77355 w 1408328"/>
                <a:gd name="connsiteY9" fmla="*/ 375226 h 634512"/>
                <a:gd name="connsiteX10" fmla="*/ 1155 w 1408328"/>
                <a:gd name="connsiteY10" fmla="*/ 432376 h 634512"/>
                <a:gd name="connsiteX11" fmla="*/ 124980 w 1408328"/>
                <a:gd name="connsiteY11" fmla="*/ 537151 h 634512"/>
                <a:gd name="connsiteX0" fmla="*/ 124980 w 1408328"/>
                <a:gd name="connsiteY0" fmla="*/ 537151 h 606691"/>
                <a:gd name="connsiteX1" fmla="*/ 363105 w 1408328"/>
                <a:gd name="connsiteY1" fmla="*/ 603826 h 606691"/>
                <a:gd name="connsiteX2" fmla="*/ 629805 w 1408328"/>
                <a:gd name="connsiteY2" fmla="*/ 441901 h 606691"/>
                <a:gd name="connsiteX3" fmla="*/ 925080 w 1408328"/>
                <a:gd name="connsiteY3" fmla="*/ 194251 h 606691"/>
                <a:gd name="connsiteX4" fmla="*/ 1344180 w 1408328"/>
                <a:gd name="connsiteY4" fmla="*/ 137101 h 606691"/>
                <a:gd name="connsiteX5" fmla="*/ 1372755 w 1408328"/>
                <a:gd name="connsiteY5" fmla="*/ 13276 h 606691"/>
                <a:gd name="connsiteX6" fmla="*/ 1010805 w 1408328"/>
                <a:gd name="connsiteY6" fmla="*/ 22801 h 606691"/>
                <a:gd name="connsiteX7" fmla="*/ 686955 w 1408328"/>
                <a:gd name="connsiteY7" fmla="*/ 184726 h 606691"/>
                <a:gd name="connsiteX8" fmla="*/ 382155 w 1408328"/>
                <a:gd name="connsiteY8" fmla="*/ 375226 h 606691"/>
                <a:gd name="connsiteX9" fmla="*/ 77355 w 1408328"/>
                <a:gd name="connsiteY9" fmla="*/ 375226 h 606691"/>
                <a:gd name="connsiteX10" fmla="*/ 1155 w 1408328"/>
                <a:gd name="connsiteY10" fmla="*/ 432376 h 606691"/>
                <a:gd name="connsiteX11" fmla="*/ 124980 w 1408328"/>
                <a:gd name="connsiteY11" fmla="*/ 537151 h 606691"/>
                <a:gd name="connsiteX0" fmla="*/ 124980 w 1408328"/>
                <a:gd name="connsiteY0" fmla="*/ 537151 h 606691"/>
                <a:gd name="connsiteX1" fmla="*/ 363105 w 1408328"/>
                <a:gd name="connsiteY1" fmla="*/ 603826 h 606691"/>
                <a:gd name="connsiteX2" fmla="*/ 629805 w 1408328"/>
                <a:gd name="connsiteY2" fmla="*/ 441901 h 606691"/>
                <a:gd name="connsiteX3" fmla="*/ 925080 w 1408328"/>
                <a:gd name="connsiteY3" fmla="*/ 194251 h 606691"/>
                <a:gd name="connsiteX4" fmla="*/ 1344180 w 1408328"/>
                <a:gd name="connsiteY4" fmla="*/ 137101 h 606691"/>
                <a:gd name="connsiteX5" fmla="*/ 1372755 w 1408328"/>
                <a:gd name="connsiteY5" fmla="*/ 13276 h 606691"/>
                <a:gd name="connsiteX6" fmla="*/ 1010805 w 1408328"/>
                <a:gd name="connsiteY6" fmla="*/ 22801 h 606691"/>
                <a:gd name="connsiteX7" fmla="*/ 686955 w 1408328"/>
                <a:gd name="connsiteY7" fmla="*/ 184726 h 606691"/>
                <a:gd name="connsiteX8" fmla="*/ 382155 w 1408328"/>
                <a:gd name="connsiteY8" fmla="*/ 384751 h 606691"/>
                <a:gd name="connsiteX9" fmla="*/ 77355 w 1408328"/>
                <a:gd name="connsiteY9" fmla="*/ 375226 h 606691"/>
                <a:gd name="connsiteX10" fmla="*/ 1155 w 1408328"/>
                <a:gd name="connsiteY10" fmla="*/ 432376 h 606691"/>
                <a:gd name="connsiteX11" fmla="*/ 124980 w 1408328"/>
                <a:gd name="connsiteY11" fmla="*/ 537151 h 606691"/>
                <a:gd name="connsiteX0" fmla="*/ 124980 w 1408328"/>
                <a:gd name="connsiteY0" fmla="*/ 537151 h 606691"/>
                <a:gd name="connsiteX1" fmla="*/ 363105 w 1408328"/>
                <a:gd name="connsiteY1" fmla="*/ 603826 h 606691"/>
                <a:gd name="connsiteX2" fmla="*/ 629805 w 1408328"/>
                <a:gd name="connsiteY2" fmla="*/ 441901 h 606691"/>
                <a:gd name="connsiteX3" fmla="*/ 925080 w 1408328"/>
                <a:gd name="connsiteY3" fmla="*/ 194251 h 606691"/>
                <a:gd name="connsiteX4" fmla="*/ 1344180 w 1408328"/>
                <a:gd name="connsiteY4" fmla="*/ 137101 h 606691"/>
                <a:gd name="connsiteX5" fmla="*/ 1372755 w 1408328"/>
                <a:gd name="connsiteY5" fmla="*/ 13276 h 606691"/>
                <a:gd name="connsiteX6" fmla="*/ 1010805 w 1408328"/>
                <a:gd name="connsiteY6" fmla="*/ 22801 h 606691"/>
                <a:gd name="connsiteX7" fmla="*/ 686955 w 1408328"/>
                <a:gd name="connsiteY7" fmla="*/ 184726 h 606691"/>
                <a:gd name="connsiteX8" fmla="*/ 363105 w 1408328"/>
                <a:gd name="connsiteY8" fmla="*/ 403801 h 606691"/>
                <a:gd name="connsiteX9" fmla="*/ 77355 w 1408328"/>
                <a:gd name="connsiteY9" fmla="*/ 375226 h 606691"/>
                <a:gd name="connsiteX10" fmla="*/ 1155 w 1408328"/>
                <a:gd name="connsiteY10" fmla="*/ 432376 h 606691"/>
                <a:gd name="connsiteX11" fmla="*/ 124980 w 1408328"/>
                <a:gd name="connsiteY11" fmla="*/ 537151 h 606691"/>
                <a:gd name="connsiteX0" fmla="*/ 124980 w 1408328"/>
                <a:gd name="connsiteY0" fmla="*/ 537151 h 579674"/>
                <a:gd name="connsiteX1" fmla="*/ 353580 w 1408328"/>
                <a:gd name="connsiteY1" fmla="*/ 575251 h 579674"/>
                <a:gd name="connsiteX2" fmla="*/ 629805 w 1408328"/>
                <a:gd name="connsiteY2" fmla="*/ 441901 h 579674"/>
                <a:gd name="connsiteX3" fmla="*/ 925080 w 1408328"/>
                <a:gd name="connsiteY3" fmla="*/ 194251 h 579674"/>
                <a:gd name="connsiteX4" fmla="*/ 1344180 w 1408328"/>
                <a:gd name="connsiteY4" fmla="*/ 137101 h 579674"/>
                <a:gd name="connsiteX5" fmla="*/ 1372755 w 1408328"/>
                <a:gd name="connsiteY5" fmla="*/ 13276 h 579674"/>
                <a:gd name="connsiteX6" fmla="*/ 1010805 w 1408328"/>
                <a:gd name="connsiteY6" fmla="*/ 22801 h 579674"/>
                <a:gd name="connsiteX7" fmla="*/ 686955 w 1408328"/>
                <a:gd name="connsiteY7" fmla="*/ 184726 h 579674"/>
                <a:gd name="connsiteX8" fmla="*/ 363105 w 1408328"/>
                <a:gd name="connsiteY8" fmla="*/ 403801 h 579674"/>
                <a:gd name="connsiteX9" fmla="*/ 77355 w 1408328"/>
                <a:gd name="connsiteY9" fmla="*/ 375226 h 579674"/>
                <a:gd name="connsiteX10" fmla="*/ 1155 w 1408328"/>
                <a:gd name="connsiteY10" fmla="*/ 432376 h 579674"/>
                <a:gd name="connsiteX11" fmla="*/ 124980 w 1408328"/>
                <a:gd name="connsiteY11" fmla="*/ 537151 h 579674"/>
                <a:gd name="connsiteX0" fmla="*/ 124980 w 1408328"/>
                <a:gd name="connsiteY0" fmla="*/ 537151 h 597550"/>
                <a:gd name="connsiteX1" fmla="*/ 353580 w 1408328"/>
                <a:gd name="connsiteY1" fmla="*/ 594301 h 597550"/>
                <a:gd name="connsiteX2" fmla="*/ 629805 w 1408328"/>
                <a:gd name="connsiteY2" fmla="*/ 441901 h 597550"/>
                <a:gd name="connsiteX3" fmla="*/ 925080 w 1408328"/>
                <a:gd name="connsiteY3" fmla="*/ 194251 h 597550"/>
                <a:gd name="connsiteX4" fmla="*/ 1344180 w 1408328"/>
                <a:gd name="connsiteY4" fmla="*/ 137101 h 597550"/>
                <a:gd name="connsiteX5" fmla="*/ 1372755 w 1408328"/>
                <a:gd name="connsiteY5" fmla="*/ 13276 h 597550"/>
                <a:gd name="connsiteX6" fmla="*/ 1010805 w 1408328"/>
                <a:gd name="connsiteY6" fmla="*/ 22801 h 597550"/>
                <a:gd name="connsiteX7" fmla="*/ 686955 w 1408328"/>
                <a:gd name="connsiteY7" fmla="*/ 184726 h 597550"/>
                <a:gd name="connsiteX8" fmla="*/ 363105 w 1408328"/>
                <a:gd name="connsiteY8" fmla="*/ 403801 h 597550"/>
                <a:gd name="connsiteX9" fmla="*/ 77355 w 1408328"/>
                <a:gd name="connsiteY9" fmla="*/ 375226 h 597550"/>
                <a:gd name="connsiteX10" fmla="*/ 1155 w 1408328"/>
                <a:gd name="connsiteY10" fmla="*/ 432376 h 597550"/>
                <a:gd name="connsiteX11" fmla="*/ 124980 w 1408328"/>
                <a:gd name="connsiteY11" fmla="*/ 537151 h 597550"/>
                <a:gd name="connsiteX0" fmla="*/ 124980 w 1408328"/>
                <a:gd name="connsiteY0" fmla="*/ 537151 h 597550"/>
                <a:gd name="connsiteX1" fmla="*/ 353580 w 1408328"/>
                <a:gd name="connsiteY1" fmla="*/ 594301 h 597550"/>
                <a:gd name="connsiteX2" fmla="*/ 658380 w 1408328"/>
                <a:gd name="connsiteY2" fmla="*/ 441901 h 597550"/>
                <a:gd name="connsiteX3" fmla="*/ 925080 w 1408328"/>
                <a:gd name="connsiteY3" fmla="*/ 194251 h 597550"/>
                <a:gd name="connsiteX4" fmla="*/ 1344180 w 1408328"/>
                <a:gd name="connsiteY4" fmla="*/ 137101 h 597550"/>
                <a:gd name="connsiteX5" fmla="*/ 1372755 w 1408328"/>
                <a:gd name="connsiteY5" fmla="*/ 13276 h 597550"/>
                <a:gd name="connsiteX6" fmla="*/ 1010805 w 1408328"/>
                <a:gd name="connsiteY6" fmla="*/ 22801 h 597550"/>
                <a:gd name="connsiteX7" fmla="*/ 686955 w 1408328"/>
                <a:gd name="connsiteY7" fmla="*/ 184726 h 597550"/>
                <a:gd name="connsiteX8" fmla="*/ 363105 w 1408328"/>
                <a:gd name="connsiteY8" fmla="*/ 403801 h 597550"/>
                <a:gd name="connsiteX9" fmla="*/ 77355 w 1408328"/>
                <a:gd name="connsiteY9" fmla="*/ 375226 h 597550"/>
                <a:gd name="connsiteX10" fmla="*/ 1155 w 1408328"/>
                <a:gd name="connsiteY10" fmla="*/ 432376 h 597550"/>
                <a:gd name="connsiteX11" fmla="*/ 124980 w 1408328"/>
                <a:gd name="connsiteY11" fmla="*/ 537151 h 597550"/>
                <a:gd name="connsiteX0" fmla="*/ 124980 w 1423497"/>
                <a:gd name="connsiteY0" fmla="*/ 537803 h 598202"/>
                <a:gd name="connsiteX1" fmla="*/ 353580 w 1423497"/>
                <a:gd name="connsiteY1" fmla="*/ 594953 h 598202"/>
                <a:gd name="connsiteX2" fmla="*/ 658380 w 1423497"/>
                <a:gd name="connsiteY2" fmla="*/ 442553 h 598202"/>
                <a:gd name="connsiteX3" fmla="*/ 925080 w 1423497"/>
                <a:gd name="connsiteY3" fmla="*/ 194903 h 598202"/>
                <a:gd name="connsiteX4" fmla="*/ 1372755 w 1423497"/>
                <a:gd name="connsiteY4" fmla="*/ 147278 h 598202"/>
                <a:gd name="connsiteX5" fmla="*/ 1372755 w 1423497"/>
                <a:gd name="connsiteY5" fmla="*/ 13928 h 598202"/>
                <a:gd name="connsiteX6" fmla="*/ 1010805 w 1423497"/>
                <a:gd name="connsiteY6" fmla="*/ 23453 h 598202"/>
                <a:gd name="connsiteX7" fmla="*/ 686955 w 1423497"/>
                <a:gd name="connsiteY7" fmla="*/ 185378 h 598202"/>
                <a:gd name="connsiteX8" fmla="*/ 363105 w 1423497"/>
                <a:gd name="connsiteY8" fmla="*/ 404453 h 598202"/>
                <a:gd name="connsiteX9" fmla="*/ 77355 w 1423497"/>
                <a:gd name="connsiteY9" fmla="*/ 375878 h 598202"/>
                <a:gd name="connsiteX10" fmla="*/ 1155 w 1423497"/>
                <a:gd name="connsiteY10" fmla="*/ 433028 h 598202"/>
                <a:gd name="connsiteX11" fmla="*/ 124980 w 1423497"/>
                <a:gd name="connsiteY11" fmla="*/ 537803 h 598202"/>
                <a:gd name="connsiteX0" fmla="*/ 124980 w 1423497"/>
                <a:gd name="connsiteY0" fmla="*/ 537803 h 598202"/>
                <a:gd name="connsiteX1" fmla="*/ 353580 w 1423497"/>
                <a:gd name="connsiteY1" fmla="*/ 594953 h 598202"/>
                <a:gd name="connsiteX2" fmla="*/ 658380 w 1423497"/>
                <a:gd name="connsiteY2" fmla="*/ 442553 h 598202"/>
                <a:gd name="connsiteX3" fmla="*/ 925080 w 1423497"/>
                <a:gd name="connsiteY3" fmla="*/ 213953 h 598202"/>
                <a:gd name="connsiteX4" fmla="*/ 1372755 w 1423497"/>
                <a:gd name="connsiteY4" fmla="*/ 147278 h 598202"/>
                <a:gd name="connsiteX5" fmla="*/ 1372755 w 1423497"/>
                <a:gd name="connsiteY5" fmla="*/ 13928 h 598202"/>
                <a:gd name="connsiteX6" fmla="*/ 1010805 w 1423497"/>
                <a:gd name="connsiteY6" fmla="*/ 23453 h 598202"/>
                <a:gd name="connsiteX7" fmla="*/ 686955 w 1423497"/>
                <a:gd name="connsiteY7" fmla="*/ 185378 h 598202"/>
                <a:gd name="connsiteX8" fmla="*/ 363105 w 1423497"/>
                <a:gd name="connsiteY8" fmla="*/ 404453 h 598202"/>
                <a:gd name="connsiteX9" fmla="*/ 77355 w 1423497"/>
                <a:gd name="connsiteY9" fmla="*/ 375878 h 598202"/>
                <a:gd name="connsiteX10" fmla="*/ 1155 w 1423497"/>
                <a:gd name="connsiteY10" fmla="*/ 433028 h 598202"/>
                <a:gd name="connsiteX11" fmla="*/ 124980 w 1423497"/>
                <a:gd name="connsiteY11" fmla="*/ 537803 h 598202"/>
                <a:gd name="connsiteX0" fmla="*/ 124980 w 1423497"/>
                <a:gd name="connsiteY0" fmla="*/ 537803 h 596809"/>
                <a:gd name="connsiteX1" fmla="*/ 353580 w 1423497"/>
                <a:gd name="connsiteY1" fmla="*/ 594953 h 596809"/>
                <a:gd name="connsiteX2" fmla="*/ 639330 w 1423497"/>
                <a:gd name="connsiteY2" fmla="*/ 471128 h 596809"/>
                <a:gd name="connsiteX3" fmla="*/ 925080 w 1423497"/>
                <a:gd name="connsiteY3" fmla="*/ 213953 h 596809"/>
                <a:gd name="connsiteX4" fmla="*/ 1372755 w 1423497"/>
                <a:gd name="connsiteY4" fmla="*/ 147278 h 596809"/>
                <a:gd name="connsiteX5" fmla="*/ 1372755 w 1423497"/>
                <a:gd name="connsiteY5" fmla="*/ 13928 h 596809"/>
                <a:gd name="connsiteX6" fmla="*/ 1010805 w 1423497"/>
                <a:gd name="connsiteY6" fmla="*/ 23453 h 596809"/>
                <a:gd name="connsiteX7" fmla="*/ 686955 w 1423497"/>
                <a:gd name="connsiteY7" fmla="*/ 185378 h 596809"/>
                <a:gd name="connsiteX8" fmla="*/ 363105 w 1423497"/>
                <a:gd name="connsiteY8" fmla="*/ 404453 h 596809"/>
                <a:gd name="connsiteX9" fmla="*/ 77355 w 1423497"/>
                <a:gd name="connsiteY9" fmla="*/ 375878 h 596809"/>
                <a:gd name="connsiteX10" fmla="*/ 1155 w 1423497"/>
                <a:gd name="connsiteY10" fmla="*/ 433028 h 596809"/>
                <a:gd name="connsiteX11" fmla="*/ 124980 w 1423497"/>
                <a:gd name="connsiteY11" fmla="*/ 537803 h 59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3497" h="596809">
                  <a:moveTo>
                    <a:pt x="124980" y="537803"/>
                  </a:moveTo>
                  <a:cubicBezTo>
                    <a:pt x="183717" y="564790"/>
                    <a:pt x="267855" y="606065"/>
                    <a:pt x="353580" y="594953"/>
                  </a:cubicBezTo>
                  <a:cubicBezTo>
                    <a:pt x="439305" y="583841"/>
                    <a:pt x="544080" y="534628"/>
                    <a:pt x="639330" y="471128"/>
                  </a:cubicBezTo>
                  <a:cubicBezTo>
                    <a:pt x="734580" y="407628"/>
                    <a:pt x="802843" y="267928"/>
                    <a:pt x="925080" y="213953"/>
                  </a:cubicBezTo>
                  <a:cubicBezTo>
                    <a:pt x="1047317" y="159978"/>
                    <a:pt x="1298143" y="180616"/>
                    <a:pt x="1372755" y="147278"/>
                  </a:cubicBezTo>
                  <a:cubicBezTo>
                    <a:pt x="1447368" y="113941"/>
                    <a:pt x="1433080" y="34565"/>
                    <a:pt x="1372755" y="13928"/>
                  </a:cubicBezTo>
                  <a:cubicBezTo>
                    <a:pt x="1312430" y="-6709"/>
                    <a:pt x="1125105" y="-5122"/>
                    <a:pt x="1010805" y="23453"/>
                  </a:cubicBezTo>
                  <a:cubicBezTo>
                    <a:pt x="896505" y="52028"/>
                    <a:pt x="794905" y="121878"/>
                    <a:pt x="686955" y="185378"/>
                  </a:cubicBezTo>
                  <a:cubicBezTo>
                    <a:pt x="579005" y="248878"/>
                    <a:pt x="464705" y="372703"/>
                    <a:pt x="363105" y="404453"/>
                  </a:cubicBezTo>
                  <a:cubicBezTo>
                    <a:pt x="261505" y="436203"/>
                    <a:pt x="140855" y="366353"/>
                    <a:pt x="77355" y="375878"/>
                  </a:cubicBezTo>
                  <a:cubicBezTo>
                    <a:pt x="13855" y="385403"/>
                    <a:pt x="-5195" y="407628"/>
                    <a:pt x="1155" y="433028"/>
                  </a:cubicBezTo>
                  <a:cubicBezTo>
                    <a:pt x="7505" y="458428"/>
                    <a:pt x="66243" y="510816"/>
                    <a:pt x="124980" y="537803"/>
                  </a:cubicBezTo>
                  <a:close/>
                </a:path>
              </a:pathLst>
            </a:custGeom>
            <a:solidFill>
              <a:srgbClr val="F1AD92"/>
            </a:solidFill>
            <a:ln>
              <a:noFill/>
            </a:ln>
            <a:effectLst>
              <a:softEdge rad="762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9" name="矩形 136"/>
          <p:cNvSpPr>
            <a:spLocks noChangeArrowheads="1"/>
          </p:cNvSpPr>
          <p:nvPr/>
        </p:nvSpPr>
        <p:spPr bwMode="auto">
          <a:xfrm>
            <a:off x="3719736" y="456243"/>
            <a:ext cx="126188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400" b="0" dirty="0">
                <a:ea typeface="方正姚体" panose="02010601030101010101" pitchFamily="2" charset="-122"/>
              </a:rPr>
              <a:t>脂蛋白脂肪酶</a:t>
            </a:r>
            <a:endParaRPr lang="zh-CN" altLang="en-US" sz="1400" dirty="0"/>
          </a:p>
        </p:txBody>
      </p:sp>
      <p:sp>
        <p:nvSpPr>
          <p:cNvPr id="8" name="矩形 7"/>
          <p:cNvSpPr/>
          <p:nvPr/>
        </p:nvSpPr>
        <p:spPr>
          <a:xfrm>
            <a:off x="2351744" y="548760"/>
            <a:ext cx="1440000" cy="720000"/>
          </a:xfrm>
          <a:prstGeom prst="rect">
            <a:avLst/>
          </a:prstGeom>
          <a:solidFill>
            <a:srgbClr val="FBD5C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1400" b="0" dirty="0">
                <a:solidFill>
                  <a:schemeClr val="tx1"/>
                </a:solidFill>
              </a:rPr>
              <a:t>分解生成的脂肪酸和甘油一酯被组织细胞利用</a:t>
            </a:r>
          </a:p>
        </p:txBody>
      </p:sp>
      <p:sp>
        <p:nvSpPr>
          <p:cNvPr id="12" name="矩形 136"/>
          <p:cNvSpPr>
            <a:spLocks noChangeArrowheads="1"/>
          </p:cNvSpPr>
          <p:nvPr/>
        </p:nvSpPr>
        <p:spPr bwMode="auto">
          <a:xfrm>
            <a:off x="6168008" y="1268760"/>
            <a:ext cx="800219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600" b="0" dirty="0">
                <a:ea typeface="方正姚体" panose="02010601030101010101" pitchFamily="2" charset="-122"/>
              </a:rPr>
              <a:t>肝细胞</a:t>
            </a:r>
            <a:endParaRPr lang="zh-CN" altLang="en-US" sz="1600" dirty="0"/>
          </a:p>
        </p:txBody>
      </p:sp>
      <p:sp>
        <p:nvSpPr>
          <p:cNvPr id="13" name="矩形 136"/>
          <p:cNvSpPr>
            <a:spLocks noChangeArrowheads="1"/>
          </p:cNvSpPr>
          <p:nvPr/>
        </p:nvSpPr>
        <p:spPr bwMode="auto">
          <a:xfrm>
            <a:off x="5935397" y="2060904"/>
            <a:ext cx="720000" cy="504000"/>
          </a:xfrm>
          <a:prstGeom prst="rect">
            <a:avLst/>
          </a:prstGeom>
          <a:solidFill>
            <a:srgbClr val="E0EAE7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1400" b="0" dirty="0">
                <a:solidFill>
                  <a:schemeClr val="tx1"/>
                </a:solidFill>
              </a:rPr>
              <a:t>胆固醇释放</a:t>
            </a:r>
            <a:endParaRPr lang="zh-CN" altLang="en-US" sz="1400" b="0" dirty="0">
              <a:solidFill>
                <a:schemeClr val="tx1"/>
              </a:solidFill>
              <a:latin typeface="+mn-lt"/>
              <a:ea typeface="+mn-ea"/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6420176" y="5301208"/>
            <a:ext cx="1260000" cy="504000"/>
          </a:xfrm>
          <a:prstGeom prst="rect">
            <a:avLst/>
          </a:prstGeom>
          <a:solidFill>
            <a:srgbClr val="E0EAE7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1400" b="0" dirty="0">
                <a:solidFill>
                  <a:schemeClr val="tx1"/>
                </a:solidFill>
              </a:rPr>
              <a:t>多余胆固醇从细胞扩散出来</a:t>
            </a:r>
          </a:p>
        </p:txBody>
      </p:sp>
      <p:sp>
        <p:nvSpPr>
          <p:cNvPr id="17" name="矩形 16"/>
          <p:cNvSpPr/>
          <p:nvPr/>
        </p:nvSpPr>
        <p:spPr>
          <a:xfrm>
            <a:off x="6132144" y="2852936"/>
            <a:ext cx="1260000" cy="504000"/>
          </a:xfrm>
          <a:prstGeom prst="rect">
            <a:avLst/>
          </a:prstGeom>
          <a:solidFill>
            <a:srgbClr val="E0EAE7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1400" b="0" dirty="0">
                <a:solidFill>
                  <a:schemeClr val="tx1"/>
                </a:solidFill>
              </a:rPr>
              <a:t>多余胆固醇随胆汁酸盐排泄</a:t>
            </a:r>
          </a:p>
        </p:txBody>
      </p:sp>
      <p:sp>
        <p:nvSpPr>
          <p:cNvPr id="24" name="矩形 23"/>
          <p:cNvSpPr/>
          <p:nvPr/>
        </p:nvSpPr>
        <p:spPr>
          <a:xfrm>
            <a:off x="768320" y="1779931"/>
            <a:ext cx="3455472" cy="33052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r>
              <a:rPr lang="zh-CN" altLang="en-US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脂类转运和利用：</a:t>
            </a:r>
            <a:endParaRPr lang="en-US" altLang="zh-CN" sz="1400" b="0" dirty="0">
              <a:solidFill>
                <a:schemeClr val="tx1"/>
              </a:solidFill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r>
              <a:rPr lang="zh-CN" altLang="en-US" sz="1400" b="0" dirty="0">
                <a:solidFill>
                  <a:schemeClr val="tx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①</a:t>
            </a:r>
            <a:r>
              <a:rPr lang="zh-CN" altLang="en-US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肝细胞合成</a:t>
            </a:r>
            <a:r>
              <a:rPr lang="en-US" altLang="zh-CN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VLDL</a:t>
            </a:r>
            <a:r>
              <a:rPr lang="zh-CN" altLang="en-US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，运载肝内甘油三酯到肝外组织。</a:t>
            </a:r>
            <a:r>
              <a:rPr lang="zh-CN" altLang="en-US" sz="1400" b="0" dirty="0">
                <a:solidFill>
                  <a:schemeClr val="tx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②</a:t>
            </a:r>
            <a:r>
              <a:rPr lang="zh-CN" altLang="en-US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内皮细胞的脂蛋白脂肪酶降解甘油三酯，释放脂肪酸和甘油一酯到肝外组织。</a:t>
            </a:r>
            <a:r>
              <a:rPr lang="zh-CN" altLang="en-US" sz="1400" b="0" dirty="0">
                <a:solidFill>
                  <a:schemeClr val="tx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③</a:t>
            </a:r>
            <a:r>
              <a:rPr lang="zh-CN" altLang="en-US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剩下的</a:t>
            </a:r>
            <a:r>
              <a:rPr lang="en-US" altLang="zh-CN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IDL</a:t>
            </a:r>
            <a:r>
              <a:rPr lang="zh-CN" altLang="en-US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回到肝脏，被肝脏吸收并转变成含有胆固醇的</a:t>
            </a:r>
            <a:r>
              <a:rPr lang="en-US" altLang="zh-CN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LDL</a:t>
            </a:r>
            <a:r>
              <a:rPr lang="zh-CN" altLang="en-US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。</a:t>
            </a:r>
            <a:r>
              <a:rPr lang="zh-CN" altLang="en-US" sz="1400" b="0" dirty="0">
                <a:solidFill>
                  <a:schemeClr val="tx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④</a:t>
            </a:r>
            <a:r>
              <a:rPr lang="en-US" altLang="zh-CN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LDL</a:t>
            </a:r>
            <a:r>
              <a:rPr lang="zh-CN" altLang="en-US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进入血液循环运到肝外组织，经过内皮，通过内吞作用被细胞吸收。</a:t>
            </a:r>
            <a:r>
              <a:rPr lang="zh-CN" altLang="en-US" sz="1400" b="0" dirty="0">
                <a:solidFill>
                  <a:schemeClr val="tx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⑤</a:t>
            </a:r>
            <a:r>
              <a:rPr lang="zh-CN" altLang="en-US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部分胆固醇用于细胞信号传导。</a:t>
            </a:r>
            <a:r>
              <a:rPr lang="zh-CN" altLang="en-US" sz="1400" b="0" dirty="0">
                <a:solidFill>
                  <a:schemeClr val="tx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⑥</a:t>
            </a:r>
            <a:r>
              <a:rPr lang="zh-CN" altLang="en-US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其它的扩散到血液循环。</a:t>
            </a:r>
            <a:r>
              <a:rPr lang="zh-CN" altLang="en-US" sz="1400" b="0" dirty="0">
                <a:solidFill>
                  <a:schemeClr val="tx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⑦</a:t>
            </a:r>
            <a:r>
              <a:rPr lang="zh-CN" altLang="en-US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在血浆，胆固醇被</a:t>
            </a:r>
            <a:r>
              <a:rPr lang="en-US" altLang="zh-CN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HDL</a:t>
            </a:r>
            <a:r>
              <a:rPr lang="zh-CN" altLang="en-US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吸收，由肝脏代谢。</a:t>
            </a:r>
            <a:r>
              <a:rPr lang="zh-CN" altLang="en-US" sz="1400" b="0" dirty="0">
                <a:solidFill>
                  <a:schemeClr val="tx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⑧</a:t>
            </a:r>
            <a:r>
              <a:rPr lang="en-US" altLang="zh-CN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HDL</a:t>
            </a:r>
            <a:r>
              <a:rPr lang="zh-CN" altLang="en-US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回到肝脏后，</a:t>
            </a:r>
            <a:r>
              <a:rPr lang="en-US" altLang="zh-CN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HDL</a:t>
            </a:r>
            <a:r>
              <a:rPr lang="zh-CN" altLang="en-US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被吸收，而胆固醇被提取。</a:t>
            </a:r>
            <a:r>
              <a:rPr lang="zh-CN" altLang="en-US" sz="1400" b="0" dirty="0">
                <a:solidFill>
                  <a:schemeClr val="tx1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⑨</a:t>
            </a:r>
            <a:r>
              <a:rPr lang="zh-CN" altLang="en-US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部分胆固醇随</a:t>
            </a:r>
            <a:r>
              <a:rPr lang="en-US" altLang="zh-CN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LDL</a:t>
            </a:r>
            <a:r>
              <a:rPr lang="zh-CN" altLang="en-US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被再次输出。其余的胆固醇随胆汁酸盐排泄。</a:t>
            </a:r>
            <a:r>
              <a:rPr lang="en-US" altLang="zh-CN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HDL</a:t>
            </a:r>
            <a:r>
              <a:rPr lang="zh-CN" altLang="en-US" sz="1400" b="0" dirty="0">
                <a:solidFill>
                  <a:schemeClr val="tx1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剥离其胆固醇，释放到血液循环。</a:t>
            </a:r>
          </a:p>
        </p:txBody>
      </p:sp>
      <p:grpSp>
        <p:nvGrpSpPr>
          <p:cNvPr id="28" name="组合 27"/>
          <p:cNvGrpSpPr/>
          <p:nvPr/>
        </p:nvGrpSpPr>
        <p:grpSpPr>
          <a:xfrm>
            <a:off x="4746896" y="1177704"/>
            <a:ext cx="587020" cy="533971"/>
            <a:chOff x="4455017" y="1977098"/>
            <a:chExt cx="587020" cy="533971"/>
          </a:xfrm>
        </p:grpSpPr>
        <p:sp>
          <p:nvSpPr>
            <p:cNvPr id="25" name="椭圆 24"/>
            <p:cNvSpPr>
              <a:spLocks noChangeAspect="1"/>
            </p:cNvSpPr>
            <p:nvPr/>
          </p:nvSpPr>
          <p:spPr>
            <a:xfrm>
              <a:off x="4504784" y="2043069"/>
              <a:ext cx="468000" cy="468000"/>
            </a:xfrm>
            <a:prstGeom prst="ellipse">
              <a:avLst/>
            </a:prstGeom>
            <a:solidFill>
              <a:srgbClr val="FFFF00"/>
            </a:solidFill>
            <a:ln w="31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zh-CN" altLang="en-US" sz="1000" b="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" name="椭圆 25"/>
            <p:cNvSpPr>
              <a:spLocks noChangeAspect="1"/>
            </p:cNvSpPr>
            <p:nvPr/>
          </p:nvSpPr>
          <p:spPr>
            <a:xfrm>
              <a:off x="4455017" y="1977098"/>
              <a:ext cx="468000" cy="468000"/>
            </a:xfrm>
            <a:prstGeom prst="ellipse">
              <a:avLst/>
            </a:prstGeom>
            <a:solidFill>
              <a:schemeClr val="bg1"/>
            </a:solidFill>
            <a:ln w="3175">
              <a:noFill/>
            </a:ln>
            <a:effectLst>
              <a:softEdge rad="101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zh-CN" altLang="en-US" sz="1000" b="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" name="矩形 26"/>
            <p:cNvSpPr/>
            <p:nvPr/>
          </p:nvSpPr>
          <p:spPr>
            <a:xfrm>
              <a:off x="4455017" y="2138569"/>
              <a:ext cx="587020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1200" dirty="0">
                  <a:latin typeface="Arial" panose="020B0604020202020204" pitchFamily="34" charset="0"/>
                  <a:ea typeface="方正姚体" panose="02010601030101010101" pitchFamily="2" charset="-122"/>
                </a:rPr>
                <a:t>VLDL</a:t>
              </a:r>
              <a:endParaRPr lang="zh-CN" altLang="en-US" sz="1200" dirty="0"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</p:grpSp>
      <p:sp>
        <p:nvSpPr>
          <p:cNvPr id="29" name="矩形 28"/>
          <p:cNvSpPr/>
          <p:nvPr/>
        </p:nvSpPr>
        <p:spPr>
          <a:xfrm>
            <a:off x="9300536" y="5301208"/>
            <a:ext cx="1620000" cy="504000"/>
          </a:xfrm>
          <a:prstGeom prst="rect">
            <a:avLst/>
          </a:prstGeom>
          <a:solidFill>
            <a:srgbClr val="E0EAE7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sz="1400" b="0" dirty="0">
                <a:solidFill>
                  <a:schemeClr val="tx1"/>
                </a:solidFill>
              </a:rPr>
              <a:t>参与膜结构、激素、其它物质的合成</a:t>
            </a:r>
          </a:p>
        </p:txBody>
      </p:sp>
      <p:grpSp>
        <p:nvGrpSpPr>
          <p:cNvPr id="35" name="组合 34"/>
          <p:cNvGrpSpPr/>
          <p:nvPr/>
        </p:nvGrpSpPr>
        <p:grpSpPr>
          <a:xfrm>
            <a:off x="5990987" y="198164"/>
            <a:ext cx="460291" cy="425971"/>
            <a:chOff x="7386666" y="534746"/>
            <a:chExt cx="460291" cy="425971"/>
          </a:xfrm>
        </p:grpSpPr>
        <p:sp>
          <p:nvSpPr>
            <p:cNvPr id="32" name="椭圆 31"/>
            <p:cNvSpPr>
              <a:spLocks noChangeAspect="1"/>
            </p:cNvSpPr>
            <p:nvPr/>
          </p:nvSpPr>
          <p:spPr>
            <a:xfrm>
              <a:off x="7436433" y="600717"/>
              <a:ext cx="360000" cy="360000"/>
            </a:xfrm>
            <a:prstGeom prst="ellipse">
              <a:avLst/>
            </a:prstGeom>
            <a:solidFill>
              <a:srgbClr val="F8CD7B"/>
            </a:solidFill>
            <a:ln w="3175">
              <a:solidFill>
                <a:srgbClr val="DAA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zh-CN" altLang="en-US" sz="1000" b="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3" name="椭圆 32"/>
            <p:cNvSpPr>
              <a:spLocks noChangeAspect="1"/>
            </p:cNvSpPr>
            <p:nvPr/>
          </p:nvSpPr>
          <p:spPr>
            <a:xfrm>
              <a:off x="7386666" y="534746"/>
              <a:ext cx="360000" cy="360000"/>
            </a:xfrm>
            <a:prstGeom prst="ellipse">
              <a:avLst/>
            </a:prstGeom>
            <a:solidFill>
              <a:schemeClr val="bg1"/>
            </a:solidFill>
            <a:ln w="3175">
              <a:noFill/>
            </a:ln>
            <a:effectLst>
              <a:softEdge rad="101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zh-CN" altLang="en-US" sz="1000" b="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4" name="矩形 33"/>
            <p:cNvSpPr/>
            <p:nvPr/>
          </p:nvSpPr>
          <p:spPr>
            <a:xfrm>
              <a:off x="7413825" y="641899"/>
              <a:ext cx="433132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1200" dirty="0">
                  <a:latin typeface="Arial" panose="020B0604020202020204" pitchFamily="34" charset="0"/>
                  <a:ea typeface="方正姚体" panose="02010601030101010101" pitchFamily="2" charset="-122"/>
                </a:rPr>
                <a:t>IDL</a:t>
              </a:r>
              <a:endParaRPr lang="zh-CN" altLang="en-US" sz="1200" dirty="0"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</p:grpSp>
      <p:grpSp>
        <p:nvGrpSpPr>
          <p:cNvPr id="36" name="组合 35"/>
          <p:cNvGrpSpPr/>
          <p:nvPr/>
        </p:nvGrpSpPr>
        <p:grpSpPr>
          <a:xfrm>
            <a:off x="8081273" y="1912070"/>
            <a:ext cx="484428" cy="389971"/>
            <a:chOff x="7368560" y="534746"/>
            <a:chExt cx="484428" cy="389971"/>
          </a:xfrm>
        </p:grpSpPr>
        <p:sp>
          <p:nvSpPr>
            <p:cNvPr id="37" name="椭圆 36"/>
            <p:cNvSpPr>
              <a:spLocks noChangeAspect="1"/>
            </p:cNvSpPr>
            <p:nvPr/>
          </p:nvSpPr>
          <p:spPr>
            <a:xfrm>
              <a:off x="7436433" y="600717"/>
              <a:ext cx="324000" cy="324000"/>
            </a:xfrm>
            <a:prstGeom prst="ellipse">
              <a:avLst/>
            </a:prstGeom>
            <a:solidFill>
              <a:srgbClr val="F8CD7B"/>
            </a:solidFill>
            <a:ln w="3175">
              <a:solidFill>
                <a:srgbClr val="DAA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zh-CN" altLang="en-US" sz="1000" b="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8" name="椭圆 37"/>
            <p:cNvSpPr>
              <a:spLocks noChangeAspect="1"/>
            </p:cNvSpPr>
            <p:nvPr/>
          </p:nvSpPr>
          <p:spPr>
            <a:xfrm>
              <a:off x="7386666" y="534746"/>
              <a:ext cx="324000" cy="324000"/>
            </a:xfrm>
            <a:prstGeom prst="ellipse">
              <a:avLst/>
            </a:prstGeom>
            <a:solidFill>
              <a:schemeClr val="bg1"/>
            </a:solidFill>
            <a:ln w="3175">
              <a:noFill/>
            </a:ln>
            <a:effectLst>
              <a:softEdge rad="889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zh-CN" altLang="en-US" sz="1000" b="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9" name="矩形 38"/>
            <p:cNvSpPr/>
            <p:nvPr/>
          </p:nvSpPr>
          <p:spPr>
            <a:xfrm>
              <a:off x="7368560" y="623793"/>
              <a:ext cx="484428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1200" dirty="0">
                  <a:latin typeface="Arial" panose="020B0604020202020204" pitchFamily="34" charset="0"/>
                  <a:ea typeface="方正姚体" panose="02010601030101010101" pitchFamily="2" charset="-122"/>
                </a:rPr>
                <a:t>LDL</a:t>
              </a:r>
              <a:endParaRPr lang="zh-CN" altLang="en-US" sz="1200" dirty="0"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</p:grpSp>
      <p:grpSp>
        <p:nvGrpSpPr>
          <p:cNvPr id="40" name="组合 39"/>
          <p:cNvGrpSpPr/>
          <p:nvPr/>
        </p:nvGrpSpPr>
        <p:grpSpPr>
          <a:xfrm>
            <a:off x="8679235" y="4005064"/>
            <a:ext cx="484428" cy="389971"/>
            <a:chOff x="7368560" y="534746"/>
            <a:chExt cx="484428" cy="389971"/>
          </a:xfrm>
        </p:grpSpPr>
        <p:sp>
          <p:nvSpPr>
            <p:cNvPr id="41" name="椭圆 40"/>
            <p:cNvSpPr>
              <a:spLocks noChangeAspect="1"/>
            </p:cNvSpPr>
            <p:nvPr/>
          </p:nvSpPr>
          <p:spPr>
            <a:xfrm>
              <a:off x="7436433" y="600717"/>
              <a:ext cx="324000" cy="324000"/>
            </a:xfrm>
            <a:prstGeom prst="ellipse">
              <a:avLst/>
            </a:prstGeom>
            <a:solidFill>
              <a:srgbClr val="F8CD7B"/>
            </a:solidFill>
            <a:ln w="3175">
              <a:solidFill>
                <a:srgbClr val="DAA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zh-CN" altLang="en-US" sz="1000" b="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2" name="椭圆 41"/>
            <p:cNvSpPr>
              <a:spLocks noChangeAspect="1"/>
            </p:cNvSpPr>
            <p:nvPr/>
          </p:nvSpPr>
          <p:spPr>
            <a:xfrm>
              <a:off x="7386666" y="534746"/>
              <a:ext cx="360000" cy="360000"/>
            </a:xfrm>
            <a:prstGeom prst="ellipse">
              <a:avLst/>
            </a:prstGeom>
            <a:solidFill>
              <a:schemeClr val="bg1"/>
            </a:solidFill>
            <a:ln w="3175">
              <a:noFill/>
            </a:ln>
            <a:effectLst>
              <a:softEdge rad="101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zh-CN" altLang="en-US" sz="1000" b="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3" name="矩形 42"/>
            <p:cNvSpPr/>
            <p:nvPr/>
          </p:nvSpPr>
          <p:spPr>
            <a:xfrm>
              <a:off x="7368560" y="623793"/>
              <a:ext cx="484428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1200" dirty="0">
                  <a:latin typeface="Arial" panose="020B0604020202020204" pitchFamily="34" charset="0"/>
                  <a:ea typeface="方正姚体" panose="02010601030101010101" pitchFamily="2" charset="-122"/>
                </a:rPr>
                <a:t>LDL</a:t>
              </a:r>
              <a:endParaRPr lang="zh-CN" altLang="en-US" sz="1200" dirty="0"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</p:grpSp>
      <p:grpSp>
        <p:nvGrpSpPr>
          <p:cNvPr id="44" name="组合 43"/>
          <p:cNvGrpSpPr/>
          <p:nvPr/>
        </p:nvGrpSpPr>
        <p:grpSpPr>
          <a:xfrm>
            <a:off x="8638407" y="4707388"/>
            <a:ext cx="283661" cy="272706"/>
            <a:chOff x="7404772" y="580011"/>
            <a:chExt cx="283661" cy="272706"/>
          </a:xfrm>
        </p:grpSpPr>
        <p:sp>
          <p:nvSpPr>
            <p:cNvPr id="45" name="椭圆 44"/>
            <p:cNvSpPr>
              <a:spLocks noChangeAspect="1"/>
            </p:cNvSpPr>
            <p:nvPr/>
          </p:nvSpPr>
          <p:spPr>
            <a:xfrm>
              <a:off x="7436433" y="600717"/>
              <a:ext cx="252000" cy="252000"/>
            </a:xfrm>
            <a:prstGeom prst="ellipse">
              <a:avLst/>
            </a:prstGeom>
            <a:solidFill>
              <a:srgbClr val="F8CD7B"/>
            </a:solidFill>
            <a:ln w="3175">
              <a:solidFill>
                <a:srgbClr val="DAA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zh-CN" altLang="en-US" sz="1000" b="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" name="椭圆 45"/>
            <p:cNvSpPr>
              <a:spLocks noChangeAspect="1"/>
            </p:cNvSpPr>
            <p:nvPr/>
          </p:nvSpPr>
          <p:spPr>
            <a:xfrm>
              <a:off x="7404772" y="580011"/>
              <a:ext cx="252000" cy="252000"/>
            </a:xfrm>
            <a:prstGeom prst="ellipse">
              <a:avLst/>
            </a:prstGeom>
            <a:solidFill>
              <a:schemeClr val="bg1"/>
            </a:solidFill>
            <a:ln w="3175">
              <a:noFill/>
            </a:ln>
            <a:effectLst>
              <a:softEdge rad="762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zh-CN" altLang="en-US" sz="1000" b="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1" name="组合 50"/>
          <p:cNvGrpSpPr/>
          <p:nvPr/>
        </p:nvGrpSpPr>
        <p:grpSpPr>
          <a:xfrm>
            <a:off x="7714832" y="3131915"/>
            <a:ext cx="415498" cy="301773"/>
            <a:chOff x="7368560" y="552852"/>
            <a:chExt cx="415498" cy="301773"/>
          </a:xfrm>
        </p:grpSpPr>
        <p:sp>
          <p:nvSpPr>
            <p:cNvPr id="52" name="椭圆 51"/>
            <p:cNvSpPr>
              <a:spLocks noChangeAspect="1"/>
            </p:cNvSpPr>
            <p:nvPr/>
          </p:nvSpPr>
          <p:spPr>
            <a:xfrm>
              <a:off x="7436433" y="600717"/>
              <a:ext cx="252000" cy="252000"/>
            </a:xfrm>
            <a:prstGeom prst="ellipse">
              <a:avLst/>
            </a:prstGeom>
            <a:solidFill>
              <a:srgbClr val="ABCBAA"/>
            </a:solidFill>
            <a:ln w="3175">
              <a:solidFill>
                <a:srgbClr val="76AB7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zh-CN" altLang="en-US" sz="1000" b="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3" name="椭圆 52"/>
            <p:cNvSpPr>
              <a:spLocks noChangeAspect="1"/>
            </p:cNvSpPr>
            <p:nvPr/>
          </p:nvSpPr>
          <p:spPr>
            <a:xfrm>
              <a:off x="7395719" y="552852"/>
              <a:ext cx="252000" cy="252000"/>
            </a:xfrm>
            <a:prstGeom prst="ellipse">
              <a:avLst/>
            </a:prstGeom>
            <a:solidFill>
              <a:schemeClr val="bg1"/>
            </a:solidFill>
            <a:ln w="3175">
              <a:noFill/>
            </a:ln>
            <a:effectLst>
              <a:softEdge rad="762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zh-CN" altLang="en-US" sz="1000" b="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4" name="矩形 53"/>
            <p:cNvSpPr/>
            <p:nvPr/>
          </p:nvSpPr>
          <p:spPr>
            <a:xfrm>
              <a:off x="7368560" y="623793"/>
              <a:ext cx="41549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9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HDL</a:t>
              </a:r>
              <a:endParaRPr lang="zh-CN" altLang="en-US" sz="900" b="0" dirty="0"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</p:grpSp>
      <p:grpSp>
        <p:nvGrpSpPr>
          <p:cNvPr id="55" name="组合 54"/>
          <p:cNvGrpSpPr/>
          <p:nvPr/>
        </p:nvGrpSpPr>
        <p:grpSpPr>
          <a:xfrm>
            <a:off x="4651078" y="3133825"/>
            <a:ext cx="415498" cy="301773"/>
            <a:chOff x="7368560" y="552852"/>
            <a:chExt cx="415498" cy="301773"/>
          </a:xfrm>
        </p:grpSpPr>
        <p:sp>
          <p:nvSpPr>
            <p:cNvPr id="56" name="椭圆 55"/>
            <p:cNvSpPr>
              <a:spLocks noChangeAspect="1"/>
            </p:cNvSpPr>
            <p:nvPr/>
          </p:nvSpPr>
          <p:spPr>
            <a:xfrm>
              <a:off x="7436433" y="600717"/>
              <a:ext cx="252000" cy="252000"/>
            </a:xfrm>
            <a:prstGeom prst="ellipse">
              <a:avLst/>
            </a:prstGeom>
            <a:solidFill>
              <a:srgbClr val="ABCBAA"/>
            </a:solidFill>
            <a:ln w="3175">
              <a:solidFill>
                <a:srgbClr val="76AB7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zh-CN" altLang="en-US" sz="1000" b="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7" name="椭圆 56"/>
            <p:cNvSpPr>
              <a:spLocks noChangeAspect="1"/>
            </p:cNvSpPr>
            <p:nvPr/>
          </p:nvSpPr>
          <p:spPr>
            <a:xfrm>
              <a:off x="7395719" y="552852"/>
              <a:ext cx="252000" cy="252000"/>
            </a:xfrm>
            <a:prstGeom prst="ellipse">
              <a:avLst/>
            </a:prstGeom>
            <a:solidFill>
              <a:schemeClr val="bg1"/>
            </a:solidFill>
            <a:ln w="3175">
              <a:noFill/>
            </a:ln>
            <a:effectLst>
              <a:softEdge rad="762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zh-CN" altLang="en-US" sz="1000" b="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8" name="矩形 57"/>
            <p:cNvSpPr/>
            <p:nvPr/>
          </p:nvSpPr>
          <p:spPr>
            <a:xfrm>
              <a:off x="7368560" y="623793"/>
              <a:ext cx="415498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9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HDL</a:t>
              </a:r>
              <a:endParaRPr lang="zh-CN" altLang="en-US" sz="900" b="0" dirty="0"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</p:grpSp>
      <p:grpSp>
        <p:nvGrpSpPr>
          <p:cNvPr id="179" name="组合 178"/>
          <p:cNvGrpSpPr/>
          <p:nvPr/>
        </p:nvGrpSpPr>
        <p:grpSpPr>
          <a:xfrm>
            <a:off x="4653381" y="3644163"/>
            <a:ext cx="3163800" cy="777076"/>
            <a:chOff x="2423592" y="4884172"/>
            <a:chExt cx="3163800" cy="777076"/>
          </a:xfrm>
        </p:grpSpPr>
        <p:sp>
          <p:nvSpPr>
            <p:cNvPr id="50" name="任意多边形 49"/>
            <p:cNvSpPr/>
            <p:nvPr/>
          </p:nvSpPr>
          <p:spPr>
            <a:xfrm rot="5400000">
              <a:off x="3683202" y="3832710"/>
              <a:ext cx="777076" cy="2880000"/>
            </a:xfrm>
            <a:custGeom>
              <a:avLst/>
              <a:gdLst>
                <a:gd name="connsiteX0" fmla="*/ 54847 w 614206"/>
                <a:gd name="connsiteY0" fmla="*/ 0 h 4747249"/>
                <a:gd name="connsiteX1" fmla="*/ 611622 w 614206"/>
                <a:gd name="connsiteY1" fmla="*/ 0 h 4747249"/>
                <a:gd name="connsiteX2" fmla="*/ 614206 w 614206"/>
                <a:gd name="connsiteY2" fmla="*/ 76263 h 4747249"/>
                <a:gd name="connsiteX3" fmla="*/ 604557 w 614206"/>
                <a:gd name="connsiteY3" fmla="*/ 286971 h 4747249"/>
                <a:gd name="connsiteX4" fmla="*/ 588084 w 614206"/>
                <a:gd name="connsiteY4" fmla="*/ 680515 h 4747249"/>
                <a:gd name="connsiteX5" fmla="*/ 557521 w 614206"/>
                <a:gd name="connsiteY5" fmla="*/ 1670330 h 4747249"/>
                <a:gd name="connsiteX6" fmla="*/ 512572 w 614206"/>
                <a:gd name="connsiteY6" fmla="*/ 2537596 h 4747249"/>
                <a:gd name="connsiteX7" fmla="*/ 503243 w 614206"/>
                <a:gd name="connsiteY7" fmla="*/ 3197472 h 4747249"/>
                <a:gd name="connsiteX8" fmla="*/ 500861 w 614206"/>
                <a:gd name="connsiteY8" fmla="*/ 3763080 h 4747249"/>
                <a:gd name="connsiteX9" fmla="*/ 491435 w 614206"/>
                <a:gd name="connsiteY9" fmla="*/ 4307454 h 4747249"/>
                <a:gd name="connsiteX10" fmla="*/ 489055 w 614206"/>
                <a:gd name="connsiteY10" fmla="*/ 4603957 h 4747249"/>
                <a:gd name="connsiteX11" fmla="*/ 411061 w 614206"/>
                <a:gd name="connsiteY11" fmla="*/ 4697831 h 4747249"/>
                <a:gd name="connsiteX12" fmla="*/ 227485 w 614206"/>
                <a:gd name="connsiteY12" fmla="*/ 4747249 h 4747249"/>
                <a:gd name="connsiteX13" fmla="*/ 48570 w 614206"/>
                <a:gd name="connsiteY13" fmla="*/ 4697930 h 4747249"/>
                <a:gd name="connsiteX14" fmla="*/ 1339 w 614206"/>
                <a:gd name="connsiteY14" fmla="*/ 4523878 h 4747249"/>
                <a:gd name="connsiteX15" fmla="*/ 12951 w 614206"/>
                <a:gd name="connsiteY15" fmla="*/ 3621678 h 4747249"/>
                <a:gd name="connsiteX16" fmla="*/ 12951 w 614206"/>
                <a:gd name="connsiteY16" fmla="*/ 3178619 h 4747249"/>
                <a:gd name="connsiteX17" fmla="*/ 12951 w 614206"/>
                <a:gd name="connsiteY17" fmla="*/ 2773266 h 4747249"/>
                <a:gd name="connsiteX18" fmla="*/ 31805 w 614206"/>
                <a:gd name="connsiteY18" fmla="*/ 1651476 h 4747249"/>
                <a:gd name="connsiteX19" fmla="*/ 45797 w 614206"/>
                <a:gd name="connsiteY19" fmla="*/ 737076 h 4747249"/>
                <a:gd name="connsiteX20" fmla="*/ 48375 w 614206"/>
                <a:gd name="connsiteY20" fmla="*/ 171468 h 4747249"/>
                <a:gd name="connsiteX21" fmla="*/ 54796 w 614206"/>
                <a:gd name="connsiteY21" fmla="*/ 680 h 4747249"/>
                <a:gd name="connsiteX22" fmla="*/ 54847 w 614206"/>
                <a:gd name="connsiteY22" fmla="*/ 0 h 4747249"/>
                <a:gd name="connsiteX0" fmla="*/ 54847 w 611746"/>
                <a:gd name="connsiteY0" fmla="*/ 0 h 4747249"/>
                <a:gd name="connsiteX1" fmla="*/ 611622 w 611746"/>
                <a:gd name="connsiteY1" fmla="*/ 0 h 4747249"/>
                <a:gd name="connsiteX2" fmla="*/ 609443 w 611746"/>
                <a:gd name="connsiteY2" fmla="*/ 78644 h 4747249"/>
                <a:gd name="connsiteX3" fmla="*/ 604557 w 611746"/>
                <a:gd name="connsiteY3" fmla="*/ 286971 h 4747249"/>
                <a:gd name="connsiteX4" fmla="*/ 588084 w 611746"/>
                <a:gd name="connsiteY4" fmla="*/ 680515 h 4747249"/>
                <a:gd name="connsiteX5" fmla="*/ 557521 w 611746"/>
                <a:gd name="connsiteY5" fmla="*/ 1670330 h 4747249"/>
                <a:gd name="connsiteX6" fmla="*/ 512572 w 611746"/>
                <a:gd name="connsiteY6" fmla="*/ 2537596 h 4747249"/>
                <a:gd name="connsiteX7" fmla="*/ 503243 w 611746"/>
                <a:gd name="connsiteY7" fmla="*/ 3197472 h 4747249"/>
                <a:gd name="connsiteX8" fmla="*/ 500861 w 611746"/>
                <a:gd name="connsiteY8" fmla="*/ 3763080 h 4747249"/>
                <a:gd name="connsiteX9" fmla="*/ 491435 w 611746"/>
                <a:gd name="connsiteY9" fmla="*/ 4307454 h 4747249"/>
                <a:gd name="connsiteX10" fmla="*/ 489055 w 611746"/>
                <a:gd name="connsiteY10" fmla="*/ 4603957 h 4747249"/>
                <a:gd name="connsiteX11" fmla="*/ 411061 w 611746"/>
                <a:gd name="connsiteY11" fmla="*/ 4697831 h 4747249"/>
                <a:gd name="connsiteX12" fmla="*/ 227485 w 611746"/>
                <a:gd name="connsiteY12" fmla="*/ 4747249 h 4747249"/>
                <a:gd name="connsiteX13" fmla="*/ 48570 w 611746"/>
                <a:gd name="connsiteY13" fmla="*/ 4697930 h 4747249"/>
                <a:gd name="connsiteX14" fmla="*/ 1339 w 611746"/>
                <a:gd name="connsiteY14" fmla="*/ 4523878 h 4747249"/>
                <a:gd name="connsiteX15" fmla="*/ 12951 w 611746"/>
                <a:gd name="connsiteY15" fmla="*/ 3621678 h 4747249"/>
                <a:gd name="connsiteX16" fmla="*/ 12951 w 611746"/>
                <a:gd name="connsiteY16" fmla="*/ 3178619 h 4747249"/>
                <a:gd name="connsiteX17" fmla="*/ 12951 w 611746"/>
                <a:gd name="connsiteY17" fmla="*/ 2773266 h 4747249"/>
                <a:gd name="connsiteX18" fmla="*/ 31805 w 611746"/>
                <a:gd name="connsiteY18" fmla="*/ 1651476 h 4747249"/>
                <a:gd name="connsiteX19" fmla="*/ 45797 w 611746"/>
                <a:gd name="connsiteY19" fmla="*/ 737076 h 4747249"/>
                <a:gd name="connsiteX20" fmla="*/ 48375 w 611746"/>
                <a:gd name="connsiteY20" fmla="*/ 171468 h 4747249"/>
                <a:gd name="connsiteX21" fmla="*/ 54796 w 611746"/>
                <a:gd name="connsiteY21" fmla="*/ 680 h 4747249"/>
                <a:gd name="connsiteX22" fmla="*/ 54847 w 611746"/>
                <a:gd name="connsiteY22" fmla="*/ 0 h 4747249"/>
                <a:gd name="connsiteX0" fmla="*/ 54847 w 611746"/>
                <a:gd name="connsiteY0" fmla="*/ 0 h 4747249"/>
                <a:gd name="connsiteX1" fmla="*/ 611622 w 611746"/>
                <a:gd name="connsiteY1" fmla="*/ 0 h 4747249"/>
                <a:gd name="connsiteX2" fmla="*/ 609443 w 611746"/>
                <a:gd name="connsiteY2" fmla="*/ 78644 h 4747249"/>
                <a:gd name="connsiteX3" fmla="*/ 604557 w 611746"/>
                <a:gd name="connsiteY3" fmla="*/ 286971 h 4747249"/>
                <a:gd name="connsiteX4" fmla="*/ 588084 w 611746"/>
                <a:gd name="connsiteY4" fmla="*/ 680515 h 4747249"/>
                <a:gd name="connsiteX5" fmla="*/ 557521 w 611746"/>
                <a:gd name="connsiteY5" fmla="*/ 1670330 h 4747249"/>
                <a:gd name="connsiteX6" fmla="*/ 512572 w 611746"/>
                <a:gd name="connsiteY6" fmla="*/ 2537596 h 4747249"/>
                <a:gd name="connsiteX7" fmla="*/ 547635 w 611746"/>
                <a:gd name="connsiteY7" fmla="*/ 3197472 h 4747249"/>
                <a:gd name="connsiteX8" fmla="*/ 500861 w 611746"/>
                <a:gd name="connsiteY8" fmla="*/ 3763080 h 4747249"/>
                <a:gd name="connsiteX9" fmla="*/ 491435 w 611746"/>
                <a:gd name="connsiteY9" fmla="*/ 4307454 h 4747249"/>
                <a:gd name="connsiteX10" fmla="*/ 489055 w 611746"/>
                <a:gd name="connsiteY10" fmla="*/ 4603957 h 4747249"/>
                <a:gd name="connsiteX11" fmla="*/ 411061 w 611746"/>
                <a:gd name="connsiteY11" fmla="*/ 4697831 h 4747249"/>
                <a:gd name="connsiteX12" fmla="*/ 227485 w 611746"/>
                <a:gd name="connsiteY12" fmla="*/ 4747249 h 4747249"/>
                <a:gd name="connsiteX13" fmla="*/ 48570 w 611746"/>
                <a:gd name="connsiteY13" fmla="*/ 4697930 h 4747249"/>
                <a:gd name="connsiteX14" fmla="*/ 1339 w 611746"/>
                <a:gd name="connsiteY14" fmla="*/ 4523878 h 4747249"/>
                <a:gd name="connsiteX15" fmla="*/ 12951 w 611746"/>
                <a:gd name="connsiteY15" fmla="*/ 3621678 h 4747249"/>
                <a:gd name="connsiteX16" fmla="*/ 12951 w 611746"/>
                <a:gd name="connsiteY16" fmla="*/ 3178619 h 4747249"/>
                <a:gd name="connsiteX17" fmla="*/ 12951 w 611746"/>
                <a:gd name="connsiteY17" fmla="*/ 2773266 h 4747249"/>
                <a:gd name="connsiteX18" fmla="*/ 31805 w 611746"/>
                <a:gd name="connsiteY18" fmla="*/ 1651476 h 4747249"/>
                <a:gd name="connsiteX19" fmla="*/ 45797 w 611746"/>
                <a:gd name="connsiteY19" fmla="*/ 737076 h 4747249"/>
                <a:gd name="connsiteX20" fmla="*/ 48375 w 611746"/>
                <a:gd name="connsiteY20" fmla="*/ 171468 h 4747249"/>
                <a:gd name="connsiteX21" fmla="*/ 54796 w 611746"/>
                <a:gd name="connsiteY21" fmla="*/ 680 h 4747249"/>
                <a:gd name="connsiteX22" fmla="*/ 54847 w 611746"/>
                <a:gd name="connsiteY22" fmla="*/ 0 h 4747249"/>
                <a:gd name="connsiteX0" fmla="*/ 54847 w 611746"/>
                <a:gd name="connsiteY0" fmla="*/ 0 h 4747249"/>
                <a:gd name="connsiteX1" fmla="*/ 611622 w 611746"/>
                <a:gd name="connsiteY1" fmla="*/ 0 h 4747249"/>
                <a:gd name="connsiteX2" fmla="*/ 609443 w 611746"/>
                <a:gd name="connsiteY2" fmla="*/ 78644 h 4747249"/>
                <a:gd name="connsiteX3" fmla="*/ 604557 w 611746"/>
                <a:gd name="connsiteY3" fmla="*/ 286971 h 4747249"/>
                <a:gd name="connsiteX4" fmla="*/ 588084 w 611746"/>
                <a:gd name="connsiteY4" fmla="*/ 680515 h 4747249"/>
                <a:gd name="connsiteX5" fmla="*/ 557521 w 611746"/>
                <a:gd name="connsiteY5" fmla="*/ 1670330 h 4747249"/>
                <a:gd name="connsiteX6" fmla="*/ 512572 w 611746"/>
                <a:gd name="connsiteY6" fmla="*/ 2537596 h 4747249"/>
                <a:gd name="connsiteX7" fmla="*/ 547635 w 611746"/>
                <a:gd name="connsiteY7" fmla="*/ 3197472 h 4747249"/>
                <a:gd name="connsiteX8" fmla="*/ 536374 w 611746"/>
                <a:gd name="connsiteY8" fmla="*/ 3780835 h 4747249"/>
                <a:gd name="connsiteX9" fmla="*/ 491435 w 611746"/>
                <a:gd name="connsiteY9" fmla="*/ 4307454 h 4747249"/>
                <a:gd name="connsiteX10" fmla="*/ 489055 w 611746"/>
                <a:gd name="connsiteY10" fmla="*/ 4603957 h 4747249"/>
                <a:gd name="connsiteX11" fmla="*/ 411061 w 611746"/>
                <a:gd name="connsiteY11" fmla="*/ 4697831 h 4747249"/>
                <a:gd name="connsiteX12" fmla="*/ 227485 w 611746"/>
                <a:gd name="connsiteY12" fmla="*/ 4747249 h 4747249"/>
                <a:gd name="connsiteX13" fmla="*/ 48570 w 611746"/>
                <a:gd name="connsiteY13" fmla="*/ 4697930 h 4747249"/>
                <a:gd name="connsiteX14" fmla="*/ 1339 w 611746"/>
                <a:gd name="connsiteY14" fmla="*/ 4523878 h 4747249"/>
                <a:gd name="connsiteX15" fmla="*/ 12951 w 611746"/>
                <a:gd name="connsiteY15" fmla="*/ 3621678 h 4747249"/>
                <a:gd name="connsiteX16" fmla="*/ 12951 w 611746"/>
                <a:gd name="connsiteY16" fmla="*/ 3178619 h 4747249"/>
                <a:gd name="connsiteX17" fmla="*/ 12951 w 611746"/>
                <a:gd name="connsiteY17" fmla="*/ 2773266 h 4747249"/>
                <a:gd name="connsiteX18" fmla="*/ 31805 w 611746"/>
                <a:gd name="connsiteY18" fmla="*/ 1651476 h 4747249"/>
                <a:gd name="connsiteX19" fmla="*/ 45797 w 611746"/>
                <a:gd name="connsiteY19" fmla="*/ 737076 h 4747249"/>
                <a:gd name="connsiteX20" fmla="*/ 48375 w 611746"/>
                <a:gd name="connsiteY20" fmla="*/ 171468 h 4747249"/>
                <a:gd name="connsiteX21" fmla="*/ 54796 w 611746"/>
                <a:gd name="connsiteY21" fmla="*/ 680 h 4747249"/>
                <a:gd name="connsiteX22" fmla="*/ 54847 w 611746"/>
                <a:gd name="connsiteY22" fmla="*/ 0 h 4747249"/>
                <a:gd name="connsiteX0" fmla="*/ 54847 w 645765"/>
                <a:gd name="connsiteY0" fmla="*/ 0 h 4747249"/>
                <a:gd name="connsiteX1" fmla="*/ 611622 w 645765"/>
                <a:gd name="connsiteY1" fmla="*/ 0 h 4747249"/>
                <a:gd name="connsiteX2" fmla="*/ 609443 w 645765"/>
                <a:gd name="connsiteY2" fmla="*/ 78644 h 4747249"/>
                <a:gd name="connsiteX3" fmla="*/ 604557 w 645765"/>
                <a:gd name="connsiteY3" fmla="*/ 286971 h 4747249"/>
                <a:gd name="connsiteX4" fmla="*/ 588084 w 645765"/>
                <a:gd name="connsiteY4" fmla="*/ 680515 h 4747249"/>
                <a:gd name="connsiteX5" fmla="*/ 557521 w 645765"/>
                <a:gd name="connsiteY5" fmla="*/ 1670330 h 4747249"/>
                <a:gd name="connsiteX6" fmla="*/ 645740 w 645765"/>
                <a:gd name="connsiteY6" fmla="*/ 2528719 h 4747249"/>
                <a:gd name="connsiteX7" fmla="*/ 547635 w 645765"/>
                <a:gd name="connsiteY7" fmla="*/ 3197472 h 4747249"/>
                <a:gd name="connsiteX8" fmla="*/ 536374 w 645765"/>
                <a:gd name="connsiteY8" fmla="*/ 3780835 h 4747249"/>
                <a:gd name="connsiteX9" fmla="*/ 491435 w 645765"/>
                <a:gd name="connsiteY9" fmla="*/ 4307454 h 4747249"/>
                <a:gd name="connsiteX10" fmla="*/ 489055 w 645765"/>
                <a:gd name="connsiteY10" fmla="*/ 4603957 h 4747249"/>
                <a:gd name="connsiteX11" fmla="*/ 411061 w 645765"/>
                <a:gd name="connsiteY11" fmla="*/ 4697831 h 4747249"/>
                <a:gd name="connsiteX12" fmla="*/ 227485 w 645765"/>
                <a:gd name="connsiteY12" fmla="*/ 4747249 h 4747249"/>
                <a:gd name="connsiteX13" fmla="*/ 48570 w 645765"/>
                <a:gd name="connsiteY13" fmla="*/ 4697930 h 4747249"/>
                <a:gd name="connsiteX14" fmla="*/ 1339 w 645765"/>
                <a:gd name="connsiteY14" fmla="*/ 4523878 h 4747249"/>
                <a:gd name="connsiteX15" fmla="*/ 12951 w 645765"/>
                <a:gd name="connsiteY15" fmla="*/ 3621678 h 4747249"/>
                <a:gd name="connsiteX16" fmla="*/ 12951 w 645765"/>
                <a:gd name="connsiteY16" fmla="*/ 3178619 h 4747249"/>
                <a:gd name="connsiteX17" fmla="*/ 12951 w 645765"/>
                <a:gd name="connsiteY17" fmla="*/ 2773266 h 4747249"/>
                <a:gd name="connsiteX18" fmla="*/ 31805 w 645765"/>
                <a:gd name="connsiteY18" fmla="*/ 1651476 h 4747249"/>
                <a:gd name="connsiteX19" fmla="*/ 45797 w 645765"/>
                <a:gd name="connsiteY19" fmla="*/ 737076 h 4747249"/>
                <a:gd name="connsiteX20" fmla="*/ 48375 w 645765"/>
                <a:gd name="connsiteY20" fmla="*/ 171468 h 4747249"/>
                <a:gd name="connsiteX21" fmla="*/ 54796 w 645765"/>
                <a:gd name="connsiteY21" fmla="*/ 680 h 4747249"/>
                <a:gd name="connsiteX22" fmla="*/ 54847 w 645765"/>
                <a:gd name="connsiteY22" fmla="*/ 0 h 4747249"/>
                <a:gd name="connsiteX0" fmla="*/ 54847 w 675799"/>
                <a:gd name="connsiteY0" fmla="*/ 0 h 4747249"/>
                <a:gd name="connsiteX1" fmla="*/ 611622 w 675799"/>
                <a:gd name="connsiteY1" fmla="*/ 0 h 4747249"/>
                <a:gd name="connsiteX2" fmla="*/ 609443 w 675799"/>
                <a:gd name="connsiteY2" fmla="*/ 78644 h 4747249"/>
                <a:gd name="connsiteX3" fmla="*/ 604557 w 675799"/>
                <a:gd name="connsiteY3" fmla="*/ 286971 h 4747249"/>
                <a:gd name="connsiteX4" fmla="*/ 588084 w 675799"/>
                <a:gd name="connsiteY4" fmla="*/ 680515 h 4747249"/>
                <a:gd name="connsiteX5" fmla="*/ 672931 w 675799"/>
                <a:gd name="connsiteY5" fmla="*/ 1661452 h 4747249"/>
                <a:gd name="connsiteX6" fmla="*/ 645740 w 675799"/>
                <a:gd name="connsiteY6" fmla="*/ 2528719 h 4747249"/>
                <a:gd name="connsiteX7" fmla="*/ 547635 w 675799"/>
                <a:gd name="connsiteY7" fmla="*/ 3197472 h 4747249"/>
                <a:gd name="connsiteX8" fmla="*/ 536374 w 675799"/>
                <a:gd name="connsiteY8" fmla="*/ 3780835 h 4747249"/>
                <a:gd name="connsiteX9" fmla="*/ 491435 w 675799"/>
                <a:gd name="connsiteY9" fmla="*/ 4307454 h 4747249"/>
                <a:gd name="connsiteX10" fmla="*/ 489055 w 675799"/>
                <a:gd name="connsiteY10" fmla="*/ 4603957 h 4747249"/>
                <a:gd name="connsiteX11" fmla="*/ 411061 w 675799"/>
                <a:gd name="connsiteY11" fmla="*/ 4697831 h 4747249"/>
                <a:gd name="connsiteX12" fmla="*/ 227485 w 675799"/>
                <a:gd name="connsiteY12" fmla="*/ 4747249 h 4747249"/>
                <a:gd name="connsiteX13" fmla="*/ 48570 w 675799"/>
                <a:gd name="connsiteY13" fmla="*/ 4697930 h 4747249"/>
                <a:gd name="connsiteX14" fmla="*/ 1339 w 675799"/>
                <a:gd name="connsiteY14" fmla="*/ 4523878 h 4747249"/>
                <a:gd name="connsiteX15" fmla="*/ 12951 w 675799"/>
                <a:gd name="connsiteY15" fmla="*/ 3621678 h 4747249"/>
                <a:gd name="connsiteX16" fmla="*/ 12951 w 675799"/>
                <a:gd name="connsiteY16" fmla="*/ 3178619 h 4747249"/>
                <a:gd name="connsiteX17" fmla="*/ 12951 w 675799"/>
                <a:gd name="connsiteY17" fmla="*/ 2773266 h 4747249"/>
                <a:gd name="connsiteX18" fmla="*/ 31805 w 675799"/>
                <a:gd name="connsiteY18" fmla="*/ 1651476 h 4747249"/>
                <a:gd name="connsiteX19" fmla="*/ 45797 w 675799"/>
                <a:gd name="connsiteY19" fmla="*/ 737076 h 4747249"/>
                <a:gd name="connsiteX20" fmla="*/ 48375 w 675799"/>
                <a:gd name="connsiteY20" fmla="*/ 171468 h 4747249"/>
                <a:gd name="connsiteX21" fmla="*/ 54796 w 675799"/>
                <a:gd name="connsiteY21" fmla="*/ 680 h 4747249"/>
                <a:gd name="connsiteX22" fmla="*/ 54847 w 675799"/>
                <a:gd name="connsiteY22" fmla="*/ 0 h 4747249"/>
                <a:gd name="connsiteX0" fmla="*/ 54847 w 676151"/>
                <a:gd name="connsiteY0" fmla="*/ 0 h 4747249"/>
                <a:gd name="connsiteX1" fmla="*/ 611622 w 676151"/>
                <a:gd name="connsiteY1" fmla="*/ 0 h 4747249"/>
                <a:gd name="connsiteX2" fmla="*/ 609443 w 676151"/>
                <a:gd name="connsiteY2" fmla="*/ 78644 h 4747249"/>
                <a:gd name="connsiteX3" fmla="*/ 604557 w 676151"/>
                <a:gd name="connsiteY3" fmla="*/ 286971 h 4747249"/>
                <a:gd name="connsiteX4" fmla="*/ 667983 w 676151"/>
                <a:gd name="connsiteY4" fmla="*/ 689393 h 4747249"/>
                <a:gd name="connsiteX5" fmla="*/ 672931 w 676151"/>
                <a:gd name="connsiteY5" fmla="*/ 1661452 h 4747249"/>
                <a:gd name="connsiteX6" fmla="*/ 645740 w 676151"/>
                <a:gd name="connsiteY6" fmla="*/ 2528719 h 4747249"/>
                <a:gd name="connsiteX7" fmla="*/ 547635 w 676151"/>
                <a:gd name="connsiteY7" fmla="*/ 3197472 h 4747249"/>
                <a:gd name="connsiteX8" fmla="*/ 536374 w 676151"/>
                <a:gd name="connsiteY8" fmla="*/ 3780835 h 4747249"/>
                <a:gd name="connsiteX9" fmla="*/ 491435 w 676151"/>
                <a:gd name="connsiteY9" fmla="*/ 4307454 h 4747249"/>
                <a:gd name="connsiteX10" fmla="*/ 489055 w 676151"/>
                <a:gd name="connsiteY10" fmla="*/ 4603957 h 4747249"/>
                <a:gd name="connsiteX11" fmla="*/ 411061 w 676151"/>
                <a:gd name="connsiteY11" fmla="*/ 4697831 h 4747249"/>
                <a:gd name="connsiteX12" fmla="*/ 227485 w 676151"/>
                <a:gd name="connsiteY12" fmla="*/ 4747249 h 4747249"/>
                <a:gd name="connsiteX13" fmla="*/ 48570 w 676151"/>
                <a:gd name="connsiteY13" fmla="*/ 4697930 h 4747249"/>
                <a:gd name="connsiteX14" fmla="*/ 1339 w 676151"/>
                <a:gd name="connsiteY14" fmla="*/ 4523878 h 4747249"/>
                <a:gd name="connsiteX15" fmla="*/ 12951 w 676151"/>
                <a:gd name="connsiteY15" fmla="*/ 3621678 h 4747249"/>
                <a:gd name="connsiteX16" fmla="*/ 12951 w 676151"/>
                <a:gd name="connsiteY16" fmla="*/ 3178619 h 4747249"/>
                <a:gd name="connsiteX17" fmla="*/ 12951 w 676151"/>
                <a:gd name="connsiteY17" fmla="*/ 2773266 h 4747249"/>
                <a:gd name="connsiteX18" fmla="*/ 31805 w 676151"/>
                <a:gd name="connsiteY18" fmla="*/ 1651476 h 4747249"/>
                <a:gd name="connsiteX19" fmla="*/ 45797 w 676151"/>
                <a:gd name="connsiteY19" fmla="*/ 737076 h 4747249"/>
                <a:gd name="connsiteX20" fmla="*/ 48375 w 676151"/>
                <a:gd name="connsiteY20" fmla="*/ 171468 h 4747249"/>
                <a:gd name="connsiteX21" fmla="*/ 54796 w 676151"/>
                <a:gd name="connsiteY21" fmla="*/ 680 h 4747249"/>
                <a:gd name="connsiteX22" fmla="*/ 54847 w 676151"/>
                <a:gd name="connsiteY22" fmla="*/ 0 h 4747249"/>
                <a:gd name="connsiteX0" fmla="*/ 54847 w 674284"/>
                <a:gd name="connsiteY0" fmla="*/ 0 h 4747249"/>
                <a:gd name="connsiteX1" fmla="*/ 611622 w 674284"/>
                <a:gd name="connsiteY1" fmla="*/ 0 h 4747249"/>
                <a:gd name="connsiteX2" fmla="*/ 609443 w 674284"/>
                <a:gd name="connsiteY2" fmla="*/ 78644 h 4747249"/>
                <a:gd name="connsiteX3" fmla="*/ 648945 w 674284"/>
                <a:gd name="connsiteY3" fmla="*/ 313604 h 4747249"/>
                <a:gd name="connsiteX4" fmla="*/ 667983 w 674284"/>
                <a:gd name="connsiteY4" fmla="*/ 689393 h 4747249"/>
                <a:gd name="connsiteX5" fmla="*/ 672931 w 674284"/>
                <a:gd name="connsiteY5" fmla="*/ 1661452 h 4747249"/>
                <a:gd name="connsiteX6" fmla="*/ 645740 w 674284"/>
                <a:gd name="connsiteY6" fmla="*/ 2528719 h 4747249"/>
                <a:gd name="connsiteX7" fmla="*/ 547635 w 674284"/>
                <a:gd name="connsiteY7" fmla="*/ 3197472 h 4747249"/>
                <a:gd name="connsiteX8" fmla="*/ 536374 w 674284"/>
                <a:gd name="connsiteY8" fmla="*/ 3780835 h 4747249"/>
                <a:gd name="connsiteX9" fmla="*/ 491435 w 674284"/>
                <a:gd name="connsiteY9" fmla="*/ 4307454 h 4747249"/>
                <a:gd name="connsiteX10" fmla="*/ 489055 w 674284"/>
                <a:gd name="connsiteY10" fmla="*/ 4603957 h 4747249"/>
                <a:gd name="connsiteX11" fmla="*/ 411061 w 674284"/>
                <a:gd name="connsiteY11" fmla="*/ 4697831 h 4747249"/>
                <a:gd name="connsiteX12" fmla="*/ 227485 w 674284"/>
                <a:gd name="connsiteY12" fmla="*/ 4747249 h 4747249"/>
                <a:gd name="connsiteX13" fmla="*/ 48570 w 674284"/>
                <a:gd name="connsiteY13" fmla="*/ 4697930 h 4747249"/>
                <a:gd name="connsiteX14" fmla="*/ 1339 w 674284"/>
                <a:gd name="connsiteY14" fmla="*/ 4523878 h 4747249"/>
                <a:gd name="connsiteX15" fmla="*/ 12951 w 674284"/>
                <a:gd name="connsiteY15" fmla="*/ 3621678 h 4747249"/>
                <a:gd name="connsiteX16" fmla="*/ 12951 w 674284"/>
                <a:gd name="connsiteY16" fmla="*/ 3178619 h 4747249"/>
                <a:gd name="connsiteX17" fmla="*/ 12951 w 674284"/>
                <a:gd name="connsiteY17" fmla="*/ 2773266 h 4747249"/>
                <a:gd name="connsiteX18" fmla="*/ 31805 w 674284"/>
                <a:gd name="connsiteY18" fmla="*/ 1651476 h 4747249"/>
                <a:gd name="connsiteX19" fmla="*/ 45797 w 674284"/>
                <a:gd name="connsiteY19" fmla="*/ 737076 h 4747249"/>
                <a:gd name="connsiteX20" fmla="*/ 48375 w 674284"/>
                <a:gd name="connsiteY20" fmla="*/ 171468 h 4747249"/>
                <a:gd name="connsiteX21" fmla="*/ 54796 w 674284"/>
                <a:gd name="connsiteY21" fmla="*/ 680 h 4747249"/>
                <a:gd name="connsiteX22" fmla="*/ 54847 w 674284"/>
                <a:gd name="connsiteY22" fmla="*/ 0 h 4747249"/>
                <a:gd name="connsiteX0" fmla="*/ 54847 w 674284"/>
                <a:gd name="connsiteY0" fmla="*/ 0 h 4747249"/>
                <a:gd name="connsiteX1" fmla="*/ 611622 w 674284"/>
                <a:gd name="connsiteY1" fmla="*/ 0 h 4747249"/>
                <a:gd name="connsiteX2" fmla="*/ 609443 w 674284"/>
                <a:gd name="connsiteY2" fmla="*/ 78644 h 4747249"/>
                <a:gd name="connsiteX3" fmla="*/ 648945 w 674284"/>
                <a:gd name="connsiteY3" fmla="*/ 313604 h 4747249"/>
                <a:gd name="connsiteX4" fmla="*/ 667983 w 674284"/>
                <a:gd name="connsiteY4" fmla="*/ 689393 h 4747249"/>
                <a:gd name="connsiteX5" fmla="*/ 672931 w 674284"/>
                <a:gd name="connsiteY5" fmla="*/ 1661452 h 4747249"/>
                <a:gd name="connsiteX6" fmla="*/ 645740 w 674284"/>
                <a:gd name="connsiteY6" fmla="*/ 2528719 h 4747249"/>
                <a:gd name="connsiteX7" fmla="*/ 600904 w 674284"/>
                <a:gd name="connsiteY7" fmla="*/ 3197472 h 4747249"/>
                <a:gd name="connsiteX8" fmla="*/ 536374 w 674284"/>
                <a:gd name="connsiteY8" fmla="*/ 3780835 h 4747249"/>
                <a:gd name="connsiteX9" fmla="*/ 491435 w 674284"/>
                <a:gd name="connsiteY9" fmla="*/ 4307454 h 4747249"/>
                <a:gd name="connsiteX10" fmla="*/ 489055 w 674284"/>
                <a:gd name="connsiteY10" fmla="*/ 4603957 h 4747249"/>
                <a:gd name="connsiteX11" fmla="*/ 411061 w 674284"/>
                <a:gd name="connsiteY11" fmla="*/ 4697831 h 4747249"/>
                <a:gd name="connsiteX12" fmla="*/ 227485 w 674284"/>
                <a:gd name="connsiteY12" fmla="*/ 4747249 h 4747249"/>
                <a:gd name="connsiteX13" fmla="*/ 48570 w 674284"/>
                <a:gd name="connsiteY13" fmla="*/ 4697930 h 4747249"/>
                <a:gd name="connsiteX14" fmla="*/ 1339 w 674284"/>
                <a:gd name="connsiteY14" fmla="*/ 4523878 h 4747249"/>
                <a:gd name="connsiteX15" fmla="*/ 12951 w 674284"/>
                <a:gd name="connsiteY15" fmla="*/ 3621678 h 4747249"/>
                <a:gd name="connsiteX16" fmla="*/ 12951 w 674284"/>
                <a:gd name="connsiteY16" fmla="*/ 3178619 h 4747249"/>
                <a:gd name="connsiteX17" fmla="*/ 12951 w 674284"/>
                <a:gd name="connsiteY17" fmla="*/ 2773266 h 4747249"/>
                <a:gd name="connsiteX18" fmla="*/ 31805 w 674284"/>
                <a:gd name="connsiteY18" fmla="*/ 1651476 h 4747249"/>
                <a:gd name="connsiteX19" fmla="*/ 45797 w 674284"/>
                <a:gd name="connsiteY19" fmla="*/ 737076 h 4747249"/>
                <a:gd name="connsiteX20" fmla="*/ 48375 w 674284"/>
                <a:gd name="connsiteY20" fmla="*/ 171468 h 4747249"/>
                <a:gd name="connsiteX21" fmla="*/ 54796 w 674284"/>
                <a:gd name="connsiteY21" fmla="*/ 680 h 4747249"/>
                <a:gd name="connsiteX22" fmla="*/ 54847 w 674284"/>
                <a:gd name="connsiteY22" fmla="*/ 0 h 4747249"/>
                <a:gd name="connsiteX0" fmla="*/ 54847 w 674284"/>
                <a:gd name="connsiteY0" fmla="*/ 0 h 4747249"/>
                <a:gd name="connsiteX1" fmla="*/ 611622 w 674284"/>
                <a:gd name="connsiteY1" fmla="*/ 0 h 4747249"/>
                <a:gd name="connsiteX2" fmla="*/ 609443 w 674284"/>
                <a:gd name="connsiteY2" fmla="*/ 78644 h 4747249"/>
                <a:gd name="connsiteX3" fmla="*/ 648945 w 674284"/>
                <a:gd name="connsiteY3" fmla="*/ 313604 h 4747249"/>
                <a:gd name="connsiteX4" fmla="*/ 667983 w 674284"/>
                <a:gd name="connsiteY4" fmla="*/ 689393 h 4747249"/>
                <a:gd name="connsiteX5" fmla="*/ 672931 w 674284"/>
                <a:gd name="connsiteY5" fmla="*/ 1661452 h 4747249"/>
                <a:gd name="connsiteX6" fmla="*/ 645740 w 674284"/>
                <a:gd name="connsiteY6" fmla="*/ 2528719 h 4747249"/>
                <a:gd name="connsiteX7" fmla="*/ 600904 w 674284"/>
                <a:gd name="connsiteY7" fmla="*/ 3197472 h 4747249"/>
                <a:gd name="connsiteX8" fmla="*/ 563010 w 674284"/>
                <a:gd name="connsiteY8" fmla="*/ 3789713 h 4747249"/>
                <a:gd name="connsiteX9" fmla="*/ 491435 w 674284"/>
                <a:gd name="connsiteY9" fmla="*/ 4307454 h 4747249"/>
                <a:gd name="connsiteX10" fmla="*/ 489055 w 674284"/>
                <a:gd name="connsiteY10" fmla="*/ 4603957 h 4747249"/>
                <a:gd name="connsiteX11" fmla="*/ 411061 w 674284"/>
                <a:gd name="connsiteY11" fmla="*/ 4697831 h 4747249"/>
                <a:gd name="connsiteX12" fmla="*/ 227485 w 674284"/>
                <a:gd name="connsiteY12" fmla="*/ 4747249 h 4747249"/>
                <a:gd name="connsiteX13" fmla="*/ 48570 w 674284"/>
                <a:gd name="connsiteY13" fmla="*/ 4697930 h 4747249"/>
                <a:gd name="connsiteX14" fmla="*/ 1339 w 674284"/>
                <a:gd name="connsiteY14" fmla="*/ 4523878 h 4747249"/>
                <a:gd name="connsiteX15" fmla="*/ 12951 w 674284"/>
                <a:gd name="connsiteY15" fmla="*/ 3621678 h 4747249"/>
                <a:gd name="connsiteX16" fmla="*/ 12951 w 674284"/>
                <a:gd name="connsiteY16" fmla="*/ 3178619 h 4747249"/>
                <a:gd name="connsiteX17" fmla="*/ 12951 w 674284"/>
                <a:gd name="connsiteY17" fmla="*/ 2773266 h 4747249"/>
                <a:gd name="connsiteX18" fmla="*/ 31805 w 674284"/>
                <a:gd name="connsiteY18" fmla="*/ 1651476 h 4747249"/>
                <a:gd name="connsiteX19" fmla="*/ 45797 w 674284"/>
                <a:gd name="connsiteY19" fmla="*/ 737076 h 4747249"/>
                <a:gd name="connsiteX20" fmla="*/ 48375 w 674284"/>
                <a:gd name="connsiteY20" fmla="*/ 171468 h 4747249"/>
                <a:gd name="connsiteX21" fmla="*/ 54796 w 674284"/>
                <a:gd name="connsiteY21" fmla="*/ 680 h 4747249"/>
                <a:gd name="connsiteX22" fmla="*/ 54847 w 674284"/>
                <a:gd name="connsiteY22" fmla="*/ 0 h 4747249"/>
                <a:gd name="connsiteX0" fmla="*/ 54847 w 674284"/>
                <a:gd name="connsiteY0" fmla="*/ 0 h 4747249"/>
                <a:gd name="connsiteX1" fmla="*/ 611622 w 674284"/>
                <a:gd name="connsiteY1" fmla="*/ 0 h 4747249"/>
                <a:gd name="connsiteX2" fmla="*/ 609443 w 674284"/>
                <a:gd name="connsiteY2" fmla="*/ 78644 h 4747249"/>
                <a:gd name="connsiteX3" fmla="*/ 648945 w 674284"/>
                <a:gd name="connsiteY3" fmla="*/ 313604 h 4747249"/>
                <a:gd name="connsiteX4" fmla="*/ 667983 w 674284"/>
                <a:gd name="connsiteY4" fmla="*/ 689393 h 4747249"/>
                <a:gd name="connsiteX5" fmla="*/ 672931 w 674284"/>
                <a:gd name="connsiteY5" fmla="*/ 1661452 h 4747249"/>
                <a:gd name="connsiteX6" fmla="*/ 645740 w 674284"/>
                <a:gd name="connsiteY6" fmla="*/ 2528719 h 4747249"/>
                <a:gd name="connsiteX7" fmla="*/ 600904 w 674284"/>
                <a:gd name="connsiteY7" fmla="*/ 3197472 h 4747249"/>
                <a:gd name="connsiteX8" fmla="*/ 563010 w 674284"/>
                <a:gd name="connsiteY8" fmla="*/ 3789713 h 4747249"/>
                <a:gd name="connsiteX9" fmla="*/ 518071 w 674284"/>
                <a:gd name="connsiteY9" fmla="*/ 4307454 h 4747249"/>
                <a:gd name="connsiteX10" fmla="*/ 489055 w 674284"/>
                <a:gd name="connsiteY10" fmla="*/ 4603957 h 4747249"/>
                <a:gd name="connsiteX11" fmla="*/ 411061 w 674284"/>
                <a:gd name="connsiteY11" fmla="*/ 4697831 h 4747249"/>
                <a:gd name="connsiteX12" fmla="*/ 227485 w 674284"/>
                <a:gd name="connsiteY12" fmla="*/ 4747249 h 4747249"/>
                <a:gd name="connsiteX13" fmla="*/ 48570 w 674284"/>
                <a:gd name="connsiteY13" fmla="*/ 4697930 h 4747249"/>
                <a:gd name="connsiteX14" fmla="*/ 1339 w 674284"/>
                <a:gd name="connsiteY14" fmla="*/ 4523878 h 4747249"/>
                <a:gd name="connsiteX15" fmla="*/ 12951 w 674284"/>
                <a:gd name="connsiteY15" fmla="*/ 3621678 h 4747249"/>
                <a:gd name="connsiteX16" fmla="*/ 12951 w 674284"/>
                <a:gd name="connsiteY16" fmla="*/ 3178619 h 4747249"/>
                <a:gd name="connsiteX17" fmla="*/ 12951 w 674284"/>
                <a:gd name="connsiteY17" fmla="*/ 2773266 h 4747249"/>
                <a:gd name="connsiteX18" fmla="*/ 31805 w 674284"/>
                <a:gd name="connsiteY18" fmla="*/ 1651476 h 4747249"/>
                <a:gd name="connsiteX19" fmla="*/ 45797 w 674284"/>
                <a:gd name="connsiteY19" fmla="*/ 737076 h 4747249"/>
                <a:gd name="connsiteX20" fmla="*/ 48375 w 674284"/>
                <a:gd name="connsiteY20" fmla="*/ 171468 h 4747249"/>
                <a:gd name="connsiteX21" fmla="*/ 54796 w 674284"/>
                <a:gd name="connsiteY21" fmla="*/ 680 h 4747249"/>
                <a:gd name="connsiteX22" fmla="*/ 54847 w 674284"/>
                <a:gd name="connsiteY22" fmla="*/ 0 h 4747249"/>
                <a:gd name="connsiteX0" fmla="*/ 54847 w 674284"/>
                <a:gd name="connsiteY0" fmla="*/ 0 h 4747249"/>
                <a:gd name="connsiteX1" fmla="*/ 611622 w 674284"/>
                <a:gd name="connsiteY1" fmla="*/ 0 h 4747249"/>
                <a:gd name="connsiteX2" fmla="*/ 609443 w 674284"/>
                <a:gd name="connsiteY2" fmla="*/ 78644 h 4747249"/>
                <a:gd name="connsiteX3" fmla="*/ 648945 w 674284"/>
                <a:gd name="connsiteY3" fmla="*/ 313604 h 4747249"/>
                <a:gd name="connsiteX4" fmla="*/ 667983 w 674284"/>
                <a:gd name="connsiteY4" fmla="*/ 689393 h 4747249"/>
                <a:gd name="connsiteX5" fmla="*/ 672931 w 674284"/>
                <a:gd name="connsiteY5" fmla="*/ 1661452 h 4747249"/>
                <a:gd name="connsiteX6" fmla="*/ 645740 w 674284"/>
                <a:gd name="connsiteY6" fmla="*/ 2528719 h 4747249"/>
                <a:gd name="connsiteX7" fmla="*/ 627540 w 674284"/>
                <a:gd name="connsiteY7" fmla="*/ 3215227 h 4747249"/>
                <a:gd name="connsiteX8" fmla="*/ 563010 w 674284"/>
                <a:gd name="connsiteY8" fmla="*/ 3789713 h 4747249"/>
                <a:gd name="connsiteX9" fmla="*/ 518071 w 674284"/>
                <a:gd name="connsiteY9" fmla="*/ 4307454 h 4747249"/>
                <a:gd name="connsiteX10" fmla="*/ 489055 w 674284"/>
                <a:gd name="connsiteY10" fmla="*/ 4603957 h 4747249"/>
                <a:gd name="connsiteX11" fmla="*/ 411061 w 674284"/>
                <a:gd name="connsiteY11" fmla="*/ 4697831 h 4747249"/>
                <a:gd name="connsiteX12" fmla="*/ 227485 w 674284"/>
                <a:gd name="connsiteY12" fmla="*/ 4747249 h 4747249"/>
                <a:gd name="connsiteX13" fmla="*/ 48570 w 674284"/>
                <a:gd name="connsiteY13" fmla="*/ 4697930 h 4747249"/>
                <a:gd name="connsiteX14" fmla="*/ 1339 w 674284"/>
                <a:gd name="connsiteY14" fmla="*/ 4523878 h 4747249"/>
                <a:gd name="connsiteX15" fmla="*/ 12951 w 674284"/>
                <a:gd name="connsiteY15" fmla="*/ 3621678 h 4747249"/>
                <a:gd name="connsiteX16" fmla="*/ 12951 w 674284"/>
                <a:gd name="connsiteY16" fmla="*/ 3178619 h 4747249"/>
                <a:gd name="connsiteX17" fmla="*/ 12951 w 674284"/>
                <a:gd name="connsiteY17" fmla="*/ 2773266 h 4747249"/>
                <a:gd name="connsiteX18" fmla="*/ 31805 w 674284"/>
                <a:gd name="connsiteY18" fmla="*/ 1651476 h 4747249"/>
                <a:gd name="connsiteX19" fmla="*/ 45797 w 674284"/>
                <a:gd name="connsiteY19" fmla="*/ 737076 h 4747249"/>
                <a:gd name="connsiteX20" fmla="*/ 48375 w 674284"/>
                <a:gd name="connsiteY20" fmla="*/ 171468 h 4747249"/>
                <a:gd name="connsiteX21" fmla="*/ 54796 w 674284"/>
                <a:gd name="connsiteY21" fmla="*/ 680 h 4747249"/>
                <a:gd name="connsiteX22" fmla="*/ 54847 w 674284"/>
                <a:gd name="connsiteY22" fmla="*/ 0 h 4747249"/>
                <a:gd name="connsiteX0" fmla="*/ 54847 w 674284"/>
                <a:gd name="connsiteY0" fmla="*/ 0 h 4747249"/>
                <a:gd name="connsiteX1" fmla="*/ 611622 w 674284"/>
                <a:gd name="connsiteY1" fmla="*/ 0 h 4747249"/>
                <a:gd name="connsiteX2" fmla="*/ 609443 w 674284"/>
                <a:gd name="connsiteY2" fmla="*/ 78644 h 4747249"/>
                <a:gd name="connsiteX3" fmla="*/ 648945 w 674284"/>
                <a:gd name="connsiteY3" fmla="*/ 313604 h 4747249"/>
                <a:gd name="connsiteX4" fmla="*/ 667983 w 674284"/>
                <a:gd name="connsiteY4" fmla="*/ 689393 h 4747249"/>
                <a:gd name="connsiteX5" fmla="*/ 672931 w 674284"/>
                <a:gd name="connsiteY5" fmla="*/ 1661452 h 4747249"/>
                <a:gd name="connsiteX6" fmla="*/ 645740 w 674284"/>
                <a:gd name="connsiteY6" fmla="*/ 2528719 h 4747249"/>
                <a:gd name="connsiteX7" fmla="*/ 627540 w 674284"/>
                <a:gd name="connsiteY7" fmla="*/ 3215227 h 4747249"/>
                <a:gd name="connsiteX8" fmla="*/ 580769 w 674284"/>
                <a:gd name="connsiteY8" fmla="*/ 3816346 h 4747249"/>
                <a:gd name="connsiteX9" fmla="*/ 518071 w 674284"/>
                <a:gd name="connsiteY9" fmla="*/ 4307454 h 4747249"/>
                <a:gd name="connsiteX10" fmla="*/ 489055 w 674284"/>
                <a:gd name="connsiteY10" fmla="*/ 4603957 h 4747249"/>
                <a:gd name="connsiteX11" fmla="*/ 411061 w 674284"/>
                <a:gd name="connsiteY11" fmla="*/ 4697831 h 4747249"/>
                <a:gd name="connsiteX12" fmla="*/ 227485 w 674284"/>
                <a:gd name="connsiteY12" fmla="*/ 4747249 h 4747249"/>
                <a:gd name="connsiteX13" fmla="*/ 48570 w 674284"/>
                <a:gd name="connsiteY13" fmla="*/ 4697930 h 4747249"/>
                <a:gd name="connsiteX14" fmla="*/ 1339 w 674284"/>
                <a:gd name="connsiteY14" fmla="*/ 4523878 h 4747249"/>
                <a:gd name="connsiteX15" fmla="*/ 12951 w 674284"/>
                <a:gd name="connsiteY15" fmla="*/ 3621678 h 4747249"/>
                <a:gd name="connsiteX16" fmla="*/ 12951 w 674284"/>
                <a:gd name="connsiteY16" fmla="*/ 3178619 h 4747249"/>
                <a:gd name="connsiteX17" fmla="*/ 12951 w 674284"/>
                <a:gd name="connsiteY17" fmla="*/ 2773266 h 4747249"/>
                <a:gd name="connsiteX18" fmla="*/ 31805 w 674284"/>
                <a:gd name="connsiteY18" fmla="*/ 1651476 h 4747249"/>
                <a:gd name="connsiteX19" fmla="*/ 45797 w 674284"/>
                <a:gd name="connsiteY19" fmla="*/ 737076 h 4747249"/>
                <a:gd name="connsiteX20" fmla="*/ 48375 w 674284"/>
                <a:gd name="connsiteY20" fmla="*/ 171468 h 4747249"/>
                <a:gd name="connsiteX21" fmla="*/ 54796 w 674284"/>
                <a:gd name="connsiteY21" fmla="*/ 680 h 4747249"/>
                <a:gd name="connsiteX22" fmla="*/ 54847 w 674284"/>
                <a:gd name="connsiteY22" fmla="*/ 0 h 4747249"/>
                <a:gd name="connsiteX0" fmla="*/ 54847 w 676070"/>
                <a:gd name="connsiteY0" fmla="*/ 0 h 4747249"/>
                <a:gd name="connsiteX1" fmla="*/ 611622 w 676070"/>
                <a:gd name="connsiteY1" fmla="*/ 0 h 4747249"/>
                <a:gd name="connsiteX2" fmla="*/ 609443 w 676070"/>
                <a:gd name="connsiteY2" fmla="*/ 78644 h 4747249"/>
                <a:gd name="connsiteX3" fmla="*/ 648945 w 676070"/>
                <a:gd name="connsiteY3" fmla="*/ 313604 h 4747249"/>
                <a:gd name="connsiteX4" fmla="*/ 667983 w 676070"/>
                <a:gd name="connsiteY4" fmla="*/ 689393 h 4747249"/>
                <a:gd name="connsiteX5" fmla="*/ 672931 w 676070"/>
                <a:gd name="connsiteY5" fmla="*/ 1661452 h 4747249"/>
                <a:gd name="connsiteX6" fmla="*/ 672376 w 676070"/>
                <a:gd name="connsiteY6" fmla="*/ 2528719 h 4747249"/>
                <a:gd name="connsiteX7" fmla="*/ 627540 w 676070"/>
                <a:gd name="connsiteY7" fmla="*/ 3215227 h 4747249"/>
                <a:gd name="connsiteX8" fmla="*/ 580769 w 676070"/>
                <a:gd name="connsiteY8" fmla="*/ 3816346 h 4747249"/>
                <a:gd name="connsiteX9" fmla="*/ 518071 w 676070"/>
                <a:gd name="connsiteY9" fmla="*/ 4307454 h 4747249"/>
                <a:gd name="connsiteX10" fmla="*/ 489055 w 676070"/>
                <a:gd name="connsiteY10" fmla="*/ 4603957 h 4747249"/>
                <a:gd name="connsiteX11" fmla="*/ 411061 w 676070"/>
                <a:gd name="connsiteY11" fmla="*/ 4697831 h 4747249"/>
                <a:gd name="connsiteX12" fmla="*/ 227485 w 676070"/>
                <a:gd name="connsiteY12" fmla="*/ 4747249 h 4747249"/>
                <a:gd name="connsiteX13" fmla="*/ 48570 w 676070"/>
                <a:gd name="connsiteY13" fmla="*/ 4697930 h 4747249"/>
                <a:gd name="connsiteX14" fmla="*/ 1339 w 676070"/>
                <a:gd name="connsiteY14" fmla="*/ 4523878 h 4747249"/>
                <a:gd name="connsiteX15" fmla="*/ 12951 w 676070"/>
                <a:gd name="connsiteY15" fmla="*/ 3621678 h 4747249"/>
                <a:gd name="connsiteX16" fmla="*/ 12951 w 676070"/>
                <a:gd name="connsiteY16" fmla="*/ 3178619 h 4747249"/>
                <a:gd name="connsiteX17" fmla="*/ 12951 w 676070"/>
                <a:gd name="connsiteY17" fmla="*/ 2773266 h 4747249"/>
                <a:gd name="connsiteX18" fmla="*/ 31805 w 676070"/>
                <a:gd name="connsiteY18" fmla="*/ 1651476 h 4747249"/>
                <a:gd name="connsiteX19" fmla="*/ 45797 w 676070"/>
                <a:gd name="connsiteY19" fmla="*/ 737076 h 4747249"/>
                <a:gd name="connsiteX20" fmla="*/ 48375 w 676070"/>
                <a:gd name="connsiteY20" fmla="*/ 171468 h 4747249"/>
                <a:gd name="connsiteX21" fmla="*/ 54796 w 676070"/>
                <a:gd name="connsiteY21" fmla="*/ 680 h 4747249"/>
                <a:gd name="connsiteX22" fmla="*/ 54847 w 676070"/>
                <a:gd name="connsiteY22" fmla="*/ 0 h 4747249"/>
                <a:gd name="connsiteX0" fmla="*/ 54847 w 690733"/>
                <a:gd name="connsiteY0" fmla="*/ 0 h 4747249"/>
                <a:gd name="connsiteX1" fmla="*/ 611622 w 690733"/>
                <a:gd name="connsiteY1" fmla="*/ 0 h 4747249"/>
                <a:gd name="connsiteX2" fmla="*/ 609443 w 690733"/>
                <a:gd name="connsiteY2" fmla="*/ 78644 h 4747249"/>
                <a:gd name="connsiteX3" fmla="*/ 648945 w 690733"/>
                <a:gd name="connsiteY3" fmla="*/ 313604 h 4747249"/>
                <a:gd name="connsiteX4" fmla="*/ 667983 w 690733"/>
                <a:gd name="connsiteY4" fmla="*/ 689393 h 4747249"/>
                <a:gd name="connsiteX5" fmla="*/ 690690 w 690733"/>
                <a:gd name="connsiteY5" fmla="*/ 1670330 h 4747249"/>
                <a:gd name="connsiteX6" fmla="*/ 672376 w 690733"/>
                <a:gd name="connsiteY6" fmla="*/ 2528719 h 4747249"/>
                <a:gd name="connsiteX7" fmla="*/ 627540 w 690733"/>
                <a:gd name="connsiteY7" fmla="*/ 3215227 h 4747249"/>
                <a:gd name="connsiteX8" fmla="*/ 580769 w 690733"/>
                <a:gd name="connsiteY8" fmla="*/ 3816346 h 4747249"/>
                <a:gd name="connsiteX9" fmla="*/ 518071 w 690733"/>
                <a:gd name="connsiteY9" fmla="*/ 4307454 h 4747249"/>
                <a:gd name="connsiteX10" fmla="*/ 489055 w 690733"/>
                <a:gd name="connsiteY10" fmla="*/ 4603957 h 4747249"/>
                <a:gd name="connsiteX11" fmla="*/ 411061 w 690733"/>
                <a:gd name="connsiteY11" fmla="*/ 4697831 h 4747249"/>
                <a:gd name="connsiteX12" fmla="*/ 227485 w 690733"/>
                <a:gd name="connsiteY12" fmla="*/ 4747249 h 4747249"/>
                <a:gd name="connsiteX13" fmla="*/ 48570 w 690733"/>
                <a:gd name="connsiteY13" fmla="*/ 4697930 h 4747249"/>
                <a:gd name="connsiteX14" fmla="*/ 1339 w 690733"/>
                <a:gd name="connsiteY14" fmla="*/ 4523878 h 4747249"/>
                <a:gd name="connsiteX15" fmla="*/ 12951 w 690733"/>
                <a:gd name="connsiteY15" fmla="*/ 3621678 h 4747249"/>
                <a:gd name="connsiteX16" fmla="*/ 12951 w 690733"/>
                <a:gd name="connsiteY16" fmla="*/ 3178619 h 4747249"/>
                <a:gd name="connsiteX17" fmla="*/ 12951 w 690733"/>
                <a:gd name="connsiteY17" fmla="*/ 2773266 h 4747249"/>
                <a:gd name="connsiteX18" fmla="*/ 31805 w 690733"/>
                <a:gd name="connsiteY18" fmla="*/ 1651476 h 4747249"/>
                <a:gd name="connsiteX19" fmla="*/ 45797 w 690733"/>
                <a:gd name="connsiteY19" fmla="*/ 737076 h 4747249"/>
                <a:gd name="connsiteX20" fmla="*/ 48375 w 690733"/>
                <a:gd name="connsiteY20" fmla="*/ 171468 h 4747249"/>
                <a:gd name="connsiteX21" fmla="*/ 54796 w 690733"/>
                <a:gd name="connsiteY21" fmla="*/ 680 h 4747249"/>
                <a:gd name="connsiteX22" fmla="*/ 54847 w 690733"/>
                <a:gd name="connsiteY22" fmla="*/ 0 h 4747249"/>
                <a:gd name="connsiteX0" fmla="*/ 54847 w 691945"/>
                <a:gd name="connsiteY0" fmla="*/ 0 h 4747249"/>
                <a:gd name="connsiteX1" fmla="*/ 611622 w 691945"/>
                <a:gd name="connsiteY1" fmla="*/ 0 h 4747249"/>
                <a:gd name="connsiteX2" fmla="*/ 609443 w 691945"/>
                <a:gd name="connsiteY2" fmla="*/ 78644 h 4747249"/>
                <a:gd name="connsiteX3" fmla="*/ 648945 w 691945"/>
                <a:gd name="connsiteY3" fmla="*/ 313604 h 4747249"/>
                <a:gd name="connsiteX4" fmla="*/ 685739 w 691945"/>
                <a:gd name="connsiteY4" fmla="*/ 866946 h 4747249"/>
                <a:gd name="connsiteX5" fmla="*/ 690690 w 691945"/>
                <a:gd name="connsiteY5" fmla="*/ 1670330 h 4747249"/>
                <a:gd name="connsiteX6" fmla="*/ 672376 w 691945"/>
                <a:gd name="connsiteY6" fmla="*/ 2528719 h 4747249"/>
                <a:gd name="connsiteX7" fmla="*/ 627540 w 691945"/>
                <a:gd name="connsiteY7" fmla="*/ 3215227 h 4747249"/>
                <a:gd name="connsiteX8" fmla="*/ 580769 w 691945"/>
                <a:gd name="connsiteY8" fmla="*/ 3816346 h 4747249"/>
                <a:gd name="connsiteX9" fmla="*/ 518071 w 691945"/>
                <a:gd name="connsiteY9" fmla="*/ 4307454 h 4747249"/>
                <a:gd name="connsiteX10" fmla="*/ 489055 w 691945"/>
                <a:gd name="connsiteY10" fmla="*/ 4603957 h 4747249"/>
                <a:gd name="connsiteX11" fmla="*/ 411061 w 691945"/>
                <a:gd name="connsiteY11" fmla="*/ 4697831 h 4747249"/>
                <a:gd name="connsiteX12" fmla="*/ 227485 w 691945"/>
                <a:gd name="connsiteY12" fmla="*/ 4747249 h 4747249"/>
                <a:gd name="connsiteX13" fmla="*/ 48570 w 691945"/>
                <a:gd name="connsiteY13" fmla="*/ 4697930 h 4747249"/>
                <a:gd name="connsiteX14" fmla="*/ 1339 w 691945"/>
                <a:gd name="connsiteY14" fmla="*/ 4523878 h 4747249"/>
                <a:gd name="connsiteX15" fmla="*/ 12951 w 691945"/>
                <a:gd name="connsiteY15" fmla="*/ 3621678 h 4747249"/>
                <a:gd name="connsiteX16" fmla="*/ 12951 w 691945"/>
                <a:gd name="connsiteY16" fmla="*/ 3178619 h 4747249"/>
                <a:gd name="connsiteX17" fmla="*/ 12951 w 691945"/>
                <a:gd name="connsiteY17" fmla="*/ 2773266 h 4747249"/>
                <a:gd name="connsiteX18" fmla="*/ 31805 w 691945"/>
                <a:gd name="connsiteY18" fmla="*/ 1651476 h 4747249"/>
                <a:gd name="connsiteX19" fmla="*/ 45797 w 691945"/>
                <a:gd name="connsiteY19" fmla="*/ 737076 h 4747249"/>
                <a:gd name="connsiteX20" fmla="*/ 48375 w 691945"/>
                <a:gd name="connsiteY20" fmla="*/ 171468 h 4747249"/>
                <a:gd name="connsiteX21" fmla="*/ 54796 w 691945"/>
                <a:gd name="connsiteY21" fmla="*/ 680 h 4747249"/>
                <a:gd name="connsiteX22" fmla="*/ 54847 w 691945"/>
                <a:gd name="connsiteY22" fmla="*/ 0 h 4747249"/>
                <a:gd name="connsiteX0" fmla="*/ 54847 w 691945"/>
                <a:gd name="connsiteY0" fmla="*/ 0 h 4747249"/>
                <a:gd name="connsiteX1" fmla="*/ 611622 w 691945"/>
                <a:gd name="connsiteY1" fmla="*/ 0 h 4747249"/>
                <a:gd name="connsiteX2" fmla="*/ 627198 w 691945"/>
                <a:gd name="connsiteY2" fmla="*/ 96399 h 4747249"/>
                <a:gd name="connsiteX3" fmla="*/ 648945 w 691945"/>
                <a:gd name="connsiteY3" fmla="*/ 313604 h 4747249"/>
                <a:gd name="connsiteX4" fmla="*/ 685739 w 691945"/>
                <a:gd name="connsiteY4" fmla="*/ 866946 h 4747249"/>
                <a:gd name="connsiteX5" fmla="*/ 690690 w 691945"/>
                <a:gd name="connsiteY5" fmla="*/ 1670330 h 4747249"/>
                <a:gd name="connsiteX6" fmla="*/ 672376 w 691945"/>
                <a:gd name="connsiteY6" fmla="*/ 2528719 h 4747249"/>
                <a:gd name="connsiteX7" fmla="*/ 627540 w 691945"/>
                <a:gd name="connsiteY7" fmla="*/ 3215227 h 4747249"/>
                <a:gd name="connsiteX8" fmla="*/ 580769 w 691945"/>
                <a:gd name="connsiteY8" fmla="*/ 3816346 h 4747249"/>
                <a:gd name="connsiteX9" fmla="*/ 518071 w 691945"/>
                <a:gd name="connsiteY9" fmla="*/ 4307454 h 4747249"/>
                <a:gd name="connsiteX10" fmla="*/ 489055 w 691945"/>
                <a:gd name="connsiteY10" fmla="*/ 4603957 h 4747249"/>
                <a:gd name="connsiteX11" fmla="*/ 411061 w 691945"/>
                <a:gd name="connsiteY11" fmla="*/ 4697831 h 4747249"/>
                <a:gd name="connsiteX12" fmla="*/ 227485 w 691945"/>
                <a:gd name="connsiteY12" fmla="*/ 4747249 h 4747249"/>
                <a:gd name="connsiteX13" fmla="*/ 48570 w 691945"/>
                <a:gd name="connsiteY13" fmla="*/ 4697930 h 4747249"/>
                <a:gd name="connsiteX14" fmla="*/ 1339 w 691945"/>
                <a:gd name="connsiteY14" fmla="*/ 4523878 h 4747249"/>
                <a:gd name="connsiteX15" fmla="*/ 12951 w 691945"/>
                <a:gd name="connsiteY15" fmla="*/ 3621678 h 4747249"/>
                <a:gd name="connsiteX16" fmla="*/ 12951 w 691945"/>
                <a:gd name="connsiteY16" fmla="*/ 3178619 h 4747249"/>
                <a:gd name="connsiteX17" fmla="*/ 12951 w 691945"/>
                <a:gd name="connsiteY17" fmla="*/ 2773266 h 4747249"/>
                <a:gd name="connsiteX18" fmla="*/ 31805 w 691945"/>
                <a:gd name="connsiteY18" fmla="*/ 1651476 h 4747249"/>
                <a:gd name="connsiteX19" fmla="*/ 45797 w 691945"/>
                <a:gd name="connsiteY19" fmla="*/ 737076 h 4747249"/>
                <a:gd name="connsiteX20" fmla="*/ 48375 w 691945"/>
                <a:gd name="connsiteY20" fmla="*/ 171468 h 4747249"/>
                <a:gd name="connsiteX21" fmla="*/ 54796 w 691945"/>
                <a:gd name="connsiteY21" fmla="*/ 680 h 4747249"/>
                <a:gd name="connsiteX22" fmla="*/ 54847 w 691945"/>
                <a:gd name="connsiteY22" fmla="*/ 0 h 4747249"/>
                <a:gd name="connsiteX0" fmla="*/ 54847 w 691945"/>
                <a:gd name="connsiteY0" fmla="*/ 0 h 4747249"/>
                <a:gd name="connsiteX1" fmla="*/ 611622 w 691945"/>
                <a:gd name="connsiteY1" fmla="*/ 0 h 4747249"/>
                <a:gd name="connsiteX2" fmla="*/ 627198 w 691945"/>
                <a:gd name="connsiteY2" fmla="*/ 96399 h 4747249"/>
                <a:gd name="connsiteX3" fmla="*/ 648945 w 691945"/>
                <a:gd name="connsiteY3" fmla="*/ 313604 h 4747249"/>
                <a:gd name="connsiteX4" fmla="*/ 685739 w 691945"/>
                <a:gd name="connsiteY4" fmla="*/ 866946 h 4747249"/>
                <a:gd name="connsiteX5" fmla="*/ 690690 w 691945"/>
                <a:gd name="connsiteY5" fmla="*/ 1670330 h 4747249"/>
                <a:gd name="connsiteX6" fmla="*/ 672376 w 691945"/>
                <a:gd name="connsiteY6" fmla="*/ 2528719 h 4747249"/>
                <a:gd name="connsiteX7" fmla="*/ 627540 w 691945"/>
                <a:gd name="connsiteY7" fmla="*/ 3215227 h 4747249"/>
                <a:gd name="connsiteX8" fmla="*/ 580769 w 691945"/>
                <a:gd name="connsiteY8" fmla="*/ 3816346 h 4747249"/>
                <a:gd name="connsiteX9" fmla="*/ 518071 w 691945"/>
                <a:gd name="connsiteY9" fmla="*/ 4307454 h 4747249"/>
                <a:gd name="connsiteX10" fmla="*/ 489055 w 691945"/>
                <a:gd name="connsiteY10" fmla="*/ 4603957 h 4747249"/>
                <a:gd name="connsiteX11" fmla="*/ 411061 w 691945"/>
                <a:gd name="connsiteY11" fmla="*/ 4697831 h 4747249"/>
                <a:gd name="connsiteX12" fmla="*/ 227485 w 691945"/>
                <a:gd name="connsiteY12" fmla="*/ 4747249 h 4747249"/>
                <a:gd name="connsiteX13" fmla="*/ 48570 w 691945"/>
                <a:gd name="connsiteY13" fmla="*/ 4697930 h 4747249"/>
                <a:gd name="connsiteX14" fmla="*/ 1339 w 691945"/>
                <a:gd name="connsiteY14" fmla="*/ 4523878 h 4747249"/>
                <a:gd name="connsiteX15" fmla="*/ 12951 w 691945"/>
                <a:gd name="connsiteY15" fmla="*/ 3621678 h 4747249"/>
                <a:gd name="connsiteX16" fmla="*/ 12951 w 691945"/>
                <a:gd name="connsiteY16" fmla="*/ 3178619 h 4747249"/>
                <a:gd name="connsiteX17" fmla="*/ 83973 w 691945"/>
                <a:gd name="connsiteY17" fmla="*/ 2764388 h 4747249"/>
                <a:gd name="connsiteX18" fmla="*/ 31805 w 691945"/>
                <a:gd name="connsiteY18" fmla="*/ 1651476 h 4747249"/>
                <a:gd name="connsiteX19" fmla="*/ 45797 w 691945"/>
                <a:gd name="connsiteY19" fmla="*/ 737076 h 4747249"/>
                <a:gd name="connsiteX20" fmla="*/ 48375 w 691945"/>
                <a:gd name="connsiteY20" fmla="*/ 171468 h 4747249"/>
                <a:gd name="connsiteX21" fmla="*/ 54796 w 691945"/>
                <a:gd name="connsiteY21" fmla="*/ 680 h 4747249"/>
                <a:gd name="connsiteX22" fmla="*/ 54847 w 691945"/>
                <a:gd name="connsiteY22" fmla="*/ 0 h 4747249"/>
                <a:gd name="connsiteX0" fmla="*/ 54847 w 691945"/>
                <a:gd name="connsiteY0" fmla="*/ 0 h 4747249"/>
                <a:gd name="connsiteX1" fmla="*/ 611622 w 691945"/>
                <a:gd name="connsiteY1" fmla="*/ 0 h 4747249"/>
                <a:gd name="connsiteX2" fmla="*/ 627198 w 691945"/>
                <a:gd name="connsiteY2" fmla="*/ 96399 h 4747249"/>
                <a:gd name="connsiteX3" fmla="*/ 648945 w 691945"/>
                <a:gd name="connsiteY3" fmla="*/ 313604 h 4747249"/>
                <a:gd name="connsiteX4" fmla="*/ 685739 w 691945"/>
                <a:gd name="connsiteY4" fmla="*/ 866946 h 4747249"/>
                <a:gd name="connsiteX5" fmla="*/ 690690 w 691945"/>
                <a:gd name="connsiteY5" fmla="*/ 1670330 h 4747249"/>
                <a:gd name="connsiteX6" fmla="*/ 672376 w 691945"/>
                <a:gd name="connsiteY6" fmla="*/ 2528719 h 4747249"/>
                <a:gd name="connsiteX7" fmla="*/ 627540 w 691945"/>
                <a:gd name="connsiteY7" fmla="*/ 3215227 h 4747249"/>
                <a:gd name="connsiteX8" fmla="*/ 580769 w 691945"/>
                <a:gd name="connsiteY8" fmla="*/ 3816346 h 4747249"/>
                <a:gd name="connsiteX9" fmla="*/ 518071 w 691945"/>
                <a:gd name="connsiteY9" fmla="*/ 4307454 h 4747249"/>
                <a:gd name="connsiteX10" fmla="*/ 489055 w 691945"/>
                <a:gd name="connsiteY10" fmla="*/ 4603957 h 4747249"/>
                <a:gd name="connsiteX11" fmla="*/ 411061 w 691945"/>
                <a:gd name="connsiteY11" fmla="*/ 4697831 h 4747249"/>
                <a:gd name="connsiteX12" fmla="*/ 227485 w 691945"/>
                <a:gd name="connsiteY12" fmla="*/ 4747249 h 4747249"/>
                <a:gd name="connsiteX13" fmla="*/ 48570 w 691945"/>
                <a:gd name="connsiteY13" fmla="*/ 4697930 h 4747249"/>
                <a:gd name="connsiteX14" fmla="*/ 1339 w 691945"/>
                <a:gd name="connsiteY14" fmla="*/ 4523878 h 4747249"/>
                <a:gd name="connsiteX15" fmla="*/ 12951 w 691945"/>
                <a:gd name="connsiteY15" fmla="*/ 3621678 h 4747249"/>
                <a:gd name="connsiteX16" fmla="*/ 12951 w 691945"/>
                <a:gd name="connsiteY16" fmla="*/ 3178619 h 4747249"/>
                <a:gd name="connsiteX17" fmla="*/ 83973 w 691945"/>
                <a:gd name="connsiteY17" fmla="*/ 2764388 h 4747249"/>
                <a:gd name="connsiteX18" fmla="*/ 138337 w 691945"/>
                <a:gd name="connsiteY18" fmla="*/ 1864540 h 4747249"/>
                <a:gd name="connsiteX19" fmla="*/ 45797 w 691945"/>
                <a:gd name="connsiteY19" fmla="*/ 737076 h 4747249"/>
                <a:gd name="connsiteX20" fmla="*/ 48375 w 691945"/>
                <a:gd name="connsiteY20" fmla="*/ 171468 h 4747249"/>
                <a:gd name="connsiteX21" fmla="*/ 54796 w 691945"/>
                <a:gd name="connsiteY21" fmla="*/ 680 h 4747249"/>
                <a:gd name="connsiteX22" fmla="*/ 54847 w 691945"/>
                <a:gd name="connsiteY22" fmla="*/ 0 h 4747249"/>
                <a:gd name="connsiteX0" fmla="*/ 54847 w 691945"/>
                <a:gd name="connsiteY0" fmla="*/ 0 h 4747249"/>
                <a:gd name="connsiteX1" fmla="*/ 611622 w 691945"/>
                <a:gd name="connsiteY1" fmla="*/ 0 h 4747249"/>
                <a:gd name="connsiteX2" fmla="*/ 627198 w 691945"/>
                <a:gd name="connsiteY2" fmla="*/ 96399 h 4747249"/>
                <a:gd name="connsiteX3" fmla="*/ 648945 w 691945"/>
                <a:gd name="connsiteY3" fmla="*/ 313604 h 4747249"/>
                <a:gd name="connsiteX4" fmla="*/ 685739 w 691945"/>
                <a:gd name="connsiteY4" fmla="*/ 866946 h 4747249"/>
                <a:gd name="connsiteX5" fmla="*/ 690690 w 691945"/>
                <a:gd name="connsiteY5" fmla="*/ 1670330 h 4747249"/>
                <a:gd name="connsiteX6" fmla="*/ 672376 w 691945"/>
                <a:gd name="connsiteY6" fmla="*/ 2528719 h 4747249"/>
                <a:gd name="connsiteX7" fmla="*/ 627540 w 691945"/>
                <a:gd name="connsiteY7" fmla="*/ 3215227 h 4747249"/>
                <a:gd name="connsiteX8" fmla="*/ 580769 w 691945"/>
                <a:gd name="connsiteY8" fmla="*/ 3816346 h 4747249"/>
                <a:gd name="connsiteX9" fmla="*/ 518071 w 691945"/>
                <a:gd name="connsiteY9" fmla="*/ 4307454 h 4747249"/>
                <a:gd name="connsiteX10" fmla="*/ 489055 w 691945"/>
                <a:gd name="connsiteY10" fmla="*/ 4603957 h 4747249"/>
                <a:gd name="connsiteX11" fmla="*/ 411061 w 691945"/>
                <a:gd name="connsiteY11" fmla="*/ 4697831 h 4747249"/>
                <a:gd name="connsiteX12" fmla="*/ 227485 w 691945"/>
                <a:gd name="connsiteY12" fmla="*/ 4747249 h 4747249"/>
                <a:gd name="connsiteX13" fmla="*/ 48570 w 691945"/>
                <a:gd name="connsiteY13" fmla="*/ 4697930 h 4747249"/>
                <a:gd name="connsiteX14" fmla="*/ 1339 w 691945"/>
                <a:gd name="connsiteY14" fmla="*/ 4523878 h 4747249"/>
                <a:gd name="connsiteX15" fmla="*/ 12951 w 691945"/>
                <a:gd name="connsiteY15" fmla="*/ 3621678 h 4747249"/>
                <a:gd name="connsiteX16" fmla="*/ 12951 w 691945"/>
                <a:gd name="connsiteY16" fmla="*/ 3178619 h 4747249"/>
                <a:gd name="connsiteX17" fmla="*/ 83973 w 691945"/>
                <a:gd name="connsiteY17" fmla="*/ 2764388 h 4747249"/>
                <a:gd name="connsiteX18" fmla="*/ 138337 w 691945"/>
                <a:gd name="connsiteY18" fmla="*/ 1864540 h 4747249"/>
                <a:gd name="connsiteX19" fmla="*/ 99064 w 691945"/>
                <a:gd name="connsiteY19" fmla="*/ 799219 h 4747249"/>
                <a:gd name="connsiteX20" fmla="*/ 48375 w 691945"/>
                <a:gd name="connsiteY20" fmla="*/ 171468 h 4747249"/>
                <a:gd name="connsiteX21" fmla="*/ 54796 w 691945"/>
                <a:gd name="connsiteY21" fmla="*/ 680 h 4747249"/>
                <a:gd name="connsiteX22" fmla="*/ 54847 w 691945"/>
                <a:gd name="connsiteY22" fmla="*/ 0 h 4747249"/>
                <a:gd name="connsiteX0" fmla="*/ 55719 w 692817"/>
                <a:gd name="connsiteY0" fmla="*/ 0 h 4747249"/>
                <a:gd name="connsiteX1" fmla="*/ 612494 w 692817"/>
                <a:gd name="connsiteY1" fmla="*/ 0 h 4747249"/>
                <a:gd name="connsiteX2" fmla="*/ 628070 w 692817"/>
                <a:gd name="connsiteY2" fmla="*/ 96399 h 4747249"/>
                <a:gd name="connsiteX3" fmla="*/ 649817 w 692817"/>
                <a:gd name="connsiteY3" fmla="*/ 313604 h 4747249"/>
                <a:gd name="connsiteX4" fmla="*/ 686611 w 692817"/>
                <a:gd name="connsiteY4" fmla="*/ 866946 h 4747249"/>
                <a:gd name="connsiteX5" fmla="*/ 691562 w 692817"/>
                <a:gd name="connsiteY5" fmla="*/ 1670330 h 4747249"/>
                <a:gd name="connsiteX6" fmla="*/ 673248 w 692817"/>
                <a:gd name="connsiteY6" fmla="*/ 2528719 h 4747249"/>
                <a:gd name="connsiteX7" fmla="*/ 628412 w 692817"/>
                <a:gd name="connsiteY7" fmla="*/ 3215227 h 4747249"/>
                <a:gd name="connsiteX8" fmla="*/ 581641 w 692817"/>
                <a:gd name="connsiteY8" fmla="*/ 3816346 h 4747249"/>
                <a:gd name="connsiteX9" fmla="*/ 518943 w 692817"/>
                <a:gd name="connsiteY9" fmla="*/ 4307454 h 4747249"/>
                <a:gd name="connsiteX10" fmla="*/ 489927 w 692817"/>
                <a:gd name="connsiteY10" fmla="*/ 4603957 h 4747249"/>
                <a:gd name="connsiteX11" fmla="*/ 411933 w 692817"/>
                <a:gd name="connsiteY11" fmla="*/ 4697831 h 4747249"/>
                <a:gd name="connsiteX12" fmla="*/ 228357 w 692817"/>
                <a:gd name="connsiteY12" fmla="*/ 4747249 h 4747249"/>
                <a:gd name="connsiteX13" fmla="*/ 49442 w 692817"/>
                <a:gd name="connsiteY13" fmla="*/ 4697930 h 4747249"/>
                <a:gd name="connsiteX14" fmla="*/ 2211 w 692817"/>
                <a:gd name="connsiteY14" fmla="*/ 4523878 h 4747249"/>
                <a:gd name="connsiteX15" fmla="*/ 13823 w 692817"/>
                <a:gd name="connsiteY15" fmla="*/ 3621678 h 4747249"/>
                <a:gd name="connsiteX16" fmla="*/ 67089 w 692817"/>
                <a:gd name="connsiteY16" fmla="*/ 3205252 h 4747249"/>
                <a:gd name="connsiteX17" fmla="*/ 84845 w 692817"/>
                <a:gd name="connsiteY17" fmla="*/ 2764388 h 4747249"/>
                <a:gd name="connsiteX18" fmla="*/ 139209 w 692817"/>
                <a:gd name="connsiteY18" fmla="*/ 1864540 h 4747249"/>
                <a:gd name="connsiteX19" fmla="*/ 99936 w 692817"/>
                <a:gd name="connsiteY19" fmla="*/ 799219 h 4747249"/>
                <a:gd name="connsiteX20" fmla="*/ 49247 w 692817"/>
                <a:gd name="connsiteY20" fmla="*/ 171468 h 4747249"/>
                <a:gd name="connsiteX21" fmla="*/ 55668 w 692817"/>
                <a:gd name="connsiteY21" fmla="*/ 680 h 4747249"/>
                <a:gd name="connsiteX22" fmla="*/ 55719 w 692817"/>
                <a:gd name="connsiteY22" fmla="*/ 0 h 4747249"/>
                <a:gd name="connsiteX0" fmla="*/ 53565 w 690663"/>
                <a:gd name="connsiteY0" fmla="*/ 0 h 4747249"/>
                <a:gd name="connsiteX1" fmla="*/ 610340 w 690663"/>
                <a:gd name="connsiteY1" fmla="*/ 0 h 4747249"/>
                <a:gd name="connsiteX2" fmla="*/ 625916 w 690663"/>
                <a:gd name="connsiteY2" fmla="*/ 96399 h 4747249"/>
                <a:gd name="connsiteX3" fmla="*/ 647663 w 690663"/>
                <a:gd name="connsiteY3" fmla="*/ 313604 h 4747249"/>
                <a:gd name="connsiteX4" fmla="*/ 684457 w 690663"/>
                <a:gd name="connsiteY4" fmla="*/ 866946 h 4747249"/>
                <a:gd name="connsiteX5" fmla="*/ 689408 w 690663"/>
                <a:gd name="connsiteY5" fmla="*/ 1670330 h 4747249"/>
                <a:gd name="connsiteX6" fmla="*/ 671094 w 690663"/>
                <a:gd name="connsiteY6" fmla="*/ 2528719 h 4747249"/>
                <a:gd name="connsiteX7" fmla="*/ 626258 w 690663"/>
                <a:gd name="connsiteY7" fmla="*/ 3215227 h 4747249"/>
                <a:gd name="connsiteX8" fmla="*/ 579487 w 690663"/>
                <a:gd name="connsiteY8" fmla="*/ 3816346 h 4747249"/>
                <a:gd name="connsiteX9" fmla="*/ 516789 w 690663"/>
                <a:gd name="connsiteY9" fmla="*/ 4307454 h 4747249"/>
                <a:gd name="connsiteX10" fmla="*/ 487773 w 690663"/>
                <a:gd name="connsiteY10" fmla="*/ 4603957 h 4747249"/>
                <a:gd name="connsiteX11" fmla="*/ 409779 w 690663"/>
                <a:gd name="connsiteY11" fmla="*/ 4697831 h 4747249"/>
                <a:gd name="connsiteX12" fmla="*/ 226203 w 690663"/>
                <a:gd name="connsiteY12" fmla="*/ 4747249 h 4747249"/>
                <a:gd name="connsiteX13" fmla="*/ 47288 w 690663"/>
                <a:gd name="connsiteY13" fmla="*/ 4697930 h 4747249"/>
                <a:gd name="connsiteX14" fmla="*/ 57 w 690663"/>
                <a:gd name="connsiteY14" fmla="*/ 4523878 h 4747249"/>
                <a:gd name="connsiteX15" fmla="*/ 38302 w 690663"/>
                <a:gd name="connsiteY15" fmla="*/ 3648311 h 4747249"/>
                <a:gd name="connsiteX16" fmla="*/ 64935 w 690663"/>
                <a:gd name="connsiteY16" fmla="*/ 3205252 h 4747249"/>
                <a:gd name="connsiteX17" fmla="*/ 82691 w 690663"/>
                <a:gd name="connsiteY17" fmla="*/ 2764388 h 4747249"/>
                <a:gd name="connsiteX18" fmla="*/ 137055 w 690663"/>
                <a:gd name="connsiteY18" fmla="*/ 1864540 h 4747249"/>
                <a:gd name="connsiteX19" fmla="*/ 97782 w 690663"/>
                <a:gd name="connsiteY19" fmla="*/ 799219 h 4747249"/>
                <a:gd name="connsiteX20" fmla="*/ 47093 w 690663"/>
                <a:gd name="connsiteY20" fmla="*/ 171468 h 4747249"/>
                <a:gd name="connsiteX21" fmla="*/ 53514 w 690663"/>
                <a:gd name="connsiteY21" fmla="*/ 680 h 4747249"/>
                <a:gd name="connsiteX22" fmla="*/ 53565 w 690663"/>
                <a:gd name="connsiteY22" fmla="*/ 0 h 4747249"/>
                <a:gd name="connsiteX0" fmla="*/ 53565 w 690663"/>
                <a:gd name="connsiteY0" fmla="*/ 0 h 4747249"/>
                <a:gd name="connsiteX1" fmla="*/ 610340 w 690663"/>
                <a:gd name="connsiteY1" fmla="*/ 0 h 4747249"/>
                <a:gd name="connsiteX2" fmla="*/ 625916 w 690663"/>
                <a:gd name="connsiteY2" fmla="*/ 96399 h 4747249"/>
                <a:gd name="connsiteX3" fmla="*/ 647663 w 690663"/>
                <a:gd name="connsiteY3" fmla="*/ 313604 h 4747249"/>
                <a:gd name="connsiteX4" fmla="*/ 684457 w 690663"/>
                <a:gd name="connsiteY4" fmla="*/ 866946 h 4747249"/>
                <a:gd name="connsiteX5" fmla="*/ 689408 w 690663"/>
                <a:gd name="connsiteY5" fmla="*/ 1670330 h 4747249"/>
                <a:gd name="connsiteX6" fmla="*/ 671094 w 690663"/>
                <a:gd name="connsiteY6" fmla="*/ 2528719 h 4747249"/>
                <a:gd name="connsiteX7" fmla="*/ 626258 w 690663"/>
                <a:gd name="connsiteY7" fmla="*/ 3215227 h 4747249"/>
                <a:gd name="connsiteX8" fmla="*/ 579487 w 690663"/>
                <a:gd name="connsiteY8" fmla="*/ 3816346 h 4747249"/>
                <a:gd name="connsiteX9" fmla="*/ 516789 w 690663"/>
                <a:gd name="connsiteY9" fmla="*/ 4307454 h 4747249"/>
                <a:gd name="connsiteX10" fmla="*/ 487773 w 690663"/>
                <a:gd name="connsiteY10" fmla="*/ 4603957 h 4747249"/>
                <a:gd name="connsiteX11" fmla="*/ 409779 w 690663"/>
                <a:gd name="connsiteY11" fmla="*/ 4697831 h 4747249"/>
                <a:gd name="connsiteX12" fmla="*/ 226203 w 690663"/>
                <a:gd name="connsiteY12" fmla="*/ 4747249 h 4747249"/>
                <a:gd name="connsiteX13" fmla="*/ 47288 w 690663"/>
                <a:gd name="connsiteY13" fmla="*/ 4697930 h 4747249"/>
                <a:gd name="connsiteX14" fmla="*/ 57 w 690663"/>
                <a:gd name="connsiteY14" fmla="*/ 4523878 h 4747249"/>
                <a:gd name="connsiteX15" fmla="*/ 38302 w 690663"/>
                <a:gd name="connsiteY15" fmla="*/ 3648311 h 4747249"/>
                <a:gd name="connsiteX16" fmla="*/ 64935 w 690663"/>
                <a:gd name="connsiteY16" fmla="*/ 3205252 h 4747249"/>
                <a:gd name="connsiteX17" fmla="*/ 100446 w 690663"/>
                <a:gd name="connsiteY17" fmla="*/ 2755511 h 4747249"/>
                <a:gd name="connsiteX18" fmla="*/ 137055 w 690663"/>
                <a:gd name="connsiteY18" fmla="*/ 1864540 h 4747249"/>
                <a:gd name="connsiteX19" fmla="*/ 97782 w 690663"/>
                <a:gd name="connsiteY19" fmla="*/ 799219 h 4747249"/>
                <a:gd name="connsiteX20" fmla="*/ 47093 w 690663"/>
                <a:gd name="connsiteY20" fmla="*/ 171468 h 4747249"/>
                <a:gd name="connsiteX21" fmla="*/ 53514 w 690663"/>
                <a:gd name="connsiteY21" fmla="*/ 680 h 4747249"/>
                <a:gd name="connsiteX22" fmla="*/ 53565 w 690663"/>
                <a:gd name="connsiteY22" fmla="*/ 0 h 4747249"/>
                <a:gd name="connsiteX0" fmla="*/ 53565 w 690663"/>
                <a:gd name="connsiteY0" fmla="*/ 0 h 4747249"/>
                <a:gd name="connsiteX1" fmla="*/ 610340 w 690663"/>
                <a:gd name="connsiteY1" fmla="*/ 0 h 4747249"/>
                <a:gd name="connsiteX2" fmla="*/ 625916 w 690663"/>
                <a:gd name="connsiteY2" fmla="*/ 96399 h 4747249"/>
                <a:gd name="connsiteX3" fmla="*/ 647663 w 690663"/>
                <a:gd name="connsiteY3" fmla="*/ 313604 h 4747249"/>
                <a:gd name="connsiteX4" fmla="*/ 684457 w 690663"/>
                <a:gd name="connsiteY4" fmla="*/ 866946 h 4747249"/>
                <a:gd name="connsiteX5" fmla="*/ 689408 w 690663"/>
                <a:gd name="connsiteY5" fmla="*/ 1670330 h 4747249"/>
                <a:gd name="connsiteX6" fmla="*/ 671094 w 690663"/>
                <a:gd name="connsiteY6" fmla="*/ 2528719 h 4747249"/>
                <a:gd name="connsiteX7" fmla="*/ 626258 w 690663"/>
                <a:gd name="connsiteY7" fmla="*/ 3215227 h 4747249"/>
                <a:gd name="connsiteX8" fmla="*/ 579487 w 690663"/>
                <a:gd name="connsiteY8" fmla="*/ 3816346 h 4747249"/>
                <a:gd name="connsiteX9" fmla="*/ 516789 w 690663"/>
                <a:gd name="connsiteY9" fmla="*/ 4307454 h 4747249"/>
                <a:gd name="connsiteX10" fmla="*/ 487773 w 690663"/>
                <a:gd name="connsiteY10" fmla="*/ 4603957 h 4747249"/>
                <a:gd name="connsiteX11" fmla="*/ 409779 w 690663"/>
                <a:gd name="connsiteY11" fmla="*/ 4697831 h 4747249"/>
                <a:gd name="connsiteX12" fmla="*/ 226203 w 690663"/>
                <a:gd name="connsiteY12" fmla="*/ 4747249 h 4747249"/>
                <a:gd name="connsiteX13" fmla="*/ 47288 w 690663"/>
                <a:gd name="connsiteY13" fmla="*/ 4697930 h 4747249"/>
                <a:gd name="connsiteX14" fmla="*/ 57 w 690663"/>
                <a:gd name="connsiteY14" fmla="*/ 4523878 h 4747249"/>
                <a:gd name="connsiteX15" fmla="*/ 38302 w 690663"/>
                <a:gd name="connsiteY15" fmla="*/ 3648311 h 4747249"/>
                <a:gd name="connsiteX16" fmla="*/ 64935 w 690663"/>
                <a:gd name="connsiteY16" fmla="*/ 3205252 h 4747249"/>
                <a:gd name="connsiteX17" fmla="*/ 100446 w 690663"/>
                <a:gd name="connsiteY17" fmla="*/ 2755511 h 4747249"/>
                <a:gd name="connsiteX18" fmla="*/ 137055 w 690663"/>
                <a:gd name="connsiteY18" fmla="*/ 1864540 h 4747249"/>
                <a:gd name="connsiteX19" fmla="*/ 97782 w 690663"/>
                <a:gd name="connsiteY19" fmla="*/ 799219 h 4747249"/>
                <a:gd name="connsiteX20" fmla="*/ 73729 w 690663"/>
                <a:gd name="connsiteY20" fmla="*/ 217558 h 4747249"/>
                <a:gd name="connsiteX21" fmla="*/ 53514 w 690663"/>
                <a:gd name="connsiteY21" fmla="*/ 680 h 4747249"/>
                <a:gd name="connsiteX22" fmla="*/ 53565 w 690663"/>
                <a:gd name="connsiteY22" fmla="*/ 0 h 4747249"/>
                <a:gd name="connsiteX0" fmla="*/ 53565 w 690663"/>
                <a:gd name="connsiteY0" fmla="*/ 0 h 4747249"/>
                <a:gd name="connsiteX1" fmla="*/ 610340 w 690663"/>
                <a:gd name="connsiteY1" fmla="*/ 0 h 4747249"/>
                <a:gd name="connsiteX2" fmla="*/ 625916 w 690663"/>
                <a:gd name="connsiteY2" fmla="*/ 96399 h 4747249"/>
                <a:gd name="connsiteX3" fmla="*/ 647663 w 690663"/>
                <a:gd name="connsiteY3" fmla="*/ 313604 h 4747249"/>
                <a:gd name="connsiteX4" fmla="*/ 684457 w 690663"/>
                <a:gd name="connsiteY4" fmla="*/ 866946 h 4747249"/>
                <a:gd name="connsiteX5" fmla="*/ 689408 w 690663"/>
                <a:gd name="connsiteY5" fmla="*/ 1670330 h 4747249"/>
                <a:gd name="connsiteX6" fmla="*/ 671094 w 690663"/>
                <a:gd name="connsiteY6" fmla="*/ 2528719 h 4747249"/>
                <a:gd name="connsiteX7" fmla="*/ 626258 w 690663"/>
                <a:gd name="connsiteY7" fmla="*/ 3215227 h 4747249"/>
                <a:gd name="connsiteX8" fmla="*/ 579487 w 690663"/>
                <a:gd name="connsiteY8" fmla="*/ 3816346 h 4747249"/>
                <a:gd name="connsiteX9" fmla="*/ 516789 w 690663"/>
                <a:gd name="connsiteY9" fmla="*/ 4307454 h 4747249"/>
                <a:gd name="connsiteX10" fmla="*/ 487773 w 690663"/>
                <a:gd name="connsiteY10" fmla="*/ 4603957 h 4747249"/>
                <a:gd name="connsiteX11" fmla="*/ 409779 w 690663"/>
                <a:gd name="connsiteY11" fmla="*/ 4697831 h 4747249"/>
                <a:gd name="connsiteX12" fmla="*/ 226203 w 690663"/>
                <a:gd name="connsiteY12" fmla="*/ 4747249 h 4747249"/>
                <a:gd name="connsiteX13" fmla="*/ 47288 w 690663"/>
                <a:gd name="connsiteY13" fmla="*/ 4697930 h 4747249"/>
                <a:gd name="connsiteX14" fmla="*/ 57 w 690663"/>
                <a:gd name="connsiteY14" fmla="*/ 4523878 h 4747249"/>
                <a:gd name="connsiteX15" fmla="*/ 38302 w 690663"/>
                <a:gd name="connsiteY15" fmla="*/ 3648311 h 4747249"/>
                <a:gd name="connsiteX16" fmla="*/ 64935 w 690663"/>
                <a:gd name="connsiteY16" fmla="*/ 3205252 h 4747249"/>
                <a:gd name="connsiteX17" fmla="*/ 100446 w 690663"/>
                <a:gd name="connsiteY17" fmla="*/ 2755511 h 4747249"/>
                <a:gd name="connsiteX18" fmla="*/ 137055 w 690663"/>
                <a:gd name="connsiteY18" fmla="*/ 1864540 h 4747249"/>
                <a:gd name="connsiteX19" fmla="*/ 97782 w 690663"/>
                <a:gd name="connsiteY19" fmla="*/ 799219 h 4747249"/>
                <a:gd name="connsiteX20" fmla="*/ 73729 w 690663"/>
                <a:gd name="connsiteY20" fmla="*/ 217558 h 4747249"/>
                <a:gd name="connsiteX21" fmla="*/ 53514 w 690663"/>
                <a:gd name="connsiteY21" fmla="*/ 680 h 4747249"/>
                <a:gd name="connsiteX22" fmla="*/ 53565 w 690663"/>
                <a:gd name="connsiteY22" fmla="*/ 0 h 4747249"/>
                <a:gd name="connsiteX0" fmla="*/ 53565 w 690663"/>
                <a:gd name="connsiteY0" fmla="*/ 0 h 4747249"/>
                <a:gd name="connsiteX1" fmla="*/ 610340 w 690663"/>
                <a:gd name="connsiteY1" fmla="*/ 0 h 4747249"/>
                <a:gd name="connsiteX2" fmla="*/ 625916 w 690663"/>
                <a:gd name="connsiteY2" fmla="*/ 96399 h 4747249"/>
                <a:gd name="connsiteX3" fmla="*/ 647663 w 690663"/>
                <a:gd name="connsiteY3" fmla="*/ 313604 h 4747249"/>
                <a:gd name="connsiteX4" fmla="*/ 684457 w 690663"/>
                <a:gd name="connsiteY4" fmla="*/ 866946 h 4747249"/>
                <a:gd name="connsiteX5" fmla="*/ 689408 w 690663"/>
                <a:gd name="connsiteY5" fmla="*/ 1670330 h 4747249"/>
                <a:gd name="connsiteX6" fmla="*/ 671094 w 690663"/>
                <a:gd name="connsiteY6" fmla="*/ 2528719 h 4747249"/>
                <a:gd name="connsiteX7" fmla="*/ 626258 w 690663"/>
                <a:gd name="connsiteY7" fmla="*/ 3215227 h 4747249"/>
                <a:gd name="connsiteX8" fmla="*/ 579487 w 690663"/>
                <a:gd name="connsiteY8" fmla="*/ 3816346 h 4747249"/>
                <a:gd name="connsiteX9" fmla="*/ 516789 w 690663"/>
                <a:gd name="connsiteY9" fmla="*/ 4307454 h 4747249"/>
                <a:gd name="connsiteX10" fmla="*/ 487773 w 690663"/>
                <a:gd name="connsiteY10" fmla="*/ 4603957 h 4747249"/>
                <a:gd name="connsiteX11" fmla="*/ 409779 w 690663"/>
                <a:gd name="connsiteY11" fmla="*/ 4697831 h 4747249"/>
                <a:gd name="connsiteX12" fmla="*/ 226203 w 690663"/>
                <a:gd name="connsiteY12" fmla="*/ 4747249 h 4747249"/>
                <a:gd name="connsiteX13" fmla="*/ 47288 w 690663"/>
                <a:gd name="connsiteY13" fmla="*/ 4697930 h 4747249"/>
                <a:gd name="connsiteX14" fmla="*/ 57 w 690663"/>
                <a:gd name="connsiteY14" fmla="*/ 4523878 h 4747249"/>
                <a:gd name="connsiteX15" fmla="*/ 38302 w 690663"/>
                <a:gd name="connsiteY15" fmla="*/ 3648311 h 4747249"/>
                <a:gd name="connsiteX16" fmla="*/ 64935 w 690663"/>
                <a:gd name="connsiteY16" fmla="*/ 3205252 h 4747249"/>
                <a:gd name="connsiteX17" fmla="*/ 100446 w 690663"/>
                <a:gd name="connsiteY17" fmla="*/ 2755511 h 4747249"/>
                <a:gd name="connsiteX18" fmla="*/ 137055 w 690663"/>
                <a:gd name="connsiteY18" fmla="*/ 1864540 h 4747249"/>
                <a:gd name="connsiteX19" fmla="*/ 124418 w 690663"/>
                <a:gd name="connsiteY19" fmla="*/ 799218 h 4747249"/>
                <a:gd name="connsiteX20" fmla="*/ 73729 w 690663"/>
                <a:gd name="connsiteY20" fmla="*/ 217558 h 4747249"/>
                <a:gd name="connsiteX21" fmla="*/ 53514 w 690663"/>
                <a:gd name="connsiteY21" fmla="*/ 680 h 4747249"/>
                <a:gd name="connsiteX22" fmla="*/ 53565 w 690663"/>
                <a:gd name="connsiteY22" fmla="*/ 0 h 4747249"/>
                <a:gd name="connsiteX0" fmla="*/ 53565 w 690663"/>
                <a:gd name="connsiteY0" fmla="*/ 0 h 4747249"/>
                <a:gd name="connsiteX1" fmla="*/ 610340 w 690663"/>
                <a:gd name="connsiteY1" fmla="*/ 0 h 4747249"/>
                <a:gd name="connsiteX2" fmla="*/ 625916 w 690663"/>
                <a:gd name="connsiteY2" fmla="*/ 96399 h 4747249"/>
                <a:gd name="connsiteX3" fmla="*/ 647663 w 690663"/>
                <a:gd name="connsiteY3" fmla="*/ 313604 h 4747249"/>
                <a:gd name="connsiteX4" fmla="*/ 684457 w 690663"/>
                <a:gd name="connsiteY4" fmla="*/ 866946 h 4747249"/>
                <a:gd name="connsiteX5" fmla="*/ 689408 w 690663"/>
                <a:gd name="connsiteY5" fmla="*/ 1670330 h 4747249"/>
                <a:gd name="connsiteX6" fmla="*/ 671094 w 690663"/>
                <a:gd name="connsiteY6" fmla="*/ 2528719 h 4747249"/>
                <a:gd name="connsiteX7" fmla="*/ 626258 w 690663"/>
                <a:gd name="connsiteY7" fmla="*/ 3215227 h 4747249"/>
                <a:gd name="connsiteX8" fmla="*/ 579487 w 690663"/>
                <a:gd name="connsiteY8" fmla="*/ 3816346 h 4747249"/>
                <a:gd name="connsiteX9" fmla="*/ 552302 w 690663"/>
                <a:gd name="connsiteY9" fmla="*/ 4297935 h 4747249"/>
                <a:gd name="connsiteX10" fmla="*/ 487773 w 690663"/>
                <a:gd name="connsiteY10" fmla="*/ 4603957 h 4747249"/>
                <a:gd name="connsiteX11" fmla="*/ 409779 w 690663"/>
                <a:gd name="connsiteY11" fmla="*/ 4697831 h 4747249"/>
                <a:gd name="connsiteX12" fmla="*/ 226203 w 690663"/>
                <a:gd name="connsiteY12" fmla="*/ 4747249 h 4747249"/>
                <a:gd name="connsiteX13" fmla="*/ 47288 w 690663"/>
                <a:gd name="connsiteY13" fmla="*/ 4697930 h 4747249"/>
                <a:gd name="connsiteX14" fmla="*/ 57 w 690663"/>
                <a:gd name="connsiteY14" fmla="*/ 4523878 h 4747249"/>
                <a:gd name="connsiteX15" fmla="*/ 38302 w 690663"/>
                <a:gd name="connsiteY15" fmla="*/ 3648311 h 4747249"/>
                <a:gd name="connsiteX16" fmla="*/ 64935 w 690663"/>
                <a:gd name="connsiteY16" fmla="*/ 3205252 h 4747249"/>
                <a:gd name="connsiteX17" fmla="*/ 100446 w 690663"/>
                <a:gd name="connsiteY17" fmla="*/ 2755511 h 4747249"/>
                <a:gd name="connsiteX18" fmla="*/ 137055 w 690663"/>
                <a:gd name="connsiteY18" fmla="*/ 1864540 h 4747249"/>
                <a:gd name="connsiteX19" fmla="*/ 124418 w 690663"/>
                <a:gd name="connsiteY19" fmla="*/ 799218 h 4747249"/>
                <a:gd name="connsiteX20" fmla="*/ 73729 w 690663"/>
                <a:gd name="connsiteY20" fmla="*/ 217558 h 4747249"/>
                <a:gd name="connsiteX21" fmla="*/ 53514 w 690663"/>
                <a:gd name="connsiteY21" fmla="*/ 680 h 4747249"/>
                <a:gd name="connsiteX22" fmla="*/ 53565 w 690663"/>
                <a:gd name="connsiteY22" fmla="*/ 0 h 4747249"/>
                <a:gd name="connsiteX0" fmla="*/ 53565 w 690663"/>
                <a:gd name="connsiteY0" fmla="*/ 0 h 4747249"/>
                <a:gd name="connsiteX1" fmla="*/ 610340 w 690663"/>
                <a:gd name="connsiteY1" fmla="*/ 0 h 4747249"/>
                <a:gd name="connsiteX2" fmla="*/ 625916 w 690663"/>
                <a:gd name="connsiteY2" fmla="*/ 96399 h 4747249"/>
                <a:gd name="connsiteX3" fmla="*/ 647663 w 690663"/>
                <a:gd name="connsiteY3" fmla="*/ 313604 h 4747249"/>
                <a:gd name="connsiteX4" fmla="*/ 684457 w 690663"/>
                <a:gd name="connsiteY4" fmla="*/ 866946 h 4747249"/>
                <a:gd name="connsiteX5" fmla="*/ 689408 w 690663"/>
                <a:gd name="connsiteY5" fmla="*/ 1670330 h 4747249"/>
                <a:gd name="connsiteX6" fmla="*/ 671094 w 690663"/>
                <a:gd name="connsiteY6" fmla="*/ 2528719 h 4747249"/>
                <a:gd name="connsiteX7" fmla="*/ 626258 w 690663"/>
                <a:gd name="connsiteY7" fmla="*/ 3215227 h 4747249"/>
                <a:gd name="connsiteX8" fmla="*/ 597246 w 690663"/>
                <a:gd name="connsiteY8" fmla="*/ 3825863 h 4747249"/>
                <a:gd name="connsiteX9" fmla="*/ 552302 w 690663"/>
                <a:gd name="connsiteY9" fmla="*/ 4297935 h 4747249"/>
                <a:gd name="connsiteX10" fmla="*/ 487773 w 690663"/>
                <a:gd name="connsiteY10" fmla="*/ 4603957 h 4747249"/>
                <a:gd name="connsiteX11" fmla="*/ 409779 w 690663"/>
                <a:gd name="connsiteY11" fmla="*/ 4697831 h 4747249"/>
                <a:gd name="connsiteX12" fmla="*/ 226203 w 690663"/>
                <a:gd name="connsiteY12" fmla="*/ 4747249 h 4747249"/>
                <a:gd name="connsiteX13" fmla="*/ 47288 w 690663"/>
                <a:gd name="connsiteY13" fmla="*/ 4697930 h 4747249"/>
                <a:gd name="connsiteX14" fmla="*/ 57 w 690663"/>
                <a:gd name="connsiteY14" fmla="*/ 4523878 h 4747249"/>
                <a:gd name="connsiteX15" fmla="*/ 38302 w 690663"/>
                <a:gd name="connsiteY15" fmla="*/ 3648311 h 4747249"/>
                <a:gd name="connsiteX16" fmla="*/ 64935 w 690663"/>
                <a:gd name="connsiteY16" fmla="*/ 3205252 h 4747249"/>
                <a:gd name="connsiteX17" fmla="*/ 100446 w 690663"/>
                <a:gd name="connsiteY17" fmla="*/ 2755511 h 4747249"/>
                <a:gd name="connsiteX18" fmla="*/ 137055 w 690663"/>
                <a:gd name="connsiteY18" fmla="*/ 1864540 h 4747249"/>
                <a:gd name="connsiteX19" fmla="*/ 124418 w 690663"/>
                <a:gd name="connsiteY19" fmla="*/ 799218 h 4747249"/>
                <a:gd name="connsiteX20" fmla="*/ 73729 w 690663"/>
                <a:gd name="connsiteY20" fmla="*/ 217558 h 4747249"/>
                <a:gd name="connsiteX21" fmla="*/ 53514 w 690663"/>
                <a:gd name="connsiteY21" fmla="*/ 680 h 4747249"/>
                <a:gd name="connsiteX22" fmla="*/ 53565 w 690663"/>
                <a:gd name="connsiteY22" fmla="*/ 0 h 4747249"/>
                <a:gd name="connsiteX0" fmla="*/ 53565 w 690663"/>
                <a:gd name="connsiteY0" fmla="*/ 0 h 4747249"/>
                <a:gd name="connsiteX1" fmla="*/ 610340 w 690663"/>
                <a:gd name="connsiteY1" fmla="*/ 0 h 4747249"/>
                <a:gd name="connsiteX2" fmla="*/ 625916 w 690663"/>
                <a:gd name="connsiteY2" fmla="*/ 96399 h 4747249"/>
                <a:gd name="connsiteX3" fmla="*/ 647663 w 690663"/>
                <a:gd name="connsiteY3" fmla="*/ 313604 h 4747249"/>
                <a:gd name="connsiteX4" fmla="*/ 684457 w 690663"/>
                <a:gd name="connsiteY4" fmla="*/ 866946 h 4747249"/>
                <a:gd name="connsiteX5" fmla="*/ 689408 w 690663"/>
                <a:gd name="connsiteY5" fmla="*/ 1670330 h 4747249"/>
                <a:gd name="connsiteX6" fmla="*/ 671094 w 690663"/>
                <a:gd name="connsiteY6" fmla="*/ 2528719 h 4747249"/>
                <a:gd name="connsiteX7" fmla="*/ 652894 w 690663"/>
                <a:gd name="connsiteY7" fmla="*/ 3215226 h 4747249"/>
                <a:gd name="connsiteX8" fmla="*/ 597246 w 690663"/>
                <a:gd name="connsiteY8" fmla="*/ 3825863 h 4747249"/>
                <a:gd name="connsiteX9" fmla="*/ 552302 w 690663"/>
                <a:gd name="connsiteY9" fmla="*/ 4297935 h 4747249"/>
                <a:gd name="connsiteX10" fmla="*/ 487773 w 690663"/>
                <a:gd name="connsiteY10" fmla="*/ 4603957 h 4747249"/>
                <a:gd name="connsiteX11" fmla="*/ 409779 w 690663"/>
                <a:gd name="connsiteY11" fmla="*/ 4697831 h 4747249"/>
                <a:gd name="connsiteX12" fmla="*/ 226203 w 690663"/>
                <a:gd name="connsiteY12" fmla="*/ 4747249 h 4747249"/>
                <a:gd name="connsiteX13" fmla="*/ 47288 w 690663"/>
                <a:gd name="connsiteY13" fmla="*/ 4697930 h 4747249"/>
                <a:gd name="connsiteX14" fmla="*/ 57 w 690663"/>
                <a:gd name="connsiteY14" fmla="*/ 4523878 h 4747249"/>
                <a:gd name="connsiteX15" fmla="*/ 38302 w 690663"/>
                <a:gd name="connsiteY15" fmla="*/ 3648311 h 4747249"/>
                <a:gd name="connsiteX16" fmla="*/ 64935 w 690663"/>
                <a:gd name="connsiteY16" fmla="*/ 3205252 h 4747249"/>
                <a:gd name="connsiteX17" fmla="*/ 100446 w 690663"/>
                <a:gd name="connsiteY17" fmla="*/ 2755511 h 4747249"/>
                <a:gd name="connsiteX18" fmla="*/ 137055 w 690663"/>
                <a:gd name="connsiteY18" fmla="*/ 1864540 h 4747249"/>
                <a:gd name="connsiteX19" fmla="*/ 124418 w 690663"/>
                <a:gd name="connsiteY19" fmla="*/ 799218 h 4747249"/>
                <a:gd name="connsiteX20" fmla="*/ 73729 w 690663"/>
                <a:gd name="connsiteY20" fmla="*/ 217558 h 4747249"/>
                <a:gd name="connsiteX21" fmla="*/ 53514 w 690663"/>
                <a:gd name="connsiteY21" fmla="*/ 680 h 4747249"/>
                <a:gd name="connsiteX22" fmla="*/ 53565 w 690663"/>
                <a:gd name="connsiteY22" fmla="*/ 0 h 4747249"/>
                <a:gd name="connsiteX0" fmla="*/ 53565 w 699414"/>
                <a:gd name="connsiteY0" fmla="*/ 0 h 4747249"/>
                <a:gd name="connsiteX1" fmla="*/ 610340 w 699414"/>
                <a:gd name="connsiteY1" fmla="*/ 0 h 4747249"/>
                <a:gd name="connsiteX2" fmla="*/ 625916 w 699414"/>
                <a:gd name="connsiteY2" fmla="*/ 96399 h 4747249"/>
                <a:gd name="connsiteX3" fmla="*/ 647663 w 699414"/>
                <a:gd name="connsiteY3" fmla="*/ 313604 h 4747249"/>
                <a:gd name="connsiteX4" fmla="*/ 684457 w 699414"/>
                <a:gd name="connsiteY4" fmla="*/ 866946 h 4747249"/>
                <a:gd name="connsiteX5" fmla="*/ 689408 w 699414"/>
                <a:gd name="connsiteY5" fmla="*/ 1670330 h 4747249"/>
                <a:gd name="connsiteX6" fmla="*/ 697730 w 699414"/>
                <a:gd name="connsiteY6" fmla="*/ 2528719 h 4747249"/>
                <a:gd name="connsiteX7" fmla="*/ 652894 w 699414"/>
                <a:gd name="connsiteY7" fmla="*/ 3215226 h 4747249"/>
                <a:gd name="connsiteX8" fmla="*/ 597246 w 699414"/>
                <a:gd name="connsiteY8" fmla="*/ 3825863 h 4747249"/>
                <a:gd name="connsiteX9" fmla="*/ 552302 w 699414"/>
                <a:gd name="connsiteY9" fmla="*/ 4297935 h 4747249"/>
                <a:gd name="connsiteX10" fmla="*/ 487773 w 699414"/>
                <a:gd name="connsiteY10" fmla="*/ 4603957 h 4747249"/>
                <a:gd name="connsiteX11" fmla="*/ 409779 w 699414"/>
                <a:gd name="connsiteY11" fmla="*/ 4697831 h 4747249"/>
                <a:gd name="connsiteX12" fmla="*/ 226203 w 699414"/>
                <a:gd name="connsiteY12" fmla="*/ 4747249 h 4747249"/>
                <a:gd name="connsiteX13" fmla="*/ 47288 w 699414"/>
                <a:gd name="connsiteY13" fmla="*/ 4697930 h 4747249"/>
                <a:gd name="connsiteX14" fmla="*/ 57 w 699414"/>
                <a:gd name="connsiteY14" fmla="*/ 4523878 h 4747249"/>
                <a:gd name="connsiteX15" fmla="*/ 38302 w 699414"/>
                <a:gd name="connsiteY15" fmla="*/ 3648311 h 4747249"/>
                <a:gd name="connsiteX16" fmla="*/ 64935 w 699414"/>
                <a:gd name="connsiteY16" fmla="*/ 3205252 h 4747249"/>
                <a:gd name="connsiteX17" fmla="*/ 100446 w 699414"/>
                <a:gd name="connsiteY17" fmla="*/ 2755511 h 4747249"/>
                <a:gd name="connsiteX18" fmla="*/ 137055 w 699414"/>
                <a:gd name="connsiteY18" fmla="*/ 1864540 h 4747249"/>
                <a:gd name="connsiteX19" fmla="*/ 124418 w 699414"/>
                <a:gd name="connsiteY19" fmla="*/ 799218 h 4747249"/>
                <a:gd name="connsiteX20" fmla="*/ 73729 w 699414"/>
                <a:gd name="connsiteY20" fmla="*/ 217558 h 4747249"/>
                <a:gd name="connsiteX21" fmla="*/ 53514 w 699414"/>
                <a:gd name="connsiteY21" fmla="*/ 680 h 4747249"/>
                <a:gd name="connsiteX22" fmla="*/ 53565 w 699414"/>
                <a:gd name="connsiteY22" fmla="*/ 0 h 4747249"/>
                <a:gd name="connsiteX0" fmla="*/ 53565 w 699414"/>
                <a:gd name="connsiteY0" fmla="*/ 0 h 4747249"/>
                <a:gd name="connsiteX1" fmla="*/ 610340 w 699414"/>
                <a:gd name="connsiteY1" fmla="*/ 0 h 4747249"/>
                <a:gd name="connsiteX2" fmla="*/ 625916 w 699414"/>
                <a:gd name="connsiteY2" fmla="*/ 96399 h 4747249"/>
                <a:gd name="connsiteX3" fmla="*/ 647663 w 699414"/>
                <a:gd name="connsiteY3" fmla="*/ 313604 h 4747249"/>
                <a:gd name="connsiteX4" fmla="*/ 684457 w 699414"/>
                <a:gd name="connsiteY4" fmla="*/ 866946 h 4747249"/>
                <a:gd name="connsiteX5" fmla="*/ 689408 w 699414"/>
                <a:gd name="connsiteY5" fmla="*/ 1670330 h 4747249"/>
                <a:gd name="connsiteX6" fmla="*/ 697730 w 699414"/>
                <a:gd name="connsiteY6" fmla="*/ 2528719 h 4747249"/>
                <a:gd name="connsiteX7" fmla="*/ 652894 w 699414"/>
                <a:gd name="connsiteY7" fmla="*/ 3215226 h 4747249"/>
                <a:gd name="connsiteX8" fmla="*/ 615002 w 699414"/>
                <a:gd name="connsiteY8" fmla="*/ 3825864 h 4747249"/>
                <a:gd name="connsiteX9" fmla="*/ 552302 w 699414"/>
                <a:gd name="connsiteY9" fmla="*/ 4297935 h 4747249"/>
                <a:gd name="connsiteX10" fmla="*/ 487773 w 699414"/>
                <a:gd name="connsiteY10" fmla="*/ 4603957 h 4747249"/>
                <a:gd name="connsiteX11" fmla="*/ 409779 w 699414"/>
                <a:gd name="connsiteY11" fmla="*/ 4697831 h 4747249"/>
                <a:gd name="connsiteX12" fmla="*/ 226203 w 699414"/>
                <a:gd name="connsiteY12" fmla="*/ 4747249 h 4747249"/>
                <a:gd name="connsiteX13" fmla="*/ 47288 w 699414"/>
                <a:gd name="connsiteY13" fmla="*/ 4697930 h 4747249"/>
                <a:gd name="connsiteX14" fmla="*/ 57 w 699414"/>
                <a:gd name="connsiteY14" fmla="*/ 4523878 h 4747249"/>
                <a:gd name="connsiteX15" fmla="*/ 38302 w 699414"/>
                <a:gd name="connsiteY15" fmla="*/ 3648311 h 4747249"/>
                <a:gd name="connsiteX16" fmla="*/ 64935 w 699414"/>
                <a:gd name="connsiteY16" fmla="*/ 3205252 h 4747249"/>
                <a:gd name="connsiteX17" fmla="*/ 100446 w 699414"/>
                <a:gd name="connsiteY17" fmla="*/ 2755511 h 4747249"/>
                <a:gd name="connsiteX18" fmla="*/ 137055 w 699414"/>
                <a:gd name="connsiteY18" fmla="*/ 1864540 h 4747249"/>
                <a:gd name="connsiteX19" fmla="*/ 124418 w 699414"/>
                <a:gd name="connsiteY19" fmla="*/ 799218 h 4747249"/>
                <a:gd name="connsiteX20" fmla="*/ 73729 w 699414"/>
                <a:gd name="connsiteY20" fmla="*/ 217558 h 4747249"/>
                <a:gd name="connsiteX21" fmla="*/ 53514 w 699414"/>
                <a:gd name="connsiteY21" fmla="*/ 680 h 4747249"/>
                <a:gd name="connsiteX22" fmla="*/ 53565 w 699414"/>
                <a:gd name="connsiteY22" fmla="*/ 0 h 4747249"/>
                <a:gd name="connsiteX0" fmla="*/ 53565 w 707906"/>
                <a:gd name="connsiteY0" fmla="*/ 0 h 4747249"/>
                <a:gd name="connsiteX1" fmla="*/ 610340 w 707906"/>
                <a:gd name="connsiteY1" fmla="*/ 0 h 4747249"/>
                <a:gd name="connsiteX2" fmla="*/ 625916 w 707906"/>
                <a:gd name="connsiteY2" fmla="*/ 96399 h 4747249"/>
                <a:gd name="connsiteX3" fmla="*/ 647663 w 707906"/>
                <a:gd name="connsiteY3" fmla="*/ 313604 h 4747249"/>
                <a:gd name="connsiteX4" fmla="*/ 684457 w 707906"/>
                <a:gd name="connsiteY4" fmla="*/ 866946 h 4747249"/>
                <a:gd name="connsiteX5" fmla="*/ 707163 w 707906"/>
                <a:gd name="connsiteY5" fmla="*/ 1670330 h 4747249"/>
                <a:gd name="connsiteX6" fmla="*/ 697730 w 707906"/>
                <a:gd name="connsiteY6" fmla="*/ 2528719 h 4747249"/>
                <a:gd name="connsiteX7" fmla="*/ 652894 w 707906"/>
                <a:gd name="connsiteY7" fmla="*/ 3215226 h 4747249"/>
                <a:gd name="connsiteX8" fmla="*/ 615002 w 707906"/>
                <a:gd name="connsiteY8" fmla="*/ 3825864 h 4747249"/>
                <a:gd name="connsiteX9" fmla="*/ 552302 w 707906"/>
                <a:gd name="connsiteY9" fmla="*/ 4297935 h 4747249"/>
                <a:gd name="connsiteX10" fmla="*/ 487773 w 707906"/>
                <a:gd name="connsiteY10" fmla="*/ 4603957 h 4747249"/>
                <a:gd name="connsiteX11" fmla="*/ 409779 w 707906"/>
                <a:gd name="connsiteY11" fmla="*/ 4697831 h 4747249"/>
                <a:gd name="connsiteX12" fmla="*/ 226203 w 707906"/>
                <a:gd name="connsiteY12" fmla="*/ 4747249 h 4747249"/>
                <a:gd name="connsiteX13" fmla="*/ 47288 w 707906"/>
                <a:gd name="connsiteY13" fmla="*/ 4697930 h 4747249"/>
                <a:gd name="connsiteX14" fmla="*/ 57 w 707906"/>
                <a:gd name="connsiteY14" fmla="*/ 4523878 h 4747249"/>
                <a:gd name="connsiteX15" fmla="*/ 38302 w 707906"/>
                <a:gd name="connsiteY15" fmla="*/ 3648311 h 4747249"/>
                <a:gd name="connsiteX16" fmla="*/ 64935 w 707906"/>
                <a:gd name="connsiteY16" fmla="*/ 3205252 h 4747249"/>
                <a:gd name="connsiteX17" fmla="*/ 100446 w 707906"/>
                <a:gd name="connsiteY17" fmla="*/ 2755511 h 4747249"/>
                <a:gd name="connsiteX18" fmla="*/ 137055 w 707906"/>
                <a:gd name="connsiteY18" fmla="*/ 1864540 h 4747249"/>
                <a:gd name="connsiteX19" fmla="*/ 124418 w 707906"/>
                <a:gd name="connsiteY19" fmla="*/ 799218 h 4747249"/>
                <a:gd name="connsiteX20" fmla="*/ 73729 w 707906"/>
                <a:gd name="connsiteY20" fmla="*/ 217558 h 4747249"/>
                <a:gd name="connsiteX21" fmla="*/ 53514 w 707906"/>
                <a:gd name="connsiteY21" fmla="*/ 680 h 4747249"/>
                <a:gd name="connsiteX22" fmla="*/ 53565 w 707906"/>
                <a:gd name="connsiteY22" fmla="*/ 0 h 4747249"/>
                <a:gd name="connsiteX0" fmla="*/ 53920 w 708261"/>
                <a:gd name="connsiteY0" fmla="*/ 0 h 4747249"/>
                <a:gd name="connsiteX1" fmla="*/ 610695 w 708261"/>
                <a:gd name="connsiteY1" fmla="*/ 0 h 4747249"/>
                <a:gd name="connsiteX2" fmla="*/ 626271 w 708261"/>
                <a:gd name="connsiteY2" fmla="*/ 96399 h 4747249"/>
                <a:gd name="connsiteX3" fmla="*/ 648018 w 708261"/>
                <a:gd name="connsiteY3" fmla="*/ 313604 h 4747249"/>
                <a:gd name="connsiteX4" fmla="*/ 684812 w 708261"/>
                <a:gd name="connsiteY4" fmla="*/ 866946 h 4747249"/>
                <a:gd name="connsiteX5" fmla="*/ 707518 w 708261"/>
                <a:gd name="connsiteY5" fmla="*/ 1670330 h 4747249"/>
                <a:gd name="connsiteX6" fmla="*/ 698085 w 708261"/>
                <a:gd name="connsiteY6" fmla="*/ 2528719 h 4747249"/>
                <a:gd name="connsiteX7" fmla="*/ 653249 w 708261"/>
                <a:gd name="connsiteY7" fmla="*/ 3215226 h 4747249"/>
                <a:gd name="connsiteX8" fmla="*/ 615357 w 708261"/>
                <a:gd name="connsiteY8" fmla="*/ 3825864 h 4747249"/>
                <a:gd name="connsiteX9" fmla="*/ 552657 w 708261"/>
                <a:gd name="connsiteY9" fmla="*/ 4297935 h 4747249"/>
                <a:gd name="connsiteX10" fmla="*/ 488128 w 708261"/>
                <a:gd name="connsiteY10" fmla="*/ 4603957 h 4747249"/>
                <a:gd name="connsiteX11" fmla="*/ 410134 w 708261"/>
                <a:gd name="connsiteY11" fmla="*/ 4697831 h 4747249"/>
                <a:gd name="connsiteX12" fmla="*/ 226558 w 708261"/>
                <a:gd name="connsiteY12" fmla="*/ 4747249 h 4747249"/>
                <a:gd name="connsiteX13" fmla="*/ 47643 w 708261"/>
                <a:gd name="connsiteY13" fmla="*/ 4697930 h 4747249"/>
                <a:gd name="connsiteX14" fmla="*/ 412 w 708261"/>
                <a:gd name="connsiteY14" fmla="*/ 4523878 h 4747249"/>
                <a:gd name="connsiteX15" fmla="*/ 65290 w 708261"/>
                <a:gd name="connsiteY15" fmla="*/ 3648311 h 4747249"/>
                <a:gd name="connsiteX16" fmla="*/ 65290 w 708261"/>
                <a:gd name="connsiteY16" fmla="*/ 3205252 h 4747249"/>
                <a:gd name="connsiteX17" fmla="*/ 100801 w 708261"/>
                <a:gd name="connsiteY17" fmla="*/ 2755511 h 4747249"/>
                <a:gd name="connsiteX18" fmla="*/ 137410 w 708261"/>
                <a:gd name="connsiteY18" fmla="*/ 1864540 h 4747249"/>
                <a:gd name="connsiteX19" fmla="*/ 124773 w 708261"/>
                <a:gd name="connsiteY19" fmla="*/ 799218 h 4747249"/>
                <a:gd name="connsiteX20" fmla="*/ 74084 w 708261"/>
                <a:gd name="connsiteY20" fmla="*/ 217558 h 4747249"/>
                <a:gd name="connsiteX21" fmla="*/ 53869 w 708261"/>
                <a:gd name="connsiteY21" fmla="*/ 680 h 4747249"/>
                <a:gd name="connsiteX22" fmla="*/ 53920 w 708261"/>
                <a:gd name="connsiteY22" fmla="*/ 0 h 4747249"/>
                <a:gd name="connsiteX0" fmla="*/ 53920 w 708261"/>
                <a:gd name="connsiteY0" fmla="*/ 0 h 4747249"/>
                <a:gd name="connsiteX1" fmla="*/ 610695 w 708261"/>
                <a:gd name="connsiteY1" fmla="*/ 0 h 4747249"/>
                <a:gd name="connsiteX2" fmla="*/ 626271 w 708261"/>
                <a:gd name="connsiteY2" fmla="*/ 96399 h 4747249"/>
                <a:gd name="connsiteX3" fmla="*/ 648018 w 708261"/>
                <a:gd name="connsiteY3" fmla="*/ 313604 h 4747249"/>
                <a:gd name="connsiteX4" fmla="*/ 684812 w 708261"/>
                <a:gd name="connsiteY4" fmla="*/ 866946 h 4747249"/>
                <a:gd name="connsiteX5" fmla="*/ 707518 w 708261"/>
                <a:gd name="connsiteY5" fmla="*/ 1670330 h 4747249"/>
                <a:gd name="connsiteX6" fmla="*/ 698085 w 708261"/>
                <a:gd name="connsiteY6" fmla="*/ 2528719 h 4747249"/>
                <a:gd name="connsiteX7" fmla="*/ 653249 w 708261"/>
                <a:gd name="connsiteY7" fmla="*/ 3215226 h 4747249"/>
                <a:gd name="connsiteX8" fmla="*/ 615357 w 708261"/>
                <a:gd name="connsiteY8" fmla="*/ 3825864 h 4747249"/>
                <a:gd name="connsiteX9" fmla="*/ 552657 w 708261"/>
                <a:gd name="connsiteY9" fmla="*/ 4297935 h 4747249"/>
                <a:gd name="connsiteX10" fmla="*/ 488128 w 708261"/>
                <a:gd name="connsiteY10" fmla="*/ 4603957 h 4747249"/>
                <a:gd name="connsiteX11" fmla="*/ 410134 w 708261"/>
                <a:gd name="connsiteY11" fmla="*/ 4697831 h 4747249"/>
                <a:gd name="connsiteX12" fmla="*/ 226558 w 708261"/>
                <a:gd name="connsiteY12" fmla="*/ 4747249 h 4747249"/>
                <a:gd name="connsiteX13" fmla="*/ 47643 w 708261"/>
                <a:gd name="connsiteY13" fmla="*/ 4697930 h 4747249"/>
                <a:gd name="connsiteX14" fmla="*/ 412 w 708261"/>
                <a:gd name="connsiteY14" fmla="*/ 4523878 h 4747249"/>
                <a:gd name="connsiteX15" fmla="*/ 65290 w 708261"/>
                <a:gd name="connsiteY15" fmla="*/ 3648311 h 4747249"/>
                <a:gd name="connsiteX16" fmla="*/ 91926 w 708261"/>
                <a:gd name="connsiteY16" fmla="*/ 3205251 h 4747249"/>
                <a:gd name="connsiteX17" fmla="*/ 100801 w 708261"/>
                <a:gd name="connsiteY17" fmla="*/ 2755511 h 4747249"/>
                <a:gd name="connsiteX18" fmla="*/ 137410 w 708261"/>
                <a:gd name="connsiteY18" fmla="*/ 1864540 h 4747249"/>
                <a:gd name="connsiteX19" fmla="*/ 124773 w 708261"/>
                <a:gd name="connsiteY19" fmla="*/ 799218 h 4747249"/>
                <a:gd name="connsiteX20" fmla="*/ 74084 w 708261"/>
                <a:gd name="connsiteY20" fmla="*/ 217558 h 4747249"/>
                <a:gd name="connsiteX21" fmla="*/ 53869 w 708261"/>
                <a:gd name="connsiteY21" fmla="*/ 680 h 4747249"/>
                <a:gd name="connsiteX22" fmla="*/ 53920 w 708261"/>
                <a:gd name="connsiteY22" fmla="*/ 0 h 4747249"/>
                <a:gd name="connsiteX0" fmla="*/ 53920 w 708261"/>
                <a:gd name="connsiteY0" fmla="*/ 0 h 4747249"/>
                <a:gd name="connsiteX1" fmla="*/ 610695 w 708261"/>
                <a:gd name="connsiteY1" fmla="*/ 0 h 4747249"/>
                <a:gd name="connsiteX2" fmla="*/ 626271 w 708261"/>
                <a:gd name="connsiteY2" fmla="*/ 96399 h 4747249"/>
                <a:gd name="connsiteX3" fmla="*/ 648018 w 708261"/>
                <a:gd name="connsiteY3" fmla="*/ 313604 h 4747249"/>
                <a:gd name="connsiteX4" fmla="*/ 684812 w 708261"/>
                <a:gd name="connsiteY4" fmla="*/ 866946 h 4747249"/>
                <a:gd name="connsiteX5" fmla="*/ 707518 w 708261"/>
                <a:gd name="connsiteY5" fmla="*/ 1670330 h 4747249"/>
                <a:gd name="connsiteX6" fmla="*/ 698085 w 708261"/>
                <a:gd name="connsiteY6" fmla="*/ 2528719 h 4747249"/>
                <a:gd name="connsiteX7" fmla="*/ 653249 w 708261"/>
                <a:gd name="connsiteY7" fmla="*/ 3215226 h 4747249"/>
                <a:gd name="connsiteX8" fmla="*/ 615357 w 708261"/>
                <a:gd name="connsiteY8" fmla="*/ 3825864 h 4747249"/>
                <a:gd name="connsiteX9" fmla="*/ 552657 w 708261"/>
                <a:gd name="connsiteY9" fmla="*/ 4297935 h 4747249"/>
                <a:gd name="connsiteX10" fmla="*/ 488128 w 708261"/>
                <a:gd name="connsiteY10" fmla="*/ 4603957 h 4747249"/>
                <a:gd name="connsiteX11" fmla="*/ 410134 w 708261"/>
                <a:gd name="connsiteY11" fmla="*/ 4697831 h 4747249"/>
                <a:gd name="connsiteX12" fmla="*/ 226558 w 708261"/>
                <a:gd name="connsiteY12" fmla="*/ 4747249 h 4747249"/>
                <a:gd name="connsiteX13" fmla="*/ 47643 w 708261"/>
                <a:gd name="connsiteY13" fmla="*/ 4697930 h 4747249"/>
                <a:gd name="connsiteX14" fmla="*/ 412 w 708261"/>
                <a:gd name="connsiteY14" fmla="*/ 4523878 h 4747249"/>
                <a:gd name="connsiteX15" fmla="*/ 65290 w 708261"/>
                <a:gd name="connsiteY15" fmla="*/ 3648311 h 4747249"/>
                <a:gd name="connsiteX16" fmla="*/ 91926 w 708261"/>
                <a:gd name="connsiteY16" fmla="*/ 3205251 h 4747249"/>
                <a:gd name="connsiteX17" fmla="*/ 136314 w 708261"/>
                <a:gd name="connsiteY17" fmla="*/ 2755511 h 4747249"/>
                <a:gd name="connsiteX18" fmla="*/ 137410 w 708261"/>
                <a:gd name="connsiteY18" fmla="*/ 1864540 h 4747249"/>
                <a:gd name="connsiteX19" fmla="*/ 124773 w 708261"/>
                <a:gd name="connsiteY19" fmla="*/ 799218 h 4747249"/>
                <a:gd name="connsiteX20" fmla="*/ 74084 w 708261"/>
                <a:gd name="connsiteY20" fmla="*/ 217558 h 4747249"/>
                <a:gd name="connsiteX21" fmla="*/ 53869 w 708261"/>
                <a:gd name="connsiteY21" fmla="*/ 680 h 4747249"/>
                <a:gd name="connsiteX22" fmla="*/ 53920 w 708261"/>
                <a:gd name="connsiteY22" fmla="*/ 0 h 4747249"/>
                <a:gd name="connsiteX0" fmla="*/ 53920 w 708261"/>
                <a:gd name="connsiteY0" fmla="*/ 0 h 4747249"/>
                <a:gd name="connsiteX1" fmla="*/ 610695 w 708261"/>
                <a:gd name="connsiteY1" fmla="*/ 0 h 4747249"/>
                <a:gd name="connsiteX2" fmla="*/ 626271 w 708261"/>
                <a:gd name="connsiteY2" fmla="*/ 96399 h 4747249"/>
                <a:gd name="connsiteX3" fmla="*/ 648018 w 708261"/>
                <a:gd name="connsiteY3" fmla="*/ 313604 h 4747249"/>
                <a:gd name="connsiteX4" fmla="*/ 684812 w 708261"/>
                <a:gd name="connsiteY4" fmla="*/ 866946 h 4747249"/>
                <a:gd name="connsiteX5" fmla="*/ 707518 w 708261"/>
                <a:gd name="connsiteY5" fmla="*/ 1670330 h 4747249"/>
                <a:gd name="connsiteX6" fmla="*/ 698085 w 708261"/>
                <a:gd name="connsiteY6" fmla="*/ 2528719 h 4747249"/>
                <a:gd name="connsiteX7" fmla="*/ 653249 w 708261"/>
                <a:gd name="connsiteY7" fmla="*/ 3215226 h 4747249"/>
                <a:gd name="connsiteX8" fmla="*/ 615357 w 708261"/>
                <a:gd name="connsiteY8" fmla="*/ 3825864 h 4747249"/>
                <a:gd name="connsiteX9" fmla="*/ 552657 w 708261"/>
                <a:gd name="connsiteY9" fmla="*/ 4297935 h 4747249"/>
                <a:gd name="connsiteX10" fmla="*/ 488128 w 708261"/>
                <a:gd name="connsiteY10" fmla="*/ 4603957 h 4747249"/>
                <a:gd name="connsiteX11" fmla="*/ 410134 w 708261"/>
                <a:gd name="connsiteY11" fmla="*/ 4697831 h 4747249"/>
                <a:gd name="connsiteX12" fmla="*/ 226558 w 708261"/>
                <a:gd name="connsiteY12" fmla="*/ 4747249 h 4747249"/>
                <a:gd name="connsiteX13" fmla="*/ 47643 w 708261"/>
                <a:gd name="connsiteY13" fmla="*/ 4697930 h 4747249"/>
                <a:gd name="connsiteX14" fmla="*/ 412 w 708261"/>
                <a:gd name="connsiteY14" fmla="*/ 4523878 h 4747249"/>
                <a:gd name="connsiteX15" fmla="*/ 65290 w 708261"/>
                <a:gd name="connsiteY15" fmla="*/ 3648311 h 4747249"/>
                <a:gd name="connsiteX16" fmla="*/ 91926 w 708261"/>
                <a:gd name="connsiteY16" fmla="*/ 3205251 h 4747249"/>
                <a:gd name="connsiteX17" fmla="*/ 136314 w 708261"/>
                <a:gd name="connsiteY17" fmla="*/ 2755511 h 4747249"/>
                <a:gd name="connsiteX18" fmla="*/ 181801 w 708261"/>
                <a:gd name="connsiteY18" fmla="*/ 1893093 h 4747249"/>
                <a:gd name="connsiteX19" fmla="*/ 124773 w 708261"/>
                <a:gd name="connsiteY19" fmla="*/ 799218 h 4747249"/>
                <a:gd name="connsiteX20" fmla="*/ 74084 w 708261"/>
                <a:gd name="connsiteY20" fmla="*/ 217558 h 4747249"/>
                <a:gd name="connsiteX21" fmla="*/ 53869 w 708261"/>
                <a:gd name="connsiteY21" fmla="*/ 680 h 4747249"/>
                <a:gd name="connsiteX22" fmla="*/ 53920 w 708261"/>
                <a:gd name="connsiteY22" fmla="*/ 0 h 4747249"/>
                <a:gd name="connsiteX0" fmla="*/ 53920 w 708261"/>
                <a:gd name="connsiteY0" fmla="*/ 0 h 4747249"/>
                <a:gd name="connsiteX1" fmla="*/ 610695 w 708261"/>
                <a:gd name="connsiteY1" fmla="*/ 0 h 4747249"/>
                <a:gd name="connsiteX2" fmla="*/ 626271 w 708261"/>
                <a:gd name="connsiteY2" fmla="*/ 96399 h 4747249"/>
                <a:gd name="connsiteX3" fmla="*/ 648018 w 708261"/>
                <a:gd name="connsiteY3" fmla="*/ 313604 h 4747249"/>
                <a:gd name="connsiteX4" fmla="*/ 684812 w 708261"/>
                <a:gd name="connsiteY4" fmla="*/ 866946 h 4747249"/>
                <a:gd name="connsiteX5" fmla="*/ 707518 w 708261"/>
                <a:gd name="connsiteY5" fmla="*/ 1670330 h 4747249"/>
                <a:gd name="connsiteX6" fmla="*/ 698085 w 708261"/>
                <a:gd name="connsiteY6" fmla="*/ 2528719 h 4747249"/>
                <a:gd name="connsiteX7" fmla="*/ 653249 w 708261"/>
                <a:gd name="connsiteY7" fmla="*/ 3215226 h 4747249"/>
                <a:gd name="connsiteX8" fmla="*/ 615357 w 708261"/>
                <a:gd name="connsiteY8" fmla="*/ 3825864 h 4747249"/>
                <a:gd name="connsiteX9" fmla="*/ 552657 w 708261"/>
                <a:gd name="connsiteY9" fmla="*/ 4297935 h 4747249"/>
                <a:gd name="connsiteX10" fmla="*/ 488128 w 708261"/>
                <a:gd name="connsiteY10" fmla="*/ 4603957 h 4747249"/>
                <a:gd name="connsiteX11" fmla="*/ 410134 w 708261"/>
                <a:gd name="connsiteY11" fmla="*/ 4697831 h 4747249"/>
                <a:gd name="connsiteX12" fmla="*/ 226558 w 708261"/>
                <a:gd name="connsiteY12" fmla="*/ 4747249 h 4747249"/>
                <a:gd name="connsiteX13" fmla="*/ 47643 w 708261"/>
                <a:gd name="connsiteY13" fmla="*/ 4697930 h 4747249"/>
                <a:gd name="connsiteX14" fmla="*/ 412 w 708261"/>
                <a:gd name="connsiteY14" fmla="*/ 4523878 h 4747249"/>
                <a:gd name="connsiteX15" fmla="*/ 65290 w 708261"/>
                <a:gd name="connsiteY15" fmla="*/ 3648311 h 4747249"/>
                <a:gd name="connsiteX16" fmla="*/ 91926 w 708261"/>
                <a:gd name="connsiteY16" fmla="*/ 3205251 h 4747249"/>
                <a:gd name="connsiteX17" fmla="*/ 136314 w 708261"/>
                <a:gd name="connsiteY17" fmla="*/ 2755511 h 4747249"/>
                <a:gd name="connsiteX18" fmla="*/ 181801 w 708261"/>
                <a:gd name="connsiteY18" fmla="*/ 1893093 h 4747249"/>
                <a:gd name="connsiteX19" fmla="*/ 160287 w 708261"/>
                <a:gd name="connsiteY19" fmla="*/ 1008608 h 4747249"/>
                <a:gd name="connsiteX20" fmla="*/ 74084 w 708261"/>
                <a:gd name="connsiteY20" fmla="*/ 217558 h 4747249"/>
                <a:gd name="connsiteX21" fmla="*/ 53869 w 708261"/>
                <a:gd name="connsiteY21" fmla="*/ 680 h 4747249"/>
                <a:gd name="connsiteX22" fmla="*/ 53920 w 708261"/>
                <a:gd name="connsiteY22" fmla="*/ 0 h 4747249"/>
                <a:gd name="connsiteX0" fmla="*/ 53920 w 708261"/>
                <a:gd name="connsiteY0" fmla="*/ 0 h 4747249"/>
                <a:gd name="connsiteX1" fmla="*/ 610695 w 708261"/>
                <a:gd name="connsiteY1" fmla="*/ 0 h 4747249"/>
                <a:gd name="connsiteX2" fmla="*/ 626271 w 708261"/>
                <a:gd name="connsiteY2" fmla="*/ 96399 h 4747249"/>
                <a:gd name="connsiteX3" fmla="*/ 648018 w 708261"/>
                <a:gd name="connsiteY3" fmla="*/ 313604 h 4747249"/>
                <a:gd name="connsiteX4" fmla="*/ 684812 w 708261"/>
                <a:gd name="connsiteY4" fmla="*/ 866946 h 4747249"/>
                <a:gd name="connsiteX5" fmla="*/ 707518 w 708261"/>
                <a:gd name="connsiteY5" fmla="*/ 1670330 h 4747249"/>
                <a:gd name="connsiteX6" fmla="*/ 698085 w 708261"/>
                <a:gd name="connsiteY6" fmla="*/ 2528719 h 4747249"/>
                <a:gd name="connsiteX7" fmla="*/ 653249 w 708261"/>
                <a:gd name="connsiteY7" fmla="*/ 3215226 h 4747249"/>
                <a:gd name="connsiteX8" fmla="*/ 615357 w 708261"/>
                <a:gd name="connsiteY8" fmla="*/ 3825864 h 4747249"/>
                <a:gd name="connsiteX9" fmla="*/ 552657 w 708261"/>
                <a:gd name="connsiteY9" fmla="*/ 4297935 h 4747249"/>
                <a:gd name="connsiteX10" fmla="*/ 488128 w 708261"/>
                <a:gd name="connsiteY10" fmla="*/ 4603957 h 4747249"/>
                <a:gd name="connsiteX11" fmla="*/ 410134 w 708261"/>
                <a:gd name="connsiteY11" fmla="*/ 4697831 h 4747249"/>
                <a:gd name="connsiteX12" fmla="*/ 226558 w 708261"/>
                <a:gd name="connsiteY12" fmla="*/ 4747249 h 4747249"/>
                <a:gd name="connsiteX13" fmla="*/ 47643 w 708261"/>
                <a:gd name="connsiteY13" fmla="*/ 4697930 h 4747249"/>
                <a:gd name="connsiteX14" fmla="*/ 412 w 708261"/>
                <a:gd name="connsiteY14" fmla="*/ 4523878 h 4747249"/>
                <a:gd name="connsiteX15" fmla="*/ 65290 w 708261"/>
                <a:gd name="connsiteY15" fmla="*/ 3648311 h 4747249"/>
                <a:gd name="connsiteX16" fmla="*/ 109685 w 708261"/>
                <a:gd name="connsiteY16" fmla="*/ 3205250 h 4747249"/>
                <a:gd name="connsiteX17" fmla="*/ 136314 w 708261"/>
                <a:gd name="connsiteY17" fmla="*/ 2755511 h 4747249"/>
                <a:gd name="connsiteX18" fmla="*/ 181801 w 708261"/>
                <a:gd name="connsiteY18" fmla="*/ 1893093 h 4747249"/>
                <a:gd name="connsiteX19" fmla="*/ 160287 w 708261"/>
                <a:gd name="connsiteY19" fmla="*/ 1008608 h 4747249"/>
                <a:gd name="connsiteX20" fmla="*/ 74084 w 708261"/>
                <a:gd name="connsiteY20" fmla="*/ 217558 h 4747249"/>
                <a:gd name="connsiteX21" fmla="*/ 53869 w 708261"/>
                <a:gd name="connsiteY21" fmla="*/ 680 h 4747249"/>
                <a:gd name="connsiteX22" fmla="*/ 53920 w 708261"/>
                <a:gd name="connsiteY22" fmla="*/ 0 h 4747249"/>
                <a:gd name="connsiteX0" fmla="*/ 53920 w 707937"/>
                <a:gd name="connsiteY0" fmla="*/ 0 h 4747249"/>
                <a:gd name="connsiteX1" fmla="*/ 610695 w 707937"/>
                <a:gd name="connsiteY1" fmla="*/ 0 h 4747249"/>
                <a:gd name="connsiteX2" fmla="*/ 626271 w 707937"/>
                <a:gd name="connsiteY2" fmla="*/ 96399 h 4747249"/>
                <a:gd name="connsiteX3" fmla="*/ 648018 w 707937"/>
                <a:gd name="connsiteY3" fmla="*/ 313604 h 4747249"/>
                <a:gd name="connsiteX4" fmla="*/ 684812 w 707937"/>
                <a:gd name="connsiteY4" fmla="*/ 866946 h 4747249"/>
                <a:gd name="connsiteX5" fmla="*/ 707518 w 707937"/>
                <a:gd name="connsiteY5" fmla="*/ 1670330 h 4747249"/>
                <a:gd name="connsiteX6" fmla="*/ 698085 w 707937"/>
                <a:gd name="connsiteY6" fmla="*/ 2528719 h 4747249"/>
                <a:gd name="connsiteX7" fmla="*/ 679885 w 707937"/>
                <a:gd name="connsiteY7" fmla="*/ 3234261 h 4747249"/>
                <a:gd name="connsiteX8" fmla="*/ 615357 w 707937"/>
                <a:gd name="connsiteY8" fmla="*/ 3825864 h 4747249"/>
                <a:gd name="connsiteX9" fmla="*/ 552657 w 707937"/>
                <a:gd name="connsiteY9" fmla="*/ 4297935 h 4747249"/>
                <a:gd name="connsiteX10" fmla="*/ 488128 w 707937"/>
                <a:gd name="connsiteY10" fmla="*/ 4603957 h 4747249"/>
                <a:gd name="connsiteX11" fmla="*/ 410134 w 707937"/>
                <a:gd name="connsiteY11" fmla="*/ 4697831 h 4747249"/>
                <a:gd name="connsiteX12" fmla="*/ 226558 w 707937"/>
                <a:gd name="connsiteY12" fmla="*/ 4747249 h 4747249"/>
                <a:gd name="connsiteX13" fmla="*/ 47643 w 707937"/>
                <a:gd name="connsiteY13" fmla="*/ 4697930 h 4747249"/>
                <a:gd name="connsiteX14" fmla="*/ 412 w 707937"/>
                <a:gd name="connsiteY14" fmla="*/ 4523878 h 4747249"/>
                <a:gd name="connsiteX15" fmla="*/ 65290 w 707937"/>
                <a:gd name="connsiteY15" fmla="*/ 3648311 h 4747249"/>
                <a:gd name="connsiteX16" fmla="*/ 109685 w 707937"/>
                <a:gd name="connsiteY16" fmla="*/ 3205250 h 4747249"/>
                <a:gd name="connsiteX17" fmla="*/ 136314 w 707937"/>
                <a:gd name="connsiteY17" fmla="*/ 2755511 h 4747249"/>
                <a:gd name="connsiteX18" fmla="*/ 181801 w 707937"/>
                <a:gd name="connsiteY18" fmla="*/ 1893093 h 4747249"/>
                <a:gd name="connsiteX19" fmla="*/ 160287 w 707937"/>
                <a:gd name="connsiteY19" fmla="*/ 1008608 h 4747249"/>
                <a:gd name="connsiteX20" fmla="*/ 74084 w 707937"/>
                <a:gd name="connsiteY20" fmla="*/ 217558 h 4747249"/>
                <a:gd name="connsiteX21" fmla="*/ 53869 w 707937"/>
                <a:gd name="connsiteY21" fmla="*/ 680 h 4747249"/>
                <a:gd name="connsiteX22" fmla="*/ 53920 w 707937"/>
                <a:gd name="connsiteY22" fmla="*/ 0 h 4747249"/>
                <a:gd name="connsiteX0" fmla="*/ 53920 w 710353"/>
                <a:gd name="connsiteY0" fmla="*/ 0 h 4747249"/>
                <a:gd name="connsiteX1" fmla="*/ 610695 w 710353"/>
                <a:gd name="connsiteY1" fmla="*/ 0 h 4747249"/>
                <a:gd name="connsiteX2" fmla="*/ 626271 w 710353"/>
                <a:gd name="connsiteY2" fmla="*/ 96399 h 4747249"/>
                <a:gd name="connsiteX3" fmla="*/ 648018 w 710353"/>
                <a:gd name="connsiteY3" fmla="*/ 313604 h 4747249"/>
                <a:gd name="connsiteX4" fmla="*/ 684812 w 710353"/>
                <a:gd name="connsiteY4" fmla="*/ 866946 h 4747249"/>
                <a:gd name="connsiteX5" fmla="*/ 707518 w 710353"/>
                <a:gd name="connsiteY5" fmla="*/ 1670330 h 4747249"/>
                <a:gd name="connsiteX6" fmla="*/ 706966 w 710353"/>
                <a:gd name="connsiteY6" fmla="*/ 2490649 h 4747249"/>
                <a:gd name="connsiteX7" fmla="*/ 679885 w 710353"/>
                <a:gd name="connsiteY7" fmla="*/ 3234261 h 4747249"/>
                <a:gd name="connsiteX8" fmla="*/ 615357 w 710353"/>
                <a:gd name="connsiteY8" fmla="*/ 3825864 h 4747249"/>
                <a:gd name="connsiteX9" fmla="*/ 552657 w 710353"/>
                <a:gd name="connsiteY9" fmla="*/ 4297935 h 4747249"/>
                <a:gd name="connsiteX10" fmla="*/ 488128 w 710353"/>
                <a:gd name="connsiteY10" fmla="*/ 4603957 h 4747249"/>
                <a:gd name="connsiteX11" fmla="*/ 410134 w 710353"/>
                <a:gd name="connsiteY11" fmla="*/ 4697831 h 4747249"/>
                <a:gd name="connsiteX12" fmla="*/ 226558 w 710353"/>
                <a:gd name="connsiteY12" fmla="*/ 4747249 h 4747249"/>
                <a:gd name="connsiteX13" fmla="*/ 47643 w 710353"/>
                <a:gd name="connsiteY13" fmla="*/ 4697930 h 4747249"/>
                <a:gd name="connsiteX14" fmla="*/ 412 w 710353"/>
                <a:gd name="connsiteY14" fmla="*/ 4523878 h 4747249"/>
                <a:gd name="connsiteX15" fmla="*/ 65290 w 710353"/>
                <a:gd name="connsiteY15" fmla="*/ 3648311 h 4747249"/>
                <a:gd name="connsiteX16" fmla="*/ 109685 w 710353"/>
                <a:gd name="connsiteY16" fmla="*/ 3205250 h 4747249"/>
                <a:gd name="connsiteX17" fmla="*/ 136314 w 710353"/>
                <a:gd name="connsiteY17" fmla="*/ 2755511 h 4747249"/>
                <a:gd name="connsiteX18" fmla="*/ 181801 w 710353"/>
                <a:gd name="connsiteY18" fmla="*/ 1893093 h 4747249"/>
                <a:gd name="connsiteX19" fmla="*/ 160287 w 710353"/>
                <a:gd name="connsiteY19" fmla="*/ 1008608 h 4747249"/>
                <a:gd name="connsiteX20" fmla="*/ 74084 w 710353"/>
                <a:gd name="connsiteY20" fmla="*/ 217558 h 4747249"/>
                <a:gd name="connsiteX21" fmla="*/ 53869 w 710353"/>
                <a:gd name="connsiteY21" fmla="*/ 680 h 4747249"/>
                <a:gd name="connsiteX22" fmla="*/ 53920 w 710353"/>
                <a:gd name="connsiteY22" fmla="*/ 0 h 4747249"/>
                <a:gd name="connsiteX0" fmla="*/ 53920 w 725869"/>
                <a:gd name="connsiteY0" fmla="*/ 0 h 4747249"/>
                <a:gd name="connsiteX1" fmla="*/ 610695 w 725869"/>
                <a:gd name="connsiteY1" fmla="*/ 0 h 4747249"/>
                <a:gd name="connsiteX2" fmla="*/ 626271 w 725869"/>
                <a:gd name="connsiteY2" fmla="*/ 96399 h 4747249"/>
                <a:gd name="connsiteX3" fmla="*/ 648018 w 725869"/>
                <a:gd name="connsiteY3" fmla="*/ 313604 h 4747249"/>
                <a:gd name="connsiteX4" fmla="*/ 684812 w 725869"/>
                <a:gd name="connsiteY4" fmla="*/ 866946 h 4747249"/>
                <a:gd name="connsiteX5" fmla="*/ 725276 w 725869"/>
                <a:gd name="connsiteY5" fmla="*/ 1736954 h 4747249"/>
                <a:gd name="connsiteX6" fmla="*/ 706966 w 725869"/>
                <a:gd name="connsiteY6" fmla="*/ 2490649 h 4747249"/>
                <a:gd name="connsiteX7" fmla="*/ 679885 w 725869"/>
                <a:gd name="connsiteY7" fmla="*/ 3234261 h 4747249"/>
                <a:gd name="connsiteX8" fmla="*/ 615357 w 725869"/>
                <a:gd name="connsiteY8" fmla="*/ 3825864 h 4747249"/>
                <a:gd name="connsiteX9" fmla="*/ 552657 w 725869"/>
                <a:gd name="connsiteY9" fmla="*/ 4297935 h 4747249"/>
                <a:gd name="connsiteX10" fmla="*/ 488128 w 725869"/>
                <a:gd name="connsiteY10" fmla="*/ 4603957 h 4747249"/>
                <a:gd name="connsiteX11" fmla="*/ 410134 w 725869"/>
                <a:gd name="connsiteY11" fmla="*/ 4697831 h 4747249"/>
                <a:gd name="connsiteX12" fmla="*/ 226558 w 725869"/>
                <a:gd name="connsiteY12" fmla="*/ 4747249 h 4747249"/>
                <a:gd name="connsiteX13" fmla="*/ 47643 w 725869"/>
                <a:gd name="connsiteY13" fmla="*/ 4697930 h 4747249"/>
                <a:gd name="connsiteX14" fmla="*/ 412 w 725869"/>
                <a:gd name="connsiteY14" fmla="*/ 4523878 h 4747249"/>
                <a:gd name="connsiteX15" fmla="*/ 65290 w 725869"/>
                <a:gd name="connsiteY15" fmla="*/ 3648311 h 4747249"/>
                <a:gd name="connsiteX16" fmla="*/ 109685 w 725869"/>
                <a:gd name="connsiteY16" fmla="*/ 3205250 h 4747249"/>
                <a:gd name="connsiteX17" fmla="*/ 136314 w 725869"/>
                <a:gd name="connsiteY17" fmla="*/ 2755511 h 4747249"/>
                <a:gd name="connsiteX18" fmla="*/ 181801 w 725869"/>
                <a:gd name="connsiteY18" fmla="*/ 1893093 h 4747249"/>
                <a:gd name="connsiteX19" fmla="*/ 160287 w 725869"/>
                <a:gd name="connsiteY19" fmla="*/ 1008608 h 4747249"/>
                <a:gd name="connsiteX20" fmla="*/ 74084 w 725869"/>
                <a:gd name="connsiteY20" fmla="*/ 217558 h 4747249"/>
                <a:gd name="connsiteX21" fmla="*/ 53869 w 725869"/>
                <a:gd name="connsiteY21" fmla="*/ 680 h 4747249"/>
                <a:gd name="connsiteX22" fmla="*/ 53920 w 725869"/>
                <a:gd name="connsiteY22" fmla="*/ 0 h 4747249"/>
                <a:gd name="connsiteX0" fmla="*/ 53920 w 725869"/>
                <a:gd name="connsiteY0" fmla="*/ 0 h 4747249"/>
                <a:gd name="connsiteX1" fmla="*/ 610695 w 725869"/>
                <a:gd name="connsiteY1" fmla="*/ 0 h 4747249"/>
                <a:gd name="connsiteX2" fmla="*/ 626271 w 725869"/>
                <a:gd name="connsiteY2" fmla="*/ 96399 h 4747249"/>
                <a:gd name="connsiteX3" fmla="*/ 648018 w 725869"/>
                <a:gd name="connsiteY3" fmla="*/ 313604 h 4747249"/>
                <a:gd name="connsiteX4" fmla="*/ 684812 w 725869"/>
                <a:gd name="connsiteY4" fmla="*/ 866946 h 4747249"/>
                <a:gd name="connsiteX5" fmla="*/ 725276 w 725869"/>
                <a:gd name="connsiteY5" fmla="*/ 1736954 h 4747249"/>
                <a:gd name="connsiteX6" fmla="*/ 706966 w 725869"/>
                <a:gd name="connsiteY6" fmla="*/ 2490649 h 4747249"/>
                <a:gd name="connsiteX7" fmla="*/ 679885 w 725869"/>
                <a:gd name="connsiteY7" fmla="*/ 3234261 h 4747249"/>
                <a:gd name="connsiteX8" fmla="*/ 633116 w 725869"/>
                <a:gd name="connsiteY8" fmla="*/ 3806829 h 4747249"/>
                <a:gd name="connsiteX9" fmla="*/ 552657 w 725869"/>
                <a:gd name="connsiteY9" fmla="*/ 4297935 h 4747249"/>
                <a:gd name="connsiteX10" fmla="*/ 488128 w 725869"/>
                <a:gd name="connsiteY10" fmla="*/ 4603957 h 4747249"/>
                <a:gd name="connsiteX11" fmla="*/ 410134 w 725869"/>
                <a:gd name="connsiteY11" fmla="*/ 4697831 h 4747249"/>
                <a:gd name="connsiteX12" fmla="*/ 226558 w 725869"/>
                <a:gd name="connsiteY12" fmla="*/ 4747249 h 4747249"/>
                <a:gd name="connsiteX13" fmla="*/ 47643 w 725869"/>
                <a:gd name="connsiteY13" fmla="*/ 4697930 h 4747249"/>
                <a:gd name="connsiteX14" fmla="*/ 412 w 725869"/>
                <a:gd name="connsiteY14" fmla="*/ 4523878 h 4747249"/>
                <a:gd name="connsiteX15" fmla="*/ 65290 w 725869"/>
                <a:gd name="connsiteY15" fmla="*/ 3648311 h 4747249"/>
                <a:gd name="connsiteX16" fmla="*/ 109685 w 725869"/>
                <a:gd name="connsiteY16" fmla="*/ 3205250 h 4747249"/>
                <a:gd name="connsiteX17" fmla="*/ 136314 w 725869"/>
                <a:gd name="connsiteY17" fmla="*/ 2755511 h 4747249"/>
                <a:gd name="connsiteX18" fmla="*/ 181801 w 725869"/>
                <a:gd name="connsiteY18" fmla="*/ 1893093 h 4747249"/>
                <a:gd name="connsiteX19" fmla="*/ 160287 w 725869"/>
                <a:gd name="connsiteY19" fmla="*/ 1008608 h 4747249"/>
                <a:gd name="connsiteX20" fmla="*/ 74084 w 725869"/>
                <a:gd name="connsiteY20" fmla="*/ 217558 h 4747249"/>
                <a:gd name="connsiteX21" fmla="*/ 53869 w 725869"/>
                <a:gd name="connsiteY21" fmla="*/ 680 h 4747249"/>
                <a:gd name="connsiteX22" fmla="*/ 53920 w 725869"/>
                <a:gd name="connsiteY22" fmla="*/ 0 h 4747249"/>
                <a:gd name="connsiteX0" fmla="*/ 53920 w 736682"/>
                <a:gd name="connsiteY0" fmla="*/ 0 h 4747249"/>
                <a:gd name="connsiteX1" fmla="*/ 610695 w 736682"/>
                <a:gd name="connsiteY1" fmla="*/ 0 h 4747249"/>
                <a:gd name="connsiteX2" fmla="*/ 626271 w 736682"/>
                <a:gd name="connsiteY2" fmla="*/ 96399 h 4747249"/>
                <a:gd name="connsiteX3" fmla="*/ 648018 w 736682"/>
                <a:gd name="connsiteY3" fmla="*/ 313604 h 4747249"/>
                <a:gd name="connsiteX4" fmla="*/ 684812 w 736682"/>
                <a:gd name="connsiteY4" fmla="*/ 866946 h 4747249"/>
                <a:gd name="connsiteX5" fmla="*/ 725276 w 736682"/>
                <a:gd name="connsiteY5" fmla="*/ 1736954 h 4747249"/>
                <a:gd name="connsiteX6" fmla="*/ 733602 w 736682"/>
                <a:gd name="connsiteY6" fmla="*/ 2519202 h 4747249"/>
                <a:gd name="connsiteX7" fmla="*/ 679885 w 736682"/>
                <a:gd name="connsiteY7" fmla="*/ 3234261 h 4747249"/>
                <a:gd name="connsiteX8" fmla="*/ 633116 w 736682"/>
                <a:gd name="connsiteY8" fmla="*/ 3806829 h 4747249"/>
                <a:gd name="connsiteX9" fmla="*/ 552657 w 736682"/>
                <a:gd name="connsiteY9" fmla="*/ 4297935 h 4747249"/>
                <a:gd name="connsiteX10" fmla="*/ 488128 w 736682"/>
                <a:gd name="connsiteY10" fmla="*/ 4603957 h 4747249"/>
                <a:gd name="connsiteX11" fmla="*/ 410134 w 736682"/>
                <a:gd name="connsiteY11" fmla="*/ 4697831 h 4747249"/>
                <a:gd name="connsiteX12" fmla="*/ 226558 w 736682"/>
                <a:gd name="connsiteY12" fmla="*/ 4747249 h 4747249"/>
                <a:gd name="connsiteX13" fmla="*/ 47643 w 736682"/>
                <a:gd name="connsiteY13" fmla="*/ 4697930 h 4747249"/>
                <a:gd name="connsiteX14" fmla="*/ 412 w 736682"/>
                <a:gd name="connsiteY14" fmla="*/ 4523878 h 4747249"/>
                <a:gd name="connsiteX15" fmla="*/ 65290 w 736682"/>
                <a:gd name="connsiteY15" fmla="*/ 3648311 h 4747249"/>
                <a:gd name="connsiteX16" fmla="*/ 109685 w 736682"/>
                <a:gd name="connsiteY16" fmla="*/ 3205250 h 4747249"/>
                <a:gd name="connsiteX17" fmla="*/ 136314 w 736682"/>
                <a:gd name="connsiteY17" fmla="*/ 2755511 h 4747249"/>
                <a:gd name="connsiteX18" fmla="*/ 181801 w 736682"/>
                <a:gd name="connsiteY18" fmla="*/ 1893093 h 4747249"/>
                <a:gd name="connsiteX19" fmla="*/ 160287 w 736682"/>
                <a:gd name="connsiteY19" fmla="*/ 1008608 h 4747249"/>
                <a:gd name="connsiteX20" fmla="*/ 74084 w 736682"/>
                <a:gd name="connsiteY20" fmla="*/ 217558 h 4747249"/>
                <a:gd name="connsiteX21" fmla="*/ 53869 w 736682"/>
                <a:gd name="connsiteY21" fmla="*/ 680 h 4747249"/>
                <a:gd name="connsiteX22" fmla="*/ 53920 w 736682"/>
                <a:gd name="connsiteY22" fmla="*/ 0 h 4747249"/>
                <a:gd name="connsiteX0" fmla="*/ 53920 w 746570"/>
                <a:gd name="connsiteY0" fmla="*/ 0 h 4747249"/>
                <a:gd name="connsiteX1" fmla="*/ 610695 w 746570"/>
                <a:gd name="connsiteY1" fmla="*/ 0 h 4747249"/>
                <a:gd name="connsiteX2" fmla="*/ 626271 w 746570"/>
                <a:gd name="connsiteY2" fmla="*/ 96399 h 4747249"/>
                <a:gd name="connsiteX3" fmla="*/ 648018 w 746570"/>
                <a:gd name="connsiteY3" fmla="*/ 313604 h 4747249"/>
                <a:gd name="connsiteX4" fmla="*/ 684812 w 746570"/>
                <a:gd name="connsiteY4" fmla="*/ 866946 h 4747249"/>
                <a:gd name="connsiteX5" fmla="*/ 743031 w 746570"/>
                <a:gd name="connsiteY5" fmla="*/ 1736954 h 4747249"/>
                <a:gd name="connsiteX6" fmla="*/ 733602 w 746570"/>
                <a:gd name="connsiteY6" fmla="*/ 2519202 h 4747249"/>
                <a:gd name="connsiteX7" fmla="*/ 679885 w 746570"/>
                <a:gd name="connsiteY7" fmla="*/ 3234261 h 4747249"/>
                <a:gd name="connsiteX8" fmla="*/ 633116 w 746570"/>
                <a:gd name="connsiteY8" fmla="*/ 3806829 h 4747249"/>
                <a:gd name="connsiteX9" fmla="*/ 552657 w 746570"/>
                <a:gd name="connsiteY9" fmla="*/ 4297935 h 4747249"/>
                <a:gd name="connsiteX10" fmla="*/ 488128 w 746570"/>
                <a:gd name="connsiteY10" fmla="*/ 4603957 h 4747249"/>
                <a:gd name="connsiteX11" fmla="*/ 410134 w 746570"/>
                <a:gd name="connsiteY11" fmla="*/ 4697831 h 4747249"/>
                <a:gd name="connsiteX12" fmla="*/ 226558 w 746570"/>
                <a:gd name="connsiteY12" fmla="*/ 4747249 h 4747249"/>
                <a:gd name="connsiteX13" fmla="*/ 47643 w 746570"/>
                <a:gd name="connsiteY13" fmla="*/ 4697930 h 4747249"/>
                <a:gd name="connsiteX14" fmla="*/ 412 w 746570"/>
                <a:gd name="connsiteY14" fmla="*/ 4523878 h 4747249"/>
                <a:gd name="connsiteX15" fmla="*/ 65290 w 746570"/>
                <a:gd name="connsiteY15" fmla="*/ 3648311 h 4747249"/>
                <a:gd name="connsiteX16" fmla="*/ 109685 w 746570"/>
                <a:gd name="connsiteY16" fmla="*/ 3205250 h 4747249"/>
                <a:gd name="connsiteX17" fmla="*/ 136314 w 746570"/>
                <a:gd name="connsiteY17" fmla="*/ 2755511 h 4747249"/>
                <a:gd name="connsiteX18" fmla="*/ 181801 w 746570"/>
                <a:gd name="connsiteY18" fmla="*/ 1893093 h 4747249"/>
                <a:gd name="connsiteX19" fmla="*/ 160287 w 746570"/>
                <a:gd name="connsiteY19" fmla="*/ 1008608 h 4747249"/>
                <a:gd name="connsiteX20" fmla="*/ 74084 w 746570"/>
                <a:gd name="connsiteY20" fmla="*/ 217558 h 4747249"/>
                <a:gd name="connsiteX21" fmla="*/ 53869 w 746570"/>
                <a:gd name="connsiteY21" fmla="*/ 680 h 4747249"/>
                <a:gd name="connsiteX22" fmla="*/ 53920 w 746570"/>
                <a:gd name="connsiteY22" fmla="*/ 0 h 4747249"/>
                <a:gd name="connsiteX0" fmla="*/ 53920 w 745266"/>
                <a:gd name="connsiteY0" fmla="*/ 0 h 4747249"/>
                <a:gd name="connsiteX1" fmla="*/ 610695 w 745266"/>
                <a:gd name="connsiteY1" fmla="*/ 0 h 4747249"/>
                <a:gd name="connsiteX2" fmla="*/ 626271 w 745266"/>
                <a:gd name="connsiteY2" fmla="*/ 96399 h 4747249"/>
                <a:gd name="connsiteX3" fmla="*/ 648018 w 745266"/>
                <a:gd name="connsiteY3" fmla="*/ 313604 h 4747249"/>
                <a:gd name="connsiteX4" fmla="*/ 702567 w 745266"/>
                <a:gd name="connsiteY4" fmla="*/ 895500 h 4747249"/>
                <a:gd name="connsiteX5" fmla="*/ 743031 w 745266"/>
                <a:gd name="connsiteY5" fmla="*/ 1736954 h 4747249"/>
                <a:gd name="connsiteX6" fmla="*/ 733602 w 745266"/>
                <a:gd name="connsiteY6" fmla="*/ 2519202 h 4747249"/>
                <a:gd name="connsiteX7" fmla="*/ 679885 w 745266"/>
                <a:gd name="connsiteY7" fmla="*/ 3234261 h 4747249"/>
                <a:gd name="connsiteX8" fmla="*/ 633116 w 745266"/>
                <a:gd name="connsiteY8" fmla="*/ 3806829 h 4747249"/>
                <a:gd name="connsiteX9" fmla="*/ 552657 w 745266"/>
                <a:gd name="connsiteY9" fmla="*/ 4297935 h 4747249"/>
                <a:gd name="connsiteX10" fmla="*/ 488128 w 745266"/>
                <a:gd name="connsiteY10" fmla="*/ 4603957 h 4747249"/>
                <a:gd name="connsiteX11" fmla="*/ 410134 w 745266"/>
                <a:gd name="connsiteY11" fmla="*/ 4697831 h 4747249"/>
                <a:gd name="connsiteX12" fmla="*/ 226558 w 745266"/>
                <a:gd name="connsiteY12" fmla="*/ 4747249 h 4747249"/>
                <a:gd name="connsiteX13" fmla="*/ 47643 w 745266"/>
                <a:gd name="connsiteY13" fmla="*/ 4697930 h 4747249"/>
                <a:gd name="connsiteX14" fmla="*/ 412 w 745266"/>
                <a:gd name="connsiteY14" fmla="*/ 4523878 h 4747249"/>
                <a:gd name="connsiteX15" fmla="*/ 65290 w 745266"/>
                <a:gd name="connsiteY15" fmla="*/ 3648311 h 4747249"/>
                <a:gd name="connsiteX16" fmla="*/ 109685 w 745266"/>
                <a:gd name="connsiteY16" fmla="*/ 3205250 h 4747249"/>
                <a:gd name="connsiteX17" fmla="*/ 136314 w 745266"/>
                <a:gd name="connsiteY17" fmla="*/ 2755511 h 4747249"/>
                <a:gd name="connsiteX18" fmla="*/ 181801 w 745266"/>
                <a:gd name="connsiteY18" fmla="*/ 1893093 h 4747249"/>
                <a:gd name="connsiteX19" fmla="*/ 160287 w 745266"/>
                <a:gd name="connsiteY19" fmla="*/ 1008608 h 4747249"/>
                <a:gd name="connsiteX20" fmla="*/ 74084 w 745266"/>
                <a:gd name="connsiteY20" fmla="*/ 217558 h 4747249"/>
                <a:gd name="connsiteX21" fmla="*/ 53869 w 745266"/>
                <a:gd name="connsiteY21" fmla="*/ 680 h 4747249"/>
                <a:gd name="connsiteX22" fmla="*/ 53920 w 745266"/>
                <a:gd name="connsiteY22" fmla="*/ 0 h 4747249"/>
                <a:gd name="connsiteX0" fmla="*/ 53920 w 744807"/>
                <a:gd name="connsiteY0" fmla="*/ 0 h 4747249"/>
                <a:gd name="connsiteX1" fmla="*/ 610695 w 744807"/>
                <a:gd name="connsiteY1" fmla="*/ 0 h 4747249"/>
                <a:gd name="connsiteX2" fmla="*/ 626271 w 744807"/>
                <a:gd name="connsiteY2" fmla="*/ 96399 h 4747249"/>
                <a:gd name="connsiteX3" fmla="*/ 648018 w 744807"/>
                <a:gd name="connsiteY3" fmla="*/ 313604 h 4747249"/>
                <a:gd name="connsiteX4" fmla="*/ 702567 w 744807"/>
                <a:gd name="connsiteY4" fmla="*/ 895500 h 4747249"/>
                <a:gd name="connsiteX5" fmla="*/ 743031 w 744807"/>
                <a:gd name="connsiteY5" fmla="*/ 1736954 h 4747249"/>
                <a:gd name="connsiteX6" fmla="*/ 733602 w 744807"/>
                <a:gd name="connsiteY6" fmla="*/ 2519202 h 4747249"/>
                <a:gd name="connsiteX7" fmla="*/ 697640 w 744807"/>
                <a:gd name="connsiteY7" fmla="*/ 3253296 h 4747249"/>
                <a:gd name="connsiteX8" fmla="*/ 633116 w 744807"/>
                <a:gd name="connsiteY8" fmla="*/ 3806829 h 4747249"/>
                <a:gd name="connsiteX9" fmla="*/ 552657 w 744807"/>
                <a:gd name="connsiteY9" fmla="*/ 4297935 h 4747249"/>
                <a:gd name="connsiteX10" fmla="*/ 488128 w 744807"/>
                <a:gd name="connsiteY10" fmla="*/ 4603957 h 4747249"/>
                <a:gd name="connsiteX11" fmla="*/ 410134 w 744807"/>
                <a:gd name="connsiteY11" fmla="*/ 4697831 h 4747249"/>
                <a:gd name="connsiteX12" fmla="*/ 226558 w 744807"/>
                <a:gd name="connsiteY12" fmla="*/ 4747249 h 4747249"/>
                <a:gd name="connsiteX13" fmla="*/ 47643 w 744807"/>
                <a:gd name="connsiteY13" fmla="*/ 4697930 h 4747249"/>
                <a:gd name="connsiteX14" fmla="*/ 412 w 744807"/>
                <a:gd name="connsiteY14" fmla="*/ 4523878 h 4747249"/>
                <a:gd name="connsiteX15" fmla="*/ 65290 w 744807"/>
                <a:gd name="connsiteY15" fmla="*/ 3648311 h 4747249"/>
                <a:gd name="connsiteX16" fmla="*/ 109685 w 744807"/>
                <a:gd name="connsiteY16" fmla="*/ 3205250 h 4747249"/>
                <a:gd name="connsiteX17" fmla="*/ 136314 w 744807"/>
                <a:gd name="connsiteY17" fmla="*/ 2755511 h 4747249"/>
                <a:gd name="connsiteX18" fmla="*/ 181801 w 744807"/>
                <a:gd name="connsiteY18" fmla="*/ 1893093 h 4747249"/>
                <a:gd name="connsiteX19" fmla="*/ 160287 w 744807"/>
                <a:gd name="connsiteY19" fmla="*/ 1008608 h 4747249"/>
                <a:gd name="connsiteX20" fmla="*/ 74084 w 744807"/>
                <a:gd name="connsiteY20" fmla="*/ 217558 h 4747249"/>
                <a:gd name="connsiteX21" fmla="*/ 53869 w 744807"/>
                <a:gd name="connsiteY21" fmla="*/ 680 h 4747249"/>
                <a:gd name="connsiteX22" fmla="*/ 53920 w 744807"/>
                <a:gd name="connsiteY22" fmla="*/ 0 h 4747249"/>
                <a:gd name="connsiteX0" fmla="*/ 54729 w 745616"/>
                <a:gd name="connsiteY0" fmla="*/ 0 h 4747249"/>
                <a:gd name="connsiteX1" fmla="*/ 611504 w 745616"/>
                <a:gd name="connsiteY1" fmla="*/ 0 h 4747249"/>
                <a:gd name="connsiteX2" fmla="*/ 627080 w 745616"/>
                <a:gd name="connsiteY2" fmla="*/ 96399 h 4747249"/>
                <a:gd name="connsiteX3" fmla="*/ 648827 w 745616"/>
                <a:gd name="connsiteY3" fmla="*/ 313604 h 4747249"/>
                <a:gd name="connsiteX4" fmla="*/ 703376 w 745616"/>
                <a:gd name="connsiteY4" fmla="*/ 895500 h 4747249"/>
                <a:gd name="connsiteX5" fmla="*/ 743840 w 745616"/>
                <a:gd name="connsiteY5" fmla="*/ 1736954 h 4747249"/>
                <a:gd name="connsiteX6" fmla="*/ 734411 w 745616"/>
                <a:gd name="connsiteY6" fmla="*/ 2519202 h 4747249"/>
                <a:gd name="connsiteX7" fmla="*/ 698449 w 745616"/>
                <a:gd name="connsiteY7" fmla="*/ 3253296 h 4747249"/>
                <a:gd name="connsiteX8" fmla="*/ 633925 w 745616"/>
                <a:gd name="connsiteY8" fmla="*/ 3806829 h 4747249"/>
                <a:gd name="connsiteX9" fmla="*/ 553466 w 745616"/>
                <a:gd name="connsiteY9" fmla="*/ 4297935 h 4747249"/>
                <a:gd name="connsiteX10" fmla="*/ 488937 w 745616"/>
                <a:gd name="connsiteY10" fmla="*/ 4603957 h 4747249"/>
                <a:gd name="connsiteX11" fmla="*/ 410943 w 745616"/>
                <a:gd name="connsiteY11" fmla="*/ 4697831 h 4747249"/>
                <a:gd name="connsiteX12" fmla="*/ 227367 w 745616"/>
                <a:gd name="connsiteY12" fmla="*/ 4747249 h 4747249"/>
                <a:gd name="connsiteX13" fmla="*/ 48452 w 745616"/>
                <a:gd name="connsiteY13" fmla="*/ 4697930 h 4747249"/>
                <a:gd name="connsiteX14" fmla="*/ 1221 w 745616"/>
                <a:gd name="connsiteY14" fmla="*/ 4523878 h 4747249"/>
                <a:gd name="connsiteX15" fmla="*/ 83858 w 745616"/>
                <a:gd name="connsiteY15" fmla="*/ 3648311 h 4747249"/>
                <a:gd name="connsiteX16" fmla="*/ 110494 w 745616"/>
                <a:gd name="connsiteY16" fmla="*/ 3205250 h 4747249"/>
                <a:gd name="connsiteX17" fmla="*/ 137123 w 745616"/>
                <a:gd name="connsiteY17" fmla="*/ 2755511 h 4747249"/>
                <a:gd name="connsiteX18" fmla="*/ 182610 w 745616"/>
                <a:gd name="connsiteY18" fmla="*/ 1893093 h 4747249"/>
                <a:gd name="connsiteX19" fmla="*/ 161096 w 745616"/>
                <a:gd name="connsiteY19" fmla="*/ 1008608 h 4747249"/>
                <a:gd name="connsiteX20" fmla="*/ 74893 w 745616"/>
                <a:gd name="connsiteY20" fmla="*/ 217558 h 4747249"/>
                <a:gd name="connsiteX21" fmla="*/ 54678 w 745616"/>
                <a:gd name="connsiteY21" fmla="*/ 680 h 4747249"/>
                <a:gd name="connsiteX22" fmla="*/ 54729 w 745616"/>
                <a:gd name="connsiteY22" fmla="*/ 0 h 4747249"/>
                <a:gd name="connsiteX0" fmla="*/ 54729 w 745616"/>
                <a:gd name="connsiteY0" fmla="*/ 0 h 4747249"/>
                <a:gd name="connsiteX1" fmla="*/ 611504 w 745616"/>
                <a:gd name="connsiteY1" fmla="*/ 0 h 4747249"/>
                <a:gd name="connsiteX2" fmla="*/ 627080 w 745616"/>
                <a:gd name="connsiteY2" fmla="*/ 96399 h 4747249"/>
                <a:gd name="connsiteX3" fmla="*/ 648827 w 745616"/>
                <a:gd name="connsiteY3" fmla="*/ 313604 h 4747249"/>
                <a:gd name="connsiteX4" fmla="*/ 703376 w 745616"/>
                <a:gd name="connsiteY4" fmla="*/ 895500 h 4747249"/>
                <a:gd name="connsiteX5" fmla="*/ 743840 w 745616"/>
                <a:gd name="connsiteY5" fmla="*/ 1736954 h 4747249"/>
                <a:gd name="connsiteX6" fmla="*/ 734411 w 745616"/>
                <a:gd name="connsiteY6" fmla="*/ 2519202 h 4747249"/>
                <a:gd name="connsiteX7" fmla="*/ 698449 w 745616"/>
                <a:gd name="connsiteY7" fmla="*/ 3253296 h 4747249"/>
                <a:gd name="connsiteX8" fmla="*/ 633925 w 745616"/>
                <a:gd name="connsiteY8" fmla="*/ 3806829 h 4747249"/>
                <a:gd name="connsiteX9" fmla="*/ 553466 w 745616"/>
                <a:gd name="connsiteY9" fmla="*/ 4297935 h 4747249"/>
                <a:gd name="connsiteX10" fmla="*/ 488937 w 745616"/>
                <a:gd name="connsiteY10" fmla="*/ 4603957 h 4747249"/>
                <a:gd name="connsiteX11" fmla="*/ 410943 w 745616"/>
                <a:gd name="connsiteY11" fmla="*/ 4697831 h 4747249"/>
                <a:gd name="connsiteX12" fmla="*/ 227367 w 745616"/>
                <a:gd name="connsiteY12" fmla="*/ 4747249 h 4747249"/>
                <a:gd name="connsiteX13" fmla="*/ 48452 w 745616"/>
                <a:gd name="connsiteY13" fmla="*/ 4697930 h 4747249"/>
                <a:gd name="connsiteX14" fmla="*/ 1221 w 745616"/>
                <a:gd name="connsiteY14" fmla="*/ 4523878 h 4747249"/>
                <a:gd name="connsiteX15" fmla="*/ 83858 w 745616"/>
                <a:gd name="connsiteY15" fmla="*/ 3648311 h 4747249"/>
                <a:gd name="connsiteX16" fmla="*/ 110494 w 745616"/>
                <a:gd name="connsiteY16" fmla="*/ 3205250 h 4747249"/>
                <a:gd name="connsiteX17" fmla="*/ 163756 w 745616"/>
                <a:gd name="connsiteY17" fmla="*/ 2745993 h 4747249"/>
                <a:gd name="connsiteX18" fmla="*/ 182610 w 745616"/>
                <a:gd name="connsiteY18" fmla="*/ 1893093 h 4747249"/>
                <a:gd name="connsiteX19" fmla="*/ 161096 w 745616"/>
                <a:gd name="connsiteY19" fmla="*/ 1008608 h 4747249"/>
                <a:gd name="connsiteX20" fmla="*/ 74893 w 745616"/>
                <a:gd name="connsiteY20" fmla="*/ 217558 h 4747249"/>
                <a:gd name="connsiteX21" fmla="*/ 54678 w 745616"/>
                <a:gd name="connsiteY21" fmla="*/ 680 h 4747249"/>
                <a:gd name="connsiteX22" fmla="*/ 54729 w 745616"/>
                <a:gd name="connsiteY22" fmla="*/ 0 h 4747249"/>
                <a:gd name="connsiteX0" fmla="*/ 54729 w 745616"/>
                <a:gd name="connsiteY0" fmla="*/ 0 h 4747249"/>
                <a:gd name="connsiteX1" fmla="*/ 611504 w 745616"/>
                <a:gd name="connsiteY1" fmla="*/ 0 h 4747249"/>
                <a:gd name="connsiteX2" fmla="*/ 627080 w 745616"/>
                <a:gd name="connsiteY2" fmla="*/ 96399 h 4747249"/>
                <a:gd name="connsiteX3" fmla="*/ 648827 w 745616"/>
                <a:gd name="connsiteY3" fmla="*/ 313604 h 4747249"/>
                <a:gd name="connsiteX4" fmla="*/ 703376 w 745616"/>
                <a:gd name="connsiteY4" fmla="*/ 895500 h 4747249"/>
                <a:gd name="connsiteX5" fmla="*/ 743840 w 745616"/>
                <a:gd name="connsiteY5" fmla="*/ 1736954 h 4747249"/>
                <a:gd name="connsiteX6" fmla="*/ 734411 w 745616"/>
                <a:gd name="connsiteY6" fmla="*/ 2519202 h 4747249"/>
                <a:gd name="connsiteX7" fmla="*/ 698449 w 745616"/>
                <a:gd name="connsiteY7" fmla="*/ 3253296 h 4747249"/>
                <a:gd name="connsiteX8" fmla="*/ 633925 w 745616"/>
                <a:gd name="connsiteY8" fmla="*/ 3806829 h 4747249"/>
                <a:gd name="connsiteX9" fmla="*/ 553466 w 745616"/>
                <a:gd name="connsiteY9" fmla="*/ 4297935 h 4747249"/>
                <a:gd name="connsiteX10" fmla="*/ 488937 w 745616"/>
                <a:gd name="connsiteY10" fmla="*/ 4603957 h 4747249"/>
                <a:gd name="connsiteX11" fmla="*/ 410943 w 745616"/>
                <a:gd name="connsiteY11" fmla="*/ 4697831 h 4747249"/>
                <a:gd name="connsiteX12" fmla="*/ 227367 w 745616"/>
                <a:gd name="connsiteY12" fmla="*/ 4747249 h 4747249"/>
                <a:gd name="connsiteX13" fmla="*/ 48452 w 745616"/>
                <a:gd name="connsiteY13" fmla="*/ 4697930 h 4747249"/>
                <a:gd name="connsiteX14" fmla="*/ 1221 w 745616"/>
                <a:gd name="connsiteY14" fmla="*/ 4523878 h 4747249"/>
                <a:gd name="connsiteX15" fmla="*/ 83858 w 745616"/>
                <a:gd name="connsiteY15" fmla="*/ 3648311 h 4747249"/>
                <a:gd name="connsiteX16" fmla="*/ 110494 w 745616"/>
                <a:gd name="connsiteY16" fmla="*/ 3205250 h 4747249"/>
                <a:gd name="connsiteX17" fmla="*/ 163756 w 745616"/>
                <a:gd name="connsiteY17" fmla="*/ 2745993 h 4747249"/>
                <a:gd name="connsiteX18" fmla="*/ 209243 w 745616"/>
                <a:gd name="connsiteY18" fmla="*/ 1931164 h 4747249"/>
                <a:gd name="connsiteX19" fmla="*/ 161096 w 745616"/>
                <a:gd name="connsiteY19" fmla="*/ 1008608 h 4747249"/>
                <a:gd name="connsiteX20" fmla="*/ 74893 w 745616"/>
                <a:gd name="connsiteY20" fmla="*/ 217558 h 4747249"/>
                <a:gd name="connsiteX21" fmla="*/ 54678 w 745616"/>
                <a:gd name="connsiteY21" fmla="*/ 680 h 4747249"/>
                <a:gd name="connsiteX22" fmla="*/ 54729 w 745616"/>
                <a:gd name="connsiteY22" fmla="*/ 0 h 4747249"/>
                <a:gd name="connsiteX0" fmla="*/ 54729 w 745616"/>
                <a:gd name="connsiteY0" fmla="*/ 0 h 4747249"/>
                <a:gd name="connsiteX1" fmla="*/ 611504 w 745616"/>
                <a:gd name="connsiteY1" fmla="*/ 0 h 4747249"/>
                <a:gd name="connsiteX2" fmla="*/ 627080 w 745616"/>
                <a:gd name="connsiteY2" fmla="*/ 96399 h 4747249"/>
                <a:gd name="connsiteX3" fmla="*/ 648827 w 745616"/>
                <a:gd name="connsiteY3" fmla="*/ 313604 h 4747249"/>
                <a:gd name="connsiteX4" fmla="*/ 703376 w 745616"/>
                <a:gd name="connsiteY4" fmla="*/ 895500 h 4747249"/>
                <a:gd name="connsiteX5" fmla="*/ 743840 w 745616"/>
                <a:gd name="connsiteY5" fmla="*/ 1736954 h 4747249"/>
                <a:gd name="connsiteX6" fmla="*/ 734411 w 745616"/>
                <a:gd name="connsiteY6" fmla="*/ 2519202 h 4747249"/>
                <a:gd name="connsiteX7" fmla="*/ 698449 w 745616"/>
                <a:gd name="connsiteY7" fmla="*/ 3253296 h 4747249"/>
                <a:gd name="connsiteX8" fmla="*/ 633925 w 745616"/>
                <a:gd name="connsiteY8" fmla="*/ 3806829 h 4747249"/>
                <a:gd name="connsiteX9" fmla="*/ 553466 w 745616"/>
                <a:gd name="connsiteY9" fmla="*/ 4297935 h 4747249"/>
                <a:gd name="connsiteX10" fmla="*/ 488937 w 745616"/>
                <a:gd name="connsiteY10" fmla="*/ 4603957 h 4747249"/>
                <a:gd name="connsiteX11" fmla="*/ 410943 w 745616"/>
                <a:gd name="connsiteY11" fmla="*/ 4697831 h 4747249"/>
                <a:gd name="connsiteX12" fmla="*/ 227367 w 745616"/>
                <a:gd name="connsiteY12" fmla="*/ 4747249 h 4747249"/>
                <a:gd name="connsiteX13" fmla="*/ 48452 w 745616"/>
                <a:gd name="connsiteY13" fmla="*/ 4697930 h 4747249"/>
                <a:gd name="connsiteX14" fmla="*/ 1221 w 745616"/>
                <a:gd name="connsiteY14" fmla="*/ 4523878 h 4747249"/>
                <a:gd name="connsiteX15" fmla="*/ 83858 w 745616"/>
                <a:gd name="connsiteY15" fmla="*/ 3648311 h 4747249"/>
                <a:gd name="connsiteX16" fmla="*/ 137127 w 745616"/>
                <a:gd name="connsiteY16" fmla="*/ 3186215 h 4747249"/>
                <a:gd name="connsiteX17" fmla="*/ 163756 w 745616"/>
                <a:gd name="connsiteY17" fmla="*/ 2745993 h 4747249"/>
                <a:gd name="connsiteX18" fmla="*/ 209243 w 745616"/>
                <a:gd name="connsiteY18" fmla="*/ 1931164 h 4747249"/>
                <a:gd name="connsiteX19" fmla="*/ 161096 w 745616"/>
                <a:gd name="connsiteY19" fmla="*/ 1008608 h 4747249"/>
                <a:gd name="connsiteX20" fmla="*/ 74893 w 745616"/>
                <a:gd name="connsiteY20" fmla="*/ 217558 h 4747249"/>
                <a:gd name="connsiteX21" fmla="*/ 54678 w 745616"/>
                <a:gd name="connsiteY21" fmla="*/ 680 h 4747249"/>
                <a:gd name="connsiteX22" fmla="*/ 54729 w 745616"/>
                <a:gd name="connsiteY22" fmla="*/ 0 h 4747249"/>
                <a:gd name="connsiteX0" fmla="*/ 54729 w 745616"/>
                <a:gd name="connsiteY0" fmla="*/ 0 h 4747249"/>
                <a:gd name="connsiteX1" fmla="*/ 611504 w 745616"/>
                <a:gd name="connsiteY1" fmla="*/ 0 h 4747249"/>
                <a:gd name="connsiteX2" fmla="*/ 627080 w 745616"/>
                <a:gd name="connsiteY2" fmla="*/ 96399 h 4747249"/>
                <a:gd name="connsiteX3" fmla="*/ 648827 w 745616"/>
                <a:gd name="connsiteY3" fmla="*/ 313604 h 4747249"/>
                <a:gd name="connsiteX4" fmla="*/ 703376 w 745616"/>
                <a:gd name="connsiteY4" fmla="*/ 895500 h 4747249"/>
                <a:gd name="connsiteX5" fmla="*/ 743840 w 745616"/>
                <a:gd name="connsiteY5" fmla="*/ 1736954 h 4747249"/>
                <a:gd name="connsiteX6" fmla="*/ 734411 w 745616"/>
                <a:gd name="connsiteY6" fmla="*/ 2519202 h 4747249"/>
                <a:gd name="connsiteX7" fmla="*/ 698449 w 745616"/>
                <a:gd name="connsiteY7" fmla="*/ 3253296 h 4747249"/>
                <a:gd name="connsiteX8" fmla="*/ 633925 w 745616"/>
                <a:gd name="connsiteY8" fmla="*/ 3806829 h 4747249"/>
                <a:gd name="connsiteX9" fmla="*/ 553466 w 745616"/>
                <a:gd name="connsiteY9" fmla="*/ 4297935 h 4747249"/>
                <a:gd name="connsiteX10" fmla="*/ 488937 w 745616"/>
                <a:gd name="connsiteY10" fmla="*/ 4603957 h 4747249"/>
                <a:gd name="connsiteX11" fmla="*/ 410943 w 745616"/>
                <a:gd name="connsiteY11" fmla="*/ 4697831 h 4747249"/>
                <a:gd name="connsiteX12" fmla="*/ 227367 w 745616"/>
                <a:gd name="connsiteY12" fmla="*/ 4747249 h 4747249"/>
                <a:gd name="connsiteX13" fmla="*/ 48452 w 745616"/>
                <a:gd name="connsiteY13" fmla="*/ 4697930 h 4747249"/>
                <a:gd name="connsiteX14" fmla="*/ 1221 w 745616"/>
                <a:gd name="connsiteY14" fmla="*/ 4523878 h 4747249"/>
                <a:gd name="connsiteX15" fmla="*/ 83858 w 745616"/>
                <a:gd name="connsiteY15" fmla="*/ 3648311 h 4747249"/>
                <a:gd name="connsiteX16" fmla="*/ 137127 w 745616"/>
                <a:gd name="connsiteY16" fmla="*/ 3186215 h 4747249"/>
                <a:gd name="connsiteX17" fmla="*/ 190389 w 745616"/>
                <a:gd name="connsiteY17" fmla="*/ 2689710 h 4747249"/>
                <a:gd name="connsiteX18" fmla="*/ 209243 w 745616"/>
                <a:gd name="connsiteY18" fmla="*/ 1931164 h 4747249"/>
                <a:gd name="connsiteX19" fmla="*/ 161096 w 745616"/>
                <a:gd name="connsiteY19" fmla="*/ 1008608 h 4747249"/>
                <a:gd name="connsiteX20" fmla="*/ 74893 w 745616"/>
                <a:gd name="connsiteY20" fmla="*/ 217558 h 4747249"/>
                <a:gd name="connsiteX21" fmla="*/ 54678 w 745616"/>
                <a:gd name="connsiteY21" fmla="*/ 680 h 4747249"/>
                <a:gd name="connsiteX22" fmla="*/ 54729 w 745616"/>
                <a:gd name="connsiteY22" fmla="*/ 0 h 4747249"/>
                <a:gd name="connsiteX0" fmla="*/ 54729 w 745616"/>
                <a:gd name="connsiteY0" fmla="*/ 0 h 4747249"/>
                <a:gd name="connsiteX1" fmla="*/ 611504 w 745616"/>
                <a:gd name="connsiteY1" fmla="*/ 0 h 4747249"/>
                <a:gd name="connsiteX2" fmla="*/ 627080 w 745616"/>
                <a:gd name="connsiteY2" fmla="*/ 96399 h 4747249"/>
                <a:gd name="connsiteX3" fmla="*/ 648827 w 745616"/>
                <a:gd name="connsiteY3" fmla="*/ 313604 h 4747249"/>
                <a:gd name="connsiteX4" fmla="*/ 703376 w 745616"/>
                <a:gd name="connsiteY4" fmla="*/ 895500 h 4747249"/>
                <a:gd name="connsiteX5" fmla="*/ 743840 w 745616"/>
                <a:gd name="connsiteY5" fmla="*/ 1736954 h 4747249"/>
                <a:gd name="connsiteX6" fmla="*/ 734411 w 745616"/>
                <a:gd name="connsiteY6" fmla="*/ 2519202 h 4747249"/>
                <a:gd name="connsiteX7" fmla="*/ 698449 w 745616"/>
                <a:gd name="connsiteY7" fmla="*/ 3253296 h 4747249"/>
                <a:gd name="connsiteX8" fmla="*/ 633925 w 745616"/>
                <a:gd name="connsiteY8" fmla="*/ 3806829 h 4747249"/>
                <a:gd name="connsiteX9" fmla="*/ 553466 w 745616"/>
                <a:gd name="connsiteY9" fmla="*/ 4297935 h 4747249"/>
                <a:gd name="connsiteX10" fmla="*/ 488937 w 745616"/>
                <a:gd name="connsiteY10" fmla="*/ 4603957 h 4747249"/>
                <a:gd name="connsiteX11" fmla="*/ 410943 w 745616"/>
                <a:gd name="connsiteY11" fmla="*/ 4697831 h 4747249"/>
                <a:gd name="connsiteX12" fmla="*/ 227367 w 745616"/>
                <a:gd name="connsiteY12" fmla="*/ 4747249 h 4747249"/>
                <a:gd name="connsiteX13" fmla="*/ 48452 w 745616"/>
                <a:gd name="connsiteY13" fmla="*/ 4697930 h 4747249"/>
                <a:gd name="connsiteX14" fmla="*/ 1221 w 745616"/>
                <a:gd name="connsiteY14" fmla="*/ 4523878 h 4747249"/>
                <a:gd name="connsiteX15" fmla="*/ 83858 w 745616"/>
                <a:gd name="connsiteY15" fmla="*/ 3817160 h 4747249"/>
                <a:gd name="connsiteX16" fmla="*/ 137127 w 745616"/>
                <a:gd name="connsiteY16" fmla="*/ 3186215 h 4747249"/>
                <a:gd name="connsiteX17" fmla="*/ 190389 w 745616"/>
                <a:gd name="connsiteY17" fmla="*/ 2689710 h 4747249"/>
                <a:gd name="connsiteX18" fmla="*/ 209243 w 745616"/>
                <a:gd name="connsiteY18" fmla="*/ 1931164 h 4747249"/>
                <a:gd name="connsiteX19" fmla="*/ 161096 w 745616"/>
                <a:gd name="connsiteY19" fmla="*/ 1008608 h 4747249"/>
                <a:gd name="connsiteX20" fmla="*/ 74893 w 745616"/>
                <a:gd name="connsiteY20" fmla="*/ 217558 h 4747249"/>
                <a:gd name="connsiteX21" fmla="*/ 54678 w 745616"/>
                <a:gd name="connsiteY21" fmla="*/ 680 h 4747249"/>
                <a:gd name="connsiteX22" fmla="*/ 54729 w 745616"/>
                <a:gd name="connsiteY22" fmla="*/ 0 h 4747249"/>
                <a:gd name="connsiteX0" fmla="*/ 54729 w 745616"/>
                <a:gd name="connsiteY0" fmla="*/ 0 h 4747249"/>
                <a:gd name="connsiteX1" fmla="*/ 611504 w 745616"/>
                <a:gd name="connsiteY1" fmla="*/ 0 h 4747249"/>
                <a:gd name="connsiteX2" fmla="*/ 627080 w 745616"/>
                <a:gd name="connsiteY2" fmla="*/ 96399 h 4747249"/>
                <a:gd name="connsiteX3" fmla="*/ 648827 w 745616"/>
                <a:gd name="connsiteY3" fmla="*/ 313604 h 4747249"/>
                <a:gd name="connsiteX4" fmla="*/ 703376 w 745616"/>
                <a:gd name="connsiteY4" fmla="*/ 895500 h 4747249"/>
                <a:gd name="connsiteX5" fmla="*/ 743840 w 745616"/>
                <a:gd name="connsiteY5" fmla="*/ 1736954 h 4747249"/>
                <a:gd name="connsiteX6" fmla="*/ 734411 w 745616"/>
                <a:gd name="connsiteY6" fmla="*/ 2519202 h 4747249"/>
                <a:gd name="connsiteX7" fmla="*/ 698449 w 745616"/>
                <a:gd name="connsiteY7" fmla="*/ 3253296 h 4747249"/>
                <a:gd name="connsiteX8" fmla="*/ 633925 w 745616"/>
                <a:gd name="connsiteY8" fmla="*/ 3806829 h 4747249"/>
                <a:gd name="connsiteX9" fmla="*/ 553466 w 745616"/>
                <a:gd name="connsiteY9" fmla="*/ 4297935 h 4747249"/>
                <a:gd name="connsiteX10" fmla="*/ 488937 w 745616"/>
                <a:gd name="connsiteY10" fmla="*/ 4603957 h 4747249"/>
                <a:gd name="connsiteX11" fmla="*/ 410943 w 745616"/>
                <a:gd name="connsiteY11" fmla="*/ 4697831 h 4747249"/>
                <a:gd name="connsiteX12" fmla="*/ 227367 w 745616"/>
                <a:gd name="connsiteY12" fmla="*/ 4747249 h 4747249"/>
                <a:gd name="connsiteX13" fmla="*/ 48452 w 745616"/>
                <a:gd name="connsiteY13" fmla="*/ 4697930 h 4747249"/>
                <a:gd name="connsiteX14" fmla="*/ 1221 w 745616"/>
                <a:gd name="connsiteY14" fmla="*/ 4523878 h 4747249"/>
                <a:gd name="connsiteX15" fmla="*/ 83858 w 745616"/>
                <a:gd name="connsiteY15" fmla="*/ 3817160 h 4747249"/>
                <a:gd name="connsiteX16" fmla="*/ 163760 w 745616"/>
                <a:gd name="connsiteY16" fmla="*/ 3197473 h 4747249"/>
                <a:gd name="connsiteX17" fmla="*/ 190389 w 745616"/>
                <a:gd name="connsiteY17" fmla="*/ 2689710 h 4747249"/>
                <a:gd name="connsiteX18" fmla="*/ 209243 w 745616"/>
                <a:gd name="connsiteY18" fmla="*/ 1931164 h 4747249"/>
                <a:gd name="connsiteX19" fmla="*/ 161096 w 745616"/>
                <a:gd name="connsiteY19" fmla="*/ 1008608 h 4747249"/>
                <a:gd name="connsiteX20" fmla="*/ 74893 w 745616"/>
                <a:gd name="connsiteY20" fmla="*/ 217558 h 4747249"/>
                <a:gd name="connsiteX21" fmla="*/ 54678 w 745616"/>
                <a:gd name="connsiteY21" fmla="*/ 680 h 4747249"/>
                <a:gd name="connsiteX22" fmla="*/ 54729 w 745616"/>
                <a:gd name="connsiteY22" fmla="*/ 0 h 4747249"/>
                <a:gd name="connsiteX0" fmla="*/ 54729 w 745616"/>
                <a:gd name="connsiteY0" fmla="*/ 0 h 4747249"/>
                <a:gd name="connsiteX1" fmla="*/ 611504 w 745616"/>
                <a:gd name="connsiteY1" fmla="*/ 0 h 4747249"/>
                <a:gd name="connsiteX2" fmla="*/ 627080 w 745616"/>
                <a:gd name="connsiteY2" fmla="*/ 96399 h 4747249"/>
                <a:gd name="connsiteX3" fmla="*/ 648827 w 745616"/>
                <a:gd name="connsiteY3" fmla="*/ 313604 h 4747249"/>
                <a:gd name="connsiteX4" fmla="*/ 703376 w 745616"/>
                <a:gd name="connsiteY4" fmla="*/ 895500 h 4747249"/>
                <a:gd name="connsiteX5" fmla="*/ 743840 w 745616"/>
                <a:gd name="connsiteY5" fmla="*/ 1736954 h 4747249"/>
                <a:gd name="connsiteX6" fmla="*/ 734411 w 745616"/>
                <a:gd name="connsiteY6" fmla="*/ 2519202 h 4747249"/>
                <a:gd name="connsiteX7" fmla="*/ 698449 w 745616"/>
                <a:gd name="connsiteY7" fmla="*/ 3253296 h 4747249"/>
                <a:gd name="connsiteX8" fmla="*/ 633925 w 745616"/>
                <a:gd name="connsiteY8" fmla="*/ 3806829 h 4747249"/>
                <a:gd name="connsiteX9" fmla="*/ 553466 w 745616"/>
                <a:gd name="connsiteY9" fmla="*/ 4297935 h 4747249"/>
                <a:gd name="connsiteX10" fmla="*/ 488937 w 745616"/>
                <a:gd name="connsiteY10" fmla="*/ 4603957 h 4747249"/>
                <a:gd name="connsiteX11" fmla="*/ 410943 w 745616"/>
                <a:gd name="connsiteY11" fmla="*/ 4697831 h 4747249"/>
                <a:gd name="connsiteX12" fmla="*/ 227367 w 745616"/>
                <a:gd name="connsiteY12" fmla="*/ 4747249 h 4747249"/>
                <a:gd name="connsiteX13" fmla="*/ 48452 w 745616"/>
                <a:gd name="connsiteY13" fmla="*/ 4697930 h 4747249"/>
                <a:gd name="connsiteX14" fmla="*/ 1221 w 745616"/>
                <a:gd name="connsiteY14" fmla="*/ 4523878 h 4747249"/>
                <a:gd name="connsiteX15" fmla="*/ 83858 w 745616"/>
                <a:gd name="connsiteY15" fmla="*/ 3817160 h 4747249"/>
                <a:gd name="connsiteX16" fmla="*/ 163760 w 745616"/>
                <a:gd name="connsiteY16" fmla="*/ 3197473 h 4747249"/>
                <a:gd name="connsiteX17" fmla="*/ 208145 w 745616"/>
                <a:gd name="connsiteY17" fmla="*/ 2689710 h 4747249"/>
                <a:gd name="connsiteX18" fmla="*/ 209243 w 745616"/>
                <a:gd name="connsiteY18" fmla="*/ 1931164 h 4747249"/>
                <a:gd name="connsiteX19" fmla="*/ 161096 w 745616"/>
                <a:gd name="connsiteY19" fmla="*/ 1008608 h 4747249"/>
                <a:gd name="connsiteX20" fmla="*/ 74893 w 745616"/>
                <a:gd name="connsiteY20" fmla="*/ 217558 h 4747249"/>
                <a:gd name="connsiteX21" fmla="*/ 54678 w 745616"/>
                <a:gd name="connsiteY21" fmla="*/ 680 h 4747249"/>
                <a:gd name="connsiteX22" fmla="*/ 54729 w 745616"/>
                <a:gd name="connsiteY22" fmla="*/ 0 h 4747249"/>
                <a:gd name="connsiteX0" fmla="*/ 55703 w 746590"/>
                <a:gd name="connsiteY0" fmla="*/ 0 h 4747249"/>
                <a:gd name="connsiteX1" fmla="*/ 612478 w 746590"/>
                <a:gd name="connsiteY1" fmla="*/ 0 h 4747249"/>
                <a:gd name="connsiteX2" fmla="*/ 628054 w 746590"/>
                <a:gd name="connsiteY2" fmla="*/ 96399 h 4747249"/>
                <a:gd name="connsiteX3" fmla="*/ 649801 w 746590"/>
                <a:gd name="connsiteY3" fmla="*/ 313604 h 4747249"/>
                <a:gd name="connsiteX4" fmla="*/ 704350 w 746590"/>
                <a:gd name="connsiteY4" fmla="*/ 895500 h 4747249"/>
                <a:gd name="connsiteX5" fmla="*/ 744814 w 746590"/>
                <a:gd name="connsiteY5" fmla="*/ 1736954 h 4747249"/>
                <a:gd name="connsiteX6" fmla="*/ 735385 w 746590"/>
                <a:gd name="connsiteY6" fmla="*/ 2519202 h 4747249"/>
                <a:gd name="connsiteX7" fmla="*/ 699423 w 746590"/>
                <a:gd name="connsiteY7" fmla="*/ 3253296 h 4747249"/>
                <a:gd name="connsiteX8" fmla="*/ 634899 w 746590"/>
                <a:gd name="connsiteY8" fmla="*/ 3806829 h 4747249"/>
                <a:gd name="connsiteX9" fmla="*/ 554440 w 746590"/>
                <a:gd name="connsiteY9" fmla="*/ 4297935 h 4747249"/>
                <a:gd name="connsiteX10" fmla="*/ 489911 w 746590"/>
                <a:gd name="connsiteY10" fmla="*/ 4603957 h 4747249"/>
                <a:gd name="connsiteX11" fmla="*/ 411917 w 746590"/>
                <a:gd name="connsiteY11" fmla="*/ 4697831 h 4747249"/>
                <a:gd name="connsiteX12" fmla="*/ 228341 w 746590"/>
                <a:gd name="connsiteY12" fmla="*/ 4747249 h 4747249"/>
                <a:gd name="connsiteX13" fmla="*/ 49426 w 746590"/>
                <a:gd name="connsiteY13" fmla="*/ 4697930 h 4747249"/>
                <a:gd name="connsiteX14" fmla="*/ 2195 w 746590"/>
                <a:gd name="connsiteY14" fmla="*/ 4523878 h 4747249"/>
                <a:gd name="connsiteX15" fmla="*/ 102588 w 746590"/>
                <a:gd name="connsiteY15" fmla="*/ 3817160 h 4747249"/>
                <a:gd name="connsiteX16" fmla="*/ 164734 w 746590"/>
                <a:gd name="connsiteY16" fmla="*/ 3197473 h 4747249"/>
                <a:gd name="connsiteX17" fmla="*/ 209119 w 746590"/>
                <a:gd name="connsiteY17" fmla="*/ 2689710 h 4747249"/>
                <a:gd name="connsiteX18" fmla="*/ 210217 w 746590"/>
                <a:gd name="connsiteY18" fmla="*/ 1931164 h 4747249"/>
                <a:gd name="connsiteX19" fmla="*/ 162070 w 746590"/>
                <a:gd name="connsiteY19" fmla="*/ 1008608 h 4747249"/>
                <a:gd name="connsiteX20" fmla="*/ 75867 w 746590"/>
                <a:gd name="connsiteY20" fmla="*/ 217558 h 4747249"/>
                <a:gd name="connsiteX21" fmla="*/ 55652 w 746590"/>
                <a:gd name="connsiteY21" fmla="*/ 680 h 4747249"/>
                <a:gd name="connsiteX22" fmla="*/ 55703 w 746590"/>
                <a:gd name="connsiteY22" fmla="*/ 0 h 4747249"/>
                <a:gd name="connsiteX0" fmla="*/ 55703 w 746590"/>
                <a:gd name="connsiteY0" fmla="*/ 0 h 4747249"/>
                <a:gd name="connsiteX1" fmla="*/ 612478 w 746590"/>
                <a:gd name="connsiteY1" fmla="*/ 0 h 4747249"/>
                <a:gd name="connsiteX2" fmla="*/ 628054 w 746590"/>
                <a:gd name="connsiteY2" fmla="*/ 96399 h 4747249"/>
                <a:gd name="connsiteX3" fmla="*/ 649801 w 746590"/>
                <a:gd name="connsiteY3" fmla="*/ 313604 h 4747249"/>
                <a:gd name="connsiteX4" fmla="*/ 704350 w 746590"/>
                <a:gd name="connsiteY4" fmla="*/ 895500 h 4747249"/>
                <a:gd name="connsiteX5" fmla="*/ 744814 w 746590"/>
                <a:gd name="connsiteY5" fmla="*/ 1736954 h 4747249"/>
                <a:gd name="connsiteX6" fmla="*/ 735385 w 746590"/>
                <a:gd name="connsiteY6" fmla="*/ 2519202 h 4747249"/>
                <a:gd name="connsiteX7" fmla="*/ 699423 w 746590"/>
                <a:gd name="connsiteY7" fmla="*/ 3253296 h 4747249"/>
                <a:gd name="connsiteX8" fmla="*/ 634899 w 746590"/>
                <a:gd name="connsiteY8" fmla="*/ 3806829 h 4747249"/>
                <a:gd name="connsiteX9" fmla="*/ 554440 w 746590"/>
                <a:gd name="connsiteY9" fmla="*/ 4297935 h 4747249"/>
                <a:gd name="connsiteX10" fmla="*/ 489911 w 746590"/>
                <a:gd name="connsiteY10" fmla="*/ 4603957 h 4747249"/>
                <a:gd name="connsiteX11" fmla="*/ 411917 w 746590"/>
                <a:gd name="connsiteY11" fmla="*/ 4697831 h 4747249"/>
                <a:gd name="connsiteX12" fmla="*/ 228341 w 746590"/>
                <a:gd name="connsiteY12" fmla="*/ 4747249 h 4747249"/>
                <a:gd name="connsiteX13" fmla="*/ 49426 w 746590"/>
                <a:gd name="connsiteY13" fmla="*/ 4697930 h 4747249"/>
                <a:gd name="connsiteX14" fmla="*/ 2195 w 746590"/>
                <a:gd name="connsiteY14" fmla="*/ 4523878 h 4747249"/>
                <a:gd name="connsiteX15" fmla="*/ 102588 w 746590"/>
                <a:gd name="connsiteY15" fmla="*/ 3817160 h 4747249"/>
                <a:gd name="connsiteX16" fmla="*/ 164734 w 746590"/>
                <a:gd name="connsiteY16" fmla="*/ 3219985 h 4747249"/>
                <a:gd name="connsiteX17" fmla="*/ 209119 w 746590"/>
                <a:gd name="connsiteY17" fmla="*/ 2689710 h 4747249"/>
                <a:gd name="connsiteX18" fmla="*/ 210217 w 746590"/>
                <a:gd name="connsiteY18" fmla="*/ 1931164 h 4747249"/>
                <a:gd name="connsiteX19" fmla="*/ 162070 w 746590"/>
                <a:gd name="connsiteY19" fmla="*/ 1008608 h 4747249"/>
                <a:gd name="connsiteX20" fmla="*/ 75867 w 746590"/>
                <a:gd name="connsiteY20" fmla="*/ 217558 h 4747249"/>
                <a:gd name="connsiteX21" fmla="*/ 55652 w 746590"/>
                <a:gd name="connsiteY21" fmla="*/ 680 h 4747249"/>
                <a:gd name="connsiteX22" fmla="*/ 55703 w 746590"/>
                <a:gd name="connsiteY22" fmla="*/ 0 h 4747249"/>
                <a:gd name="connsiteX0" fmla="*/ 55703 w 746590"/>
                <a:gd name="connsiteY0" fmla="*/ 0 h 4747249"/>
                <a:gd name="connsiteX1" fmla="*/ 612478 w 746590"/>
                <a:gd name="connsiteY1" fmla="*/ 0 h 4747249"/>
                <a:gd name="connsiteX2" fmla="*/ 628054 w 746590"/>
                <a:gd name="connsiteY2" fmla="*/ 96399 h 4747249"/>
                <a:gd name="connsiteX3" fmla="*/ 649801 w 746590"/>
                <a:gd name="connsiteY3" fmla="*/ 313604 h 4747249"/>
                <a:gd name="connsiteX4" fmla="*/ 704350 w 746590"/>
                <a:gd name="connsiteY4" fmla="*/ 895500 h 4747249"/>
                <a:gd name="connsiteX5" fmla="*/ 744814 w 746590"/>
                <a:gd name="connsiteY5" fmla="*/ 1736954 h 4747249"/>
                <a:gd name="connsiteX6" fmla="*/ 735385 w 746590"/>
                <a:gd name="connsiteY6" fmla="*/ 2519202 h 4747249"/>
                <a:gd name="connsiteX7" fmla="*/ 699423 w 746590"/>
                <a:gd name="connsiteY7" fmla="*/ 3253296 h 4747249"/>
                <a:gd name="connsiteX8" fmla="*/ 634899 w 746590"/>
                <a:gd name="connsiteY8" fmla="*/ 3806829 h 4747249"/>
                <a:gd name="connsiteX9" fmla="*/ 572196 w 746590"/>
                <a:gd name="connsiteY9" fmla="*/ 4297935 h 4747249"/>
                <a:gd name="connsiteX10" fmla="*/ 489911 w 746590"/>
                <a:gd name="connsiteY10" fmla="*/ 4603957 h 4747249"/>
                <a:gd name="connsiteX11" fmla="*/ 411917 w 746590"/>
                <a:gd name="connsiteY11" fmla="*/ 4697831 h 4747249"/>
                <a:gd name="connsiteX12" fmla="*/ 228341 w 746590"/>
                <a:gd name="connsiteY12" fmla="*/ 4747249 h 4747249"/>
                <a:gd name="connsiteX13" fmla="*/ 49426 w 746590"/>
                <a:gd name="connsiteY13" fmla="*/ 4697930 h 4747249"/>
                <a:gd name="connsiteX14" fmla="*/ 2195 w 746590"/>
                <a:gd name="connsiteY14" fmla="*/ 4523878 h 4747249"/>
                <a:gd name="connsiteX15" fmla="*/ 102588 w 746590"/>
                <a:gd name="connsiteY15" fmla="*/ 3817160 h 4747249"/>
                <a:gd name="connsiteX16" fmla="*/ 164734 w 746590"/>
                <a:gd name="connsiteY16" fmla="*/ 3219985 h 4747249"/>
                <a:gd name="connsiteX17" fmla="*/ 209119 w 746590"/>
                <a:gd name="connsiteY17" fmla="*/ 2689710 h 4747249"/>
                <a:gd name="connsiteX18" fmla="*/ 210217 w 746590"/>
                <a:gd name="connsiteY18" fmla="*/ 1931164 h 4747249"/>
                <a:gd name="connsiteX19" fmla="*/ 162070 w 746590"/>
                <a:gd name="connsiteY19" fmla="*/ 1008608 h 4747249"/>
                <a:gd name="connsiteX20" fmla="*/ 75867 w 746590"/>
                <a:gd name="connsiteY20" fmla="*/ 217558 h 4747249"/>
                <a:gd name="connsiteX21" fmla="*/ 55652 w 746590"/>
                <a:gd name="connsiteY21" fmla="*/ 680 h 4747249"/>
                <a:gd name="connsiteX22" fmla="*/ 55703 w 746590"/>
                <a:gd name="connsiteY22" fmla="*/ 0 h 4747249"/>
                <a:gd name="connsiteX0" fmla="*/ 55703 w 746590"/>
                <a:gd name="connsiteY0" fmla="*/ 0 h 4747249"/>
                <a:gd name="connsiteX1" fmla="*/ 612478 w 746590"/>
                <a:gd name="connsiteY1" fmla="*/ 0 h 4747249"/>
                <a:gd name="connsiteX2" fmla="*/ 628054 w 746590"/>
                <a:gd name="connsiteY2" fmla="*/ 96399 h 4747249"/>
                <a:gd name="connsiteX3" fmla="*/ 649801 w 746590"/>
                <a:gd name="connsiteY3" fmla="*/ 313604 h 4747249"/>
                <a:gd name="connsiteX4" fmla="*/ 704350 w 746590"/>
                <a:gd name="connsiteY4" fmla="*/ 895500 h 4747249"/>
                <a:gd name="connsiteX5" fmla="*/ 744814 w 746590"/>
                <a:gd name="connsiteY5" fmla="*/ 1736954 h 4747249"/>
                <a:gd name="connsiteX6" fmla="*/ 735385 w 746590"/>
                <a:gd name="connsiteY6" fmla="*/ 2519202 h 4747249"/>
                <a:gd name="connsiteX7" fmla="*/ 699423 w 746590"/>
                <a:gd name="connsiteY7" fmla="*/ 3253296 h 4747249"/>
                <a:gd name="connsiteX8" fmla="*/ 652654 w 746590"/>
                <a:gd name="connsiteY8" fmla="*/ 3818087 h 4747249"/>
                <a:gd name="connsiteX9" fmla="*/ 572196 w 746590"/>
                <a:gd name="connsiteY9" fmla="*/ 4297935 h 4747249"/>
                <a:gd name="connsiteX10" fmla="*/ 489911 w 746590"/>
                <a:gd name="connsiteY10" fmla="*/ 4603957 h 4747249"/>
                <a:gd name="connsiteX11" fmla="*/ 411917 w 746590"/>
                <a:gd name="connsiteY11" fmla="*/ 4697831 h 4747249"/>
                <a:gd name="connsiteX12" fmla="*/ 228341 w 746590"/>
                <a:gd name="connsiteY12" fmla="*/ 4747249 h 4747249"/>
                <a:gd name="connsiteX13" fmla="*/ 49426 w 746590"/>
                <a:gd name="connsiteY13" fmla="*/ 4697930 h 4747249"/>
                <a:gd name="connsiteX14" fmla="*/ 2195 w 746590"/>
                <a:gd name="connsiteY14" fmla="*/ 4523878 h 4747249"/>
                <a:gd name="connsiteX15" fmla="*/ 102588 w 746590"/>
                <a:gd name="connsiteY15" fmla="*/ 3817160 h 4747249"/>
                <a:gd name="connsiteX16" fmla="*/ 164734 w 746590"/>
                <a:gd name="connsiteY16" fmla="*/ 3219985 h 4747249"/>
                <a:gd name="connsiteX17" fmla="*/ 209119 w 746590"/>
                <a:gd name="connsiteY17" fmla="*/ 2689710 h 4747249"/>
                <a:gd name="connsiteX18" fmla="*/ 210217 w 746590"/>
                <a:gd name="connsiteY18" fmla="*/ 1931164 h 4747249"/>
                <a:gd name="connsiteX19" fmla="*/ 162070 w 746590"/>
                <a:gd name="connsiteY19" fmla="*/ 1008608 h 4747249"/>
                <a:gd name="connsiteX20" fmla="*/ 75867 w 746590"/>
                <a:gd name="connsiteY20" fmla="*/ 217558 h 4747249"/>
                <a:gd name="connsiteX21" fmla="*/ 55652 w 746590"/>
                <a:gd name="connsiteY21" fmla="*/ 680 h 4747249"/>
                <a:gd name="connsiteX22" fmla="*/ 55703 w 746590"/>
                <a:gd name="connsiteY22" fmla="*/ 0 h 4747249"/>
                <a:gd name="connsiteX0" fmla="*/ 55703 w 746134"/>
                <a:gd name="connsiteY0" fmla="*/ 0 h 4747249"/>
                <a:gd name="connsiteX1" fmla="*/ 612478 w 746134"/>
                <a:gd name="connsiteY1" fmla="*/ 0 h 4747249"/>
                <a:gd name="connsiteX2" fmla="*/ 628054 w 746134"/>
                <a:gd name="connsiteY2" fmla="*/ 96399 h 4747249"/>
                <a:gd name="connsiteX3" fmla="*/ 649801 w 746134"/>
                <a:gd name="connsiteY3" fmla="*/ 313604 h 4747249"/>
                <a:gd name="connsiteX4" fmla="*/ 704350 w 746134"/>
                <a:gd name="connsiteY4" fmla="*/ 895500 h 4747249"/>
                <a:gd name="connsiteX5" fmla="*/ 744814 w 746134"/>
                <a:gd name="connsiteY5" fmla="*/ 1736954 h 4747249"/>
                <a:gd name="connsiteX6" fmla="*/ 735385 w 746134"/>
                <a:gd name="connsiteY6" fmla="*/ 2519202 h 4747249"/>
                <a:gd name="connsiteX7" fmla="*/ 726057 w 746134"/>
                <a:gd name="connsiteY7" fmla="*/ 3264553 h 4747249"/>
                <a:gd name="connsiteX8" fmla="*/ 652654 w 746134"/>
                <a:gd name="connsiteY8" fmla="*/ 3818087 h 4747249"/>
                <a:gd name="connsiteX9" fmla="*/ 572196 w 746134"/>
                <a:gd name="connsiteY9" fmla="*/ 4297935 h 4747249"/>
                <a:gd name="connsiteX10" fmla="*/ 489911 w 746134"/>
                <a:gd name="connsiteY10" fmla="*/ 4603957 h 4747249"/>
                <a:gd name="connsiteX11" fmla="*/ 411917 w 746134"/>
                <a:gd name="connsiteY11" fmla="*/ 4697831 h 4747249"/>
                <a:gd name="connsiteX12" fmla="*/ 228341 w 746134"/>
                <a:gd name="connsiteY12" fmla="*/ 4747249 h 4747249"/>
                <a:gd name="connsiteX13" fmla="*/ 49426 w 746134"/>
                <a:gd name="connsiteY13" fmla="*/ 4697930 h 4747249"/>
                <a:gd name="connsiteX14" fmla="*/ 2195 w 746134"/>
                <a:gd name="connsiteY14" fmla="*/ 4523878 h 4747249"/>
                <a:gd name="connsiteX15" fmla="*/ 102588 w 746134"/>
                <a:gd name="connsiteY15" fmla="*/ 3817160 h 4747249"/>
                <a:gd name="connsiteX16" fmla="*/ 164734 w 746134"/>
                <a:gd name="connsiteY16" fmla="*/ 3219985 h 4747249"/>
                <a:gd name="connsiteX17" fmla="*/ 209119 w 746134"/>
                <a:gd name="connsiteY17" fmla="*/ 2689710 h 4747249"/>
                <a:gd name="connsiteX18" fmla="*/ 210217 w 746134"/>
                <a:gd name="connsiteY18" fmla="*/ 1931164 h 4747249"/>
                <a:gd name="connsiteX19" fmla="*/ 162070 w 746134"/>
                <a:gd name="connsiteY19" fmla="*/ 1008608 h 4747249"/>
                <a:gd name="connsiteX20" fmla="*/ 75867 w 746134"/>
                <a:gd name="connsiteY20" fmla="*/ 217558 h 4747249"/>
                <a:gd name="connsiteX21" fmla="*/ 55652 w 746134"/>
                <a:gd name="connsiteY21" fmla="*/ 680 h 4747249"/>
                <a:gd name="connsiteX22" fmla="*/ 55703 w 746134"/>
                <a:gd name="connsiteY22" fmla="*/ 0 h 4747249"/>
                <a:gd name="connsiteX0" fmla="*/ 55703 w 771253"/>
                <a:gd name="connsiteY0" fmla="*/ 0 h 4747249"/>
                <a:gd name="connsiteX1" fmla="*/ 612478 w 771253"/>
                <a:gd name="connsiteY1" fmla="*/ 0 h 4747249"/>
                <a:gd name="connsiteX2" fmla="*/ 628054 w 771253"/>
                <a:gd name="connsiteY2" fmla="*/ 96399 h 4747249"/>
                <a:gd name="connsiteX3" fmla="*/ 649801 w 771253"/>
                <a:gd name="connsiteY3" fmla="*/ 313604 h 4747249"/>
                <a:gd name="connsiteX4" fmla="*/ 704350 w 771253"/>
                <a:gd name="connsiteY4" fmla="*/ 895500 h 4747249"/>
                <a:gd name="connsiteX5" fmla="*/ 744814 w 771253"/>
                <a:gd name="connsiteY5" fmla="*/ 1736954 h 4747249"/>
                <a:gd name="connsiteX6" fmla="*/ 770896 w 771253"/>
                <a:gd name="connsiteY6" fmla="*/ 2541714 h 4747249"/>
                <a:gd name="connsiteX7" fmla="*/ 726057 w 771253"/>
                <a:gd name="connsiteY7" fmla="*/ 3264553 h 4747249"/>
                <a:gd name="connsiteX8" fmla="*/ 652654 w 771253"/>
                <a:gd name="connsiteY8" fmla="*/ 3818087 h 4747249"/>
                <a:gd name="connsiteX9" fmla="*/ 572196 w 771253"/>
                <a:gd name="connsiteY9" fmla="*/ 4297935 h 4747249"/>
                <a:gd name="connsiteX10" fmla="*/ 489911 w 771253"/>
                <a:gd name="connsiteY10" fmla="*/ 4603957 h 4747249"/>
                <a:gd name="connsiteX11" fmla="*/ 411917 w 771253"/>
                <a:gd name="connsiteY11" fmla="*/ 4697831 h 4747249"/>
                <a:gd name="connsiteX12" fmla="*/ 228341 w 771253"/>
                <a:gd name="connsiteY12" fmla="*/ 4747249 h 4747249"/>
                <a:gd name="connsiteX13" fmla="*/ 49426 w 771253"/>
                <a:gd name="connsiteY13" fmla="*/ 4697930 h 4747249"/>
                <a:gd name="connsiteX14" fmla="*/ 2195 w 771253"/>
                <a:gd name="connsiteY14" fmla="*/ 4523878 h 4747249"/>
                <a:gd name="connsiteX15" fmla="*/ 102588 w 771253"/>
                <a:gd name="connsiteY15" fmla="*/ 3817160 h 4747249"/>
                <a:gd name="connsiteX16" fmla="*/ 164734 w 771253"/>
                <a:gd name="connsiteY16" fmla="*/ 3219985 h 4747249"/>
                <a:gd name="connsiteX17" fmla="*/ 209119 w 771253"/>
                <a:gd name="connsiteY17" fmla="*/ 2689710 h 4747249"/>
                <a:gd name="connsiteX18" fmla="*/ 210217 w 771253"/>
                <a:gd name="connsiteY18" fmla="*/ 1931164 h 4747249"/>
                <a:gd name="connsiteX19" fmla="*/ 162070 w 771253"/>
                <a:gd name="connsiteY19" fmla="*/ 1008608 h 4747249"/>
                <a:gd name="connsiteX20" fmla="*/ 75867 w 771253"/>
                <a:gd name="connsiteY20" fmla="*/ 217558 h 4747249"/>
                <a:gd name="connsiteX21" fmla="*/ 55652 w 771253"/>
                <a:gd name="connsiteY21" fmla="*/ 680 h 4747249"/>
                <a:gd name="connsiteX22" fmla="*/ 55703 w 771253"/>
                <a:gd name="connsiteY22" fmla="*/ 0 h 4747249"/>
                <a:gd name="connsiteX0" fmla="*/ 55703 w 778274"/>
                <a:gd name="connsiteY0" fmla="*/ 0 h 4747249"/>
                <a:gd name="connsiteX1" fmla="*/ 612478 w 778274"/>
                <a:gd name="connsiteY1" fmla="*/ 0 h 4747249"/>
                <a:gd name="connsiteX2" fmla="*/ 628054 w 778274"/>
                <a:gd name="connsiteY2" fmla="*/ 96399 h 4747249"/>
                <a:gd name="connsiteX3" fmla="*/ 649801 w 778274"/>
                <a:gd name="connsiteY3" fmla="*/ 313604 h 4747249"/>
                <a:gd name="connsiteX4" fmla="*/ 704350 w 778274"/>
                <a:gd name="connsiteY4" fmla="*/ 895500 h 4747249"/>
                <a:gd name="connsiteX5" fmla="*/ 771450 w 778274"/>
                <a:gd name="connsiteY5" fmla="*/ 1759466 h 4747249"/>
                <a:gd name="connsiteX6" fmla="*/ 770896 w 778274"/>
                <a:gd name="connsiteY6" fmla="*/ 2541714 h 4747249"/>
                <a:gd name="connsiteX7" fmla="*/ 726057 w 778274"/>
                <a:gd name="connsiteY7" fmla="*/ 3264553 h 4747249"/>
                <a:gd name="connsiteX8" fmla="*/ 652654 w 778274"/>
                <a:gd name="connsiteY8" fmla="*/ 3818087 h 4747249"/>
                <a:gd name="connsiteX9" fmla="*/ 572196 w 778274"/>
                <a:gd name="connsiteY9" fmla="*/ 4297935 h 4747249"/>
                <a:gd name="connsiteX10" fmla="*/ 489911 w 778274"/>
                <a:gd name="connsiteY10" fmla="*/ 4603957 h 4747249"/>
                <a:gd name="connsiteX11" fmla="*/ 411917 w 778274"/>
                <a:gd name="connsiteY11" fmla="*/ 4697831 h 4747249"/>
                <a:gd name="connsiteX12" fmla="*/ 228341 w 778274"/>
                <a:gd name="connsiteY12" fmla="*/ 4747249 h 4747249"/>
                <a:gd name="connsiteX13" fmla="*/ 49426 w 778274"/>
                <a:gd name="connsiteY13" fmla="*/ 4697930 h 4747249"/>
                <a:gd name="connsiteX14" fmla="*/ 2195 w 778274"/>
                <a:gd name="connsiteY14" fmla="*/ 4523878 h 4747249"/>
                <a:gd name="connsiteX15" fmla="*/ 102588 w 778274"/>
                <a:gd name="connsiteY15" fmla="*/ 3817160 h 4747249"/>
                <a:gd name="connsiteX16" fmla="*/ 164734 w 778274"/>
                <a:gd name="connsiteY16" fmla="*/ 3219985 h 4747249"/>
                <a:gd name="connsiteX17" fmla="*/ 209119 w 778274"/>
                <a:gd name="connsiteY17" fmla="*/ 2689710 h 4747249"/>
                <a:gd name="connsiteX18" fmla="*/ 210217 w 778274"/>
                <a:gd name="connsiteY18" fmla="*/ 1931164 h 4747249"/>
                <a:gd name="connsiteX19" fmla="*/ 162070 w 778274"/>
                <a:gd name="connsiteY19" fmla="*/ 1008608 h 4747249"/>
                <a:gd name="connsiteX20" fmla="*/ 75867 w 778274"/>
                <a:gd name="connsiteY20" fmla="*/ 217558 h 4747249"/>
                <a:gd name="connsiteX21" fmla="*/ 55652 w 778274"/>
                <a:gd name="connsiteY21" fmla="*/ 680 h 4747249"/>
                <a:gd name="connsiteX22" fmla="*/ 55703 w 778274"/>
                <a:gd name="connsiteY22" fmla="*/ 0 h 4747249"/>
                <a:gd name="connsiteX0" fmla="*/ 55703 w 777076"/>
                <a:gd name="connsiteY0" fmla="*/ 0 h 4747249"/>
                <a:gd name="connsiteX1" fmla="*/ 612478 w 777076"/>
                <a:gd name="connsiteY1" fmla="*/ 0 h 4747249"/>
                <a:gd name="connsiteX2" fmla="*/ 628054 w 777076"/>
                <a:gd name="connsiteY2" fmla="*/ 96399 h 4747249"/>
                <a:gd name="connsiteX3" fmla="*/ 649801 w 777076"/>
                <a:gd name="connsiteY3" fmla="*/ 313604 h 4747249"/>
                <a:gd name="connsiteX4" fmla="*/ 722105 w 777076"/>
                <a:gd name="connsiteY4" fmla="*/ 940527 h 4747249"/>
                <a:gd name="connsiteX5" fmla="*/ 771450 w 777076"/>
                <a:gd name="connsiteY5" fmla="*/ 1759466 h 4747249"/>
                <a:gd name="connsiteX6" fmla="*/ 770896 w 777076"/>
                <a:gd name="connsiteY6" fmla="*/ 2541714 h 4747249"/>
                <a:gd name="connsiteX7" fmla="*/ 726057 w 777076"/>
                <a:gd name="connsiteY7" fmla="*/ 3264553 h 4747249"/>
                <a:gd name="connsiteX8" fmla="*/ 652654 w 777076"/>
                <a:gd name="connsiteY8" fmla="*/ 3818087 h 4747249"/>
                <a:gd name="connsiteX9" fmla="*/ 572196 w 777076"/>
                <a:gd name="connsiteY9" fmla="*/ 4297935 h 4747249"/>
                <a:gd name="connsiteX10" fmla="*/ 489911 w 777076"/>
                <a:gd name="connsiteY10" fmla="*/ 4603957 h 4747249"/>
                <a:gd name="connsiteX11" fmla="*/ 411917 w 777076"/>
                <a:gd name="connsiteY11" fmla="*/ 4697831 h 4747249"/>
                <a:gd name="connsiteX12" fmla="*/ 228341 w 777076"/>
                <a:gd name="connsiteY12" fmla="*/ 4747249 h 4747249"/>
                <a:gd name="connsiteX13" fmla="*/ 49426 w 777076"/>
                <a:gd name="connsiteY13" fmla="*/ 4697930 h 4747249"/>
                <a:gd name="connsiteX14" fmla="*/ 2195 w 777076"/>
                <a:gd name="connsiteY14" fmla="*/ 4523878 h 4747249"/>
                <a:gd name="connsiteX15" fmla="*/ 102588 w 777076"/>
                <a:gd name="connsiteY15" fmla="*/ 3817160 h 4747249"/>
                <a:gd name="connsiteX16" fmla="*/ 164734 w 777076"/>
                <a:gd name="connsiteY16" fmla="*/ 3219985 h 4747249"/>
                <a:gd name="connsiteX17" fmla="*/ 209119 w 777076"/>
                <a:gd name="connsiteY17" fmla="*/ 2689710 h 4747249"/>
                <a:gd name="connsiteX18" fmla="*/ 210217 w 777076"/>
                <a:gd name="connsiteY18" fmla="*/ 1931164 h 4747249"/>
                <a:gd name="connsiteX19" fmla="*/ 162070 w 777076"/>
                <a:gd name="connsiteY19" fmla="*/ 1008608 h 4747249"/>
                <a:gd name="connsiteX20" fmla="*/ 75867 w 777076"/>
                <a:gd name="connsiteY20" fmla="*/ 217558 h 4747249"/>
                <a:gd name="connsiteX21" fmla="*/ 55652 w 777076"/>
                <a:gd name="connsiteY21" fmla="*/ 680 h 4747249"/>
                <a:gd name="connsiteX22" fmla="*/ 55703 w 777076"/>
                <a:gd name="connsiteY22" fmla="*/ 0 h 4747249"/>
                <a:gd name="connsiteX0" fmla="*/ 55703 w 777076"/>
                <a:gd name="connsiteY0" fmla="*/ 0 h 4747249"/>
                <a:gd name="connsiteX1" fmla="*/ 612478 w 777076"/>
                <a:gd name="connsiteY1" fmla="*/ 0 h 4747249"/>
                <a:gd name="connsiteX2" fmla="*/ 628054 w 777076"/>
                <a:gd name="connsiteY2" fmla="*/ 96399 h 4747249"/>
                <a:gd name="connsiteX3" fmla="*/ 667556 w 777076"/>
                <a:gd name="connsiteY3" fmla="*/ 347373 h 4747249"/>
                <a:gd name="connsiteX4" fmla="*/ 722105 w 777076"/>
                <a:gd name="connsiteY4" fmla="*/ 940527 h 4747249"/>
                <a:gd name="connsiteX5" fmla="*/ 771450 w 777076"/>
                <a:gd name="connsiteY5" fmla="*/ 1759466 h 4747249"/>
                <a:gd name="connsiteX6" fmla="*/ 770896 w 777076"/>
                <a:gd name="connsiteY6" fmla="*/ 2541714 h 4747249"/>
                <a:gd name="connsiteX7" fmla="*/ 726057 w 777076"/>
                <a:gd name="connsiteY7" fmla="*/ 3264553 h 4747249"/>
                <a:gd name="connsiteX8" fmla="*/ 652654 w 777076"/>
                <a:gd name="connsiteY8" fmla="*/ 3818087 h 4747249"/>
                <a:gd name="connsiteX9" fmla="*/ 572196 w 777076"/>
                <a:gd name="connsiteY9" fmla="*/ 4297935 h 4747249"/>
                <a:gd name="connsiteX10" fmla="*/ 489911 w 777076"/>
                <a:gd name="connsiteY10" fmla="*/ 4603957 h 4747249"/>
                <a:gd name="connsiteX11" fmla="*/ 411917 w 777076"/>
                <a:gd name="connsiteY11" fmla="*/ 4697831 h 4747249"/>
                <a:gd name="connsiteX12" fmla="*/ 228341 w 777076"/>
                <a:gd name="connsiteY12" fmla="*/ 4747249 h 4747249"/>
                <a:gd name="connsiteX13" fmla="*/ 49426 w 777076"/>
                <a:gd name="connsiteY13" fmla="*/ 4697930 h 4747249"/>
                <a:gd name="connsiteX14" fmla="*/ 2195 w 777076"/>
                <a:gd name="connsiteY14" fmla="*/ 4523878 h 4747249"/>
                <a:gd name="connsiteX15" fmla="*/ 102588 w 777076"/>
                <a:gd name="connsiteY15" fmla="*/ 3817160 h 4747249"/>
                <a:gd name="connsiteX16" fmla="*/ 164734 w 777076"/>
                <a:gd name="connsiteY16" fmla="*/ 3219985 h 4747249"/>
                <a:gd name="connsiteX17" fmla="*/ 209119 w 777076"/>
                <a:gd name="connsiteY17" fmla="*/ 2689710 h 4747249"/>
                <a:gd name="connsiteX18" fmla="*/ 210217 w 777076"/>
                <a:gd name="connsiteY18" fmla="*/ 1931164 h 4747249"/>
                <a:gd name="connsiteX19" fmla="*/ 162070 w 777076"/>
                <a:gd name="connsiteY19" fmla="*/ 1008608 h 4747249"/>
                <a:gd name="connsiteX20" fmla="*/ 75867 w 777076"/>
                <a:gd name="connsiteY20" fmla="*/ 217558 h 4747249"/>
                <a:gd name="connsiteX21" fmla="*/ 55652 w 777076"/>
                <a:gd name="connsiteY21" fmla="*/ 680 h 4747249"/>
                <a:gd name="connsiteX22" fmla="*/ 55703 w 777076"/>
                <a:gd name="connsiteY22" fmla="*/ 0 h 4747249"/>
                <a:gd name="connsiteX0" fmla="*/ 55703 w 777076"/>
                <a:gd name="connsiteY0" fmla="*/ 0 h 4747249"/>
                <a:gd name="connsiteX1" fmla="*/ 612478 w 777076"/>
                <a:gd name="connsiteY1" fmla="*/ 0 h 4747249"/>
                <a:gd name="connsiteX2" fmla="*/ 628054 w 777076"/>
                <a:gd name="connsiteY2" fmla="*/ 96399 h 4747249"/>
                <a:gd name="connsiteX3" fmla="*/ 667556 w 777076"/>
                <a:gd name="connsiteY3" fmla="*/ 347373 h 4747249"/>
                <a:gd name="connsiteX4" fmla="*/ 722105 w 777076"/>
                <a:gd name="connsiteY4" fmla="*/ 940527 h 4747249"/>
                <a:gd name="connsiteX5" fmla="*/ 771450 w 777076"/>
                <a:gd name="connsiteY5" fmla="*/ 1759466 h 4747249"/>
                <a:gd name="connsiteX6" fmla="*/ 770896 w 777076"/>
                <a:gd name="connsiteY6" fmla="*/ 2541714 h 4747249"/>
                <a:gd name="connsiteX7" fmla="*/ 726057 w 777076"/>
                <a:gd name="connsiteY7" fmla="*/ 3264553 h 4747249"/>
                <a:gd name="connsiteX8" fmla="*/ 652654 w 777076"/>
                <a:gd name="connsiteY8" fmla="*/ 3818087 h 4747249"/>
                <a:gd name="connsiteX9" fmla="*/ 572196 w 777076"/>
                <a:gd name="connsiteY9" fmla="*/ 4297935 h 4747249"/>
                <a:gd name="connsiteX10" fmla="*/ 489911 w 777076"/>
                <a:gd name="connsiteY10" fmla="*/ 4603957 h 4747249"/>
                <a:gd name="connsiteX11" fmla="*/ 411917 w 777076"/>
                <a:gd name="connsiteY11" fmla="*/ 4697831 h 4747249"/>
                <a:gd name="connsiteX12" fmla="*/ 228341 w 777076"/>
                <a:gd name="connsiteY12" fmla="*/ 4747249 h 4747249"/>
                <a:gd name="connsiteX13" fmla="*/ 49426 w 777076"/>
                <a:gd name="connsiteY13" fmla="*/ 4697930 h 4747249"/>
                <a:gd name="connsiteX14" fmla="*/ 2195 w 777076"/>
                <a:gd name="connsiteY14" fmla="*/ 4523878 h 4747249"/>
                <a:gd name="connsiteX15" fmla="*/ 102588 w 777076"/>
                <a:gd name="connsiteY15" fmla="*/ 3817160 h 4747249"/>
                <a:gd name="connsiteX16" fmla="*/ 182489 w 777076"/>
                <a:gd name="connsiteY16" fmla="*/ 3219985 h 4747249"/>
                <a:gd name="connsiteX17" fmla="*/ 209119 w 777076"/>
                <a:gd name="connsiteY17" fmla="*/ 2689710 h 4747249"/>
                <a:gd name="connsiteX18" fmla="*/ 210217 w 777076"/>
                <a:gd name="connsiteY18" fmla="*/ 1931164 h 4747249"/>
                <a:gd name="connsiteX19" fmla="*/ 162070 w 777076"/>
                <a:gd name="connsiteY19" fmla="*/ 1008608 h 4747249"/>
                <a:gd name="connsiteX20" fmla="*/ 75867 w 777076"/>
                <a:gd name="connsiteY20" fmla="*/ 217558 h 4747249"/>
                <a:gd name="connsiteX21" fmla="*/ 55652 w 777076"/>
                <a:gd name="connsiteY21" fmla="*/ 680 h 4747249"/>
                <a:gd name="connsiteX22" fmla="*/ 55703 w 777076"/>
                <a:gd name="connsiteY22" fmla="*/ 0 h 4747249"/>
                <a:gd name="connsiteX0" fmla="*/ 55703 w 777076"/>
                <a:gd name="connsiteY0" fmla="*/ 0 h 4747249"/>
                <a:gd name="connsiteX1" fmla="*/ 612478 w 777076"/>
                <a:gd name="connsiteY1" fmla="*/ 0 h 4747249"/>
                <a:gd name="connsiteX2" fmla="*/ 628054 w 777076"/>
                <a:gd name="connsiteY2" fmla="*/ 96399 h 4747249"/>
                <a:gd name="connsiteX3" fmla="*/ 667556 w 777076"/>
                <a:gd name="connsiteY3" fmla="*/ 347373 h 4747249"/>
                <a:gd name="connsiteX4" fmla="*/ 722105 w 777076"/>
                <a:gd name="connsiteY4" fmla="*/ 940527 h 4747249"/>
                <a:gd name="connsiteX5" fmla="*/ 771450 w 777076"/>
                <a:gd name="connsiteY5" fmla="*/ 1759466 h 4747249"/>
                <a:gd name="connsiteX6" fmla="*/ 770896 w 777076"/>
                <a:gd name="connsiteY6" fmla="*/ 2541714 h 4747249"/>
                <a:gd name="connsiteX7" fmla="*/ 726057 w 777076"/>
                <a:gd name="connsiteY7" fmla="*/ 3264553 h 4747249"/>
                <a:gd name="connsiteX8" fmla="*/ 652654 w 777076"/>
                <a:gd name="connsiteY8" fmla="*/ 3818087 h 4747249"/>
                <a:gd name="connsiteX9" fmla="*/ 572196 w 777076"/>
                <a:gd name="connsiteY9" fmla="*/ 4297935 h 4747249"/>
                <a:gd name="connsiteX10" fmla="*/ 489911 w 777076"/>
                <a:gd name="connsiteY10" fmla="*/ 4603957 h 4747249"/>
                <a:gd name="connsiteX11" fmla="*/ 411917 w 777076"/>
                <a:gd name="connsiteY11" fmla="*/ 4697831 h 4747249"/>
                <a:gd name="connsiteX12" fmla="*/ 228341 w 777076"/>
                <a:gd name="connsiteY12" fmla="*/ 4747249 h 4747249"/>
                <a:gd name="connsiteX13" fmla="*/ 49426 w 777076"/>
                <a:gd name="connsiteY13" fmla="*/ 4697930 h 4747249"/>
                <a:gd name="connsiteX14" fmla="*/ 2195 w 777076"/>
                <a:gd name="connsiteY14" fmla="*/ 4523878 h 4747249"/>
                <a:gd name="connsiteX15" fmla="*/ 102588 w 777076"/>
                <a:gd name="connsiteY15" fmla="*/ 3817160 h 4747249"/>
                <a:gd name="connsiteX16" fmla="*/ 182489 w 777076"/>
                <a:gd name="connsiteY16" fmla="*/ 3219985 h 4747249"/>
                <a:gd name="connsiteX17" fmla="*/ 226874 w 777076"/>
                <a:gd name="connsiteY17" fmla="*/ 2689710 h 4747249"/>
                <a:gd name="connsiteX18" fmla="*/ 210217 w 777076"/>
                <a:gd name="connsiteY18" fmla="*/ 1931164 h 4747249"/>
                <a:gd name="connsiteX19" fmla="*/ 162070 w 777076"/>
                <a:gd name="connsiteY19" fmla="*/ 1008608 h 4747249"/>
                <a:gd name="connsiteX20" fmla="*/ 75867 w 777076"/>
                <a:gd name="connsiteY20" fmla="*/ 217558 h 4747249"/>
                <a:gd name="connsiteX21" fmla="*/ 55652 w 777076"/>
                <a:gd name="connsiteY21" fmla="*/ 680 h 4747249"/>
                <a:gd name="connsiteX22" fmla="*/ 55703 w 777076"/>
                <a:gd name="connsiteY22" fmla="*/ 0 h 4747249"/>
                <a:gd name="connsiteX0" fmla="*/ 55703 w 777076"/>
                <a:gd name="connsiteY0" fmla="*/ 0 h 4747249"/>
                <a:gd name="connsiteX1" fmla="*/ 612478 w 777076"/>
                <a:gd name="connsiteY1" fmla="*/ 0 h 4747249"/>
                <a:gd name="connsiteX2" fmla="*/ 628054 w 777076"/>
                <a:gd name="connsiteY2" fmla="*/ 96399 h 4747249"/>
                <a:gd name="connsiteX3" fmla="*/ 667556 w 777076"/>
                <a:gd name="connsiteY3" fmla="*/ 347373 h 4747249"/>
                <a:gd name="connsiteX4" fmla="*/ 722105 w 777076"/>
                <a:gd name="connsiteY4" fmla="*/ 940527 h 4747249"/>
                <a:gd name="connsiteX5" fmla="*/ 771450 w 777076"/>
                <a:gd name="connsiteY5" fmla="*/ 1759466 h 4747249"/>
                <a:gd name="connsiteX6" fmla="*/ 770896 w 777076"/>
                <a:gd name="connsiteY6" fmla="*/ 2541714 h 4747249"/>
                <a:gd name="connsiteX7" fmla="*/ 726057 w 777076"/>
                <a:gd name="connsiteY7" fmla="*/ 3264553 h 4747249"/>
                <a:gd name="connsiteX8" fmla="*/ 652654 w 777076"/>
                <a:gd name="connsiteY8" fmla="*/ 3818087 h 4747249"/>
                <a:gd name="connsiteX9" fmla="*/ 572196 w 777076"/>
                <a:gd name="connsiteY9" fmla="*/ 4297935 h 4747249"/>
                <a:gd name="connsiteX10" fmla="*/ 489911 w 777076"/>
                <a:gd name="connsiteY10" fmla="*/ 4603957 h 4747249"/>
                <a:gd name="connsiteX11" fmla="*/ 411917 w 777076"/>
                <a:gd name="connsiteY11" fmla="*/ 4697831 h 4747249"/>
                <a:gd name="connsiteX12" fmla="*/ 228341 w 777076"/>
                <a:gd name="connsiteY12" fmla="*/ 4747249 h 4747249"/>
                <a:gd name="connsiteX13" fmla="*/ 49426 w 777076"/>
                <a:gd name="connsiteY13" fmla="*/ 4697930 h 4747249"/>
                <a:gd name="connsiteX14" fmla="*/ 2195 w 777076"/>
                <a:gd name="connsiteY14" fmla="*/ 4523878 h 4747249"/>
                <a:gd name="connsiteX15" fmla="*/ 102588 w 777076"/>
                <a:gd name="connsiteY15" fmla="*/ 3817160 h 4747249"/>
                <a:gd name="connsiteX16" fmla="*/ 182489 w 777076"/>
                <a:gd name="connsiteY16" fmla="*/ 3219985 h 4747249"/>
                <a:gd name="connsiteX17" fmla="*/ 226874 w 777076"/>
                <a:gd name="connsiteY17" fmla="*/ 2689710 h 4747249"/>
                <a:gd name="connsiteX18" fmla="*/ 236850 w 777076"/>
                <a:gd name="connsiteY18" fmla="*/ 1964934 h 4747249"/>
                <a:gd name="connsiteX19" fmla="*/ 162070 w 777076"/>
                <a:gd name="connsiteY19" fmla="*/ 1008608 h 4747249"/>
                <a:gd name="connsiteX20" fmla="*/ 75867 w 777076"/>
                <a:gd name="connsiteY20" fmla="*/ 217558 h 4747249"/>
                <a:gd name="connsiteX21" fmla="*/ 55652 w 777076"/>
                <a:gd name="connsiteY21" fmla="*/ 680 h 4747249"/>
                <a:gd name="connsiteX22" fmla="*/ 55703 w 777076"/>
                <a:gd name="connsiteY22" fmla="*/ 0 h 4747249"/>
                <a:gd name="connsiteX0" fmla="*/ 55703 w 777076"/>
                <a:gd name="connsiteY0" fmla="*/ 0 h 4747249"/>
                <a:gd name="connsiteX1" fmla="*/ 612478 w 777076"/>
                <a:gd name="connsiteY1" fmla="*/ 0 h 4747249"/>
                <a:gd name="connsiteX2" fmla="*/ 628054 w 777076"/>
                <a:gd name="connsiteY2" fmla="*/ 96399 h 4747249"/>
                <a:gd name="connsiteX3" fmla="*/ 667556 w 777076"/>
                <a:gd name="connsiteY3" fmla="*/ 347373 h 4747249"/>
                <a:gd name="connsiteX4" fmla="*/ 722105 w 777076"/>
                <a:gd name="connsiteY4" fmla="*/ 940527 h 4747249"/>
                <a:gd name="connsiteX5" fmla="*/ 771450 w 777076"/>
                <a:gd name="connsiteY5" fmla="*/ 1759466 h 4747249"/>
                <a:gd name="connsiteX6" fmla="*/ 770896 w 777076"/>
                <a:gd name="connsiteY6" fmla="*/ 2541714 h 4747249"/>
                <a:gd name="connsiteX7" fmla="*/ 726057 w 777076"/>
                <a:gd name="connsiteY7" fmla="*/ 3264553 h 4747249"/>
                <a:gd name="connsiteX8" fmla="*/ 652654 w 777076"/>
                <a:gd name="connsiteY8" fmla="*/ 3818087 h 4747249"/>
                <a:gd name="connsiteX9" fmla="*/ 572196 w 777076"/>
                <a:gd name="connsiteY9" fmla="*/ 4297935 h 4747249"/>
                <a:gd name="connsiteX10" fmla="*/ 489911 w 777076"/>
                <a:gd name="connsiteY10" fmla="*/ 4603957 h 4747249"/>
                <a:gd name="connsiteX11" fmla="*/ 411917 w 777076"/>
                <a:gd name="connsiteY11" fmla="*/ 4697831 h 4747249"/>
                <a:gd name="connsiteX12" fmla="*/ 228341 w 777076"/>
                <a:gd name="connsiteY12" fmla="*/ 4747249 h 4747249"/>
                <a:gd name="connsiteX13" fmla="*/ 49426 w 777076"/>
                <a:gd name="connsiteY13" fmla="*/ 4697930 h 4747249"/>
                <a:gd name="connsiteX14" fmla="*/ 2195 w 777076"/>
                <a:gd name="connsiteY14" fmla="*/ 4523878 h 4747249"/>
                <a:gd name="connsiteX15" fmla="*/ 102588 w 777076"/>
                <a:gd name="connsiteY15" fmla="*/ 3817160 h 4747249"/>
                <a:gd name="connsiteX16" fmla="*/ 182489 w 777076"/>
                <a:gd name="connsiteY16" fmla="*/ 3219985 h 4747249"/>
                <a:gd name="connsiteX17" fmla="*/ 226874 w 777076"/>
                <a:gd name="connsiteY17" fmla="*/ 2689710 h 4747249"/>
                <a:gd name="connsiteX18" fmla="*/ 236850 w 777076"/>
                <a:gd name="connsiteY18" fmla="*/ 1964934 h 4747249"/>
                <a:gd name="connsiteX19" fmla="*/ 179825 w 777076"/>
                <a:gd name="connsiteY19" fmla="*/ 1053634 h 4747249"/>
                <a:gd name="connsiteX20" fmla="*/ 75867 w 777076"/>
                <a:gd name="connsiteY20" fmla="*/ 217558 h 4747249"/>
                <a:gd name="connsiteX21" fmla="*/ 55652 w 777076"/>
                <a:gd name="connsiteY21" fmla="*/ 680 h 4747249"/>
                <a:gd name="connsiteX22" fmla="*/ 55703 w 777076"/>
                <a:gd name="connsiteY22" fmla="*/ 0 h 4747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77076" h="4747249">
                  <a:moveTo>
                    <a:pt x="55703" y="0"/>
                  </a:moveTo>
                  <a:lnTo>
                    <a:pt x="612478" y="0"/>
                  </a:lnTo>
                  <a:cubicBezTo>
                    <a:pt x="613339" y="25421"/>
                    <a:pt x="627193" y="70978"/>
                    <a:pt x="628054" y="96399"/>
                  </a:cubicBezTo>
                  <a:cubicBezTo>
                    <a:pt x="628043" y="166635"/>
                    <a:pt x="651881" y="206685"/>
                    <a:pt x="667556" y="347373"/>
                  </a:cubicBezTo>
                  <a:cubicBezTo>
                    <a:pt x="683231" y="488061"/>
                    <a:pt x="704789" y="705178"/>
                    <a:pt x="722105" y="940527"/>
                  </a:cubicBezTo>
                  <a:cubicBezTo>
                    <a:pt x="739421" y="1175876"/>
                    <a:pt x="763318" y="1492602"/>
                    <a:pt x="771450" y="1759466"/>
                  </a:cubicBezTo>
                  <a:cubicBezTo>
                    <a:pt x="779582" y="2026330"/>
                    <a:pt x="778461" y="2290866"/>
                    <a:pt x="770896" y="2541714"/>
                  </a:cubicBezTo>
                  <a:cubicBezTo>
                    <a:pt x="763331" y="2792562"/>
                    <a:pt x="745764" y="3051824"/>
                    <a:pt x="726057" y="3264553"/>
                  </a:cubicBezTo>
                  <a:cubicBezTo>
                    <a:pt x="706350" y="3477282"/>
                    <a:pt x="678298" y="3645857"/>
                    <a:pt x="652654" y="3818087"/>
                  </a:cubicBezTo>
                  <a:cubicBezTo>
                    <a:pt x="627011" y="3990317"/>
                    <a:pt x="599320" y="4166957"/>
                    <a:pt x="572196" y="4297935"/>
                  </a:cubicBezTo>
                  <a:cubicBezTo>
                    <a:pt x="545072" y="4428913"/>
                    <a:pt x="516624" y="4537308"/>
                    <a:pt x="489911" y="4603957"/>
                  </a:cubicBezTo>
                  <a:cubicBezTo>
                    <a:pt x="463198" y="4670606"/>
                    <a:pt x="455512" y="4673949"/>
                    <a:pt x="411917" y="4697831"/>
                  </a:cubicBezTo>
                  <a:cubicBezTo>
                    <a:pt x="368322" y="4721713"/>
                    <a:pt x="288756" y="4747233"/>
                    <a:pt x="228341" y="4747249"/>
                  </a:cubicBezTo>
                  <a:cubicBezTo>
                    <a:pt x="167926" y="4747265"/>
                    <a:pt x="87117" y="4735158"/>
                    <a:pt x="49426" y="4697930"/>
                  </a:cubicBezTo>
                  <a:cubicBezTo>
                    <a:pt x="11735" y="4660702"/>
                    <a:pt x="-6665" y="4670673"/>
                    <a:pt x="2195" y="4523878"/>
                  </a:cubicBezTo>
                  <a:cubicBezTo>
                    <a:pt x="11055" y="4377083"/>
                    <a:pt x="72539" y="4034475"/>
                    <a:pt x="102588" y="3817160"/>
                  </a:cubicBezTo>
                  <a:cubicBezTo>
                    <a:pt x="132637" y="3599845"/>
                    <a:pt x="161775" y="3407893"/>
                    <a:pt x="182489" y="3219985"/>
                  </a:cubicBezTo>
                  <a:cubicBezTo>
                    <a:pt x="203203" y="3032077"/>
                    <a:pt x="217814" y="2898885"/>
                    <a:pt x="226874" y="2689710"/>
                  </a:cubicBezTo>
                  <a:cubicBezTo>
                    <a:pt x="235934" y="2480535"/>
                    <a:pt x="244692" y="2237613"/>
                    <a:pt x="236850" y="1964934"/>
                  </a:cubicBezTo>
                  <a:cubicBezTo>
                    <a:pt x="229009" y="1692255"/>
                    <a:pt x="206655" y="1344863"/>
                    <a:pt x="179825" y="1053634"/>
                  </a:cubicBezTo>
                  <a:cubicBezTo>
                    <a:pt x="152995" y="762405"/>
                    <a:pt x="100502" y="393106"/>
                    <a:pt x="75867" y="217558"/>
                  </a:cubicBezTo>
                  <a:cubicBezTo>
                    <a:pt x="77368" y="120464"/>
                    <a:pt x="52866" y="38246"/>
                    <a:pt x="55652" y="680"/>
                  </a:cubicBezTo>
                  <a:cubicBezTo>
                    <a:pt x="55669" y="453"/>
                    <a:pt x="55686" y="227"/>
                    <a:pt x="55703" y="0"/>
                  </a:cubicBezTo>
                  <a:close/>
                </a:path>
              </a:pathLst>
            </a:custGeom>
            <a:solidFill>
              <a:srgbClr val="FE272D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9" name="任意多边形 58"/>
            <p:cNvSpPr/>
            <p:nvPr/>
          </p:nvSpPr>
          <p:spPr>
            <a:xfrm rot="5100000">
              <a:off x="5231621" y="5118265"/>
              <a:ext cx="532800" cy="178742"/>
            </a:xfrm>
            <a:custGeom>
              <a:avLst/>
              <a:gdLst>
                <a:gd name="connsiteX0" fmla="*/ 162104 w 514308"/>
                <a:gd name="connsiteY0" fmla="*/ 172524 h 174179"/>
                <a:gd name="connsiteX1" fmla="*/ 312123 w 514308"/>
                <a:gd name="connsiteY1" fmla="*/ 170143 h 174179"/>
                <a:gd name="connsiteX2" fmla="*/ 438329 w 514308"/>
                <a:gd name="connsiteY2" fmla="*/ 139186 h 174179"/>
                <a:gd name="connsiteX3" fmla="*/ 502623 w 514308"/>
                <a:gd name="connsiteY3" fmla="*/ 110611 h 174179"/>
                <a:gd name="connsiteX4" fmla="*/ 509767 w 514308"/>
                <a:gd name="connsiteY4" fmla="*/ 74893 h 174179"/>
                <a:gd name="connsiteX5" fmla="*/ 452617 w 514308"/>
                <a:gd name="connsiteY5" fmla="*/ 46318 h 174179"/>
                <a:gd name="connsiteX6" fmla="*/ 347842 w 514308"/>
                <a:gd name="connsiteY6" fmla="*/ 15361 h 174179"/>
                <a:gd name="connsiteX7" fmla="*/ 238304 w 514308"/>
                <a:gd name="connsiteY7" fmla="*/ 1074 h 174179"/>
                <a:gd name="connsiteX8" fmla="*/ 124004 w 514308"/>
                <a:gd name="connsiteY8" fmla="*/ 5836 h 174179"/>
                <a:gd name="connsiteX9" fmla="*/ 23992 w 514308"/>
                <a:gd name="connsiteY9" fmla="*/ 43936 h 174179"/>
                <a:gd name="connsiteX10" fmla="*/ 179 w 514308"/>
                <a:gd name="connsiteY10" fmla="*/ 84418 h 174179"/>
                <a:gd name="connsiteX11" fmla="*/ 31135 w 514308"/>
                <a:gd name="connsiteY11" fmla="*/ 129661 h 174179"/>
                <a:gd name="connsiteX12" fmla="*/ 97810 w 514308"/>
                <a:gd name="connsiteY12" fmla="*/ 158236 h 174179"/>
                <a:gd name="connsiteX13" fmla="*/ 162104 w 514308"/>
                <a:gd name="connsiteY13" fmla="*/ 172524 h 174179"/>
                <a:gd name="connsiteX0" fmla="*/ 162104 w 514308"/>
                <a:gd name="connsiteY0" fmla="*/ 172524 h 174020"/>
                <a:gd name="connsiteX1" fmla="*/ 312123 w 514308"/>
                <a:gd name="connsiteY1" fmla="*/ 170143 h 174020"/>
                <a:gd name="connsiteX2" fmla="*/ 438329 w 514308"/>
                <a:gd name="connsiteY2" fmla="*/ 139186 h 174020"/>
                <a:gd name="connsiteX3" fmla="*/ 502623 w 514308"/>
                <a:gd name="connsiteY3" fmla="*/ 110611 h 174020"/>
                <a:gd name="connsiteX4" fmla="*/ 509767 w 514308"/>
                <a:gd name="connsiteY4" fmla="*/ 74893 h 174020"/>
                <a:gd name="connsiteX5" fmla="*/ 452617 w 514308"/>
                <a:gd name="connsiteY5" fmla="*/ 46318 h 174020"/>
                <a:gd name="connsiteX6" fmla="*/ 347842 w 514308"/>
                <a:gd name="connsiteY6" fmla="*/ 15361 h 174020"/>
                <a:gd name="connsiteX7" fmla="*/ 238304 w 514308"/>
                <a:gd name="connsiteY7" fmla="*/ 1074 h 174020"/>
                <a:gd name="connsiteX8" fmla="*/ 124004 w 514308"/>
                <a:gd name="connsiteY8" fmla="*/ 5836 h 174020"/>
                <a:gd name="connsiteX9" fmla="*/ 23992 w 514308"/>
                <a:gd name="connsiteY9" fmla="*/ 43936 h 174020"/>
                <a:gd name="connsiteX10" fmla="*/ 179 w 514308"/>
                <a:gd name="connsiteY10" fmla="*/ 84418 h 174020"/>
                <a:gd name="connsiteX11" fmla="*/ 31135 w 514308"/>
                <a:gd name="connsiteY11" fmla="*/ 129661 h 174020"/>
                <a:gd name="connsiteX12" fmla="*/ 90666 w 514308"/>
                <a:gd name="connsiteY12" fmla="*/ 160618 h 174020"/>
                <a:gd name="connsiteX13" fmla="*/ 162104 w 514308"/>
                <a:gd name="connsiteY13" fmla="*/ 172524 h 174020"/>
                <a:gd name="connsiteX0" fmla="*/ 162104 w 514833"/>
                <a:gd name="connsiteY0" fmla="*/ 172524 h 174020"/>
                <a:gd name="connsiteX1" fmla="*/ 312123 w 514833"/>
                <a:gd name="connsiteY1" fmla="*/ 170143 h 174020"/>
                <a:gd name="connsiteX2" fmla="*/ 438329 w 514833"/>
                <a:gd name="connsiteY2" fmla="*/ 139186 h 174020"/>
                <a:gd name="connsiteX3" fmla="*/ 502623 w 514833"/>
                <a:gd name="connsiteY3" fmla="*/ 110611 h 174020"/>
                <a:gd name="connsiteX4" fmla="*/ 509767 w 514833"/>
                <a:gd name="connsiteY4" fmla="*/ 74893 h 174020"/>
                <a:gd name="connsiteX5" fmla="*/ 445474 w 514833"/>
                <a:gd name="connsiteY5" fmla="*/ 36793 h 174020"/>
                <a:gd name="connsiteX6" fmla="*/ 347842 w 514833"/>
                <a:gd name="connsiteY6" fmla="*/ 15361 h 174020"/>
                <a:gd name="connsiteX7" fmla="*/ 238304 w 514833"/>
                <a:gd name="connsiteY7" fmla="*/ 1074 h 174020"/>
                <a:gd name="connsiteX8" fmla="*/ 124004 w 514833"/>
                <a:gd name="connsiteY8" fmla="*/ 5836 h 174020"/>
                <a:gd name="connsiteX9" fmla="*/ 23992 w 514833"/>
                <a:gd name="connsiteY9" fmla="*/ 43936 h 174020"/>
                <a:gd name="connsiteX10" fmla="*/ 179 w 514833"/>
                <a:gd name="connsiteY10" fmla="*/ 84418 h 174020"/>
                <a:gd name="connsiteX11" fmla="*/ 31135 w 514833"/>
                <a:gd name="connsiteY11" fmla="*/ 129661 h 174020"/>
                <a:gd name="connsiteX12" fmla="*/ 90666 w 514833"/>
                <a:gd name="connsiteY12" fmla="*/ 160618 h 174020"/>
                <a:gd name="connsiteX13" fmla="*/ 162104 w 514833"/>
                <a:gd name="connsiteY13" fmla="*/ 172524 h 174020"/>
                <a:gd name="connsiteX0" fmla="*/ 162104 w 514833"/>
                <a:gd name="connsiteY0" fmla="*/ 172177 h 173673"/>
                <a:gd name="connsiteX1" fmla="*/ 312123 w 514833"/>
                <a:gd name="connsiteY1" fmla="*/ 169796 h 173673"/>
                <a:gd name="connsiteX2" fmla="*/ 438329 w 514833"/>
                <a:gd name="connsiteY2" fmla="*/ 138839 h 173673"/>
                <a:gd name="connsiteX3" fmla="*/ 502623 w 514833"/>
                <a:gd name="connsiteY3" fmla="*/ 110264 h 173673"/>
                <a:gd name="connsiteX4" fmla="*/ 509767 w 514833"/>
                <a:gd name="connsiteY4" fmla="*/ 74546 h 173673"/>
                <a:gd name="connsiteX5" fmla="*/ 445474 w 514833"/>
                <a:gd name="connsiteY5" fmla="*/ 36446 h 173673"/>
                <a:gd name="connsiteX6" fmla="*/ 343079 w 514833"/>
                <a:gd name="connsiteY6" fmla="*/ 10252 h 173673"/>
                <a:gd name="connsiteX7" fmla="*/ 238304 w 514833"/>
                <a:gd name="connsiteY7" fmla="*/ 727 h 173673"/>
                <a:gd name="connsiteX8" fmla="*/ 124004 w 514833"/>
                <a:gd name="connsiteY8" fmla="*/ 5489 h 173673"/>
                <a:gd name="connsiteX9" fmla="*/ 23992 w 514833"/>
                <a:gd name="connsiteY9" fmla="*/ 43589 h 173673"/>
                <a:gd name="connsiteX10" fmla="*/ 179 w 514833"/>
                <a:gd name="connsiteY10" fmla="*/ 84071 h 173673"/>
                <a:gd name="connsiteX11" fmla="*/ 31135 w 514833"/>
                <a:gd name="connsiteY11" fmla="*/ 129314 h 173673"/>
                <a:gd name="connsiteX12" fmla="*/ 90666 w 514833"/>
                <a:gd name="connsiteY12" fmla="*/ 160271 h 173673"/>
                <a:gd name="connsiteX13" fmla="*/ 162104 w 514833"/>
                <a:gd name="connsiteY13" fmla="*/ 172177 h 173673"/>
                <a:gd name="connsiteX0" fmla="*/ 162104 w 514833"/>
                <a:gd name="connsiteY0" fmla="*/ 178686 h 180182"/>
                <a:gd name="connsiteX1" fmla="*/ 312123 w 514833"/>
                <a:gd name="connsiteY1" fmla="*/ 176305 h 180182"/>
                <a:gd name="connsiteX2" fmla="*/ 438329 w 514833"/>
                <a:gd name="connsiteY2" fmla="*/ 145348 h 180182"/>
                <a:gd name="connsiteX3" fmla="*/ 502623 w 514833"/>
                <a:gd name="connsiteY3" fmla="*/ 116773 h 180182"/>
                <a:gd name="connsiteX4" fmla="*/ 509767 w 514833"/>
                <a:gd name="connsiteY4" fmla="*/ 81055 h 180182"/>
                <a:gd name="connsiteX5" fmla="*/ 445474 w 514833"/>
                <a:gd name="connsiteY5" fmla="*/ 42955 h 180182"/>
                <a:gd name="connsiteX6" fmla="*/ 343079 w 514833"/>
                <a:gd name="connsiteY6" fmla="*/ 16761 h 180182"/>
                <a:gd name="connsiteX7" fmla="*/ 235923 w 514833"/>
                <a:gd name="connsiteY7" fmla="*/ 92 h 180182"/>
                <a:gd name="connsiteX8" fmla="*/ 124004 w 514833"/>
                <a:gd name="connsiteY8" fmla="*/ 11998 h 180182"/>
                <a:gd name="connsiteX9" fmla="*/ 23992 w 514833"/>
                <a:gd name="connsiteY9" fmla="*/ 50098 h 180182"/>
                <a:gd name="connsiteX10" fmla="*/ 179 w 514833"/>
                <a:gd name="connsiteY10" fmla="*/ 90580 h 180182"/>
                <a:gd name="connsiteX11" fmla="*/ 31135 w 514833"/>
                <a:gd name="connsiteY11" fmla="*/ 135823 h 180182"/>
                <a:gd name="connsiteX12" fmla="*/ 90666 w 514833"/>
                <a:gd name="connsiteY12" fmla="*/ 166780 h 180182"/>
                <a:gd name="connsiteX13" fmla="*/ 162104 w 514833"/>
                <a:gd name="connsiteY13" fmla="*/ 178686 h 180182"/>
                <a:gd name="connsiteX0" fmla="*/ 162104 w 514833"/>
                <a:gd name="connsiteY0" fmla="*/ 178594 h 180090"/>
                <a:gd name="connsiteX1" fmla="*/ 312123 w 514833"/>
                <a:gd name="connsiteY1" fmla="*/ 176213 h 180090"/>
                <a:gd name="connsiteX2" fmla="*/ 438329 w 514833"/>
                <a:gd name="connsiteY2" fmla="*/ 145256 h 180090"/>
                <a:gd name="connsiteX3" fmla="*/ 502623 w 514833"/>
                <a:gd name="connsiteY3" fmla="*/ 116681 h 180090"/>
                <a:gd name="connsiteX4" fmla="*/ 509767 w 514833"/>
                <a:gd name="connsiteY4" fmla="*/ 80963 h 180090"/>
                <a:gd name="connsiteX5" fmla="*/ 445474 w 514833"/>
                <a:gd name="connsiteY5" fmla="*/ 42863 h 180090"/>
                <a:gd name="connsiteX6" fmla="*/ 343079 w 514833"/>
                <a:gd name="connsiteY6" fmla="*/ 11907 h 180090"/>
                <a:gd name="connsiteX7" fmla="*/ 235923 w 514833"/>
                <a:gd name="connsiteY7" fmla="*/ 0 h 180090"/>
                <a:gd name="connsiteX8" fmla="*/ 124004 w 514833"/>
                <a:gd name="connsiteY8" fmla="*/ 11906 h 180090"/>
                <a:gd name="connsiteX9" fmla="*/ 23992 w 514833"/>
                <a:gd name="connsiteY9" fmla="*/ 50006 h 180090"/>
                <a:gd name="connsiteX10" fmla="*/ 179 w 514833"/>
                <a:gd name="connsiteY10" fmla="*/ 90488 h 180090"/>
                <a:gd name="connsiteX11" fmla="*/ 31135 w 514833"/>
                <a:gd name="connsiteY11" fmla="*/ 135731 h 180090"/>
                <a:gd name="connsiteX12" fmla="*/ 90666 w 514833"/>
                <a:gd name="connsiteY12" fmla="*/ 166688 h 180090"/>
                <a:gd name="connsiteX13" fmla="*/ 162104 w 514833"/>
                <a:gd name="connsiteY13" fmla="*/ 178594 h 180090"/>
                <a:gd name="connsiteX0" fmla="*/ 162104 w 511599"/>
                <a:gd name="connsiteY0" fmla="*/ 178594 h 180090"/>
                <a:gd name="connsiteX1" fmla="*/ 312123 w 511599"/>
                <a:gd name="connsiteY1" fmla="*/ 176213 h 180090"/>
                <a:gd name="connsiteX2" fmla="*/ 438329 w 511599"/>
                <a:gd name="connsiteY2" fmla="*/ 145256 h 180090"/>
                <a:gd name="connsiteX3" fmla="*/ 502623 w 511599"/>
                <a:gd name="connsiteY3" fmla="*/ 116681 h 180090"/>
                <a:gd name="connsiteX4" fmla="*/ 505005 w 511599"/>
                <a:gd name="connsiteY4" fmla="*/ 73819 h 180090"/>
                <a:gd name="connsiteX5" fmla="*/ 445474 w 511599"/>
                <a:gd name="connsiteY5" fmla="*/ 42863 h 180090"/>
                <a:gd name="connsiteX6" fmla="*/ 343079 w 511599"/>
                <a:gd name="connsiteY6" fmla="*/ 11907 h 180090"/>
                <a:gd name="connsiteX7" fmla="*/ 235923 w 511599"/>
                <a:gd name="connsiteY7" fmla="*/ 0 h 180090"/>
                <a:gd name="connsiteX8" fmla="*/ 124004 w 511599"/>
                <a:gd name="connsiteY8" fmla="*/ 11906 h 180090"/>
                <a:gd name="connsiteX9" fmla="*/ 23992 w 511599"/>
                <a:gd name="connsiteY9" fmla="*/ 50006 h 180090"/>
                <a:gd name="connsiteX10" fmla="*/ 179 w 511599"/>
                <a:gd name="connsiteY10" fmla="*/ 90488 h 180090"/>
                <a:gd name="connsiteX11" fmla="*/ 31135 w 511599"/>
                <a:gd name="connsiteY11" fmla="*/ 135731 h 180090"/>
                <a:gd name="connsiteX12" fmla="*/ 90666 w 511599"/>
                <a:gd name="connsiteY12" fmla="*/ 166688 h 180090"/>
                <a:gd name="connsiteX13" fmla="*/ 162104 w 511599"/>
                <a:gd name="connsiteY13" fmla="*/ 178594 h 180090"/>
                <a:gd name="connsiteX0" fmla="*/ 162104 w 511599"/>
                <a:gd name="connsiteY0" fmla="*/ 178594 h 178742"/>
                <a:gd name="connsiteX1" fmla="*/ 307361 w 511599"/>
                <a:gd name="connsiteY1" fmla="*/ 171451 h 178742"/>
                <a:gd name="connsiteX2" fmla="*/ 438329 w 511599"/>
                <a:gd name="connsiteY2" fmla="*/ 145256 h 178742"/>
                <a:gd name="connsiteX3" fmla="*/ 502623 w 511599"/>
                <a:gd name="connsiteY3" fmla="*/ 116681 h 178742"/>
                <a:gd name="connsiteX4" fmla="*/ 505005 w 511599"/>
                <a:gd name="connsiteY4" fmla="*/ 73819 h 178742"/>
                <a:gd name="connsiteX5" fmla="*/ 445474 w 511599"/>
                <a:gd name="connsiteY5" fmla="*/ 42863 h 178742"/>
                <a:gd name="connsiteX6" fmla="*/ 343079 w 511599"/>
                <a:gd name="connsiteY6" fmla="*/ 11907 h 178742"/>
                <a:gd name="connsiteX7" fmla="*/ 235923 w 511599"/>
                <a:gd name="connsiteY7" fmla="*/ 0 h 178742"/>
                <a:gd name="connsiteX8" fmla="*/ 124004 w 511599"/>
                <a:gd name="connsiteY8" fmla="*/ 11906 h 178742"/>
                <a:gd name="connsiteX9" fmla="*/ 23992 w 511599"/>
                <a:gd name="connsiteY9" fmla="*/ 50006 h 178742"/>
                <a:gd name="connsiteX10" fmla="*/ 179 w 511599"/>
                <a:gd name="connsiteY10" fmla="*/ 90488 h 178742"/>
                <a:gd name="connsiteX11" fmla="*/ 31135 w 511599"/>
                <a:gd name="connsiteY11" fmla="*/ 135731 h 178742"/>
                <a:gd name="connsiteX12" fmla="*/ 90666 w 511599"/>
                <a:gd name="connsiteY12" fmla="*/ 166688 h 178742"/>
                <a:gd name="connsiteX13" fmla="*/ 162104 w 511599"/>
                <a:gd name="connsiteY13" fmla="*/ 178594 h 178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1599" h="178742">
                  <a:moveTo>
                    <a:pt x="162104" y="178594"/>
                  </a:moveTo>
                  <a:cubicBezTo>
                    <a:pt x="198220" y="179388"/>
                    <a:pt x="261324" y="177007"/>
                    <a:pt x="307361" y="171451"/>
                  </a:cubicBezTo>
                  <a:cubicBezTo>
                    <a:pt x="353399" y="165895"/>
                    <a:pt x="405785" y="154384"/>
                    <a:pt x="438329" y="145256"/>
                  </a:cubicBezTo>
                  <a:cubicBezTo>
                    <a:pt x="470873" y="136128"/>
                    <a:pt x="491510" y="128587"/>
                    <a:pt x="502623" y="116681"/>
                  </a:cubicBezTo>
                  <a:cubicBezTo>
                    <a:pt x="513736" y="104775"/>
                    <a:pt x="514530" y="86122"/>
                    <a:pt x="505005" y="73819"/>
                  </a:cubicBezTo>
                  <a:cubicBezTo>
                    <a:pt x="495480" y="61516"/>
                    <a:pt x="472462" y="53182"/>
                    <a:pt x="445474" y="42863"/>
                  </a:cubicBezTo>
                  <a:cubicBezTo>
                    <a:pt x="418486" y="32544"/>
                    <a:pt x="378004" y="19051"/>
                    <a:pt x="343079" y="11907"/>
                  </a:cubicBezTo>
                  <a:cubicBezTo>
                    <a:pt x="308154" y="4763"/>
                    <a:pt x="272435" y="0"/>
                    <a:pt x="235923" y="0"/>
                  </a:cubicBezTo>
                  <a:cubicBezTo>
                    <a:pt x="199411" y="0"/>
                    <a:pt x="159326" y="3572"/>
                    <a:pt x="124004" y="11906"/>
                  </a:cubicBezTo>
                  <a:cubicBezTo>
                    <a:pt x="88682" y="20240"/>
                    <a:pt x="44629" y="36909"/>
                    <a:pt x="23992" y="50006"/>
                  </a:cubicBezTo>
                  <a:cubicBezTo>
                    <a:pt x="3355" y="63103"/>
                    <a:pt x="-1011" y="76201"/>
                    <a:pt x="179" y="90488"/>
                  </a:cubicBezTo>
                  <a:cubicBezTo>
                    <a:pt x="1369" y="104775"/>
                    <a:pt x="14863" y="123428"/>
                    <a:pt x="31135" y="135731"/>
                  </a:cubicBezTo>
                  <a:cubicBezTo>
                    <a:pt x="47407" y="148034"/>
                    <a:pt x="69235" y="158751"/>
                    <a:pt x="90666" y="166688"/>
                  </a:cubicBezTo>
                  <a:cubicBezTo>
                    <a:pt x="112097" y="174625"/>
                    <a:pt x="125988" y="177800"/>
                    <a:pt x="162104" y="178594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8D0000"/>
                </a:gs>
                <a:gs pos="35000">
                  <a:srgbClr val="8D0000"/>
                </a:gs>
                <a:gs pos="100000">
                  <a:srgbClr val="EB776F"/>
                </a:gs>
              </a:gsLst>
              <a:path path="circle">
                <a:fillToRect t="100000" r="100000"/>
              </a:path>
              <a:tileRect l="-100000" b="-100000"/>
            </a:gradFill>
            <a:ln w="28575">
              <a:solidFill>
                <a:srgbClr val="FFB5A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0" name="圆角矩形 59"/>
            <p:cNvSpPr/>
            <p:nvPr/>
          </p:nvSpPr>
          <p:spPr>
            <a:xfrm rot="5400000">
              <a:off x="3692838" y="3730735"/>
              <a:ext cx="566386" cy="3104878"/>
            </a:xfrm>
            <a:custGeom>
              <a:avLst/>
              <a:gdLst>
                <a:gd name="connsiteX0" fmla="*/ 0 w 468000"/>
                <a:gd name="connsiteY0" fmla="*/ 78002 h 3096000"/>
                <a:gd name="connsiteX1" fmla="*/ 78002 w 468000"/>
                <a:gd name="connsiteY1" fmla="*/ 0 h 3096000"/>
                <a:gd name="connsiteX2" fmla="*/ 389998 w 468000"/>
                <a:gd name="connsiteY2" fmla="*/ 0 h 3096000"/>
                <a:gd name="connsiteX3" fmla="*/ 468000 w 468000"/>
                <a:gd name="connsiteY3" fmla="*/ 78002 h 3096000"/>
                <a:gd name="connsiteX4" fmla="*/ 468000 w 468000"/>
                <a:gd name="connsiteY4" fmla="*/ 3017998 h 3096000"/>
                <a:gd name="connsiteX5" fmla="*/ 389998 w 468000"/>
                <a:gd name="connsiteY5" fmla="*/ 3096000 h 3096000"/>
                <a:gd name="connsiteX6" fmla="*/ 78002 w 468000"/>
                <a:gd name="connsiteY6" fmla="*/ 3096000 h 3096000"/>
                <a:gd name="connsiteX7" fmla="*/ 0 w 468000"/>
                <a:gd name="connsiteY7" fmla="*/ 3017998 h 3096000"/>
                <a:gd name="connsiteX8" fmla="*/ 0 w 468000"/>
                <a:gd name="connsiteY8" fmla="*/ 78002 h 3096000"/>
                <a:gd name="connsiteX0" fmla="*/ 0 w 468000"/>
                <a:gd name="connsiteY0" fmla="*/ 78002 h 3096000"/>
                <a:gd name="connsiteX1" fmla="*/ 78002 w 468000"/>
                <a:gd name="connsiteY1" fmla="*/ 0 h 3096000"/>
                <a:gd name="connsiteX2" fmla="*/ 389998 w 468000"/>
                <a:gd name="connsiteY2" fmla="*/ 0 h 3096000"/>
                <a:gd name="connsiteX3" fmla="*/ 468000 w 468000"/>
                <a:gd name="connsiteY3" fmla="*/ 78002 h 3096000"/>
                <a:gd name="connsiteX4" fmla="*/ 441367 w 468000"/>
                <a:gd name="connsiteY4" fmla="*/ 1491039 h 3096000"/>
                <a:gd name="connsiteX5" fmla="*/ 389998 w 468000"/>
                <a:gd name="connsiteY5" fmla="*/ 3096000 h 3096000"/>
                <a:gd name="connsiteX6" fmla="*/ 78002 w 468000"/>
                <a:gd name="connsiteY6" fmla="*/ 3096000 h 3096000"/>
                <a:gd name="connsiteX7" fmla="*/ 0 w 468000"/>
                <a:gd name="connsiteY7" fmla="*/ 3017998 h 3096000"/>
                <a:gd name="connsiteX8" fmla="*/ 0 w 468000"/>
                <a:gd name="connsiteY8" fmla="*/ 78002 h 3096000"/>
                <a:gd name="connsiteX0" fmla="*/ 0 w 468000"/>
                <a:gd name="connsiteY0" fmla="*/ 78002 h 3096000"/>
                <a:gd name="connsiteX1" fmla="*/ 78002 w 468000"/>
                <a:gd name="connsiteY1" fmla="*/ 0 h 3096000"/>
                <a:gd name="connsiteX2" fmla="*/ 389998 w 468000"/>
                <a:gd name="connsiteY2" fmla="*/ 0 h 3096000"/>
                <a:gd name="connsiteX3" fmla="*/ 468000 w 468000"/>
                <a:gd name="connsiteY3" fmla="*/ 78002 h 3096000"/>
                <a:gd name="connsiteX4" fmla="*/ 441367 w 468000"/>
                <a:gd name="connsiteY4" fmla="*/ 1491039 h 3096000"/>
                <a:gd name="connsiteX5" fmla="*/ 389998 w 468000"/>
                <a:gd name="connsiteY5" fmla="*/ 3096000 h 3096000"/>
                <a:gd name="connsiteX6" fmla="*/ 78002 w 468000"/>
                <a:gd name="connsiteY6" fmla="*/ 3096000 h 3096000"/>
                <a:gd name="connsiteX7" fmla="*/ 0 w 468000"/>
                <a:gd name="connsiteY7" fmla="*/ 3017998 h 3096000"/>
                <a:gd name="connsiteX8" fmla="*/ 0 w 468000"/>
                <a:gd name="connsiteY8" fmla="*/ 78002 h 3096000"/>
                <a:gd name="connsiteX0" fmla="*/ 0 w 468000"/>
                <a:gd name="connsiteY0" fmla="*/ 78002 h 3096000"/>
                <a:gd name="connsiteX1" fmla="*/ 78002 w 468000"/>
                <a:gd name="connsiteY1" fmla="*/ 0 h 3096000"/>
                <a:gd name="connsiteX2" fmla="*/ 389998 w 468000"/>
                <a:gd name="connsiteY2" fmla="*/ 0 h 3096000"/>
                <a:gd name="connsiteX3" fmla="*/ 468000 w 468000"/>
                <a:gd name="connsiteY3" fmla="*/ 78002 h 3096000"/>
                <a:gd name="connsiteX4" fmla="*/ 441367 w 468000"/>
                <a:gd name="connsiteY4" fmla="*/ 1491039 h 3096000"/>
                <a:gd name="connsiteX5" fmla="*/ 389998 w 468000"/>
                <a:gd name="connsiteY5" fmla="*/ 3096000 h 3096000"/>
                <a:gd name="connsiteX6" fmla="*/ 78002 w 468000"/>
                <a:gd name="connsiteY6" fmla="*/ 3096000 h 3096000"/>
                <a:gd name="connsiteX7" fmla="*/ 0 w 468000"/>
                <a:gd name="connsiteY7" fmla="*/ 3017998 h 3096000"/>
                <a:gd name="connsiteX8" fmla="*/ 0 w 468000"/>
                <a:gd name="connsiteY8" fmla="*/ 78002 h 3096000"/>
                <a:gd name="connsiteX0" fmla="*/ 4 w 468004"/>
                <a:gd name="connsiteY0" fmla="*/ 78002 h 3096000"/>
                <a:gd name="connsiteX1" fmla="*/ 78006 w 468004"/>
                <a:gd name="connsiteY1" fmla="*/ 0 h 3096000"/>
                <a:gd name="connsiteX2" fmla="*/ 390002 w 468004"/>
                <a:gd name="connsiteY2" fmla="*/ 0 h 3096000"/>
                <a:gd name="connsiteX3" fmla="*/ 468004 w 468004"/>
                <a:gd name="connsiteY3" fmla="*/ 78002 h 3096000"/>
                <a:gd name="connsiteX4" fmla="*/ 441371 w 468004"/>
                <a:gd name="connsiteY4" fmla="*/ 1491039 h 3096000"/>
                <a:gd name="connsiteX5" fmla="*/ 390002 w 468004"/>
                <a:gd name="connsiteY5" fmla="*/ 3096000 h 3096000"/>
                <a:gd name="connsiteX6" fmla="*/ 78006 w 468004"/>
                <a:gd name="connsiteY6" fmla="*/ 3096000 h 3096000"/>
                <a:gd name="connsiteX7" fmla="*/ 4 w 468004"/>
                <a:gd name="connsiteY7" fmla="*/ 3017998 h 3096000"/>
                <a:gd name="connsiteX8" fmla="*/ 121818 w 468004"/>
                <a:gd name="connsiteY8" fmla="*/ 1593993 h 3096000"/>
                <a:gd name="connsiteX9" fmla="*/ 4 w 468004"/>
                <a:gd name="connsiteY9" fmla="*/ 78002 h 3096000"/>
                <a:gd name="connsiteX0" fmla="*/ 4 w 468004"/>
                <a:gd name="connsiteY0" fmla="*/ 78002 h 3104878"/>
                <a:gd name="connsiteX1" fmla="*/ 78006 w 468004"/>
                <a:gd name="connsiteY1" fmla="*/ 0 h 3104878"/>
                <a:gd name="connsiteX2" fmla="*/ 390002 w 468004"/>
                <a:gd name="connsiteY2" fmla="*/ 0 h 3104878"/>
                <a:gd name="connsiteX3" fmla="*/ 468004 w 468004"/>
                <a:gd name="connsiteY3" fmla="*/ 78002 h 3104878"/>
                <a:gd name="connsiteX4" fmla="*/ 441371 w 468004"/>
                <a:gd name="connsiteY4" fmla="*/ 1491039 h 3104878"/>
                <a:gd name="connsiteX5" fmla="*/ 390002 w 468004"/>
                <a:gd name="connsiteY5" fmla="*/ 3096000 h 3104878"/>
                <a:gd name="connsiteX6" fmla="*/ 202293 w 468004"/>
                <a:gd name="connsiteY6" fmla="*/ 3104878 h 3104878"/>
                <a:gd name="connsiteX7" fmla="*/ 4 w 468004"/>
                <a:gd name="connsiteY7" fmla="*/ 3017998 h 3104878"/>
                <a:gd name="connsiteX8" fmla="*/ 121818 w 468004"/>
                <a:gd name="connsiteY8" fmla="*/ 1593993 h 3104878"/>
                <a:gd name="connsiteX9" fmla="*/ 4 w 468004"/>
                <a:gd name="connsiteY9" fmla="*/ 78002 h 3104878"/>
                <a:gd name="connsiteX0" fmla="*/ 0 w 468000"/>
                <a:gd name="connsiteY0" fmla="*/ 78002 h 3104878"/>
                <a:gd name="connsiteX1" fmla="*/ 78002 w 468000"/>
                <a:gd name="connsiteY1" fmla="*/ 0 h 3104878"/>
                <a:gd name="connsiteX2" fmla="*/ 389998 w 468000"/>
                <a:gd name="connsiteY2" fmla="*/ 0 h 3104878"/>
                <a:gd name="connsiteX3" fmla="*/ 468000 w 468000"/>
                <a:gd name="connsiteY3" fmla="*/ 78002 h 3104878"/>
                <a:gd name="connsiteX4" fmla="*/ 441367 w 468000"/>
                <a:gd name="connsiteY4" fmla="*/ 1491039 h 3104878"/>
                <a:gd name="connsiteX5" fmla="*/ 389998 w 468000"/>
                <a:gd name="connsiteY5" fmla="*/ 3096000 h 3104878"/>
                <a:gd name="connsiteX6" fmla="*/ 202289 w 468000"/>
                <a:gd name="connsiteY6" fmla="*/ 3104878 h 3104878"/>
                <a:gd name="connsiteX7" fmla="*/ 79900 w 468000"/>
                <a:gd name="connsiteY7" fmla="*/ 3026875 h 3104878"/>
                <a:gd name="connsiteX8" fmla="*/ 121814 w 468000"/>
                <a:gd name="connsiteY8" fmla="*/ 1593993 h 3104878"/>
                <a:gd name="connsiteX9" fmla="*/ 0 w 468000"/>
                <a:gd name="connsiteY9" fmla="*/ 78002 h 3104878"/>
                <a:gd name="connsiteX0" fmla="*/ 8484 w 414340"/>
                <a:gd name="connsiteY0" fmla="*/ 610663 h 3104878"/>
                <a:gd name="connsiteX1" fmla="*/ 24342 w 414340"/>
                <a:gd name="connsiteY1" fmla="*/ 0 h 3104878"/>
                <a:gd name="connsiteX2" fmla="*/ 336338 w 414340"/>
                <a:gd name="connsiteY2" fmla="*/ 0 h 3104878"/>
                <a:gd name="connsiteX3" fmla="*/ 414340 w 414340"/>
                <a:gd name="connsiteY3" fmla="*/ 78002 h 3104878"/>
                <a:gd name="connsiteX4" fmla="*/ 387707 w 414340"/>
                <a:gd name="connsiteY4" fmla="*/ 1491039 h 3104878"/>
                <a:gd name="connsiteX5" fmla="*/ 336338 w 414340"/>
                <a:gd name="connsiteY5" fmla="*/ 3096000 h 3104878"/>
                <a:gd name="connsiteX6" fmla="*/ 148629 w 414340"/>
                <a:gd name="connsiteY6" fmla="*/ 3104878 h 3104878"/>
                <a:gd name="connsiteX7" fmla="*/ 26240 w 414340"/>
                <a:gd name="connsiteY7" fmla="*/ 3026875 h 3104878"/>
                <a:gd name="connsiteX8" fmla="*/ 68154 w 414340"/>
                <a:gd name="connsiteY8" fmla="*/ 1593993 h 3104878"/>
                <a:gd name="connsiteX9" fmla="*/ 8484 w 414340"/>
                <a:gd name="connsiteY9" fmla="*/ 610663 h 3104878"/>
                <a:gd name="connsiteX0" fmla="*/ 8484 w 467606"/>
                <a:gd name="connsiteY0" fmla="*/ 610663 h 3104878"/>
                <a:gd name="connsiteX1" fmla="*/ 24342 w 467606"/>
                <a:gd name="connsiteY1" fmla="*/ 0 h 3104878"/>
                <a:gd name="connsiteX2" fmla="*/ 336338 w 467606"/>
                <a:gd name="connsiteY2" fmla="*/ 0 h 3104878"/>
                <a:gd name="connsiteX3" fmla="*/ 414340 w 467606"/>
                <a:gd name="connsiteY3" fmla="*/ 78002 h 3104878"/>
                <a:gd name="connsiteX4" fmla="*/ 467606 w 467606"/>
                <a:gd name="connsiteY4" fmla="*/ 1926045 h 3104878"/>
                <a:gd name="connsiteX5" fmla="*/ 336338 w 467606"/>
                <a:gd name="connsiteY5" fmla="*/ 3096000 h 3104878"/>
                <a:gd name="connsiteX6" fmla="*/ 148629 w 467606"/>
                <a:gd name="connsiteY6" fmla="*/ 3104878 h 3104878"/>
                <a:gd name="connsiteX7" fmla="*/ 26240 w 467606"/>
                <a:gd name="connsiteY7" fmla="*/ 3026875 h 3104878"/>
                <a:gd name="connsiteX8" fmla="*/ 68154 w 467606"/>
                <a:gd name="connsiteY8" fmla="*/ 1593993 h 3104878"/>
                <a:gd name="connsiteX9" fmla="*/ 8484 w 467606"/>
                <a:gd name="connsiteY9" fmla="*/ 610663 h 3104878"/>
                <a:gd name="connsiteX0" fmla="*/ 8484 w 476484"/>
                <a:gd name="connsiteY0" fmla="*/ 610663 h 3104878"/>
                <a:gd name="connsiteX1" fmla="*/ 24342 w 476484"/>
                <a:gd name="connsiteY1" fmla="*/ 0 h 3104878"/>
                <a:gd name="connsiteX2" fmla="*/ 336338 w 476484"/>
                <a:gd name="connsiteY2" fmla="*/ 0 h 3104878"/>
                <a:gd name="connsiteX3" fmla="*/ 476484 w 476484"/>
                <a:gd name="connsiteY3" fmla="*/ 690562 h 3104878"/>
                <a:gd name="connsiteX4" fmla="*/ 467606 w 476484"/>
                <a:gd name="connsiteY4" fmla="*/ 1926045 h 3104878"/>
                <a:gd name="connsiteX5" fmla="*/ 336338 w 476484"/>
                <a:gd name="connsiteY5" fmla="*/ 3096000 h 3104878"/>
                <a:gd name="connsiteX6" fmla="*/ 148629 w 476484"/>
                <a:gd name="connsiteY6" fmla="*/ 3104878 h 3104878"/>
                <a:gd name="connsiteX7" fmla="*/ 26240 w 476484"/>
                <a:gd name="connsiteY7" fmla="*/ 3026875 h 3104878"/>
                <a:gd name="connsiteX8" fmla="*/ 68154 w 476484"/>
                <a:gd name="connsiteY8" fmla="*/ 1593993 h 3104878"/>
                <a:gd name="connsiteX9" fmla="*/ 8484 w 476484"/>
                <a:gd name="connsiteY9" fmla="*/ 610663 h 3104878"/>
                <a:gd name="connsiteX0" fmla="*/ 8484 w 476484"/>
                <a:gd name="connsiteY0" fmla="*/ 610663 h 3104878"/>
                <a:gd name="connsiteX1" fmla="*/ 24342 w 476484"/>
                <a:gd name="connsiteY1" fmla="*/ 0 h 3104878"/>
                <a:gd name="connsiteX2" fmla="*/ 336338 w 476484"/>
                <a:gd name="connsiteY2" fmla="*/ 0 h 3104878"/>
                <a:gd name="connsiteX3" fmla="*/ 476484 w 476484"/>
                <a:gd name="connsiteY3" fmla="*/ 690562 h 3104878"/>
                <a:gd name="connsiteX4" fmla="*/ 467606 w 476484"/>
                <a:gd name="connsiteY4" fmla="*/ 1926045 h 3104878"/>
                <a:gd name="connsiteX5" fmla="*/ 336338 w 476484"/>
                <a:gd name="connsiteY5" fmla="*/ 3096000 h 3104878"/>
                <a:gd name="connsiteX6" fmla="*/ 148629 w 476484"/>
                <a:gd name="connsiteY6" fmla="*/ 3104878 h 3104878"/>
                <a:gd name="connsiteX7" fmla="*/ 26240 w 476484"/>
                <a:gd name="connsiteY7" fmla="*/ 3026875 h 3104878"/>
                <a:gd name="connsiteX8" fmla="*/ 68154 w 476484"/>
                <a:gd name="connsiteY8" fmla="*/ 1593993 h 3104878"/>
                <a:gd name="connsiteX9" fmla="*/ 8484 w 476484"/>
                <a:gd name="connsiteY9" fmla="*/ 610663 h 3104878"/>
                <a:gd name="connsiteX0" fmla="*/ 8484 w 496478"/>
                <a:gd name="connsiteY0" fmla="*/ 610663 h 3104878"/>
                <a:gd name="connsiteX1" fmla="*/ 24342 w 496478"/>
                <a:gd name="connsiteY1" fmla="*/ 0 h 3104878"/>
                <a:gd name="connsiteX2" fmla="*/ 336338 w 496478"/>
                <a:gd name="connsiteY2" fmla="*/ 0 h 3104878"/>
                <a:gd name="connsiteX3" fmla="*/ 476484 w 496478"/>
                <a:gd name="connsiteY3" fmla="*/ 690562 h 3104878"/>
                <a:gd name="connsiteX4" fmla="*/ 467606 w 496478"/>
                <a:gd name="connsiteY4" fmla="*/ 1926045 h 3104878"/>
                <a:gd name="connsiteX5" fmla="*/ 336338 w 496478"/>
                <a:gd name="connsiteY5" fmla="*/ 3096000 h 3104878"/>
                <a:gd name="connsiteX6" fmla="*/ 148629 w 496478"/>
                <a:gd name="connsiteY6" fmla="*/ 3104878 h 3104878"/>
                <a:gd name="connsiteX7" fmla="*/ 26240 w 496478"/>
                <a:gd name="connsiteY7" fmla="*/ 3026875 h 3104878"/>
                <a:gd name="connsiteX8" fmla="*/ 68154 w 496478"/>
                <a:gd name="connsiteY8" fmla="*/ 1593993 h 3104878"/>
                <a:gd name="connsiteX9" fmla="*/ 8484 w 496478"/>
                <a:gd name="connsiteY9" fmla="*/ 610663 h 3104878"/>
                <a:gd name="connsiteX0" fmla="*/ 74256 w 482351"/>
                <a:gd name="connsiteY0" fmla="*/ 699439 h 3104878"/>
                <a:gd name="connsiteX1" fmla="*/ 10215 w 482351"/>
                <a:gd name="connsiteY1" fmla="*/ 0 h 3104878"/>
                <a:gd name="connsiteX2" fmla="*/ 322211 w 482351"/>
                <a:gd name="connsiteY2" fmla="*/ 0 h 3104878"/>
                <a:gd name="connsiteX3" fmla="*/ 462357 w 482351"/>
                <a:gd name="connsiteY3" fmla="*/ 690562 h 3104878"/>
                <a:gd name="connsiteX4" fmla="*/ 453479 w 482351"/>
                <a:gd name="connsiteY4" fmla="*/ 1926045 h 3104878"/>
                <a:gd name="connsiteX5" fmla="*/ 322211 w 482351"/>
                <a:gd name="connsiteY5" fmla="*/ 3096000 h 3104878"/>
                <a:gd name="connsiteX6" fmla="*/ 134502 w 482351"/>
                <a:gd name="connsiteY6" fmla="*/ 3104878 h 3104878"/>
                <a:gd name="connsiteX7" fmla="*/ 12113 w 482351"/>
                <a:gd name="connsiteY7" fmla="*/ 3026875 h 3104878"/>
                <a:gd name="connsiteX8" fmla="*/ 54027 w 482351"/>
                <a:gd name="connsiteY8" fmla="*/ 1593993 h 3104878"/>
                <a:gd name="connsiteX9" fmla="*/ 74256 w 482351"/>
                <a:gd name="connsiteY9" fmla="*/ 699439 h 3104878"/>
                <a:gd name="connsiteX0" fmla="*/ 74256 w 482351"/>
                <a:gd name="connsiteY0" fmla="*/ 699439 h 3104878"/>
                <a:gd name="connsiteX1" fmla="*/ 10215 w 482351"/>
                <a:gd name="connsiteY1" fmla="*/ 0 h 3104878"/>
                <a:gd name="connsiteX2" fmla="*/ 322211 w 482351"/>
                <a:gd name="connsiteY2" fmla="*/ 0 h 3104878"/>
                <a:gd name="connsiteX3" fmla="*/ 462357 w 482351"/>
                <a:gd name="connsiteY3" fmla="*/ 690562 h 3104878"/>
                <a:gd name="connsiteX4" fmla="*/ 453479 w 482351"/>
                <a:gd name="connsiteY4" fmla="*/ 1926045 h 3104878"/>
                <a:gd name="connsiteX5" fmla="*/ 322211 w 482351"/>
                <a:gd name="connsiteY5" fmla="*/ 3096000 h 3104878"/>
                <a:gd name="connsiteX6" fmla="*/ 134502 w 482351"/>
                <a:gd name="connsiteY6" fmla="*/ 3104878 h 3104878"/>
                <a:gd name="connsiteX7" fmla="*/ 12113 w 482351"/>
                <a:gd name="connsiteY7" fmla="*/ 3026875 h 3104878"/>
                <a:gd name="connsiteX8" fmla="*/ 107296 w 482351"/>
                <a:gd name="connsiteY8" fmla="*/ 1620626 h 3104878"/>
                <a:gd name="connsiteX9" fmla="*/ 74256 w 482351"/>
                <a:gd name="connsiteY9" fmla="*/ 699439 h 3104878"/>
                <a:gd name="connsiteX0" fmla="*/ 74256 w 492472"/>
                <a:gd name="connsiteY0" fmla="*/ 699439 h 3104878"/>
                <a:gd name="connsiteX1" fmla="*/ 10215 w 492472"/>
                <a:gd name="connsiteY1" fmla="*/ 0 h 3104878"/>
                <a:gd name="connsiteX2" fmla="*/ 322211 w 492472"/>
                <a:gd name="connsiteY2" fmla="*/ 0 h 3104878"/>
                <a:gd name="connsiteX3" fmla="*/ 462357 w 492472"/>
                <a:gd name="connsiteY3" fmla="*/ 690562 h 3104878"/>
                <a:gd name="connsiteX4" fmla="*/ 488992 w 492472"/>
                <a:gd name="connsiteY4" fmla="*/ 1926045 h 3104878"/>
                <a:gd name="connsiteX5" fmla="*/ 322211 w 492472"/>
                <a:gd name="connsiteY5" fmla="*/ 3096000 h 3104878"/>
                <a:gd name="connsiteX6" fmla="*/ 134502 w 492472"/>
                <a:gd name="connsiteY6" fmla="*/ 3104878 h 3104878"/>
                <a:gd name="connsiteX7" fmla="*/ 12113 w 492472"/>
                <a:gd name="connsiteY7" fmla="*/ 3026875 h 3104878"/>
                <a:gd name="connsiteX8" fmla="*/ 107296 w 492472"/>
                <a:gd name="connsiteY8" fmla="*/ 1620626 h 3104878"/>
                <a:gd name="connsiteX9" fmla="*/ 74256 w 492472"/>
                <a:gd name="connsiteY9" fmla="*/ 699439 h 3104878"/>
                <a:gd name="connsiteX0" fmla="*/ 74256 w 492472"/>
                <a:gd name="connsiteY0" fmla="*/ 699439 h 3104878"/>
                <a:gd name="connsiteX1" fmla="*/ 10215 w 492472"/>
                <a:gd name="connsiteY1" fmla="*/ 0 h 3104878"/>
                <a:gd name="connsiteX2" fmla="*/ 322211 w 492472"/>
                <a:gd name="connsiteY2" fmla="*/ 0 h 3104878"/>
                <a:gd name="connsiteX3" fmla="*/ 462357 w 492472"/>
                <a:gd name="connsiteY3" fmla="*/ 690562 h 3104878"/>
                <a:gd name="connsiteX4" fmla="*/ 488992 w 492472"/>
                <a:gd name="connsiteY4" fmla="*/ 1926045 h 3104878"/>
                <a:gd name="connsiteX5" fmla="*/ 348844 w 492472"/>
                <a:gd name="connsiteY5" fmla="*/ 3104877 h 3104878"/>
                <a:gd name="connsiteX6" fmla="*/ 134502 w 492472"/>
                <a:gd name="connsiteY6" fmla="*/ 3104878 h 3104878"/>
                <a:gd name="connsiteX7" fmla="*/ 12113 w 492472"/>
                <a:gd name="connsiteY7" fmla="*/ 3026875 h 3104878"/>
                <a:gd name="connsiteX8" fmla="*/ 107296 w 492472"/>
                <a:gd name="connsiteY8" fmla="*/ 1620626 h 3104878"/>
                <a:gd name="connsiteX9" fmla="*/ 74256 w 492472"/>
                <a:gd name="connsiteY9" fmla="*/ 699439 h 3104878"/>
                <a:gd name="connsiteX0" fmla="*/ 74256 w 492472"/>
                <a:gd name="connsiteY0" fmla="*/ 699439 h 3104878"/>
                <a:gd name="connsiteX1" fmla="*/ 10215 w 492472"/>
                <a:gd name="connsiteY1" fmla="*/ 0 h 3104878"/>
                <a:gd name="connsiteX2" fmla="*/ 322211 w 492472"/>
                <a:gd name="connsiteY2" fmla="*/ 0 h 3104878"/>
                <a:gd name="connsiteX3" fmla="*/ 462357 w 492472"/>
                <a:gd name="connsiteY3" fmla="*/ 690562 h 3104878"/>
                <a:gd name="connsiteX4" fmla="*/ 488992 w 492472"/>
                <a:gd name="connsiteY4" fmla="*/ 1926045 h 3104878"/>
                <a:gd name="connsiteX5" fmla="*/ 348844 w 492472"/>
                <a:gd name="connsiteY5" fmla="*/ 3104877 h 3104878"/>
                <a:gd name="connsiteX6" fmla="*/ 134502 w 492472"/>
                <a:gd name="connsiteY6" fmla="*/ 3104878 h 3104878"/>
                <a:gd name="connsiteX7" fmla="*/ 29868 w 492472"/>
                <a:gd name="connsiteY7" fmla="*/ 2964731 h 3104878"/>
                <a:gd name="connsiteX8" fmla="*/ 107296 w 492472"/>
                <a:gd name="connsiteY8" fmla="*/ 1620626 h 3104878"/>
                <a:gd name="connsiteX9" fmla="*/ 74256 w 492472"/>
                <a:gd name="connsiteY9" fmla="*/ 699439 h 3104878"/>
                <a:gd name="connsiteX0" fmla="*/ 74256 w 497870"/>
                <a:gd name="connsiteY0" fmla="*/ 699439 h 3104878"/>
                <a:gd name="connsiteX1" fmla="*/ 10215 w 497870"/>
                <a:gd name="connsiteY1" fmla="*/ 0 h 3104878"/>
                <a:gd name="connsiteX2" fmla="*/ 322211 w 497870"/>
                <a:gd name="connsiteY2" fmla="*/ 0 h 3104878"/>
                <a:gd name="connsiteX3" fmla="*/ 462357 w 497870"/>
                <a:gd name="connsiteY3" fmla="*/ 690562 h 3104878"/>
                <a:gd name="connsiteX4" fmla="*/ 497870 w 497870"/>
                <a:gd name="connsiteY4" fmla="*/ 1881656 h 3104878"/>
                <a:gd name="connsiteX5" fmla="*/ 348844 w 497870"/>
                <a:gd name="connsiteY5" fmla="*/ 3104877 h 3104878"/>
                <a:gd name="connsiteX6" fmla="*/ 134502 w 497870"/>
                <a:gd name="connsiteY6" fmla="*/ 3104878 h 3104878"/>
                <a:gd name="connsiteX7" fmla="*/ 29868 w 497870"/>
                <a:gd name="connsiteY7" fmla="*/ 2964731 h 3104878"/>
                <a:gd name="connsiteX8" fmla="*/ 107296 w 497870"/>
                <a:gd name="connsiteY8" fmla="*/ 1620626 h 3104878"/>
                <a:gd name="connsiteX9" fmla="*/ 74256 w 497870"/>
                <a:gd name="connsiteY9" fmla="*/ 699439 h 3104878"/>
                <a:gd name="connsiteX0" fmla="*/ 74256 w 497870"/>
                <a:gd name="connsiteY0" fmla="*/ 699439 h 3104878"/>
                <a:gd name="connsiteX1" fmla="*/ 10215 w 497870"/>
                <a:gd name="connsiteY1" fmla="*/ 0 h 3104878"/>
                <a:gd name="connsiteX2" fmla="*/ 322211 w 497870"/>
                <a:gd name="connsiteY2" fmla="*/ 0 h 3104878"/>
                <a:gd name="connsiteX3" fmla="*/ 462357 w 497870"/>
                <a:gd name="connsiteY3" fmla="*/ 690562 h 3104878"/>
                <a:gd name="connsiteX4" fmla="*/ 497870 w 497870"/>
                <a:gd name="connsiteY4" fmla="*/ 1881656 h 3104878"/>
                <a:gd name="connsiteX5" fmla="*/ 348844 w 497870"/>
                <a:gd name="connsiteY5" fmla="*/ 3104877 h 3104878"/>
                <a:gd name="connsiteX6" fmla="*/ 134502 w 497870"/>
                <a:gd name="connsiteY6" fmla="*/ 3104878 h 3104878"/>
                <a:gd name="connsiteX7" fmla="*/ 29868 w 497870"/>
                <a:gd name="connsiteY7" fmla="*/ 2964731 h 3104878"/>
                <a:gd name="connsiteX8" fmla="*/ 133929 w 497870"/>
                <a:gd name="connsiteY8" fmla="*/ 1638381 h 3104878"/>
                <a:gd name="connsiteX9" fmla="*/ 74256 w 497870"/>
                <a:gd name="connsiteY9" fmla="*/ 699439 h 3104878"/>
                <a:gd name="connsiteX0" fmla="*/ 99223 w 496204"/>
                <a:gd name="connsiteY0" fmla="*/ 779338 h 3104878"/>
                <a:gd name="connsiteX1" fmla="*/ 8549 w 496204"/>
                <a:gd name="connsiteY1" fmla="*/ 0 h 3104878"/>
                <a:gd name="connsiteX2" fmla="*/ 320545 w 496204"/>
                <a:gd name="connsiteY2" fmla="*/ 0 h 3104878"/>
                <a:gd name="connsiteX3" fmla="*/ 460691 w 496204"/>
                <a:gd name="connsiteY3" fmla="*/ 690562 h 3104878"/>
                <a:gd name="connsiteX4" fmla="*/ 496204 w 496204"/>
                <a:gd name="connsiteY4" fmla="*/ 1881656 h 3104878"/>
                <a:gd name="connsiteX5" fmla="*/ 347178 w 496204"/>
                <a:gd name="connsiteY5" fmla="*/ 3104877 h 3104878"/>
                <a:gd name="connsiteX6" fmla="*/ 132836 w 496204"/>
                <a:gd name="connsiteY6" fmla="*/ 3104878 h 3104878"/>
                <a:gd name="connsiteX7" fmla="*/ 28202 w 496204"/>
                <a:gd name="connsiteY7" fmla="*/ 2964731 h 3104878"/>
                <a:gd name="connsiteX8" fmla="*/ 132263 w 496204"/>
                <a:gd name="connsiteY8" fmla="*/ 1638381 h 3104878"/>
                <a:gd name="connsiteX9" fmla="*/ 99223 w 496204"/>
                <a:gd name="connsiteY9" fmla="*/ 779338 h 3104878"/>
                <a:gd name="connsiteX0" fmla="*/ 99223 w 496204"/>
                <a:gd name="connsiteY0" fmla="*/ 779338 h 3104878"/>
                <a:gd name="connsiteX1" fmla="*/ 8549 w 496204"/>
                <a:gd name="connsiteY1" fmla="*/ 0 h 3104878"/>
                <a:gd name="connsiteX2" fmla="*/ 320545 w 496204"/>
                <a:gd name="connsiteY2" fmla="*/ 0 h 3104878"/>
                <a:gd name="connsiteX3" fmla="*/ 460691 w 496204"/>
                <a:gd name="connsiteY3" fmla="*/ 690562 h 3104878"/>
                <a:gd name="connsiteX4" fmla="*/ 496204 w 496204"/>
                <a:gd name="connsiteY4" fmla="*/ 1881656 h 3104878"/>
                <a:gd name="connsiteX5" fmla="*/ 320545 w 496204"/>
                <a:gd name="connsiteY5" fmla="*/ 3087122 h 3104878"/>
                <a:gd name="connsiteX6" fmla="*/ 132836 w 496204"/>
                <a:gd name="connsiteY6" fmla="*/ 3104878 h 3104878"/>
                <a:gd name="connsiteX7" fmla="*/ 28202 w 496204"/>
                <a:gd name="connsiteY7" fmla="*/ 2964731 h 3104878"/>
                <a:gd name="connsiteX8" fmla="*/ 132263 w 496204"/>
                <a:gd name="connsiteY8" fmla="*/ 1638381 h 3104878"/>
                <a:gd name="connsiteX9" fmla="*/ 99223 w 496204"/>
                <a:gd name="connsiteY9" fmla="*/ 779338 h 3104878"/>
                <a:gd name="connsiteX0" fmla="*/ 99223 w 496204"/>
                <a:gd name="connsiteY0" fmla="*/ 779338 h 3104878"/>
                <a:gd name="connsiteX1" fmla="*/ 8549 w 496204"/>
                <a:gd name="connsiteY1" fmla="*/ 0 h 3104878"/>
                <a:gd name="connsiteX2" fmla="*/ 320545 w 496204"/>
                <a:gd name="connsiteY2" fmla="*/ 0 h 3104878"/>
                <a:gd name="connsiteX3" fmla="*/ 460691 w 496204"/>
                <a:gd name="connsiteY3" fmla="*/ 690562 h 3104878"/>
                <a:gd name="connsiteX4" fmla="*/ 496204 w 496204"/>
                <a:gd name="connsiteY4" fmla="*/ 1881656 h 3104878"/>
                <a:gd name="connsiteX5" fmla="*/ 320545 w 496204"/>
                <a:gd name="connsiteY5" fmla="*/ 3087122 h 3104878"/>
                <a:gd name="connsiteX6" fmla="*/ 132836 w 496204"/>
                <a:gd name="connsiteY6" fmla="*/ 3104878 h 3104878"/>
                <a:gd name="connsiteX7" fmla="*/ 54835 w 496204"/>
                <a:gd name="connsiteY7" fmla="*/ 2991364 h 3104878"/>
                <a:gd name="connsiteX8" fmla="*/ 132263 w 496204"/>
                <a:gd name="connsiteY8" fmla="*/ 1638381 h 3104878"/>
                <a:gd name="connsiteX9" fmla="*/ 99223 w 496204"/>
                <a:gd name="connsiteY9" fmla="*/ 779338 h 3104878"/>
                <a:gd name="connsiteX0" fmla="*/ 99223 w 567225"/>
                <a:gd name="connsiteY0" fmla="*/ 779338 h 3104878"/>
                <a:gd name="connsiteX1" fmla="*/ 8549 w 567225"/>
                <a:gd name="connsiteY1" fmla="*/ 0 h 3104878"/>
                <a:gd name="connsiteX2" fmla="*/ 320545 w 567225"/>
                <a:gd name="connsiteY2" fmla="*/ 0 h 3104878"/>
                <a:gd name="connsiteX3" fmla="*/ 460691 w 567225"/>
                <a:gd name="connsiteY3" fmla="*/ 690562 h 3104878"/>
                <a:gd name="connsiteX4" fmla="*/ 567225 w 567225"/>
                <a:gd name="connsiteY4" fmla="*/ 1881656 h 3104878"/>
                <a:gd name="connsiteX5" fmla="*/ 320545 w 567225"/>
                <a:gd name="connsiteY5" fmla="*/ 3087122 h 3104878"/>
                <a:gd name="connsiteX6" fmla="*/ 132836 w 567225"/>
                <a:gd name="connsiteY6" fmla="*/ 3104878 h 3104878"/>
                <a:gd name="connsiteX7" fmla="*/ 54835 w 567225"/>
                <a:gd name="connsiteY7" fmla="*/ 2991364 h 3104878"/>
                <a:gd name="connsiteX8" fmla="*/ 132263 w 567225"/>
                <a:gd name="connsiteY8" fmla="*/ 1638381 h 3104878"/>
                <a:gd name="connsiteX9" fmla="*/ 99223 w 567225"/>
                <a:gd name="connsiteY9" fmla="*/ 779338 h 3104878"/>
                <a:gd name="connsiteX0" fmla="*/ 99223 w 567225"/>
                <a:gd name="connsiteY0" fmla="*/ 779338 h 3104878"/>
                <a:gd name="connsiteX1" fmla="*/ 8549 w 567225"/>
                <a:gd name="connsiteY1" fmla="*/ 0 h 3104878"/>
                <a:gd name="connsiteX2" fmla="*/ 320545 w 567225"/>
                <a:gd name="connsiteY2" fmla="*/ 0 h 3104878"/>
                <a:gd name="connsiteX3" fmla="*/ 513960 w 567225"/>
                <a:gd name="connsiteY3" fmla="*/ 779338 h 3104878"/>
                <a:gd name="connsiteX4" fmla="*/ 567225 w 567225"/>
                <a:gd name="connsiteY4" fmla="*/ 1881656 h 3104878"/>
                <a:gd name="connsiteX5" fmla="*/ 320545 w 567225"/>
                <a:gd name="connsiteY5" fmla="*/ 3087122 h 3104878"/>
                <a:gd name="connsiteX6" fmla="*/ 132836 w 567225"/>
                <a:gd name="connsiteY6" fmla="*/ 3104878 h 3104878"/>
                <a:gd name="connsiteX7" fmla="*/ 54835 w 567225"/>
                <a:gd name="connsiteY7" fmla="*/ 2991364 h 3104878"/>
                <a:gd name="connsiteX8" fmla="*/ 132263 w 567225"/>
                <a:gd name="connsiteY8" fmla="*/ 1638381 h 3104878"/>
                <a:gd name="connsiteX9" fmla="*/ 99223 w 567225"/>
                <a:gd name="connsiteY9" fmla="*/ 779338 h 3104878"/>
                <a:gd name="connsiteX0" fmla="*/ 99223 w 567225"/>
                <a:gd name="connsiteY0" fmla="*/ 779338 h 3104878"/>
                <a:gd name="connsiteX1" fmla="*/ 8549 w 567225"/>
                <a:gd name="connsiteY1" fmla="*/ 0 h 3104878"/>
                <a:gd name="connsiteX2" fmla="*/ 320545 w 567225"/>
                <a:gd name="connsiteY2" fmla="*/ 0 h 3104878"/>
                <a:gd name="connsiteX3" fmla="*/ 513960 w 567225"/>
                <a:gd name="connsiteY3" fmla="*/ 779338 h 3104878"/>
                <a:gd name="connsiteX4" fmla="*/ 567225 w 567225"/>
                <a:gd name="connsiteY4" fmla="*/ 1881656 h 3104878"/>
                <a:gd name="connsiteX5" fmla="*/ 320545 w 567225"/>
                <a:gd name="connsiteY5" fmla="*/ 3087122 h 3104878"/>
                <a:gd name="connsiteX6" fmla="*/ 132836 w 567225"/>
                <a:gd name="connsiteY6" fmla="*/ 3104878 h 3104878"/>
                <a:gd name="connsiteX7" fmla="*/ 54835 w 567225"/>
                <a:gd name="connsiteY7" fmla="*/ 2991364 h 3104878"/>
                <a:gd name="connsiteX8" fmla="*/ 132263 w 567225"/>
                <a:gd name="connsiteY8" fmla="*/ 1638381 h 3104878"/>
                <a:gd name="connsiteX9" fmla="*/ 99223 w 567225"/>
                <a:gd name="connsiteY9" fmla="*/ 779338 h 3104878"/>
                <a:gd name="connsiteX0" fmla="*/ 99223 w 567225"/>
                <a:gd name="connsiteY0" fmla="*/ 779338 h 3104878"/>
                <a:gd name="connsiteX1" fmla="*/ 8549 w 567225"/>
                <a:gd name="connsiteY1" fmla="*/ 0 h 3104878"/>
                <a:gd name="connsiteX2" fmla="*/ 320545 w 567225"/>
                <a:gd name="connsiteY2" fmla="*/ 0 h 3104878"/>
                <a:gd name="connsiteX3" fmla="*/ 513960 w 567225"/>
                <a:gd name="connsiteY3" fmla="*/ 779338 h 3104878"/>
                <a:gd name="connsiteX4" fmla="*/ 567225 w 567225"/>
                <a:gd name="connsiteY4" fmla="*/ 1881656 h 3104878"/>
                <a:gd name="connsiteX5" fmla="*/ 320545 w 567225"/>
                <a:gd name="connsiteY5" fmla="*/ 3087122 h 3104878"/>
                <a:gd name="connsiteX6" fmla="*/ 132836 w 567225"/>
                <a:gd name="connsiteY6" fmla="*/ 3104878 h 3104878"/>
                <a:gd name="connsiteX7" fmla="*/ 54835 w 567225"/>
                <a:gd name="connsiteY7" fmla="*/ 2991364 h 3104878"/>
                <a:gd name="connsiteX8" fmla="*/ 167777 w 567225"/>
                <a:gd name="connsiteY8" fmla="*/ 1638381 h 3104878"/>
                <a:gd name="connsiteX9" fmla="*/ 99223 w 567225"/>
                <a:gd name="connsiteY9" fmla="*/ 779338 h 3104878"/>
                <a:gd name="connsiteX0" fmla="*/ 116143 w 566386"/>
                <a:gd name="connsiteY0" fmla="*/ 797094 h 3104878"/>
                <a:gd name="connsiteX1" fmla="*/ 7710 w 566386"/>
                <a:gd name="connsiteY1" fmla="*/ 0 h 3104878"/>
                <a:gd name="connsiteX2" fmla="*/ 319706 w 566386"/>
                <a:gd name="connsiteY2" fmla="*/ 0 h 3104878"/>
                <a:gd name="connsiteX3" fmla="*/ 513121 w 566386"/>
                <a:gd name="connsiteY3" fmla="*/ 779338 h 3104878"/>
                <a:gd name="connsiteX4" fmla="*/ 566386 w 566386"/>
                <a:gd name="connsiteY4" fmla="*/ 1881656 h 3104878"/>
                <a:gd name="connsiteX5" fmla="*/ 319706 w 566386"/>
                <a:gd name="connsiteY5" fmla="*/ 3087122 h 3104878"/>
                <a:gd name="connsiteX6" fmla="*/ 131997 w 566386"/>
                <a:gd name="connsiteY6" fmla="*/ 3104878 h 3104878"/>
                <a:gd name="connsiteX7" fmla="*/ 53996 w 566386"/>
                <a:gd name="connsiteY7" fmla="*/ 2991364 h 3104878"/>
                <a:gd name="connsiteX8" fmla="*/ 166938 w 566386"/>
                <a:gd name="connsiteY8" fmla="*/ 1638381 h 3104878"/>
                <a:gd name="connsiteX9" fmla="*/ 116143 w 566386"/>
                <a:gd name="connsiteY9" fmla="*/ 797094 h 310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6386" h="3104878">
                  <a:moveTo>
                    <a:pt x="116143" y="797094"/>
                  </a:moveTo>
                  <a:cubicBezTo>
                    <a:pt x="116143" y="754015"/>
                    <a:pt x="-35369" y="0"/>
                    <a:pt x="7710" y="0"/>
                  </a:cubicBezTo>
                  <a:lnTo>
                    <a:pt x="319706" y="0"/>
                  </a:lnTo>
                  <a:cubicBezTo>
                    <a:pt x="362785" y="0"/>
                    <a:pt x="450980" y="452174"/>
                    <a:pt x="513121" y="779338"/>
                  </a:cubicBezTo>
                  <a:cubicBezTo>
                    <a:pt x="566387" y="1324331"/>
                    <a:pt x="557509" y="1496460"/>
                    <a:pt x="566386" y="1881656"/>
                  </a:cubicBezTo>
                  <a:cubicBezTo>
                    <a:pt x="557508" y="2430762"/>
                    <a:pt x="362785" y="3087122"/>
                    <a:pt x="319706" y="3087122"/>
                  </a:cubicBezTo>
                  <a:lnTo>
                    <a:pt x="131997" y="3104878"/>
                  </a:lnTo>
                  <a:cubicBezTo>
                    <a:pt x="88918" y="3104878"/>
                    <a:pt x="53996" y="3034443"/>
                    <a:pt x="53996" y="2991364"/>
                  </a:cubicBezTo>
                  <a:cubicBezTo>
                    <a:pt x="53172" y="2490063"/>
                    <a:pt x="167762" y="2139682"/>
                    <a:pt x="166938" y="1638381"/>
                  </a:cubicBezTo>
                  <a:lnTo>
                    <a:pt x="116143" y="79709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softEdge rad="1270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1" name="圆角矩形 60"/>
            <p:cNvSpPr/>
            <p:nvPr/>
          </p:nvSpPr>
          <p:spPr>
            <a:xfrm rot="5400000">
              <a:off x="2608601" y="4794291"/>
              <a:ext cx="549909" cy="756000"/>
            </a:xfrm>
            <a:custGeom>
              <a:avLst/>
              <a:gdLst>
                <a:gd name="connsiteX0" fmla="*/ 0 w 557537"/>
                <a:gd name="connsiteY0" fmla="*/ 92925 h 1404000"/>
                <a:gd name="connsiteX1" fmla="*/ 92925 w 557537"/>
                <a:gd name="connsiteY1" fmla="*/ 0 h 1404000"/>
                <a:gd name="connsiteX2" fmla="*/ 464612 w 557537"/>
                <a:gd name="connsiteY2" fmla="*/ 0 h 1404000"/>
                <a:gd name="connsiteX3" fmla="*/ 557537 w 557537"/>
                <a:gd name="connsiteY3" fmla="*/ 92925 h 1404000"/>
                <a:gd name="connsiteX4" fmla="*/ 557537 w 557537"/>
                <a:gd name="connsiteY4" fmla="*/ 1311075 h 1404000"/>
                <a:gd name="connsiteX5" fmla="*/ 464612 w 557537"/>
                <a:gd name="connsiteY5" fmla="*/ 1404000 h 1404000"/>
                <a:gd name="connsiteX6" fmla="*/ 92925 w 557537"/>
                <a:gd name="connsiteY6" fmla="*/ 1404000 h 1404000"/>
                <a:gd name="connsiteX7" fmla="*/ 0 w 557537"/>
                <a:gd name="connsiteY7" fmla="*/ 1311075 h 1404000"/>
                <a:gd name="connsiteX8" fmla="*/ 0 w 557537"/>
                <a:gd name="connsiteY8" fmla="*/ 92925 h 1404000"/>
                <a:gd name="connsiteX0" fmla="*/ 0 w 557537"/>
                <a:gd name="connsiteY0" fmla="*/ 92925 h 1404000"/>
                <a:gd name="connsiteX1" fmla="*/ 92925 w 557537"/>
                <a:gd name="connsiteY1" fmla="*/ 0 h 1404000"/>
                <a:gd name="connsiteX2" fmla="*/ 464612 w 557537"/>
                <a:gd name="connsiteY2" fmla="*/ 0 h 1404000"/>
                <a:gd name="connsiteX3" fmla="*/ 548663 w 557537"/>
                <a:gd name="connsiteY3" fmla="*/ 554563 h 1404000"/>
                <a:gd name="connsiteX4" fmla="*/ 557537 w 557537"/>
                <a:gd name="connsiteY4" fmla="*/ 1311075 h 1404000"/>
                <a:gd name="connsiteX5" fmla="*/ 464612 w 557537"/>
                <a:gd name="connsiteY5" fmla="*/ 1404000 h 1404000"/>
                <a:gd name="connsiteX6" fmla="*/ 92925 w 557537"/>
                <a:gd name="connsiteY6" fmla="*/ 1404000 h 1404000"/>
                <a:gd name="connsiteX7" fmla="*/ 0 w 557537"/>
                <a:gd name="connsiteY7" fmla="*/ 1311075 h 1404000"/>
                <a:gd name="connsiteX8" fmla="*/ 0 w 557537"/>
                <a:gd name="connsiteY8" fmla="*/ 92925 h 1404000"/>
                <a:gd name="connsiteX0" fmla="*/ 108 w 557645"/>
                <a:gd name="connsiteY0" fmla="*/ 92925 h 1404000"/>
                <a:gd name="connsiteX1" fmla="*/ 93033 w 557645"/>
                <a:gd name="connsiteY1" fmla="*/ 0 h 1404000"/>
                <a:gd name="connsiteX2" fmla="*/ 464720 w 557645"/>
                <a:gd name="connsiteY2" fmla="*/ 0 h 1404000"/>
                <a:gd name="connsiteX3" fmla="*/ 548771 w 557645"/>
                <a:gd name="connsiteY3" fmla="*/ 554563 h 1404000"/>
                <a:gd name="connsiteX4" fmla="*/ 557645 w 557645"/>
                <a:gd name="connsiteY4" fmla="*/ 1311075 h 1404000"/>
                <a:gd name="connsiteX5" fmla="*/ 464720 w 557645"/>
                <a:gd name="connsiteY5" fmla="*/ 1404000 h 1404000"/>
                <a:gd name="connsiteX6" fmla="*/ 93033 w 557645"/>
                <a:gd name="connsiteY6" fmla="*/ 1404000 h 1404000"/>
                <a:gd name="connsiteX7" fmla="*/ 108 w 557645"/>
                <a:gd name="connsiteY7" fmla="*/ 1311075 h 1404000"/>
                <a:gd name="connsiteX8" fmla="*/ 53316 w 557645"/>
                <a:gd name="connsiteY8" fmla="*/ 583939 h 1404000"/>
                <a:gd name="connsiteX9" fmla="*/ 108 w 557645"/>
                <a:gd name="connsiteY9" fmla="*/ 92925 h 1404000"/>
                <a:gd name="connsiteX0" fmla="*/ 108 w 557645"/>
                <a:gd name="connsiteY0" fmla="*/ 92926 h 1404001"/>
                <a:gd name="connsiteX1" fmla="*/ 93033 w 557645"/>
                <a:gd name="connsiteY1" fmla="*/ 1 h 1404001"/>
                <a:gd name="connsiteX2" fmla="*/ 509111 w 557645"/>
                <a:gd name="connsiteY2" fmla="*/ 0 h 1404001"/>
                <a:gd name="connsiteX3" fmla="*/ 548771 w 557645"/>
                <a:gd name="connsiteY3" fmla="*/ 554564 h 1404001"/>
                <a:gd name="connsiteX4" fmla="*/ 557645 w 557645"/>
                <a:gd name="connsiteY4" fmla="*/ 1311076 h 1404001"/>
                <a:gd name="connsiteX5" fmla="*/ 464720 w 557645"/>
                <a:gd name="connsiteY5" fmla="*/ 1404001 h 1404001"/>
                <a:gd name="connsiteX6" fmla="*/ 93033 w 557645"/>
                <a:gd name="connsiteY6" fmla="*/ 1404001 h 1404001"/>
                <a:gd name="connsiteX7" fmla="*/ 108 w 557645"/>
                <a:gd name="connsiteY7" fmla="*/ 1311076 h 1404001"/>
                <a:gd name="connsiteX8" fmla="*/ 53316 w 557645"/>
                <a:gd name="connsiteY8" fmla="*/ 583940 h 1404001"/>
                <a:gd name="connsiteX9" fmla="*/ 108 w 557645"/>
                <a:gd name="connsiteY9" fmla="*/ 92926 h 1404001"/>
                <a:gd name="connsiteX0" fmla="*/ 80007 w 557645"/>
                <a:gd name="connsiteY0" fmla="*/ 92926 h 1404001"/>
                <a:gd name="connsiteX1" fmla="*/ 93033 w 557645"/>
                <a:gd name="connsiteY1" fmla="*/ 1 h 1404001"/>
                <a:gd name="connsiteX2" fmla="*/ 509111 w 557645"/>
                <a:gd name="connsiteY2" fmla="*/ 0 h 1404001"/>
                <a:gd name="connsiteX3" fmla="*/ 548771 w 557645"/>
                <a:gd name="connsiteY3" fmla="*/ 554564 h 1404001"/>
                <a:gd name="connsiteX4" fmla="*/ 557645 w 557645"/>
                <a:gd name="connsiteY4" fmla="*/ 1311076 h 1404001"/>
                <a:gd name="connsiteX5" fmla="*/ 464720 w 557645"/>
                <a:gd name="connsiteY5" fmla="*/ 1404001 h 1404001"/>
                <a:gd name="connsiteX6" fmla="*/ 93033 w 557645"/>
                <a:gd name="connsiteY6" fmla="*/ 1404001 h 1404001"/>
                <a:gd name="connsiteX7" fmla="*/ 108 w 557645"/>
                <a:gd name="connsiteY7" fmla="*/ 1311076 h 1404001"/>
                <a:gd name="connsiteX8" fmla="*/ 53316 w 557645"/>
                <a:gd name="connsiteY8" fmla="*/ 583940 h 1404001"/>
                <a:gd name="connsiteX9" fmla="*/ 80007 w 557645"/>
                <a:gd name="connsiteY9" fmla="*/ 92926 h 1404001"/>
                <a:gd name="connsiteX0" fmla="*/ 80007 w 557645"/>
                <a:gd name="connsiteY0" fmla="*/ 92926 h 1404001"/>
                <a:gd name="connsiteX1" fmla="*/ 93033 w 557645"/>
                <a:gd name="connsiteY1" fmla="*/ 1 h 1404001"/>
                <a:gd name="connsiteX2" fmla="*/ 509111 w 557645"/>
                <a:gd name="connsiteY2" fmla="*/ 0 h 1404001"/>
                <a:gd name="connsiteX3" fmla="*/ 548771 w 557645"/>
                <a:gd name="connsiteY3" fmla="*/ 554564 h 1404001"/>
                <a:gd name="connsiteX4" fmla="*/ 557645 w 557645"/>
                <a:gd name="connsiteY4" fmla="*/ 1311076 h 1404001"/>
                <a:gd name="connsiteX5" fmla="*/ 393698 w 557645"/>
                <a:gd name="connsiteY5" fmla="*/ 1368490 h 1404001"/>
                <a:gd name="connsiteX6" fmla="*/ 93033 w 557645"/>
                <a:gd name="connsiteY6" fmla="*/ 1404001 h 1404001"/>
                <a:gd name="connsiteX7" fmla="*/ 108 w 557645"/>
                <a:gd name="connsiteY7" fmla="*/ 1311076 h 1404001"/>
                <a:gd name="connsiteX8" fmla="*/ 53316 w 557645"/>
                <a:gd name="connsiteY8" fmla="*/ 583940 h 1404001"/>
                <a:gd name="connsiteX9" fmla="*/ 80007 w 557645"/>
                <a:gd name="connsiteY9" fmla="*/ 92926 h 1404001"/>
                <a:gd name="connsiteX0" fmla="*/ 80007 w 549909"/>
                <a:gd name="connsiteY0" fmla="*/ 92926 h 1404001"/>
                <a:gd name="connsiteX1" fmla="*/ 93033 w 549909"/>
                <a:gd name="connsiteY1" fmla="*/ 1 h 1404001"/>
                <a:gd name="connsiteX2" fmla="*/ 509111 w 549909"/>
                <a:gd name="connsiteY2" fmla="*/ 0 h 1404001"/>
                <a:gd name="connsiteX3" fmla="*/ 548771 w 549909"/>
                <a:gd name="connsiteY3" fmla="*/ 554564 h 1404001"/>
                <a:gd name="connsiteX4" fmla="*/ 504379 w 549909"/>
                <a:gd name="connsiteY4" fmla="*/ 1240054 h 1404001"/>
                <a:gd name="connsiteX5" fmla="*/ 393698 w 549909"/>
                <a:gd name="connsiteY5" fmla="*/ 1368490 h 1404001"/>
                <a:gd name="connsiteX6" fmla="*/ 93033 w 549909"/>
                <a:gd name="connsiteY6" fmla="*/ 1404001 h 1404001"/>
                <a:gd name="connsiteX7" fmla="*/ 108 w 549909"/>
                <a:gd name="connsiteY7" fmla="*/ 1311076 h 1404001"/>
                <a:gd name="connsiteX8" fmla="*/ 53316 w 549909"/>
                <a:gd name="connsiteY8" fmla="*/ 583940 h 1404001"/>
                <a:gd name="connsiteX9" fmla="*/ 80007 w 549909"/>
                <a:gd name="connsiteY9" fmla="*/ 92926 h 1404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9909" h="1404001">
                  <a:moveTo>
                    <a:pt x="80007" y="92926"/>
                  </a:moveTo>
                  <a:cubicBezTo>
                    <a:pt x="80007" y="41605"/>
                    <a:pt x="41712" y="1"/>
                    <a:pt x="93033" y="1"/>
                  </a:cubicBezTo>
                  <a:lnTo>
                    <a:pt x="509111" y="0"/>
                  </a:lnTo>
                  <a:cubicBezTo>
                    <a:pt x="560432" y="0"/>
                    <a:pt x="548771" y="503243"/>
                    <a:pt x="548771" y="554564"/>
                  </a:cubicBezTo>
                  <a:cubicBezTo>
                    <a:pt x="548771" y="960614"/>
                    <a:pt x="504379" y="834004"/>
                    <a:pt x="504379" y="1240054"/>
                  </a:cubicBezTo>
                  <a:cubicBezTo>
                    <a:pt x="504379" y="1291375"/>
                    <a:pt x="445019" y="1368490"/>
                    <a:pt x="393698" y="1368490"/>
                  </a:cubicBezTo>
                  <a:lnTo>
                    <a:pt x="93033" y="1404001"/>
                  </a:lnTo>
                  <a:cubicBezTo>
                    <a:pt x="41712" y="1404001"/>
                    <a:pt x="108" y="1362397"/>
                    <a:pt x="108" y="1311076"/>
                  </a:cubicBezTo>
                  <a:cubicBezTo>
                    <a:pt x="-2872" y="1071656"/>
                    <a:pt x="56296" y="823360"/>
                    <a:pt x="53316" y="583940"/>
                  </a:cubicBezTo>
                  <a:lnTo>
                    <a:pt x="80007" y="929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softEdge rad="165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2" name="任意多边形 61"/>
            <p:cNvSpPr/>
            <p:nvPr/>
          </p:nvSpPr>
          <p:spPr>
            <a:xfrm rot="5400000">
              <a:off x="2914263" y="4824471"/>
              <a:ext cx="282997" cy="951257"/>
            </a:xfrm>
            <a:custGeom>
              <a:avLst/>
              <a:gdLst>
                <a:gd name="connsiteX0" fmla="*/ 202841 w 282997"/>
                <a:gd name="connsiteY0" fmla="*/ 230 h 951257"/>
                <a:gd name="connsiteX1" fmla="*/ 231007 w 282997"/>
                <a:gd name="connsiteY1" fmla="*/ 5569 h 951257"/>
                <a:gd name="connsiteX2" fmla="*/ 281013 w 282997"/>
                <a:gd name="connsiteY2" fmla="*/ 91294 h 951257"/>
                <a:gd name="connsiteX3" fmla="*/ 271488 w 282997"/>
                <a:gd name="connsiteY3" fmla="*/ 253219 h 951257"/>
                <a:gd name="connsiteX4" fmla="*/ 257201 w 282997"/>
                <a:gd name="connsiteY4" fmla="*/ 500869 h 951257"/>
                <a:gd name="connsiteX5" fmla="*/ 242913 w 282997"/>
                <a:gd name="connsiteY5" fmla="*/ 722325 h 951257"/>
                <a:gd name="connsiteX6" fmla="*/ 235770 w 282997"/>
                <a:gd name="connsiteY6" fmla="*/ 924732 h 951257"/>
                <a:gd name="connsiteX7" fmla="*/ 233531 w 282997"/>
                <a:gd name="connsiteY7" fmla="*/ 951257 h 951257"/>
                <a:gd name="connsiteX8" fmla="*/ 6144 w 282997"/>
                <a:gd name="connsiteY8" fmla="*/ 951257 h 951257"/>
                <a:gd name="connsiteX9" fmla="*/ 4789 w 282997"/>
                <a:gd name="connsiteY9" fmla="*/ 939019 h 951257"/>
                <a:gd name="connsiteX10" fmla="*/ 4788 w 282997"/>
                <a:gd name="connsiteY10" fmla="*/ 817575 h 951257"/>
                <a:gd name="connsiteX11" fmla="*/ 26 w 282997"/>
                <a:gd name="connsiteY11" fmla="*/ 600882 h 951257"/>
                <a:gd name="connsiteX12" fmla="*/ 7169 w 282997"/>
                <a:gd name="connsiteY12" fmla="*/ 360375 h 951257"/>
                <a:gd name="connsiteX13" fmla="*/ 14313 w 282997"/>
                <a:gd name="connsiteY13" fmla="*/ 143682 h 951257"/>
                <a:gd name="connsiteX14" fmla="*/ 38127 w 282997"/>
                <a:gd name="connsiteY14" fmla="*/ 65101 h 951257"/>
                <a:gd name="connsiteX15" fmla="*/ 100038 w 282997"/>
                <a:gd name="connsiteY15" fmla="*/ 17475 h 951257"/>
                <a:gd name="connsiteX16" fmla="*/ 202841 w 282997"/>
                <a:gd name="connsiteY16" fmla="*/ 230 h 951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2997" h="951257">
                  <a:moveTo>
                    <a:pt x="202841" y="230"/>
                  </a:moveTo>
                  <a:cubicBezTo>
                    <a:pt x="213743" y="807"/>
                    <a:pt x="223467" y="2493"/>
                    <a:pt x="231007" y="5569"/>
                  </a:cubicBezTo>
                  <a:cubicBezTo>
                    <a:pt x="261169" y="17872"/>
                    <a:pt x="274266" y="50019"/>
                    <a:pt x="281013" y="91294"/>
                  </a:cubicBezTo>
                  <a:cubicBezTo>
                    <a:pt x="287760" y="132569"/>
                    <a:pt x="275457" y="184957"/>
                    <a:pt x="271488" y="253219"/>
                  </a:cubicBezTo>
                  <a:cubicBezTo>
                    <a:pt x="267519" y="321481"/>
                    <a:pt x="261964" y="422685"/>
                    <a:pt x="257201" y="500869"/>
                  </a:cubicBezTo>
                  <a:cubicBezTo>
                    <a:pt x="252439" y="579053"/>
                    <a:pt x="246485" y="651681"/>
                    <a:pt x="242913" y="722325"/>
                  </a:cubicBezTo>
                  <a:cubicBezTo>
                    <a:pt x="239341" y="792969"/>
                    <a:pt x="241326" y="867979"/>
                    <a:pt x="235770" y="924732"/>
                  </a:cubicBezTo>
                  <a:lnTo>
                    <a:pt x="233531" y="951257"/>
                  </a:lnTo>
                  <a:lnTo>
                    <a:pt x="6144" y="951257"/>
                  </a:lnTo>
                  <a:lnTo>
                    <a:pt x="4789" y="939019"/>
                  </a:lnTo>
                  <a:cubicBezTo>
                    <a:pt x="1614" y="905285"/>
                    <a:pt x="5582" y="873931"/>
                    <a:pt x="4788" y="817575"/>
                  </a:cubicBezTo>
                  <a:cubicBezTo>
                    <a:pt x="3994" y="761219"/>
                    <a:pt x="-371" y="677082"/>
                    <a:pt x="26" y="600882"/>
                  </a:cubicBezTo>
                  <a:cubicBezTo>
                    <a:pt x="423" y="524682"/>
                    <a:pt x="4788" y="436575"/>
                    <a:pt x="7169" y="360375"/>
                  </a:cubicBezTo>
                  <a:cubicBezTo>
                    <a:pt x="9550" y="284175"/>
                    <a:pt x="9153" y="192894"/>
                    <a:pt x="14313" y="143682"/>
                  </a:cubicBezTo>
                  <a:cubicBezTo>
                    <a:pt x="19473" y="94470"/>
                    <a:pt x="23840" y="86136"/>
                    <a:pt x="38127" y="65101"/>
                  </a:cubicBezTo>
                  <a:cubicBezTo>
                    <a:pt x="52415" y="44067"/>
                    <a:pt x="64319" y="31762"/>
                    <a:pt x="100038" y="17475"/>
                  </a:cubicBezTo>
                  <a:cubicBezTo>
                    <a:pt x="126827" y="6760"/>
                    <a:pt x="170137" y="-1500"/>
                    <a:pt x="202841" y="230"/>
                  </a:cubicBezTo>
                  <a:close/>
                </a:path>
              </a:pathLst>
            </a:custGeom>
            <a:solidFill>
              <a:srgbClr val="FE272D"/>
            </a:solidFill>
            <a:ln w="31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3" name="任意多边形 62"/>
            <p:cNvSpPr/>
            <p:nvPr/>
          </p:nvSpPr>
          <p:spPr>
            <a:xfrm rot="5400000">
              <a:off x="2468795" y="5237680"/>
              <a:ext cx="223200" cy="79722"/>
            </a:xfrm>
            <a:custGeom>
              <a:avLst/>
              <a:gdLst>
                <a:gd name="connsiteX0" fmla="*/ 62742 w 209189"/>
                <a:gd name="connsiteY0" fmla="*/ 2390 h 79750"/>
                <a:gd name="connsiteX1" fmla="*/ 150849 w 209189"/>
                <a:gd name="connsiteY1" fmla="*/ 4772 h 79750"/>
                <a:gd name="connsiteX2" fmla="*/ 198474 w 209189"/>
                <a:gd name="connsiteY2" fmla="*/ 26203 h 79750"/>
                <a:gd name="connsiteX3" fmla="*/ 207999 w 209189"/>
                <a:gd name="connsiteY3" fmla="*/ 50015 h 79750"/>
                <a:gd name="connsiteX4" fmla="*/ 179424 w 209189"/>
                <a:gd name="connsiteY4" fmla="*/ 64303 h 79750"/>
                <a:gd name="connsiteX5" fmla="*/ 129417 w 209189"/>
                <a:gd name="connsiteY5" fmla="*/ 76209 h 79750"/>
                <a:gd name="connsiteX6" fmla="*/ 53217 w 209189"/>
                <a:gd name="connsiteY6" fmla="*/ 78590 h 79750"/>
                <a:gd name="connsiteX7" fmla="*/ 12736 w 209189"/>
                <a:gd name="connsiteY7" fmla="*/ 59540 h 79750"/>
                <a:gd name="connsiteX8" fmla="*/ 830 w 209189"/>
                <a:gd name="connsiteY8" fmla="*/ 33347 h 79750"/>
                <a:gd name="connsiteX9" fmla="*/ 62742 w 209189"/>
                <a:gd name="connsiteY9" fmla="*/ 2390 h 79750"/>
                <a:gd name="connsiteX0" fmla="*/ 56981 w 203428"/>
                <a:gd name="connsiteY0" fmla="*/ 1689 h 79049"/>
                <a:gd name="connsiteX1" fmla="*/ 145088 w 203428"/>
                <a:gd name="connsiteY1" fmla="*/ 4071 h 79049"/>
                <a:gd name="connsiteX2" fmla="*/ 192713 w 203428"/>
                <a:gd name="connsiteY2" fmla="*/ 25502 h 79049"/>
                <a:gd name="connsiteX3" fmla="*/ 202238 w 203428"/>
                <a:gd name="connsiteY3" fmla="*/ 49314 h 79049"/>
                <a:gd name="connsiteX4" fmla="*/ 173663 w 203428"/>
                <a:gd name="connsiteY4" fmla="*/ 63602 h 79049"/>
                <a:gd name="connsiteX5" fmla="*/ 123656 w 203428"/>
                <a:gd name="connsiteY5" fmla="*/ 75508 h 79049"/>
                <a:gd name="connsiteX6" fmla="*/ 47456 w 203428"/>
                <a:gd name="connsiteY6" fmla="*/ 77889 h 79049"/>
                <a:gd name="connsiteX7" fmla="*/ 6975 w 203428"/>
                <a:gd name="connsiteY7" fmla="*/ 58839 h 79049"/>
                <a:gd name="connsiteX8" fmla="*/ 2213 w 203428"/>
                <a:gd name="connsiteY8" fmla="*/ 23121 h 79049"/>
                <a:gd name="connsiteX9" fmla="*/ 56981 w 203428"/>
                <a:gd name="connsiteY9" fmla="*/ 1689 h 79049"/>
                <a:gd name="connsiteX0" fmla="*/ 56981 w 203428"/>
                <a:gd name="connsiteY0" fmla="*/ 1689 h 79983"/>
                <a:gd name="connsiteX1" fmla="*/ 145088 w 203428"/>
                <a:gd name="connsiteY1" fmla="*/ 4071 h 79983"/>
                <a:gd name="connsiteX2" fmla="*/ 192713 w 203428"/>
                <a:gd name="connsiteY2" fmla="*/ 25502 h 79983"/>
                <a:gd name="connsiteX3" fmla="*/ 202238 w 203428"/>
                <a:gd name="connsiteY3" fmla="*/ 49314 h 79983"/>
                <a:gd name="connsiteX4" fmla="*/ 173663 w 203428"/>
                <a:gd name="connsiteY4" fmla="*/ 63602 h 79983"/>
                <a:gd name="connsiteX5" fmla="*/ 121275 w 203428"/>
                <a:gd name="connsiteY5" fmla="*/ 77890 h 79983"/>
                <a:gd name="connsiteX6" fmla="*/ 47456 w 203428"/>
                <a:gd name="connsiteY6" fmla="*/ 77889 h 79983"/>
                <a:gd name="connsiteX7" fmla="*/ 6975 w 203428"/>
                <a:gd name="connsiteY7" fmla="*/ 58839 h 79983"/>
                <a:gd name="connsiteX8" fmla="*/ 2213 w 203428"/>
                <a:gd name="connsiteY8" fmla="*/ 23121 h 79983"/>
                <a:gd name="connsiteX9" fmla="*/ 56981 w 203428"/>
                <a:gd name="connsiteY9" fmla="*/ 1689 h 79983"/>
                <a:gd name="connsiteX0" fmla="*/ 56981 w 203745"/>
                <a:gd name="connsiteY0" fmla="*/ 1689 h 79722"/>
                <a:gd name="connsiteX1" fmla="*/ 145088 w 203745"/>
                <a:gd name="connsiteY1" fmla="*/ 4071 h 79722"/>
                <a:gd name="connsiteX2" fmla="*/ 192713 w 203745"/>
                <a:gd name="connsiteY2" fmla="*/ 25502 h 79722"/>
                <a:gd name="connsiteX3" fmla="*/ 202238 w 203745"/>
                <a:gd name="connsiteY3" fmla="*/ 49314 h 79722"/>
                <a:gd name="connsiteX4" fmla="*/ 169178 w 203745"/>
                <a:gd name="connsiteY4" fmla="*/ 68365 h 79722"/>
                <a:gd name="connsiteX5" fmla="*/ 121275 w 203745"/>
                <a:gd name="connsiteY5" fmla="*/ 77890 h 79722"/>
                <a:gd name="connsiteX6" fmla="*/ 47456 w 203745"/>
                <a:gd name="connsiteY6" fmla="*/ 77889 h 79722"/>
                <a:gd name="connsiteX7" fmla="*/ 6975 w 203745"/>
                <a:gd name="connsiteY7" fmla="*/ 58839 h 79722"/>
                <a:gd name="connsiteX8" fmla="*/ 2213 w 203745"/>
                <a:gd name="connsiteY8" fmla="*/ 23121 h 79722"/>
                <a:gd name="connsiteX9" fmla="*/ 56981 w 203745"/>
                <a:gd name="connsiteY9" fmla="*/ 1689 h 79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745" h="79722">
                  <a:moveTo>
                    <a:pt x="56981" y="1689"/>
                  </a:moveTo>
                  <a:cubicBezTo>
                    <a:pt x="80794" y="-1486"/>
                    <a:pt x="122466" y="102"/>
                    <a:pt x="145088" y="4071"/>
                  </a:cubicBezTo>
                  <a:cubicBezTo>
                    <a:pt x="167710" y="8040"/>
                    <a:pt x="183188" y="17962"/>
                    <a:pt x="192713" y="25502"/>
                  </a:cubicBezTo>
                  <a:cubicBezTo>
                    <a:pt x="202238" y="33042"/>
                    <a:pt x="206160" y="42170"/>
                    <a:pt x="202238" y="49314"/>
                  </a:cubicBezTo>
                  <a:cubicBezTo>
                    <a:pt x="198316" y="56458"/>
                    <a:pt x="182672" y="63602"/>
                    <a:pt x="169178" y="68365"/>
                  </a:cubicBezTo>
                  <a:cubicBezTo>
                    <a:pt x="155684" y="73128"/>
                    <a:pt x="141562" y="76303"/>
                    <a:pt x="121275" y="77890"/>
                  </a:cubicBezTo>
                  <a:cubicBezTo>
                    <a:pt x="100988" y="79477"/>
                    <a:pt x="66506" y="81064"/>
                    <a:pt x="47456" y="77889"/>
                  </a:cubicBezTo>
                  <a:cubicBezTo>
                    <a:pt x="28406" y="74714"/>
                    <a:pt x="15706" y="66380"/>
                    <a:pt x="6975" y="58839"/>
                  </a:cubicBezTo>
                  <a:cubicBezTo>
                    <a:pt x="-1756" y="51299"/>
                    <a:pt x="-962" y="31455"/>
                    <a:pt x="2213" y="23121"/>
                  </a:cubicBezTo>
                  <a:cubicBezTo>
                    <a:pt x="5388" y="14787"/>
                    <a:pt x="33169" y="4864"/>
                    <a:pt x="56981" y="168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8D0000"/>
                </a:gs>
                <a:gs pos="35000">
                  <a:srgbClr val="8D0000"/>
                </a:gs>
                <a:gs pos="100000">
                  <a:srgbClr val="EB776F"/>
                </a:gs>
              </a:gsLst>
              <a:path path="circle">
                <a:fillToRect l="50000" t="-80000" r="50000" b="180000"/>
              </a:path>
              <a:tileRect/>
            </a:gradFill>
            <a:ln w="9525">
              <a:solidFill>
                <a:srgbClr val="FFB5A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4" name="任意多边形 63"/>
            <p:cNvSpPr>
              <a:spLocks noChangeAspect="1"/>
            </p:cNvSpPr>
            <p:nvPr/>
          </p:nvSpPr>
          <p:spPr>
            <a:xfrm rot="5700000" flipV="1">
              <a:off x="2914680" y="4737677"/>
              <a:ext cx="324000" cy="1089083"/>
            </a:xfrm>
            <a:custGeom>
              <a:avLst/>
              <a:gdLst>
                <a:gd name="connsiteX0" fmla="*/ 202841 w 282997"/>
                <a:gd name="connsiteY0" fmla="*/ 230 h 951257"/>
                <a:gd name="connsiteX1" fmla="*/ 231007 w 282997"/>
                <a:gd name="connsiteY1" fmla="*/ 5569 h 951257"/>
                <a:gd name="connsiteX2" fmla="*/ 281013 w 282997"/>
                <a:gd name="connsiteY2" fmla="*/ 91294 h 951257"/>
                <a:gd name="connsiteX3" fmla="*/ 271488 w 282997"/>
                <a:gd name="connsiteY3" fmla="*/ 253219 h 951257"/>
                <a:gd name="connsiteX4" fmla="*/ 257201 w 282997"/>
                <a:gd name="connsiteY4" fmla="*/ 500869 h 951257"/>
                <a:gd name="connsiteX5" fmla="*/ 242913 w 282997"/>
                <a:gd name="connsiteY5" fmla="*/ 722325 h 951257"/>
                <a:gd name="connsiteX6" fmla="*/ 235770 w 282997"/>
                <a:gd name="connsiteY6" fmla="*/ 924732 h 951257"/>
                <a:gd name="connsiteX7" fmla="*/ 233531 w 282997"/>
                <a:gd name="connsiteY7" fmla="*/ 951257 h 951257"/>
                <a:gd name="connsiteX8" fmla="*/ 6144 w 282997"/>
                <a:gd name="connsiteY8" fmla="*/ 951257 h 951257"/>
                <a:gd name="connsiteX9" fmla="*/ 4789 w 282997"/>
                <a:gd name="connsiteY9" fmla="*/ 939019 h 951257"/>
                <a:gd name="connsiteX10" fmla="*/ 4788 w 282997"/>
                <a:gd name="connsiteY10" fmla="*/ 817575 h 951257"/>
                <a:gd name="connsiteX11" fmla="*/ 26 w 282997"/>
                <a:gd name="connsiteY11" fmla="*/ 600882 h 951257"/>
                <a:gd name="connsiteX12" fmla="*/ 7169 w 282997"/>
                <a:gd name="connsiteY12" fmla="*/ 360375 h 951257"/>
                <a:gd name="connsiteX13" fmla="*/ 14313 w 282997"/>
                <a:gd name="connsiteY13" fmla="*/ 143682 h 951257"/>
                <a:gd name="connsiteX14" fmla="*/ 38127 w 282997"/>
                <a:gd name="connsiteY14" fmla="*/ 65101 h 951257"/>
                <a:gd name="connsiteX15" fmla="*/ 100038 w 282997"/>
                <a:gd name="connsiteY15" fmla="*/ 17475 h 951257"/>
                <a:gd name="connsiteX16" fmla="*/ 202841 w 282997"/>
                <a:gd name="connsiteY16" fmla="*/ 230 h 951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2997" h="951257">
                  <a:moveTo>
                    <a:pt x="202841" y="230"/>
                  </a:moveTo>
                  <a:cubicBezTo>
                    <a:pt x="213743" y="807"/>
                    <a:pt x="223467" y="2493"/>
                    <a:pt x="231007" y="5569"/>
                  </a:cubicBezTo>
                  <a:cubicBezTo>
                    <a:pt x="261169" y="17872"/>
                    <a:pt x="274266" y="50019"/>
                    <a:pt x="281013" y="91294"/>
                  </a:cubicBezTo>
                  <a:cubicBezTo>
                    <a:pt x="287760" y="132569"/>
                    <a:pt x="275457" y="184957"/>
                    <a:pt x="271488" y="253219"/>
                  </a:cubicBezTo>
                  <a:cubicBezTo>
                    <a:pt x="267519" y="321481"/>
                    <a:pt x="261964" y="422685"/>
                    <a:pt x="257201" y="500869"/>
                  </a:cubicBezTo>
                  <a:cubicBezTo>
                    <a:pt x="252439" y="579053"/>
                    <a:pt x="246485" y="651681"/>
                    <a:pt x="242913" y="722325"/>
                  </a:cubicBezTo>
                  <a:cubicBezTo>
                    <a:pt x="239341" y="792969"/>
                    <a:pt x="241326" y="867979"/>
                    <a:pt x="235770" y="924732"/>
                  </a:cubicBezTo>
                  <a:lnTo>
                    <a:pt x="233531" y="951257"/>
                  </a:lnTo>
                  <a:lnTo>
                    <a:pt x="6144" y="951257"/>
                  </a:lnTo>
                  <a:lnTo>
                    <a:pt x="4789" y="939019"/>
                  </a:lnTo>
                  <a:cubicBezTo>
                    <a:pt x="1614" y="905285"/>
                    <a:pt x="5582" y="873931"/>
                    <a:pt x="4788" y="817575"/>
                  </a:cubicBezTo>
                  <a:cubicBezTo>
                    <a:pt x="3994" y="761219"/>
                    <a:pt x="-371" y="677082"/>
                    <a:pt x="26" y="600882"/>
                  </a:cubicBezTo>
                  <a:cubicBezTo>
                    <a:pt x="423" y="524682"/>
                    <a:pt x="4788" y="436575"/>
                    <a:pt x="7169" y="360375"/>
                  </a:cubicBezTo>
                  <a:cubicBezTo>
                    <a:pt x="9550" y="284175"/>
                    <a:pt x="9153" y="192894"/>
                    <a:pt x="14313" y="143682"/>
                  </a:cubicBezTo>
                  <a:cubicBezTo>
                    <a:pt x="19473" y="94470"/>
                    <a:pt x="23840" y="86136"/>
                    <a:pt x="38127" y="65101"/>
                  </a:cubicBezTo>
                  <a:cubicBezTo>
                    <a:pt x="52415" y="44067"/>
                    <a:pt x="64319" y="31762"/>
                    <a:pt x="100038" y="17475"/>
                  </a:cubicBezTo>
                  <a:cubicBezTo>
                    <a:pt x="126827" y="6760"/>
                    <a:pt x="170137" y="-1500"/>
                    <a:pt x="202841" y="230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  <a:effectLst>
              <a:softEdge rad="101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5" name="圆角矩形 64"/>
            <p:cNvSpPr/>
            <p:nvPr/>
          </p:nvSpPr>
          <p:spPr>
            <a:xfrm rot="5400000">
              <a:off x="3205147" y="5064152"/>
              <a:ext cx="540000" cy="504000"/>
            </a:xfrm>
            <a:prstGeom prst="roundRect">
              <a:avLst/>
            </a:prstGeom>
            <a:solidFill>
              <a:srgbClr val="FE272D"/>
            </a:solidFill>
            <a:ln>
              <a:noFill/>
            </a:ln>
            <a:effectLst>
              <a:softEdge rad="1397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78" name="任意多边形 77"/>
          <p:cNvSpPr>
            <a:spLocks/>
          </p:cNvSpPr>
          <p:nvPr/>
        </p:nvSpPr>
        <p:spPr>
          <a:xfrm rot="4800000" flipV="1">
            <a:off x="8502227" y="5350798"/>
            <a:ext cx="54000" cy="144000"/>
          </a:xfrm>
          <a:custGeom>
            <a:avLst/>
            <a:gdLst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30956 w 109546"/>
              <a:gd name="connsiteY27" fmla="*/ 286077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23813 w 109546"/>
              <a:gd name="connsiteY26" fmla="*/ 290839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11212"/>
              <a:gd name="connsiteY0" fmla="*/ 226545 h 373036"/>
              <a:gd name="connsiteX1" fmla="*/ 0 w 111212"/>
              <a:gd name="connsiteY1" fmla="*/ 174158 h 373036"/>
              <a:gd name="connsiteX2" fmla="*/ 7144 w 111212"/>
              <a:gd name="connsiteY2" fmla="*/ 145583 h 373036"/>
              <a:gd name="connsiteX3" fmla="*/ 16669 w 111212"/>
              <a:gd name="connsiteY3" fmla="*/ 128914 h 373036"/>
              <a:gd name="connsiteX4" fmla="*/ 21431 w 111212"/>
              <a:gd name="connsiteY4" fmla="*/ 114627 h 373036"/>
              <a:gd name="connsiteX5" fmla="*/ 14288 w 111212"/>
              <a:gd name="connsiteY5" fmla="*/ 76527 h 373036"/>
              <a:gd name="connsiteX6" fmla="*/ 7144 w 111212"/>
              <a:gd name="connsiteY6" fmla="*/ 45570 h 373036"/>
              <a:gd name="connsiteX7" fmla="*/ 7144 w 111212"/>
              <a:gd name="connsiteY7" fmla="*/ 14614 h 373036"/>
              <a:gd name="connsiteX8" fmla="*/ 21431 w 111212"/>
              <a:gd name="connsiteY8" fmla="*/ 327 h 373036"/>
              <a:gd name="connsiteX9" fmla="*/ 38100 w 111212"/>
              <a:gd name="connsiteY9" fmla="*/ 7470 h 373036"/>
              <a:gd name="connsiteX10" fmla="*/ 45244 w 111212"/>
              <a:gd name="connsiteY10" fmla="*/ 38427 h 373036"/>
              <a:gd name="connsiteX11" fmla="*/ 47625 w 111212"/>
              <a:gd name="connsiteY11" fmla="*/ 69383 h 373036"/>
              <a:gd name="connsiteX12" fmla="*/ 47625 w 111212"/>
              <a:gd name="connsiteY12" fmla="*/ 109864 h 373036"/>
              <a:gd name="connsiteX13" fmla="*/ 52388 w 111212"/>
              <a:gd name="connsiteY13" fmla="*/ 126533 h 373036"/>
              <a:gd name="connsiteX14" fmla="*/ 76200 w 111212"/>
              <a:gd name="connsiteY14" fmla="*/ 145583 h 373036"/>
              <a:gd name="connsiteX15" fmla="*/ 85725 w 111212"/>
              <a:gd name="connsiteY15" fmla="*/ 183683 h 373036"/>
              <a:gd name="connsiteX16" fmla="*/ 95250 w 111212"/>
              <a:gd name="connsiteY16" fmla="*/ 214639 h 373036"/>
              <a:gd name="connsiteX17" fmla="*/ 102394 w 111212"/>
              <a:gd name="connsiteY17" fmla="*/ 255120 h 373036"/>
              <a:gd name="connsiteX18" fmla="*/ 100013 w 111212"/>
              <a:gd name="connsiteY18" fmla="*/ 274170 h 373036"/>
              <a:gd name="connsiteX19" fmla="*/ 85725 w 111212"/>
              <a:gd name="connsiteY19" fmla="*/ 278933 h 373036"/>
              <a:gd name="connsiteX20" fmla="*/ 109537 w 111212"/>
              <a:gd name="connsiteY20" fmla="*/ 300364 h 373036"/>
              <a:gd name="connsiteX21" fmla="*/ 107156 w 111212"/>
              <a:gd name="connsiteY21" fmla="*/ 333702 h 373036"/>
              <a:gd name="connsiteX22" fmla="*/ 90488 w 111212"/>
              <a:gd name="connsiteY22" fmla="*/ 367039 h 373036"/>
              <a:gd name="connsiteX23" fmla="*/ 54769 w 111212"/>
              <a:gd name="connsiteY23" fmla="*/ 371802 h 373036"/>
              <a:gd name="connsiteX24" fmla="*/ 23813 w 111212"/>
              <a:gd name="connsiteY24" fmla="*/ 352752 h 373036"/>
              <a:gd name="connsiteX25" fmla="*/ 16669 w 111212"/>
              <a:gd name="connsiteY25" fmla="*/ 326558 h 373036"/>
              <a:gd name="connsiteX26" fmla="*/ 23813 w 111212"/>
              <a:gd name="connsiteY26" fmla="*/ 290839 h 373036"/>
              <a:gd name="connsiteX27" fmla="*/ 19049 w 111212"/>
              <a:gd name="connsiteY27" fmla="*/ 269408 h 373036"/>
              <a:gd name="connsiteX28" fmla="*/ 7144 w 111212"/>
              <a:gd name="connsiteY28" fmla="*/ 226545 h 373036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3813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9050 w 111212"/>
              <a:gd name="connsiteY25" fmla="*/ 317033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5250 w 111212"/>
              <a:gd name="connsiteY16" fmla="*/ 214639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64645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5725 w 110683"/>
              <a:gd name="connsiteY15" fmla="*/ 174158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8106 w 110683"/>
              <a:gd name="connsiteY15" fmla="*/ 171777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10683" h="373223">
                <a:moveTo>
                  <a:pt x="7144" y="226545"/>
                </a:moveTo>
                <a:cubicBezTo>
                  <a:pt x="3969" y="210670"/>
                  <a:pt x="0" y="187652"/>
                  <a:pt x="0" y="174158"/>
                </a:cubicBezTo>
                <a:cubicBezTo>
                  <a:pt x="0" y="160664"/>
                  <a:pt x="4366" y="153124"/>
                  <a:pt x="7144" y="145583"/>
                </a:cubicBezTo>
                <a:cubicBezTo>
                  <a:pt x="9922" y="138042"/>
                  <a:pt x="14288" y="134073"/>
                  <a:pt x="16669" y="128914"/>
                </a:cubicBezTo>
                <a:cubicBezTo>
                  <a:pt x="19050" y="123755"/>
                  <a:pt x="21828" y="123358"/>
                  <a:pt x="21431" y="114627"/>
                </a:cubicBezTo>
                <a:cubicBezTo>
                  <a:pt x="21034" y="105896"/>
                  <a:pt x="16669" y="88036"/>
                  <a:pt x="14288" y="76527"/>
                </a:cubicBezTo>
                <a:cubicBezTo>
                  <a:pt x="11907" y="65018"/>
                  <a:pt x="8335" y="55889"/>
                  <a:pt x="7144" y="45570"/>
                </a:cubicBezTo>
                <a:cubicBezTo>
                  <a:pt x="5953" y="35251"/>
                  <a:pt x="4763" y="22154"/>
                  <a:pt x="7144" y="14614"/>
                </a:cubicBezTo>
                <a:cubicBezTo>
                  <a:pt x="9525" y="7074"/>
                  <a:pt x="16272" y="1518"/>
                  <a:pt x="21431" y="327"/>
                </a:cubicBezTo>
                <a:cubicBezTo>
                  <a:pt x="26590" y="-864"/>
                  <a:pt x="34131" y="1120"/>
                  <a:pt x="38100" y="7470"/>
                </a:cubicBezTo>
                <a:cubicBezTo>
                  <a:pt x="42069" y="13820"/>
                  <a:pt x="43657" y="28108"/>
                  <a:pt x="45244" y="38427"/>
                </a:cubicBezTo>
                <a:cubicBezTo>
                  <a:pt x="46832" y="48746"/>
                  <a:pt x="46831" y="58271"/>
                  <a:pt x="47625" y="69383"/>
                </a:cubicBezTo>
                <a:cubicBezTo>
                  <a:pt x="48419" y="80495"/>
                  <a:pt x="48420" y="95577"/>
                  <a:pt x="50007" y="105102"/>
                </a:cubicBezTo>
                <a:cubicBezTo>
                  <a:pt x="51595" y="114627"/>
                  <a:pt x="52785" y="119786"/>
                  <a:pt x="57150" y="126533"/>
                </a:cubicBezTo>
                <a:cubicBezTo>
                  <a:pt x="61515" y="133280"/>
                  <a:pt x="71041" y="138042"/>
                  <a:pt x="76200" y="145583"/>
                </a:cubicBezTo>
                <a:cubicBezTo>
                  <a:pt x="81359" y="153124"/>
                  <a:pt x="84534" y="161062"/>
                  <a:pt x="88106" y="171777"/>
                </a:cubicBezTo>
                <a:cubicBezTo>
                  <a:pt x="91678" y="182493"/>
                  <a:pt x="95648" y="197970"/>
                  <a:pt x="97632" y="209876"/>
                </a:cubicBezTo>
                <a:cubicBezTo>
                  <a:pt x="99617" y="221782"/>
                  <a:pt x="99616" y="234086"/>
                  <a:pt x="100013" y="243214"/>
                </a:cubicBezTo>
                <a:cubicBezTo>
                  <a:pt x="100410" y="252342"/>
                  <a:pt x="101204" y="258692"/>
                  <a:pt x="100013" y="264645"/>
                </a:cubicBezTo>
                <a:cubicBezTo>
                  <a:pt x="98822" y="270598"/>
                  <a:pt x="91282" y="272980"/>
                  <a:pt x="92869" y="278933"/>
                </a:cubicBezTo>
                <a:cubicBezTo>
                  <a:pt x="94456" y="284886"/>
                  <a:pt x="107156" y="290442"/>
                  <a:pt x="109537" y="300364"/>
                </a:cubicBezTo>
                <a:cubicBezTo>
                  <a:pt x="111918" y="310286"/>
                  <a:pt x="110331" y="327352"/>
                  <a:pt x="107156" y="338464"/>
                </a:cubicBezTo>
                <a:cubicBezTo>
                  <a:pt x="103981" y="349576"/>
                  <a:pt x="99219" y="361483"/>
                  <a:pt x="90488" y="367039"/>
                </a:cubicBezTo>
                <a:cubicBezTo>
                  <a:pt x="81757" y="372595"/>
                  <a:pt x="65088" y="374977"/>
                  <a:pt x="54769" y="371802"/>
                </a:cubicBezTo>
                <a:cubicBezTo>
                  <a:pt x="44450" y="368627"/>
                  <a:pt x="34528" y="357118"/>
                  <a:pt x="28575" y="347990"/>
                </a:cubicBezTo>
                <a:cubicBezTo>
                  <a:pt x="22622" y="338862"/>
                  <a:pt x="19050" y="326955"/>
                  <a:pt x="19050" y="317033"/>
                </a:cubicBezTo>
                <a:cubicBezTo>
                  <a:pt x="19050" y="307111"/>
                  <a:pt x="26194" y="295205"/>
                  <a:pt x="28575" y="288458"/>
                </a:cubicBezTo>
                <a:cubicBezTo>
                  <a:pt x="30956" y="281711"/>
                  <a:pt x="22621" y="279727"/>
                  <a:pt x="19049" y="269408"/>
                </a:cubicBezTo>
                <a:cubicBezTo>
                  <a:pt x="15477" y="259089"/>
                  <a:pt x="10319" y="242420"/>
                  <a:pt x="7144" y="226545"/>
                </a:cubicBezTo>
                <a:close/>
              </a:path>
            </a:pathLst>
          </a:cu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" name="Text Box 93"/>
          <p:cNvSpPr txBox="1">
            <a:spLocks noChangeArrowheads="1"/>
          </p:cNvSpPr>
          <p:nvPr/>
        </p:nvSpPr>
        <p:spPr bwMode="auto">
          <a:xfrm>
            <a:off x="4367213" y="6164263"/>
            <a:ext cx="3384550" cy="461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血浆脂蛋白代谢示意图</a:t>
            </a:r>
          </a:p>
        </p:txBody>
      </p:sp>
      <p:sp>
        <p:nvSpPr>
          <p:cNvPr id="14" name="矩形 136"/>
          <p:cNvSpPr>
            <a:spLocks noChangeArrowheads="1"/>
          </p:cNvSpPr>
          <p:nvPr/>
        </p:nvSpPr>
        <p:spPr bwMode="auto">
          <a:xfrm>
            <a:off x="4970151" y="3177016"/>
            <a:ext cx="96880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400" b="0" dirty="0">
                <a:ea typeface="方正姚体" panose="02010601030101010101" pitchFamily="2" charset="-122"/>
              </a:rPr>
              <a:t>高胆固醇</a:t>
            </a:r>
            <a:endParaRPr lang="zh-CN" altLang="en-US" sz="1400" dirty="0"/>
          </a:p>
        </p:txBody>
      </p:sp>
      <p:sp>
        <p:nvSpPr>
          <p:cNvPr id="15" name="矩形 136"/>
          <p:cNvSpPr>
            <a:spLocks noChangeArrowheads="1"/>
          </p:cNvSpPr>
          <p:nvPr/>
        </p:nvSpPr>
        <p:spPr bwMode="auto">
          <a:xfrm>
            <a:off x="7963434" y="3168107"/>
            <a:ext cx="93183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400" b="0" dirty="0">
                <a:ea typeface="方正姚体" panose="02010601030101010101" pitchFamily="2" charset="-122"/>
              </a:rPr>
              <a:t>低胆固醇</a:t>
            </a:r>
            <a:endParaRPr lang="zh-CN" altLang="en-US" sz="1400" dirty="0"/>
          </a:p>
        </p:txBody>
      </p:sp>
      <p:sp>
        <p:nvSpPr>
          <p:cNvPr id="18" name="矩形 136"/>
          <p:cNvSpPr>
            <a:spLocks noChangeArrowheads="1"/>
          </p:cNvSpPr>
          <p:nvPr/>
        </p:nvSpPr>
        <p:spPr bwMode="auto">
          <a:xfrm>
            <a:off x="5943369" y="4421994"/>
            <a:ext cx="944719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400" b="0" dirty="0">
                <a:ea typeface="方正姚体" panose="02010601030101010101" pitchFamily="2" charset="-122"/>
              </a:rPr>
              <a:t>胆固醇被</a:t>
            </a:r>
            <a:r>
              <a:rPr lang="en-US" altLang="zh-CN" sz="1400" b="0" dirty="0">
                <a:ea typeface="方正姚体" panose="02010601030101010101" pitchFamily="2" charset="-122"/>
              </a:rPr>
              <a:t>HDL</a:t>
            </a:r>
            <a:r>
              <a:rPr lang="zh-CN" altLang="en-US" sz="1400" b="0" dirty="0">
                <a:ea typeface="方正姚体" panose="02010601030101010101" pitchFamily="2" charset="-122"/>
              </a:rPr>
              <a:t>吸收</a:t>
            </a:r>
            <a:endParaRPr lang="zh-CN" altLang="en-US" sz="1400" dirty="0"/>
          </a:p>
        </p:txBody>
      </p:sp>
      <p:sp>
        <p:nvSpPr>
          <p:cNvPr id="19" name="矩形 136"/>
          <p:cNvSpPr>
            <a:spLocks noChangeArrowheads="1"/>
          </p:cNvSpPr>
          <p:nvPr/>
        </p:nvSpPr>
        <p:spPr bwMode="auto">
          <a:xfrm>
            <a:off x="8280269" y="5589240"/>
            <a:ext cx="91207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400" b="0" dirty="0">
                <a:ea typeface="方正姚体" panose="02010601030101010101" pitchFamily="2" charset="-122"/>
              </a:rPr>
              <a:t>分解生成的胆固醇</a:t>
            </a:r>
            <a:endParaRPr lang="zh-CN" altLang="en-US" sz="1400" dirty="0"/>
          </a:p>
        </p:txBody>
      </p:sp>
      <p:sp>
        <p:nvSpPr>
          <p:cNvPr id="20" name="矩形 136"/>
          <p:cNvSpPr>
            <a:spLocks noChangeArrowheads="1"/>
          </p:cNvSpPr>
          <p:nvPr/>
        </p:nvSpPr>
        <p:spPr bwMode="auto">
          <a:xfrm>
            <a:off x="9167120" y="4043979"/>
            <a:ext cx="103333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400" b="0" dirty="0">
                <a:ea typeface="方正姚体" panose="02010601030101010101" pitchFamily="2" charset="-122"/>
              </a:rPr>
              <a:t>肝外组织细胞</a:t>
            </a:r>
            <a:endParaRPr lang="zh-CN" altLang="en-US" sz="1400" dirty="0"/>
          </a:p>
        </p:txBody>
      </p:sp>
      <p:sp>
        <p:nvSpPr>
          <p:cNvPr id="21" name="矩形 136"/>
          <p:cNvSpPr>
            <a:spLocks noChangeArrowheads="1"/>
          </p:cNvSpPr>
          <p:nvPr/>
        </p:nvSpPr>
        <p:spPr bwMode="auto">
          <a:xfrm>
            <a:off x="8633882" y="2314887"/>
            <a:ext cx="55846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400" b="0" dirty="0">
                <a:ea typeface="方正姚体" panose="02010601030101010101" pitchFamily="2" charset="-122"/>
              </a:rPr>
              <a:t>血液</a:t>
            </a:r>
            <a:endParaRPr lang="zh-CN" altLang="en-US" sz="1400" dirty="0"/>
          </a:p>
        </p:txBody>
      </p:sp>
      <p:sp>
        <p:nvSpPr>
          <p:cNvPr id="10" name="矩形 9"/>
          <p:cNvSpPr/>
          <p:nvPr/>
        </p:nvSpPr>
        <p:spPr>
          <a:xfrm>
            <a:off x="8991949" y="2631309"/>
            <a:ext cx="106449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zh-CN" altLang="en-US" sz="1400" b="0" dirty="0">
                <a:ea typeface="方正姚体" panose="02010601030101010101" pitchFamily="2" charset="-122"/>
              </a:rPr>
              <a:t>毛细管壁</a:t>
            </a:r>
          </a:p>
        </p:txBody>
      </p:sp>
      <p:sp>
        <p:nvSpPr>
          <p:cNvPr id="22" name="矩形 21"/>
          <p:cNvSpPr/>
          <p:nvPr/>
        </p:nvSpPr>
        <p:spPr>
          <a:xfrm>
            <a:off x="3987940" y="908720"/>
            <a:ext cx="81191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zh-CN" altLang="en-US" sz="1400" b="0" dirty="0">
                <a:ea typeface="方正姚体" panose="02010601030101010101" pitchFamily="2" charset="-122"/>
              </a:rPr>
              <a:t>在毛细血管内</a:t>
            </a:r>
          </a:p>
        </p:txBody>
      </p:sp>
      <p:sp>
        <p:nvSpPr>
          <p:cNvPr id="23" name="矩形 22"/>
          <p:cNvSpPr/>
          <p:nvPr/>
        </p:nvSpPr>
        <p:spPr>
          <a:xfrm>
            <a:off x="8976320" y="3142431"/>
            <a:ext cx="97966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zh-CN" altLang="en-US" sz="1400" b="0" dirty="0">
                <a:ea typeface="方正姚体" panose="02010601030101010101" pitchFamily="2" charset="-122"/>
              </a:rPr>
              <a:t>组织间液</a:t>
            </a:r>
          </a:p>
        </p:txBody>
      </p:sp>
      <p:sp>
        <p:nvSpPr>
          <p:cNvPr id="30" name="矩形 29"/>
          <p:cNvSpPr/>
          <p:nvPr/>
        </p:nvSpPr>
        <p:spPr>
          <a:xfrm>
            <a:off x="9123938" y="4705399"/>
            <a:ext cx="107651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zh-CN" altLang="en-US" sz="1400" b="0" dirty="0">
                <a:ea typeface="方正姚体" panose="02010601030101010101" pitchFamily="2" charset="-122"/>
              </a:rPr>
              <a:t>溶酶体降解</a:t>
            </a:r>
          </a:p>
        </p:txBody>
      </p:sp>
      <p:sp>
        <p:nvSpPr>
          <p:cNvPr id="82" name="任意多边形 81"/>
          <p:cNvSpPr>
            <a:spLocks/>
          </p:cNvSpPr>
          <p:nvPr/>
        </p:nvSpPr>
        <p:spPr>
          <a:xfrm rot="10200000" flipV="1">
            <a:off x="8729160" y="5303431"/>
            <a:ext cx="54000" cy="144000"/>
          </a:xfrm>
          <a:custGeom>
            <a:avLst/>
            <a:gdLst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30956 w 109546"/>
              <a:gd name="connsiteY27" fmla="*/ 286077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23813 w 109546"/>
              <a:gd name="connsiteY26" fmla="*/ 290839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11212"/>
              <a:gd name="connsiteY0" fmla="*/ 226545 h 373036"/>
              <a:gd name="connsiteX1" fmla="*/ 0 w 111212"/>
              <a:gd name="connsiteY1" fmla="*/ 174158 h 373036"/>
              <a:gd name="connsiteX2" fmla="*/ 7144 w 111212"/>
              <a:gd name="connsiteY2" fmla="*/ 145583 h 373036"/>
              <a:gd name="connsiteX3" fmla="*/ 16669 w 111212"/>
              <a:gd name="connsiteY3" fmla="*/ 128914 h 373036"/>
              <a:gd name="connsiteX4" fmla="*/ 21431 w 111212"/>
              <a:gd name="connsiteY4" fmla="*/ 114627 h 373036"/>
              <a:gd name="connsiteX5" fmla="*/ 14288 w 111212"/>
              <a:gd name="connsiteY5" fmla="*/ 76527 h 373036"/>
              <a:gd name="connsiteX6" fmla="*/ 7144 w 111212"/>
              <a:gd name="connsiteY6" fmla="*/ 45570 h 373036"/>
              <a:gd name="connsiteX7" fmla="*/ 7144 w 111212"/>
              <a:gd name="connsiteY7" fmla="*/ 14614 h 373036"/>
              <a:gd name="connsiteX8" fmla="*/ 21431 w 111212"/>
              <a:gd name="connsiteY8" fmla="*/ 327 h 373036"/>
              <a:gd name="connsiteX9" fmla="*/ 38100 w 111212"/>
              <a:gd name="connsiteY9" fmla="*/ 7470 h 373036"/>
              <a:gd name="connsiteX10" fmla="*/ 45244 w 111212"/>
              <a:gd name="connsiteY10" fmla="*/ 38427 h 373036"/>
              <a:gd name="connsiteX11" fmla="*/ 47625 w 111212"/>
              <a:gd name="connsiteY11" fmla="*/ 69383 h 373036"/>
              <a:gd name="connsiteX12" fmla="*/ 47625 w 111212"/>
              <a:gd name="connsiteY12" fmla="*/ 109864 h 373036"/>
              <a:gd name="connsiteX13" fmla="*/ 52388 w 111212"/>
              <a:gd name="connsiteY13" fmla="*/ 126533 h 373036"/>
              <a:gd name="connsiteX14" fmla="*/ 76200 w 111212"/>
              <a:gd name="connsiteY14" fmla="*/ 145583 h 373036"/>
              <a:gd name="connsiteX15" fmla="*/ 85725 w 111212"/>
              <a:gd name="connsiteY15" fmla="*/ 183683 h 373036"/>
              <a:gd name="connsiteX16" fmla="*/ 95250 w 111212"/>
              <a:gd name="connsiteY16" fmla="*/ 214639 h 373036"/>
              <a:gd name="connsiteX17" fmla="*/ 102394 w 111212"/>
              <a:gd name="connsiteY17" fmla="*/ 255120 h 373036"/>
              <a:gd name="connsiteX18" fmla="*/ 100013 w 111212"/>
              <a:gd name="connsiteY18" fmla="*/ 274170 h 373036"/>
              <a:gd name="connsiteX19" fmla="*/ 85725 w 111212"/>
              <a:gd name="connsiteY19" fmla="*/ 278933 h 373036"/>
              <a:gd name="connsiteX20" fmla="*/ 109537 w 111212"/>
              <a:gd name="connsiteY20" fmla="*/ 300364 h 373036"/>
              <a:gd name="connsiteX21" fmla="*/ 107156 w 111212"/>
              <a:gd name="connsiteY21" fmla="*/ 333702 h 373036"/>
              <a:gd name="connsiteX22" fmla="*/ 90488 w 111212"/>
              <a:gd name="connsiteY22" fmla="*/ 367039 h 373036"/>
              <a:gd name="connsiteX23" fmla="*/ 54769 w 111212"/>
              <a:gd name="connsiteY23" fmla="*/ 371802 h 373036"/>
              <a:gd name="connsiteX24" fmla="*/ 23813 w 111212"/>
              <a:gd name="connsiteY24" fmla="*/ 352752 h 373036"/>
              <a:gd name="connsiteX25" fmla="*/ 16669 w 111212"/>
              <a:gd name="connsiteY25" fmla="*/ 326558 h 373036"/>
              <a:gd name="connsiteX26" fmla="*/ 23813 w 111212"/>
              <a:gd name="connsiteY26" fmla="*/ 290839 h 373036"/>
              <a:gd name="connsiteX27" fmla="*/ 19049 w 111212"/>
              <a:gd name="connsiteY27" fmla="*/ 269408 h 373036"/>
              <a:gd name="connsiteX28" fmla="*/ 7144 w 111212"/>
              <a:gd name="connsiteY28" fmla="*/ 226545 h 373036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3813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9050 w 111212"/>
              <a:gd name="connsiteY25" fmla="*/ 317033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5250 w 111212"/>
              <a:gd name="connsiteY16" fmla="*/ 214639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64645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5725 w 110683"/>
              <a:gd name="connsiteY15" fmla="*/ 174158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8106 w 110683"/>
              <a:gd name="connsiteY15" fmla="*/ 171777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10683" h="373223">
                <a:moveTo>
                  <a:pt x="7144" y="226545"/>
                </a:moveTo>
                <a:cubicBezTo>
                  <a:pt x="3969" y="210670"/>
                  <a:pt x="0" y="187652"/>
                  <a:pt x="0" y="174158"/>
                </a:cubicBezTo>
                <a:cubicBezTo>
                  <a:pt x="0" y="160664"/>
                  <a:pt x="4366" y="153124"/>
                  <a:pt x="7144" y="145583"/>
                </a:cubicBezTo>
                <a:cubicBezTo>
                  <a:pt x="9922" y="138042"/>
                  <a:pt x="14288" y="134073"/>
                  <a:pt x="16669" y="128914"/>
                </a:cubicBezTo>
                <a:cubicBezTo>
                  <a:pt x="19050" y="123755"/>
                  <a:pt x="21828" y="123358"/>
                  <a:pt x="21431" y="114627"/>
                </a:cubicBezTo>
                <a:cubicBezTo>
                  <a:pt x="21034" y="105896"/>
                  <a:pt x="16669" y="88036"/>
                  <a:pt x="14288" y="76527"/>
                </a:cubicBezTo>
                <a:cubicBezTo>
                  <a:pt x="11907" y="65018"/>
                  <a:pt x="8335" y="55889"/>
                  <a:pt x="7144" y="45570"/>
                </a:cubicBezTo>
                <a:cubicBezTo>
                  <a:pt x="5953" y="35251"/>
                  <a:pt x="4763" y="22154"/>
                  <a:pt x="7144" y="14614"/>
                </a:cubicBezTo>
                <a:cubicBezTo>
                  <a:pt x="9525" y="7074"/>
                  <a:pt x="16272" y="1518"/>
                  <a:pt x="21431" y="327"/>
                </a:cubicBezTo>
                <a:cubicBezTo>
                  <a:pt x="26590" y="-864"/>
                  <a:pt x="34131" y="1120"/>
                  <a:pt x="38100" y="7470"/>
                </a:cubicBezTo>
                <a:cubicBezTo>
                  <a:pt x="42069" y="13820"/>
                  <a:pt x="43657" y="28108"/>
                  <a:pt x="45244" y="38427"/>
                </a:cubicBezTo>
                <a:cubicBezTo>
                  <a:pt x="46832" y="48746"/>
                  <a:pt x="46831" y="58271"/>
                  <a:pt x="47625" y="69383"/>
                </a:cubicBezTo>
                <a:cubicBezTo>
                  <a:pt x="48419" y="80495"/>
                  <a:pt x="48420" y="95577"/>
                  <a:pt x="50007" y="105102"/>
                </a:cubicBezTo>
                <a:cubicBezTo>
                  <a:pt x="51595" y="114627"/>
                  <a:pt x="52785" y="119786"/>
                  <a:pt x="57150" y="126533"/>
                </a:cubicBezTo>
                <a:cubicBezTo>
                  <a:pt x="61515" y="133280"/>
                  <a:pt x="71041" y="138042"/>
                  <a:pt x="76200" y="145583"/>
                </a:cubicBezTo>
                <a:cubicBezTo>
                  <a:pt x="81359" y="153124"/>
                  <a:pt x="84534" y="161062"/>
                  <a:pt x="88106" y="171777"/>
                </a:cubicBezTo>
                <a:cubicBezTo>
                  <a:pt x="91678" y="182493"/>
                  <a:pt x="95648" y="197970"/>
                  <a:pt x="97632" y="209876"/>
                </a:cubicBezTo>
                <a:cubicBezTo>
                  <a:pt x="99617" y="221782"/>
                  <a:pt x="99616" y="234086"/>
                  <a:pt x="100013" y="243214"/>
                </a:cubicBezTo>
                <a:cubicBezTo>
                  <a:pt x="100410" y="252342"/>
                  <a:pt x="101204" y="258692"/>
                  <a:pt x="100013" y="264645"/>
                </a:cubicBezTo>
                <a:cubicBezTo>
                  <a:pt x="98822" y="270598"/>
                  <a:pt x="91282" y="272980"/>
                  <a:pt x="92869" y="278933"/>
                </a:cubicBezTo>
                <a:cubicBezTo>
                  <a:pt x="94456" y="284886"/>
                  <a:pt x="107156" y="290442"/>
                  <a:pt x="109537" y="300364"/>
                </a:cubicBezTo>
                <a:cubicBezTo>
                  <a:pt x="111918" y="310286"/>
                  <a:pt x="110331" y="327352"/>
                  <a:pt x="107156" y="338464"/>
                </a:cubicBezTo>
                <a:cubicBezTo>
                  <a:pt x="103981" y="349576"/>
                  <a:pt x="99219" y="361483"/>
                  <a:pt x="90488" y="367039"/>
                </a:cubicBezTo>
                <a:cubicBezTo>
                  <a:pt x="81757" y="372595"/>
                  <a:pt x="65088" y="374977"/>
                  <a:pt x="54769" y="371802"/>
                </a:cubicBezTo>
                <a:cubicBezTo>
                  <a:pt x="44450" y="368627"/>
                  <a:pt x="34528" y="357118"/>
                  <a:pt x="28575" y="347990"/>
                </a:cubicBezTo>
                <a:cubicBezTo>
                  <a:pt x="22622" y="338862"/>
                  <a:pt x="19050" y="326955"/>
                  <a:pt x="19050" y="317033"/>
                </a:cubicBezTo>
                <a:cubicBezTo>
                  <a:pt x="19050" y="307111"/>
                  <a:pt x="26194" y="295205"/>
                  <a:pt x="28575" y="288458"/>
                </a:cubicBezTo>
                <a:cubicBezTo>
                  <a:pt x="30956" y="281711"/>
                  <a:pt x="22621" y="279727"/>
                  <a:pt x="19049" y="269408"/>
                </a:cubicBezTo>
                <a:cubicBezTo>
                  <a:pt x="15477" y="259089"/>
                  <a:pt x="10319" y="242420"/>
                  <a:pt x="7144" y="226545"/>
                </a:cubicBezTo>
                <a:close/>
              </a:path>
            </a:pathLst>
          </a:cu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3" name="任意多边形 82"/>
          <p:cNvSpPr>
            <a:spLocks/>
          </p:cNvSpPr>
          <p:nvPr/>
        </p:nvSpPr>
        <p:spPr>
          <a:xfrm rot="9000000" flipV="1">
            <a:off x="8638582" y="5308241"/>
            <a:ext cx="54000" cy="144000"/>
          </a:xfrm>
          <a:custGeom>
            <a:avLst/>
            <a:gdLst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30956 w 109546"/>
              <a:gd name="connsiteY27" fmla="*/ 286077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23813 w 109546"/>
              <a:gd name="connsiteY26" fmla="*/ 290839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11212"/>
              <a:gd name="connsiteY0" fmla="*/ 226545 h 373036"/>
              <a:gd name="connsiteX1" fmla="*/ 0 w 111212"/>
              <a:gd name="connsiteY1" fmla="*/ 174158 h 373036"/>
              <a:gd name="connsiteX2" fmla="*/ 7144 w 111212"/>
              <a:gd name="connsiteY2" fmla="*/ 145583 h 373036"/>
              <a:gd name="connsiteX3" fmla="*/ 16669 w 111212"/>
              <a:gd name="connsiteY3" fmla="*/ 128914 h 373036"/>
              <a:gd name="connsiteX4" fmla="*/ 21431 w 111212"/>
              <a:gd name="connsiteY4" fmla="*/ 114627 h 373036"/>
              <a:gd name="connsiteX5" fmla="*/ 14288 w 111212"/>
              <a:gd name="connsiteY5" fmla="*/ 76527 h 373036"/>
              <a:gd name="connsiteX6" fmla="*/ 7144 w 111212"/>
              <a:gd name="connsiteY6" fmla="*/ 45570 h 373036"/>
              <a:gd name="connsiteX7" fmla="*/ 7144 w 111212"/>
              <a:gd name="connsiteY7" fmla="*/ 14614 h 373036"/>
              <a:gd name="connsiteX8" fmla="*/ 21431 w 111212"/>
              <a:gd name="connsiteY8" fmla="*/ 327 h 373036"/>
              <a:gd name="connsiteX9" fmla="*/ 38100 w 111212"/>
              <a:gd name="connsiteY9" fmla="*/ 7470 h 373036"/>
              <a:gd name="connsiteX10" fmla="*/ 45244 w 111212"/>
              <a:gd name="connsiteY10" fmla="*/ 38427 h 373036"/>
              <a:gd name="connsiteX11" fmla="*/ 47625 w 111212"/>
              <a:gd name="connsiteY11" fmla="*/ 69383 h 373036"/>
              <a:gd name="connsiteX12" fmla="*/ 47625 w 111212"/>
              <a:gd name="connsiteY12" fmla="*/ 109864 h 373036"/>
              <a:gd name="connsiteX13" fmla="*/ 52388 w 111212"/>
              <a:gd name="connsiteY13" fmla="*/ 126533 h 373036"/>
              <a:gd name="connsiteX14" fmla="*/ 76200 w 111212"/>
              <a:gd name="connsiteY14" fmla="*/ 145583 h 373036"/>
              <a:gd name="connsiteX15" fmla="*/ 85725 w 111212"/>
              <a:gd name="connsiteY15" fmla="*/ 183683 h 373036"/>
              <a:gd name="connsiteX16" fmla="*/ 95250 w 111212"/>
              <a:gd name="connsiteY16" fmla="*/ 214639 h 373036"/>
              <a:gd name="connsiteX17" fmla="*/ 102394 w 111212"/>
              <a:gd name="connsiteY17" fmla="*/ 255120 h 373036"/>
              <a:gd name="connsiteX18" fmla="*/ 100013 w 111212"/>
              <a:gd name="connsiteY18" fmla="*/ 274170 h 373036"/>
              <a:gd name="connsiteX19" fmla="*/ 85725 w 111212"/>
              <a:gd name="connsiteY19" fmla="*/ 278933 h 373036"/>
              <a:gd name="connsiteX20" fmla="*/ 109537 w 111212"/>
              <a:gd name="connsiteY20" fmla="*/ 300364 h 373036"/>
              <a:gd name="connsiteX21" fmla="*/ 107156 w 111212"/>
              <a:gd name="connsiteY21" fmla="*/ 333702 h 373036"/>
              <a:gd name="connsiteX22" fmla="*/ 90488 w 111212"/>
              <a:gd name="connsiteY22" fmla="*/ 367039 h 373036"/>
              <a:gd name="connsiteX23" fmla="*/ 54769 w 111212"/>
              <a:gd name="connsiteY23" fmla="*/ 371802 h 373036"/>
              <a:gd name="connsiteX24" fmla="*/ 23813 w 111212"/>
              <a:gd name="connsiteY24" fmla="*/ 352752 h 373036"/>
              <a:gd name="connsiteX25" fmla="*/ 16669 w 111212"/>
              <a:gd name="connsiteY25" fmla="*/ 326558 h 373036"/>
              <a:gd name="connsiteX26" fmla="*/ 23813 w 111212"/>
              <a:gd name="connsiteY26" fmla="*/ 290839 h 373036"/>
              <a:gd name="connsiteX27" fmla="*/ 19049 w 111212"/>
              <a:gd name="connsiteY27" fmla="*/ 269408 h 373036"/>
              <a:gd name="connsiteX28" fmla="*/ 7144 w 111212"/>
              <a:gd name="connsiteY28" fmla="*/ 226545 h 373036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3813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9050 w 111212"/>
              <a:gd name="connsiteY25" fmla="*/ 317033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5250 w 111212"/>
              <a:gd name="connsiteY16" fmla="*/ 214639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64645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5725 w 110683"/>
              <a:gd name="connsiteY15" fmla="*/ 174158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8106 w 110683"/>
              <a:gd name="connsiteY15" fmla="*/ 171777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10683" h="373223">
                <a:moveTo>
                  <a:pt x="7144" y="226545"/>
                </a:moveTo>
                <a:cubicBezTo>
                  <a:pt x="3969" y="210670"/>
                  <a:pt x="0" y="187652"/>
                  <a:pt x="0" y="174158"/>
                </a:cubicBezTo>
                <a:cubicBezTo>
                  <a:pt x="0" y="160664"/>
                  <a:pt x="4366" y="153124"/>
                  <a:pt x="7144" y="145583"/>
                </a:cubicBezTo>
                <a:cubicBezTo>
                  <a:pt x="9922" y="138042"/>
                  <a:pt x="14288" y="134073"/>
                  <a:pt x="16669" y="128914"/>
                </a:cubicBezTo>
                <a:cubicBezTo>
                  <a:pt x="19050" y="123755"/>
                  <a:pt x="21828" y="123358"/>
                  <a:pt x="21431" y="114627"/>
                </a:cubicBezTo>
                <a:cubicBezTo>
                  <a:pt x="21034" y="105896"/>
                  <a:pt x="16669" y="88036"/>
                  <a:pt x="14288" y="76527"/>
                </a:cubicBezTo>
                <a:cubicBezTo>
                  <a:pt x="11907" y="65018"/>
                  <a:pt x="8335" y="55889"/>
                  <a:pt x="7144" y="45570"/>
                </a:cubicBezTo>
                <a:cubicBezTo>
                  <a:pt x="5953" y="35251"/>
                  <a:pt x="4763" y="22154"/>
                  <a:pt x="7144" y="14614"/>
                </a:cubicBezTo>
                <a:cubicBezTo>
                  <a:pt x="9525" y="7074"/>
                  <a:pt x="16272" y="1518"/>
                  <a:pt x="21431" y="327"/>
                </a:cubicBezTo>
                <a:cubicBezTo>
                  <a:pt x="26590" y="-864"/>
                  <a:pt x="34131" y="1120"/>
                  <a:pt x="38100" y="7470"/>
                </a:cubicBezTo>
                <a:cubicBezTo>
                  <a:pt x="42069" y="13820"/>
                  <a:pt x="43657" y="28108"/>
                  <a:pt x="45244" y="38427"/>
                </a:cubicBezTo>
                <a:cubicBezTo>
                  <a:pt x="46832" y="48746"/>
                  <a:pt x="46831" y="58271"/>
                  <a:pt x="47625" y="69383"/>
                </a:cubicBezTo>
                <a:cubicBezTo>
                  <a:pt x="48419" y="80495"/>
                  <a:pt x="48420" y="95577"/>
                  <a:pt x="50007" y="105102"/>
                </a:cubicBezTo>
                <a:cubicBezTo>
                  <a:pt x="51595" y="114627"/>
                  <a:pt x="52785" y="119786"/>
                  <a:pt x="57150" y="126533"/>
                </a:cubicBezTo>
                <a:cubicBezTo>
                  <a:pt x="61515" y="133280"/>
                  <a:pt x="71041" y="138042"/>
                  <a:pt x="76200" y="145583"/>
                </a:cubicBezTo>
                <a:cubicBezTo>
                  <a:pt x="81359" y="153124"/>
                  <a:pt x="84534" y="161062"/>
                  <a:pt x="88106" y="171777"/>
                </a:cubicBezTo>
                <a:cubicBezTo>
                  <a:pt x="91678" y="182493"/>
                  <a:pt x="95648" y="197970"/>
                  <a:pt x="97632" y="209876"/>
                </a:cubicBezTo>
                <a:cubicBezTo>
                  <a:pt x="99617" y="221782"/>
                  <a:pt x="99616" y="234086"/>
                  <a:pt x="100013" y="243214"/>
                </a:cubicBezTo>
                <a:cubicBezTo>
                  <a:pt x="100410" y="252342"/>
                  <a:pt x="101204" y="258692"/>
                  <a:pt x="100013" y="264645"/>
                </a:cubicBezTo>
                <a:cubicBezTo>
                  <a:pt x="98822" y="270598"/>
                  <a:pt x="91282" y="272980"/>
                  <a:pt x="92869" y="278933"/>
                </a:cubicBezTo>
                <a:cubicBezTo>
                  <a:pt x="94456" y="284886"/>
                  <a:pt x="107156" y="290442"/>
                  <a:pt x="109537" y="300364"/>
                </a:cubicBezTo>
                <a:cubicBezTo>
                  <a:pt x="111918" y="310286"/>
                  <a:pt x="110331" y="327352"/>
                  <a:pt x="107156" y="338464"/>
                </a:cubicBezTo>
                <a:cubicBezTo>
                  <a:pt x="103981" y="349576"/>
                  <a:pt x="99219" y="361483"/>
                  <a:pt x="90488" y="367039"/>
                </a:cubicBezTo>
                <a:cubicBezTo>
                  <a:pt x="81757" y="372595"/>
                  <a:pt x="65088" y="374977"/>
                  <a:pt x="54769" y="371802"/>
                </a:cubicBezTo>
                <a:cubicBezTo>
                  <a:pt x="44450" y="368627"/>
                  <a:pt x="34528" y="357118"/>
                  <a:pt x="28575" y="347990"/>
                </a:cubicBezTo>
                <a:cubicBezTo>
                  <a:pt x="22622" y="338862"/>
                  <a:pt x="19050" y="326955"/>
                  <a:pt x="19050" y="317033"/>
                </a:cubicBezTo>
                <a:cubicBezTo>
                  <a:pt x="19050" y="307111"/>
                  <a:pt x="26194" y="295205"/>
                  <a:pt x="28575" y="288458"/>
                </a:cubicBezTo>
                <a:cubicBezTo>
                  <a:pt x="30956" y="281711"/>
                  <a:pt x="22621" y="279727"/>
                  <a:pt x="19049" y="269408"/>
                </a:cubicBezTo>
                <a:cubicBezTo>
                  <a:pt x="15477" y="259089"/>
                  <a:pt x="10319" y="242420"/>
                  <a:pt x="7144" y="226545"/>
                </a:cubicBezTo>
                <a:close/>
              </a:path>
            </a:pathLst>
          </a:cu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4" name="任意多边形 83"/>
          <p:cNvSpPr>
            <a:spLocks/>
          </p:cNvSpPr>
          <p:nvPr/>
        </p:nvSpPr>
        <p:spPr>
          <a:xfrm rot="17820000" flipH="1" flipV="1">
            <a:off x="8517271" y="5530063"/>
            <a:ext cx="54000" cy="144000"/>
          </a:xfrm>
          <a:custGeom>
            <a:avLst/>
            <a:gdLst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30956 w 109546"/>
              <a:gd name="connsiteY27" fmla="*/ 286077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23813 w 109546"/>
              <a:gd name="connsiteY26" fmla="*/ 290839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11212"/>
              <a:gd name="connsiteY0" fmla="*/ 226545 h 373036"/>
              <a:gd name="connsiteX1" fmla="*/ 0 w 111212"/>
              <a:gd name="connsiteY1" fmla="*/ 174158 h 373036"/>
              <a:gd name="connsiteX2" fmla="*/ 7144 w 111212"/>
              <a:gd name="connsiteY2" fmla="*/ 145583 h 373036"/>
              <a:gd name="connsiteX3" fmla="*/ 16669 w 111212"/>
              <a:gd name="connsiteY3" fmla="*/ 128914 h 373036"/>
              <a:gd name="connsiteX4" fmla="*/ 21431 w 111212"/>
              <a:gd name="connsiteY4" fmla="*/ 114627 h 373036"/>
              <a:gd name="connsiteX5" fmla="*/ 14288 w 111212"/>
              <a:gd name="connsiteY5" fmla="*/ 76527 h 373036"/>
              <a:gd name="connsiteX6" fmla="*/ 7144 w 111212"/>
              <a:gd name="connsiteY6" fmla="*/ 45570 h 373036"/>
              <a:gd name="connsiteX7" fmla="*/ 7144 w 111212"/>
              <a:gd name="connsiteY7" fmla="*/ 14614 h 373036"/>
              <a:gd name="connsiteX8" fmla="*/ 21431 w 111212"/>
              <a:gd name="connsiteY8" fmla="*/ 327 h 373036"/>
              <a:gd name="connsiteX9" fmla="*/ 38100 w 111212"/>
              <a:gd name="connsiteY9" fmla="*/ 7470 h 373036"/>
              <a:gd name="connsiteX10" fmla="*/ 45244 w 111212"/>
              <a:gd name="connsiteY10" fmla="*/ 38427 h 373036"/>
              <a:gd name="connsiteX11" fmla="*/ 47625 w 111212"/>
              <a:gd name="connsiteY11" fmla="*/ 69383 h 373036"/>
              <a:gd name="connsiteX12" fmla="*/ 47625 w 111212"/>
              <a:gd name="connsiteY12" fmla="*/ 109864 h 373036"/>
              <a:gd name="connsiteX13" fmla="*/ 52388 w 111212"/>
              <a:gd name="connsiteY13" fmla="*/ 126533 h 373036"/>
              <a:gd name="connsiteX14" fmla="*/ 76200 w 111212"/>
              <a:gd name="connsiteY14" fmla="*/ 145583 h 373036"/>
              <a:gd name="connsiteX15" fmla="*/ 85725 w 111212"/>
              <a:gd name="connsiteY15" fmla="*/ 183683 h 373036"/>
              <a:gd name="connsiteX16" fmla="*/ 95250 w 111212"/>
              <a:gd name="connsiteY16" fmla="*/ 214639 h 373036"/>
              <a:gd name="connsiteX17" fmla="*/ 102394 w 111212"/>
              <a:gd name="connsiteY17" fmla="*/ 255120 h 373036"/>
              <a:gd name="connsiteX18" fmla="*/ 100013 w 111212"/>
              <a:gd name="connsiteY18" fmla="*/ 274170 h 373036"/>
              <a:gd name="connsiteX19" fmla="*/ 85725 w 111212"/>
              <a:gd name="connsiteY19" fmla="*/ 278933 h 373036"/>
              <a:gd name="connsiteX20" fmla="*/ 109537 w 111212"/>
              <a:gd name="connsiteY20" fmla="*/ 300364 h 373036"/>
              <a:gd name="connsiteX21" fmla="*/ 107156 w 111212"/>
              <a:gd name="connsiteY21" fmla="*/ 333702 h 373036"/>
              <a:gd name="connsiteX22" fmla="*/ 90488 w 111212"/>
              <a:gd name="connsiteY22" fmla="*/ 367039 h 373036"/>
              <a:gd name="connsiteX23" fmla="*/ 54769 w 111212"/>
              <a:gd name="connsiteY23" fmla="*/ 371802 h 373036"/>
              <a:gd name="connsiteX24" fmla="*/ 23813 w 111212"/>
              <a:gd name="connsiteY24" fmla="*/ 352752 h 373036"/>
              <a:gd name="connsiteX25" fmla="*/ 16669 w 111212"/>
              <a:gd name="connsiteY25" fmla="*/ 326558 h 373036"/>
              <a:gd name="connsiteX26" fmla="*/ 23813 w 111212"/>
              <a:gd name="connsiteY26" fmla="*/ 290839 h 373036"/>
              <a:gd name="connsiteX27" fmla="*/ 19049 w 111212"/>
              <a:gd name="connsiteY27" fmla="*/ 269408 h 373036"/>
              <a:gd name="connsiteX28" fmla="*/ 7144 w 111212"/>
              <a:gd name="connsiteY28" fmla="*/ 226545 h 373036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3813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9050 w 111212"/>
              <a:gd name="connsiteY25" fmla="*/ 317033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5250 w 111212"/>
              <a:gd name="connsiteY16" fmla="*/ 214639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64645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5725 w 110683"/>
              <a:gd name="connsiteY15" fmla="*/ 174158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8106 w 110683"/>
              <a:gd name="connsiteY15" fmla="*/ 171777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10683" h="373223">
                <a:moveTo>
                  <a:pt x="7144" y="226545"/>
                </a:moveTo>
                <a:cubicBezTo>
                  <a:pt x="3969" y="210670"/>
                  <a:pt x="0" y="187652"/>
                  <a:pt x="0" y="174158"/>
                </a:cubicBezTo>
                <a:cubicBezTo>
                  <a:pt x="0" y="160664"/>
                  <a:pt x="4366" y="153124"/>
                  <a:pt x="7144" y="145583"/>
                </a:cubicBezTo>
                <a:cubicBezTo>
                  <a:pt x="9922" y="138042"/>
                  <a:pt x="14288" y="134073"/>
                  <a:pt x="16669" y="128914"/>
                </a:cubicBezTo>
                <a:cubicBezTo>
                  <a:pt x="19050" y="123755"/>
                  <a:pt x="21828" y="123358"/>
                  <a:pt x="21431" y="114627"/>
                </a:cubicBezTo>
                <a:cubicBezTo>
                  <a:pt x="21034" y="105896"/>
                  <a:pt x="16669" y="88036"/>
                  <a:pt x="14288" y="76527"/>
                </a:cubicBezTo>
                <a:cubicBezTo>
                  <a:pt x="11907" y="65018"/>
                  <a:pt x="8335" y="55889"/>
                  <a:pt x="7144" y="45570"/>
                </a:cubicBezTo>
                <a:cubicBezTo>
                  <a:pt x="5953" y="35251"/>
                  <a:pt x="4763" y="22154"/>
                  <a:pt x="7144" y="14614"/>
                </a:cubicBezTo>
                <a:cubicBezTo>
                  <a:pt x="9525" y="7074"/>
                  <a:pt x="16272" y="1518"/>
                  <a:pt x="21431" y="327"/>
                </a:cubicBezTo>
                <a:cubicBezTo>
                  <a:pt x="26590" y="-864"/>
                  <a:pt x="34131" y="1120"/>
                  <a:pt x="38100" y="7470"/>
                </a:cubicBezTo>
                <a:cubicBezTo>
                  <a:pt x="42069" y="13820"/>
                  <a:pt x="43657" y="28108"/>
                  <a:pt x="45244" y="38427"/>
                </a:cubicBezTo>
                <a:cubicBezTo>
                  <a:pt x="46832" y="48746"/>
                  <a:pt x="46831" y="58271"/>
                  <a:pt x="47625" y="69383"/>
                </a:cubicBezTo>
                <a:cubicBezTo>
                  <a:pt x="48419" y="80495"/>
                  <a:pt x="48420" y="95577"/>
                  <a:pt x="50007" y="105102"/>
                </a:cubicBezTo>
                <a:cubicBezTo>
                  <a:pt x="51595" y="114627"/>
                  <a:pt x="52785" y="119786"/>
                  <a:pt x="57150" y="126533"/>
                </a:cubicBezTo>
                <a:cubicBezTo>
                  <a:pt x="61515" y="133280"/>
                  <a:pt x="71041" y="138042"/>
                  <a:pt x="76200" y="145583"/>
                </a:cubicBezTo>
                <a:cubicBezTo>
                  <a:pt x="81359" y="153124"/>
                  <a:pt x="84534" y="161062"/>
                  <a:pt x="88106" y="171777"/>
                </a:cubicBezTo>
                <a:cubicBezTo>
                  <a:pt x="91678" y="182493"/>
                  <a:pt x="95648" y="197970"/>
                  <a:pt x="97632" y="209876"/>
                </a:cubicBezTo>
                <a:cubicBezTo>
                  <a:pt x="99617" y="221782"/>
                  <a:pt x="99616" y="234086"/>
                  <a:pt x="100013" y="243214"/>
                </a:cubicBezTo>
                <a:cubicBezTo>
                  <a:pt x="100410" y="252342"/>
                  <a:pt x="101204" y="258692"/>
                  <a:pt x="100013" y="264645"/>
                </a:cubicBezTo>
                <a:cubicBezTo>
                  <a:pt x="98822" y="270598"/>
                  <a:pt x="91282" y="272980"/>
                  <a:pt x="92869" y="278933"/>
                </a:cubicBezTo>
                <a:cubicBezTo>
                  <a:pt x="94456" y="284886"/>
                  <a:pt x="107156" y="290442"/>
                  <a:pt x="109537" y="300364"/>
                </a:cubicBezTo>
                <a:cubicBezTo>
                  <a:pt x="111918" y="310286"/>
                  <a:pt x="110331" y="327352"/>
                  <a:pt x="107156" y="338464"/>
                </a:cubicBezTo>
                <a:cubicBezTo>
                  <a:pt x="103981" y="349576"/>
                  <a:pt x="99219" y="361483"/>
                  <a:pt x="90488" y="367039"/>
                </a:cubicBezTo>
                <a:cubicBezTo>
                  <a:pt x="81757" y="372595"/>
                  <a:pt x="65088" y="374977"/>
                  <a:pt x="54769" y="371802"/>
                </a:cubicBezTo>
                <a:cubicBezTo>
                  <a:pt x="44450" y="368627"/>
                  <a:pt x="34528" y="357118"/>
                  <a:pt x="28575" y="347990"/>
                </a:cubicBezTo>
                <a:cubicBezTo>
                  <a:pt x="22622" y="338862"/>
                  <a:pt x="19050" y="326955"/>
                  <a:pt x="19050" y="317033"/>
                </a:cubicBezTo>
                <a:cubicBezTo>
                  <a:pt x="19050" y="307111"/>
                  <a:pt x="26194" y="295205"/>
                  <a:pt x="28575" y="288458"/>
                </a:cubicBezTo>
                <a:cubicBezTo>
                  <a:pt x="30956" y="281711"/>
                  <a:pt x="22621" y="279727"/>
                  <a:pt x="19049" y="269408"/>
                </a:cubicBezTo>
                <a:cubicBezTo>
                  <a:pt x="15477" y="259089"/>
                  <a:pt x="10319" y="242420"/>
                  <a:pt x="7144" y="226545"/>
                </a:cubicBezTo>
                <a:close/>
              </a:path>
            </a:pathLst>
          </a:cu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5" name="任意多边形 84"/>
          <p:cNvSpPr>
            <a:spLocks/>
          </p:cNvSpPr>
          <p:nvPr/>
        </p:nvSpPr>
        <p:spPr>
          <a:xfrm rot="11400000">
            <a:off x="8748399" y="5523728"/>
            <a:ext cx="54000" cy="144000"/>
          </a:xfrm>
          <a:custGeom>
            <a:avLst/>
            <a:gdLst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30956 w 109546"/>
              <a:gd name="connsiteY27" fmla="*/ 286077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23813 w 109546"/>
              <a:gd name="connsiteY26" fmla="*/ 290839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11212"/>
              <a:gd name="connsiteY0" fmla="*/ 226545 h 373036"/>
              <a:gd name="connsiteX1" fmla="*/ 0 w 111212"/>
              <a:gd name="connsiteY1" fmla="*/ 174158 h 373036"/>
              <a:gd name="connsiteX2" fmla="*/ 7144 w 111212"/>
              <a:gd name="connsiteY2" fmla="*/ 145583 h 373036"/>
              <a:gd name="connsiteX3" fmla="*/ 16669 w 111212"/>
              <a:gd name="connsiteY3" fmla="*/ 128914 h 373036"/>
              <a:gd name="connsiteX4" fmla="*/ 21431 w 111212"/>
              <a:gd name="connsiteY4" fmla="*/ 114627 h 373036"/>
              <a:gd name="connsiteX5" fmla="*/ 14288 w 111212"/>
              <a:gd name="connsiteY5" fmla="*/ 76527 h 373036"/>
              <a:gd name="connsiteX6" fmla="*/ 7144 w 111212"/>
              <a:gd name="connsiteY6" fmla="*/ 45570 h 373036"/>
              <a:gd name="connsiteX7" fmla="*/ 7144 w 111212"/>
              <a:gd name="connsiteY7" fmla="*/ 14614 h 373036"/>
              <a:gd name="connsiteX8" fmla="*/ 21431 w 111212"/>
              <a:gd name="connsiteY8" fmla="*/ 327 h 373036"/>
              <a:gd name="connsiteX9" fmla="*/ 38100 w 111212"/>
              <a:gd name="connsiteY9" fmla="*/ 7470 h 373036"/>
              <a:gd name="connsiteX10" fmla="*/ 45244 w 111212"/>
              <a:gd name="connsiteY10" fmla="*/ 38427 h 373036"/>
              <a:gd name="connsiteX11" fmla="*/ 47625 w 111212"/>
              <a:gd name="connsiteY11" fmla="*/ 69383 h 373036"/>
              <a:gd name="connsiteX12" fmla="*/ 47625 w 111212"/>
              <a:gd name="connsiteY12" fmla="*/ 109864 h 373036"/>
              <a:gd name="connsiteX13" fmla="*/ 52388 w 111212"/>
              <a:gd name="connsiteY13" fmla="*/ 126533 h 373036"/>
              <a:gd name="connsiteX14" fmla="*/ 76200 w 111212"/>
              <a:gd name="connsiteY14" fmla="*/ 145583 h 373036"/>
              <a:gd name="connsiteX15" fmla="*/ 85725 w 111212"/>
              <a:gd name="connsiteY15" fmla="*/ 183683 h 373036"/>
              <a:gd name="connsiteX16" fmla="*/ 95250 w 111212"/>
              <a:gd name="connsiteY16" fmla="*/ 214639 h 373036"/>
              <a:gd name="connsiteX17" fmla="*/ 102394 w 111212"/>
              <a:gd name="connsiteY17" fmla="*/ 255120 h 373036"/>
              <a:gd name="connsiteX18" fmla="*/ 100013 w 111212"/>
              <a:gd name="connsiteY18" fmla="*/ 274170 h 373036"/>
              <a:gd name="connsiteX19" fmla="*/ 85725 w 111212"/>
              <a:gd name="connsiteY19" fmla="*/ 278933 h 373036"/>
              <a:gd name="connsiteX20" fmla="*/ 109537 w 111212"/>
              <a:gd name="connsiteY20" fmla="*/ 300364 h 373036"/>
              <a:gd name="connsiteX21" fmla="*/ 107156 w 111212"/>
              <a:gd name="connsiteY21" fmla="*/ 333702 h 373036"/>
              <a:gd name="connsiteX22" fmla="*/ 90488 w 111212"/>
              <a:gd name="connsiteY22" fmla="*/ 367039 h 373036"/>
              <a:gd name="connsiteX23" fmla="*/ 54769 w 111212"/>
              <a:gd name="connsiteY23" fmla="*/ 371802 h 373036"/>
              <a:gd name="connsiteX24" fmla="*/ 23813 w 111212"/>
              <a:gd name="connsiteY24" fmla="*/ 352752 h 373036"/>
              <a:gd name="connsiteX25" fmla="*/ 16669 w 111212"/>
              <a:gd name="connsiteY25" fmla="*/ 326558 h 373036"/>
              <a:gd name="connsiteX26" fmla="*/ 23813 w 111212"/>
              <a:gd name="connsiteY26" fmla="*/ 290839 h 373036"/>
              <a:gd name="connsiteX27" fmla="*/ 19049 w 111212"/>
              <a:gd name="connsiteY27" fmla="*/ 269408 h 373036"/>
              <a:gd name="connsiteX28" fmla="*/ 7144 w 111212"/>
              <a:gd name="connsiteY28" fmla="*/ 226545 h 373036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3813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9050 w 111212"/>
              <a:gd name="connsiteY25" fmla="*/ 317033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5250 w 111212"/>
              <a:gd name="connsiteY16" fmla="*/ 214639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64645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5725 w 110683"/>
              <a:gd name="connsiteY15" fmla="*/ 174158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8106 w 110683"/>
              <a:gd name="connsiteY15" fmla="*/ 171777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10683" h="373223">
                <a:moveTo>
                  <a:pt x="7144" y="226545"/>
                </a:moveTo>
                <a:cubicBezTo>
                  <a:pt x="3969" y="210670"/>
                  <a:pt x="0" y="187652"/>
                  <a:pt x="0" y="174158"/>
                </a:cubicBezTo>
                <a:cubicBezTo>
                  <a:pt x="0" y="160664"/>
                  <a:pt x="4366" y="153124"/>
                  <a:pt x="7144" y="145583"/>
                </a:cubicBezTo>
                <a:cubicBezTo>
                  <a:pt x="9922" y="138042"/>
                  <a:pt x="14288" y="134073"/>
                  <a:pt x="16669" y="128914"/>
                </a:cubicBezTo>
                <a:cubicBezTo>
                  <a:pt x="19050" y="123755"/>
                  <a:pt x="21828" y="123358"/>
                  <a:pt x="21431" y="114627"/>
                </a:cubicBezTo>
                <a:cubicBezTo>
                  <a:pt x="21034" y="105896"/>
                  <a:pt x="16669" y="88036"/>
                  <a:pt x="14288" y="76527"/>
                </a:cubicBezTo>
                <a:cubicBezTo>
                  <a:pt x="11907" y="65018"/>
                  <a:pt x="8335" y="55889"/>
                  <a:pt x="7144" y="45570"/>
                </a:cubicBezTo>
                <a:cubicBezTo>
                  <a:pt x="5953" y="35251"/>
                  <a:pt x="4763" y="22154"/>
                  <a:pt x="7144" y="14614"/>
                </a:cubicBezTo>
                <a:cubicBezTo>
                  <a:pt x="9525" y="7074"/>
                  <a:pt x="16272" y="1518"/>
                  <a:pt x="21431" y="327"/>
                </a:cubicBezTo>
                <a:cubicBezTo>
                  <a:pt x="26590" y="-864"/>
                  <a:pt x="34131" y="1120"/>
                  <a:pt x="38100" y="7470"/>
                </a:cubicBezTo>
                <a:cubicBezTo>
                  <a:pt x="42069" y="13820"/>
                  <a:pt x="43657" y="28108"/>
                  <a:pt x="45244" y="38427"/>
                </a:cubicBezTo>
                <a:cubicBezTo>
                  <a:pt x="46832" y="48746"/>
                  <a:pt x="46831" y="58271"/>
                  <a:pt x="47625" y="69383"/>
                </a:cubicBezTo>
                <a:cubicBezTo>
                  <a:pt x="48419" y="80495"/>
                  <a:pt x="48420" y="95577"/>
                  <a:pt x="50007" y="105102"/>
                </a:cubicBezTo>
                <a:cubicBezTo>
                  <a:pt x="51595" y="114627"/>
                  <a:pt x="52785" y="119786"/>
                  <a:pt x="57150" y="126533"/>
                </a:cubicBezTo>
                <a:cubicBezTo>
                  <a:pt x="61515" y="133280"/>
                  <a:pt x="71041" y="138042"/>
                  <a:pt x="76200" y="145583"/>
                </a:cubicBezTo>
                <a:cubicBezTo>
                  <a:pt x="81359" y="153124"/>
                  <a:pt x="84534" y="161062"/>
                  <a:pt x="88106" y="171777"/>
                </a:cubicBezTo>
                <a:cubicBezTo>
                  <a:pt x="91678" y="182493"/>
                  <a:pt x="95648" y="197970"/>
                  <a:pt x="97632" y="209876"/>
                </a:cubicBezTo>
                <a:cubicBezTo>
                  <a:pt x="99617" y="221782"/>
                  <a:pt x="99616" y="234086"/>
                  <a:pt x="100013" y="243214"/>
                </a:cubicBezTo>
                <a:cubicBezTo>
                  <a:pt x="100410" y="252342"/>
                  <a:pt x="101204" y="258692"/>
                  <a:pt x="100013" y="264645"/>
                </a:cubicBezTo>
                <a:cubicBezTo>
                  <a:pt x="98822" y="270598"/>
                  <a:pt x="91282" y="272980"/>
                  <a:pt x="92869" y="278933"/>
                </a:cubicBezTo>
                <a:cubicBezTo>
                  <a:pt x="94456" y="284886"/>
                  <a:pt x="107156" y="290442"/>
                  <a:pt x="109537" y="300364"/>
                </a:cubicBezTo>
                <a:cubicBezTo>
                  <a:pt x="111918" y="310286"/>
                  <a:pt x="110331" y="327352"/>
                  <a:pt x="107156" y="338464"/>
                </a:cubicBezTo>
                <a:cubicBezTo>
                  <a:pt x="103981" y="349576"/>
                  <a:pt x="99219" y="361483"/>
                  <a:pt x="90488" y="367039"/>
                </a:cubicBezTo>
                <a:cubicBezTo>
                  <a:pt x="81757" y="372595"/>
                  <a:pt x="65088" y="374977"/>
                  <a:pt x="54769" y="371802"/>
                </a:cubicBezTo>
                <a:cubicBezTo>
                  <a:pt x="44450" y="368627"/>
                  <a:pt x="34528" y="357118"/>
                  <a:pt x="28575" y="347990"/>
                </a:cubicBezTo>
                <a:cubicBezTo>
                  <a:pt x="22622" y="338862"/>
                  <a:pt x="19050" y="326955"/>
                  <a:pt x="19050" y="317033"/>
                </a:cubicBezTo>
                <a:cubicBezTo>
                  <a:pt x="19050" y="307111"/>
                  <a:pt x="26194" y="295205"/>
                  <a:pt x="28575" y="288458"/>
                </a:cubicBezTo>
                <a:cubicBezTo>
                  <a:pt x="30956" y="281711"/>
                  <a:pt x="22621" y="279727"/>
                  <a:pt x="19049" y="269408"/>
                </a:cubicBezTo>
                <a:cubicBezTo>
                  <a:pt x="15477" y="259089"/>
                  <a:pt x="10319" y="242420"/>
                  <a:pt x="7144" y="226545"/>
                </a:cubicBezTo>
                <a:close/>
              </a:path>
            </a:pathLst>
          </a:cu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6" name="任意多边形 85"/>
          <p:cNvSpPr>
            <a:spLocks/>
          </p:cNvSpPr>
          <p:nvPr/>
        </p:nvSpPr>
        <p:spPr>
          <a:xfrm rot="12600000" flipH="1" flipV="1">
            <a:off x="8647822" y="5517241"/>
            <a:ext cx="54000" cy="144000"/>
          </a:xfrm>
          <a:custGeom>
            <a:avLst/>
            <a:gdLst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30956 w 109546"/>
              <a:gd name="connsiteY27" fmla="*/ 286077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23813 w 109546"/>
              <a:gd name="connsiteY26" fmla="*/ 290839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11212"/>
              <a:gd name="connsiteY0" fmla="*/ 226545 h 373036"/>
              <a:gd name="connsiteX1" fmla="*/ 0 w 111212"/>
              <a:gd name="connsiteY1" fmla="*/ 174158 h 373036"/>
              <a:gd name="connsiteX2" fmla="*/ 7144 w 111212"/>
              <a:gd name="connsiteY2" fmla="*/ 145583 h 373036"/>
              <a:gd name="connsiteX3" fmla="*/ 16669 w 111212"/>
              <a:gd name="connsiteY3" fmla="*/ 128914 h 373036"/>
              <a:gd name="connsiteX4" fmla="*/ 21431 w 111212"/>
              <a:gd name="connsiteY4" fmla="*/ 114627 h 373036"/>
              <a:gd name="connsiteX5" fmla="*/ 14288 w 111212"/>
              <a:gd name="connsiteY5" fmla="*/ 76527 h 373036"/>
              <a:gd name="connsiteX6" fmla="*/ 7144 w 111212"/>
              <a:gd name="connsiteY6" fmla="*/ 45570 h 373036"/>
              <a:gd name="connsiteX7" fmla="*/ 7144 w 111212"/>
              <a:gd name="connsiteY7" fmla="*/ 14614 h 373036"/>
              <a:gd name="connsiteX8" fmla="*/ 21431 w 111212"/>
              <a:gd name="connsiteY8" fmla="*/ 327 h 373036"/>
              <a:gd name="connsiteX9" fmla="*/ 38100 w 111212"/>
              <a:gd name="connsiteY9" fmla="*/ 7470 h 373036"/>
              <a:gd name="connsiteX10" fmla="*/ 45244 w 111212"/>
              <a:gd name="connsiteY10" fmla="*/ 38427 h 373036"/>
              <a:gd name="connsiteX11" fmla="*/ 47625 w 111212"/>
              <a:gd name="connsiteY11" fmla="*/ 69383 h 373036"/>
              <a:gd name="connsiteX12" fmla="*/ 47625 w 111212"/>
              <a:gd name="connsiteY12" fmla="*/ 109864 h 373036"/>
              <a:gd name="connsiteX13" fmla="*/ 52388 w 111212"/>
              <a:gd name="connsiteY13" fmla="*/ 126533 h 373036"/>
              <a:gd name="connsiteX14" fmla="*/ 76200 w 111212"/>
              <a:gd name="connsiteY14" fmla="*/ 145583 h 373036"/>
              <a:gd name="connsiteX15" fmla="*/ 85725 w 111212"/>
              <a:gd name="connsiteY15" fmla="*/ 183683 h 373036"/>
              <a:gd name="connsiteX16" fmla="*/ 95250 w 111212"/>
              <a:gd name="connsiteY16" fmla="*/ 214639 h 373036"/>
              <a:gd name="connsiteX17" fmla="*/ 102394 w 111212"/>
              <a:gd name="connsiteY17" fmla="*/ 255120 h 373036"/>
              <a:gd name="connsiteX18" fmla="*/ 100013 w 111212"/>
              <a:gd name="connsiteY18" fmla="*/ 274170 h 373036"/>
              <a:gd name="connsiteX19" fmla="*/ 85725 w 111212"/>
              <a:gd name="connsiteY19" fmla="*/ 278933 h 373036"/>
              <a:gd name="connsiteX20" fmla="*/ 109537 w 111212"/>
              <a:gd name="connsiteY20" fmla="*/ 300364 h 373036"/>
              <a:gd name="connsiteX21" fmla="*/ 107156 w 111212"/>
              <a:gd name="connsiteY21" fmla="*/ 333702 h 373036"/>
              <a:gd name="connsiteX22" fmla="*/ 90488 w 111212"/>
              <a:gd name="connsiteY22" fmla="*/ 367039 h 373036"/>
              <a:gd name="connsiteX23" fmla="*/ 54769 w 111212"/>
              <a:gd name="connsiteY23" fmla="*/ 371802 h 373036"/>
              <a:gd name="connsiteX24" fmla="*/ 23813 w 111212"/>
              <a:gd name="connsiteY24" fmla="*/ 352752 h 373036"/>
              <a:gd name="connsiteX25" fmla="*/ 16669 w 111212"/>
              <a:gd name="connsiteY25" fmla="*/ 326558 h 373036"/>
              <a:gd name="connsiteX26" fmla="*/ 23813 w 111212"/>
              <a:gd name="connsiteY26" fmla="*/ 290839 h 373036"/>
              <a:gd name="connsiteX27" fmla="*/ 19049 w 111212"/>
              <a:gd name="connsiteY27" fmla="*/ 269408 h 373036"/>
              <a:gd name="connsiteX28" fmla="*/ 7144 w 111212"/>
              <a:gd name="connsiteY28" fmla="*/ 226545 h 373036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3813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9050 w 111212"/>
              <a:gd name="connsiteY25" fmla="*/ 317033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5250 w 111212"/>
              <a:gd name="connsiteY16" fmla="*/ 214639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64645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5725 w 110683"/>
              <a:gd name="connsiteY15" fmla="*/ 174158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8106 w 110683"/>
              <a:gd name="connsiteY15" fmla="*/ 171777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10683" h="373223">
                <a:moveTo>
                  <a:pt x="7144" y="226545"/>
                </a:moveTo>
                <a:cubicBezTo>
                  <a:pt x="3969" y="210670"/>
                  <a:pt x="0" y="187652"/>
                  <a:pt x="0" y="174158"/>
                </a:cubicBezTo>
                <a:cubicBezTo>
                  <a:pt x="0" y="160664"/>
                  <a:pt x="4366" y="153124"/>
                  <a:pt x="7144" y="145583"/>
                </a:cubicBezTo>
                <a:cubicBezTo>
                  <a:pt x="9922" y="138042"/>
                  <a:pt x="14288" y="134073"/>
                  <a:pt x="16669" y="128914"/>
                </a:cubicBezTo>
                <a:cubicBezTo>
                  <a:pt x="19050" y="123755"/>
                  <a:pt x="21828" y="123358"/>
                  <a:pt x="21431" y="114627"/>
                </a:cubicBezTo>
                <a:cubicBezTo>
                  <a:pt x="21034" y="105896"/>
                  <a:pt x="16669" y="88036"/>
                  <a:pt x="14288" y="76527"/>
                </a:cubicBezTo>
                <a:cubicBezTo>
                  <a:pt x="11907" y="65018"/>
                  <a:pt x="8335" y="55889"/>
                  <a:pt x="7144" y="45570"/>
                </a:cubicBezTo>
                <a:cubicBezTo>
                  <a:pt x="5953" y="35251"/>
                  <a:pt x="4763" y="22154"/>
                  <a:pt x="7144" y="14614"/>
                </a:cubicBezTo>
                <a:cubicBezTo>
                  <a:pt x="9525" y="7074"/>
                  <a:pt x="16272" y="1518"/>
                  <a:pt x="21431" y="327"/>
                </a:cubicBezTo>
                <a:cubicBezTo>
                  <a:pt x="26590" y="-864"/>
                  <a:pt x="34131" y="1120"/>
                  <a:pt x="38100" y="7470"/>
                </a:cubicBezTo>
                <a:cubicBezTo>
                  <a:pt x="42069" y="13820"/>
                  <a:pt x="43657" y="28108"/>
                  <a:pt x="45244" y="38427"/>
                </a:cubicBezTo>
                <a:cubicBezTo>
                  <a:pt x="46832" y="48746"/>
                  <a:pt x="46831" y="58271"/>
                  <a:pt x="47625" y="69383"/>
                </a:cubicBezTo>
                <a:cubicBezTo>
                  <a:pt x="48419" y="80495"/>
                  <a:pt x="48420" y="95577"/>
                  <a:pt x="50007" y="105102"/>
                </a:cubicBezTo>
                <a:cubicBezTo>
                  <a:pt x="51595" y="114627"/>
                  <a:pt x="52785" y="119786"/>
                  <a:pt x="57150" y="126533"/>
                </a:cubicBezTo>
                <a:cubicBezTo>
                  <a:pt x="61515" y="133280"/>
                  <a:pt x="71041" y="138042"/>
                  <a:pt x="76200" y="145583"/>
                </a:cubicBezTo>
                <a:cubicBezTo>
                  <a:pt x="81359" y="153124"/>
                  <a:pt x="84534" y="161062"/>
                  <a:pt x="88106" y="171777"/>
                </a:cubicBezTo>
                <a:cubicBezTo>
                  <a:pt x="91678" y="182493"/>
                  <a:pt x="95648" y="197970"/>
                  <a:pt x="97632" y="209876"/>
                </a:cubicBezTo>
                <a:cubicBezTo>
                  <a:pt x="99617" y="221782"/>
                  <a:pt x="99616" y="234086"/>
                  <a:pt x="100013" y="243214"/>
                </a:cubicBezTo>
                <a:cubicBezTo>
                  <a:pt x="100410" y="252342"/>
                  <a:pt x="101204" y="258692"/>
                  <a:pt x="100013" y="264645"/>
                </a:cubicBezTo>
                <a:cubicBezTo>
                  <a:pt x="98822" y="270598"/>
                  <a:pt x="91282" y="272980"/>
                  <a:pt x="92869" y="278933"/>
                </a:cubicBezTo>
                <a:cubicBezTo>
                  <a:pt x="94456" y="284886"/>
                  <a:pt x="107156" y="290442"/>
                  <a:pt x="109537" y="300364"/>
                </a:cubicBezTo>
                <a:cubicBezTo>
                  <a:pt x="111918" y="310286"/>
                  <a:pt x="110331" y="327352"/>
                  <a:pt x="107156" y="338464"/>
                </a:cubicBezTo>
                <a:cubicBezTo>
                  <a:pt x="103981" y="349576"/>
                  <a:pt x="99219" y="361483"/>
                  <a:pt x="90488" y="367039"/>
                </a:cubicBezTo>
                <a:cubicBezTo>
                  <a:pt x="81757" y="372595"/>
                  <a:pt x="65088" y="374977"/>
                  <a:pt x="54769" y="371802"/>
                </a:cubicBezTo>
                <a:cubicBezTo>
                  <a:pt x="44450" y="368627"/>
                  <a:pt x="34528" y="357118"/>
                  <a:pt x="28575" y="347990"/>
                </a:cubicBezTo>
                <a:cubicBezTo>
                  <a:pt x="22622" y="338862"/>
                  <a:pt x="19050" y="326955"/>
                  <a:pt x="19050" y="317033"/>
                </a:cubicBezTo>
                <a:cubicBezTo>
                  <a:pt x="19050" y="307111"/>
                  <a:pt x="26194" y="295205"/>
                  <a:pt x="28575" y="288458"/>
                </a:cubicBezTo>
                <a:cubicBezTo>
                  <a:pt x="30956" y="281711"/>
                  <a:pt x="22621" y="279727"/>
                  <a:pt x="19049" y="269408"/>
                </a:cubicBezTo>
                <a:cubicBezTo>
                  <a:pt x="15477" y="259089"/>
                  <a:pt x="10319" y="242420"/>
                  <a:pt x="7144" y="226545"/>
                </a:cubicBezTo>
                <a:close/>
              </a:path>
            </a:pathLst>
          </a:cu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7" name="任意多边形 86"/>
          <p:cNvSpPr>
            <a:spLocks/>
          </p:cNvSpPr>
          <p:nvPr/>
        </p:nvSpPr>
        <p:spPr>
          <a:xfrm rot="3780000" flipV="1">
            <a:off x="8651905" y="5436318"/>
            <a:ext cx="54000" cy="144000"/>
          </a:xfrm>
          <a:custGeom>
            <a:avLst/>
            <a:gdLst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30956 w 109546"/>
              <a:gd name="connsiteY27" fmla="*/ 286077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23813 w 109546"/>
              <a:gd name="connsiteY26" fmla="*/ 290839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11212"/>
              <a:gd name="connsiteY0" fmla="*/ 226545 h 373036"/>
              <a:gd name="connsiteX1" fmla="*/ 0 w 111212"/>
              <a:gd name="connsiteY1" fmla="*/ 174158 h 373036"/>
              <a:gd name="connsiteX2" fmla="*/ 7144 w 111212"/>
              <a:gd name="connsiteY2" fmla="*/ 145583 h 373036"/>
              <a:gd name="connsiteX3" fmla="*/ 16669 w 111212"/>
              <a:gd name="connsiteY3" fmla="*/ 128914 h 373036"/>
              <a:gd name="connsiteX4" fmla="*/ 21431 w 111212"/>
              <a:gd name="connsiteY4" fmla="*/ 114627 h 373036"/>
              <a:gd name="connsiteX5" fmla="*/ 14288 w 111212"/>
              <a:gd name="connsiteY5" fmla="*/ 76527 h 373036"/>
              <a:gd name="connsiteX6" fmla="*/ 7144 w 111212"/>
              <a:gd name="connsiteY6" fmla="*/ 45570 h 373036"/>
              <a:gd name="connsiteX7" fmla="*/ 7144 w 111212"/>
              <a:gd name="connsiteY7" fmla="*/ 14614 h 373036"/>
              <a:gd name="connsiteX8" fmla="*/ 21431 w 111212"/>
              <a:gd name="connsiteY8" fmla="*/ 327 h 373036"/>
              <a:gd name="connsiteX9" fmla="*/ 38100 w 111212"/>
              <a:gd name="connsiteY9" fmla="*/ 7470 h 373036"/>
              <a:gd name="connsiteX10" fmla="*/ 45244 w 111212"/>
              <a:gd name="connsiteY10" fmla="*/ 38427 h 373036"/>
              <a:gd name="connsiteX11" fmla="*/ 47625 w 111212"/>
              <a:gd name="connsiteY11" fmla="*/ 69383 h 373036"/>
              <a:gd name="connsiteX12" fmla="*/ 47625 w 111212"/>
              <a:gd name="connsiteY12" fmla="*/ 109864 h 373036"/>
              <a:gd name="connsiteX13" fmla="*/ 52388 w 111212"/>
              <a:gd name="connsiteY13" fmla="*/ 126533 h 373036"/>
              <a:gd name="connsiteX14" fmla="*/ 76200 w 111212"/>
              <a:gd name="connsiteY14" fmla="*/ 145583 h 373036"/>
              <a:gd name="connsiteX15" fmla="*/ 85725 w 111212"/>
              <a:gd name="connsiteY15" fmla="*/ 183683 h 373036"/>
              <a:gd name="connsiteX16" fmla="*/ 95250 w 111212"/>
              <a:gd name="connsiteY16" fmla="*/ 214639 h 373036"/>
              <a:gd name="connsiteX17" fmla="*/ 102394 w 111212"/>
              <a:gd name="connsiteY17" fmla="*/ 255120 h 373036"/>
              <a:gd name="connsiteX18" fmla="*/ 100013 w 111212"/>
              <a:gd name="connsiteY18" fmla="*/ 274170 h 373036"/>
              <a:gd name="connsiteX19" fmla="*/ 85725 w 111212"/>
              <a:gd name="connsiteY19" fmla="*/ 278933 h 373036"/>
              <a:gd name="connsiteX20" fmla="*/ 109537 w 111212"/>
              <a:gd name="connsiteY20" fmla="*/ 300364 h 373036"/>
              <a:gd name="connsiteX21" fmla="*/ 107156 w 111212"/>
              <a:gd name="connsiteY21" fmla="*/ 333702 h 373036"/>
              <a:gd name="connsiteX22" fmla="*/ 90488 w 111212"/>
              <a:gd name="connsiteY22" fmla="*/ 367039 h 373036"/>
              <a:gd name="connsiteX23" fmla="*/ 54769 w 111212"/>
              <a:gd name="connsiteY23" fmla="*/ 371802 h 373036"/>
              <a:gd name="connsiteX24" fmla="*/ 23813 w 111212"/>
              <a:gd name="connsiteY24" fmla="*/ 352752 h 373036"/>
              <a:gd name="connsiteX25" fmla="*/ 16669 w 111212"/>
              <a:gd name="connsiteY25" fmla="*/ 326558 h 373036"/>
              <a:gd name="connsiteX26" fmla="*/ 23813 w 111212"/>
              <a:gd name="connsiteY26" fmla="*/ 290839 h 373036"/>
              <a:gd name="connsiteX27" fmla="*/ 19049 w 111212"/>
              <a:gd name="connsiteY27" fmla="*/ 269408 h 373036"/>
              <a:gd name="connsiteX28" fmla="*/ 7144 w 111212"/>
              <a:gd name="connsiteY28" fmla="*/ 226545 h 373036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3813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9050 w 111212"/>
              <a:gd name="connsiteY25" fmla="*/ 317033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5250 w 111212"/>
              <a:gd name="connsiteY16" fmla="*/ 214639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64645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5725 w 110683"/>
              <a:gd name="connsiteY15" fmla="*/ 174158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8106 w 110683"/>
              <a:gd name="connsiteY15" fmla="*/ 171777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10683" h="373223">
                <a:moveTo>
                  <a:pt x="7144" y="226545"/>
                </a:moveTo>
                <a:cubicBezTo>
                  <a:pt x="3969" y="210670"/>
                  <a:pt x="0" y="187652"/>
                  <a:pt x="0" y="174158"/>
                </a:cubicBezTo>
                <a:cubicBezTo>
                  <a:pt x="0" y="160664"/>
                  <a:pt x="4366" y="153124"/>
                  <a:pt x="7144" y="145583"/>
                </a:cubicBezTo>
                <a:cubicBezTo>
                  <a:pt x="9922" y="138042"/>
                  <a:pt x="14288" y="134073"/>
                  <a:pt x="16669" y="128914"/>
                </a:cubicBezTo>
                <a:cubicBezTo>
                  <a:pt x="19050" y="123755"/>
                  <a:pt x="21828" y="123358"/>
                  <a:pt x="21431" y="114627"/>
                </a:cubicBezTo>
                <a:cubicBezTo>
                  <a:pt x="21034" y="105896"/>
                  <a:pt x="16669" y="88036"/>
                  <a:pt x="14288" y="76527"/>
                </a:cubicBezTo>
                <a:cubicBezTo>
                  <a:pt x="11907" y="65018"/>
                  <a:pt x="8335" y="55889"/>
                  <a:pt x="7144" y="45570"/>
                </a:cubicBezTo>
                <a:cubicBezTo>
                  <a:pt x="5953" y="35251"/>
                  <a:pt x="4763" y="22154"/>
                  <a:pt x="7144" y="14614"/>
                </a:cubicBezTo>
                <a:cubicBezTo>
                  <a:pt x="9525" y="7074"/>
                  <a:pt x="16272" y="1518"/>
                  <a:pt x="21431" y="327"/>
                </a:cubicBezTo>
                <a:cubicBezTo>
                  <a:pt x="26590" y="-864"/>
                  <a:pt x="34131" y="1120"/>
                  <a:pt x="38100" y="7470"/>
                </a:cubicBezTo>
                <a:cubicBezTo>
                  <a:pt x="42069" y="13820"/>
                  <a:pt x="43657" y="28108"/>
                  <a:pt x="45244" y="38427"/>
                </a:cubicBezTo>
                <a:cubicBezTo>
                  <a:pt x="46832" y="48746"/>
                  <a:pt x="46831" y="58271"/>
                  <a:pt x="47625" y="69383"/>
                </a:cubicBezTo>
                <a:cubicBezTo>
                  <a:pt x="48419" y="80495"/>
                  <a:pt x="48420" y="95577"/>
                  <a:pt x="50007" y="105102"/>
                </a:cubicBezTo>
                <a:cubicBezTo>
                  <a:pt x="51595" y="114627"/>
                  <a:pt x="52785" y="119786"/>
                  <a:pt x="57150" y="126533"/>
                </a:cubicBezTo>
                <a:cubicBezTo>
                  <a:pt x="61515" y="133280"/>
                  <a:pt x="71041" y="138042"/>
                  <a:pt x="76200" y="145583"/>
                </a:cubicBezTo>
                <a:cubicBezTo>
                  <a:pt x="81359" y="153124"/>
                  <a:pt x="84534" y="161062"/>
                  <a:pt x="88106" y="171777"/>
                </a:cubicBezTo>
                <a:cubicBezTo>
                  <a:pt x="91678" y="182493"/>
                  <a:pt x="95648" y="197970"/>
                  <a:pt x="97632" y="209876"/>
                </a:cubicBezTo>
                <a:cubicBezTo>
                  <a:pt x="99617" y="221782"/>
                  <a:pt x="99616" y="234086"/>
                  <a:pt x="100013" y="243214"/>
                </a:cubicBezTo>
                <a:cubicBezTo>
                  <a:pt x="100410" y="252342"/>
                  <a:pt x="101204" y="258692"/>
                  <a:pt x="100013" y="264645"/>
                </a:cubicBezTo>
                <a:cubicBezTo>
                  <a:pt x="98822" y="270598"/>
                  <a:pt x="91282" y="272980"/>
                  <a:pt x="92869" y="278933"/>
                </a:cubicBezTo>
                <a:cubicBezTo>
                  <a:pt x="94456" y="284886"/>
                  <a:pt x="107156" y="290442"/>
                  <a:pt x="109537" y="300364"/>
                </a:cubicBezTo>
                <a:cubicBezTo>
                  <a:pt x="111918" y="310286"/>
                  <a:pt x="110331" y="327352"/>
                  <a:pt x="107156" y="338464"/>
                </a:cubicBezTo>
                <a:cubicBezTo>
                  <a:pt x="103981" y="349576"/>
                  <a:pt x="99219" y="361483"/>
                  <a:pt x="90488" y="367039"/>
                </a:cubicBezTo>
                <a:cubicBezTo>
                  <a:pt x="81757" y="372595"/>
                  <a:pt x="65088" y="374977"/>
                  <a:pt x="54769" y="371802"/>
                </a:cubicBezTo>
                <a:cubicBezTo>
                  <a:pt x="44450" y="368627"/>
                  <a:pt x="34528" y="357118"/>
                  <a:pt x="28575" y="347990"/>
                </a:cubicBezTo>
                <a:cubicBezTo>
                  <a:pt x="22622" y="338862"/>
                  <a:pt x="19050" y="326955"/>
                  <a:pt x="19050" y="317033"/>
                </a:cubicBezTo>
                <a:cubicBezTo>
                  <a:pt x="19050" y="307111"/>
                  <a:pt x="26194" y="295205"/>
                  <a:pt x="28575" y="288458"/>
                </a:cubicBezTo>
                <a:cubicBezTo>
                  <a:pt x="30956" y="281711"/>
                  <a:pt x="22621" y="279727"/>
                  <a:pt x="19049" y="269408"/>
                </a:cubicBezTo>
                <a:cubicBezTo>
                  <a:pt x="15477" y="259089"/>
                  <a:pt x="10319" y="242420"/>
                  <a:pt x="7144" y="226545"/>
                </a:cubicBezTo>
                <a:close/>
              </a:path>
            </a:pathLst>
          </a:cu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8" name="任意多边形 87"/>
          <p:cNvSpPr>
            <a:spLocks/>
          </p:cNvSpPr>
          <p:nvPr/>
        </p:nvSpPr>
        <p:spPr>
          <a:xfrm rot="3780000" flipH="1">
            <a:off x="8592341" y="5425941"/>
            <a:ext cx="54000" cy="144000"/>
          </a:xfrm>
          <a:custGeom>
            <a:avLst/>
            <a:gdLst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30956 w 109546"/>
              <a:gd name="connsiteY27" fmla="*/ 286077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23813 w 109546"/>
              <a:gd name="connsiteY26" fmla="*/ 290839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11212"/>
              <a:gd name="connsiteY0" fmla="*/ 226545 h 373036"/>
              <a:gd name="connsiteX1" fmla="*/ 0 w 111212"/>
              <a:gd name="connsiteY1" fmla="*/ 174158 h 373036"/>
              <a:gd name="connsiteX2" fmla="*/ 7144 w 111212"/>
              <a:gd name="connsiteY2" fmla="*/ 145583 h 373036"/>
              <a:gd name="connsiteX3" fmla="*/ 16669 w 111212"/>
              <a:gd name="connsiteY3" fmla="*/ 128914 h 373036"/>
              <a:gd name="connsiteX4" fmla="*/ 21431 w 111212"/>
              <a:gd name="connsiteY4" fmla="*/ 114627 h 373036"/>
              <a:gd name="connsiteX5" fmla="*/ 14288 w 111212"/>
              <a:gd name="connsiteY5" fmla="*/ 76527 h 373036"/>
              <a:gd name="connsiteX6" fmla="*/ 7144 w 111212"/>
              <a:gd name="connsiteY6" fmla="*/ 45570 h 373036"/>
              <a:gd name="connsiteX7" fmla="*/ 7144 w 111212"/>
              <a:gd name="connsiteY7" fmla="*/ 14614 h 373036"/>
              <a:gd name="connsiteX8" fmla="*/ 21431 w 111212"/>
              <a:gd name="connsiteY8" fmla="*/ 327 h 373036"/>
              <a:gd name="connsiteX9" fmla="*/ 38100 w 111212"/>
              <a:gd name="connsiteY9" fmla="*/ 7470 h 373036"/>
              <a:gd name="connsiteX10" fmla="*/ 45244 w 111212"/>
              <a:gd name="connsiteY10" fmla="*/ 38427 h 373036"/>
              <a:gd name="connsiteX11" fmla="*/ 47625 w 111212"/>
              <a:gd name="connsiteY11" fmla="*/ 69383 h 373036"/>
              <a:gd name="connsiteX12" fmla="*/ 47625 w 111212"/>
              <a:gd name="connsiteY12" fmla="*/ 109864 h 373036"/>
              <a:gd name="connsiteX13" fmla="*/ 52388 w 111212"/>
              <a:gd name="connsiteY13" fmla="*/ 126533 h 373036"/>
              <a:gd name="connsiteX14" fmla="*/ 76200 w 111212"/>
              <a:gd name="connsiteY14" fmla="*/ 145583 h 373036"/>
              <a:gd name="connsiteX15" fmla="*/ 85725 w 111212"/>
              <a:gd name="connsiteY15" fmla="*/ 183683 h 373036"/>
              <a:gd name="connsiteX16" fmla="*/ 95250 w 111212"/>
              <a:gd name="connsiteY16" fmla="*/ 214639 h 373036"/>
              <a:gd name="connsiteX17" fmla="*/ 102394 w 111212"/>
              <a:gd name="connsiteY17" fmla="*/ 255120 h 373036"/>
              <a:gd name="connsiteX18" fmla="*/ 100013 w 111212"/>
              <a:gd name="connsiteY18" fmla="*/ 274170 h 373036"/>
              <a:gd name="connsiteX19" fmla="*/ 85725 w 111212"/>
              <a:gd name="connsiteY19" fmla="*/ 278933 h 373036"/>
              <a:gd name="connsiteX20" fmla="*/ 109537 w 111212"/>
              <a:gd name="connsiteY20" fmla="*/ 300364 h 373036"/>
              <a:gd name="connsiteX21" fmla="*/ 107156 w 111212"/>
              <a:gd name="connsiteY21" fmla="*/ 333702 h 373036"/>
              <a:gd name="connsiteX22" fmla="*/ 90488 w 111212"/>
              <a:gd name="connsiteY22" fmla="*/ 367039 h 373036"/>
              <a:gd name="connsiteX23" fmla="*/ 54769 w 111212"/>
              <a:gd name="connsiteY23" fmla="*/ 371802 h 373036"/>
              <a:gd name="connsiteX24" fmla="*/ 23813 w 111212"/>
              <a:gd name="connsiteY24" fmla="*/ 352752 h 373036"/>
              <a:gd name="connsiteX25" fmla="*/ 16669 w 111212"/>
              <a:gd name="connsiteY25" fmla="*/ 326558 h 373036"/>
              <a:gd name="connsiteX26" fmla="*/ 23813 w 111212"/>
              <a:gd name="connsiteY26" fmla="*/ 290839 h 373036"/>
              <a:gd name="connsiteX27" fmla="*/ 19049 w 111212"/>
              <a:gd name="connsiteY27" fmla="*/ 269408 h 373036"/>
              <a:gd name="connsiteX28" fmla="*/ 7144 w 111212"/>
              <a:gd name="connsiteY28" fmla="*/ 226545 h 373036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3813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9050 w 111212"/>
              <a:gd name="connsiteY25" fmla="*/ 317033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5250 w 111212"/>
              <a:gd name="connsiteY16" fmla="*/ 214639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64645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5725 w 110683"/>
              <a:gd name="connsiteY15" fmla="*/ 174158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8106 w 110683"/>
              <a:gd name="connsiteY15" fmla="*/ 171777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10683" h="373223">
                <a:moveTo>
                  <a:pt x="7144" y="226545"/>
                </a:moveTo>
                <a:cubicBezTo>
                  <a:pt x="3969" y="210670"/>
                  <a:pt x="0" y="187652"/>
                  <a:pt x="0" y="174158"/>
                </a:cubicBezTo>
                <a:cubicBezTo>
                  <a:pt x="0" y="160664"/>
                  <a:pt x="4366" y="153124"/>
                  <a:pt x="7144" y="145583"/>
                </a:cubicBezTo>
                <a:cubicBezTo>
                  <a:pt x="9922" y="138042"/>
                  <a:pt x="14288" y="134073"/>
                  <a:pt x="16669" y="128914"/>
                </a:cubicBezTo>
                <a:cubicBezTo>
                  <a:pt x="19050" y="123755"/>
                  <a:pt x="21828" y="123358"/>
                  <a:pt x="21431" y="114627"/>
                </a:cubicBezTo>
                <a:cubicBezTo>
                  <a:pt x="21034" y="105896"/>
                  <a:pt x="16669" y="88036"/>
                  <a:pt x="14288" y="76527"/>
                </a:cubicBezTo>
                <a:cubicBezTo>
                  <a:pt x="11907" y="65018"/>
                  <a:pt x="8335" y="55889"/>
                  <a:pt x="7144" y="45570"/>
                </a:cubicBezTo>
                <a:cubicBezTo>
                  <a:pt x="5953" y="35251"/>
                  <a:pt x="4763" y="22154"/>
                  <a:pt x="7144" y="14614"/>
                </a:cubicBezTo>
                <a:cubicBezTo>
                  <a:pt x="9525" y="7074"/>
                  <a:pt x="16272" y="1518"/>
                  <a:pt x="21431" y="327"/>
                </a:cubicBezTo>
                <a:cubicBezTo>
                  <a:pt x="26590" y="-864"/>
                  <a:pt x="34131" y="1120"/>
                  <a:pt x="38100" y="7470"/>
                </a:cubicBezTo>
                <a:cubicBezTo>
                  <a:pt x="42069" y="13820"/>
                  <a:pt x="43657" y="28108"/>
                  <a:pt x="45244" y="38427"/>
                </a:cubicBezTo>
                <a:cubicBezTo>
                  <a:pt x="46832" y="48746"/>
                  <a:pt x="46831" y="58271"/>
                  <a:pt x="47625" y="69383"/>
                </a:cubicBezTo>
                <a:cubicBezTo>
                  <a:pt x="48419" y="80495"/>
                  <a:pt x="48420" y="95577"/>
                  <a:pt x="50007" y="105102"/>
                </a:cubicBezTo>
                <a:cubicBezTo>
                  <a:pt x="51595" y="114627"/>
                  <a:pt x="52785" y="119786"/>
                  <a:pt x="57150" y="126533"/>
                </a:cubicBezTo>
                <a:cubicBezTo>
                  <a:pt x="61515" y="133280"/>
                  <a:pt x="71041" y="138042"/>
                  <a:pt x="76200" y="145583"/>
                </a:cubicBezTo>
                <a:cubicBezTo>
                  <a:pt x="81359" y="153124"/>
                  <a:pt x="84534" y="161062"/>
                  <a:pt x="88106" y="171777"/>
                </a:cubicBezTo>
                <a:cubicBezTo>
                  <a:pt x="91678" y="182493"/>
                  <a:pt x="95648" y="197970"/>
                  <a:pt x="97632" y="209876"/>
                </a:cubicBezTo>
                <a:cubicBezTo>
                  <a:pt x="99617" y="221782"/>
                  <a:pt x="99616" y="234086"/>
                  <a:pt x="100013" y="243214"/>
                </a:cubicBezTo>
                <a:cubicBezTo>
                  <a:pt x="100410" y="252342"/>
                  <a:pt x="101204" y="258692"/>
                  <a:pt x="100013" y="264645"/>
                </a:cubicBezTo>
                <a:cubicBezTo>
                  <a:pt x="98822" y="270598"/>
                  <a:pt x="91282" y="272980"/>
                  <a:pt x="92869" y="278933"/>
                </a:cubicBezTo>
                <a:cubicBezTo>
                  <a:pt x="94456" y="284886"/>
                  <a:pt x="107156" y="290442"/>
                  <a:pt x="109537" y="300364"/>
                </a:cubicBezTo>
                <a:cubicBezTo>
                  <a:pt x="111918" y="310286"/>
                  <a:pt x="110331" y="327352"/>
                  <a:pt x="107156" y="338464"/>
                </a:cubicBezTo>
                <a:cubicBezTo>
                  <a:pt x="103981" y="349576"/>
                  <a:pt x="99219" y="361483"/>
                  <a:pt x="90488" y="367039"/>
                </a:cubicBezTo>
                <a:cubicBezTo>
                  <a:pt x="81757" y="372595"/>
                  <a:pt x="65088" y="374977"/>
                  <a:pt x="54769" y="371802"/>
                </a:cubicBezTo>
                <a:cubicBezTo>
                  <a:pt x="44450" y="368627"/>
                  <a:pt x="34528" y="357118"/>
                  <a:pt x="28575" y="347990"/>
                </a:cubicBezTo>
                <a:cubicBezTo>
                  <a:pt x="22622" y="338862"/>
                  <a:pt x="19050" y="326955"/>
                  <a:pt x="19050" y="317033"/>
                </a:cubicBezTo>
                <a:cubicBezTo>
                  <a:pt x="19050" y="307111"/>
                  <a:pt x="26194" y="295205"/>
                  <a:pt x="28575" y="288458"/>
                </a:cubicBezTo>
                <a:cubicBezTo>
                  <a:pt x="30956" y="281711"/>
                  <a:pt x="22621" y="279727"/>
                  <a:pt x="19049" y="269408"/>
                </a:cubicBezTo>
                <a:cubicBezTo>
                  <a:pt x="15477" y="259089"/>
                  <a:pt x="10319" y="242420"/>
                  <a:pt x="7144" y="226545"/>
                </a:cubicBezTo>
                <a:close/>
              </a:path>
            </a:pathLst>
          </a:cu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右箭头 5"/>
          <p:cNvSpPr/>
          <p:nvPr/>
        </p:nvSpPr>
        <p:spPr>
          <a:xfrm>
            <a:off x="8891829" y="5471447"/>
            <a:ext cx="396000" cy="144000"/>
          </a:xfrm>
          <a:prstGeom prst="rightArrow">
            <a:avLst>
              <a:gd name="adj1" fmla="val 45038"/>
              <a:gd name="adj2" fmla="val 75632"/>
            </a:avLst>
          </a:prstGeom>
          <a:gradFill flip="none" rotWithShape="1">
            <a:gsLst>
              <a:gs pos="0">
                <a:srgbClr val="9C98B7"/>
              </a:gs>
              <a:gs pos="50000">
                <a:srgbClr val="E1E0EC"/>
              </a:gs>
              <a:gs pos="100000">
                <a:srgbClr val="9C98B7">
                  <a:tint val="23500"/>
                  <a:satMod val="160000"/>
                </a:srgbClr>
              </a:gs>
            </a:gsLst>
            <a:lin ang="10800000" scaled="1"/>
            <a:tileRect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40" name="任意多边形 139"/>
          <p:cNvSpPr/>
          <p:nvPr/>
        </p:nvSpPr>
        <p:spPr>
          <a:xfrm>
            <a:off x="3822697" y="361805"/>
            <a:ext cx="2215581" cy="946574"/>
          </a:xfrm>
          <a:custGeom>
            <a:avLst/>
            <a:gdLst>
              <a:gd name="connsiteX0" fmla="*/ 2079443 w 2215581"/>
              <a:gd name="connsiteY0" fmla="*/ 0 h 946574"/>
              <a:gd name="connsiteX1" fmla="*/ 2215581 w 2215581"/>
              <a:gd name="connsiteY1" fmla="*/ 90000 h 946574"/>
              <a:gd name="connsiteX2" fmla="*/ 2079443 w 2215581"/>
              <a:gd name="connsiteY2" fmla="*/ 180000 h 946574"/>
              <a:gd name="connsiteX3" fmla="*/ 2079443 w 2215581"/>
              <a:gd name="connsiteY3" fmla="*/ 130534 h 946574"/>
              <a:gd name="connsiteX4" fmla="*/ 2027825 w 2215581"/>
              <a:gd name="connsiteY4" fmla="*/ 130534 h 946574"/>
              <a:gd name="connsiteX5" fmla="*/ 2015235 w 2215581"/>
              <a:gd name="connsiteY5" fmla="*/ 131711 h 946574"/>
              <a:gd name="connsiteX6" fmla="*/ 1970885 w 2215581"/>
              <a:gd name="connsiteY6" fmla="*/ 131115 h 946574"/>
              <a:gd name="connsiteX7" fmla="*/ 1830391 w 2215581"/>
              <a:gd name="connsiteY7" fmla="*/ 131115 h 946574"/>
              <a:gd name="connsiteX8" fmla="*/ 1608934 w 2215581"/>
              <a:gd name="connsiteY8" fmla="*/ 147784 h 946574"/>
              <a:gd name="connsiteX9" fmla="*/ 1380334 w 2215581"/>
              <a:gd name="connsiteY9" fmla="*/ 212077 h 946574"/>
              <a:gd name="connsiteX10" fmla="*/ 1194597 w 2215581"/>
              <a:gd name="connsiteY10" fmla="*/ 319234 h 946574"/>
              <a:gd name="connsiteX11" fmla="*/ 1070772 w 2215581"/>
              <a:gd name="connsiteY11" fmla="*/ 469252 h 946574"/>
              <a:gd name="connsiteX12" fmla="*/ 1025528 w 2215581"/>
              <a:gd name="connsiteY12" fmla="*/ 640702 h 946574"/>
              <a:gd name="connsiteX13" fmla="*/ 1025528 w 2215581"/>
              <a:gd name="connsiteY13" fmla="*/ 783578 h 946574"/>
              <a:gd name="connsiteX14" fmla="*/ 1042196 w 2215581"/>
              <a:gd name="connsiteY14" fmla="*/ 900259 h 946574"/>
              <a:gd name="connsiteX15" fmla="*/ 1044247 w 2215581"/>
              <a:gd name="connsiteY15" fmla="*/ 911394 h 946574"/>
              <a:gd name="connsiteX16" fmla="*/ 947717 w 2215581"/>
              <a:gd name="connsiteY16" fmla="*/ 946574 h 946574"/>
              <a:gd name="connsiteX17" fmla="*/ 946947 w 2215581"/>
              <a:gd name="connsiteY17" fmla="*/ 943121 h 946574"/>
              <a:gd name="connsiteX18" fmla="*/ 932659 w 2215581"/>
              <a:gd name="connsiteY18" fmla="*/ 838346 h 946574"/>
              <a:gd name="connsiteX19" fmla="*/ 925516 w 2215581"/>
              <a:gd name="connsiteY19" fmla="*/ 716903 h 946574"/>
              <a:gd name="connsiteX20" fmla="*/ 920753 w 2215581"/>
              <a:gd name="connsiteY20" fmla="*/ 652609 h 946574"/>
              <a:gd name="connsiteX21" fmla="*/ 877891 w 2215581"/>
              <a:gd name="connsiteY21" fmla="*/ 602603 h 946574"/>
              <a:gd name="connsiteX22" fmla="*/ 744541 w 2215581"/>
              <a:gd name="connsiteY22" fmla="*/ 552596 h 946574"/>
              <a:gd name="connsiteX23" fmla="*/ 539753 w 2215581"/>
              <a:gd name="connsiteY23" fmla="*/ 526402 h 946574"/>
              <a:gd name="connsiteX24" fmla="*/ 337346 w 2215581"/>
              <a:gd name="connsiteY24" fmla="*/ 524020 h 946574"/>
              <a:gd name="connsiteX25" fmla="*/ 267249 w 2215581"/>
              <a:gd name="connsiteY25" fmla="*/ 524318 h 946574"/>
              <a:gd name="connsiteX26" fmla="*/ 216000 w 2215581"/>
              <a:gd name="connsiteY26" fmla="*/ 524022 h 946574"/>
              <a:gd name="connsiteX27" fmla="*/ 216000 w 2215581"/>
              <a:gd name="connsiteY27" fmla="*/ 524222 h 946574"/>
              <a:gd name="connsiteX28" fmla="*/ 136138 w 2215581"/>
              <a:gd name="connsiteY28" fmla="*/ 524222 h 946574"/>
              <a:gd name="connsiteX29" fmla="*/ 136138 w 2215581"/>
              <a:gd name="connsiteY29" fmla="*/ 573688 h 946574"/>
              <a:gd name="connsiteX30" fmla="*/ 0 w 2215581"/>
              <a:gd name="connsiteY30" fmla="*/ 483688 h 946574"/>
              <a:gd name="connsiteX31" fmla="*/ 136138 w 2215581"/>
              <a:gd name="connsiteY31" fmla="*/ 393688 h 946574"/>
              <a:gd name="connsiteX32" fmla="*/ 136138 w 2215581"/>
              <a:gd name="connsiteY32" fmla="*/ 443154 h 946574"/>
              <a:gd name="connsiteX33" fmla="*/ 216000 w 2215581"/>
              <a:gd name="connsiteY33" fmla="*/ 443154 h 946574"/>
              <a:gd name="connsiteX34" fmla="*/ 216000 w 2215581"/>
              <a:gd name="connsiteY34" fmla="*/ 444090 h 946574"/>
              <a:gd name="connsiteX35" fmla="*/ 251622 w 2215581"/>
              <a:gd name="connsiteY35" fmla="*/ 443059 h 946574"/>
              <a:gd name="connsiteX36" fmla="*/ 520703 w 2215581"/>
              <a:gd name="connsiteY36" fmla="*/ 438296 h 946574"/>
              <a:gd name="connsiteX37" fmla="*/ 637384 w 2215581"/>
              <a:gd name="connsiteY37" fmla="*/ 443059 h 946574"/>
              <a:gd name="connsiteX38" fmla="*/ 818359 w 2215581"/>
              <a:gd name="connsiteY38" fmla="*/ 469252 h 946574"/>
              <a:gd name="connsiteX39" fmla="*/ 923134 w 2215581"/>
              <a:gd name="connsiteY39" fmla="*/ 504971 h 946574"/>
              <a:gd name="connsiteX40" fmla="*/ 951709 w 2215581"/>
              <a:gd name="connsiteY40" fmla="*/ 516877 h 946574"/>
              <a:gd name="connsiteX41" fmla="*/ 968378 w 2215581"/>
              <a:gd name="connsiteY41" fmla="*/ 476396 h 946574"/>
              <a:gd name="connsiteX42" fmla="*/ 1056484 w 2215581"/>
              <a:gd name="connsiteY42" fmla="*/ 312090 h 946574"/>
              <a:gd name="connsiteX43" fmla="*/ 1206503 w 2215581"/>
              <a:gd name="connsiteY43" fmla="*/ 181122 h 946574"/>
              <a:gd name="connsiteX44" fmla="*/ 1387478 w 2215581"/>
              <a:gd name="connsiteY44" fmla="*/ 100159 h 946574"/>
              <a:gd name="connsiteX45" fmla="*/ 1592265 w 2215581"/>
              <a:gd name="connsiteY45" fmla="*/ 57296 h 946574"/>
              <a:gd name="connsiteX46" fmla="*/ 1770860 w 2215581"/>
              <a:gd name="connsiteY46" fmla="*/ 45390 h 946574"/>
              <a:gd name="connsiteX47" fmla="*/ 1848102 w 2215581"/>
              <a:gd name="connsiteY47" fmla="*/ 44497 h 946574"/>
              <a:gd name="connsiteX48" fmla="*/ 1916116 w 2215581"/>
              <a:gd name="connsiteY48" fmla="*/ 45390 h 946574"/>
              <a:gd name="connsiteX49" fmla="*/ 2020891 w 2215581"/>
              <a:gd name="connsiteY49" fmla="*/ 47772 h 946574"/>
              <a:gd name="connsiteX50" fmla="*/ 2068814 w 2215581"/>
              <a:gd name="connsiteY50" fmla="*/ 47325 h 946574"/>
              <a:gd name="connsiteX51" fmla="*/ 2079443 w 2215581"/>
              <a:gd name="connsiteY51" fmla="*/ 49000 h 946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2215581" h="946574">
                <a:moveTo>
                  <a:pt x="2079443" y="0"/>
                </a:moveTo>
                <a:lnTo>
                  <a:pt x="2215581" y="90000"/>
                </a:lnTo>
                <a:lnTo>
                  <a:pt x="2079443" y="180000"/>
                </a:lnTo>
                <a:lnTo>
                  <a:pt x="2079443" y="130534"/>
                </a:lnTo>
                <a:lnTo>
                  <a:pt x="2027825" y="130534"/>
                </a:lnTo>
                <a:lnTo>
                  <a:pt x="2015235" y="131711"/>
                </a:lnTo>
                <a:cubicBezTo>
                  <a:pt x="2003131" y="131611"/>
                  <a:pt x="1988943" y="130917"/>
                  <a:pt x="1970885" y="131115"/>
                </a:cubicBezTo>
                <a:cubicBezTo>
                  <a:pt x="1934770" y="131512"/>
                  <a:pt x="1890716" y="128337"/>
                  <a:pt x="1830391" y="131115"/>
                </a:cubicBezTo>
                <a:cubicBezTo>
                  <a:pt x="1770066" y="133893"/>
                  <a:pt x="1683944" y="134290"/>
                  <a:pt x="1608934" y="147784"/>
                </a:cubicBezTo>
                <a:cubicBezTo>
                  <a:pt x="1533925" y="161278"/>
                  <a:pt x="1449390" y="183502"/>
                  <a:pt x="1380334" y="212077"/>
                </a:cubicBezTo>
                <a:cubicBezTo>
                  <a:pt x="1311278" y="240652"/>
                  <a:pt x="1246191" y="276371"/>
                  <a:pt x="1194597" y="319234"/>
                </a:cubicBezTo>
                <a:cubicBezTo>
                  <a:pt x="1143003" y="362097"/>
                  <a:pt x="1098950" y="415674"/>
                  <a:pt x="1070772" y="469252"/>
                </a:cubicBezTo>
                <a:cubicBezTo>
                  <a:pt x="1042594" y="522830"/>
                  <a:pt x="1033069" y="588314"/>
                  <a:pt x="1025528" y="640702"/>
                </a:cubicBezTo>
                <a:cubicBezTo>
                  <a:pt x="1017987" y="693090"/>
                  <a:pt x="1022750" y="740319"/>
                  <a:pt x="1025528" y="783578"/>
                </a:cubicBezTo>
                <a:cubicBezTo>
                  <a:pt x="1028306" y="826837"/>
                  <a:pt x="1037037" y="865334"/>
                  <a:pt x="1042196" y="900259"/>
                </a:cubicBezTo>
                <a:lnTo>
                  <a:pt x="1044247" y="911394"/>
                </a:lnTo>
                <a:lnTo>
                  <a:pt x="947717" y="946574"/>
                </a:lnTo>
                <a:lnTo>
                  <a:pt x="946947" y="943121"/>
                </a:lnTo>
                <a:cubicBezTo>
                  <a:pt x="939803" y="910577"/>
                  <a:pt x="936231" y="876049"/>
                  <a:pt x="932659" y="838346"/>
                </a:cubicBezTo>
                <a:cubicBezTo>
                  <a:pt x="929087" y="800643"/>
                  <a:pt x="927500" y="747859"/>
                  <a:pt x="925516" y="716903"/>
                </a:cubicBezTo>
                <a:cubicBezTo>
                  <a:pt x="923532" y="685947"/>
                  <a:pt x="928690" y="671659"/>
                  <a:pt x="920753" y="652609"/>
                </a:cubicBezTo>
                <a:cubicBezTo>
                  <a:pt x="912816" y="633559"/>
                  <a:pt x="907260" y="619272"/>
                  <a:pt x="877891" y="602603"/>
                </a:cubicBezTo>
                <a:cubicBezTo>
                  <a:pt x="848522" y="585934"/>
                  <a:pt x="800897" y="565296"/>
                  <a:pt x="744541" y="552596"/>
                </a:cubicBezTo>
                <a:cubicBezTo>
                  <a:pt x="688185" y="539896"/>
                  <a:pt x="607619" y="531165"/>
                  <a:pt x="539753" y="526402"/>
                </a:cubicBezTo>
                <a:lnTo>
                  <a:pt x="337346" y="524020"/>
                </a:lnTo>
                <a:cubicBezTo>
                  <a:pt x="310359" y="523822"/>
                  <a:pt x="287241" y="524119"/>
                  <a:pt x="267249" y="524318"/>
                </a:cubicBezTo>
                <a:lnTo>
                  <a:pt x="216000" y="524022"/>
                </a:lnTo>
                <a:lnTo>
                  <a:pt x="216000" y="524222"/>
                </a:lnTo>
                <a:lnTo>
                  <a:pt x="136138" y="524222"/>
                </a:lnTo>
                <a:lnTo>
                  <a:pt x="136138" y="573688"/>
                </a:lnTo>
                <a:lnTo>
                  <a:pt x="0" y="483688"/>
                </a:lnTo>
                <a:lnTo>
                  <a:pt x="136138" y="393688"/>
                </a:lnTo>
                <a:lnTo>
                  <a:pt x="136138" y="443154"/>
                </a:lnTo>
                <a:lnTo>
                  <a:pt x="216000" y="443154"/>
                </a:lnTo>
                <a:lnTo>
                  <a:pt x="216000" y="444090"/>
                </a:lnTo>
                <a:lnTo>
                  <a:pt x="251622" y="443059"/>
                </a:lnTo>
                <a:cubicBezTo>
                  <a:pt x="311550" y="441075"/>
                  <a:pt x="456409" y="438296"/>
                  <a:pt x="520703" y="438296"/>
                </a:cubicBezTo>
                <a:cubicBezTo>
                  <a:pt x="584997" y="438296"/>
                  <a:pt x="587775" y="437900"/>
                  <a:pt x="637384" y="443059"/>
                </a:cubicBezTo>
                <a:cubicBezTo>
                  <a:pt x="686993" y="448218"/>
                  <a:pt x="770734" y="458933"/>
                  <a:pt x="818359" y="469252"/>
                </a:cubicBezTo>
                <a:cubicBezTo>
                  <a:pt x="865984" y="479571"/>
                  <a:pt x="900909" y="497033"/>
                  <a:pt x="923134" y="504971"/>
                </a:cubicBezTo>
                <a:cubicBezTo>
                  <a:pt x="945359" y="512908"/>
                  <a:pt x="944168" y="521639"/>
                  <a:pt x="951709" y="516877"/>
                </a:cubicBezTo>
                <a:cubicBezTo>
                  <a:pt x="959250" y="512115"/>
                  <a:pt x="950916" y="510527"/>
                  <a:pt x="968378" y="476396"/>
                </a:cubicBezTo>
                <a:cubicBezTo>
                  <a:pt x="985840" y="442265"/>
                  <a:pt x="1016796" y="361302"/>
                  <a:pt x="1056484" y="312090"/>
                </a:cubicBezTo>
                <a:cubicBezTo>
                  <a:pt x="1096172" y="262878"/>
                  <a:pt x="1151337" y="216444"/>
                  <a:pt x="1206503" y="181122"/>
                </a:cubicBezTo>
                <a:cubicBezTo>
                  <a:pt x="1261669" y="145800"/>
                  <a:pt x="1323184" y="120797"/>
                  <a:pt x="1387478" y="100159"/>
                </a:cubicBezTo>
                <a:cubicBezTo>
                  <a:pt x="1451772" y="79521"/>
                  <a:pt x="1528368" y="66424"/>
                  <a:pt x="1592265" y="57296"/>
                </a:cubicBezTo>
                <a:cubicBezTo>
                  <a:pt x="1656162" y="48168"/>
                  <a:pt x="1716885" y="47374"/>
                  <a:pt x="1770860" y="45390"/>
                </a:cubicBezTo>
                <a:cubicBezTo>
                  <a:pt x="1797848" y="44398"/>
                  <a:pt x="1823744" y="44299"/>
                  <a:pt x="1848102" y="44497"/>
                </a:cubicBezTo>
                <a:cubicBezTo>
                  <a:pt x="1872460" y="44696"/>
                  <a:pt x="1895280" y="45192"/>
                  <a:pt x="1916116" y="45390"/>
                </a:cubicBezTo>
                <a:cubicBezTo>
                  <a:pt x="1957788" y="45787"/>
                  <a:pt x="1989935" y="46582"/>
                  <a:pt x="2020891" y="47772"/>
                </a:cubicBezTo>
                <a:cubicBezTo>
                  <a:pt x="2036369" y="48367"/>
                  <a:pt x="2053832" y="47375"/>
                  <a:pt x="2068814" y="47325"/>
                </a:cubicBezTo>
                <a:lnTo>
                  <a:pt x="2079443" y="49000"/>
                </a:lnTo>
                <a:close/>
              </a:path>
            </a:pathLst>
          </a:custGeom>
          <a:gradFill flip="none" rotWithShape="1">
            <a:gsLst>
              <a:gs pos="0">
                <a:srgbClr val="9C98B7"/>
              </a:gs>
              <a:gs pos="50000">
                <a:srgbClr val="E1E0EC"/>
              </a:gs>
              <a:gs pos="100000">
                <a:srgbClr val="9C98B7">
                  <a:tint val="23500"/>
                  <a:satMod val="160000"/>
                </a:srgbClr>
              </a:gs>
            </a:gsLst>
            <a:lin ang="10800000" scaled="1"/>
            <a:tileRect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43" name="任意多边形 142"/>
          <p:cNvSpPr/>
          <p:nvPr/>
        </p:nvSpPr>
        <p:spPr>
          <a:xfrm>
            <a:off x="4803801" y="2253920"/>
            <a:ext cx="1124495" cy="900971"/>
          </a:xfrm>
          <a:custGeom>
            <a:avLst/>
            <a:gdLst>
              <a:gd name="connsiteX0" fmla="*/ 988357 w 1124495"/>
              <a:gd name="connsiteY0" fmla="*/ 0 h 900971"/>
              <a:gd name="connsiteX1" fmla="*/ 1124495 w 1124495"/>
              <a:gd name="connsiteY1" fmla="*/ 90000 h 900971"/>
              <a:gd name="connsiteX2" fmla="*/ 988357 w 1124495"/>
              <a:gd name="connsiteY2" fmla="*/ 180000 h 900971"/>
              <a:gd name="connsiteX3" fmla="*/ 988357 w 1124495"/>
              <a:gd name="connsiteY3" fmla="*/ 130534 h 900971"/>
              <a:gd name="connsiteX4" fmla="*/ 926521 w 1124495"/>
              <a:gd name="connsiteY4" fmla="*/ 130534 h 900971"/>
              <a:gd name="connsiteX5" fmla="*/ 918342 w 1124495"/>
              <a:gd name="connsiteY5" fmla="*/ 132095 h 900971"/>
              <a:gd name="connsiteX6" fmla="*/ 854049 w 1124495"/>
              <a:gd name="connsiteY6" fmla="*/ 141618 h 900971"/>
              <a:gd name="connsiteX7" fmla="*/ 751655 w 1124495"/>
              <a:gd name="connsiteY7" fmla="*/ 170192 h 900971"/>
              <a:gd name="connsiteX8" fmla="*/ 623068 w 1124495"/>
              <a:gd name="connsiteY8" fmla="*/ 232107 h 900971"/>
              <a:gd name="connsiteX9" fmla="*/ 434949 w 1124495"/>
              <a:gd name="connsiteY9" fmla="*/ 353551 h 900971"/>
              <a:gd name="connsiteX10" fmla="*/ 280168 w 1124495"/>
              <a:gd name="connsiteY10" fmla="*/ 520238 h 900971"/>
              <a:gd name="connsiteX11" fmla="*/ 177775 w 1124495"/>
              <a:gd name="connsiteY11" fmla="*/ 682164 h 900971"/>
              <a:gd name="connsiteX12" fmla="*/ 111098 w 1124495"/>
              <a:gd name="connsiteY12" fmla="*/ 848851 h 900971"/>
              <a:gd name="connsiteX13" fmla="*/ 97741 w 1124495"/>
              <a:gd name="connsiteY13" fmla="*/ 897425 h 900971"/>
              <a:gd name="connsiteX14" fmla="*/ 96939 w 1124495"/>
              <a:gd name="connsiteY14" fmla="*/ 900971 h 900971"/>
              <a:gd name="connsiteX15" fmla="*/ 0 w 1124495"/>
              <a:gd name="connsiteY15" fmla="*/ 890341 h 900971"/>
              <a:gd name="connsiteX16" fmla="*/ 6324 w 1124495"/>
              <a:gd name="connsiteY16" fmla="*/ 860757 h 900971"/>
              <a:gd name="connsiteX17" fmla="*/ 37280 w 1124495"/>
              <a:gd name="connsiteY17" fmla="*/ 758363 h 900971"/>
              <a:gd name="connsiteX18" fmla="*/ 84906 w 1124495"/>
              <a:gd name="connsiteY18" fmla="*/ 653588 h 900971"/>
              <a:gd name="connsiteX19" fmla="*/ 173012 w 1124495"/>
              <a:gd name="connsiteY19" fmla="*/ 501188 h 900971"/>
              <a:gd name="connsiteX20" fmla="*/ 334937 w 1124495"/>
              <a:gd name="connsiteY20" fmla="*/ 313070 h 900971"/>
              <a:gd name="connsiteX21" fmla="*/ 511148 w 1124495"/>
              <a:gd name="connsiteY21" fmla="*/ 179720 h 900971"/>
              <a:gd name="connsiteX22" fmla="*/ 723081 w 1124495"/>
              <a:gd name="connsiteY22" fmla="*/ 86851 h 900971"/>
              <a:gd name="connsiteX23" fmla="*/ 880243 w 1124495"/>
              <a:gd name="connsiteY23" fmla="*/ 53514 h 900971"/>
              <a:gd name="connsiteX24" fmla="*/ 908495 w 1124495"/>
              <a:gd name="connsiteY24" fmla="*/ 50490 h 900971"/>
              <a:gd name="connsiteX25" fmla="*/ 908495 w 1124495"/>
              <a:gd name="connsiteY25" fmla="*/ 49466 h 900971"/>
              <a:gd name="connsiteX26" fmla="*/ 918063 w 1124495"/>
              <a:gd name="connsiteY26" fmla="*/ 49466 h 900971"/>
              <a:gd name="connsiteX27" fmla="*/ 928910 w 1124495"/>
              <a:gd name="connsiteY27" fmla="*/ 48305 h 900971"/>
              <a:gd name="connsiteX28" fmla="*/ 942173 w 1124495"/>
              <a:gd name="connsiteY28" fmla="*/ 49466 h 900971"/>
              <a:gd name="connsiteX29" fmla="*/ 988357 w 1124495"/>
              <a:gd name="connsiteY29" fmla="*/ 49466 h 9009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124495" h="900971">
                <a:moveTo>
                  <a:pt x="988357" y="0"/>
                </a:moveTo>
                <a:lnTo>
                  <a:pt x="1124495" y="90000"/>
                </a:lnTo>
                <a:lnTo>
                  <a:pt x="988357" y="180000"/>
                </a:lnTo>
                <a:lnTo>
                  <a:pt x="988357" y="130534"/>
                </a:lnTo>
                <a:lnTo>
                  <a:pt x="926521" y="130534"/>
                </a:lnTo>
                <a:lnTo>
                  <a:pt x="918342" y="132095"/>
                </a:lnTo>
                <a:cubicBezTo>
                  <a:pt x="896911" y="136460"/>
                  <a:pt x="877861" y="136459"/>
                  <a:pt x="854049" y="141618"/>
                </a:cubicBezTo>
                <a:cubicBezTo>
                  <a:pt x="830237" y="146777"/>
                  <a:pt x="790152" y="155111"/>
                  <a:pt x="751655" y="170192"/>
                </a:cubicBezTo>
                <a:cubicBezTo>
                  <a:pt x="713158" y="185274"/>
                  <a:pt x="675852" y="201547"/>
                  <a:pt x="623068" y="232107"/>
                </a:cubicBezTo>
                <a:cubicBezTo>
                  <a:pt x="570284" y="262667"/>
                  <a:pt x="492099" y="305529"/>
                  <a:pt x="434949" y="353551"/>
                </a:cubicBezTo>
                <a:cubicBezTo>
                  <a:pt x="377799" y="401573"/>
                  <a:pt x="323030" y="465469"/>
                  <a:pt x="280168" y="520238"/>
                </a:cubicBezTo>
                <a:cubicBezTo>
                  <a:pt x="237306" y="575007"/>
                  <a:pt x="205953" y="627395"/>
                  <a:pt x="177775" y="682164"/>
                </a:cubicBezTo>
                <a:cubicBezTo>
                  <a:pt x="149597" y="736933"/>
                  <a:pt x="130148" y="791701"/>
                  <a:pt x="111098" y="848851"/>
                </a:cubicBezTo>
                <a:cubicBezTo>
                  <a:pt x="106336" y="863139"/>
                  <a:pt x="101921" y="879931"/>
                  <a:pt x="97741" y="897425"/>
                </a:cubicBezTo>
                <a:lnTo>
                  <a:pt x="96939" y="900971"/>
                </a:lnTo>
                <a:lnTo>
                  <a:pt x="0" y="890341"/>
                </a:lnTo>
                <a:lnTo>
                  <a:pt x="6324" y="860757"/>
                </a:lnTo>
                <a:cubicBezTo>
                  <a:pt x="17437" y="823054"/>
                  <a:pt x="24183" y="792891"/>
                  <a:pt x="37280" y="758363"/>
                </a:cubicBezTo>
                <a:cubicBezTo>
                  <a:pt x="50377" y="723835"/>
                  <a:pt x="62284" y="696450"/>
                  <a:pt x="84906" y="653588"/>
                </a:cubicBezTo>
                <a:cubicBezTo>
                  <a:pt x="107528" y="610726"/>
                  <a:pt x="131340" y="557941"/>
                  <a:pt x="173012" y="501188"/>
                </a:cubicBezTo>
                <a:cubicBezTo>
                  <a:pt x="214684" y="444435"/>
                  <a:pt x="278581" y="366648"/>
                  <a:pt x="334937" y="313070"/>
                </a:cubicBezTo>
                <a:cubicBezTo>
                  <a:pt x="391293" y="259492"/>
                  <a:pt x="446457" y="217423"/>
                  <a:pt x="511148" y="179720"/>
                </a:cubicBezTo>
                <a:cubicBezTo>
                  <a:pt x="575839" y="142017"/>
                  <a:pt x="661565" y="107885"/>
                  <a:pt x="723081" y="86851"/>
                </a:cubicBezTo>
                <a:cubicBezTo>
                  <a:pt x="784597" y="65817"/>
                  <a:pt x="840556" y="59467"/>
                  <a:pt x="880243" y="53514"/>
                </a:cubicBezTo>
                <a:lnTo>
                  <a:pt x="908495" y="50490"/>
                </a:lnTo>
                <a:lnTo>
                  <a:pt x="908495" y="49466"/>
                </a:lnTo>
                <a:lnTo>
                  <a:pt x="918063" y="49466"/>
                </a:lnTo>
                <a:lnTo>
                  <a:pt x="928910" y="48305"/>
                </a:lnTo>
                <a:lnTo>
                  <a:pt x="942173" y="49466"/>
                </a:lnTo>
                <a:lnTo>
                  <a:pt x="988357" y="49466"/>
                </a:lnTo>
                <a:close/>
              </a:path>
            </a:pathLst>
          </a:custGeom>
          <a:gradFill flip="none" rotWithShape="1">
            <a:gsLst>
              <a:gs pos="0">
                <a:srgbClr val="9C98B7"/>
              </a:gs>
              <a:gs pos="50000">
                <a:srgbClr val="E1E0EC"/>
              </a:gs>
              <a:gs pos="100000">
                <a:srgbClr val="9C98B7">
                  <a:tint val="23500"/>
                  <a:satMod val="160000"/>
                </a:srgbClr>
              </a:gs>
            </a:gsLst>
            <a:lin ang="10800000" scaled="1"/>
            <a:tileRect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76" name="任意多边形 175"/>
          <p:cNvSpPr/>
          <p:nvPr/>
        </p:nvSpPr>
        <p:spPr>
          <a:xfrm rot="3600000" flipH="1">
            <a:off x="4703429" y="3600637"/>
            <a:ext cx="1004383" cy="448063"/>
          </a:xfrm>
          <a:custGeom>
            <a:avLst/>
            <a:gdLst>
              <a:gd name="connsiteX0" fmla="*/ 1004383 w 1004383"/>
              <a:gd name="connsiteY0" fmla="*/ 358063 h 448063"/>
              <a:gd name="connsiteX1" fmla="*/ 868245 w 1004383"/>
              <a:gd name="connsiteY1" fmla="*/ 268063 h 448063"/>
              <a:gd name="connsiteX2" fmla="*/ 868245 w 1004383"/>
              <a:gd name="connsiteY2" fmla="*/ 317529 h 448063"/>
              <a:gd name="connsiteX3" fmla="*/ 738425 w 1004383"/>
              <a:gd name="connsiteY3" fmla="*/ 313353 h 448063"/>
              <a:gd name="connsiteX4" fmla="*/ 517316 w 1004383"/>
              <a:gd name="connsiteY4" fmla="*/ 273283 h 448063"/>
              <a:gd name="connsiteX5" fmla="*/ 303967 w 1004383"/>
              <a:gd name="connsiteY5" fmla="*/ 184738 h 448063"/>
              <a:gd name="connsiteX6" fmla="*/ 142812 w 1004383"/>
              <a:gd name="connsiteY6" fmla="*/ 77059 h 448063"/>
              <a:gd name="connsiteX7" fmla="*/ 82612 w 1004383"/>
              <a:gd name="connsiteY7" fmla="*/ 22521 h 448063"/>
              <a:gd name="connsiteX8" fmla="*/ 59811 w 1004383"/>
              <a:gd name="connsiteY8" fmla="*/ 0 h 448063"/>
              <a:gd name="connsiteX9" fmla="*/ 0 w 1004383"/>
              <a:gd name="connsiteY9" fmla="*/ 58792 h 448063"/>
              <a:gd name="connsiteX10" fmla="*/ 961 w 1004383"/>
              <a:gd name="connsiteY10" fmla="*/ 59967 h 448063"/>
              <a:gd name="connsiteX11" fmla="*/ 158399 w 1004383"/>
              <a:gd name="connsiteY11" fmla="*/ 194541 h 448063"/>
              <a:gd name="connsiteX12" fmla="*/ 317087 w 1004383"/>
              <a:gd name="connsiteY12" fmla="*/ 278900 h 448063"/>
              <a:gd name="connsiteX13" fmla="*/ 506156 w 1004383"/>
              <a:gd name="connsiteY13" fmla="*/ 353966 h 448063"/>
              <a:gd name="connsiteX14" fmla="*/ 704814 w 1004383"/>
              <a:gd name="connsiteY14" fmla="*/ 393250 h 448063"/>
              <a:gd name="connsiteX15" fmla="*/ 803185 w 1004383"/>
              <a:gd name="connsiteY15" fmla="*/ 396945 h 448063"/>
              <a:gd name="connsiteX16" fmla="*/ 868245 w 1004383"/>
              <a:gd name="connsiteY16" fmla="*/ 398597 h 448063"/>
              <a:gd name="connsiteX17" fmla="*/ 868245 w 1004383"/>
              <a:gd name="connsiteY17" fmla="*/ 448063 h 448063"/>
              <a:gd name="connsiteX18" fmla="*/ 1004383 w 1004383"/>
              <a:gd name="connsiteY18" fmla="*/ 358063 h 448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004383" h="448063">
                <a:moveTo>
                  <a:pt x="1004383" y="358063"/>
                </a:moveTo>
                <a:lnTo>
                  <a:pt x="868245" y="268063"/>
                </a:lnTo>
                <a:lnTo>
                  <a:pt x="868245" y="317529"/>
                </a:lnTo>
                <a:lnTo>
                  <a:pt x="738425" y="313353"/>
                </a:lnTo>
                <a:cubicBezTo>
                  <a:pt x="683945" y="310539"/>
                  <a:pt x="582049" y="293380"/>
                  <a:pt x="517316" y="273283"/>
                </a:cubicBezTo>
                <a:cubicBezTo>
                  <a:pt x="449535" y="251924"/>
                  <a:pt x="365115" y="220007"/>
                  <a:pt x="303967" y="184738"/>
                </a:cubicBezTo>
                <a:cubicBezTo>
                  <a:pt x="242817" y="149469"/>
                  <a:pt x="185504" y="112902"/>
                  <a:pt x="142812" y="77059"/>
                </a:cubicBezTo>
                <a:cubicBezTo>
                  <a:pt x="121466" y="59137"/>
                  <a:pt x="101053" y="40264"/>
                  <a:pt x="82612" y="22521"/>
                </a:cubicBezTo>
                <a:lnTo>
                  <a:pt x="59811" y="0"/>
                </a:lnTo>
                <a:lnTo>
                  <a:pt x="0" y="58792"/>
                </a:lnTo>
                <a:lnTo>
                  <a:pt x="961" y="59967"/>
                </a:lnTo>
                <a:cubicBezTo>
                  <a:pt x="40809" y="105209"/>
                  <a:pt x="103993" y="159046"/>
                  <a:pt x="158399" y="194541"/>
                </a:cubicBezTo>
                <a:cubicBezTo>
                  <a:pt x="226289" y="235966"/>
                  <a:pt x="259471" y="252131"/>
                  <a:pt x="317087" y="278900"/>
                </a:cubicBezTo>
                <a:cubicBezTo>
                  <a:pt x="416977" y="332096"/>
                  <a:pt x="442658" y="332884"/>
                  <a:pt x="506156" y="353966"/>
                </a:cubicBezTo>
                <a:cubicBezTo>
                  <a:pt x="585093" y="378014"/>
                  <a:pt x="645314" y="388072"/>
                  <a:pt x="704814" y="393250"/>
                </a:cubicBezTo>
                <a:cubicBezTo>
                  <a:pt x="754265" y="399527"/>
                  <a:pt x="775947" y="396055"/>
                  <a:pt x="803185" y="396945"/>
                </a:cubicBezTo>
                <a:cubicBezTo>
                  <a:pt x="830423" y="397837"/>
                  <a:pt x="846654" y="397657"/>
                  <a:pt x="868245" y="398597"/>
                </a:cubicBezTo>
                <a:lnTo>
                  <a:pt x="868245" y="448063"/>
                </a:lnTo>
                <a:lnTo>
                  <a:pt x="1004383" y="358063"/>
                </a:lnTo>
                <a:close/>
              </a:path>
            </a:pathLst>
          </a:custGeom>
          <a:gradFill flip="none" rotWithShape="1">
            <a:gsLst>
              <a:gs pos="0">
                <a:srgbClr val="9C98B7"/>
              </a:gs>
              <a:gs pos="50000">
                <a:srgbClr val="E1E0EC"/>
              </a:gs>
              <a:gs pos="100000">
                <a:srgbClr val="9C98B7">
                  <a:tint val="23500"/>
                  <a:satMod val="160000"/>
                </a:srgbClr>
              </a:gs>
            </a:gsLst>
            <a:lin ang="10800000" scaled="1"/>
            <a:tileRect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71" name="任意多边形 170"/>
          <p:cNvSpPr/>
          <p:nvPr/>
        </p:nvSpPr>
        <p:spPr>
          <a:xfrm rot="60000" flipH="1">
            <a:off x="5777204" y="4014420"/>
            <a:ext cx="1462948" cy="275911"/>
          </a:xfrm>
          <a:custGeom>
            <a:avLst/>
            <a:gdLst>
              <a:gd name="connsiteX0" fmla="*/ 27974 w 1462948"/>
              <a:gd name="connsiteY0" fmla="*/ 0 h 275911"/>
              <a:gd name="connsiteX1" fmla="*/ 0 w 1462948"/>
              <a:gd name="connsiteY1" fmla="*/ 73959 h 275911"/>
              <a:gd name="connsiteX2" fmla="*/ 180456 w 1462948"/>
              <a:gd name="connsiteY2" fmla="*/ 141597 h 275911"/>
              <a:gd name="connsiteX3" fmla="*/ 435125 w 1462948"/>
              <a:gd name="connsiteY3" fmla="*/ 201334 h 275911"/>
              <a:gd name="connsiteX4" fmla="*/ 644589 w 1462948"/>
              <a:gd name="connsiteY4" fmla="*/ 229949 h 275911"/>
              <a:gd name="connsiteX5" fmla="*/ 916054 w 1462948"/>
              <a:gd name="connsiteY5" fmla="*/ 239226 h 275911"/>
              <a:gd name="connsiteX6" fmla="*/ 1130285 w 1462948"/>
              <a:gd name="connsiteY6" fmla="*/ 236720 h 275911"/>
              <a:gd name="connsiteX7" fmla="*/ 1326809 w 1462948"/>
              <a:gd name="connsiteY7" fmla="*/ 226446 h 275911"/>
              <a:gd name="connsiteX8" fmla="*/ 1326810 w 1462948"/>
              <a:gd name="connsiteY8" fmla="*/ 275911 h 275911"/>
              <a:gd name="connsiteX9" fmla="*/ 1462948 w 1462948"/>
              <a:gd name="connsiteY9" fmla="*/ 185911 h 275911"/>
              <a:gd name="connsiteX10" fmla="*/ 1326810 w 1462948"/>
              <a:gd name="connsiteY10" fmla="*/ 95911 h 275911"/>
              <a:gd name="connsiteX11" fmla="*/ 1326810 w 1462948"/>
              <a:gd name="connsiteY11" fmla="*/ 145377 h 275911"/>
              <a:gd name="connsiteX12" fmla="*/ 1125438 w 1462948"/>
              <a:gd name="connsiteY12" fmla="*/ 160810 h 275911"/>
              <a:gd name="connsiteX13" fmla="*/ 866007 w 1462948"/>
              <a:gd name="connsiteY13" fmla="*/ 160728 h 275911"/>
              <a:gd name="connsiteX14" fmla="*/ 654073 w 1462948"/>
              <a:gd name="connsiteY14" fmla="*/ 148903 h 275911"/>
              <a:gd name="connsiteX15" fmla="*/ 446946 w 1462948"/>
              <a:gd name="connsiteY15" fmla="*/ 120372 h 275911"/>
              <a:gd name="connsiteX16" fmla="*/ 220855 w 1462948"/>
              <a:gd name="connsiteY16" fmla="*/ 65519 h 275911"/>
              <a:gd name="connsiteX17" fmla="*/ 27974 w 1462948"/>
              <a:gd name="connsiteY17" fmla="*/ 0 h 275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462948" h="275911">
                <a:moveTo>
                  <a:pt x="27974" y="0"/>
                </a:moveTo>
                <a:lnTo>
                  <a:pt x="0" y="73959"/>
                </a:lnTo>
                <a:lnTo>
                  <a:pt x="180456" y="141597"/>
                </a:lnTo>
                <a:cubicBezTo>
                  <a:pt x="273681" y="164406"/>
                  <a:pt x="360909" y="189428"/>
                  <a:pt x="435125" y="201334"/>
                </a:cubicBezTo>
                <a:cubicBezTo>
                  <a:pt x="509339" y="213240"/>
                  <a:pt x="560848" y="223202"/>
                  <a:pt x="644589" y="229949"/>
                </a:cubicBezTo>
                <a:lnTo>
                  <a:pt x="916054" y="239226"/>
                </a:lnTo>
                <a:cubicBezTo>
                  <a:pt x="1001382" y="238036"/>
                  <a:pt x="1071308" y="239686"/>
                  <a:pt x="1130285" y="236720"/>
                </a:cubicBezTo>
                <a:cubicBezTo>
                  <a:pt x="1186880" y="233756"/>
                  <a:pt x="1298392" y="226722"/>
                  <a:pt x="1326809" y="226446"/>
                </a:cubicBezTo>
                <a:lnTo>
                  <a:pt x="1326810" y="275911"/>
                </a:lnTo>
                <a:lnTo>
                  <a:pt x="1462948" y="185911"/>
                </a:lnTo>
                <a:lnTo>
                  <a:pt x="1326810" y="95911"/>
                </a:lnTo>
                <a:lnTo>
                  <a:pt x="1326810" y="145377"/>
                </a:lnTo>
                <a:lnTo>
                  <a:pt x="1125438" y="160810"/>
                </a:lnTo>
                <a:lnTo>
                  <a:pt x="866007" y="160728"/>
                </a:lnTo>
                <a:cubicBezTo>
                  <a:pt x="787822" y="160727"/>
                  <a:pt x="725114" y="155650"/>
                  <a:pt x="654073" y="148903"/>
                </a:cubicBezTo>
                <a:cubicBezTo>
                  <a:pt x="583033" y="142156"/>
                  <a:pt x="518780" y="132675"/>
                  <a:pt x="446946" y="120372"/>
                </a:cubicBezTo>
                <a:cubicBezTo>
                  <a:pt x="375111" y="108069"/>
                  <a:pt x="307729" y="88742"/>
                  <a:pt x="220855" y="65519"/>
                </a:cubicBezTo>
                <a:lnTo>
                  <a:pt x="27974" y="0"/>
                </a:lnTo>
                <a:close/>
              </a:path>
            </a:pathLst>
          </a:custGeom>
          <a:gradFill flip="none" rotWithShape="1">
            <a:gsLst>
              <a:gs pos="0">
                <a:srgbClr val="9C98B7"/>
              </a:gs>
              <a:gs pos="50000">
                <a:srgbClr val="E1E0EC"/>
              </a:gs>
              <a:gs pos="100000">
                <a:srgbClr val="9C98B7">
                  <a:tint val="23500"/>
                  <a:satMod val="160000"/>
                </a:srgbClr>
              </a:gs>
            </a:gsLst>
            <a:lin ang="10800000" scaled="1"/>
            <a:tileRect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59" name="任意多边形 158"/>
          <p:cNvSpPr/>
          <p:nvPr/>
        </p:nvSpPr>
        <p:spPr>
          <a:xfrm rot="15600000" flipH="1">
            <a:off x="6799259" y="2137049"/>
            <a:ext cx="1071044" cy="1163595"/>
          </a:xfrm>
          <a:custGeom>
            <a:avLst/>
            <a:gdLst>
              <a:gd name="connsiteX0" fmla="*/ 2063 w 1071044"/>
              <a:gd name="connsiteY0" fmla="*/ 49063 h 1163595"/>
              <a:gd name="connsiteX1" fmla="*/ 32391 w 1071044"/>
              <a:gd name="connsiteY1" fmla="*/ 193630 h 1163595"/>
              <a:gd name="connsiteX2" fmla="*/ 82164 w 1071044"/>
              <a:gd name="connsiteY2" fmla="*/ 366203 h 1163595"/>
              <a:gd name="connsiteX3" fmla="*/ 121877 w 1071044"/>
              <a:gd name="connsiteY3" fmla="*/ 468010 h 1163595"/>
              <a:gd name="connsiteX4" fmla="*/ 202827 w 1071044"/>
              <a:gd name="connsiteY4" fmla="*/ 625413 h 1163595"/>
              <a:gd name="connsiteX5" fmla="*/ 323089 w 1071044"/>
              <a:gd name="connsiteY5" fmla="*/ 800064 h 1163595"/>
              <a:gd name="connsiteX6" fmla="*/ 455494 w 1071044"/>
              <a:gd name="connsiteY6" fmla="*/ 933887 h 1163595"/>
              <a:gd name="connsiteX7" fmla="*/ 633147 w 1071044"/>
              <a:gd name="connsiteY7" fmla="*/ 1050059 h 1163595"/>
              <a:gd name="connsiteX8" fmla="*/ 767083 w 1071044"/>
              <a:gd name="connsiteY8" fmla="*/ 1096565 h 1163595"/>
              <a:gd name="connsiteX9" fmla="*/ 814343 w 1071044"/>
              <a:gd name="connsiteY9" fmla="*/ 1108330 h 1163595"/>
              <a:gd name="connsiteX10" fmla="*/ 855043 w 1071044"/>
              <a:gd name="connsiteY10" fmla="*/ 1113510 h 1163595"/>
              <a:gd name="connsiteX11" fmla="*/ 855043 w 1071044"/>
              <a:gd name="connsiteY11" fmla="*/ 1114129 h 1163595"/>
              <a:gd name="connsiteX12" fmla="*/ 934905 w 1071044"/>
              <a:gd name="connsiteY12" fmla="*/ 1114129 h 1163595"/>
              <a:gd name="connsiteX13" fmla="*/ 934906 w 1071044"/>
              <a:gd name="connsiteY13" fmla="*/ 1163595 h 1163595"/>
              <a:gd name="connsiteX14" fmla="*/ 1071044 w 1071044"/>
              <a:gd name="connsiteY14" fmla="*/ 1073595 h 1163595"/>
              <a:gd name="connsiteX15" fmla="*/ 934905 w 1071044"/>
              <a:gd name="connsiteY15" fmla="*/ 983595 h 1163595"/>
              <a:gd name="connsiteX16" fmla="*/ 934905 w 1071044"/>
              <a:gd name="connsiteY16" fmla="*/ 1033061 h 1163595"/>
              <a:gd name="connsiteX17" fmla="*/ 873436 w 1071044"/>
              <a:gd name="connsiteY17" fmla="*/ 1033061 h 1163595"/>
              <a:gd name="connsiteX18" fmla="*/ 869445 w 1071044"/>
              <a:gd name="connsiteY18" fmla="*/ 1032573 h 1163595"/>
              <a:gd name="connsiteX19" fmla="*/ 796477 w 1071044"/>
              <a:gd name="connsiteY19" fmla="*/ 1016424 h 1163595"/>
              <a:gd name="connsiteX20" fmla="*/ 657300 w 1071044"/>
              <a:gd name="connsiteY20" fmla="*/ 953918 h 1163595"/>
              <a:gd name="connsiteX21" fmla="*/ 504752 w 1071044"/>
              <a:gd name="connsiteY21" fmla="*/ 842990 h 1163595"/>
              <a:gd name="connsiteX22" fmla="*/ 348901 w 1071044"/>
              <a:gd name="connsiteY22" fmla="*/ 672196 h 1163595"/>
              <a:gd name="connsiteX23" fmla="*/ 196375 w 1071044"/>
              <a:gd name="connsiteY23" fmla="*/ 396842 h 1163595"/>
              <a:gd name="connsiteX24" fmla="*/ 131983 w 1071044"/>
              <a:gd name="connsiteY24" fmla="*/ 209921 h 1163595"/>
              <a:gd name="connsiteX25" fmla="*/ 98478 w 1071044"/>
              <a:gd name="connsiteY25" fmla="*/ 102184 h 1163595"/>
              <a:gd name="connsiteX26" fmla="*/ 85454 w 1071044"/>
              <a:gd name="connsiteY26" fmla="*/ 18038 h 1163595"/>
              <a:gd name="connsiteX27" fmla="*/ 82660 w 1071044"/>
              <a:gd name="connsiteY27" fmla="*/ 0 h 1163595"/>
              <a:gd name="connsiteX28" fmla="*/ 0 w 1071044"/>
              <a:gd name="connsiteY28" fmla="*/ 14575 h 1163595"/>
              <a:gd name="connsiteX29" fmla="*/ 2063 w 1071044"/>
              <a:gd name="connsiteY29" fmla="*/ 49063 h 116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071044" h="1163595">
                <a:moveTo>
                  <a:pt x="2063" y="49063"/>
                </a:moveTo>
                <a:cubicBezTo>
                  <a:pt x="7139" y="89273"/>
                  <a:pt x="18651" y="140843"/>
                  <a:pt x="32391" y="193630"/>
                </a:cubicBezTo>
                <a:cubicBezTo>
                  <a:pt x="46132" y="246418"/>
                  <a:pt x="67388" y="321255"/>
                  <a:pt x="82164" y="366203"/>
                </a:cubicBezTo>
                <a:cubicBezTo>
                  <a:pt x="96942" y="411151"/>
                  <a:pt x="101768" y="424809"/>
                  <a:pt x="121877" y="468010"/>
                </a:cubicBezTo>
                <a:cubicBezTo>
                  <a:pt x="141987" y="511211"/>
                  <a:pt x="169291" y="570071"/>
                  <a:pt x="202827" y="625413"/>
                </a:cubicBezTo>
                <a:cubicBezTo>
                  <a:pt x="236362" y="680756"/>
                  <a:pt x="280977" y="748652"/>
                  <a:pt x="323089" y="800064"/>
                </a:cubicBezTo>
                <a:cubicBezTo>
                  <a:pt x="365200" y="851477"/>
                  <a:pt x="403819" y="892221"/>
                  <a:pt x="455494" y="933887"/>
                </a:cubicBezTo>
                <a:cubicBezTo>
                  <a:pt x="507170" y="975552"/>
                  <a:pt x="581216" y="1022946"/>
                  <a:pt x="633147" y="1050059"/>
                </a:cubicBezTo>
                <a:cubicBezTo>
                  <a:pt x="685078" y="1077173"/>
                  <a:pt x="729334" y="1085893"/>
                  <a:pt x="767083" y="1096565"/>
                </a:cubicBezTo>
                <a:cubicBezTo>
                  <a:pt x="785957" y="1101902"/>
                  <a:pt x="800314" y="1105616"/>
                  <a:pt x="814343" y="1108330"/>
                </a:cubicBezTo>
                <a:lnTo>
                  <a:pt x="855043" y="1113510"/>
                </a:lnTo>
                <a:lnTo>
                  <a:pt x="855043" y="1114129"/>
                </a:lnTo>
                <a:lnTo>
                  <a:pt x="934905" y="1114129"/>
                </a:lnTo>
                <a:lnTo>
                  <a:pt x="934906" y="1163595"/>
                </a:lnTo>
                <a:lnTo>
                  <a:pt x="1071044" y="1073595"/>
                </a:lnTo>
                <a:lnTo>
                  <a:pt x="934905" y="983595"/>
                </a:lnTo>
                <a:lnTo>
                  <a:pt x="934905" y="1033061"/>
                </a:lnTo>
                <a:lnTo>
                  <a:pt x="873436" y="1033061"/>
                </a:lnTo>
                <a:lnTo>
                  <a:pt x="869445" y="1032573"/>
                </a:lnTo>
                <a:cubicBezTo>
                  <a:pt x="842317" y="1027281"/>
                  <a:pt x="831833" y="1029533"/>
                  <a:pt x="796477" y="1016424"/>
                </a:cubicBezTo>
                <a:cubicBezTo>
                  <a:pt x="761118" y="1003314"/>
                  <a:pt x="705920" y="982822"/>
                  <a:pt x="657300" y="953918"/>
                </a:cubicBezTo>
                <a:cubicBezTo>
                  <a:pt x="608680" y="925011"/>
                  <a:pt x="556153" y="889944"/>
                  <a:pt x="504752" y="842990"/>
                </a:cubicBezTo>
                <a:cubicBezTo>
                  <a:pt x="453353" y="796036"/>
                  <a:pt x="400297" y="746553"/>
                  <a:pt x="348901" y="672196"/>
                </a:cubicBezTo>
                <a:cubicBezTo>
                  <a:pt x="297507" y="597838"/>
                  <a:pt x="232529" y="473889"/>
                  <a:pt x="196375" y="396842"/>
                </a:cubicBezTo>
                <a:cubicBezTo>
                  <a:pt x="160223" y="319797"/>
                  <a:pt x="148301" y="259032"/>
                  <a:pt x="131983" y="209921"/>
                </a:cubicBezTo>
                <a:cubicBezTo>
                  <a:pt x="115666" y="160811"/>
                  <a:pt x="108679" y="146328"/>
                  <a:pt x="98478" y="102184"/>
                </a:cubicBezTo>
                <a:cubicBezTo>
                  <a:pt x="93377" y="80113"/>
                  <a:pt x="89554" y="48144"/>
                  <a:pt x="85454" y="18038"/>
                </a:cubicBezTo>
                <a:lnTo>
                  <a:pt x="82660" y="0"/>
                </a:lnTo>
                <a:lnTo>
                  <a:pt x="0" y="14575"/>
                </a:lnTo>
                <a:lnTo>
                  <a:pt x="2063" y="49063"/>
                </a:lnTo>
                <a:close/>
              </a:path>
            </a:pathLst>
          </a:custGeom>
          <a:gradFill flip="none" rotWithShape="1">
            <a:gsLst>
              <a:gs pos="0">
                <a:srgbClr val="9C98B7"/>
              </a:gs>
              <a:gs pos="50000">
                <a:srgbClr val="E1E0EC"/>
              </a:gs>
              <a:gs pos="100000">
                <a:srgbClr val="9C98B7">
                  <a:tint val="23500"/>
                  <a:satMod val="160000"/>
                </a:srgbClr>
              </a:gs>
            </a:gsLst>
            <a:lin ang="10800000" scaled="1"/>
            <a:tileRect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64" name="任意多边形 163"/>
          <p:cNvSpPr/>
          <p:nvPr/>
        </p:nvSpPr>
        <p:spPr>
          <a:xfrm rot="19200000" flipH="1">
            <a:off x="7323254" y="3626290"/>
            <a:ext cx="762653" cy="264216"/>
          </a:xfrm>
          <a:custGeom>
            <a:avLst/>
            <a:gdLst>
              <a:gd name="connsiteX0" fmla="*/ 63012 w 762653"/>
              <a:gd name="connsiteY0" fmla="*/ 0 h 264216"/>
              <a:gd name="connsiteX1" fmla="*/ 0 w 762653"/>
              <a:gd name="connsiteY1" fmla="*/ 52873 h 264216"/>
              <a:gd name="connsiteX2" fmla="*/ 31936 w 762653"/>
              <a:gd name="connsiteY2" fmla="*/ 80532 h 264216"/>
              <a:gd name="connsiteX3" fmla="*/ 95209 w 762653"/>
              <a:gd name="connsiteY3" fmla="*/ 121006 h 264216"/>
              <a:gd name="connsiteX4" fmla="*/ 223900 w 762653"/>
              <a:gd name="connsiteY4" fmla="*/ 172188 h 264216"/>
              <a:gd name="connsiteX5" fmla="*/ 371391 w 762653"/>
              <a:gd name="connsiteY5" fmla="*/ 202095 h 264216"/>
              <a:gd name="connsiteX6" fmla="*/ 502217 w 762653"/>
              <a:gd name="connsiteY6" fmla="*/ 212357 h 264216"/>
              <a:gd name="connsiteX7" fmla="*/ 542202 w 762653"/>
              <a:gd name="connsiteY7" fmla="*/ 213295 h 264216"/>
              <a:gd name="connsiteX8" fmla="*/ 546653 w 762653"/>
              <a:gd name="connsiteY8" fmla="*/ 213057 h 264216"/>
              <a:gd name="connsiteX9" fmla="*/ 546653 w 762653"/>
              <a:gd name="connsiteY9" fmla="*/ 214750 h 264216"/>
              <a:gd name="connsiteX10" fmla="*/ 626514 w 762653"/>
              <a:gd name="connsiteY10" fmla="*/ 214750 h 264216"/>
              <a:gd name="connsiteX11" fmla="*/ 626514 w 762653"/>
              <a:gd name="connsiteY11" fmla="*/ 264216 h 264216"/>
              <a:gd name="connsiteX12" fmla="*/ 762653 w 762653"/>
              <a:gd name="connsiteY12" fmla="*/ 174216 h 264216"/>
              <a:gd name="connsiteX13" fmla="*/ 626515 w 762653"/>
              <a:gd name="connsiteY13" fmla="*/ 84216 h 264216"/>
              <a:gd name="connsiteX14" fmla="*/ 626515 w 762653"/>
              <a:gd name="connsiteY14" fmla="*/ 133682 h 264216"/>
              <a:gd name="connsiteX15" fmla="*/ 546653 w 762653"/>
              <a:gd name="connsiteY15" fmla="*/ 133682 h 264216"/>
              <a:gd name="connsiteX16" fmla="*/ 546653 w 762653"/>
              <a:gd name="connsiteY16" fmla="*/ 134704 h 264216"/>
              <a:gd name="connsiteX17" fmla="*/ 541869 w 762653"/>
              <a:gd name="connsiteY17" fmla="*/ 134549 h 264216"/>
              <a:gd name="connsiteX18" fmla="*/ 426088 w 762653"/>
              <a:gd name="connsiteY18" fmla="*/ 123645 h 264216"/>
              <a:gd name="connsiteX19" fmla="*/ 288076 w 762653"/>
              <a:gd name="connsiteY19" fmla="*/ 103887 h 264216"/>
              <a:gd name="connsiteX20" fmla="*/ 161296 w 762653"/>
              <a:gd name="connsiteY20" fmla="*/ 64274 h 264216"/>
              <a:gd name="connsiteX21" fmla="*/ 73669 w 762653"/>
              <a:gd name="connsiteY21" fmla="*/ 9589 h 264216"/>
              <a:gd name="connsiteX22" fmla="*/ 63012 w 762653"/>
              <a:gd name="connsiteY22" fmla="*/ 0 h 264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762653" h="264216">
                <a:moveTo>
                  <a:pt x="63012" y="0"/>
                </a:moveTo>
                <a:lnTo>
                  <a:pt x="0" y="52873"/>
                </a:lnTo>
                <a:lnTo>
                  <a:pt x="31936" y="80532"/>
                </a:lnTo>
                <a:cubicBezTo>
                  <a:pt x="52890" y="95819"/>
                  <a:pt x="74035" y="108885"/>
                  <a:pt x="95209" y="121006"/>
                </a:cubicBezTo>
                <a:cubicBezTo>
                  <a:pt x="137557" y="145249"/>
                  <a:pt x="177870" y="158673"/>
                  <a:pt x="223900" y="172188"/>
                </a:cubicBezTo>
                <a:cubicBezTo>
                  <a:pt x="269930" y="185703"/>
                  <a:pt x="325005" y="195400"/>
                  <a:pt x="371391" y="202095"/>
                </a:cubicBezTo>
                <a:cubicBezTo>
                  <a:pt x="417776" y="208789"/>
                  <a:pt x="467983" y="210799"/>
                  <a:pt x="502217" y="212357"/>
                </a:cubicBezTo>
                <a:cubicBezTo>
                  <a:pt x="519333" y="213137"/>
                  <a:pt x="531217" y="213448"/>
                  <a:pt x="542202" y="213295"/>
                </a:cubicBezTo>
                <a:lnTo>
                  <a:pt x="546653" y="213057"/>
                </a:lnTo>
                <a:lnTo>
                  <a:pt x="546653" y="214750"/>
                </a:lnTo>
                <a:lnTo>
                  <a:pt x="626514" y="214750"/>
                </a:lnTo>
                <a:lnTo>
                  <a:pt x="626514" y="264216"/>
                </a:lnTo>
                <a:lnTo>
                  <a:pt x="762653" y="174216"/>
                </a:lnTo>
                <a:lnTo>
                  <a:pt x="626515" y="84216"/>
                </a:lnTo>
                <a:lnTo>
                  <a:pt x="626515" y="133682"/>
                </a:lnTo>
                <a:lnTo>
                  <a:pt x="546653" y="133682"/>
                </a:lnTo>
                <a:lnTo>
                  <a:pt x="546653" y="134704"/>
                </a:lnTo>
                <a:lnTo>
                  <a:pt x="541869" y="134549"/>
                </a:lnTo>
                <a:cubicBezTo>
                  <a:pt x="505674" y="131189"/>
                  <a:pt x="468387" y="128754"/>
                  <a:pt x="426088" y="123645"/>
                </a:cubicBezTo>
                <a:cubicBezTo>
                  <a:pt x="383789" y="118534"/>
                  <a:pt x="332208" y="113782"/>
                  <a:pt x="288076" y="103887"/>
                </a:cubicBezTo>
                <a:cubicBezTo>
                  <a:pt x="243944" y="93992"/>
                  <a:pt x="197031" y="79990"/>
                  <a:pt x="161296" y="64274"/>
                </a:cubicBezTo>
                <a:cubicBezTo>
                  <a:pt x="125561" y="48558"/>
                  <a:pt x="102382" y="30039"/>
                  <a:pt x="73669" y="9589"/>
                </a:cubicBezTo>
                <a:lnTo>
                  <a:pt x="63012" y="0"/>
                </a:lnTo>
                <a:close/>
              </a:path>
            </a:pathLst>
          </a:custGeom>
          <a:gradFill flip="none" rotWithShape="1">
            <a:gsLst>
              <a:gs pos="0">
                <a:srgbClr val="9C98B7"/>
              </a:gs>
              <a:gs pos="50000">
                <a:srgbClr val="E1E0EC"/>
              </a:gs>
              <a:gs pos="100000">
                <a:srgbClr val="9C98B7">
                  <a:tint val="23500"/>
                  <a:satMod val="160000"/>
                </a:srgbClr>
              </a:gs>
            </a:gsLst>
            <a:lin ang="10800000" scaled="1"/>
            <a:tileRect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78" name="任意多边形 177"/>
          <p:cNvSpPr/>
          <p:nvPr/>
        </p:nvSpPr>
        <p:spPr>
          <a:xfrm rot="5400000">
            <a:off x="7845774" y="2862422"/>
            <a:ext cx="1760296" cy="596573"/>
          </a:xfrm>
          <a:custGeom>
            <a:avLst/>
            <a:gdLst>
              <a:gd name="connsiteX0" fmla="*/ 0 w 1760296"/>
              <a:gd name="connsiteY0" fmla="*/ 525846 h 596573"/>
              <a:gd name="connsiteX1" fmla="*/ 55183 w 1760296"/>
              <a:gd name="connsiteY1" fmla="*/ 487867 h 596573"/>
              <a:gd name="connsiteX2" fmla="*/ 454476 w 1760296"/>
              <a:gd name="connsiteY2" fmla="*/ 263930 h 596573"/>
              <a:gd name="connsiteX3" fmla="*/ 849083 w 1760296"/>
              <a:gd name="connsiteY3" fmla="*/ 138745 h 596573"/>
              <a:gd name="connsiteX4" fmla="*/ 1306283 w 1760296"/>
              <a:gd name="connsiteY4" fmla="*/ 65266 h 596573"/>
              <a:gd name="connsiteX5" fmla="*/ 1624158 w 1760296"/>
              <a:gd name="connsiteY5" fmla="*/ 49466 h 596573"/>
              <a:gd name="connsiteX6" fmla="*/ 1624158 w 1760296"/>
              <a:gd name="connsiteY6" fmla="*/ 0 h 596573"/>
              <a:gd name="connsiteX7" fmla="*/ 1760296 w 1760296"/>
              <a:gd name="connsiteY7" fmla="*/ 90000 h 596573"/>
              <a:gd name="connsiteX8" fmla="*/ 1624158 w 1760296"/>
              <a:gd name="connsiteY8" fmla="*/ 180000 h 596573"/>
              <a:gd name="connsiteX9" fmla="*/ 1624158 w 1760296"/>
              <a:gd name="connsiteY9" fmla="*/ 130534 h 596573"/>
              <a:gd name="connsiteX10" fmla="*/ 1523997 w 1760296"/>
              <a:gd name="connsiteY10" fmla="*/ 127859 h 596573"/>
              <a:gd name="connsiteX11" fmla="*/ 1317169 w 1760296"/>
              <a:gd name="connsiteY11" fmla="*/ 146909 h 596573"/>
              <a:gd name="connsiteX12" fmla="*/ 849083 w 1760296"/>
              <a:gd name="connsiteY12" fmla="*/ 231273 h 596573"/>
              <a:gd name="connsiteX13" fmla="*/ 560611 w 1760296"/>
              <a:gd name="connsiteY13" fmla="*/ 321080 h 596573"/>
              <a:gd name="connsiteX14" fmla="*/ 318404 w 1760296"/>
              <a:gd name="connsiteY14" fmla="*/ 421774 h 596573"/>
              <a:gd name="connsiteX15" fmla="*/ 168726 w 1760296"/>
              <a:gd name="connsiteY15" fmla="*/ 514302 h 596573"/>
              <a:gd name="connsiteX16" fmla="*/ 56808 w 1760296"/>
              <a:gd name="connsiteY16" fmla="*/ 596573 h 596573"/>
              <a:gd name="connsiteX17" fmla="*/ 0 w 1760296"/>
              <a:gd name="connsiteY17" fmla="*/ 525846 h 596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760296" h="596573">
                <a:moveTo>
                  <a:pt x="0" y="525846"/>
                </a:moveTo>
                <a:lnTo>
                  <a:pt x="55183" y="487867"/>
                </a:lnTo>
                <a:cubicBezTo>
                  <a:pt x="182281" y="402981"/>
                  <a:pt x="348660" y="304239"/>
                  <a:pt x="454476" y="263930"/>
                </a:cubicBezTo>
                <a:cubicBezTo>
                  <a:pt x="623782" y="199435"/>
                  <a:pt x="705755" y="176391"/>
                  <a:pt x="849083" y="138745"/>
                </a:cubicBezTo>
                <a:cubicBezTo>
                  <a:pt x="992411" y="101099"/>
                  <a:pt x="1192073" y="78331"/>
                  <a:pt x="1306283" y="65266"/>
                </a:cubicBezTo>
                <a:cubicBezTo>
                  <a:pt x="1409520" y="59093"/>
                  <a:pt x="1520921" y="52918"/>
                  <a:pt x="1624158" y="49466"/>
                </a:cubicBezTo>
                <a:lnTo>
                  <a:pt x="1624158" y="0"/>
                </a:lnTo>
                <a:lnTo>
                  <a:pt x="1760296" y="90000"/>
                </a:lnTo>
                <a:lnTo>
                  <a:pt x="1624158" y="180000"/>
                </a:lnTo>
                <a:lnTo>
                  <a:pt x="1624158" y="130534"/>
                </a:lnTo>
                <a:cubicBezTo>
                  <a:pt x="1600208" y="128647"/>
                  <a:pt x="1575162" y="124223"/>
                  <a:pt x="1523997" y="127859"/>
                </a:cubicBezTo>
                <a:cubicBezTo>
                  <a:pt x="1472832" y="131495"/>
                  <a:pt x="1432830" y="132395"/>
                  <a:pt x="1317169" y="146909"/>
                </a:cubicBezTo>
                <a:cubicBezTo>
                  <a:pt x="1233800" y="155082"/>
                  <a:pt x="978805" y="198616"/>
                  <a:pt x="849083" y="231273"/>
                </a:cubicBezTo>
                <a:cubicBezTo>
                  <a:pt x="722083" y="261662"/>
                  <a:pt x="648150" y="289330"/>
                  <a:pt x="560611" y="321080"/>
                </a:cubicBezTo>
                <a:cubicBezTo>
                  <a:pt x="473072" y="352830"/>
                  <a:pt x="382811" y="391838"/>
                  <a:pt x="318404" y="421774"/>
                </a:cubicBezTo>
                <a:cubicBezTo>
                  <a:pt x="269419" y="447174"/>
                  <a:pt x="214990" y="480738"/>
                  <a:pt x="168726" y="514302"/>
                </a:cubicBezTo>
                <a:lnTo>
                  <a:pt x="56808" y="596573"/>
                </a:lnTo>
                <a:lnTo>
                  <a:pt x="0" y="525846"/>
                </a:lnTo>
                <a:close/>
              </a:path>
            </a:pathLst>
          </a:custGeom>
          <a:gradFill flip="none" rotWithShape="1">
            <a:gsLst>
              <a:gs pos="0">
                <a:srgbClr val="9C98B7"/>
              </a:gs>
              <a:gs pos="50000">
                <a:srgbClr val="E1E0EC"/>
              </a:gs>
              <a:gs pos="100000">
                <a:srgbClr val="9C98B7">
                  <a:tint val="23500"/>
                  <a:satMod val="160000"/>
                </a:srgbClr>
              </a:gs>
            </a:gsLst>
            <a:lin ang="10800000" scaled="1"/>
            <a:tileRect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grpSp>
        <p:nvGrpSpPr>
          <p:cNvPr id="7" name="组合 6"/>
          <p:cNvGrpSpPr/>
          <p:nvPr/>
        </p:nvGrpSpPr>
        <p:grpSpPr>
          <a:xfrm>
            <a:off x="7067659" y="1501451"/>
            <a:ext cx="334800" cy="442800"/>
            <a:chOff x="7067659" y="1501451"/>
            <a:chExt cx="334800" cy="442800"/>
          </a:xfrm>
        </p:grpSpPr>
        <p:sp>
          <p:nvSpPr>
            <p:cNvPr id="2" name="圆角矩形 1"/>
            <p:cNvSpPr/>
            <p:nvPr/>
          </p:nvSpPr>
          <p:spPr>
            <a:xfrm>
              <a:off x="7067659" y="1501451"/>
              <a:ext cx="334800" cy="442800"/>
            </a:xfrm>
            <a:prstGeom prst="roundRect">
              <a:avLst>
                <a:gd name="adj" fmla="val 11262"/>
              </a:avLst>
            </a:prstGeom>
            <a:solidFill>
              <a:srgbClr val="FFCFA3"/>
            </a:solidFill>
            <a:ln w="3175">
              <a:solidFill>
                <a:srgbClr val="FF0000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" name="椭圆 3"/>
            <p:cNvSpPr/>
            <p:nvPr/>
          </p:nvSpPr>
          <p:spPr>
            <a:xfrm>
              <a:off x="7138023" y="1705570"/>
              <a:ext cx="180000" cy="180000"/>
            </a:xfrm>
            <a:prstGeom prst="ellipse">
              <a:avLst/>
            </a:prstGeom>
            <a:solidFill>
              <a:srgbClr val="B2C8E1"/>
            </a:solidFill>
            <a:ln w="3175"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26" name="组合 125"/>
          <p:cNvGrpSpPr/>
          <p:nvPr/>
        </p:nvGrpSpPr>
        <p:grpSpPr>
          <a:xfrm>
            <a:off x="5942460" y="1528220"/>
            <a:ext cx="306000" cy="442800"/>
            <a:chOff x="7072421" y="1501451"/>
            <a:chExt cx="324000" cy="442800"/>
          </a:xfrm>
        </p:grpSpPr>
        <p:sp>
          <p:nvSpPr>
            <p:cNvPr id="127" name="圆角矩形 126"/>
            <p:cNvSpPr/>
            <p:nvPr/>
          </p:nvSpPr>
          <p:spPr>
            <a:xfrm>
              <a:off x="7072421" y="1501451"/>
              <a:ext cx="324000" cy="442800"/>
            </a:xfrm>
            <a:prstGeom prst="roundRect">
              <a:avLst>
                <a:gd name="adj" fmla="val 11262"/>
              </a:avLst>
            </a:prstGeom>
            <a:solidFill>
              <a:srgbClr val="FFCFA3"/>
            </a:solidFill>
            <a:ln w="3175">
              <a:solidFill>
                <a:srgbClr val="FF0000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8" name="椭圆 127"/>
            <p:cNvSpPr/>
            <p:nvPr/>
          </p:nvSpPr>
          <p:spPr>
            <a:xfrm>
              <a:off x="7138023" y="1705570"/>
              <a:ext cx="180000" cy="180000"/>
            </a:xfrm>
            <a:prstGeom prst="ellipse">
              <a:avLst/>
            </a:prstGeom>
            <a:solidFill>
              <a:srgbClr val="B2C8E1"/>
            </a:solidFill>
            <a:ln w="3175"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5" name="圆角右箭头 4"/>
          <p:cNvSpPr/>
          <p:nvPr/>
        </p:nvSpPr>
        <p:spPr>
          <a:xfrm rot="5400000">
            <a:off x="6346048" y="507582"/>
            <a:ext cx="1080000" cy="936000"/>
          </a:xfrm>
          <a:prstGeom prst="bentArrow">
            <a:avLst>
              <a:gd name="adj1" fmla="val 9606"/>
              <a:gd name="adj2" fmla="val 9970"/>
              <a:gd name="adj3" fmla="val 15167"/>
              <a:gd name="adj4" fmla="val 30436"/>
            </a:avLst>
          </a:prstGeom>
          <a:gradFill flip="none" rotWithShape="1">
            <a:gsLst>
              <a:gs pos="0">
                <a:srgbClr val="9C98B7"/>
              </a:gs>
              <a:gs pos="50000">
                <a:srgbClr val="E1E0EC"/>
              </a:gs>
              <a:gs pos="100000">
                <a:srgbClr val="9C98B7">
                  <a:tint val="23500"/>
                  <a:satMod val="160000"/>
                </a:srgbClr>
              </a:gs>
            </a:gsLst>
            <a:lin ang="10800000" scaled="1"/>
            <a:tileRect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32" name="任意多边形 131"/>
          <p:cNvSpPr/>
          <p:nvPr/>
        </p:nvSpPr>
        <p:spPr>
          <a:xfrm rot="19260000">
            <a:off x="6644618" y="1969996"/>
            <a:ext cx="601118" cy="185838"/>
          </a:xfrm>
          <a:custGeom>
            <a:avLst/>
            <a:gdLst>
              <a:gd name="connsiteX0" fmla="*/ 601118 w 601118"/>
              <a:gd name="connsiteY0" fmla="*/ 95837 h 185838"/>
              <a:gd name="connsiteX1" fmla="*/ 464980 w 601118"/>
              <a:gd name="connsiteY1" fmla="*/ 185838 h 185838"/>
              <a:gd name="connsiteX2" fmla="*/ 464979 w 601118"/>
              <a:gd name="connsiteY2" fmla="*/ 136372 h 185838"/>
              <a:gd name="connsiteX3" fmla="*/ 385117 w 601118"/>
              <a:gd name="connsiteY3" fmla="*/ 136371 h 185838"/>
              <a:gd name="connsiteX4" fmla="*/ 385117 w 601118"/>
              <a:gd name="connsiteY4" fmla="*/ 134679 h 185838"/>
              <a:gd name="connsiteX5" fmla="*/ 380666 w 601118"/>
              <a:gd name="connsiteY5" fmla="*/ 134916 h 185838"/>
              <a:gd name="connsiteX6" fmla="*/ 340681 w 601118"/>
              <a:gd name="connsiteY6" fmla="*/ 133978 h 185838"/>
              <a:gd name="connsiteX7" fmla="*/ 209855 w 601118"/>
              <a:gd name="connsiteY7" fmla="*/ 123715 h 185838"/>
              <a:gd name="connsiteX8" fmla="*/ 62364 w 601118"/>
              <a:gd name="connsiteY8" fmla="*/ 93810 h 185838"/>
              <a:gd name="connsiteX9" fmla="*/ 0 w 601118"/>
              <a:gd name="connsiteY9" fmla="*/ 76622 h 185838"/>
              <a:gd name="connsiteX10" fmla="*/ 22253 w 601118"/>
              <a:gd name="connsiteY10" fmla="*/ 0 h 185838"/>
              <a:gd name="connsiteX11" fmla="*/ 39894 w 601118"/>
              <a:gd name="connsiteY11" fmla="*/ 4727 h 185838"/>
              <a:gd name="connsiteX12" fmla="*/ 126540 w 601118"/>
              <a:gd name="connsiteY12" fmla="*/ 25509 h 185838"/>
              <a:gd name="connsiteX13" fmla="*/ 264552 w 601118"/>
              <a:gd name="connsiteY13" fmla="*/ 45266 h 185838"/>
              <a:gd name="connsiteX14" fmla="*/ 380333 w 601118"/>
              <a:gd name="connsiteY14" fmla="*/ 56170 h 185838"/>
              <a:gd name="connsiteX15" fmla="*/ 385118 w 601118"/>
              <a:gd name="connsiteY15" fmla="*/ 56325 h 185838"/>
              <a:gd name="connsiteX16" fmla="*/ 385117 w 601118"/>
              <a:gd name="connsiteY16" fmla="*/ 55303 h 185838"/>
              <a:gd name="connsiteX17" fmla="*/ 464979 w 601118"/>
              <a:gd name="connsiteY17" fmla="*/ 55303 h 185838"/>
              <a:gd name="connsiteX18" fmla="*/ 464979 w 601118"/>
              <a:gd name="connsiteY18" fmla="*/ 5838 h 185838"/>
              <a:gd name="connsiteX19" fmla="*/ 601118 w 601118"/>
              <a:gd name="connsiteY19" fmla="*/ 95837 h 1858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1118" h="185838">
                <a:moveTo>
                  <a:pt x="601118" y="95837"/>
                </a:moveTo>
                <a:lnTo>
                  <a:pt x="464980" y="185838"/>
                </a:lnTo>
                <a:lnTo>
                  <a:pt x="464979" y="136372"/>
                </a:lnTo>
                <a:lnTo>
                  <a:pt x="385117" y="136371"/>
                </a:lnTo>
                <a:lnTo>
                  <a:pt x="385117" y="134679"/>
                </a:lnTo>
                <a:lnTo>
                  <a:pt x="380666" y="134916"/>
                </a:lnTo>
                <a:cubicBezTo>
                  <a:pt x="369681" y="135070"/>
                  <a:pt x="357797" y="134758"/>
                  <a:pt x="340681" y="133978"/>
                </a:cubicBezTo>
                <a:cubicBezTo>
                  <a:pt x="306447" y="132421"/>
                  <a:pt x="256240" y="130411"/>
                  <a:pt x="209855" y="123715"/>
                </a:cubicBezTo>
                <a:cubicBezTo>
                  <a:pt x="163469" y="117020"/>
                  <a:pt x="113270" y="106342"/>
                  <a:pt x="62364" y="93810"/>
                </a:cubicBezTo>
                <a:lnTo>
                  <a:pt x="0" y="76622"/>
                </a:lnTo>
                <a:lnTo>
                  <a:pt x="22253" y="0"/>
                </a:lnTo>
                <a:lnTo>
                  <a:pt x="39894" y="4727"/>
                </a:lnTo>
                <a:cubicBezTo>
                  <a:pt x="77926" y="14975"/>
                  <a:pt x="92529" y="18853"/>
                  <a:pt x="126540" y="25509"/>
                </a:cubicBezTo>
                <a:cubicBezTo>
                  <a:pt x="171888" y="34382"/>
                  <a:pt x="222253" y="40155"/>
                  <a:pt x="264552" y="45266"/>
                </a:cubicBezTo>
                <a:cubicBezTo>
                  <a:pt x="306851" y="50375"/>
                  <a:pt x="344138" y="52810"/>
                  <a:pt x="380333" y="56170"/>
                </a:cubicBezTo>
                <a:lnTo>
                  <a:pt x="385118" y="56325"/>
                </a:lnTo>
                <a:lnTo>
                  <a:pt x="385117" y="55303"/>
                </a:lnTo>
                <a:lnTo>
                  <a:pt x="464979" y="55303"/>
                </a:lnTo>
                <a:lnTo>
                  <a:pt x="464979" y="5838"/>
                </a:lnTo>
                <a:lnTo>
                  <a:pt x="601118" y="95837"/>
                </a:lnTo>
                <a:close/>
              </a:path>
            </a:pathLst>
          </a:custGeom>
          <a:gradFill flip="none" rotWithShape="1">
            <a:gsLst>
              <a:gs pos="0">
                <a:srgbClr val="9C98B7"/>
              </a:gs>
              <a:gs pos="50000">
                <a:srgbClr val="E1E0EC"/>
              </a:gs>
              <a:gs pos="100000">
                <a:srgbClr val="9C98B7">
                  <a:tint val="23500"/>
                  <a:satMod val="160000"/>
                </a:srgbClr>
              </a:gs>
            </a:gsLst>
            <a:lin ang="10800000" scaled="1"/>
            <a:tileRect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53" name="任意多边形 152"/>
          <p:cNvSpPr/>
          <p:nvPr/>
        </p:nvSpPr>
        <p:spPr>
          <a:xfrm rot="1800000" flipV="1">
            <a:off x="7348218" y="1706454"/>
            <a:ext cx="878048" cy="257796"/>
          </a:xfrm>
          <a:custGeom>
            <a:avLst/>
            <a:gdLst>
              <a:gd name="connsiteX0" fmla="*/ 0 w 878048"/>
              <a:gd name="connsiteY0" fmla="*/ 75302 h 257796"/>
              <a:gd name="connsiteX1" fmla="*/ 15232 w 878048"/>
              <a:gd name="connsiteY1" fmla="*/ 83500 h 257796"/>
              <a:gd name="connsiteX2" fmla="*/ 80622 w 878048"/>
              <a:gd name="connsiteY2" fmla="*/ 115889 h 257796"/>
              <a:gd name="connsiteX3" fmla="*/ 238086 w 878048"/>
              <a:gd name="connsiteY3" fmla="*/ 165768 h 257796"/>
              <a:gd name="connsiteX4" fmla="*/ 413285 w 878048"/>
              <a:gd name="connsiteY4" fmla="*/ 195674 h 257796"/>
              <a:gd name="connsiteX5" fmla="*/ 568687 w 878048"/>
              <a:gd name="connsiteY5" fmla="*/ 205937 h 257796"/>
              <a:gd name="connsiteX6" fmla="*/ 616183 w 878048"/>
              <a:gd name="connsiteY6" fmla="*/ 206875 h 257796"/>
              <a:gd name="connsiteX7" fmla="*/ 621471 w 878048"/>
              <a:gd name="connsiteY7" fmla="*/ 206637 h 257796"/>
              <a:gd name="connsiteX8" fmla="*/ 621471 w 878048"/>
              <a:gd name="connsiteY8" fmla="*/ 208330 h 257796"/>
              <a:gd name="connsiteX9" fmla="*/ 716336 w 878048"/>
              <a:gd name="connsiteY9" fmla="*/ 208330 h 257796"/>
              <a:gd name="connsiteX10" fmla="*/ 716336 w 878048"/>
              <a:gd name="connsiteY10" fmla="*/ 257796 h 257796"/>
              <a:gd name="connsiteX11" fmla="*/ 878048 w 878048"/>
              <a:gd name="connsiteY11" fmla="*/ 167796 h 257796"/>
              <a:gd name="connsiteX12" fmla="*/ 716336 w 878048"/>
              <a:gd name="connsiteY12" fmla="*/ 77796 h 257796"/>
              <a:gd name="connsiteX13" fmla="*/ 716336 w 878048"/>
              <a:gd name="connsiteY13" fmla="*/ 127262 h 257796"/>
              <a:gd name="connsiteX14" fmla="*/ 621472 w 878048"/>
              <a:gd name="connsiteY14" fmla="*/ 127262 h 257796"/>
              <a:gd name="connsiteX15" fmla="*/ 621472 w 878048"/>
              <a:gd name="connsiteY15" fmla="*/ 128284 h 257796"/>
              <a:gd name="connsiteX16" fmla="*/ 615789 w 878048"/>
              <a:gd name="connsiteY16" fmla="*/ 128129 h 257796"/>
              <a:gd name="connsiteX17" fmla="*/ 478257 w 878048"/>
              <a:gd name="connsiteY17" fmla="*/ 117224 h 257796"/>
              <a:gd name="connsiteX18" fmla="*/ 314318 w 878048"/>
              <a:gd name="connsiteY18" fmla="*/ 97467 h 257796"/>
              <a:gd name="connsiteX19" fmla="*/ 161879 w 878048"/>
              <a:gd name="connsiteY19" fmla="*/ 56919 h 257796"/>
              <a:gd name="connsiteX20" fmla="*/ 62490 w 878048"/>
              <a:gd name="connsiteY20" fmla="*/ 10165 h 257796"/>
              <a:gd name="connsiteX21" fmla="*/ 43476 w 878048"/>
              <a:gd name="connsiteY21" fmla="*/ 0 h 257796"/>
              <a:gd name="connsiteX22" fmla="*/ 0 w 878048"/>
              <a:gd name="connsiteY22" fmla="*/ 75302 h 257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878048" h="257796">
                <a:moveTo>
                  <a:pt x="0" y="75302"/>
                </a:moveTo>
                <a:lnTo>
                  <a:pt x="15232" y="83500"/>
                </a:lnTo>
                <a:cubicBezTo>
                  <a:pt x="35251" y="94564"/>
                  <a:pt x="57934" y="107039"/>
                  <a:pt x="80622" y="115889"/>
                </a:cubicBezTo>
                <a:cubicBezTo>
                  <a:pt x="126000" y="133586"/>
                  <a:pt x="182644" y="152470"/>
                  <a:pt x="238086" y="165768"/>
                </a:cubicBezTo>
                <a:cubicBezTo>
                  <a:pt x="293530" y="179065"/>
                  <a:pt x="358185" y="188979"/>
                  <a:pt x="413285" y="195674"/>
                </a:cubicBezTo>
                <a:cubicBezTo>
                  <a:pt x="468384" y="202370"/>
                  <a:pt x="528022" y="204379"/>
                  <a:pt x="568687" y="205937"/>
                </a:cubicBezTo>
                <a:cubicBezTo>
                  <a:pt x="589019" y="206717"/>
                  <a:pt x="603136" y="207029"/>
                  <a:pt x="616183" y="206875"/>
                </a:cubicBezTo>
                <a:lnTo>
                  <a:pt x="621471" y="206637"/>
                </a:lnTo>
                <a:lnTo>
                  <a:pt x="621471" y="208330"/>
                </a:lnTo>
                <a:lnTo>
                  <a:pt x="716336" y="208330"/>
                </a:lnTo>
                <a:lnTo>
                  <a:pt x="716336" y="257796"/>
                </a:lnTo>
                <a:lnTo>
                  <a:pt x="878048" y="167796"/>
                </a:lnTo>
                <a:lnTo>
                  <a:pt x="716336" y="77796"/>
                </a:lnTo>
                <a:lnTo>
                  <a:pt x="716336" y="127262"/>
                </a:lnTo>
                <a:lnTo>
                  <a:pt x="621472" y="127262"/>
                </a:lnTo>
                <a:lnTo>
                  <a:pt x="621472" y="128284"/>
                </a:lnTo>
                <a:lnTo>
                  <a:pt x="615789" y="128129"/>
                </a:lnTo>
                <a:cubicBezTo>
                  <a:pt x="572794" y="124769"/>
                  <a:pt x="528502" y="122334"/>
                  <a:pt x="478257" y="117224"/>
                </a:cubicBezTo>
                <a:cubicBezTo>
                  <a:pt x="428012" y="112114"/>
                  <a:pt x="367048" y="107518"/>
                  <a:pt x="314318" y="97467"/>
                </a:cubicBezTo>
                <a:cubicBezTo>
                  <a:pt x="261590" y="87416"/>
                  <a:pt x="219001" y="79835"/>
                  <a:pt x="161879" y="56919"/>
                </a:cubicBezTo>
                <a:cubicBezTo>
                  <a:pt x="133319" y="45461"/>
                  <a:pt x="97197" y="28099"/>
                  <a:pt x="62490" y="10165"/>
                </a:cubicBezTo>
                <a:lnTo>
                  <a:pt x="43476" y="0"/>
                </a:lnTo>
                <a:lnTo>
                  <a:pt x="0" y="75302"/>
                </a:lnTo>
                <a:close/>
              </a:path>
            </a:pathLst>
          </a:custGeom>
          <a:gradFill flip="none" rotWithShape="1">
            <a:gsLst>
              <a:gs pos="0">
                <a:srgbClr val="9C98B7"/>
              </a:gs>
              <a:gs pos="50000">
                <a:srgbClr val="E1E0EC"/>
              </a:gs>
              <a:gs pos="100000">
                <a:srgbClr val="9C98B7">
                  <a:tint val="23500"/>
                  <a:satMod val="160000"/>
                </a:srgbClr>
              </a:gs>
            </a:gsLst>
            <a:lin ang="10800000" scaled="1"/>
            <a:tileRect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37" name="任意多边形 136"/>
          <p:cNvSpPr/>
          <p:nvPr/>
        </p:nvSpPr>
        <p:spPr>
          <a:xfrm rot="960000" flipH="1">
            <a:off x="5241106" y="1574228"/>
            <a:ext cx="757667" cy="229584"/>
          </a:xfrm>
          <a:custGeom>
            <a:avLst/>
            <a:gdLst>
              <a:gd name="connsiteX0" fmla="*/ 621529 w 757667"/>
              <a:gd name="connsiteY0" fmla="*/ 49584 h 229584"/>
              <a:gd name="connsiteX1" fmla="*/ 621529 w 757667"/>
              <a:gd name="connsiteY1" fmla="*/ 99050 h 229584"/>
              <a:gd name="connsiteX2" fmla="*/ 541667 w 757667"/>
              <a:gd name="connsiteY2" fmla="*/ 99050 h 229584"/>
              <a:gd name="connsiteX3" fmla="*/ 541667 w 757667"/>
              <a:gd name="connsiteY3" fmla="*/ 100072 h 229584"/>
              <a:gd name="connsiteX4" fmla="*/ 536883 w 757667"/>
              <a:gd name="connsiteY4" fmla="*/ 99917 h 229584"/>
              <a:gd name="connsiteX5" fmla="*/ 421102 w 757667"/>
              <a:gd name="connsiteY5" fmla="*/ 89012 h 229584"/>
              <a:gd name="connsiteX6" fmla="*/ 283090 w 757667"/>
              <a:gd name="connsiteY6" fmla="*/ 69255 h 229584"/>
              <a:gd name="connsiteX7" fmla="*/ 149014 w 757667"/>
              <a:gd name="connsiteY7" fmla="*/ 35764 h 229584"/>
              <a:gd name="connsiteX8" fmla="*/ 70340 w 757667"/>
              <a:gd name="connsiteY8" fmla="*/ 13978 h 229584"/>
              <a:gd name="connsiteX9" fmla="*/ 20795 w 757667"/>
              <a:gd name="connsiteY9" fmla="*/ 0 h 229584"/>
              <a:gd name="connsiteX10" fmla="*/ 0 w 757667"/>
              <a:gd name="connsiteY10" fmla="*/ 72520 h 229584"/>
              <a:gd name="connsiteX11" fmla="*/ 9933 w 757667"/>
              <a:gd name="connsiteY11" fmla="*/ 75482 h 229584"/>
              <a:gd name="connsiteX12" fmla="*/ 60974 w 757667"/>
              <a:gd name="connsiteY12" fmla="*/ 92266 h 229584"/>
              <a:gd name="connsiteX13" fmla="*/ 218914 w 757667"/>
              <a:gd name="connsiteY13" fmla="*/ 137556 h 229584"/>
              <a:gd name="connsiteX14" fmla="*/ 366405 w 757667"/>
              <a:gd name="connsiteY14" fmla="*/ 167462 h 229584"/>
              <a:gd name="connsiteX15" fmla="*/ 497231 w 757667"/>
              <a:gd name="connsiteY15" fmla="*/ 177725 h 229584"/>
              <a:gd name="connsiteX16" fmla="*/ 537216 w 757667"/>
              <a:gd name="connsiteY16" fmla="*/ 178663 h 229584"/>
              <a:gd name="connsiteX17" fmla="*/ 541667 w 757667"/>
              <a:gd name="connsiteY17" fmla="*/ 178425 h 229584"/>
              <a:gd name="connsiteX18" fmla="*/ 541667 w 757667"/>
              <a:gd name="connsiteY18" fmla="*/ 180118 h 229584"/>
              <a:gd name="connsiteX19" fmla="*/ 621529 w 757667"/>
              <a:gd name="connsiteY19" fmla="*/ 180118 h 229584"/>
              <a:gd name="connsiteX20" fmla="*/ 621529 w 757667"/>
              <a:gd name="connsiteY20" fmla="*/ 229584 h 229584"/>
              <a:gd name="connsiteX21" fmla="*/ 757667 w 757667"/>
              <a:gd name="connsiteY21" fmla="*/ 139584 h 229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57667" h="229584">
                <a:moveTo>
                  <a:pt x="621529" y="49584"/>
                </a:moveTo>
                <a:lnTo>
                  <a:pt x="621529" y="99050"/>
                </a:lnTo>
                <a:lnTo>
                  <a:pt x="541667" y="99050"/>
                </a:lnTo>
                <a:lnTo>
                  <a:pt x="541667" y="100072"/>
                </a:lnTo>
                <a:lnTo>
                  <a:pt x="536883" y="99917"/>
                </a:lnTo>
                <a:cubicBezTo>
                  <a:pt x="500688" y="96557"/>
                  <a:pt x="463401" y="94122"/>
                  <a:pt x="421102" y="89012"/>
                </a:cubicBezTo>
                <a:cubicBezTo>
                  <a:pt x="378803" y="83902"/>
                  <a:pt x="328437" y="78129"/>
                  <a:pt x="283090" y="69255"/>
                </a:cubicBezTo>
                <a:cubicBezTo>
                  <a:pt x="237742" y="60381"/>
                  <a:pt x="226897" y="56445"/>
                  <a:pt x="149014" y="35764"/>
                </a:cubicBezTo>
                <a:cubicBezTo>
                  <a:pt x="129543" y="30593"/>
                  <a:pt x="101758" y="22832"/>
                  <a:pt x="70340" y="13978"/>
                </a:cubicBezTo>
                <a:lnTo>
                  <a:pt x="20795" y="0"/>
                </a:lnTo>
                <a:lnTo>
                  <a:pt x="0" y="72520"/>
                </a:lnTo>
                <a:lnTo>
                  <a:pt x="9933" y="75482"/>
                </a:lnTo>
                <a:cubicBezTo>
                  <a:pt x="30196" y="81893"/>
                  <a:pt x="31299" y="83447"/>
                  <a:pt x="60974" y="92266"/>
                </a:cubicBezTo>
                <a:cubicBezTo>
                  <a:pt x="100540" y="104025"/>
                  <a:pt x="168009" y="125023"/>
                  <a:pt x="218914" y="137556"/>
                </a:cubicBezTo>
                <a:cubicBezTo>
                  <a:pt x="269820" y="150089"/>
                  <a:pt x="320019" y="160767"/>
                  <a:pt x="366405" y="167462"/>
                </a:cubicBezTo>
                <a:cubicBezTo>
                  <a:pt x="412790" y="174157"/>
                  <a:pt x="462997" y="176167"/>
                  <a:pt x="497231" y="177725"/>
                </a:cubicBezTo>
                <a:cubicBezTo>
                  <a:pt x="514347" y="178505"/>
                  <a:pt x="526231" y="178816"/>
                  <a:pt x="537216" y="178663"/>
                </a:cubicBezTo>
                <a:lnTo>
                  <a:pt x="541667" y="178425"/>
                </a:lnTo>
                <a:lnTo>
                  <a:pt x="541667" y="180118"/>
                </a:lnTo>
                <a:lnTo>
                  <a:pt x="621529" y="180118"/>
                </a:lnTo>
                <a:lnTo>
                  <a:pt x="621529" y="229584"/>
                </a:lnTo>
                <a:lnTo>
                  <a:pt x="757667" y="139584"/>
                </a:lnTo>
                <a:close/>
              </a:path>
            </a:pathLst>
          </a:custGeom>
          <a:gradFill flip="none" rotWithShape="1">
            <a:gsLst>
              <a:gs pos="0">
                <a:srgbClr val="9C98B7"/>
              </a:gs>
              <a:gs pos="50000">
                <a:srgbClr val="E1E0EC"/>
              </a:gs>
              <a:gs pos="100000">
                <a:srgbClr val="9C98B7">
                  <a:tint val="23500"/>
                  <a:satMod val="160000"/>
                </a:srgbClr>
              </a:gs>
            </a:gsLst>
            <a:lin ang="10800000" scaled="1"/>
            <a:tileRect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34" name="任意多边形 133"/>
          <p:cNvSpPr/>
          <p:nvPr/>
        </p:nvSpPr>
        <p:spPr>
          <a:xfrm>
            <a:off x="6643688" y="2452688"/>
            <a:ext cx="128586" cy="378618"/>
          </a:xfrm>
          <a:custGeom>
            <a:avLst/>
            <a:gdLst>
              <a:gd name="connsiteX0" fmla="*/ 0 w 130968"/>
              <a:gd name="connsiteY0" fmla="*/ 0 h 378618"/>
              <a:gd name="connsiteX1" fmla="*/ 73818 w 130968"/>
              <a:gd name="connsiteY1" fmla="*/ 66675 h 378618"/>
              <a:gd name="connsiteX2" fmla="*/ 114300 w 130968"/>
              <a:gd name="connsiteY2" fmla="*/ 164306 h 378618"/>
              <a:gd name="connsiteX3" fmla="*/ 126206 w 130968"/>
              <a:gd name="connsiteY3" fmla="*/ 238125 h 378618"/>
              <a:gd name="connsiteX4" fmla="*/ 130968 w 130968"/>
              <a:gd name="connsiteY4" fmla="*/ 378618 h 378618"/>
              <a:gd name="connsiteX0" fmla="*/ 0 w 130968"/>
              <a:gd name="connsiteY0" fmla="*/ 0 h 378618"/>
              <a:gd name="connsiteX1" fmla="*/ 73818 w 130968"/>
              <a:gd name="connsiteY1" fmla="*/ 66675 h 378618"/>
              <a:gd name="connsiteX2" fmla="*/ 114300 w 130968"/>
              <a:gd name="connsiteY2" fmla="*/ 150018 h 378618"/>
              <a:gd name="connsiteX3" fmla="*/ 126206 w 130968"/>
              <a:gd name="connsiteY3" fmla="*/ 238125 h 378618"/>
              <a:gd name="connsiteX4" fmla="*/ 130968 w 130968"/>
              <a:gd name="connsiteY4" fmla="*/ 378618 h 378618"/>
              <a:gd name="connsiteX0" fmla="*/ 0 w 128586"/>
              <a:gd name="connsiteY0" fmla="*/ 0 h 378618"/>
              <a:gd name="connsiteX1" fmla="*/ 73818 w 128586"/>
              <a:gd name="connsiteY1" fmla="*/ 66675 h 378618"/>
              <a:gd name="connsiteX2" fmla="*/ 114300 w 128586"/>
              <a:gd name="connsiteY2" fmla="*/ 150018 h 378618"/>
              <a:gd name="connsiteX3" fmla="*/ 126206 w 128586"/>
              <a:gd name="connsiteY3" fmla="*/ 238125 h 378618"/>
              <a:gd name="connsiteX4" fmla="*/ 128586 w 128586"/>
              <a:gd name="connsiteY4" fmla="*/ 378618 h 378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8586" h="378618">
                <a:moveTo>
                  <a:pt x="0" y="0"/>
                </a:moveTo>
                <a:cubicBezTo>
                  <a:pt x="27384" y="19645"/>
                  <a:pt x="54768" y="41672"/>
                  <a:pt x="73818" y="66675"/>
                </a:cubicBezTo>
                <a:cubicBezTo>
                  <a:pt x="92868" y="91678"/>
                  <a:pt x="105569" y="121443"/>
                  <a:pt x="114300" y="150018"/>
                </a:cubicBezTo>
                <a:cubicBezTo>
                  <a:pt x="123031" y="178593"/>
                  <a:pt x="123825" y="200025"/>
                  <a:pt x="126206" y="238125"/>
                </a:cubicBezTo>
                <a:cubicBezTo>
                  <a:pt x="128587" y="276225"/>
                  <a:pt x="127594" y="326231"/>
                  <a:pt x="128586" y="378618"/>
                </a:cubicBezTo>
              </a:path>
            </a:pathLst>
          </a:cu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8" name="直接箭头连接符 47"/>
          <p:cNvCxnSpPr/>
          <p:nvPr/>
        </p:nvCxnSpPr>
        <p:spPr>
          <a:xfrm flipH="1" flipV="1">
            <a:off x="7716232" y="5517232"/>
            <a:ext cx="720000" cy="0"/>
          </a:xfrm>
          <a:prstGeom prst="straightConnector1">
            <a:avLst/>
          </a:pr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" name="任意多边形 137"/>
          <p:cNvSpPr/>
          <p:nvPr/>
        </p:nvSpPr>
        <p:spPr>
          <a:xfrm>
            <a:off x="6641895" y="4267035"/>
            <a:ext cx="318168" cy="995410"/>
          </a:xfrm>
          <a:custGeom>
            <a:avLst/>
            <a:gdLst>
              <a:gd name="connsiteX0" fmla="*/ 325925 w 342860"/>
              <a:gd name="connsiteY0" fmla="*/ 1004934 h 1004934"/>
              <a:gd name="connsiteX1" fmla="*/ 334978 w 342860"/>
              <a:gd name="connsiteY1" fmla="*/ 697117 h 1004934"/>
              <a:gd name="connsiteX2" fmla="*/ 226337 w 342860"/>
              <a:gd name="connsiteY2" fmla="*/ 244443 h 1004934"/>
              <a:gd name="connsiteX3" fmla="*/ 135802 w 342860"/>
              <a:gd name="connsiteY3" fmla="*/ 72427 h 1004934"/>
              <a:gd name="connsiteX4" fmla="*/ 0 w 342860"/>
              <a:gd name="connsiteY4" fmla="*/ 0 h 1004934"/>
              <a:gd name="connsiteX0" fmla="*/ 325925 w 339333"/>
              <a:gd name="connsiteY0" fmla="*/ 1004934 h 1004934"/>
              <a:gd name="connsiteX1" fmla="*/ 334978 w 339333"/>
              <a:gd name="connsiteY1" fmla="*/ 697117 h 1004934"/>
              <a:gd name="connsiteX2" fmla="*/ 273962 w 339333"/>
              <a:gd name="connsiteY2" fmla="*/ 330168 h 1004934"/>
              <a:gd name="connsiteX3" fmla="*/ 135802 w 339333"/>
              <a:gd name="connsiteY3" fmla="*/ 72427 h 1004934"/>
              <a:gd name="connsiteX4" fmla="*/ 0 w 339333"/>
              <a:gd name="connsiteY4" fmla="*/ 0 h 1004934"/>
              <a:gd name="connsiteX0" fmla="*/ 325925 w 333857"/>
              <a:gd name="connsiteY0" fmla="*/ 1004934 h 1004934"/>
              <a:gd name="connsiteX1" fmla="*/ 325453 w 333857"/>
              <a:gd name="connsiteY1" fmla="*/ 689973 h 1004934"/>
              <a:gd name="connsiteX2" fmla="*/ 273962 w 333857"/>
              <a:gd name="connsiteY2" fmla="*/ 330168 h 1004934"/>
              <a:gd name="connsiteX3" fmla="*/ 135802 w 333857"/>
              <a:gd name="connsiteY3" fmla="*/ 72427 h 1004934"/>
              <a:gd name="connsiteX4" fmla="*/ 0 w 333857"/>
              <a:gd name="connsiteY4" fmla="*/ 0 h 1004934"/>
              <a:gd name="connsiteX0" fmla="*/ 335450 w 340883"/>
              <a:gd name="connsiteY0" fmla="*/ 1007316 h 1007316"/>
              <a:gd name="connsiteX1" fmla="*/ 325453 w 340883"/>
              <a:gd name="connsiteY1" fmla="*/ 689973 h 1007316"/>
              <a:gd name="connsiteX2" fmla="*/ 273962 w 340883"/>
              <a:gd name="connsiteY2" fmla="*/ 330168 h 1007316"/>
              <a:gd name="connsiteX3" fmla="*/ 135802 w 340883"/>
              <a:gd name="connsiteY3" fmla="*/ 72427 h 1007316"/>
              <a:gd name="connsiteX4" fmla="*/ 0 w 340883"/>
              <a:gd name="connsiteY4" fmla="*/ 0 h 1007316"/>
              <a:gd name="connsiteX0" fmla="*/ 335450 w 336721"/>
              <a:gd name="connsiteY0" fmla="*/ 1007316 h 1007316"/>
              <a:gd name="connsiteX1" fmla="*/ 325453 w 336721"/>
              <a:gd name="connsiteY1" fmla="*/ 689973 h 1007316"/>
              <a:gd name="connsiteX2" fmla="*/ 273962 w 336721"/>
              <a:gd name="connsiteY2" fmla="*/ 330168 h 1007316"/>
              <a:gd name="connsiteX3" fmla="*/ 135802 w 336721"/>
              <a:gd name="connsiteY3" fmla="*/ 72427 h 1007316"/>
              <a:gd name="connsiteX4" fmla="*/ 0 w 336721"/>
              <a:gd name="connsiteY4" fmla="*/ 0 h 1007316"/>
              <a:gd name="connsiteX0" fmla="*/ 335450 w 342156"/>
              <a:gd name="connsiteY0" fmla="*/ 1007316 h 1007316"/>
              <a:gd name="connsiteX1" fmla="*/ 337359 w 342156"/>
              <a:gd name="connsiteY1" fmla="*/ 661398 h 1007316"/>
              <a:gd name="connsiteX2" fmla="*/ 273962 w 342156"/>
              <a:gd name="connsiteY2" fmla="*/ 330168 h 1007316"/>
              <a:gd name="connsiteX3" fmla="*/ 135802 w 342156"/>
              <a:gd name="connsiteY3" fmla="*/ 72427 h 1007316"/>
              <a:gd name="connsiteX4" fmla="*/ 0 w 342156"/>
              <a:gd name="connsiteY4" fmla="*/ 0 h 1007316"/>
              <a:gd name="connsiteX0" fmla="*/ 335450 w 342156"/>
              <a:gd name="connsiteY0" fmla="*/ 1007316 h 1007316"/>
              <a:gd name="connsiteX1" fmla="*/ 337359 w 342156"/>
              <a:gd name="connsiteY1" fmla="*/ 661398 h 1007316"/>
              <a:gd name="connsiteX2" fmla="*/ 273962 w 342156"/>
              <a:gd name="connsiteY2" fmla="*/ 330168 h 1007316"/>
              <a:gd name="connsiteX3" fmla="*/ 147708 w 342156"/>
              <a:gd name="connsiteY3" fmla="*/ 101002 h 1007316"/>
              <a:gd name="connsiteX4" fmla="*/ 0 w 342156"/>
              <a:gd name="connsiteY4" fmla="*/ 0 h 1007316"/>
              <a:gd name="connsiteX0" fmla="*/ 335450 w 342156"/>
              <a:gd name="connsiteY0" fmla="*/ 1007316 h 1007316"/>
              <a:gd name="connsiteX1" fmla="*/ 337359 w 342156"/>
              <a:gd name="connsiteY1" fmla="*/ 661398 h 1007316"/>
              <a:gd name="connsiteX2" fmla="*/ 273962 w 342156"/>
              <a:gd name="connsiteY2" fmla="*/ 330168 h 1007316"/>
              <a:gd name="connsiteX3" fmla="*/ 147708 w 342156"/>
              <a:gd name="connsiteY3" fmla="*/ 101002 h 1007316"/>
              <a:gd name="connsiteX4" fmla="*/ 0 w 342156"/>
              <a:gd name="connsiteY4" fmla="*/ 0 h 1007316"/>
              <a:gd name="connsiteX0" fmla="*/ 311638 w 318344"/>
              <a:gd name="connsiteY0" fmla="*/ 995410 h 995410"/>
              <a:gd name="connsiteX1" fmla="*/ 313547 w 318344"/>
              <a:gd name="connsiteY1" fmla="*/ 649492 h 995410"/>
              <a:gd name="connsiteX2" fmla="*/ 250150 w 318344"/>
              <a:gd name="connsiteY2" fmla="*/ 318262 h 995410"/>
              <a:gd name="connsiteX3" fmla="*/ 123896 w 318344"/>
              <a:gd name="connsiteY3" fmla="*/ 89096 h 995410"/>
              <a:gd name="connsiteX4" fmla="*/ 0 w 318344"/>
              <a:gd name="connsiteY4" fmla="*/ 0 h 995410"/>
              <a:gd name="connsiteX0" fmla="*/ 311638 w 318344"/>
              <a:gd name="connsiteY0" fmla="*/ 995410 h 995410"/>
              <a:gd name="connsiteX1" fmla="*/ 313547 w 318344"/>
              <a:gd name="connsiteY1" fmla="*/ 649492 h 995410"/>
              <a:gd name="connsiteX2" fmla="*/ 250150 w 318344"/>
              <a:gd name="connsiteY2" fmla="*/ 318262 h 995410"/>
              <a:gd name="connsiteX3" fmla="*/ 131040 w 318344"/>
              <a:gd name="connsiteY3" fmla="*/ 101002 h 995410"/>
              <a:gd name="connsiteX4" fmla="*/ 0 w 318344"/>
              <a:gd name="connsiteY4" fmla="*/ 0 h 995410"/>
              <a:gd name="connsiteX0" fmla="*/ 311638 w 318344"/>
              <a:gd name="connsiteY0" fmla="*/ 995410 h 995410"/>
              <a:gd name="connsiteX1" fmla="*/ 313547 w 318344"/>
              <a:gd name="connsiteY1" fmla="*/ 649492 h 995410"/>
              <a:gd name="connsiteX2" fmla="*/ 250150 w 318344"/>
              <a:gd name="connsiteY2" fmla="*/ 318262 h 995410"/>
              <a:gd name="connsiteX3" fmla="*/ 131040 w 318344"/>
              <a:gd name="connsiteY3" fmla="*/ 101002 h 995410"/>
              <a:gd name="connsiteX4" fmla="*/ 0 w 318344"/>
              <a:gd name="connsiteY4" fmla="*/ 0 h 995410"/>
              <a:gd name="connsiteX0" fmla="*/ 311638 w 318344"/>
              <a:gd name="connsiteY0" fmla="*/ 995410 h 995410"/>
              <a:gd name="connsiteX1" fmla="*/ 313547 w 318344"/>
              <a:gd name="connsiteY1" fmla="*/ 649492 h 995410"/>
              <a:gd name="connsiteX2" fmla="*/ 250150 w 318344"/>
              <a:gd name="connsiteY2" fmla="*/ 318262 h 995410"/>
              <a:gd name="connsiteX3" fmla="*/ 135803 w 318344"/>
              <a:gd name="connsiteY3" fmla="*/ 98620 h 995410"/>
              <a:gd name="connsiteX4" fmla="*/ 0 w 318344"/>
              <a:gd name="connsiteY4" fmla="*/ 0 h 995410"/>
              <a:gd name="connsiteX0" fmla="*/ 311638 w 318168"/>
              <a:gd name="connsiteY0" fmla="*/ 995410 h 995410"/>
              <a:gd name="connsiteX1" fmla="*/ 313547 w 318168"/>
              <a:gd name="connsiteY1" fmla="*/ 649492 h 995410"/>
              <a:gd name="connsiteX2" fmla="*/ 252531 w 318168"/>
              <a:gd name="connsiteY2" fmla="*/ 315880 h 995410"/>
              <a:gd name="connsiteX3" fmla="*/ 135803 w 318168"/>
              <a:gd name="connsiteY3" fmla="*/ 98620 h 995410"/>
              <a:gd name="connsiteX4" fmla="*/ 0 w 318168"/>
              <a:gd name="connsiteY4" fmla="*/ 0 h 995410"/>
              <a:gd name="connsiteX0" fmla="*/ 311638 w 318168"/>
              <a:gd name="connsiteY0" fmla="*/ 995410 h 995410"/>
              <a:gd name="connsiteX1" fmla="*/ 313547 w 318168"/>
              <a:gd name="connsiteY1" fmla="*/ 649492 h 995410"/>
              <a:gd name="connsiteX2" fmla="*/ 252531 w 318168"/>
              <a:gd name="connsiteY2" fmla="*/ 315880 h 995410"/>
              <a:gd name="connsiteX3" fmla="*/ 135803 w 318168"/>
              <a:gd name="connsiteY3" fmla="*/ 98620 h 995410"/>
              <a:gd name="connsiteX4" fmla="*/ 0 w 318168"/>
              <a:gd name="connsiteY4" fmla="*/ 0 h 9954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8168" h="995410">
                <a:moveTo>
                  <a:pt x="311638" y="995410"/>
                </a:moveTo>
                <a:cubicBezTo>
                  <a:pt x="314938" y="904875"/>
                  <a:pt x="323398" y="762747"/>
                  <a:pt x="313547" y="649492"/>
                </a:cubicBezTo>
                <a:cubicBezTo>
                  <a:pt x="303696" y="536237"/>
                  <a:pt x="282155" y="407692"/>
                  <a:pt x="252531" y="315880"/>
                </a:cubicBezTo>
                <a:cubicBezTo>
                  <a:pt x="222907" y="224068"/>
                  <a:pt x="182654" y="146504"/>
                  <a:pt x="135803" y="98620"/>
                </a:cubicBezTo>
                <a:cubicBezTo>
                  <a:pt x="88952" y="50736"/>
                  <a:pt x="46658" y="22987"/>
                  <a:pt x="0" y="0"/>
                </a:cubicBezTo>
              </a:path>
            </a:pathLst>
          </a:custGeom>
          <a:ln w="1905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grpSp>
        <p:nvGrpSpPr>
          <p:cNvPr id="89" name="组合 88"/>
          <p:cNvGrpSpPr>
            <a:grpSpLocks noChangeAspect="1"/>
          </p:cNvGrpSpPr>
          <p:nvPr/>
        </p:nvGrpSpPr>
        <p:grpSpPr>
          <a:xfrm rot="-1500000" flipV="1">
            <a:off x="8503754" y="2844543"/>
            <a:ext cx="574606" cy="252000"/>
            <a:chOff x="7531156" y="1561273"/>
            <a:chExt cx="1126179" cy="493898"/>
          </a:xfrm>
        </p:grpSpPr>
        <p:sp>
          <p:nvSpPr>
            <p:cNvPr id="90" name="任意多边形 89"/>
            <p:cNvSpPr/>
            <p:nvPr/>
          </p:nvSpPr>
          <p:spPr>
            <a:xfrm>
              <a:off x="7531156" y="1693249"/>
              <a:ext cx="1126179" cy="318929"/>
            </a:xfrm>
            <a:custGeom>
              <a:avLst/>
              <a:gdLst>
                <a:gd name="connsiteX0" fmla="*/ 1126179 w 1126179"/>
                <a:gd name="connsiteY0" fmla="*/ 0 h 304988"/>
                <a:gd name="connsiteX1" fmla="*/ 1126179 w 1126179"/>
                <a:gd name="connsiteY1" fmla="*/ 198793 h 304988"/>
                <a:gd name="connsiteX2" fmla="*/ 1026610 w 1126179"/>
                <a:gd name="connsiteY2" fmla="*/ 232589 h 304988"/>
                <a:gd name="connsiteX3" fmla="*/ 877038 w 1126179"/>
                <a:gd name="connsiteY3" fmla="*/ 271284 h 304988"/>
                <a:gd name="connsiteX4" fmla="*/ 562712 w 1126179"/>
                <a:gd name="connsiteY4" fmla="*/ 304621 h 304988"/>
                <a:gd name="connsiteX5" fmla="*/ 222194 w 1126179"/>
                <a:gd name="connsiteY5" fmla="*/ 280808 h 304988"/>
                <a:gd name="connsiteX6" fmla="*/ 4310 w 1126179"/>
                <a:gd name="connsiteY6" fmla="*/ 229314 h 304988"/>
                <a:gd name="connsiteX7" fmla="*/ 0 w 1126179"/>
                <a:gd name="connsiteY7" fmla="*/ 228012 h 304988"/>
                <a:gd name="connsiteX8" fmla="*/ 0 w 1126179"/>
                <a:gd name="connsiteY8" fmla="*/ 33216 h 304988"/>
                <a:gd name="connsiteX9" fmla="*/ 72323 w 1126179"/>
                <a:gd name="connsiteY9" fmla="*/ 46441 h 304988"/>
                <a:gd name="connsiteX10" fmla="*/ 176949 w 1126179"/>
                <a:gd name="connsiteY10" fmla="*/ 64114 h 304988"/>
                <a:gd name="connsiteX11" fmla="*/ 417457 w 1126179"/>
                <a:gd name="connsiteY11" fmla="*/ 92690 h 304988"/>
                <a:gd name="connsiteX12" fmla="*/ 622245 w 1126179"/>
                <a:gd name="connsiteY12" fmla="*/ 99833 h 304988"/>
                <a:gd name="connsiteX13" fmla="*/ 893707 w 1126179"/>
                <a:gd name="connsiteY13" fmla="*/ 64115 h 304988"/>
                <a:gd name="connsiteX14" fmla="*/ 1094327 w 1126179"/>
                <a:gd name="connsiteY14" fmla="*/ 9346 h 304988"/>
                <a:gd name="connsiteX15" fmla="*/ 1126179 w 1126179"/>
                <a:gd name="connsiteY15" fmla="*/ 0 h 304988"/>
                <a:gd name="connsiteX0" fmla="*/ 1126179 w 1126179"/>
                <a:gd name="connsiteY0" fmla="*/ 0 h 304988"/>
                <a:gd name="connsiteX1" fmla="*/ 1126179 w 1126179"/>
                <a:gd name="connsiteY1" fmla="*/ 198793 h 304988"/>
                <a:gd name="connsiteX2" fmla="*/ 1026610 w 1126179"/>
                <a:gd name="connsiteY2" fmla="*/ 232589 h 304988"/>
                <a:gd name="connsiteX3" fmla="*/ 877038 w 1126179"/>
                <a:gd name="connsiteY3" fmla="*/ 271284 h 304988"/>
                <a:gd name="connsiteX4" fmla="*/ 562712 w 1126179"/>
                <a:gd name="connsiteY4" fmla="*/ 304621 h 304988"/>
                <a:gd name="connsiteX5" fmla="*/ 222194 w 1126179"/>
                <a:gd name="connsiteY5" fmla="*/ 280808 h 304988"/>
                <a:gd name="connsiteX6" fmla="*/ 4310 w 1126179"/>
                <a:gd name="connsiteY6" fmla="*/ 229314 h 304988"/>
                <a:gd name="connsiteX7" fmla="*/ 0 w 1126179"/>
                <a:gd name="connsiteY7" fmla="*/ 228012 h 304988"/>
                <a:gd name="connsiteX8" fmla="*/ 0 w 1126179"/>
                <a:gd name="connsiteY8" fmla="*/ 33216 h 304988"/>
                <a:gd name="connsiteX9" fmla="*/ 72323 w 1126179"/>
                <a:gd name="connsiteY9" fmla="*/ 46441 h 304988"/>
                <a:gd name="connsiteX10" fmla="*/ 176949 w 1126179"/>
                <a:gd name="connsiteY10" fmla="*/ 64114 h 304988"/>
                <a:gd name="connsiteX11" fmla="*/ 417457 w 1126179"/>
                <a:gd name="connsiteY11" fmla="*/ 97453 h 304988"/>
                <a:gd name="connsiteX12" fmla="*/ 622245 w 1126179"/>
                <a:gd name="connsiteY12" fmla="*/ 99833 h 304988"/>
                <a:gd name="connsiteX13" fmla="*/ 893707 w 1126179"/>
                <a:gd name="connsiteY13" fmla="*/ 64115 h 304988"/>
                <a:gd name="connsiteX14" fmla="*/ 1094327 w 1126179"/>
                <a:gd name="connsiteY14" fmla="*/ 9346 h 304988"/>
                <a:gd name="connsiteX15" fmla="*/ 1126179 w 1126179"/>
                <a:gd name="connsiteY15" fmla="*/ 0 h 304988"/>
                <a:gd name="connsiteX0" fmla="*/ 1126179 w 1126179"/>
                <a:gd name="connsiteY0" fmla="*/ 0 h 304988"/>
                <a:gd name="connsiteX1" fmla="*/ 1126179 w 1126179"/>
                <a:gd name="connsiteY1" fmla="*/ 198793 h 304988"/>
                <a:gd name="connsiteX2" fmla="*/ 1026610 w 1126179"/>
                <a:gd name="connsiteY2" fmla="*/ 232589 h 304988"/>
                <a:gd name="connsiteX3" fmla="*/ 877038 w 1126179"/>
                <a:gd name="connsiteY3" fmla="*/ 271284 h 304988"/>
                <a:gd name="connsiteX4" fmla="*/ 562712 w 1126179"/>
                <a:gd name="connsiteY4" fmla="*/ 304621 h 304988"/>
                <a:gd name="connsiteX5" fmla="*/ 222194 w 1126179"/>
                <a:gd name="connsiteY5" fmla="*/ 280808 h 304988"/>
                <a:gd name="connsiteX6" fmla="*/ 4310 w 1126179"/>
                <a:gd name="connsiteY6" fmla="*/ 229314 h 304988"/>
                <a:gd name="connsiteX7" fmla="*/ 0 w 1126179"/>
                <a:gd name="connsiteY7" fmla="*/ 228012 h 304988"/>
                <a:gd name="connsiteX8" fmla="*/ 0 w 1126179"/>
                <a:gd name="connsiteY8" fmla="*/ 33216 h 304988"/>
                <a:gd name="connsiteX9" fmla="*/ 72323 w 1126179"/>
                <a:gd name="connsiteY9" fmla="*/ 46441 h 304988"/>
                <a:gd name="connsiteX10" fmla="*/ 176949 w 1126179"/>
                <a:gd name="connsiteY10" fmla="*/ 64114 h 304988"/>
                <a:gd name="connsiteX11" fmla="*/ 417457 w 1126179"/>
                <a:gd name="connsiteY11" fmla="*/ 97453 h 304988"/>
                <a:gd name="connsiteX12" fmla="*/ 622245 w 1126179"/>
                <a:gd name="connsiteY12" fmla="*/ 106977 h 304988"/>
                <a:gd name="connsiteX13" fmla="*/ 893707 w 1126179"/>
                <a:gd name="connsiteY13" fmla="*/ 64115 h 304988"/>
                <a:gd name="connsiteX14" fmla="*/ 1094327 w 1126179"/>
                <a:gd name="connsiteY14" fmla="*/ 9346 h 304988"/>
                <a:gd name="connsiteX15" fmla="*/ 1126179 w 1126179"/>
                <a:gd name="connsiteY15" fmla="*/ 0 h 304988"/>
                <a:gd name="connsiteX0" fmla="*/ 1126179 w 1126179"/>
                <a:gd name="connsiteY0" fmla="*/ 0 h 314231"/>
                <a:gd name="connsiteX1" fmla="*/ 1126179 w 1126179"/>
                <a:gd name="connsiteY1" fmla="*/ 198793 h 314231"/>
                <a:gd name="connsiteX2" fmla="*/ 1026610 w 1126179"/>
                <a:gd name="connsiteY2" fmla="*/ 232589 h 314231"/>
                <a:gd name="connsiteX3" fmla="*/ 877038 w 1126179"/>
                <a:gd name="connsiteY3" fmla="*/ 271284 h 314231"/>
                <a:gd name="connsiteX4" fmla="*/ 562712 w 1126179"/>
                <a:gd name="connsiteY4" fmla="*/ 314146 h 314231"/>
                <a:gd name="connsiteX5" fmla="*/ 222194 w 1126179"/>
                <a:gd name="connsiteY5" fmla="*/ 280808 h 314231"/>
                <a:gd name="connsiteX6" fmla="*/ 4310 w 1126179"/>
                <a:gd name="connsiteY6" fmla="*/ 229314 h 314231"/>
                <a:gd name="connsiteX7" fmla="*/ 0 w 1126179"/>
                <a:gd name="connsiteY7" fmla="*/ 228012 h 314231"/>
                <a:gd name="connsiteX8" fmla="*/ 0 w 1126179"/>
                <a:gd name="connsiteY8" fmla="*/ 33216 h 314231"/>
                <a:gd name="connsiteX9" fmla="*/ 72323 w 1126179"/>
                <a:gd name="connsiteY9" fmla="*/ 46441 h 314231"/>
                <a:gd name="connsiteX10" fmla="*/ 176949 w 1126179"/>
                <a:gd name="connsiteY10" fmla="*/ 64114 h 314231"/>
                <a:gd name="connsiteX11" fmla="*/ 417457 w 1126179"/>
                <a:gd name="connsiteY11" fmla="*/ 97453 h 314231"/>
                <a:gd name="connsiteX12" fmla="*/ 622245 w 1126179"/>
                <a:gd name="connsiteY12" fmla="*/ 106977 h 314231"/>
                <a:gd name="connsiteX13" fmla="*/ 893707 w 1126179"/>
                <a:gd name="connsiteY13" fmla="*/ 64115 h 314231"/>
                <a:gd name="connsiteX14" fmla="*/ 1094327 w 1126179"/>
                <a:gd name="connsiteY14" fmla="*/ 9346 h 314231"/>
                <a:gd name="connsiteX15" fmla="*/ 1126179 w 1126179"/>
                <a:gd name="connsiteY15" fmla="*/ 0 h 314231"/>
                <a:gd name="connsiteX0" fmla="*/ 1126179 w 1126179"/>
                <a:gd name="connsiteY0" fmla="*/ 0 h 314231"/>
                <a:gd name="connsiteX1" fmla="*/ 1126179 w 1126179"/>
                <a:gd name="connsiteY1" fmla="*/ 198793 h 314231"/>
                <a:gd name="connsiteX2" fmla="*/ 1026610 w 1126179"/>
                <a:gd name="connsiteY2" fmla="*/ 232589 h 314231"/>
                <a:gd name="connsiteX3" fmla="*/ 877038 w 1126179"/>
                <a:gd name="connsiteY3" fmla="*/ 271284 h 314231"/>
                <a:gd name="connsiteX4" fmla="*/ 562712 w 1126179"/>
                <a:gd name="connsiteY4" fmla="*/ 314146 h 314231"/>
                <a:gd name="connsiteX5" fmla="*/ 222194 w 1126179"/>
                <a:gd name="connsiteY5" fmla="*/ 280808 h 314231"/>
                <a:gd name="connsiteX6" fmla="*/ 4310 w 1126179"/>
                <a:gd name="connsiteY6" fmla="*/ 229314 h 314231"/>
                <a:gd name="connsiteX7" fmla="*/ 0 w 1126179"/>
                <a:gd name="connsiteY7" fmla="*/ 228012 h 314231"/>
                <a:gd name="connsiteX8" fmla="*/ 0 w 1126179"/>
                <a:gd name="connsiteY8" fmla="*/ 33216 h 314231"/>
                <a:gd name="connsiteX9" fmla="*/ 72323 w 1126179"/>
                <a:gd name="connsiteY9" fmla="*/ 46441 h 314231"/>
                <a:gd name="connsiteX10" fmla="*/ 176949 w 1126179"/>
                <a:gd name="connsiteY10" fmla="*/ 64114 h 314231"/>
                <a:gd name="connsiteX11" fmla="*/ 417457 w 1126179"/>
                <a:gd name="connsiteY11" fmla="*/ 97453 h 314231"/>
                <a:gd name="connsiteX12" fmla="*/ 622245 w 1126179"/>
                <a:gd name="connsiteY12" fmla="*/ 106977 h 314231"/>
                <a:gd name="connsiteX13" fmla="*/ 891326 w 1126179"/>
                <a:gd name="connsiteY13" fmla="*/ 71259 h 314231"/>
                <a:gd name="connsiteX14" fmla="*/ 1094327 w 1126179"/>
                <a:gd name="connsiteY14" fmla="*/ 9346 h 314231"/>
                <a:gd name="connsiteX15" fmla="*/ 1126179 w 1126179"/>
                <a:gd name="connsiteY15" fmla="*/ 0 h 314231"/>
                <a:gd name="connsiteX0" fmla="*/ 1126179 w 1126179"/>
                <a:gd name="connsiteY0" fmla="*/ 0 h 314231"/>
                <a:gd name="connsiteX1" fmla="*/ 1126179 w 1126179"/>
                <a:gd name="connsiteY1" fmla="*/ 198793 h 314231"/>
                <a:gd name="connsiteX2" fmla="*/ 1026610 w 1126179"/>
                <a:gd name="connsiteY2" fmla="*/ 232589 h 314231"/>
                <a:gd name="connsiteX3" fmla="*/ 877038 w 1126179"/>
                <a:gd name="connsiteY3" fmla="*/ 271284 h 314231"/>
                <a:gd name="connsiteX4" fmla="*/ 562712 w 1126179"/>
                <a:gd name="connsiteY4" fmla="*/ 314146 h 314231"/>
                <a:gd name="connsiteX5" fmla="*/ 222194 w 1126179"/>
                <a:gd name="connsiteY5" fmla="*/ 280808 h 314231"/>
                <a:gd name="connsiteX6" fmla="*/ 4310 w 1126179"/>
                <a:gd name="connsiteY6" fmla="*/ 229314 h 314231"/>
                <a:gd name="connsiteX7" fmla="*/ 0 w 1126179"/>
                <a:gd name="connsiteY7" fmla="*/ 228012 h 314231"/>
                <a:gd name="connsiteX8" fmla="*/ 0 w 1126179"/>
                <a:gd name="connsiteY8" fmla="*/ 33216 h 314231"/>
                <a:gd name="connsiteX9" fmla="*/ 72323 w 1126179"/>
                <a:gd name="connsiteY9" fmla="*/ 46441 h 314231"/>
                <a:gd name="connsiteX10" fmla="*/ 176949 w 1126179"/>
                <a:gd name="connsiteY10" fmla="*/ 64114 h 314231"/>
                <a:gd name="connsiteX11" fmla="*/ 405550 w 1126179"/>
                <a:gd name="connsiteY11" fmla="*/ 106978 h 314231"/>
                <a:gd name="connsiteX12" fmla="*/ 622245 w 1126179"/>
                <a:gd name="connsiteY12" fmla="*/ 106977 h 314231"/>
                <a:gd name="connsiteX13" fmla="*/ 891326 w 1126179"/>
                <a:gd name="connsiteY13" fmla="*/ 71259 h 314231"/>
                <a:gd name="connsiteX14" fmla="*/ 1094327 w 1126179"/>
                <a:gd name="connsiteY14" fmla="*/ 9346 h 314231"/>
                <a:gd name="connsiteX15" fmla="*/ 1126179 w 1126179"/>
                <a:gd name="connsiteY15" fmla="*/ 0 h 314231"/>
                <a:gd name="connsiteX0" fmla="*/ 1126179 w 1126179"/>
                <a:gd name="connsiteY0" fmla="*/ 0 h 314231"/>
                <a:gd name="connsiteX1" fmla="*/ 1126179 w 1126179"/>
                <a:gd name="connsiteY1" fmla="*/ 198793 h 314231"/>
                <a:gd name="connsiteX2" fmla="*/ 1026610 w 1126179"/>
                <a:gd name="connsiteY2" fmla="*/ 232589 h 314231"/>
                <a:gd name="connsiteX3" fmla="*/ 877038 w 1126179"/>
                <a:gd name="connsiteY3" fmla="*/ 271284 h 314231"/>
                <a:gd name="connsiteX4" fmla="*/ 562712 w 1126179"/>
                <a:gd name="connsiteY4" fmla="*/ 314146 h 314231"/>
                <a:gd name="connsiteX5" fmla="*/ 222194 w 1126179"/>
                <a:gd name="connsiteY5" fmla="*/ 280808 h 314231"/>
                <a:gd name="connsiteX6" fmla="*/ 4310 w 1126179"/>
                <a:gd name="connsiteY6" fmla="*/ 229314 h 314231"/>
                <a:gd name="connsiteX7" fmla="*/ 0 w 1126179"/>
                <a:gd name="connsiteY7" fmla="*/ 228012 h 314231"/>
                <a:gd name="connsiteX8" fmla="*/ 0 w 1126179"/>
                <a:gd name="connsiteY8" fmla="*/ 33216 h 314231"/>
                <a:gd name="connsiteX9" fmla="*/ 72323 w 1126179"/>
                <a:gd name="connsiteY9" fmla="*/ 46441 h 314231"/>
                <a:gd name="connsiteX10" fmla="*/ 176949 w 1126179"/>
                <a:gd name="connsiteY10" fmla="*/ 68877 h 314231"/>
                <a:gd name="connsiteX11" fmla="*/ 405550 w 1126179"/>
                <a:gd name="connsiteY11" fmla="*/ 106978 h 314231"/>
                <a:gd name="connsiteX12" fmla="*/ 622245 w 1126179"/>
                <a:gd name="connsiteY12" fmla="*/ 106977 h 314231"/>
                <a:gd name="connsiteX13" fmla="*/ 891326 w 1126179"/>
                <a:gd name="connsiteY13" fmla="*/ 71259 h 314231"/>
                <a:gd name="connsiteX14" fmla="*/ 1094327 w 1126179"/>
                <a:gd name="connsiteY14" fmla="*/ 9346 h 314231"/>
                <a:gd name="connsiteX15" fmla="*/ 1126179 w 1126179"/>
                <a:gd name="connsiteY15" fmla="*/ 0 h 314231"/>
                <a:gd name="connsiteX0" fmla="*/ 1126179 w 1126179"/>
                <a:gd name="connsiteY0" fmla="*/ 0 h 314231"/>
                <a:gd name="connsiteX1" fmla="*/ 1126179 w 1126179"/>
                <a:gd name="connsiteY1" fmla="*/ 198793 h 314231"/>
                <a:gd name="connsiteX2" fmla="*/ 1026610 w 1126179"/>
                <a:gd name="connsiteY2" fmla="*/ 232589 h 314231"/>
                <a:gd name="connsiteX3" fmla="*/ 877038 w 1126179"/>
                <a:gd name="connsiteY3" fmla="*/ 271284 h 314231"/>
                <a:gd name="connsiteX4" fmla="*/ 562712 w 1126179"/>
                <a:gd name="connsiteY4" fmla="*/ 314146 h 314231"/>
                <a:gd name="connsiteX5" fmla="*/ 222194 w 1126179"/>
                <a:gd name="connsiteY5" fmla="*/ 280808 h 314231"/>
                <a:gd name="connsiteX6" fmla="*/ 4310 w 1126179"/>
                <a:gd name="connsiteY6" fmla="*/ 229314 h 314231"/>
                <a:gd name="connsiteX7" fmla="*/ 0 w 1126179"/>
                <a:gd name="connsiteY7" fmla="*/ 228012 h 314231"/>
                <a:gd name="connsiteX8" fmla="*/ 0 w 1126179"/>
                <a:gd name="connsiteY8" fmla="*/ 33216 h 314231"/>
                <a:gd name="connsiteX9" fmla="*/ 72323 w 1126179"/>
                <a:gd name="connsiteY9" fmla="*/ 46441 h 314231"/>
                <a:gd name="connsiteX10" fmla="*/ 176949 w 1126179"/>
                <a:gd name="connsiteY10" fmla="*/ 68877 h 314231"/>
                <a:gd name="connsiteX11" fmla="*/ 405550 w 1126179"/>
                <a:gd name="connsiteY11" fmla="*/ 106978 h 314231"/>
                <a:gd name="connsiteX12" fmla="*/ 622245 w 1126179"/>
                <a:gd name="connsiteY12" fmla="*/ 106977 h 314231"/>
                <a:gd name="connsiteX13" fmla="*/ 891326 w 1126179"/>
                <a:gd name="connsiteY13" fmla="*/ 71259 h 314231"/>
                <a:gd name="connsiteX14" fmla="*/ 1082421 w 1126179"/>
                <a:gd name="connsiteY14" fmla="*/ 18871 h 314231"/>
                <a:gd name="connsiteX15" fmla="*/ 1126179 w 1126179"/>
                <a:gd name="connsiteY15" fmla="*/ 0 h 314231"/>
                <a:gd name="connsiteX0" fmla="*/ 1126179 w 1126179"/>
                <a:gd name="connsiteY0" fmla="*/ 0 h 314484"/>
                <a:gd name="connsiteX1" fmla="*/ 1126179 w 1126179"/>
                <a:gd name="connsiteY1" fmla="*/ 198793 h 314484"/>
                <a:gd name="connsiteX2" fmla="*/ 1026610 w 1126179"/>
                <a:gd name="connsiteY2" fmla="*/ 232589 h 314484"/>
                <a:gd name="connsiteX3" fmla="*/ 877038 w 1126179"/>
                <a:gd name="connsiteY3" fmla="*/ 271284 h 314484"/>
                <a:gd name="connsiteX4" fmla="*/ 562712 w 1126179"/>
                <a:gd name="connsiteY4" fmla="*/ 314146 h 314484"/>
                <a:gd name="connsiteX5" fmla="*/ 224575 w 1126179"/>
                <a:gd name="connsiteY5" fmla="*/ 287952 h 314484"/>
                <a:gd name="connsiteX6" fmla="*/ 4310 w 1126179"/>
                <a:gd name="connsiteY6" fmla="*/ 229314 h 314484"/>
                <a:gd name="connsiteX7" fmla="*/ 0 w 1126179"/>
                <a:gd name="connsiteY7" fmla="*/ 228012 h 314484"/>
                <a:gd name="connsiteX8" fmla="*/ 0 w 1126179"/>
                <a:gd name="connsiteY8" fmla="*/ 33216 h 314484"/>
                <a:gd name="connsiteX9" fmla="*/ 72323 w 1126179"/>
                <a:gd name="connsiteY9" fmla="*/ 46441 h 314484"/>
                <a:gd name="connsiteX10" fmla="*/ 176949 w 1126179"/>
                <a:gd name="connsiteY10" fmla="*/ 68877 h 314484"/>
                <a:gd name="connsiteX11" fmla="*/ 405550 w 1126179"/>
                <a:gd name="connsiteY11" fmla="*/ 106978 h 314484"/>
                <a:gd name="connsiteX12" fmla="*/ 622245 w 1126179"/>
                <a:gd name="connsiteY12" fmla="*/ 106977 h 314484"/>
                <a:gd name="connsiteX13" fmla="*/ 891326 w 1126179"/>
                <a:gd name="connsiteY13" fmla="*/ 71259 h 314484"/>
                <a:gd name="connsiteX14" fmla="*/ 1082421 w 1126179"/>
                <a:gd name="connsiteY14" fmla="*/ 18871 h 314484"/>
                <a:gd name="connsiteX15" fmla="*/ 1126179 w 1126179"/>
                <a:gd name="connsiteY15" fmla="*/ 0 h 314484"/>
                <a:gd name="connsiteX0" fmla="*/ 1126179 w 1126179"/>
                <a:gd name="connsiteY0" fmla="*/ 0 h 314180"/>
                <a:gd name="connsiteX1" fmla="*/ 1126179 w 1126179"/>
                <a:gd name="connsiteY1" fmla="*/ 198793 h 314180"/>
                <a:gd name="connsiteX2" fmla="*/ 1026610 w 1126179"/>
                <a:gd name="connsiteY2" fmla="*/ 232589 h 314180"/>
                <a:gd name="connsiteX3" fmla="*/ 846082 w 1126179"/>
                <a:gd name="connsiteY3" fmla="*/ 283190 h 314180"/>
                <a:gd name="connsiteX4" fmla="*/ 562712 w 1126179"/>
                <a:gd name="connsiteY4" fmla="*/ 314146 h 314180"/>
                <a:gd name="connsiteX5" fmla="*/ 224575 w 1126179"/>
                <a:gd name="connsiteY5" fmla="*/ 287952 h 314180"/>
                <a:gd name="connsiteX6" fmla="*/ 4310 w 1126179"/>
                <a:gd name="connsiteY6" fmla="*/ 229314 h 314180"/>
                <a:gd name="connsiteX7" fmla="*/ 0 w 1126179"/>
                <a:gd name="connsiteY7" fmla="*/ 228012 h 314180"/>
                <a:gd name="connsiteX8" fmla="*/ 0 w 1126179"/>
                <a:gd name="connsiteY8" fmla="*/ 33216 h 314180"/>
                <a:gd name="connsiteX9" fmla="*/ 72323 w 1126179"/>
                <a:gd name="connsiteY9" fmla="*/ 46441 h 314180"/>
                <a:gd name="connsiteX10" fmla="*/ 176949 w 1126179"/>
                <a:gd name="connsiteY10" fmla="*/ 68877 h 314180"/>
                <a:gd name="connsiteX11" fmla="*/ 405550 w 1126179"/>
                <a:gd name="connsiteY11" fmla="*/ 106978 h 314180"/>
                <a:gd name="connsiteX12" fmla="*/ 622245 w 1126179"/>
                <a:gd name="connsiteY12" fmla="*/ 106977 h 314180"/>
                <a:gd name="connsiteX13" fmla="*/ 891326 w 1126179"/>
                <a:gd name="connsiteY13" fmla="*/ 71259 h 314180"/>
                <a:gd name="connsiteX14" fmla="*/ 1082421 w 1126179"/>
                <a:gd name="connsiteY14" fmla="*/ 18871 h 314180"/>
                <a:gd name="connsiteX15" fmla="*/ 1126179 w 1126179"/>
                <a:gd name="connsiteY15" fmla="*/ 0 h 314180"/>
                <a:gd name="connsiteX0" fmla="*/ 1126179 w 1126179"/>
                <a:gd name="connsiteY0" fmla="*/ 0 h 318935"/>
                <a:gd name="connsiteX1" fmla="*/ 1126179 w 1126179"/>
                <a:gd name="connsiteY1" fmla="*/ 198793 h 318935"/>
                <a:gd name="connsiteX2" fmla="*/ 1026610 w 1126179"/>
                <a:gd name="connsiteY2" fmla="*/ 232589 h 318935"/>
                <a:gd name="connsiteX3" fmla="*/ 846082 w 1126179"/>
                <a:gd name="connsiteY3" fmla="*/ 283190 h 318935"/>
                <a:gd name="connsiteX4" fmla="*/ 560331 w 1126179"/>
                <a:gd name="connsiteY4" fmla="*/ 318908 h 318935"/>
                <a:gd name="connsiteX5" fmla="*/ 224575 w 1126179"/>
                <a:gd name="connsiteY5" fmla="*/ 287952 h 318935"/>
                <a:gd name="connsiteX6" fmla="*/ 4310 w 1126179"/>
                <a:gd name="connsiteY6" fmla="*/ 229314 h 318935"/>
                <a:gd name="connsiteX7" fmla="*/ 0 w 1126179"/>
                <a:gd name="connsiteY7" fmla="*/ 228012 h 318935"/>
                <a:gd name="connsiteX8" fmla="*/ 0 w 1126179"/>
                <a:gd name="connsiteY8" fmla="*/ 33216 h 318935"/>
                <a:gd name="connsiteX9" fmla="*/ 72323 w 1126179"/>
                <a:gd name="connsiteY9" fmla="*/ 46441 h 318935"/>
                <a:gd name="connsiteX10" fmla="*/ 176949 w 1126179"/>
                <a:gd name="connsiteY10" fmla="*/ 68877 h 318935"/>
                <a:gd name="connsiteX11" fmla="*/ 405550 w 1126179"/>
                <a:gd name="connsiteY11" fmla="*/ 106978 h 318935"/>
                <a:gd name="connsiteX12" fmla="*/ 622245 w 1126179"/>
                <a:gd name="connsiteY12" fmla="*/ 106977 h 318935"/>
                <a:gd name="connsiteX13" fmla="*/ 891326 w 1126179"/>
                <a:gd name="connsiteY13" fmla="*/ 71259 h 318935"/>
                <a:gd name="connsiteX14" fmla="*/ 1082421 w 1126179"/>
                <a:gd name="connsiteY14" fmla="*/ 18871 h 318935"/>
                <a:gd name="connsiteX15" fmla="*/ 1126179 w 1126179"/>
                <a:gd name="connsiteY15" fmla="*/ 0 h 318935"/>
                <a:gd name="connsiteX0" fmla="*/ 1126179 w 1126179"/>
                <a:gd name="connsiteY0" fmla="*/ 0 h 318935"/>
                <a:gd name="connsiteX1" fmla="*/ 1126179 w 1126179"/>
                <a:gd name="connsiteY1" fmla="*/ 198793 h 318935"/>
                <a:gd name="connsiteX2" fmla="*/ 1024228 w 1126179"/>
                <a:gd name="connsiteY2" fmla="*/ 227826 h 318935"/>
                <a:gd name="connsiteX3" fmla="*/ 846082 w 1126179"/>
                <a:gd name="connsiteY3" fmla="*/ 283190 h 318935"/>
                <a:gd name="connsiteX4" fmla="*/ 560331 w 1126179"/>
                <a:gd name="connsiteY4" fmla="*/ 318908 h 318935"/>
                <a:gd name="connsiteX5" fmla="*/ 224575 w 1126179"/>
                <a:gd name="connsiteY5" fmla="*/ 287952 h 318935"/>
                <a:gd name="connsiteX6" fmla="*/ 4310 w 1126179"/>
                <a:gd name="connsiteY6" fmla="*/ 229314 h 318935"/>
                <a:gd name="connsiteX7" fmla="*/ 0 w 1126179"/>
                <a:gd name="connsiteY7" fmla="*/ 228012 h 318935"/>
                <a:gd name="connsiteX8" fmla="*/ 0 w 1126179"/>
                <a:gd name="connsiteY8" fmla="*/ 33216 h 318935"/>
                <a:gd name="connsiteX9" fmla="*/ 72323 w 1126179"/>
                <a:gd name="connsiteY9" fmla="*/ 46441 h 318935"/>
                <a:gd name="connsiteX10" fmla="*/ 176949 w 1126179"/>
                <a:gd name="connsiteY10" fmla="*/ 68877 h 318935"/>
                <a:gd name="connsiteX11" fmla="*/ 405550 w 1126179"/>
                <a:gd name="connsiteY11" fmla="*/ 106978 h 318935"/>
                <a:gd name="connsiteX12" fmla="*/ 622245 w 1126179"/>
                <a:gd name="connsiteY12" fmla="*/ 106977 h 318935"/>
                <a:gd name="connsiteX13" fmla="*/ 891326 w 1126179"/>
                <a:gd name="connsiteY13" fmla="*/ 71259 h 318935"/>
                <a:gd name="connsiteX14" fmla="*/ 1082421 w 1126179"/>
                <a:gd name="connsiteY14" fmla="*/ 18871 h 318935"/>
                <a:gd name="connsiteX15" fmla="*/ 1126179 w 1126179"/>
                <a:gd name="connsiteY15" fmla="*/ 0 h 318935"/>
                <a:gd name="connsiteX0" fmla="*/ 1126179 w 1126179"/>
                <a:gd name="connsiteY0" fmla="*/ 0 h 319007"/>
                <a:gd name="connsiteX1" fmla="*/ 1126179 w 1126179"/>
                <a:gd name="connsiteY1" fmla="*/ 198793 h 319007"/>
                <a:gd name="connsiteX2" fmla="*/ 1024228 w 1126179"/>
                <a:gd name="connsiteY2" fmla="*/ 227826 h 319007"/>
                <a:gd name="connsiteX3" fmla="*/ 841319 w 1126179"/>
                <a:gd name="connsiteY3" fmla="*/ 278428 h 319007"/>
                <a:gd name="connsiteX4" fmla="*/ 560331 w 1126179"/>
                <a:gd name="connsiteY4" fmla="*/ 318908 h 319007"/>
                <a:gd name="connsiteX5" fmla="*/ 224575 w 1126179"/>
                <a:gd name="connsiteY5" fmla="*/ 287952 h 319007"/>
                <a:gd name="connsiteX6" fmla="*/ 4310 w 1126179"/>
                <a:gd name="connsiteY6" fmla="*/ 229314 h 319007"/>
                <a:gd name="connsiteX7" fmla="*/ 0 w 1126179"/>
                <a:gd name="connsiteY7" fmla="*/ 228012 h 319007"/>
                <a:gd name="connsiteX8" fmla="*/ 0 w 1126179"/>
                <a:gd name="connsiteY8" fmla="*/ 33216 h 319007"/>
                <a:gd name="connsiteX9" fmla="*/ 72323 w 1126179"/>
                <a:gd name="connsiteY9" fmla="*/ 46441 h 319007"/>
                <a:gd name="connsiteX10" fmla="*/ 176949 w 1126179"/>
                <a:gd name="connsiteY10" fmla="*/ 68877 h 319007"/>
                <a:gd name="connsiteX11" fmla="*/ 405550 w 1126179"/>
                <a:gd name="connsiteY11" fmla="*/ 106978 h 319007"/>
                <a:gd name="connsiteX12" fmla="*/ 622245 w 1126179"/>
                <a:gd name="connsiteY12" fmla="*/ 106977 h 319007"/>
                <a:gd name="connsiteX13" fmla="*/ 891326 w 1126179"/>
                <a:gd name="connsiteY13" fmla="*/ 71259 h 319007"/>
                <a:gd name="connsiteX14" fmla="*/ 1082421 w 1126179"/>
                <a:gd name="connsiteY14" fmla="*/ 18871 h 319007"/>
                <a:gd name="connsiteX15" fmla="*/ 1126179 w 1126179"/>
                <a:gd name="connsiteY15" fmla="*/ 0 h 319007"/>
                <a:gd name="connsiteX0" fmla="*/ 1126179 w 1126179"/>
                <a:gd name="connsiteY0" fmla="*/ 0 h 318929"/>
                <a:gd name="connsiteX1" fmla="*/ 1126179 w 1126179"/>
                <a:gd name="connsiteY1" fmla="*/ 198793 h 318929"/>
                <a:gd name="connsiteX2" fmla="*/ 1024228 w 1126179"/>
                <a:gd name="connsiteY2" fmla="*/ 227826 h 318929"/>
                <a:gd name="connsiteX3" fmla="*/ 841319 w 1126179"/>
                <a:gd name="connsiteY3" fmla="*/ 278428 h 318929"/>
                <a:gd name="connsiteX4" fmla="*/ 560331 w 1126179"/>
                <a:gd name="connsiteY4" fmla="*/ 318908 h 318929"/>
                <a:gd name="connsiteX5" fmla="*/ 234100 w 1126179"/>
                <a:gd name="connsiteY5" fmla="*/ 283189 h 318929"/>
                <a:gd name="connsiteX6" fmla="*/ 4310 w 1126179"/>
                <a:gd name="connsiteY6" fmla="*/ 229314 h 318929"/>
                <a:gd name="connsiteX7" fmla="*/ 0 w 1126179"/>
                <a:gd name="connsiteY7" fmla="*/ 228012 h 318929"/>
                <a:gd name="connsiteX8" fmla="*/ 0 w 1126179"/>
                <a:gd name="connsiteY8" fmla="*/ 33216 h 318929"/>
                <a:gd name="connsiteX9" fmla="*/ 72323 w 1126179"/>
                <a:gd name="connsiteY9" fmla="*/ 46441 h 318929"/>
                <a:gd name="connsiteX10" fmla="*/ 176949 w 1126179"/>
                <a:gd name="connsiteY10" fmla="*/ 68877 h 318929"/>
                <a:gd name="connsiteX11" fmla="*/ 405550 w 1126179"/>
                <a:gd name="connsiteY11" fmla="*/ 106978 h 318929"/>
                <a:gd name="connsiteX12" fmla="*/ 622245 w 1126179"/>
                <a:gd name="connsiteY12" fmla="*/ 106977 h 318929"/>
                <a:gd name="connsiteX13" fmla="*/ 891326 w 1126179"/>
                <a:gd name="connsiteY13" fmla="*/ 71259 h 318929"/>
                <a:gd name="connsiteX14" fmla="*/ 1082421 w 1126179"/>
                <a:gd name="connsiteY14" fmla="*/ 18871 h 318929"/>
                <a:gd name="connsiteX15" fmla="*/ 1126179 w 1126179"/>
                <a:gd name="connsiteY15" fmla="*/ 0 h 318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6179" h="318929">
                  <a:moveTo>
                    <a:pt x="1126179" y="0"/>
                  </a:moveTo>
                  <a:lnTo>
                    <a:pt x="1126179" y="198793"/>
                  </a:lnTo>
                  <a:lnTo>
                    <a:pt x="1024228" y="227826"/>
                  </a:lnTo>
                  <a:cubicBezTo>
                    <a:pt x="975462" y="242907"/>
                    <a:pt x="918635" y="263248"/>
                    <a:pt x="841319" y="278428"/>
                  </a:cubicBezTo>
                  <a:cubicBezTo>
                    <a:pt x="764003" y="293608"/>
                    <a:pt x="661534" y="318115"/>
                    <a:pt x="560331" y="318908"/>
                  </a:cubicBezTo>
                  <a:cubicBezTo>
                    <a:pt x="459128" y="319701"/>
                    <a:pt x="326770" y="298121"/>
                    <a:pt x="234100" y="283189"/>
                  </a:cubicBezTo>
                  <a:cubicBezTo>
                    <a:pt x="141430" y="268257"/>
                    <a:pt x="79319" y="250150"/>
                    <a:pt x="4310" y="229314"/>
                  </a:cubicBezTo>
                  <a:lnTo>
                    <a:pt x="0" y="228012"/>
                  </a:lnTo>
                  <a:lnTo>
                    <a:pt x="0" y="33216"/>
                  </a:lnTo>
                  <a:lnTo>
                    <a:pt x="72323" y="46441"/>
                  </a:lnTo>
                  <a:cubicBezTo>
                    <a:pt x="112457" y="53746"/>
                    <a:pt x="121411" y="58788"/>
                    <a:pt x="176949" y="68877"/>
                  </a:cubicBezTo>
                  <a:cubicBezTo>
                    <a:pt x="232487" y="78966"/>
                    <a:pt x="331334" y="100628"/>
                    <a:pt x="405550" y="106978"/>
                  </a:cubicBezTo>
                  <a:cubicBezTo>
                    <a:pt x="479766" y="113328"/>
                    <a:pt x="541282" y="112930"/>
                    <a:pt x="622245" y="106977"/>
                  </a:cubicBezTo>
                  <a:cubicBezTo>
                    <a:pt x="703208" y="101024"/>
                    <a:pt x="784170" y="94278"/>
                    <a:pt x="891326" y="71259"/>
                  </a:cubicBezTo>
                  <a:cubicBezTo>
                    <a:pt x="944904" y="59750"/>
                    <a:pt x="1011380" y="39905"/>
                    <a:pt x="1082421" y="18871"/>
                  </a:cubicBezTo>
                  <a:lnTo>
                    <a:pt x="1126179" y="0"/>
                  </a:lnTo>
                  <a:close/>
                </a:path>
              </a:pathLst>
            </a:custGeom>
            <a:solidFill>
              <a:srgbClr val="FAC6BB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1" name="任意多边形 90"/>
            <p:cNvSpPr/>
            <p:nvPr/>
          </p:nvSpPr>
          <p:spPr>
            <a:xfrm>
              <a:off x="7923354" y="1943623"/>
              <a:ext cx="336308" cy="68555"/>
            </a:xfrm>
            <a:custGeom>
              <a:avLst/>
              <a:gdLst>
                <a:gd name="connsiteX0" fmla="*/ 172446 w 336308"/>
                <a:gd name="connsiteY0" fmla="*/ 43 h 68555"/>
                <a:gd name="connsiteX1" fmla="*/ 258883 w 336308"/>
                <a:gd name="connsiteY1" fmla="*/ 16345 h 68555"/>
                <a:gd name="connsiteX2" fmla="*/ 328038 w 336308"/>
                <a:gd name="connsiteY2" fmla="*/ 26278 h 68555"/>
                <a:gd name="connsiteX3" fmla="*/ 327223 w 336308"/>
                <a:gd name="connsiteY3" fmla="*/ 36707 h 68555"/>
                <a:gd name="connsiteX4" fmla="*/ 257129 w 336308"/>
                <a:gd name="connsiteY4" fmla="*/ 55746 h 68555"/>
                <a:gd name="connsiteX5" fmla="*/ 232432 w 336308"/>
                <a:gd name="connsiteY5" fmla="*/ 64692 h 68555"/>
                <a:gd name="connsiteX6" fmla="*/ 168133 w 336308"/>
                <a:gd name="connsiteY6" fmla="*/ 68534 h 68555"/>
                <a:gd name="connsiteX7" fmla="*/ 87496 w 336308"/>
                <a:gd name="connsiteY7" fmla="*/ 65387 h 68555"/>
                <a:gd name="connsiteX8" fmla="*/ 84878 w 336308"/>
                <a:gd name="connsiteY8" fmla="*/ 65118 h 68555"/>
                <a:gd name="connsiteX9" fmla="*/ 84052 w 336308"/>
                <a:gd name="connsiteY9" fmla="*/ 64929 h 68555"/>
                <a:gd name="connsiteX10" fmla="*/ 9220 w 336308"/>
                <a:gd name="connsiteY10" fmla="*/ 49224 h 68555"/>
                <a:gd name="connsiteX11" fmla="*/ 9729 w 336308"/>
                <a:gd name="connsiteY11" fmla="*/ 39619 h 68555"/>
                <a:gd name="connsiteX12" fmla="*/ 86158 w 336308"/>
                <a:gd name="connsiteY12" fmla="*/ 21213 h 68555"/>
                <a:gd name="connsiteX13" fmla="*/ 172446 w 336308"/>
                <a:gd name="connsiteY13" fmla="*/ 43 h 68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6308" h="68555">
                  <a:moveTo>
                    <a:pt x="172446" y="43"/>
                  </a:moveTo>
                  <a:cubicBezTo>
                    <a:pt x="201223" y="-829"/>
                    <a:pt x="232972" y="12094"/>
                    <a:pt x="258883" y="16345"/>
                  </a:cubicBezTo>
                  <a:cubicBezTo>
                    <a:pt x="284871" y="20720"/>
                    <a:pt x="316695" y="22807"/>
                    <a:pt x="328038" y="26278"/>
                  </a:cubicBezTo>
                  <a:cubicBezTo>
                    <a:pt x="339388" y="29629"/>
                    <a:pt x="339000" y="31774"/>
                    <a:pt x="327223" y="36707"/>
                  </a:cubicBezTo>
                  <a:cubicBezTo>
                    <a:pt x="315362" y="41636"/>
                    <a:pt x="282559" y="48523"/>
                    <a:pt x="257129" y="55746"/>
                  </a:cubicBezTo>
                  <a:lnTo>
                    <a:pt x="232432" y="64692"/>
                  </a:lnTo>
                  <a:lnTo>
                    <a:pt x="168133" y="68534"/>
                  </a:lnTo>
                  <a:cubicBezTo>
                    <a:pt x="142832" y="68732"/>
                    <a:pt x="115585" y="67532"/>
                    <a:pt x="87496" y="65387"/>
                  </a:cubicBezTo>
                  <a:lnTo>
                    <a:pt x="84878" y="65118"/>
                  </a:lnTo>
                  <a:lnTo>
                    <a:pt x="84052" y="64929"/>
                  </a:lnTo>
                  <a:cubicBezTo>
                    <a:pt x="56500" y="59734"/>
                    <a:pt x="21619" y="53483"/>
                    <a:pt x="9220" y="49224"/>
                  </a:cubicBezTo>
                  <a:cubicBezTo>
                    <a:pt x="-3179" y="44965"/>
                    <a:pt x="-3134" y="44245"/>
                    <a:pt x="9729" y="39619"/>
                  </a:cubicBezTo>
                  <a:cubicBezTo>
                    <a:pt x="22592" y="34993"/>
                    <a:pt x="59064" y="27851"/>
                    <a:pt x="86158" y="21213"/>
                  </a:cubicBezTo>
                  <a:cubicBezTo>
                    <a:pt x="113252" y="14575"/>
                    <a:pt x="143584" y="910"/>
                    <a:pt x="172446" y="4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E99396"/>
                </a:gs>
                <a:gs pos="50000">
                  <a:srgbClr val="F2BCBD"/>
                </a:gs>
                <a:gs pos="100000">
                  <a:srgbClr val="F8DCDD"/>
                </a:gs>
              </a:gsLst>
              <a:lin ang="5400000" scaled="1"/>
              <a:tileRect/>
            </a:gradFill>
            <a:ln w="6350">
              <a:solidFill>
                <a:srgbClr val="D4797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92" name="Freeform 1326"/>
            <p:cNvSpPr>
              <a:spLocks noChangeAspect="1"/>
            </p:cNvSpPr>
            <p:nvPr/>
          </p:nvSpPr>
          <p:spPr bwMode="auto">
            <a:xfrm rot="21518495" flipV="1">
              <a:off x="7536160" y="1857503"/>
              <a:ext cx="342098" cy="82127"/>
            </a:xfrm>
            <a:custGeom>
              <a:avLst/>
              <a:gdLst>
                <a:gd name="T0" fmla="*/ 141 w 4031"/>
                <a:gd name="T1" fmla="*/ 376 h 684"/>
                <a:gd name="T2" fmla="*/ 135 w 4031"/>
                <a:gd name="T3" fmla="*/ 463 h 684"/>
                <a:gd name="T4" fmla="*/ 953 w 4031"/>
                <a:gd name="T5" fmla="*/ 543 h 684"/>
                <a:gd name="T6" fmla="*/ 1978 w 4031"/>
                <a:gd name="T7" fmla="*/ 676 h 684"/>
                <a:gd name="T8" fmla="*/ 2986 w 4031"/>
                <a:gd name="T9" fmla="*/ 497 h 684"/>
                <a:gd name="T10" fmla="*/ 3879 w 4031"/>
                <a:gd name="T11" fmla="*/ 342 h 684"/>
                <a:gd name="T12" fmla="*/ 3879 w 4031"/>
                <a:gd name="T13" fmla="*/ 244 h 684"/>
                <a:gd name="T14" fmla="*/ 2969 w 4031"/>
                <a:gd name="T15" fmla="*/ 175 h 684"/>
                <a:gd name="T16" fmla="*/ 1921 w 4031"/>
                <a:gd name="T17" fmla="*/ 7 h 684"/>
                <a:gd name="T18" fmla="*/ 959 w 4031"/>
                <a:gd name="T19" fmla="*/ 215 h 684"/>
                <a:gd name="T20" fmla="*/ 141 w 4031"/>
                <a:gd name="T21" fmla="*/ 376 h 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31" h="684">
                  <a:moveTo>
                    <a:pt x="141" y="376"/>
                  </a:moveTo>
                  <a:cubicBezTo>
                    <a:pt x="4" y="417"/>
                    <a:pt x="0" y="435"/>
                    <a:pt x="135" y="463"/>
                  </a:cubicBezTo>
                  <a:cubicBezTo>
                    <a:pt x="270" y="491"/>
                    <a:pt x="646" y="508"/>
                    <a:pt x="953" y="543"/>
                  </a:cubicBezTo>
                  <a:cubicBezTo>
                    <a:pt x="1260" y="578"/>
                    <a:pt x="1639" y="684"/>
                    <a:pt x="1978" y="676"/>
                  </a:cubicBezTo>
                  <a:cubicBezTo>
                    <a:pt x="2317" y="668"/>
                    <a:pt x="2669" y="553"/>
                    <a:pt x="2986" y="497"/>
                  </a:cubicBezTo>
                  <a:cubicBezTo>
                    <a:pt x="3303" y="441"/>
                    <a:pt x="3730" y="384"/>
                    <a:pt x="3879" y="342"/>
                  </a:cubicBezTo>
                  <a:cubicBezTo>
                    <a:pt x="4028" y="300"/>
                    <a:pt x="4031" y="272"/>
                    <a:pt x="3879" y="244"/>
                  </a:cubicBezTo>
                  <a:cubicBezTo>
                    <a:pt x="3727" y="216"/>
                    <a:pt x="3295" y="215"/>
                    <a:pt x="2969" y="175"/>
                  </a:cubicBezTo>
                  <a:cubicBezTo>
                    <a:pt x="2643" y="135"/>
                    <a:pt x="2256" y="0"/>
                    <a:pt x="1921" y="7"/>
                  </a:cubicBezTo>
                  <a:cubicBezTo>
                    <a:pt x="1586" y="14"/>
                    <a:pt x="1256" y="154"/>
                    <a:pt x="959" y="215"/>
                  </a:cubicBezTo>
                  <a:cubicBezTo>
                    <a:pt x="662" y="276"/>
                    <a:pt x="278" y="335"/>
                    <a:pt x="141" y="37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E99396"/>
                </a:gs>
                <a:gs pos="50000">
                  <a:srgbClr val="F2BCBD"/>
                </a:gs>
                <a:gs pos="100000">
                  <a:srgbClr val="F8DCDD"/>
                </a:gs>
              </a:gsLst>
              <a:lin ang="5400000" scaled="1"/>
              <a:tileRect/>
            </a:gradFill>
            <a:ln w="6350">
              <a:solidFill>
                <a:srgbClr val="D4797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3" name="Oval 1327"/>
            <p:cNvSpPr>
              <a:spLocks noChangeAspect="1" noChangeArrowheads="1"/>
            </p:cNvSpPr>
            <p:nvPr/>
          </p:nvSpPr>
          <p:spPr bwMode="auto">
            <a:xfrm rot="21518495" flipV="1">
              <a:off x="7667286" y="1877180"/>
              <a:ext cx="70949" cy="43465"/>
            </a:xfrm>
            <a:prstGeom prst="ellipse">
              <a:avLst/>
            </a:prstGeom>
            <a:solidFill>
              <a:srgbClr val="9C98B7"/>
            </a:solidFill>
            <a:ln w="317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4" name="Freeform 1330"/>
            <p:cNvSpPr>
              <a:spLocks noChangeAspect="1"/>
            </p:cNvSpPr>
            <p:nvPr/>
          </p:nvSpPr>
          <p:spPr bwMode="auto">
            <a:xfrm rot="21387899" flipV="1">
              <a:off x="7726416" y="1815001"/>
              <a:ext cx="353396" cy="82127"/>
            </a:xfrm>
            <a:custGeom>
              <a:avLst/>
              <a:gdLst>
                <a:gd name="T0" fmla="*/ 160 w 4164"/>
                <a:gd name="T1" fmla="*/ 413 h 684"/>
                <a:gd name="T2" fmla="*/ 154 w 4164"/>
                <a:gd name="T3" fmla="*/ 482 h 684"/>
                <a:gd name="T4" fmla="*/ 1086 w 4164"/>
                <a:gd name="T5" fmla="*/ 543 h 684"/>
                <a:gd name="T6" fmla="*/ 2111 w 4164"/>
                <a:gd name="T7" fmla="*/ 676 h 684"/>
                <a:gd name="T8" fmla="*/ 3119 w 4164"/>
                <a:gd name="T9" fmla="*/ 497 h 684"/>
                <a:gd name="T10" fmla="*/ 4012 w 4164"/>
                <a:gd name="T11" fmla="*/ 342 h 684"/>
                <a:gd name="T12" fmla="*/ 4012 w 4164"/>
                <a:gd name="T13" fmla="*/ 244 h 684"/>
                <a:gd name="T14" fmla="*/ 3102 w 4164"/>
                <a:gd name="T15" fmla="*/ 175 h 684"/>
                <a:gd name="T16" fmla="*/ 2054 w 4164"/>
                <a:gd name="T17" fmla="*/ 7 h 684"/>
                <a:gd name="T18" fmla="*/ 1092 w 4164"/>
                <a:gd name="T19" fmla="*/ 215 h 684"/>
                <a:gd name="T20" fmla="*/ 160 w 4164"/>
                <a:gd name="T21" fmla="*/ 413 h 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64" h="684">
                  <a:moveTo>
                    <a:pt x="160" y="413"/>
                  </a:moveTo>
                  <a:cubicBezTo>
                    <a:pt x="4" y="457"/>
                    <a:pt x="0" y="460"/>
                    <a:pt x="154" y="482"/>
                  </a:cubicBezTo>
                  <a:cubicBezTo>
                    <a:pt x="308" y="504"/>
                    <a:pt x="760" y="511"/>
                    <a:pt x="1086" y="543"/>
                  </a:cubicBezTo>
                  <a:cubicBezTo>
                    <a:pt x="1412" y="575"/>
                    <a:pt x="1772" y="684"/>
                    <a:pt x="2111" y="676"/>
                  </a:cubicBezTo>
                  <a:cubicBezTo>
                    <a:pt x="2450" y="668"/>
                    <a:pt x="2802" y="553"/>
                    <a:pt x="3119" y="497"/>
                  </a:cubicBezTo>
                  <a:cubicBezTo>
                    <a:pt x="3436" y="441"/>
                    <a:pt x="3863" y="384"/>
                    <a:pt x="4012" y="342"/>
                  </a:cubicBezTo>
                  <a:cubicBezTo>
                    <a:pt x="4161" y="300"/>
                    <a:pt x="4164" y="272"/>
                    <a:pt x="4012" y="244"/>
                  </a:cubicBezTo>
                  <a:cubicBezTo>
                    <a:pt x="3860" y="216"/>
                    <a:pt x="3428" y="215"/>
                    <a:pt x="3102" y="175"/>
                  </a:cubicBezTo>
                  <a:cubicBezTo>
                    <a:pt x="2776" y="135"/>
                    <a:pt x="2389" y="0"/>
                    <a:pt x="2054" y="7"/>
                  </a:cubicBezTo>
                  <a:cubicBezTo>
                    <a:pt x="1719" y="14"/>
                    <a:pt x="1408" y="147"/>
                    <a:pt x="1092" y="215"/>
                  </a:cubicBezTo>
                  <a:cubicBezTo>
                    <a:pt x="776" y="283"/>
                    <a:pt x="316" y="369"/>
                    <a:pt x="160" y="41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E99396"/>
                </a:gs>
                <a:gs pos="50000">
                  <a:srgbClr val="F2BCBD"/>
                </a:gs>
                <a:gs pos="100000">
                  <a:srgbClr val="F8DCDD"/>
                </a:gs>
              </a:gsLst>
              <a:lin ang="5400000" scaled="1"/>
              <a:tileRect/>
            </a:gradFill>
            <a:ln w="6350">
              <a:solidFill>
                <a:srgbClr val="D4797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5" name="Oval 1331"/>
            <p:cNvSpPr>
              <a:spLocks noChangeAspect="1" noChangeArrowheads="1"/>
            </p:cNvSpPr>
            <p:nvPr/>
          </p:nvSpPr>
          <p:spPr bwMode="auto">
            <a:xfrm rot="21387899" flipV="1">
              <a:off x="7868768" y="1834494"/>
              <a:ext cx="70950" cy="43460"/>
            </a:xfrm>
            <a:prstGeom prst="ellipse">
              <a:avLst/>
            </a:prstGeom>
            <a:solidFill>
              <a:srgbClr val="9C98B7"/>
            </a:solidFill>
            <a:ln w="317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6" name="Freeform 1333"/>
            <p:cNvSpPr>
              <a:spLocks noChangeAspect="1"/>
            </p:cNvSpPr>
            <p:nvPr/>
          </p:nvSpPr>
          <p:spPr bwMode="auto">
            <a:xfrm rot="21387899" flipV="1">
              <a:off x="7539549" y="1772819"/>
              <a:ext cx="340969" cy="85962"/>
            </a:xfrm>
            <a:custGeom>
              <a:avLst/>
              <a:gdLst>
                <a:gd name="T0" fmla="*/ 138 w 4020"/>
                <a:gd name="T1" fmla="*/ 468 h 715"/>
                <a:gd name="T2" fmla="*/ 136 w 4020"/>
                <a:gd name="T3" fmla="*/ 555 h 715"/>
                <a:gd name="T4" fmla="*/ 957 w 4020"/>
                <a:gd name="T5" fmla="*/ 602 h 715"/>
                <a:gd name="T6" fmla="*/ 1986 w 4020"/>
                <a:gd name="T7" fmla="*/ 693 h 715"/>
                <a:gd name="T8" fmla="*/ 2986 w 4020"/>
                <a:gd name="T9" fmla="*/ 473 h 715"/>
                <a:gd name="T10" fmla="*/ 3872 w 4020"/>
                <a:gd name="T11" fmla="*/ 281 h 715"/>
                <a:gd name="T12" fmla="*/ 3871 w 4020"/>
                <a:gd name="T13" fmla="*/ 201 h 715"/>
                <a:gd name="T14" fmla="*/ 2979 w 4020"/>
                <a:gd name="T15" fmla="*/ 109 h 715"/>
                <a:gd name="T16" fmla="*/ 1902 w 4020"/>
                <a:gd name="T17" fmla="*/ 27 h 715"/>
                <a:gd name="T18" fmla="*/ 949 w 4020"/>
                <a:gd name="T19" fmla="*/ 274 h 715"/>
                <a:gd name="T20" fmla="*/ 138 w 4020"/>
                <a:gd name="T21" fmla="*/ 468 h 7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20" h="715">
                  <a:moveTo>
                    <a:pt x="138" y="468"/>
                  </a:moveTo>
                  <a:cubicBezTo>
                    <a:pt x="3" y="515"/>
                    <a:pt x="0" y="533"/>
                    <a:pt x="136" y="555"/>
                  </a:cubicBezTo>
                  <a:cubicBezTo>
                    <a:pt x="272" y="578"/>
                    <a:pt x="648" y="579"/>
                    <a:pt x="957" y="602"/>
                  </a:cubicBezTo>
                  <a:cubicBezTo>
                    <a:pt x="1265" y="624"/>
                    <a:pt x="1648" y="715"/>
                    <a:pt x="1986" y="693"/>
                  </a:cubicBezTo>
                  <a:cubicBezTo>
                    <a:pt x="2325" y="671"/>
                    <a:pt x="2672" y="542"/>
                    <a:pt x="2986" y="473"/>
                  </a:cubicBezTo>
                  <a:cubicBezTo>
                    <a:pt x="3300" y="404"/>
                    <a:pt x="3724" y="326"/>
                    <a:pt x="3872" y="281"/>
                  </a:cubicBezTo>
                  <a:cubicBezTo>
                    <a:pt x="4020" y="236"/>
                    <a:pt x="4020" y="230"/>
                    <a:pt x="3871" y="201"/>
                  </a:cubicBezTo>
                  <a:cubicBezTo>
                    <a:pt x="3722" y="172"/>
                    <a:pt x="3307" y="138"/>
                    <a:pt x="2979" y="109"/>
                  </a:cubicBezTo>
                  <a:cubicBezTo>
                    <a:pt x="2651" y="80"/>
                    <a:pt x="2240" y="0"/>
                    <a:pt x="1902" y="27"/>
                  </a:cubicBezTo>
                  <a:cubicBezTo>
                    <a:pt x="1564" y="54"/>
                    <a:pt x="1243" y="201"/>
                    <a:pt x="949" y="274"/>
                  </a:cubicBezTo>
                  <a:cubicBezTo>
                    <a:pt x="655" y="347"/>
                    <a:pt x="274" y="421"/>
                    <a:pt x="138" y="46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E99396"/>
                </a:gs>
                <a:gs pos="50000">
                  <a:srgbClr val="F2BCBD"/>
                </a:gs>
                <a:gs pos="100000">
                  <a:srgbClr val="F8DCDD"/>
                </a:gs>
              </a:gsLst>
              <a:lin ang="5400000" scaled="1"/>
              <a:tileRect/>
            </a:gradFill>
            <a:ln w="6350">
              <a:solidFill>
                <a:srgbClr val="D4797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7" name="Oval 1334"/>
            <p:cNvSpPr>
              <a:spLocks noChangeAspect="1" noChangeArrowheads="1"/>
            </p:cNvSpPr>
            <p:nvPr/>
          </p:nvSpPr>
          <p:spPr bwMode="auto">
            <a:xfrm rot="21528288" flipV="1">
              <a:off x="7670152" y="1794230"/>
              <a:ext cx="70950" cy="43460"/>
            </a:xfrm>
            <a:prstGeom prst="ellipse">
              <a:avLst/>
            </a:prstGeom>
            <a:solidFill>
              <a:srgbClr val="9C98B7"/>
            </a:solidFill>
            <a:ln w="317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8" name="Freeform 1337"/>
            <p:cNvSpPr>
              <a:spLocks noChangeAspect="1"/>
            </p:cNvSpPr>
            <p:nvPr/>
          </p:nvSpPr>
          <p:spPr bwMode="auto">
            <a:xfrm flipV="1">
              <a:off x="7730031" y="1901602"/>
              <a:ext cx="353396" cy="79251"/>
            </a:xfrm>
            <a:custGeom>
              <a:avLst/>
              <a:gdLst>
                <a:gd name="T0" fmla="*/ 119 w 3117"/>
                <a:gd name="T1" fmla="*/ 227 h 495"/>
                <a:gd name="T2" fmla="*/ 111 w 3117"/>
                <a:gd name="T3" fmla="*/ 278 h 495"/>
                <a:gd name="T4" fmla="*/ 693 w 3117"/>
                <a:gd name="T5" fmla="*/ 378 h 495"/>
                <a:gd name="T6" fmla="*/ 1516 w 3117"/>
                <a:gd name="T7" fmla="*/ 487 h 495"/>
                <a:gd name="T8" fmla="*/ 2326 w 3117"/>
                <a:gd name="T9" fmla="*/ 426 h 495"/>
                <a:gd name="T10" fmla="*/ 3000 w 3117"/>
                <a:gd name="T11" fmla="*/ 352 h 495"/>
                <a:gd name="T12" fmla="*/ 3004 w 3117"/>
                <a:gd name="T13" fmla="*/ 279 h 495"/>
                <a:gd name="T14" fmla="*/ 2328 w 3117"/>
                <a:gd name="T15" fmla="*/ 185 h 495"/>
                <a:gd name="T16" fmla="*/ 1553 w 3117"/>
                <a:gd name="T17" fmla="*/ 11 h 495"/>
                <a:gd name="T18" fmla="*/ 824 w 3117"/>
                <a:gd name="T19" fmla="*/ 122 h 495"/>
                <a:gd name="T20" fmla="*/ 119 w 3117"/>
                <a:gd name="T21" fmla="*/ 227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17" h="495">
                  <a:moveTo>
                    <a:pt x="119" y="227"/>
                  </a:moveTo>
                  <a:cubicBezTo>
                    <a:pt x="0" y="252"/>
                    <a:pt x="15" y="253"/>
                    <a:pt x="111" y="278"/>
                  </a:cubicBezTo>
                  <a:cubicBezTo>
                    <a:pt x="207" y="303"/>
                    <a:pt x="459" y="343"/>
                    <a:pt x="693" y="378"/>
                  </a:cubicBezTo>
                  <a:cubicBezTo>
                    <a:pt x="927" y="413"/>
                    <a:pt x="1244" y="479"/>
                    <a:pt x="1516" y="487"/>
                  </a:cubicBezTo>
                  <a:cubicBezTo>
                    <a:pt x="1788" y="495"/>
                    <a:pt x="2079" y="449"/>
                    <a:pt x="2326" y="426"/>
                  </a:cubicBezTo>
                  <a:cubicBezTo>
                    <a:pt x="2573" y="403"/>
                    <a:pt x="2887" y="376"/>
                    <a:pt x="3000" y="352"/>
                  </a:cubicBezTo>
                  <a:cubicBezTo>
                    <a:pt x="3113" y="327"/>
                    <a:pt x="3117" y="307"/>
                    <a:pt x="3004" y="279"/>
                  </a:cubicBezTo>
                  <a:cubicBezTo>
                    <a:pt x="2892" y="251"/>
                    <a:pt x="2569" y="230"/>
                    <a:pt x="2328" y="185"/>
                  </a:cubicBezTo>
                  <a:cubicBezTo>
                    <a:pt x="2086" y="140"/>
                    <a:pt x="1803" y="21"/>
                    <a:pt x="1553" y="11"/>
                  </a:cubicBezTo>
                  <a:cubicBezTo>
                    <a:pt x="1302" y="0"/>
                    <a:pt x="1063" y="86"/>
                    <a:pt x="824" y="122"/>
                  </a:cubicBezTo>
                  <a:cubicBezTo>
                    <a:pt x="585" y="158"/>
                    <a:pt x="238" y="201"/>
                    <a:pt x="119" y="227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E99396"/>
                </a:gs>
                <a:gs pos="50000">
                  <a:srgbClr val="F2BCBD"/>
                </a:gs>
                <a:gs pos="100000">
                  <a:srgbClr val="F8DCDD"/>
                </a:gs>
              </a:gsLst>
              <a:lin ang="5400000" scaled="1"/>
              <a:tileRect/>
            </a:gradFill>
            <a:ln w="6350">
              <a:solidFill>
                <a:srgbClr val="D4797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99" name="Oval 1338"/>
            <p:cNvSpPr>
              <a:spLocks noChangeAspect="1" noChangeArrowheads="1"/>
            </p:cNvSpPr>
            <p:nvPr/>
          </p:nvSpPr>
          <p:spPr bwMode="auto">
            <a:xfrm rot="21387899" flipV="1">
              <a:off x="7872384" y="1917260"/>
              <a:ext cx="70950" cy="43460"/>
            </a:xfrm>
            <a:prstGeom prst="ellipse">
              <a:avLst/>
            </a:prstGeom>
            <a:solidFill>
              <a:srgbClr val="9C98B7"/>
            </a:solidFill>
            <a:ln w="317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0" name="Freeform 1339"/>
            <p:cNvSpPr>
              <a:spLocks noChangeAspect="1"/>
            </p:cNvSpPr>
            <p:nvPr/>
          </p:nvSpPr>
          <p:spPr bwMode="auto">
            <a:xfrm flipV="1">
              <a:off x="7926387" y="1844720"/>
              <a:ext cx="355204" cy="83725"/>
            </a:xfrm>
            <a:custGeom>
              <a:avLst/>
              <a:gdLst>
                <a:gd name="T0" fmla="*/ 130 w 3134"/>
                <a:gd name="T1" fmla="*/ 173 h 522"/>
                <a:gd name="T2" fmla="*/ 113 w 3134"/>
                <a:gd name="T3" fmla="*/ 237 h 522"/>
                <a:gd name="T4" fmla="*/ 810 w 3134"/>
                <a:gd name="T5" fmla="*/ 369 h 522"/>
                <a:gd name="T6" fmla="*/ 1581 w 3134"/>
                <a:gd name="T7" fmla="*/ 513 h 522"/>
                <a:gd name="T8" fmla="*/ 2343 w 3134"/>
                <a:gd name="T9" fmla="*/ 426 h 522"/>
                <a:gd name="T10" fmla="*/ 3017 w 3134"/>
                <a:gd name="T11" fmla="*/ 352 h 522"/>
                <a:gd name="T12" fmla="*/ 3021 w 3134"/>
                <a:gd name="T13" fmla="*/ 279 h 522"/>
                <a:gd name="T14" fmla="*/ 2345 w 3134"/>
                <a:gd name="T15" fmla="*/ 185 h 522"/>
                <a:gd name="T16" fmla="*/ 1570 w 3134"/>
                <a:gd name="T17" fmla="*/ 11 h 522"/>
                <a:gd name="T18" fmla="*/ 810 w 3134"/>
                <a:gd name="T19" fmla="*/ 116 h 522"/>
                <a:gd name="T20" fmla="*/ 130 w 3134"/>
                <a:gd name="T21" fmla="*/ 173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34" h="522">
                  <a:moveTo>
                    <a:pt x="130" y="173"/>
                  </a:moveTo>
                  <a:cubicBezTo>
                    <a:pt x="9" y="192"/>
                    <a:pt x="0" y="204"/>
                    <a:pt x="113" y="237"/>
                  </a:cubicBezTo>
                  <a:cubicBezTo>
                    <a:pt x="226" y="270"/>
                    <a:pt x="565" y="323"/>
                    <a:pt x="810" y="369"/>
                  </a:cubicBezTo>
                  <a:cubicBezTo>
                    <a:pt x="1055" y="415"/>
                    <a:pt x="1326" y="504"/>
                    <a:pt x="1581" y="513"/>
                  </a:cubicBezTo>
                  <a:cubicBezTo>
                    <a:pt x="1836" y="522"/>
                    <a:pt x="2103" y="453"/>
                    <a:pt x="2343" y="426"/>
                  </a:cubicBezTo>
                  <a:cubicBezTo>
                    <a:pt x="2582" y="399"/>
                    <a:pt x="2904" y="376"/>
                    <a:pt x="3017" y="352"/>
                  </a:cubicBezTo>
                  <a:cubicBezTo>
                    <a:pt x="3130" y="327"/>
                    <a:pt x="3134" y="307"/>
                    <a:pt x="3021" y="279"/>
                  </a:cubicBezTo>
                  <a:cubicBezTo>
                    <a:pt x="2909" y="251"/>
                    <a:pt x="2586" y="230"/>
                    <a:pt x="2345" y="185"/>
                  </a:cubicBezTo>
                  <a:cubicBezTo>
                    <a:pt x="2103" y="140"/>
                    <a:pt x="1826" y="22"/>
                    <a:pt x="1570" y="11"/>
                  </a:cubicBezTo>
                  <a:cubicBezTo>
                    <a:pt x="1314" y="0"/>
                    <a:pt x="1050" y="89"/>
                    <a:pt x="810" y="116"/>
                  </a:cubicBezTo>
                  <a:cubicBezTo>
                    <a:pt x="570" y="143"/>
                    <a:pt x="272" y="161"/>
                    <a:pt x="130" y="17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E99396"/>
                </a:gs>
                <a:gs pos="50000">
                  <a:srgbClr val="F2BCBD"/>
                </a:gs>
                <a:gs pos="100000">
                  <a:srgbClr val="F8DCDD"/>
                </a:gs>
              </a:gsLst>
              <a:lin ang="5400000" scaled="1"/>
              <a:tileRect/>
            </a:gradFill>
            <a:ln w="6350">
              <a:solidFill>
                <a:srgbClr val="D4797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" name="Oval 1340"/>
            <p:cNvSpPr>
              <a:spLocks noChangeAspect="1" noChangeArrowheads="1"/>
            </p:cNvSpPr>
            <p:nvPr/>
          </p:nvSpPr>
          <p:spPr bwMode="auto">
            <a:xfrm rot="21387899" flipV="1">
              <a:off x="8070548" y="1864852"/>
              <a:ext cx="70950" cy="43460"/>
            </a:xfrm>
            <a:prstGeom prst="ellipse">
              <a:avLst/>
            </a:prstGeom>
            <a:solidFill>
              <a:srgbClr val="9C98B7"/>
            </a:solidFill>
            <a:ln w="317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2" name="Freeform 1344"/>
            <p:cNvSpPr>
              <a:spLocks noChangeAspect="1"/>
            </p:cNvSpPr>
            <p:nvPr/>
          </p:nvSpPr>
          <p:spPr bwMode="auto">
            <a:xfrm flipV="1">
              <a:off x="8115965" y="1883387"/>
              <a:ext cx="338935" cy="84044"/>
            </a:xfrm>
            <a:custGeom>
              <a:avLst/>
              <a:gdLst>
                <a:gd name="T0" fmla="*/ 50 w 1500"/>
                <a:gd name="T1" fmla="*/ 88 h 263"/>
                <a:gd name="T2" fmla="*/ 50 w 1500"/>
                <a:gd name="T3" fmla="*/ 128 h 263"/>
                <a:gd name="T4" fmla="*/ 342 w 1500"/>
                <a:gd name="T5" fmla="*/ 179 h 263"/>
                <a:gd name="T6" fmla="*/ 721 w 1500"/>
                <a:gd name="T7" fmla="*/ 258 h 263"/>
                <a:gd name="T8" fmla="*/ 1104 w 1500"/>
                <a:gd name="T9" fmla="*/ 218 h 263"/>
                <a:gd name="T10" fmla="*/ 1442 w 1500"/>
                <a:gd name="T11" fmla="*/ 184 h 263"/>
                <a:gd name="T12" fmla="*/ 1446 w 1500"/>
                <a:gd name="T13" fmla="*/ 154 h 263"/>
                <a:gd name="T14" fmla="*/ 1117 w 1500"/>
                <a:gd name="T15" fmla="*/ 81 h 263"/>
                <a:gd name="T16" fmla="*/ 719 w 1500"/>
                <a:gd name="T17" fmla="*/ 5 h 263"/>
                <a:gd name="T18" fmla="*/ 353 w 1500"/>
                <a:gd name="T19" fmla="*/ 56 h 263"/>
                <a:gd name="T20" fmla="*/ 50 w 1500"/>
                <a:gd name="T21" fmla="*/ 88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0" h="263">
                  <a:moveTo>
                    <a:pt x="50" y="88"/>
                  </a:moveTo>
                  <a:cubicBezTo>
                    <a:pt x="0" y="100"/>
                    <a:pt x="1" y="113"/>
                    <a:pt x="50" y="128"/>
                  </a:cubicBezTo>
                  <a:cubicBezTo>
                    <a:pt x="99" y="143"/>
                    <a:pt x="230" y="157"/>
                    <a:pt x="342" y="179"/>
                  </a:cubicBezTo>
                  <a:cubicBezTo>
                    <a:pt x="454" y="201"/>
                    <a:pt x="595" y="251"/>
                    <a:pt x="721" y="258"/>
                  </a:cubicBezTo>
                  <a:cubicBezTo>
                    <a:pt x="849" y="263"/>
                    <a:pt x="984" y="230"/>
                    <a:pt x="1104" y="218"/>
                  </a:cubicBezTo>
                  <a:cubicBezTo>
                    <a:pt x="1224" y="205"/>
                    <a:pt x="1386" y="195"/>
                    <a:pt x="1442" y="184"/>
                  </a:cubicBezTo>
                  <a:cubicBezTo>
                    <a:pt x="1500" y="174"/>
                    <a:pt x="1500" y="172"/>
                    <a:pt x="1446" y="154"/>
                  </a:cubicBezTo>
                  <a:cubicBezTo>
                    <a:pt x="1391" y="137"/>
                    <a:pt x="1238" y="106"/>
                    <a:pt x="1117" y="81"/>
                  </a:cubicBezTo>
                  <a:cubicBezTo>
                    <a:pt x="996" y="56"/>
                    <a:pt x="846" y="9"/>
                    <a:pt x="719" y="5"/>
                  </a:cubicBezTo>
                  <a:cubicBezTo>
                    <a:pt x="592" y="0"/>
                    <a:pt x="464" y="42"/>
                    <a:pt x="353" y="56"/>
                  </a:cubicBezTo>
                  <a:cubicBezTo>
                    <a:pt x="242" y="70"/>
                    <a:pt x="103" y="75"/>
                    <a:pt x="50" y="8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E99396"/>
                </a:gs>
                <a:gs pos="50000">
                  <a:srgbClr val="F2BCBD"/>
                </a:gs>
                <a:gs pos="100000">
                  <a:srgbClr val="F8DCDD"/>
                </a:gs>
              </a:gsLst>
              <a:lin ang="5400000" scaled="1"/>
              <a:tileRect/>
            </a:gradFill>
            <a:ln w="6350">
              <a:solidFill>
                <a:srgbClr val="D4797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" name="Oval 1345"/>
            <p:cNvSpPr>
              <a:spLocks noChangeAspect="1" noChangeArrowheads="1"/>
            </p:cNvSpPr>
            <p:nvPr/>
          </p:nvSpPr>
          <p:spPr bwMode="auto">
            <a:xfrm rot="21348288" flipV="1">
              <a:off x="8222842" y="1911508"/>
              <a:ext cx="70950" cy="43460"/>
            </a:xfrm>
            <a:prstGeom prst="ellipse">
              <a:avLst/>
            </a:prstGeom>
            <a:solidFill>
              <a:srgbClr val="9C98B7"/>
            </a:solidFill>
            <a:ln w="317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4" name="Freeform 1347"/>
            <p:cNvSpPr>
              <a:spLocks noChangeAspect="1"/>
            </p:cNvSpPr>
            <p:nvPr/>
          </p:nvSpPr>
          <p:spPr bwMode="auto">
            <a:xfrm rot="21267899" flipV="1">
              <a:off x="8124777" y="1791354"/>
              <a:ext cx="340969" cy="85962"/>
            </a:xfrm>
            <a:custGeom>
              <a:avLst/>
              <a:gdLst>
                <a:gd name="T0" fmla="*/ 138 w 4020"/>
                <a:gd name="T1" fmla="*/ 468 h 715"/>
                <a:gd name="T2" fmla="*/ 136 w 4020"/>
                <a:gd name="T3" fmla="*/ 555 h 715"/>
                <a:gd name="T4" fmla="*/ 957 w 4020"/>
                <a:gd name="T5" fmla="*/ 602 h 715"/>
                <a:gd name="T6" fmla="*/ 1986 w 4020"/>
                <a:gd name="T7" fmla="*/ 693 h 715"/>
                <a:gd name="T8" fmla="*/ 2986 w 4020"/>
                <a:gd name="T9" fmla="*/ 473 h 715"/>
                <a:gd name="T10" fmla="*/ 3872 w 4020"/>
                <a:gd name="T11" fmla="*/ 281 h 715"/>
                <a:gd name="T12" fmla="*/ 3871 w 4020"/>
                <a:gd name="T13" fmla="*/ 201 h 715"/>
                <a:gd name="T14" fmla="*/ 2979 w 4020"/>
                <a:gd name="T15" fmla="*/ 109 h 715"/>
                <a:gd name="T16" fmla="*/ 1902 w 4020"/>
                <a:gd name="T17" fmla="*/ 27 h 715"/>
                <a:gd name="T18" fmla="*/ 949 w 4020"/>
                <a:gd name="T19" fmla="*/ 274 h 715"/>
                <a:gd name="T20" fmla="*/ 138 w 4020"/>
                <a:gd name="T21" fmla="*/ 468 h 7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20" h="715">
                  <a:moveTo>
                    <a:pt x="138" y="468"/>
                  </a:moveTo>
                  <a:cubicBezTo>
                    <a:pt x="3" y="515"/>
                    <a:pt x="0" y="533"/>
                    <a:pt x="136" y="555"/>
                  </a:cubicBezTo>
                  <a:cubicBezTo>
                    <a:pt x="272" y="578"/>
                    <a:pt x="648" y="579"/>
                    <a:pt x="957" y="602"/>
                  </a:cubicBezTo>
                  <a:cubicBezTo>
                    <a:pt x="1265" y="624"/>
                    <a:pt x="1648" y="715"/>
                    <a:pt x="1986" y="693"/>
                  </a:cubicBezTo>
                  <a:cubicBezTo>
                    <a:pt x="2325" y="671"/>
                    <a:pt x="2672" y="542"/>
                    <a:pt x="2986" y="473"/>
                  </a:cubicBezTo>
                  <a:cubicBezTo>
                    <a:pt x="3300" y="404"/>
                    <a:pt x="3724" y="326"/>
                    <a:pt x="3872" y="281"/>
                  </a:cubicBezTo>
                  <a:cubicBezTo>
                    <a:pt x="4020" y="236"/>
                    <a:pt x="4020" y="230"/>
                    <a:pt x="3871" y="201"/>
                  </a:cubicBezTo>
                  <a:cubicBezTo>
                    <a:pt x="3722" y="172"/>
                    <a:pt x="3307" y="138"/>
                    <a:pt x="2979" y="109"/>
                  </a:cubicBezTo>
                  <a:cubicBezTo>
                    <a:pt x="2651" y="80"/>
                    <a:pt x="2240" y="0"/>
                    <a:pt x="1902" y="27"/>
                  </a:cubicBezTo>
                  <a:cubicBezTo>
                    <a:pt x="1564" y="54"/>
                    <a:pt x="1243" y="201"/>
                    <a:pt x="949" y="274"/>
                  </a:cubicBezTo>
                  <a:cubicBezTo>
                    <a:pt x="655" y="347"/>
                    <a:pt x="274" y="421"/>
                    <a:pt x="138" y="46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E99396"/>
                </a:gs>
                <a:gs pos="50000">
                  <a:srgbClr val="F2BCBD"/>
                </a:gs>
                <a:gs pos="100000">
                  <a:srgbClr val="F8DCDD"/>
                </a:gs>
              </a:gsLst>
              <a:lin ang="5400000" scaled="1"/>
              <a:tileRect/>
            </a:gradFill>
            <a:ln w="6350">
              <a:solidFill>
                <a:srgbClr val="D4797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5" name="Oval 1348"/>
            <p:cNvSpPr>
              <a:spLocks noChangeAspect="1" noChangeArrowheads="1"/>
            </p:cNvSpPr>
            <p:nvPr/>
          </p:nvSpPr>
          <p:spPr bwMode="auto">
            <a:xfrm rot="21408288" flipV="1">
              <a:off x="8255388" y="1812918"/>
              <a:ext cx="70950" cy="43460"/>
            </a:xfrm>
            <a:prstGeom prst="ellipse">
              <a:avLst/>
            </a:prstGeom>
            <a:solidFill>
              <a:srgbClr val="9C98B7"/>
            </a:solidFill>
            <a:ln w="317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6" name="Freeform 1350"/>
            <p:cNvSpPr>
              <a:spLocks noChangeAspect="1"/>
            </p:cNvSpPr>
            <p:nvPr/>
          </p:nvSpPr>
          <p:spPr bwMode="auto">
            <a:xfrm rot="212101" flipH="1" flipV="1">
              <a:off x="8311191" y="1830020"/>
              <a:ext cx="340969" cy="85962"/>
            </a:xfrm>
            <a:custGeom>
              <a:avLst/>
              <a:gdLst>
                <a:gd name="T0" fmla="*/ 138 w 4020"/>
                <a:gd name="T1" fmla="*/ 468 h 715"/>
                <a:gd name="T2" fmla="*/ 136 w 4020"/>
                <a:gd name="T3" fmla="*/ 555 h 715"/>
                <a:gd name="T4" fmla="*/ 957 w 4020"/>
                <a:gd name="T5" fmla="*/ 602 h 715"/>
                <a:gd name="T6" fmla="*/ 1986 w 4020"/>
                <a:gd name="T7" fmla="*/ 693 h 715"/>
                <a:gd name="T8" fmla="*/ 2986 w 4020"/>
                <a:gd name="T9" fmla="*/ 473 h 715"/>
                <a:gd name="T10" fmla="*/ 3872 w 4020"/>
                <a:gd name="T11" fmla="*/ 281 h 715"/>
                <a:gd name="T12" fmla="*/ 3871 w 4020"/>
                <a:gd name="T13" fmla="*/ 201 h 715"/>
                <a:gd name="T14" fmla="*/ 2979 w 4020"/>
                <a:gd name="T15" fmla="*/ 109 h 715"/>
                <a:gd name="T16" fmla="*/ 1902 w 4020"/>
                <a:gd name="T17" fmla="*/ 27 h 715"/>
                <a:gd name="T18" fmla="*/ 949 w 4020"/>
                <a:gd name="T19" fmla="*/ 274 h 715"/>
                <a:gd name="T20" fmla="*/ 138 w 4020"/>
                <a:gd name="T21" fmla="*/ 468 h 7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20" h="715">
                  <a:moveTo>
                    <a:pt x="138" y="468"/>
                  </a:moveTo>
                  <a:cubicBezTo>
                    <a:pt x="3" y="515"/>
                    <a:pt x="0" y="533"/>
                    <a:pt x="136" y="555"/>
                  </a:cubicBezTo>
                  <a:cubicBezTo>
                    <a:pt x="272" y="578"/>
                    <a:pt x="648" y="579"/>
                    <a:pt x="957" y="602"/>
                  </a:cubicBezTo>
                  <a:cubicBezTo>
                    <a:pt x="1265" y="624"/>
                    <a:pt x="1648" y="715"/>
                    <a:pt x="1986" y="693"/>
                  </a:cubicBezTo>
                  <a:cubicBezTo>
                    <a:pt x="2325" y="671"/>
                    <a:pt x="2672" y="542"/>
                    <a:pt x="2986" y="473"/>
                  </a:cubicBezTo>
                  <a:cubicBezTo>
                    <a:pt x="3300" y="404"/>
                    <a:pt x="3724" y="326"/>
                    <a:pt x="3872" y="281"/>
                  </a:cubicBezTo>
                  <a:cubicBezTo>
                    <a:pt x="4020" y="236"/>
                    <a:pt x="4020" y="230"/>
                    <a:pt x="3871" y="201"/>
                  </a:cubicBezTo>
                  <a:cubicBezTo>
                    <a:pt x="3722" y="172"/>
                    <a:pt x="3307" y="138"/>
                    <a:pt x="2979" y="109"/>
                  </a:cubicBezTo>
                  <a:cubicBezTo>
                    <a:pt x="2651" y="80"/>
                    <a:pt x="2240" y="0"/>
                    <a:pt x="1902" y="27"/>
                  </a:cubicBezTo>
                  <a:cubicBezTo>
                    <a:pt x="1564" y="54"/>
                    <a:pt x="1243" y="201"/>
                    <a:pt x="949" y="274"/>
                  </a:cubicBezTo>
                  <a:cubicBezTo>
                    <a:pt x="655" y="347"/>
                    <a:pt x="274" y="421"/>
                    <a:pt x="138" y="46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E99396"/>
                </a:gs>
                <a:gs pos="50000">
                  <a:srgbClr val="F2BCBD"/>
                </a:gs>
                <a:gs pos="100000">
                  <a:srgbClr val="F8DCDD"/>
                </a:gs>
              </a:gsLst>
              <a:lin ang="5400000" scaled="1"/>
              <a:tileRect/>
            </a:gradFill>
            <a:ln w="6350">
              <a:solidFill>
                <a:srgbClr val="D4797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7" name="Oval 1351"/>
            <p:cNvSpPr>
              <a:spLocks noChangeAspect="1" noChangeArrowheads="1"/>
            </p:cNvSpPr>
            <p:nvPr/>
          </p:nvSpPr>
          <p:spPr bwMode="auto">
            <a:xfrm rot="71712">
              <a:off x="8441794" y="1851111"/>
              <a:ext cx="70950" cy="43460"/>
            </a:xfrm>
            <a:prstGeom prst="ellipse">
              <a:avLst/>
            </a:prstGeom>
            <a:solidFill>
              <a:srgbClr val="9C98B7"/>
            </a:solidFill>
            <a:ln w="317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8" name="Oval 1351"/>
            <p:cNvSpPr>
              <a:spLocks noChangeAspect="1" noChangeArrowheads="1"/>
            </p:cNvSpPr>
            <p:nvPr/>
          </p:nvSpPr>
          <p:spPr bwMode="auto">
            <a:xfrm rot="71712">
              <a:off x="8051399" y="1961910"/>
              <a:ext cx="70950" cy="43460"/>
            </a:xfrm>
            <a:prstGeom prst="ellipse">
              <a:avLst/>
            </a:prstGeom>
            <a:solidFill>
              <a:srgbClr val="9C98B7"/>
            </a:solidFill>
            <a:ln w="317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09" name="任意多边形 108"/>
            <p:cNvSpPr/>
            <p:nvPr/>
          </p:nvSpPr>
          <p:spPr>
            <a:xfrm>
              <a:off x="8359294" y="1749190"/>
              <a:ext cx="298041" cy="80527"/>
            </a:xfrm>
            <a:custGeom>
              <a:avLst/>
              <a:gdLst>
                <a:gd name="connsiteX0" fmla="*/ 172445 w 298041"/>
                <a:gd name="connsiteY0" fmla="*/ 43 h 80527"/>
                <a:gd name="connsiteX1" fmla="*/ 258883 w 298041"/>
                <a:gd name="connsiteY1" fmla="*/ 16345 h 80527"/>
                <a:gd name="connsiteX2" fmla="*/ 298041 w 298041"/>
                <a:gd name="connsiteY2" fmla="*/ 21530 h 80527"/>
                <a:gd name="connsiteX3" fmla="*/ 298041 w 298041"/>
                <a:gd name="connsiteY3" fmla="*/ 45162 h 80527"/>
                <a:gd name="connsiteX4" fmla="*/ 297264 w 298041"/>
                <a:gd name="connsiteY4" fmla="*/ 45366 h 80527"/>
                <a:gd name="connsiteX5" fmla="*/ 257128 w 298041"/>
                <a:gd name="connsiteY5" fmla="*/ 55746 h 80527"/>
                <a:gd name="connsiteX6" fmla="*/ 174619 w 298041"/>
                <a:gd name="connsiteY6" fmla="*/ 80401 h 80527"/>
                <a:gd name="connsiteX7" fmla="*/ 84052 w 298041"/>
                <a:gd name="connsiteY7" fmla="*/ 64929 h 80527"/>
                <a:gd name="connsiteX8" fmla="*/ 9220 w 298041"/>
                <a:gd name="connsiteY8" fmla="*/ 49224 h 80527"/>
                <a:gd name="connsiteX9" fmla="*/ 9729 w 298041"/>
                <a:gd name="connsiteY9" fmla="*/ 39619 h 80527"/>
                <a:gd name="connsiteX10" fmla="*/ 86158 w 298041"/>
                <a:gd name="connsiteY10" fmla="*/ 21213 h 80527"/>
                <a:gd name="connsiteX11" fmla="*/ 172445 w 298041"/>
                <a:gd name="connsiteY11" fmla="*/ 43 h 80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8041" h="80527">
                  <a:moveTo>
                    <a:pt x="172445" y="43"/>
                  </a:moveTo>
                  <a:cubicBezTo>
                    <a:pt x="201222" y="-829"/>
                    <a:pt x="232971" y="12094"/>
                    <a:pt x="258883" y="16345"/>
                  </a:cubicBezTo>
                  <a:lnTo>
                    <a:pt x="298041" y="21530"/>
                  </a:lnTo>
                  <a:lnTo>
                    <a:pt x="298041" y="45162"/>
                  </a:lnTo>
                  <a:lnTo>
                    <a:pt x="297264" y="45366"/>
                  </a:lnTo>
                  <a:cubicBezTo>
                    <a:pt x="284402" y="48607"/>
                    <a:pt x="269844" y="52135"/>
                    <a:pt x="257128" y="55746"/>
                  </a:cubicBezTo>
                  <a:cubicBezTo>
                    <a:pt x="231698" y="62968"/>
                    <a:pt x="203434" y="78929"/>
                    <a:pt x="174619" y="80401"/>
                  </a:cubicBezTo>
                  <a:cubicBezTo>
                    <a:pt x="145805" y="81873"/>
                    <a:pt x="111604" y="70124"/>
                    <a:pt x="84052" y="64929"/>
                  </a:cubicBezTo>
                  <a:cubicBezTo>
                    <a:pt x="56500" y="59734"/>
                    <a:pt x="21619" y="53483"/>
                    <a:pt x="9220" y="49224"/>
                  </a:cubicBezTo>
                  <a:cubicBezTo>
                    <a:pt x="-3179" y="44965"/>
                    <a:pt x="-3134" y="44245"/>
                    <a:pt x="9729" y="39619"/>
                  </a:cubicBezTo>
                  <a:cubicBezTo>
                    <a:pt x="22592" y="34993"/>
                    <a:pt x="59064" y="27851"/>
                    <a:pt x="86158" y="21213"/>
                  </a:cubicBezTo>
                  <a:cubicBezTo>
                    <a:pt x="113251" y="14575"/>
                    <a:pt x="143584" y="910"/>
                    <a:pt x="172445" y="4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E99396"/>
                </a:gs>
                <a:gs pos="50000">
                  <a:srgbClr val="F2BCBD"/>
                </a:gs>
                <a:gs pos="100000">
                  <a:srgbClr val="F8DCDD"/>
                </a:gs>
              </a:gsLst>
              <a:lin ang="5400000" scaled="1"/>
              <a:tileRect/>
            </a:gradFill>
            <a:ln w="6350">
              <a:solidFill>
                <a:srgbClr val="D4797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10" name="任意多边形 109"/>
            <p:cNvSpPr/>
            <p:nvPr/>
          </p:nvSpPr>
          <p:spPr>
            <a:xfrm>
              <a:off x="7531156" y="1816011"/>
              <a:ext cx="130640" cy="68141"/>
            </a:xfrm>
            <a:custGeom>
              <a:avLst/>
              <a:gdLst>
                <a:gd name="connsiteX0" fmla="*/ 0 w 130640"/>
                <a:gd name="connsiteY0" fmla="*/ 0 h 68141"/>
                <a:gd name="connsiteX1" fmla="*/ 13439 w 130640"/>
                <a:gd name="connsiteY1" fmla="*/ 3015 h 68141"/>
                <a:gd name="connsiteX2" fmla="*/ 54631 w 130640"/>
                <a:gd name="connsiteY2" fmla="*/ 16462 h 68141"/>
                <a:gd name="connsiteX3" fmla="*/ 122756 w 130640"/>
                <a:gd name="connsiteY3" fmla="*/ 31954 h 68141"/>
                <a:gd name="connsiteX4" fmla="*/ 121101 w 130640"/>
                <a:gd name="connsiteY4" fmla="*/ 42284 h 68141"/>
                <a:gd name="connsiteX5" fmla="*/ 49697 w 130640"/>
                <a:gd name="connsiteY5" fmla="*/ 55592 h 68141"/>
                <a:gd name="connsiteX6" fmla="*/ 8671 w 130640"/>
                <a:gd name="connsiteY6" fmla="*/ 66796 h 68141"/>
                <a:gd name="connsiteX7" fmla="*/ 0 w 130640"/>
                <a:gd name="connsiteY7" fmla="*/ 68141 h 68141"/>
                <a:gd name="connsiteX8" fmla="*/ 0 w 130640"/>
                <a:gd name="connsiteY8" fmla="*/ 0 h 68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0640" h="68141">
                  <a:moveTo>
                    <a:pt x="0" y="0"/>
                  </a:moveTo>
                  <a:lnTo>
                    <a:pt x="13439" y="3015"/>
                  </a:lnTo>
                  <a:cubicBezTo>
                    <a:pt x="27869" y="7851"/>
                    <a:pt x="41890" y="13296"/>
                    <a:pt x="54631" y="16462"/>
                  </a:cubicBezTo>
                  <a:cubicBezTo>
                    <a:pt x="80181" y="22925"/>
                    <a:pt x="111731" y="27577"/>
                    <a:pt x="122756" y="31954"/>
                  </a:cubicBezTo>
                  <a:cubicBezTo>
                    <a:pt x="133798" y="36212"/>
                    <a:pt x="133239" y="38318"/>
                    <a:pt x="121101" y="42284"/>
                  </a:cubicBezTo>
                  <a:cubicBezTo>
                    <a:pt x="108880" y="46237"/>
                    <a:pt x="75628" y="50450"/>
                    <a:pt x="49697" y="55592"/>
                  </a:cubicBezTo>
                  <a:cubicBezTo>
                    <a:pt x="36732" y="58164"/>
                    <a:pt x="22883" y="62855"/>
                    <a:pt x="8671" y="66796"/>
                  </a:cubicBezTo>
                  <a:lnTo>
                    <a:pt x="0" y="68141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E99396"/>
                </a:gs>
                <a:gs pos="50000">
                  <a:srgbClr val="F2BCBD"/>
                </a:gs>
                <a:gs pos="100000">
                  <a:srgbClr val="F8DCDD"/>
                </a:gs>
              </a:gsLst>
              <a:lin ang="5400000" scaled="1"/>
              <a:tileRect/>
            </a:gradFill>
            <a:ln w="6350">
              <a:solidFill>
                <a:srgbClr val="D4797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endParaRPr>
            </a:p>
          </p:txBody>
        </p:sp>
        <p:sp>
          <p:nvSpPr>
            <p:cNvPr id="111" name="任意多边形 110"/>
            <p:cNvSpPr/>
            <p:nvPr/>
          </p:nvSpPr>
          <p:spPr>
            <a:xfrm rot="20760000">
              <a:off x="7542169" y="1561273"/>
              <a:ext cx="1107986" cy="280832"/>
            </a:xfrm>
            <a:custGeom>
              <a:avLst/>
              <a:gdLst>
                <a:gd name="connsiteX0" fmla="*/ 1107986 w 1107986"/>
                <a:gd name="connsiteY0" fmla="*/ 245936 h 280832"/>
                <a:gd name="connsiteX1" fmla="*/ 1101831 w 1107986"/>
                <a:gd name="connsiteY1" fmla="*/ 270623 h 280832"/>
                <a:gd name="connsiteX2" fmla="*/ 1099770 w 1107986"/>
                <a:gd name="connsiteY2" fmla="*/ 271061 h 280832"/>
                <a:gd name="connsiteX3" fmla="*/ 1100537 w 1107986"/>
                <a:gd name="connsiteY3" fmla="*/ 267985 h 280832"/>
                <a:gd name="connsiteX4" fmla="*/ 1053514 w 1107986"/>
                <a:gd name="connsiteY4" fmla="*/ 275709 h 280832"/>
                <a:gd name="connsiteX5" fmla="*/ 855421 w 1107986"/>
                <a:gd name="connsiteY5" fmla="*/ 280311 h 280832"/>
                <a:gd name="connsiteX6" fmla="*/ 585692 w 1107986"/>
                <a:gd name="connsiteY6" fmla="*/ 249872 h 280832"/>
                <a:gd name="connsiteX7" fmla="*/ 375433 w 1107986"/>
                <a:gd name="connsiteY7" fmla="*/ 197449 h 280832"/>
                <a:gd name="connsiteX8" fmla="*/ 162840 w 1107986"/>
                <a:gd name="connsiteY8" fmla="*/ 105176 h 280832"/>
                <a:gd name="connsiteX9" fmla="*/ 66750 w 1107986"/>
                <a:gd name="connsiteY9" fmla="*/ 58096 h 280832"/>
                <a:gd name="connsiteX10" fmla="*/ 0 w 1107986"/>
                <a:gd name="connsiteY10" fmla="*/ 27868 h 280832"/>
                <a:gd name="connsiteX11" fmla="*/ 6948 w 1107986"/>
                <a:gd name="connsiteY11" fmla="*/ 0 h 280832"/>
                <a:gd name="connsiteX12" fmla="*/ 28431 w 1107986"/>
                <a:gd name="connsiteY12" fmla="*/ 10003 h 280832"/>
                <a:gd name="connsiteX13" fmla="*/ 112562 w 1107986"/>
                <a:gd name="connsiteY13" fmla="*/ 50919 h 280832"/>
                <a:gd name="connsiteX14" fmla="*/ 294541 w 1107986"/>
                <a:gd name="connsiteY14" fmla="*/ 138012 h 280832"/>
                <a:gd name="connsiteX15" fmla="*/ 477085 w 1107986"/>
                <a:gd name="connsiteY15" fmla="*/ 203159 h 280832"/>
                <a:gd name="connsiteX16" fmla="*/ 657299 w 1107986"/>
                <a:gd name="connsiteY16" fmla="*/ 238274 h 280832"/>
                <a:gd name="connsiteX17" fmla="*/ 836925 w 1107986"/>
                <a:gd name="connsiteY17" fmla="*/ 256064 h 280832"/>
                <a:gd name="connsiteX18" fmla="*/ 1026932 w 1107986"/>
                <a:gd name="connsiteY18" fmla="*/ 251901 h 280832"/>
                <a:gd name="connsiteX19" fmla="*/ 1103669 w 1107986"/>
                <a:gd name="connsiteY19" fmla="*/ 246186 h 280832"/>
                <a:gd name="connsiteX20" fmla="*/ 1107986 w 1107986"/>
                <a:gd name="connsiteY20" fmla="*/ 245936 h 280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07986" h="280832">
                  <a:moveTo>
                    <a:pt x="1107986" y="245936"/>
                  </a:moveTo>
                  <a:lnTo>
                    <a:pt x="1101831" y="270623"/>
                  </a:lnTo>
                  <a:lnTo>
                    <a:pt x="1099770" y="271061"/>
                  </a:lnTo>
                  <a:lnTo>
                    <a:pt x="1100537" y="267985"/>
                  </a:lnTo>
                  <a:lnTo>
                    <a:pt x="1053514" y="275709"/>
                  </a:lnTo>
                  <a:cubicBezTo>
                    <a:pt x="979494" y="278932"/>
                    <a:pt x="910192" y="282106"/>
                    <a:pt x="855421" y="280311"/>
                  </a:cubicBezTo>
                  <a:cubicBezTo>
                    <a:pt x="745879" y="276723"/>
                    <a:pt x="665690" y="263682"/>
                    <a:pt x="585692" y="249872"/>
                  </a:cubicBezTo>
                  <a:cubicBezTo>
                    <a:pt x="505694" y="236061"/>
                    <a:pt x="445909" y="221565"/>
                    <a:pt x="375433" y="197449"/>
                  </a:cubicBezTo>
                  <a:cubicBezTo>
                    <a:pt x="304958" y="173333"/>
                    <a:pt x="214288" y="128402"/>
                    <a:pt x="162840" y="105176"/>
                  </a:cubicBezTo>
                  <a:cubicBezTo>
                    <a:pt x="111393" y="81951"/>
                    <a:pt x="103925" y="74893"/>
                    <a:pt x="66750" y="58096"/>
                  </a:cubicBezTo>
                  <a:lnTo>
                    <a:pt x="0" y="27868"/>
                  </a:lnTo>
                  <a:lnTo>
                    <a:pt x="6948" y="0"/>
                  </a:lnTo>
                  <a:lnTo>
                    <a:pt x="28431" y="10003"/>
                  </a:lnTo>
                  <a:cubicBezTo>
                    <a:pt x="55127" y="22897"/>
                    <a:pt x="84928" y="37894"/>
                    <a:pt x="112562" y="50919"/>
                  </a:cubicBezTo>
                  <a:cubicBezTo>
                    <a:pt x="167829" y="76970"/>
                    <a:pt x="233787" y="112639"/>
                    <a:pt x="294541" y="138012"/>
                  </a:cubicBezTo>
                  <a:cubicBezTo>
                    <a:pt x="355294" y="163385"/>
                    <a:pt x="416625" y="186449"/>
                    <a:pt x="477085" y="203159"/>
                  </a:cubicBezTo>
                  <a:cubicBezTo>
                    <a:pt x="537544" y="219869"/>
                    <a:pt x="597325" y="229457"/>
                    <a:pt x="657299" y="238274"/>
                  </a:cubicBezTo>
                  <a:cubicBezTo>
                    <a:pt x="717272" y="247092"/>
                    <a:pt x="775319" y="253793"/>
                    <a:pt x="836925" y="256064"/>
                  </a:cubicBezTo>
                  <a:cubicBezTo>
                    <a:pt x="898530" y="258335"/>
                    <a:pt x="974184" y="253474"/>
                    <a:pt x="1026932" y="251901"/>
                  </a:cubicBezTo>
                  <a:cubicBezTo>
                    <a:pt x="1053305" y="251115"/>
                    <a:pt x="1080736" y="248138"/>
                    <a:pt x="1103669" y="246186"/>
                  </a:cubicBezTo>
                  <a:lnTo>
                    <a:pt x="1107986" y="245936"/>
                  </a:lnTo>
                  <a:close/>
                </a:path>
              </a:pathLst>
            </a:custGeom>
            <a:solidFill>
              <a:srgbClr val="E14633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112" name="任意多边形 111"/>
            <p:cNvSpPr/>
            <p:nvPr/>
          </p:nvSpPr>
          <p:spPr>
            <a:xfrm rot="20760000">
              <a:off x="7543692" y="1784542"/>
              <a:ext cx="1105925" cy="270629"/>
            </a:xfrm>
            <a:custGeom>
              <a:avLst/>
              <a:gdLst>
                <a:gd name="connsiteX0" fmla="*/ 1105925 w 1105925"/>
                <a:gd name="connsiteY0" fmla="*/ 242940 h 270629"/>
                <a:gd name="connsiteX1" fmla="*/ 1101276 w 1105925"/>
                <a:gd name="connsiteY1" fmla="*/ 261584 h 270629"/>
                <a:gd name="connsiteX2" fmla="*/ 1073074 w 1105925"/>
                <a:gd name="connsiteY2" fmla="*/ 263666 h 270629"/>
                <a:gd name="connsiteX3" fmla="*/ 1028862 w 1105925"/>
                <a:gd name="connsiteY3" fmla="*/ 265661 h 270629"/>
                <a:gd name="connsiteX4" fmla="*/ 745870 w 1105925"/>
                <a:gd name="connsiteY4" fmla="*/ 268727 h 270629"/>
                <a:gd name="connsiteX5" fmla="*/ 520610 w 1105925"/>
                <a:gd name="connsiteY5" fmla="*/ 237105 h 270629"/>
                <a:gd name="connsiteX6" fmla="*/ 238133 w 1105925"/>
                <a:gd name="connsiteY6" fmla="*/ 139681 h 270629"/>
                <a:gd name="connsiteX7" fmla="*/ 16285 w 1105925"/>
                <a:gd name="connsiteY7" fmla="*/ 25467 h 270629"/>
                <a:gd name="connsiteX8" fmla="*/ 0 w 1105925"/>
                <a:gd name="connsiteY8" fmla="*/ 16604 h 270629"/>
                <a:gd name="connsiteX9" fmla="*/ 4139 w 1105925"/>
                <a:gd name="connsiteY9" fmla="*/ 0 h 270629"/>
                <a:gd name="connsiteX10" fmla="*/ 7788 w 1105925"/>
                <a:gd name="connsiteY10" fmla="*/ 2177 h 270629"/>
                <a:gd name="connsiteX11" fmla="*/ 217719 w 1105925"/>
                <a:gd name="connsiteY11" fmla="*/ 110043 h 270629"/>
                <a:gd name="connsiteX12" fmla="*/ 525618 w 1105925"/>
                <a:gd name="connsiteY12" fmla="*/ 223623 h 270629"/>
                <a:gd name="connsiteX13" fmla="*/ 808053 w 1105925"/>
                <a:gd name="connsiteY13" fmla="*/ 252323 h 270629"/>
                <a:gd name="connsiteX14" fmla="*/ 997770 w 1105925"/>
                <a:gd name="connsiteY14" fmla="*/ 247473 h 270629"/>
                <a:gd name="connsiteX15" fmla="*/ 1103717 w 1105925"/>
                <a:gd name="connsiteY15" fmla="*/ 243967 h 270629"/>
                <a:gd name="connsiteX16" fmla="*/ 1103973 w 1105925"/>
                <a:gd name="connsiteY16" fmla="*/ 242940 h 270629"/>
                <a:gd name="connsiteX17" fmla="*/ 1105925 w 1105925"/>
                <a:gd name="connsiteY17" fmla="*/ 242940 h 27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05925" h="270629">
                  <a:moveTo>
                    <a:pt x="1105925" y="242940"/>
                  </a:moveTo>
                  <a:lnTo>
                    <a:pt x="1101276" y="261584"/>
                  </a:lnTo>
                  <a:lnTo>
                    <a:pt x="1073074" y="263666"/>
                  </a:lnTo>
                  <a:cubicBezTo>
                    <a:pt x="1060288" y="264396"/>
                    <a:pt x="1045683" y="265049"/>
                    <a:pt x="1028862" y="265661"/>
                  </a:cubicBezTo>
                  <a:cubicBezTo>
                    <a:pt x="961580" y="268110"/>
                    <a:pt x="830579" y="273487"/>
                    <a:pt x="745870" y="268727"/>
                  </a:cubicBezTo>
                  <a:cubicBezTo>
                    <a:pt x="661161" y="263968"/>
                    <a:pt x="605232" y="258613"/>
                    <a:pt x="520610" y="237105"/>
                  </a:cubicBezTo>
                  <a:cubicBezTo>
                    <a:pt x="435988" y="215597"/>
                    <a:pt x="322188" y="174954"/>
                    <a:pt x="238133" y="139681"/>
                  </a:cubicBezTo>
                  <a:cubicBezTo>
                    <a:pt x="154079" y="104407"/>
                    <a:pt x="66164" y="53446"/>
                    <a:pt x="16285" y="25467"/>
                  </a:cubicBezTo>
                  <a:lnTo>
                    <a:pt x="0" y="16604"/>
                  </a:lnTo>
                  <a:lnTo>
                    <a:pt x="4139" y="0"/>
                  </a:lnTo>
                  <a:lnTo>
                    <a:pt x="7788" y="2177"/>
                  </a:lnTo>
                  <a:cubicBezTo>
                    <a:pt x="75528" y="40540"/>
                    <a:pt x="131414" y="73135"/>
                    <a:pt x="217719" y="110043"/>
                  </a:cubicBezTo>
                  <a:cubicBezTo>
                    <a:pt x="304024" y="146950"/>
                    <a:pt x="427230" y="199909"/>
                    <a:pt x="525618" y="223623"/>
                  </a:cubicBezTo>
                  <a:cubicBezTo>
                    <a:pt x="624007" y="247337"/>
                    <a:pt x="729361" y="248347"/>
                    <a:pt x="808053" y="252323"/>
                  </a:cubicBezTo>
                  <a:cubicBezTo>
                    <a:pt x="886745" y="256298"/>
                    <a:pt x="946804" y="250309"/>
                    <a:pt x="997770" y="247473"/>
                  </a:cubicBezTo>
                  <a:lnTo>
                    <a:pt x="1103717" y="243967"/>
                  </a:lnTo>
                  <a:lnTo>
                    <a:pt x="1103973" y="242940"/>
                  </a:lnTo>
                  <a:lnTo>
                    <a:pt x="1105925" y="242940"/>
                  </a:lnTo>
                  <a:close/>
                </a:path>
              </a:pathLst>
            </a:custGeom>
            <a:solidFill>
              <a:srgbClr val="E14633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113" name="Oval 1351"/>
            <p:cNvSpPr>
              <a:spLocks noChangeAspect="1" noChangeArrowheads="1"/>
            </p:cNvSpPr>
            <p:nvPr/>
          </p:nvSpPr>
          <p:spPr bwMode="auto">
            <a:xfrm rot="71712">
              <a:off x="8487339" y="1767477"/>
              <a:ext cx="70950" cy="43460"/>
            </a:xfrm>
            <a:prstGeom prst="ellipse">
              <a:avLst/>
            </a:prstGeom>
            <a:solidFill>
              <a:srgbClr val="9C98B7"/>
            </a:solidFill>
            <a:ln w="317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sp>
        <p:nvSpPr>
          <p:cNvPr id="141" name="矩形 136"/>
          <p:cNvSpPr>
            <a:spLocks noChangeArrowheads="1"/>
          </p:cNvSpPr>
          <p:nvPr/>
        </p:nvSpPr>
        <p:spPr bwMode="auto">
          <a:xfrm>
            <a:off x="7395692" y="1388068"/>
            <a:ext cx="36420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③</a:t>
            </a:r>
            <a:endParaRPr lang="zh-CN" altLang="en-US" sz="1400" dirty="0"/>
          </a:p>
        </p:txBody>
      </p:sp>
      <p:sp>
        <p:nvSpPr>
          <p:cNvPr id="142" name="右箭头 141"/>
          <p:cNvSpPr/>
          <p:nvPr/>
        </p:nvSpPr>
        <p:spPr>
          <a:xfrm rot="5700000">
            <a:off x="8782018" y="4482636"/>
            <a:ext cx="216000" cy="144000"/>
          </a:xfrm>
          <a:prstGeom prst="rightArrow">
            <a:avLst>
              <a:gd name="adj1" fmla="val 45038"/>
              <a:gd name="adj2" fmla="val 75632"/>
            </a:avLst>
          </a:prstGeom>
          <a:gradFill flip="none" rotWithShape="1">
            <a:gsLst>
              <a:gs pos="0">
                <a:srgbClr val="9C98B7"/>
              </a:gs>
              <a:gs pos="50000">
                <a:srgbClr val="E1E0EC"/>
              </a:gs>
              <a:gs pos="100000">
                <a:srgbClr val="9C98B7">
                  <a:tint val="23500"/>
                  <a:satMod val="160000"/>
                </a:srgbClr>
              </a:gs>
            </a:gsLst>
            <a:lin ang="10800000" scaled="1"/>
            <a:tileRect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44" name="右箭头 143"/>
          <p:cNvSpPr/>
          <p:nvPr/>
        </p:nvSpPr>
        <p:spPr>
          <a:xfrm rot="6600000">
            <a:off x="8573823" y="5113329"/>
            <a:ext cx="288000" cy="144000"/>
          </a:xfrm>
          <a:prstGeom prst="rightArrow">
            <a:avLst>
              <a:gd name="adj1" fmla="val 45038"/>
              <a:gd name="adj2" fmla="val 75632"/>
            </a:avLst>
          </a:prstGeom>
          <a:gradFill flip="none" rotWithShape="1">
            <a:gsLst>
              <a:gs pos="0">
                <a:srgbClr val="9C98B7"/>
              </a:gs>
              <a:gs pos="50000">
                <a:srgbClr val="E1E0EC"/>
              </a:gs>
              <a:gs pos="100000">
                <a:srgbClr val="9C98B7">
                  <a:tint val="23500"/>
                  <a:satMod val="160000"/>
                </a:srgbClr>
              </a:gs>
            </a:gsLst>
            <a:lin ang="10800000" scaled="1"/>
            <a:tileRect/>
          </a:gra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45" name="矩形 136"/>
          <p:cNvSpPr>
            <a:spLocks noChangeArrowheads="1"/>
          </p:cNvSpPr>
          <p:nvPr/>
        </p:nvSpPr>
        <p:spPr bwMode="auto">
          <a:xfrm>
            <a:off x="8409309" y="4040860"/>
            <a:ext cx="3600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⑤</a:t>
            </a:r>
            <a:endParaRPr lang="zh-CN" altLang="en-US" sz="1400" dirty="0"/>
          </a:p>
        </p:txBody>
      </p:sp>
      <p:sp>
        <p:nvSpPr>
          <p:cNvPr id="146" name="矩形 136"/>
          <p:cNvSpPr>
            <a:spLocks noChangeArrowheads="1"/>
          </p:cNvSpPr>
          <p:nvPr/>
        </p:nvSpPr>
        <p:spPr bwMode="auto">
          <a:xfrm>
            <a:off x="5619103" y="2402782"/>
            <a:ext cx="36004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⑧</a:t>
            </a:r>
            <a:endParaRPr lang="zh-CN" altLang="en-US" sz="1400" dirty="0"/>
          </a:p>
        </p:txBody>
      </p:sp>
      <p:sp>
        <p:nvSpPr>
          <p:cNvPr id="147" name="矩形 136"/>
          <p:cNvSpPr>
            <a:spLocks noChangeArrowheads="1"/>
          </p:cNvSpPr>
          <p:nvPr/>
        </p:nvSpPr>
        <p:spPr bwMode="auto">
          <a:xfrm>
            <a:off x="5348761" y="1304972"/>
            <a:ext cx="36420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①</a:t>
            </a:r>
            <a:endParaRPr lang="zh-CN" altLang="en-US" sz="1400" dirty="0"/>
          </a:p>
        </p:txBody>
      </p:sp>
      <p:sp>
        <p:nvSpPr>
          <p:cNvPr id="149" name="矩形 136"/>
          <p:cNvSpPr>
            <a:spLocks noChangeArrowheads="1"/>
          </p:cNvSpPr>
          <p:nvPr/>
        </p:nvSpPr>
        <p:spPr bwMode="auto">
          <a:xfrm>
            <a:off x="4548036" y="602998"/>
            <a:ext cx="36420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②</a:t>
            </a:r>
            <a:endParaRPr lang="zh-CN" altLang="en-US" sz="1400" dirty="0"/>
          </a:p>
        </p:txBody>
      </p:sp>
      <p:sp>
        <p:nvSpPr>
          <p:cNvPr id="150" name="矩形 136"/>
          <p:cNvSpPr>
            <a:spLocks noChangeArrowheads="1"/>
          </p:cNvSpPr>
          <p:nvPr/>
        </p:nvSpPr>
        <p:spPr bwMode="auto">
          <a:xfrm>
            <a:off x="8787039" y="2856275"/>
            <a:ext cx="36420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④</a:t>
            </a:r>
            <a:endParaRPr lang="zh-CN" altLang="en-US" sz="1400" dirty="0"/>
          </a:p>
        </p:txBody>
      </p:sp>
      <p:sp>
        <p:nvSpPr>
          <p:cNvPr id="151" name="矩形 136"/>
          <p:cNvSpPr>
            <a:spLocks noChangeArrowheads="1"/>
          </p:cNvSpPr>
          <p:nvPr/>
        </p:nvSpPr>
        <p:spPr bwMode="auto">
          <a:xfrm>
            <a:off x="7761653" y="5220979"/>
            <a:ext cx="36420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⑥</a:t>
            </a:r>
            <a:endParaRPr lang="zh-CN" altLang="en-US" sz="1400" dirty="0"/>
          </a:p>
        </p:txBody>
      </p:sp>
      <p:sp>
        <p:nvSpPr>
          <p:cNvPr id="152" name="矩形 136"/>
          <p:cNvSpPr>
            <a:spLocks noChangeArrowheads="1"/>
          </p:cNvSpPr>
          <p:nvPr/>
        </p:nvSpPr>
        <p:spPr bwMode="auto">
          <a:xfrm>
            <a:off x="6834186" y="4346998"/>
            <a:ext cx="36420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⑦</a:t>
            </a:r>
            <a:endParaRPr lang="zh-CN" altLang="en-US" sz="1400" dirty="0"/>
          </a:p>
        </p:txBody>
      </p:sp>
      <p:sp>
        <p:nvSpPr>
          <p:cNvPr id="154" name="矩形 136"/>
          <p:cNvSpPr>
            <a:spLocks noChangeArrowheads="1"/>
          </p:cNvSpPr>
          <p:nvPr/>
        </p:nvSpPr>
        <p:spPr bwMode="auto">
          <a:xfrm>
            <a:off x="7527107" y="2275844"/>
            <a:ext cx="364202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⑨</a:t>
            </a:r>
            <a:endParaRPr lang="zh-CN" altLang="en-US" sz="1400" dirty="0"/>
          </a:p>
        </p:txBody>
      </p:sp>
    </p:spTree>
    <p:extLst>
      <p:ext uri="{BB962C8B-B14F-4D97-AF65-F5344CB8AC3E}">
        <p14:creationId xmlns:p14="http://schemas.microsoft.com/office/powerpoint/2010/main" val="429933643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194" name="Rectangle 2"/>
          <p:cNvSpPr>
            <a:spLocks noGrp="1" noChangeArrowheads="1"/>
          </p:cNvSpPr>
          <p:nvPr>
            <p:ph type="title"/>
          </p:nvPr>
        </p:nvSpPr>
        <p:spPr>
          <a:xfrm>
            <a:off x="1055688" y="549007"/>
            <a:ext cx="3744168" cy="523220"/>
          </a:xfrm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t" anchorCtr="0">
            <a:spAutoFit/>
          </a:bodyPr>
          <a:lstStyle/>
          <a:p>
            <a:pPr algn="just" eaLnBrk="1" fontAlgn="auto" hangingPunct="1">
              <a:lnSpc>
                <a:spcPct val="100000"/>
              </a:lnSpc>
              <a:spcAft>
                <a:spcPts val="0"/>
              </a:spcAft>
              <a:defRPr/>
            </a:pP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四、脂类代谢与疾病</a:t>
            </a:r>
          </a:p>
        </p:txBody>
      </p:sp>
      <p:sp>
        <p:nvSpPr>
          <p:cNvPr id="648195" name="Rectangle 3"/>
          <p:cNvSpPr>
            <a:spLocks noGrp="1" noChangeArrowheads="1"/>
          </p:cNvSpPr>
          <p:nvPr>
            <p:ph idx="1"/>
          </p:nvPr>
        </p:nvSpPr>
        <p:spPr>
          <a:xfrm>
            <a:off x="1295400" y="1270124"/>
            <a:ext cx="9625136" cy="2325380"/>
          </a:xfr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 rtlCol="0">
            <a:spAutoFit/>
          </a:bodyPr>
          <a:lstStyle/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合成部位：肝脏（小肠）。</a:t>
            </a:r>
          </a:p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主要成分：磷脂、游离胆固醇、</a:t>
            </a:r>
            <a:r>
              <a:rPr kumimoji="1" lang="en-US" altLang="zh-CN" sz="2800" dirty="0" err="1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apoA、C、E</a:t>
            </a: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。</a:t>
            </a:r>
          </a:p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生理功能：把肝外组织胆固醇运到肝内代谢。</a:t>
            </a:r>
          </a:p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血浆</a:t>
            </a:r>
            <a:r>
              <a:rPr kumimoji="1" lang="en-US" altLang="zh-CN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HDL↑，</a:t>
            </a:r>
            <a:r>
              <a:rPr kumimoji="1"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j-cs"/>
              </a:rPr>
              <a:t>有抗动脉粥样硬化的作用。</a:t>
            </a:r>
          </a:p>
        </p:txBody>
      </p:sp>
      <p:cxnSp>
        <p:nvCxnSpPr>
          <p:cNvPr id="4" name="直接连接符 3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08094422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3"/>
          <p:cNvSpPr>
            <a:spLocks noChangeArrowheads="1"/>
          </p:cNvSpPr>
          <p:nvPr/>
        </p:nvSpPr>
        <p:spPr bwMode="auto">
          <a:xfrm>
            <a:off x="1416050" y="1268413"/>
            <a:ext cx="9359900" cy="4032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60000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脂肪肝：肝内脂肪含量过高。正常肝内脂肪占肝重的</a:t>
            </a: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3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％</a:t>
            </a: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~4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％，＞</a:t>
            </a: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5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％即为脂肪肝，严重者脂肪含量可达</a:t>
            </a: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40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％</a:t>
            </a: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~50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％。脂肪肝的脂类主要是甘油三酯。</a:t>
            </a:r>
            <a:endParaRPr lang="en-US" altLang="zh-CN" sz="28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marL="360000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原因</a:t>
            </a:r>
            <a:endParaRPr kumimoji="0" lang="zh-CN" altLang="en-US" sz="28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marL="720000" lvl="1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脂肪来源过多。</a:t>
            </a:r>
          </a:p>
          <a:p>
            <a:pPr marL="720000" lvl="1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磷脂合成↓，</a:t>
            </a: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VLDL↓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。</a:t>
            </a:r>
          </a:p>
          <a:p>
            <a:pPr marL="720000" lvl="1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肝功能障碍。</a:t>
            </a: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05219" y="2924944"/>
            <a:ext cx="4351221" cy="3312000"/>
          </a:xfrm>
          <a:prstGeom prst="rect">
            <a:avLst/>
          </a:prstGeom>
        </p:spPr>
      </p:pic>
      <p:sp>
        <p:nvSpPr>
          <p:cNvPr id="6" name="Rectangle 2">
            <a:extLst>
              <a:ext uri="{FF2B5EF4-FFF2-40B4-BE49-F238E27FC236}">
                <a16:creationId xmlns:a16="http://schemas.microsoft.com/office/drawing/2014/main" id="{AF564891-8FC9-1C0C-333C-6AF8E4634A8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1055688" y="549007"/>
            <a:ext cx="3744168" cy="523220"/>
          </a:xfrm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t" anchorCtr="0">
            <a:spAutoFit/>
          </a:bodyPr>
          <a:lstStyle/>
          <a:p>
            <a:pPr algn="just" eaLnBrk="1" fontAlgn="auto" hangingPunct="1">
              <a:lnSpc>
                <a:spcPct val="100000"/>
              </a:lnSpc>
              <a:spcAft>
                <a:spcPts val="0"/>
              </a:spcAft>
              <a:defRPr/>
            </a:pP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四、脂类代谢与疾病</a:t>
            </a:r>
          </a:p>
        </p:txBody>
      </p:sp>
      <p:cxnSp>
        <p:nvCxnSpPr>
          <p:cNvPr id="7" name="直接连接符 6">
            <a:extLst>
              <a:ext uri="{FF2B5EF4-FFF2-40B4-BE49-F238E27FC236}">
                <a16:creationId xmlns:a16="http://schemas.microsoft.com/office/drawing/2014/main" id="{FCEAFCEA-555E-6E60-8CAA-AE6F8B32FBF4}"/>
              </a:ext>
            </a:extLst>
          </p:cNvPr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33137099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1055688" y="548680"/>
            <a:ext cx="2952750" cy="520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脂肪肝</a:t>
            </a:r>
          </a:p>
        </p:txBody>
      </p:sp>
      <p:cxnSp>
        <p:nvCxnSpPr>
          <p:cNvPr id="5" name="直接连接符 4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" name="图片 6"/>
          <p:cNvPicPr preferRelativeResize="0"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300" t="14719" r="52121" b="51260"/>
          <a:stretch/>
        </p:blipFill>
        <p:spPr>
          <a:xfrm>
            <a:off x="1055440" y="1844824"/>
            <a:ext cx="2340000" cy="1620000"/>
          </a:xfrm>
          <a:prstGeom prst="rect">
            <a:avLst/>
          </a:prstGeom>
        </p:spPr>
      </p:pic>
      <p:pic>
        <p:nvPicPr>
          <p:cNvPr id="10" name="图片 9"/>
          <p:cNvPicPr preferRelativeResize="0"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388" t="14599" r="5501" b="50084"/>
          <a:stretch/>
        </p:blipFill>
        <p:spPr>
          <a:xfrm>
            <a:off x="4786685" y="1772816"/>
            <a:ext cx="2304000" cy="1548000"/>
          </a:xfrm>
          <a:prstGeom prst="rect">
            <a:avLst/>
          </a:prstGeom>
        </p:spPr>
      </p:pic>
      <p:pic>
        <p:nvPicPr>
          <p:cNvPr id="11" name="图片 10"/>
          <p:cNvPicPr preferRelativeResize="0"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300" t="57946" r="49868" b="7160"/>
          <a:stretch/>
        </p:blipFill>
        <p:spPr>
          <a:xfrm>
            <a:off x="8652544" y="1772816"/>
            <a:ext cx="2340000" cy="1620000"/>
          </a:xfrm>
          <a:prstGeom prst="rect">
            <a:avLst/>
          </a:prstGeom>
        </p:spPr>
      </p:pic>
      <p:pic>
        <p:nvPicPr>
          <p:cNvPr id="12" name="图片 11"/>
          <p:cNvPicPr preferRelativeResize="0">
            <a:picLocks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378" t="59024" r="8823" b="8216"/>
          <a:stretch/>
        </p:blipFill>
        <p:spPr>
          <a:xfrm>
            <a:off x="8688288" y="4509119"/>
            <a:ext cx="2160240" cy="1620000"/>
          </a:xfrm>
          <a:prstGeom prst="rect">
            <a:avLst/>
          </a:prstGeom>
        </p:spPr>
      </p:pic>
      <p:pic>
        <p:nvPicPr>
          <p:cNvPr id="6" name="图片 5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813" t="6600" r="3516" b="-14"/>
          <a:stretch/>
        </p:blipFill>
        <p:spPr>
          <a:xfrm>
            <a:off x="4799856" y="4581128"/>
            <a:ext cx="2160000" cy="1658579"/>
          </a:xfrm>
          <a:prstGeom prst="rect">
            <a:avLst/>
          </a:prstGeom>
        </p:spPr>
      </p:pic>
      <p:sp>
        <p:nvSpPr>
          <p:cNvPr id="13" name="矩形 12"/>
          <p:cNvSpPr/>
          <p:nvPr/>
        </p:nvSpPr>
        <p:spPr>
          <a:xfrm>
            <a:off x="4563032" y="6129119"/>
            <a:ext cx="254108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600" b="0" dirty="0">
                <a:latin typeface="Arial" panose="020B0604020202020204" pitchFamily="34" charset="0"/>
              </a:rPr>
              <a:t>Hepatocellular Carcinoma</a:t>
            </a:r>
            <a:endParaRPr lang="zh-CN" altLang="en-US" sz="1600" b="0" dirty="0">
              <a:latin typeface="Arial" panose="020B0604020202020204" pitchFamily="34" charset="0"/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9294560" y="6103121"/>
            <a:ext cx="94769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600" b="0" dirty="0">
                <a:latin typeface="Arial" panose="020B0604020202020204" pitchFamily="34" charset="0"/>
              </a:rPr>
              <a:t>Cirrhotic</a:t>
            </a:r>
            <a:endParaRPr lang="zh-CN" altLang="en-US" sz="1600" b="0" dirty="0">
              <a:latin typeface="Arial" panose="020B0604020202020204" pitchFamily="34" charset="0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9560155" y="3140968"/>
            <a:ext cx="85632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600" b="0" dirty="0">
                <a:latin typeface="Arial" panose="020B0604020202020204" pitchFamily="34" charset="0"/>
              </a:rPr>
              <a:t>Fibrotic</a:t>
            </a:r>
            <a:endParaRPr lang="zh-CN" altLang="en-US" sz="1600" b="0" dirty="0">
              <a:latin typeface="Arial" panose="020B0604020202020204" pitchFamily="34" charset="0"/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1547142" y="3140968"/>
            <a:ext cx="1380506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600" b="0" dirty="0">
                <a:latin typeface="Arial" panose="020B0604020202020204" pitchFamily="34" charset="0"/>
              </a:rPr>
              <a:t>Healthy Liver</a:t>
            </a:r>
            <a:endParaRPr lang="zh-CN" altLang="en-US" sz="1600" b="0" dirty="0">
              <a:latin typeface="Arial" panose="020B0604020202020204" pitchFamily="34" charset="0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5483918" y="3140968"/>
            <a:ext cx="1188146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600" b="0" dirty="0">
                <a:latin typeface="Arial" panose="020B0604020202020204" pitchFamily="34" charset="0"/>
              </a:rPr>
              <a:t>Fatty Liver</a:t>
            </a:r>
            <a:endParaRPr lang="zh-CN" altLang="en-US" sz="1600" b="0" dirty="0">
              <a:latin typeface="Arial" panose="020B0604020202020204" pitchFamily="34" charset="0"/>
            </a:endParaRPr>
          </a:p>
        </p:txBody>
      </p:sp>
      <p:sp>
        <p:nvSpPr>
          <p:cNvPr id="18" name="右箭头 17"/>
          <p:cNvSpPr/>
          <p:nvPr/>
        </p:nvSpPr>
        <p:spPr>
          <a:xfrm>
            <a:off x="3575720" y="2204864"/>
            <a:ext cx="936104" cy="288032"/>
          </a:xfrm>
          <a:prstGeom prst="rightArrow">
            <a:avLst>
              <a:gd name="adj1" fmla="val 50000"/>
              <a:gd name="adj2" fmla="val 78289"/>
            </a:avLst>
          </a:prstGeom>
          <a:solidFill>
            <a:srgbClr val="FF0000"/>
          </a:solidFill>
          <a:ln>
            <a:noFill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右箭头 18"/>
          <p:cNvSpPr/>
          <p:nvPr/>
        </p:nvSpPr>
        <p:spPr>
          <a:xfrm flipH="1">
            <a:off x="3540386" y="2550221"/>
            <a:ext cx="936104" cy="288032"/>
          </a:xfrm>
          <a:prstGeom prst="rightArrow">
            <a:avLst>
              <a:gd name="adj1" fmla="val 50000"/>
              <a:gd name="adj2" fmla="val 78289"/>
            </a:avLst>
          </a:prstGeom>
          <a:solidFill>
            <a:srgbClr val="00B050"/>
          </a:solidFill>
          <a:ln>
            <a:noFill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右箭头 19"/>
          <p:cNvSpPr/>
          <p:nvPr/>
        </p:nvSpPr>
        <p:spPr>
          <a:xfrm>
            <a:off x="7392144" y="2204864"/>
            <a:ext cx="936104" cy="288032"/>
          </a:xfrm>
          <a:prstGeom prst="rightArrow">
            <a:avLst>
              <a:gd name="adj1" fmla="val 50000"/>
              <a:gd name="adj2" fmla="val 78289"/>
            </a:avLst>
          </a:prstGeom>
          <a:solidFill>
            <a:srgbClr val="FF0000"/>
          </a:solidFill>
          <a:ln>
            <a:noFill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右箭头 20"/>
          <p:cNvSpPr/>
          <p:nvPr/>
        </p:nvSpPr>
        <p:spPr>
          <a:xfrm flipH="1">
            <a:off x="7356810" y="2550221"/>
            <a:ext cx="540000" cy="288032"/>
          </a:xfrm>
          <a:prstGeom prst="rightArrow">
            <a:avLst>
              <a:gd name="adj1" fmla="val 50000"/>
              <a:gd name="adj2" fmla="val 78289"/>
            </a:avLst>
          </a:prstGeom>
          <a:solidFill>
            <a:srgbClr val="00B050"/>
          </a:solidFill>
          <a:ln>
            <a:noFill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右箭头 21"/>
          <p:cNvSpPr/>
          <p:nvPr/>
        </p:nvSpPr>
        <p:spPr>
          <a:xfrm flipH="1">
            <a:off x="7356810" y="5157192"/>
            <a:ext cx="936104" cy="288032"/>
          </a:xfrm>
          <a:prstGeom prst="rightArrow">
            <a:avLst>
              <a:gd name="adj1" fmla="val 50000"/>
              <a:gd name="adj2" fmla="val 78289"/>
            </a:avLst>
          </a:prstGeom>
          <a:solidFill>
            <a:srgbClr val="FF0000"/>
          </a:solidFill>
          <a:ln>
            <a:noFill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3" name="右箭头 22"/>
          <p:cNvSpPr/>
          <p:nvPr/>
        </p:nvSpPr>
        <p:spPr>
          <a:xfrm rot="5400000">
            <a:off x="9012324" y="3803738"/>
            <a:ext cx="936104" cy="288032"/>
          </a:xfrm>
          <a:prstGeom prst="rightArrow">
            <a:avLst>
              <a:gd name="adj1" fmla="val 50000"/>
              <a:gd name="adj2" fmla="val 78289"/>
            </a:avLst>
          </a:prstGeom>
          <a:solidFill>
            <a:srgbClr val="FF0000"/>
          </a:solidFill>
          <a:ln>
            <a:noFill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6530229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1055688" y="548680"/>
            <a:ext cx="2879725" cy="520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高脂血症</a:t>
            </a:r>
          </a:p>
        </p:txBody>
      </p:sp>
      <p:sp>
        <p:nvSpPr>
          <p:cNvPr id="3" name="Rectangle 3"/>
          <p:cNvSpPr>
            <a:spLocks noChangeArrowheads="1"/>
          </p:cNvSpPr>
          <p:nvPr/>
        </p:nvSpPr>
        <p:spPr bwMode="auto">
          <a:xfrm>
            <a:off x="1416050" y="1269603"/>
            <a:ext cx="9864725" cy="280746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60000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高脂血症</a:t>
            </a: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高脂蛋白血症</a:t>
            </a: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)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：空腹血脂浓度高于正常参考值上限。</a:t>
            </a:r>
            <a:endParaRPr kumimoji="0" lang="zh-CN" altLang="en-US" sz="28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marL="720000" lvl="1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成人空腹</a:t>
            </a: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12~14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小时，血清甘油三酯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宋体" panose="02010600030101010101" pitchFamily="2" charset="-122"/>
              </a:rPr>
              <a:t>≥</a:t>
            </a: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2.26mmol/L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，总胆固醇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宋体" panose="02010600030101010101" pitchFamily="2" charset="-122"/>
              </a:rPr>
              <a:t>≥</a:t>
            </a: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6.21mmol/L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，儿童总胆固醇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宋体" panose="02010600030101010101" pitchFamily="2" charset="-122"/>
              </a:rPr>
              <a:t>≥</a:t>
            </a: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4.14mmol/L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。</a:t>
            </a:r>
          </a:p>
          <a:p>
            <a:pPr marL="720000" lvl="1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分六型。</a:t>
            </a:r>
          </a:p>
        </p:txBody>
      </p:sp>
      <p:cxnSp>
        <p:nvCxnSpPr>
          <p:cNvPr id="5" name="直接连接符 4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33670202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Grp="1" noChangeArrowheads="1"/>
          </p:cNvSpPr>
          <p:nvPr>
            <p:ph type="title"/>
          </p:nvPr>
        </p:nvSpPr>
        <p:spPr>
          <a:xfrm>
            <a:off x="4265613" y="711641"/>
            <a:ext cx="3702050" cy="480131"/>
          </a:xfrm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 eaLnBrk="1" fontAlgn="auto" hangingPunct="1">
              <a:spcAft>
                <a:spcPts val="0"/>
              </a:spcAft>
              <a:defRPr/>
            </a:pP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高脂蛋白血症分型</a:t>
            </a:r>
          </a:p>
        </p:txBody>
      </p:sp>
      <p:graphicFrame>
        <p:nvGraphicFramePr>
          <p:cNvPr id="4" name="表格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5914797"/>
              </p:ext>
            </p:extLst>
          </p:nvPr>
        </p:nvGraphicFramePr>
        <p:xfrm>
          <a:off x="1847528" y="1336675"/>
          <a:ext cx="8528496" cy="3687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516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3042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724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9619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类型</a:t>
                      </a: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LP</a:t>
                      </a:r>
                      <a:r>
                        <a:rPr kumimoji="1" lang="zh-CN" altLang="en-U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变化</a:t>
                      </a: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血脂变化</a:t>
                      </a: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zh-CN" altLang="en-U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病因</a:t>
                      </a:r>
                    </a:p>
                  </a:txBody>
                  <a:tcPr marT="45700" marB="45700" anchor="ctr" horzOverflow="overflow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19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Ⅰ</a:t>
                      </a:r>
                      <a:endParaRPr kumimoji="1" lang="zh-CN" alt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CM↑↑</a:t>
                      </a:r>
                      <a:endParaRPr kumimoji="1" lang="en-US" alt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TG↑↑↑ Ch↑</a:t>
                      </a:r>
                      <a:endParaRPr kumimoji="1" lang="en-US" altLang="en-US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LPL </a:t>
                      </a:r>
                      <a:r>
                        <a:rPr kumimoji="1" lang="zh-CN" altLang="en-U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或 </a:t>
                      </a:r>
                      <a:r>
                        <a:rPr kumimoji="1" lang="en-US" altLang="zh-CN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Apo </a:t>
                      </a:r>
                      <a:r>
                        <a:rPr kumimoji="1" lang="en-US" altLang="zh-CN" sz="2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CⅡ</a:t>
                      </a:r>
                      <a:r>
                        <a:rPr kumimoji="1" lang="zh-CN" altLang="en-U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遗传缺陷</a:t>
                      </a:r>
                      <a:endParaRPr kumimoji="1" lang="en-US" altLang="en-US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00" marB="45700" anchor="ctr" horzOverflow="overflow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19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Ⅱa</a:t>
                      </a:r>
                      <a:endParaRPr kumimoji="1" lang="zh-CN" alt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LDL↑</a:t>
                      </a:r>
                      <a:endParaRPr kumimoji="1" lang="en-US" alt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TG↑↑</a:t>
                      </a:r>
                      <a:endParaRPr kumimoji="1" lang="en-US" altLang="en-US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ApoB100E</a:t>
                      </a:r>
                      <a:r>
                        <a:rPr kumimoji="1" lang="zh-CN" altLang="en-U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受体功能缺陷</a:t>
                      </a:r>
                    </a:p>
                  </a:txBody>
                  <a:tcPr marT="45700" marB="45700" anchor="ctr" horzOverflow="overflow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009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Ⅱb</a:t>
                      </a:r>
                      <a:endParaRPr kumimoji="1" lang="zh-CN" alt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LDL↑ VLDL↑</a:t>
                      </a:r>
                      <a:endParaRPr kumimoji="1" lang="en-US" alt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Ch↑ TG↑↑</a:t>
                      </a:r>
                      <a:endParaRPr kumimoji="1" lang="en-US" altLang="en-US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VLDL</a:t>
                      </a:r>
                      <a:r>
                        <a:rPr kumimoji="1" lang="zh-CN" altLang="en-U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及</a:t>
                      </a:r>
                      <a:r>
                        <a:rPr kumimoji="1" lang="en-US" altLang="zh-CN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ApoB100E</a:t>
                      </a:r>
                      <a:r>
                        <a:rPr kumimoji="1" lang="zh-CN" altLang="en-U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合成↑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VLDL</a:t>
                      </a:r>
                      <a:r>
                        <a:rPr kumimoji="1" lang="zh-CN" altLang="en-U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、</a:t>
                      </a:r>
                      <a:r>
                        <a:rPr kumimoji="1" lang="en-US" altLang="zh-CN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LDL</a:t>
                      </a:r>
                      <a:r>
                        <a:rPr kumimoji="1" lang="zh-CN" altLang="en-U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降解↓</a:t>
                      </a:r>
                    </a:p>
                  </a:txBody>
                  <a:tcPr marT="45700" marB="45700" anchor="ctr" horzOverflow="overflow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7009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Ⅲ</a:t>
                      </a:r>
                      <a:endParaRPr kumimoji="1" lang="zh-CN" alt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IDL↑</a:t>
                      </a:r>
                      <a:endParaRPr kumimoji="1" lang="en-US" alt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Ch↑↑ TG↑↑</a:t>
                      </a:r>
                      <a:endParaRPr kumimoji="1" lang="en-US" altLang="en-US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Apo E</a:t>
                      </a:r>
                      <a:r>
                        <a:rPr kumimoji="1" lang="zh-CN" altLang="zh-CN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异常</a:t>
                      </a:r>
                      <a:r>
                        <a:rPr kumimoji="1" lang="zh-CN" altLang="en-U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，</a:t>
                      </a:r>
                      <a:r>
                        <a:rPr kumimoji="1" lang="zh-CN" altLang="zh-CN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干扰</a:t>
                      </a:r>
                      <a:r>
                        <a:rPr kumimoji="1" lang="en-US" altLang="zh-CN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CM</a:t>
                      </a:r>
                      <a:r>
                        <a:rPr kumimoji="1" lang="zh-CN" altLang="en-U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及</a:t>
                      </a:r>
                      <a:r>
                        <a:rPr kumimoji="1" lang="en-US" altLang="zh-CN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VLDL</a:t>
                      </a:r>
                      <a:r>
                        <a:rPr kumimoji="1" lang="zh-CN" altLang="en-U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残粒摄取</a:t>
                      </a:r>
                    </a:p>
                  </a:txBody>
                  <a:tcPr marT="45700" marB="45700" anchor="ctr" horzOverflow="overflow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19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Ⅳ</a:t>
                      </a:r>
                      <a:endParaRPr kumimoji="1" lang="zh-CN" alt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VLDL↑</a:t>
                      </a:r>
                      <a:endParaRPr kumimoji="1" lang="en-US" alt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TG↑↑</a:t>
                      </a:r>
                      <a:endParaRPr kumimoji="1" lang="en-US" alt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VLDL</a:t>
                      </a:r>
                      <a:r>
                        <a:rPr kumimoji="1" lang="zh-CN" altLang="en-U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合成 或降解↓</a:t>
                      </a:r>
                    </a:p>
                  </a:txBody>
                  <a:tcPr marT="45700" marB="45700" anchor="ctr" horzOverflow="overflow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7009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Ⅴ</a:t>
                      </a:r>
                      <a:endParaRPr kumimoji="1" lang="zh-CN" alt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CM↑ VLDL↑</a:t>
                      </a:r>
                      <a:endParaRPr kumimoji="1" lang="en-US" alt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TG↑↑↑   Ch↑</a:t>
                      </a:r>
                      <a:endParaRPr kumimoji="1" lang="en-US" altLang="en-US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00" marB="45700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LPL</a:t>
                      </a:r>
                      <a:r>
                        <a:rPr kumimoji="1" lang="zh-CN" altLang="en-U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或</a:t>
                      </a:r>
                      <a:r>
                        <a:rPr kumimoji="1" lang="en-US" altLang="zh-CN" sz="2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ApoCⅡ</a:t>
                      </a:r>
                      <a:r>
                        <a:rPr kumimoji="1" lang="zh-CN" altLang="en-U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缺陷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CN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VLDL</a:t>
                      </a:r>
                      <a:r>
                        <a:rPr kumimoji="1" lang="zh-CN" altLang="en-U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、</a:t>
                      </a:r>
                      <a:r>
                        <a:rPr kumimoji="1" lang="en-US" altLang="zh-CN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CM</a:t>
                      </a:r>
                      <a:r>
                        <a:rPr kumimoji="1" lang="zh-CN" altLang="en-U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分解↑</a:t>
                      </a:r>
                    </a:p>
                  </a:txBody>
                  <a:tcPr marT="45700" marB="45700" anchor="ctr" horzOverflow="overflow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0122243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>
            <a:extLst>
              <a:ext uri="{FF2B5EF4-FFF2-40B4-BE49-F238E27FC236}">
                <a16:creationId xmlns:a16="http://schemas.microsoft.com/office/drawing/2014/main" id="{E1EE0FD7-C4E1-0D62-97F1-C129E62C1E34}"/>
              </a:ext>
            </a:extLst>
          </p:cNvPr>
          <p:cNvGrpSpPr/>
          <p:nvPr/>
        </p:nvGrpSpPr>
        <p:grpSpPr>
          <a:xfrm>
            <a:off x="2495600" y="2348880"/>
            <a:ext cx="7002462" cy="3678609"/>
            <a:chOff x="2135188" y="1230313"/>
            <a:chExt cx="7002462" cy="3678609"/>
          </a:xfrm>
        </p:grpSpPr>
        <p:sp>
          <p:nvSpPr>
            <p:cNvPr id="658434" name="Rectangle 2"/>
            <p:cNvSpPr>
              <a:spLocks noChangeArrowheads="1"/>
            </p:cNvSpPr>
            <p:nvPr/>
          </p:nvSpPr>
          <p:spPr bwMode="auto">
            <a:xfrm>
              <a:off x="2135188" y="2227263"/>
              <a:ext cx="541337" cy="9461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1" hangingPunct="1">
                <a:defRPr/>
              </a:pPr>
              <a:r>
                <a:rPr kumimoji="0" lang="zh-CN" altLang="en-US" sz="28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脂</a:t>
              </a:r>
            </a:p>
            <a:p>
              <a:pPr eaLnBrk="1" hangingPunct="1">
                <a:defRPr/>
              </a:pPr>
              <a:r>
                <a:rPr kumimoji="0" lang="zh-CN" altLang="en-US" sz="28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类</a:t>
              </a:r>
            </a:p>
          </p:txBody>
        </p:sp>
        <p:sp>
          <p:nvSpPr>
            <p:cNvPr id="10243" name="AutoShape 3"/>
            <p:cNvSpPr>
              <a:spLocks/>
            </p:cNvSpPr>
            <p:nvPr/>
          </p:nvSpPr>
          <p:spPr bwMode="auto">
            <a:xfrm>
              <a:off x="2782888" y="1619250"/>
              <a:ext cx="144462" cy="2159000"/>
            </a:xfrm>
            <a:prstGeom prst="leftBrace">
              <a:avLst>
                <a:gd name="adj1" fmla="val 124543"/>
                <a:gd name="adj2" fmla="val 50000"/>
              </a:avLst>
            </a:prstGeom>
            <a:noFill/>
            <a:ln w="254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algn="ctr" eaLnBrk="1" fontAlgn="t" hangingPunct="1">
                <a:lnSpc>
                  <a:spcPct val="10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endParaRPr lang="zh-CN" altLang="en-US" sz="2200" b="0">
                <a:latin typeface="Times New Roman" panose="02020603050405020304" pitchFamily="18" charset="0"/>
                <a:ea typeface="方正姚体" panose="02010601030101010101" pitchFamily="2" charset="-122"/>
              </a:endParaRPr>
            </a:p>
          </p:txBody>
        </p:sp>
        <p:sp>
          <p:nvSpPr>
            <p:cNvPr id="658436" name="Rectangle 4"/>
            <p:cNvSpPr>
              <a:spLocks noChangeArrowheads="1"/>
            </p:cNvSpPr>
            <p:nvPr/>
          </p:nvSpPr>
          <p:spPr bwMode="auto">
            <a:xfrm>
              <a:off x="4095750" y="1230313"/>
              <a:ext cx="1939925" cy="7699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 eaLnBrk="1" hangingPunct="1">
                <a:defRPr/>
              </a:pPr>
              <a:r>
                <a:rPr kumimoji="0" lang="zh-CN" altLang="en-US" sz="24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甘油三酯</a:t>
              </a:r>
            </a:p>
            <a:p>
              <a:pPr algn="ctr" eaLnBrk="1" hangingPunct="1">
                <a:defRPr/>
              </a:pPr>
              <a:r>
                <a:rPr kumimoji="0" lang="en-US" altLang="zh-CN" sz="20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(</a:t>
              </a:r>
              <a:r>
                <a:rPr kumimoji="0" lang="en-US" altLang="zh-CN" sz="2000" b="0" dirty="0" err="1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triglyceride,</a:t>
              </a:r>
              <a:r>
                <a:rPr kumimoji="0" lang="en-US" altLang="zh-CN" sz="2000" b="0" dirty="0" err="1">
                  <a:solidFill>
                    <a:srgbClr val="FF33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TG</a:t>
              </a:r>
              <a:r>
                <a:rPr kumimoji="0" lang="en-US" altLang="zh-CN" sz="20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)</a:t>
              </a:r>
              <a:endParaRPr kumimoji="0"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658437" name="Rectangle 5"/>
            <p:cNvSpPr>
              <a:spLocks noChangeArrowheads="1"/>
            </p:cNvSpPr>
            <p:nvPr/>
          </p:nvSpPr>
          <p:spPr bwMode="auto">
            <a:xfrm>
              <a:off x="2994025" y="1230313"/>
              <a:ext cx="941388" cy="7620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 eaLnBrk="1" hangingPunct="1">
                <a:defRPr/>
              </a:pPr>
              <a:r>
                <a:rPr kumimoji="0" lang="en-US" altLang="zh-CN" sz="2400" b="0" dirty="0" err="1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脂肪</a:t>
              </a:r>
              <a:endParaRPr kumimoji="0" lang="en-US" altLang="zh-CN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  <a:p>
              <a:pPr algn="ctr" eaLnBrk="1" hangingPunct="1">
                <a:defRPr/>
              </a:pPr>
              <a:r>
                <a:rPr kumimoji="0" lang="en-US" altLang="zh-CN" sz="20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(fat)</a:t>
              </a:r>
              <a:endParaRPr kumimoji="0"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658438" name="Rectangle 6"/>
            <p:cNvSpPr>
              <a:spLocks noChangeArrowheads="1"/>
            </p:cNvSpPr>
            <p:nvPr/>
          </p:nvSpPr>
          <p:spPr bwMode="auto">
            <a:xfrm>
              <a:off x="6526213" y="1230313"/>
              <a:ext cx="1914525" cy="7620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 eaLnBrk="1" hangingPunct="1">
                <a:defRPr/>
              </a:pPr>
              <a:r>
                <a:rPr kumimoji="0" lang="zh-CN" altLang="en-US" sz="24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三脂酰甘油</a:t>
              </a:r>
            </a:p>
            <a:p>
              <a:pPr algn="ctr" eaLnBrk="1" hangingPunct="1">
                <a:defRPr/>
              </a:pPr>
              <a:r>
                <a:rPr kumimoji="0" lang="en-US" altLang="zh-CN" sz="20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(triacylglycerol)</a:t>
              </a:r>
              <a:endParaRPr kumimoji="0"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658439" name="Rectangle 7"/>
            <p:cNvSpPr>
              <a:spLocks noChangeArrowheads="1"/>
            </p:cNvSpPr>
            <p:nvPr/>
          </p:nvSpPr>
          <p:spPr bwMode="auto">
            <a:xfrm>
              <a:off x="2994025" y="3508375"/>
              <a:ext cx="941388" cy="4572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hangingPunct="1">
                <a:defRPr/>
              </a:pPr>
              <a:r>
                <a:rPr kumimoji="0" lang="en-US" altLang="zh-CN" sz="2400" b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类脂</a:t>
              </a:r>
              <a:endParaRPr kumimoji="0" lang="zh-CN" altLang="en-US" sz="24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658440" name="Rectangle 8"/>
            <p:cNvSpPr>
              <a:spLocks noChangeArrowheads="1"/>
            </p:cNvSpPr>
            <p:nvPr/>
          </p:nvSpPr>
          <p:spPr bwMode="auto">
            <a:xfrm>
              <a:off x="4051300" y="2348880"/>
              <a:ext cx="2055813" cy="7699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1" hangingPunct="1">
                <a:defRPr/>
              </a:pPr>
              <a:r>
                <a:rPr kumimoji="0" lang="zh-CN" altLang="en-US" sz="24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磷脂</a:t>
              </a:r>
            </a:p>
            <a:p>
              <a:pPr eaLnBrk="1" hangingPunct="1">
                <a:defRPr/>
              </a:pPr>
              <a:r>
                <a:rPr kumimoji="0" lang="en-US" altLang="zh-CN" sz="20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(</a:t>
              </a:r>
              <a:r>
                <a:rPr kumimoji="0" lang="en-US" altLang="zh-CN" sz="2000" b="0" dirty="0" err="1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p</a:t>
              </a:r>
              <a:r>
                <a:rPr kumimoji="0" lang="en-US" altLang="en-US" sz="2000" b="0" dirty="0" err="1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hospholipid</a:t>
              </a:r>
              <a:r>
                <a:rPr kumimoji="0" lang="en-US" altLang="zh-CN" sz="2000" b="0" dirty="0" err="1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,PL</a:t>
              </a:r>
              <a:r>
                <a:rPr kumimoji="0" lang="en-US" altLang="zh-CN" sz="20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)</a:t>
              </a:r>
              <a:endParaRPr kumimoji="0"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10249" name="AutoShape 9"/>
            <p:cNvSpPr>
              <a:spLocks/>
            </p:cNvSpPr>
            <p:nvPr/>
          </p:nvSpPr>
          <p:spPr bwMode="auto">
            <a:xfrm>
              <a:off x="3862388" y="2771775"/>
              <a:ext cx="144462" cy="1800000"/>
            </a:xfrm>
            <a:prstGeom prst="leftBrace">
              <a:avLst>
                <a:gd name="adj1" fmla="val 120513"/>
                <a:gd name="adj2" fmla="val 50000"/>
              </a:avLst>
            </a:prstGeom>
            <a:noFill/>
            <a:ln w="254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algn="ctr" eaLnBrk="1" fontAlgn="t" hangingPunct="1">
                <a:lnSpc>
                  <a:spcPct val="10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endParaRPr lang="zh-CN" altLang="en-US" sz="2200" b="0">
                <a:latin typeface="Times New Roman" panose="02020603050405020304" pitchFamily="18" charset="0"/>
                <a:ea typeface="方正姚体" panose="02010601030101010101" pitchFamily="2" charset="-122"/>
              </a:endParaRPr>
            </a:p>
          </p:txBody>
        </p:sp>
        <p:sp>
          <p:nvSpPr>
            <p:cNvPr id="658442" name="Rectangle 10"/>
            <p:cNvSpPr>
              <a:spLocks noChangeArrowheads="1"/>
            </p:cNvSpPr>
            <p:nvPr/>
          </p:nvSpPr>
          <p:spPr bwMode="auto">
            <a:xfrm>
              <a:off x="4067175" y="3212976"/>
              <a:ext cx="1838325" cy="7620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1" hangingPunct="1">
                <a:defRPr/>
              </a:pPr>
              <a:r>
                <a:rPr kumimoji="0" lang="zh-CN" altLang="en-US" sz="24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糖脂</a:t>
              </a:r>
            </a:p>
            <a:p>
              <a:pPr eaLnBrk="1" hangingPunct="1">
                <a:defRPr/>
              </a:pPr>
              <a:r>
                <a:rPr kumimoji="0" lang="en-US" altLang="zh-CN" sz="20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(</a:t>
              </a:r>
              <a:r>
                <a:rPr kumimoji="0" lang="en-US" altLang="zh-CN" sz="2000" b="0" dirty="0" err="1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g</a:t>
              </a:r>
              <a:r>
                <a:rPr kumimoji="0" lang="en-US" altLang="en-US" sz="2000" b="0" dirty="0" err="1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lycolipid</a:t>
              </a:r>
              <a:r>
                <a:rPr kumimoji="0" lang="en-US" altLang="zh-CN" sz="2000" b="0" dirty="0" err="1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,GL</a:t>
              </a:r>
              <a:r>
                <a:rPr kumimoji="0" lang="en-US" altLang="zh-CN" sz="20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)</a:t>
              </a:r>
              <a:endParaRPr kumimoji="0"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658443" name="Rectangle 11"/>
            <p:cNvSpPr>
              <a:spLocks noChangeArrowheads="1"/>
            </p:cNvSpPr>
            <p:nvPr/>
          </p:nvSpPr>
          <p:spPr bwMode="auto">
            <a:xfrm>
              <a:off x="4052888" y="4077072"/>
              <a:ext cx="1876425" cy="8318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1" hangingPunct="1">
                <a:defRPr/>
              </a:pPr>
              <a:r>
                <a:rPr kumimoji="0" lang="zh-CN" altLang="en-US" sz="24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胆固醇</a:t>
              </a:r>
            </a:p>
            <a:p>
              <a:pPr eaLnBrk="1" hangingPunct="1">
                <a:defRPr/>
              </a:pPr>
              <a:r>
                <a:rPr kumimoji="0" lang="en-US" altLang="zh-CN" sz="24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(</a:t>
              </a:r>
              <a:r>
                <a:rPr kumimoji="0" lang="en-US" altLang="zh-CN" sz="2000" b="0" dirty="0" err="1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cholesterol,Ch</a:t>
              </a:r>
              <a:r>
                <a:rPr kumimoji="0" lang="en-US" altLang="zh-CN" sz="24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)</a:t>
              </a:r>
              <a:endPara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10252" name="AutoShape 12"/>
            <p:cNvSpPr>
              <a:spLocks/>
            </p:cNvSpPr>
            <p:nvPr/>
          </p:nvSpPr>
          <p:spPr bwMode="auto">
            <a:xfrm>
              <a:off x="6383338" y="2349500"/>
              <a:ext cx="144462" cy="1079500"/>
            </a:xfrm>
            <a:prstGeom prst="leftBrace">
              <a:avLst>
                <a:gd name="adj1" fmla="val 62271"/>
                <a:gd name="adj2" fmla="val 50000"/>
              </a:avLst>
            </a:prstGeom>
            <a:noFill/>
            <a:ln w="254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algn="ctr" eaLnBrk="1" fontAlgn="t" hangingPunct="1">
                <a:lnSpc>
                  <a:spcPct val="10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endParaRPr lang="zh-CN" altLang="en-US" sz="2200" b="0">
                <a:latin typeface="Times New Roman" panose="02020603050405020304" pitchFamily="18" charset="0"/>
                <a:ea typeface="方正姚体" panose="02010601030101010101" pitchFamily="2" charset="-122"/>
              </a:endParaRPr>
            </a:p>
          </p:txBody>
        </p:sp>
        <p:sp>
          <p:nvSpPr>
            <p:cNvPr id="658445" name="Rectangle 13"/>
            <p:cNvSpPr>
              <a:spLocks noChangeArrowheads="1"/>
            </p:cNvSpPr>
            <p:nvPr/>
          </p:nvSpPr>
          <p:spPr bwMode="auto">
            <a:xfrm>
              <a:off x="6600825" y="2155825"/>
              <a:ext cx="2493963" cy="8318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1" hangingPunct="1">
                <a:defRPr/>
              </a:pPr>
              <a:r>
                <a:rPr kumimoji="0" lang="zh-CN" altLang="en-US" sz="24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甘油磷脂</a:t>
              </a:r>
            </a:p>
            <a:p>
              <a:pPr eaLnBrk="1" hangingPunct="1">
                <a:defRPr/>
              </a:pPr>
              <a:r>
                <a:rPr kumimoji="0" lang="en-US" altLang="zh-CN" sz="24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(</a:t>
              </a:r>
              <a:r>
                <a:rPr kumimoji="0" lang="en-US" altLang="zh-CN" sz="2000" b="0" dirty="0" err="1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g</a:t>
              </a:r>
              <a:r>
                <a:rPr kumimoji="0" lang="en-US" altLang="en-US" sz="2000" b="0" dirty="0" err="1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lycerophospholipid</a:t>
              </a:r>
              <a:r>
                <a:rPr kumimoji="0" lang="en-US" altLang="zh-CN" sz="24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)</a:t>
              </a:r>
              <a:endPara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658446" name="Rectangle 14"/>
            <p:cNvSpPr>
              <a:spLocks noChangeArrowheads="1"/>
            </p:cNvSpPr>
            <p:nvPr/>
          </p:nvSpPr>
          <p:spPr bwMode="auto">
            <a:xfrm>
              <a:off x="6600825" y="3094038"/>
              <a:ext cx="2536825" cy="8302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1" hangingPunct="1">
                <a:defRPr/>
              </a:pPr>
              <a:r>
                <a:rPr kumimoji="0" lang="zh-CN" altLang="en-US" sz="24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鞘磷脂</a:t>
              </a:r>
            </a:p>
            <a:p>
              <a:pPr eaLnBrk="1" hangingPunct="1">
                <a:defRPr/>
              </a:pPr>
              <a:r>
                <a:rPr kumimoji="0" lang="en-US" altLang="zh-CN" sz="24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(</a:t>
              </a:r>
              <a:r>
                <a:rPr kumimoji="0" lang="en-US" altLang="zh-CN" sz="2000" b="0" dirty="0" err="1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s</a:t>
              </a:r>
              <a:r>
                <a:rPr kumimoji="0" lang="en-US" altLang="en-US" sz="2000" b="0" dirty="0" err="1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phingophospholipid</a:t>
              </a:r>
              <a:r>
                <a:rPr kumimoji="0" lang="en-US" altLang="zh-CN" sz="24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)</a:t>
              </a:r>
              <a:endPara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658447" name="Rectangle 15"/>
            <p:cNvSpPr>
              <a:spLocks noChangeArrowheads="1"/>
            </p:cNvSpPr>
            <p:nvPr/>
          </p:nvSpPr>
          <p:spPr bwMode="auto">
            <a:xfrm>
              <a:off x="6600825" y="4077072"/>
              <a:ext cx="2439988" cy="8318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1" hangingPunct="1">
                <a:defRPr/>
              </a:pPr>
              <a:r>
                <a:rPr kumimoji="0" lang="zh-CN" altLang="en-US" sz="24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胆固醇酯</a:t>
              </a:r>
            </a:p>
            <a:p>
              <a:pPr eaLnBrk="1" hangingPunct="1">
                <a:defRPr/>
              </a:pPr>
              <a:r>
                <a:rPr kumimoji="0" lang="en-US" altLang="zh-CN" sz="24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(</a:t>
              </a:r>
              <a:r>
                <a:rPr kumimoji="0" lang="en-US" altLang="zh-CN" sz="20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cholesterol </a:t>
              </a:r>
              <a:r>
                <a:rPr kumimoji="0" lang="en-US" altLang="zh-CN" sz="2000" b="0" dirty="0" err="1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ester,CE</a:t>
              </a:r>
              <a:r>
                <a:rPr kumimoji="0" lang="en-US" altLang="zh-CN" sz="24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)</a:t>
              </a:r>
              <a:endPara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</p:grpSp>
      <p:sp>
        <p:nvSpPr>
          <p:cNvPr id="16" name="Rectangle 5"/>
          <p:cNvSpPr>
            <a:spLocks noChangeArrowheads="1"/>
          </p:cNvSpPr>
          <p:nvPr/>
        </p:nvSpPr>
        <p:spPr bwMode="auto">
          <a:xfrm>
            <a:off x="1055688" y="598488"/>
            <a:ext cx="2873375" cy="527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buClr>
                <a:srgbClr val="C00000"/>
              </a:buClr>
              <a:buSzPct val="80000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脂类的分类</a:t>
            </a:r>
          </a:p>
        </p:txBody>
      </p:sp>
      <p:sp>
        <p:nvSpPr>
          <p:cNvPr id="17" name="Rectangle 2"/>
          <p:cNvSpPr>
            <a:spLocks noGrp="1" noChangeArrowheads="1"/>
          </p:cNvSpPr>
          <p:nvPr>
            <p:ph idx="1"/>
          </p:nvPr>
        </p:nvSpPr>
        <p:spPr>
          <a:xfrm>
            <a:off x="1415256" y="1230636"/>
            <a:ext cx="9721304" cy="1101832"/>
          </a:xfrm>
        </p:spPr>
        <p:txBody>
          <a:bodyPr rtlCol="0">
            <a:noAutofit/>
          </a:bodyPr>
          <a:lstStyle/>
          <a:p>
            <a:pPr marL="360000" lvl="1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脂类是脂肪和类脂的总称。不溶或难溶于水，可溶于乙醚、氯仿等有机溶剂。</a:t>
            </a:r>
          </a:p>
        </p:txBody>
      </p:sp>
      <p:cxnSp>
        <p:nvCxnSpPr>
          <p:cNvPr id="18" name="直接连接符 17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1055688" y="532036"/>
            <a:ext cx="3240087" cy="520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ct val="50000"/>
              </a:spcBef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动脉粥样硬化</a:t>
            </a:r>
            <a:endParaRPr lang="zh-CN" altLang="en-US" sz="20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3" name="Rectangle 3"/>
          <p:cNvSpPr>
            <a:spLocks noChangeArrowheads="1"/>
          </p:cNvSpPr>
          <p:nvPr/>
        </p:nvSpPr>
        <p:spPr bwMode="auto">
          <a:xfrm>
            <a:off x="1416050" y="1211808"/>
            <a:ext cx="9936163" cy="4089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60000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动脉粥样硬化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(Atherosclerosis</a:t>
            </a:r>
            <a:r>
              <a:rPr lang="en-US" altLang="zh-CN" sz="2000" b="0" dirty="0">
                <a:ea typeface="方正姚体" panose="02010601030101010101" pitchFamily="2" charset="-122"/>
              </a:rPr>
              <a:t> ,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AS)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：大量脂质沉积在动脉内壁形成粥样斑块，引起局部坏死，结缔组织增生，血管壁纤维化和钙化，使血管腔变窄。导致冠心病。</a:t>
            </a:r>
          </a:p>
          <a:p>
            <a:pPr marL="360000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发病的主要因素：</a:t>
            </a:r>
            <a:endParaRPr kumimoji="0" lang="zh-CN" altLang="en-US" sz="28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marL="720000" lvl="1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高脂血症。</a:t>
            </a:r>
          </a:p>
          <a:p>
            <a:pPr marL="720000" lvl="1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高血压。</a:t>
            </a:r>
          </a:p>
          <a:p>
            <a:pPr marL="720000" lvl="1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吸烟。</a:t>
            </a:r>
          </a:p>
          <a:p>
            <a:pPr marL="720000" lvl="1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糖尿病。</a:t>
            </a:r>
          </a:p>
        </p:txBody>
      </p:sp>
      <p:cxnSp>
        <p:nvCxnSpPr>
          <p:cNvPr id="16" name="直接连接符 15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组合 17"/>
          <p:cNvGrpSpPr>
            <a:grpSpLocks noChangeAspect="1"/>
          </p:cNvGrpSpPr>
          <p:nvPr/>
        </p:nvGrpSpPr>
        <p:grpSpPr>
          <a:xfrm>
            <a:off x="5220317" y="2853056"/>
            <a:ext cx="4904456" cy="2960772"/>
            <a:chOff x="1406011" y="349373"/>
            <a:chExt cx="9073424" cy="5477527"/>
          </a:xfrm>
        </p:grpSpPr>
        <p:sp>
          <p:nvSpPr>
            <p:cNvPr id="19" name="任意多边形 18"/>
            <p:cNvSpPr/>
            <p:nvPr/>
          </p:nvSpPr>
          <p:spPr>
            <a:xfrm>
              <a:off x="4060304" y="1560462"/>
              <a:ext cx="3818084" cy="2840245"/>
            </a:xfrm>
            <a:custGeom>
              <a:avLst/>
              <a:gdLst>
                <a:gd name="connsiteX0" fmla="*/ 1602781 w 3818556"/>
                <a:gd name="connsiteY0" fmla="*/ 2360781 h 2833079"/>
                <a:gd name="connsiteX1" fmla="*/ 1698031 w 3818556"/>
                <a:gd name="connsiteY1" fmla="*/ 2136943 h 2833079"/>
                <a:gd name="connsiteX2" fmla="*/ 1893293 w 3818556"/>
                <a:gd name="connsiteY2" fmla="*/ 1927393 h 2833079"/>
                <a:gd name="connsiteX3" fmla="*/ 2140943 w 3818556"/>
                <a:gd name="connsiteY3" fmla="*/ 1708318 h 2833079"/>
                <a:gd name="connsiteX4" fmla="*/ 2226668 w 3818556"/>
                <a:gd name="connsiteY4" fmla="*/ 1641643 h 2833079"/>
                <a:gd name="connsiteX5" fmla="*/ 2569568 w 3818556"/>
                <a:gd name="connsiteY5" fmla="*/ 1574968 h 2833079"/>
                <a:gd name="connsiteX6" fmla="*/ 2883893 w 3818556"/>
                <a:gd name="connsiteY6" fmla="*/ 1527343 h 2833079"/>
                <a:gd name="connsiteX7" fmla="*/ 3145831 w 3818556"/>
                <a:gd name="connsiteY7" fmla="*/ 1508293 h 2833079"/>
                <a:gd name="connsiteX8" fmla="*/ 3379193 w 3818556"/>
                <a:gd name="connsiteY8" fmla="*/ 1460668 h 2833079"/>
                <a:gd name="connsiteX9" fmla="*/ 3545881 w 3818556"/>
                <a:gd name="connsiteY9" fmla="*/ 1417806 h 2833079"/>
                <a:gd name="connsiteX10" fmla="*/ 3650656 w 3818556"/>
                <a:gd name="connsiteY10" fmla="*/ 1427331 h 2833079"/>
                <a:gd name="connsiteX11" fmla="*/ 3764956 w 3818556"/>
                <a:gd name="connsiteY11" fmla="*/ 1422568 h 2833079"/>
                <a:gd name="connsiteX12" fmla="*/ 3817343 w 3818556"/>
                <a:gd name="connsiteY12" fmla="*/ 1389231 h 2833079"/>
                <a:gd name="connsiteX13" fmla="*/ 3717331 w 3818556"/>
                <a:gd name="connsiteY13" fmla="*/ 1389231 h 2833079"/>
                <a:gd name="connsiteX14" fmla="*/ 3636368 w 3818556"/>
                <a:gd name="connsiteY14" fmla="*/ 1374943 h 2833079"/>
                <a:gd name="connsiteX15" fmla="*/ 3755431 w 3818556"/>
                <a:gd name="connsiteY15" fmla="*/ 1341606 h 2833079"/>
                <a:gd name="connsiteX16" fmla="*/ 3774481 w 3818556"/>
                <a:gd name="connsiteY16" fmla="*/ 1270168 h 2833079"/>
                <a:gd name="connsiteX17" fmla="*/ 3674468 w 3818556"/>
                <a:gd name="connsiteY17" fmla="*/ 1313031 h 2833079"/>
                <a:gd name="connsiteX18" fmla="*/ 3522068 w 3818556"/>
                <a:gd name="connsiteY18" fmla="*/ 1365418 h 2833079"/>
                <a:gd name="connsiteX19" fmla="*/ 3312518 w 3818556"/>
                <a:gd name="connsiteY19" fmla="*/ 1427331 h 2833079"/>
                <a:gd name="connsiteX20" fmla="*/ 3150593 w 3818556"/>
                <a:gd name="connsiteY20" fmla="*/ 1422568 h 2833079"/>
                <a:gd name="connsiteX21" fmla="*/ 3226793 w 3818556"/>
                <a:gd name="connsiteY21" fmla="*/ 1379706 h 2833079"/>
                <a:gd name="connsiteX22" fmla="*/ 3350618 w 3818556"/>
                <a:gd name="connsiteY22" fmla="*/ 1222543 h 2833079"/>
                <a:gd name="connsiteX23" fmla="*/ 3469681 w 3818556"/>
                <a:gd name="connsiteY23" fmla="*/ 1055856 h 2833079"/>
                <a:gd name="connsiteX24" fmla="*/ 3541118 w 3818556"/>
                <a:gd name="connsiteY24" fmla="*/ 922506 h 2833079"/>
                <a:gd name="connsiteX25" fmla="*/ 3550643 w 3818556"/>
                <a:gd name="connsiteY25" fmla="*/ 865356 h 2833079"/>
                <a:gd name="connsiteX26" fmla="*/ 3517306 w 3818556"/>
                <a:gd name="connsiteY26" fmla="*/ 893931 h 2833079"/>
                <a:gd name="connsiteX27" fmla="*/ 3464918 w 3818556"/>
                <a:gd name="connsiteY27" fmla="*/ 989181 h 2833079"/>
                <a:gd name="connsiteX28" fmla="*/ 3369668 w 3818556"/>
                <a:gd name="connsiteY28" fmla="*/ 1155868 h 2833079"/>
                <a:gd name="connsiteX29" fmla="*/ 3241081 w 3818556"/>
                <a:gd name="connsiteY29" fmla="*/ 1284456 h 2833079"/>
                <a:gd name="connsiteX30" fmla="*/ 3117256 w 3818556"/>
                <a:gd name="connsiteY30" fmla="*/ 1398756 h 2833079"/>
                <a:gd name="connsiteX31" fmla="*/ 3022006 w 3818556"/>
                <a:gd name="connsiteY31" fmla="*/ 1427331 h 2833079"/>
                <a:gd name="connsiteX32" fmla="*/ 2817218 w 3818556"/>
                <a:gd name="connsiteY32" fmla="*/ 1417806 h 2833079"/>
                <a:gd name="connsiteX33" fmla="*/ 2679106 w 3818556"/>
                <a:gd name="connsiteY33" fmla="*/ 1417806 h 2833079"/>
                <a:gd name="connsiteX34" fmla="*/ 2574331 w 3818556"/>
                <a:gd name="connsiteY34" fmla="*/ 1365418 h 2833079"/>
                <a:gd name="connsiteX35" fmla="*/ 2540993 w 3818556"/>
                <a:gd name="connsiteY35" fmla="*/ 1322556 h 2833079"/>
                <a:gd name="connsiteX36" fmla="*/ 2583856 w 3818556"/>
                <a:gd name="connsiteY36" fmla="*/ 1260643 h 2833079"/>
                <a:gd name="connsiteX37" fmla="*/ 2750543 w 3818556"/>
                <a:gd name="connsiteY37" fmla="*/ 1084431 h 2833079"/>
                <a:gd name="connsiteX38" fmla="*/ 2983906 w 3818556"/>
                <a:gd name="connsiteY38" fmla="*/ 836781 h 2833079"/>
                <a:gd name="connsiteX39" fmla="*/ 3260131 w 3818556"/>
                <a:gd name="connsiteY39" fmla="*/ 570081 h 2833079"/>
                <a:gd name="connsiteX40" fmla="*/ 3469681 w 3818556"/>
                <a:gd name="connsiteY40" fmla="*/ 360531 h 2833079"/>
                <a:gd name="connsiteX41" fmla="*/ 3555406 w 3818556"/>
                <a:gd name="connsiteY41" fmla="*/ 260518 h 2833079"/>
                <a:gd name="connsiteX42" fmla="*/ 3636368 w 3818556"/>
                <a:gd name="connsiteY42" fmla="*/ 179556 h 2833079"/>
                <a:gd name="connsiteX43" fmla="*/ 3569693 w 3818556"/>
                <a:gd name="connsiteY43" fmla="*/ 17631 h 2833079"/>
                <a:gd name="connsiteX44" fmla="*/ 3379193 w 3818556"/>
                <a:gd name="connsiteY44" fmla="*/ 12868 h 2833079"/>
                <a:gd name="connsiteX45" fmla="*/ 3274418 w 3818556"/>
                <a:gd name="connsiteY45" fmla="*/ 93831 h 2833079"/>
                <a:gd name="connsiteX46" fmla="*/ 3141068 w 3818556"/>
                <a:gd name="connsiteY46" fmla="*/ 203368 h 2833079"/>
                <a:gd name="connsiteX47" fmla="*/ 2845793 w 3818556"/>
                <a:gd name="connsiteY47" fmla="*/ 474831 h 2833079"/>
                <a:gd name="connsiteX48" fmla="*/ 2574331 w 3818556"/>
                <a:gd name="connsiteY48" fmla="*/ 712956 h 2833079"/>
                <a:gd name="connsiteX49" fmla="*/ 2355256 w 3818556"/>
                <a:gd name="connsiteY49" fmla="*/ 908218 h 2833079"/>
                <a:gd name="connsiteX50" fmla="*/ 2212381 w 3818556"/>
                <a:gd name="connsiteY50" fmla="*/ 1003468 h 2833079"/>
                <a:gd name="connsiteX51" fmla="*/ 1993306 w 3818556"/>
                <a:gd name="connsiteY51" fmla="*/ 1141581 h 2833079"/>
                <a:gd name="connsiteX52" fmla="*/ 1778993 w 3818556"/>
                <a:gd name="connsiteY52" fmla="*/ 1322556 h 2833079"/>
                <a:gd name="connsiteX53" fmla="*/ 1745656 w 3818556"/>
                <a:gd name="connsiteY53" fmla="*/ 1346368 h 2833079"/>
                <a:gd name="connsiteX54" fmla="*/ 1698031 w 3818556"/>
                <a:gd name="connsiteY54" fmla="*/ 1332081 h 2833079"/>
                <a:gd name="connsiteX55" fmla="*/ 1502768 w 3818556"/>
                <a:gd name="connsiteY55" fmla="*/ 1313031 h 2833079"/>
                <a:gd name="connsiteX56" fmla="*/ 1293218 w 3818556"/>
                <a:gd name="connsiteY56" fmla="*/ 1255881 h 2833079"/>
                <a:gd name="connsiteX57" fmla="*/ 1178918 w 3818556"/>
                <a:gd name="connsiteY57" fmla="*/ 1203493 h 2833079"/>
                <a:gd name="connsiteX58" fmla="*/ 993181 w 3818556"/>
                <a:gd name="connsiteY58" fmla="*/ 1036806 h 2833079"/>
                <a:gd name="connsiteX59" fmla="*/ 736006 w 3818556"/>
                <a:gd name="connsiteY59" fmla="*/ 851068 h 2833079"/>
                <a:gd name="connsiteX60" fmla="*/ 564556 w 3818556"/>
                <a:gd name="connsiteY60" fmla="*/ 789156 h 2833079"/>
                <a:gd name="connsiteX61" fmla="*/ 426443 w 3818556"/>
                <a:gd name="connsiteY61" fmla="*/ 760581 h 2833079"/>
                <a:gd name="connsiteX62" fmla="*/ 278806 w 3818556"/>
                <a:gd name="connsiteY62" fmla="*/ 741531 h 2833079"/>
                <a:gd name="connsiteX63" fmla="*/ 364531 w 3818556"/>
                <a:gd name="connsiteY63" fmla="*/ 779631 h 2833079"/>
                <a:gd name="connsiteX64" fmla="*/ 521693 w 3818556"/>
                <a:gd name="connsiteY64" fmla="*/ 817731 h 2833079"/>
                <a:gd name="connsiteX65" fmla="*/ 674093 w 3818556"/>
                <a:gd name="connsiteY65" fmla="*/ 879643 h 2833079"/>
                <a:gd name="connsiteX66" fmla="*/ 826493 w 3818556"/>
                <a:gd name="connsiteY66" fmla="*/ 965368 h 2833079"/>
                <a:gd name="connsiteX67" fmla="*/ 926506 w 3818556"/>
                <a:gd name="connsiteY67" fmla="*/ 1055856 h 2833079"/>
                <a:gd name="connsiteX68" fmla="*/ 1012231 w 3818556"/>
                <a:gd name="connsiteY68" fmla="*/ 1132056 h 2833079"/>
                <a:gd name="connsiteX69" fmla="*/ 878881 w 3818556"/>
                <a:gd name="connsiteY69" fmla="*/ 1108243 h 2833079"/>
                <a:gd name="connsiteX70" fmla="*/ 650281 w 3818556"/>
                <a:gd name="connsiteY70" fmla="*/ 1089193 h 2833079"/>
                <a:gd name="connsiteX71" fmla="*/ 402631 w 3818556"/>
                <a:gd name="connsiteY71" fmla="*/ 1051093 h 2833079"/>
                <a:gd name="connsiteX72" fmla="*/ 250231 w 3818556"/>
                <a:gd name="connsiteY72" fmla="*/ 1012993 h 2833079"/>
                <a:gd name="connsiteX73" fmla="*/ 102593 w 3818556"/>
                <a:gd name="connsiteY73" fmla="*/ 993943 h 2833079"/>
                <a:gd name="connsiteX74" fmla="*/ 2581 w 3818556"/>
                <a:gd name="connsiteY74" fmla="*/ 979656 h 2833079"/>
                <a:gd name="connsiteX75" fmla="*/ 40681 w 3818556"/>
                <a:gd name="connsiteY75" fmla="*/ 1022518 h 2833079"/>
                <a:gd name="connsiteX76" fmla="*/ 159743 w 3818556"/>
                <a:gd name="connsiteY76" fmla="*/ 1065381 h 2833079"/>
                <a:gd name="connsiteX77" fmla="*/ 335956 w 3818556"/>
                <a:gd name="connsiteY77" fmla="*/ 1103481 h 2833079"/>
                <a:gd name="connsiteX78" fmla="*/ 474068 w 3818556"/>
                <a:gd name="connsiteY78" fmla="*/ 1127293 h 2833079"/>
                <a:gd name="connsiteX79" fmla="*/ 574081 w 3818556"/>
                <a:gd name="connsiteY79" fmla="*/ 1155868 h 2833079"/>
                <a:gd name="connsiteX80" fmla="*/ 416918 w 3818556"/>
                <a:gd name="connsiteY80" fmla="*/ 1155868 h 2833079"/>
                <a:gd name="connsiteX81" fmla="*/ 240706 w 3818556"/>
                <a:gd name="connsiteY81" fmla="*/ 1141581 h 2833079"/>
                <a:gd name="connsiteX82" fmla="*/ 135931 w 3818556"/>
                <a:gd name="connsiteY82" fmla="*/ 1122531 h 2833079"/>
                <a:gd name="connsiteX83" fmla="*/ 7343 w 3818556"/>
                <a:gd name="connsiteY83" fmla="*/ 1084431 h 2833079"/>
                <a:gd name="connsiteX84" fmla="*/ 107356 w 3818556"/>
                <a:gd name="connsiteY84" fmla="*/ 1146343 h 2833079"/>
                <a:gd name="connsiteX85" fmla="*/ 288331 w 3818556"/>
                <a:gd name="connsiteY85" fmla="*/ 1193968 h 2833079"/>
                <a:gd name="connsiteX86" fmla="*/ 564556 w 3818556"/>
                <a:gd name="connsiteY86" fmla="*/ 1198731 h 2833079"/>
                <a:gd name="connsiteX87" fmla="*/ 774106 w 3818556"/>
                <a:gd name="connsiteY87" fmla="*/ 1193968 h 2833079"/>
                <a:gd name="connsiteX88" fmla="*/ 1026518 w 3818556"/>
                <a:gd name="connsiteY88" fmla="*/ 1260643 h 2833079"/>
                <a:gd name="connsiteX89" fmla="*/ 1274168 w 3818556"/>
                <a:gd name="connsiteY89" fmla="*/ 1332081 h 2833079"/>
                <a:gd name="connsiteX90" fmla="*/ 1374181 w 3818556"/>
                <a:gd name="connsiteY90" fmla="*/ 1403518 h 2833079"/>
                <a:gd name="connsiteX91" fmla="*/ 1402756 w 3818556"/>
                <a:gd name="connsiteY91" fmla="*/ 1536868 h 2833079"/>
                <a:gd name="connsiteX92" fmla="*/ 1397993 w 3818556"/>
                <a:gd name="connsiteY92" fmla="*/ 1608306 h 2833079"/>
                <a:gd name="connsiteX93" fmla="*/ 1336081 w 3818556"/>
                <a:gd name="connsiteY93" fmla="*/ 1670218 h 2833079"/>
                <a:gd name="connsiteX94" fmla="*/ 1226543 w 3818556"/>
                <a:gd name="connsiteY94" fmla="*/ 1784518 h 2833079"/>
                <a:gd name="connsiteX95" fmla="*/ 1026518 w 3818556"/>
                <a:gd name="connsiteY95" fmla="*/ 1908343 h 2833079"/>
                <a:gd name="connsiteX96" fmla="*/ 864593 w 3818556"/>
                <a:gd name="connsiteY96" fmla="*/ 2022643 h 2833079"/>
                <a:gd name="connsiteX97" fmla="*/ 740768 w 3818556"/>
                <a:gd name="connsiteY97" fmla="*/ 2094081 h 2833079"/>
                <a:gd name="connsiteX98" fmla="*/ 626468 w 3818556"/>
                <a:gd name="connsiteY98" fmla="*/ 2184568 h 2833079"/>
                <a:gd name="connsiteX99" fmla="*/ 621706 w 3818556"/>
                <a:gd name="connsiteY99" fmla="*/ 2470318 h 2833079"/>
                <a:gd name="connsiteX100" fmla="*/ 793156 w 3818556"/>
                <a:gd name="connsiteY100" fmla="*/ 2675106 h 2833079"/>
                <a:gd name="connsiteX101" fmla="*/ 1064618 w 3818556"/>
                <a:gd name="connsiteY101" fmla="*/ 2813218 h 2833079"/>
                <a:gd name="connsiteX102" fmla="*/ 1345606 w 3818556"/>
                <a:gd name="connsiteY102" fmla="*/ 2822743 h 2833079"/>
                <a:gd name="connsiteX103" fmla="*/ 1550393 w 3818556"/>
                <a:gd name="connsiteY103" fmla="*/ 2722731 h 2833079"/>
                <a:gd name="connsiteX104" fmla="*/ 1559918 w 3818556"/>
                <a:gd name="connsiteY104" fmla="*/ 2565568 h 2833079"/>
                <a:gd name="connsiteX105" fmla="*/ 1602781 w 3818556"/>
                <a:gd name="connsiteY105" fmla="*/ 2360781 h 2833079"/>
                <a:gd name="connsiteX0" fmla="*/ 1602781 w 3818556"/>
                <a:gd name="connsiteY0" fmla="*/ 2360781 h 2833079"/>
                <a:gd name="connsiteX1" fmla="*/ 1698031 w 3818556"/>
                <a:gd name="connsiteY1" fmla="*/ 2136943 h 2833079"/>
                <a:gd name="connsiteX2" fmla="*/ 1893293 w 3818556"/>
                <a:gd name="connsiteY2" fmla="*/ 1927393 h 2833079"/>
                <a:gd name="connsiteX3" fmla="*/ 2140943 w 3818556"/>
                <a:gd name="connsiteY3" fmla="*/ 1708318 h 2833079"/>
                <a:gd name="connsiteX4" fmla="*/ 2226668 w 3818556"/>
                <a:gd name="connsiteY4" fmla="*/ 1641643 h 2833079"/>
                <a:gd name="connsiteX5" fmla="*/ 2569568 w 3818556"/>
                <a:gd name="connsiteY5" fmla="*/ 1574968 h 2833079"/>
                <a:gd name="connsiteX6" fmla="*/ 2883893 w 3818556"/>
                <a:gd name="connsiteY6" fmla="*/ 1527343 h 2833079"/>
                <a:gd name="connsiteX7" fmla="*/ 3145831 w 3818556"/>
                <a:gd name="connsiteY7" fmla="*/ 1508293 h 2833079"/>
                <a:gd name="connsiteX8" fmla="*/ 3379193 w 3818556"/>
                <a:gd name="connsiteY8" fmla="*/ 1460668 h 2833079"/>
                <a:gd name="connsiteX9" fmla="*/ 3545881 w 3818556"/>
                <a:gd name="connsiteY9" fmla="*/ 1417806 h 2833079"/>
                <a:gd name="connsiteX10" fmla="*/ 3650656 w 3818556"/>
                <a:gd name="connsiteY10" fmla="*/ 1427331 h 2833079"/>
                <a:gd name="connsiteX11" fmla="*/ 3764956 w 3818556"/>
                <a:gd name="connsiteY11" fmla="*/ 1422568 h 2833079"/>
                <a:gd name="connsiteX12" fmla="*/ 3817343 w 3818556"/>
                <a:gd name="connsiteY12" fmla="*/ 1389231 h 2833079"/>
                <a:gd name="connsiteX13" fmla="*/ 3717331 w 3818556"/>
                <a:gd name="connsiteY13" fmla="*/ 1389231 h 2833079"/>
                <a:gd name="connsiteX14" fmla="*/ 3636368 w 3818556"/>
                <a:gd name="connsiteY14" fmla="*/ 1374943 h 2833079"/>
                <a:gd name="connsiteX15" fmla="*/ 3755431 w 3818556"/>
                <a:gd name="connsiteY15" fmla="*/ 1341606 h 2833079"/>
                <a:gd name="connsiteX16" fmla="*/ 3774481 w 3818556"/>
                <a:gd name="connsiteY16" fmla="*/ 1270168 h 2833079"/>
                <a:gd name="connsiteX17" fmla="*/ 3674468 w 3818556"/>
                <a:gd name="connsiteY17" fmla="*/ 1313031 h 2833079"/>
                <a:gd name="connsiteX18" fmla="*/ 3522068 w 3818556"/>
                <a:gd name="connsiteY18" fmla="*/ 1365418 h 2833079"/>
                <a:gd name="connsiteX19" fmla="*/ 3312518 w 3818556"/>
                <a:gd name="connsiteY19" fmla="*/ 1427331 h 2833079"/>
                <a:gd name="connsiteX20" fmla="*/ 3150593 w 3818556"/>
                <a:gd name="connsiteY20" fmla="*/ 1422568 h 2833079"/>
                <a:gd name="connsiteX21" fmla="*/ 3226793 w 3818556"/>
                <a:gd name="connsiteY21" fmla="*/ 1379706 h 2833079"/>
                <a:gd name="connsiteX22" fmla="*/ 3350618 w 3818556"/>
                <a:gd name="connsiteY22" fmla="*/ 1222543 h 2833079"/>
                <a:gd name="connsiteX23" fmla="*/ 3469681 w 3818556"/>
                <a:gd name="connsiteY23" fmla="*/ 1055856 h 2833079"/>
                <a:gd name="connsiteX24" fmla="*/ 3541118 w 3818556"/>
                <a:gd name="connsiteY24" fmla="*/ 922506 h 2833079"/>
                <a:gd name="connsiteX25" fmla="*/ 3550643 w 3818556"/>
                <a:gd name="connsiteY25" fmla="*/ 865356 h 2833079"/>
                <a:gd name="connsiteX26" fmla="*/ 3517306 w 3818556"/>
                <a:gd name="connsiteY26" fmla="*/ 893931 h 2833079"/>
                <a:gd name="connsiteX27" fmla="*/ 3464918 w 3818556"/>
                <a:gd name="connsiteY27" fmla="*/ 989181 h 2833079"/>
                <a:gd name="connsiteX28" fmla="*/ 3369668 w 3818556"/>
                <a:gd name="connsiteY28" fmla="*/ 1155868 h 2833079"/>
                <a:gd name="connsiteX29" fmla="*/ 3241081 w 3818556"/>
                <a:gd name="connsiteY29" fmla="*/ 1284456 h 2833079"/>
                <a:gd name="connsiteX30" fmla="*/ 3117256 w 3818556"/>
                <a:gd name="connsiteY30" fmla="*/ 1398756 h 2833079"/>
                <a:gd name="connsiteX31" fmla="*/ 3022006 w 3818556"/>
                <a:gd name="connsiteY31" fmla="*/ 1427331 h 2833079"/>
                <a:gd name="connsiteX32" fmla="*/ 2817218 w 3818556"/>
                <a:gd name="connsiteY32" fmla="*/ 1417806 h 2833079"/>
                <a:gd name="connsiteX33" fmla="*/ 2679106 w 3818556"/>
                <a:gd name="connsiteY33" fmla="*/ 1417806 h 2833079"/>
                <a:gd name="connsiteX34" fmla="*/ 2574331 w 3818556"/>
                <a:gd name="connsiteY34" fmla="*/ 1365418 h 2833079"/>
                <a:gd name="connsiteX35" fmla="*/ 2540993 w 3818556"/>
                <a:gd name="connsiteY35" fmla="*/ 1322556 h 2833079"/>
                <a:gd name="connsiteX36" fmla="*/ 2583856 w 3818556"/>
                <a:gd name="connsiteY36" fmla="*/ 1260643 h 2833079"/>
                <a:gd name="connsiteX37" fmla="*/ 2750543 w 3818556"/>
                <a:gd name="connsiteY37" fmla="*/ 1084431 h 2833079"/>
                <a:gd name="connsiteX38" fmla="*/ 2983906 w 3818556"/>
                <a:gd name="connsiteY38" fmla="*/ 836781 h 2833079"/>
                <a:gd name="connsiteX39" fmla="*/ 3260131 w 3818556"/>
                <a:gd name="connsiteY39" fmla="*/ 570081 h 2833079"/>
                <a:gd name="connsiteX40" fmla="*/ 3469681 w 3818556"/>
                <a:gd name="connsiteY40" fmla="*/ 360531 h 2833079"/>
                <a:gd name="connsiteX41" fmla="*/ 3555406 w 3818556"/>
                <a:gd name="connsiteY41" fmla="*/ 260518 h 2833079"/>
                <a:gd name="connsiteX42" fmla="*/ 3636368 w 3818556"/>
                <a:gd name="connsiteY42" fmla="*/ 179556 h 2833079"/>
                <a:gd name="connsiteX43" fmla="*/ 3569693 w 3818556"/>
                <a:gd name="connsiteY43" fmla="*/ 17631 h 2833079"/>
                <a:gd name="connsiteX44" fmla="*/ 3379193 w 3818556"/>
                <a:gd name="connsiteY44" fmla="*/ 12868 h 2833079"/>
                <a:gd name="connsiteX45" fmla="*/ 3274418 w 3818556"/>
                <a:gd name="connsiteY45" fmla="*/ 93831 h 2833079"/>
                <a:gd name="connsiteX46" fmla="*/ 3141068 w 3818556"/>
                <a:gd name="connsiteY46" fmla="*/ 203368 h 2833079"/>
                <a:gd name="connsiteX47" fmla="*/ 2845793 w 3818556"/>
                <a:gd name="connsiteY47" fmla="*/ 474831 h 2833079"/>
                <a:gd name="connsiteX48" fmla="*/ 2574331 w 3818556"/>
                <a:gd name="connsiteY48" fmla="*/ 712956 h 2833079"/>
                <a:gd name="connsiteX49" fmla="*/ 2355256 w 3818556"/>
                <a:gd name="connsiteY49" fmla="*/ 908218 h 2833079"/>
                <a:gd name="connsiteX50" fmla="*/ 2212381 w 3818556"/>
                <a:gd name="connsiteY50" fmla="*/ 1003468 h 2833079"/>
                <a:gd name="connsiteX51" fmla="*/ 1993306 w 3818556"/>
                <a:gd name="connsiteY51" fmla="*/ 1141581 h 2833079"/>
                <a:gd name="connsiteX52" fmla="*/ 1778993 w 3818556"/>
                <a:gd name="connsiteY52" fmla="*/ 1322556 h 2833079"/>
                <a:gd name="connsiteX53" fmla="*/ 1745656 w 3818556"/>
                <a:gd name="connsiteY53" fmla="*/ 1346368 h 2833079"/>
                <a:gd name="connsiteX54" fmla="*/ 1698031 w 3818556"/>
                <a:gd name="connsiteY54" fmla="*/ 1332081 h 2833079"/>
                <a:gd name="connsiteX55" fmla="*/ 1502768 w 3818556"/>
                <a:gd name="connsiteY55" fmla="*/ 1313031 h 2833079"/>
                <a:gd name="connsiteX56" fmla="*/ 1293218 w 3818556"/>
                <a:gd name="connsiteY56" fmla="*/ 1255881 h 2833079"/>
                <a:gd name="connsiteX57" fmla="*/ 1178918 w 3818556"/>
                <a:gd name="connsiteY57" fmla="*/ 1203493 h 2833079"/>
                <a:gd name="connsiteX58" fmla="*/ 993181 w 3818556"/>
                <a:gd name="connsiteY58" fmla="*/ 1036806 h 2833079"/>
                <a:gd name="connsiteX59" fmla="*/ 736006 w 3818556"/>
                <a:gd name="connsiteY59" fmla="*/ 851068 h 2833079"/>
                <a:gd name="connsiteX60" fmla="*/ 564556 w 3818556"/>
                <a:gd name="connsiteY60" fmla="*/ 789156 h 2833079"/>
                <a:gd name="connsiteX61" fmla="*/ 426443 w 3818556"/>
                <a:gd name="connsiteY61" fmla="*/ 760581 h 2833079"/>
                <a:gd name="connsiteX62" fmla="*/ 278806 w 3818556"/>
                <a:gd name="connsiteY62" fmla="*/ 741531 h 2833079"/>
                <a:gd name="connsiteX63" fmla="*/ 364531 w 3818556"/>
                <a:gd name="connsiteY63" fmla="*/ 779631 h 2833079"/>
                <a:gd name="connsiteX64" fmla="*/ 521693 w 3818556"/>
                <a:gd name="connsiteY64" fmla="*/ 817731 h 2833079"/>
                <a:gd name="connsiteX65" fmla="*/ 674093 w 3818556"/>
                <a:gd name="connsiteY65" fmla="*/ 879643 h 2833079"/>
                <a:gd name="connsiteX66" fmla="*/ 826493 w 3818556"/>
                <a:gd name="connsiteY66" fmla="*/ 965368 h 2833079"/>
                <a:gd name="connsiteX67" fmla="*/ 926506 w 3818556"/>
                <a:gd name="connsiteY67" fmla="*/ 1055856 h 2833079"/>
                <a:gd name="connsiteX68" fmla="*/ 1012231 w 3818556"/>
                <a:gd name="connsiteY68" fmla="*/ 1132056 h 2833079"/>
                <a:gd name="connsiteX69" fmla="*/ 878881 w 3818556"/>
                <a:gd name="connsiteY69" fmla="*/ 1108243 h 2833079"/>
                <a:gd name="connsiteX70" fmla="*/ 650281 w 3818556"/>
                <a:gd name="connsiteY70" fmla="*/ 1089193 h 2833079"/>
                <a:gd name="connsiteX71" fmla="*/ 402631 w 3818556"/>
                <a:gd name="connsiteY71" fmla="*/ 1051093 h 2833079"/>
                <a:gd name="connsiteX72" fmla="*/ 250231 w 3818556"/>
                <a:gd name="connsiteY72" fmla="*/ 1012993 h 2833079"/>
                <a:gd name="connsiteX73" fmla="*/ 102593 w 3818556"/>
                <a:gd name="connsiteY73" fmla="*/ 993943 h 2833079"/>
                <a:gd name="connsiteX74" fmla="*/ 2581 w 3818556"/>
                <a:gd name="connsiteY74" fmla="*/ 979656 h 2833079"/>
                <a:gd name="connsiteX75" fmla="*/ 40681 w 3818556"/>
                <a:gd name="connsiteY75" fmla="*/ 1022518 h 2833079"/>
                <a:gd name="connsiteX76" fmla="*/ 159743 w 3818556"/>
                <a:gd name="connsiteY76" fmla="*/ 1065381 h 2833079"/>
                <a:gd name="connsiteX77" fmla="*/ 335956 w 3818556"/>
                <a:gd name="connsiteY77" fmla="*/ 1103481 h 2833079"/>
                <a:gd name="connsiteX78" fmla="*/ 474068 w 3818556"/>
                <a:gd name="connsiteY78" fmla="*/ 1127293 h 2833079"/>
                <a:gd name="connsiteX79" fmla="*/ 574081 w 3818556"/>
                <a:gd name="connsiteY79" fmla="*/ 1155868 h 2833079"/>
                <a:gd name="connsiteX80" fmla="*/ 416918 w 3818556"/>
                <a:gd name="connsiteY80" fmla="*/ 1155868 h 2833079"/>
                <a:gd name="connsiteX81" fmla="*/ 240706 w 3818556"/>
                <a:gd name="connsiteY81" fmla="*/ 1141581 h 2833079"/>
                <a:gd name="connsiteX82" fmla="*/ 135931 w 3818556"/>
                <a:gd name="connsiteY82" fmla="*/ 1122531 h 2833079"/>
                <a:gd name="connsiteX83" fmla="*/ 7343 w 3818556"/>
                <a:gd name="connsiteY83" fmla="*/ 1084431 h 2833079"/>
                <a:gd name="connsiteX84" fmla="*/ 107356 w 3818556"/>
                <a:gd name="connsiteY84" fmla="*/ 1146343 h 2833079"/>
                <a:gd name="connsiteX85" fmla="*/ 288331 w 3818556"/>
                <a:gd name="connsiteY85" fmla="*/ 1193968 h 2833079"/>
                <a:gd name="connsiteX86" fmla="*/ 564556 w 3818556"/>
                <a:gd name="connsiteY86" fmla="*/ 1198731 h 2833079"/>
                <a:gd name="connsiteX87" fmla="*/ 774106 w 3818556"/>
                <a:gd name="connsiteY87" fmla="*/ 1193968 h 2833079"/>
                <a:gd name="connsiteX88" fmla="*/ 1026518 w 3818556"/>
                <a:gd name="connsiteY88" fmla="*/ 1260643 h 2833079"/>
                <a:gd name="connsiteX89" fmla="*/ 1274168 w 3818556"/>
                <a:gd name="connsiteY89" fmla="*/ 1332081 h 2833079"/>
                <a:gd name="connsiteX90" fmla="*/ 1374181 w 3818556"/>
                <a:gd name="connsiteY90" fmla="*/ 1403518 h 2833079"/>
                <a:gd name="connsiteX91" fmla="*/ 1402756 w 3818556"/>
                <a:gd name="connsiteY91" fmla="*/ 1536868 h 2833079"/>
                <a:gd name="connsiteX92" fmla="*/ 1397993 w 3818556"/>
                <a:gd name="connsiteY92" fmla="*/ 1608306 h 2833079"/>
                <a:gd name="connsiteX93" fmla="*/ 1336081 w 3818556"/>
                <a:gd name="connsiteY93" fmla="*/ 1670218 h 2833079"/>
                <a:gd name="connsiteX94" fmla="*/ 1226543 w 3818556"/>
                <a:gd name="connsiteY94" fmla="*/ 1784518 h 2833079"/>
                <a:gd name="connsiteX95" fmla="*/ 1026518 w 3818556"/>
                <a:gd name="connsiteY95" fmla="*/ 1908343 h 2833079"/>
                <a:gd name="connsiteX96" fmla="*/ 864593 w 3818556"/>
                <a:gd name="connsiteY96" fmla="*/ 2022643 h 2833079"/>
                <a:gd name="connsiteX97" fmla="*/ 740768 w 3818556"/>
                <a:gd name="connsiteY97" fmla="*/ 2094081 h 2833079"/>
                <a:gd name="connsiteX98" fmla="*/ 626468 w 3818556"/>
                <a:gd name="connsiteY98" fmla="*/ 2184568 h 2833079"/>
                <a:gd name="connsiteX99" fmla="*/ 621706 w 3818556"/>
                <a:gd name="connsiteY99" fmla="*/ 2470318 h 2833079"/>
                <a:gd name="connsiteX100" fmla="*/ 793156 w 3818556"/>
                <a:gd name="connsiteY100" fmla="*/ 2675106 h 2833079"/>
                <a:gd name="connsiteX101" fmla="*/ 1064618 w 3818556"/>
                <a:gd name="connsiteY101" fmla="*/ 2813218 h 2833079"/>
                <a:gd name="connsiteX102" fmla="*/ 1345606 w 3818556"/>
                <a:gd name="connsiteY102" fmla="*/ 2822743 h 2833079"/>
                <a:gd name="connsiteX103" fmla="*/ 1550393 w 3818556"/>
                <a:gd name="connsiteY103" fmla="*/ 2722731 h 2833079"/>
                <a:gd name="connsiteX104" fmla="*/ 1574206 w 3818556"/>
                <a:gd name="connsiteY104" fmla="*/ 2560805 h 2833079"/>
                <a:gd name="connsiteX105" fmla="*/ 1602781 w 3818556"/>
                <a:gd name="connsiteY105" fmla="*/ 2360781 h 2833079"/>
                <a:gd name="connsiteX0" fmla="*/ 1602781 w 3818556"/>
                <a:gd name="connsiteY0" fmla="*/ 2360781 h 2832425"/>
                <a:gd name="connsiteX1" fmla="*/ 1698031 w 3818556"/>
                <a:gd name="connsiteY1" fmla="*/ 2136943 h 2832425"/>
                <a:gd name="connsiteX2" fmla="*/ 1893293 w 3818556"/>
                <a:gd name="connsiteY2" fmla="*/ 1927393 h 2832425"/>
                <a:gd name="connsiteX3" fmla="*/ 2140943 w 3818556"/>
                <a:gd name="connsiteY3" fmla="*/ 1708318 h 2832425"/>
                <a:gd name="connsiteX4" fmla="*/ 2226668 w 3818556"/>
                <a:gd name="connsiteY4" fmla="*/ 1641643 h 2832425"/>
                <a:gd name="connsiteX5" fmla="*/ 2569568 w 3818556"/>
                <a:gd name="connsiteY5" fmla="*/ 1574968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0668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65418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893293 w 3818556"/>
                <a:gd name="connsiteY2" fmla="*/ 1927393 h 2832425"/>
                <a:gd name="connsiteX3" fmla="*/ 2140943 w 3818556"/>
                <a:gd name="connsiteY3" fmla="*/ 1708318 h 2832425"/>
                <a:gd name="connsiteX4" fmla="*/ 2226668 w 3818556"/>
                <a:gd name="connsiteY4" fmla="*/ 1641643 h 2832425"/>
                <a:gd name="connsiteX5" fmla="*/ 2569568 w 3818556"/>
                <a:gd name="connsiteY5" fmla="*/ 1574968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0668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65418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26668 w 3818556"/>
                <a:gd name="connsiteY4" fmla="*/ 1641643 h 2832425"/>
                <a:gd name="connsiteX5" fmla="*/ 2569568 w 3818556"/>
                <a:gd name="connsiteY5" fmla="*/ 1574968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0668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65418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43336 w 3818556"/>
                <a:gd name="connsiteY4" fmla="*/ 1641643 h 2832425"/>
                <a:gd name="connsiteX5" fmla="*/ 2569568 w 3818556"/>
                <a:gd name="connsiteY5" fmla="*/ 1574968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0668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65418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43336 w 3818556"/>
                <a:gd name="connsiteY4" fmla="*/ 1641643 h 2832425"/>
                <a:gd name="connsiteX5" fmla="*/ 2569568 w 3818556"/>
                <a:gd name="connsiteY5" fmla="*/ 1574968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0668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65418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74968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0668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65418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0668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65418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65418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50643 w 3818556"/>
                <a:gd name="connsiteY25" fmla="*/ 865356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69668 w 3818556"/>
                <a:gd name="connsiteY22" fmla="*/ 1205875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4412 w 3818556"/>
                <a:gd name="connsiteY21" fmla="*/ 1370181 h 2832425"/>
                <a:gd name="connsiteX22" fmla="*/ 3369668 w 3818556"/>
                <a:gd name="connsiteY22" fmla="*/ 1205875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4412 w 3818556"/>
                <a:gd name="connsiteY21" fmla="*/ 1370181 h 2832425"/>
                <a:gd name="connsiteX22" fmla="*/ 3369668 w 3818556"/>
                <a:gd name="connsiteY22" fmla="*/ 1205875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83868 w 3818556"/>
                <a:gd name="connsiteY33" fmla="*/ 1415425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4412 w 3818556"/>
                <a:gd name="connsiteY21" fmla="*/ 1370181 h 2832425"/>
                <a:gd name="connsiteX22" fmla="*/ 3369668 w 3818556"/>
                <a:gd name="connsiteY22" fmla="*/ 1205875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83868 w 3818556"/>
                <a:gd name="connsiteY33" fmla="*/ 1415425 h 2832425"/>
                <a:gd name="connsiteX34" fmla="*/ 2583856 w 3818556"/>
                <a:gd name="connsiteY34" fmla="*/ 1360656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4412 w 3818556"/>
                <a:gd name="connsiteY21" fmla="*/ 1370181 h 2832425"/>
                <a:gd name="connsiteX22" fmla="*/ 3369668 w 3818556"/>
                <a:gd name="connsiteY22" fmla="*/ 1205875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83868 w 3818556"/>
                <a:gd name="connsiteY33" fmla="*/ 1415425 h 2832425"/>
                <a:gd name="connsiteX34" fmla="*/ 2583856 w 3818556"/>
                <a:gd name="connsiteY34" fmla="*/ 1360656 h 2832425"/>
                <a:gd name="connsiteX35" fmla="*/ 2540993 w 3818556"/>
                <a:gd name="connsiteY35" fmla="*/ 1322556 h 2832425"/>
                <a:gd name="connsiteX36" fmla="*/ 2600524 w 3818556"/>
                <a:gd name="connsiteY36" fmla="*/ 1265405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4412 w 3818556"/>
                <a:gd name="connsiteY21" fmla="*/ 1370181 h 2832425"/>
                <a:gd name="connsiteX22" fmla="*/ 3369668 w 3818556"/>
                <a:gd name="connsiteY22" fmla="*/ 1205875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83868 w 3818556"/>
                <a:gd name="connsiteY33" fmla="*/ 1415425 h 2832425"/>
                <a:gd name="connsiteX34" fmla="*/ 2583856 w 3818556"/>
                <a:gd name="connsiteY34" fmla="*/ 1360656 h 2832425"/>
                <a:gd name="connsiteX35" fmla="*/ 2550518 w 3818556"/>
                <a:gd name="connsiteY35" fmla="*/ 1322556 h 2832425"/>
                <a:gd name="connsiteX36" fmla="*/ 2600524 w 3818556"/>
                <a:gd name="connsiteY36" fmla="*/ 1265405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4412 w 3818556"/>
                <a:gd name="connsiteY21" fmla="*/ 1370181 h 2832425"/>
                <a:gd name="connsiteX22" fmla="*/ 3369668 w 3818556"/>
                <a:gd name="connsiteY22" fmla="*/ 1205875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83868 w 3818556"/>
                <a:gd name="connsiteY33" fmla="*/ 1415425 h 2832425"/>
                <a:gd name="connsiteX34" fmla="*/ 2583856 w 3818556"/>
                <a:gd name="connsiteY34" fmla="*/ 1360656 h 2832425"/>
                <a:gd name="connsiteX35" fmla="*/ 2552900 w 3818556"/>
                <a:gd name="connsiteY35" fmla="*/ 1329700 h 2832425"/>
                <a:gd name="connsiteX36" fmla="*/ 2600524 w 3818556"/>
                <a:gd name="connsiteY36" fmla="*/ 1265405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4412 w 3818556"/>
                <a:gd name="connsiteY21" fmla="*/ 1370181 h 2832425"/>
                <a:gd name="connsiteX22" fmla="*/ 3369668 w 3818556"/>
                <a:gd name="connsiteY22" fmla="*/ 1205875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83868 w 3818556"/>
                <a:gd name="connsiteY33" fmla="*/ 1415425 h 2832425"/>
                <a:gd name="connsiteX34" fmla="*/ 2583856 w 3818556"/>
                <a:gd name="connsiteY34" fmla="*/ 1360656 h 2832425"/>
                <a:gd name="connsiteX35" fmla="*/ 2552900 w 3818556"/>
                <a:gd name="connsiteY35" fmla="*/ 1329700 h 2832425"/>
                <a:gd name="connsiteX36" fmla="*/ 2600524 w 3818556"/>
                <a:gd name="connsiteY36" fmla="*/ 1265405 h 2832425"/>
                <a:gd name="connsiteX37" fmla="*/ 2750543 w 3818556"/>
                <a:gd name="connsiteY37" fmla="*/ 1084431 h 2832425"/>
                <a:gd name="connsiteX38" fmla="*/ 2991050 w 3818556"/>
                <a:gd name="connsiteY38" fmla="*/ 848687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59230 h 2830874"/>
                <a:gd name="connsiteX1" fmla="*/ 1709937 w 3818556"/>
                <a:gd name="connsiteY1" fmla="*/ 2135392 h 2830874"/>
                <a:gd name="connsiteX2" fmla="*/ 1900436 w 3818556"/>
                <a:gd name="connsiteY2" fmla="*/ 1925842 h 2830874"/>
                <a:gd name="connsiteX3" fmla="*/ 2140943 w 3818556"/>
                <a:gd name="connsiteY3" fmla="*/ 1706767 h 2830874"/>
                <a:gd name="connsiteX4" fmla="*/ 2255242 w 3818556"/>
                <a:gd name="connsiteY4" fmla="*/ 1644854 h 2830874"/>
                <a:gd name="connsiteX5" fmla="*/ 2569568 w 3818556"/>
                <a:gd name="connsiteY5" fmla="*/ 1585323 h 2830874"/>
                <a:gd name="connsiteX6" fmla="*/ 2883893 w 3818556"/>
                <a:gd name="connsiteY6" fmla="*/ 1525792 h 2830874"/>
                <a:gd name="connsiteX7" fmla="*/ 3145831 w 3818556"/>
                <a:gd name="connsiteY7" fmla="*/ 1506742 h 2830874"/>
                <a:gd name="connsiteX8" fmla="*/ 3379193 w 3818556"/>
                <a:gd name="connsiteY8" fmla="*/ 1466260 h 2830874"/>
                <a:gd name="connsiteX9" fmla="*/ 3545881 w 3818556"/>
                <a:gd name="connsiteY9" fmla="*/ 1416255 h 2830874"/>
                <a:gd name="connsiteX10" fmla="*/ 3650656 w 3818556"/>
                <a:gd name="connsiteY10" fmla="*/ 1425780 h 2830874"/>
                <a:gd name="connsiteX11" fmla="*/ 3764956 w 3818556"/>
                <a:gd name="connsiteY11" fmla="*/ 1421017 h 2830874"/>
                <a:gd name="connsiteX12" fmla="*/ 3817343 w 3818556"/>
                <a:gd name="connsiteY12" fmla="*/ 1387680 h 2830874"/>
                <a:gd name="connsiteX13" fmla="*/ 3717331 w 3818556"/>
                <a:gd name="connsiteY13" fmla="*/ 1387680 h 2830874"/>
                <a:gd name="connsiteX14" fmla="*/ 3636368 w 3818556"/>
                <a:gd name="connsiteY14" fmla="*/ 1373392 h 2830874"/>
                <a:gd name="connsiteX15" fmla="*/ 3712568 w 3818556"/>
                <a:gd name="connsiteY15" fmla="*/ 1332912 h 2830874"/>
                <a:gd name="connsiteX16" fmla="*/ 3774481 w 3818556"/>
                <a:gd name="connsiteY16" fmla="*/ 1268617 h 2830874"/>
                <a:gd name="connsiteX17" fmla="*/ 3674468 w 3818556"/>
                <a:gd name="connsiteY17" fmla="*/ 1311480 h 2830874"/>
                <a:gd name="connsiteX18" fmla="*/ 3522068 w 3818556"/>
                <a:gd name="connsiteY18" fmla="*/ 1371010 h 2830874"/>
                <a:gd name="connsiteX19" fmla="*/ 3312518 w 3818556"/>
                <a:gd name="connsiteY19" fmla="*/ 1425780 h 2830874"/>
                <a:gd name="connsiteX20" fmla="*/ 3150593 w 3818556"/>
                <a:gd name="connsiteY20" fmla="*/ 1421017 h 2830874"/>
                <a:gd name="connsiteX21" fmla="*/ 3224412 w 3818556"/>
                <a:gd name="connsiteY21" fmla="*/ 1368630 h 2830874"/>
                <a:gd name="connsiteX22" fmla="*/ 3369668 w 3818556"/>
                <a:gd name="connsiteY22" fmla="*/ 1204324 h 2830874"/>
                <a:gd name="connsiteX23" fmla="*/ 3469681 w 3818556"/>
                <a:gd name="connsiteY23" fmla="*/ 1054305 h 2830874"/>
                <a:gd name="connsiteX24" fmla="*/ 3529212 w 3818556"/>
                <a:gd name="connsiteY24" fmla="*/ 944767 h 2830874"/>
                <a:gd name="connsiteX25" fmla="*/ 3538736 w 3818556"/>
                <a:gd name="connsiteY25" fmla="*/ 887618 h 2830874"/>
                <a:gd name="connsiteX26" fmla="*/ 3507781 w 3818556"/>
                <a:gd name="connsiteY26" fmla="*/ 916192 h 2830874"/>
                <a:gd name="connsiteX27" fmla="*/ 3464918 w 3818556"/>
                <a:gd name="connsiteY27" fmla="*/ 987630 h 2830874"/>
                <a:gd name="connsiteX28" fmla="*/ 3369668 w 3818556"/>
                <a:gd name="connsiteY28" fmla="*/ 1147173 h 2830874"/>
                <a:gd name="connsiteX29" fmla="*/ 3236318 w 3818556"/>
                <a:gd name="connsiteY29" fmla="*/ 1301955 h 2830874"/>
                <a:gd name="connsiteX30" fmla="*/ 3117256 w 3818556"/>
                <a:gd name="connsiteY30" fmla="*/ 1397205 h 2830874"/>
                <a:gd name="connsiteX31" fmla="*/ 3022006 w 3818556"/>
                <a:gd name="connsiteY31" fmla="*/ 1425780 h 2830874"/>
                <a:gd name="connsiteX32" fmla="*/ 2817218 w 3818556"/>
                <a:gd name="connsiteY32" fmla="*/ 1416255 h 2830874"/>
                <a:gd name="connsiteX33" fmla="*/ 2683868 w 3818556"/>
                <a:gd name="connsiteY33" fmla="*/ 1413874 h 2830874"/>
                <a:gd name="connsiteX34" fmla="*/ 2583856 w 3818556"/>
                <a:gd name="connsiteY34" fmla="*/ 1359105 h 2830874"/>
                <a:gd name="connsiteX35" fmla="*/ 2552900 w 3818556"/>
                <a:gd name="connsiteY35" fmla="*/ 1328149 h 2830874"/>
                <a:gd name="connsiteX36" fmla="*/ 2600524 w 3818556"/>
                <a:gd name="connsiteY36" fmla="*/ 1263854 h 2830874"/>
                <a:gd name="connsiteX37" fmla="*/ 2750543 w 3818556"/>
                <a:gd name="connsiteY37" fmla="*/ 1082880 h 2830874"/>
                <a:gd name="connsiteX38" fmla="*/ 2991050 w 3818556"/>
                <a:gd name="connsiteY38" fmla="*/ 847136 h 2830874"/>
                <a:gd name="connsiteX39" fmla="*/ 3260131 w 3818556"/>
                <a:gd name="connsiteY39" fmla="*/ 568530 h 2830874"/>
                <a:gd name="connsiteX40" fmla="*/ 3469681 w 3818556"/>
                <a:gd name="connsiteY40" fmla="*/ 358980 h 2830874"/>
                <a:gd name="connsiteX41" fmla="*/ 3555406 w 3818556"/>
                <a:gd name="connsiteY41" fmla="*/ 258967 h 2830874"/>
                <a:gd name="connsiteX42" fmla="*/ 3629224 w 3818556"/>
                <a:gd name="connsiteY42" fmla="*/ 154192 h 2830874"/>
                <a:gd name="connsiteX43" fmla="*/ 3569693 w 3818556"/>
                <a:gd name="connsiteY43" fmla="*/ 16080 h 2830874"/>
                <a:gd name="connsiteX44" fmla="*/ 3379193 w 3818556"/>
                <a:gd name="connsiteY44" fmla="*/ 11317 h 2830874"/>
                <a:gd name="connsiteX45" fmla="*/ 3274418 w 3818556"/>
                <a:gd name="connsiteY45" fmla="*/ 92280 h 2830874"/>
                <a:gd name="connsiteX46" fmla="*/ 3141068 w 3818556"/>
                <a:gd name="connsiteY46" fmla="*/ 201817 h 2830874"/>
                <a:gd name="connsiteX47" fmla="*/ 2845793 w 3818556"/>
                <a:gd name="connsiteY47" fmla="*/ 473280 h 2830874"/>
                <a:gd name="connsiteX48" fmla="*/ 2574331 w 3818556"/>
                <a:gd name="connsiteY48" fmla="*/ 711405 h 2830874"/>
                <a:gd name="connsiteX49" fmla="*/ 2355256 w 3818556"/>
                <a:gd name="connsiteY49" fmla="*/ 906667 h 2830874"/>
                <a:gd name="connsiteX50" fmla="*/ 2212381 w 3818556"/>
                <a:gd name="connsiteY50" fmla="*/ 1001917 h 2830874"/>
                <a:gd name="connsiteX51" fmla="*/ 1993306 w 3818556"/>
                <a:gd name="connsiteY51" fmla="*/ 1140030 h 2830874"/>
                <a:gd name="connsiteX52" fmla="*/ 1778993 w 3818556"/>
                <a:gd name="connsiteY52" fmla="*/ 1321005 h 2830874"/>
                <a:gd name="connsiteX53" fmla="*/ 1745656 w 3818556"/>
                <a:gd name="connsiteY53" fmla="*/ 1344817 h 2830874"/>
                <a:gd name="connsiteX54" fmla="*/ 1698031 w 3818556"/>
                <a:gd name="connsiteY54" fmla="*/ 1330530 h 2830874"/>
                <a:gd name="connsiteX55" fmla="*/ 1502768 w 3818556"/>
                <a:gd name="connsiteY55" fmla="*/ 1311480 h 2830874"/>
                <a:gd name="connsiteX56" fmla="*/ 1293218 w 3818556"/>
                <a:gd name="connsiteY56" fmla="*/ 1254330 h 2830874"/>
                <a:gd name="connsiteX57" fmla="*/ 1178918 w 3818556"/>
                <a:gd name="connsiteY57" fmla="*/ 1201942 h 2830874"/>
                <a:gd name="connsiteX58" fmla="*/ 993181 w 3818556"/>
                <a:gd name="connsiteY58" fmla="*/ 1035255 h 2830874"/>
                <a:gd name="connsiteX59" fmla="*/ 736006 w 3818556"/>
                <a:gd name="connsiteY59" fmla="*/ 849517 h 2830874"/>
                <a:gd name="connsiteX60" fmla="*/ 564556 w 3818556"/>
                <a:gd name="connsiteY60" fmla="*/ 787605 h 2830874"/>
                <a:gd name="connsiteX61" fmla="*/ 426443 w 3818556"/>
                <a:gd name="connsiteY61" fmla="*/ 759030 h 2830874"/>
                <a:gd name="connsiteX62" fmla="*/ 278806 w 3818556"/>
                <a:gd name="connsiteY62" fmla="*/ 739980 h 2830874"/>
                <a:gd name="connsiteX63" fmla="*/ 364531 w 3818556"/>
                <a:gd name="connsiteY63" fmla="*/ 778080 h 2830874"/>
                <a:gd name="connsiteX64" fmla="*/ 521693 w 3818556"/>
                <a:gd name="connsiteY64" fmla="*/ 816180 h 2830874"/>
                <a:gd name="connsiteX65" fmla="*/ 674093 w 3818556"/>
                <a:gd name="connsiteY65" fmla="*/ 878092 h 2830874"/>
                <a:gd name="connsiteX66" fmla="*/ 826493 w 3818556"/>
                <a:gd name="connsiteY66" fmla="*/ 963817 h 2830874"/>
                <a:gd name="connsiteX67" fmla="*/ 926506 w 3818556"/>
                <a:gd name="connsiteY67" fmla="*/ 1054305 h 2830874"/>
                <a:gd name="connsiteX68" fmla="*/ 1012231 w 3818556"/>
                <a:gd name="connsiteY68" fmla="*/ 1130505 h 2830874"/>
                <a:gd name="connsiteX69" fmla="*/ 878881 w 3818556"/>
                <a:gd name="connsiteY69" fmla="*/ 1106692 h 2830874"/>
                <a:gd name="connsiteX70" fmla="*/ 650281 w 3818556"/>
                <a:gd name="connsiteY70" fmla="*/ 1087642 h 2830874"/>
                <a:gd name="connsiteX71" fmla="*/ 402631 w 3818556"/>
                <a:gd name="connsiteY71" fmla="*/ 1049542 h 2830874"/>
                <a:gd name="connsiteX72" fmla="*/ 250231 w 3818556"/>
                <a:gd name="connsiteY72" fmla="*/ 1011442 h 2830874"/>
                <a:gd name="connsiteX73" fmla="*/ 102593 w 3818556"/>
                <a:gd name="connsiteY73" fmla="*/ 992392 h 2830874"/>
                <a:gd name="connsiteX74" fmla="*/ 2581 w 3818556"/>
                <a:gd name="connsiteY74" fmla="*/ 978105 h 2830874"/>
                <a:gd name="connsiteX75" fmla="*/ 40681 w 3818556"/>
                <a:gd name="connsiteY75" fmla="*/ 1020967 h 2830874"/>
                <a:gd name="connsiteX76" fmla="*/ 159743 w 3818556"/>
                <a:gd name="connsiteY76" fmla="*/ 1063830 h 2830874"/>
                <a:gd name="connsiteX77" fmla="*/ 335956 w 3818556"/>
                <a:gd name="connsiteY77" fmla="*/ 1101930 h 2830874"/>
                <a:gd name="connsiteX78" fmla="*/ 474068 w 3818556"/>
                <a:gd name="connsiteY78" fmla="*/ 1125742 h 2830874"/>
                <a:gd name="connsiteX79" fmla="*/ 574081 w 3818556"/>
                <a:gd name="connsiteY79" fmla="*/ 1154317 h 2830874"/>
                <a:gd name="connsiteX80" fmla="*/ 416918 w 3818556"/>
                <a:gd name="connsiteY80" fmla="*/ 1154317 h 2830874"/>
                <a:gd name="connsiteX81" fmla="*/ 240706 w 3818556"/>
                <a:gd name="connsiteY81" fmla="*/ 1140030 h 2830874"/>
                <a:gd name="connsiteX82" fmla="*/ 135931 w 3818556"/>
                <a:gd name="connsiteY82" fmla="*/ 1120980 h 2830874"/>
                <a:gd name="connsiteX83" fmla="*/ 7343 w 3818556"/>
                <a:gd name="connsiteY83" fmla="*/ 1082880 h 2830874"/>
                <a:gd name="connsiteX84" fmla="*/ 107356 w 3818556"/>
                <a:gd name="connsiteY84" fmla="*/ 1144792 h 2830874"/>
                <a:gd name="connsiteX85" fmla="*/ 288331 w 3818556"/>
                <a:gd name="connsiteY85" fmla="*/ 1192417 h 2830874"/>
                <a:gd name="connsiteX86" fmla="*/ 564556 w 3818556"/>
                <a:gd name="connsiteY86" fmla="*/ 1197180 h 2830874"/>
                <a:gd name="connsiteX87" fmla="*/ 774106 w 3818556"/>
                <a:gd name="connsiteY87" fmla="*/ 1192417 h 2830874"/>
                <a:gd name="connsiteX88" fmla="*/ 1026518 w 3818556"/>
                <a:gd name="connsiteY88" fmla="*/ 1259092 h 2830874"/>
                <a:gd name="connsiteX89" fmla="*/ 1274168 w 3818556"/>
                <a:gd name="connsiteY89" fmla="*/ 1330530 h 2830874"/>
                <a:gd name="connsiteX90" fmla="*/ 1374181 w 3818556"/>
                <a:gd name="connsiteY90" fmla="*/ 1401967 h 2830874"/>
                <a:gd name="connsiteX91" fmla="*/ 1402756 w 3818556"/>
                <a:gd name="connsiteY91" fmla="*/ 1535317 h 2830874"/>
                <a:gd name="connsiteX92" fmla="*/ 1397993 w 3818556"/>
                <a:gd name="connsiteY92" fmla="*/ 1606755 h 2830874"/>
                <a:gd name="connsiteX93" fmla="*/ 1336081 w 3818556"/>
                <a:gd name="connsiteY93" fmla="*/ 1668667 h 2830874"/>
                <a:gd name="connsiteX94" fmla="*/ 1226543 w 3818556"/>
                <a:gd name="connsiteY94" fmla="*/ 1782967 h 2830874"/>
                <a:gd name="connsiteX95" fmla="*/ 1026518 w 3818556"/>
                <a:gd name="connsiteY95" fmla="*/ 1906792 h 2830874"/>
                <a:gd name="connsiteX96" fmla="*/ 864593 w 3818556"/>
                <a:gd name="connsiteY96" fmla="*/ 2021092 h 2830874"/>
                <a:gd name="connsiteX97" fmla="*/ 740768 w 3818556"/>
                <a:gd name="connsiteY97" fmla="*/ 2092530 h 2830874"/>
                <a:gd name="connsiteX98" fmla="*/ 626468 w 3818556"/>
                <a:gd name="connsiteY98" fmla="*/ 2183017 h 2830874"/>
                <a:gd name="connsiteX99" fmla="*/ 621706 w 3818556"/>
                <a:gd name="connsiteY99" fmla="*/ 2468767 h 2830874"/>
                <a:gd name="connsiteX100" fmla="*/ 793156 w 3818556"/>
                <a:gd name="connsiteY100" fmla="*/ 2673555 h 2830874"/>
                <a:gd name="connsiteX101" fmla="*/ 1064618 w 3818556"/>
                <a:gd name="connsiteY101" fmla="*/ 2811667 h 2830874"/>
                <a:gd name="connsiteX102" fmla="*/ 1345606 w 3818556"/>
                <a:gd name="connsiteY102" fmla="*/ 2821192 h 2830874"/>
                <a:gd name="connsiteX103" fmla="*/ 1540868 w 3818556"/>
                <a:gd name="connsiteY103" fmla="*/ 2730705 h 2830874"/>
                <a:gd name="connsiteX104" fmla="*/ 1574206 w 3818556"/>
                <a:gd name="connsiteY104" fmla="*/ 2559254 h 2830874"/>
                <a:gd name="connsiteX105" fmla="*/ 1602781 w 3818556"/>
                <a:gd name="connsiteY105" fmla="*/ 2359230 h 2830874"/>
                <a:gd name="connsiteX0" fmla="*/ 1602781 w 3818556"/>
                <a:gd name="connsiteY0" fmla="*/ 2358186 h 2829830"/>
                <a:gd name="connsiteX1" fmla="*/ 1709937 w 3818556"/>
                <a:gd name="connsiteY1" fmla="*/ 2134348 h 2829830"/>
                <a:gd name="connsiteX2" fmla="*/ 1900436 w 3818556"/>
                <a:gd name="connsiteY2" fmla="*/ 1924798 h 2829830"/>
                <a:gd name="connsiteX3" fmla="*/ 2140943 w 3818556"/>
                <a:gd name="connsiteY3" fmla="*/ 1705723 h 2829830"/>
                <a:gd name="connsiteX4" fmla="*/ 2255242 w 3818556"/>
                <a:gd name="connsiteY4" fmla="*/ 1643810 h 2829830"/>
                <a:gd name="connsiteX5" fmla="*/ 2569568 w 3818556"/>
                <a:gd name="connsiteY5" fmla="*/ 1584279 h 2829830"/>
                <a:gd name="connsiteX6" fmla="*/ 2883893 w 3818556"/>
                <a:gd name="connsiteY6" fmla="*/ 1524748 h 2829830"/>
                <a:gd name="connsiteX7" fmla="*/ 3145831 w 3818556"/>
                <a:gd name="connsiteY7" fmla="*/ 1505698 h 2829830"/>
                <a:gd name="connsiteX8" fmla="*/ 3379193 w 3818556"/>
                <a:gd name="connsiteY8" fmla="*/ 1465216 h 2829830"/>
                <a:gd name="connsiteX9" fmla="*/ 3545881 w 3818556"/>
                <a:gd name="connsiteY9" fmla="*/ 1415211 h 2829830"/>
                <a:gd name="connsiteX10" fmla="*/ 3650656 w 3818556"/>
                <a:gd name="connsiteY10" fmla="*/ 1424736 h 2829830"/>
                <a:gd name="connsiteX11" fmla="*/ 3764956 w 3818556"/>
                <a:gd name="connsiteY11" fmla="*/ 1419973 h 2829830"/>
                <a:gd name="connsiteX12" fmla="*/ 3817343 w 3818556"/>
                <a:gd name="connsiteY12" fmla="*/ 1386636 h 2829830"/>
                <a:gd name="connsiteX13" fmla="*/ 3717331 w 3818556"/>
                <a:gd name="connsiteY13" fmla="*/ 1386636 h 2829830"/>
                <a:gd name="connsiteX14" fmla="*/ 3636368 w 3818556"/>
                <a:gd name="connsiteY14" fmla="*/ 1372348 h 2829830"/>
                <a:gd name="connsiteX15" fmla="*/ 3712568 w 3818556"/>
                <a:gd name="connsiteY15" fmla="*/ 1331868 h 2829830"/>
                <a:gd name="connsiteX16" fmla="*/ 3774481 w 3818556"/>
                <a:gd name="connsiteY16" fmla="*/ 1267573 h 2829830"/>
                <a:gd name="connsiteX17" fmla="*/ 3674468 w 3818556"/>
                <a:gd name="connsiteY17" fmla="*/ 1310436 h 2829830"/>
                <a:gd name="connsiteX18" fmla="*/ 3522068 w 3818556"/>
                <a:gd name="connsiteY18" fmla="*/ 1369966 h 2829830"/>
                <a:gd name="connsiteX19" fmla="*/ 3312518 w 3818556"/>
                <a:gd name="connsiteY19" fmla="*/ 1424736 h 2829830"/>
                <a:gd name="connsiteX20" fmla="*/ 3150593 w 3818556"/>
                <a:gd name="connsiteY20" fmla="*/ 1419973 h 2829830"/>
                <a:gd name="connsiteX21" fmla="*/ 3224412 w 3818556"/>
                <a:gd name="connsiteY21" fmla="*/ 1367586 h 2829830"/>
                <a:gd name="connsiteX22" fmla="*/ 3369668 w 3818556"/>
                <a:gd name="connsiteY22" fmla="*/ 1203280 h 2829830"/>
                <a:gd name="connsiteX23" fmla="*/ 3469681 w 3818556"/>
                <a:gd name="connsiteY23" fmla="*/ 1053261 h 2829830"/>
                <a:gd name="connsiteX24" fmla="*/ 3529212 w 3818556"/>
                <a:gd name="connsiteY24" fmla="*/ 943723 h 2829830"/>
                <a:gd name="connsiteX25" fmla="*/ 3538736 w 3818556"/>
                <a:gd name="connsiteY25" fmla="*/ 886574 h 2829830"/>
                <a:gd name="connsiteX26" fmla="*/ 3507781 w 3818556"/>
                <a:gd name="connsiteY26" fmla="*/ 915148 h 2829830"/>
                <a:gd name="connsiteX27" fmla="*/ 3464918 w 3818556"/>
                <a:gd name="connsiteY27" fmla="*/ 986586 h 2829830"/>
                <a:gd name="connsiteX28" fmla="*/ 3369668 w 3818556"/>
                <a:gd name="connsiteY28" fmla="*/ 1146129 h 2829830"/>
                <a:gd name="connsiteX29" fmla="*/ 3236318 w 3818556"/>
                <a:gd name="connsiteY29" fmla="*/ 1300911 h 2829830"/>
                <a:gd name="connsiteX30" fmla="*/ 3117256 w 3818556"/>
                <a:gd name="connsiteY30" fmla="*/ 1396161 h 2829830"/>
                <a:gd name="connsiteX31" fmla="*/ 3022006 w 3818556"/>
                <a:gd name="connsiteY31" fmla="*/ 1424736 h 2829830"/>
                <a:gd name="connsiteX32" fmla="*/ 2817218 w 3818556"/>
                <a:gd name="connsiteY32" fmla="*/ 1415211 h 2829830"/>
                <a:gd name="connsiteX33" fmla="*/ 2683868 w 3818556"/>
                <a:gd name="connsiteY33" fmla="*/ 1412830 h 2829830"/>
                <a:gd name="connsiteX34" fmla="*/ 2583856 w 3818556"/>
                <a:gd name="connsiteY34" fmla="*/ 1358061 h 2829830"/>
                <a:gd name="connsiteX35" fmla="*/ 2552900 w 3818556"/>
                <a:gd name="connsiteY35" fmla="*/ 1327105 h 2829830"/>
                <a:gd name="connsiteX36" fmla="*/ 2600524 w 3818556"/>
                <a:gd name="connsiteY36" fmla="*/ 1262810 h 2829830"/>
                <a:gd name="connsiteX37" fmla="*/ 2750543 w 3818556"/>
                <a:gd name="connsiteY37" fmla="*/ 1081836 h 2829830"/>
                <a:gd name="connsiteX38" fmla="*/ 2991050 w 3818556"/>
                <a:gd name="connsiteY38" fmla="*/ 846092 h 2829830"/>
                <a:gd name="connsiteX39" fmla="*/ 3260131 w 3818556"/>
                <a:gd name="connsiteY39" fmla="*/ 567486 h 2829830"/>
                <a:gd name="connsiteX40" fmla="*/ 3469681 w 3818556"/>
                <a:gd name="connsiteY40" fmla="*/ 357936 h 2829830"/>
                <a:gd name="connsiteX41" fmla="*/ 3555406 w 3818556"/>
                <a:gd name="connsiteY41" fmla="*/ 257923 h 2829830"/>
                <a:gd name="connsiteX42" fmla="*/ 3624462 w 3818556"/>
                <a:gd name="connsiteY42" fmla="*/ 136479 h 2829830"/>
                <a:gd name="connsiteX43" fmla="*/ 3569693 w 3818556"/>
                <a:gd name="connsiteY43" fmla="*/ 15036 h 2829830"/>
                <a:gd name="connsiteX44" fmla="*/ 3379193 w 3818556"/>
                <a:gd name="connsiteY44" fmla="*/ 10273 h 2829830"/>
                <a:gd name="connsiteX45" fmla="*/ 3274418 w 3818556"/>
                <a:gd name="connsiteY45" fmla="*/ 91236 h 2829830"/>
                <a:gd name="connsiteX46" fmla="*/ 3141068 w 3818556"/>
                <a:gd name="connsiteY46" fmla="*/ 200773 h 2829830"/>
                <a:gd name="connsiteX47" fmla="*/ 2845793 w 3818556"/>
                <a:gd name="connsiteY47" fmla="*/ 472236 h 2829830"/>
                <a:gd name="connsiteX48" fmla="*/ 2574331 w 3818556"/>
                <a:gd name="connsiteY48" fmla="*/ 710361 h 2829830"/>
                <a:gd name="connsiteX49" fmla="*/ 2355256 w 3818556"/>
                <a:gd name="connsiteY49" fmla="*/ 905623 h 2829830"/>
                <a:gd name="connsiteX50" fmla="*/ 2212381 w 3818556"/>
                <a:gd name="connsiteY50" fmla="*/ 1000873 h 2829830"/>
                <a:gd name="connsiteX51" fmla="*/ 1993306 w 3818556"/>
                <a:gd name="connsiteY51" fmla="*/ 1138986 h 2829830"/>
                <a:gd name="connsiteX52" fmla="*/ 1778993 w 3818556"/>
                <a:gd name="connsiteY52" fmla="*/ 1319961 h 2829830"/>
                <a:gd name="connsiteX53" fmla="*/ 1745656 w 3818556"/>
                <a:gd name="connsiteY53" fmla="*/ 1343773 h 2829830"/>
                <a:gd name="connsiteX54" fmla="*/ 1698031 w 3818556"/>
                <a:gd name="connsiteY54" fmla="*/ 1329486 h 2829830"/>
                <a:gd name="connsiteX55" fmla="*/ 1502768 w 3818556"/>
                <a:gd name="connsiteY55" fmla="*/ 1310436 h 2829830"/>
                <a:gd name="connsiteX56" fmla="*/ 1293218 w 3818556"/>
                <a:gd name="connsiteY56" fmla="*/ 1253286 h 2829830"/>
                <a:gd name="connsiteX57" fmla="*/ 1178918 w 3818556"/>
                <a:gd name="connsiteY57" fmla="*/ 1200898 h 2829830"/>
                <a:gd name="connsiteX58" fmla="*/ 993181 w 3818556"/>
                <a:gd name="connsiteY58" fmla="*/ 1034211 h 2829830"/>
                <a:gd name="connsiteX59" fmla="*/ 736006 w 3818556"/>
                <a:gd name="connsiteY59" fmla="*/ 848473 h 2829830"/>
                <a:gd name="connsiteX60" fmla="*/ 564556 w 3818556"/>
                <a:gd name="connsiteY60" fmla="*/ 786561 h 2829830"/>
                <a:gd name="connsiteX61" fmla="*/ 426443 w 3818556"/>
                <a:gd name="connsiteY61" fmla="*/ 757986 h 2829830"/>
                <a:gd name="connsiteX62" fmla="*/ 278806 w 3818556"/>
                <a:gd name="connsiteY62" fmla="*/ 738936 h 2829830"/>
                <a:gd name="connsiteX63" fmla="*/ 364531 w 3818556"/>
                <a:gd name="connsiteY63" fmla="*/ 777036 h 2829830"/>
                <a:gd name="connsiteX64" fmla="*/ 521693 w 3818556"/>
                <a:gd name="connsiteY64" fmla="*/ 815136 h 2829830"/>
                <a:gd name="connsiteX65" fmla="*/ 674093 w 3818556"/>
                <a:gd name="connsiteY65" fmla="*/ 877048 h 2829830"/>
                <a:gd name="connsiteX66" fmla="*/ 826493 w 3818556"/>
                <a:gd name="connsiteY66" fmla="*/ 962773 h 2829830"/>
                <a:gd name="connsiteX67" fmla="*/ 926506 w 3818556"/>
                <a:gd name="connsiteY67" fmla="*/ 1053261 h 2829830"/>
                <a:gd name="connsiteX68" fmla="*/ 1012231 w 3818556"/>
                <a:gd name="connsiteY68" fmla="*/ 1129461 h 2829830"/>
                <a:gd name="connsiteX69" fmla="*/ 878881 w 3818556"/>
                <a:gd name="connsiteY69" fmla="*/ 1105648 h 2829830"/>
                <a:gd name="connsiteX70" fmla="*/ 650281 w 3818556"/>
                <a:gd name="connsiteY70" fmla="*/ 1086598 h 2829830"/>
                <a:gd name="connsiteX71" fmla="*/ 402631 w 3818556"/>
                <a:gd name="connsiteY71" fmla="*/ 1048498 h 2829830"/>
                <a:gd name="connsiteX72" fmla="*/ 250231 w 3818556"/>
                <a:gd name="connsiteY72" fmla="*/ 1010398 h 2829830"/>
                <a:gd name="connsiteX73" fmla="*/ 102593 w 3818556"/>
                <a:gd name="connsiteY73" fmla="*/ 991348 h 2829830"/>
                <a:gd name="connsiteX74" fmla="*/ 2581 w 3818556"/>
                <a:gd name="connsiteY74" fmla="*/ 977061 h 2829830"/>
                <a:gd name="connsiteX75" fmla="*/ 40681 w 3818556"/>
                <a:gd name="connsiteY75" fmla="*/ 1019923 h 2829830"/>
                <a:gd name="connsiteX76" fmla="*/ 159743 w 3818556"/>
                <a:gd name="connsiteY76" fmla="*/ 1062786 h 2829830"/>
                <a:gd name="connsiteX77" fmla="*/ 335956 w 3818556"/>
                <a:gd name="connsiteY77" fmla="*/ 1100886 h 2829830"/>
                <a:gd name="connsiteX78" fmla="*/ 474068 w 3818556"/>
                <a:gd name="connsiteY78" fmla="*/ 1124698 h 2829830"/>
                <a:gd name="connsiteX79" fmla="*/ 574081 w 3818556"/>
                <a:gd name="connsiteY79" fmla="*/ 1153273 h 2829830"/>
                <a:gd name="connsiteX80" fmla="*/ 416918 w 3818556"/>
                <a:gd name="connsiteY80" fmla="*/ 1153273 h 2829830"/>
                <a:gd name="connsiteX81" fmla="*/ 240706 w 3818556"/>
                <a:gd name="connsiteY81" fmla="*/ 1138986 h 2829830"/>
                <a:gd name="connsiteX82" fmla="*/ 135931 w 3818556"/>
                <a:gd name="connsiteY82" fmla="*/ 1119936 h 2829830"/>
                <a:gd name="connsiteX83" fmla="*/ 7343 w 3818556"/>
                <a:gd name="connsiteY83" fmla="*/ 1081836 h 2829830"/>
                <a:gd name="connsiteX84" fmla="*/ 107356 w 3818556"/>
                <a:gd name="connsiteY84" fmla="*/ 1143748 h 2829830"/>
                <a:gd name="connsiteX85" fmla="*/ 288331 w 3818556"/>
                <a:gd name="connsiteY85" fmla="*/ 1191373 h 2829830"/>
                <a:gd name="connsiteX86" fmla="*/ 564556 w 3818556"/>
                <a:gd name="connsiteY86" fmla="*/ 1196136 h 2829830"/>
                <a:gd name="connsiteX87" fmla="*/ 774106 w 3818556"/>
                <a:gd name="connsiteY87" fmla="*/ 1191373 h 2829830"/>
                <a:gd name="connsiteX88" fmla="*/ 1026518 w 3818556"/>
                <a:gd name="connsiteY88" fmla="*/ 1258048 h 2829830"/>
                <a:gd name="connsiteX89" fmla="*/ 1274168 w 3818556"/>
                <a:gd name="connsiteY89" fmla="*/ 1329486 h 2829830"/>
                <a:gd name="connsiteX90" fmla="*/ 1374181 w 3818556"/>
                <a:gd name="connsiteY90" fmla="*/ 1400923 h 2829830"/>
                <a:gd name="connsiteX91" fmla="*/ 1402756 w 3818556"/>
                <a:gd name="connsiteY91" fmla="*/ 1534273 h 2829830"/>
                <a:gd name="connsiteX92" fmla="*/ 1397993 w 3818556"/>
                <a:gd name="connsiteY92" fmla="*/ 1605711 h 2829830"/>
                <a:gd name="connsiteX93" fmla="*/ 1336081 w 3818556"/>
                <a:gd name="connsiteY93" fmla="*/ 1667623 h 2829830"/>
                <a:gd name="connsiteX94" fmla="*/ 1226543 w 3818556"/>
                <a:gd name="connsiteY94" fmla="*/ 1781923 h 2829830"/>
                <a:gd name="connsiteX95" fmla="*/ 1026518 w 3818556"/>
                <a:gd name="connsiteY95" fmla="*/ 1905748 h 2829830"/>
                <a:gd name="connsiteX96" fmla="*/ 864593 w 3818556"/>
                <a:gd name="connsiteY96" fmla="*/ 2020048 h 2829830"/>
                <a:gd name="connsiteX97" fmla="*/ 740768 w 3818556"/>
                <a:gd name="connsiteY97" fmla="*/ 2091486 h 2829830"/>
                <a:gd name="connsiteX98" fmla="*/ 626468 w 3818556"/>
                <a:gd name="connsiteY98" fmla="*/ 2181973 h 2829830"/>
                <a:gd name="connsiteX99" fmla="*/ 621706 w 3818556"/>
                <a:gd name="connsiteY99" fmla="*/ 2467723 h 2829830"/>
                <a:gd name="connsiteX100" fmla="*/ 793156 w 3818556"/>
                <a:gd name="connsiteY100" fmla="*/ 2672511 h 2829830"/>
                <a:gd name="connsiteX101" fmla="*/ 1064618 w 3818556"/>
                <a:gd name="connsiteY101" fmla="*/ 2810623 h 2829830"/>
                <a:gd name="connsiteX102" fmla="*/ 1345606 w 3818556"/>
                <a:gd name="connsiteY102" fmla="*/ 2820148 h 2829830"/>
                <a:gd name="connsiteX103" fmla="*/ 1540868 w 3818556"/>
                <a:gd name="connsiteY103" fmla="*/ 2729661 h 2829830"/>
                <a:gd name="connsiteX104" fmla="*/ 1574206 w 3818556"/>
                <a:gd name="connsiteY104" fmla="*/ 2558210 h 2829830"/>
                <a:gd name="connsiteX105" fmla="*/ 1602781 w 3818556"/>
                <a:gd name="connsiteY105" fmla="*/ 2358186 h 2829830"/>
                <a:gd name="connsiteX0" fmla="*/ 1602781 w 3818556"/>
                <a:gd name="connsiteY0" fmla="*/ 2364202 h 2835846"/>
                <a:gd name="connsiteX1" fmla="*/ 1709937 w 3818556"/>
                <a:gd name="connsiteY1" fmla="*/ 2140364 h 2835846"/>
                <a:gd name="connsiteX2" fmla="*/ 1900436 w 3818556"/>
                <a:gd name="connsiteY2" fmla="*/ 1930814 h 2835846"/>
                <a:gd name="connsiteX3" fmla="*/ 2140943 w 3818556"/>
                <a:gd name="connsiteY3" fmla="*/ 1711739 h 2835846"/>
                <a:gd name="connsiteX4" fmla="*/ 2255242 w 3818556"/>
                <a:gd name="connsiteY4" fmla="*/ 1649826 h 2835846"/>
                <a:gd name="connsiteX5" fmla="*/ 2569568 w 3818556"/>
                <a:gd name="connsiteY5" fmla="*/ 1590295 h 2835846"/>
                <a:gd name="connsiteX6" fmla="*/ 2883893 w 3818556"/>
                <a:gd name="connsiteY6" fmla="*/ 1530764 h 2835846"/>
                <a:gd name="connsiteX7" fmla="*/ 3145831 w 3818556"/>
                <a:gd name="connsiteY7" fmla="*/ 1511714 h 2835846"/>
                <a:gd name="connsiteX8" fmla="*/ 3379193 w 3818556"/>
                <a:gd name="connsiteY8" fmla="*/ 1471232 h 2835846"/>
                <a:gd name="connsiteX9" fmla="*/ 3545881 w 3818556"/>
                <a:gd name="connsiteY9" fmla="*/ 1421227 h 2835846"/>
                <a:gd name="connsiteX10" fmla="*/ 3650656 w 3818556"/>
                <a:gd name="connsiteY10" fmla="*/ 1430752 h 2835846"/>
                <a:gd name="connsiteX11" fmla="*/ 3764956 w 3818556"/>
                <a:gd name="connsiteY11" fmla="*/ 1425989 h 2835846"/>
                <a:gd name="connsiteX12" fmla="*/ 3817343 w 3818556"/>
                <a:gd name="connsiteY12" fmla="*/ 1392652 h 2835846"/>
                <a:gd name="connsiteX13" fmla="*/ 3717331 w 3818556"/>
                <a:gd name="connsiteY13" fmla="*/ 1392652 h 2835846"/>
                <a:gd name="connsiteX14" fmla="*/ 3636368 w 3818556"/>
                <a:gd name="connsiteY14" fmla="*/ 1378364 h 2835846"/>
                <a:gd name="connsiteX15" fmla="*/ 3712568 w 3818556"/>
                <a:gd name="connsiteY15" fmla="*/ 1337884 h 2835846"/>
                <a:gd name="connsiteX16" fmla="*/ 3774481 w 3818556"/>
                <a:gd name="connsiteY16" fmla="*/ 1273589 h 2835846"/>
                <a:gd name="connsiteX17" fmla="*/ 3674468 w 3818556"/>
                <a:gd name="connsiteY17" fmla="*/ 1316452 h 2835846"/>
                <a:gd name="connsiteX18" fmla="*/ 3522068 w 3818556"/>
                <a:gd name="connsiteY18" fmla="*/ 1375982 h 2835846"/>
                <a:gd name="connsiteX19" fmla="*/ 3312518 w 3818556"/>
                <a:gd name="connsiteY19" fmla="*/ 1430752 h 2835846"/>
                <a:gd name="connsiteX20" fmla="*/ 3150593 w 3818556"/>
                <a:gd name="connsiteY20" fmla="*/ 1425989 h 2835846"/>
                <a:gd name="connsiteX21" fmla="*/ 3224412 w 3818556"/>
                <a:gd name="connsiteY21" fmla="*/ 1373602 h 2835846"/>
                <a:gd name="connsiteX22" fmla="*/ 3369668 w 3818556"/>
                <a:gd name="connsiteY22" fmla="*/ 1209296 h 2835846"/>
                <a:gd name="connsiteX23" fmla="*/ 3469681 w 3818556"/>
                <a:gd name="connsiteY23" fmla="*/ 1059277 h 2835846"/>
                <a:gd name="connsiteX24" fmla="*/ 3529212 w 3818556"/>
                <a:gd name="connsiteY24" fmla="*/ 949739 h 2835846"/>
                <a:gd name="connsiteX25" fmla="*/ 3538736 w 3818556"/>
                <a:gd name="connsiteY25" fmla="*/ 892590 h 2835846"/>
                <a:gd name="connsiteX26" fmla="*/ 3507781 w 3818556"/>
                <a:gd name="connsiteY26" fmla="*/ 921164 h 2835846"/>
                <a:gd name="connsiteX27" fmla="*/ 3464918 w 3818556"/>
                <a:gd name="connsiteY27" fmla="*/ 992602 h 2835846"/>
                <a:gd name="connsiteX28" fmla="*/ 3369668 w 3818556"/>
                <a:gd name="connsiteY28" fmla="*/ 1152145 h 2835846"/>
                <a:gd name="connsiteX29" fmla="*/ 3236318 w 3818556"/>
                <a:gd name="connsiteY29" fmla="*/ 1306927 h 2835846"/>
                <a:gd name="connsiteX30" fmla="*/ 3117256 w 3818556"/>
                <a:gd name="connsiteY30" fmla="*/ 1402177 h 2835846"/>
                <a:gd name="connsiteX31" fmla="*/ 3022006 w 3818556"/>
                <a:gd name="connsiteY31" fmla="*/ 1430752 h 2835846"/>
                <a:gd name="connsiteX32" fmla="*/ 2817218 w 3818556"/>
                <a:gd name="connsiteY32" fmla="*/ 1421227 h 2835846"/>
                <a:gd name="connsiteX33" fmla="*/ 2683868 w 3818556"/>
                <a:gd name="connsiteY33" fmla="*/ 1418846 h 2835846"/>
                <a:gd name="connsiteX34" fmla="*/ 2583856 w 3818556"/>
                <a:gd name="connsiteY34" fmla="*/ 1364077 h 2835846"/>
                <a:gd name="connsiteX35" fmla="*/ 2552900 w 3818556"/>
                <a:gd name="connsiteY35" fmla="*/ 1333121 h 2835846"/>
                <a:gd name="connsiteX36" fmla="*/ 2600524 w 3818556"/>
                <a:gd name="connsiteY36" fmla="*/ 1268826 h 2835846"/>
                <a:gd name="connsiteX37" fmla="*/ 2750543 w 3818556"/>
                <a:gd name="connsiteY37" fmla="*/ 1087852 h 2835846"/>
                <a:gd name="connsiteX38" fmla="*/ 2991050 w 3818556"/>
                <a:gd name="connsiteY38" fmla="*/ 852108 h 2835846"/>
                <a:gd name="connsiteX39" fmla="*/ 3260131 w 3818556"/>
                <a:gd name="connsiteY39" fmla="*/ 573502 h 2835846"/>
                <a:gd name="connsiteX40" fmla="*/ 3469681 w 3818556"/>
                <a:gd name="connsiteY40" fmla="*/ 363952 h 2835846"/>
                <a:gd name="connsiteX41" fmla="*/ 3555406 w 3818556"/>
                <a:gd name="connsiteY41" fmla="*/ 263939 h 2835846"/>
                <a:gd name="connsiteX42" fmla="*/ 3624462 w 3818556"/>
                <a:gd name="connsiteY42" fmla="*/ 142495 h 2835846"/>
                <a:gd name="connsiteX43" fmla="*/ 3548262 w 3818556"/>
                <a:gd name="connsiteY43" fmla="*/ 11527 h 2835846"/>
                <a:gd name="connsiteX44" fmla="*/ 3379193 w 3818556"/>
                <a:gd name="connsiteY44" fmla="*/ 16289 h 2835846"/>
                <a:gd name="connsiteX45" fmla="*/ 3274418 w 3818556"/>
                <a:gd name="connsiteY45" fmla="*/ 97252 h 2835846"/>
                <a:gd name="connsiteX46" fmla="*/ 3141068 w 3818556"/>
                <a:gd name="connsiteY46" fmla="*/ 206789 h 2835846"/>
                <a:gd name="connsiteX47" fmla="*/ 2845793 w 3818556"/>
                <a:gd name="connsiteY47" fmla="*/ 478252 h 2835846"/>
                <a:gd name="connsiteX48" fmla="*/ 2574331 w 3818556"/>
                <a:gd name="connsiteY48" fmla="*/ 716377 h 2835846"/>
                <a:gd name="connsiteX49" fmla="*/ 2355256 w 3818556"/>
                <a:gd name="connsiteY49" fmla="*/ 911639 h 2835846"/>
                <a:gd name="connsiteX50" fmla="*/ 2212381 w 3818556"/>
                <a:gd name="connsiteY50" fmla="*/ 1006889 h 2835846"/>
                <a:gd name="connsiteX51" fmla="*/ 1993306 w 3818556"/>
                <a:gd name="connsiteY51" fmla="*/ 1145002 h 2835846"/>
                <a:gd name="connsiteX52" fmla="*/ 1778993 w 3818556"/>
                <a:gd name="connsiteY52" fmla="*/ 1325977 h 2835846"/>
                <a:gd name="connsiteX53" fmla="*/ 1745656 w 3818556"/>
                <a:gd name="connsiteY53" fmla="*/ 1349789 h 2835846"/>
                <a:gd name="connsiteX54" fmla="*/ 1698031 w 3818556"/>
                <a:gd name="connsiteY54" fmla="*/ 1335502 h 2835846"/>
                <a:gd name="connsiteX55" fmla="*/ 1502768 w 3818556"/>
                <a:gd name="connsiteY55" fmla="*/ 1316452 h 2835846"/>
                <a:gd name="connsiteX56" fmla="*/ 1293218 w 3818556"/>
                <a:gd name="connsiteY56" fmla="*/ 1259302 h 2835846"/>
                <a:gd name="connsiteX57" fmla="*/ 1178918 w 3818556"/>
                <a:gd name="connsiteY57" fmla="*/ 1206914 h 2835846"/>
                <a:gd name="connsiteX58" fmla="*/ 993181 w 3818556"/>
                <a:gd name="connsiteY58" fmla="*/ 1040227 h 2835846"/>
                <a:gd name="connsiteX59" fmla="*/ 736006 w 3818556"/>
                <a:gd name="connsiteY59" fmla="*/ 854489 h 2835846"/>
                <a:gd name="connsiteX60" fmla="*/ 564556 w 3818556"/>
                <a:gd name="connsiteY60" fmla="*/ 792577 h 2835846"/>
                <a:gd name="connsiteX61" fmla="*/ 426443 w 3818556"/>
                <a:gd name="connsiteY61" fmla="*/ 764002 h 2835846"/>
                <a:gd name="connsiteX62" fmla="*/ 278806 w 3818556"/>
                <a:gd name="connsiteY62" fmla="*/ 744952 h 2835846"/>
                <a:gd name="connsiteX63" fmla="*/ 364531 w 3818556"/>
                <a:gd name="connsiteY63" fmla="*/ 783052 h 2835846"/>
                <a:gd name="connsiteX64" fmla="*/ 521693 w 3818556"/>
                <a:gd name="connsiteY64" fmla="*/ 821152 h 2835846"/>
                <a:gd name="connsiteX65" fmla="*/ 674093 w 3818556"/>
                <a:gd name="connsiteY65" fmla="*/ 883064 h 2835846"/>
                <a:gd name="connsiteX66" fmla="*/ 826493 w 3818556"/>
                <a:gd name="connsiteY66" fmla="*/ 968789 h 2835846"/>
                <a:gd name="connsiteX67" fmla="*/ 926506 w 3818556"/>
                <a:gd name="connsiteY67" fmla="*/ 1059277 h 2835846"/>
                <a:gd name="connsiteX68" fmla="*/ 1012231 w 3818556"/>
                <a:gd name="connsiteY68" fmla="*/ 1135477 h 2835846"/>
                <a:gd name="connsiteX69" fmla="*/ 878881 w 3818556"/>
                <a:gd name="connsiteY69" fmla="*/ 1111664 h 2835846"/>
                <a:gd name="connsiteX70" fmla="*/ 650281 w 3818556"/>
                <a:gd name="connsiteY70" fmla="*/ 1092614 h 2835846"/>
                <a:gd name="connsiteX71" fmla="*/ 402631 w 3818556"/>
                <a:gd name="connsiteY71" fmla="*/ 1054514 h 2835846"/>
                <a:gd name="connsiteX72" fmla="*/ 250231 w 3818556"/>
                <a:gd name="connsiteY72" fmla="*/ 1016414 h 2835846"/>
                <a:gd name="connsiteX73" fmla="*/ 102593 w 3818556"/>
                <a:gd name="connsiteY73" fmla="*/ 997364 h 2835846"/>
                <a:gd name="connsiteX74" fmla="*/ 2581 w 3818556"/>
                <a:gd name="connsiteY74" fmla="*/ 983077 h 2835846"/>
                <a:gd name="connsiteX75" fmla="*/ 40681 w 3818556"/>
                <a:gd name="connsiteY75" fmla="*/ 1025939 h 2835846"/>
                <a:gd name="connsiteX76" fmla="*/ 159743 w 3818556"/>
                <a:gd name="connsiteY76" fmla="*/ 1068802 h 2835846"/>
                <a:gd name="connsiteX77" fmla="*/ 335956 w 3818556"/>
                <a:gd name="connsiteY77" fmla="*/ 1106902 h 2835846"/>
                <a:gd name="connsiteX78" fmla="*/ 474068 w 3818556"/>
                <a:gd name="connsiteY78" fmla="*/ 1130714 h 2835846"/>
                <a:gd name="connsiteX79" fmla="*/ 574081 w 3818556"/>
                <a:gd name="connsiteY79" fmla="*/ 1159289 h 2835846"/>
                <a:gd name="connsiteX80" fmla="*/ 416918 w 3818556"/>
                <a:gd name="connsiteY80" fmla="*/ 1159289 h 2835846"/>
                <a:gd name="connsiteX81" fmla="*/ 240706 w 3818556"/>
                <a:gd name="connsiteY81" fmla="*/ 1145002 h 2835846"/>
                <a:gd name="connsiteX82" fmla="*/ 135931 w 3818556"/>
                <a:gd name="connsiteY82" fmla="*/ 1125952 h 2835846"/>
                <a:gd name="connsiteX83" fmla="*/ 7343 w 3818556"/>
                <a:gd name="connsiteY83" fmla="*/ 1087852 h 2835846"/>
                <a:gd name="connsiteX84" fmla="*/ 107356 w 3818556"/>
                <a:gd name="connsiteY84" fmla="*/ 1149764 h 2835846"/>
                <a:gd name="connsiteX85" fmla="*/ 288331 w 3818556"/>
                <a:gd name="connsiteY85" fmla="*/ 1197389 h 2835846"/>
                <a:gd name="connsiteX86" fmla="*/ 564556 w 3818556"/>
                <a:gd name="connsiteY86" fmla="*/ 1202152 h 2835846"/>
                <a:gd name="connsiteX87" fmla="*/ 774106 w 3818556"/>
                <a:gd name="connsiteY87" fmla="*/ 1197389 h 2835846"/>
                <a:gd name="connsiteX88" fmla="*/ 1026518 w 3818556"/>
                <a:gd name="connsiteY88" fmla="*/ 1264064 h 2835846"/>
                <a:gd name="connsiteX89" fmla="*/ 1274168 w 3818556"/>
                <a:gd name="connsiteY89" fmla="*/ 1335502 h 2835846"/>
                <a:gd name="connsiteX90" fmla="*/ 1374181 w 3818556"/>
                <a:gd name="connsiteY90" fmla="*/ 1406939 h 2835846"/>
                <a:gd name="connsiteX91" fmla="*/ 1402756 w 3818556"/>
                <a:gd name="connsiteY91" fmla="*/ 1540289 h 2835846"/>
                <a:gd name="connsiteX92" fmla="*/ 1397993 w 3818556"/>
                <a:gd name="connsiteY92" fmla="*/ 1611727 h 2835846"/>
                <a:gd name="connsiteX93" fmla="*/ 1336081 w 3818556"/>
                <a:gd name="connsiteY93" fmla="*/ 1673639 h 2835846"/>
                <a:gd name="connsiteX94" fmla="*/ 1226543 w 3818556"/>
                <a:gd name="connsiteY94" fmla="*/ 1787939 h 2835846"/>
                <a:gd name="connsiteX95" fmla="*/ 1026518 w 3818556"/>
                <a:gd name="connsiteY95" fmla="*/ 1911764 h 2835846"/>
                <a:gd name="connsiteX96" fmla="*/ 864593 w 3818556"/>
                <a:gd name="connsiteY96" fmla="*/ 2026064 h 2835846"/>
                <a:gd name="connsiteX97" fmla="*/ 740768 w 3818556"/>
                <a:gd name="connsiteY97" fmla="*/ 2097502 h 2835846"/>
                <a:gd name="connsiteX98" fmla="*/ 626468 w 3818556"/>
                <a:gd name="connsiteY98" fmla="*/ 2187989 h 2835846"/>
                <a:gd name="connsiteX99" fmla="*/ 621706 w 3818556"/>
                <a:gd name="connsiteY99" fmla="*/ 2473739 h 2835846"/>
                <a:gd name="connsiteX100" fmla="*/ 793156 w 3818556"/>
                <a:gd name="connsiteY100" fmla="*/ 2678527 h 2835846"/>
                <a:gd name="connsiteX101" fmla="*/ 1064618 w 3818556"/>
                <a:gd name="connsiteY101" fmla="*/ 2816639 h 2835846"/>
                <a:gd name="connsiteX102" fmla="*/ 1345606 w 3818556"/>
                <a:gd name="connsiteY102" fmla="*/ 2826164 h 2835846"/>
                <a:gd name="connsiteX103" fmla="*/ 1540868 w 3818556"/>
                <a:gd name="connsiteY103" fmla="*/ 2735677 h 2835846"/>
                <a:gd name="connsiteX104" fmla="*/ 1574206 w 3818556"/>
                <a:gd name="connsiteY104" fmla="*/ 2564226 h 2835846"/>
                <a:gd name="connsiteX105" fmla="*/ 1602781 w 3818556"/>
                <a:gd name="connsiteY105" fmla="*/ 2364202 h 2835846"/>
                <a:gd name="connsiteX0" fmla="*/ 1602781 w 3818556"/>
                <a:gd name="connsiteY0" fmla="*/ 2368901 h 2840545"/>
                <a:gd name="connsiteX1" fmla="*/ 1709937 w 3818556"/>
                <a:gd name="connsiteY1" fmla="*/ 2145063 h 2840545"/>
                <a:gd name="connsiteX2" fmla="*/ 1900436 w 3818556"/>
                <a:gd name="connsiteY2" fmla="*/ 1935513 h 2840545"/>
                <a:gd name="connsiteX3" fmla="*/ 2140943 w 3818556"/>
                <a:gd name="connsiteY3" fmla="*/ 1716438 h 2840545"/>
                <a:gd name="connsiteX4" fmla="*/ 2255242 w 3818556"/>
                <a:gd name="connsiteY4" fmla="*/ 1654525 h 2840545"/>
                <a:gd name="connsiteX5" fmla="*/ 2569568 w 3818556"/>
                <a:gd name="connsiteY5" fmla="*/ 1594994 h 2840545"/>
                <a:gd name="connsiteX6" fmla="*/ 2883893 w 3818556"/>
                <a:gd name="connsiteY6" fmla="*/ 1535463 h 2840545"/>
                <a:gd name="connsiteX7" fmla="*/ 3145831 w 3818556"/>
                <a:gd name="connsiteY7" fmla="*/ 1516413 h 2840545"/>
                <a:gd name="connsiteX8" fmla="*/ 3379193 w 3818556"/>
                <a:gd name="connsiteY8" fmla="*/ 1475931 h 2840545"/>
                <a:gd name="connsiteX9" fmla="*/ 3545881 w 3818556"/>
                <a:gd name="connsiteY9" fmla="*/ 1425926 h 2840545"/>
                <a:gd name="connsiteX10" fmla="*/ 3650656 w 3818556"/>
                <a:gd name="connsiteY10" fmla="*/ 1435451 h 2840545"/>
                <a:gd name="connsiteX11" fmla="*/ 3764956 w 3818556"/>
                <a:gd name="connsiteY11" fmla="*/ 1430688 h 2840545"/>
                <a:gd name="connsiteX12" fmla="*/ 3817343 w 3818556"/>
                <a:gd name="connsiteY12" fmla="*/ 1397351 h 2840545"/>
                <a:gd name="connsiteX13" fmla="*/ 3717331 w 3818556"/>
                <a:gd name="connsiteY13" fmla="*/ 1397351 h 2840545"/>
                <a:gd name="connsiteX14" fmla="*/ 3636368 w 3818556"/>
                <a:gd name="connsiteY14" fmla="*/ 1383063 h 2840545"/>
                <a:gd name="connsiteX15" fmla="*/ 3712568 w 3818556"/>
                <a:gd name="connsiteY15" fmla="*/ 1342583 h 2840545"/>
                <a:gd name="connsiteX16" fmla="*/ 3774481 w 3818556"/>
                <a:gd name="connsiteY16" fmla="*/ 1278288 h 2840545"/>
                <a:gd name="connsiteX17" fmla="*/ 3674468 w 3818556"/>
                <a:gd name="connsiteY17" fmla="*/ 1321151 h 2840545"/>
                <a:gd name="connsiteX18" fmla="*/ 3522068 w 3818556"/>
                <a:gd name="connsiteY18" fmla="*/ 1380681 h 2840545"/>
                <a:gd name="connsiteX19" fmla="*/ 3312518 w 3818556"/>
                <a:gd name="connsiteY19" fmla="*/ 1435451 h 2840545"/>
                <a:gd name="connsiteX20" fmla="*/ 3150593 w 3818556"/>
                <a:gd name="connsiteY20" fmla="*/ 1430688 h 2840545"/>
                <a:gd name="connsiteX21" fmla="*/ 3224412 w 3818556"/>
                <a:gd name="connsiteY21" fmla="*/ 1378301 h 2840545"/>
                <a:gd name="connsiteX22" fmla="*/ 3369668 w 3818556"/>
                <a:gd name="connsiteY22" fmla="*/ 1213995 h 2840545"/>
                <a:gd name="connsiteX23" fmla="*/ 3469681 w 3818556"/>
                <a:gd name="connsiteY23" fmla="*/ 1063976 h 2840545"/>
                <a:gd name="connsiteX24" fmla="*/ 3529212 w 3818556"/>
                <a:gd name="connsiteY24" fmla="*/ 954438 h 2840545"/>
                <a:gd name="connsiteX25" fmla="*/ 3538736 w 3818556"/>
                <a:gd name="connsiteY25" fmla="*/ 897289 h 2840545"/>
                <a:gd name="connsiteX26" fmla="*/ 3507781 w 3818556"/>
                <a:gd name="connsiteY26" fmla="*/ 925863 h 2840545"/>
                <a:gd name="connsiteX27" fmla="*/ 3464918 w 3818556"/>
                <a:gd name="connsiteY27" fmla="*/ 997301 h 2840545"/>
                <a:gd name="connsiteX28" fmla="*/ 3369668 w 3818556"/>
                <a:gd name="connsiteY28" fmla="*/ 1156844 h 2840545"/>
                <a:gd name="connsiteX29" fmla="*/ 3236318 w 3818556"/>
                <a:gd name="connsiteY29" fmla="*/ 1311626 h 2840545"/>
                <a:gd name="connsiteX30" fmla="*/ 3117256 w 3818556"/>
                <a:gd name="connsiteY30" fmla="*/ 1406876 h 2840545"/>
                <a:gd name="connsiteX31" fmla="*/ 3022006 w 3818556"/>
                <a:gd name="connsiteY31" fmla="*/ 1435451 h 2840545"/>
                <a:gd name="connsiteX32" fmla="*/ 2817218 w 3818556"/>
                <a:gd name="connsiteY32" fmla="*/ 1425926 h 2840545"/>
                <a:gd name="connsiteX33" fmla="*/ 2683868 w 3818556"/>
                <a:gd name="connsiteY33" fmla="*/ 1423545 h 2840545"/>
                <a:gd name="connsiteX34" fmla="*/ 2583856 w 3818556"/>
                <a:gd name="connsiteY34" fmla="*/ 1368776 h 2840545"/>
                <a:gd name="connsiteX35" fmla="*/ 2552900 w 3818556"/>
                <a:gd name="connsiteY35" fmla="*/ 1337820 h 2840545"/>
                <a:gd name="connsiteX36" fmla="*/ 2600524 w 3818556"/>
                <a:gd name="connsiteY36" fmla="*/ 1273525 h 2840545"/>
                <a:gd name="connsiteX37" fmla="*/ 2750543 w 3818556"/>
                <a:gd name="connsiteY37" fmla="*/ 1092551 h 2840545"/>
                <a:gd name="connsiteX38" fmla="*/ 2991050 w 3818556"/>
                <a:gd name="connsiteY38" fmla="*/ 856807 h 2840545"/>
                <a:gd name="connsiteX39" fmla="*/ 3260131 w 3818556"/>
                <a:gd name="connsiteY39" fmla="*/ 578201 h 2840545"/>
                <a:gd name="connsiteX40" fmla="*/ 3469681 w 3818556"/>
                <a:gd name="connsiteY40" fmla="*/ 368651 h 2840545"/>
                <a:gd name="connsiteX41" fmla="*/ 3555406 w 3818556"/>
                <a:gd name="connsiteY41" fmla="*/ 268638 h 2840545"/>
                <a:gd name="connsiteX42" fmla="*/ 3624462 w 3818556"/>
                <a:gd name="connsiteY42" fmla="*/ 147194 h 2840545"/>
                <a:gd name="connsiteX43" fmla="*/ 3548262 w 3818556"/>
                <a:gd name="connsiteY43" fmla="*/ 16226 h 2840545"/>
                <a:gd name="connsiteX44" fmla="*/ 3412530 w 3818556"/>
                <a:gd name="connsiteY44" fmla="*/ 11463 h 2840545"/>
                <a:gd name="connsiteX45" fmla="*/ 3274418 w 3818556"/>
                <a:gd name="connsiteY45" fmla="*/ 101951 h 2840545"/>
                <a:gd name="connsiteX46" fmla="*/ 3141068 w 3818556"/>
                <a:gd name="connsiteY46" fmla="*/ 211488 h 2840545"/>
                <a:gd name="connsiteX47" fmla="*/ 2845793 w 3818556"/>
                <a:gd name="connsiteY47" fmla="*/ 482951 h 2840545"/>
                <a:gd name="connsiteX48" fmla="*/ 2574331 w 3818556"/>
                <a:gd name="connsiteY48" fmla="*/ 721076 h 2840545"/>
                <a:gd name="connsiteX49" fmla="*/ 2355256 w 3818556"/>
                <a:gd name="connsiteY49" fmla="*/ 916338 h 2840545"/>
                <a:gd name="connsiteX50" fmla="*/ 2212381 w 3818556"/>
                <a:gd name="connsiteY50" fmla="*/ 1011588 h 2840545"/>
                <a:gd name="connsiteX51" fmla="*/ 1993306 w 3818556"/>
                <a:gd name="connsiteY51" fmla="*/ 1149701 h 2840545"/>
                <a:gd name="connsiteX52" fmla="*/ 1778993 w 3818556"/>
                <a:gd name="connsiteY52" fmla="*/ 1330676 h 2840545"/>
                <a:gd name="connsiteX53" fmla="*/ 1745656 w 3818556"/>
                <a:gd name="connsiteY53" fmla="*/ 1354488 h 2840545"/>
                <a:gd name="connsiteX54" fmla="*/ 1698031 w 3818556"/>
                <a:gd name="connsiteY54" fmla="*/ 1340201 h 2840545"/>
                <a:gd name="connsiteX55" fmla="*/ 1502768 w 3818556"/>
                <a:gd name="connsiteY55" fmla="*/ 1321151 h 2840545"/>
                <a:gd name="connsiteX56" fmla="*/ 1293218 w 3818556"/>
                <a:gd name="connsiteY56" fmla="*/ 1264001 h 2840545"/>
                <a:gd name="connsiteX57" fmla="*/ 1178918 w 3818556"/>
                <a:gd name="connsiteY57" fmla="*/ 1211613 h 2840545"/>
                <a:gd name="connsiteX58" fmla="*/ 993181 w 3818556"/>
                <a:gd name="connsiteY58" fmla="*/ 1044926 h 2840545"/>
                <a:gd name="connsiteX59" fmla="*/ 736006 w 3818556"/>
                <a:gd name="connsiteY59" fmla="*/ 859188 h 2840545"/>
                <a:gd name="connsiteX60" fmla="*/ 564556 w 3818556"/>
                <a:gd name="connsiteY60" fmla="*/ 797276 h 2840545"/>
                <a:gd name="connsiteX61" fmla="*/ 426443 w 3818556"/>
                <a:gd name="connsiteY61" fmla="*/ 768701 h 2840545"/>
                <a:gd name="connsiteX62" fmla="*/ 278806 w 3818556"/>
                <a:gd name="connsiteY62" fmla="*/ 749651 h 2840545"/>
                <a:gd name="connsiteX63" fmla="*/ 364531 w 3818556"/>
                <a:gd name="connsiteY63" fmla="*/ 787751 h 2840545"/>
                <a:gd name="connsiteX64" fmla="*/ 521693 w 3818556"/>
                <a:gd name="connsiteY64" fmla="*/ 825851 h 2840545"/>
                <a:gd name="connsiteX65" fmla="*/ 674093 w 3818556"/>
                <a:gd name="connsiteY65" fmla="*/ 887763 h 2840545"/>
                <a:gd name="connsiteX66" fmla="*/ 826493 w 3818556"/>
                <a:gd name="connsiteY66" fmla="*/ 973488 h 2840545"/>
                <a:gd name="connsiteX67" fmla="*/ 926506 w 3818556"/>
                <a:gd name="connsiteY67" fmla="*/ 1063976 h 2840545"/>
                <a:gd name="connsiteX68" fmla="*/ 1012231 w 3818556"/>
                <a:gd name="connsiteY68" fmla="*/ 1140176 h 2840545"/>
                <a:gd name="connsiteX69" fmla="*/ 878881 w 3818556"/>
                <a:gd name="connsiteY69" fmla="*/ 1116363 h 2840545"/>
                <a:gd name="connsiteX70" fmla="*/ 650281 w 3818556"/>
                <a:gd name="connsiteY70" fmla="*/ 1097313 h 2840545"/>
                <a:gd name="connsiteX71" fmla="*/ 402631 w 3818556"/>
                <a:gd name="connsiteY71" fmla="*/ 1059213 h 2840545"/>
                <a:gd name="connsiteX72" fmla="*/ 250231 w 3818556"/>
                <a:gd name="connsiteY72" fmla="*/ 1021113 h 2840545"/>
                <a:gd name="connsiteX73" fmla="*/ 102593 w 3818556"/>
                <a:gd name="connsiteY73" fmla="*/ 1002063 h 2840545"/>
                <a:gd name="connsiteX74" fmla="*/ 2581 w 3818556"/>
                <a:gd name="connsiteY74" fmla="*/ 987776 h 2840545"/>
                <a:gd name="connsiteX75" fmla="*/ 40681 w 3818556"/>
                <a:gd name="connsiteY75" fmla="*/ 1030638 h 2840545"/>
                <a:gd name="connsiteX76" fmla="*/ 159743 w 3818556"/>
                <a:gd name="connsiteY76" fmla="*/ 1073501 h 2840545"/>
                <a:gd name="connsiteX77" fmla="*/ 335956 w 3818556"/>
                <a:gd name="connsiteY77" fmla="*/ 1111601 h 2840545"/>
                <a:gd name="connsiteX78" fmla="*/ 474068 w 3818556"/>
                <a:gd name="connsiteY78" fmla="*/ 1135413 h 2840545"/>
                <a:gd name="connsiteX79" fmla="*/ 574081 w 3818556"/>
                <a:gd name="connsiteY79" fmla="*/ 1163988 h 2840545"/>
                <a:gd name="connsiteX80" fmla="*/ 416918 w 3818556"/>
                <a:gd name="connsiteY80" fmla="*/ 1163988 h 2840545"/>
                <a:gd name="connsiteX81" fmla="*/ 240706 w 3818556"/>
                <a:gd name="connsiteY81" fmla="*/ 1149701 h 2840545"/>
                <a:gd name="connsiteX82" fmla="*/ 135931 w 3818556"/>
                <a:gd name="connsiteY82" fmla="*/ 1130651 h 2840545"/>
                <a:gd name="connsiteX83" fmla="*/ 7343 w 3818556"/>
                <a:gd name="connsiteY83" fmla="*/ 1092551 h 2840545"/>
                <a:gd name="connsiteX84" fmla="*/ 107356 w 3818556"/>
                <a:gd name="connsiteY84" fmla="*/ 1154463 h 2840545"/>
                <a:gd name="connsiteX85" fmla="*/ 288331 w 3818556"/>
                <a:gd name="connsiteY85" fmla="*/ 1202088 h 2840545"/>
                <a:gd name="connsiteX86" fmla="*/ 564556 w 3818556"/>
                <a:gd name="connsiteY86" fmla="*/ 1206851 h 2840545"/>
                <a:gd name="connsiteX87" fmla="*/ 774106 w 3818556"/>
                <a:gd name="connsiteY87" fmla="*/ 1202088 h 2840545"/>
                <a:gd name="connsiteX88" fmla="*/ 1026518 w 3818556"/>
                <a:gd name="connsiteY88" fmla="*/ 1268763 h 2840545"/>
                <a:gd name="connsiteX89" fmla="*/ 1274168 w 3818556"/>
                <a:gd name="connsiteY89" fmla="*/ 1340201 h 2840545"/>
                <a:gd name="connsiteX90" fmla="*/ 1374181 w 3818556"/>
                <a:gd name="connsiteY90" fmla="*/ 1411638 h 2840545"/>
                <a:gd name="connsiteX91" fmla="*/ 1402756 w 3818556"/>
                <a:gd name="connsiteY91" fmla="*/ 1544988 h 2840545"/>
                <a:gd name="connsiteX92" fmla="*/ 1397993 w 3818556"/>
                <a:gd name="connsiteY92" fmla="*/ 1616426 h 2840545"/>
                <a:gd name="connsiteX93" fmla="*/ 1336081 w 3818556"/>
                <a:gd name="connsiteY93" fmla="*/ 1678338 h 2840545"/>
                <a:gd name="connsiteX94" fmla="*/ 1226543 w 3818556"/>
                <a:gd name="connsiteY94" fmla="*/ 1792638 h 2840545"/>
                <a:gd name="connsiteX95" fmla="*/ 1026518 w 3818556"/>
                <a:gd name="connsiteY95" fmla="*/ 1916463 h 2840545"/>
                <a:gd name="connsiteX96" fmla="*/ 864593 w 3818556"/>
                <a:gd name="connsiteY96" fmla="*/ 2030763 h 2840545"/>
                <a:gd name="connsiteX97" fmla="*/ 740768 w 3818556"/>
                <a:gd name="connsiteY97" fmla="*/ 2102201 h 2840545"/>
                <a:gd name="connsiteX98" fmla="*/ 626468 w 3818556"/>
                <a:gd name="connsiteY98" fmla="*/ 2192688 h 2840545"/>
                <a:gd name="connsiteX99" fmla="*/ 621706 w 3818556"/>
                <a:gd name="connsiteY99" fmla="*/ 2478438 h 2840545"/>
                <a:gd name="connsiteX100" fmla="*/ 793156 w 3818556"/>
                <a:gd name="connsiteY100" fmla="*/ 2683226 h 2840545"/>
                <a:gd name="connsiteX101" fmla="*/ 1064618 w 3818556"/>
                <a:gd name="connsiteY101" fmla="*/ 2821338 h 2840545"/>
                <a:gd name="connsiteX102" fmla="*/ 1345606 w 3818556"/>
                <a:gd name="connsiteY102" fmla="*/ 2830863 h 2840545"/>
                <a:gd name="connsiteX103" fmla="*/ 1540868 w 3818556"/>
                <a:gd name="connsiteY103" fmla="*/ 2740376 h 2840545"/>
                <a:gd name="connsiteX104" fmla="*/ 1574206 w 3818556"/>
                <a:gd name="connsiteY104" fmla="*/ 2568925 h 2840545"/>
                <a:gd name="connsiteX105" fmla="*/ 1602781 w 3818556"/>
                <a:gd name="connsiteY105" fmla="*/ 2368901 h 28405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3306 w 3818556"/>
                <a:gd name="connsiteY51" fmla="*/ 1149401 h 2840245"/>
                <a:gd name="connsiteX52" fmla="*/ 1778993 w 3818556"/>
                <a:gd name="connsiteY52" fmla="*/ 1330376 h 2840245"/>
                <a:gd name="connsiteX53" fmla="*/ 1745656 w 3818556"/>
                <a:gd name="connsiteY53" fmla="*/ 1354188 h 2840245"/>
                <a:gd name="connsiteX54" fmla="*/ 1698031 w 3818556"/>
                <a:gd name="connsiteY54" fmla="*/ 1339901 h 2840245"/>
                <a:gd name="connsiteX55" fmla="*/ 1502768 w 3818556"/>
                <a:gd name="connsiteY55" fmla="*/ 1320851 h 2840245"/>
                <a:gd name="connsiteX56" fmla="*/ 1293218 w 3818556"/>
                <a:gd name="connsiteY56" fmla="*/ 1263701 h 2840245"/>
                <a:gd name="connsiteX57" fmla="*/ 1178918 w 3818556"/>
                <a:gd name="connsiteY57" fmla="*/ 1211313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796976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26493 w 3818556"/>
                <a:gd name="connsiteY66" fmla="*/ 973188 h 2840245"/>
                <a:gd name="connsiteX67" fmla="*/ 926506 w 3818556"/>
                <a:gd name="connsiteY67" fmla="*/ 1063676 h 2840245"/>
                <a:gd name="connsiteX68" fmla="*/ 1012231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78993 w 3818556"/>
                <a:gd name="connsiteY52" fmla="*/ 1330376 h 2840245"/>
                <a:gd name="connsiteX53" fmla="*/ 1745656 w 3818556"/>
                <a:gd name="connsiteY53" fmla="*/ 1354188 h 2840245"/>
                <a:gd name="connsiteX54" fmla="*/ 1698031 w 3818556"/>
                <a:gd name="connsiteY54" fmla="*/ 1339901 h 2840245"/>
                <a:gd name="connsiteX55" fmla="*/ 1502768 w 3818556"/>
                <a:gd name="connsiteY55" fmla="*/ 1320851 h 2840245"/>
                <a:gd name="connsiteX56" fmla="*/ 1293218 w 3818556"/>
                <a:gd name="connsiteY56" fmla="*/ 1263701 h 2840245"/>
                <a:gd name="connsiteX57" fmla="*/ 1178918 w 3818556"/>
                <a:gd name="connsiteY57" fmla="*/ 1211313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796976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26493 w 3818556"/>
                <a:gd name="connsiteY66" fmla="*/ 973188 h 2840245"/>
                <a:gd name="connsiteX67" fmla="*/ 926506 w 3818556"/>
                <a:gd name="connsiteY67" fmla="*/ 1063676 h 2840245"/>
                <a:gd name="connsiteX68" fmla="*/ 1012231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78993 w 3818556"/>
                <a:gd name="connsiteY52" fmla="*/ 1330376 h 2840245"/>
                <a:gd name="connsiteX53" fmla="*/ 1745656 w 3818556"/>
                <a:gd name="connsiteY53" fmla="*/ 1354188 h 2840245"/>
                <a:gd name="connsiteX54" fmla="*/ 1686125 w 3818556"/>
                <a:gd name="connsiteY54" fmla="*/ 1344664 h 2840245"/>
                <a:gd name="connsiteX55" fmla="*/ 1502768 w 3818556"/>
                <a:gd name="connsiteY55" fmla="*/ 1320851 h 2840245"/>
                <a:gd name="connsiteX56" fmla="*/ 1293218 w 3818556"/>
                <a:gd name="connsiteY56" fmla="*/ 1263701 h 2840245"/>
                <a:gd name="connsiteX57" fmla="*/ 1178918 w 3818556"/>
                <a:gd name="connsiteY57" fmla="*/ 1211313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796976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26493 w 3818556"/>
                <a:gd name="connsiteY66" fmla="*/ 973188 h 2840245"/>
                <a:gd name="connsiteX67" fmla="*/ 926506 w 3818556"/>
                <a:gd name="connsiteY67" fmla="*/ 1063676 h 2840245"/>
                <a:gd name="connsiteX68" fmla="*/ 1012231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88518 w 3818556"/>
                <a:gd name="connsiteY52" fmla="*/ 1323232 h 2840245"/>
                <a:gd name="connsiteX53" fmla="*/ 1745656 w 3818556"/>
                <a:gd name="connsiteY53" fmla="*/ 1354188 h 2840245"/>
                <a:gd name="connsiteX54" fmla="*/ 1686125 w 3818556"/>
                <a:gd name="connsiteY54" fmla="*/ 1344664 h 2840245"/>
                <a:gd name="connsiteX55" fmla="*/ 1502768 w 3818556"/>
                <a:gd name="connsiteY55" fmla="*/ 1320851 h 2840245"/>
                <a:gd name="connsiteX56" fmla="*/ 1293218 w 3818556"/>
                <a:gd name="connsiteY56" fmla="*/ 1263701 h 2840245"/>
                <a:gd name="connsiteX57" fmla="*/ 1178918 w 3818556"/>
                <a:gd name="connsiteY57" fmla="*/ 1211313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796976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26493 w 3818556"/>
                <a:gd name="connsiteY66" fmla="*/ 973188 h 2840245"/>
                <a:gd name="connsiteX67" fmla="*/ 926506 w 3818556"/>
                <a:gd name="connsiteY67" fmla="*/ 1063676 h 2840245"/>
                <a:gd name="connsiteX68" fmla="*/ 1012231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88518 w 3818556"/>
                <a:gd name="connsiteY52" fmla="*/ 1323232 h 2840245"/>
                <a:gd name="connsiteX53" fmla="*/ 1745656 w 3818556"/>
                <a:gd name="connsiteY53" fmla="*/ 1354188 h 2840245"/>
                <a:gd name="connsiteX54" fmla="*/ 1686125 w 3818556"/>
                <a:gd name="connsiteY54" fmla="*/ 1344664 h 2840245"/>
                <a:gd name="connsiteX55" fmla="*/ 1502768 w 3818556"/>
                <a:gd name="connsiteY55" fmla="*/ 1320851 h 2840245"/>
                <a:gd name="connsiteX56" fmla="*/ 1297981 w 3818556"/>
                <a:gd name="connsiteY56" fmla="*/ 1258939 h 2840245"/>
                <a:gd name="connsiteX57" fmla="*/ 1178918 w 3818556"/>
                <a:gd name="connsiteY57" fmla="*/ 1211313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796976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26493 w 3818556"/>
                <a:gd name="connsiteY66" fmla="*/ 973188 h 2840245"/>
                <a:gd name="connsiteX67" fmla="*/ 926506 w 3818556"/>
                <a:gd name="connsiteY67" fmla="*/ 1063676 h 2840245"/>
                <a:gd name="connsiteX68" fmla="*/ 1012231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88518 w 3818556"/>
                <a:gd name="connsiteY52" fmla="*/ 1323232 h 2840245"/>
                <a:gd name="connsiteX53" fmla="*/ 1745656 w 3818556"/>
                <a:gd name="connsiteY53" fmla="*/ 1354188 h 2840245"/>
                <a:gd name="connsiteX54" fmla="*/ 1686125 w 3818556"/>
                <a:gd name="connsiteY54" fmla="*/ 1344664 h 2840245"/>
                <a:gd name="connsiteX55" fmla="*/ 1502768 w 3818556"/>
                <a:gd name="connsiteY55" fmla="*/ 1320851 h 2840245"/>
                <a:gd name="connsiteX56" fmla="*/ 1297981 w 3818556"/>
                <a:gd name="connsiteY56" fmla="*/ 1258939 h 2840245"/>
                <a:gd name="connsiteX57" fmla="*/ 1178918 w 3818556"/>
                <a:gd name="connsiteY57" fmla="*/ 1197026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796976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26493 w 3818556"/>
                <a:gd name="connsiteY66" fmla="*/ 973188 h 2840245"/>
                <a:gd name="connsiteX67" fmla="*/ 926506 w 3818556"/>
                <a:gd name="connsiteY67" fmla="*/ 1063676 h 2840245"/>
                <a:gd name="connsiteX68" fmla="*/ 1012231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88518 w 3818556"/>
                <a:gd name="connsiteY52" fmla="*/ 1323232 h 2840245"/>
                <a:gd name="connsiteX53" fmla="*/ 1745656 w 3818556"/>
                <a:gd name="connsiteY53" fmla="*/ 1354188 h 2840245"/>
                <a:gd name="connsiteX54" fmla="*/ 1686125 w 3818556"/>
                <a:gd name="connsiteY54" fmla="*/ 1344664 h 2840245"/>
                <a:gd name="connsiteX55" fmla="*/ 1502768 w 3818556"/>
                <a:gd name="connsiteY55" fmla="*/ 1320851 h 2840245"/>
                <a:gd name="connsiteX56" fmla="*/ 1297981 w 3818556"/>
                <a:gd name="connsiteY56" fmla="*/ 1258939 h 2840245"/>
                <a:gd name="connsiteX57" fmla="*/ 1178918 w 3818556"/>
                <a:gd name="connsiteY57" fmla="*/ 1197026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801739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26493 w 3818556"/>
                <a:gd name="connsiteY66" fmla="*/ 973188 h 2840245"/>
                <a:gd name="connsiteX67" fmla="*/ 926506 w 3818556"/>
                <a:gd name="connsiteY67" fmla="*/ 1063676 h 2840245"/>
                <a:gd name="connsiteX68" fmla="*/ 1012231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88518 w 3818556"/>
                <a:gd name="connsiteY52" fmla="*/ 1323232 h 2840245"/>
                <a:gd name="connsiteX53" fmla="*/ 1745656 w 3818556"/>
                <a:gd name="connsiteY53" fmla="*/ 1354188 h 2840245"/>
                <a:gd name="connsiteX54" fmla="*/ 1686125 w 3818556"/>
                <a:gd name="connsiteY54" fmla="*/ 1344664 h 2840245"/>
                <a:gd name="connsiteX55" fmla="*/ 1502768 w 3818556"/>
                <a:gd name="connsiteY55" fmla="*/ 1320851 h 2840245"/>
                <a:gd name="connsiteX56" fmla="*/ 1297981 w 3818556"/>
                <a:gd name="connsiteY56" fmla="*/ 1258939 h 2840245"/>
                <a:gd name="connsiteX57" fmla="*/ 1178918 w 3818556"/>
                <a:gd name="connsiteY57" fmla="*/ 1197026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801739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19349 w 3818556"/>
                <a:gd name="connsiteY66" fmla="*/ 975569 h 2840245"/>
                <a:gd name="connsiteX67" fmla="*/ 926506 w 3818556"/>
                <a:gd name="connsiteY67" fmla="*/ 1063676 h 2840245"/>
                <a:gd name="connsiteX68" fmla="*/ 1012231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88518 w 3818556"/>
                <a:gd name="connsiteY52" fmla="*/ 1323232 h 2840245"/>
                <a:gd name="connsiteX53" fmla="*/ 1745656 w 3818556"/>
                <a:gd name="connsiteY53" fmla="*/ 1354188 h 2840245"/>
                <a:gd name="connsiteX54" fmla="*/ 1686125 w 3818556"/>
                <a:gd name="connsiteY54" fmla="*/ 1344664 h 2840245"/>
                <a:gd name="connsiteX55" fmla="*/ 1502768 w 3818556"/>
                <a:gd name="connsiteY55" fmla="*/ 1320851 h 2840245"/>
                <a:gd name="connsiteX56" fmla="*/ 1297981 w 3818556"/>
                <a:gd name="connsiteY56" fmla="*/ 1258939 h 2840245"/>
                <a:gd name="connsiteX57" fmla="*/ 1178918 w 3818556"/>
                <a:gd name="connsiteY57" fmla="*/ 1197026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801739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19349 w 3818556"/>
                <a:gd name="connsiteY66" fmla="*/ 975569 h 2840245"/>
                <a:gd name="connsiteX67" fmla="*/ 926506 w 3818556"/>
                <a:gd name="connsiteY67" fmla="*/ 1063676 h 2840245"/>
                <a:gd name="connsiteX68" fmla="*/ 1002706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88518 w 3818556"/>
                <a:gd name="connsiteY52" fmla="*/ 1323232 h 2840245"/>
                <a:gd name="connsiteX53" fmla="*/ 1745656 w 3818556"/>
                <a:gd name="connsiteY53" fmla="*/ 1354188 h 2840245"/>
                <a:gd name="connsiteX54" fmla="*/ 1686125 w 3818556"/>
                <a:gd name="connsiteY54" fmla="*/ 1344664 h 2840245"/>
                <a:gd name="connsiteX55" fmla="*/ 1502768 w 3818556"/>
                <a:gd name="connsiteY55" fmla="*/ 1320851 h 2840245"/>
                <a:gd name="connsiteX56" fmla="*/ 1297981 w 3818556"/>
                <a:gd name="connsiteY56" fmla="*/ 1258939 h 2840245"/>
                <a:gd name="connsiteX57" fmla="*/ 1178918 w 3818556"/>
                <a:gd name="connsiteY57" fmla="*/ 1197026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801739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19349 w 3818556"/>
                <a:gd name="connsiteY66" fmla="*/ 975569 h 2840245"/>
                <a:gd name="connsiteX67" fmla="*/ 926506 w 3818556"/>
                <a:gd name="connsiteY67" fmla="*/ 1063676 h 2840245"/>
                <a:gd name="connsiteX68" fmla="*/ 1002706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30338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200 w 3817975"/>
                <a:gd name="connsiteY0" fmla="*/ 2368601 h 2840245"/>
                <a:gd name="connsiteX1" fmla="*/ 1709356 w 3817975"/>
                <a:gd name="connsiteY1" fmla="*/ 2144763 h 2840245"/>
                <a:gd name="connsiteX2" fmla="*/ 1899855 w 3817975"/>
                <a:gd name="connsiteY2" fmla="*/ 1935213 h 2840245"/>
                <a:gd name="connsiteX3" fmla="*/ 2140362 w 3817975"/>
                <a:gd name="connsiteY3" fmla="*/ 1716138 h 2840245"/>
                <a:gd name="connsiteX4" fmla="*/ 2254661 w 3817975"/>
                <a:gd name="connsiteY4" fmla="*/ 1654225 h 2840245"/>
                <a:gd name="connsiteX5" fmla="*/ 2568987 w 3817975"/>
                <a:gd name="connsiteY5" fmla="*/ 1594694 h 2840245"/>
                <a:gd name="connsiteX6" fmla="*/ 2883312 w 3817975"/>
                <a:gd name="connsiteY6" fmla="*/ 1535163 h 2840245"/>
                <a:gd name="connsiteX7" fmla="*/ 3145250 w 3817975"/>
                <a:gd name="connsiteY7" fmla="*/ 1516113 h 2840245"/>
                <a:gd name="connsiteX8" fmla="*/ 3378612 w 3817975"/>
                <a:gd name="connsiteY8" fmla="*/ 1475631 h 2840245"/>
                <a:gd name="connsiteX9" fmla="*/ 3545300 w 3817975"/>
                <a:gd name="connsiteY9" fmla="*/ 1425626 h 2840245"/>
                <a:gd name="connsiteX10" fmla="*/ 3650075 w 3817975"/>
                <a:gd name="connsiteY10" fmla="*/ 1435151 h 2840245"/>
                <a:gd name="connsiteX11" fmla="*/ 3764375 w 3817975"/>
                <a:gd name="connsiteY11" fmla="*/ 1430388 h 2840245"/>
                <a:gd name="connsiteX12" fmla="*/ 3816762 w 3817975"/>
                <a:gd name="connsiteY12" fmla="*/ 1397051 h 2840245"/>
                <a:gd name="connsiteX13" fmla="*/ 3716750 w 3817975"/>
                <a:gd name="connsiteY13" fmla="*/ 1397051 h 2840245"/>
                <a:gd name="connsiteX14" fmla="*/ 3635787 w 3817975"/>
                <a:gd name="connsiteY14" fmla="*/ 1382763 h 2840245"/>
                <a:gd name="connsiteX15" fmla="*/ 3711987 w 3817975"/>
                <a:gd name="connsiteY15" fmla="*/ 1342283 h 2840245"/>
                <a:gd name="connsiteX16" fmla="*/ 3773900 w 3817975"/>
                <a:gd name="connsiteY16" fmla="*/ 1277988 h 2840245"/>
                <a:gd name="connsiteX17" fmla="*/ 3673887 w 3817975"/>
                <a:gd name="connsiteY17" fmla="*/ 1320851 h 2840245"/>
                <a:gd name="connsiteX18" fmla="*/ 3521487 w 3817975"/>
                <a:gd name="connsiteY18" fmla="*/ 1380381 h 2840245"/>
                <a:gd name="connsiteX19" fmla="*/ 3311937 w 3817975"/>
                <a:gd name="connsiteY19" fmla="*/ 1435151 h 2840245"/>
                <a:gd name="connsiteX20" fmla="*/ 3150012 w 3817975"/>
                <a:gd name="connsiteY20" fmla="*/ 1430388 h 2840245"/>
                <a:gd name="connsiteX21" fmla="*/ 3223831 w 3817975"/>
                <a:gd name="connsiteY21" fmla="*/ 1378001 h 2840245"/>
                <a:gd name="connsiteX22" fmla="*/ 3369087 w 3817975"/>
                <a:gd name="connsiteY22" fmla="*/ 1213695 h 2840245"/>
                <a:gd name="connsiteX23" fmla="*/ 3469100 w 3817975"/>
                <a:gd name="connsiteY23" fmla="*/ 1063676 h 2840245"/>
                <a:gd name="connsiteX24" fmla="*/ 3528631 w 3817975"/>
                <a:gd name="connsiteY24" fmla="*/ 954138 h 2840245"/>
                <a:gd name="connsiteX25" fmla="*/ 3538155 w 3817975"/>
                <a:gd name="connsiteY25" fmla="*/ 896989 h 2840245"/>
                <a:gd name="connsiteX26" fmla="*/ 3507200 w 3817975"/>
                <a:gd name="connsiteY26" fmla="*/ 925563 h 2840245"/>
                <a:gd name="connsiteX27" fmla="*/ 3464337 w 3817975"/>
                <a:gd name="connsiteY27" fmla="*/ 997001 h 2840245"/>
                <a:gd name="connsiteX28" fmla="*/ 3369087 w 3817975"/>
                <a:gd name="connsiteY28" fmla="*/ 1156544 h 2840245"/>
                <a:gd name="connsiteX29" fmla="*/ 3235737 w 3817975"/>
                <a:gd name="connsiteY29" fmla="*/ 1311326 h 2840245"/>
                <a:gd name="connsiteX30" fmla="*/ 3116675 w 3817975"/>
                <a:gd name="connsiteY30" fmla="*/ 1406576 h 2840245"/>
                <a:gd name="connsiteX31" fmla="*/ 3021425 w 3817975"/>
                <a:gd name="connsiteY31" fmla="*/ 1435151 h 2840245"/>
                <a:gd name="connsiteX32" fmla="*/ 2816637 w 3817975"/>
                <a:gd name="connsiteY32" fmla="*/ 1425626 h 2840245"/>
                <a:gd name="connsiteX33" fmla="*/ 2683287 w 3817975"/>
                <a:gd name="connsiteY33" fmla="*/ 1423245 h 2840245"/>
                <a:gd name="connsiteX34" fmla="*/ 2583275 w 3817975"/>
                <a:gd name="connsiteY34" fmla="*/ 1368476 h 2840245"/>
                <a:gd name="connsiteX35" fmla="*/ 2552319 w 3817975"/>
                <a:gd name="connsiteY35" fmla="*/ 1337520 h 2840245"/>
                <a:gd name="connsiteX36" fmla="*/ 2599943 w 3817975"/>
                <a:gd name="connsiteY36" fmla="*/ 1273225 h 2840245"/>
                <a:gd name="connsiteX37" fmla="*/ 2749962 w 3817975"/>
                <a:gd name="connsiteY37" fmla="*/ 1092251 h 2840245"/>
                <a:gd name="connsiteX38" fmla="*/ 2990469 w 3817975"/>
                <a:gd name="connsiteY38" fmla="*/ 856507 h 2840245"/>
                <a:gd name="connsiteX39" fmla="*/ 3259550 w 3817975"/>
                <a:gd name="connsiteY39" fmla="*/ 577901 h 2840245"/>
                <a:gd name="connsiteX40" fmla="*/ 3469100 w 3817975"/>
                <a:gd name="connsiteY40" fmla="*/ 368351 h 2840245"/>
                <a:gd name="connsiteX41" fmla="*/ 3554825 w 3817975"/>
                <a:gd name="connsiteY41" fmla="*/ 268338 h 2840245"/>
                <a:gd name="connsiteX42" fmla="*/ 3623881 w 3817975"/>
                <a:gd name="connsiteY42" fmla="*/ 146894 h 2840245"/>
                <a:gd name="connsiteX43" fmla="*/ 3547681 w 3817975"/>
                <a:gd name="connsiteY43" fmla="*/ 15926 h 2840245"/>
                <a:gd name="connsiteX44" fmla="*/ 3411949 w 3817975"/>
                <a:gd name="connsiteY44" fmla="*/ 11163 h 2840245"/>
                <a:gd name="connsiteX45" fmla="*/ 3271456 w 3817975"/>
                <a:gd name="connsiteY45" fmla="*/ 96888 h 2840245"/>
                <a:gd name="connsiteX46" fmla="*/ 3140487 w 3817975"/>
                <a:gd name="connsiteY46" fmla="*/ 211188 h 2840245"/>
                <a:gd name="connsiteX47" fmla="*/ 2845212 w 3817975"/>
                <a:gd name="connsiteY47" fmla="*/ 482651 h 2840245"/>
                <a:gd name="connsiteX48" fmla="*/ 2573750 w 3817975"/>
                <a:gd name="connsiteY48" fmla="*/ 720776 h 2840245"/>
                <a:gd name="connsiteX49" fmla="*/ 2354675 w 3817975"/>
                <a:gd name="connsiteY49" fmla="*/ 916038 h 2840245"/>
                <a:gd name="connsiteX50" fmla="*/ 2211800 w 3817975"/>
                <a:gd name="connsiteY50" fmla="*/ 1011288 h 2840245"/>
                <a:gd name="connsiteX51" fmla="*/ 1990344 w 3817975"/>
                <a:gd name="connsiteY51" fmla="*/ 1158926 h 2840245"/>
                <a:gd name="connsiteX52" fmla="*/ 1787937 w 3817975"/>
                <a:gd name="connsiteY52" fmla="*/ 1323232 h 2840245"/>
                <a:gd name="connsiteX53" fmla="*/ 1745075 w 3817975"/>
                <a:gd name="connsiteY53" fmla="*/ 1354188 h 2840245"/>
                <a:gd name="connsiteX54" fmla="*/ 1685544 w 3817975"/>
                <a:gd name="connsiteY54" fmla="*/ 1344664 h 2840245"/>
                <a:gd name="connsiteX55" fmla="*/ 1502187 w 3817975"/>
                <a:gd name="connsiteY55" fmla="*/ 1320851 h 2840245"/>
                <a:gd name="connsiteX56" fmla="*/ 1297400 w 3817975"/>
                <a:gd name="connsiteY56" fmla="*/ 1258939 h 2840245"/>
                <a:gd name="connsiteX57" fmla="*/ 1178337 w 3817975"/>
                <a:gd name="connsiteY57" fmla="*/ 1197026 h 2840245"/>
                <a:gd name="connsiteX58" fmla="*/ 992600 w 3817975"/>
                <a:gd name="connsiteY58" fmla="*/ 1044626 h 2840245"/>
                <a:gd name="connsiteX59" fmla="*/ 735425 w 3817975"/>
                <a:gd name="connsiteY59" fmla="*/ 858888 h 2840245"/>
                <a:gd name="connsiteX60" fmla="*/ 563975 w 3817975"/>
                <a:gd name="connsiteY60" fmla="*/ 801739 h 2840245"/>
                <a:gd name="connsiteX61" fmla="*/ 425862 w 3817975"/>
                <a:gd name="connsiteY61" fmla="*/ 768401 h 2840245"/>
                <a:gd name="connsiteX62" fmla="*/ 278225 w 3817975"/>
                <a:gd name="connsiteY62" fmla="*/ 749351 h 2840245"/>
                <a:gd name="connsiteX63" fmla="*/ 363950 w 3817975"/>
                <a:gd name="connsiteY63" fmla="*/ 787451 h 2840245"/>
                <a:gd name="connsiteX64" fmla="*/ 521112 w 3817975"/>
                <a:gd name="connsiteY64" fmla="*/ 825551 h 2840245"/>
                <a:gd name="connsiteX65" fmla="*/ 673512 w 3817975"/>
                <a:gd name="connsiteY65" fmla="*/ 887463 h 2840245"/>
                <a:gd name="connsiteX66" fmla="*/ 818768 w 3817975"/>
                <a:gd name="connsiteY66" fmla="*/ 975569 h 2840245"/>
                <a:gd name="connsiteX67" fmla="*/ 925925 w 3817975"/>
                <a:gd name="connsiteY67" fmla="*/ 1063676 h 2840245"/>
                <a:gd name="connsiteX68" fmla="*/ 1002125 w 3817975"/>
                <a:gd name="connsiteY68" fmla="*/ 1139876 h 2840245"/>
                <a:gd name="connsiteX69" fmla="*/ 878300 w 3817975"/>
                <a:gd name="connsiteY69" fmla="*/ 1116063 h 2840245"/>
                <a:gd name="connsiteX70" fmla="*/ 649700 w 3817975"/>
                <a:gd name="connsiteY70" fmla="*/ 1097013 h 2840245"/>
                <a:gd name="connsiteX71" fmla="*/ 402050 w 3817975"/>
                <a:gd name="connsiteY71" fmla="*/ 1058913 h 2840245"/>
                <a:gd name="connsiteX72" fmla="*/ 249650 w 3817975"/>
                <a:gd name="connsiteY72" fmla="*/ 1030338 h 2840245"/>
                <a:gd name="connsiteX73" fmla="*/ 102012 w 3817975"/>
                <a:gd name="connsiteY73" fmla="*/ 1001763 h 2840245"/>
                <a:gd name="connsiteX74" fmla="*/ 2000 w 3817975"/>
                <a:gd name="connsiteY74" fmla="*/ 987476 h 2840245"/>
                <a:gd name="connsiteX75" fmla="*/ 44863 w 3817975"/>
                <a:gd name="connsiteY75" fmla="*/ 1020813 h 2840245"/>
                <a:gd name="connsiteX76" fmla="*/ 159162 w 3817975"/>
                <a:gd name="connsiteY76" fmla="*/ 1073201 h 2840245"/>
                <a:gd name="connsiteX77" fmla="*/ 335375 w 3817975"/>
                <a:gd name="connsiteY77" fmla="*/ 1111301 h 2840245"/>
                <a:gd name="connsiteX78" fmla="*/ 473487 w 3817975"/>
                <a:gd name="connsiteY78" fmla="*/ 1135113 h 2840245"/>
                <a:gd name="connsiteX79" fmla="*/ 573500 w 3817975"/>
                <a:gd name="connsiteY79" fmla="*/ 1163688 h 2840245"/>
                <a:gd name="connsiteX80" fmla="*/ 416337 w 3817975"/>
                <a:gd name="connsiteY80" fmla="*/ 1163688 h 2840245"/>
                <a:gd name="connsiteX81" fmla="*/ 240125 w 3817975"/>
                <a:gd name="connsiteY81" fmla="*/ 1149401 h 2840245"/>
                <a:gd name="connsiteX82" fmla="*/ 135350 w 3817975"/>
                <a:gd name="connsiteY82" fmla="*/ 1130351 h 2840245"/>
                <a:gd name="connsiteX83" fmla="*/ 6762 w 3817975"/>
                <a:gd name="connsiteY83" fmla="*/ 1092251 h 2840245"/>
                <a:gd name="connsiteX84" fmla="*/ 106775 w 3817975"/>
                <a:gd name="connsiteY84" fmla="*/ 1154163 h 2840245"/>
                <a:gd name="connsiteX85" fmla="*/ 287750 w 3817975"/>
                <a:gd name="connsiteY85" fmla="*/ 1201788 h 2840245"/>
                <a:gd name="connsiteX86" fmla="*/ 563975 w 3817975"/>
                <a:gd name="connsiteY86" fmla="*/ 1206551 h 2840245"/>
                <a:gd name="connsiteX87" fmla="*/ 773525 w 3817975"/>
                <a:gd name="connsiteY87" fmla="*/ 1201788 h 2840245"/>
                <a:gd name="connsiteX88" fmla="*/ 1025937 w 3817975"/>
                <a:gd name="connsiteY88" fmla="*/ 1268463 h 2840245"/>
                <a:gd name="connsiteX89" fmla="*/ 1273587 w 3817975"/>
                <a:gd name="connsiteY89" fmla="*/ 1339901 h 2840245"/>
                <a:gd name="connsiteX90" fmla="*/ 1373600 w 3817975"/>
                <a:gd name="connsiteY90" fmla="*/ 1411338 h 2840245"/>
                <a:gd name="connsiteX91" fmla="*/ 1402175 w 3817975"/>
                <a:gd name="connsiteY91" fmla="*/ 1544688 h 2840245"/>
                <a:gd name="connsiteX92" fmla="*/ 1397412 w 3817975"/>
                <a:gd name="connsiteY92" fmla="*/ 1616126 h 2840245"/>
                <a:gd name="connsiteX93" fmla="*/ 1335500 w 3817975"/>
                <a:gd name="connsiteY93" fmla="*/ 1678038 h 2840245"/>
                <a:gd name="connsiteX94" fmla="*/ 1225962 w 3817975"/>
                <a:gd name="connsiteY94" fmla="*/ 1792338 h 2840245"/>
                <a:gd name="connsiteX95" fmla="*/ 1025937 w 3817975"/>
                <a:gd name="connsiteY95" fmla="*/ 1916163 h 2840245"/>
                <a:gd name="connsiteX96" fmla="*/ 864012 w 3817975"/>
                <a:gd name="connsiteY96" fmla="*/ 2030463 h 2840245"/>
                <a:gd name="connsiteX97" fmla="*/ 740187 w 3817975"/>
                <a:gd name="connsiteY97" fmla="*/ 2101901 h 2840245"/>
                <a:gd name="connsiteX98" fmla="*/ 625887 w 3817975"/>
                <a:gd name="connsiteY98" fmla="*/ 2192388 h 2840245"/>
                <a:gd name="connsiteX99" fmla="*/ 621125 w 3817975"/>
                <a:gd name="connsiteY99" fmla="*/ 2478138 h 2840245"/>
                <a:gd name="connsiteX100" fmla="*/ 792575 w 3817975"/>
                <a:gd name="connsiteY100" fmla="*/ 2682926 h 2840245"/>
                <a:gd name="connsiteX101" fmla="*/ 1064037 w 3817975"/>
                <a:gd name="connsiteY101" fmla="*/ 2821038 h 2840245"/>
                <a:gd name="connsiteX102" fmla="*/ 1345025 w 3817975"/>
                <a:gd name="connsiteY102" fmla="*/ 2830563 h 2840245"/>
                <a:gd name="connsiteX103" fmla="*/ 1540287 w 3817975"/>
                <a:gd name="connsiteY103" fmla="*/ 2740076 h 2840245"/>
                <a:gd name="connsiteX104" fmla="*/ 1573625 w 3817975"/>
                <a:gd name="connsiteY104" fmla="*/ 2568625 h 2840245"/>
                <a:gd name="connsiteX105" fmla="*/ 1602200 w 3817975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201788 h 2840245"/>
                <a:gd name="connsiteX86" fmla="*/ 564084 w 3818084"/>
                <a:gd name="connsiteY86" fmla="*/ 1206551 h 2840245"/>
                <a:gd name="connsiteX87" fmla="*/ 773634 w 3818084"/>
                <a:gd name="connsiteY87" fmla="*/ 1201788 h 2840245"/>
                <a:gd name="connsiteX88" fmla="*/ 1026046 w 3818084"/>
                <a:gd name="connsiteY88" fmla="*/ 1268463 h 2840245"/>
                <a:gd name="connsiteX89" fmla="*/ 1273696 w 3818084"/>
                <a:gd name="connsiteY89" fmla="*/ 1339901 h 2840245"/>
                <a:gd name="connsiteX90" fmla="*/ 1373709 w 3818084"/>
                <a:gd name="connsiteY90" fmla="*/ 1411338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26071 w 3818084"/>
                <a:gd name="connsiteY94" fmla="*/ 1792338 h 2840245"/>
                <a:gd name="connsiteX95" fmla="*/ 1026046 w 3818084"/>
                <a:gd name="connsiteY95" fmla="*/ 1916163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192388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01788 h 2840245"/>
                <a:gd name="connsiteX88" fmla="*/ 1026046 w 3818084"/>
                <a:gd name="connsiteY88" fmla="*/ 1268463 h 2840245"/>
                <a:gd name="connsiteX89" fmla="*/ 1273696 w 3818084"/>
                <a:gd name="connsiteY89" fmla="*/ 1339901 h 2840245"/>
                <a:gd name="connsiteX90" fmla="*/ 1373709 w 3818084"/>
                <a:gd name="connsiteY90" fmla="*/ 1411338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26071 w 3818084"/>
                <a:gd name="connsiteY94" fmla="*/ 1792338 h 2840245"/>
                <a:gd name="connsiteX95" fmla="*/ 1026046 w 3818084"/>
                <a:gd name="connsiteY95" fmla="*/ 1916163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192388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16076 h 2840245"/>
                <a:gd name="connsiteX88" fmla="*/ 1026046 w 3818084"/>
                <a:gd name="connsiteY88" fmla="*/ 1268463 h 2840245"/>
                <a:gd name="connsiteX89" fmla="*/ 1273696 w 3818084"/>
                <a:gd name="connsiteY89" fmla="*/ 1339901 h 2840245"/>
                <a:gd name="connsiteX90" fmla="*/ 1373709 w 3818084"/>
                <a:gd name="connsiteY90" fmla="*/ 1411338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26071 w 3818084"/>
                <a:gd name="connsiteY94" fmla="*/ 1792338 h 2840245"/>
                <a:gd name="connsiteX95" fmla="*/ 1026046 w 3818084"/>
                <a:gd name="connsiteY95" fmla="*/ 1916163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192388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16076 h 2840245"/>
                <a:gd name="connsiteX88" fmla="*/ 1026046 w 3818084"/>
                <a:gd name="connsiteY88" fmla="*/ 1268463 h 2840245"/>
                <a:gd name="connsiteX89" fmla="*/ 1271315 w 3818084"/>
                <a:gd name="connsiteY89" fmla="*/ 1349426 h 2840245"/>
                <a:gd name="connsiteX90" fmla="*/ 1373709 w 3818084"/>
                <a:gd name="connsiteY90" fmla="*/ 1411338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26071 w 3818084"/>
                <a:gd name="connsiteY94" fmla="*/ 1792338 h 2840245"/>
                <a:gd name="connsiteX95" fmla="*/ 1026046 w 3818084"/>
                <a:gd name="connsiteY95" fmla="*/ 1916163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192388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16076 h 2840245"/>
                <a:gd name="connsiteX88" fmla="*/ 1026046 w 3818084"/>
                <a:gd name="connsiteY88" fmla="*/ 1268463 h 2840245"/>
                <a:gd name="connsiteX89" fmla="*/ 1271315 w 3818084"/>
                <a:gd name="connsiteY89" fmla="*/ 1349426 h 2840245"/>
                <a:gd name="connsiteX90" fmla="*/ 1371328 w 3818084"/>
                <a:gd name="connsiteY90" fmla="*/ 1413719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26071 w 3818084"/>
                <a:gd name="connsiteY94" fmla="*/ 1792338 h 2840245"/>
                <a:gd name="connsiteX95" fmla="*/ 1026046 w 3818084"/>
                <a:gd name="connsiteY95" fmla="*/ 1916163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192388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16076 h 2840245"/>
                <a:gd name="connsiteX88" fmla="*/ 1026046 w 3818084"/>
                <a:gd name="connsiteY88" fmla="*/ 1268463 h 2840245"/>
                <a:gd name="connsiteX89" fmla="*/ 1271315 w 3818084"/>
                <a:gd name="connsiteY89" fmla="*/ 1349426 h 2840245"/>
                <a:gd name="connsiteX90" fmla="*/ 1371328 w 3818084"/>
                <a:gd name="connsiteY90" fmla="*/ 1413719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14165 w 3818084"/>
                <a:gd name="connsiteY94" fmla="*/ 1789957 h 2840245"/>
                <a:gd name="connsiteX95" fmla="*/ 1026046 w 3818084"/>
                <a:gd name="connsiteY95" fmla="*/ 1916163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192388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16076 h 2840245"/>
                <a:gd name="connsiteX88" fmla="*/ 1026046 w 3818084"/>
                <a:gd name="connsiteY88" fmla="*/ 1268463 h 2840245"/>
                <a:gd name="connsiteX89" fmla="*/ 1271315 w 3818084"/>
                <a:gd name="connsiteY89" fmla="*/ 1349426 h 2840245"/>
                <a:gd name="connsiteX90" fmla="*/ 1371328 w 3818084"/>
                <a:gd name="connsiteY90" fmla="*/ 1413719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14165 w 3818084"/>
                <a:gd name="connsiteY94" fmla="*/ 1789957 h 2840245"/>
                <a:gd name="connsiteX95" fmla="*/ 1026046 w 3818084"/>
                <a:gd name="connsiteY95" fmla="*/ 1928069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192388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16076 h 2840245"/>
                <a:gd name="connsiteX88" fmla="*/ 1026046 w 3818084"/>
                <a:gd name="connsiteY88" fmla="*/ 1268463 h 2840245"/>
                <a:gd name="connsiteX89" fmla="*/ 1271315 w 3818084"/>
                <a:gd name="connsiteY89" fmla="*/ 1349426 h 2840245"/>
                <a:gd name="connsiteX90" fmla="*/ 1371328 w 3818084"/>
                <a:gd name="connsiteY90" fmla="*/ 1413719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14165 w 3818084"/>
                <a:gd name="connsiteY94" fmla="*/ 1789957 h 2840245"/>
                <a:gd name="connsiteX95" fmla="*/ 1026046 w 3818084"/>
                <a:gd name="connsiteY95" fmla="*/ 1928069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220963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16076 h 2840245"/>
                <a:gd name="connsiteX88" fmla="*/ 1026046 w 3818084"/>
                <a:gd name="connsiteY88" fmla="*/ 1268463 h 2840245"/>
                <a:gd name="connsiteX89" fmla="*/ 1271315 w 3818084"/>
                <a:gd name="connsiteY89" fmla="*/ 1349426 h 2840245"/>
                <a:gd name="connsiteX90" fmla="*/ 1371328 w 3818084"/>
                <a:gd name="connsiteY90" fmla="*/ 1413719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14165 w 3818084"/>
                <a:gd name="connsiteY94" fmla="*/ 1789957 h 2840245"/>
                <a:gd name="connsiteX95" fmla="*/ 1026046 w 3818084"/>
                <a:gd name="connsiteY95" fmla="*/ 1928069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223345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16076 h 2840245"/>
                <a:gd name="connsiteX88" fmla="*/ 1026046 w 3818084"/>
                <a:gd name="connsiteY88" fmla="*/ 1268463 h 2840245"/>
                <a:gd name="connsiteX89" fmla="*/ 1271315 w 3818084"/>
                <a:gd name="connsiteY89" fmla="*/ 1349426 h 2840245"/>
                <a:gd name="connsiteX90" fmla="*/ 1371328 w 3818084"/>
                <a:gd name="connsiteY90" fmla="*/ 1413719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14165 w 3818084"/>
                <a:gd name="connsiteY94" fmla="*/ 1789957 h 2840245"/>
                <a:gd name="connsiteX95" fmla="*/ 1026046 w 3818084"/>
                <a:gd name="connsiteY95" fmla="*/ 1928069 h 2840245"/>
                <a:gd name="connsiteX96" fmla="*/ 864121 w 3818084"/>
                <a:gd name="connsiteY96" fmla="*/ 2030463 h 2840245"/>
                <a:gd name="connsiteX97" fmla="*/ 728389 w 3818084"/>
                <a:gd name="connsiteY97" fmla="*/ 2116188 h 2840245"/>
                <a:gd name="connsiteX98" fmla="*/ 625996 w 3818084"/>
                <a:gd name="connsiteY98" fmla="*/ 2223345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3818084" h="2840245">
                  <a:moveTo>
                    <a:pt x="1602309" y="2368601"/>
                  </a:moveTo>
                  <a:cubicBezTo>
                    <a:pt x="1624931" y="2297957"/>
                    <a:pt x="1659856" y="2216994"/>
                    <a:pt x="1709465" y="2144763"/>
                  </a:cubicBezTo>
                  <a:cubicBezTo>
                    <a:pt x="1759074" y="2072532"/>
                    <a:pt x="1828130" y="2006650"/>
                    <a:pt x="1899964" y="1935213"/>
                  </a:cubicBezTo>
                  <a:cubicBezTo>
                    <a:pt x="1971798" y="1863776"/>
                    <a:pt x="2081337" y="1762969"/>
                    <a:pt x="2140471" y="1716138"/>
                  </a:cubicBezTo>
                  <a:cubicBezTo>
                    <a:pt x="2199605" y="1669307"/>
                    <a:pt x="2183333" y="1674466"/>
                    <a:pt x="2254770" y="1654225"/>
                  </a:cubicBezTo>
                  <a:cubicBezTo>
                    <a:pt x="2326208" y="1633984"/>
                    <a:pt x="2464321" y="1614538"/>
                    <a:pt x="2569096" y="1594694"/>
                  </a:cubicBezTo>
                  <a:cubicBezTo>
                    <a:pt x="2673871" y="1574850"/>
                    <a:pt x="2787377" y="1548260"/>
                    <a:pt x="2883421" y="1535163"/>
                  </a:cubicBezTo>
                  <a:cubicBezTo>
                    <a:pt x="2979465" y="1522066"/>
                    <a:pt x="3062809" y="1526035"/>
                    <a:pt x="3145359" y="1516113"/>
                  </a:cubicBezTo>
                  <a:cubicBezTo>
                    <a:pt x="3227909" y="1506191"/>
                    <a:pt x="3312046" y="1490712"/>
                    <a:pt x="3378721" y="1475631"/>
                  </a:cubicBezTo>
                  <a:cubicBezTo>
                    <a:pt x="3445396" y="1460550"/>
                    <a:pt x="3500165" y="1432373"/>
                    <a:pt x="3545409" y="1425626"/>
                  </a:cubicBezTo>
                  <a:cubicBezTo>
                    <a:pt x="3590653" y="1418879"/>
                    <a:pt x="3613672" y="1434357"/>
                    <a:pt x="3650184" y="1435151"/>
                  </a:cubicBezTo>
                  <a:cubicBezTo>
                    <a:pt x="3686697" y="1435945"/>
                    <a:pt x="3736703" y="1436738"/>
                    <a:pt x="3764484" y="1430388"/>
                  </a:cubicBezTo>
                  <a:cubicBezTo>
                    <a:pt x="3792265" y="1424038"/>
                    <a:pt x="3824809" y="1402607"/>
                    <a:pt x="3816871" y="1397051"/>
                  </a:cubicBezTo>
                  <a:cubicBezTo>
                    <a:pt x="3808933" y="1391495"/>
                    <a:pt x="3747022" y="1399432"/>
                    <a:pt x="3716859" y="1397051"/>
                  </a:cubicBezTo>
                  <a:cubicBezTo>
                    <a:pt x="3686697" y="1394670"/>
                    <a:pt x="3636690" y="1391891"/>
                    <a:pt x="3635896" y="1382763"/>
                  </a:cubicBezTo>
                  <a:cubicBezTo>
                    <a:pt x="3635102" y="1373635"/>
                    <a:pt x="3689077" y="1359746"/>
                    <a:pt x="3712096" y="1342283"/>
                  </a:cubicBezTo>
                  <a:cubicBezTo>
                    <a:pt x="3735115" y="1324820"/>
                    <a:pt x="3780359" y="1281560"/>
                    <a:pt x="3774009" y="1277988"/>
                  </a:cubicBezTo>
                  <a:cubicBezTo>
                    <a:pt x="3767659" y="1274416"/>
                    <a:pt x="3716065" y="1303786"/>
                    <a:pt x="3673996" y="1320851"/>
                  </a:cubicBezTo>
                  <a:cubicBezTo>
                    <a:pt x="3631927" y="1337916"/>
                    <a:pt x="3581921" y="1361331"/>
                    <a:pt x="3521596" y="1380381"/>
                  </a:cubicBezTo>
                  <a:cubicBezTo>
                    <a:pt x="3461271" y="1399431"/>
                    <a:pt x="3373958" y="1426817"/>
                    <a:pt x="3312046" y="1435151"/>
                  </a:cubicBezTo>
                  <a:cubicBezTo>
                    <a:pt x="3250134" y="1443485"/>
                    <a:pt x="3164805" y="1439913"/>
                    <a:pt x="3150121" y="1430388"/>
                  </a:cubicBezTo>
                  <a:cubicBezTo>
                    <a:pt x="3135437" y="1420863"/>
                    <a:pt x="3187428" y="1414117"/>
                    <a:pt x="3223940" y="1378001"/>
                  </a:cubicBezTo>
                  <a:cubicBezTo>
                    <a:pt x="3260453" y="1341886"/>
                    <a:pt x="3328318" y="1266082"/>
                    <a:pt x="3369196" y="1213695"/>
                  </a:cubicBezTo>
                  <a:cubicBezTo>
                    <a:pt x="3410074" y="1161308"/>
                    <a:pt x="3442618" y="1106936"/>
                    <a:pt x="3469209" y="1063676"/>
                  </a:cubicBezTo>
                  <a:cubicBezTo>
                    <a:pt x="3495800" y="1020417"/>
                    <a:pt x="3517231" y="981919"/>
                    <a:pt x="3528740" y="954138"/>
                  </a:cubicBezTo>
                  <a:cubicBezTo>
                    <a:pt x="3540249" y="926357"/>
                    <a:pt x="3541836" y="901751"/>
                    <a:pt x="3538264" y="896989"/>
                  </a:cubicBezTo>
                  <a:cubicBezTo>
                    <a:pt x="3534692" y="892227"/>
                    <a:pt x="3519612" y="908894"/>
                    <a:pt x="3507309" y="925563"/>
                  </a:cubicBezTo>
                  <a:cubicBezTo>
                    <a:pt x="3495006" y="942232"/>
                    <a:pt x="3487465" y="958504"/>
                    <a:pt x="3464446" y="997001"/>
                  </a:cubicBezTo>
                  <a:cubicBezTo>
                    <a:pt x="3441427" y="1035498"/>
                    <a:pt x="3407296" y="1104157"/>
                    <a:pt x="3369196" y="1156544"/>
                  </a:cubicBezTo>
                  <a:cubicBezTo>
                    <a:pt x="3331096" y="1208931"/>
                    <a:pt x="3277915" y="1269654"/>
                    <a:pt x="3235846" y="1311326"/>
                  </a:cubicBezTo>
                  <a:cubicBezTo>
                    <a:pt x="3193777" y="1352998"/>
                    <a:pt x="3152503" y="1385939"/>
                    <a:pt x="3116784" y="1406576"/>
                  </a:cubicBezTo>
                  <a:cubicBezTo>
                    <a:pt x="3081065" y="1427214"/>
                    <a:pt x="3071540" y="1431976"/>
                    <a:pt x="3021534" y="1435151"/>
                  </a:cubicBezTo>
                  <a:cubicBezTo>
                    <a:pt x="2971528" y="1438326"/>
                    <a:pt x="2873102" y="1427610"/>
                    <a:pt x="2816746" y="1425626"/>
                  </a:cubicBezTo>
                  <a:cubicBezTo>
                    <a:pt x="2760390" y="1423642"/>
                    <a:pt x="2722290" y="1432770"/>
                    <a:pt x="2683396" y="1423245"/>
                  </a:cubicBezTo>
                  <a:cubicBezTo>
                    <a:pt x="2644502" y="1413720"/>
                    <a:pt x="2605212" y="1382763"/>
                    <a:pt x="2583384" y="1368476"/>
                  </a:cubicBezTo>
                  <a:cubicBezTo>
                    <a:pt x="2561556" y="1354189"/>
                    <a:pt x="2549650" y="1353395"/>
                    <a:pt x="2552428" y="1337520"/>
                  </a:cubicBezTo>
                  <a:cubicBezTo>
                    <a:pt x="2555206" y="1321645"/>
                    <a:pt x="2567112" y="1314103"/>
                    <a:pt x="2600052" y="1273225"/>
                  </a:cubicBezTo>
                  <a:cubicBezTo>
                    <a:pt x="2632993" y="1232347"/>
                    <a:pt x="2684983" y="1161704"/>
                    <a:pt x="2750071" y="1092251"/>
                  </a:cubicBezTo>
                  <a:cubicBezTo>
                    <a:pt x="2815159" y="1022798"/>
                    <a:pt x="2905647" y="942232"/>
                    <a:pt x="2990578" y="856507"/>
                  </a:cubicBezTo>
                  <a:cubicBezTo>
                    <a:pt x="3075509" y="770782"/>
                    <a:pt x="3179887" y="659260"/>
                    <a:pt x="3259659" y="577901"/>
                  </a:cubicBezTo>
                  <a:cubicBezTo>
                    <a:pt x="3339431" y="496542"/>
                    <a:pt x="3419997" y="419945"/>
                    <a:pt x="3469209" y="368351"/>
                  </a:cubicBezTo>
                  <a:cubicBezTo>
                    <a:pt x="3518422" y="316757"/>
                    <a:pt x="3529137" y="305248"/>
                    <a:pt x="3554934" y="268338"/>
                  </a:cubicBezTo>
                  <a:cubicBezTo>
                    <a:pt x="3580731" y="231428"/>
                    <a:pt x="3625181" y="188963"/>
                    <a:pt x="3623990" y="146894"/>
                  </a:cubicBezTo>
                  <a:cubicBezTo>
                    <a:pt x="3622799" y="104825"/>
                    <a:pt x="3583112" y="38548"/>
                    <a:pt x="3547790" y="15926"/>
                  </a:cubicBezTo>
                  <a:cubicBezTo>
                    <a:pt x="3512468" y="-6696"/>
                    <a:pt x="3458095" y="-2331"/>
                    <a:pt x="3412058" y="11163"/>
                  </a:cubicBezTo>
                  <a:cubicBezTo>
                    <a:pt x="3366021" y="24657"/>
                    <a:pt x="3316809" y="63551"/>
                    <a:pt x="3271565" y="96888"/>
                  </a:cubicBezTo>
                  <a:cubicBezTo>
                    <a:pt x="3226321" y="130225"/>
                    <a:pt x="3211637" y="146894"/>
                    <a:pt x="3140596" y="211188"/>
                  </a:cubicBezTo>
                  <a:cubicBezTo>
                    <a:pt x="3069555" y="275482"/>
                    <a:pt x="2939777" y="397720"/>
                    <a:pt x="2845321" y="482651"/>
                  </a:cubicBezTo>
                  <a:cubicBezTo>
                    <a:pt x="2750865" y="567582"/>
                    <a:pt x="2573859" y="720776"/>
                    <a:pt x="2573859" y="720776"/>
                  </a:cubicBezTo>
                  <a:cubicBezTo>
                    <a:pt x="2492103" y="793007"/>
                    <a:pt x="2415109" y="867619"/>
                    <a:pt x="2354784" y="916038"/>
                  </a:cubicBezTo>
                  <a:cubicBezTo>
                    <a:pt x="2294459" y="964457"/>
                    <a:pt x="2272631" y="970807"/>
                    <a:pt x="2211909" y="1011288"/>
                  </a:cubicBezTo>
                  <a:cubicBezTo>
                    <a:pt x="2151187" y="1051769"/>
                    <a:pt x="2061097" y="1106935"/>
                    <a:pt x="1990453" y="1158926"/>
                  </a:cubicBezTo>
                  <a:cubicBezTo>
                    <a:pt x="1919809" y="1210917"/>
                    <a:pt x="1828924" y="1290688"/>
                    <a:pt x="1788046" y="1323232"/>
                  </a:cubicBezTo>
                  <a:cubicBezTo>
                    <a:pt x="1747168" y="1355776"/>
                    <a:pt x="1762249" y="1350616"/>
                    <a:pt x="1745184" y="1354188"/>
                  </a:cubicBezTo>
                  <a:cubicBezTo>
                    <a:pt x="1728119" y="1357760"/>
                    <a:pt x="1726134" y="1350220"/>
                    <a:pt x="1685653" y="1344664"/>
                  </a:cubicBezTo>
                  <a:cubicBezTo>
                    <a:pt x="1645172" y="1339108"/>
                    <a:pt x="1566987" y="1335138"/>
                    <a:pt x="1502296" y="1320851"/>
                  </a:cubicBezTo>
                  <a:cubicBezTo>
                    <a:pt x="1437605" y="1306564"/>
                    <a:pt x="1351484" y="1279577"/>
                    <a:pt x="1297509" y="1258939"/>
                  </a:cubicBezTo>
                  <a:cubicBezTo>
                    <a:pt x="1243534" y="1238302"/>
                    <a:pt x="1229246" y="1232745"/>
                    <a:pt x="1178446" y="1197026"/>
                  </a:cubicBezTo>
                  <a:cubicBezTo>
                    <a:pt x="1127646" y="1161307"/>
                    <a:pt x="1066528" y="1100982"/>
                    <a:pt x="992709" y="1044626"/>
                  </a:cubicBezTo>
                  <a:cubicBezTo>
                    <a:pt x="918890" y="988270"/>
                    <a:pt x="806971" y="899369"/>
                    <a:pt x="735534" y="858888"/>
                  </a:cubicBezTo>
                  <a:cubicBezTo>
                    <a:pt x="664097" y="818407"/>
                    <a:pt x="615678" y="816820"/>
                    <a:pt x="564084" y="801739"/>
                  </a:cubicBezTo>
                  <a:cubicBezTo>
                    <a:pt x="512490" y="786658"/>
                    <a:pt x="473596" y="777132"/>
                    <a:pt x="425971" y="768401"/>
                  </a:cubicBezTo>
                  <a:cubicBezTo>
                    <a:pt x="378346" y="759670"/>
                    <a:pt x="288653" y="746176"/>
                    <a:pt x="278334" y="749351"/>
                  </a:cubicBezTo>
                  <a:cubicBezTo>
                    <a:pt x="268015" y="752526"/>
                    <a:pt x="323578" y="774751"/>
                    <a:pt x="364059" y="787451"/>
                  </a:cubicBezTo>
                  <a:cubicBezTo>
                    <a:pt x="404540" y="800151"/>
                    <a:pt x="469627" y="808882"/>
                    <a:pt x="521221" y="825551"/>
                  </a:cubicBezTo>
                  <a:cubicBezTo>
                    <a:pt x="572815" y="842220"/>
                    <a:pt x="624012" y="862460"/>
                    <a:pt x="673621" y="887463"/>
                  </a:cubicBezTo>
                  <a:cubicBezTo>
                    <a:pt x="723230" y="912466"/>
                    <a:pt x="776808" y="946200"/>
                    <a:pt x="818877" y="975569"/>
                  </a:cubicBezTo>
                  <a:cubicBezTo>
                    <a:pt x="860946" y="1004938"/>
                    <a:pt x="895475" y="1036292"/>
                    <a:pt x="926034" y="1063676"/>
                  </a:cubicBezTo>
                  <a:cubicBezTo>
                    <a:pt x="956594" y="1091061"/>
                    <a:pt x="1010171" y="1131145"/>
                    <a:pt x="1002234" y="1139876"/>
                  </a:cubicBezTo>
                  <a:cubicBezTo>
                    <a:pt x="994297" y="1148607"/>
                    <a:pt x="937146" y="1123207"/>
                    <a:pt x="878409" y="1116063"/>
                  </a:cubicBezTo>
                  <a:cubicBezTo>
                    <a:pt x="819672" y="1108919"/>
                    <a:pt x="729184" y="1106538"/>
                    <a:pt x="649809" y="1097013"/>
                  </a:cubicBezTo>
                  <a:cubicBezTo>
                    <a:pt x="570434" y="1087488"/>
                    <a:pt x="468834" y="1070026"/>
                    <a:pt x="402159" y="1058913"/>
                  </a:cubicBezTo>
                  <a:cubicBezTo>
                    <a:pt x="335484" y="1047801"/>
                    <a:pt x="299765" y="1039863"/>
                    <a:pt x="249759" y="1030338"/>
                  </a:cubicBezTo>
                  <a:lnTo>
                    <a:pt x="102121" y="1001763"/>
                  </a:lnTo>
                  <a:cubicBezTo>
                    <a:pt x="60846" y="994619"/>
                    <a:pt x="11634" y="984301"/>
                    <a:pt x="2109" y="987476"/>
                  </a:cubicBezTo>
                  <a:cubicBezTo>
                    <a:pt x="-7416" y="990651"/>
                    <a:pt x="16794" y="1008907"/>
                    <a:pt x="44972" y="1020813"/>
                  </a:cubicBezTo>
                  <a:cubicBezTo>
                    <a:pt x="73150" y="1032719"/>
                    <a:pt x="122758" y="1043833"/>
                    <a:pt x="171177" y="1058914"/>
                  </a:cubicBezTo>
                  <a:cubicBezTo>
                    <a:pt x="219596" y="1073995"/>
                    <a:pt x="285081" y="1098601"/>
                    <a:pt x="335484" y="1111301"/>
                  </a:cubicBezTo>
                  <a:cubicBezTo>
                    <a:pt x="385887" y="1124001"/>
                    <a:pt x="433908" y="1126382"/>
                    <a:pt x="473596" y="1135113"/>
                  </a:cubicBezTo>
                  <a:cubicBezTo>
                    <a:pt x="513284" y="1143844"/>
                    <a:pt x="583134" y="1158925"/>
                    <a:pt x="573609" y="1163688"/>
                  </a:cubicBezTo>
                  <a:cubicBezTo>
                    <a:pt x="564084" y="1168451"/>
                    <a:pt x="472008" y="1166069"/>
                    <a:pt x="416446" y="1163688"/>
                  </a:cubicBezTo>
                  <a:cubicBezTo>
                    <a:pt x="360884" y="1161307"/>
                    <a:pt x="287065" y="1154957"/>
                    <a:pt x="240234" y="1149401"/>
                  </a:cubicBezTo>
                  <a:cubicBezTo>
                    <a:pt x="193403" y="1143845"/>
                    <a:pt x="174353" y="1139876"/>
                    <a:pt x="135459" y="1130351"/>
                  </a:cubicBezTo>
                  <a:cubicBezTo>
                    <a:pt x="96565" y="1120826"/>
                    <a:pt x="11633" y="1088282"/>
                    <a:pt x="6871" y="1092251"/>
                  </a:cubicBezTo>
                  <a:cubicBezTo>
                    <a:pt x="2109" y="1096220"/>
                    <a:pt x="60053" y="1136701"/>
                    <a:pt x="106884" y="1154163"/>
                  </a:cubicBezTo>
                  <a:cubicBezTo>
                    <a:pt x="153715" y="1171626"/>
                    <a:pt x="211659" y="1188295"/>
                    <a:pt x="287859" y="1197026"/>
                  </a:cubicBezTo>
                  <a:cubicBezTo>
                    <a:pt x="364059" y="1205757"/>
                    <a:pt x="483122" y="1203376"/>
                    <a:pt x="564084" y="1206551"/>
                  </a:cubicBezTo>
                  <a:cubicBezTo>
                    <a:pt x="645046" y="1209726"/>
                    <a:pt x="696640" y="1205757"/>
                    <a:pt x="773634" y="1216076"/>
                  </a:cubicBezTo>
                  <a:cubicBezTo>
                    <a:pt x="850628" y="1226395"/>
                    <a:pt x="943099" y="1246238"/>
                    <a:pt x="1026046" y="1268463"/>
                  </a:cubicBezTo>
                  <a:cubicBezTo>
                    <a:pt x="1108993" y="1290688"/>
                    <a:pt x="1213768" y="1325217"/>
                    <a:pt x="1271315" y="1349426"/>
                  </a:cubicBezTo>
                  <a:cubicBezTo>
                    <a:pt x="1328862" y="1373635"/>
                    <a:pt x="1349500" y="1381175"/>
                    <a:pt x="1371328" y="1413719"/>
                  </a:cubicBezTo>
                  <a:cubicBezTo>
                    <a:pt x="1393156" y="1446263"/>
                    <a:pt x="1397919" y="1510954"/>
                    <a:pt x="1402284" y="1544688"/>
                  </a:cubicBezTo>
                  <a:cubicBezTo>
                    <a:pt x="1406649" y="1578422"/>
                    <a:pt x="1408633" y="1593901"/>
                    <a:pt x="1397521" y="1616126"/>
                  </a:cubicBezTo>
                  <a:cubicBezTo>
                    <a:pt x="1386409" y="1638351"/>
                    <a:pt x="1366168" y="1649066"/>
                    <a:pt x="1335609" y="1678038"/>
                  </a:cubicBezTo>
                  <a:cubicBezTo>
                    <a:pt x="1305050" y="1707010"/>
                    <a:pt x="1265759" y="1748285"/>
                    <a:pt x="1214165" y="1789957"/>
                  </a:cubicBezTo>
                  <a:cubicBezTo>
                    <a:pt x="1162571" y="1831629"/>
                    <a:pt x="1084387" y="1887985"/>
                    <a:pt x="1026046" y="1928069"/>
                  </a:cubicBezTo>
                  <a:cubicBezTo>
                    <a:pt x="967705" y="1968153"/>
                    <a:pt x="913731" y="1999110"/>
                    <a:pt x="864121" y="2030463"/>
                  </a:cubicBezTo>
                  <a:cubicBezTo>
                    <a:pt x="814512" y="2061816"/>
                    <a:pt x="768076" y="2084041"/>
                    <a:pt x="728389" y="2116188"/>
                  </a:cubicBezTo>
                  <a:cubicBezTo>
                    <a:pt x="688702" y="2148335"/>
                    <a:pt x="643855" y="2163020"/>
                    <a:pt x="625996" y="2223345"/>
                  </a:cubicBezTo>
                  <a:cubicBezTo>
                    <a:pt x="608137" y="2283670"/>
                    <a:pt x="593453" y="2401541"/>
                    <a:pt x="621234" y="2478138"/>
                  </a:cubicBezTo>
                  <a:cubicBezTo>
                    <a:pt x="649015" y="2554735"/>
                    <a:pt x="718865" y="2625776"/>
                    <a:pt x="792684" y="2682926"/>
                  </a:cubicBezTo>
                  <a:cubicBezTo>
                    <a:pt x="866503" y="2740076"/>
                    <a:pt x="972071" y="2796432"/>
                    <a:pt x="1064146" y="2821038"/>
                  </a:cubicBezTo>
                  <a:cubicBezTo>
                    <a:pt x="1156221" y="2845644"/>
                    <a:pt x="1265759" y="2844057"/>
                    <a:pt x="1345134" y="2830563"/>
                  </a:cubicBezTo>
                  <a:cubicBezTo>
                    <a:pt x="1424509" y="2817069"/>
                    <a:pt x="1504677" y="2782939"/>
                    <a:pt x="1540396" y="2740076"/>
                  </a:cubicBezTo>
                  <a:cubicBezTo>
                    <a:pt x="1576115" y="2697214"/>
                    <a:pt x="1563415" y="2630538"/>
                    <a:pt x="1573734" y="2568625"/>
                  </a:cubicBezTo>
                  <a:cubicBezTo>
                    <a:pt x="1584053" y="2506712"/>
                    <a:pt x="1579687" y="2439245"/>
                    <a:pt x="1602309" y="2368601"/>
                  </a:cubicBezTo>
                  <a:close/>
                </a:path>
              </a:pathLst>
            </a:custGeom>
            <a:solidFill>
              <a:srgbClr val="FF0000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0" name="椭圆 19"/>
            <p:cNvSpPr/>
            <p:nvPr/>
          </p:nvSpPr>
          <p:spPr>
            <a:xfrm rot="2076288">
              <a:off x="4580120" y="3657309"/>
              <a:ext cx="1080120" cy="860400"/>
            </a:xfrm>
            <a:prstGeom prst="ellipse">
              <a:avLst/>
            </a:prstGeom>
            <a:solidFill>
              <a:srgbClr val="F6B9B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2" name="椭圆 21"/>
            <p:cNvSpPr/>
            <p:nvPr/>
          </p:nvSpPr>
          <p:spPr>
            <a:xfrm rot="2076288">
              <a:off x="4612505" y="3712872"/>
              <a:ext cx="990000" cy="756000"/>
            </a:xfrm>
            <a:prstGeom prst="ellipse">
              <a:avLst/>
            </a:prstGeom>
            <a:solidFill>
              <a:srgbClr val="FDC0E8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" name="椭圆 22"/>
            <p:cNvSpPr/>
            <p:nvPr/>
          </p:nvSpPr>
          <p:spPr>
            <a:xfrm rot="2076288">
              <a:off x="4779731" y="3839506"/>
              <a:ext cx="648000" cy="504000"/>
            </a:xfrm>
            <a:prstGeom prst="ellipse">
              <a:avLst/>
            </a:prstGeom>
            <a:gradFill flip="none" rotWithShape="1">
              <a:gsLst>
                <a:gs pos="32000">
                  <a:srgbClr val="3B0703"/>
                </a:gs>
                <a:gs pos="57000">
                  <a:srgbClr val="BE0102">
                    <a:shade val="67500"/>
                    <a:satMod val="115000"/>
                  </a:srgbClr>
                </a:gs>
                <a:gs pos="100000">
                  <a:srgbClr val="BE0102">
                    <a:shade val="100000"/>
                    <a:satMod val="115000"/>
                  </a:srgbClr>
                </a:gs>
              </a:gsLst>
              <a:lin ang="8400000" scaled="0"/>
              <a:tileRect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" name="椭圆 23"/>
            <p:cNvSpPr/>
            <p:nvPr/>
          </p:nvSpPr>
          <p:spPr>
            <a:xfrm rot="19372600">
              <a:off x="4901265" y="2980464"/>
              <a:ext cx="1620000" cy="252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5" name="任意多边形 24"/>
            <p:cNvSpPr/>
            <p:nvPr/>
          </p:nvSpPr>
          <p:spPr>
            <a:xfrm>
              <a:off x="4060304" y="2309338"/>
              <a:ext cx="1717720" cy="859050"/>
            </a:xfrm>
            <a:custGeom>
              <a:avLst/>
              <a:gdLst>
                <a:gd name="connsiteX0" fmla="*/ 278334 w 1717720"/>
                <a:gd name="connsiteY0" fmla="*/ 475 h 859050"/>
                <a:gd name="connsiteX1" fmla="*/ 425971 w 1717720"/>
                <a:gd name="connsiteY1" fmla="*/ 19525 h 859050"/>
                <a:gd name="connsiteX2" fmla="*/ 564084 w 1717720"/>
                <a:gd name="connsiteY2" fmla="*/ 52863 h 859050"/>
                <a:gd name="connsiteX3" fmla="*/ 735534 w 1717720"/>
                <a:gd name="connsiteY3" fmla="*/ 110012 h 859050"/>
                <a:gd name="connsiteX4" fmla="*/ 992709 w 1717720"/>
                <a:gd name="connsiteY4" fmla="*/ 295750 h 859050"/>
                <a:gd name="connsiteX5" fmla="*/ 1178446 w 1717720"/>
                <a:gd name="connsiteY5" fmla="*/ 448150 h 859050"/>
                <a:gd name="connsiteX6" fmla="*/ 1297509 w 1717720"/>
                <a:gd name="connsiteY6" fmla="*/ 510063 h 859050"/>
                <a:gd name="connsiteX7" fmla="*/ 1502296 w 1717720"/>
                <a:gd name="connsiteY7" fmla="*/ 571975 h 859050"/>
                <a:gd name="connsiteX8" fmla="*/ 1685653 w 1717720"/>
                <a:gd name="connsiteY8" fmla="*/ 595788 h 859050"/>
                <a:gd name="connsiteX9" fmla="*/ 1709633 w 1717720"/>
                <a:gd name="connsiteY9" fmla="*/ 600122 h 859050"/>
                <a:gd name="connsiteX10" fmla="*/ 1717720 w 1717720"/>
                <a:gd name="connsiteY10" fmla="*/ 602260 h 859050"/>
                <a:gd name="connsiteX11" fmla="*/ 1399658 w 1717720"/>
                <a:gd name="connsiteY11" fmla="*/ 859050 h 859050"/>
                <a:gd name="connsiteX12" fmla="*/ 1405706 w 1717720"/>
                <a:gd name="connsiteY12" fmla="*/ 835847 h 859050"/>
                <a:gd name="connsiteX13" fmla="*/ 1402284 w 1717720"/>
                <a:gd name="connsiteY13" fmla="*/ 795812 h 859050"/>
                <a:gd name="connsiteX14" fmla="*/ 1371328 w 1717720"/>
                <a:gd name="connsiteY14" fmla="*/ 664843 h 859050"/>
                <a:gd name="connsiteX15" fmla="*/ 1271315 w 1717720"/>
                <a:gd name="connsiteY15" fmla="*/ 600550 h 859050"/>
                <a:gd name="connsiteX16" fmla="*/ 1026046 w 1717720"/>
                <a:gd name="connsiteY16" fmla="*/ 519587 h 859050"/>
                <a:gd name="connsiteX17" fmla="*/ 773634 w 1717720"/>
                <a:gd name="connsiteY17" fmla="*/ 467200 h 859050"/>
                <a:gd name="connsiteX18" fmla="*/ 564084 w 1717720"/>
                <a:gd name="connsiteY18" fmla="*/ 457675 h 859050"/>
                <a:gd name="connsiteX19" fmla="*/ 287859 w 1717720"/>
                <a:gd name="connsiteY19" fmla="*/ 448150 h 859050"/>
                <a:gd name="connsiteX20" fmla="*/ 106884 w 1717720"/>
                <a:gd name="connsiteY20" fmla="*/ 405287 h 859050"/>
                <a:gd name="connsiteX21" fmla="*/ 6871 w 1717720"/>
                <a:gd name="connsiteY21" fmla="*/ 343375 h 859050"/>
                <a:gd name="connsiteX22" fmla="*/ 135459 w 1717720"/>
                <a:gd name="connsiteY22" fmla="*/ 381475 h 859050"/>
                <a:gd name="connsiteX23" fmla="*/ 240234 w 1717720"/>
                <a:gd name="connsiteY23" fmla="*/ 400525 h 859050"/>
                <a:gd name="connsiteX24" fmla="*/ 416446 w 1717720"/>
                <a:gd name="connsiteY24" fmla="*/ 414812 h 859050"/>
                <a:gd name="connsiteX25" fmla="*/ 573609 w 1717720"/>
                <a:gd name="connsiteY25" fmla="*/ 414812 h 859050"/>
                <a:gd name="connsiteX26" fmla="*/ 473596 w 1717720"/>
                <a:gd name="connsiteY26" fmla="*/ 386237 h 859050"/>
                <a:gd name="connsiteX27" fmla="*/ 335484 w 1717720"/>
                <a:gd name="connsiteY27" fmla="*/ 362425 h 859050"/>
                <a:gd name="connsiteX28" fmla="*/ 171177 w 1717720"/>
                <a:gd name="connsiteY28" fmla="*/ 310038 h 859050"/>
                <a:gd name="connsiteX29" fmla="*/ 44972 w 1717720"/>
                <a:gd name="connsiteY29" fmla="*/ 271937 h 859050"/>
                <a:gd name="connsiteX30" fmla="*/ 2109 w 1717720"/>
                <a:gd name="connsiteY30" fmla="*/ 238600 h 859050"/>
                <a:gd name="connsiteX31" fmla="*/ 102121 w 1717720"/>
                <a:gd name="connsiteY31" fmla="*/ 252887 h 859050"/>
                <a:gd name="connsiteX32" fmla="*/ 249759 w 1717720"/>
                <a:gd name="connsiteY32" fmla="*/ 281462 h 859050"/>
                <a:gd name="connsiteX33" fmla="*/ 402159 w 1717720"/>
                <a:gd name="connsiteY33" fmla="*/ 310037 h 859050"/>
                <a:gd name="connsiteX34" fmla="*/ 649809 w 1717720"/>
                <a:gd name="connsiteY34" fmla="*/ 348137 h 859050"/>
                <a:gd name="connsiteX35" fmla="*/ 878409 w 1717720"/>
                <a:gd name="connsiteY35" fmla="*/ 367187 h 859050"/>
                <a:gd name="connsiteX36" fmla="*/ 1002234 w 1717720"/>
                <a:gd name="connsiteY36" fmla="*/ 391000 h 859050"/>
                <a:gd name="connsiteX37" fmla="*/ 926034 w 1717720"/>
                <a:gd name="connsiteY37" fmla="*/ 314800 h 859050"/>
                <a:gd name="connsiteX38" fmla="*/ 818877 w 1717720"/>
                <a:gd name="connsiteY38" fmla="*/ 226693 h 859050"/>
                <a:gd name="connsiteX39" fmla="*/ 673621 w 1717720"/>
                <a:gd name="connsiteY39" fmla="*/ 138587 h 859050"/>
                <a:gd name="connsiteX40" fmla="*/ 521221 w 1717720"/>
                <a:gd name="connsiteY40" fmla="*/ 76675 h 859050"/>
                <a:gd name="connsiteX41" fmla="*/ 364059 w 1717720"/>
                <a:gd name="connsiteY41" fmla="*/ 38575 h 859050"/>
                <a:gd name="connsiteX42" fmla="*/ 278334 w 1717720"/>
                <a:gd name="connsiteY42" fmla="*/ 475 h 859050"/>
                <a:gd name="connsiteX0" fmla="*/ 278334 w 1717720"/>
                <a:gd name="connsiteY0" fmla="*/ 475 h 859050"/>
                <a:gd name="connsiteX1" fmla="*/ 425971 w 1717720"/>
                <a:gd name="connsiteY1" fmla="*/ 19525 h 859050"/>
                <a:gd name="connsiteX2" fmla="*/ 564084 w 1717720"/>
                <a:gd name="connsiteY2" fmla="*/ 52863 h 859050"/>
                <a:gd name="connsiteX3" fmla="*/ 735534 w 1717720"/>
                <a:gd name="connsiteY3" fmla="*/ 110012 h 859050"/>
                <a:gd name="connsiteX4" fmla="*/ 992709 w 1717720"/>
                <a:gd name="connsiteY4" fmla="*/ 295750 h 859050"/>
                <a:gd name="connsiteX5" fmla="*/ 1178446 w 1717720"/>
                <a:gd name="connsiteY5" fmla="*/ 448150 h 859050"/>
                <a:gd name="connsiteX6" fmla="*/ 1311796 w 1717720"/>
                <a:gd name="connsiteY6" fmla="*/ 495775 h 859050"/>
                <a:gd name="connsiteX7" fmla="*/ 1502296 w 1717720"/>
                <a:gd name="connsiteY7" fmla="*/ 571975 h 859050"/>
                <a:gd name="connsiteX8" fmla="*/ 1685653 w 1717720"/>
                <a:gd name="connsiteY8" fmla="*/ 595788 h 859050"/>
                <a:gd name="connsiteX9" fmla="*/ 1709633 w 1717720"/>
                <a:gd name="connsiteY9" fmla="*/ 600122 h 859050"/>
                <a:gd name="connsiteX10" fmla="*/ 1717720 w 1717720"/>
                <a:gd name="connsiteY10" fmla="*/ 602260 h 859050"/>
                <a:gd name="connsiteX11" fmla="*/ 1399658 w 1717720"/>
                <a:gd name="connsiteY11" fmla="*/ 859050 h 859050"/>
                <a:gd name="connsiteX12" fmla="*/ 1405706 w 1717720"/>
                <a:gd name="connsiteY12" fmla="*/ 835847 h 859050"/>
                <a:gd name="connsiteX13" fmla="*/ 1402284 w 1717720"/>
                <a:gd name="connsiteY13" fmla="*/ 795812 h 859050"/>
                <a:gd name="connsiteX14" fmla="*/ 1371328 w 1717720"/>
                <a:gd name="connsiteY14" fmla="*/ 664843 h 859050"/>
                <a:gd name="connsiteX15" fmla="*/ 1271315 w 1717720"/>
                <a:gd name="connsiteY15" fmla="*/ 600550 h 859050"/>
                <a:gd name="connsiteX16" fmla="*/ 1026046 w 1717720"/>
                <a:gd name="connsiteY16" fmla="*/ 519587 h 859050"/>
                <a:gd name="connsiteX17" fmla="*/ 773634 w 1717720"/>
                <a:gd name="connsiteY17" fmla="*/ 467200 h 859050"/>
                <a:gd name="connsiteX18" fmla="*/ 564084 w 1717720"/>
                <a:gd name="connsiteY18" fmla="*/ 457675 h 859050"/>
                <a:gd name="connsiteX19" fmla="*/ 287859 w 1717720"/>
                <a:gd name="connsiteY19" fmla="*/ 448150 h 859050"/>
                <a:gd name="connsiteX20" fmla="*/ 106884 w 1717720"/>
                <a:gd name="connsiteY20" fmla="*/ 405287 h 859050"/>
                <a:gd name="connsiteX21" fmla="*/ 6871 w 1717720"/>
                <a:gd name="connsiteY21" fmla="*/ 343375 h 859050"/>
                <a:gd name="connsiteX22" fmla="*/ 135459 w 1717720"/>
                <a:gd name="connsiteY22" fmla="*/ 381475 h 859050"/>
                <a:gd name="connsiteX23" fmla="*/ 240234 w 1717720"/>
                <a:gd name="connsiteY23" fmla="*/ 400525 h 859050"/>
                <a:gd name="connsiteX24" fmla="*/ 416446 w 1717720"/>
                <a:gd name="connsiteY24" fmla="*/ 414812 h 859050"/>
                <a:gd name="connsiteX25" fmla="*/ 573609 w 1717720"/>
                <a:gd name="connsiteY25" fmla="*/ 414812 h 859050"/>
                <a:gd name="connsiteX26" fmla="*/ 473596 w 1717720"/>
                <a:gd name="connsiteY26" fmla="*/ 386237 h 859050"/>
                <a:gd name="connsiteX27" fmla="*/ 335484 w 1717720"/>
                <a:gd name="connsiteY27" fmla="*/ 362425 h 859050"/>
                <a:gd name="connsiteX28" fmla="*/ 171177 w 1717720"/>
                <a:gd name="connsiteY28" fmla="*/ 310038 h 859050"/>
                <a:gd name="connsiteX29" fmla="*/ 44972 w 1717720"/>
                <a:gd name="connsiteY29" fmla="*/ 271937 h 859050"/>
                <a:gd name="connsiteX30" fmla="*/ 2109 w 1717720"/>
                <a:gd name="connsiteY30" fmla="*/ 238600 h 859050"/>
                <a:gd name="connsiteX31" fmla="*/ 102121 w 1717720"/>
                <a:gd name="connsiteY31" fmla="*/ 252887 h 859050"/>
                <a:gd name="connsiteX32" fmla="*/ 249759 w 1717720"/>
                <a:gd name="connsiteY32" fmla="*/ 281462 h 859050"/>
                <a:gd name="connsiteX33" fmla="*/ 402159 w 1717720"/>
                <a:gd name="connsiteY33" fmla="*/ 310037 h 859050"/>
                <a:gd name="connsiteX34" fmla="*/ 649809 w 1717720"/>
                <a:gd name="connsiteY34" fmla="*/ 348137 h 859050"/>
                <a:gd name="connsiteX35" fmla="*/ 878409 w 1717720"/>
                <a:gd name="connsiteY35" fmla="*/ 367187 h 859050"/>
                <a:gd name="connsiteX36" fmla="*/ 1002234 w 1717720"/>
                <a:gd name="connsiteY36" fmla="*/ 391000 h 859050"/>
                <a:gd name="connsiteX37" fmla="*/ 926034 w 1717720"/>
                <a:gd name="connsiteY37" fmla="*/ 314800 h 859050"/>
                <a:gd name="connsiteX38" fmla="*/ 818877 w 1717720"/>
                <a:gd name="connsiteY38" fmla="*/ 226693 h 859050"/>
                <a:gd name="connsiteX39" fmla="*/ 673621 w 1717720"/>
                <a:gd name="connsiteY39" fmla="*/ 138587 h 859050"/>
                <a:gd name="connsiteX40" fmla="*/ 521221 w 1717720"/>
                <a:gd name="connsiteY40" fmla="*/ 76675 h 859050"/>
                <a:gd name="connsiteX41" fmla="*/ 364059 w 1717720"/>
                <a:gd name="connsiteY41" fmla="*/ 38575 h 859050"/>
                <a:gd name="connsiteX42" fmla="*/ 278334 w 1717720"/>
                <a:gd name="connsiteY42" fmla="*/ 475 h 85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17720" h="859050">
                  <a:moveTo>
                    <a:pt x="278334" y="475"/>
                  </a:moveTo>
                  <a:cubicBezTo>
                    <a:pt x="288653" y="-2700"/>
                    <a:pt x="378346" y="10794"/>
                    <a:pt x="425971" y="19525"/>
                  </a:cubicBezTo>
                  <a:cubicBezTo>
                    <a:pt x="473596" y="28256"/>
                    <a:pt x="512490" y="37782"/>
                    <a:pt x="564084" y="52863"/>
                  </a:cubicBezTo>
                  <a:cubicBezTo>
                    <a:pt x="615678" y="67944"/>
                    <a:pt x="664097" y="69531"/>
                    <a:pt x="735534" y="110012"/>
                  </a:cubicBezTo>
                  <a:cubicBezTo>
                    <a:pt x="806971" y="150493"/>
                    <a:pt x="918890" y="239394"/>
                    <a:pt x="992709" y="295750"/>
                  </a:cubicBezTo>
                  <a:cubicBezTo>
                    <a:pt x="1066528" y="352106"/>
                    <a:pt x="1125265" y="414813"/>
                    <a:pt x="1178446" y="448150"/>
                  </a:cubicBezTo>
                  <a:cubicBezTo>
                    <a:pt x="1231627" y="481487"/>
                    <a:pt x="1257821" y="475138"/>
                    <a:pt x="1311796" y="495775"/>
                  </a:cubicBezTo>
                  <a:cubicBezTo>
                    <a:pt x="1365771" y="516413"/>
                    <a:pt x="1439987" y="555306"/>
                    <a:pt x="1502296" y="571975"/>
                  </a:cubicBezTo>
                  <a:cubicBezTo>
                    <a:pt x="1564605" y="588644"/>
                    <a:pt x="1645172" y="590232"/>
                    <a:pt x="1685653" y="595788"/>
                  </a:cubicBezTo>
                  <a:cubicBezTo>
                    <a:pt x="1695773" y="597177"/>
                    <a:pt x="1703488" y="598690"/>
                    <a:pt x="1709633" y="600122"/>
                  </a:cubicBezTo>
                  <a:lnTo>
                    <a:pt x="1717720" y="602260"/>
                  </a:lnTo>
                  <a:lnTo>
                    <a:pt x="1399658" y="859050"/>
                  </a:lnTo>
                  <a:lnTo>
                    <a:pt x="1405706" y="835847"/>
                  </a:lnTo>
                  <a:cubicBezTo>
                    <a:pt x="1406054" y="824982"/>
                    <a:pt x="1404467" y="812679"/>
                    <a:pt x="1402284" y="795812"/>
                  </a:cubicBezTo>
                  <a:cubicBezTo>
                    <a:pt x="1397919" y="762078"/>
                    <a:pt x="1393156" y="697387"/>
                    <a:pt x="1371328" y="664843"/>
                  </a:cubicBezTo>
                  <a:cubicBezTo>
                    <a:pt x="1349500" y="632299"/>
                    <a:pt x="1328862" y="624759"/>
                    <a:pt x="1271315" y="600550"/>
                  </a:cubicBezTo>
                  <a:cubicBezTo>
                    <a:pt x="1213768" y="576341"/>
                    <a:pt x="1108993" y="541812"/>
                    <a:pt x="1026046" y="519587"/>
                  </a:cubicBezTo>
                  <a:cubicBezTo>
                    <a:pt x="943099" y="497362"/>
                    <a:pt x="850628" y="477519"/>
                    <a:pt x="773634" y="467200"/>
                  </a:cubicBezTo>
                  <a:cubicBezTo>
                    <a:pt x="696640" y="456881"/>
                    <a:pt x="645046" y="460850"/>
                    <a:pt x="564084" y="457675"/>
                  </a:cubicBezTo>
                  <a:cubicBezTo>
                    <a:pt x="483122" y="454500"/>
                    <a:pt x="364059" y="456881"/>
                    <a:pt x="287859" y="448150"/>
                  </a:cubicBezTo>
                  <a:cubicBezTo>
                    <a:pt x="211659" y="439419"/>
                    <a:pt x="153715" y="422750"/>
                    <a:pt x="106884" y="405287"/>
                  </a:cubicBezTo>
                  <a:cubicBezTo>
                    <a:pt x="60053" y="387825"/>
                    <a:pt x="2109" y="347344"/>
                    <a:pt x="6871" y="343375"/>
                  </a:cubicBezTo>
                  <a:cubicBezTo>
                    <a:pt x="11633" y="339406"/>
                    <a:pt x="96565" y="371950"/>
                    <a:pt x="135459" y="381475"/>
                  </a:cubicBezTo>
                  <a:cubicBezTo>
                    <a:pt x="174353" y="391000"/>
                    <a:pt x="193403" y="394969"/>
                    <a:pt x="240234" y="400525"/>
                  </a:cubicBezTo>
                  <a:cubicBezTo>
                    <a:pt x="287065" y="406081"/>
                    <a:pt x="360884" y="412431"/>
                    <a:pt x="416446" y="414812"/>
                  </a:cubicBezTo>
                  <a:cubicBezTo>
                    <a:pt x="472008" y="417193"/>
                    <a:pt x="564084" y="419575"/>
                    <a:pt x="573609" y="414812"/>
                  </a:cubicBezTo>
                  <a:cubicBezTo>
                    <a:pt x="583134" y="410049"/>
                    <a:pt x="513284" y="394968"/>
                    <a:pt x="473596" y="386237"/>
                  </a:cubicBezTo>
                  <a:cubicBezTo>
                    <a:pt x="433908" y="377506"/>
                    <a:pt x="385887" y="375125"/>
                    <a:pt x="335484" y="362425"/>
                  </a:cubicBezTo>
                  <a:cubicBezTo>
                    <a:pt x="285081" y="349725"/>
                    <a:pt x="219596" y="325119"/>
                    <a:pt x="171177" y="310038"/>
                  </a:cubicBezTo>
                  <a:cubicBezTo>
                    <a:pt x="122758" y="294957"/>
                    <a:pt x="73150" y="283843"/>
                    <a:pt x="44972" y="271937"/>
                  </a:cubicBezTo>
                  <a:cubicBezTo>
                    <a:pt x="16794" y="260031"/>
                    <a:pt x="-7416" y="241775"/>
                    <a:pt x="2109" y="238600"/>
                  </a:cubicBezTo>
                  <a:cubicBezTo>
                    <a:pt x="11634" y="235425"/>
                    <a:pt x="60846" y="245743"/>
                    <a:pt x="102121" y="252887"/>
                  </a:cubicBezTo>
                  <a:lnTo>
                    <a:pt x="249759" y="281462"/>
                  </a:lnTo>
                  <a:cubicBezTo>
                    <a:pt x="299765" y="290987"/>
                    <a:pt x="335484" y="298925"/>
                    <a:pt x="402159" y="310037"/>
                  </a:cubicBezTo>
                  <a:cubicBezTo>
                    <a:pt x="468834" y="321150"/>
                    <a:pt x="570434" y="338612"/>
                    <a:pt x="649809" y="348137"/>
                  </a:cubicBezTo>
                  <a:cubicBezTo>
                    <a:pt x="729184" y="357662"/>
                    <a:pt x="819672" y="360043"/>
                    <a:pt x="878409" y="367187"/>
                  </a:cubicBezTo>
                  <a:cubicBezTo>
                    <a:pt x="937146" y="374331"/>
                    <a:pt x="994297" y="399731"/>
                    <a:pt x="1002234" y="391000"/>
                  </a:cubicBezTo>
                  <a:cubicBezTo>
                    <a:pt x="1010171" y="382269"/>
                    <a:pt x="956594" y="342185"/>
                    <a:pt x="926034" y="314800"/>
                  </a:cubicBezTo>
                  <a:cubicBezTo>
                    <a:pt x="895475" y="287416"/>
                    <a:pt x="860946" y="256062"/>
                    <a:pt x="818877" y="226693"/>
                  </a:cubicBezTo>
                  <a:cubicBezTo>
                    <a:pt x="776808" y="197324"/>
                    <a:pt x="723230" y="163590"/>
                    <a:pt x="673621" y="138587"/>
                  </a:cubicBezTo>
                  <a:cubicBezTo>
                    <a:pt x="624012" y="113584"/>
                    <a:pt x="572815" y="93344"/>
                    <a:pt x="521221" y="76675"/>
                  </a:cubicBezTo>
                  <a:cubicBezTo>
                    <a:pt x="469627" y="60006"/>
                    <a:pt x="404540" y="51275"/>
                    <a:pt x="364059" y="38575"/>
                  </a:cubicBezTo>
                  <a:cubicBezTo>
                    <a:pt x="323578" y="25875"/>
                    <a:pt x="268015" y="3650"/>
                    <a:pt x="278334" y="475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  <a:effectLst>
              <a:softEdge rad="3302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" name="任意多边形 25"/>
            <p:cNvSpPr/>
            <p:nvPr/>
          </p:nvSpPr>
          <p:spPr>
            <a:xfrm>
              <a:off x="6291104" y="2456625"/>
              <a:ext cx="1587285" cy="764910"/>
            </a:xfrm>
            <a:custGeom>
              <a:avLst/>
              <a:gdLst>
                <a:gd name="connsiteX0" fmla="*/ 1307465 w 1587285"/>
                <a:gd name="connsiteY0" fmla="*/ 826 h 764910"/>
                <a:gd name="connsiteX1" fmla="*/ 1297941 w 1587285"/>
                <a:gd name="connsiteY1" fmla="*/ 57975 h 764910"/>
                <a:gd name="connsiteX2" fmla="*/ 1238410 w 1587285"/>
                <a:gd name="connsiteY2" fmla="*/ 167513 h 764910"/>
                <a:gd name="connsiteX3" fmla="*/ 1138397 w 1587285"/>
                <a:gd name="connsiteY3" fmla="*/ 317532 h 764910"/>
                <a:gd name="connsiteX4" fmla="*/ 993141 w 1587285"/>
                <a:gd name="connsiteY4" fmla="*/ 481838 h 764910"/>
                <a:gd name="connsiteX5" fmla="*/ 919322 w 1587285"/>
                <a:gd name="connsiteY5" fmla="*/ 534225 h 764910"/>
                <a:gd name="connsiteX6" fmla="*/ 1081247 w 1587285"/>
                <a:gd name="connsiteY6" fmla="*/ 538988 h 764910"/>
                <a:gd name="connsiteX7" fmla="*/ 1290797 w 1587285"/>
                <a:gd name="connsiteY7" fmla="*/ 484218 h 764910"/>
                <a:gd name="connsiteX8" fmla="*/ 1443197 w 1587285"/>
                <a:gd name="connsiteY8" fmla="*/ 424688 h 764910"/>
                <a:gd name="connsiteX9" fmla="*/ 1543210 w 1587285"/>
                <a:gd name="connsiteY9" fmla="*/ 381825 h 764910"/>
                <a:gd name="connsiteX10" fmla="*/ 1481297 w 1587285"/>
                <a:gd name="connsiteY10" fmla="*/ 446120 h 764910"/>
                <a:gd name="connsiteX11" fmla="*/ 1405097 w 1587285"/>
                <a:gd name="connsiteY11" fmla="*/ 486600 h 764910"/>
                <a:gd name="connsiteX12" fmla="*/ 1486060 w 1587285"/>
                <a:gd name="connsiteY12" fmla="*/ 500888 h 764910"/>
                <a:gd name="connsiteX13" fmla="*/ 1586072 w 1587285"/>
                <a:gd name="connsiteY13" fmla="*/ 500888 h 764910"/>
                <a:gd name="connsiteX14" fmla="*/ 1533685 w 1587285"/>
                <a:gd name="connsiteY14" fmla="*/ 534225 h 764910"/>
                <a:gd name="connsiteX15" fmla="*/ 1419385 w 1587285"/>
                <a:gd name="connsiteY15" fmla="*/ 538988 h 764910"/>
                <a:gd name="connsiteX16" fmla="*/ 1314610 w 1587285"/>
                <a:gd name="connsiteY16" fmla="*/ 529463 h 764910"/>
                <a:gd name="connsiteX17" fmla="*/ 1147922 w 1587285"/>
                <a:gd name="connsiteY17" fmla="*/ 579468 h 764910"/>
                <a:gd name="connsiteX18" fmla="*/ 914560 w 1587285"/>
                <a:gd name="connsiteY18" fmla="*/ 619950 h 764910"/>
                <a:gd name="connsiteX19" fmla="*/ 652622 w 1587285"/>
                <a:gd name="connsiteY19" fmla="*/ 639000 h 764910"/>
                <a:gd name="connsiteX20" fmla="*/ 338297 w 1587285"/>
                <a:gd name="connsiteY20" fmla="*/ 698531 h 764910"/>
                <a:gd name="connsiteX21" fmla="*/ 23971 w 1587285"/>
                <a:gd name="connsiteY21" fmla="*/ 758062 h 764910"/>
                <a:gd name="connsiteX22" fmla="*/ 975 w 1587285"/>
                <a:gd name="connsiteY22" fmla="*/ 764613 h 764910"/>
                <a:gd name="connsiteX23" fmla="*/ 0 w 1587285"/>
                <a:gd name="connsiteY23" fmla="*/ 764910 h 764910"/>
                <a:gd name="connsiteX24" fmla="*/ 324101 w 1587285"/>
                <a:gd name="connsiteY24" fmla="*/ 447712 h 764910"/>
                <a:gd name="connsiteX25" fmla="*/ 327880 w 1587285"/>
                <a:gd name="connsiteY25" fmla="*/ 457431 h 764910"/>
                <a:gd name="connsiteX26" fmla="*/ 352585 w 1587285"/>
                <a:gd name="connsiteY26" fmla="*/ 472313 h 764910"/>
                <a:gd name="connsiteX27" fmla="*/ 452597 w 1587285"/>
                <a:gd name="connsiteY27" fmla="*/ 527082 h 764910"/>
                <a:gd name="connsiteX28" fmla="*/ 585947 w 1587285"/>
                <a:gd name="connsiteY28" fmla="*/ 529463 h 764910"/>
                <a:gd name="connsiteX29" fmla="*/ 790735 w 1587285"/>
                <a:gd name="connsiteY29" fmla="*/ 538988 h 764910"/>
                <a:gd name="connsiteX30" fmla="*/ 885985 w 1587285"/>
                <a:gd name="connsiteY30" fmla="*/ 510413 h 764910"/>
                <a:gd name="connsiteX31" fmla="*/ 1005047 w 1587285"/>
                <a:gd name="connsiteY31" fmla="*/ 415163 h 764910"/>
                <a:gd name="connsiteX32" fmla="*/ 1138397 w 1587285"/>
                <a:gd name="connsiteY32" fmla="*/ 260381 h 764910"/>
                <a:gd name="connsiteX33" fmla="*/ 1233647 w 1587285"/>
                <a:gd name="connsiteY33" fmla="*/ 100838 h 764910"/>
                <a:gd name="connsiteX34" fmla="*/ 1276510 w 1587285"/>
                <a:gd name="connsiteY34" fmla="*/ 29400 h 764910"/>
                <a:gd name="connsiteX35" fmla="*/ 1307465 w 1587285"/>
                <a:gd name="connsiteY35" fmla="*/ 826 h 764910"/>
                <a:gd name="connsiteX0" fmla="*/ 1307465 w 1587285"/>
                <a:gd name="connsiteY0" fmla="*/ 826 h 764910"/>
                <a:gd name="connsiteX1" fmla="*/ 1297941 w 1587285"/>
                <a:gd name="connsiteY1" fmla="*/ 57975 h 764910"/>
                <a:gd name="connsiteX2" fmla="*/ 1238410 w 1587285"/>
                <a:gd name="connsiteY2" fmla="*/ 167513 h 764910"/>
                <a:gd name="connsiteX3" fmla="*/ 1138397 w 1587285"/>
                <a:gd name="connsiteY3" fmla="*/ 317532 h 764910"/>
                <a:gd name="connsiteX4" fmla="*/ 993141 w 1587285"/>
                <a:gd name="connsiteY4" fmla="*/ 481838 h 764910"/>
                <a:gd name="connsiteX5" fmla="*/ 919322 w 1587285"/>
                <a:gd name="connsiteY5" fmla="*/ 534225 h 764910"/>
                <a:gd name="connsiteX6" fmla="*/ 1081247 w 1587285"/>
                <a:gd name="connsiteY6" fmla="*/ 538988 h 764910"/>
                <a:gd name="connsiteX7" fmla="*/ 1290797 w 1587285"/>
                <a:gd name="connsiteY7" fmla="*/ 484218 h 764910"/>
                <a:gd name="connsiteX8" fmla="*/ 1443197 w 1587285"/>
                <a:gd name="connsiteY8" fmla="*/ 424688 h 764910"/>
                <a:gd name="connsiteX9" fmla="*/ 1543210 w 1587285"/>
                <a:gd name="connsiteY9" fmla="*/ 381825 h 764910"/>
                <a:gd name="connsiteX10" fmla="*/ 1481297 w 1587285"/>
                <a:gd name="connsiteY10" fmla="*/ 446120 h 764910"/>
                <a:gd name="connsiteX11" fmla="*/ 1405097 w 1587285"/>
                <a:gd name="connsiteY11" fmla="*/ 486600 h 764910"/>
                <a:gd name="connsiteX12" fmla="*/ 1486060 w 1587285"/>
                <a:gd name="connsiteY12" fmla="*/ 500888 h 764910"/>
                <a:gd name="connsiteX13" fmla="*/ 1586072 w 1587285"/>
                <a:gd name="connsiteY13" fmla="*/ 500888 h 764910"/>
                <a:gd name="connsiteX14" fmla="*/ 1533685 w 1587285"/>
                <a:gd name="connsiteY14" fmla="*/ 534225 h 764910"/>
                <a:gd name="connsiteX15" fmla="*/ 1419385 w 1587285"/>
                <a:gd name="connsiteY15" fmla="*/ 538988 h 764910"/>
                <a:gd name="connsiteX16" fmla="*/ 1314610 w 1587285"/>
                <a:gd name="connsiteY16" fmla="*/ 529463 h 764910"/>
                <a:gd name="connsiteX17" fmla="*/ 1147922 w 1587285"/>
                <a:gd name="connsiteY17" fmla="*/ 579468 h 764910"/>
                <a:gd name="connsiteX18" fmla="*/ 914560 w 1587285"/>
                <a:gd name="connsiteY18" fmla="*/ 619950 h 764910"/>
                <a:gd name="connsiteX19" fmla="*/ 652622 w 1587285"/>
                <a:gd name="connsiteY19" fmla="*/ 639000 h 764910"/>
                <a:gd name="connsiteX20" fmla="*/ 338297 w 1587285"/>
                <a:gd name="connsiteY20" fmla="*/ 698531 h 764910"/>
                <a:gd name="connsiteX21" fmla="*/ 23971 w 1587285"/>
                <a:gd name="connsiteY21" fmla="*/ 758062 h 764910"/>
                <a:gd name="connsiteX22" fmla="*/ 975 w 1587285"/>
                <a:gd name="connsiteY22" fmla="*/ 764613 h 764910"/>
                <a:gd name="connsiteX23" fmla="*/ 0 w 1587285"/>
                <a:gd name="connsiteY23" fmla="*/ 764910 h 764910"/>
                <a:gd name="connsiteX24" fmla="*/ 324101 w 1587285"/>
                <a:gd name="connsiteY24" fmla="*/ 447712 h 764910"/>
                <a:gd name="connsiteX25" fmla="*/ 327880 w 1587285"/>
                <a:gd name="connsiteY25" fmla="*/ 457431 h 764910"/>
                <a:gd name="connsiteX26" fmla="*/ 352585 w 1587285"/>
                <a:gd name="connsiteY26" fmla="*/ 472313 h 764910"/>
                <a:gd name="connsiteX27" fmla="*/ 452597 w 1587285"/>
                <a:gd name="connsiteY27" fmla="*/ 527082 h 764910"/>
                <a:gd name="connsiteX28" fmla="*/ 585947 w 1587285"/>
                <a:gd name="connsiteY28" fmla="*/ 529463 h 764910"/>
                <a:gd name="connsiteX29" fmla="*/ 790735 w 1587285"/>
                <a:gd name="connsiteY29" fmla="*/ 519938 h 764910"/>
                <a:gd name="connsiteX30" fmla="*/ 885985 w 1587285"/>
                <a:gd name="connsiteY30" fmla="*/ 510413 h 764910"/>
                <a:gd name="connsiteX31" fmla="*/ 1005047 w 1587285"/>
                <a:gd name="connsiteY31" fmla="*/ 415163 h 764910"/>
                <a:gd name="connsiteX32" fmla="*/ 1138397 w 1587285"/>
                <a:gd name="connsiteY32" fmla="*/ 260381 h 764910"/>
                <a:gd name="connsiteX33" fmla="*/ 1233647 w 1587285"/>
                <a:gd name="connsiteY33" fmla="*/ 100838 h 764910"/>
                <a:gd name="connsiteX34" fmla="*/ 1276510 w 1587285"/>
                <a:gd name="connsiteY34" fmla="*/ 29400 h 764910"/>
                <a:gd name="connsiteX35" fmla="*/ 1307465 w 1587285"/>
                <a:gd name="connsiteY35" fmla="*/ 826 h 764910"/>
                <a:gd name="connsiteX0" fmla="*/ 1307465 w 1587285"/>
                <a:gd name="connsiteY0" fmla="*/ 826 h 764910"/>
                <a:gd name="connsiteX1" fmla="*/ 1297941 w 1587285"/>
                <a:gd name="connsiteY1" fmla="*/ 57975 h 764910"/>
                <a:gd name="connsiteX2" fmla="*/ 1238410 w 1587285"/>
                <a:gd name="connsiteY2" fmla="*/ 167513 h 764910"/>
                <a:gd name="connsiteX3" fmla="*/ 1138397 w 1587285"/>
                <a:gd name="connsiteY3" fmla="*/ 317532 h 764910"/>
                <a:gd name="connsiteX4" fmla="*/ 993141 w 1587285"/>
                <a:gd name="connsiteY4" fmla="*/ 481838 h 764910"/>
                <a:gd name="connsiteX5" fmla="*/ 919322 w 1587285"/>
                <a:gd name="connsiteY5" fmla="*/ 534225 h 764910"/>
                <a:gd name="connsiteX6" fmla="*/ 1081247 w 1587285"/>
                <a:gd name="connsiteY6" fmla="*/ 538988 h 764910"/>
                <a:gd name="connsiteX7" fmla="*/ 1290797 w 1587285"/>
                <a:gd name="connsiteY7" fmla="*/ 484218 h 764910"/>
                <a:gd name="connsiteX8" fmla="*/ 1443197 w 1587285"/>
                <a:gd name="connsiteY8" fmla="*/ 424688 h 764910"/>
                <a:gd name="connsiteX9" fmla="*/ 1543210 w 1587285"/>
                <a:gd name="connsiteY9" fmla="*/ 381825 h 764910"/>
                <a:gd name="connsiteX10" fmla="*/ 1481297 w 1587285"/>
                <a:gd name="connsiteY10" fmla="*/ 446120 h 764910"/>
                <a:gd name="connsiteX11" fmla="*/ 1405097 w 1587285"/>
                <a:gd name="connsiteY11" fmla="*/ 486600 h 764910"/>
                <a:gd name="connsiteX12" fmla="*/ 1486060 w 1587285"/>
                <a:gd name="connsiteY12" fmla="*/ 500888 h 764910"/>
                <a:gd name="connsiteX13" fmla="*/ 1586072 w 1587285"/>
                <a:gd name="connsiteY13" fmla="*/ 500888 h 764910"/>
                <a:gd name="connsiteX14" fmla="*/ 1533685 w 1587285"/>
                <a:gd name="connsiteY14" fmla="*/ 534225 h 764910"/>
                <a:gd name="connsiteX15" fmla="*/ 1419385 w 1587285"/>
                <a:gd name="connsiteY15" fmla="*/ 538988 h 764910"/>
                <a:gd name="connsiteX16" fmla="*/ 1314610 w 1587285"/>
                <a:gd name="connsiteY16" fmla="*/ 529463 h 764910"/>
                <a:gd name="connsiteX17" fmla="*/ 1147922 w 1587285"/>
                <a:gd name="connsiteY17" fmla="*/ 579468 h 764910"/>
                <a:gd name="connsiteX18" fmla="*/ 914560 w 1587285"/>
                <a:gd name="connsiteY18" fmla="*/ 619950 h 764910"/>
                <a:gd name="connsiteX19" fmla="*/ 652622 w 1587285"/>
                <a:gd name="connsiteY19" fmla="*/ 639000 h 764910"/>
                <a:gd name="connsiteX20" fmla="*/ 338297 w 1587285"/>
                <a:gd name="connsiteY20" fmla="*/ 698531 h 764910"/>
                <a:gd name="connsiteX21" fmla="*/ 23971 w 1587285"/>
                <a:gd name="connsiteY21" fmla="*/ 758062 h 764910"/>
                <a:gd name="connsiteX22" fmla="*/ 975 w 1587285"/>
                <a:gd name="connsiteY22" fmla="*/ 764613 h 764910"/>
                <a:gd name="connsiteX23" fmla="*/ 0 w 1587285"/>
                <a:gd name="connsiteY23" fmla="*/ 764910 h 764910"/>
                <a:gd name="connsiteX24" fmla="*/ 324101 w 1587285"/>
                <a:gd name="connsiteY24" fmla="*/ 447712 h 764910"/>
                <a:gd name="connsiteX25" fmla="*/ 327880 w 1587285"/>
                <a:gd name="connsiteY25" fmla="*/ 457431 h 764910"/>
                <a:gd name="connsiteX26" fmla="*/ 352585 w 1587285"/>
                <a:gd name="connsiteY26" fmla="*/ 472313 h 764910"/>
                <a:gd name="connsiteX27" fmla="*/ 452597 w 1587285"/>
                <a:gd name="connsiteY27" fmla="*/ 527082 h 764910"/>
                <a:gd name="connsiteX28" fmla="*/ 585947 w 1587285"/>
                <a:gd name="connsiteY28" fmla="*/ 529463 h 764910"/>
                <a:gd name="connsiteX29" fmla="*/ 790735 w 1587285"/>
                <a:gd name="connsiteY29" fmla="*/ 519938 h 764910"/>
                <a:gd name="connsiteX30" fmla="*/ 885985 w 1587285"/>
                <a:gd name="connsiteY30" fmla="*/ 486601 h 764910"/>
                <a:gd name="connsiteX31" fmla="*/ 1005047 w 1587285"/>
                <a:gd name="connsiteY31" fmla="*/ 415163 h 764910"/>
                <a:gd name="connsiteX32" fmla="*/ 1138397 w 1587285"/>
                <a:gd name="connsiteY32" fmla="*/ 260381 h 764910"/>
                <a:gd name="connsiteX33" fmla="*/ 1233647 w 1587285"/>
                <a:gd name="connsiteY33" fmla="*/ 100838 h 764910"/>
                <a:gd name="connsiteX34" fmla="*/ 1276510 w 1587285"/>
                <a:gd name="connsiteY34" fmla="*/ 29400 h 764910"/>
                <a:gd name="connsiteX35" fmla="*/ 1307465 w 1587285"/>
                <a:gd name="connsiteY35" fmla="*/ 826 h 764910"/>
                <a:gd name="connsiteX0" fmla="*/ 1307465 w 1587285"/>
                <a:gd name="connsiteY0" fmla="*/ 826 h 764910"/>
                <a:gd name="connsiteX1" fmla="*/ 1297941 w 1587285"/>
                <a:gd name="connsiteY1" fmla="*/ 57975 h 764910"/>
                <a:gd name="connsiteX2" fmla="*/ 1238410 w 1587285"/>
                <a:gd name="connsiteY2" fmla="*/ 167513 h 764910"/>
                <a:gd name="connsiteX3" fmla="*/ 1138397 w 1587285"/>
                <a:gd name="connsiteY3" fmla="*/ 317532 h 764910"/>
                <a:gd name="connsiteX4" fmla="*/ 993141 w 1587285"/>
                <a:gd name="connsiteY4" fmla="*/ 481838 h 764910"/>
                <a:gd name="connsiteX5" fmla="*/ 919322 w 1587285"/>
                <a:gd name="connsiteY5" fmla="*/ 534225 h 764910"/>
                <a:gd name="connsiteX6" fmla="*/ 1081247 w 1587285"/>
                <a:gd name="connsiteY6" fmla="*/ 538988 h 764910"/>
                <a:gd name="connsiteX7" fmla="*/ 1290797 w 1587285"/>
                <a:gd name="connsiteY7" fmla="*/ 484218 h 764910"/>
                <a:gd name="connsiteX8" fmla="*/ 1443197 w 1587285"/>
                <a:gd name="connsiteY8" fmla="*/ 424688 h 764910"/>
                <a:gd name="connsiteX9" fmla="*/ 1543210 w 1587285"/>
                <a:gd name="connsiteY9" fmla="*/ 381825 h 764910"/>
                <a:gd name="connsiteX10" fmla="*/ 1481297 w 1587285"/>
                <a:gd name="connsiteY10" fmla="*/ 446120 h 764910"/>
                <a:gd name="connsiteX11" fmla="*/ 1405097 w 1587285"/>
                <a:gd name="connsiteY11" fmla="*/ 486600 h 764910"/>
                <a:gd name="connsiteX12" fmla="*/ 1486060 w 1587285"/>
                <a:gd name="connsiteY12" fmla="*/ 500888 h 764910"/>
                <a:gd name="connsiteX13" fmla="*/ 1586072 w 1587285"/>
                <a:gd name="connsiteY13" fmla="*/ 500888 h 764910"/>
                <a:gd name="connsiteX14" fmla="*/ 1533685 w 1587285"/>
                <a:gd name="connsiteY14" fmla="*/ 534225 h 764910"/>
                <a:gd name="connsiteX15" fmla="*/ 1419385 w 1587285"/>
                <a:gd name="connsiteY15" fmla="*/ 538988 h 764910"/>
                <a:gd name="connsiteX16" fmla="*/ 1314610 w 1587285"/>
                <a:gd name="connsiteY16" fmla="*/ 529463 h 764910"/>
                <a:gd name="connsiteX17" fmla="*/ 1147922 w 1587285"/>
                <a:gd name="connsiteY17" fmla="*/ 579468 h 764910"/>
                <a:gd name="connsiteX18" fmla="*/ 914560 w 1587285"/>
                <a:gd name="connsiteY18" fmla="*/ 619950 h 764910"/>
                <a:gd name="connsiteX19" fmla="*/ 652622 w 1587285"/>
                <a:gd name="connsiteY19" fmla="*/ 639000 h 764910"/>
                <a:gd name="connsiteX20" fmla="*/ 338297 w 1587285"/>
                <a:gd name="connsiteY20" fmla="*/ 698531 h 764910"/>
                <a:gd name="connsiteX21" fmla="*/ 23971 w 1587285"/>
                <a:gd name="connsiteY21" fmla="*/ 758062 h 764910"/>
                <a:gd name="connsiteX22" fmla="*/ 975 w 1587285"/>
                <a:gd name="connsiteY22" fmla="*/ 764613 h 764910"/>
                <a:gd name="connsiteX23" fmla="*/ 0 w 1587285"/>
                <a:gd name="connsiteY23" fmla="*/ 764910 h 764910"/>
                <a:gd name="connsiteX24" fmla="*/ 324101 w 1587285"/>
                <a:gd name="connsiteY24" fmla="*/ 447712 h 764910"/>
                <a:gd name="connsiteX25" fmla="*/ 327880 w 1587285"/>
                <a:gd name="connsiteY25" fmla="*/ 457431 h 764910"/>
                <a:gd name="connsiteX26" fmla="*/ 352585 w 1587285"/>
                <a:gd name="connsiteY26" fmla="*/ 472313 h 764910"/>
                <a:gd name="connsiteX27" fmla="*/ 452597 w 1587285"/>
                <a:gd name="connsiteY27" fmla="*/ 527082 h 764910"/>
                <a:gd name="connsiteX28" fmla="*/ 585947 w 1587285"/>
                <a:gd name="connsiteY28" fmla="*/ 529463 h 764910"/>
                <a:gd name="connsiteX29" fmla="*/ 771685 w 1587285"/>
                <a:gd name="connsiteY29" fmla="*/ 515175 h 764910"/>
                <a:gd name="connsiteX30" fmla="*/ 885985 w 1587285"/>
                <a:gd name="connsiteY30" fmla="*/ 486601 h 764910"/>
                <a:gd name="connsiteX31" fmla="*/ 1005047 w 1587285"/>
                <a:gd name="connsiteY31" fmla="*/ 415163 h 764910"/>
                <a:gd name="connsiteX32" fmla="*/ 1138397 w 1587285"/>
                <a:gd name="connsiteY32" fmla="*/ 260381 h 764910"/>
                <a:gd name="connsiteX33" fmla="*/ 1233647 w 1587285"/>
                <a:gd name="connsiteY33" fmla="*/ 100838 h 764910"/>
                <a:gd name="connsiteX34" fmla="*/ 1276510 w 1587285"/>
                <a:gd name="connsiteY34" fmla="*/ 29400 h 764910"/>
                <a:gd name="connsiteX35" fmla="*/ 1307465 w 1587285"/>
                <a:gd name="connsiteY35" fmla="*/ 826 h 764910"/>
                <a:gd name="connsiteX0" fmla="*/ 1307465 w 1587285"/>
                <a:gd name="connsiteY0" fmla="*/ 826 h 764910"/>
                <a:gd name="connsiteX1" fmla="*/ 1297941 w 1587285"/>
                <a:gd name="connsiteY1" fmla="*/ 57975 h 764910"/>
                <a:gd name="connsiteX2" fmla="*/ 1238410 w 1587285"/>
                <a:gd name="connsiteY2" fmla="*/ 167513 h 764910"/>
                <a:gd name="connsiteX3" fmla="*/ 1138397 w 1587285"/>
                <a:gd name="connsiteY3" fmla="*/ 317532 h 764910"/>
                <a:gd name="connsiteX4" fmla="*/ 993141 w 1587285"/>
                <a:gd name="connsiteY4" fmla="*/ 481838 h 764910"/>
                <a:gd name="connsiteX5" fmla="*/ 919322 w 1587285"/>
                <a:gd name="connsiteY5" fmla="*/ 534225 h 764910"/>
                <a:gd name="connsiteX6" fmla="*/ 1081247 w 1587285"/>
                <a:gd name="connsiteY6" fmla="*/ 538988 h 764910"/>
                <a:gd name="connsiteX7" fmla="*/ 1290797 w 1587285"/>
                <a:gd name="connsiteY7" fmla="*/ 484218 h 764910"/>
                <a:gd name="connsiteX8" fmla="*/ 1443197 w 1587285"/>
                <a:gd name="connsiteY8" fmla="*/ 424688 h 764910"/>
                <a:gd name="connsiteX9" fmla="*/ 1543210 w 1587285"/>
                <a:gd name="connsiteY9" fmla="*/ 381825 h 764910"/>
                <a:gd name="connsiteX10" fmla="*/ 1481297 w 1587285"/>
                <a:gd name="connsiteY10" fmla="*/ 446120 h 764910"/>
                <a:gd name="connsiteX11" fmla="*/ 1405097 w 1587285"/>
                <a:gd name="connsiteY11" fmla="*/ 486600 h 764910"/>
                <a:gd name="connsiteX12" fmla="*/ 1486060 w 1587285"/>
                <a:gd name="connsiteY12" fmla="*/ 500888 h 764910"/>
                <a:gd name="connsiteX13" fmla="*/ 1586072 w 1587285"/>
                <a:gd name="connsiteY13" fmla="*/ 500888 h 764910"/>
                <a:gd name="connsiteX14" fmla="*/ 1533685 w 1587285"/>
                <a:gd name="connsiteY14" fmla="*/ 534225 h 764910"/>
                <a:gd name="connsiteX15" fmla="*/ 1419385 w 1587285"/>
                <a:gd name="connsiteY15" fmla="*/ 538988 h 764910"/>
                <a:gd name="connsiteX16" fmla="*/ 1314610 w 1587285"/>
                <a:gd name="connsiteY16" fmla="*/ 529463 h 764910"/>
                <a:gd name="connsiteX17" fmla="*/ 1147922 w 1587285"/>
                <a:gd name="connsiteY17" fmla="*/ 579468 h 764910"/>
                <a:gd name="connsiteX18" fmla="*/ 914560 w 1587285"/>
                <a:gd name="connsiteY18" fmla="*/ 619950 h 764910"/>
                <a:gd name="connsiteX19" fmla="*/ 652622 w 1587285"/>
                <a:gd name="connsiteY19" fmla="*/ 639000 h 764910"/>
                <a:gd name="connsiteX20" fmla="*/ 338297 w 1587285"/>
                <a:gd name="connsiteY20" fmla="*/ 698531 h 764910"/>
                <a:gd name="connsiteX21" fmla="*/ 23971 w 1587285"/>
                <a:gd name="connsiteY21" fmla="*/ 758062 h 764910"/>
                <a:gd name="connsiteX22" fmla="*/ 975 w 1587285"/>
                <a:gd name="connsiteY22" fmla="*/ 764613 h 764910"/>
                <a:gd name="connsiteX23" fmla="*/ 0 w 1587285"/>
                <a:gd name="connsiteY23" fmla="*/ 764910 h 764910"/>
                <a:gd name="connsiteX24" fmla="*/ 324101 w 1587285"/>
                <a:gd name="connsiteY24" fmla="*/ 447712 h 764910"/>
                <a:gd name="connsiteX25" fmla="*/ 327880 w 1587285"/>
                <a:gd name="connsiteY25" fmla="*/ 457431 h 764910"/>
                <a:gd name="connsiteX26" fmla="*/ 352585 w 1587285"/>
                <a:gd name="connsiteY26" fmla="*/ 472313 h 764910"/>
                <a:gd name="connsiteX27" fmla="*/ 452597 w 1587285"/>
                <a:gd name="connsiteY27" fmla="*/ 527082 h 764910"/>
                <a:gd name="connsiteX28" fmla="*/ 585947 w 1587285"/>
                <a:gd name="connsiteY28" fmla="*/ 529463 h 764910"/>
                <a:gd name="connsiteX29" fmla="*/ 771685 w 1587285"/>
                <a:gd name="connsiteY29" fmla="*/ 515175 h 764910"/>
                <a:gd name="connsiteX30" fmla="*/ 885985 w 1587285"/>
                <a:gd name="connsiteY30" fmla="*/ 500889 h 764910"/>
                <a:gd name="connsiteX31" fmla="*/ 1005047 w 1587285"/>
                <a:gd name="connsiteY31" fmla="*/ 415163 h 764910"/>
                <a:gd name="connsiteX32" fmla="*/ 1138397 w 1587285"/>
                <a:gd name="connsiteY32" fmla="*/ 260381 h 764910"/>
                <a:gd name="connsiteX33" fmla="*/ 1233647 w 1587285"/>
                <a:gd name="connsiteY33" fmla="*/ 100838 h 764910"/>
                <a:gd name="connsiteX34" fmla="*/ 1276510 w 1587285"/>
                <a:gd name="connsiteY34" fmla="*/ 29400 h 764910"/>
                <a:gd name="connsiteX35" fmla="*/ 1307465 w 1587285"/>
                <a:gd name="connsiteY35" fmla="*/ 826 h 764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87285" h="764910">
                  <a:moveTo>
                    <a:pt x="1307465" y="826"/>
                  </a:moveTo>
                  <a:cubicBezTo>
                    <a:pt x="1311037" y="5588"/>
                    <a:pt x="1309450" y="30194"/>
                    <a:pt x="1297941" y="57975"/>
                  </a:cubicBezTo>
                  <a:cubicBezTo>
                    <a:pt x="1286432" y="85756"/>
                    <a:pt x="1265001" y="124254"/>
                    <a:pt x="1238410" y="167513"/>
                  </a:cubicBezTo>
                  <a:cubicBezTo>
                    <a:pt x="1211819" y="210773"/>
                    <a:pt x="1179275" y="265145"/>
                    <a:pt x="1138397" y="317532"/>
                  </a:cubicBezTo>
                  <a:cubicBezTo>
                    <a:pt x="1097519" y="369919"/>
                    <a:pt x="1029654" y="445723"/>
                    <a:pt x="993141" y="481838"/>
                  </a:cubicBezTo>
                  <a:cubicBezTo>
                    <a:pt x="956629" y="517954"/>
                    <a:pt x="904638" y="524700"/>
                    <a:pt x="919322" y="534225"/>
                  </a:cubicBezTo>
                  <a:cubicBezTo>
                    <a:pt x="934006" y="543750"/>
                    <a:pt x="1019335" y="547322"/>
                    <a:pt x="1081247" y="538988"/>
                  </a:cubicBezTo>
                  <a:cubicBezTo>
                    <a:pt x="1143159" y="530654"/>
                    <a:pt x="1230472" y="503268"/>
                    <a:pt x="1290797" y="484218"/>
                  </a:cubicBezTo>
                  <a:cubicBezTo>
                    <a:pt x="1351122" y="465168"/>
                    <a:pt x="1401128" y="441753"/>
                    <a:pt x="1443197" y="424688"/>
                  </a:cubicBezTo>
                  <a:cubicBezTo>
                    <a:pt x="1485266" y="407623"/>
                    <a:pt x="1536860" y="378253"/>
                    <a:pt x="1543210" y="381825"/>
                  </a:cubicBezTo>
                  <a:cubicBezTo>
                    <a:pt x="1549560" y="385397"/>
                    <a:pt x="1504316" y="428657"/>
                    <a:pt x="1481297" y="446120"/>
                  </a:cubicBezTo>
                  <a:cubicBezTo>
                    <a:pt x="1458278" y="463583"/>
                    <a:pt x="1404303" y="477472"/>
                    <a:pt x="1405097" y="486600"/>
                  </a:cubicBezTo>
                  <a:cubicBezTo>
                    <a:pt x="1405891" y="495728"/>
                    <a:pt x="1455898" y="498507"/>
                    <a:pt x="1486060" y="500888"/>
                  </a:cubicBezTo>
                  <a:cubicBezTo>
                    <a:pt x="1516223" y="503269"/>
                    <a:pt x="1578134" y="495332"/>
                    <a:pt x="1586072" y="500888"/>
                  </a:cubicBezTo>
                  <a:cubicBezTo>
                    <a:pt x="1594010" y="506444"/>
                    <a:pt x="1561466" y="527875"/>
                    <a:pt x="1533685" y="534225"/>
                  </a:cubicBezTo>
                  <a:cubicBezTo>
                    <a:pt x="1505904" y="540575"/>
                    <a:pt x="1455898" y="539782"/>
                    <a:pt x="1419385" y="538988"/>
                  </a:cubicBezTo>
                  <a:cubicBezTo>
                    <a:pt x="1382873" y="538194"/>
                    <a:pt x="1359854" y="522716"/>
                    <a:pt x="1314610" y="529463"/>
                  </a:cubicBezTo>
                  <a:cubicBezTo>
                    <a:pt x="1269366" y="536210"/>
                    <a:pt x="1214597" y="564387"/>
                    <a:pt x="1147922" y="579468"/>
                  </a:cubicBezTo>
                  <a:cubicBezTo>
                    <a:pt x="1081247" y="594549"/>
                    <a:pt x="997110" y="610028"/>
                    <a:pt x="914560" y="619950"/>
                  </a:cubicBezTo>
                  <a:cubicBezTo>
                    <a:pt x="832010" y="629872"/>
                    <a:pt x="748666" y="625903"/>
                    <a:pt x="652622" y="639000"/>
                  </a:cubicBezTo>
                  <a:cubicBezTo>
                    <a:pt x="556578" y="652097"/>
                    <a:pt x="443072" y="678687"/>
                    <a:pt x="338297" y="698531"/>
                  </a:cubicBezTo>
                  <a:cubicBezTo>
                    <a:pt x="233522" y="718375"/>
                    <a:pt x="95409" y="737821"/>
                    <a:pt x="23971" y="758062"/>
                  </a:cubicBezTo>
                  <a:lnTo>
                    <a:pt x="975" y="764613"/>
                  </a:lnTo>
                  <a:lnTo>
                    <a:pt x="0" y="764910"/>
                  </a:lnTo>
                  <a:lnTo>
                    <a:pt x="324101" y="447712"/>
                  </a:lnTo>
                  <a:lnTo>
                    <a:pt x="327880" y="457431"/>
                  </a:lnTo>
                  <a:cubicBezTo>
                    <a:pt x="333238" y="461399"/>
                    <a:pt x="341671" y="465170"/>
                    <a:pt x="352585" y="472313"/>
                  </a:cubicBezTo>
                  <a:cubicBezTo>
                    <a:pt x="374413" y="486600"/>
                    <a:pt x="413703" y="517557"/>
                    <a:pt x="452597" y="527082"/>
                  </a:cubicBezTo>
                  <a:cubicBezTo>
                    <a:pt x="491491" y="536607"/>
                    <a:pt x="532766" y="531448"/>
                    <a:pt x="585947" y="529463"/>
                  </a:cubicBezTo>
                  <a:cubicBezTo>
                    <a:pt x="639128" y="527479"/>
                    <a:pt x="721679" y="519937"/>
                    <a:pt x="771685" y="515175"/>
                  </a:cubicBezTo>
                  <a:cubicBezTo>
                    <a:pt x="821691" y="510413"/>
                    <a:pt x="847091" y="517558"/>
                    <a:pt x="885985" y="500889"/>
                  </a:cubicBezTo>
                  <a:cubicBezTo>
                    <a:pt x="924879" y="484220"/>
                    <a:pt x="962978" y="455248"/>
                    <a:pt x="1005047" y="415163"/>
                  </a:cubicBezTo>
                  <a:cubicBezTo>
                    <a:pt x="1047116" y="375078"/>
                    <a:pt x="1100297" y="312768"/>
                    <a:pt x="1138397" y="260381"/>
                  </a:cubicBezTo>
                  <a:cubicBezTo>
                    <a:pt x="1176497" y="207994"/>
                    <a:pt x="1210628" y="139335"/>
                    <a:pt x="1233647" y="100838"/>
                  </a:cubicBezTo>
                  <a:cubicBezTo>
                    <a:pt x="1256666" y="62341"/>
                    <a:pt x="1264207" y="46069"/>
                    <a:pt x="1276510" y="29400"/>
                  </a:cubicBezTo>
                  <a:cubicBezTo>
                    <a:pt x="1288813" y="12731"/>
                    <a:pt x="1303893" y="-3936"/>
                    <a:pt x="1307465" y="826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  <a:effectLst>
              <a:softEdge rad="3302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7" name="组合 26"/>
            <p:cNvGrpSpPr>
              <a:grpSpLocks noChangeAspect="1"/>
            </p:cNvGrpSpPr>
            <p:nvPr/>
          </p:nvGrpSpPr>
          <p:grpSpPr>
            <a:xfrm rot="6660000" flipH="1">
              <a:off x="4988502" y="4081774"/>
              <a:ext cx="198000" cy="196097"/>
              <a:chOff x="6788929" y="3582789"/>
              <a:chExt cx="1126398" cy="1115611"/>
            </a:xfr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68" name="任意多边形 167"/>
              <p:cNvSpPr/>
              <p:nvPr/>
            </p:nvSpPr>
            <p:spPr>
              <a:xfrm>
                <a:off x="6788929" y="3582789"/>
                <a:ext cx="1126398" cy="1115611"/>
              </a:xfrm>
              <a:custGeom>
                <a:avLst/>
                <a:gdLst>
                  <a:gd name="connsiteX0" fmla="*/ 83751 w 1126744"/>
                  <a:gd name="connsiteY0" fmla="*/ 71723 h 1119802"/>
                  <a:gd name="connsiteX1" fmla="*/ 407 w 1126744"/>
                  <a:gd name="connsiteY1" fmla="*/ 252698 h 1119802"/>
                  <a:gd name="connsiteX2" fmla="*/ 62319 w 1126744"/>
                  <a:gd name="connsiteY2" fmla="*/ 519398 h 1119802"/>
                  <a:gd name="connsiteX3" fmla="*/ 274251 w 1126744"/>
                  <a:gd name="connsiteY3" fmla="*/ 788479 h 1119802"/>
                  <a:gd name="connsiteX4" fmla="*/ 574288 w 1126744"/>
                  <a:gd name="connsiteY4" fmla="*/ 1036129 h 1119802"/>
                  <a:gd name="connsiteX5" fmla="*/ 871944 w 1126744"/>
                  <a:gd name="connsiteY5" fmla="*/ 1119473 h 1119802"/>
                  <a:gd name="connsiteX6" fmla="*/ 1069588 w 1126744"/>
                  <a:gd name="connsiteY6" fmla="*/ 1012317 h 1119802"/>
                  <a:gd name="connsiteX7" fmla="*/ 1126738 w 1126744"/>
                  <a:gd name="connsiteY7" fmla="*/ 862298 h 1119802"/>
                  <a:gd name="connsiteX8" fmla="*/ 1071969 w 1126744"/>
                  <a:gd name="connsiteY8" fmla="*/ 583692 h 1119802"/>
                  <a:gd name="connsiteX9" fmla="*/ 907663 w 1126744"/>
                  <a:gd name="connsiteY9" fmla="*/ 343185 h 1119802"/>
                  <a:gd name="connsiteX10" fmla="*/ 662394 w 1126744"/>
                  <a:gd name="connsiteY10" fmla="*/ 147923 h 1119802"/>
                  <a:gd name="connsiteX11" fmla="*/ 395694 w 1126744"/>
                  <a:gd name="connsiteY11" fmla="*/ 12192 h 1119802"/>
                  <a:gd name="connsiteX12" fmla="*/ 174238 w 1126744"/>
                  <a:gd name="connsiteY12" fmla="*/ 14573 h 1119802"/>
                  <a:gd name="connsiteX13" fmla="*/ 83751 w 1126744"/>
                  <a:gd name="connsiteY13" fmla="*/ 71723 h 1119802"/>
                  <a:gd name="connsiteX0" fmla="*/ 57166 w 1126353"/>
                  <a:gd name="connsiteY0" fmla="*/ 98623 h 1120508"/>
                  <a:gd name="connsiteX1" fmla="*/ 16 w 1126353"/>
                  <a:gd name="connsiteY1" fmla="*/ 253404 h 1120508"/>
                  <a:gd name="connsiteX2" fmla="*/ 61928 w 1126353"/>
                  <a:gd name="connsiteY2" fmla="*/ 520104 h 1120508"/>
                  <a:gd name="connsiteX3" fmla="*/ 273860 w 1126353"/>
                  <a:gd name="connsiteY3" fmla="*/ 789185 h 1120508"/>
                  <a:gd name="connsiteX4" fmla="*/ 573897 w 1126353"/>
                  <a:gd name="connsiteY4" fmla="*/ 1036835 h 1120508"/>
                  <a:gd name="connsiteX5" fmla="*/ 871553 w 1126353"/>
                  <a:gd name="connsiteY5" fmla="*/ 1120179 h 1120508"/>
                  <a:gd name="connsiteX6" fmla="*/ 1069197 w 1126353"/>
                  <a:gd name="connsiteY6" fmla="*/ 1013023 h 1120508"/>
                  <a:gd name="connsiteX7" fmla="*/ 1126347 w 1126353"/>
                  <a:gd name="connsiteY7" fmla="*/ 863004 h 1120508"/>
                  <a:gd name="connsiteX8" fmla="*/ 1071578 w 1126353"/>
                  <a:gd name="connsiteY8" fmla="*/ 584398 h 1120508"/>
                  <a:gd name="connsiteX9" fmla="*/ 907272 w 1126353"/>
                  <a:gd name="connsiteY9" fmla="*/ 343891 h 1120508"/>
                  <a:gd name="connsiteX10" fmla="*/ 662003 w 1126353"/>
                  <a:gd name="connsiteY10" fmla="*/ 148629 h 1120508"/>
                  <a:gd name="connsiteX11" fmla="*/ 395303 w 1126353"/>
                  <a:gd name="connsiteY11" fmla="*/ 12898 h 1120508"/>
                  <a:gd name="connsiteX12" fmla="*/ 173847 w 1126353"/>
                  <a:gd name="connsiteY12" fmla="*/ 15279 h 1120508"/>
                  <a:gd name="connsiteX13" fmla="*/ 57166 w 1126353"/>
                  <a:gd name="connsiteY13" fmla="*/ 98623 h 1120508"/>
                  <a:gd name="connsiteX0" fmla="*/ 57166 w 1126353"/>
                  <a:gd name="connsiteY0" fmla="*/ 98623 h 1115785"/>
                  <a:gd name="connsiteX1" fmla="*/ 16 w 1126353"/>
                  <a:gd name="connsiteY1" fmla="*/ 253404 h 1115785"/>
                  <a:gd name="connsiteX2" fmla="*/ 61928 w 1126353"/>
                  <a:gd name="connsiteY2" fmla="*/ 520104 h 1115785"/>
                  <a:gd name="connsiteX3" fmla="*/ 273860 w 1126353"/>
                  <a:gd name="connsiteY3" fmla="*/ 789185 h 1115785"/>
                  <a:gd name="connsiteX4" fmla="*/ 573897 w 1126353"/>
                  <a:gd name="connsiteY4" fmla="*/ 1036835 h 1115785"/>
                  <a:gd name="connsiteX5" fmla="*/ 873934 w 1126353"/>
                  <a:gd name="connsiteY5" fmla="*/ 1115417 h 1115785"/>
                  <a:gd name="connsiteX6" fmla="*/ 1069197 w 1126353"/>
                  <a:gd name="connsiteY6" fmla="*/ 1013023 h 1115785"/>
                  <a:gd name="connsiteX7" fmla="*/ 1126347 w 1126353"/>
                  <a:gd name="connsiteY7" fmla="*/ 863004 h 1115785"/>
                  <a:gd name="connsiteX8" fmla="*/ 1071578 w 1126353"/>
                  <a:gd name="connsiteY8" fmla="*/ 584398 h 1115785"/>
                  <a:gd name="connsiteX9" fmla="*/ 907272 w 1126353"/>
                  <a:gd name="connsiteY9" fmla="*/ 343891 h 1115785"/>
                  <a:gd name="connsiteX10" fmla="*/ 662003 w 1126353"/>
                  <a:gd name="connsiteY10" fmla="*/ 148629 h 1115785"/>
                  <a:gd name="connsiteX11" fmla="*/ 395303 w 1126353"/>
                  <a:gd name="connsiteY11" fmla="*/ 12898 h 1115785"/>
                  <a:gd name="connsiteX12" fmla="*/ 173847 w 1126353"/>
                  <a:gd name="connsiteY12" fmla="*/ 15279 h 1115785"/>
                  <a:gd name="connsiteX13" fmla="*/ 57166 w 1126353"/>
                  <a:gd name="connsiteY13" fmla="*/ 98623 h 1115785"/>
                  <a:gd name="connsiteX0" fmla="*/ 57166 w 1126398"/>
                  <a:gd name="connsiteY0" fmla="*/ 98623 h 1115611"/>
                  <a:gd name="connsiteX1" fmla="*/ 16 w 1126398"/>
                  <a:gd name="connsiteY1" fmla="*/ 253404 h 1115611"/>
                  <a:gd name="connsiteX2" fmla="*/ 61928 w 1126398"/>
                  <a:gd name="connsiteY2" fmla="*/ 520104 h 1115611"/>
                  <a:gd name="connsiteX3" fmla="*/ 273860 w 1126398"/>
                  <a:gd name="connsiteY3" fmla="*/ 789185 h 1115611"/>
                  <a:gd name="connsiteX4" fmla="*/ 573897 w 1126398"/>
                  <a:gd name="connsiteY4" fmla="*/ 1036835 h 1115611"/>
                  <a:gd name="connsiteX5" fmla="*/ 873934 w 1126398"/>
                  <a:gd name="connsiteY5" fmla="*/ 1115417 h 1115611"/>
                  <a:gd name="connsiteX6" fmla="*/ 1064434 w 1126398"/>
                  <a:gd name="connsiteY6" fmla="*/ 1020167 h 1115611"/>
                  <a:gd name="connsiteX7" fmla="*/ 1126347 w 1126398"/>
                  <a:gd name="connsiteY7" fmla="*/ 863004 h 1115611"/>
                  <a:gd name="connsiteX8" fmla="*/ 1071578 w 1126398"/>
                  <a:gd name="connsiteY8" fmla="*/ 584398 h 1115611"/>
                  <a:gd name="connsiteX9" fmla="*/ 907272 w 1126398"/>
                  <a:gd name="connsiteY9" fmla="*/ 343891 h 1115611"/>
                  <a:gd name="connsiteX10" fmla="*/ 662003 w 1126398"/>
                  <a:gd name="connsiteY10" fmla="*/ 148629 h 1115611"/>
                  <a:gd name="connsiteX11" fmla="*/ 395303 w 1126398"/>
                  <a:gd name="connsiteY11" fmla="*/ 12898 h 1115611"/>
                  <a:gd name="connsiteX12" fmla="*/ 173847 w 1126398"/>
                  <a:gd name="connsiteY12" fmla="*/ 15279 h 1115611"/>
                  <a:gd name="connsiteX13" fmla="*/ 57166 w 1126398"/>
                  <a:gd name="connsiteY13" fmla="*/ 98623 h 111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26398" h="1115611">
                    <a:moveTo>
                      <a:pt x="57166" y="98623"/>
                    </a:moveTo>
                    <a:cubicBezTo>
                      <a:pt x="28194" y="138310"/>
                      <a:pt x="-778" y="183157"/>
                      <a:pt x="16" y="253404"/>
                    </a:cubicBezTo>
                    <a:cubicBezTo>
                      <a:pt x="810" y="323651"/>
                      <a:pt x="16287" y="430807"/>
                      <a:pt x="61928" y="520104"/>
                    </a:cubicBezTo>
                    <a:cubicBezTo>
                      <a:pt x="107569" y="609401"/>
                      <a:pt x="188532" y="703063"/>
                      <a:pt x="273860" y="789185"/>
                    </a:cubicBezTo>
                    <a:cubicBezTo>
                      <a:pt x="359188" y="875307"/>
                      <a:pt x="473885" y="982463"/>
                      <a:pt x="573897" y="1036835"/>
                    </a:cubicBezTo>
                    <a:cubicBezTo>
                      <a:pt x="673909" y="1091207"/>
                      <a:pt x="792178" y="1118195"/>
                      <a:pt x="873934" y="1115417"/>
                    </a:cubicBezTo>
                    <a:cubicBezTo>
                      <a:pt x="955690" y="1112639"/>
                      <a:pt x="1022365" y="1062236"/>
                      <a:pt x="1064434" y="1020167"/>
                    </a:cubicBezTo>
                    <a:cubicBezTo>
                      <a:pt x="1106503" y="978098"/>
                      <a:pt x="1125156" y="935632"/>
                      <a:pt x="1126347" y="863004"/>
                    </a:cubicBezTo>
                    <a:cubicBezTo>
                      <a:pt x="1127538" y="790376"/>
                      <a:pt x="1108090" y="670917"/>
                      <a:pt x="1071578" y="584398"/>
                    </a:cubicBezTo>
                    <a:cubicBezTo>
                      <a:pt x="1035066" y="497879"/>
                      <a:pt x="975535" y="416519"/>
                      <a:pt x="907272" y="343891"/>
                    </a:cubicBezTo>
                    <a:cubicBezTo>
                      <a:pt x="839009" y="271263"/>
                      <a:pt x="747331" y="203795"/>
                      <a:pt x="662003" y="148629"/>
                    </a:cubicBezTo>
                    <a:cubicBezTo>
                      <a:pt x="576675" y="93464"/>
                      <a:pt x="476662" y="35123"/>
                      <a:pt x="395303" y="12898"/>
                    </a:cubicBezTo>
                    <a:cubicBezTo>
                      <a:pt x="313944" y="-9327"/>
                      <a:pt x="230203" y="992"/>
                      <a:pt x="173847" y="15279"/>
                    </a:cubicBezTo>
                    <a:cubicBezTo>
                      <a:pt x="117491" y="29567"/>
                      <a:pt x="86138" y="58936"/>
                      <a:pt x="57166" y="98623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E32945"/>
                  </a:gs>
                  <a:gs pos="50000">
                    <a:srgbClr val="ED4B67"/>
                  </a:gs>
                  <a:gs pos="100000">
                    <a:srgbClr val="FF0000">
                      <a:tint val="23500"/>
                      <a:satMod val="160000"/>
                    </a:srgbClr>
                  </a:gs>
                </a:gsLst>
                <a:lin ang="18600000" scaled="0"/>
                <a:tileRect/>
              </a:gradFill>
              <a:ln w="3175">
                <a:solidFill>
                  <a:srgbClr val="B2583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69" name="任意多边形 168"/>
              <p:cNvSpPr/>
              <p:nvPr/>
            </p:nvSpPr>
            <p:spPr>
              <a:xfrm>
                <a:off x="7074110" y="3649135"/>
                <a:ext cx="797749" cy="785840"/>
              </a:xfrm>
              <a:custGeom>
                <a:avLst/>
                <a:gdLst>
                  <a:gd name="connsiteX0" fmla="*/ 141144 w 802577"/>
                  <a:gd name="connsiteY0" fmla="*/ 2051 h 798028"/>
                  <a:gd name="connsiteX1" fmla="*/ 198294 w 802577"/>
                  <a:gd name="connsiteY1" fmla="*/ 20654 h 798028"/>
                  <a:gd name="connsiteX2" fmla="*/ 379269 w 802577"/>
                  <a:gd name="connsiteY2" fmla="*/ 111142 h 798028"/>
                  <a:gd name="connsiteX3" fmla="*/ 553100 w 802577"/>
                  <a:gd name="connsiteY3" fmla="*/ 249254 h 798028"/>
                  <a:gd name="connsiteX4" fmla="*/ 707882 w 802577"/>
                  <a:gd name="connsiteY4" fmla="*/ 420704 h 798028"/>
                  <a:gd name="connsiteX5" fmla="*/ 798369 w 802577"/>
                  <a:gd name="connsiteY5" fmla="*/ 642160 h 798028"/>
                  <a:gd name="connsiteX6" fmla="*/ 769794 w 802577"/>
                  <a:gd name="connsiteY6" fmla="*/ 785035 h 798028"/>
                  <a:gd name="connsiteX7" fmla="*/ 615013 w 802577"/>
                  <a:gd name="connsiteY7" fmla="*/ 775510 h 798028"/>
                  <a:gd name="connsiteX8" fmla="*/ 398319 w 802577"/>
                  <a:gd name="connsiteY8" fmla="*/ 644542 h 798028"/>
                  <a:gd name="connsiteX9" fmla="*/ 172100 w 802577"/>
                  <a:gd name="connsiteY9" fmla="*/ 461185 h 798028"/>
                  <a:gd name="connsiteX10" fmla="*/ 19700 w 802577"/>
                  <a:gd name="connsiteY10" fmla="*/ 242110 h 798028"/>
                  <a:gd name="connsiteX11" fmla="*/ 10175 w 802577"/>
                  <a:gd name="connsiteY11" fmla="*/ 77804 h 798028"/>
                  <a:gd name="connsiteX12" fmla="*/ 95901 w 802577"/>
                  <a:gd name="connsiteY12" fmla="*/ 3985 h 798028"/>
                  <a:gd name="connsiteX13" fmla="*/ 141144 w 802577"/>
                  <a:gd name="connsiteY13" fmla="*/ 2051 h 798028"/>
                  <a:gd name="connsiteX14" fmla="*/ 175170 w 802577"/>
                  <a:gd name="connsiteY14" fmla="*/ 137317 h 798028"/>
                  <a:gd name="connsiteX15" fmla="*/ 136382 w 802577"/>
                  <a:gd name="connsiteY15" fmla="*/ 182579 h 798028"/>
                  <a:gd name="connsiteX16" fmla="*/ 200675 w 802577"/>
                  <a:gd name="connsiteY16" fmla="*/ 384985 h 798028"/>
                  <a:gd name="connsiteX17" fmla="*/ 398319 w 802577"/>
                  <a:gd name="connsiteY17" fmla="*/ 565960 h 798028"/>
                  <a:gd name="connsiteX18" fmla="*/ 565007 w 802577"/>
                  <a:gd name="connsiteY18" fmla="*/ 637398 h 798028"/>
                  <a:gd name="connsiteX19" fmla="*/ 660257 w 802577"/>
                  <a:gd name="connsiteY19" fmla="*/ 630254 h 798028"/>
                  <a:gd name="connsiteX20" fmla="*/ 631682 w 802577"/>
                  <a:gd name="connsiteY20" fmla="*/ 489760 h 798028"/>
                  <a:gd name="connsiteX21" fmla="*/ 512619 w 802577"/>
                  <a:gd name="connsiteY21" fmla="*/ 323073 h 798028"/>
                  <a:gd name="connsiteX22" fmla="*/ 331644 w 802577"/>
                  <a:gd name="connsiteY22" fmla="*/ 187342 h 798028"/>
                  <a:gd name="connsiteX23" fmla="*/ 198294 w 802577"/>
                  <a:gd name="connsiteY23" fmla="*/ 139717 h 798028"/>
                  <a:gd name="connsiteX24" fmla="*/ 175170 w 802577"/>
                  <a:gd name="connsiteY24" fmla="*/ 137317 h 798028"/>
                  <a:gd name="connsiteX0" fmla="*/ 141005 w 802438"/>
                  <a:gd name="connsiteY0" fmla="*/ 2051 h 798028"/>
                  <a:gd name="connsiteX1" fmla="*/ 198155 w 802438"/>
                  <a:gd name="connsiteY1" fmla="*/ 20654 h 798028"/>
                  <a:gd name="connsiteX2" fmla="*/ 379130 w 802438"/>
                  <a:gd name="connsiteY2" fmla="*/ 111142 h 798028"/>
                  <a:gd name="connsiteX3" fmla="*/ 552961 w 802438"/>
                  <a:gd name="connsiteY3" fmla="*/ 249254 h 798028"/>
                  <a:gd name="connsiteX4" fmla="*/ 707743 w 802438"/>
                  <a:gd name="connsiteY4" fmla="*/ 420704 h 798028"/>
                  <a:gd name="connsiteX5" fmla="*/ 798230 w 802438"/>
                  <a:gd name="connsiteY5" fmla="*/ 642160 h 798028"/>
                  <a:gd name="connsiteX6" fmla="*/ 769655 w 802438"/>
                  <a:gd name="connsiteY6" fmla="*/ 785035 h 798028"/>
                  <a:gd name="connsiteX7" fmla="*/ 614874 w 802438"/>
                  <a:gd name="connsiteY7" fmla="*/ 775510 h 798028"/>
                  <a:gd name="connsiteX8" fmla="*/ 398180 w 802438"/>
                  <a:gd name="connsiteY8" fmla="*/ 644542 h 798028"/>
                  <a:gd name="connsiteX9" fmla="*/ 169579 w 802438"/>
                  <a:gd name="connsiteY9" fmla="*/ 473091 h 798028"/>
                  <a:gd name="connsiteX10" fmla="*/ 19561 w 802438"/>
                  <a:gd name="connsiteY10" fmla="*/ 242110 h 798028"/>
                  <a:gd name="connsiteX11" fmla="*/ 10036 w 802438"/>
                  <a:gd name="connsiteY11" fmla="*/ 77804 h 798028"/>
                  <a:gd name="connsiteX12" fmla="*/ 95762 w 802438"/>
                  <a:gd name="connsiteY12" fmla="*/ 3985 h 798028"/>
                  <a:gd name="connsiteX13" fmla="*/ 141005 w 802438"/>
                  <a:gd name="connsiteY13" fmla="*/ 2051 h 798028"/>
                  <a:gd name="connsiteX14" fmla="*/ 175031 w 802438"/>
                  <a:gd name="connsiteY14" fmla="*/ 137317 h 798028"/>
                  <a:gd name="connsiteX15" fmla="*/ 136243 w 802438"/>
                  <a:gd name="connsiteY15" fmla="*/ 182579 h 798028"/>
                  <a:gd name="connsiteX16" fmla="*/ 200536 w 802438"/>
                  <a:gd name="connsiteY16" fmla="*/ 384985 h 798028"/>
                  <a:gd name="connsiteX17" fmla="*/ 398180 w 802438"/>
                  <a:gd name="connsiteY17" fmla="*/ 565960 h 798028"/>
                  <a:gd name="connsiteX18" fmla="*/ 564868 w 802438"/>
                  <a:gd name="connsiteY18" fmla="*/ 637398 h 798028"/>
                  <a:gd name="connsiteX19" fmla="*/ 660118 w 802438"/>
                  <a:gd name="connsiteY19" fmla="*/ 630254 h 798028"/>
                  <a:gd name="connsiteX20" fmla="*/ 631543 w 802438"/>
                  <a:gd name="connsiteY20" fmla="*/ 489760 h 798028"/>
                  <a:gd name="connsiteX21" fmla="*/ 512480 w 802438"/>
                  <a:gd name="connsiteY21" fmla="*/ 323073 h 798028"/>
                  <a:gd name="connsiteX22" fmla="*/ 331505 w 802438"/>
                  <a:gd name="connsiteY22" fmla="*/ 187342 h 798028"/>
                  <a:gd name="connsiteX23" fmla="*/ 198155 w 802438"/>
                  <a:gd name="connsiteY23" fmla="*/ 139717 h 798028"/>
                  <a:gd name="connsiteX24" fmla="*/ 175031 w 802438"/>
                  <a:gd name="connsiteY24" fmla="*/ 137317 h 798028"/>
                  <a:gd name="connsiteX0" fmla="*/ 141005 w 802438"/>
                  <a:gd name="connsiteY0" fmla="*/ 2051 h 798029"/>
                  <a:gd name="connsiteX1" fmla="*/ 198155 w 802438"/>
                  <a:gd name="connsiteY1" fmla="*/ 20654 h 798029"/>
                  <a:gd name="connsiteX2" fmla="*/ 379130 w 802438"/>
                  <a:gd name="connsiteY2" fmla="*/ 111142 h 798029"/>
                  <a:gd name="connsiteX3" fmla="*/ 552961 w 802438"/>
                  <a:gd name="connsiteY3" fmla="*/ 249254 h 798029"/>
                  <a:gd name="connsiteX4" fmla="*/ 707743 w 802438"/>
                  <a:gd name="connsiteY4" fmla="*/ 420704 h 798029"/>
                  <a:gd name="connsiteX5" fmla="*/ 798230 w 802438"/>
                  <a:gd name="connsiteY5" fmla="*/ 642160 h 798029"/>
                  <a:gd name="connsiteX6" fmla="*/ 769655 w 802438"/>
                  <a:gd name="connsiteY6" fmla="*/ 785035 h 798029"/>
                  <a:gd name="connsiteX7" fmla="*/ 614874 w 802438"/>
                  <a:gd name="connsiteY7" fmla="*/ 775510 h 798029"/>
                  <a:gd name="connsiteX8" fmla="*/ 381511 w 802438"/>
                  <a:gd name="connsiteY8" fmla="*/ 644542 h 798029"/>
                  <a:gd name="connsiteX9" fmla="*/ 169579 w 802438"/>
                  <a:gd name="connsiteY9" fmla="*/ 473091 h 798029"/>
                  <a:gd name="connsiteX10" fmla="*/ 19561 w 802438"/>
                  <a:gd name="connsiteY10" fmla="*/ 242110 h 798029"/>
                  <a:gd name="connsiteX11" fmla="*/ 10036 w 802438"/>
                  <a:gd name="connsiteY11" fmla="*/ 77804 h 798029"/>
                  <a:gd name="connsiteX12" fmla="*/ 95762 w 802438"/>
                  <a:gd name="connsiteY12" fmla="*/ 3985 h 798029"/>
                  <a:gd name="connsiteX13" fmla="*/ 141005 w 802438"/>
                  <a:gd name="connsiteY13" fmla="*/ 2051 h 798029"/>
                  <a:gd name="connsiteX14" fmla="*/ 175031 w 802438"/>
                  <a:gd name="connsiteY14" fmla="*/ 137317 h 798029"/>
                  <a:gd name="connsiteX15" fmla="*/ 136243 w 802438"/>
                  <a:gd name="connsiteY15" fmla="*/ 182579 h 798029"/>
                  <a:gd name="connsiteX16" fmla="*/ 200536 w 802438"/>
                  <a:gd name="connsiteY16" fmla="*/ 384985 h 798029"/>
                  <a:gd name="connsiteX17" fmla="*/ 398180 w 802438"/>
                  <a:gd name="connsiteY17" fmla="*/ 565960 h 798029"/>
                  <a:gd name="connsiteX18" fmla="*/ 564868 w 802438"/>
                  <a:gd name="connsiteY18" fmla="*/ 637398 h 798029"/>
                  <a:gd name="connsiteX19" fmla="*/ 660118 w 802438"/>
                  <a:gd name="connsiteY19" fmla="*/ 630254 h 798029"/>
                  <a:gd name="connsiteX20" fmla="*/ 631543 w 802438"/>
                  <a:gd name="connsiteY20" fmla="*/ 489760 h 798029"/>
                  <a:gd name="connsiteX21" fmla="*/ 512480 w 802438"/>
                  <a:gd name="connsiteY21" fmla="*/ 323073 h 798029"/>
                  <a:gd name="connsiteX22" fmla="*/ 331505 w 802438"/>
                  <a:gd name="connsiteY22" fmla="*/ 187342 h 798029"/>
                  <a:gd name="connsiteX23" fmla="*/ 198155 w 802438"/>
                  <a:gd name="connsiteY23" fmla="*/ 139717 h 798029"/>
                  <a:gd name="connsiteX24" fmla="*/ 175031 w 802438"/>
                  <a:gd name="connsiteY24" fmla="*/ 137317 h 798029"/>
                  <a:gd name="connsiteX0" fmla="*/ 141005 w 802438"/>
                  <a:gd name="connsiteY0" fmla="*/ 2051 h 798028"/>
                  <a:gd name="connsiteX1" fmla="*/ 198155 w 802438"/>
                  <a:gd name="connsiteY1" fmla="*/ 20654 h 798028"/>
                  <a:gd name="connsiteX2" fmla="*/ 379130 w 802438"/>
                  <a:gd name="connsiteY2" fmla="*/ 111142 h 798028"/>
                  <a:gd name="connsiteX3" fmla="*/ 552961 w 802438"/>
                  <a:gd name="connsiteY3" fmla="*/ 249254 h 798028"/>
                  <a:gd name="connsiteX4" fmla="*/ 707743 w 802438"/>
                  <a:gd name="connsiteY4" fmla="*/ 420704 h 798028"/>
                  <a:gd name="connsiteX5" fmla="*/ 798230 w 802438"/>
                  <a:gd name="connsiteY5" fmla="*/ 642160 h 798028"/>
                  <a:gd name="connsiteX6" fmla="*/ 769655 w 802438"/>
                  <a:gd name="connsiteY6" fmla="*/ 785035 h 798028"/>
                  <a:gd name="connsiteX7" fmla="*/ 614874 w 802438"/>
                  <a:gd name="connsiteY7" fmla="*/ 775510 h 798028"/>
                  <a:gd name="connsiteX8" fmla="*/ 360080 w 802438"/>
                  <a:gd name="connsiteY8" fmla="*/ 644542 h 798028"/>
                  <a:gd name="connsiteX9" fmla="*/ 169579 w 802438"/>
                  <a:gd name="connsiteY9" fmla="*/ 473091 h 798028"/>
                  <a:gd name="connsiteX10" fmla="*/ 19561 w 802438"/>
                  <a:gd name="connsiteY10" fmla="*/ 242110 h 798028"/>
                  <a:gd name="connsiteX11" fmla="*/ 10036 w 802438"/>
                  <a:gd name="connsiteY11" fmla="*/ 77804 h 798028"/>
                  <a:gd name="connsiteX12" fmla="*/ 95762 w 802438"/>
                  <a:gd name="connsiteY12" fmla="*/ 3985 h 798028"/>
                  <a:gd name="connsiteX13" fmla="*/ 141005 w 802438"/>
                  <a:gd name="connsiteY13" fmla="*/ 2051 h 798028"/>
                  <a:gd name="connsiteX14" fmla="*/ 175031 w 802438"/>
                  <a:gd name="connsiteY14" fmla="*/ 137317 h 798028"/>
                  <a:gd name="connsiteX15" fmla="*/ 136243 w 802438"/>
                  <a:gd name="connsiteY15" fmla="*/ 182579 h 798028"/>
                  <a:gd name="connsiteX16" fmla="*/ 200536 w 802438"/>
                  <a:gd name="connsiteY16" fmla="*/ 384985 h 798028"/>
                  <a:gd name="connsiteX17" fmla="*/ 398180 w 802438"/>
                  <a:gd name="connsiteY17" fmla="*/ 565960 h 798028"/>
                  <a:gd name="connsiteX18" fmla="*/ 564868 w 802438"/>
                  <a:gd name="connsiteY18" fmla="*/ 637398 h 798028"/>
                  <a:gd name="connsiteX19" fmla="*/ 660118 w 802438"/>
                  <a:gd name="connsiteY19" fmla="*/ 630254 h 798028"/>
                  <a:gd name="connsiteX20" fmla="*/ 631543 w 802438"/>
                  <a:gd name="connsiteY20" fmla="*/ 489760 h 798028"/>
                  <a:gd name="connsiteX21" fmla="*/ 512480 w 802438"/>
                  <a:gd name="connsiteY21" fmla="*/ 323073 h 798028"/>
                  <a:gd name="connsiteX22" fmla="*/ 331505 w 802438"/>
                  <a:gd name="connsiteY22" fmla="*/ 187342 h 798028"/>
                  <a:gd name="connsiteX23" fmla="*/ 198155 w 802438"/>
                  <a:gd name="connsiteY23" fmla="*/ 139717 h 798028"/>
                  <a:gd name="connsiteX24" fmla="*/ 175031 w 802438"/>
                  <a:gd name="connsiteY24" fmla="*/ 137317 h 798028"/>
                  <a:gd name="connsiteX0" fmla="*/ 141481 w 802914"/>
                  <a:gd name="connsiteY0" fmla="*/ 12 h 795989"/>
                  <a:gd name="connsiteX1" fmla="*/ 198631 w 802914"/>
                  <a:gd name="connsiteY1" fmla="*/ 18615 h 795989"/>
                  <a:gd name="connsiteX2" fmla="*/ 379606 w 802914"/>
                  <a:gd name="connsiteY2" fmla="*/ 109103 h 795989"/>
                  <a:gd name="connsiteX3" fmla="*/ 553437 w 802914"/>
                  <a:gd name="connsiteY3" fmla="*/ 247215 h 795989"/>
                  <a:gd name="connsiteX4" fmla="*/ 708219 w 802914"/>
                  <a:gd name="connsiteY4" fmla="*/ 418665 h 795989"/>
                  <a:gd name="connsiteX5" fmla="*/ 798706 w 802914"/>
                  <a:gd name="connsiteY5" fmla="*/ 640121 h 795989"/>
                  <a:gd name="connsiteX6" fmla="*/ 770131 w 802914"/>
                  <a:gd name="connsiteY6" fmla="*/ 782996 h 795989"/>
                  <a:gd name="connsiteX7" fmla="*/ 615350 w 802914"/>
                  <a:gd name="connsiteY7" fmla="*/ 773471 h 795989"/>
                  <a:gd name="connsiteX8" fmla="*/ 360556 w 802914"/>
                  <a:gd name="connsiteY8" fmla="*/ 642503 h 795989"/>
                  <a:gd name="connsiteX9" fmla="*/ 170055 w 802914"/>
                  <a:gd name="connsiteY9" fmla="*/ 471052 h 795989"/>
                  <a:gd name="connsiteX10" fmla="*/ 20037 w 802914"/>
                  <a:gd name="connsiteY10" fmla="*/ 240071 h 795989"/>
                  <a:gd name="connsiteX11" fmla="*/ 10512 w 802914"/>
                  <a:gd name="connsiteY11" fmla="*/ 75765 h 795989"/>
                  <a:gd name="connsiteX12" fmla="*/ 103381 w 802914"/>
                  <a:gd name="connsiteY12" fmla="*/ 20996 h 795989"/>
                  <a:gd name="connsiteX13" fmla="*/ 141481 w 802914"/>
                  <a:gd name="connsiteY13" fmla="*/ 12 h 795989"/>
                  <a:gd name="connsiteX14" fmla="*/ 175507 w 802914"/>
                  <a:gd name="connsiteY14" fmla="*/ 135278 h 795989"/>
                  <a:gd name="connsiteX15" fmla="*/ 136719 w 802914"/>
                  <a:gd name="connsiteY15" fmla="*/ 180540 h 795989"/>
                  <a:gd name="connsiteX16" fmla="*/ 201012 w 802914"/>
                  <a:gd name="connsiteY16" fmla="*/ 382946 h 795989"/>
                  <a:gd name="connsiteX17" fmla="*/ 398656 w 802914"/>
                  <a:gd name="connsiteY17" fmla="*/ 563921 h 795989"/>
                  <a:gd name="connsiteX18" fmla="*/ 565344 w 802914"/>
                  <a:gd name="connsiteY18" fmla="*/ 635359 h 795989"/>
                  <a:gd name="connsiteX19" fmla="*/ 660594 w 802914"/>
                  <a:gd name="connsiteY19" fmla="*/ 628215 h 795989"/>
                  <a:gd name="connsiteX20" fmla="*/ 632019 w 802914"/>
                  <a:gd name="connsiteY20" fmla="*/ 487721 h 795989"/>
                  <a:gd name="connsiteX21" fmla="*/ 512956 w 802914"/>
                  <a:gd name="connsiteY21" fmla="*/ 321034 h 795989"/>
                  <a:gd name="connsiteX22" fmla="*/ 331981 w 802914"/>
                  <a:gd name="connsiteY22" fmla="*/ 185303 h 795989"/>
                  <a:gd name="connsiteX23" fmla="*/ 198631 w 802914"/>
                  <a:gd name="connsiteY23" fmla="*/ 137678 h 795989"/>
                  <a:gd name="connsiteX24" fmla="*/ 175507 w 802914"/>
                  <a:gd name="connsiteY24" fmla="*/ 135278 h 795989"/>
                  <a:gd name="connsiteX0" fmla="*/ 136316 w 797749"/>
                  <a:gd name="connsiteY0" fmla="*/ 12 h 795989"/>
                  <a:gd name="connsiteX1" fmla="*/ 193466 w 797749"/>
                  <a:gd name="connsiteY1" fmla="*/ 18615 h 795989"/>
                  <a:gd name="connsiteX2" fmla="*/ 374441 w 797749"/>
                  <a:gd name="connsiteY2" fmla="*/ 109103 h 795989"/>
                  <a:gd name="connsiteX3" fmla="*/ 548272 w 797749"/>
                  <a:gd name="connsiteY3" fmla="*/ 247215 h 795989"/>
                  <a:gd name="connsiteX4" fmla="*/ 703054 w 797749"/>
                  <a:gd name="connsiteY4" fmla="*/ 418665 h 795989"/>
                  <a:gd name="connsiteX5" fmla="*/ 793541 w 797749"/>
                  <a:gd name="connsiteY5" fmla="*/ 640121 h 795989"/>
                  <a:gd name="connsiteX6" fmla="*/ 764966 w 797749"/>
                  <a:gd name="connsiteY6" fmla="*/ 782996 h 795989"/>
                  <a:gd name="connsiteX7" fmla="*/ 610185 w 797749"/>
                  <a:gd name="connsiteY7" fmla="*/ 773471 h 795989"/>
                  <a:gd name="connsiteX8" fmla="*/ 355391 w 797749"/>
                  <a:gd name="connsiteY8" fmla="*/ 642503 h 795989"/>
                  <a:gd name="connsiteX9" fmla="*/ 164890 w 797749"/>
                  <a:gd name="connsiteY9" fmla="*/ 471052 h 795989"/>
                  <a:gd name="connsiteX10" fmla="*/ 14872 w 797749"/>
                  <a:gd name="connsiteY10" fmla="*/ 240071 h 795989"/>
                  <a:gd name="connsiteX11" fmla="*/ 14872 w 797749"/>
                  <a:gd name="connsiteY11" fmla="*/ 85290 h 795989"/>
                  <a:gd name="connsiteX12" fmla="*/ 98216 w 797749"/>
                  <a:gd name="connsiteY12" fmla="*/ 20996 h 795989"/>
                  <a:gd name="connsiteX13" fmla="*/ 136316 w 797749"/>
                  <a:gd name="connsiteY13" fmla="*/ 12 h 795989"/>
                  <a:gd name="connsiteX14" fmla="*/ 170342 w 797749"/>
                  <a:gd name="connsiteY14" fmla="*/ 135278 h 795989"/>
                  <a:gd name="connsiteX15" fmla="*/ 131554 w 797749"/>
                  <a:gd name="connsiteY15" fmla="*/ 180540 h 795989"/>
                  <a:gd name="connsiteX16" fmla="*/ 195847 w 797749"/>
                  <a:gd name="connsiteY16" fmla="*/ 382946 h 795989"/>
                  <a:gd name="connsiteX17" fmla="*/ 393491 w 797749"/>
                  <a:gd name="connsiteY17" fmla="*/ 563921 h 795989"/>
                  <a:gd name="connsiteX18" fmla="*/ 560179 w 797749"/>
                  <a:gd name="connsiteY18" fmla="*/ 635359 h 795989"/>
                  <a:gd name="connsiteX19" fmla="*/ 655429 w 797749"/>
                  <a:gd name="connsiteY19" fmla="*/ 628215 h 795989"/>
                  <a:gd name="connsiteX20" fmla="*/ 626854 w 797749"/>
                  <a:gd name="connsiteY20" fmla="*/ 487721 h 795989"/>
                  <a:gd name="connsiteX21" fmla="*/ 507791 w 797749"/>
                  <a:gd name="connsiteY21" fmla="*/ 321034 h 795989"/>
                  <a:gd name="connsiteX22" fmla="*/ 326816 w 797749"/>
                  <a:gd name="connsiteY22" fmla="*/ 185303 h 795989"/>
                  <a:gd name="connsiteX23" fmla="*/ 193466 w 797749"/>
                  <a:gd name="connsiteY23" fmla="*/ 137678 h 795989"/>
                  <a:gd name="connsiteX24" fmla="*/ 170342 w 797749"/>
                  <a:gd name="connsiteY24" fmla="*/ 135278 h 795989"/>
                  <a:gd name="connsiteX0" fmla="*/ 141079 w 797749"/>
                  <a:gd name="connsiteY0" fmla="*/ 4150 h 785840"/>
                  <a:gd name="connsiteX1" fmla="*/ 193466 w 797749"/>
                  <a:gd name="connsiteY1" fmla="*/ 8466 h 785840"/>
                  <a:gd name="connsiteX2" fmla="*/ 374441 w 797749"/>
                  <a:gd name="connsiteY2" fmla="*/ 98954 h 785840"/>
                  <a:gd name="connsiteX3" fmla="*/ 548272 w 797749"/>
                  <a:gd name="connsiteY3" fmla="*/ 237066 h 785840"/>
                  <a:gd name="connsiteX4" fmla="*/ 703054 w 797749"/>
                  <a:gd name="connsiteY4" fmla="*/ 408516 h 785840"/>
                  <a:gd name="connsiteX5" fmla="*/ 793541 w 797749"/>
                  <a:gd name="connsiteY5" fmla="*/ 629972 h 785840"/>
                  <a:gd name="connsiteX6" fmla="*/ 764966 w 797749"/>
                  <a:gd name="connsiteY6" fmla="*/ 772847 h 785840"/>
                  <a:gd name="connsiteX7" fmla="*/ 610185 w 797749"/>
                  <a:gd name="connsiteY7" fmla="*/ 763322 h 785840"/>
                  <a:gd name="connsiteX8" fmla="*/ 355391 w 797749"/>
                  <a:gd name="connsiteY8" fmla="*/ 632354 h 785840"/>
                  <a:gd name="connsiteX9" fmla="*/ 164890 w 797749"/>
                  <a:gd name="connsiteY9" fmla="*/ 460903 h 785840"/>
                  <a:gd name="connsiteX10" fmla="*/ 14872 w 797749"/>
                  <a:gd name="connsiteY10" fmla="*/ 229922 h 785840"/>
                  <a:gd name="connsiteX11" fmla="*/ 14872 w 797749"/>
                  <a:gd name="connsiteY11" fmla="*/ 75141 h 785840"/>
                  <a:gd name="connsiteX12" fmla="*/ 98216 w 797749"/>
                  <a:gd name="connsiteY12" fmla="*/ 10847 h 785840"/>
                  <a:gd name="connsiteX13" fmla="*/ 141079 w 797749"/>
                  <a:gd name="connsiteY13" fmla="*/ 4150 h 785840"/>
                  <a:gd name="connsiteX14" fmla="*/ 170342 w 797749"/>
                  <a:gd name="connsiteY14" fmla="*/ 125129 h 785840"/>
                  <a:gd name="connsiteX15" fmla="*/ 131554 w 797749"/>
                  <a:gd name="connsiteY15" fmla="*/ 170391 h 785840"/>
                  <a:gd name="connsiteX16" fmla="*/ 195847 w 797749"/>
                  <a:gd name="connsiteY16" fmla="*/ 372797 h 785840"/>
                  <a:gd name="connsiteX17" fmla="*/ 393491 w 797749"/>
                  <a:gd name="connsiteY17" fmla="*/ 553772 h 785840"/>
                  <a:gd name="connsiteX18" fmla="*/ 560179 w 797749"/>
                  <a:gd name="connsiteY18" fmla="*/ 625210 h 785840"/>
                  <a:gd name="connsiteX19" fmla="*/ 655429 w 797749"/>
                  <a:gd name="connsiteY19" fmla="*/ 618066 h 785840"/>
                  <a:gd name="connsiteX20" fmla="*/ 626854 w 797749"/>
                  <a:gd name="connsiteY20" fmla="*/ 477572 h 785840"/>
                  <a:gd name="connsiteX21" fmla="*/ 507791 w 797749"/>
                  <a:gd name="connsiteY21" fmla="*/ 310885 h 785840"/>
                  <a:gd name="connsiteX22" fmla="*/ 326816 w 797749"/>
                  <a:gd name="connsiteY22" fmla="*/ 175154 h 785840"/>
                  <a:gd name="connsiteX23" fmla="*/ 193466 w 797749"/>
                  <a:gd name="connsiteY23" fmla="*/ 127529 h 785840"/>
                  <a:gd name="connsiteX24" fmla="*/ 170342 w 797749"/>
                  <a:gd name="connsiteY24" fmla="*/ 125129 h 785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97749" h="785840">
                    <a:moveTo>
                      <a:pt x="141079" y="4150"/>
                    </a:moveTo>
                    <a:cubicBezTo>
                      <a:pt x="156954" y="3753"/>
                      <a:pt x="154572" y="-7335"/>
                      <a:pt x="193466" y="8466"/>
                    </a:cubicBezTo>
                    <a:cubicBezTo>
                      <a:pt x="232360" y="24267"/>
                      <a:pt x="315307" y="60854"/>
                      <a:pt x="374441" y="98954"/>
                    </a:cubicBezTo>
                    <a:cubicBezTo>
                      <a:pt x="433575" y="137054"/>
                      <a:pt x="493503" y="185472"/>
                      <a:pt x="548272" y="237066"/>
                    </a:cubicBezTo>
                    <a:cubicBezTo>
                      <a:pt x="603041" y="288660"/>
                      <a:pt x="662176" y="343032"/>
                      <a:pt x="703054" y="408516"/>
                    </a:cubicBezTo>
                    <a:cubicBezTo>
                      <a:pt x="743932" y="474000"/>
                      <a:pt x="783222" y="569250"/>
                      <a:pt x="793541" y="629972"/>
                    </a:cubicBezTo>
                    <a:cubicBezTo>
                      <a:pt x="803860" y="690694"/>
                      <a:pt x="795525" y="750622"/>
                      <a:pt x="764966" y="772847"/>
                    </a:cubicBezTo>
                    <a:cubicBezTo>
                      <a:pt x="734407" y="795072"/>
                      <a:pt x="678447" y="786737"/>
                      <a:pt x="610185" y="763322"/>
                    </a:cubicBezTo>
                    <a:cubicBezTo>
                      <a:pt x="541923" y="739907"/>
                      <a:pt x="429607" y="682757"/>
                      <a:pt x="355391" y="632354"/>
                    </a:cubicBezTo>
                    <a:cubicBezTo>
                      <a:pt x="281175" y="581951"/>
                      <a:pt x="221643" y="527975"/>
                      <a:pt x="164890" y="460903"/>
                    </a:cubicBezTo>
                    <a:cubicBezTo>
                      <a:pt x="108137" y="393831"/>
                      <a:pt x="39875" y="294216"/>
                      <a:pt x="14872" y="229922"/>
                    </a:cubicBezTo>
                    <a:cubicBezTo>
                      <a:pt x="-10131" y="165628"/>
                      <a:pt x="981" y="111654"/>
                      <a:pt x="14872" y="75141"/>
                    </a:cubicBezTo>
                    <a:cubicBezTo>
                      <a:pt x="28763" y="38629"/>
                      <a:pt x="77182" y="22679"/>
                      <a:pt x="98216" y="10847"/>
                    </a:cubicBezTo>
                    <a:cubicBezTo>
                      <a:pt x="119250" y="-985"/>
                      <a:pt x="125204" y="4547"/>
                      <a:pt x="141079" y="4150"/>
                    </a:cubicBezTo>
                    <a:close/>
                    <a:moveTo>
                      <a:pt x="170342" y="125129"/>
                    </a:moveTo>
                    <a:cubicBezTo>
                      <a:pt x="148371" y="126487"/>
                      <a:pt x="131256" y="139733"/>
                      <a:pt x="131554" y="170391"/>
                    </a:cubicBezTo>
                    <a:cubicBezTo>
                      <a:pt x="131951" y="211269"/>
                      <a:pt x="152191" y="308900"/>
                      <a:pt x="195847" y="372797"/>
                    </a:cubicBezTo>
                    <a:cubicBezTo>
                      <a:pt x="239503" y="436694"/>
                      <a:pt x="332769" y="511703"/>
                      <a:pt x="393491" y="553772"/>
                    </a:cubicBezTo>
                    <a:cubicBezTo>
                      <a:pt x="454213" y="595841"/>
                      <a:pt x="516523" y="614494"/>
                      <a:pt x="560179" y="625210"/>
                    </a:cubicBezTo>
                    <a:cubicBezTo>
                      <a:pt x="603835" y="635926"/>
                      <a:pt x="644317" y="642672"/>
                      <a:pt x="655429" y="618066"/>
                    </a:cubicBezTo>
                    <a:cubicBezTo>
                      <a:pt x="666542" y="593460"/>
                      <a:pt x="651460" y="528769"/>
                      <a:pt x="626854" y="477572"/>
                    </a:cubicBezTo>
                    <a:cubicBezTo>
                      <a:pt x="602248" y="426375"/>
                      <a:pt x="557797" y="361288"/>
                      <a:pt x="507791" y="310885"/>
                    </a:cubicBezTo>
                    <a:cubicBezTo>
                      <a:pt x="457785" y="260482"/>
                      <a:pt x="379203" y="205713"/>
                      <a:pt x="326816" y="175154"/>
                    </a:cubicBezTo>
                    <a:cubicBezTo>
                      <a:pt x="274429" y="144595"/>
                      <a:pt x="225216" y="135466"/>
                      <a:pt x="193466" y="127529"/>
                    </a:cubicBezTo>
                    <a:cubicBezTo>
                      <a:pt x="185529" y="125545"/>
                      <a:pt x="177666" y="124677"/>
                      <a:pt x="170342" y="12512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softEdge rad="889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0" name="任意多边形 169"/>
              <p:cNvSpPr/>
              <p:nvPr/>
            </p:nvSpPr>
            <p:spPr>
              <a:xfrm>
                <a:off x="7203802" y="3776143"/>
                <a:ext cx="534931" cy="514996"/>
              </a:xfrm>
              <a:custGeom>
                <a:avLst/>
                <a:gdLst>
                  <a:gd name="connsiteX0" fmla="*/ 3 w 527591"/>
                  <a:gd name="connsiteY0" fmla="*/ 45379 h 509872"/>
                  <a:gd name="connsiteX1" fmla="*/ 64296 w 527591"/>
                  <a:gd name="connsiteY1" fmla="*/ 247785 h 509872"/>
                  <a:gd name="connsiteX2" fmla="*/ 261940 w 527591"/>
                  <a:gd name="connsiteY2" fmla="*/ 428760 h 509872"/>
                  <a:gd name="connsiteX3" fmla="*/ 428628 w 527591"/>
                  <a:gd name="connsiteY3" fmla="*/ 500198 h 509872"/>
                  <a:gd name="connsiteX4" fmla="*/ 523878 w 527591"/>
                  <a:gd name="connsiteY4" fmla="*/ 493054 h 509872"/>
                  <a:gd name="connsiteX5" fmla="*/ 495303 w 527591"/>
                  <a:gd name="connsiteY5" fmla="*/ 352560 h 509872"/>
                  <a:gd name="connsiteX6" fmla="*/ 376240 w 527591"/>
                  <a:gd name="connsiteY6" fmla="*/ 185873 h 509872"/>
                  <a:gd name="connsiteX7" fmla="*/ 195265 w 527591"/>
                  <a:gd name="connsiteY7" fmla="*/ 50142 h 509872"/>
                  <a:gd name="connsiteX8" fmla="*/ 61915 w 527591"/>
                  <a:gd name="connsiteY8" fmla="*/ 2517 h 509872"/>
                  <a:gd name="connsiteX9" fmla="*/ 3 w 527591"/>
                  <a:gd name="connsiteY9" fmla="*/ 45379 h 509872"/>
                  <a:gd name="connsiteX0" fmla="*/ 3 w 527591"/>
                  <a:gd name="connsiteY0" fmla="*/ 43382 h 507875"/>
                  <a:gd name="connsiteX1" fmla="*/ 64296 w 527591"/>
                  <a:gd name="connsiteY1" fmla="*/ 245788 h 507875"/>
                  <a:gd name="connsiteX2" fmla="*/ 261940 w 527591"/>
                  <a:gd name="connsiteY2" fmla="*/ 426763 h 507875"/>
                  <a:gd name="connsiteX3" fmla="*/ 428628 w 527591"/>
                  <a:gd name="connsiteY3" fmla="*/ 498201 h 507875"/>
                  <a:gd name="connsiteX4" fmla="*/ 523878 w 527591"/>
                  <a:gd name="connsiteY4" fmla="*/ 491057 h 507875"/>
                  <a:gd name="connsiteX5" fmla="*/ 495303 w 527591"/>
                  <a:gd name="connsiteY5" fmla="*/ 350563 h 507875"/>
                  <a:gd name="connsiteX6" fmla="*/ 376240 w 527591"/>
                  <a:gd name="connsiteY6" fmla="*/ 183876 h 507875"/>
                  <a:gd name="connsiteX7" fmla="*/ 178597 w 527591"/>
                  <a:gd name="connsiteY7" fmla="*/ 31477 h 507875"/>
                  <a:gd name="connsiteX8" fmla="*/ 61915 w 527591"/>
                  <a:gd name="connsiteY8" fmla="*/ 520 h 507875"/>
                  <a:gd name="connsiteX9" fmla="*/ 3 w 527591"/>
                  <a:gd name="connsiteY9" fmla="*/ 43382 h 507875"/>
                  <a:gd name="connsiteX0" fmla="*/ 3 w 533886"/>
                  <a:gd name="connsiteY0" fmla="*/ 43382 h 506444"/>
                  <a:gd name="connsiteX1" fmla="*/ 64296 w 533886"/>
                  <a:gd name="connsiteY1" fmla="*/ 245788 h 506444"/>
                  <a:gd name="connsiteX2" fmla="*/ 261940 w 533886"/>
                  <a:gd name="connsiteY2" fmla="*/ 426763 h 506444"/>
                  <a:gd name="connsiteX3" fmla="*/ 428628 w 533886"/>
                  <a:gd name="connsiteY3" fmla="*/ 498201 h 506444"/>
                  <a:gd name="connsiteX4" fmla="*/ 523878 w 533886"/>
                  <a:gd name="connsiteY4" fmla="*/ 491057 h 506444"/>
                  <a:gd name="connsiteX5" fmla="*/ 514353 w 533886"/>
                  <a:gd name="connsiteY5" fmla="*/ 374375 h 506444"/>
                  <a:gd name="connsiteX6" fmla="*/ 376240 w 533886"/>
                  <a:gd name="connsiteY6" fmla="*/ 183876 h 506444"/>
                  <a:gd name="connsiteX7" fmla="*/ 178597 w 533886"/>
                  <a:gd name="connsiteY7" fmla="*/ 31477 h 506444"/>
                  <a:gd name="connsiteX8" fmla="*/ 61915 w 533886"/>
                  <a:gd name="connsiteY8" fmla="*/ 520 h 506444"/>
                  <a:gd name="connsiteX9" fmla="*/ 3 w 533886"/>
                  <a:gd name="connsiteY9" fmla="*/ 43382 h 506444"/>
                  <a:gd name="connsiteX0" fmla="*/ 1861 w 535744"/>
                  <a:gd name="connsiteY0" fmla="*/ 43382 h 506444"/>
                  <a:gd name="connsiteX1" fmla="*/ 39960 w 535744"/>
                  <a:gd name="connsiteY1" fmla="*/ 200544 h 506444"/>
                  <a:gd name="connsiteX2" fmla="*/ 263798 w 535744"/>
                  <a:gd name="connsiteY2" fmla="*/ 426763 h 506444"/>
                  <a:gd name="connsiteX3" fmla="*/ 430486 w 535744"/>
                  <a:gd name="connsiteY3" fmla="*/ 498201 h 506444"/>
                  <a:gd name="connsiteX4" fmla="*/ 525736 w 535744"/>
                  <a:gd name="connsiteY4" fmla="*/ 491057 h 506444"/>
                  <a:gd name="connsiteX5" fmla="*/ 516211 w 535744"/>
                  <a:gd name="connsiteY5" fmla="*/ 374375 h 506444"/>
                  <a:gd name="connsiteX6" fmla="*/ 378098 w 535744"/>
                  <a:gd name="connsiteY6" fmla="*/ 183876 h 506444"/>
                  <a:gd name="connsiteX7" fmla="*/ 180455 w 535744"/>
                  <a:gd name="connsiteY7" fmla="*/ 31477 h 506444"/>
                  <a:gd name="connsiteX8" fmla="*/ 63773 w 535744"/>
                  <a:gd name="connsiteY8" fmla="*/ 520 h 506444"/>
                  <a:gd name="connsiteX9" fmla="*/ 1861 w 535744"/>
                  <a:gd name="connsiteY9" fmla="*/ 43382 h 506444"/>
                  <a:gd name="connsiteX0" fmla="*/ 1861 w 534931"/>
                  <a:gd name="connsiteY0" fmla="*/ 43382 h 514996"/>
                  <a:gd name="connsiteX1" fmla="*/ 39960 w 534931"/>
                  <a:gd name="connsiteY1" fmla="*/ 200544 h 514996"/>
                  <a:gd name="connsiteX2" fmla="*/ 263798 w 534931"/>
                  <a:gd name="connsiteY2" fmla="*/ 426763 h 514996"/>
                  <a:gd name="connsiteX3" fmla="*/ 442392 w 534931"/>
                  <a:gd name="connsiteY3" fmla="*/ 510108 h 514996"/>
                  <a:gd name="connsiteX4" fmla="*/ 525736 w 534931"/>
                  <a:gd name="connsiteY4" fmla="*/ 491057 h 514996"/>
                  <a:gd name="connsiteX5" fmla="*/ 516211 w 534931"/>
                  <a:gd name="connsiteY5" fmla="*/ 374375 h 514996"/>
                  <a:gd name="connsiteX6" fmla="*/ 378098 w 534931"/>
                  <a:gd name="connsiteY6" fmla="*/ 183876 h 514996"/>
                  <a:gd name="connsiteX7" fmla="*/ 180455 w 534931"/>
                  <a:gd name="connsiteY7" fmla="*/ 31477 h 514996"/>
                  <a:gd name="connsiteX8" fmla="*/ 63773 w 534931"/>
                  <a:gd name="connsiteY8" fmla="*/ 520 h 514996"/>
                  <a:gd name="connsiteX9" fmla="*/ 1861 w 534931"/>
                  <a:gd name="connsiteY9" fmla="*/ 43382 h 514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4931" h="514996">
                    <a:moveTo>
                      <a:pt x="1861" y="43382"/>
                    </a:moveTo>
                    <a:cubicBezTo>
                      <a:pt x="-2108" y="76719"/>
                      <a:pt x="-3696" y="136647"/>
                      <a:pt x="39960" y="200544"/>
                    </a:cubicBezTo>
                    <a:cubicBezTo>
                      <a:pt x="83616" y="264441"/>
                      <a:pt x="196726" y="375169"/>
                      <a:pt x="263798" y="426763"/>
                    </a:cubicBezTo>
                    <a:cubicBezTo>
                      <a:pt x="330870" y="478357"/>
                      <a:pt x="398736" y="499392"/>
                      <a:pt x="442392" y="510108"/>
                    </a:cubicBezTo>
                    <a:cubicBezTo>
                      <a:pt x="486048" y="520824"/>
                      <a:pt x="513433" y="513679"/>
                      <a:pt x="525736" y="491057"/>
                    </a:cubicBezTo>
                    <a:cubicBezTo>
                      <a:pt x="538039" y="468435"/>
                      <a:pt x="540817" y="425572"/>
                      <a:pt x="516211" y="374375"/>
                    </a:cubicBezTo>
                    <a:cubicBezTo>
                      <a:pt x="491605" y="323178"/>
                      <a:pt x="434057" y="241026"/>
                      <a:pt x="378098" y="183876"/>
                    </a:cubicBezTo>
                    <a:cubicBezTo>
                      <a:pt x="322139" y="126726"/>
                      <a:pt x="232842" y="62036"/>
                      <a:pt x="180455" y="31477"/>
                    </a:cubicBezTo>
                    <a:cubicBezTo>
                      <a:pt x="128068" y="918"/>
                      <a:pt x="93539" y="-1464"/>
                      <a:pt x="63773" y="520"/>
                    </a:cubicBezTo>
                    <a:cubicBezTo>
                      <a:pt x="34007" y="2504"/>
                      <a:pt x="5830" y="10045"/>
                      <a:pt x="1861" y="43382"/>
                    </a:cubicBezTo>
                    <a:close/>
                  </a:path>
                </a:pathLst>
              </a:custGeom>
              <a:solidFill>
                <a:srgbClr val="ED2F58"/>
              </a:solidFill>
              <a:ln>
                <a:noFill/>
              </a:ln>
              <a:effectLst>
                <a:softEdge rad="127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1" name="任意多边形 170"/>
              <p:cNvSpPr/>
              <p:nvPr/>
            </p:nvSpPr>
            <p:spPr>
              <a:xfrm>
                <a:off x="7045568" y="3833530"/>
                <a:ext cx="658854" cy="650070"/>
              </a:xfrm>
              <a:custGeom>
                <a:avLst/>
                <a:gdLst>
                  <a:gd name="connsiteX0" fmla="*/ 81993 w 638523"/>
                  <a:gd name="connsiteY0" fmla="*/ 276515 h 653849"/>
                  <a:gd name="connsiteX1" fmla="*/ 222487 w 638523"/>
                  <a:gd name="connsiteY1" fmla="*/ 455108 h 653849"/>
                  <a:gd name="connsiteX2" fmla="*/ 460612 w 638523"/>
                  <a:gd name="connsiteY2" fmla="*/ 636083 h 653849"/>
                  <a:gd name="connsiteX3" fmla="*/ 636824 w 638523"/>
                  <a:gd name="connsiteY3" fmla="*/ 638465 h 653849"/>
                  <a:gd name="connsiteX4" fmla="*/ 539193 w 638523"/>
                  <a:gd name="connsiteY4" fmla="*/ 559883 h 653849"/>
                  <a:gd name="connsiteX5" fmla="*/ 365362 w 638523"/>
                  <a:gd name="connsiteY5" fmla="*/ 457490 h 653849"/>
                  <a:gd name="connsiteX6" fmla="*/ 151049 w 638523"/>
                  <a:gd name="connsiteY6" fmla="*/ 257465 h 653849"/>
                  <a:gd name="connsiteX7" fmla="*/ 39131 w 638523"/>
                  <a:gd name="connsiteY7" fmla="*/ 102683 h 653849"/>
                  <a:gd name="connsiteX8" fmla="*/ 8174 w 638523"/>
                  <a:gd name="connsiteY8" fmla="*/ 290 h 653849"/>
                  <a:gd name="connsiteX9" fmla="*/ 8174 w 638523"/>
                  <a:gd name="connsiteY9" fmla="*/ 133640 h 653849"/>
                  <a:gd name="connsiteX10" fmla="*/ 81993 w 638523"/>
                  <a:gd name="connsiteY10" fmla="*/ 276515 h 653849"/>
                  <a:gd name="connsiteX0" fmla="*/ 81993 w 638611"/>
                  <a:gd name="connsiteY0" fmla="*/ 276515 h 643146"/>
                  <a:gd name="connsiteX1" fmla="*/ 222487 w 638611"/>
                  <a:gd name="connsiteY1" fmla="*/ 455108 h 643146"/>
                  <a:gd name="connsiteX2" fmla="*/ 458231 w 638611"/>
                  <a:gd name="connsiteY2" fmla="*/ 614652 h 643146"/>
                  <a:gd name="connsiteX3" fmla="*/ 636824 w 638611"/>
                  <a:gd name="connsiteY3" fmla="*/ 638465 h 643146"/>
                  <a:gd name="connsiteX4" fmla="*/ 539193 w 638611"/>
                  <a:gd name="connsiteY4" fmla="*/ 559883 h 643146"/>
                  <a:gd name="connsiteX5" fmla="*/ 365362 w 638611"/>
                  <a:gd name="connsiteY5" fmla="*/ 457490 h 643146"/>
                  <a:gd name="connsiteX6" fmla="*/ 151049 w 638611"/>
                  <a:gd name="connsiteY6" fmla="*/ 257465 h 643146"/>
                  <a:gd name="connsiteX7" fmla="*/ 39131 w 638611"/>
                  <a:gd name="connsiteY7" fmla="*/ 102683 h 643146"/>
                  <a:gd name="connsiteX8" fmla="*/ 8174 w 638611"/>
                  <a:gd name="connsiteY8" fmla="*/ 290 h 643146"/>
                  <a:gd name="connsiteX9" fmla="*/ 8174 w 638611"/>
                  <a:gd name="connsiteY9" fmla="*/ 133640 h 643146"/>
                  <a:gd name="connsiteX10" fmla="*/ 81993 w 638611"/>
                  <a:gd name="connsiteY10" fmla="*/ 276515 h 643146"/>
                  <a:gd name="connsiteX0" fmla="*/ 81993 w 638611"/>
                  <a:gd name="connsiteY0" fmla="*/ 276515 h 643230"/>
                  <a:gd name="connsiteX1" fmla="*/ 210581 w 638611"/>
                  <a:gd name="connsiteY1" fmla="*/ 452727 h 643230"/>
                  <a:gd name="connsiteX2" fmla="*/ 458231 w 638611"/>
                  <a:gd name="connsiteY2" fmla="*/ 614652 h 643230"/>
                  <a:gd name="connsiteX3" fmla="*/ 636824 w 638611"/>
                  <a:gd name="connsiteY3" fmla="*/ 638465 h 643230"/>
                  <a:gd name="connsiteX4" fmla="*/ 539193 w 638611"/>
                  <a:gd name="connsiteY4" fmla="*/ 559883 h 643230"/>
                  <a:gd name="connsiteX5" fmla="*/ 365362 w 638611"/>
                  <a:gd name="connsiteY5" fmla="*/ 457490 h 643230"/>
                  <a:gd name="connsiteX6" fmla="*/ 151049 w 638611"/>
                  <a:gd name="connsiteY6" fmla="*/ 257465 h 643230"/>
                  <a:gd name="connsiteX7" fmla="*/ 39131 w 638611"/>
                  <a:gd name="connsiteY7" fmla="*/ 102683 h 643230"/>
                  <a:gd name="connsiteX8" fmla="*/ 8174 w 638611"/>
                  <a:gd name="connsiteY8" fmla="*/ 290 h 643230"/>
                  <a:gd name="connsiteX9" fmla="*/ 8174 w 638611"/>
                  <a:gd name="connsiteY9" fmla="*/ 133640 h 643230"/>
                  <a:gd name="connsiteX10" fmla="*/ 81993 w 638611"/>
                  <a:gd name="connsiteY10" fmla="*/ 276515 h 643230"/>
                  <a:gd name="connsiteX0" fmla="*/ 62774 w 636061"/>
                  <a:gd name="connsiteY0" fmla="*/ 269371 h 643230"/>
                  <a:gd name="connsiteX1" fmla="*/ 208031 w 636061"/>
                  <a:gd name="connsiteY1" fmla="*/ 452727 h 643230"/>
                  <a:gd name="connsiteX2" fmla="*/ 455681 w 636061"/>
                  <a:gd name="connsiteY2" fmla="*/ 614652 h 643230"/>
                  <a:gd name="connsiteX3" fmla="*/ 634274 w 636061"/>
                  <a:gd name="connsiteY3" fmla="*/ 638465 h 643230"/>
                  <a:gd name="connsiteX4" fmla="*/ 536643 w 636061"/>
                  <a:gd name="connsiteY4" fmla="*/ 559883 h 643230"/>
                  <a:gd name="connsiteX5" fmla="*/ 362812 w 636061"/>
                  <a:gd name="connsiteY5" fmla="*/ 457490 h 643230"/>
                  <a:gd name="connsiteX6" fmla="*/ 148499 w 636061"/>
                  <a:gd name="connsiteY6" fmla="*/ 257465 h 643230"/>
                  <a:gd name="connsiteX7" fmla="*/ 36581 w 636061"/>
                  <a:gd name="connsiteY7" fmla="*/ 102683 h 643230"/>
                  <a:gd name="connsiteX8" fmla="*/ 5624 w 636061"/>
                  <a:gd name="connsiteY8" fmla="*/ 290 h 643230"/>
                  <a:gd name="connsiteX9" fmla="*/ 5624 w 636061"/>
                  <a:gd name="connsiteY9" fmla="*/ 133640 h 643230"/>
                  <a:gd name="connsiteX10" fmla="*/ 62774 w 636061"/>
                  <a:gd name="connsiteY10" fmla="*/ 269371 h 643230"/>
                  <a:gd name="connsiteX0" fmla="*/ 71989 w 645276"/>
                  <a:gd name="connsiteY0" fmla="*/ 269371 h 643230"/>
                  <a:gd name="connsiteX1" fmla="*/ 217246 w 645276"/>
                  <a:gd name="connsiteY1" fmla="*/ 452727 h 643230"/>
                  <a:gd name="connsiteX2" fmla="*/ 464896 w 645276"/>
                  <a:gd name="connsiteY2" fmla="*/ 614652 h 643230"/>
                  <a:gd name="connsiteX3" fmla="*/ 643489 w 645276"/>
                  <a:gd name="connsiteY3" fmla="*/ 638465 h 643230"/>
                  <a:gd name="connsiteX4" fmla="*/ 545858 w 645276"/>
                  <a:gd name="connsiteY4" fmla="*/ 559883 h 643230"/>
                  <a:gd name="connsiteX5" fmla="*/ 372027 w 645276"/>
                  <a:gd name="connsiteY5" fmla="*/ 457490 h 643230"/>
                  <a:gd name="connsiteX6" fmla="*/ 157714 w 645276"/>
                  <a:gd name="connsiteY6" fmla="*/ 257465 h 643230"/>
                  <a:gd name="connsiteX7" fmla="*/ 45796 w 645276"/>
                  <a:gd name="connsiteY7" fmla="*/ 102683 h 643230"/>
                  <a:gd name="connsiteX8" fmla="*/ 14839 w 645276"/>
                  <a:gd name="connsiteY8" fmla="*/ 290 h 643230"/>
                  <a:gd name="connsiteX9" fmla="*/ 2933 w 645276"/>
                  <a:gd name="connsiteY9" fmla="*/ 133640 h 643230"/>
                  <a:gd name="connsiteX10" fmla="*/ 71989 w 645276"/>
                  <a:gd name="connsiteY10" fmla="*/ 269371 h 643230"/>
                  <a:gd name="connsiteX0" fmla="*/ 71989 w 645276"/>
                  <a:gd name="connsiteY0" fmla="*/ 269371 h 643230"/>
                  <a:gd name="connsiteX1" fmla="*/ 217246 w 645276"/>
                  <a:gd name="connsiteY1" fmla="*/ 452727 h 643230"/>
                  <a:gd name="connsiteX2" fmla="*/ 464896 w 645276"/>
                  <a:gd name="connsiteY2" fmla="*/ 614652 h 643230"/>
                  <a:gd name="connsiteX3" fmla="*/ 643489 w 645276"/>
                  <a:gd name="connsiteY3" fmla="*/ 638465 h 643230"/>
                  <a:gd name="connsiteX4" fmla="*/ 545858 w 645276"/>
                  <a:gd name="connsiteY4" fmla="*/ 559883 h 643230"/>
                  <a:gd name="connsiteX5" fmla="*/ 372027 w 645276"/>
                  <a:gd name="connsiteY5" fmla="*/ 457490 h 643230"/>
                  <a:gd name="connsiteX6" fmla="*/ 157714 w 645276"/>
                  <a:gd name="connsiteY6" fmla="*/ 257465 h 643230"/>
                  <a:gd name="connsiteX7" fmla="*/ 60084 w 645276"/>
                  <a:gd name="connsiteY7" fmla="*/ 102683 h 643230"/>
                  <a:gd name="connsiteX8" fmla="*/ 14839 w 645276"/>
                  <a:gd name="connsiteY8" fmla="*/ 290 h 643230"/>
                  <a:gd name="connsiteX9" fmla="*/ 2933 w 645276"/>
                  <a:gd name="connsiteY9" fmla="*/ 133640 h 643230"/>
                  <a:gd name="connsiteX10" fmla="*/ 71989 w 645276"/>
                  <a:gd name="connsiteY10" fmla="*/ 269371 h 643230"/>
                  <a:gd name="connsiteX0" fmla="*/ 71989 w 645276"/>
                  <a:gd name="connsiteY0" fmla="*/ 269363 h 643222"/>
                  <a:gd name="connsiteX1" fmla="*/ 217246 w 645276"/>
                  <a:gd name="connsiteY1" fmla="*/ 452719 h 643222"/>
                  <a:gd name="connsiteX2" fmla="*/ 464896 w 645276"/>
                  <a:gd name="connsiteY2" fmla="*/ 614644 h 643222"/>
                  <a:gd name="connsiteX3" fmla="*/ 643489 w 645276"/>
                  <a:gd name="connsiteY3" fmla="*/ 638457 h 643222"/>
                  <a:gd name="connsiteX4" fmla="*/ 545858 w 645276"/>
                  <a:gd name="connsiteY4" fmla="*/ 559875 h 643222"/>
                  <a:gd name="connsiteX5" fmla="*/ 372027 w 645276"/>
                  <a:gd name="connsiteY5" fmla="*/ 457482 h 643222"/>
                  <a:gd name="connsiteX6" fmla="*/ 150570 w 645276"/>
                  <a:gd name="connsiteY6" fmla="*/ 243170 h 643222"/>
                  <a:gd name="connsiteX7" fmla="*/ 60084 w 645276"/>
                  <a:gd name="connsiteY7" fmla="*/ 102675 h 643222"/>
                  <a:gd name="connsiteX8" fmla="*/ 14839 w 645276"/>
                  <a:gd name="connsiteY8" fmla="*/ 282 h 643222"/>
                  <a:gd name="connsiteX9" fmla="*/ 2933 w 645276"/>
                  <a:gd name="connsiteY9" fmla="*/ 133632 h 643222"/>
                  <a:gd name="connsiteX10" fmla="*/ 71989 w 645276"/>
                  <a:gd name="connsiteY10" fmla="*/ 269363 h 643222"/>
                  <a:gd name="connsiteX0" fmla="*/ 71989 w 645368"/>
                  <a:gd name="connsiteY0" fmla="*/ 269363 h 643222"/>
                  <a:gd name="connsiteX1" fmla="*/ 217246 w 645368"/>
                  <a:gd name="connsiteY1" fmla="*/ 452719 h 643222"/>
                  <a:gd name="connsiteX2" fmla="*/ 464896 w 645368"/>
                  <a:gd name="connsiteY2" fmla="*/ 614644 h 643222"/>
                  <a:gd name="connsiteX3" fmla="*/ 643489 w 645368"/>
                  <a:gd name="connsiteY3" fmla="*/ 638457 h 643222"/>
                  <a:gd name="connsiteX4" fmla="*/ 545858 w 645368"/>
                  <a:gd name="connsiteY4" fmla="*/ 559875 h 643222"/>
                  <a:gd name="connsiteX5" fmla="*/ 348215 w 645368"/>
                  <a:gd name="connsiteY5" fmla="*/ 445576 h 643222"/>
                  <a:gd name="connsiteX6" fmla="*/ 150570 w 645368"/>
                  <a:gd name="connsiteY6" fmla="*/ 243170 h 643222"/>
                  <a:gd name="connsiteX7" fmla="*/ 60084 w 645368"/>
                  <a:gd name="connsiteY7" fmla="*/ 102675 h 643222"/>
                  <a:gd name="connsiteX8" fmla="*/ 14839 w 645368"/>
                  <a:gd name="connsiteY8" fmla="*/ 282 h 643222"/>
                  <a:gd name="connsiteX9" fmla="*/ 2933 w 645368"/>
                  <a:gd name="connsiteY9" fmla="*/ 133632 h 643222"/>
                  <a:gd name="connsiteX10" fmla="*/ 71989 w 645368"/>
                  <a:gd name="connsiteY10" fmla="*/ 269363 h 643222"/>
                  <a:gd name="connsiteX0" fmla="*/ 71989 w 647232"/>
                  <a:gd name="connsiteY0" fmla="*/ 269363 h 642517"/>
                  <a:gd name="connsiteX1" fmla="*/ 217246 w 647232"/>
                  <a:gd name="connsiteY1" fmla="*/ 452719 h 642517"/>
                  <a:gd name="connsiteX2" fmla="*/ 464896 w 647232"/>
                  <a:gd name="connsiteY2" fmla="*/ 614644 h 642517"/>
                  <a:gd name="connsiteX3" fmla="*/ 643489 w 647232"/>
                  <a:gd name="connsiteY3" fmla="*/ 638457 h 642517"/>
                  <a:gd name="connsiteX4" fmla="*/ 567290 w 647232"/>
                  <a:gd name="connsiteY4" fmla="*/ 569400 h 642517"/>
                  <a:gd name="connsiteX5" fmla="*/ 348215 w 647232"/>
                  <a:gd name="connsiteY5" fmla="*/ 445576 h 642517"/>
                  <a:gd name="connsiteX6" fmla="*/ 150570 w 647232"/>
                  <a:gd name="connsiteY6" fmla="*/ 243170 h 642517"/>
                  <a:gd name="connsiteX7" fmla="*/ 60084 w 647232"/>
                  <a:gd name="connsiteY7" fmla="*/ 102675 h 642517"/>
                  <a:gd name="connsiteX8" fmla="*/ 14839 w 647232"/>
                  <a:gd name="connsiteY8" fmla="*/ 282 h 642517"/>
                  <a:gd name="connsiteX9" fmla="*/ 2933 w 647232"/>
                  <a:gd name="connsiteY9" fmla="*/ 133632 h 642517"/>
                  <a:gd name="connsiteX10" fmla="*/ 71989 w 647232"/>
                  <a:gd name="connsiteY10" fmla="*/ 269363 h 642517"/>
                  <a:gd name="connsiteX0" fmla="*/ 71989 w 646476"/>
                  <a:gd name="connsiteY0" fmla="*/ 269363 h 649032"/>
                  <a:gd name="connsiteX1" fmla="*/ 217246 w 646476"/>
                  <a:gd name="connsiteY1" fmla="*/ 452719 h 649032"/>
                  <a:gd name="connsiteX2" fmla="*/ 479183 w 646476"/>
                  <a:gd name="connsiteY2" fmla="*/ 628931 h 649032"/>
                  <a:gd name="connsiteX3" fmla="*/ 643489 w 646476"/>
                  <a:gd name="connsiteY3" fmla="*/ 638457 h 649032"/>
                  <a:gd name="connsiteX4" fmla="*/ 567290 w 646476"/>
                  <a:gd name="connsiteY4" fmla="*/ 569400 h 649032"/>
                  <a:gd name="connsiteX5" fmla="*/ 348215 w 646476"/>
                  <a:gd name="connsiteY5" fmla="*/ 445576 h 649032"/>
                  <a:gd name="connsiteX6" fmla="*/ 150570 w 646476"/>
                  <a:gd name="connsiteY6" fmla="*/ 243170 h 649032"/>
                  <a:gd name="connsiteX7" fmla="*/ 60084 w 646476"/>
                  <a:gd name="connsiteY7" fmla="*/ 102675 h 649032"/>
                  <a:gd name="connsiteX8" fmla="*/ 14839 w 646476"/>
                  <a:gd name="connsiteY8" fmla="*/ 282 h 649032"/>
                  <a:gd name="connsiteX9" fmla="*/ 2933 w 646476"/>
                  <a:gd name="connsiteY9" fmla="*/ 133632 h 649032"/>
                  <a:gd name="connsiteX10" fmla="*/ 71989 w 646476"/>
                  <a:gd name="connsiteY10" fmla="*/ 269363 h 649032"/>
                  <a:gd name="connsiteX0" fmla="*/ 71989 w 648757"/>
                  <a:gd name="connsiteY0" fmla="*/ 269363 h 641807"/>
                  <a:gd name="connsiteX1" fmla="*/ 217246 w 648757"/>
                  <a:gd name="connsiteY1" fmla="*/ 452719 h 641807"/>
                  <a:gd name="connsiteX2" fmla="*/ 479183 w 648757"/>
                  <a:gd name="connsiteY2" fmla="*/ 628931 h 641807"/>
                  <a:gd name="connsiteX3" fmla="*/ 645871 w 648757"/>
                  <a:gd name="connsiteY3" fmla="*/ 621788 h 641807"/>
                  <a:gd name="connsiteX4" fmla="*/ 567290 w 648757"/>
                  <a:gd name="connsiteY4" fmla="*/ 569400 h 641807"/>
                  <a:gd name="connsiteX5" fmla="*/ 348215 w 648757"/>
                  <a:gd name="connsiteY5" fmla="*/ 445576 h 641807"/>
                  <a:gd name="connsiteX6" fmla="*/ 150570 w 648757"/>
                  <a:gd name="connsiteY6" fmla="*/ 243170 h 641807"/>
                  <a:gd name="connsiteX7" fmla="*/ 60084 w 648757"/>
                  <a:gd name="connsiteY7" fmla="*/ 102675 h 641807"/>
                  <a:gd name="connsiteX8" fmla="*/ 14839 w 648757"/>
                  <a:gd name="connsiteY8" fmla="*/ 282 h 641807"/>
                  <a:gd name="connsiteX9" fmla="*/ 2933 w 648757"/>
                  <a:gd name="connsiteY9" fmla="*/ 133632 h 641807"/>
                  <a:gd name="connsiteX10" fmla="*/ 71989 w 648757"/>
                  <a:gd name="connsiteY10" fmla="*/ 269363 h 641807"/>
                  <a:gd name="connsiteX0" fmla="*/ 71989 w 657935"/>
                  <a:gd name="connsiteY0" fmla="*/ 269363 h 650375"/>
                  <a:gd name="connsiteX1" fmla="*/ 217246 w 657935"/>
                  <a:gd name="connsiteY1" fmla="*/ 452719 h 650375"/>
                  <a:gd name="connsiteX2" fmla="*/ 479183 w 657935"/>
                  <a:gd name="connsiteY2" fmla="*/ 628931 h 650375"/>
                  <a:gd name="connsiteX3" fmla="*/ 655396 w 657935"/>
                  <a:gd name="connsiteY3" fmla="*/ 640838 h 650375"/>
                  <a:gd name="connsiteX4" fmla="*/ 567290 w 657935"/>
                  <a:gd name="connsiteY4" fmla="*/ 569400 h 650375"/>
                  <a:gd name="connsiteX5" fmla="*/ 348215 w 657935"/>
                  <a:gd name="connsiteY5" fmla="*/ 445576 h 650375"/>
                  <a:gd name="connsiteX6" fmla="*/ 150570 w 657935"/>
                  <a:gd name="connsiteY6" fmla="*/ 243170 h 650375"/>
                  <a:gd name="connsiteX7" fmla="*/ 60084 w 657935"/>
                  <a:gd name="connsiteY7" fmla="*/ 102675 h 650375"/>
                  <a:gd name="connsiteX8" fmla="*/ 14839 w 657935"/>
                  <a:gd name="connsiteY8" fmla="*/ 282 h 650375"/>
                  <a:gd name="connsiteX9" fmla="*/ 2933 w 657935"/>
                  <a:gd name="connsiteY9" fmla="*/ 133632 h 650375"/>
                  <a:gd name="connsiteX10" fmla="*/ 71989 w 657935"/>
                  <a:gd name="connsiteY10" fmla="*/ 269363 h 650375"/>
                  <a:gd name="connsiteX0" fmla="*/ 71989 w 658854"/>
                  <a:gd name="connsiteY0" fmla="*/ 269363 h 650070"/>
                  <a:gd name="connsiteX1" fmla="*/ 217246 w 658854"/>
                  <a:gd name="connsiteY1" fmla="*/ 452719 h 650070"/>
                  <a:gd name="connsiteX2" fmla="*/ 479183 w 658854"/>
                  <a:gd name="connsiteY2" fmla="*/ 628931 h 650070"/>
                  <a:gd name="connsiteX3" fmla="*/ 655396 w 658854"/>
                  <a:gd name="connsiteY3" fmla="*/ 640838 h 650070"/>
                  <a:gd name="connsiteX4" fmla="*/ 576815 w 658854"/>
                  <a:gd name="connsiteY4" fmla="*/ 574163 h 650070"/>
                  <a:gd name="connsiteX5" fmla="*/ 348215 w 658854"/>
                  <a:gd name="connsiteY5" fmla="*/ 445576 h 650070"/>
                  <a:gd name="connsiteX6" fmla="*/ 150570 w 658854"/>
                  <a:gd name="connsiteY6" fmla="*/ 243170 h 650070"/>
                  <a:gd name="connsiteX7" fmla="*/ 60084 w 658854"/>
                  <a:gd name="connsiteY7" fmla="*/ 102675 h 650070"/>
                  <a:gd name="connsiteX8" fmla="*/ 14839 w 658854"/>
                  <a:gd name="connsiteY8" fmla="*/ 282 h 650070"/>
                  <a:gd name="connsiteX9" fmla="*/ 2933 w 658854"/>
                  <a:gd name="connsiteY9" fmla="*/ 133632 h 650070"/>
                  <a:gd name="connsiteX10" fmla="*/ 71989 w 658854"/>
                  <a:gd name="connsiteY10" fmla="*/ 269363 h 650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58854" h="650070">
                    <a:moveTo>
                      <a:pt x="71989" y="269363"/>
                    </a:moveTo>
                    <a:cubicBezTo>
                      <a:pt x="107708" y="322544"/>
                      <a:pt x="149380" y="392791"/>
                      <a:pt x="217246" y="452719"/>
                    </a:cubicBezTo>
                    <a:cubicBezTo>
                      <a:pt x="285112" y="512647"/>
                      <a:pt x="406158" y="597578"/>
                      <a:pt x="479183" y="628931"/>
                    </a:cubicBezTo>
                    <a:cubicBezTo>
                      <a:pt x="552208" y="660284"/>
                      <a:pt x="639124" y="649966"/>
                      <a:pt x="655396" y="640838"/>
                    </a:cubicBezTo>
                    <a:cubicBezTo>
                      <a:pt x="671668" y="631710"/>
                      <a:pt x="628012" y="606707"/>
                      <a:pt x="576815" y="574163"/>
                    </a:cubicBezTo>
                    <a:cubicBezTo>
                      <a:pt x="525618" y="541619"/>
                      <a:pt x="419256" y="500741"/>
                      <a:pt x="348215" y="445576"/>
                    </a:cubicBezTo>
                    <a:cubicBezTo>
                      <a:pt x="277174" y="390411"/>
                      <a:pt x="198592" y="300320"/>
                      <a:pt x="150570" y="243170"/>
                    </a:cubicBezTo>
                    <a:cubicBezTo>
                      <a:pt x="102548" y="186020"/>
                      <a:pt x="82706" y="143156"/>
                      <a:pt x="60084" y="102675"/>
                    </a:cubicBezTo>
                    <a:cubicBezTo>
                      <a:pt x="37462" y="62194"/>
                      <a:pt x="19998" y="-4877"/>
                      <a:pt x="14839" y="282"/>
                    </a:cubicBezTo>
                    <a:cubicBezTo>
                      <a:pt x="9680" y="5441"/>
                      <a:pt x="-6592" y="88785"/>
                      <a:pt x="2933" y="133632"/>
                    </a:cubicBezTo>
                    <a:cubicBezTo>
                      <a:pt x="12458" y="178479"/>
                      <a:pt x="36270" y="216182"/>
                      <a:pt x="71989" y="26936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softEdge rad="762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8" name="组合 27"/>
            <p:cNvGrpSpPr>
              <a:grpSpLocks noChangeAspect="1"/>
            </p:cNvGrpSpPr>
            <p:nvPr/>
          </p:nvGrpSpPr>
          <p:grpSpPr>
            <a:xfrm rot="18000000">
              <a:off x="5122892" y="3944789"/>
              <a:ext cx="198000" cy="196097"/>
              <a:chOff x="6788929" y="3582789"/>
              <a:chExt cx="1126398" cy="1115611"/>
            </a:xfr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64" name="任意多边形 163"/>
              <p:cNvSpPr/>
              <p:nvPr/>
            </p:nvSpPr>
            <p:spPr>
              <a:xfrm>
                <a:off x="6788929" y="3582789"/>
                <a:ext cx="1126398" cy="1115611"/>
              </a:xfrm>
              <a:custGeom>
                <a:avLst/>
                <a:gdLst>
                  <a:gd name="connsiteX0" fmla="*/ 83751 w 1126744"/>
                  <a:gd name="connsiteY0" fmla="*/ 71723 h 1119802"/>
                  <a:gd name="connsiteX1" fmla="*/ 407 w 1126744"/>
                  <a:gd name="connsiteY1" fmla="*/ 252698 h 1119802"/>
                  <a:gd name="connsiteX2" fmla="*/ 62319 w 1126744"/>
                  <a:gd name="connsiteY2" fmla="*/ 519398 h 1119802"/>
                  <a:gd name="connsiteX3" fmla="*/ 274251 w 1126744"/>
                  <a:gd name="connsiteY3" fmla="*/ 788479 h 1119802"/>
                  <a:gd name="connsiteX4" fmla="*/ 574288 w 1126744"/>
                  <a:gd name="connsiteY4" fmla="*/ 1036129 h 1119802"/>
                  <a:gd name="connsiteX5" fmla="*/ 871944 w 1126744"/>
                  <a:gd name="connsiteY5" fmla="*/ 1119473 h 1119802"/>
                  <a:gd name="connsiteX6" fmla="*/ 1069588 w 1126744"/>
                  <a:gd name="connsiteY6" fmla="*/ 1012317 h 1119802"/>
                  <a:gd name="connsiteX7" fmla="*/ 1126738 w 1126744"/>
                  <a:gd name="connsiteY7" fmla="*/ 862298 h 1119802"/>
                  <a:gd name="connsiteX8" fmla="*/ 1071969 w 1126744"/>
                  <a:gd name="connsiteY8" fmla="*/ 583692 h 1119802"/>
                  <a:gd name="connsiteX9" fmla="*/ 907663 w 1126744"/>
                  <a:gd name="connsiteY9" fmla="*/ 343185 h 1119802"/>
                  <a:gd name="connsiteX10" fmla="*/ 662394 w 1126744"/>
                  <a:gd name="connsiteY10" fmla="*/ 147923 h 1119802"/>
                  <a:gd name="connsiteX11" fmla="*/ 395694 w 1126744"/>
                  <a:gd name="connsiteY11" fmla="*/ 12192 h 1119802"/>
                  <a:gd name="connsiteX12" fmla="*/ 174238 w 1126744"/>
                  <a:gd name="connsiteY12" fmla="*/ 14573 h 1119802"/>
                  <a:gd name="connsiteX13" fmla="*/ 83751 w 1126744"/>
                  <a:gd name="connsiteY13" fmla="*/ 71723 h 1119802"/>
                  <a:gd name="connsiteX0" fmla="*/ 57166 w 1126353"/>
                  <a:gd name="connsiteY0" fmla="*/ 98623 h 1120508"/>
                  <a:gd name="connsiteX1" fmla="*/ 16 w 1126353"/>
                  <a:gd name="connsiteY1" fmla="*/ 253404 h 1120508"/>
                  <a:gd name="connsiteX2" fmla="*/ 61928 w 1126353"/>
                  <a:gd name="connsiteY2" fmla="*/ 520104 h 1120508"/>
                  <a:gd name="connsiteX3" fmla="*/ 273860 w 1126353"/>
                  <a:gd name="connsiteY3" fmla="*/ 789185 h 1120508"/>
                  <a:gd name="connsiteX4" fmla="*/ 573897 w 1126353"/>
                  <a:gd name="connsiteY4" fmla="*/ 1036835 h 1120508"/>
                  <a:gd name="connsiteX5" fmla="*/ 871553 w 1126353"/>
                  <a:gd name="connsiteY5" fmla="*/ 1120179 h 1120508"/>
                  <a:gd name="connsiteX6" fmla="*/ 1069197 w 1126353"/>
                  <a:gd name="connsiteY6" fmla="*/ 1013023 h 1120508"/>
                  <a:gd name="connsiteX7" fmla="*/ 1126347 w 1126353"/>
                  <a:gd name="connsiteY7" fmla="*/ 863004 h 1120508"/>
                  <a:gd name="connsiteX8" fmla="*/ 1071578 w 1126353"/>
                  <a:gd name="connsiteY8" fmla="*/ 584398 h 1120508"/>
                  <a:gd name="connsiteX9" fmla="*/ 907272 w 1126353"/>
                  <a:gd name="connsiteY9" fmla="*/ 343891 h 1120508"/>
                  <a:gd name="connsiteX10" fmla="*/ 662003 w 1126353"/>
                  <a:gd name="connsiteY10" fmla="*/ 148629 h 1120508"/>
                  <a:gd name="connsiteX11" fmla="*/ 395303 w 1126353"/>
                  <a:gd name="connsiteY11" fmla="*/ 12898 h 1120508"/>
                  <a:gd name="connsiteX12" fmla="*/ 173847 w 1126353"/>
                  <a:gd name="connsiteY12" fmla="*/ 15279 h 1120508"/>
                  <a:gd name="connsiteX13" fmla="*/ 57166 w 1126353"/>
                  <a:gd name="connsiteY13" fmla="*/ 98623 h 1120508"/>
                  <a:gd name="connsiteX0" fmla="*/ 57166 w 1126353"/>
                  <a:gd name="connsiteY0" fmla="*/ 98623 h 1115785"/>
                  <a:gd name="connsiteX1" fmla="*/ 16 w 1126353"/>
                  <a:gd name="connsiteY1" fmla="*/ 253404 h 1115785"/>
                  <a:gd name="connsiteX2" fmla="*/ 61928 w 1126353"/>
                  <a:gd name="connsiteY2" fmla="*/ 520104 h 1115785"/>
                  <a:gd name="connsiteX3" fmla="*/ 273860 w 1126353"/>
                  <a:gd name="connsiteY3" fmla="*/ 789185 h 1115785"/>
                  <a:gd name="connsiteX4" fmla="*/ 573897 w 1126353"/>
                  <a:gd name="connsiteY4" fmla="*/ 1036835 h 1115785"/>
                  <a:gd name="connsiteX5" fmla="*/ 873934 w 1126353"/>
                  <a:gd name="connsiteY5" fmla="*/ 1115417 h 1115785"/>
                  <a:gd name="connsiteX6" fmla="*/ 1069197 w 1126353"/>
                  <a:gd name="connsiteY6" fmla="*/ 1013023 h 1115785"/>
                  <a:gd name="connsiteX7" fmla="*/ 1126347 w 1126353"/>
                  <a:gd name="connsiteY7" fmla="*/ 863004 h 1115785"/>
                  <a:gd name="connsiteX8" fmla="*/ 1071578 w 1126353"/>
                  <a:gd name="connsiteY8" fmla="*/ 584398 h 1115785"/>
                  <a:gd name="connsiteX9" fmla="*/ 907272 w 1126353"/>
                  <a:gd name="connsiteY9" fmla="*/ 343891 h 1115785"/>
                  <a:gd name="connsiteX10" fmla="*/ 662003 w 1126353"/>
                  <a:gd name="connsiteY10" fmla="*/ 148629 h 1115785"/>
                  <a:gd name="connsiteX11" fmla="*/ 395303 w 1126353"/>
                  <a:gd name="connsiteY11" fmla="*/ 12898 h 1115785"/>
                  <a:gd name="connsiteX12" fmla="*/ 173847 w 1126353"/>
                  <a:gd name="connsiteY12" fmla="*/ 15279 h 1115785"/>
                  <a:gd name="connsiteX13" fmla="*/ 57166 w 1126353"/>
                  <a:gd name="connsiteY13" fmla="*/ 98623 h 1115785"/>
                  <a:gd name="connsiteX0" fmla="*/ 57166 w 1126398"/>
                  <a:gd name="connsiteY0" fmla="*/ 98623 h 1115611"/>
                  <a:gd name="connsiteX1" fmla="*/ 16 w 1126398"/>
                  <a:gd name="connsiteY1" fmla="*/ 253404 h 1115611"/>
                  <a:gd name="connsiteX2" fmla="*/ 61928 w 1126398"/>
                  <a:gd name="connsiteY2" fmla="*/ 520104 h 1115611"/>
                  <a:gd name="connsiteX3" fmla="*/ 273860 w 1126398"/>
                  <a:gd name="connsiteY3" fmla="*/ 789185 h 1115611"/>
                  <a:gd name="connsiteX4" fmla="*/ 573897 w 1126398"/>
                  <a:gd name="connsiteY4" fmla="*/ 1036835 h 1115611"/>
                  <a:gd name="connsiteX5" fmla="*/ 873934 w 1126398"/>
                  <a:gd name="connsiteY5" fmla="*/ 1115417 h 1115611"/>
                  <a:gd name="connsiteX6" fmla="*/ 1064434 w 1126398"/>
                  <a:gd name="connsiteY6" fmla="*/ 1020167 h 1115611"/>
                  <a:gd name="connsiteX7" fmla="*/ 1126347 w 1126398"/>
                  <a:gd name="connsiteY7" fmla="*/ 863004 h 1115611"/>
                  <a:gd name="connsiteX8" fmla="*/ 1071578 w 1126398"/>
                  <a:gd name="connsiteY8" fmla="*/ 584398 h 1115611"/>
                  <a:gd name="connsiteX9" fmla="*/ 907272 w 1126398"/>
                  <a:gd name="connsiteY9" fmla="*/ 343891 h 1115611"/>
                  <a:gd name="connsiteX10" fmla="*/ 662003 w 1126398"/>
                  <a:gd name="connsiteY10" fmla="*/ 148629 h 1115611"/>
                  <a:gd name="connsiteX11" fmla="*/ 395303 w 1126398"/>
                  <a:gd name="connsiteY11" fmla="*/ 12898 h 1115611"/>
                  <a:gd name="connsiteX12" fmla="*/ 173847 w 1126398"/>
                  <a:gd name="connsiteY12" fmla="*/ 15279 h 1115611"/>
                  <a:gd name="connsiteX13" fmla="*/ 57166 w 1126398"/>
                  <a:gd name="connsiteY13" fmla="*/ 98623 h 111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26398" h="1115611">
                    <a:moveTo>
                      <a:pt x="57166" y="98623"/>
                    </a:moveTo>
                    <a:cubicBezTo>
                      <a:pt x="28194" y="138310"/>
                      <a:pt x="-778" y="183157"/>
                      <a:pt x="16" y="253404"/>
                    </a:cubicBezTo>
                    <a:cubicBezTo>
                      <a:pt x="810" y="323651"/>
                      <a:pt x="16287" y="430807"/>
                      <a:pt x="61928" y="520104"/>
                    </a:cubicBezTo>
                    <a:cubicBezTo>
                      <a:pt x="107569" y="609401"/>
                      <a:pt x="188532" y="703063"/>
                      <a:pt x="273860" y="789185"/>
                    </a:cubicBezTo>
                    <a:cubicBezTo>
                      <a:pt x="359188" y="875307"/>
                      <a:pt x="473885" y="982463"/>
                      <a:pt x="573897" y="1036835"/>
                    </a:cubicBezTo>
                    <a:cubicBezTo>
                      <a:pt x="673909" y="1091207"/>
                      <a:pt x="792178" y="1118195"/>
                      <a:pt x="873934" y="1115417"/>
                    </a:cubicBezTo>
                    <a:cubicBezTo>
                      <a:pt x="955690" y="1112639"/>
                      <a:pt x="1022365" y="1062236"/>
                      <a:pt x="1064434" y="1020167"/>
                    </a:cubicBezTo>
                    <a:cubicBezTo>
                      <a:pt x="1106503" y="978098"/>
                      <a:pt x="1125156" y="935632"/>
                      <a:pt x="1126347" y="863004"/>
                    </a:cubicBezTo>
                    <a:cubicBezTo>
                      <a:pt x="1127538" y="790376"/>
                      <a:pt x="1108090" y="670917"/>
                      <a:pt x="1071578" y="584398"/>
                    </a:cubicBezTo>
                    <a:cubicBezTo>
                      <a:pt x="1035066" y="497879"/>
                      <a:pt x="975535" y="416519"/>
                      <a:pt x="907272" y="343891"/>
                    </a:cubicBezTo>
                    <a:cubicBezTo>
                      <a:pt x="839009" y="271263"/>
                      <a:pt x="747331" y="203795"/>
                      <a:pt x="662003" y="148629"/>
                    </a:cubicBezTo>
                    <a:cubicBezTo>
                      <a:pt x="576675" y="93464"/>
                      <a:pt x="476662" y="35123"/>
                      <a:pt x="395303" y="12898"/>
                    </a:cubicBezTo>
                    <a:cubicBezTo>
                      <a:pt x="313944" y="-9327"/>
                      <a:pt x="230203" y="992"/>
                      <a:pt x="173847" y="15279"/>
                    </a:cubicBezTo>
                    <a:cubicBezTo>
                      <a:pt x="117491" y="29567"/>
                      <a:pt x="86138" y="58936"/>
                      <a:pt x="57166" y="98623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E32945"/>
                  </a:gs>
                  <a:gs pos="50000">
                    <a:srgbClr val="ED4B67"/>
                  </a:gs>
                  <a:gs pos="100000">
                    <a:srgbClr val="FF0000">
                      <a:tint val="23500"/>
                      <a:satMod val="160000"/>
                    </a:srgbClr>
                  </a:gs>
                </a:gsLst>
                <a:lin ang="18600000" scaled="0"/>
                <a:tileRect/>
              </a:gradFill>
              <a:ln w="3175">
                <a:solidFill>
                  <a:srgbClr val="B2583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65" name="任意多边形 164"/>
              <p:cNvSpPr/>
              <p:nvPr/>
            </p:nvSpPr>
            <p:spPr>
              <a:xfrm>
                <a:off x="7074110" y="3649135"/>
                <a:ext cx="797749" cy="785840"/>
              </a:xfrm>
              <a:custGeom>
                <a:avLst/>
                <a:gdLst>
                  <a:gd name="connsiteX0" fmla="*/ 141144 w 802577"/>
                  <a:gd name="connsiteY0" fmla="*/ 2051 h 798028"/>
                  <a:gd name="connsiteX1" fmla="*/ 198294 w 802577"/>
                  <a:gd name="connsiteY1" fmla="*/ 20654 h 798028"/>
                  <a:gd name="connsiteX2" fmla="*/ 379269 w 802577"/>
                  <a:gd name="connsiteY2" fmla="*/ 111142 h 798028"/>
                  <a:gd name="connsiteX3" fmla="*/ 553100 w 802577"/>
                  <a:gd name="connsiteY3" fmla="*/ 249254 h 798028"/>
                  <a:gd name="connsiteX4" fmla="*/ 707882 w 802577"/>
                  <a:gd name="connsiteY4" fmla="*/ 420704 h 798028"/>
                  <a:gd name="connsiteX5" fmla="*/ 798369 w 802577"/>
                  <a:gd name="connsiteY5" fmla="*/ 642160 h 798028"/>
                  <a:gd name="connsiteX6" fmla="*/ 769794 w 802577"/>
                  <a:gd name="connsiteY6" fmla="*/ 785035 h 798028"/>
                  <a:gd name="connsiteX7" fmla="*/ 615013 w 802577"/>
                  <a:gd name="connsiteY7" fmla="*/ 775510 h 798028"/>
                  <a:gd name="connsiteX8" fmla="*/ 398319 w 802577"/>
                  <a:gd name="connsiteY8" fmla="*/ 644542 h 798028"/>
                  <a:gd name="connsiteX9" fmla="*/ 172100 w 802577"/>
                  <a:gd name="connsiteY9" fmla="*/ 461185 h 798028"/>
                  <a:gd name="connsiteX10" fmla="*/ 19700 w 802577"/>
                  <a:gd name="connsiteY10" fmla="*/ 242110 h 798028"/>
                  <a:gd name="connsiteX11" fmla="*/ 10175 w 802577"/>
                  <a:gd name="connsiteY11" fmla="*/ 77804 h 798028"/>
                  <a:gd name="connsiteX12" fmla="*/ 95901 w 802577"/>
                  <a:gd name="connsiteY12" fmla="*/ 3985 h 798028"/>
                  <a:gd name="connsiteX13" fmla="*/ 141144 w 802577"/>
                  <a:gd name="connsiteY13" fmla="*/ 2051 h 798028"/>
                  <a:gd name="connsiteX14" fmla="*/ 175170 w 802577"/>
                  <a:gd name="connsiteY14" fmla="*/ 137317 h 798028"/>
                  <a:gd name="connsiteX15" fmla="*/ 136382 w 802577"/>
                  <a:gd name="connsiteY15" fmla="*/ 182579 h 798028"/>
                  <a:gd name="connsiteX16" fmla="*/ 200675 w 802577"/>
                  <a:gd name="connsiteY16" fmla="*/ 384985 h 798028"/>
                  <a:gd name="connsiteX17" fmla="*/ 398319 w 802577"/>
                  <a:gd name="connsiteY17" fmla="*/ 565960 h 798028"/>
                  <a:gd name="connsiteX18" fmla="*/ 565007 w 802577"/>
                  <a:gd name="connsiteY18" fmla="*/ 637398 h 798028"/>
                  <a:gd name="connsiteX19" fmla="*/ 660257 w 802577"/>
                  <a:gd name="connsiteY19" fmla="*/ 630254 h 798028"/>
                  <a:gd name="connsiteX20" fmla="*/ 631682 w 802577"/>
                  <a:gd name="connsiteY20" fmla="*/ 489760 h 798028"/>
                  <a:gd name="connsiteX21" fmla="*/ 512619 w 802577"/>
                  <a:gd name="connsiteY21" fmla="*/ 323073 h 798028"/>
                  <a:gd name="connsiteX22" fmla="*/ 331644 w 802577"/>
                  <a:gd name="connsiteY22" fmla="*/ 187342 h 798028"/>
                  <a:gd name="connsiteX23" fmla="*/ 198294 w 802577"/>
                  <a:gd name="connsiteY23" fmla="*/ 139717 h 798028"/>
                  <a:gd name="connsiteX24" fmla="*/ 175170 w 802577"/>
                  <a:gd name="connsiteY24" fmla="*/ 137317 h 798028"/>
                  <a:gd name="connsiteX0" fmla="*/ 141005 w 802438"/>
                  <a:gd name="connsiteY0" fmla="*/ 2051 h 798028"/>
                  <a:gd name="connsiteX1" fmla="*/ 198155 w 802438"/>
                  <a:gd name="connsiteY1" fmla="*/ 20654 h 798028"/>
                  <a:gd name="connsiteX2" fmla="*/ 379130 w 802438"/>
                  <a:gd name="connsiteY2" fmla="*/ 111142 h 798028"/>
                  <a:gd name="connsiteX3" fmla="*/ 552961 w 802438"/>
                  <a:gd name="connsiteY3" fmla="*/ 249254 h 798028"/>
                  <a:gd name="connsiteX4" fmla="*/ 707743 w 802438"/>
                  <a:gd name="connsiteY4" fmla="*/ 420704 h 798028"/>
                  <a:gd name="connsiteX5" fmla="*/ 798230 w 802438"/>
                  <a:gd name="connsiteY5" fmla="*/ 642160 h 798028"/>
                  <a:gd name="connsiteX6" fmla="*/ 769655 w 802438"/>
                  <a:gd name="connsiteY6" fmla="*/ 785035 h 798028"/>
                  <a:gd name="connsiteX7" fmla="*/ 614874 w 802438"/>
                  <a:gd name="connsiteY7" fmla="*/ 775510 h 798028"/>
                  <a:gd name="connsiteX8" fmla="*/ 398180 w 802438"/>
                  <a:gd name="connsiteY8" fmla="*/ 644542 h 798028"/>
                  <a:gd name="connsiteX9" fmla="*/ 169579 w 802438"/>
                  <a:gd name="connsiteY9" fmla="*/ 473091 h 798028"/>
                  <a:gd name="connsiteX10" fmla="*/ 19561 w 802438"/>
                  <a:gd name="connsiteY10" fmla="*/ 242110 h 798028"/>
                  <a:gd name="connsiteX11" fmla="*/ 10036 w 802438"/>
                  <a:gd name="connsiteY11" fmla="*/ 77804 h 798028"/>
                  <a:gd name="connsiteX12" fmla="*/ 95762 w 802438"/>
                  <a:gd name="connsiteY12" fmla="*/ 3985 h 798028"/>
                  <a:gd name="connsiteX13" fmla="*/ 141005 w 802438"/>
                  <a:gd name="connsiteY13" fmla="*/ 2051 h 798028"/>
                  <a:gd name="connsiteX14" fmla="*/ 175031 w 802438"/>
                  <a:gd name="connsiteY14" fmla="*/ 137317 h 798028"/>
                  <a:gd name="connsiteX15" fmla="*/ 136243 w 802438"/>
                  <a:gd name="connsiteY15" fmla="*/ 182579 h 798028"/>
                  <a:gd name="connsiteX16" fmla="*/ 200536 w 802438"/>
                  <a:gd name="connsiteY16" fmla="*/ 384985 h 798028"/>
                  <a:gd name="connsiteX17" fmla="*/ 398180 w 802438"/>
                  <a:gd name="connsiteY17" fmla="*/ 565960 h 798028"/>
                  <a:gd name="connsiteX18" fmla="*/ 564868 w 802438"/>
                  <a:gd name="connsiteY18" fmla="*/ 637398 h 798028"/>
                  <a:gd name="connsiteX19" fmla="*/ 660118 w 802438"/>
                  <a:gd name="connsiteY19" fmla="*/ 630254 h 798028"/>
                  <a:gd name="connsiteX20" fmla="*/ 631543 w 802438"/>
                  <a:gd name="connsiteY20" fmla="*/ 489760 h 798028"/>
                  <a:gd name="connsiteX21" fmla="*/ 512480 w 802438"/>
                  <a:gd name="connsiteY21" fmla="*/ 323073 h 798028"/>
                  <a:gd name="connsiteX22" fmla="*/ 331505 w 802438"/>
                  <a:gd name="connsiteY22" fmla="*/ 187342 h 798028"/>
                  <a:gd name="connsiteX23" fmla="*/ 198155 w 802438"/>
                  <a:gd name="connsiteY23" fmla="*/ 139717 h 798028"/>
                  <a:gd name="connsiteX24" fmla="*/ 175031 w 802438"/>
                  <a:gd name="connsiteY24" fmla="*/ 137317 h 798028"/>
                  <a:gd name="connsiteX0" fmla="*/ 141005 w 802438"/>
                  <a:gd name="connsiteY0" fmla="*/ 2051 h 798029"/>
                  <a:gd name="connsiteX1" fmla="*/ 198155 w 802438"/>
                  <a:gd name="connsiteY1" fmla="*/ 20654 h 798029"/>
                  <a:gd name="connsiteX2" fmla="*/ 379130 w 802438"/>
                  <a:gd name="connsiteY2" fmla="*/ 111142 h 798029"/>
                  <a:gd name="connsiteX3" fmla="*/ 552961 w 802438"/>
                  <a:gd name="connsiteY3" fmla="*/ 249254 h 798029"/>
                  <a:gd name="connsiteX4" fmla="*/ 707743 w 802438"/>
                  <a:gd name="connsiteY4" fmla="*/ 420704 h 798029"/>
                  <a:gd name="connsiteX5" fmla="*/ 798230 w 802438"/>
                  <a:gd name="connsiteY5" fmla="*/ 642160 h 798029"/>
                  <a:gd name="connsiteX6" fmla="*/ 769655 w 802438"/>
                  <a:gd name="connsiteY6" fmla="*/ 785035 h 798029"/>
                  <a:gd name="connsiteX7" fmla="*/ 614874 w 802438"/>
                  <a:gd name="connsiteY7" fmla="*/ 775510 h 798029"/>
                  <a:gd name="connsiteX8" fmla="*/ 381511 w 802438"/>
                  <a:gd name="connsiteY8" fmla="*/ 644542 h 798029"/>
                  <a:gd name="connsiteX9" fmla="*/ 169579 w 802438"/>
                  <a:gd name="connsiteY9" fmla="*/ 473091 h 798029"/>
                  <a:gd name="connsiteX10" fmla="*/ 19561 w 802438"/>
                  <a:gd name="connsiteY10" fmla="*/ 242110 h 798029"/>
                  <a:gd name="connsiteX11" fmla="*/ 10036 w 802438"/>
                  <a:gd name="connsiteY11" fmla="*/ 77804 h 798029"/>
                  <a:gd name="connsiteX12" fmla="*/ 95762 w 802438"/>
                  <a:gd name="connsiteY12" fmla="*/ 3985 h 798029"/>
                  <a:gd name="connsiteX13" fmla="*/ 141005 w 802438"/>
                  <a:gd name="connsiteY13" fmla="*/ 2051 h 798029"/>
                  <a:gd name="connsiteX14" fmla="*/ 175031 w 802438"/>
                  <a:gd name="connsiteY14" fmla="*/ 137317 h 798029"/>
                  <a:gd name="connsiteX15" fmla="*/ 136243 w 802438"/>
                  <a:gd name="connsiteY15" fmla="*/ 182579 h 798029"/>
                  <a:gd name="connsiteX16" fmla="*/ 200536 w 802438"/>
                  <a:gd name="connsiteY16" fmla="*/ 384985 h 798029"/>
                  <a:gd name="connsiteX17" fmla="*/ 398180 w 802438"/>
                  <a:gd name="connsiteY17" fmla="*/ 565960 h 798029"/>
                  <a:gd name="connsiteX18" fmla="*/ 564868 w 802438"/>
                  <a:gd name="connsiteY18" fmla="*/ 637398 h 798029"/>
                  <a:gd name="connsiteX19" fmla="*/ 660118 w 802438"/>
                  <a:gd name="connsiteY19" fmla="*/ 630254 h 798029"/>
                  <a:gd name="connsiteX20" fmla="*/ 631543 w 802438"/>
                  <a:gd name="connsiteY20" fmla="*/ 489760 h 798029"/>
                  <a:gd name="connsiteX21" fmla="*/ 512480 w 802438"/>
                  <a:gd name="connsiteY21" fmla="*/ 323073 h 798029"/>
                  <a:gd name="connsiteX22" fmla="*/ 331505 w 802438"/>
                  <a:gd name="connsiteY22" fmla="*/ 187342 h 798029"/>
                  <a:gd name="connsiteX23" fmla="*/ 198155 w 802438"/>
                  <a:gd name="connsiteY23" fmla="*/ 139717 h 798029"/>
                  <a:gd name="connsiteX24" fmla="*/ 175031 w 802438"/>
                  <a:gd name="connsiteY24" fmla="*/ 137317 h 798029"/>
                  <a:gd name="connsiteX0" fmla="*/ 141005 w 802438"/>
                  <a:gd name="connsiteY0" fmla="*/ 2051 h 798028"/>
                  <a:gd name="connsiteX1" fmla="*/ 198155 w 802438"/>
                  <a:gd name="connsiteY1" fmla="*/ 20654 h 798028"/>
                  <a:gd name="connsiteX2" fmla="*/ 379130 w 802438"/>
                  <a:gd name="connsiteY2" fmla="*/ 111142 h 798028"/>
                  <a:gd name="connsiteX3" fmla="*/ 552961 w 802438"/>
                  <a:gd name="connsiteY3" fmla="*/ 249254 h 798028"/>
                  <a:gd name="connsiteX4" fmla="*/ 707743 w 802438"/>
                  <a:gd name="connsiteY4" fmla="*/ 420704 h 798028"/>
                  <a:gd name="connsiteX5" fmla="*/ 798230 w 802438"/>
                  <a:gd name="connsiteY5" fmla="*/ 642160 h 798028"/>
                  <a:gd name="connsiteX6" fmla="*/ 769655 w 802438"/>
                  <a:gd name="connsiteY6" fmla="*/ 785035 h 798028"/>
                  <a:gd name="connsiteX7" fmla="*/ 614874 w 802438"/>
                  <a:gd name="connsiteY7" fmla="*/ 775510 h 798028"/>
                  <a:gd name="connsiteX8" fmla="*/ 360080 w 802438"/>
                  <a:gd name="connsiteY8" fmla="*/ 644542 h 798028"/>
                  <a:gd name="connsiteX9" fmla="*/ 169579 w 802438"/>
                  <a:gd name="connsiteY9" fmla="*/ 473091 h 798028"/>
                  <a:gd name="connsiteX10" fmla="*/ 19561 w 802438"/>
                  <a:gd name="connsiteY10" fmla="*/ 242110 h 798028"/>
                  <a:gd name="connsiteX11" fmla="*/ 10036 w 802438"/>
                  <a:gd name="connsiteY11" fmla="*/ 77804 h 798028"/>
                  <a:gd name="connsiteX12" fmla="*/ 95762 w 802438"/>
                  <a:gd name="connsiteY12" fmla="*/ 3985 h 798028"/>
                  <a:gd name="connsiteX13" fmla="*/ 141005 w 802438"/>
                  <a:gd name="connsiteY13" fmla="*/ 2051 h 798028"/>
                  <a:gd name="connsiteX14" fmla="*/ 175031 w 802438"/>
                  <a:gd name="connsiteY14" fmla="*/ 137317 h 798028"/>
                  <a:gd name="connsiteX15" fmla="*/ 136243 w 802438"/>
                  <a:gd name="connsiteY15" fmla="*/ 182579 h 798028"/>
                  <a:gd name="connsiteX16" fmla="*/ 200536 w 802438"/>
                  <a:gd name="connsiteY16" fmla="*/ 384985 h 798028"/>
                  <a:gd name="connsiteX17" fmla="*/ 398180 w 802438"/>
                  <a:gd name="connsiteY17" fmla="*/ 565960 h 798028"/>
                  <a:gd name="connsiteX18" fmla="*/ 564868 w 802438"/>
                  <a:gd name="connsiteY18" fmla="*/ 637398 h 798028"/>
                  <a:gd name="connsiteX19" fmla="*/ 660118 w 802438"/>
                  <a:gd name="connsiteY19" fmla="*/ 630254 h 798028"/>
                  <a:gd name="connsiteX20" fmla="*/ 631543 w 802438"/>
                  <a:gd name="connsiteY20" fmla="*/ 489760 h 798028"/>
                  <a:gd name="connsiteX21" fmla="*/ 512480 w 802438"/>
                  <a:gd name="connsiteY21" fmla="*/ 323073 h 798028"/>
                  <a:gd name="connsiteX22" fmla="*/ 331505 w 802438"/>
                  <a:gd name="connsiteY22" fmla="*/ 187342 h 798028"/>
                  <a:gd name="connsiteX23" fmla="*/ 198155 w 802438"/>
                  <a:gd name="connsiteY23" fmla="*/ 139717 h 798028"/>
                  <a:gd name="connsiteX24" fmla="*/ 175031 w 802438"/>
                  <a:gd name="connsiteY24" fmla="*/ 137317 h 798028"/>
                  <a:gd name="connsiteX0" fmla="*/ 141481 w 802914"/>
                  <a:gd name="connsiteY0" fmla="*/ 12 h 795989"/>
                  <a:gd name="connsiteX1" fmla="*/ 198631 w 802914"/>
                  <a:gd name="connsiteY1" fmla="*/ 18615 h 795989"/>
                  <a:gd name="connsiteX2" fmla="*/ 379606 w 802914"/>
                  <a:gd name="connsiteY2" fmla="*/ 109103 h 795989"/>
                  <a:gd name="connsiteX3" fmla="*/ 553437 w 802914"/>
                  <a:gd name="connsiteY3" fmla="*/ 247215 h 795989"/>
                  <a:gd name="connsiteX4" fmla="*/ 708219 w 802914"/>
                  <a:gd name="connsiteY4" fmla="*/ 418665 h 795989"/>
                  <a:gd name="connsiteX5" fmla="*/ 798706 w 802914"/>
                  <a:gd name="connsiteY5" fmla="*/ 640121 h 795989"/>
                  <a:gd name="connsiteX6" fmla="*/ 770131 w 802914"/>
                  <a:gd name="connsiteY6" fmla="*/ 782996 h 795989"/>
                  <a:gd name="connsiteX7" fmla="*/ 615350 w 802914"/>
                  <a:gd name="connsiteY7" fmla="*/ 773471 h 795989"/>
                  <a:gd name="connsiteX8" fmla="*/ 360556 w 802914"/>
                  <a:gd name="connsiteY8" fmla="*/ 642503 h 795989"/>
                  <a:gd name="connsiteX9" fmla="*/ 170055 w 802914"/>
                  <a:gd name="connsiteY9" fmla="*/ 471052 h 795989"/>
                  <a:gd name="connsiteX10" fmla="*/ 20037 w 802914"/>
                  <a:gd name="connsiteY10" fmla="*/ 240071 h 795989"/>
                  <a:gd name="connsiteX11" fmla="*/ 10512 w 802914"/>
                  <a:gd name="connsiteY11" fmla="*/ 75765 h 795989"/>
                  <a:gd name="connsiteX12" fmla="*/ 103381 w 802914"/>
                  <a:gd name="connsiteY12" fmla="*/ 20996 h 795989"/>
                  <a:gd name="connsiteX13" fmla="*/ 141481 w 802914"/>
                  <a:gd name="connsiteY13" fmla="*/ 12 h 795989"/>
                  <a:gd name="connsiteX14" fmla="*/ 175507 w 802914"/>
                  <a:gd name="connsiteY14" fmla="*/ 135278 h 795989"/>
                  <a:gd name="connsiteX15" fmla="*/ 136719 w 802914"/>
                  <a:gd name="connsiteY15" fmla="*/ 180540 h 795989"/>
                  <a:gd name="connsiteX16" fmla="*/ 201012 w 802914"/>
                  <a:gd name="connsiteY16" fmla="*/ 382946 h 795989"/>
                  <a:gd name="connsiteX17" fmla="*/ 398656 w 802914"/>
                  <a:gd name="connsiteY17" fmla="*/ 563921 h 795989"/>
                  <a:gd name="connsiteX18" fmla="*/ 565344 w 802914"/>
                  <a:gd name="connsiteY18" fmla="*/ 635359 h 795989"/>
                  <a:gd name="connsiteX19" fmla="*/ 660594 w 802914"/>
                  <a:gd name="connsiteY19" fmla="*/ 628215 h 795989"/>
                  <a:gd name="connsiteX20" fmla="*/ 632019 w 802914"/>
                  <a:gd name="connsiteY20" fmla="*/ 487721 h 795989"/>
                  <a:gd name="connsiteX21" fmla="*/ 512956 w 802914"/>
                  <a:gd name="connsiteY21" fmla="*/ 321034 h 795989"/>
                  <a:gd name="connsiteX22" fmla="*/ 331981 w 802914"/>
                  <a:gd name="connsiteY22" fmla="*/ 185303 h 795989"/>
                  <a:gd name="connsiteX23" fmla="*/ 198631 w 802914"/>
                  <a:gd name="connsiteY23" fmla="*/ 137678 h 795989"/>
                  <a:gd name="connsiteX24" fmla="*/ 175507 w 802914"/>
                  <a:gd name="connsiteY24" fmla="*/ 135278 h 795989"/>
                  <a:gd name="connsiteX0" fmla="*/ 136316 w 797749"/>
                  <a:gd name="connsiteY0" fmla="*/ 12 h 795989"/>
                  <a:gd name="connsiteX1" fmla="*/ 193466 w 797749"/>
                  <a:gd name="connsiteY1" fmla="*/ 18615 h 795989"/>
                  <a:gd name="connsiteX2" fmla="*/ 374441 w 797749"/>
                  <a:gd name="connsiteY2" fmla="*/ 109103 h 795989"/>
                  <a:gd name="connsiteX3" fmla="*/ 548272 w 797749"/>
                  <a:gd name="connsiteY3" fmla="*/ 247215 h 795989"/>
                  <a:gd name="connsiteX4" fmla="*/ 703054 w 797749"/>
                  <a:gd name="connsiteY4" fmla="*/ 418665 h 795989"/>
                  <a:gd name="connsiteX5" fmla="*/ 793541 w 797749"/>
                  <a:gd name="connsiteY5" fmla="*/ 640121 h 795989"/>
                  <a:gd name="connsiteX6" fmla="*/ 764966 w 797749"/>
                  <a:gd name="connsiteY6" fmla="*/ 782996 h 795989"/>
                  <a:gd name="connsiteX7" fmla="*/ 610185 w 797749"/>
                  <a:gd name="connsiteY7" fmla="*/ 773471 h 795989"/>
                  <a:gd name="connsiteX8" fmla="*/ 355391 w 797749"/>
                  <a:gd name="connsiteY8" fmla="*/ 642503 h 795989"/>
                  <a:gd name="connsiteX9" fmla="*/ 164890 w 797749"/>
                  <a:gd name="connsiteY9" fmla="*/ 471052 h 795989"/>
                  <a:gd name="connsiteX10" fmla="*/ 14872 w 797749"/>
                  <a:gd name="connsiteY10" fmla="*/ 240071 h 795989"/>
                  <a:gd name="connsiteX11" fmla="*/ 14872 w 797749"/>
                  <a:gd name="connsiteY11" fmla="*/ 85290 h 795989"/>
                  <a:gd name="connsiteX12" fmla="*/ 98216 w 797749"/>
                  <a:gd name="connsiteY12" fmla="*/ 20996 h 795989"/>
                  <a:gd name="connsiteX13" fmla="*/ 136316 w 797749"/>
                  <a:gd name="connsiteY13" fmla="*/ 12 h 795989"/>
                  <a:gd name="connsiteX14" fmla="*/ 170342 w 797749"/>
                  <a:gd name="connsiteY14" fmla="*/ 135278 h 795989"/>
                  <a:gd name="connsiteX15" fmla="*/ 131554 w 797749"/>
                  <a:gd name="connsiteY15" fmla="*/ 180540 h 795989"/>
                  <a:gd name="connsiteX16" fmla="*/ 195847 w 797749"/>
                  <a:gd name="connsiteY16" fmla="*/ 382946 h 795989"/>
                  <a:gd name="connsiteX17" fmla="*/ 393491 w 797749"/>
                  <a:gd name="connsiteY17" fmla="*/ 563921 h 795989"/>
                  <a:gd name="connsiteX18" fmla="*/ 560179 w 797749"/>
                  <a:gd name="connsiteY18" fmla="*/ 635359 h 795989"/>
                  <a:gd name="connsiteX19" fmla="*/ 655429 w 797749"/>
                  <a:gd name="connsiteY19" fmla="*/ 628215 h 795989"/>
                  <a:gd name="connsiteX20" fmla="*/ 626854 w 797749"/>
                  <a:gd name="connsiteY20" fmla="*/ 487721 h 795989"/>
                  <a:gd name="connsiteX21" fmla="*/ 507791 w 797749"/>
                  <a:gd name="connsiteY21" fmla="*/ 321034 h 795989"/>
                  <a:gd name="connsiteX22" fmla="*/ 326816 w 797749"/>
                  <a:gd name="connsiteY22" fmla="*/ 185303 h 795989"/>
                  <a:gd name="connsiteX23" fmla="*/ 193466 w 797749"/>
                  <a:gd name="connsiteY23" fmla="*/ 137678 h 795989"/>
                  <a:gd name="connsiteX24" fmla="*/ 170342 w 797749"/>
                  <a:gd name="connsiteY24" fmla="*/ 135278 h 795989"/>
                  <a:gd name="connsiteX0" fmla="*/ 141079 w 797749"/>
                  <a:gd name="connsiteY0" fmla="*/ 4150 h 785840"/>
                  <a:gd name="connsiteX1" fmla="*/ 193466 w 797749"/>
                  <a:gd name="connsiteY1" fmla="*/ 8466 h 785840"/>
                  <a:gd name="connsiteX2" fmla="*/ 374441 w 797749"/>
                  <a:gd name="connsiteY2" fmla="*/ 98954 h 785840"/>
                  <a:gd name="connsiteX3" fmla="*/ 548272 w 797749"/>
                  <a:gd name="connsiteY3" fmla="*/ 237066 h 785840"/>
                  <a:gd name="connsiteX4" fmla="*/ 703054 w 797749"/>
                  <a:gd name="connsiteY4" fmla="*/ 408516 h 785840"/>
                  <a:gd name="connsiteX5" fmla="*/ 793541 w 797749"/>
                  <a:gd name="connsiteY5" fmla="*/ 629972 h 785840"/>
                  <a:gd name="connsiteX6" fmla="*/ 764966 w 797749"/>
                  <a:gd name="connsiteY6" fmla="*/ 772847 h 785840"/>
                  <a:gd name="connsiteX7" fmla="*/ 610185 w 797749"/>
                  <a:gd name="connsiteY7" fmla="*/ 763322 h 785840"/>
                  <a:gd name="connsiteX8" fmla="*/ 355391 w 797749"/>
                  <a:gd name="connsiteY8" fmla="*/ 632354 h 785840"/>
                  <a:gd name="connsiteX9" fmla="*/ 164890 w 797749"/>
                  <a:gd name="connsiteY9" fmla="*/ 460903 h 785840"/>
                  <a:gd name="connsiteX10" fmla="*/ 14872 w 797749"/>
                  <a:gd name="connsiteY10" fmla="*/ 229922 h 785840"/>
                  <a:gd name="connsiteX11" fmla="*/ 14872 w 797749"/>
                  <a:gd name="connsiteY11" fmla="*/ 75141 h 785840"/>
                  <a:gd name="connsiteX12" fmla="*/ 98216 w 797749"/>
                  <a:gd name="connsiteY12" fmla="*/ 10847 h 785840"/>
                  <a:gd name="connsiteX13" fmla="*/ 141079 w 797749"/>
                  <a:gd name="connsiteY13" fmla="*/ 4150 h 785840"/>
                  <a:gd name="connsiteX14" fmla="*/ 170342 w 797749"/>
                  <a:gd name="connsiteY14" fmla="*/ 125129 h 785840"/>
                  <a:gd name="connsiteX15" fmla="*/ 131554 w 797749"/>
                  <a:gd name="connsiteY15" fmla="*/ 170391 h 785840"/>
                  <a:gd name="connsiteX16" fmla="*/ 195847 w 797749"/>
                  <a:gd name="connsiteY16" fmla="*/ 372797 h 785840"/>
                  <a:gd name="connsiteX17" fmla="*/ 393491 w 797749"/>
                  <a:gd name="connsiteY17" fmla="*/ 553772 h 785840"/>
                  <a:gd name="connsiteX18" fmla="*/ 560179 w 797749"/>
                  <a:gd name="connsiteY18" fmla="*/ 625210 h 785840"/>
                  <a:gd name="connsiteX19" fmla="*/ 655429 w 797749"/>
                  <a:gd name="connsiteY19" fmla="*/ 618066 h 785840"/>
                  <a:gd name="connsiteX20" fmla="*/ 626854 w 797749"/>
                  <a:gd name="connsiteY20" fmla="*/ 477572 h 785840"/>
                  <a:gd name="connsiteX21" fmla="*/ 507791 w 797749"/>
                  <a:gd name="connsiteY21" fmla="*/ 310885 h 785840"/>
                  <a:gd name="connsiteX22" fmla="*/ 326816 w 797749"/>
                  <a:gd name="connsiteY22" fmla="*/ 175154 h 785840"/>
                  <a:gd name="connsiteX23" fmla="*/ 193466 w 797749"/>
                  <a:gd name="connsiteY23" fmla="*/ 127529 h 785840"/>
                  <a:gd name="connsiteX24" fmla="*/ 170342 w 797749"/>
                  <a:gd name="connsiteY24" fmla="*/ 125129 h 785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97749" h="785840">
                    <a:moveTo>
                      <a:pt x="141079" y="4150"/>
                    </a:moveTo>
                    <a:cubicBezTo>
                      <a:pt x="156954" y="3753"/>
                      <a:pt x="154572" y="-7335"/>
                      <a:pt x="193466" y="8466"/>
                    </a:cubicBezTo>
                    <a:cubicBezTo>
                      <a:pt x="232360" y="24267"/>
                      <a:pt x="315307" y="60854"/>
                      <a:pt x="374441" y="98954"/>
                    </a:cubicBezTo>
                    <a:cubicBezTo>
                      <a:pt x="433575" y="137054"/>
                      <a:pt x="493503" y="185472"/>
                      <a:pt x="548272" y="237066"/>
                    </a:cubicBezTo>
                    <a:cubicBezTo>
                      <a:pt x="603041" y="288660"/>
                      <a:pt x="662176" y="343032"/>
                      <a:pt x="703054" y="408516"/>
                    </a:cubicBezTo>
                    <a:cubicBezTo>
                      <a:pt x="743932" y="474000"/>
                      <a:pt x="783222" y="569250"/>
                      <a:pt x="793541" y="629972"/>
                    </a:cubicBezTo>
                    <a:cubicBezTo>
                      <a:pt x="803860" y="690694"/>
                      <a:pt x="795525" y="750622"/>
                      <a:pt x="764966" y="772847"/>
                    </a:cubicBezTo>
                    <a:cubicBezTo>
                      <a:pt x="734407" y="795072"/>
                      <a:pt x="678447" y="786737"/>
                      <a:pt x="610185" y="763322"/>
                    </a:cubicBezTo>
                    <a:cubicBezTo>
                      <a:pt x="541923" y="739907"/>
                      <a:pt x="429607" y="682757"/>
                      <a:pt x="355391" y="632354"/>
                    </a:cubicBezTo>
                    <a:cubicBezTo>
                      <a:pt x="281175" y="581951"/>
                      <a:pt x="221643" y="527975"/>
                      <a:pt x="164890" y="460903"/>
                    </a:cubicBezTo>
                    <a:cubicBezTo>
                      <a:pt x="108137" y="393831"/>
                      <a:pt x="39875" y="294216"/>
                      <a:pt x="14872" y="229922"/>
                    </a:cubicBezTo>
                    <a:cubicBezTo>
                      <a:pt x="-10131" y="165628"/>
                      <a:pt x="981" y="111654"/>
                      <a:pt x="14872" y="75141"/>
                    </a:cubicBezTo>
                    <a:cubicBezTo>
                      <a:pt x="28763" y="38629"/>
                      <a:pt x="77182" y="22679"/>
                      <a:pt x="98216" y="10847"/>
                    </a:cubicBezTo>
                    <a:cubicBezTo>
                      <a:pt x="119250" y="-985"/>
                      <a:pt x="125204" y="4547"/>
                      <a:pt x="141079" y="4150"/>
                    </a:cubicBezTo>
                    <a:close/>
                    <a:moveTo>
                      <a:pt x="170342" y="125129"/>
                    </a:moveTo>
                    <a:cubicBezTo>
                      <a:pt x="148371" y="126487"/>
                      <a:pt x="131256" y="139733"/>
                      <a:pt x="131554" y="170391"/>
                    </a:cubicBezTo>
                    <a:cubicBezTo>
                      <a:pt x="131951" y="211269"/>
                      <a:pt x="152191" y="308900"/>
                      <a:pt x="195847" y="372797"/>
                    </a:cubicBezTo>
                    <a:cubicBezTo>
                      <a:pt x="239503" y="436694"/>
                      <a:pt x="332769" y="511703"/>
                      <a:pt x="393491" y="553772"/>
                    </a:cubicBezTo>
                    <a:cubicBezTo>
                      <a:pt x="454213" y="595841"/>
                      <a:pt x="516523" y="614494"/>
                      <a:pt x="560179" y="625210"/>
                    </a:cubicBezTo>
                    <a:cubicBezTo>
                      <a:pt x="603835" y="635926"/>
                      <a:pt x="644317" y="642672"/>
                      <a:pt x="655429" y="618066"/>
                    </a:cubicBezTo>
                    <a:cubicBezTo>
                      <a:pt x="666542" y="593460"/>
                      <a:pt x="651460" y="528769"/>
                      <a:pt x="626854" y="477572"/>
                    </a:cubicBezTo>
                    <a:cubicBezTo>
                      <a:pt x="602248" y="426375"/>
                      <a:pt x="557797" y="361288"/>
                      <a:pt x="507791" y="310885"/>
                    </a:cubicBezTo>
                    <a:cubicBezTo>
                      <a:pt x="457785" y="260482"/>
                      <a:pt x="379203" y="205713"/>
                      <a:pt x="326816" y="175154"/>
                    </a:cubicBezTo>
                    <a:cubicBezTo>
                      <a:pt x="274429" y="144595"/>
                      <a:pt x="225216" y="135466"/>
                      <a:pt x="193466" y="127529"/>
                    </a:cubicBezTo>
                    <a:cubicBezTo>
                      <a:pt x="185529" y="125545"/>
                      <a:pt x="177666" y="124677"/>
                      <a:pt x="170342" y="12512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66" name="任意多边形 165"/>
              <p:cNvSpPr/>
              <p:nvPr/>
            </p:nvSpPr>
            <p:spPr>
              <a:xfrm>
                <a:off x="7203802" y="3776143"/>
                <a:ext cx="534931" cy="514996"/>
              </a:xfrm>
              <a:custGeom>
                <a:avLst/>
                <a:gdLst>
                  <a:gd name="connsiteX0" fmla="*/ 3 w 527591"/>
                  <a:gd name="connsiteY0" fmla="*/ 45379 h 509872"/>
                  <a:gd name="connsiteX1" fmla="*/ 64296 w 527591"/>
                  <a:gd name="connsiteY1" fmla="*/ 247785 h 509872"/>
                  <a:gd name="connsiteX2" fmla="*/ 261940 w 527591"/>
                  <a:gd name="connsiteY2" fmla="*/ 428760 h 509872"/>
                  <a:gd name="connsiteX3" fmla="*/ 428628 w 527591"/>
                  <a:gd name="connsiteY3" fmla="*/ 500198 h 509872"/>
                  <a:gd name="connsiteX4" fmla="*/ 523878 w 527591"/>
                  <a:gd name="connsiteY4" fmla="*/ 493054 h 509872"/>
                  <a:gd name="connsiteX5" fmla="*/ 495303 w 527591"/>
                  <a:gd name="connsiteY5" fmla="*/ 352560 h 509872"/>
                  <a:gd name="connsiteX6" fmla="*/ 376240 w 527591"/>
                  <a:gd name="connsiteY6" fmla="*/ 185873 h 509872"/>
                  <a:gd name="connsiteX7" fmla="*/ 195265 w 527591"/>
                  <a:gd name="connsiteY7" fmla="*/ 50142 h 509872"/>
                  <a:gd name="connsiteX8" fmla="*/ 61915 w 527591"/>
                  <a:gd name="connsiteY8" fmla="*/ 2517 h 509872"/>
                  <a:gd name="connsiteX9" fmla="*/ 3 w 527591"/>
                  <a:gd name="connsiteY9" fmla="*/ 45379 h 509872"/>
                  <a:gd name="connsiteX0" fmla="*/ 3 w 527591"/>
                  <a:gd name="connsiteY0" fmla="*/ 43382 h 507875"/>
                  <a:gd name="connsiteX1" fmla="*/ 64296 w 527591"/>
                  <a:gd name="connsiteY1" fmla="*/ 245788 h 507875"/>
                  <a:gd name="connsiteX2" fmla="*/ 261940 w 527591"/>
                  <a:gd name="connsiteY2" fmla="*/ 426763 h 507875"/>
                  <a:gd name="connsiteX3" fmla="*/ 428628 w 527591"/>
                  <a:gd name="connsiteY3" fmla="*/ 498201 h 507875"/>
                  <a:gd name="connsiteX4" fmla="*/ 523878 w 527591"/>
                  <a:gd name="connsiteY4" fmla="*/ 491057 h 507875"/>
                  <a:gd name="connsiteX5" fmla="*/ 495303 w 527591"/>
                  <a:gd name="connsiteY5" fmla="*/ 350563 h 507875"/>
                  <a:gd name="connsiteX6" fmla="*/ 376240 w 527591"/>
                  <a:gd name="connsiteY6" fmla="*/ 183876 h 507875"/>
                  <a:gd name="connsiteX7" fmla="*/ 178597 w 527591"/>
                  <a:gd name="connsiteY7" fmla="*/ 31477 h 507875"/>
                  <a:gd name="connsiteX8" fmla="*/ 61915 w 527591"/>
                  <a:gd name="connsiteY8" fmla="*/ 520 h 507875"/>
                  <a:gd name="connsiteX9" fmla="*/ 3 w 527591"/>
                  <a:gd name="connsiteY9" fmla="*/ 43382 h 507875"/>
                  <a:gd name="connsiteX0" fmla="*/ 3 w 533886"/>
                  <a:gd name="connsiteY0" fmla="*/ 43382 h 506444"/>
                  <a:gd name="connsiteX1" fmla="*/ 64296 w 533886"/>
                  <a:gd name="connsiteY1" fmla="*/ 245788 h 506444"/>
                  <a:gd name="connsiteX2" fmla="*/ 261940 w 533886"/>
                  <a:gd name="connsiteY2" fmla="*/ 426763 h 506444"/>
                  <a:gd name="connsiteX3" fmla="*/ 428628 w 533886"/>
                  <a:gd name="connsiteY3" fmla="*/ 498201 h 506444"/>
                  <a:gd name="connsiteX4" fmla="*/ 523878 w 533886"/>
                  <a:gd name="connsiteY4" fmla="*/ 491057 h 506444"/>
                  <a:gd name="connsiteX5" fmla="*/ 514353 w 533886"/>
                  <a:gd name="connsiteY5" fmla="*/ 374375 h 506444"/>
                  <a:gd name="connsiteX6" fmla="*/ 376240 w 533886"/>
                  <a:gd name="connsiteY6" fmla="*/ 183876 h 506444"/>
                  <a:gd name="connsiteX7" fmla="*/ 178597 w 533886"/>
                  <a:gd name="connsiteY7" fmla="*/ 31477 h 506444"/>
                  <a:gd name="connsiteX8" fmla="*/ 61915 w 533886"/>
                  <a:gd name="connsiteY8" fmla="*/ 520 h 506444"/>
                  <a:gd name="connsiteX9" fmla="*/ 3 w 533886"/>
                  <a:gd name="connsiteY9" fmla="*/ 43382 h 506444"/>
                  <a:gd name="connsiteX0" fmla="*/ 1861 w 535744"/>
                  <a:gd name="connsiteY0" fmla="*/ 43382 h 506444"/>
                  <a:gd name="connsiteX1" fmla="*/ 39960 w 535744"/>
                  <a:gd name="connsiteY1" fmla="*/ 200544 h 506444"/>
                  <a:gd name="connsiteX2" fmla="*/ 263798 w 535744"/>
                  <a:gd name="connsiteY2" fmla="*/ 426763 h 506444"/>
                  <a:gd name="connsiteX3" fmla="*/ 430486 w 535744"/>
                  <a:gd name="connsiteY3" fmla="*/ 498201 h 506444"/>
                  <a:gd name="connsiteX4" fmla="*/ 525736 w 535744"/>
                  <a:gd name="connsiteY4" fmla="*/ 491057 h 506444"/>
                  <a:gd name="connsiteX5" fmla="*/ 516211 w 535744"/>
                  <a:gd name="connsiteY5" fmla="*/ 374375 h 506444"/>
                  <a:gd name="connsiteX6" fmla="*/ 378098 w 535744"/>
                  <a:gd name="connsiteY6" fmla="*/ 183876 h 506444"/>
                  <a:gd name="connsiteX7" fmla="*/ 180455 w 535744"/>
                  <a:gd name="connsiteY7" fmla="*/ 31477 h 506444"/>
                  <a:gd name="connsiteX8" fmla="*/ 63773 w 535744"/>
                  <a:gd name="connsiteY8" fmla="*/ 520 h 506444"/>
                  <a:gd name="connsiteX9" fmla="*/ 1861 w 535744"/>
                  <a:gd name="connsiteY9" fmla="*/ 43382 h 506444"/>
                  <a:gd name="connsiteX0" fmla="*/ 1861 w 534931"/>
                  <a:gd name="connsiteY0" fmla="*/ 43382 h 514996"/>
                  <a:gd name="connsiteX1" fmla="*/ 39960 w 534931"/>
                  <a:gd name="connsiteY1" fmla="*/ 200544 h 514996"/>
                  <a:gd name="connsiteX2" fmla="*/ 263798 w 534931"/>
                  <a:gd name="connsiteY2" fmla="*/ 426763 h 514996"/>
                  <a:gd name="connsiteX3" fmla="*/ 442392 w 534931"/>
                  <a:gd name="connsiteY3" fmla="*/ 510108 h 514996"/>
                  <a:gd name="connsiteX4" fmla="*/ 525736 w 534931"/>
                  <a:gd name="connsiteY4" fmla="*/ 491057 h 514996"/>
                  <a:gd name="connsiteX5" fmla="*/ 516211 w 534931"/>
                  <a:gd name="connsiteY5" fmla="*/ 374375 h 514996"/>
                  <a:gd name="connsiteX6" fmla="*/ 378098 w 534931"/>
                  <a:gd name="connsiteY6" fmla="*/ 183876 h 514996"/>
                  <a:gd name="connsiteX7" fmla="*/ 180455 w 534931"/>
                  <a:gd name="connsiteY7" fmla="*/ 31477 h 514996"/>
                  <a:gd name="connsiteX8" fmla="*/ 63773 w 534931"/>
                  <a:gd name="connsiteY8" fmla="*/ 520 h 514996"/>
                  <a:gd name="connsiteX9" fmla="*/ 1861 w 534931"/>
                  <a:gd name="connsiteY9" fmla="*/ 43382 h 514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4931" h="514996">
                    <a:moveTo>
                      <a:pt x="1861" y="43382"/>
                    </a:moveTo>
                    <a:cubicBezTo>
                      <a:pt x="-2108" y="76719"/>
                      <a:pt x="-3696" y="136647"/>
                      <a:pt x="39960" y="200544"/>
                    </a:cubicBezTo>
                    <a:cubicBezTo>
                      <a:pt x="83616" y="264441"/>
                      <a:pt x="196726" y="375169"/>
                      <a:pt x="263798" y="426763"/>
                    </a:cubicBezTo>
                    <a:cubicBezTo>
                      <a:pt x="330870" y="478357"/>
                      <a:pt x="398736" y="499392"/>
                      <a:pt x="442392" y="510108"/>
                    </a:cubicBezTo>
                    <a:cubicBezTo>
                      <a:pt x="486048" y="520824"/>
                      <a:pt x="513433" y="513679"/>
                      <a:pt x="525736" y="491057"/>
                    </a:cubicBezTo>
                    <a:cubicBezTo>
                      <a:pt x="538039" y="468435"/>
                      <a:pt x="540817" y="425572"/>
                      <a:pt x="516211" y="374375"/>
                    </a:cubicBezTo>
                    <a:cubicBezTo>
                      <a:pt x="491605" y="323178"/>
                      <a:pt x="434057" y="241026"/>
                      <a:pt x="378098" y="183876"/>
                    </a:cubicBezTo>
                    <a:cubicBezTo>
                      <a:pt x="322139" y="126726"/>
                      <a:pt x="232842" y="62036"/>
                      <a:pt x="180455" y="31477"/>
                    </a:cubicBezTo>
                    <a:cubicBezTo>
                      <a:pt x="128068" y="918"/>
                      <a:pt x="93539" y="-1464"/>
                      <a:pt x="63773" y="520"/>
                    </a:cubicBezTo>
                    <a:cubicBezTo>
                      <a:pt x="34007" y="2504"/>
                      <a:pt x="5830" y="10045"/>
                      <a:pt x="1861" y="43382"/>
                    </a:cubicBezTo>
                    <a:close/>
                  </a:path>
                </a:pathLst>
              </a:custGeom>
              <a:solidFill>
                <a:srgbClr val="ED2F58"/>
              </a:solidFill>
              <a:ln>
                <a:noFill/>
              </a:ln>
              <a:effectLst>
                <a:softEdge rad="127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67" name="任意多边形 166"/>
              <p:cNvSpPr/>
              <p:nvPr/>
            </p:nvSpPr>
            <p:spPr>
              <a:xfrm>
                <a:off x="7045568" y="3833530"/>
                <a:ext cx="658854" cy="650070"/>
              </a:xfrm>
              <a:custGeom>
                <a:avLst/>
                <a:gdLst>
                  <a:gd name="connsiteX0" fmla="*/ 81993 w 638523"/>
                  <a:gd name="connsiteY0" fmla="*/ 276515 h 653849"/>
                  <a:gd name="connsiteX1" fmla="*/ 222487 w 638523"/>
                  <a:gd name="connsiteY1" fmla="*/ 455108 h 653849"/>
                  <a:gd name="connsiteX2" fmla="*/ 460612 w 638523"/>
                  <a:gd name="connsiteY2" fmla="*/ 636083 h 653849"/>
                  <a:gd name="connsiteX3" fmla="*/ 636824 w 638523"/>
                  <a:gd name="connsiteY3" fmla="*/ 638465 h 653849"/>
                  <a:gd name="connsiteX4" fmla="*/ 539193 w 638523"/>
                  <a:gd name="connsiteY4" fmla="*/ 559883 h 653849"/>
                  <a:gd name="connsiteX5" fmla="*/ 365362 w 638523"/>
                  <a:gd name="connsiteY5" fmla="*/ 457490 h 653849"/>
                  <a:gd name="connsiteX6" fmla="*/ 151049 w 638523"/>
                  <a:gd name="connsiteY6" fmla="*/ 257465 h 653849"/>
                  <a:gd name="connsiteX7" fmla="*/ 39131 w 638523"/>
                  <a:gd name="connsiteY7" fmla="*/ 102683 h 653849"/>
                  <a:gd name="connsiteX8" fmla="*/ 8174 w 638523"/>
                  <a:gd name="connsiteY8" fmla="*/ 290 h 653849"/>
                  <a:gd name="connsiteX9" fmla="*/ 8174 w 638523"/>
                  <a:gd name="connsiteY9" fmla="*/ 133640 h 653849"/>
                  <a:gd name="connsiteX10" fmla="*/ 81993 w 638523"/>
                  <a:gd name="connsiteY10" fmla="*/ 276515 h 653849"/>
                  <a:gd name="connsiteX0" fmla="*/ 81993 w 638611"/>
                  <a:gd name="connsiteY0" fmla="*/ 276515 h 643146"/>
                  <a:gd name="connsiteX1" fmla="*/ 222487 w 638611"/>
                  <a:gd name="connsiteY1" fmla="*/ 455108 h 643146"/>
                  <a:gd name="connsiteX2" fmla="*/ 458231 w 638611"/>
                  <a:gd name="connsiteY2" fmla="*/ 614652 h 643146"/>
                  <a:gd name="connsiteX3" fmla="*/ 636824 w 638611"/>
                  <a:gd name="connsiteY3" fmla="*/ 638465 h 643146"/>
                  <a:gd name="connsiteX4" fmla="*/ 539193 w 638611"/>
                  <a:gd name="connsiteY4" fmla="*/ 559883 h 643146"/>
                  <a:gd name="connsiteX5" fmla="*/ 365362 w 638611"/>
                  <a:gd name="connsiteY5" fmla="*/ 457490 h 643146"/>
                  <a:gd name="connsiteX6" fmla="*/ 151049 w 638611"/>
                  <a:gd name="connsiteY6" fmla="*/ 257465 h 643146"/>
                  <a:gd name="connsiteX7" fmla="*/ 39131 w 638611"/>
                  <a:gd name="connsiteY7" fmla="*/ 102683 h 643146"/>
                  <a:gd name="connsiteX8" fmla="*/ 8174 w 638611"/>
                  <a:gd name="connsiteY8" fmla="*/ 290 h 643146"/>
                  <a:gd name="connsiteX9" fmla="*/ 8174 w 638611"/>
                  <a:gd name="connsiteY9" fmla="*/ 133640 h 643146"/>
                  <a:gd name="connsiteX10" fmla="*/ 81993 w 638611"/>
                  <a:gd name="connsiteY10" fmla="*/ 276515 h 643146"/>
                  <a:gd name="connsiteX0" fmla="*/ 81993 w 638611"/>
                  <a:gd name="connsiteY0" fmla="*/ 276515 h 643230"/>
                  <a:gd name="connsiteX1" fmla="*/ 210581 w 638611"/>
                  <a:gd name="connsiteY1" fmla="*/ 452727 h 643230"/>
                  <a:gd name="connsiteX2" fmla="*/ 458231 w 638611"/>
                  <a:gd name="connsiteY2" fmla="*/ 614652 h 643230"/>
                  <a:gd name="connsiteX3" fmla="*/ 636824 w 638611"/>
                  <a:gd name="connsiteY3" fmla="*/ 638465 h 643230"/>
                  <a:gd name="connsiteX4" fmla="*/ 539193 w 638611"/>
                  <a:gd name="connsiteY4" fmla="*/ 559883 h 643230"/>
                  <a:gd name="connsiteX5" fmla="*/ 365362 w 638611"/>
                  <a:gd name="connsiteY5" fmla="*/ 457490 h 643230"/>
                  <a:gd name="connsiteX6" fmla="*/ 151049 w 638611"/>
                  <a:gd name="connsiteY6" fmla="*/ 257465 h 643230"/>
                  <a:gd name="connsiteX7" fmla="*/ 39131 w 638611"/>
                  <a:gd name="connsiteY7" fmla="*/ 102683 h 643230"/>
                  <a:gd name="connsiteX8" fmla="*/ 8174 w 638611"/>
                  <a:gd name="connsiteY8" fmla="*/ 290 h 643230"/>
                  <a:gd name="connsiteX9" fmla="*/ 8174 w 638611"/>
                  <a:gd name="connsiteY9" fmla="*/ 133640 h 643230"/>
                  <a:gd name="connsiteX10" fmla="*/ 81993 w 638611"/>
                  <a:gd name="connsiteY10" fmla="*/ 276515 h 643230"/>
                  <a:gd name="connsiteX0" fmla="*/ 62774 w 636061"/>
                  <a:gd name="connsiteY0" fmla="*/ 269371 h 643230"/>
                  <a:gd name="connsiteX1" fmla="*/ 208031 w 636061"/>
                  <a:gd name="connsiteY1" fmla="*/ 452727 h 643230"/>
                  <a:gd name="connsiteX2" fmla="*/ 455681 w 636061"/>
                  <a:gd name="connsiteY2" fmla="*/ 614652 h 643230"/>
                  <a:gd name="connsiteX3" fmla="*/ 634274 w 636061"/>
                  <a:gd name="connsiteY3" fmla="*/ 638465 h 643230"/>
                  <a:gd name="connsiteX4" fmla="*/ 536643 w 636061"/>
                  <a:gd name="connsiteY4" fmla="*/ 559883 h 643230"/>
                  <a:gd name="connsiteX5" fmla="*/ 362812 w 636061"/>
                  <a:gd name="connsiteY5" fmla="*/ 457490 h 643230"/>
                  <a:gd name="connsiteX6" fmla="*/ 148499 w 636061"/>
                  <a:gd name="connsiteY6" fmla="*/ 257465 h 643230"/>
                  <a:gd name="connsiteX7" fmla="*/ 36581 w 636061"/>
                  <a:gd name="connsiteY7" fmla="*/ 102683 h 643230"/>
                  <a:gd name="connsiteX8" fmla="*/ 5624 w 636061"/>
                  <a:gd name="connsiteY8" fmla="*/ 290 h 643230"/>
                  <a:gd name="connsiteX9" fmla="*/ 5624 w 636061"/>
                  <a:gd name="connsiteY9" fmla="*/ 133640 h 643230"/>
                  <a:gd name="connsiteX10" fmla="*/ 62774 w 636061"/>
                  <a:gd name="connsiteY10" fmla="*/ 269371 h 643230"/>
                  <a:gd name="connsiteX0" fmla="*/ 71989 w 645276"/>
                  <a:gd name="connsiteY0" fmla="*/ 269371 h 643230"/>
                  <a:gd name="connsiteX1" fmla="*/ 217246 w 645276"/>
                  <a:gd name="connsiteY1" fmla="*/ 452727 h 643230"/>
                  <a:gd name="connsiteX2" fmla="*/ 464896 w 645276"/>
                  <a:gd name="connsiteY2" fmla="*/ 614652 h 643230"/>
                  <a:gd name="connsiteX3" fmla="*/ 643489 w 645276"/>
                  <a:gd name="connsiteY3" fmla="*/ 638465 h 643230"/>
                  <a:gd name="connsiteX4" fmla="*/ 545858 w 645276"/>
                  <a:gd name="connsiteY4" fmla="*/ 559883 h 643230"/>
                  <a:gd name="connsiteX5" fmla="*/ 372027 w 645276"/>
                  <a:gd name="connsiteY5" fmla="*/ 457490 h 643230"/>
                  <a:gd name="connsiteX6" fmla="*/ 157714 w 645276"/>
                  <a:gd name="connsiteY6" fmla="*/ 257465 h 643230"/>
                  <a:gd name="connsiteX7" fmla="*/ 45796 w 645276"/>
                  <a:gd name="connsiteY7" fmla="*/ 102683 h 643230"/>
                  <a:gd name="connsiteX8" fmla="*/ 14839 w 645276"/>
                  <a:gd name="connsiteY8" fmla="*/ 290 h 643230"/>
                  <a:gd name="connsiteX9" fmla="*/ 2933 w 645276"/>
                  <a:gd name="connsiteY9" fmla="*/ 133640 h 643230"/>
                  <a:gd name="connsiteX10" fmla="*/ 71989 w 645276"/>
                  <a:gd name="connsiteY10" fmla="*/ 269371 h 643230"/>
                  <a:gd name="connsiteX0" fmla="*/ 71989 w 645276"/>
                  <a:gd name="connsiteY0" fmla="*/ 269371 h 643230"/>
                  <a:gd name="connsiteX1" fmla="*/ 217246 w 645276"/>
                  <a:gd name="connsiteY1" fmla="*/ 452727 h 643230"/>
                  <a:gd name="connsiteX2" fmla="*/ 464896 w 645276"/>
                  <a:gd name="connsiteY2" fmla="*/ 614652 h 643230"/>
                  <a:gd name="connsiteX3" fmla="*/ 643489 w 645276"/>
                  <a:gd name="connsiteY3" fmla="*/ 638465 h 643230"/>
                  <a:gd name="connsiteX4" fmla="*/ 545858 w 645276"/>
                  <a:gd name="connsiteY4" fmla="*/ 559883 h 643230"/>
                  <a:gd name="connsiteX5" fmla="*/ 372027 w 645276"/>
                  <a:gd name="connsiteY5" fmla="*/ 457490 h 643230"/>
                  <a:gd name="connsiteX6" fmla="*/ 157714 w 645276"/>
                  <a:gd name="connsiteY6" fmla="*/ 257465 h 643230"/>
                  <a:gd name="connsiteX7" fmla="*/ 60084 w 645276"/>
                  <a:gd name="connsiteY7" fmla="*/ 102683 h 643230"/>
                  <a:gd name="connsiteX8" fmla="*/ 14839 w 645276"/>
                  <a:gd name="connsiteY8" fmla="*/ 290 h 643230"/>
                  <a:gd name="connsiteX9" fmla="*/ 2933 w 645276"/>
                  <a:gd name="connsiteY9" fmla="*/ 133640 h 643230"/>
                  <a:gd name="connsiteX10" fmla="*/ 71989 w 645276"/>
                  <a:gd name="connsiteY10" fmla="*/ 269371 h 643230"/>
                  <a:gd name="connsiteX0" fmla="*/ 71989 w 645276"/>
                  <a:gd name="connsiteY0" fmla="*/ 269363 h 643222"/>
                  <a:gd name="connsiteX1" fmla="*/ 217246 w 645276"/>
                  <a:gd name="connsiteY1" fmla="*/ 452719 h 643222"/>
                  <a:gd name="connsiteX2" fmla="*/ 464896 w 645276"/>
                  <a:gd name="connsiteY2" fmla="*/ 614644 h 643222"/>
                  <a:gd name="connsiteX3" fmla="*/ 643489 w 645276"/>
                  <a:gd name="connsiteY3" fmla="*/ 638457 h 643222"/>
                  <a:gd name="connsiteX4" fmla="*/ 545858 w 645276"/>
                  <a:gd name="connsiteY4" fmla="*/ 559875 h 643222"/>
                  <a:gd name="connsiteX5" fmla="*/ 372027 w 645276"/>
                  <a:gd name="connsiteY5" fmla="*/ 457482 h 643222"/>
                  <a:gd name="connsiteX6" fmla="*/ 150570 w 645276"/>
                  <a:gd name="connsiteY6" fmla="*/ 243170 h 643222"/>
                  <a:gd name="connsiteX7" fmla="*/ 60084 w 645276"/>
                  <a:gd name="connsiteY7" fmla="*/ 102675 h 643222"/>
                  <a:gd name="connsiteX8" fmla="*/ 14839 w 645276"/>
                  <a:gd name="connsiteY8" fmla="*/ 282 h 643222"/>
                  <a:gd name="connsiteX9" fmla="*/ 2933 w 645276"/>
                  <a:gd name="connsiteY9" fmla="*/ 133632 h 643222"/>
                  <a:gd name="connsiteX10" fmla="*/ 71989 w 645276"/>
                  <a:gd name="connsiteY10" fmla="*/ 269363 h 643222"/>
                  <a:gd name="connsiteX0" fmla="*/ 71989 w 645368"/>
                  <a:gd name="connsiteY0" fmla="*/ 269363 h 643222"/>
                  <a:gd name="connsiteX1" fmla="*/ 217246 w 645368"/>
                  <a:gd name="connsiteY1" fmla="*/ 452719 h 643222"/>
                  <a:gd name="connsiteX2" fmla="*/ 464896 w 645368"/>
                  <a:gd name="connsiteY2" fmla="*/ 614644 h 643222"/>
                  <a:gd name="connsiteX3" fmla="*/ 643489 w 645368"/>
                  <a:gd name="connsiteY3" fmla="*/ 638457 h 643222"/>
                  <a:gd name="connsiteX4" fmla="*/ 545858 w 645368"/>
                  <a:gd name="connsiteY4" fmla="*/ 559875 h 643222"/>
                  <a:gd name="connsiteX5" fmla="*/ 348215 w 645368"/>
                  <a:gd name="connsiteY5" fmla="*/ 445576 h 643222"/>
                  <a:gd name="connsiteX6" fmla="*/ 150570 w 645368"/>
                  <a:gd name="connsiteY6" fmla="*/ 243170 h 643222"/>
                  <a:gd name="connsiteX7" fmla="*/ 60084 w 645368"/>
                  <a:gd name="connsiteY7" fmla="*/ 102675 h 643222"/>
                  <a:gd name="connsiteX8" fmla="*/ 14839 w 645368"/>
                  <a:gd name="connsiteY8" fmla="*/ 282 h 643222"/>
                  <a:gd name="connsiteX9" fmla="*/ 2933 w 645368"/>
                  <a:gd name="connsiteY9" fmla="*/ 133632 h 643222"/>
                  <a:gd name="connsiteX10" fmla="*/ 71989 w 645368"/>
                  <a:gd name="connsiteY10" fmla="*/ 269363 h 643222"/>
                  <a:gd name="connsiteX0" fmla="*/ 71989 w 647232"/>
                  <a:gd name="connsiteY0" fmla="*/ 269363 h 642517"/>
                  <a:gd name="connsiteX1" fmla="*/ 217246 w 647232"/>
                  <a:gd name="connsiteY1" fmla="*/ 452719 h 642517"/>
                  <a:gd name="connsiteX2" fmla="*/ 464896 w 647232"/>
                  <a:gd name="connsiteY2" fmla="*/ 614644 h 642517"/>
                  <a:gd name="connsiteX3" fmla="*/ 643489 w 647232"/>
                  <a:gd name="connsiteY3" fmla="*/ 638457 h 642517"/>
                  <a:gd name="connsiteX4" fmla="*/ 567290 w 647232"/>
                  <a:gd name="connsiteY4" fmla="*/ 569400 h 642517"/>
                  <a:gd name="connsiteX5" fmla="*/ 348215 w 647232"/>
                  <a:gd name="connsiteY5" fmla="*/ 445576 h 642517"/>
                  <a:gd name="connsiteX6" fmla="*/ 150570 w 647232"/>
                  <a:gd name="connsiteY6" fmla="*/ 243170 h 642517"/>
                  <a:gd name="connsiteX7" fmla="*/ 60084 w 647232"/>
                  <a:gd name="connsiteY7" fmla="*/ 102675 h 642517"/>
                  <a:gd name="connsiteX8" fmla="*/ 14839 w 647232"/>
                  <a:gd name="connsiteY8" fmla="*/ 282 h 642517"/>
                  <a:gd name="connsiteX9" fmla="*/ 2933 w 647232"/>
                  <a:gd name="connsiteY9" fmla="*/ 133632 h 642517"/>
                  <a:gd name="connsiteX10" fmla="*/ 71989 w 647232"/>
                  <a:gd name="connsiteY10" fmla="*/ 269363 h 642517"/>
                  <a:gd name="connsiteX0" fmla="*/ 71989 w 646476"/>
                  <a:gd name="connsiteY0" fmla="*/ 269363 h 649032"/>
                  <a:gd name="connsiteX1" fmla="*/ 217246 w 646476"/>
                  <a:gd name="connsiteY1" fmla="*/ 452719 h 649032"/>
                  <a:gd name="connsiteX2" fmla="*/ 479183 w 646476"/>
                  <a:gd name="connsiteY2" fmla="*/ 628931 h 649032"/>
                  <a:gd name="connsiteX3" fmla="*/ 643489 w 646476"/>
                  <a:gd name="connsiteY3" fmla="*/ 638457 h 649032"/>
                  <a:gd name="connsiteX4" fmla="*/ 567290 w 646476"/>
                  <a:gd name="connsiteY4" fmla="*/ 569400 h 649032"/>
                  <a:gd name="connsiteX5" fmla="*/ 348215 w 646476"/>
                  <a:gd name="connsiteY5" fmla="*/ 445576 h 649032"/>
                  <a:gd name="connsiteX6" fmla="*/ 150570 w 646476"/>
                  <a:gd name="connsiteY6" fmla="*/ 243170 h 649032"/>
                  <a:gd name="connsiteX7" fmla="*/ 60084 w 646476"/>
                  <a:gd name="connsiteY7" fmla="*/ 102675 h 649032"/>
                  <a:gd name="connsiteX8" fmla="*/ 14839 w 646476"/>
                  <a:gd name="connsiteY8" fmla="*/ 282 h 649032"/>
                  <a:gd name="connsiteX9" fmla="*/ 2933 w 646476"/>
                  <a:gd name="connsiteY9" fmla="*/ 133632 h 649032"/>
                  <a:gd name="connsiteX10" fmla="*/ 71989 w 646476"/>
                  <a:gd name="connsiteY10" fmla="*/ 269363 h 649032"/>
                  <a:gd name="connsiteX0" fmla="*/ 71989 w 648757"/>
                  <a:gd name="connsiteY0" fmla="*/ 269363 h 641807"/>
                  <a:gd name="connsiteX1" fmla="*/ 217246 w 648757"/>
                  <a:gd name="connsiteY1" fmla="*/ 452719 h 641807"/>
                  <a:gd name="connsiteX2" fmla="*/ 479183 w 648757"/>
                  <a:gd name="connsiteY2" fmla="*/ 628931 h 641807"/>
                  <a:gd name="connsiteX3" fmla="*/ 645871 w 648757"/>
                  <a:gd name="connsiteY3" fmla="*/ 621788 h 641807"/>
                  <a:gd name="connsiteX4" fmla="*/ 567290 w 648757"/>
                  <a:gd name="connsiteY4" fmla="*/ 569400 h 641807"/>
                  <a:gd name="connsiteX5" fmla="*/ 348215 w 648757"/>
                  <a:gd name="connsiteY5" fmla="*/ 445576 h 641807"/>
                  <a:gd name="connsiteX6" fmla="*/ 150570 w 648757"/>
                  <a:gd name="connsiteY6" fmla="*/ 243170 h 641807"/>
                  <a:gd name="connsiteX7" fmla="*/ 60084 w 648757"/>
                  <a:gd name="connsiteY7" fmla="*/ 102675 h 641807"/>
                  <a:gd name="connsiteX8" fmla="*/ 14839 w 648757"/>
                  <a:gd name="connsiteY8" fmla="*/ 282 h 641807"/>
                  <a:gd name="connsiteX9" fmla="*/ 2933 w 648757"/>
                  <a:gd name="connsiteY9" fmla="*/ 133632 h 641807"/>
                  <a:gd name="connsiteX10" fmla="*/ 71989 w 648757"/>
                  <a:gd name="connsiteY10" fmla="*/ 269363 h 641807"/>
                  <a:gd name="connsiteX0" fmla="*/ 71989 w 657935"/>
                  <a:gd name="connsiteY0" fmla="*/ 269363 h 650375"/>
                  <a:gd name="connsiteX1" fmla="*/ 217246 w 657935"/>
                  <a:gd name="connsiteY1" fmla="*/ 452719 h 650375"/>
                  <a:gd name="connsiteX2" fmla="*/ 479183 w 657935"/>
                  <a:gd name="connsiteY2" fmla="*/ 628931 h 650375"/>
                  <a:gd name="connsiteX3" fmla="*/ 655396 w 657935"/>
                  <a:gd name="connsiteY3" fmla="*/ 640838 h 650375"/>
                  <a:gd name="connsiteX4" fmla="*/ 567290 w 657935"/>
                  <a:gd name="connsiteY4" fmla="*/ 569400 h 650375"/>
                  <a:gd name="connsiteX5" fmla="*/ 348215 w 657935"/>
                  <a:gd name="connsiteY5" fmla="*/ 445576 h 650375"/>
                  <a:gd name="connsiteX6" fmla="*/ 150570 w 657935"/>
                  <a:gd name="connsiteY6" fmla="*/ 243170 h 650375"/>
                  <a:gd name="connsiteX7" fmla="*/ 60084 w 657935"/>
                  <a:gd name="connsiteY7" fmla="*/ 102675 h 650375"/>
                  <a:gd name="connsiteX8" fmla="*/ 14839 w 657935"/>
                  <a:gd name="connsiteY8" fmla="*/ 282 h 650375"/>
                  <a:gd name="connsiteX9" fmla="*/ 2933 w 657935"/>
                  <a:gd name="connsiteY9" fmla="*/ 133632 h 650375"/>
                  <a:gd name="connsiteX10" fmla="*/ 71989 w 657935"/>
                  <a:gd name="connsiteY10" fmla="*/ 269363 h 650375"/>
                  <a:gd name="connsiteX0" fmla="*/ 71989 w 658854"/>
                  <a:gd name="connsiteY0" fmla="*/ 269363 h 650070"/>
                  <a:gd name="connsiteX1" fmla="*/ 217246 w 658854"/>
                  <a:gd name="connsiteY1" fmla="*/ 452719 h 650070"/>
                  <a:gd name="connsiteX2" fmla="*/ 479183 w 658854"/>
                  <a:gd name="connsiteY2" fmla="*/ 628931 h 650070"/>
                  <a:gd name="connsiteX3" fmla="*/ 655396 w 658854"/>
                  <a:gd name="connsiteY3" fmla="*/ 640838 h 650070"/>
                  <a:gd name="connsiteX4" fmla="*/ 576815 w 658854"/>
                  <a:gd name="connsiteY4" fmla="*/ 574163 h 650070"/>
                  <a:gd name="connsiteX5" fmla="*/ 348215 w 658854"/>
                  <a:gd name="connsiteY5" fmla="*/ 445576 h 650070"/>
                  <a:gd name="connsiteX6" fmla="*/ 150570 w 658854"/>
                  <a:gd name="connsiteY6" fmla="*/ 243170 h 650070"/>
                  <a:gd name="connsiteX7" fmla="*/ 60084 w 658854"/>
                  <a:gd name="connsiteY7" fmla="*/ 102675 h 650070"/>
                  <a:gd name="connsiteX8" fmla="*/ 14839 w 658854"/>
                  <a:gd name="connsiteY8" fmla="*/ 282 h 650070"/>
                  <a:gd name="connsiteX9" fmla="*/ 2933 w 658854"/>
                  <a:gd name="connsiteY9" fmla="*/ 133632 h 650070"/>
                  <a:gd name="connsiteX10" fmla="*/ 71989 w 658854"/>
                  <a:gd name="connsiteY10" fmla="*/ 269363 h 650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58854" h="650070">
                    <a:moveTo>
                      <a:pt x="71989" y="269363"/>
                    </a:moveTo>
                    <a:cubicBezTo>
                      <a:pt x="107708" y="322544"/>
                      <a:pt x="149380" y="392791"/>
                      <a:pt x="217246" y="452719"/>
                    </a:cubicBezTo>
                    <a:cubicBezTo>
                      <a:pt x="285112" y="512647"/>
                      <a:pt x="406158" y="597578"/>
                      <a:pt x="479183" y="628931"/>
                    </a:cubicBezTo>
                    <a:cubicBezTo>
                      <a:pt x="552208" y="660284"/>
                      <a:pt x="639124" y="649966"/>
                      <a:pt x="655396" y="640838"/>
                    </a:cubicBezTo>
                    <a:cubicBezTo>
                      <a:pt x="671668" y="631710"/>
                      <a:pt x="628012" y="606707"/>
                      <a:pt x="576815" y="574163"/>
                    </a:cubicBezTo>
                    <a:cubicBezTo>
                      <a:pt x="525618" y="541619"/>
                      <a:pt x="419256" y="500741"/>
                      <a:pt x="348215" y="445576"/>
                    </a:cubicBezTo>
                    <a:cubicBezTo>
                      <a:pt x="277174" y="390411"/>
                      <a:pt x="198592" y="300320"/>
                      <a:pt x="150570" y="243170"/>
                    </a:cubicBezTo>
                    <a:cubicBezTo>
                      <a:pt x="102548" y="186020"/>
                      <a:pt x="82706" y="143156"/>
                      <a:pt x="60084" y="102675"/>
                    </a:cubicBezTo>
                    <a:cubicBezTo>
                      <a:pt x="37462" y="62194"/>
                      <a:pt x="19998" y="-4877"/>
                      <a:pt x="14839" y="282"/>
                    </a:cubicBezTo>
                    <a:cubicBezTo>
                      <a:pt x="9680" y="5441"/>
                      <a:pt x="-6592" y="88785"/>
                      <a:pt x="2933" y="133632"/>
                    </a:cubicBezTo>
                    <a:cubicBezTo>
                      <a:pt x="12458" y="178479"/>
                      <a:pt x="36270" y="216182"/>
                      <a:pt x="71989" y="26936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softEdge rad="762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9" name="组合 28"/>
            <p:cNvGrpSpPr>
              <a:grpSpLocks noChangeAspect="1"/>
            </p:cNvGrpSpPr>
            <p:nvPr/>
          </p:nvGrpSpPr>
          <p:grpSpPr>
            <a:xfrm flipH="1">
              <a:off x="4980659" y="3853957"/>
              <a:ext cx="198000" cy="181363"/>
              <a:chOff x="9239239" y="2083554"/>
              <a:chExt cx="144000" cy="131899"/>
            </a:xfr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61" name="任意多边形 160"/>
              <p:cNvSpPr/>
              <p:nvPr/>
            </p:nvSpPr>
            <p:spPr>
              <a:xfrm>
                <a:off x="9239239" y="2083554"/>
                <a:ext cx="144000" cy="131899"/>
              </a:xfrm>
              <a:custGeom>
                <a:avLst/>
                <a:gdLst>
                  <a:gd name="connsiteX0" fmla="*/ 271466 w 1271875"/>
                  <a:gd name="connsiteY0" fmla="*/ 70809 h 1164980"/>
                  <a:gd name="connsiteX1" fmla="*/ 80966 w 1271875"/>
                  <a:gd name="connsiteY1" fmla="*/ 218447 h 1164980"/>
                  <a:gd name="connsiteX2" fmla="*/ 3 w 1271875"/>
                  <a:gd name="connsiteY2" fmla="*/ 449428 h 1164980"/>
                  <a:gd name="connsiteX3" fmla="*/ 78584 w 1271875"/>
                  <a:gd name="connsiteY3" fmla="*/ 792328 h 1164980"/>
                  <a:gd name="connsiteX4" fmla="*/ 245272 w 1271875"/>
                  <a:gd name="connsiteY4" fmla="*/ 989972 h 1164980"/>
                  <a:gd name="connsiteX5" fmla="*/ 507209 w 1271875"/>
                  <a:gd name="connsiteY5" fmla="*/ 1142372 h 1164980"/>
                  <a:gd name="connsiteX6" fmla="*/ 819153 w 1271875"/>
                  <a:gd name="connsiteY6" fmla="*/ 1151897 h 1164980"/>
                  <a:gd name="connsiteX7" fmla="*/ 1109666 w 1271875"/>
                  <a:gd name="connsiteY7" fmla="*/ 1023309 h 1164980"/>
                  <a:gd name="connsiteX8" fmla="*/ 1264447 w 1271875"/>
                  <a:gd name="connsiteY8" fmla="*/ 739941 h 1164980"/>
                  <a:gd name="connsiteX9" fmla="*/ 1223966 w 1271875"/>
                  <a:gd name="connsiteY9" fmla="*/ 416091 h 1164980"/>
                  <a:gd name="connsiteX10" fmla="*/ 1021559 w 1271875"/>
                  <a:gd name="connsiteY10" fmla="*/ 163678 h 1164980"/>
                  <a:gd name="connsiteX11" fmla="*/ 707234 w 1271875"/>
                  <a:gd name="connsiteY11" fmla="*/ 13659 h 1164980"/>
                  <a:gd name="connsiteX12" fmla="*/ 445297 w 1271875"/>
                  <a:gd name="connsiteY12" fmla="*/ 13659 h 1164980"/>
                  <a:gd name="connsiteX13" fmla="*/ 271466 w 1271875"/>
                  <a:gd name="connsiteY13" fmla="*/ 70809 h 1164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71875" h="1164980">
                    <a:moveTo>
                      <a:pt x="271466" y="70809"/>
                    </a:moveTo>
                    <a:cubicBezTo>
                      <a:pt x="210744" y="104940"/>
                      <a:pt x="126210" y="155344"/>
                      <a:pt x="80966" y="218447"/>
                    </a:cubicBezTo>
                    <a:cubicBezTo>
                      <a:pt x="35722" y="281550"/>
                      <a:pt x="400" y="353781"/>
                      <a:pt x="3" y="449428"/>
                    </a:cubicBezTo>
                    <a:cubicBezTo>
                      <a:pt x="-394" y="545075"/>
                      <a:pt x="37706" y="702237"/>
                      <a:pt x="78584" y="792328"/>
                    </a:cubicBezTo>
                    <a:cubicBezTo>
                      <a:pt x="119462" y="882419"/>
                      <a:pt x="173834" y="931631"/>
                      <a:pt x="245272" y="989972"/>
                    </a:cubicBezTo>
                    <a:cubicBezTo>
                      <a:pt x="316710" y="1048313"/>
                      <a:pt x="411562" y="1115385"/>
                      <a:pt x="507209" y="1142372"/>
                    </a:cubicBezTo>
                    <a:cubicBezTo>
                      <a:pt x="602856" y="1169359"/>
                      <a:pt x="718744" y="1171741"/>
                      <a:pt x="819153" y="1151897"/>
                    </a:cubicBezTo>
                    <a:cubicBezTo>
                      <a:pt x="919563" y="1132053"/>
                      <a:pt x="1035450" y="1091968"/>
                      <a:pt x="1109666" y="1023309"/>
                    </a:cubicBezTo>
                    <a:cubicBezTo>
                      <a:pt x="1183882" y="954650"/>
                      <a:pt x="1245397" y="841144"/>
                      <a:pt x="1264447" y="739941"/>
                    </a:cubicBezTo>
                    <a:cubicBezTo>
                      <a:pt x="1283497" y="638738"/>
                      <a:pt x="1264447" y="512135"/>
                      <a:pt x="1223966" y="416091"/>
                    </a:cubicBezTo>
                    <a:cubicBezTo>
                      <a:pt x="1183485" y="320047"/>
                      <a:pt x="1107681" y="230750"/>
                      <a:pt x="1021559" y="163678"/>
                    </a:cubicBezTo>
                    <a:cubicBezTo>
                      <a:pt x="935437" y="96606"/>
                      <a:pt x="803278" y="38662"/>
                      <a:pt x="707234" y="13659"/>
                    </a:cubicBezTo>
                    <a:cubicBezTo>
                      <a:pt x="611190" y="-11344"/>
                      <a:pt x="519513" y="3737"/>
                      <a:pt x="445297" y="13659"/>
                    </a:cubicBezTo>
                    <a:cubicBezTo>
                      <a:pt x="371082" y="23581"/>
                      <a:pt x="332188" y="36678"/>
                      <a:pt x="271466" y="70809"/>
                    </a:cubicBezTo>
                    <a:close/>
                  </a:path>
                </a:pathLst>
              </a:custGeom>
              <a:solidFill>
                <a:srgbClr val="F05776"/>
              </a:solidFill>
              <a:ln w="3175">
                <a:solidFill>
                  <a:srgbClr val="B614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62" name="任意多边形 161"/>
              <p:cNvSpPr/>
              <p:nvPr/>
            </p:nvSpPr>
            <p:spPr>
              <a:xfrm>
                <a:off x="9282532" y="2108323"/>
                <a:ext cx="76820" cy="61704"/>
              </a:xfrm>
              <a:custGeom>
                <a:avLst/>
                <a:gdLst>
                  <a:gd name="connsiteX0" fmla="*/ 293896 w 678512"/>
                  <a:gd name="connsiteY0" fmla="*/ 2060 h 544996"/>
                  <a:gd name="connsiteX1" fmla="*/ 117684 w 678512"/>
                  <a:gd name="connsiteY1" fmla="*/ 21110 h 544996"/>
                  <a:gd name="connsiteX2" fmla="*/ 5765 w 678512"/>
                  <a:gd name="connsiteY2" fmla="*/ 130648 h 544996"/>
                  <a:gd name="connsiteX3" fmla="*/ 41484 w 678512"/>
                  <a:gd name="connsiteY3" fmla="*/ 337816 h 544996"/>
                  <a:gd name="connsiteX4" fmla="*/ 255796 w 678512"/>
                  <a:gd name="connsiteY4" fmla="*/ 523554 h 544996"/>
                  <a:gd name="connsiteX5" fmla="*/ 508209 w 678512"/>
                  <a:gd name="connsiteY5" fmla="*/ 530698 h 544996"/>
                  <a:gd name="connsiteX6" fmla="*/ 670134 w 678512"/>
                  <a:gd name="connsiteY6" fmla="*/ 430685 h 544996"/>
                  <a:gd name="connsiteX7" fmla="*/ 634415 w 678512"/>
                  <a:gd name="connsiteY7" fmla="*/ 197323 h 544996"/>
                  <a:gd name="connsiteX8" fmla="*/ 455821 w 678512"/>
                  <a:gd name="connsiteY8" fmla="*/ 49685 h 544996"/>
                  <a:gd name="connsiteX9" fmla="*/ 293896 w 678512"/>
                  <a:gd name="connsiteY9" fmla="*/ 2060 h 544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8512" h="544996">
                    <a:moveTo>
                      <a:pt x="293896" y="2060"/>
                    </a:moveTo>
                    <a:cubicBezTo>
                      <a:pt x="237540" y="-2702"/>
                      <a:pt x="165706" y="-321"/>
                      <a:pt x="117684" y="21110"/>
                    </a:cubicBezTo>
                    <a:cubicBezTo>
                      <a:pt x="69662" y="42541"/>
                      <a:pt x="18465" y="77864"/>
                      <a:pt x="5765" y="130648"/>
                    </a:cubicBezTo>
                    <a:cubicBezTo>
                      <a:pt x="-6935" y="183432"/>
                      <a:pt x="-188" y="272332"/>
                      <a:pt x="41484" y="337816"/>
                    </a:cubicBezTo>
                    <a:cubicBezTo>
                      <a:pt x="83156" y="403300"/>
                      <a:pt x="178008" y="491407"/>
                      <a:pt x="255796" y="523554"/>
                    </a:cubicBezTo>
                    <a:cubicBezTo>
                      <a:pt x="333584" y="555701"/>
                      <a:pt x="439153" y="546176"/>
                      <a:pt x="508209" y="530698"/>
                    </a:cubicBezTo>
                    <a:cubicBezTo>
                      <a:pt x="577265" y="515220"/>
                      <a:pt x="649100" y="486247"/>
                      <a:pt x="670134" y="430685"/>
                    </a:cubicBezTo>
                    <a:cubicBezTo>
                      <a:pt x="691168" y="375123"/>
                      <a:pt x="670134" y="260823"/>
                      <a:pt x="634415" y="197323"/>
                    </a:cubicBezTo>
                    <a:cubicBezTo>
                      <a:pt x="598696" y="133823"/>
                      <a:pt x="514558" y="82229"/>
                      <a:pt x="455821" y="49685"/>
                    </a:cubicBezTo>
                    <a:cubicBezTo>
                      <a:pt x="397084" y="17141"/>
                      <a:pt x="350252" y="6822"/>
                      <a:pt x="293896" y="2060"/>
                    </a:cubicBezTo>
                    <a:close/>
                  </a:path>
                </a:pathLst>
              </a:custGeom>
              <a:solidFill>
                <a:srgbClr val="ED2F58"/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63" name="任意多边形 162"/>
              <p:cNvSpPr/>
              <p:nvPr/>
            </p:nvSpPr>
            <p:spPr>
              <a:xfrm>
                <a:off x="9260494" y="2088492"/>
                <a:ext cx="116930" cy="108672"/>
              </a:xfrm>
              <a:custGeom>
                <a:avLst/>
                <a:gdLst>
                  <a:gd name="connsiteX0" fmla="*/ 409922 w 1032779"/>
                  <a:gd name="connsiteY0" fmla="*/ 40 h 959834"/>
                  <a:gd name="connsiteX1" fmla="*/ 476634 w 1032779"/>
                  <a:gd name="connsiteY1" fmla="*/ 3760 h 959834"/>
                  <a:gd name="connsiteX2" fmla="*/ 712378 w 1032779"/>
                  <a:gd name="connsiteY2" fmla="*/ 99010 h 959834"/>
                  <a:gd name="connsiteX3" fmla="*/ 914784 w 1032779"/>
                  <a:gd name="connsiteY3" fmla="*/ 232360 h 959834"/>
                  <a:gd name="connsiteX4" fmla="*/ 1014796 w 1032779"/>
                  <a:gd name="connsiteY4" fmla="*/ 453816 h 959834"/>
                  <a:gd name="connsiteX5" fmla="*/ 1000509 w 1032779"/>
                  <a:gd name="connsiteY5" fmla="*/ 753854 h 959834"/>
                  <a:gd name="connsiteX6" fmla="*/ 700471 w 1032779"/>
                  <a:gd name="connsiteY6" fmla="*/ 951498 h 959834"/>
                  <a:gd name="connsiteX7" fmla="*/ 338521 w 1032779"/>
                  <a:gd name="connsiteY7" fmla="*/ 891966 h 959834"/>
                  <a:gd name="connsiteX8" fmla="*/ 74203 w 1032779"/>
                  <a:gd name="connsiteY8" fmla="*/ 613360 h 959834"/>
                  <a:gd name="connsiteX9" fmla="*/ 384 w 1032779"/>
                  <a:gd name="connsiteY9" fmla="*/ 318085 h 959834"/>
                  <a:gd name="connsiteX10" fmla="*/ 95634 w 1032779"/>
                  <a:gd name="connsiteY10" fmla="*/ 122823 h 959834"/>
                  <a:gd name="connsiteX11" fmla="*/ 214696 w 1032779"/>
                  <a:gd name="connsiteY11" fmla="*/ 29954 h 959834"/>
                  <a:gd name="connsiteX12" fmla="*/ 409922 w 1032779"/>
                  <a:gd name="connsiteY12" fmla="*/ 40 h 959834"/>
                  <a:gd name="connsiteX13" fmla="*/ 397309 w 1032779"/>
                  <a:gd name="connsiteY13" fmla="*/ 174913 h 959834"/>
                  <a:gd name="connsiteX14" fmla="*/ 312328 w 1032779"/>
                  <a:gd name="connsiteY14" fmla="*/ 194260 h 959834"/>
                  <a:gd name="connsiteX15" fmla="*/ 200409 w 1032779"/>
                  <a:gd name="connsiteY15" fmla="*/ 303798 h 959834"/>
                  <a:gd name="connsiteX16" fmla="*/ 236128 w 1032779"/>
                  <a:gd name="connsiteY16" fmla="*/ 510966 h 959834"/>
                  <a:gd name="connsiteX17" fmla="*/ 450440 w 1032779"/>
                  <a:gd name="connsiteY17" fmla="*/ 696704 h 959834"/>
                  <a:gd name="connsiteX18" fmla="*/ 702853 w 1032779"/>
                  <a:gd name="connsiteY18" fmla="*/ 703848 h 959834"/>
                  <a:gd name="connsiteX19" fmla="*/ 864778 w 1032779"/>
                  <a:gd name="connsiteY19" fmla="*/ 603835 h 959834"/>
                  <a:gd name="connsiteX20" fmla="*/ 829059 w 1032779"/>
                  <a:gd name="connsiteY20" fmla="*/ 370473 h 959834"/>
                  <a:gd name="connsiteX21" fmla="*/ 650465 w 1032779"/>
                  <a:gd name="connsiteY21" fmla="*/ 222835 h 959834"/>
                  <a:gd name="connsiteX22" fmla="*/ 488540 w 1032779"/>
                  <a:gd name="connsiteY22" fmla="*/ 175210 h 959834"/>
                  <a:gd name="connsiteX23" fmla="*/ 397309 w 1032779"/>
                  <a:gd name="connsiteY23" fmla="*/ 174913 h 959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32779" h="959834">
                    <a:moveTo>
                      <a:pt x="409922" y="40"/>
                    </a:moveTo>
                    <a:cubicBezTo>
                      <a:pt x="433251" y="-234"/>
                      <a:pt x="455897" y="883"/>
                      <a:pt x="476634" y="3760"/>
                    </a:cubicBezTo>
                    <a:cubicBezTo>
                      <a:pt x="559581" y="15269"/>
                      <a:pt x="639353" y="60910"/>
                      <a:pt x="712378" y="99010"/>
                    </a:cubicBezTo>
                    <a:cubicBezTo>
                      <a:pt x="785403" y="137110"/>
                      <a:pt x="864381" y="173226"/>
                      <a:pt x="914784" y="232360"/>
                    </a:cubicBezTo>
                    <a:cubicBezTo>
                      <a:pt x="965187" y="291494"/>
                      <a:pt x="1000509" y="366900"/>
                      <a:pt x="1014796" y="453816"/>
                    </a:cubicBezTo>
                    <a:cubicBezTo>
                      <a:pt x="1029084" y="540732"/>
                      <a:pt x="1052897" y="670907"/>
                      <a:pt x="1000509" y="753854"/>
                    </a:cubicBezTo>
                    <a:cubicBezTo>
                      <a:pt x="948122" y="836801"/>
                      <a:pt x="810802" y="928479"/>
                      <a:pt x="700471" y="951498"/>
                    </a:cubicBezTo>
                    <a:cubicBezTo>
                      <a:pt x="590140" y="974517"/>
                      <a:pt x="442899" y="948322"/>
                      <a:pt x="338521" y="891966"/>
                    </a:cubicBezTo>
                    <a:cubicBezTo>
                      <a:pt x="234143" y="835610"/>
                      <a:pt x="130559" y="709007"/>
                      <a:pt x="74203" y="613360"/>
                    </a:cubicBezTo>
                    <a:cubicBezTo>
                      <a:pt x="17847" y="517713"/>
                      <a:pt x="-3188" y="399841"/>
                      <a:pt x="384" y="318085"/>
                    </a:cubicBezTo>
                    <a:cubicBezTo>
                      <a:pt x="3956" y="236329"/>
                      <a:pt x="59915" y="170845"/>
                      <a:pt x="95634" y="122823"/>
                    </a:cubicBezTo>
                    <a:cubicBezTo>
                      <a:pt x="131353" y="74801"/>
                      <a:pt x="149212" y="50988"/>
                      <a:pt x="214696" y="29954"/>
                    </a:cubicBezTo>
                    <a:cubicBezTo>
                      <a:pt x="263809" y="14178"/>
                      <a:pt x="339935" y="858"/>
                      <a:pt x="409922" y="40"/>
                    </a:cubicBezTo>
                    <a:close/>
                    <a:moveTo>
                      <a:pt x="397309" y="174913"/>
                    </a:moveTo>
                    <a:cubicBezTo>
                      <a:pt x="366303" y="177592"/>
                      <a:pt x="336339" y="183545"/>
                      <a:pt x="312328" y="194260"/>
                    </a:cubicBezTo>
                    <a:cubicBezTo>
                      <a:pt x="264306" y="215691"/>
                      <a:pt x="213109" y="251014"/>
                      <a:pt x="200409" y="303798"/>
                    </a:cubicBezTo>
                    <a:cubicBezTo>
                      <a:pt x="187709" y="356582"/>
                      <a:pt x="194456" y="445482"/>
                      <a:pt x="236128" y="510966"/>
                    </a:cubicBezTo>
                    <a:cubicBezTo>
                      <a:pt x="277800" y="576450"/>
                      <a:pt x="372652" y="664557"/>
                      <a:pt x="450440" y="696704"/>
                    </a:cubicBezTo>
                    <a:cubicBezTo>
                      <a:pt x="528228" y="728851"/>
                      <a:pt x="633797" y="719326"/>
                      <a:pt x="702853" y="703848"/>
                    </a:cubicBezTo>
                    <a:cubicBezTo>
                      <a:pt x="771909" y="688370"/>
                      <a:pt x="843744" y="659397"/>
                      <a:pt x="864778" y="603835"/>
                    </a:cubicBezTo>
                    <a:cubicBezTo>
                      <a:pt x="885812" y="548273"/>
                      <a:pt x="864778" y="433973"/>
                      <a:pt x="829059" y="370473"/>
                    </a:cubicBezTo>
                    <a:cubicBezTo>
                      <a:pt x="793340" y="306973"/>
                      <a:pt x="709202" y="255379"/>
                      <a:pt x="650465" y="222835"/>
                    </a:cubicBezTo>
                    <a:cubicBezTo>
                      <a:pt x="591728" y="190291"/>
                      <a:pt x="544896" y="179972"/>
                      <a:pt x="488540" y="175210"/>
                    </a:cubicBezTo>
                    <a:cubicBezTo>
                      <a:pt x="460362" y="172829"/>
                      <a:pt x="428315" y="172234"/>
                      <a:pt x="397309" y="17491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softEdge rad="127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0" name="组合 29"/>
            <p:cNvGrpSpPr>
              <a:grpSpLocks noChangeAspect="1"/>
            </p:cNvGrpSpPr>
            <p:nvPr/>
          </p:nvGrpSpPr>
          <p:grpSpPr>
            <a:xfrm>
              <a:off x="5137822" y="4120669"/>
              <a:ext cx="198000" cy="181363"/>
              <a:chOff x="9239239" y="2083554"/>
              <a:chExt cx="144000" cy="131899"/>
            </a:xfr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58" name="任意多边形 157"/>
              <p:cNvSpPr/>
              <p:nvPr/>
            </p:nvSpPr>
            <p:spPr>
              <a:xfrm>
                <a:off x="9239239" y="2083554"/>
                <a:ext cx="144000" cy="131899"/>
              </a:xfrm>
              <a:custGeom>
                <a:avLst/>
                <a:gdLst>
                  <a:gd name="connsiteX0" fmla="*/ 271466 w 1271875"/>
                  <a:gd name="connsiteY0" fmla="*/ 70809 h 1164980"/>
                  <a:gd name="connsiteX1" fmla="*/ 80966 w 1271875"/>
                  <a:gd name="connsiteY1" fmla="*/ 218447 h 1164980"/>
                  <a:gd name="connsiteX2" fmla="*/ 3 w 1271875"/>
                  <a:gd name="connsiteY2" fmla="*/ 449428 h 1164980"/>
                  <a:gd name="connsiteX3" fmla="*/ 78584 w 1271875"/>
                  <a:gd name="connsiteY3" fmla="*/ 792328 h 1164980"/>
                  <a:gd name="connsiteX4" fmla="*/ 245272 w 1271875"/>
                  <a:gd name="connsiteY4" fmla="*/ 989972 h 1164980"/>
                  <a:gd name="connsiteX5" fmla="*/ 507209 w 1271875"/>
                  <a:gd name="connsiteY5" fmla="*/ 1142372 h 1164980"/>
                  <a:gd name="connsiteX6" fmla="*/ 819153 w 1271875"/>
                  <a:gd name="connsiteY6" fmla="*/ 1151897 h 1164980"/>
                  <a:gd name="connsiteX7" fmla="*/ 1109666 w 1271875"/>
                  <a:gd name="connsiteY7" fmla="*/ 1023309 h 1164980"/>
                  <a:gd name="connsiteX8" fmla="*/ 1264447 w 1271875"/>
                  <a:gd name="connsiteY8" fmla="*/ 739941 h 1164980"/>
                  <a:gd name="connsiteX9" fmla="*/ 1223966 w 1271875"/>
                  <a:gd name="connsiteY9" fmla="*/ 416091 h 1164980"/>
                  <a:gd name="connsiteX10" fmla="*/ 1021559 w 1271875"/>
                  <a:gd name="connsiteY10" fmla="*/ 163678 h 1164980"/>
                  <a:gd name="connsiteX11" fmla="*/ 707234 w 1271875"/>
                  <a:gd name="connsiteY11" fmla="*/ 13659 h 1164980"/>
                  <a:gd name="connsiteX12" fmla="*/ 445297 w 1271875"/>
                  <a:gd name="connsiteY12" fmla="*/ 13659 h 1164980"/>
                  <a:gd name="connsiteX13" fmla="*/ 271466 w 1271875"/>
                  <a:gd name="connsiteY13" fmla="*/ 70809 h 1164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71875" h="1164980">
                    <a:moveTo>
                      <a:pt x="271466" y="70809"/>
                    </a:moveTo>
                    <a:cubicBezTo>
                      <a:pt x="210744" y="104940"/>
                      <a:pt x="126210" y="155344"/>
                      <a:pt x="80966" y="218447"/>
                    </a:cubicBezTo>
                    <a:cubicBezTo>
                      <a:pt x="35722" y="281550"/>
                      <a:pt x="400" y="353781"/>
                      <a:pt x="3" y="449428"/>
                    </a:cubicBezTo>
                    <a:cubicBezTo>
                      <a:pt x="-394" y="545075"/>
                      <a:pt x="37706" y="702237"/>
                      <a:pt x="78584" y="792328"/>
                    </a:cubicBezTo>
                    <a:cubicBezTo>
                      <a:pt x="119462" y="882419"/>
                      <a:pt x="173834" y="931631"/>
                      <a:pt x="245272" y="989972"/>
                    </a:cubicBezTo>
                    <a:cubicBezTo>
                      <a:pt x="316710" y="1048313"/>
                      <a:pt x="411562" y="1115385"/>
                      <a:pt x="507209" y="1142372"/>
                    </a:cubicBezTo>
                    <a:cubicBezTo>
                      <a:pt x="602856" y="1169359"/>
                      <a:pt x="718744" y="1171741"/>
                      <a:pt x="819153" y="1151897"/>
                    </a:cubicBezTo>
                    <a:cubicBezTo>
                      <a:pt x="919563" y="1132053"/>
                      <a:pt x="1035450" y="1091968"/>
                      <a:pt x="1109666" y="1023309"/>
                    </a:cubicBezTo>
                    <a:cubicBezTo>
                      <a:pt x="1183882" y="954650"/>
                      <a:pt x="1245397" y="841144"/>
                      <a:pt x="1264447" y="739941"/>
                    </a:cubicBezTo>
                    <a:cubicBezTo>
                      <a:pt x="1283497" y="638738"/>
                      <a:pt x="1264447" y="512135"/>
                      <a:pt x="1223966" y="416091"/>
                    </a:cubicBezTo>
                    <a:cubicBezTo>
                      <a:pt x="1183485" y="320047"/>
                      <a:pt x="1107681" y="230750"/>
                      <a:pt x="1021559" y="163678"/>
                    </a:cubicBezTo>
                    <a:cubicBezTo>
                      <a:pt x="935437" y="96606"/>
                      <a:pt x="803278" y="38662"/>
                      <a:pt x="707234" y="13659"/>
                    </a:cubicBezTo>
                    <a:cubicBezTo>
                      <a:pt x="611190" y="-11344"/>
                      <a:pt x="519513" y="3737"/>
                      <a:pt x="445297" y="13659"/>
                    </a:cubicBezTo>
                    <a:cubicBezTo>
                      <a:pt x="371082" y="23581"/>
                      <a:pt x="332188" y="36678"/>
                      <a:pt x="271466" y="70809"/>
                    </a:cubicBezTo>
                    <a:close/>
                  </a:path>
                </a:pathLst>
              </a:custGeom>
              <a:solidFill>
                <a:srgbClr val="F05776"/>
              </a:solidFill>
              <a:ln w="3175">
                <a:solidFill>
                  <a:srgbClr val="B614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59" name="任意多边形 158"/>
              <p:cNvSpPr/>
              <p:nvPr/>
            </p:nvSpPr>
            <p:spPr>
              <a:xfrm>
                <a:off x="9282532" y="2108323"/>
                <a:ext cx="76820" cy="61704"/>
              </a:xfrm>
              <a:custGeom>
                <a:avLst/>
                <a:gdLst>
                  <a:gd name="connsiteX0" fmla="*/ 293896 w 678512"/>
                  <a:gd name="connsiteY0" fmla="*/ 2060 h 544996"/>
                  <a:gd name="connsiteX1" fmla="*/ 117684 w 678512"/>
                  <a:gd name="connsiteY1" fmla="*/ 21110 h 544996"/>
                  <a:gd name="connsiteX2" fmla="*/ 5765 w 678512"/>
                  <a:gd name="connsiteY2" fmla="*/ 130648 h 544996"/>
                  <a:gd name="connsiteX3" fmla="*/ 41484 w 678512"/>
                  <a:gd name="connsiteY3" fmla="*/ 337816 h 544996"/>
                  <a:gd name="connsiteX4" fmla="*/ 255796 w 678512"/>
                  <a:gd name="connsiteY4" fmla="*/ 523554 h 544996"/>
                  <a:gd name="connsiteX5" fmla="*/ 508209 w 678512"/>
                  <a:gd name="connsiteY5" fmla="*/ 530698 h 544996"/>
                  <a:gd name="connsiteX6" fmla="*/ 670134 w 678512"/>
                  <a:gd name="connsiteY6" fmla="*/ 430685 h 544996"/>
                  <a:gd name="connsiteX7" fmla="*/ 634415 w 678512"/>
                  <a:gd name="connsiteY7" fmla="*/ 197323 h 544996"/>
                  <a:gd name="connsiteX8" fmla="*/ 455821 w 678512"/>
                  <a:gd name="connsiteY8" fmla="*/ 49685 h 544996"/>
                  <a:gd name="connsiteX9" fmla="*/ 293896 w 678512"/>
                  <a:gd name="connsiteY9" fmla="*/ 2060 h 544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8512" h="544996">
                    <a:moveTo>
                      <a:pt x="293896" y="2060"/>
                    </a:moveTo>
                    <a:cubicBezTo>
                      <a:pt x="237540" y="-2702"/>
                      <a:pt x="165706" y="-321"/>
                      <a:pt x="117684" y="21110"/>
                    </a:cubicBezTo>
                    <a:cubicBezTo>
                      <a:pt x="69662" y="42541"/>
                      <a:pt x="18465" y="77864"/>
                      <a:pt x="5765" y="130648"/>
                    </a:cubicBezTo>
                    <a:cubicBezTo>
                      <a:pt x="-6935" y="183432"/>
                      <a:pt x="-188" y="272332"/>
                      <a:pt x="41484" y="337816"/>
                    </a:cubicBezTo>
                    <a:cubicBezTo>
                      <a:pt x="83156" y="403300"/>
                      <a:pt x="178008" y="491407"/>
                      <a:pt x="255796" y="523554"/>
                    </a:cubicBezTo>
                    <a:cubicBezTo>
                      <a:pt x="333584" y="555701"/>
                      <a:pt x="439153" y="546176"/>
                      <a:pt x="508209" y="530698"/>
                    </a:cubicBezTo>
                    <a:cubicBezTo>
                      <a:pt x="577265" y="515220"/>
                      <a:pt x="649100" y="486247"/>
                      <a:pt x="670134" y="430685"/>
                    </a:cubicBezTo>
                    <a:cubicBezTo>
                      <a:pt x="691168" y="375123"/>
                      <a:pt x="670134" y="260823"/>
                      <a:pt x="634415" y="197323"/>
                    </a:cubicBezTo>
                    <a:cubicBezTo>
                      <a:pt x="598696" y="133823"/>
                      <a:pt x="514558" y="82229"/>
                      <a:pt x="455821" y="49685"/>
                    </a:cubicBezTo>
                    <a:cubicBezTo>
                      <a:pt x="397084" y="17141"/>
                      <a:pt x="350252" y="6822"/>
                      <a:pt x="293896" y="2060"/>
                    </a:cubicBezTo>
                    <a:close/>
                  </a:path>
                </a:pathLst>
              </a:custGeom>
              <a:solidFill>
                <a:srgbClr val="ED2F58"/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60" name="任意多边形 159"/>
              <p:cNvSpPr/>
              <p:nvPr/>
            </p:nvSpPr>
            <p:spPr>
              <a:xfrm>
                <a:off x="9260494" y="2088492"/>
                <a:ext cx="116930" cy="108672"/>
              </a:xfrm>
              <a:custGeom>
                <a:avLst/>
                <a:gdLst>
                  <a:gd name="connsiteX0" fmla="*/ 409922 w 1032779"/>
                  <a:gd name="connsiteY0" fmla="*/ 40 h 959834"/>
                  <a:gd name="connsiteX1" fmla="*/ 476634 w 1032779"/>
                  <a:gd name="connsiteY1" fmla="*/ 3760 h 959834"/>
                  <a:gd name="connsiteX2" fmla="*/ 712378 w 1032779"/>
                  <a:gd name="connsiteY2" fmla="*/ 99010 h 959834"/>
                  <a:gd name="connsiteX3" fmla="*/ 914784 w 1032779"/>
                  <a:gd name="connsiteY3" fmla="*/ 232360 h 959834"/>
                  <a:gd name="connsiteX4" fmla="*/ 1014796 w 1032779"/>
                  <a:gd name="connsiteY4" fmla="*/ 453816 h 959834"/>
                  <a:gd name="connsiteX5" fmla="*/ 1000509 w 1032779"/>
                  <a:gd name="connsiteY5" fmla="*/ 753854 h 959834"/>
                  <a:gd name="connsiteX6" fmla="*/ 700471 w 1032779"/>
                  <a:gd name="connsiteY6" fmla="*/ 951498 h 959834"/>
                  <a:gd name="connsiteX7" fmla="*/ 338521 w 1032779"/>
                  <a:gd name="connsiteY7" fmla="*/ 891966 h 959834"/>
                  <a:gd name="connsiteX8" fmla="*/ 74203 w 1032779"/>
                  <a:gd name="connsiteY8" fmla="*/ 613360 h 959834"/>
                  <a:gd name="connsiteX9" fmla="*/ 384 w 1032779"/>
                  <a:gd name="connsiteY9" fmla="*/ 318085 h 959834"/>
                  <a:gd name="connsiteX10" fmla="*/ 95634 w 1032779"/>
                  <a:gd name="connsiteY10" fmla="*/ 122823 h 959834"/>
                  <a:gd name="connsiteX11" fmla="*/ 214696 w 1032779"/>
                  <a:gd name="connsiteY11" fmla="*/ 29954 h 959834"/>
                  <a:gd name="connsiteX12" fmla="*/ 409922 w 1032779"/>
                  <a:gd name="connsiteY12" fmla="*/ 40 h 959834"/>
                  <a:gd name="connsiteX13" fmla="*/ 397309 w 1032779"/>
                  <a:gd name="connsiteY13" fmla="*/ 174913 h 959834"/>
                  <a:gd name="connsiteX14" fmla="*/ 312328 w 1032779"/>
                  <a:gd name="connsiteY14" fmla="*/ 194260 h 959834"/>
                  <a:gd name="connsiteX15" fmla="*/ 200409 w 1032779"/>
                  <a:gd name="connsiteY15" fmla="*/ 303798 h 959834"/>
                  <a:gd name="connsiteX16" fmla="*/ 236128 w 1032779"/>
                  <a:gd name="connsiteY16" fmla="*/ 510966 h 959834"/>
                  <a:gd name="connsiteX17" fmla="*/ 450440 w 1032779"/>
                  <a:gd name="connsiteY17" fmla="*/ 696704 h 959834"/>
                  <a:gd name="connsiteX18" fmla="*/ 702853 w 1032779"/>
                  <a:gd name="connsiteY18" fmla="*/ 703848 h 959834"/>
                  <a:gd name="connsiteX19" fmla="*/ 864778 w 1032779"/>
                  <a:gd name="connsiteY19" fmla="*/ 603835 h 959834"/>
                  <a:gd name="connsiteX20" fmla="*/ 829059 w 1032779"/>
                  <a:gd name="connsiteY20" fmla="*/ 370473 h 959834"/>
                  <a:gd name="connsiteX21" fmla="*/ 650465 w 1032779"/>
                  <a:gd name="connsiteY21" fmla="*/ 222835 h 959834"/>
                  <a:gd name="connsiteX22" fmla="*/ 488540 w 1032779"/>
                  <a:gd name="connsiteY22" fmla="*/ 175210 h 959834"/>
                  <a:gd name="connsiteX23" fmla="*/ 397309 w 1032779"/>
                  <a:gd name="connsiteY23" fmla="*/ 174913 h 959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32779" h="959834">
                    <a:moveTo>
                      <a:pt x="409922" y="40"/>
                    </a:moveTo>
                    <a:cubicBezTo>
                      <a:pt x="433251" y="-234"/>
                      <a:pt x="455897" y="883"/>
                      <a:pt x="476634" y="3760"/>
                    </a:cubicBezTo>
                    <a:cubicBezTo>
                      <a:pt x="559581" y="15269"/>
                      <a:pt x="639353" y="60910"/>
                      <a:pt x="712378" y="99010"/>
                    </a:cubicBezTo>
                    <a:cubicBezTo>
                      <a:pt x="785403" y="137110"/>
                      <a:pt x="864381" y="173226"/>
                      <a:pt x="914784" y="232360"/>
                    </a:cubicBezTo>
                    <a:cubicBezTo>
                      <a:pt x="965187" y="291494"/>
                      <a:pt x="1000509" y="366900"/>
                      <a:pt x="1014796" y="453816"/>
                    </a:cubicBezTo>
                    <a:cubicBezTo>
                      <a:pt x="1029084" y="540732"/>
                      <a:pt x="1052897" y="670907"/>
                      <a:pt x="1000509" y="753854"/>
                    </a:cubicBezTo>
                    <a:cubicBezTo>
                      <a:pt x="948122" y="836801"/>
                      <a:pt x="810802" y="928479"/>
                      <a:pt x="700471" y="951498"/>
                    </a:cubicBezTo>
                    <a:cubicBezTo>
                      <a:pt x="590140" y="974517"/>
                      <a:pt x="442899" y="948322"/>
                      <a:pt x="338521" y="891966"/>
                    </a:cubicBezTo>
                    <a:cubicBezTo>
                      <a:pt x="234143" y="835610"/>
                      <a:pt x="130559" y="709007"/>
                      <a:pt x="74203" y="613360"/>
                    </a:cubicBezTo>
                    <a:cubicBezTo>
                      <a:pt x="17847" y="517713"/>
                      <a:pt x="-3188" y="399841"/>
                      <a:pt x="384" y="318085"/>
                    </a:cubicBezTo>
                    <a:cubicBezTo>
                      <a:pt x="3956" y="236329"/>
                      <a:pt x="59915" y="170845"/>
                      <a:pt x="95634" y="122823"/>
                    </a:cubicBezTo>
                    <a:cubicBezTo>
                      <a:pt x="131353" y="74801"/>
                      <a:pt x="149212" y="50988"/>
                      <a:pt x="214696" y="29954"/>
                    </a:cubicBezTo>
                    <a:cubicBezTo>
                      <a:pt x="263809" y="14178"/>
                      <a:pt x="339935" y="858"/>
                      <a:pt x="409922" y="40"/>
                    </a:cubicBezTo>
                    <a:close/>
                    <a:moveTo>
                      <a:pt x="397309" y="174913"/>
                    </a:moveTo>
                    <a:cubicBezTo>
                      <a:pt x="366303" y="177592"/>
                      <a:pt x="336339" y="183545"/>
                      <a:pt x="312328" y="194260"/>
                    </a:cubicBezTo>
                    <a:cubicBezTo>
                      <a:pt x="264306" y="215691"/>
                      <a:pt x="213109" y="251014"/>
                      <a:pt x="200409" y="303798"/>
                    </a:cubicBezTo>
                    <a:cubicBezTo>
                      <a:pt x="187709" y="356582"/>
                      <a:pt x="194456" y="445482"/>
                      <a:pt x="236128" y="510966"/>
                    </a:cubicBezTo>
                    <a:cubicBezTo>
                      <a:pt x="277800" y="576450"/>
                      <a:pt x="372652" y="664557"/>
                      <a:pt x="450440" y="696704"/>
                    </a:cubicBezTo>
                    <a:cubicBezTo>
                      <a:pt x="528228" y="728851"/>
                      <a:pt x="633797" y="719326"/>
                      <a:pt x="702853" y="703848"/>
                    </a:cubicBezTo>
                    <a:cubicBezTo>
                      <a:pt x="771909" y="688370"/>
                      <a:pt x="843744" y="659397"/>
                      <a:pt x="864778" y="603835"/>
                    </a:cubicBezTo>
                    <a:cubicBezTo>
                      <a:pt x="885812" y="548273"/>
                      <a:pt x="864778" y="433973"/>
                      <a:pt x="829059" y="370473"/>
                    </a:cubicBezTo>
                    <a:cubicBezTo>
                      <a:pt x="793340" y="306973"/>
                      <a:pt x="709202" y="255379"/>
                      <a:pt x="650465" y="222835"/>
                    </a:cubicBezTo>
                    <a:cubicBezTo>
                      <a:pt x="591728" y="190291"/>
                      <a:pt x="544896" y="179972"/>
                      <a:pt x="488540" y="175210"/>
                    </a:cubicBezTo>
                    <a:cubicBezTo>
                      <a:pt x="460362" y="172829"/>
                      <a:pt x="428315" y="172234"/>
                      <a:pt x="397309" y="17491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softEdge rad="127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31" name="任意多边形 30"/>
            <p:cNvSpPr/>
            <p:nvPr/>
          </p:nvSpPr>
          <p:spPr>
            <a:xfrm rot="2076288">
              <a:off x="4806047" y="3759809"/>
              <a:ext cx="296413" cy="477592"/>
            </a:xfrm>
            <a:custGeom>
              <a:avLst/>
              <a:gdLst>
                <a:gd name="connsiteX0" fmla="*/ 94897 w 296413"/>
                <a:gd name="connsiteY0" fmla="*/ 52181 h 477592"/>
                <a:gd name="connsiteX1" fmla="*/ 142849 w 296413"/>
                <a:gd name="connsiteY1" fmla="*/ 21409 h 477592"/>
                <a:gd name="connsiteX2" fmla="*/ 193561 w 296413"/>
                <a:gd name="connsiteY2" fmla="*/ 0 h 477592"/>
                <a:gd name="connsiteX3" fmla="*/ 206056 w 296413"/>
                <a:gd name="connsiteY3" fmla="*/ 8797 h 477592"/>
                <a:gd name="connsiteX4" fmla="*/ 229594 w 296413"/>
                <a:gd name="connsiteY4" fmla="*/ 40292 h 477592"/>
                <a:gd name="connsiteX5" fmla="*/ 237315 w 296413"/>
                <a:gd name="connsiteY5" fmla="*/ 110184 h 477592"/>
                <a:gd name="connsiteX6" fmla="*/ 283295 w 296413"/>
                <a:gd name="connsiteY6" fmla="*/ 176824 h 477592"/>
                <a:gd name="connsiteX7" fmla="*/ 296151 w 296413"/>
                <a:gd name="connsiteY7" fmla="*/ 237387 h 477592"/>
                <a:gd name="connsiteX8" fmla="*/ 274669 w 296413"/>
                <a:gd name="connsiteY8" fmla="*/ 298498 h 477592"/>
                <a:gd name="connsiteX9" fmla="*/ 294425 w 296413"/>
                <a:gd name="connsiteY9" fmla="*/ 377445 h 477592"/>
                <a:gd name="connsiteX10" fmla="*/ 286465 w 296413"/>
                <a:gd name="connsiteY10" fmla="*/ 458156 h 477592"/>
                <a:gd name="connsiteX11" fmla="*/ 263033 w 296413"/>
                <a:gd name="connsiteY11" fmla="*/ 477592 h 477592"/>
                <a:gd name="connsiteX12" fmla="*/ 258703 w 296413"/>
                <a:gd name="connsiteY12" fmla="*/ 477253 h 477592"/>
                <a:gd name="connsiteX13" fmla="*/ 0 w 296413"/>
                <a:gd name="connsiteY13" fmla="*/ 230372 h 477592"/>
                <a:gd name="connsiteX14" fmla="*/ 94897 w 296413"/>
                <a:gd name="connsiteY14" fmla="*/ 52181 h 47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6413" h="477592">
                  <a:moveTo>
                    <a:pt x="94897" y="52181"/>
                  </a:moveTo>
                  <a:cubicBezTo>
                    <a:pt x="109556" y="40780"/>
                    <a:pt x="125612" y="30467"/>
                    <a:pt x="142849" y="21409"/>
                  </a:cubicBezTo>
                  <a:lnTo>
                    <a:pt x="193561" y="0"/>
                  </a:lnTo>
                  <a:lnTo>
                    <a:pt x="206056" y="8797"/>
                  </a:lnTo>
                  <a:cubicBezTo>
                    <a:pt x="216200" y="18433"/>
                    <a:pt x="223711" y="30368"/>
                    <a:pt x="229594" y="40292"/>
                  </a:cubicBezTo>
                  <a:cubicBezTo>
                    <a:pt x="241360" y="60141"/>
                    <a:pt x="228365" y="87429"/>
                    <a:pt x="237315" y="110184"/>
                  </a:cubicBezTo>
                  <a:cubicBezTo>
                    <a:pt x="246265" y="132939"/>
                    <a:pt x="273489" y="155623"/>
                    <a:pt x="283295" y="176824"/>
                  </a:cubicBezTo>
                  <a:cubicBezTo>
                    <a:pt x="293101" y="198024"/>
                    <a:pt x="297589" y="217108"/>
                    <a:pt x="296151" y="237387"/>
                  </a:cubicBezTo>
                  <a:cubicBezTo>
                    <a:pt x="294713" y="257666"/>
                    <a:pt x="274957" y="275154"/>
                    <a:pt x="274669" y="298498"/>
                  </a:cubicBezTo>
                  <a:cubicBezTo>
                    <a:pt x="274381" y="321841"/>
                    <a:pt x="292458" y="350835"/>
                    <a:pt x="294425" y="377445"/>
                  </a:cubicBezTo>
                  <a:cubicBezTo>
                    <a:pt x="296391" y="404055"/>
                    <a:pt x="299146" y="438799"/>
                    <a:pt x="286465" y="458156"/>
                  </a:cubicBezTo>
                  <a:lnTo>
                    <a:pt x="263033" y="477592"/>
                  </a:lnTo>
                  <a:lnTo>
                    <a:pt x="258703" y="477253"/>
                  </a:lnTo>
                  <a:cubicBezTo>
                    <a:pt x="111062" y="453754"/>
                    <a:pt x="1" y="352151"/>
                    <a:pt x="0" y="230372"/>
                  </a:cubicBezTo>
                  <a:cubicBezTo>
                    <a:pt x="0" y="160784"/>
                    <a:pt x="36265" y="97784"/>
                    <a:pt x="94897" y="52181"/>
                  </a:cubicBezTo>
                  <a:close/>
                </a:path>
              </a:pathLst>
            </a:cu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32" name="组合 31"/>
            <p:cNvGrpSpPr/>
            <p:nvPr/>
          </p:nvGrpSpPr>
          <p:grpSpPr>
            <a:xfrm>
              <a:off x="4783055" y="3759809"/>
              <a:ext cx="359772" cy="519515"/>
              <a:chOff x="4783055" y="3759809"/>
              <a:chExt cx="359772" cy="519515"/>
            </a:xfrm>
          </p:grpSpPr>
          <p:sp>
            <p:nvSpPr>
              <p:cNvPr id="134" name="任意多边形 133"/>
              <p:cNvSpPr/>
              <p:nvPr/>
            </p:nvSpPr>
            <p:spPr>
              <a:xfrm rot="2076288">
                <a:off x="4806047" y="3759809"/>
                <a:ext cx="296413" cy="477592"/>
              </a:xfrm>
              <a:custGeom>
                <a:avLst/>
                <a:gdLst>
                  <a:gd name="connsiteX0" fmla="*/ 94897 w 296413"/>
                  <a:gd name="connsiteY0" fmla="*/ 52181 h 477592"/>
                  <a:gd name="connsiteX1" fmla="*/ 142849 w 296413"/>
                  <a:gd name="connsiteY1" fmla="*/ 21409 h 477592"/>
                  <a:gd name="connsiteX2" fmla="*/ 193561 w 296413"/>
                  <a:gd name="connsiteY2" fmla="*/ 0 h 477592"/>
                  <a:gd name="connsiteX3" fmla="*/ 206056 w 296413"/>
                  <a:gd name="connsiteY3" fmla="*/ 8797 h 477592"/>
                  <a:gd name="connsiteX4" fmla="*/ 229594 w 296413"/>
                  <a:gd name="connsiteY4" fmla="*/ 40292 h 477592"/>
                  <a:gd name="connsiteX5" fmla="*/ 237315 w 296413"/>
                  <a:gd name="connsiteY5" fmla="*/ 110184 h 477592"/>
                  <a:gd name="connsiteX6" fmla="*/ 283295 w 296413"/>
                  <a:gd name="connsiteY6" fmla="*/ 176824 h 477592"/>
                  <a:gd name="connsiteX7" fmla="*/ 296151 w 296413"/>
                  <a:gd name="connsiteY7" fmla="*/ 237387 h 477592"/>
                  <a:gd name="connsiteX8" fmla="*/ 274669 w 296413"/>
                  <a:gd name="connsiteY8" fmla="*/ 298498 h 477592"/>
                  <a:gd name="connsiteX9" fmla="*/ 294425 w 296413"/>
                  <a:gd name="connsiteY9" fmla="*/ 377445 h 477592"/>
                  <a:gd name="connsiteX10" fmla="*/ 286465 w 296413"/>
                  <a:gd name="connsiteY10" fmla="*/ 458156 h 477592"/>
                  <a:gd name="connsiteX11" fmla="*/ 263033 w 296413"/>
                  <a:gd name="connsiteY11" fmla="*/ 477592 h 477592"/>
                  <a:gd name="connsiteX12" fmla="*/ 258703 w 296413"/>
                  <a:gd name="connsiteY12" fmla="*/ 477253 h 477592"/>
                  <a:gd name="connsiteX13" fmla="*/ 0 w 296413"/>
                  <a:gd name="connsiteY13" fmla="*/ 230372 h 477592"/>
                  <a:gd name="connsiteX14" fmla="*/ 94897 w 296413"/>
                  <a:gd name="connsiteY14" fmla="*/ 52181 h 477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96413" h="477592">
                    <a:moveTo>
                      <a:pt x="94897" y="52181"/>
                    </a:moveTo>
                    <a:cubicBezTo>
                      <a:pt x="109556" y="40780"/>
                      <a:pt x="125612" y="30467"/>
                      <a:pt x="142849" y="21409"/>
                    </a:cubicBezTo>
                    <a:lnTo>
                      <a:pt x="193561" y="0"/>
                    </a:lnTo>
                    <a:lnTo>
                      <a:pt x="206056" y="8797"/>
                    </a:lnTo>
                    <a:cubicBezTo>
                      <a:pt x="216200" y="18433"/>
                      <a:pt x="223711" y="30368"/>
                      <a:pt x="229594" y="40292"/>
                    </a:cubicBezTo>
                    <a:cubicBezTo>
                      <a:pt x="241360" y="60141"/>
                      <a:pt x="228365" y="87429"/>
                      <a:pt x="237315" y="110184"/>
                    </a:cubicBezTo>
                    <a:cubicBezTo>
                      <a:pt x="246265" y="132939"/>
                      <a:pt x="273489" y="155623"/>
                      <a:pt x="283295" y="176824"/>
                    </a:cubicBezTo>
                    <a:cubicBezTo>
                      <a:pt x="293101" y="198024"/>
                      <a:pt x="297589" y="217108"/>
                      <a:pt x="296151" y="237387"/>
                    </a:cubicBezTo>
                    <a:cubicBezTo>
                      <a:pt x="294713" y="257666"/>
                      <a:pt x="274957" y="275154"/>
                      <a:pt x="274669" y="298498"/>
                    </a:cubicBezTo>
                    <a:cubicBezTo>
                      <a:pt x="274381" y="321841"/>
                      <a:pt x="292458" y="350835"/>
                      <a:pt x="294425" y="377445"/>
                    </a:cubicBezTo>
                    <a:cubicBezTo>
                      <a:pt x="296391" y="404055"/>
                      <a:pt x="299146" y="438799"/>
                      <a:pt x="286465" y="458156"/>
                    </a:cubicBezTo>
                    <a:lnTo>
                      <a:pt x="263033" y="477592"/>
                    </a:lnTo>
                    <a:lnTo>
                      <a:pt x="258703" y="477253"/>
                    </a:lnTo>
                    <a:cubicBezTo>
                      <a:pt x="111062" y="453754"/>
                      <a:pt x="1" y="352151"/>
                      <a:pt x="0" y="230372"/>
                    </a:cubicBezTo>
                    <a:cubicBezTo>
                      <a:pt x="0" y="160784"/>
                      <a:pt x="36265" y="97784"/>
                      <a:pt x="94897" y="52181"/>
                    </a:cubicBezTo>
                    <a:close/>
                  </a:path>
                </a:pathLst>
              </a:custGeom>
              <a:solidFill>
                <a:srgbClr val="FFFF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5" name="椭圆 134"/>
              <p:cNvSpPr/>
              <p:nvPr/>
            </p:nvSpPr>
            <p:spPr>
              <a:xfrm>
                <a:off x="4987516" y="3833152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6" name="椭圆 135"/>
              <p:cNvSpPr/>
              <p:nvPr/>
            </p:nvSpPr>
            <p:spPr>
              <a:xfrm>
                <a:off x="4867018" y="3833152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7" name="椭圆 136"/>
              <p:cNvSpPr/>
              <p:nvPr/>
            </p:nvSpPr>
            <p:spPr>
              <a:xfrm>
                <a:off x="5034827" y="3801997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8" name="椭圆 137"/>
              <p:cNvSpPr/>
              <p:nvPr/>
            </p:nvSpPr>
            <p:spPr>
              <a:xfrm>
                <a:off x="5001103" y="39792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9" name="椭圆 138"/>
              <p:cNvSpPr/>
              <p:nvPr/>
            </p:nvSpPr>
            <p:spPr>
              <a:xfrm>
                <a:off x="4796020" y="389060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0" name="椭圆 139"/>
              <p:cNvSpPr/>
              <p:nvPr/>
            </p:nvSpPr>
            <p:spPr>
              <a:xfrm>
                <a:off x="4867018" y="4171324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1" name="椭圆 140"/>
              <p:cNvSpPr/>
              <p:nvPr/>
            </p:nvSpPr>
            <p:spPr>
              <a:xfrm>
                <a:off x="4785436" y="4046408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2" name="椭圆 141"/>
              <p:cNvSpPr/>
              <p:nvPr/>
            </p:nvSpPr>
            <p:spPr>
              <a:xfrm>
                <a:off x="4783055" y="3957747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3" name="椭圆 142"/>
              <p:cNvSpPr/>
              <p:nvPr/>
            </p:nvSpPr>
            <p:spPr>
              <a:xfrm>
                <a:off x="4855265" y="3887152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4" name="椭圆 143"/>
              <p:cNvSpPr/>
              <p:nvPr/>
            </p:nvSpPr>
            <p:spPr>
              <a:xfrm>
                <a:off x="4947558" y="3785402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5" name="椭圆 144"/>
              <p:cNvSpPr/>
              <p:nvPr/>
            </p:nvSpPr>
            <p:spPr>
              <a:xfrm>
                <a:off x="4923856" y="3872232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6" name="椭圆 145"/>
              <p:cNvSpPr/>
              <p:nvPr/>
            </p:nvSpPr>
            <p:spPr>
              <a:xfrm>
                <a:off x="5023074" y="387914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7" name="椭圆 146"/>
              <p:cNvSpPr/>
              <p:nvPr/>
            </p:nvSpPr>
            <p:spPr>
              <a:xfrm>
                <a:off x="4958089" y="3914319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8" name="椭圆 147"/>
              <p:cNvSpPr/>
              <p:nvPr/>
            </p:nvSpPr>
            <p:spPr>
              <a:xfrm>
                <a:off x="4813018" y="4108866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9" name="椭圆 148"/>
              <p:cNvSpPr/>
              <p:nvPr/>
            </p:nvSpPr>
            <p:spPr>
              <a:xfrm>
                <a:off x="4828118" y="3945784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50" name="椭圆 149"/>
              <p:cNvSpPr/>
              <p:nvPr/>
            </p:nvSpPr>
            <p:spPr>
              <a:xfrm>
                <a:off x="4895389" y="3937296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51" name="椭圆 150"/>
              <p:cNvSpPr/>
              <p:nvPr/>
            </p:nvSpPr>
            <p:spPr>
              <a:xfrm>
                <a:off x="4831041" y="4005442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52" name="椭圆 151"/>
              <p:cNvSpPr/>
              <p:nvPr/>
            </p:nvSpPr>
            <p:spPr>
              <a:xfrm>
                <a:off x="4938403" y="3980232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53" name="椭圆 152"/>
              <p:cNvSpPr/>
              <p:nvPr/>
            </p:nvSpPr>
            <p:spPr>
              <a:xfrm>
                <a:off x="4904020" y="4129929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54" name="椭圆 153"/>
              <p:cNvSpPr/>
              <p:nvPr/>
            </p:nvSpPr>
            <p:spPr>
              <a:xfrm>
                <a:off x="4861238" y="406453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55" name="椭圆 154"/>
              <p:cNvSpPr/>
              <p:nvPr/>
            </p:nvSpPr>
            <p:spPr>
              <a:xfrm>
                <a:off x="4894565" y="4026641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56" name="椭圆 155"/>
              <p:cNvSpPr/>
              <p:nvPr/>
            </p:nvSpPr>
            <p:spPr>
              <a:xfrm>
                <a:off x="4922125" y="4073032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57" name="椭圆 156"/>
              <p:cNvSpPr/>
              <p:nvPr/>
            </p:nvSpPr>
            <p:spPr>
              <a:xfrm>
                <a:off x="4961012" y="402749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33" name="任意多边形 32"/>
            <p:cNvSpPr/>
            <p:nvPr/>
          </p:nvSpPr>
          <p:spPr>
            <a:xfrm>
              <a:off x="6661350" y="2869653"/>
              <a:ext cx="3818084" cy="2840245"/>
            </a:xfrm>
            <a:custGeom>
              <a:avLst/>
              <a:gdLst>
                <a:gd name="connsiteX0" fmla="*/ 1602781 w 3818556"/>
                <a:gd name="connsiteY0" fmla="*/ 2360781 h 2833079"/>
                <a:gd name="connsiteX1" fmla="*/ 1698031 w 3818556"/>
                <a:gd name="connsiteY1" fmla="*/ 2136943 h 2833079"/>
                <a:gd name="connsiteX2" fmla="*/ 1893293 w 3818556"/>
                <a:gd name="connsiteY2" fmla="*/ 1927393 h 2833079"/>
                <a:gd name="connsiteX3" fmla="*/ 2140943 w 3818556"/>
                <a:gd name="connsiteY3" fmla="*/ 1708318 h 2833079"/>
                <a:gd name="connsiteX4" fmla="*/ 2226668 w 3818556"/>
                <a:gd name="connsiteY4" fmla="*/ 1641643 h 2833079"/>
                <a:gd name="connsiteX5" fmla="*/ 2569568 w 3818556"/>
                <a:gd name="connsiteY5" fmla="*/ 1574968 h 2833079"/>
                <a:gd name="connsiteX6" fmla="*/ 2883893 w 3818556"/>
                <a:gd name="connsiteY6" fmla="*/ 1527343 h 2833079"/>
                <a:gd name="connsiteX7" fmla="*/ 3145831 w 3818556"/>
                <a:gd name="connsiteY7" fmla="*/ 1508293 h 2833079"/>
                <a:gd name="connsiteX8" fmla="*/ 3379193 w 3818556"/>
                <a:gd name="connsiteY8" fmla="*/ 1460668 h 2833079"/>
                <a:gd name="connsiteX9" fmla="*/ 3545881 w 3818556"/>
                <a:gd name="connsiteY9" fmla="*/ 1417806 h 2833079"/>
                <a:gd name="connsiteX10" fmla="*/ 3650656 w 3818556"/>
                <a:gd name="connsiteY10" fmla="*/ 1427331 h 2833079"/>
                <a:gd name="connsiteX11" fmla="*/ 3764956 w 3818556"/>
                <a:gd name="connsiteY11" fmla="*/ 1422568 h 2833079"/>
                <a:gd name="connsiteX12" fmla="*/ 3817343 w 3818556"/>
                <a:gd name="connsiteY12" fmla="*/ 1389231 h 2833079"/>
                <a:gd name="connsiteX13" fmla="*/ 3717331 w 3818556"/>
                <a:gd name="connsiteY13" fmla="*/ 1389231 h 2833079"/>
                <a:gd name="connsiteX14" fmla="*/ 3636368 w 3818556"/>
                <a:gd name="connsiteY14" fmla="*/ 1374943 h 2833079"/>
                <a:gd name="connsiteX15" fmla="*/ 3755431 w 3818556"/>
                <a:gd name="connsiteY15" fmla="*/ 1341606 h 2833079"/>
                <a:gd name="connsiteX16" fmla="*/ 3774481 w 3818556"/>
                <a:gd name="connsiteY16" fmla="*/ 1270168 h 2833079"/>
                <a:gd name="connsiteX17" fmla="*/ 3674468 w 3818556"/>
                <a:gd name="connsiteY17" fmla="*/ 1313031 h 2833079"/>
                <a:gd name="connsiteX18" fmla="*/ 3522068 w 3818556"/>
                <a:gd name="connsiteY18" fmla="*/ 1365418 h 2833079"/>
                <a:gd name="connsiteX19" fmla="*/ 3312518 w 3818556"/>
                <a:gd name="connsiteY19" fmla="*/ 1427331 h 2833079"/>
                <a:gd name="connsiteX20" fmla="*/ 3150593 w 3818556"/>
                <a:gd name="connsiteY20" fmla="*/ 1422568 h 2833079"/>
                <a:gd name="connsiteX21" fmla="*/ 3226793 w 3818556"/>
                <a:gd name="connsiteY21" fmla="*/ 1379706 h 2833079"/>
                <a:gd name="connsiteX22" fmla="*/ 3350618 w 3818556"/>
                <a:gd name="connsiteY22" fmla="*/ 1222543 h 2833079"/>
                <a:gd name="connsiteX23" fmla="*/ 3469681 w 3818556"/>
                <a:gd name="connsiteY23" fmla="*/ 1055856 h 2833079"/>
                <a:gd name="connsiteX24" fmla="*/ 3541118 w 3818556"/>
                <a:gd name="connsiteY24" fmla="*/ 922506 h 2833079"/>
                <a:gd name="connsiteX25" fmla="*/ 3550643 w 3818556"/>
                <a:gd name="connsiteY25" fmla="*/ 865356 h 2833079"/>
                <a:gd name="connsiteX26" fmla="*/ 3517306 w 3818556"/>
                <a:gd name="connsiteY26" fmla="*/ 893931 h 2833079"/>
                <a:gd name="connsiteX27" fmla="*/ 3464918 w 3818556"/>
                <a:gd name="connsiteY27" fmla="*/ 989181 h 2833079"/>
                <a:gd name="connsiteX28" fmla="*/ 3369668 w 3818556"/>
                <a:gd name="connsiteY28" fmla="*/ 1155868 h 2833079"/>
                <a:gd name="connsiteX29" fmla="*/ 3241081 w 3818556"/>
                <a:gd name="connsiteY29" fmla="*/ 1284456 h 2833079"/>
                <a:gd name="connsiteX30" fmla="*/ 3117256 w 3818556"/>
                <a:gd name="connsiteY30" fmla="*/ 1398756 h 2833079"/>
                <a:gd name="connsiteX31" fmla="*/ 3022006 w 3818556"/>
                <a:gd name="connsiteY31" fmla="*/ 1427331 h 2833079"/>
                <a:gd name="connsiteX32" fmla="*/ 2817218 w 3818556"/>
                <a:gd name="connsiteY32" fmla="*/ 1417806 h 2833079"/>
                <a:gd name="connsiteX33" fmla="*/ 2679106 w 3818556"/>
                <a:gd name="connsiteY33" fmla="*/ 1417806 h 2833079"/>
                <a:gd name="connsiteX34" fmla="*/ 2574331 w 3818556"/>
                <a:gd name="connsiteY34" fmla="*/ 1365418 h 2833079"/>
                <a:gd name="connsiteX35" fmla="*/ 2540993 w 3818556"/>
                <a:gd name="connsiteY35" fmla="*/ 1322556 h 2833079"/>
                <a:gd name="connsiteX36" fmla="*/ 2583856 w 3818556"/>
                <a:gd name="connsiteY36" fmla="*/ 1260643 h 2833079"/>
                <a:gd name="connsiteX37" fmla="*/ 2750543 w 3818556"/>
                <a:gd name="connsiteY37" fmla="*/ 1084431 h 2833079"/>
                <a:gd name="connsiteX38" fmla="*/ 2983906 w 3818556"/>
                <a:gd name="connsiteY38" fmla="*/ 836781 h 2833079"/>
                <a:gd name="connsiteX39" fmla="*/ 3260131 w 3818556"/>
                <a:gd name="connsiteY39" fmla="*/ 570081 h 2833079"/>
                <a:gd name="connsiteX40" fmla="*/ 3469681 w 3818556"/>
                <a:gd name="connsiteY40" fmla="*/ 360531 h 2833079"/>
                <a:gd name="connsiteX41" fmla="*/ 3555406 w 3818556"/>
                <a:gd name="connsiteY41" fmla="*/ 260518 h 2833079"/>
                <a:gd name="connsiteX42" fmla="*/ 3636368 w 3818556"/>
                <a:gd name="connsiteY42" fmla="*/ 179556 h 2833079"/>
                <a:gd name="connsiteX43" fmla="*/ 3569693 w 3818556"/>
                <a:gd name="connsiteY43" fmla="*/ 17631 h 2833079"/>
                <a:gd name="connsiteX44" fmla="*/ 3379193 w 3818556"/>
                <a:gd name="connsiteY44" fmla="*/ 12868 h 2833079"/>
                <a:gd name="connsiteX45" fmla="*/ 3274418 w 3818556"/>
                <a:gd name="connsiteY45" fmla="*/ 93831 h 2833079"/>
                <a:gd name="connsiteX46" fmla="*/ 3141068 w 3818556"/>
                <a:gd name="connsiteY46" fmla="*/ 203368 h 2833079"/>
                <a:gd name="connsiteX47" fmla="*/ 2845793 w 3818556"/>
                <a:gd name="connsiteY47" fmla="*/ 474831 h 2833079"/>
                <a:gd name="connsiteX48" fmla="*/ 2574331 w 3818556"/>
                <a:gd name="connsiteY48" fmla="*/ 712956 h 2833079"/>
                <a:gd name="connsiteX49" fmla="*/ 2355256 w 3818556"/>
                <a:gd name="connsiteY49" fmla="*/ 908218 h 2833079"/>
                <a:gd name="connsiteX50" fmla="*/ 2212381 w 3818556"/>
                <a:gd name="connsiteY50" fmla="*/ 1003468 h 2833079"/>
                <a:gd name="connsiteX51" fmla="*/ 1993306 w 3818556"/>
                <a:gd name="connsiteY51" fmla="*/ 1141581 h 2833079"/>
                <a:gd name="connsiteX52" fmla="*/ 1778993 w 3818556"/>
                <a:gd name="connsiteY52" fmla="*/ 1322556 h 2833079"/>
                <a:gd name="connsiteX53" fmla="*/ 1745656 w 3818556"/>
                <a:gd name="connsiteY53" fmla="*/ 1346368 h 2833079"/>
                <a:gd name="connsiteX54" fmla="*/ 1698031 w 3818556"/>
                <a:gd name="connsiteY54" fmla="*/ 1332081 h 2833079"/>
                <a:gd name="connsiteX55" fmla="*/ 1502768 w 3818556"/>
                <a:gd name="connsiteY55" fmla="*/ 1313031 h 2833079"/>
                <a:gd name="connsiteX56" fmla="*/ 1293218 w 3818556"/>
                <a:gd name="connsiteY56" fmla="*/ 1255881 h 2833079"/>
                <a:gd name="connsiteX57" fmla="*/ 1178918 w 3818556"/>
                <a:gd name="connsiteY57" fmla="*/ 1203493 h 2833079"/>
                <a:gd name="connsiteX58" fmla="*/ 993181 w 3818556"/>
                <a:gd name="connsiteY58" fmla="*/ 1036806 h 2833079"/>
                <a:gd name="connsiteX59" fmla="*/ 736006 w 3818556"/>
                <a:gd name="connsiteY59" fmla="*/ 851068 h 2833079"/>
                <a:gd name="connsiteX60" fmla="*/ 564556 w 3818556"/>
                <a:gd name="connsiteY60" fmla="*/ 789156 h 2833079"/>
                <a:gd name="connsiteX61" fmla="*/ 426443 w 3818556"/>
                <a:gd name="connsiteY61" fmla="*/ 760581 h 2833079"/>
                <a:gd name="connsiteX62" fmla="*/ 278806 w 3818556"/>
                <a:gd name="connsiteY62" fmla="*/ 741531 h 2833079"/>
                <a:gd name="connsiteX63" fmla="*/ 364531 w 3818556"/>
                <a:gd name="connsiteY63" fmla="*/ 779631 h 2833079"/>
                <a:gd name="connsiteX64" fmla="*/ 521693 w 3818556"/>
                <a:gd name="connsiteY64" fmla="*/ 817731 h 2833079"/>
                <a:gd name="connsiteX65" fmla="*/ 674093 w 3818556"/>
                <a:gd name="connsiteY65" fmla="*/ 879643 h 2833079"/>
                <a:gd name="connsiteX66" fmla="*/ 826493 w 3818556"/>
                <a:gd name="connsiteY66" fmla="*/ 965368 h 2833079"/>
                <a:gd name="connsiteX67" fmla="*/ 926506 w 3818556"/>
                <a:gd name="connsiteY67" fmla="*/ 1055856 h 2833079"/>
                <a:gd name="connsiteX68" fmla="*/ 1012231 w 3818556"/>
                <a:gd name="connsiteY68" fmla="*/ 1132056 h 2833079"/>
                <a:gd name="connsiteX69" fmla="*/ 878881 w 3818556"/>
                <a:gd name="connsiteY69" fmla="*/ 1108243 h 2833079"/>
                <a:gd name="connsiteX70" fmla="*/ 650281 w 3818556"/>
                <a:gd name="connsiteY70" fmla="*/ 1089193 h 2833079"/>
                <a:gd name="connsiteX71" fmla="*/ 402631 w 3818556"/>
                <a:gd name="connsiteY71" fmla="*/ 1051093 h 2833079"/>
                <a:gd name="connsiteX72" fmla="*/ 250231 w 3818556"/>
                <a:gd name="connsiteY72" fmla="*/ 1012993 h 2833079"/>
                <a:gd name="connsiteX73" fmla="*/ 102593 w 3818556"/>
                <a:gd name="connsiteY73" fmla="*/ 993943 h 2833079"/>
                <a:gd name="connsiteX74" fmla="*/ 2581 w 3818556"/>
                <a:gd name="connsiteY74" fmla="*/ 979656 h 2833079"/>
                <a:gd name="connsiteX75" fmla="*/ 40681 w 3818556"/>
                <a:gd name="connsiteY75" fmla="*/ 1022518 h 2833079"/>
                <a:gd name="connsiteX76" fmla="*/ 159743 w 3818556"/>
                <a:gd name="connsiteY76" fmla="*/ 1065381 h 2833079"/>
                <a:gd name="connsiteX77" fmla="*/ 335956 w 3818556"/>
                <a:gd name="connsiteY77" fmla="*/ 1103481 h 2833079"/>
                <a:gd name="connsiteX78" fmla="*/ 474068 w 3818556"/>
                <a:gd name="connsiteY78" fmla="*/ 1127293 h 2833079"/>
                <a:gd name="connsiteX79" fmla="*/ 574081 w 3818556"/>
                <a:gd name="connsiteY79" fmla="*/ 1155868 h 2833079"/>
                <a:gd name="connsiteX80" fmla="*/ 416918 w 3818556"/>
                <a:gd name="connsiteY80" fmla="*/ 1155868 h 2833079"/>
                <a:gd name="connsiteX81" fmla="*/ 240706 w 3818556"/>
                <a:gd name="connsiteY81" fmla="*/ 1141581 h 2833079"/>
                <a:gd name="connsiteX82" fmla="*/ 135931 w 3818556"/>
                <a:gd name="connsiteY82" fmla="*/ 1122531 h 2833079"/>
                <a:gd name="connsiteX83" fmla="*/ 7343 w 3818556"/>
                <a:gd name="connsiteY83" fmla="*/ 1084431 h 2833079"/>
                <a:gd name="connsiteX84" fmla="*/ 107356 w 3818556"/>
                <a:gd name="connsiteY84" fmla="*/ 1146343 h 2833079"/>
                <a:gd name="connsiteX85" fmla="*/ 288331 w 3818556"/>
                <a:gd name="connsiteY85" fmla="*/ 1193968 h 2833079"/>
                <a:gd name="connsiteX86" fmla="*/ 564556 w 3818556"/>
                <a:gd name="connsiteY86" fmla="*/ 1198731 h 2833079"/>
                <a:gd name="connsiteX87" fmla="*/ 774106 w 3818556"/>
                <a:gd name="connsiteY87" fmla="*/ 1193968 h 2833079"/>
                <a:gd name="connsiteX88" fmla="*/ 1026518 w 3818556"/>
                <a:gd name="connsiteY88" fmla="*/ 1260643 h 2833079"/>
                <a:gd name="connsiteX89" fmla="*/ 1274168 w 3818556"/>
                <a:gd name="connsiteY89" fmla="*/ 1332081 h 2833079"/>
                <a:gd name="connsiteX90" fmla="*/ 1374181 w 3818556"/>
                <a:gd name="connsiteY90" fmla="*/ 1403518 h 2833079"/>
                <a:gd name="connsiteX91" fmla="*/ 1402756 w 3818556"/>
                <a:gd name="connsiteY91" fmla="*/ 1536868 h 2833079"/>
                <a:gd name="connsiteX92" fmla="*/ 1397993 w 3818556"/>
                <a:gd name="connsiteY92" fmla="*/ 1608306 h 2833079"/>
                <a:gd name="connsiteX93" fmla="*/ 1336081 w 3818556"/>
                <a:gd name="connsiteY93" fmla="*/ 1670218 h 2833079"/>
                <a:gd name="connsiteX94" fmla="*/ 1226543 w 3818556"/>
                <a:gd name="connsiteY94" fmla="*/ 1784518 h 2833079"/>
                <a:gd name="connsiteX95" fmla="*/ 1026518 w 3818556"/>
                <a:gd name="connsiteY95" fmla="*/ 1908343 h 2833079"/>
                <a:gd name="connsiteX96" fmla="*/ 864593 w 3818556"/>
                <a:gd name="connsiteY96" fmla="*/ 2022643 h 2833079"/>
                <a:gd name="connsiteX97" fmla="*/ 740768 w 3818556"/>
                <a:gd name="connsiteY97" fmla="*/ 2094081 h 2833079"/>
                <a:gd name="connsiteX98" fmla="*/ 626468 w 3818556"/>
                <a:gd name="connsiteY98" fmla="*/ 2184568 h 2833079"/>
                <a:gd name="connsiteX99" fmla="*/ 621706 w 3818556"/>
                <a:gd name="connsiteY99" fmla="*/ 2470318 h 2833079"/>
                <a:gd name="connsiteX100" fmla="*/ 793156 w 3818556"/>
                <a:gd name="connsiteY100" fmla="*/ 2675106 h 2833079"/>
                <a:gd name="connsiteX101" fmla="*/ 1064618 w 3818556"/>
                <a:gd name="connsiteY101" fmla="*/ 2813218 h 2833079"/>
                <a:gd name="connsiteX102" fmla="*/ 1345606 w 3818556"/>
                <a:gd name="connsiteY102" fmla="*/ 2822743 h 2833079"/>
                <a:gd name="connsiteX103" fmla="*/ 1550393 w 3818556"/>
                <a:gd name="connsiteY103" fmla="*/ 2722731 h 2833079"/>
                <a:gd name="connsiteX104" fmla="*/ 1559918 w 3818556"/>
                <a:gd name="connsiteY104" fmla="*/ 2565568 h 2833079"/>
                <a:gd name="connsiteX105" fmla="*/ 1602781 w 3818556"/>
                <a:gd name="connsiteY105" fmla="*/ 2360781 h 2833079"/>
                <a:gd name="connsiteX0" fmla="*/ 1602781 w 3818556"/>
                <a:gd name="connsiteY0" fmla="*/ 2360781 h 2833079"/>
                <a:gd name="connsiteX1" fmla="*/ 1698031 w 3818556"/>
                <a:gd name="connsiteY1" fmla="*/ 2136943 h 2833079"/>
                <a:gd name="connsiteX2" fmla="*/ 1893293 w 3818556"/>
                <a:gd name="connsiteY2" fmla="*/ 1927393 h 2833079"/>
                <a:gd name="connsiteX3" fmla="*/ 2140943 w 3818556"/>
                <a:gd name="connsiteY3" fmla="*/ 1708318 h 2833079"/>
                <a:gd name="connsiteX4" fmla="*/ 2226668 w 3818556"/>
                <a:gd name="connsiteY4" fmla="*/ 1641643 h 2833079"/>
                <a:gd name="connsiteX5" fmla="*/ 2569568 w 3818556"/>
                <a:gd name="connsiteY5" fmla="*/ 1574968 h 2833079"/>
                <a:gd name="connsiteX6" fmla="*/ 2883893 w 3818556"/>
                <a:gd name="connsiteY6" fmla="*/ 1527343 h 2833079"/>
                <a:gd name="connsiteX7" fmla="*/ 3145831 w 3818556"/>
                <a:gd name="connsiteY7" fmla="*/ 1508293 h 2833079"/>
                <a:gd name="connsiteX8" fmla="*/ 3379193 w 3818556"/>
                <a:gd name="connsiteY8" fmla="*/ 1460668 h 2833079"/>
                <a:gd name="connsiteX9" fmla="*/ 3545881 w 3818556"/>
                <a:gd name="connsiteY9" fmla="*/ 1417806 h 2833079"/>
                <a:gd name="connsiteX10" fmla="*/ 3650656 w 3818556"/>
                <a:gd name="connsiteY10" fmla="*/ 1427331 h 2833079"/>
                <a:gd name="connsiteX11" fmla="*/ 3764956 w 3818556"/>
                <a:gd name="connsiteY11" fmla="*/ 1422568 h 2833079"/>
                <a:gd name="connsiteX12" fmla="*/ 3817343 w 3818556"/>
                <a:gd name="connsiteY12" fmla="*/ 1389231 h 2833079"/>
                <a:gd name="connsiteX13" fmla="*/ 3717331 w 3818556"/>
                <a:gd name="connsiteY13" fmla="*/ 1389231 h 2833079"/>
                <a:gd name="connsiteX14" fmla="*/ 3636368 w 3818556"/>
                <a:gd name="connsiteY14" fmla="*/ 1374943 h 2833079"/>
                <a:gd name="connsiteX15" fmla="*/ 3755431 w 3818556"/>
                <a:gd name="connsiteY15" fmla="*/ 1341606 h 2833079"/>
                <a:gd name="connsiteX16" fmla="*/ 3774481 w 3818556"/>
                <a:gd name="connsiteY16" fmla="*/ 1270168 h 2833079"/>
                <a:gd name="connsiteX17" fmla="*/ 3674468 w 3818556"/>
                <a:gd name="connsiteY17" fmla="*/ 1313031 h 2833079"/>
                <a:gd name="connsiteX18" fmla="*/ 3522068 w 3818556"/>
                <a:gd name="connsiteY18" fmla="*/ 1365418 h 2833079"/>
                <a:gd name="connsiteX19" fmla="*/ 3312518 w 3818556"/>
                <a:gd name="connsiteY19" fmla="*/ 1427331 h 2833079"/>
                <a:gd name="connsiteX20" fmla="*/ 3150593 w 3818556"/>
                <a:gd name="connsiteY20" fmla="*/ 1422568 h 2833079"/>
                <a:gd name="connsiteX21" fmla="*/ 3226793 w 3818556"/>
                <a:gd name="connsiteY21" fmla="*/ 1379706 h 2833079"/>
                <a:gd name="connsiteX22" fmla="*/ 3350618 w 3818556"/>
                <a:gd name="connsiteY22" fmla="*/ 1222543 h 2833079"/>
                <a:gd name="connsiteX23" fmla="*/ 3469681 w 3818556"/>
                <a:gd name="connsiteY23" fmla="*/ 1055856 h 2833079"/>
                <a:gd name="connsiteX24" fmla="*/ 3541118 w 3818556"/>
                <a:gd name="connsiteY24" fmla="*/ 922506 h 2833079"/>
                <a:gd name="connsiteX25" fmla="*/ 3550643 w 3818556"/>
                <a:gd name="connsiteY25" fmla="*/ 865356 h 2833079"/>
                <a:gd name="connsiteX26" fmla="*/ 3517306 w 3818556"/>
                <a:gd name="connsiteY26" fmla="*/ 893931 h 2833079"/>
                <a:gd name="connsiteX27" fmla="*/ 3464918 w 3818556"/>
                <a:gd name="connsiteY27" fmla="*/ 989181 h 2833079"/>
                <a:gd name="connsiteX28" fmla="*/ 3369668 w 3818556"/>
                <a:gd name="connsiteY28" fmla="*/ 1155868 h 2833079"/>
                <a:gd name="connsiteX29" fmla="*/ 3241081 w 3818556"/>
                <a:gd name="connsiteY29" fmla="*/ 1284456 h 2833079"/>
                <a:gd name="connsiteX30" fmla="*/ 3117256 w 3818556"/>
                <a:gd name="connsiteY30" fmla="*/ 1398756 h 2833079"/>
                <a:gd name="connsiteX31" fmla="*/ 3022006 w 3818556"/>
                <a:gd name="connsiteY31" fmla="*/ 1427331 h 2833079"/>
                <a:gd name="connsiteX32" fmla="*/ 2817218 w 3818556"/>
                <a:gd name="connsiteY32" fmla="*/ 1417806 h 2833079"/>
                <a:gd name="connsiteX33" fmla="*/ 2679106 w 3818556"/>
                <a:gd name="connsiteY33" fmla="*/ 1417806 h 2833079"/>
                <a:gd name="connsiteX34" fmla="*/ 2574331 w 3818556"/>
                <a:gd name="connsiteY34" fmla="*/ 1365418 h 2833079"/>
                <a:gd name="connsiteX35" fmla="*/ 2540993 w 3818556"/>
                <a:gd name="connsiteY35" fmla="*/ 1322556 h 2833079"/>
                <a:gd name="connsiteX36" fmla="*/ 2583856 w 3818556"/>
                <a:gd name="connsiteY36" fmla="*/ 1260643 h 2833079"/>
                <a:gd name="connsiteX37" fmla="*/ 2750543 w 3818556"/>
                <a:gd name="connsiteY37" fmla="*/ 1084431 h 2833079"/>
                <a:gd name="connsiteX38" fmla="*/ 2983906 w 3818556"/>
                <a:gd name="connsiteY38" fmla="*/ 836781 h 2833079"/>
                <a:gd name="connsiteX39" fmla="*/ 3260131 w 3818556"/>
                <a:gd name="connsiteY39" fmla="*/ 570081 h 2833079"/>
                <a:gd name="connsiteX40" fmla="*/ 3469681 w 3818556"/>
                <a:gd name="connsiteY40" fmla="*/ 360531 h 2833079"/>
                <a:gd name="connsiteX41" fmla="*/ 3555406 w 3818556"/>
                <a:gd name="connsiteY41" fmla="*/ 260518 h 2833079"/>
                <a:gd name="connsiteX42" fmla="*/ 3636368 w 3818556"/>
                <a:gd name="connsiteY42" fmla="*/ 179556 h 2833079"/>
                <a:gd name="connsiteX43" fmla="*/ 3569693 w 3818556"/>
                <a:gd name="connsiteY43" fmla="*/ 17631 h 2833079"/>
                <a:gd name="connsiteX44" fmla="*/ 3379193 w 3818556"/>
                <a:gd name="connsiteY44" fmla="*/ 12868 h 2833079"/>
                <a:gd name="connsiteX45" fmla="*/ 3274418 w 3818556"/>
                <a:gd name="connsiteY45" fmla="*/ 93831 h 2833079"/>
                <a:gd name="connsiteX46" fmla="*/ 3141068 w 3818556"/>
                <a:gd name="connsiteY46" fmla="*/ 203368 h 2833079"/>
                <a:gd name="connsiteX47" fmla="*/ 2845793 w 3818556"/>
                <a:gd name="connsiteY47" fmla="*/ 474831 h 2833079"/>
                <a:gd name="connsiteX48" fmla="*/ 2574331 w 3818556"/>
                <a:gd name="connsiteY48" fmla="*/ 712956 h 2833079"/>
                <a:gd name="connsiteX49" fmla="*/ 2355256 w 3818556"/>
                <a:gd name="connsiteY49" fmla="*/ 908218 h 2833079"/>
                <a:gd name="connsiteX50" fmla="*/ 2212381 w 3818556"/>
                <a:gd name="connsiteY50" fmla="*/ 1003468 h 2833079"/>
                <a:gd name="connsiteX51" fmla="*/ 1993306 w 3818556"/>
                <a:gd name="connsiteY51" fmla="*/ 1141581 h 2833079"/>
                <a:gd name="connsiteX52" fmla="*/ 1778993 w 3818556"/>
                <a:gd name="connsiteY52" fmla="*/ 1322556 h 2833079"/>
                <a:gd name="connsiteX53" fmla="*/ 1745656 w 3818556"/>
                <a:gd name="connsiteY53" fmla="*/ 1346368 h 2833079"/>
                <a:gd name="connsiteX54" fmla="*/ 1698031 w 3818556"/>
                <a:gd name="connsiteY54" fmla="*/ 1332081 h 2833079"/>
                <a:gd name="connsiteX55" fmla="*/ 1502768 w 3818556"/>
                <a:gd name="connsiteY55" fmla="*/ 1313031 h 2833079"/>
                <a:gd name="connsiteX56" fmla="*/ 1293218 w 3818556"/>
                <a:gd name="connsiteY56" fmla="*/ 1255881 h 2833079"/>
                <a:gd name="connsiteX57" fmla="*/ 1178918 w 3818556"/>
                <a:gd name="connsiteY57" fmla="*/ 1203493 h 2833079"/>
                <a:gd name="connsiteX58" fmla="*/ 993181 w 3818556"/>
                <a:gd name="connsiteY58" fmla="*/ 1036806 h 2833079"/>
                <a:gd name="connsiteX59" fmla="*/ 736006 w 3818556"/>
                <a:gd name="connsiteY59" fmla="*/ 851068 h 2833079"/>
                <a:gd name="connsiteX60" fmla="*/ 564556 w 3818556"/>
                <a:gd name="connsiteY60" fmla="*/ 789156 h 2833079"/>
                <a:gd name="connsiteX61" fmla="*/ 426443 w 3818556"/>
                <a:gd name="connsiteY61" fmla="*/ 760581 h 2833079"/>
                <a:gd name="connsiteX62" fmla="*/ 278806 w 3818556"/>
                <a:gd name="connsiteY62" fmla="*/ 741531 h 2833079"/>
                <a:gd name="connsiteX63" fmla="*/ 364531 w 3818556"/>
                <a:gd name="connsiteY63" fmla="*/ 779631 h 2833079"/>
                <a:gd name="connsiteX64" fmla="*/ 521693 w 3818556"/>
                <a:gd name="connsiteY64" fmla="*/ 817731 h 2833079"/>
                <a:gd name="connsiteX65" fmla="*/ 674093 w 3818556"/>
                <a:gd name="connsiteY65" fmla="*/ 879643 h 2833079"/>
                <a:gd name="connsiteX66" fmla="*/ 826493 w 3818556"/>
                <a:gd name="connsiteY66" fmla="*/ 965368 h 2833079"/>
                <a:gd name="connsiteX67" fmla="*/ 926506 w 3818556"/>
                <a:gd name="connsiteY67" fmla="*/ 1055856 h 2833079"/>
                <a:gd name="connsiteX68" fmla="*/ 1012231 w 3818556"/>
                <a:gd name="connsiteY68" fmla="*/ 1132056 h 2833079"/>
                <a:gd name="connsiteX69" fmla="*/ 878881 w 3818556"/>
                <a:gd name="connsiteY69" fmla="*/ 1108243 h 2833079"/>
                <a:gd name="connsiteX70" fmla="*/ 650281 w 3818556"/>
                <a:gd name="connsiteY70" fmla="*/ 1089193 h 2833079"/>
                <a:gd name="connsiteX71" fmla="*/ 402631 w 3818556"/>
                <a:gd name="connsiteY71" fmla="*/ 1051093 h 2833079"/>
                <a:gd name="connsiteX72" fmla="*/ 250231 w 3818556"/>
                <a:gd name="connsiteY72" fmla="*/ 1012993 h 2833079"/>
                <a:gd name="connsiteX73" fmla="*/ 102593 w 3818556"/>
                <a:gd name="connsiteY73" fmla="*/ 993943 h 2833079"/>
                <a:gd name="connsiteX74" fmla="*/ 2581 w 3818556"/>
                <a:gd name="connsiteY74" fmla="*/ 979656 h 2833079"/>
                <a:gd name="connsiteX75" fmla="*/ 40681 w 3818556"/>
                <a:gd name="connsiteY75" fmla="*/ 1022518 h 2833079"/>
                <a:gd name="connsiteX76" fmla="*/ 159743 w 3818556"/>
                <a:gd name="connsiteY76" fmla="*/ 1065381 h 2833079"/>
                <a:gd name="connsiteX77" fmla="*/ 335956 w 3818556"/>
                <a:gd name="connsiteY77" fmla="*/ 1103481 h 2833079"/>
                <a:gd name="connsiteX78" fmla="*/ 474068 w 3818556"/>
                <a:gd name="connsiteY78" fmla="*/ 1127293 h 2833079"/>
                <a:gd name="connsiteX79" fmla="*/ 574081 w 3818556"/>
                <a:gd name="connsiteY79" fmla="*/ 1155868 h 2833079"/>
                <a:gd name="connsiteX80" fmla="*/ 416918 w 3818556"/>
                <a:gd name="connsiteY80" fmla="*/ 1155868 h 2833079"/>
                <a:gd name="connsiteX81" fmla="*/ 240706 w 3818556"/>
                <a:gd name="connsiteY81" fmla="*/ 1141581 h 2833079"/>
                <a:gd name="connsiteX82" fmla="*/ 135931 w 3818556"/>
                <a:gd name="connsiteY82" fmla="*/ 1122531 h 2833079"/>
                <a:gd name="connsiteX83" fmla="*/ 7343 w 3818556"/>
                <a:gd name="connsiteY83" fmla="*/ 1084431 h 2833079"/>
                <a:gd name="connsiteX84" fmla="*/ 107356 w 3818556"/>
                <a:gd name="connsiteY84" fmla="*/ 1146343 h 2833079"/>
                <a:gd name="connsiteX85" fmla="*/ 288331 w 3818556"/>
                <a:gd name="connsiteY85" fmla="*/ 1193968 h 2833079"/>
                <a:gd name="connsiteX86" fmla="*/ 564556 w 3818556"/>
                <a:gd name="connsiteY86" fmla="*/ 1198731 h 2833079"/>
                <a:gd name="connsiteX87" fmla="*/ 774106 w 3818556"/>
                <a:gd name="connsiteY87" fmla="*/ 1193968 h 2833079"/>
                <a:gd name="connsiteX88" fmla="*/ 1026518 w 3818556"/>
                <a:gd name="connsiteY88" fmla="*/ 1260643 h 2833079"/>
                <a:gd name="connsiteX89" fmla="*/ 1274168 w 3818556"/>
                <a:gd name="connsiteY89" fmla="*/ 1332081 h 2833079"/>
                <a:gd name="connsiteX90" fmla="*/ 1374181 w 3818556"/>
                <a:gd name="connsiteY90" fmla="*/ 1403518 h 2833079"/>
                <a:gd name="connsiteX91" fmla="*/ 1402756 w 3818556"/>
                <a:gd name="connsiteY91" fmla="*/ 1536868 h 2833079"/>
                <a:gd name="connsiteX92" fmla="*/ 1397993 w 3818556"/>
                <a:gd name="connsiteY92" fmla="*/ 1608306 h 2833079"/>
                <a:gd name="connsiteX93" fmla="*/ 1336081 w 3818556"/>
                <a:gd name="connsiteY93" fmla="*/ 1670218 h 2833079"/>
                <a:gd name="connsiteX94" fmla="*/ 1226543 w 3818556"/>
                <a:gd name="connsiteY94" fmla="*/ 1784518 h 2833079"/>
                <a:gd name="connsiteX95" fmla="*/ 1026518 w 3818556"/>
                <a:gd name="connsiteY95" fmla="*/ 1908343 h 2833079"/>
                <a:gd name="connsiteX96" fmla="*/ 864593 w 3818556"/>
                <a:gd name="connsiteY96" fmla="*/ 2022643 h 2833079"/>
                <a:gd name="connsiteX97" fmla="*/ 740768 w 3818556"/>
                <a:gd name="connsiteY97" fmla="*/ 2094081 h 2833079"/>
                <a:gd name="connsiteX98" fmla="*/ 626468 w 3818556"/>
                <a:gd name="connsiteY98" fmla="*/ 2184568 h 2833079"/>
                <a:gd name="connsiteX99" fmla="*/ 621706 w 3818556"/>
                <a:gd name="connsiteY99" fmla="*/ 2470318 h 2833079"/>
                <a:gd name="connsiteX100" fmla="*/ 793156 w 3818556"/>
                <a:gd name="connsiteY100" fmla="*/ 2675106 h 2833079"/>
                <a:gd name="connsiteX101" fmla="*/ 1064618 w 3818556"/>
                <a:gd name="connsiteY101" fmla="*/ 2813218 h 2833079"/>
                <a:gd name="connsiteX102" fmla="*/ 1345606 w 3818556"/>
                <a:gd name="connsiteY102" fmla="*/ 2822743 h 2833079"/>
                <a:gd name="connsiteX103" fmla="*/ 1550393 w 3818556"/>
                <a:gd name="connsiteY103" fmla="*/ 2722731 h 2833079"/>
                <a:gd name="connsiteX104" fmla="*/ 1574206 w 3818556"/>
                <a:gd name="connsiteY104" fmla="*/ 2560805 h 2833079"/>
                <a:gd name="connsiteX105" fmla="*/ 1602781 w 3818556"/>
                <a:gd name="connsiteY105" fmla="*/ 2360781 h 2833079"/>
                <a:gd name="connsiteX0" fmla="*/ 1602781 w 3818556"/>
                <a:gd name="connsiteY0" fmla="*/ 2360781 h 2832425"/>
                <a:gd name="connsiteX1" fmla="*/ 1698031 w 3818556"/>
                <a:gd name="connsiteY1" fmla="*/ 2136943 h 2832425"/>
                <a:gd name="connsiteX2" fmla="*/ 1893293 w 3818556"/>
                <a:gd name="connsiteY2" fmla="*/ 1927393 h 2832425"/>
                <a:gd name="connsiteX3" fmla="*/ 2140943 w 3818556"/>
                <a:gd name="connsiteY3" fmla="*/ 1708318 h 2832425"/>
                <a:gd name="connsiteX4" fmla="*/ 2226668 w 3818556"/>
                <a:gd name="connsiteY4" fmla="*/ 1641643 h 2832425"/>
                <a:gd name="connsiteX5" fmla="*/ 2569568 w 3818556"/>
                <a:gd name="connsiteY5" fmla="*/ 1574968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0668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65418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893293 w 3818556"/>
                <a:gd name="connsiteY2" fmla="*/ 1927393 h 2832425"/>
                <a:gd name="connsiteX3" fmla="*/ 2140943 w 3818556"/>
                <a:gd name="connsiteY3" fmla="*/ 1708318 h 2832425"/>
                <a:gd name="connsiteX4" fmla="*/ 2226668 w 3818556"/>
                <a:gd name="connsiteY4" fmla="*/ 1641643 h 2832425"/>
                <a:gd name="connsiteX5" fmla="*/ 2569568 w 3818556"/>
                <a:gd name="connsiteY5" fmla="*/ 1574968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0668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65418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26668 w 3818556"/>
                <a:gd name="connsiteY4" fmla="*/ 1641643 h 2832425"/>
                <a:gd name="connsiteX5" fmla="*/ 2569568 w 3818556"/>
                <a:gd name="connsiteY5" fmla="*/ 1574968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0668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65418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43336 w 3818556"/>
                <a:gd name="connsiteY4" fmla="*/ 1641643 h 2832425"/>
                <a:gd name="connsiteX5" fmla="*/ 2569568 w 3818556"/>
                <a:gd name="connsiteY5" fmla="*/ 1574968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0668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65418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43336 w 3818556"/>
                <a:gd name="connsiteY4" fmla="*/ 1641643 h 2832425"/>
                <a:gd name="connsiteX5" fmla="*/ 2569568 w 3818556"/>
                <a:gd name="connsiteY5" fmla="*/ 1574968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0668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65418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74968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0668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65418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0668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65418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65418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50643 w 3818556"/>
                <a:gd name="connsiteY25" fmla="*/ 865356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69668 w 3818556"/>
                <a:gd name="connsiteY22" fmla="*/ 1205875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4412 w 3818556"/>
                <a:gd name="connsiteY21" fmla="*/ 1370181 h 2832425"/>
                <a:gd name="connsiteX22" fmla="*/ 3369668 w 3818556"/>
                <a:gd name="connsiteY22" fmla="*/ 1205875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4412 w 3818556"/>
                <a:gd name="connsiteY21" fmla="*/ 1370181 h 2832425"/>
                <a:gd name="connsiteX22" fmla="*/ 3369668 w 3818556"/>
                <a:gd name="connsiteY22" fmla="*/ 1205875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83868 w 3818556"/>
                <a:gd name="connsiteY33" fmla="*/ 1415425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4412 w 3818556"/>
                <a:gd name="connsiteY21" fmla="*/ 1370181 h 2832425"/>
                <a:gd name="connsiteX22" fmla="*/ 3369668 w 3818556"/>
                <a:gd name="connsiteY22" fmla="*/ 1205875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83868 w 3818556"/>
                <a:gd name="connsiteY33" fmla="*/ 1415425 h 2832425"/>
                <a:gd name="connsiteX34" fmla="*/ 2583856 w 3818556"/>
                <a:gd name="connsiteY34" fmla="*/ 1360656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4412 w 3818556"/>
                <a:gd name="connsiteY21" fmla="*/ 1370181 h 2832425"/>
                <a:gd name="connsiteX22" fmla="*/ 3369668 w 3818556"/>
                <a:gd name="connsiteY22" fmla="*/ 1205875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83868 w 3818556"/>
                <a:gd name="connsiteY33" fmla="*/ 1415425 h 2832425"/>
                <a:gd name="connsiteX34" fmla="*/ 2583856 w 3818556"/>
                <a:gd name="connsiteY34" fmla="*/ 1360656 h 2832425"/>
                <a:gd name="connsiteX35" fmla="*/ 2540993 w 3818556"/>
                <a:gd name="connsiteY35" fmla="*/ 1322556 h 2832425"/>
                <a:gd name="connsiteX36" fmla="*/ 2600524 w 3818556"/>
                <a:gd name="connsiteY36" fmla="*/ 1265405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4412 w 3818556"/>
                <a:gd name="connsiteY21" fmla="*/ 1370181 h 2832425"/>
                <a:gd name="connsiteX22" fmla="*/ 3369668 w 3818556"/>
                <a:gd name="connsiteY22" fmla="*/ 1205875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83868 w 3818556"/>
                <a:gd name="connsiteY33" fmla="*/ 1415425 h 2832425"/>
                <a:gd name="connsiteX34" fmla="*/ 2583856 w 3818556"/>
                <a:gd name="connsiteY34" fmla="*/ 1360656 h 2832425"/>
                <a:gd name="connsiteX35" fmla="*/ 2550518 w 3818556"/>
                <a:gd name="connsiteY35" fmla="*/ 1322556 h 2832425"/>
                <a:gd name="connsiteX36" fmla="*/ 2600524 w 3818556"/>
                <a:gd name="connsiteY36" fmla="*/ 1265405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4412 w 3818556"/>
                <a:gd name="connsiteY21" fmla="*/ 1370181 h 2832425"/>
                <a:gd name="connsiteX22" fmla="*/ 3369668 w 3818556"/>
                <a:gd name="connsiteY22" fmla="*/ 1205875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83868 w 3818556"/>
                <a:gd name="connsiteY33" fmla="*/ 1415425 h 2832425"/>
                <a:gd name="connsiteX34" fmla="*/ 2583856 w 3818556"/>
                <a:gd name="connsiteY34" fmla="*/ 1360656 h 2832425"/>
                <a:gd name="connsiteX35" fmla="*/ 2552900 w 3818556"/>
                <a:gd name="connsiteY35" fmla="*/ 1329700 h 2832425"/>
                <a:gd name="connsiteX36" fmla="*/ 2600524 w 3818556"/>
                <a:gd name="connsiteY36" fmla="*/ 1265405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4412 w 3818556"/>
                <a:gd name="connsiteY21" fmla="*/ 1370181 h 2832425"/>
                <a:gd name="connsiteX22" fmla="*/ 3369668 w 3818556"/>
                <a:gd name="connsiteY22" fmla="*/ 1205875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83868 w 3818556"/>
                <a:gd name="connsiteY33" fmla="*/ 1415425 h 2832425"/>
                <a:gd name="connsiteX34" fmla="*/ 2583856 w 3818556"/>
                <a:gd name="connsiteY34" fmla="*/ 1360656 h 2832425"/>
                <a:gd name="connsiteX35" fmla="*/ 2552900 w 3818556"/>
                <a:gd name="connsiteY35" fmla="*/ 1329700 h 2832425"/>
                <a:gd name="connsiteX36" fmla="*/ 2600524 w 3818556"/>
                <a:gd name="connsiteY36" fmla="*/ 1265405 h 2832425"/>
                <a:gd name="connsiteX37" fmla="*/ 2750543 w 3818556"/>
                <a:gd name="connsiteY37" fmla="*/ 1084431 h 2832425"/>
                <a:gd name="connsiteX38" fmla="*/ 2991050 w 3818556"/>
                <a:gd name="connsiteY38" fmla="*/ 848687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59230 h 2830874"/>
                <a:gd name="connsiteX1" fmla="*/ 1709937 w 3818556"/>
                <a:gd name="connsiteY1" fmla="*/ 2135392 h 2830874"/>
                <a:gd name="connsiteX2" fmla="*/ 1900436 w 3818556"/>
                <a:gd name="connsiteY2" fmla="*/ 1925842 h 2830874"/>
                <a:gd name="connsiteX3" fmla="*/ 2140943 w 3818556"/>
                <a:gd name="connsiteY3" fmla="*/ 1706767 h 2830874"/>
                <a:gd name="connsiteX4" fmla="*/ 2255242 w 3818556"/>
                <a:gd name="connsiteY4" fmla="*/ 1644854 h 2830874"/>
                <a:gd name="connsiteX5" fmla="*/ 2569568 w 3818556"/>
                <a:gd name="connsiteY5" fmla="*/ 1585323 h 2830874"/>
                <a:gd name="connsiteX6" fmla="*/ 2883893 w 3818556"/>
                <a:gd name="connsiteY6" fmla="*/ 1525792 h 2830874"/>
                <a:gd name="connsiteX7" fmla="*/ 3145831 w 3818556"/>
                <a:gd name="connsiteY7" fmla="*/ 1506742 h 2830874"/>
                <a:gd name="connsiteX8" fmla="*/ 3379193 w 3818556"/>
                <a:gd name="connsiteY8" fmla="*/ 1466260 h 2830874"/>
                <a:gd name="connsiteX9" fmla="*/ 3545881 w 3818556"/>
                <a:gd name="connsiteY9" fmla="*/ 1416255 h 2830874"/>
                <a:gd name="connsiteX10" fmla="*/ 3650656 w 3818556"/>
                <a:gd name="connsiteY10" fmla="*/ 1425780 h 2830874"/>
                <a:gd name="connsiteX11" fmla="*/ 3764956 w 3818556"/>
                <a:gd name="connsiteY11" fmla="*/ 1421017 h 2830874"/>
                <a:gd name="connsiteX12" fmla="*/ 3817343 w 3818556"/>
                <a:gd name="connsiteY12" fmla="*/ 1387680 h 2830874"/>
                <a:gd name="connsiteX13" fmla="*/ 3717331 w 3818556"/>
                <a:gd name="connsiteY13" fmla="*/ 1387680 h 2830874"/>
                <a:gd name="connsiteX14" fmla="*/ 3636368 w 3818556"/>
                <a:gd name="connsiteY14" fmla="*/ 1373392 h 2830874"/>
                <a:gd name="connsiteX15" fmla="*/ 3712568 w 3818556"/>
                <a:gd name="connsiteY15" fmla="*/ 1332912 h 2830874"/>
                <a:gd name="connsiteX16" fmla="*/ 3774481 w 3818556"/>
                <a:gd name="connsiteY16" fmla="*/ 1268617 h 2830874"/>
                <a:gd name="connsiteX17" fmla="*/ 3674468 w 3818556"/>
                <a:gd name="connsiteY17" fmla="*/ 1311480 h 2830874"/>
                <a:gd name="connsiteX18" fmla="*/ 3522068 w 3818556"/>
                <a:gd name="connsiteY18" fmla="*/ 1371010 h 2830874"/>
                <a:gd name="connsiteX19" fmla="*/ 3312518 w 3818556"/>
                <a:gd name="connsiteY19" fmla="*/ 1425780 h 2830874"/>
                <a:gd name="connsiteX20" fmla="*/ 3150593 w 3818556"/>
                <a:gd name="connsiteY20" fmla="*/ 1421017 h 2830874"/>
                <a:gd name="connsiteX21" fmla="*/ 3224412 w 3818556"/>
                <a:gd name="connsiteY21" fmla="*/ 1368630 h 2830874"/>
                <a:gd name="connsiteX22" fmla="*/ 3369668 w 3818556"/>
                <a:gd name="connsiteY22" fmla="*/ 1204324 h 2830874"/>
                <a:gd name="connsiteX23" fmla="*/ 3469681 w 3818556"/>
                <a:gd name="connsiteY23" fmla="*/ 1054305 h 2830874"/>
                <a:gd name="connsiteX24" fmla="*/ 3529212 w 3818556"/>
                <a:gd name="connsiteY24" fmla="*/ 944767 h 2830874"/>
                <a:gd name="connsiteX25" fmla="*/ 3538736 w 3818556"/>
                <a:gd name="connsiteY25" fmla="*/ 887618 h 2830874"/>
                <a:gd name="connsiteX26" fmla="*/ 3507781 w 3818556"/>
                <a:gd name="connsiteY26" fmla="*/ 916192 h 2830874"/>
                <a:gd name="connsiteX27" fmla="*/ 3464918 w 3818556"/>
                <a:gd name="connsiteY27" fmla="*/ 987630 h 2830874"/>
                <a:gd name="connsiteX28" fmla="*/ 3369668 w 3818556"/>
                <a:gd name="connsiteY28" fmla="*/ 1147173 h 2830874"/>
                <a:gd name="connsiteX29" fmla="*/ 3236318 w 3818556"/>
                <a:gd name="connsiteY29" fmla="*/ 1301955 h 2830874"/>
                <a:gd name="connsiteX30" fmla="*/ 3117256 w 3818556"/>
                <a:gd name="connsiteY30" fmla="*/ 1397205 h 2830874"/>
                <a:gd name="connsiteX31" fmla="*/ 3022006 w 3818556"/>
                <a:gd name="connsiteY31" fmla="*/ 1425780 h 2830874"/>
                <a:gd name="connsiteX32" fmla="*/ 2817218 w 3818556"/>
                <a:gd name="connsiteY32" fmla="*/ 1416255 h 2830874"/>
                <a:gd name="connsiteX33" fmla="*/ 2683868 w 3818556"/>
                <a:gd name="connsiteY33" fmla="*/ 1413874 h 2830874"/>
                <a:gd name="connsiteX34" fmla="*/ 2583856 w 3818556"/>
                <a:gd name="connsiteY34" fmla="*/ 1359105 h 2830874"/>
                <a:gd name="connsiteX35" fmla="*/ 2552900 w 3818556"/>
                <a:gd name="connsiteY35" fmla="*/ 1328149 h 2830874"/>
                <a:gd name="connsiteX36" fmla="*/ 2600524 w 3818556"/>
                <a:gd name="connsiteY36" fmla="*/ 1263854 h 2830874"/>
                <a:gd name="connsiteX37" fmla="*/ 2750543 w 3818556"/>
                <a:gd name="connsiteY37" fmla="*/ 1082880 h 2830874"/>
                <a:gd name="connsiteX38" fmla="*/ 2991050 w 3818556"/>
                <a:gd name="connsiteY38" fmla="*/ 847136 h 2830874"/>
                <a:gd name="connsiteX39" fmla="*/ 3260131 w 3818556"/>
                <a:gd name="connsiteY39" fmla="*/ 568530 h 2830874"/>
                <a:gd name="connsiteX40" fmla="*/ 3469681 w 3818556"/>
                <a:gd name="connsiteY40" fmla="*/ 358980 h 2830874"/>
                <a:gd name="connsiteX41" fmla="*/ 3555406 w 3818556"/>
                <a:gd name="connsiteY41" fmla="*/ 258967 h 2830874"/>
                <a:gd name="connsiteX42" fmla="*/ 3629224 w 3818556"/>
                <a:gd name="connsiteY42" fmla="*/ 154192 h 2830874"/>
                <a:gd name="connsiteX43" fmla="*/ 3569693 w 3818556"/>
                <a:gd name="connsiteY43" fmla="*/ 16080 h 2830874"/>
                <a:gd name="connsiteX44" fmla="*/ 3379193 w 3818556"/>
                <a:gd name="connsiteY44" fmla="*/ 11317 h 2830874"/>
                <a:gd name="connsiteX45" fmla="*/ 3274418 w 3818556"/>
                <a:gd name="connsiteY45" fmla="*/ 92280 h 2830874"/>
                <a:gd name="connsiteX46" fmla="*/ 3141068 w 3818556"/>
                <a:gd name="connsiteY46" fmla="*/ 201817 h 2830874"/>
                <a:gd name="connsiteX47" fmla="*/ 2845793 w 3818556"/>
                <a:gd name="connsiteY47" fmla="*/ 473280 h 2830874"/>
                <a:gd name="connsiteX48" fmla="*/ 2574331 w 3818556"/>
                <a:gd name="connsiteY48" fmla="*/ 711405 h 2830874"/>
                <a:gd name="connsiteX49" fmla="*/ 2355256 w 3818556"/>
                <a:gd name="connsiteY49" fmla="*/ 906667 h 2830874"/>
                <a:gd name="connsiteX50" fmla="*/ 2212381 w 3818556"/>
                <a:gd name="connsiteY50" fmla="*/ 1001917 h 2830874"/>
                <a:gd name="connsiteX51" fmla="*/ 1993306 w 3818556"/>
                <a:gd name="connsiteY51" fmla="*/ 1140030 h 2830874"/>
                <a:gd name="connsiteX52" fmla="*/ 1778993 w 3818556"/>
                <a:gd name="connsiteY52" fmla="*/ 1321005 h 2830874"/>
                <a:gd name="connsiteX53" fmla="*/ 1745656 w 3818556"/>
                <a:gd name="connsiteY53" fmla="*/ 1344817 h 2830874"/>
                <a:gd name="connsiteX54" fmla="*/ 1698031 w 3818556"/>
                <a:gd name="connsiteY54" fmla="*/ 1330530 h 2830874"/>
                <a:gd name="connsiteX55" fmla="*/ 1502768 w 3818556"/>
                <a:gd name="connsiteY55" fmla="*/ 1311480 h 2830874"/>
                <a:gd name="connsiteX56" fmla="*/ 1293218 w 3818556"/>
                <a:gd name="connsiteY56" fmla="*/ 1254330 h 2830874"/>
                <a:gd name="connsiteX57" fmla="*/ 1178918 w 3818556"/>
                <a:gd name="connsiteY57" fmla="*/ 1201942 h 2830874"/>
                <a:gd name="connsiteX58" fmla="*/ 993181 w 3818556"/>
                <a:gd name="connsiteY58" fmla="*/ 1035255 h 2830874"/>
                <a:gd name="connsiteX59" fmla="*/ 736006 w 3818556"/>
                <a:gd name="connsiteY59" fmla="*/ 849517 h 2830874"/>
                <a:gd name="connsiteX60" fmla="*/ 564556 w 3818556"/>
                <a:gd name="connsiteY60" fmla="*/ 787605 h 2830874"/>
                <a:gd name="connsiteX61" fmla="*/ 426443 w 3818556"/>
                <a:gd name="connsiteY61" fmla="*/ 759030 h 2830874"/>
                <a:gd name="connsiteX62" fmla="*/ 278806 w 3818556"/>
                <a:gd name="connsiteY62" fmla="*/ 739980 h 2830874"/>
                <a:gd name="connsiteX63" fmla="*/ 364531 w 3818556"/>
                <a:gd name="connsiteY63" fmla="*/ 778080 h 2830874"/>
                <a:gd name="connsiteX64" fmla="*/ 521693 w 3818556"/>
                <a:gd name="connsiteY64" fmla="*/ 816180 h 2830874"/>
                <a:gd name="connsiteX65" fmla="*/ 674093 w 3818556"/>
                <a:gd name="connsiteY65" fmla="*/ 878092 h 2830874"/>
                <a:gd name="connsiteX66" fmla="*/ 826493 w 3818556"/>
                <a:gd name="connsiteY66" fmla="*/ 963817 h 2830874"/>
                <a:gd name="connsiteX67" fmla="*/ 926506 w 3818556"/>
                <a:gd name="connsiteY67" fmla="*/ 1054305 h 2830874"/>
                <a:gd name="connsiteX68" fmla="*/ 1012231 w 3818556"/>
                <a:gd name="connsiteY68" fmla="*/ 1130505 h 2830874"/>
                <a:gd name="connsiteX69" fmla="*/ 878881 w 3818556"/>
                <a:gd name="connsiteY69" fmla="*/ 1106692 h 2830874"/>
                <a:gd name="connsiteX70" fmla="*/ 650281 w 3818556"/>
                <a:gd name="connsiteY70" fmla="*/ 1087642 h 2830874"/>
                <a:gd name="connsiteX71" fmla="*/ 402631 w 3818556"/>
                <a:gd name="connsiteY71" fmla="*/ 1049542 h 2830874"/>
                <a:gd name="connsiteX72" fmla="*/ 250231 w 3818556"/>
                <a:gd name="connsiteY72" fmla="*/ 1011442 h 2830874"/>
                <a:gd name="connsiteX73" fmla="*/ 102593 w 3818556"/>
                <a:gd name="connsiteY73" fmla="*/ 992392 h 2830874"/>
                <a:gd name="connsiteX74" fmla="*/ 2581 w 3818556"/>
                <a:gd name="connsiteY74" fmla="*/ 978105 h 2830874"/>
                <a:gd name="connsiteX75" fmla="*/ 40681 w 3818556"/>
                <a:gd name="connsiteY75" fmla="*/ 1020967 h 2830874"/>
                <a:gd name="connsiteX76" fmla="*/ 159743 w 3818556"/>
                <a:gd name="connsiteY76" fmla="*/ 1063830 h 2830874"/>
                <a:gd name="connsiteX77" fmla="*/ 335956 w 3818556"/>
                <a:gd name="connsiteY77" fmla="*/ 1101930 h 2830874"/>
                <a:gd name="connsiteX78" fmla="*/ 474068 w 3818556"/>
                <a:gd name="connsiteY78" fmla="*/ 1125742 h 2830874"/>
                <a:gd name="connsiteX79" fmla="*/ 574081 w 3818556"/>
                <a:gd name="connsiteY79" fmla="*/ 1154317 h 2830874"/>
                <a:gd name="connsiteX80" fmla="*/ 416918 w 3818556"/>
                <a:gd name="connsiteY80" fmla="*/ 1154317 h 2830874"/>
                <a:gd name="connsiteX81" fmla="*/ 240706 w 3818556"/>
                <a:gd name="connsiteY81" fmla="*/ 1140030 h 2830874"/>
                <a:gd name="connsiteX82" fmla="*/ 135931 w 3818556"/>
                <a:gd name="connsiteY82" fmla="*/ 1120980 h 2830874"/>
                <a:gd name="connsiteX83" fmla="*/ 7343 w 3818556"/>
                <a:gd name="connsiteY83" fmla="*/ 1082880 h 2830874"/>
                <a:gd name="connsiteX84" fmla="*/ 107356 w 3818556"/>
                <a:gd name="connsiteY84" fmla="*/ 1144792 h 2830874"/>
                <a:gd name="connsiteX85" fmla="*/ 288331 w 3818556"/>
                <a:gd name="connsiteY85" fmla="*/ 1192417 h 2830874"/>
                <a:gd name="connsiteX86" fmla="*/ 564556 w 3818556"/>
                <a:gd name="connsiteY86" fmla="*/ 1197180 h 2830874"/>
                <a:gd name="connsiteX87" fmla="*/ 774106 w 3818556"/>
                <a:gd name="connsiteY87" fmla="*/ 1192417 h 2830874"/>
                <a:gd name="connsiteX88" fmla="*/ 1026518 w 3818556"/>
                <a:gd name="connsiteY88" fmla="*/ 1259092 h 2830874"/>
                <a:gd name="connsiteX89" fmla="*/ 1274168 w 3818556"/>
                <a:gd name="connsiteY89" fmla="*/ 1330530 h 2830874"/>
                <a:gd name="connsiteX90" fmla="*/ 1374181 w 3818556"/>
                <a:gd name="connsiteY90" fmla="*/ 1401967 h 2830874"/>
                <a:gd name="connsiteX91" fmla="*/ 1402756 w 3818556"/>
                <a:gd name="connsiteY91" fmla="*/ 1535317 h 2830874"/>
                <a:gd name="connsiteX92" fmla="*/ 1397993 w 3818556"/>
                <a:gd name="connsiteY92" fmla="*/ 1606755 h 2830874"/>
                <a:gd name="connsiteX93" fmla="*/ 1336081 w 3818556"/>
                <a:gd name="connsiteY93" fmla="*/ 1668667 h 2830874"/>
                <a:gd name="connsiteX94" fmla="*/ 1226543 w 3818556"/>
                <a:gd name="connsiteY94" fmla="*/ 1782967 h 2830874"/>
                <a:gd name="connsiteX95" fmla="*/ 1026518 w 3818556"/>
                <a:gd name="connsiteY95" fmla="*/ 1906792 h 2830874"/>
                <a:gd name="connsiteX96" fmla="*/ 864593 w 3818556"/>
                <a:gd name="connsiteY96" fmla="*/ 2021092 h 2830874"/>
                <a:gd name="connsiteX97" fmla="*/ 740768 w 3818556"/>
                <a:gd name="connsiteY97" fmla="*/ 2092530 h 2830874"/>
                <a:gd name="connsiteX98" fmla="*/ 626468 w 3818556"/>
                <a:gd name="connsiteY98" fmla="*/ 2183017 h 2830874"/>
                <a:gd name="connsiteX99" fmla="*/ 621706 w 3818556"/>
                <a:gd name="connsiteY99" fmla="*/ 2468767 h 2830874"/>
                <a:gd name="connsiteX100" fmla="*/ 793156 w 3818556"/>
                <a:gd name="connsiteY100" fmla="*/ 2673555 h 2830874"/>
                <a:gd name="connsiteX101" fmla="*/ 1064618 w 3818556"/>
                <a:gd name="connsiteY101" fmla="*/ 2811667 h 2830874"/>
                <a:gd name="connsiteX102" fmla="*/ 1345606 w 3818556"/>
                <a:gd name="connsiteY102" fmla="*/ 2821192 h 2830874"/>
                <a:gd name="connsiteX103" fmla="*/ 1540868 w 3818556"/>
                <a:gd name="connsiteY103" fmla="*/ 2730705 h 2830874"/>
                <a:gd name="connsiteX104" fmla="*/ 1574206 w 3818556"/>
                <a:gd name="connsiteY104" fmla="*/ 2559254 h 2830874"/>
                <a:gd name="connsiteX105" fmla="*/ 1602781 w 3818556"/>
                <a:gd name="connsiteY105" fmla="*/ 2359230 h 2830874"/>
                <a:gd name="connsiteX0" fmla="*/ 1602781 w 3818556"/>
                <a:gd name="connsiteY0" fmla="*/ 2358186 h 2829830"/>
                <a:gd name="connsiteX1" fmla="*/ 1709937 w 3818556"/>
                <a:gd name="connsiteY1" fmla="*/ 2134348 h 2829830"/>
                <a:gd name="connsiteX2" fmla="*/ 1900436 w 3818556"/>
                <a:gd name="connsiteY2" fmla="*/ 1924798 h 2829830"/>
                <a:gd name="connsiteX3" fmla="*/ 2140943 w 3818556"/>
                <a:gd name="connsiteY3" fmla="*/ 1705723 h 2829830"/>
                <a:gd name="connsiteX4" fmla="*/ 2255242 w 3818556"/>
                <a:gd name="connsiteY4" fmla="*/ 1643810 h 2829830"/>
                <a:gd name="connsiteX5" fmla="*/ 2569568 w 3818556"/>
                <a:gd name="connsiteY5" fmla="*/ 1584279 h 2829830"/>
                <a:gd name="connsiteX6" fmla="*/ 2883893 w 3818556"/>
                <a:gd name="connsiteY6" fmla="*/ 1524748 h 2829830"/>
                <a:gd name="connsiteX7" fmla="*/ 3145831 w 3818556"/>
                <a:gd name="connsiteY7" fmla="*/ 1505698 h 2829830"/>
                <a:gd name="connsiteX8" fmla="*/ 3379193 w 3818556"/>
                <a:gd name="connsiteY8" fmla="*/ 1465216 h 2829830"/>
                <a:gd name="connsiteX9" fmla="*/ 3545881 w 3818556"/>
                <a:gd name="connsiteY9" fmla="*/ 1415211 h 2829830"/>
                <a:gd name="connsiteX10" fmla="*/ 3650656 w 3818556"/>
                <a:gd name="connsiteY10" fmla="*/ 1424736 h 2829830"/>
                <a:gd name="connsiteX11" fmla="*/ 3764956 w 3818556"/>
                <a:gd name="connsiteY11" fmla="*/ 1419973 h 2829830"/>
                <a:gd name="connsiteX12" fmla="*/ 3817343 w 3818556"/>
                <a:gd name="connsiteY12" fmla="*/ 1386636 h 2829830"/>
                <a:gd name="connsiteX13" fmla="*/ 3717331 w 3818556"/>
                <a:gd name="connsiteY13" fmla="*/ 1386636 h 2829830"/>
                <a:gd name="connsiteX14" fmla="*/ 3636368 w 3818556"/>
                <a:gd name="connsiteY14" fmla="*/ 1372348 h 2829830"/>
                <a:gd name="connsiteX15" fmla="*/ 3712568 w 3818556"/>
                <a:gd name="connsiteY15" fmla="*/ 1331868 h 2829830"/>
                <a:gd name="connsiteX16" fmla="*/ 3774481 w 3818556"/>
                <a:gd name="connsiteY16" fmla="*/ 1267573 h 2829830"/>
                <a:gd name="connsiteX17" fmla="*/ 3674468 w 3818556"/>
                <a:gd name="connsiteY17" fmla="*/ 1310436 h 2829830"/>
                <a:gd name="connsiteX18" fmla="*/ 3522068 w 3818556"/>
                <a:gd name="connsiteY18" fmla="*/ 1369966 h 2829830"/>
                <a:gd name="connsiteX19" fmla="*/ 3312518 w 3818556"/>
                <a:gd name="connsiteY19" fmla="*/ 1424736 h 2829830"/>
                <a:gd name="connsiteX20" fmla="*/ 3150593 w 3818556"/>
                <a:gd name="connsiteY20" fmla="*/ 1419973 h 2829830"/>
                <a:gd name="connsiteX21" fmla="*/ 3224412 w 3818556"/>
                <a:gd name="connsiteY21" fmla="*/ 1367586 h 2829830"/>
                <a:gd name="connsiteX22" fmla="*/ 3369668 w 3818556"/>
                <a:gd name="connsiteY22" fmla="*/ 1203280 h 2829830"/>
                <a:gd name="connsiteX23" fmla="*/ 3469681 w 3818556"/>
                <a:gd name="connsiteY23" fmla="*/ 1053261 h 2829830"/>
                <a:gd name="connsiteX24" fmla="*/ 3529212 w 3818556"/>
                <a:gd name="connsiteY24" fmla="*/ 943723 h 2829830"/>
                <a:gd name="connsiteX25" fmla="*/ 3538736 w 3818556"/>
                <a:gd name="connsiteY25" fmla="*/ 886574 h 2829830"/>
                <a:gd name="connsiteX26" fmla="*/ 3507781 w 3818556"/>
                <a:gd name="connsiteY26" fmla="*/ 915148 h 2829830"/>
                <a:gd name="connsiteX27" fmla="*/ 3464918 w 3818556"/>
                <a:gd name="connsiteY27" fmla="*/ 986586 h 2829830"/>
                <a:gd name="connsiteX28" fmla="*/ 3369668 w 3818556"/>
                <a:gd name="connsiteY28" fmla="*/ 1146129 h 2829830"/>
                <a:gd name="connsiteX29" fmla="*/ 3236318 w 3818556"/>
                <a:gd name="connsiteY29" fmla="*/ 1300911 h 2829830"/>
                <a:gd name="connsiteX30" fmla="*/ 3117256 w 3818556"/>
                <a:gd name="connsiteY30" fmla="*/ 1396161 h 2829830"/>
                <a:gd name="connsiteX31" fmla="*/ 3022006 w 3818556"/>
                <a:gd name="connsiteY31" fmla="*/ 1424736 h 2829830"/>
                <a:gd name="connsiteX32" fmla="*/ 2817218 w 3818556"/>
                <a:gd name="connsiteY32" fmla="*/ 1415211 h 2829830"/>
                <a:gd name="connsiteX33" fmla="*/ 2683868 w 3818556"/>
                <a:gd name="connsiteY33" fmla="*/ 1412830 h 2829830"/>
                <a:gd name="connsiteX34" fmla="*/ 2583856 w 3818556"/>
                <a:gd name="connsiteY34" fmla="*/ 1358061 h 2829830"/>
                <a:gd name="connsiteX35" fmla="*/ 2552900 w 3818556"/>
                <a:gd name="connsiteY35" fmla="*/ 1327105 h 2829830"/>
                <a:gd name="connsiteX36" fmla="*/ 2600524 w 3818556"/>
                <a:gd name="connsiteY36" fmla="*/ 1262810 h 2829830"/>
                <a:gd name="connsiteX37" fmla="*/ 2750543 w 3818556"/>
                <a:gd name="connsiteY37" fmla="*/ 1081836 h 2829830"/>
                <a:gd name="connsiteX38" fmla="*/ 2991050 w 3818556"/>
                <a:gd name="connsiteY38" fmla="*/ 846092 h 2829830"/>
                <a:gd name="connsiteX39" fmla="*/ 3260131 w 3818556"/>
                <a:gd name="connsiteY39" fmla="*/ 567486 h 2829830"/>
                <a:gd name="connsiteX40" fmla="*/ 3469681 w 3818556"/>
                <a:gd name="connsiteY40" fmla="*/ 357936 h 2829830"/>
                <a:gd name="connsiteX41" fmla="*/ 3555406 w 3818556"/>
                <a:gd name="connsiteY41" fmla="*/ 257923 h 2829830"/>
                <a:gd name="connsiteX42" fmla="*/ 3624462 w 3818556"/>
                <a:gd name="connsiteY42" fmla="*/ 136479 h 2829830"/>
                <a:gd name="connsiteX43" fmla="*/ 3569693 w 3818556"/>
                <a:gd name="connsiteY43" fmla="*/ 15036 h 2829830"/>
                <a:gd name="connsiteX44" fmla="*/ 3379193 w 3818556"/>
                <a:gd name="connsiteY44" fmla="*/ 10273 h 2829830"/>
                <a:gd name="connsiteX45" fmla="*/ 3274418 w 3818556"/>
                <a:gd name="connsiteY45" fmla="*/ 91236 h 2829830"/>
                <a:gd name="connsiteX46" fmla="*/ 3141068 w 3818556"/>
                <a:gd name="connsiteY46" fmla="*/ 200773 h 2829830"/>
                <a:gd name="connsiteX47" fmla="*/ 2845793 w 3818556"/>
                <a:gd name="connsiteY47" fmla="*/ 472236 h 2829830"/>
                <a:gd name="connsiteX48" fmla="*/ 2574331 w 3818556"/>
                <a:gd name="connsiteY48" fmla="*/ 710361 h 2829830"/>
                <a:gd name="connsiteX49" fmla="*/ 2355256 w 3818556"/>
                <a:gd name="connsiteY49" fmla="*/ 905623 h 2829830"/>
                <a:gd name="connsiteX50" fmla="*/ 2212381 w 3818556"/>
                <a:gd name="connsiteY50" fmla="*/ 1000873 h 2829830"/>
                <a:gd name="connsiteX51" fmla="*/ 1993306 w 3818556"/>
                <a:gd name="connsiteY51" fmla="*/ 1138986 h 2829830"/>
                <a:gd name="connsiteX52" fmla="*/ 1778993 w 3818556"/>
                <a:gd name="connsiteY52" fmla="*/ 1319961 h 2829830"/>
                <a:gd name="connsiteX53" fmla="*/ 1745656 w 3818556"/>
                <a:gd name="connsiteY53" fmla="*/ 1343773 h 2829830"/>
                <a:gd name="connsiteX54" fmla="*/ 1698031 w 3818556"/>
                <a:gd name="connsiteY54" fmla="*/ 1329486 h 2829830"/>
                <a:gd name="connsiteX55" fmla="*/ 1502768 w 3818556"/>
                <a:gd name="connsiteY55" fmla="*/ 1310436 h 2829830"/>
                <a:gd name="connsiteX56" fmla="*/ 1293218 w 3818556"/>
                <a:gd name="connsiteY56" fmla="*/ 1253286 h 2829830"/>
                <a:gd name="connsiteX57" fmla="*/ 1178918 w 3818556"/>
                <a:gd name="connsiteY57" fmla="*/ 1200898 h 2829830"/>
                <a:gd name="connsiteX58" fmla="*/ 993181 w 3818556"/>
                <a:gd name="connsiteY58" fmla="*/ 1034211 h 2829830"/>
                <a:gd name="connsiteX59" fmla="*/ 736006 w 3818556"/>
                <a:gd name="connsiteY59" fmla="*/ 848473 h 2829830"/>
                <a:gd name="connsiteX60" fmla="*/ 564556 w 3818556"/>
                <a:gd name="connsiteY60" fmla="*/ 786561 h 2829830"/>
                <a:gd name="connsiteX61" fmla="*/ 426443 w 3818556"/>
                <a:gd name="connsiteY61" fmla="*/ 757986 h 2829830"/>
                <a:gd name="connsiteX62" fmla="*/ 278806 w 3818556"/>
                <a:gd name="connsiteY62" fmla="*/ 738936 h 2829830"/>
                <a:gd name="connsiteX63" fmla="*/ 364531 w 3818556"/>
                <a:gd name="connsiteY63" fmla="*/ 777036 h 2829830"/>
                <a:gd name="connsiteX64" fmla="*/ 521693 w 3818556"/>
                <a:gd name="connsiteY64" fmla="*/ 815136 h 2829830"/>
                <a:gd name="connsiteX65" fmla="*/ 674093 w 3818556"/>
                <a:gd name="connsiteY65" fmla="*/ 877048 h 2829830"/>
                <a:gd name="connsiteX66" fmla="*/ 826493 w 3818556"/>
                <a:gd name="connsiteY66" fmla="*/ 962773 h 2829830"/>
                <a:gd name="connsiteX67" fmla="*/ 926506 w 3818556"/>
                <a:gd name="connsiteY67" fmla="*/ 1053261 h 2829830"/>
                <a:gd name="connsiteX68" fmla="*/ 1012231 w 3818556"/>
                <a:gd name="connsiteY68" fmla="*/ 1129461 h 2829830"/>
                <a:gd name="connsiteX69" fmla="*/ 878881 w 3818556"/>
                <a:gd name="connsiteY69" fmla="*/ 1105648 h 2829830"/>
                <a:gd name="connsiteX70" fmla="*/ 650281 w 3818556"/>
                <a:gd name="connsiteY70" fmla="*/ 1086598 h 2829830"/>
                <a:gd name="connsiteX71" fmla="*/ 402631 w 3818556"/>
                <a:gd name="connsiteY71" fmla="*/ 1048498 h 2829830"/>
                <a:gd name="connsiteX72" fmla="*/ 250231 w 3818556"/>
                <a:gd name="connsiteY72" fmla="*/ 1010398 h 2829830"/>
                <a:gd name="connsiteX73" fmla="*/ 102593 w 3818556"/>
                <a:gd name="connsiteY73" fmla="*/ 991348 h 2829830"/>
                <a:gd name="connsiteX74" fmla="*/ 2581 w 3818556"/>
                <a:gd name="connsiteY74" fmla="*/ 977061 h 2829830"/>
                <a:gd name="connsiteX75" fmla="*/ 40681 w 3818556"/>
                <a:gd name="connsiteY75" fmla="*/ 1019923 h 2829830"/>
                <a:gd name="connsiteX76" fmla="*/ 159743 w 3818556"/>
                <a:gd name="connsiteY76" fmla="*/ 1062786 h 2829830"/>
                <a:gd name="connsiteX77" fmla="*/ 335956 w 3818556"/>
                <a:gd name="connsiteY77" fmla="*/ 1100886 h 2829830"/>
                <a:gd name="connsiteX78" fmla="*/ 474068 w 3818556"/>
                <a:gd name="connsiteY78" fmla="*/ 1124698 h 2829830"/>
                <a:gd name="connsiteX79" fmla="*/ 574081 w 3818556"/>
                <a:gd name="connsiteY79" fmla="*/ 1153273 h 2829830"/>
                <a:gd name="connsiteX80" fmla="*/ 416918 w 3818556"/>
                <a:gd name="connsiteY80" fmla="*/ 1153273 h 2829830"/>
                <a:gd name="connsiteX81" fmla="*/ 240706 w 3818556"/>
                <a:gd name="connsiteY81" fmla="*/ 1138986 h 2829830"/>
                <a:gd name="connsiteX82" fmla="*/ 135931 w 3818556"/>
                <a:gd name="connsiteY82" fmla="*/ 1119936 h 2829830"/>
                <a:gd name="connsiteX83" fmla="*/ 7343 w 3818556"/>
                <a:gd name="connsiteY83" fmla="*/ 1081836 h 2829830"/>
                <a:gd name="connsiteX84" fmla="*/ 107356 w 3818556"/>
                <a:gd name="connsiteY84" fmla="*/ 1143748 h 2829830"/>
                <a:gd name="connsiteX85" fmla="*/ 288331 w 3818556"/>
                <a:gd name="connsiteY85" fmla="*/ 1191373 h 2829830"/>
                <a:gd name="connsiteX86" fmla="*/ 564556 w 3818556"/>
                <a:gd name="connsiteY86" fmla="*/ 1196136 h 2829830"/>
                <a:gd name="connsiteX87" fmla="*/ 774106 w 3818556"/>
                <a:gd name="connsiteY87" fmla="*/ 1191373 h 2829830"/>
                <a:gd name="connsiteX88" fmla="*/ 1026518 w 3818556"/>
                <a:gd name="connsiteY88" fmla="*/ 1258048 h 2829830"/>
                <a:gd name="connsiteX89" fmla="*/ 1274168 w 3818556"/>
                <a:gd name="connsiteY89" fmla="*/ 1329486 h 2829830"/>
                <a:gd name="connsiteX90" fmla="*/ 1374181 w 3818556"/>
                <a:gd name="connsiteY90" fmla="*/ 1400923 h 2829830"/>
                <a:gd name="connsiteX91" fmla="*/ 1402756 w 3818556"/>
                <a:gd name="connsiteY91" fmla="*/ 1534273 h 2829830"/>
                <a:gd name="connsiteX92" fmla="*/ 1397993 w 3818556"/>
                <a:gd name="connsiteY92" fmla="*/ 1605711 h 2829830"/>
                <a:gd name="connsiteX93" fmla="*/ 1336081 w 3818556"/>
                <a:gd name="connsiteY93" fmla="*/ 1667623 h 2829830"/>
                <a:gd name="connsiteX94" fmla="*/ 1226543 w 3818556"/>
                <a:gd name="connsiteY94" fmla="*/ 1781923 h 2829830"/>
                <a:gd name="connsiteX95" fmla="*/ 1026518 w 3818556"/>
                <a:gd name="connsiteY95" fmla="*/ 1905748 h 2829830"/>
                <a:gd name="connsiteX96" fmla="*/ 864593 w 3818556"/>
                <a:gd name="connsiteY96" fmla="*/ 2020048 h 2829830"/>
                <a:gd name="connsiteX97" fmla="*/ 740768 w 3818556"/>
                <a:gd name="connsiteY97" fmla="*/ 2091486 h 2829830"/>
                <a:gd name="connsiteX98" fmla="*/ 626468 w 3818556"/>
                <a:gd name="connsiteY98" fmla="*/ 2181973 h 2829830"/>
                <a:gd name="connsiteX99" fmla="*/ 621706 w 3818556"/>
                <a:gd name="connsiteY99" fmla="*/ 2467723 h 2829830"/>
                <a:gd name="connsiteX100" fmla="*/ 793156 w 3818556"/>
                <a:gd name="connsiteY100" fmla="*/ 2672511 h 2829830"/>
                <a:gd name="connsiteX101" fmla="*/ 1064618 w 3818556"/>
                <a:gd name="connsiteY101" fmla="*/ 2810623 h 2829830"/>
                <a:gd name="connsiteX102" fmla="*/ 1345606 w 3818556"/>
                <a:gd name="connsiteY102" fmla="*/ 2820148 h 2829830"/>
                <a:gd name="connsiteX103" fmla="*/ 1540868 w 3818556"/>
                <a:gd name="connsiteY103" fmla="*/ 2729661 h 2829830"/>
                <a:gd name="connsiteX104" fmla="*/ 1574206 w 3818556"/>
                <a:gd name="connsiteY104" fmla="*/ 2558210 h 2829830"/>
                <a:gd name="connsiteX105" fmla="*/ 1602781 w 3818556"/>
                <a:gd name="connsiteY105" fmla="*/ 2358186 h 2829830"/>
                <a:gd name="connsiteX0" fmla="*/ 1602781 w 3818556"/>
                <a:gd name="connsiteY0" fmla="*/ 2364202 h 2835846"/>
                <a:gd name="connsiteX1" fmla="*/ 1709937 w 3818556"/>
                <a:gd name="connsiteY1" fmla="*/ 2140364 h 2835846"/>
                <a:gd name="connsiteX2" fmla="*/ 1900436 w 3818556"/>
                <a:gd name="connsiteY2" fmla="*/ 1930814 h 2835846"/>
                <a:gd name="connsiteX3" fmla="*/ 2140943 w 3818556"/>
                <a:gd name="connsiteY3" fmla="*/ 1711739 h 2835846"/>
                <a:gd name="connsiteX4" fmla="*/ 2255242 w 3818556"/>
                <a:gd name="connsiteY4" fmla="*/ 1649826 h 2835846"/>
                <a:gd name="connsiteX5" fmla="*/ 2569568 w 3818556"/>
                <a:gd name="connsiteY5" fmla="*/ 1590295 h 2835846"/>
                <a:gd name="connsiteX6" fmla="*/ 2883893 w 3818556"/>
                <a:gd name="connsiteY6" fmla="*/ 1530764 h 2835846"/>
                <a:gd name="connsiteX7" fmla="*/ 3145831 w 3818556"/>
                <a:gd name="connsiteY7" fmla="*/ 1511714 h 2835846"/>
                <a:gd name="connsiteX8" fmla="*/ 3379193 w 3818556"/>
                <a:gd name="connsiteY8" fmla="*/ 1471232 h 2835846"/>
                <a:gd name="connsiteX9" fmla="*/ 3545881 w 3818556"/>
                <a:gd name="connsiteY9" fmla="*/ 1421227 h 2835846"/>
                <a:gd name="connsiteX10" fmla="*/ 3650656 w 3818556"/>
                <a:gd name="connsiteY10" fmla="*/ 1430752 h 2835846"/>
                <a:gd name="connsiteX11" fmla="*/ 3764956 w 3818556"/>
                <a:gd name="connsiteY11" fmla="*/ 1425989 h 2835846"/>
                <a:gd name="connsiteX12" fmla="*/ 3817343 w 3818556"/>
                <a:gd name="connsiteY12" fmla="*/ 1392652 h 2835846"/>
                <a:gd name="connsiteX13" fmla="*/ 3717331 w 3818556"/>
                <a:gd name="connsiteY13" fmla="*/ 1392652 h 2835846"/>
                <a:gd name="connsiteX14" fmla="*/ 3636368 w 3818556"/>
                <a:gd name="connsiteY14" fmla="*/ 1378364 h 2835846"/>
                <a:gd name="connsiteX15" fmla="*/ 3712568 w 3818556"/>
                <a:gd name="connsiteY15" fmla="*/ 1337884 h 2835846"/>
                <a:gd name="connsiteX16" fmla="*/ 3774481 w 3818556"/>
                <a:gd name="connsiteY16" fmla="*/ 1273589 h 2835846"/>
                <a:gd name="connsiteX17" fmla="*/ 3674468 w 3818556"/>
                <a:gd name="connsiteY17" fmla="*/ 1316452 h 2835846"/>
                <a:gd name="connsiteX18" fmla="*/ 3522068 w 3818556"/>
                <a:gd name="connsiteY18" fmla="*/ 1375982 h 2835846"/>
                <a:gd name="connsiteX19" fmla="*/ 3312518 w 3818556"/>
                <a:gd name="connsiteY19" fmla="*/ 1430752 h 2835846"/>
                <a:gd name="connsiteX20" fmla="*/ 3150593 w 3818556"/>
                <a:gd name="connsiteY20" fmla="*/ 1425989 h 2835846"/>
                <a:gd name="connsiteX21" fmla="*/ 3224412 w 3818556"/>
                <a:gd name="connsiteY21" fmla="*/ 1373602 h 2835846"/>
                <a:gd name="connsiteX22" fmla="*/ 3369668 w 3818556"/>
                <a:gd name="connsiteY22" fmla="*/ 1209296 h 2835846"/>
                <a:gd name="connsiteX23" fmla="*/ 3469681 w 3818556"/>
                <a:gd name="connsiteY23" fmla="*/ 1059277 h 2835846"/>
                <a:gd name="connsiteX24" fmla="*/ 3529212 w 3818556"/>
                <a:gd name="connsiteY24" fmla="*/ 949739 h 2835846"/>
                <a:gd name="connsiteX25" fmla="*/ 3538736 w 3818556"/>
                <a:gd name="connsiteY25" fmla="*/ 892590 h 2835846"/>
                <a:gd name="connsiteX26" fmla="*/ 3507781 w 3818556"/>
                <a:gd name="connsiteY26" fmla="*/ 921164 h 2835846"/>
                <a:gd name="connsiteX27" fmla="*/ 3464918 w 3818556"/>
                <a:gd name="connsiteY27" fmla="*/ 992602 h 2835846"/>
                <a:gd name="connsiteX28" fmla="*/ 3369668 w 3818556"/>
                <a:gd name="connsiteY28" fmla="*/ 1152145 h 2835846"/>
                <a:gd name="connsiteX29" fmla="*/ 3236318 w 3818556"/>
                <a:gd name="connsiteY29" fmla="*/ 1306927 h 2835846"/>
                <a:gd name="connsiteX30" fmla="*/ 3117256 w 3818556"/>
                <a:gd name="connsiteY30" fmla="*/ 1402177 h 2835846"/>
                <a:gd name="connsiteX31" fmla="*/ 3022006 w 3818556"/>
                <a:gd name="connsiteY31" fmla="*/ 1430752 h 2835846"/>
                <a:gd name="connsiteX32" fmla="*/ 2817218 w 3818556"/>
                <a:gd name="connsiteY32" fmla="*/ 1421227 h 2835846"/>
                <a:gd name="connsiteX33" fmla="*/ 2683868 w 3818556"/>
                <a:gd name="connsiteY33" fmla="*/ 1418846 h 2835846"/>
                <a:gd name="connsiteX34" fmla="*/ 2583856 w 3818556"/>
                <a:gd name="connsiteY34" fmla="*/ 1364077 h 2835846"/>
                <a:gd name="connsiteX35" fmla="*/ 2552900 w 3818556"/>
                <a:gd name="connsiteY35" fmla="*/ 1333121 h 2835846"/>
                <a:gd name="connsiteX36" fmla="*/ 2600524 w 3818556"/>
                <a:gd name="connsiteY36" fmla="*/ 1268826 h 2835846"/>
                <a:gd name="connsiteX37" fmla="*/ 2750543 w 3818556"/>
                <a:gd name="connsiteY37" fmla="*/ 1087852 h 2835846"/>
                <a:gd name="connsiteX38" fmla="*/ 2991050 w 3818556"/>
                <a:gd name="connsiteY38" fmla="*/ 852108 h 2835846"/>
                <a:gd name="connsiteX39" fmla="*/ 3260131 w 3818556"/>
                <a:gd name="connsiteY39" fmla="*/ 573502 h 2835846"/>
                <a:gd name="connsiteX40" fmla="*/ 3469681 w 3818556"/>
                <a:gd name="connsiteY40" fmla="*/ 363952 h 2835846"/>
                <a:gd name="connsiteX41" fmla="*/ 3555406 w 3818556"/>
                <a:gd name="connsiteY41" fmla="*/ 263939 h 2835846"/>
                <a:gd name="connsiteX42" fmla="*/ 3624462 w 3818556"/>
                <a:gd name="connsiteY42" fmla="*/ 142495 h 2835846"/>
                <a:gd name="connsiteX43" fmla="*/ 3548262 w 3818556"/>
                <a:gd name="connsiteY43" fmla="*/ 11527 h 2835846"/>
                <a:gd name="connsiteX44" fmla="*/ 3379193 w 3818556"/>
                <a:gd name="connsiteY44" fmla="*/ 16289 h 2835846"/>
                <a:gd name="connsiteX45" fmla="*/ 3274418 w 3818556"/>
                <a:gd name="connsiteY45" fmla="*/ 97252 h 2835846"/>
                <a:gd name="connsiteX46" fmla="*/ 3141068 w 3818556"/>
                <a:gd name="connsiteY46" fmla="*/ 206789 h 2835846"/>
                <a:gd name="connsiteX47" fmla="*/ 2845793 w 3818556"/>
                <a:gd name="connsiteY47" fmla="*/ 478252 h 2835846"/>
                <a:gd name="connsiteX48" fmla="*/ 2574331 w 3818556"/>
                <a:gd name="connsiteY48" fmla="*/ 716377 h 2835846"/>
                <a:gd name="connsiteX49" fmla="*/ 2355256 w 3818556"/>
                <a:gd name="connsiteY49" fmla="*/ 911639 h 2835846"/>
                <a:gd name="connsiteX50" fmla="*/ 2212381 w 3818556"/>
                <a:gd name="connsiteY50" fmla="*/ 1006889 h 2835846"/>
                <a:gd name="connsiteX51" fmla="*/ 1993306 w 3818556"/>
                <a:gd name="connsiteY51" fmla="*/ 1145002 h 2835846"/>
                <a:gd name="connsiteX52" fmla="*/ 1778993 w 3818556"/>
                <a:gd name="connsiteY52" fmla="*/ 1325977 h 2835846"/>
                <a:gd name="connsiteX53" fmla="*/ 1745656 w 3818556"/>
                <a:gd name="connsiteY53" fmla="*/ 1349789 h 2835846"/>
                <a:gd name="connsiteX54" fmla="*/ 1698031 w 3818556"/>
                <a:gd name="connsiteY54" fmla="*/ 1335502 h 2835846"/>
                <a:gd name="connsiteX55" fmla="*/ 1502768 w 3818556"/>
                <a:gd name="connsiteY55" fmla="*/ 1316452 h 2835846"/>
                <a:gd name="connsiteX56" fmla="*/ 1293218 w 3818556"/>
                <a:gd name="connsiteY56" fmla="*/ 1259302 h 2835846"/>
                <a:gd name="connsiteX57" fmla="*/ 1178918 w 3818556"/>
                <a:gd name="connsiteY57" fmla="*/ 1206914 h 2835846"/>
                <a:gd name="connsiteX58" fmla="*/ 993181 w 3818556"/>
                <a:gd name="connsiteY58" fmla="*/ 1040227 h 2835846"/>
                <a:gd name="connsiteX59" fmla="*/ 736006 w 3818556"/>
                <a:gd name="connsiteY59" fmla="*/ 854489 h 2835846"/>
                <a:gd name="connsiteX60" fmla="*/ 564556 w 3818556"/>
                <a:gd name="connsiteY60" fmla="*/ 792577 h 2835846"/>
                <a:gd name="connsiteX61" fmla="*/ 426443 w 3818556"/>
                <a:gd name="connsiteY61" fmla="*/ 764002 h 2835846"/>
                <a:gd name="connsiteX62" fmla="*/ 278806 w 3818556"/>
                <a:gd name="connsiteY62" fmla="*/ 744952 h 2835846"/>
                <a:gd name="connsiteX63" fmla="*/ 364531 w 3818556"/>
                <a:gd name="connsiteY63" fmla="*/ 783052 h 2835846"/>
                <a:gd name="connsiteX64" fmla="*/ 521693 w 3818556"/>
                <a:gd name="connsiteY64" fmla="*/ 821152 h 2835846"/>
                <a:gd name="connsiteX65" fmla="*/ 674093 w 3818556"/>
                <a:gd name="connsiteY65" fmla="*/ 883064 h 2835846"/>
                <a:gd name="connsiteX66" fmla="*/ 826493 w 3818556"/>
                <a:gd name="connsiteY66" fmla="*/ 968789 h 2835846"/>
                <a:gd name="connsiteX67" fmla="*/ 926506 w 3818556"/>
                <a:gd name="connsiteY67" fmla="*/ 1059277 h 2835846"/>
                <a:gd name="connsiteX68" fmla="*/ 1012231 w 3818556"/>
                <a:gd name="connsiteY68" fmla="*/ 1135477 h 2835846"/>
                <a:gd name="connsiteX69" fmla="*/ 878881 w 3818556"/>
                <a:gd name="connsiteY69" fmla="*/ 1111664 h 2835846"/>
                <a:gd name="connsiteX70" fmla="*/ 650281 w 3818556"/>
                <a:gd name="connsiteY70" fmla="*/ 1092614 h 2835846"/>
                <a:gd name="connsiteX71" fmla="*/ 402631 w 3818556"/>
                <a:gd name="connsiteY71" fmla="*/ 1054514 h 2835846"/>
                <a:gd name="connsiteX72" fmla="*/ 250231 w 3818556"/>
                <a:gd name="connsiteY72" fmla="*/ 1016414 h 2835846"/>
                <a:gd name="connsiteX73" fmla="*/ 102593 w 3818556"/>
                <a:gd name="connsiteY73" fmla="*/ 997364 h 2835846"/>
                <a:gd name="connsiteX74" fmla="*/ 2581 w 3818556"/>
                <a:gd name="connsiteY74" fmla="*/ 983077 h 2835846"/>
                <a:gd name="connsiteX75" fmla="*/ 40681 w 3818556"/>
                <a:gd name="connsiteY75" fmla="*/ 1025939 h 2835846"/>
                <a:gd name="connsiteX76" fmla="*/ 159743 w 3818556"/>
                <a:gd name="connsiteY76" fmla="*/ 1068802 h 2835846"/>
                <a:gd name="connsiteX77" fmla="*/ 335956 w 3818556"/>
                <a:gd name="connsiteY77" fmla="*/ 1106902 h 2835846"/>
                <a:gd name="connsiteX78" fmla="*/ 474068 w 3818556"/>
                <a:gd name="connsiteY78" fmla="*/ 1130714 h 2835846"/>
                <a:gd name="connsiteX79" fmla="*/ 574081 w 3818556"/>
                <a:gd name="connsiteY79" fmla="*/ 1159289 h 2835846"/>
                <a:gd name="connsiteX80" fmla="*/ 416918 w 3818556"/>
                <a:gd name="connsiteY80" fmla="*/ 1159289 h 2835846"/>
                <a:gd name="connsiteX81" fmla="*/ 240706 w 3818556"/>
                <a:gd name="connsiteY81" fmla="*/ 1145002 h 2835846"/>
                <a:gd name="connsiteX82" fmla="*/ 135931 w 3818556"/>
                <a:gd name="connsiteY82" fmla="*/ 1125952 h 2835846"/>
                <a:gd name="connsiteX83" fmla="*/ 7343 w 3818556"/>
                <a:gd name="connsiteY83" fmla="*/ 1087852 h 2835846"/>
                <a:gd name="connsiteX84" fmla="*/ 107356 w 3818556"/>
                <a:gd name="connsiteY84" fmla="*/ 1149764 h 2835846"/>
                <a:gd name="connsiteX85" fmla="*/ 288331 w 3818556"/>
                <a:gd name="connsiteY85" fmla="*/ 1197389 h 2835846"/>
                <a:gd name="connsiteX86" fmla="*/ 564556 w 3818556"/>
                <a:gd name="connsiteY86" fmla="*/ 1202152 h 2835846"/>
                <a:gd name="connsiteX87" fmla="*/ 774106 w 3818556"/>
                <a:gd name="connsiteY87" fmla="*/ 1197389 h 2835846"/>
                <a:gd name="connsiteX88" fmla="*/ 1026518 w 3818556"/>
                <a:gd name="connsiteY88" fmla="*/ 1264064 h 2835846"/>
                <a:gd name="connsiteX89" fmla="*/ 1274168 w 3818556"/>
                <a:gd name="connsiteY89" fmla="*/ 1335502 h 2835846"/>
                <a:gd name="connsiteX90" fmla="*/ 1374181 w 3818556"/>
                <a:gd name="connsiteY90" fmla="*/ 1406939 h 2835846"/>
                <a:gd name="connsiteX91" fmla="*/ 1402756 w 3818556"/>
                <a:gd name="connsiteY91" fmla="*/ 1540289 h 2835846"/>
                <a:gd name="connsiteX92" fmla="*/ 1397993 w 3818556"/>
                <a:gd name="connsiteY92" fmla="*/ 1611727 h 2835846"/>
                <a:gd name="connsiteX93" fmla="*/ 1336081 w 3818556"/>
                <a:gd name="connsiteY93" fmla="*/ 1673639 h 2835846"/>
                <a:gd name="connsiteX94" fmla="*/ 1226543 w 3818556"/>
                <a:gd name="connsiteY94" fmla="*/ 1787939 h 2835846"/>
                <a:gd name="connsiteX95" fmla="*/ 1026518 w 3818556"/>
                <a:gd name="connsiteY95" fmla="*/ 1911764 h 2835846"/>
                <a:gd name="connsiteX96" fmla="*/ 864593 w 3818556"/>
                <a:gd name="connsiteY96" fmla="*/ 2026064 h 2835846"/>
                <a:gd name="connsiteX97" fmla="*/ 740768 w 3818556"/>
                <a:gd name="connsiteY97" fmla="*/ 2097502 h 2835846"/>
                <a:gd name="connsiteX98" fmla="*/ 626468 w 3818556"/>
                <a:gd name="connsiteY98" fmla="*/ 2187989 h 2835846"/>
                <a:gd name="connsiteX99" fmla="*/ 621706 w 3818556"/>
                <a:gd name="connsiteY99" fmla="*/ 2473739 h 2835846"/>
                <a:gd name="connsiteX100" fmla="*/ 793156 w 3818556"/>
                <a:gd name="connsiteY100" fmla="*/ 2678527 h 2835846"/>
                <a:gd name="connsiteX101" fmla="*/ 1064618 w 3818556"/>
                <a:gd name="connsiteY101" fmla="*/ 2816639 h 2835846"/>
                <a:gd name="connsiteX102" fmla="*/ 1345606 w 3818556"/>
                <a:gd name="connsiteY102" fmla="*/ 2826164 h 2835846"/>
                <a:gd name="connsiteX103" fmla="*/ 1540868 w 3818556"/>
                <a:gd name="connsiteY103" fmla="*/ 2735677 h 2835846"/>
                <a:gd name="connsiteX104" fmla="*/ 1574206 w 3818556"/>
                <a:gd name="connsiteY104" fmla="*/ 2564226 h 2835846"/>
                <a:gd name="connsiteX105" fmla="*/ 1602781 w 3818556"/>
                <a:gd name="connsiteY105" fmla="*/ 2364202 h 2835846"/>
                <a:gd name="connsiteX0" fmla="*/ 1602781 w 3818556"/>
                <a:gd name="connsiteY0" fmla="*/ 2368901 h 2840545"/>
                <a:gd name="connsiteX1" fmla="*/ 1709937 w 3818556"/>
                <a:gd name="connsiteY1" fmla="*/ 2145063 h 2840545"/>
                <a:gd name="connsiteX2" fmla="*/ 1900436 w 3818556"/>
                <a:gd name="connsiteY2" fmla="*/ 1935513 h 2840545"/>
                <a:gd name="connsiteX3" fmla="*/ 2140943 w 3818556"/>
                <a:gd name="connsiteY3" fmla="*/ 1716438 h 2840545"/>
                <a:gd name="connsiteX4" fmla="*/ 2255242 w 3818556"/>
                <a:gd name="connsiteY4" fmla="*/ 1654525 h 2840545"/>
                <a:gd name="connsiteX5" fmla="*/ 2569568 w 3818556"/>
                <a:gd name="connsiteY5" fmla="*/ 1594994 h 2840545"/>
                <a:gd name="connsiteX6" fmla="*/ 2883893 w 3818556"/>
                <a:gd name="connsiteY6" fmla="*/ 1535463 h 2840545"/>
                <a:gd name="connsiteX7" fmla="*/ 3145831 w 3818556"/>
                <a:gd name="connsiteY7" fmla="*/ 1516413 h 2840545"/>
                <a:gd name="connsiteX8" fmla="*/ 3379193 w 3818556"/>
                <a:gd name="connsiteY8" fmla="*/ 1475931 h 2840545"/>
                <a:gd name="connsiteX9" fmla="*/ 3545881 w 3818556"/>
                <a:gd name="connsiteY9" fmla="*/ 1425926 h 2840545"/>
                <a:gd name="connsiteX10" fmla="*/ 3650656 w 3818556"/>
                <a:gd name="connsiteY10" fmla="*/ 1435451 h 2840545"/>
                <a:gd name="connsiteX11" fmla="*/ 3764956 w 3818556"/>
                <a:gd name="connsiteY11" fmla="*/ 1430688 h 2840545"/>
                <a:gd name="connsiteX12" fmla="*/ 3817343 w 3818556"/>
                <a:gd name="connsiteY12" fmla="*/ 1397351 h 2840545"/>
                <a:gd name="connsiteX13" fmla="*/ 3717331 w 3818556"/>
                <a:gd name="connsiteY13" fmla="*/ 1397351 h 2840545"/>
                <a:gd name="connsiteX14" fmla="*/ 3636368 w 3818556"/>
                <a:gd name="connsiteY14" fmla="*/ 1383063 h 2840545"/>
                <a:gd name="connsiteX15" fmla="*/ 3712568 w 3818556"/>
                <a:gd name="connsiteY15" fmla="*/ 1342583 h 2840545"/>
                <a:gd name="connsiteX16" fmla="*/ 3774481 w 3818556"/>
                <a:gd name="connsiteY16" fmla="*/ 1278288 h 2840545"/>
                <a:gd name="connsiteX17" fmla="*/ 3674468 w 3818556"/>
                <a:gd name="connsiteY17" fmla="*/ 1321151 h 2840545"/>
                <a:gd name="connsiteX18" fmla="*/ 3522068 w 3818556"/>
                <a:gd name="connsiteY18" fmla="*/ 1380681 h 2840545"/>
                <a:gd name="connsiteX19" fmla="*/ 3312518 w 3818556"/>
                <a:gd name="connsiteY19" fmla="*/ 1435451 h 2840545"/>
                <a:gd name="connsiteX20" fmla="*/ 3150593 w 3818556"/>
                <a:gd name="connsiteY20" fmla="*/ 1430688 h 2840545"/>
                <a:gd name="connsiteX21" fmla="*/ 3224412 w 3818556"/>
                <a:gd name="connsiteY21" fmla="*/ 1378301 h 2840545"/>
                <a:gd name="connsiteX22" fmla="*/ 3369668 w 3818556"/>
                <a:gd name="connsiteY22" fmla="*/ 1213995 h 2840545"/>
                <a:gd name="connsiteX23" fmla="*/ 3469681 w 3818556"/>
                <a:gd name="connsiteY23" fmla="*/ 1063976 h 2840545"/>
                <a:gd name="connsiteX24" fmla="*/ 3529212 w 3818556"/>
                <a:gd name="connsiteY24" fmla="*/ 954438 h 2840545"/>
                <a:gd name="connsiteX25" fmla="*/ 3538736 w 3818556"/>
                <a:gd name="connsiteY25" fmla="*/ 897289 h 2840545"/>
                <a:gd name="connsiteX26" fmla="*/ 3507781 w 3818556"/>
                <a:gd name="connsiteY26" fmla="*/ 925863 h 2840545"/>
                <a:gd name="connsiteX27" fmla="*/ 3464918 w 3818556"/>
                <a:gd name="connsiteY27" fmla="*/ 997301 h 2840545"/>
                <a:gd name="connsiteX28" fmla="*/ 3369668 w 3818556"/>
                <a:gd name="connsiteY28" fmla="*/ 1156844 h 2840545"/>
                <a:gd name="connsiteX29" fmla="*/ 3236318 w 3818556"/>
                <a:gd name="connsiteY29" fmla="*/ 1311626 h 2840545"/>
                <a:gd name="connsiteX30" fmla="*/ 3117256 w 3818556"/>
                <a:gd name="connsiteY30" fmla="*/ 1406876 h 2840545"/>
                <a:gd name="connsiteX31" fmla="*/ 3022006 w 3818556"/>
                <a:gd name="connsiteY31" fmla="*/ 1435451 h 2840545"/>
                <a:gd name="connsiteX32" fmla="*/ 2817218 w 3818556"/>
                <a:gd name="connsiteY32" fmla="*/ 1425926 h 2840545"/>
                <a:gd name="connsiteX33" fmla="*/ 2683868 w 3818556"/>
                <a:gd name="connsiteY33" fmla="*/ 1423545 h 2840545"/>
                <a:gd name="connsiteX34" fmla="*/ 2583856 w 3818556"/>
                <a:gd name="connsiteY34" fmla="*/ 1368776 h 2840545"/>
                <a:gd name="connsiteX35" fmla="*/ 2552900 w 3818556"/>
                <a:gd name="connsiteY35" fmla="*/ 1337820 h 2840545"/>
                <a:gd name="connsiteX36" fmla="*/ 2600524 w 3818556"/>
                <a:gd name="connsiteY36" fmla="*/ 1273525 h 2840545"/>
                <a:gd name="connsiteX37" fmla="*/ 2750543 w 3818556"/>
                <a:gd name="connsiteY37" fmla="*/ 1092551 h 2840545"/>
                <a:gd name="connsiteX38" fmla="*/ 2991050 w 3818556"/>
                <a:gd name="connsiteY38" fmla="*/ 856807 h 2840545"/>
                <a:gd name="connsiteX39" fmla="*/ 3260131 w 3818556"/>
                <a:gd name="connsiteY39" fmla="*/ 578201 h 2840545"/>
                <a:gd name="connsiteX40" fmla="*/ 3469681 w 3818556"/>
                <a:gd name="connsiteY40" fmla="*/ 368651 h 2840545"/>
                <a:gd name="connsiteX41" fmla="*/ 3555406 w 3818556"/>
                <a:gd name="connsiteY41" fmla="*/ 268638 h 2840545"/>
                <a:gd name="connsiteX42" fmla="*/ 3624462 w 3818556"/>
                <a:gd name="connsiteY42" fmla="*/ 147194 h 2840545"/>
                <a:gd name="connsiteX43" fmla="*/ 3548262 w 3818556"/>
                <a:gd name="connsiteY43" fmla="*/ 16226 h 2840545"/>
                <a:gd name="connsiteX44" fmla="*/ 3412530 w 3818556"/>
                <a:gd name="connsiteY44" fmla="*/ 11463 h 2840545"/>
                <a:gd name="connsiteX45" fmla="*/ 3274418 w 3818556"/>
                <a:gd name="connsiteY45" fmla="*/ 101951 h 2840545"/>
                <a:gd name="connsiteX46" fmla="*/ 3141068 w 3818556"/>
                <a:gd name="connsiteY46" fmla="*/ 211488 h 2840545"/>
                <a:gd name="connsiteX47" fmla="*/ 2845793 w 3818556"/>
                <a:gd name="connsiteY47" fmla="*/ 482951 h 2840545"/>
                <a:gd name="connsiteX48" fmla="*/ 2574331 w 3818556"/>
                <a:gd name="connsiteY48" fmla="*/ 721076 h 2840545"/>
                <a:gd name="connsiteX49" fmla="*/ 2355256 w 3818556"/>
                <a:gd name="connsiteY49" fmla="*/ 916338 h 2840545"/>
                <a:gd name="connsiteX50" fmla="*/ 2212381 w 3818556"/>
                <a:gd name="connsiteY50" fmla="*/ 1011588 h 2840545"/>
                <a:gd name="connsiteX51" fmla="*/ 1993306 w 3818556"/>
                <a:gd name="connsiteY51" fmla="*/ 1149701 h 2840545"/>
                <a:gd name="connsiteX52" fmla="*/ 1778993 w 3818556"/>
                <a:gd name="connsiteY52" fmla="*/ 1330676 h 2840545"/>
                <a:gd name="connsiteX53" fmla="*/ 1745656 w 3818556"/>
                <a:gd name="connsiteY53" fmla="*/ 1354488 h 2840545"/>
                <a:gd name="connsiteX54" fmla="*/ 1698031 w 3818556"/>
                <a:gd name="connsiteY54" fmla="*/ 1340201 h 2840545"/>
                <a:gd name="connsiteX55" fmla="*/ 1502768 w 3818556"/>
                <a:gd name="connsiteY55" fmla="*/ 1321151 h 2840545"/>
                <a:gd name="connsiteX56" fmla="*/ 1293218 w 3818556"/>
                <a:gd name="connsiteY56" fmla="*/ 1264001 h 2840545"/>
                <a:gd name="connsiteX57" fmla="*/ 1178918 w 3818556"/>
                <a:gd name="connsiteY57" fmla="*/ 1211613 h 2840545"/>
                <a:gd name="connsiteX58" fmla="*/ 993181 w 3818556"/>
                <a:gd name="connsiteY58" fmla="*/ 1044926 h 2840545"/>
                <a:gd name="connsiteX59" fmla="*/ 736006 w 3818556"/>
                <a:gd name="connsiteY59" fmla="*/ 859188 h 2840545"/>
                <a:gd name="connsiteX60" fmla="*/ 564556 w 3818556"/>
                <a:gd name="connsiteY60" fmla="*/ 797276 h 2840545"/>
                <a:gd name="connsiteX61" fmla="*/ 426443 w 3818556"/>
                <a:gd name="connsiteY61" fmla="*/ 768701 h 2840545"/>
                <a:gd name="connsiteX62" fmla="*/ 278806 w 3818556"/>
                <a:gd name="connsiteY62" fmla="*/ 749651 h 2840545"/>
                <a:gd name="connsiteX63" fmla="*/ 364531 w 3818556"/>
                <a:gd name="connsiteY63" fmla="*/ 787751 h 2840545"/>
                <a:gd name="connsiteX64" fmla="*/ 521693 w 3818556"/>
                <a:gd name="connsiteY64" fmla="*/ 825851 h 2840545"/>
                <a:gd name="connsiteX65" fmla="*/ 674093 w 3818556"/>
                <a:gd name="connsiteY65" fmla="*/ 887763 h 2840545"/>
                <a:gd name="connsiteX66" fmla="*/ 826493 w 3818556"/>
                <a:gd name="connsiteY66" fmla="*/ 973488 h 2840545"/>
                <a:gd name="connsiteX67" fmla="*/ 926506 w 3818556"/>
                <a:gd name="connsiteY67" fmla="*/ 1063976 h 2840545"/>
                <a:gd name="connsiteX68" fmla="*/ 1012231 w 3818556"/>
                <a:gd name="connsiteY68" fmla="*/ 1140176 h 2840545"/>
                <a:gd name="connsiteX69" fmla="*/ 878881 w 3818556"/>
                <a:gd name="connsiteY69" fmla="*/ 1116363 h 2840545"/>
                <a:gd name="connsiteX70" fmla="*/ 650281 w 3818556"/>
                <a:gd name="connsiteY70" fmla="*/ 1097313 h 2840545"/>
                <a:gd name="connsiteX71" fmla="*/ 402631 w 3818556"/>
                <a:gd name="connsiteY71" fmla="*/ 1059213 h 2840545"/>
                <a:gd name="connsiteX72" fmla="*/ 250231 w 3818556"/>
                <a:gd name="connsiteY72" fmla="*/ 1021113 h 2840545"/>
                <a:gd name="connsiteX73" fmla="*/ 102593 w 3818556"/>
                <a:gd name="connsiteY73" fmla="*/ 1002063 h 2840545"/>
                <a:gd name="connsiteX74" fmla="*/ 2581 w 3818556"/>
                <a:gd name="connsiteY74" fmla="*/ 987776 h 2840545"/>
                <a:gd name="connsiteX75" fmla="*/ 40681 w 3818556"/>
                <a:gd name="connsiteY75" fmla="*/ 1030638 h 2840545"/>
                <a:gd name="connsiteX76" fmla="*/ 159743 w 3818556"/>
                <a:gd name="connsiteY76" fmla="*/ 1073501 h 2840545"/>
                <a:gd name="connsiteX77" fmla="*/ 335956 w 3818556"/>
                <a:gd name="connsiteY77" fmla="*/ 1111601 h 2840545"/>
                <a:gd name="connsiteX78" fmla="*/ 474068 w 3818556"/>
                <a:gd name="connsiteY78" fmla="*/ 1135413 h 2840545"/>
                <a:gd name="connsiteX79" fmla="*/ 574081 w 3818556"/>
                <a:gd name="connsiteY79" fmla="*/ 1163988 h 2840545"/>
                <a:gd name="connsiteX80" fmla="*/ 416918 w 3818556"/>
                <a:gd name="connsiteY80" fmla="*/ 1163988 h 2840545"/>
                <a:gd name="connsiteX81" fmla="*/ 240706 w 3818556"/>
                <a:gd name="connsiteY81" fmla="*/ 1149701 h 2840545"/>
                <a:gd name="connsiteX82" fmla="*/ 135931 w 3818556"/>
                <a:gd name="connsiteY82" fmla="*/ 1130651 h 2840545"/>
                <a:gd name="connsiteX83" fmla="*/ 7343 w 3818556"/>
                <a:gd name="connsiteY83" fmla="*/ 1092551 h 2840545"/>
                <a:gd name="connsiteX84" fmla="*/ 107356 w 3818556"/>
                <a:gd name="connsiteY84" fmla="*/ 1154463 h 2840545"/>
                <a:gd name="connsiteX85" fmla="*/ 288331 w 3818556"/>
                <a:gd name="connsiteY85" fmla="*/ 1202088 h 2840545"/>
                <a:gd name="connsiteX86" fmla="*/ 564556 w 3818556"/>
                <a:gd name="connsiteY86" fmla="*/ 1206851 h 2840545"/>
                <a:gd name="connsiteX87" fmla="*/ 774106 w 3818556"/>
                <a:gd name="connsiteY87" fmla="*/ 1202088 h 2840545"/>
                <a:gd name="connsiteX88" fmla="*/ 1026518 w 3818556"/>
                <a:gd name="connsiteY88" fmla="*/ 1268763 h 2840545"/>
                <a:gd name="connsiteX89" fmla="*/ 1274168 w 3818556"/>
                <a:gd name="connsiteY89" fmla="*/ 1340201 h 2840545"/>
                <a:gd name="connsiteX90" fmla="*/ 1374181 w 3818556"/>
                <a:gd name="connsiteY90" fmla="*/ 1411638 h 2840545"/>
                <a:gd name="connsiteX91" fmla="*/ 1402756 w 3818556"/>
                <a:gd name="connsiteY91" fmla="*/ 1544988 h 2840545"/>
                <a:gd name="connsiteX92" fmla="*/ 1397993 w 3818556"/>
                <a:gd name="connsiteY92" fmla="*/ 1616426 h 2840545"/>
                <a:gd name="connsiteX93" fmla="*/ 1336081 w 3818556"/>
                <a:gd name="connsiteY93" fmla="*/ 1678338 h 2840545"/>
                <a:gd name="connsiteX94" fmla="*/ 1226543 w 3818556"/>
                <a:gd name="connsiteY94" fmla="*/ 1792638 h 2840545"/>
                <a:gd name="connsiteX95" fmla="*/ 1026518 w 3818556"/>
                <a:gd name="connsiteY95" fmla="*/ 1916463 h 2840545"/>
                <a:gd name="connsiteX96" fmla="*/ 864593 w 3818556"/>
                <a:gd name="connsiteY96" fmla="*/ 2030763 h 2840545"/>
                <a:gd name="connsiteX97" fmla="*/ 740768 w 3818556"/>
                <a:gd name="connsiteY97" fmla="*/ 2102201 h 2840545"/>
                <a:gd name="connsiteX98" fmla="*/ 626468 w 3818556"/>
                <a:gd name="connsiteY98" fmla="*/ 2192688 h 2840545"/>
                <a:gd name="connsiteX99" fmla="*/ 621706 w 3818556"/>
                <a:gd name="connsiteY99" fmla="*/ 2478438 h 2840545"/>
                <a:gd name="connsiteX100" fmla="*/ 793156 w 3818556"/>
                <a:gd name="connsiteY100" fmla="*/ 2683226 h 2840545"/>
                <a:gd name="connsiteX101" fmla="*/ 1064618 w 3818556"/>
                <a:gd name="connsiteY101" fmla="*/ 2821338 h 2840545"/>
                <a:gd name="connsiteX102" fmla="*/ 1345606 w 3818556"/>
                <a:gd name="connsiteY102" fmla="*/ 2830863 h 2840545"/>
                <a:gd name="connsiteX103" fmla="*/ 1540868 w 3818556"/>
                <a:gd name="connsiteY103" fmla="*/ 2740376 h 2840545"/>
                <a:gd name="connsiteX104" fmla="*/ 1574206 w 3818556"/>
                <a:gd name="connsiteY104" fmla="*/ 2568925 h 2840545"/>
                <a:gd name="connsiteX105" fmla="*/ 1602781 w 3818556"/>
                <a:gd name="connsiteY105" fmla="*/ 2368901 h 28405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3306 w 3818556"/>
                <a:gd name="connsiteY51" fmla="*/ 1149401 h 2840245"/>
                <a:gd name="connsiteX52" fmla="*/ 1778993 w 3818556"/>
                <a:gd name="connsiteY52" fmla="*/ 1330376 h 2840245"/>
                <a:gd name="connsiteX53" fmla="*/ 1745656 w 3818556"/>
                <a:gd name="connsiteY53" fmla="*/ 1354188 h 2840245"/>
                <a:gd name="connsiteX54" fmla="*/ 1698031 w 3818556"/>
                <a:gd name="connsiteY54" fmla="*/ 1339901 h 2840245"/>
                <a:gd name="connsiteX55" fmla="*/ 1502768 w 3818556"/>
                <a:gd name="connsiteY55" fmla="*/ 1320851 h 2840245"/>
                <a:gd name="connsiteX56" fmla="*/ 1293218 w 3818556"/>
                <a:gd name="connsiteY56" fmla="*/ 1263701 h 2840245"/>
                <a:gd name="connsiteX57" fmla="*/ 1178918 w 3818556"/>
                <a:gd name="connsiteY57" fmla="*/ 1211313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796976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26493 w 3818556"/>
                <a:gd name="connsiteY66" fmla="*/ 973188 h 2840245"/>
                <a:gd name="connsiteX67" fmla="*/ 926506 w 3818556"/>
                <a:gd name="connsiteY67" fmla="*/ 1063676 h 2840245"/>
                <a:gd name="connsiteX68" fmla="*/ 1012231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78993 w 3818556"/>
                <a:gd name="connsiteY52" fmla="*/ 1330376 h 2840245"/>
                <a:gd name="connsiteX53" fmla="*/ 1745656 w 3818556"/>
                <a:gd name="connsiteY53" fmla="*/ 1354188 h 2840245"/>
                <a:gd name="connsiteX54" fmla="*/ 1698031 w 3818556"/>
                <a:gd name="connsiteY54" fmla="*/ 1339901 h 2840245"/>
                <a:gd name="connsiteX55" fmla="*/ 1502768 w 3818556"/>
                <a:gd name="connsiteY55" fmla="*/ 1320851 h 2840245"/>
                <a:gd name="connsiteX56" fmla="*/ 1293218 w 3818556"/>
                <a:gd name="connsiteY56" fmla="*/ 1263701 h 2840245"/>
                <a:gd name="connsiteX57" fmla="*/ 1178918 w 3818556"/>
                <a:gd name="connsiteY57" fmla="*/ 1211313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796976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26493 w 3818556"/>
                <a:gd name="connsiteY66" fmla="*/ 973188 h 2840245"/>
                <a:gd name="connsiteX67" fmla="*/ 926506 w 3818556"/>
                <a:gd name="connsiteY67" fmla="*/ 1063676 h 2840245"/>
                <a:gd name="connsiteX68" fmla="*/ 1012231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78993 w 3818556"/>
                <a:gd name="connsiteY52" fmla="*/ 1330376 h 2840245"/>
                <a:gd name="connsiteX53" fmla="*/ 1745656 w 3818556"/>
                <a:gd name="connsiteY53" fmla="*/ 1354188 h 2840245"/>
                <a:gd name="connsiteX54" fmla="*/ 1686125 w 3818556"/>
                <a:gd name="connsiteY54" fmla="*/ 1344664 h 2840245"/>
                <a:gd name="connsiteX55" fmla="*/ 1502768 w 3818556"/>
                <a:gd name="connsiteY55" fmla="*/ 1320851 h 2840245"/>
                <a:gd name="connsiteX56" fmla="*/ 1293218 w 3818556"/>
                <a:gd name="connsiteY56" fmla="*/ 1263701 h 2840245"/>
                <a:gd name="connsiteX57" fmla="*/ 1178918 w 3818556"/>
                <a:gd name="connsiteY57" fmla="*/ 1211313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796976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26493 w 3818556"/>
                <a:gd name="connsiteY66" fmla="*/ 973188 h 2840245"/>
                <a:gd name="connsiteX67" fmla="*/ 926506 w 3818556"/>
                <a:gd name="connsiteY67" fmla="*/ 1063676 h 2840245"/>
                <a:gd name="connsiteX68" fmla="*/ 1012231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88518 w 3818556"/>
                <a:gd name="connsiteY52" fmla="*/ 1323232 h 2840245"/>
                <a:gd name="connsiteX53" fmla="*/ 1745656 w 3818556"/>
                <a:gd name="connsiteY53" fmla="*/ 1354188 h 2840245"/>
                <a:gd name="connsiteX54" fmla="*/ 1686125 w 3818556"/>
                <a:gd name="connsiteY54" fmla="*/ 1344664 h 2840245"/>
                <a:gd name="connsiteX55" fmla="*/ 1502768 w 3818556"/>
                <a:gd name="connsiteY55" fmla="*/ 1320851 h 2840245"/>
                <a:gd name="connsiteX56" fmla="*/ 1293218 w 3818556"/>
                <a:gd name="connsiteY56" fmla="*/ 1263701 h 2840245"/>
                <a:gd name="connsiteX57" fmla="*/ 1178918 w 3818556"/>
                <a:gd name="connsiteY57" fmla="*/ 1211313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796976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26493 w 3818556"/>
                <a:gd name="connsiteY66" fmla="*/ 973188 h 2840245"/>
                <a:gd name="connsiteX67" fmla="*/ 926506 w 3818556"/>
                <a:gd name="connsiteY67" fmla="*/ 1063676 h 2840245"/>
                <a:gd name="connsiteX68" fmla="*/ 1012231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88518 w 3818556"/>
                <a:gd name="connsiteY52" fmla="*/ 1323232 h 2840245"/>
                <a:gd name="connsiteX53" fmla="*/ 1745656 w 3818556"/>
                <a:gd name="connsiteY53" fmla="*/ 1354188 h 2840245"/>
                <a:gd name="connsiteX54" fmla="*/ 1686125 w 3818556"/>
                <a:gd name="connsiteY54" fmla="*/ 1344664 h 2840245"/>
                <a:gd name="connsiteX55" fmla="*/ 1502768 w 3818556"/>
                <a:gd name="connsiteY55" fmla="*/ 1320851 h 2840245"/>
                <a:gd name="connsiteX56" fmla="*/ 1297981 w 3818556"/>
                <a:gd name="connsiteY56" fmla="*/ 1258939 h 2840245"/>
                <a:gd name="connsiteX57" fmla="*/ 1178918 w 3818556"/>
                <a:gd name="connsiteY57" fmla="*/ 1211313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796976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26493 w 3818556"/>
                <a:gd name="connsiteY66" fmla="*/ 973188 h 2840245"/>
                <a:gd name="connsiteX67" fmla="*/ 926506 w 3818556"/>
                <a:gd name="connsiteY67" fmla="*/ 1063676 h 2840245"/>
                <a:gd name="connsiteX68" fmla="*/ 1012231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88518 w 3818556"/>
                <a:gd name="connsiteY52" fmla="*/ 1323232 h 2840245"/>
                <a:gd name="connsiteX53" fmla="*/ 1745656 w 3818556"/>
                <a:gd name="connsiteY53" fmla="*/ 1354188 h 2840245"/>
                <a:gd name="connsiteX54" fmla="*/ 1686125 w 3818556"/>
                <a:gd name="connsiteY54" fmla="*/ 1344664 h 2840245"/>
                <a:gd name="connsiteX55" fmla="*/ 1502768 w 3818556"/>
                <a:gd name="connsiteY55" fmla="*/ 1320851 h 2840245"/>
                <a:gd name="connsiteX56" fmla="*/ 1297981 w 3818556"/>
                <a:gd name="connsiteY56" fmla="*/ 1258939 h 2840245"/>
                <a:gd name="connsiteX57" fmla="*/ 1178918 w 3818556"/>
                <a:gd name="connsiteY57" fmla="*/ 1197026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796976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26493 w 3818556"/>
                <a:gd name="connsiteY66" fmla="*/ 973188 h 2840245"/>
                <a:gd name="connsiteX67" fmla="*/ 926506 w 3818556"/>
                <a:gd name="connsiteY67" fmla="*/ 1063676 h 2840245"/>
                <a:gd name="connsiteX68" fmla="*/ 1012231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88518 w 3818556"/>
                <a:gd name="connsiteY52" fmla="*/ 1323232 h 2840245"/>
                <a:gd name="connsiteX53" fmla="*/ 1745656 w 3818556"/>
                <a:gd name="connsiteY53" fmla="*/ 1354188 h 2840245"/>
                <a:gd name="connsiteX54" fmla="*/ 1686125 w 3818556"/>
                <a:gd name="connsiteY54" fmla="*/ 1344664 h 2840245"/>
                <a:gd name="connsiteX55" fmla="*/ 1502768 w 3818556"/>
                <a:gd name="connsiteY55" fmla="*/ 1320851 h 2840245"/>
                <a:gd name="connsiteX56" fmla="*/ 1297981 w 3818556"/>
                <a:gd name="connsiteY56" fmla="*/ 1258939 h 2840245"/>
                <a:gd name="connsiteX57" fmla="*/ 1178918 w 3818556"/>
                <a:gd name="connsiteY57" fmla="*/ 1197026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801739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26493 w 3818556"/>
                <a:gd name="connsiteY66" fmla="*/ 973188 h 2840245"/>
                <a:gd name="connsiteX67" fmla="*/ 926506 w 3818556"/>
                <a:gd name="connsiteY67" fmla="*/ 1063676 h 2840245"/>
                <a:gd name="connsiteX68" fmla="*/ 1012231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88518 w 3818556"/>
                <a:gd name="connsiteY52" fmla="*/ 1323232 h 2840245"/>
                <a:gd name="connsiteX53" fmla="*/ 1745656 w 3818556"/>
                <a:gd name="connsiteY53" fmla="*/ 1354188 h 2840245"/>
                <a:gd name="connsiteX54" fmla="*/ 1686125 w 3818556"/>
                <a:gd name="connsiteY54" fmla="*/ 1344664 h 2840245"/>
                <a:gd name="connsiteX55" fmla="*/ 1502768 w 3818556"/>
                <a:gd name="connsiteY55" fmla="*/ 1320851 h 2840245"/>
                <a:gd name="connsiteX56" fmla="*/ 1297981 w 3818556"/>
                <a:gd name="connsiteY56" fmla="*/ 1258939 h 2840245"/>
                <a:gd name="connsiteX57" fmla="*/ 1178918 w 3818556"/>
                <a:gd name="connsiteY57" fmla="*/ 1197026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801739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19349 w 3818556"/>
                <a:gd name="connsiteY66" fmla="*/ 975569 h 2840245"/>
                <a:gd name="connsiteX67" fmla="*/ 926506 w 3818556"/>
                <a:gd name="connsiteY67" fmla="*/ 1063676 h 2840245"/>
                <a:gd name="connsiteX68" fmla="*/ 1012231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88518 w 3818556"/>
                <a:gd name="connsiteY52" fmla="*/ 1323232 h 2840245"/>
                <a:gd name="connsiteX53" fmla="*/ 1745656 w 3818556"/>
                <a:gd name="connsiteY53" fmla="*/ 1354188 h 2840245"/>
                <a:gd name="connsiteX54" fmla="*/ 1686125 w 3818556"/>
                <a:gd name="connsiteY54" fmla="*/ 1344664 h 2840245"/>
                <a:gd name="connsiteX55" fmla="*/ 1502768 w 3818556"/>
                <a:gd name="connsiteY55" fmla="*/ 1320851 h 2840245"/>
                <a:gd name="connsiteX56" fmla="*/ 1297981 w 3818556"/>
                <a:gd name="connsiteY56" fmla="*/ 1258939 h 2840245"/>
                <a:gd name="connsiteX57" fmla="*/ 1178918 w 3818556"/>
                <a:gd name="connsiteY57" fmla="*/ 1197026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801739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19349 w 3818556"/>
                <a:gd name="connsiteY66" fmla="*/ 975569 h 2840245"/>
                <a:gd name="connsiteX67" fmla="*/ 926506 w 3818556"/>
                <a:gd name="connsiteY67" fmla="*/ 1063676 h 2840245"/>
                <a:gd name="connsiteX68" fmla="*/ 1002706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88518 w 3818556"/>
                <a:gd name="connsiteY52" fmla="*/ 1323232 h 2840245"/>
                <a:gd name="connsiteX53" fmla="*/ 1745656 w 3818556"/>
                <a:gd name="connsiteY53" fmla="*/ 1354188 h 2840245"/>
                <a:gd name="connsiteX54" fmla="*/ 1686125 w 3818556"/>
                <a:gd name="connsiteY54" fmla="*/ 1344664 h 2840245"/>
                <a:gd name="connsiteX55" fmla="*/ 1502768 w 3818556"/>
                <a:gd name="connsiteY55" fmla="*/ 1320851 h 2840245"/>
                <a:gd name="connsiteX56" fmla="*/ 1297981 w 3818556"/>
                <a:gd name="connsiteY56" fmla="*/ 1258939 h 2840245"/>
                <a:gd name="connsiteX57" fmla="*/ 1178918 w 3818556"/>
                <a:gd name="connsiteY57" fmla="*/ 1197026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801739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19349 w 3818556"/>
                <a:gd name="connsiteY66" fmla="*/ 975569 h 2840245"/>
                <a:gd name="connsiteX67" fmla="*/ 926506 w 3818556"/>
                <a:gd name="connsiteY67" fmla="*/ 1063676 h 2840245"/>
                <a:gd name="connsiteX68" fmla="*/ 1002706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30338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200 w 3817975"/>
                <a:gd name="connsiteY0" fmla="*/ 2368601 h 2840245"/>
                <a:gd name="connsiteX1" fmla="*/ 1709356 w 3817975"/>
                <a:gd name="connsiteY1" fmla="*/ 2144763 h 2840245"/>
                <a:gd name="connsiteX2" fmla="*/ 1899855 w 3817975"/>
                <a:gd name="connsiteY2" fmla="*/ 1935213 h 2840245"/>
                <a:gd name="connsiteX3" fmla="*/ 2140362 w 3817975"/>
                <a:gd name="connsiteY3" fmla="*/ 1716138 h 2840245"/>
                <a:gd name="connsiteX4" fmla="*/ 2254661 w 3817975"/>
                <a:gd name="connsiteY4" fmla="*/ 1654225 h 2840245"/>
                <a:gd name="connsiteX5" fmla="*/ 2568987 w 3817975"/>
                <a:gd name="connsiteY5" fmla="*/ 1594694 h 2840245"/>
                <a:gd name="connsiteX6" fmla="*/ 2883312 w 3817975"/>
                <a:gd name="connsiteY6" fmla="*/ 1535163 h 2840245"/>
                <a:gd name="connsiteX7" fmla="*/ 3145250 w 3817975"/>
                <a:gd name="connsiteY7" fmla="*/ 1516113 h 2840245"/>
                <a:gd name="connsiteX8" fmla="*/ 3378612 w 3817975"/>
                <a:gd name="connsiteY8" fmla="*/ 1475631 h 2840245"/>
                <a:gd name="connsiteX9" fmla="*/ 3545300 w 3817975"/>
                <a:gd name="connsiteY9" fmla="*/ 1425626 h 2840245"/>
                <a:gd name="connsiteX10" fmla="*/ 3650075 w 3817975"/>
                <a:gd name="connsiteY10" fmla="*/ 1435151 h 2840245"/>
                <a:gd name="connsiteX11" fmla="*/ 3764375 w 3817975"/>
                <a:gd name="connsiteY11" fmla="*/ 1430388 h 2840245"/>
                <a:gd name="connsiteX12" fmla="*/ 3816762 w 3817975"/>
                <a:gd name="connsiteY12" fmla="*/ 1397051 h 2840245"/>
                <a:gd name="connsiteX13" fmla="*/ 3716750 w 3817975"/>
                <a:gd name="connsiteY13" fmla="*/ 1397051 h 2840245"/>
                <a:gd name="connsiteX14" fmla="*/ 3635787 w 3817975"/>
                <a:gd name="connsiteY14" fmla="*/ 1382763 h 2840245"/>
                <a:gd name="connsiteX15" fmla="*/ 3711987 w 3817975"/>
                <a:gd name="connsiteY15" fmla="*/ 1342283 h 2840245"/>
                <a:gd name="connsiteX16" fmla="*/ 3773900 w 3817975"/>
                <a:gd name="connsiteY16" fmla="*/ 1277988 h 2840245"/>
                <a:gd name="connsiteX17" fmla="*/ 3673887 w 3817975"/>
                <a:gd name="connsiteY17" fmla="*/ 1320851 h 2840245"/>
                <a:gd name="connsiteX18" fmla="*/ 3521487 w 3817975"/>
                <a:gd name="connsiteY18" fmla="*/ 1380381 h 2840245"/>
                <a:gd name="connsiteX19" fmla="*/ 3311937 w 3817975"/>
                <a:gd name="connsiteY19" fmla="*/ 1435151 h 2840245"/>
                <a:gd name="connsiteX20" fmla="*/ 3150012 w 3817975"/>
                <a:gd name="connsiteY20" fmla="*/ 1430388 h 2840245"/>
                <a:gd name="connsiteX21" fmla="*/ 3223831 w 3817975"/>
                <a:gd name="connsiteY21" fmla="*/ 1378001 h 2840245"/>
                <a:gd name="connsiteX22" fmla="*/ 3369087 w 3817975"/>
                <a:gd name="connsiteY22" fmla="*/ 1213695 h 2840245"/>
                <a:gd name="connsiteX23" fmla="*/ 3469100 w 3817975"/>
                <a:gd name="connsiteY23" fmla="*/ 1063676 h 2840245"/>
                <a:gd name="connsiteX24" fmla="*/ 3528631 w 3817975"/>
                <a:gd name="connsiteY24" fmla="*/ 954138 h 2840245"/>
                <a:gd name="connsiteX25" fmla="*/ 3538155 w 3817975"/>
                <a:gd name="connsiteY25" fmla="*/ 896989 h 2840245"/>
                <a:gd name="connsiteX26" fmla="*/ 3507200 w 3817975"/>
                <a:gd name="connsiteY26" fmla="*/ 925563 h 2840245"/>
                <a:gd name="connsiteX27" fmla="*/ 3464337 w 3817975"/>
                <a:gd name="connsiteY27" fmla="*/ 997001 h 2840245"/>
                <a:gd name="connsiteX28" fmla="*/ 3369087 w 3817975"/>
                <a:gd name="connsiteY28" fmla="*/ 1156544 h 2840245"/>
                <a:gd name="connsiteX29" fmla="*/ 3235737 w 3817975"/>
                <a:gd name="connsiteY29" fmla="*/ 1311326 h 2840245"/>
                <a:gd name="connsiteX30" fmla="*/ 3116675 w 3817975"/>
                <a:gd name="connsiteY30" fmla="*/ 1406576 h 2840245"/>
                <a:gd name="connsiteX31" fmla="*/ 3021425 w 3817975"/>
                <a:gd name="connsiteY31" fmla="*/ 1435151 h 2840245"/>
                <a:gd name="connsiteX32" fmla="*/ 2816637 w 3817975"/>
                <a:gd name="connsiteY32" fmla="*/ 1425626 h 2840245"/>
                <a:gd name="connsiteX33" fmla="*/ 2683287 w 3817975"/>
                <a:gd name="connsiteY33" fmla="*/ 1423245 h 2840245"/>
                <a:gd name="connsiteX34" fmla="*/ 2583275 w 3817975"/>
                <a:gd name="connsiteY34" fmla="*/ 1368476 h 2840245"/>
                <a:gd name="connsiteX35" fmla="*/ 2552319 w 3817975"/>
                <a:gd name="connsiteY35" fmla="*/ 1337520 h 2840245"/>
                <a:gd name="connsiteX36" fmla="*/ 2599943 w 3817975"/>
                <a:gd name="connsiteY36" fmla="*/ 1273225 h 2840245"/>
                <a:gd name="connsiteX37" fmla="*/ 2749962 w 3817975"/>
                <a:gd name="connsiteY37" fmla="*/ 1092251 h 2840245"/>
                <a:gd name="connsiteX38" fmla="*/ 2990469 w 3817975"/>
                <a:gd name="connsiteY38" fmla="*/ 856507 h 2840245"/>
                <a:gd name="connsiteX39" fmla="*/ 3259550 w 3817975"/>
                <a:gd name="connsiteY39" fmla="*/ 577901 h 2840245"/>
                <a:gd name="connsiteX40" fmla="*/ 3469100 w 3817975"/>
                <a:gd name="connsiteY40" fmla="*/ 368351 h 2840245"/>
                <a:gd name="connsiteX41" fmla="*/ 3554825 w 3817975"/>
                <a:gd name="connsiteY41" fmla="*/ 268338 h 2840245"/>
                <a:gd name="connsiteX42" fmla="*/ 3623881 w 3817975"/>
                <a:gd name="connsiteY42" fmla="*/ 146894 h 2840245"/>
                <a:gd name="connsiteX43" fmla="*/ 3547681 w 3817975"/>
                <a:gd name="connsiteY43" fmla="*/ 15926 h 2840245"/>
                <a:gd name="connsiteX44" fmla="*/ 3411949 w 3817975"/>
                <a:gd name="connsiteY44" fmla="*/ 11163 h 2840245"/>
                <a:gd name="connsiteX45" fmla="*/ 3271456 w 3817975"/>
                <a:gd name="connsiteY45" fmla="*/ 96888 h 2840245"/>
                <a:gd name="connsiteX46" fmla="*/ 3140487 w 3817975"/>
                <a:gd name="connsiteY46" fmla="*/ 211188 h 2840245"/>
                <a:gd name="connsiteX47" fmla="*/ 2845212 w 3817975"/>
                <a:gd name="connsiteY47" fmla="*/ 482651 h 2840245"/>
                <a:gd name="connsiteX48" fmla="*/ 2573750 w 3817975"/>
                <a:gd name="connsiteY48" fmla="*/ 720776 h 2840245"/>
                <a:gd name="connsiteX49" fmla="*/ 2354675 w 3817975"/>
                <a:gd name="connsiteY49" fmla="*/ 916038 h 2840245"/>
                <a:gd name="connsiteX50" fmla="*/ 2211800 w 3817975"/>
                <a:gd name="connsiteY50" fmla="*/ 1011288 h 2840245"/>
                <a:gd name="connsiteX51" fmla="*/ 1990344 w 3817975"/>
                <a:gd name="connsiteY51" fmla="*/ 1158926 h 2840245"/>
                <a:gd name="connsiteX52" fmla="*/ 1787937 w 3817975"/>
                <a:gd name="connsiteY52" fmla="*/ 1323232 h 2840245"/>
                <a:gd name="connsiteX53" fmla="*/ 1745075 w 3817975"/>
                <a:gd name="connsiteY53" fmla="*/ 1354188 h 2840245"/>
                <a:gd name="connsiteX54" fmla="*/ 1685544 w 3817975"/>
                <a:gd name="connsiteY54" fmla="*/ 1344664 h 2840245"/>
                <a:gd name="connsiteX55" fmla="*/ 1502187 w 3817975"/>
                <a:gd name="connsiteY55" fmla="*/ 1320851 h 2840245"/>
                <a:gd name="connsiteX56" fmla="*/ 1297400 w 3817975"/>
                <a:gd name="connsiteY56" fmla="*/ 1258939 h 2840245"/>
                <a:gd name="connsiteX57" fmla="*/ 1178337 w 3817975"/>
                <a:gd name="connsiteY57" fmla="*/ 1197026 h 2840245"/>
                <a:gd name="connsiteX58" fmla="*/ 992600 w 3817975"/>
                <a:gd name="connsiteY58" fmla="*/ 1044626 h 2840245"/>
                <a:gd name="connsiteX59" fmla="*/ 735425 w 3817975"/>
                <a:gd name="connsiteY59" fmla="*/ 858888 h 2840245"/>
                <a:gd name="connsiteX60" fmla="*/ 563975 w 3817975"/>
                <a:gd name="connsiteY60" fmla="*/ 801739 h 2840245"/>
                <a:gd name="connsiteX61" fmla="*/ 425862 w 3817975"/>
                <a:gd name="connsiteY61" fmla="*/ 768401 h 2840245"/>
                <a:gd name="connsiteX62" fmla="*/ 278225 w 3817975"/>
                <a:gd name="connsiteY62" fmla="*/ 749351 h 2840245"/>
                <a:gd name="connsiteX63" fmla="*/ 363950 w 3817975"/>
                <a:gd name="connsiteY63" fmla="*/ 787451 h 2840245"/>
                <a:gd name="connsiteX64" fmla="*/ 521112 w 3817975"/>
                <a:gd name="connsiteY64" fmla="*/ 825551 h 2840245"/>
                <a:gd name="connsiteX65" fmla="*/ 673512 w 3817975"/>
                <a:gd name="connsiteY65" fmla="*/ 887463 h 2840245"/>
                <a:gd name="connsiteX66" fmla="*/ 818768 w 3817975"/>
                <a:gd name="connsiteY66" fmla="*/ 975569 h 2840245"/>
                <a:gd name="connsiteX67" fmla="*/ 925925 w 3817975"/>
                <a:gd name="connsiteY67" fmla="*/ 1063676 h 2840245"/>
                <a:gd name="connsiteX68" fmla="*/ 1002125 w 3817975"/>
                <a:gd name="connsiteY68" fmla="*/ 1139876 h 2840245"/>
                <a:gd name="connsiteX69" fmla="*/ 878300 w 3817975"/>
                <a:gd name="connsiteY69" fmla="*/ 1116063 h 2840245"/>
                <a:gd name="connsiteX70" fmla="*/ 649700 w 3817975"/>
                <a:gd name="connsiteY70" fmla="*/ 1097013 h 2840245"/>
                <a:gd name="connsiteX71" fmla="*/ 402050 w 3817975"/>
                <a:gd name="connsiteY71" fmla="*/ 1058913 h 2840245"/>
                <a:gd name="connsiteX72" fmla="*/ 249650 w 3817975"/>
                <a:gd name="connsiteY72" fmla="*/ 1030338 h 2840245"/>
                <a:gd name="connsiteX73" fmla="*/ 102012 w 3817975"/>
                <a:gd name="connsiteY73" fmla="*/ 1001763 h 2840245"/>
                <a:gd name="connsiteX74" fmla="*/ 2000 w 3817975"/>
                <a:gd name="connsiteY74" fmla="*/ 987476 h 2840245"/>
                <a:gd name="connsiteX75" fmla="*/ 44863 w 3817975"/>
                <a:gd name="connsiteY75" fmla="*/ 1020813 h 2840245"/>
                <a:gd name="connsiteX76" fmla="*/ 159162 w 3817975"/>
                <a:gd name="connsiteY76" fmla="*/ 1073201 h 2840245"/>
                <a:gd name="connsiteX77" fmla="*/ 335375 w 3817975"/>
                <a:gd name="connsiteY77" fmla="*/ 1111301 h 2840245"/>
                <a:gd name="connsiteX78" fmla="*/ 473487 w 3817975"/>
                <a:gd name="connsiteY78" fmla="*/ 1135113 h 2840245"/>
                <a:gd name="connsiteX79" fmla="*/ 573500 w 3817975"/>
                <a:gd name="connsiteY79" fmla="*/ 1163688 h 2840245"/>
                <a:gd name="connsiteX80" fmla="*/ 416337 w 3817975"/>
                <a:gd name="connsiteY80" fmla="*/ 1163688 h 2840245"/>
                <a:gd name="connsiteX81" fmla="*/ 240125 w 3817975"/>
                <a:gd name="connsiteY81" fmla="*/ 1149401 h 2840245"/>
                <a:gd name="connsiteX82" fmla="*/ 135350 w 3817975"/>
                <a:gd name="connsiteY82" fmla="*/ 1130351 h 2840245"/>
                <a:gd name="connsiteX83" fmla="*/ 6762 w 3817975"/>
                <a:gd name="connsiteY83" fmla="*/ 1092251 h 2840245"/>
                <a:gd name="connsiteX84" fmla="*/ 106775 w 3817975"/>
                <a:gd name="connsiteY84" fmla="*/ 1154163 h 2840245"/>
                <a:gd name="connsiteX85" fmla="*/ 287750 w 3817975"/>
                <a:gd name="connsiteY85" fmla="*/ 1201788 h 2840245"/>
                <a:gd name="connsiteX86" fmla="*/ 563975 w 3817975"/>
                <a:gd name="connsiteY86" fmla="*/ 1206551 h 2840245"/>
                <a:gd name="connsiteX87" fmla="*/ 773525 w 3817975"/>
                <a:gd name="connsiteY87" fmla="*/ 1201788 h 2840245"/>
                <a:gd name="connsiteX88" fmla="*/ 1025937 w 3817975"/>
                <a:gd name="connsiteY88" fmla="*/ 1268463 h 2840245"/>
                <a:gd name="connsiteX89" fmla="*/ 1273587 w 3817975"/>
                <a:gd name="connsiteY89" fmla="*/ 1339901 h 2840245"/>
                <a:gd name="connsiteX90" fmla="*/ 1373600 w 3817975"/>
                <a:gd name="connsiteY90" fmla="*/ 1411338 h 2840245"/>
                <a:gd name="connsiteX91" fmla="*/ 1402175 w 3817975"/>
                <a:gd name="connsiteY91" fmla="*/ 1544688 h 2840245"/>
                <a:gd name="connsiteX92" fmla="*/ 1397412 w 3817975"/>
                <a:gd name="connsiteY92" fmla="*/ 1616126 h 2840245"/>
                <a:gd name="connsiteX93" fmla="*/ 1335500 w 3817975"/>
                <a:gd name="connsiteY93" fmla="*/ 1678038 h 2840245"/>
                <a:gd name="connsiteX94" fmla="*/ 1225962 w 3817975"/>
                <a:gd name="connsiteY94" fmla="*/ 1792338 h 2840245"/>
                <a:gd name="connsiteX95" fmla="*/ 1025937 w 3817975"/>
                <a:gd name="connsiteY95" fmla="*/ 1916163 h 2840245"/>
                <a:gd name="connsiteX96" fmla="*/ 864012 w 3817975"/>
                <a:gd name="connsiteY96" fmla="*/ 2030463 h 2840245"/>
                <a:gd name="connsiteX97" fmla="*/ 740187 w 3817975"/>
                <a:gd name="connsiteY97" fmla="*/ 2101901 h 2840245"/>
                <a:gd name="connsiteX98" fmla="*/ 625887 w 3817975"/>
                <a:gd name="connsiteY98" fmla="*/ 2192388 h 2840245"/>
                <a:gd name="connsiteX99" fmla="*/ 621125 w 3817975"/>
                <a:gd name="connsiteY99" fmla="*/ 2478138 h 2840245"/>
                <a:gd name="connsiteX100" fmla="*/ 792575 w 3817975"/>
                <a:gd name="connsiteY100" fmla="*/ 2682926 h 2840245"/>
                <a:gd name="connsiteX101" fmla="*/ 1064037 w 3817975"/>
                <a:gd name="connsiteY101" fmla="*/ 2821038 h 2840245"/>
                <a:gd name="connsiteX102" fmla="*/ 1345025 w 3817975"/>
                <a:gd name="connsiteY102" fmla="*/ 2830563 h 2840245"/>
                <a:gd name="connsiteX103" fmla="*/ 1540287 w 3817975"/>
                <a:gd name="connsiteY103" fmla="*/ 2740076 h 2840245"/>
                <a:gd name="connsiteX104" fmla="*/ 1573625 w 3817975"/>
                <a:gd name="connsiteY104" fmla="*/ 2568625 h 2840245"/>
                <a:gd name="connsiteX105" fmla="*/ 1602200 w 3817975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201788 h 2840245"/>
                <a:gd name="connsiteX86" fmla="*/ 564084 w 3818084"/>
                <a:gd name="connsiteY86" fmla="*/ 1206551 h 2840245"/>
                <a:gd name="connsiteX87" fmla="*/ 773634 w 3818084"/>
                <a:gd name="connsiteY87" fmla="*/ 1201788 h 2840245"/>
                <a:gd name="connsiteX88" fmla="*/ 1026046 w 3818084"/>
                <a:gd name="connsiteY88" fmla="*/ 1268463 h 2840245"/>
                <a:gd name="connsiteX89" fmla="*/ 1273696 w 3818084"/>
                <a:gd name="connsiteY89" fmla="*/ 1339901 h 2840245"/>
                <a:gd name="connsiteX90" fmla="*/ 1373709 w 3818084"/>
                <a:gd name="connsiteY90" fmla="*/ 1411338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26071 w 3818084"/>
                <a:gd name="connsiteY94" fmla="*/ 1792338 h 2840245"/>
                <a:gd name="connsiteX95" fmla="*/ 1026046 w 3818084"/>
                <a:gd name="connsiteY95" fmla="*/ 1916163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192388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01788 h 2840245"/>
                <a:gd name="connsiteX88" fmla="*/ 1026046 w 3818084"/>
                <a:gd name="connsiteY88" fmla="*/ 1268463 h 2840245"/>
                <a:gd name="connsiteX89" fmla="*/ 1273696 w 3818084"/>
                <a:gd name="connsiteY89" fmla="*/ 1339901 h 2840245"/>
                <a:gd name="connsiteX90" fmla="*/ 1373709 w 3818084"/>
                <a:gd name="connsiteY90" fmla="*/ 1411338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26071 w 3818084"/>
                <a:gd name="connsiteY94" fmla="*/ 1792338 h 2840245"/>
                <a:gd name="connsiteX95" fmla="*/ 1026046 w 3818084"/>
                <a:gd name="connsiteY95" fmla="*/ 1916163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192388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16076 h 2840245"/>
                <a:gd name="connsiteX88" fmla="*/ 1026046 w 3818084"/>
                <a:gd name="connsiteY88" fmla="*/ 1268463 h 2840245"/>
                <a:gd name="connsiteX89" fmla="*/ 1273696 w 3818084"/>
                <a:gd name="connsiteY89" fmla="*/ 1339901 h 2840245"/>
                <a:gd name="connsiteX90" fmla="*/ 1373709 w 3818084"/>
                <a:gd name="connsiteY90" fmla="*/ 1411338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26071 w 3818084"/>
                <a:gd name="connsiteY94" fmla="*/ 1792338 h 2840245"/>
                <a:gd name="connsiteX95" fmla="*/ 1026046 w 3818084"/>
                <a:gd name="connsiteY95" fmla="*/ 1916163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192388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16076 h 2840245"/>
                <a:gd name="connsiteX88" fmla="*/ 1026046 w 3818084"/>
                <a:gd name="connsiteY88" fmla="*/ 1268463 h 2840245"/>
                <a:gd name="connsiteX89" fmla="*/ 1271315 w 3818084"/>
                <a:gd name="connsiteY89" fmla="*/ 1349426 h 2840245"/>
                <a:gd name="connsiteX90" fmla="*/ 1373709 w 3818084"/>
                <a:gd name="connsiteY90" fmla="*/ 1411338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26071 w 3818084"/>
                <a:gd name="connsiteY94" fmla="*/ 1792338 h 2840245"/>
                <a:gd name="connsiteX95" fmla="*/ 1026046 w 3818084"/>
                <a:gd name="connsiteY95" fmla="*/ 1916163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192388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16076 h 2840245"/>
                <a:gd name="connsiteX88" fmla="*/ 1026046 w 3818084"/>
                <a:gd name="connsiteY88" fmla="*/ 1268463 h 2840245"/>
                <a:gd name="connsiteX89" fmla="*/ 1271315 w 3818084"/>
                <a:gd name="connsiteY89" fmla="*/ 1349426 h 2840245"/>
                <a:gd name="connsiteX90" fmla="*/ 1371328 w 3818084"/>
                <a:gd name="connsiteY90" fmla="*/ 1413719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26071 w 3818084"/>
                <a:gd name="connsiteY94" fmla="*/ 1792338 h 2840245"/>
                <a:gd name="connsiteX95" fmla="*/ 1026046 w 3818084"/>
                <a:gd name="connsiteY95" fmla="*/ 1916163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192388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16076 h 2840245"/>
                <a:gd name="connsiteX88" fmla="*/ 1026046 w 3818084"/>
                <a:gd name="connsiteY88" fmla="*/ 1268463 h 2840245"/>
                <a:gd name="connsiteX89" fmla="*/ 1271315 w 3818084"/>
                <a:gd name="connsiteY89" fmla="*/ 1349426 h 2840245"/>
                <a:gd name="connsiteX90" fmla="*/ 1371328 w 3818084"/>
                <a:gd name="connsiteY90" fmla="*/ 1413719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14165 w 3818084"/>
                <a:gd name="connsiteY94" fmla="*/ 1789957 h 2840245"/>
                <a:gd name="connsiteX95" fmla="*/ 1026046 w 3818084"/>
                <a:gd name="connsiteY95" fmla="*/ 1916163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192388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16076 h 2840245"/>
                <a:gd name="connsiteX88" fmla="*/ 1026046 w 3818084"/>
                <a:gd name="connsiteY88" fmla="*/ 1268463 h 2840245"/>
                <a:gd name="connsiteX89" fmla="*/ 1271315 w 3818084"/>
                <a:gd name="connsiteY89" fmla="*/ 1349426 h 2840245"/>
                <a:gd name="connsiteX90" fmla="*/ 1371328 w 3818084"/>
                <a:gd name="connsiteY90" fmla="*/ 1413719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14165 w 3818084"/>
                <a:gd name="connsiteY94" fmla="*/ 1789957 h 2840245"/>
                <a:gd name="connsiteX95" fmla="*/ 1026046 w 3818084"/>
                <a:gd name="connsiteY95" fmla="*/ 1928069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192388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16076 h 2840245"/>
                <a:gd name="connsiteX88" fmla="*/ 1026046 w 3818084"/>
                <a:gd name="connsiteY88" fmla="*/ 1268463 h 2840245"/>
                <a:gd name="connsiteX89" fmla="*/ 1271315 w 3818084"/>
                <a:gd name="connsiteY89" fmla="*/ 1349426 h 2840245"/>
                <a:gd name="connsiteX90" fmla="*/ 1371328 w 3818084"/>
                <a:gd name="connsiteY90" fmla="*/ 1413719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14165 w 3818084"/>
                <a:gd name="connsiteY94" fmla="*/ 1789957 h 2840245"/>
                <a:gd name="connsiteX95" fmla="*/ 1026046 w 3818084"/>
                <a:gd name="connsiteY95" fmla="*/ 1928069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220963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16076 h 2840245"/>
                <a:gd name="connsiteX88" fmla="*/ 1026046 w 3818084"/>
                <a:gd name="connsiteY88" fmla="*/ 1268463 h 2840245"/>
                <a:gd name="connsiteX89" fmla="*/ 1271315 w 3818084"/>
                <a:gd name="connsiteY89" fmla="*/ 1349426 h 2840245"/>
                <a:gd name="connsiteX90" fmla="*/ 1371328 w 3818084"/>
                <a:gd name="connsiteY90" fmla="*/ 1413719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14165 w 3818084"/>
                <a:gd name="connsiteY94" fmla="*/ 1789957 h 2840245"/>
                <a:gd name="connsiteX95" fmla="*/ 1026046 w 3818084"/>
                <a:gd name="connsiteY95" fmla="*/ 1928069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223345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16076 h 2840245"/>
                <a:gd name="connsiteX88" fmla="*/ 1026046 w 3818084"/>
                <a:gd name="connsiteY88" fmla="*/ 1268463 h 2840245"/>
                <a:gd name="connsiteX89" fmla="*/ 1271315 w 3818084"/>
                <a:gd name="connsiteY89" fmla="*/ 1349426 h 2840245"/>
                <a:gd name="connsiteX90" fmla="*/ 1371328 w 3818084"/>
                <a:gd name="connsiteY90" fmla="*/ 1413719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14165 w 3818084"/>
                <a:gd name="connsiteY94" fmla="*/ 1789957 h 2840245"/>
                <a:gd name="connsiteX95" fmla="*/ 1026046 w 3818084"/>
                <a:gd name="connsiteY95" fmla="*/ 1928069 h 2840245"/>
                <a:gd name="connsiteX96" fmla="*/ 864121 w 3818084"/>
                <a:gd name="connsiteY96" fmla="*/ 2030463 h 2840245"/>
                <a:gd name="connsiteX97" fmla="*/ 728389 w 3818084"/>
                <a:gd name="connsiteY97" fmla="*/ 2116188 h 2840245"/>
                <a:gd name="connsiteX98" fmla="*/ 625996 w 3818084"/>
                <a:gd name="connsiteY98" fmla="*/ 2223345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3818084" h="2840245">
                  <a:moveTo>
                    <a:pt x="1602309" y="2368601"/>
                  </a:moveTo>
                  <a:cubicBezTo>
                    <a:pt x="1624931" y="2297957"/>
                    <a:pt x="1659856" y="2216994"/>
                    <a:pt x="1709465" y="2144763"/>
                  </a:cubicBezTo>
                  <a:cubicBezTo>
                    <a:pt x="1759074" y="2072532"/>
                    <a:pt x="1828130" y="2006650"/>
                    <a:pt x="1899964" y="1935213"/>
                  </a:cubicBezTo>
                  <a:cubicBezTo>
                    <a:pt x="1971798" y="1863776"/>
                    <a:pt x="2081337" y="1762969"/>
                    <a:pt x="2140471" y="1716138"/>
                  </a:cubicBezTo>
                  <a:cubicBezTo>
                    <a:pt x="2199605" y="1669307"/>
                    <a:pt x="2183333" y="1674466"/>
                    <a:pt x="2254770" y="1654225"/>
                  </a:cubicBezTo>
                  <a:cubicBezTo>
                    <a:pt x="2326208" y="1633984"/>
                    <a:pt x="2464321" y="1614538"/>
                    <a:pt x="2569096" y="1594694"/>
                  </a:cubicBezTo>
                  <a:cubicBezTo>
                    <a:pt x="2673871" y="1574850"/>
                    <a:pt x="2787377" y="1548260"/>
                    <a:pt x="2883421" y="1535163"/>
                  </a:cubicBezTo>
                  <a:cubicBezTo>
                    <a:pt x="2979465" y="1522066"/>
                    <a:pt x="3062809" y="1526035"/>
                    <a:pt x="3145359" y="1516113"/>
                  </a:cubicBezTo>
                  <a:cubicBezTo>
                    <a:pt x="3227909" y="1506191"/>
                    <a:pt x="3312046" y="1490712"/>
                    <a:pt x="3378721" y="1475631"/>
                  </a:cubicBezTo>
                  <a:cubicBezTo>
                    <a:pt x="3445396" y="1460550"/>
                    <a:pt x="3500165" y="1432373"/>
                    <a:pt x="3545409" y="1425626"/>
                  </a:cubicBezTo>
                  <a:cubicBezTo>
                    <a:pt x="3590653" y="1418879"/>
                    <a:pt x="3613672" y="1434357"/>
                    <a:pt x="3650184" y="1435151"/>
                  </a:cubicBezTo>
                  <a:cubicBezTo>
                    <a:pt x="3686697" y="1435945"/>
                    <a:pt x="3736703" y="1436738"/>
                    <a:pt x="3764484" y="1430388"/>
                  </a:cubicBezTo>
                  <a:cubicBezTo>
                    <a:pt x="3792265" y="1424038"/>
                    <a:pt x="3824809" y="1402607"/>
                    <a:pt x="3816871" y="1397051"/>
                  </a:cubicBezTo>
                  <a:cubicBezTo>
                    <a:pt x="3808933" y="1391495"/>
                    <a:pt x="3747022" y="1399432"/>
                    <a:pt x="3716859" y="1397051"/>
                  </a:cubicBezTo>
                  <a:cubicBezTo>
                    <a:pt x="3686697" y="1394670"/>
                    <a:pt x="3636690" y="1391891"/>
                    <a:pt x="3635896" y="1382763"/>
                  </a:cubicBezTo>
                  <a:cubicBezTo>
                    <a:pt x="3635102" y="1373635"/>
                    <a:pt x="3689077" y="1359746"/>
                    <a:pt x="3712096" y="1342283"/>
                  </a:cubicBezTo>
                  <a:cubicBezTo>
                    <a:pt x="3735115" y="1324820"/>
                    <a:pt x="3780359" y="1281560"/>
                    <a:pt x="3774009" y="1277988"/>
                  </a:cubicBezTo>
                  <a:cubicBezTo>
                    <a:pt x="3767659" y="1274416"/>
                    <a:pt x="3716065" y="1303786"/>
                    <a:pt x="3673996" y="1320851"/>
                  </a:cubicBezTo>
                  <a:cubicBezTo>
                    <a:pt x="3631927" y="1337916"/>
                    <a:pt x="3581921" y="1361331"/>
                    <a:pt x="3521596" y="1380381"/>
                  </a:cubicBezTo>
                  <a:cubicBezTo>
                    <a:pt x="3461271" y="1399431"/>
                    <a:pt x="3373958" y="1426817"/>
                    <a:pt x="3312046" y="1435151"/>
                  </a:cubicBezTo>
                  <a:cubicBezTo>
                    <a:pt x="3250134" y="1443485"/>
                    <a:pt x="3164805" y="1439913"/>
                    <a:pt x="3150121" y="1430388"/>
                  </a:cubicBezTo>
                  <a:cubicBezTo>
                    <a:pt x="3135437" y="1420863"/>
                    <a:pt x="3187428" y="1414117"/>
                    <a:pt x="3223940" y="1378001"/>
                  </a:cubicBezTo>
                  <a:cubicBezTo>
                    <a:pt x="3260453" y="1341886"/>
                    <a:pt x="3328318" y="1266082"/>
                    <a:pt x="3369196" y="1213695"/>
                  </a:cubicBezTo>
                  <a:cubicBezTo>
                    <a:pt x="3410074" y="1161308"/>
                    <a:pt x="3442618" y="1106936"/>
                    <a:pt x="3469209" y="1063676"/>
                  </a:cubicBezTo>
                  <a:cubicBezTo>
                    <a:pt x="3495800" y="1020417"/>
                    <a:pt x="3517231" y="981919"/>
                    <a:pt x="3528740" y="954138"/>
                  </a:cubicBezTo>
                  <a:cubicBezTo>
                    <a:pt x="3540249" y="926357"/>
                    <a:pt x="3541836" y="901751"/>
                    <a:pt x="3538264" y="896989"/>
                  </a:cubicBezTo>
                  <a:cubicBezTo>
                    <a:pt x="3534692" y="892227"/>
                    <a:pt x="3519612" y="908894"/>
                    <a:pt x="3507309" y="925563"/>
                  </a:cubicBezTo>
                  <a:cubicBezTo>
                    <a:pt x="3495006" y="942232"/>
                    <a:pt x="3487465" y="958504"/>
                    <a:pt x="3464446" y="997001"/>
                  </a:cubicBezTo>
                  <a:cubicBezTo>
                    <a:pt x="3441427" y="1035498"/>
                    <a:pt x="3407296" y="1104157"/>
                    <a:pt x="3369196" y="1156544"/>
                  </a:cubicBezTo>
                  <a:cubicBezTo>
                    <a:pt x="3331096" y="1208931"/>
                    <a:pt x="3277915" y="1269654"/>
                    <a:pt x="3235846" y="1311326"/>
                  </a:cubicBezTo>
                  <a:cubicBezTo>
                    <a:pt x="3193777" y="1352998"/>
                    <a:pt x="3152503" y="1385939"/>
                    <a:pt x="3116784" y="1406576"/>
                  </a:cubicBezTo>
                  <a:cubicBezTo>
                    <a:pt x="3081065" y="1427214"/>
                    <a:pt x="3071540" y="1431976"/>
                    <a:pt x="3021534" y="1435151"/>
                  </a:cubicBezTo>
                  <a:cubicBezTo>
                    <a:pt x="2971528" y="1438326"/>
                    <a:pt x="2873102" y="1427610"/>
                    <a:pt x="2816746" y="1425626"/>
                  </a:cubicBezTo>
                  <a:cubicBezTo>
                    <a:pt x="2760390" y="1423642"/>
                    <a:pt x="2722290" y="1432770"/>
                    <a:pt x="2683396" y="1423245"/>
                  </a:cubicBezTo>
                  <a:cubicBezTo>
                    <a:pt x="2644502" y="1413720"/>
                    <a:pt x="2605212" y="1382763"/>
                    <a:pt x="2583384" y="1368476"/>
                  </a:cubicBezTo>
                  <a:cubicBezTo>
                    <a:pt x="2561556" y="1354189"/>
                    <a:pt x="2549650" y="1353395"/>
                    <a:pt x="2552428" y="1337520"/>
                  </a:cubicBezTo>
                  <a:cubicBezTo>
                    <a:pt x="2555206" y="1321645"/>
                    <a:pt x="2567112" y="1314103"/>
                    <a:pt x="2600052" y="1273225"/>
                  </a:cubicBezTo>
                  <a:cubicBezTo>
                    <a:pt x="2632993" y="1232347"/>
                    <a:pt x="2684983" y="1161704"/>
                    <a:pt x="2750071" y="1092251"/>
                  </a:cubicBezTo>
                  <a:cubicBezTo>
                    <a:pt x="2815159" y="1022798"/>
                    <a:pt x="2905647" y="942232"/>
                    <a:pt x="2990578" y="856507"/>
                  </a:cubicBezTo>
                  <a:cubicBezTo>
                    <a:pt x="3075509" y="770782"/>
                    <a:pt x="3179887" y="659260"/>
                    <a:pt x="3259659" y="577901"/>
                  </a:cubicBezTo>
                  <a:cubicBezTo>
                    <a:pt x="3339431" y="496542"/>
                    <a:pt x="3419997" y="419945"/>
                    <a:pt x="3469209" y="368351"/>
                  </a:cubicBezTo>
                  <a:cubicBezTo>
                    <a:pt x="3518422" y="316757"/>
                    <a:pt x="3529137" y="305248"/>
                    <a:pt x="3554934" y="268338"/>
                  </a:cubicBezTo>
                  <a:cubicBezTo>
                    <a:pt x="3580731" y="231428"/>
                    <a:pt x="3625181" y="188963"/>
                    <a:pt x="3623990" y="146894"/>
                  </a:cubicBezTo>
                  <a:cubicBezTo>
                    <a:pt x="3622799" y="104825"/>
                    <a:pt x="3583112" y="38548"/>
                    <a:pt x="3547790" y="15926"/>
                  </a:cubicBezTo>
                  <a:cubicBezTo>
                    <a:pt x="3512468" y="-6696"/>
                    <a:pt x="3458095" y="-2331"/>
                    <a:pt x="3412058" y="11163"/>
                  </a:cubicBezTo>
                  <a:cubicBezTo>
                    <a:pt x="3366021" y="24657"/>
                    <a:pt x="3316809" y="63551"/>
                    <a:pt x="3271565" y="96888"/>
                  </a:cubicBezTo>
                  <a:cubicBezTo>
                    <a:pt x="3226321" y="130225"/>
                    <a:pt x="3211637" y="146894"/>
                    <a:pt x="3140596" y="211188"/>
                  </a:cubicBezTo>
                  <a:cubicBezTo>
                    <a:pt x="3069555" y="275482"/>
                    <a:pt x="2939777" y="397720"/>
                    <a:pt x="2845321" y="482651"/>
                  </a:cubicBezTo>
                  <a:cubicBezTo>
                    <a:pt x="2750865" y="567582"/>
                    <a:pt x="2573859" y="720776"/>
                    <a:pt x="2573859" y="720776"/>
                  </a:cubicBezTo>
                  <a:cubicBezTo>
                    <a:pt x="2492103" y="793007"/>
                    <a:pt x="2415109" y="867619"/>
                    <a:pt x="2354784" y="916038"/>
                  </a:cubicBezTo>
                  <a:cubicBezTo>
                    <a:pt x="2294459" y="964457"/>
                    <a:pt x="2272631" y="970807"/>
                    <a:pt x="2211909" y="1011288"/>
                  </a:cubicBezTo>
                  <a:cubicBezTo>
                    <a:pt x="2151187" y="1051769"/>
                    <a:pt x="2061097" y="1106935"/>
                    <a:pt x="1990453" y="1158926"/>
                  </a:cubicBezTo>
                  <a:cubicBezTo>
                    <a:pt x="1919809" y="1210917"/>
                    <a:pt x="1828924" y="1290688"/>
                    <a:pt x="1788046" y="1323232"/>
                  </a:cubicBezTo>
                  <a:cubicBezTo>
                    <a:pt x="1747168" y="1355776"/>
                    <a:pt x="1762249" y="1350616"/>
                    <a:pt x="1745184" y="1354188"/>
                  </a:cubicBezTo>
                  <a:cubicBezTo>
                    <a:pt x="1728119" y="1357760"/>
                    <a:pt x="1726134" y="1350220"/>
                    <a:pt x="1685653" y="1344664"/>
                  </a:cubicBezTo>
                  <a:cubicBezTo>
                    <a:pt x="1645172" y="1339108"/>
                    <a:pt x="1566987" y="1335138"/>
                    <a:pt x="1502296" y="1320851"/>
                  </a:cubicBezTo>
                  <a:cubicBezTo>
                    <a:pt x="1437605" y="1306564"/>
                    <a:pt x="1351484" y="1279577"/>
                    <a:pt x="1297509" y="1258939"/>
                  </a:cubicBezTo>
                  <a:cubicBezTo>
                    <a:pt x="1243534" y="1238302"/>
                    <a:pt x="1229246" y="1232745"/>
                    <a:pt x="1178446" y="1197026"/>
                  </a:cubicBezTo>
                  <a:cubicBezTo>
                    <a:pt x="1127646" y="1161307"/>
                    <a:pt x="1066528" y="1100982"/>
                    <a:pt x="992709" y="1044626"/>
                  </a:cubicBezTo>
                  <a:cubicBezTo>
                    <a:pt x="918890" y="988270"/>
                    <a:pt x="806971" y="899369"/>
                    <a:pt x="735534" y="858888"/>
                  </a:cubicBezTo>
                  <a:cubicBezTo>
                    <a:pt x="664097" y="818407"/>
                    <a:pt x="615678" y="816820"/>
                    <a:pt x="564084" y="801739"/>
                  </a:cubicBezTo>
                  <a:cubicBezTo>
                    <a:pt x="512490" y="786658"/>
                    <a:pt x="473596" y="777132"/>
                    <a:pt x="425971" y="768401"/>
                  </a:cubicBezTo>
                  <a:cubicBezTo>
                    <a:pt x="378346" y="759670"/>
                    <a:pt x="288653" y="746176"/>
                    <a:pt x="278334" y="749351"/>
                  </a:cubicBezTo>
                  <a:cubicBezTo>
                    <a:pt x="268015" y="752526"/>
                    <a:pt x="323578" y="774751"/>
                    <a:pt x="364059" y="787451"/>
                  </a:cubicBezTo>
                  <a:cubicBezTo>
                    <a:pt x="404540" y="800151"/>
                    <a:pt x="469627" y="808882"/>
                    <a:pt x="521221" y="825551"/>
                  </a:cubicBezTo>
                  <a:cubicBezTo>
                    <a:pt x="572815" y="842220"/>
                    <a:pt x="624012" y="862460"/>
                    <a:pt x="673621" y="887463"/>
                  </a:cubicBezTo>
                  <a:cubicBezTo>
                    <a:pt x="723230" y="912466"/>
                    <a:pt x="776808" y="946200"/>
                    <a:pt x="818877" y="975569"/>
                  </a:cubicBezTo>
                  <a:cubicBezTo>
                    <a:pt x="860946" y="1004938"/>
                    <a:pt x="895475" y="1036292"/>
                    <a:pt x="926034" y="1063676"/>
                  </a:cubicBezTo>
                  <a:cubicBezTo>
                    <a:pt x="956594" y="1091061"/>
                    <a:pt x="1010171" y="1131145"/>
                    <a:pt x="1002234" y="1139876"/>
                  </a:cubicBezTo>
                  <a:cubicBezTo>
                    <a:pt x="994297" y="1148607"/>
                    <a:pt x="937146" y="1123207"/>
                    <a:pt x="878409" y="1116063"/>
                  </a:cubicBezTo>
                  <a:cubicBezTo>
                    <a:pt x="819672" y="1108919"/>
                    <a:pt x="729184" y="1106538"/>
                    <a:pt x="649809" y="1097013"/>
                  </a:cubicBezTo>
                  <a:cubicBezTo>
                    <a:pt x="570434" y="1087488"/>
                    <a:pt x="468834" y="1070026"/>
                    <a:pt x="402159" y="1058913"/>
                  </a:cubicBezTo>
                  <a:cubicBezTo>
                    <a:pt x="335484" y="1047801"/>
                    <a:pt x="299765" y="1039863"/>
                    <a:pt x="249759" y="1030338"/>
                  </a:cubicBezTo>
                  <a:lnTo>
                    <a:pt x="102121" y="1001763"/>
                  </a:lnTo>
                  <a:cubicBezTo>
                    <a:pt x="60846" y="994619"/>
                    <a:pt x="11634" y="984301"/>
                    <a:pt x="2109" y="987476"/>
                  </a:cubicBezTo>
                  <a:cubicBezTo>
                    <a:pt x="-7416" y="990651"/>
                    <a:pt x="16794" y="1008907"/>
                    <a:pt x="44972" y="1020813"/>
                  </a:cubicBezTo>
                  <a:cubicBezTo>
                    <a:pt x="73150" y="1032719"/>
                    <a:pt x="122758" y="1043833"/>
                    <a:pt x="171177" y="1058914"/>
                  </a:cubicBezTo>
                  <a:cubicBezTo>
                    <a:pt x="219596" y="1073995"/>
                    <a:pt x="285081" y="1098601"/>
                    <a:pt x="335484" y="1111301"/>
                  </a:cubicBezTo>
                  <a:cubicBezTo>
                    <a:pt x="385887" y="1124001"/>
                    <a:pt x="433908" y="1126382"/>
                    <a:pt x="473596" y="1135113"/>
                  </a:cubicBezTo>
                  <a:cubicBezTo>
                    <a:pt x="513284" y="1143844"/>
                    <a:pt x="583134" y="1158925"/>
                    <a:pt x="573609" y="1163688"/>
                  </a:cubicBezTo>
                  <a:cubicBezTo>
                    <a:pt x="564084" y="1168451"/>
                    <a:pt x="472008" y="1166069"/>
                    <a:pt x="416446" y="1163688"/>
                  </a:cubicBezTo>
                  <a:cubicBezTo>
                    <a:pt x="360884" y="1161307"/>
                    <a:pt x="287065" y="1154957"/>
                    <a:pt x="240234" y="1149401"/>
                  </a:cubicBezTo>
                  <a:cubicBezTo>
                    <a:pt x="193403" y="1143845"/>
                    <a:pt x="174353" y="1139876"/>
                    <a:pt x="135459" y="1130351"/>
                  </a:cubicBezTo>
                  <a:cubicBezTo>
                    <a:pt x="96565" y="1120826"/>
                    <a:pt x="11633" y="1088282"/>
                    <a:pt x="6871" y="1092251"/>
                  </a:cubicBezTo>
                  <a:cubicBezTo>
                    <a:pt x="2109" y="1096220"/>
                    <a:pt x="60053" y="1136701"/>
                    <a:pt x="106884" y="1154163"/>
                  </a:cubicBezTo>
                  <a:cubicBezTo>
                    <a:pt x="153715" y="1171626"/>
                    <a:pt x="211659" y="1188295"/>
                    <a:pt x="287859" y="1197026"/>
                  </a:cubicBezTo>
                  <a:cubicBezTo>
                    <a:pt x="364059" y="1205757"/>
                    <a:pt x="483122" y="1203376"/>
                    <a:pt x="564084" y="1206551"/>
                  </a:cubicBezTo>
                  <a:cubicBezTo>
                    <a:pt x="645046" y="1209726"/>
                    <a:pt x="696640" y="1205757"/>
                    <a:pt x="773634" y="1216076"/>
                  </a:cubicBezTo>
                  <a:cubicBezTo>
                    <a:pt x="850628" y="1226395"/>
                    <a:pt x="943099" y="1246238"/>
                    <a:pt x="1026046" y="1268463"/>
                  </a:cubicBezTo>
                  <a:cubicBezTo>
                    <a:pt x="1108993" y="1290688"/>
                    <a:pt x="1213768" y="1325217"/>
                    <a:pt x="1271315" y="1349426"/>
                  </a:cubicBezTo>
                  <a:cubicBezTo>
                    <a:pt x="1328862" y="1373635"/>
                    <a:pt x="1349500" y="1381175"/>
                    <a:pt x="1371328" y="1413719"/>
                  </a:cubicBezTo>
                  <a:cubicBezTo>
                    <a:pt x="1393156" y="1446263"/>
                    <a:pt x="1397919" y="1510954"/>
                    <a:pt x="1402284" y="1544688"/>
                  </a:cubicBezTo>
                  <a:cubicBezTo>
                    <a:pt x="1406649" y="1578422"/>
                    <a:pt x="1408633" y="1593901"/>
                    <a:pt x="1397521" y="1616126"/>
                  </a:cubicBezTo>
                  <a:cubicBezTo>
                    <a:pt x="1386409" y="1638351"/>
                    <a:pt x="1366168" y="1649066"/>
                    <a:pt x="1335609" y="1678038"/>
                  </a:cubicBezTo>
                  <a:cubicBezTo>
                    <a:pt x="1305050" y="1707010"/>
                    <a:pt x="1265759" y="1748285"/>
                    <a:pt x="1214165" y="1789957"/>
                  </a:cubicBezTo>
                  <a:cubicBezTo>
                    <a:pt x="1162571" y="1831629"/>
                    <a:pt x="1084387" y="1887985"/>
                    <a:pt x="1026046" y="1928069"/>
                  </a:cubicBezTo>
                  <a:cubicBezTo>
                    <a:pt x="967705" y="1968153"/>
                    <a:pt x="913731" y="1999110"/>
                    <a:pt x="864121" y="2030463"/>
                  </a:cubicBezTo>
                  <a:cubicBezTo>
                    <a:pt x="814512" y="2061816"/>
                    <a:pt x="768076" y="2084041"/>
                    <a:pt x="728389" y="2116188"/>
                  </a:cubicBezTo>
                  <a:cubicBezTo>
                    <a:pt x="688702" y="2148335"/>
                    <a:pt x="643855" y="2163020"/>
                    <a:pt x="625996" y="2223345"/>
                  </a:cubicBezTo>
                  <a:cubicBezTo>
                    <a:pt x="608137" y="2283670"/>
                    <a:pt x="593453" y="2401541"/>
                    <a:pt x="621234" y="2478138"/>
                  </a:cubicBezTo>
                  <a:cubicBezTo>
                    <a:pt x="649015" y="2554735"/>
                    <a:pt x="718865" y="2625776"/>
                    <a:pt x="792684" y="2682926"/>
                  </a:cubicBezTo>
                  <a:cubicBezTo>
                    <a:pt x="866503" y="2740076"/>
                    <a:pt x="972071" y="2796432"/>
                    <a:pt x="1064146" y="2821038"/>
                  </a:cubicBezTo>
                  <a:cubicBezTo>
                    <a:pt x="1156221" y="2845644"/>
                    <a:pt x="1265759" y="2844057"/>
                    <a:pt x="1345134" y="2830563"/>
                  </a:cubicBezTo>
                  <a:cubicBezTo>
                    <a:pt x="1424509" y="2817069"/>
                    <a:pt x="1504677" y="2782939"/>
                    <a:pt x="1540396" y="2740076"/>
                  </a:cubicBezTo>
                  <a:cubicBezTo>
                    <a:pt x="1576115" y="2697214"/>
                    <a:pt x="1563415" y="2630538"/>
                    <a:pt x="1573734" y="2568625"/>
                  </a:cubicBezTo>
                  <a:cubicBezTo>
                    <a:pt x="1584053" y="2506712"/>
                    <a:pt x="1579687" y="2439245"/>
                    <a:pt x="1602309" y="2368601"/>
                  </a:cubicBezTo>
                  <a:close/>
                </a:path>
              </a:pathLst>
            </a:custGeom>
            <a:solidFill>
              <a:srgbClr val="FF0000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4" name="椭圆 33"/>
            <p:cNvSpPr/>
            <p:nvPr/>
          </p:nvSpPr>
          <p:spPr>
            <a:xfrm rot="2076288">
              <a:off x="7181166" y="4966500"/>
              <a:ext cx="1080120" cy="860400"/>
            </a:xfrm>
            <a:prstGeom prst="ellipse">
              <a:avLst/>
            </a:prstGeom>
            <a:solidFill>
              <a:srgbClr val="F6B9B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5" name="椭圆 34"/>
            <p:cNvSpPr/>
            <p:nvPr/>
          </p:nvSpPr>
          <p:spPr>
            <a:xfrm rot="2076288">
              <a:off x="7213551" y="5022063"/>
              <a:ext cx="990000" cy="756000"/>
            </a:xfrm>
            <a:prstGeom prst="ellipse">
              <a:avLst/>
            </a:prstGeom>
            <a:solidFill>
              <a:srgbClr val="FDC0E8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6" name="椭圆 35"/>
            <p:cNvSpPr/>
            <p:nvPr/>
          </p:nvSpPr>
          <p:spPr>
            <a:xfrm rot="2076288">
              <a:off x="7380777" y="5148697"/>
              <a:ext cx="648000" cy="504000"/>
            </a:xfrm>
            <a:prstGeom prst="ellipse">
              <a:avLst/>
            </a:prstGeom>
            <a:gradFill flip="none" rotWithShape="1">
              <a:gsLst>
                <a:gs pos="32000">
                  <a:srgbClr val="3B0703"/>
                </a:gs>
                <a:gs pos="57000">
                  <a:srgbClr val="BE0102">
                    <a:shade val="67500"/>
                    <a:satMod val="115000"/>
                  </a:srgbClr>
                </a:gs>
                <a:gs pos="100000">
                  <a:srgbClr val="BE0102">
                    <a:shade val="100000"/>
                    <a:satMod val="115000"/>
                  </a:srgbClr>
                </a:gs>
              </a:gsLst>
              <a:lin ang="8400000" scaled="0"/>
              <a:tileRect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7" name="椭圆 36"/>
            <p:cNvSpPr/>
            <p:nvPr/>
          </p:nvSpPr>
          <p:spPr>
            <a:xfrm rot="19372600">
              <a:off x="7502311" y="4289655"/>
              <a:ext cx="1620000" cy="252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8" name="任意多边形 37"/>
            <p:cNvSpPr/>
            <p:nvPr/>
          </p:nvSpPr>
          <p:spPr>
            <a:xfrm>
              <a:off x="6661350" y="3618529"/>
              <a:ext cx="1717720" cy="859050"/>
            </a:xfrm>
            <a:custGeom>
              <a:avLst/>
              <a:gdLst>
                <a:gd name="connsiteX0" fmla="*/ 278334 w 1717720"/>
                <a:gd name="connsiteY0" fmla="*/ 475 h 859050"/>
                <a:gd name="connsiteX1" fmla="*/ 425971 w 1717720"/>
                <a:gd name="connsiteY1" fmla="*/ 19525 h 859050"/>
                <a:gd name="connsiteX2" fmla="*/ 564084 w 1717720"/>
                <a:gd name="connsiteY2" fmla="*/ 52863 h 859050"/>
                <a:gd name="connsiteX3" fmla="*/ 735534 w 1717720"/>
                <a:gd name="connsiteY3" fmla="*/ 110012 h 859050"/>
                <a:gd name="connsiteX4" fmla="*/ 992709 w 1717720"/>
                <a:gd name="connsiteY4" fmla="*/ 295750 h 859050"/>
                <a:gd name="connsiteX5" fmla="*/ 1178446 w 1717720"/>
                <a:gd name="connsiteY5" fmla="*/ 448150 h 859050"/>
                <a:gd name="connsiteX6" fmla="*/ 1297509 w 1717720"/>
                <a:gd name="connsiteY6" fmla="*/ 510063 h 859050"/>
                <a:gd name="connsiteX7" fmla="*/ 1502296 w 1717720"/>
                <a:gd name="connsiteY7" fmla="*/ 571975 h 859050"/>
                <a:gd name="connsiteX8" fmla="*/ 1685653 w 1717720"/>
                <a:gd name="connsiteY8" fmla="*/ 595788 h 859050"/>
                <a:gd name="connsiteX9" fmla="*/ 1709633 w 1717720"/>
                <a:gd name="connsiteY9" fmla="*/ 600122 h 859050"/>
                <a:gd name="connsiteX10" fmla="*/ 1717720 w 1717720"/>
                <a:gd name="connsiteY10" fmla="*/ 602260 h 859050"/>
                <a:gd name="connsiteX11" fmla="*/ 1399658 w 1717720"/>
                <a:gd name="connsiteY11" fmla="*/ 859050 h 859050"/>
                <a:gd name="connsiteX12" fmla="*/ 1405706 w 1717720"/>
                <a:gd name="connsiteY12" fmla="*/ 835847 h 859050"/>
                <a:gd name="connsiteX13" fmla="*/ 1402284 w 1717720"/>
                <a:gd name="connsiteY13" fmla="*/ 795812 h 859050"/>
                <a:gd name="connsiteX14" fmla="*/ 1371328 w 1717720"/>
                <a:gd name="connsiteY14" fmla="*/ 664843 h 859050"/>
                <a:gd name="connsiteX15" fmla="*/ 1271315 w 1717720"/>
                <a:gd name="connsiteY15" fmla="*/ 600550 h 859050"/>
                <a:gd name="connsiteX16" fmla="*/ 1026046 w 1717720"/>
                <a:gd name="connsiteY16" fmla="*/ 519587 h 859050"/>
                <a:gd name="connsiteX17" fmla="*/ 773634 w 1717720"/>
                <a:gd name="connsiteY17" fmla="*/ 467200 h 859050"/>
                <a:gd name="connsiteX18" fmla="*/ 564084 w 1717720"/>
                <a:gd name="connsiteY18" fmla="*/ 457675 h 859050"/>
                <a:gd name="connsiteX19" fmla="*/ 287859 w 1717720"/>
                <a:gd name="connsiteY19" fmla="*/ 448150 h 859050"/>
                <a:gd name="connsiteX20" fmla="*/ 106884 w 1717720"/>
                <a:gd name="connsiteY20" fmla="*/ 405287 h 859050"/>
                <a:gd name="connsiteX21" fmla="*/ 6871 w 1717720"/>
                <a:gd name="connsiteY21" fmla="*/ 343375 h 859050"/>
                <a:gd name="connsiteX22" fmla="*/ 135459 w 1717720"/>
                <a:gd name="connsiteY22" fmla="*/ 381475 h 859050"/>
                <a:gd name="connsiteX23" fmla="*/ 240234 w 1717720"/>
                <a:gd name="connsiteY23" fmla="*/ 400525 h 859050"/>
                <a:gd name="connsiteX24" fmla="*/ 416446 w 1717720"/>
                <a:gd name="connsiteY24" fmla="*/ 414812 h 859050"/>
                <a:gd name="connsiteX25" fmla="*/ 573609 w 1717720"/>
                <a:gd name="connsiteY25" fmla="*/ 414812 h 859050"/>
                <a:gd name="connsiteX26" fmla="*/ 473596 w 1717720"/>
                <a:gd name="connsiteY26" fmla="*/ 386237 h 859050"/>
                <a:gd name="connsiteX27" fmla="*/ 335484 w 1717720"/>
                <a:gd name="connsiteY27" fmla="*/ 362425 h 859050"/>
                <a:gd name="connsiteX28" fmla="*/ 171177 w 1717720"/>
                <a:gd name="connsiteY28" fmla="*/ 310038 h 859050"/>
                <a:gd name="connsiteX29" fmla="*/ 44972 w 1717720"/>
                <a:gd name="connsiteY29" fmla="*/ 271937 h 859050"/>
                <a:gd name="connsiteX30" fmla="*/ 2109 w 1717720"/>
                <a:gd name="connsiteY30" fmla="*/ 238600 h 859050"/>
                <a:gd name="connsiteX31" fmla="*/ 102121 w 1717720"/>
                <a:gd name="connsiteY31" fmla="*/ 252887 h 859050"/>
                <a:gd name="connsiteX32" fmla="*/ 249759 w 1717720"/>
                <a:gd name="connsiteY32" fmla="*/ 281462 h 859050"/>
                <a:gd name="connsiteX33" fmla="*/ 402159 w 1717720"/>
                <a:gd name="connsiteY33" fmla="*/ 310037 h 859050"/>
                <a:gd name="connsiteX34" fmla="*/ 649809 w 1717720"/>
                <a:gd name="connsiteY34" fmla="*/ 348137 h 859050"/>
                <a:gd name="connsiteX35" fmla="*/ 878409 w 1717720"/>
                <a:gd name="connsiteY35" fmla="*/ 367187 h 859050"/>
                <a:gd name="connsiteX36" fmla="*/ 1002234 w 1717720"/>
                <a:gd name="connsiteY36" fmla="*/ 391000 h 859050"/>
                <a:gd name="connsiteX37" fmla="*/ 926034 w 1717720"/>
                <a:gd name="connsiteY37" fmla="*/ 314800 h 859050"/>
                <a:gd name="connsiteX38" fmla="*/ 818877 w 1717720"/>
                <a:gd name="connsiteY38" fmla="*/ 226693 h 859050"/>
                <a:gd name="connsiteX39" fmla="*/ 673621 w 1717720"/>
                <a:gd name="connsiteY39" fmla="*/ 138587 h 859050"/>
                <a:gd name="connsiteX40" fmla="*/ 521221 w 1717720"/>
                <a:gd name="connsiteY40" fmla="*/ 76675 h 859050"/>
                <a:gd name="connsiteX41" fmla="*/ 364059 w 1717720"/>
                <a:gd name="connsiteY41" fmla="*/ 38575 h 859050"/>
                <a:gd name="connsiteX42" fmla="*/ 278334 w 1717720"/>
                <a:gd name="connsiteY42" fmla="*/ 475 h 859050"/>
                <a:gd name="connsiteX0" fmla="*/ 278334 w 1717720"/>
                <a:gd name="connsiteY0" fmla="*/ 475 h 859050"/>
                <a:gd name="connsiteX1" fmla="*/ 425971 w 1717720"/>
                <a:gd name="connsiteY1" fmla="*/ 19525 h 859050"/>
                <a:gd name="connsiteX2" fmla="*/ 564084 w 1717720"/>
                <a:gd name="connsiteY2" fmla="*/ 52863 h 859050"/>
                <a:gd name="connsiteX3" fmla="*/ 735534 w 1717720"/>
                <a:gd name="connsiteY3" fmla="*/ 110012 h 859050"/>
                <a:gd name="connsiteX4" fmla="*/ 992709 w 1717720"/>
                <a:gd name="connsiteY4" fmla="*/ 295750 h 859050"/>
                <a:gd name="connsiteX5" fmla="*/ 1178446 w 1717720"/>
                <a:gd name="connsiteY5" fmla="*/ 448150 h 859050"/>
                <a:gd name="connsiteX6" fmla="*/ 1311796 w 1717720"/>
                <a:gd name="connsiteY6" fmla="*/ 495775 h 859050"/>
                <a:gd name="connsiteX7" fmla="*/ 1502296 w 1717720"/>
                <a:gd name="connsiteY7" fmla="*/ 571975 h 859050"/>
                <a:gd name="connsiteX8" fmla="*/ 1685653 w 1717720"/>
                <a:gd name="connsiteY8" fmla="*/ 595788 h 859050"/>
                <a:gd name="connsiteX9" fmla="*/ 1709633 w 1717720"/>
                <a:gd name="connsiteY9" fmla="*/ 600122 h 859050"/>
                <a:gd name="connsiteX10" fmla="*/ 1717720 w 1717720"/>
                <a:gd name="connsiteY10" fmla="*/ 602260 h 859050"/>
                <a:gd name="connsiteX11" fmla="*/ 1399658 w 1717720"/>
                <a:gd name="connsiteY11" fmla="*/ 859050 h 859050"/>
                <a:gd name="connsiteX12" fmla="*/ 1405706 w 1717720"/>
                <a:gd name="connsiteY12" fmla="*/ 835847 h 859050"/>
                <a:gd name="connsiteX13" fmla="*/ 1402284 w 1717720"/>
                <a:gd name="connsiteY13" fmla="*/ 795812 h 859050"/>
                <a:gd name="connsiteX14" fmla="*/ 1371328 w 1717720"/>
                <a:gd name="connsiteY14" fmla="*/ 664843 h 859050"/>
                <a:gd name="connsiteX15" fmla="*/ 1271315 w 1717720"/>
                <a:gd name="connsiteY15" fmla="*/ 600550 h 859050"/>
                <a:gd name="connsiteX16" fmla="*/ 1026046 w 1717720"/>
                <a:gd name="connsiteY16" fmla="*/ 519587 h 859050"/>
                <a:gd name="connsiteX17" fmla="*/ 773634 w 1717720"/>
                <a:gd name="connsiteY17" fmla="*/ 467200 h 859050"/>
                <a:gd name="connsiteX18" fmla="*/ 564084 w 1717720"/>
                <a:gd name="connsiteY18" fmla="*/ 457675 h 859050"/>
                <a:gd name="connsiteX19" fmla="*/ 287859 w 1717720"/>
                <a:gd name="connsiteY19" fmla="*/ 448150 h 859050"/>
                <a:gd name="connsiteX20" fmla="*/ 106884 w 1717720"/>
                <a:gd name="connsiteY20" fmla="*/ 405287 h 859050"/>
                <a:gd name="connsiteX21" fmla="*/ 6871 w 1717720"/>
                <a:gd name="connsiteY21" fmla="*/ 343375 h 859050"/>
                <a:gd name="connsiteX22" fmla="*/ 135459 w 1717720"/>
                <a:gd name="connsiteY22" fmla="*/ 381475 h 859050"/>
                <a:gd name="connsiteX23" fmla="*/ 240234 w 1717720"/>
                <a:gd name="connsiteY23" fmla="*/ 400525 h 859050"/>
                <a:gd name="connsiteX24" fmla="*/ 416446 w 1717720"/>
                <a:gd name="connsiteY24" fmla="*/ 414812 h 859050"/>
                <a:gd name="connsiteX25" fmla="*/ 573609 w 1717720"/>
                <a:gd name="connsiteY25" fmla="*/ 414812 h 859050"/>
                <a:gd name="connsiteX26" fmla="*/ 473596 w 1717720"/>
                <a:gd name="connsiteY26" fmla="*/ 386237 h 859050"/>
                <a:gd name="connsiteX27" fmla="*/ 335484 w 1717720"/>
                <a:gd name="connsiteY27" fmla="*/ 362425 h 859050"/>
                <a:gd name="connsiteX28" fmla="*/ 171177 w 1717720"/>
                <a:gd name="connsiteY28" fmla="*/ 310038 h 859050"/>
                <a:gd name="connsiteX29" fmla="*/ 44972 w 1717720"/>
                <a:gd name="connsiteY29" fmla="*/ 271937 h 859050"/>
                <a:gd name="connsiteX30" fmla="*/ 2109 w 1717720"/>
                <a:gd name="connsiteY30" fmla="*/ 238600 h 859050"/>
                <a:gd name="connsiteX31" fmla="*/ 102121 w 1717720"/>
                <a:gd name="connsiteY31" fmla="*/ 252887 h 859050"/>
                <a:gd name="connsiteX32" fmla="*/ 249759 w 1717720"/>
                <a:gd name="connsiteY32" fmla="*/ 281462 h 859050"/>
                <a:gd name="connsiteX33" fmla="*/ 402159 w 1717720"/>
                <a:gd name="connsiteY33" fmla="*/ 310037 h 859050"/>
                <a:gd name="connsiteX34" fmla="*/ 649809 w 1717720"/>
                <a:gd name="connsiteY34" fmla="*/ 348137 h 859050"/>
                <a:gd name="connsiteX35" fmla="*/ 878409 w 1717720"/>
                <a:gd name="connsiteY35" fmla="*/ 367187 h 859050"/>
                <a:gd name="connsiteX36" fmla="*/ 1002234 w 1717720"/>
                <a:gd name="connsiteY36" fmla="*/ 391000 h 859050"/>
                <a:gd name="connsiteX37" fmla="*/ 926034 w 1717720"/>
                <a:gd name="connsiteY37" fmla="*/ 314800 h 859050"/>
                <a:gd name="connsiteX38" fmla="*/ 818877 w 1717720"/>
                <a:gd name="connsiteY38" fmla="*/ 226693 h 859050"/>
                <a:gd name="connsiteX39" fmla="*/ 673621 w 1717720"/>
                <a:gd name="connsiteY39" fmla="*/ 138587 h 859050"/>
                <a:gd name="connsiteX40" fmla="*/ 521221 w 1717720"/>
                <a:gd name="connsiteY40" fmla="*/ 76675 h 859050"/>
                <a:gd name="connsiteX41" fmla="*/ 364059 w 1717720"/>
                <a:gd name="connsiteY41" fmla="*/ 38575 h 859050"/>
                <a:gd name="connsiteX42" fmla="*/ 278334 w 1717720"/>
                <a:gd name="connsiteY42" fmla="*/ 475 h 85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17720" h="859050">
                  <a:moveTo>
                    <a:pt x="278334" y="475"/>
                  </a:moveTo>
                  <a:cubicBezTo>
                    <a:pt x="288653" y="-2700"/>
                    <a:pt x="378346" y="10794"/>
                    <a:pt x="425971" y="19525"/>
                  </a:cubicBezTo>
                  <a:cubicBezTo>
                    <a:pt x="473596" y="28256"/>
                    <a:pt x="512490" y="37782"/>
                    <a:pt x="564084" y="52863"/>
                  </a:cubicBezTo>
                  <a:cubicBezTo>
                    <a:pt x="615678" y="67944"/>
                    <a:pt x="664097" y="69531"/>
                    <a:pt x="735534" y="110012"/>
                  </a:cubicBezTo>
                  <a:cubicBezTo>
                    <a:pt x="806971" y="150493"/>
                    <a:pt x="918890" y="239394"/>
                    <a:pt x="992709" y="295750"/>
                  </a:cubicBezTo>
                  <a:cubicBezTo>
                    <a:pt x="1066528" y="352106"/>
                    <a:pt x="1125265" y="414813"/>
                    <a:pt x="1178446" y="448150"/>
                  </a:cubicBezTo>
                  <a:cubicBezTo>
                    <a:pt x="1231627" y="481487"/>
                    <a:pt x="1257821" y="475138"/>
                    <a:pt x="1311796" y="495775"/>
                  </a:cubicBezTo>
                  <a:cubicBezTo>
                    <a:pt x="1365771" y="516413"/>
                    <a:pt x="1439987" y="555306"/>
                    <a:pt x="1502296" y="571975"/>
                  </a:cubicBezTo>
                  <a:cubicBezTo>
                    <a:pt x="1564605" y="588644"/>
                    <a:pt x="1645172" y="590232"/>
                    <a:pt x="1685653" y="595788"/>
                  </a:cubicBezTo>
                  <a:cubicBezTo>
                    <a:pt x="1695773" y="597177"/>
                    <a:pt x="1703488" y="598690"/>
                    <a:pt x="1709633" y="600122"/>
                  </a:cubicBezTo>
                  <a:lnTo>
                    <a:pt x="1717720" y="602260"/>
                  </a:lnTo>
                  <a:lnTo>
                    <a:pt x="1399658" y="859050"/>
                  </a:lnTo>
                  <a:lnTo>
                    <a:pt x="1405706" y="835847"/>
                  </a:lnTo>
                  <a:cubicBezTo>
                    <a:pt x="1406054" y="824982"/>
                    <a:pt x="1404467" y="812679"/>
                    <a:pt x="1402284" y="795812"/>
                  </a:cubicBezTo>
                  <a:cubicBezTo>
                    <a:pt x="1397919" y="762078"/>
                    <a:pt x="1393156" y="697387"/>
                    <a:pt x="1371328" y="664843"/>
                  </a:cubicBezTo>
                  <a:cubicBezTo>
                    <a:pt x="1349500" y="632299"/>
                    <a:pt x="1328862" y="624759"/>
                    <a:pt x="1271315" y="600550"/>
                  </a:cubicBezTo>
                  <a:cubicBezTo>
                    <a:pt x="1213768" y="576341"/>
                    <a:pt x="1108993" y="541812"/>
                    <a:pt x="1026046" y="519587"/>
                  </a:cubicBezTo>
                  <a:cubicBezTo>
                    <a:pt x="943099" y="497362"/>
                    <a:pt x="850628" y="477519"/>
                    <a:pt x="773634" y="467200"/>
                  </a:cubicBezTo>
                  <a:cubicBezTo>
                    <a:pt x="696640" y="456881"/>
                    <a:pt x="645046" y="460850"/>
                    <a:pt x="564084" y="457675"/>
                  </a:cubicBezTo>
                  <a:cubicBezTo>
                    <a:pt x="483122" y="454500"/>
                    <a:pt x="364059" y="456881"/>
                    <a:pt x="287859" y="448150"/>
                  </a:cubicBezTo>
                  <a:cubicBezTo>
                    <a:pt x="211659" y="439419"/>
                    <a:pt x="153715" y="422750"/>
                    <a:pt x="106884" y="405287"/>
                  </a:cubicBezTo>
                  <a:cubicBezTo>
                    <a:pt x="60053" y="387825"/>
                    <a:pt x="2109" y="347344"/>
                    <a:pt x="6871" y="343375"/>
                  </a:cubicBezTo>
                  <a:cubicBezTo>
                    <a:pt x="11633" y="339406"/>
                    <a:pt x="96565" y="371950"/>
                    <a:pt x="135459" y="381475"/>
                  </a:cubicBezTo>
                  <a:cubicBezTo>
                    <a:pt x="174353" y="391000"/>
                    <a:pt x="193403" y="394969"/>
                    <a:pt x="240234" y="400525"/>
                  </a:cubicBezTo>
                  <a:cubicBezTo>
                    <a:pt x="287065" y="406081"/>
                    <a:pt x="360884" y="412431"/>
                    <a:pt x="416446" y="414812"/>
                  </a:cubicBezTo>
                  <a:cubicBezTo>
                    <a:pt x="472008" y="417193"/>
                    <a:pt x="564084" y="419575"/>
                    <a:pt x="573609" y="414812"/>
                  </a:cubicBezTo>
                  <a:cubicBezTo>
                    <a:pt x="583134" y="410049"/>
                    <a:pt x="513284" y="394968"/>
                    <a:pt x="473596" y="386237"/>
                  </a:cubicBezTo>
                  <a:cubicBezTo>
                    <a:pt x="433908" y="377506"/>
                    <a:pt x="385887" y="375125"/>
                    <a:pt x="335484" y="362425"/>
                  </a:cubicBezTo>
                  <a:cubicBezTo>
                    <a:pt x="285081" y="349725"/>
                    <a:pt x="219596" y="325119"/>
                    <a:pt x="171177" y="310038"/>
                  </a:cubicBezTo>
                  <a:cubicBezTo>
                    <a:pt x="122758" y="294957"/>
                    <a:pt x="73150" y="283843"/>
                    <a:pt x="44972" y="271937"/>
                  </a:cubicBezTo>
                  <a:cubicBezTo>
                    <a:pt x="16794" y="260031"/>
                    <a:pt x="-7416" y="241775"/>
                    <a:pt x="2109" y="238600"/>
                  </a:cubicBezTo>
                  <a:cubicBezTo>
                    <a:pt x="11634" y="235425"/>
                    <a:pt x="60846" y="245743"/>
                    <a:pt x="102121" y="252887"/>
                  </a:cubicBezTo>
                  <a:lnTo>
                    <a:pt x="249759" y="281462"/>
                  </a:lnTo>
                  <a:cubicBezTo>
                    <a:pt x="299765" y="290987"/>
                    <a:pt x="335484" y="298925"/>
                    <a:pt x="402159" y="310037"/>
                  </a:cubicBezTo>
                  <a:cubicBezTo>
                    <a:pt x="468834" y="321150"/>
                    <a:pt x="570434" y="338612"/>
                    <a:pt x="649809" y="348137"/>
                  </a:cubicBezTo>
                  <a:cubicBezTo>
                    <a:pt x="729184" y="357662"/>
                    <a:pt x="819672" y="360043"/>
                    <a:pt x="878409" y="367187"/>
                  </a:cubicBezTo>
                  <a:cubicBezTo>
                    <a:pt x="937146" y="374331"/>
                    <a:pt x="994297" y="399731"/>
                    <a:pt x="1002234" y="391000"/>
                  </a:cubicBezTo>
                  <a:cubicBezTo>
                    <a:pt x="1010171" y="382269"/>
                    <a:pt x="956594" y="342185"/>
                    <a:pt x="926034" y="314800"/>
                  </a:cubicBezTo>
                  <a:cubicBezTo>
                    <a:pt x="895475" y="287416"/>
                    <a:pt x="860946" y="256062"/>
                    <a:pt x="818877" y="226693"/>
                  </a:cubicBezTo>
                  <a:cubicBezTo>
                    <a:pt x="776808" y="197324"/>
                    <a:pt x="723230" y="163590"/>
                    <a:pt x="673621" y="138587"/>
                  </a:cubicBezTo>
                  <a:cubicBezTo>
                    <a:pt x="624012" y="113584"/>
                    <a:pt x="572815" y="93344"/>
                    <a:pt x="521221" y="76675"/>
                  </a:cubicBezTo>
                  <a:cubicBezTo>
                    <a:pt x="469627" y="60006"/>
                    <a:pt x="404540" y="51275"/>
                    <a:pt x="364059" y="38575"/>
                  </a:cubicBezTo>
                  <a:cubicBezTo>
                    <a:pt x="323578" y="25875"/>
                    <a:pt x="268015" y="3650"/>
                    <a:pt x="278334" y="475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9" name="任意多边形 38"/>
            <p:cNvSpPr/>
            <p:nvPr/>
          </p:nvSpPr>
          <p:spPr>
            <a:xfrm>
              <a:off x="8892150" y="3765816"/>
              <a:ext cx="1587285" cy="764910"/>
            </a:xfrm>
            <a:custGeom>
              <a:avLst/>
              <a:gdLst>
                <a:gd name="connsiteX0" fmla="*/ 1307465 w 1587285"/>
                <a:gd name="connsiteY0" fmla="*/ 826 h 764910"/>
                <a:gd name="connsiteX1" fmla="*/ 1297941 w 1587285"/>
                <a:gd name="connsiteY1" fmla="*/ 57975 h 764910"/>
                <a:gd name="connsiteX2" fmla="*/ 1238410 w 1587285"/>
                <a:gd name="connsiteY2" fmla="*/ 167513 h 764910"/>
                <a:gd name="connsiteX3" fmla="*/ 1138397 w 1587285"/>
                <a:gd name="connsiteY3" fmla="*/ 317532 h 764910"/>
                <a:gd name="connsiteX4" fmla="*/ 993141 w 1587285"/>
                <a:gd name="connsiteY4" fmla="*/ 481838 h 764910"/>
                <a:gd name="connsiteX5" fmla="*/ 919322 w 1587285"/>
                <a:gd name="connsiteY5" fmla="*/ 534225 h 764910"/>
                <a:gd name="connsiteX6" fmla="*/ 1081247 w 1587285"/>
                <a:gd name="connsiteY6" fmla="*/ 538988 h 764910"/>
                <a:gd name="connsiteX7" fmla="*/ 1290797 w 1587285"/>
                <a:gd name="connsiteY7" fmla="*/ 484218 h 764910"/>
                <a:gd name="connsiteX8" fmla="*/ 1443197 w 1587285"/>
                <a:gd name="connsiteY8" fmla="*/ 424688 h 764910"/>
                <a:gd name="connsiteX9" fmla="*/ 1543210 w 1587285"/>
                <a:gd name="connsiteY9" fmla="*/ 381825 h 764910"/>
                <a:gd name="connsiteX10" fmla="*/ 1481297 w 1587285"/>
                <a:gd name="connsiteY10" fmla="*/ 446120 h 764910"/>
                <a:gd name="connsiteX11" fmla="*/ 1405097 w 1587285"/>
                <a:gd name="connsiteY11" fmla="*/ 486600 h 764910"/>
                <a:gd name="connsiteX12" fmla="*/ 1486060 w 1587285"/>
                <a:gd name="connsiteY12" fmla="*/ 500888 h 764910"/>
                <a:gd name="connsiteX13" fmla="*/ 1586072 w 1587285"/>
                <a:gd name="connsiteY13" fmla="*/ 500888 h 764910"/>
                <a:gd name="connsiteX14" fmla="*/ 1533685 w 1587285"/>
                <a:gd name="connsiteY14" fmla="*/ 534225 h 764910"/>
                <a:gd name="connsiteX15" fmla="*/ 1419385 w 1587285"/>
                <a:gd name="connsiteY15" fmla="*/ 538988 h 764910"/>
                <a:gd name="connsiteX16" fmla="*/ 1314610 w 1587285"/>
                <a:gd name="connsiteY16" fmla="*/ 529463 h 764910"/>
                <a:gd name="connsiteX17" fmla="*/ 1147922 w 1587285"/>
                <a:gd name="connsiteY17" fmla="*/ 579468 h 764910"/>
                <a:gd name="connsiteX18" fmla="*/ 914560 w 1587285"/>
                <a:gd name="connsiteY18" fmla="*/ 619950 h 764910"/>
                <a:gd name="connsiteX19" fmla="*/ 652622 w 1587285"/>
                <a:gd name="connsiteY19" fmla="*/ 639000 h 764910"/>
                <a:gd name="connsiteX20" fmla="*/ 338297 w 1587285"/>
                <a:gd name="connsiteY20" fmla="*/ 698531 h 764910"/>
                <a:gd name="connsiteX21" fmla="*/ 23971 w 1587285"/>
                <a:gd name="connsiteY21" fmla="*/ 758062 h 764910"/>
                <a:gd name="connsiteX22" fmla="*/ 975 w 1587285"/>
                <a:gd name="connsiteY22" fmla="*/ 764613 h 764910"/>
                <a:gd name="connsiteX23" fmla="*/ 0 w 1587285"/>
                <a:gd name="connsiteY23" fmla="*/ 764910 h 764910"/>
                <a:gd name="connsiteX24" fmla="*/ 324101 w 1587285"/>
                <a:gd name="connsiteY24" fmla="*/ 447712 h 764910"/>
                <a:gd name="connsiteX25" fmla="*/ 327880 w 1587285"/>
                <a:gd name="connsiteY25" fmla="*/ 457431 h 764910"/>
                <a:gd name="connsiteX26" fmla="*/ 352585 w 1587285"/>
                <a:gd name="connsiteY26" fmla="*/ 472313 h 764910"/>
                <a:gd name="connsiteX27" fmla="*/ 452597 w 1587285"/>
                <a:gd name="connsiteY27" fmla="*/ 527082 h 764910"/>
                <a:gd name="connsiteX28" fmla="*/ 585947 w 1587285"/>
                <a:gd name="connsiteY28" fmla="*/ 529463 h 764910"/>
                <a:gd name="connsiteX29" fmla="*/ 790735 w 1587285"/>
                <a:gd name="connsiteY29" fmla="*/ 538988 h 764910"/>
                <a:gd name="connsiteX30" fmla="*/ 885985 w 1587285"/>
                <a:gd name="connsiteY30" fmla="*/ 510413 h 764910"/>
                <a:gd name="connsiteX31" fmla="*/ 1005047 w 1587285"/>
                <a:gd name="connsiteY31" fmla="*/ 415163 h 764910"/>
                <a:gd name="connsiteX32" fmla="*/ 1138397 w 1587285"/>
                <a:gd name="connsiteY32" fmla="*/ 260381 h 764910"/>
                <a:gd name="connsiteX33" fmla="*/ 1233647 w 1587285"/>
                <a:gd name="connsiteY33" fmla="*/ 100838 h 764910"/>
                <a:gd name="connsiteX34" fmla="*/ 1276510 w 1587285"/>
                <a:gd name="connsiteY34" fmla="*/ 29400 h 764910"/>
                <a:gd name="connsiteX35" fmla="*/ 1307465 w 1587285"/>
                <a:gd name="connsiteY35" fmla="*/ 826 h 764910"/>
                <a:gd name="connsiteX0" fmla="*/ 1307465 w 1587285"/>
                <a:gd name="connsiteY0" fmla="*/ 826 h 764910"/>
                <a:gd name="connsiteX1" fmla="*/ 1297941 w 1587285"/>
                <a:gd name="connsiteY1" fmla="*/ 57975 h 764910"/>
                <a:gd name="connsiteX2" fmla="*/ 1238410 w 1587285"/>
                <a:gd name="connsiteY2" fmla="*/ 167513 h 764910"/>
                <a:gd name="connsiteX3" fmla="*/ 1138397 w 1587285"/>
                <a:gd name="connsiteY3" fmla="*/ 317532 h 764910"/>
                <a:gd name="connsiteX4" fmla="*/ 993141 w 1587285"/>
                <a:gd name="connsiteY4" fmla="*/ 481838 h 764910"/>
                <a:gd name="connsiteX5" fmla="*/ 919322 w 1587285"/>
                <a:gd name="connsiteY5" fmla="*/ 534225 h 764910"/>
                <a:gd name="connsiteX6" fmla="*/ 1081247 w 1587285"/>
                <a:gd name="connsiteY6" fmla="*/ 538988 h 764910"/>
                <a:gd name="connsiteX7" fmla="*/ 1290797 w 1587285"/>
                <a:gd name="connsiteY7" fmla="*/ 484218 h 764910"/>
                <a:gd name="connsiteX8" fmla="*/ 1443197 w 1587285"/>
                <a:gd name="connsiteY8" fmla="*/ 424688 h 764910"/>
                <a:gd name="connsiteX9" fmla="*/ 1543210 w 1587285"/>
                <a:gd name="connsiteY9" fmla="*/ 381825 h 764910"/>
                <a:gd name="connsiteX10" fmla="*/ 1481297 w 1587285"/>
                <a:gd name="connsiteY10" fmla="*/ 446120 h 764910"/>
                <a:gd name="connsiteX11" fmla="*/ 1405097 w 1587285"/>
                <a:gd name="connsiteY11" fmla="*/ 486600 h 764910"/>
                <a:gd name="connsiteX12" fmla="*/ 1486060 w 1587285"/>
                <a:gd name="connsiteY12" fmla="*/ 500888 h 764910"/>
                <a:gd name="connsiteX13" fmla="*/ 1586072 w 1587285"/>
                <a:gd name="connsiteY13" fmla="*/ 500888 h 764910"/>
                <a:gd name="connsiteX14" fmla="*/ 1533685 w 1587285"/>
                <a:gd name="connsiteY14" fmla="*/ 534225 h 764910"/>
                <a:gd name="connsiteX15" fmla="*/ 1419385 w 1587285"/>
                <a:gd name="connsiteY15" fmla="*/ 538988 h 764910"/>
                <a:gd name="connsiteX16" fmla="*/ 1314610 w 1587285"/>
                <a:gd name="connsiteY16" fmla="*/ 529463 h 764910"/>
                <a:gd name="connsiteX17" fmla="*/ 1147922 w 1587285"/>
                <a:gd name="connsiteY17" fmla="*/ 579468 h 764910"/>
                <a:gd name="connsiteX18" fmla="*/ 914560 w 1587285"/>
                <a:gd name="connsiteY18" fmla="*/ 619950 h 764910"/>
                <a:gd name="connsiteX19" fmla="*/ 652622 w 1587285"/>
                <a:gd name="connsiteY19" fmla="*/ 639000 h 764910"/>
                <a:gd name="connsiteX20" fmla="*/ 338297 w 1587285"/>
                <a:gd name="connsiteY20" fmla="*/ 698531 h 764910"/>
                <a:gd name="connsiteX21" fmla="*/ 23971 w 1587285"/>
                <a:gd name="connsiteY21" fmla="*/ 758062 h 764910"/>
                <a:gd name="connsiteX22" fmla="*/ 975 w 1587285"/>
                <a:gd name="connsiteY22" fmla="*/ 764613 h 764910"/>
                <a:gd name="connsiteX23" fmla="*/ 0 w 1587285"/>
                <a:gd name="connsiteY23" fmla="*/ 764910 h 764910"/>
                <a:gd name="connsiteX24" fmla="*/ 324101 w 1587285"/>
                <a:gd name="connsiteY24" fmla="*/ 447712 h 764910"/>
                <a:gd name="connsiteX25" fmla="*/ 327880 w 1587285"/>
                <a:gd name="connsiteY25" fmla="*/ 457431 h 764910"/>
                <a:gd name="connsiteX26" fmla="*/ 352585 w 1587285"/>
                <a:gd name="connsiteY26" fmla="*/ 472313 h 764910"/>
                <a:gd name="connsiteX27" fmla="*/ 452597 w 1587285"/>
                <a:gd name="connsiteY27" fmla="*/ 527082 h 764910"/>
                <a:gd name="connsiteX28" fmla="*/ 585947 w 1587285"/>
                <a:gd name="connsiteY28" fmla="*/ 529463 h 764910"/>
                <a:gd name="connsiteX29" fmla="*/ 790735 w 1587285"/>
                <a:gd name="connsiteY29" fmla="*/ 519938 h 764910"/>
                <a:gd name="connsiteX30" fmla="*/ 885985 w 1587285"/>
                <a:gd name="connsiteY30" fmla="*/ 510413 h 764910"/>
                <a:gd name="connsiteX31" fmla="*/ 1005047 w 1587285"/>
                <a:gd name="connsiteY31" fmla="*/ 415163 h 764910"/>
                <a:gd name="connsiteX32" fmla="*/ 1138397 w 1587285"/>
                <a:gd name="connsiteY32" fmla="*/ 260381 h 764910"/>
                <a:gd name="connsiteX33" fmla="*/ 1233647 w 1587285"/>
                <a:gd name="connsiteY33" fmla="*/ 100838 h 764910"/>
                <a:gd name="connsiteX34" fmla="*/ 1276510 w 1587285"/>
                <a:gd name="connsiteY34" fmla="*/ 29400 h 764910"/>
                <a:gd name="connsiteX35" fmla="*/ 1307465 w 1587285"/>
                <a:gd name="connsiteY35" fmla="*/ 826 h 764910"/>
                <a:gd name="connsiteX0" fmla="*/ 1307465 w 1587285"/>
                <a:gd name="connsiteY0" fmla="*/ 826 h 764910"/>
                <a:gd name="connsiteX1" fmla="*/ 1297941 w 1587285"/>
                <a:gd name="connsiteY1" fmla="*/ 57975 h 764910"/>
                <a:gd name="connsiteX2" fmla="*/ 1238410 w 1587285"/>
                <a:gd name="connsiteY2" fmla="*/ 167513 h 764910"/>
                <a:gd name="connsiteX3" fmla="*/ 1138397 w 1587285"/>
                <a:gd name="connsiteY3" fmla="*/ 317532 h 764910"/>
                <a:gd name="connsiteX4" fmla="*/ 993141 w 1587285"/>
                <a:gd name="connsiteY4" fmla="*/ 481838 h 764910"/>
                <a:gd name="connsiteX5" fmla="*/ 919322 w 1587285"/>
                <a:gd name="connsiteY5" fmla="*/ 534225 h 764910"/>
                <a:gd name="connsiteX6" fmla="*/ 1081247 w 1587285"/>
                <a:gd name="connsiteY6" fmla="*/ 538988 h 764910"/>
                <a:gd name="connsiteX7" fmla="*/ 1290797 w 1587285"/>
                <a:gd name="connsiteY7" fmla="*/ 484218 h 764910"/>
                <a:gd name="connsiteX8" fmla="*/ 1443197 w 1587285"/>
                <a:gd name="connsiteY8" fmla="*/ 424688 h 764910"/>
                <a:gd name="connsiteX9" fmla="*/ 1543210 w 1587285"/>
                <a:gd name="connsiteY9" fmla="*/ 381825 h 764910"/>
                <a:gd name="connsiteX10" fmla="*/ 1481297 w 1587285"/>
                <a:gd name="connsiteY10" fmla="*/ 446120 h 764910"/>
                <a:gd name="connsiteX11" fmla="*/ 1405097 w 1587285"/>
                <a:gd name="connsiteY11" fmla="*/ 486600 h 764910"/>
                <a:gd name="connsiteX12" fmla="*/ 1486060 w 1587285"/>
                <a:gd name="connsiteY12" fmla="*/ 500888 h 764910"/>
                <a:gd name="connsiteX13" fmla="*/ 1586072 w 1587285"/>
                <a:gd name="connsiteY13" fmla="*/ 500888 h 764910"/>
                <a:gd name="connsiteX14" fmla="*/ 1533685 w 1587285"/>
                <a:gd name="connsiteY14" fmla="*/ 534225 h 764910"/>
                <a:gd name="connsiteX15" fmla="*/ 1419385 w 1587285"/>
                <a:gd name="connsiteY15" fmla="*/ 538988 h 764910"/>
                <a:gd name="connsiteX16" fmla="*/ 1314610 w 1587285"/>
                <a:gd name="connsiteY16" fmla="*/ 529463 h 764910"/>
                <a:gd name="connsiteX17" fmla="*/ 1147922 w 1587285"/>
                <a:gd name="connsiteY17" fmla="*/ 579468 h 764910"/>
                <a:gd name="connsiteX18" fmla="*/ 914560 w 1587285"/>
                <a:gd name="connsiteY18" fmla="*/ 619950 h 764910"/>
                <a:gd name="connsiteX19" fmla="*/ 652622 w 1587285"/>
                <a:gd name="connsiteY19" fmla="*/ 639000 h 764910"/>
                <a:gd name="connsiteX20" fmla="*/ 338297 w 1587285"/>
                <a:gd name="connsiteY20" fmla="*/ 698531 h 764910"/>
                <a:gd name="connsiteX21" fmla="*/ 23971 w 1587285"/>
                <a:gd name="connsiteY21" fmla="*/ 758062 h 764910"/>
                <a:gd name="connsiteX22" fmla="*/ 975 w 1587285"/>
                <a:gd name="connsiteY22" fmla="*/ 764613 h 764910"/>
                <a:gd name="connsiteX23" fmla="*/ 0 w 1587285"/>
                <a:gd name="connsiteY23" fmla="*/ 764910 h 764910"/>
                <a:gd name="connsiteX24" fmla="*/ 324101 w 1587285"/>
                <a:gd name="connsiteY24" fmla="*/ 447712 h 764910"/>
                <a:gd name="connsiteX25" fmla="*/ 327880 w 1587285"/>
                <a:gd name="connsiteY25" fmla="*/ 457431 h 764910"/>
                <a:gd name="connsiteX26" fmla="*/ 352585 w 1587285"/>
                <a:gd name="connsiteY26" fmla="*/ 472313 h 764910"/>
                <a:gd name="connsiteX27" fmla="*/ 452597 w 1587285"/>
                <a:gd name="connsiteY27" fmla="*/ 527082 h 764910"/>
                <a:gd name="connsiteX28" fmla="*/ 585947 w 1587285"/>
                <a:gd name="connsiteY28" fmla="*/ 529463 h 764910"/>
                <a:gd name="connsiteX29" fmla="*/ 790735 w 1587285"/>
                <a:gd name="connsiteY29" fmla="*/ 519938 h 764910"/>
                <a:gd name="connsiteX30" fmla="*/ 885985 w 1587285"/>
                <a:gd name="connsiteY30" fmla="*/ 486601 h 764910"/>
                <a:gd name="connsiteX31" fmla="*/ 1005047 w 1587285"/>
                <a:gd name="connsiteY31" fmla="*/ 415163 h 764910"/>
                <a:gd name="connsiteX32" fmla="*/ 1138397 w 1587285"/>
                <a:gd name="connsiteY32" fmla="*/ 260381 h 764910"/>
                <a:gd name="connsiteX33" fmla="*/ 1233647 w 1587285"/>
                <a:gd name="connsiteY33" fmla="*/ 100838 h 764910"/>
                <a:gd name="connsiteX34" fmla="*/ 1276510 w 1587285"/>
                <a:gd name="connsiteY34" fmla="*/ 29400 h 764910"/>
                <a:gd name="connsiteX35" fmla="*/ 1307465 w 1587285"/>
                <a:gd name="connsiteY35" fmla="*/ 826 h 764910"/>
                <a:gd name="connsiteX0" fmla="*/ 1307465 w 1587285"/>
                <a:gd name="connsiteY0" fmla="*/ 826 h 764910"/>
                <a:gd name="connsiteX1" fmla="*/ 1297941 w 1587285"/>
                <a:gd name="connsiteY1" fmla="*/ 57975 h 764910"/>
                <a:gd name="connsiteX2" fmla="*/ 1238410 w 1587285"/>
                <a:gd name="connsiteY2" fmla="*/ 167513 h 764910"/>
                <a:gd name="connsiteX3" fmla="*/ 1138397 w 1587285"/>
                <a:gd name="connsiteY3" fmla="*/ 317532 h 764910"/>
                <a:gd name="connsiteX4" fmla="*/ 993141 w 1587285"/>
                <a:gd name="connsiteY4" fmla="*/ 481838 h 764910"/>
                <a:gd name="connsiteX5" fmla="*/ 919322 w 1587285"/>
                <a:gd name="connsiteY5" fmla="*/ 534225 h 764910"/>
                <a:gd name="connsiteX6" fmla="*/ 1081247 w 1587285"/>
                <a:gd name="connsiteY6" fmla="*/ 538988 h 764910"/>
                <a:gd name="connsiteX7" fmla="*/ 1290797 w 1587285"/>
                <a:gd name="connsiteY7" fmla="*/ 484218 h 764910"/>
                <a:gd name="connsiteX8" fmla="*/ 1443197 w 1587285"/>
                <a:gd name="connsiteY8" fmla="*/ 424688 h 764910"/>
                <a:gd name="connsiteX9" fmla="*/ 1543210 w 1587285"/>
                <a:gd name="connsiteY9" fmla="*/ 381825 h 764910"/>
                <a:gd name="connsiteX10" fmla="*/ 1481297 w 1587285"/>
                <a:gd name="connsiteY10" fmla="*/ 446120 h 764910"/>
                <a:gd name="connsiteX11" fmla="*/ 1405097 w 1587285"/>
                <a:gd name="connsiteY11" fmla="*/ 486600 h 764910"/>
                <a:gd name="connsiteX12" fmla="*/ 1486060 w 1587285"/>
                <a:gd name="connsiteY12" fmla="*/ 500888 h 764910"/>
                <a:gd name="connsiteX13" fmla="*/ 1586072 w 1587285"/>
                <a:gd name="connsiteY13" fmla="*/ 500888 h 764910"/>
                <a:gd name="connsiteX14" fmla="*/ 1533685 w 1587285"/>
                <a:gd name="connsiteY14" fmla="*/ 534225 h 764910"/>
                <a:gd name="connsiteX15" fmla="*/ 1419385 w 1587285"/>
                <a:gd name="connsiteY15" fmla="*/ 538988 h 764910"/>
                <a:gd name="connsiteX16" fmla="*/ 1314610 w 1587285"/>
                <a:gd name="connsiteY16" fmla="*/ 529463 h 764910"/>
                <a:gd name="connsiteX17" fmla="*/ 1147922 w 1587285"/>
                <a:gd name="connsiteY17" fmla="*/ 579468 h 764910"/>
                <a:gd name="connsiteX18" fmla="*/ 914560 w 1587285"/>
                <a:gd name="connsiteY18" fmla="*/ 619950 h 764910"/>
                <a:gd name="connsiteX19" fmla="*/ 652622 w 1587285"/>
                <a:gd name="connsiteY19" fmla="*/ 639000 h 764910"/>
                <a:gd name="connsiteX20" fmla="*/ 338297 w 1587285"/>
                <a:gd name="connsiteY20" fmla="*/ 698531 h 764910"/>
                <a:gd name="connsiteX21" fmla="*/ 23971 w 1587285"/>
                <a:gd name="connsiteY21" fmla="*/ 758062 h 764910"/>
                <a:gd name="connsiteX22" fmla="*/ 975 w 1587285"/>
                <a:gd name="connsiteY22" fmla="*/ 764613 h 764910"/>
                <a:gd name="connsiteX23" fmla="*/ 0 w 1587285"/>
                <a:gd name="connsiteY23" fmla="*/ 764910 h 764910"/>
                <a:gd name="connsiteX24" fmla="*/ 324101 w 1587285"/>
                <a:gd name="connsiteY24" fmla="*/ 447712 h 764910"/>
                <a:gd name="connsiteX25" fmla="*/ 327880 w 1587285"/>
                <a:gd name="connsiteY25" fmla="*/ 457431 h 764910"/>
                <a:gd name="connsiteX26" fmla="*/ 352585 w 1587285"/>
                <a:gd name="connsiteY26" fmla="*/ 472313 h 764910"/>
                <a:gd name="connsiteX27" fmla="*/ 452597 w 1587285"/>
                <a:gd name="connsiteY27" fmla="*/ 527082 h 764910"/>
                <a:gd name="connsiteX28" fmla="*/ 585947 w 1587285"/>
                <a:gd name="connsiteY28" fmla="*/ 529463 h 764910"/>
                <a:gd name="connsiteX29" fmla="*/ 771685 w 1587285"/>
                <a:gd name="connsiteY29" fmla="*/ 515175 h 764910"/>
                <a:gd name="connsiteX30" fmla="*/ 885985 w 1587285"/>
                <a:gd name="connsiteY30" fmla="*/ 486601 h 764910"/>
                <a:gd name="connsiteX31" fmla="*/ 1005047 w 1587285"/>
                <a:gd name="connsiteY31" fmla="*/ 415163 h 764910"/>
                <a:gd name="connsiteX32" fmla="*/ 1138397 w 1587285"/>
                <a:gd name="connsiteY32" fmla="*/ 260381 h 764910"/>
                <a:gd name="connsiteX33" fmla="*/ 1233647 w 1587285"/>
                <a:gd name="connsiteY33" fmla="*/ 100838 h 764910"/>
                <a:gd name="connsiteX34" fmla="*/ 1276510 w 1587285"/>
                <a:gd name="connsiteY34" fmla="*/ 29400 h 764910"/>
                <a:gd name="connsiteX35" fmla="*/ 1307465 w 1587285"/>
                <a:gd name="connsiteY35" fmla="*/ 826 h 764910"/>
                <a:gd name="connsiteX0" fmla="*/ 1307465 w 1587285"/>
                <a:gd name="connsiteY0" fmla="*/ 826 h 764910"/>
                <a:gd name="connsiteX1" fmla="*/ 1297941 w 1587285"/>
                <a:gd name="connsiteY1" fmla="*/ 57975 h 764910"/>
                <a:gd name="connsiteX2" fmla="*/ 1238410 w 1587285"/>
                <a:gd name="connsiteY2" fmla="*/ 167513 h 764910"/>
                <a:gd name="connsiteX3" fmla="*/ 1138397 w 1587285"/>
                <a:gd name="connsiteY3" fmla="*/ 317532 h 764910"/>
                <a:gd name="connsiteX4" fmla="*/ 993141 w 1587285"/>
                <a:gd name="connsiteY4" fmla="*/ 481838 h 764910"/>
                <a:gd name="connsiteX5" fmla="*/ 919322 w 1587285"/>
                <a:gd name="connsiteY5" fmla="*/ 534225 h 764910"/>
                <a:gd name="connsiteX6" fmla="*/ 1081247 w 1587285"/>
                <a:gd name="connsiteY6" fmla="*/ 538988 h 764910"/>
                <a:gd name="connsiteX7" fmla="*/ 1290797 w 1587285"/>
                <a:gd name="connsiteY7" fmla="*/ 484218 h 764910"/>
                <a:gd name="connsiteX8" fmla="*/ 1443197 w 1587285"/>
                <a:gd name="connsiteY8" fmla="*/ 424688 h 764910"/>
                <a:gd name="connsiteX9" fmla="*/ 1543210 w 1587285"/>
                <a:gd name="connsiteY9" fmla="*/ 381825 h 764910"/>
                <a:gd name="connsiteX10" fmla="*/ 1481297 w 1587285"/>
                <a:gd name="connsiteY10" fmla="*/ 446120 h 764910"/>
                <a:gd name="connsiteX11" fmla="*/ 1405097 w 1587285"/>
                <a:gd name="connsiteY11" fmla="*/ 486600 h 764910"/>
                <a:gd name="connsiteX12" fmla="*/ 1486060 w 1587285"/>
                <a:gd name="connsiteY12" fmla="*/ 500888 h 764910"/>
                <a:gd name="connsiteX13" fmla="*/ 1586072 w 1587285"/>
                <a:gd name="connsiteY13" fmla="*/ 500888 h 764910"/>
                <a:gd name="connsiteX14" fmla="*/ 1533685 w 1587285"/>
                <a:gd name="connsiteY14" fmla="*/ 534225 h 764910"/>
                <a:gd name="connsiteX15" fmla="*/ 1419385 w 1587285"/>
                <a:gd name="connsiteY15" fmla="*/ 538988 h 764910"/>
                <a:gd name="connsiteX16" fmla="*/ 1314610 w 1587285"/>
                <a:gd name="connsiteY16" fmla="*/ 529463 h 764910"/>
                <a:gd name="connsiteX17" fmla="*/ 1147922 w 1587285"/>
                <a:gd name="connsiteY17" fmla="*/ 579468 h 764910"/>
                <a:gd name="connsiteX18" fmla="*/ 914560 w 1587285"/>
                <a:gd name="connsiteY18" fmla="*/ 619950 h 764910"/>
                <a:gd name="connsiteX19" fmla="*/ 652622 w 1587285"/>
                <a:gd name="connsiteY19" fmla="*/ 639000 h 764910"/>
                <a:gd name="connsiteX20" fmla="*/ 338297 w 1587285"/>
                <a:gd name="connsiteY20" fmla="*/ 698531 h 764910"/>
                <a:gd name="connsiteX21" fmla="*/ 23971 w 1587285"/>
                <a:gd name="connsiteY21" fmla="*/ 758062 h 764910"/>
                <a:gd name="connsiteX22" fmla="*/ 975 w 1587285"/>
                <a:gd name="connsiteY22" fmla="*/ 764613 h 764910"/>
                <a:gd name="connsiteX23" fmla="*/ 0 w 1587285"/>
                <a:gd name="connsiteY23" fmla="*/ 764910 h 764910"/>
                <a:gd name="connsiteX24" fmla="*/ 324101 w 1587285"/>
                <a:gd name="connsiteY24" fmla="*/ 447712 h 764910"/>
                <a:gd name="connsiteX25" fmla="*/ 327880 w 1587285"/>
                <a:gd name="connsiteY25" fmla="*/ 457431 h 764910"/>
                <a:gd name="connsiteX26" fmla="*/ 352585 w 1587285"/>
                <a:gd name="connsiteY26" fmla="*/ 472313 h 764910"/>
                <a:gd name="connsiteX27" fmla="*/ 452597 w 1587285"/>
                <a:gd name="connsiteY27" fmla="*/ 527082 h 764910"/>
                <a:gd name="connsiteX28" fmla="*/ 585947 w 1587285"/>
                <a:gd name="connsiteY28" fmla="*/ 529463 h 764910"/>
                <a:gd name="connsiteX29" fmla="*/ 771685 w 1587285"/>
                <a:gd name="connsiteY29" fmla="*/ 515175 h 764910"/>
                <a:gd name="connsiteX30" fmla="*/ 885985 w 1587285"/>
                <a:gd name="connsiteY30" fmla="*/ 500889 h 764910"/>
                <a:gd name="connsiteX31" fmla="*/ 1005047 w 1587285"/>
                <a:gd name="connsiteY31" fmla="*/ 415163 h 764910"/>
                <a:gd name="connsiteX32" fmla="*/ 1138397 w 1587285"/>
                <a:gd name="connsiteY32" fmla="*/ 260381 h 764910"/>
                <a:gd name="connsiteX33" fmla="*/ 1233647 w 1587285"/>
                <a:gd name="connsiteY33" fmla="*/ 100838 h 764910"/>
                <a:gd name="connsiteX34" fmla="*/ 1276510 w 1587285"/>
                <a:gd name="connsiteY34" fmla="*/ 29400 h 764910"/>
                <a:gd name="connsiteX35" fmla="*/ 1307465 w 1587285"/>
                <a:gd name="connsiteY35" fmla="*/ 826 h 764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87285" h="764910">
                  <a:moveTo>
                    <a:pt x="1307465" y="826"/>
                  </a:moveTo>
                  <a:cubicBezTo>
                    <a:pt x="1311037" y="5588"/>
                    <a:pt x="1309450" y="30194"/>
                    <a:pt x="1297941" y="57975"/>
                  </a:cubicBezTo>
                  <a:cubicBezTo>
                    <a:pt x="1286432" y="85756"/>
                    <a:pt x="1265001" y="124254"/>
                    <a:pt x="1238410" y="167513"/>
                  </a:cubicBezTo>
                  <a:cubicBezTo>
                    <a:pt x="1211819" y="210773"/>
                    <a:pt x="1179275" y="265145"/>
                    <a:pt x="1138397" y="317532"/>
                  </a:cubicBezTo>
                  <a:cubicBezTo>
                    <a:pt x="1097519" y="369919"/>
                    <a:pt x="1029654" y="445723"/>
                    <a:pt x="993141" y="481838"/>
                  </a:cubicBezTo>
                  <a:cubicBezTo>
                    <a:pt x="956629" y="517954"/>
                    <a:pt x="904638" y="524700"/>
                    <a:pt x="919322" y="534225"/>
                  </a:cubicBezTo>
                  <a:cubicBezTo>
                    <a:pt x="934006" y="543750"/>
                    <a:pt x="1019335" y="547322"/>
                    <a:pt x="1081247" y="538988"/>
                  </a:cubicBezTo>
                  <a:cubicBezTo>
                    <a:pt x="1143159" y="530654"/>
                    <a:pt x="1230472" y="503268"/>
                    <a:pt x="1290797" y="484218"/>
                  </a:cubicBezTo>
                  <a:cubicBezTo>
                    <a:pt x="1351122" y="465168"/>
                    <a:pt x="1401128" y="441753"/>
                    <a:pt x="1443197" y="424688"/>
                  </a:cubicBezTo>
                  <a:cubicBezTo>
                    <a:pt x="1485266" y="407623"/>
                    <a:pt x="1536860" y="378253"/>
                    <a:pt x="1543210" y="381825"/>
                  </a:cubicBezTo>
                  <a:cubicBezTo>
                    <a:pt x="1549560" y="385397"/>
                    <a:pt x="1504316" y="428657"/>
                    <a:pt x="1481297" y="446120"/>
                  </a:cubicBezTo>
                  <a:cubicBezTo>
                    <a:pt x="1458278" y="463583"/>
                    <a:pt x="1404303" y="477472"/>
                    <a:pt x="1405097" y="486600"/>
                  </a:cubicBezTo>
                  <a:cubicBezTo>
                    <a:pt x="1405891" y="495728"/>
                    <a:pt x="1455898" y="498507"/>
                    <a:pt x="1486060" y="500888"/>
                  </a:cubicBezTo>
                  <a:cubicBezTo>
                    <a:pt x="1516223" y="503269"/>
                    <a:pt x="1578134" y="495332"/>
                    <a:pt x="1586072" y="500888"/>
                  </a:cubicBezTo>
                  <a:cubicBezTo>
                    <a:pt x="1594010" y="506444"/>
                    <a:pt x="1561466" y="527875"/>
                    <a:pt x="1533685" y="534225"/>
                  </a:cubicBezTo>
                  <a:cubicBezTo>
                    <a:pt x="1505904" y="540575"/>
                    <a:pt x="1455898" y="539782"/>
                    <a:pt x="1419385" y="538988"/>
                  </a:cubicBezTo>
                  <a:cubicBezTo>
                    <a:pt x="1382873" y="538194"/>
                    <a:pt x="1359854" y="522716"/>
                    <a:pt x="1314610" y="529463"/>
                  </a:cubicBezTo>
                  <a:cubicBezTo>
                    <a:pt x="1269366" y="536210"/>
                    <a:pt x="1214597" y="564387"/>
                    <a:pt x="1147922" y="579468"/>
                  </a:cubicBezTo>
                  <a:cubicBezTo>
                    <a:pt x="1081247" y="594549"/>
                    <a:pt x="997110" y="610028"/>
                    <a:pt x="914560" y="619950"/>
                  </a:cubicBezTo>
                  <a:cubicBezTo>
                    <a:pt x="832010" y="629872"/>
                    <a:pt x="748666" y="625903"/>
                    <a:pt x="652622" y="639000"/>
                  </a:cubicBezTo>
                  <a:cubicBezTo>
                    <a:pt x="556578" y="652097"/>
                    <a:pt x="443072" y="678687"/>
                    <a:pt x="338297" y="698531"/>
                  </a:cubicBezTo>
                  <a:cubicBezTo>
                    <a:pt x="233522" y="718375"/>
                    <a:pt x="95409" y="737821"/>
                    <a:pt x="23971" y="758062"/>
                  </a:cubicBezTo>
                  <a:lnTo>
                    <a:pt x="975" y="764613"/>
                  </a:lnTo>
                  <a:lnTo>
                    <a:pt x="0" y="764910"/>
                  </a:lnTo>
                  <a:lnTo>
                    <a:pt x="324101" y="447712"/>
                  </a:lnTo>
                  <a:lnTo>
                    <a:pt x="327880" y="457431"/>
                  </a:lnTo>
                  <a:cubicBezTo>
                    <a:pt x="333238" y="461399"/>
                    <a:pt x="341671" y="465170"/>
                    <a:pt x="352585" y="472313"/>
                  </a:cubicBezTo>
                  <a:cubicBezTo>
                    <a:pt x="374413" y="486600"/>
                    <a:pt x="413703" y="517557"/>
                    <a:pt x="452597" y="527082"/>
                  </a:cubicBezTo>
                  <a:cubicBezTo>
                    <a:pt x="491491" y="536607"/>
                    <a:pt x="532766" y="531448"/>
                    <a:pt x="585947" y="529463"/>
                  </a:cubicBezTo>
                  <a:cubicBezTo>
                    <a:pt x="639128" y="527479"/>
                    <a:pt x="721679" y="519937"/>
                    <a:pt x="771685" y="515175"/>
                  </a:cubicBezTo>
                  <a:cubicBezTo>
                    <a:pt x="821691" y="510413"/>
                    <a:pt x="847091" y="517558"/>
                    <a:pt x="885985" y="500889"/>
                  </a:cubicBezTo>
                  <a:cubicBezTo>
                    <a:pt x="924879" y="484220"/>
                    <a:pt x="962978" y="455248"/>
                    <a:pt x="1005047" y="415163"/>
                  </a:cubicBezTo>
                  <a:cubicBezTo>
                    <a:pt x="1047116" y="375078"/>
                    <a:pt x="1100297" y="312768"/>
                    <a:pt x="1138397" y="260381"/>
                  </a:cubicBezTo>
                  <a:cubicBezTo>
                    <a:pt x="1176497" y="207994"/>
                    <a:pt x="1210628" y="139335"/>
                    <a:pt x="1233647" y="100838"/>
                  </a:cubicBezTo>
                  <a:cubicBezTo>
                    <a:pt x="1256666" y="62341"/>
                    <a:pt x="1264207" y="46069"/>
                    <a:pt x="1276510" y="29400"/>
                  </a:cubicBezTo>
                  <a:cubicBezTo>
                    <a:pt x="1288813" y="12731"/>
                    <a:pt x="1303893" y="-3936"/>
                    <a:pt x="1307465" y="826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0" name="组合 39"/>
            <p:cNvGrpSpPr>
              <a:grpSpLocks noChangeAspect="1"/>
            </p:cNvGrpSpPr>
            <p:nvPr/>
          </p:nvGrpSpPr>
          <p:grpSpPr>
            <a:xfrm rot="6660000" flipH="1">
              <a:off x="7589548" y="5390965"/>
              <a:ext cx="198000" cy="196097"/>
              <a:chOff x="6788929" y="3582789"/>
              <a:chExt cx="1126398" cy="1115611"/>
            </a:xfr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30" name="任意多边形 129"/>
              <p:cNvSpPr/>
              <p:nvPr/>
            </p:nvSpPr>
            <p:spPr>
              <a:xfrm>
                <a:off x="6788929" y="3582789"/>
                <a:ext cx="1126398" cy="1115611"/>
              </a:xfrm>
              <a:custGeom>
                <a:avLst/>
                <a:gdLst>
                  <a:gd name="connsiteX0" fmla="*/ 83751 w 1126744"/>
                  <a:gd name="connsiteY0" fmla="*/ 71723 h 1119802"/>
                  <a:gd name="connsiteX1" fmla="*/ 407 w 1126744"/>
                  <a:gd name="connsiteY1" fmla="*/ 252698 h 1119802"/>
                  <a:gd name="connsiteX2" fmla="*/ 62319 w 1126744"/>
                  <a:gd name="connsiteY2" fmla="*/ 519398 h 1119802"/>
                  <a:gd name="connsiteX3" fmla="*/ 274251 w 1126744"/>
                  <a:gd name="connsiteY3" fmla="*/ 788479 h 1119802"/>
                  <a:gd name="connsiteX4" fmla="*/ 574288 w 1126744"/>
                  <a:gd name="connsiteY4" fmla="*/ 1036129 h 1119802"/>
                  <a:gd name="connsiteX5" fmla="*/ 871944 w 1126744"/>
                  <a:gd name="connsiteY5" fmla="*/ 1119473 h 1119802"/>
                  <a:gd name="connsiteX6" fmla="*/ 1069588 w 1126744"/>
                  <a:gd name="connsiteY6" fmla="*/ 1012317 h 1119802"/>
                  <a:gd name="connsiteX7" fmla="*/ 1126738 w 1126744"/>
                  <a:gd name="connsiteY7" fmla="*/ 862298 h 1119802"/>
                  <a:gd name="connsiteX8" fmla="*/ 1071969 w 1126744"/>
                  <a:gd name="connsiteY8" fmla="*/ 583692 h 1119802"/>
                  <a:gd name="connsiteX9" fmla="*/ 907663 w 1126744"/>
                  <a:gd name="connsiteY9" fmla="*/ 343185 h 1119802"/>
                  <a:gd name="connsiteX10" fmla="*/ 662394 w 1126744"/>
                  <a:gd name="connsiteY10" fmla="*/ 147923 h 1119802"/>
                  <a:gd name="connsiteX11" fmla="*/ 395694 w 1126744"/>
                  <a:gd name="connsiteY11" fmla="*/ 12192 h 1119802"/>
                  <a:gd name="connsiteX12" fmla="*/ 174238 w 1126744"/>
                  <a:gd name="connsiteY12" fmla="*/ 14573 h 1119802"/>
                  <a:gd name="connsiteX13" fmla="*/ 83751 w 1126744"/>
                  <a:gd name="connsiteY13" fmla="*/ 71723 h 1119802"/>
                  <a:gd name="connsiteX0" fmla="*/ 57166 w 1126353"/>
                  <a:gd name="connsiteY0" fmla="*/ 98623 h 1120508"/>
                  <a:gd name="connsiteX1" fmla="*/ 16 w 1126353"/>
                  <a:gd name="connsiteY1" fmla="*/ 253404 h 1120508"/>
                  <a:gd name="connsiteX2" fmla="*/ 61928 w 1126353"/>
                  <a:gd name="connsiteY2" fmla="*/ 520104 h 1120508"/>
                  <a:gd name="connsiteX3" fmla="*/ 273860 w 1126353"/>
                  <a:gd name="connsiteY3" fmla="*/ 789185 h 1120508"/>
                  <a:gd name="connsiteX4" fmla="*/ 573897 w 1126353"/>
                  <a:gd name="connsiteY4" fmla="*/ 1036835 h 1120508"/>
                  <a:gd name="connsiteX5" fmla="*/ 871553 w 1126353"/>
                  <a:gd name="connsiteY5" fmla="*/ 1120179 h 1120508"/>
                  <a:gd name="connsiteX6" fmla="*/ 1069197 w 1126353"/>
                  <a:gd name="connsiteY6" fmla="*/ 1013023 h 1120508"/>
                  <a:gd name="connsiteX7" fmla="*/ 1126347 w 1126353"/>
                  <a:gd name="connsiteY7" fmla="*/ 863004 h 1120508"/>
                  <a:gd name="connsiteX8" fmla="*/ 1071578 w 1126353"/>
                  <a:gd name="connsiteY8" fmla="*/ 584398 h 1120508"/>
                  <a:gd name="connsiteX9" fmla="*/ 907272 w 1126353"/>
                  <a:gd name="connsiteY9" fmla="*/ 343891 h 1120508"/>
                  <a:gd name="connsiteX10" fmla="*/ 662003 w 1126353"/>
                  <a:gd name="connsiteY10" fmla="*/ 148629 h 1120508"/>
                  <a:gd name="connsiteX11" fmla="*/ 395303 w 1126353"/>
                  <a:gd name="connsiteY11" fmla="*/ 12898 h 1120508"/>
                  <a:gd name="connsiteX12" fmla="*/ 173847 w 1126353"/>
                  <a:gd name="connsiteY12" fmla="*/ 15279 h 1120508"/>
                  <a:gd name="connsiteX13" fmla="*/ 57166 w 1126353"/>
                  <a:gd name="connsiteY13" fmla="*/ 98623 h 1120508"/>
                  <a:gd name="connsiteX0" fmla="*/ 57166 w 1126353"/>
                  <a:gd name="connsiteY0" fmla="*/ 98623 h 1115785"/>
                  <a:gd name="connsiteX1" fmla="*/ 16 w 1126353"/>
                  <a:gd name="connsiteY1" fmla="*/ 253404 h 1115785"/>
                  <a:gd name="connsiteX2" fmla="*/ 61928 w 1126353"/>
                  <a:gd name="connsiteY2" fmla="*/ 520104 h 1115785"/>
                  <a:gd name="connsiteX3" fmla="*/ 273860 w 1126353"/>
                  <a:gd name="connsiteY3" fmla="*/ 789185 h 1115785"/>
                  <a:gd name="connsiteX4" fmla="*/ 573897 w 1126353"/>
                  <a:gd name="connsiteY4" fmla="*/ 1036835 h 1115785"/>
                  <a:gd name="connsiteX5" fmla="*/ 873934 w 1126353"/>
                  <a:gd name="connsiteY5" fmla="*/ 1115417 h 1115785"/>
                  <a:gd name="connsiteX6" fmla="*/ 1069197 w 1126353"/>
                  <a:gd name="connsiteY6" fmla="*/ 1013023 h 1115785"/>
                  <a:gd name="connsiteX7" fmla="*/ 1126347 w 1126353"/>
                  <a:gd name="connsiteY7" fmla="*/ 863004 h 1115785"/>
                  <a:gd name="connsiteX8" fmla="*/ 1071578 w 1126353"/>
                  <a:gd name="connsiteY8" fmla="*/ 584398 h 1115785"/>
                  <a:gd name="connsiteX9" fmla="*/ 907272 w 1126353"/>
                  <a:gd name="connsiteY9" fmla="*/ 343891 h 1115785"/>
                  <a:gd name="connsiteX10" fmla="*/ 662003 w 1126353"/>
                  <a:gd name="connsiteY10" fmla="*/ 148629 h 1115785"/>
                  <a:gd name="connsiteX11" fmla="*/ 395303 w 1126353"/>
                  <a:gd name="connsiteY11" fmla="*/ 12898 h 1115785"/>
                  <a:gd name="connsiteX12" fmla="*/ 173847 w 1126353"/>
                  <a:gd name="connsiteY12" fmla="*/ 15279 h 1115785"/>
                  <a:gd name="connsiteX13" fmla="*/ 57166 w 1126353"/>
                  <a:gd name="connsiteY13" fmla="*/ 98623 h 1115785"/>
                  <a:gd name="connsiteX0" fmla="*/ 57166 w 1126398"/>
                  <a:gd name="connsiteY0" fmla="*/ 98623 h 1115611"/>
                  <a:gd name="connsiteX1" fmla="*/ 16 w 1126398"/>
                  <a:gd name="connsiteY1" fmla="*/ 253404 h 1115611"/>
                  <a:gd name="connsiteX2" fmla="*/ 61928 w 1126398"/>
                  <a:gd name="connsiteY2" fmla="*/ 520104 h 1115611"/>
                  <a:gd name="connsiteX3" fmla="*/ 273860 w 1126398"/>
                  <a:gd name="connsiteY3" fmla="*/ 789185 h 1115611"/>
                  <a:gd name="connsiteX4" fmla="*/ 573897 w 1126398"/>
                  <a:gd name="connsiteY4" fmla="*/ 1036835 h 1115611"/>
                  <a:gd name="connsiteX5" fmla="*/ 873934 w 1126398"/>
                  <a:gd name="connsiteY5" fmla="*/ 1115417 h 1115611"/>
                  <a:gd name="connsiteX6" fmla="*/ 1064434 w 1126398"/>
                  <a:gd name="connsiteY6" fmla="*/ 1020167 h 1115611"/>
                  <a:gd name="connsiteX7" fmla="*/ 1126347 w 1126398"/>
                  <a:gd name="connsiteY7" fmla="*/ 863004 h 1115611"/>
                  <a:gd name="connsiteX8" fmla="*/ 1071578 w 1126398"/>
                  <a:gd name="connsiteY8" fmla="*/ 584398 h 1115611"/>
                  <a:gd name="connsiteX9" fmla="*/ 907272 w 1126398"/>
                  <a:gd name="connsiteY9" fmla="*/ 343891 h 1115611"/>
                  <a:gd name="connsiteX10" fmla="*/ 662003 w 1126398"/>
                  <a:gd name="connsiteY10" fmla="*/ 148629 h 1115611"/>
                  <a:gd name="connsiteX11" fmla="*/ 395303 w 1126398"/>
                  <a:gd name="connsiteY11" fmla="*/ 12898 h 1115611"/>
                  <a:gd name="connsiteX12" fmla="*/ 173847 w 1126398"/>
                  <a:gd name="connsiteY12" fmla="*/ 15279 h 1115611"/>
                  <a:gd name="connsiteX13" fmla="*/ 57166 w 1126398"/>
                  <a:gd name="connsiteY13" fmla="*/ 98623 h 111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26398" h="1115611">
                    <a:moveTo>
                      <a:pt x="57166" y="98623"/>
                    </a:moveTo>
                    <a:cubicBezTo>
                      <a:pt x="28194" y="138310"/>
                      <a:pt x="-778" y="183157"/>
                      <a:pt x="16" y="253404"/>
                    </a:cubicBezTo>
                    <a:cubicBezTo>
                      <a:pt x="810" y="323651"/>
                      <a:pt x="16287" y="430807"/>
                      <a:pt x="61928" y="520104"/>
                    </a:cubicBezTo>
                    <a:cubicBezTo>
                      <a:pt x="107569" y="609401"/>
                      <a:pt x="188532" y="703063"/>
                      <a:pt x="273860" y="789185"/>
                    </a:cubicBezTo>
                    <a:cubicBezTo>
                      <a:pt x="359188" y="875307"/>
                      <a:pt x="473885" y="982463"/>
                      <a:pt x="573897" y="1036835"/>
                    </a:cubicBezTo>
                    <a:cubicBezTo>
                      <a:pt x="673909" y="1091207"/>
                      <a:pt x="792178" y="1118195"/>
                      <a:pt x="873934" y="1115417"/>
                    </a:cubicBezTo>
                    <a:cubicBezTo>
                      <a:pt x="955690" y="1112639"/>
                      <a:pt x="1022365" y="1062236"/>
                      <a:pt x="1064434" y="1020167"/>
                    </a:cubicBezTo>
                    <a:cubicBezTo>
                      <a:pt x="1106503" y="978098"/>
                      <a:pt x="1125156" y="935632"/>
                      <a:pt x="1126347" y="863004"/>
                    </a:cubicBezTo>
                    <a:cubicBezTo>
                      <a:pt x="1127538" y="790376"/>
                      <a:pt x="1108090" y="670917"/>
                      <a:pt x="1071578" y="584398"/>
                    </a:cubicBezTo>
                    <a:cubicBezTo>
                      <a:pt x="1035066" y="497879"/>
                      <a:pt x="975535" y="416519"/>
                      <a:pt x="907272" y="343891"/>
                    </a:cubicBezTo>
                    <a:cubicBezTo>
                      <a:pt x="839009" y="271263"/>
                      <a:pt x="747331" y="203795"/>
                      <a:pt x="662003" y="148629"/>
                    </a:cubicBezTo>
                    <a:cubicBezTo>
                      <a:pt x="576675" y="93464"/>
                      <a:pt x="476662" y="35123"/>
                      <a:pt x="395303" y="12898"/>
                    </a:cubicBezTo>
                    <a:cubicBezTo>
                      <a:pt x="313944" y="-9327"/>
                      <a:pt x="230203" y="992"/>
                      <a:pt x="173847" y="15279"/>
                    </a:cubicBezTo>
                    <a:cubicBezTo>
                      <a:pt x="117491" y="29567"/>
                      <a:pt x="86138" y="58936"/>
                      <a:pt x="57166" y="98623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E32945"/>
                  </a:gs>
                  <a:gs pos="50000">
                    <a:srgbClr val="ED4B67"/>
                  </a:gs>
                  <a:gs pos="100000">
                    <a:srgbClr val="FF0000">
                      <a:tint val="23500"/>
                      <a:satMod val="160000"/>
                    </a:srgbClr>
                  </a:gs>
                </a:gsLst>
                <a:lin ang="18600000" scaled="0"/>
                <a:tileRect/>
              </a:gradFill>
              <a:ln w="3175">
                <a:solidFill>
                  <a:srgbClr val="B2583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1" name="任意多边形 130"/>
              <p:cNvSpPr/>
              <p:nvPr/>
            </p:nvSpPr>
            <p:spPr>
              <a:xfrm>
                <a:off x="7074110" y="3649135"/>
                <a:ext cx="797749" cy="785840"/>
              </a:xfrm>
              <a:custGeom>
                <a:avLst/>
                <a:gdLst>
                  <a:gd name="connsiteX0" fmla="*/ 141144 w 802577"/>
                  <a:gd name="connsiteY0" fmla="*/ 2051 h 798028"/>
                  <a:gd name="connsiteX1" fmla="*/ 198294 w 802577"/>
                  <a:gd name="connsiteY1" fmla="*/ 20654 h 798028"/>
                  <a:gd name="connsiteX2" fmla="*/ 379269 w 802577"/>
                  <a:gd name="connsiteY2" fmla="*/ 111142 h 798028"/>
                  <a:gd name="connsiteX3" fmla="*/ 553100 w 802577"/>
                  <a:gd name="connsiteY3" fmla="*/ 249254 h 798028"/>
                  <a:gd name="connsiteX4" fmla="*/ 707882 w 802577"/>
                  <a:gd name="connsiteY4" fmla="*/ 420704 h 798028"/>
                  <a:gd name="connsiteX5" fmla="*/ 798369 w 802577"/>
                  <a:gd name="connsiteY5" fmla="*/ 642160 h 798028"/>
                  <a:gd name="connsiteX6" fmla="*/ 769794 w 802577"/>
                  <a:gd name="connsiteY6" fmla="*/ 785035 h 798028"/>
                  <a:gd name="connsiteX7" fmla="*/ 615013 w 802577"/>
                  <a:gd name="connsiteY7" fmla="*/ 775510 h 798028"/>
                  <a:gd name="connsiteX8" fmla="*/ 398319 w 802577"/>
                  <a:gd name="connsiteY8" fmla="*/ 644542 h 798028"/>
                  <a:gd name="connsiteX9" fmla="*/ 172100 w 802577"/>
                  <a:gd name="connsiteY9" fmla="*/ 461185 h 798028"/>
                  <a:gd name="connsiteX10" fmla="*/ 19700 w 802577"/>
                  <a:gd name="connsiteY10" fmla="*/ 242110 h 798028"/>
                  <a:gd name="connsiteX11" fmla="*/ 10175 w 802577"/>
                  <a:gd name="connsiteY11" fmla="*/ 77804 h 798028"/>
                  <a:gd name="connsiteX12" fmla="*/ 95901 w 802577"/>
                  <a:gd name="connsiteY12" fmla="*/ 3985 h 798028"/>
                  <a:gd name="connsiteX13" fmla="*/ 141144 w 802577"/>
                  <a:gd name="connsiteY13" fmla="*/ 2051 h 798028"/>
                  <a:gd name="connsiteX14" fmla="*/ 175170 w 802577"/>
                  <a:gd name="connsiteY14" fmla="*/ 137317 h 798028"/>
                  <a:gd name="connsiteX15" fmla="*/ 136382 w 802577"/>
                  <a:gd name="connsiteY15" fmla="*/ 182579 h 798028"/>
                  <a:gd name="connsiteX16" fmla="*/ 200675 w 802577"/>
                  <a:gd name="connsiteY16" fmla="*/ 384985 h 798028"/>
                  <a:gd name="connsiteX17" fmla="*/ 398319 w 802577"/>
                  <a:gd name="connsiteY17" fmla="*/ 565960 h 798028"/>
                  <a:gd name="connsiteX18" fmla="*/ 565007 w 802577"/>
                  <a:gd name="connsiteY18" fmla="*/ 637398 h 798028"/>
                  <a:gd name="connsiteX19" fmla="*/ 660257 w 802577"/>
                  <a:gd name="connsiteY19" fmla="*/ 630254 h 798028"/>
                  <a:gd name="connsiteX20" fmla="*/ 631682 w 802577"/>
                  <a:gd name="connsiteY20" fmla="*/ 489760 h 798028"/>
                  <a:gd name="connsiteX21" fmla="*/ 512619 w 802577"/>
                  <a:gd name="connsiteY21" fmla="*/ 323073 h 798028"/>
                  <a:gd name="connsiteX22" fmla="*/ 331644 w 802577"/>
                  <a:gd name="connsiteY22" fmla="*/ 187342 h 798028"/>
                  <a:gd name="connsiteX23" fmla="*/ 198294 w 802577"/>
                  <a:gd name="connsiteY23" fmla="*/ 139717 h 798028"/>
                  <a:gd name="connsiteX24" fmla="*/ 175170 w 802577"/>
                  <a:gd name="connsiteY24" fmla="*/ 137317 h 798028"/>
                  <a:gd name="connsiteX0" fmla="*/ 141005 w 802438"/>
                  <a:gd name="connsiteY0" fmla="*/ 2051 h 798028"/>
                  <a:gd name="connsiteX1" fmla="*/ 198155 w 802438"/>
                  <a:gd name="connsiteY1" fmla="*/ 20654 h 798028"/>
                  <a:gd name="connsiteX2" fmla="*/ 379130 w 802438"/>
                  <a:gd name="connsiteY2" fmla="*/ 111142 h 798028"/>
                  <a:gd name="connsiteX3" fmla="*/ 552961 w 802438"/>
                  <a:gd name="connsiteY3" fmla="*/ 249254 h 798028"/>
                  <a:gd name="connsiteX4" fmla="*/ 707743 w 802438"/>
                  <a:gd name="connsiteY4" fmla="*/ 420704 h 798028"/>
                  <a:gd name="connsiteX5" fmla="*/ 798230 w 802438"/>
                  <a:gd name="connsiteY5" fmla="*/ 642160 h 798028"/>
                  <a:gd name="connsiteX6" fmla="*/ 769655 w 802438"/>
                  <a:gd name="connsiteY6" fmla="*/ 785035 h 798028"/>
                  <a:gd name="connsiteX7" fmla="*/ 614874 w 802438"/>
                  <a:gd name="connsiteY7" fmla="*/ 775510 h 798028"/>
                  <a:gd name="connsiteX8" fmla="*/ 398180 w 802438"/>
                  <a:gd name="connsiteY8" fmla="*/ 644542 h 798028"/>
                  <a:gd name="connsiteX9" fmla="*/ 169579 w 802438"/>
                  <a:gd name="connsiteY9" fmla="*/ 473091 h 798028"/>
                  <a:gd name="connsiteX10" fmla="*/ 19561 w 802438"/>
                  <a:gd name="connsiteY10" fmla="*/ 242110 h 798028"/>
                  <a:gd name="connsiteX11" fmla="*/ 10036 w 802438"/>
                  <a:gd name="connsiteY11" fmla="*/ 77804 h 798028"/>
                  <a:gd name="connsiteX12" fmla="*/ 95762 w 802438"/>
                  <a:gd name="connsiteY12" fmla="*/ 3985 h 798028"/>
                  <a:gd name="connsiteX13" fmla="*/ 141005 w 802438"/>
                  <a:gd name="connsiteY13" fmla="*/ 2051 h 798028"/>
                  <a:gd name="connsiteX14" fmla="*/ 175031 w 802438"/>
                  <a:gd name="connsiteY14" fmla="*/ 137317 h 798028"/>
                  <a:gd name="connsiteX15" fmla="*/ 136243 w 802438"/>
                  <a:gd name="connsiteY15" fmla="*/ 182579 h 798028"/>
                  <a:gd name="connsiteX16" fmla="*/ 200536 w 802438"/>
                  <a:gd name="connsiteY16" fmla="*/ 384985 h 798028"/>
                  <a:gd name="connsiteX17" fmla="*/ 398180 w 802438"/>
                  <a:gd name="connsiteY17" fmla="*/ 565960 h 798028"/>
                  <a:gd name="connsiteX18" fmla="*/ 564868 w 802438"/>
                  <a:gd name="connsiteY18" fmla="*/ 637398 h 798028"/>
                  <a:gd name="connsiteX19" fmla="*/ 660118 w 802438"/>
                  <a:gd name="connsiteY19" fmla="*/ 630254 h 798028"/>
                  <a:gd name="connsiteX20" fmla="*/ 631543 w 802438"/>
                  <a:gd name="connsiteY20" fmla="*/ 489760 h 798028"/>
                  <a:gd name="connsiteX21" fmla="*/ 512480 w 802438"/>
                  <a:gd name="connsiteY21" fmla="*/ 323073 h 798028"/>
                  <a:gd name="connsiteX22" fmla="*/ 331505 w 802438"/>
                  <a:gd name="connsiteY22" fmla="*/ 187342 h 798028"/>
                  <a:gd name="connsiteX23" fmla="*/ 198155 w 802438"/>
                  <a:gd name="connsiteY23" fmla="*/ 139717 h 798028"/>
                  <a:gd name="connsiteX24" fmla="*/ 175031 w 802438"/>
                  <a:gd name="connsiteY24" fmla="*/ 137317 h 798028"/>
                  <a:gd name="connsiteX0" fmla="*/ 141005 w 802438"/>
                  <a:gd name="connsiteY0" fmla="*/ 2051 h 798029"/>
                  <a:gd name="connsiteX1" fmla="*/ 198155 w 802438"/>
                  <a:gd name="connsiteY1" fmla="*/ 20654 h 798029"/>
                  <a:gd name="connsiteX2" fmla="*/ 379130 w 802438"/>
                  <a:gd name="connsiteY2" fmla="*/ 111142 h 798029"/>
                  <a:gd name="connsiteX3" fmla="*/ 552961 w 802438"/>
                  <a:gd name="connsiteY3" fmla="*/ 249254 h 798029"/>
                  <a:gd name="connsiteX4" fmla="*/ 707743 w 802438"/>
                  <a:gd name="connsiteY4" fmla="*/ 420704 h 798029"/>
                  <a:gd name="connsiteX5" fmla="*/ 798230 w 802438"/>
                  <a:gd name="connsiteY5" fmla="*/ 642160 h 798029"/>
                  <a:gd name="connsiteX6" fmla="*/ 769655 w 802438"/>
                  <a:gd name="connsiteY6" fmla="*/ 785035 h 798029"/>
                  <a:gd name="connsiteX7" fmla="*/ 614874 w 802438"/>
                  <a:gd name="connsiteY7" fmla="*/ 775510 h 798029"/>
                  <a:gd name="connsiteX8" fmla="*/ 381511 w 802438"/>
                  <a:gd name="connsiteY8" fmla="*/ 644542 h 798029"/>
                  <a:gd name="connsiteX9" fmla="*/ 169579 w 802438"/>
                  <a:gd name="connsiteY9" fmla="*/ 473091 h 798029"/>
                  <a:gd name="connsiteX10" fmla="*/ 19561 w 802438"/>
                  <a:gd name="connsiteY10" fmla="*/ 242110 h 798029"/>
                  <a:gd name="connsiteX11" fmla="*/ 10036 w 802438"/>
                  <a:gd name="connsiteY11" fmla="*/ 77804 h 798029"/>
                  <a:gd name="connsiteX12" fmla="*/ 95762 w 802438"/>
                  <a:gd name="connsiteY12" fmla="*/ 3985 h 798029"/>
                  <a:gd name="connsiteX13" fmla="*/ 141005 w 802438"/>
                  <a:gd name="connsiteY13" fmla="*/ 2051 h 798029"/>
                  <a:gd name="connsiteX14" fmla="*/ 175031 w 802438"/>
                  <a:gd name="connsiteY14" fmla="*/ 137317 h 798029"/>
                  <a:gd name="connsiteX15" fmla="*/ 136243 w 802438"/>
                  <a:gd name="connsiteY15" fmla="*/ 182579 h 798029"/>
                  <a:gd name="connsiteX16" fmla="*/ 200536 w 802438"/>
                  <a:gd name="connsiteY16" fmla="*/ 384985 h 798029"/>
                  <a:gd name="connsiteX17" fmla="*/ 398180 w 802438"/>
                  <a:gd name="connsiteY17" fmla="*/ 565960 h 798029"/>
                  <a:gd name="connsiteX18" fmla="*/ 564868 w 802438"/>
                  <a:gd name="connsiteY18" fmla="*/ 637398 h 798029"/>
                  <a:gd name="connsiteX19" fmla="*/ 660118 w 802438"/>
                  <a:gd name="connsiteY19" fmla="*/ 630254 h 798029"/>
                  <a:gd name="connsiteX20" fmla="*/ 631543 w 802438"/>
                  <a:gd name="connsiteY20" fmla="*/ 489760 h 798029"/>
                  <a:gd name="connsiteX21" fmla="*/ 512480 w 802438"/>
                  <a:gd name="connsiteY21" fmla="*/ 323073 h 798029"/>
                  <a:gd name="connsiteX22" fmla="*/ 331505 w 802438"/>
                  <a:gd name="connsiteY22" fmla="*/ 187342 h 798029"/>
                  <a:gd name="connsiteX23" fmla="*/ 198155 w 802438"/>
                  <a:gd name="connsiteY23" fmla="*/ 139717 h 798029"/>
                  <a:gd name="connsiteX24" fmla="*/ 175031 w 802438"/>
                  <a:gd name="connsiteY24" fmla="*/ 137317 h 798029"/>
                  <a:gd name="connsiteX0" fmla="*/ 141005 w 802438"/>
                  <a:gd name="connsiteY0" fmla="*/ 2051 h 798028"/>
                  <a:gd name="connsiteX1" fmla="*/ 198155 w 802438"/>
                  <a:gd name="connsiteY1" fmla="*/ 20654 h 798028"/>
                  <a:gd name="connsiteX2" fmla="*/ 379130 w 802438"/>
                  <a:gd name="connsiteY2" fmla="*/ 111142 h 798028"/>
                  <a:gd name="connsiteX3" fmla="*/ 552961 w 802438"/>
                  <a:gd name="connsiteY3" fmla="*/ 249254 h 798028"/>
                  <a:gd name="connsiteX4" fmla="*/ 707743 w 802438"/>
                  <a:gd name="connsiteY4" fmla="*/ 420704 h 798028"/>
                  <a:gd name="connsiteX5" fmla="*/ 798230 w 802438"/>
                  <a:gd name="connsiteY5" fmla="*/ 642160 h 798028"/>
                  <a:gd name="connsiteX6" fmla="*/ 769655 w 802438"/>
                  <a:gd name="connsiteY6" fmla="*/ 785035 h 798028"/>
                  <a:gd name="connsiteX7" fmla="*/ 614874 w 802438"/>
                  <a:gd name="connsiteY7" fmla="*/ 775510 h 798028"/>
                  <a:gd name="connsiteX8" fmla="*/ 360080 w 802438"/>
                  <a:gd name="connsiteY8" fmla="*/ 644542 h 798028"/>
                  <a:gd name="connsiteX9" fmla="*/ 169579 w 802438"/>
                  <a:gd name="connsiteY9" fmla="*/ 473091 h 798028"/>
                  <a:gd name="connsiteX10" fmla="*/ 19561 w 802438"/>
                  <a:gd name="connsiteY10" fmla="*/ 242110 h 798028"/>
                  <a:gd name="connsiteX11" fmla="*/ 10036 w 802438"/>
                  <a:gd name="connsiteY11" fmla="*/ 77804 h 798028"/>
                  <a:gd name="connsiteX12" fmla="*/ 95762 w 802438"/>
                  <a:gd name="connsiteY12" fmla="*/ 3985 h 798028"/>
                  <a:gd name="connsiteX13" fmla="*/ 141005 w 802438"/>
                  <a:gd name="connsiteY13" fmla="*/ 2051 h 798028"/>
                  <a:gd name="connsiteX14" fmla="*/ 175031 w 802438"/>
                  <a:gd name="connsiteY14" fmla="*/ 137317 h 798028"/>
                  <a:gd name="connsiteX15" fmla="*/ 136243 w 802438"/>
                  <a:gd name="connsiteY15" fmla="*/ 182579 h 798028"/>
                  <a:gd name="connsiteX16" fmla="*/ 200536 w 802438"/>
                  <a:gd name="connsiteY16" fmla="*/ 384985 h 798028"/>
                  <a:gd name="connsiteX17" fmla="*/ 398180 w 802438"/>
                  <a:gd name="connsiteY17" fmla="*/ 565960 h 798028"/>
                  <a:gd name="connsiteX18" fmla="*/ 564868 w 802438"/>
                  <a:gd name="connsiteY18" fmla="*/ 637398 h 798028"/>
                  <a:gd name="connsiteX19" fmla="*/ 660118 w 802438"/>
                  <a:gd name="connsiteY19" fmla="*/ 630254 h 798028"/>
                  <a:gd name="connsiteX20" fmla="*/ 631543 w 802438"/>
                  <a:gd name="connsiteY20" fmla="*/ 489760 h 798028"/>
                  <a:gd name="connsiteX21" fmla="*/ 512480 w 802438"/>
                  <a:gd name="connsiteY21" fmla="*/ 323073 h 798028"/>
                  <a:gd name="connsiteX22" fmla="*/ 331505 w 802438"/>
                  <a:gd name="connsiteY22" fmla="*/ 187342 h 798028"/>
                  <a:gd name="connsiteX23" fmla="*/ 198155 w 802438"/>
                  <a:gd name="connsiteY23" fmla="*/ 139717 h 798028"/>
                  <a:gd name="connsiteX24" fmla="*/ 175031 w 802438"/>
                  <a:gd name="connsiteY24" fmla="*/ 137317 h 798028"/>
                  <a:gd name="connsiteX0" fmla="*/ 141481 w 802914"/>
                  <a:gd name="connsiteY0" fmla="*/ 12 h 795989"/>
                  <a:gd name="connsiteX1" fmla="*/ 198631 w 802914"/>
                  <a:gd name="connsiteY1" fmla="*/ 18615 h 795989"/>
                  <a:gd name="connsiteX2" fmla="*/ 379606 w 802914"/>
                  <a:gd name="connsiteY2" fmla="*/ 109103 h 795989"/>
                  <a:gd name="connsiteX3" fmla="*/ 553437 w 802914"/>
                  <a:gd name="connsiteY3" fmla="*/ 247215 h 795989"/>
                  <a:gd name="connsiteX4" fmla="*/ 708219 w 802914"/>
                  <a:gd name="connsiteY4" fmla="*/ 418665 h 795989"/>
                  <a:gd name="connsiteX5" fmla="*/ 798706 w 802914"/>
                  <a:gd name="connsiteY5" fmla="*/ 640121 h 795989"/>
                  <a:gd name="connsiteX6" fmla="*/ 770131 w 802914"/>
                  <a:gd name="connsiteY6" fmla="*/ 782996 h 795989"/>
                  <a:gd name="connsiteX7" fmla="*/ 615350 w 802914"/>
                  <a:gd name="connsiteY7" fmla="*/ 773471 h 795989"/>
                  <a:gd name="connsiteX8" fmla="*/ 360556 w 802914"/>
                  <a:gd name="connsiteY8" fmla="*/ 642503 h 795989"/>
                  <a:gd name="connsiteX9" fmla="*/ 170055 w 802914"/>
                  <a:gd name="connsiteY9" fmla="*/ 471052 h 795989"/>
                  <a:gd name="connsiteX10" fmla="*/ 20037 w 802914"/>
                  <a:gd name="connsiteY10" fmla="*/ 240071 h 795989"/>
                  <a:gd name="connsiteX11" fmla="*/ 10512 w 802914"/>
                  <a:gd name="connsiteY11" fmla="*/ 75765 h 795989"/>
                  <a:gd name="connsiteX12" fmla="*/ 103381 w 802914"/>
                  <a:gd name="connsiteY12" fmla="*/ 20996 h 795989"/>
                  <a:gd name="connsiteX13" fmla="*/ 141481 w 802914"/>
                  <a:gd name="connsiteY13" fmla="*/ 12 h 795989"/>
                  <a:gd name="connsiteX14" fmla="*/ 175507 w 802914"/>
                  <a:gd name="connsiteY14" fmla="*/ 135278 h 795989"/>
                  <a:gd name="connsiteX15" fmla="*/ 136719 w 802914"/>
                  <a:gd name="connsiteY15" fmla="*/ 180540 h 795989"/>
                  <a:gd name="connsiteX16" fmla="*/ 201012 w 802914"/>
                  <a:gd name="connsiteY16" fmla="*/ 382946 h 795989"/>
                  <a:gd name="connsiteX17" fmla="*/ 398656 w 802914"/>
                  <a:gd name="connsiteY17" fmla="*/ 563921 h 795989"/>
                  <a:gd name="connsiteX18" fmla="*/ 565344 w 802914"/>
                  <a:gd name="connsiteY18" fmla="*/ 635359 h 795989"/>
                  <a:gd name="connsiteX19" fmla="*/ 660594 w 802914"/>
                  <a:gd name="connsiteY19" fmla="*/ 628215 h 795989"/>
                  <a:gd name="connsiteX20" fmla="*/ 632019 w 802914"/>
                  <a:gd name="connsiteY20" fmla="*/ 487721 h 795989"/>
                  <a:gd name="connsiteX21" fmla="*/ 512956 w 802914"/>
                  <a:gd name="connsiteY21" fmla="*/ 321034 h 795989"/>
                  <a:gd name="connsiteX22" fmla="*/ 331981 w 802914"/>
                  <a:gd name="connsiteY22" fmla="*/ 185303 h 795989"/>
                  <a:gd name="connsiteX23" fmla="*/ 198631 w 802914"/>
                  <a:gd name="connsiteY23" fmla="*/ 137678 h 795989"/>
                  <a:gd name="connsiteX24" fmla="*/ 175507 w 802914"/>
                  <a:gd name="connsiteY24" fmla="*/ 135278 h 795989"/>
                  <a:gd name="connsiteX0" fmla="*/ 136316 w 797749"/>
                  <a:gd name="connsiteY0" fmla="*/ 12 h 795989"/>
                  <a:gd name="connsiteX1" fmla="*/ 193466 w 797749"/>
                  <a:gd name="connsiteY1" fmla="*/ 18615 h 795989"/>
                  <a:gd name="connsiteX2" fmla="*/ 374441 w 797749"/>
                  <a:gd name="connsiteY2" fmla="*/ 109103 h 795989"/>
                  <a:gd name="connsiteX3" fmla="*/ 548272 w 797749"/>
                  <a:gd name="connsiteY3" fmla="*/ 247215 h 795989"/>
                  <a:gd name="connsiteX4" fmla="*/ 703054 w 797749"/>
                  <a:gd name="connsiteY4" fmla="*/ 418665 h 795989"/>
                  <a:gd name="connsiteX5" fmla="*/ 793541 w 797749"/>
                  <a:gd name="connsiteY5" fmla="*/ 640121 h 795989"/>
                  <a:gd name="connsiteX6" fmla="*/ 764966 w 797749"/>
                  <a:gd name="connsiteY6" fmla="*/ 782996 h 795989"/>
                  <a:gd name="connsiteX7" fmla="*/ 610185 w 797749"/>
                  <a:gd name="connsiteY7" fmla="*/ 773471 h 795989"/>
                  <a:gd name="connsiteX8" fmla="*/ 355391 w 797749"/>
                  <a:gd name="connsiteY8" fmla="*/ 642503 h 795989"/>
                  <a:gd name="connsiteX9" fmla="*/ 164890 w 797749"/>
                  <a:gd name="connsiteY9" fmla="*/ 471052 h 795989"/>
                  <a:gd name="connsiteX10" fmla="*/ 14872 w 797749"/>
                  <a:gd name="connsiteY10" fmla="*/ 240071 h 795989"/>
                  <a:gd name="connsiteX11" fmla="*/ 14872 w 797749"/>
                  <a:gd name="connsiteY11" fmla="*/ 85290 h 795989"/>
                  <a:gd name="connsiteX12" fmla="*/ 98216 w 797749"/>
                  <a:gd name="connsiteY12" fmla="*/ 20996 h 795989"/>
                  <a:gd name="connsiteX13" fmla="*/ 136316 w 797749"/>
                  <a:gd name="connsiteY13" fmla="*/ 12 h 795989"/>
                  <a:gd name="connsiteX14" fmla="*/ 170342 w 797749"/>
                  <a:gd name="connsiteY14" fmla="*/ 135278 h 795989"/>
                  <a:gd name="connsiteX15" fmla="*/ 131554 w 797749"/>
                  <a:gd name="connsiteY15" fmla="*/ 180540 h 795989"/>
                  <a:gd name="connsiteX16" fmla="*/ 195847 w 797749"/>
                  <a:gd name="connsiteY16" fmla="*/ 382946 h 795989"/>
                  <a:gd name="connsiteX17" fmla="*/ 393491 w 797749"/>
                  <a:gd name="connsiteY17" fmla="*/ 563921 h 795989"/>
                  <a:gd name="connsiteX18" fmla="*/ 560179 w 797749"/>
                  <a:gd name="connsiteY18" fmla="*/ 635359 h 795989"/>
                  <a:gd name="connsiteX19" fmla="*/ 655429 w 797749"/>
                  <a:gd name="connsiteY19" fmla="*/ 628215 h 795989"/>
                  <a:gd name="connsiteX20" fmla="*/ 626854 w 797749"/>
                  <a:gd name="connsiteY20" fmla="*/ 487721 h 795989"/>
                  <a:gd name="connsiteX21" fmla="*/ 507791 w 797749"/>
                  <a:gd name="connsiteY21" fmla="*/ 321034 h 795989"/>
                  <a:gd name="connsiteX22" fmla="*/ 326816 w 797749"/>
                  <a:gd name="connsiteY22" fmla="*/ 185303 h 795989"/>
                  <a:gd name="connsiteX23" fmla="*/ 193466 w 797749"/>
                  <a:gd name="connsiteY23" fmla="*/ 137678 h 795989"/>
                  <a:gd name="connsiteX24" fmla="*/ 170342 w 797749"/>
                  <a:gd name="connsiteY24" fmla="*/ 135278 h 795989"/>
                  <a:gd name="connsiteX0" fmla="*/ 141079 w 797749"/>
                  <a:gd name="connsiteY0" fmla="*/ 4150 h 785840"/>
                  <a:gd name="connsiteX1" fmla="*/ 193466 w 797749"/>
                  <a:gd name="connsiteY1" fmla="*/ 8466 h 785840"/>
                  <a:gd name="connsiteX2" fmla="*/ 374441 w 797749"/>
                  <a:gd name="connsiteY2" fmla="*/ 98954 h 785840"/>
                  <a:gd name="connsiteX3" fmla="*/ 548272 w 797749"/>
                  <a:gd name="connsiteY3" fmla="*/ 237066 h 785840"/>
                  <a:gd name="connsiteX4" fmla="*/ 703054 w 797749"/>
                  <a:gd name="connsiteY4" fmla="*/ 408516 h 785840"/>
                  <a:gd name="connsiteX5" fmla="*/ 793541 w 797749"/>
                  <a:gd name="connsiteY5" fmla="*/ 629972 h 785840"/>
                  <a:gd name="connsiteX6" fmla="*/ 764966 w 797749"/>
                  <a:gd name="connsiteY6" fmla="*/ 772847 h 785840"/>
                  <a:gd name="connsiteX7" fmla="*/ 610185 w 797749"/>
                  <a:gd name="connsiteY7" fmla="*/ 763322 h 785840"/>
                  <a:gd name="connsiteX8" fmla="*/ 355391 w 797749"/>
                  <a:gd name="connsiteY8" fmla="*/ 632354 h 785840"/>
                  <a:gd name="connsiteX9" fmla="*/ 164890 w 797749"/>
                  <a:gd name="connsiteY9" fmla="*/ 460903 h 785840"/>
                  <a:gd name="connsiteX10" fmla="*/ 14872 w 797749"/>
                  <a:gd name="connsiteY10" fmla="*/ 229922 h 785840"/>
                  <a:gd name="connsiteX11" fmla="*/ 14872 w 797749"/>
                  <a:gd name="connsiteY11" fmla="*/ 75141 h 785840"/>
                  <a:gd name="connsiteX12" fmla="*/ 98216 w 797749"/>
                  <a:gd name="connsiteY12" fmla="*/ 10847 h 785840"/>
                  <a:gd name="connsiteX13" fmla="*/ 141079 w 797749"/>
                  <a:gd name="connsiteY13" fmla="*/ 4150 h 785840"/>
                  <a:gd name="connsiteX14" fmla="*/ 170342 w 797749"/>
                  <a:gd name="connsiteY14" fmla="*/ 125129 h 785840"/>
                  <a:gd name="connsiteX15" fmla="*/ 131554 w 797749"/>
                  <a:gd name="connsiteY15" fmla="*/ 170391 h 785840"/>
                  <a:gd name="connsiteX16" fmla="*/ 195847 w 797749"/>
                  <a:gd name="connsiteY16" fmla="*/ 372797 h 785840"/>
                  <a:gd name="connsiteX17" fmla="*/ 393491 w 797749"/>
                  <a:gd name="connsiteY17" fmla="*/ 553772 h 785840"/>
                  <a:gd name="connsiteX18" fmla="*/ 560179 w 797749"/>
                  <a:gd name="connsiteY18" fmla="*/ 625210 h 785840"/>
                  <a:gd name="connsiteX19" fmla="*/ 655429 w 797749"/>
                  <a:gd name="connsiteY19" fmla="*/ 618066 h 785840"/>
                  <a:gd name="connsiteX20" fmla="*/ 626854 w 797749"/>
                  <a:gd name="connsiteY20" fmla="*/ 477572 h 785840"/>
                  <a:gd name="connsiteX21" fmla="*/ 507791 w 797749"/>
                  <a:gd name="connsiteY21" fmla="*/ 310885 h 785840"/>
                  <a:gd name="connsiteX22" fmla="*/ 326816 w 797749"/>
                  <a:gd name="connsiteY22" fmla="*/ 175154 h 785840"/>
                  <a:gd name="connsiteX23" fmla="*/ 193466 w 797749"/>
                  <a:gd name="connsiteY23" fmla="*/ 127529 h 785840"/>
                  <a:gd name="connsiteX24" fmla="*/ 170342 w 797749"/>
                  <a:gd name="connsiteY24" fmla="*/ 125129 h 785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97749" h="785840">
                    <a:moveTo>
                      <a:pt x="141079" y="4150"/>
                    </a:moveTo>
                    <a:cubicBezTo>
                      <a:pt x="156954" y="3753"/>
                      <a:pt x="154572" y="-7335"/>
                      <a:pt x="193466" y="8466"/>
                    </a:cubicBezTo>
                    <a:cubicBezTo>
                      <a:pt x="232360" y="24267"/>
                      <a:pt x="315307" y="60854"/>
                      <a:pt x="374441" y="98954"/>
                    </a:cubicBezTo>
                    <a:cubicBezTo>
                      <a:pt x="433575" y="137054"/>
                      <a:pt x="493503" y="185472"/>
                      <a:pt x="548272" y="237066"/>
                    </a:cubicBezTo>
                    <a:cubicBezTo>
                      <a:pt x="603041" y="288660"/>
                      <a:pt x="662176" y="343032"/>
                      <a:pt x="703054" y="408516"/>
                    </a:cubicBezTo>
                    <a:cubicBezTo>
                      <a:pt x="743932" y="474000"/>
                      <a:pt x="783222" y="569250"/>
                      <a:pt x="793541" y="629972"/>
                    </a:cubicBezTo>
                    <a:cubicBezTo>
                      <a:pt x="803860" y="690694"/>
                      <a:pt x="795525" y="750622"/>
                      <a:pt x="764966" y="772847"/>
                    </a:cubicBezTo>
                    <a:cubicBezTo>
                      <a:pt x="734407" y="795072"/>
                      <a:pt x="678447" y="786737"/>
                      <a:pt x="610185" y="763322"/>
                    </a:cubicBezTo>
                    <a:cubicBezTo>
                      <a:pt x="541923" y="739907"/>
                      <a:pt x="429607" y="682757"/>
                      <a:pt x="355391" y="632354"/>
                    </a:cubicBezTo>
                    <a:cubicBezTo>
                      <a:pt x="281175" y="581951"/>
                      <a:pt x="221643" y="527975"/>
                      <a:pt x="164890" y="460903"/>
                    </a:cubicBezTo>
                    <a:cubicBezTo>
                      <a:pt x="108137" y="393831"/>
                      <a:pt x="39875" y="294216"/>
                      <a:pt x="14872" y="229922"/>
                    </a:cubicBezTo>
                    <a:cubicBezTo>
                      <a:pt x="-10131" y="165628"/>
                      <a:pt x="981" y="111654"/>
                      <a:pt x="14872" y="75141"/>
                    </a:cubicBezTo>
                    <a:cubicBezTo>
                      <a:pt x="28763" y="38629"/>
                      <a:pt x="77182" y="22679"/>
                      <a:pt x="98216" y="10847"/>
                    </a:cubicBezTo>
                    <a:cubicBezTo>
                      <a:pt x="119250" y="-985"/>
                      <a:pt x="125204" y="4547"/>
                      <a:pt x="141079" y="4150"/>
                    </a:cubicBezTo>
                    <a:close/>
                    <a:moveTo>
                      <a:pt x="170342" y="125129"/>
                    </a:moveTo>
                    <a:cubicBezTo>
                      <a:pt x="148371" y="126487"/>
                      <a:pt x="131256" y="139733"/>
                      <a:pt x="131554" y="170391"/>
                    </a:cubicBezTo>
                    <a:cubicBezTo>
                      <a:pt x="131951" y="211269"/>
                      <a:pt x="152191" y="308900"/>
                      <a:pt x="195847" y="372797"/>
                    </a:cubicBezTo>
                    <a:cubicBezTo>
                      <a:pt x="239503" y="436694"/>
                      <a:pt x="332769" y="511703"/>
                      <a:pt x="393491" y="553772"/>
                    </a:cubicBezTo>
                    <a:cubicBezTo>
                      <a:pt x="454213" y="595841"/>
                      <a:pt x="516523" y="614494"/>
                      <a:pt x="560179" y="625210"/>
                    </a:cubicBezTo>
                    <a:cubicBezTo>
                      <a:pt x="603835" y="635926"/>
                      <a:pt x="644317" y="642672"/>
                      <a:pt x="655429" y="618066"/>
                    </a:cubicBezTo>
                    <a:cubicBezTo>
                      <a:pt x="666542" y="593460"/>
                      <a:pt x="651460" y="528769"/>
                      <a:pt x="626854" y="477572"/>
                    </a:cubicBezTo>
                    <a:cubicBezTo>
                      <a:pt x="602248" y="426375"/>
                      <a:pt x="557797" y="361288"/>
                      <a:pt x="507791" y="310885"/>
                    </a:cubicBezTo>
                    <a:cubicBezTo>
                      <a:pt x="457785" y="260482"/>
                      <a:pt x="379203" y="205713"/>
                      <a:pt x="326816" y="175154"/>
                    </a:cubicBezTo>
                    <a:cubicBezTo>
                      <a:pt x="274429" y="144595"/>
                      <a:pt x="225216" y="135466"/>
                      <a:pt x="193466" y="127529"/>
                    </a:cubicBezTo>
                    <a:cubicBezTo>
                      <a:pt x="185529" y="125545"/>
                      <a:pt x="177666" y="124677"/>
                      <a:pt x="170342" y="12512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softEdge rad="889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2" name="任意多边形 131"/>
              <p:cNvSpPr/>
              <p:nvPr/>
            </p:nvSpPr>
            <p:spPr>
              <a:xfrm>
                <a:off x="7203802" y="3776143"/>
                <a:ext cx="534931" cy="514996"/>
              </a:xfrm>
              <a:custGeom>
                <a:avLst/>
                <a:gdLst>
                  <a:gd name="connsiteX0" fmla="*/ 3 w 527591"/>
                  <a:gd name="connsiteY0" fmla="*/ 45379 h 509872"/>
                  <a:gd name="connsiteX1" fmla="*/ 64296 w 527591"/>
                  <a:gd name="connsiteY1" fmla="*/ 247785 h 509872"/>
                  <a:gd name="connsiteX2" fmla="*/ 261940 w 527591"/>
                  <a:gd name="connsiteY2" fmla="*/ 428760 h 509872"/>
                  <a:gd name="connsiteX3" fmla="*/ 428628 w 527591"/>
                  <a:gd name="connsiteY3" fmla="*/ 500198 h 509872"/>
                  <a:gd name="connsiteX4" fmla="*/ 523878 w 527591"/>
                  <a:gd name="connsiteY4" fmla="*/ 493054 h 509872"/>
                  <a:gd name="connsiteX5" fmla="*/ 495303 w 527591"/>
                  <a:gd name="connsiteY5" fmla="*/ 352560 h 509872"/>
                  <a:gd name="connsiteX6" fmla="*/ 376240 w 527591"/>
                  <a:gd name="connsiteY6" fmla="*/ 185873 h 509872"/>
                  <a:gd name="connsiteX7" fmla="*/ 195265 w 527591"/>
                  <a:gd name="connsiteY7" fmla="*/ 50142 h 509872"/>
                  <a:gd name="connsiteX8" fmla="*/ 61915 w 527591"/>
                  <a:gd name="connsiteY8" fmla="*/ 2517 h 509872"/>
                  <a:gd name="connsiteX9" fmla="*/ 3 w 527591"/>
                  <a:gd name="connsiteY9" fmla="*/ 45379 h 509872"/>
                  <a:gd name="connsiteX0" fmla="*/ 3 w 527591"/>
                  <a:gd name="connsiteY0" fmla="*/ 43382 h 507875"/>
                  <a:gd name="connsiteX1" fmla="*/ 64296 w 527591"/>
                  <a:gd name="connsiteY1" fmla="*/ 245788 h 507875"/>
                  <a:gd name="connsiteX2" fmla="*/ 261940 w 527591"/>
                  <a:gd name="connsiteY2" fmla="*/ 426763 h 507875"/>
                  <a:gd name="connsiteX3" fmla="*/ 428628 w 527591"/>
                  <a:gd name="connsiteY3" fmla="*/ 498201 h 507875"/>
                  <a:gd name="connsiteX4" fmla="*/ 523878 w 527591"/>
                  <a:gd name="connsiteY4" fmla="*/ 491057 h 507875"/>
                  <a:gd name="connsiteX5" fmla="*/ 495303 w 527591"/>
                  <a:gd name="connsiteY5" fmla="*/ 350563 h 507875"/>
                  <a:gd name="connsiteX6" fmla="*/ 376240 w 527591"/>
                  <a:gd name="connsiteY6" fmla="*/ 183876 h 507875"/>
                  <a:gd name="connsiteX7" fmla="*/ 178597 w 527591"/>
                  <a:gd name="connsiteY7" fmla="*/ 31477 h 507875"/>
                  <a:gd name="connsiteX8" fmla="*/ 61915 w 527591"/>
                  <a:gd name="connsiteY8" fmla="*/ 520 h 507875"/>
                  <a:gd name="connsiteX9" fmla="*/ 3 w 527591"/>
                  <a:gd name="connsiteY9" fmla="*/ 43382 h 507875"/>
                  <a:gd name="connsiteX0" fmla="*/ 3 w 533886"/>
                  <a:gd name="connsiteY0" fmla="*/ 43382 h 506444"/>
                  <a:gd name="connsiteX1" fmla="*/ 64296 w 533886"/>
                  <a:gd name="connsiteY1" fmla="*/ 245788 h 506444"/>
                  <a:gd name="connsiteX2" fmla="*/ 261940 w 533886"/>
                  <a:gd name="connsiteY2" fmla="*/ 426763 h 506444"/>
                  <a:gd name="connsiteX3" fmla="*/ 428628 w 533886"/>
                  <a:gd name="connsiteY3" fmla="*/ 498201 h 506444"/>
                  <a:gd name="connsiteX4" fmla="*/ 523878 w 533886"/>
                  <a:gd name="connsiteY4" fmla="*/ 491057 h 506444"/>
                  <a:gd name="connsiteX5" fmla="*/ 514353 w 533886"/>
                  <a:gd name="connsiteY5" fmla="*/ 374375 h 506444"/>
                  <a:gd name="connsiteX6" fmla="*/ 376240 w 533886"/>
                  <a:gd name="connsiteY6" fmla="*/ 183876 h 506444"/>
                  <a:gd name="connsiteX7" fmla="*/ 178597 w 533886"/>
                  <a:gd name="connsiteY7" fmla="*/ 31477 h 506444"/>
                  <a:gd name="connsiteX8" fmla="*/ 61915 w 533886"/>
                  <a:gd name="connsiteY8" fmla="*/ 520 h 506444"/>
                  <a:gd name="connsiteX9" fmla="*/ 3 w 533886"/>
                  <a:gd name="connsiteY9" fmla="*/ 43382 h 506444"/>
                  <a:gd name="connsiteX0" fmla="*/ 1861 w 535744"/>
                  <a:gd name="connsiteY0" fmla="*/ 43382 h 506444"/>
                  <a:gd name="connsiteX1" fmla="*/ 39960 w 535744"/>
                  <a:gd name="connsiteY1" fmla="*/ 200544 h 506444"/>
                  <a:gd name="connsiteX2" fmla="*/ 263798 w 535744"/>
                  <a:gd name="connsiteY2" fmla="*/ 426763 h 506444"/>
                  <a:gd name="connsiteX3" fmla="*/ 430486 w 535744"/>
                  <a:gd name="connsiteY3" fmla="*/ 498201 h 506444"/>
                  <a:gd name="connsiteX4" fmla="*/ 525736 w 535744"/>
                  <a:gd name="connsiteY4" fmla="*/ 491057 h 506444"/>
                  <a:gd name="connsiteX5" fmla="*/ 516211 w 535744"/>
                  <a:gd name="connsiteY5" fmla="*/ 374375 h 506444"/>
                  <a:gd name="connsiteX6" fmla="*/ 378098 w 535744"/>
                  <a:gd name="connsiteY6" fmla="*/ 183876 h 506444"/>
                  <a:gd name="connsiteX7" fmla="*/ 180455 w 535744"/>
                  <a:gd name="connsiteY7" fmla="*/ 31477 h 506444"/>
                  <a:gd name="connsiteX8" fmla="*/ 63773 w 535744"/>
                  <a:gd name="connsiteY8" fmla="*/ 520 h 506444"/>
                  <a:gd name="connsiteX9" fmla="*/ 1861 w 535744"/>
                  <a:gd name="connsiteY9" fmla="*/ 43382 h 506444"/>
                  <a:gd name="connsiteX0" fmla="*/ 1861 w 534931"/>
                  <a:gd name="connsiteY0" fmla="*/ 43382 h 514996"/>
                  <a:gd name="connsiteX1" fmla="*/ 39960 w 534931"/>
                  <a:gd name="connsiteY1" fmla="*/ 200544 h 514996"/>
                  <a:gd name="connsiteX2" fmla="*/ 263798 w 534931"/>
                  <a:gd name="connsiteY2" fmla="*/ 426763 h 514996"/>
                  <a:gd name="connsiteX3" fmla="*/ 442392 w 534931"/>
                  <a:gd name="connsiteY3" fmla="*/ 510108 h 514996"/>
                  <a:gd name="connsiteX4" fmla="*/ 525736 w 534931"/>
                  <a:gd name="connsiteY4" fmla="*/ 491057 h 514996"/>
                  <a:gd name="connsiteX5" fmla="*/ 516211 w 534931"/>
                  <a:gd name="connsiteY5" fmla="*/ 374375 h 514996"/>
                  <a:gd name="connsiteX6" fmla="*/ 378098 w 534931"/>
                  <a:gd name="connsiteY6" fmla="*/ 183876 h 514996"/>
                  <a:gd name="connsiteX7" fmla="*/ 180455 w 534931"/>
                  <a:gd name="connsiteY7" fmla="*/ 31477 h 514996"/>
                  <a:gd name="connsiteX8" fmla="*/ 63773 w 534931"/>
                  <a:gd name="connsiteY8" fmla="*/ 520 h 514996"/>
                  <a:gd name="connsiteX9" fmla="*/ 1861 w 534931"/>
                  <a:gd name="connsiteY9" fmla="*/ 43382 h 514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4931" h="514996">
                    <a:moveTo>
                      <a:pt x="1861" y="43382"/>
                    </a:moveTo>
                    <a:cubicBezTo>
                      <a:pt x="-2108" y="76719"/>
                      <a:pt x="-3696" y="136647"/>
                      <a:pt x="39960" y="200544"/>
                    </a:cubicBezTo>
                    <a:cubicBezTo>
                      <a:pt x="83616" y="264441"/>
                      <a:pt x="196726" y="375169"/>
                      <a:pt x="263798" y="426763"/>
                    </a:cubicBezTo>
                    <a:cubicBezTo>
                      <a:pt x="330870" y="478357"/>
                      <a:pt x="398736" y="499392"/>
                      <a:pt x="442392" y="510108"/>
                    </a:cubicBezTo>
                    <a:cubicBezTo>
                      <a:pt x="486048" y="520824"/>
                      <a:pt x="513433" y="513679"/>
                      <a:pt x="525736" y="491057"/>
                    </a:cubicBezTo>
                    <a:cubicBezTo>
                      <a:pt x="538039" y="468435"/>
                      <a:pt x="540817" y="425572"/>
                      <a:pt x="516211" y="374375"/>
                    </a:cubicBezTo>
                    <a:cubicBezTo>
                      <a:pt x="491605" y="323178"/>
                      <a:pt x="434057" y="241026"/>
                      <a:pt x="378098" y="183876"/>
                    </a:cubicBezTo>
                    <a:cubicBezTo>
                      <a:pt x="322139" y="126726"/>
                      <a:pt x="232842" y="62036"/>
                      <a:pt x="180455" y="31477"/>
                    </a:cubicBezTo>
                    <a:cubicBezTo>
                      <a:pt x="128068" y="918"/>
                      <a:pt x="93539" y="-1464"/>
                      <a:pt x="63773" y="520"/>
                    </a:cubicBezTo>
                    <a:cubicBezTo>
                      <a:pt x="34007" y="2504"/>
                      <a:pt x="5830" y="10045"/>
                      <a:pt x="1861" y="43382"/>
                    </a:cubicBezTo>
                    <a:close/>
                  </a:path>
                </a:pathLst>
              </a:custGeom>
              <a:solidFill>
                <a:srgbClr val="ED2F58"/>
              </a:solidFill>
              <a:ln>
                <a:noFill/>
              </a:ln>
              <a:effectLst>
                <a:softEdge rad="127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3" name="任意多边形 132"/>
              <p:cNvSpPr/>
              <p:nvPr/>
            </p:nvSpPr>
            <p:spPr>
              <a:xfrm>
                <a:off x="7045568" y="3833530"/>
                <a:ext cx="658854" cy="650070"/>
              </a:xfrm>
              <a:custGeom>
                <a:avLst/>
                <a:gdLst>
                  <a:gd name="connsiteX0" fmla="*/ 81993 w 638523"/>
                  <a:gd name="connsiteY0" fmla="*/ 276515 h 653849"/>
                  <a:gd name="connsiteX1" fmla="*/ 222487 w 638523"/>
                  <a:gd name="connsiteY1" fmla="*/ 455108 h 653849"/>
                  <a:gd name="connsiteX2" fmla="*/ 460612 w 638523"/>
                  <a:gd name="connsiteY2" fmla="*/ 636083 h 653849"/>
                  <a:gd name="connsiteX3" fmla="*/ 636824 w 638523"/>
                  <a:gd name="connsiteY3" fmla="*/ 638465 h 653849"/>
                  <a:gd name="connsiteX4" fmla="*/ 539193 w 638523"/>
                  <a:gd name="connsiteY4" fmla="*/ 559883 h 653849"/>
                  <a:gd name="connsiteX5" fmla="*/ 365362 w 638523"/>
                  <a:gd name="connsiteY5" fmla="*/ 457490 h 653849"/>
                  <a:gd name="connsiteX6" fmla="*/ 151049 w 638523"/>
                  <a:gd name="connsiteY6" fmla="*/ 257465 h 653849"/>
                  <a:gd name="connsiteX7" fmla="*/ 39131 w 638523"/>
                  <a:gd name="connsiteY7" fmla="*/ 102683 h 653849"/>
                  <a:gd name="connsiteX8" fmla="*/ 8174 w 638523"/>
                  <a:gd name="connsiteY8" fmla="*/ 290 h 653849"/>
                  <a:gd name="connsiteX9" fmla="*/ 8174 w 638523"/>
                  <a:gd name="connsiteY9" fmla="*/ 133640 h 653849"/>
                  <a:gd name="connsiteX10" fmla="*/ 81993 w 638523"/>
                  <a:gd name="connsiteY10" fmla="*/ 276515 h 653849"/>
                  <a:gd name="connsiteX0" fmla="*/ 81993 w 638611"/>
                  <a:gd name="connsiteY0" fmla="*/ 276515 h 643146"/>
                  <a:gd name="connsiteX1" fmla="*/ 222487 w 638611"/>
                  <a:gd name="connsiteY1" fmla="*/ 455108 h 643146"/>
                  <a:gd name="connsiteX2" fmla="*/ 458231 w 638611"/>
                  <a:gd name="connsiteY2" fmla="*/ 614652 h 643146"/>
                  <a:gd name="connsiteX3" fmla="*/ 636824 w 638611"/>
                  <a:gd name="connsiteY3" fmla="*/ 638465 h 643146"/>
                  <a:gd name="connsiteX4" fmla="*/ 539193 w 638611"/>
                  <a:gd name="connsiteY4" fmla="*/ 559883 h 643146"/>
                  <a:gd name="connsiteX5" fmla="*/ 365362 w 638611"/>
                  <a:gd name="connsiteY5" fmla="*/ 457490 h 643146"/>
                  <a:gd name="connsiteX6" fmla="*/ 151049 w 638611"/>
                  <a:gd name="connsiteY6" fmla="*/ 257465 h 643146"/>
                  <a:gd name="connsiteX7" fmla="*/ 39131 w 638611"/>
                  <a:gd name="connsiteY7" fmla="*/ 102683 h 643146"/>
                  <a:gd name="connsiteX8" fmla="*/ 8174 w 638611"/>
                  <a:gd name="connsiteY8" fmla="*/ 290 h 643146"/>
                  <a:gd name="connsiteX9" fmla="*/ 8174 w 638611"/>
                  <a:gd name="connsiteY9" fmla="*/ 133640 h 643146"/>
                  <a:gd name="connsiteX10" fmla="*/ 81993 w 638611"/>
                  <a:gd name="connsiteY10" fmla="*/ 276515 h 643146"/>
                  <a:gd name="connsiteX0" fmla="*/ 81993 w 638611"/>
                  <a:gd name="connsiteY0" fmla="*/ 276515 h 643230"/>
                  <a:gd name="connsiteX1" fmla="*/ 210581 w 638611"/>
                  <a:gd name="connsiteY1" fmla="*/ 452727 h 643230"/>
                  <a:gd name="connsiteX2" fmla="*/ 458231 w 638611"/>
                  <a:gd name="connsiteY2" fmla="*/ 614652 h 643230"/>
                  <a:gd name="connsiteX3" fmla="*/ 636824 w 638611"/>
                  <a:gd name="connsiteY3" fmla="*/ 638465 h 643230"/>
                  <a:gd name="connsiteX4" fmla="*/ 539193 w 638611"/>
                  <a:gd name="connsiteY4" fmla="*/ 559883 h 643230"/>
                  <a:gd name="connsiteX5" fmla="*/ 365362 w 638611"/>
                  <a:gd name="connsiteY5" fmla="*/ 457490 h 643230"/>
                  <a:gd name="connsiteX6" fmla="*/ 151049 w 638611"/>
                  <a:gd name="connsiteY6" fmla="*/ 257465 h 643230"/>
                  <a:gd name="connsiteX7" fmla="*/ 39131 w 638611"/>
                  <a:gd name="connsiteY7" fmla="*/ 102683 h 643230"/>
                  <a:gd name="connsiteX8" fmla="*/ 8174 w 638611"/>
                  <a:gd name="connsiteY8" fmla="*/ 290 h 643230"/>
                  <a:gd name="connsiteX9" fmla="*/ 8174 w 638611"/>
                  <a:gd name="connsiteY9" fmla="*/ 133640 h 643230"/>
                  <a:gd name="connsiteX10" fmla="*/ 81993 w 638611"/>
                  <a:gd name="connsiteY10" fmla="*/ 276515 h 643230"/>
                  <a:gd name="connsiteX0" fmla="*/ 62774 w 636061"/>
                  <a:gd name="connsiteY0" fmla="*/ 269371 h 643230"/>
                  <a:gd name="connsiteX1" fmla="*/ 208031 w 636061"/>
                  <a:gd name="connsiteY1" fmla="*/ 452727 h 643230"/>
                  <a:gd name="connsiteX2" fmla="*/ 455681 w 636061"/>
                  <a:gd name="connsiteY2" fmla="*/ 614652 h 643230"/>
                  <a:gd name="connsiteX3" fmla="*/ 634274 w 636061"/>
                  <a:gd name="connsiteY3" fmla="*/ 638465 h 643230"/>
                  <a:gd name="connsiteX4" fmla="*/ 536643 w 636061"/>
                  <a:gd name="connsiteY4" fmla="*/ 559883 h 643230"/>
                  <a:gd name="connsiteX5" fmla="*/ 362812 w 636061"/>
                  <a:gd name="connsiteY5" fmla="*/ 457490 h 643230"/>
                  <a:gd name="connsiteX6" fmla="*/ 148499 w 636061"/>
                  <a:gd name="connsiteY6" fmla="*/ 257465 h 643230"/>
                  <a:gd name="connsiteX7" fmla="*/ 36581 w 636061"/>
                  <a:gd name="connsiteY7" fmla="*/ 102683 h 643230"/>
                  <a:gd name="connsiteX8" fmla="*/ 5624 w 636061"/>
                  <a:gd name="connsiteY8" fmla="*/ 290 h 643230"/>
                  <a:gd name="connsiteX9" fmla="*/ 5624 w 636061"/>
                  <a:gd name="connsiteY9" fmla="*/ 133640 h 643230"/>
                  <a:gd name="connsiteX10" fmla="*/ 62774 w 636061"/>
                  <a:gd name="connsiteY10" fmla="*/ 269371 h 643230"/>
                  <a:gd name="connsiteX0" fmla="*/ 71989 w 645276"/>
                  <a:gd name="connsiteY0" fmla="*/ 269371 h 643230"/>
                  <a:gd name="connsiteX1" fmla="*/ 217246 w 645276"/>
                  <a:gd name="connsiteY1" fmla="*/ 452727 h 643230"/>
                  <a:gd name="connsiteX2" fmla="*/ 464896 w 645276"/>
                  <a:gd name="connsiteY2" fmla="*/ 614652 h 643230"/>
                  <a:gd name="connsiteX3" fmla="*/ 643489 w 645276"/>
                  <a:gd name="connsiteY3" fmla="*/ 638465 h 643230"/>
                  <a:gd name="connsiteX4" fmla="*/ 545858 w 645276"/>
                  <a:gd name="connsiteY4" fmla="*/ 559883 h 643230"/>
                  <a:gd name="connsiteX5" fmla="*/ 372027 w 645276"/>
                  <a:gd name="connsiteY5" fmla="*/ 457490 h 643230"/>
                  <a:gd name="connsiteX6" fmla="*/ 157714 w 645276"/>
                  <a:gd name="connsiteY6" fmla="*/ 257465 h 643230"/>
                  <a:gd name="connsiteX7" fmla="*/ 45796 w 645276"/>
                  <a:gd name="connsiteY7" fmla="*/ 102683 h 643230"/>
                  <a:gd name="connsiteX8" fmla="*/ 14839 w 645276"/>
                  <a:gd name="connsiteY8" fmla="*/ 290 h 643230"/>
                  <a:gd name="connsiteX9" fmla="*/ 2933 w 645276"/>
                  <a:gd name="connsiteY9" fmla="*/ 133640 h 643230"/>
                  <a:gd name="connsiteX10" fmla="*/ 71989 w 645276"/>
                  <a:gd name="connsiteY10" fmla="*/ 269371 h 643230"/>
                  <a:gd name="connsiteX0" fmla="*/ 71989 w 645276"/>
                  <a:gd name="connsiteY0" fmla="*/ 269371 h 643230"/>
                  <a:gd name="connsiteX1" fmla="*/ 217246 w 645276"/>
                  <a:gd name="connsiteY1" fmla="*/ 452727 h 643230"/>
                  <a:gd name="connsiteX2" fmla="*/ 464896 w 645276"/>
                  <a:gd name="connsiteY2" fmla="*/ 614652 h 643230"/>
                  <a:gd name="connsiteX3" fmla="*/ 643489 w 645276"/>
                  <a:gd name="connsiteY3" fmla="*/ 638465 h 643230"/>
                  <a:gd name="connsiteX4" fmla="*/ 545858 w 645276"/>
                  <a:gd name="connsiteY4" fmla="*/ 559883 h 643230"/>
                  <a:gd name="connsiteX5" fmla="*/ 372027 w 645276"/>
                  <a:gd name="connsiteY5" fmla="*/ 457490 h 643230"/>
                  <a:gd name="connsiteX6" fmla="*/ 157714 w 645276"/>
                  <a:gd name="connsiteY6" fmla="*/ 257465 h 643230"/>
                  <a:gd name="connsiteX7" fmla="*/ 60084 w 645276"/>
                  <a:gd name="connsiteY7" fmla="*/ 102683 h 643230"/>
                  <a:gd name="connsiteX8" fmla="*/ 14839 w 645276"/>
                  <a:gd name="connsiteY8" fmla="*/ 290 h 643230"/>
                  <a:gd name="connsiteX9" fmla="*/ 2933 w 645276"/>
                  <a:gd name="connsiteY9" fmla="*/ 133640 h 643230"/>
                  <a:gd name="connsiteX10" fmla="*/ 71989 w 645276"/>
                  <a:gd name="connsiteY10" fmla="*/ 269371 h 643230"/>
                  <a:gd name="connsiteX0" fmla="*/ 71989 w 645276"/>
                  <a:gd name="connsiteY0" fmla="*/ 269363 h 643222"/>
                  <a:gd name="connsiteX1" fmla="*/ 217246 w 645276"/>
                  <a:gd name="connsiteY1" fmla="*/ 452719 h 643222"/>
                  <a:gd name="connsiteX2" fmla="*/ 464896 w 645276"/>
                  <a:gd name="connsiteY2" fmla="*/ 614644 h 643222"/>
                  <a:gd name="connsiteX3" fmla="*/ 643489 w 645276"/>
                  <a:gd name="connsiteY3" fmla="*/ 638457 h 643222"/>
                  <a:gd name="connsiteX4" fmla="*/ 545858 w 645276"/>
                  <a:gd name="connsiteY4" fmla="*/ 559875 h 643222"/>
                  <a:gd name="connsiteX5" fmla="*/ 372027 w 645276"/>
                  <a:gd name="connsiteY5" fmla="*/ 457482 h 643222"/>
                  <a:gd name="connsiteX6" fmla="*/ 150570 w 645276"/>
                  <a:gd name="connsiteY6" fmla="*/ 243170 h 643222"/>
                  <a:gd name="connsiteX7" fmla="*/ 60084 w 645276"/>
                  <a:gd name="connsiteY7" fmla="*/ 102675 h 643222"/>
                  <a:gd name="connsiteX8" fmla="*/ 14839 w 645276"/>
                  <a:gd name="connsiteY8" fmla="*/ 282 h 643222"/>
                  <a:gd name="connsiteX9" fmla="*/ 2933 w 645276"/>
                  <a:gd name="connsiteY9" fmla="*/ 133632 h 643222"/>
                  <a:gd name="connsiteX10" fmla="*/ 71989 w 645276"/>
                  <a:gd name="connsiteY10" fmla="*/ 269363 h 643222"/>
                  <a:gd name="connsiteX0" fmla="*/ 71989 w 645368"/>
                  <a:gd name="connsiteY0" fmla="*/ 269363 h 643222"/>
                  <a:gd name="connsiteX1" fmla="*/ 217246 w 645368"/>
                  <a:gd name="connsiteY1" fmla="*/ 452719 h 643222"/>
                  <a:gd name="connsiteX2" fmla="*/ 464896 w 645368"/>
                  <a:gd name="connsiteY2" fmla="*/ 614644 h 643222"/>
                  <a:gd name="connsiteX3" fmla="*/ 643489 w 645368"/>
                  <a:gd name="connsiteY3" fmla="*/ 638457 h 643222"/>
                  <a:gd name="connsiteX4" fmla="*/ 545858 w 645368"/>
                  <a:gd name="connsiteY4" fmla="*/ 559875 h 643222"/>
                  <a:gd name="connsiteX5" fmla="*/ 348215 w 645368"/>
                  <a:gd name="connsiteY5" fmla="*/ 445576 h 643222"/>
                  <a:gd name="connsiteX6" fmla="*/ 150570 w 645368"/>
                  <a:gd name="connsiteY6" fmla="*/ 243170 h 643222"/>
                  <a:gd name="connsiteX7" fmla="*/ 60084 w 645368"/>
                  <a:gd name="connsiteY7" fmla="*/ 102675 h 643222"/>
                  <a:gd name="connsiteX8" fmla="*/ 14839 w 645368"/>
                  <a:gd name="connsiteY8" fmla="*/ 282 h 643222"/>
                  <a:gd name="connsiteX9" fmla="*/ 2933 w 645368"/>
                  <a:gd name="connsiteY9" fmla="*/ 133632 h 643222"/>
                  <a:gd name="connsiteX10" fmla="*/ 71989 w 645368"/>
                  <a:gd name="connsiteY10" fmla="*/ 269363 h 643222"/>
                  <a:gd name="connsiteX0" fmla="*/ 71989 w 647232"/>
                  <a:gd name="connsiteY0" fmla="*/ 269363 h 642517"/>
                  <a:gd name="connsiteX1" fmla="*/ 217246 w 647232"/>
                  <a:gd name="connsiteY1" fmla="*/ 452719 h 642517"/>
                  <a:gd name="connsiteX2" fmla="*/ 464896 w 647232"/>
                  <a:gd name="connsiteY2" fmla="*/ 614644 h 642517"/>
                  <a:gd name="connsiteX3" fmla="*/ 643489 w 647232"/>
                  <a:gd name="connsiteY3" fmla="*/ 638457 h 642517"/>
                  <a:gd name="connsiteX4" fmla="*/ 567290 w 647232"/>
                  <a:gd name="connsiteY4" fmla="*/ 569400 h 642517"/>
                  <a:gd name="connsiteX5" fmla="*/ 348215 w 647232"/>
                  <a:gd name="connsiteY5" fmla="*/ 445576 h 642517"/>
                  <a:gd name="connsiteX6" fmla="*/ 150570 w 647232"/>
                  <a:gd name="connsiteY6" fmla="*/ 243170 h 642517"/>
                  <a:gd name="connsiteX7" fmla="*/ 60084 w 647232"/>
                  <a:gd name="connsiteY7" fmla="*/ 102675 h 642517"/>
                  <a:gd name="connsiteX8" fmla="*/ 14839 w 647232"/>
                  <a:gd name="connsiteY8" fmla="*/ 282 h 642517"/>
                  <a:gd name="connsiteX9" fmla="*/ 2933 w 647232"/>
                  <a:gd name="connsiteY9" fmla="*/ 133632 h 642517"/>
                  <a:gd name="connsiteX10" fmla="*/ 71989 w 647232"/>
                  <a:gd name="connsiteY10" fmla="*/ 269363 h 642517"/>
                  <a:gd name="connsiteX0" fmla="*/ 71989 w 646476"/>
                  <a:gd name="connsiteY0" fmla="*/ 269363 h 649032"/>
                  <a:gd name="connsiteX1" fmla="*/ 217246 w 646476"/>
                  <a:gd name="connsiteY1" fmla="*/ 452719 h 649032"/>
                  <a:gd name="connsiteX2" fmla="*/ 479183 w 646476"/>
                  <a:gd name="connsiteY2" fmla="*/ 628931 h 649032"/>
                  <a:gd name="connsiteX3" fmla="*/ 643489 w 646476"/>
                  <a:gd name="connsiteY3" fmla="*/ 638457 h 649032"/>
                  <a:gd name="connsiteX4" fmla="*/ 567290 w 646476"/>
                  <a:gd name="connsiteY4" fmla="*/ 569400 h 649032"/>
                  <a:gd name="connsiteX5" fmla="*/ 348215 w 646476"/>
                  <a:gd name="connsiteY5" fmla="*/ 445576 h 649032"/>
                  <a:gd name="connsiteX6" fmla="*/ 150570 w 646476"/>
                  <a:gd name="connsiteY6" fmla="*/ 243170 h 649032"/>
                  <a:gd name="connsiteX7" fmla="*/ 60084 w 646476"/>
                  <a:gd name="connsiteY7" fmla="*/ 102675 h 649032"/>
                  <a:gd name="connsiteX8" fmla="*/ 14839 w 646476"/>
                  <a:gd name="connsiteY8" fmla="*/ 282 h 649032"/>
                  <a:gd name="connsiteX9" fmla="*/ 2933 w 646476"/>
                  <a:gd name="connsiteY9" fmla="*/ 133632 h 649032"/>
                  <a:gd name="connsiteX10" fmla="*/ 71989 w 646476"/>
                  <a:gd name="connsiteY10" fmla="*/ 269363 h 649032"/>
                  <a:gd name="connsiteX0" fmla="*/ 71989 w 648757"/>
                  <a:gd name="connsiteY0" fmla="*/ 269363 h 641807"/>
                  <a:gd name="connsiteX1" fmla="*/ 217246 w 648757"/>
                  <a:gd name="connsiteY1" fmla="*/ 452719 h 641807"/>
                  <a:gd name="connsiteX2" fmla="*/ 479183 w 648757"/>
                  <a:gd name="connsiteY2" fmla="*/ 628931 h 641807"/>
                  <a:gd name="connsiteX3" fmla="*/ 645871 w 648757"/>
                  <a:gd name="connsiteY3" fmla="*/ 621788 h 641807"/>
                  <a:gd name="connsiteX4" fmla="*/ 567290 w 648757"/>
                  <a:gd name="connsiteY4" fmla="*/ 569400 h 641807"/>
                  <a:gd name="connsiteX5" fmla="*/ 348215 w 648757"/>
                  <a:gd name="connsiteY5" fmla="*/ 445576 h 641807"/>
                  <a:gd name="connsiteX6" fmla="*/ 150570 w 648757"/>
                  <a:gd name="connsiteY6" fmla="*/ 243170 h 641807"/>
                  <a:gd name="connsiteX7" fmla="*/ 60084 w 648757"/>
                  <a:gd name="connsiteY7" fmla="*/ 102675 h 641807"/>
                  <a:gd name="connsiteX8" fmla="*/ 14839 w 648757"/>
                  <a:gd name="connsiteY8" fmla="*/ 282 h 641807"/>
                  <a:gd name="connsiteX9" fmla="*/ 2933 w 648757"/>
                  <a:gd name="connsiteY9" fmla="*/ 133632 h 641807"/>
                  <a:gd name="connsiteX10" fmla="*/ 71989 w 648757"/>
                  <a:gd name="connsiteY10" fmla="*/ 269363 h 641807"/>
                  <a:gd name="connsiteX0" fmla="*/ 71989 w 657935"/>
                  <a:gd name="connsiteY0" fmla="*/ 269363 h 650375"/>
                  <a:gd name="connsiteX1" fmla="*/ 217246 w 657935"/>
                  <a:gd name="connsiteY1" fmla="*/ 452719 h 650375"/>
                  <a:gd name="connsiteX2" fmla="*/ 479183 w 657935"/>
                  <a:gd name="connsiteY2" fmla="*/ 628931 h 650375"/>
                  <a:gd name="connsiteX3" fmla="*/ 655396 w 657935"/>
                  <a:gd name="connsiteY3" fmla="*/ 640838 h 650375"/>
                  <a:gd name="connsiteX4" fmla="*/ 567290 w 657935"/>
                  <a:gd name="connsiteY4" fmla="*/ 569400 h 650375"/>
                  <a:gd name="connsiteX5" fmla="*/ 348215 w 657935"/>
                  <a:gd name="connsiteY5" fmla="*/ 445576 h 650375"/>
                  <a:gd name="connsiteX6" fmla="*/ 150570 w 657935"/>
                  <a:gd name="connsiteY6" fmla="*/ 243170 h 650375"/>
                  <a:gd name="connsiteX7" fmla="*/ 60084 w 657935"/>
                  <a:gd name="connsiteY7" fmla="*/ 102675 h 650375"/>
                  <a:gd name="connsiteX8" fmla="*/ 14839 w 657935"/>
                  <a:gd name="connsiteY8" fmla="*/ 282 h 650375"/>
                  <a:gd name="connsiteX9" fmla="*/ 2933 w 657935"/>
                  <a:gd name="connsiteY9" fmla="*/ 133632 h 650375"/>
                  <a:gd name="connsiteX10" fmla="*/ 71989 w 657935"/>
                  <a:gd name="connsiteY10" fmla="*/ 269363 h 650375"/>
                  <a:gd name="connsiteX0" fmla="*/ 71989 w 658854"/>
                  <a:gd name="connsiteY0" fmla="*/ 269363 h 650070"/>
                  <a:gd name="connsiteX1" fmla="*/ 217246 w 658854"/>
                  <a:gd name="connsiteY1" fmla="*/ 452719 h 650070"/>
                  <a:gd name="connsiteX2" fmla="*/ 479183 w 658854"/>
                  <a:gd name="connsiteY2" fmla="*/ 628931 h 650070"/>
                  <a:gd name="connsiteX3" fmla="*/ 655396 w 658854"/>
                  <a:gd name="connsiteY3" fmla="*/ 640838 h 650070"/>
                  <a:gd name="connsiteX4" fmla="*/ 576815 w 658854"/>
                  <a:gd name="connsiteY4" fmla="*/ 574163 h 650070"/>
                  <a:gd name="connsiteX5" fmla="*/ 348215 w 658854"/>
                  <a:gd name="connsiteY5" fmla="*/ 445576 h 650070"/>
                  <a:gd name="connsiteX6" fmla="*/ 150570 w 658854"/>
                  <a:gd name="connsiteY6" fmla="*/ 243170 h 650070"/>
                  <a:gd name="connsiteX7" fmla="*/ 60084 w 658854"/>
                  <a:gd name="connsiteY7" fmla="*/ 102675 h 650070"/>
                  <a:gd name="connsiteX8" fmla="*/ 14839 w 658854"/>
                  <a:gd name="connsiteY8" fmla="*/ 282 h 650070"/>
                  <a:gd name="connsiteX9" fmla="*/ 2933 w 658854"/>
                  <a:gd name="connsiteY9" fmla="*/ 133632 h 650070"/>
                  <a:gd name="connsiteX10" fmla="*/ 71989 w 658854"/>
                  <a:gd name="connsiteY10" fmla="*/ 269363 h 650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58854" h="650070">
                    <a:moveTo>
                      <a:pt x="71989" y="269363"/>
                    </a:moveTo>
                    <a:cubicBezTo>
                      <a:pt x="107708" y="322544"/>
                      <a:pt x="149380" y="392791"/>
                      <a:pt x="217246" y="452719"/>
                    </a:cubicBezTo>
                    <a:cubicBezTo>
                      <a:pt x="285112" y="512647"/>
                      <a:pt x="406158" y="597578"/>
                      <a:pt x="479183" y="628931"/>
                    </a:cubicBezTo>
                    <a:cubicBezTo>
                      <a:pt x="552208" y="660284"/>
                      <a:pt x="639124" y="649966"/>
                      <a:pt x="655396" y="640838"/>
                    </a:cubicBezTo>
                    <a:cubicBezTo>
                      <a:pt x="671668" y="631710"/>
                      <a:pt x="628012" y="606707"/>
                      <a:pt x="576815" y="574163"/>
                    </a:cubicBezTo>
                    <a:cubicBezTo>
                      <a:pt x="525618" y="541619"/>
                      <a:pt x="419256" y="500741"/>
                      <a:pt x="348215" y="445576"/>
                    </a:cubicBezTo>
                    <a:cubicBezTo>
                      <a:pt x="277174" y="390411"/>
                      <a:pt x="198592" y="300320"/>
                      <a:pt x="150570" y="243170"/>
                    </a:cubicBezTo>
                    <a:cubicBezTo>
                      <a:pt x="102548" y="186020"/>
                      <a:pt x="82706" y="143156"/>
                      <a:pt x="60084" y="102675"/>
                    </a:cubicBezTo>
                    <a:cubicBezTo>
                      <a:pt x="37462" y="62194"/>
                      <a:pt x="19998" y="-4877"/>
                      <a:pt x="14839" y="282"/>
                    </a:cubicBezTo>
                    <a:cubicBezTo>
                      <a:pt x="9680" y="5441"/>
                      <a:pt x="-6592" y="88785"/>
                      <a:pt x="2933" y="133632"/>
                    </a:cubicBezTo>
                    <a:cubicBezTo>
                      <a:pt x="12458" y="178479"/>
                      <a:pt x="36270" y="216182"/>
                      <a:pt x="71989" y="26936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softEdge rad="762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1" name="组合 40"/>
            <p:cNvGrpSpPr>
              <a:grpSpLocks noChangeAspect="1"/>
            </p:cNvGrpSpPr>
            <p:nvPr/>
          </p:nvGrpSpPr>
          <p:grpSpPr>
            <a:xfrm rot="18000000">
              <a:off x="7723938" y="5253980"/>
              <a:ext cx="198000" cy="196097"/>
              <a:chOff x="6788929" y="3582789"/>
              <a:chExt cx="1126398" cy="1115611"/>
            </a:xfr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26" name="任意多边形 125"/>
              <p:cNvSpPr/>
              <p:nvPr/>
            </p:nvSpPr>
            <p:spPr>
              <a:xfrm>
                <a:off x="6788929" y="3582789"/>
                <a:ext cx="1126398" cy="1115611"/>
              </a:xfrm>
              <a:custGeom>
                <a:avLst/>
                <a:gdLst>
                  <a:gd name="connsiteX0" fmla="*/ 83751 w 1126744"/>
                  <a:gd name="connsiteY0" fmla="*/ 71723 h 1119802"/>
                  <a:gd name="connsiteX1" fmla="*/ 407 w 1126744"/>
                  <a:gd name="connsiteY1" fmla="*/ 252698 h 1119802"/>
                  <a:gd name="connsiteX2" fmla="*/ 62319 w 1126744"/>
                  <a:gd name="connsiteY2" fmla="*/ 519398 h 1119802"/>
                  <a:gd name="connsiteX3" fmla="*/ 274251 w 1126744"/>
                  <a:gd name="connsiteY3" fmla="*/ 788479 h 1119802"/>
                  <a:gd name="connsiteX4" fmla="*/ 574288 w 1126744"/>
                  <a:gd name="connsiteY4" fmla="*/ 1036129 h 1119802"/>
                  <a:gd name="connsiteX5" fmla="*/ 871944 w 1126744"/>
                  <a:gd name="connsiteY5" fmla="*/ 1119473 h 1119802"/>
                  <a:gd name="connsiteX6" fmla="*/ 1069588 w 1126744"/>
                  <a:gd name="connsiteY6" fmla="*/ 1012317 h 1119802"/>
                  <a:gd name="connsiteX7" fmla="*/ 1126738 w 1126744"/>
                  <a:gd name="connsiteY7" fmla="*/ 862298 h 1119802"/>
                  <a:gd name="connsiteX8" fmla="*/ 1071969 w 1126744"/>
                  <a:gd name="connsiteY8" fmla="*/ 583692 h 1119802"/>
                  <a:gd name="connsiteX9" fmla="*/ 907663 w 1126744"/>
                  <a:gd name="connsiteY9" fmla="*/ 343185 h 1119802"/>
                  <a:gd name="connsiteX10" fmla="*/ 662394 w 1126744"/>
                  <a:gd name="connsiteY10" fmla="*/ 147923 h 1119802"/>
                  <a:gd name="connsiteX11" fmla="*/ 395694 w 1126744"/>
                  <a:gd name="connsiteY11" fmla="*/ 12192 h 1119802"/>
                  <a:gd name="connsiteX12" fmla="*/ 174238 w 1126744"/>
                  <a:gd name="connsiteY12" fmla="*/ 14573 h 1119802"/>
                  <a:gd name="connsiteX13" fmla="*/ 83751 w 1126744"/>
                  <a:gd name="connsiteY13" fmla="*/ 71723 h 1119802"/>
                  <a:gd name="connsiteX0" fmla="*/ 57166 w 1126353"/>
                  <a:gd name="connsiteY0" fmla="*/ 98623 h 1120508"/>
                  <a:gd name="connsiteX1" fmla="*/ 16 w 1126353"/>
                  <a:gd name="connsiteY1" fmla="*/ 253404 h 1120508"/>
                  <a:gd name="connsiteX2" fmla="*/ 61928 w 1126353"/>
                  <a:gd name="connsiteY2" fmla="*/ 520104 h 1120508"/>
                  <a:gd name="connsiteX3" fmla="*/ 273860 w 1126353"/>
                  <a:gd name="connsiteY3" fmla="*/ 789185 h 1120508"/>
                  <a:gd name="connsiteX4" fmla="*/ 573897 w 1126353"/>
                  <a:gd name="connsiteY4" fmla="*/ 1036835 h 1120508"/>
                  <a:gd name="connsiteX5" fmla="*/ 871553 w 1126353"/>
                  <a:gd name="connsiteY5" fmla="*/ 1120179 h 1120508"/>
                  <a:gd name="connsiteX6" fmla="*/ 1069197 w 1126353"/>
                  <a:gd name="connsiteY6" fmla="*/ 1013023 h 1120508"/>
                  <a:gd name="connsiteX7" fmla="*/ 1126347 w 1126353"/>
                  <a:gd name="connsiteY7" fmla="*/ 863004 h 1120508"/>
                  <a:gd name="connsiteX8" fmla="*/ 1071578 w 1126353"/>
                  <a:gd name="connsiteY8" fmla="*/ 584398 h 1120508"/>
                  <a:gd name="connsiteX9" fmla="*/ 907272 w 1126353"/>
                  <a:gd name="connsiteY9" fmla="*/ 343891 h 1120508"/>
                  <a:gd name="connsiteX10" fmla="*/ 662003 w 1126353"/>
                  <a:gd name="connsiteY10" fmla="*/ 148629 h 1120508"/>
                  <a:gd name="connsiteX11" fmla="*/ 395303 w 1126353"/>
                  <a:gd name="connsiteY11" fmla="*/ 12898 h 1120508"/>
                  <a:gd name="connsiteX12" fmla="*/ 173847 w 1126353"/>
                  <a:gd name="connsiteY12" fmla="*/ 15279 h 1120508"/>
                  <a:gd name="connsiteX13" fmla="*/ 57166 w 1126353"/>
                  <a:gd name="connsiteY13" fmla="*/ 98623 h 1120508"/>
                  <a:gd name="connsiteX0" fmla="*/ 57166 w 1126353"/>
                  <a:gd name="connsiteY0" fmla="*/ 98623 h 1115785"/>
                  <a:gd name="connsiteX1" fmla="*/ 16 w 1126353"/>
                  <a:gd name="connsiteY1" fmla="*/ 253404 h 1115785"/>
                  <a:gd name="connsiteX2" fmla="*/ 61928 w 1126353"/>
                  <a:gd name="connsiteY2" fmla="*/ 520104 h 1115785"/>
                  <a:gd name="connsiteX3" fmla="*/ 273860 w 1126353"/>
                  <a:gd name="connsiteY3" fmla="*/ 789185 h 1115785"/>
                  <a:gd name="connsiteX4" fmla="*/ 573897 w 1126353"/>
                  <a:gd name="connsiteY4" fmla="*/ 1036835 h 1115785"/>
                  <a:gd name="connsiteX5" fmla="*/ 873934 w 1126353"/>
                  <a:gd name="connsiteY5" fmla="*/ 1115417 h 1115785"/>
                  <a:gd name="connsiteX6" fmla="*/ 1069197 w 1126353"/>
                  <a:gd name="connsiteY6" fmla="*/ 1013023 h 1115785"/>
                  <a:gd name="connsiteX7" fmla="*/ 1126347 w 1126353"/>
                  <a:gd name="connsiteY7" fmla="*/ 863004 h 1115785"/>
                  <a:gd name="connsiteX8" fmla="*/ 1071578 w 1126353"/>
                  <a:gd name="connsiteY8" fmla="*/ 584398 h 1115785"/>
                  <a:gd name="connsiteX9" fmla="*/ 907272 w 1126353"/>
                  <a:gd name="connsiteY9" fmla="*/ 343891 h 1115785"/>
                  <a:gd name="connsiteX10" fmla="*/ 662003 w 1126353"/>
                  <a:gd name="connsiteY10" fmla="*/ 148629 h 1115785"/>
                  <a:gd name="connsiteX11" fmla="*/ 395303 w 1126353"/>
                  <a:gd name="connsiteY11" fmla="*/ 12898 h 1115785"/>
                  <a:gd name="connsiteX12" fmla="*/ 173847 w 1126353"/>
                  <a:gd name="connsiteY12" fmla="*/ 15279 h 1115785"/>
                  <a:gd name="connsiteX13" fmla="*/ 57166 w 1126353"/>
                  <a:gd name="connsiteY13" fmla="*/ 98623 h 1115785"/>
                  <a:gd name="connsiteX0" fmla="*/ 57166 w 1126398"/>
                  <a:gd name="connsiteY0" fmla="*/ 98623 h 1115611"/>
                  <a:gd name="connsiteX1" fmla="*/ 16 w 1126398"/>
                  <a:gd name="connsiteY1" fmla="*/ 253404 h 1115611"/>
                  <a:gd name="connsiteX2" fmla="*/ 61928 w 1126398"/>
                  <a:gd name="connsiteY2" fmla="*/ 520104 h 1115611"/>
                  <a:gd name="connsiteX3" fmla="*/ 273860 w 1126398"/>
                  <a:gd name="connsiteY3" fmla="*/ 789185 h 1115611"/>
                  <a:gd name="connsiteX4" fmla="*/ 573897 w 1126398"/>
                  <a:gd name="connsiteY4" fmla="*/ 1036835 h 1115611"/>
                  <a:gd name="connsiteX5" fmla="*/ 873934 w 1126398"/>
                  <a:gd name="connsiteY5" fmla="*/ 1115417 h 1115611"/>
                  <a:gd name="connsiteX6" fmla="*/ 1064434 w 1126398"/>
                  <a:gd name="connsiteY6" fmla="*/ 1020167 h 1115611"/>
                  <a:gd name="connsiteX7" fmla="*/ 1126347 w 1126398"/>
                  <a:gd name="connsiteY7" fmla="*/ 863004 h 1115611"/>
                  <a:gd name="connsiteX8" fmla="*/ 1071578 w 1126398"/>
                  <a:gd name="connsiteY8" fmla="*/ 584398 h 1115611"/>
                  <a:gd name="connsiteX9" fmla="*/ 907272 w 1126398"/>
                  <a:gd name="connsiteY9" fmla="*/ 343891 h 1115611"/>
                  <a:gd name="connsiteX10" fmla="*/ 662003 w 1126398"/>
                  <a:gd name="connsiteY10" fmla="*/ 148629 h 1115611"/>
                  <a:gd name="connsiteX11" fmla="*/ 395303 w 1126398"/>
                  <a:gd name="connsiteY11" fmla="*/ 12898 h 1115611"/>
                  <a:gd name="connsiteX12" fmla="*/ 173847 w 1126398"/>
                  <a:gd name="connsiteY12" fmla="*/ 15279 h 1115611"/>
                  <a:gd name="connsiteX13" fmla="*/ 57166 w 1126398"/>
                  <a:gd name="connsiteY13" fmla="*/ 98623 h 111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26398" h="1115611">
                    <a:moveTo>
                      <a:pt x="57166" y="98623"/>
                    </a:moveTo>
                    <a:cubicBezTo>
                      <a:pt x="28194" y="138310"/>
                      <a:pt x="-778" y="183157"/>
                      <a:pt x="16" y="253404"/>
                    </a:cubicBezTo>
                    <a:cubicBezTo>
                      <a:pt x="810" y="323651"/>
                      <a:pt x="16287" y="430807"/>
                      <a:pt x="61928" y="520104"/>
                    </a:cubicBezTo>
                    <a:cubicBezTo>
                      <a:pt x="107569" y="609401"/>
                      <a:pt x="188532" y="703063"/>
                      <a:pt x="273860" y="789185"/>
                    </a:cubicBezTo>
                    <a:cubicBezTo>
                      <a:pt x="359188" y="875307"/>
                      <a:pt x="473885" y="982463"/>
                      <a:pt x="573897" y="1036835"/>
                    </a:cubicBezTo>
                    <a:cubicBezTo>
                      <a:pt x="673909" y="1091207"/>
                      <a:pt x="792178" y="1118195"/>
                      <a:pt x="873934" y="1115417"/>
                    </a:cubicBezTo>
                    <a:cubicBezTo>
                      <a:pt x="955690" y="1112639"/>
                      <a:pt x="1022365" y="1062236"/>
                      <a:pt x="1064434" y="1020167"/>
                    </a:cubicBezTo>
                    <a:cubicBezTo>
                      <a:pt x="1106503" y="978098"/>
                      <a:pt x="1125156" y="935632"/>
                      <a:pt x="1126347" y="863004"/>
                    </a:cubicBezTo>
                    <a:cubicBezTo>
                      <a:pt x="1127538" y="790376"/>
                      <a:pt x="1108090" y="670917"/>
                      <a:pt x="1071578" y="584398"/>
                    </a:cubicBezTo>
                    <a:cubicBezTo>
                      <a:pt x="1035066" y="497879"/>
                      <a:pt x="975535" y="416519"/>
                      <a:pt x="907272" y="343891"/>
                    </a:cubicBezTo>
                    <a:cubicBezTo>
                      <a:pt x="839009" y="271263"/>
                      <a:pt x="747331" y="203795"/>
                      <a:pt x="662003" y="148629"/>
                    </a:cubicBezTo>
                    <a:cubicBezTo>
                      <a:pt x="576675" y="93464"/>
                      <a:pt x="476662" y="35123"/>
                      <a:pt x="395303" y="12898"/>
                    </a:cubicBezTo>
                    <a:cubicBezTo>
                      <a:pt x="313944" y="-9327"/>
                      <a:pt x="230203" y="992"/>
                      <a:pt x="173847" y="15279"/>
                    </a:cubicBezTo>
                    <a:cubicBezTo>
                      <a:pt x="117491" y="29567"/>
                      <a:pt x="86138" y="58936"/>
                      <a:pt x="57166" y="98623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E32945"/>
                  </a:gs>
                  <a:gs pos="50000">
                    <a:srgbClr val="ED4B67"/>
                  </a:gs>
                  <a:gs pos="100000">
                    <a:srgbClr val="FF0000">
                      <a:tint val="23500"/>
                      <a:satMod val="160000"/>
                    </a:srgbClr>
                  </a:gs>
                </a:gsLst>
                <a:lin ang="18600000" scaled="0"/>
                <a:tileRect/>
              </a:gradFill>
              <a:ln w="3175">
                <a:solidFill>
                  <a:srgbClr val="B2583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7" name="任意多边形 126"/>
              <p:cNvSpPr/>
              <p:nvPr/>
            </p:nvSpPr>
            <p:spPr>
              <a:xfrm>
                <a:off x="7074110" y="3649135"/>
                <a:ext cx="797749" cy="785840"/>
              </a:xfrm>
              <a:custGeom>
                <a:avLst/>
                <a:gdLst>
                  <a:gd name="connsiteX0" fmla="*/ 141144 w 802577"/>
                  <a:gd name="connsiteY0" fmla="*/ 2051 h 798028"/>
                  <a:gd name="connsiteX1" fmla="*/ 198294 w 802577"/>
                  <a:gd name="connsiteY1" fmla="*/ 20654 h 798028"/>
                  <a:gd name="connsiteX2" fmla="*/ 379269 w 802577"/>
                  <a:gd name="connsiteY2" fmla="*/ 111142 h 798028"/>
                  <a:gd name="connsiteX3" fmla="*/ 553100 w 802577"/>
                  <a:gd name="connsiteY3" fmla="*/ 249254 h 798028"/>
                  <a:gd name="connsiteX4" fmla="*/ 707882 w 802577"/>
                  <a:gd name="connsiteY4" fmla="*/ 420704 h 798028"/>
                  <a:gd name="connsiteX5" fmla="*/ 798369 w 802577"/>
                  <a:gd name="connsiteY5" fmla="*/ 642160 h 798028"/>
                  <a:gd name="connsiteX6" fmla="*/ 769794 w 802577"/>
                  <a:gd name="connsiteY6" fmla="*/ 785035 h 798028"/>
                  <a:gd name="connsiteX7" fmla="*/ 615013 w 802577"/>
                  <a:gd name="connsiteY7" fmla="*/ 775510 h 798028"/>
                  <a:gd name="connsiteX8" fmla="*/ 398319 w 802577"/>
                  <a:gd name="connsiteY8" fmla="*/ 644542 h 798028"/>
                  <a:gd name="connsiteX9" fmla="*/ 172100 w 802577"/>
                  <a:gd name="connsiteY9" fmla="*/ 461185 h 798028"/>
                  <a:gd name="connsiteX10" fmla="*/ 19700 w 802577"/>
                  <a:gd name="connsiteY10" fmla="*/ 242110 h 798028"/>
                  <a:gd name="connsiteX11" fmla="*/ 10175 w 802577"/>
                  <a:gd name="connsiteY11" fmla="*/ 77804 h 798028"/>
                  <a:gd name="connsiteX12" fmla="*/ 95901 w 802577"/>
                  <a:gd name="connsiteY12" fmla="*/ 3985 h 798028"/>
                  <a:gd name="connsiteX13" fmla="*/ 141144 w 802577"/>
                  <a:gd name="connsiteY13" fmla="*/ 2051 h 798028"/>
                  <a:gd name="connsiteX14" fmla="*/ 175170 w 802577"/>
                  <a:gd name="connsiteY14" fmla="*/ 137317 h 798028"/>
                  <a:gd name="connsiteX15" fmla="*/ 136382 w 802577"/>
                  <a:gd name="connsiteY15" fmla="*/ 182579 h 798028"/>
                  <a:gd name="connsiteX16" fmla="*/ 200675 w 802577"/>
                  <a:gd name="connsiteY16" fmla="*/ 384985 h 798028"/>
                  <a:gd name="connsiteX17" fmla="*/ 398319 w 802577"/>
                  <a:gd name="connsiteY17" fmla="*/ 565960 h 798028"/>
                  <a:gd name="connsiteX18" fmla="*/ 565007 w 802577"/>
                  <a:gd name="connsiteY18" fmla="*/ 637398 h 798028"/>
                  <a:gd name="connsiteX19" fmla="*/ 660257 w 802577"/>
                  <a:gd name="connsiteY19" fmla="*/ 630254 h 798028"/>
                  <a:gd name="connsiteX20" fmla="*/ 631682 w 802577"/>
                  <a:gd name="connsiteY20" fmla="*/ 489760 h 798028"/>
                  <a:gd name="connsiteX21" fmla="*/ 512619 w 802577"/>
                  <a:gd name="connsiteY21" fmla="*/ 323073 h 798028"/>
                  <a:gd name="connsiteX22" fmla="*/ 331644 w 802577"/>
                  <a:gd name="connsiteY22" fmla="*/ 187342 h 798028"/>
                  <a:gd name="connsiteX23" fmla="*/ 198294 w 802577"/>
                  <a:gd name="connsiteY23" fmla="*/ 139717 h 798028"/>
                  <a:gd name="connsiteX24" fmla="*/ 175170 w 802577"/>
                  <a:gd name="connsiteY24" fmla="*/ 137317 h 798028"/>
                  <a:gd name="connsiteX0" fmla="*/ 141005 w 802438"/>
                  <a:gd name="connsiteY0" fmla="*/ 2051 h 798028"/>
                  <a:gd name="connsiteX1" fmla="*/ 198155 w 802438"/>
                  <a:gd name="connsiteY1" fmla="*/ 20654 h 798028"/>
                  <a:gd name="connsiteX2" fmla="*/ 379130 w 802438"/>
                  <a:gd name="connsiteY2" fmla="*/ 111142 h 798028"/>
                  <a:gd name="connsiteX3" fmla="*/ 552961 w 802438"/>
                  <a:gd name="connsiteY3" fmla="*/ 249254 h 798028"/>
                  <a:gd name="connsiteX4" fmla="*/ 707743 w 802438"/>
                  <a:gd name="connsiteY4" fmla="*/ 420704 h 798028"/>
                  <a:gd name="connsiteX5" fmla="*/ 798230 w 802438"/>
                  <a:gd name="connsiteY5" fmla="*/ 642160 h 798028"/>
                  <a:gd name="connsiteX6" fmla="*/ 769655 w 802438"/>
                  <a:gd name="connsiteY6" fmla="*/ 785035 h 798028"/>
                  <a:gd name="connsiteX7" fmla="*/ 614874 w 802438"/>
                  <a:gd name="connsiteY7" fmla="*/ 775510 h 798028"/>
                  <a:gd name="connsiteX8" fmla="*/ 398180 w 802438"/>
                  <a:gd name="connsiteY8" fmla="*/ 644542 h 798028"/>
                  <a:gd name="connsiteX9" fmla="*/ 169579 w 802438"/>
                  <a:gd name="connsiteY9" fmla="*/ 473091 h 798028"/>
                  <a:gd name="connsiteX10" fmla="*/ 19561 w 802438"/>
                  <a:gd name="connsiteY10" fmla="*/ 242110 h 798028"/>
                  <a:gd name="connsiteX11" fmla="*/ 10036 w 802438"/>
                  <a:gd name="connsiteY11" fmla="*/ 77804 h 798028"/>
                  <a:gd name="connsiteX12" fmla="*/ 95762 w 802438"/>
                  <a:gd name="connsiteY12" fmla="*/ 3985 h 798028"/>
                  <a:gd name="connsiteX13" fmla="*/ 141005 w 802438"/>
                  <a:gd name="connsiteY13" fmla="*/ 2051 h 798028"/>
                  <a:gd name="connsiteX14" fmla="*/ 175031 w 802438"/>
                  <a:gd name="connsiteY14" fmla="*/ 137317 h 798028"/>
                  <a:gd name="connsiteX15" fmla="*/ 136243 w 802438"/>
                  <a:gd name="connsiteY15" fmla="*/ 182579 h 798028"/>
                  <a:gd name="connsiteX16" fmla="*/ 200536 w 802438"/>
                  <a:gd name="connsiteY16" fmla="*/ 384985 h 798028"/>
                  <a:gd name="connsiteX17" fmla="*/ 398180 w 802438"/>
                  <a:gd name="connsiteY17" fmla="*/ 565960 h 798028"/>
                  <a:gd name="connsiteX18" fmla="*/ 564868 w 802438"/>
                  <a:gd name="connsiteY18" fmla="*/ 637398 h 798028"/>
                  <a:gd name="connsiteX19" fmla="*/ 660118 w 802438"/>
                  <a:gd name="connsiteY19" fmla="*/ 630254 h 798028"/>
                  <a:gd name="connsiteX20" fmla="*/ 631543 w 802438"/>
                  <a:gd name="connsiteY20" fmla="*/ 489760 h 798028"/>
                  <a:gd name="connsiteX21" fmla="*/ 512480 w 802438"/>
                  <a:gd name="connsiteY21" fmla="*/ 323073 h 798028"/>
                  <a:gd name="connsiteX22" fmla="*/ 331505 w 802438"/>
                  <a:gd name="connsiteY22" fmla="*/ 187342 h 798028"/>
                  <a:gd name="connsiteX23" fmla="*/ 198155 w 802438"/>
                  <a:gd name="connsiteY23" fmla="*/ 139717 h 798028"/>
                  <a:gd name="connsiteX24" fmla="*/ 175031 w 802438"/>
                  <a:gd name="connsiteY24" fmla="*/ 137317 h 798028"/>
                  <a:gd name="connsiteX0" fmla="*/ 141005 w 802438"/>
                  <a:gd name="connsiteY0" fmla="*/ 2051 h 798029"/>
                  <a:gd name="connsiteX1" fmla="*/ 198155 w 802438"/>
                  <a:gd name="connsiteY1" fmla="*/ 20654 h 798029"/>
                  <a:gd name="connsiteX2" fmla="*/ 379130 w 802438"/>
                  <a:gd name="connsiteY2" fmla="*/ 111142 h 798029"/>
                  <a:gd name="connsiteX3" fmla="*/ 552961 w 802438"/>
                  <a:gd name="connsiteY3" fmla="*/ 249254 h 798029"/>
                  <a:gd name="connsiteX4" fmla="*/ 707743 w 802438"/>
                  <a:gd name="connsiteY4" fmla="*/ 420704 h 798029"/>
                  <a:gd name="connsiteX5" fmla="*/ 798230 w 802438"/>
                  <a:gd name="connsiteY5" fmla="*/ 642160 h 798029"/>
                  <a:gd name="connsiteX6" fmla="*/ 769655 w 802438"/>
                  <a:gd name="connsiteY6" fmla="*/ 785035 h 798029"/>
                  <a:gd name="connsiteX7" fmla="*/ 614874 w 802438"/>
                  <a:gd name="connsiteY7" fmla="*/ 775510 h 798029"/>
                  <a:gd name="connsiteX8" fmla="*/ 381511 w 802438"/>
                  <a:gd name="connsiteY8" fmla="*/ 644542 h 798029"/>
                  <a:gd name="connsiteX9" fmla="*/ 169579 w 802438"/>
                  <a:gd name="connsiteY9" fmla="*/ 473091 h 798029"/>
                  <a:gd name="connsiteX10" fmla="*/ 19561 w 802438"/>
                  <a:gd name="connsiteY10" fmla="*/ 242110 h 798029"/>
                  <a:gd name="connsiteX11" fmla="*/ 10036 w 802438"/>
                  <a:gd name="connsiteY11" fmla="*/ 77804 h 798029"/>
                  <a:gd name="connsiteX12" fmla="*/ 95762 w 802438"/>
                  <a:gd name="connsiteY12" fmla="*/ 3985 h 798029"/>
                  <a:gd name="connsiteX13" fmla="*/ 141005 w 802438"/>
                  <a:gd name="connsiteY13" fmla="*/ 2051 h 798029"/>
                  <a:gd name="connsiteX14" fmla="*/ 175031 w 802438"/>
                  <a:gd name="connsiteY14" fmla="*/ 137317 h 798029"/>
                  <a:gd name="connsiteX15" fmla="*/ 136243 w 802438"/>
                  <a:gd name="connsiteY15" fmla="*/ 182579 h 798029"/>
                  <a:gd name="connsiteX16" fmla="*/ 200536 w 802438"/>
                  <a:gd name="connsiteY16" fmla="*/ 384985 h 798029"/>
                  <a:gd name="connsiteX17" fmla="*/ 398180 w 802438"/>
                  <a:gd name="connsiteY17" fmla="*/ 565960 h 798029"/>
                  <a:gd name="connsiteX18" fmla="*/ 564868 w 802438"/>
                  <a:gd name="connsiteY18" fmla="*/ 637398 h 798029"/>
                  <a:gd name="connsiteX19" fmla="*/ 660118 w 802438"/>
                  <a:gd name="connsiteY19" fmla="*/ 630254 h 798029"/>
                  <a:gd name="connsiteX20" fmla="*/ 631543 w 802438"/>
                  <a:gd name="connsiteY20" fmla="*/ 489760 h 798029"/>
                  <a:gd name="connsiteX21" fmla="*/ 512480 w 802438"/>
                  <a:gd name="connsiteY21" fmla="*/ 323073 h 798029"/>
                  <a:gd name="connsiteX22" fmla="*/ 331505 w 802438"/>
                  <a:gd name="connsiteY22" fmla="*/ 187342 h 798029"/>
                  <a:gd name="connsiteX23" fmla="*/ 198155 w 802438"/>
                  <a:gd name="connsiteY23" fmla="*/ 139717 h 798029"/>
                  <a:gd name="connsiteX24" fmla="*/ 175031 w 802438"/>
                  <a:gd name="connsiteY24" fmla="*/ 137317 h 798029"/>
                  <a:gd name="connsiteX0" fmla="*/ 141005 w 802438"/>
                  <a:gd name="connsiteY0" fmla="*/ 2051 h 798028"/>
                  <a:gd name="connsiteX1" fmla="*/ 198155 w 802438"/>
                  <a:gd name="connsiteY1" fmla="*/ 20654 h 798028"/>
                  <a:gd name="connsiteX2" fmla="*/ 379130 w 802438"/>
                  <a:gd name="connsiteY2" fmla="*/ 111142 h 798028"/>
                  <a:gd name="connsiteX3" fmla="*/ 552961 w 802438"/>
                  <a:gd name="connsiteY3" fmla="*/ 249254 h 798028"/>
                  <a:gd name="connsiteX4" fmla="*/ 707743 w 802438"/>
                  <a:gd name="connsiteY4" fmla="*/ 420704 h 798028"/>
                  <a:gd name="connsiteX5" fmla="*/ 798230 w 802438"/>
                  <a:gd name="connsiteY5" fmla="*/ 642160 h 798028"/>
                  <a:gd name="connsiteX6" fmla="*/ 769655 w 802438"/>
                  <a:gd name="connsiteY6" fmla="*/ 785035 h 798028"/>
                  <a:gd name="connsiteX7" fmla="*/ 614874 w 802438"/>
                  <a:gd name="connsiteY7" fmla="*/ 775510 h 798028"/>
                  <a:gd name="connsiteX8" fmla="*/ 360080 w 802438"/>
                  <a:gd name="connsiteY8" fmla="*/ 644542 h 798028"/>
                  <a:gd name="connsiteX9" fmla="*/ 169579 w 802438"/>
                  <a:gd name="connsiteY9" fmla="*/ 473091 h 798028"/>
                  <a:gd name="connsiteX10" fmla="*/ 19561 w 802438"/>
                  <a:gd name="connsiteY10" fmla="*/ 242110 h 798028"/>
                  <a:gd name="connsiteX11" fmla="*/ 10036 w 802438"/>
                  <a:gd name="connsiteY11" fmla="*/ 77804 h 798028"/>
                  <a:gd name="connsiteX12" fmla="*/ 95762 w 802438"/>
                  <a:gd name="connsiteY12" fmla="*/ 3985 h 798028"/>
                  <a:gd name="connsiteX13" fmla="*/ 141005 w 802438"/>
                  <a:gd name="connsiteY13" fmla="*/ 2051 h 798028"/>
                  <a:gd name="connsiteX14" fmla="*/ 175031 w 802438"/>
                  <a:gd name="connsiteY14" fmla="*/ 137317 h 798028"/>
                  <a:gd name="connsiteX15" fmla="*/ 136243 w 802438"/>
                  <a:gd name="connsiteY15" fmla="*/ 182579 h 798028"/>
                  <a:gd name="connsiteX16" fmla="*/ 200536 w 802438"/>
                  <a:gd name="connsiteY16" fmla="*/ 384985 h 798028"/>
                  <a:gd name="connsiteX17" fmla="*/ 398180 w 802438"/>
                  <a:gd name="connsiteY17" fmla="*/ 565960 h 798028"/>
                  <a:gd name="connsiteX18" fmla="*/ 564868 w 802438"/>
                  <a:gd name="connsiteY18" fmla="*/ 637398 h 798028"/>
                  <a:gd name="connsiteX19" fmla="*/ 660118 w 802438"/>
                  <a:gd name="connsiteY19" fmla="*/ 630254 h 798028"/>
                  <a:gd name="connsiteX20" fmla="*/ 631543 w 802438"/>
                  <a:gd name="connsiteY20" fmla="*/ 489760 h 798028"/>
                  <a:gd name="connsiteX21" fmla="*/ 512480 w 802438"/>
                  <a:gd name="connsiteY21" fmla="*/ 323073 h 798028"/>
                  <a:gd name="connsiteX22" fmla="*/ 331505 w 802438"/>
                  <a:gd name="connsiteY22" fmla="*/ 187342 h 798028"/>
                  <a:gd name="connsiteX23" fmla="*/ 198155 w 802438"/>
                  <a:gd name="connsiteY23" fmla="*/ 139717 h 798028"/>
                  <a:gd name="connsiteX24" fmla="*/ 175031 w 802438"/>
                  <a:gd name="connsiteY24" fmla="*/ 137317 h 798028"/>
                  <a:gd name="connsiteX0" fmla="*/ 141481 w 802914"/>
                  <a:gd name="connsiteY0" fmla="*/ 12 h 795989"/>
                  <a:gd name="connsiteX1" fmla="*/ 198631 w 802914"/>
                  <a:gd name="connsiteY1" fmla="*/ 18615 h 795989"/>
                  <a:gd name="connsiteX2" fmla="*/ 379606 w 802914"/>
                  <a:gd name="connsiteY2" fmla="*/ 109103 h 795989"/>
                  <a:gd name="connsiteX3" fmla="*/ 553437 w 802914"/>
                  <a:gd name="connsiteY3" fmla="*/ 247215 h 795989"/>
                  <a:gd name="connsiteX4" fmla="*/ 708219 w 802914"/>
                  <a:gd name="connsiteY4" fmla="*/ 418665 h 795989"/>
                  <a:gd name="connsiteX5" fmla="*/ 798706 w 802914"/>
                  <a:gd name="connsiteY5" fmla="*/ 640121 h 795989"/>
                  <a:gd name="connsiteX6" fmla="*/ 770131 w 802914"/>
                  <a:gd name="connsiteY6" fmla="*/ 782996 h 795989"/>
                  <a:gd name="connsiteX7" fmla="*/ 615350 w 802914"/>
                  <a:gd name="connsiteY7" fmla="*/ 773471 h 795989"/>
                  <a:gd name="connsiteX8" fmla="*/ 360556 w 802914"/>
                  <a:gd name="connsiteY8" fmla="*/ 642503 h 795989"/>
                  <a:gd name="connsiteX9" fmla="*/ 170055 w 802914"/>
                  <a:gd name="connsiteY9" fmla="*/ 471052 h 795989"/>
                  <a:gd name="connsiteX10" fmla="*/ 20037 w 802914"/>
                  <a:gd name="connsiteY10" fmla="*/ 240071 h 795989"/>
                  <a:gd name="connsiteX11" fmla="*/ 10512 w 802914"/>
                  <a:gd name="connsiteY11" fmla="*/ 75765 h 795989"/>
                  <a:gd name="connsiteX12" fmla="*/ 103381 w 802914"/>
                  <a:gd name="connsiteY12" fmla="*/ 20996 h 795989"/>
                  <a:gd name="connsiteX13" fmla="*/ 141481 w 802914"/>
                  <a:gd name="connsiteY13" fmla="*/ 12 h 795989"/>
                  <a:gd name="connsiteX14" fmla="*/ 175507 w 802914"/>
                  <a:gd name="connsiteY14" fmla="*/ 135278 h 795989"/>
                  <a:gd name="connsiteX15" fmla="*/ 136719 w 802914"/>
                  <a:gd name="connsiteY15" fmla="*/ 180540 h 795989"/>
                  <a:gd name="connsiteX16" fmla="*/ 201012 w 802914"/>
                  <a:gd name="connsiteY16" fmla="*/ 382946 h 795989"/>
                  <a:gd name="connsiteX17" fmla="*/ 398656 w 802914"/>
                  <a:gd name="connsiteY17" fmla="*/ 563921 h 795989"/>
                  <a:gd name="connsiteX18" fmla="*/ 565344 w 802914"/>
                  <a:gd name="connsiteY18" fmla="*/ 635359 h 795989"/>
                  <a:gd name="connsiteX19" fmla="*/ 660594 w 802914"/>
                  <a:gd name="connsiteY19" fmla="*/ 628215 h 795989"/>
                  <a:gd name="connsiteX20" fmla="*/ 632019 w 802914"/>
                  <a:gd name="connsiteY20" fmla="*/ 487721 h 795989"/>
                  <a:gd name="connsiteX21" fmla="*/ 512956 w 802914"/>
                  <a:gd name="connsiteY21" fmla="*/ 321034 h 795989"/>
                  <a:gd name="connsiteX22" fmla="*/ 331981 w 802914"/>
                  <a:gd name="connsiteY22" fmla="*/ 185303 h 795989"/>
                  <a:gd name="connsiteX23" fmla="*/ 198631 w 802914"/>
                  <a:gd name="connsiteY23" fmla="*/ 137678 h 795989"/>
                  <a:gd name="connsiteX24" fmla="*/ 175507 w 802914"/>
                  <a:gd name="connsiteY24" fmla="*/ 135278 h 795989"/>
                  <a:gd name="connsiteX0" fmla="*/ 136316 w 797749"/>
                  <a:gd name="connsiteY0" fmla="*/ 12 h 795989"/>
                  <a:gd name="connsiteX1" fmla="*/ 193466 w 797749"/>
                  <a:gd name="connsiteY1" fmla="*/ 18615 h 795989"/>
                  <a:gd name="connsiteX2" fmla="*/ 374441 w 797749"/>
                  <a:gd name="connsiteY2" fmla="*/ 109103 h 795989"/>
                  <a:gd name="connsiteX3" fmla="*/ 548272 w 797749"/>
                  <a:gd name="connsiteY3" fmla="*/ 247215 h 795989"/>
                  <a:gd name="connsiteX4" fmla="*/ 703054 w 797749"/>
                  <a:gd name="connsiteY4" fmla="*/ 418665 h 795989"/>
                  <a:gd name="connsiteX5" fmla="*/ 793541 w 797749"/>
                  <a:gd name="connsiteY5" fmla="*/ 640121 h 795989"/>
                  <a:gd name="connsiteX6" fmla="*/ 764966 w 797749"/>
                  <a:gd name="connsiteY6" fmla="*/ 782996 h 795989"/>
                  <a:gd name="connsiteX7" fmla="*/ 610185 w 797749"/>
                  <a:gd name="connsiteY7" fmla="*/ 773471 h 795989"/>
                  <a:gd name="connsiteX8" fmla="*/ 355391 w 797749"/>
                  <a:gd name="connsiteY8" fmla="*/ 642503 h 795989"/>
                  <a:gd name="connsiteX9" fmla="*/ 164890 w 797749"/>
                  <a:gd name="connsiteY9" fmla="*/ 471052 h 795989"/>
                  <a:gd name="connsiteX10" fmla="*/ 14872 w 797749"/>
                  <a:gd name="connsiteY10" fmla="*/ 240071 h 795989"/>
                  <a:gd name="connsiteX11" fmla="*/ 14872 w 797749"/>
                  <a:gd name="connsiteY11" fmla="*/ 85290 h 795989"/>
                  <a:gd name="connsiteX12" fmla="*/ 98216 w 797749"/>
                  <a:gd name="connsiteY12" fmla="*/ 20996 h 795989"/>
                  <a:gd name="connsiteX13" fmla="*/ 136316 w 797749"/>
                  <a:gd name="connsiteY13" fmla="*/ 12 h 795989"/>
                  <a:gd name="connsiteX14" fmla="*/ 170342 w 797749"/>
                  <a:gd name="connsiteY14" fmla="*/ 135278 h 795989"/>
                  <a:gd name="connsiteX15" fmla="*/ 131554 w 797749"/>
                  <a:gd name="connsiteY15" fmla="*/ 180540 h 795989"/>
                  <a:gd name="connsiteX16" fmla="*/ 195847 w 797749"/>
                  <a:gd name="connsiteY16" fmla="*/ 382946 h 795989"/>
                  <a:gd name="connsiteX17" fmla="*/ 393491 w 797749"/>
                  <a:gd name="connsiteY17" fmla="*/ 563921 h 795989"/>
                  <a:gd name="connsiteX18" fmla="*/ 560179 w 797749"/>
                  <a:gd name="connsiteY18" fmla="*/ 635359 h 795989"/>
                  <a:gd name="connsiteX19" fmla="*/ 655429 w 797749"/>
                  <a:gd name="connsiteY19" fmla="*/ 628215 h 795989"/>
                  <a:gd name="connsiteX20" fmla="*/ 626854 w 797749"/>
                  <a:gd name="connsiteY20" fmla="*/ 487721 h 795989"/>
                  <a:gd name="connsiteX21" fmla="*/ 507791 w 797749"/>
                  <a:gd name="connsiteY21" fmla="*/ 321034 h 795989"/>
                  <a:gd name="connsiteX22" fmla="*/ 326816 w 797749"/>
                  <a:gd name="connsiteY22" fmla="*/ 185303 h 795989"/>
                  <a:gd name="connsiteX23" fmla="*/ 193466 w 797749"/>
                  <a:gd name="connsiteY23" fmla="*/ 137678 h 795989"/>
                  <a:gd name="connsiteX24" fmla="*/ 170342 w 797749"/>
                  <a:gd name="connsiteY24" fmla="*/ 135278 h 795989"/>
                  <a:gd name="connsiteX0" fmla="*/ 141079 w 797749"/>
                  <a:gd name="connsiteY0" fmla="*/ 4150 h 785840"/>
                  <a:gd name="connsiteX1" fmla="*/ 193466 w 797749"/>
                  <a:gd name="connsiteY1" fmla="*/ 8466 h 785840"/>
                  <a:gd name="connsiteX2" fmla="*/ 374441 w 797749"/>
                  <a:gd name="connsiteY2" fmla="*/ 98954 h 785840"/>
                  <a:gd name="connsiteX3" fmla="*/ 548272 w 797749"/>
                  <a:gd name="connsiteY3" fmla="*/ 237066 h 785840"/>
                  <a:gd name="connsiteX4" fmla="*/ 703054 w 797749"/>
                  <a:gd name="connsiteY4" fmla="*/ 408516 h 785840"/>
                  <a:gd name="connsiteX5" fmla="*/ 793541 w 797749"/>
                  <a:gd name="connsiteY5" fmla="*/ 629972 h 785840"/>
                  <a:gd name="connsiteX6" fmla="*/ 764966 w 797749"/>
                  <a:gd name="connsiteY6" fmla="*/ 772847 h 785840"/>
                  <a:gd name="connsiteX7" fmla="*/ 610185 w 797749"/>
                  <a:gd name="connsiteY7" fmla="*/ 763322 h 785840"/>
                  <a:gd name="connsiteX8" fmla="*/ 355391 w 797749"/>
                  <a:gd name="connsiteY8" fmla="*/ 632354 h 785840"/>
                  <a:gd name="connsiteX9" fmla="*/ 164890 w 797749"/>
                  <a:gd name="connsiteY9" fmla="*/ 460903 h 785840"/>
                  <a:gd name="connsiteX10" fmla="*/ 14872 w 797749"/>
                  <a:gd name="connsiteY10" fmla="*/ 229922 h 785840"/>
                  <a:gd name="connsiteX11" fmla="*/ 14872 w 797749"/>
                  <a:gd name="connsiteY11" fmla="*/ 75141 h 785840"/>
                  <a:gd name="connsiteX12" fmla="*/ 98216 w 797749"/>
                  <a:gd name="connsiteY12" fmla="*/ 10847 h 785840"/>
                  <a:gd name="connsiteX13" fmla="*/ 141079 w 797749"/>
                  <a:gd name="connsiteY13" fmla="*/ 4150 h 785840"/>
                  <a:gd name="connsiteX14" fmla="*/ 170342 w 797749"/>
                  <a:gd name="connsiteY14" fmla="*/ 125129 h 785840"/>
                  <a:gd name="connsiteX15" fmla="*/ 131554 w 797749"/>
                  <a:gd name="connsiteY15" fmla="*/ 170391 h 785840"/>
                  <a:gd name="connsiteX16" fmla="*/ 195847 w 797749"/>
                  <a:gd name="connsiteY16" fmla="*/ 372797 h 785840"/>
                  <a:gd name="connsiteX17" fmla="*/ 393491 w 797749"/>
                  <a:gd name="connsiteY17" fmla="*/ 553772 h 785840"/>
                  <a:gd name="connsiteX18" fmla="*/ 560179 w 797749"/>
                  <a:gd name="connsiteY18" fmla="*/ 625210 h 785840"/>
                  <a:gd name="connsiteX19" fmla="*/ 655429 w 797749"/>
                  <a:gd name="connsiteY19" fmla="*/ 618066 h 785840"/>
                  <a:gd name="connsiteX20" fmla="*/ 626854 w 797749"/>
                  <a:gd name="connsiteY20" fmla="*/ 477572 h 785840"/>
                  <a:gd name="connsiteX21" fmla="*/ 507791 w 797749"/>
                  <a:gd name="connsiteY21" fmla="*/ 310885 h 785840"/>
                  <a:gd name="connsiteX22" fmla="*/ 326816 w 797749"/>
                  <a:gd name="connsiteY22" fmla="*/ 175154 h 785840"/>
                  <a:gd name="connsiteX23" fmla="*/ 193466 w 797749"/>
                  <a:gd name="connsiteY23" fmla="*/ 127529 h 785840"/>
                  <a:gd name="connsiteX24" fmla="*/ 170342 w 797749"/>
                  <a:gd name="connsiteY24" fmla="*/ 125129 h 785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97749" h="785840">
                    <a:moveTo>
                      <a:pt x="141079" y="4150"/>
                    </a:moveTo>
                    <a:cubicBezTo>
                      <a:pt x="156954" y="3753"/>
                      <a:pt x="154572" y="-7335"/>
                      <a:pt x="193466" y="8466"/>
                    </a:cubicBezTo>
                    <a:cubicBezTo>
                      <a:pt x="232360" y="24267"/>
                      <a:pt x="315307" y="60854"/>
                      <a:pt x="374441" y="98954"/>
                    </a:cubicBezTo>
                    <a:cubicBezTo>
                      <a:pt x="433575" y="137054"/>
                      <a:pt x="493503" y="185472"/>
                      <a:pt x="548272" y="237066"/>
                    </a:cubicBezTo>
                    <a:cubicBezTo>
                      <a:pt x="603041" y="288660"/>
                      <a:pt x="662176" y="343032"/>
                      <a:pt x="703054" y="408516"/>
                    </a:cubicBezTo>
                    <a:cubicBezTo>
                      <a:pt x="743932" y="474000"/>
                      <a:pt x="783222" y="569250"/>
                      <a:pt x="793541" y="629972"/>
                    </a:cubicBezTo>
                    <a:cubicBezTo>
                      <a:pt x="803860" y="690694"/>
                      <a:pt x="795525" y="750622"/>
                      <a:pt x="764966" y="772847"/>
                    </a:cubicBezTo>
                    <a:cubicBezTo>
                      <a:pt x="734407" y="795072"/>
                      <a:pt x="678447" y="786737"/>
                      <a:pt x="610185" y="763322"/>
                    </a:cubicBezTo>
                    <a:cubicBezTo>
                      <a:pt x="541923" y="739907"/>
                      <a:pt x="429607" y="682757"/>
                      <a:pt x="355391" y="632354"/>
                    </a:cubicBezTo>
                    <a:cubicBezTo>
                      <a:pt x="281175" y="581951"/>
                      <a:pt x="221643" y="527975"/>
                      <a:pt x="164890" y="460903"/>
                    </a:cubicBezTo>
                    <a:cubicBezTo>
                      <a:pt x="108137" y="393831"/>
                      <a:pt x="39875" y="294216"/>
                      <a:pt x="14872" y="229922"/>
                    </a:cubicBezTo>
                    <a:cubicBezTo>
                      <a:pt x="-10131" y="165628"/>
                      <a:pt x="981" y="111654"/>
                      <a:pt x="14872" y="75141"/>
                    </a:cubicBezTo>
                    <a:cubicBezTo>
                      <a:pt x="28763" y="38629"/>
                      <a:pt x="77182" y="22679"/>
                      <a:pt x="98216" y="10847"/>
                    </a:cubicBezTo>
                    <a:cubicBezTo>
                      <a:pt x="119250" y="-985"/>
                      <a:pt x="125204" y="4547"/>
                      <a:pt x="141079" y="4150"/>
                    </a:cubicBezTo>
                    <a:close/>
                    <a:moveTo>
                      <a:pt x="170342" y="125129"/>
                    </a:moveTo>
                    <a:cubicBezTo>
                      <a:pt x="148371" y="126487"/>
                      <a:pt x="131256" y="139733"/>
                      <a:pt x="131554" y="170391"/>
                    </a:cubicBezTo>
                    <a:cubicBezTo>
                      <a:pt x="131951" y="211269"/>
                      <a:pt x="152191" y="308900"/>
                      <a:pt x="195847" y="372797"/>
                    </a:cubicBezTo>
                    <a:cubicBezTo>
                      <a:pt x="239503" y="436694"/>
                      <a:pt x="332769" y="511703"/>
                      <a:pt x="393491" y="553772"/>
                    </a:cubicBezTo>
                    <a:cubicBezTo>
                      <a:pt x="454213" y="595841"/>
                      <a:pt x="516523" y="614494"/>
                      <a:pt x="560179" y="625210"/>
                    </a:cubicBezTo>
                    <a:cubicBezTo>
                      <a:pt x="603835" y="635926"/>
                      <a:pt x="644317" y="642672"/>
                      <a:pt x="655429" y="618066"/>
                    </a:cubicBezTo>
                    <a:cubicBezTo>
                      <a:pt x="666542" y="593460"/>
                      <a:pt x="651460" y="528769"/>
                      <a:pt x="626854" y="477572"/>
                    </a:cubicBezTo>
                    <a:cubicBezTo>
                      <a:pt x="602248" y="426375"/>
                      <a:pt x="557797" y="361288"/>
                      <a:pt x="507791" y="310885"/>
                    </a:cubicBezTo>
                    <a:cubicBezTo>
                      <a:pt x="457785" y="260482"/>
                      <a:pt x="379203" y="205713"/>
                      <a:pt x="326816" y="175154"/>
                    </a:cubicBezTo>
                    <a:cubicBezTo>
                      <a:pt x="274429" y="144595"/>
                      <a:pt x="225216" y="135466"/>
                      <a:pt x="193466" y="127529"/>
                    </a:cubicBezTo>
                    <a:cubicBezTo>
                      <a:pt x="185529" y="125545"/>
                      <a:pt x="177666" y="124677"/>
                      <a:pt x="170342" y="12512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8" name="任意多边形 127"/>
              <p:cNvSpPr/>
              <p:nvPr/>
            </p:nvSpPr>
            <p:spPr>
              <a:xfrm>
                <a:off x="7203802" y="3776143"/>
                <a:ext cx="534931" cy="514996"/>
              </a:xfrm>
              <a:custGeom>
                <a:avLst/>
                <a:gdLst>
                  <a:gd name="connsiteX0" fmla="*/ 3 w 527591"/>
                  <a:gd name="connsiteY0" fmla="*/ 45379 h 509872"/>
                  <a:gd name="connsiteX1" fmla="*/ 64296 w 527591"/>
                  <a:gd name="connsiteY1" fmla="*/ 247785 h 509872"/>
                  <a:gd name="connsiteX2" fmla="*/ 261940 w 527591"/>
                  <a:gd name="connsiteY2" fmla="*/ 428760 h 509872"/>
                  <a:gd name="connsiteX3" fmla="*/ 428628 w 527591"/>
                  <a:gd name="connsiteY3" fmla="*/ 500198 h 509872"/>
                  <a:gd name="connsiteX4" fmla="*/ 523878 w 527591"/>
                  <a:gd name="connsiteY4" fmla="*/ 493054 h 509872"/>
                  <a:gd name="connsiteX5" fmla="*/ 495303 w 527591"/>
                  <a:gd name="connsiteY5" fmla="*/ 352560 h 509872"/>
                  <a:gd name="connsiteX6" fmla="*/ 376240 w 527591"/>
                  <a:gd name="connsiteY6" fmla="*/ 185873 h 509872"/>
                  <a:gd name="connsiteX7" fmla="*/ 195265 w 527591"/>
                  <a:gd name="connsiteY7" fmla="*/ 50142 h 509872"/>
                  <a:gd name="connsiteX8" fmla="*/ 61915 w 527591"/>
                  <a:gd name="connsiteY8" fmla="*/ 2517 h 509872"/>
                  <a:gd name="connsiteX9" fmla="*/ 3 w 527591"/>
                  <a:gd name="connsiteY9" fmla="*/ 45379 h 509872"/>
                  <a:gd name="connsiteX0" fmla="*/ 3 w 527591"/>
                  <a:gd name="connsiteY0" fmla="*/ 43382 h 507875"/>
                  <a:gd name="connsiteX1" fmla="*/ 64296 w 527591"/>
                  <a:gd name="connsiteY1" fmla="*/ 245788 h 507875"/>
                  <a:gd name="connsiteX2" fmla="*/ 261940 w 527591"/>
                  <a:gd name="connsiteY2" fmla="*/ 426763 h 507875"/>
                  <a:gd name="connsiteX3" fmla="*/ 428628 w 527591"/>
                  <a:gd name="connsiteY3" fmla="*/ 498201 h 507875"/>
                  <a:gd name="connsiteX4" fmla="*/ 523878 w 527591"/>
                  <a:gd name="connsiteY4" fmla="*/ 491057 h 507875"/>
                  <a:gd name="connsiteX5" fmla="*/ 495303 w 527591"/>
                  <a:gd name="connsiteY5" fmla="*/ 350563 h 507875"/>
                  <a:gd name="connsiteX6" fmla="*/ 376240 w 527591"/>
                  <a:gd name="connsiteY6" fmla="*/ 183876 h 507875"/>
                  <a:gd name="connsiteX7" fmla="*/ 178597 w 527591"/>
                  <a:gd name="connsiteY7" fmla="*/ 31477 h 507875"/>
                  <a:gd name="connsiteX8" fmla="*/ 61915 w 527591"/>
                  <a:gd name="connsiteY8" fmla="*/ 520 h 507875"/>
                  <a:gd name="connsiteX9" fmla="*/ 3 w 527591"/>
                  <a:gd name="connsiteY9" fmla="*/ 43382 h 507875"/>
                  <a:gd name="connsiteX0" fmla="*/ 3 w 533886"/>
                  <a:gd name="connsiteY0" fmla="*/ 43382 h 506444"/>
                  <a:gd name="connsiteX1" fmla="*/ 64296 w 533886"/>
                  <a:gd name="connsiteY1" fmla="*/ 245788 h 506444"/>
                  <a:gd name="connsiteX2" fmla="*/ 261940 w 533886"/>
                  <a:gd name="connsiteY2" fmla="*/ 426763 h 506444"/>
                  <a:gd name="connsiteX3" fmla="*/ 428628 w 533886"/>
                  <a:gd name="connsiteY3" fmla="*/ 498201 h 506444"/>
                  <a:gd name="connsiteX4" fmla="*/ 523878 w 533886"/>
                  <a:gd name="connsiteY4" fmla="*/ 491057 h 506444"/>
                  <a:gd name="connsiteX5" fmla="*/ 514353 w 533886"/>
                  <a:gd name="connsiteY5" fmla="*/ 374375 h 506444"/>
                  <a:gd name="connsiteX6" fmla="*/ 376240 w 533886"/>
                  <a:gd name="connsiteY6" fmla="*/ 183876 h 506444"/>
                  <a:gd name="connsiteX7" fmla="*/ 178597 w 533886"/>
                  <a:gd name="connsiteY7" fmla="*/ 31477 h 506444"/>
                  <a:gd name="connsiteX8" fmla="*/ 61915 w 533886"/>
                  <a:gd name="connsiteY8" fmla="*/ 520 h 506444"/>
                  <a:gd name="connsiteX9" fmla="*/ 3 w 533886"/>
                  <a:gd name="connsiteY9" fmla="*/ 43382 h 506444"/>
                  <a:gd name="connsiteX0" fmla="*/ 1861 w 535744"/>
                  <a:gd name="connsiteY0" fmla="*/ 43382 h 506444"/>
                  <a:gd name="connsiteX1" fmla="*/ 39960 w 535744"/>
                  <a:gd name="connsiteY1" fmla="*/ 200544 h 506444"/>
                  <a:gd name="connsiteX2" fmla="*/ 263798 w 535744"/>
                  <a:gd name="connsiteY2" fmla="*/ 426763 h 506444"/>
                  <a:gd name="connsiteX3" fmla="*/ 430486 w 535744"/>
                  <a:gd name="connsiteY3" fmla="*/ 498201 h 506444"/>
                  <a:gd name="connsiteX4" fmla="*/ 525736 w 535744"/>
                  <a:gd name="connsiteY4" fmla="*/ 491057 h 506444"/>
                  <a:gd name="connsiteX5" fmla="*/ 516211 w 535744"/>
                  <a:gd name="connsiteY5" fmla="*/ 374375 h 506444"/>
                  <a:gd name="connsiteX6" fmla="*/ 378098 w 535744"/>
                  <a:gd name="connsiteY6" fmla="*/ 183876 h 506444"/>
                  <a:gd name="connsiteX7" fmla="*/ 180455 w 535744"/>
                  <a:gd name="connsiteY7" fmla="*/ 31477 h 506444"/>
                  <a:gd name="connsiteX8" fmla="*/ 63773 w 535744"/>
                  <a:gd name="connsiteY8" fmla="*/ 520 h 506444"/>
                  <a:gd name="connsiteX9" fmla="*/ 1861 w 535744"/>
                  <a:gd name="connsiteY9" fmla="*/ 43382 h 506444"/>
                  <a:gd name="connsiteX0" fmla="*/ 1861 w 534931"/>
                  <a:gd name="connsiteY0" fmla="*/ 43382 h 514996"/>
                  <a:gd name="connsiteX1" fmla="*/ 39960 w 534931"/>
                  <a:gd name="connsiteY1" fmla="*/ 200544 h 514996"/>
                  <a:gd name="connsiteX2" fmla="*/ 263798 w 534931"/>
                  <a:gd name="connsiteY2" fmla="*/ 426763 h 514996"/>
                  <a:gd name="connsiteX3" fmla="*/ 442392 w 534931"/>
                  <a:gd name="connsiteY3" fmla="*/ 510108 h 514996"/>
                  <a:gd name="connsiteX4" fmla="*/ 525736 w 534931"/>
                  <a:gd name="connsiteY4" fmla="*/ 491057 h 514996"/>
                  <a:gd name="connsiteX5" fmla="*/ 516211 w 534931"/>
                  <a:gd name="connsiteY5" fmla="*/ 374375 h 514996"/>
                  <a:gd name="connsiteX6" fmla="*/ 378098 w 534931"/>
                  <a:gd name="connsiteY6" fmla="*/ 183876 h 514996"/>
                  <a:gd name="connsiteX7" fmla="*/ 180455 w 534931"/>
                  <a:gd name="connsiteY7" fmla="*/ 31477 h 514996"/>
                  <a:gd name="connsiteX8" fmla="*/ 63773 w 534931"/>
                  <a:gd name="connsiteY8" fmla="*/ 520 h 514996"/>
                  <a:gd name="connsiteX9" fmla="*/ 1861 w 534931"/>
                  <a:gd name="connsiteY9" fmla="*/ 43382 h 514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4931" h="514996">
                    <a:moveTo>
                      <a:pt x="1861" y="43382"/>
                    </a:moveTo>
                    <a:cubicBezTo>
                      <a:pt x="-2108" y="76719"/>
                      <a:pt x="-3696" y="136647"/>
                      <a:pt x="39960" y="200544"/>
                    </a:cubicBezTo>
                    <a:cubicBezTo>
                      <a:pt x="83616" y="264441"/>
                      <a:pt x="196726" y="375169"/>
                      <a:pt x="263798" y="426763"/>
                    </a:cubicBezTo>
                    <a:cubicBezTo>
                      <a:pt x="330870" y="478357"/>
                      <a:pt x="398736" y="499392"/>
                      <a:pt x="442392" y="510108"/>
                    </a:cubicBezTo>
                    <a:cubicBezTo>
                      <a:pt x="486048" y="520824"/>
                      <a:pt x="513433" y="513679"/>
                      <a:pt x="525736" y="491057"/>
                    </a:cubicBezTo>
                    <a:cubicBezTo>
                      <a:pt x="538039" y="468435"/>
                      <a:pt x="540817" y="425572"/>
                      <a:pt x="516211" y="374375"/>
                    </a:cubicBezTo>
                    <a:cubicBezTo>
                      <a:pt x="491605" y="323178"/>
                      <a:pt x="434057" y="241026"/>
                      <a:pt x="378098" y="183876"/>
                    </a:cubicBezTo>
                    <a:cubicBezTo>
                      <a:pt x="322139" y="126726"/>
                      <a:pt x="232842" y="62036"/>
                      <a:pt x="180455" y="31477"/>
                    </a:cubicBezTo>
                    <a:cubicBezTo>
                      <a:pt x="128068" y="918"/>
                      <a:pt x="93539" y="-1464"/>
                      <a:pt x="63773" y="520"/>
                    </a:cubicBezTo>
                    <a:cubicBezTo>
                      <a:pt x="34007" y="2504"/>
                      <a:pt x="5830" y="10045"/>
                      <a:pt x="1861" y="43382"/>
                    </a:cubicBezTo>
                    <a:close/>
                  </a:path>
                </a:pathLst>
              </a:custGeom>
              <a:solidFill>
                <a:srgbClr val="ED2F58"/>
              </a:solidFill>
              <a:ln>
                <a:noFill/>
              </a:ln>
              <a:effectLst>
                <a:softEdge rad="127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9" name="任意多边形 128"/>
              <p:cNvSpPr/>
              <p:nvPr/>
            </p:nvSpPr>
            <p:spPr>
              <a:xfrm>
                <a:off x="7045568" y="3833530"/>
                <a:ext cx="658854" cy="650070"/>
              </a:xfrm>
              <a:custGeom>
                <a:avLst/>
                <a:gdLst>
                  <a:gd name="connsiteX0" fmla="*/ 81993 w 638523"/>
                  <a:gd name="connsiteY0" fmla="*/ 276515 h 653849"/>
                  <a:gd name="connsiteX1" fmla="*/ 222487 w 638523"/>
                  <a:gd name="connsiteY1" fmla="*/ 455108 h 653849"/>
                  <a:gd name="connsiteX2" fmla="*/ 460612 w 638523"/>
                  <a:gd name="connsiteY2" fmla="*/ 636083 h 653849"/>
                  <a:gd name="connsiteX3" fmla="*/ 636824 w 638523"/>
                  <a:gd name="connsiteY3" fmla="*/ 638465 h 653849"/>
                  <a:gd name="connsiteX4" fmla="*/ 539193 w 638523"/>
                  <a:gd name="connsiteY4" fmla="*/ 559883 h 653849"/>
                  <a:gd name="connsiteX5" fmla="*/ 365362 w 638523"/>
                  <a:gd name="connsiteY5" fmla="*/ 457490 h 653849"/>
                  <a:gd name="connsiteX6" fmla="*/ 151049 w 638523"/>
                  <a:gd name="connsiteY6" fmla="*/ 257465 h 653849"/>
                  <a:gd name="connsiteX7" fmla="*/ 39131 w 638523"/>
                  <a:gd name="connsiteY7" fmla="*/ 102683 h 653849"/>
                  <a:gd name="connsiteX8" fmla="*/ 8174 w 638523"/>
                  <a:gd name="connsiteY8" fmla="*/ 290 h 653849"/>
                  <a:gd name="connsiteX9" fmla="*/ 8174 w 638523"/>
                  <a:gd name="connsiteY9" fmla="*/ 133640 h 653849"/>
                  <a:gd name="connsiteX10" fmla="*/ 81993 w 638523"/>
                  <a:gd name="connsiteY10" fmla="*/ 276515 h 653849"/>
                  <a:gd name="connsiteX0" fmla="*/ 81993 w 638611"/>
                  <a:gd name="connsiteY0" fmla="*/ 276515 h 643146"/>
                  <a:gd name="connsiteX1" fmla="*/ 222487 w 638611"/>
                  <a:gd name="connsiteY1" fmla="*/ 455108 h 643146"/>
                  <a:gd name="connsiteX2" fmla="*/ 458231 w 638611"/>
                  <a:gd name="connsiteY2" fmla="*/ 614652 h 643146"/>
                  <a:gd name="connsiteX3" fmla="*/ 636824 w 638611"/>
                  <a:gd name="connsiteY3" fmla="*/ 638465 h 643146"/>
                  <a:gd name="connsiteX4" fmla="*/ 539193 w 638611"/>
                  <a:gd name="connsiteY4" fmla="*/ 559883 h 643146"/>
                  <a:gd name="connsiteX5" fmla="*/ 365362 w 638611"/>
                  <a:gd name="connsiteY5" fmla="*/ 457490 h 643146"/>
                  <a:gd name="connsiteX6" fmla="*/ 151049 w 638611"/>
                  <a:gd name="connsiteY6" fmla="*/ 257465 h 643146"/>
                  <a:gd name="connsiteX7" fmla="*/ 39131 w 638611"/>
                  <a:gd name="connsiteY7" fmla="*/ 102683 h 643146"/>
                  <a:gd name="connsiteX8" fmla="*/ 8174 w 638611"/>
                  <a:gd name="connsiteY8" fmla="*/ 290 h 643146"/>
                  <a:gd name="connsiteX9" fmla="*/ 8174 w 638611"/>
                  <a:gd name="connsiteY9" fmla="*/ 133640 h 643146"/>
                  <a:gd name="connsiteX10" fmla="*/ 81993 w 638611"/>
                  <a:gd name="connsiteY10" fmla="*/ 276515 h 643146"/>
                  <a:gd name="connsiteX0" fmla="*/ 81993 w 638611"/>
                  <a:gd name="connsiteY0" fmla="*/ 276515 h 643230"/>
                  <a:gd name="connsiteX1" fmla="*/ 210581 w 638611"/>
                  <a:gd name="connsiteY1" fmla="*/ 452727 h 643230"/>
                  <a:gd name="connsiteX2" fmla="*/ 458231 w 638611"/>
                  <a:gd name="connsiteY2" fmla="*/ 614652 h 643230"/>
                  <a:gd name="connsiteX3" fmla="*/ 636824 w 638611"/>
                  <a:gd name="connsiteY3" fmla="*/ 638465 h 643230"/>
                  <a:gd name="connsiteX4" fmla="*/ 539193 w 638611"/>
                  <a:gd name="connsiteY4" fmla="*/ 559883 h 643230"/>
                  <a:gd name="connsiteX5" fmla="*/ 365362 w 638611"/>
                  <a:gd name="connsiteY5" fmla="*/ 457490 h 643230"/>
                  <a:gd name="connsiteX6" fmla="*/ 151049 w 638611"/>
                  <a:gd name="connsiteY6" fmla="*/ 257465 h 643230"/>
                  <a:gd name="connsiteX7" fmla="*/ 39131 w 638611"/>
                  <a:gd name="connsiteY7" fmla="*/ 102683 h 643230"/>
                  <a:gd name="connsiteX8" fmla="*/ 8174 w 638611"/>
                  <a:gd name="connsiteY8" fmla="*/ 290 h 643230"/>
                  <a:gd name="connsiteX9" fmla="*/ 8174 w 638611"/>
                  <a:gd name="connsiteY9" fmla="*/ 133640 h 643230"/>
                  <a:gd name="connsiteX10" fmla="*/ 81993 w 638611"/>
                  <a:gd name="connsiteY10" fmla="*/ 276515 h 643230"/>
                  <a:gd name="connsiteX0" fmla="*/ 62774 w 636061"/>
                  <a:gd name="connsiteY0" fmla="*/ 269371 h 643230"/>
                  <a:gd name="connsiteX1" fmla="*/ 208031 w 636061"/>
                  <a:gd name="connsiteY1" fmla="*/ 452727 h 643230"/>
                  <a:gd name="connsiteX2" fmla="*/ 455681 w 636061"/>
                  <a:gd name="connsiteY2" fmla="*/ 614652 h 643230"/>
                  <a:gd name="connsiteX3" fmla="*/ 634274 w 636061"/>
                  <a:gd name="connsiteY3" fmla="*/ 638465 h 643230"/>
                  <a:gd name="connsiteX4" fmla="*/ 536643 w 636061"/>
                  <a:gd name="connsiteY4" fmla="*/ 559883 h 643230"/>
                  <a:gd name="connsiteX5" fmla="*/ 362812 w 636061"/>
                  <a:gd name="connsiteY5" fmla="*/ 457490 h 643230"/>
                  <a:gd name="connsiteX6" fmla="*/ 148499 w 636061"/>
                  <a:gd name="connsiteY6" fmla="*/ 257465 h 643230"/>
                  <a:gd name="connsiteX7" fmla="*/ 36581 w 636061"/>
                  <a:gd name="connsiteY7" fmla="*/ 102683 h 643230"/>
                  <a:gd name="connsiteX8" fmla="*/ 5624 w 636061"/>
                  <a:gd name="connsiteY8" fmla="*/ 290 h 643230"/>
                  <a:gd name="connsiteX9" fmla="*/ 5624 w 636061"/>
                  <a:gd name="connsiteY9" fmla="*/ 133640 h 643230"/>
                  <a:gd name="connsiteX10" fmla="*/ 62774 w 636061"/>
                  <a:gd name="connsiteY10" fmla="*/ 269371 h 643230"/>
                  <a:gd name="connsiteX0" fmla="*/ 71989 w 645276"/>
                  <a:gd name="connsiteY0" fmla="*/ 269371 h 643230"/>
                  <a:gd name="connsiteX1" fmla="*/ 217246 w 645276"/>
                  <a:gd name="connsiteY1" fmla="*/ 452727 h 643230"/>
                  <a:gd name="connsiteX2" fmla="*/ 464896 w 645276"/>
                  <a:gd name="connsiteY2" fmla="*/ 614652 h 643230"/>
                  <a:gd name="connsiteX3" fmla="*/ 643489 w 645276"/>
                  <a:gd name="connsiteY3" fmla="*/ 638465 h 643230"/>
                  <a:gd name="connsiteX4" fmla="*/ 545858 w 645276"/>
                  <a:gd name="connsiteY4" fmla="*/ 559883 h 643230"/>
                  <a:gd name="connsiteX5" fmla="*/ 372027 w 645276"/>
                  <a:gd name="connsiteY5" fmla="*/ 457490 h 643230"/>
                  <a:gd name="connsiteX6" fmla="*/ 157714 w 645276"/>
                  <a:gd name="connsiteY6" fmla="*/ 257465 h 643230"/>
                  <a:gd name="connsiteX7" fmla="*/ 45796 w 645276"/>
                  <a:gd name="connsiteY7" fmla="*/ 102683 h 643230"/>
                  <a:gd name="connsiteX8" fmla="*/ 14839 w 645276"/>
                  <a:gd name="connsiteY8" fmla="*/ 290 h 643230"/>
                  <a:gd name="connsiteX9" fmla="*/ 2933 w 645276"/>
                  <a:gd name="connsiteY9" fmla="*/ 133640 h 643230"/>
                  <a:gd name="connsiteX10" fmla="*/ 71989 w 645276"/>
                  <a:gd name="connsiteY10" fmla="*/ 269371 h 643230"/>
                  <a:gd name="connsiteX0" fmla="*/ 71989 w 645276"/>
                  <a:gd name="connsiteY0" fmla="*/ 269371 h 643230"/>
                  <a:gd name="connsiteX1" fmla="*/ 217246 w 645276"/>
                  <a:gd name="connsiteY1" fmla="*/ 452727 h 643230"/>
                  <a:gd name="connsiteX2" fmla="*/ 464896 w 645276"/>
                  <a:gd name="connsiteY2" fmla="*/ 614652 h 643230"/>
                  <a:gd name="connsiteX3" fmla="*/ 643489 w 645276"/>
                  <a:gd name="connsiteY3" fmla="*/ 638465 h 643230"/>
                  <a:gd name="connsiteX4" fmla="*/ 545858 w 645276"/>
                  <a:gd name="connsiteY4" fmla="*/ 559883 h 643230"/>
                  <a:gd name="connsiteX5" fmla="*/ 372027 w 645276"/>
                  <a:gd name="connsiteY5" fmla="*/ 457490 h 643230"/>
                  <a:gd name="connsiteX6" fmla="*/ 157714 w 645276"/>
                  <a:gd name="connsiteY6" fmla="*/ 257465 h 643230"/>
                  <a:gd name="connsiteX7" fmla="*/ 60084 w 645276"/>
                  <a:gd name="connsiteY7" fmla="*/ 102683 h 643230"/>
                  <a:gd name="connsiteX8" fmla="*/ 14839 w 645276"/>
                  <a:gd name="connsiteY8" fmla="*/ 290 h 643230"/>
                  <a:gd name="connsiteX9" fmla="*/ 2933 w 645276"/>
                  <a:gd name="connsiteY9" fmla="*/ 133640 h 643230"/>
                  <a:gd name="connsiteX10" fmla="*/ 71989 w 645276"/>
                  <a:gd name="connsiteY10" fmla="*/ 269371 h 643230"/>
                  <a:gd name="connsiteX0" fmla="*/ 71989 w 645276"/>
                  <a:gd name="connsiteY0" fmla="*/ 269363 h 643222"/>
                  <a:gd name="connsiteX1" fmla="*/ 217246 w 645276"/>
                  <a:gd name="connsiteY1" fmla="*/ 452719 h 643222"/>
                  <a:gd name="connsiteX2" fmla="*/ 464896 w 645276"/>
                  <a:gd name="connsiteY2" fmla="*/ 614644 h 643222"/>
                  <a:gd name="connsiteX3" fmla="*/ 643489 w 645276"/>
                  <a:gd name="connsiteY3" fmla="*/ 638457 h 643222"/>
                  <a:gd name="connsiteX4" fmla="*/ 545858 w 645276"/>
                  <a:gd name="connsiteY4" fmla="*/ 559875 h 643222"/>
                  <a:gd name="connsiteX5" fmla="*/ 372027 w 645276"/>
                  <a:gd name="connsiteY5" fmla="*/ 457482 h 643222"/>
                  <a:gd name="connsiteX6" fmla="*/ 150570 w 645276"/>
                  <a:gd name="connsiteY6" fmla="*/ 243170 h 643222"/>
                  <a:gd name="connsiteX7" fmla="*/ 60084 w 645276"/>
                  <a:gd name="connsiteY7" fmla="*/ 102675 h 643222"/>
                  <a:gd name="connsiteX8" fmla="*/ 14839 w 645276"/>
                  <a:gd name="connsiteY8" fmla="*/ 282 h 643222"/>
                  <a:gd name="connsiteX9" fmla="*/ 2933 w 645276"/>
                  <a:gd name="connsiteY9" fmla="*/ 133632 h 643222"/>
                  <a:gd name="connsiteX10" fmla="*/ 71989 w 645276"/>
                  <a:gd name="connsiteY10" fmla="*/ 269363 h 643222"/>
                  <a:gd name="connsiteX0" fmla="*/ 71989 w 645368"/>
                  <a:gd name="connsiteY0" fmla="*/ 269363 h 643222"/>
                  <a:gd name="connsiteX1" fmla="*/ 217246 w 645368"/>
                  <a:gd name="connsiteY1" fmla="*/ 452719 h 643222"/>
                  <a:gd name="connsiteX2" fmla="*/ 464896 w 645368"/>
                  <a:gd name="connsiteY2" fmla="*/ 614644 h 643222"/>
                  <a:gd name="connsiteX3" fmla="*/ 643489 w 645368"/>
                  <a:gd name="connsiteY3" fmla="*/ 638457 h 643222"/>
                  <a:gd name="connsiteX4" fmla="*/ 545858 w 645368"/>
                  <a:gd name="connsiteY4" fmla="*/ 559875 h 643222"/>
                  <a:gd name="connsiteX5" fmla="*/ 348215 w 645368"/>
                  <a:gd name="connsiteY5" fmla="*/ 445576 h 643222"/>
                  <a:gd name="connsiteX6" fmla="*/ 150570 w 645368"/>
                  <a:gd name="connsiteY6" fmla="*/ 243170 h 643222"/>
                  <a:gd name="connsiteX7" fmla="*/ 60084 w 645368"/>
                  <a:gd name="connsiteY7" fmla="*/ 102675 h 643222"/>
                  <a:gd name="connsiteX8" fmla="*/ 14839 w 645368"/>
                  <a:gd name="connsiteY8" fmla="*/ 282 h 643222"/>
                  <a:gd name="connsiteX9" fmla="*/ 2933 w 645368"/>
                  <a:gd name="connsiteY9" fmla="*/ 133632 h 643222"/>
                  <a:gd name="connsiteX10" fmla="*/ 71989 w 645368"/>
                  <a:gd name="connsiteY10" fmla="*/ 269363 h 643222"/>
                  <a:gd name="connsiteX0" fmla="*/ 71989 w 647232"/>
                  <a:gd name="connsiteY0" fmla="*/ 269363 h 642517"/>
                  <a:gd name="connsiteX1" fmla="*/ 217246 w 647232"/>
                  <a:gd name="connsiteY1" fmla="*/ 452719 h 642517"/>
                  <a:gd name="connsiteX2" fmla="*/ 464896 w 647232"/>
                  <a:gd name="connsiteY2" fmla="*/ 614644 h 642517"/>
                  <a:gd name="connsiteX3" fmla="*/ 643489 w 647232"/>
                  <a:gd name="connsiteY3" fmla="*/ 638457 h 642517"/>
                  <a:gd name="connsiteX4" fmla="*/ 567290 w 647232"/>
                  <a:gd name="connsiteY4" fmla="*/ 569400 h 642517"/>
                  <a:gd name="connsiteX5" fmla="*/ 348215 w 647232"/>
                  <a:gd name="connsiteY5" fmla="*/ 445576 h 642517"/>
                  <a:gd name="connsiteX6" fmla="*/ 150570 w 647232"/>
                  <a:gd name="connsiteY6" fmla="*/ 243170 h 642517"/>
                  <a:gd name="connsiteX7" fmla="*/ 60084 w 647232"/>
                  <a:gd name="connsiteY7" fmla="*/ 102675 h 642517"/>
                  <a:gd name="connsiteX8" fmla="*/ 14839 w 647232"/>
                  <a:gd name="connsiteY8" fmla="*/ 282 h 642517"/>
                  <a:gd name="connsiteX9" fmla="*/ 2933 w 647232"/>
                  <a:gd name="connsiteY9" fmla="*/ 133632 h 642517"/>
                  <a:gd name="connsiteX10" fmla="*/ 71989 w 647232"/>
                  <a:gd name="connsiteY10" fmla="*/ 269363 h 642517"/>
                  <a:gd name="connsiteX0" fmla="*/ 71989 w 646476"/>
                  <a:gd name="connsiteY0" fmla="*/ 269363 h 649032"/>
                  <a:gd name="connsiteX1" fmla="*/ 217246 w 646476"/>
                  <a:gd name="connsiteY1" fmla="*/ 452719 h 649032"/>
                  <a:gd name="connsiteX2" fmla="*/ 479183 w 646476"/>
                  <a:gd name="connsiteY2" fmla="*/ 628931 h 649032"/>
                  <a:gd name="connsiteX3" fmla="*/ 643489 w 646476"/>
                  <a:gd name="connsiteY3" fmla="*/ 638457 h 649032"/>
                  <a:gd name="connsiteX4" fmla="*/ 567290 w 646476"/>
                  <a:gd name="connsiteY4" fmla="*/ 569400 h 649032"/>
                  <a:gd name="connsiteX5" fmla="*/ 348215 w 646476"/>
                  <a:gd name="connsiteY5" fmla="*/ 445576 h 649032"/>
                  <a:gd name="connsiteX6" fmla="*/ 150570 w 646476"/>
                  <a:gd name="connsiteY6" fmla="*/ 243170 h 649032"/>
                  <a:gd name="connsiteX7" fmla="*/ 60084 w 646476"/>
                  <a:gd name="connsiteY7" fmla="*/ 102675 h 649032"/>
                  <a:gd name="connsiteX8" fmla="*/ 14839 w 646476"/>
                  <a:gd name="connsiteY8" fmla="*/ 282 h 649032"/>
                  <a:gd name="connsiteX9" fmla="*/ 2933 w 646476"/>
                  <a:gd name="connsiteY9" fmla="*/ 133632 h 649032"/>
                  <a:gd name="connsiteX10" fmla="*/ 71989 w 646476"/>
                  <a:gd name="connsiteY10" fmla="*/ 269363 h 649032"/>
                  <a:gd name="connsiteX0" fmla="*/ 71989 w 648757"/>
                  <a:gd name="connsiteY0" fmla="*/ 269363 h 641807"/>
                  <a:gd name="connsiteX1" fmla="*/ 217246 w 648757"/>
                  <a:gd name="connsiteY1" fmla="*/ 452719 h 641807"/>
                  <a:gd name="connsiteX2" fmla="*/ 479183 w 648757"/>
                  <a:gd name="connsiteY2" fmla="*/ 628931 h 641807"/>
                  <a:gd name="connsiteX3" fmla="*/ 645871 w 648757"/>
                  <a:gd name="connsiteY3" fmla="*/ 621788 h 641807"/>
                  <a:gd name="connsiteX4" fmla="*/ 567290 w 648757"/>
                  <a:gd name="connsiteY4" fmla="*/ 569400 h 641807"/>
                  <a:gd name="connsiteX5" fmla="*/ 348215 w 648757"/>
                  <a:gd name="connsiteY5" fmla="*/ 445576 h 641807"/>
                  <a:gd name="connsiteX6" fmla="*/ 150570 w 648757"/>
                  <a:gd name="connsiteY6" fmla="*/ 243170 h 641807"/>
                  <a:gd name="connsiteX7" fmla="*/ 60084 w 648757"/>
                  <a:gd name="connsiteY7" fmla="*/ 102675 h 641807"/>
                  <a:gd name="connsiteX8" fmla="*/ 14839 w 648757"/>
                  <a:gd name="connsiteY8" fmla="*/ 282 h 641807"/>
                  <a:gd name="connsiteX9" fmla="*/ 2933 w 648757"/>
                  <a:gd name="connsiteY9" fmla="*/ 133632 h 641807"/>
                  <a:gd name="connsiteX10" fmla="*/ 71989 w 648757"/>
                  <a:gd name="connsiteY10" fmla="*/ 269363 h 641807"/>
                  <a:gd name="connsiteX0" fmla="*/ 71989 w 657935"/>
                  <a:gd name="connsiteY0" fmla="*/ 269363 h 650375"/>
                  <a:gd name="connsiteX1" fmla="*/ 217246 w 657935"/>
                  <a:gd name="connsiteY1" fmla="*/ 452719 h 650375"/>
                  <a:gd name="connsiteX2" fmla="*/ 479183 w 657935"/>
                  <a:gd name="connsiteY2" fmla="*/ 628931 h 650375"/>
                  <a:gd name="connsiteX3" fmla="*/ 655396 w 657935"/>
                  <a:gd name="connsiteY3" fmla="*/ 640838 h 650375"/>
                  <a:gd name="connsiteX4" fmla="*/ 567290 w 657935"/>
                  <a:gd name="connsiteY4" fmla="*/ 569400 h 650375"/>
                  <a:gd name="connsiteX5" fmla="*/ 348215 w 657935"/>
                  <a:gd name="connsiteY5" fmla="*/ 445576 h 650375"/>
                  <a:gd name="connsiteX6" fmla="*/ 150570 w 657935"/>
                  <a:gd name="connsiteY6" fmla="*/ 243170 h 650375"/>
                  <a:gd name="connsiteX7" fmla="*/ 60084 w 657935"/>
                  <a:gd name="connsiteY7" fmla="*/ 102675 h 650375"/>
                  <a:gd name="connsiteX8" fmla="*/ 14839 w 657935"/>
                  <a:gd name="connsiteY8" fmla="*/ 282 h 650375"/>
                  <a:gd name="connsiteX9" fmla="*/ 2933 w 657935"/>
                  <a:gd name="connsiteY9" fmla="*/ 133632 h 650375"/>
                  <a:gd name="connsiteX10" fmla="*/ 71989 w 657935"/>
                  <a:gd name="connsiteY10" fmla="*/ 269363 h 650375"/>
                  <a:gd name="connsiteX0" fmla="*/ 71989 w 658854"/>
                  <a:gd name="connsiteY0" fmla="*/ 269363 h 650070"/>
                  <a:gd name="connsiteX1" fmla="*/ 217246 w 658854"/>
                  <a:gd name="connsiteY1" fmla="*/ 452719 h 650070"/>
                  <a:gd name="connsiteX2" fmla="*/ 479183 w 658854"/>
                  <a:gd name="connsiteY2" fmla="*/ 628931 h 650070"/>
                  <a:gd name="connsiteX3" fmla="*/ 655396 w 658854"/>
                  <a:gd name="connsiteY3" fmla="*/ 640838 h 650070"/>
                  <a:gd name="connsiteX4" fmla="*/ 576815 w 658854"/>
                  <a:gd name="connsiteY4" fmla="*/ 574163 h 650070"/>
                  <a:gd name="connsiteX5" fmla="*/ 348215 w 658854"/>
                  <a:gd name="connsiteY5" fmla="*/ 445576 h 650070"/>
                  <a:gd name="connsiteX6" fmla="*/ 150570 w 658854"/>
                  <a:gd name="connsiteY6" fmla="*/ 243170 h 650070"/>
                  <a:gd name="connsiteX7" fmla="*/ 60084 w 658854"/>
                  <a:gd name="connsiteY7" fmla="*/ 102675 h 650070"/>
                  <a:gd name="connsiteX8" fmla="*/ 14839 w 658854"/>
                  <a:gd name="connsiteY8" fmla="*/ 282 h 650070"/>
                  <a:gd name="connsiteX9" fmla="*/ 2933 w 658854"/>
                  <a:gd name="connsiteY9" fmla="*/ 133632 h 650070"/>
                  <a:gd name="connsiteX10" fmla="*/ 71989 w 658854"/>
                  <a:gd name="connsiteY10" fmla="*/ 269363 h 650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58854" h="650070">
                    <a:moveTo>
                      <a:pt x="71989" y="269363"/>
                    </a:moveTo>
                    <a:cubicBezTo>
                      <a:pt x="107708" y="322544"/>
                      <a:pt x="149380" y="392791"/>
                      <a:pt x="217246" y="452719"/>
                    </a:cubicBezTo>
                    <a:cubicBezTo>
                      <a:pt x="285112" y="512647"/>
                      <a:pt x="406158" y="597578"/>
                      <a:pt x="479183" y="628931"/>
                    </a:cubicBezTo>
                    <a:cubicBezTo>
                      <a:pt x="552208" y="660284"/>
                      <a:pt x="639124" y="649966"/>
                      <a:pt x="655396" y="640838"/>
                    </a:cubicBezTo>
                    <a:cubicBezTo>
                      <a:pt x="671668" y="631710"/>
                      <a:pt x="628012" y="606707"/>
                      <a:pt x="576815" y="574163"/>
                    </a:cubicBezTo>
                    <a:cubicBezTo>
                      <a:pt x="525618" y="541619"/>
                      <a:pt x="419256" y="500741"/>
                      <a:pt x="348215" y="445576"/>
                    </a:cubicBezTo>
                    <a:cubicBezTo>
                      <a:pt x="277174" y="390411"/>
                      <a:pt x="198592" y="300320"/>
                      <a:pt x="150570" y="243170"/>
                    </a:cubicBezTo>
                    <a:cubicBezTo>
                      <a:pt x="102548" y="186020"/>
                      <a:pt x="82706" y="143156"/>
                      <a:pt x="60084" y="102675"/>
                    </a:cubicBezTo>
                    <a:cubicBezTo>
                      <a:pt x="37462" y="62194"/>
                      <a:pt x="19998" y="-4877"/>
                      <a:pt x="14839" y="282"/>
                    </a:cubicBezTo>
                    <a:cubicBezTo>
                      <a:pt x="9680" y="5441"/>
                      <a:pt x="-6592" y="88785"/>
                      <a:pt x="2933" y="133632"/>
                    </a:cubicBezTo>
                    <a:cubicBezTo>
                      <a:pt x="12458" y="178479"/>
                      <a:pt x="36270" y="216182"/>
                      <a:pt x="71989" y="26936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softEdge rad="762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2" name="组合 41"/>
            <p:cNvGrpSpPr>
              <a:grpSpLocks noChangeAspect="1"/>
            </p:cNvGrpSpPr>
            <p:nvPr/>
          </p:nvGrpSpPr>
          <p:grpSpPr>
            <a:xfrm flipH="1">
              <a:off x="7581705" y="5163148"/>
              <a:ext cx="198000" cy="181363"/>
              <a:chOff x="9239239" y="2083554"/>
              <a:chExt cx="144000" cy="131899"/>
            </a:xfr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23" name="任意多边形 122"/>
              <p:cNvSpPr/>
              <p:nvPr/>
            </p:nvSpPr>
            <p:spPr>
              <a:xfrm>
                <a:off x="9239239" y="2083554"/>
                <a:ext cx="144000" cy="131899"/>
              </a:xfrm>
              <a:custGeom>
                <a:avLst/>
                <a:gdLst>
                  <a:gd name="connsiteX0" fmla="*/ 271466 w 1271875"/>
                  <a:gd name="connsiteY0" fmla="*/ 70809 h 1164980"/>
                  <a:gd name="connsiteX1" fmla="*/ 80966 w 1271875"/>
                  <a:gd name="connsiteY1" fmla="*/ 218447 h 1164980"/>
                  <a:gd name="connsiteX2" fmla="*/ 3 w 1271875"/>
                  <a:gd name="connsiteY2" fmla="*/ 449428 h 1164980"/>
                  <a:gd name="connsiteX3" fmla="*/ 78584 w 1271875"/>
                  <a:gd name="connsiteY3" fmla="*/ 792328 h 1164980"/>
                  <a:gd name="connsiteX4" fmla="*/ 245272 w 1271875"/>
                  <a:gd name="connsiteY4" fmla="*/ 989972 h 1164980"/>
                  <a:gd name="connsiteX5" fmla="*/ 507209 w 1271875"/>
                  <a:gd name="connsiteY5" fmla="*/ 1142372 h 1164980"/>
                  <a:gd name="connsiteX6" fmla="*/ 819153 w 1271875"/>
                  <a:gd name="connsiteY6" fmla="*/ 1151897 h 1164980"/>
                  <a:gd name="connsiteX7" fmla="*/ 1109666 w 1271875"/>
                  <a:gd name="connsiteY7" fmla="*/ 1023309 h 1164980"/>
                  <a:gd name="connsiteX8" fmla="*/ 1264447 w 1271875"/>
                  <a:gd name="connsiteY8" fmla="*/ 739941 h 1164980"/>
                  <a:gd name="connsiteX9" fmla="*/ 1223966 w 1271875"/>
                  <a:gd name="connsiteY9" fmla="*/ 416091 h 1164980"/>
                  <a:gd name="connsiteX10" fmla="*/ 1021559 w 1271875"/>
                  <a:gd name="connsiteY10" fmla="*/ 163678 h 1164980"/>
                  <a:gd name="connsiteX11" fmla="*/ 707234 w 1271875"/>
                  <a:gd name="connsiteY11" fmla="*/ 13659 h 1164980"/>
                  <a:gd name="connsiteX12" fmla="*/ 445297 w 1271875"/>
                  <a:gd name="connsiteY12" fmla="*/ 13659 h 1164980"/>
                  <a:gd name="connsiteX13" fmla="*/ 271466 w 1271875"/>
                  <a:gd name="connsiteY13" fmla="*/ 70809 h 1164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71875" h="1164980">
                    <a:moveTo>
                      <a:pt x="271466" y="70809"/>
                    </a:moveTo>
                    <a:cubicBezTo>
                      <a:pt x="210744" y="104940"/>
                      <a:pt x="126210" y="155344"/>
                      <a:pt x="80966" y="218447"/>
                    </a:cubicBezTo>
                    <a:cubicBezTo>
                      <a:pt x="35722" y="281550"/>
                      <a:pt x="400" y="353781"/>
                      <a:pt x="3" y="449428"/>
                    </a:cubicBezTo>
                    <a:cubicBezTo>
                      <a:pt x="-394" y="545075"/>
                      <a:pt x="37706" y="702237"/>
                      <a:pt x="78584" y="792328"/>
                    </a:cubicBezTo>
                    <a:cubicBezTo>
                      <a:pt x="119462" y="882419"/>
                      <a:pt x="173834" y="931631"/>
                      <a:pt x="245272" y="989972"/>
                    </a:cubicBezTo>
                    <a:cubicBezTo>
                      <a:pt x="316710" y="1048313"/>
                      <a:pt x="411562" y="1115385"/>
                      <a:pt x="507209" y="1142372"/>
                    </a:cubicBezTo>
                    <a:cubicBezTo>
                      <a:pt x="602856" y="1169359"/>
                      <a:pt x="718744" y="1171741"/>
                      <a:pt x="819153" y="1151897"/>
                    </a:cubicBezTo>
                    <a:cubicBezTo>
                      <a:pt x="919563" y="1132053"/>
                      <a:pt x="1035450" y="1091968"/>
                      <a:pt x="1109666" y="1023309"/>
                    </a:cubicBezTo>
                    <a:cubicBezTo>
                      <a:pt x="1183882" y="954650"/>
                      <a:pt x="1245397" y="841144"/>
                      <a:pt x="1264447" y="739941"/>
                    </a:cubicBezTo>
                    <a:cubicBezTo>
                      <a:pt x="1283497" y="638738"/>
                      <a:pt x="1264447" y="512135"/>
                      <a:pt x="1223966" y="416091"/>
                    </a:cubicBezTo>
                    <a:cubicBezTo>
                      <a:pt x="1183485" y="320047"/>
                      <a:pt x="1107681" y="230750"/>
                      <a:pt x="1021559" y="163678"/>
                    </a:cubicBezTo>
                    <a:cubicBezTo>
                      <a:pt x="935437" y="96606"/>
                      <a:pt x="803278" y="38662"/>
                      <a:pt x="707234" y="13659"/>
                    </a:cubicBezTo>
                    <a:cubicBezTo>
                      <a:pt x="611190" y="-11344"/>
                      <a:pt x="519513" y="3737"/>
                      <a:pt x="445297" y="13659"/>
                    </a:cubicBezTo>
                    <a:cubicBezTo>
                      <a:pt x="371082" y="23581"/>
                      <a:pt x="332188" y="36678"/>
                      <a:pt x="271466" y="70809"/>
                    </a:cubicBezTo>
                    <a:close/>
                  </a:path>
                </a:pathLst>
              </a:custGeom>
              <a:solidFill>
                <a:srgbClr val="F05776"/>
              </a:solidFill>
              <a:ln w="3175">
                <a:solidFill>
                  <a:srgbClr val="B614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4" name="任意多边形 123"/>
              <p:cNvSpPr/>
              <p:nvPr/>
            </p:nvSpPr>
            <p:spPr>
              <a:xfrm>
                <a:off x="9282532" y="2108323"/>
                <a:ext cx="76820" cy="61704"/>
              </a:xfrm>
              <a:custGeom>
                <a:avLst/>
                <a:gdLst>
                  <a:gd name="connsiteX0" fmla="*/ 293896 w 678512"/>
                  <a:gd name="connsiteY0" fmla="*/ 2060 h 544996"/>
                  <a:gd name="connsiteX1" fmla="*/ 117684 w 678512"/>
                  <a:gd name="connsiteY1" fmla="*/ 21110 h 544996"/>
                  <a:gd name="connsiteX2" fmla="*/ 5765 w 678512"/>
                  <a:gd name="connsiteY2" fmla="*/ 130648 h 544996"/>
                  <a:gd name="connsiteX3" fmla="*/ 41484 w 678512"/>
                  <a:gd name="connsiteY3" fmla="*/ 337816 h 544996"/>
                  <a:gd name="connsiteX4" fmla="*/ 255796 w 678512"/>
                  <a:gd name="connsiteY4" fmla="*/ 523554 h 544996"/>
                  <a:gd name="connsiteX5" fmla="*/ 508209 w 678512"/>
                  <a:gd name="connsiteY5" fmla="*/ 530698 h 544996"/>
                  <a:gd name="connsiteX6" fmla="*/ 670134 w 678512"/>
                  <a:gd name="connsiteY6" fmla="*/ 430685 h 544996"/>
                  <a:gd name="connsiteX7" fmla="*/ 634415 w 678512"/>
                  <a:gd name="connsiteY7" fmla="*/ 197323 h 544996"/>
                  <a:gd name="connsiteX8" fmla="*/ 455821 w 678512"/>
                  <a:gd name="connsiteY8" fmla="*/ 49685 h 544996"/>
                  <a:gd name="connsiteX9" fmla="*/ 293896 w 678512"/>
                  <a:gd name="connsiteY9" fmla="*/ 2060 h 544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8512" h="544996">
                    <a:moveTo>
                      <a:pt x="293896" y="2060"/>
                    </a:moveTo>
                    <a:cubicBezTo>
                      <a:pt x="237540" y="-2702"/>
                      <a:pt x="165706" y="-321"/>
                      <a:pt x="117684" y="21110"/>
                    </a:cubicBezTo>
                    <a:cubicBezTo>
                      <a:pt x="69662" y="42541"/>
                      <a:pt x="18465" y="77864"/>
                      <a:pt x="5765" y="130648"/>
                    </a:cubicBezTo>
                    <a:cubicBezTo>
                      <a:pt x="-6935" y="183432"/>
                      <a:pt x="-188" y="272332"/>
                      <a:pt x="41484" y="337816"/>
                    </a:cubicBezTo>
                    <a:cubicBezTo>
                      <a:pt x="83156" y="403300"/>
                      <a:pt x="178008" y="491407"/>
                      <a:pt x="255796" y="523554"/>
                    </a:cubicBezTo>
                    <a:cubicBezTo>
                      <a:pt x="333584" y="555701"/>
                      <a:pt x="439153" y="546176"/>
                      <a:pt x="508209" y="530698"/>
                    </a:cubicBezTo>
                    <a:cubicBezTo>
                      <a:pt x="577265" y="515220"/>
                      <a:pt x="649100" y="486247"/>
                      <a:pt x="670134" y="430685"/>
                    </a:cubicBezTo>
                    <a:cubicBezTo>
                      <a:pt x="691168" y="375123"/>
                      <a:pt x="670134" y="260823"/>
                      <a:pt x="634415" y="197323"/>
                    </a:cubicBezTo>
                    <a:cubicBezTo>
                      <a:pt x="598696" y="133823"/>
                      <a:pt x="514558" y="82229"/>
                      <a:pt x="455821" y="49685"/>
                    </a:cubicBezTo>
                    <a:cubicBezTo>
                      <a:pt x="397084" y="17141"/>
                      <a:pt x="350252" y="6822"/>
                      <a:pt x="293896" y="2060"/>
                    </a:cubicBezTo>
                    <a:close/>
                  </a:path>
                </a:pathLst>
              </a:custGeom>
              <a:solidFill>
                <a:srgbClr val="ED2F58"/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5" name="任意多边形 124"/>
              <p:cNvSpPr/>
              <p:nvPr/>
            </p:nvSpPr>
            <p:spPr>
              <a:xfrm>
                <a:off x="9260494" y="2088492"/>
                <a:ext cx="116930" cy="108672"/>
              </a:xfrm>
              <a:custGeom>
                <a:avLst/>
                <a:gdLst>
                  <a:gd name="connsiteX0" fmla="*/ 409922 w 1032779"/>
                  <a:gd name="connsiteY0" fmla="*/ 40 h 959834"/>
                  <a:gd name="connsiteX1" fmla="*/ 476634 w 1032779"/>
                  <a:gd name="connsiteY1" fmla="*/ 3760 h 959834"/>
                  <a:gd name="connsiteX2" fmla="*/ 712378 w 1032779"/>
                  <a:gd name="connsiteY2" fmla="*/ 99010 h 959834"/>
                  <a:gd name="connsiteX3" fmla="*/ 914784 w 1032779"/>
                  <a:gd name="connsiteY3" fmla="*/ 232360 h 959834"/>
                  <a:gd name="connsiteX4" fmla="*/ 1014796 w 1032779"/>
                  <a:gd name="connsiteY4" fmla="*/ 453816 h 959834"/>
                  <a:gd name="connsiteX5" fmla="*/ 1000509 w 1032779"/>
                  <a:gd name="connsiteY5" fmla="*/ 753854 h 959834"/>
                  <a:gd name="connsiteX6" fmla="*/ 700471 w 1032779"/>
                  <a:gd name="connsiteY6" fmla="*/ 951498 h 959834"/>
                  <a:gd name="connsiteX7" fmla="*/ 338521 w 1032779"/>
                  <a:gd name="connsiteY7" fmla="*/ 891966 h 959834"/>
                  <a:gd name="connsiteX8" fmla="*/ 74203 w 1032779"/>
                  <a:gd name="connsiteY8" fmla="*/ 613360 h 959834"/>
                  <a:gd name="connsiteX9" fmla="*/ 384 w 1032779"/>
                  <a:gd name="connsiteY9" fmla="*/ 318085 h 959834"/>
                  <a:gd name="connsiteX10" fmla="*/ 95634 w 1032779"/>
                  <a:gd name="connsiteY10" fmla="*/ 122823 h 959834"/>
                  <a:gd name="connsiteX11" fmla="*/ 214696 w 1032779"/>
                  <a:gd name="connsiteY11" fmla="*/ 29954 h 959834"/>
                  <a:gd name="connsiteX12" fmla="*/ 409922 w 1032779"/>
                  <a:gd name="connsiteY12" fmla="*/ 40 h 959834"/>
                  <a:gd name="connsiteX13" fmla="*/ 397309 w 1032779"/>
                  <a:gd name="connsiteY13" fmla="*/ 174913 h 959834"/>
                  <a:gd name="connsiteX14" fmla="*/ 312328 w 1032779"/>
                  <a:gd name="connsiteY14" fmla="*/ 194260 h 959834"/>
                  <a:gd name="connsiteX15" fmla="*/ 200409 w 1032779"/>
                  <a:gd name="connsiteY15" fmla="*/ 303798 h 959834"/>
                  <a:gd name="connsiteX16" fmla="*/ 236128 w 1032779"/>
                  <a:gd name="connsiteY16" fmla="*/ 510966 h 959834"/>
                  <a:gd name="connsiteX17" fmla="*/ 450440 w 1032779"/>
                  <a:gd name="connsiteY17" fmla="*/ 696704 h 959834"/>
                  <a:gd name="connsiteX18" fmla="*/ 702853 w 1032779"/>
                  <a:gd name="connsiteY18" fmla="*/ 703848 h 959834"/>
                  <a:gd name="connsiteX19" fmla="*/ 864778 w 1032779"/>
                  <a:gd name="connsiteY19" fmla="*/ 603835 h 959834"/>
                  <a:gd name="connsiteX20" fmla="*/ 829059 w 1032779"/>
                  <a:gd name="connsiteY20" fmla="*/ 370473 h 959834"/>
                  <a:gd name="connsiteX21" fmla="*/ 650465 w 1032779"/>
                  <a:gd name="connsiteY21" fmla="*/ 222835 h 959834"/>
                  <a:gd name="connsiteX22" fmla="*/ 488540 w 1032779"/>
                  <a:gd name="connsiteY22" fmla="*/ 175210 h 959834"/>
                  <a:gd name="connsiteX23" fmla="*/ 397309 w 1032779"/>
                  <a:gd name="connsiteY23" fmla="*/ 174913 h 959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32779" h="959834">
                    <a:moveTo>
                      <a:pt x="409922" y="40"/>
                    </a:moveTo>
                    <a:cubicBezTo>
                      <a:pt x="433251" y="-234"/>
                      <a:pt x="455897" y="883"/>
                      <a:pt x="476634" y="3760"/>
                    </a:cubicBezTo>
                    <a:cubicBezTo>
                      <a:pt x="559581" y="15269"/>
                      <a:pt x="639353" y="60910"/>
                      <a:pt x="712378" y="99010"/>
                    </a:cubicBezTo>
                    <a:cubicBezTo>
                      <a:pt x="785403" y="137110"/>
                      <a:pt x="864381" y="173226"/>
                      <a:pt x="914784" y="232360"/>
                    </a:cubicBezTo>
                    <a:cubicBezTo>
                      <a:pt x="965187" y="291494"/>
                      <a:pt x="1000509" y="366900"/>
                      <a:pt x="1014796" y="453816"/>
                    </a:cubicBezTo>
                    <a:cubicBezTo>
                      <a:pt x="1029084" y="540732"/>
                      <a:pt x="1052897" y="670907"/>
                      <a:pt x="1000509" y="753854"/>
                    </a:cubicBezTo>
                    <a:cubicBezTo>
                      <a:pt x="948122" y="836801"/>
                      <a:pt x="810802" y="928479"/>
                      <a:pt x="700471" y="951498"/>
                    </a:cubicBezTo>
                    <a:cubicBezTo>
                      <a:pt x="590140" y="974517"/>
                      <a:pt x="442899" y="948322"/>
                      <a:pt x="338521" y="891966"/>
                    </a:cubicBezTo>
                    <a:cubicBezTo>
                      <a:pt x="234143" y="835610"/>
                      <a:pt x="130559" y="709007"/>
                      <a:pt x="74203" y="613360"/>
                    </a:cubicBezTo>
                    <a:cubicBezTo>
                      <a:pt x="17847" y="517713"/>
                      <a:pt x="-3188" y="399841"/>
                      <a:pt x="384" y="318085"/>
                    </a:cubicBezTo>
                    <a:cubicBezTo>
                      <a:pt x="3956" y="236329"/>
                      <a:pt x="59915" y="170845"/>
                      <a:pt x="95634" y="122823"/>
                    </a:cubicBezTo>
                    <a:cubicBezTo>
                      <a:pt x="131353" y="74801"/>
                      <a:pt x="149212" y="50988"/>
                      <a:pt x="214696" y="29954"/>
                    </a:cubicBezTo>
                    <a:cubicBezTo>
                      <a:pt x="263809" y="14178"/>
                      <a:pt x="339935" y="858"/>
                      <a:pt x="409922" y="40"/>
                    </a:cubicBezTo>
                    <a:close/>
                    <a:moveTo>
                      <a:pt x="397309" y="174913"/>
                    </a:moveTo>
                    <a:cubicBezTo>
                      <a:pt x="366303" y="177592"/>
                      <a:pt x="336339" y="183545"/>
                      <a:pt x="312328" y="194260"/>
                    </a:cubicBezTo>
                    <a:cubicBezTo>
                      <a:pt x="264306" y="215691"/>
                      <a:pt x="213109" y="251014"/>
                      <a:pt x="200409" y="303798"/>
                    </a:cubicBezTo>
                    <a:cubicBezTo>
                      <a:pt x="187709" y="356582"/>
                      <a:pt x="194456" y="445482"/>
                      <a:pt x="236128" y="510966"/>
                    </a:cubicBezTo>
                    <a:cubicBezTo>
                      <a:pt x="277800" y="576450"/>
                      <a:pt x="372652" y="664557"/>
                      <a:pt x="450440" y="696704"/>
                    </a:cubicBezTo>
                    <a:cubicBezTo>
                      <a:pt x="528228" y="728851"/>
                      <a:pt x="633797" y="719326"/>
                      <a:pt x="702853" y="703848"/>
                    </a:cubicBezTo>
                    <a:cubicBezTo>
                      <a:pt x="771909" y="688370"/>
                      <a:pt x="843744" y="659397"/>
                      <a:pt x="864778" y="603835"/>
                    </a:cubicBezTo>
                    <a:cubicBezTo>
                      <a:pt x="885812" y="548273"/>
                      <a:pt x="864778" y="433973"/>
                      <a:pt x="829059" y="370473"/>
                    </a:cubicBezTo>
                    <a:cubicBezTo>
                      <a:pt x="793340" y="306973"/>
                      <a:pt x="709202" y="255379"/>
                      <a:pt x="650465" y="222835"/>
                    </a:cubicBezTo>
                    <a:cubicBezTo>
                      <a:pt x="591728" y="190291"/>
                      <a:pt x="544896" y="179972"/>
                      <a:pt x="488540" y="175210"/>
                    </a:cubicBezTo>
                    <a:cubicBezTo>
                      <a:pt x="460362" y="172829"/>
                      <a:pt x="428315" y="172234"/>
                      <a:pt x="397309" y="17491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softEdge rad="127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3" name="组合 42"/>
            <p:cNvGrpSpPr>
              <a:grpSpLocks noChangeAspect="1"/>
            </p:cNvGrpSpPr>
            <p:nvPr/>
          </p:nvGrpSpPr>
          <p:grpSpPr>
            <a:xfrm>
              <a:off x="7738868" y="5429860"/>
              <a:ext cx="198000" cy="181363"/>
              <a:chOff x="9239239" y="2083554"/>
              <a:chExt cx="144000" cy="131899"/>
            </a:xfr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20" name="任意多边形 119"/>
              <p:cNvSpPr/>
              <p:nvPr/>
            </p:nvSpPr>
            <p:spPr>
              <a:xfrm>
                <a:off x="9239239" y="2083554"/>
                <a:ext cx="144000" cy="131899"/>
              </a:xfrm>
              <a:custGeom>
                <a:avLst/>
                <a:gdLst>
                  <a:gd name="connsiteX0" fmla="*/ 271466 w 1271875"/>
                  <a:gd name="connsiteY0" fmla="*/ 70809 h 1164980"/>
                  <a:gd name="connsiteX1" fmla="*/ 80966 w 1271875"/>
                  <a:gd name="connsiteY1" fmla="*/ 218447 h 1164980"/>
                  <a:gd name="connsiteX2" fmla="*/ 3 w 1271875"/>
                  <a:gd name="connsiteY2" fmla="*/ 449428 h 1164980"/>
                  <a:gd name="connsiteX3" fmla="*/ 78584 w 1271875"/>
                  <a:gd name="connsiteY3" fmla="*/ 792328 h 1164980"/>
                  <a:gd name="connsiteX4" fmla="*/ 245272 w 1271875"/>
                  <a:gd name="connsiteY4" fmla="*/ 989972 h 1164980"/>
                  <a:gd name="connsiteX5" fmla="*/ 507209 w 1271875"/>
                  <a:gd name="connsiteY5" fmla="*/ 1142372 h 1164980"/>
                  <a:gd name="connsiteX6" fmla="*/ 819153 w 1271875"/>
                  <a:gd name="connsiteY6" fmla="*/ 1151897 h 1164980"/>
                  <a:gd name="connsiteX7" fmla="*/ 1109666 w 1271875"/>
                  <a:gd name="connsiteY7" fmla="*/ 1023309 h 1164980"/>
                  <a:gd name="connsiteX8" fmla="*/ 1264447 w 1271875"/>
                  <a:gd name="connsiteY8" fmla="*/ 739941 h 1164980"/>
                  <a:gd name="connsiteX9" fmla="*/ 1223966 w 1271875"/>
                  <a:gd name="connsiteY9" fmla="*/ 416091 h 1164980"/>
                  <a:gd name="connsiteX10" fmla="*/ 1021559 w 1271875"/>
                  <a:gd name="connsiteY10" fmla="*/ 163678 h 1164980"/>
                  <a:gd name="connsiteX11" fmla="*/ 707234 w 1271875"/>
                  <a:gd name="connsiteY11" fmla="*/ 13659 h 1164980"/>
                  <a:gd name="connsiteX12" fmla="*/ 445297 w 1271875"/>
                  <a:gd name="connsiteY12" fmla="*/ 13659 h 1164980"/>
                  <a:gd name="connsiteX13" fmla="*/ 271466 w 1271875"/>
                  <a:gd name="connsiteY13" fmla="*/ 70809 h 1164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71875" h="1164980">
                    <a:moveTo>
                      <a:pt x="271466" y="70809"/>
                    </a:moveTo>
                    <a:cubicBezTo>
                      <a:pt x="210744" y="104940"/>
                      <a:pt x="126210" y="155344"/>
                      <a:pt x="80966" y="218447"/>
                    </a:cubicBezTo>
                    <a:cubicBezTo>
                      <a:pt x="35722" y="281550"/>
                      <a:pt x="400" y="353781"/>
                      <a:pt x="3" y="449428"/>
                    </a:cubicBezTo>
                    <a:cubicBezTo>
                      <a:pt x="-394" y="545075"/>
                      <a:pt x="37706" y="702237"/>
                      <a:pt x="78584" y="792328"/>
                    </a:cubicBezTo>
                    <a:cubicBezTo>
                      <a:pt x="119462" y="882419"/>
                      <a:pt x="173834" y="931631"/>
                      <a:pt x="245272" y="989972"/>
                    </a:cubicBezTo>
                    <a:cubicBezTo>
                      <a:pt x="316710" y="1048313"/>
                      <a:pt x="411562" y="1115385"/>
                      <a:pt x="507209" y="1142372"/>
                    </a:cubicBezTo>
                    <a:cubicBezTo>
                      <a:pt x="602856" y="1169359"/>
                      <a:pt x="718744" y="1171741"/>
                      <a:pt x="819153" y="1151897"/>
                    </a:cubicBezTo>
                    <a:cubicBezTo>
                      <a:pt x="919563" y="1132053"/>
                      <a:pt x="1035450" y="1091968"/>
                      <a:pt x="1109666" y="1023309"/>
                    </a:cubicBezTo>
                    <a:cubicBezTo>
                      <a:pt x="1183882" y="954650"/>
                      <a:pt x="1245397" y="841144"/>
                      <a:pt x="1264447" y="739941"/>
                    </a:cubicBezTo>
                    <a:cubicBezTo>
                      <a:pt x="1283497" y="638738"/>
                      <a:pt x="1264447" y="512135"/>
                      <a:pt x="1223966" y="416091"/>
                    </a:cubicBezTo>
                    <a:cubicBezTo>
                      <a:pt x="1183485" y="320047"/>
                      <a:pt x="1107681" y="230750"/>
                      <a:pt x="1021559" y="163678"/>
                    </a:cubicBezTo>
                    <a:cubicBezTo>
                      <a:pt x="935437" y="96606"/>
                      <a:pt x="803278" y="38662"/>
                      <a:pt x="707234" y="13659"/>
                    </a:cubicBezTo>
                    <a:cubicBezTo>
                      <a:pt x="611190" y="-11344"/>
                      <a:pt x="519513" y="3737"/>
                      <a:pt x="445297" y="13659"/>
                    </a:cubicBezTo>
                    <a:cubicBezTo>
                      <a:pt x="371082" y="23581"/>
                      <a:pt x="332188" y="36678"/>
                      <a:pt x="271466" y="70809"/>
                    </a:cubicBezTo>
                    <a:close/>
                  </a:path>
                </a:pathLst>
              </a:custGeom>
              <a:solidFill>
                <a:srgbClr val="F05776"/>
              </a:solidFill>
              <a:ln w="3175">
                <a:solidFill>
                  <a:srgbClr val="B614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1" name="任意多边形 120"/>
              <p:cNvSpPr/>
              <p:nvPr/>
            </p:nvSpPr>
            <p:spPr>
              <a:xfrm>
                <a:off x="9282532" y="2108323"/>
                <a:ext cx="76820" cy="61704"/>
              </a:xfrm>
              <a:custGeom>
                <a:avLst/>
                <a:gdLst>
                  <a:gd name="connsiteX0" fmla="*/ 293896 w 678512"/>
                  <a:gd name="connsiteY0" fmla="*/ 2060 h 544996"/>
                  <a:gd name="connsiteX1" fmla="*/ 117684 w 678512"/>
                  <a:gd name="connsiteY1" fmla="*/ 21110 h 544996"/>
                  <a:gd name="connsiteX2" fmla="*/ 5765 w 678512"/>
                  <a:gd name="connsiteY2" fmla="*/ 130648 h 544996"/>
                  <a:gd name="connsiteX3" fmla="*/ 41484 w 678512"/>
                  <a:gd name="connsiteY3" fmla="*/ 337816 h 544996"/>
                  <a:gd name="connsiteX4" fmla="*/ 255796 w 678512"/>
                  <a:gd name="connsiteY4" fmla="*/ 523554 h 544996"/>
                  <a:gd name="connsiteX5" fmla="*/ 508209 w 678512"/>
                  <a:gd name="connsiteY5" fmla="*/ 530698 h 544996"/>
                  <a:gd name="connsiteX6" fmla="*/ 670134 w 678512"/>
                  <a:gd name="connsiteY6" fmla="*/ 430685 h 544996"/>
                  <a:gd name="connsiteX7" fmla="*/ 634415 w 678512"/>
                  <a:gd name="connsiteY7" fmla="*/ 197323 h 544996"/>
                  <a:gd name="connsiteX8" fmla="*/ 455821 w 678512"/>
                  <a:gd name="connsiteY8" fmla="*/ 49685 h 544996"/>
                  <a:gd name="connsiteX9" fmla="*/ 293896 w 678512"/>
                  <a:gd name="connsiteY9" fmla="*/ 2060 h 544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8512" h="544996">
                    <a:moveTo>
                      <a:pt x="293896" y="2060"/>
                    </a:moveTo>
                    <a:cubicBezTo>
                      <a:pt x="237540" y="-2702"/>
                      <a:pt x="165706" y="-321"/>
                      <a:pt x="117684" y="21110"/>
                    </a:cubicBezTo>
                    <a:cubicBezTo>
                      <a:pt x="69662" y="42541"/>
                      <a:pt x="18465" y="77864"/>
                      <a:pt x="5765" y="130648"/>
                    </a:cubicBezTo>
                    <a:cubicBezTo>
                      <a:pt x="-6935" y="183432"/>
                      <a:pt x="-188" y="272332"/>
                      <a:pt x="41484" y="337816"/>
                    </a:cubicBezTo>
                    <a:cubicBezTo>
                      <a:pt x="83156" y="403300"/>
                      <a:pt x="178008" y="491407"/>
                      <a:pt x="255796" y="523554"/>
                    </a:cubicBezTo>
                    <a:cubicBezTo>
                      <a:pt x="333584" y="555701"/>
                      <a:pt x="439153" y="546176"/>
                      <a:pt x="508209" y="530698"/>
                    </a:cubicBezTo>
                    <a:cubicBezTo>
                      <a:pt x="577265" y="515220"/>
                      <a:pt x="649100" y="486247"/>
                      <a:pt x="670134" y="430685"/>
                    </a:cubicBezTo>
                    <a:cubicBezTo>
                      <a:pt x="691168" y="375123"/>
                      <a:pt x="670134" y="260823"/>
                      <a:pt x="634415" y="197323"/>
                    </a:cubicBezTo>
                    <a:cubicBezTo>
                      <a:pt x="598696" y="133823"/>
                      <a:pt x="514558" y="82229"/>
                      <a:pt x="455821" y="49685"/>
                    </a:cubicBezTo>
                    <a:cubicBezTo>
                      <a:pt x="397084" y="17141"/>
                      <a:pt x="350252" y="6822"/>
                      <a:pt x="293896" y="2060"/>
                    </a:cubicBezTo>
                    <a:close/>
                  </a:path>
                </a:pathLst>
              </a:custGeom>
              <a:solidFill>
                <a:srgbClr val="ED2F58"/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2" name="任意多边形 121"/>
              <p:cNvSpPr/>
              <p:nvPr/>
            </p:nvSpPr>
            <p:spPr>
              <a:xfrm>
                <a:off x="9260494" y="2088492"/>
                <a:ext cx="116930" cy="108672"/>
              </a:xfrm>
              <a:custGeom>
                <a:avLst/>
                <a:gdLst>
                  <a:gd name="connsiteX0" fmla="*/ 409922 w 1032779"/>
                  <a:gd name="connsiteY0" fmla="*/ 40 h 959834"/>
                  <a:gd name="connsiteX1" fmla="*/ 476634 w 1032779"/>
                  <a:gd name="connsiteY1" fmla="*/ 3760 h 959834"/>
                  <a:gd name="connsiteX2" fmla="*/ 712378 w 1032779"/>
                  <a:gd name="connsiteY2" fmla="*/ 99010 h 959834"/>
                  <a:gd name="connsiteX3" fmla="*/ 914784 w 1032779"/>
                  <a:gd name="connsiteY3" fmla="*/ 232360 h 959834"/>
                  <a:gd name="connsiteX4" fmla="*/ 1014796 w 1032779"/>
                  <a:gd name="connsiteY4" fmla="*/ 453816 h 959834"/>
                  <a:gd name="connsiteX5" fmla="*/ 1000509 w 1032779"/>
                  <a:gd name="connsiteY5" fmla="*/ 753854 h 959834"/>
                  <a:gd name="connsiteX6" fmla="*/ 700471 w 1032779"/>
                  <a:gd name="connsiteY6" fmla="*/ 951498 h 959834"/>
                  <a:gd name="connsiteX7" fmla="*/ 338521 w 1032779"/>
                  <a:gd name="connsiteY7" fmla="*/ 891966 h 959834"/>
                  <a:gd name="connsiteX8" fmla="*/ 74203 w 1032779"/>
                  <a:gd name="connsiteY8" fmla="*/ 613360 h 959834"/>
                  <a:gd name="connsiteX9" fmla="*/ 384 w 1032779"/>
                  <a:gd name="connsiteY9" fmla="*/ 318085 h 959834"/>
                  <a:gd name="connsiteX10" fmla="*/ 95634 w 1032779"/>
                  <a:gd name="connsiteY10" fmla="*/ 122823 h 959834"/>
                  <a:gd name="connsiteX11" fmla="*/ 214696 w 1032779"/>
                  <a:gd name="connsiteY11" fmla="*/ 29954 h 959834"/>
                  <a:gd name="connsiteX12" fmla="*/ 409922 w 1032779"/>
                  <a:gd name="connsiteY12" fmla="*/ 40 h 959834"/>
                  <a:gd name="connsiteX13" fmla="*/ 397309 w 1032779"/>
                  <a:gd name="connsiteY13" fmla="*/ 174913 h 959834"/>
                  <a:gd name="connsiteX14" fmla="*/ 312328 w 1032779"/>
                  <a:gd name="connsiteY14" fmla="*/ 194260 h 959834"/>
                  <a:gd name="connsiteX15" fmla="*/ 200409 w 1032779"/>
                  <a:gd name="connsiteY15" fmla="*/ 303798 h 959834"/>
                  <a:gd name="connsiteX16" fmla="*/ 236128 w 1032779"/>
                  <a:gd name="connsiteY16" fmla="*/ 510966 h 959834"/>
                  <a:gd name="connsiteX17" fmla="*/ 450440 w 1032779"/>
                  <a:gd name="connsiteY17" fmla="*/ 696704 h 959834"/>
                  <a:gd name="connsiteX18" fmla="*/ 702853 w 1032779"/>
                  <a:gd name="connsiteY18" fmla="*/ 703848 h 959834"/>
                  <a:gd name="connsiteX19" fmla="*/ 864778 w 1032779"/>
                  <a:gd name="connsiteY19" fmla="*/ 603835 h 959834"/>
                  <a:gd name="connsiteX20" fmla="*/ 829059 w 1032779"/>
                  <a:gd name="connsiteY20" fmla="*/ 370473 h 959834"/>
                  <a:gd name="connsiteX21" fmla="*/ 650465 w 1032779"/>
                  <a:gd name="connsiteY21" fmla="*/ 222835 h 959834"/>
                  <a:gd name="connsiteX22" fmla="*/ 488540 w 1032779"/>
                  <a:gd name="connsiteY22" fmla="*/ 175210 h 959834"/>
                  <a:gd name="connsiteX23" fmla="*/ 397309 w 1032779"/>
                  <a:gd name="connsiteY23" fmla="*/ 174913 h 959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32779" h="959834">
                    <a:moveTo>
                      <a:pt x="409922" y="40"/>
                    </a:moveTo>
                    <a:cubicBezTo>
                      <a:pt x="433251" y="-234"/>
                      <a:pt x="455897" y="883"/>
                      <a:pt x="476634" y="3760"/>
                    </a:cubicBezTo>
                    <a:cubicBezTo>
                      <a:pt x="559581" y="15269"/>
                      <a:pt x="639353" y="60910"/>
                      <a:pt x="712378" y="99010"/>
                    </a:cubicBezTo>
                    <a:cubicBezTo>
                      <a:pt x="785403" y="137110"/>
                      <a:pt x="864381" y="173226"/>
                      <a:pt x="914784" y="232360"/>
                    </a:cubicBezTo>
                    <a:cubicBezTo>
                      <a:pt x="965187" y="291494"/>
                      <a:pt x="1000509" y="366900"/>
                      <a:pt x="1014796" y="453816"/>
                    </a:cubicBezTo>
                    <a:cubicBezTo>
                      <a:pt x="1029084" y="540732"/>
                      <a:pt x="1052897" y="670907"/>
                      <a:pt x="1000509" y="753854"/>
                    </a:cubicBezTo>
                    <a:cubicBezTo>
                      <a:pt x="948122" y="836801"/>
                      <a:pt x="810802" y="928479"/>
                      <a:pt x="700471" y="951498"/>
                    </a:cubicBezTo>
                    <a:cubicBezTo>
                      <a:pt x="590140" y="974517"/>
                      <a:pt x="442899" y="948322"/>
                      <a:pt x="338521" y="891966"/>
                    </a:cubicBezTo>
                    <a:cubicBezTo>
                      <a:pt x="234143" y="835610"/>
                      <a:pt x="130559" y="709007"/>
                      <a:pt x="74203" y="613360"/>
                    </a:cubicBezTo>
                    <a:cubicBezTo>
                      <a:pt x="17847" y="517713"/>
                      <a:pt x="-3188" y="399841"/>
                      <a:pt x="384" y="318085"/>
                    </a:cubicBezTo>
                    <a:cubicBezTo>
                      <a:pt x="3956" y="236329"/>
                      <a:pt x="59915" y="170845"/>
                      <a:pt x="95634" y="122823"/>
                    </a:cubicBezTo>
                    <a:cubicBezTo>
                      <a:pt x="131353" y="74801"/>
                      <a:pt x="149212" y="50988"/>
                      <a:pt x="214696" y="29954"/>
                    </a:cubicBezTo>
                    <a:cubicBezTo>
                      <a:pt x="263809" y="14178"/>
                      <a:pt x="339935" y="858"/>
                      <a:pt x="409922" y="40"/>
                    </a:cubicBezTo>
                    <a:close/>
                    <a:moveTo>
                      <a:pt x="397309" y="174913"/>
                    </a:moveTo>
                    <a:cubicBezTo>
                      <a:pt x="366303" y="177592"/>
                      <a:pt x="336339" y="183545"/>
                      <a:pt x="312328" y="194260"/>
                    </a:cubicBezTo>
                    <a:cubicBezTo>
                      <a:pt x="264306" y="215691"/>
                      <a:pt x="213109" y="251014"/>
                      <a:pt x="200409" y="303798"/>
                    </a:cubicBezTo>
                    <a:cubicBezTo>
                      <a:pt x="187709" y="356582"/>
                      <a:pt x="194456" y="445482"/>
                      <a:pt x="236128" y="510966"/>
                    </a:cubicBezTo>
                    <a:cubicBezTo>
                      <a:pt x="277800" y="576450"/>
                      <a:pt x="372652" y="664557"/>
                      <a:pt x="450440" y="696704"/>
                    </a:cubicBezTo>
                    <a:cubicBezTo>
                      <a:pt x="528228" y="728851"/>
                      <a:pt x="633797" y="719326"/>
                      <a:pt x="702853" y="703848"/>
                    </a:cubicBezTo>
                    <a:cubicBezTo>
                      <a:pt x="771909" y="688370"/>
                      <a:pt x="843744" y="659397"/>
                      <a:pt x="864778" y="603835"/>
                    </a:cubicBezTo>
                    <a:cubicBezTo>
                      <a:pt x="885812" y="548273"/>
                      <a:pt x="864778" y="433973"/>
                      <a:pt x="829059" y="370473"/>
                    </a:cubicBezTo>
                    <a:cubicBezTo>
                      <a:pt x="793340" y="306973"/>
                      <a:pt x="709202" y="255379"/>
                      <a:pt x="650465" y="222835"/>
                    </a:cubicBezTo>
                    <a:cubicBezTo>
                      <a:pt x="591728" y="190291"/>
                      <a:pt x="544896" y="179972"/>
                      <a:pt x="488540" y="175210"/>
                    </a:cubicBezTo>
                    <a:cubicBezTo>
                      <a:pt x="460362" y="172829"/>
                      <a:pt x="428315" y="172234"/>
                      <a:pt x="397309" y="17491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softEdge rad="127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44" name="任意多边形 43"/>
            <p:cNvSpPr/>
            <p:nvPr/>
          </p:nvSpPr>
          <p:spPr>
            <a:xfrm rot="2076288">
              <a:off x="7407093" y="5069000"/>
              <a:ext cx="296413" cy="477592"/>
            </a:xfrm>
            <a:custGeom>
              <a:avLst/>
              <a:gdLst>
                <a:gd name="connsiteX0" fmla="*/ 94897 w 296413"/>
                <a:gd name="connsiteY0" fmla="*/ 52181 h 477592"/>
                <a:gd name="connsiteX1" fmla="*/ 142849 w 296413"/>
                <a:gd name="connsiteY1" fmla="*/ 21409 h 477592"/>
                <a:gd name="connsiteX2" fmla="*/ 193561 w 296413"/>
                <a:gd name="connsiteY2" fmla="*/ 0 h 477592"/>
                <a:gd name="connsiteX3" fmla="*/ 206056 w 296413"/>
                <a:gd name="connsiteY3" fmla="*/ 8797 h 477592"/>
                <a:gd name="connsiteX4" fmla="*/ 229594 w 296413"/>
                <a:gd name="connsiteY4" fmla="*/ 40292 h 477592"/>
                <a:gd name="connsiteX5" fmla="*/ 237315 w 296413"/>
                <a:gd name="connsiteY5" fmla="*/ 110184 h 477592"/>
                <a:gd name="connsiteX6" fmla="*/ 283295 w 296413"/>
                <a:gd name="connsiteY6" fmla="*/ 176824 h 477592"/>
                <a:gd name="connsiteX7" fmla="*/ 296151 w 296413"/>
                <a:gd name="connsiteY7" fmla="*/ 237387 h 477592"/>
                <a:gd name="connsiteX8" fmla="*/ 274669 w 296413"/>
                <a:gd name="connsiteY8" fmla="*/ 298498 h 477592"/>
                <a:gd name="connsiteX9" fmla="*/ 294425 w 296413"/>
                <a:gd name="connsiteY9" fmla="*/ 377445 h 477592"/>
                <a:gd name="connsiteX10" fmla="*/ 286465 w 296413"/>
                <a:gd name="connsiteY10" fmla="*/ 458156 h 477592"/>
                <a:gd name="connsiteX11" fmla="*/ 263033 w 296413"/>
                <a:gd name="connsiteY11" fmla="*/ 477592 h 477592"/>
                <a:gd name="connsiteX12" fmla="*/ 258703 w 296413"/>
                <a:gd name="connsiteY12" fmla="*/ 477253 h 477592"/>
                <a:gd name="connsiteX13" fmla="*/ 0 w 296413"/>
                <a:gd name="connsiteY13" fmla="*/ 230372 h 477592"/>
                <a:gd name="connsiteX14" fmla="*/ 94897 w 296413"/>
                <a:gd name="connsiteY14" fmla="*/ 52181 h 47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6413" h="477592">
                  <a:moveTo>
                    <a:pt x="94897" y="52181"/>
                  </a:moveTo>
                  <a:cubicBezTo>
                    <a:pt x="109556" y="40780"/>
                    <a:pt x="125612" y="30467"/>
                    <a:pt x="142849" y="21409"/>
                  </a:cubicBezTo>
                  <a:lnTo>
                    <a:pt x="193561" y="0"/>
                  </a:lnTo>
                  <a:lnTo>
                    <a:pt x="206056" y="8797"/>
                  </a:lnTo>
                  <a:cubicBezTo>
                    <a:pt x="216200" y="18433"/>
                    <a:pt x="223711" y="30368"/>
                    <a:pt x="229594" y="40292"/>
                  </a:cubicBezTo>
                  <a:cubicBezTo>
                    <a:pt x="241360" y="60141"/>
                    <a:pt x="228365" y="87429"/>
                    <a:pt x="237315" y="110184"/>
                  </a:cubicBezTo>
                  <a:cubicBezTo>
                    <a:pt x="246265" y="132939"/>
                    <a:pt x="273489" y="155623"/>
                    <a:pt x="283295" y="176824"/>
                  </a:cubicBezTo>
                  <a:cubicBezTo>
                    <a:pt x="293101" y="198024"/>
                    <a:pt x="297589" y="217108"/>
                    <a:pt x="296151" y="237387"/>
                  </a:cubicBezTo>
                  <a:cubicBezTo>
                    <a:pt x="294713" y="257666"/>
                    <a:pt x="274957" y="275154"/>
                    <a:pt x="274669" y="298498"/>
                  </a:cubicBezTo>
                  <a:cubicBezTo>
                    <a:pt x="274381" y="321841"/>
                    <a:pt x="292458" y="350835"/>
                    <a:pt x="294425" y="377445"/>
                  </a:cubicBezTo>
                  <a:cubicBezTo>
                    <a:pt x="296391" y="404055"/>
                    <a:pt x="299146" y="438799"/>
                    <a:pt x="286465" y="458156"/>
                  </a:cubicBezTo>
                  <a:lnTo>
                    <a:pt x="263033" y="477592"/>
                  </a:lnTo>
                  <a:lnTo>
                    <a:pt x="258703" y="477253"/>
                  </a:lnTo>
                  <a:cubicBezTo>
                    <a:pt x="111062" y="453754"/>
                    <a:pt x="1" y="352151"/>
                    <a:pt x="0" y="230372"/>
                  </a:cubicBezTo>
                  <a:cubicBezTo>
                    <a:pt x="0" y="160784"/>
                    <a:pt x="36265" y="97784"/>
                    <a:pt x="94897" y="52181"/>
                  </a:cubicBezTo>
                  <a:close/>
                </a:path>
              </a:pathLst>
            </a:cu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5" name="组合 44"/>
            <p:cNvGrpSpPr/>
            <p:nvPr/>
          </p:nvGrpSpPr>
          <p:grpSpPr>
            <a:xfrm>
              <a:off x="7384101" y="5069000"/>
              <a:ext cx="359772" cy="519515"/>
              <a:chOff x="4783055" y="3759809"/>
              <a:chExt cx="359772" cy="519515"/>
            </a:xfrm>
          </p:grpSpPr>
          <p:sp>
            <p:nvSpPr>
              <p:cNvPr id="96" name="任意多边形 95"/>
              <p:cNvSpPr/>
              <p:nvPr/>
            </p:nvSpPr>
            <p:spPr>
              <a:xfrm rot="2076288">
                <a:off x="4806047" y="3759809"/>
                <a:ext cx="296413" cy="477592"/>
              </a:xfrm>
              <a:custGeom>
                <a:avLst/>
                <a:gdLst>
                  <a:gd name="connsiteX0" fmla="*/ 94897 w 296413"/>
                  <a:gd name="connsiteY0" fmla="*/ 52181 h 477592"/>
                  <a:gd name="connsiteX1" fmla="*/ 142849 w 296413"/>
                  <a:gd name="connsiteY1" fmla="*/ 21409 h 477592"/>
                  <a:gd name="connsiteX2" fmla="*/ 193561 w 296413"/>
                  <a:gd name="connsiteY2" fmla="*/ 0 h 477592"/>
                  <a:gd name="connsiteX3" fmla="*/ 206056 w 296413"/>
                  <a:gd name="connsiteY3" fmla="*/ 8797 h 477592"/>
                  <a:gd name="connsiteX4" fmla="*/ 229594 w 296413"/>
                  <a:gd name="connsiteY4" fmla="*/ 40292 h 477592"/>
                  <a:gd name="connsiteX5" fmla="*/ 237315 w 296413"/>
                  <a:gd name="connsiteY5" fmla="*/ 110184 h 477592"/>
                  <a:gd name="connsiteX6" fmla="*/ 283295 w 296413"/>
                  <a:gd name="connsiteY6" fmla="*/ 176824 h 477592"/>
                  <a:gd name="connsiteX7" fmla="*/ 296151 w 296413"/>
                  <a:gd name="connsiteY7" fmla="*/ 237387 h 477592"/>
                  <a:gd name="connsiteX8" fmla="*/ 274669 w 296413"/>
                  <a:gd name="connsiteY8" fmla="*/ 298498 h 477592"/>
                  <a:gd name="connsiteX9" fmla="*/ 294425 w 296413"/>
                  <a:gd name="connsiteY9" fmla="*/ 377445 h 477592"/>
                  <a:gd name="connsiteX10" fmla="*/ 286465 w 296413"/>
                  <a:gd name="connsiteY10" fmla="*/ 458156 h 477592"/>
                  <a:gd name="connsiteX11" fmla="*/ 263033 w 296413"/>
                  <a:gd name="connsiteY11" fmla="*/ 477592 h 477592"/>
                  <a:gd name="connsiteX12" fmla="*/ 258703 w 296413"/>
                  <a:gd name="connsiteY12" fmla="*/ 477253 h 477592"/>
                  <a:gd name="connsiteX13" fmla="*/ 0 w 296413"/>
                  <a:gd name="connsiteY13" fmla="*/ 230372 h 477592"/>
                  <a:gd name="connsiteX14" fmla="*/ 94897 w 296413"/>
                  <a:gd name="connsiteY14" fmla="*/ 52181 h 477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96413" h="477592">
                    <a:moveTo>
                      <a:pt x="94897" y="52181"/>
                    </a:moveTo>
                    <a:cubicBezTo>
                      <a:pt x="109556" y="40780"/>
                      <a:pt x="125612" y="30467"/>
                      <a:pt x="142849" y="21409"/>
                    </a:cubicBezTo>
                    <a:lnTo>
                      <a:pt x="193561" y="0"/>
                    </a:lnTo>
                    <a:lnTo>
                      <a:pt x="206056" y="8797"/>
                    </a:lnTo>
                    <a:cubicBezTo>
                      <a:pt x="216200" y="18433"/>
                      <a:pt x="223711" y="30368"/>
                      <a:pt x="229594" y="40292"/>
                    </a:cubicBezTo>
                    <a:cubicBezTo>
                      <a:pt x="241360" y="60141"/>
                      <a:pt x="228365" y="87429"/>
                      <a:pt x="237315" y="110184"/>
                    </a:cubicBezTo>
                    <a:cubicBezTo>
                      <a:pt x="246265" y="132939"/>
                      <a:pt x="273489" y="155623"/>
                      <a:pt x="283295" y="176824"/>
                    </a:cubicBezTo>
                    <a:cubicBezTo>
                      <a:pt x="293101" y="198024"/>
                      <a:pt x="297589" y="217108"/>
                      <a:pt x="296151" y="237387"/>
                    </a:cubicBezTo>
                    <a:cubicBezTo>
                      <a:pt x="294713" y="257666"/>
                      <a:pt x="274957" y="275154"/>
                      <a:pt x="274669" y="298498"/>
                    </a:cubicBezTo>
                    <a:cubicBezTo>
                      <a:pt x="274381" y="321841"/>
                      <a:pt x="292458" y="350835"/>
                      <a:pt x="294425" y="377445"/>
                    </a:cubicBezTo>
                    <a:cubicBezTo>
                      <a:pt x="296391" y="404055"/>
                      <a:pt x="299146" y="438799"/>
                      <a:pt x="286465" y="458156"/>
                    </a:cubicBezTo>
                    <a:lnTo>
                      <a:pt x="263033" y="477592"/>
                    </a:lnTo>
                    <a:lnTo>
                      <a:pt x="258703" y="477253"/>
                    </a:lnTo>
                    <a:cubicBezTo>
                      <a:pt x="111062" y="453754"/>
                      <a:pt x="1" y="352151"/>
                      <a:pt x="0" y="230372"/>
                    </a:cubicBezTo>
                    <a:cubicBezTo>
                      <a:pt x="0" y="160784"/>
                      <a:pt x="36265" y="97784"/>
                      <a:pt x="94897" y="52181"/>
                    </a:cubicBezTo>
                    <a:close/>
                  </a:path>
                </a:pathLst>
              </a:custGeom>
              <a:solidFill>
                <a:srgbClr val="FFFF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7" name="椭圆 96"/>
              <p:cNvSpPr/>
              <p:nvPr/>
            </p:nvSpPr>
            <p:spPr>
              <a:xfrm>
                <a:off x="4987516" y="3833152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8" name="椭圆 97"/>
              <p:cNvSpPr/>
              <p:nvPr/>
            </p:nvSpPr>
            <p:spPr>
              <a:xfrm>
                <a:off x="4867018" y="3833152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9" name="椭圆 98"/>
              <p:cNvSpPr/>
              <p:nvPr/>
            </p:nvSpPr>
            <p:spPr>
              <a:xfrm>
                <a:off x="5034827" y="3801997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0" name="椭圆 99"/>
              <p:cNvSpPr/>
              <p:nvPr/>
            </p:nvSpPr>
            <p:spPr>
              <a:xfrm>
                <a:off x="5001103" y="39792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1" name="椭圆 100"/>
              <p:cNvSpPr/>
              <p:nvPr/>
            </p:nvSpPr>
            <p:spPr>
              <a:xfrm>
                <a:off x="4796020" y="389060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2" name="椭圆 101"/>
              <p:cNvSpPr/>
              <p:nvPr/>
            </p:nvSpPr>
            <p:spPr>
              <a:xfrm>
                <a:off x="4867018" y="4171324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3" name="椭圆 102"/>
              <p:cNvSpPr/>
              <p:nvPr/>
            </p:nvSpPr>
            <p:spPr>
              <a:xfrm>
                <a:off x="4785436" y="4046408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4" name="椭圆 103"/>
              <p:cNvSpPr/>
              <p:nvPr/>
            </p:nvSpPr>
            <p:spPr>
              <a:xfrm>
                <a:off x="4783055" y="3957747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5" name="椭圆 104"/>
              <p:cNvSpPr/>
              <p:nvPr/>
            </p:nvSpPr>
            <p:spPr>
              <a:xfrm>
                <a:off x="4855265" y="3887152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6" name="椭圆 105"/>
              <p:cNvSpPr/>
              <p:nvPr/>
            </p:nvSpPr>
            <p:spPr>
              <a:xfrm>
                <a:off x="4947558" y="3785402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7" name="椭圆 106"/>
              <p:cNvSpPr/>
              <p:nvPr/>
            </p:nvSpPr>
            <p:spPr>
              <a:xfrm>
                <a:off x="4923856" y="3872232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8" name="椭圆 107"/>
              <p:cNvSpPr/>
              <p:nvPr/>
            </p:nvSpPr>
            <p:spPr>
              <a:xfrm>
                <a:off x="5023074" y="387914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9" name="椭圆 108"/>
              <p:cNvSpPr/>
              <p:nvPr/>
            </p:nvSpPr>
            <p:spPr>
              <a:xfrm>
                <a:off x="4958089" y="3914319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0" name="椭圆 109"/>
              <p:cNvSpPr/>
              <p:nvPr/>
            </p:nvSpPr>
            <p:spPr>
              <a:xfrm>
                <a:off x="4813018" y="4108866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1" name="椭圆 110"/>
              <p:cNvSpPr/>
              <p:nvPr/>
            </p:nvSpPr>
            <p:spPr>
              <a:xfrm>
                <a:off x="4828118" y="3945784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2" name="椭圆 111"/>
              <p:cNvSpPr/>
              <p:nvPr/>
            </p:nvSpPr>
            <p:spPr>
              <a:xfrm>
                <a:off x="4895389" y="3937296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3" name="椭圆 112"/>
              <p:cNvSpPr/>
              <p:nvPr/>
            </p:nvSpPr>
            <p:spPr>
              <a:xfrm>
                <a:off x="4831041" y="4005442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4" name="椭圆 113"/>
              <p:cNvSpPr/>
              <p:nvPr/>
            </p:nvSpPr>
            <p:spPr>
              <a:xfrm>
                <a:off x="4938403" y="3980232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5" name="椭圆 114"/>
              <p:cNvSpPr/>
              <p:nvPr/>
            </p:nvSpPr>
            <p:spPr>
              <a:xfrm>
                <a:off x="4904020" y="4129929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6" name="椭圆 115"/>
              <p:cNvSpPr/>
              <p:nvPr/>
            </p:nvSpPr>
            <p:spPr>
              <a:xfrm>
                <a:off x="4861238" y="406453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7" name="椭圆 116"/>
              <p:cNvSpPr/>
              <p:nvPr/>
            </p:nvSpPr>
            <p:spPr>
              <a:xfrm>
                <a:off x="4894565" y="4026641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8" name="椭圆 117"/>
              <p:cNvSpPr/>
              <p:nvPr/>
            </p:nvSpPr>
            <p:spPr>
              <a:xfrm>
                <a:off x="4922125" y="4073032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9" name="椭圆 118"/>
              <p:cNvSpPr/>
              <p:nvPr/>
            </p:nvSpPr>
            <p:spPr>
              <a:xfrm>
                <a:off x="4961012" y="402749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6" name="组合 45"/>
            <p:cNvGrpSpPr/>
            <p:nvPr/>
          </p:nvGrpSpPr>
          <p:grpSpPr>
            <a:xfrm rot="4440000" flipH="1">
              <a:off x="7635613" y="5253321"/>
              <a:ext cx="359772" cy="519515"/>
              <a:chOff x="4783055" y="3759809"/>
              <a:chExt cx="359772" cy="519515"/>
            </a:xfrm>
          </p:grpSpPr>
          <p:sp>
            <p:nvSpPr>
              <p:cNvPr id="72" name="任意多边形 71"/>
              <p:cNvSpPr/>
              <p:nvPr/>
            </p:nvSpPr>
            <p:spPr>
              <a:xfrm rot="2076288">
                <a:off x="4806047" y="3759809"/>
                <a:ext cx="296413" cy="477592"/>
              </a:xfrm>
              <a:custGeom>
                <a:avLst/>
                <a:gdLst>
                  <a:gd name="connsiteX0" fmla="*/ 94897 w 296413"/>
                  <a:gd name="connsiteY0" fmla="*/ 52181 h 477592"/>
                  <a:gd name="connsiteX1" fmla="*/ 142849 w 296413"/>
                  <a:gd name="connsiteY1" fmla="*/ 21409 h 477592"/>
                  <a:gd name="connsiteX2" fmla="*/ 193561 w 296413"/>
                  <a:gd name="connsiteY2" fmla="*/ 0 h 477592"/>
                  <a:gd name="connsiteX3" fmla="*/ 206056 w 296413"/>
                  <a:gd name="connsiteY3" fmla="*/ 8797 h 477592"/>
                  <a:gd name="connsiteX4" fmla="*/ 229594 w 296413"/>
                  <a:gd name="connsiteY4" fmla="*/ 40292 h 477592"/>
                  <a:gd name="connsiteX5" fmla="*/ 237315 w 296413"/>
                  <a:gd name="connsiteY5" fmla="*/ 110184 h 477592"/>
                  <a:gd name="connsiteX6" fmla="*/ 283295 w 296413"/>
                  <a:gd name="connsiteY6" fmla="*/ 176824 h 477592"/>
                  <a:gd name="connsiteX7" fmla="*/ 296151 w 296413"/>
                  <a:gd name="connsiteY7" fmla="*/ 237387 h 477592"/>
                  <a:gd name="connsiteX8" fmla="*/ 274669 w 296413"/>
                  <a:gd name="connsiteY8" fmla="*/ 298498 h 477592"/>
                  <a:gd name="connsiteX9" fmla="*/ 294425 w 296413"/>
                  <a:gd name="connsiteY9" fmla="*/ 377445 h 477592"/>
                  <a:gd name="connsiteX10" fmla="*/ 286465 w 296413"/>
                  <a:gd name="connsiteY10" fmla="*/ 458156 h 477592"/>
                  <a:gd name="connsiteX11" fmla="*/ 263033 w 296413"/>
                  <a:gd name="connsiteY11" fmla="*/ 477592 h 477592"/>
                  <a:gd name="connsiteX12" fmla="*/ 258703 w 296413"/>
                  <a:gd name="connsiteY12" fmla="*/ 477253 h 477592"/>
                  <a:gd name="connsiteX13" fmla="*/ 0 w 296413"/>
                  <a:gd name="connsiteY13" fmla="*/ 230372 h 477592"/>
                  <a:gd name="connsiteX14" fmla="*/ 94897 w 296413"/>
                  <a:gd name="connsiteY14" fmla="*/ 52181 h 477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96413" h="477592">
                    <a:moveTo>
                      <a:pt x="94897" y="52181"/>
                    </a:moveTo>
                    <a:cubicBezTo>
                      <a:pt x="109556" y="40780"/>
                      <a:pt x="125612" y="30467"/>
                      <a:pt x="142849" y="21409"/>
                    </a:cubicBezTo>
                    <a:lnTo>
                      <a:pt x="193561" y="0"/>
                    </a:lnTo>
                    <a:lnTo>
                      <a:pt x="206056" y="8797"/>
                    </a:lnTo>
                    <a:cubicBezTo>
                      <a:pt x="216200" y="18433"/>
                      <a:pt x="223711" y="30368"/>
                      <a:pt x="229594" y="40292"/>
                    </a:cubicBezTo>
                    <a:cubicBezTo>
                      <a:pt x="241360" y="60141"/>
                      <a:pt x="228365" y="87429"/>
                      <a:pt x="237315" y="110184"/>
                    </a:cubicBezTo>
                    <a:cubicBezTo>
                      <a:pt x="246265" y="132939"/>
                      <a:pt x="273489" y="155623"/>
                      <a:pt x="283295" y="176824"/>
                    </a:cubicBezTo>
                    <a:cubicBezTo>
                      <a:pt x="293101" y="198024"/>
                      <a:pt x="297589" y="217108"/>
                      <a:pt x="296151" y="237387"/>
                    </a:cubicBezTo>
                    <a:cubicBezTo>
                      <a:pt x="294713" y="257666"/>
                      <a:pt x="274957" y="275154"/>
                      <a:pt x="274669" y="298498"/>
                    </a:cubicBezTo>
                    <a:cubicBezTo>
                      <a:pt x="274381" y="321841"/>
                      <a:pt x="292458" y="350835"/>
                      <a:pt x="294425" y="377445"/>
                    </a:cubicBezTo>
                    <a:cubicBezTo>
                      <a:pt x="296391" y="404055"/>
                      <a:pt x="299146" y="438799"/>
                      <a:pt x="286465" y="458156"/>
                    </a:cubicBezTo>
                    <a:lnTo>
                      <a:pt x="263033" y="477592"/>
                    </a:lnTo>
                    <a:lnTo>
                      <a:pt x="258703" y="477253"/>
                    </a:lnTo>
                    <a:cubicBezTo>
                      <a:pt x="111062" y="453754"/>
                      <a:pt x="1" y="352151"/>
                      <a:pt x="0" y="230372"/>
                    </a:cubicBezTo>
                    <a:cubicBezTo>
                      <a:pt x="0" y="160784"/>
                      <a:pt x="36265" y="97784"/>
                      <a:pt x="94897" y="52181"/>
                    </a:cubicBezTo>
                    <a:close/>
                  </a:path>
                </a:pathLst>
              </a:custGeom>
              <a:solidFill>
                <a:srgbClr val="FFFF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3" name="椭圆 72"/>
              <p:cNvSpPr/>
              <p:nvPr/>
            </p:nvSpPr>
            <p:spPr>
              <a:xfrm>
                <a:off x="4987516" y="3833152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4" name="椭圆 73"/>
              <p:cNvSpPr/>
              <p:nvPr/>
            </p:nvSpPr>
            <p:spPr>
              <a:xfrm>
                <a:off x="4867018" y="3833152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5" name="椭圆 74"/>
              <p:cNvSpPr/>
              <p:nvPr/>
            </p:nvSpPr>
            <p:spPr>
              <a:xfrm>
                <a:off x="5034827" y="3801997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6" name="椭圆 75"/>
              <p:cNvSpPr/>
              <p:nvPr/>
            </p:nvSpPr>
            <p:spPr>
              <a:xfrm>
                <a:off x="5001103" y="397927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7" name="椭圆 76"/>
              <p:cNvSpPr/>
              <p:nvPr/>
            </p:nvSpPr>
            <p:spPr>
              <a:xfrm>
                <a:off x="4796020" y="389060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8" name="椭圆 77"/>
              <p:cNvSpPr/>
              <p:nvPr/>
            </p:nvSpPr>
            <p:spPr>
              <a:xfrm>
                <a:off x="4867018" y="4171324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9" name="椭圆 78"/>
              <p:cNvSpPr/>
              <p:nvPr/>
            </p:nvSpPr>
            <p:spPr>
              <a:xfrm>
                <a:off x="4785436" y="4046408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0" name="椭圆 79"/>
              <p:cNvSpPr/>
              <p:nvPr/>
            </p:nvSpPr>
            <p:spPr>
              <a:xfrm>
                <a:off x="4783055" y="3957747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1" name="椭圆 80"/>
              <p:cNvSpPr/>
              <p:nvPr/>
            </p:nvSpPr>
            <p:spPr>
              <a:xfrm>
                <a:off x="4855265" y="3887152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2" name="椭圆 81"/>
              <p:cNvSpPr/>
              <p:nvPr/>
            </p:nvSpPr>
            <p:spPr>
              <a:xfrm>
                <a:off x="4947558" y="3785402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3" name="椭圆 82"/>
              <p:cNvSpPr/>
              <p:nvPr/>
            </p:nvSpPr>
            <p:spPr>
              <a:xfrm>
                <a:off x="4923856" y="3872232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4" name="椭圆 83"/>
              <p:cNvSpPr/>
              <p:nvPr/>
            </p:nvSpPr>
            <p:spPr>
              <a:xfrm>
                <a:off x="5023074" y="387914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5" name="椭圆 84"/>
              <p:cNvSpPr/>
              <p:nvPr/>
            </p:nvSpPr>
            <p:spPr>
              <a:xfrm>
                <a:off x="4958089" y="3914319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6" name="椭圆 85"/>
              <p:cNvSpPr/>
              <p:nvPr/>
            </p:nvSpPr>
            <p:spPr>
              <a:xfrm>
                <a:off x="4813018" y="4108866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7" name="椭圆 86"/>
              <p:cNvSpPr/>
              <p:nvPr/>
            </p:nvSpPr>
            <p:spPr>
              <a:xfrm>
                <a:off x="4828118" y="3945784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8" name="椭圆 87"/>
              <p:cNvSpPr/>
              <p:nvPr/>
            </p:nvSpPr>
            <p:spPr>
              <a:xfrm>
                <a:off x="4895389" y="3937296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9" name="椭圆 88"/>
              <p:cNvSpPr/>
              <p:nvPr/>
            </p:nvSpPr>
            <p:spPr>
              <a:xfrm>
                <a:off x="4831041" y="4005442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0" name="椭圆 89"/>
              <p:cNvSpPr/>
              <p:nvPr/>
            </p:nvSpPr>
            <p:spPr>
              <a:xfrm>
                <a:off x="4938403" y="3980232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1" name="椭圆 90"/>
              <p:cNvSpPr/>
              <p:nvPr/>
            </p:nvSpPr>
            <p:spPr>
              <a:xfrm>
                <a:off x="4904020" y="4129929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2" name="椭圆 91"/>
              <p:cNvSpPr/>
              <p:nvPr/>
            </p:nvSpPr>
            <p:spPr>
              <a:xfrm>
                <a:off x="4861238" y="4064535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3" name="椭圆 92"/>
              <p:cNvSpPr/>
              <p:nvPr/>
            </p:nvSpPr>
            <p:spPr>
              <a:xfrm>
                <a:off x="4894565" y="4026641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4" name="椭圆 93"/>
              <p:cNvSpPr/>
              <p:nvPr/>
            </p:nvSpPr>
            <p:spPr>
              <a:xfrm>
                <a:off x="4922125" y="4073032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5" name="椭圆 94"/>
              <p:cNvSpPr/>
              <p:nvPr/>
            </p:nvSpPr>
            <p:spPr>
              <a:xfrm>
                <a:off x="4961012" y="4027490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47" name="任意多边形 46"/>
            <p:cNvSpPr/>
            <p:nvPr/>
          </p:nvSpPr>
          <p:spPr>
            <a:xfrm>
              <a:off x="1406011" y="349373"/>
              <a:ext cx="3818084" cy="2840245"/>
            </a:xfrm>
            <a:custGeom>
              <a:avLst/>
              <a:gdLst>
                <a:gd name="connsiteX0" fmla="*/ 1602781 w 3818556"/>
                <a:gd name="connsiteY0" fmla="*/ 2360781 h 2833079"/>
                <a:gd name="connsiteX1" fmla="*/ 1698031 w 3818556"/>
                <a:gd name="connsiteY1" fmla="*/ 2136943 h 2833079"/>
                <a:gd name="connsiteX2" fmla="*/ 1893293 w 3818556"/>
                <a:gd name="connsiteY2" fmla="*/ 1927393 h 2833079"/>
                <a:gd name="connsiteX3" fmla="*/ 2140943 w 3818556"/>
                <a:gd name="connsiteY3" fmla="*/ 1708318 h 2833079"/>
                <a:gd name="connsiteX4" fmla="*/ 2226668 w 3818556"/>
                <a:gd name="connsiteY4" fmla="*/ 1641643 h 2833079"/>
                <a:gd name="connsiteX5" fmla="*/ 2569568 w 3818556"/>
                <a:gd name="connsiteY5" fmla="*/ 1574968 h 2833079"/>
                <a:gd name="connsiteX6" fmla="*/ 2883893 w 3818556"/>
                <a:gd name="connsiteY6" fmla="*/ 1527343 h 2833079"/>
                <a:gd name="connsiteX7" fmla="*/ 3145831 w 3818556"/>
                <a:gd name="connsiteY7" fmla="*/ 1508293 h 2833079"/>
                <a:gd name="connsiteX8" fmla="*/ 3379193 w 3818556"/>
                <a:gd name="connsiteY8" fmla="*/ 1460668 h 2833079"/>
                <a:gd name="connsiteX9" fmla="*/ 3545881 w 3818556"/>
                <a:gd name="connsiteY9" fmla="*/ 1417806 h 2833079"/>
                <a:gd name="connsiteX10" fmla="*/ 3650656 w 3818556"/>
                <a:gd name="connsiteY10" fmla="*/ 1427331 h 2833079"/>
                <a:gd name="connsiteX11" fmla="*/ 3764956 w 3818556"/>
                <a:gd name="connsiteY11" fmla="*/ 1422568 h 2833079"/>
                <a:gd name="connsiteX12" fmla="*/ 3817343 w 3818556"/>
                <a:gd name="connsiteY12" fmla="*/ 1389231 h 2833079"/>
                <a:gd name="connsiteX13" fmla="*/ 3717331 w 3818556"/>
                <a:gd name="connsiteY13" fmla="*/ 1389231 h 2833079"/>
                <a:gd name="connsiteX14" fmla="*/ 3636368 w 3818556"/>
                <a:gd name="connsiteY14" fmla="*/ 1374943 h 2833079"/>
                <a:gd name="connsiteX15" fmla="*/ 3755431 w 3818556"/>
                <a:gd name="connsiteY15" fmla="*/ 1341606 h 2833079"/>
                <a:gd name="connsiteX16" fmla="*/ 3774481 w 3818556"/>
                <a:gd name="connsiteY16" fmla="*/ 1270168 h 2833079"/>
                <a:gd name="connsiteX17" fmla="*/ 3674468 w 3818556"/>
                <a:gd name="connsiteY17" fmla="*/ 1313031 h 2833079"/>
                <a:gd name="connsiteX18" fmla="*/ 3522068 w 3818556"/>
                <a:gd name="connsiteY18" fmla="*/ 1365418 h 2833079"/>
                <a:gd name="connsiteX19" fmla="*/ 3312518 w 3818556"/>
                <a:gd name="connsiteY19" fmla="*/ 1427331 h 2833079"/>
                <a:gd name="connsiteX20" fmla="*/ 3150593 w 3818556"/>
                <a:gd name="connsiteY20" fmla="*/ 1422568 h 2833079"/>
                <a:gd name="connsiteX21" fmla="*/ 3226793 w 3818556"/>
                <a:gd name="connsiteY21" fmla="*/ 1379706 h 2833079"/>
                <a:gd name="connsiteX22" fmla="*/ 3350618 w 3818556"/>
                <a:gd name="connsiteY22" fmla="*/ 1222543 h 2833079"/>
                <a:gd name="connsiteX23" fmla="*/ 3469681 w 3818556"/>
                <a:gd name="connsiteY23" fmla="*/ 1055856 h 2833079"/>
                <a:gd name="connsiteX24" fmla="*/ 3541118 w 3818556"/>
                <a:gd name="connsiteY24" fmla="*/ 922506 h 2833079"/>
                <a:gd name="connsiteX25" fmla="*/ 3550643 w 3818556"/>
                <a:gd name="connsiteY25" fmla="*/ 865356 h 2833079"/>
                <a:gd name="connsiteX26" fmla="*/ 3517306 w 3818556"/>
                <a:gd name="connsiteY26" fmla="*/ 893931 h 2833079"/>
                <a:gd name="connsiteX27" fmla="*/ 3464918 w 3818556"/>
                <a:gd name="connsiteY27" fmla="*/ 989181 h 2833079"/>
                <a:gd name="connsiteX28" fmla="*/ 3369668 w 3818556"/>
                <a:gd name="connsiteY28" fmla="*/ 1155868 h 2833079"/>
                <a:gd name="connsiteX29" fmla="*/ 3241081 w 3818556"/>
                <a:gd name="connsiteY29" fmla="*/ 1284456 h 2833079"/>
                <a:gd name="connsiteX30" fmla="*/ 3117256 w 3818556"/>
                <a:gd name="connsiteY30" fmla="*/ 1398756 h 2833079"/>
                <a:gd name="connsiteX31" fmla="*/ 3022006 w 3818556"/>
                <a:gd name="connsiteY31" fmla="*/ 1427331 h 2833079"/>
                <a:gd name="connsiteX32" fmla="*/ 2817218 w 3818556"/>
                <a:gd name="connsiteY32" fmla="*/ 1417806 h 2833079"/>
                <a:gd name="connsiteX33" fmla="*/ 2679106 w 3818556"/>
                <a:gd name="connsiteY33" fmla="*/ 1417806 h 2833079"/>
                <a:gd name="connsiteX34" fmla="*/ 2574331 w 3818556"/>
                <a:gd name="connsiteY34" fmla="*/ 1365418 h 2833079"/>
                <a:gd name="connsiteX35" fmla="*/ 2540993 w 3818556"/>
                <a:gd name="connsiteY35" fmla="*/ 1322556 h 2833079"/>
                <a:gd name="connsiteX36" fmla="*/ 2583856 w 3818556"/>
                <a:gd name="connsiteY36" fmla="*/ 1260643 h 2833079"/>
                <a:gd name="connsiteX37" fmla="*/ 2750543 w 3818556"/>
                <a:gd name="connsiteY37" fmla="*/ 1084431 h 2833079"/>
                <a:gd name="connsiteX38" fmla="*/ 2983906 w 3818556"/>
                <a:gd name="connsiteY38" fmla="*/ 836781 h 2833079"/>
                <a:gd name="connsiteX39" fmla="*/ 3260131 w 3818556"/>
                <a:gd name="connsiteY39" fmla="*/ 570081 h 2833079"/>
                <a:gd name="connsiteX40" fmla="*/ 3469681 w 3818556"/>
                <a:gd name="connsiteY40" fmla="*/ 360531 h 2833079"/>
                <a:gd name="connsiteX41" fmla="*/ 3555406 w 3818556"/>
                <a:gd name="connsiteY41" fmla="*/ 260518 h 2833079"/>
                <a:gd name="connsiteX42" fmla="*/ 3636368 w 3818556"/>
                <a:gd name="connsiteY42" fmla="*/ 179556 h 2833079"/>
                <a:gd name="connsiteX43" fmla="*/ 3569693 w 3818556"/>
                <a:gd name="connsiteY43" fmla="*/ 17631 h 2833079"/>
                <a:gd name="connsiteX44" fmla="*/ 3379193 w 3818556"/>
                <a:gd name="connsiteY44" fmla="*/ 12868 h 2833079"/>
                <a:gd name="connsiteX45" fmla="*/ 3274418 w 3818556"/>
                <a:gd name="connsiteY45" fmla="*/ 93831 h 2833079"/>
                <a:gd name="connsiteX46" fmla="*/ 3141068 w 3818556"/>
                <a:gd name="connsiteY46" fmla="*/ 203368 h 2833079"/>
                <a:gd name="connsiteX47" fmla="*/ 2845793 w 3818556"/>
                <a:gd name="connsiteY47" fmla="*/ 474831 h 2833079"/>
                <a:gd name="connsiteX48" fmla="*/ 2574331 w 3818556"/>
                <a:gd name="connsiteY48" fmla="*/ 712956 h 2833079"/>
                <a:gd name="connsiteX49" fmla="*/ 2355256 w 3818556"/>
                <a:gd name="connsiteY49" fmla="*/ 908218 h 2833079"/>
                <a:gd name="connsiteX50" fmla="*/ 2212381 w 3818556"/>
                <a:gd name="connsiteY50" fmla="*/ 1003468 h 2833079"/>
                <a:gd name="connsiteX51" fmla="*/ 1993306 w 3818556"/>
                <a:gd name="connsiteY51" fmla="*/ 1141581 h 2833079"/>
                <a:gd name="connsiteX52" fmla="*/ 1778993 w 3818556"/>
                <a:gd name="connsiteY52" fmla="*/ 1322556 h 2833079"/>
                <a:gd name="connsiteX53" fmla="*/ 1745656 w 3818556"/>
                <a:gd name="connsiteY53" fmla="*/ 1346368 h 2833079"/>
                <a:gd name="connsiteX54" fmla="*/ 1698031 w 3818556"/>
                <a:gd name="connsiteY54" fmla="*/ 1332081 h 2833079"/>
                <a:gd name="connsiteX55" fmla="*/ 1502768 w 3818556"/>
                <a:gd name="connsiteY55" fmla="*/ 1313031 h 2833079"/>
                <a:gd name="connsiteX56" fmla="*/ 1293218 w 3818556"/>
                <a:gd name="connsiteY56" fmla="*/ 1255881 h 2833079"/>
                <a:gd name="connsiteX57" fmla="*/ 1178918 w 3818556"/>
                <a:gd name="connsiteY57" fmla="*/ 1203493 h 2833079"/>
                <a:gd name="connsiteX58" fmla="*/ 993181 w 3818556"/>
                <a:gd name="connsiteY58" fmla="*/ 1036806 h 2833079"/>
                <a:gd name="connsiteX59" fmla="*/ 736006 w 3818556"/>
                <a:gd name="connsiteY59" fmla="*/ 851068 h 2833079"/>
                <a:gd name="connsiteX60" fmla="*/ 564556 w 3818556"/>
                <a:gd name="connsiteY60" fmla="*/ 789156 h 2833079"/>
                <a:gd name="connsiteX61" fmla="*/ 426443 w 3818556"/>
                <a:gd name="connsiteY61" fmla="*/ 760581 h 2833079"/>
                <a:gd name="connsiteX62" fmla="*/ 278806 w 3818556"/>
                <a:gd name="connsiteY62" fmla="*/ 741531 h 2833079"/>
                <a:gd name="connsiteX63" fmla="*/ 364531 w 3818556"/>
                <a:gd name="connsiteY63" fmla="*/ 779631 h 2833079"/>
                <a:gd name="connsiteX64" fmla="*/ 521693 w 3818556"/>
                <a:gd name="connsiteY64" fmla="*/ 817731 h 2833079"/>
                <a:gd name="connsiteX65" fmla="*/ 674093 w 3818556"/>
                <a:gd name="connsiteY65" fmla="*/ 879643 h 2833079"/>
                <a:gd name="connsiteX66" fmla="*/ 826493 w 3818556"/>
                <a:gd name="connsiteY66" fmla="*/ 965368 h 2833079"/>
                <a:gd name="connsiteX67" fmla="*/ 926506 w 3818556"/>
                <a:gd name="connsiteY67" fmla="*/ 1055856 h 2833079"/>
                <a:gd name="connsiteX68" fmla="*/ 1012231 w 3818556"/>
                <a:gd name="connsiteY68" fmla="*/ 1132056 h 2833079"/>
                <a:gd name="connsiteX69" fmla="*/ 878881 w 3818556"/>
                <a:gd name="connsiteY69" fmla="*/ 1108243 h 2833079"/>
                <a:gd name="connsiteX70" fmla="*/ 650281 w 3818556"/>
                <a:gd name="connsiteY70" fmla="*/ 1089193 h 2833079"/>
                <a:gd name="connsiteX71" fmla="*/ 402631 w 3818556"/>
                <a:gd name="connsiteY71" fmla="*/ 1051093 h 2833079"/>
                <a:gd name="connsiteX72" fmla="*/ 250231 w 3818556"/>
                <a:gd name="connsiteY72" fmla="*/ 1012993 h 2833079"/>
                <a:gd name="connsiteX73" fmla="*/ 102593 w 3818556"/>
                <a:gd name="connsiteY73" fmla="*/ 993943 h 2833079"/>
                <a:gd name="connsiteX74" fmla="*/ 2581 w 3818556"/>
                <a:gd name="connsiteY74" fmla="*/ 979656 h 2833079"/>
                <a:gd name="connsiteX75" fmla="*/ 40681 w 3818556"/>
                <a:gd name="connsiteY75" fmla="*/ 1022518 h 2833079"/>
                <a:gd name="connsiteX76" fmla="*/ 159743 w 3818556"/>
                <a:gd name="connsiteY76" fmla="*/ 1065381 h 2833079"/>
                <a:gd name="connsiteX77" fmla="*/ 335956 w 3818556"/>
                <a:gd name="connsiteY77" fmla="*/ 1103481 h 2833079"/>
                <a:gd name="connsiteX78" fmla="*/ 474068 w 3818556"/>
                <a:gd name="connsiteY78" fmla="*/ 1127293 h 2833079"/>
                <a:gd name="connsiteX79" fmla="*/ 574081 w 3818556"/>
                <a:gd name="connsiteY79" fmla="*/ 1155868 h 2833079"/>
                <a:gd name="connsiteX80" fmla="*/ 416918 w 3818556"/>
                <a:gd name="connsiteY80" fmla="*/ 1155868 h 2833079"/>
                <a:gd name="connsiteX81" fmla="*/ 240706 w 3818556"/>
                <a:gd name="connsiteY81" fmla="*/ 1141581 h 2833079"/>
                <a:gd name="connsiteX82" fmla="*/ 135931 w 3818556"/>
                <a:gd name="connsiteY82" fmla="*/ 1122531 h 2833079"/>
                <a:gd name="connsiteX83" fmla="*/ 7343 w 3818556"/>
                <a:gd name="connsiteY83" fmla="*/ 1084431 h 2833079"/>
                <a:gd name="connsiteX84" fmla="*/ 107356 w 3818556"/>
                <a:gd name="connsiteY84" fmla="*/ 1146343 h 2833079"/>
                <a:gd name="connsiteX85" fmla="*/ 288331 w 3818556"/>
                <a:gd name="connsiteY85" fmla="*/ 1193968 h 2833079"/>
                <a:gd name="connsiteX86" fmla="*/ 564556 w 3818556"/>
                <a:gd name="connsiteY86" fmla="*/ 1198731 h 2833079"/>
                <a:gd name="connsiteX87" fmla="*/ 774106 w 3818556"/>
                <a:gd name="connsiteY87" fmla="*/ 1193968 h 2833079"/>
                <a:gd name="connsiteX88" fmla="*/ 1026518 w 3818556"/>
                <a:gd name="connsiteY88" fmla="*/ 1260643 h 2833079"/>
                <a:gd name="connsiteX89" fmla="*/ 1274168 w 3818556"/>
                <a:gd name="connsiteY89" fmla="*/ 1332081 h 2833079"/>
                <a:gd name="connsiteX90" fmla="*/ 1374181 w 3818556"/>
                <a:gd name="connsiteY90" fmla="*/ 1403518 h 2833079"/>
                <a:gd name="connsiteX91" fmla="*/ 1402756 w 3818556"/>
                <a:gd name="connsiteY91" fmla="*/ 1536868 h 2833079"/>
                <a:gd name="connsiteX92" fmla="*/ 1397993 w 3818556"/>
                <a:gd name="connsiteY92" fmla="*/ 1608306 h 2833079"/>
                <a:gd name="connsiteX93" fmla="*/ 1336081 w 3818556"/>
                <a:gd name="connsiteY93" fmla="*/ 1670218 h 2833079"/>
                <a:gd name="connsiteX94" fmla="*/ 1226543 w 3818556"/>
                <a:gd name="connsiteY94" fmla="*/ 1784518 h 2833079"/>
                <a:gd name="connsiteX95" fmla="*/ 1026518 w 3818556"/>
                <a:gd name="connsiteY95" fmla="*/ 1908343 h 2833079"/>
                <a:gd name="connsiteX96" fmla="*/ 864593 w 3818556"/>
                <a:gd name="connsiteY96" fmla="*/ 2022643 h 2833079"/>
                <a:gd name="connsiteX97" fmla="*/ 740768 w 3818556"/>
                <a:gd name="connsiteY97" fmla="*/ 2094081 h 2833079"/>
                <a:gd name="connsiteX98" fmla="*/ 626468 w 3818556"/>
                <a:gd name="connsiteY98" fmla="*/ 2184568 h 2833079"/>
                <a:gd name="connsiteX99" fmla="*/ 621706 w 3818556"/>
                <a:gd name="connsiteY99" fmla="*/ 2470318 h 2833079"/>
                <a:gd name="connsiteX100" fmla="*/ 793156 w 3818556"/>
                <a:gd name="connsiteY100" fmla="*/ 2675106 h 2833079"/>
                <a:gd name="connsiteX101" fmla="*/ 1064618 w 3818556"/>
                <a:gd name="connsiteY101" fmla="*/ 2813218 h 2833079"/>
                <a:gd name="connsiteX102" fmla="*/ 1345606 w 3818556"/>
                <a:gd name="connsiteY102" fmla="*/ 2822743 h 2833079"/>
                <a:gd name="connsiteX103" fmla="*/ 1550393 w 3818556"/>
                <a:gd name="connsiteY103" fmla="*/ 2722731 h 2833079"/>
                <a:gd name="connsiteX104" fmla="*/ 1559918 w 3818556"/>
                <a:gd name="connsiteY104" fmla="*/ 2565568 h 2833079"/>
                <a:gd name="connsiteX105" fmla="*/ 1602781 w 3818556"/>
                <a:gd name="connsiteY105" fmla="*/ 2360781 h 2833079"/>
                <a:gd name="connsiteX0" fmla="*/ 1602781 w 3818556"/>
                <a:gd name="connsiteY0" fmla="*/ 2360781 h 2833079"/>
                <a:gd name="connsiteX1" fmla="*/ 1698031 w 3818556"/>
                <a:gd name="connsiteY1" fmla="*/ 2136943 h 2833079"/>
                <a:gd name="connsiteX2" fmla="*/ 1893293 w 3818556"/>
                <a:gd name="connsiteY2" fmla="*/ 1927393 h 2833079"/>
                <a:gd name="connsiteX3" fmla="*/ 2140943 w 3818556"/>
                <a:gd name="connsiteY3" fmla="*/ 1708318 h 2833079"/>
                <a:gd name="connsiteX4" fmla="*/ 2226668 w 3818556"/>
                <a:gd name="connsiteY4" fmla="*/ 1641643 h 2833079"/>
                <a:gd name="connsiteX5" fmla="*/ 2569568 w 3818556"/>
                <a:gd name="connsiteY5" fmla="*/ 1574968 h 2833079"/>
                <a:gd name="connsiteX6" fmla="*/ 2883893 w 3818556"/>
                <a:gd name="connsiteY6" fmla="*/ 1527343 h 2833079"/>
                <a:gd name="connsiteX7" fmla="*/ 3145831 w 3818556"/>
                <a:gd name="connsiteY7" fmla="*/ 1508293 h 2833079"/>
                <a:gd name="connsiteX8" fmla="*/ 3379193 w 3818556"/>
                <a:gd name="connsiteY8" fmla="*/ 1460668 h 2833079"/>
                <a:gd name="connsiteX9" fmla="*/ 3545881 w 3818556"/>
                <a:gd name="connsiteY9" fmla="*/ 1417806 h 2833079"/>
                <a:gd name="connsiteX10" fmla="*/ 3650656 w 3818556"/>
                <a:gd name="connsiteY10" fmla="*/ 1427331 h 2833079"/>
                <a:gd name="connsiteX11" fmla="*/ 3764956 w 3818556"/>
                <a:gd name="connsiteY11" fmla="*/ 1422568 h 2833079"/>
                <a:gd name="connsiteX12" fmla="*/ 3817343 w 3818556"/>
                <a:gd name="connsiteY12" fmla="*/ 1389231 h 2833079"/>
                <a:gd name="connsiteX13" fmla="*/ 3717331 w 3818556"/>
                <a:gd name="connsiteY13" fmla="*/ 1389231 h 2833079"/>
                <a:gd name="connsiteX14" fmla="*/ 3636368 w 3818556"/>
                <a:gd name="connsiteY14" fmla="*/ 1374943 h 2833079"/>
                <a:gd name="connsiteX15" fmla="*/ 3755431 w 3818556"/>
                <a:gd name="connsiteY15" fmla="*/ 1341606 h 2833079"/>
                <a:gd name="connsiteX16" fmla="*/ 3774481 w 3818556"/>
                <a:gd name="connsiteY16" fmla="*/ 1270168 h 2833079"/>
                <a:gd name="connsiteX17" fmla="*/ 3674468 w 3818556"/>
                <a:gd name="connsiteY17" fmla="*/ 1313031 h 2833079"/>
                <a:gd name="connsiteX18" fmla="*/ 3522068 w 3818556"/>
                <a:gd name="connsiteY18" fmla="*/ 1365418 h 2833079"/>
                <a:gd name="connsiteX19" fmla="*/ 3312518 w 3818556"/>
                <a:gd name="connsiteY19" fmla="*/ 1427331 h 2833079"/>
                <a:gd name="connsiteX20" fmla="*/ 3150593 w 3818556"/>
                <a:gd name="connsiteY20" fmla="*/ 1422568 h 2833079"/>
                <a:gd name="connsiteX21" fmla="*/ 3226793 w 3818556"/>
                <a:gd name="connsiteY21" fmla="*/ 1379706 h 2833079"/>
                <a:gd name="connsiteX22" fmla="*/ 3350618 w 3818556"/>
                <a:gd name="connsiteY22" fmla="*/ 1222543 h 2833079"/>
                <a:gd name="connsiteX23" fmla="*/ 3469681 w 3818556"/>
                <a:gd name="connsiteY23" fmla="*/ 1055856 h 2833079"/>
                <a:gd name="connsiteX24" fmla="*/ 3541118 w 3818556"/>
                <a:gd name="connsiteY24" fmla="*/ 922506 h 2833079"/>
                <a:gd name="connsiteX25" fmla="*/ 3550643 w 3818556"/>
                <a:gd name="connsiteY25" fmla="*/ 865356 h 2833079"/>
                <a:gd name="connsiteX26" fmla="*/ 3517306 w 3818556"/>
                <a:gd name="connsiteY26" fmla="*/ 893931 h 2833079"/>
                <a:gd name="connsiteX27" fmla="*/ 3464918 w 3818556"/>
                <a:gd name="connsiteY27" fmla="*/ 989181 h 2833079"/>
                <a:gd name="connsiteX28" fmla="*/ 3369668 w 3818556"/>
                <a:gd name="connsiteY28" fmla="*/ 1155868 h 2833079"/>
                <a:gd name="connsiteX29" fmla="*/ 3241081 w 3818556"/>
                <a:gd name="connsiteY29" fmla="*/ 1284456 h 2833079"/>
                <a:gd name="connsiteX30" fmla="*/ 3117256 w 3818556"/>
                <a:gd name="connsiteY30" fmla="*/ 1398756 h 2833079"/>
                <a:gd name="connsiteX31" fmla="*/ 3022006 w 3818556"/>
                <a:gd name="connsiteY31" fmla="*/ 1427331 h 2833079"/>
                <a:gd name="connsiteX32" fmla="*/ 2817218 w 3818556"/>
                <a:gd name="connsiteY32" fmla="*/ 1417806 h 2833079"/>
                <a:gd name="connsiteX33" fmla="*/ 2679106 w 3818556"/>
                <a:gd name="connsiteY33" fmla="*/ 1417806 h 2833079"/>
                <a:gd name="connsiteX34" fmla="*/ 2574331 w 3818556"/>
                <a:gd name="connsiteY34" fmla="*/ 1365418 h 2833079"/>
                <a:gd name="connsiteX35" fmla="*/ 2540993 w 3818556"/>
                <a:gd name="connsiteY35" fmla="*/ 1322556 h 2833079"/>
                <a:gd name="connsiteX36" fmla="*/ 2583856 w 3818556"/>
                <a:gd name="connsiteY36" fmla="*/ 1260643 h 2833079"/>
                <a:gd name="connsiteX37" fmla="*/ 2750543 w 3818556"/>
                <a:gd name="connsiteY37" fmla="*/ 1084431 h 2833079"/>
                <a:gd name="connsiteX38" fmla="*/ 2983906 w 3818556"/>
                <a:gd name="connsiteY38" fmla="*/ 836781 h 2833079"/>
                <a:gd name="connsiteX39" fmla="*/ 3260131 w 3818556"/>
                <a:gd name="connsiteY39" fmla="*/ 570081 h 2833079"/>
                <a:gd name="connsiteX40" fmla="*/ 3469681 w 3818556"/>
                <a:gd name="connsiteY40" fmla="*/ 360531 h 2833079"/>
                <a:gd name="connsiteX41" fmla="*/ 3555406 w 3818556"/>
                <a:gd name="connsiteY41" fmla="*/ 260518 h 2833079"/>
                <a:gd name="connsiteX42" fmla="*/ 3636368 w 3818556"/>
                <a:gd name="connsiteY42" fmla="*/ 179556 h 2833079"/>
                <a:gd name="connsiteX43" fmla="*/ 3569693 w 3818556"/>
                <a:gd name="connsiteY43" fmla="*/ 17631 h 2833079"/>
                <a:gd name="connsiteX44" fmla="*/ 3379193 w 3818556"/>
                <a:gd name="connsiteY44" fmla="*/ 12868 h 2833079"/>
                <a:gd name="connsiteX45" fmla="*/ 3274418 w 3818556"/>
                <a:gd name="connsiteY45" fmla="*/ 93831 h 2833079"/>
                <a:gd name="connsiteX46" fmla="*/ 3141068 w 3818556"/>
                <a:gd name="connsiteY46" fmla="*/ 203368 h 2833079"/>
                <a:gd name="connsiteX47" fmla="*/ 2845793 w 3818556"/>
                <a:gd name="connsiteY47" fmla="*/ 474831 h 2833079"/>
                <a:gd name="connsiteX48" fmla="*/ 2574331 w 3818556"/>
                <a:gd name="connsiteY48" fmla="*/ 712956 h 2833079"/>
                <a:gd name="connsiteX49" fmla="*/ 2355256 w 3818556"/>
                <a:gd name="connsiteY49" fmla="*/ 908218 h 2833079"/>
                <a:gd name="connsiteX50" fmla="*/ 2212381 w 3818556"/>
                <a:gd name="connsiteY50" fmla="*/ 1003468 h 2833079"/>
                <a:gd name="connsiteX51" fmla="*/ 1993306 w 3818556"/>
                <a:gd name="connsiteY51" fmla="*/ 1141581 h 2833079"/>
                <a:gd name="connsiteX52" fmla="*/ 1778993 w 3818556"/>
                <a:gd name="connsiteY52" fmla="*/ 1322556 h 2833079"/>
                <a:gd name="connsiteX53" fmla="*/ 1745656 w 3818556"/>
                <a:gd name="connsiteY53" fmla="*/ 1346368 h 2833079"/>
                <a:gd name="connsiteX54" fmla="*/ 1698031 w 3818556"/>
                <a:gd name="connsiteY54" fmla="*/ 1332081 h 2833079"/>
                <a:gd name="connsiteX55" fmla="*/ 1502768 w 3818556"/>
                <a:gd name="connsiteY55" fmla="*/ 1313031 h 2833079"/>
                <a:gd name="connsiteX56" fmla="*/ 1293218 w 3818556"/>
                <a:gd name="connsiteY56" fmla="*/ 1255881 h 2833079"/>
                <a:gd name="connsiteX57" fmla="*/ 1178918 w 3818556"/>
                <a:gd name="connsiteY57" fmla="*/ 1203493 h 2833079"/>
                <a:gd name="connsiteX58" fmla="*/ 993181 w 3818556"/>
                <a:gd name="connsiteY58" fmla="*/ 1036806 h 2833079"/>
                <a:gd name="connsiteX59" fmla="*/ 736006 w 3818556"/>
                <a:gd name="connsiteY59" fmla="*/ 851068 h 2833079"/>
                <a:gd name="connsiteX60" fmla="*/ 564556 w 3818556"/>
                <a:gd name="connsiteY60" fmla="*/ 789156 h 2833079"/>
                <a:gd name="connsiteX61" fmla="*/ 426443 w 3818556"/>
                <a:gd name="connsiteY61" fmla="*/ 760581 h 2833079"/>
                <a:gd name="connsiteX62" fmla="*/ 278806 w 3818556"/>
                <a:gd name="connsiteY62" fmla="*/ 741531 h 2833079"/>
                <a:gd name="connsiteX63" fmla="*/ 364531 w 3818556"/>
                <a:gd name="connsiteY63" fmla="*/ 779631 h 2833079"/>
                <a:gd name="connsiteX64" fmla="*/ 521693 w 3818556"/>
                <a:gd name="connsiteY64" fmla="*/ 817731 h 2833079"/>
                <a:gd name="connsiteX65" fmla="*/ 674093 w 3818556"/>
                <a:gd name="connsiteY65" fmla="*/ 879643 h 2833079"/>
                <a:gd name="connsiteX66" fmla="*/ 826493 w 3818556"/>
                <a:gd name="connsiteY66" fmla="*/ 965368 h 2833079"/>
                <a:gd name="connsiteX67" fmla="*/ 926506 w 3818556"/>
                <a:gd name="connsiteY67" fmla="*/ 1055856 h 2833079"/>
                <a:gd name="connsiteX68" fmla="*/ 1012231 w 3818556"/>
                <a:gd name="connsiteY68" fmla="*/ 1132056 h 2833079"/>
                <a:gd name="connsiteX69" fmla="*/ 878881 w 3818556"/>
                <a:gd name="connsiteY69" fmla="*/ 1108243 h 2833079"/>
                <a:gd name="connsiteX70" fmla="*/ 650281 w 3818556"/>
                <a:gd name="connsiteY70" fmla="*/ 1089193 h 2833079"/>
                <a:gd name="connsiteX71" fmla="*/ 402631 w 3818556"/>
                <a:gd name="connsiteY71" fmla="*/ 1051093 h 2833079"/>
                <a:gd name="connsiteX72" fmla="*/ 250231 w 3818556"/>
                <a:gd name="connsiteY72" fmla="*/ 1012993 h 2833079"/>
                <a:gd name="connsiteX73" fmla="*/ 102593 w 3818556"/>
                <a:gd name="connsiteY73" fmla="*/ 993943 h 2833079"/>
                <a:gd name="connsiteX74" fmla="*/ 2581 w 3818556"/>
                <a:gd name="connsiteY74" fmla="*/ 979656 h 2833079"/>
                <a:gd name="connsiteX75" fmla="*/ 40681 w 3818556"/>
                <a:gd name="connsiteY75" fmla="*/ 1022518 h 2833079"/>
                <a:gd name="connsiteX76" fmla="*/ 159743 w 3818556"/>
                <a:gd name="connsiteY76" fmla="*/ 1065381 h 2833079"/>
                <a:gd name="connsiteX77" fmla="*/ 335956 w 3818556"/>
                <a:gd name="connsiteY77" fmla="*/ 1103481 h 2833079"/>
                <a:gd name="connsiteX78" fmla="*/ 474068 w 3818556"/>
                <a:gd name="connsiteY78" fmla="*/ 1127293 h 2833079"/>
                <a:gd name="connsiteX79" fmla="*/ 574081 w 3818556"/>
                <a:gd name="connsiteY79" fmla="*/ 1155868 h 2833079"/>
                <a:gd name="connsiteX80" fmla="*/ 416918 w 3818556"/>
                <a:gd name="connsiteY80" fmla="*/ 1155868 h 2833079"/>
                <a:gd name="connsiteX81" fmla="*/ 240706 w 3818556"/>
                <a:gd name="connsiteY81" fmla="*/ 1141581 h 2833079"/>
                <a:gd name="connsiteX82" fmla="*/ 135931 w 3818556"/>
                <a:gd name="connsiteY82" fmla="*/ 1122531 h 2833079"/>
                <a:gd name="connsiteX83" fmla="*/ 7343 w 3818556"/>
                <a:gd name="connsiteY83" fmla="*/ 1084431 h 2833079"/>
                <a:gd name="connsiteX84" fmla="*/ 107356 w 3818556"/>
                <a:gd name="connsiteY84" fmla="*/ 1146343 h 2833079"/>
                <a:gd name="connsiteX85" fmla="*/ 288331 w 3818556"/>
                <a:gd name="connsiteY85" fmla="*/ 1193968 h 2833079"/>
                <a:gd name="connsiteX86" fmla="*/ 564556 w 3818556"/>
                <a:gd name="connsiteY86" fmla="*/ 1198731 h 2833079"/>
                <a:gd name="connsiteX87" fmla="*/ 774106 w 3818556"/>
                <a:gd name="connsiteY87" fmla="*/ 1193968 h 2833079"/>
                <a:gd name="connsiteX88" fmla="*/ 1026518 w 3818556"/>
                <a:gd name="connsiteY88" fmla="*/ 1260643 h 2833079"/>
                <a:gd name="connsiteX89" fmla="*/ 1274168 w 3818556"/>
                <a:gd name="connsiteY89" fmla="*/ 1332081 h 2833079"/>
                <a:gd name="connsiteX90" fmla="*/ 1374181 w 3818556"/>
                <a:gd name="connsiteY90" fmla="*/ 1403518 h 2833079"/>
                <a:gd name="connsiteX91" fmla="*/ 1402756 w 3818556"/>
                <a:gd name="connsiteY91" fmla="*/ 1536868 h 2833079"/>
                <a:gd name="connsiteX92" fmla="*/ 1397993 w 3818556"/>
                <a:gd name="connsiteY92" fmla="*/ 1608306 h 2833079"/>
                <a:gd name="connsiteX93" fmla="*/ 1336081 w 3818556"/>
                <a:gd name="connsiteY93" fmla="*/ 1670218 h 2833079"/>
                <a:gd name="connsiteX94" fmla="*/ 1226543 w 3818556"/>
                <a:gd name="connsiteY94" fmla="*/ 1784518 h 2833079"/>
                <a:gd name="connsiteX95" fmla="*/ 1026518 w 3818556"/>
                <a:gd name="connsiteY95" fmla="*/ 1908343 h 2833079"/>
                <a:gd name="connsiteX96" fmla="*/ 864593 w 3818556"/>
                <a:gd name="connsiteY96" fmla="*/ 2022643 h 2833079"/>
                <a:gd name="connsiteX97" fmla="*/ 740768 w 3818556"/>
                <a:gd name="connsiteY97" fmla="*/ 2094081 h 2833079"/>
                <a:gd name="connsiteX98" fmla="*/ 626468 w 3818556"/>
                <a:gd name="connsiteY98" fmla="*/ 2184568 h 2833079"/>
                <a:gd name="connsiteX99" fmla="*/ 621706 w 3818556"/>
                <a:gd name="connsiteY99" fmla="*/ 2470318 h 2833079"/>
                <a:gd name="connsiteX100" fmla="*/ 793156 w 3818556"/>
                <a:gd name="connsiteY100" fmla="*/ 2675106 h 2833079"/>
                <a:gd name="connsiteX101" fmla="*/ 1064618 w 3818556"/>
                <a:gd name="connsiteY101" fmla="*/ 2813218 h 2833079"/>
                <a:gd name="connsiteX102" fmla="*/ 1345606 w 3818556"/>
                <a:gd name="connsiteY102" fmla="*/ 2822743 h 2833079"/>
                <a:gd name="connsiteX103" fmla="*/ 1550393 w 3818556"/>
                <a:gd name="connsiteY103" fmla="*/ 2722731 h 2833079"/>
                <a:gd name="connsiteX104" fmla="*/ 1574206 w 3818556"/>
                <a:gd name="connsiteY104" fmla="*/ 2560805 h 2833079"/>
                <a:gd name="connsiteX105" fmla="*/ 1602781 w 3818556"/>
                <a:gd name="connsiteY105" fmla="*/ 2360781 h 2833079"/>
                <a:gd name="connsiteX0" fmla="*/ 1602781 w 3818556"/>
                <a:gd name="connsiteY0" fmla="*/ 2360781 h 2832425"/>
                <a:gd name="connsiteX1" fmla="*/ 1698031 w 3818556"/>
                <a:gd name="connsiteY1" fmla="*/ 2136943 h 2832425"/>
                <a:gd name="connsiteX2" fmla="*/ 1893293 w 3818556"/>
                <a:gd name="connsiteY2" fmla="*/ 1927393 h 2832425"/>
                <a:gd name="connsiteX3" fmla="*/ 2140943 w 3818556"/>
                <a:gd name="connsiteY3" fmla="*/ 1708318 h 2832425"/>
                <a:gd name="connsiteX4" fmla="*/ 2226668 w 3818556"/>
                <a:gd name="connsiteY4" fmla="*/ 1641643 h 2832425"/>
                <a:gd name="connsiteX5" fmla="*/ 2569568 w 3818556"/>
                <a:gd name="connsiteY5" fmla="*/ 1574968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0668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65418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893293 w 3818556"/>
                <a:gd name="connsiteY2" fmla="*/ 1927393 h 2832425"/>
                <a:gd name="connsiteX3" fmla="*/ 2140943 w 3818556"/>
                <a:gd name="connsiteY3" fmla="*/ 1708318 h 2832425"/>
                <a:gd name="connsiteX4" fmla="*/ 2226668 w 3818556"/>
                <a:gd name="connsiteY4" fmla="*/ 1641643 h 2832425"/>
                <a:gd name="connsiteX5" fmla="*/ 2569568 w 3818556"/>
                <a:gd name="connsiteY5" fmla="*/ 1574968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0668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65418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26668 w 3818556"/>
                <a:gd name="connsiteY4" fmla="*/ 1641643 h 2832425"/>
                <a:gd name="connsiteX5" fmla="*/ 2569568 w 3818556"/>
                <a:gd name="connsiteY5" fmla="*/ 1574968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0668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65418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43336 w 3818556"/>
                <a:gd name="connsiteY4" fmla="*/ 1641643 h 2832425"/>
                <a:gd name="connsiteX5" fmla="*/ 2569568 w 3818556"/>
                <a:gd name="connsiteY5" fmla="*/ 1574968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0668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65418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43336 w 3818556"/>
                <a:gd name="connsiteY4" fmla="*/ 1641643 h 2832425"/>
                <a:gd name="connsiteX5" fmla="*/ 2569568 w 3818556"/>
                <a:gd name="connsiteY5" fmla="*/ 1574968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0668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65418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74968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0668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65418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0668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65418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65418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55431 w 3818556"/>
                <a:gd name="connsiteY15" fmla="*/ 1341606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41081 w 3818556"/>
                <a:gd name="connsiteY29" fmla="*/ 128445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55868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17306 w 3818556"/>
                <a:gd name="connsiteY26" fmla="*/ 893931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41118 w 3818556"/>
                <a:gd name="connsiteY24" fmla="*/ 922506 h 2832425"/>
                <a:gd name="connsiteX25" fmla="*/ 3550643 w 3818556"/>
                <a:gd name="connsiteY25" fmla="*/ 865356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50643 w 3818556"/>
                <a:gd name="connsiteY25" fmla="*/ 865356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50618 w 3818556"/>
                <a:gd name="connsiteY22" fmla="*/ 1222543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6793 w 3818556"/>
                <a:gd name="connsiteY21" fmla="*/ 1379706 h 2832425"/>
                <a:gd name="connsiteX22" fmla="*/ 3369668 w 3818556"/>
                <a:gd name="connsiteY22" fmla="*/ 1205875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4412 w 3818556"/>
                <a:gd name="connsiteY21" fmla="*/ 1370181 h 2832425"/>
                <a:gd name="connsiteX22" fmla="*/ 3369668 w 3818556"/>
                <a:gd name="connsiteY22" fmla="*/ 1205875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79106 w 3818556"/>
                <a:gd name="connsiteY33" fmla="*/ 1417806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4412 w 3818556"/>
                <a:gd name="connsiteY21" fmla="*/ 1370181 h 2832425"/>
                <a:gd name="connsiteX22" fmla="*/ 3369668 w 3818556"/>
                <a:gd name="connsiteY22" fmla="*/ 1205875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83868 w 3818556"/>
                <a:gd name="connsiteY33" fmla="*/ 1415425 h 2832425"/>
                <a:gd name="connsiteX34" fmla="*/ 2574331 w 3818556"/>
                <a:gd name="connsiteY34" fmla="*/ 1365418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4412 w 3818556"/>
                <a:gd name="connsiteY21" fmla="*/ 1370181 h 2832425"/>
                <a:gd name="connsiteX22" fmla="*/ 3369668 w 3818556"/>
                <a:gd name="connsiteY22" fmla="*/ 1205875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83868 w 3818556"/>
                <a:gd name="connsiteY33" fmla="*/ 1415425 h 2832425"/>
                <a:gd name="connsiteX34" fmla="*/ 2583856 w 3818556"/>
                <a:gd name="connsiteY34" fmla="*/ 1360656 h 2832425"/>
                <a:gd name="connsiteX35" fmla="*/ 2540993 w 3818556"/>
                <a:gd name="connsiteY35" fmla="*/ 1322556 h 2832425"/>
                <a:gd name="connsiteX36" fmla="*/ 2583856 w 3818556"/>
                <a:gd name="connsiteY36" fmla="*/ 1260643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4412 w 3818556"/>
                <a:gd name="connsiteY21" fmla="*/ 1370181 h 2832425"/>
                <a:gd name="connsiteX22" fmla="*/ 3369668 w 3818556"/>
                <a:gd name="connsiteY22" fmla="*/ 1205875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83868 w 3818556"/>
                <a:gd name="connsiteY33" fmla="*/ 1415425 h 2832425"/>
                <a:gd name="connsiteX34" fmla="*/ 2583856 w 3818556"/>
                <a:gd name="connsiteY34" fmla="*/ 1360656 h 2832425"/>
                <a:gd name="connsiteX35" fmla="*/ 2540993 w 3818556"/>
                <a:gd name="connsiteY35" fmla="*/ 1322556 h 2832425"/>
                <a:gd name="connsiteX36" fmla="*/ 2600524 w 3818556"/>
                <a:gd name="connsiteY36" fmla="*/ 1265405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4412 w 3818556"/>
                <a:gd name="connsiteY21" fmla="*/ 1370181 h 2832425"/>
                <a:gd name="connsiteX22" fmla="*/ 3369668 w 3818556"/>
                <a:gd name="connsiteY22" fmla="*/ 1205875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83868 w 3818556"/>
                <a:gd name="connsiteY33" fmla="*/ 1415425 h 2832425"/>
                <a:gd name="connsiteX34" fmla="*/ 2583856 w 3818556"/>
                <a:gd name="connsiteY34" fmla="*/ 1360656 h 2832425"/>
                <a:gd name="connsiteX35" fmla="*/ 2550518 w 3818556"/>
                <a:gd name="connsiteY35" fmla="*/ 1322556 h 2832425"/>
                <a:gd name="connsiteX36" fmla="*/ 2600524 w 3818556"/>
                <a:gd name="connsiteY36" fmla="*/ 1265405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4412 w 3818556"/>
                <a:gd name="connsiteY21" fmla="*/ 1370181 h 2832425"/>
                <a:gd name="connsiteX22" fmla="*/ 3369668 w 3818556"/>
                <a:gd name="connsiteY22" fmla="*/ 1205875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83868 w 3818556"/>
                <a:gd name="connsiteY33" fmla="*/ 1415425 h 2832425"/>
                <a:gd name="connsiteX34" fmla="*/ 2583856 w 3818556"/>
                <a:gd name="connsiteY34" fmla="*/ 1360656 h 2832425"/>
                <a:gd name="connsiteX35" fmla="*/ 2552900 w 3818556"/>
                <a:gd name="connsiteY35" fmla="*/ 1329700 h 2832425"/>
                <a:gd name="connsiteX36" fmla="*/ 2600524 w 3818556"/>
                <a:gd name="connsiteY36" fmla="*/ 1265405 h 2832425"/>
                <a:gd name="connsiteX37" fmla="*/ 2750543 w 3818556"/>
                <a:gd name="connsiteY37" fmla="*/ 1084431 h 2832425"/>
                <a:gd name="connsiteX38" fmla="*/ 2983906 w 3818556"/>
                <a:gd name="connsiteY38" fmla="*/ 836781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60781 h 2832425"/>
                <a:gd name="connsiteX1" fmla="*/ 1709937 w 3818556"/>
                <a:gd name="connsiteY1" fmla="*/ 2136943 h 2832425"/>
                <a:gd name="connsiteX2" fmla="*/ 1900436 w 3818556"/>
                <a:gd name="connsiteY2" fmla="*/ 1927393 h 2832425"/>
                <a:gd name="connsiteX3" fmla="*/ 2140943 w 3818556"/>
                <a:gd name="connsiteY3" fmla="*/ 1708318 h 2832425"/>
                <a:gd name="connsiteX4" fmla="*/ 2255242 w 3818556"/>
                <a:gd name="connsiteY4" fmla="*/ 1646405 h 2832425"/>
                <a:gd name="connsiteX5" fmla="*/ 2569568 w 3818556"/>
                <a:gd name="connsiteY5" fmla="*/ 1586874 h 2832425"/>
                <a:gd name="connsiteX6" fmla="*/ 2883893 w 3818556"/>
                <a:gd name="connsiteY6" fmla="*/ 1527343 h 2832425"/>
                <a:gd name="connsiteX7" fmla="*/ 3145831 w 3818556"/>
                <a:gd name="connsiteY7" fmla="*/ 1508293 h 2832425"/>
                <a:gd name="connsiteX8" fmla="*/ 3379193 w 3818556"/>
                <a:gd name="connsiteY8" fmla="*/ 1467811 h 2832425"/>
                <a:gd name="connsiteX9" fmla="*/ 3545881 w 3818556"/>
                <a:gd name="connsiteY9" fmla="*/ 1417806 h 2832425"/>
                <a:gd name="connsiteX10" fmla="*/ 3650656 w 3818556"/>
                <a:gd name="connsiteY10" fmla="*/ 1427331 h 2832425"/>
                <a:gd name="connsiteX11" fmla="*/ 3764956 w 3818556"/>
                <a:gd name="connsiteY11" fmla="*/ 1422568 h 2832425"/>
                <a:gd name="connsiteX12" fmla="*/ 3817343 w 3818556"/>
                <a:gd name="connsiteY12" fmla="*/ 1389231 h 2832425"/>
                <a:gd name="connsiteX13" fmla="*/ 3717331 w 3818556"/>
                <a:gd name="connsiteY13" fmla="*/ 1389231 h 2832425"/>
                <a:gd name="connsiteX14" fmla="*/ 3636368 w 3818556"/>
                <a:gd name="connsiteY14" fmla="*/ 1374943 h 2832425"/>
                <a:gd name="connsiteX15" fmla="*/ 3712568 w 3818556"/>
                <a:gd name="connsiteY15" fmla="*/ 1334463 h 2832425"/>
                <a:gd name="connsiteX16" fmla="*/ 3774481 w 3818556"/>
                <a:gd name="connsiteY16" fmla="*/ 1270168 h 2832425"/>
                <a:gd name="connsiteX17" fmla="*/ 3674468 w 3818556"/>
                <a:gd name="connsiteY17" fmla="*/ 1313031 h 2832425"/>
                <a:gd name="connsiteX18" fmla="*/ 3522068 w 3818556"/>
                <a:gd name="connsiteY18" fmla="*/ 1372561 h 2832425"/>
                <a:gd name="connsiteX19" fmla="*/ 3312518 w 3818556"/>
                <a:gd name="connsiteY19" fmla="*/ 1427331 h 2832425"/>
                <a:gd name="connsiteX20" fmla="*/ 3150593 w 3818556"/>
                <a:gd name="connsiteY20" fmla="*/ 1422568 h 2832425"/>
                <a:gd name="connsiteX21" fmla="*/ 3224412 w 3818556"/>
                <a:gd name="connsiteY21" fmla="*/ 1370181 h 2832425"/>
                <a:gd name="connsiteX22" fmla="*/ 3369668 w 3818556"/>
                <a:gd name="connsiteY22" fmla="*/ 1205875 h 2832425"/>
                <a:gd name="connsiteX23" fmla="*/ 3469681 w 3818556"/>
                <a:gd name="connsiteY23" fmla="*/ 1055856 h 2832425"/>
                <a:gd name="connsiteX24" fmla="*/ 3529212 w 3818556"/>
                <a:gd name="connsiteY24" fmla="*/ 946318 h 2832425"/>
                <a:gd name="connsiteX25" fmla="*/ 3538736 w 3818556"/>
                <a:gd name="connsiteY25" fmla="*/ 889169 h 2832425"/>
                <a:gd name="connsiteX26" fmla="*/ 3507781 w 3818556"/>
                <a:gd name="connsiteY26" fmla="*/ 917743 h 2832425"/>
                <a:gd name="connsiteX27" fmla="*/ 3464918 w 3818556"/>
                <a:gd name="connsiteY27" fmla="*/ 989181 h 2832425"/>
                <a:gd name="connsiteX28" fmla="*/ 3369668 w 3818556"/>
                <a:gd name="connsiteY28" fmla="*/ 1148724 h 2832425"/>
                <a:gd name="connsiteX29" fmla="*/ 3236318 w 3818556"/>
                <a:gd name="connsiteY29" fmla="*/ 1303506 h 2832425"/>
                <a:gd name="connsiteX30" fmla="*/ 3117256 w 3818556"/>
                <a:gd name="connsiteY30" fmla="*/ 1398756 h 2832425"/>
                <a:gd name="connsiteX31" fmla="*/ 3022006 w 3818556"/>
                <a:gd name="connsiteY31" fmla="*/ 1427331 h 2832425"/>
                <a:gd name="connsiteX32" fmla="*/ 2817218 w 3818556"/>
                <a:gd name="connsiteY32" fmla="*/ 1417806 h 2832425"/>
                <a:gd name="connsiteX33" fmla="*/ 2683868 w 3818556"/>
                <a:gd name="connsiteY33" fmla="*/ 1415425 h 2832425"/>
                <a:gd name="connsiteX34" fmla="*/ 2583856 w 3818556"/>
                <a:gd name="connsiteY34" fmla="*/ 1360656 h 2832425"/>
                <a:gd name="connsiteX35" fmla="*/ 2552900 w 3818556"/>
                <a:gd name="connsiteY35" fmla="*/ 1329700 h 2832425"/>
                <a:gd name="connsiteX36" fmla="*/ 2600524 w 3818556"/>
                <a:gd name="connsiteY36" fmla="*/ 1265405 h 2832425"/>
                <a:gd name="connsiteX37" fmla="*/ 2750543 w 3818556"/>
                <a:gd name="connsiteY37" fmla="*/ 1084431 h 2832425"/>
                <a:gd name="connsiteX38" fmla="*/ 2991050 w 3818556"/>
                <a:gd name="connsiteY38" fmla="*/ 848687 h 2832425"/>
                <a:gd name="connsiteX39" fmla="*/ 3260131 w 3818556"/>
                <a:gd name="connsiteY39" fmla="*/ 570081 h 2832425"/>
                <a:gd name="connsiteX40" fmla="*/ 3469681 w 3818556"/>
                <a:gd name="connsiteY40" fmla="*/ 360531 h 2832425"/>
                <a:gd name="connsiteX41" fmla="*/ 3555406 w 3818556"/>
                <a:gd name="connsiteY41" fmla="*/ 260518 h 2832425"/>
                <a:gd name="connsiteX42" fmla="*/ 3636368 w 3818556"/>
                <a:gd name="connsiteY42" fmla="*/ 179556 h 2832425"/>
                <a:gd name="connsiteX43" fmla="*/ 3569693 w 3818556"/>
                <a:gd name="connsiteY43" fmla="*/ 17631 h 2832425"/>
                <a:gd name="connsiteX44" fmla="*/ 3379193 w 3818556"/>
                <a:gd name="connsiteY44" fmla="*/ 12868 h 2832425"/>
                <a:gd name="connsiteX45" fmla="*/ 3274418 w 3818556"/>
                <a:gd name="connsiteY45" fmla="*/ 93831 h 2832425"/>
                <a:gd name="connsiteX46" fmla="*/ 3141068 w 3818556"/>
                <a:gd name="connsiteY46" fmla="*/ 203368 h 2832425"/>
                <a:gd name="connsiteX47" fmla="*/ 2845793 w 3818556"/>
                <a:gd name="connsiteY47" fmla="*/ 474831 h 2832425"/>
                <a:gd name="connsiteX48" fmla="*/ 2574331 w 3818556"/>
                <a:gd name="connsiteY48" fmla="*/ 712956 h 2832425"/>
                <a:gd name="connsiteX49" fmla="*/ 2355256 w 3818556"/>
                <a:gd name="connsiteY49" fmla="*/ 908218 h 2832425"/>
                <a:gd name="connsiteX50" fmla="*/ 2212381 w 3818556"/>
                <a:gd name="connsiteY50" fmla="*/ 1003468 h 2832425"/>
                <a:gd name="connsiteX51" fmla="*/ 1993306 w 3818556"/>
                <a:gd name="connsiteY51" fmla="*/ 1141581 h 2832425"/>
                <a:gd name="connsiteX52" fmla="*/ 1778993 w 3818556"/>
                <a:gd name="connsiteY52" fmla="*/ 1322556 h 2832425"/>
                <a:gd name="connsiteX53" fmla="*/ 1745656 w 3818556"/>
                <a:gd name="connsiteY53" fmla="*/ 1346368 h 2832425"/>
                <a:gd name="connsiteX54" fmla="*/ 1698031 w 3818556"/>
                <a:gd name="connsiteY54" fmla="*/ 1332081 h 2832425"/>
                <a:gd name="connsiteX55" fmla="*/ 1502768 w 3818556"/>
                <a:gd name="connsiteY55" fmla="*/ 1313031 h 2832425"/>
                <a:gd name="connsiteX56" fmla="*/ 1293218 w 3818556"/>
                <a:gd name="connsiteY56" fmla="*/ 1255881 h 2832425"/>
                <a:gd name="connsiteX57" fmla="*/ 1178918 w 3818556"/>
                <a:gd name="connsiteY57" fmla="*/ 1203493 h 2832425"/>
                <a:gd name="connsiteX58" fmla="*/ 993181 w 3818556"/>
                <a:gd name="connsiteY58" fmla="*/ 1036806 h 2832425"/>
                <a:gd name="connsiteX59" fmla="*/ 736006 w 3818556"/>
                <a:gd name="connsiteY59" fmla="*/ 851068 h 2832425"/>
                <a:gd name="connsiteX60" fmla="*/ 564556 w 3818556"/>
                <a:gd name="connsiteY60" fmla="*/ 789156 h 2832425"/>
                <a:gd name="connsiteX61" fmla="*/ 426443 w 3818556"/>
                <a:gd name="connsiteY61" fmla="*/ 760581 h 2832425"/>
                <a:gd name="connsiteX62" fmla="*/ 278806 w 3818556"/>
                <a:gd name="connsiteY62" fmla="*/ 741531 h 2832425"/>
                <a:gd name="connsiteX63" fmla="*/ 364531 w 3818556"/>
                <a:gd name="connsiteY63" fmla="*/ 779631 h 2832425"/>
                <a:gd name="connsiteX64" fmla="*/ 521693 w 3818556"/>
                <a:gd name="connsiteY64" fmla="*/ 817731 h 2832425"/>
                <a:gd name="connsiteX65" fmla="*/ 674093 w 3818556"/>
                <a:gd name="connsiteY65" fmla="*/ 879643 h 2832425"/>
                <a:gd name="connsiteX66" fmla="*/ 826493 w 3818556"/>
                <a:gd name="connsiteY66" fmla="*/ 965368 h 2832425"/>
                <a:gd name="connsiteX67" fmla="*/ 926506 w 3818556"/>
                <a:gd name="connsiteY67" fmla="*/ 1055856 h 2832425"/>
                <a:gd name="connsiteX68" fmla="*/ 1012231 w 3818556"/>
                <a:gd name="connsiteY68" fmla="*/ 1132056 h 2832425"/>
                <a:gd name="connsiteX69" fmla="*/ 878881 w 3818556"/>
                <a:gd name="connsiteY69" fmla="*/ 1108243 h 2832425"/>
                <a:gd name="connsiteX70" fmla="*/ 650281 w 3818556"/>
                <a:gd name="connsiteY70" fmla="*/ 1089193 h 2832425"/>
                <a:gd name="connsiteX71" fmla="*/ 402631 w 3818556"/>
                <a:gd name="connsiteY71" fmla="*/ 1051093 h 2832425"/>
                <a:gd name="connsiteX72" fmla="*/ 250231 w 3818556"/>
                <a:gd name="connsiteY72" fmla="*/ 1012993 h 2832425"/>
                <a:gd name="connsiteX73" fmla="*/ 102593 w 3818556"/>
                <a:gd name="connsiteY73" fmla="*/ 993943 h 2832425"/>
                <a:gd name="connsiteX74" fmla="*/ 2581 w 3818556"/>
                <a:gd name="connsiteY74" fmla="*/ 979656 h 2832425"/>
                <a:gd name="connsiteX75" fmla="*/ 40681 w 3818556"/>
                <a:gd name="connsiteY75" fmla="*/ 1022518 h 2832425"/>
                <a:gd name="connsiteX76" fmla="*/ 159743 w 3818556"/>
                <a:gd name="connsiteY76" fmla="*/ 1065381 h 2832425"/>
                <a:gd name="connsiteX77" fmla="*/ 335956 w 3818556"/>
                <a:gd name="connsiteY77" fmla="*/ 1103481 h 2832425"/>
                <a:gd name="connsiteX78" fmla="*/ 474068 w 3818556"/>
                <a:gd name="connsiteY78" fmla="*/ 1127293 h 2832425"/>
                <a:gd name="connsiteX79" fmla="*/ 574081 w 3818556"/>
                <a:gd name="connsiteY79" fmla="*/ 1155868 h 2832425"/>
                <a:gd name="connsiteX80" fmla="*/ 416918 w 3818556"/>
                <a:gd name="connsiteY80" fmla="*/ 1155868 h 2832425"/>
                <a:gd name="connsiteX81" fmla="*/ 240706 w 3818556"/>
                <a:gd name="connsiteY81" fmla="*/ 1141581 h 2832425"/>
                <a:gd name="connsiteX82" fmla="*/ 135931 w 3818556"/>
                <a:gd name="connsiteY82" fmla="*/ 1122531 h 2832425"/>
                <a:gd name="connsiteX83" fmla="*/ 7343 w 3818556"/>
                <a:gd name="connsiteY83" fmla="*/ 1084431 h 2832425"/>
                <a:gd name="connsiteX84" fmla="*/ 107356 w 3818556"/>
                <a:gd name="connsiteY84" fmla="*/ 1146343 h 2832425"/>
                <a:gd name="connsiteX85" fmla="*/ 288331 w 3818556"/>
                <a:gd name="connsiteY85" fmla="*/ 1193968 h 2832425"/>
                <a:gd name="connsiteX86" fmla="*/ 564556 w 3818556"/>
                <a:gd name="connsiteY86" fmla="*/ 1198731 h 2832425"/>
                <a:gd name="connsiteX87" fmla="*/ 774106 w 3818556"/>
                <a:gd name="connsiteY87" fmla="*/ 1193968 h 2832425"/>
                <a:gd name="connsiteX88" fmla="*/ 1026518 w 3818556"/>
                <a:gd name="connsiteY88" fmla="*/ 1260643 h 2832425"/>
                <a:gd name="connsiteX89" fmla="*/ 1274168 w 3818556"/>
                <a:gd name="connsiteY89" fmla="*/ 1332081 h 2832425"/>
                <a:gd name="connsiteX90" fmla="*/ 1374181 w 3818556"/>
                <a:gd name="connsiteY90" fmla="*/ 1403518 h 2832425"/>
                <a:gd name="connsiteX91" fmla="*/ 1402756 w 3818556"/>
                <a:gd name="connsiteY91" fmla="*/ 1536868 h 2832425"/>
                <a:gd name="connsiteX92" fmla="*/ 1397993 w 3818556"/>
                <a:gd name="connsiteY92" fmla="*/ 1608306 h 2832425"/>
                <a:gd name="connsiteX93" fmla="*/ 1336081 w 3818556"/>
                <a:gd name="connsiteY93" fmla="*/ 1670218 h 2832425"/>
                <a:gd name="connsiteX94" fmla="*/ 1226543 w 3818556"/>
                <a:gd name="connsiteY94" fmla="*/ 1784518 h 2832425"/>
                <a:gd name="connsiteX95" fmla="*/ 1026518 w 3818556"/>
                <a:gd name="connsiteY95" fmla="*/ 1908343 h 2832425"/>
                <a:gd name="connsiteX96" fmla="*/ 864593 w 3818556"/>
                <a:gd name="connsiteY96" fmla="*/ 2022643 h 2832425"/>
                <a:gd name="connsiteX97" fmla="*/ 740768 w 3818556"/>
                <a:gd name="connsiteY97" fmla="*/ 2094081 h 2832425"/>
                <a:gd name="connsiteX98" fmla="*/ 626468 w 3818556"/>
                <a:gd name="connsiteY98" fmla="*/ 2184568 h 2832425"/>
                <a:gd name="connsiteX99" fmla="*/ 621706 w 3818556"/>
                <a:gd name="connsiteY99" fmla="*/ 2470318 h 2832425"/>
                <a:gd name="connsiteX100" fmla="*/ 793156 w 3818556"/>
                <a:gd name="connsiteY100" fmla="*/ 2675106 h 2832425"/>
                <a:gd name="connsiteX101" fmla="*/ 1064618 w 3818556"/>
                <a:gd name="connsiteY101" fmla="*/ 2813218 h 2832425"/>
                <a:gd name="connsiteX102" fmla="*/ 1345606 w 3818556"/>
                <a:gd name="connsiteY102" fmla="*/ 2822743 h 2832425"/>
                <a:gd name="connsiteX103" fmla="*/ 1540868 w 3818556"/>
                <a:gd name="connsiteY103" fmla="*/ 2732256 h 2832425"/>
                <a:gd name="connsiteX104" fmla="*/ 1574206 w 3818556"/>
                <a:gd name="connsiteY104" fmla="*/ 2560805 h 2832425"/>
                <a:gd name="connsiteX105" fmla="*/ 1602781 w 3818556"/>
                <a:gd name="connsiteY105" fmla="*/ 2360781 h 2832425"/>
                <a:gd name="connsiteX0" fmla="*/ 1602781 w 3818556"/>
                <a:gd name="connsiteY0" fmla="*/ 2359230 h 2830874"/>
                <a:gd name="connsiteX1" fmla="*/ 1709937 w 3818556"/>
                <a:gd name="connsiteY1" fmla="*/ 2135392 h 2830874"/>
                <a:gd name="connsiteX2" fmla="*/ 1900436 w 3818556"/>
                <a:gd name="connsiteY2" fmla="*/ 1925842 h 2830874"/>
                <a:gd name="connsiteX3" fmla="*/ 2140943 w 3818556"/>
                <a:gd name="connsiteY3" fmla="*/ 1706767 h 2830874"/>
                <a:gd name="connsiteX4" fmla="*/ 2255242 w 3818556"/>
                <a:gd name="connsiteY4" fmla="*/ 1644854 h 2830874"/>
                <a:gd name="connsiteX5" fmla="*/ 2569568 w 3818556"/>
                <a:gd name="connsiteY5" fmla="*/ 1585323 h 2830874"/>
                <a:gd name="connsiteX6" fmla="*/ 2883893 w 3818556"/>
                <a:gd name="connsiteY6" fmla="*/ 1525792 h 2830874"/>
                <a:gd name="connsiteX7" fmla="*/ 3145831 w 3818556"/>
                <a:gd name="connsiteY7" fmla="*/ 1506742 h 2830874"/>
                <a:gd name="connsiteX8" fmla="*/ 3379193 w 3818556"/>
                <a:gd name="connsiteY8" fmla="*/ 1466260 h 2830874"/>
                <a:gd name="connsiteX9" fmla="*/ 3545881 w 3818556"/>
                <a:gd name="connsiteY9" fmla="*/ 1416255 h 2830874"/>
                <a:gd name="connsiteX10" fmla="*/ 3650656 w 3818556"/>
                <a:gd name="connsiteY10" fmla="*/ 1425780 h 2830874"/>
                <a:gd name="connsiteX11" fmla="*/ 3764956 w 3818556"/>
                <a:gd name="connsiteY11" fmla="*/ 1421017 h 2830874"/>
                <a:gd name="connsiteX12" fmla="*/ 3817343 w 3818556"/>
                <a:gd name="connsiteY12" fmla="*/ 1387680 h 2830874"/>
                <a:gd name="connsiteX13" fmla="*/ 3717331 w 3818556"/>
                <a:gd name="connsiteY13" fmla="*/ 1387680 h 2830874"/>
                <a:gd name="connsiteX14" fmla="*/ 3636368 w 3818556"/>
                <a:gd name="connsiteY14" fmla="*/ 1373392 h 2830874"/>
                <a:gd name="connsiteX15" fmla="*/ 3712568 w 3818556"/>
                <a:gd name="connsiteY15" fmla="*/ 1332912 h 2830874"/>
                <a:gd name="connsiteX16" fmla="*/ 3774481 w 3818556"/>
                <a:gd name="connsiteY16" fmla="*/ 1268617 h 2830874"/>
                <a:gd name="connsiteX17" fmla="*/ 3674468 w 3818556"/>
                <a:gd name="connsiteY17" fmla="*/ 1311480 h 2830874"/>
                <a:gd name="connsiteX18" fmla="*/ 3522068 w 3818556"/>
                <a:gd name="connsiteY18" fmla="*/ 1371010 h 2830874"/>
                <a:gd name="connsiteX19" fmla="*/ 3312518 w 3818556"/>
                <a:gd name="connsiteY19" fmla="*/ 1425780 h 2830874"/>
                <a:gd name="connsiteX20" fmla="*/ 3150593 w 3818556"/>
                <a:gd name="connsiteY20" fmla="*/ 1421017 h 2830874"/>
                <a:gd name="connsiteX21" fmla="*/ 3224412 w 3818556"/>
                <a:gd name="connsiteY21" fmla="*/ 1368630 h 2830874"/>
                <a:gd name="connsiteX22" fmla="*/ 3369668 w 3818556"/>
                <a:gd name="connsiteY22" fmla="*/ 1204324 h 2830874"/>
                <a:gd name="connsiteX23" fmla="*/ 3469681 w 3818556"/>
                <a:gd name="connsiteY23" fmla="*/ 1054305 h 2830874"/>
                <a:gd name="connsiteX24" fmla="*/ 3529212 w 3818556"/>
                <a:gd name="connsiteY24" fmla="*/ 944767 h 2830874"/>
                <a:gd name="connsiteX25" fmla="*/ 3538736 w 3818556"/>
                <a:gd name="connsiteY25" fmla="*/ 887618 h 2830874"/>
                <a:gd name="connsiteX26" fmla="*/ 3507781 w 3818556"/>
                <a:gd name="connsiteY26" fmla="*/ 916192 h 2830874"/>
                <a:gd name="connsiteX27" fmla="*/ 3464918 w 3818556"/>
                <a:gd name="connsiteY27" fmla="*/ 987630 h 2830874"/>
                <a:gd name="connsiteX28" fmla="*/ 3369668 w 3818556"/>
                <a:gd name="connsiteY28" fmla="*/ 1147173 h 2830874"/>
                <a:gd name="connsiteX29" fmla="*/ 3236318 w 3818556"/>
                <a:gd name="connsiteY29" fmla="*/ 1301955 h 2830874"/>
                <a:gd name="connsiteX30" fmla="*/ 3117256 w 3818556"/>
                <a:gd name="connsiteY30" fmla="*/ 1397205 h 2830874"/>
                <a:gd name="connsiteX31" fmla="*/ 3022006 w 3818556"/>
                <a:gd name="connsiteY31" fmla="*/ 1425780 h 2830874"/>
                <a:gd name="connsiteX32" fmla="*/ 2817218 w 3818556"/>
                <a:gd name="connsiteY32" fmla="*/ 1416255 h 2830874"/>
                <a:gd name="connsiteX33" fmla="*/ 2683868 w 3818556"/>
                <a:gd name="connsiteY33" fmla="*/ 1413874 h 2830874"/>
                <a:gd name="connsiteX34" fmla="*/ 2583856 w 3818556"/>
                <a:gd name="connsiteY34" fmla="*/ 1359105 h 2830874"/>
                <a:gd name="connsiteX35" fmla="*/ 2552900 w 3818556"/>
                <a:gd name="connsiteY35" fmla="*/ 1328149 h 2830874"/>
                <a:gd name="connsiteX36" fmla="*/ 2600524 w 3818556"/>
                <a:gd name="connsiteY36" fmla="*/ 1263854 h 2830874"/>
                <a:gd name="connsiteX37" fmla="*/ 2750543 w 3818556"/>
                <a:gd name="connsiteY37" fmla="*/ 1082880 h 2830874"/>
                <a:gd name="connsiteX38" fmla="*/ 2991050 w 3818556"/>
                <a:gd name="connsiteY38" fmla="*/ 847136 h 2830874"/>
                <a:gd name="connsiteX39" fmla="*/ 3260131 w 3818556"/>
                <a:gd name="connsiteY39" fmla="*/ 568530 h 2830874"/>
                <a:gd name="connsiteX40" fmla="*/ 3469681 w 3818556"/>
                <a:gd name="connsiteY40" fmla="*/ 358980 h 2830874"/>
                <a:gd name="connsiteX41" fmla="*/ 3555406 w 3818556"/>
                <a:gd name="connsiteY41" fmla="*/ 258967 h 2830874"/>
                <a:gd name="connsiteX42" fmla="*/ 3629224 w 3818556"/>
                <a:gd name="connsiteY42" fmla="*/ 154192 h 2830874"/>
                <a:gd name="connsiteX43" fmla="*/ 3569693 w 3818556"/>
                <a:gd name="connsiteY43" fmla="*/ 16080 h 2830874"/>
                <a:gd name="connsiteX44" fmla="*/ 3379193 w 3818556"/>
                <a:gd name="connsiteY44" fmla="*/ 11317 h 2830874"/>
                <a:gd name="connsiteX45" fmla="*/ 3274418 w 3818556"/>
                <a:gd name="connsiteY45" fmla="*/ 92280 h 2830874"/>
                <a:gd name="connsiteX46" fmla="*/ 3141068 w 3818556"/>
                <a:gd name="connsiteY46" fmla="*/ 201817 h 2830874"/>
                <a:gd name="connsiteX47" fmla="*/ 2845793 w 3818556"/>
                <a:gd name="connsiteY47" fmla="*/ 473280 h 2830874"/>
                <a:gd name="connsiteX48" fmla="*/ 2574331 w 3818556"/>
                <a:gd name="connsiteY48" fmla="*/ 711405 h 2830874"/>
                <a:gd name="connsiteX49" fmla="*/ 2355256 w 3818556"/>
                <a:gd name="connsiteY49" fmla="*/ 906667 h 2830874"/>
                <a:gd name="connsiteX50" fmla="*/ 2212381 w 3818556"/>
                <a:gd name="connsiteY50" fmla="*/ 1001917 h 2830874"/>
                <a:gd name="connsiteX51" fmla="*/ 1993306 w 3818556"/>
                <a:gd name="connsiteY51" fmla="*/ 1140030 h 2830874"/>
                <a:gd name="connsiteX52" fmla="*/ 1778993 w 3818556"/>
                <a:gd name="connsiteY52" fmla="*/ 1321005 h 2830874"/>
                <a:gd name="connsiteX53" fmla="*/ 1745656 w 3818556"/>
                <a:gd name="connsiteY53" fmla="*/ 1344817 h 2830874"/>
                <a:gd name="connsiteX54" fmla="*/ 1698031 w 3818556"/>
                <a:gd name="connsiteY54" fmla="*/ 1330530 h 2830874"/>
                <a:gd name="connsiteX55" fmla="*/ 1502768 w 3818556"/>
                <a:gd name="connsiteY55" fmla="*/ 1311480 h 2830874"/>
                <a:gd name="connsiteX56" fmla="*/ 1293218 w 3818556"/>
                <a:gd name="connsiteY56" fmla="*/ 1254330 h 2830874"/>
                <a:gd name="connsiteX57" fmla="*/ 1178918 w 3818556"/>
                <a:gd name="connsiteY57" fmla="*/ 1201942 h 2830874"/>
                <a:gd name="connsiteX58" fmla="*/ 993181 w 3818556"/>
                <a:gd name="connsiteY58" fmla="*/ 1035255 h 2830874"/>
                <a:gd name="connsiteX59" fmla="*/ 736006 w 3818556"/>
                <a:gd name="connsiteY59" fmla="*/ 849517 h 2830874"/>
                <a:gd name="connsiteX60" fmla="*/ 564556 w 3818556"/>
                <a:gd name="connsiteY60" fmla="*/ 787605 h 2830874"/>
                <a:gd name="connsiteX61" fmla="*/ 426443 w 3818556"/>
                <a:gd name="connsiteY61" fmla="*/ 759030 h 2830874"/>
                <a:gd name="connsiteX62" fmla="*/ 278806 w 3818556"/>
                <a:gd name="connsiteY62" fmla="*/ 739980 h 2830874"/>
                <a:gd name="connsiteX63" fmla="*/ 364531 w 3818556"/>
                <a:gd name="connsiteY63" fmla="*/ 778080 h 2830874"/>
                <a:gd name="connsiteX64" fmla="*/ 521693 w 3818556"/>
                <a:gd name="connsiteY64" fmla="*/ 816180 h 2830874"/>
                <a:gd name="connsiteX65" fmla="*/ 674093 w 3818556"/>
                <a:gd name="connsiteY65" fmla="*/ 878092 h 2830874"/>
                <a:gd name="connsiteX66" fmla="*/ 826493 w 3818556"/>
                <a:gd name="connsiteY66" fmla="*/ 963817 h 2830874"/>
                <a:gd name="connsiteX67" fmla="*/ 926506 w 3818556"/>
                <a:gd name="connsiteY67" fmla="*/ 1054305 h 2830874"/>
                <a:gd name="connsiteX68" fmla="*/ 1012231 w 3818556"/>
                <a:gd name="connsiteY68" fmla="*/ 1130505 h 2830874"/>
                <a:gd name="connsiteX69" fmla="*/ 878881 w 3818556"/>
                <a:gd name="connsiteY69" fmla="*/ 1106692 h 2830874"/>
                <a:gd name="connsiteX70" fmla="*/ 650281 w 3818556"/>
                <a:gd name="connsiteY70" fmla="*/ 1087642 h 2830874"/>
                <a:gd name="connsiteX71" fmla="*/ 402631 w 3818556"/>
                <a:gd name="connsiteY71" fmla="*/ 1049542 h 2830874"/>
                <a:gd name="connsiteX72" fmla="*/ 250231 w 3818556"/>
                <a:gd name="connsiteY72" fmla="*/ 1011442 h 2830874"/>
                <a:gd name="connsiteX73" fmla="*/ 102593 w 3818556"/>
                <a:gd name="connsiteY73" fmla="*/ 992392 h 2830874"/>
                <a:gd name="connsiteX74" fmla="*/ 2581 w 3818556"/>
                <a:gd name="connsiteY74" fmla="*/ 978105 h 2830874"/>
                <a:gd name="connsiteX75" fmla="*/ 40681 w 3818556"/>
                <a:gd name="connsiteY75" fmla="*/ 1020967 h 2830874"/>
                <a:gd name="connsiteX76" fmla="*/ 159743 w 3818556"/>
                <a:gd name="connsiteY76" fmla="*/ 1063830 h 2830874"/>
                <a:gd name="connsiteX77" fmla="*/ 335956 w 3818556"/>
                <a:gd name="connsiteY77" fmla="*/ 1101930 h 2830874"/>
                <a:gd name="connsiteX78" fmla="*/ 474068 w 3818556"/>
                <a:gd name="connsiteY78" fmla="*/ 1125742 h 2830874"/>
                <a:gd name="connsiteX79" fmla="*/ 574081 w 3818556"/>
                <a:gd name="connsiteY79" fmla="*/ 1154317 h 2830874"/>
                <a:gd name="connsiteX80" fmla="*/ 416918 w 3818556"/>
                <a:gd name="connsiteY80" fmla="*/ 1154317 h 2830874"/>
                <a:gd name="connsiteX81" fmla="*/ 240706 w 3818556"/>
                <a:gd name="connsiteY81" fmla="*/ 1140030 h 2830874"/>
                <a:gd name="connsiteX82" fmla="*/ 135931 w 3818556"/>
                <a:gd name="connsiteY82" fmla="*/ 1120980 h 2830874"/>
                <a:gd name="connsiteX83" fmla="*/ 7343 w 3818556"/>
                <a:gd name="connsiteY83" fmla="*/ 1082880 h 2830874"/>
                <a:gd name="connsiteX84" fmla="*/ 107356 w 3818556"/>
                <a:gd name="connsiteY84" fmla="*/ 1144792 h 2830874"/>
                <a:gd name="connsiteX85" fmla="*/ 288331 w 3818556"/>
                <a:gd name="connsiteY85" fmla="*/ 1192417 h 2830874"/>
                <a:gd name="connsiteX86" fmla="*/ 564556 w 3818556"/>
                <a:gd name="connsiteY86" fmla="*/ 1197180 h 2830874"/>
                <a:gd name="connsiteX87" fmla="*/ 774106 w 3818556"/>
                <a:gd name="connsiteY87" fmla="*/ 1192417 h 2830874"/>
                <a:gd name="connsiteX88" fmla="*/ 1026518 w 3818556"/>
                <a:gd name="connsiteY88" fmla="*/ 1259092 h 2830874"/>
                <a:gd name="connsiteX89" fmla="*/ 1274168 w 3818556"/>
                <a:gd name="connsiteY89" fmla="*/ 1330530 h 2830874"/>
                <a:gd name="connsiteX90" fmla="*/ 1374181 w 3818556"/>
                <a:gd name="connsiteY90" fmla="*/ 1401967 h 2830874"/>
                <a:gd name="connsiteX91" fmla="*/ 1402756 w 3818556"/>
                <a:gd name="connsiteY91" fmla="*/ 1535317 h 2830874"/>
                <a:gd name="connsiteX92" fmla="*/ 1397993 w 3818556"/>
                <a:gd name="connsiteY92" fmla="*/ 1606755 h 2830874"/>
                <a:gd name="connsiteX93" fmla="*/ 1336081 w 3818556"/>
                <a:gd name="connsiteY93" fmla="*/ 1668667 h 2830874"/>
                <a:gd name="connsiteX94" fmla="*/ 1226543 w 3818556"/>
                <a:gd name="connsiteY94" fmla="*/ 1782967 h 2830874"/>
                <a:gd name="connsiteX95" fmla="*/ 1026518 w 3818556"/>
                <a:gd name="connsiteY95" fmla="*/ 1906792 h 2830874"/>
                <a:gd name="connsiteX96" fmla="*/ 864593 w 3818556"/>
                <a:gd name="connsiteY96" fmla="*/ 2021092 h 2830874"/>
                <a:gd name="connsiteX97" fmla="*/ 740768 w 3818556"/>
                <a:gd name="connsiteY97" fmla="*/ 2092530 h 2830874"/>
                <a:gd name="connsiteX98" fmla="*/ 626468 w 3818556"/>
                <a:gd name="connsiteY98" fmla="*/ 2183017 h 2830874"/>
                <a:gd name="connsiteX99" fmla="*/ 621706 w 3818556"/>
                <a:gd name="connsiteY99" fmla="*/ 2468767 h 2830874"/>
                <a:gd name="connsiteX100" fmla="*/ 793156 w 3818556"/>
                <a:gd name="connsiteY100" fmla="*/ 2673555 h 2830874"/>
                <a:gd name="connsiteX101" fmla="*/ 1064618 w 3818556"/>
                <a:gd name="connsiteY101" fmla="*/ 2811667 h 2830874"/>
                <a:gd name="connsiteX102" fmla="*/ 1345606 w 3818556"/>
                <a:gd name="connsiteY102" fmla="*/ 2821192 h 2830874"/>
                <a:gd name="connsiteX103" fmla="*/ 1540868 w 3818556"/>
                <a:gd name="connsiteY103" fmla="*/ 2730705 h 2830874"/>
                <a:gd name="connsiteX104" fmla="*/ 1574206 w 3818556"/>
                <a:gd name="connsiteY104" fmla="*/ 2559254 h 2830874"/>
                <a:gd name="connsiteX105" fmla="*/ 1602781 w 3818556"/>
                <a:gd name="connsiteY105" fmla="*/ 2359230 h 2830874"/>
                <a:gd name="connsiteX0" fmla="*/ 1602781 w 3818556"/>
                <a:gd name="connsiteY0" fmla="*/ 2358186 h 2829830"/>
                <a:gd name="connsiteX1" fmla="*/ 1709937 w 3818556"/>
                <a:gd name="connsiteY1" fmla="*/ 2134348 h 2829830"/>
                <a:gd name="connsiteX2" fmla="*/ 1900436 w 3818556"/>
                <a:gd name="connsiteY2" fmla="*/ 1924798 h 2829830"/>
                <a:gd name="connsiteX3" fmla="*/ 2140943 w 3818556"/>
                <a:gd name="connsiteY3" fmla="*/ 1705723 h 2829830"/>
                <a:gd name="connsiteX4" fmla="*/ 2255242 w 3818556"/>
                <a:gd name="connsiteY4" fmla="*/ 1643810 h 2829830"/>
                <a:gd name="connsiteX5" fmla="*/ 2569568 w 3818556"/>
                <a:gd name="connsiteY5" fmla="*/ 1584279 h 2829830"/>
                <a:gd name="connsiteX6" fmla="*/ 2883893 w 3818556"/>
                <a:gd name="connsiteY6" fmla="*/ 1524748 h 2829830"/>
                <a:gd name="connsiteX7" fmla="*/ 3145831 w 3818556"/>
                <a:gd name="connsiteY7" fmla="*/ 1505698 h 2829830"/>
                <a:gd name="connsiteX8" fmla="*/ 3379193 w 3818556"/>
                <a:gd name="connsiteY8" fmla="*/ 1465216 h 2829830"/>
                <a:gd name="connsiteX9" fmla="*/ 3545881 w 3818556"/>
                <a:gd name="connsiteY9" fmla="*/ 1415211 h 2829830"/>
                <a:gd name="connsiteX10" fmla="*/ 3650656 w 3818556"/>
                <a:gd name="connsiteY10" fmla="*/ 1424736 h 2829830"/>
                <a:gd name="connsiteX11" fmla="*/ 3764956 w 3818556"/>
                <a:gd name="connsiteY11" fmla="*/ 1419973 h 2829830"/>
                <a:gd name="connsiteX12" fmla="*/ 3817343 w 3818556"/>
                <a:gd name="connsiteY12" fmla="*/ 1386636 h 2829830"/>
                <a:gd name="connsiteX13" fmla="*/ 3717331 w 3818556"/>
                <a:gd name="connsiteY13" fmla="*/ 1386636 h 2829830"/>
                <a:gd name="connsiteX14" fmla="*/ 3636368 w 3818556"/>
                <a:gd name="connsiteY14" fmla="*/ 1372348 h 2829830"/>
                <a:gd name="connsiteX15" fmla="*/ 3712568 w 3818556"/>
                <a:gd name="connsiteY15" fmla="*/ 1331868 h 2829830"/>
                <a:gd name="connsiteX16" fmla="*/ 3774481 w 3818556"/>
                <a:gd name="connsiteY16" fmla="*/ 1267573 h 2829830"/>
                <a:gd name="connsiteX17" fmla="*/ 3674468 w 3818556"/>
                <a:gd name="connsiteY17" fmla="*/ 1310436 h 2829830"/>
                <a:gd name="connsiteX18" fmla="*/ 3522068 w 3818556"/>
                <a:gd name="connsiteY18" fmla="*/ 1369966 h 2829830"/>
                <a:gd name="connsiteX19" fmla="*/ 3312518 w 3818556"/>
                <a:gd name="connsiteY19" fmla="*/ 1424736 h 2829830"/>
                <a:gd name="connsiteX20" fmla="*/ 3150593 w 3818556"/>
                <a:gd name="connsiteY20" fmla="*/ 1419973 h 2829830"/>
                <a:gd name="connsiteX21" fmla="*/ 3224412 w 3818556"/>
                <a:gd name="connsiteY21" fmla="*/ 1367586 h 2829830"/>
                <a:gd name="connsiteX22" fmla="*/ 3369668 w 3818556"/>
                <a:gd name="connsiteY22" fmla="*/ 1203280 h 2829830"/>
                <a:gd name="connsiteX23" fmla="*/ 3469681 w 3818556"/>
                <a:gd name="connsiteY23" fmla="*/ 1053261 h 2829830"/>
                <a:gd name="connsiteX24" fmla="*/ 3529212 w 3818556"/>
                <a:gd name="connsiteY24" fmla="*/ 943723 h 2829830"/>
                <a:gd name="connsiteX25" fmla="*/ 3538736 w 3818556"/>
                <a:gd name="connsiteY25" fmla="*/ 886574 h 2829830"/>
                <a:gd name="connsiteX26" fmla="*/ 3507781 w 3818556"/>
                <a:gd name="connsiteY26" fmla="*/ 915148 h 2829830"/>
                <a:gd name="connsiteX27" fmla="*/ 3464918 w 3818556"/>
                <a:gd name="connsiteY27" fmla="*/ 986586 h 2829830"/>
                <a:gd name="connsiteX28" fmla="*/ 3369668 w 3818556"/>
                <a:gd name="connsiteY28" fmla="*/ 1146129 h 2829830"/>
                <a:gd name="connsiteX29" fmla="*/ 3236318 w 3818556"/>
                <a:gd name="connsiteY29" fmla="*/ 1300911 h 2829830"/>
                <a:gd name="connsiteX30" fmla="*/ 3117256 w 3818556"/>
                <a:gd name="connsiteY30" fmla="*/ 1396161 h 2829830"/>
                <a:gd name="connsiteX31" fmla="*/ 3022006 w 3818556"/>
                <a:gd name="connsiteY31" fmla="*/ 1424736 h 2829830"/>
                <a:gd name="connsiteX32" fmla="*/ 2817218 w 3818556"/>
                <a:gd name="connsiteY32" fmla="*/ 1415211 h 2829830"/>
                <a:gd name="connsiteX33" fmla="*/ 2683868 w 3818556"/>
                <a:gd name="connsiteY33" fmla="*/ 1412830 h 2829830"/>
                <a:gd name="connsiteX34" fmla="*/ 2583856 w 3818556"/>
                <a:gd name="connsiteY34" fmla="*/ 1358061 h 2829830"/>
                <a:gd name="connsiteX35" fmla="*/ 2552900 w 3818556"/>
                <a:gd name="connsiteY35" fmla="*/ 1327105 h 2829830"/>
                <a:gd name="connsiteX36" fmla="*/ 2600524 w 3818556"/>
                <a:gd name="connsiteY36" fmla="*/ 1262810 h 2829830"/>
                <a:gd name="connsiteX37" fmla="*/ 2750543 w 3818556"/>
                <a:gd name="connsiteY37" fmla="*/ 1081836 h 2829830"/>
                <a:gd name="connsiteX38" fmla="*/ 2991050 w 3818556"/>
                <a:gd name="connsiteY38" fmla="*/ 846092 h 2829830"/>
                <a:gd name="connsiteX39" fmla="*/ 3260131 w 3818556"/>
                <a:gd name="connsiteY39" fmla="*/ 567486 h 2829830"/>
                <a:gd name="connsiteX40" fmla="*/ 3469681 w 3818556"/>
                <a:gd name="connsiteY40" fmla="*/ 357936 h 2829830"/>
                <a:gd name="connsiteX41" fmla="*/ 3555406 w 3818556"/>
                <a:gd name="connsiteY41" fmla="*/ 257923 h 2829830"/>
                <a:gd name="connsiteX42" fmla="*/ 3624462 w 3818556"/>
                <a:gd name="connsiteY42" fmla="*/ 136479 h 2829830"/>
                <a:gd name="connsiteX43" fmla="*/ 3569693 w 3818556"/>
                <a:gd name="connsiteY43" fmla="*/ 15036 h 2829830"/>
                <a:gd name="connsiteX44" fmla="*/ 3379193 w 3818556"/>
                <a:gd name="connsiteY44" fmla="*/ 10273 h 2829830"/>
                <a:gd name="connsiteX45" fmla="*/ 3274418 w 3818556"/>
                <a:gd name="connsiteY45" fmla="*/ 91236 h 2829830"/>
                <a:gd name="connsiteX46" fmla="*/ 3141068 w 3818556"/>
                <a:gd name="connsiteY46" fmla="*/ 200773 h 2829830"/>
                <a:gd name="connsiteX47" fmla="*/ 2845793 w 3818556"/>
                <a:gd name="connsiteY47" fmla="*/ 472236 h 2829830"/>
                <a:gd name="connsiteX48" fmla="*/ 2574331 w 3818556"/>
                <a:gd name="connsiteY48" fmla="*/ 710361 h 2829830"/>
                <a:gd name="connsiteX49" fmla="*/ 2355256 w 3818556"/>
                <a:gd name="connsiteY49" fmla="*/ 905623 h 2829830"/>
                <a:gd name="connsiteX50" fmla="*/ 2212381 w 3818556"/>
                <a:gd name="connsiteY50" fmla="*/ 1000873 h 2829830"/>
                <a:gd name="connsiteX51" fmla="*/ 1993306 w 3818556"/>
                <a:gd name="connsiteY51" fmla="*/ 1138986 h 2829830"/>
                <a:gd name="connsiteX52" fmla="*/ 1778993 w 3818556"/>
                <a:gd name="connsiteY52" fmla="*/ 1319961 h 2829830"/>
                <a:gd name="connsiteX53" fmla="*/ 1745656 w 3818556"/>
                <a:gd name="connsiteY53" fmla="*/ 1343773 h 2829830"/>
                <a:gd name="connsiteX54" fmla="*/ 1698031 w 3818556"/>
                <a:gd name="connsiteY54" fmla="*/ 1329486 h 2829830"/>
                <a:gd name="connsiteX55" fmla="*/ 1502768 w 3818556"/>
                <a:gd name="connsiteY55" fmla="*/ 1310436 h 2829830"/>
                <a:gd name="connsiteX56" fmla="*/ 1293218 w 3818556"/>
                <a:gd name="connsiteY56" fmla="*/ 1253286 h 2829830"/>
                <a:gd name="connsiteX57" fmla="*/ 1178918 w 3818556"/>
                <a:gd name="connsiteY57" fmla="*/ 1200898 h 2829830"/>
                <a:gd name="connsiteX58" fmla="*/ 993181 w 3818556"/>
                <a:gd name="connsiteY58" fmla="*/ 1034211 h 2829830"/>
                <a:gd name="connsiteX59" fmla="*/ 736006 w 3818556"/>
                <a:gd name="connsiteY59" fmla="*/ 848473 h 2829830"/>
                <a:gd name="connsiteX60" fmla="*/ 564556 w 3818556"/>
                <a:gd name="connsiteY60" fmla="*/ 786561 h 2829830"/>
                <a:gd name="connsiteX61" fmla="*/ 426443 w 3818556"/>
                <a:gd name="connsiteY61" fmla="*/ 757986 h 2829830"/>
                <a:gd name="connsiteX62" fmla="*/ 278806 w 3818556"/>
                <a:gd name="connsiteY62" fmla="*/ 738936 h 2829830"/>
                <a:gd name="connsiteX63" fmla="*/ 364531 w 3818556"/>
                <a:gd name="connsiteY63" fmla="*/ 777036 h 2829830"/>
                <a:gd name="connsiteX64" fmla="*/ 521693 w 3818556"/>
                <a:gd name="connsiteY64" fmla="*/ 815136 h 2829830"/>
                <a:gd name="connsiteX65" fmla="*/ 674093 w 3818556"/>
                <a:gd name="connsiteY65" fmla="*/ 877048 h 2829830"/>
                <a:gd name="connsiteX66" fmla="*/ 826493 w 3818556"/>
                <a:gd name="connsiteY66" fmla="*/ 962773 h 2829830"/>
                <a:gd name="connsiteX67" fmla="*/ 926506 w 3818556"/>
                <a:gd name="connsiteY67" fmla="*/ 1053261 h 2829830"/>
                <a:gd name="connsiteX68" fmla="*/ 1012231 w 3818556"/>
                <a:gd name="connsiteY68" fmla="*/ 1129461 h 2829830"/>
                <a:gd name="connsiteX69" fmla="*/ 878881 w 3818556"/>
                <a:gd name="connsiteY69" fmla="*/ 1105648 h 2829830"/>
                <a:gd name="connsiteX70" fmla="*/ 650281 w 3818556"/>
                <a:gd name="connsiteY70" fmla="*/ 1086598 h 2829830"/>
                <a:gd name="connsiteX71" fmla="*/ 402631 w 3818556"/>
                <a:gd name="connsiteY71" fmla="*/ 1048498 h 2829830"/>
                <a:gd name="connsiteX72" fmla="*/ 250231 w 3818556"/>
                <a:gd name="connsiteY72" fmla="*/ 1010398 h 2829830"/>
                <a:gd name="connsiteX73" fmla="*/ 102593 w 3818556"/>
                <a:gd name="connsiteY73" fmla="*/ 991348 h 2829830"/>
                <a:gd name="connsiteX74" fmla="*/ 2581 w 3818556"/>
                <a:gd name="connsiteY74" fmla="*/ 977061 h 2829830"/>
                <a:gd name="connsiteX75" fmla="*/ 40681 w 3818556"/>
                <a:gd name="connsiteY75" fmla="*/ 1019923 h 2829830"/>
                <a:gd name="connsiteX76" fmla="*/ 159743 w 3818556"/>
                <a:gd name="connsiteY76" fmla="*/ 1062786 h 2829830"/>
                <a:gd name="connsiteX77" fmla="*/ 335956 w 3818556"/>
                <a:gd name="connsiteY77" fmla="*/ 1100886 h 2829830"/>
                <a:gd name="connsiteX78" fmla="*/ 474068 w 3818556"/>
                <a:gd name="connsiteY78" fmla="*/ 1124698 h 2829830"/>
                <a:gd name="connsiteX79" fmla="*/ 574081 w 3818556"/>
                <a:gd name="connsiteY79" fmla="*/ 1153273 h 2829830"/>
                <a:gd name="connsiteX80" fmla="*/ 416918 w 3818556"/>
                <a:gd name="connsiteY80" fmla="*/ 1153273 h 2829830"/>
                <a:gd name="connsiteX81" fmla="*/ 240706 w 3818556"/>
                <a:gd name="connsiteY81" fmla="*/ 1138986 h 2829830"/>
                <a:gd name="connsiteX82" fmla="*/ 135931 w 3818556"/>
                <a:gd name="connsiteY82" fmla="*/ 1119936 h 2829830"/>
                <a:gd name="connsiteX83" fmla="*/ 7343 w 3818556"/>
                <a:gd name="connsiteY83" fmla="*/ 1081836 h 2829830"/>
                <a:gd name="connsiteX84" fmla="*/ 107356 w 3818556"/>
                <a:gd name="connsiteY84" fmla="*/ 1143748 h 2829830"/>
                <a:gd name="connsiteX85" fmla="*/ 288331 w 3818556"/>
                <a:gd name="connsiteY85" fmla="*/ 1191373 h 2829830"/>
                <a:gd name="connsiteX86" fmla="*/ 564556 w 3818556"/>
                <a:gd name="connsiteY86" fmla="*/ 1196136 h 2829830"/>
                <a:gd name="connsiteX87" fmla="*/ 774106 w 3818556"/>
                <a:gd name="connsiteY87" fmla="*/ 1191373 h 2829830"/>
                <a:gd name="connsiteX88" fmla="*/ 1026518 w 3818556"/>
                <a:gd name="connsiteY88" fmla="*/ 1258048 h 2829830"/>
                <a:gd name="connsiteX89" fmla="*/ 1274168 w 3818556"/>
                <a:gd name="connsiteY89" fmla="*/ 1329486 h 2829830"/>
                <a:gd name="connsiteX90" fmla="*/ 1374181 w 3818556"/>
                <a:gd name="connsiteY90" fmla="*/ 1400923 h 2829830"/>
                <a:gd name="connsiteX91" fmla="*/ 1402756 w 3818556"/>
                <a:gd name="connsiteY91" fmla="*/ 1534273 h 2829830"/>
                <a:gd name="connsiteX92" fmla="*/ 1397993 w 3818556"/>
                <a:gd name="connsiteY92" fmla="*/ 1605711 h 2829830"/>
                <a:gd name="connsiteX93" fmla="*/ 1336081 w 3818556"/>
                <a:gd name="connsiteY93" fmla="*/ 1667623 h 2829830"/>
                <a:gd name="connsiteX94" fmla="*/ 1226543 w 3818556"/>
                <a:gd name="connsiteY94" fmla="*/ 1781923 h 2829830"/>
                <a:gd name="connsiteX95" fmla="*/ 1026518 w 3818556"/>
                <a:gd name="connsiteY95" fmla="*/ 1905748 h 2829830"/>
                <a:gd name="connsiteX96" fmla="*/ 864593 w 3818556"/>
                <a:gd name="connsiteY96" fmla="*/ 2020048 h 2829830"/>
                <a:gd name="connsiteX97" fmla="*/ 740768 w 3818556"/>
                <a:gd name="connsiteY97" fmla="*/ 2091486 h 2829830"/>
                <a:gd name="connsiteX98" fmla="*/ 626468 w 3818556"/>
                <a:gd name="connsiteY98" fmla="*/ 2181973 h 2829830"/>
                <a:gd name="connsiteX99" fmla="*/ 621706 w 3818556"/>
                <a:gd name="connsiteY99" fmla="*/ 2467723 h 2829830"/>
                <a:gd name="connsiteX100" fmla="*/ 793156 w 3818556"/>
                <a:gd name="connsiteY100" fmla="*/ 2672511 h 2829830"/>
                <a:gd name="connsiteX101" fmla="*/ 1064618 w 3818556"/>
                <a:gd name="connsiteY101" fmla="*/ 2810623 h 2829830"/>
                <a:gd name="connsiteX102" fmla="*/ 1345606 w 3818556"/>
                <a:gd name="connsiteY102" fmla="*/ 2820148 h 2829830"/>
                <a:gd name="connsiteX103" fmla="*/ 1540868 w 3818556"/>
                <a:gd name="connsiteY103" fmla="*/ 2729661 h 2829830"/>
                <a:gd name="connsiteX104" fmla="*/ 1574206 w 3818556"/>
                <a:gd name="connsiteY104" fmla="*/ 2558210 h 2829830"/>
                <a:gd name="connsiteX105" fmla="*/ 1602781 w 3818556"/>
                <a:gd name="connsiteY105" fmla="*/ 2358186 h 2829830"/>
                <a:gd name="connsiteX0" fmla="*/ 1602781 w 3818556"/>
                <a:gd name="connsiteY0" fmla="*/ 2364202 h 2835846"/>
                <a:gd name="connsiteX1" fmla="*/ 1709937 w 3818556"/>
                <a:gd name="connsiteY1" fmla="*/ 2140364 h 2835846"/>
                <a:gd name="connsiteX2" fmla="*/ 1900436 w 3818556"/>
                <a:gd name="connsiteY2" fmla="*/ 1930814 h 2835846"/>
                <a:gd name="connsiteX3" fmla="*/ 2140943 w 3818556"/>
                <a:gd name="connsiteY3" fmla="*/ 1711739 h 2835846"/>
                <a:gd name="connsiteX4" fmla="*/ 2255242 w 3818556"/>
                <a:gd name="connsiteY4" fmla="*/ 1649826 h 2835846"/>
                <a:gd name="connsiteX5" fmla="*/ 2569568 w 3818556"/>
                <a:gd name="connsiteY5" fmla="*/ 1590295 h 2835846"/>
                <a:gd name="connsiteX6" fmla="*/ 2883893 w 3818556"/>
                <a:gd name="connsiteY6" fmla="*/ 1530764 h 2835846"/>
                <a:gd name="connsiteX7" fmla="*/ 3145831 w 3818556"/>
                <a:gd name="connsiteY7" fmla="*/ 1511714 h 2835846"/>
                <a:gd name="connsiteX8" fmla="*/ 3379193 w 3818556"/>
                <a:gd name="connsiteY8" fmla="*/ 1471232 h 2835846"/>
                <a:gd name="connsiteX9" fmla="*/ 3545881 w 3818556"/>
                <a:gd name="connsiteY9" fmla="*/ 1421227 h 2835846"/>
                <a:gd name="connsiteX10" fmla="*/ 3650656 w 3818556"/>
                <a:gd name="connsiteY10" fmla="*/ 1430752 h 2835846"/>
                <a:gd name="connsiteX11" fmla="*/ 3764956 w 3818556"/>
                <a:gd name="connsiteY11" fmla="*/ 1425989 h 2835846"/>
                <a:gd name="connsiteX12" fmla="*/ 3817343 w 3818556"/>
                <a:gd name="connsiteY12" fmla="*/ 1392652 h 2835846"/>
                <a:gd name="connsiteX13" fmla="*/ 3717331 w 3818556"/>
                <a:gd name="connsiteY13" fmla="*/ 1392652 h 2835846"/>
                <a:gd name="connsiteX14" fmla="*/ 3636368 w 3818556"/>
                <a:gd name="connsiteY14" fmla="*/ 1378364 h 2835846"/>
                <a:gd name="connsiteX15" fmla="*/ 3712568 w 3818556"/>
                <a:gd name="connsiteY15" fmla="*/ 1337884 h 2835846"/>
                <a:gd name="connsiteX16" fmla="*/ 3774481 w 3818556"/>
                <a:gd name="connsiteY16" fmla="*/ 1273589 h 2835846"/>
                <a:gd name="connsiteX17" fmla="*/ 3674468 w 3818556"/>
                <a:gd name="connsiteY17" fmla="*/ 1316452 h 2835846"/>
                <a:gd name="connsiteX18" fmla="*/ 3522068 w 3818556"/>
                <a:gd name="connsiteY18" fmla="*/ 1375982 h 2835846"/>
                <a:gd name="connsiteX19" fmla="*/ 3312518 w 3818556"/>
                <a:gd name="connsiteY19" fmla="*/ 1430752 h 2835846"/>
                <a:gd name="connsiteX20" fmla="*/ 3150593 w 3818556"/>
                <a:gd name="connsiteY20" fmla="*/ 1425989 h 2835846"/>
                <a:gd name="connsiteX21" fmla="*/ 3224412 w 3818556"/>
                <a:gd name="connsiteY21" fmla="*/ 1373602 h 2835846"/>
                <a:gd name="connsiteX22" fmla="*/ 3369668 w 3818556"/>
                <a:gd name="connsiteY22" fmla="*/ 1209296 h 2835846"/>
                <a:gd name="connsiteX23" fmla="*/ 3469681 w 3818556"/>
                <a:gd name="connsiteY23" fmla="*/ 1059277 h 2835846"/>
                <a:gd name="connsiteX24" fmla="*/ 3529212 w 3818556"/>
                <a:gd name="connsiteY24" fmla="*/ 949739 h 2835846"/>
                <a:gd name="connsiteX25" fmla="*/ 3538736 w 3818556"/>
                <a:gd name="connsiteY25" fmla="*/ 892590 h 2835846"/>
                <a:gd name="connsiteX26" fmla="*/ 3507781 w 3818556"/>
                <a:gd name="connsiteY26" fmla="*/ 921164 h 2835846"/>
                <a:gd name="connsiteX27" fmla="*/ 3464918 w 3818556"/>
                <a:gd name="connsiteY27" fmla="*/ 992602 h 2835846"/>
                <a:gd name="connsiteX28" fmla="*/ 3369668 w 3818556"/>
                <a:gd name="connsiteY28" fmla="*/ 1152145 h 2835846"/>
                <a:gd name="connsiteX29" fmla="*/ 3236318 w 3818556"/>
                <a:gd name="connsiteY29" fmla="*/ 1306927 h 2835846"/>
                <a:gd name="connsiteX30" fmla="*/ 3117256 w 3818556"/>
                <a:gd name="connsiteY30" fmla="*/ 1402177 h 2835846"/>
                <a:gd name="connsiteX31" fmla="*/ 3022006 w 3818556"/>
                <a:gd name="connsiteY31" fmla="*/ 1430752 h 2835846"/>
                <a:gd name="connsiteX32" fmla="*/ 2817218 w 3818556"/>
                <a:gd name="connsiteY32" fmla="*/ 1421227 h 2835846"/>
                <a:gd name="connsiteX33" fmla="*/ 2683868 w 3818556"/>
                <a:gd name="connsiteY33" fmla="*/ 1418846 h 2835846"/>
                <a:gd name="connsiteX34" fmla="*/ 2583856 w 3818556"/>
                <a:gd name="connsiteY34" fmla="*/ 1364077 h 2835846"/>
                <a:gd name="connsiteX35" fmla="*/ 2552900 w 3818556"/>
                <a:gd name="connsiteY35" fmla="*/ 1333121 h 2835846"/>
                <a:gd name="connsiteX36" fmla="*/ 2600524 w 3818556"/>
                <a:gd name="connsiteY36" fmla="*/ 1268826 h 2835846"/>
                <a:gd name="connsiteX37" fmla="*/ 2750543 w 3818556"/>
                <a:gd name="connsiteY37" fmla="*/ 1087852 h 2835846"/>
                <a:gd name="connsiteX38" fmla="*/ 2991050 w 3818556"/>
                <a:gd name="connsiteY38" fmla="*/ 852108 h 2835846"/>
                <a:gd name="connsiteX39" fmla="*/ 3260131 w 3818556"/>
                <a:gd name="connsiteY39" fmla="*/ 573502 h 2835846"/>
                <a:gd name="connsiteX40" fmla="*/ 3469681 w 3818556"/>
                <a:gd name="connsiteY40" fmla="*/ 363952 h 2835846"/>
                <a:gd name="connsiteX41" fmla="*/ 3555406 w 3818556"/>
                <a:gd name="connsiteY41" fmla="*/ 263939 h 2835846"/>
                <a:gd name="connsiteX42" fmla="*/ 3624462 w 3818556"/>
                <a:gd name="connsiteY42" fmla="*/ 142495 h 2835846"/>
                <a:gd name="connsiteX43" fmla="*/ 3548262 w 3818556"/>
                <a:gd name="connsiteY43" fmla="*/ 11527 h 2835846"/>
                <a:gd name="connsiteX44" fmla="*/ 3379193 w 3818556"/>
                <a:gd name="connsiteY44" fmla="*/ 16289 h 2835846"/>
                <a:gd name="connsiteX45" fmla="*/ 3274418 w 3818556"/>
                <a:gd name="connsiteY45" fmla="*/ 97252 h 2835846"/>
                <a:gd name="connsiteX46" fmla="*/ 3141068 w 3818556"/>
                <a:gd name="connsiteY46" fmla="*/ 206789 h 2835846"/>
                <a:gd name="connsiteX47" fmla="*/ 2845793 w 3818556"/>
                <a:gd name="connsiteY47" fmla="*/ 478252 h 2835846"/>
                <a:gd name="connsiteX48" fmla="*/ 2574331 w 3818556"/>
                <a:gd name="connsiteY48" fmla="*/ 716377 h 2835846"/>
                <a:gd name="connsiteX49" fmla="*/ 2355256 w 3818556"/>
                <a:gd name="connsiteY49" fmla="*/ 911639 h 2835846"/>
                <a:gd name="connsiteX50" fmla="*/ 2212381 w 3818556"/>
                <a:gd name="connsiteY50" fmla="*/ 1006889 h 2835846"/>
                <a:gd name="connsiteX51" fmla="*/ 1993306 w 3818556"/>
                <a:gd name="connsiteY51" fmla="*/ 1145002 h 2835846"/>
                <a:gd name="connsiteX52" fmla="*/ 1778993 w 3818556"/>
                <a:gd name="connsiteY52" fmla="*/ 1325977 h 2835846"/>
                <a:gd name="connsiteX53" fmla="*/ 1745656 w 3818556"/>
                <a:gd name="connsiteY53" fmla="*/ 1349789 h 2835846"/>
                <a:gd name="connsiteX54" fmla="*/ 1698031 w 3818556"/>
                <a:gd name="connsiteY54" fmla="*/ 1335502 h 2835846"/>
                <a:gd name="connsiteX55" fmla="*/ 1502768 w 3818556"/>
                <a:gd name="connsiteY55" fmla="*/ 1316452 h 2835846"/>
                <a:gd name="connsiteX56" fmla="*/ 1293218 w 3818556"/>
                <a:gd name="connsiteY56" fmla="*/ 1259302 h 2835846"/>
                <a:gd name="connsiteX57" fmla="*/ 1178918 w 3818556"/>
                <a:gd name="connsiteY57" fmla="*/ 1206914 h 2835846"/>
                <a:gd name="connsiteX58" fmla="*/ 993181 w 3818556"/>
                <a:gd name="connsiteY58" fmla="*/ 1040227 h 2835846"/>
                <a:gd name="connsiteX59" fmla="*/ 736006 w 3818556"/>
                <a:gd name="connsiteY59" fmla="*/ 854489 h 2835846"/>
                <a:gd name="connsiteX60" fmla="*/ 564556 w 3818556"/>
                <a:gd name="connsiteY60" fmla="*/ 792577 h 2835846"/>
                <a:gd name="connsiteX61" fmla="*/ 426443 w 3818556"/>
                <a:gd name="connsiteY61" fmla="*/ 764002 h 2835846"/>
                <a:gd name="connsiteX62" fmla="*/ 278806 w 3818556"/>
                <a:gd name="connsiteY62" fmla="*/ 744952 h 2835846"/>
                <a:gd name="connsiteX63" fmla="*/ 364531 w 3818556"/>
                <a:gd name="connsiteY63" fmla="*/ 783052 h 2835846"/>
                <a:gd name="connsiteX64" fmla="*/ 521693 w 3818556"/>
                <a:gd name="connsiteY64" fmla="*/ 821152 h 2835846"/>
                <a:gd name="connsiteX65" fmla="*/ 674093 w 3818556"/>
                <a:gd name="connsiteY65" fmla="*/ 883064 h 2835846"/>
                <a:gd name="connsiteX66" fmla="*/ 826493 w 3818556"/>
                <a:gd name="connsiteY66" fmla="*/ 968789 h 2835846"/>
                <a:gd name="connsiteX67" fmla="*/ 926506 w 3818556"/>
                <a:gd name="connsiteY67" fmla="*/ 1059277 h 2835846"/>
                <a:gd name="connsiteX68" fmla="*/ 1012231 w 3818556"/>
                <a:gd name="connsiteY68" fmla="*/ 1135477 h 2835846"/>
                <a:gd name="connsiteX69" fmla="*/ 878881 w 3818556"/>
                <a:gd name="connsiteY69" fmla="*/ 1111664 h 2835846"/>
                <a:gd name="connsiteX70" fmla="*/ 650281 w 3818556"/>
                <a:gd name="connsiteY70" fmla="*/ 1092614 h 2835846"/>
                <a:gd name="connsiteX71" fmla="*/ 402631 w 3818556"/>
                <a:gd name="connsiteY71" fmla="*/ 1054514 h 2835846"/>
                <a:gd name="connsiteX72" fmla="*/ 250231 w 3818556"/>
                <a:gd name="connsiteY72" fmla="*/ 1016414 h 2835846"/>
                <a:gd name="connsiteX73" fmla="*/ 102593 w 3818556"/>
                <a:gd name="connsiteY73" fmla="*/ 997364 h 2835846"/>
                <a:gd name="connsiteX74" fmla="*/ 2581 w 3818556"/>
                <a:gd name="connsiteY74" fmla="*/ 983077 h 2835846"/>
                <a:gd name="connsiteX75" fmla="*/ 40681 w 3818556"/>
                <a:gd name="connsiteY75" fmla="*/ 1025939 h 2835846"/>
                <a:gd name="connsiteX76" fmla="*/ 159743 w 3818556"/>
                <a:gd name="connsiteY76" fmla="*/ 1068802 h 2835846"/>
                <a:gd name="connsiteX77" fmla="*/ 335956 w 3818556"/>
                <a:gd name="connsiteY77" fmla="*/ 1106902 h 2835846"/>
                <a:gd name="connsiteX78" fmla="*/ 474068 w 3818556"/>
                <a:gd name="connsiteY78" fmla="*/ 1130714 h 2835846"/>
                <a:gd name="connsiteX79" fmla="*/ 574081 w 3818556"/>
                <a:gd name="connsiteY79" fmla="*/ 1159289 h 2835846"/>
                <a:gd name="connsiteX80" fmla="*/ 416918 w 3818556"/>
                <a:gd name="connsiteY80" fmla="*/ 1159289 h 2835846"/>
                <a:gd name="connsiteX81" fmla="*/ 240706 w 3818556"/>
                <a:gd name="connsiteY81" fmla="*/ 1145002 h 2835846"/>
                <a:gd name="connsiteX82" fmla="*/ 135931 w 3818556"/>
                <a:gd name="connsiteY82" fmla="*/ 1125952 h 2835846"/>
                <a:gd name="connsiteX83" fmla="*/ 7343 w 3818556"/>
                <a:gd name="connsiteY83" fmla="*/ 1087852 h 2835846"/>
                <a:gd name="connsiteX84" fmla="*/ 107356 w 3818556"/>
                <a:gd name="connsiteY84" fmla="*/ 1149764 h 2835846"/>
                <a:gd name="connsiteX85" fmla="*/ 288331 w 3818556"/>
                <a:gd name="connsiteY85" fmla="*/ 1197389 h 2835846"/>
                <a:gd name="connsiteX86" fmla="*/ 564556 w 3818556"/>
                <a:gd name="connsiteY86" fmla="*/ 1202152 h 2835846"/>
                <a:gd name="connsiteX87" fmla="*/ 774106 w 3818556"/>
                <a:gd name="connsiteY87" fmla="*/ 1197389 h 2835846"/>
                <a:gd name="connsiteX88" fmla="*/ 1026518 w 3818556"/>
                <a:gd name="connsiteY88" fmla="*/ 1264064 h 2835846"/>
                <a:gd name="connsiteX89" fmla="*/ 1274168 w 3818556"/>
                <a:gd name="connsiteY89" fmla="*/ 1335502 h 2835846"/>
                <a:gd name="connsiteX90" fmla="*/ 1374181 w 3818556"/>
                <a:gd name="connsiteY90" fmla="*/ 1406939 h 2835846"/>
                <a:gd name="connsiteX91" fmla="*/ 1402756 w 3818556"/>
                <a:gd name="connsiteY91" fmla="*/ 1540289 h 2835846"/>
                <a:gd name="connsiteX92" fmla="*/ 1397993 w 3818556"/>
                <a:gd name="connsiteY92" fmla="*/ 1611727 h 2835846"/>
                <a:gd name="connsiteX93" fmla="*/ 1336081 w 3818556"/>
                <a:gd name="connsiteY93" fmla="*/ 1673639 h 2835846"/>
                <a:gd name="connsiteX94" fmla="*/ 1226543 w 3818556"/>
                <a:gd name="connsiteY94" fmla="*/ 1787939 h 2835846"/>
                <a:gd name="connsiteX95" fmla="*/ 1026518 w 3818556"/>
                <a:gd name="connsiteY95" fmla="*/ 1911764 h 2835846"/>
                <a:gd name="connsiteX96" fmla="*/ 864593 w 3818556"/>
                <a:gd name="connsiteY96" fmla="*/ 2026064 h 2835846"/>
                <a:gd name="connsiteX97" fmla="*/ 740768 w 3818556"/>
                <a:gd name="connsiteY97" fmla="*/ 2097502 h 2835846"/>
                <a:gd name="connsiteX98" fmla="*/ 626468 w 3818556"/>
                <a:gd name="connsiteY98" fmla="*/ 2187989 h 2835846"/>
                <a:gd name="connsiteX99" fmla="*/ 621706 w 3818556"/>
                <a:gd name="connsiteY99" fmla="*/ 2473739 h 2835846"/>
                <a:gd name="connsiteX100" fmla="*/ 793156 w 3818556"/>
                <a:gd name="connsiteY100" fmla="*/ 2678527 h 2835846"/>
                <a:gd name="connsiteX101" fmla="*/ 1064618 w 3818556"/>
                <a:gd name="connsiteY101" fmla="*/ 2816639 h 2835846"/>
                <a:gd name="connsiteX102" fmla="*/ 1345606 w 3818556"/>
                <a:gd name="connsiteY102" fmla="*/ 2826164 h 2835846"/>
                <a:gd name="connsiteX103" fmla="*/ 1540868 w 3818556"/>
                <a:gd name="connsiteY103" fmla="*/ 2735677 h 2835846"/>
                <a:gd name="connsiteX104" fmla="*/ 1574206 w 3818556"/>
                <a:gd name="connsiteY104" fmla="*/ 2564226 h 2835846"/>
                <a:gd name="connsiteX105" fmla="*/ 1602781 w 3818556"/>
                <a:gd name="connsiteY105" fmla="*/ 2364202 h 2835846"/>
                <a:gd name="connsiteX0" fmla="*/ 1602781 w 3818556"/>
                <a:gd name="connsiteY0" fmla="*/ 2368901 h 2840545"/>
                <a:gd name="connsiteX1" fmla="*/ 1709937 w 3818556"/>
                <a:gd name="connsiteY1" fmla="*/ 2145063 h 2840545"/>
                <a:gd name="connsiteX2" fmla="*/ 1900436 w 3818556"/>
                <a:gd name="connsiteY2" fmla="*/ 1935513 h 2840545"/>
                <a:gd name="connsiteX3" fmla="*/ 2140943 w 3818556"/>
                <a:gd name="connsiteY3" fmla="*/ 1716438 h 2840545"/>
                <a:gd name="connsiteX4" fmla="*/ 2255242 w 3818556"/>
                <a:gd name="connsiteY4" fmla="*/ 1654525 h 2840545"/>
                <a:gd name="connsiteX5" fmla="*/ 2569568 w 3818556"/>
                <a:gd name="connsiteY5" fmla="*/ 1594994 h 2840545"/>
                <a:gd name="connsiteX6" fmla="*/ 2883893 w 3818556"/>
                <a:gd name="connsiteY6" fmla="*/ 1535463 h 2840545"/>
                <a:gd name="connsiteX7" fmla="*/ 3145831 w 3818556"/>
                <a:gd name="connsiteY7" fmla="*/ 1516413 h 2840545"/>
                <a:gd name="connsiteX8" fmla="*/ 3379193 w 3818556"/>
                <a:gd name="connsiteY8" fmla="*/ 1475931 h 2840545"/>
                <a:gd name="connsiteX9" fmla="*/ 3545881 w 3818556"/>
                <a:gd name="connsiteY9" fmla="*/ 1425926 h 2840545"/>
                <a:gd name="connsiteX10" fmla="*/ 3650656 w 3818556"/>
                <a:gd name="connsiteY10" fmla="*/ 1435451 h 2840545"/>
                <a:gd name="connsiteX11" fmla="*/ 3764956 w 3818556"/>
                <a:gd name="connsiteY11" fmla="*/ 1430688 h 2840545"/>
                <a:gd name="connsiteX12" fmla="*/ 3817343 w 3818556"/>
                <a:gd name="connsiteY12" fmla="*/ 1397351 h 2840545"/>
                <a:gd name="connsiteX13" fmla="*/ 3717331 w 3818556"/>
                <a:gd name="connsiteY13" fmla="*/ 1397351 h 2840545"/>
                <a:gd name="connsiteX14" fmla="*/ 3636368 w 3818556"/>
                <a:gd name="connsiteY14" fmla="*/ 1383063 h 2840545"/>
                <a:gd name="connsiteX15" fmla="*/ 3712568 w 3818556"/>
                <a:gd name="connsiteY15" fmla="*/ 1342583 h 2840545"/>
                <a:gd name="connsiteX16" fmla="*/ 3774481 w 3818556"/>
                <a:gd name="connsiteY16" fmla="*/ 1278288 h 2840545"/>
                <a:gd name="connsiteX17" fmla="*/ 3674468 w 3818556"/>
                <a:gd name="connsiteY17" fmla="*/ 1321151 h 2840545"/>
                <a:gd name="connsiteX18" fmla="*/ 3522068 w 3818556"/>
                <a:gd name="connsiteY18" fmla="*/ 1380681 h 2840545"/>
                <a:gd name="connsiteX19" fmla="*/ 3312518 w 3818556"/>
                <a:gd name="connsiteY19" fmla="*/ 1435451 h 2840545"/>
                <a:gd name="connsiteX20" fmla="*/ 3150593 w 3818556"/>
                <a:gd name="connsiteY20" fmla="*/ 1430688 h 2840545"/>
                <a:gd name="connsiteX21" fmla="*/ 3224412 w 3818556"/>
                <a:gd name="connsiteY21" fmla="*/ 1378301 h 2840545"/>
                <a:gd name="connsiteX22" fmla="*/ 3369668 w 3818556"/>
                <a:gd name="connsiteY22" fmla="*/ 1213995 h 2840545"/>
                <a:gd name="connsiteX23" fmla="*/ 3469681 w 3818556"/>
                <a:gd name="connsiteY23" fmla="*/ 1063976 h 2840545"/>
                <a:gd name="connsiteX24" fmla="*/ 3529212 w 3818556"/>
                <a:gd name="connsiteY24" fmla="*/ 954438 h 2840545"/>
                <a:gd name="connsiteX25" fmla="*/ 3538736 w 3818556"/>
                <a:gd name="connsiteY25" fmla="*/ 897289 h 2840545"/>
                <a:gd name="connsiteX26" fmla="*/ 3507781 w 3818556"/>
                <a:gd name="connsiteY26" fmla="*/ 925863 h 2840545"/>
                <a:gd name="connsiteX27" fmla="*/ 3464918 w 3818556"/>
                <a:gd name="connsiteY27" fmla="*/ 997301 h 2840545"/>
                <a:gd name="connsiteX28" fmla="*/ 3369668 w 3818556"/>
                <a:gd name="connsiteY28" fmla="*/ 1156844 h 2840545"/>
                <a:gd name="connsiteX29" fmla="*/ 3236318 w 3818556"/>
                <a:gd name="connsiteY29" fmla="*/ 1311626 h 2840545"/>
                <a:gd name="connsiteX30" fmla="*/ 3117256 w 3818556"/>
                <a:gd name="connsiteY30" fmla="*/ 1406876 h 2840545"/>
                <a:gd name="connsiteX31" fmla="*/ 3022006 w 3818556"/>
                <a:gd name="connsiteY31" fmla="*/ 1435451 h 2840545"/>
                <a:gd name="connsiteX32" fmla="*/ 2817218 w 3818556"/>
                <a:gd name="connsiteY32" fmla="*/ 1425926 h 2840545"/>
                <a:gd name="connsiteX33" fmla="*/ 2683868 w 3818556"/>
                <a:gd name="connsiteY33" fmla="*/ 1423545 h 2840545"/>
                <a:gd name="connsiteX34" fmla="*/ 2583856 w 3818556"/>
                <a:gd name="connsiteY34" fmla="*/ 1368776 h 2840545"/>
                <a:gd name="connsiteX35" fmla="*/ 2552900 w 3818556"/>
                <a:gd name="connsiteY35" fmla="*/ 1337820 h 2840545"/>
                <a:gd name="connsiteX36" fmla="*/ 2600524 w 3818556"/>
                <a:gd name="connsiteY36" fmla="*/ 1273525 h 2840545"/>
                <a:gd name="connsiteX37" fmla="*/ 2750543 w 3818556"/>
                <a:gd name="connsiteY37" fmla="*/ 1092551 h 2840545"/>
                <a:gd name="connsiteX38" fmla="*/ 2991050 w 3818556"/>
                <a:gd name="connsiteY38" fmla="*/ 856807 h 2840545"/>
                <a:gd name="connsiteX39" fmla="*/ 3260131 w 3818556"/>
                <a:gd name="connsiteY39" fmla="*/ 578201 h 2840545"/>
                <a:gd name="connsiteX40" fmla="*/ 3469681 w 3818556"/>
                <a:gd name="connsiteY40" fmla="*/ 368651 h 2840545"/>
                <a:gd name="connsiteX41" fmla="*/ 3555406 w 3818556"/>
                <a:gd name="connsiteY41" fmla="*/ 268638 h 2840545"/>
                <a:gd name="connsiteX42" fmla="*/ 3624462 w 3818556"/>
                <a:gd name="connsiteY42" fmla="*/ 147194 h 2840545"/>
                <a:gd name="connsiteX43" fmla="*/ 3548262 w 3818556"/>
                <a:gd name="connsiteY43" fmla="*/ 16226 h 2840545"/>
                <a:gd name="connsiteX44" fmla="*/ 3412530 w 3818556"/>
                <a:gd name="connsiteY44" fmla="*/ 11463 h 2840545"/>
                <a:gd name="connsiteX45" fmla="*/ 3274418 w 3818556"/>
                <a:gd name="connsiteY45" fmla="*/ 101951 h 2840545"/>
                <a:gd name="connsiteX46" fmla="*/ 3141068 w 3818556"/>
                <a:gd name="connsiteY46" fmla="*/ 211488 h 2840545"/>
                <a:gd name="connsiteX47" fmla="*/ 2845793 w 3818556"/>
                <a:gd name="connsiteY47" fmla="*/ 482951 h 2840545"/>
                <a:gd name="connsiteX48" fmla="*/ 2574331 w 3818556"/>
                <a:gd name="connsiteY48" fmla="*/ 721076 h 2840545"/>
                <a:gd name="connsiteX49" fmla="*/ 2355256 w 3818556"/>
                <a:gd name="connsiteY49" fmla="*/ 916338 h 2840545"/>
                <a:gd name="connsiteX50" fmla="*/ 2212381 w 3818556"/>
                <a:gd name="connsiteY50" fmla="*/ 1011588 h 2840545"/>
                <a:gd name="connsiteX51" fmla="*/ 1993306 w 3818556"/>
                <a:gd name="connsiteY51" fmla="*/ 1149701 h 2840545"/>
                <a:gd name="connsiteX52" fmla="*/ 1778993 w 3818556"/>
                <a:gd name="connsiteY52" fmla="*/ 1330676 h 2840545"/>
                <a:gd name="connsiteX53" fmla="*/ 1745656 w 3818556"/>
                <a:gd name="connsiteY53" fmla="*/ 1354488 h 2840545"/>
                <a:gd name="connsiteX54" fmla="*/ 1698031 w 3818556"/>
                <a:gd name="connsiteY54" fmla="*/ 1340201 h 2840545"/>
                <a:gd name="connsiteX55" fmla="*/ 1502768 w 3818556"/>
                <a:gd name="connsiteY55" fmla="*/ 1321151 h 2840545"/>
                <a:gd name="connsiteX56" fmla="*/ 1293218 w 3818556"/>
                <a:gd name="connsiteY56" fmla="*/ 1264001 h 2840545"/>
                <a:gd name="connsiteX57" fmla="*/ 1178918 w 3818556"/>
                <a:gd name="connsiteY57" fmla="*/ 1211613 h 2840545"/>
                <a:gd name="connsiteX58" fmla="*/ 993181 w 3818556"/>
                <a:gd name="connsiteY58" fmla="*/ 1044926 h 2840545"/>
                <a:gd name="connsiteX59" fmla="*/ 736006 w 3818556"/>
                <a:gd name="connsiteY59" fmla="*/ 859188 h 2840545"/>
                <a:gd name="connsiteX60" fmla="*/ 564556 w 3818556"/>
                <a:gd name="connsiteY60" fmla="*/ 797276 h 2840545"/>
                <a:gd name="connsiteX61" fmla="*/ 426443 w 3818556"/>
                <a:gd name="connsiteY61" fmla="*/ 768701 h 2840545"/>
                <a:gd name="connsiteX62" fmla="*/ 278806 w 3818556"/>
                <a:gd name="connsiteY62" fmla="*/ 749651 h 2840545"/>
                <a:gd name="connsiteX63" fmla="*/ 364531 w 3818556"/>
                <a:gd name="connsiteY63" fmla="*/ 787751 h 2840545"/>
                <a:gd name="connsiteX64" fmla="*/ 521693 w 3818556"/>
                <a:gd name="connsiteY64" fmla="*/ 825851 h 2840545"/>
                <a:gd name="connsiteX65" fmla="*/ 674093 w 3818556"/>
                <a:gd name="connsiteY65" fmla="*/ 887763 h 2840545"/>
                <a:gd name="connsiteX66" fmla="*/ 826493 w 3818556"/>
                <a:gd name="connsiteY66" fmla="*/ 973488 h 2840545"/>
                <a:gd name="connsiteX67" fmla="*/ 926506 w 3818556"/>
                <a:gd name="connsiteY67" fmla="*/ 1063976 h 2840545"/>
                <a:gd name="connsiteX68" fmla="*/ 1012231 w 3818556"/>
                <a:gd name="connsiteY68" fmla="*/ 1140176 h 2840545"/>
                <a:gd name="connsiteX69" fmla="*/ 878881 w 3818556"/>
                <a:gd name="connsiteY69" fmla="*/ 1116363 h 2840545"/>
                <a:gd name="connsiteX70" fmla="*/ 650281 w 3818556"/>
                <a:gd name="connsiteY70" fmla="*/ 1097313 h 2840545"/>
                <a:gd name="connsiteX71" fmla="*/ 402631 w 3818556"/>
                <a:gd name="connsiteY71" fmla="*/ 1059213 h 2840545"/>
                <a:gd name="connsiteX72" fmla="*/ 250231 w 3818556"/>
                <a:gd name="connsiteY72" fmla="*/ 1021113 h 2840545"/>
                <a:gd name="connsiteX73" fmla="*/ 102593 w 3818556"/>
                <a:gd name="connsiteY73" fmla="*/ 1002063 h 2840545"/>
                <a:gd name="connsiteX74" fmla="*/ 2581 w 3818556"/>
                <a:gd name="connsiteY74" fmla="*/ 987776 h 2840545"/>
                <a:gd name="connsiteX75" fmla="*/ 40681 w 3818556"/>
                <a:gd name="connsiteY75" fmla="*/ 1030638 h 2840545"/>
                <a:gd name="connsiteX76" fmla="*/ 159743 w 3818556"/>
                <a:gd name="connsiteY76" fmla="*/ 1073501 h 2840545"/>
                <a:gd name="connsiteX77" fmla="*/ 335956 w 3818556"/>
                <a:gd name="connsiteY77" fmla="*/ 1111601 h 2840545"/>
                <a:gd name="connsiteX78" fmla="*/ 474068 w 3818556"/>
                <a:gd name="connsiteY78" fmla="*/ 1135413 h 2840545"/>
                <a:gd name="connsiteX79" fmla="*/ 574081 w 3818556"/>
                <a:gd name="connsiteY79" fmla="*/ 1163988 h 2840545"/>
                <a:gd name="connsiteX80" fmla="*/ 416918 w 3818556"/>
                <a:gd name="connsiteY80" fmla="*/ 1163988 h 2840545"/>
                <a:gd name="connsiteX81" fmla="*/ 240706 w 3818556"/>
                <a:gd name="connsiteY81" fmla="*/ 1149701 h 2840545"/>
                <a:gd name="connsiteX82" fmla="*/ 135931 w 3818556"/>
                <a:gd name="connsiteY82" fmla="*/ 1130651 h 2840545"/>
                <a:gd name="connsiteX83" fmla="*/ 7343 w 3818556"/>
                <a:gd name="connsiteY83" fmla="*/ 1092551 h 2840545"/>
                <a:gd name="connsiteX84" fmla="*/ 107356 w 3818556"/>
                <a:gd name="connsiteY84" fmla="*/ 1154463 h 2840545"/>
                <a:gd name="connsiteX85" fmla="*/ 288331 w 3818556"/>
                <a:gd name="connsiteY85" fmla="*/ 1202088 h 2840545"/>
                <a:gd name="connsiteX86" fmla="*/ 564556 w 3818556"/>
                <a:gd name="connsiteY86" fmla="*/ 1206851 h 2840545"/>
                <a:gd name="connsiteX87" fmla="*/ 774106 w 3818556"/>
                <a:gd name="connsiteY87" fmla="*/ 1202088 h 2840545"/>
                <a:gd name="connsiteX88" fmla="*/ 1026518 w 3818556"/>
                <a:gd name="connsiteY88" fmla="*/ 1268763 h 2840545"/>
                <a:gd name="connsiteX89" fmla="*/ 1274168 w 3818556"/>
                <a:gd name="connsiteY89" fmla="*/ 1340201 h 2840545"/>
                <a:gd name="connsiteX90" fmla="*/ 1374181 w 3818556"/>
                <a:gd name="connsiteY90" fmla="*/ 1411638 h 2840545"/>
                <a:gd name="connsiteX91" fmla="*/ 1402756 w 3818556"/>
                <a:gd name="connsiteY91" fmla="*/ 1544988 h 2840545"/>
                <a:gd name="connsiteX92" fmla="*/ 1397993 w 3818556"/>
                <a:gd name="connsiteY92" fmla="*/ 1616426 h 2840545"/>
                <a:gd name="connsiteX93" fmla="*/ 1336081 w 3818556"/>
                <a:gd name="connsiteY93" fmla="*/ 1678338 h 2840545"/>
                <a:gd name="connsiteX94" fmla="*/ 1226543 w 3818556"/>
                <a:gd name="connsiteY94" fmla="*/ 1792638 h 2840545"/>
                <a:gd name="connsiteX95" fmla="*/ 1026518 w 3818556"/>
                <a:gd name="connsiteY95" fmla="*/ 1916463 h 2840545"/>
                <a:gd name="connsiteX96" fmla="*/ 864593 w 3818556"/>
                <a:gd name="connsiteY96" fmla="*/ 2030763 h 2840545"/>
                <a:gd name="connsiteX97" fmla="*/ 740768 w 3818556"/>
                <a:gd name="connsiteY97" fmla="*/ 2102201 h 2840545"/>
                <a:gd name="connsiteX98" fmla="*/ 626468 w 3818556"/>
                <a:gd name="connsiteY98" fmla="*/ 2192688 h 2840545"/>
                <a:gd name="connsiteX99" fmla="*/ 621706 w 3818556"/>
                <a:gd name="connsiteY99" fmla="*/ 2478438 h 2840545"/>
                <a:gd name="connsiteX100" fmla="*/ 793156 w 3818556"/>
                <a:gd name="connsiteY100" fmla="*/ 2683226 h 2840545"/>
                <a:gd name="connsiteX101" fmla="*/ 1064618 w 3818556"/>
                <a:gd name="connsiteY101" fmla="*/ 2821338 h 2840545"/>
                <a:gd name="connsiteX102" fmla="*/ 1345606 w 3818556"/>
                <a:gd name="connsiteY102" fmla="*/ 2830863 h 2840545"/>
                <a:gd name="connsiteX103" fmla="*/ 1540868 w 3818556"/>
                <a:gd name="connsiteY103" fmla="*/ 2740376 h 2840545"/>
                <a:gd name="connsiteX104" fmla="*/ 1574206 w 3818556"/>
                <a:gd name="connsiteY104" fmla="*/ 2568925 h 2840545"/>
                <a:gd name="connsiteX105" fmla="*/ 1602781 w 3818556"/>
                <a:gd name="connsiteY105" fmla="*/ 2368901 h 28405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3306 w 3818556"/>
                <a:gd name="connsiteY51" fmla="*/ 1149401 h 2840245"/>
                <a:gd name="connsiteX52" fmla="*/ 1778993 w 3818556"/>
                <a:gd name="connsiteY52" fmla="*/ 1330376 h 2840245"/>
                <a:gd name="connsiteX53" fmla="*/ 1745656 w 3818556"/>
                <a:gd name="connsiteY53" fmla="*/ 1354188 h 2840245"/>
                <a:gd name="connsiteX54" fmla="*/ 1698031 w 3818556"/>
                <a:gd name="connsiteY54" fmla="*/ 1339901 h 2840245"/>
                <a:gd name="connsiteX55" fmla="*/ 1502768 w 3818556"/>
                <a:gd name="connsiteY55" fmla="*/ 1320851 h 2840245"/>
                <a:gd name="connsiteX56" fmla="*/ 1293218 w 3818556"/>
                <a:gd name="connsiteY56" fmla="*/ 1263701 h 2840245"/>
                <a:gd name="connsiteX57" fmla="*/ 1178918 w 3818556"/>
                <a:gd name="connsiteY57" fmla="*/ 1211313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796976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26493 w 3818556"/>
                <a:gd name="connsiteY66" fmla="*/ 973188 h 2840245"/>
                <a:gd name="connsiteX67" fmla="*/ 926506 w 3818556"/>
                <a:gd name="connsiteY67" fmla="*/ 1063676 h 2840245"/>
                <a:gd name="connsiteX68" fmla="*/ 1012231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78993 w 3818556"/>
                <a:gd name="connsiteY52" fmla="*/ 1330376 h 2840245"/>
                <a:gd name="connsiteX53" fmla="*/ 1745656 w 3818556"/>
                <a:gd name="connsiteY53" fmla="*/ 1354188 h 2840245"/>
                <a:gd name="connsiteX54" fmla="*/ 1698031 w 3818556"/>
                <a:gd name="connsiteY54" fmla="*/ 1339901 h 2840245"/>
                <a:gd name="connsiteX55" fmla="*/ 1502768 w 3818556"/>
                <a:gd name="connsiteY55" fmla="*/ 1320851 h 2840245"/>
                <a:gd name="connsiteX56" fmla="*/ 1293218 w 3818556"/>
                <a:gd name="connsiteY56" fmla="*/ 1263701 h 2840245"/>
                <a:gd name="connsiteX57" fmla="*/ 1178918 w 3818556"/>
                <a:gd name="connsiteY57" fmla="*/ 1211313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796976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26493 w 3818556"/>
                <a:gd name="connsiteY66" fmla="*/ 973188 h 2840245"/>
                <a:gd name="connsiteX67" fmla="*/ 926506 w 3818556"/>
                <a:gd name="connsiteY67" fmla="*/ 1063676 h 2840245"/>
                <a:gd name="connsiteX68" fmla="*/ 1012231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78993 w 3818556"/>
                <a:gd name="connsiteY52" fmla="*/ 1330376 h 2840245"/>
                <a:gd name="connsiteX53" fmla="*/ 1745656 w 3818556"/>
                <a:gd name="connsiteY53" fmla="*/ 1354188 h 2840245"/>
                <a:gd name="connsiteX54" fmla="*/ 1686125 w 3818556"/>
                <a:gd name="connsiteY54" fmla="*/ 1344664 h 2840245"/>
                <a:gd name="connsiteX55" fmla="*/ 1502768 w 3818556"/>
                <a:gd name="connsiteY55" fmla="*/ 1320851 h 2840245"/>
                <a:gd name="connsiteX56" fmla="*/ 1293218 w 3818556"/>
                <a:gd name="connsiteY56" fmla="*/ 1263701 h 2840245"/>
                <a:gd name="connsiteX57" fmla="*/ 1178918 w 3818556"/>
                <a:gd name="connsiteY57" fmla="*/ 1211313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796976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26493 w 3818556"/>
                <a:gd name="connsiteY66" fmla="*/ 973188 h 2840245"/>
                <a:gd name="connsiteX67" fmla="*/ 926506 w 3818556"/>
                <a:gd name="connsiteY67" fmla="*/ 1063676 h 2840245"/>
                <a:gd name="connsiteX68" fmla="*/ 1012231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88518 w 3818556"/>
                <a:gd name="connsiteY52" fmla="*/ 1323232 h 2840245"/>
                <a:gd name="connsiteX53" fmla="*/ 1745656 w 3818556"/>
                <a:gd name="connsiteY53" fmla="*/ 1354188 h 2840245"/>
                <a:gd name="connsiteX54" fmla="*/ 1686125 w 3818556"/>
                <a:gd name="connsiteY54" fmla="*/ 1344664 h 2840245"/>
                <a:gd name="connsiteX55" fmla="*/ 1502768 w 3818556"/>
                <a:gd name="connsiteY55" fmla="*/ 1320851 h 2840245"/>
                <a:gd name="connsiteX56" fmla="*/ 1293218 w 3818556"/>
                <a:gd name="connsiteY56" fmla="*/ 1263701 h 2840245"/>
                <a:gd name="connsiteX57" fmla="*/ 1178918 w 3818556"/>
                <a:gd name="connsiteY57" fmla="*/ 1211313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796976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26493 w 3818556"/>
                <a:gd name="connsiteY66" fmla="*/ 973188 h 2840245"/>
                <a:gd name="connsiteX67" fmla="*/ 926506 w 3818556"/>
                <a:gd name="connsiteY67" fmla="*/ 1063676 h 2840245"/>
                <a:gd name="connsiteX68" fmla="*/ 1012231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88518 w 3818556"/>
                <a:gd name="connsiteY52" fmla="*/ 1323232 h 2840245"/>
                <a:gd name="connsiteX53" fmla="*/ 1745656 w 3818556"/>
                <a:gd name="connsiteY53" fmla="*/ 1354188 h 2840245"/>
                <a:gd name="connsiteX54" fmla="*/ 1686125 w 3818556"/>
                <a:gd name="connsiteY54" fmla="*/ 1344664 h 2840245"/>
                <a:gd name="connsiteX55" fmla="*/ 1502768 w 3818556"/>
                <a:gd name="connsiteY55" fmla="*/ 1320851 h 2840245"/>
                <a:gd name="connsiteX56" fmla="*/ 1297981 w 3818556"/>
                <a:gd name="connsiteY56" fmla="*/ 1258939 h 2840245"/>
                <a:gd name="connsiteX57" fmla="*/ 1178918 w 3818556"/>
                <a:gd name="connsiteY57" fmla="*/ 1211313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796976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26493 w 3818556"/>
                <a:gd name="connsiteY66" fmla="*/ 973188 h 2840245"/>
                <a:gd name="connsiteX67" fmla="*/ 926506 w 3818556"/>
                <a:gd name="connsiteY67" fmla="*/ 1063676 h 2840245"/>
                <a:gd name="connsiteX68" fmla="*/ 1012231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88518 w 3818556"/>
                <a:gd name="connsiteY52" fmla="*/ 1323232 h 2840245"/>
                <a:gd name="connsiteX53" fmla="*/ 1745656 w 3818556"/>
                <a:gd name="connsiteY53" fmla="*/ 1354188 h 2840245"/>
                <a:gd name="connsiteX54" fmla="*/ 1686125 w 3818556"/>
                <a:gd name="connsiteY54" fmla="*/ 1344664 h 2840245"/>
                <a:gd name="connsiteX55" fmla="*/ 1502768 w 3818556"/>
                <a:gd name="connsiteY55" fmla="*/ 1320851 h 2840245"/>
                <a:gd name="connsiteX56" fmla="*/ 1297981 w 3818556"/>
                <a:gd name="connsiteY56" fmla="*/ 1258939 h 2840245"/>
                <a:gd name="connsiteX57" fmla="*/ 1178918 w 3818556"/>
                <a:gd name="connsiteY57" fmla="*/ 1197026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796976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26493 w 3818556"/>
                <a:gd name="connsiteY66" fmla="*/ 973188 h 2840245"/>
                <a:gd name="connsiteX67" fmla="*/ 926506 w 3818556"/>
                <a:gd name="connsiteY67" fmla="*/ 1063676 h 2840245"/>
                <a:gd name="connsiteX68" fmla="*/ 1012231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88518 w 3818556"/>
                <a:gd name="connsiteY52" fmla="*/ 1323232 h 2840245"/>
                <a:gd name="connsiteX53" fmla="*/ 1745656 w 3818556"/>
                <a:gd name="connsiteY53" fmla="*/ 1354188 h 2840245"/>
                <a:gd name="connsiteX54" fmla="*/ 1686125 w 3818556"/>
                <a:gd name="connsiteY54" fmla="*/ 1344664 h 2840245"/>
                <a:gd name="connsiteX55" fmla="*/ 1502768 w 3818556"/>
                <a:gd name="connsiteY55" fmla="*/ 1320851 h 2840245"/>
                <a:gd name="connsiteX56" fmla="*/ 1297981 w 3818556"/>
                <a:gd name="connsiteY56" fmla="*/ 1258939 h 2840245"/>
                <a:gd name="connsiteX57" fmla="*/ 1178918 w 3818556"/>
                <a:gd name="connsiteY57" fmla="*/ 1197026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801739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26493 w 3818556"/>
                <a:gd name="connsiteY66" fmla="*/ 973188 h 2840245"/>
                <a:gd name="connsiteX67" fmla="*/ 926506 w 3818556"/>
                <a:gd name="connsiteY67" fmla="*/ 1063676 h 2840245"/>
                <a:gd name="connsiteX68" fmla="*/ 1012231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88518 w 3818556"/>
                <a:gd name="connsiteY52" fmla="*/ 1323232 h 2840245"/>
                <a:gd name="connsiteX53" fmla="*/ 1745656 w 3818556"/>
                <a:gd name="connsiteY53" fmla="*/ 1354188 h 2840245"/>
                <a:gd name="connsiteX54" fmla="*/ 1686125 w 3818556"/>
                <a:gd name="connsiteY54" fmla="*/ 1344664 h 2840245"/>
                <a:gd name="connsiteX55" fmla="*/ 1502768 w 3818556"/>
                <a:gd name="connsiteY55" fmla="*/ 1320851 h 2840245"/>
                <a:gd name="connsiteX56" fmla="*/ 1297981 w 3818556"/>
                <a:gd name="connsiteY56" fmla="*/ 1258939 h 2840245"/>
                <a:gd name="connsiteX57" fmla="*/ 1178918 w 3818556"/>
                <a:gd name="connsiteY57" fmla="*/ 1197026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801739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19349 w 3818556"/>
                <a:gd name="connsiteY66" fmla="*/ 975569 h 2840245"/>
                <a:gd name="connsiteX67" fmla="*/ 926506 w 3818556"/>
                <a:gd name="connsiteY67" fmla="*/ 1063676 h 2840245"/>
                <a:gd name="connsiteX68" fmla="*/ 1012231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88518 w 3818556"/>
                <a:gd name="connsiteY52" fmla="*/ 1323232 h 2840245"/>
                <a:gd name="connsiteX53" fmla="*/ 1745656 w 3818556"/>
                <a:gd name="connsiteY53" fmla="*/ 1354188 h 2840245"/>
                <a:gd name="connsiteX54" fmla="*/ 1686125 w 3818556"/>
                <a:gd name="connsiteY54" fmla="*/ 1344664 h 2840245"/>
                <a:gd name="connsiteX55" fmla="*/ 1502768 w 3818556"/>
                <a:gd name="connsiteY55" fmla="*/ 1320851 h 2840245"/>
                <a:gd name="connsiteX56" fmla="*/ 1297981 w 3818556"/>
                <a:gd name="connsiteY56" fmla="*/ 1258939 h 2840245"/>
                <a:gd name="connsiteX57" fmla="*/ 1178918 w 3818556"/>
                <a:gd name="connsiteY57" fmla="*/ 1197026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801739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19349 w 3818556"/>
                <a:gd name="connsiteY66" fmla="*/ 975569 h 2840245"/>
                <a:gd name="connsiteX67" fmla="*/ 926506 w 3818556"/>
                <a:gd name="connsiteY67" fmla="*/ 1063676 h 2840245"/>
                <a:gd name="connsiteX68" fmla="*/ 1002706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20813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781 w 3818556"/>
                <a:gd name="connsiteY0" fmla="*/ 2368601 h 2840245"/>
                <a:gd name="connsiteX1" fmla="*/ 1709937 w 3818556"/>
                <a:gd name="connsiteY1" fmla="*/ 2144763 h 2840245"/>
                <a:gd name="connsiteX2" fmla="*/ 1900436 w 3818556"/>
                <a:gd name="connsiteY2" fmla="*/ 1935213 h 2840245"/>
                <a:gd name="connsiteX3" fmla="*/ 2140943 w 3818556"/>
                <a:gd name="connsiteY3" fmla="*/ 1716138 h 2840245"/>
                <a:gd name="connsiteX4" fmla="*/ 2255242 w 3818556"/>
                <a:gd name="connsiteY4" fmla="*/ 1654225 h 2840245"/>
                <a:gd name="connsiteX5" fmla="*/ 2569568 w 3818556"/>
                <a:gd name="connsiteY5" fmla="*/ 1594694 h 2840245"/>
                <a:gd name="connsiteX6" fmla="*/ 2883893 w 3818556"/>
                <a:gd name="connsiteY6" fmla="*/ 1535163 h 2840245"/>
                <a:gd name="connsiteX7" fmla="*/ 3145831 w 3818556"/>
                <a:gd name="connsiteY7" fmla="*/ 1516113 h 2840245"/>
                <a:gd name="connsiteX8" fmla="*/ 3379193 w 3818556"/>
                <a:gd name="connsiteY8" fmla="*/ 1475631 h 2840245"/>
                <a:gd name="connsiteX9" fmla="*/ 3545881 w 3818556"/>
                <a:gd name="connsiteY9" fmla="*/ 1425626 h 2840245"/>
                <a:gd name="connsiteX10" fmla="*/ 3650656 w 3818556"/>
                <a:gd name="connsiteY10" fmla="*/ 1435151 h 2840245"/>
                <a:gd name="connsiteX11" fmla="*/ 3764956 w 3818556"/>
                <a:gd name="connsiteY11" fmla="*/ 1430388 h 2840245"/>
                <a:gd name="connsiteX12" fmla="*/ 3817343 w 3818556"/>
                <a:gd name="connsiteY12" fmla="*/ 1397051 h 2840245"/>
                <a:gd name="connsiteX13" fmla="*/ 3717331 w 3818556"/>
                <a:gd name="connsiteY13" fmla="*/ 1397051 h 2840245"/>
                <a:gd name="connsiteX14" fmla="*/ 3636368 w 3818556"/>
                <a:gd name="connsiteY14" fmla="*/ 1382763 h 2840245"/>
                <a:gd name="connsiteX15" fmla="*/ 3712568 w 3818556"/>
                <a:gd name="connsiteY15" fmla="*/ 1342283 h 2840245"/>
                <a:gd name="connsiteX16" fmla="*/ 3774481 w 3818556"/>
                <a:gd name="connsiteY16" fmla="*/ 1277988 h 2840245"/>
                <a:gd name="connsiteX17" fmla="*/ 3674468 w 3818556"/>
                <a:gd name="connsiteY17" fmla="*/ 1320851 h 2840245"/>
                <a:gd name="connsiteX18" fmla="*/ 3522068 w 3818556"/>
                <a:gd name="connsiteY18" fmla="*/ 1380381 h 2840245"/>
                <a:gd name="connsiteX19" fmla="*/ 3312518 w 3818556"/>
                <a:gd name="connsiteY19" fmla="*/ 1435151 h 2840245"/>
                <a:gd name="connsiteX20" fmla="*/ 3150593 w 3818556"/>
                <a:gd name="connsiteY20" fmla="*/ 1430388 h 2840245"/>
                <a:gd name="connsiteX21" fmla="*/ 3224412 w 3818556"/>
                <a:gd name="connsiteY21" fmla="*/ 1378001 h 2840245"/>
                <a:gd name="connsiteX22" fmla="*/ 3369668 w 3818556"/>
                <a:gd name="connsiteY22" fmla="*/ 1213695 h 2840245"/>
                <a:gd name="connsiteX23" fmla="*/ 3469681 w 3818556"/>
                <a:gd name="connsiteY23" fmla="*/ 1063676 h 2840245"/>
                <a:gd name="connsiteX24" fmla="*/ 3529212 w 3818556"/>
                <a:gd name="connsiteY24" fmla="*/ 954138 h 2840245"/>
                <a:gd name="connsiteX25" fmla="*/ 3538736 w 3818556"/>
                <a:gd name="connsiteY25" fmla="*/ 896989 h 2840245"/>
                <a:gd name="connsiteX26" fmla="*/ 3507781 w 3818556"/>
                <a:gd name="connsiteY26" fmla="*/ 925563 h 2840245"/>
                <a:gd name="connsiteX27" fmla="*/ 3464918 w 3818556"/>
                <a:gd name="connsiteY27" fmla="*/ 997001 h 2840245"/>
                <a:gd name="connsiteX28" fmla="*/ 3369668 w 3818556"/>
                <a:gd name="connsiteY28" fmla="*/ 1156544 h 2840245"/>
                <a:gd name="connsiteX29" fmla="*/ 3236318 w 3818556"/>
                <a:gd name="connsiteY29" fmla="*/ 1311326 h 2840245"/>
                <a:gd name="connsiteX30" fmla="*/ 3117256 w 3818556"/>
                <a:gd name="connsiteY30" fmla="*/ 1406576 h 2840245"/>
                <a:gd name="connsiteX31" fmla="*/ 3022006 w 3818556"/>
                <a:gd name="connsiteY31" fmla="*/ 1435151 h 2840245"/>
                <a:gd name="connsiteX32" fmla="*/ 2817218 w 3818556"/>
                <a:gd name="connsiteY32" fmla="*/ 1425626 h 2840245"/>
                <a:gd name="connsiteX33" fmla="*/ 2683868 w 3818556"/>
                <a:gd name="connsiteY33" fmla="*/ 1423245 h 2840245"/>
                <a:gd name="connsiteX34" fmla="*/ 2583856 w 3818556"/>
                <a:gd name="connsiteY34" fmla="*/ 1368476 h 2840245"/>
                <a:gd name="connsiteX35" fmla="*/ 2552900 w 3818556"/>
                <a:gd name="connsiteY35" fmla="*/ 1337520 h 2840245"/>
                <a:gd name="connsiteX36" fmla="*/ 2600524 w 3818556"/>
                <a:gd name="connsiteY36" fmla="*/ 1273225 h 2840245"/>
                <a:gd name="connsiteX37" fmla="*/ 2750543 w 3818556"/>
                <a:gd name="connsiteY37" fmla="*/ 1092251 h 2840245"/>
                <a:gd name="connsiteX38" fmla="*/ 2991050 w 3818556"/>
                <a:gd name="connsiteY38" fmla="*/ 856507 h 2840245"/>
                <a:gd name="connsiteX39" fmla="*/ 3260131 w 3818556"/>
                <a:gd name="connsiteY39" fmla="*/ 577901 h 2840245"/>
                <a:gd name="connsiteX40" fmla="*/ 3469681 w 3818556"/>
                <a:gd name="connsiteY40" fmla="*/ 368351 h 2840245"/>
                <a:gd name="connsiteX41" fmla="*/ 3555406 w 3818556"/>
                <a:gd name="connsiteY41" fmla="*/ 268338 h 2840245"/>
                <a:gd name="connsiteX42" fmla="*/ 3624462 w 3818556"/>
                <a:gd name="connsiteY42" fmla="*/ 146894 h 2840245"/>
                <a:gd name="connsiteX43" fmla="*/ 3548262 w 3818556"/>
                <a:gd name="connsiteY43" fmla="*/ 15926 h 2840245"/>
                <a:gd name="connsiteX44" fmla="*/ 3412530 w 3818556"/>
                <a:gd name="connsiteY44" fmla="*/ 11163 h 2840245"/>
                <a:gd name="connsiteX45" fmla="*/ 3272037 w 3818556"/>
                <a:gd name="connsiteY45" fmla="*/ 96888 h 2840245"/>
                <a:gd name="connsiteX46" fmla="*/ 3141068 w 3818556"/>
                <a:gd name="connsiteY46" fmla="*/ 211188 h 2840245"/>
                <a:gd name="connsiteX47" fmla="*/ 2845793 w 3818556"/>
                <a:gd name="connsiteY47" fmla="*/ 482651 h 2840245"/>
                <a:gd name="connsiteX48" fmla="*/ 2574331 w 3818556"/>
                <a:gd name="connsiteY48" fmla="*/ 720776 h 2840245"/>
                <a:gd name="connsiteX49" fmla="*/ 2355256 w 3818556"/>
                <a:gd name="connsiteY49" fmla="*/ 916038 h 2840245"/>
                <a:gd name="connsiteX50" fmla="*/ 2212381 w 3818556"/>
                <a:gd name="connsiteY50" fmla="*/ 1011288 h 2840245"/>
                <a:gd name="connsiteX51" fmla="*/ 1990925 w 3818556"/>
                <a:gd name="connsiteY51" fmla="*/ 1158926 h 2840245"/>
                <a:gd name="connsiteX52" fmla="*/ 1788518 w 3818556"/>
                <a:gd name="connsiteY52" fmla="*/ 1323232 h 2840245"/>
                <a:gd name="connsiteX53" fmla="*/ 1745656 w 3818556"/>
                <a:gd name="connsiteY53" fmla="*/ 1354188 h 2840245"/>
                <a:gd name="connsiteX54" fmla="*/ 1686125 w 3818556"/>
                <a:gd name="connsiteY54" fmla="*/ 1344664 h 2840245"/>
                <a:gd name="connsiteX55" fmla="*/ 1502768 w 3818556"/>
                <a:gd name="connsiteY55" fmla="*/ 1320851 h 2840245"/>
                <a:gd name="connsiteX56" fmla="*/ 1297981 w 3818556"/>
                <a:gd name="connsiteY56" fmla="*/ 1258939 h 2840245"/>
                <a:gd name="connsiteX57" fmla="*/ 1178918 w 3818556"/>
                <a:gd name="connsiteY57" fmla="*/ 1197026 h 2840245"/>
                <a:gd name="connsiteX58" fmla="*/ 993181 w 3818556"/>
                <a:gd name="connsiteY58" fmla="*/ 1044626 h 2840245"/>
                <a:gd name="connsiteX59" fmla="*/ 736006 w 3818556"/>
                <a:gd name="connsiteY59" fmla="*/ 858888 h 2840245"/>
                <a:gd name="connsiteX60" fmla="*/ 564556 w 3818556"/>
                <a:gd name="connsiteY60" fmla="*/ 801739 h 2840245"/>
                <a:gd name="connsiteX61" fmla="*/ 426443 w 3818556"/>
                <a:gd name="connsiteY61" fmla="*/ 768401 h 2840245"/>
                <a:gd name="connsiteX62" fmla="*/ 278806 w 3818556"/>
                <a:gd name="connsiteY62" fmla="*/ 749351 h 2840245"/>
                <a:gd name="connsiteX63" fmla="*/ 364531 w 3818556"/>
                <a:gd name="connsiteY63" fmla="*/ 787451 h 2840245"/>
                <a:gd name="connsiteX64" fmla="*/ 521693 w 3818556"/>
                <a:gd name="connsiteY64" fmla="*/ 825551 h 2840245"/>
                <a:gd name="connsiteX65" fmla="*/ 674093 w 3818556"/>
                <a:gd name="connsiteY65" fmla="*/ 887463 h 2840245"/>
                <a:gd name="connsiteX66" fmla="*/ 819349 w 3818556"/>
                <a:gd name="connsiteY66" fmla="*/ 975569 h 2840245"/>
                <a:gd name="connsiteX67" fmla="*/ 926506 w 3818556"/>
                <a:gd name="connsiteY67" fmla="*/ 1063676 h 2840245"/>
                <a:gd name="connsiteX68" fmla="*/ 1002706 w 3818556"/>
                <a:gd name="connsiteY68" fmla="*/ 1139876 h 2840245"/>
                <a:gd name="connsiteX69" fmla="*/ 878881 w 3818556"/>
                <a:gd name="connsiteY69" fmla="*/ 1116063 h 2840245"/>
                <a:gd name="connsiteX70" fmla="*/ 650281 w 3818556"/>
                <a:gd name="connsiteY70" fmla="*/ 1097013 h 2840245"/>
                <a:gd name="connsiteX71" fmla="*/ 402631 w 3818556"/>
                <a:gd name="connsiteY71" fmla="*/ 1058913 h 2840245"/>
                <a:gd name="connsiteX72" fmla="*/ 250231 w 3818556"/>
                <a:gd name="connsiteY72" fmla="*/ 1030338 h 2840245"/>
                <a:gd name="connsiteX73" fmla="*/ 102593 w 3818556"/>
                <a:gd name="connsiteY73" fmla="*/ 1001763 h 2840245"/>
                <a:gd name="connsiteX74" fmla="*/ 2581 w 3818556"/>
                <a:gd name="connsiteY74" fmla="*/ 987476 h 2840245"/>
                <a:gd name="connsiteX75" fmla="*/ 40681 w 3818556"/>
                <a:gd name="connsiteY75" fmla="*/ 1030338 h 2840245"/>
                <a:gd name="connsiteX76" fmla="*/ 159743 w 3818556"/>
                <a:gd name="connsiteY76" fmla="*/ 1073201 h 2840245"/>
                <a:gd name="connsiteX77" fmla="*/ 335956 w 3818556"/>
                <a:gd name="connsiteY77" fmla="*/ 1111301 h 2840245"/>
                <a:gd name="connsiteX78" fmla="*/ 474068 w 3818556"/>
                <a:gd name="connsiteY78" fmla="*/ 1135113 h 2840245"/>
                <a:gd name="connsiteX79" fmla="*/ 574081 w 3818556"/>
                <a:gd name="connsiteY79" fmla="*/ 1163688 h 2840245"/>
                <a:gd name="connsiteX80" fmla="*/ 416918 w 3818556"/>
                <a:gd name="connsiteY80" fmla="*/ 1163688 h 2840245"/>
                <a:gd name="connsiteX81" fmla="*/ 240706 w 3818556"/>
                <a:gd name="connsiteY81" fmla="*/ 1149401 h 2840245"/>
                <a:gd name="connsiteX82" fmla="*/ 135931 w 3818556"/>
                <a:gd name="connsiteY82" fmla="*/ 1130351 h 2840245"/>
                <a:gd name="connsiteX83" fmla="*/ 7343 w 3818556"/>
                <a:gd name="connsiteY83" fmla="*/ 1092251 h 2840245"/>
                <a:gd name="connsiteX84" fmla="*/ 107356 w 3818556"/>
                <a:gd name="connsiteY84" fmla="*/ 1154163 h 2840245"/>
                <a:gd name="connsiteX85" fmla="*/ 288331 w 3818556"/>
                <a:gd name="connsiteY85" fmla="*/ 1201788 h 2840245"/>
                <a:gd name="connsiteX86" fmla="*/ 564556 w 3818556"/>
                <a:gd name="connsiteY86" fmla="*/ 1206551 h 2840245"/>
                <a:gd name="connsiteX87" fmla="*/ 774106 w 3818556"/>
                <a:gd name="connsiteY87" fmla="*/ 1201788 h 2840245"/>
                <a:gd name="connsiteX88" fmla="*/ 1026518 w 3818556"/>
                <a:gd name="connsiteY88" fmla="*/ 1268463 h 2840245"/>
                <a:gd name="connsiteX89" fmla="*/ 1274168 w 3818556"/>
                <a:gd name="connsiteY89" fmla="*/ 1339901 h 2840245"/>
                <a:gd name="connsiteX90" fmla="*/ 1374181 w 3818556"/>
                <a:gd name="connsiteY90" fmla="*/ 1411338 h 2840245"/>
                <a:gd name="connsiteX91" fmla="*/ 1402756 w 3818556"/>
                <a:gd name="connsiteY91" fmla="*/ 1544688 h 2840245"/>
                <a:gd name="connsiteX92" fmla="*/ 1397993 w 3818556"/>
                <a:gd name="connsiteY92" fmla="*/ 1616126 h 2840245"/>
                <a:gd name="connsiteX93" fmla="*/ 1336081 w 3818556"/>
                <a:gd name="connsiteY93" fmla="*/ 1678038 h 2840245"/>
                <a:gd name="connsiteX94" fmla="*/ 1226543 w 3818556"/>
                <a:gd name="connsiteY94" fmla="*/ 1792338 h 2840245"/>
                <a:gd name="connsiteX95" fmla="*/ 1026518 w 3818556"/>
                <a:gd name="connsiteY95" fmla="*/ 1916163 h 2840245"/>
                <a:gd name="connsiteX96" fmla="*/ 864593 w 3818556"/>
                <a:gd name="connsiteY96" fmla="*/ 2030463 h 2840245"/>
                <a:gd name="connsiteX97" fmla="*/ 740768 w 3818556"/>
                <a:gd name="connsiteY97" fmla="*/ 2101901 h 2840245"/>
                <a:gd name="connsiteX98" fmla="*/ 626468 w 3818556"/>
                <a:gd name="connsiteY98" fmla="*/ 2192388 h 2840245"/>
                <a:gd name="connsiteX99" fmla="*/ 621706 w 3818556"/>
                <a:gd name="connsiteY99" fmla="*/ 2478138 h 2840245"/>
                <a:gd name="connsiteX100" fmla="*/ 793156 w 3818556"/>
                <a:gd name="connsiteY100" fmla="*/ 2682926 h 2840245"/>
                <a:gd name="connsiteX101" fmla="*/ 1064618 w 3818556"/>
                <a:gd name="connsiteY101" fmla="*/ 2821038 h 2840245"/>
                <a:gd name="connsiteX102" fmla="*/ 1345606 w 3818556"/>
                <a:gd name="connsiteY102" fmla="*/ 2830563 h 2840245"/>
                <a:gd name="connsiteX103" fmla="*/ 1540868 w 3818556"/>
                <a:gd name="connsiteY103" fmla="*/ 2740076 h 2840245"/>
                <a:gd name="connsiteX104" fmla="*/ 1574206 w 3818556"/>
                <a:gd name="connsiteY104" fmla="*/ 2568625 h 2840245"/>
                <a:gd name="connsiteX105" fmla="*/ 1602781 w 3818556"/>
                <a:gd name="connsiteY105" fmla="*/ 2368601 h 2840245"/>
                <a:gd name="connsiteX0" fmla="*/ 1602200 w 3817975"/>
                <a:gd name="connsiteY0" fmla="*/ 2368601 h 2840245"/>
                <a:gd name="connsiteX1" fmla="*/ 1709356 w 3817975"/>
                <a:gd name="connsiteY1" fmla="*/ 2144763 h 2840245"/>
                <a:gd name="connsiteX2" fmla="*/ 1899855 w 3817975"/>
                <a:gd name="connsiteY2" fmla="*/ 1935213 h 2840245"/>
                <a:gd name="connsiteX3" fmla="*/ 2140362 w 3817975"/>
                <a:gd name="connsiteY3" fmla="*/ 1716138 h 2840245"/>
                <a:gd name="connsiteX4" fmla="*/ 2254661 w 3817975"/>
                <a:gd name="connsiteY4" fmla="*/ 1654225 h 2840245"/>
                <a:gd name="connsiteX5" fmla="*/ 2568987 w 3817975"/>
                <a:gd name="connsiteY5" fmla="*/ 1594694 h 2840245"/>
                <a:gd name="connsiteX6" fmla="*/ 2883312 w 3817975"/>
                <a:gd name="connsiteY6" fmla="*/ 1535163 h 2840245"/>
                <a:gd name="connsiteX7" fmla="*/ 3145250 w 3817975"/>
                <a:gd name="connsiteY7" fmla="*/ 1516113 h 2840245"/>
                <a:gd name="connsiteX8" fmla="*/ 3378612 w 3817975"/>
                <a:gd name="connsiteY8" fmla="*/ 1475631 h 2840245"/>
                <a:gd name="connsiteX9" fmla="*/ 3545300 w 3817975"/>
                <a:gd name="connsiteY9" fmla="*/ 1425626 h 2840245"/>
                <a:gd name="connsiteX10" fmla="*/ 3650075 w 3817975"/>
                <a:gd name="connsiteY10" fmla="*/ 1435151 h 2840245"/>
                <a:gd name="connsiteX11" fmla="*/ 3764375 w 3817975"/>
                <a:gd name="connsiteY11" fmla="*/ 1430388 h 2840245"/>
                <a:gd name="connsiteX12" fmla="*/ 3816762 w 3817975"/>
                <a:gd name="connsiteY12" fmla="*/ 1397051 h 2840245"/>
                <a:gd name="connsiteX13" fmla="*/ 3716750 w 3817975"/>
                <a:gd name="connsiteY13" fmla="*/ 1397051 h 2840245"/>
                <a:gd name="connsiteX14" fmla="*/ 3635787 w 3817975"/>
                <a:gd name="connsiteY14" fmla="*/ 1382763 h 2840245"/>
                <a:gd name="connsiteX15" fmla="*/ 3711987 w 3817975"/>
                <a:gd name="connsiteY15" fmla="*/ 1342283 h 2840245"/>
                <a:gd name="connsiteX16" fmla="*/ 3773900 w 3817975"/>
                <a:gd name="connsiteY16" fmla="*/ 1277988 h 2840245"/>
                <a:gd name="connsiteX17" fmla="*/ 3673887 w 3817975"/>
                <a:gd name="connsiteY17" fmla="*/ 1320851 h 2840245"/>
                <a:gd name="connsiteX18" fmla="*/ 3521487 w 3817975"/>
                <a:gd name="connsiteY18" fmla="*/ 1380381 h 2840245"/>
                <a:gd name="connsiteX19" fmla="*/ 3311937 w 3817975"/>
                <a:gd name="connsiteY19" fmla="*/ 1435151 h 2840245"/>
                <a:gd name="connsiteX20" fmla="*/ 3150012 w 3817975"/>
                <a:gd name="connsiteY20" fmla="*/ 1430388 h 2840245"/>
                <a:gd name="connsiteX21" fmla="*/ 3223831 w 3817975"/>
                <a:gd name="connsiteY21" fmla="*/ 1378001 h 2840245"/>
                <a:gd name="connsiteX22" fmla="*/ 3369087 w 3817975"/>
                <a:gd name="connsiteY22" fmla="*/ 1213695 h 2840245"/>
                <a:gd name="connsiteX23" fmla="*/ 3469100 w 3817975"/>
                <a:gd name="connsiteY23" fmla="*/ 1063676 h 2840245"/>
                <a:gd name="connsiteX24" fmla="*/ 3528631 w 3817975"/>
                <a:gd name="connsiteY24" fmla="*/ 954138 h 2840245"/>
                <a:gd name="connsiteX25" fmla="*/ 3538155 w 3817975"/>
                <a:gd name="connsiteY25" fmla="*/ 896989 h 2840245"/>
                <a:gd name="connsiteX26" fmla="*/ 3507200 w 3817975"/>
                <a:gd name="connsiteY26" fmla="*/ 925563 h 2840245"/>
                <a:gd name="connsiteX27" fmla="*/ 3464337 w 3817975"/>
                <a:gd name="connsiteY27" fmla="*/ 997001 h 2840245"/>
                <a:gd name="connsiteX28" fmla="*/ 3369087 w 3817975"/>
                <a:gd name="connsiteY28" fmla="*/ 1156544 h 2840245"/>
                <a:gd name="connsiteX29" fmla="*/ 3235737 w 3817975"/>
                <a:gd name="connsiteY29" fmla="*/ 1311326 h 2840245"/>
                <a:gd name="connsiteX30" fmla="*/ 3116675 w 3817975"/>
                <a:gd name="connsiteY30" fmla="*/ 1406576 h 2840245"/>
                <a:gd name="connsiteX31" fmla="*/ 3021425 w 3817975"/>
                <a:gd name="connsiteY31" fmla="*/ 1435151 h 2840245"/>
                <a:gd name="connsiteX32" fmla="*/ 2816637 w 3817975"/>
                <a:gd name="connsiteY32" fmla="*/ 1425626 h 2840245"/>
                <a:gd name="connsiteX33" fmla="*/ 2683287 w 3817975"/>
                <a:gd name="connsiteY33" fmla="*/ 1423245 h 2840245"/>
                <a:gd name="connsiteX34" fmla="*/ 2583275 w 3817975"/>
                <a:gd name="connsiteY34" fmla="*/ 1368476 h 2840245"/>
                <a:gd name="connsiteX35" fmla="*/ 2552319 w 3817975"/>
                <a:gd name="connsiteY35" fmla="*/ 1337520 h 2840245"/>
                <a:gd name="connsiteX36" fmla="*/ 2599943 w 3817975"/>
                <a:gd name="connsiteY36" fmla="*/ 1273225 h 2840245"/>
                <a:gd name="connsiteX37" fmla="*/ 2749962 w 3817975"/>
                <a:gd name="connsiteY37" fmla="*/ 1092251 h 2840245"/>
                <a:gd name="connsiteX38" fmla="*/ 2990469 w 3817975"/>
                <a:gd name="connsiteY38" fmla="*/ 856507 h 2840245"/>
                <a:gd name="connsiteX39" fmla="*/ 3259550 w 3817975"/>
                <a:gd name="connsiteY39" fmla="*/ 577901 h 2840245"/>
                <a:gd name="connsiteX40" fmla="*/ 3469100 w 3817975"/>
                <a:gd name="connsiteY40" fmla="*/ 368351 h 2840245"/>
                <a:gd name="connsiteX41" fmla="*/ 3554825 w 3817975"/>
                <a:gd name="connsiteY41" fmla="*/ 268338 h 2840245"/>
                <a:gd name="connsiteX42" fmla="*/ 3623881 w 3817975"/>
                <a:gd name="connsiteY42" fmla="*/ 146894 h 2840245"/>
                <a:gd name="connsiteX43" fmla="*/ 3547681 w 3817975"/>
                <a:gd name="connsiteY43" fmla="*/ 15926 h 2840245"/>
                <a:gd name="connsiteX44" fmla="*/ 3411949 w 3817975"/>
                <a:gd name="connsiteY44" fmla="*/ 11163 h 2840245"/>
                <a:gd name="connsiteX45" fmla="*/ 3271456 w 3817975"/>
                <a:gd name="connsiteY45" fmla="*/ 96888 h 2840245"/>
                <a:gd name="connsiteX46" fmla="*/ 3140487 w 3817975"/>
                <a:gd name="connsiteY46" fmla="*/ 211188 h 2840245"/>
                <a:gd name="connsiteX47" fmla="*/ 2845212 w 3817975"/>
                <a:gd name="connsiteY47" fmla="*/ 482651 h 2840245"/>
                <a:gd name="connsiteX48" fmla="*/ 2573750 w 3817975"/>
                <a:gd name="connsiteY48" fmla="*/ 720776 h 2840245"/>
                <a:gd name="connsiteX49" fmla="*/ 2354675 w 3817975"/>
                <a:gd name="connsiteY49" fmla="*/ 916038 h 2840245"/>
                <a:gd name="connsiteX50" fmla="*/ 2211800 w 3817975"/>
                <a:gd name="connsiteY50" fmla="*/ 1011288 h 2840245"/>
                <a:gd name="connsiteX51" fmla="*/ 1990344 w 3817975"/>
                <a:gd name="connsiteY51" fmla="*/ 1158926 h 2840245"/>
                <a:gd name="connsiteX52" fmla="*/ 1787937 w 3817975"/>
                <a:gd name="connsiteY52" fmla="*/ 1323232 h 2840245"/>
                <a:gd name="connsiteX53" fmla="*/ 1745075 w 3817975"/>
                <a:gd name="connsiteY53" fmla="*/ 1354188 h 2840245"/>
                <a:gd name="connsiteX54" fmla="*/ 1685544 w 3817975"/>
                <a:gd name="connsiteY54" fmla="*/ 1344664 h 2840245"/>
                <a:gd name="connsiteX55" fmla="*/ 1502187 w 3817975"/>
                <a:gd name="connsiteY55" fmla="*/ 1320851 h 2840245"/>
                <a:gd name="connsiteX56" fmla="*/ 1297400 w 3817975"/>
                <a:gd name="connsiteY56" fmla="*/ 1258939 h 2840245"/>
                <a:gd name="connsiteX57" fmla="*/ 1178337 w 3817975"/>
                <a:gd name="connsiteY57" fmla="*/ 1197026 h 2840245"/>
                <a:gd name="connsiteX58" fmla="*/ 992600 w 3817975"/>
                <a:gd name="connsiteY58" fmla="*/ 1044626 h 2840245"/>
                <a:gd name="connsiteX59" fmla="*/ 735425 w 3817975"/>
                <a:gd name="connsiteY59" fmla="*/ 858888 h 2840245"/>
                <a:gd name="connsiteX60" fmla="*/ 563975 w 3817975"/>
                <a:gd name="connsiteY60" fmla="*/ 801739 h 2840245"/>
                <a:gd name="connsiteX61" fmla="*/ 425862 w 3817975"/>
                <a:gd name="connsiteY61" fmla="*/ 768401 h 2840245"/>
                <a:gd name="connsiteX62" fmla="*/ 278225 w 3817975"/>
                <a:gd name="connsiteY62" fmla="*/ 749351 h 2840245"/>
                <a:gd name="connsiteX63" fmla="*/ 363950 w 3817975"/>
                <a:gd name="connsiteY63" fmla="*/ 787451 h 2840245"/>
                <a:gd name="connsiteX64" fmla="*/ 521112 w 3817975"/>
                <a:gd name="connsiteY64" fmla="*/ 825551 h 2840245"/>
                <a:gd name="connsiteX65" fmla="*/ 673512 w 3817975"/>
                <a:gd name="connsiteY65" fmla="*/ 887463 h 2840245"/>
                <a:gd name="connsiteX66" fmla="*/ 818768 w 3817975"/>
                <a:gd name="connsiteY66" fmla="*/ 975569 h 2840245"/>
                <a:gd name="connsiteX67" fmla="*/ 925925 w 3817975"/>
                <a:gd name="connsiteY67" fmla="*/ 1063676 h 2840245"/>
                <a:gd name="connsiteX68" fmla="*/ 1002125 w 3817975"/>
                <a:gd name="connsiteY68" fmla="*/ 1139876 h 2840245"/>
                <a:gd name="connsiteX69" fmla="*/ 878300 w 3817975"/>
                <a:gd name="connsiteY69" fmla="*/ 1116063 h 2840245"/>
                <a:gd name="connsiteX70" fmla="*/ 649700 w 3817975"/>
                <a:gd name="connsiteY70" fmla="*/ 1097013 h 2840245"/>
                <a:gd name="connsiteX71" fmla="*/ 402050 w 3817975"/>
                <a:gd name="connsiteY71" fmla="*/ 1058913 h 2840245"/>
                <a:gd name="connsiteX72" fmla="*/ 249650 w 3817975"/>
                <a:gd name="connsiteY72" fmla="*/ 1030338 h 2840245"/>
                <a:gd name="connsiteX73" fmla="*/ 102012 w 3817975"/>
                <a:gd name="connsiteY73" fmla="*/ 1001763 h 2840245"/>
                <a:gd name="connsiteX74" fmla="*/ 2000 w 3817975"/>
                <a:gd name="connsiteY74" fmla="*/ 987476 h 2840245"/>
                <a:gd name="connsiteX75" fmla="*/ 44863 w 3817975"/>
                <a:gd name="connsiteY75" fmla="*/ 1020813 h 2840245"/>
                <a:gd name="connsiteX76" fmla="*/ 159162 w 3817975"/>
                <a:gd name="connsiteY76" fmla="*/ 1073201 h 2840245"/>
                <a:gd name="connsiteX77" fmla="*/ 335375 w 3817975"/>
                <a:gd name="connsiteY77" fmla="*/ 1111301 h 2840245"/>
                <a:gd name="connsiteX78" fmla="*/ 473487 w 3817975"/>
                <a:gd name="connsiteY78" fmla="*/ 1135113 h 2840245"/>
                <a:gd name="connsiteX79" fmla="*/ 573500 w 3817975"/>
                <a:gd name="connsiteY79" fmla="*/ 1163688 h 2840245"/>
                <a:gd name="connsiteX80" fmla="*/ 416337 w 3817975"/>
                <a:gd name="connsiteY80" fmla="*/ 1163688 h 2840245"/>
                <a:gd name="connsiteX81" fmla="*/ 240125 w 3817975"/>
                <a:gd name="connsiteY81" fmla="*/ 1149401 h 2840245"/>
                <a:gd name="connsiteX82" fmla="*/ 135350 w 3817975"/>
                <a:gd name="connsiteY82" fmla="*/ 1130351 h 2840245"/>
                <a:gd name="connsiteX83" fmla="*/ 6762 w 3817975"/>
                <a:gd name="connsiteY83" fmla="*/ 1092251 h 2840245"/>
                <a:gd name="connsiteX84" fmla="*/ 106775 w 3817975"/>
                <a:gd name="connsiteY84" fmla="*/ 1154163 h 2840245"/>
                <a:gd name="connsiteX85" fmla="*/ 287750 w 3817975"/>
                <a:gd name="connsiteY85" fmla="*/ 1201788 h 2840245"/>
                <a:gd name="connsiteX86" fmla="*/ 563975 w 3817975"/>
                <a:gd name="connsiteY86" fmla="*/ 1206551 h 2840245"/>
                <a:gd name="connsiteX87" fmla="*/ 773525 w 3817975"/>
                <a:gd name="connsiteY87" fmla="*/ 1201788 h 2840245"/>
                <a:gd name="connsiteX88" fmla="*/ 1025937 w 3817975"/>
                <a:gd name="connsiteY88" fmla="*/ 1268463 h 2840245"/>
                <a:gd name="connsiteX89" fmla="*/ 1273587 w 3817975"/>
                <a:gd name="connsiteY89" fmla="*/ 1339901 h 2840245"/>
                <a:gd name="connsiteX90" fmla="*/ 1373600 w 3817975"/>
                <a:gd name="connsiteY90" fmla="*/ 1411338 h 2840245"/>
                <a:gd name="connsiteX91" fmla="*/ 1402175 w 3817975"/>
                <a:gd name="connsiteY91" fmla="*/ 1544688 h 2840245"/>
                <a:gd name="connsiteX92" fmla="*/ 1397412 w 3817975"/>
                <a:gd name="connsiteY92" fmla="*/ 1616126 h 2840245"/>
                <a:gd name="connsiteX93" fmla="*/ 1335500 w 3817975"/>
                <a:gd name="connsiteY93" fmla="*/ 1678038 h 2840245"/>
                <a:gd name="connsiteX94" fmla="*/ 1225962 w 3817975"/>
                <a:gd name="connsiteY94" fmla="*/ 1792338 h 2840245"/>
                <a:gd name="connsiteX95" fmla="*/ 1025937 w 3817975"/>
                <a:gd name="connsiteY95" fmla="*/ 1916163 h 2840245"/>
                <a:gd name="connsiteX96" fmla="*/ 864012 w 3817975"/>
                <a:gd name="connsiteY96" fmla="*/ 2030463 h 2840245"/>
                <a:gd name="connsiteX97" fmla="*/ 740187 w 3817975"/>
                <a:gd name="connsiteY97" fmla="*/ 2101901 h 2840245"/>
                <a:gd name="connsiteX98" fmla="*/ 625887 w 3817975"/>
                <a:gd name="connsiteY98" fmla="*/ 2192388 h 2840245"/>
                <a:gd name="connsiteX99" fmla="*/ 621125 w 3817975"/>
                <a:gd name="connsiteY99" fmla="*/ 2478138 h 2840245"/>
                <a:gd name="connsiteX100" fmla="*/ 792575 w 3817975"/>
                <a:gd name="connsiteY100" fmla="*/ 2682926 h 2840245"/>
                <a:gd name="connsiteX101" fmla="*/ 1064037 w 3817975"/>
                <a:gd name="connsiteY101" fmla="*/ 2821038 h 2840245"/>
                <a:gd name="connsiteX102" fmla="*/ 1345025 w 3817975"/>
                <a:gd name="connsiteY102" fmla="*/ 2830563 h 2840245"/>
                <a:gd name="connsiteX103" fmla="*/ 1540287 w 3817975"/>
                <a:gd name="connsiteY103" fmla="*/ 2740076 h 2840245"/>
                <a:gd name="connsiteX104" fmla="*/ 1573625 w 3817975"/>
                <a:gd name="connsiteY104" fmla="*/ 2568625 h 2840245"/>
                <a:gd name="connsiteX105" fmla="*/ 1602200 w 3817975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201788 h 2840245"/>
                <a:gd name="connsiteX86" fmla="*/ 564084 w 3818084"/>
                <a:gd name="connsiteY86" fmla="*/ 1206551 h 2840245"/>
                <a:gd name="connsiteX87" fmla="*/ 773634 w 3818084"/>
                <a:gd name="connsiteY87" fmla="*/ 1201788 h 2840245"/>
                <a:gd name="connsiteX88" fmla="*/ 1026046 w 3818084"/>
                <a:gd name="connsiteY88" fmla="*/ 1268463 h 2840245"/>
                <a:gd name="connsiteX89" fmla="*/ 1273696 w 3818084"/>
                <a:gd name="connsiteY89" fmla="*/ 1339901 h 2840245"/>
                <a:gd name="connsiteX90" fmla="*/ 1373709 w 3818084"/>
                <a:gd name="connsiteY90" fmla="*/ 1411338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26071 w 3818084"/>
                <a:gd name="connsiteY94" fmla="*/ 1792338 h 2840245"/>
                <a:gd name="connsiteX95" fmla="*/ 1026046 w 3818084"/>
                <a:gd name="connsiteY95" fmla="*/ 1916163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192388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01788 h 2840245"/>
                <a:gd name="connsiteX88" fmla="*/ 1026046 w 3818084"/>
                <a:gd name="connsiteY88" fmla="*/ 1268463 h 2840245"/>
                <a:gd name="connsiteX89" fmla="*/ 1273696 w 3818084"/>
                <a:gd name="connsiteY89" fmla="*/ 1339901 h 2840245"/>
                <a:gd name="connsiteX90" fmla="*/ 1373709 w 3818084"/>
                <a:gd name="connsiteY90" fmla="*/ 1411338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26071 w 3818084"/>
                <a:gd name="connsiteY94" fmla="*/ 1792338 h 2840245"/>
                <a:gd name="connsiteX95" fmla="*/ 1026046 w 3818084"/>
                <a:gd name="connsiteY95" fmla="*/ 1916163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192388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16076 h 2840245"/>
                <a:gd name="connsiteX88" fmla="*/ 1026046 w 3818084"/>
                <a:gd name="connsiteY88" fmla="*/ 1268463 h 2840245"/>
                <a:gd name="connsiteX89" fmla="*/ 1273696 w 3818084"/>
                <a:gd name="connsiteY89" fmla="*/ 1339901 h 2840245"/>
                <a:gd name="connsiteX90" fmla="*/ 1373709 w 3818084"/>
                <a:gd name="connsiteY90" fmla="*/ 1411338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26071 w 3818084"/>
                <a:gd name="connsiteY94" fmla="*/ 1792338 h 2840245"/>
                <a:gd name="connsiteX95" fmla="*/ 1026046 w 3818084"/>
                <a:gd name="connsiteY95" fmla="*/ 1916163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192388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16076 h 2840245"/>
                <a:gd name="connsiteX88" fmla="*/ 1026046 w 3818084"/>
                <a:gd name="connsiteY88" fmla="*/ 1268463 h 2840245"/>
                <a:gd name="connsiteX89" fmla="*/ 1271315 w 3818084"/>
                <a:gd name="connsiteY89" fmla="*/ 1349426 h 2840245"/>
                <a:gd name="connsiteX90" fmla="*/ 1373709 w 3818084"/>
                <a:gd name="connsiteY90" fmla="*/ 1411338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26071 w 3818084"/>
                <a:gd name="connsiteY94" fmla="*/ 1792338 h 2840245"/>
                <a:gd name="connsiteX95" fmla="*/ 1026046 w 3818084"/>
                <a:gd name="connsiteY95" fmla="*/ 1916163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192388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16076 h 2840245"/>
                <a:gd name="connsiteX88" fmla="*/ 1026046 w 3818084"/>
                <a:gd name="connsiteY88" fmla="*/ 1268463 h 2840245"/>
                <a:gd name="connsiteX89" fmla="*/ 1271315 w 3818084"/>
                <a:gd name="connsiteY89" fmla="*/ 1349426 h 2840245"/>
                <a:gd name="connsiteX90" fmla="*/ 1371328 w 3818084"/>
                <a:gd name="connsiteY90" fmla="*/ 1413719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26071 w 3818084"/>
                <a:gd name="connsiteY94" fmla="*/ 1792338 h 2840245"/>
                <a:gd name="connsiteX95" fmla="*/ 1026046 w 3818084"/>
                <a:gd name="connsiteY95" fmla="*/ 1916163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192388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16076 h 2840245"/>
                <a:gd name="connsiteX88" fmla="*/ 1026046 w 3818084"/>
                <a:gd name="connsiteY88" fmla="*/ 1268463 h 2840245"/>
                <a:gd name="connsiteX89" fmla="*/ 1271315 w 3818084"/>
                <a:gd name="connsiteY89" fmla="*/ 1349426 h 2840245"/>
                <a:gd name="connsiteX90" fmla="*/ 1371328 w 3818084"/>
                <a:gd name="connsiteY90" fmla="*/ 1413719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14165 w 3818084"/>
                <a:gd name="connsiteY94" fmla="*/ 1789957 h 2840245"/>
                <a:gd name="connsiteX95" fmla="*/ 1026046 w 3818084"/>
                <a:gd name="connsiteY95" fmla="*/ 1916163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192388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16076 h 2840245"/>
                <a:gd name="connsiteX88" fmla="*/ 1026046 w 3818084"/>
                <a:gd name="connsiteY88" fmla="*/ 1268463 h 2840245"/>
                <a:gd name="connsiteX89" fmla="*/ 1271315 w 3818084"/>
                <a:gd name="connsiteY89" fmla="*/ 1349426 h 2840245"/>
                <a:gd name="connsiteX90" fmla="*/ 1371328 w 3818084"/>
                <a:gd name="connsiteY90" fmla="*/ 1413719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14165 w 3818084"/>
                <a:gd name="connsiteY94" fmla="*/ 1789957 h 2840245"/>
                <a:gd name="connsiteX95" fmla="*/ 1026046 w 3818084"/>
                <a:gd name="connsiteY95" fmla="*/ 1928069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192388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16076 h 2840245"/>
                <a:gd name="connsiteX88" fmla="*/ 1026046 w 3818084"/>
                <a:gd name="connsiteY88" fmla="*/ 1268463 h 2840245"/>
                <a:gd name="connsiteX89" fmla="*/ 1271315 w 3818084"/>
                <a:gd name="connsiteY89" fmla="*/ 1349426 h 2840245"/>
                <a:gd name="connsiteX90" fmla="*/ 1371328 w 3818084"/>
                <a:gd name="connsiteY90" fmla="*/ 1413719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14165 w 3818084"/>
                <a:gd name="connsiteY94" fmla="*/ 1789957 h 2840245"/>
                <a:gd name="connsiteX95" fmla="*/ 1026046 w 3818084"/>
                <a:gd name="connsiteY95" fmla="*/ 1928069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220963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16076 h 2840245"/>
                <a:gd name="connsiteX88" fmla="*/ 1026046 w 3818084"/>
                <a:gd name="connsiteY88" fmla="*/ 1268463 h 2840245"/>
                <a:gd name="connsiteX89" fmla="*/ 1271315 w 3818084"/>
                <a:gd name="connsiteY89" fmla="*/ 1349426 h 2840245"/>
                <a:gd name="connsiteX90" fmla="*/ 1371328 w 3818084"/>
                <a:gd name="connsiteY90" fmla="*/ 1413719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14165 w 3818084"/>
                <a:gd name="connsiteY94" fmla="*/ 1789957 h 2840245"/>
                <a:gd name="connsiteX95" fmla="*/ 1026046 w 3818084"/>
                <a:gd name="connsiteY95" fmla="*/ 1928069 h 2840245"/>
                <a:gd name="connsiteX96" fmla="*/ 864121 w 3818084"/>
                <a:gd name="connsiteY96" fmla="*/ 2030463 h 2840245"/>
                <a:gd name="connsiteX97" fmla="*/ 740296 w 3818084"/>
                <a:gd name="connsiteY97" fmla="*/ 2101901 h 2840245"/>
                <a:gd name="connsiteX98" fmla="*/ 625996 w 3818084"/>
                <a:gd name="connsiteY98" fmla="*/ 2223345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  <a:gd name="connsiteX0" fmla="*/ 1602309 w 3818084"/>
                <a:gd name="connsiteY0" fmla="*/ 2368601 h 2840245"/>
                <a:gd name="connsiteX1" fmla="*/ 1709465 w 3818084"/>
                <a:gd name="connsiteY1" fmla="*/ 2144763 h 2840245"/>
                <a:gd name="connsiteX2" fmla="*/ 1899964 w 3818084"/>
                <a:gd name="connsiteY2" fmla="*/ 1935213 h 2840245"/>
                <a:gd name="connsiteX3" fmla="*/ 2140471 w 3818084"/>
                <a:gd name="connsiteY3" fmla="*/ 1716138 h 2840245"/>
                <a:gd name="connsiteX4" fmla="*/ 2254770 w 3818084"/>
                <a:gd name="connsiteY4" fmla="*/ 1654225 h 2840245"/>
                <a:gd name="connsiteX5" fmla="*/ 2569096 w 3818084"/>
                <a:gd name="connsiteY5" fmla="*/ 1594694 h 2840245"/>
                <a:gd name="connsiteX6" fmla="*/ 2883421 w 3818084"/>
                <a:gd name="connsiteY6" fmla="*/ 1535163 h 2840245"/>
                <a:gd name="connsiteX7" fmla="*/ 3145359 w 3818084"/>
                <a:gd name="connsiteY7" fmla="*/ 1516113 h 2840245"/>
                <a:gd name="connsiteX8" fmla="*/ 3378721 w 3818084"/>
                <a:gd name="connsiteY8" fmla="*/ 1475631 h 2840245"/>
                <a:gd name="connsiteX9" fmla="*/ 3545409 w 3818084"/>
                <a:gd name="connsiteY9" fmla="*/ 1425626 h 2840245"/>
                <a:gd name="connsiteX10" fmla="*/ 3650184 w 3818084"/>
                <a:gd name="connsiteY10" fmla="*/ 1435151 h 2840245"/>
                <a:gd name="connsiteX11" fmla="*/ 3764484 w 3818084"/>
                <a:gd name="connsiteY11" fmla="*/ 1430388 h 2840245"/>
                <a:gd name="connsiteX12" fmla="*/ 3816871 w 3818084"/>
                <a:gd name="connsiteY12" fmla="*/ 1397051 h 2840245"/>
                <a:gd name="connsiteX13" fmla="*/ 3716859 w 3818084"/>
                <a:gd name="connsiteY13" fmla="*/ 1397051 h 2840245"/>
                <a:gd name="connsiteX14" fmla="*/ 3635896 w 3818084"/>
                <a:gd name="connsiteY14" fmla="*/ 1382763 h 2840245"/>
                <a:gd name="connsiteX15" fmla="*/ 3712096 w 3818084"/>
                <a:gd name="connsiteY15" fmla="*/ 1342283 h 2840245"/>
                <a:gd name="connsiteX16" fmla="*/ 3774009 w 3818084"/>
                <a:gd name="connsiteY16" fmla="*/ 1277988 h 2840245"/>
                <a:gd name="connsiteX17" fmla="*/ 3673996 w 3818084"/>
                <a:gd name="connsiteY17" fmla="*/ 1320851 h 2840245"/>
                <a:gd name="connsiteX18" fmla="*/ 3521596 w 3818084"/>
                <a:gd name="connsiteY18" fmla="*/ 1380381 h 2840245"/>
                <a:gd name="connsiteX19" fmla="*/ 3312046 w 3818084"/>
                <a:gd name="connsiteY19" fmla="*/ 1435151 h 2840245"/>
                <a:gd name="connsiteX20" fmla="*/ 3150121 w 3818084"/>
                <a:gd name="connsiteY20" fmla="*/ 1430388 h 2840245"/>
                <a:gd name="connsiteX21" fmla="*/ 3223940 w 3818084"/>
                <a:gd name="connsiteY21" fmla="*/ 1378001 h 2840245"/>
                <a:gd name="connsiteX22" fmla="*/ 3369196 w 3818084"/>
                <a:gd name="connsiteY22" fmla="*/ 1213695 h 2840245"/>
                <a:gd name="connsiteX23" fmla="*/ 3469209 w 3818084"/>
                <a:gd name="connsiteY23" fmla="*/ 1063676 h 2840245"/>
                <a:gd name="connsiteX24" fmla="*/ 3528740 w 3818084"/>
                <a:gd name="connsiteY24" fmla="*/ 954138 h 2840245"/>
                <a:gd name="connsiteX25" fmla="*/ 3538264 w 3818084"/>
                <a:gd name="connsiteY25" fmla="*/ 896989 h 2840245"/>
                <a:gd name="connsiteX26" fmla="*/ 3507309 w 3818084"/>
                <a:gd name="connsiteY26" fmla="*/ 925563 h 2840245"/>
                <a:gd name="connsiteX27" fmla="*/ 3464446 w 3818084"/>
                <a:gd name="connsiteY27" fmla="*/ 997001 h 2840245"/>
                <a:gd name="connsiteX28" fmla="*/ 3369196 w 3818084"/>
                <a:gd name="connsiteY28" fmla="*/ 1156544 h 2840245"/>
                <a:gd name="connsiteX29" fmla="*/ 3235846 w 3818084"/>
                <a:gd name="connsiteY29" fmla="*/ 1311326 h 2840245"/>
                <a:gd name="connsiteX30" fmla="*/ 3116784 w 3818084"/>
                <a:gd name="connsiteY30" fmla="*/ 1406576 h 2840245"/>
                <a:gd name="connsiteX31" fmla="*/ 3021534 w 3818084"/>
                <a:gd name="connsiteY31" fmla="*/ 1435151 h 2840245"/>
                <a:gd name="connsiteX32" fmla="*/ 2816746 w 3818084"/>
                <a:gd name="connsiteY32" fmla="*/ 1425626 h 2840245"/>
                <a:gd name="connsiteX33" fmla="*/ 2683396 w 3818084"/>
                <a:gd name="connsiteY33" fmla="*/ 1423245 h 2840245"/>
                <a:gd name="connsiteX34" fmla="*/ 2583384 w 3818084"/>
                <a:gd name="connsiteY34" fmla="*/ 1368476 h 2840245"/>
                <a:gd name="connsiteX35" fmla="*/ 2552428 w 3818084"/>
                <a:gd name="connsiteY35" fmla="*/ 1337520 h 2840245"/>
                <a:gd name="connsiteX36" fmla="*/ 2600052 w 3818084"/>
                <a:gd name="connsiteY36" fmla="*/ 1273225 h 2840245"/>
                <a:gd name="connsiteX37" fmla="*/ 2750071 w 3818084"/>
                <a:gd name="connsiteY37" fmla="*/ 1092251 h 2840245"/>
                <a:gd name="connsiteX38" fmla="*/ 2990578 w 3818084"/>
                <a:gd name="connsiteY38" fmla="*/ 856507 h 2840245"/>
                <a:gd name="connsiteX39" fmla="*/ 3259659 w 3818084"/>
                <a:gd name="connsiteY39" fmla="*/ 577901 h 2840245"/>
                <a:gd name="connsiteX40" fmla="*/ 3469209 w 3818084"/>
                <a:gd name="connsiteY40" fmla="*/ 368351 h 2840245"/>
                <a:gd name="connsiteX41" fmla="*/ 3554934 w 3818084"/>
                <a:gd name="connsiteY41" fmla="*/ 268338 h 2840245"/>
                <a:gd name="connsiteX42" fmla="*/ 3623990 w 3818084"/>
                <a:gd name="connsiteY42" fmla="*/ 146894 h 2840245"/>
                <a:gd name="connsiteX43" fmla="*/ 3547790 w 3818084"/>
                <a:gd name="connsiteY43" fmla="*/ 15926 h 2840245"/>
                <a:gd name="connsiteX44" fmla="*/ 3412058 w 3818084"/>
                <a:gd name="connsiteY44" fmla="*/ 11163 h 2840245"/>
                <a:gd name="connsiteX45" fmla="*/ 3271565 w 3818084"/>
                <a:gd name="connsiteY45" fmla="*/ 96888 h 2840245"/>
                <a:gd name="connsiteX46" fmla="*/ 3140596 w 3818084"/>
                <a:gd name="connsiteY46" fmla="*/ 211188 h 2840245"/>
                <a:gd name="connsiteX47" fmla="*/ 2845321 w 3818084"/>
                <a:gd name="connsiteY47" fmla="*/ 482651 h 2840245"/>
                <a:gd name="connsiteX48" fmla="*/ 2573859 w 3818084"/>
                <a:gd name="connsiteY48" fmla="*/ 720776 h 2840245"/>
                <a:gd name="connsiteX49" fmla="*/ 2354784 w 3818084"/>
                <a:gd name="connsiteY49" fmla="*/ 916038 h 2840245"/>
                <a:gd name="connsiteX50" fmla="*/ 2211909 w 3818084"/>
                <a:gd name="connsiteY50" fmla="*/ 1011288 h 2840245"/>
                <a:gd name="connsiteX51" fmla="*/ 1990453 w 3818084"/>
                <a:gd name="connsiteY51" fmla="*/ 1158926 h 2840245"/>
                <a:gd name="connsiteX52" fmla="*/ 1788046 w 3818084"/>
                <a:gd name="connsiteY52" fmla="*/ 1323232 h 2840245"/>
                <a:gd name="connsiteX53" fmla="*/ 1745184 w 3818084"/>
                <a:gd name="connsiteY53" fmla="*/ 1354188 h 2840245"/>
                <a:gd name="connsiteX54" fmla="*/ 1685653 w 3818084"/>
                <a:gd name="connsiteY54" fmla="*/ 1344664 h 2840245"/>
                <a:gd name="connsiteX55" fmla="*/ 1502296 w 3818084"/>
                <a:gd name="connsiteY55" fmla="*/ 1320851 h 2840245"/>
                <a:gd name="connsiteX56" fmla="*/ 1297509 w 3818084"/>
                <a:gd name="connsiteY56" fmla="*/ 1258939 h 2840245"/>
                <a:gd name="connsiteX57" fmla="*/ 1178446 w 3818084"/>
                <a:gd name="connsiteY57" fmla="*/ 1197026 h 2840245"/>
                <a:gd name="connsiteX58" fmla="*/ 992709 w 3818084"/>
                <a:gd name="connsiteY58" fmla="*/ 1044626 h 2840245"/>
                <a:gd name="connsiteX59" fmla="*/ 735534 w 3818084"/>
                <a:gd name="connsiteY59" fmla="*/ 858888 h 2840245"/>
                <a:gd name="connsiteX60" fmla="*/ 564084 w 3818084"/>
                <a:gd name="connsiteY60" fmla="*/ 801739 h 2840245"/>
                <a:gd name="connsiteX61" fmla="*/ 425971 w 3818084"/>
                <a:gd name="connsiteY61" fmla="*/ 768401 h 2840245"/>
                <a:gd name="connsiteX62" fmla="*/ 278334 w 3818084"/>
                <a:gd name="connsiteY62" fmla="*/ 749351 h 2840245"/>
                <a:gd name="connsiteX63" fmla="*/ 364059 w 3818084"/>
                <a:gd name="connsiteY63" fmla="*/ 787451 h 2840245"/>
                <a:gd name="connsiteX64" fmla="*/ 521221 w 3818084"/>
                <a:gd name="connsiteY64" fmla="*/ 825551 h 2840245"/>
                <a:gd name="connsiteX65" fmla="*/ 673621 w 3818084"/>
                <a:gd name="connsiteY65" fmla="*/ 887463 h 2840245"/>
                <a:gd name="connsiteX66" fmla="*/ 818877 w 3818084"/>
                <a:gd name="connsiteY66" fmla="*/ 975569 h 2840245"/>
                <a:gd name="connsiteX67" fmla="*/ 926034 w 3818084"/>
                <a:gd name="connsiteY67" fmla="*/ 1063676 h 2840245"/>
                <a:gd name="connsiteX68" fmla="*/ 1002234 w 3818084"/>
                <a:gd name="connsiteY68" fmla="*/ 1139876 h 2840245"/>
                <a:gd name="connsiteX69" fmla="*/ 878409 w 3818084"/>
                <a:gd name="connsiteY69" fmla="*/ 1116063 h 2840245"/>
                <a:gd name="connsiteX70" fmla="*/ 649809 w 3818084"/>
                <a:gd name="connsiteY70" fmla="*/ 1097013 h 2840245"/>
                <a:gd name="connsiteX71" fmla="*/ 402159 w 3818084"/>
                <a:gd name="connsiteY71" fmla="*/ 1058913 h 2840245"/>
                <a:gd name="connsiteX72" fmla="*/ 249759 w 3818084"/>
                <a:gd name="connsiteY72" fmla="*/ 1030338 h 2840245"/>
                <a:gd name="connsiteX73" fmla="*/ 102121 w 3818084"/>
                <a:gd name="connsiteY73" fmla="*/ 1001763 h 2840245"/>
                <a:gd name="connsiteX74" fmla="*/ 2109 w 3818084"/>
                <a:gd name="connsiteY74" fmla="*/ 987476 h 2840245"/>
                <a:gd name="connsiteX75" fmla="*/ 44972 w 3818084"/>
                <a:gd name="connsiteY75" fmla="*/ 1020813 h 2840245"/>
                <a:gd name="connsiteX76" fmla="*/ 171177 w 3818084"/>
                <a:gd name="connsiteY76" fmla="*/ 1058914 h 2840245"/>
                <a:gd name="connsiteX77" fmla="*/ 335484 w 3818084"/>
                <a:gd name="connsiteY77" fmla="*/ 1111301 h 2840245"/>
                <a:gd name="connsiteX78" fmla="*/ 473596 w 3818084"/>
                <a:gd name="connsiteY78" fmla="*/ 1135113 h 2840245"/>
                <a:gd name="connsiteX79" fmla="*/ 573609 w 3818084"/>
                <a:gd name="connsiteY79" fmla="*/ 1163688 h 2840245"/>
                <a:gd name="connsiteX80" fmla="*/ 416446 w 3818084"/>
                <a:gd name="connsiteY80" fmla="*/ 1163688 h 2840245"/>
                <a:gd name="connsiteX81" fmla="*/ 240234 w 3818084"/>
                <a:gd name="connsiteY81" fmla="*/ 1149401 h 2840245"/>
                <a:gd name="connsiteX82" fmla="*/ 135459 w 3818084"/>
                <a:gd name="connsiteY82" fmla="*/ 1130351 h 2840245"/>
                <a:gd name="connsiteX83" fmla="*/ 6871 w 3818084"/>
                <a:gd name="connsiteY83" fmla="*/ 1092251 h 2840245"/>
                <a:gd name="connsiteX84" fmla="*/ 106884 w 3818084"/>
                <a:gd name="connsiteY84" fmla="*/ 1154163 h 2840245"/>
                <a:gd name="connsiteX85" fmla="*/ 287859 w 3818084"/>
                <a:gd name="connsiteY85" fmla="*/ 1197026 h 2840245"/>
                <a:gd name="connsiteX86" fmla="*/ 564084 w 3818084"/>
                <a:gd name="connsiteY86" fmla="*/ 1206551 h 2840245"/>
                <a:gd name="connsiteX87" fmla="*/ 773634 w 3818084"/>
                <a:gd name="connsiteY87" fmla="*/ 1216076 h 2840245"/>
                <a:gd name="connsiteX88" fmla="*/ 1026046 w 3818084"/>
                <a:gd name="connsiteY88" fmla="*/ 1268463 h 2840245"/>
                <a:gd name="connsiteX89" fmla="*/ 1271315 w 3818084"/>
                <a:gd name="connsiteY89" fmla="*/ 1349426 h 2840245"/>
                <a:gd name="connsiteX90" fmla="*/ 1371328 w 3818084"/>
                <a:gd name="connsiteY90" fmla="*/ 1413719 h 2840245"/>
                <a:gd name="connsiteX91" fmla="*/ 1402284 w 3818084"/>
                <a:gd name="connsiteY91" fmla="*/ 1544688 h 2840245"/>
                <a:gd name="connsiteX92" fmla="*/ 1397521 w 3818084"/>
                <a:gd name="connsiteY92" fmla="*/ 1616126 h 2840245"/>
                <a:gd name="connsiteX93" fmla="*/ 1335609 w 3818084"/>
                <a:gd name="connsiteY93" fmla="*/ 1678038 h 2840245"/>
                <a:gd name="connsiteX94" fmla="*/ 1214165 w 3818084"/>
                <a:gd name="connsiteY94" fmla="*/ 1789957 h 2840245"/>
                <a:gd name="connsiteX95" fmla="*/ 1026046 w 3818084"/>
                <a:gd name="connsiteY95" fmla="*/ 1928069 h 2840245"/>
                <a:gd name="connsiteX96" fmla="*/ 864121 w 3818084"/>
                <a:gd name="connsiteY96" fmla="*/ 2030463 h 2840245"/>
                <a:gd name="connsiteX97" fmla="*/ 728389 w 3818084"/>
                <a:gd name="connsiteY97" fmla="*/ 2116188 h 2840245"/>
                <a:gd name="connsiteX98" fmla="*/ 625996 w 3818084"/>
                <a:gd name="connsiteY98" fmla="*/ 2223345 h 2840245"/>
                <a:gd name="connsiteX99" fmla="*/ 621234 w 3818084"/>
                <a:gd name="connsiteY99" fmla="*/ 2478138 h 2840245"/>
                <a:gd name="connsiteX100" fmla="*/ 792684 w 3818084"/>
                <a:gd name="connsiteY100" fmla="*/ 2682926 h 2840245"/>
                <a:gd name="connsiteX101" fmla="*/ 1064146 w 3818084"/>
                <a:gd name="connsiteY101" fmla="*/ 2821038 h 2840245"/>
                <a:gd name="connsiteX102" fmla="*/ 1345134 w 3818084"/>
                <a:gd name="connsiteY102" fmla="*/ 2830563 h 2840245"/>
                <a:gd name="connsiteX103" fmla="*/ 1540396 w 3818084"/>
                <a:gd name="connsiteY103" fmla="*/ 2740076 h 2840245"/>
                <a:gd name="connsiteX104" fmla="*/ 1573734 w 3818084"/>
                <a:gd name="connsiteY104" fmla="*/ 2568625 h 2840245"/>
                <a:gd name="connsiteX105" fmla="*/ 1602309 w 3818084"/>
                <a:gd name="connsiteY105" fmla="*/ 2368601 h 2840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3818084" h="2840245">
                  <a:moveTo>
                    <a:pt x="1602309" y="2368601"/>
                  </a:moveTo>
                  <a:cubicBezTo>
                    <a:pt x="1624931" y="2297957"/>
                    <a:pt x="1659856" y="2216994"/>
                    <a:pt x="1709465" y="2144763"/>
                  </a:cubicBezTo>
                  <a:cubicBezTo>
                    <a:pt x="1759074" y="2072532"/>
                    <a:pt x="1828130" y="2006650"/>
                    <a:pt x="1899964" y="1935213"/>
                  </a:cubicBezTo>
                  <a:cubicBezTo>
                    <a:pt x="1971798" y="1863776"/>
                    <a:pt x="2081337" y="1762969"/>
                    <a:pt x="2140471" y="1716138"/>
                  </a:cubicBezTo>
                  <a:cubicBezTo>
                    <a:pt x="2199605" y="1669307"/>
                    <a:pt x="2183333" y="1674466"/>
                    <a:pt x="2254770" y="1654225"/>
                  </a:cubicBezTo>
                  <a:cubicBezTo>
                    <a:pt x="2326208" y="1633984"/>
                    <a:pt x="2464321" y="1614538"/>
                    <a:pt x="2569096" y="1594694"/>
                  </a:cubicBezTo>
                  <a:cubicBezTo>
                    <a:pt x="2673871" y="1574850"/>
                    <a:pt x="2787377" y="1548260"/>
                    <a:pt x="2883421" y="1535163"/>
                  </a:cubicBezTo>
                  <a:cubicBezTo>
                    <a:pt x="2979465" y="1522066"/>
                    <a:pt x="3062809" y="1526035"/>
                    <a:pt x="3145359" y="1516113"/>
                  </a:cubicBezTo>
                  <a:cubicBezTo>
                    <a:pt x="3227909" y="1506191"/>
                    <a:pt x="3312046" y="1490712"/>
                    <a:pt x="3378721" y="1475631"/>
                  </a:cubicBezTo>
                  <a:cubicBezTo>
                    <a:pt x="3445396" y="1460550"/>
                    <a:pt x="3500165" y="1432373"/>
                    <a:pt x="3545409" y="1425626"/>
                  </a:cubicBezTo>
                  <a:cubicBezTo>
                    <a:pt x="3590653" y="1418879"/>
                    <a:pt x="3613672" y="1434357"/>
                    <a:pt x="3650184" y="1435151"/>
                  </a:cubicBezTo>
                  <a:cubicBezTo>
                    <a:pt x="3686697" y="1435945"/>
                    <a:pt x="3736703" y="1436738"/>
                    <a:pt x="3764484" y="1430388"/>
                  </a:cubicBezTo>
                  <a:cubicBezTo>
                    <a:pt x="3792265" y="1424038"/>
                    <a:pt x="3824809" y="1402607"/>
                    <a:pt x="3816871" y="1397051"/>
                  </a:cubicBezTo>
                  <a:cubicBezTo>
                    <a:pt x="3808933" y="1391495"/>
                    <a:pt x="3747022" y="1399432"/>
                    <a:pt x="3716859" y="1397051"/>
                  </a:cubicBezTo>
                  <a:cubicBezTo>
                    <a:pt x="3686697" y="1394670"/>
                    <a:pt x="3636690" y="1391891"/>
                    <a:pt x="3635896" y="1382763"/>
                  </a:cubicBezTo>
                  <a:cubicBezTo>
                    <a:pt x="3635102" y="1373635"/>
                    <a:pt x="3689077" y="1359746"/>
                    <a:pt x="3712096" y="1342283"/>
                  </a:cubicBezTo>
                  <a:cubicBezTo>
                    <a:pt x="3735115" y="1324820"/>
                    <a:pt x="3780359" y="1281560"/>
                    <a:pt x="3774009" y="1277988"/>
                  </a:cubicBezTo>
                  <a:cubicBezTo>
                    <a:pt x="3767659" y="1274416"/>
                    <a:pt x="3716065" y="1303786"/>
                    <a:pt x="3673996" y="1320851"/>
                  </a:cubicBezTo>
                  <a:cubicBezTo>
                    <a:pt x="3631927" y="1337916"/>
                    <a:pt x="3581921" y="1361331"/>
                    <a:pt x="3521596" y="1380381"/>
                  </a:cubicBezTo>
                  <a:cubicBezTo>
                    <a:pt x="3461271" y="1399431"/>
                    <a:pt x="3373958" y="1426817"/>
                    <a:pt x="3312046" y="1435151"/>
                  </a:cubicBezTo>
                  <a:cubicBezTo>
                    <a:pt x="3250134" y="1443485"/>
                    <a:pt x="3164805" y="1439913"/>
                    <a:pt x="3150121" y="1430388"/>
                  </a:cubicBezTo>
                  <a:cubicBezTo>
                    <a:pt x="3135437" y="1420863"/>
                    <a:pt x="3187428" y="1414117"/>
                    <a:pt x="3223940" y="1378001"/>
                  </a:cubicBezTo>
                  <a:cubicBezTo>
                    <a:pt x="3260453" y="1341886"/>
                    <a:pt x="3328318" y="1266082"/>
                    <a:pt x="3369196" y="1213695"/>
                  </a:cubicBezTo>
                  <a:cubicBezTo>
                    <a:pt x="3410074" y="1161308"/>
                    <a:pt x="3442618" y="1106936"/>
                    <a:pt x="3469209" y="1063676"/>
                  </a:cubicBezTo>
                  <a:cubicBezTo>
                    <a:pt x="3495800" y="1020417"/>
                    <a:pt x="3517231" y="981919"/>
                    <a:pt x="3528740" y="954138"/>
                  </a:cubicBezTo>
                  <a:cubicBezTo>
                    <a:pt x="3540249" y="926357"/>
                    <a:pt x="3541836" y="901751"/>
                    <a:pt x="3538264" y="896989"/>
                  </a:cubicBezTo>
                  <a:cubicBezTo>
                    <a:pt x="3534692" y="892227"/>
                    <a:pt x="3519612" y="908894"/>
                    <a:pt x="3507309" y="925563"/>
                  </a:cubicBezTo>
                  <a:cubicBezTo>
                    <a:pt x="3495006" y="942232"/>
                    <a:pt x="3487465" y="958504"/>
                    <a:pt x="3464446" y="997001"/>
                  </a:cubicBezTo>
                  <a:cubicBezTo>
                    <a:pt x="3441427" y="1035498"/>
                    <a:pt x="3407296" y="1104157"/>
                    <a:pt x="3369196" y="1156544"/>
                  </a:cubicBezTo>
                  <a:cubicBezTo>
                    <a:pt x="3331096" y="1208931"/>
                    <a:pt x="3277915" y="1269654"/>
                    <a:pt x="3235846" y="1311326"/>
                  </a:cubicBezTo>
                  <a:cubicBezTo>
                    <a:pt x="3193777" y="1352998"/>
                    <a:pt x="3152503" y="1385939"/>
                    <a:pt x="3116784" y="1406576"/>
                  </a:cubicBezTo>
                  <a:cubicBezTo>
                    <a:pt x="3081065" y="1427214"/>
                    <a:pt x="3071540" y="1431976"/>
                    <a:pt x="3021534" y="1435151"/>
                  </a:cubicBezTo>
                  <a:cubicBezTo>
                    <a:pt x="2971528" y="1438326"/>
                    <a:pt x="2873102" y="1427610"/>
                    <a:pt x="2816746" y="1425626"/>
                  </a:cubicBezTo>
                  <a:cubicBezTo>
                    <a:pt x="2760390" y="1423642"/>
                    <a:pt x="2722290" y="1432770"/>
                    <a:pt x="2683396" y="1423245"/>
                  </a:cubicBezTo>
                  <a:cubicBezTo>
                    <a:pt x="2644502" y="1413720"/>
                    <a:pt x="2605212" y="1382763"/>
                    <a:pt x="2583384" y="1368476"/>
                  </a:cubicBezTo>
                  <a:cubicBezTo>
                    <a:pt x="2561556" y="1354189"/>
                    <a:pt x="2549650" y="1353395"/>
                    <a:pt x="2552428" y="1337520"/>
                  </a:cubicBezTo>
                  <a:cubicBezTo>
                    <a:pt x="2555206" y="1321645"/>
                    <a:pt x="2567112" y="1314103"/>
                    <a:pt x="2600052" y="1273225"/>
                  </a:cubicBezTo>
                  <a:cubicBezTo>
                    <a:pt x="2632993" y="1232347"/>
                    <a:pt x="2684983" y="1161704"/>
                    <a:pt x="2750071" y="1092251"/>
                  </a:cubicBezTo>
                  <a:cubicBezTo>
                    <a:pt x="2815159" y="1022798"/>
                    <a:pt x="2905647" y="942232"/>
                    <a:pt x="2990578" y="856507"/>
                  </a:cubicBezTo>
                  <a:cubicBezTo>
                    <a:pt x="3075509" y="770782"/>
                    <a:pt x="3179887" y="659260"/>
                    <a:pt x="3259659" y="577901"/>
                  </a:cubicBezTo>
                  <a:cubicBezTo>
                    <a:pt x="3339431" y="496542"/>
                    <a:pt x="3419997" y="419945"/>
                    <a:pt x="3469209" y="368351"/>
                  </a:cubicBezTo>
                  <a:cubicBezTo>
                    <a:pt x="3518422" y="316757"/>
                    <a:pt x="3529137" y="305248"/>
                    <a:pt x="3554934" y="268338"/>
                  </a:cubicBezTo>
                  <a:cubicBezTo>
                    <a:pt x="3580731" y="231428"/>
                    <a:pt x="3625181" y="188963"/>
                    <a:pt x="3623990" y="146894"/>
                  </a:cubicBezTo>
                  <a:cubicBezTo>
                    <a:pt x="3622799" y="104825"/>
                    <a:pt x="3583112" y="38548"/>
                    <a:pt x="3547790" y="15926"/>
                  </a:cubicBezTo>
                  <a:cubicBezTo>
                    <a:pt x="3512468" y="-6696"/>
                    <a:pt x="3458095" y="-2331"/>
                    <a:pt x="3412058" y="11163"/>
                  </a:cubicBezTo>
                  <a:cubicBezTo>
                    <a:pt x="3366021" y="24657"/>
                    <a:pt x="3316809" y="63551"/>
                    <a:pt x="3271565" y="96888"/>
                  </a:cubicBezTo>
                  <a:cubicBezTo>
                    <a:pt x="3226321" y="130225"/>
                    <a:pt x="3211637" y="146894"/>
                    <a:pt x="3140596" y="211188"/>
                  </a:cubicBezTo>
                  <a:cubicBezTo>
                    <a:pt x="3069555" y="275482"/>
                    <a:pt x="2939777" y="397720"/>
                    <a:pt x="2845321" y="482651"/>
                  </a:cubicBezTo>
                  <a:cubicBezTo>
                    <a:pt x="2750865" y="567582"/>
                    <a:pt x="2573859" y="720776"/>
                    <a:pt x="2573859" y="720776"/>
                  </a:cubicBezTo>
                  <a:cubicBezTo>
                    <a:pt x="2492103" y="793007"/>
                    <a:pt x="2415109" y="867619"/>
                    <a:pt x="2354784" y="916038"/>
                  </a:cubicBezTo>
                  <a:cubicBezTo>
                    <a:pt x="2294459" y="964457"/>
                    <a:pt x="2272631" y="970807"/>
                    <a:pt x="2211909" y="1011288"/>
                  </a:cubicBezTo>
                  <a:cubicBezTo>
                    <a:pt x="2151187" y="1051769"/>
                    <a:pt x="2061097" y="1106935"/>
                    <a:pt x="1990453" y="1158926"/>
                  </a:cubicBezTo>
                  <a:cubicBezTo>
                    <a:pt x="1919809" y="1210917"/>
                    <a:pt x="1828924" y="1290688"/>
                    <a:pt x="1788046" y="1323232"/>
                  </a:cubicBezTo>
                  <a:cubicBezTo>
                    <a:pt x="1747168" y="1355776"/>
                    <a:pt x="1762249" y="1350616"/>
                    <a:pt x="1745184" y="1354188"/>
                  </a:cubicBezTo>
                  <a:cubicBezTo>
                    <a:pt x="1728119" y="1357760"/>
                    <a:pt x="1726134" y="1350220"/>
                    <a:pt x="1685653" y="1344664"/>
                  </a:cubicBezTo>
                  <a:cubicBezTo>
                    <a:pt x="1645172" y="1339108"/>
                    <a:pt x="1566987" y="1335138"/>
                    <a:pt x="1502296" y="1320851"/>
                  </a:cubicBezTo>
                  <a:cubicBezTo>
                    <a:pt x="1437605" y="1306564"/>
                    <a:pt x="1351484" y="1279577"/>
                    <a:pt x="1297509" y="1258939"/>
                  </a:cubicBezTo>
                  <a:cubicBezTo>
                    <a:pt x="1243534" y="1238302"/>
                    <a:pt x="1229246" y="1232745"/>
                    <a:pt x="1178446" y="1197026"/>
                  </a:cubicBezTo>
                  <a:cubicBezTo>
                    <a:pt x="1127646" y="1161307"/>
                    <a:pt x="1066528" y="1100982"/>
                    <a:pt x="992709" y="1044626"/>
                  </a:cubicBezTo>
                  <a:cubicBezTo>
                    <a:pt x="918890" y="988270"/>
                    <a:pt x="806971" y="899369"/>
                    <a:pt x="735534" y="858888"/>
                  </a:cubicBezTo>
                  <a:cubicBezTo>
                    <a:pt x="664097" y="818407"/>
                    <a:pt x="615678" y="816820"/>
                    <a:pt x="564084" y="801739"/>
                  </a:cubicBezTo>
                  <a:cubicBezTo>
                    <a:pt x="512490" y="786658"/>
                    <a:pt x="473596" y="777132"/>
                    <a:pt x="425971" y="768401"/>
                  </a:cubicBezTo>
                  <a:cubicBezTo>
                    <a:pt x="378346" y="759670"/>
                    <a:pt x="288653" y="746176"/>
                    <a:pt x="278334" y="749351"/>
                  </a:cubicBezTo>
                  <a:cubicBezTo>
                    <a:pt x="268015" y="752526"/>
                    <a:pt x="323578" y="774751"/>
                    <a:pt x="364059" y="787451"/>
                  </a:cubicBezTo>
                  <a:cubicBezTo>
                    <a:pt x="404540" y="800151"/>
                    <a:pt x="469627" y="808882"/>
                    <a:pt x="521221" y="825551"/>
                  </a:cubicBezTo>
                  <a:cubicBezTo>
                    <a:pt x="572815" y="842220"/>
                    <a:pt x="624012" y="862460"/>
                    <a:pt x="673621" y="887463"/>
                  </a:cubicBezTo>
                  <a:cubicBezTo>
                    <a:pt x="723230" y="912466"/>
                    <a:pt x="776808" y="946200"/>
                    <a:pt x="818877" y="975569"/>
                  </a:cubicBezTo>
                  <a:cubicBezTo>
                    <a:pt x="860946" y="1004938"/>
                    <a:pt x="895475" y="1036292"/>
                    <a:pt x="926034" y="1063676"/>
                  </a:cubicBezTo>
                  <a:cubicBezTo>
                    <a:pt x="956594" y="1091061"/>
                    <a:pt x="1010171" y="1131145"/>
                    <a:pt x="1002234" y="1139876"/>
                  </a:cubicBezTo>
                  <a:cubicBezTo>
                    <a:pt x="994297" y="1148607"/>
                    <a:pt x="937146" y="1123207"/>
                    <a:pt x="878409" y="1116063"/>
                  </a:cubicBezTo>
                  <a:cubicBezTo>
                    <a:pt x="819672" y="1108919"/>
                    <a:pt x="729184" y="1106538"/>
                    <a:pt x="649809" y="1097013"/>
                  </a:cubicBezTo>
                  <a:cubicBezTo>
                    <a:pt x="570434" y="1087488"/>
                    <a:pt x="468834" y="1070026"/>
                    <a:pt x="402159" y="1058913"/>
                  </a:cubicBezTo>
                  <a:cubicBezTo>
                    <a:pt x="335484" y="1047801"/>
                    <a:pt x="299765" y="1039863"/>
                    <a:pt x="249759" y="1030338"/>
                  </a:cubicBezTo>
                  <a:lnTo>
                    <a:pt x="102121" y="1001763"/>
                  </a:lnTo>
                  <a:cubicBezTo>
                    <a:pt x="60846" y="994619"/>
                    <a:pt x="11634" y="984301"/>
                    <a:pt x="2109" y="987476"/>
                  </a:cubicBezTo>
                  <a:cubicBezTo>
                    <a:pt x="-7416" y="990651"/>
                    <a:pt x="16794" y="1008907"/>
                    <a:pt x="44972" y="1020813"/>
                  </a:cubicBezTo>
                  <a:cubicBezTo>
                    <a:pt x="73150" y="1032719"/>
                    <a:pt x="122758" y="1043833"/>
                    <a:pt x="171177" y="1058914"/>
                  </a:cubicBezTo>
                  <a:cubicBezTo>
                    <a:pt x="219596" y="1073995"/>
                    <a:pt x="285081" y="1098601"/>
                    <a:pt x="335484" y="1111301"/>
                  </a:cubicBezTo>
                  <a:cubicBezTo>
                    <a:pt x="385887" y="1124001"/>
                    <a:pt x="433908" y="1126382"/>
                    <a:pt x="473596" y="1135113"/>
                  </a:cubicBezTo>
                  <a:cubicBezTo>
                    <a:pt x="513284" y="1143844"/>
                    <a:pt x="583134" y="1158925"/>
                    <a:pt x="573609" y="1163688"/>
                  </a:cubicBezTo>
                  <a:cubicBezTo>
                    <a:pt x="564084" y="1168451"/>
                    <a:pt x="472008" y="1166069"/>
                    <a:pt x="416446" y="1163688"/>
                  </a:cubicBezTo>
                  <a:cubicBezTo>
                    <a:pt x="360884" y="1161307"/>
                    <a:pt x="287065" y="1154957"/>
                    <a:pt x="240234" y="1149401"/>
                  </a:cubicBezTo>
                  <a:cubicBezTo>
                    <a:pt x="193403" y="1143845"/>
                    <a:pt x="174353" y="1139876"/>
                    <a:pt x="135459" y="1130351"/>
                  </a:cubicBezTo>
                  <a:cubicBezTo>
                    <a:pt x="96565" y="1120826"/>
                    <a:pt x="11633" y="1088282"/>
                    <a:pt x="6871" y="1092251"/>
                  </a:cubicBezTo>
                  <a:cubicBezTo>
                    <a:pt x="2109" y="1096220"/>
                    <a:pt x="60053" y="1136701"/>
                    <a:pt x="106884" y="1154163"/>
                  </a:cubicBezTo>
                  <a:cubicBezTo>
                    <a:pt x="153715" y="1171626"/>
                    <a:pt x="211659" y="1188295"/>
                    <a:pt x="287859" y="1197026"/>
                  </a:cubicBezTo>
                  <a:cubicBezTo>
                    <a:pt x="364059" y="1205757"/>
                    <a:pt x="483122" y="1203376"/>
                    <a:pt x="564084" y="1206551"/>
                  </a:cubicBezTo>
                  <a:cubicBezTo>
                    <a:pt x="645046" y="1209726"/>
                    <a:pt x="696640" y="1205757"/>
                    <a:pt x="773634" y="1216076"/>
                  </a:cubicBezTo>
                  <a:cubicBezTo>
                    <a:pt x="850628" y="1226395"/>
                    <a:pt x="943099" y="1246238"/>
                    <a:pt x="1026046" y="1268463"/>
                  </a:cubicBezTo>
                  <a:cubicBezTo>
                    <a:pt x="1108993" y="1290688"/>
                    <a:pt x="1213768" y="1325217"/>
                    <a:pt x="1271315" y="1349426"/>
                  </a:cubicBezTo>
                  <a:cubicBezTo>
                    <a:pt x="1328862" y="1373635"/>
                    <a:pt x="1349500" y="1381175"/>
                    <a:pt x="1371328" y="1413719"/>
                  </a:cubicBezTo>
                  <a:cubicBezTo>
                    <a:pt x="1393156" y="1446263"/>
                    <a:pt x="1397919" y="1510954"/>
                    <a:pt x="1402284" y="1544688"/>
                  </a:cubicBezTo>
                  <a:cubicBezTo>
                    <a:pt x="1406649" y="1578422"/>
                    <a:pt x="1408633" y="1593901"/>
                    <a:pt x="1397521" y="1616126"/>
                  </a:cubicBezTo>
                  <a:cubicBezTo>
                    <a:pt x="1386409" y="1638351"/>
                    <a:pt x="1366168" y="1649066"/>
                    <a:pt x="1335609" y="1678038"/>
                  </a:cubicBezTo>
                  <a:cubicBezTo>
                    <a:pt x="1305050" y="1707010"/>
                    <a:pt x="1265759" y="1748285"/>
                    <a:pt x="1214165" y="1789957"/>
                  </a:cubicBezTo>
                  <a:cubicBezTo>
                    <a:pt x="1162571" y="1831629"/>
                    <a:pt x="1084387" y="1887985"/>
                    <a:pt x="1026046" y="1928069"/>
                  </a:cubicBezTo>
                  <a:cubicBezTo>
                    <a:pt x="967705" y="1968153"/>
                    <a:pt x="913731" y="1999110"/>
                    <a:pt x="864121" y="2030463"/>
                  </a:cubicBezTo>
                  <a:cubicBezTo>
                    <a:pt x="814512" y="2061816"/>
                    <a:pt x="768076" y="2084041"/>
                    <a:pt x="728389" y="2116188"/>
                  </a:cubicBezTo>
                  <a:cubicBezTo>
                    <a:pt x="688702" y="2148335"/>
                    <a:pt x="643855" y="2163020"/>
                    <a:pt x="625996" y="2223345"/>
                  </a:cubicBezTo>
                  <a:cubicBezTo>
                    <a:pt x="608137" y="2283670"/>
                    <a:pt x="593453" y="2401541"/>
                    <a:pt x="621234" y="2478138"/>
                  </a:cubicBezTo>
                  <a:cubicBezTo>
                    <a:pt x="649015" y="2554735"/>
                    <a:pt x="718865" y="2625776"/>
                    <a:pt x="792684" y="2682926"/>
                  </a:cubicBezTo>
                  <a:cubicBezTo>
                    <a:pt x="866503" y="2740076"/>
                    <a:pt x="972071" y="2796432"/>
                    <a:pt x="1064146" y="2821038"/>
                  </a:cubicBezTo>
                  <a:cubicBezTo>
                    <a:pt x="1156221" y="2845644"/>
                    <a:pt x="1265759" y="2844057"/>
                    <a:pt x="1345134" y="2830563"/>
                  </a:cubicBezTo>
                  <a:cubicBezTo>
                    <a:pt x="1424509" y="2817069"/>
                    <a:pt x="1504677" y="2782939"/>
                    <a:pt x="1540396" y="2740076"/>
                  </a:cubicBezTo>
                  <a:cubicBezTo>
                    <a:pt x="1576115" y="2697214"/>
                    <a:pt x="1563415" y="2630538"/>
                    <a:pt x="1573734" y="2568625"/>
                  </a:cubicBezTo>
                  <a:cubicBezTo>
                    <a:pt x="1584053" y="2506712"/>
                    <a:pt x="1579687" y="2439245"/>
                    <a:pt x="1602309" y="2368601"/>
                  </a:cubicBezTo>
                  <a:close/>
                </a:path>
              </a:pathLst>
            </a:custGeom>
            <a:solidFill>
              <a:srgbClr val="FF0000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8" name="椭圆 47"/>
            <p:cNvSpPr/>
            <p:nvPr/>
          </p:nvSpPr>
          <p:spPr>
            <a:xfrm rot="2076288">
              <a:off x="1925827" y="2446220"/>
              <a:ext cx="1080120" cy="860400"/>
            </a:xfrm>
            <a:prstGeom prst="ellipse">
              <a:avLst/>
            </a:prstGeom>
            <a:solidFill>
              <a:srgbClr val="F6B9B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" name="椭圆 48"/>
            <p:cNvSpPr/>
            <p:nvPr/>
          </p:nvSpPr>
          <p:spPr>
            <a:xfrm rot="2076288">
              <a:off x="1958212" y="2501783"/>
              <a:ext cx="990000" cy="756000"/>
            </a:xfrm>
            <a:prstGeom prst="ellipse">
              <a:avLst/>
            </a:prstGeom>
            <a:solidFill>
              <a:srgbClr val="FDC0E8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0" name="椭圆 49"/>
            <p:cNvSpPr/>
            <p:nvPr/>
          </p:nvSpPr>
          <p:spPr>
            <a:xfrm rot="2076288">
              <a:off x="2125438" y="2628417"/>
              <a:ext cx="648000" cy="504000"/>
            </a:xfrm>
            <a:prstGeom prst="ellipse">
              <a:avLst/>
            </a:prstGeom>
            <a:gradFill flip="none" rotWithShape="1">
              <a:gsLst>
                <a:gs pos="32000">
                  <a:srgbClr val="3B0703"/>
                </a:gs>
                <a:gs pos="57000">
                  <a:srgbClr val="BE0102">
                    <a:shade val="67500"/>
                    <a:satMod val="115000"/>
                  </a:srgbClr>
                </a:gs>
                <a:gs pos="100000">
                  <a:srgbClr val="BE0102">
                    <a:shade val="100000"/>
                    <a:satMod val="115000"/>
                  </a:srgbClr>
                </a:gs>
              </a:gsLst>
              <a:lin ang="8400000" scaled="0"/>
              <a:tileRect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1" name="椭圆 50"/>
            <p:cNvSpPr/>
            <p:nvPr/>
          </p:nvSpPr>
          <p:spPr>
            <a:xfrm rot="19372600">
              <a:off x="2246972" y="1769375"/>
              <a:ext cx="1620000" cy="252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2" name="任意多边形 51"/>
            <p:cNvSpPr/>
            <p:nvPr/>
          </p:nvSpPr>
          <p:spPr>
            <a:xfrm>
              <a:off x="1406011" y="1098249"/>
              <a:ext cx="1717720" cy="859050"/>
            </a:xfrm>
            <a:custGeom>
              <a:avLst/>
              <a:gdLst>
                <a:gd name="connsiteX0" fmla="*/ 278334 w 1717720"/>
                <a:gd name="connsiteY0" fmla="*/ 475 h 859050"/>
                <a:gd name="connsiteX1" fmla="*/ 425971 w 1717720"/>
                <a:gd name="connsiteY1" fmla="*/ 19525 h 859050"/>
                <a:gd name="connsiteX2" fmla="*/ 564084 w 1717720"/>
                <a:gd name="connsiteY2" fmla="*/ 52863 h 859050"/>
                <a:gd name="connsiteX3" fmla="*/ 735534 w 1717720"/>
                <a:gd name="connsiteY3" fmla="*/ 110012 h 859050"/>
                <a:gd name="connsiteX4" fmla="*/ 992709 w 1717720"/>
                <a:gd name="connsiteY4" fmla="*/ 295750 h 859050"/>
                <a:gd name="connsiteX5" fmla="*/ 1178446 w 1717720"/>
                <a:gd name="connsiteY5" fmla="*/ 448150 h 859050"/>
                <a:gd name="connsiteX6" fmla="*/ 1297509 w 1717720"/>
                <a:gd name="connsiteY6" fmla="*/ 510063 h 859050"/>
                <a:gd name="connsiteX7" fmla="*/ 1502296 w 1717720"/>
                <a:gd name="connsiteY7" fmla="*/ 571975 h 859050"/>
                <a:gd name="connsiteX8" fmla="*/ 1685653 w 1717720"/>
                <a:gd name="connsiteY8" fmla="*/ 595788 h 859050"/>
                <a:gd name="connsiteX9" fmla="*/ 1709633 w 1717720"/>
                <a:gd name="connsiteY9" fmla="*/ 600122 h 859050"/>
                <a:gd name="connsiteX10" fmla="*/ 1717720 w 1717720"/>
                <a:gd name="connsiteY10" fmla="*/ 602260 h 859050"/>
                <a:gd name="connsiteX11" fmla="*/ 1399658 w 1717720"/>
                <a:gd name="connsiteY11" fmla="*/ 859050 h 859050"/>
                <a:gd name="connsiteX12" fmla="*/ 1405706 w 1717720"/>
                <a:gd name="connsiteY12" fmla="*/ 835847 h 859050"/>
                <a:gd name="connsiteX13" fmla="*/ 1402284 w 1717720"/>
                <a:gd name="connsiteY13" fmla="*/ 795812 h 859050"/>
                <a:gd name="connsiteX14" fmla="*/ 1371328 w 1717720"/>
                <a:gd name="connsiteY14" fmla="*/ 664843 h 859050"/>
                <a:gd name="connsiteX15" fmla="*/ 1271315 w 1717720"/>
                <a:gd name="connsiteY15" fmla="*/ 600550 h 859050"/>
                <a:gd name="connsiteX16" fmla="*/ 1026046 w 1717720"/>
                <a:gd name="connsiteY16" fmla="*/ 519587 h 859050"/>
                <a:gd name="connsiteX17" fmla="*/ 773634 w 1717720"/>
                <a:gd name="connsiteY17" fmla="*/ 467200 h 859050"/>
                <a:gd name="connsiteX18" fmla="*/ 564084 w 1717720"/>
                <a:gd name="connsiteY18" fmla="*/ 457675 h 859050"/>
                <a:gd name="connsiteX19" fmla="*/ 287859 w 1717720"/>
                <a:gd name="connsiteY19" fmla="*/ 448150 h 859050"/>
                <a:gd name="connsiteX20" fmla="*/ 106884 w 1717720"/>
                <a:gd name="connsiteY20" fmla="*/ 405287 h 859050"/>
                <a:gd name="connsiteX21" fmla="*/ 6871 w 1717720"/>
                <a:gd name="connsiteY21" fmla="*/ 343375 h 859050"/>
                <a:gd name="connsiteX22" fmla="*/ 135459 w 1717720"/>
                <a:gd name="connsiteY22" fmla="*/ 381475 h 859050"/>
                <a:gd name="connsiteX23" fmla="*/ 240234 w 1717720"/>
                <a:gd name="connsiteY23" fmla="*/ 400525 h 859050"/>
                <a:gd name="connsiteX24" fmla="*/ 416446 w 1717720"/>
                <a:gd name="connsiteY24" fmla="*/ 414812 h 859050"/>
                <a:gd name="connsiteX25" fmla="*/ 573609 w 1717720"/>
                <a:gd name="connsiteY25" fmla="*/ 414812 h 859050"/>
                <a:gd name="connsiteX26" fmla="*/ 473596 w 1717720"/>
                <a:gd name="connsiteY26" fmla="*/ 386237 h 859050"/>
                <a:gd name="connsiteX27" fmla="*/ 335484 w 1717720"/>
                <a:gd name="connsiteY27" fmla="*/ 362425 h 859050"/>
                <a:gd name="connsiteX28" fmla="*/ 171177 w 1717720"/>
                <a:gd name="connsiteY28" fmla="*/ 310038 h 859050"/>
                <a:gd name="connsiteX29" fmla="*/ 44972 w 1717720"/>
                <a:gd name="connsiteY29" fmla="*/ 271937 h 859050"/>
                <a:gd name="connsiteX30" fmla="*/ 2109 w 1717720"/>
                <a:gd name="connsiteY30" fmla="*/ 238600 h 859050"/>
                <a:gd name="connsiteX31" fmla="*/ 102121 w 1717720"/>
                <a:gd name="connsiteY31" fmla="*/ 252887 h 859050"/>
                <a:gd name="connsiteX32" fmla="*/ 249759 w 1717720"/>
                <a:gd name="connsiteY32" fmla="*/ 281462 h 859050"/>
                <a:gd name="connsiteX33" fmla="*/ 402159 w 1717720"/>
                <a:gd name="connsiteY33" fmla="*/ 310037 h 859050"/>
                <a:gd name="connsiteX34" fmla="*/ 649809 w 1717720"/>
                <a:gd name="connsiteY34" fmla="*/ 348137 h 859050"/>
                <a:gd name="connsiteX35" fmla="*/ 878409 w 1717720"/>
                <a:gd name="connsiteY35" fmla="*/ 367187 h 859050"/>
                <a:gd name="connsiteX36" fmla="*/ 1002234 w 1717720"/>
                <a:gd name="connsiteY36" fmla="*/ 391000 h 859050"/>
                <a:gd name="connsiteX37" fmla="*/ 926034 w 1717720"/>
                <a:gd name="connsiteY37" fmla="*/ 314800 h 859050"/>
                <a:gd name="connsiteX38" fmla="*/ 818877 w 1717720"/>
                <a:gd name="connsiteY38" fmla="*/ 226693 h 859050"/>
                <a:gd name="connsiteX39" fmla="*/ 673621 w 1717720"/>
                <a:gd name="connsiteY39" fmla="*/ 138587 h 859050"/>
                <a:gd name="connsiteX40" fmla="*/ 521221 w 1717720"/>
                <a:gd name="connsiteY40" fmla="*/ 76675 h 859050"/>
                <a:gd name="connsiteX41" fmla="*/ 364059 w 1717720"/>
                <a:gd name="connsiteY41" fmla="*/ 38575 h 859050"/>
                <a:gd name="connsiteX42" fmla="*/ 278334 w 1717720"/>
                <a:gd name="connsiteY42" fmla="*/ 475 h 859050"/>
                <a:gd name="connsiteX0" fmla="*/ 278334 w 1717720"/>
                <a:gd name="connsiteY0" fmla="*/ 475 h 859050"/>
                <a:gd name="connsiteX1" fmla="*/ 425971 w 1717720"/>
                <a:gd name="connsiteY1" fmla="*/ 19525 h 859050"/>
                <a:gd name="connsiteX2" fmla="*/ 564084 w 1717720"/>
                <a:gd name="connsiteY2" fmla="*/ 52863 h 859050"/>
                <a:gd name="connsiteX3" fmla="*/ 735534 w 1717720"/>
                <a:gd name="connsiteY3" fmla="*/ 110012 h 859050"/>
                <a:gd name="connsiteX4" fmla="*/ 992709 w 1717720"/>
                <a:gd name="connsiteY4" fmla="*/ 295750 h 859050"/>
                <a:gd name="connsiteX5" fmla="*/ 1178446 w 1717720"/>
                <a:gd name="connsiteY5" fmla="*/ 448150 h 859050"/>
                <a:gd name="connsiteX6" fmla="*/ 1311796 w 1717720"/>
                <a:gd name="connsiteY6" fmla="*/ 495775 h 859050"/>
                <a:gd name="connsiteX7" fmla="*/ 1502296 w 1717720"/>
                <a:gd name="connsiteY7" fmla="*/ 571975 h 859050"/>
                <a:gd name="connsiteX8" fmla="*/ 1685653 w 1717720"/>
                <a:gd name="connsiteY8" fmla="*/ 595788 h 859050"/>
                <a:gd name="connsiteX9" fmla="*/ 1709633 w 1717720"/>
                <a:gd name="connsiteY9" fmla="*/ 600122 h 859050"/>
                <a:gd name="connsiteX10" fmla="*/ 1717720 w 1717720"/>
                <a:gd name="connsiteY10" fmla="*/ 602260 h 859050"/>
                <a:gd name="connsiteX11" fmla="*/ 1399658 w 1717720"/>
                <a:gd name="connsiteY11" fmla="*/ 859050 h 859050"/>
                <a:gd name="connsiteX12" fmla="*/ 1405706 w 1717720"/>
                <a:gd name="connsiteY12" fmla="*/ 835847 h 859050"/>
                <a:gd name="connsiteX13" fmla="*/ 1402284 w 1717720"/>
                <a:gd name="connsiteY13" fmla="*/ 795812 h 859050"/>
                <a:gd name="connsiteX14" fmla="*/ 1371328 w 1717720"/>
                <a:gd name="connsiteY14" fmla="*/ 664843 h 859050"/>
                <a:gd name="connsiteX15" fmla="*/ 1271315 w 1717720"/>
                <a:gd name="connsiteY15" fmla="*/ 600550 h 859050"/>
                <a:gd name="connsiteX16" fmla="*/ 1026046 w 1717720"/>
                <a:gd name="connsiteY16" fmla="*/ 519587 h 859050"/>
                <a:gd name="connsiteX17" fmla="*/ 773634 w 1717720"/>
                <a:gd name="connsiteY17" fmla="*/ 467200 h 859050"/>
                <a:gd name="connsiteX18" fmla="*/ 564084 w 1717720"/>
                <a:gd name="connsiteY18" fmla="*/ 457675 h 859050"/>
                <a:gd name="connsiteX19" fmla="*/ 287859 w 1717720"/>
                <a:gd name="connsiteY19" fmla="*/ 448150 h 859050"/>
                <a:gd name="connsiteX20" fmla="*/ 106884 w 1717720"/>
                <a:gd name="connsiteY20" fmla="*/ 405287 h 859050"/>
                <a:gd name="connsiteX21" fmla="*/ 6871 w 1717720"/>
                <a:gd name="connsiteY21" fmla="*/ 343375 h 859050"/>
                <a:gd name="connsiteX22" fmla="*/ 135459 w 1717720"/>
                <a:gd name="connsiteY22" fmla="*/ 381475 h 859050"/>
                <a:gd name="connsiteX23" fmla="*/ 240234 w 1717720"/>
                <a:gd name="connsiteY23" fmla="*/ 400525 h 859050"/>
                <a:gd name="connsiteX24" fmla="*/ 416446 w 1717720"/>
                <a:gd name="connsiteY24" fmla="*/ 414812 h 859050"/>
                <a:gd name="connsiteX25" fmla="*/ 573609 w 1717720"/>
                <a:gd name="connsiteY25" fmla="*/ 414812 h 859050"/>
                <a:gd name="connsiteX26" fmla="*/ 473596 w 1717720"/>
                <a:gd name="connsiteY26" fmla="*/ 386237 h 859050"/>
                <a:gd name="connsiteX27" fmla="*/ 335484 w 1717720"/>
                <a:gd name="connsiteY27" fmla="*/ 362425 h 859050"/>
                <a:gd name="connsiteX28" fmla="*/ 171177 w 1717720"/>
                <a:gd name="connsiteY28" fmla="*/ 310038 h 859050"/>
                <a:gd name="connsiteX29" fmla="*/ 44972 w 1717720"/>
                <a:gd name="connsiteY29" fmla="*/ 271937 h 859050"/>
                <a:gd name="connsiteX30" fmla="*/ 2109 w 1717720"/>
                <a:gd name="connsiteY30" fmla="*/ 238600 h 859050"/>
                <a:gd name="connsiteX31" fmla="*/ 102121 w 1717720"/>
                <a:gd name="connsiteY31" fmla="*/ 252887 h 859050"/>
                <a:gd name="connsiteX32" fmla="*/ 249759 w 1717720"/>
                <a:gd name="connsiteY32" fmla="*/ 281462 h 859050"/>
                <a:gd name="connsiteX33" fmla="*/ 402159 w 1717720"/>
                <a:gd name="connsiteY33" fmla="*/ 310037 h 859050"/>
                <a:gd name="connsiteX34" fmla="*/ 649809 w 1717720"/>
                <a:gd name="connsiteY34" fmla="*/ 348137 h 859050"/>
                <a:gd name="connsiteX35" fmla="*/ 878409 w 1717720"/>
                <a:gd name="connsiteY35" fmla="*/ 367187 h 859050"/>
                <a:gd name="connsiteX36" fmla="*/ 1002234 w 1717720"/>
                <a:gd name="connsiteY36" fmla="*/ 391000 h 859050"/>
                <a:gd name="connsiteX37" fmla="*/ 926034 w 1717720"/>
                <a:gd name="connsiteY37" fmla="*/ 314800 h 859050"/>
                <a:gd name="connsiteX38" fmla="*/ 818877 w 1717720"/>
                <a:gd name="connsiteY38" fmla="*/ 226693 h 859050"/>
                <a:gd name="connsiteX39" fmla="*/ 673621 w 1717720"/>
                <a:gd name="connsiteY39" fmla="*/ 138587 h 859050"/>
                <a:gd name="connsiteX40" fmla="*/ 521221 w 1717720"/>
                <a:gd name="connsiteY40" fmla="*/ 76675 h 859050"/>
                <a:gd name="connsiteX41" fmla="*/ 364059 w 1717720"/>
                <a:gd name="connsiteY41" fmla="*/ 38575 h 859050"/>
                <a:gd name="connsiteX42" fmla="*/ 278334 w 1717720"/>
                <a:gd name="connsiteY42" fmla="*/ 475 h 85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17720" h="859050">
                  <a:moveTo>
                    <a:pt x="278334" y="475"/>
                  </a:moveTo>
                  <a:cubicBezTo>
                    <a:pt x="288653" y="-2700"/>
                    <a:pt x="378346" y="10794"/>
                    <a:pt x="425971" y="19525"/>
                  </a:cubicBezTo>
                  <a:cubicBezTo>
                    <a:pt x="473596" y="28256"/>
                    <a:pt x="512490" y="37782"/>
                    <a:pt x="564084" y="52863"/>
                  </a:cubicBezTo>
                  <a:cubicBezTo>
                    <a:pt x="615678" y="67944"/>
                    <a:pt x="664097" y="69531"/>
                    <a:pt x="735534" y="110012"/>
                  </a:cubicBezTo>
                  <a:cubicBezTo>
                    <a:pt x="806971" y="150493"/>
                    <a:pt x="918890" y="239394"/>
                    <a:pt x="992709" y="295750"/>
                  </a:cubicBezTo>
                  <a:cubicBezTo>
                    <a:pt x="1066528" y="352106"/>
                    <a:pt x="1125265" y="414813"/>
                    <a:pt x="1178446" y="448150"/>
                  </a:cubicBezTo>
                  <a:cubicBezTo>
                    <a:pt x="1231627" y="481487"/>
                    <a:pt x="1257821" y="475138"/>
                    <a:pt x="1311796" y="495775"/>
                  </a:cubicBezTo>
                  <a:cubicBezTo>
                    <a:pt x="1365771" y="516413"/>
                    <a:pt x="1439987" y="555306"/>
                    <a:pt x="1502296" y="571975"/>
                  </a:cubicBezTo>
                  <a:cubicBezTo>
                    <a:pt x="1564605" y="588644"/>
                    <a:pt x="1645172" y="590232"/>
                    <a:pt x="1685653" y="595788"/>
                  </a:cubicBezTo>
                  <a:cubicBezTo>
                    <a:pt x="1695773" y="597177"/>
                    <a:pt x="1703488" y="598690"/>
                    <a:pt x="1709633" y="600122"/>
                  </a:cubicBezTo>
                  <a:lnTo>
                    <a:pt x="1717720" y="602260"/>
                  </a:lnTo>
                  <a:lnTo>
                    <a:pt x="1399658" y="859050"/>
                  </a:lnTo>
                  <a:lnTo>
                    <a:pt x="1405706" y="835847"/>
                  </a:lnTo>
                  <a:cubicBezTo>
                    <a:pt x="1406054" y="824982"/>
                    <a:pt x="1404467" y="812679"/>
                    <a:pt x="1402284" y="795812"/>
                  </a:cubicBezTo>
                  <a:cubicBezTo>
                    <a:pt x="1397919" y="762078"/>
                    <a:pt x="1393156" y="697387"/>
                    <a:pt x="1371328" y="664843"/>
                  </a:cubicBezTo>
                  <a:cubicBezTo>
                    <a:pt x="1349500" y="632299"/>
                    <a:pt x="1328862" y="624759"/>
                    <a:pt x="1271315" y="600550"/>
                  </a:cubicBezTo>
                  <a:cubicBezTo>
                    <a:pt x="1213768" y="576341"/>
                    <a:pt x="1108993" y="541812"/>
                    <a:pt x="1026046" y="519587"/>
                  </a:cubicBezTo>
                  <a:cubicBezTo>
                    <a:pt x="943099" y="497362"/>
                    <a:pt x="850628" y="477519"/>
                    <a:pt x="773634" y="467200"/>
                  </a:cubicBezTo>
                  <a:cubicBezTo>
                    <a:pt x="696640" y="456881"/>
                    <a:pt x="645046" y="460850"/>
                    <a:pt x="564084" y="457675"/>
                  </a:cubicBezTo>
                  <a:cubicBezTo>
                    <a:pt x="483122" y="454500"/>
                    <a:pt x="364059" y="456881"/>
                    <a:pt x="287859" y="448150"/>
                  </a:cubicBezTo>
                  <a:cubicBezTo>
                    <a:pt x="211659" y="439419"/>
                    <a:pt x="153715" y="422750"/>
                    <a:pt x="106884" y="405287"/>
                  </a:cubicBezTo>
                  <a:cubicBezTo>
                    <a:pt x="60053" y="387825"/>
                    <a:pt x="2109" y="347344"/>
                    <a:pt x="6871" y="343375"/>
                  </a:cubicBezTo>
                  <a:cubicBezTo>
                    <a:pt x="11633" y="339406"/>
                    <a:pt x="96565" y="371950"/>
                    <a:pt x="135459" y="381475"/>
                  </a:cubicBezTo>
                  <a:cubicBezTo>
                    <a:pt x="174353" y="391000"/>
                    <a:pt x="193403" y="394969"/>
                    <a:pt x="240234" y="400525"/>
                  </a:cubicBezTo>
                  <a:cubicBezTo>
                    <a:pt x="287065" y="406081"/>
                    <a:pt x="360884" y="412431"/>
                    <a:pt x="416446" y="414812"/>
                  </a:cubicBezTo>
                  <a:cubicBezTo>
                    <a:pt x="472008" y="417193"/>
                    <a:pt x="564084" y="419575"/>
                    <a:pt x="573609" y="414812"/>
                  </a:cubicBezTo>
                  <a:cubicBezTo>
                    <a:pt x="583134" y="410049"/>
                    <a:pt x="513284" y="394968"/>
                    <a:pt x="473596" y="386237"/>
                  </a:cubicBezTo>
                  <a:cubicBezTo>
                    <a:pt x="433908" y="377506"/>
                    <a:pt x="385887" y="375125"/>
                    <a:pt x="335484" y="362425"/>
                  </a:cubicBezTo>
                  <a:cubicBezTo>
                    <a:pt x="285081" y="349725"/>
                    <a:pt x="219596" y="325119"/>
                    <a:pt x="171177" y="310038"/>
                  </a:cubicBezTo>
                  <a:cubicBezTo>
                    <a:pt x="122758" y="294957"/>
                    <a:pt x="73150" y="283843"/>
                    <a:pt x="44972" y="271937"/>
                  </a:cubicBezTo>
                  <a:cubicBezTo>
                    <a:pt x="16794" y="260031"/>
                    <a:pt x="-7416" y="241775"/>
                    <a:pt x="2109" y="238600"/>
                  </a:cubicBezTo>
                  <a:cubicBezTo>
                    <a:pt x="11634" y="235425"/>
                    <a:pt x="60846" y="245743"/>
                    <a:pt x="102121" y="252887"/>
                  </a:cubicBezTo>
                  <a:lnTo>
                    <a:pt x="249759" y="281462"/>
                  </a:lnTo>
                  <a:cubicBezTo>
                    <a:pt x="299765" y="290987"/>
                    <a:pt x="335484" y="298925"/>
                    <a:pt x="402159" y="310037"/>
                  </a:cubicBezTo>
                  <a:cubicBezTo>
                    <a:pt x="468834" y="321150"/>
                    <a:pt x="570434" y="338612"/>
                    <a:pt x="649809" y="348137"/>
                  </a:cubicBezTo>
                  <a:cubicBezTo>
                    <a:pt x="729184" y="357662"/>
                    <a:pt x="819672" y="360043"/>
                    <a:pt x="878409" y="367187"/>
                  </a:cubicBezTo>
                  <a:cubicBezTo>
                    <a:pt x="937146" y="374331"/>
                    <a:pt x="994297" y="399731"/>
                    <a:pt x="1002234" y="391000"/>
                  </a:cubicBezTo>
                  <a:cubicBezTo>
                    <a:pt x="1010171" y="382269"/>
                    <a:pt x="956594" y="342185"/>
                    <a:pt x="926034" y="314800"/>
                  </a:cubicBezTo>
                  <a:cubicBezTo>
                    <a:pt x="895475" y="287416"/>
                    <a:pt x="860946" y="256062"/>
                    <a:pt x="818877" y="226693"/>
                  </a:cubicBezTo>
                  <a:cubicBezTo>
                    <a:pt x="776808" y="197324"/>
                    <a:pt x="723230" y="163590"/>
                    <a:pt x="673621" y="138587"/>
                  </a:cubicBezTo>
                  <a:cubicBezTo>
                    <a:pt x="624012" y="113584"/>
                    <a:pt x="572815" y="93344"/>
                    <a:pt x="521221" y="76675"/>
                  </a:cubicBezTo>
                  <a:cubicBezTo>
                    <a:pt x="469627" y="60006"/>
                    <a:pt x="404540" y="51275"/>
                    <a:pt x="364059" y="38575"/>
                  </a:cubicBezTo>
                  <a:cubicBezTo>
                    <a:pt x="323578" y="25875"/>
                    <a:pt x="268015" y="3650"/>
                    <a:pt x="278334" y="475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  <a:effectLst>
              <a:softEdge rad="3429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3" name="任意多边形 52"/>
            <p:cNvSpPr/>
            <p:nvPr/>
          </p:nvSpPr>
          <p:spPr>
            <a:xfrm>
              <a:off x="3636811" y="1245536"/>
              <a:ext cx="1587285" cy="764910"/>
            </a:xfrm>
            <a:custGeom>
              <a:avLst/>
              <a:gdLst>
                <a:gd name="connsiteX0" fmla="*/ 1307465 w 1587285"/>
                <a:gd name="connsiteY0" fmla="*/ 826 h 764910"/>
                <a:gd name="connsiteX1" fmla="*/ 1297941 w 1587285"/>
                <a:gd name="connsiteY1" fmla="*/ 57975 h 764910"/>
                <a:gd name="connsiteX2" fmla="*/ 1238410 w 1587285"/>
                <a:gd name="connsiteY2" fmla="*/ 167513 h 764910"/>
                <a:gd name="connsiteX3" fmla="*/ 1138397 w 1587285"/>
                <a:gd name="connsiteY3" fmla="*/ 317532 h 764910"/>
                <a:gd name="connsiteX4" fmla="*/ 993141 w 1587285"/>
                <a:gd name="connsiteY4" fmla="*/ 481838 h 764910"/>
                <a:gd name="connsiteX5" fmla="*/ 919322 w 1587285"/>
                <a:gd name="connsiteY5" fmla="*/ 534225 h 764910"/>
                <a:gd name="connsiteX6" fmla="*/ 1081247 w 1587285"/>
                <a:gd name="connsiteY6" fmla="*/ 538988 h 764910"/>
                <a:gd name="connsiteX7" fmla="*/ 1290797 w 1587285"/>
                <a:gd name="connsiteY7" fmla="*/ 484218 h 764910"/>
                <a:gd name="connsiteX8" fmla="*/ 1443197 w 1587285"/>
                <a:gd name="connsiteY8" fmla="*/ 424688 h 764910"/>
                <a:gd name="connsiteX9" fmla="*/ 1543210 w 1587285"/>
                <a:gd name="connsiteY9" fmla="*/ 381825 h 764910"/>
                <a:gd name="connsiteX10" fmla="*/ 1481297 w 1587285"/>
                <a:gd name="connsiteY10" fmla="*/ 446120 h 764910"/>
                <a:gd name="connsiteX11" fmla="*/ 1405097 w 1587285"/>
                <a:gd name="connsiteY11" fmla="*/ 486600 h 764910"/>
                <a:gd name="connsiteX12" fmla="*/ 1486060 w 1587285"/>
                <a:gd name="connsiteY12" fmla="*/ 500888 h 764910"/>
                <a:gd name="connsiteX13" fmla="*/ 1586072 w 1587285"/>
                <a:gd name="connsiteY13" fmla="*/ 500888 h 764910"/>
                <a:gd name="connsiteX14" fmla="*/ 1533685 w 1587285"/>
                <a:gd name="connsiteY14" fmla="*/ 534225 h 764910"/>
                <a:gd name="connsiteX15" fmla="*/ 1419385 w 1587285"/>
                <a:gd name="connsiteY15" fmla="*/ 538988 h 764910"/>
                <a:gd name="connsiteX16" fmla="*/ 1314610 w 1587285"/>
                <a:gd name="connsiteY16" fmla="*/ 529463 h 764910"/>
                <a:gd name="connsiteX17" fmla="*/ 1147922 w 1587285"/>
                <a:gd name="connsiteY17" fmla="*/ 579468 h 764910"/>
                <a:gd name="connsiteX18" fmla="*/ 914560 w 1587285"/>
                <a:gd name="connsiteY18" fmla="*/ 619950 h 764910"/>
                <a:gd name="connsiteX19" fmla="*/ 652622 w 1587285"/>
                <a:gd name="connsiteY19" fmla="*/ 639000 h 764910"/>
                <a:gd name="connsiteX20" fmla="*/ 338297 w 1587285"/>
                <a:gd name="connsiteY20" fmla="*/ 698531 h 764910"/>
                <a:gd name="connsiteX21" fmla="*/ 23971 w 1587285"/>
                <a:gd name="connsiteY21" fmla="*/ 758062 h 764910"/>
                <a:gd name="connsiteX22" fmla="*/ 975 w 1587285"/>
                <a:gd name="connsiteY22" fmla="*/ 764613 h 764910"/>
                <a:gd name="connsiteX23" fmla="*/ 0 w 1587285"/>
                <a:gd name="connsiteY23" fmla="*/ 764910 h 764910"/>
                <a:gd name="connsiteX24" fmla="*/ 324101 w 1587285"/>
                <a:gd name="connsiteY24" fmla="*/ 447712 h 764910"/>
                <a:gd name="connsiteX25" fmla="*/ 327880 w 1587285"/>
                <a:gd name="connsiteY25" fmla="*/ 457431 h 764910"/>
                <a:gd name="connsiteX26" fmla="*/ 352585 w 1587285"/>
                <a:gd name="connsiteY26" fmla="*/ 472313 h 764910"/>
                <a:gd name="connsiteX27" fmla="*/ 452597 w 1587285"/>
                <a:gd name="connsiteY27" fmla="*/ 527082 h 764910"/>
                <a:gd name="connsiteX28" fmla="*/ 585947 w 1587285"/>
                <a:gd name="connsiteY28" fmla="*/ 529463 h 764910"/>
                <a:gd name="connsiteX29" fmla="*/ 790735 w 1587285"/>
                <a:gd name="connsiteY29" fmla="*/ 538988 h 764910"/>
                <a:gd name="connsiteX30" fmla="*/ 885985 w 1587285"/>
                <a:gd name="connsiteY30" fmla="*/ 510413 h 764910"/>
                <a:gd name="connsiteX31" fmla="*/ 1005047 w 1587285"/>
                <a:gd name="connsiteY31" fmla="*/ 415163 h 764910"/>
                <a:gd name="connsiteX32" fmla="*/ 1138397 w 1587285"/>
                <a:gd name="connsiteY32" fmla="*/ 260381 h 764910"/>
                <a:gd name="connsiteX33" fmla="*/ 1233647 w 1587285"/>
                <a:gd name="connsiteY33" fmla="*/ 100838 h 764910"/>
                <a:gd name="connsiteX34" fmla="*/ 1276510 w 1587285"/>
                <a:gd name="connsiteY34" fmla="*/ 29400 h 764910"/>
                <a:gd name="connsiteX35" fmla="*/ 1307465 w 1587285"/>
                <a:gd name="connsiteY35" fmla="*/ 826 h 764910"/>
                <a:gd name="connsiteX0" fmla="*/ 1307465 w 1587285"/>
                <a:gd name="connsiteY0" fmla="*/ 826 h 764910"/>
                <a:gd name="connsiteX1" fmla="*/ 1297941 w 1587285"/>
                <a:gd name="connsiteY1" fmla="*/ 57975 h 764910"/>
                <a:gd name="connsiteX2" fmla="*/ 1238410 w 1587285"/>
                <a:gd name="connsiteY2" fmla="*/ 167513 h 764910"/>
                <a:gd name="connsiteX3" fmla="*/ 1138397 w 1587285"/>
                <a:gd name="connsiteY3" fmla="*/ 317532 h 764910"/>
                <a:gd name="connsiteX4" fmla="*/ 993141 w 1587285"/>
                <a:gd name="connsiteY4" fmla="*/ 481838 h 764910"/>
                <a:gd name="connsiteX5" fmla="*/ 919322 w 1587285"/>
                <a:gd name="connsiteY5" fmla="*/ 534225 h 764910"/>
                <a:gd name="connsiteX6" fmla="*/ 1081247 w 1587285"/>
                <a:gd name="connsiteY6" fmla="*/ 538988 h 764910"/>
                <a:gd name="connsiteX7" fmla="*/ 1290797 w 1587285"/>
                <a:gd name="connsiteY7" fmla="*/ 484218 h 764910"/>
                <a:gd name="connsiteX8" fmla="*/ 1443197 w 1587285"/>
                <a:gd name="connsiteY8" fmla="*/ 424688 h 764910"/>
                <a:gd name="connsiteX9" fmla="*/ 1543210 w 1587285"/>
                <a:gd name="connsiteY9" fmla="*/ 381825 h 764910"/>
                <a:gd name="connsiteX10" fmla="*/ 1481297 w 1587285"/>
                <a:gd name="connsiteY10" fmla="*/ 446120 h 764910"/>
                <a:gd name="connsiteX11" fmla="*/ 1405097 w 1587285"/>
                <a:gd name="connsiteY11" fmla="*/ 486600 h 764910"/>
                <a:gd name="connsiteX12" fmla="*/ 1486060 w 1587285"/>
                <a:gd name="connsiteY12" fmla="*/ 500888 h 764910"/>
                <a:gd name="connsiteX13" fmla="*/ 1586072 w 1587285"/>
                <a:gd name="connsiteY13" fmla="*/ 500888 h 764910"/>
                <a:gd name="connsiteX14" fmla="*/ 1533685 w 1587285"/>
                <a:gd name="connsiteY14" fmla="*/ 534225 h 764910"/>
                <a:gd name="connsiteX15" fmla="*/ 1419385 w 1587285"/>
                <a:gd name="connsiteY15" fmla="*/ 538988 h 764910"/>
                <a:gd name="connsiteX16" fmla="*/ 1314610 w 1587285"/>
                <a:gd name="connsiteY16" fmla="*/ 529463 h 764910"/>
                <a:gd name="connsiteX17" fmla="*/ 1147922 w 1587285"/>
                <a:gd name="connsiteY17" fmla="*/ 579468 h 764910"/>
                <a:gd name="connsiteX18" fmla="*/ 914560 w 1587285"/>
                <a:gd name="connsiteY18" fmla="*/ 619950 h 764910"/>
                <a:gd name="connsiteX19" fmla="*/ 652622 w 1587285"/>
                <a:gd name="connsiteY19" fmla="*/ 639000 h 764910"/>
                <a:gd name="connsiteX20" fmla="*/ 338297 w 1587285"/>
                <a:gd name="connsiteY20" fmla="*/ 698531 h 764910"/>
                <a:gd name="connsiteX21" fmla="*/ 23971 w 1587285"/>
                <a:gd name="connsiteY21" fmla="*/ 758062 h 764910"/>
                <a:gd name="connsiteX22" fmla="*/ 975 w 1587285"/>
                <a:gd name="connsiteY22" fmla="*/ 764613 h 764910"/>
                <a:gd name="connsiteX23" fmla="*/ 0 w 1587285"/>
                <a:gd name="connsiteY23" fmla="*/ 764910 h 764910"/>
                <a:gd name="connsiteX24" fmla="*/ 324101 w 1587285"/>
                <a:gd name="connsiteY24" fmla="*/ 447712 h 764910"/>
                <a:gd name="connsiteX25" fmla="*/ 327880 w 1587285"/>
                <a:gd name="connsiteY25" fmla="*/ 457431 h 764910"/>
                <a:gd name="connsiteX26" fmla="*/ 352585 w 1587285"/>
                <a:gd name="connsiteY26" fmla="*/ 472313 h 764910"/>
                <a:gd name="connsiteX27" fmla="*/ 452597 w 1587285"/>
                <a:gd name="connsiteY27" fmla="*/ 527082 h 764910"/>
                <a:gd name="connsiteX28" fmla="*/ 585947 w 1587285"/>
                <a:gd name="connsiteY28" fmla="*/ 529463 h 764910"/>
                <a:gd name="connsiteX29" fmla="*/ 790735 w 1587285"/>
                <a:gd name="connsiteY29" fmla="*/ 519938 h 764910"/>
                <a:gd name="connsiteX30" fmla="*/ 885985 w 1587285"/>
                <a:gd name="connsiteY30" fmla="*/ 510413 h 764910"/>
                <a:gd name="connsiteX31" fmla="*/ 1005047 w 1587285"/>
                <a:gd name="connsiteY31" fmla="*/ 415163 h 764910"/>
                <a:gd name="connsiteX32" fmla="*/ 1138397 w 1587285"/>
                <a:gd name="connsiteY32" fmla="*/ 260381 h 764910"/>
                <a:gd name="connsiteX33" fmla="*/ 1233647 w 1587285"/>
                <a:gd name="connsiteY33" fmla="*/ 100838 h 764910"/>
                <a:gd name="connsiteX34" fmla="*/ 1276510 w 1587285"/>
                <a:gd name="connsiteY34" fmla="*/ 29400 h 764910"/>
                <a:gd name="connsiteX35" fmla="*/ 1307465 w 1587285"/>
                <a:gd name="connsiteY35" fmla="*/ 826 h 764910"/>
                <a:gd name="connsiteX0" fmla="*/ 1307465 w 1587285"/>
                <a:gd name="connsiteY0" fmla="*/ 826 h 764910"/>
                <a:gd name="connsiteX1" fmla="*/ 1297941 w 1587285"/>
                <a:gd name="connsiteY1" fmla="*/ 57975 h 764910"/>
                <a:gd name="connsiteX2" fmla="*/ 1238410 w 1587285"/>
                <a:gd name="connsiteY2" fmla="*/ 167513 h 764910"/>
                <a:gd name="connsiteX3" fmla="*/ 1138397 w 1587285"/>
                <a:gd name="connsiteY3" fmla="*/ 317532 h 764910"/>
                <a:gd name="connsiteX4" fmla="*/ 993141 w 1587285"/>
                <a:gd name="connsiteY4" fmla="*/ 481838 h 764910"/>
                <a:gd name="connsiteX5" fmla="*/ 919322 w 1587285"/>
                <a:gd name="connsiteY5" fmla="*/ 534225 h 764910"/>
                <a:gd name="connsiteX6" fmla="*/ 1081247 w 1587285"/>
                <a:gd name="connsiteY6" fmla="*/ 538988 h 764910"/>
                <a:gd name="connsiteX7" fmla="*/ 1290797 w 1587285"/>
                <a:gd name="connsiteY7" fmla="*/ 484218 h 764910"/>
                <a:gd name="connsiteX8" fmla="*/ 1443197 w 1587285"/>
                <a:gd name="connsiteY8" fmla="*/ 424688 h 764910"/>
                <a:gd name="connsiteX9" fmla="*/ 1543210 w 1587285"/>
                <a:gd name="connsiteY9" fmla="*/ 381825 h 764910"/>
                <a:gd name="connsiteX10" fmla="*/ 1481297 w 1587285"/>
                <a:gd name="connsiteY10" fmla="*/ 446120 h 764910"/>
                <a:gd name="connsiteX11" fmla="*/ 1405097 w 1587285"/>
                <a:gd name="connsiteY11" fmla="*/ 486600 h 764910"/>
                <a:gd name="connsiteX12" fmla="*/ 1486060 w 1587285"/>
                <a:gd name="connsiteY12" fmla="*/ 500888 h 764910"/>
                <a:gd name="connsiteX13" fmla="*/ 1586072 w 1587285"/>
                <a:gd name="connsiteY13" fmla="*/ 500888 h 764910"/>
                <a:gd name="connsiteX14" fmla="*/ 1533685 w 1587285"/>
                <a:gd name="connsiteY14" fmla="*/ 534225 h 764910"/>
                <a:gd name="connsiteX15" fmla="*/ 1419385 w 1587285"/>
                <a:gd name="connsiteY15" fmla="*/ 538988 h 764910"/>
                <a:gd name="connsiteX16" fmla="*/ 1314610 w 1587285"/>
                <a:gd name="connsiteY16" fmla="*/ 529463 h 764910"/>
                <a:gd name="connsiteX17" fmla="*/ 1147922 w 1587285"/>
                <a:gd name="connsiteY17" fmla="*/ 579468 h 764910"/>
                <a:gd name="connsiteX18" fmla="*/ 914560 w 1587285"/>
                <a:gd name="connsiteY18" fmla="*/ 619950 h 764910"/>
                <a:gd name="connsiteX19" fmla="*/ 652622 w 1587285"/>
                <a:gd name="connsiteY19" fmla="*/ 639000 h 764910"/>
                <a:gd name="connsiteX20" fmla="*/ 338297 w 1587285"/>
                <a:gd name="connsiteY20" fmla="*/ 698531 h 764910"/>
                <a:gd name="connsiteX21" fmla="*/ 23971 w 1587285"/>
                <a:gd name="connsiteY21" fmla="*/ 758062 h 764910"/>
                <a:gd name="connsiteX22" fmla="*/ 975 w 1587285"/>
                <a:gd name="connsiteY22" fmla="*/ 764613 h 764910"/>
                <a:gd name="connsiteX23" fmla="*/ 0 w 1587285"/>
                <a:gd name="connsiteY23" fmla="*/ 764910 h 764910"/>
                <a:gd name="connsiteX24" fmla="*/ 324101 w 1587285"/>
                <a:gd name="connsiteY24" fmla="*/ 447712 h 764910"/>
                <a:gd name="connsiteX25" fmla="*/ 327880 w 1587285"/>
                <a:gd name="connsiteY25" fmla="*/ 457431 h 764910"/>
                <a:gd name="connsiteX26" fmla="*/ 352585 w 1587285"/>
                <a:gd name="connsiteY26" fmla="*/ 472313 h 764910"/>
                <a:gd name="connsiteX27" fmla="*/ 452597 w 1587285"/>
                <a:gd name="connsiteY27" fmla="*/ 527082 h 764910"/>
                <a:gd name="connsiteX28" fmla="*/ 585947 w 1587285"/>
                <a:gd name="connsiteY28" fmla="*/ 529463 h 764910"/>
                <a:gd name="connsiteX29" fmla="*/ 790735 w 1587285"/>
                <a:gd name="connsiteY29" fmla="*/ 519938 h 764910"/>
                <a:gd name="connsiteX30" fmla="*/ 885985 w 1587285"/>
                <a:gd name="connsiteY30" fmla="*/ 486601 h 764910"/>
                <a:gd name="connsiteX31" fmla="*/ 1005047 w 1587285"/>
                <a:gd name="connsiteY31" fmla="*/ 415163 h 764910"/>
                <a:gd name="connsiteX32" fmla="*/ 1138397 w 1587285"/>
                <a:gd name="connsiteY32" fmla="*/ 260381 h 764910"/>
                <a:gd name="connsiteX33" fmla="*/ 1233647 w 1587285"/>
                <a:gd name="connsiteY33" fmla="*/ 100838 h 764910"/>
                <a:gd name="connsiteX34" fmla="*/ 1276510 w 1587285"/>
                <a:gd name="connsiteY34" fmla="*/ 29400 h 764910"/>
                <a:gd name="connsiteX35" fmla="*/ 1307465 w 1587285"/>
                <a:gd name="connsiteY35" fmla="*/ 826 h 764910"/>
                <a:gd name="connsiteX0" fmla="*/ 1307465 w 1587285"/>
                <a:gd name="connsiteY0" fmla="*/ 826 h 764910"/>
                <a:gd name="connsiteX1" fmla="*/ 1297941 w 1587285"/>
                <a:gd name="connsiteY1" fmla="*/ 57975 h 764910"/>
                <a:gd name="connsiteX2" fmla="*/ 1238410 w 1587285"/>
                <a:gd name="connsiteY2" fmla="*/ 167513 h 764910"/>
                <a:gd name="connsiteX3" fmla="*/ 1138397 w 1587285"/>
                <a:gd name="connsiteY3" fmla="*/ 317532 h 764910"/>
                <a:gd name="connsiteX4" fmla="*/ 993141 w 1587285"/>
                <a:gd name="connsiteY4" fmla="*/ 481838 h 764910"/>
                <a:gd name="connsiteX5" fmla="*/ 919322 w 1587285"/>
                <a:gd name="connsiteY5" fmla="*/ 534225 h 764910"/>
                <a:gd name="connsiteX6" fmla="*/ 1081247 w 1587285"/>
                <a:gd name="connsiteY6" fmla="*/ 538988 h 764910"/>
                <a:gd name="connsiteX7" fmla="*/ 1290797 w 1587285"/>
                <a:gd name="connsiteY7" fmla="*/ 484218 h 764910"/>
                <a:gd name="connsiteX8" fmla="*/ 1443197 w 1587285"/>
                <a:gd name="connsiteY8" fmla="*/ 424688 h 764910"/>
                <a:gd name="connsiteX9" fmla="*/ 1543210 w 1587285"/>
                <a:gd name="connsiteY9" fmla="*/ 381825 h 764910"/>
                <a:gd name="connsiteX10" fmla="*/ 1481297 w 1587285"/>
                <a:gd name="connsiteY10" fmla="*/ 446120 h 764910"/>
                <a:gd name="connsiteX11" fmla="*/ 1405097 w 1587285"/>
                <a:gd name="connsiteY11" fmla="*/ 486600 h 764910"/>
                <a:gd name="connsiteX12" fmla="*/ 1486060 w 1587285"/>
                <a:gd name="connsiteY12" fmla="*/ 500888 h 764910"/>
                <a:gd name="connsiteX13" fmla="*/ 1586072 w 1587285"/>
                <a:gd name="connsiteY13" fmla="*/ 500888 h 764910"/>
                <a:gd name="connsiteX14" fmla="*/ 1533685 w 1587285"/>
                <a:gd name="connsiteY14" fmla="*/ 534225 h 764910"/>
                <a:gd name="connsiteX15" fmla="*/ 1419385 w 1587285"/>
                <a:gd name="connsiteY15" fmla="*/ 538988 h 764910"/>
                <a:gd name="connsiteX16" fmla="*/ 1314610 w 1587285"/>
                <a:gd name="connsiteY16" fmla="*/ 529463 h 764910"/>
                <a:gd name="connsiteX17" fmla="*/ 1147922 w 1587285"/>
                <a:gd name="connsiteY17" fmla="*/ 579468 h 764910"/>
                <a:gd name="connsiteX18" fmla="*/ 914560 w 1587285"/>
                <a:gd name="connsiteY18" fmla="*/ 619950 h 764910"/>
                <a:gd name="connsiteX19" fmla="*/ 652622 w 1587285"/>
                <a:gd name="connsiteY19" fmla="*/ 639000 h 764910"/>
                <a:gd name="connsiteX20" fmla="*/ 338297 w 1587285"/>
                <a:gd name="connsiteY20" fmla="*/ 698531 h 764910"/>
                <a:gd name="connsiteX21" fmla="*/ 23971 w 1587285"/>
                <a:gd name="connsiteY21" fmla="*/ 758062 h 764910"/>
                <a:gd name="connsiteX22" fmla="*/ 975 w 1587285"/>
                <a:gd name="connsiteY22" fmla="*/ 764613 h 764910"/>
                <a:gd name="connsiteX23" fmla="*/ 0 w 1587285"/>
                <a:gd name="connsiteY23" fmla="*/ 764910 h 764910"/>
                <a:gd name="connsiteX24" fmla="*/ 324101 w 1587285"/>
                <a:gd name="connsiteY24" fmla="*/ 447712 h 764910"/>
                <a:gd name="connsiteX25" fmla="*/ 327880 w 1587285"/>
                <a:gd name="connsiteY25" fmla="*/ 457431 h 764910"/>
                <a:gd name="connsiteX26" fmla="*/ 352585 w 1587285"/>
                <a:gd name="connsiteY26" fmla="*/ 472313 h 764910"/>
                <a:gd name="connsiteX27" fmla="*/ 452597 w 1587285"/>
                <a:gd name="connsiteY27" fmla="*/ 527082 h 764910"/>
                <a:gd name="connsiteX28" fmla="*/ 585947 w 1587285"/>
                <a:gd name="connsiteY28" fmla="*/ 529463 h 764910"/>
                <a:gd name="connsiteX29" fmla="*/ 771685 w 1587285"/>
                <a:gd name="connsiteY29" fmla="*/ 515175 h 764910"/>
                <a:gd name="connsiteX30" fmla="*/ 885985 w 1587285"/>
                <a:gd name="connsiteY30" fmla="*/ 486601 h 764910"/>
                <a:gd name="connsiteX31" fmla="*/ 1005047 w 1587285"/>
                <a:gd name="connsiteY31" fmla="*/ 415163 h 764910"/>
                <a:gd name="connsiteX32" fmla="*/ 1138397 w 1587285"/>
                <a:gd name="connsiteY32" fmla="*/ 260381 h 764910"/>
                <a:gd name="connsiteX33" fmla="*/ 1233647 w 1587285"/>
                <a:gd name="connsiteY33" fmla="*/ 100838 h 764910"/>
                <a:gd name="connsiteX34" fmla="*/ 1276510 w 1587285"/>
                <a:gd name="connsiteY34" fmla="*/ 29400 h 764910"/>
                <a:gd name="connsiteX35" fmla="*/ 1307465 w 1587285"/>
                <a:gd name="connsiteY35" fmla="*/ 826 h 764910"/>
                <a:gd name="connsiteX0" fmla="*/ 1307465 w 1587285"/>
                <a:gd name="connsiteY0" fmla="*/ 826 h 764910"/>
                <a:gd name="connsiteX1" fmla="*/ 1297941 w 1587285"/>
                <a:gd name="connsiteY1" fmla="*/ 57975 h 764910"/>
                <a:gd name="connsiteX2" fmla="*/ 1238410 w 1587285"/>
                <a:gd name="connsiteY2" fmla="*/ 167513 h 764910"/>
                <a:gd name="connsiteX3" fmla="*/ 1138397 w 1587285"/>
                <a:gd name="connsiteY3" fmla="*/ 317532 h 764910"/>
                <a:gd name="connsiteX4" fmla="*/ 993141 w 1587285"/>
                <a:gd name="connsiteY4" fmla="*/ 481838 h 764910"/>
                <a:gd name="connsiteX5" fmla="*/ 919322 w 1587285"/>
                <a:gd name="connsiteY5" fmla="*/ 534225 h 764910"/>
                <a:gd name="connsiteX6" fmla="*/ 1081247 w 1587285"/>
                <a:gd name="connsiteY6" fmla="*/ 538988 h 764910"/>
                <a:gd name="connsiteX7" fmla="*/ 1290797 w 1587285"/>
                <a:gd name="connsiteY7" fmla="*/ 484218 h 764910"/>
                <a:gd name="connsiteX8" fmla="*/ 1443197 w 1587285"/>
                <a:gd name="connsiteY8" fmla="*/ 424688 h 764910"/>
                <a:gd name="connsiteX9" fmla="*/ 1543210 w 1587285"/>
                <a:gd name="connsiteY9" fmla="*/ 381825 h 764910"/>
                <a:gd name="connsiteX10" fmla="*/ 1481297 w 1587285"/>
                <a:gd name="connsiteY10" fmla="*/ 446120 h 764910"/>
                <a:gd name="connsiteX11" fmla="*/ 1405097 w 1587285"/>
                <a:gd name="connsiteY11" fmla="*/ 486600 h 764910"/>
                <a:gd name="connsiteX12" fmla="*/ 1486060 w 1587285"/>
                <a:gd name="connsiteY12" fmla="*/ 500888 h 764910"/>
                <a:gd name="connsiteX13" fmla="*/ 1586072 w 1587285"/>
                <a:gd name="connsiteY13" fmla="*/ 500888 h 764910"/>
                <a:gd name="connsiteX14" fmla="*/ 1533685 w 1587285"/>
                <a:gd name="connsiteY14" fmla="*/ 534225 h 764910"/>
                <a:gd name="connsiteX15" fmla="*/ 1419385 w 1587285"/>
                <a:gd name="connsiteY15" fmla="*/ 538988 h 764910"/>
                <a:gd name="connsiteX16" fmla="*/ 1314610 w 1587285"/>
                <a:gd name="connsiteY16" fmla="*/ 529463 h 764910"/>
                <a:gd name="connsiteX17" fmla="*/ 1147922 w 1587285"/>
                <a:gd name="connsiteY17" fmla="*/ 579468 h 764910"/>
                <a:gd name="connsiteX18" fmla="*/ 914560 w 1587285"/>
                <a:gd name="connsiteY18" fmla="*/ 619950 h 764910"/>
                <a:gd name="connsiteX19" fmla="*/ 652622 w 1587285"/>
                <a:gd name="connsiteY19" fmla="*/ 639000 h 764910"/>
                <a:gd name="connsiteX20" fmla="*/ 338297 w 1587285"/>
                <a:gd name="connsiteY20" fmla="*/ 698531 h 764910"/>
                <a:gd name="connsiteX21" fmla="*/ 23971 w 1587285"/>
                <a:gd name="connsiteY21" fmla="*/ 758062 h 764910"/>
                <a:gd name="connsiteX22" fmla="*/ 975 w 1587285"/>
                <a:gd name="connsiteY22" fmla="*/ 764613 h 764910"/>
                <a:gd name="connsiteX23" fmla="*/ 0 w 1587285"/>
                <a:gd name="connsiteY23" fmla="*/ 764910 h 764910"/>
                <a:gd name="connsiteX24" fmla="*/ 324101 w 1587285"/>
                <a:gd name="connsiteY24" fmla="*/ 447712 h 764910"/>
                <a:gd name="connsiteX25" fmla="*/ 327880 w 1587285"/>
                <a:gd name="connsiteY25" fmla="*/ 457431 h 764910"/>
                <a:gd name="connsiteX26" fmla="*/ 352585 w 1587285"/>
                <a:gd name="connsiteY26" fmla="*/ 472313 h 764910"/>
                <a:gd name="connsiteX27" fmla="*/ 452597 w 1587285"/>
                <a:gd name="connsiteY27" fmla="*/ 527082 h 764910"/>
                <a:gd name="connsiteX28" fmla="*/ 585947 w 1587285"/>
                <a:gd name="connsiteY28" fmla="*/ 529463 h 764910"/>
                <a:gd name="connsiteX29" fmla="*/ 771685 w 1587285"/>
                <a:gd name="connsiteY29" fmla="*/ 515175 h 764910"/>
                <a:gd name="connsiteX30" fmla="*/ 885985 w 1587285"/>
                <a:gd name="connsiteY30" fmla="*/ 500889 h 764910"/>
                <a:gd name="connsiteX31" fmla="*/ 1005047 w 1587285"/>
                <a:gd name="connsiteY31" fmla="*/ 415163 h 764910"/>
                <a:gd name="connsiteX32" fmla="*/ 1138397 w 1587285"/>
                <a:gd name="connsiteY32" fmla="*/ 260381 h 764910"/>
                <a:gd name="connsiteX33" fmla="*/ 1233647 w 1587285"/>
                <a:gd name="connsiteY33" fmla="*/ 100838 h 764910"/>
                <a:gd name="connsiteX34" fmla="*/ 1276510 w 1587285"/>
                <a:gd name="connsiteY34" fmla="*/ 29400 h 764910"/>
                <a:gd name="connsiteX35" fmla="*/ 1307465 w 1587285"/>
                <a:gd name="connsiteY35" fmla="*/ 826 h 764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87285" h="764910">
                  <a:moveTo>
                    <a:pt x="1307465" y="826"/>
                  </a:moveTo>
                  <a:cubicBezTo>
                    <a:pt x="1311037" y="5588"/>
                    <a:pt x="1309450" y="30194"/>
                    <a:pt x="1297941" y="57975"/>
                  </a:cubicBezTo>
                  <a:cubicBezTo>
                    <a:pt x="1286432" y="85756"/>
                    <a:pt x="1265001" y="124254"/>
                    <a:pt x="1238410" y="167513"/>
                  </a:cubicBezTo>
                  <a:cubicBezTo>
                    <a:pt x="1211819" y="210773"/>
                    <a:pt x="1179275" y="265145"/>
                    <a:pt x="1138397" y="317532"/>
                  </a:cubicBezTo>
                  <a:cubicBezTo>
                    <a:pt x="1097519" y="369919"/>
                    <a:pt x="1029654" y="445723"/>
                    <a:pt x="993141" y="481838"/>
                  </a:cubicBezTo>
                  <a:cubicBezTo>
                    <a:pt x="956629" y="517954"/>
                    <a:pt x="904638" y="524700"/>
                    <a:pt x="919322" y="534225"/>
                  </a:cubicBezTo>
                  <a:cubicBezTo>
                    <a:pt x="934006" y="543750"/>
                    <a:pt x="1019335" y="547322"/>
                    <a:pt x="1081247" y="538988"/>
                  </a:cubicBezTo>
                  <a:cubicBezTo>
                    <a:pt x="1143159" y="530654"/>
                    <a:pt x="1230472" y="503268"/>
                    <a:pt x="1290797" y="484218"/>
                  </a:cubicBezTo>
                  <a:cubicBezTo>
                    <a:pt x="1351122" y="465168"/>
                    <a:pt x="1401128" y="441753"/>
                    <a:pt x="1443197" y="424688"/>
                  </a:cubicBezTo>
                  <a:cubicBezTo>
                    <a:pt x="1485266" y="407623"/>
                    <a:pt x="1536860" y="378253"/>
                    <a:pt x="1543210" y="381825"/>
                  </a:cubicBezTo>
                  <a:cubicBezTo>
                    <a:pt x="1549560" y="385397"/>
                    <a:pt x="1504316" y="428657"/>
                    <a:pt x="1481297" y="446120"/>
                  </a:cubicBezTo>
                  <a:cubicBezTo>
                    <a:pt x="1458278" y="463583"/>
                    <a:pt x="1404303" y="477472"/>
                    <a:pt x="1405097" y="486600"/>
                  </a:cubicBezTo>
                  <a:cubicBezTo>
                    <a:pt x="1405891" y="495728"/>
                    <a:pt x="1455898" y="498507"/>
                    <a:pt x="1486060" y="500888"/>
                  </a:cubicBezTo>
                  <a:cubicBezTo>
                    <a:pt x="1516223" y="503269"/>
                    <a:pt x="1578134" y="495332"/>
                    <a:pt x="1586072" y="500888"/>
                  </a:cubicBezTo>
                  <a:cubicBezTo>
                    <a:pt x="1594010" y="506444"/>
                    <a:pt x="1561466" y="527875"/>
                    <a:pt x="1533685" y="534225"/>
                  </a:cubicBezTo>
                  <a:cubicBezTo>
                    <a:pt x="1505904" y="540575"/>
                    <a:pt x="1455898" y="539782"/>
                    <a:pt x="1419385" y="538988"/>
                  </a:cubicBezTo>
                  <a:cubicBezTo>
                    <a:pt x="1382873" y="538194"/>
                    <a:pt x="1359854" y="522716"/>
                    <a:pt x="1314610" y="529463"/>
                  </a:cubicBezTo>
                  <a:cubicBezTo>
                    <a:pt x="1269366" y="536210"/>
                    <a:pt x="1214597" y="564387"/>
                    <a:pt x="1147922" y="579468"/>
                  </a:cubicBezTo>
                  <a:cubicBezTo>
                    <a:pt x="1081247" y="594549"/>
                    <a:pt x="997110" y="610028"/>
                    <a:pt x="914560" y="619950"/>
                  </a:cubicBezTo>
                  <a:cubicBezTo>
                    <a:pt x="832010" y="629872"/>
                    <a:pt x="748666" y="625903"/>
                    <a:pt x="652622" y="639000"/>
                  </a:cubicBezTo>
                  <a:cubicBezTo>
                    <a:pt x="556578" y="652097"/>
                    <a:pt x="443072" y="678687"/>
                    <a:pt x="338297" y="698531"/>
                  </a:cubicBezTo>
                  <a:cubicBezTo>
                    <a:pt x="233522" y="718375"/>
                    <a:pt x="95409" y="737821"/>
                    <a:pt x="23971" y="758062"/>
                  </a:cubicBezTo>
                  <a:lnTo>
                    <a:pt x="975" y="764613"/>
                  </a:lnTo>
                  <a:lnTo>
                    <a:pt x="0" y="764910"/>
                  </a:lnTo>
                  <a:lnTo>
                    <a:pt x="324101" y="447712"/>
                  </a:lnTo>
                  <a:lnTo>
                    <a:pt x="327880" y="457431"/>
                  </a:lnTo>
                  <a:cubicBezTo>
                    <a:pt x="333238" y="461399"/>
                    <a:pt x="341671" y="465170"/>
                    <a:pt x="352585" y="472313"/>
                  </a:cubicBezTo>
                  <a:cubicBezTo>
                    <a:pt x="374413" y="486600"/>
                    <a:pt x="413703" y="517557"/>
                    <a:pt x="452597" y="527082"/>
                  </a:cubicBezTo>
                  <a:cubicBezTo>
                    <a:pt x="491491" y="536607"/>
                    <a:pt x="532766" y="531448"/>
                    <a:pt x="585947" y="529463"/>
                  </a:cubicBezTo>
                  <a:cubicBezTo>
                    <a:pt x="639128" y="527479"/>
                    <a:pt x="721679" y="519937"/>
                    <a:pt x="771685" y="515175"/>
                  </a:cubicBezTo>
                  <a:cubicBezTo>
                    <a:pt x="821691" y="510413"/>
                    <a:pt x="847091" y="517558"/>
                    <a:pt x="885985" y="500889"/>
                  </a:cubicBezTo>
                  <a:cubicBezTo>
                    <a:pt x="924879" y="484220"/>
                    <a:pt x="962978" y="455248"/>
                    <a:pt x="1005047" y="415163"/>
                  </a:cubicBezTo>
                  <a:cubicBezTo>
                    <a:pt x="1047116" y="375078"/>
                    <a:pt x="1100297" y="312768"/>
                    <a:pt x="1138397" y="260381"/>
                  </a:cubicBezTo>
                  <a:cubicBezTo>
                    <a:pt x="1176497" y="207994"/>
                    <a:pt x="1210628" y="139335"/>
                    <a:pt x="1233647" y="100838"/>
                  </a:cubicBezTo>
                  <a:cubicBezTo>
                    <a:pt x="1256666" y="62341"/>
                    <a:pt x="1264207" y="46069"/>
                    <a:pt x="1276510" y="29400"/>
                  </a:cubicBezTo>
                  <a:cubicBezTo>
                    <a:pt x="1288813" y="12731"/>
                    <a:pt x="1303893" y="-3936"/>
                    <a:pt x="1307465" y="826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  <a:effectLst>
              <a:softEdge rad="3429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54" name="组合 53"/>
            <p:cNvGrpSpPr>
              <a:grpSpLocks noChangeAspect="1"/>
            </p:cNvGrpSpPr>
            <p:nvPr/>
          </p:nvGrpSpPr>
          <p:grpSpPr>
            <a:xfrm rot="6660000" flipH="1">
              <a:off x="2334209" y="2870685"/>
              <a:ext cx="198000" cy="196097"/>
              <a:chOff x="6788929" y="3582789"/>
              <a:chExt cx="1126398" cy="1115611"/>
            </a:xfr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68" name="任意多边形 67"/>
              <p:cNvSpPr/>
              <p:nvPr/>
            </p:nvSpPr>
            <p:spPr>
              <a:xfrm>
                <a:off x="6788929" y="3582789"/>
                <a:ext cx="1126398" cy="1115611"/>
              </a:xfrm>
              <a:custGeom>
                <a:avLst/>
                <a:gdLst>
                  <a:gd name="connsiteX0" fmla="*/ 83751 w 1126744"/>
                  <a:gd name="connsiteY0" fmla="*/ 71723 h 1119802"/>
                  <a:gd name="connsiteX1" fmla="*/ 407 w 1126744"/>
                  <a:gd name="connsiteY1" fmla="*/ 252698 h 1119802"/>
                  <a:gd name="connsiteX2" fmla="*/ 62319 w 1126744"/>
                  <a:gd name="connsiteY2" fmla="*/ 519398 h 1119802"/>
                  <a:gd name="connsiteX3" fmla="*/ 274251 w 1126744"/>
                  <a:gd name="connsiteY3" fmla="*/ 788479 h 1119802"/>
                  <a:gd name="connsiteX4" fmla="*/ 574288 w 1126744"/>
                  <a:gd name="connsiteY4" fmla="*/ 1036129 h 1119802"/>
                  <a:gd name="connsiteX5" fmla="*/ 871944 w 1126744"/>
                  <a:gd name="connsiteY5" fmla="*/ 1119473 h 1119802"/>
                  <a:gd name="connsiteX6" fmla="*/ 1069588 w 1126744"/>
                  <a:gd name="connsiteY6" fmla="*/ 1012317 h 1119802"/>
                  <a:gd name="connsiteX7" fmla="*/ 1126738 w 1126744"/>
                  <a:gd name="connsiteY7" fmla="*/ 862298 h 1119802"/>
                  <a:gd name="connsiteX8" fmla="*/ 1071969 w 1126744"/>
                  <a:gd name="connsiteY8" fmla="*/ 583692 h 1119802"/>
                  <a:gd name="connsiteX9" fmla="*/ 907663 w 1126744"/>
                  <a:gd name="connsiteY9" fmla="*/ 343185 h 1119802"/>
                  <a:gd name="connsiteX10" fmla="*/ 662394 w 1126744"/>
                  <a:gd name="connsiteY10" fmla="*/ 147923 h 1119802"/>
                  <a:gd name="connsiteX11" fmla="*/ 395694 w 1126744"/>
                  <a:gd name="connsiteY11" fmla="*/ 12192 h 1119802"/>
                  <a:gd name="connsiteX12" fmla="*/ 174238 w 1126744"/>
                  <a:gd name="connsiteY12" fmla="*/ 14573 h 1119802"/>
                  <a:gd name="connsiteX13" fmla="*/ 83751 w 1126744"/>
                  <a:gd name="connsiteY13" fmla="*/ 71723 h 1119802"/>
                  <a:gd name="connsiteX0" fmla="*/ 57166 w 1126353"/>
                  <a:gd name="connsiteY0" fmla="*/ 98623 h 1120508"/>
                  <a:gd name="connsiteX1" fmla="*/ 16 w 1126353"/>
                  <a:gd name="connsiteY1" fmla="*/ 253404 h 1120508"/>
                  <a:gd name="connsiteX2" fmla="*/ 61928 w 1126353"/>
                  <a:gd name="connsiteY2" fmla="*/ 520104 h 1120508"/>
                  <a:gd name="connsiteX3" fmla="*/ 273860 w 1126353"/>
                  <a:gd name="connsiteY3" fmla="*/ 789185 h 1120508"/>
                  <a:gd name="connsiteX4" fmla="*/ 573897 w 1126353"/>
                  <a:gd name="connsiteY4" fmla="*/ 1036835 h 1120508"/>
                  <a:gd name="connsiteX5" fmla="*/ 871553 w 1126353"/>
                  <a:gd name="connsiteY5" fmla="*/ 1120179 h 1120508"/>
                  <a:gd name="connsiteX6" fmla="*/ 1069197 w 1126353"/>
                  <a:gd name="connsiteY6" fmla="*/ 1013023 h 1120508"/>
                  <a:gd name="connsiteX7" fmla="*/ 1126347 w 1126353"/>
                  <a:gd name="connsiteY7" fmla="*/ 863004 h 1120508"/>
                  <a:gd name="connsiteX8" fmla="*/ 1071578 w 1126353"/>
                  <a:gd name="connsiteY8" fmla="*/ 584398 h 1120508"/>
                  <a:gd name="connsiteX9" fmla="*/ 907272 w 1126353"/>
                  <a:gd name="connsiteY9" fmla="*/ 343891 h 1120508"/>
                  <a:gd name="connsiteX10" fmla="*/ 662003 w 1126353"/>
                  <a:gd name="connsiteY10" fmla="*/ 148629 h 1120508"/>
                  <a:gd name="connsiteX11" fmla="*/ 395303 w 1126353"/>
                  <a:gd name="connsiteY11" fmla="*/ 12898 h 1120508"/>
                  <a:gd name="connsiteX12" fmla="*/ 173847 w 1126353"/>
                  <a:gd name="connsiteY12" fmla="*/ 15279 h 1120508"/>
                  <a:gd name="connsiteX13" fmla="*/ 57166 w 1126353"/>
                  <a:gd name="connsiteY13" fmla="*/ 98623 h 1120508"/>
                  <a:gd name="connsiteX0" fmla="*/ 57166 w 1126353"/>
                  <a:gd name="connsiteY0" fmla="*/ 98623 h 1115785"/>
                  <a:gd name="connsiteX1" fmla="*/ 16 w 1126353"/>
                  <a:gd name="connsiteY1" fmla="*/ 253404 h 1115785"/>
                  <a:gd name="connsiteX2" fmla="*/ 61928 w 1126353"/>
                  <a:gd name="connsiteY2" fmla="*/ 520104 h 1115785"/>
                  <a:gd name="connsiteX3" fmla="*/ 273860 w 1126353"/>
                  <a:gd name="connsiteY3" fmla="*/ 789185 h 1115785"/>
                  <a:gd name="connsiteX4" fmla="*/ 573897 w 1126353"/>
                  <a:gd name="connsiteY4" fmla="*/ 1036835 h 1115785"/>
                  <a:gd name="connsiteX5" fmla="*/ 873934 w 1126353"/>
                  <a:gd name="connsiteY5" fmla="*/ 1115417 h 1115785"/>
                  <a:gd name="connsiteX6" fmla="*/ 1069197 w 1126353"/>
                  <a:gd name="connsiteY6" fmla="*/ 1013023 h 1115785"/>
                  <a:gd name="connsiteX7" fmla="*/ 1126347 w 1126353"/>
                  <a:gd name="connsiteY7" fmla="*/ 863004 h 1115785"/>
                  <a:gd name="connsiteX8" fmla="*/ 1071578 w 1126353"/>
                  <a:gd name="connsiteY8" fmla="*/ 584398 h 1115785"/>
                  <a:gd name="connsiteX9" fmla="*/ 907272 w 1126353"/>
                  <a:gd name="connsiteY9" fmla="*/ 343891 h 1115785"/>
                  <a:gd name="connsiteX10" fmla="*/ 662003 w 1126353"/>
                  <a:gd name="connsiteY10" fmla="*/ 148629 h 1115785"/>
                  <a:gd name="connsiteX11" fmla="*/ 395303 w 1126353"/>
                  <a:gd name="connsiteY11" fmla="*/ 12898 h 1115785"/>
                  <a:gd name="connsiteX12" fmla="*/ 173847 w 1126353"/>
                  <a:gd name="connsiteY12" fmla="*/ 15279 h 1115785"/>
                  <a:gd name="connsiteX13" fmla="*/ 57166 w 1126353"/>
                  <a:gd name="connsiteY13" fmla="*/ 98623 h 1115785"/>
                  <a:gd name="connsiteX0" fmla="*/ 57166 w 1126398"/>
                  <a:gd name="connsiteY0" fmla="*/ 98623 h 1115611"/>
                  <a:gd name="connsiteX1" fmla="*/ 16 w 1126398"/>
                  <a:gd name="connsiteY1" fmla="*/ 253404 h 1115611"/>
                  <a:gd name="connsiteX2" fmla="*/ 61928 w 1126398"/>
                  <a:gd name="connsiteY2" fmla="*/ 520104 h 1115611"/>
                  <a:gd name="connsiteX3" fmla="*/ 273860 w 1126398"/>
                  <a:gd name="connsiteY3" fmla="*/ 789185 h 1115611"/>
                  <a:gd name="connsiteX4" fmla="*/ 573897 w 1126398"/>
                  <a:gd name="connsiteY4" fmla="*/ 1036835 h 1115611"/>
                  <a:gd name="connsiteX5" fmla="*/ 873934 w 1126398"/>
                  <a:gd name="connsiteY5" fmla="*/ 1115417 h 1115611"/>
                  <a:gd name="connsiteX6" fmla="*/ 1064434 w 1126398"/>
                  <a:gd name="connsiteY6" fmla="*/ 1020167 h 1115611"/>
                  <a:gd name="connsiteX7" fmla="*/ 1126347 w 1126398"/>
                  <a:gd name="connsiteY7" fmla="*/ 863004 h 1115611"/>
                  <a:gd name="connsiteX8" fmla="*/ 1071578 w 1126398"/>
                  <a:gd name="connsiteY8" fmla="*/ 584398 h 1115611"/>
                  <a:gd name="connsiteX9" fmla="*/ 907272 w 1126398"/>
                  <a:gd name="connsiteY9" fmla="*/ 343891 h 1115611"/>
                  <a:gd name="connsiteX10" fmla="*/ 662003 w 1126398"/>
                  <a:gd name="connsiteY10" fmla="*/ 148629 h 1115611"/>
                  <a:gd name="connsiteX11" fmla="*/ 395303 w 1126398"/>
                  <a:gd name="connsiteY11" fmla="*/ 12898 h 1115611"/>
                  <a:gd name="connsiteX12" fmla="*/ 173847 w 1126398"/>
                  <a:gd name="connsiteY12" fmla="*/ 15279 h 1115611"/>
                  <a:gd name="connsiteX13" fmla="*/ 57166 w 1126398"/>
                  <a:gd name="connsiteY13" fmla="*/ 98623 h 111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26398" h="1115611">
                    <a:moveTo>
                      <a:pt x="57166" y="98623"/>
                    </a:moveTo>
                    <a:cubicBezTo>
                      <a:pt x="28194" y="138310"/>
                      <a:pt x="-778" y="183157"/>
                      <a:pt x="16" y="253404"/>
                    </a:cubicBezTo>
                    <a:cubicBezTo>
                      <a:pt x="810" y="323651"/>
                      <a:pt x="16287" y="430807"/>
                      <a:pt x="61928" y="520104"/>
                    </a:cubicBezTo>
                    <a:cubicBezTo>
                      <a:pt x="107569" y="609401"/>
                      <a:pt x="188532" y="703063"/>
                      <a:pt x="273860" y="789185"/>
                    </a:cubicBezTo>
                    <a:cubicBezTo>
                      <a:pt x="359188" y="875307"/>
                      <a:pt x="473885" y="982463"/>
                      <a:pt x="573897" y="1036835"/>
                    </a:cubicBezTo>
                    <a:cubicBezTo>
                      <a:pt x="673909" y="1091207"/>
                      <a:pt x="792178" y="1118195"/>
                      <a:pt x="873934" y="1115417"/>
                    </a:cubicBezTo>
                    <a:cubicBezTo>
                      <a:pt x="955690" y="1112639"/>
                      <a:pt x="1022365" y="1062236"/>
                      <a:pt x="1064434" y="1020167"/>
                    </a:cubicBezTo>
                    <a:cubicBezTo>
                      <a:pt x="1106503" y="978098"/>
                      <a:pt x="1125156" y="935632"/>
                      <a:pt x="1126347" y="863004"/>
                    </a:cubicBezTo>
                    <a:cubicBezTo>
                      <a:pt x="1127538" y="790376"/>
                      <a:pt x="1108090" y="670917"/>
                      <a:pt x="1071578" y="584398"/>
                    </a:cubicBezTo>
                    <a:cubicBezTo>
                      <a:pt x="1035066" y="497879"/>
                      <a:pt x="975535" y="416519"/>
                      <a:pt x="907272" y="343891"/>
                    </a:cubicBezTo>
                    <a:cubicBezTo>
                      <a:pt x="839009" y="271263"/>
                      <a:pt x="747331" y="203795"/>
                      <a:pt x="662003" y="148629"/>
                    </a:cubicBezTo>
                    <a:cubicBezTo>
                      <a:pt x="576675" y="93464"/>
                      <a:pt x="476662" y="35123"/>
                      <a:pt x="395303" y="12898"/>
                    </a:cubicBezTo>
                    <a:cubicBezTo>
                      <a:pt x="313944" y="-9327"/>
                      <a:pt x="230203" y="992"/>
                      <a:pt x="173847" y="15279"/>
                    </a:cubicBezTo>
                    <a:cubicBezTo>
                      <a:pt x="117491" y="29567"/>
                      <a:pt x="86138" y="58936"/>
                      <a:pt x="57166" y="98623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E32945"/>
                  </a:gs>
                  <a:gs pos="50000">
                    <a:srgbClr val="ED4B67"/>
                  </a:gs>
                  <a:gs pos="100000">
                    <a:srgbClr val="FF0000">
                      <a:tint val="23500"/>
                      <a:satMod val="160000"/>
                    </a:srgbClr>
                  </a:gs>
                </a:gsLst>
                <a:lin ang="18600000" scaled="0"/>
                <a:tileRect/>
              </a:gradFill>
              <a:ln w="3175">
                <a:solidFill>
                  <a:srgbClr val="B2583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9" name="任意多边形 68"/>
              <p:cNvSpPr/>
              <p:nvPr/>
            </p:nvSpPr>
            <p:spPr>
              <a:xfrm>
                <a:off x="7074110" y="3649135"/>
                <a:ext cx="797749" cy="785840"/>
              </a:xfrm>
              <a:custGeom>
                <a:avLst/>
                <a:gdLst>
                  <a:gd name="connsiteX0" fmla="*/ 141144 w 802577"/>
                  <a:gd name="connsiteY0" fmla="*/ 2051 h 798028"/>
                  <a:gd name="connsiteX1" fmla="*/ 198294 w 802577"/>
                  <a:gd name="connsiteY1" fmla="*/ 20654 h 798028"/>
                  <a:gd name="connsiteX2" fmla="*/ 379269 w 802577"/>
                  <a:gd name="connsiteY2" fmla="*/ 111142 h 798028"/>
                  <a:gd name="connsiteX3" fmla="*/ 553100 w 802577"/>
                  <a:gd name="connsiteY3" fmla="*/ 249254 h 798028"/>
                  <a:gd name="connsiteX4" fmla="*/ 707882 w 802577"/>
                  <a:gd name="connsiteY4" fmla="*/ 420704 h 798028"/>
                  <a:gd name="connsiteX5" fmla="*/ 798369 w 802577"/>
                  <a:gd name="connsiteY5" fmla="*/ 642160 h 798028"/>
                  <a:gd name="connsiteX6" fmla="*/ 769794 w 802577"/>
                  <a:gd name="connsiteY6" fmla="*/ 785035 h 798028"/>
                  <a:gd name="connsiteX7" fmla="*/ 615013 w 802577"/>
                  <a:gd name="connsiteY7" fmla="*/ 775510 h 798028"/>
                  <a:gd name="connsiteX8" fmla="*/ 398319 w 802577"/>
                  <a:gd name="connsiteY8" fmla="*/ 644542 h 798028"/>
                  <a:gd name="connsiteX9" fmla="*/ 172100 w 802577"/>
                  <a:gd name="connsiteY9" fmla="*/ 461185 h 798028"/>
                  <a:gd name="connsiteX10" fmla="*/ 19700 w 802577"/>
                  <a:gd name="connsiteY10" fmla="*/ 242110 h 798028"/>
                  <a:gd name="connsiteX11" fmla="*/ 10175 w 802577"/>
                  <a:gd name="connsiteY11" fmla="*/ 77804 h 798028"/>
                  <a:gd name="connsiteX12" fmla="*/ 95901 w 802577"/>
                  <a:gd name="connsiteY12" fmla="*/ 3985 h 798028"/>
                  <a:gd name="connsiteX13" fmla="*/ 141144 w 802577"/>
                  <a:gd name="connsiteY13" fmla="*/ 2051 h 798028"/>
                  <a:gd name="connsiteX14" fmla="*/ 175170 w 802577"/>
                  <a:gd name="connsiteY14" fmla="*/ 137317 h 798028"/>
                  <a:gd name="connsiteX15" fmla="*/ 136382 w 802577"/>
                  <a:gd name="connsiteY15" fmla="*/ 182579 h 798028"/>
                  <a:gd name="connsiteX16" fmla="*/ 200675 w 802577"/>
                  <a:gd name="connsiteY16" fmla="*/ 384985 h 798028"/>
                  <a:gd name="connsiteX17" fmla="*/ 398319 w 802577"/>
                  <a:gd name="connsiteY17" fmla="*/ 565960 h 798028"/>
                  <a:gd name="connsiteX18" fmla="*/ 565007 w 802577"/>
                  <a:gd name="connsiteY18" fmla="*/ 637398 h 798028"/>
                  <a:gd name="connsiteX19" fmla="*/ 660257 w 802577"/>
                  <a:gd name="connsiteY19" fmla="*/ 630254 h 798028"/>
                  <a:gd name="connsiteX20" fmla="*/ 631682 w 802577"/>
                  <a:gd name="connsiteY20" fmla="*/ 489760 h 798028"/>
                  <a:gd name="connsiteX21" fmla="*/ 512619 w 802577"/>
                  <a:gd name="connsiteY21" fmla="*/ 323073 h 798028"/>
                  <a:gd name="connsiteX22" fmla="*/ 331644 w 802577"/>
                  <a:gd name="connsiteY22" fmla="*/ 187342 h 798028"/>
                  <a:gd name="connsiteX23" fmla="*/ 198294 w 802577"/>
                  <a:gd name="connsiteY23" fmla="*/ 139717 h 798028"/>
                  <a:gd name="connsiteX24" fmla="*/ 175170 w 802577"/>
                  <a:gd name="connsiteY24" fmla="*/ 137317 h 798028"/>
                  <a:gd name="connsiteX0" fmla="*/ 141005 w 802438"/>
                  <a:gd name="connsiteY0" fmla="*/ 2051 h 798028"/>
                  <a:gd name="connsiteX1" fmla="*/ 198155 w 802438"/>
                  <a:gd name="connsiteY1" fmla="*/ 20654 h 798028"/>
                  <a:gd name="connsiteX2" fmla="*/ 379130 w 802438"/>
                  <a:gd name="connsiteY2" fmla="*/ 111142 h 798028"/>
                  <a:gd name="connsiteX3" fmla="*/ 552961 w 802438"/>
                  <a:gd name="connsiteY3" fmla="*/ 249254 h 798028"/>
                  <a:gd name="connsiteX4" fmla="*/ 707743 w 802438"/>
                  <a:gd name="connsiteY4" fmla="*/ 420704 h 798028"/>
                  <a:gd name="connsiteX5" fmla="*/ 798230 w 802438"/>
                  <a:gd name="connsiteY5" fmla="*/ 642160 h 798028"/>
                  <a:gd name="connsiteX6" fmla="*/ 769655 w 802438"/>
                  <a:gd name="connsiteY6" fmla="*/ 785035 h 798028"/>
                  <a:gd name="connsiteX7" fmla="*/ 614874 w 802438"/>
                  <a:gd name="connsiteY7" fmla="*/ 775510 h 798028"/>
                  <a:gd name="connsiteX8" fmla="*/ 398180 w 802438"/>
                  <a:gd name="connsiteY8" fmla="*/ 644542 h 798028"/>
                  <a:gd name="connsiteX9" fmla="*/ 169579 w 802438"/>
                  <a:gd name="connsiteY9" fmla="*/ 473091 h 798028"/>
                  <a:gd name="connsiteX10" fmla="*/ 19561 w 802438"/>
                  <a:gd name="connsiteY10" fmla="*/ 242110 h 798028"/>
                  <a:gd name="connsiteX11" fmla="*/ 10036 w 802438"/>
                  <a:gd name="connsiteY11" fmla="*/ 77804 h 798028"/>
                  <a:gd name="connsiteX12" fmla="*/ 95762 w 802438"/>
                  <a:gd name="connsiteY12" fmla="*/ 3985 h 798028"/>
                  <a:gd name="connsiteX13" fmla="*/ 141005 w 802438"/>
                  <a:gd name="connsiteY13" fmla="*/ 2051 h 798028"/>
                  <a:gd name="connsiteX14" fmla="*/ 175031 w 802438"/>
                  <a:gd name="connsiteY14" fmla="*/ 137317 h 798028"/>
                  <a:gd name="connsiteX15" fmla="*/ 136243 w 802438"/>
                  <a:gd name="connsiteY15" fmla="*/ 182579 h 798028"/>
                  <a:gd name="connsiteX16" fmla="*/ 200536 w 802438"/>
                  <a:gd name="connsiteY16" fmla="*/ 384985 h 798028"/>
                  <a:gd name="connsiteX17" fmla="*/ 398180 w 802438"/>
                  <a:gd name="connsiteY17" fmla="*/ 565960 h 798028"/>
                  <a:gd name="connsiteX18" fmla="*/ 564868 w 802438"/>
                  <a:gd name="connsiteY18" fmla="*/ 637398 h 798028"/>
                  <a:gd name="connsiteX19" fmla="*/ 660118 w 802438"/>
                  <a:gd name="connsiteY19" fmla="*/ 630254 h 798028"/>
                  <a:gd name="connsiteX20" fmla="*/ 631543 w 802438"/>
                  <a:gd name="connsiteY20" fmla="*/ 489760 h 798028"/>
                  <a:gd name="connsiteX21" fmla="*/ 512480 w 802438"/>
                  <a:gd name="connsiteY21" fmla="*/ 323073 h 798028"/>
                  <a:gd name="connsiteX22" fmla="*/ 331505 w 802438"/>
                  <a:gd name="connsiteY22" fmla="*/ 187342 h 798028"/>
                  <a:gd name="connsiteX23" fmla="*/ 198155 w 802438"/>
                  <a:gd name="connsiteY23" fmla="*/ 139717 h 798028"/>
                  <a:gd name="connsiteX24" fmla="*/ 175031 w 802438"/>
                  <a:gd name="connsiteY24" fmla="*/ 137317 h 798028"/>
                  <a:gd name="connsiteX0" fmla="*/ 141005 w 802438"/>
                  <a:gd name="connsiteY0" fmla="*/ 2051 h 798029"/>
                  <a:gd name="connsiteX1" fmla="*/ 198155 w 802438"/>
                  <a:gd name="connsiteY1" fmla="*/ 20654 h 798029"/>
                  <a:gd name="connsiteX2" fmla="*/ 379130 w 802438"/>
                  <a:gd name="connsiteY2" fmla="*/ 111142 h 798029"/>
                  <a:gd name="connsiteX3" fmla="*/ 552961 w 802438"/>
                  <a:gd name="connsiteY3" fmla="*/ 249254 h 798029"/>
                  <a:gd name="connsiteX4" fmla="*/ 707743 w 802438"/>
                  <a:gd name="connsiteY4" fmla="*/ 420704 h 798029"/>
                  <a:gd name="connsiteX5" fmla="*/ 798230 w 802438"/>
                  <a:gd name="connsiteY5" fmla="*/ 642160 h 798029"/>
                  <a:gd name="connsiteX6" fmla="*/ 769655 w 802438"/>
                  <a:gd name="connsiteY6" fmla="*/ 785035 h 798029"/>
                  <a:gd name="connsiteX7" fmla="*/ 614874 w 802438"/>
                  <a:gd name="connsiteY7" fmla="*/ 775510 h 798029"/>
                  <a:gd name="connsiteX8" fmla="*/ 381511 w 802438"/>
                  <a:gd name="connsiteY8" fmla="*/ 644542 h 798029"/>
                  <a:gd name="connsiteX9" fmla="*/ 169579 w 802438"/>
                  <a:gd name="connsiteY9" fmla="*/ 473091 h 798029"/>
                  <a:gd name="connsiteX10" fmla="*/ 19561 w 802438"/>
                  <a:gd name="connsiteY10" fmla="*/ 242110 h 798029"/>
                  <a:gd name="connsiteX11" fmla="*/ 10036 w 802438"/>
                  <a:gd name="connsiteY11" fmla="*/ 77804 h 798029"/>
                  <a:gd name="connsiteX12" fmla="*/ 95762 w 802438"/>
                  <a:gd name="connsiteY12" fmla="*/ 3985 h 798029"/>
                  <a:gd name="connsiteX13" fmla="*/ 141005 w 802438"/>
                  <a:gd name="connsiteY13" fmla="*/ 2051 h 798029"/>
                  <a:gd name="connsiteX14" fmla="*/ 175031 w 802438"/>
                  <a:gd name="connsiteY14" fmla="*/ 137317 h 798029"/>
                  <a:gd name="connsiteX15" fmla="*/ 136243 w 802438"/>
                  <a:gd name="connsiteY15" fmla="*/ 182579 h 798029"/>
                  <a:gd name="connsiteX16" fmla="*/ 200536 w 802438"/>
                  <a:gd name="connsiteY16" fmla="*/ 384985 h 798029"/>
                  <a:gd name="connsiteX17" fmla="*/ 398180 w 802438"/>
                  <a:gd name="connsiteY17" fmla="*/ 565960 h 798029"/>
                  <a:gd name="connsiteX18" fmla="*/ 564868 w 802438"/>
                  <a:gd name="connsiteY18" fmla="*/ 637398 h 798029"/>
                  <a:gd name="connsiteX19" fmla="*/ 660118 w 802438"/>
                  <a:gd name="connsiteY19" fmla="*/ 630254 h 798029"/>
                  <a:gd name="connsiteX20" fmla="*/ 631543 w 802438"/>
                  <a:gd name="connsiteY20" fmla="*/ 489760 h 798029"/>
                  <a:gd name="connsiteX21" fmla="*/ 512480 w 802438"/>
                  <a:gd name="connsiteY21" fmla="*/ 323073 h 798029"/>
                  <a:gd name="connsiteX22" fmla="*/ 331505 w 802438"/>
                  <a:gd name="connsiteY22" fmla="*/ 187342 h 798029"/>
                  <a:gd name="connsiteX23" fmla="*/ 198155 w 802438"/>
                  <a:gd name="connsiteY23" fmla="*/ 139717 h 798029"/>
                  <a:gd name="connsiteX24" fmla="*/ 175031 w 802438"/>
                  <a:gd name="connsiteY24" fmla="*/ 137317 h 798029"/>
                  <a:gd name="connsiteX0" fmla="*/ 141005 w 802438"/>
                  <a:gd name="connsiteY0" fmla="*/ 2051 h 798028"/>
                  <a:gd name="connsiteX1" fmla="*/ 198155 w 802438"/>
                  <a:gd name="connsiteY1" fmla="*/ 20654 h 798028"/>
                  <a:gd name="connsiteX2" fmla="*/ 379130 w 802438"/>
                  <a:gd name="connsiteY2" fmla="*/ 111142 h 798028"/>
                  <a:gd name="connsiteX3" fmla="*/ 552961 w 802438"/>
                  <a:gd name="connsiteY3" fmla="*/ 249254 h 798028"/>
                  <a:gd name="connsiteX4" fmla="*/ 707743 w 802438"/>
                  <a:gd name="connsiteY4" fmla="*/ 420704 h 798028"/>
                  <a:gd name="connsiteX5" fmla="*/ 798230 w 802438"/>
                  <a:gd name="connsiteY5" fmla="*/ 642160 h 798028"/>
                  <a:gd name="connsiteX6" fmla="*/ 769655 w 802438"/>
                  <a:gd name="connsiteY6" fmla="*/ 785035 h 798028"/>
                  <a:gd name="connsiteX7" fmla="*/ 614874 w 802438"/>
                  <a:gd name="connsiteY7" fmla="*/ 775510 h 798028"/>
                  <a:gd name="connsiteX8" fmla="*/ 360080 w 802438"/>
                  <a:gd name="connsiteY8" fmla="*/ 644542 h 798028"/>
                  <a:gd name="connsiteX9" fmla="*/ 169579 w 802438"/>
                  <a:gd name="connsiteY9" fmla="*/ 473091 h 798028"/>
                  <a:gd name="connsiteX10" fmla="*/ 19561 w 802438"/>
                  <a:gd name="connsiteY10" fmla="*/ 242110 h 798028"/>
                  <a:gd name="connsiteX11" fmla="*/ 10036 w 802438"/>
                  <a:gd name="connsiteY11" fmla="*/ 77804 h 798028"/>
                  <a:gd name="connsiteX12" fmla="*/ 95762 w 802438"/>
                  <a:gd name="connsiteY12" fmla="*/ 3985 h 798028"/>
                  <a:gd name="connsiteX13" fmla="*/ 141005 w 802438"/>
                  <a:gd name="connsiteY13" fmla="*/ 2051 h 798028"/>
                  <a:gd name="connsiteX14" fmla="*/ 175031 w 802438"/>
                  <a:gd name="connsiteY14" fmla="*/ 137317 h 798028"/>
                  <a:gd name="connsiteX15" fmla="*/ 136243 w 802438"/>
                  <a:gd name="connsiteY15" fmla="*/ 182579 h 798028"/>
                  <a:gd name="connsiteX16" fmla="*/ 200536 w 802438"/>
                  <a:gd name="connsiteY16" fmla="*/ 384985 h 798028"/>
                  <a:gd name="connsiteX17" fmla="*/ 398180 w 802438"/>
                  <a:gd name="connsiteY17" fmla="*/ 565960 h 798028"/>
                  <a:gd name="connsiteX18" fmla="*/ 564868 w 802438"/>
                  <a:gd name="connsiteY18" fmla="*/ 637398 h 798028"/>
                  <a:gd name="connsiteX19" fmla="*/ 660118 w 802438"/>
                  <a:gd name="connsiteY19" fmla="*/ 630254 h 798028"/>
                  <a:gd name="connsiteX20" fmla="*/ 631543 w 802438"/>
                  <a:gd name="connsiteY20" fmla="*/ 489760 h 798028"/>
                  <a:gd name="connsiteX21" fmla="*/ 512480 w 802438"/>
                  <a:gd name="connsiteY21" fmla="*/ 323073 h 798028"/>
                  <a:gd name="connsiteX22" fmla="*/ 331505 w 802438"/>
                  <a:gd name="connsiteY22" fmla="*/ 187342 h 798028"/>
                  <a:gd name="connsiteX23" fmla="*/ 198155 w 802438"/>
                  <a:gd name="connsiteY23" fmla="*/ 139717 h 798028"/>
                  <a:gd name="connsiteX24" fmla="*/ 175031 w 802438"/>
                  <a:gd name="connsiteY24" fmla="*/ 137317 h 798028"/>
                  <a:gd name="connsiteX0" fmla="*/ 141481 w 802914"/>
                  <a:gd name="connsiteY0" fmla="*/ 12 h 795989"/>
                  <a:gd name="connsiteX1" fmla="*/ 198631 w 802914"/>
                  <a:gd name="connsiteY1" fmla="*/ 18615 h 795989"/>
                  <a:gd name="connsiteX2" fmla="*/ 379606 w 802914"/>
                  <a:gd name="connsiteY2" fmla="*/ 109103 h 795989"/>
                  <a:gd name="connsiteX3" fmla="*/ 553437 w 802914"/>
                  <a:gd name="connsiteY3" fmla="*/ 247215 h 795989"/>
                  <a:gd name="connsiteX4" fmla="*/ 708219 w 802914"/>
                  <a:gd name="connsiteY4" fmla="*/ 418665 h 795989"/>
                  <a:gd name="connsiteX5" fmla="*/ 798706 w 802914"/>
                  <a:gd name="connsiteY5" fmla="*/ 640121 h 795989"/>
                  <a:gd name="connsiteX6" fmla="*/ 770131 w 802914"/>
                  <a:gd name="connsiteY6" fmla="*/ 782996 h 795989"/>
                  <a:gd name="connsiteX7" fmla="*/ 615350 w 802914"/>
                  <a:gd name="connsiteY7" fmla="*/ 773471 h 795989"/>
                  <a:gd name="connsiteX8" fmla="*/ 360556 w 802914"/>
                  <a:gd name="connsiteY8" fmla="*/ 642503 h 795989"/>
                  <a:gd name="connsiteX9" fmla="*/ 170055 w 802914"/>
                  <a:gd name="connsiteY9" fmla="*/ 471052 h 795989"/>
                  <a:gd name="connsiteX10" fmla="*/ 20037 w 802914"/>
                  <a:gd name="connsiteY10" fmla="*/ 240071 h 795989"/>
                  <a:gd name="connsiteX11" fmla="*/ 10512 w 802914"/>
                  <a:gd name="connsiteY11" fmla="*/ 75765 h 795989"/>
                  <a:gd name="connsiteX12" fmla="*/ 103381 w 802914"/>
                  <a:gd name="connsiteY12" fmla="*/ 20996 h 795989"/>
                  <a:gd name="connsiteX13" fmla="*/ 141481 w 802914"/>
                  <a:gd name="connsiteY13" fmla="*/ 12 h 795989"/>
                  <a:gd name="connsiteX14" fmla="*/ 175507 w 802914"/>
                  <a:gd name="connsiteY14" fmla="*/ 135278 h 795989"/>
                  <a:gd name="connsiteX15" fmla="*/ 136719 w 802914"/>
                  <a:gd name="connsiteY15" fmla="*/ 180540 h 795989"/>
                  <a:gd name="connsiteX16" fmla="*/ 201012 w 802914"/>
                  <a:gd name="connsiteY16" fmla="*/ 382946 h 795989"/>
                  <a:gd name="connsiteX17" fmla="*/ 398656 w 802914"/>
                  <a:gd name="connsiteY17" fmla="*/ 563921 h 795989"/>
                  <a:gd name="connsiteX18" fmla="*/ 565344 w 802914"/>
                  <a:gd name="connsiteY18" fmla="*/ 635359 h 795989"/>
                  <a:gd name="connsiteX19" fmla="*/ 660594 w 802914"/>
                  <a:gd name="connsiteY19" fmla="*/ 628215 h 795989"/>
                  <a:gd name="connsiteX20" fmla="*/ 632019 w 802914"/>
                  <a:gd name="connsiteY20" fmla="*/ 487721 h 795989"/>
                  <a:gd name="connsiteX21" fmla="*/ 512956 w 802914"/>
                  <a:gd name="connsiteY21" fmla="*/ 321034 h 795989"/>
                  <a:gd name="connsiteX22" fmla="*/ 331981 w 802914"/>
                  <a:gd name="connsiteY22" fmla="*/ 185303 h 795989"/>
                  <a:gd name="connsiteX23" fmla="*/ 198631 w 802914"/>
                  <a:gd name="connsiteY23" fmla="*/ 137678 h 795989"/>
                  <a:gd name="connsiteX24" fmla="*/ 175507 w 802914"/>
                  <a:gd name="connsiteY24" fmla="*/ 135278 h 795989"/>
                  <a:gd name="connsiteX0" fmla="*/ 136316 w 797749"/>
                  <a:gd name="connsiteY0" fmla="*/ 12 h 795989"/>
                  <a:gd name="connsiteX1" fmla="*/ 193466 w 797749"/>
                  <a:gd name="connsiteY1" fmla="*/ 18615 h 795989"/>
                  <a:gd name="connsiteX2" fmla="*/ 374441 w 797749"/>
                  <a:gd name="connsiteY2" fmla="*/ 109103 h 795989"/>
                  <a:gd name="connsiteX3" fmla="*/ 548272 w 797749"/>
                  <a:gd name="connsiteY3" fmla="*/ 247215 h 795989"/>
                  <a:gd name="connsiteX4" fmla="*/ 703054 w 797749"/>
                  <a:gd name="connsiteY4" fmla="*/ 418665 h 795989"/>
                  <a:gd name="connsiteX5" fmla="*/ 793541 w 797749"/>
                  <a:gd name="connsiteY5" fmla="*/ 640121 h 795989"/>
                  <a:gd name="connsiteX6" fmla="*/ 764966 w 797749"/>
                  <a:gd name="connsiteY6" fmla="*/ 782996 h 795989"/>
                  <a:gd name="connsiteX7" fmla="*/ 610185 w 797749"/>
                  <a:gd name="connsiteY7" fmla="*/ 773471 h 795989"/>
                  <a:gd name="connsiteX8" fmla="*/ 355391 w 797749"/>
                  <a:gd name="connsiteY8" fmla="*/ 642503 h 795989"/>
                  <a:gd name="connsiteX9" fmla="*/ 164890 w 797749"/>
                  <a:gd name="connsiteY9" fmla="*/ 471052 h 795989"/>
                  <a:gd name="connsiteX10" fmla="*/ 14872 w 797749"/>
                  <a:gd name="connsiteY10" fmla="*/ 240071 h 795989"/>
                  <a:gd name="connsiteX11" fmla="*/ 14872 w 797749"/>
                  <a:gd name="connsiteY11" fmla="*/ 85290 h 795989"/>
                  <a:gd name="connsiteX12" fmla="*/ 98216 w 797749"/>
                  <a:gd name="connsiteY12" fmla="*/ 20996 h 795989"/>
                  <a:gd name="connsiteX13" fmla="*/ 136316 w 797749"/>
                  <a:gd name="connsiteY13" fmla="*/ 12 h 795989"/>
                  <a:gd name="connsiteX14" fmla="*/ 170342 w 797749"/>
                  <a:gd name="connsiteY14" fmla="*/ 135278 h 795989"/>
                  <a:gd name="connsiteX15" fmla="*/ 131554 w 797749"/>
                  <a:gd name="connsiteY15" fmla="*/ 180540 h 795989"/>
                  <a:gd name="connsiteX16" fmla="*/ 195847 w 797749"/>
                  <a:gd name="connsiteY16" fmla="*/ 382946 h 795989"/>
                  <a:gd name="connsiteX17" fmla="*/ 393491 w 797749"/>
                  <a:gd name="connsiteY17" fmla="*/ 563921 h 795989"/>
                  <a:gd name="connsiteX18" fmla="*/ 560179 w 797749"/>
                  <a:gd name="connsiteY18" fmla="*/ 635359 h 795989"/>
                  <a:gd name="connsiteX19" fmla="*/ 655429 w 797749"/>
                  <a:gd name="connsiteY19" fmla="*/ 628215 h 795989"/>
                  <a:gd name="connsiteX20" fmla="*/ 626854 w 797749"/>
                  <a:gd name="connsiteY20" fmla="*/ 487721 h 795989"/>
                  <a:gd name="connsiteX21" fmla="*/ 507791 w 797749"/>
                  <a:gd name="connsiteY21" fmla="*/ 321034 h 795989"/>
                  <a:gd name="connsiteX22" fmla="*/ 326816 w 797749"/>
                  <a:gd name="connsiteY22" fmla="*/ 185303 h 795989"/>
                  <a:gd name="connsiteX23" fmla="*/ 193466 w 797749"/>
                  <a:gd name="connsiteY23" fmla="*/ 137678 h 795989"/>
                  <a:gd name="connsiteX24" fmla="*/ 170342 w 797749"/>
                  <a:gd name="connsiteY24" fmla="*/ 135278 h 795989"/>
                  <a:gd name="connsiteX0" fmla="*/ 141079 w 797749"/>
                  <a:gd name="connsiteY0" fmla="*/ 4150 h 785840"/>
                  <a:gd name="connsiteX1" fmla="*/ 193466 w 797749"/>
                  <a:gd name="connsiteY1" fmla="*/ 8466 h 785840"/>
                  <a:gd name="connsiteX2" fmla="*/ 374441 w 797749"/>
                  <a:gd name="connsiteY2" fmla="*/ 98954 h 785840"/>
                  <a:gd name="connsiteX3" fmla="*/ 548272 w 797749"/>
                  <a:gd name="connsiteY3" fmla="*/ 237066 h 785840"/>
                  <a:gd name="connsiteX4" fmla="*/ 703054 w 797749"/>
                  <a:gd name="connsiteY4" fmla="*/ 408516 h 785840"/>
                  <a:gd name="connsiteX5" fmla="*/ 793541 w 797749"/>
                  <a:gd name="connsiteY5" fmla="*/ 629972 h 785840"/>
                  <a:gd name="connsiteX6" fmla="*/ 764966 w 797749"/>
                  <a:gd name="connsiteY6" fmla="*/ 772847 h 785840"/>
                  <a:gd name="connsiteX7" fmla="*/ 610185 w 797749"/>
                  <a:gd name="connsiteY7" fmla="*/ 763322 h 785840"/>
                  <a:gd name="connsiteX8" fmla="*/ 355391 w 797749"/>
                  <a:gd name="connsiteY8" fmla="*/ 632354 h 785840"/>
                  <a:gd name="connsiteX9" fmla="*/ 164890 w 797749"/>
                  <a:gd name="connsiteY9" fmla="*/ 460903 h 785840"/>
                  <a:gd name="connsiteX10" fmla="*/ 14872 w 797749"/>
                  <a:gd name="connsiteY10" fmla="*/ 229922 h 785840"/>
                  <a:gd name="connsiteX11" fmla="*/ 14872 w 797749"/>
                  <a:gd name="connsiteY11" fmla="*/ 75141 h 785840"/>
                  <a:gd name="connsiteX12" fmla="*/ 98216 w 797749"/>
                  <a:gd name="connsiteY12" fmla="*/ 10847 h 785840"/>
                  <a:gd name="connsiteX13" fmla="*/ 141079 w 797749"/>
                  <a:gd name="connsiteY13" fmla="*/ 4150 h 785840"/>
                  <a:gd name="connsiteX14" fmla="*/ 170342 w 797749"/>
                  <a:gd name="connsiteY14" fmla="*/ 125129 h 785840"/>
                  <a:gd name="connsiteX15" fmla="*/ 131554 w 797749"/>
                  <a:gd name="connsiteY15" fmla="*/ 170391 h 785840"/>
                  <a:gd name="connsiteX16" fmla="*/ 195847 w 797749"/>
                  <a:gd name="connsiteY16" fmla="*/ 372797 h 785840"/>
                  <a:gd name="connsiteX17" fmla="*/ 393491 w 797749"/>
                  <a:gd name="connsiteY17" fmla="*/ 553772 h 785840"/>
                  <a:gd name="connsiteX18" fmla="*/ 560179 w 797749"/>
                  <a:gd name="connsiteY18" fmla="*/ 625210 h 785840"/>
                  <a:gd name="connsiteX19" fmla="*/ 655429 w 797749"/>
                  <a:gd name="connsiteY19" fmla="*/ 618066 h 785840"/>
                  <a:gd name="connsiteX20" fmla="*/ 626854 w 797749"/>
                  <a:gd name="connsiteY20" fmla="*/ 477572 h 785840"/>
                  <a:gd name="connsiteX21" fmla="*/ 507791 w 797749"/>
                  <a:gd name="connsiteY21" fmla="*/ 310885 h 785840"/>
                  <a:gd name="connsiteX22" fmla="*/ 326816 w 797749"/>
                  <a:gd name="connsiteY22" fmla="*/ 175154 h 785840"/>
                  <a:gd name="connsiteX23" fmla="*/ 193466 w 797749"/>
                  <a:gd name="connsiteY23" fmla="*/ 127529 h 785840"/>
                  <a:gd name="connsiteX24" fmla="*/ 170342 w 797749"/>
                  <a:gd name="connsiteY24" fmla="*/ 125129 h 785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97749" h="785840">
                    <a:moveTo>
                      <a:pt x="141079" y="4150"/>
                    </a:moveTo>
                    <a:cubicBezTo>
                      <a:pt x="156954" y="3753"/>
                      <a:pt x="154572" y="-7335"/>
                      <a:pt x="193466" y="8466"/>
                    </a:cubicBezTo>
                    <a:cubicBezTo>
                      <a:pt x="232360" y="24267"/>
                      <a:pt x="315307" y="60854"/>
                      <a:pt x="374441" y="98954"/>
                    </a:cubicBezTo>
                    <a:cubicBezTo>
                      <a:pt x="433575" y="137054"/>
                      <a:pt x="493503" y="185472"/>
                      <a:pt x="548272" y="237066"/>
                    </a:cubicBezTo>
                    <a:cubicBezTo>
                      <a:pt x="603041" y="288660"/>
                      <a:pt x="662176" y="343032"/>
                      <a:pt x="703054" y="408516"/>
                    </a:cubicBezTo>
                    <a:cubicBezTo>
                      <a:pt x="743932" y="474000"/>
                      <a:pt x="783222" y="569250"/>
                      <a:pt x="793541" y="629972"/>
                    </a:cubicBezTo>
                    <a:cubicBezTo>
                      <a:pt x="803860" y="690694"/>
                      <a:pt x="795525" y="750622"/>
                      <a:pt x="764966" y="772847"/>
                    </a:cubicBezTo>
                    <a:cubicBezTo>
                      <a:pt x="734407" y="795072"/>
                      <a:pt x="678447" y="786737"/>
                      <a:pt x="610185" y="763322"/>
                    </a:cubicBezTo>
                    <a:cubicBezTo>
                      <a:pt x="541923" y="739907"/>
                      <a:pt x="429607" y="682757"/>
                      <a:pt x="355391" y="632354"/>
                    </a:cubicBezTo>
                    <a:cubicBezTo>
                      <a:pt x="281175" y="581951"/>
                      <a:pt x="221643" y="527975"/>
                      <a:pt x="164890" y="460903"/>
                    </a:cubicBezTo>
                    <a:cubicBezTo>
                      <a:pt x="108137" y="393831"/>
                      <a:pt x="39875" y="294216"/>
                      <a:pt x="14872" y="229922"/>
                    </a:cubicBezTo>
                    <a:cubicBezTo>
                      <a:pt x="-10131" y="165628"/>
                      <a:pt x="981" y="111654"/>
                      <a:pt x="14872" y="75141"/>
                    </a:cubicBezTo>
                    <a:cubicBezTo>
                      <a:pt x="28763" y="38629"/>
                      <a:pt x="77182" y="22679"/>
                      <a:pt x="98216" y="10847"/>
                    </a:cubicBezTo>
                    <a:cubicBezTo>
                      <a:pt x="119250" y="-985"/>
                      <a:pt x="125204" y="4547"/>
                      <a:pt x="141079" y="4150"/>
                    </a:cubicBezTo>
                    <a:close/>
                    <a:moveTo>
                      <a:pt x="170342" y="125129"/>
                    </a:moveTo>
                    <a:cubicBezTo>
                      <a:pt x="148371" y="126487"/>
                      <a:pt x="131256" y="139733"/>
                      <a:pt x="131554" y="170391"/>
                    </a:cubicBezTo>
                    <a:cubicBezTo>
                      <a:pt x="131951" y="211269"/>
                      <a:pt x="152191" y="308900"/>
                      <a:pt x="195847" y="372797"/>
                    </a:cubicBezTo>
                    <a:cubicBezTo>
                      <a:pt x="239503" y="436694"/>
                      <a:pt x="332769" y="511703"/>
                      <a:pt x="393491" y="553772"/>
                    </a:cubicBezTo>
                    <a:cubicBezTo>
                      <a:pt x="454213" y="595841"/>
                      <a:pt x="516523" y="614494"/>
                      <a:pt x="560179" y="625210"/>
                    </a:cubicBezTo>
                    <a:cubicBezTo>
                      <a:pt x="603835" y="635926"/>
                      <a:pt x="644317" y="642672"/>
                      <a:pt x="655429" y="618066"/>
                    </a:cubicBezTo>
                    <a:cubicBezTo>
                      <a:pt x="666542" y="593460"/>
                      <a:pt x="651460" y="528769"/>
                      <a:pt x="626854" y="477572"/>
                    </a:cubicBezTo>
                    <a:cubicBezTo>
                      <a:pt x="602248" y="426375"/>
                      <a:pt x="557797" y="361288"/>
                      <a:pt x="507791" y="310885"/>
                    </a:cubicBezTo>
                    <a:cubicBezTo>
                      <a:pt x="457785" y="260482"/>
                      <a:pt x="379203" y="205713"/>
                      <a:pt x="326816" y="175154"/>
                    </a:cubicBezTo>
                    <a:cubicBezTo>
                      <a:pt x="274429" y="144595"/>
                      <a:pt x="225216" y="135466"/>
                      <a:pt x="193466" y="127529"/>
                    </a:cubicBezTo>
                    <a:cubicBezTo>
                      <a:pt x="185529" y="125545"/>
                      <a:pt x="177666" y="124677"/>
                      <a:pt x="170342" y="12512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softEdge rad="889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0" name="任意多边形 69"/>
              <p:cNvSpPr/>
              <p:nvPr/>
            </p:nvSpPr>
            <p:spPr>
              <a:xfrm>
                <a:off x="7203802" y="3776143"/>
                <a:ext cx="534931" cy="514996"/>
              </a:xfrm>
              <a:custGeom>
                <a:avLst/>
                <a:gdLst>
                  <a:gd name="connsiteX0" fmla="*/ 3 w 527591"/>
                  <a:gd name="connsiteY0" fmla="*/ 45379 h 509872"/>
                  <a:gd name="connsiteX1" fmla="*/ 64296 w 527591"/>
                  <a:gd name="connsiteY1" fmla="*/ 247785 h 509872"/>
                  <a:gd name="connsiteX2" fmla="*/ 261940 w 527591"/>
                  <a:gd name="connsiteY2" fmla="*/ 428760 h 509872"/>
                  <a:gd name="connsiteX3" fmla="*/ 428628 w 527591"/>
                  <a:gd name="connsiteY3" fmla="*/ 500198 h 509872"/>
                  <a:gd name="connsiteX4" fmla="*/ 523878 w 527591"/>
                  <a:gd name="connsiteY4" fmla="*/ 493054 h 509872"/>
                  <a:gd name="connsiteX5" fmla="*/ 495303 w 527591"/>
                  <a:gd name="connsiteY5" fmla="*/ 352560 h 509872"/>
                  <a:gd name="connsiteX6" fmla="*/ 376240 w 527591"/>
                  <a:gd name="connsiteY6" fmla="*/ 185873 h 509872"/>
                  <a:gd name="connsiteX7" fmla="*/ 195265 w 527591"/>
                  <a:gd name="connsiteY7" fmla="*/ 50142 h 509872"/>
                  <a:gd name="connsiteX8" fmla="*/ 61915 w 527591"/>
                  <a:gd name="connsiteY8" fmla="*/ 2517 h 509872"/>
                  <a:gd name="connsiteX9" fmla="*/ 3 w 527591"/>
                  <a:gd name="connsiteY9" fmla="*/ 45379 h 509872"/>
                  <a:gd name="connsiteX0" fmla="*/ 3 w 527591"/>
                  <a:gd name="connsiteY0" fmla="*/ 43382 h 507875"/>
                  <a:gd name="connsiteX1" fmla="*/ 64296 w 527591"/>
                  <a:gd name="connsiteY1" fmla="*/ 245788 h 507875"/>
                  <a:gd name="connsiteX2" fmla="*/ 261940 w 527591"/>
                  <a:gd name="connsiteY2" fmla="*/ 426763 h 507875"/>
                  <a:gd name="connsiteX3" fmla="*/ 428628 w 527591"/>
                  <a:gd name="connsiteY3" fmla="*/ 498201 h 507875"/>
                  <a:gd name="connsiteX4" fmla="*/ 523878 w 527591"/>
                  <a:gd name="connsiteY4" fmla="*/ 491057 h 507875"/>
                  <a:gd name="connsiteX5" fmla="*/ 495303 w 527591"/>
                  <a:gd name="connsiteY5" fmla="*/ 350563 h 507875"/>
                  <a:gd name="connsiteX6" fmla="*/ 376240 w 527591"/>
                  <a:gd name="connsiteY6" fmla="*/ 183876 h 507875"/>
                  <a:gd name="connsiteX7" fmla="*/ 178597 w 527591"/>
                  <a:gd name="connsiteY7" fmla="*/ 31477 h 507875"/>
                  <a:gd name="connsiteX8" fmla="*/ 61915 w 527591"/>
                  <a:gd name="connsiteY8" fmla="*/ 520 h 507875"/>
                  <a:gd name="connsiteX9" fmla="*/ 3 w 527591"/>
                  <a:gd name="connsiteY9" fmla="*/ 43382 h 507875"/>
                  <a:gd name="connsiteX0" fmla="*/ 3 w 533886"/>
                  <a:gd name="connsiteY0" fmla="*/ 43382 h 506444"/>
                  <a:gd name="connsiteX1" fmla="*/ 64296 w 533886"/>
                  <a:gd name="connsiteY1" fmla="*/ 245788 h 506444"/>
                  <a:gd name="connsiteX2" fmla="*/ 261940 w 533886"/>
                  <a:gd name="connsiteY2" fmla="*/ 426763 h 506444"/>
                  <a:gd name="connsiteX3" fmla="*/ 428628 w 533886"/>
                  <a:gd name="connsiteY3" fmla="*/ 498201 h 506444"/>
                  <a:gd name="connsiteX4" fmla="*/ 523878 w 533886"/>
                  <a:gd name="connsiteY4" fmla="*/ 491057 h 506444"/>
                  <a:gd name="connsiteX5" fmla="*/ 514353 w 533886"/>
                  <a:gd name="connsiteY5" fmla="*/ 374375 h 506444"/>
                  <a:gd name="connsiteX6" fmla="*/ 376240 w 533886"/>
                  <a:gd name="connsiteY6" fmla="*/ 183876 h 506444"/>
                  <a:gd name="connsiteX7" fmla="*/ 178597 w 533886"/>
                  <a:gd name="connsiteY7" fmla="*/ 31477 h 506444"/>
                  <a:gd name="connsiteX8" fmla="*/ 61915 w 533886"/>
                  <a:gd name="connsiteY8" fmla="*/ 520 h 506444"/>
                  <a:gd name="connsiteX9" fmla="*/ 3 w 533886"/>
                  <a:gd name="connsiteY9" fmla="*/ 43382 h 506444"/>
                  <a:gd name="connsiteX0" fmla="*/ 1861 w 535744"/>
                  <a:gd name="connsiteY0" fmla="*/ 43382 h 506444"/>
                  <a:gd name="connsiteX1" fmla="*/ 39960 w 535744"/>
                  <a:gd name="connsiteY1" fmla="*/ 200544 h 506444"/>
                  <a:gd name="connsiteX2" fmla="*/ 263798 w 535744"/>
                  <a:gd name="connsiteY2" fmla="*/ 426763 h 506444"/>
                  <a:gd name="connsiteX3" fmla="*/ 430486 w 535744"/>
                  <a:gd name="connsiteY3" fmla="*/ 498201 h 506444"/>
                  <a:gd name="connsiteX4" fmla="*/ 525736 w 535744"/>
                  <a:gd name="connsiteY4" fmla="*/ 491057 h 506444"/>
                  <a:gd name="connsiteX5" fmla="*/ 516211 w 535744"/>
                  <a:gd name="connsiteY5" fmla="*/ 374375 h 506444"/>
                  <a:gd name="connsiteX6" fmla="*/ 378098 w 535744"/>
                  <a:gd name="connsiteY6" fmla="*/ 183876 h 506444"/>
                  <a:gd name="connsiteX7" fmla="*/ 180455 w 535744"/>
                  <a:gd name="connsiteY7" fmla="*/ 31477 h 506444"/>
                  <a:gd name="connsiteX8" fmla="*/ 63773 w 535744"/>
                  <a:gd name="connsiteY8" fmla="*/ 520 h 506444"/>
                  <a:gd name="connsiteX9" fmla="*/ 1861 w 535744"/>
                  <a:gd name="connsiteY9" fmla="*/ 43382 h 506444"/>
                  <a:gd name="connsiteX0" fmla="*/ 1861 w 534931"/>
                  <a:gd name="connsiteY0" fmla="*/ 43382 h 514996"/>
                  <a:gd name="connsiteX1" fmla="*/ 39960 w 534931"/>
                  <a:gd name="connsiteY1" fmla="*/ 200544 h 514996"/>
                  <a:gd name="connsiteX2" fmla="*/ 263798 w 534931"/>
                  <a:gd name="connsiteY2" fmla="*/ 426763 h 514996"/>
                  <a:gd name="connsiteX3" fmla="*/ 442392 w 534931"/>
                  <a:gd name="connsiteY3" fmla="*/ 510108 h 514996"/>
                  <a:gd name="connsiteX4" fmla="*/ 525736 w 534931"/>
                  <a:gd name="connsiteY4" fmla="*/ 491057 h 514996"/>
                  <a:gd name="connsiteX5" fmla="*/ 516211 w 534931"/>
                  <a:gd name="connsiteY5" fmla="*/ 374375 h 514996"/>
                  <a:gd name="connsiteX6" fmla="*/ 378098 w 534931"/>
                  <a:gd name="connsiteY6" fmla="*/ 183876 h 514996"/>
                  <a:gd name="connsiteX7" fmla="*/ 180455 w 534931"/>
                  <a:gd name="connsiteY7" fmla="*/ 31477 h 514996"/>
                  <a:gd name="connsiteX8" fmla="*/ 63773 w 534931"/>
                  <a:gd name="connsiteY8" fmla="*/ 520 h 514996"/>
                  <a:gd name="connsiteX9" fmla="*/ 1861 w 534931"/>
                  <a:gd name="connsiteY9" fmla="*/ 43382 h 514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4931" h="514996">
                    <a:moveTo>
                      <a:pt x="1861" y="43382"/>
                    </a:moveTo>
                    <a:cubicBezTo>
                      <a:pt x="-2108" y="76719"/>
                      <a:pt x="-3696" y="136647"/>
                      <a:pt x="39960" y="200544"/>
                    </a:cubicBezTo>
                    <a:cubicBezTo>
                      <a:pt x="83616" y="264441"/>
                      <a:pt x="196726" y="375169"/>
                      <a:pt x="263798" y="426763"/>
                    </a:cubicBezTo>
                    <a:cubicBezTo>
                      <a:pt x="330870" y="478357"/>
                      <a:pt x="398736" y="499392"/>
                      <a:pt x="442392" y="510108"/>
                    </a:cubicBezTo>
                    <a:cubicBezTo>
                      <a:pt x="486048" y="520824"/>
                      <a:pt x="513433" y="513679"/>
                      <a:pt x="525736" y="491057"/>
                    </a:cubicBezTo>
                    <a:cubicBezTo>
                      <a:pt x="538039" y="468435"/>
                      <a:pt x="540817" y="425572"/>
                      <a:pt x="516211" y="374375"/>
                    </a:cubicBezTo>
                    <a:cubicBezTo>
                      <a:pt x="491605" y="323178"/>
                      <a:pt x="434057" y="241026"/>
                      <a:pt x="378098" y="183876"/>
                    </a:cubicBezTo>
                    <a:cubicBezTo>
                      <a:pt x="322139" y="126726"/>
                      <a:pt x="232842" y="62036"/>
                      <a:pt x="180455" y="31477"/>
                    </a:cubicBezTo>
                    <a:cubicBezTo>
                      <a:pt x="128068" y="918"/>
                      <a:pt x="93539" y="-1464"/>
                      <a:pt x="63773" y="520"/>
                    </a:cubicBezTo>
                    <a:cubicBezTo>
                      <a:pt x="34007" y="2504"/>
                      <a:pt x="5830" y="10045"/>
                      <a:pt x="1861" y="43382"/>
                    </a:cubicBezTo>
                    <a:close/>
                  </a:path>
                </a:pathLst>
              </a:custGeom>
              <a:solidFill>
                <a:srgbClr val="ED2F58"/>
              </a:solidFill>
              <a:ln>
                <a:noFill/>
              </a:ln>
              <a:effectLst>
                <a:softEdge rad="127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" name="任意多边形 70"/>
              <p:cNvSpPr/>
              <p:nvPr/>
            </p:nvSpPr>
            <p:spPr>
              <a:xfrm>
                <a:off x="7045568" y="3833530"/>
                <a:ext cx="658854" cy="650070"/>
              </a:xfrm>
              <a:custGeom>
                <a:avLst/>
                <a:gdLst>
                  <a:gd name="connsiteX0" fmla="*/ 81993 w 638523"/>
                  <a:gd name="connsiteY0" fmla="*/ 276515 h 653849"/>
                  <a:gd name="connsiteX1" fmla="*/ 222487 w 638523"/>
                  <a:gd name="connsiteY1" fmla="*/ 455108 h 653849"/>
                  <a:gd name="connsiteX2" fmla="*/ 460612 w 638523"/>
                  <a:gd name="connsiteY2" fmla="*/ 636083 h 653849"/>
                  <a:gd name="connsiteX3" fmla="*/ 636824 w 638523"/>
                  <a:gd name="connsiteY3" fmla="*/ 638465 h 653849"/>
                  <a:gd name="connsiteX4" fmla="*/ 539193 w 638523"/>
                  <a:gd name="connsiteY4" fmla="*/ 559883 h 653849"/>
                  <a:gd name="connsiteX5" fmla="*/ 365362 w 638523"/>
                  <a:gd name="connsiteY5" fmla="*/ 457490 h 653849"/>
                  <a:gd name="connsiteX6" fmla="*/ 151049 w 638523"/>
                  <a:gd name="connsiteY6" fmla="*/ 257465 h 653849"/>
                  <a:gd name="connsiteX7" fmla="*/ 39131 w 638523"/>
                  <a:gd name="connsiteY7" fmla="*/ 102683 h 653849"/>
                  <a:gd name="connsiteX8" fmla="*/ 8174 w 638523"/>
                  <a:gd name="connsiteY8" fmla="*/ 290 h 653849"/>
                  <a:gd name="connsiteX9" fmla="*/ 8174 w 638523"/>
                  <a:gd name="connsiteY9" fmla="*/ 133640 h 653849"/>
                  <a:gd name="connsiteX10" fmla="*/ 81993 w 638523"/>
                  <a:gd name="connsiteY10" fmla="*/ 276515 h 653849"/>
                  <a:gd name="connsiteX0" fmla="*/ 81993 w 638611"/>
                  <a:gd name="connsiteY0" fmla="*/ 276515 h 643146"/>
                  <a:gd name="connsiteX1" fmla="*/ 222487 w 638611"/>
                  <a:gd name="connsiteY1" fmla="*/ 455108 h 643146"/>
                  <a:gd name="connsiteX2" fmla="*/ 458231 w 638611"/>
                  <a:gd name="connsiteY2" fmla="*/ 614652 h 643146"/>
                  <a:gd name="connsiteX3" fmla="*/ 636824 w 638611"/>
                  <a:gd name="connsiteY3" fmla="*/ 638465 h 643146"/>
                  <a:gd name="connsiteX4" fmla="*/ 539193 w 638611"/>
                  <a:gd name="connsiteY4" fmla="*/ 559883 h 643146"/>
                  <a:gd name="connsiteX5" fmla="*/ 365362 w 638611"/>
                  <a:gd name="connsiteY5" fmla="*/ 457490 h 643146"/>
                  <a:gd name="connsiteX6" fmla="*/ 151049 w 638611"/>
                  <a:gd name="connsiteY6" fmla="*/ 257465 h 643146"/>
                  <a:gd name="connsiteX7" fmla="*/ 39131 w 638611"/>
                  <a:gd name="connsiteY7" fmla="*/ 102683 h 643146"/>
                  <a:gd name="connsiteX8" fmla="*/ 8174 w 638611"/>
                  <a:gd name="connsiteY8" fmla="*/ 290 h 643146"/>
                  <a:gd name="connsiteX9" fmla="*/ 8174 w 638611"/>
                  <a:gd name="connsiteY9" fmla="*/ 133640 h 643146"/>
                  <a:gd name="connsiteX10" fmla="*/ 81993 w 638611"/>
                  <a:gd name="connsiteY10" fmla="*/ 276515 h 643146"/>
                  <a:gd name="connsiteX0" fmla="*/ 81993 w 638611"/>
                  <a:gd name="connsiteY0" fmla="*/ 276515 h 643230"/>
                  <a:gd name="connsiteX1" fmla="*/ 210581 w 638611"/>
                  <a:gd name="connsiteY1" fmla="*/ 452727 h 643230"/>
                  <a:gd name="connsiteX2" fmla="*/ 458231 w 638611"/>
                  <a:gd name="connsiteY2" fmla="*/ 614652 h 643230"/>
                  <a:gd name="connsiteX3" fmla="*/ 636824 w 638611"/>
                  <a:gd name="connsiteY3" fmla="*/ 638465 h 643230"/>
                  <a:gd name="connsiteX4" fmla="*/ 539193 w 638611"/>
                  <a:gd name="connsiteY4" fmla="*/ 559883 h 643230"/>
                  <a:gd name="connsiteX5" fmla="*/ 365362 w 638611"/>
                  <a:gd name="connsiteY5" fmla="*/ 457490 h 643230"/>
                  <a:gd name="connsiteX6" fmla="*/ 151049 w 638611"/>
                  <a:gd name="connsiteY6" fmla="*/ 257465 h 643230"/>
                  <a:gd name="connsiteX7" fmla="*/ 39131 w 638611"/>
                  <a:gd name="connsiteY7" fmla="*/ 102683 h 643230"/>
                  <a:gd name="connsiteX8" fmla="*/ 8174 w 638611"/>
                  <a:gd name="connsiteY8" fmla="*/ 290 h 643230"/>
                  <a:gd name="connsiteX9" fmla="*/ 8174 w 638611"/>
                  <a:gd name="connsiteY9" fmla="*/ 133640 h 643230"/>
                  <a:gd name="connsiteX10" fmla="*/ 81993 w 638611"/>
                  <a:gd name="connsiteY10" fmla="*/ 276515 h 643230"/>
                  <a:gd name="connsiteX0" fmla="*/ 62774 w 636061"/>
                  <a:gd name="connsiteY0" fmla="*/ 269371 h 643230"/>
                  <a:gd name="connsiteX1" fmla="*/ 208031 w 636061"/>
                  <a:gd name="connsiteY1" fmla="*/ 452727 h 643230"/>
                  <a:gd name="connsiteX2" fmla="*/ 455681 w 636061"/>
                  <a:gd name="connsiteY2" fmla="*/ 614652 h 643230"/>
                  <a:gd name="connsiteX3" fmla="*/ 634274 w 636061"/>
                  <a:gd name="connsiteY3" fmla="*/ 638465 h 643230"/>
                  <a:gd name="connsiteX4" fmla="*/ 536643 w 636061"/>
                  <a:gd name="connsiteY4" fmla="*/ 559883 h 643230"/>
                  <a:gd name="connsiteX5" fmla="*/ 362812 w 636061"/>
                  <a:gd name="connsiteY5" fmla="*/ 457490 h 643230"/>
                  <a:gd name="connsiteX6" fmla="*/ 148499 w 636061"/>
                  <a:gd name="connsiteY6" fmla="*/ 257465 h 643230"/>
                  <a:gd name="connsiteX7" fmla="*/ 36581 w 636061"/>
                  <a:gd name="connsiteY7" fmla="*/ 102683 h 643230"/>
                  <a:gd name="connsiteX8" fmla="*/ 5624 w 636061"/>
                  <a:gd name="connsiteY8" fmla="*/ 290 h 643230"/>
                  <a:gd name="connsiteX9" fmla="*/ 5624 w 636061"/>
                  <a:gd name="connsiteY9" fmla="*/ 133640 h 643230"/>
                  <a:gd name="connsiteX10" fmla="*/ 62774 w 636061"/>
                  <a:gd name="connsiteY10" fmla="*/ 269371 h 643230"/>
                  <a:gd name="connsiteX0" fmla="*/ 71989 w 645276"/>
                  <a:gd name="connsiteY0" fmla="*/ 269371 h 643230"/>
                  <a:gd name="connsiteX1" fmla="*/ 217246 w 645276"/>
                  <a:gd name="connsiteY1" fmla="*/ 452727 h 643230"/>
                  <a:gd name="connsiteX2" fmla="*/ 464896 w 645276"/>
                  <a:gd name="connsiteY2" fmla="*/ 614652 h 643230"/>
                  <a:gd name="connsiteX3" fmla="*/ 643489 w 645276"/>
                  <a:gd name="connsiteY3" fmla="*/ 638465 h 643230"/>
                  <a:gd name="connsiteX4" fmla="*/ 545858 w 645276"/>
                  <a:gd name="connsiteY4" fmla="*/ 559883 h 643230"/>
                  <a:gd name="connsiteX5" fmla="*/ 372027 w 645276"/>
                  <a:gd name="connsiteY5" fmla="*/ 457490 h 643230"/>
                  <a:gd name="connsiteX6" fmla="*/ 157714 w 645276"/>
                  <a:gd name="connsiteY6" fmla="*/ 257465 h 643230"/>
                  <a:gd name="connsiteX7" fmla="*/ 45796 w 645276"/>
                  <a:gd name="connsiteY7" fmla="*/ 102683 h 643230"/>
                  <a:gd name="connsiteX8" fmla="*/ 14839 w 645276"/>
                  <a:gd name="connsiteY8" fmla="*/ 290 h 643230"/>
                  <a:gd name="connsiteX9" fmla="*/ 2933 w 645276"/>
                  <a:gd name="connsiteY9" fmla="*/ 133640 h 643230"/>
                  <a:gd name="connsiteX10" fmla="*/ 71989 w 645276"/>
                  <a:gd name="connsiteY10" fmla="*/ 269371 h 643230"/>
                  <a:gd name="connsiteX0" fmla="*/ 71989 w 645276"/>
                  <a:gd name="connsiteY0" fmla="*/ 269371 h 643230"/>
                  <a:gd name="connsiteX1" fmla="*/ 217246 w 645276"/>
                  <a:gd name="connsiteY1" fmla="*/ 452727 h 643230"/>
                  <a:gd name="connsiteX2" fmla="*/ 464896 w 645276"/>
                  <a:gd name="connsiteY2" fmla="*/ 614652 h 643230"/>
                  <a:gd name="connsiteX3" fmla="*/ 643489 w 645276"/>
                  <a:gd name="connsiteY3" fmla="*/ 638465 h 643230"/>
                  <a:gd name="connsiteX4" fmla="*/ 545858 w 645276"/>
                  <a:gd name="connsiteY4" fmla="*/ 559883 h 643230"/>
                  <a:gd name="connsiteX5" fmla="*/ 372027 w 645276"/>
                  <a:gd name="connsiteY5" fmla="*/ 457490 h 643230"/>
                  <a:gd name="connsiteX6" fmla="*/ 157714 w 645276"/>
                  <a:gd name="connsiteY6" fmla="*/ 257465 h 643230"/>
                  <a:gd name="connsiteX7" fmla="*/ 60084 w 645276"/>
                  <a:gd name="connsiteY7" fmla="*/ 102683 h 643230"/>
                  <a:gd name="connsiteX8" fmla="*/ 14839 w 645276"/>
                  <a:gd name="connsiteY8" fmla="*/ 290 h 643230"/>
                  <a:gd name="connsiteX9" fmla="*/ 2933 w 645276"/>
                  <a:gd name="connsiteY9" fmla="*/ 133640 h 643230"/>
                  <a:gd name="connsiteX10" fmla="*/ 71989 w 645276"/>
                  <a:gd name="connsiteY10" fmla="*/ 269371 h 643230"/>
                  <a:gd name="connsiteX0" fmla="*/ 71989 w 645276"/>
                  <a:gd name="connsiteY0" fmla="*/ 269363 h 643222"/>
                  <a:gd name="connsiteX1" fmla="*/ 217246 w 645276"/>
                  <a:gd name="connsiteY1" fmla="*/ 452719 h 643222"/>
                  <a:gd name="connsiteX2" fmla="*/ 464896 w 645276"/>
                  <a:gd name="connsiteY2" fmla="*/ 614644 h 643222"/>
                  <a:gd name="connsiteX3" fmla="*/ 643489 w 645276"/>
                  <a:gd name="connsiteY3" fmla="*/ 638457 h 643222"/>
                  <a:gd name="connsiteX4" fmla="*/ 545858 w 645276"/>
                  <a:gd name="connsiteY4" fmla="*/ 559875 h 643222"/>
                  <a:gd name="connsiteX5" fmla="*/ 372027 w 645276"/>
                  <a:gd name="connsiteY5" fmla="*/ 457482 h 643222"/>
                  <a:gd name="connsiteX6" fmla="*/ 150570 w 645276"/>
                  <a:gd name="connsiteY6" fmla="*/ 243170 h 643222"/>
                  <a:gd name="connsiteX7" fmla="*/ 60084 w 645276"/>
                  <a:gd name="connsiteY7" fmla="*/ 102675 h 643222"/>
                  <a:gd name="connsiteX8" fmla="*/ 14839 w 645276"/>
                  <a:gd name="connsiteY8" fmla="*/ 282 h 643222"/>
                  <a:gd name="connsiteX9" fmla="*/ 2933 w 645276"/>
                  <a:gd name="connsiteY9" fmla="*/ 133632 h 643222"/>
                  <a:gd name="connsiteX10" fmla="*/ 71989 w 645276"/>
                  <a:gd name="connsiteY10" fmla="*/ 269363 h 643222"/>
                  <a:gd name="connsiteX0" fmla="*/ 71989 w 645368"/>
                  <a:gd name="connsiteY0" fmla="*/ 269363 h 643222"/>
                  <a:gd name="connsiteX1" fmla="*/ 217246 w 645368"/>
                  <a:gd name="connsiteY1" fmla="*/ 452719 h 643222"/>
                  <a:gd name="connsiteX2" fmla="*/ 464896 w 645368"/>
                  <a:gd name="connsiteY2" fmla="*/ 614644 h 643222"/>
                  <a:gd name="connsiteX3" fmla="*/ 643489 w 645368"/>
                  <a:gd name="connsiteY3" fmla="*/ 638457 h 643222"/>
                  <a:gd name="connsiteX4" fmla="*/ 545858 w 645368"/>
                  <a:gd name="connsiteY4" fmla="*/ 559875 h 643222"/>
                  <a:gd name="connsiteX5" fmla="*/ 348215 w 645368"/>
                  <a:gd name="connsiteY5" fmla="*/ 445576 h 643222"/>
                  <a:gd name="connsiteX6" fmla="*/ 150570 w 645368"/>
                  <a:gd name="connsiteY6" fmla="*/ 243170 h 643222"/>
                  <a:gd name="connsiteX7" fmla="*/ 60084 w 645368"/>
                  <a:gd name="connsiteY7" fmla="*/ 102675 h 643222"/>
                  <a:gd name="connsiteX8" fmla="*/ 14839 w 645368"/>
                  <a:gd name="connsiteY8" fmla="*/ 282 h 643222"/>
                  <a:gd name="connsiteX9" fmla="*/ 2933 w 645368"/>
                  <a:gd name="connsiteY9" fmla="*/ 133632 h 643222"/>
                  <a:gd name="connsiteX10" fmla="*/ 71989 w 645368"/>
                  <a:gd name="connsiteY10" fmla="*/ 269363 h 643222"/>
                  <a:gd name="connsiteX0" fmla="*/ 71989 w 647232"/>
                  <a:gd name="connsiteY0" fmla="*/ 269363 h 642517"/>
                  <a:gd name="connsiteX1" fmla="*/ 217246 w 647232"/>
                  <a:gd name="connsiteY1" fmla="*/ 452719 h 642517"/>
                  <a:gd name="connsiteX2" fmla="*/ 464896 w 647232"/>
                  <a:gd name="connsiteY2" fmla="*/ 614644 h 642517"/>
                  <a:gd name="connsiteX3" fmla="*/ 643489 w 647232"/>
                  <a:gd name="connsiteY3" fmla="*/ 638457 h 642517"/>
                  <a:gd name="connsiteX4" fmla="*/ 567290 w 647232"/>
                  <a:gd name="connsiteY4" fmla="*/ 569400 h 642517"/>
                  <a:gd name="connsiteX5" fmla="*/ 348215 w 647232"/>
                  <a:gd name="connsiteY5" fmla="*/ 445576 h 642517"/>
                  <a:gd name="connsiteX6" fmla="*/ 150570 w 647232"/>
                  <a:gd name="connsiteY6" fmla="*/ 243170 h 642517"/>
                  <a:gd name="connsiteX7" fmla="*/ 60084 w 647232"/>
                  <a:gd name="connsiteY7" fmla="*/ 102675 h 642517"/>
                  <a:gd name="connsiteX8" fmla="*/ 14839 w 647232"/>
                  <a:gd name="connsiteY8" fmla="*/ 282 h 642517"/>
                  <a:gd name="connsiteX9" fmla="*/ 2933 w 647232"/>
                  <a:gd name="connsiteY9" fmla="*/ 133632 h 642517"/>
                  <a:gd name="connsiteX10" fmla="*/ 71989 w 647232"/>
                  <a:gd name="connsiteY10" fmla="*/ 269363 h 642517"/>
                  <a:gd name="connsiteX0" fmla="*/ 71989 w 646476"/>
                  <a:gd name="connsiteY0" fmla="*/ 269363 h 649032"/>
                  <a:gd name="connsiteX1" fmla="*/ 217246 w 646476"/>
                  <a:gd name="connsiteY1" fmla="*/ 452719 h 649032"/>
                  <a:gd name="connsiteX2" fmla="*/ 479183 w 646476"/>
                  <a:gd name="connsiteY2" fmla="*/ 628931 h 649032"/>
                  <a:gd name="connsiteX3" fmla="*/ 643489 w 646476"/>
                  <a:gd name="connsiteY3" fmla="*/ 638457 h 649032"/>
                  <a:gd name="connsiteX4" fmla="*/ 567290 w 646476"/>
                  <a:gd name="connsiteY4" fmla="*/ 569400 h 649032"/>
                  <a:gd name="connsiteX5" fmla="*/ 348215 w 646476"/>
                  <a:gd name="connsiteY5" fmla="*/ 445576 h 649032"/>
                  <a:gd name="connsiteX6" fmla="*/ 150570 w 646476"/>
                  <a:gd name="connsiteY6" fmla="*/ 243170 h 649032"/>
                  <a:gd name="connsiteX7" fmla="*/ 60084 w 646476"/>
                  <a:gd name="connsiteY7" fmla="*/ 102675 h 649032"/>
                  <a:gd name="connsiteX8" fmla="*/ 14839 w 646476"/>
                  <a:gd name="connsiteY8" fmla="*/ 282 h 649032"/>
                  <a:gd name="connsiteX9" fmla="*/ 2933 w 646476"/>
                  <a:gd name="connsiteY9" fmla="*/ 133632 h 649032"/>
                  <a:gd name="connsiteX10" fmla="*/ 71989 w 646476"/>
                  <a:gd name="connsiteY10" fmla="*/ 269363 h 649032"/>
                  <a:gd name="connsiteX0" fmla="*/ 71989 w 648757"/>
                  <a:gd name="connsiteY0" fmla="*/ 269363 h 641807"/>
                  <a:gd name="connsiteX1" fmla="*/ 217246 w 648757"/>
                  <a:gd name="connsiteY1" fmla="*/ 452719 h 641807"/>
                  <a:gd name="connsiteX2" fmla="*/ 479183 w 648757"/>
                  <a:gd name="connsiteY2" fmla="*/ 628931 h 641807"/>
                  <a:gd name="connsiteX3" fmla="*/ 645871 w 648757"/>
                  <a:gd name="connsiteY3" fmla="*/ 621788 h 641807"/>
                  <a:gd name="connsiteX4" fmla="*/ 567290 w 648757"/>
                  <a:gd name="connsiteY4" fmla="*/ 569400 h 641807"/>
                  <a:gd name="connsiteX5" fmla="*/ 348215 w 648757"/>
                  <a:gd name="connsiteY5" fmla="*/ 445576 h 641807"/>
                  <a:gd name="connsiteX6" fmla="*/ 150570 w 648757"/>
                  <a:gd name="connsiteY6" fmla="*/ 243170 h 641807"/>
                  <a:gd name="connsiteX7" fmla="*/ 60084 w 648757"/>
                  <a:gd name="connsiteY7" fmla="*/ 102675 h 641807"/>
                  <a:gd name="connsiteX8" fmla="*/ 14839 w 648757"/>
                  <a:gd name="connsiteY8" fmla="*/ 282 h 641807"/>
                  <a:gd name="connsiteX9" fmla="*/ 2933 w 648757"/>
                  <a:gd name="connsiteY9" fmla="*/ 133632 h 641807"/>
                  <a:gd name="connsiteX10" fmla="*/ 71989 w 648757"/>
                  <a:gd name="connsiteY10" fmla="*/ 269363 h 641807"/>
                  <a:gd name="connsiteX0" fmla="*/ 71989 w 657935"/>
                  <a:gd name="connsiteY0" fmla="*/ 269363 h 650375"/>
                  <a:gd name="connsiteX1" fmla="*/ 217246 w 657935"/>
                  <a:gd name="connsiteY1" fmla="*/ 452719 h 650375"/>
                  <a:gd name="connsiteX2" fmla="*/ 479183 w 657935"/>
                  <a:gd name="connsiteY2" fmla="*/ 628931 h 650375"/>
                  <a:gd name="connsiteX3" fmla="*/ 655396 w 657935"/>
                  <a:gd name="connsiteY3" fmla="*/ 640838 h 650375"/>
                  <a:gd name="connsiteX4" fmla="*/ 567290 w 657935"/>
                  <a:gd name="connsiteY4" fmla="*/ 569400 h 650375"/>
                  <a:gd name="connsiteX5" fmla="*/ 348215 w 657935"/>
                  <a:gd name="connsiteY5" fmla="*/ 445576 h 650375"/>
                  <a:gd name="connsiteX6" fmla="*/ 150570 w 657935"/>
                  <a:gd name="connsiteY6" fmla="*/ 243170 h 650375"/>
                  <a:gd name="connsiteX7" fmla="*/ 60084 w 657935"/>
                  <a:gd name="connsiteY7" fmla="*/ 102675 h 650375"/>
                  <a:gd name="connsiteX8" fmla="*/ 14839 w 657935"/>
                  <a:gd name="connsiteY8" fmla="*/ 282 h 650375"/>
                  <a:gd name="connsiteX9" fmla="*/ 2933 w 657935"/>
                  <a:gd name="connsiteY9" fmla="*/ 133632 h 650375"/>
                  <a:gd name="connsiteX10" fmla="*/ 71989 w 657935"/>
                  <a:gd name="connsiteY10" fmla="*/ 269363 h 650375"/>
                  <a:gd name="connsiteX0" fmla="*/ 71989 w 658854"/>
                  <a:gd name="connsiteY0" fmla="*/ 269363 h 650070"/>
                  <a:gd name="connsiteX1" fmla="*/ 217246 w 658854"/>
                  <a:gd name="connsiteY1" fmla="*/ 452719 h 650070"/>
                  <a:gd name="connsiteX2" fmla="*/ 479183 w 658854"/>
                  <a:gd name="connsiteY2" fmla="*/ 628931 h 650070"/>
                  <a:gd name="connsiteX3" fmla="*/ 655396 w 658854"/>
                  <a:gd name="connsiteY3" fmla="*/ 640838 h 650070"/>
                  <a:gd name="connsiteX4" fmla="*/ 576815 w 658854"/>
                  <a:gd name="connsiteY4" fmla="*/ 574163 h 650070"/>
                  <a:gd name="connsiteX5" fmla="*/ 348215 w 658854"/>
                  <a:gd name="connsiteY5" fmla="*/ 445576 h 650070"/>
                  <a:gd name="connsiteX6" fmla="*/ 150570 w 658854"/>
                  <a:gd name="connsiteY6" fmla="*/ 243170 h 650070"/>
                  <a:gd name="connsiteX7" fmla="*/ 60084 w 658854"/>
                  <a:gd name="connsiteY7" fmla="*/ 102675 h 650070"/>
                  <a:gd name="connsiteX8" fmla="*/ 14839 w 658854"/>
                  <a:gd name="connsiteY8" fmla="*/ 282 h 650070"/>
                  <a:gd name="connsiteX9" fmla="*/ 2933 w 658854"/>
                  <a:gd name="connsiteY9" fmla="*/ 133632 h 650070"/>
                  <a:gd name="connsiteX10" fmla="*/ 71989 w 658854"/>
                  <a:gd name="connsiteY10" fmla="*/ 269363 h 650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58854" h="650070">
                    <a:moveTo>
                      <a:pt x="71989" y="269363"/>
                    </a:moveTo>
                    <a:cubicBezTo>
                      <a:pt x="107708" y="322544"/>
                      <a:pt x="149380" y="392791"/>
                      <a:pt x="217246" y="452719"/>
                    </a:cubicBezTo>
                    <a:cubicBezTo>
                      <a:pt x="285112" y="512647"/>
                      <a:pt x="406158" y="597578"/>
                      <a:pt x="479183" y="628931"/>
                    </a:cubicBezTo>
                    <a:cubicBezTo>
                      <a:pt x="552208" y="660284"/>
                      <a:pt x="639124" y="649966"/>
                      <a:pt x="655396" y="640838"/>
                    </a:cubicBezTo>
                    <a:cubicBezTo>
                      <a:pt x="671668" y="631710"/>
                      <a:pt x="628012" y="606707"/>
                      <a:pt x="576815" y="574163"/>
                    </a:cubicBezTo>
                    <a:cubicBezTo>
                      <a:pt x="525618" y="541619"/>
                      <a:pt x="419256" y="500741"/>
                      <a:pt x="348215" y="445576"/>
                    </a:cubicBezTo>
                    <a:cubicBezTo>
                      <a:pt x="277174" y="390411"/>
                      <a:pt x="198592" y="300320"/>
                      <a:pt x="150570" y="243170"/>
                    </a:cubicBezTo>
                    <a:cubicBezTo>
                      <a:pt x="102548" y="186020"/>
                      <a:pt x="82706" y="143156"/>
                      <a:pt x="60084" y="102675"/>
                    </a:cubicBezTo>
                    <a:cubicBezTo>
                      <a:pt x="37462" y="62194"/>
                      <a:pt x="19998" y="-4877"/>
                      <a:pt x="14839" y="282"/>
                    </a:cubicBezTo>
                    <a:cubicBezTo>
                      <a:pt x="9680" y="5441"/>
                      <a:pt x="-6592" y="88785"/>
                      <a:pt x="2933" y="133632"/>
                    </a:cubicBezTo>
                    <a:cubicBezTo>
                      <a:pt x="12458" y="178479"/>
                      <a:pt x="36270" y="216182"/>
                      <a:pt x="71989" y="26936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softEdge rad="762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5" name="组合 54"/>
            <p:cNvGrpSpPr>
              <a:grpSpLocks noChangeAspect="1"/>
            </p:cNvGrpSpPr>
            <p:nvPr/>
          </p:nvGrpSpPr>
          <p:grpSpPr>
            <a:xfrm rot="18000000">
              <a:off x="2468599" y="2733700"/>
              <a:ext cx="198000" cy="196097"/>
              <a:chOff x="6788929" y="3582789"/>
              <a:chExt cx="1126398" cy="1115611"/>
            </a:xfr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64" name="任意多边形 63"/>
              <p:cNvSpPr/>
              <p:nvPr/>
            </p:nvSpPr>
            <p:spPr>
              <a:xfrm>
                <a:off x="6788929" y="3582789"/>
                <a:ext cx="1126398" cy="1115611"/>
              </a:xfrm>
              <a:custGeom>
                <a:avLst/>
                <a:gdLst>
                  <a:gd name="connsiteX0" fmla="*/ 83751 w 1126744"/>
                  <a:gd name="connsiteY0" fmla="*/ 71723 h 1119802"/>
                  <a:gd name="connsiteX1" fmla="*/ 407 w 1126744"/>
                  <a:gd name="connsiteY1" fmla="*/ 252698 h 1119802"/>
                  <a:gd name="connsiteX2" fmla="*/ 62319 w 1126744"/>
                  <a:gd name="connsiteY2" fmla="*/ 519398 h 1119802"/>
                  <a:gd name="connsiteX3" fmla="*/ 274251 w 1126744"/>
                  <a:gd name="connsiteY3" fmla="*/ 788479 h 1119802"/>
                  <a:gd name="connsiteX4" fmla="*/ 574288 w 1126744"/>
                  <a:gd name="connsiteY4" fmla="*/ 1036129 h 1119802"/>
                  <a:gd name="connsiteX5" fmla="*/ 871944 w 1126744"/>
                  <a:gd name="connsiteY5" fmla="*/ 1119473 h 1119802"/>
                  <a:gd name="connsiteX6" fmla="*/ 1069588 w 1126744"/>
                  <a:gd name="connsiteY6" fmla="*/ 1012317 h 1119802"/>
                  <a:gd name="connsiteX7" fmla="*/ 1126738 w 1126744"/>
                  <a:gd name="connsiteY7" fmla="*/ 862298 h 1119802"/>
                  <a:gd name="connsiteX8" fmla="*/ 1071969 w 1126744"/>
                  <a:gd name="connsiteY8" fmla="*/ 583692 h 1119802"/>
                  <a:gd name="connsiteX9" fmla="*/ 907663 w 1126744"/>
                  <a:gd name="connsiteY9" fmla="*/ 343185 h 1119802"/>
                  <a:gd name="connsiteX10" fmla="*/ 662394 w 1126744"/>
                  <a:gd name="connsiteY10" fmla="*/ 147923 h 1119802"/>
                  <a:gd name="connsiteX11" fmla="*/ 395694 w 1126744"/>
                  <a:gd name="connsiteY11" fmla="*/ 12192 h 1119802"/>
                  <a:gd name="connsiteX12" fmla="*/ 174238 w 1126744"/>
                  <a:gd name="connsiteY12" fmla="*/ 14573 h 1119802"/>
                  <a:gd name="connsiteX13" fmla="*/ 83751 w 1126744"/>
                  <a:gd name="connsiteY13" fmla="*/ 71723 h 1119802"/>
                  <a:gd name="connsiteX0" fmla="*/ 57166 w 1126353"/>
                  <a:gd name="connsiteY0" fmla="*/ 98623 h 1120508"/>
                  <a:gd name="connsiteX1" fmla="*/ 16 w 1126353"/>
                  <a:gd name="connsiteY1" fmla="*/ 253404 h 1120508"/>
                  <a:gd name="connsiteX2" fmla="*/ 61928 w 1126353"/>
                  <a:gd name="connsiteY2" fmla="*/ 520104 h 1120508"/>
                  <a:gd name="connsiteX3" fmla="*/ 273860 w 1126353"/>
                  <a:gd name="connsiteY3" fmla="*/ 789185 h 1120508"/>
                  <a:gd name="connsiteX4" fmla="*/ 573897 w 1126353"/>
                  <a:gd name="connsiteY4" fmla="*/ 1036835 h 1120508"/>
                  <a:gd name="connsiteX5" fmla="*/ 871553 w 1126353"/>
                  <a:gd name="connsiteY5" fmla="*/ 1120179 h 1120508"/>
                  <a:gd name="connsiteX6" fmla="*/ 1069197 w 1126353"/>
                  <a:gd name="connsiteY6" fmla="*/ 1013023 h 1120508"/>
                  <a:gd name="connsiteX7" fmla="*/ 1126347 w 1126353"/>
                  <a:gd name="connsiteY7" fmla="*/ 863004 h 1120508"/>
                  <a:gd name="connsiteX8" fmla="*/ 1071578 w 1126353"/>
                  <a:gd name="connsiteY8" fmla="*/ 584398 h 1120508"/>
                  <a:gd name="connsiteX9" fmla="*/ 907272 w 1126353"/>
                  <a:gd name="connsiteY9" fmla="*/ 343891 h 1120508"/>
                  <a:gd name="connsiteX10" fmla="*/ 662003 w 1126353"/>
                  <a:gd name="connsiteY10" fmla="*/ 148629 h 1120508"/>
                  <a:gd name="connsiteX11" fmla="*/ 395303 w 1126353"/>
                  <a:gd name="connsiteY11" fmla="*/ 12898 h 1120508"/>
                  <a:gd name="connsiteX12" fmla="*/ 173847 w 1126353"/>
                  <a:gd name="connsiteY12" fmla="*/ 15279 h 1120508"/>
                  <a:gd name="connsiteX13" fmla="*/ 57166 w 1126353"/>
                  <a:gd name="connsiteY13" fmla="*/ 98623 h 1120508"/>
                  <a:gd name="connsiteX0" fmla="*/ 57166 w 1126353"/>
                  <a:gd name="connsiteY0" fmla="*/ 98623 h 1115785"/>
                  <a:gd name="connsiteX1" fmla="*/ 16 w 1126353"/>
                  <a:gd name="connsiteY1" fmla="*/ 253404 h 1115785"/>
                  <a:gd name="connsiteX2" fmla="*/ 61928 w 1126353"/>
                  <a:gd name="connsiteY2" fmla="*/ 520104 h 1115785"/>
                  <a:gd name="connsiteX3" fmla="*/ 273860 w 1126353"/>
                  <a:gd name="connsiteY3" fmla="*/ 789185 h 1115785"/>
                  <a:gd name="connsiteX4" fmla="*/ 573897 w 1126353"/>
                  <a:gd name="connsiteY4" fmla="*/ 1036835 h 1115785"/>
                  <a:gd name="connsiteX5" fmla="*/ 873934 w 1126353"/>
                  <a:gd name="connsiteY5" fmla="*/ 1115417 h 1115785"/>
                  <a:gd name="connsiteX6" fmla="*/ 1069197 w 1126353"/>
                  <a:gd name="connsiteY6" fmla="*/ 1013023 h 1115785"/>
                  <a:gd name="connsiteX7" fmla="*/ 1126347 w 1126353"/>
                  <a:gd name="connsiteY7" fmla="*/ 863004 h 1115785"/>
                  <a:gd name="connsiteX8" fmla="*/ 1071578 w 1126353"/>
                  <a:gd name="connsiteY8" fmla="*/ 584398 h 1115785"/>
                  <a:gd name="connsiteX9" fmla="*/ 907272 w 1126353"/>
                  <a:gd name="connsiteY9" fmla="*/ 343891 h 1115785"/>
                  <a:gd name="connsiteX10" fmla="*/ 662003 w 1126353"/>
                  <a:gd name="connsiteY10" fmla="*/ 148629 h 1115785"/>
                  <a:gd name="connsiteX11" fmla="*/ 395303 w 1126353"/>
                  <a:gd name="connsiteY11" fmla="*/ 12898 h 1115785"/>
                  <a:gd name="connsiteX12" fmla="*/ 173847 w 1126353"/>
                  <a:gd name="connsiteY12" fmla="*/ 15279 h 1115785"/>
                  <a:gd name="connsiteX13" fmla="*/ 57166 w 1126353"/>
                  <a:gd name="connsiteY13" fmla="*/ 98623 h 1115785"/>
                  <a:gd name="connsiteX0" fmla="*/ 57166 w 1126398"/>
                  <a:gd name="connsiteY0" fmla="*/ 98623 h 1115611"/>
                  <a:gd name="connsiteX1" fmla="*/ 16 w 1126398"/>
                  <a:gd name="connsiteY1" fmla="*/ 253404 h 1115611"/>
                  <a:gd name="connsiteX2" fmla="*/ 61928 w 1126398"/>
                  <a:gd name="connsiteY2" fmla="*/ 520104 h 1115611"/>
                  <a:gd name="connsiteX3" fmla="*/ 273860 w 1126398"/>
                  <a:gd name="connsiteY3" fmla="*/ 789185 h 1115611"/>
                  <a:gd name="connsiteX4" fmla="*/ 573897 w 1126398"/>
                  <a:gd name="connsiteY4" fmla="*/ 1036835 h 1115611"/>
                  <a:gd name="connsiteX5" fmla="*/ 873934 w 1126398"/>
                  <a:gd name="connsiteY5" fmla="*/ 1115417 h 1115611"/>
                  <a:gd name="connsiteX6" fmla="*/ 1064434 w 1126398"/>
                  <a:gd name="connsiteY6" fmla="*/ 1020167 h 1115611"/>
                  <a:gd name="connsiteX7" fmla="*/ 1126347 w 1126398"/>
                  <a:gd name="connsiteY7" fmla="*/ 863004 h 1115611"/>
                  <a:gd name="connsiteX8" fmla="*/ 1071578 w 1126398"/>
                  <a:gd name="connsiteY8" fmla="*/ 584398 h 1115611"/>
                  <a:gd name="connsiteX9" fmla="*/ 907272 w 1126398"/>
                  <a:gd name="connsiteY9" fmla="*/ 343891 h 1115611"/>
                  <a:gd name="connsiteX10" fmla="*/ 662003 w 1126398"/>
                  <a:gd name="connsiteY10" fmla="*/ 148629 h 1115611"/>
                  <a:gd name="connsiteX11" fmla="*/ 395303 w 1126398"/>
                  <a:gd name="connsiteY11" fmla="*/ 12898 h 1115611"/>
                  <a:gd name="connsiteX12" fmla="*/ 173847 w 1126398"/>
                  <a:gd name="connsiteY12" fmla="*/ 15279 h 1115611"/>
                  <a:gd name="connsiteX13" fmla="*/ 57166 w 1126398"/>
                  <a:gd name="connsiteY13" fmla="*/ 98623 h 111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26398" h="1115611">
                    <a:moveTo>
                      <a:pt x="57166" y="98623"/>
                    </a:moveTo>
                    <a:cubicBezTo>
                      <a:pt x="28194" y="138310"/>
                      <a:pt x="-778" y="183157"/>
                      <a:pt x="16" y="253404"/>
                    </a:cubicBezTo>
                    <a:cubicBezTo>
                      <a:pt x="810" y="323651"/>
                      <a:pt x="16287" y="430807"/>
                      <a:pt x="61928" y="520104"/>
                    </a:cubicBezTo>
                    <a:cubicBezTo>
                      <a:pt x="107569" y="609401"/>
                      <a:pt x="188532" y="703063"/>
                      <a:pt x="273860" y="789185"/>
                    </a:cubicBezTo>
                    <a:cubicBezTo>
                      <a:pt x="359188" y="875307"/>
                      <a:pt x="473885" y="982463"/>
                      <a:pt x="573897" y="1036835"/>
                    </a:cubicBezTo>
                    <a:cubicBezTo>
                      <a:pt x="673909" y="1091207"/>
                      <a:pt x="792178" y="1118195"/>
                      <a:pt x="873934" y="1115417"/>
                    </a:cubicBezTo>
                    <a:cubicBezTo>
                      <a:pt x="955690" y="1112639"/>
                      <a:pt x="1022365" y="1062236"/>
                      <a:pt x="1064434" y="1020167"/>
                    </a:cubicBezTo>
                    <a:cubicBezTo>
                      <a:pt x="1106503" y="978098"/>
                      <a:pt x="1125156" y="935632"/>
                      <a:pt x="1126347" y="863004"/>
                    </a:cubicBezTo>
                    <a:cubicBezTo>
                      <a:pt x="1127538" y="790376"/>
                      <a:pt x="1108090" y="670917"/>
                      <a:pt x="1071578" y="584398"/>
                    </a:cubicBezTo>
                    <a:cubicBezTo>
                      <a:pt x="1035066" y="497879"/>
                      <a:pt x="975535" y="416519"/>
                      <a:pt x="907272" y="343891"/>
                    </a:cubicBezTo>
                    <a:cubicBezTo>
                      <a:pt x="839009" y="271263"/>
                      <a:pt x="747331" y="203795"/>
                      <a:pt x="662003" y="148629"/>
                    </a:cubicBezTo>
                    <a:cubicBezTo>
                      <a:pt x="576675" y="93464"/>
                      <a:pt x="476662" y="35123"/>
                      <a:pt x="395303" y="12898"/>
                    </a:cubicBezTo>
                    <a:cubicBezTo>
                      <a:pt x="313944" y="-9327"/>
                      <a:pt x="230203" y="992"/>
                      <a:pt x="173847" y="15279"/>
                    </a:cubicBezTo>
                    <a:cubicBezTo>
                      <a:pt x="117491" y="29567"/>
                      <a:pt x="86138" y="58936"/>
                      <a:pt x="57166" y="98623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E32945"/>
                  </a:gs>
                  <a:gs pos="50000">
                    <a:srgbClr val="ED4B67"/>
                  </a:gs>
                  <a:gs pos="100000">
                    <a:srgbClr val="FF0000">
                      <a:tint val="23500"/>
                      <a:satMod val="160000"/>
                    </a:srgbClr>
                  </a:gs>
                </a:gsLst>
                <a:lin ang="18600000" scaled="0"/>
                <a:tileRect/>
              </a:gradFill>
              <a:ln w="3175">
                <a:solidFill>
                  <a:srgbClr val="B2583A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5" name="任意多边形 64"/>
              <p:cNvSpPr/>
              <p:nvPr/>
            </p:nvSpPr>
            <p:spPr>
              <a:xfrm>
                <a:off x="7074110" y="3649135"/>
                <a:ext cx="797749" cy="785840"/>
              </a:xfrm>
              <a:custGeom>
                <a:avLst/>
                <a:gdLst>
                  <a:gd name="connsiteX0" fmla="*/ 141144 w 802577"/>
                  <a:gd name="connsiteY0" fmla="*/ 2051 h 798028"/>
                  <a:gd name="connsiteX1" fmla="*/ 198294 w 802577"/>
                  <a:gd name="connsiteY1" fmla="*/ 20654 h 798028"/>
                  <a:gd name="connsiteX2" fmla="*/ 379269 w 802577"/>
                  <a:gd name="connsiteY2" fmla="*/ 111142 h 798028"/>
                  <a:gd name="connsiteX3" fmla="*/ 553100 w 802577"/>
                  <a:gd name="connsiteY3" fmla="*/ 249254 h 798028"/>
                  <a:gd name="connsiteX4" fmla="*/ 707882 w 802577"/>
                  <a:gd name="connsiteY4" fmla="*/ 420704 h 798028"/>
                  <a:gd name="connsiteX5" fmla="*/ 798369 w 802577"/>
                  <a:gd name="connsiteY5" fmla="*/ 642160 h 798028"/>
                  <a:gd name="connsiteX6" fmla="*/ 769794 w 802577"/>
                  <a:gd name="connsiteY6" fmla="*/ 785035 h 798028"/>
                  <a:gd name="connsiteX7" fmla="*/ 615013 w 802577"/>
                  <a:gd name="connsiteY7" fmla="*/ 775510 h 798028"/>
                  <a:gd name="connsiteX8" fmla="*/ 398319 w 802577"/>
                  <a:gd name="connsiteY8" fmla="*/ 644542 h 798028"/>
                  <a:gd name="connsiteX9" fmla="*/ 172100 w 802577"/>
                  <a:gd name="connsiteY9" fmla="*/ 461185 h 798028"/>
                  <a:gd name="connsiteX10" fmla="*/ 19700 w 802577"/>
                  <a:gd name="connsiteY10" fmla="*/ 242110 h 798028"/>
                  <a:gd name="connsiteX11" fmla="*/ 10175 w 802577"/>
                  <a:gd name="connsiteY11" fmla="*/ 77804 h 798028"/>
                  <a:gd name="connsiteX12" fmla="*/ 95901 w 802577"/>
                  <a:gd name="connsiteY12" fmla="*/ 3985 h 798028"/>
                  <a:gd name="connsiteX13" fmla="*/ 141144 w 802577"/>
                  <a:gd name="connsiteY13" fmla="*/ 2051 h 798028"/>
                  <a:gd name="connsiteX14" fmla="*/ 175170 w 802577"/>
                  <a:gd name="connsiteY14" fmla="*/ 137317 h 798028"/>
                  <a:gd name="connsiteX15" fmla="*/ 136382 w 802577"/>
                  <a:gd name="connsiteY15" fmla="*/ 182579 h 798028"/>
                  <a:gd name="connsiteX16" fmla="*/ 200675 w 802577"/>
                  <a:gd name="connsiteY16" fmla="*/ 384985 h 798028"/>
                  <a:gd name="connsiteX17" fmla="*/ 398319 w 802577"/>
                  <a:gd name="connsiteY17" fmla="*/ 565960 h 798028"/>
                  <a:gd name="connsiteX18" fmla="*/ 565007 w 802577"/>
                  <a:gd name="connsiteY18" fmla="*/ 637398 h 798028"/>
                  <a:gd name="connsiteX19" fmla="*/ 660257 w 802577"/>
                  <a:gd name="connsiteY19" fmla="*/ 630254 h 798028"/>
                  <a:gd name="connsiteX20" fmla="*/ 631682 w 802577"/>
                  <a:gd name="connsiteY20" fmla="*/ 489760 h 798028"/>
                  <a:gd name="connsiteX21" fmla="*/ 512619 w 802577"/>
                  <a:gd name="connsiteY21" fmla="*/ 323073 h 798028"/>
                  <a:gd name="connsiteX22" fmla="*/ 331644 w 802577"/>
                  <a:gd name="connsiteY22" fmla="*/ 187342 h 798028"/>
                  <a:gd name="connsiteX23" fmla="*/ 198294 w 802577"/>
                  <a:gd name="connsiteY23" fmla="*/ 139717 h 798028"/>
                  <a:gd name="connsiteX24" fmla="*/ 175170 w 802577"/>
                  <a:gd name="connsiteY24" fmla="*/ 137317 h 798028"/>
                  <a:gd name="connsiteX0" fmla="*/ 141005 w 802438"/>
                  <a:gd name="connsiteY0" fmla="*/ 2051 h 798028"/>
                  <a:gd name="connsiteX1" fmla="*/ 198155 w 802438"/>
                  <a:gd name="connsiteY1" fmla="*/ 20654 h 798028"/>
                  <a:gd name="connsiteX2" fmla="*/ 379130 w 802438"/>
                  <a:gd name="connsiteY2" fmla="*/ 111142 h 798028"/>
                  <a:gd name="connsiteX3" fmla="*/ 552961 w 802438"/>
                  <a:gd name="connsiteY3" fmla="*/ 249254 h 798028"/>
                  <a:gd name="connsiteX4" fmla="*/ 707743 w 802438"/>
                  <a:gd name="connsiteY4" fmla="*/ 420704 h 798028"/>
                  <a:gd name="connsiteX5" fmla="*/ 798230 w 802438"/>
                  <a:gd name="connsiteY5" fmla="*/ 642160 h 798028"/>
                  <a:gd name="connsiteX6" fmla="*/ 769655 w 802438"/>
                  <a:gd name="connsiteY6" fmla="*/ 785035 h 798028"/>
                  <a:gd name="connsiteX7" fmla="*/ 614874 w 802438"/>
                  <a:gd name="connsiteY7" fmla="*/ 775510 h 798028"/>
                  <a:gd name="connsiteX8" fmla="*/ 398180 w 802438"/>
                  <a:gd name="connsiteY8" fmla="*/ 644542 h 798028"/>
                  <a:gd name="connsiteX9" fmla="*/ 169579 w 802438"/>
                  <a:gd name="connsiteY9" fmla="*/ 473091 h 798028"/>
                  <a:gd name="connsiteX10" fmla="*/ 19561 w 802438"/>
                  <a:gd name="connsiteY10" fmla="*/ 242110 h 798028"/>
                  <a:gd name="connsiteX11" fmla="*/ 10036 w 802438"/>
                  <a:gd name="connsiteY11" fmla="*/ 77804 h 798028"/>
                  <a:gd name="connsiteX12" fmla="*/ 95762 w 802438"/>
                  <a:gd name="connsiteY12" fmla="*/ 3985 h 798028"/>
                  <a:gd name="connsiteX13" fmla="*/ 141005 w 802438"/>
                  <a:gd name="connsiteY13" fmla="*/ 2051 h 798028"/>
                  <a:gd name="connsiteX14" fmla="*/ 175031 w 802438"/>
                  <a:gd name="connsiteY14" fmla="*/ 137317 h 798028"/>
                  <a:gd name="connsiteX15" fmla="*/ 136243 w 802438"/>
                  <a:gd name="connsiteY15" fmla="*/ 182579 h 798028"/>
                  <a:gd name="connsiteX16" fmla="*/ 200536 w 802438"/>
                  <a:gd name="connsiteY16" fmla="*/ 384985 h 798028"/>
                  <a:gd name="connsiteX17" fmla="*/ 398180 w 802438"/>
                  <a:gd name="connsiteY17" fmla="*/ 565960 h 798028"/>
                  <a:gd name="connsiteX18" fmla="*/ 564868 w 802438"/>
                  <a:gd name="connsiteY18" fmla="*/ 637398 h 798028"/>
                  <a:gd name="connsiteX19" fmla="*/ 660118 w 802438"/>
                  <a:gd name="connsiteY19" fmla="*/ 630254 h 798028"/>
                  <a:gd name="connsiteX20" fmla="*/ 631543 w 802438"/>
                  <a:gd name="connsiteY20" fmla="*/ 489760 h 798028"/>
                  <a:gd name="connsiteX21" fmla="*/ 512480 w 802438"/>
                  <a:gd name="connsiteY21" fmla="*/ 323073 h 798028"/>
                  <a:gd name="connsiteX22" fmla="*/ 331505 w 802438"/>
                  <a:gd name="connsiteY22" fmla="*/ 187342 h 798028"/>
                  <a:gd name="connsiteX23" fmla="*/ 198155 w 802438"/>
                  <a:gd name="connsiteY23" fmla="*/ 139717 h 798028"/>
                  <a:gd name="connsiteX24" fmla="*/ 175031 w 802438"/>
                  <a:gd name="connsiteY24" fmla="*/ 137317 h 798028"/>
                  <a:gd name="connsiteX0" fmla="*/ 141005 w 802438"/>
                  <a:gd name="connsiteY0" fmla="*/ 2051 h 798029"/>
                  <a:gd name="connsiteX1" fmla="*/ 198155 w 802438"/>
                  <a:gd name="connsiteY1" fmla="*/ 20654 h 798029"/>
                  <a:gd name="connsiteX2" fmla="*/ 379130 w 802438"/>
                  <a:gd name="connsiteY2" fmla="*/ 111142 h 798029"/>
                  <a:gd name="connsiteX3" fmla="*/ 552961 w 802438"/>
                  <a:gd name="connsiteY3" fmla="*/ 249254 h 798029"/>
                  <a:gd name="connsiteX4" fmla="*/ 707743 w 802438"/>
                  <a:gd name="connsiteY4" fmla="*/ 420704 h 798029"/>
                  <a:gd name="connsiteX5" fmla="*/ 798230 w 802438"/>
                  <a:gd name="connsiteY5" fmla="*/ 642160 h 798029"/>
                  <a:gd name="connsiteX6" fmla="*/ 769655 w 802438"/>
                  <a:gd name="connsiteY6" fmla="*/ 785035 h 798029"/>
                  <a:gd name="connsiteX7" fmla="*/ 614874 w 802438"/>
                  <a:gd name="connsiteY7" fmla="*/ 775510 h 798029"/>
                  <a:gd name="connsiteX8" fmla="*/ 381511 w 802438"/>
                  <a:gd name="connsiteY8" fmla="*/ 644542 h 798029"/>
                  <a:gd name="connsiteX9" fmla="*/ 169579 w 802438"/>
                  <a:gd name="connsiteY9" fmla="*/ 473091 h 798029"/>
                  <a:gd name="connsiteX10" fmla="*/ 19561 w 802438"/>
                  <a:gd name="connsiteY10" fmla="*/ 242110 h 798029"/>
                  <a:gd name="connsiteX11" fmla="*/ 10036 w 802438"/>
                  <a:gd name="connsiteY11" fmla="*/ 77804 h 798029"/>
                  <a:gd name="connsiteX12" fmla="*/ 95762 w 802438"/>
                  <a:gd name="connsiteY12" fmla="*/ 3985 h 798029"/>
                  <a:gd name="connsiteX13" fmla="*/ 141005 w 802438"/>
                  <a:gd name="connsiteY13" fmla="*/ 2051 h 798029"/>
                  <a:gd name="connsiteX14" fmla="*/ 175031 w 802438"/>
                  <a:gd name="connsiteY14" fmla="*/ 137317 h 798029"/>
                  <a:gd name="connsiteX15" fmla="*/ 136243 w 802438"/>
                  <a:gd name="connsiteY15" fmla="*/ 182579 h 798029"/>
                  <a:gd name="connsiteX16" fmla="*/ 200536 w 802438"/>
                  <a:gd name="connsiteY16" fmla="*/ 384985 h 798029"/>
                  <a:gd name="connsiteX17" fmla="*/ 398180 w 802438"/>
                  <a:gd name="connsiteY17" fmla="*/ 565960 h 798029"/>
                  <a:gd name="connsiteX18" fmla="*/ 564868 w 802438"/>
                  <a:gd name="connsiteY18" fmla="*/ 637398 h 798029"/>
                  <a:gd name="connsiteX19" fmla="*/ 660118 w 802438"/>
                  <a:gd name="connsiteY19" fmla="*/ 630254 h 798029"/>
                  <a:gd name="connsiteX20" fmla="*/ 631543 w 802438"/>
                  <a:gd name="connsiteY20" fmla="*/ 489760 h 798029"/>
                  <a:gd name="connsiteX21" fmla="*/ 512480 w 802438"/>
                  <a:gd name="connsiteY21" fmla="*/ 323073 h 798029"/>
                  <a:gd name="connsiteX22" fmla="*/ 331505 w 802438"/>
                  <a:gd name="connsiteY22" fmla="*/ 187342 h 798029"/>
                  <a:gd name="connsiteX23" fmla="*/ 198155 w 802438"/>
                  <a:gd name="connsiteY23" fmla="*/ 139717 h 798029"/>
                  <a:gd name="connsiteX24" fmla="*/ 175031 w 802438"/>
                  <a:gd name="connsiteY24" fmla="*/ 137317 h 798029"/>
                  <a:gd name="connsiteX0" fmla="*/ 141005 w 802438"/>
                  <a:gd name="connsiteY0" fmla="*/ 2051 h 798028"/>
                  <a:gd name="connsiteX1" fmla="*/ 198155 w 802438"/>
                  <a:gd name="connsiteY1" fmla="*/ 20654 h 798028"/>
                  <a:gd name="connsiteX2" fmla="*/ 379130 w 802438"/>
                  <a:gd name="connsiteY2" fmla="*/ 111142 h 798028"/>
                  <a:gd name="connsiteX3" fmla="*/ 552961 w 802438"/>
                  <a:gd name="connsiteY3" fmla="*/ 249254 h 798028"/>
                  <a:gd name="connsiteX4" fmla="*/ 707743 w 802438"/>
                  <a:gd name="connsiteY4" fmla="*/ 420704 h 798028"/>
                  <a:gd name="connsiteX5" fmla="*/ 798230 w 802438"/>
                  <a:gd name="connsiteY5" fmla="*/ 642160 h 798028"/>
                  <a:gd name="connsiteX6" fmla="*/ 769655 w 802438"/>
                  <a:gd name="connsiteY6" fmla="*/ 785035 h 798028"/>
                  <a:gd name="connsiteX7" fmla="*/ 614874 w 802438"/>
                  <a:gd name="connsiteY7" fmla="*/ 775510 h 798028"/>
                  <a:gd name="connsiteX8" fmla="*/ 360080 w 802438"/>
                  <a:gd name="connsiteY8" fmla="*/ 644542 h 798028"/>
                  <a:gd name="connsiteX9" fmla="*/ 169579 w 802438"/>
                  <a:gd name="connsiteY9" fmla="*/ 473091 h 798028"/>
                  <a:gd name="connsiteX10" fmla="*/ 19561 w 802438"/>
                  <a:gd name="connsiteY10" fmla="*/ 242110 h 798028"/>
                  <a:gd name="connsiteX11" fmla="*/ 10036 w 802438"/>
                  <a:gd name="connsiteY11" fmla="*/ 77804 h 798028"/>
                  <a:gd name="connsiteX12" fmla="*/ 95762 w 802438"/>
                  <a:gd name="connsiteY12" fmla="*/ 3985 h 798028"/>
                  <a:gd name="connsiteX13" fmla="*/ 141005 w 802438"/>
                  <a:gd name="connsiteY13" fmla="*/ 2051 h 798028"/>
                  <a:gd name="connsiteX14" fmla="*/ 175031 w 802438"/>
                  <a:gd name="connsiteY14" fmla="*/ 137317 h 798028"/>
                  <a:gd name="connsiteX15" fmla="*/ 136243 w 802438"/>
                  <a:gd name="connsiteY15" fmla="*/ 182579 h 798028"/>
                  <a:gd name="connsiteX16" fmla="*/ 200536 w 802438"/>
                  <a:gd name="connsiteY16" fmla="*/ 384985 h 798028"/>
                  <a:gd name="connsiteX17" fmla="*/ 398180 w 802438"/>
                  <a:gd name="connsiteY17" fmla="*/ 565960 h 798028"/>
                  <a:gd name="connsiteX18" fmla="*/ 564868 w 802438"/>
                  <a:gd name="connsiteY18" fmla="*/ 637398 h 798028"/>
                  <a:gd name="connsiteX19" fmla="*/ 660118 w 802438"/>
                  <a:gd name="connsiteY19" fmla="*/ 630254 h 798028"/>
                  <a:gd name="connsiteX20" fmla="*/ 631543 w 802438"/>
                  <a:gd name="connsiteY20" fmla="*/ 489760 h 798028"/>
                  <a:gd name="connsiteX21" fmla="*/ 512480 w 802438"/>
                  <a:gd name="connsiteY21" fmla="*/ 323073 h 798028"/>
                  <a:gd name="connsiteX22" fmla="*/ 331505 w 802438"/>
                  <a:gd name="connsiteY22" fmla="*/ 187342 h 798028"/>
                  <a:gd name="connsiteX23" fmla="*/ 198155 w 802438"/>
                  <a:gd name="connsiteY23" fmla="*/ 139717 h 798028"/>
                  <a:gd name="connsiteX24" fmla="*/ 175031 w 802438"/>
                  <a:gd name="connsiteY24" fmla="*/ 137317 h 798028"/>
                  <a:gd name="connsiteX0" fmla="*/ 141481 w 802914"/>
                  <a:gd name="connsiteY0" fmla="*/ 12 h 795989"/>
                  <a:gd name="connsiteX1" fmla="*/ 198631 w 802914"/>
                  <a:gd name="connsiteY1" fmla="*/ 18615 h 795989"/>
                  <a:gd name="connsiteX2" fmla="*/ 379606 w 802914"/>
                  <a:gd name="connsiteY2" fmla="*/ 109103 h 795989"/>
                  <a:gd name="connsiteX3" fmla="*/ 553437 w 802914"/>
                  <a:gd name="connsiteY3" fmla="*/ 247215 h 795989"/>
                  <a:gd name="connsiteX4" fmla="*/ 708219 w 802914"/>
                  <a:gd name="connsiteY4" fmla="*/ 418665 h 795989"/>
                  <a:gd name="connsiteX5" fmla="*/ 798706 w 802914"/>
                  <a:gd name="connsiteY5" fmla="*/ 640121 h 795989"/>
                  <a:gd name="connsiteX6" fmla="*/ 770131 w 802914"/>
                  <a:gd name="connsiteY6" fmla="*/ 782996 h 795989"/>
                  <a:gd name="connsiteX7" fmla="*/ 615350 w 802914"/>
                  <a:gd name="connsiteY7" fmla="*/ 773471 h 795989"/>
                  <a:gd name="connsiteX8" fmla="*/ 360556 w 802914"/>
                  <a:gd name="connsiteY8" fmla="*/ 642503 h 795989"/>
                  <a:gd name="connsiteX9" fmla="*/ 170055 w 802914"/>
                  <a:gd name="connsiteY9" fmla="*/ 471052 h 795989"/>
                  <a:gd name="connsiteX10" fmla="*/ 20037 w 802914"/>
                  <a:gd name="connsiteY10" fmla="*/ 240071 h 795989"/>
                  <a:gd name="connsiteX11" fmla="*/ 10512 w 802914"/>
                  <a:gd name="connsiteY11" fmla="*/ 75765 h 795989"/>
                  <a:gd name="connsiteX12" fmla="*/ 103381 w 802914"/>
                  <a:gd name="connsiteY12" fmla="*/ 20996 h 795989"/>
                  <a:gd name="connsiteX13" fmla="*/ 141481 w 802914"/>
                  <a:gd name="connsiteY13" fmla="*/ 12 h 795989"/>
                  <a:gd name="connsiteX14" fmla="*/ 175507 w 802914"/>
                  <a:gd name="connsiteY14" fmla="*/ 135278 h 795989"/>
                  <a:gd name="connsiteX15" fmla="*/ 136719 w 802914"/>
                  <a:gd name="connsiteY15" fmla="*/ 180540 h 795989"/>
                  <a:gd name="connsiteX16" fmla="*/ 201012 w 802914"/>
                  <a:gd name="connsiteY16" fmla="*/ 382946 h 795989"/>
                  <a:gd name="connsiteX17" fmla="*/ 398656 w 802914"/>
                  <a:gd name="connsiteY17" fmla="*/ 563921 h 795989"/>
                  <a:gd name="connsiteX18" fmla="*/ 565344 w 802914"/>
                  <a:gd name="connsiteY18" fmla="*/ 635359 h 795989"/>
                  <a:gd name="connsiteX19" fmla="*/ 660594 w 802914"/>
                  <a:gd name="connsiteY19" fmla="*/ 628215 h 795989"/>
                  <a:gd name="connsiteX20" fmla="*/ 632019 w 802914"/>
                  <a:gd name="connsiteY20" fmla="*/ 487721 h 795989"/>
                  <a:gd name="connsiteX21" fmla="*/ 512956 w 802914"/>
                  <a:gd name="connsiteY21" fmla="*/ 321034 h 795989"/>
                  <a:gd name="connsiteX22" fmla="*/ 331981 w 802914"/>
                  <a:gd name="connsiteY22" fmla="*/ 185303 h 795989"/>
                  <a:gd name="connsiteX23" fmla="*/ 198631 w 802914"/>
                  <a:gd name="connsiteY23" fmla="*/ 137678 h 795989"/>
                  <a:gd name="connsiteX24" fmla="*/ 175507 w 802914"/>
                  <a:gd name="connsiteY24" fmla="*/ 135278 h 795989"/>
                  <a:gd name="connsiteX0" fmla="*/ 136316 w 797749"/>
                  <a:gd name="connsiteY0" fmla="*/ 12 h 795989"/>
                  <a:gd name="connsiteX1" fmla="*/ 193466 w 797749"/>
                  <a:gd name="connsiteY1" fmla="*/ 18615 h 795989"/>
                  <a:gd name="connsiteX2" fmla="*/ 374441 w 797749"/>
                  <a:gd name="connsiteY2" fmla="*/ 109103 h 795989"/>
                  <a:gd name="connsiteX3" fmla="*/ 548272 w 797749"/>
                  <a:gd name="connsiteY3" fmla="*/ 247215 h 795989"/>
                  <a:gd name="connsiteX4" fmla="*/ 703054 w 797749"/>
                  <a:gd name="connsiteY4" fmla="*/ 418665 h 795989"/>
                  <a:gd name="connsiteX5" fmla="*/ 793541 w 797749"/>
                  <a:gd name="connsiteY5" fmla="*/ 640121 h 795989"/>
                  <a:gd name="connsiteX6" fmla="*/ 764966 w 797749"/>
                  <a:gd name="connsiteY6" fmla="*/ 782996 h 795989"/>
                  <a:gd name="connsiteX7" fmla="*/ 610185 w 797749"/>
                  <a:gd name="connsiteY7" fmla="*/ 773471 h 795989"/>
                  <a:gd name="connsiteX8" fmla="*/ 355391 w 797749"/>
                  <a:gd name="connsiteY8" fmla="*/ 642503 h 795989"/>
                  <a:gd name="connsiteX9" fmla="*/ 164890 w 797749"/>
                  <a:gd name="connsiteY9" fmla="*/ 471052 h 795989"/>
                  <a:gd name="connsiteX10" fmla="*/ 14872 w 797749"/>
                  <a:gd name="connsiteY10" fmla="*/ 240071 h 795989"/>
                  <a:gd name="connsiteX11" fmla="*/ 14872 w 797749"/>
                  <a:gd name="connsiteY11" fmla="*/ 85290 h 795989"/>
                  <a:gd name="connsiteX12" fmla="*/ 98216 w 797749"/>
                  <a:gd name="connsiteY12" fmla="*/ 20996 h 795989"/>
                  <a:gd name="connsiteX13" fmla="*/ 136316 w 797749"/>
                  <a:gd name="connsiteY13" fmla="*/ 12 h 795989"/>
                  <a:gd name="connsiteX14" fmla="*/ 170342 w 797749"/>
                  <a:gd name="connsiteY14" fmla="*/ 135278 h 795989"/>
                  <a:gd name="connsiteX15" fmla="*/ 131554 w 797749"/>
                  <a:gd name="connsiteY15" fmla="*/ 180540 h 795989"/>
                  <a:gd name="connsiteX16" fmla="*/ 195847 w 797749"/>
                  <a:gd name="connsiteY16" fmla="*/ 382946 h 795989"/>
                  <a:gd name="connsiteX17" fmla="*/ 393491 w 797749"/>
                  <a:gd name="connsiteY17" fmla="*/ 563921 h 795989"/>
                  <a:gd name="connsiteX18" fmla="*/ 560179 w 797749"/>
                  <a:gd name="connsiteY18" fmla="*/ 635359 h 795989"/>
                  <a:gd name="connsiteX19" fmla="*/ 655429 w 797749"/>
                  <a:gd name="connsiteY19" fmla="*/ 628215 h 795989"/>
                  <a:gd name="connsiteX20" fmla="*/ 626854 w 797749"/>
                  <a:gd name="connsiteY20" fmla="*/ 487721 h 795989"/>
                  <a:gd name="connsiteX21" fmla="*/ 507791 w 797749"/>
                  <a:gd name="connsiteY21" fmla="*/ 321034 h 795989"/>
                  <a:gd name="connsiteX22" fmla="*/ 326816 w 797749"/>
                  <a:gd name="connsiteY22" fmla="*/ 185303 h 795989"/>
                  <a:gd name="connsiteX23" fmla="*/ 193466 w 797749"/>
                  <a:gd name="connsiteY23" fmla="*/ 137678 h 795989"/>
                  <a:gd name="connsiteX24" fmla="*/ 170342 w 797749"/>
                  <a:gd name="connsiteY24" fmla="*/ 135278 h 795989"/>
                  <a:gd name="connsiteX0" fmla="*/ 141079 w 797749"/>
                  <a:gd name="connsiteY0" fmla="*/ 4150 h 785840"/>
                  <a:gd name="connsiteX1" fmla="*/ 193466 w 797749"/>
                  <a:gd name="connsiteY1" fmla="*/ 8466 h 785840"/>
                  <a:gd name="connsiteX2" fmla="*/ 374441 w 797749"/>
                  <a:gd name="connsiteY2" fmla="*/ 98954 h 785840"/>
                  <a:gd name="connsiteX3" fmla="*/ 548272 w 797749"/>
                  <a:gd name="connsiteY3" fmla="*/ 237066 h 785840"/>
                  <a:gd name="connsiteX4" fmla="*/ 703054 w 797749"/>
                  <a:gd name="connsiteY4" fmla="*/ 408516 h 785840"/>
                  <a:gd name="connsiteX5" fmla="*/ 793541 w 797749"/>
                  <a:gd name="connsiteY5" fmla="*/ 629972 h 785840"/>
                  <a:gd name="connsiteX6" fmla="*/ 764966 w 797749"/>
                  <a:gd name="connsiteY6" fmla="*/ 772847 h 785840"/>
                  <a:gd name="connsiteX7" fmla="*/ 610185 w 797749"/>
                  <a:gd name="connsiteY7" fmla="*/ 763322 h 785840"/>
                  <a:gd name="connsiteX8" fmla="*/ 355391 w 797749"/>
                  <a:gd name="connsiteY8" fmla="*/ 632354 h 785840"/>
                  <a:gd name="connsiteX9" fmla="*/ 164890 w 797749"/>
                  <a:gd name="connsiteY9" fmla="*/ 460903 h 785840"/>
                  <a:gd name="connsiteX10" fmla="*/ 14872 w 797749"/>
                  <a:gd name="connsiteY10" fmla="*/ 229922 h 785840"/>
                  <a:gd name="connsiteX11" fmla="*/ 14872 w 797749"/>
                  <a:gd name="connsiteY11" fmla="*/ 75141 h 785840"/>
                  <a:gd name="connsiteX12" fmla="*/ 98216 w 797749"/>
                  <a:gd name="connsiteY12" fmla="*/ 10847 h 785840"/>
                  <a:gd name="connsiteX13" fmla="*/ 141079 w 797749"/>
                  <a:gd name="connsiteY13" fmla="*/ 4150 h 785840"/>
                  <a:gd name="connsiteX14" fmla="*/ 170342 w 797749"/>
                  <a:gd name="connsiteY14" fmla="*/ 125129 h 785840"/>
                  <a:gd name="connsiteX15" fmla="*/ 131554 w 797749"/>
                  <a:gd name="connsiteY15" fmla="*/ 170391 h 785840"/>
                  <a:gd name="connsiteX16" fmla="*/ 195847 w 797749"/>
                  <a:gd name="connsiteY16" fmla="*/ 372797 h 785840"/>
                  <a:gd name="connsiteX17" fmla="*/ 393491 w 797749"/>
                  <a:gd name="connsiteY17" fmla="*/ 553772 h 785840"/>
                  <a:gd name="connsiteX18" fmla="*/ 560179 w 797749"/>
                  <a:gd name="connsiteY18" fmla="*/ 625210 h 785840"/>
                  <a:gd name="connsiteX19" fmla="*/ 655429 w 797749"/>
                  <a:gd name="connsiteY19" fmla="*/ 618066 h 785840"/>
                  <a:gd name="connsiteX20" fmla="*/ 626854 w 797749"/>
                  <a:gd name="connsiteY20" fmla="*/ 477572 h 785840"/>
                  <a:gd name="connsiteX21" fmla="*/ 507791 w 797749"/>
                  <a:gd name="connsiteY21" fmla="*/ 310885 h 785840"/>
                  <a:gd name="connsiteX22" fmla="*/ 326816 w 797749"/>
                  <a:gd name="connsiteY22" fmla="*/ 175154 h 785840"/>
                  <a:gd name="connsiteX23" fmla="*/ 193466 w 797749"/>
                  <a:gd name="connsiteY23" fmla="*/ 127529 h 785840"/>
                  <a:gd name="connsiteX24" fmla="*/ 170342 w 797749"/>
                  <a:gd name="connsiteY24" fmla="*/ 125129 h 785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97749" h="785840">
                    <a:moveTo>
                      <a:pt x="141079" y="4150"/>
                    </a:moveTo>
                    <a:cubicBezTo>
                      <a:pt x="156954" y="3753"/>
                      <a:pt x="154572" y="-7335"/>
                      <a:pt x="193466" y="8466"/>
                    </a:cubicBezTo>
                    <a:cubicBezTo>
                      <a:pt x="232360" y="24267"/>
                      <a:pt x="315307" y="60854"/>
                      <a:pt x="374441" y="98954"/>
                    </a:cubicBezTo>
                    <a:cubicBezTo>
                      <a:pt x="433575" y="137054"/>
                      <a:pt x="493503" y="185472"/>
                      <a:pt x="548272" y="237066"/>
                    </a:cubicBezTo>
                    <a:cubicBezTo>
                      <a:pt x="603041" y="288660"/>
                      <a:pt x="662176" y="343032"/>
                      <a:pt x="703054" y="408516"/>
                    </a:cubicBezTo>
                    <a:cubicBezTo>
                      <a:pt x="743932" y="474000"/>
                      <a:pt x="783222" y="569250"/>
                      <a:pt x="793541" y="629972"/>
                    </a:cubicBezTo>
                    <a:cubicBezTo>
                      <a:pt x="803860" y="690694"/>
                      <a:pt x="795525" y="750622"/>
                      <a:pt x="764966" y="772847"/>
                    </a:cubicBezTo>
                    <a:cubicBezTo>
                      <a:pt x="734407" y="795072"/>
                      <a:pt x="678447" y="786737"/>
                      <a:pt x="610185" y="763322"/>
                    </a:cubicBezTo>
                    <a:cubicBezTo>
                      <a:pt x="541923" y="739907"/>
                      <a:pt x="429607" y="682757"/>
                      <a:pt x="355391" y="632354"/>
                    </a:cubicBezTo>
                    <a:cubicBezTo>
                      <a:pt x="281175" y="581951"/>
                      <a:pt x="221643" y="527975"/>
                      <a:pt x="164890" y="460903"/>
                    </a:cubicBezTo>
                    <a:cubicBezTo>
                      <a:pt x="108137" y="393831"/>
                      <a:pt x="39875" y="294216"/>
                      <a:pt x="14872" y="229922"/>
                    </a:cubicBezTo>
                    <a:cubicBezTo>
                      <a:pt x="-10131" y="165628"/>
                      <a:pt x="981" y="111654"/>
                      <a:pt x="14872" y="75141"/>
                    </a:cubicBezTo>
                    <a:cubicBezTo>
                      <a:pt x="28763" y="38629"/>
                      <a:pt x="77182" y="22679"/>
                      <a:pt x="98216" y="10847"/>
                    </a:cubicBezTo>
                    <a:cubicBezTo>
                      <a:pt x="119250" y="-985"/>
                      <a:pt x="125204" y="4547"/>
                      <a:pt x="141079" y="4150"/>
                    </a:cubicBezTo>
                    <a:close/>
                    <a:moveTo>
                      <a:pt x="170342" y="125129"/>
                    </a:moveTo>
                    <a:cubicBezTo>
                      <a:pt x="148371" y="126487"/>
                      <a:pt x="131256" y="139733"/>
                      <a:pt x="131554" y="170391"/>
                    </a:cubicBezTo>
                    <a:cubicBezTo>
                      <a:pt x="131951" y="211269"/>
                      <a:pt x="152191" y="308900"/>
                      <a:pt x="195847" y="372797"/>
                    </a:cubicBezTo>
                    <a:cubicBezTo>
                      <a:pt x="239503" y="436694"/>
                      <a:pt x="332769" y="511703"/>
                      <a:pt x="393491" y="553772"/>
                    </a:cubicBezTo>
                    <a:cubicBezTo>
                      <a:pt x="454213" y="595841"/>
                      <a:pt x="516523" y="614494"/>
                      <a:pt x="560179" y="625210"/>
                    </a:cubicBezTo>
                    <a:cubicBezTo>
                      <a:pt x="603835" y="635926"/>
                      <a:pt x="644317" y="642672"/>
                      <a:pt x="655429" y="618066"/>
                    </a:cubicBezTo>
                    <a:cubicBezTo>
                      <a:pt x="666542" y="593460"/>
                      <a:pt x="651460" y="528769"/>
                      <a:pt x="626854" y="477572"/>
                    </a:cubicBezTo>
                    <a:cubicBezTo>
                      <a:pt x="602248" y="426375"/>
                      <a:pt x="557797" y="361288"/>
                      <a:pt x="507791" y="310885"/>
                    </a:cubicBezTo>
                    <a:cubicBezTo>
                      <a:pt x="457785" y="260482"/>
                      <a:pt x="379203" y="205713"/>
                      <a:pt x="326816" y="175154"/>
                    </a:cubicBezTo>
                    <a:cubicBezTo>
                      <a:pt x="274429" y="144595"/>
                      <a:pt x="225216" y="135466"/>
                      <a:pt x="193466" y="127529"/>
                    </a:cubicBezTo>
                    <a:cubicBezTo>
                      <a:pt x="185529" y="125545"/>
                      <a:pt x="177666" y="124677"/>
                      <a:pt x="170342" y="12512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6" name="任意多边形 65"/>
              <p:cNvSpPr/>
              <p:nvPr/>
            </p:nvSpPr>
            <p:spPr>
              <a:xfrm>
                <a:off x="7203802" y="3776143"/>
                <a:ext cx="534931" cy="514996"/>
              </a:xfrm>
              <a:custGeom>
                <a:avLst/>
                <a:gdLst>
                  <a:gd name="connsiteX0" fmla="*/ 3 w 527591"/>
                  <a:gd name="connsiteY0" fmla="*/ 45379 h 509872"/>
                  <a:gd name="connsiteX1" fmla="*/ 64296 w 527591"/>
                  <a:gd name="connsiteY1" fmla="*/ 247785 h 509872"/>
                  <a:gd name="connsiteX2" fmla="*/ 261940 w 527591"/>
                  <a:gd name="connsiteY2" fmla="*/ 428760 h 509872"/>
                  <a:gd name="connsiteX3" fmla="*/ 428628 w 527591"/>
                  <a:gd name="connsiteY3" fmla="*/ 500198 h 509872"/>
                  <a:gd name="connsiteX4" fmla="*/ 523878 w 527591"/>
                  <a:gd name="connsiteY4" fmla="*/ 493054 h 509872"/>
                  <a:gd name="connsiteX5" fmla="*/ 495303 w 527591"/>
                  <a:gd name="connsiteY5" fmla="*/ 352560 h 509872"/>
                  <a:gd name="connsiteX6" fmla="*/ 376240 w 527591"/>
                  <a:gd name="connsiteY6" fmla="*/ 185873 h 509872"/>
                  <a:gd name="connsiteX7" fmla="*/ 195265 w 527591"/>
                  <a:gd name="connsiteY7" fmla="*/ 50142 h 509872"/>
                  <a:gd name="connsiteX8" fmla="*/ 61915 w 527591"/>
                  <a:gd name="connsiteY8" fmla="*/ 2517 h 509872"/>
                  <a:gd name="connsiteX9" fmla="*/ 3 w 527591"/>
                  <a:gd name="connsiteY9" fmla="*/ 45379 h 509872"/>
                  <a:gd name="connsiteX0" fmla="*/ 3 w 527591"/>
                  <a:gd name="connsiteY0" fmla="*/ 43382 h 507875"/>
                  <a:gd name="connsiteX1" fmla="*/ 64296 w 527591"/>
                  <a:gd name="connsiteY1" fmla="*/ 245788 h 507875"/>
                  <a:gd name="connsiteX2" fmla="*/ 261940 w 527591"/>
                  <a:gd name="connsiteY2" fmla="*/ 426763 h 507875"/>
                  <a:gd name="connsiteX3" fmla="*/ 428628 w 527591"/>
                  <a:gd name="connsiteY3" fmla="*/ 498201 h 507875"/>
                  <a:gd name="connsiteX4" fmla="*/ 523878 w 527591"/>
                  <a:gd name="connsiteY4" fmla="*/ 491057 h 507875"/>
                  <a:gd name="connsiteX5" fmla="*/ 495303 w 527591"/>
                  <a:gd name="connsiteY5" fmla="*/ 350563 h 507875"/>
                  <a:gd name="connsiteX6" fmla="*/ 376240 w 527591"/>
                  <a:gd name="connsiteY6" fmla="*/ 183876 h 507875"/>
                  <a:gd name="connsiteX7" fmla="*/ 178597 w 527591"/>
                  <a:gd name="connsiteY7" fmla="*/ 31477 h 507875"/>
                  <a:gd name="connsiteX8" fmla="*/ 61915 w 527591"/>
                  <a:gd name="connsiteY8" fmla="*/ 520 h 507875"/>
                  <a:gd name="connsiteX9" fmla="*/ 3 w 527591"/>
                  <a:gd name="connsiteY9" fmla="*/ 43382 h 507875"/>
                  <a:gd name="connsiteX0" fmla="*/ 3 w 533886"/>
                  <a:gd name="connsiteY0" fmla="*/ 43382 h 506444"/>
                  <a:gd name="connsiteX1" fmla="*/ 64296 w 533886"/>
                  <a:gd name="connsiteY1" fmla="*/ 245788 h 506444"/>
                  <a:gd name="connsiteX2" fmla="*/ 261940 w 533886"/>
                  <a:gd name="connsiteY2" fmla="*/ 426763 h 506444"/>
                  <a:gd name="connsiteX3" fmla="*/ 428628 w 533886"/>
                  <a:gd name="connsiteY3" fmla="*/ 498201 h 506444"/>
                  <a:gd name="connsiteX4" fmla="*/ 523878 w 533886"/>
                  <a:gd name="connsiteY4" fmla="*/ 491057 h 506444"/>
                  <a:gd name="connsiteX5" fmla="*/ 514353 w 533886"/>
                  <a:gd name="connsiteY5" fmla="*/ 374375 h 506444"/>
                  <a:gd name="connsiteX6" fmla="*/ 376240 w 533886"/>
                  <a:gd name="connsiteY6" fmla="*/ 183876 h 506444"/>
                  <a:gd name="connsiteX7" fmla="*/ 178597 w 533886"/>
                  <a:gd name="connsiteY7" fmla="*/ 31477 h 506444"/>
                  <a:gd name="connsiteX8" fmla="*/ 61915 w 533886"/>
                  <a:gd name="connsiteY8" fmla="*/ 520 h 506444"/>
                  <a:gd name="connsiteX9" fmla="*/ 3 w 533886"/>
                  <a:gd name="connsiteY9" fmla="*/ 43382 h 506444"/>
                  <a:gd name="connsiteX0" fmla="*/ 1861 w 535744"/>
                  <a:gd name="connsiteY0" fmla="*/ 43382 h 506444"/>
                  <a:gd name="connsiteX1" fmla="*/ 39960 w 535744"/>
                  <a:gd name="connsiteY1" fmla="*/ 200544 h 506444"/>
                  <a:gd name="connsiteX2" fmla="*/ 263798 w 535744"/>
                  <a:gd name="connsiteY2" fmla="*/ 426763 h 506444"/>
                  <a:gd name="connsiteX3" fmla="*/ 430486 w 535744"/>
                  <a:gd name="connsiteY3" fmla="*/ 498201 h 506444"/>
                  <a:gd name="connsiteX4" fmla="*/ 525736 w 535744"/>
                  <a:gd name="connsiteY4" fmla="*/ 491057 h 506444"/>
                  <a:gd name="connsiteX5" fmla="*/ 516211 w 535744"/>
                  <a:gd name="connsiteY5" fmla="*/ 374375 h 506444"/>
                  <a:gd name="connsiteX6" fmla="*/ 378098 w 535744"/>
                  <a:gd name="connsiteY6" fmla="*/ 183876 h 506444"/>
                  <a:gd name="connsiteX7" fmla="*/ 180455 w 535744"/>
                  <a:gd name="connsiteY7" fmla="*/ 31477 h 506444"/>
                  <a:gd name="connsiteX8" fmla="*/ 63773 w 535744"/>
                  <a:gd name="connsiteY8" fmla="*/ 520 h 506444"/>
                  <a:gd name="connsiteX9" fmla="*/ 1861 w 535744"/>
                  <a:gd name="connsiteY9" fmla="*/ 43382 h 506444"/>
                  <a:gd name="connsiteX0" fmla="*/ 1861 w 534931"/>
                  <a:gd name="connsiteY0" fmla="*/ 43382 h 514996"/>
                  <a:gd name="connsiteX1" fmla="*/ 39960 w 534931"/>
                  <a:gd name="connsiteY1" fmla="*/ 200544 h 514996"/>
                  <a:gd name="connsiteX2" fmla="*/ 263798 w 534931"/>
                  <a:gd name="connsiteY2" fmla="*/ 426763 h 514996"/>
                  <a:gd name="connsiteX3" fmla="*/ 442392 w 534931"/>
                  <a:gd name="connsiteY3" fmla="*/ 510108 h 514996"/>
                  <a:gd name="connsiteX4" fmla="*/ 525736 w 534931"/>
                  <a:gd name="connsiteY4" fmla="*/ 491057 h 514996"/>
                  <a:gd name="connsiteX5" fmla="*/ 516211 w 534931"/>
                  <a:gd name="connsiteY5" fmla="*/ 374375 h 514996"/>
                  <a:gd name="connsiteX6" fmla="*/ 378098 w 534931"/>
                  <a:gd name="connsiteY6" fmla="*/ 183876 h 514996"/>
                  <a:gd name="connsiteX7" fmla="*/ 180455 w 534931"/>
                  <a:gd name="connsiteY7" fmla="*/ 31477 h 514996"/>
                  <a:gd name="connsiteX8" fmla="*/ 63773 w 534931"/>
                  <a:gd name="connsiteY8" fmla="*/ 520 h 514996"/>
                  <a:gd name="connsiteX9" fmla="*/ 1861 w 534931"/>
                  <a:gd name="connsiteY9" fmla="*/ 43382 h 514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4931" h="514996">
                    <a:moveTo>
                      <a:pt x="1861" y="43382"/>
                    </a:moveTo>
                    <a:cubicBezTo>
                      <a:pt x="-2108" y="76719"/>
                      <a:pt x="-3696" y="136647"/>
                      <a:pt x="39960" y="200544"/>
                    </a:cubicBezTo>
                    <a:cubicBezTo>
                      <a:pt x="83616" y="264441"/>
                      <a:pt x="196726" y="375169"/>
                      <a:pt x="263798" y="426763"/>
                    </a:cubicBezTo>
                    <a:cubicBezTo>
                      <a:pt x="330870" y="478357"/>
                      <a:pt x="398736" y="499392"/>
                      <a:pt x="442392" y="510108"/>
                    </a:cubicBezTo>
                    <a:cubicBezTo>
                      <a:pt x="486048" y="520824"/>
                      <a:pt x="513433" y="513679"/>
                      <a:pt x="525736" y="491057"/>
                    </a:cubicBezTo>
                    <a:cubicBezTo>
                      <a:pt x="538039" y="468435"/>
                      <a:pt x="540817" y="425572"/>
                      <a:pt x="516211" y="374375"/>
                    </a:cubicBezTo>
                    <a:cubicBezTo>
                      <a:pt x="491605" y="323178"/>
                      <a:pt x="434057" y="241026"/>
                      <a:pt x="378098" y="183876"/>
                    </a:cubicBezTo>
                    <a:cubicBezTo>
                      <a:pt x="322139" y="126726"/>
                      <a:pt x="232842" y="62036"/>
                      <a:pt x="180455" y="31477"/>
                    </a:cubicBezTo>
                    <a:cubicBezTo>
                      <a:pt x="128068" y="918"/>
                      <a:pt x="93539" y="-1464"/>
                      <a:pt x="63773" y="520"/>
                    </a:cubicBezTo>
                    <a:cubicBezTo>
                      <a:pt x="34007" y="2504"/>
                      <a:pt x="5830" y="10045"/>
                      <a:pt x="1861" y="43382"/>
                    </a:cubicBezTo>
                    <a:close/>
                  </a:path>
                </a:pathLst>
              </a:custGeom>
              <a:solidFill>
                <a:srgbClr val="ED2F58"/>
              </a:solidFill>
              <a:ln>
                <a:noFill/>
              </a:ln>
              <a:effectLst>
                <a:softEdge rad="127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7" name="任意多边形 66"/>
              <p:cNvSpPr/>
              <p:nvPr/>
            </p:nvSpPr>
            <p:spPr>
              <a:xfrm>
                <a:off x="7045568" y="3833530"/>
                <a:ext cx="658854" cy="650070"/>
              </a:xfrm>
              <a:custGeom>
                <a:avLst/>
                <a:gdLst>
                  <a:gd name="connsiteX0" fmla="*/ 81993 w 638523"/>
                  <a:gd name="connsiteY0" fmla="*/ 276515 h 653849"/>
                  <a:gd name="connsiteX1" fmla="*/ 222487 w 638523"/>
                  <a:gd name="connsiteY1" fmla="*/ 455108 h 653849"/>
                  <a:gd name="connsiteX2" fmla="*/ 460612 w 638523"/>
                  <a:gd name="connsiteY2" fmla="*/ 636083 h 653849"/>
                  <a:gd name="connsiteX3" fmla="*/ 636824 w 638523"/>
                  <a:gd name="connsiteY3" fmla="*/ 638465 h 653849"/>
                  <a:gd name="connsiteX4" fmla="*/ 539193 w 638523"/>
                  <a:gd name="connsiteY4" fmla="*/ 559883 h 653849"/>
                  <a:gd name="connsiteX5" fmla="*/ 365362 w 638523"/>
                  <a:gd name="connsiteY5" fmla="*/ 457490 h 653849"/>
                  <a:gd name="connsiteX6" fmla="*/ 151049 w 638523"/>
                  <a:gd name="connsiteY6" fmla="*/ 257465 h 653849"/>
                  <a:gd name="connsiteX7" fmla="*/ 39131 w 638523"/>
                  <a:gd name="connsiteY7" fmla="*/ 102683 h 653849"/>
                  <a:gd name="connsiteX8" fmla="*/ 8174 w 638523"/>
                  <a:gd name="connsiteY8" fmla="*/ 290 h 653849"/>
                  <a:gd name="connsiteX9" fmla="*/ 8174 w 638523"/>
                  <a:gd name="connsiteY9" fmla="*/ 133640 h 653849"/>
                  <a:gd name="connsiteX10" fmla="*/ 81993 w 638523"/>
                  <a:gd name="connsiteY10" fmla="*/ 276515 h 653849"/>
                  <a:gd name="connsiteX0" fmla="*/ 81993 w 638611"/>
                  <a:gd name="connsiteY0" fmla="*/ 276515 h 643146"/>
                  <a:gd name="connsiteX1" fmla="*/ 222487 w 638611"/>
                  <a:gd name="connsiteY1" fmla="*/ 455108 h 643146"/>
                  <a:gd name="connsiteX2" fmla="*/ 458231 w 638611"/>
                  <a:gd name="connsiteY2" fmla="*/ 614652 h 643146"/>
                  <a:gd name="connsiteX3" fmla="*/ 636824 w 638611"/>
                  <a:gd name="connsiteY3" fmla="*/ 638465 h 643146"/>
                  <a:gd name="connsiteX4" fmla="*/ 539193 w 638611"/>
                  <a:gd name="connsiteY4" fmla="*/ 559883 h 643146"/>
                  <a:gd name="connsiteX5" fmla="*/ 365362 w 638611"/>
                  <a:gd name="connsiteY5" fmla="*/ 457490 h 643146"/>
                  <a:gd name="connsiteX6" fmla="*/ 151049 w 638611"/>
                  <a:gd name="connsiteY6" fmla="*/ 257465 h 643146"/>
                  <a:gd name="connsiteX7" fmla="*/ 39131 w 638611"/>
                  <a:gd name="connsiteY7" fmla="*/ 102683 h 643146"/>
                  <a:gd name="connsiteX8" fmla="*/ 8174 w 638611"/>
                  <a:gd name="connsiteY8" fmla="*/ 290 h 643146"/>
                  <a:gd name="connsiteX9" fmla="*/ 8174 w 638611"/>
                  <a:gd name="connsiteY9" fmla="*/ 133640 h 643146"/>
                  <a:gd name="connsiteX10" fmla="*/ 81993 w 638611"/>
                  <a:gd name="connsiteY10" fmla="*/ 276515 h 643146"/>
                  <a:gd name="connsiteX0" fmla="*/ 81993 w 638611"/>
                  <a:gd name="connsiteY0" fmla="*/ 276515 h 643230"/>
                  <a:gd name="connsiteX1" fmla="*/ 210581 w 638611"/>
                  <a:gd name="connsiteY1" fmla="*/ 452727 h 643230"/>
                  <a:gd name="connsiteX2" fmla="*/ 458231 w 638611"/>
                  <a:gd name="connsiteY2" fmla="*/ 614652 h 643230"/>
                  <a:gd name="connsiteX3" fmla="*/ 636824 w 638611"/>
                  <a:gd name="connsiteY3" fmla="*/ 638465 h 643230"/>
                  <a:gd name="connsiteX4" fmla="*/ 539193 w 638611"/>
                  <a:gd name="connsiteY4" fmla="*/ 559883 h 643230"/>
                  <a:gd name="connsiteX5" fmla="*/ 365362 w 638611"/>
                  <a:gd name="connsiteY5" fmla="*/ 457490 h 643230"/>
                  <a:gd name="connsiteX6" fmla="*/ 151049 w 638611"/>
                  <a:gd name="connsiteY6" fmla="*/ 257465 h 643230"/>
                  <a:gd name="connsiteX7" fmla="*/ 39131 w 638611"/>
                  <a:gd name="connsiteY7" fmla="*/ 102683 h 643230"/>
                  <a:gd name="connsiteX8" fmla="*/ 8174 w 638611"/>
                  <a:gd name="connsiteY8" fmla="*/ 290 h 643230"/>
                  <a:gd name="connsiteX9" fmla="*/ 8174 w 638611"/>
                  <a:gd name="connsiteY9" fmla="*/ 133640 h 643230"/>
                  <a:gd name="connsiteX10" fmla="*/ 81993 w 638611"/>
                  <a:gd name="connsiteY10" fmla="*/ 276515 h 643230"/>
                  <a:gd name="connsiteX0" fmla="*/ 62774 w 636061"/>
                  <a:gd name="connsiteY0" fmla="*/ 269371 h 643230"/>
                  <a:gd name="connsiteX1" fmla="*/ 208031 w 636061"/>
                  <a:gd name="connsiteY1" fmla="*/ 452727 h 643230"/>
                  <a:gd name="connsiteX2" fmla="*/ 455681 w 636061"/>
                  <a:gd name="connsiteY2" fmla="*/ 614652 h 643230"/>
                  <a:gd name="connsiteX3" fmla="*/ 634274 w 636061"/>
                  <a:gd name="connsiteY3" fmla="*/ 638465 h 643230"/>
                  <a:gd name="connsiteX4" fmla="*/ 536643 w 636061"/>
                  <a:gd name="connsiteY4" fmla="*/ 559883 h 643230"/>
                  <a:gd name="connsiteX5" fmla="*/ 362812 w 636061"/>
                  <a:gd name="connsiteY5" fmla="*/ 457490 h 643230"/>
                  <a:gd name="connsiteX6" fmla="*/ 148499 w 636061"/>
                  <a:gd name="connsiteY6" fmla="*/ 257465 h 643230"/>
                  <a:gd name="connsiteX7" fmla="*/ 36581 w 636061"/>
                  <a:gd name="connsiteY7" fmla="*/ 102683 h 643230"/>
                  <a:gd name="connsiteX8" fmla="*/ 5624 w 636061"/>
                  <a:gd name="connsiteY8" fmla="*/ 290 h 643230"/>
                  <a:gd name="connsiteX9" fmla="*/ 5624 w 636061"/>
                  <a:gd name="connsiteY9" fmla="*/ 133640 h 643230"/>
                  <a:gd name="connsiteX10" fmla="*/ 62774 w 636061"/>
                  <a:gd name="connsiteY10" fmla="*/ 269371 h 643230"/>
                  <a:gd name="connsiteX0" fmla="*/ 71989 w 645276"/>
                  <a:gd name="connsiteY0" fmla="*/ 269371 h 643230"/>
                  <a:gd name="connsiteX1" fmla="*/ 217246 w 645276"/>
                  <a:gd name="connsiteY1" fmla="*/ 452727 h 643230"/>
                  <a:gd name="connsiteX2" fmla="*/ 464896 w 645276"/>
                  <a:gd name="connsiteY2" fmla="*/ 614652 h 643230"/>
                  <a:gd name="connsiteX3" fmla="*/ 643489 w 645276"/>
                  <a:gd name="connsiteY3" fmla="*/ 638465 h 643230"/>
                  <a:gd name="connsiteX4" fmla="*/ 545858 w 645276"/>
                  <a:gd name="connsiteY4" fmla="*/ 559883 h 643230"/>
                  <a:gd name="connsiteX5" fmla="*/ 372027 w 645276"/>
                  <a:gd name="connsiteY5" fmla="*/ 457490 h 643230"/>
                  <a:gd name="connsiteX6" fmla="*/ 157714 w 645276"/>
                  <a:gd name="connsiteY6" fmla="*/ 257465 h 643230"/>
                  <a:gd name="connsiteX7" fmla="*/ 45796 w 645276"/>
                  <a:gd name="connsiteY7" fmla="*/ 102683 h 643230"/>
                  <a:gd name="connsiteX8" fmla="*/ 14839 w 645276"/>
                  <a:gd name="connsiteY8" fmla="*/ 290 h 643230"/>
                  <a:gd name="connsiteX9" fmla="*/ 2933 w 645276"/>
                  <a:gd name="connsiteY9" fmla="*/ 133640 h 643230"/>
                  <a:gd name="connsiteX10" fmla="*/ 71989 w 645276"/>
                  <a:gd name="connsiteY10" fmla="*/ 269371 h 643230"/>
                  <a:gd name="connsiteX0" fmla="*/ 71989 w 645276"/>
                  <a:gd name="connsiteY0" fmla="*/ 269371 h 643230"/>
                  <a:gd name="connsiteX1" fmla="*/ 217246 w 645276"/>
                  <a:gd name="connsiteY1" fmla="*/ 452727 h 643230"/>
                  <a:gd name="connsiteX2" fmla="*/ 464896 w 645276"/>
                  <a:gd name="connsiteY2" fmla="*/ 614652 h 643230"/>
                  <a:gd name="connsiteX3" fmla="*/ 643489 w 645276"/>
                  <a:gd name="connsiteY3" fmla="*/ 638465 h 643230"/>
                  <a:gd name="connsiteX4" fmla="*/ 545858 w 645276"/>
                  <a:gd name="connsiteY4" fmla="*/ 559883 h 643230"/>
                  <a:gd name="connsiteX5" fmla="*/ 372027 w 645276"/>
                  <a:gd name="connsiteY5" fmla="*/ 457490 h 643230"/>
                  <a:gd name="connsiteX6" fmla="*/ 157714 w 645276"/>
                  <a:gd name="connsiteY6" fmla="*/ 257465 h 643230"/>
                  <a:gd name="connsiteX7" fmla="*/ 60084 w 645276"/>
                  <a:gd name="connsiteY7" fmla="*/ 102683 h 643230"/>
                  <a:gd name="connsiteX8" fmla="*/ 14839 w 645276"/>
                  <a:gd name="connsiteY8" fmla="*/ 290 h 643230"/>
                  <a:gd name="connsiteX9" fmla="*/ 2933 w 645276"/>
                  <a:gd name="connsiteY9" fmla="*/ 133640 h 643230"/>
                  <a:gd name="connsiteX10" fmla="*/ 71989 w 645276"/>
                  <a:gd name="connsiteY10" fmla="*/ 269371 h 643230"/>
                  <a:gd name="connsiteX0" fmla="*/ 71989 w 645276"/>
                  <a:gd name="connsiteY0" fmla="*/ 269363 h 643222"/>
                  <a:gd name="connsiteX1" fmla="*/ 217246 w 645276"/>
                  <a:gd name="connsiteY1" fmla="*/ 452719 h 643222"/>
                  <a:gd name="connsiteX2" fmla="*/ 464896 w 645276"/>
                  <a:gd name="connsiteY2" fmla="*/ 614644 h 643222"/>
                  <a:gd name="connsiteX3" fmla="*/ 643489 w 645276"/>
                  <a:gd name="connsiteY3" fmla="*/ 638457 h 643222"/>
                  <a:gd name="connsiteX4" fmla="*/ 545858 w 645276"/>
                  <a:gd name="connsiteY4" fmla="*/ 559875 h 643222"/>
                  <a:gd name="connsiteX5" fmla="*/ 372027 w 645276"/>
                  <a:gd name="connsiteY5" fmla="*/ 457482 h 643222"/>
                  <a:gd name="connsiteX6" fmla="*/ 150570 w 645276"/>
                  <a:gd name="connsiteY6" fmla="*/ 243170 h 643222"/>
                  <a:gd name="connsiteX7" fmla="*/ 60084 w 645276"/>
                  <a:gd name="connsiteY7" fmla="*/ 102675 h 643222"/>
                  <a:gd name="connsiteX8" fmla="*/ 14839 w 645276"/>
                  <a:gd name="connsiteY8" fmla="*/ 282 h 643222"/>
                  <a:gd name="connsiteX9" fmla="*/ 2933 w 645276"/>
                  <a:gd name="connsiteY9" fmla="*/ 133632 h 643222"/>
                  <a:gd name="connsiteX10" fmla="*/ 71989 w 645276"/>
                  <a:gd name="connsiteY10" fmla="*/ 269363 h 643222"/>
                  <a:gd name="connsiteX0" fmla="*/ 71989 w 645368"/>
                  <a:gd name="connsiteY0" fmla="*/ 269363 h 643222"/>
                  <a:gd name="connsiteX1" fmla="*/ 217246 w 645368"/>
                  <a:gd name="connsiteY1" fmla="*/ 452719 h 643222"/>
                  <a:gd name="connsiteX2" fmla="*/ 464896 w 645368"/>
                  <a:gd name="connsiteY2" fmla="*/ 614644 h 643222"/>
                  <a:gd name="connsiteX3" fmla="*/ 643489 w 645368"/>
                  <a:gd name="connsiteY3" fmla="*/ 638457 h 643222"/>
                  <a:gd name="connsiteX4" fmla="*/ 545858 w 645368"/>
                  <a:gd name="connsiteY4" fmla="*/ 559875 h 643222"/>
                  <a:gd name="connsiteX5" fmla="*/ 348215 w 645368"/>
                  <a:gd name="connsiteY5" fmla="*/ 445576 h 643222"/>
                  <a:gd name="connsiteX6" fmla="*/ 150570 w 645368"/>
                  <a:gd name="connsiteY6" fmla="*/ 243170 h 643222"/>
                  <a:gd name="connsiteX7" fmla="*/ 60084 w 645368"/>
                  <a:gd name="connsiteY7" fmla="*/ 102675 h 643222"/>
                  <a:gd name="connsiteX8" fmla="*/ 14839 w 645368"/>
                  <a:gd name="connsiteY8" fmla="*/ 282 h 643222"/>
                  <a:gd name="connsiteX9" fmla="*/ 2933 w 645368"/>
                  <a:gd name="connsiteY9" fmla="*/ 133632 h 643222"/>
                  <a:gd name="connsiteX10" fmla="*/ 71989 w 645368"/>
                  <a:gd name="connsiteY10" fmla="*/ 269363 h 643222"/>
                  <a:gd name="connsiteX0" fmla="*/ 71989 w 647232"/>
                  <a:gd name="connsiteY0" fmla="*/ 269363 h 642517"/>
                  <a:gd name="connsiteX1" fmla="*/ 217246 w 647232"/>
                  <a:gd name="connsiteY1" fmla="*/ 452719 h 642517"/>
                  <a:gd name="connsiteX2" fmla="*/ 464896 w 647232"/>
                  <a:gd name="connsiteY2" fmla="*/ 614644 h 642517"/>
                  <a:gd name="connsiteX3" fmla="*/ 643489 w 647232"/>
                  <a:gd name="connsiteY3" fmla="*/ 638457 h 642517"/>
                  <a:gd name="connsiteX4" fmla="*/ 567290 w 647232"/>
                  <a:gd name="connsiteY4" fmla="*/ 569400 h 642517"/>
                  <a:gd name="connsiteX5" fmla="*/ 348215 w 647232"/>
                  <a:gd name="connsiteY5" fmla="*/ 445576 h 642517"/>
                  <a:gd name="connsiteX6" fmla="*/ 150570 w 647232"/>
                  <a:gd name="connsiteY6" fmla="*/ 243170 h 642517"/>
                  <a:gd name="connsiteX7" fmla="*/ 60084 w 647232"/>
                  <a:gd name="connsiteY7" fmla="*/ 102675 h 642517"/>
                  <a:gd name="connsiteX8" fmla="*/ 14839 w 647232"/>
                  <a:gd name="connsiteY8" fmla="*/ 282 h 642517"/>
                  <a:gd name="connsiteX9" fmla="*/ 2933 w 647232"/>
                  <a:gd name="connsiteY9" fmla="*/ 133632 h 642517"/>
                  <a:gd name="connsiteX10" fmla="*/ 71989 w 647232"/>
                  <a:gd name="connsiteY10" fmla="*/ 269363 h 642517"/>
                  <a:gd name="connsiteX0" fmla="*/ 71989 w 646476"/>
                  <a:gd name="connsiteY0" fmla="*/ 269363 h 649032"/>
                  <a:gd name="connsiteX1" fmla="*/ 217246 w 646476"/>
                  <a:gd name="connsiteY1" fmla="*/ 452719 h 649032"/>
                  <a:gd name="connsiteX2" fmla="*/ 479183 w 646476"/>
                  <a:gd name="connsiteY2" fmla="*/ 628931 h 649032"/>
                  <a:gd name="connsiteX3" fmla="*/ 643489 w 646476"/>
                  <a:gd name="connsiteY3" fmla="*/ 638457 h 649032"/>
                  <a:gd name="connsiteX4" fmla="*/ 567290 w 646476"/>
                  <a:gd name="connsiteY4" fmla="*/ 569400 h 649032"/>
                  <a:gd name="connsiteX5" fmla="*/ 348215 w 646476"/>
                  <a:gd name="connsiteY5" fmla="*/ 445576 h 649032"/>
                  <a:gd name="connsiteX6" fmla="*/ 150570 w 646476"/>
                  <a:gd name="connsiteY6" fmla="*/ 243170 h 649032"/>
                  <a:gd name="connsiteX7" fmla="*/ 60084 w 646476"/>
                  <a:gd name="connsiteY7" fmla="*/ 102675 h 649032"/>
                  <a:gd name="connsiteX8" fmla="*/ 14839 w 646476"/>
                  <a:gd name="connsiteY8" fmla="*/ 282 h 649032"/>
                  <a:gd name="connsiteX9" fmla="*/ 2933 w 646476"/>
                  <a:gd name="connsiteY9" fmla="*/ 133632 h 649032"/>
                  <a:gd name="connsiteX10" fmla="*/ 71989 w 646476"/>
                  <a:gd name="connsiteY10" fmla="*/ 269363 h 649032"/>
                  <a:gd name="connsiteX0" fmla="*/ 71989 w 648757"/>
                  <a:gd name="connsiteY0" fmla="*/ 269363 h 641807"/>
                  <a:gd name="connsiteX1" fmla="*/ 217246 w 648757"/>
                  <a:gd name="connsiteY1" fmla="*/ 452719 h 641807"/>
                  <a:gd name="connsiteX2" fmla="*/ 479183 w 648757"/>
                  <a:gd name="connsiteY2" fmla="*/ 628931 h 641807"/>
                  <a:gd name="connsiteX3" fmla="*/ 645871 w 648757"/>
                  <a:gd name="connsiteY3" fmla="*/ 621788 h 641807"/>
                  <a:gd name="connsiteX4" fmla="*/ 567290 w 648757"/>
                  <a:gd name="connsiteY4" fmla="*/ 569400 h 641807"/>
                  <a:gd name="connsiteX5" fmla="*/ 348215 w 648757"/>
                  <a:gd name="connsiteY5" fmla="*/ 445576 h 641807"/>
                  <a:gd name="connsiteX6" fmla="*/ 150570 w 648757"/>
                  <a:gd name="connsiteY6" fmla="*/ 243170 h 641807"/>
                  <a:gd name="connsiteX7" fmla="*/ 60084 w 648757"/>
                  <a:gd name="connsiteY7" fmla="*/ 102675 h 641807"/>
                  <a:gd name="connsiteX8" fmla="*/ 14839 w 648757"/>
                  <a:gd name="connsiteY8" fmla="*/ 282 h 641807"/>
                  <a:gd name="connsiteX9" fmla="*/ 2933 w 648757"/>
                  <a:gd name="connsiteY9" fmla="*/ 133632 h 641807"/>
                  <a:gd name="connsiteX10" fmla="*/ 71989 w 648757"/>
                  <a:gd name="connsiteY10" fmla="*/ 269363 h 641807"/>
                  <a:gd name="connsiteX0" fmla="*/ 71989 w 657935"/>
                  <a:gd name="connsiteY0" fmla="*/ 269363 h 650375"/>
                  <a:gd name="connsiteX1" fmla="*/ 217246 w 657935"/>
                  <a:gd name="connsiteY1" fmla="*/ 452719 h 650375"/>
                  <a:gd name="connsiteX2" fmla="*/ 479183 w 657935"/>
                  <a:gd name="connsiteY2" fmla="*/ 628931 h 650375"/>
                  <a:gd name="connsiteX3" fmla="*/ 655396 w 657935"/>
                  <a:gd name="connsiteY3" fmla="*/ 640838 h 650375"/>
                  <a:gd name="connsiteX4" fmla="*/ 567290 w 657935"/>
                  <a:gd name="connsiteY4" fmla="*/ 569400 h 650375"/>
                  <a:gd name="connsiteX5" fmla="*/ 348215 w 657935"/>
                  <a:gd name="connsiteY5" fmla="*/ 445576 h 650375"/>
                  <a:gd name="connsiteX6" fmla="*/ 150570 w 657935"/>
                  <a:gd name="connsiteY6" fmla="*/ 243170 h 650375"/>
                  <a:gd name="connsiteX7" fmla="*/ 60084 w 657935"/>
                  <a:gd name="connsiteY7" fmla="*/ 102675 h 650375"/>
                  <a:gd name="connsiteX8" fmla="*/ 14839 w 657935"/>
                  <a:gd name="connsiteY8" fmla="*/ 282 h 650375"/>
                  <a:gd name="connsiteX9" fmla="*/ 2933 w 657935"/>
                  <a:gd name="connsiteY9" fmla="*/ 133632 h 650375"/>
                  <a:gd name="connsiteX10" fmla="*/ 71989 w 657935"/>
                  <a:gd name="connsiteY10" fmla="*/ 269363 h 650375"/>
                  <a:gd name="connsiteX0" fmla="*/ 71989 w 658854"/>
                  <a:gd name="connsiteY0" fmla="*/ 269363 h 650070"/>
                  <a:gd name="connsiteX1" fmla="*/ 217246 w 658854"/>
                  <a:gd name="connsiteY1" fmla="*/ 452719 h 650070"/>
                  <a:gd name="connsiteX2" fmla="*/ 479183 w 658854"/>
                  <a:gd name="connsiteY2" fmla="*/ 628931 h 650070"/>
                  <a:gd name="connsiteX3" fmla="*/ 655396 w 658854"/>
                  <a:gd name="connsiteY3" fmla="*/ 640838 h 650070"/>
                  <a:gd name="connsiteX4" fmla="*/ 576815 w 658854"/>
                  <a:gd name="connsiteY4" fmla="*/ 574163 h 650070"/>
                  <a:gd name="connsiteX5" fmla="*/ 348215 w 658854"/>
                  <a:gd name="connsiteY5" fmla="*/ 445576 h 650070"/>
                  <a:gd name="connsiteX6" fmla="*/ 150570 w 658854"/>
                  <a:gd name="connsiteY6" fmla="*/ 243170 h 650070"/>
                  <a:gd name="connsiteX7" fmla="*/ 60084 w 658854"/>
                  <a:gd name="connsiteY7" fmla="*/ 102675 h 650070"/>
                  <a:gd name="connsiteX8" fmla="*/ 14839 w 658854"/>
                  <a:gd name="connsiteY8" fmla="*/ 282 h 650070"/>
                  <a:gd name="connsiteX9" fmla="*/ 2933 w 658854"/>
                  <a:gd name="connsiteY9" fmla="*/ 133632 h 650070"/>
                  <a:gd name="connsiteX10" fmla="*/ 71989 w 658854"/>
                  <a:gd name="connsiteY10" fmla="*/ 269363 h 650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58854" h="650070">
                    <a:moveTo>
                      <a:pt x="71989" y="269363"/>
                    </a:moveTo>
                    <a:cubicBezTo>
                      <a:pt x="107708" y="322544"/>
                      <a:pt x="149380" y="392791"/>
                      <a:pt x="217246" y="452719"/>
                    </a:cubicBezTo>
                    <a:cubicBezTo>
                      <a:pt x="285112" y="512647"/>
                      <a:pt x="406158" y="597578"/>
                      <a:pt x="479183" y="628931"/>
                    </a:cubicBezTo>
                    <a:cubicBezTo>
                      <a:pt x="552208" y="660284"/>
                      <a:pt x="639124" y="649966"/>
                      <a:pt x="655396" y="640838"/>
                    </a:cubicBezTo>
                    <a:cubicBezTo>
                      <a:pt x="671668" y="631710"/>
                      <a:pt x="628012" y="606707"/>
                      <a:pt x="576815" y="574163"/>
                    </a:cubicBezTo>
                    <a:cubicBezTo>
                      <a:pt x="525618" y="541619"/>
                      <a:pt x="419256" y="500741"/>
                      <a:pt x="348215" y="445576"/>
                    </a:cubicBezTo>
                    <a:cubicBezTo>
                      <a:pt x="277174" y="390411"/>
                      <a:pt x="198592" y="300320"/>
                      <a:pt x="150570" y="243170"/>
                    </a:cubicBezTo>
                    <a:cubicBezTo>
                      <a:pt x="102548" y="186020"/>
                      <a:pt x="82706" y="143156"/>
                      <a:pt x="60084" y="102675"/>
                    </a:cubicBezTo>
                    <a:cubicBezTo>
                      <a:pt x="37462" y="62194"/>
                      <a:pt x="19998" y="-4877"/>
                      <a:pt x="14839" y="282"/>
                    </a:cubicBezTo>
                    <a:cubicBezTo>
                      <a:pt x="9680" y="5441"/>
                      <a:pt x="-6592" y="88785"/>
                      <a:pt x="2933" y="133632"/>
                    </a:cubicBezTo>
                    <a:cubicBezTo>
                      <a:pt x="12458" y="178479"/>
                      <a:pt x="36270" y="216182"/>
                      <a:pt x="71989" y="26936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softEdge rad="762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6" name="组合 55"/>
            <p:cNvGrpSpPr>
              <a:grpSpLocks noChangeAspect="1"/>
            </p:cNvGrpSpPr>
            <p:nvPr/>
          </p:nvGrpSpPr>
          <p:grpSpPr>
            <a:xfrm flipH="1">
              <a:off x="2326366" y="2642868"/>
              <a:ext cx="198000" cy="181363"/>
              <a:chOff x="9239239" y="2083554"/>
              <a:chExt cx="144000" cy="131899"/>
            </a:xfr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61" name="任意多边形 60"/>
              <p:cNvSpPr/>
              <p:nvPr/>
            </p:nvSpPr>
            <p:spPr>
              <a:xfrm>
                <a:off x="9239239" y="2083554"/>
                <a:ext cx="144000" cy="131899"/>
              </a:xfrm>
              <a:custGeom>
                <a:avLst/>
                <a:gdLst>
                  <a:gd name="connsiteX0" fmla="*/ 271466 w 1271875"/>
                  <a:gd name="connsiteY0" fmla="*/ 70809 h 1164980"/>
                  <a:gd name="connsiteX1" fmla="*/ 80966 w 1271875"/>
                  <a:gd name="connsiteY1" fmla="*/ 218447 h 1164980"/>
                  <a:gd name="connsiteX2" fmla="*/ 3 w 1271875"/>
                  <a:gd name="connsiteY2" fmla="*/ 449428 h 1164980"/>
                  <a:gd name="connsiteX3" fmla="*/ 78584 w 1271875"/>
                  <a:gd name="connsiteY3" fmla="*/ 792328 h 1164980"/>
                  <a:gd name="connsiteX4" fmla="*/ 245272 w 1271875"/>
                  <a:gd name="connsiteY4" fmla="*/ 989972 h 1164980"/>
                  <a:gd name="connsiteX5" fmla="*/ 507209 w 1271875"/>
                  <a:gd name="connsiteY5" fmla="*/ 1142372 h 1164980"/>
                  <a:gd name="connsiteX6" fmla="*/ 819153 w 1271875"/>
                  <a:gd name="connsiteY6" fmla="*/ 1151897 h 1164980"/>
                  <a:gd name="connsiteX7" fmla="*/ 1109666 w 1271875"/>
                  <a:gd name="connsiteY7" fmla="*/ 1023309 h 1164980"/>
                  <a:gd name="connsiteX8" fmla="*/ 1264447 w 1271875"/>
                  <a:gd name="connsiteY8" fmla="*/ 739941 h 1164980"/>
                  <a:gd name="connsiteX9" fmla="*/ 1223966 w 1271875"/>
                  <a:gd name="connsiteY9" fmla="*/ 416091 h 1164980"/>
                  <a:gd name="connsiteX10" fmla="*/ 1021559 w 1271875"/>
                  <a:gd name="connsiteY10" fmla="*/ 163678 h 1164980"/>
                  <a:gd name="connsiteX11" fmla="*/ 707234 w 1271875"/>
                  <a:gd name="connsiteY11" fmla="*/ 13659 h 1164980"/>
                  <a:gd name="connsiteX12" fmla="*/ 445297 w 1271875"/>
                  <a:gd name="connsiteY12" fmla="*/ 13659 h 1164980"/>
                  <a:gd name="connsiteX13" fmla="*/ 271466 w 1271875"/>
                  <a:gd name="connsiteY13" fmla="*/ 70809 h 1164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71875" h="1164980">
                    <a:moveTo>
                      <a:pt x="271466" y="70809"/>
                    </a:moveTo>
                    <a:cubicBezTo>
                      <a:pt x="210744" y="104940"/>
                      <a:pt x="126210" y="155344"/>
                      <a:pt x="80966" y="218447"/>
                    </a:cubicBezTo>
                    <a:cubicBezTo>
                      <a:pt x="35722" y="281550"/>
                      <a:pt x="400" y="353781"/>
                      <a:pt x="3" y="449428"/>
                    </a:cubicBezTo>
                    <a:cubicBezTo>
                      <a:pt x="-394" y="545075"/>
                      <a:pt x="37706" y="702237"/>
                      <a:pt x="78584" y="792328"/>
                    </a:cubicBezTo>
                    <a:cubicBezTo>
                      <a:pt x="119462" y="882419"/>
                      <a:pt x="173834" y="931631"/>
                      <a:pt x="245272" y="989972"/>
                    </a:cubicBezTo>
                    <a:cubicBezTo>
                      <a:pt x="316710" y="1048313"/>
                      <a:pt x="411562" y="1115385"/>
                      <a:pt x="507209" y="1142372"/>
                    </a:cubicBezTo>
                    <a:cubicBezTo>
                      <a:pt x="602856" y="1169359"/>
                      <a:pt x="718744" y="1171741"/>
                      <a:pt x="819153" y="1151897"/>
                    </a:cubicBezTo>
                    <a:cubicBezTo>
                      <a:pt x="919563" y="1132053"/>
                      <a:pt x="1035450" y="1091968"/>
                      <a:pt x="1109666" y="1023309"/>
                    </a:cubicBezTo>
                    <a:cubicBezTo>
                      <a:pt x="1183882" y="954650"/>
                      <a:pt x="1245397" y="841144"/>
                      <a:pt x="1264447" y="739941"/>
                    </a:cubicBezTo>
                    <a:cubicBezTo>
                      <a:pt x="1283497" y="638738"/>
                      <a:pt x="1264447" y="512135"/>
                      <a:pt x="1223966" y="416091"/>
                    </a:cubicBezTo>
                    <a:cubicBezTo>
                      <a:pt x="1183485" y="320047"/>
                      <a:pt x="1107681" y="230750"/>
                      <a:pt x="1021559" y="163678"/>
                    </a:cubicBezTo>
                    <a:cubicBezTo>
                      <a:pt x="935437" y="96606"/>
                      <a:pt x="803278" y="38662"/>
                      <a:pt x="707234" y="13659"/>
                    </a:cubicBezTo>
                    <a:cubicBezTo>
                      <a:pt x="611190" y="-11344"/>
                      <a:pt x="519513" y="3737"/>
                      <a:pt x="445297" y="13659"/>
                    </a:cubicBezTo>
                    <a:cubicBezTo>
                      <a:pt x="371082" y="23581"/>
                      <a:pt x="332188" y="36678"/>
                      <a:pt x="271466" y="70809"/>
                    </a:cubicBezTo>
                    <a:close/>
                  </a:path>
                </a:pathLst>
              </a:custGeom>
              <a:solidFill>
                <a:srgbClr val="F05776"/>
              </a:solidFill>
              <a:ln w="3175">
                <a:solidFill>
                  <a:srgbClr val="B614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2" name="任意多边形 61"/>
              <p:cNvSpPr/>
              <p:nvPr/>
            </p:nvSpPr>
            <p:spPr>
              <a:xfrm>
                <a:off x="9282532" y="2108323"/>
                <a:ext cx="76820" cy="61704"/>
              </a:xfrm>
              <a:custGeom>
                <a:avLst/>
                <a:gdLst>
                  <a:gd name="connsiteX0" fmla="*/ 293896 w 678512"/>
                  <a:gd name="connsiteY0" fmla="*/ 2060 h 544996"/>
                  <a:gd name="connsiteX1" fmla="*/ 117684 w 678512"/>
                  <a:gd name="connsiteY1" fmla="*/ 21110 h 544996"/>
                  <a:gd name="connsiteX2" fmla="*/ 5765 w 678512"/>
                  <a:gd name="connsiteY2" fmla="*/ 130648 h 544996"/>
                  <a:gd name="connsiteX3" fmla="*/ 41484 w 678512"/>
                  <a:gd name="connsiteY3" fmla="*/ 337816 h 544996"/>
                  <a:gd name="connsiteX4" fmla="*/ 255796 w 678512"/>
                  <a:gd name="connsiteY4" fmla="*/ 523554 h 544996"/>
                  <a:gd name="connsiteX5" fmla="*/ 508209 w 678512"/>
                  <a:gd name="connsiteY5" fmla="*/ 530698 h 544996"/>
                  <a:gd name="connsiteX6" fmla="*/ 670134 w 678512"/>
                  <a:gd name="connsiteY6" fmla="*/ 430685 h 544996"/>
                  <a:gd name="connsiteX7" fmla="*/ 634415 w 678512"/>
                  <a:gd name="connsiteY7" fmla="*/ 197323 h 544996"/>
                  <a:gd name="connsiteX8" fmla="*/ 455821 w 678512"/>
                  <a:gd name="connsiteY8" fmla="*/ 49685 h 544996"/>
                  <a:gd name="connsiteX9" fmla="*/ 293896 w 678512"/>
                  <a:gd name="connsiteY9" fmla="*/ 2060 h 544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8512" h="544996">
                    <a:moveTo>
                      <a:pt x="293896" y="2060"/>
                    </a:moveTo>
                    <a:cubicBezTo>
                      <a:pt x="237540" y="-2702"/>
                      <a:pt x="165706" y="-321"/>
                      <a:pt x="117684" y="21110"/>
                    </a:cubicBezTo>
                    <a:cubicBezTo>
                      <a:pt x="69662" y="42541"/>
                      <a:pt x="18465" y="77864"/>
                      <a:pt x="5765" y="130648"/>
                    </a:cubicBezTo>
                    <a:cubicBezTo>
                      <a:pt x="-6935" y="183432"/>
                      <a:pt x="-188" y="272332"/>
                      <a:pt x="41484" y="337816"/>
                    </a:cubicBezTo>
                    <a:cubicBezTo>
                      <a:pt x="83156" y="403300"/>
                      <a:pt x="178008" y="491407"/>
                      <a:pt x="255796" y="523554"/>
                    </a:cubicBezTo>
                    <a:cubicBezTo>
                      <a:pt x="333584" y="555701"/>
                      <a:pt x="439153" y="546176"/>
                      <a:pt x="508209" y="530698"/>
                    </a:cubicBezTo>
                    <a:cubicBezTo>
                      <a:pt x="577265" y="515220"/>
                      <a:pt x="649100" y="486247"/>
                      <a:pt x="670134" y="430685"/>
                    </a:cubicBezTo>
                    <a:cubicBezTo>
                      <a:pt x="691168" y="375123"/>
                      <a:pt x="670134" y="260823"/>
                      <a:pt x="634415" y="197323"/>
                    </a:cubicBezTo>
                    <a:cubicBezTo>
                      <a:pt x="598696" y="133823"/>
                      <a:pt x="514558" y="82229"/>
                      <a:pt x="455821" y="49685"/>
                    </a:cubicBezTo>
                    <a:cubicBezTo>
                      <a:pt x="397084" y="17141"/>
                      <a:pt x="350252" y="6822"/>
                      <a:pt x="293896" y="2060"/>
                    </a:cubicBezTo>
                    <a:close/>
                  </a:path>
                </a:pathLst>
              </a:custGeom>
              <a:solidFill>
                <a:srgbClr val="ED2F58"/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3" name="任意多边形 62"/>
              <p:cNvSpPr/>
              <p:nvPr/>
            </p:nvSpPr>
            <p:spPr>
              <a:xfrm>
                <a:off x="9260494" y="2088492"/>
                <a:ext cx="116930" cy="108672"/>
              </a:xfrm>
              <a:custGeom>
                <a:avLst/>
                <a:gdLst>
                  <a:gd name="connsiteX0" fmla="*/ 409922 w 1032779"/>
                  <a:gd name="connsiteY0" fmla="*/ 40 h 959834"/>
                  <a:gd name="connsiteX1" fmla="*/ 476634 w 1032779"/>
                  <a:gd name="connsiteY1" fmla="*/ 3760 h 959834"/>
                  <a:gd name="connsiteX2" fmla="*/ 712378 w 1032779"/>
                  <a:gd name="connsiteY2" fmla="*/ 99010 h 959834"/>
                  <a:gd name="connsiteX3" fmla="*/ 914784 w 1032779"/>
                  <a:gd name="connsiteY3" fmla="*/ 232360 h 959834"/>
                  <a:gd name="connsiteX4" fmla="*/ 1014796 w 1032779"/>
                  <a:gd name="connsiteY4" fmla="*/ 453816 h 959834"/>
                  <a:gd name="connsiteX5" fmla="*/ 1000509 w 1032779"/>
                  <a:gd name="connsiteY5" fmla="*/ 753854 h 959834"/>
                  <a:gd name="connsiteX6" fmla="*/ 700471 w 1032779"/>
                  <a:gd name="connsiteY6" fmla="*/ 951498 h 959834"/>
                  <a:gd name="connsiteX7" fmla="*/ 338521 w 1032779"/>
                  <a:gd name="connsiteY7" fmla="*/ 891966 h 959834"/>
                  <a:gd name="connsiteX8" fmla="*/ 74203 w 1032779"/>
                  <a:gd name="connsiteY8" fmla="*/ 613360 h 959834"/>
                  <a:gd name="connsiteX9" fmla="*/ 384 w 1032779"/>
                  <a:gd name="connsiteY9" fmla="*/ 318085 h 959834"/>
                  <a:gd name="connsiteX10" fmla="*/ 95634 w 1032779"/>
                  <a:gd name="connsiteY10" fmla="*/ 122823 h 959834"/>
                  <a:gd name="connsiteX11" fmla="*/ 214696 w 1032779"/>
                  <a:gd name="connsiteY11" fmla="*/ 29954 h 959834"/>
                  <a:gd name="connsiteX12" fmla="*/ 409922 w 1032779"/>
                  <a:gd name="connsiteY12" fmla="*/ 40 h 959834"/>
                  <a:gd name="connsiteX13" fmla="*/ 397309 w 1032779"/>
                  <a:gd name="connsiteY13" fmla="*/ 174913 h 959834"/>
                  <a:gd name="connsiteX14" fmla="*/ 312328 w 1032779"/>
                  <a:gd name="connsiteY14" fmla="*/ 194260 h 959834"/>
                  <a:gd name="connsiteX15" fmla="*/ 200409 w 1032779"/>
                  <a:gd name="connsiteY15" fmla="*/ 303798 h 959834"/>
                  <a:gd name="connsiteX16" fmla="*/ 236128 w 1032779"/>
                  <a:gd name="connsiteY16" fmla="*/ 510966 h 959834"/>
                  <a:gd name="connsiteX17" fmla="*/ 450440 w 1032779"/>
                  <a:gd name="connsiteY17" fmla="*/ 696704 h 959834"/>
                  <a:gd name="connsiteX18" fmla="*/ 702853 w 1032779"/>
                  <a:gd name="connsiteY18" fmla="*/ 703848 h 959834"/>
                  <a:gd name="connsiteX19" fmla="*/ 864778 w 1032779"/>
                  <a:gd name="connsiteY19" fmla="*/ 603835 h 959834"/>
                  <a:gd name="connsiteX20" fmla="*/ 829059 w 1032779"/>
                  <a:gd name="connsiteY20" fmla="*/ 370473 h 959834"/>
                  <a:gd name="connsiteX21" fmla="*/ 650465 w 1032779"/>
                  <a:gd name="connsiteY21" fmla="*/ 222835 h 959834"/>
                  <a:gd name="connsiteX22" fmla="*/ 488540 w 1032779"/>
                  <a:gd name="connsiteY22" fmla="*/ 175210 h 959834"/>
                  <a:gd name="connsiteX23" fmla="*/ 397309 w 1032779"/>
                  <a:gd name="connsiteY23" fmla="*/ 174913 h 959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32779" h="959834">
                    <a:moveTo>
                      <a:pt x="409922" y="40"/>
                    </a:moveTo>
                    <a:cubicBezTo>
                      <a:pt x="433251" y="-234"/>
                      <a:pt x="455897" y="883"/>
                      <a:pt x="476634" y="3760"/>
                    </a:cubicBezTo>
                    <a:cubicBezTo>
                      <a:pt x="559581" y="15269"/>
                      <a:pt x="639353" y="60910"/>
                      <a:pt x="712378" y="99010"/>
                    </a:cubicBezTo>
                    <a:cubicBezTo>
                      <a:pt x="785403" y="137110"/>
                      <a:pt x="864381" y="173226"/>
                      <a:pt x="914784" y="232360"/>
                    </a:cubicBezTo>
                    <a:cubicBezTo>
                      <a:pt x="965187" y="291494"/>
                      <a:pt x="1000509" y="366900"/>
                      <a:pt x="1014796" y="453816"/>
                    </a:cubicBezTo>
                    <a:cubicBezTo>
                      <a:pt x="1029084" y="540732"/>
                      <a:pt x="1052897" y="670907"/>
                      <a:pt x="1000509" y="753854"/>
                    </a:cubicBezTo>
                    <a:cubicBezTo>
                      <a:pt x="948122" y="836801"/>
                      <a:pt x="810802" y="928479"/>
                      <a:pt x="700471" y="951498"/>
                    </a:cubicBezTo>
                    <a:cubicBezTo>
                      <a:pt x="590140" y="974517"/>
                      <a:pt x="442899" y="948322"/>
                      <a:pt x="338521" y="891966"/>
                    </a:cubicBezTo>
                    <a:cubicBezTo>
                      <a:pt x="234143" y="835610"/>
                      <a:pt x="130559" y="709007"/>
                      <a:pt x="74203" y="613360"/>
                    </a:cubicBezTo>
                    <a:cubicBezTo>
                      <a:pt x="17847" y="517713"/>
                      <a:pt x="-3188" y="399841"/>
                      <a:pt x="384" y="318085"/>
                    </a:cubicBezTo>
                    <a:cubicBezTo>
                      <a:pt x="3956" y="236329"/>
                      <a:pt x="59915" y="170845"/>
                      <a:pt x="95634" y="122823"/>
                    </a:cubicBezTo>
                    <a:cubicBezTo>
                      <a:pt x="131353" y="74801"/>
                      <a:pt x="149212" y="50988"/>
                      <a:pt x="214696" y="29954"/>
                    </a:cubicBezTo>
                    <a:cubicBezTo>
                      <a:pt x="263809" y="14178"/>
                      <a:pt x="339935" y="858"/>
                      <a:pt x="409922" y="40"/>
                    </a:cubicBezTo>
                    <a:close/>
                    <a:moveTo>
                      <a:pt x="397309" y="174913"/>
                    </a:moveTo>
                    <a:cubicBezTo>
                      <a:pt x="366303" y="177592"/>
                      <a:pt x="336339" y="183545"/>
                      <a:pt x="312328" y="194260"/>
                    </a:cubicBezTo>
                    <a:cubicBezTo>
                      <a:pt x="264306" y="215691"/>
                      <a:pt x="213109" y="251014"/>
                      <a:pt x="200409" y="303798"/>
                    </a:cubicBezTo>
                    <a:cubicBezTo>
                      <a:pt x="187709" y="356582"/>
                      <a:pt x="194456" y="445482"/>
                      <a:pt x="236128" y="510966"/>
                    </a:cubicBezTo>
                    <a:cubicBezTo>
                      <a:pt x="277800" y="576450"/>
                      <a:pt x="372652" y="664557"/>
                      <a:pt x="450440" y="696704"/>
                    </a:cubicBezTo>
                    <a:cubicBezTo>
                      <a:pt x="528228" y="728851"/>
                      <a:pt x="633797" y="719326"/>
                      <a:pt x="702853" y="703848"/>
                    </a:cubicBezTo>
                    <a:cubicBezTo>
                      <a:pt x="771909" y="688370"/>
                      <a:pt x="843744" y="659397"/>
                      <a:pt x="864778" y="603835"/>
                    </a:cubicBezTo>
                    <a:cubicBezTo>
                      <a:pt x="885812" y="548273"/>
                      <a:pt x="864778" y="433973"/>
                      <a:pt x="829059" y="370473"/>
                    </a:cubicBezTo>
                    <a:cubicBezTo>
                      <a:pt x="793340" y="306973"/>
                      <a:pt x="709202" y="255379"/>
                      <a:pt x="650465" y="222835"/>
                    </a:cubicBezTo>
                    <a:cubicBezTo>
                      <a:pt x="591728" y="190291"/>
                      <a:pt x="544896" y="179972"/>
                      <a:pt x="488540" y="175210"/>
                    </a:cubicBezTo>
                    <a:cubicBezTo>
                      <a:pt x="460362" y="172829"/>
                      <a:pt x="428315" y="172234"/>
                      <a:pt x="397309" y="17491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softEdge rad="127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7" name="组合 56"/>
            <p:cNvGrpSpPr>
              <a:grpSpLocks noChangeAspect="1"/>
            </p:cNvGrpSpPr>
            <p:nvPr/>
          </p:nvGrpSpPr>
          <p:grpSpPr>
            <a:xfrm>
              <a:off x="2483529" y="2909580"/>
              <a:ext cx="198000" cy="181363"/>
              <a:chOff x="9239239" y="2083554"/>
              <a:chExt cx="144000" cy="131899"/>
            </a:xfr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58" name="任意多边形 57"/>
              <p:cNvSpPr/>
              <p:nvPr/>
            </p:nvSpPr>
            <p:spPr>
              <a:xfrm>
                <a:off x="9239239" y="2083554"/>
                <a:ext cx="144000" cy="131899"/>
              </a:xfrm>
              <a:custGeom>
                <a:avLst/>
                <a:gdLst>
                  <a:gd name="connsiteX0" fmla="*/ 271466 w 1271875"/>
                  <a:gd name="connsiteY0" fmla="*/ 70809 h 1164980"/>
                  <a:gd name="connsiteX1" fmla="*/ 80966 w 1271875"/>
                  <a:gd name="connsiteY1" fmla="*/ 218447 h 1164980"/>
                  <a:gd name="connsiteX2" fmla="*/ 3 w 1271875"/>
                  <a:gd name="connsiteY2" fmla="*/ 449428 h 1164980"/>
                  <a:gd name="connsiteX3" fmla="*/ 78584 w 1271875"/>
                  <a:gd name="connsiteY3" fmla="*/ 792328 h 1164980"/>
                  <a:gd name="connsiteX4" fmla="*/ 245272 w 1271875"/>
                  <a:gd name="connsiteY4" fmla="*/ 989972 h 1164980"/>
                  <a:gd name="connsiteX5" fmla="*/ 507209 w 1271875"/>
                  <a:gd name="connsiteY5" fmla="*/ 1142372 h 1164980"/>
                  <a:gd name="connsiteX6" fmla="*/ 819153 w 1271875"/>
                  <a:gd name="connsiteY6" fmla="*/ 1151897 h 1164980"/>
                  <a:gd name="connsiteX7" fmla="*/ 1109666 w 1271875"/>
                  <a:gd name="connsiteY7" fmla="*/ 1023309 h 1164980"/>
                  <a:gd name="connsiteX8" fmla="*/ 1264447 w 1271875"/>
                  <a:gd name="connsiteY8" fmla="*/ 739941 h 1164980"/>
                  <a:gd name="connsiteX9" fmla="*/ 1223966 w 1271875"/>
                  <a:gd name="connsiteY9" fmla="*/ 416091 h 1164980"/>
                  <a:gd name="connsiteX10" fmla="*/ 1021559 w 1271875"/>
                  <a:gd name="connsiteY10" fmla="*/ 163678 h 1164980"/>
                  <a:gd name="connsiteX11" fmla="*/ 707234 w 1271875"/>
                  <a:gd name="connsiteY11" fmla="*/ 13659 h 1164980"/>
                  <a:gd name="connsiteX12" fmla="*/ 445297 w 1271875"/>
                  <a:gd name="connsiteY12" fmla="*/ 13659 h 1164980"/>
                  <a:gd name="connsiteX13" fmla="*/ 271466 w 1271875"/>
                  <a:gd name="connsiteY13" fmla="*/ 70809 h 1164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71875" h="1164980">
                    <a:moveTo>
                      <a:pt x="271466" y="70809"/>
                    </a:moveTo>
                    <a:cubicBezTo>
                      <a:pt x="210744" y="104940"/>
                      <a:pt x="126210" y="155344"/>
                      <a:pt x="80966" y="218447"/>
                    </a:cubicBezTo>
                    <a:cubicBezTo>
                      <a:pt x="35722" y="281550"/>
                      <a:pt x="400" y="353781"/>
                      <a:pt x="3" y="449428"/>
                    </a:cubicBezTo>
                    <a:cubicBezTo>
                      <a:pt x="-394" y="545075"/>
                      <a:pt x="37706" y="702237"/>
                      <a:pt x="78584" y="792328"/>
                    </a:cubicBezTo>
                    <a:cubicBezTo>
                      <a:pt x="119462" y="882419"/>
                      <a:pt x="173834" y="931631"/>
                      <a:pt x="245272" y="989972"/>
                    </a:cubicBezTo>
                    <a:cubicBezTo>
                      <a:pt x="316710" y="1048313"/>
                      <a:pt x="411562" y="1115385"/>
                      <a:pt x="507209" y="1142372"/>
                    </a:cubicBezTo>
                    <a:cubicBezTo>
                      <a:pt x="602856" y="1169359"/>
                      <a:pt x="718744" y="1171741"/>
                      <a:pt x="819153" y="1151897"/>
                    </a:cubicBezTo>
                    <a:cubicBezTo>
                      <a:pt x="919563" y="1132053"/>
                      <a:pt x="1035450" y="1091968"/>
                      <a:pt x="1109666" y="1023309"/>
                    </a:cubicBezTo>
                    <a:cubicBezTo>
                      <a:pt x="1183882" y="954650"/>
                      <a:pt x="1245397" y="841144"/>
                      <a:pt x="1264447" y="739941"/>
                    </a:cubicBezTo>
                    <a:cubicBezTo>
                      <a:pt x="1283497" y="638738"/>
                      <a:pt x="1264447" y="512135"/>
                      <a:pt x="1223966" y="416091"/>
                    </a:cubicBezTo>
                    <a:cubicBezTo>
                      <a:pt x="1183485" y="320047"/>
                      <a:pt x="1107681" y="230750"/>
                      <a:pt x="1021559" y="163678"/>
                    </a:cubicBezTo>
                    <a:cubicBezTo>
                      <a:pt x="935437" y="96606"/>
                      <a:pt x="803278" y="38662"/>
                      <a:pt x="707234" y="13659"/>
                    </a:cubicBezTo>
                    <a:cubicBezTo>
                      <a:pt x="611190" y="-11344"/>
                      <a:pt x="519513" y="3737"/>
                      <a:pt x="445297" y="13659"/>
                    </a:cubicBezTo>
                    <a:cubicBezTo>
                      <a:pt x="371082" y="23581"/>
                      <a:pt x="332188" y="36678"/>
                      <a:pt x="271466" y="70809"/>
                    </a:cubicBezTo>
                    <a:close/>
                  </a:path>
                </a:pathLst>
              </a:custGeom>
              <a:solidFill>
                <a:srgbClr val="F05776"/>
              </a:solidFill>
              <a:ln w="3175">
                <a:solidFill>
                  <a:srgbClr val="B6143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9" name="任意多边形 58"/>
              <p:cNvSpPr/>
              <p:nvPr/>
            </p:nvSpPr>
            <p:spPr>
              <a:xfrm>
                <a:off x="9282532" y="2108323"/>
                <a:ext cx="76820" cy="61704"/>
              </a:xfrm>
              <a:custGeom>
                <a:avLst/>
                <a:gdLst>
                  <a:gd name="connsiteX0" fmla="*/ 293896 w 678512"/>
                  <a:gd name="connsiteY0" fmla="*/ 2060 h 544996"/>
                  <a:gd name="connsiteX1" fmla="*/ 117684 w 678512"/>
                  <a:gd name="connsiteY1" fmla="*/ 21110 h 544996"/>
                  <a:gd name="connsiteX2" fmla="*/ 5765 w 678512"/>
                  <a:gd name="connsiteY2" fmla="*/ 130648 h 544996"/>
                  <a:gd name="connsiteX3" fmla="*/ 41484 w 678512"/>
                  <a:gd name="connsiteY3" fmla="*/ 337816 h 544996"/>
                  <a:gd name="connsiteX4" fmla="*/ 255796 w 678512"/>
                  <a:gd name="connsiteY4" fmla="*/ 523554 h 544996"/>
                  <a:gd name="connsiteX5" fmla="*/ 508209 w 678512"/>
                  <a:gd name="connsiteY5" fmla="*/ 530698 h 544996"/>
                  <a:gd name="connsiteX6" fmla="*/ 670134 w 678512"/>
                  <a:gd name="connsiteY6" fmla="*/ 430685 h 544996"/>
                  <a:gd name="connsiteX7" fmla="*/ 634415 w 678512"/>
                  <a:gd name="connsiteY7" fmla="*/ 197323 h 544996"/>
                  <a:gd name="connsiteX8" fmla="*/ 455821 w 678512"/>
                  <a:gd name="connsiteY8" fmla="*/ 49685 h 544996"/>
                  <a:gd name="connsiteX9" fmla="*/ 293896 w 678512"/>
                  <a:gd name="connsiteY9" fmla="*/ 2060 h 544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8512" h="544996">
                    <a:moveTo>
                      <a:pt x="293896" y="2060"/>
                    </a:moveTo>
                    <a:cubicBezTo>
                      <a:pt x="237540" y="-2702"/>
                      <a:pt x="165706" y="-321"/>
                      <a:pt x="117684" y="21110"/>
                    </a:cubicBezTo>
                    <a:cubicBezTo>
                      <a:pt x="69662" y="42541"/>
                      <a:pt x="18465" y="77864"/>
                      <a:pt x="5765" y="130648"/>
                    </a:cubicBezTo>
                    <a:cubicBezTo>
                      <a:pt x="-6935" y="183432"/>
                      <a:pt x="-188" y="272332"/>
                      <a:pt x="41484" y="337816"/>
                    </a:cubicBezTo>
                    <a:cubicBezTo>
                      <a:pt x="83156" y="403300"/>
                      <a:pt x="178008" y="491407"/>
                      <a:pt x="255796" y="523554"/>
                    </a:cubicBezTo>
                    <a:cubicBezTo>
                      <a:pt x="333584" y="555701"/>
                      <a:pt x="439153" y="546176"/>
                      <a:pt x="508209" y="530698"/>
                    </a:cubicBezTo>
                    <a:cubicBezTo>
                      <a:pt x="577265" y="515220"/>
                      <a:pt x="649100" y="486247"/>
                      <a:pt x="670134" y="430685"/>
                    </a:cubicBezTo>
                    <a:cubicBezTo>
                      <a:pt x="691168" y="375123"/>
                      <a:pt x="670134" y="260823"/>
                      <a:pt x="634415" y="197323"/>
                    </a:cubicBezTo>
                    <a:cubicBezTo>
                      <a:pt x="598696" y="133823"/>
                      <a:pt x="514558" y="82229"/>
                      <a:pt x="455821" y="49685"/>
                    </a:cubicBezTo>
                    <a:cubicBezTo>
                      <a:pt x="397084" y="17141"/>
                      <a:pt x="350252" y="6822"/>
                      <a:pt x="293896" y="2060"/>
                    </a:cubicBezTo>
                    <a:close/>
                  </a:path>
                </a:pathLst>
              </a:custGeom>
              <a:solidFill>
                <a:srgbClr val="ED2F58"/>
              </a:solidFill>
              <a:ln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0" name="任意多边形 59"/>
              <p:cNvSpPr/>
              <p:nvPr/>
            </p:nvSpPr>
            <p:spPr>
              <a:xfrm>
                <a:off x="9260494" y="2088492"/>
                <a:ext cx="116930" cy="108672"/>
              </a:xfrm>
              <a:custGeom>
                <a:avLst/>
                <a:gdLst>
                  <a:gd name="connsiteX0" fmla="*/ 409922 w 1032779"/>
                  <a:gd name="connsiteY0" fmla="*/ 40 h 959834"/>
                  <a:gd name="connsiteX1" fmla="*/ 476634 w 1032779"/>
                  <a:gd name="connsiteY1" fmla="*/ 3760 h 959834"/>
                  <a:gd name="connsiteX2" fmla="*/ 712378 w 1032779"/>
                  <a:gd name="connsiteY2" fmla="*/ 99010 h 959834"/>
                  <a:gd name="connsiteX3" fmla="*/ 914784 w 1032779"/>
                  <a:gd name="connsiteY3" fmla="*/ 232360 h 959834"/>
                  <a:gd name="connsiteX4" fmla="*/ 1014796 w 1032779"/>
                  <a:gd name="connsiteY4" fmla="*/ 453816 h 959834"/>
                  <a:gd name="connsiteX5" fmla="*/ 1000509 w 1032779"/>
                  <a:gd name="connsiteY5" fmla="*/ 753854 h 959834"/>
                  <a:gd name="connsiteX6" fmla="*/ 700471 w 1032779"/>
                  <a:gd name="connsiteY6" fmla="*/ 951498 h 959834"/>
                  <a:gd name="connsiteX7" fmla="*/ 338521 w 1032779"/>
                  <a:gd name="connsiteY7" fmla="*/ 891966 h 959834"/>
                  <a:gd name="connsiteX8" fmla="*/ 74203 w 1032779"/>
                  <a:gd name="connsiteY8" fmla="*/ 613360 h 959834"/>
                  <a:gd name="connsiteX9" fmla="*/ 384 w 1032779"/>
                  <a:gd name="connsiteY9" fmla="*/ 318085 h 959834"/>
                  <a:gd name="connsiteX10" fmla="*/ 95634 w 1032779"/>
                  <a:gd name="connsiteY10" fmla="*/ 122823 h 959834"/>
                  <a:gd name="connsiteX11" fmla="*/ 214696 w 1032779"/>
                  <a:gd name="connsiteY11" fmla="*/ 29954 h 959834"/>
                  <a:gd name="connsiteX12" fmla="*/ 409922 w 1032779"/>
                  <a:gd name="connsiteY12" fmla="*/ 40 h 959834"/>
                  <a:gd name="connsiteX13" fmla="*/ 397309 w 1032779"/>
                  <a:gd name="connsiteY13" fmla="*/ 174913 h 959834"/>
                  <a:gd name="connsiteX14" fmla="*/ 312328 w 1032779"/>
                  <a:gd name="connsiteY14" fmla="*/ 194260 h 959834"/>
                  <a:gd name="connsiteX15" fmla="*/ 200409 w 1032779"/>
                  <a:gd name="connsiteY15" fmla="*/ 303798 h 959834"/>
                  <a:gd name="connsiteX16" fmla="*/ 236128 w 1032779"/>
                  <a:gd name="connsiteY16" fmla="*/ 510966 h 959834"/>
                  <a:gd name="connsiteX17" fmla="*/ 450440 w 1032779"/>
                  <a:gd name="connsiteY17" fmla="*/ 696704 h 959834"/>
                  <a:gd name="connsiteX18" fmla="*/ 702853 w 1032779"/>
                  <a:gd name="connsiteY18" fmla="*/ 703848 h 959834"/>
                  <a:gd name="connsiteX19" fmla="*/ 864778 w 1032779"/>
                  <a:gd name="connsiteY19" fmla="*/ 603835 h 959834"/>
                  <a:gd name="connsiteX20" fmla="*/ 829059 w 1032779"/>
                  <a:gd name="connsiteY20" fmla="*/ 370473 h 959834"/>
                  <a:gd name="connsiteX21" fmla="*/ 650465 w 1032779"/>
                  <a:gd name="connsiteY21" fmla="*/ 222835 h 959834"/>
                  <a:gd name="connsiteX22" fmla="*/ 488540 w 1032779"/>
                  <a:gd name="connsiteY22" fmla="*/ 175210 h 959834"/>
                  <a:gd name="connsiteX23" fmla="*/ 397309 w 1032779"/>
                  <a:gd name="connsiteY23" fmla="*/ 174913 h 959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32779" h="959834">
                    <a:moveTo>
                      <a:pt x="409922" y="40"/>
                    </a:moveTo>
                    <a:cubicBezTo>
                      <a:pt x="433251" y="-234"/>
                      <a:pt x="455897" y="883"/>
                      <a:pt x="476634" y="3760"/>
                    </a:cubicBezTo>
                    <a:cubicBezTo>
                      <a:pt x="559581" y="15269"/>
                      <a:pt x="639353" y="60910"/>
                      <a:pt x="712378" y="99010"/>
                    </a:cubicBezTo>
                    <a:cubicBezTo>
                      <a:pt x="785403" y="137110"/>
                      <a:pt x="864381" y="173226"/>
                      <a:pt x="914784" y="232360"/>
                    </a:cubicBezTo>
                    <a:cubicBezTo>
                      <a:pt x="965187" y="291494"/>
                      <a:pt x="1000509" y="366900"/>
                      <a:pt x="1014796" y="453816"/>
                    </a:cubicBezTo>
                    <a:cubicBezTo>
                      <a:pt x="1029084" y="540732"/>
                      <a:pt x="1052897" y="670907"/>
                      <a:pt x="1000509" y="753854"/>
                    </a:cubicBezTo>
                    <a:cubicBezTo>
                      <a:pt x="948122" y="836801"/>
                      <a:pt x="810802" y="928479"/>
                      <a:pt x="700471" y="951498"/>
                    </a:cubicBezTo>
                    <a:cubicBezTo>
                      <a:pt x="590140" y="974517"/>
                      <a:pt x="442899" y="948322"/>
                      <a:pt x="338521" y="891966"/>
                    </a:cubicBezTo>
                    <a:cubicBezTo>
                      <a:pt x="234143" y="835610"/>
                      <a:pt x="130559" y="709007"/>
                      <a:pt x="74203" y="613360"/>
                    </a:cubicBezTo>
                    <a:cubicBezTo>
                      <a:pt x="17847" y="517713"/>
                      <a:pt x="-3188" y="399841"/>
                      <a:pt x="384" y="318085"/>
                    </a:cubicBezTo>
                    <a:cubicBezTo>
                      <a:pt x="3956" y="236329"/>
                      <a:pt x="59915" y="170845"/>
                      <a:pt x="95634" y="122823"/>
                    </a:cubicBezTo>
                    <a:cubicBezTo>
                      <a:pt x="131353" y="74801"/>
                      <a:pt x="149212" y="50988"/>
                      <a:pt x="214696" y="29954"/>
                    </a:cubicBezTo>
                    <a:cubicBezTo>
                      <a:pt x="263809" y="14178"/>
                      <a:pt x="339935" y="858"/>
                      <a:pt x="409922" y="40"/>
                    </a:cubicBezTo>
                    <a:close/>
                    <a:moveTo>
                      <a:pt x="397309" y="174913"/>
                    </a:moveTo>
                    <a:cubicBezTo>
                      <a:pt x="366303" y="177592"/>
                      <a:pt x="336339" y="183545"/>
                      <a:pt x="312328" y="194260"/>
                    </a:cubicBezTo>
                    <a:cubicBezTo>
                      <a:pt x="264306" y="215691"/>
                      <a:pt x="213109" y="251014"/>
                      <a:pt x="200409" y="303798"/>
                    </a:cubicBezTo>
                    <a:cubicBezTo>
                      <a:pt x="187709" y="356582"/>
                      <a:pt x="194456" y="445482"/>
                      <a:pt x="236128" y="510966"/>
                    </a:cubicBezTo>
                    <a:cubicBezTo>
                      <a:pt x="277800" y="576450"/>
                      <a:pt x="372652" y="664557"/>
                      <a:pt x="450440" y="696704"/>
                    </a:cubicBezTo>
                    <a:cubicBezTo>
                      <a:pt x="528228" y="728851"/>
                      <a:pt x="633797" y="719326"/>
                      <a:pt x="702853" y="703848"/>
                    </a:cubicBezTo>
                    <a:cubicBezTo>
                      <a:pt x="771909" y="688370"/>
                      <a:pt x="843744" y="659397"/>
                      <a:pt x="864778" y="603835"/>
                    </a:cubicBezTo>
                    <a:cubicBezTo>
                      <a:pt x="885812" y="548273"/>
                      <a:pt x="864778" y="433973"/>
                      <a:pt x="829059" y="370473"/>
                    </a:cubicBezTo>
                    <a:cubicBezTo>
                      <a:pt x="793340" y="306973"/>
                      <a:pt x="709202" y="255379"/>
                      <a:pt x="650465" y="222835"/>
                    </a:cubicBezTo>
                    <a:cubicBezTo>
                      <a:pt x="591728" y="190291"/>
                      <a:pt x="544896" y="179972"/>
                      <a:pt x="488540" y="175210"/>
                    </a:cubicBezTo>
                    <a:cubicBezTo>
                      <a:pt x="460362" y="172829"/>
                      <a:pt x="428315" y="172234"/>
                      <a:pt x="397309" y="17491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softEdge rad="127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sp>
        <p:nvSpPr>
          <p:cNvPr id="172" name="矩形 171"/>
          <p:cNvSpPr/>
          <p:nvPr/>
        </p:nvSpPr>
        <p:spPr>
          <a:xfrm>
            <a:off x="5588000" y="3018308"/>
            <a:ext cx="1012825" cy="33813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zh-CN" altLang="en-US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正常动脉</a:t>
            </a:r>
          </a:p>
        </p:txBody>
      </p:sp>
      <p:cxnSp>
        <p:nvCxnSpPr>
          <p:cNvPr id="173" name="直接连接符 8"/>
          <p:cNvCxnSpPr>
            <a:cxnSpLocks noChangeShapeType="1"/>
          </p:cNvCxnSpPr>
          <p:nvPr/>
        </p:nvCxnSpPr>
        <p:spPr bwMode="auto">
          <a:xfrm>
            <a:off x="5808663" y="4293071"/>
            <a:ext cx="71437" cy="503237"/>
          </a:xfrm>
          <a:prstGeom prst="line">
            <a:avLst/>
          </a:prstGeom>
          <a:noFill/>
          <a:ln w="9525" algn="ctr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cxnSp>
        <p:nvCxnSpPr>
          <p:cNvPr id="174" name="直接连接符 10"/>
          <p:cNvCxnSpPr>
            <a:cxnSpLocks noChangeShapeType="1"/>
          </p:cNvCxnSpPr>
          <p:nvPr/>
        </p:nvCxnSpPr>
        <p:spPr bwMode="auto">
          <a:xfrm flipH="1" flipV="1">
            <a:off x="5303838" y="3932708"/>
            <a:ext cx="360362" cy="215900"/>
          </a:xfrm>
          <a:prstGeom prst="line">
            <a:avLst/>
          </a:prstGeom>
          <a:noFill/>
          <a:ln w="9525" algn="ctr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sp>
        <p:nvSpPr>
          <p:cNvPr id="175" name="矩形 174"/>
          <p:cNvSpPr/>
          <p:nvPr/>
        </p:nvSpPr>
        <p:spPr>
          <a:xfrm>
            <a:off x="4800600" y="3716808"/>
            <a:ext cx="596900" cy="33813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zh-CN" altLang="en-US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内皮</a:t>
            </a:r>
          </a:p>
        </p:txBody>
      </p:sp>
      <p:sp>
        <p:nvSpPr>
          <p:cNvPr id="176" name="矩形 175"/>
          <p:cNvSpPr/>
          <p:nvPr/>
        </p:nvSpPr>
        <p:spPr>
          <a:xfrm>
            <a:off x="5435600" y="4724871"/>
            <a:ext cx="804863" cy="33813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zh-CN" altLang="en-US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红细胞</a:t>
            </a:r>
          </a:p>
        </p:txBody>
      </p:sp>
      <p:cxnSp>
        <p:nvCxnSpPr>
          <p:cNvPr id="177" name="直接连接符 14"/>
          <p:cNvCxnSpPr>
            <a:cxnSpLocks noChangeShapeType="1"/>
          </p:cNvCxnSpPr>
          <p:nvPr/>
        </p:nvCxnSpPr>
        <p:spPr bwMode="auto">
          <a:xfrm flipH="1">
            <a:off x="6743700" y="5012208"/>
            <a:ext cx="288925" cy="288925"/>
          </a:xfrm>
          <a:prstGeom prst="line">
            <a:avLst/>
          </a:prstGeom>
          <a:noFill/>
          <a:ln w="9525" algn="ctr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sp>
        <p:nvSpPr>
          <p:cNvPr id="178" name="矩形 177"/>
          <p:cNvSpPr/>
          <p:nvPr/>
        </p:nvSpPr>
        <p:spPr>
          <a:xfrm>
            <a:off x="6299200" y="5250333"/>
            <a:ext cx="804863" cy="33813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zh-CN" altLang="en-US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平滑肌</a:t>
            </a:r>
          </a:p>
        </p:txBody>
      </p:sp>
      <p:cxnSp>
        <p:nvCxnSpPr>
          <p:cNvPr id="179" name="直接连接符 17"/>
          <p:cNvCxnSpPr>
            <a:cxnSpLocks noChangeShapeType="1"/>
          </p:cNvCxnSpPr>
          <p:nvPr/>
        </p:nvCxnSpPr>
        <p:spPr bwMode="auto">
          <a:xfrm>
            <a:off x="7104063" y="4869333"/>
            <a:ext cx="215900" cy="935038"/>
          </a:xfrm>
          <a:prstGeom prst="line">
            <a:avLst/>
          </a:prstGeom>
          <a:noFill/>
          <a:ln w="9525" algn="ctr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cxnSp>
        <p:nvCxnSpPr>
          <p:cNvPr id="180" name="直接连接符 19"/>
          <p:cNvCxnSpPr>
            <a:cxnSpLocks noChangeShapeType="1"/>
          </p:cNvCxnSpPr>
          <p:nvPr/>
        </p:nvCxnSpPr>
        <p:spPr bwMode="auto">
          <a:xfrm flipH="1">
            <a:off x="7319963" y="5588471"/>
            <a:ext cx="1187450" cy="215900"/>
          </a:xfrm>
          <a:prstGeom prst="line">
            <a:avLst/>
          </a:prstGeom>
          <a:noFill/>
          <a:ln w="9525" algn="ctr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sp>
        <p:nvSpPr>
          <p:cNvPr id="181" name="矩形 180"/>
          <p:cNvSpPr/>
          <p:nvPr/>
        </p:nvSpPr>
        <p:spPr>
          <a:xfrm>
            <a:off x="6013450" y="5755158"/>
            <a:ext cx="2459038" cy="33813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zh-CN" altLang="en-US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脂肪、碳酸钙、细胞碎片</a:t>
            </a:r>
          </a:p>
        </p:txBody>
      </p:sp>
    </p:spTree>
    <p:extLst>
      <p:ext uri="{BB962C8B-B14F-4D97-AF65-F5344CB8AC3E}">
        <p14:creationId xmlns:p14="http://schemas.microsoft.com/office/powerpoint/2010/main" val="3509086315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/>
          <p:cNvSpPr>
            <a:spLocks noChangeArrowheads="1"/>
          </p:cNvSpPr>
          <p:nvPr/>
        </p:nvSpPr>
        <p:spPr bwMode="auto">
          <a:xfrm>
            <a:off x="2208213" y="2069083"/>
            <a:ext cx="7775575" cy="14319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b"/>
          <a:lstStyle/>
          <a:p>
            <a:pPr algn="ctr" eaLnBrk="1" hangingPunct="1">
              <a:defRPr/>
            </a:pPr>
            <a:r>
              <a:rPr lang="zh-CN" altLang="en-US" sz="6000" b="0" cap="all" dirty="0">
                <a:blipFill dpi="0" rotWithShape="1">
                  <a:blip r:embed="rId2"/>
                  <a:srcRect/>
                  <a:tile tx="6350" ty="-127000" sx="65000" sy="64000" flip="none" algn="tl"/>
                </a:blip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文新魏" pitchFamily="2" charset="-122"/>
                <a:ea typeface="华文新魏" pitchFamily="2" charset="-122"/>
                <a:cs typeface="+mj-cs"/>
              </a:rPr>
              <a:t>脂 肪 的 代 谢</a:t>
            </a:r>
          </a:p>
          <a:p>
            <a:pPr algn="ctr" eaLnBrk="1" hangingPunct="1">
              <a:defRPr/>
            </a:pPr>
            <a:r>
              <a:rPr lang="en-US" altLang="zh-CN" sz="2800" b="0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华文新魏" pitchFamily="2" charset="-122"/>
                <a:cs typeface="+mj-cs"/>
              </a:rPr>
              <a:t>Metabolism of Fat</a:t>
            </a:r>
            <a:endParaRPr lang="en-US" altLang="en-US" sz="2800" b="0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华文新魏" pitchFamily="2" charset="-122"/>
              <a:cs typeface="+mj-cs"/>
            </a:endParaRPr>
          </a:p>
        </p:txBody>
      </p:sp>
      <p:sp>
        <p:nvSpPr>
          <p:cNvPr id="5" name="Rectangle 3"/>
          <p:cNvSpPr>
            <a:spLocks noChangeArrowheads="1"/>
          </p:cNvSpPr>
          <p:nvPr/>
        </p:nvSpPr>
        <p:spPr bwMode="auto">
          <a:xfrm>
            <a:off x="1055688" y="548680"/>
            <a:ext cx="1368000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CN" altLang="en-US" sz="2800" b="0" dirty="0">
                <a:solidFill>
                  <a:srgbClr val="C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第三节</a:t>
            </a:r>
          </a:p>
        </p:txBody>
      </p:sp>
      <p:cxnSp>
        <p:nvCxnSpPr>
          <p:cNvPr id="6" name="直接连接符 5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矩形 8"/>
          <p:cNvSpPr/>
          <p:nvPr/>
        </p:nvSpPr>
        <p:spPr bwMode="auto">
          <a:xfrm>
            <a:off x="2511425" y="2665388"/>
            <a:ext cx="287338" cy="647700"/>
          </a:xfrm>
          <a:prstGeom prst="rect">
            <a:avLst/>
          </a:prstGeom>
          <a:solidFill>
            <a:srgbClr val="FDE5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0" name="圆角矩形 9"/>
          <p:cNvSpPr/>
          <p:nvPr/>
        </p:nvSpPr>
        <p:spPr bwMode="auto">
          <a:xfrm>
            <a:off x="2054225" y="3035275"/>
            <a:ext cx="9936163" cy="287338"/>
          </a:xfrm>
          <a:prstGeom prst="roundRect">
            <a:avLst/>
          </a:prstGeom>
          <a:solidFill>
            <a:srgbClr val="FDE5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7" name="Text Box 14"/>
          <p:cNvSpPr txBox="1">
            <a:spLocks noChangeArrowheads="1"/>
          </p:cNvSpPr>
          <p:nvPr/>
        </p:nvSpPr>
        <p:spPr bwMode="auto">
          <a:xfrm>
            <a:off x="2016125" y="2684438"/>
            <a:ext cx="10118725" cy="669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      </a:t>
            </a:r>
            <a:r>
              <a:rPr lang="en-US" altLang="zh-CN" sz="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O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       ǁ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HO‒C‒CH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楷体_GB2312" pitchFamily="49" charset="-122"/>
                <a:cs typeface="Arial" panose="020B0604020202020204" pitchFamily="34" charset="0"/>
              </a:rPr>
              <a:t>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楷体_GB2312" pitchFamily="49" charset="-122"/>
                <a:cs typeface="Arial" panose="020B0604020202020204" pitchFamily="34" charset="0"/>
              </a:rPr>
              <a:t>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楷体_GB2312" pitchFamily="49" charset="-122"/>
                <a:cs typeface="Arial" panose="020B0604020202020204" pitchFamily="34" charset="0"/>
              </a:rPr>
              <a:t>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3</a:t>
            </a:r>
          </a:p>
        </p:txBody>
      </p:sp>
      <p:sp>
        <p:nvSpPr>
          <p:cNvPr id="11" name="矩形 10"/>
          <p:cNvSpPr/>
          <p:nvPr/>
        </p:nvSpPr>
        <p:spPr bwMode="auto">
          <a:xfrm>
            <a:off x="2511425" y="1990700"/>
            <a:ext cx="288925" cy="647700"/>
          </a:xfrm>
          <a:prstGeom prst="rect">
            <a:avLst/>
          </a:prstGeom>
          <a:solidFill>
            <a:srgbClr val="FDE5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2" name="圆角矩形 11"/>
          <p:cNvSpPr/>
          <p:nvPr/>
        </p:nvSpPr>
        <p:spPr bwMode="auto">
          <a:xfrm>
            <a:off x="2036763" y="2351063"/>
            <a:ext cx="8891587" cy="288925"/>
          </a:xfrm>
          <a:prstGeom prst="roundRect">
            <a:avLst/>
          </a:prstGeom>
          <a:solidFill>
            <a:srgbClr val="FDE5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5" name="Text Box 14"/>
          <p:cNvSpPr txBox="1">
            <a:spLocks noChangeArrowheads="1"/>
          </p:cNvSpPr>
          <p:nvPr/>
        </p:nvSpPr>
        <p:spPr bwMode="auto">
          <a:xfrm>
            <a:off x="1992313" y="2001813"/>
            <a:ext cx="9024937" cy="668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      </a:t>
            </a:r>
            <a:r>
              <a:rPr lang="en-US" altLang="zh-CN" sz="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O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       ǁ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HO‒C‒CH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楷体_GB2312" pitchFamily="49" charset="-122"/>
                <a:cs typeface="Arial" panose="020B0604020202020204" pitchFamily="34" charset="0"/>
              </a:rPr>
              <a:t>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楷体_GB2312" pitchFamily="49" charset="-122"/>
                <a:cs typeface="Arial" panose="020B0604020202020204" pitchFamily="34" charset="0"/>
              </a:rPr>
              <a:t>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楷体_GB2312" pitchFamily="49" charset="-122"/>
                <a:cs typeface="Arial" panose="020B0604020202020204" pitchFamily="34" charset="0"/>
              </a:rPr>
              <a:t>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3</a:t>
            </a:r>
          </a:p>
        </p:txBody>
      </p:sp>
      <p:sp>
        <p:nvSpPr>
          <p:cNvPr id="3" name="Rectangle 2"/>
          <p:cNvSpPr txBox="1">
            <a:spLocks noChangeArrowheads="1"/>
          </p:cNvSpPr>
          <p:nvPr/>
        </p:nvSpPr>
        <p:spPr bwMode="auto">
          <a:xfrm>
            <a:off x="1055688" y="620713"/>
            <a:ext cx="10118725" cy="11836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0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69925" indent="-325438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2600">
                <a:solidFill>
                  <a:schemeClr val="tx1"/>
                </a:solidFill>
                <a:latin typeface="+mn-lt"/>
                <a:ea typeface="+mn-ea"/>
              </a:defRPr>
            </a:lvl2pPr>
            <a:lvl3pPr marL="1022350" indent="-350838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2200">
                <a:solidFill>
                  <a:schemeClr val="tx1"/>
                </a:solidFill>
                <a:latin typeface="+mn-lt"/>
                <a:ea typeface="+mn-ea"/>
              </a:defRPr>
            </a:lvl3pPr>
            <a:lvl4pPr marL="1339850" indent="-315913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1681163" indent="-339725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  <a:lvl6pPr marL="21383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5955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0527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5099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360000" indent="-360000" eaLnBrk="1" hangingPunct="1">
              <a:lnSpc>
                <a:spcPts val="4000"/>
              </a:lnSpc>
              <a:spcBef>
                <a:spcPct val="0"/>
              </a:spcBef>
              <a:buClr>
                <a:srgbClr val="C00000"/>
              </a:buClr>
              <a:buSzPct val="80000"/>
              <a:defRPr/>
            </a:pP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甘油三酯</a:t>
            </a:r>
            <a:r>
              <a:rPr kumimoji="0" lang="en-US" altLang="zh-CN" sz="20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(</a:t>
            </a:r>
            <a:r>
              <a:rPr kumimoji="0" lang="en-US" altLang="zh-CN" sz="2000" b="0" kern="0" dirty="0" err="1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triglyceride,</a:t>
            </a:r>
            <a:r>
              <a:rPr kumimoji="0" lang="en-US" altLang="zh-CN" sz="2000" b="0" kern="0" dirty="0" err="1">
                <a:solidFill>
                  <a:srgbClr val="FF33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TG</a:t>
            </a:r>
            <a:r>
              <a:rPr kumimoji="0" lang="en-US" altLang="zh-CN" sz="20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) </a:t>
            </a: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：由甘油</a:t>
            </a:r>
            <a:r>
              <a:rPr kumimoji="0" lang="en-US" altLang="zh-CN" sz="20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(g</a:t>
            </a:r>
            <a:r>
              <a:rPr kumimoji="0" lang="en-US" altLang="en-US" sz="20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lycerol</a:t>
            </a:r>
            <a:r>
              <a:rPr kumimoji="0" lang="en-US" altLang="zh-CN" sz="20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)</a:t>
            </a: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与脂肪酸</a:t>
            </a:r>
            <a:r>
              <a:rPr kumimoji="0" lang="en-US" altLang="zh-CN" sz="20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(fatty acid)</a:t>
            </a: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组成。是体内储存能量的形式。</a:t>
            </a:r>
            <a:endParaRPr kumimoji="0" lang="en-US" altLang="en-US" sz="2800" b="0" kern="0" dirty="0"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</a:endParaRPr>
          </a:p>
        </p:txBody>
      </p:sp>
      <p:sp>
        <p:nvSpPr>
          <p:cNvPr id="13" name="矩形 12"/>
          <p:cNvSpPr/>
          <p:nvPr/>
        </p:nvSpPr>
        <p:spPr bwMode="auto">
          <a:xfrm>
            <a:off x="695325" y="1901800"/>
            <a:ext cx="1152525" cy="2519363"/>
          </a:xfrm>
          <a:prstGeom prst="rect">
            <a:avLst/>
          </a:prstGeom>
          <a:solidFill>
            <a:srgbClr val="FABE9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4" name="Text Box 14"/>
          <p:cNvSpPr txBox="1">
            <a:spLocks noChangeArrowheads="1"/>
          </p:cNvSpPr>
          <p:nvPr/>
        </p:nvSpPr>
        <p:spPr bwMode="auto">
          <a:xfrm>
            <a:off x="749300" y="2016100"/>
            <a:ext cx="1120775" cy="2351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    H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   </a:t>
            </a:r>
            <a:r>
              <a:rPr lang="zh-CN" altLang="en-US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｜</a:t>
            </a:r>
            <a:endParaRPr lang="en-US" altLang="zh-CN" sz="18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" panose="020B0604020202020204" pitchFamily="34" charset="0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H‒C‒OH</a:t>
            </a:r>
            <a:endParaRPr lang="en-US" altLang="zh-CN" sz="18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" panose="020B0604020202020204" pitchFamily="34" charset="0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   </a:t>
            </a:r>
            <a:r>
              <a:rPr lang="zh-CN" altLang="en-US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｜</a:t>
            </a:r>
            <a:endParaRPr lang="en-US" altLang="zh-CN" sz="18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" panose="020B0604020202020204" pitchFamily="34" charset="0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   </a:t>
            </a:r>
            <a:r>
              <a:rPr lang="zh-CN" altLang="en-US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｜</a:t>
            </a:r>
            <a:endParaRPr lang="en-US" altLang="zh-CN" sz="18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" panose="020B0604020202020204" pitchFamily="34" charset="0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H‒C‒OH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zh-CN" altLang="en-US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   ｜</a:t>
            </a:r>
            <a:endParaRPr lang="en-US" altLang="zh-CN" sz="18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" panose="020B0604020202020204" pitchFamily="34" charset="0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   </a:t>
            </a:r>
            <a:r>
              <a:rPr lang="zh-CN" altLang="en-US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｜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H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Times New Roman" panose="02020603050405020304" pitchFamily="18" charset="0"/>
              </a:rPr>
              <a:t>‒</a:t>
            </a: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C‒OH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zh-CN" altLang="en-US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楷体_GB2312" pitchFamily="49" charset="-122"/>
                <a:cs typeface="Arial" panose="020B0604020202020204" pitchFamily="34" charset="0"/>
              </a:rPr>
              <a:t>    ｜</a:t>
            </a:r>
            <a:endParaRPr lang="en-US" altLang="zh-CN" sz="18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楷体_GB2312" pitchFamily="49" charset="-122"/>
              <a:cs typeface="Arial" panose="020B0604020202020204" pitchFamily="34" charset="0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楷体_GB2312" pitchFamily="49" charset="-122"/>
                <a:cs typeface="Arial" panose="020B0604020202020204" pitchFamily="34" charset="0"/>
              </a:rPr>
              <a:t>     H</a:t>
            </a:r>
            <a:endParaRPr lang="en-US" altLang="zh-CN" sz="18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" panose="020B0604020202020204" pitchFamily="34" charset="0"/>
            </a:endParaRPr>
          </a:p>
        </p:txBody>
      </p:sp>
      <p:sp>
        <p:nvSpPr>
          <p:cNvPr id="16" name="任意多边形 15"/>
          <p:cNvSpPr/>
          <p:nvPr/>
        </p:nvSpPr>
        <p:spPr bwMode="auto">
          <a:xfrm>
            <a:off x="4722813" y="3197200"/>
            <a:ext cx="30162" cy="3175"/>
          </a:xfrm>
          <a:custGeom>
            <a:avLst/>
            <a:gdLst>
              <a:gd name="connsiteX0" fmla="*/ 29933 w 29933"/>
              <a:gd name="connsiteY0" fmla="*/ 0 h 2731"/>
              <a:gd name="connsiteX1" fmla="*/ 29933 w 29933"/>
              <a:gd name="connsiteY1" fmla="*/ 2731 h 2731"/>
              <a:gd name="connsiteX2" fmla="*/ 0 w 29933"/>
              <a:gd name="connsiteY2" fmla="*/ 2731 h 2731"/>
              <a:gd name="connsiteX3" fmla="*/ 29768 w 29933"/>
              <a:gd name="connsiteY3" fmla="*/ 15 h 2731"/>
              <a:gd name="connsiteX4" fmla="*/ 29933 w 29933"/>
              <a:gd name="connsiteY4" fmla="*/ 0 h 2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933" h="2731">
                <a:moveTo>
                  <a:pt x="29933" y="0"/>
                </a:moveTo>
                <a:lnTo>
                  <a:pt x="29933" y="2731"/>
                </a:lnTo>
                <a:lnTo>
                  <a:pt x="0" y="2731"/>
                </a:lnTo>
                <a:lnTo>
                  <a:pt x="29768" y="15"/>
                </a:lnTo>
                <a:lnTo>
                  <a:pt x="29933" y="0"/>
                </a:lnTo>
                <a:close/>
              </a:path>
            </a:pathLst>
          </a:cu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grpSp>
        <p:nvGrpSpPr>
          <p:cNvPr id="33804" name="组合 3"/>
          <p:cNvGrpSpPr>
            <a:grpSpLocks/>
          </p:cNvGrpSpPr>
          <p:nvPr/>
        </p:nvGrpSpPr>
        <p:grpSpPr bwMode="auto">
          <a:xfrm>
            <a:off x="2016125" y="3362300"/>
            <a:ext cx="9904413" cy="1292225"/>
            <a:chOff x="2135560" y="2951578"/>
            <a:chExt cx="9903354" cy="1293397"/>
          </a:xfrm>
        </p:grpSpPr>
        <p:sp>
          <p:nvSpPr>
            <p:cNvPr id="6" name="圆角矩形 5"/>
            <p:cNvSpPr>
              <a:spLocks/>
            </p:cNvSpPr>
            <p:nvPr/>
          </p:nvSpPr>
          <p:spPr bwMode="auto">
            <a:xfrm rot="840000">
              <a:off x="6743580" y="3933543"/>
              <a:ext cx="5184221" cy="287599"/>
            </a:xfrm>
            <a:prstGeom prst="roundRect">
              <a:avLst/>
            </a:prstGeom>
            <a:solidFill>
              <a:srgbClr val="FDE56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" name="圆角矩形 6"/>
            <p:cNvSpPr/>
            <p:nvPr/>
          </p:nvSpPr>
          <p:spPr bwMode="auto">
            <a:xfrm>
              <a:off x="2173656" y="3321801"/>
              <a:ext cx="4715959" cy="286009"/>
            </a:xfrm>
            <a:prstGeom prst="roundRect">
              <a:avLst/>
            </a:prstGeom>
            <a:solidFill>
              <a:srgbClr val="FDE56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" name="矩形 7"/>
            <p:cNvSpPr/>
            <p:nvPr/>
          </p:nvSpPr>
          <p:spPr bwMode="auto">
            <a:xfrm>
              <a:off x="2640331" y="2951578"/>
              <a:ext cx="287307" cy="648287"/>
            </a:xfrm>
            <a:prstGeom prst="rect">
              <a:avLst/>
            </a:prstGeom>
            <a:solidFill>
              <a:srgbClr val="FDE56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9" name="矩形 18"/>
            <p:cNvSpPr/>
            <p:nvPr/>
          </p:nvSpPr>
          <p:spPr bwMode="auto">
            <a:xfrm rot="823880">
              <a:off x="6962632" y="3955788"/>
              <a:ext cx="5076282" cy="289187"/>
            </a:xfrm>
            <a:prstGeom prst="rect">
              <a:avLst/>
            </a:prstGeom>
          </p:spPr>
          <p:txBody>
            <a:bodyPr>
              <a:spAutoFit/>
            </a:bodyPr>
            <a:lstStyle/>
            <a:p>
              <a:pPr eaLnBrk="1" hangingPunct="1">
                <a:lnSpc>
                  <a:spcPts val="1500"/>
                </a:lnSpc>
                <a:defRPr/>
              </a:pPr>
              <a:r>
                <a:rPr lang="en-US" altLang="zh-CN" sz="18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=CH‒CH</a:t>
              </a:r>
              <a:r>
                <a:rPr lang="en-US" altLang="zh-CN" sz="18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8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‒CH</a:t>
              </a:r>
              <a:r>
                <a:rPr lang="en-US" altLang="zh-CN" sz="18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8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</a:t>
              </a:r>
              <a:r>
                <a:rPr lang="en-US" altLang="zh-CN" sz="18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楷体_GB2312" pitchFamily="49" charset="-122"/>
                  <a:cs typeface="Arial" panose="020B0604020202020204" pitchFamily="34" charset="0"/>
                </a:rPr>
                <a:t>H</a:t>
              </a:r>
              <a:r>
                <a:rPr lang="en-US" altLang="zh-CN" sz="18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8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‒CH</a:t>
              </a:r>
              <a:r>
                <a:rPr lang="en-US" altLang="zh-CN" sz="18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8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‒CH</a:t>
              </a:r>
              <a:r>
                <a:rPr lang="en-US" altLang="zh-CN" sz="18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8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‒CH</a:t>
              </a:r>
              <a:r>
                <a:rPr lang="en-US" altLang="zh-CN" sz="18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8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‒CH</a:t>
              </a:r>
              <a:r>
                <a:rPr lang="en-US" altLang="zh-CN" sz="18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8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‒CH</a:t>
              </a:r>
              <a:r>
                <a:rPr lang="en-US" altLang="zh-CN" sz="18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18" name="Text Box 14"/>
            <p:cNvSpPr txBox="1">
              <a:spLocks noChangeArrowheads="1"/>
            </p:cNvSpPr>
            <p:nvPr/>
          </p:nvSpPr>
          <p:spPr bwMode="auto">
            <a:xfrm>
              <a:off x="2135560" y="2978590"/>
              <a:ext cx="5114378" cy="6689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eaLnBrk="1" hangingPunct="1">
                <a:lnSpc>
                  <a:spcPts val="15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  <a:defRPr/>
              </a:pPr>
              <a:r>
                <a:rPr lang="en-US" altLang="zh-CN" sz="18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       </a:t>
              </a:r>
              <a:r>
                <a:rPr lang="en-US" altLang="zh-CN" sz="8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 </a:t>
              </a:r>
              <a:r>
                <a:rPr lang="en-US" altLang="zh-CN" sz="18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O</a:t>
              </a:r>
            </a:p>
            <a:p>
              <a:pPr eaLnBrk="1" hangingPunct="1">
                <a:lnSpc>
                  <a:spcPts val="15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  <a:defRPr/>
              </a:pPr>
              <a:r>
                <a:rPr lang="en-US" altLang="zh-CN" sz="18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        ǁ</a:t>
              </a:r>
            </a:p>
            <a:p>
              <a:pPr eaLnBrk="1" hangingPunct="1">
                <a:lnSpc>
                  <a:spcPts val="15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  <a:defRPr/>
              </a:pPr>
              <a:r>
                <a:rPr lang="en-US" altLang="zh-CN" sz="18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HO‒C‒CH</a:t>
              </a:r>
              <a:r>
                <a:rPr lang="en-US" altLang="zh-CN" sz="18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8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‒CH</a:t>
              </a:r>
              <a:r>
                <a:rPr lang="en-US" altLang="zh-CN" sz="18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8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‒CH</a:t>
              </a:r>
              <a:r>
                <a:rPr lang="en-US" altLang="zh-CN" sz="18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8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</a:t>
              </a:r>
              <a:r>
                <a:rPr lang="en-US" altLang="zh-CN" sz="18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楷体_GB2312" pitchFamily="49" charset="-122"/>
                  <a:cs typeface="Arial" panose="020B0604020202020204" pitchFamily="34" charset="0"/>
                </a:rPr>
                <a:t>H</a:t>
              </a:r>
              <a:r>
                <a:rPr lang="en-US" altLang="zh-CN" sz="18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8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‒CH</a:t>
              </a:r>
              <a:r>
                <a:rPr lang="en-US" altLang="zh-CN" sz="18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8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‒CH</a:t>
              </a:r>
              <a:r>
                <a:rPr lang="en-US" altLang="zh-CN" sz="18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8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‒CH</a:t>
              </a:r>
              <a:r>
                <a:rPr lang="en-US" altLang="zh-CN" sz="18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8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</a:t>
              </a:r>
              <a:r>
                <a:rPr lang="en-US" altLang="zh-CN" sz="18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楷体_GB2312" pitchFamily="49" charset="-122"/>
                  <a:cs typeface="Arial" panose="020B0604020202020204" pitchFamily="34" charset="0"/>
                </a:rPr>
                <a:t>H</a:t>
              </a:r>
              <a:endParaRPr lang="en-US" altLang="zh-CN" sz="18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endParaRPr>
            </a:p>
          </p:txBody>
        </p:sp>
      </p:grpSp>
      <p:sp>
        <p:nvSpPr>
          <p:cNvPr id="20" name="矩形 19"/>
          <p:cNvSpPr/>
          <p:nvPr/>
        </p:nvSpPr>
        <p:spPr>
          <a:xfrm>
            <a:off x="920750" y="4829150"/>
            <a:ext cx="701675" cy="40005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甘油</a:t>
            </a:r>
          </a:p>
        </p:txBody>
      </p:sp>
      <p:sp>
        <p:nvSpPr>
          <p:cNvPr id="22" name="矩形 21"/>
          <p:cNvSpPr/>
          <p:nvPr/>
        </p:nvSpPr>
        <p:spPr>
          <a:xfrm>
            <a:off x="4248150" y="4829150"/>
            <a:ext cx="958850" cy="40005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ea"/>
                <a:ea typeface="+mn-ea"/>
              </a:rPr>
              <a:t>脂肪酸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圆角矩形 15"/>
          <p:cNvSpPr>
            <a:spLocks/>
          </p:cNvSpPr>
          <p:nvPr/>
        </p:nvSpPr>
        <p:spPr bwMode="auto">
          <a:xfrm rot="840000">
            <a:off x="6409840" y="6003058"/>
            <a:ext cx="4352487" cy="253556"/>
          </a:xfrm>
          <a:prstGeom prst="roundRect">
            <a:avLst/>
          </a:prstGeom>
          <a:solidFill>
            <a:srgbClr val="FDE5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lnSpc>
                <a:spcPts val="1600"/>
              </a:lnSpc>
              <a:defRPr/>
            </a:pPr>
            <a:endParaRPr lang="zh-CN" altLang="en-US" sz="1600"/>
          </a:p>
        </p:txBody>
      </p:sp>
      <p:sp>
        <p:nvSpPr>
          <p:cNvPr id="18" name="圆角矩形 17"/>
          <p:cNvSpPr/>
          <p:nvPr/>
        </p:nvSpPr>
        <p:spPr bwMode="auto">
          <a:xfrm>
            <a:off x="2708861" y="5479887"/>
            <a:ext cx="3811753" cy="253557"/>
          </a:xfrm>
          <a:prstGeom prst="roundRect">
            <a:avLst/>
          </a:prstGeom>
          <a:solidFill>
            <a:srgbClr val="FDE5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lnSpc>
                <a:spcPts val="1600"/>
              </a:lnSpc>
              <a:defRPr/>
            </a:pPr>
            <a:endParaRPr lang="zh-CN" altLang="en-US" sz="1600"/>
          </a:p>
        </p:txBody>
      </p:sp>
      <p:sp>
        <p:nvSpPr>
          <p:cNvPr id="19" name="矩形 18"/>
          <p:cNvSpPr/>
          <p:nvPr/>
        </p:nvSpPr>
        <p:spPr bwMode="auto">
          <a:xfrm>
            <a:off x="2627611" y="5194110"/>
            <a:ext cx="253556" cy="539333"/>
          </a:xfrm>
          <a:prstGeom prst="rect">
            <a:avLst/>
          </a:prstGeom>
          <a:solidFill>
            <a:srgbClr val="FDE5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lnSpc>
                <a:spcPts val="1600"/>
              </a:lnSpc>
              <a:defRPr/>
            </a:pPr>
            <a:endParaRPr lang="zh-CN" altLang="en-US" sz="1600"/>
          </a:p>
        </p:txBody>
      </p:sp>
      <p:sp>
        <p:nvSpPr>
          <p:cNvPr id="20" name="矩形 19"/>
          <p:cNvSpPr/>
          <p:nvPr/>
        </p:nvSpPr>
        <p:spPr bwMode="auto">
          <a:xfrm>
            <a:off x="2618558" y="4658769"/>
            <a:ext cx="253556" cy="539333"/>
          </a:xfrm>
          <a:prstGeom prst="rect">
            <a:avLst/>
          </a:prstGeom>
          <a:solidFill>
            <a:srgbClr val="FDE5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lnSpc>
                <a:spcPts val="1600"/>
              </a:lnSpc>
              <a:defRPr/>
            </a:pPr>
            <a:endParaRPr lang="zh-CN" altLang="en-US" sz="1600"/>
          </a:p>
        </p:txBody>
      </p:sp>
      <p:sp>
        <p:nvSpPr>
          <p:cNvPr id="21" name="圆角矩形 20"/>
          <p:cNvSpPr/>
          <p:nvPr/>
        </p:nvSpPr>
        <p:spPr bwMode="auto">
          <a:xfrm>
            <a:off x="2699808" y="4944545"/>
            <a:ext cx="8227278" cy="253557"/>
          </a:xfrm>
          <a:prstGeom prst="roundRect">
            <a:avLst/>
          </a:prstGeom>
          <a:solidFill>
            <a:srgbClr val="FDE5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lnSpc>
                <a:spcPts val="1600"/>
              </a:lnSpc>
              <a:defRPr/>
            </a:pPr>
            <a:endParaRPr lang="zh-CN" altLang="en-US" sz="1600"/>
          </a:p>
        </p:txBody>
      </p:sp>
      <p:sp>
        <p:nvSpPr>
          <p:cNvPr id="22" name="矩形 21"/>
          <p:cNvSpPr/>
          <p:nvPr/>
        </p:nvSpPr>
        <p:spPr bwMode="auto">
          <a:xfrm>
            <a:off x="2606309" y="4122027"/>
            <a:ext cx="254957" cy="540734"/>
          </a:xfrm>
          <a:prstGeom prst="rect">
            <a:avLst/>
          </a:prstGeom>
          <a:solidFill>
            <a:srgbClr val="FDE5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lnSpc>
                <a:spcPts val="1600"/>
              </a:lnSpc>
              <a:defRPr/>
            </a:pPr>
            <a:endParaRPr lang="zh-CN" altLang="en-US" sz="1600"/>
          </a:p>
        </p:txBody>
      </p:sp>
      <p:sp>
        <p:nvSpPr>
          <p:cNvPr id="23" name="圆角矩形 22"/>
          <p:cNvSpPr/>
          <p:nvPr/>
        </p:nvSpPr>
        <p:spPr bwMode="auto">
          <a:xfrm>
            <a:off x="2687559" y="4407804"/>
            <a:ext cx="7305510" cy="254958"/>
          </a:xfrm>
          <a:prstGeom prst="roundRect">
            <a:avLst/>
          </a:prstGeom>
          <a:solidFill>
            <a:srgbClr val="FDE56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lnSpc>
                <a:spcPts val="1600"/>
              </a:lnSpc>
              <a:defRPr/>
            </a:pPr>
            <a:endParaRPr lang="zh-CN" altLang="en-US" sz="1600"/>
          </a:p>
        </p:txBody>
      </p:sp>
      <p:sp>
        <p:nvSpPr>
          <p:cNvPr id="2" name="Rectangle 2"/>
          <p:cNvSpPr txBox="1">
            <a:spLocks noChangeArrowheads="1"/>
          </p:cNvSpPr>
          <p:nvPr/>
        </p:nvSpPr>
        <p:spPr bwMode="auto">
          <a:xfrm>
            <a:off x="1055688" y="620712"/>
            <a:ext cx="10080872" cy="11198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defPPr>
              <a:defRPr lang="en-US"/>
            </a:defPPr>
            <a:lvl1pPr marL="360000" indent="-360000" eaLnBrk="1" hangingPunct="1"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 kumimoji="0" sz="2800" b="0" kern="0">
                <a:effectLst>
                  <a:outerShdw blurRad="38100" dist="38100" dir="2700000" algn="tl">
                    <a:srgbClr val="C0C0C0"/>
                  </a:outerShdw>
                </a:effectLst>
                <a:ea typeface="+mn-ea"/>
              </a:defRPr>
            </a:lvl1pPr>
            <a:lvl2pPr marL="669925" indent="-325438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2600">
                <a:latin typeface="+mn-lt"/>
                <a:ea typeface="+mn-ea"/>
              </a:defRPr>
            </a:lvl2pPr>
            <a:lvl3pPr marL="1022350" indent="-350838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>
                <a:latin typeface="+mn-lt"/>
                <a:ea typeface="+mn-ea"/>
              </a:defRPr>
            </a:lvl3pPr>
            <a:lvl4pPr marL="1339850" indent="-315913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2000">
                <a:latin typeface="+mn-lt"/>
                <a:ea typeface="+mn-ea"/>
              </a:defRPr>
            </a:lvl4pPr>
            <a:lvl5pPr marL="1681163" indent="-339725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2000">
                <a:latin typeface="+mn-lt"/>
                <a:ea typeface="+mn-ea"/>
              </a:defRPr>
            </a:lvl5pPr>
            <a:lvl6pPr marL="2138363" indent="-339725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latin typeface="+mn-lt"/>
                <a:ea typeface="+mn-ea"/>
              </a:defRPr>
            </a:lvl6pPr>
            <a:lvl7pPr marL="2595563" indent="-339725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latin typeface="+mn-lt"/>
                <a:ea typeface="+mn-ea"/>
              </a:defRPr>
            </a:lvl7pPr>
            <a:lvl8pPr marL="3052763" indent="-339725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latin typeface="+mn-lt"/>
                <a:ea typeface="+mn-ea"/>
              </a:defRPr>
            </a:lvl8pPr>
            <a:lvl9pPr marL="3509963" indent="-339725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latin typeface="+mn-lt"/>
                <a:ea typeface="+mn-ea"/>
              </a:defRPr>
            </a:lvl9pPr>
          </a:lstStyle>
          <a:p>
            <a:pPr>
              <a:lnSpc>
                <a:spcPts val="4000"/>
              </a:lnSpc>
              <a:spcBef>
                <a:spcPts val="600"/>
              </a:spcBef>
              <a:defRPr/>
            </a:pPr>
            <a:r>
              <a:rPr lang="zh-CN" altLang="en-US" dirty="0"/>
              <a:t>甘油与脂肪酸脱水缩合通过酯键相连接。</a:t>
            </a:r>
            <a:endParaRPr lang="en-US" altLang="zh-CN" dirty="0"/>
          </a:p>
          <a:p>
            <a:pPr>
              <a:lnSpc>
                <a:spcPts val="4000"/>
              </a:lnSpc>
              <a:spcBef>
                <a:spcPts val="600"/>
              </a:spcBef>
              <a:defRPr/>
            </a:pPr>
            <a:r>
              <a:rPr lang="en-US" altLang="zh-CN" dirty="0"/>
              <a:t>1</a:t>
            </a:r>
            <a:r>
              <a:rPr lang="zh-CN" altLang="en-US" dirty="0"/>
              <a:t>分子甘油与</a:t>
            </a:r>
            <a:r>
              <a:rPr lang="en-US" altLang="zh-CN" dirty="0"/>
              <a:t>3</a:t>
            </a:r>
            <a:r>
              <a:rPr lang="zh-CN" altLang="en-US" dirty="0"/>
              <a:t>分子脂肪酸脱水缩合以酯键连接成脂肪。</a:t>
            </a:r>
          </a:p>
        </p:txBody>
      </p:sp>
      <p:grpSp>
        <p:nvGrpSpPr>
          <p:cNvPr id="35843" name="组合 18"/>
          <p:cNvGrpSpPr>
            <a:grpSpLocks noChangeAspect="1"/>
          </p:cNvGrpSpPr>
          <p:nvPr/>
        </p:nvGrpSpPr>
        <p:grpSpPr bwMode="auto">
          <a:xfrm>
            <a:off x="1487487" y="1791085"/>
            <a:ext cx="9388721" cy="1952936"/>
            <a:chOff x="1487487" y="1676192"/>
            <a:chExt cx="10171725" cy="2115692"/>
          </a:xfrm>
        </p:grpSpPr>
        <p:sp>
          <p:nvSpPr>
            <p:cNvPr id="10" name="矩形 9"/>
            <p:cNvSpPr/>
            <p:nvPr/>
          </p:nvSpPr>
          <p:spPr>
            <a:xfrm>
              <a:off x="3287821" y="1676192"/>
              <a:ext cx="287354" cy="792166"/>
            </a:xfrm>
            <a:prstGeom prst="rect">
              <a:avLst/>
            </a:prstGeom>
            <a:solidFill>
              <a:srgbClr val="FDE56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" name="圆角矩形 8"/>
            <p:cNvSpPr/>
            <p:nvPr/>
          </p:nvSpPr>
          <p:spPr>
            <a:xfrm>
              <a:off x="3379902" y="2107994"/>
              <a:ext cx="8279310" cy="360364"/>
            </a:xfrm>
            <a:prstGeom prst="roundRect">
              <a:avLst/>
            </a:prstGeom>
            <a:solidFill>
              <a:srgbClr val="FDE56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" name="矩形 6"/>
            <p:cNvSpPr/>
            <p:nvPr/>
          </p:nvSpPr>
          <p:spPr>
            <a:xfrm>
              <a:off x="1487487" y="1686773"/>
              <a:ext cx="1170070" cy="2028011"/>
            </a:xfrm>
            <a:prstGeom prst="rect">
              <a:avLst/>
            </a:prstGeom>
            <a:solidFill>
              <a:srgbClr val="FABE9C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" name="圆角矩形 7"/>
            <p:cNvSpPr/>
            <p:nvPr/>
          </p:nvSpPr>
          <p:spPr>
            <a:xfrm>
              <a:off x="2371778" y="2076244"/>
              <a:ext cx="865240" cy="360364"/>
            </a:xfrm>
            <a:prstGeom prst="roundRect">
              <a:avLst/>
            </a:prstGeom>
            <a:solidFill>
              <a:srgbClr val="7BC9F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" name="椭圆 5"/>
            <p:cNvSpPr/>
            <p:nvPr/>
          </p:nvSpPr>
          <p:spPr>
            <a:xfrm>
              <a:off x="3535486" y="2900160"/>
              <a:ext cx="576297" cy="396876"/>
            </a:xfrm>
            <a:prstGeom prst="ellipse">
              <a:avLst/>
            </a:prstGeom>
            <a:solidFill>
              <a:srgbClr val="7BC9F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" name="Text Box 14"/>
            <p:cNvSpPr txBox="1">
              <a:spLocks noChangeArrowheads="1"/>
            </p:cNvSpPr>
            <p:nvPr/>
          </p:nvSpPr>
          <p:spPr bwMode="auto">
            <a:xfrm>
              <a:off x="1538856" y="1691301"/>
              <a:ext cx="1092066" cy="21005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  <a:defRPr/>
              </a:pP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     H</a:t>
              </a: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  <a:defRPr/>
              </a:pP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    </a:t>
              </a:r>
              <a:r>
                <a:rPr lang="zh-CN" altLang="en-US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｜</a:t>
              </a:r>
              <a:endPara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endParaRP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  <a:defRPr/>
              </a:pP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H‒C‒OH</a:t>
              </a:r>
              <a:endPara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endParaRP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  <a:defRPr/>
              </a:pP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    </a:t>
              </a:r>
              <a:r>
                <a:rPr lang="zh-CN" altLang="en-US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｜</a:t>
              </a:r>
              <a:endPara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endParaRP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  <a:defRPr/>
              </a:pP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H‒C‒OH</a:t>
              </a: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  <a:defRPr/>
              </a:pPr>
              <a:r>
                <a:rPr lang="zh-CN" altLang="en-US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    ｜</a:t>
              </a: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 </a:t>
              </a: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  <a:defRPr/>
              </a:pP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H</a:t>
              </a: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Times New Roman" panose="02020603050405020304" pitchFamily="18" charset="0"/>
                </a:rPr>
                <a:t>‒</a:t>
              </a: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C‒OH</a:t>
              </a: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  <a:defRPr/>
              </a:pPr>
              <a:r>
                <a:rPr lang="zh-CN" altLang="en-US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楷体_GB2312" pitchFamily="49" charset="-122"/>
                  <a:cs typeface="Arial" panose="020B0604020202020204" pitchFamily="34" charset="0"/>
                </a:rPr>
                <a:t>    ｜</a:t>
              </a:r>
              <a:endPara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楷体_GB2312" pitchFamily="49" charset="-122"/>
                <a:cs typeface="Arial" panose="020B0604020202020204" pitchFamily="34" charset="0"/>
              </a:endParaRP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  <a:defRPr/>
              </a:pP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楷体_GB2312" pitchFamily="49" charset="-122"/>
                  <a:cs typeface="Arial" panose="020B0604020202020204" pitchFamily="34" charset="0"/>
                </a:rPr>
                <a:t>     H</a:t>
              </a:r>
              <a:endPara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endParaRPr>
            </a:p>
          </p:txBody>
        </p:sp>
        <p:sp>
          <p:nvSpPr>
            <p:cNvPr id="5" name="Text Box 14"/>
            <p:cNvSpPr txBox="1">
              <a:spLocks noChangeArrowheads="1"/>
            </p:cNvSpPr>
            <p:nvPr/>
          </p:nvSpPr>
          <p:spPr bwMode="auto">
            <a:xfrm>
              <a:off x="2759151" y="1715422"/>
              <a:ext cx="8683802" cy="725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eaLnBrk="1" hangingPunct="1">
                <a:lnSpc>
                  <a:spcPts val="15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  <a:defRPr/>
              </a:pP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        O</a:t>
              </a:r>
            </a:p>
            <a:p>
              <a:pPr eaLnBrk="1" hangingPunct="1">
                <a:lnSpc>
                  <a:spcPts val="15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  <a:defRPr/>
              </a:pP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        ǁ</a:t>
              </a:r>
            </a:p>
            <a:p>
              <a:pPr eaLnBrk="1" hangingPunct="1">
                <a:lnSpc>
                  <a:spcPts val="15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  <a:defRPr/>
              </a:pP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HO‒C‒CH</a:t>
              </a:r>
              <a:r>
                <a:rPr lang="en-US" altLang="zh-CN" sz="16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‒CH</a:t>
              </a:r>
              <a:r>
                <a:rPr lang="en-US" altLang="zh-CN" sz="16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‒CH</a:t>
              </a:r>
              <a:r>
                <a:rPr lang="en-US" altLang="zh-CN" sz="16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</a:t>
              </a: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楷体_GB2312" pitchFamily="49" charset="-122"/>
                  <a:cs typeface="Arial" panose="020B0604020202020204" pitchFamily="34" charset="0"/>
                </a:rPr>
                <a:t>H</a:t>
              </a:r>
              <a:r>
                <a:rPr lang="en-US" altLang="zh-CN" sz="16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‒CH</a:t>
              </a:r>
              <a:r>
                <a:rPr lang="en-US" altLang="zh-CN" sz="16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‒CH</a:t>
              </a:r>
              <a:r>
                <a:rPr lang="en-US" altLang="zh-CN" sz="16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‒CH</a:t>
              </a:r>
              <a:r>
                <a:rPr lang="en-US" altLang="zh-CN" sz="16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</a:t>
              </a: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楷体_GB2312" pitchFamily="49" charset="-122"/>
                  <a:cs typeface="Arial" panose="020B0604020202020204" pitchFamily="34" charset="0"/>
                </a:rPr>
                <a:t>H</a:t>
              </a:r>
              <a:r>
                <a:rPr lang="en-US" altLang="zh-CN" sz="16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‒CH</a:t>
              </a:r>
              <a:r>
                <a:rPr lang="en-US" altLang="zh-CN" sz="16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‒CH</a:t>
              </a:r>
              <a:r>
                <a:rPr lang="en-US" altLang="zh-CN" sz="16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‒CH</a:t>
              </a:r>
              <a:r>
                <a:rPr lang="en-US" altLang="zh-CN" sz="16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</a:t>
              </a: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楷体_GB2312" pitchFamily="49" charset="-122"/>
                  <a:cs typeface="Arial" panose="020B0604020202020204" pitchFamily="34" charset="0"/>
                </a:rPr>
                <a:t>H</a:t>
              </a:r>
              <a:r>
                <a:rPr lang="en-US" altLang="zh-CN" sz="16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‒CH</a:t>
              </a:r>
              <a:r>
                <a:rPr lang="en-US" altLang="zh-CN" sz="16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‒CH</a:t>
              </a:r>
              <a:r>
                <a:rPr lang="en-US" altLang="zh-CN" sz="16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‒CH</a:t>
              </a:r>
              <a:r>
                <a:rPr lang="en-US" altLang="zh-CN" sz="16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3" name="矩形 2"/>
            <p:cNvSpPr/>
            <p:nvPr/>
          </p:nvSpPr>
          <p:spPr>
            <a:xfrm>
              <a:off x="3535486" y="2901747"/>
              <a:ext cx="615987" cy="36988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楷体_GB2312" pitchFamily="49" charset="-122"/>
                  <a:cs typeface="Arial" panose="020B0604020202020204" pitchFamily="34" charset="0"/>
                </a:rPr>
                <a:t>H</a:t>
              </a:r>
              <a:r>
                <a:rPr lang="en-US" altLang="zh-CN" sz="16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2</a:t>
              </a:r>
              <a:r>
                <a:rPr lang="en-US" altLang="zh-CN" sz="16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O</a:t>
              </a:r>
              <a:endParaRPr lang="zh-CN" altLang="en-US" sz="1600" dirty="0"/>
            </a:p>
          </p:txBody>
        </p:sp>
        <p:sp>
          <p:nvSpPr>
            <p:cNvPr id="17" name="任意多边形 16"/>
            <p:cNvSpPr/>
            <p:nvPr/>
          </p:nvSpPr>
          <p:spPr>
            <a:xfrm>
              <a:off x="5489816" y="2835072"/>
              <a:ext cx="30165" cy="3175"/>
            </a:xfrm>
            <a:custGeom>
              <a:avLst/>
              <a:gdLst>
                <a:gd name="connsiteX0" fmla="*/ 29933 w 29933"/>
                <a:gd name="connsiteY0" fmla="*/ 0 h 2731"/>
                <a:gd name="connsiteX1" fmla="*/ 29933 w 29933"/>
                <a:gd name="connsiteY1" fmla="*/ 2731 h 2731"/>
                <a:gd name="connsiteX2" fmla="*/ 0 w 29933"/>
                <a:gd name="connsiteY2" fmla="*/ 2731 h 2731"/>
                <a:gd name="connsiteX3" fmla="*/ 29768 w 29933"/>
                <a:gd name="connsiteY3" fmla="*/ 15 h 2731"/>
                <a:gd name="connsiteX4" fmla="*/ 29933 w 29933"/>
                <a:gd name="connsiteY4" fmla="*/ 0 h 2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933" h="2731">
                  <a:moveTo>
                    <a:pt x="29933" y="0"/>
                  </a:moveTo>
                  <a:lnTo>
                    <a:pt x="29933" y="2731"/>
                  </a:lnTo>
                  <a:lnTo>
                    <a:pt x="0" y="2731"/>
                  </a:lnTo>
                  <a:lnTo>
                    <a:pt x="29768" y="15"/>
                  </a:lnTo>
                  <a:lnTo>
                    <a:pt x="29933" y="0"/>
                  </a:lnTo>
                  <a:close/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4" name="任意多边形 13"/>
            <p:cNvSpPr/>
            <p:nvPr/>
          </p:nvSpPr>
          <p:spPr>
            <a:xfrm>
              <a:off x="2824243" y="2493758"/>
              <a:ext cx="576297" cy="665164"/>
            </a:xfrm>
            <a:custGeom>
              <a:avLst/>
              <a:gdLst>
                <a:gd name="connsiteX0" fmla="*/ 0 w 576064"/>
                <a:gd name="connsiteY0" fmla="*/ 0 h 664630"/>
                <a:gd name="connsiteX1" fmla="*/ 9432 w 576064"/>
                <a:gd name="connsiteY1" fmla="*/ 0 h 664630"/>
                <a:gd name="connsiteX2" fmla="*/ 6373 w 576064"/>
                <a:gd name="connsiteY2" fmla="*/ 11851 h 664630"/>
                <a:gd name="connsiteX3" fmla="*/ 8133 w 576064"/>
                <a:gd name="connsiteY3" fmla="*/ 30809 h 664630"/>
                <a:gd name="connsiteX4" fmla="*/ 30393 w 576064"/>
                <a:gd name="connsiteY4" fmla="*/ 109452 h 664630"/>
                <a:gd name="connsiteX5" fmla="*/ 41297 w 576064"/>
                <a:gd name="connsiteY5" fmla="*/ 133831 h 664630"/>
                <a:gd name="connsiteX6" fmla="*/ 65354 w 576064"/>
                <a:gd name="connsiteY6" fmla="*/ 183222 h 664630"/>
                <a:gd name="connsiteX7" fmla="*/ 82445 w 576064"/>
                <a:gd name="connsiteY7" fmla="*/ 209801 h 664630"/>
                <a:gd name="connsiteX8" fmla="*/ 112142 w 576064"/>
                <a:gd name="connsiteY8" fmla="*/ 251036 h 664630"/>
                <a:gd name="connsiteX9" fmla="*/ 134126 w 576064"/>
                <a:gd name="connsiteY9" fmla="*/ 276224 h 664630"/>
                <a:gd name="connsiteX10" fmla="*/ 170021 w 576064"/>
                <a:gd name="connsiteY10" fmla="*/ 311850 h 664630"/>
                <a:gd name="connsiteX11" fmla="*/ 195786 w 576064"/>
                <a:gd name="connsiteY11" fmla="*/ 334038 h 664630"/>
                <a:gd name="connsiteX12" fmla="*/ 238655 w 576064"/>
                <a:gd name="connsiteY12" fmla="*/ 364707 h 664630"/>
                <a:gd name="connsiteX13" fmla="*/ 266596 w 576064"/>
                <a:gd name="connsiteY13" fmla="*/ 382677 h 664630"/>
                <a:gd name="connsiteX14" fmla="*/ 290131 w 576064"/>
                <a:gd name="connsiteY14" fmla="*/ 394431 h 664630"/>
                <a:gd name="connsiteX15" fmla="*/ 432048 w 576064"/>
                <a:gd name="connsiteY15" fmla="*/ 448606 h 664630"/>
                <a:gd name="connsiteX16" fmla="*/ 432048 w 576064"/>
                <a:gd name="connsiteY16" fmla="*/ 376598 h 664630"/>
                <a:gd name="connsiteX17" fmla="*/ 576064 w 576064"/>
                <a:gd name="connsiteY17" fmla="*/ 537189 h 664630"/>
                <a:gd name="connsiteX18" fmla="*/ 432048 w 576064"/>
                <a:gd name="connsiteY18" fmla="*/ 664630 h 664630"/>
                <a:gd name="connsiteX19" fmla="*/ 432048 w 576064"/>
                <a:gd name="connsiteY19" fmla="*/ 592622 h 664630"/>
                <a:gd name="connsiteX20" fmla="*/ 340459 w 576064"/>
                <a:gd name="connsiteY20" fmla="*/ 563583 h 664630"/>
                <a:gd name="connsiteX21" fmla="*/ 0 w 576064"/>
                <a:gd name="connsiteY21" fmla="*/ 87209 h 664630"/>
                <a:gd name="connsiteX22" fmla="*/ 0 w 576064"/>
                <a:gd name="connsiteY22" fmla="*/ 0 h 664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76064" h="664630">
                  <a:moveTo>
                    <a:pt x="0" y="0"/>
                  </a:moveTo>
                  <a:lnTo>
                    <a:pt x="9432" y="0"/>
                  </a:lnTo>
                  <a:lnTo>
                    <a:pt x="6373" y="11851"/>
                  </a:lnTo>
                  <a:lnTo>
                    <a:pt x="8133" y="30809"/>
                  </a:lnTo>
                  <a:lnTo>
                    <a:pt x="30393" y="109452"/>
                  </a:lnTo>
                  <a:lnTo>
                    <a:pt x="41297" y="133831"/>
                  </a:lnTo>
                  <a:lnTo>
                    <a:pt x="65354" y="183222"/>
                  </a:lnTo>
                  <a:lnTo>
                    <a:pt x="82445" y="209801"/>
                  </a:lnTo>
                  <a:lnTo>
                    <a:pt x="112142" y="251036"/>
                  </a:lnTo>
                  <a:lnTo>
                    <a:pt x="134126" y="276224"/>
                  </a:lnTo>
                  <a:lnTo>
                    <a:pt x="170021" y="311850"/>
                  </a:lnTo>
                  <a:lnTo>
                    <a:pt x="195786" y="334038"/>
                  </a:lnTo>
                  <a:lnTo>
                    <a:pt x="238655" y="364707"/>
                  </a:lnTo>
                  <a:lnTo>
                    <a:pt x="266596" y="382677"/>
                  </a:lnTo>
                  <a:lnTo>
                    <a:pt x="290131" y="394431"/>
                  </a:lnTo>
                  <a:lnTo>
                    <a:pt x="432048" y="448606"/>
                  </a:lnTo>
                  <a:lnTo>
                    <a:pt x="432048" y="376598"/>
                  </a:lnTo>
                  <a:lnTo>
                    <a:pt x="576064" y="537189"/>
                  </a:lnTo>
                  <a:lnTo>
                    <a:pt x="432048" y="664630"/>
                  </a:lnTo>
                  <a:lnTo>
                    <a:pt x="432048" y="592622"/>
                  </a:lnTo>
                  <a:cubicBezTo>
                    <a:pt x="400255" y="585184"/>
                    <a:pt x="369660" y="575427"/>
                    <a:pt x="340459" y="563583"/>
                  </a:cubicBezTo>
                  <a:cubicBezTo>
                    <a:pt x="136056" y="480674"/>
                    <a:pt x="0" y="295482"/>
                    <a:pt x="0" y="87209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DF0168">
                    <a:tint val="66000"/>
                    <a:satMod val="160000"/>
                  </a:srgbClr>
                </a:gs>
                <a:gs pos="50000">
                  <a:srgbClr val="DF0168">
                    <a:tint val="44500"/>
                    <a:satMod val="160000"/>
                  </a:srgbClr>
                </a:gs>
                <a:gs pos="100000">
                  <a:srgbClr val="DF0168">
                    <a:tint val="23500"/>
                    <a:satMod val="160000"/>
                  </a:srgb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</p:grpSp>
      <p:sp>
        <p:nvSpPr>
          <p:cNvPr id="24" name="矩形 23"/>
          <p:cNvSpPr/>
          <p:nvPr/>
        </p:nvSpPr>
        <p:spPr bwMode="auto">
          <a:xfrm>
            <a:off x="1477817" y="4050367"/>
            <a:ext cx="1080000" cy="2064897"/>
          </a:xfrm>
          <a:prstGeom prst="rect">
            <a:avLst/>
          </a:prstGeom>
          <a:solidFill>
            <a:srgbClr val="FABE9C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lnSpc>
                <a:spcPts val="1600"/>
              </a:lnSpc>
              <a:defRPr/>
            </a:pPr>
            <a:endParaRPr lang="zh-CN" altLang="en-US" sz="1600"/>
          </a:p>
        </p:txBody>
      </p:sp>
      <p:sp>
        <p:nvSpPr>
          <p:cNvPr id="25" name="Text Box 14"/>
          <p:cNvSpPr txBox="1">
            <a:spLocks noChangeArrowheads="1"/>
          </p:cNvSpPr>
          <p:nvPr/>
        </p:nvSpPr>
        <p:spPr bwMode="auto">
          <a:xfrm>
            <a:off x="1588485" y="4072737"/>
            <a:ext cx="867545" cy="20672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    H</a:t>
            </a: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   </a:t>
            </a:r>
            <a:r>
              <a:rPr lang="zh-CN" altLang="en-US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｜</a:t>
            </a:r>
            <a:endParaRPr lang="en-US" altLang="zh-CN" sz="16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" panose="020B0604020202020204" pitchFamily="34" charset="0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H‒C‒O</a:t>
            </a:r>
            <a:endParaRPr lang="en-US" altLang="zh-CN" sz="16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" panose="020B0604020202020204" pitchFamily="34" charset="0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   </a:t>
            </a:r>
            <a:r>
              <a:rPr lang="zh-CN" altLang="en-US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｜</a:t>
            </a:r>
            <a:endParaRPr lang="en-US" altLang="zh-CN" sz="16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" panose="020B0604020202020204" pitchFamily="34" charset="0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   </a:t>
            </a:r>
            <a:r>
              <a:rPr lang="zh-CN" altLang="en-US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｜</a:t>
            </a:r>
            <a:endParaRPr lang="en-US" altLang="zh-CN" sz="16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" panose="020B0604020202020204" pitchFamily="34" charset="0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H‒C‒O</a:t>
            </a: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zh-CN" altLang="en-US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   ｜</a:t>
            </a:r>
            <a:endParaRPr lang="en-US" altLang="zh-CN" sz="16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" panose="020B0604020202020204" pitchFamily="34" charset="0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   </a:t>
            </a:r>
            <a:r>
              <a:rPr lang="zh-CN" altLang="en-US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｜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</a:t>
            </a: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H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Times New Roman" panose="02020603050405020304" pitchFamily="18" charset="0"/>
              </a:rPr>
              <a:t>‒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C‒O</a:t>
            </a: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zh-CN" altLang="en-US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楷体_GB2312" pitchFamily="49" charset="-122"/>
                <a:cs typeface="Arial" panose="020B0604020202020204" pitchFamily="34" charset="0"/>
              </a:rPr>
              <a:t>    ｜</a:t>
            </a:r>
            <a:endParaRPr lang="en-US" altLang="zh-CN" sz="16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楷体_GB2312" pitchFamily="49" charset="-122"/>
              <a:cs typeface="Arial" panose="020B0604020202020204" pitchFamily="34" charset="0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楷体_GB2312" pitchFamily="49" charset="-122"/>
                <a:cs typeface="Arial" panose="020B0604020202020204" pitchFamily="34" charset="0"/>
              </a:rPr>
              <a:t>     H</a:t>
            </a:r>
            <a:endParaRPr lang="en-US" altLang="zh-CN" sz="16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" panose="020B0604020202020204" pitchFamily="34" charset="0"/>
            </a:endParaRPr>
          </a:p>
        </p:txBody>
      </p:sp>
      <p:sp>
        <p:nvSpPr>
          <p:cNvPr id="27" name="任意多边形 26"/>
          <p:cNvSpPr/>
          <p:nvPr/>
        </p:nvSpPr>
        <p:spPr bwMode="auto">
          <a:xfrm>
            <a:off x="5009397" y="5051222"/>
            <a:ext cx="26617" cy="2802"/>
          </a:xfrm>
          <a:custGeom>
            <a:avLst/>
            <a:gdLst>
              <a:gd name="connsiteX0" fmla="*/ 29933 w 29933"/>
              <a:gd name="connsiteY0" fmla="*/ 0 h 2731"/>
              <a:gd name="connsiteX1" fmla="*/ 29933 w 29933"/>
              <a:gd name="connsiteY1" fmla="*/ 2731 h 2731"/>
              <a:gd name="connsiteX2" fmla="*/ 0 w 29933"/>
              <a:gd name="connsiteY2" fmla="*/ 2731 h 2731"/>
              <a:gd name="connsiteX3" fmla="*/ 29768 w 29933"/>
              <a:gd name="connsiteY3" fmla="*/ 15 h 2731"/>
              <a:gd name="connsiteX4" fmla="*/ 29933 w 29933"/>
              <a:gd name="connsiteY4" fmla="*/ 0 h 2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933" h="2731">
                <a:moveTo>
                  <a:pt x="29933" y="0"/>
                </a:moveTo>
                <a:lnTo>
                  <a:pt x="29933" y="2731"/>
                </a:lnTo>
                <a:lnTo>
                  <a:pt x="0" y="2731"/>
                </a:lnTo>
                <a:lnTo>
                  <a:pt x="29768" y="15"/>
                </a:lnTo>
                <a:lnTo>
                  <a:pt x="29933" y="0"/>
                </a:lnTo>
                <a:close/>
              </a:path>
            </a:pathLst>
          </a:cu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lnSpc>
                <a:spcPts val="1600"/>
              </a:lnSpc>
              <a:defRPr/>
            </a:pPr>
            <a:endParaRPr lang="zh-CN" altLang="en-US" sz="1600"/>
          </a:p>
        </p:txBody>
      </p:sp>
      <p:sp>
        <p:nvSpPr>
          <p:cNvPr id="30" name="矩形 29"/>
          <p:cNvSpPr/>
          <p:nvPr/>
        </p:nvSpPr>
        <p:spPr bwMode="auto">
          <a:xfrm rot="823880">
            <a:off x="6364575" y="5991794"/>
            <a:ext cx="4479966" cy="297517"/>
          </a:xfrm>
          <a:prstGeom prst="rect">
            <a:avLst/>
          </a:prstGeom>
        </p:spPr>
        <p:txBody>
          <a:bodyPr>
            <a:spAutoFit/>
          </a:bodyPr>
          <a:lstStyle/>
          <a:p>
            <a:pPr eaLnBrk="1" hangingPunct="1">
              <a:lnSpc>
                <a:spcPts val="1600"/>
              </a:lnSpc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=CH‒CH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楷体_GB2312" pitchFamily="49" charset="-122"/>
                <a:cs typeface="Arial" panose="020B0604020202020204" pitchFamily="34" charset="0"/>
              </a:rPr>
              <a:t>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3</a:t>
            </a:r>
          </a:p>
        </p:txBody>
      </p:sp>
      <p:sp>
        <p:nvSpPr>
          <p:cNvPr id="26" name="Text Box 14"/>
          <p:cNvSpPr txBox="1">
            <a:spLocks noChangeArrowheads="1"/>
          </p:cNvSpPr>
          <p:nvPr/>
        </p:nvSpPr>
        <p:spPr bwMode="auto">
          <a:xfrm>
            <a:off x="2315788" y="4099614"/>
            <a:ext cx="7798930" cy="5974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3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   O</a:t>
            </a:r>
          </a:p>
          <a:p>
            <a:pPr eaLnBrk="1" hangingPunct="1">
              <a:lnSpc>
                <a:spcPts val="13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   ǁ</a:t>
            </a:r>
          </a:p>
          <a:p>
            <a:pPr eaLnBrk="1" hangingPunct="1">
              <a:lnSpc>
                <a:spcPts val="13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—C‒CH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楷体_GB2312" pitchFamily="49" charset="-122"/>
                <a:cs typeface="Arial" panose="020B0604020202020204" pitchFamily="34" charset="0"/>
              </a:rPr>
              <a:t>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楷体_GB2312" pitchFamily="49" charset="-122"/>
                <a:cs typeface="Arial" panose="020B0604020202020204" pitchFamily="34" charset="0"/>
              </a:rPr>
              <a:t>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楷体_GB2312" pitchFamily="49" charset="-122"/>
                <a:cs typeface="Arial" panose="020B0604020202020204" pitchFamily="34" charset="0"/>
              </a:rPr>
              <a:t>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3</a:t>
            </a:r>
          </a:p>
        </p:txBody>
      </p:sp>
      <p:sp>
        <p:nvSpPr>
          <p:cNvPr id="28" name="Text Box 14"/>
          <p:cNvSpPr txBox="1">
            <a:spLocks noChangeArrowheads="1"/>
          </p:cNvSpPr>
          <p:nvPr/>
        </p:nvSpPr>
        <p:spPr bwMode="auto">
          <a:xfrm>
            <a:off x="2304327" y="4634955"/>
            <a:ext cx="8767144" cy="5974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3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   O</a:t>
            </a:r>
          </a:p>
          <a:p>
            <a:pPr eaLnBrk="1" hangingPunct="1">
              <a:lnSpc>
                <a:spcPts val="13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   ǁ</a:t>
            </a:r>
          </a:p>
          <a:p>
            <a:pPr eaLnBrk="1" hangingPunct="1">
              <a:lnSpc>
                <a:spcPts val="13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—C‒CH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楷体_GB2312" pitchFamily="49" charset="-122"/>
                <a:cs typeface="Arial" panose="020B0604020202020204" pitchFamily="34" charset="0"/>
              </a:rPr>
              <a:t>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楷体_GB2312" pitchFamily="49" charset="-122"/>
                <a:cs typeface="Arial" panose="020B0604020202020204" pitchFamily="34" charset="0"/>
              </a:rPr>
              <a:t>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楷体_GB2312" pitchFamily="49" charset="-122"/>
                <a:cs typeface="Arial" panose="020B0604020202020204" pitchFamily="34" charset="0"/>
              </a:rPr>
              <a:t>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3</a:t>
            </a:r>
          </a:p>
        </p:txBody>
      </p:sp>
      <p:sp>
        <p:nvSpPr>
          <p:cNvPr id="29" name="Text Box 14"/>
          <p:cNvSpPr txBox="1">
            <a:spLocks noChangeArrowheads="1"/>
          </p:cNvSpPr>
          <p:nvPr/>
        </p:nvSpPr>
        <p:spPr bwMode="auto">
          <a:xfrm>
            <a:off x="2304327" y="5168247"/>
            <a:ext cx="4334841" cy="5974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3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   O</a:t>
            </a:r>
          </a:p>
          <a:p>
            <a:pPr eaLnBrk="1" hangingPunct="1">
              <a:lnSpc>
                <a:spcPts val="13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    ǁ</a:t>
            </a:r>
          </a:p>
          <a:p>
            <a:pPr eaLnBrk="1" hangingPunct="1">
              <a:lnSpc>
                <a:spcPts val="13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—C‒CH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楷体_GB2312" pitchFamily="49" charset="-122"/>
                <a:cs typeface="Arial" panose="020B0604020202020204" pitchFamily="34" charset="0"/>
              </a:rPr>
              <a:t>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‒CH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2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</a:t>
            </a:r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楷体_GB2312" pitchFamily="49" charset="-122"/>
                <a:cs typeface="Arial" panose="020B0604020202020204" pitchFamily="34" charset="0"/>
              </a:rPr>
              <a:t>H</a:t>
            </a:r>
            <a:endParaRPr lang="en-US" altLang="zh-CN" sz="16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" panose="020B0604020202020204" pitchFamily="34" charset="0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2135560" y="4104231"/>
            <a:ext cx="684000" cy="504000"/>
          </a:xfrm>
          <a:prstGeom prst="rect">
            <a:avLst/>
          </a:prstGeom>
          <a:noFill/>
          <a:ln w="19050">
            <a:solidFill>
              <a:srgbClr val="00B0F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矩形 30"/>
          <p:cNvSpPr/>
          <p:nvPr/>
        </p:nvSpPr>
        <p:spPr>
          <a:xfrm>
            <a:off x="2135560" y="4644083"/>
            <a:ext cx="684000" cy="504000"/>
          </a:xfrm>
          <a:prstGeom prst="rect">
            <a:avLst/>
          </a:prstGeom>
          <a:noFill/>
          <a:ln w="19050">
            <a:solidFill>
              <a:srgbClr val="00B0F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矩形 31"/>
          <p:cNvSpPr/>
          <p:nvPr/>
        </p:nvSpPr>
        <p:spPr>
          <a:xfrm>
            <a:off x="2135560" y="5175044"/>
            <a:ext cx="684000" cy="504000"/>
          </a:xfrm>
          <a:prstGeom prst="rect">
            <a:avLst/>
          </a:prstGeom>
          <a:noFill/>
          <a:ln w="19050">
            <a:solidFill>
              <a:srgbClr val="00B0F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3"/>
          <p:cNvSpPr>
            <a:spLocks noChangeArrowheads="1"/>
          </p:cNvSpPr>
          <p:nvPr/>
        </p:nvSpPr>
        <p:spPr bwMode="auto">
          <a:xfrm>
            <a:off x="1081088" y="548680"/>
            <a:ext cx="3143250" cy="522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60000" indent="-360000" eaLnBrk="1" hangingPunct="1"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+mn-lt"/>
                <a:ea typeface="+mn-ea"/>
              </a:rPr>
              <a:t>脂肪的水解</a:t>
            </a:r>
          </a:p>
        </p:txBody>
      </p:sp>
      <p:sp>
        <p:nvSpPr>
          <p:cNvPr id="39939" name="Text Box 14"/>
          <p:cNvSpPr txBox="1">
            <a:spLocks noChangeArrowheads="1"/>
          </p:cNvSpPr>
          <p:nvPr/>
        </p:nvSpPr>
        <p:spPr bwMode="auto">
          <a:xfrm>
            <a:off x="1127448" y="1936750"/>
            <a:ext cx="3920252" cy="18070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9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                              O</a:t>
            </a:r>
          </a:p>
          <a:p>
            <a:pPr eaLnBrk="1" hangingPunct="1">
              <a:lnSpc>
                <a:spcPts val="19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                              ‖</a:t>
            </a:r>
          </a:p>
          <a:p>
            <a:pPr eaLnBrk="1" hangingPunct="1">
              <a:lnSpc>
                <a:spcPts val="19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      O       CH</a:t>
            </a:r>
            <a:r>
              <a:rPr lang="en-US" altLang="zh-CN" sz="2400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‒O‒C‒R</a:t>
            </a:r>
            <a:r>
              <a:rPr lang="en-US" altLang="zh-CN" sz="2400" baseline="-25000" dirty="0">
                <a:latin typeface="Arial" panose="020B0604020202020204" pitchFamily="34" charset="0"/>
                <a:ea typeface="楷体_GB2312" pitchFamily="49" charset="-122"/>
              </a:rPr>
              <a:t>1</a:t>
            </a:r>
          </a:p>
          <a:p>
            <a:pPr eaLnBrk="1" hangingPunct="1">
              <a:lnSpc>
                <a:spcPts val="19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      ‖        </a:t>
            </a:r>
            <a:r>
              <a:rPr lang="he-IL" altLang="zh-CN" sz="2400" dirty="0"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lang="en-US" altLang="zh-CN" sz="24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9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R</a:t>
            </a:r>
            <a:r>
              <a:rPr lang="en-US" altLang="zh-CN" sz="2400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‒C‒O‒CH         O</a:t>
            </a:r>
          </a:p>
          <a:p>
            <a:pPr eaLnBrk="1" hangingPunct="1">
              <a:lnSpc>
                <a:spcPts val="19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sz="2400" dirty="0">
                <a:latin typeface="Arial" panose="020B0604020202020204" pitchFamily="34" charset="0"/>
                <a:ea typeface="楷体_GB2312" pitchFamily="49" charset="-122"/>
              </a:rPr>
              <a:t>                </a:t>
            </a:r>
            <a:r>
              <a:rPr lang="he-IL" altLang="zh-CN" sz="2400" dirty="0"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             ‖</a:t>
            </a:r>
          </a:p>
          <a:p>
            <a:pPr eaLnBrk="1" hangingPunct="1">
              <a:lnSpc>
                <a:spcPts val="19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                CH</a:t>
            </a:r>
            <a:r>
              <a:rPr lang="en-US" altLang="zh-CN" sz="2400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‒O‒C‒R</a:t>
            </a:r>
            <a:r>
              <a:rPr lang="en-US" altLang="zh-CN" sz="2400" baseline="-25000" dirty="0">
                <a:latin typeface="Arial" panose="020B0604020202020204" pitchFamily="34" charset="0"/>
                <a:ea typeface="楷体_GB2312" pitchFamily="49" charset="-122"/>
              </a:rPr>
              <a:t>3</a:t>
            </a:r>
          </a:p>
        </p:txBody>
      </p:sp>
      <p:sp>
        <p:nvSpPr>
          <p:cNvPr id="39940" name="Text Box 14"/>
          <p:cNvSpPr txBox="1">
            <a:spLocks noChangeArrowheads="1"/>
          </p:cNvSpPr>
          <p:nvPr/>
        </p:nvSpPr>
        <p:spPr bwMode="auto">
          <a:xfrm>
            <a:off x="6487299" y="2397125"/>
            <a:ext cx="2056973" cy="13106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9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        CH</a:t>
            </a:r>
            <a:r>
              <a:rPr lang="en-US" altLang="zh-CN" sz="2400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‒OH</a:t>
            </a:r>
            <a:endParaRPr lang="en-US" altLang="zh-CN" sz="2400" baseline="-250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9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        </a:t>
            </a:r>
            <a:r>
              <a:rPr lang="he-IL" altLang="zh-CN" sz="2400" dirty="0"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lang="en-US" altLang="zh-CN" sz="24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9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HO‒CH</a:t>
            </a:r>
          </a:p>
          <a:p>
            <a:pPr eaLnBrk="1" hangingPunct="1">
              <a:lnSpc>
                <a:spcPts val="19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sz="2400" dirty="0">
                <a:latin typeface="Arial" panose="020B0604020202020204" pitchFamily="34" charset="0"/>
                <a:ea typeface="楷体_GB2312" pitchFamily="49" charset="-122"/>
              </a:rPr>
              <a:t>        </a:t>
            </a:r>
            <a:r>
              <a:rPr lang="he-IL" altLang="zh-CN" sz="2400" dirty="0"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lang="en-US" altLang="zh-CN" sz="24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9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        CH</a:t>
            </a:r>
            <a:r>
              <a:rPr lang="en-US" altLang="zh-CN" sz="2400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‒OH</a:t>
            </a:r>
            <a:endParaRPr lang="en-US" altLang="zh-CN" sz="2400" baseline="-25000" dirty="0">
              <a:latin typeface="Arial" panose="020B0604020202020204" pitchFamily="34" charset="0"/>
              <a:ea typeface="楷体_GB2312" pitchFamily="49" charset="-122"/>
            </a:endParaRPr>
          </a:p>
        </p:txBody>
      </p:sp>
      <p:sp>
        <p:nvSpPr>
          <p:cNvPr id="39941" name="Text Box 14"/>
          <p:cNvSpPr txBox="1">
            <a:spLocks noChangeArrowheads="1"/>
          </p:cNvSpPr>
          <p:nvPr/>
        </p:nvSpPr>
        <p:spPr bwMode="auto">
          <a:xfrm>
            <a:off x="8939666" y="1516473"/>
            <a:ext cx="1548822" cy="832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9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      O</a:t>
            </a:r>
          </a:p>
          <a:p>
            <a:pPr eaLnBrk="1" hangingPunct="1">
              <a:lnSpc>
                <a:spcPts val="19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      ‖</a:t>
            </a:r>
          </a:p>
          <a:p>
            <a:pPr eaLnBrk="1" hangingPunct="1">
              <a:lnSpc>
                <a:spcPts val="19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R</a:t>
            </a:r>
            <a:r>
              <a:rPr lang="en-US" altLang="zh-CN" sz="2400" baseline="-25000" dirty="0">
                <a:latin typeface="Arial" panose="020B0604020202020204" pitchFamily="34" charset="0"/>
                <a:ea typeface="楷体_GB2312" pitchFamily="49" charset="-122"/>
              </a:rPr>
              <a:t>1</a:t>
            </a: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‒C‒OH</a:t>
            </a:r>
            <a:endParaRPr lang="en-US" altLang="zh-CN" sz="2400" baseline="-25000" dirty="0">
              <a:latin typeface="Arial" panose="020B0604020202020204" pitchFamily="34" charset="0"/>
              <a:ea typeface="楷体_GB2312" pitchFamily="49" charset="-122"/>
            </a:endParaRPr>
          </a:p>
        </p:txBody>
      </p:sp>
      <p:sp>
        <p:nvSpPr>
          <p:cNvPr id="39942" name="矩形 5"/>
          <p:cNvSpPr>
            <a:spLocks noChangeArrowheads="1"/>
          </p:cNvSpPr>
          <p:nvPr/>
        </p:nvSpPr>
        <p:spPr bwMode="auto">
          <a:xfrm>
            <a:off x="4346575" y="2864163"/>
            <a:ext cx="1196161" cy="348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ts val="2000"/>
              </a:lnSpc>
            </a:pPr>
            <a:r>
              <a:rPr lang="en-US" altLang="zh-CN" sz="2400" dirty="0">
                <a:latin typeface="Arial" panose="020B0604020202020204" pitchFamily="34" charset="0"/>
                <a:ea typeface="方正姚体" panose="02010601030101010101" pitchFamily="2" charset="-122"/>
              </a:rPr>
              <a:t>+ 3H</a:t>
            </a:r>
            <a:r>
              <a:rPr lang="en-US" altLang="zh-CN" sz="2400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sz="2400" dirty="0">
                <a:latin typeface="Arial" panose="020B0604020202020204" pitchFamily="34" charset="0"/>
                <a:ea typeface="方正姚体" panose="02010601030101010101" pitchFamily="2" charset="-122"/>
              </a:rPr>
              <a:t>O</a:t>
            </a:r>
            <a:endParaRPr lang="zh-CN" altLang="en-US" sz="2400" dirty="0"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7" name="Line 10"/>
          <p:cNvSpPr>
            <a:spLocks noChangeShapeType="1"/>
          </p:cNvSpPr>
          <p:nvPr/>
        </p:nvSpPr>
        <p:spPr bwMode="auto">
          <a:xfrm>
            <a:off x="5520048" y="2997200"/>
            <a:ext cx="10080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" name="Text Box 5"/>
          <p:cNvSpPr txBox="1">
            <a:spLocks noChangeArrowheads="1"/>
          </p:cNvSpPr>
          <p:nvPr/>
        </p:nvSpPr>
        <p:spPr bwMode="auto">
          <a:xfrm>
            <a:off x="5461248" y="2565400"/>
            <a:ext cx="958850" cy="400050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ea typeface="宋体" pitchFamily="2" charset="-122"/>
              </a:defRPr>
            </a:lvl9pPr>
          </a:lstStyle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solidFill>
                  <a:srgbClr val="00B0F0"/>
                </a:solidFill>
                <a:latin typeface="+mn-ea"/>
                <a:ea typeface="+mn-ea"/>
              </a:rPr>
              <a:t>脂肪酶</a:t>
            </a:r>
            <a:endParaRPr lang="en-US" altLang="zh-CN" sz="2000" b="0" baseline="-25000" dirty="0">
              <a:solidFill>
                <a:srgbClr val="00B0F0"/>
              </a:solidFill>
              <a:latin typeface="+mn-ea"/>
              <a:ea typeface="+mn-ea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8442454" y="2780928"/>
            <a:ext cx="389850" cy="461665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CN" sz="2400" dirty="0">
                <a:latin typeface="+mn-lt"/>
                <a:ea typeface="楷体_GB2312" pitchFamily="49" charset="-122"/>
              </a:rPr>
              <a:t>+</a:t>
            </a:r>
            <a:endParaRPr lang="zh-CN" altLang="en-US" sz="2400" dirty="0">
              <a:latin typeface="+mn-lt"/>
              <a:ea typeface="楷体_GB2312" pitchFamily="49" charset="-122"/>
            </a:endParaRPr>
          </a:p>
        </p:txBody>
      </p:sp>
      <p:sp>
        <p:nvSpPr>
          <p:cNvPr id="39946" name="Text Box 14"/>
          <p:cNvSpPr txBox="1">
            <a:spLocks noChangeArrowheads="1"/>
          </p:cNvSpPr>
          <p:nvPr/>
        </p:nvSpPr>
        <p:spPr bwMode="auto">
          <a:xfrm>
            <a:off x="8939666" y="2427288"/>
            <a:ext cx="1548822" cy="8233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9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      O</a:t>
            </a:r>
          </a:p>
          <a:p>
            <a:pPr eaLnBrk="1" hangingPunct="1">
              <a:lnSpc>
                <a:spcPts val="19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      ‖</a:t>
            </a:r>
          </a:p>
          <a:p>
            <a:pPr eaLnBrk="1" hangingPunct="1">
              <a:lnSpc>
                <a:spcPts val="19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R</a:t>
            </a:r>
            <a:r>
              <a:rPr lang="en-US" altLang="zh-CN" sz="2400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‒C‒OH</a:t>
            </a:r>
            <a:endParaRPr lang="en-US" altLang="zh-CN" sz="2400" baseline="-25000" dirty="0">
              <a:latin typeface="Arial" panose="020B0604020202020204" pitchFamily="34" charset="0"/>
              <a:ea typeface="楷体_GB2312" pitchFamily="49" charset="-122"/>
            </a:endParaRPr>
          </a:p>
        </p:txBody>
      </p:sp>
      <p:sp>
        <p:nvSpPr>
          <p:cNvPr id="39947" name="Text Box 14"/>
          <p:cNvSpPr txBox="1">
            <a:spLocks noChangeArrowheads="1"/>
          </p:cNvSpPr>
          <p:nvPr/>
        </p:nvSpPr>
        <p:spPr bwMode="auto">
          <a:xfrm>
            <a:off x="8939666" y="3397786"/>
            <a:ext cx="1548822" cy="8233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9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      O</a:t>
            </a:r>
          </a:p>
          <a:p>
            <a:pPr eaLnBrk="1" hangingPunct="1">
              <a:lnSpc>
                <a:spcPts val="19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      ‖</a:t>
            </a:r>
          </a:p>
          <a:p>
            <a:pPr eaLnBrk="1" hangingPunct="1">
              <a:lnSpc>
                <a:spcPts val="19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R</a:t>
            </a:r>
            <a:r>
              <a:rPr lang="en-US" altLang="zh-CN" sz="2400" baseline="-25000" dirty="0">
                <a:latin typeface="Arial" panose="020B0604020202020204" pitchFamily="34" charset="0"/>
                <a:ea typeface="楷体_GB2312" pitchFamily="49" charset="-122"/>
              </a:rPr>
              <a:t>3</a:t>
            </a: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‒C‒OH</a:t>
            </a:r>
            <a:endParaRPr lang="en-US" altLang="zh-CN" sz="2400" baseline="-25000" dirty="0">
              <a:latin typeface="Arial" panose="020B0604020202020204" pitchFamily="34" charset="0"/>
              <a:ea typeface="楷体_GB2312" pitchFamily="49" charset="-122"/>
            </a:endParaRPr>
          </a:p>
        </p:txBody>
      </p:sp>
      <p:cxnSp>
        <p:nvCxnSpPr>
          <p:cNvPr id="12" name="直接连接符 11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1416050" y="1269802"/>
            <a:ext cx="5688013" cy="2735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defPPr>
              <a:defRPr lang="en-US"/>
            </a:defPPr>
            <a:lvl1pPr marL="360000" indent="-360000" eaLnBrk="1" hangingPunct="1"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 kumimoji="0" sz="2800" b="0" kern="0">
                <a:effectLst>
                  <a:outerShdw blurRad="38100" dist="38100" dir="2700000" algn="tl">
                    <a:srgbClr val="C0C0C0"/>
                  </a:outerShdw>
                </a:effectLst>
                <a:latin typeface="+mn-lt"/>
                <a:ea typeface="+mn-ea"/>
              </a:defRPr>
            </a:lvl1pPr>
          </a:lstStyle>
          <a:p>
            <a:pPr>
              <a:lnSpc>
                <a:spcPts val="4000"/>
              </a:lnSpc>
              <a:spcBef>
                <a:spcPts val="600"/>
              </a:spcBef>
              <a:defRPr/>
            </a:pPr>
            <a:r>
              <a:rPr lang="zh-CN" altLang="en-US" dirty="0">
                <a:latin typeface="Times New Roman" panose="02020603050405020304" pitchFamily="18" charset="0"/>
              </a:rPr>
              <a:t>脂肪动员：脂肪组织中的部分脂肪，在脂肪酶作用下逐步水解为甘油和游离脂肪酸</a:t>
            </a:r>
            <a:r>
              <a:rPr lang="en-US" altLang="zh-CN" sz="2000" dirty="0">
                <a:latin typeface="Times New Roman" panose="02020603050405020304" pitchFamily="18" charset="0"/>
              </a:rPr>
              <a:t>(free fatty acid</a:t>
            </a:r>
            <a:r>
              <a:rPr lang="zh-CN" altLang="en-US" sz="2000" dirty="0">
                <a:latin typeface="Times New Roman" panose="02020603050405020304" pitchFamily="18" charset="0"/>
              </a:rPr>
              <a:t>，</a:t>
            </a:r>
            <a:r>
              <a:rPr lang="en-US" altLang="zh-CN" sz="2000" dirty="0">
                <a:latin typeface="Times New Roman" panose="02020603050405020304" pitchFamily="18" charset="0"/>
              </a:rPr>
              <a:t>FFA)</a:t>
            </a:r>
            <a:r>
              <a:rPr lang="zh-CN" altLang="en-US" sz="2000" dirty="0">
                <a:latin typeface="Times New Roman" panose="02020603050405020304" pitchFamily="18" charset="0"/>
              </a:rPr>
              <a:t> </a:t>
            </a:r>
            <a:r>
              <a:rPr lang="zh-CN" altLang="en-US" dirty="0">
                <a:latin typeface="Times New Roman" panose="02020603050405020304" pitchFamily="18" charset="0"/>
              </a:rPr>
              <a:t>，释放入血供全身各组织利用的过程。</a:t>
            </a:r>
          </a:p>
        </p:txBody>
      </p:sp>
      <p:sp>
        <p:nvSpPr>
          <p:cNvPr id="3" name="Text Box 5"/>
          <p:cNvSpPr txBox="1">
            <a:spLocks noChangeArrowheads="1"/>
          </p:cNvSpPr>
          <p:nvPr/>
        </p:nvSpPr>
        <p:spPr bwMode="auto">
          <a:xfrm>
            <a:off x="1055688" y="548680"/>
            <a:ext cx="3527425" cy="520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ts val="0"/>
              </a:spcBef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一、脂肪的分解代谢</a:t>
            </a:r>
          </a:p>
        </p:txBody>
      </p:sp>
      <p:pic>
        <p:nvPicPr>
          <p:cNvPr id="4" name="Picture 6" descr="24-1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63" t="1560" r="2178" b="1539"/>
          <a:stretch/>
        </p:blipFill>
        <p:spPr bwMode="auto">
          <a:xfrm>
            <a:off x="7320135" y="1124744"/>
            <a:ext cx="3744417" cy="4536504"/>
          </a:xfrm>
          <a:prstGeom prst="rect">
            <a:avLst/>
          </a:prstGeom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accent2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7"/>
          <p:cNvSpPr>
            <a:spLocks noChangeArrowheads="1"/>
          </p:cNvSpPr>
          <p:nvPr/>
        </p:nvSpPr>
        <p:spPr bwMode="auto">
          <a:xfrm>
            <a:off x="8812213" y="5784850"/>
            <a:ext cx="1031875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kumimoji="0"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脂肪细胞</a:t>
            </a:r>
          </a:p>
        </p:txBody>
      </p:sp>
      <p:cxnSp>
        <p:nvCxnSpPr>
          <p:cNvPr id="7" name="直接连接符 6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Line 2"/>
          <p:cNvSpPr>
            <a:spLocks noChangeShapeType="1"/>
          </p:cNvSpPr>
          <p:nvPr/>
        </p:nvSpPr>
        <p:spPr bwMode="auto">
          <a:xfrm flipH="1">
            <a:off x="4006850" y="2233613"/>
            <a:ext cx="1440000" cy="762000"/>
          </a:xfrm>
          <a:prstGeom prst="line">
            <a:avLst/>
          </a:prstGeom>
          <a:noFill/>
          <a:ln w="44450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endParaRPr lang="zh-CN" altLang="en-US"/>
          </a:p>
        </p:txBody>
      </p:sp>
      <p:sp>
        <p:nvSpPr>
          <p:cNvPr id="43011" name="Line 3"/>
          <p:cNvSpPr>
            <a:spLocks noChangeShapeType="1"/>
          </p:cNvSpPr>
          <p:nvPr/>
        </p:nvSpPr>
        <p:spPr bwMode="auto">
          <a:xfrm>
            <a:off x="4943872" y="2655888"/>
            <a:ext cx="131763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>
              <a:defRPr/>
            </a:pPr>
            <a:endParaRPr lang="zh-CN" alt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4" name="Text Box 4"/>
          <p:cNvSpPr txBox="1">
            <a:spLocks noChangeArrowheads="1"/>
          </p:cNvSpPr>
          <p:nvPr/>
        </p:nvSpPr>
        <p:spPr bwMode="auto">
          <a:xfrm>
            <a:off x="1108075" y="3259138"/>
            <a:ext cx="1531938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FF9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甘油三酯</a:t>
            </a:r>
          </a:p>
        </p:txBody>
      </p:sp>
      <p:sp>
        <p:nvSpPr>
          <p:cNvPr id="6" name="Text Box 6"/>
          <p:cNvSpPr txBox="1">
            <a:spLocks noChangeArrowheads="1"/>
          </p:cNvSpPr>
          <p:nvPr/>
        </p:nvSpPr>
        <p:spPr bwMode="auto">
          <a:xfrm>
            <a:off x="10179050" y="3294063"/>
            <a:ext cx="95726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FF9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9120188" y="3868738"/>
            <a:ext cx="1223962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FF9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脂肪酸</a:t>
            </a:r>
          </a:p>
        </p:txBody>
      </p:sp>
      <p:sp>
        <p:nvSpPr>
          <p:cNvPr id="8" name="Text Box 8"/>
          <p:cNvSpPr txBox="1">
            <a:spLocks noChangeArrowheads="1"/>
          </p:cNvSpPr>
          <p:nvPr/>
        </p:nvSpPr>
        <p:spPr bwMode="auto">
          <a:xfrm>
            <a:off x="7158038" y="3246438"/>
            <a:ext cx="1458912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FF9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甘油一酯</a:t>
            </a:r>
          </a:p>
        </p:txBody>
      </p:sp>
      <p:sp>
        <p:nvSpPr>
          <p:cNvPr id="9" name="Text Box 9"/>
          <p:cNvSpPr txBox="1">
            <a:spLocks noChangeArrowheads="1"/>
          </p:cNvSpPr>
          <p:nvPr/>
        </p:nvSpPr>
        <p:spPr bwMode="auto">
          <a:xfrm>
            <a:off x="3216275" y="3868738"/>
            <a:ext cx="1246188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FF9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脂肪酸</a:t>
            </a: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4151313" y="3246438"/>
            <a:ext cx="1531937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FF9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甘油二酯</a:t>
            </a:r>
          </a:p>
        </p:txBody>
      </p:sp>
      <p:sp>
        <p:nvSpPr>
          <p:cNvPr id="11" name="Text Box 11"/>
          <p:cNvSpPr txBox="1">
            <a:spLocks noChangeArrowheads="1"/>
          </p:cNvSpPr>
          <p:nvPr/>
        </p:nvSpPr>
        <p:spPr bwMode="auto">
          <a:xfrm>
            <a:off x="6096000" y="3868738"/>
            <a:ext cx="1317625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FF9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4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脂肪酸</a:t>
            </a:r>
          </a:p>
        </p:txBody>
      </p:sp>
      <p:sp>
        <p:nvSpPr>
          <p:cNvPr id="12" name="Text Box 12"/>
          <p:cNvSpPr txBox="1">
            <a:spLocks noChangeArrowheads="1"/>
          </p:cNvSpPr>
          <p:nvPr/>
        </p:nvSpPr>
        <p:spPr bwMode="auto">
          <a:xfrm>
            <a:off x="2063750" y="1484313"/>
            <a:ext cx="2376000" cy="925512"/>
          </a:xfrm>
          <a:prstGeom prst="rect">
            <a:avLst/>
          </a:prstGeom>
          <a:noFill/>
          <a:ln w="9525">
            <a:solidFill>
              <a:schemeClr val="accent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CC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zh-CN" altLang="en-US" sz="1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脂解激素</a:t>
            </a:r>
            <a:r>
              <a:rPr lang="en-US" altLang="zh-CN" sz="1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:</a:t>
            </a:r>
            <a:r>
              <a:rPr lang="zh-CN" altLang="en-US" sz="1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胰高血糖素、肾上腺素、生长素、促肾上腺皮质激素</a:t>
            </a:r>
          </a:p>
        </p:txBody>
      </p:sp>
      <p:sp>
        <p:nvSpPr>
          <p:cNvPr id="44044" name="Line 13"/>
          <p:cNvSpPr>
            <a:spLocks noChangeShapeType="1"/>
          </p:cNvSpPr>
          <p:nvPr/>
        </p:nvSpPr>
        <p:spPr bwMode="auto">
          <a:xfrm>
            <a:off x="3361283" y="2420938"/>
            <a:ext cx="0" cy="432000"/>
          </a:xfrm>
          <a:prstGeom prst="line">
            <a:avLst/>
          </a:prstGeom>
          <a:noFill/>
          <a:ln w="44450">
            <a:solidFill>
              <a:schemeClr val="tx1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4" name="Text Box 14"/>
          <p:cNvSpPr txBox="1">
            <a:spLocks noChangeArrowheads="1"/>
          </p:cNvSpPr>
          <p:nvPr/>
        </p:nvSpPr>
        <p:spPr bwMode="auto">
          <a:xfrm>
            <a:off x="3359696" y="2420938"/>
            <a:ext cx="357187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000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lnSpc>
                <a:spcPct val="75000"/>
              </a:lnSpc>
              <a:spcBef>
                <a:spcPct val="40000"/>
              </a:spcBef>
              <a:defRPr/>
            </a:pPr>
            <a:r>
              <a:rPr lang="en-US" altLang="zh-CN" sz="24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+</a:t>
            </a:r>
          </a:p>
        </p:txBody>
      </p:sp>
      <p:sp>
        <p:nvSpPr>
          <p:cNvPr id="15" name="Text Box 15"/>
          <p:cNvSpPr txBox="1">
            <a:spLocks noChangeArrowheads="1"/>
          </p:cNvSpPr>
          <p:nvPr/>
        </p:nvSpPr>
        <p:spPr bwMode="auto">
          <a:xfrm>
            <a:off x="5303912" y="1557338"/>
            <a:ext cx="2211387" cy="650875"/>
          </a:xfrm>
          <a:prstGeom prst="rect">
            <a:avLst/>
          </a:prstGeom>
          <a:noFill/>
          <a:ln w="9525">
            <a:solidFill>
              <a:schemeClr val="accent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FF99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zh-CN" altLang="en-US" sz="1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抗脂解激素</a:t>
            </a:r>
            <a:r>
              <a:rPr lang="en-US" altLang="zh-CN" sz="1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:</a:t>
            </a:r>
            <a:r>
              <a:rPr lang="zh-CN" altLang="en-US" sz="1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胰岛素、前列腺素</a:t>
            </a:r>
            <a:r>
              <a:rPr lang="en-US" altLang="zh-CN" sz="1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E2</a:t>
            </a:r>
          </a:p>
        </p:txBody>
      </p:sp>
      <p:sp>
        <p:nvSpPr>
          <p:cNvPr id="16" name="Rectangle 16"/>
          <p:cNvSpPr>
            <a:spLocks noGrp="1" noChangeArrowheads="1"/>
          </p:cNvSpPr>
          <p:nvPr>
            <p:ph type="title"/>
          </p:nvPr>
        </p:nvSpPr>
        <p:spPr>
          <a:xfrm>
            <a:off x="1055688" y="548680"/>
            <a:ext cx="3671887" cy="523875"/>
          </a:xfr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65000"/>
              <a:defRPr/>
            </a:pP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rPr>
              <a:t>（一）脂肪水解过程</a:t>
            </a:r>
          </a:p>
        </p:txBody>
      </p:sp>
      <p:sp>
        <p:nvSpPr>
          <p:cNvPr id="44048" name="Line 17"/>
          <p:cNvSpPr>
            <a:spLocks noChangeShapeType="1"/>
          </p:cNvSpPr>
          <p:nvPr/>
        </p:nvSpPr>
        <p:spPr bwMode="auto">
          <a:xfrm flipH="1">
            <a:off x="8616950" y="3500438"/>
            <a:ext cx="1655763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endParaRPr lang="zh-CN" altLang="en-US"/>
          </a:p>
        </p:txBody>
      </p:sp>
      <p:sp>
        <p:nvSpPr>
          <p:cNvPr id="18" name="Text Box 18"/>
          <p:cNvSpPr txBox="1">
            <a:spLocks noChangeArrowheads="1"/>
          </p:cNvSpPr>
          <p:nvPr/>
        </p:nvSpPr>
        <p:spPr bwMode="auto">
          <a:xfrm>
            <a:off x="2711450" y="2781300"/>
            <a:ext cx="1295400" cy="708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FF99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ts val="0"/>
              </a:spcBef>
              <a:defRPr/>
            </a:pPr>
            <a:r>
              <a:rPr lang="zh-CN" altLang="en-US" sz="20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甘油三酯</a:t>
            </a:r>
            <a:endParaRPr lang="en-US" altLang="zh-CN" sz="2000" b="0" dirty="0">
              <a:solidFill>
                <a:srgbClr val="00B0F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algn="ctr" eaLnBrk="1" fontAlgn="t" hangingPunct="1">
              <a:spcBef>
                <a:spcPts val="0"/>
              </a:spcBef>
              <a:defRPr/>
            </a:pPr>
            <a:r>
              <a:rPr lang="zh-CN" altLang="en-US" sz="20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脂肪酶</a:t>
            </a:r>
            <a:endParaRPr lang="en-US" altLang="zh-CN" sz="2000" b="0" dirty="0">
              <a:solidFill>
                <a:srgbClr val="00B0F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19" name="Text Box 19"/>
          <p:cNvSpPr txBox="1">
            <a:spLocks noChangeArrowheads="1"/>
          </p:cNvSpPr>
          <p:nvPr/>
        </p:nvSpPr>
        <p:spPr bwMode="auto">
          <a:xfrm>
            <a:off x="5759450" y="2792413"/>
            <a:ext cx="1273175" cy="708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FF99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defPPr>
              <a:defRPr lang="en-US"/>
            </a:defPPr>
            <a:lvl1pPr algn="ctr" eaLnBrk="1" fontAlgn="t" hangingPunct="1">
              <a:spcBef>
                <a:spcPts val="0"/>
              </a:spcBef>
              <a:defRPr sz="200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pPr>
              <a:defRPr/>
            </a:pPr>
            <a:r>
              <a:rPr lang="zh-CN" altLang="en-US" b="0" dirty="0">
                <a:solidFill>
                  <a:srgbClr val="00B0F0"/>
                </a:solidFill>
              </a:rPr>
              <a:t>甘油二酯</a:t>
            </a:r>
            <a:endParaRPr lang="en-US" altLang="zh-CN" b="0" dirty="0">
              <a:solidFill>
                <a:srgbClr val="00B0F0"/>
              </a:solidFill>
            </a:endParaRPr>
          </a:p>
          <a:p>
            <a:pPr>
              <a:defRPr/>
            </a:pPr>
            <a:r>
              <a:rPr lang="zh-CN" altLang="en-US" b="0" dirty="0">
                <a:solidFill>
                  <a:srgbClr val="00B0F0"/>
                </a:solidFill>
              </a:rPr>
              <a:t>脂肪酶</a:t>
            </a:r>
            <a:endParaRPr lang="en-US" altLang="zh-CN" b="0" dirty="0">
              <a:solidFill>
                <a:srgbClr val="00B0F0"/>
              </a:solidFill>
            </a:endParaRPr>
          </a:p>
        </p:txBody>
      </p:sp>
      <p:sp>
        <p:nvSpPr>
          <p:cNvPr id="20" name="Text Box 20"/>
          <p:cNvSpPr txBox="1">
            <a:spLocks noChangeArrowheads="1"/>
          </p:cNvSpPr>
          <p:nvPr/>
        </p:nvSpPr>
        <p:spPr bwMode="auto">
          <a:xfrm>
            <a:off x="8782050" y="2781300"/>
            <a:ext cx="1274763" cy="708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FF99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defPPr>
              <a:defRPr lang="en-US"/>
            </a:defPPr>
            <a:lvl1pPr algn="ctr" eaLnBrk="1" fontAlgn="t" hangingPunct="1">
              <a:spcBef>
                <a:spcPts val="0"/>
              </a:spcBef>
              <a:defRPr sz="200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pPr>
              <a:defRPr/>
            </a:pPr>
            <a:r>
              <a:rPr lang="zh-CN" altLang="en-US" b="0" dirty="0">
                <a:solidFill>
                  <a:srgbClr val="00B0F0"/>
                </a:solidFill>
              </a:rPr>
              <a:t>甘油一酯</a:t>
            </a:r>
            <a:endParaRPr lang="en-US" altLang="zh-CN" b="0" dirty="0">
              <a:solidFill>
                <a:srgbClr val="00B0F0"/>
              </a:solidFill>
            </a:endParaRPr>
          </a:p>
          <a:p>
            <a:pPr>
              <a:defRPr/>
            </a:pPr>
            <a:r>
              <a:rPr lang="zh-CN" altLang="en-US" b="0" dirty="0">
                <a:solidFill>
                  <a:srgbClr val="00B0F0"/>
                </a:solidFill>
              </a:rPr>
              <a:t>脂肪酶</a:t>
            </a:r>
            <a:endParaRPr lang="en-US" altLang="zh-CN" b="0" dirty="0">
              <a:solidFill>
                <a:srgbClr val="00B0F0"/>
              </a:solidFill>
            </a:endParaRPr>
          </a:p>
        </p:txBody>
      </p:sp>
      <p:sp>
        <p:nvSpPr>
          <p:cNvPr id="44052" name="Line 22"/>
          <p:cNvSpPr>
            <a:spLocks noChangeShapeType="1"/>
          </p:cNvSpPr>
          <p:nvPr/>
        </p:nvSpPr>
        <p:spPr bwMode="auto">
          <a:xfrm flipH="1">
            <a:off x="2568575" y="3500438"/>
            <a:ext cx="1655763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endParaRPr lang="zh-CN" altLang="en-US"/>
          </a:p>
        </p:txBody>
      </p:sp>
      <p:sp>
        <p:nvSpPr>
          <p:cNvPr id="44053" name="Line 24"/>
          <p:cNvSpPr>
            <a:spLocks noChangeShapeType="1"/>
          </p:cNvSpPr>
          <p:nvPr/>
        </p:nvSpPr>
        <p:spPr bwMode="auto">
          <a:xfrm flipH="1">
            <a:off x="5591175" y="3500438"/>
            <a:ext cx="165735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endParaRPr lang="zh-CN" altLang="en-US"/>
          </a:p>
        </p:txBody>
      </p:sp>
      <p:sp>
        <p:nvSpPr>
          <p:cNvPr id="25" name="Rectangle 25"/>
          <p:cNvSpPr>
            <a:spLocks noChangeArrowheads="1"/>
          </p:cNvSpPr>
          <p:nvPr/>
        </p:nvSpPr>
        <p:spPr bwMode="auto">
          <a:xfrm>
            <a:off x="1200150" y="4508500"/>
            <a:ext cx="10583863" cy="9451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360000" indent="-360000" eaLnBrk="1" hangingPunct="1">
              <a:lnSpc>
                <a:spcPts val="35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v"/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限速酶：甘油三酯脂肪酶或激素敏感脂肪酶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(hormone-sensitive </a:t>
            </a:r>
            <a:r>
              <a:rPr lang="en-US" altLang="zh-CN" sz="2000" b="0" dirty="0" err="1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triglyceride,HSL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) </a:t>
            </a: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，其活性受多种激素调节。</a:t>
            </a:r>
          </a:p>
        </p:txBody>
      </p:sp>
      <p:sp>
        <p:nvSpPr>
          <p:cNvPr id="2" name="弧形 1"/>
          <p:cNvSpPr/>
          <p:nvPr/>
        </p:nvSpPr>
        <p:spPr bwMode="auto">
          <a:xfrm>
            <a:off x="2855913" y="3495675"/>
            <a:ext cx="936625" cy="647700"/>
          </a:xfrm>
          <a:prstGeom prst="arc">
            <a:avLst/>
          </a:prstGeom>
          <a:noFill/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endParaRPr lang="zh-CN" altLang="en-US">
              <a:ea typeface="方正姚体" panose="02010601030101010101" pitchFamily="2" charset="-122"/>
            </a:endParaRPr>
          </a:p>
        </p:txBody>
      </p:sp>
      <p:sp>
        <p:nvSpPr>
          <p:cNvPr id="27" name="弧形 26"/>
          <p:cNvSpPr/>
          <p:nvPr/>
        </p:nvSpPr>
        <p:spPr bwMode="auto">
          <a:xfrm>
            <a:off x="5808663" y="3497263"/>
            <a:ext cx="935037" cy="647700"/>
          </a:xfrm>
          <a:prstGeom prst="arc">
            <a:avLst/>
          </a:prstGeom>
          <a:noFill/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wrap="none"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endParaRPr lang="zh-CN" altLang="en-US">
              <a:ea typeface="方正姚体" panose="02010601030101010101" pitchFamily="2" charset="-122"/>
            </a:endParaRPr>
          </a:p>
        </p:txBody>
      </p:sp>
      <p:sp>
        <p:nvSpPr>
          <p:cNvPr id="28" name="弧形 27"/>
          <p:cNvSpPr/>
          <p:nvPr/>
        </p:nvSpPr>
        <p:spPr bwMode="auto">
          <a:xfrm>
            <a:off x="8759825" y="3497263"/>
            <a:ext cx="935038" cy="649287"/>
          </a:xfrm>
          <a:prstGeom prst="arc">
            <a:avLst/>
          </a:prstGeom>
          <a:noFill/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endParaRPr lang="zh-CN" altLang="en-US">
              <a:ea typeface="方正姚体" panose="02010601030101010101" pitchFamily="2" charset="-122"/>
            </a:endParaRPr>
          </a:p>
        </p:txBody>
      </p:sp>
      <p:cxnSp>
        <p:nvCxnSpPr>
          <p:cNvPr id="26" name="直接连接符 25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Text Box 14"/>
          <p:cNvSpPr txBox="1">
            <a:spLocks noChangeArrowheads="1"/>
          </p:cNvSpPr>
          <p:nvPr/>
        </p:nvSpPr>
        <p:spPr bwMode="auto">
          <a:xfrm>
            <a:off x="5465325" y="1295515"/>
            <a:ext cx="1871025" cy="1125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   CH</a:t>
            </a:r>
            <a:r>
              <a:rPr lang="en-US" altLang="zh-CN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‒OH</a:t>
            </a:r>
            <a:endParaRPr lang="en-US" altLang="zh-CN" baseline="-250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   </a:t>
            </a:r>
            <a:r>
              <a:rPr lang="he-IL" altLang="zh-CN" dirty="0"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HO‒CH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Arial" panose="020B0604020202020204" pitchFamily="34" charset="0"/>
                <a:ea typeface="楷体_GB2312" pitchFamily="49" charset="-122"/>
              </a:rPr>
              <a:t>        </a:t>
            </a:r>
            <a:r>
              <a:rPr lang="he-IL" altLang="zh-CN" dirty="0"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   CH</a:t>
            </a:r>
            <a:r>
              <a:rPr lang="en-US" altLang="zh-CN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‒O‒P</a:t>
            </a:r>
          </a:p>
        </p:txBody>
      </p:sp>
      <p:sp>
        <p:nvSpPr>
          <p:cNvPr id="3" name="Text Box 3"/>
          <p:cNvSpPr txBox="1">
            <a:spLocks noChangeArrowheads="1"/>
          </p:cNvSpPr>
          <p:nvPr/>
        </p:nvSpPr>
        <p:spPr bwMode="auto">
          <a:xfrm>
            <a:off x="3601600" y="1233488"/>
            <a:ext cx="5095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28575" algn="ctr">
                <a:solidFill>
                  <a:srgbClr val="FF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ATP</a:t>
            </a:r>
          </a:p>
        </p:txBody>
      </p:sp>
      <p:sp>
        <p:nvSpPr>
          <p:cNvPr id="4" name="Text Box 4"/>
          <p:cNvSpPr txBox="1">
            <a:spLocks noChangeArrowheads="1"/>
          </p:cNvSpPr>
          <p:nvPr/>
        </p:nvSpPr>
        <p:spPr bwMode="auto">
          <a:xfrm>
            <a:off x="4687450" y="1233488"/>
            <a:ext cx="5238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ADP</a:t>
            </a:r>
          </a:p>
        </p:txBody>
      </p:sp>
      <p:sp>
        <p:nvSpPr>
          <p:cNvPr id="5" name="Text Box 5"/>
          <p:cNvSpPr txBox="1">
            <a:spLocks noChangeArrowheads="1"/>
          </p:cNvSpPr>
          <p:nvPr/>
        </p:nvSpPr>
        <p:spPr bwMode="auto">
          <a:xfrm>
            <a:off x="3536513" y="1844675"/>
            <a:ext cx="1727200" cy="406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66CC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甘油磷酸激酶</a:t>
            </a:r>
          </a:p>
        </p:txBody>
      </p:sp>
      <p:sp>
        <p:nvSpPr>
          <p:cNvPr id="6" name="Text Box 6"/>
          <p:cNvSpPr txBox="1">
            <a:spLocks noChangeArrowheads="1"/>
          </p:cNvSpPr>
          <p:nvPr/>
        </p:nvSpPr>
        <p:spPr bwMode="auto">
          <a:xfrm>
            <a:off x="3391827" y="2204864"/>
            <a:ext cx="2014538" cy="4001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66CC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>
            <a:defPPr>
              <a:defRPr lang="en-US"/>
            </a:defPPr>
            <a:lvl1pPr algn="ctr" eaLnBrk="1" fontAlgn="t" hangingPunct="1">
              <a:spcBef>
                <a:spcPct val="50000"/>
              </a:spcBef>
              <a:defRPr sz="20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r>
              <a:rPr lang="zh-CN" altLang="en-US" dirty="0"/>
              <a:t>（肝、肾、小肠）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8503998" y="1412776"/>
            <a:ext cx="11525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甘油二酯</a:t>
            </a:r>
          </a:p>
        </p:txBody>
      </p:sp>
      <p:sp>
        <p:nvSpPr>
          <p:cNvPr id="10" name="Text Box 11"/>
          <p:cNvSpPr txBox="1">
            <a:spLocks noChangeArrowheads="1"/>
          </p:cNvSpPr>
          <p:nvPr/>
        </p:nvSpPr>
        <p:spPr bwMode="auto">
          <a:xfrm>
            <a:off x="8504767" y="1916832"/>
            <a:ext cx="6477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28575" algn="ctr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磷脂</a:t>
            </a:r>
          </a:p>
        </p:txBody>
      </p:sp>
      <p:sp>
        <p:nvSpPr>
          <p:cNvPr id="12" name="Text Box 13"/>
          <p:cNvSpPr txBox="1">
            <a:spLocks noChangeArrowheads="1"/>
          </p:cNvSpPr>
          <p:nvPr/>
        </p:nvSpPr>
        <p:spPr bwMode="auto">
          <a:xfrm>
            <a:off x="5593243" y="5927115"/>
            <a:ext cx="1433512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20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>
                <a:latin typeface="Arial" panose="020B0604020202020204" pitchFamily="34" charset="0"/>
                <a:ea typeface="楷体_GB2312" pitchFamily="49" charset="-122"/>
              </a:rPr>
              <a:t>CO</a:t>
            </a:r>
            <a:r>
              <a:rPr lang="en-US" altLang="zh-CN" baseline="-2500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>
                <a:latin typeface="Arial" panose="020B0604020202020204" pitchFamily="34" charset="0"/>
                <a:ea typeface="楷体_GB2312" pitchFamily="49" charset="-122"/>
              </a:rPr>
              <a:t> + H</a:t>
            </a:r>
            <a:r>
              <a:rPr lang="en-US" altLang="zh-CN" baseline="-2500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>
                <a:latin typeface="Arial" panose="020B0604020202020204" pitchFamily="34" charset="0"/>
                <a:ea typeface="楷体_GB2312" pitchFamily="49" charset="-122"/>
              </a:rPr>
              <a:t>O</a:t>
            </a:r>
          </a:p>
        </p:txBody>
      </p:sp>
      <p:sp>
        <p:nvSpPr>
          <p:cNvPr id="15" name="Text Box 35"/>
          <p:cNvSpPr txBox="1">
            <a:spLocks noChangeArrowheads="1"/>
          </p:cNvSpPr>
          <p:nvPr/>
        </p:nvSpPr>
        <p:spPr bwMode="auto">
          <a:xfrm>
            <a:off x="7064315" y="2708920"/>
            <a:ext cx="720000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NAD</a:t>
            </a:r>
            <a:r>
              <a:rPr lang="en-US" altLang="zh-CN" sz="1600" baseline="2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+</a:t>
            </a:r>
            <a:endParaRPr lang="en-US" altLang="zh-CN" sz="16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16" name="Text Box 36"/>
          <p:cNvSpPr txBox="1">
            <a:spLocks noChangeArrowheads="1"/>
          </p:cNvSpPr>
          <p:nvPr/>
        </p:nvSpPr>
        <p:spPr bwMode="auto">
          <a:xfrm>
            <a:off x="7136355" y="3501008"/>
            <a:ext cx="1008000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NADH+H</a:t>
            </a:r>
            <a:r>
              <a:rPr lang="en-US" altLang="zh-CN" sz="1600" baseline="2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+</a:t>
            </a:r>
            <a:endParaRPr lang="en-US" altLang="zh-CN" sz="16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17" name="Text Box 37"/>
          <p:cNvSpPr txBox="1">
            <a:spLocks noChangeArrowheads="1"/>
          </p:cNvSpPr>
          <p:nvPr/>
        </p:nvSpPr>
        <p:spPr bwMode="auto">
          <a:xfrm>
            <a:off x="6488270" y="2996952"/>
            <a:ext cx="2016125" cy="406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66CC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磷酸甘油脱氢酶</a:t>
            </a:r>
          </a:p>
        </p:txBody>
      </p:sp>
      <p:sp>
        <p:nvSpPr>
          <p:cNvPr id="19" name="Text Box 55"/>
          <p:cNvSpPr txBox="1">
            <a:spLocks noChangeArrowheads="1"/>
          </p:cNvSpPr>
          <p:nvPr/>
        </p:nvSpPr>
        <p:spPr bwMode="auto">
          <a:xfrm>
            <a:off x="9552472" y="5661248"/>
            <a:ext cx="792000" cy="307777"/>
          </a:xfrm>
          <a:prstGeom prst="rect">
            <a:avLst/>
          </a:prstGeom>
          <a:noFill/>
          <a:ln w="9525" algn="ctr">
            <a:solidFill>
              <a:schemeClr val="accent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66CC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糖酵解</a:t>
            </a:r>
          </a:p>
        </p:txBody>
      </p:sp>
      <p:sp>
        <p:nvSpPr>
          <p:cNvPr id="20" name="Rectangle 56"/>
          <p:cNvSpPr>
            <a:spLocks noGrp="1" noChangeArrowheads="1"/>
          </p:cNvSpPr>
          <p:nvPr>
            <p:ph type="title"/>
          </p:nvPr>
        </p:nvSpPr>
        <p:spPr>
          <a:xfrm>
            <a:off x="1055688" y="509811"/>
            <a:ext cx="2733675" cy="542925"/>
          </a:xfr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65000"/>
              <a:defRPr/>
            </a:pP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rPr>
              <a:t>（二）甘油代谢</a:t>
            </a:r>
          </a:p>
        </p:txBody>
      </p:sp>
      <p:sp>
        <p:nvSpPr>
          <p:cNvPr id="22" name="Text Box 64"/>
          <p:cNvSpPr txBox="1">
            <a:spLocks noChangeArrowheads="1"/>
          </p:cNvSpPr>
          <p:nvPr/>
        </p:nvSpPr>
        <p:spPr bwMode="auto">
          <a:xfrm>
            <a:off x="4394928" y="3814812"/>
            <a:ext cx="965200" cy="406400"/>
          </a:xfrm>
          <a:prstGeom prst="rect">
            <a:avLst/>
          </a:prstGeom>
          <a:noFill/>
          <a:ln w="9525" algn="ctr">
            <a:solidFill>
              <a:schemeClr val="accent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66CC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糖异生</a:t>
            </a:r>
          </a:p>
        </p:txBody>
      </p:sp>
      <p:sp>
        <p:nvSpPr>
          <p:cNvPr id="23" name="Text Box 65"/>
          <p:cNvSpPr txBox="1">
            <a:spLocks noChangeArrowheads="1"/>
          </p:cNvSpPr>
          <p:nvPr/>
        </p:nvSpPr>
        <p:spPr bwMode="auto">
          <a:xfrm>
            <a:off x="3602840" y="4132312"/>
            <a:ext cx="50323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28575" algn="ctr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糖</a:t>
            </a:r>
          </a:p>
        </p:txBody>
      </p:sp>
      <p:sp>
        <p:nvSpPr>
          <p:cNvPr id="24" name="Text Box 66"/>
          <p:cNvSpPr txBox="1">
            <a:spLocks noChangeArrowheads="1"/>
          </p:cNvSpPr>
          <p:nvPr/>
        </p:nvSpPr>
        <p:spPr bwMode="auto">
          <a:xfrm>
            <a:off x="8555112" y="5877189"/>
            <a:ext cx="10128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丙酮酸</a:t>
            </a:r>
          </a:p>
        </p:txBody>
      </p:sp>
      <p:sp>
        <p:nvSpPr>
          <p:cNvPr id="25" name="Line 67"/>
          <p:cNvSpPr>
            <a:spLocks noChangeShapeType="1"/>
          </p:cNvSpPr>
          <p:nvPr/>
        </p:nvSpPr>
        <p:spPr bwMode="auto">
          <a:xfrm flipH="1">
            <a:off x="7603018" y="6038240"/>
            <a:ext cx="468312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6" name="Line 68"/>
          <p:cNvSpPr>
            <a:spLocks noChangeShapeType="1"/>
          </p:cNvSpPr>
          <p:nvPr/>
        </p:nvSpPr>
        <p:spPr bwMode="auto">
          <a:xfrm flipH="1">
            <a:off x="7026755" y="6038240"/>
            <a:ext cx="468313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7" name="Text Box 69"/>
          <p:cNvSpPr txBox="1">
            <a:spLocks noChangeArrowheads="1"/>
          </p:cNvSpPr>
          <p:nvPr/>
        </p:nvSpPr>
        <p:spPr bwMode="auto">
          <a:xfrm>
            <a:off x="7176280" y="5661248"/>
            <a:ext cx="1440000" cy="307777"/>
          </a:xfrm>
          <a:prstGeom prst="rect">
            <a:avLst/>
          </a:prstGeom>
          <a:noFill/>
          <a:ln w="9525" algn="ctr">
            <a:solidFill>
              <a:schemeClr val="accent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66CC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糖有氧氧化</a:t>
            </a:r>
          </a:p>
        </p:txBody>
      </p:sp>
      <p:sp>
        <p:nvSpPr>
          <p:cNvPr id="28" name="Line 70"/>
          <p:cNvSpPr>
            <a:spLocks noChangeShapeType="1"/>
          </p:cNvSpPr>
          <p:nvPr/>
        </p:nvSpPr>
        <p:spPr bwMode="auto">
          <a:xfrm flipH="1">
            <a:off x="8144355" y="6044590"/>
            <a:ext cx="46672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0" name="Text Box 72"/>
          <p:cNvSpPr txBox="1">
            <a:spLocks noChangeArrowheads="1"/>
          </p:cNvSpPr>
          <p:nvPr/>
        </p:nvSpPr>
        <p:spPr bwMode="auto">
          <a:xfrm>
            <a:off x="10272389" y="5882576"/>
            <a:ext cx="7921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hlink"/>
                </a:solidFill>
              </a14:hiddenFill>
            </a:ext>
            <a:ext uri="{91240B29-F687-4F45-9708-019B960494DF}">
              <a14:hiddenLine xmlns:a14="http://schemas.microsoft.com/office/drawing/2010/main" w="28575" algn="ctr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乳酸</a:t>
            </a:r>
          </a:p>
        </p:txBody>
      </p:sp>
      <p:sp>
        <p:nvSpPr>
          <p:cNvPr id="31" name="Line 73"/>
          <p:cNvSpPr>
            <a:spLocks noChangeShapeType="1"/>
          </p:cNvSpPr>
          <p:nvPr/>
        </p:nvSpPr>
        <p:spPr bwMode="auto">
          <a:xfrm>
            <a:off x="3536513" y="1843088"/>
            <a:ext cx="180022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2" name="Text Box 29"/>
          <p:cNvSpPr txBox="1">
            <a:spLocks noChangeArrowheads="1"/>
          </p:cNvSpPr>
          <p:nvPr/>
        </p:nvSpPr>
        <p:spPr bwMode="auto">
          <a:xfrm>
            <a:off x="2299850" y="2420888"/>
            <a:ext cx="8763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</a:t>
            </a:r>
          </a:p>
        </p:txBody>
      </p:sp>
      <p:sp>
        <p:nvSpPr>
          <p:cNvPr id="46113" name="Text Box 14"/>
          <p:cNvSpPr txBox="1">
            <a:spLocks noChangeArrowheads="1"/>
          </p:cNvSpPr>
          <p:nvPr/>
        </p:nvSpPr>
        <p:spPr bwMode="auto">
          <a:xfrm>
            <a:off x="1793438" y="1295515"/>
            <a:ext cx="1742785" cy="1125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   CH</a:t>
            </a:r>
            <a:r>
              <a:rPr lang="en-US" altLang="zh-CN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‒OH</a:t>
            </a:r>
            <a:endParaRPr lang="en-US" altLang="zh-CN" baseline="-250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   </a:t>
            </a:r>
            <a:r>
              <a:rPr lang="he-IL" altLang="zh-CN" dirty="0"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HO‒CH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Arial" panose="020B0604020202020204" pitchFamily="34" charset="0"/>
                <a:ea typeface="楷体_GB2312" pitchFamily="49" charset="-122"/>
              </a:rPr>
              <a:t>        </a:t>
            </a:r>
            <a:r>
              <a:rPr lang="he-IL" altLang="zh-CN" dirty="0"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   CH</a:t>
            </a:r>
            <a:r>
              <a:rPr lang="en-US" altLang="zh-CN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‒OH</a:t>
            </a:r>
            <a:endParaRPr lang="en-US" altLang="zh-CN" baseline="-25000" dirty="0">
              <a:latin typeface="Arial" panose="020B0604020202020204" pitchFamily="34" charset="0"/>
              <a:ea typeface="楷体_GB2312" pitchFamily="49" charset="-122"/>
            </a:endParaRPr>
          </a:p>
        </p:txBody>
      </p:sp>
      <p:sp>
        <p:nvSpPr>
          <p:cNvPr id="34" name="Text Box 29"/>
          <p:cNvSpPr txBox="1">
            <a:spLocks noChangeArrowheads="1"/>
          </p:cNvSpPr>
          <p:nvPr/>
        </p:nvSpPr>
        <p:spPr bwMode="auto">
          <a:xfrm>
            <a:off x="5738375" y="2421211"/>
            <a:ext cx="13985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α-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磷酸甘油</a:t>
            </a:r>
          </a:p>
        </p:txBody>
      </p:sp>
      <p:sp>
        <p:nvSpPr>
          <p:cNvPr id="35" name="椭圆 34"/>
          <p:cNvSpPr/>
          <p:nvPr/>
        </p:nvSpPr>
        <p:spPr>
          <a:xfrm>
            <a:off x="6973646" y="2053311"/>
            <a:ext cx="323850" cy="323850"/>
          </a:xfrm>
          <a:prstGeom prst="ellipse">
            <a:avLst/>
          </a:prstGeom>
          <a:solidFill>
            <a:srgbClr val="CC9900">
              <a:alpha val="50196"/>
            </a:srgbClr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t" hangingPunct="1">
              <a:spcBef>
                <a:spcPct val="50000"/>
              </a:spcBef>
              <a:defRPr/>
            </a:pPr>
            <a:endParaRPr lang="zh-CN" altLang="en-US"/>
          </a:p>
        </p:txBody>
      </p:sp>
      <p:sp>
        <p:nvSpPr>
          <p:cNvPr id="46116" name="Text Box 14"/>
          <p:cNvSpPr txBox="1">
            <a:spLocks noChangeArrowheads="1"/>
          </p:cNvSpPr>
          <p:nvPr/>
        </p:nvSpPr>
        <p:spPr bwMode="auto">
          <a:xfrm>
            <a:off x="5619734" y="3743787"/>
            <a:ext cx="1659429" cy="1125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CH</a:t>
            </a:r>
            <a:r>
              <a:rPr lang="en-US" altLang="zh-CN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‒OH</a:t>
            </a:r>
            <a:endParaRPr lang="en-US" altLang="zh-CN" baseline="-250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</a:t>
            </a:r>
            <a:r>
              <a:rPr lang="he-IL" altLang="zh-CN" dirty="0"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O=C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Arial" panose="020B0604020202020204" pitchFamily="34" charset="0"/>
                <a:ea typeface="楷体_GB2312" pitchFamily="49" charset="-122"/>
              </a:rPr>
              <a:t>     </a:t>
            </a:r>
            <a:r>
              <a:rPr lang="he-IL" altLang="zh-CN" dirty="0"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CH</a:t>
            </a:r>
            <a:r>
              <a:rPr lang="en-US" altLang="zh-CN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‒O‒P</a:t>
            </a:r>
          </a:p>
        </p:txBody>
      </p:sp>
      <p:sp>
        <p:nvSpPr>
          <p:cNvPr id="37" name="椭圆 36"/>
          <p:cNvSpPr/>
          <p:nvPr/>
        </p:nvSpPr>
        <p:spPr>
          <a:xfrm>
            <a:off x="6926246" y="4509120"/>
            <a:ext cx="323850" cy="323850"/>
          </a:xfrm>
          <a:prstGeom prst="ellipse">
            <a:avLst/>
          </a:prstGeom>
          <a:solidFill>
            <a:srgbClr val="CC9900">
              <a:alpha val="50196"/>
            </a:srgbClr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t" hangingPunct="1">
              <a:spcBef>
                <a:spcPct val="50000"/>
              </a:spcBef>
              <a:defRPr/>
            </a:pPr>
            <a:endParaRPr lang="zh-CN" altLang="en-US"/>
          </a:p>
        </p:txBody>
      </p:sp>
      <p:sp>
        <p:nvSpPr>
          <p:cNvPr id="38" name="Text Box 45"/>
          <p:cNvSpPr txBox="1">
            <a:spLocks noChangeArrowheads="1"/>
          </p:cNvSpPr>
          <p:nvPr/>
        </p:nvSpPr>
        <p:spPr bwMode="auto">
          <a:xfrm>
            <a:off x="5619734" y="4957041"/>
            <a:ext cx="16605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磷酸二羟丙酮</a:t>
            </a:r>
          </a:p>
        </p:txBody>
      </p:sp>
      <p:sp>
        <p:nvSpPr>
          <p:cNvPr id="46120" name="Text Box 14"/>
          <p:cNvSpPr txBox="1">
            <a:spLocks noChangeArrowheads="1"/>
          </p:cNvSpPr>
          <p:nvPr/>
        </p:nvSpPr>
        <p:spPr bwMode="auto">
          <a:xfrm>
            <a:off x="8145538" y="3743787"/>
            <a:ext cx="1871025" cy="1125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   CHO</a:t>
            </a:r>
            <a:endParaRPr lang="en-US" altLang="zh-CN" baseline="-250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   </a:t>
            </a:r>
            <a:r>
              <a:rPr lang="he-IL" altLang="zh-CN" dirty="0"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HO</a:t>
            </a:r>
            <a:r>
              <a:rPr lang="en-US" altLang="zh-CN" sz="2200" dirty="0">
                <a:solidFill>
                  <a:srgbClr val="000000"/>
                </a:solidFill>
                <a:latin typeface="Times New Roman" panose="02020603050405020304" pitchFamily="18" charset="0"/>
              </a:rPr>
              <a:t>‒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CH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Arial" panose="020B0604020202020204" pitchFamily="34" charset="0"/>
                <a:ea typeface="楷体_GB2312" pitchFamily="49" charset="-122"/>
              </a:rPr>
              <a:t>        </a:t>
            </a:r>
            <a:r>
              <a:rPr lang="he-IL" altLang="zh-CN" dirty="0"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   CH</a:t>
            </a:r>
            <a:r>
              <a:rPr lang="en-US" altLang="zh-CN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‒O‒P</a:t>
            </a:r>
          </a:p>
        </p:txBody>
      </p:sp>
      <p:sp>
        <p:nvSpPr>
          <p:cNvPr id="41" name="椭圆 40"/>
          <p:cNvSpPr/>
          <p:nvPr/>
        </p:nvSpPr>
        <p:spPr>
          <a:xfrm>
            <a:off x="9661600" y="4509120"/>
            <a:ext cx="323850" cy="323850"/>
          </a:xfrm>
          <a:prstGeom prst="ellipse">
            <a:avLst/>
          </a:prstGeom>
          <a:solidFill>
            <a:srgbClr val="CC9900">
              <a:alpha val="50196"/>
            </a:srgbClr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t" hangingPunct="1">
              <a:spcBef>
                <a:spcPct val="50000"/>
              </a:spcBef>
              <a:defRPr/>
            </a:pPr>
            <a:endParaRPr lang="zh-CN" altLang="en-US"/>
          </a:p>
        </p:txBody>
      </p:sp>
      <p:sp>
        <p:nvSpPr>
          <p:cNvPr id="42" name="矩形 41"/>
          <p:cNvSpPr/>
          <p:nvPr/>
        </p:nvSpPr>
        <p:spPr>
          <a:xfrm>
            <a:off x="8216975" y="4941168"/>
            <a:ext cx="1689100" cy="4000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3-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磷酸甘油醛</a:t>
            </a:r>
          </a:p>
        </p:txBody>
      </p:sp>
      <p:cxnSp>
        <p:nvCxnSpPr>
          <p:cNvPr id="43" name="直接连接符 42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Line 67"/>
          <p:cNvSpPr>
            <a:spLocks noChangeShapeType="1"/>
          </p:cNvSpPr>
          <p:nvPr/>
        </p:nvSpPr>
        <p:spPr bwMode="auto">
          <a:xfrm flipH="1">
            <a:off x="4611151" y="4294931"/>
            <a:ext cx="468312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5" name="Line 68"/>
          <p:cNvSpPr>
            <a:spLocks noChangeShapeType="1"/>
          </p:cNvSpPr>
          <p:nvPr/>
        </p:nvSpPr>
        <p:spPr bwMode="auto">
          <a:xfrm flipH="1">
            <a:off x="4034888" y="4294931"/>
            <a:ext cx="468313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6" name="Line 70"/>
          <p:cNvSpPr>
            <a:spLocks noChangeShapeType="1"/>
          </p:cNvSpPr>
          <p:nvPr/>
        </p:nvSpPr>
        <p:spPr bwMode="auto">
          <a:xfrm flipH="1">
            <a:off x="5152488" y="4301281"/>
            <a:ext cx="46672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7" name="Line 73"/>
          <p:cNvSpPr>
            <a:spLocks noChangeShapeType="1"/>
          </p:cNvSpPr>
          <p:nvPr/>
        </p:nvSpPr>
        <p:spPr bwMode="auto">
          <a:xfrm>
            <a:off x="7118462" y="1844824"/>
            <a:ext cx="9000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cxnSp>
        <p:nvCxnSpPr>
          <p:cNvPr id="33" name="肘形连接符 32"/>
          <p:cNvCxnSpPr/>
          <p:nvPr/>
        </p:nvCxnSpPr>
        <p:spPr>
          <a:xfrm flipH="1">
            <a:off x="8012643" y="1594499"/>
            <a:ext cx="540000" cy="252000"/>
          </a:xfrm>
          <a:prstGeom prst="bentConnector3">
            <a:avLst>
              <a:gd name="adj1" fmla="val 99635"/>
            </a:avLst>
          </a:prstGeom>
          <a:ln w="28575">
            <a:solidFill>
              <a:schemeClr val="tx1"/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肘形连接符 51"/>
          <p:cNvCxnSpPr/>
          <p:nvPr/>
        </p:nvCxnSpPr>
        <p:spPr>
          <a:xfrm flipH="1" flipV="1">
            <a:off x="8009042" y="1835679"/>
            <a:ext cx="540000" cy="252000"/>
          </a:xfrm>
          <a:prstGeom prst="bentConnector3">
            <a:avLst>
              <a:gd name="adj1" fmla="val 99635"/>
            </a:avLst>
          </a:prstGeom>
          <a:ln w="28575">
            <a:solidFill>
              <a:schemeClr val="tx1"/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箭头连接符 7"/>
          <p:cNvCxnSpPr/>
          <p:nvPr/>
        </p:nvCxnSpPr>
        <p:spPr>
          <a:xfrm>
            <a:off x="6487675" y="2753494"/>
            <a:ext cx="0" cy="1008000"/>
          </a:xfrm>
          <a:prstGeom prst="straightConnector1">
            <a:avLst/>
          </a:prstGeom>
          <a:ln w="28575">
            <a:solidFill>
              <a:schemeClr val="tx1"/>
            </a:solidFill>
            <a:headEnd type="stealth" w="lg" len="lg"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Line 70"/>
          <p:cNvSpPr>
            <a:spLocks noChangeShapeType="1"/>
          </p:cNvSpPr>
          <p:nvPr/>
        </p:nvSpPr>
        <p:spPr bwMode="auto">
          <a:xfrm>
            <a:off x="7392144" y="4293096"/>
            <a:ext cx="7200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stealth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cxnSp>
        <p:nvCxnSpPr>
          <p:cNvPr id="50" name="直接箭头连接符 49"/>
          <p:cNvCxnSpPr/>
          <p:nvPr/>
        </p:nvCxnSpPr>
        <p:spPr>
          <a:xfrm>
            <a:off x="9048448" y="5298313"/>
            <a:ext cx="0" cy="288000"/>
          </a:xfrm>
          <a:prstGeom prst="straightConnector1">
            <a:avLst/>
          </a:prstGeom>
          <a:ln w="28575">
            <a:solidFill>
              <a:schemeClr val="tx1"/>
            </a:solidFill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任意多边形 47"/>
          <p:cNvSpPr/>
          <p:nvPr/>
        </p:nvSpPr>
        <p:spPr>
          <a:xfrm flipH="1">
            <a:off x="6500982" y="2853000"/>
            <a:ext cx="540000" cy="720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19050">
            <a:solidFill>
              <a:schemeClr val="tx1"/>
            </a:solidFill>
            <a:headEnd type="none" w="lg" len="lg"/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CN" altLang="en-US"/>
          </a:p>
        </p:txBody>
      </p:sp>
      <p:sp>
        <p:nvSpPr>
          <p:cNvPr id="51" name="任意多边形 50"/>
          <p:cNvSpPr/>
          <p:nvPr/>
        </p:nvSpPr>
        <p:spPr>
          <a:xfrm rot="5400000" flipV="1">
            <a:off x="4241864" y="1214784"/>
            <a:ext cx="360000" cy="900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19050">
            <a:solidFill>
              <a:schemeClr val="tx1"/>
            </a:solidFill>
            <a:headEnd type="none" w="lg" len="lg"/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CN" altLang="en-US"/>
          </a:p>
        </p:txBody>
      </p:sp>
      <p:cxnSp>
        <p:nvCxnSpPr>
          <p:cNvPr id="53" name="直接箭头连接符 52"/>
          <p:cNvCxnSpPr/>
          <p:nvPr/>
        </p:nvCxnSpPr>
        <p:spPr>
          <a:xfrm>
            <a:off x="9048328" y="5589272"/>
            <a:ext cx="0" cy="288000"/>
          </a:xfrm>
          <a:prstGeom prst="straightConnector1">
            <a:avLst/>
          </a:prstGeom>
          <a:ln w="28575">
            <a:solidFill>
              <a:schemeClr val="tx1"/>
            </a:solidFill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Line 70"/>
          <p:cNvSpPr>
            <a:spLocks noChangeShapeType="1"/>
          </p:cNvSpPr>
          <p:nvPr/>
        </p:nvSpPr>
        <p:spPr bwMode="auto">
          <a:xfrm>
            <a:off x="9480376" y="6048447"/>
            <a:ext cx="9360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lIns="0" tIns="0" rIns="0" bIns="0" anchor="ctr"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3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10" grpId="0"/>
      <p:bldP spid="12" grpId="0"/>
      <p:bldP spid="15" grpId="0"/>
      <p:bldP spid="16" grpId="0"/>
      <p:bldP spid="17" grpId="0"/>
      <p:bldP spid="19" grpId="0" animBg="1"/>
      <p:bldP spid="22" grpId="0" animBg="1"/>
      <p:bldP spid="23" grpId="0"/>
      <p:bldP spid="24" grpId="0"/>
      <p:bldP spid="25" grpId="0" animBg="1"/>
      <p:bldP spid="26" grpId="0" animBg="1"/>
      <p:bldP spid="27" grpId="0" animBg="1"/>
      <p:bldP spid="28" grpId="0" animBg="1"/>
      <p:bldP spid="30" grpId="0"/>
      <p:bldP spid="31" grpId="0" animBg="1"/>
      <p:bldP spid="32" grpId="0"/>
      <p:bldP spid="44" grpId="0" animBg="1"/>
      <p:bldP spid="45" grpId="0" animBg="1"/>
      <p:bldP spid="46" grpId="0" animBg="1"/>
      <p:bldP spid="47" grpId="0" animBg="1"/>
      <p:bldP spid="49" grpId="0" animBg="1"/>
      <p:bldP spid="54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Grp="1" noChangeArrowheads="1"/>
          </p:cNvSpPr>
          <p:nvPr>
            <p:ph type="title"/>
          </p:nvPr>
        </p:nvSpPr>
        <p:spPr>
          <a:xfrm>
            <a:off x="3143250" y="719677"/>
            <a:ext cx="5832475" cy="591059"/>
          </a:xfrm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 eaLnBrk="1" fontAlgn="auto" hangingPunct="1">
              <a:lnSpc>
                <a:spcPct val="130000"/>
              </a:lnSpc>
              <a:spcAft>
                <a:spcPts val="0"/>
              </a:spcAft>
              <a:defRPr/>
            </a:pPr>
            <a:r>
              <a:rPr kumimoji="1" lang="en-US" altLang="zh-CN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1</a:t>
            </a: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分子甘油完全氧化生成</a:t>
            </a:r>
            <a:r>
              <a:rPr kumimoji="1" lang="en-US" altLang="zh-CN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ATP</a:t>
            </a: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的数目</a:t>
            </a:r>
          </a:p>
        </p:txBody>
      </p:sp>
      <p:graphicFrame>
        <p:nvGraphicFramePr>
          <p:cNvPr id="3" name="Group 4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75585697"/>
              </p:ext>
            </p:extLst>
          </p:nvPr>
        </p:nvGraphicFramePr>
        <p:xfrm>
          <a:off x="1631504" y="1524000"/>
          <a:ext cx="8928794" cy="3200400"/>
        </p:xfrm>
        <a:graphic>
          <a:graphicData uri="http://schemas.openxmlformats.org/drawingml/2006/table">
            <a:tbl>
              <a:tblPr/>
              <a:tblGrid>
                <a:gridCol w="863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8248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2403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159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序号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反  应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生成</a:t>
                      </a:r>
                      <a:r>
                        <a:rPr kumimoji="0" lang="en-US" altLang="zh-CN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ATP</a:t>
                      </a:r>
                      <a:r>
                        <a:rPr kumimoji="0" lang="zh-CN" alt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的分子数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9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甘油           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α-</a:t>
                      </a: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磷酸甘油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 －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9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α-</a:t>
                      </a:r>
                      <a:r>
                        <a:rPr kumimoji="0" lang="zh-CN" alt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磷酸甘油          磷酸二羟丙酮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2.5</a:t>
                      </a: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（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NADH</a:t>
                      </a: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）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09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3-</a:t>
                      </a:r>
                      <a:r>
                        <a:rPr kumimoji="0" lang="zh-CN" alt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磷酸甘油醛          丙酮酸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2.5+2</a:t>
                      </a: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（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NADH</a:t>
                      </a: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）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09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丙酮酸           乙酰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CoA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2.5</a:t>
                      </a: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（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NADH</a:t>
                      </a: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）</a:t>
                      </a:r>
                      <a:endParaRPr kumimoji="0" lang="en-US" altLang="zh-CN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09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5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乙酰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CoA           CO</a:t>
                      </a:r>
                      <a:r>
                        <a:rPr kumimoji="0" lang="en-US" altLang="zh-CN" sz="24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2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+H</a:t>
                      </a:r>
                      <a:r>
                        <a:rPr kumimoji="0" lang="en-US" altLang="zh-CN" sz="2400" b="0" i="0" u="none" strike="noStrike" cap="none" normalizeH="0" baseline="-25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2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O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10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097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6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总  计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18.5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8165" name="Line 37"/>
          <p:cNvSpPr>
            <a:spLocks noChangeShapeType="1"/>
          </p:cNvSpPr>
          <p:nvPr/>
        </p:nvSpPr>
        <p:spPr bwMode="auto">
          <a:xfrm>
            <a:off x="3287688" y="2276872"/>
            <a:ext cx="7200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8166" name="Line 38"/>
          <p:cNvSpPr>
            <a:spLocks noChangeShapeType="1"/>
          </p:cNvSpPr>
          <p:nvPr/>
        </p:nvSpPr>
        <p:spPr bwMode="auto">
          <a:xfrm>
            <a:off x="4151784" y="2708920"/>
            <a:ext cx="7200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8167" name="Line 39"/>
          <p:cNvSpPr>
            <a:spLocks noChangeShapeType="1"/>
          </p:cNvSpPr>
          <p:nvPr/>
        </p:nvSpPr>
        <p:spPr bwMode="auto">
          <a:xfrm>
            <a:off x="4439816" y="3140968"/>
            <a:ext cx="7200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8168" name="Line 40"/>
          <p:cNvSpPr>
            <a:spLocks noChangeShapeType="1"/>
          </p:cNvSpPr>
          <p:nvPr/>
        </p:nvSpPr>
        <p:spPr bwMode="auto">
          <a:xfrm>
            <a:off x="3641153" y="3573016"/>
            <a:ext cx="7200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8169" name="Line 41"/>
          <p:cNvSpPr>
            <a:spLocks noChangeShapeType="1"/>
          </p:cNvSpPr>
          <p:nvPr/>
        </p:nvSpPr>
        <p:spPr bwMode="auto">
          <a:xfrm>
            <a:off x="3791744" y="4077072"/>
            <a:ext cx="720000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Line 4"/>
          <p:cNvSpPr>
            <a:spLocks noChangeShapeType="1"/>
          </p:cNvSpPr>
          <p:nvPr/>
        </p:nvSpPr>
        <p:spPr bwMode="auto">
          <a:xfrm>
            <a:off x="5231904" y="1628800"/>
            <a:ext cx="900000" cy="0"/>
          </a:xfrm>
          <a:prstGeom prst="line">
            <a:avLst/>
          </a:prstGeom>
          <a:noFill/>
          <a:ln w="38100">
            <a:solidFill>
              <a:srgbClr val="080808"/>
            </a:solidFill>
            <a:round/>
            <a:headEnd type="stealth" w="med" len="med"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3" name="Text Box 5"/>
          <p:cNvSpPr txBox="1">
            <a:spLocks noChangeArrowheads="1"/>
          </p:cNvSpPr>
          <p:nvPr/>
        </p:nvSpPr>
        <p:spPr bwMode="auto">
          <a:xfrm>
            <a:off x="8328248" y="1386462"/>
            <a:ext cx="1795462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 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3-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磷酸甘油醛</a:t>
            </a:r>
          </a:p>
        </p:txBody>
      </p:sp>
      <p:sp>
        <p:nvSpPr>
          <p:cNvPr id="57" name="Text Box 9"/>
          <p:cNvSpPr txBox="1">
            <a:spLocks noChangeArrowheads="1"/>
          </p:cNvSpPr>
          <p:nvPr/>
        </p:nvSpPr>
        <p:spPr bwMode="auto">
          <a:xfrm>
            <a:off x="8472264" y="4976341"/>
            <a:ext cx="16931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2-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磷酸甘油酸</a:t>
            </a:r>
          </a:p>
        </p:txBody>
      </p:sp>
      <p:sp>
        <p:nvSpPr>
          <p:cNvPr id="58" name="Line 10"/>
          <p:cNvSpPr>
            <a:spLocks noChangeShapeType="1"/>
          </p:cNvSpPr>
          <p:nvPr/>
        </p:nvSpPr>
        <p:spPr bwMode="auto">
          <a:xfrm rot="5400000">
            <a:off x="8940360" y="4545080"/>
            <a:ext cx="792000" cy="0"/>
          </a:xfrm>
          <a:prstGeom prst="line">
            <a:avLst/>
          </a:prstGeom>
          <a:noFill/>
          <a:ln w="38100">
            <a:solidFill>
              <a:srgbClr val="080808"/>
            </a:solidFill>
            <a:round/>
            <a:headEnd type="stealth" w="med" len="med"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9" name="Text Box 11"/>
          <p:cNvSpPr txBox="1">
            <a:spLocks noChangeArrowheads="1"/>
          </p:cNvSpPr>
          <p:nvPr/>
        </p:nvSpPr>
        <p:spPr bwMode="auto">
          <a:xfrm>
            <a:off x="1724712" y="4940279"/>
            <a:ext cx="1055191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丙酮酸</a:t>
            </a:r>
          </a:p>
        </p:txBody>
      </p:sp>
      <p:sp>
        <p:nvSpPr>
          <p:cNvPr id="60" name="Line 12"/>
          <p:cNvSpPr>
            <a:spLocks noChangeShapeType="1"/>
          </p:cNvSpPr>
          <p:nvPr/>
        </p:nvSpPr>
        <p:spPr bwMode="auto">
          <a:xfrm rot="16200000">
            <a:off x="2999616" y="4797192"/>
            <a:ext cx="0" cy="720000"/>
          </a:xfrm>
          <a:prstGeom prst="line">
            <a:avLst/>
          </a:prstGeom>
          <a:noFill/>
          <a:ln w="38100">
            <a:solidFill>
              <a:srgbClr val="080808"/>
            </a:solidFill>
            <a:round/>
            <a:headEnd type="stealth" w="med" len="med"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2" name="Line 14"/>
          <p:cNvSpPr>
            <a:spLocks noChangeShapeType="1"/>
          </p:cNvSpPr>
          <p:nvPr/>
        </p:nvSpPr>
        <p:spPr bwMode="auto">
          <a:xfrm>
            <a:off x="2999656" y="1628800"/>
            <a:ext cx="90000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3" name="Text Box 15"/>
          <p:cNvSpPr txBox="1">
            <a:spLocks noChangeArrowheads="1"/>
          </p:cNvSpPr>
          <p:nvPr/>
        </p:nvSpPr>
        <p:spPr bwMode="auto">
          <a:xfrm>
            <a:off x="3496144" y="919483"/>
            <a:ext cx="593432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en-US" altLang="zh-CN" sz="16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ADP</a:t>
            </a:r>
          </a:p>
        </p:txBody>
      </p:sp>
      <p:sp>
        <p:nvSpPr>
          <p:cNvPr id="64" name="Text Box 16"/>
          <p:cNvSpPr txBox="1">
            <a:spLocks noChangeArrowheads="1"/>
          </p:cNvSpPr>
          <p:nvPr/>
        </p:nvSpPr>
        <p:spPr bwMode="auto">
          <a:xfrm>
            <a:off x="2830987" y="919483"/>
            <a:ext cx="548227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en-US" altLang="zh-CN" sz="16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ATP</a:t>
            </a:r>
          </a:p>
        </p:txBody>
      </p:sp>
      <p:sp>
        <p:nvSpPr>
          <p:cNvPr id="66" name="Line 19"/>
          <p:cNvSpPr>
            <a:spLocks noChangeShapeType="1"/>
          </p:cNvSpPr>
          <p:nvPr/>
        </p:nvSpPr>
        <p:spPr bwMode="auto">
          <a:xfrm>
            <a:off x="7680325" y="1614488"/>
            <a:ext cx="756000" cy="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 type="stealth" w="med" len="med"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9" name="Text Box 23"/>
          <p:cNvSpPr txBox="1">
            <a:spLocks noChangeArrowheads="1"/>
          </p:cNvSpPr>
          <p:nvPr/>
        </p:nvSpPr>
        <p:spPr bwMode="auto">
          <a:xfrm>
            <a:off x="8247658" y="2565549"/>
            <a:ext cx="2168822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1,3-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二磷酸甘油酸</a:t>
            </a:r>
          </a:p>
        </p:txBody>
      </p:sp>
      <p:sp>
        <p:nvSpPr>
          <p:cNvPr id="70" name="Line 24"/>
          <p:cNvSpPr>
            <a:spLocks noChangeShapeType="1"/>
          </p:cNvSpPr>
          <p:nvPr/>
        </p:nvSpPr>
        <p:spPr bwMode="auto">
          <a:xfrm>
            <a:off x="9335542" y="1844824"/>
            <a:ext cx="0" cy="792000"/>
          </a:xfrm>
          <a:prstGeom prst="line">
            <a:avLst/>
          </a:prstGeom>
          <a:noFill/>
          <a:ln w="38100">
            <a:solidFill>
              <a:srgbClr val="080808"/>
            </a:solidFill>
            <a:round/>
            <a:headEnd type="stealth" w="med" len="med"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1" name="Rectangle 25"/>
          <p:cNvSpPr>
            <a:spLocks noChangeArrowheads="1"/>
          </p:cNvSpPr>
          <p:nvPr/>
        </p:nvSpPr>
        <p:spPr bwMode="auto">
          <a:xfrm>
            <a:off x="9545807" y="1844824"/>
            <a:ext cx="366617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en-US" altLang="zh-CN" sz="1600" b="0" dirty="0">
                <a:solidFill>
                  <a:srgbClr val="08080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P</a:t>
            </a:r>
            <a:r>
              <a:rPr lang="en-US" altLang="zh-CN" sz="1600" b="0" baseline="-25000" dirty="0">
                <a:solidFill>
                  <a:srgbClr val="08080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i</a:t>
            </a:r>
          </a:p>
        </p:txBody>
      </p:sp>
      <p:sp>
        <p:nvSpPr>
          <p:cNvPr id="72" name="Rectangle 26"/>
          <p:cNvSpPr>
            <a:spLocks noChangeArrowheads="1"/>
          </p:cNvSpPr>
          <p:nvPr/>
        </p:nvSpPr>
        <p:spPr bwMode="auto">
          <a:xfrm>
            <a:off x="7752184" y="2305430"/>
            <a:ext cx="1251114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en-US" altLang="zh-CN" sz="16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NADH+H</a:t>
            </a:r>
            <a:r>
              <a:rPr lang="en-US" altLang="zh-CN" sz="1600" b="0" baseline="30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+</a:t>
            </a:r>
          </a:p>
        </p:txBody>
      </p:sp>
      <p:sp>
        <p:nvSpPr>
          <p:cNvPr id="73" name="Rectangle 27"/>
          <p:cNvSpPr>
            <a:spLocks noChangeArrowheads="1"/>
          </p:cNvSpPr>
          <p:nvPr/>
        </p:nvSpPr>
        <p:spPr bwMode="auto">
          <a:xfrm>
            <a:off x="8146131" y="1815771"/>
            <a:ext cx="86476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en-US" altLang="zh-CN" sz="16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NAD</a:t>
            </a:r>
            <a:r>
              <a:rPr lang="en-US" altLang="zh-CN" sz="1600" b="0" baseline="30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+</a:t>
            </a:r>
          </a:p>
        </p:txBody>
      </p:sp>
      <p:sp>
        <p:nvSpPr>
          <p:cNvPr id="75" name="Text Box 30"/>
          <p:cNvSpPr txBox="1">
            <a:spLocks noChangeArrowheads="1"/>
          </p:cNvSpPr>
          <p:nvPr/>
        </p:nvSpPr>
        <p:spPr bwMode="auto">
          <a:xfrm>
            <a:off x="8472264" y="3789040"/>
            <a:ext cx="1728192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 3-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磷酸甘油酸</a:t>
            </a:r>
          </a:p>
        </p:txBody>
      </p:sp>
      <p:sp>
        <p:nvSpPr>
          <p:cNvPr id="76" name="Line 31"/>
          <p:cNvSpPr>
            <a:spLocks noChangeShapeType="1"/>
          </p:cNvSpPr>
          <p:nvPr/>
        </p:nvSpPr>
        <p:spPr bwMode="auto">
          <a:xfrm>
            <a:off x="9336137" y="2997349"/>
            <a:ext cx="0" cy="792000"/>
          </a:xfrm>
          <a:prstGeom prst="line">
            <a:avLst/>
          </a:prstGeom>
          <a:noFill/>
          <a:ln w="38100">
            <a:solidFill>
              <a:srgbClr val="080808"/>
            </a:solidFill>
            <a:round/>
            <a:headEnd type="stealth" w="med" len="med"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7" name="Rectangle 32"/>
          <p:cNvSpPr>
            <a:spLocks noChangeArrowheads="1"/>
          </p:cNvSpPr>
          <p:nvPr/>
        </p:nvSpPr>
        <p:spPr bwMode="auto">
          <a:xfrm>
            <a:off x="8344073" y="2946430"/>
            <a:ext cx="70425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en-US" altLang="zh-CN" sz="16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ADP</a:t>
            </a:r>
          </a:p>
        </p:txBody>
      </p:sp>
      <p:sp>
        <p:nvSpPr>
          <p:cNvPr id="78" name="Rectangle 33"/>
          <p:cNvSpPr>
            <a:spLocks noChangeArrowheads="1"/>
          </p:cNvSpPr>
          <p:nvPr/>
        </p:nvSpPr>
        <p:spPr bwMode="auto">
          <a:xfrm>
            <a:off x="8400256" y="3471972"/>
            <a:ext cx="616942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en-US" altLang="zh-CN" sz="16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ATP</a:t>
            </a:r>
          </a:p>
        </p:txBody>
      </p:sp>
      <p:sp>
        <p:nvSpPr>
          <p:cNvPr id="79" name="Text Box 35"/>
          <p:cNvSpPr txBox="1">
            <a:spLocks noChangeArrowheads="1"/>
          </p:cNvSpPr>
          <p:nvPr/>
        </p:nvSpPr>
        <p:spPr bwMode="auto">
          <a:xfrm>
            <a:off x="5720754" y="4976341"/>
            <a:ext cx="2247454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磷酸烯醇式丙酮酸</a:t>
            </a:r>
          </a:p>
        </p:txBody>
      </p:sp>
      <p:sp>
        <p:nvSpPr>
          <p:cNvPr id="80" name="Line 36"/>
          <p:cNvSpPr>
            <a:spLocks noChangeShapeType="1"/>
          </p:cNvSpPr>
          <p:nvPr/>
        </p:nvSpPr>
        <p:spPr bwMode="auto">
          <a:xfrm>
            <a:off x="7858472" y="5185643"/>
            <a:ext cx="685800" cy="0"/>
          </a:xfrm>
          <a:prstGeom prst="line">
            <a:avLst/>
          </a:prstGeom>
          <a:noFill/>
          <a:ln w="38100">
            <a:solidFill>
              <a:srgbClr val="080808"/>
            </a:solidFill>
            <a:round/>
            <a:headEnd type="stealth" w="med" len="med"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1" name="Rectangle 37"/>
          <p:cNvSpPr>
            <a:spLocks noChangeArrowheads="1"/>
          </p:cNvSpPr>
          <p:nvPr/>
        </p:nvSpPr>
        <p:spPr bwMode="auto">
          <a:xfrm>
            <a:off x="7700615" y="5466710"/>
            <a:ext cx="55562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en-US" altLang="zh-CN" sz="1600" b="0" dirty="0">
                <a:solidFill>
                  <a:srgbClr val="08080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H</a:t>
            </a:r>
            <a:r>
              <a:rPr lang="en-US" altLang="zh-CN" sz="1600" b="0" baseline="-25000" dirty="0">
                <a:solidFill>
                  <a:srgbClr val="08080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2</a:t>
            </a:r>
            <a:r>
              <a:rPr lang="en-US" altLang="zh-CN" sz="1600" b="0" dirty="0">
                <a:solidFill>
                  <a:srgbClr val="080808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O</a:t>
            </a:r>
            <a:endParaRPr lang="en-US" altLang="zh-CN" sz="1600" b="0" baseline="-25000" dirty="0">
              <a:solidFill>
                <a:srgbClr val="080808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82" name="Text Box 39"/>
          <p:cNvSpPr txBox="1">
            <a:spLocks noChangeArrowheads="1"/>
          </p:cNvSpPr>
          <p:nvPr/>
        </p:nvSpPr>
        <p:spPr bwMode="auto">
          <a:xfrm>
            <a:off x="3292331" y="4901098"/>
            <a:ext cx="1723549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烯醇式丙酮酸</a:t>
            </a:r>
          </a:p>
        </p:txBody>
      </p:sp>
      <p:sp>
        <p:nvSpPr>
          <p:cNvPr id="83" name="Line 40"/>
          <p:cNvSpPr>
            <a:spLocks noChangeShapeType="1"/>
          </p:cNvSpPr>
          <p:nvPr/>
        </p:nvSpPr>
        <p:spPr bwMode="auto">
          <a:xfrm rot="10784637">
            <a:off x="4907968" y="5154395"/>
            <a:ext cx="900000" cy="1588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4" name="Rectangle 41"/>
          <p:cNvSpPr>
            <a:spLocks noChangeArrowheads="1"/>
          </p:cNvSpPr>
          <p:nvPr/>
        </p:nvSpPr>
        <p:spPr bwMode="auto">
          <a:xfrm>
            <a:off x="5373514" y="4458035"/>
            <a:ext cx="65047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en-US" altLang="zh-CN" sz="16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ADP</a:t>
            </a:r>
          </a:p>
        </p:txBody>
      </p:sp>
      <p:sp>
        <p:nvSpPr>
          <p:cNvPr id="85" name="Rectangle 42"/>
          <p:cNvSpPr>
            <a:spLocks noChangeArrowheads="1"/>
          </p:cNvSpPr>
          <p:nvPr/>
        </p:nvSpPr>
        <p:spPr bwMode="auto">
          <a:xfrm>
            <a:off x="4755048" y="4471722"/>
            <a:ext cx="57847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en-US" altLang="zh-CN" sz="16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ATP</a:t>
            </a:r>
          </a:p>
        </p:txBody>
      </p:sp>
      <p:sp>
        <p:nvSpPr>
          <p:cNvPr id="87" name="Line 45"/>
          <p:cNvSpPr>
            <a:spLocks noChangeShapeType="1"/>
          </p:cNvSpPr>
          <p:nvPr/>
        </p:nvSpPr>
        <p:spPr bwMode="auto">
          <a:xfrm>
            <a:off x="2259443" y="4197086"/>
            <a:ext cx="0" cy="762000"/>
          </a:xfrm>
          <a:prstGeom prst="line">
            <a:avLst/>
          </a:prstGeom>
          <a:noFill/>
          <a:ln w="38100">
            <a:solidFill>
              <a:srgbClr val="080808"/>
            </a:solidFill>
            <a:round/>
            <a:headEnd type="stealth" w="med" len="med"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0" name="弧形 89"/>
          <p:cNvSpPr/>
          <p:nvPr/>
        </p:nvSpPr>
        <p:spPr bwMode="auto">
          <a:xfrm rot="422611" flipH="1">
            <a:off x="9330780" y="2028974"/>
            <a:ext cx="431800" cy="673100"/>
          </a:xfrm>
          <a:prstGeom prst="arc">
            <a:avLst/>
          </a:prstGeom>
          <a:noFill/>
          <a:ln w="19050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1" fontAlgn="t" hangingPunct="1">
              <a:spcBef>
                <a:spcPts val="0"/>
              </a:spcBef>
              <a:defRPr/>
            </a:pPr>
            <a:endParaRPr lang="zh-CN" altLang="en-US" b="0">
              <a:ea typeface="方正姚体" panose="02010601030101010101" pitchFamily="2" charset="-122"/>
            </a:endParaRPr>
          </a:p>
        </p:txBody>
      </p:sp>
      <p:sp>
        <p:nvSpPr>
          <p:cNvPr id="92" name="任意多边形 91"/>
          <p:cNvSpPr/>
          <p:nvPr/>
        </p:nvSpPr>
        <p:spPr>
          <a:xfrm rot="5400000" flipV="1">
            <a:off x="3227204" y="1142869"/>
            <a:ext cx="360000" cy="576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19050">
            <a:solidFill>
              <a:schemeClr val="tx1"/>
            </a:solidFill>
            <a:headEnd type="none" w="lg" len="lg"/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CN" altLang="en-US"/>
          </a:p>
        </p:txBody>
      </p:sp>
      <p:sp>
        <p:nvSpPr>
          <p:cNvPr id="94" name="任意多边形 93"/>
          <p:cNvSpPr/>
          <p:nvPr/>
        </p:nvSpPr>
        <p:spPr>
          <a:xfrm rot="10800000" flipH="1" flipV="1">
            <a:off x="8976137" y="3111871"/>
            <a:ext cx="360000" cy="576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19050">
            <a:solidFill>
              <a:schemeClr val="tx1"/>
            </a:solidFill>
            <a:headEnd type="none" w="lg" len="lg"/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CN" altLang="en-US"/>
          </a:p>
        </p:txBody>
      </p:sp>
      <p:sp>
        <p:nvSpPr>
          <p:cNvPr id="95" name="任意多边形 94"/>
          <p:cNvSpPr/>
          <p:nvPr/>
        </p:nvSpPr>
        <p:spPr>
          <a:xfrm rot="5400000">
            <a:off x="5193514" y="4671086"/>
            <a:ext cx="360000" cy="576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19050">
            <a:solidFill>
              <a:schemeClr val="tx1"/>
            </a:solidFill>
            <a:headEnd type="none" w="lg" len="lg"/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CN" altLang="en-US"/>
          </a:p>
        </p:txBody>
      </p:sp>
      <p:sp>
        <p:nvSpPr>
          <p:cNvPr id="48" name="Text Box 29"/>
          <p:cNvSpPr txBox="1">
            <a:spLocks noChangeArrowheads="1"/>
          </p:cNvSpPr>
          <p:nvPr/>
        </p:nvSpPr>
        <p:spPr bwMode="auto">
          <a:xfrm>
            <a:off x="2279576" y="1468016"/>
            <a:ext cx="8763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</a:t>
            </a:r>
          </a:p>
        </p:txBody>
      </p:sp>
      <p:sp>
        <p:nvSpPr>
          <p:cNvPr id="49" name="Text Box 29"/>
          <p:cNvSpPr txBox="1">
            <a:spLocks noChangeArrowheads="1"/>
          </p:cNvSpPr>
          <p:nvPr/>
        </p:nvSpPr>
        <p:spPr bwMode="auto">
          <a:xfrm>
            <a:off x="3863752" y="1462088"/>
            <a:ext cx="13985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α-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磷酸甘油</a:t>
            </a:r>
          </a:p>
        </p:txBody>
      </p:sp>
      <p:sp>
        <p:nvSpPr>
          <p:cNvPr id="96" name="Text Box 5"/>
          <p:cNvSpPr txBox="1">
            <a:spLocks noChangeArrowheads="1"/>
          </p:cNvSpPr>
          <p:nvPr/>
        </p:nvSpPr>
        <p:spPr bwMode="auto">
          <a:xfrm>
            <a:off x="5951984" y="1412776"/>
            <a:ext cx="1815777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 磷酸二羟丙酮</a:t>
            </a:r>
          </a:p>
        </p:txBody>
      </p:sp>
      <p:sp>
        <p:nvSpPr>
          <p:cNvPr id="97" name="Text Box 35"/>
          <p:cNvSpPr txBox="1">
            <a:spLocks noChangeArrowheads="1"/>
          </p:cNvSpPr>
          <p:nvPr/>
        </p:nvSpPr>
        <p:spPr bwMode="auto">
          <a:xfrm>
            <a:off x="4924786" y="996527"/>
            <a:ext cx="720000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NAD</a:t>
            </a:r>
            <a:r>
              <a:rPr lang="en-US" altLang="zh-CN" sz="1600" b="0" baseline="2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+</a:t>
            </a:r>
            <a:endParaRPr lang="en-US" altLang="zh-CN" sz="1600" b="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98" name="Text Box 36"/>
          <p:cNvSpPr txBox="1">
            <a:spLocks noChangeArrowheads="1"/>
          </p:cNvSpPr>
          <p:nvPr/>
        </p:nvSpPr>
        <p:spPr bwMode="auto">
          <a:xfrm>
            <a:off x="5812167" y="995593"/>
            <a:ext cx="929742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NADH+H</a:t>
            </a:r>
            <a:r>
              <a:rPr lang="en-US" altLang="zh-CN" sz="1600" b="0" baseline="2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+</a:t>
            </a:r>
            <a:endParaRPr lang="en-US" altLang="zh-CN" sz="1600" b="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99" name="任意多边形 98"/>
          <p:cNvSpPr/>
          <p:nvPr/>
        </p:nvSpPr>
        <p:spPr>
          <a:xfrm rot="5400000" flipV="1">
            <a:off x="5483920" y="1151747"/>
            <a:ext cx="360000" cy="576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19050">
            <a:solidFill>
              <a:schemeClr val="tx1"/>
            </a:solidFill>
            <a:headEnd type="none" w="lg" len="lg"/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CN" altLang="en-US"/>
          </a:p>
        </p:txBody>
      </p:sp>
      <p:sp>
        <p:nvSpPr>
          <p:cNvPr id="100" name="任意多边形 99"/>
          <p:cNvSpPr/>
          <p:nvPr/>
        </p:nvSpPr>
        <p:spPr>
          <a:xfrm rot="10800000" flipH="1" flipV="1">
            <a:off x="8953341" y="1935053"/>
            <a:ext cx="360000" cy="576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19050">
            <a:solidFill>
              <a:schemeClr val="tx1"/>
            </a:solidFill>
            <a:headEnd type="none" w="lg" len="lg"/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>
            <a:off x="1672304" y="3780143"/>
            <a:ext cx="1183336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algn="ctr" eaLnBrk="1" hangingPunct="1">
              <a:spcBef>
                <a:spcPts val="0"/>
              </a:spcBef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乙酰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  <a:endParaRPr lang="zh-CN" altLang="en-US" sz="20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101" name="Rectangle 13"/>
          <p:cNvSpPr>
            <a:spLocks noChangeArrowheads="1"/>
          </p:cNvSpPr>
          <p:nvPr/>
        </p:nvSpPr>
        <p:spPr bwMode="auto">
          <a:xfrm>
            <a:off x="2597210" y="4653136"/>
            <a:ext cx="1624209" cy="3139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lnSpc>
                <a:spcPct val="90000"/>
              </a:lnSpc>
              <a:defRPr/>
            </a:pPr>
            <a:r>
              <a:rPr kumimoji="1" lang="en-US" altLang="zh-CN" sz="1600" b="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NAD</a:t>
            </a:r>
            <a:r>
              <a:rPr kumimoji="1" lang="en-US" altLang="zh-CN" sz="1600" b="0" baseline="30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+</a:t>
            </a:r>
            <a:r>
              <a:rPr lang="en-US" altLang="zh-CN" sz="1600" b="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+HS-CoA</a:t>
            </a:r>
            <a:endParaRPr kumimoji="1" lang="en-US" altLang="zh-CN" sz="1600" b="0" baseline="300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102" name="Rectangle 15"/>
          <p:cNvSpPr>
            <a:spLocks noChangeArrowheads="1"/>
          </p:cNvSpPr>
          <p:nvPr/>
        </p:nvSpPr>
        <p:spPr bwMode="auto">
          <a:xfrm>
            <a:off x="2567608" y="4123180"/>
            <a:ext cx="1281120" cy="3139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1" hangingPunct="1">
              <a:lnSpc>
                <a:spcPct val="90000"/>
              </a:lnSpc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NADH+CO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  <a:endParaRPr kumimoji="1" lang="en-US" altLang="zh-CN" sz="1600" b="0" baseline="300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103" name="任意多边形 102"/>
          <p:cNvSpPr/>
          <p:nvPr/>
        </p:nvSpPr>
        <p:spPr>
          <a:xfrm rot="10800000">
            <a:off x="2279577" y="4293096"/>
            <a:ext cx="360000" cy="576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19050">
            <a:solidFill>
              <a:schemeClr val="tx1"/>
            </a:solidFill>
            <a:headEnd type="none" w="lg" len="lg"/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CN" altLang="en-US"/>
          </a:p>
        </p:txBody>
      </p:sp>
      <p:grpSp>
        <p:nvGrpSpPr>
          <p:cNvPr id="104" name="组合 103"/>
          <p:cNvGrpSpPr>
            <a:grpSpLocks/>
          </p:cNvGrpSpPr>
          <p:nvPr/>
        </p:nvGrpSpPr>
        <p:grpSpPr>
          <a:xfrm>
            <a:off x="1703512" y="2565024"/>
            <a:ext cx="1080000" cy="1080000"/>
            <a:chOff x="3444270" y="790108"/>
            <a:chExt cx="5303458" cy="5277493"/>
          </a:xfrm>
          <a:solidFill>
            <a:srgbClr val="D34817"/>
          </a:solidFill>
        </p:grpSpPr>
        <p:sp>
          <p:nvSpPr>
            <p:cNvPr id="105" name="环形箭头 104"/>
            <p:cNvSpPr>
              <a:spLocks noChangeAspect="1"/>
            </p:cNvSpPr>
            <p:nvPr/>
          </p:nvSpPr>
          <p:spPr>
            <a:xfrm>
              <a:off x="3632507" y="790108"/>
              <a:ext cx="5115221" cy="5115221"/>
            </a:xfrm>
            <a:prstGeom prst="circularArrow">
              <a:avLst>
                <a:gd name="adj1" fmla="val 5085"/>
                <a:gd name="adj2" fmla="val 327528"/>
                <a:gd name="adj3" fmla="val 1472472"/>
                <a:gd name="adj4" fmla="val 16199432"/>
                <a:gd name="adj5" fmla="val 5932"/>
              </a:avLst>
            </a:prstGeom>
            <a:grpFill/>
            <a:ln>
              <a:solidFill>
                <a:srgbClr val="D34817"/>
              </a:solidFill>
            </a:ln>
          </p:spPr>
          <p:style>
            <a:ln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tint val="6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106" name="环形箭头 105"/>
            <p:cNvSpPr/>
            <p:nvPr/>
          </p:nvSpPr>
          <p:spPr>
            <a:xfrm>
              <a:off x="3538389" y="952380"/>
              <a:ext cx="5115221" cy="5115221"/>
            </a:xfrm>
            <a:prstGeom prst="circularArrow">
              <a:avLst>
                <a:gd name="adj1" fmla="val 5085"/>
                <a:gd name="adj2" fmla="val 327528"/>
                <a:gd name="adj3" fmla="val 8671970"/>
                <a:gd name="adj4" fmla="val 1800502"/>
                <a:gd name="adj5" fmla="val 5932"/>
              </a:avLst>
            </a:prstGeom>
            <a:grpFill/>
            <a:ln>
              <a:solidFill>
                <a:srgbClr val="D34817"/>
              </a:solidFill>
            </a:ln>
          </p:spPr>
          <p:style>
            <a:ln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tint val="6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107" name="环形箭头 106"/>
            <p:cNvSpPr/>
            <p:nvPr/>
          </p:nvSpPr>
          <p:spPr>
            <a:xfrm>
              <a:off x="3444270" y="790108"/>
              <a:ext cx="5115221" cy="5115221"/>
            </a:xfrm>
            <a:prstGeom prst="circularArrow">
              <a:avLst>
                <a:gd name="adj1" fmla="val 5085"/>
                <a:gd name="adj2" fmla="val 327528"/>
                <a:gd name="adj3" fmla="val 15873039"/>
                <a:gd name="adj4" fmla="val 9000000"/>
                <a:gd name="adj5" fmla="val 5932"/>
              </a:avLst>
            </a:prstGeom>
            <a:grpFill/>
            <a:ln>
              <a:solidFill>
                <a:srgbClr val="D34817"/>
              </a:solidFill>
            </a:ln>
          </p:spPr>
          <p:style>
            <a:ln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tint val="6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</p:grpSp>
      <p:sp>
        <p:nvSpPr>
          <p:cNvPr id="108" name="Text Box 9"/>
          <p:cNvSpPr txBox="1">
            <a:spLocks noChangeArrowheads="1"/>
          </p:cNvSpPr>
          <p:nvPr/>
        </p:nvSpPr>
        <p:spPr bwMode="auto">
          <a:xfrm>
            <a:off x="1775520" y="2844225"/>
            <a:ext cx="891701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zh-CN" altLang="en-US" sz="16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ea typeface="方正姚体" panose="02010601030101010101" pitchFamily="2" charset="-122"/>
              </a:rPr>
              <a:t>三羧酸循环</a:t>
            </a:r>
            <a:endParaRPr lang="en-US" altLang="zh-CN" sz="1600" b="0" dirty="0"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  <a:ea typeface="方正姚体" panose="02010601030101010101" pitchFamily="2" charset="-122"/>
            </a:endParaRPr>
          </a:p>
        </p:txBody>
      </p:sp>
      <p:sp>
        <p:nvSpPr>
          <p:cNvPr id="54" name="任意多边形 53"/>
          <p:cNvSpPr/>
          <p:nvPr/>
        </p:nvSpPr>
        <p:spPr>
          <a:xfrm rot="13547496" flipV="1">
            <a:off x="8048447" y="5086705"/>
            <a:ext cx="103823" cy="432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19050">
            <a:solidFill>
              <a:schemeClr val="tx1"/>
            </a:solidFill>
            <a:headEnd type="none" w="lg" len="lg"/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CN" altLang="en-US"/>
          </a:p>
        </p:txBody>
      </p:sp>
      <p:sp>
        <p:nvSpPr>
          <p:cNvPr id="55" name="任意多边形 54"/>
          <p:cNvSpPr/>
          <p:nvPr/>
        </p:nvSpPr>
        <p:spPr>
          <a:xfrm rot="19676307" flipV="1">
            <a:off x="2062342" y="3440099"/>
            <a:ext cx="72000" cy="432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19050">
            <a:solidFill>
              <a:schemeClr val="tx1"/>
            </a:solidFill>
            <a:headEnd type="none" w="lg" len="lg"/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CN" altLang="en-US"/>
          </a:p>
        </p:txBody>
      </p:sp>
      <p:sp>
        <p:nvSpPr>
          <p:cNvPr id="56" name="任意多边形 55"/>
          <p:cNvSpPr/>
          <p:nvPr/>
        </p:nvSpPr>
        <p:spPr>
          <a:xfrm rot="4145315" flipV="1">
            <a:off x="2681603" y="2434917"/>
            <a:ext cx="72000" cy="432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19050">
            <a:solidFill>
              <a:schemeClr val="tx1"/>
            </a:solidFill>
            <a:headEnd type="none" w="lg" len="lg"/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CN" altLang="en-US"/>
          </a:p>
        </p:txBody>
      </p:sp>
      <p:sp>
        <p:nvSpPr>
          <p:cNvPr id="61" name="矩形 60"/>
          <p:cNvSpPr/>
          <p:nvPr/>
        </p:nvSpPr>
        <p:spPr>
          <a:xfrm>
            <a:off x="2423995" y="2157022"/>
            <a:ext cx="1223733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algn="ctr" eaLnBrk="1" hangingPunct="1">
              <a:spcBef>
                <a:spcPts val="0"/>
              </a:spcBef>
            </a:pP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</a:t>
            </a:r>
            <a:r>
              <a:rPr lang="en-US" altLang="zh-CN" sz="2000" b="0" baseline="-25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2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+H</a:t>
            </a:r>
            <a:r>
              <a:rPr lang="en-US" altLang="zh-CN" sz="2000" b="0" baseline="-25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2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O</a:t>
            </a:r>
            <a:endParaRPr lang="zh-CN" altLang="en-US" sz="20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65" name="Text Box 15"/>
          <p:cNvSpPr txBox="1">
            <a:spLocks noChangeArrowheads="1"/>
          </p:cNvSpPr>
          <p:nvPr/>
        </p:nvSpPr>
        <p:spPr bwMode="auto">
          <a:xfrm>
            <a:off x="3229110" y="557657"/>
            <a:ext cx="35618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en-US" altLang="zh-CN" sz="16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-1</a:t>
            </a:r>
          </a:p>
        </p:txBody>
      </p:sp>
      <p:sp>
        <p:nvSpPr>
          <p:cNvPr id="74" name="Text Box 15"/>
          <p:cNvSpPr txBox="1">
            <a:spLocks noChangeArrowheads="1"/>
          </p:cNvSpPr>
          <p:nvPr/>
        </p:nvSpPr>
        <p:spPr bwMode="auto">
          <a:xfrm>
            <a:off x="5899476" y="557406"/>
            <a:ext cx="556564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en-US" altLang="zh-CN" sz="16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+2.5</a:t>
            </a:r>
          </a:p>
        </p:txBody>
      </p:sp>
      <p:sp>
        <p:nvSpPr>
          <p:cNvPr id="86" name="Text Box 15"/>
          <p:cNvSpPr txBox="1">
            <a:spLocks noChangeArrowheads="1"/>
          </p:cNvSpPr>
          <p:nvPr/>
        </p:nvSpPr>
        <p:spPr bwMode="auto">
          <a:xfrm>
            <a:off x="7223521" y="2303077"/>
            <a:ext cx="556564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en-US" altLang="zh-CN" sz="16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+2.5</a:t>
            </a:r>
          </a:p>
        </p:txBody>
      </p:sp>
      <p:sp>
        <p:nvSpPr>
          <p:cNvPr id="88" name="Text Box 15"/>
          <p:cNvSpPr txBox="1">
            <a:spLocks noChangeArrowheads="1"/>
          </p:cNvSpPr>
          <p:nvPr/>
        </p:nvSpPr>
        <p:spPr bwMode="auto">
          <a:xfrm>
            <a:off x="8082516" y="3480705"/>
            <a:ext cx="402674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en-US" altLang="zh-CN" sz="16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+1</a:t>
            </a:r>
          </a:p>
        </p:txBody>
      </p:sp>
      <p:sp>
        <p:nvSpPr>
          <p:cNvPr id="89" name="Text Box 15"/>
          <p:cNvSpPr txBox="1">
            <a:spLocks noChangeArrowheads="1"/>
          </p:cNvSpPr>
          <p:nvPr/>
        </p:nvSpPr>
        <p:spPr bwMode="auto">
          <a:xfrm>
            <a:off x="4877491" y="4185915"/>
            <a:ext cx="402674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en-US" altLang="zh-CN" sz="16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+1</a:t>
            </a:r>
          </a:p>
        </p:txBody>
      </p:sp>
      <p:sp>
        <p:nvSpPr>
          <p:cNvPr id="109" name="Text Box 15"/>
          <p:cNvSpPr txBox="1">
            <a:spLocks noChangeArrowheads="1"/>
          </p:cNvSpPr>
          <p:nvPr/>
        </p:nvSpPr>
        <p:spPr bwMode="auto">
          <a:xfrm>
            <a:off x="3756387" y="4110869"/>
            <a:ext cx="556564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en-US" altLang="zh-CN" sz="16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+2.5</a:t>
            </a:r>
          </a:p>
        </p:txBody>
      </p:sp>
      <p:sp>
        <p:nvSpPr>
          <p:cNvPr id="110" name="Text Box 15"/>
          <p:cNvSpPr txBox="1">
            <a:spLocks noChangeArrowheads="1"/>
          </p:cNvSpPr>
          <p:nvPr/>
        </p:nvSpPr>
        <p:spPr bwMode="auto">
          <a:xfrm>
            <a:off x="2830651" y="2944672"/>
            <a:ext cx="505267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hangingPunct="1">
              <a:spcBef>
                <a:spcPts val="0"/>
              </a:spcBef>
              <a:defRPr/>
            </a:pPr>
            <a:r>
              <a:rPr lang="en-US" altLang="zh-CN" sz="16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+10</a:t>
            </a:r>
          </a:p>
        </p:txBody>
      </p:sp>
      <p:sp>
        <p:nvSpPr>
          <p:cNvPr id="67" name="Text Box 29"/>
          <p:cNvSpPr txBox="1">
            <a:spLocks noChangeArrowheads="1"/>
          </p:cNvSpPr>
          <p:nvPr/>
        </p:nvSpPr>
        <p:spPr bwMode="auto">
          <a:xfrm>
            <a:off x="4511824" y="2926105"/>
            <a:ext cx="2518842" cy="430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甘油的氧化分解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  <p:bldP spid="97" grpId="0"/>
      <p:bldP spid="98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Box 5"/>
          <p:cNvSpPr txBox="1">
            <a:spLocks noChangeArrowheads="1"/>
          </p:cNvSpPr>
          <p:nvPr/>
        </p:nvSpPr>
        <p:spPr bwMode="auto">
          <a:xfrm>
            <a:off x="1055688" y="548680"/>
            <a:ext cx="3527425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spcBef>
                <a:spcPts val="0"/>
              </a:spcBef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一、脂类的生理功能</a:t>
            </a:r>
          </a:p>
        </p:txBody>
      </p:sp>
      <p:cxnSp>
        <p:nvCxnSpPr>
          <p:cNvPr id="8" name="直接连接符 7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" name="图示 2"/>
          <p:cNvGraphicFramePr/>
          <p:nvPr>
            <p:extLst>
              <p:ext uri="{D42A27DB-BD31-4B8C-83A1-F6EECF244321}">
                <p14:modId xmlns:p14="http://schemas.microsoft.com/office/powerpoint/2010/main" val="1941421897"/>
              </p:ext>
            </p:extLst>
          </p:nvPr>
        </p:nvGraphicFramePr>
        <p:xfrm>
          <a:off x="1919536" y="1178522"/>
          <a:ext cx="8128000" cy="541866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1439217235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3"/>
          <p:cNvSpPr>
            <a:spLocks noGrp="1" noChangeArrowheads="1"/>
          </p:cNvSpPr>
          <p:nvPr>
            <p:ph type="title"/>
          </p:nvPr>
        </p:nvSpPr>
        <p:spPr>
          <a:xfrm>
            <a:off x="1055688" y="520457"/>
            <a:ext cx="4248150" cy="523220"/>
          </a:xfr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65000"/>
              <a:defRPr/>
            </a:pPr>
            <a:r>
              <a:rPr kumimoji="1" lang="zh-CN" altLang="en-US" sz="2800" cap="none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rPr>
              <a:t>（三）脂肪酸的</a:t>
            </a:r>
            <a:r>
              <a:rPr kumimoji="1" lang="el-GR" altLang="zh-CN" sz="2800" cap="none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rPr>
              <a:t>β-</a:t>
            </a:r>
            <a:r>
              <a:rPr kumimoji="1" lang="zh-CN" altLang="en-US" sz="2800" cap="none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rPr>
              <a:t>氧化</a:t>
            </a:r>
          </a:p>
        </p:txBody>
      </p:sp>
      <p:sp>
        <p:nvSpPr>
          <p:cNvPr id="3" name="Rectangle 5"/>
          <p:cNvSpPr>
            <a:spLocks noChangeArrowheads="1"/>
          </p:cNvSpPr>
          <p:nvPr/>
        </p:nvSpPr>
        <p:spPr bwMode="auto">
          <a:xfrm>
            <a:off x="1776413" y="1270124"/>
            <a:ext cx="9288462" cy="2374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60000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主要部位：肝、肌肉等（脑、神经组织、红细胞除外）。</a:t>
            </a:r>
            <a:endParaRPr kumimoji="0" lang="en-US" altLang="zh-CN" sz="2800" b="0" kern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marL="360000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脂肪酸</a:t>
            </a:r>
            <a:r>
              <a:rPr kumimoji="0" lang="en-US" altLang="zh-CN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β-</a:t>
            </a: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氧化：是在脂肪酰基的</a:t>
            </a:r>
            <a:r>
              <a:rPr kumimoji="0" lang="en-US" altLang="zh-CN" sz="2800" b="0" kern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β-</a:t>
            </a:r>
            <a:r>
              <a:rPr kumimoji="0" lang="zh-CN" altLang="en-US" sz="2800" b="0" kern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碳原子</a:t>
            </a: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上进行</a:t>
            </a:r>
            <a:r>
              <a:rPr kumimoji="0" lang="zh-CN" altLang="en-US" sz="2800" b="0" kern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脱氢、加水、再脱氢和硫解</a:t>
            </a:r>
            <a:r>
              <a:rPr kumimoji="0" lang="en-US" altLang="zh-CN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(α</a:t>
            </a: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与</a:t>
            </a:r>
            <a:r>
              <a:rPr kumimoji="0" lang="en-US" altLang="zh-CN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β-</a:t>
            </a: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碳原子之间断裂</a:t>
            </a:r>
            <a:r>
              <a:rPr kumimoji="0" lang="en-US" altLang="zh-CN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)</a:t>
            </a: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的过程。</a:t>
            </a:r>
            <a:endParaRPr kumimoji="0" lang="en-US" altLang="zh-CN" sz="2800" b="0" kern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marL="360000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分活化</a:t>
            </a:r>
            <a:r>
              <a:rPr kumimoji="0" lang="en-US" altLang="zh-CN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—</a:t>
            </a: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转移</a:t>
            </a:r>
            <a:r>
              <a:rPr kumimoji="0" lang="en-US" altLang="zh-CN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—</a:t>
            </a: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氧化三阶段。</a:t>
            </a:r>
          </a:p>
        </p:txBody>
      </p:sp>
      <p:cxnSp>
        <p:nvCxnSpPr>
          <p:cNvPr id="4" name="直接连接符 3"/>
          <p:cNvCxnSpPr/>
          <p:nvPr/>
        </p:nvCxnSpPr>
        <p:spPr>
          <a:xfrm>
            <a:off x="1077913" y="1125538"/>
            <a:ext cx="414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Text Box 2"/>
          <p:cNvSpPr txBox="1">
            <a:spLocks noChangeArrowheads="1"/>
          </p:cNvSpPr>
          <p:nvPr/>
        </p:nvSpPr>
        <p:spPr bwMode="auto">
          <a:xfrm>
            <a:off x="1343472" y="1825759"/>
            <a:ext cx="1415772" cy="7848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8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O</a:t>
            </a:r>
          </a:p>
          <a:p>
            <a:pPr eaLnBrk="1" hangingPunct="1">
              <a:lnSpc>
                <a:spcPts val="18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ǁ</a:t>
            </a:r>
          </a:p>
          <a:p>
            <a:pPr eaLnBrk="1" hangingPunct="1">
              <a:lnSpc>
                <a:spcPts val="18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Times New Roman" panose="02020603050405020304" pitchFamily="18" charset="0"/>
                <a:ea typeface="方正姚体" panose="02010601030101010101" pitchFamily="2" charset="-122"/>
              </a:rPr>
              <a:t>R‒C‒OH</a:t>
            </a:r>
          </a:p>
        </p:txBody>
      </p:sp>
      <p:sp>
        <p:nvSpPr>
          <p:cNvPr id="54275" name="Text Box 4"/>
          <p:cNvSpPr txBox="1">
            <a:spLocks noChangeArrowheads="1"/>
          </p:cNvSpPr>
          <p:nvPr/>
        </p:nvSpPr>
        <p:spPr bwMode="auto">
          <a:xfrm>
            <a:off x="2783632" y="2257559"/>
            <a:ext cx="1548822" cy="348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20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Times New Roman" panose="02020603050405020304" pitchFamily="18" charset="0"/>
                <a:ea typeface="方正姚体" panose="02010601030101010101" pitchFamily="2" charset="-122"/>
              </a:rPr>
              <a:t>+ CoA-SH</a:t>
            </a:r>
          </a:p>
        </p:txBody>
      </p:sp>
      <p:sp>
        <p:nvSpPr>
          <p:cNvPr id="54276" name="Text Box 5"/>
          <p:cNvSpPr txBox="1">
            <a:spLocks noChangeArrowheads="1"/>
          </p:cNvSpPr>
          <p:nvPr/>
        </p:nvSpPr>
        <p:spPr bwMode="auto">
          <a:xfrm>
            <a:off x="7684939" y="1825759"/>
            <a:ext cx="1715534" cy="7992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8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O</a:t>
            </a:r>
          </a:p>
          <a:p>
            <a:pPr eaLnBrk="1" hangingPunct="1">
              <a:lnSpc>
                <a:spcPts val="18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ǁ</a:t>
            </a:r>
          </a:p>
          <a:p>
            <a:pPr eaLnBrk="1" hangingPunct="1">
              <a:lnSpc>
                <a:spcPts val="18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 err="1">
                <a:latin typeface="Times New Roman" panose="02020603050405020304" pitchFamily="18" charset="0"/>
                <a:ea typeface="方正姚体" panose="02010601030101010101" pitchFamily="2" charset="-122"/>
              </a:rPr>
              <a:t>R‒C</a:t>
            </a:r>
            <a:r>
              <a:rPr lang="en-US" altLang="zh-CN" sz="2400" dirty="0" err="1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~</a:t>
            </a:r>
            <a:r>
              <a:rPr lang="en-US" altLang="zh-CN" sz="2400" dirty="0" err="1">
                <a:latin typeface="Times New Roman" panose="02020603050405020304" pitchFamily="18" charset="0"/>
                <a:ea typeface="方正姚体" panose="02010601030101010101" pitchFamily="2" charset="-122"/>
              </a:rPr>
              <a:t>SCoA</a:t>
            </a:r>
            <a:endParaRPr lang="en-US" altLang="zh-CN" sz="2400" dirty="0">
              <a:latin typeface="Times New Roman" panose="02020603050405020304" pitchFamily="18" charset="0"/>
              <a:ea typeface="方正姚体" panose="02010601030101010101" pitchFamily="2" charset="-122"/>
            </a:endParaRPr>
          </a:p>
        </p:txBody>
      </p:sp>
      <p:sp>
        <p:nvSpPr>
          <p:cNvPr id="5" name="Text Box 6"/>
          <p:cNvSpPr txBox="1">
            <a:spLocks noChangeArrowheads="1"/>
          </p:cNvSpPr>
          <p:nvPr/>
        </p:nvSpPr>
        <p:spPr bwMode="auto">
          <a:xfrm>
            <a:off x="4800088" y="2016259"/>
            <a:ext cx="2088000" cy="385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00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lnSpc>
                <a:spcPts val="3000"/>
              </a:lnSpc>
              <a:spcBef>
                <a:spcPts val="0"/>
              </a:spcBef>
              <a:defRPr/>
            </a:pPr>
            <a:r>
              <a:rPr lang="zh-CN" altLang="en-US" sz="2000" b="0" dirty="0">
                <a:solidFill>
                  <a:srgbClr val="00B0F0"/>
                </a:solidFill>
                <a:ea typeface="方正姚体" panose="02010601030101010101" pitchFamily="2" charset="-122"/>
              </a:rPr>
              <a:t>脂酰</a:t>
            </a:r>
            <a:r>
              <a:rPr lang="en-US" altLang="zh-CN" sz="2000" b="0" dirty="0">
                <a:solidFill>
                  <a:srgbClr val="00B0F0"/>
                </a:solidFill>
                <a:ea typeface="方正姚体" panose="02010601030101010101" pitchFamily="2" charset="-122"/>
              </a:rPr>
              <a:t>CoA</a:t>
            </a:r>
            <a:r>
              <a:rPr lang="zh-CN" altLang="zh-CN" sz="2000" b="0" dirty="0">
                <a:solidFill>
                  <a:srgbClr val="00B0F0"/>
                </a:solidFill>
                <a:ea typeface="方正姚体" panose="02010601030101010101" pitchFamily="2" charset="-122"/>
              </a:rPr>
              <a:t>合成酶</a:t>
            </a:r>
            <a:endParaRPr lang="zh-CN" altLang="en-US" sz="2000" b="0" dirty="0">
              <a:solidFill>
                <a:srgbClr val="00B0F0"/>
              </a:solidFill>
              <a:ea typeface="方正姚体" panose="02010601030101010101" pitchFamily="2" charset="-122"/>
            </a:endParaRPr>
          </a:p>
        </p:txBody>
      </p:sp>
      <p:sp>
        <p:nvSpPr>
          <p:cNvPr id="7" name="Text Box 9"/>
          <p:cNvSpPr txBox="1">
            <a:spLocks noChangeArrowheads="1"/>
          </p:cNvSpPr>
          <p:nvPr/>
        </p:nvSpPr>
        <p:spPr bwMode="auto">
          <a:xfrm>
            <a:off x="4808612" y="3135447"/>
            <a:ext cx="49530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ATP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6232550" y="3154497"/>
            <a:ext cx="1452563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AMP+PPi</a:t>
            </a:r>
            <a:endParaRPr lang="en-US" altLang="zh-CN" sz="2000" dirty="0">
              <a:solidFill>
                <a:srgbClr val="FF000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54281" name="Text Box 11"/>
          <p:cNvSpPr txBox="1">
            <a:spLocks noChangeArrowheads="1"/>
          </p:cNvSpPr>
          <p:nvPr/>
        </p:nvSpPr>
        <p:spPr bwMode="auto">
          <a:xfrm>
            <a:off x="5524054" y="2578234"/>
            <a:ext cx="715962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algn="ctr" eaLnBrk="1" fontAlgn="t" hangingPunct="1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Mg</a:t>
            </a:r>
            <a:r>
              <a:rPr lang="en-US" altLang="zh-CN" baseline="18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baseline="30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+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</a:t>
            </a:r>
          </a:p>
        </p:txBody>
      </p:sp>
      <p:sp>
        <p:nvSpPr>
          <p:cNvPr id="54282" name="Line 12"/>
          <p:cNvSpPr>
            <a:spLocks noChangeShapeType="1"/>
          </p:cNvSpPr>
          <p:nvPr/>
        </p:nvSpPr>
        <p:spPr bwMode="auto">
          <a:xfrm>
            <a:off x="6711628" y="3513272"/>
            <a:ext cx="0" cy="5397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" name="Text Box 13"/>
          <p:cNvSpPr txBox="1">
            <a:spLocks noChangeArrowheads="1"/>
          </p:cNvSpPr>
          <p:nvPr/>
        </p:nvSpPr>
        <p:spPr bwMode="auto">
          <a:xfrm>
            <a:off x="6916489" y="3481844"/>
            <a:ext cx="666750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H</a:t>
            </a:r>
            <a:r>
              <a:rPr lang="en-US" altLang="zh-CN" sz="2000" baseline="-40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2</a:t>
            </a: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O</a:t>
            </a:r>
          </a:p>
        </p:txBody>
      </p:sp>
      <p:sp>
        <p:nvSpPr>
          <p:cNvPr id="12" name="Text Box 14"/>
          <p:cNvSpPr txBox="1">
            <a:spLocks noChangeArrowheads="1"/>
          </p:cNvSpPr>
          <p:nvPr/>
        </p:nvSpPr>
        <p:spPr bwMode="auto">
          <a:xfrm>
            <a:off x="6456040" y="4018097"/>
            <a:ext cx="539750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2Pi</a:t>
            </a:r>
          </a:p>
        </p:txBody>
      </p:sp>
      <p:sp>
        <p:nvSpPr>
          <p:cNvPr id="13" name="Text Box 15"/>
          <p:cNvSpPr txBox="1">
            <a:spLocks noChangeArrowheads="1"/>
          </p:cNvSpPr>
          <p:nvPr/>
        </p:nvSpPr>
        <p:spPr bwMode="auto">
          <a:xfrm>
            <a:off x="1415480" y="4509120"/>
            <a:ext cx="727280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en-US"/>
            </a:defPPr>
            <a:lvl1pPr marL="360000" indent="-360000" algn="l" fontAlgn="base">
              <a:lnSpc>
                <a:spcPts val="3500"/>
              </a:lnSpc>
              <a:spcBef>
                <a:spcPts val="600"/>
              </a:spcBef>
              <a:buClr>
                <a:schemeClr val="accent1"/>
              </a:buClr>
              <a:buSzPct val="70000"/>
              <a:buFont typeface="Wingdings" pitchFamily="2" charset="2"/>
              <a:buChar char="v"/>
              <a:defRPr sz="2400"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</a:lstStyle>
          <a:p>
            <a:pPr eaLnBrk="1" hangingPunct="1">
              <a:lnSpc>
                <a:spcPct val="100000"/>
              </a:lnSpc>
              <a:buClr>
                <a:srgbClr val="C00000"/>
              </a:buClr>
              <a:buSzPct val="80000"/>
              <a:defRPr/>
            </a:pPr>
            <a:r>
              <a:rPr lang="zh-CN" altLang="en-US" sz="2800" b="0" dirty="0">
                <a:ea typeface="方正姚体" panose="02010601030101010101" pitchFamily="2" charset="-122"/>
              </a:rPr>
              <a:t>反应不可逆，消耗</a:t>
            </a:r>
            <a:r>
              <a:rPr lang="en-US" altLang="zh-CN" sz="2800" b="0" dirty="0">
                <a:ea typeface="方正姚体" panose="02010601030101010101" pitchFamily="2" charset="-122"/>
              </a:rPr>
              <a:t>2</a:t>
            </a:r>
            <a:r>
              <a:rPr lang="zh-CN" altLang="en-US" sz="2800" b="0" dirty="0">
                <a:ea typeface="方正姚体" panose="02010601030101010101" pitchFamily="2" charset="-122"/>
              </a:rPr>
              <a:t>分子</a:t>
            </a:r>
            <a:r>
              <a:rPr lang="en-US" altLang="zh-CN" sz="2800" b="0" dirty="0">
                <a:ea typeface="方正姚体" panose="02010601030101010101" pitchFamily="2" charset="-122"/>
              </a:rPr>
              <a:t>ATP</a:t>
            </a:r>
            <a:r>
              <a:rPr lang="zh-CN" altLang="en-US" sz="2800" b="0" dirty="0">
                <a:ea typeface="方正姚体" panose="02010601030101010101" pitchFamily="2" charset="-122"/>
              </a:rPr>
              <a:t> （ </a:t>
            </a:r>
            <a:r>
              <a:rPr lang="en-US" altLang="zh-CN" sz="2800" b="0" dirty="0">
                <a:ea typeface="方正姚体" panose="02010601030101010101" pitchFamily="2" charset="-122"/>
              </a:rPr>
              <a:t>2</a:t>
            </a:r>
            <a:r>
              <a:rPr lang="zh-CN" altLang="en-US" sz="2800" b="0" dirty="0">
                <a:ea typeface="方正姚体" panose="02010601030101010101" pitchFamily="2" charset="-122"/>
              </a:rPr>
              <a:t>个高能键）</a:t>
            </a:r>
          </a:p>
        </p:txBody>
      </p:sp>
      <p:sp>
        <p:nvSpPr>
          <p:cNvPr id="14" name="Rectangle 16"/>
          <p:cNvSpPr>
            <a:spLocks noGrp="1" noChangeArrowheads="1"/>
          </p:cNvSpPr>
          <p:nvPr>
            <p:ph type="title"/>
          </p:nvPr>
        </p:nvSpPr>
        <p:spPr>
          <a:xfrm>
            <a:off x="1055688" y="548680"/>
            <a:ext cx="3406775" cy="523875"/>
          </a:xfr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65000"/>
              <a:defRPr/>
            </a:pPr>
            <a:r>
              <a:rPr kumimoji="1" lang="en-US" altLang="zh-CN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rPr>
              <a:t>1.</a:t>
            </a: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rPr>
              <a:t>脂肪酸活化</a:t>
            </a:r>
          </a:p>
        </p:txBody>
      </p:sp>
      <p:sp>
        <p:nvSpPr>
          <p:cNvPr id="16" name="Line 73"/>
          <p:cNvSpPr>
            <a:spLocks noChangeShapeType="1"/>
          </p:cNvSpPr>
          <p:nvPr/>
        </p:nvSpPr>
        <p:spPr bwMode="auto">
          <a:xfrm>
            <a:off x="4503762" y="2473732"/>
            <a:ext cx="2880000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7" name="矩形 16"/>
          <p:cNvSpPr/>
          <p:nvPr/>
        </p:nvSpPr>
        <p:spPr>
          <a:xfrm>
            <a:off x="1559496" y="2651259"/>
            <a:ext cx="958850" cy="4000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脂肪酸</a:t>
            </a:r>
          </a:p>
        </p:txBody>
      </p:sp>
      <p:sp>
        <p:nvSpPr>
          <p:cNvPr id="18" name="矩形 17"/>
          <p:cNvSpPr/>
          <p:nvPr/>
        </p:nvSpPr>
        <p:spPr>
          <a:xfrm>
            <a:off x="3215680" y="2651259"/>
            <a:ext cx="887413" cy="4000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辅酶</a:t>
            </a:r>
            <a:r>
              <a:rPr lang="en-US" altLang="zh-CN" sz="20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</a:t>
            </a:r>
            <a:endParaRPr lang="zh-CN" altLang="en-US" sz="2000" b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7680176" y="2651259"/>
            <a:ext cx="1662113" cy="4000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脂肪酰辅酶</a:t>
            </a:r>
            <a:r>
              <a:rPr lang="en-US" altLang="zh-CN" sz="20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</a:t>
            </a:r>
            <a:endParaRPr lang="zh-CN" altLang="en-US" sz="2000" b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cxnSp>
        <p:nvCxnSpPr>
          <p:cNvPr id="20" name="直接连接符 19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弧形 20"/>
          <p:cNvSpPr/>
          <p:nvPr/>
        </p:nvSpPr>
        <p:spPr bwMode="auto">
          <a:xfrm flipH="1">
            <a:off x="6712041" y="3654861"/>
            <a:ext cx="504000" cy="504000"/>
          </a:xfrm>
          <a:prstGeom prst="arc">
            <a:avLst/>
          </a:pr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1" fontAlgn="t" hangingPunct="1">
              <a:spcBef>
                <a:spcPts val="0"/>
              </a:spcBef>
              <a:defRPr/>
            </a:pPr>
            <a:endParaRPr lang="zh-CN" altLang="en-US" b="0">
              <a:ea typeface="方正姚体" panose="02010601030101010101" pitchFamily="2" charset="-122"/>
            </a:endParaRPr>
          </a:p>
        </p:txBody>
      </p:sp>
      <p:sp>
        <p:nvSpPr>
          <p:cNvPr id="22" name="任意多边形 21"/>
          <p:cNvSpPr/>
          <p:nvPr/>
        </p:nvSpPr>
        <p:spPr>
          <a:xfrm rot="16200000">
            <a:off x="5573888" y="1987804"/>
            <a:ext cx="648000" cy="1620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19050">
            <a:solidFill>
              <a:schemeClr val="tx1"/>
            </a:solidFill>
            <a:headEnd type="none" w="lg" len="lg"/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CN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zh-CN" altLang="en-US"/>
          </a:p>
        </p:txBody>
      </p:sp>
      <p:sp>
        <p:nvSpPr>
          <p:cNvPr id="2" name="Rectangle 5">
            <a:extLst>
              <a:ext uri="{FF2B5EF4-FFF2-40B4-BE49-F238E27FC236}">
                <a16:creationId xmlns:a16="http://schemas.microsoft.com/office/drawing/2014/main" id="{4F54D13F-0A1B-5A6C-2747-A8B08527FF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1464" y="1270124"/>
            <a:ext cx="9288462" cy="6099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60000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进行场所：细胞质</a:t>
            </a:r>
            <a:endParaRPr kumimoji="0" lang="en-US" altLang="zh-CN" sz="2800" b="0" kern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Grp="1" noChangeArrowheads="1"/>
          </p:cNvSpPr>
          <p:nvPr>
            <p:ph type="title"/>
          </p:nvPr>
        </p:nvSpPr>
        <p:spPr>
          <a:xfrm>
            <a:off x="1069975" y="548680"/>
            <a:ext cx="4305300" cy="523875"/>
          </a:xfr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65000"/>
              <a:defRPr/>
            </a:pPr>
            <a:r>
              <a:rPr kumimoji="1" lang="en-US" altLang="zh-CN" sz="2800" cap="none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rPr>
              <a:t>2.</a:t>
            </a:r>
            <a:r>
              <a:rPr kumimoji="1" lang="zh-CN" altLang="en-US" sz="2800" cap="none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rPr>
              <a:t>脂肪酰</a:t>
            </a:r>
            <a:r>
              <a:rPr kumimoji="1" lang="en-US" altLang="zh-CN" sz="2800" cap="none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rPr>
              <a:t>CoA</a:t>
            </a:r>
            <a:r>
              <a:rPr kumimoji="1" lang="zh-CN" altLang="en-US" sz="2800" cap="none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rPr>
              <a:t>进入线粒体</a:t>
            </a:r>
          </a:p>
        </p:txBody>
      </p:sp>
      <p:sp>
        <p:nvSpPr>
          <p:cNvPr id="3" name="Text Box 4"/>
          <p:cNvSpPr txBox="1">
            <a:spLocks noChangeArrowheads="1"/>
          </p:cNvSpPr>
          <p:nvPr/>
        </p:nvSpPr>
        <p:spPr bwMode="auto">
          <a:xfrm>
            <a:off x="1343025" y="1270943"/>
            <a:ext cx="9648825" cy="2878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defPPr>
              <a:defRPr lang="en-US"/>
            </a:defPPr>
            <a:lvl1pPr marL="360000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 kumimoji="0" sz="2800" b="0" kern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pPr marL="360000" lvl="1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细胞质中活化的长链脂酰</a:t>
            </a:r>
            <a:r>
              <a:rPr kumimoji="0" lang="en-US" altLang="zh-CN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CoA(</a:t>
            </a: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HoloLens MDL2 Assets" panose="050A0102010101010101" pitchFamily="18" charset="0"/>
                <a:ea typeface="仿宋" panose="02010609060101010101" pitchFamily="49" charset="-122"/>
              </a:rPr>
              <a:t>＞</a:t>
            </a:r>
            <a:r>
              <a:rPr kumimoji="0" lang="en-US" altLang="zh-CN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12C)</a:t>
            </a: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不能直接穿过线粒体内膜，必须与</a:t>
            </a:r>
            <a:r>
              <a:rPr kumimoji="0" lang="zh-CN" altLang="en-US" sz="2800" b="0" u="sng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肉毒碱</a:t>
            </a:r>
            <a:r>
              <a:rPr kumimoji="0" lang="en-US" altLang="zh-CN" sz="20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</a:t>
            </a:r>
            <a:r>
              <a:rPr kumimoji="0" lang="en-US" altLang="zh-CN" sz="2000" b="0" kern="0" dirty="0" err="1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carnitine</a:t>
            </a:r>
            <a:r>
              <a:rPr kumimoji="0" lang="en-US" altLang="zh-CN" sz="20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) </a:t>
            </a: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结合成</a:t>
            </a:r>
            <a:r>
              <a:rPr kumimoji="0" lang="zh-CN" altLang="en-US" sz="2800" b="0" u="sng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脂酰肉毒碱</a:t>
            </a: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才能进入线粒体基质内。</a:t>
            </a:r>
            <a:endParaRPr kumimoji="0" lang="en-US" altLang="zh-CN" sz="2800" b="0" kern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marL="360000" lvl="1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反应由</a:t>
            </a:r>
            <a:r>
              <a:rPr kumimoji="0" lang="zh-CN" altLang="en-US" sz="2800" b="0" u="sng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肉碱脂酰转移酶</a:t>
            </a:r>
            <a:r>
              <a:rPr kumimoji="0" lang="en-US" altLang="zh-CN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(CAT-Ⅰ</a:t>
            </a: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和</a:t>
            </a:r>
            <a:r>
              <a:rPr kumimoji="0" lang="en-US" altLang="zh-CN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CAT-Ⅱ)</a:t>
            </a: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催化。为脂肪酸</a:t>
            </a:r>
            <a:r>
              <a:rPr kumimoji="0" lang="en-US" altLang="zh-CN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β-</a:t>
            </a: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氧化的限速步骤，</a:t>
            </a:r>
            <a:r>
              <a:rPr kumimoji="0" lang="en-US" altLang="zh-CN" sz="2800" b="0" kern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CAT-Ⅰ</a:t>
            </a:r>
            <a:r>
              <a:rPr kumimoji="0" lang="zh-CN" altLang="en-US" sz="2800" b="0" kern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是限速酶</a:t>
            </a: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。</a:t>
            </a:r>
          </a:p>
        </p:txBody>
      </p:sp>
      <p:cxnSp>
        <p:nvCxnSpPr>
          <p:cNvPr id="4" name="直接连接符 3"/>
          <p:cNvCxnSpPr/>
          <p:nvPr/>
        </p:nvCxnSpPr>
        <p:spPr>
          <a:xfrm>
            <a:off x="1077913" y="1125538"/>
            <a:ext cx="396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" name="矩形 10"/>
          <p:cNvSpPr>
            <a:spLocks noChangeArrowheads="1"/>
          </p:cNvSpPr>
          <p:nvPr/>
        </p:nvSpPr>
        <p:spPr bwMode="auto">
          <a:xfrm>
            <a:off x="6677025" y="1628800"/>
            <a:ext cx="1219200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600" b="0" dirty="0">
                <a:ea typeface="方正姚体" panose="02010601030101010101" pitchFamily="2" charset="-122"/>
              </a:rPr>
              <a:t>线粒体内膜</a:t>
            </a:r>
          </a:p>
        </p:txBody>
      </p:sp>
      <p:sp>
        <p:nvSpPr>
          <p:cNvPr id="399" name="矩形 9"/>
          <p:cNvSpPr>
            <a:spLocks noChangeArrowheads="1"/>
          </p:cNvSpPr>
          <p:nvPr/>
        </p:nvSpPr>
        <p:spPr bwMode="auto">
          <a:xfrm>
            <a:off x="4445000" y="1628800"/>
            <a:ext cx="1219200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600" b="0" dirty="0">
                <a:ea typeface="方正姚体" panose="02010601030101010101" pitchFamily="2" charset="-122"/>
              </a:rPr>
              <a:t>线粒体外膜</a:t>
            </a:r>
          </a:p>
        </p:txBody>
      </p:sp>
      <p:sp>
        <p:nvSpPr>
          <p:cNvPr id="404" name="矩形 403"/>
          <p:cNvSpPr/>
          <p:nvPr/>
        </p:nvSpPr>
        <p:spPr>
          <a:xfrm>
            <a:off x="4872038" y="1992313"/>
            <a:ext cx="6300787" cy="3852000"/>
          </a:xfrm>
          <a:prstGeom prst="rect">
            <a:avLst/>
          </a:prstGeom>
          <a:solidFill>
            <a:srgbClr val="FEFDE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405" name="矩形 404"/>
          <p:cNvSpPr/>
          <p:nvPr/>
        </p:nvSpPr>
        <p:spPr>
          <a:xfrm>
            <a:off x="5348641" y="1992313"/>
            <a:ext cx="1656000" cy="3852000"/>
          </a:xfrm>
          <a:prstGeom prst="rect">
            <a:avLst/>
          </a:prstGeom>
          <a:solidFill>
            <a:srgbClr val="FFEAB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grpSp>
        <p:nvGrpSpPr>
          <p:cNvPr id="406" name="组合 30"/>
          <p:cNvGrpSpPr>
            <a:grpSpLocks noChangeAspect="1"/>
          </p:cNvGrpSpPr>
          <p:nvPr/>
        </p:nvGrpSpPr>
        <p:grpSpPr bwMode="auto">
          <a:xfrm>
            <a:off x="4770438" y="1978025"/>
            <a:ext cx="604837" cy="3898900"/>
            <a:chOff x="10860151" y="1454452"/>
            <a:chExt cx="722254" cy="4655143"/>
          </a:xfrm>
        </p:grpSpPr>
        <p:sp>
          <p:nvSpPr>
            <p:cNvPr id="407" name="椭圆 406"/>
            <p:cNvSpPr/>
            <p:nvPr/>
          </p:nvSpPr>
          <p:spPr>
            <a:xfrm rot="5400000">
              <a:off x="11452560" y="2742381"/>
              <a:ext cx="111829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08" name="椭圆 407"/>
            <p:cNvSpPr/>
            <p:nvPr/>
          </p:nvSpPr>
          <p:spPr>
            <a:xfrm rot="5400000">
              <a:off x="11447820" y="1727385"/>
              <a:ext cx="109934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09" name="任意多边形 408"/>
            <p:cNvSpPr>
              <a:spLocks noChangeAspect="1"/>
            </p:cNvSpPr>
            <p:nvPr/>
          </p:nvSpPr>
          <p:spPr>
            <a:xfrm rot="5400000" flipV="1">
              <a:off x="11016552" y="2031589"/>
              <a:ext cx="115621" cy="250230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10" name="任意多边形 409"/>
            <p:cNvSpPr>
              <a:spLocks noChangeAspect="1"/>
            </p:cNvSpPr>
            <p:nvPr/>
          </p:nvSpPr>
          <p:spPr>
            <a:xfrm rot="5400000" flipV="1">
              <a:off x="11026031" y="2147209"/>
              <a:ext cx="113725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11" name="任意多边形 410"/>
            <p:cNvSpPr>
              <a:spLocks noChangeAspect="1"/>
            </p:cNvSpPr>
            <p:nvPr/>
          </p:nvSpPr>
          <p:spPr>
            <a:xfrm rot="5400000" flipV="1">
              <a:off x="11016552" y="2274202"/>
              <a:ext cx="115621" cy="250230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12" name="任意多边形 411"/>
            <p:cNvSpPr>
              <a:spLocks noChangeAspect="1"/>
            </p:cNvSpPr>
            <p:nvPr/>
          </p:nvSpPr>
          <p:spPr>
            <a:xfrm rot="5400000" flipV="1">
              <a:off x="11026031" y="2399300"/>
              <a:ext cx="113725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13" name="任意多边形 412"/>
            <p:cNvSpPr>
              <a:spLocks noChangeAspect="1"/>
            </p:cNvSpPr>
            <p:nvPr/>
          </p:nvSpPr>
          <p:spPr>
            <a:xfrm rot="5400000" flipH="1" flipV="1">
              <a:off x="11025082" y="1384305"/>
              <a:ext cx="111830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14" name="任意多边形 413"/>
            <p:cNvSpPr>
              <a:spLocks noChangeAspect="1"/>
            </p:cNvSpPr>
            <p:nvPr/>
          </p:nvSpPr>
          <p:spPr>
            <a:xfrm rot="5400000" flipH="1" flipV="1">
              <a:off x="11025082" y="1520775"/>
              <a:ext cx="111830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15" name="任意多边形 414"/>
            <p:cNvSpPr>
              <a:spLocks noChangeAspect="1"/>
            </p:cNvSpPr>
            <p:nvPr/>
          </p:nvSpPr>
          <p:spPr>
            <a:xfrm rot="5400000" flipV="1">
              <a:off x="11022239" y="2530083"/>
              <a:ext cx="113725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16" name="任意多边形 415"/>
            <p:cNvSpPr>
              <a:spLocks noChangeAspect="1"/>
            </p:cNvSpPr>
            <p:nvPr/>
          </p:nvSpPr>
          <p:spPr>
            <a:xfrm rot="5400000" flipV="1">
              <a:off x="11027927" y="2653286"/>
              <a:ext cx="113725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17" name="任意多边形 416"/>
            <p:cNvSpPr>
              <a:spLocks noChangeAspect="1"/>
            </p:cNvSpPr>
            <p:nvPr/>
          </p:nvSpPr>
          <p:spPr>
            <a:xfrm rot="5400000" flipV="1">
              <a:off x="11023187" y="2777435"/>
              <a:ext cx="111829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18" name="任意多边形 417"/>
            <p:cNvSpPr>
              <a:spLocks noChangeAspect="1"/>
            </p:cNvSpPr>
            <p:nvPr/>
          </p:nvSpPr>
          <p:spPr>
            <a:xfrm rot="5400000" flipV="1">
              <a:off x="11028874" y="2904429"/>
              <a:ext cx="111830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19" name="任意多边形 418"/>
            <p:cNvSpPr>
              <a:spLocks noChangeAspect="1"/>
            </p:cNvSpPr>
            <p:nvPr/>
          </p:nvSpPr>
          <p:spPr>
            <a:xfrm rot="5400000" flipV="1">
              <a:off x="11028874" y="3029526"/>
              <a:ext cx="111830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20" name="任意多边形 419"/>
            <p:cNvSpPr>
              <a:spLocks noChangeAspect="1"/>
            </p:cNvSpPr>
            <p:nvPr/>
          </p:nvSpPr>
          <p:spPr>
            <a:xfrm rot="5400000" flipV="1">
              <a:off x="11031718" y="3153676"/>
              <a:ext cx="113725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21" name="任意多边形 420"/>
            <p:cNvSpPr>
              <a:spLocks noChangeAspect="1"/>
            </p:cNvSpPr>
            <p:nvPr/>
          </p:nvSpPr>
          <p:spPr>
            <a:xfrm rot="5400000" flipV="1">
              <a:off x="11027927" y="3271191"/>
              <a:ext cx="113725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22" name="任意多边形 421"/>
            <p:cNvSpPr>
              <a:spLocks noChangeAspect="1"/>
            </p:cNvSpPr>
            <p:nvPr/>
          </p:nvSpPr>
          <p:spPr>
            <a:xfrm rot="5400000" flipV="1">
              <a:off x="11027927" y="3396289"/>
              <a:ext cx="113725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23" name="任意多边形 422"/>
            <p:cNvSpPr>
              <a:spLocks noChangeAspect="1"/>
            </p:cNvSpPr>
            <p:nvPr/>
          </p:nvSpPr>
          <p:spPr>
            <a:xfrm rot="5400000" flipV="1">
              <a:off x="11032666" y="3520438"/>
              <a:ext cx="111829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24" name="任意多边形 423"/>
            <p:cNvSpPr>
              <a:spLocks noChangeAspect="1"/>
            </p:cNvSpPr>
            <p:nvPr/>
          </p:nvSpPr>
          <p:spPr>
            <a:xfrm rot="5400000" flipH="1">
              <a:off x="11275313" y="1395677"/>
              <a:ext cx="113725" cy="250230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25" name="任意多边形 424"/>
            <p:cNvSpPr>
              <a:spLocks noChangeAspect="1"/>
            </p:cNvSpPr>
            <p:nvPr/>
          </p:nvSpPr>
          <p:spPr>
            <a:xfrm rot="5400000">
              <a:off x="11278157" y="1517931"/>
              <a:ext cx="113725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26" name="任意多边形 425"/>
            <p:cNvSpPr>
              <a:spLocks noChangeAspect="1"/>
            </p:cNvSpPr>
            <p:nvPr/>
          </p:nvSpPr>
          <p:spPr>
            <a:xfrm rot="5400000">
              <a:off x="11275313" y="1645872"/>
              <a:ext cx="115620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27" name="任意多边形 426"/>
            <p:cNvSpPr>
              <a:spLocks noChangeAspect="1"/>
            </p:cNvSpPr>
            <p:nvPr/>
          </p:nvSpPr>
          <p:spPr>
            <a:xfrm rot="5400000">
              <a:off x="11280052" y="1777603"/>
              <a:ext cx="113725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28" name="任意多边形 427"/>
            <p:cNvSpPr>
              <a:spLocks noChangeAspect="1"/>
            </p:cNvSpPr>
            <p:nvPr/>
          </p:nvSpPr>
          <p:spPr>
            <a:xfrm rot="5400000">
              <a:off x="11281948" y="2044856"/>
              <a:ext cx="113725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29" name="任意多边形 428"/>
            <p:cNvSpPr>
              <a:spLocks noChangeAspect="1"/>
            </p:cNvSpPr>
            <p:nvPr/>
          </p:nvSpPr>
          <p:spPr>
            <a:xfrm rot="5400000">
              <a:off x="11278157" y="2289366"/>
              <a:ext cx="113725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30" name="任意多边形 429"/>
            <p:cNvSpPr>
              <a:spLocks noChangeAspect="1"/>
            </p:cNvSpPr>
            <p:nvPr/>
          </p:nvSpPr>
          <p:spPr>
            <a:xfrm rot="5400000">
              <a:off x="11280052" y="2537665"/>
              <a:ext cx="113725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31" name="任意多边形 430"/>
            <p:cNvSpPr>
              <a:spLocks noChangeAspect="1"/>
            </p:cNvSpPr>
            <p:nvPr/>
          </p:nvSpPr>
          <p:spPr>
            <a:xfrm rot="5400000">
              <a:off x="11282895" y="2665606"/>
              <a:ext cx="115620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32" name="任意多边形 431"/>
            <p:cNvSpPr>
              <a:spLocks noChangeAspect="1"/>
            </p:cNvSpPr>
            <p:nvPr/>
          </p:nvSpPr>
          <p:spPr>
            <a:xfrm rot="5400000">
              <a:off x="11282895" y="2790704"/>
              <a:ext cx="115620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33" name="任意多边形 432"/>
            <p:cNvSpPr>
              <a:spLocks noChangeAspect="1"/>
            </p:cNvSpPr>
            <p:nvPr/>
          </p:nvSpPr>
          <p:spPr>
            <a:xfrm rot="5400000">
              <a:off x="11289531" y="2909166"/>
              <a:ext cx="113725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34" name="任意多边形 433"/>
            <p:cNvSpPr>
              <a:spLocks noChangeAspect="1"/>
            </p:cNvSpPr>
            <p:nvPr/>
          </p:nvSpPr>
          <p:spPr>
            <a:xfrm rot="5400000">
              <a:off x="11285740" y="3028578"/>
              <a:ext cx="113725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35" name="任意多边形 434"/>
            <p:cNvSpPr>
              <a:spLocks noChangeAspect="1"/>
            </p:cNvSpPr>
            <p:nvPr/>
          </p:nvSpPr>
          <p:spPr>
            <a:xfrm rot="5400000">
              <a:off x="11282895" y="3147042"/>
              <a:ext cx="115620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36" name="任意多边形 435"/>
            <p:cNvSpPr>
              <a:spLocks noChangeAspect="1"/>
            </p:cNvSpPr>
            <p:nvPr/>
          </p:nvSpPr>
          <p:spPr>
            <a:xfrm rot="5400000">
              <a:off x="11282895" y="3272139"/>
              <a:ext cx="115620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37" name="任意多边形 436"/>
            <p:cNvSpPr>
              <a:spLocks noChangeAspect="1"/>
            </p:cNvSpPr>
            <p:nvPr/>
          </p:nvSpPr>
          <p:spPr>
            <a:xfrm rot="5400000">
              <a:off x="11288583" y="3395341"/>
              <a:ext cx="115621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38" name="任意多边形 437"/>
            <p:cNvSpPr>
              <a:spLocks noChangeAspect="1"/>
            </p:cNvSpPr>
            <p:nvPr/>
          </p:nvSpPr>
          <p:spPr>
            <a:xfrm rot="5400000">
              <a:off x="11283843" y="3510014"/>
              <a:ext cx="113725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39" name="任意多边形 438"/>
            <p:cNvSpPr>
              <a:spLocks noChangeAspect="1"/>
            </p:cNvSpPr>
            <p:nvPr/>
          </p:nvSpPr>
          <p:spPr>
            <a:xfrm rot="5400000">
              <a:off x="11288583" y="3628478"/>
              <a:ext cx="115620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40" name="任意多边形 439"/>
            <p:cNvSpPr>
              <a:spLocks noChangeAspect="1"/>
            </p:cNvSpPr>
            <p:nvPr/>
          </p:nvSpPr>
          <p:spPr>
            <a:xfrm rot="5400000">
              <a:off x="11280052" y="1914073"/>
              <a:ext cx="113725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41" name="任意多边形 440"/>
            <p:cNvSpPr>
              <a:spLocks noChangeAspect="1"/>
            </p:cNvSpPr>
            <p:nvPr/>
          </p:nvSpPr>
          <p:spPr>
            <a:xfrm rot="5400000">
              <a:off x="11280052" y="2412567"/>
              <a:ext cx="113725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42" name="任意多边形 441"/>
            <p:cNvSpPr>
              <a:spLocks noChangeAspect="1"/>
            </p:cNvSpPr>
            <p:nvPr/>
          </p:nvSpPr>
          <p:spPr>
            <a:xfrm rot="5400000" flipH="1">
              <a:off x="11277209" y="2170902"/>
              <a:ext cx="111829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43" name="任意多边形 442"/>
            <p:cNvSpPr>
              <a:spLocks noChangeAspect="1"/>
            </p:cNvSpPr>
            <p:nvPr/>
          </p:nvSpPr>
          <p:spPr>
            <a:xfrm rot="5400000" flipH="1">
              <a:off x="11291426" y="5678370"/>
              <a:ext cx="113725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44" name="任意多边形 443"/>
            <p:cNvSpPr>
              <a:spLocks noChangeAspect="1"/>
            </p:cNvSpPr>
            <p:nvPr/>
          </p:nvSpPr>
          <p:spPr>
            <a:xfrm rot="5400000" flipH="1">
              <a:off x="11295218" y="5799677"/>
              <a:ext cx="113725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45" name="任意多边形 444"/>
            <p:cNvSpPr>
              <a:spLocks noChangeAspect="1"/>
            </p:cNvSpPr>
            <p:nvPr/>
          </p:nvSpPr>
          <p:spPr>
            <a:xfrm rot="5400000" flipH="1">
              <a:off x="11295218" y="5920984"/>
              <a:ext cx="113725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46" name="任意多边形 445"/>
            <p:cNvSpPr>
              <a:spLocks noChangeAspect="1"/>
            </p:cNvSpPr>
            <p:nvPr/>
          </p:nvSpPr>
          <p:spPr>
            <a:xfrm rot="5400000" flipH="1" flipV="1">
              <a:off x="11033613" y="5666998"/>
              <a:ext cx="113725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47" name="任意多边形 446"/>
            <p:cNvSpPr>
              <a:spLocks noChangeAspect="1"/>
            </p:cNvSpPr>
            <p:nvPr/>
          </p:nvSpPr>
          <p:spPr>
            <a:xfrm rot="5400000" flipH="1" flipV="1">
              <a:off x="11033613" y="5790199"/>
              <a:ext cx="113725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48" name="任意多边形 447"/>
            <p:cNvSpPr>
              <a:spLocks noChangeAspect="1"/>
            </p:cNvSpPr>
            <p:nvPr/>
          </p:nvSpPr>
          <p:spPr>
            <a:xfrm rot="5400000" flipH="1" flipV="1">
              <a:off x="11032665" y="5904872"/>
              <a:ext cx="115621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49" name="椭圆 448"/>
            <p:cNvSpPr/>
            <p:nvPr/>
          </p:nvSpPr>
          <p:spPr>
            <a:xfrm rot="5400000">
              <a:off x="10860158" y="2112156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50" name="椭圆 449"/>
            <p:cNvSpPr/>
            <p:nvPr/>
          </p:nvSpPr>
          <p:spPr>
            <a:xfrm rot="5400000">
              <a:off x="10860158" y="2244835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51" name="椭圆 450"/>
            <p:cNvSpPr/>
            <p:nvPr/>
          </p:nvSpPr>
          <p:spPr>
            <a:xfrm rot="5400000">
              <a:off x="10860158" y="2373723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52" name="椭圆 451"/>
            <p:cNvSpPr/>
            <p:nvPr/>
          </p:nvSpPr>
          <p:spPr>
            <a:xfrm rot="5400000">
              <a:off x="10859212" y="2495976"/>
              <a:ext cx="111829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53" name="椭圆 452"/>
            <p:cNvSpPr/>
            <p:nvPr/>
          </p:nvSpPr>
          <p:spPr>
            <a:xfrm rot="5400000">
              <a:off x="10850680" y="1479087"/>
              <a:ext cx="111830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54" name="椭圆 453"/>
            <p:cNvSpPr/>
            <p:nvPr/>
          </p:nvSpPr>
          <p:spPr>
            <a:xfrm rot="5400000">
              <a:off x="10856366" y="1611766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55" name="椭圆 454"/>
            <p:cNvSpPr/>
            <p:nvPr/>
          </p:nvSpPr>
          <p:spPr>
            <a:xfrm rot="5400000">
              <a:off x="11446872" y="1474348"/>
              <a:ext cx="111830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56" name="椭圆 455"/>
            <p:cNvSpPr/>
            <p:nvPr/>
          </p:nvSpPr>
          <p:spPr>
            <a:xfrm rot="5400000">
              <a:off x="11445924" y="1604184"/>
              <a:ext cx="111830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57" name="椭圆 456"/>
            <p:cNvSpPr/>
            <p:nvPr/>
          </p:nvSpPr>
          <p:spPr>
            <a:xfrm rot="5400000">
              <a:off x="11446872" y="1861013"/>
              <a:ext cx="111830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58" name="椭圆 457"/>
            <p:cNvSpPr/>
            <p:nvPr/>
          </p:nvSpPr>
          <p:spPr>
            <a:xfrm rot="5400000">
              <a:off x="11446872" y="1993692"/>
              <a:ext cx="111830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59" name="椭圆 458"/>
            <p:cNvSpPr/>
            <p:nvPr/>
          </p:nvSpPr>
          <p:spPr>
            <a:xfrm rot="5400000">
              <a:off x="11451610" y="2123528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60" name="椭圆 459"/>
            <p:cNvSpPr/>
            <p:nvPr/>
          </p:nvSpPr>
          <p:spPr>
            <a:xfrm rot="5400000">
              <a:off x="11449715" y="2248626"/>
              <a:ext cx="111830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61" name="椭圆 460"/>
            <p:cNvSpPr/>
            <p:nvPr/>
          </p:nvSpPr>
          <p:spPr>
            <a:xfrm rot="5400000">
              <a:off x="11449716" y="2371827"/>
              <a:ext cx="111829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62" name="椭圆 461"/>
            <p:cNvSpPr/>
            <p:nvPr/>
          </p:nvSpPr>
          <p:spPr>
            <a:xfrm rot="5400000">
              <a:off x="11449716" y="2496925"/>
              <a:ext cx="111829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63" name="椭圆 462"/>
            <p:cNvSpPr/>
            <p:nvPr/>
          </p:nvSpPr>
          <p:spPr>
            <a:xfrm rot="5400000">
              <a:off x="11448767" y="2619179"/>
              <a:ext cx="111830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64" name="椭圆 463"/>
            <p:cNvSpPr/>
            <p:nvPr/>
          </p:nvSpPr>
          <p:spPr>
            <a:xfrm rot="5400000">
              <a:off x="11452560" y="2981203"/>
              <a:ext cx="111829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65" name="椭圆 464"/>
            <p:cNvSpPr/>
            <p:nvPr/>
          </p:nvSpPr>
          <p:spPr>
            <a:xfrm rot="5400000">
              <a:off x="11451610" y="3105354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66" name="椭圆 465"/>
            <p:cNvSpPr/>
            <p:nvPr/>
          </p:nvSpPr>
          <p:spPr>
            <a:xfrm rot="5400000">
              <a:off x="11455402" y="3222870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67" name="椭圆 466"/>
            <p:cNvSpPr/>
            <p:nvPr/>
          </p:nvSpPr>
          <p:spPr>
            <a:xfrm rot="5400000">
              <a:off x="11455403" y="3346071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68" name="椭圆 467"/>
            <p:cNvSpPr/>
            <p:nvPr/>
          </p:nvSpPr>
          <p:spPr>
            <a:xfrm rot="5400000">
              <a:off x="11455403" y="3474960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69" name="椭圆 468"/>
            <p:cNvSpPr/>
            <p:nvPr/>
          </p:nvSpPr>
          <p:spPr>
            <a:xfrm rot="5400000">
              <a:off x="11455402" y="3594371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70" name="椭圆 469"/>
            <p:cNvSpPr/>
            <p:nvPr/>
          </p:nvSpPr>
          <p:spPr>
            <a:xfrm rot="5400000">
              <a:off x="11455403" y="3717573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71" name="椭圆 470"/>
            <p:cNvSpPr/>
            <p:nvPr/>
          </p:nvSpPr>
          <p:spPr>
            <a:xfrm rot="5400000">
              <a:off x="10857316" y="2742381"/>
              <a:ext cx="111829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72" name="椭圆 471"/>
            <p:cNvSpPr/>
            <p:nvPr/>
          </p:nvSpPr>
          <p:spPr>
            <a:xfrm rot="5400000">
              <a:off x="10857314" y="2861792"/>
              <a:ext cx="111830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73" name="椭圆 472"/>
            <p:cNvSpPr/>
            <p:nvPr/>
          </p:nvSpPr>
          <p:spPr>
            <a:xfrm rot="5400000">
              <a:off x="10857316" y="2981203"/>
              <a:ext cx="111829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74" name="椭圆 473"/>
            <p:cNvSpPr/>
            <p:nvPr/>
          </p:nvSpPr>
          <p:spPr>
            <a:xfrm rot="5400000">
              <a:off x="10863002" y="3110093"/>
              <a:ext cx="109934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75" name="椭圆 474"/>
            <p:cNvSpPr/>
            <p:nvPr/>
          </p:nvSpPr>
          <p:spPr>
            <a:xfrm rot="5400000">
              <a:off x="10860159" y="3236137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76" name="椭圆 475"/>
            <p:cNvSpPr/>
            <p:nvPr/>
          </p:nvSpPr>
          <p:spPr>
            <a:xfrm rot="5400000">
              <a:off x="10860158" y="3355549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77" name="椭圆 476"/>
            <p:cNvSpPr/>
            <p:nvPr/>
          </p:nvSpPr>
          <p:spPr>
            <a:xfrm rot="5400000">
              <a:off x="10860159" y="3474960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78" name="椭圆 477"/>
            <p:cNvSpPr/>
            <p:nvPr/>
          </p:nvSpPr>
          <p:spPr>
            <a:xfrm rot="5400000">
              <a:off x="10860158" y="3598162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79" name="椭圆 478"/>
            <p:cNvSpPr/>
            <p:nvPr/>
          </p:nvSpPr>
          <p:spPr>
            <a:xfrm rot="5400000">
              <a:off x="11462985" y="5620571"/>
              <a:ext cx="109934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80" name="椭圆 479"/>
            <p:cNvSpPr/>
            <p:nvPr/>
          </p:nvSpPr>
          <p:spPr>
            <a:xfrm rot="5400000">
              <a:off x="11466777" y="5745669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81" name="椭圆 480"/>
            <p:cNvSpPr/>
            <p:nvPr/>
          </p:nvSpPr>
          <p:spPr>
            <a:xfrm rot="5400000">
              <a:off x="11466777" y="5874557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82" name="椭圆 481"/>
            <p:cNvSpPr/>
            <p:nvPr/>
          </p:nvSpPr>
          <p:spPr>
            <a:xfrm rot="5400000">
              <a:off x="11466777" y="6007236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83" name="椭圆 482"/>
            <p:cNvSpPr/>
            <p:nvPr/>
          </p:nvSpPr>
          <p:spPr>
            <a:xfrm rot="5400000">
              <a:off x="10875323" y="5743774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84" name="椭圆 483"/>
            <p:cNvSpPr/>
            <p:nvPr/>
          </p:nvSpPr>
          <p:spPr>
            <a:xfrm rot="5400000">
              <a:off x="10875323" y="5868871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85" name="椭圆 484"/>
            <p:cNvSpPr/>
            <p:nvPr/>
          </p:nvSpPr>
          <p:spPr>
            <a:xfrm rot="5400000">
              <a:off x="10875323" y="6001550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86" name="椭圆 485"/>
            <p:cNvSpPr/>
            <p:nvPr/>
          </p:nvSpPr>
          <p:spPr>
            <a:xfrm rot="5400000">
              <a:off x="10875324" y="5616780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87" name="任意多边形 486"/>
            <p:cNvSpPr>
              <a:spLocks noChangeAspect="1"/>
            </p:cNvSpPr>
            <p:nvPr/>
          </p:nvSpPr>
          <p:spPr>
            <a:xfrm rot="5400000" flipV="1">
              <a:off x="11042143" y="5542848"/>
              <a:ext cx="111830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88" name="任意多边形 487"/>
            <p:cNvSpPr>
              <a:spLocks noChangeAspect="1"/>
            </p:cNvSpPr>
            <p:nvPr/>
          </p:nvSpPr>
          <p:spPr>
            <a:xfrm rot="5400000" flipH="1">
              <a:off x="11292374" y="5556116"/>
              <a:ext cx="111829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89" name="椭圆 488"/>
            <p:cNvSpPr/>
            <p:nvPr/>
          </p:nvSpPr>
          <p:spPr>
            <a:xfrm rot="5400000">
              <a:off x="10858264" y="2614440"/>
              <a:ext cx="111829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90" name="任意多边形 489"/>
            <p:cNvSpPr>
              <a:spLocks noChangeAspect="1"/>
            </p:cNvSpPr>
            <p:nvPr/>
          </p:nvSpPr>
          <p:spPr>
            <a:xfrm rot="5400000" flipV="1">
              <a:off x="11017500" y="1649663"/>
              <a:ext cx="113725" cy="250230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91" name="任意多边形 490"/>
            <p:cNvSpPr>
              <a:spLocks noChangeAspect="1"/>
            </p:cNvSpPr>
            <p:nvPr/>
          </p:nvSpPr>
          <p:spPr>
            <a:xfrm rot="5400000" flipV="1">
              <a:off x="11026978" y="1774760"/>
              <a:ext cx="111830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92" name="任意多边形 491"/>
            <p:cNvSpPr>
              <a:spLocks noChangeAspect="1"/>
            </p:cNvSpPr>
            <p:nvPr/>
          </p:nvSpPr>
          <p:spPr>
            <a:xfrm rot="5400000" flipV="1">
              <a:off x="11017500" y="1901753"/>
              <a:ext cx="113725" cy="250230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93" name="椭圆 492"/>
            <p:cNvSpPr/>
            <p:nvPr/>
          </p:nvSpPr>
          <p:spPr>
            <a:xfrm rot="5400000">
              <a:off x="10860158" y="1740654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94" name="椭圆 493"/>
            <p:cNvSpPr/>
            <p:nvPr/>
          </p:nvSpPr>
          <p:spPr>
            <a:xfrm rot="5400000">
              <a:off x="10860159" y="1863855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95" name="椭圆 494"/>
            <p:cNvSpPr/>
            <p:nvPr/>
          </p:nvSpPr>
          <p:spPr>
            <a:xfrm rot="5400000">
              <a:off x="10860159" y="1992744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96" name="椭圆 495"/>
            <p:cNvSpPr/>
            <p:nvPr/>
          </p:nvSpPr>
          <p:spPr>
            <a:xfrm rot="5400000">
              <a:off x="11452558" y="2861792"/>
              <a:ext cx="111830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97" name="任意多边形 496"/>
            <p:cNvSpPr>
              <a:spLocks noChangeAspect="1"/>
            </p:cNvSpPr>
            <p:nvPr/>
          </p:nvSpPr>
          <p:spPr>
            <a:xfrm rot="5400000" flipV="1">
              <a:off x="11036457" y="3626582"/>
              <a:ext cx="113725" cy="250230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98" name="椭圆 497"/>
            <p:cNvSpPr/>
            <p:nvPr/>
          </p:nvSpPr>
          <p:spPr>
            <a:xfrm rot="5400000">
              <a:off x="10860159" y="3713782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499" name="椭圆 498"/>
            <p:cNvSpPr/>
            <p:nvPr/>
          </p:nvSpPr>
          <p:spPr>
            <a:xfrm rot="5400000">
              <a:off x="11475307" y="4984659"/>
              <a:ext cx="111830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00" name="任意多边形 499"/>
            <p:cNvSpPr>
              <a:spLocks noChangeAspect="1"/>
            </p:cNvSpPr>
            <p:nvPr/>
          </p:nvSpPr>
          <p:spPr>
            <a:xfrm rot="5400000" flipV="1">
              <a:off x="11046884" y="5287915"/>
              <a:ext cx="113725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01" name="任意多边形 500"/>
            <p:cNvSpPr>
              <a:spLocks noChangeAspect="1"/>
            </p:cNvSpPr>
            <p:nvPr/>
          </p:nvSpPr>
          <p:spPr>
            <a:xfrm rot="5400000" flipV="1">
              <a:off x="11055415" y="5404482"/>
              <a:ext cx="111829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02" name="任意多边形 501"/>
            <p:cNvSpPr>
              <a:spLocks noChangeAspect="1"/>
            </p:cNvSpPr>
            <p:nvPr/>
          </p:nvSpPr>
          <p:spPr>
            <a:xfrm rot="5400000" flipH="1" flipV="1">
              <a:off x="11047832" y="4392330"/>
              <a:ext cx="111829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03" name="任意多边形 502"/>
            <p:cNvSpPr>
              <a:spLocks noChangeAspect="1"/>
            </p:cNvSpPr>
            <p:nvPr/>
          </p:nvSpPr>
          <p:spPr>
            <a:xfrm rot="5400000" flipH="1" flipV="1">
              <a:off x="11053517" y="4519324"/>
              <a:ext cx="111830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04" name="任意多边形 503"/>
            <p:cNvSpPr>
              <a:spLocks noChangeAspect="1"/>
            </p:cNvSpPr>
            <p:nvPr/>
          </p:nvSpPr>
          <p:spPr>
            <a:xfrm rot="5400000" flipH="1" flipV="1">
              <a:off x="11043092" y="4264390"/>
              <a:ext cx="113725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05" name="任意多边形 504"/>
            <p:cNvSpPr>
              <a:spLocks noChangeAspect="1"/>
            </p:cNvSpPr>
            <p:nvPr/>
          </p:nvSpPr>
          <p:spPr>
            <a:xfrm rot="5400000" flipH="1" flipV="1">
              <a:off x="11053518" y="4642525"/>
              <a:ext cx="111829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06" name="任意多边形 505"/>
            <p:cNvSpPr>
              <a:spLocks noChangeAspect="1"/>
            </p:cNvSpPr>
            <p:nvPr/>
          </p:nvSpPr>
          <p:spPr>
            <a:xfrm rot="5400000" flipH="1" flipV="1">
              <a:off x="11052570" y="4778047"/>
              <a:ext cx="113725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07" name="任意多边形 506"/>
            <p:cNvSpPr>
              <a:spLocks noChangeAspect="1"/>
            </p:cNvSpPr>
            <p:nvPr/>
          </p:nvSpPr>
          <p:spPr>
            <a:xfrm rot="5400000">
              <a:off x="11308488" y="4531643"/>
              <a:ext cx="113725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08" name="任意多边形 507"/>
            <p:cNvSpPr>
              <a:spLocks noChangeAspect="1"/>
            </p:cNvSpPr>
            <p:nvPr/>
          </p:nvSpPr>
          <p:spPr>
            <a:xfrm rot="5400000">
              <a:off x="11305645" y="4403703"/>
              <a:ext cx="111829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09" name="任意多边形 508"/>
            <p:cNvSpPr>
              <a:spLocks noChangeAspect="1"/>
            </p:cNvSpPr>
            <p:nvPr/>
          </p:nvSpPr>
          <p:spPr>
            <a:xfrm rot="5400000">
              <a:off x="11301853" y="4274814"/>
              <a:ext cx="111829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10" name="任意多边形 509"/>
            <p:cNvSpPr>
              <a:spLocks noChangeAspect="1"/>
            </p:cNvSpPr>
            <p:nvPr/>
          </p:nvSpPr>
          <p:spPr>
            <a:xfrm rot="5400000" flipH="1">
              <a:off x="11305643" y="4652003"/>
              <a:ext cx="111830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11" name="任意多边形 510"/>
            <p:cNvSpPr>
              <a:spLocks noChangeAspect="1"/>
            </p:cNvSpPr>
            <p:nvPr/>
          </p:nvSpPr>
          <p:spPr>
            <a:xfrm rot="5400000">
              <a:off x="11306592" y="4776152"/>
              <a:ext cx="113725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12" name="任意多边形 511"/>
            <p:cNvSpPr>
              <a:spLocks noChangeAspect="1"/>
            </p:cNvSpPr>
            <p:nvPr/>
          </p:nvSpPr>
          <p:spPr>
            <a:xfrm rot="5400000">
              <a:off x="11304697" y="4903144"/>
              <a:ext cx="113725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13" name="任意多边形 512"/>
            <p:cNvSpPr>
              <a:spLocks noChangeAspect="1"/>
            </p:cNvSpPr>
            <p:nvPr/>
          </p:nvSpPr>
          <p:spPr>
            <a:xfrm rot="5400000">
              <a:off x="11308488" y="5035824"/>
              <a:ext cx="113725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14" name="任意多边形 513"/>
            <p:cNvSpPr>
              <a:spLocks noChangeAspect="1"/>
            </p:cNvSpPr>
            <p:nvPr/>
          </p:nvSpPr>
          <p:spPr>
            <a:xfrm rot="5400000">
              <a:off x="11310383" y="5303078"/>
              <a:ext cx="113725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15" name="任意多边形 514"/>
            <p:cNvSpPr>
              <a:spLocks noChangeAspect="1"/>
            </p:cNvSpPr>
            <p:nvPr/>
          </p:nvSpPr>
          <p:spPr>
            <a:xfrm rot="5400000">
              <a:off x="11308488" y="5172294"/>
              <a:ext cx="113725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16" name="任意多边形 515"/>
            <p:cNvSpPr>
              <a:spLocks noChangeAspect="1"/>
            </p:cNvSpPr>
            <p:nvPr/>
          </p:nvSpPr>
          <p:spPr>
            <a:xfrm rot="5400000" flipH="1">
              <a:off x="11304697" y="5428175"/>
              <a:ext cx="113725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17" name="椭圆 516"/>
            <p:cNvSpPr/>
            <p:nvPr/>
          </p:nvSpPr>
          <p:spPr>
            <a:xfrm rot="5400000">
              <a:off x="10888595" y="5370376"/>
              <a:ext cx="111829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18" name="椭圆 517"/>
            <p:cNvSpPr/>
            <p:nvPr/>
          </p:nvSpPr>
          <p:spPr>
            <a:xfrm rot="5400000">
              <a:off x="10888595" y="5503055"/>
              <a:ext cx="111829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19" name="椭圆 518"/>
            <p:cNvSpPr/>
            <p:nvPr/>
          </p:nvSpPr>
          <p:spPr>
            <a:xfrm rot="5400000">
              <a:off x="10881011" y="4339269"/>
              <a:ext cx="109934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20" name="椭圆 519"/>
            <p:cNvSpPr/>
            <p:nvPr/>
          </p:nvSpPr>
          <p:spPr>
            <a:xfrm rot="5400000">
              <a:off x="10880064" y="4467210"/>
              <a:ext cx="111829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21" name="椭圆 520"/>
            <p:cNvSpPr/>
            <p:nvPr/>
          </p:nvSpPr>
          <p:spPr>
            <a:xfrm rot="5400000">
              <a:off x="10880063" y="4597994"/>
              <a:ext cx="111830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22" name="椭圆 521"/>
            <p:cNvSpPr/>
            <p:nvPr/>
          </p:nvSpPr>
          <p:spPr>
            <a:xfrm rot="5400000">
              <a:off x="10879116" y="4737307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23" name="椭圆 522"/>
            <p:cNvSpPr/>
            <p:nvPr/>
          </p:nvSpPr>
          <p:spPr>
            <a:xfrm rot="5400000">
              <a:off x="10884802" y="4868091"/>
              <a:ext cx="111830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24" name="椭圆 523"/>
            <p:cNvSpPr/>
            <p:nvPr/>
          </p:nvSpPr>
          <p:spPr>
            <a:xfrm rot="5400000">
              <a:off x="11468673" y="4339269"/>
              <a:ext cx="111829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25" name="椭圆 524"/>
            <p:cNvSpPr/>
            <p:nvPr/>
          </p:nvSpPr>
          <p:spPr>
            <a:xfrm rot="5400000">
              <a:off x="11470568" y="4471949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26" name="椭圆 525"/>
            <p:cNvSpPr/>
            <p:nvPr/>
          </p:nvSpPr>
          <p:spPr>
            <a:xfrm rot="5400000">
              <a:off x="11475307" y="4609366"/>
              <a:ext cx="111830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27" name="椭圆 526"/>
            <p:cNvSpPr/>
            <p:nvPr/>
          </p:nvSpPr>
          <p:spPr>
            <a:xfrm rot="5400000">
              <a:off x="11475308" y="4732568"/>
              <a:ext cx="111829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28" name="椭圆 527"/>
            <p:cNvSpPr/>
            <p:nvPr/>
          </p:nvSpPr>
          <p:spPr>
            <a:xfrm rot="5400000">
              <a:off x="11474360" y="4862404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29" name="椭圆 528"/>
            <p:cNvSpPr/>
            <p:nvPr/>
          </p:nvSpPr>
          <p:spPr>
            <a:xfrm rot="5400000">
              <a:off x="11476255" y="5118286"/>
              <a:ext cx="109934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30" name="椭圆 529"/>
            <p:cNvSpPr/>
            <p:nvPr/>
          </p:nvSpPr>
          <p:spPr>
            <a:xfrm rot="5400000">
              <a:off x="11475308" y="5251912"/>
              <a:ext cx="111829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31" name="椭圆 530"/>
            <p:cNvSpPr/>
            <p:nvPr/>
          </p:nvSpPr>
          <p:spPr>
            <a:xfrm rot="5400000">
              <a:off x="11480047" y="5381749"/>
              <a:ext cx="111829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32" name="椭圆 531"/>
            <p:cNvSpPr/>
            <p:nvPr/>
          </p:nvSpPr>
          <p:spPr>
            <a:xfrm rot="5400000">
              <a:off x="11478151" y="5506846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33" name="任意多边形 532"/>
            <p:cNvSpPr>
              <a:spLocks noChangeAspect="1"/>
            </p:cNvSpPr>
            <p:nvPr/>
          </p:nvSpPr>
          <p:spPr>
            <a:xfrm rot="5400000" flipV="1">
              <a:off x="11045936" y="4905988"/>
              <a:ext cx="115620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34" name="任意多边形 533"/>
            <p:cNvSpPr>
              <a:spLocks noChangeAspect="1"/>
            </p:cNvSpPr>
            <p:nvPr/>
          </p:nvSpPr>
          <p:spPr>
            <a:xfrm rot="5400000" flipV="1">
              <a:off x="11054467" y="5032033"/>
              <a:ext cx="113725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35" name="任意多边形 534"/>
            <p:cNvSpPr>
              <a:spLocks noChangeAspect="1"/>
            </p:cNvSpPr>
            <p:nvPr/>
          </p:nvSpPr>
          <p:spPr>
            <a:xfrm rot="5400000" flipV="1">
              <a:off x="11045936" y="5158078"/>
              <a:ext cx="115621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36" name="椭圆 535"/>
            <p:cNvSpPr/>
            <p:nvPr/>
          </p:nvSpPr>
          <p:spPr>
            <a:xfrm rot="5400000">
              <a:off x="10888593" y="4996980"/>
              <a:ext cx="111830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37" name="椭圆 536"/>
            <p:cNvSpPr/>
            <p:nvPr/>
          </p:nvSpPr>
          <p:spPr>
            <a:xfrm rot="5400000">
              <a:off x="10888593" y="5122077"/>
              <a:ext cx="111830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38" name="椭圆 537"/>
            <p:cNvSpPr/>
            <p:nvPr/>
          </p:nvSpPr>
          <p:spPr>
            <a:xfrm rot="5400000">
              <a:off x="10888595" y="5249069"/>
              <a:ext cx="111829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39" name="任意多边形 538"/>
            <p:cNvSpPr>
              <a:spLocks noChangeAspect="1"/>
            </p:cNvSpPr>
            <p:nvPr/>
          </p:nvSpPr>
          <p:spPr>
            <a:xfrm rot="5400000">
              <a:off x="11300905" y="4014195"/>
              <a:ext cx="113725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40" name="任意多边形 539"/>
            <p:cNvSpPr>
              <a:spLocks noChangeAspect="1"/>
            </p:cNvSpPr>
            <p:nvPr/>
          </p:nvSpPr>
          <p:spPr>
            <a:xfrm rot="5400000">
              <a:off x="11295218" y="3887201"/>
              <a:ext cx="113725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41" name="任意多边形 540"/>
            <p:cNvSpPr>
              <a:spLocks noChangeAspect="1"/>
            </p:cNvSpPr>
            <p:nvPr/>
          </p:nvSpPr>
          <p:spPr>
            <a:xfrm rot="5400000">
              <a:off x="11291426" y="3758313"/>
              <a:ext cx="113725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42" name="任意多边形 541"/>
            <p:cNvSpPr>
              <a:spLocks noChangeAspect="1"/>
            </p:cNvSpPr>
            <p:nvPr/>
          </p:nvSpPr>
          <p:spPr>
            <a:xfrm rot="5400000" flipH="1">
              <a:off x="11296164" y="4136449"/>
              <a:ext cx="111830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43" name="椭圆 542"/>
            <p:cNvSpPr/>
            <p:nvPr/>
          </p:nvSpPr>
          <p:spPr>
            <a:xfrm rot="5400000">
              <a:off x="11460141" y="3820873"/>
              <a:ext cx="111830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44" name="椭圆 543"/>
            <p:cNvSpPr/>
            <p:nvPr/>
          </p:nvSpPr>
          <p:spPr>
            <a:xfrm rot="5400000">
              <a:off x="11462984" y="3954501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45" name="椭圆 544"/>
            <p:cNvSpPr/>
            <p:nvPr/>
          </p:nvSpPr>
          <p:spPr>
            <a:xfrm rot="5400000">
              <a:off x="11466777" y="4092865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46" name="椭圆 545"/>
            <p:cNvSpPr/>
            <p:nvPr/>
          </p:nvSpPr>
          <p:spPr>
            <a:xfrm rot="5400000">
              <a:off x="11467724" y="4217016"/>
              <a:ext cx="109934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47" name="任意多边形 546"/>
            <p:cNvSpPr>
              <a:spLocks noChangeAspect="1"/>
            </p:cNvSpPr>
            <p:nvPr/>
          </p:nvSpPr>
          <p:spPr>
            <a:xfrm rot="5400000" flipH="1" flipV="1">
              <a:off x="11039301" y="3885306"/>
              <a:ext cx="113725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48" name="任意多边形 547"/>
            <p:cNvSpPr>
              <a:spLocks noChangeAspect="1"/>
            </p:cNvSpPr>
            <p:nvPr/>
          </p:nvSpPr>
          <p:spPr>
            <a:xfrm rot="5400000" flipH="1" flipV="1">
              <a:off x="11043092" y="4012299"/>
              <a:ext cx="113725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49" name="任意多边形 548"/>
            <p:cNvSpPr>
              <a:spLocks noChangeAspect="1"/>
            </p:cNvSpPr>
            <p:nvPr/>
          </p:nvSpPr>
          <p:spPr>
            <a:xfrm rot="5400000" flipH="1" flipV="1">
              <a:off x="11034560" y="3757366"/>
              <a:ext cx="111830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50" name="任意多边形 549"/>
            <p:cNvSpPr>
              <a:spLocks noChangeAspect="1"/>
            </p:cNvSpPr>
            <p:nvPr/>
          </p:nvSpPr>
          <p:spPr>
            <a:xfrm rot="5400000" flipH="1" flipV="1">
              <a:off x="11043092" y="4135501"/>
              <a:ext cx="113725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51" name="椭圆 550"/>
            <p:cNvSpPr/>
            <p:nvPr/>
          </p:nvSpPr>
          <p:spPr>
            <a:xfrm rot="5400000">
              <a:off x="10872480" y="3851200"/>
              <a:ext cx="109934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52" name="椭圆 551"/>
            <p:cNvSpPr/>
            <p:nvPr/>
          </p:nvSpPr>
          <p:spPr>
            <a:xfrm rot="5400000">
              <a:off x="10871532" y="3969664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53" name="椭圆 552"/>
            <p:cNvSpPr/>
            <p:nvPr/>
          </p:nvSpPr>
          <p:spPr>
            <a:xfrm rot="5400000">
              <a:off x="10871533" y="4092865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54" name="椭圆 553"/>
            <p:cNvSpPr/>
            <p:nvPr/>
          </p:nvSpPr>
          <p:spPr>
            <a:xfrm rot="5400000">
              <a:off x="10871532" y="4212277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</p:grpSp>
      <p:grpSp>
        <p:nvGrpSpPr>
          <p:cNvPr id="555" name="组合 207"/>
          <p:cNvGrpSpPr>
            <a:grpSpLocks noChangeAspect="1"/>
          </p:cNvGrpSpPr>
          <p:nvPr/>
        </p:nvGrpSpPr>
        <p:grpSpPr bwMode="auto">
          <a:xfrm>
            <a:off x="6967538" y="1978025"/>
            <a:ext cx="604837" cy="3898900"/>
            <a:chOff x="10860151" y="1454452"/>
            <a:chExt cx="722254" cy="4655143"/>
          </a:xfrm>
        </p:grpSpPr>
        <p:sp>
          <p:nvSpPr>
            <p:cNvPr id="556" name="椭圆 555"/>
            <p:cNvSpPr/>
            <p:nvPr/>
          </p:nvSpPr>
          <p:spPr>
            <a:xfrm rot="5400000">
              <a:off x="11452560" y="2742381"/>
              <a:ext cx="111829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57" name="椭圆 556"/>
            <p:cNvSpPr/>
            <p:nvPr/>
          </p:nvSpPr>
          <p:spPr>
            <a:xfrm rot="5400000">
              <a:off x="11447820" y="1727385"/>
              <a:ext cx="109934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58" name="任意多边形 557"/>
            <p:cNvSpPr>
              <a:spLocks noChangeAspect="1"/>
            </p:cNvSpPr>
            <p:nvPr/>
          </p:nvSpPr>
          <p:spPr>
            <a:xfrm rot="5400000" flipV="1">
              <a:off x="11016552" y="2031589"/>
              <a:ext cx="115621" cy="250230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59" name="任意多边形 558"/>
            <p:cNvSpPr>
              <a:spLocks noChangeAspect="1"/>
            </p:cNvSpPr>
            <p:nvPr/>
          </p:nvSpPr>
          <p:spPr>
            <a:xfrm rot="5400000" flipV="1">
              <a:off x="11026031" y="2147209"/>
              <a:ext cx="113725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60" name="任意多边形 559"/>
            <p:cNvSpPr>
              <a:spLocks noChangeAspect="1"/>
            </p:cNvSpPr>
            <p:nvPr/>
          </p:nvSpPr>
          <p:spPr>
            <a:xfrm rot="5400000" flipV="1">
              <a:off x="11016552" y="2274202"/>
              <a:ext cx="115621" cy="250230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61" name="任意多边形 560"/>
            <p:cNvSpPr>
              <a:spLocks noChangeAspect="1"/>
            </p:cNvSpPr>
            <p:nvPr/>
          </p:nvSpPr>
          <p:spPr>
            <a:xfrm rot="5400000" flipV="1">
              <a:off x="11026031" y="2399300"/>
              <a:ext cx="113725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62" name="任意多边形 561"/>
            <p:cNvSpPr>
              <a:spLocks noChangeAspect="1"/>
            </p:cNvSpPr>
            <p:nvPr/>
          </p:nvSpPr>
          <p:spPr>
            <a:xfrm rot="5400000" flipH="1" flipV="1">
              <a:off x="11025082" y="1384305"/>
              <a:ext cx="111830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63" name="任意多边形 562"/>
            <p:cNvSpPr>
              <a:spLocks noChangeAspect="1"/>
            </p:cNvSpPr>
            <p:nvPr/>
          </p:nvSpPr>
          <p:spPr>
            <a:xfrm rot="5400000" flipH="1" flipV="1">
              <a:off x="11025082" y="1520775"/>
              <a:ext cx="111830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64" name="任意多边形 563"/>
            <p:cNvSpPr>
              <a:spLocks noChangeAspect="1"/>
            </p:cNvSpPr>
            <p:nvPr/>
          </p:nvSpPr>
          <p:spPr>
            <a:xfrm rot="5400000" flipV="1">
              <a:off x="11022239" y="2530083"/>
              <a:ext cx="113725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65" name="任意多边形 564"/>
            <p:cNvSpPr>
              <a:spLocks noChangeAspect="1"/>
            </p:cNvSpPr>
            <p:nvPr/>
          </p:nvSpPr>
          <p:spPr>
            <a:xfrm rot="5400000" flipV="1">
              <a:off x="11027927" y="2653286"/>
              <a:ext cx="113725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66" name="任意多边形 565"/>
            <p:cNvSpPr>
              <a:spLocks noChangeAspect="1"/>
            </p:cNvSpPr>
            <p:nvPr/>
          </p:nvSpPr>
          <p:spPr>
            <a:xfrm rot="5400000" flipV="1">
              <a:off x="11023187" y="2777435"/>
              <a:ext cx="111829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67" name="任意多边形 566"/>
            <p:cNvSpPr>
              <a:spLocks noChangeAspect="1"/>
            </p:cNvSpPr>
            <p:nvPr/>
          </p:nvSpPr>
          <p:spPr>
            <a:xfrm rot="5400000" flipV="1">
              <a:off x="11028874" y="2904429"/>
              <a:ext cx="111830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68" name="任意多边形 567"/>
            <p:cNvSpPr>
              <a:spLocks noChangeAspect="1"/>
            </p:cNvSpPr>
            <p:nvPr/>
          </p:nvSpPr>
          <p:spPr>
            <a:xfrm rot="5400000" flipV="1">
              <a:off x="11028874" y="3029526"/>
              <a:ext cx="111830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69" name="任意多边形 568"/>
            <p:cNvSpPr>
              <a:spLocks noChangeAspect="1"/>
            </p:cNvSpPr>
            <p:nvPr/>
          </p:nvSpPr>
          <p:spPr>
            <a:xfrm rot="5400000" flipV="1">
              <a:off x="11031718" y="3153676"/>
              <a:ext cx="113725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70" name="任意多边形 569"/>
            <p:cNvSpPr>
              <a:spLocks noChangeAspect="1"/>
            </p:cNvSpPr>
            <p:nvPr/>
          </p:nvSpPr>
          <p:spPr>
            <a:xfrm rot="5400000" flipV="1">
              <a:off x="11027927" y="3271191"/>
              <a:ext cx="113725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71" name="任意多边形 570"/>
            <p:cNvSpPr>
              <a:spLocks noChangeAspect="1"/>
            </p:cNvSpPr>
            <p:nvPr/>
          </p:nvSpPr>
          <p:spPr>
            <a:xfrm rot="5400000" flipV="1">
              <a:off x="11027927" y="3396289"/>
              <a:ext cx="113725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72" name="任意多边形 571"/>
            <p:cNvSpPr>
              <a:spLocks noChangeAspect="1"/>
            </p:cNvSpPr>
            <p:nvPr/>
          </p:nvSpPr>
          <p:spPr>
            <a:xfrm rot="5400000" flipV="1">
              <a:off x="11032666" y="3520438"/>
              <a:ext cx="111829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73" name="任意多边形 572"/>
            <p:cNvSpPr>
              <a:spLocks noChangeAspect="1"/>
            </p:cNvSpPr>
            <p:nvPr/>
          </p:nvSpPr>
          <p:spPr>
            <a:xfrm rot="5400000" flipH="1">
              <a:off x="11275313" y="1395677"/>
              <a:ext cx="113725" cy="250230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74" name="任意多边形 573"/>
            <p:cNvSpPr>
              <a:spLocks noChangeAspect="1"/>
            </p:cNvSpPr>
            <p:nvPr/>
          </p:nvSpPr>
          <p:spPr>
            <a:xfrm rot="5400000">
              <a:off x="11278157" y="1517931"/>
              <a:ext cx="113725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75" name="任意多边形 574"/>
            <p:cNvSpPr>
              <a:spLocks noChangeAspect="1"/>
            </p:cNvSpPr>
            <p:nvPr/>
          </p:nvSpPr>
          <p:spPr>
            <a:xfrm rot="5400000">
              <a:off x="11275313" y="1645872"/>
              <a:ext cx="115620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76" name="任意多边形 575"/>
            <p:cNvSpPr>
              <a:spLocks noChangeAspect="1"/>
            </p:cNvSpPr>
            <p:nvPr/>
          </p:nvSpPr>
          <p:spPr>
            <a:xfrm rot="5400000">
              <a:off x="11280052" y="1777603"/>
              <a:ext cx="113725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77" name="任意多边形 576"/>
            <p:cNvSpPr>
              <a:spLocks noChangeAspect="1"/>
            </p:cNvSpPr>
            <p:nvPr/>
          </p:nvSpPr>
          <p:spPr>
            <a:xfrm rot="5400000">
              <a:off x="11281948" y="2044856"/>
              <a:ext cx="113725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78" name="任意多边形 577"/>
            <p:cNvSpPr>
              <a:spLocks noChangeAspect="1"/>
            </p:cNvSpPr>
            <p:nvPr/>
          </p:nvSpPr>
          <p:spPr>
            <a:xfrm rot="5400000">
              <a:off x="11278157" y="2289366"/>
              <a:ext cx="113725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79" name="任意多边形 578"/>
            <p:cNvSpPr>
              <a:spLocks noChangeAspect="1"/>
            </p:cNvSpPr>
            <p:nvPr/>
          </p:nvSpPr>
          <p:spPr>
            <a:xfrm rot="5400000">
              <a:off x="11280052" y="2537665"/>
              <a:ext cx="113725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80" name="任意多边形 579"/>
            <p:cNvSpPr>
              <a:spLocks noChangeAspect="1"/>
            </p:cNvSpPr>
            <p:nvPr/>
          </p:nvSpPr>
          <p:spPr>
            <a:xfrm rot="5400000">
              <a:off x="11282895" y="2665606"/>
              <a:ext cx="115620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81" name="任意多边形 580"/>
            <p:cNvSpPr>
              <a:spLocks noChangeAspect="1"/>
            </p:cNvSpPr>
            <p:nvPr/>
          </p:nvSpPr>
          <p:spPr>
            <a:xfrm rot="5400000">
              <a:off x="11282895" y="2790704"/>
              <a:ext cx="115620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82" name="任意多边形 581"/>
            <p:cNvSpPr>
              <a:spLocks noChangeAspect="1"/>
            </p:cNvSpPr>
            <p:nvPr/>
          </p:nvSpPr>
          <p:spPr>
            <a:xfrm rot="5400000">
              <a:off x="11289531" y="2909166"/>
              <a:ext cx="113725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83" name="任意多边形 582"/>
            <p:cNvSpPr>
              <a:spLocks noChangeAspect="1"/>
            </p:cNvSpPr>
            <p:nvPr/>
          </p:nvSpPr>
          <p:spPr>
            <a:xfrm rot="5400000">
              <a:off x="11285740" y="3028578"/>
              <a:ext cx="113725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84" name="任意多边形 583"/>
            <p:cNvSpPr>
              <a:spLocks noChangeAspect="1"/>
            </p:cNvSpPr>
            <p:nvPr/>
          </p:nvSpPr>
          <p:spPr>
            <a:xfrm rot="5400000">
              <a:off x="11282895" y="3147042"/>
              <a:ext cx="115620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85" name="任意多边形 584"/>
            <p:cNvSpPr>
              <a:spLocks noChangeAspect="1"/>
            </p:cNvSpPr>
            <p:nvPr/>
          </p:nvSpPr>
          <p:spPr>
            <a:xfrm rot="5400000">
              <a:off x="11282895" y="3272139"/>
              <a:ext cx="115620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86" name="任意多边形 585"/>
            <p:cNvSpPr>
              <a:spLocks noChangeAspect="1"/>
            </p:cNvSpPr>
            <p:nvPr/>
          </p:nvSpPr>
          <p:spPr>
            <a:xfrm rot="5400000">
              <a:off x="11288583" y="3395341"/>
              <a:ext cx="115621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87" name="任意多边形 586"/>
            <p:cNvSpPr>
              <a:spLocks noChangeAspect="1"/>
            </p:cNvSpPr>
            <p:nvPr/>
          </p:nvSpPr>
          <p:spPr>
            <a:xfrm rot="5400000">
              <a:off x="11283843" y="3510014"/>
              <a:ext cx="113725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88" name="任意多边形 587"/>
            <p:cNvSpPr>
              <a:spLocks noChangeAspect="1"/>
            </p:cNvSpPr>
            <p:nvPr/>
          </p:nvSpPr>
          <p:spPr>
            <a:xfrm rot="5400000">
              <a:off x="11288583" y="3628478"/>
              <a:ext cx="115620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89" name="任意多边形 588"/>
            <p:cNvSpPr>
              <a:spLocks noChangeAspect="1"/>
            </p:cNvSpPr>
            <p:nvPr/>
          </p:nvSpPr>
          <p:spPr>
            <a:xfrm rot="5400000">
              <a:off x="11280052" y="1914073"/>
              <a:ext cx="113725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90" name="任意多边形 589"/>
            <p:cNvSpPr>
              <a:spLocks noChangeAspect="1"/>
            </p:cNvSpPr>
            <p:nvPr/>
          </p:nvSpPr>
          <p:spPr>
            <a:xfrm rot="5400000">
              <a:off x="11280052" y="2412567"/>
              <a:ext cx="113725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91" name="任意多边形 590"/>
            <p:cNvSpPr>
              <a:spLocks noChangeAspect="1"/>
            </p:cNvSpPr>
            <p:nvPr/>
          </p:nvSpPr>
          <p:spPr>
            <a:xfrm rot="5400000" flipH="1">
              <a:off x="11277209" y="2170902"/>
              <a:ext cx="111829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92" name="任意多边形 591"/>
            <p:cNvSpPr>
              <a:spLocks noChangeAspect="1"/>
            </p:cNvSpPr>
            <p:nvPr/>
          </p:nvSpPr>
          <p:spPr>
            <a:xfrm rot="5400000" flipH="1">
              <a:off x="11291426" y="5678370"/>
              <a:ext cx="113725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93" name="任意多边形 592"/>
            <p:cNvSpPr>
              <a:spLocks noChangeAspect="1"/>
            </p:cNvSpPr>
            <p:nvPr/>
          </p:nvSpPr>
          <p:spPr>
            <a:xfrm rot="5400000" flipH="1">
              <a:off x="11295218" y="5799677"/>
              <a:ext cx="113725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94" name="任意多边形 593"/>
            <p:cNvSpPr>
              <a:spLocks noChangeAspect="1"/>
            </p:cNvSpPr>
            <p:nvPr/>
          </p:nvSpPr>
          <p:spPr>
            <a:xfrm rot="5400000" flipH="1">
              <a:off x="11295218" y="5920984"/>
              <a:ext cx="113725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95" name="任意多边形 594"/>
            <p:cNvSpPr>
              <a:spLocks noChangeAspect="1"/>
            </p:cNvSpPr>
            <p:nvPr/>
          </p:nvSpPr>
          <p:spPr>
            <a:xfrm rot="5400000" flipH="1" flipV="1">
              <a:off x="11033613" y="5666998"/>
              <a:ext cx="113725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96" name="任意多边形 595"/>
            <p:cNvSpPr>
              <a:spLocks noChangeAspect="1"/>
            </p:cNvSpPr>
            <p:nvPr/>
          </p:nvSpPr>
          <p:spPr>
            <a:xfrm rot="5400000" flipH="1" flipV="1">
              <a:off x="11033613" y="5790199"/>
              <a:ext cx="113725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97" name="任意多边形 596"/>
            <p:cNvSpPr>
              <a:spLocks noChangeAspect="1"/>
            </p:cNvSpPr>
            <p:nvPr/>
          </p:nvSpPr>
          <p:spPr>
            <a:xfrm rot="5400000" flipH="1" flipV="1">
              <a:off x="11032665" y="5904872"/>
              <a:ext cx="115621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98" name="椭圆 597"/>
            <p:cNvSpPr/>
            <p:nvPr/>
          </p:nvSpPr>
          <p:spPr>
            <a:xfrm rot="5400000">
              <a:off x="10860158" y="2112156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599" name="椭圆 598"/>
            <p:cNvSpPr/>
            <p:nvPr/>
          </p:nvSpPr>
          <p:spPr>
            <a:xfrm rot="5400000">
              <a:off x="10860158" y="2244835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00" name="椭圆 599"/>
            <p:cNvSpPr/>
            <p:nvPr/>
          </p:nvSpPr>
          <p:spPr>
            <a:xfrm rot="5400000">
              <a:off x="10860158" y="2373723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01" name="椭圆 600"/>
            <p:cNvSpPr/>
            <p:nvPr/>
          </p:nvSpPr>
          <p:spPr>
            <a:xfrm rot="5400000">
              <a:off x="10859212" y="2495976"/>
              <a:ext cx="111829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02" name="椭圆 601"/>
            <p:cNvSpPr/>
            <p:nvPr/>
          </p:nvSpPr>
          <p:spPr>
            <a:xfrm rot="5400000">
              <a:off x="10850680" y="1479087"/>
              <a:ext cx="111830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03" name="椭圆 602"/>
            <p:cNvSpPr/>
            <p:nvPr/>
          </p:nvSpPr>
          <p:spPr>
            <a:xfrm rot="5400000">
              <a:off x="10856366" y="1611766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04" name="椭圆 603"/>
            <p:cNvSpPr/>
            <p:nvPr/>
          </p:nvSpPr>
          <p:spPr>
            <a:xfrm rot="5400000">
              <a:off x="11446872" y="1474348"/>
              <a:ext cx="111830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05" name="椭圆 604"/>
            <p:cNvSpPr/>
            <p:nvPr/>
          </p:nvSpPr>
          <p:spPr>
            <a:xfrm rot="5400000">
              <a:off x="11445924" y="1604184"/>
              <a:ext cx="111830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06" name="椭圆 605"/>
            <p:cNvSpPr/>
            <p:nvPr/>
          </p:nvSpPr>
          <p:spPr>
            <a:xfrm rot="5400000">
              <a:off x="11446872" y="1861013"/>
              <a:ext cx="111830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07" name="椭圆 606"/>
            <p:cNvSpPr/>
            <p:nvPr/>
          </p:nvSpPr>
          <p:spPr>
            <a:xfrm rot="5400000">
              <a:off x="11446872" y="1993692"/>
              <a:ext cx="111830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08" name="椭圆 607"/>
            <p:cNvSpPr/>
            <p:nvPr/>
          </p:nvSpPr>
          <p:spPr>
            <a:xfrm rot="5400000">
              <a:off x="11451610" y="2123528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09" name="椭圆 608"/>
            <p:cNvSpPr/>
            <p:nvPr/>
          </p:nvSpPr>
          <p:spPr>
            <a:xfrm rot="5400000">
              <a:off x="11449715" y="2248626"/>
              <a:ext cx="111830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10" name="椭圆 609"/>
            <p:cNvSpPr/>
            <p:nvPr/>
          </p:nvSpPr>
          <p:spPr>
            <a:xfrm rot="5400000">
              <a:off x="11449716" y="2371827"/>
              <a:ext cx="111829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11" name="椭圆 610"/>
            <p:cNvSpPr/>
            <p:nvPr/>
          </p:nvSpPr>
          <p:spPr>
            <a:xfrm rot="5400000">
              <a:off x="11449716" y="2496925"/>
              <a:ext cx="111829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12" name="椭圆 611"/>
            <p:cNvSpPr/>
            <p:nvPr/>
          </p:nvSpPr>
          <p:spPr>
            <a:xfrm rot="5400000">
              <a:off x="11448767" y="2619179"/>
              <a:ext cx="111830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13" name="椭圆 612"/>
            <p:cNvSpPr/>
            <p:nvPr/>
          </p:nvSpPr>
          <p:spPr>
            <a:xfrm rot="5400000">
              <a:off x="11452560" y="2981203"/>
              <a:ext cx="111829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14" name="椭圆 613"/>
            <p:cNvSpPr/>
            <p:nvPr/>
          </p:nvSpPr>
          <p:spPr>
            <a:xfrm rot="5400000">
              <a:off x="11451610" y="3105354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15" name="椭圆 614"/>
            <p:cNvSpPr/>
            <p:nvPr/>
          </p:nvSpPr>
          <p:spPr>
            <a:xfrm rot="5400000">
              <a:off x="11455402" y="3222870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16" name="椭圆 615"/>
            <p:cNvSpPr/>
            <p:nvPr/>
          </p:nvSpPr>
          <p:spPr>
            <a:xfrm rot="5400000">
              <a:off x="11455403" y="3346071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17" name="椭圆 616"/>
            <p:cNvSpPr/>
            <p:nvPr/>
          </p:nvSpPr>
          <p:spPr>
            <a:xfrm rot="5400000">
              <a:off x="11455403" y="3474960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18" name="椭圆 617"/>
            <p:cNvSpPr/>
            <p:nvPr/>
          </p:nvSpPr>
          <p:spPr>
            <a:xfrm rot="5400000">
              <a:off x="11455402" y="3594371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19" name="椭圆 618"/>
            <p:cNvSpPr/>
            <p:nvPr/>
          </p:nvSpPr>
          <p:spPr>
            <a:xfrm rot="5400000">
              <a:off x="11455403" y="3717573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20" name="椭圆 619"/>
            <p:cNvSpPr/>
            <p:nvPr/>
          </p:nvSpPr>
          <p:spPr>
            <a:xfrm rot="5400000">
              <a:off x="10857316" y="2742381"/>
              <a:ext cx="111829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21" name="椭圆 620"/>
            <p:cNvSpPr/>
            <p:nvPr/>
          </p:nvSpPr>
          <p:spPr>
            <a:xfrm rot="5400000">
              <a:off x="10857314" y="2861792"/>
              <a:ext cx="111830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22" name="椭圆 621"/>
            <p:cNvSpPr/>
            <p:nvPr/>
          </p:nvSpPr>
          <p:spPr>
            <a:xfrm rot="5400000">
              <a:off x="10857316" y="2981203"/>
              <a:ext cx="111829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23" name="椭圆 622"/>
            <p:cNvSpPr/>
            <p:nvPr/>
          </p:nvSpPr>
          <p:spPr>
            <a:xfrm rot="5400000">
              <a:off x="10863002" y="3110093"/>
              <a:ext cx="109934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24" name="椭圆 623"/>
            <p:cNvSpPr/>
            <p:nvPr/>
          </p:nvSpPr>
          <p:spPr>
            <a:xfrm rot="5400000">
              <a:off x="10860159" y="3236137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25" name="椭圆 624"/>
            <p:cNvSpPr/>
            <p:nvPr/>
          </p:nvSpPr>
          <p:spPr>
            <a:xfrm rot="5400000">
              <a:off x="10860158" y="3355549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26" name="椭圆 625"/>
            <p:cNvSpPr/>
            <p:nvPr/>
          </p:nvSpPr>
          <p:spPr>
            <a:xfrm rot="5400000">
              <a:off x="10860159" y="3474960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27" name="椭圆 626"/>
            <p:cNvSpPr/>
            <p:nvPr/>
          </p:nvSpPr>
          <p:spPr>
            <a:xfrm rot="5400000">
              <a:off x="10860158" y="3598162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28" name="椭圆 627"/>
            <p:cNvSpPr/>
            <p:nvPr/>
          </p:nvSpPr>
          <p:spPr>
            <a:xfrm rot="5400000">
              <a:off x="11462985" y="5620571"/>
              <a:ext cx="109934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29" name="椭圆 628"/>
            <p:cNvSpPr/>
            <p:nvPr/>
          </p:nvSpPr>
          <p:spPr>
            <a:xfrm rot="5400000">
              <a:off x="11466777" y="5745669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30" name="椭圆 629"/>
            <p:cNvSpPr/>
            <p:nvPr/>
          </p:nvSpPr>
          <p:spPr>
            <a:xfrm rot="5400000">
              <a:off x="11466777" y="5874557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31" name="椭圆 630"/>
            <p:cNvSpPr/>
            <p:nvPr/>
          </p:nvSpPr>
          <p:spPr>
            <a:xfrm rot="5400000">
              <a:off x="11466777" y="6007236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32" name="椭圆 631"/>
            <p:cNvSpPr/>
            <p:nvPr/>
          </p:nvSpPr>
          <p:spPr>
            <a:xfrm rot="5400000">
              <a:off x="10875323" y="5743774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33" name="椭圆 632"/>
            <p:cNvSpPr/>
            <p:nvPr/>
          </p:nvSpPr>
          <p:spPr>
            <a:xfrm rot="5400000">
              <a:off x="10875323" y="5868871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34" name="椭圆 633"/>
            <p:cNvSpPr/>
            <p:nvPr/>
          </p:nvSpPr>
          <p:spPr>
            <a:xfrm rot="5400000">
              <a:off x="10875323" y="6001550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35" name="椭圆 634"/>
            <p:cNvSpPr/>
            <p:nvPr/>
          </p:nvSpPr>
          <p:spPr>
            <a:xfrm rot="5400000">
              <a:off x="10875324" y="5616780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36" name="任意多边形 635"/>
            <p:cNvSpPr>
              <a:spLocks noChangeAspect="1"/>
            </p:cNvSpPr>
            <p:nvPr/>
          </p:nvSpPr>
          <p:spPr>
            <a:xfrm rot="5400000" flipV="1">
              <a:off x="11042143" y="5542848"/>
              <a:ext cx="111830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37" name="任意多边形 636"/>
            <p:cNvSpPr>
              <a:spLocks noChangeAspect="1"/>
            </p:cNvSpPr>
            <p:nvPr/>
          </p:nvSpPr>
          <p:spPr>
            <a:xfrm rot="5400000" flipH="1">
              <a:off x="11292374" y="5556116"/>
              <a:ext cx="111829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38" name="椭圆 637"/>
            <p:cNvSpPr/>
            <p:nvPr/>
          </p:nvSpPr>
          <p:spPr>
            <a:xfrm rot="5400000">
              <a:off x="10858264" y="2614440"/>
              <a:ext cx="111829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39" name="任意多边形 638"/>
            <p:cNvSpPr>
              <a:spLocks noChangeAspect="1"/>
            </p:cNvSpPr>
            <p:nvPr/>
          </p:nvSpPr>
          <p:spPr>
            <a:xfrm rot="5400000" flipV="1">
              <a:off x="11017500" y="1649663"/>
              <a:ext cx="113725" cy="250230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40" name="任意多边形 639"/>
            <p:cNvSpPr>
              <a:spLocks noChangeAspect="1"/>
            </p:cNvSpPr>
            <p:nvPr/>
          </p:nvSpPr>
          <p:spPr>
            <a:xfrm rot="5400000" flipV="1">
              <a:off x="11026978" y="1774760"/>
              <a:ext cx="111830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41" name="任意多边形 640"/>
            <p:cNvSpPr>
              <a:spLocks noChangeAspect="1"/>
            </p:cNvSpPr>
            <p:nvPr/>
          </p:nvSpPr>
          <p:spPr>
            <a:xfrm rot="5400000" flipV="1">
              <a:off x="11017500" y="1901753"/>
              <a:ext cx="113725" cy="250230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42" name="椭圆 641"/>
            <p:cNvSpPr/>
            <p:nvPr/>
          </p:nvSpPr>
          <p:spPr>
            <a:xfrm rot="5400000">
              <a:off x="10860158" y="1740654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43" name="椭圆 642"/>
            <p:cNvSpPr/>
            <p:nvPr/>
          </p:nvSpPr>
          <p:spPr>
            <a:xfrm rot="5400000">
              <a:off x="10860159" y="1863855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44" name="椭圆 643"/>
            <p:cNvSpPr/>
            <p:nvPr/>
          </p:nvSpPr>
          <p:spPr>
            <a:xfrm rot="5400000">
              <a:off x="10860159" y="1992744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45" name="椭圆 644"/>
            <p:cNvSpPr/>
            <p:nvPr/>
          </p:nvSpPr>
          <p:spPr>
            <a:xfrm rot="5400000">
              <a:off x="11452558" y="2861792"/>
              <a:ext cx="111830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46" name="任意多边形 645"/>
            <p:cNvSpPr>
              <a:spLocks noChangeAspect="1"/>
            </p:cNvSpPr>
            <p:nvPr/>
          </p:nvSpPr>
          <p:spPr>
            <a:xfrm rot="5400000" flipV="1">
              <a:off x="11036457" y="3626582"/>
              <a:ext cx="113725" cy="250230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47" name="椭圆 646"/>
            <p:cNvSpPr/>
            <p:nvPr/>
          </p:nvSpPr>
          <p:spPr>
            <a:xfrm rot="5400000">
              <a:off x="10860159" y="3713782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48" name="椭圆 647"/>
            <p:cNvSpPr/>
            <p:nvPr/>
          </p:nvSpPr>
          <p:spPr>
            <a:xfrm rot="5400000">
              <a:off x="11475307" y="4984659"/>
              <a:ext cx="111830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49" name="任意多边形 648"/>
            <p:cNvSpPr>
              <a:spLocks noChangeAspect="1"/>
            </p:cNvSpPr>
            <p:nvPr/>
          </p:nvSpPr>
          <p:spPr>
            <a:xfrm rot="5400000" flipV="1">
              <a:off x="11046884" y="5287915"/>
              <a:ext cx="113725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50" name="任意多边形 649"/>
            <p:cNvSpPr>
              <a:spLocks noChangeAspect="1"/>
            </p:cNvSpPr>
            <p:nvPr/>
          </p:nvSpPr>
          <p:spPr>
            <a:xfrm rot="5400000" flipV="1">
              <a:off x="11055415" y="5404482"/>
              <a:ext cx="111829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51" name="任意多边形 650"/>
            <p:cNvSpPr>
              <a:spLocks noChangeAspect="1"/>
            </p:cNvSpPr>
            <p:nvPr/>
          </p:nvSpPr>
          <p:spPr>
            <a:xfrm rot="5400000" flipH="1" flipV="1">
              <a:off x="11047832" y="4392330"/>
              <a:ext cx="111829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52" name="任意多边形 651"/>
            <p:cNvSpPr>
              <a:spLocks noChangeAspect="1"/>
            </p:cNvSpPr>
            <p:nvPr/>
          </p:nvSpPr>
          <p:spPr>
            <a:xfrm rot="5400000" flipH="1" flipV="1">
              <a:off x="11053517" y="4519324"/>
              <a:ext cx="111830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53" name="任意多边形 652"/>
            <p:cNvSpPr>
              <a:spLocks noChangeAspect="1"/>
            </p:cNvSpPr>
            <p:nvPr/>
          </p:nvSpPr>
          <p:spPr>
            <a:xfrm rot="5400000" flipH="1" flipV="1">
              <a:off x="11043092" y="4264390"/>
              <a:ext cx="113725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54" name="任意多边形 653"/>
            <p:cNvSpPr>
              <a:spLocks noChangeAspect="1"/>
            </p:cNvSpPr>
            <p:nvPr/>
          </p:nvSpPr>
          <p:spPr>
            <a:xfrm rot="5400000" flipH="1" flipV="1">
              <a:off x="11053518" y="4642525"/>
              <a:ext cx="111829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55" name="任意多边形 654"/>
            <p:cNvSpPr>
              <a:spLocks noChangeAspect="1"/>
            </p:cNvSpPr>
            <p:nvPr/>
          </p:nvSpPr>
          <p:spPr>
            <a:xfrm rot="5400000" flipH="1" flipV="1">
              <a:off x="11052570" y="4778047"/>
              <a:ext cx="113725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56" name="任意多边形 655"/>
            <p:cNvSpPr>
              <a:spLocks noChangeAspect="1"/>
            </p:cNvSpPr>
            <p:nvPr/>
          </p:nvSpPr>
          <p:spPr>
            <a:xfrm rot="5400000">
              <a:off x="11308488" y="4531643"/>
              <a:ext cx="113725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57" name="任意多边形 656"/>
            <p:cNvSpPr>
              <a:spLocks noChangeAspect="1"/>
            </p:cNvSpPr>
            <p:nvPr/>
          </p:nvSpPr>
          <p:spPr>
            <a:xfrm rot="5400000">
              <a:off x="11305645" y="4403703"/>
              <a:ext cx="111829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58" name="任意多边形 657"/>
            <p:cNvSpPr>
              <a:spLocks noChangeAspect="1"/>
            </p:cNvSpPr>
            <p:nvPr/>
          </p:nvSpPr>
          <p:spPr>
            <a:xfrm rot="5400000">
              <a:off x="11301853" y="4274814"/>
              <a:ext cx="111829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59" name="任意多边形 658"/>
            <p:cNvSpPr>
              <a:spLocks noChangeAspect="1"/>
            </p:cNvSpPr>
            <p:nvPr/>
          </p:nvSpPr>
          <p:spPr>
            <a:xfrm rot="5400000" flipH="1">
              <a:off x="11305643" y="4652003"/>
              <a:ext cx="111830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60" name="任意多边形 659"/>
            <p:cNvSpPr>
              <a:spLocks noChangeAspect="1"/>
            </p:cNvSpPr>
            <p:nvPr/>
          </p:nvSpPr>
          <p:spPr>
            <a:xfrm rot="5400000">
              <a:off x="11306592" y="4776152"/>
              <a:ext cx="113725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61" name="任意多边形 660"/>
            <p:cNvSpPr>
              <a:spLocks noChangeAspect="1"/>
            </p:cNvSpPr>
            <p:nvPr/>
          </p:nvSpPr>
          <p:spPr>
            <a:xfrm rot="5400000">
              <a:off x="11304697" y="4903144"/>
              <a:ext cx="113725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62" name="任意多边形 661"/>
            <p:cNvSpPr>
              <a:spLocks noChangeAspect="1"/>
            </p:cNvSpPr>
            <p:nvPr/>
          </p:nvSpPr>
          <p:spPr>
            <a:xfrm rot="5400000">
              <a:off x="11308488" y="5035824"/>
              <a:ext cx="113725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63" name="任意多边形 662"/>
            <p:cNvSpPr>
              <a:spLocks noChangeAspect="1"/>
            </p:cNvSpPr>
            <p:nvPr/>
          </p:nvSpPr>
          <p:spPr>
            <a:xfrm rot="5400000">
              <a:off x="11310383" y="5303078"/>
              <a:ext cx="113725" cy="252126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64" name="任意多边形 663"/>
            <p:cNvSpPr>
              <a:spLocks noChangeAspect="1"/>
            </p:cNvSpPr>
            <p:nvPr/>
          </p:nvSpPr>
          <p:spPr>
            <a:xfrm rot="5400000">
              <a:off x="11308488" y="5172294"/>
              <a:ext cx="113725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65" name="任意多边形 664"/>
            <p:cNvSpPr>
              <a:spLocks noChangeAspect="1"/>
            </p:cNvSpPr>
            <p:nvPr/>
          </p:nvSpPr>
          <p:spPr>
            <a:xfrm rot="5400000" flipH="1">
              <a:off x="11304697" y="5428175"/>
              <a:ext cx="113725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66" name="椭圆 665"/>
            <p:cNvSpPr/>
            <p:nvPr/>
          </p:nvSpPr>
          <p:spPr>
            <a:xfrm rot="5400000">
              <a:off x="10888595" y="5370376"/>
              <a:ext cx="111829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67" name="椭圆 666"/>
            <p:cNvSpPr/>
            <p:nvPr/>
          </p:nvSpPr>
          <p:spPr>
            <a:xfrm rot="5400000">
              <a:off x="10888595" y="5503055"/>
              <a:ext cx="111829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68" name="椭圆 667"/>
            <p:cNvSpPr/>
            <p:nvPr/>
          </p:nvSpPr>
          <p:spPr>
            <a:xfrm rot="5400000">
              <a:off x="10881011" y="4339269"/>
              <a:ext cx="109934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69" name="椭圆 668"/>
            <p:cNvSpPr/>
            <p:nvPr/>
          </p:nvSpPr>
          <p:spPr>
            <a:xfrm rot="5400000">
              <a:off x="10880064" y="4467210"/>
              <a:ext cx="111829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70" name="椭圆 669"/>
            <p:cNvSpPr/>
            <p:nvPr/>
          </p:nvSpPr>
          <p:spPr>
            <a:xfrm rot="5400000">
              <a:off x="10880063" y="4597994"/>
              <a:ext cx="111830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71" name="椭圆 670"/>
            <p:cNvSpPr/>
            <p:nvPr/>
          </p:nvSpPr>
          <p:spPr>
            <a:xfrm rot="5400000">
              <a:off x="10879116" y="4737307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72" name="椭圆 671"/>
            <p:cNvSpPr/>
            <p:nvPr/>
          </p:nvSpPr>
          <p:spPr>
            <a:xfrm rot="5400000">
              <a:off x="10884802" y="4868091"/>
              <a:ext cx="111830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73" name="椭圆 672"/>
            <p:cNvSpPr/>
            <p:nvPr/>
          </p:nvSpPr>
          <p:spPr>
            <a:xfrm rot="5400000">
              <a:off x="11468673" y="4339269"/>
              <a:ext cx="111829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74" name="椭圆 673"/>
            <p:cNvSpPr/>
            <p:nvPr/>
          </p:nvSpPr>
          <p:spPr>
            <a:xfrm rot="5400000">
              <a:off x="11470568" y="4471949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75" name="椭圆 674"/>
            <p:cNvSpPr/>
            <p:nvPr/>
          </p:nvSpPr>
          <p:spPr>
            <a:xfrm rot="5400000">
              <a:off x="11475307" y="4609366"/>
              <a:ext cx="111830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76" name="椭圆 675"/>
            <p:cNvSpPr/>
            <p:nvPr/>
          </p:nvSpPr>
          <p:spPr>
            <a:xfrm rot="5400000">
              <a:off x="11475308" y="4732568"/>
              <a:ext cx="111829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77" name="椭圆 676"/>
            <p:cNvSpPr/>
            <p:nvPr/>
          </p:nvSpPr>
          <p:spPr>
            <a:xfrm rot="5400000">
              <a:off x="11474360" y="4862404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78" name="椭圆 677"/>
            <p:cNvSpPr/>
            <p:nvPr/>
          </p:nvSpPr>
          <p:spPr>
            <a:xfrm rot="5400000">
              <a:off x="11476255" y="5118286"/>
              <a:ext cx="109934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79" name="椭圆 678"/>
            <p:cNvSpPr/>
            <p:nvPr/>
          </p:nvSpPr>
          <p:spPr>
            <a:xfrm rot="5400000">
              <a:off x="11475308" y="5251912"/>
              <a:ext cx="111829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80" name="椭圆 679"/>
            <p:cNvSpPr/>
            <p:nvPr/>
          </p:nvSpPr>
          <p:spPr>
            <a:xfrm rot="5400000">
              <a:off x="11480047" y="5381749"/>
              <a:ext cx="111829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81" name="椭圆 680"/>
            <p:cNvSpPr/>
            <p:nvPr/>
          </p:nvSpPr>
          <p:spPr>
            <a:xfrm rot="5400000">
              <a:off x="11478151" y="5506846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82" name="任意多边形 681"/>
            <p:cNvSpPr>
              <a:spLocks noChangeAspect="1"/>
            </p:cNvSpPr>
            <p:nvPr/>
          </p:nvSpPr>
          <p:spPr>
            <a:xfrm rot="5400000" flipV="1">
              <a:off x="11045936" y="4905988"/>
              <a:ext cx="115620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83" name="任意多边形 682"/>
            <p:cNvSpPr>
              <a:spLocks noChangeAspect="1"/>
            </p:cNvSpPr>
            <p:nvPr/>
          </p:nvSpPr>
          <p:spPr>
            <a:xfrm rot="5400000" flipV="1">
              <a:off x="11054467" y="5032033"/>
              <a:ext cx="113725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84" name="任意多边形 683"/>
            <p:cNvSpPr>
              <a:spLocks noChangeAspect="1"/>
            </p:cNvSpPr>
            <p:nvPr/>
          </p:nvSpPr>
          <p:spPr>
            <a:xfrm rot="5400000" flipV="1">
              <a:off x="11045936" y="5158078"/>
              <a:ext cx="115621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85" name="椭圆 684"/>
            <p:cNvSpPr/>
            <p:nvPr/>
          </p:nvSpPr>
          <p:spPr>
            <a:xfrm rot="5400000">
              <a:off x="10888593" y="4996980"/>
              <a:ext cx="111830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86" name="椭圆 685"/>
            <p:cNvSpPr/>
            <p:nvPr/>
          </p:nvSpPr>
          <p:spPr>
            <a:xfrm rot="5400000">
              <a:off x="10888593" y="5122077"/>
              <a:ext cx="111830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87" name="椭圆 686"/>
            <p:cNvSpPr/>
            <p:nvPr/>
          </p:nvSpPr>
          <p:spPr>
            <a:xfrm rot="5400000">
              <a:off x="10888595" y="5249069"/>
              <a:ext cx="111829" cy="92888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88" name="任意多边形 687"/>
            <p:cNvSpPr>
              <a:spLocks noChangeAspect="1"/>
            </p:cNvSpPr>
            <p:nvPr/>
          </p:nvSpPr>
          <p:spPr>
            <a:xfrm rot="5400000">
              <a:off x="11300905" y="4014195"/>
              <a:ext cx="113725" cy="25212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89" name="任意多边形 688"/>
            <p:cNvSpPr>
              <a:spLocks noChangeAspect="1"/>
            </p:cNvSpPr>
            <p:nvPr/>
          </p:nvSpPr>
          <p:spPr>
            <a:xfrm rot="5400000">
              <a:off x="11295218" y="3887201"/>
              <a:ext cx="113725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90" name="任意多边形 689"/>
            <p:cNvSpPr>
              <a:spLocks noChangeAspect="1"/>
            </p:cNvSpPr>
            <p:nvPr/>
          </p:nvSpPr>
          <p:spPr>
            <a:xfrm rot="5400000">
              <a:off x="11291426" y="3758313"/>
              <a:ext cx="113725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91" name="任意多边形 690"/>
            <p:cNvSpPr>
              <a:spLocks noChangeAspect="1"/>
            </p:cNvSpPr>
            <p:nvPr/>
          </p:nvSpPr>
          <p:spPr>
            <a:xfrm rot="5400000" flipH="1">
              <a:off x="11296164" y="4136449"/>
              <a:ext cx="111830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92" name="椭圆 691"/>
            <p:cNvSpPr/>
            <p:nvPr/>
          </p:nvSpPr>
          <p:spPr>
            <a:xfrm rot="5400000">
              <a:off x="11460141" y="3820873"/>
              <a:ext cx="111830" cy="9478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93" name="椭圆 692"/>
            <p:cNvSpPr/>
            <p:nvPr/>
          </p:nvSpPr>
          <p:spPr>
            <a:xfrm rot="5400000">
              <a:off x="11462984" y="3954501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94" name="椭圆 693"/>
            <p:cNvSpPr/>
            <p:nvPr/>
          </p:nvSpPr>
          <p:spPr>
            <a:xfrm rot="5400000">
              <a:off x="11466777" y="4092865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95" name="椭圆 694"/>
            <p:cNvSpPr/>
            <p:nvPr/>
          </p:nvSpPr>
          <p:spPr>
            <a:xfrm rot="5400000">
              <a:off x="11467724" y="4217016"/>
              <a:ext cx="109934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96" name="任意多边形 695"/>
            <p:cNvSpPr>
              <a:spLocks noChangeAspect="1"/>
            </p:cNvSpPr>
            <p:nvPr/>
          </p:nvSpPr>
          <p:spPr>
            <a:xfrm rot="5400000" flipH="1" flipV="1">
              <a:off x="11039301" y="3885306"/>
              <a:ext cx="113725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97" name="任意多边形 696"/>
            <p:cNvSpPr>
              <a:spLocks noChangeAspect="1"/>
            </p:cNvSpPr>
            <p:nvPr/>
          </p:nvSpPr>
          <p:spPr>
            <a:xfrm rot="5400000" flipH="1" flipV="1">
              <a:off x="11043092" y="4012299"/>
              <a:ext cx="113725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98" name="任意多边形 697"/>
            <p:cNvSpPr>
              <a:spLocks noChangeAspect="1"/>
            </p:cNvSpPr>
            <p:nvPr/>
          </p:nvSpPr>
          <p:spPr>
            <a:xfrm rot="5400000" flipH="1" flipV="1">
              <a:off x="11034560" y="3757366"/>
              <a:ext cx="111830" cy="252126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99" name="任意多边形 698"/>
            <p:cNvSpPr>
              <a:spLocks noChangeAspect="1"/>
            </p:cNvSpPr>
            <p:nvPr/>
          </p:nvSpPr>
          <p:spPr>
            <a:xfrm rot="5400000" flipH="1" flipV="1">
              <a:off x="11043092" y="4135501"/>
              <a:ext cx="113725" cy="25212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00" name="椭圆 699"/>
            <p:cNvSpPr/>
            <p:nvPr/>
          </p:nvSpPr>
          <p:spPr>
            <a:xfrm rot="5400000">
              <a:off x="10872480" y="3851200"/>
              <a:ext cx="109934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01" name="椭圆 700"/>
            <p:cNvSpPr/>
            <p:nvPr/>
          </p:nvSpPr>
          <p:spPr>
            <a:xfrm rot="5400000">
              <a:off x="10871532" y="3969664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02" name="椭圆 701"/>
            <p:cNvSpPr/>
            <p:nvPr/>
          </p:nvSpPr>
          <p:spPr>
            <a:xfrm rot="5400000">
              <a:off x="10871533" y="4092865"/>
              <a:ext cx="111829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03" name="椭圆 702"/>
            <p:cNvSpPr/>
            <p:nvPr/>
          </p:nvSpPr>
          <p:spPr>
            <a:xfrm rot="5400000">
              <a:off x="10871532" y="4212277"/>
              <a:ext cx="111830" cy="92889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</p:grpSp>
      <p:sp>
        <p:nvSpPr>
          <p:cNvPr id="704" name="Text Box 5"/>
          <p:cNvSpPr txBox="1">
            <a:spLocks noChangeArrowheads="1"/>
          </p:cNvSpPr>
          <p:nvPr/>
        </p:nvSpPr>
        <p:spPr bwMode="auto">
          <a:xfrm>
            <a:off x="2782888" y="3009900"/>
            <a:ext cx="1269899" cy="5636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</a:t>
            </a:r>
            <a:r>
              <a:rPr lang="en-US" altLang="zh-CN" sz="16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O</a:t>
            </a:r>
          </a:p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ǁ</a:t>
            </a:r>
          </a:p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R‒C</a:t>
            </a: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~S-CoA</a:t>
            </a:r>
          </a:p>
        </p:txBody>
      </p:sp>
      <p:sp>
        <p:nvSpPr>
          <p:cNvPr id="705" name="Text Box 5"/>
          <p:cNvSpPr txBox="1">
            <a:spLocks noChangeArrowheads="1"/>
          </p:cNvSpPr>
          <p:nvPr/>
        </p:nvSpPr>
        <p:spPr bwMode="auto">
          <a:xfrm>
            <a:off x="3009900" y="4292600"/>
            <a:ext cx="925513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>
                <a:latin typeface="Times New Roman" panose="02020603050405020304" pitchFamily="18" charset="0"/>
                <a:ea typeface="方正姚体" panose="02010601030101010101" pitchFamily="2" charset="-122"/>
              </a:rPr>
              <a:t>HS-CoA</a:t>
            </a:r>
          </a:p>
        </p:txBody>
      </p:sp>
      <p:sp>
        <p:nvSpPr>
          <p:cNvPr id="706" name="Text Box 5"/>
          <p:cNvSpPr txBox="1">
            <a:spLocks noChangeArrowheads="1"/>
          </p:cNvSpPr>
          <p:nvPr/>
        </p:nvSpPr>
        <p:spPr bwMode="auto">
          <a:xfrm>
            <a:off x="4224338" y="3860800"/>
            <a:ext cx="572840" cy="543986"/>
          </a:xfrm>
          <a:prstGeom prst="rect">
            <a:avLst/>
          </a:prstGeom>
          <a:noFill/>
          <a:ln>
            <a:noFill/>
          </a:ln>
        </p:spPr>
        <p:txBody>
          <a:bodyPr wrap="none" lIns="36000" tIns="36000" rIns="36000" bIns="36000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</a:t>
            </a:r>
            <a:r>
              <a:rPr lang="en-US" altLang="zh-CN" sz="16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O</a:t>
            </a:r>
          </a:p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ǁ</a:t>
            </a:r>
          </a:p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R‒C</a:t>
            </a: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‒</a:t>
            </a:r>
          </a:p>
        </p:txBody>
      </p:sp>
      <p:sp>
        <p:nvSpPr>
          <p:cNvPr id="707" name="Text Box 5"/>
          <p:cNvSpPr txBox="1">
            <a:spLocks noChangeArrowheads="1"/>
          </p:cNvSpPr>
          <p:nvPr/>
        </p:nvSpPr>
        <p:spPr bwMode="auto">
          <a:xfrm>
            <a:off x="4727575" y="3213100"/>
            <a:ext cx="693738" cy="319088"/>
          </a:xfrm>
          <a:prstGeom prst="rect">
            <a:avLst/>
          </a:prstGeom>
          <a:solidFill>
            <a:srgbClr val="FEFD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36000" tIns="36000" rIns="36000" bIns="36000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sz="1600" b="0" dirty="0">
                <a:latin typeface="Times New Roman" panose="02020603050405020304" pitchFamily="18" charset="0"/>
                <a:ea typeface="方正姚体" panose="02010601030101010101" pitchFamily="2" charset="-122"/>
              </a:rPr>
              <a:t>肉毒碱</a:t>
            </a:r>
            <a:endParaRPr lang="en-US" altLang="zh-CN" sz="1600" b="0" dirty="0">
              <a:latin typeface="Times New Roman" panose="02020603050405020304" pitchFamily="18" charset="0"/>
              <a:ea typeface="方正姚体" panose="02010601030101010101" pitchFamily="2" charset="-122"/>
            </a:endParaRPr>
          </a:p>
        </p:txBody>
      </p:sp>
      <p:sp>
        <p:nvSpPr>
          <p:cNvPr id="708" name="矩形 2"/>
          <p:cNvSpPr>
            <a:spLocks noChangeArrowheads="1"/>
          </p:cNvSpPr>
          <p:nvPr/>
        </p:nvSpPr>
        <p:spPr bwMode="auto">
          <a:xfrm>
            <a:off x="2974231" y="4869160"/>
            <a:ext cx="182562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600" b="0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肉碱脂酰转移酶</a:t>
            </a:r>
            <a:r>
              <a:rPr lang="en-US" altLang="zh-CN" sz="1600" b="0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Ⅰ</a:t>
            </a:r>
            <a:endParaRPr lang="zh-CN" altLang="en-US" sz="1600" b="0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709" name="矩形 8"/>
          <p:cNvSpPr>
            <a:spLocks noChangeArrowheads="1"/>
          </p:cNvSpPr>
          <p:nvPr/>
        </p:nvSpPr>
        <p:spPr bwMode="auto">
          <a:xfrm>
            <a:off x="8616950" y="2349500"/>
            <a:ext cx="18383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600" b="0" dirty="0">
                <a:solidFill>
                  <a:srgbClr val="00B0F0"/>
                </a:solidFill>
                <a:ea typeface="方正姚体" panose="02010601030101010101" pitchFamily="2" charset="-122"/>
              </a:rPr>
              <a:t>肉碱脂酰转移酶</a:t>
            </a:r>
            <a:r>
              <a:rPr lang="en-US" altLang="zh-CN" sz="1600" b="0" dirty="0">
                <a:solidFill>
                  <a:srgbClr val="00B0F0"/>
                </a:solidFill>
                <a:ea typeface="方正姚体" panose="02010601030101010101" pitchFamily="2" charset="-122"/>
              </a:rPr>
              <a:t>Ⅱ</a:t>
            </a:r>
            <a:endParaRPr lang="zh-CN" altLang="en-US" sz="1600" b="0" dirty="0">
              <a:solidFill>
                <a:srgbClr val="00B0F0"/>
              </a:solidFill>
              <a:ea typeface="方正姚体" panose="02010601030101010101" pitchFamily="2" charset="-122"/>
            </a:endParaRPr>
          </a:p>
        </p:txBody>
      </p:sp>
      <p:sp>
        <p:nvSpPr>
          <p:cNvPr id="710" name="矩形 11"/>
          <p:cNvSpPr>
            <a:spLocks noChangeArrowheads="1"/>
          </p:cNvSpPr>
          <p:nvPr/>
        </p:nvSpPr>
        <p:spPr bwMode="auto">
          <a:xfrm>
            <a:off x="7613650" y="2009775"/>
            <a:ext cx="1219200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600" b="0">
                <a:ea typeface="方正姚体" panose="02010601030101010101" pitchFamily="2" charset="-122"/>
              </a:rPr>
              <a:t>线粒体基质</a:t>
            </a:r>
          </a:p>
        </p:txBody>
      </p:sp>
      <p:sp>
        <p:nvSpPr>
          <p:cNvPr id="711" name="矩形 12"/>
          <p:cNvSpPr>
            <a:spLocks noChangeArrowheads="1"/>
          </p:cNvSpPr>
          <p:nvPr/>
        </p:nvSpPr>
        <p:spPr bwMode="auto">
          <a:xfrm>
            <a:off x="3863975" y="2009775"/>
            <a:ext cx="804863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600" b="0" dirty="0">
                <a:ea typeface="方正姚体" panose="02010601030101010101" pitchFamily="2" charset="-122"/>
              </a:rPr>
              <a:t>细胞质</a:t>
            </a:r>
          </a:p>
        </p:txBody>
      </p:sp>
      <p:sp>
        <p:nvSpPr>
          <p:cNvPr id="712" name="矩形 7"/>
          <p:cNvSpPr>
            <a:spLocks noChangeArrowheads="1"/>
          </p:cNvSpPr>
          <p:nvPr/>
        </p:nvSpPr>
        <p:spPr bwMode="auto">
          <a:xfrm>
            <a:off x="5794375" y="2035175"/>
            <a:ext cx="806450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600" b="0">
                <a:ea typeface="方正姚体" panose="02010601030101010101" pitchFamily="2" charset="-122"/>
              </a:rPr>
              <a:t>膜间隙</a:t>
            </a:r>
          </a:p>
        </p:txBody>
      </p:sp>
      <p:sp>
        <p:nvSpPr>
          <p:cNvPr id="713" name="Text Box 5"/>
          <p:cNvSpPr txBox="1">
            <a:spLocks noChangeArrowheads="1"/>
          </p:cNvSpPr>
          <p:nvPr/>
        </p:nvSpPr>
        <p:spPr bwMode="auto">
          <a:xfrm>
            <a:off x="7824192" y="3933825"/>
            <a:ext cx="1305165" cy="5604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</a:t>
            </a:r>
            <a:r>
              <a:rPr lang="en-US" altLang="zh-CN" sz="16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O</a:t>
            </a:r>
          </a:p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ǁ</a:t>
            </a:r>
          </a:p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R‒C</a:t>
            </a: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‒</a:t>
            </a:r>
            <a:r>
              <a:rPr lang="zh-CN" altLang="en-US" sz="1600" b="0" dirty="0">
                <a:latin typeface="Times New Roman" panose="02020603050405020304" pitchFamily="18" charset="0"/>
                <a:ea typeface="方正姚体" panose="02010601030101010101" pitchFamily="2" charset="-122"/>
              </a:rPr>
              <a:t>肉毒碱</a:t>
            </a:r>
            <a:endParaRPr lang="en-US" altLang="zh-CN" sz="1600" b="0" dirty="0">
              <a:latin typeface="Times New Roman" panose="02020603050405020304" pitchFamily="18" charset="0"/>
              <a:ea typeface="方正姚体" panose="02010601030101010101" pitchFamily="2" charset="-122"/>
            </a:endParaRPr>
          </a:p>
        </p:txBody>
      </p:sp>
      <p:sp>
        <p:nvSpPr>
          <p:cNvPr id="714" name="Text Box 5"/>
          <p:cNvSpPr txBox="1">
            <a:spLocks noChangeArrowheads="1"/>
          </p:cNvSpPr>
          <p:nvPr/>
        </p:nvSpPr>
        <p:spPr bwMode="auto">
          <a:xfrm>
            <a:off x="9840913" y="4149725"/>
            <a:ext cx="925512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HS-CoA</a:t>
            </a:r>
          </a:p>
        </p:txBody>
      </p:sp>
      <p:sp>
        <p:nvSpPr>
          <p:cNvPr id="715" name="Text Box 5"/>
          <p:cNvSpPr txBox="1">
            <a:spLocks noChangeArrowheads="1"/>
          </p:cNvSpPr>
          <p:nvPr/>
        </p:nvSpPr>
        <p:spPr bwMode="auto">
          <a:xfrm>
            <a:off x="8027441" y="3378200"/>
            <a:ext cx="804863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sz="1600" b="0" dirty="0">
                <a:latin typeface="Times New Roman" panose="02020603050405020304" pitchFamily="18" charset="0"/>
                <a:ea typeface="方正姚体" panose="02010601030101010101" pitchFamily="2" charset="-122"/>
              </a:rPr>
              <a:t>肉毒碱</a:t>
            </a:r>
            <a:endParaRPr lang="en-US" altLang="zh-CN" sz="1600" b="0" dirty="0">
              <a:latin typeface="Times New Roman" panose="02020603050405020304" pitchFamily="18" charset="0"/>
              <a:ea typeface="方正姚体" panose="02010601030101010101" pitchFamily="2" charset="-122"/>
            </a:endParaRPr>
          </a:p>
        </p:txBody>
      </p:sp>
      <p:sp>
        <p:nvSpPr>
          <p:cNvPr id="716" name="Text Box 5"/>
          <p:cNvSpPr txBox="1">
            <a:spLocks noChangeArrowheads="1"/>
          </p:cNvSpPr>
          <p:nvPr/>
        </p:nvSpPr>
        <p:spPr bwMode="auto">
          <a:xfrm>
            <a:off x="9897118" y="3091026"/>
            <a:ext cx="1269899" cy="5636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</a:t>
            </a:r>
            <a:r>
              <a:rPr lang="en-US" altLang="zh-CN" sz="16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O</a:t>
            </a:r>
          </a:p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ǁ</a:t>
            </a:r>
          </a:p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None/>
            </a:pPr>
            <a:r>
              <a:rPr lang="en-US" altLang="zh-CN" sz="16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R‒C</a:t>
            </a: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~S-CoA</a:t>
            </a:r>
          </a:p>
        </p:txBody>
      </p:sp>
      <p:sp>
        <p:nvSpPr>
          <p:cNvPr id="717" name="Text Box 5"/>
          <p:cNvSpPr txBox="1">
            <a:spLocks noChangeArrowheads="1"/>
          </p:cNvSpPr>
          <p:nvPr/>
        </p:nvSpPr>
        <p:spPr bwMode="auto">
          <a:xfrm>
            <a:off x="7480300" y="4622800"/>
            <a:ext cx="1012825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sz="1600" b="0" dirty="0">
                <a:latin typeface="Times New Roman" panose="02020603050405020304" pitchFamily="18" charset="0"/>
                <a:ea typeface="方正姚体" panose="02010601030101010101" pitchFamily="2" charset="-122"/>
              </a:rPr>
              <a:t>转运蛋白</a:t>
            </a:r>
            <a:endParaRPr lang="en-US" altLang="zh-CN" sz="1600" b="0" dirty="0">
              <a:latin typeface="Times New Roman" panose="02020603050405020304" pitchFamily="18" charset="0"/>
              <a:ea typeface="方正姚体" panose="02010601030101010101" pitchFamily="2" charset="-122"/>
            </a:endParaRPr>
          </a:p>
        </p:txBody>
      </p:sp>
      <p:sp>
        <p:nvSpPr>
          <p:cNvPr id="718" name="矩形 19"/>
          <p:cNvSpPr>
            <a:spLocks noChangeArrowheads="1"/>
          </p:cNvSpPr>
          <p:nvPr/>
        </p:nvSpPr>
        <p:spPr bwMode="auto">
          <a:xfrm>
            <a:off x="2022475" y="1362075"/>
            <a:ext cx="2252663" cy="338138"/>
          </a:xfrm>
          <a:prstGeom prst="rect">
            <a:avLst/>
          </a:prstGeom>
          <a:noFill/>
          <a:ln w="9525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600" b="0" dirty="0">
                <a:ea typeface="方正姚体" panose="02010601030101010101" pitchFamily="2" charset="-122"/>
              </a:rPr>
              <a:t>脂肪酸氧化的限速步骤</a:t>
            </a:r>
          </a:p>
        </p:txBody>
      </p:sp>
      <p:cxnSp>
        <p:nvCxnSpPr>
          <p:cNvPr id="719" name="直接箭头连接符 718"/>
          <p:cNvCxnSpPr/>
          <p:nvPr/>
        </p:nvCxnSpPr>
        <p:spPr>
          <a:xfrm>
            <a:off x="3149600" y="1700213"/>
            <a:ext cx="1044000" cy="1677987"/>
          </a:xfrm>
          <a:prstGeom prst="straightConnector1">
            <a:avLst/>
          </a:prstGeom>
          <a:ln w="127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0" name="Text Box 5"/>
          <p:cNvSpPr txBox="1">
            <a:spLocks noChangeArrowheads="1"/>
          </p:cNvSpPr>
          <p:nvPr/>
        </p:nvSpPr>
        <p:spPr bwMode="auto">
          <a:xfrm>
            <a:off x="8128000" y="774700"/>
            <a:ext cx="2898550" cy="9323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3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O           OH          CH</a:t>
            </a:r>
            <a:r>
              <a:rPr lang="en-US" altLang="zh-CN" sz="1600" baseline="-25000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3</a:t>
            </a:r>
          </a:p>
          <a:p>
            <a:pPr eaLnBrk="1" hangingPunct="1">
              <a:lnSpc>
                <a:spcPts val="13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ǁ             </a:t>
            </a:r>
            <a:r>
              <a:rPr lang="en-US" altLang="zh-CN" sz="16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              </a:t>
            </a:r>
            <a:r>
              <a:rPr lang="en-US" altLang="zh-CN" sz="160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endParaRPr lang="en-US" altLang="zh-CN" sz="1600" dirty="0">
              <a:latin typeface="Times New Roman" panose="02020603050405020304" pitchFamily="18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3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HO‒C‒CH</a:t>
            </a:r>
            <a:r>
              <a:rPr lang="en-US" altLang="zh-CN" sz="1600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‒CH-CH</a:t>
            </a:r>
            <a:r>
              <a:rPr lang="en-US" altLang="zh-CN" sz="1600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‒N</a:t>
            </a:r>
            <a:r>
              <a:rPr lang="en-US" altLang="zh-CN" sz="1600" baseline="30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+</a:t>
            </a: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‒CH</a:t>
            </a:r>
            <a:r>
              <a:rPr lang="en-US" altLang="zh-CN" sz="1600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3</a:t>
            </a:r>
          </a:p>
          <a:p>
            <a:pPr eaLnBrk="1" hangingPunct="1">
              <a:lnSpc>
                <a:spcPts val="13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                          </a:t>
            </a:r>
            <a:r>
              <a:rPr lang="en-US" altLang="zh-CN" sz="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</a:t>
            </a: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ⅼ</a:t>
            </a:r>
          </a:p>
          <a:p>
            <a:pPr eaLnBrk="1" hangingPunct="1">
              <a:lnSpc>
                <a:spcPts val="13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                             CH</a:t>
            </a:r>
            <a:r>
              <a:rPr lang="en-US" altLang="zh-CN" sz="1600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3</a:t>
            </a:r>
          </a:p>
        </p:txBody>
      </p:sp>
      <p:sp>
        <p:nvSpPr>
          <p:cNvPr id="721" name="Text Box 5"/>
          <p:cNvSpPr txBox="1">
            <a:spLocks noChangeArrowheads="1"/>
          </p:cNvSpPr>
          <p:nvPr/>
        </p:nvSpPr>
        <p:spPr bwMode="auto">
          <a:xfrm>
            <a:off x="9059863" y="1360488"/>
            <a:ext cx="804862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sz="1600" b="0" dirty="0">
                <a:latin typeface="Times New Roman" panose="02020603050405020304" pitchFamily="18" charset="0"/>
                <a:ea typeface="方正姚体" panose="02010601030101010101" pitchFamily="2" charset="-122"/>
              </a:rPr>
              <a:t>肉毒碱</a:t>
            </a:r>
            <a:endParaRPr lang="en-US" altLang="zh-CN" sz="1600" b="0" dirty="0">
              <a:latin typeface="Times New Roman" panose="02020603050405020304" pitchFamily="18" charset="0"/>
              <a:ea typeface="方正姚体" panose="02010601030101010101" pitchFamily="2" charset="-122"/>
            </a:endParaRPr>
          </a:p>
        </p:txBody>
      </p:sp>
      <p:grpSp>
        <p:nvGrpSpPr>
          <p:cNvPr id="724" name="Group 365"/>
          <p:cNvGrpSpPr>
            <a:grpSpLocks noChangeAspect="1"/>
          </p:cNvGrpSpPr>
          <p:nvPr/>
        </p:nvGrpSpPr>
        <p:grpSpPr bwMode="auto">
          <a:xfrm rot="4312294">
            <a:off x="719932" y="2802731"/>
            <a:ext cx="2700338" cy="1209675"/>
            <a:chOff x="536" y="1191"/>
            <a:chExt cx="386" cy="173"/>
          </a:xfrm>
        </p:grpSpPr>
        <p:sp>
          <p:nvSpPr>
            <p:cNvPr id="725" name="Freeform 366"/>
            <p:cNvSpPr>
              <a:spLocks noChangeAspect="1"/>
            </p:cNvSpPr>
            <p:nvPr/>
          </p:nvSpPr>
          <p:spPr bwMode="auto">
            <a:xfrm>
              <a:off x="536" y="1191"/>
              <a:ext cx="386" cy="173"/>
            </a:xfrm>
            <a:custGeom>
              <a:avLst/>
              <a:gdLst>
                <a:gd name="T0" fmla="*/ 1 w 4737"/>
                <a:gd name="T1" fmla="*/ 92 h 2126"/>
                <a:gd name="T2" fmla="*/ 32 w 4737"/>
                <a:gd name="T3" fmla="*/ 151 h 2126"/>
                <a:gd name="T4" fmla="*/ 188 w 4737"/>
                <a:gd name="T5" fmla="*/ 169 h 2126"/>
                <a:gd name="T6" fmla="*/ 334 w 4737"/>
                <a:gd name="T7" fmla="*/ 163 h 2126"/>
                <a:gd name="T8" fmla="*/ 382 w 4737"/>
                <a:gd name="T9" fmla="*/ 107 h 2126"/>
                <a:gd name="T10" fmla="*/ 358 w 4737"/>
                <a:gd name="T11" fmla="*/ 42 h 2126"/>
                <a:gd name="T12" fmla="*/ 282 w 4737"/>
                <a:gd name="T13" fmla="*/ 10 h 2126"/>
                <a:gd name="T14" fmla="*/ 129 w 4737"/>
                <a:gd name="T15" fmla="*/ 3 h 2126"/>
                <a:gd name="T16" fmla="*/ 36 w 4737"/>
                <a:gd name="T17" fmla="*/ 30 h 2126"/>
                <a:gd name="T18" fmla="*/ 1 w 4737"/>
                <a:gd name="T19" fmla="*/ 92 h 21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37" h="2126">
                  <a:moveTo>
                    <a:pt x="8" y="1129"/>
                  </a:moveTo>
                  <a:cubicBezTo>
                    <a:pt x="0" y="1377"/>
                    <a:pt x="9" y="1700"/>
                    <a:pt x="392" y="1857"/>
                  </a:cubicBezTo>
                  <a:cubicBezTo>
                    <a:pt x="775" y="2014"/>
                    <a:pt x="1687" y="2049"/>
                    <a:pt x="2304" y="2073"/>
                  </a:cubicBezTo>
                  <a:cubicBezTo>
                    <a:pt x="2921" y="2097"/>
                    <a:pt x="3699" y="2126"/>
                    <a:pt x="4096" y="2001"/>
                  </a:cubicBezTo>
                  <a:cubicBezTo>
                    <a:pt x="4493" y="1876"/>
                    <a:pt x="4639" y="1568"/>
                    <a:pt x="4688" y="1321"/>
                  </a:cubicBezTo>
                  <a:cubicBezTo>
                    <a:pt x="4737" y="1074"/>
                    <a:pt x="4596" y="721"/>
                    <a:pt x="4392" y="521"/>
                  </a:cubicBezTo>
                  <a:cubicBezTo>
                    <a:pt x="4188" y="321"/>
                    <a:pt x="3932" y="201"/>
                    <a:pt x="3464" y="121"/>
                  </a:cubicBezTo>
                  <a:cubicBezTo>
                    <a:pt x="2996" y="41"/>
                    <a:pt x="2088" y="0"/>
                    <a:pt x="1584" y="41"/>
                  </a:cubicBezTo>
                  <a:cubicBezTo>
                    <a:pt x="1080" y="82"/>
                    <a:pt x="703" y="188"/>
                    <a:pt x="440" y="369"/>
                  </a:cubicBezTo>
                  <a:cubicBezTo>
                    <a:pt x="177" y="550"/>
                    <a:pt x="16" y="881"/>
                    <a:pt x="8" y="1129"/>
                  </a:cubicBezTo>
                  <a:close/>
                </a:path>
              </a:pathLst>
            </a:custGeom>
            <a:gradFill rotWithShape="1">
              <a:gsLst>
                <a:gs pos="0">
                  <a:srgbClr val="F8A7AB"/>
                </a:gs>
                <a:gs pos="50000">
                  <a:srgbClr val="F9C9CB"/>
                </a:gs>
                <a:gs pos="100000">
                  <a:srgbClr val="FCE4E5"/>
                </a:gs>
              </a:gsLst>
              <a:lin ang="18900000" scaled="1"/>
            </a:gradFill>
            <a:ln w="6350" cmpd="sng">
              <a:solidFill>
                <a:srgbClr val="463C2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726" name="Freeform 367"/>
            <p:cNvSpPr>
              <a:spLocks noChangeAspect="1"/>
            </p:cNvSpPr>
            <p:nvPr/>
          </p:nvSpPr>
          <p:spPr bwMode="auto">
            <a:xfrm>
              <a:off x="551" y="1203"/>
              <a:ext cx="357" cy="151"/>
            </a:xfrm>
            <a:custGeom>
              <a:avLst/>
              <a:gdLst>
                <a:gd name="T0" fmla="*/ 150 w 4375"/>
                <a:gd name="T1" fmla="*/ 6 h 1857"/>
                <a:gd name="T2" fmla="*/ 155 w 4375"/>
                <a:gd name="T3" fmla="*/ 74 h 1857"/>
                <a:gd name="T4" fmla="*/ 170 w 4375"/>
                <a:gd name="T5" fmla="*/ 119 h 1857"/>
                <a:gd name="T6" fmla="*/ 177 w 4375"/>
                <a:gd name="T7" fmla="*/ 54 h 1857"/>
                <a:gd name="T8" fmla="*/ 223 w 4375"/>
                <a:gd name="T9" fmla="*/ 7 h 1857"/>
                <a:gd name="T10" fmla="*/ 260 w 4375"/>
                <a:gd name="T11" fmla="*/ 64 h 1857"/>
                <a:gd name="T12" fmla="*/ 285 w 4375"/>
                <a:gd name="T13" fmla="*/ 113 h 1857"/>
                <a:gd name="T14" fmla="*/ 268 w 4375"/>
                <a:gd name="T15" fmla="*/ 17 h 1857"/>
                <a:gd name="T16" fmla="*/ 296 w 4375"/>
                <a:gd name="T17" fmla="*/ 46 h 1857"/>
                <a:gd name="T18" fmla="*/ 314 w 4375"/>
                <a:gd name="T19" fmla="*/ 75 h 1857"/>
                <a:gd name="T20" fmla="*/ 313 w 4375"/>
                <a:gd name="T21" fmla="*/ 26 h 1857"/>
                <a:gd name="T22" fmla="*/ 356 w 4375"/>
                <a:gd name="T23" fmla="*/ 87 h 1857"/>
                <a:gd name="T24" fmla="*/ 325 w 4375"/>
                <a:gd name="T25" fmla="*/ 135 h 1857"/>
                <a:gd name="T26" fmla="*/ 319 w 4375"/>
                <a:gd name="T27" fmla="*/ 98 h 1857"/>
                <a:gd name="T28" fmla="*/ 307 w 4375"/>
                <a:gd name="T29" fmla="*/ 118 h 1857"/>
                <a:gd name="T30" fmla="*/ 270 w 4375"/>
                <a:gd name="T31" fmla="*/ 147 h 1857"/>
                <a:gd name="T32" fmla="*/ 225 w 4375"/>
                <a:gd name="T33" fmla="*/ 90 h 1857"/>
                <a:gd name="T34" fmla="*/ 207 w 4375"/>
                <a:gd name="T35" fmla="*/ 38 h 1857"/>
                <a:gd name="T36" fmla="*/ 200 w 4375"/>
                <a:gd name="T37" fmla="*/ 141 h 1857"/>
                <a:gd name="T38" fmla="*/ 127 w 4375"/>
                <a:gd name="T39" fmla="*/ 139 h 1857"/>
                <a:gd name="T40" fmla="*/ 124 w 4375"/>
                <a:gd name="T41" fmla="*/ 46 h 1857"/>
                <a:gd name="T42" fmla="*/ 110 w 4375"/>
                <a:gd name="T43" fmla="*/ 91 h 1857"/>
                <a:gd name="T44" fmla="*/ 53 w 4375"/>
                <a:gd name="T45" fmla="*/ 135 h 1857"/>
                <a:gd name="T46" fmla="*/ 46 w 4375"/>
                <a:gd name="T47" fmla="*/ 81 h 1857"/>
                <a:gd name="T48" fmla="*/ 30 w 4375"/>
                <a:gd name="T49" fmla="*/ 124 h 1857"/>
                <a:gd name="T50" fmla="*/ 1 w 4375"/>
                <a:gd name="T51" fmla="*/ 96 h 1857"/>
                <a:gd name="T52" fmla="*/ 10 w 4375"/>
                <a:gd name="T53" fmla="*/ 44 h 1857"/>
                <a:gd name="T54" fmla="*/ 27 w 4375"/>
                <a:gd name="T55" fmla="*/ 63 h 1857"/>
                <a:gd name="T56" fmla="*/ 38 w 4375"/>
                <a:gd name="T57" fmla="*/ 37 h 1857"/>
                <a:gd name="T58" fmla="*/ 64 w 4375"/>
                <a:gd name="T59" fmla="*/ 16 h 1857"/>
                <a:gd name="T60" fmla="*/ 68 w 4375"/>
                <a:gd name="T61" fmla="*/ 104 h 1857"/>
                <a:gd name="T62" fmla="*/ 79 w 4375"/>
                <a:gd name="T63" fmla="*/ 74 h 1857"/>
                <a:gd name="T64" fmla="*/ 91 w 4375"/>
                <a:gd name="T65" fmla="*/ 9 h 185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375" h="1857">
                  <a:moveTo>
                    <a:pt x="1368" y="17"/>
                  </a:moveTo>
                  <a:cubicBezTo>
                    <a:pt x="1488" y="12"/>
                    <a:pt x="1751" y="0"/>
                    <a:pt x="1840" y="73"/>
                  </a:cubicBezTo>
                  <a:cubicBezTo>
                    <a:pt x="1929" y="146"/>
                    <a:pt x="1895" y="317"/>
                    <a:pt x="1904" y="457"/>
                  </a:cubicBezTo>
                  <a:cubicBezTo>
                    <a:pt x="1913" y="597"/>
                    <a:pt x="1895" y="750"/>
                    <a:pt x="1896" y="913"/>
                  </a:cubicBezTo>
                  <a:cubicBezTo>
                    <a:pt x="1897" y="1076"/>
                    <a:pt x="1880" y="1341"/>
                    <a:pt x="1912" y="1433"/>
                  </a:cubicBezTo>
                  <a:cubicBezTo>
                    <a:pt x="1944" y="1525"/>
                    <a:pt x="2051" y="1513"/>
                    <a:pt x="2088" y="1465"/>
                  </a:cubicBezTo>
                  <a:cubicBezTo>
                    <a:pt x="2125" y="1417"/>
                    <a:pt x="2123" y="1278"/>
                    <a:pt x="2136" y="1145"/>
                  </a:cubicBezTo>
                  <a:cubicBezTo>
                    <a:pt x="2149" y="1012"/>
                    <a:pt x="2145" y="830"/>
                    <a:pt x="2168" y="665"/>
                  </a:cubicBezTo>
                  <a:cubicBezTo>
                    <a:pt x="2191" y="500"/>
                    <a:pt x="2179" y="249"/>
                    <a:pt x="2272" y="153"/>
                  </a:cubicBezTo>
                  <a:cubicBezTo>
                    <a:pt x="2365" y="57"/>
                    <a:pt x="2597" y="84"/>
                    <a:pt x="2728" y="89"/>
                  </a:cubicBezTo>
                  <a:cubicBezTo>
                    <a:pt x="2859" y="94"/>
                    <a:pt x="2979" y="69"/>
                    <a:pt x="3056" y="185"/>
                  </a:cubicBezTo>
                  <a:cubicBezTo>
                    <a:pt x="3133" y="301"/>
                    <a:pt x="3149" y="578"/>
                    <a:pt x="3192" y="785"/>
                  </a:cubicBezTo>
                  <a:cubicBezTo>
                    <a:pt x="3235" y="992"/>
                    <a:pt x="3263" y="1324"/>
                    <a:pt x="3312" y="1425"/>
                  </a:cubicBezTo>
                  <a:cubicBezTo>
                    <a:pt x="3361" y="1526"/>
                    <a:pt x="3475" y="1477"/>
                    <a:pt x="3488" y="1393"/>
                  </a:cubicBezTo>
                  <a:cubicBezTo>
                    <a:pt x="3501" y="1309"/>
                    <a:pt x="3425" y="1118"/>
                    <a:pt x="3392" y="921"/>
                  </a:cubicBezTo>
                  <a:cubicBezTo>
                    <a:pt x="3359" y="724"/>
                    <a:pt x="3269" y="325"/>
                    <a:pt x="3288" y="209"/>
                  </a:cubicBezTo>
                  <a:cubicBezTo>
                    <a:pt x="3307" y="93"/>
                    <a:pt x="3447" y="166"/>
                    <a:pt x="3504" y="225"/>
                  </a:cubicBezTo>
                  <a:cubicBezTo>
                    <a:pt x="3561" y="284"/>
                    <a:pt x="3603" y="446"/>
                    <a:pt x="3632" y="561"/>
                  </a:cubicBezTo>
                  <a:cubicBezTo>
                    <a:pt x="3661" y="676"/>
                    <a:pt x="3644" y="853"/>
                    <a:pt x="3680" y="913"/>
                  </a:cubicBezTo>
                  <a:cubicBezTo>
                    <a:pt x="3716" y="973"/>
                    <a:pt x="3824" y="972"/>
                    <a:pt x="3848" y="921"/>
                  </a:cubicBezTo>
                  <a:cubicBezTo>
                    <a:pt x="3872" y="870"/>
                    <a:pt x="3827" y="709"/>
                    <a:pt x="3824" y="609"/>
                  </a:cubicBezTo>
                  <a:cubicBezTo>
                    <a:pt x="3821" y="509"/>
                    <a:pt x="3773" y="324"/>
                    <a:pt x="3832" y="321"/>
                  </a:cubicBezTo>
                  <a:cubicBezTo>
                    <a:pt x="3891" y="318"/>
                    <a:pt x="4087" y="469"/>
                    <a:pt x="4176" y="593"/>
                  </a:cubicBezTo>
                  <a:cubicBezTo>
                    <a:pt x="4265" y="717"/>
                    <a:pt x="4361" y="912"/>
                    <a:pt x="4368" y="1065"/>
                  </a:cubicBezTo>
                  <a:cubicBezTo>
                    <a:pt x="4375" y="1218"/>
                    <a:pt x="4280" y="1413"/>
                    <a:pt x="4216" y="1513"/>
                  </a:cubicBezTo>
                  <a:cubicBezTo>
                    <a:pt x="4152" y="1613"/>
                    <a:pt x="4025" y="1678"/>
                    <a:pt x="3984" y="1665"/>
                  </a:cubicBezTo>
                  <a:cubicBezTo>
                    <a:pt x="3943" y="1652"/>
                    <a:pt x="3980" y="1510"/>
                    <a:pt x="3968" y="1433"/>
                  </a:cubicBezTo>
                  <a:cubicBezTo>
                    <a:pt x="3956" y="1356"/>
                    <a:pt x="3944" y="1238"/>
                    <a:pt x="3912" y="1201"/>
                  </a:cubicBezTo>
                  <a:cubicBezTo>
                    <a:pt x="3880" y="1164"/>
                    <a:pt x="3801" y="1168"/>
                    <a:pt x="3776" y="1209"/>
                  </a:cubicBezTo>
                  <a:cubicBezTo>
                    <a:pt x="3751" y="1250"/>
                    <a:pt x="3765" y="1361"/>
                    <a:pt x="3760" y="1449"/>
                  </a:cubicBezTo>
                  <a:cubicBezTo>
                    <a:pt x="3755" y="1537"/>
                    <a:pt x="3819" y="1677"/>
                    <a:pt x="3744" y="1737"/>
                  </a:cubicBezTo>
                  <a:cubicBezTo>
                    <a:pt x="3669" y="1797"/>
                    <a:pt x="3459" y="1810"/>
                    <a:pt x="3312" y="1809"/>
                  </a:cubicBezTo>
                  <a:cubicBezTo>
                    <a:pt x="3165" y="1808"/>
                    <a:pt x="2956" y="1846"/>
                    <a:pt x="2864" y="1729"/>
                  </a:cubicBezTo>
                  <a:cubicBezTo>
                    <a:pt x="2772" y="1612"/>
                    <a:pt x="2783" y="1320"/>
                    <a:pt x="2760" y="1105"/>
                  </a:cubicBezTo>
                  <a:cubicBezTo>
                    <a:pt x="2737" y="890"/>
                    <a:pt x="2765" y="548"/>
                    <a:pt x="2728" y="441"/>
                  </a:cubicBezTo>
                  <a:cubicBezTo>
                    <a:pt x="2691" y="334"/>
                    <a:pt x="2567" y="365"/>
                    <a:pt x="2536" y="465"/>
                  </a:cubicBezTo>
                  <a:cubicBezTo>
                    <a:pt x="2505" y="565"/>
                    <a:pt x="2557" y="830"/>
                    <a:pt x="2544" y="1041"/>
                  </a:cubicBezTo>
                  <a:cubicBezTo>
                    <a:pt x="2531" y="1252"/>
                    <a:pt x="2553" y="1601"/>
                    <a:pt x="2456" y="1729"/>
                  </a:cubicBezTo>
                  <a:cubicBezTo>
                    <a:pt x="2359" y="1857"/>
                    <a:pt x="2111" y="1813"/>
                    <a:pt x="1960" y="1809"/>
                  </a:cubicBezTo>
                  <a:cubicBezTo>
                    <a:pt x="1809" y="1805"/>
                    <a:pt x="1629" y="1781"/>
                    <a:pt x="1552" y="1705"/>
                  </a:cubicBezTo>
                  <a:cubicBezTo>
                    <a:pt x="1475" y="1629"/>
                    <a:pt x="1501" y="1544"/>
                    <a:pt x="1496" y="1353"/>
                  </a:cubicBezTo>
                  <a:cubicBezTo>
                    <a:pt x="1491" y="1162"/>
                    <a:pt x="1543" y="696"/>
                    <a:pt x="1520" y="561"/>
                  </a:cubicBezTo>
                  <a:cubicBezTo>
                    <a:pt x="1497" y="426"/>
                    <a:pt x="1388" y="453"/>
                    <a:pt x="1360" y="545"/>
                  </a:cubicBezTo>
                  <a:cubicBezTo>
                    <a:pt x="1332" y="637"/>
                    <a:pt x="1369" y="917"/>
                    <a:pt x="1352" y="1113"/>
                  </a:cubicBezTo>
                  <a:cubicBezTo>
                    <a:pt x="1335" y="1309"/>
                    <a:pt x="1373" y="1629"/>
                    <a:pt x="1256" y="1721"/>
                  </a:cubicBezTo>
                  <a:cubicBezTo>
                    <a:pt x="1139" y="1813"/>
                    <a:pt x="759" y="1745"/>
                    <a:pt x="648" y="1665"/>
                  </a:cubicBezTo>
                  <a:cubicBezTo>
                    <a:pt x="537" y="1585"/>
                    <a:pt x="607" y="1353"/>
                    <a:pt x="592" y="1241"/>
                  </a:cubicBezTo>
                  <a:cubicBezTo>
                    <a:pt x="577" y="1129"/>
                    <a:pt x="596" y="1032"/>
                    <a:pt x="560" y="993"/>
                  </a:cubicBezTo>
                  <a:cubicBezTo>
                    <a:pt x="524" y="954"/>
                    <a:pt x="408" y="920"/>
                    <a:pt x="376" y="1009"/>
                  </a:cubicBezTo>
                  <a:cubicBezTo>
                    <a:pt x="344" y="1098"/>
                    <a:pt x="409" y="1458"/>
                    <a:pt x="368" y="1529"/>
                  </a:cubicBezTo>
                  <a:cubicBezTo>
                    <a:pt x="327" y="1600"/>
                    <a:pt x="187" y="1490"/>
                    <a:pt x="128" y="1433"/>
                  </a:cubicBezTo>
                  <a:cubicBezTo>
                    <a:pt x="69" y="1376"/>
                    <a:pt x="32" y="1292"/>
                    <a:pt x="16" y="1185"/>
                  </a:cubicBezTo>
                  <a:cubicBezTo>
                    <a:pt x="0" y="1078"/>
                    <a:pt x="13" y="900"/>
                    <a:pt x="32" y="793"/>
                  </a:cubicBezTo>
                  <a:cubicBezTo>
                    <a:pt x="51" y="686"/>
                    <a:pt x="89" y="588"/>
                    <a:pt x="128" y="545"/>
                  </a:cubicBezTo>
                  <a:cubicBezTo>
                    <a:pt x="167" y="502"/>
                    <a:pt x="229" y="498"/>
                    <a:pt x="264" y="537"/>
                  </a:cubicBezTo>
                  <a:cubicBezTo>
                    <a:pt x="299" y="576"/>
                    <a:pt x="300" y="741"/>
                    <a:pt x="336" y="777"/>
                  </a:cubicBezTo>
                  <a:cubicBezTo>
                    <a:pt x="372" y="813"/>
                    <a:pt x="459" y="808"/>
                    <a:pt x="480" y="753"/>
                  </a:cubicBezTo>
                  <a:cubicBezTo>
                    <a:pt x="501" y="698"/>
                    <a:pt x="456" y="534"/>
                    <a:pt x="464" y="449"/>
                  </a:cubicBezTo>
                  <a:cubicBezTo>
                    <a:pt x="472" y="364"/>
                    <a:pt x="475" y="284"/>
                    <a:pt x="528" y="241"/>
                  </a:cubicBezTo>
                  <a:cubicBezTo>
                    <a:pt x="581" y="198"/>
                    <a:pt x="731" y="90"/>
                    <a:pt x="784" y="193"/>
                  </a:cubicBezTo>
                  <a:cubicBezTo>
                    <a:pt x="837" y="296"/>
                    <a:pt x="840" y="676"/>
                    <a:pt x="848" y="857"/>
                  </a:cubicBezTo>
                  <a:cubicBezTo>
                    <a:pt x="856" y="1038"/>
                    <a:pt x="813" y="1209"/>
                    <a:pt x="832" y="1281"/>
                  </a:cubicBezTo>
                  <a:cubicBezTo>
                    <a:pt x="851" y="1353"/>
                    <a:pt x="937" y="1352"/>
                    <a:pt x="960" y="1289"/>
                  </a:cubicBezTo>
                  <a:cubicBezTo>
                    <a:pt x="983" y="1226"/>
                    <a:pt x="953" y="1065"/>
                    <a:pt x="968" y="905"/>
                  </a:cubicBezTo>
                  <a:cubicBezTo>
                    <a:pt x="983" y="745"/>
                    <a:pt x="1023" y="462"/>
                    <a:pt x="1048" y="329"/>
                  </a:cubicBezTo>
                  <a:cubicBezTo>
                    <a:pt x="1073" y="196"/>
                    <a:pt x="1067" y="157"/>
                    <a:pt x="1120" y="105"/>
                  </a:cubicBezTo>
                  <a:cubicBezTo>
                    <a:pt x="1173" y="53"/>
                    <a:pt x="1281" y="28"/>
                    <a:pt x="1368" y="17"/>
                  </a:cubicBezTo>
                  <a:close/>
                </a:path>
              </a:pathLst>
            </a:custGeom>
            <a:solidFill>
              <a:srgbClr val="FDE7A8"/>
            </a:solidFill>
            <a:ln w="3175" cmpd="sng">
              <a:solidFill>
                <a:srgbClr val="7A321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727" name="矩形 726"/>
          <p:cNvSpPr/>
          <p:nvPr/>
        </p:nvSpPr>
        <p:spPr>
          <a:xfrm>
            <a:off x="1181100" y="2708275"/>
            <a:ext cx="306388" cy="131763"/>
          </a:xfrm>
          <a:prstGeom prst="rect">
            <a:avLst/>
          </a:pr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728" name="任意多边形 727"/>
          <p:cNvSpPr/>
          <p:nvPr/>
        </p:nvSpPr>
        <p:spPr>
          <a:xfrm rot="20154876" flipV="1">
            <a:off x="1450975" y="2260600"/>
            <a:ext cx="1765300" cy="828675"/>
          </a:xfrm>
          <a:custGeom>
            <a:avLst/>
            <a:gdLst>
              <a:gd name="connsiteX0" fmla="*/ 3601 w 3198053"/>
              <a:gd name="connsiteY0" fmla="*/ 1447219 h 1503304"/>
              <a:gd name="connsiteX1" fmla="*/ 2337 w 3198053"/>
              <a:gd name="connsiteY1" fmla="*/ 1439735 h 1503304"/>
              <a:gd name="connsiteX2" fmla="*/ 532781 w 3198053"/>
              <a:gd name="connsiteY2" fmla="*/ 1386131 h 1503304"/>
              <a:gd name="connsiteX3" fmla="*/ 930429 w 3198053"/>
              <a:gd name="connsiteY3" fmla="*/ 1272574 h 1503304"/>
              <a:gd name="connsiteX4" fmla="*/ 1592925 w 3198053"/>
              <a:gd name="connsiteY4" fmla="*/ 985500 h 1503304"/>
              <a:gd name="connsiteX5" fmla="*/ 2068312 w 3198053"/>
              <a:gd name="connsiteY5" fmla="*/ 681590 h 1503304"/>
              <a:gd name="connsiteX6" fmla="*/ 2488344 w 3198053"/>
              <a:gd name="connsiteY6" fmla="*/ 373181 h 1503304"/>
              <a:gd name="connsiteX7" fmla="*/ 2648005 w 3198053"/>
              <a:gd name="connsiteY7" fmla="*/ 252477 h 1503304"/>
              <a:gd name="connsiteX8" fmla="*/ 2694940 w 3198053"/>
              <a:gd name="connsiteY8" fmla="*/ 210223 h 1503304"/>
              <a:gd name="connsiteX9" fmla="*/ 2814732 w 3198053"/>
              <a:gd name="connsiteY9" fmla="*/ 120261 h 1503304"/>
              <a:gd name="connsiteX10" fmla="*/ 2724623 w 3198053"/>
              <a:gd name="connsiteY10" fmla="*/ 272 h 1503304"/>
              <a:gd name="connsiteX11" fmla="*/ 2726236 w 3198053"/>
              <a:gd name="connsiteY11" fmla="*/ 0 h 1503304"/>
              <a:gd name="connsiteX12" fmla="*/ 3198053 w 3198053"/>
              <a:gd name="connsiteY12" fmla="*/ 0 h 1503304"/>
              <a:gd name="connsiteX13" fmla="*/ 3083065 w 3198053"/>
              <a:gd name="connsiteY13" fmla="*/ 460703 h 1503304"/>
              <a:gd name="connsiteX14" fmla="*/ 2997729 w 3198053"/>
              <a:gd name="connsiteY14" fmla="*/ 345643 h 1503304"/>
              <a:gd name="connsiteX15" fmla="*/ 2851813 w 3198053"/>
              <a:gd name="connsiteY15" fmla="*/ 466386 h 1503304"/>
              <a:gd name="connsiteX16" fmla="*/ 2771814 w 3198053"/>
              <a:gd name="connsiteY16" fmla="*/ 539799 h 1503304"/>
              <a:gd name="connsiteX17" fmla="*/ 2667440 w 3198053"/>
              <a:gd name="connsiteY17" fmla="*/ 629466 h 1503304"/>
              <a:gd name="connsiteX18" fmla="*/ 2277299 w 3198053"/>
              <a:gd name="connsiteY18" fmla="*/ 913265 h 1503304"/>
              <a:gd name="connsiteX19" fmla="*/ 1591472 w 3198053"/>
              <a:gd name="connsiteY19" fmla="*/ 1265635 h 1503304"/>
              <a:gd name="connsiteX20" fmla="*/ 854884 w 3198053"/>
              <a:gd name="connsiteY20" fmla="*/ 1476216 h 1503304"/>
              <a:gd name="connsiteX21" fmla="*/ 359913 w 3198053"/>
              <a:gd name="connsiteY21" fmla="*/ 1496647 h 1503304"/>
              <a:gd name="connsiteX22" fmla="*/ 3601 w 3198053"/>
              <a:gd name="connsiteY22" fmla="*/ 1447219 h 150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3198053" h="1503304">
                <a:moveTo>
                  <a:pt x="3601" y="1447219"/>
                </a:moveTo>
                <a:cubicBezTo>
                  <a:pt x="-598" y="1444559"/>
                  <a:pt x="-1264" y="1442038"/>
                  <a:pt x="2337" y="1439735"/>
                </a:cubicBezTo>
                <a:cubicBezTo>
                  <a:pt x="31148" y="1421316"/>
                  <a:pt x="378101" y="1413992"/>
                  <a:pt x="532781" y="1386131"/>
                </a:cubicBezTo>
                <a:cubicBezTo>
                  <a:pt x="687462" y="1358272"/>
                  <a:pt x="753738" y="1339346"/>
                  <a:pt x="930429" y="1272574"/>
                </a:cubicBezTo>
                <a:cubicBezTo>
                  <a:pt x="1107119" y="1205802"/>
                  <a:pt x="1403278" y="1083999"/>
                  <a:pt x="1592925" y="985500"/>
                </a:cubicBezTo>
                <a:cubicBezTo>
                  <a:pt x="1782570" y="887004"/>
                  <a:pt x="1919075" y="783642"/>
                  <a:pt x="2068312" y="681590"/>
                </a:cubicBezTo>
                <a:cubicBezTo>
                  <a:pt x="2217546" y="579535"/>
                  <a:pt x="2379358" y="457198"/>
                  <a:pt x="2488344" y="373181"/>
                </a:cubicBezTo>
                <a:cubicBezTo>
                  <a:pt x="2542835" y="331173"/>
                  <a:pt x="2600694" y="290597"/>
                  <a:pt x="2648005" y="252477"/>
                </a:cubicBezTo>
                <a:lnTo>
                  <a:pt x="2694940" y="210223"/>
                </a:lnTo>
                <a:lnTo>
                  <a:pt x="2814732" y="120261"/>
                </a:lnTo>
                <a:lnTo>
                  <a:pt x="2724623" y="272"/>
                </a:lnTo>
                <a:lnTo>
                  <a:pt x="2726236" y="0"/>
                </a:lnTo>
                <a:lnTo>
                  <a:pt x="3198053" y="0"/>
                </a:lnTo>
                <a:lnTo>
                  <a:pt x="3083065" y="460703"/>
                </a:lnTo>
                <a:lnTo>
                  <a:pt x="2997729" y="345643"/>
                </a:lnTo>
                <a:lnTo>
                  <a:pt x="2851813" y="466386"/>
                </a:lnTo>
                <a:lnTo>
                  <a:pt x="2771814" y="539799"/>
                </a:lnTo>
                <a:lnTo>
                  <a:pt x="2667440" y="629466"/>
                </a:lnTo>
                <a:cubicBezTo>
                  <a:pt x="2523528" y="747557"/>
                  <a:pt x="2456628" y="807236"/>
                  <a:pt x="2277299" y="913265"/>
                </a:cubicBezTo>
                <a:cubicBezTo>
                  <a:pt x="2097971" y="1019292"/>
                  <a:pt x="1828542" y="1171811"/>
                  <a:pt x="1591472" y="1265635"/>
                </a:cubicBezTo>
                <a:cubicBezTo>
                  <a:pt x="1354402" y="1359462"/>
                  <a:pt x="1060142" y="1437714"/>
                  <a:pt x="854884" y="1476216"/>
                </a:cubicBezTo>
                <a:cubicBezTo>
                  <a:pt x="649624" y="1514717"/>
                  <a:pt x="502005" y="1502725"/>
                  <a:pt x="359913" y="1496647"/>
                </a:cubicBezTo>
                <a:cubicBezTo>
                  <a:pt x="235586" y="1491325"/>
                  <a:pt x="33004" y="1465845"/>
                  <a:pt x="3601" y="1447219"/>
                </a:cubicBezTo>
                <a:close/>
              </a:path>
            </a:pathLst>
          </a:custGeom>
          <a:gradFill flip="none" rotWithShape="1">
            <a:gsLst>
              <a:gs pos="0">
                <a:srgbClr val="00B0F0">
                  <a:tint val="66000"/>
                  <a:satMod val="160000"/>
                </a:srgbClr>
              </a:gs>
              <a:gs pos="50000">
                <a:srgbClr val="00B0F0">
                  <a:tint val="44500"/>
                  <a:satMod val="160000"/>
                </a:srgbClr>
              </a:gs>
              <a:gs pos="100000">
                <a:srgbClr val="00B0F0">
                  <a:tint val="23500"/>
                  <a:satMod val="160000"/>
                </a:srgbClr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grpSp>
        <p:nvGrpSpPr>
          <p:cNvPr id="729" name="组合 4"/>
          <p:cNvGrpSpPr>
            <a:grpSpLocks/>
          </p:cNvGrpSpPr>
          <p:nvPr/>
        </p:nvGrpSpPr>
        <p:grpSpPr bwMode="auto">
          <a:xfrm>
            <a:off x="7581900" y="2547938"/>
            <a:ext cx="1277938" cy="803275"/>
            <a:chOff x="7581267" y="2547871"/>
            <a:chExt cx="1279035" cy="803614"/>
          </a:xfrm>
        </p:grpSpPr>
        <p:sp>
          <p:nvSpPr>
            <p:cNvPr id="730" name="任意多边形 729"/>
            <p:cNvSpPr/>
            <p:nvPr/>
          </p:nvSpPr>
          <p:spPr>
            <a:xfrm>
              <a:off x="7600333" y="2595516"/>
              <a:ext cx="1259969" cy="755969"/>
            </a:xfrm>
            <a:custGeom>
              <a:avLst/>
              <a:gdLst>
                <a:gd name="connsiteX0" fmla="*/ 329246 w 1249577"/>
                <a:gd name="connsiteY0" fmla="*/ 42929 h 714442"/>
                <a:gd name="connsiteX1" fmla="*/ 233996 w 1249577"/>
                <a:gd name="connsiteY1" fmla="*/ 81029 h 714442"/>
                <a:gd name="connsiteX2" fmla="*/ 138746 w 1249577"/>
                <a:gd name="connsiteY2" fmla="*/ 128654 h 714442"/>
                <a:gd name="connsiteX3" fmla="*/ 57783 w 1249577"/>
                <a:gd name="connsiteY3" fmla="*/ 195329 h 714442"/>
                <a:gd name="connsiteX4" fmla="*/ 19683 w 1249577"/>
                <a:gd name="connsiteY4" fmla="*/ 247717 h 714442"/>
                <a:gd name="connsiteX5" fmla="*/ 633 w 1249577"/>
                <a:gd name="connsiteY5" fmla="*/ 323917 h 714442"/>
                <a:gd name="connsiteX6" fmla="*/ 10158 w 1249577"/>
                <a:gd name="connsiteY6" fmla="*/ 419167 h 714442"/>
                <a:gd name="connsiteX7" fmla="*/ 62546 w 1249577"/>
                <a:gd name="connsiteY7" fmla="*/ 504892 h 714442"/>
                <a:gd name="connsiteX8" fmla="*/ 129221 w 1249577"/>
                <a:gd name="connsiteY8" fmla="*/ 576329 h 714442"/>
                <a:gd name="connsiteX9" fmla="*/ 248283 w 1249577"/>
                <a:gd name="connsiteY9" fmla="*/ 643004 h 714442"/>
                <a:gd name="connsiteX10" fmla="*/ 376871 w 1249577"/>
                <a:gd name="connsiteY10" fmla="*/ 676342 h 714442"/>
                <a:gd name="connsiteX11" fmla="*/ 543558 w 1249577"/>
                <a:gd name="connsiteY11" fmla="*/ 704917 h 714442"/>
                <a:gd name="connsiteX12" fmla="*/ 695958 w 1249577"/>
                <a:gd name="connsiteY12" fmla="*/ 714442 h 714442"/>
                <a:gd name="connsiteX13" fmla="*/ 815021 w 1249577"/>
                <a:gd name="connsiteY13" fmla="*/ 704917 h 714442"/>
                <a:gd name="connsiteX14" fmla="*/ 915033 w 1249577"/>
                <a:gd name="connsiteY14" fmla="*/ 676342 h 714442"/>
                <a:gd name="connsiteX15" fmla="*/ 967421 w 1249577"/>
                <a:gd name="connsiteY15" fmla="*/ 633479 h 714442"/>
                <a:gd name="connsiteX16" fmla="*/ 1015046 w 1249577"/>
                <a:gd name="connsiteY16" fmla="*/ 585854 h 714442"/>
                <a:gd name="connsiteX17" fmla="*/ 1048383 w 1249577"/>
                <a:gd name="connsiteY17" fmla="*/ 523942 h 714442"/>
                <a:gd name="connsiteX18" fmla="*/ 1076958 w 1249577"/>
                <a:gd name="connsiteY18" fmla="*/ 466792 h 714442"/>
                <a:gd name="connsiteX19" fmla="*/ 1115058 w 1249577"/>
                <a:gd name="connsiteY19" fmla="*/ 433454 h 714442"/>
                <a:gd name="connsiteX20" fmla="*/ 1172208 w 1249577"/>
                <a:gd name="connsiteY20" fmla="*/ 400117 h 714442"/>
                <a:gd name="connsiteX21" fmla="*/ 1229358 w 1249577"/>
                <a:gd name="connsiteY21" fmla="*/ 342967 h 714442"/>
                <a:gd name="connsiteX22" fmla="*/ 1238883 w 1249577"/>
                <a:gd name="connsiteY22" fmla="*/ 285817 h 714442"/>
                <a:gd name="connsiteX23" fmla="*/ 1248408 w 1249577"/>
                <a:gd name="connsiteY23" fmla="*/ 238192 h 714442"/>
                <a:gd name="connsiteX24" fmla="*/ 1210308 w 1249577"/>
                <a:gd name="connsiteY24" fmla="*/ 161992 h 714442"/>
                <a:gd name="connsiteX25" fmla="*/ 1115058 w 1249577"/>
                <a:gd name="connsiteY25" fmla="*/ 104842 h 714442"/>
                <a:gd name="connsiteX26" fmla="*/ 1005521 w 1249577"/>
                <a:gd name="connsiteY26" fmla="*/ 61979 h 714442"/>
                <a:gd name="connsiteX27" fmla="*/ 905508 w 1249577"/>
                <a:gd name="connsiteY27" fmla="*/ 33404 h 714442"/>
                <a:gd name="connsiteX28" fmla="*/ 800733 w 1249577"/>
                <a:gd name="connsiteY28" fmla="*/ 14354 h 714442"/>
                <a:gd name="connsiteX29" fmla="*/ 653096 w 1249577"/>
                <a:gd name="connsiteY29" fmla="*/ 67 h 714442"/>
                <a:gd name="connsiteX30" fmla="*/ 505458 w 1249577"/>
                <a:gd name="connsiteY30" fmla="*/ 9592 h 714442"/>
                <a:gd name="connsiteX31" fmla="*/ 395921 w 1249577"/>
                <a:gd name="connsiteY31" fmla="*/ 23879 h 714442"/>
                <a:gd name="connsiteX32" fmla="*/ 329246 w 1249577"/>
                <a:gd name="connsiteY32" fmla="*/ 42929 h 714442"/>
                <a:gd name="connsiteX0" fmla="*/ 329246 w 1250459"/>
                <a:gd name="connsiteY0" fmla="*/ 42929 h 714442"/>
                <a:gd name="connsiteX1" fmla="*/ 233996 w 1250459"/>
                <a:gd name="connsiteY1" fmla="*/ 81029 h 714442"/>
                <a:gd name="connsiteX2" fmla="*/ 138746 w 1250459"/>
                <a:gd name="connsiteY2" fmla="*/ 128654 h 714442"/>
                <a:gd name="connsiteX3" fmla="*/ 57783 w 1250459"/>
                <a:gd name="connsiteY3" fmla="*/ 195329 h 714442"/>
                <a:gd name="connsiteX4" fmla="*/ 19683 w 1250459"/>
                <a:gd name="connsiteY4" fmla="*/ 247717 h 714442"/>
                <a:gd name="connsiteX5" fmla="*/ 633 w 1250459"/>
                <a:gd name="connsiteY5" fmla="*/ 323917 h 714442"/>
                <a:gd name="connsiteX6" fmla="*/ 10158 w 1250459"/>
                <a:gd name="connsiteY6" fmla="*/ 419167 h 714442"/>
                <a:gd name="connsiteX7" fmla="*/ 62546 w 1250459"/>
                <a:gd name="connsiteY7" fmla="*/ 504892 h 714442"/>
                <a:gd name="connsiteX8" fmla="*/ 129221 w 1250459"/>
                <a:gd name="connsiteY8" fmla="*/ 576329 h 714442"/>
                <a:gd name="connsiteX9" fmla="*/ 248283 w 1250459"/>
                <a:gd name="connsiteY9" fmla="*/ 643004 h 714442"/>
                <a:gd name="connsiteX10" fmla="*/ 376871 w 1250459"/>
                <a:gd name="connsiteY10" fmla="*/ 676342 h 714442"/>
                <a:gd name="connsiteX11" fmla="*/ 543558 w 1250459"/>
                <a:gd name="connsiteY11" fmla="*/ 704917 h 714442"/>
                <a:gd name="connsiteX12" fmla="*/ 695958 w 1250459"/>
                <a:gd name="connsiteY12" fmla="*/ 714442 h 714442"/>
                <a:gd name="connsiteX13" fmla="*/ 815021 w 1250459"/>
                <a:gd name="connsiteY13" fmla="*/ 704917 h 714442"/>
                <a:gd name="connsiteX14" fmla="*/ 915033 w 1250459"/>
                <a:gd name="connsiteY14" fmla="*/ 676342 h 714442"/>
                <a:gd name="connsiteX15" fmla="*/ 967421 w 1250459"/>
                <a:gd name="connsiteY15" fmla="*/ 633479 h 714442"/>
                <a:gd name="connsiteX16" fmla="*/ 1015046 w 1250459"/>
                <a:gd name="connsiteY16" fmla="*/ 585854 h 714442"/>
                <a:gd name="connsiteX17" fmla="*/ 1048383 w 1250459"/>
                <a:gd name="connsiteY17" fmla="*/ 523942 h 714442"/>
                <a:gd name="connsiteX18" fmla="*/ 1076958 w 1250459"/>
                <a:gd name="connsiteY18" fmla="*/ 466792 h 714442"/>
                <a:gd name="connsiteX19" fmla="*/ 1115058 w 1250459"/>
                <a:gd name="connsiteY19" fmla="*/ 433454 h 714442"/>
                <a:gd name="connsiteX20" fmla="*/ 1172208 w 1250459"/>
                <a:gd name="connsiteY20" fmla="*/ 400117 h 714442"/>
                <a:gd name="connsiteX21" fmla="*/ 1229358 w 1250459"/>
                <a:gd name="connsiteY21" fmla="*/ 342967 h 714442"/>
                <a:gd name="connsiteX22" fmla="*/ 1243646 w 1250459"/>
                <a:gd name="connsiteY22" fmla="*/ 285817 h 714442"/>
                <a:gd name="connsiteX23" fmla="*/ 1248408 w 1250459"/>
                <a:gd name="connsiteY23" fmla="*/ 238192 h 714442"/>
                <a:gd name="connsiteX24" fmla="*/ 1210308 w 1250459"/>
                <a:gd name="connsiteY24" fmla="*/ 161992 h 714442"/>
                <a:gd name="connsiteX25" fmla="*/ 1115058 w 1250459"/>
                <a:gd name="connsiteY25" fmla="*/ 104842 h 714442"/>
                <a:gd name="connsiteX26" fmla="*/ 1005521 w 1250459"/>
                <a:gd name="connsiteY26" fmla="*/ 61979 h 714442"/>
                <a:gd name="connsiteX27" fmla="*/ 905508 w 1250459"/>
                <a:gd name="connsiteY27" fmla="*/ 33404 h 714442"/>
                <a:gd name="connsiteX28" fmla="*/ 800733 w 1250459"/>
                <a:gd name="connsiteY28" fmla="*/ 14354 h 714442"/>
                <a:gd name="connsiteX29" fmla="*/ 653096 w 1250459"/>
                <a:gd name="connsiteY29" fmla="*/ 67 h 714442"/>
                <a:gd name="connsiteX30" fmla="*/ 505458 w 1250459"/>
                <a:gd name="connsiteY30" fmla="*/ 9592 h 714442"/>
                <a:gd name="connsiteX31" fmla="*/ 395921 w 1250459"/>
                <a:gd name="connsiteY31" fmla="*/ 23879 h 714442"/>
                <a:gd name="connsiteX32" fmla="*/ 329246 w 1250459"/>
                <a:gd name="connsiteY32" fmla="*/ 42929 h 714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50459" h="714442">
                  <a:moveTo>
                    <a:pt x="329246" y="42929"/>
                  </a:moveTo>
                  <a:cubicBezTo>
                    <a:pt x="302259" y="52454"/>
                    <a:pt x="265746" y="66742"/>
                    <a:pt x="233996" y="81029"/>
                  </a:cubicBezTo>
                  <a:cubicBezTo>
                    <a:pt x="202246" y="95317"/>
                    <a:pt x="168115" y="109604"/>
                    <a:pt x="138746" y="128654"/>
                  </a:cubicBezTo>
                  <a:cubicBezTo>
                    <a:pt x="109377" y="147704"/>
                    <a:pt x="77627" y="175485"/>
                    <a:pt x="57783" y="195329"/>
                  </a:cubicBezTo>
                  <a:cubicBezTo>
                    <a:pt x="37939" y="215173"/>
                    <a:pt x="29208" y="226286"/>
                    <a:pt x="19683" y="247717"/>
                  </a:cubicBezTo>
                  <a:cubicBezTo>
                    <a:pt x="10158" y="269148"/>
                    <a:pt x="2220" y="295342"/>
                    <a:pt x="633" y="323917"/>
                  </a:cubicBezTo>
                  <a:cubicBezTo>
                    <a:pt x="-955" y="352492"/>
                    <a:pt x="-161" y="389005"/>
                    <a:pt x="10158" y="419167"/>
                  </a:cubicBezTo>
                  <a:cubicBezTo>
                    <a:pt x="20477" y="449329"/>
                    <a:pt x="42702" y="478698"/>
                    <a:pt x="62546" y="504892"/>
                  </a:cubicBezTo>
                  <a:cubicBezTo>
                    <a:pt x="82390" y="531086"/>
                    <a:pt x="98265" y="553310"/>
                    <a:pt x="129221" y="576329"/>
                  </a:cubicBezTo>
                  <a:cubicBezTo>
                    <a:pt x="160177" y="599348"/>
                    <a:pt x="207008" y="626335"/>
                    <a:pt x="248283" y="643004"/>
                  </a:cubicBezTo>
                  <a:cubicBezTo>
                    <a:pt x="289558" y="659673"/>
                    <a:pt x="327659" y="666023"/>
                    <a:pt x="376871" y="676342"/>
                  </a:cubicBezTo>
                  <a:cubicBezTo>
                    <a:pt x="426083" y="686661"/>
                    <a:pt x="490377" y="698567"/>
                    <a:pt x="543558" y="704917"/>
                  </a:cubicBezTo>
                  <a:cubicBezTo>
                    <a:pt x="596739" y="711267"/>
                    <a:pt x="650714" y="714442"/>
                    <a:pt x="695958" y="714442"/>
                  </a:cubicBezTo>
                  <a:cubicBezTo>
                    <a:pt x="741202" y="714442"/>
                    <a:pt x="778509" y="711267"/>
                    <a:pt x="815021" y="704917"/>
                  </a:cubicBezTo>
                  <a:cubicBezTo>
                    <a:pt x="851533" y="698567"/>
                    <a:pt x="889633" y="688248"/>
                    <a:pt x="915033" y="676342"/>
                  </a:cubicBezTo>
                  <a:cubicBezTo>
                    <a:pt x="940433" y="664436"/>
                    <a:pt x="950752" y="648560"/>
                    <a:pt x="967421" y="633479"/>
                  </a:cubicBezTo>
                  <a:cubicBezTo>
                    <a:pt x="984090" y="618398"/>
                    <a:pt x="1001552" y="604110"/>
                    <a:pt x="1015046" y="585854"/>
                  </a:cubicBezTo>
                  <a:cubicBezTo>
                    <a:pt x="1028540" y="567598"/>
                    <a:pt x="1038064" y="543786"/>
                    <a:pt x="1048383" y="523942"/>
                  </a:cubicBezTo>
                  <a:cubicBezTo>
                    <a:pt x="1058702" y="504098"/>
                    <a:pt x="1065845" y="481873"/>
                    <a:pt x="1076958" y="466792"/>
                  </a:cubicBezTo>
                  <a:cubicBezTo>
                    <a:pt x="1088071" y="451711"/>
                    <a:pt x="1099183" y="444567"/>
                    <a:pt x="1115058" y="433454"/>
                  </a:cubicBezTo>
                  <a:cubicBezTo>
                    <a:pt x="1130933" y="422342"/>
                    <a:pt x="1153158" y="415198"/>
                    <a:pt x="1172208" y="400117"/>
                  </a:cubicBezTo>
                  <a:cubicBezTo>
                    <a:pt x="1191258" y="385036"/>
                    <a:pt x="1217452" y="362017"/>
                    <a:pt x="1229358" y="342967"/>
                  </a:cubicBezTo>
                  <a:cubicBezTo>
                    <a:pt x="1241264" y="323917"/>
                    <a:pt x="1240471" y="303280"/>
                    <a:pt x="1243646" y="285817"/>
                  </a:cubicBezTo>
                  <a:cubicBezTo>
                    <a:pt x="1246821" y="268355"/>
                    <a:pt x="1253964" y="258829"/>
                    <a:pt x="1248408" y="238192"/>
                  </a:cubicBezTo>
                  <a:cubicBezTo>
                    <a:pt x="1242852" y="217555"/>
                    <a:pt x="1232533" y="184217"/>
                    <a:pt x="1210308" y="161992"/>
                  </a:cubicBezTo>
                  <a:cubicBezTo>
                    <a:pt x="1188083" y="139767"/>
                    <a:pt x="1149189" y="121511"/>
                    <a:pt x="1115058" y="104842"/>
                  </a:cubicBezTo>
                  <a:cubicBezTo>
                    <a:pt x="1080927" y="88173"/>
                    <a:pt x="1040446" y="73885"/>
                    <a:pt x="1005521" y="61979"/>
                  </a:cubicBezTo>
                  <a:cubicBezTo>
                    <a:pt x="970596" y="50073"/>
                    <a:pt x="939639" y="41342"/>
                    <a:pt x="905508" y="33404"/>
                  </a:cubicBezTo>
                  <a:cubicBezTo>
                    <a:pt x="871377" y="25466"/>
                    <a:pt x="842802" y="19910"/>
                    <a:pt x="800733" y="14354"/>
                  </a:cubicBezTo>
                  <a:cubicBezTo>
                    <a:pt x="758664" y="8798"/>
                    <a:pt x="702308" y="861"/>
                    <a:pt x="653096" y="67"/>
                  </a:cubicBezTo>
                  <a:cubicBezTo>
                    <a:pt x="603884" y="-727"/>
                    <a:pt x="548320" y="5623"/>
                    <a:pt x="505458" y="9592"/>
                  </a:cubicBezTo>
                  <a:cubicBezTo>
                    <a:pt x="462596" y="13561"/>
                    <a:pt x="427671" y="18323"/>
                    <a:pt x="395921" y="23879"/>
                  </a:cubicBezTo>
                  <a:cubicBezTo>
                    <a:pt x="364171" y="29435"/>
                    <a:pt x="356233" y="33404"/>
                    <a:pt x="329246" y="4292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AD5FB">
                    <a:tint val="66000"/>
                    <a:satMod val="160000"/>
                  </a:srgbClr>
                </a:gs>
                <a:gs pos="50000">
                  <a:srgbClr val="9AD5FB">
                    <a:tint val="44500"/>
                    <a:satMod val="160000"/>
                  </a:srgbClr>
                </a:gs>
                <a:gs pos="100000">
                  <a:srgbClr val="9AD5FB">
                    <a:tint val="23500"/>
                    <a:satMod val="160000"/>
                  </a:srgbClr>
                </a:gs>
              </a:gsLst>
              <a:lin ang="16200000" scaled="1"/>
              <a:tileRect/>
            </a:gra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31" name="任意多边形 730"/>
            <p:cNvSpPr/>
            <p:nvPr/>
          </p:nvSpPr>
          <p:spPr>
            <a:xfrm>
              <a:off x="7581267" y="2547871"/>
              <a:ext cx="1250435" cy="714676"/>
            </a:xfrm>
            <a:custGeom>
              <a:avLst/>
              <a:gdLst>
                <a:gd name="connsiteX0" fmla="*/ 329246 w 1249577"/>
                <a:gd name="connsiteY0" fmla="*/ 42929 h 714442"/>
                <a:gd name="connsiteX1" fmla="*/ 233996 w 1249577"/>
                <a:gd name="connsiteY1" fmla="*/ 81029 h 714442"/>
                <a:gd name="connsiteX2" fmla="*/ 138746 w 1249577"/>
                <a:gd name="connsiteY2" fmla="*/ 128654 h 714442"/>
                <a:gd name="connsiteX3" fmla="*/ 57783 w 1249577"/>
                <a:gd name="connsiteY3" fmla="*/ 195329 h 714442"/>
                <a:gd name="connsiteX4" fmla="*/ 19683 w 1249577"/>
                <a:gd name="connsiteY4" fmla="*/ 247717 h 714442"/>
                <a:gd name="connsiteX5" fmla="*/ 633 w 1249577"/>
                <a:gd name="connsiteY5" fmla="*/ 323917 h 714442"/>
                <a:gd name="connsiteX6" fmla="*/ 10158 w 1249577"/>
                <a:gd name="connsiteY6" fmla="*/ 419167 h 714442"/>
                <a:gd name="connsiteX7" fmla="*/ 62546 w 1249577"/>
                <a:gd name="connsiteY7" fmla="*/ 504892 h 714442"/>
                <a:gd name="connsiteX8" fmla="*/ 129221 w 1249577"/>
                <a:gd name="connsiteY8" fmla="*/ 576329 h 714442"/>
                <a:gd name="connsiteX9" fmla="*/ 248283 w 1249577"/>
                <a:gd name="connsiteY9" fmla="*/ 643004 h 714442"/>
                <a:gd name="connsiteX10" fmla="*/ 376871 w 1249577"/>
                <a:gd name="connsiteY10" fmla="*/ 676342 h 714442"/>
                <a:gd name="connsiteX11" fmla="*/ 543558 w 1249577"/>
                <a:gd name="connsiteY11" fmla="*/ 704917 h 714442"/>
                <a:gd name="connsiteX12" fmla="*/ 695958 w 1249577"/>
                <a:gd name="connsiteY12" fmla="*/ 714442 h 714442"/>
                <a:gd name="connsiteX13" fmla="*/ 815021 w 1249577"/>
                <a:gd name="connsiteY13" fmla="*/ 704917 h 714442"/>
                <a:gd name="connsiteX14" fmla="*/ 915033 w 1249577"/>
                <a:gd name="connsiteY14" fmla="*/ 676342 h 714442"/>
                <a:gd name="connsiteX15" fmla="*/ 967421 w 1249577"/>
                <a:gd name="connsiteY15" fmla="*/ 633479 h 714442"/>
                <a:gd name="connsiteX16" fmla="*/ 1015046 w 1249577"/>
                <a:gd name="connsiteY16" fmla="*/ 585854 h 714442"/>
                <a:gd name="connsiteX17" fmla="*/ 1048383 w 1249577"/>
                <a:gd name="connsiteY17" fmla="*/ 523942 h 714442"/>
                <a:gd name="connsiteX18" fmla="*/ 1076958 w 1249577"/>
                <a:gd name="connsiteY18" fmla="*/ 466792 h 714442"/>
                <a:gd name="connsiteX19" fmla="*/ 1115058 w 1249577"/>
                <a:gd name="connsiteY19" fmla="*/ 433454 h 714442"/>
                <a:gd name="connsiteX20" fmla="*/ 1172208 w 1249577"/>
                <a:gd name="connsiteY20" fmla="*/ 400117 h 714442"/>
                <a:gd name="connsiteX21" fmla="*/ 1229358 w 1249577"/>
                <a:gd name="connsiteY21" fmla="*/ 342967 h 714442"/>
                <a:gd name="connsiteX22" fmla="*/ 1238883 w 1249577"/>
                <a:gd name="connsiteY22" fmla="*/ 285817 h 714442"/>
                <a:gd name="connsiteX23" fmla="*/ 1248408 w 1249577"/>
                <a:gd name="connsiteY23" fmla="*/ 238192 h 714442"/>
                <a:gd name="connsiteX24" fmla="*/ 1210308 w 1249577"/>
                <a:gd name="connsiteY24" fmla="*/ 161992 h 714442"/>
                <a:gd name="connsiteX25" fmla="*/ 1115058 w 1249577"/>
                <a:gd name="connsiteY25" fmla="*/ 104842 h 714442"/>
                <a:gd name="connsiteX26" fmla="*/ 1005521 w 1249577"/>
                <a:gd name="connsiteY26" fmla="*/ 61979 h 714442"/>
                <a:gd name="connsiteX27" fmla="*/ 905508 w 1249577"/>
                <a:gd name="connsiteY27" fmla="*/ 33404 h 714442"/>
                <a:gd name="connsiteX28" fmla="*/ 800733 w 1249577"/>
                <a:gd name="connsiteY28" fmla="*/ 14354 h 714442"/>
                <a:gd name="connsiteX29" fmla="*/ 653096 w 1249577"/>
                <a:gd name="connsiteY29" fmla="*/ 67 h 714442"/>
                <a:gd name="connsiteX30" fmla="*/ 505458 w 1249577"/>
                <a:gd name="connsiteY30" fmla="*/ 9592 h 714442"/>
                <a:gd name="connsiteX31" fmla="*/ 395921 w 1249577"/>
                <a:gd name="connsiteY31" fmla="*/ 23879 h 714442"/>
                <a:gd name="connsiteX32" fmla="*/ 329246 w 1249577"/>
                <a:gd name="connsiteY32" fmla="*/ 42929 h 714442"/>
                <a:gd name="connsiteX0" fmla="*/ 329246 w 1250459"/>
                <a:gd name="connsiteY0" fmla="*/ 42929 h 714442"/>
                <a:gd name="connsiteX1" fmla="*/ 233996 w 1250459"/>
                <a:gd name="connsiteY1" fmla="*/ 81029 h 714442"/>
                <a:gd name="connsiteX2" fmla="*/ 138746 w 1250459"/>
                <a:gd name="connsiteY2" fmla="*/ 128654 h 714442"/>
                <a:gd name="connsiteX3" fmla="*/ 57783 w 1250459"/>
                <a:gd name="connsiteY3" fmla="*/ 195329 h 714442"/>
                <a:gd name="connsiteX4" fmla="*/ 19683 w 1250459"/>
                <a:gd name="connsiteY4" fmla="*/ 247717 h 714442"/>
                <a:gd name="connsiteX5" fmla="*/ 633 w 1250459"/>
                <a:gd name="connsiteY5" fmla="*/ 323917 h 714442"/>
                <a:gd name="connsiteX6" fmla="*/ 10158 w 1250459"/>
                <a:gd name="connsiteY6" fmla="*/ 419167 h 714442"/>
                <a:gd name="connsiteX7" fmla="*/ 62546 w 1250459"/>
                <a:gd name="connsiteY7" fmla="*/ 504892 h 714442"/>
                <a:gd name="connsiteX8" fmla="*/ 129221 w 1250459"/>
                <a:gd name="connsiteY8" fmla="*/ 576329 h 714442"/>
                <a:gd name="connsiteX9" fmla="*/ 248283 w 1250459"/>
                <a:gd name="connsiteY9" fmla="*/ 643004 h 714442"/>
                <a:gd name="connsiteX10" fmla="*/ 376871 w 1250459"/>
                <a:gd name="connsiteY10" fmla="*/ 676342 h 714442"/>
                <a:gd name="connsiteX11" fmla="*/ 543558 w 1250459"/>
                <a:gd name="connsiteY11" fmla="*/ 704917 h 714442"/>
                <a:gd name="connsiteX12" fmla="*/ 695958 w 1250459"/>
                <a:gd name="connsiteY12" fmla="*/ 714442 h 714442"/>
                <a:gd name="connsiteX13" fmla="*/ 815021 w 1250459"/>
                <a:gd name="connsiteY13" fmla="*/ 704917 h 714442"/>
                <a:gd name="connsiteX14" fmla="*/ 915033 w 1250459"/>
                <a:gd name="connsiteY14" fmla="*/ 676342 h 714442"/>
                <a:gd name="connsiteX15" fmla="*/ 967421 w 1250459"/>
                <a:gd name="connsiteY15" fmla="*/ 633479 h 714442"/>
                <a:gd name="connsiteX16" fmla="*/ 1015046 w 1250459"/>
                <a:gd name="connsiteY16" fmla="*/ 585854 h 714442"/>
                <a:gd name="connsiteX17" fmla="*/ 1048383 w 1250459"/>
                <a:gd name="connsiteY17" fmla="*/ 523942 h 714442"/>
                <a:gd name="connsiteX18" fmla="*/ 1076958 w 1250459"/>
                <a:gd name="connsiteY18" fmla="*/ 466792 h 714442"/>
                <a:gd name="connsiteX19" fmla="*/ 1115058 w 1250459"/>
                <a:gd name="connsiteY19" fmla="*/ 433454 h 714442"/>
                <a:gd name="connsiteX20" fmla="*/ 1172208 w 1250459"/>
                <a:gd name="connsiteY20" fmla="*/ 400117 h 714442"/>
                <a:gd name="connsiteX21" fmla="*/ 1229358 w 1250459"/>
                <a:gd name="connsiteY21" fmla="*/ 342967 h 714442"/>
                <a:gd name="connsiteX22" fmla="*/ 1243646 w 1250459"/>
                <a:gd name="connsiteY22" fmla="*/ 285817 h 714442"/>
                <a:gd name="connsiteX23" fmla="*/ 1248408 w 1250459"/>
                <a:gd name="connsiteY23" fmla="*/ 238192 h 714442"/>
                <a:gd name="connsiteX24" fmla="*/ 1210308 w 1250459"/>
                <a:gd name="connsiteY24" fmla="*/ 161992 h 714442"/>
                <a:gd name="connsiteX25" fmla="*/ 1115058 w 1250459"/>
                <a:gd name="connsiteY25" fmla="*/ 104842 h 714442"/>
                <a:gd name="connsiteX26" fmla="*/ 1005521 w 1250459"/>
                <a:gd name="connsiteY26" fmla="*/ 61979 h 714442"/>
                <a:gd name="connsiteX27" fmla="*/ 905508 w 1250459"/>
                <a:gd name="connsiteY27" fmla="*/ 33404 h 714442"/>
                <a:gd name="connsiteX28" fmla="*/ 800733 w 1250459"/>
                <a:gd name="connsiteY28" fmla="*/ 14354 h 714442"/>
                <a:gd name="connsiteX29" fmla="*/ 653096 w 1250459"/>
                <a:gd name="connsiteY29" fmla="*/ 67 h 714442"/>
                <a:gd name="connsiteX30" fmla="*/ 505458 w 1250459"/>
                <a:gd name="connsiteY30" fmla="*/ 9592 h 714442"/>
                <a:gd name="connsiteX31" fmla="*/ 395921 w 1250459"/>
                <a:gd name="connsiteY31" fmla="*/ 23879 h 714442"/>
                <a:gd name="connsiteX32" fmla="*/ 329246 w 1250459"/>
                <a:gd name="connsiteY32" fmla="*/ 42929 h 714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50459" h="714442">
                  <a:moveTo>
                    <a:pt x="329246" y="42929"/>
                  </a:moveTo>
                  <a:cubicBezTo>
                    <a:pt x="302259" y="52454"/>
                    <a:pt x="265746" y="66742"/>
                    <a:pt x="233996" y="81029"/>
                  </a:cubicBezTo>
                  <a:cubicBezTo>
                    <a:pt x="202246" y="95317"/>
                    <a:pt x="168115" y="109604"/>
                    <a:pt x="138746" y="128654"/>
                  </a:cubicBezTo>
                  <a:cubicBezTo>
                    <a:pt x="109377" y="147704"/>
                    <a:pt x="77627" y="175485"/>
                    <a:pt x="57783" y="195329"/>
                  </a:cubicBezTo>
                  <a:cubicBezTo>
                    <a:pt x="37939" y="215173"/>
                    <a:pt x="29208" y="226286"/>
                    <a:pt x="19683" y="247717"/>
                  </a:cubicBezTo>
                  <a:cubicBezTo>
                    <a:pt x="10158" y="269148"/>
                    <a:pt x="2220" y="295342"/>
                    <a:pt x="633" y="323917"/>
                  </a:cubicBezTo>
                  <a:cubicBezTo>
                    <a:pt x="-955" y="352492"/>
                    <a:pt x="-161" y="389005"/>
                    <a:pt x="10158" y="419167"/>
                  </a:cubicBezTo>
                  <a:cubicBezTo>
                    <a:pt x="20477" y="449329"/>
                    <a:pt x="42702" y="478698"/>
                    <a:pt x="62546" y="504892"/>
                  </a:cubicBezTo>
                  <a:cubicBezTo>
                    <a:pt x="82390" y="531086"/>
                    <a:pt x="98265" y="553310"/>
                    <a:pt x="129221" y="576329"/>
                  </a:cubicBezTo>
                  <a:cubicBezTo>
                    <a:pt x="160177" y="599348"/>
                    <a:pt x="207008" y="626335"/>
                    <a:pt x="248283" y="643004"/>
                  </a:cubicBezTo>
                  <a:cubicBezTo>
                    <a:pt x="289558" y="659673"/>
                    <a:pt x="327659" y="666023"/>
                    <a:pt x="376871" y="676342"/>
                  </a:cubicBezTo>
                  <a:cubicBezTo>
                    <a:pt x="426083" y="686661"/>
                    <a:pt x="490377" y="698567"/>
                    <a:pt x="543558" y="704917"/>
                  </a:cubicBezTo>
                  <a:cubicBezTo>
                    <a:pt x="596739" y="711267"/>
                    <a:pt x="650714" y="714442"/>
                    <a:pt x="695958" y="714442"/>
                  </a:cubicBezTo>
                  <a:cubicBezTo>
                    <a:pt x="741202" y="714442"/>
                    <a:pt x="778509" y="711267"/>
                    <a:pt x="815021" y="704917"/>
                  </a:cubicBezTo>
                  <a:cubicBezTo>
                    <a:pt x="851533" y="698567"/>
                    <a:pt x="889633" y="688248"/>
                    <a:pt x="915033" y="676342"/>
                  </a:cubicBezTo>
                  <a:cubicBezTo>
                    <a:pt x="940433" y="664436"/>
                    <a:pt x="950752" y="648560"/>
                    <a:pt x="967421" y="633479"/>
                  </a:cubicBezTo>
                  <a:cubicBezTo>
                    <a:pt x="984090" y="618398"/>
                    <a:pt x="1001552" y="604110"/>
                    <a:pt x="1015046" y="585854"/>
                  </a:cubicBezTo>
                  <a:cubicBezTo>
                    <a:pt x="1028540" y="567598"/>
                    <a:pt x="1038064" y="543786"/>
                    <a:pt x="1048383" y="523942"/>
                  </a:cubicBezTo>
                  <a:cubicBezTo>
                    <a:pt x="1058702" y="504098"/>
                    <a:pt x="1065845" y="481873"/>
                    <a:pt x="1076958" y="466792"/>
                  </a:cubicBezTo>
                  <a:cubicBezTo>
                    <a:pt x="1088071" y="451711"/>
                    <a:pt x="1099183" y="444567"/>
                    <a:pt x="1115058" y="433454"/>
                  </a:cubicBezTo>
                  <a:cubicBezTo>
                    <a:pt x="1130933" y="422342"/>
                    <a:pt x="1153158" y="415198"/>
                    <a:pt x="1172208" y="400117"/>
                  </a:cubicBezTo>
                  <a:cubicBezTo>
                    <a:pt x="1191258" y="385036"/>
                    <a:pt x="1217452" y="362017"/>
                    <a:pt x="1229358" y="342967"/>
                  </a:cubicBezTo>
                  <a:cubicBezTo>
                    <a:pt x="1241264" y="323917"/>
                    <a:pt x="1240471" y="303280"/>
                    <a:pt x="1243646" y="285817"/>
                  </a:cubicBezTo>
                  <a:cubicBezTo>
                    <a:pt x="1246821" y="268355"/>
                    <a:pt x="1253964" y="258829"/>
                    <a:pt x="1248408" y="238192"/>
                  </a:cubicBezTo>
                  <a:cubicBezTo>
                    <a:pt x="1242852" y="217555"/>
                    <a:pt x="1232533" y="184217"/>
                    <a:pt x="1210308" y="161992"/>
                  </a:cubicBezTo>
                  <a:cubicBezTo>
                    <a:pt x="1188083" y="139767"/>
                    <a:pt x="1149189" y="121511"/>
                    <a:pt x="1115058" y="104842"/>
                  </a:cubicBezTo>
                  <a:cubicBezTo>
                    <a:pt x="1080927" y="88173"/>
                    <a:pt x="1040446" y="73885"/>
                    <a:pt x="1005521" y="61979"/>
                  </a:cubicBezTo>
                  <a:cubicBezTo>
                    <a:pt x="970596" y="50073"/>
                    <a:pt x="939639" y="41342"/>
                    <a:pt x="905508" y="33404"/>
                  </a:cubicBezTo>
                  <a:cubicBezTo>
                    <a:pt x="871377" y="25466"/>
                    <a:pt x="842802" y="19910"/>
                    <a:pt x="800733" y="14354"/>
                  </a:cubicBezTo>
                  <a:cubicBezTo>
                    <a:pt x="758664" y="8798"/>
                    <a:pt x="702308" y="861"/>
                    <a:pt x="653096" y="67"/>
                  </a:cubicBezTo>
                  <a:cubicBezTo>
                    <a:pt x="603884" y="-727"/>
                    <a:pt x="548320" y="5623"/>
                    <a:pt x="505458" y="9592"/>
                  </a:cubicBezTo>
                  <a:cubicBezTo>
                    <a:pt x="462596" y="13561"/>
                    <a:pt x="427671" y="18323"/>
                    <a:pt x="395921" y="23879"/>
                  </a:cubicBezTo>
                  <a:cubicBezTo>
                    <a:pt x="364171" y="29435"/>
                    <a:pt x="356233" y="33404"/>
                    <a:pt x="329246" y="42929"/>
                  </a:cubicBezTo>
                  <a:close/>
                </a:path>
              </a:pathLst>
            </a:custGeom>
            <a:solidFill>
              <a:srgbClr val="D4F8FF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</p:grpSp>
      <p:grpSp>
        <p:nvGrpSpPr>
          <p:cNvPr id="732" name="组合 2"/>
          <p:cNvGrpSpPr>
            <a:grpSpLocks/>
          </p:cNvGrpSpPr>
          <p:nvPr/>
        </p:nvGrpSpPr>
        <p:grpSpPr bwMode="auto">
          <a:xfrm>
            <a:off x="6626225" y="3033713"/>
            <a:ext cx="1254125" cy="1590675"/>
            <a:chOff x="6626799" y="3033164"/>
            <a:chExt cx="1253493" cy="1590941"/>
          </a:xfrm>
        </p:grpSpPr>
        <p:sp>
          <p:nvSpPr>
            <p:cNvPr id="733" name="任意多边形 732"/>
            <p:cNvSpPr/>
            <p:nvPr/>
          </p:nvSpPr>
          <p:spPr>
            <a:xfrm>
              <a:off x="6626799" y="3179238"/>
              <a:ext cx="1253493" cy="1336899"/>
            </a:xfrm>
            <a:custGeom>
              <a:avLst/>
              <a:gdLst>
                <a:gd name="connsiteX0" fmla="*/ 34293 w 1253493"/>
                <a:gd name="connsiteY0" fmla="*/ 240684 h 1337156"/>
                <a:gd name="connsiteX1" fmla="*/ 65249 w 1253493"/>
                <a:gd name="connsiteY1" fmla="*/ 335934 h 1337156"/>
                <a:gd name="connsiteX2" fmla="*/ 89061 w 1253493"/>
                <a:gd name="connsiteY2" fmla="*/ 421659 h 1337156"/>
                <a:gd name="connsiteX3" fmla="*/ 122399 w 1253493"/>
                <a:gd name="connsiteY3" fmla="*/ 505003 h 1337156"/>
                <a:gd name="connsiteX4" fmla="*/ 143830 w 1253493"/>
                <a:gd name="connsiteY4" fmla="*/ 569297 h 1337156"/>
                <a:gd name="connsiteX5" fmla="*/ 153355 w 1253493"/>
                <a:gd name="connsiteY5" fmla="*/ 640734 h 1337156"/>
                <a:gd name="connsiteX6" fmla="*/ 150974 w 1253493"/>
                <a:gd name="connsiteY6" fmla="*/ 705028 h 1337156"/>
                <a:gd name="connsiteX7" fmla="*/ 134305 w 1253493"/>
                <a:gd name="connsiteY7" fmla="*/ 769322 h 1337156"/>
                <a:gd name="connsiteX8" fmla="*/ 108111 w 1253493"/>
                <a:gd name="connsiteY8" fmla="*/ 826472 h 1337156"/>
                <a:gd name="connsiteX9" fmla="*/ 48580 w 1253493"/>
                <a:gd name="connsiteY9" fmla="*/ 936009 h 1337156"/>
                <a:gd name="connsiteX10" fmla="*/ 15243 w 1253493"/>
                <a:gd name="connsiteY10" fmla="*/ 1009828 h 1337156"/>
                <a:gd name="connsiteX11" fmla="*/ 5718 w 1253493"/>
                <a:gd name="connsiteY11" fmla="*/ 1062215 h 1337156"/>
                <a:gd name="connsiteX12" fmla="*/ 955 w 1253493"/>
                <a:gd name="connsiteY12" fmla="*/ 1126509 h 1337156"/>
                <a:gd name="connsiteX13" fmla="*/ 24768 w 1253493"/>
                <a:gd name="connsiteY13" fmla="*/ 1209853 h 1337156"/>
                <a:gd name="connsiteX14" fmla="*/ 77155 w 1253493"/>
                <a:gd name="connsiteY14" fmla="*/ 1255097 h 1337156"/>
                <a:gd name="connsiteX15" fmla="*/ 77155 w 1253493"/>
                <a:gd name="connsiteY15" fmla="*/ 1255097 h 1337156"/>
                <a:gd name="connsiteX16" fmla="*/ 246224 w 1253493"/>
                <a:gd name="connsiteY16" fmla="*/ 1231284 h 1337156"/>
                <a:gd name="connsiteX17" fmla="*/ 467680 w 1253493"/>
                <a:gd name="connsiteY17" fmla="*/ 1157465 h 1337156"/>
                <a:gd name="connsiteX18" fmla="*/ 770099 w 1253493"/>
                <a:gd name="connsiteY18" fmla="*/ 1157465 h 1337156"/>
                <a:gd name="connsiteX19" fmla="*/ 967743 w 1253493"/>
                <a:gd name="connsiteY19" fmla="*/ 1178897 h 1337156"/>
                <a:gd name="connsiteX20" fmla="*/ 1124905 w 1253493"/>
                <a:gd name="connsiteY20" fmla="*/ 1290815 h 1337156"/>
                <a:gd name="connsiteX21" fmla="*/ 1189199 w 1253493"/>
                <a:gd name="connsiteY21" fmla="*/ 1336059 h 1337156"/>
                <a:gd name="connsiteX22" fmla="*/ 1220155 w 1253493"/>
                <a:gd name="connsiteY22" fmla="*/ 1317009 h 1337156"/>
                <a:gd name="connsiteX23" fmla="*/ 1232061 w 1253493"/>
                <a:gd name="connsiteY23" fmla="*/ 1250334 h 1337156"/>
                <a:gd name="connsiteX24" fmla="*/ 1239205 w 1253493"/>
                <a:gd name="connsiteY24" fmla="*/ 1157465 h 1337156"/>
                <a:gd name="connsiteX25" fmla="*/ 1239205 w 1253493"/>
                <a:gd name="connsiteY25" fmla="*/ 1086028 h 1337156"/>
                <a:gd name="connsiteX26" fmla="*/ 1224918 w 1253493"/>
                <a:gd name="connsiteY26" fmla="*/ 1002684 h 1337156"/>
                <a:gd name="connsiteX27" fmla="*/ 1196343 w 1253493"/>
                <a:gd name="connsiteY27" fmla="*/ 900290 h 1337156"/>
                <a:gd name="connsiteX28" fmla="*/ 1163005 w 1253493"/>
                <a:gd name="connsiteY28" fmla="*/ 800278 h 1337156"/>
                <a:gd name="connsiteX29" fmla="*/ 1146336 w 1253493"/>
                <a:gd name="connsiteY29" fmla="*/ 709790 h 1337156"/>
                <a:gd name="connsiteX30" fmla="*/ 1143955 w 1253493"/>
                <a:gd name="connsiteY30" fmla="*/ 621684 h 1337156"/>
                <a:gd name="connsiteX31" fmla="*/ 1167768 w 1253493"/>
                <a:gd name="connsiteY31" fmla="*/ 478809 h 1337156"/>
                <a:gd name="connsiteX32" fmla="*/ 1196343 w 1253493"/>
                <a:gd name="connsiteY32" fmla="*/ 388322 h 1337156"/>
                <a:gd name="connsiteX33" fmla="*/ 1241586 w 1253493"/>
                <a:gd name="connsiteY33" fmla="*/ 269259 h 1337156"/>
                <a:gd name="connsiteX34" fmla="*/ 1253493 w 1253493"/>
                <a:gd name="connsiteY34" fmla="*/ 193059 h 1337156"/>
                <a:gd name="connsiteX35" fmla="*/ 1241586 w 1253493"/>
                <a:gd name="connsiteY35" fmla="*/ 107334 h 1337156"/>
                <a:gd name="connsiteX36" fmla="*/ 1224918 w 1253493"/>
                <a:gd name="connsiteY36" fmla="*/ 54947 h 1337156"/>
                <a:gd name="connsiteX37" fmla="*/ 1186818 w 1253493"/>
                <a:gd name="connsiteY37" fmla="*/ 178 h 1337156"/>
                <a:gd name="connsiteX38" fmla="*/ 1070136 w 1253493"/>
                <a:gd name="connsiteY38" fmla="*/ 73997 h 1337156"/>
                <a:gd name="connsiteX39" fmla="*/ 796293 w 1253493"/>
                <a:gd name="connsiteY39" fmla="*/ 140672 h 1337156"/>
                <a:gd name="connsiteX40" fmla="*/ 465299 w 1253493"/>
                <a:gd name="connsiteY40" fmla="*/ 195440 h 1337156"/>
                <a:gd name="connsiteX41" fmla="*/ 262893 w 1253493"/>
                <a:gd name="connsiteY41" fmla="*/ 164484 h 1337156"/>
                <a:gd name="connsiteX42" fmla="*/ 117636 w 1253493"/>
                <a:gd name="connsiteY42" fmla="*/ 157340 h 1337156"/>
                <a:gd name="connsiteX43" fmla="*/ 50961 w 1253493"/>
                <a:gd name="connsiteY43" fmla="*/ 185915 h 1337156"/>
                <a:gd name="connsiteX44" fmla="*/ 34293 w 1253493"/>
                <a:gd name="connsiteY44" fmla="*/ 240684 h 1337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53493" h="1337156">
                  <a:moveTo>
                    <a:pt x="34293" y="240684"/>
                  </a:moveTo>
                  <a:cubicBezTo>
                    <a:pt x="36674" y="265687"/>
                    <a:pt x="56121" y="305772"/>
                    <a:pt x="65249" y="335934"/>
                  </a:cubicBezTo>
                  <a:cubicBezTo>
                    <a:pt x="74377" y="366096"/>
                    <a:pt x="79536" y="393481"/>
                    <a:pt x="89061" y="421659"/>
                  </a:cubicBezTo>
                  <a:cubicBezTo>
                    <a:pt x="98586" y="449837"/>
                    <a:pt x="113271" y="480397"/>
                    <a:pt x="122399" y="505003"/>
                  </a:cubicBezTo>
                  <a:cubicBezTo>
                    <a:pt x="131527" y="529609"/>
                    <a:pt x="138671" y="546675"/>
                    <a:pt x="143830" y="569297"/>
                  </a:cubicBezTo>
                  <a:cubicBezTo>
                    <a:pt x="148989" y="591919"/>
                    <a:pt x="152164" y="618112"/>
                    <a:pt x="153355" y="640734"/>
                  </a:cubicBezTo>
                  <a:cubicBezTo>
                    <a:pt x="154546" y="663356"/>
                    <a:pt x="154149" y="683597"/>
                    <a:pt x="150974" y="705028"/>
                  </a:cubicBezTo>
                  <a:cubicBezTo>
                    <a:pt x="147799" y="726459"/>
                    <a:pt x="141449" y="749081"/>
                    <a:pt x="134305" y="769322"/>
                  </a:cubicBezTo>
                  <a:cubicBezTo>
                    <a:pt x="127161" y="789563"/>
                    <a:pt x="122398" y="798691"/>
                    <a:pt x="108111" y="826472"/>
                  </a:cubicBezTo>
                  <a:cubicBezTo>
                    <a:pt x="93824" y="854253"/>
                    <a:pt x="64058" y="905450"/>
                    <a:pt x="48580" y="936009"/>
                  </a:cubicBezTo>
                  <a:cubicBezTo>
                    <a:pt x="33102" y="966568"/>
                    <a:pt x="22387" y="988794"/>
                    <a:pt x="15243" y="1009828"/>
                  </a:cubicBezTo>
                  <a:cubicBezTo>
                    <a:pt x="8099" y="1030862"/>
                    <a:pt x="8099" y="1042768"/>
                    <a:pt x="5718" y="1062215"/>
                  </a:cubicBezTo>
                  <a:cubicBezTo>
                    <a:pt x="3337" y="1081662"/>
                    <a:pt x="-2220" y="1101903"/>
                    <a:pt x="955" y="1126509"/>
                  </a:cubicBezTo>
                  <a:cubicBezTo>
                    <a:pt x="4130" y="1151115"/>
                    <a:pt x="12068" y="1188422"/>
                    <a:pt x="24768" y="1209853"/>
                  </a:cubicBezTo>
                  <a:cubicBezTo>
                    <a:pt x="37468" y="1231284"/>
                    <a:pt x="77155" y="1255097"/>
                    <a:pt x="77155" y="1255097"/>
                  </a:cubicBezTo>
                  <a:lnTo>
                    <a:pt x="77155" y="1255097"/>
                  </a:lnTo>
                  <a:cubicBezTo>
                    <a:pt x="105333" y="1251128"/>
                    <a:pt x="181137" y="1247556"/>
                    <a:pt x="246224" y="1231284"/>
                  </a:cubicBezTo>
                  <a:cubicBezTo>
                    <a:pt x="311312" y="1215012"/>
                    <a:pt x="380368" y="1169768"/>
                    <a:pt x="467680" y="1157465"/>
                  </a:cubicBezTo>
                  <a:cubicBezTo>
                    <a:pt x="554993" y="1145162"/>
                    <a:pt x="686755" y="1153893"/>
                    <a:pt x="770099" y="1157465"/>
                  </a:cubicBezTo>
                  <a:cubicBezTo>
                    <a:pt x="853443" y="1161037"/>
                    <a:pt x="908609" y="1156672"/>
                    <a:pt x="967743" y="1178897"/>
                  </a:cubicBezTo>
                  <a:cubicBezTo>
                    <a:pt x="1026877" y="1201122"/>
                    <a:pt x="1124905" y="1290815"/>
                    <a:pt x="1124905" y="1290815"/>
                  </a:cubicBezTo>
                  <a:cubicBezTo>
                    <a:pt x="1161814" y="1317009"/>
                    <a:pt x="1173324" y="1331693"/>
                    <a:pt x="1189199" y="1336059"/>
                  </a:cubicBezTo>
                  <a:cubicBezTo>
                    <a:pt x="1205074" y="1340425"/>
                    <a:pt x="1213011" y="1331296"/>
                    <a:pt x="1220155" y="1317009"/>
                  </a:cubicBezTo>
                  <a:cubicBezTo>
                    <a:pt x="1227299" y="1302722"/>
                    <a:pt x="1228886" y="1276925"/>
                    <a:pt x="1232061" y="1250334"/>
                  </a:cubicBezTo>
                  <a:cubicBezTo>
                    <a:pt x="1235236" y="1223743"/>
                    <a:pt x="1238014" y="1184849"/>
                    <a:pt x="1239205" y="1157465"/>
                  </a:cubicBezTo>
                  <a:cubicBezTo>
                    <a:pt x="1240396" y="1130081"/>
                    <a:pt x="1241586" y="1111825"/>
                    <a:pt x="1239205" y="1086028"/>
                  </a:cubicBezTo>
                  <a:cubicBezTo>
                    <a:pt x="1236824" y="1060231"/>
                    <a:pt x="1232062" y="1033640"/>
                    <a:pt x="1224918" y="1002684"/>
                  </a:cubicBezTo>
                  <a:cubicBezTo>
                    <a:pt x="1217774" y="971728"/>
                    <a:pt x="1206662" y="934024"/>
                    <a:pt x="1196343" y="900290"/>
                  </a:cubicBezTo>
                  <a:cubicBezTo>
                    <a:pt x="1186024" y="866556"/>
                    <a:pt x="1171340" y="832028"/>
                    <a:pt x="1163005" y="800278"/>
                  </a:cubicBezTo>
                  <a:cubicBezTo>
                    <a:pt x="1154671" y="768528"/>
                    <a:pt x="1149511" y="739556"/>
                    <a:pt x="1146336" y="709790"/>
                  </a:cubicBezTo>
                  <a:cubicBezTo>
                    <a:pt x="1143161" y="680024"/>
                    <a:pt x="1140383" y="660181"/>
                    <a:pt x="1143955" y="621684"/>
                  </a:cubicBezTo>
                  <a:cubicBezTo>
                    <a:pt x="1147527" y="583187"/>
                    <a:pt x="1159037" y="517703"/>
                    <a:pt x="1167768" y="478809"/>
                  </a:cubicBezTo>
                  <a:cubicBezTo>
                    <a:pt x="1176499" y="439915"/>
                    <a:pt x="1184040" y="423247"/>
                    <a:pt x="1196343" y="388322"/>
                  </a:cubicBezTo>
                  <a:cubicBezTo>
                    <a:pt x="1208646" y="353397"/>
                    <a:pt x="1232061" y="301803"/>
                    <a:pt x="1241586" y="269259"/>
                  </a:cubicBezTo>
                  <a:cubicBezTo>
                    <a:pt x="1251111" y="236715"/>
                    <a:pt x="1253493" y="220046"/>
                    <a:pt x="1253493" y="193059"/>
                  </a:cubicBezTo>
                  <a:cubicBezTo>
                    <a:pt x="1253493" y="166072"/>
                    <a:pt x="1246349" y="130353"/>
                    <a:pt x="1241586" y="107334"/>
                  </a:cubicBezTo>
                  <a:cubicBezTo>
                    <a:pt x="1236824" y="84315"/>
                    <a:pt x="1234046" y="72806"/>
                    <a:pt x="1224918" y="54947"/>
                  </a:cubicBezTo>
                  <a:cubicBezTo>
                    <a:pt x="1215790" y="37088"/>
                    <a:pt x="1212615" y="-2997"/>
                    <a:pt x="1186818" y="178"/>
                  </a:cubicBezTo>
                  <a:cubicBezTo>
                    <a:pt x="1161021" y="3353"/>
                    <a:pt x="1135224" y="50581"/>
                    <a:pt x="1070136" y="73997"/>
                  </a:cubicBezTo>
                  <a:cubicBezTo>
                    <a:pt x="1005048" y="97413"/>
                    <a:pt x="897099" y="120432"/>
                    <a:pt x="796293" y="140672"/>
                  </a:cubicBezTo>
                  <a:cubicBezTo>
                    <a:pt x="695487" y="160912"/>
                    <a:pt x="554199" y="191471"/>
                    <a:pt x="465299" y="195440"/>
                  </a:cubicBezTo>
                  <a:cubicBezTo>
                    <a:pt x="376399" y="199409"/>
                    <a:pt x="320837" y="170834"/>
                    <a:pt x="262893" y="164484"/>
                  </a:cubicBezTo>
                  <a:cubicBezTo>
                    <a:pt x="204949" y="158134"/>
                    <a:pt x="152958" y="153768"/>
                    <a:pt x="117636" y="157340"/>
                  </a:cubicBezTo>
                  <a:cubicBezTo>
                    <a:pt x="82314" y="160912"/>
                    <a:pt x="63264" y="173215"/>
                    <a:pt x="50961" y="185915"/>
                  </a:cubicBezTo>
                  <a:cubicBezTo>
                    <a:pt x="38658" y="198615"/>
                    <a:pt x="31912" y="215681"/>
                    <a:pt x="34293" y="240684"/>
                  </a:cubicBezTo>
                  <a:close/>
                </a:path>
              </a:pathLst>
            </a:custGeom>
            <a:solidFill>
              <a:srgbClr val="FFB7BD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34" name="任意多边形 733"/>
            <p:cNvSpPr/>
            <p:nvPr/>
          </p:nvSpPr>
          <p:spPr>
            <a:xfrm>
              <a:off x="6652186" y="3033164"/>
              <a:ext cx="1205892" cy="666861"/>
            </a:xfrm>
            <a:custGeom>
              <a:avLst/>
              <a:gdLst>
                <a:gd name="connsiteX0" fmla="*/ 99005 w 1196602"/>
                <a:gd name="connsiteY0" fmla="*/ 5900 h 666740"/>
                <a:gd name="connsiteX1" fmla="*/ 58524 w 1196602"/>
                <a:gd name="connsiteY1" fmla="*/ 44000 h 666740"/>
                <a:gd name="connsiteX2" fmla="*/ 32330 w 1196602"/>
                <a:gd name="connsiteY2" fmla="*/ 94006 h 666740"/>
                <a:gd name="connsiteX3" fmla="*/ 15661 w 1196602"/>
                <a:gd name="connsiteY3" fmla="*/ 141631 h 666740"/>
                <a:gd name="connsiteX4" fmla="*/ 1374 w 1196602"/>
                <a:gd name="connsiteY4" fmla="*/ 208306 h 666740"/>
                <a:gd name="connsiteX5" fmla="*/ 1374 w 1196602"/>
                <a:gd name="connsiteY5" fmla="*/ 296413 h 666740"/>
                <a:gd name="connsiteX6" fmla="*/ 8518 w 1196602"/>
                <a:gd name="connsiteY6" fmla="*/ 365469 h 666740"/>
                <a:gd name="connsiteX7" fmla="*/ 27568 w 1196602"/>
                <a:gd name="connsiteY7" fmla="*/ 439288 h 666740"/>
                <a:gd name="connsiteX8" fmla="*/ 63286 w 1196602"/>
                <a:gd name="connsiteY8" fmla="*/ 513106 h 666740"/>
                <a:gd name="connsiteX9" fmla="*/ 132343 w 1196602"/>
                <a:gd name="connsiteY9" fmla="*/ 570256 h 666740"/>
                <a:gd name="connsiteX10" fmla="*/ 215686 w 1196602"/>
                <a:gd name="connsiteY10" fmla="*/ 610738 h 666740"/>
                <a:gd name="connsiteX11" fmla="*/ 322843 w 1196602"/>
                <a:gd name="connsiteY11" fmla="*/ 648838 h 666740"/>
                <a:gd name="connsiteX12" fmla="*/ 449049 w 1196602"/>
                <a:gd name="connsiteY12" fmla="*/ 665506 h 666740"/>
                <a:gd name="connsiteX13" fmla="*/ 580018 w 1196602"/>
                <a:gd name="connsiteY13" fmla="*/ 665506 h 666740"/>
                <a:gd name="connsiteX14" fmla="*/ 668124 w 1196602"/>
                <a:gd name="connsiteY14" fmla="*/ 665506 h 666740"/>
                <a:gd name="connsiteX15" fmla="*/ 765755 w 1196602"/>
                <a:gd name="connsiteY15" fmla="*/ 665506 h 666740"/>
                <a:gd name="connsiteX16" fmla="*/ 882436 w 1196602"/>
                <a:gd name="connsiteY16" fmla="*/ 648838 h 666740"/>
                <a:gd name="connsiteX17" fmla="*/ 963399 w 1196602"/>
                <a:gd name="connsiteY17" fmla="*/ 620263 h 666740"/>
                <a:gd name="connsiteX18" fmla="*/ 1011024 w 1196602"/>
                <a:gd name="connsiteY18" fmla="*/ 591688 h 666740"/>
                <a:gd name="connsiteX19" fmla="*/ 1053886 w 1196602"/>
                <a:gd name="connsiteY19" fmla="*/ 536919 h 666740"/>
                <a:gd name="connsiteX20" fmla="*/ 1096749 w 1196602"/>
                <a:gd name="connsiteY20" fmla="*/ 470244 h 666740"/>
                <a:gd name="connsiteX21" fmla="*/ 1134849 w 1196602"/>
                <a:gd name="connsiteY21" fmla="*/ 398806 h 666740"/>
                <a:gd name="connsiteX22" fmla="*/ 1163424 w 1196602"/>
                <a:gd name="connsiteY22" fmla="*/ 317844 h 666740"/>
                <a:gd name="connsiteX23" fmla="*/ 1189618 w 1196602"/>
                <a:gd name="connsiteY23" fmla="*/ 244025 h 666740"/>
                <a:gd name="connsiteX24" fmla="*/ 1194380 w 1196602"/>
                <a:gd name="connsiteY24" fmla="*/ 191638 h 666740"/>
                <a:gd name="connsiteX25" fmla="*/ 1158661 w 1196602"/>
                <a:gd name="connsiteY25" fmla="*/ 134488 h 666740"/>
                <a:gd name="connsiteX26" fmla="*/ 1103893 w 1196602"/>
                <a:gd name="connsiteY26" fmla="*/ 82100 h 666740"/>
                <a:gd name="connsiteX27" fmla="*/ 1061030 w 1196602"/>
                <a:gd name="connsiteY27" fmla="*/ 55906 h 666740"/>
                <a:gd name="connsiteX28" fmla="*/ 1018168 w 1196602"/>
                <a:gd name="connsiteY28" fmla="*/ 46381 h 666740"/>
                <a:gd name="connsiteX29" fmla="*/ 975305 w 1196602"/>
                <a:gd name="connsiteY29" fmla="*/ 44000 h 666740"/>
                <a:gd name="connsiteX30" fmla="*/ 939586 w 1196602"/>
                <a:gd name="connsiteY30" fmla="*/ 53525 h 666740"/>
                <a:gd name="connsiteX31" fmla="*/ 925299 w 1196602"/>
                <a:gd name="connsiteY31" fmla="*/ 84481 h 666740"/>
                <a:gd name="connsiteX32" fmla="*/ 877674 w 1196602"/>
                <a:gd name="connsiteY32" fmla="*/ 132106 h 666740"/>
                <a:gd name="connsiteX33" fmla="*/ 810999 w 1196602"/>
                <a:gd name="connsiteY33" fmla="*/ 167825 h 666740"/>
                <a:gd name="connsiteX34" fmla="*/ 715749 w 1196602"/>
                <a:gd name="connsiteY34" fmla="*/ 179731 h 666740"/>
                <a:gd name="connsiteX35" fmla="*/ 637168 w 1196602"/>
                <a:gd name="connsiteY35" fmla="*/ 182113 h 666740"/>
                <a:gd name="connsiteX36" fmla="*/ 539536 w 1196602"/>
                <a:gd name="connsiteY36" fmla="*/ 182113 h 666740"/>
                <a:gd name="connsiteX37" fmla="*/ 446668 w 1196602"/>
                <a:gd name="connsiteY37" fmla="*/ 174969 h 666740"/>
                <a:gd name="connsiteX38" fmla="*/ 337130 w 1196602"/>
                <a:gd name="connsiteY38" fmla="*/ 163063 h 666740"/>
                <a:gd name="connsiteX39" fmla="*/ 270455 w 1196602"/>
                <a:gd name="connsiteY39" fmla="*/ 127344 h 666740"/>
                <a:gd name="connsiteX40" fmla="*/ 234736 w 1196602"/>
                <a:gd name="connsiteY40" fmla="*/ 84481 h 666740"/>
                <a:gd name="connsiteX41" fmla="*/ 201399 w 1196602"/>
                <a:gd name="connsiteY41" fmla="*/ 29713 h 666740"/>
                <a:gd name="connsiteX42" fmla="*/ 168061 w 1196602"/>
                <a:gd name="connsiteY42" fmla="*/ 3519 h 666740"/>
                <a:gd name="connsiteX43" fmla="*/ 99005 w 1196602"/>
                <a:gd name="connsiteY43" fmla="*/ 5900 h 666740"/>
                <a:gd name="connsiteX0" fmla="*/ 99005 w 1196602"/>
                <a:gd name="connsiteY0" fmla="*/ 5900 h 666740"/>
                <a:gd name="connsiteX1" fmla="*/ 58524 w 1196602"/>
                <a:gd name="connsiteY1" fmla="*/ 44000 h 666740"/>
                <a:gd name="connsiteX2" fmla="*/ 32330 w 1196602"/>
                <a:gd name="connsiteY2" fmla="*/ 94006 h 666740"/>
                <a:gd name="connsiteX3" fmla="*/ 15661 w 1196602"/>
                <a:gd name="connsiteY3" fmla="*/ 141631 h 666740"/>
                <a:gd name="connsiteX4" fmla="*/ 1374 w 1196602"/>
                <a:gd name="connsiteY4" fmla="*/ 208306 h 666740"/>
                <a:gd name="connsiteX5" fmla="*/ 1374 w 1196602"/>
                <a:gd name="connsiteY5" fmla="*/ 296413 h 666740"/>
                <a:gd name="connsiteX6" fmla="*/ 8518 w 1196602"/>
                <a:gd name="connsiteY6" fmla="*/ 365469 h 666740"/>
                <a:gd name="connsiteX7" fmla="*/ 27568 w 1196602"/>
                <a:gd name="connsiteY7" fmla="*/ 439288 h 666740"/>
                <a:gd name="connsiteX8" fmla="*/ 63286 w 1196602"/>
                <a:gd name="connsiteY8" fmla="*/ 513106 h 666740"/>
                <a:gd name="connsiteX9" fmla="*/ 132343 w 1196602"/>
                <a:gd name="connsiteY9" fmla="*/ 570256 h 666740"/>
                <a:gd name="connsiteX10" fmla="*/ 215686 w 1196602"/>
                <a:gd name="connsiteY10" fmla="*/ 610738 h 666740"/>
                <a:gd name="connsiteX11" fmla="*/ 322843 w 1196602"/>
                <a:gd name="connsiteY11" fmla="*/ 648838 h 666740"/>
                <a:gd name="connsiteX12" fmla="*/ 449049 w 1196602"/>
                <a:gd name="connsiteY12" fmla="*/ 665506 h 666740"/>
                <a:gd name="connsiteX13" fmla="*/ 580018 w 1196602"/>
                <a:gd name="connsiteY13" fmla="*/ 665506 h 666740"/>
                <a:gd name="connsiteX14" fmla="*/ 668124 w 1196602"/>
                <a:gd name="connsiteY14" fmla="*/ 665506 h 666740"/>
                <a:gd name="connsiteX15" fmla="*/ 765755 w 1196602"/>
                <a:gd name="connsiteY15" fmla="*/ 665506 h 666740"/>
                <a:gd name="connsiteX16" fmla="*/ 882436 w 1196602"/>
                <a:gd name="connsiteY16" fmla="*/ 648838 h 666740"/>
                <a:gd name="connsiteX17" fmla="*/ 963399 w 1196602"/>
                <a:gd name="connsiteY17" fmla="*/ 620263 h 666740"/>
                <a:gd name="connsiteX18" fmla="*/ 1011024 w 1196602"/>
                <a:gd name="connsiteY18" fmla="*/ 591688 h 666740"/>
                <a:gd name="connsiteX19" fmla="*/ 1063411 w 1196602"/>
                <a:gd name="connsiteY19" fmla="*/ 536919 h 666740"/>
                <a:gd name="connsiteX20" fmla="*/ 1096749 w 1196602"/>
                <a:gd name="connsiteY20" fmla="*/ 470244 h 666740"/>
                <a:gd name="connsiteX21" fmla="*/ 1134849 w 1196602"/>
                <a:gd name="connsiteY21" fmla="*/ 398806 h 666740"/>
                <a:gd name="connsiteX22" fmla="*/ 1163424 w 1196602"/>
                <a:gd name="connsiteY22" fmla="*/ 317844 h 666740"/>
                <a:gd name="connsiteX23" fmla="*/ 1189618 w 1196602"/>
                <a:gd name="connsiteY23" fmla="*/ 244025 h 666740"/>
                <a:gd name="connsiteX24" fmla="*/ 1194380 w 1196602"/>
                <a:gd name="connsiteY24" fmla="*/ 191638 h 666740"/>
                <a:gd name="connsiteX25" fmla="*/ 1158661 w 1196602"/>
                <a:gd name="connsiteY25" fmla="*/ 134488 h 666740"/>
                <a:gd name="connsiteX26" fmla="*/ 1103893 w 1196602"/>
                <a:gd name="connsiteY26" fmla="*/ 82100 h 666740"/>
                <a:gd name="connsiteX27" fmla="*/ 1061030 w 1196602"/>
                <a:gd name="connsiteY27" fmla="*/ 55906 h 666740"/>
                <a:gd name="connsiteX28" fmla="*/ 1018168 w 1196602"/>
                <a:gd name="connsiteY28" fmla="*/ 46381 h 666740"/>
                <a:gd name="connsiteX29" fmla="*/ 975305 w 1196602"/>
                <a:gd name="connsiteY29" fmla="*/ 44000 h 666740"/>
                <a:gd name="connsiteX30" fmla="*/ 939586 w 1196602"/>
                <a:gd name="connsiteY30" fmla="*/ 53525 h 666740"/>
                <a:gd name="connsiteX31" fmla="*/ 925299 w 1196602"/>
                <a:gd name="connsiteY31" fmla="*/ 84481 h 666740"/>
                <a:gd name="connsiteX32" fmla="*/ 877674 w 1196602"/>
                <a:gd name="connsiteY32" fmla="*/ 132106 h 666740"/>
                <a:gd name="connsiteX33" fmla="*/ 810999 w 1196602"/>
                <a:gd name="connsiteY33" fmla="*/ 167825 h 666740"/>
                <a:gd name="connsiteX34" fmla="*/ 715749 w 1196602"/>
                <a:gd name="connsiteY34" fmla="*/ 179731 h 666740"/>
                <a:gd name="connsiteX35" fmla="*/ 637168 w 1196602"/>
                <a:gd name="connsiteY35" fmla="*/ 182113 h 666740"/>
                <a:gd name="connsiteX36" fmla="*/ 539536 w 1196602"/>
                <a:gd name="connsiteY36" fmla="*/ 182113 h 666740"/>
                <a:gd name="connsiteX37" fmla="*/ 446668 w 1196602"/>
                <a:gd name="connsiteY37" fmla="*/ 174969 h 666740"/>
                <a:gd name="connsiteX38" fmla="*/ 337130 w 1196602"/>
                <a:gd name="connsiteY38" fmla="*/ 163063 h 666740"/>
                <a:gd name="connsiteX39" fmla="*/ 270455 w 1196602"/>
                <a:gd name="connsiteY39" fmla="*/ 127344 h 666740"/>
                <a:gd name="connsiteX40" fmla="*/ 234736 w 1196602"/>
                <a:gd name="connsiteY40" fmla="*/ 84481 h 666740"/>
                <a:gd name="connsiteX41" fmla="*/ 201399 w 1196602"/>
                <a:gd name="connsiteY41" fmla="*/ 29713 h 666740"/>
                <a:gd name="connsiteX42" fmla="*/ 168061 w 1196602"/>
                <a:gd name="connsiteY42" fmla="*/ 3519 h 666740"/>
                <a:gd name="connsiteX43" fmla="*/ 99005 w 1196602"/>
                <a:gd name="connsiteY43" fmla="*/ 5900 h 666740"/>
                <a:gd name="connsiteX0" fmla="*/ 99005 w 1196602"/>
                <a:gd name="connsiteY0" fmla="*/ 5900 h 666740"/>
                <a:gd name="connsiteX1" fmla="*/ 58524 w 1196602"/>
                <a:gd name="connsiteY1" fmla="*/ 44000 h 666740"/>
                <a:gd name="connsiteX2" fmla="*/ 32330 w 1196602"/>
                <a:gd name="connsiteY2" fmla="*/ 94006 h 666740"/>
                <a:gd name="connsiteX3" fmla="*/ 15661 w 1196602"/>
                <a:gd name="connsiteY3" fmla="*/ 141631 h 666740"/>
                <a:gd name="connsiteX4" fmla="*/ 1374 w 1196602"/>
                <a:gd name="connsiteY4" fmla="*/ 208306 h 666740"/>
                <a:gd name="connsiteX5" fmla="*/ 1374 w 1196602"/>
                <a:gd name="connsiteY5" fmla="*/ 296413 h 666740"/>
                <a:gd name="connsiteX6" fmla="*/ 8518 w 1196602"/>
                <a:gd name="connsiteY6" fmla="*/ 365469 h 666740"/>
                <a:gd name="connsiteX7" fmla="*/ 27568 w 1196602"/>
                <a:gd name="connsiteY7" fmla="*/ 439288 h 666740"/>
                <a:gd name="connsiteX8" fmla="*/ 63286 w 1196602"/>
                <a:gd name="connsiteY8" fmla="*/ 513106 h 666740"/>
                <a:gd name="connsiteX9" fmla="*/ 132343 w 1196602"/>
                <a:gd name="connsiteY9" fmla="*/ 570256 h 666740"/>
                <a:gd name="connsiteX10" fmla="*/ 215686 w 1196602"/>
                <a:gd name="connsiteY10" fmla="*/ 610738 h 666740"/>
                <a:gd name="connsiteX11" fmla="*/ 322843 w 1196602"/>
                <a:gd name="connsiteY11" fmla="*/ 648838 h 666740"/>
                <a:gd name="connsiteX12" fmla="*/ 449049 w 1196602"/>
                <a:gd name="connsiteY12" fmla="*/ 665506 h 666740"/>
                <a:gd name="connsiteX13" fmla="*/ 580018 w 1196602"/>
                <a:gd name="connsiteY13" fmla="*/ 665506 h 666740"/>
                <a:gd name="connsiteX14" fmla="*/ 668124 w 1196602"/>
                <a:gd name="connsiteY14" fmla="*/ 665506 h 666740"/>
                <a:gd name="connsiteX15" fmla="*/ 765755 w 1196602"/>
                <a:gd name="connsiteY15" fmla="*/ 665506 h 666740"/>
                <a:gd name="connsiteX16" fmla="*/ 882436 w 1196602"/>
                <a:gd name="connsiteY16" fmla="*/ 648838 h 666740"/>
                <a:gd name="connsiteX17" fmla="*/ 963399 w 1196602"/>
                <a:gd name="connsiteY17" fmla="*/ 620263 h 666740"/>
                <a:gd name="connsiteX18" fmla="*/ 1011024 w 1196602"/>
                <a:gd name="connsiteY18" fmla="*/ 591688 h 666740"/>
                <a:gd name="connsiteX19" fmla="*/ 1063411 w 1196602"/>
                <a:gd name="connsiteY19" fmla="*/ 536919 h 666740"/>
                <a:gd name="connsiteX20" fmla="*/ 1103893 w 1196602"/>
                <a:gd name="connsiteY20" fmla="*/ 470244 h 666740"/>
                <a:gd name="connsiteX21" fmla="*/ 1134849 w 1196602"/>
                <a:gd name="connsiteY21" fmla="*/ 398806 h 666740"/>
                <a:gd name="connsiteX22" fmla="*/ 1163424 w 1196602"/>
                <a:gd name="connsiteY22" fmla="*/ 317844 h 666740"/>
                <a:gd name="connsiteX23" fmla="*/ 1189618 w 1196602"/>
                <a:gd name="connsiteY23" fmla="*/ 244025 h 666740"/>
                <a:gd name="connsiteX24" fmla="*/ 1194380 w 1196602"/>
                <a:gd name="connsiteY24" fmla="*/ 191638 h 666740"/>
                <a:gd name="connsiteX25" fmla="*/ 1158661 w 1196602"/>
                <a:gd name="connsiteY25" fmla="*/ 134488 h 666740"/>
                <a:gd name="connsiteX26" fmla="*/ 1103893 w 1196602"/>
                <a:gd name="connsiteY26" fmla="*/ 82100 h 666740"/>
                <a:gd name="connsiteX27" fmla="*/ 1061030 w 1196602"/>
                <a:gd name="connsiteY27" fmla="*/ 55906 h 666740"/>
                <a:gd name="connsiteX28" fmla="*/ 1018168 w 1196602"/>
                <a:gd name="connsiteY28" fmla="*/ 46381 h 666740"/>
                <a:gd name="connsiteX29" fmla="*/ 975305 w 1196602"/>
                <a:gd name="connsiteY29" fmla="*/ 44000 h 666740"/>
                <a:gd name="connsiteX30" fmla="*/ 939586 w 1196602"/>
                <a:gd name="connsiteY30" fmla="*/ 53525 h 666740"/>
                <a:gd name="connsiteX31" fmla="*/ 925299 w 1196602"/>
                <a:gd name="connsiteY31" fmla="*/ 84481 h 666740"/>
                <a:gd name="connsiteX32" fmla="*/ 877674 w 1196602"/>
                <a:gd name="connsiteY32" fmla="*/ 132106 h 666740"/>
                <a:gd name="connsiteX33" fmla="*/ 810999 w 1196602"/>
                <a:gd name="connsiteY33" fmla="*/ 167825 h 666740"/>
                <a:gd name="connsiteX34" fmla="*/ 715749 w 1196602"/>
                <a:gd name="connsiteY34" fmla="*/ 179731 h 666740"/>
                <a:gd name="connsiteX35" fmla="*/ 637168 w 1196602"/>
                <a:gd name="connsiteY35" fmla="*/ 182113 h 666740"/>
                <a:gd name="connsiteX36" fmla="*/ 539536 w 1196602"/>
                <a:gd name="connsiteY36" fmla="*/ 182113 h 666740"/>
                <a:gd name="connsiteX37" fmla="*/ 446668 w 1196602"/>
                <a:gd name="connsiteY37" fmla="*/ 174969 h 666740"/>
                <a:gd name="connsiteX38" fmla="*/ 337130 w 1196602"/>
                <a:gd name="connsiteY38" fmla="*/ 163063 h 666740"/>
                <a:gd name="connsiteX39" fmla="*/ 270455 w 1196602"/>
                <a:gd name="connsiteY39" fmla="*/ 127344 h 666740"/>
                <a:gd name="connsiteX40" fmla="*/ 234736 w 1196602"/>
                <a:gd name="connsiteY40" fmla="*/ 84481 h 666740"/>
                <a:gd name="connsiteX41" fmla="*/ 201399 w 1196602"/>
                <a:gd name="connsiteY41" fmla="*/ 29713 h 666740"/>
                <a:gd name="connsiteX42" fmla="*/ 168061 w 1196602"/>
                <a:gd name="connsiteY42" fmla="*/ 3519 h 666740"/>
                <a:gd name="connsiteX43" fmla="*/ 99005 w 1196602"/>
                <a:gd name="connsiteY43" fmla="*/ 5900 h 666740"/>
                <a:gd name="connsiteX0" fmla="*/ 99005 w 1196323"/>
                <a:gd name="connsiteY0" fmla="*/ 5900 h 666740"/>
                <a:gd name="connsiteX1" fmla="*/ 58524 w 1196323"/>
                <a:gd name="connsiteY1" fmla="*/ 44000 h 666740"/>
                <a:gd name="connsiteX2" fmla="*/ 32330 w 1196323"/>
                <a:gd name="connsiteY2" fmla="*/ 94006 h 666740"/>
                <a:gd name="connsiteX3" fmla="*/ 15661 w 1196323"/>
                <a:gd name="connsiteY3" fmla="*/ 141631 h 666740"/>
                <a:gd name="connsiteX4" fmla="*/ 1374 w 1196323"/>
                <a:gd name="connsiteY4" fmla="*/ 208306 h 666740"/>
                <a:gd name="connsiteX5" fmla="*/ 1374 w 1196323"/>
                <a:gd name="connsiteY5" fmla="*/ 296413 h 666740"/>
                <a:gd name="connsiteX6" fmla="*/ 8518 w 1196323"/>
                <a:gd name="connsiteY6" fmla="*/ 365469 h 666740"/>
                <a:gd name="connsiteX7" fmla="*/ 27568 w 1196323"/>
                <a:gd name="connsiteY7" fmla="*/ 439288 h 666740"/>
                <a:gd name="connsiteX8" fmla="*/ 63286 w 1196323"/>
                <a:gd name="connsiteY8" fmla="*/ 513106 h 666740"/>
                <a:gd name="connsiteX9" fmla="*/ 132343 w 1196323"/>
                <a:gd name="connsiteY9" fmla="*/ 570256 h 666740"/>
                <a:gd name="connsiteX10" fmla="*/ 215686 w 1196323"/>
                <a:gd name="connsiteY10" fmla="*/ 610738 h 666740"/>
                <a:gd name="connsiteX11" fmla="*/ 322843 w 1196323"/>
                <a:gd name="connsiteY11" fmla="*/ 648838 h 666740"/>
                <a:gd name="connsiteX12" fmla="*/ 449049 w 1196323"/>
                <a:gd name="connsiteY12" fmla="*/ 665506 h 666740"/>
                <a:gd name="connsiteX13" fmla="*/ 580018 w 1196323"/>
                <a:gd name="connsiteY13" fmla="*/ 665506 h 666740"/>
                <a:gd name="connsiteX14" fmla="*/ 668124 w 1196323"/>
                <a:gd name="connsiteY14" fmla="*/ 665506 h 666740"/>
                <a:gd name="connsiteX15" fmla="*/ 765755 w 1196323"/>
                <a:gd name="connsiteY15" fmla="*/ 665506 h 666740"/>
                <a:gd name="connsiteX16" fmla="*/ 882436 w 1196323"/>
                <a:gd name="connsiteY16" fmla="*/ 648838 h 666740"/>
                <a:gd name="connsiteX17" fmla="*/ 963399 w 1196323"/>
                <a:gd name="connsiteY17" fmla="*/ 620263 h 666740"/>
                <a:gd name="connsiteX18" fmla="*/ 1011024 w 1196323"/>
                <a:gd name="connsiteY18" fmla="*/ 591688 h 666740"/>
                <a:gd name="connsiteX19" fmla="*/ 1063411 w 1196323"/>
                <a:gd name="connsiteY19" fmla="*/ 536919 h 666740"/>
                <a:gd name="connsiteX20" fmla="*/ 1103893 w 1196323"/>
                <a:gd name="connsiteY20" fmla="*/ 470244 h 666740"/>
                <a:gd name="connsiteX21" fmla="*/ 1134849 w 1196323"/>
                <a:gd name="connsiteY21" fmla="*/ 398806 h 666740"/>
                <a:gd name="connsiteX22" fmla="*/ 1172949 w 1196323"/>
                <a:gd name="connsiteY22" fmla="*/ 317844 h 666740"/>
                <a:gd name="connsiteX23" fmla="*/ 1189618 w 1196323"/>
                <a:gd name="connsiteY23" fmla="*/ 244025 h 666740"/>
                <a:gd name="connsiteX24" fmla="*/ 1194380 w 1196323"/>
                <a:gd name="connsiteY24" fmla="*/ 191638 h 666740"/>
                <a:gd name="connsiteX25" fmla="*/ 1158661 w 1196323"/>
                <a:gd name="connsiteY25" fmla="*/ 134488 h 666740"/>
                <a:gd name="connsiteX26" fmla="*/ 1103893 w 1196323"/>
                <a:gd name="connsiteY26" fmla="*/ 82100 h 666740"/>
                <a:gd name="connsiteX27" fmla="*/ 1061030 w 1196323"/>
                <a:gd name="connsiteY27" fmla="*/ 55906 h 666740"/>
                <a:gd name="connsiteX28" fmla="*/ 1018168 w 1196323"/>
                <a:gd name="connsiteY28" fmla="*/ 46381 h 666740"/>
                <a:gd name="connsiteX29" fmla="*/ 975305 w 1196323"/>
                <a:gd name="connsiteY29" fmla="*/ 44000 h 666740"/>
                <a:gd name="connsiteX30" fmla="*/ 939586 w 1196323"/>
                <a:gd name="connsiteY30" fmla="*/ 53525 h 666740"/>
                <a:gd name="connsiteX31" fmla="*/ 925299 w 1196323"/>
                <a:gd name="connsiteY31" fmla="*/ 84481 h 666740"/>
                <a:gd name="connsiteX32" fmla="*/ 877674 w 1196323"/>
                <a:gd name="connsiteY32" fmla="*/ 132106 h 666740"/>
                <a:gd name="connsiteX33" fmla="*/ 810999 w 1196323"/>
                <a:gd name="connsiteY33" fmla="*/ 167825 h 666740"/>
                <a:gd name="connsiteX34" fmla="*/ 715749 w 1196323"/>
                <a:gd name="connsiteY34" fmla="*/ 179731 h 666740"/>
                <a:gd name="connsiteX35" fmla="*/ 637168 w 1196323"/>
                <a:gd name="connsiteY35" fmla="*/ 182113 h 666740"/>
                <a:gd name="connsiteX36" fmla="*/ 539536 w 1196323"/>
                <a:gd name="connsiteY36" fmla="*/ 182113 h 666740"/>
                <a:gd name="connsiteX37" fmla="*/ 446668 w 1196323"/>
                <a:gd name="connsiteY37" fmla="*/ 174969 h 666740"/>
                <a:gd name="connsiteX38" fmla="*/ 337130 w 1196323"/>
                <a:gd name="connsiteY38" fmla="*/ 163063 h 666740"/>
                <a:gd name="connsiteX39" fmla="*/ 270455 w 1196323"/>
                <a:gd name="connsiteY39" fmla="*/ 127344 h 666740"/>
                <a:gd name="connsiteX40" fmla="*/ 234736 w 1196323"/>
                <a:gd name="connsiteY40" fmla="*/ 84481 h 666740"/>
                <a:gd name="connsiteX41" fmla="*/ 201399 w 1196323"/>
                <a:gd name="connsiteY41" fmla="*/ 29713 h 666740"/>
                <a:gd name="connsiteX42" fmla="*/ 168061 w 1196323"/>
                <a:gd name="connsiteY42" fmla="*/ 3519 h 666740"/>
                <a:gd name="connsiteX43" fmla="*/ 99005 w 1196323"/>
                <a:gd name="connsiteY43" fmla="*/ 5900 h 666740"/>
                <a:gd name="connsiteX0" fmla="*/ 99005 w 1190444"/>
                <a:gd name="connsiteY0" fmla="*/ 5900 h 666740"/>
                <a:gd name="connsiteX1" fmla="*/ 58524 w 1190444"/>
                <a:gd name="connsiteY1" fmla="*/ 44000 h 666740"/>
                <a:gd name="connsiteX2" fmla="*/ 32330 w 1190444"/>
                <a:gd name="connsiteY2" fmla="*/ 94006 h 666740"/>
                <a:gd name="connsiteX3" fmla="*/ 15661 w 1190444"/>
                <a:gd name="connsiteY3" fmla="*/ 141631 h 666740"/>
                <a:gd name="connsiteX4" fmla="*/ 1374 w 1190444"/>
                <a:gd name="connsiteY4" fmla="*/ 208306 h 666740"/>
                <a:gd name="connsiteX5" fmla="*/ 1374 w 1190444"/>
                <a:gd name="connsiteY5" fmla="*/ 296413 h 666740"/>
                <a:gd name="connsiteX6" fmla="*/ 8518 w 1190444"/>
                <a:gd name="connsiteY6" fmla="*/ 365469 h 666740"/>
                <a:gd name="connsiteX7" fmla="*/ 27568 w 1190444"/>
                <a:gd name="connsiteY7" fmla="*/ 439288 h 666740"/>
                <a:gd name="connsiteX8" fmla="*/ 63286 w 1190444"/>
                <a:gd name="connsiteY8" fmla="*/ 513106 h 666740"/>
                <a:gd name="connsiteX9" fmla="*/ 132343 w 1190444"/>
                <a:gd name="connsiteY9" fmla="*/ 570256 h 666740"/>
                <a:gd name="connsiteX10" fmla="*/ 215686 w 1190444"/>
                <a:gd name="connsiteY10" fmla="*/ 610738 h 666740"/>
                <a:gd name="connsiteX11" fmla="*/ 322843 w 1190444"/>
                <a:gd name="connsiteY11" fmla="*/ 648838 h 666740"/>
                <a:gd name="connsiteX12" fmla="*/ 449049 w 1190444"/>
                <a:gd name="connsiteY12" fmla="*/ 665506 h 666740"/>
                <a:gd name="connsiteX13" fmla="*/ 580018 w 1190444"/>
                <a:gd name="connsiteY13" fmla="*/ 665506 h 666740"/>
                <a:gd name="connsiteX14" fmla="*/ 668124 w 1190444"/>
                <a:gd name="connsiteY14" fmla="*/ 665506 h 666740"/>
                <a:gd name="connsiteX15" fmla="*/ 765755 w 1190444"/>
                <a:gd name="connsiteY15" fmla="*/ 665506 h 666740"/>
                <a:gd name="connsiteX16" fmla="*/ 882436 w 1190444"/>
                <a:gd name="connsiteY16" fmla="*/ 648838 h 666740"/>
                <a:gd name="connsiteX17" fmla="*/ 963399 w 1190444"/>
                <a:gd name="connsiteY17" fmla="*/ 620263 h 666740"/>
                <a:gd name="connsiteX18" fmla="*/ 1011024 w 1190444"/>
                <a:gd name="connsiteY18" fmla="*/ 591688 h 666740"/>
                <a:gd name="connsiteX19" fmla="*/ 1063411 w 1190444"/>
                <a:gd name="connsiteY19" fmla="*/ 536919 h 666740"/>
                <a:gd name="connsiteX20" fmla="*/ 1103893 w 1190444"/>
                <a:gd name="connsiteY20" fmla="*/ 470244 h 666740"/>
                <a:gd name="connsiteX21" fmla="*/ 1134849 w 1190444"/>
                <a:gd name="connsiteY21" fmla="*/ 398806 h 666740"/>
                <a:gd name="connsiteX22" fmla="*/ 1172949 w 1190444"/>
                <a:gd name="connsiteY22" fmla="*/ 317844 h 666740"/>
                <a:gd name="connsiteX23" fmla="*/ 1189618 w 1190444"/>
                <a:gd name="connsiteY23" fmla="*/ 244025 h 666740"/>
                <a:gd name="connsiteX24" fmla="*/ 1184855 w 1190444"/>
                <a:gd name="connsiteY24" fmla="*/ 191638 h 666740"/>
                <a:gd name="connsiteX25" fmla="*/ 1158661 w 1190444"/>
                <a:gd name="connsiteY25" fmla="*/ 134488 h 666740"/>
                <a:gd name="connsiteX26" fmla="*/ 1103893 w 1190444"/>
                <a:gd name="connsiteY26" fmla="*/ 82100 h 666740"/>
                <a:gd name="connsiteX27" fmla="*/ 1061030 w 1190444"/>
                <a:gd name="connsiteY27" fmla="*/ 55906 h 666740"/>
                <a:gd name="connsiteX28" fmla="*/ 1018168 w 1190444"/>
                <a:gd name="connsiteY28" fmla="*/ 46381 h 666740"/>
                <a:gd name="connsiteX29" fmla="*/ 975305 w 1190444"/>
                <a:gd name="connsiteY29" fmla="*/ 44000 h 666740"/>
                <a:gd name="connsiteX30" fmla="*/ 939586 w 1190444"/>
                <a:gd name="connsiteY30" fmla="*/ 53525 h 666740"/>
                <a:gd name="connsiteX31" fmla="*/ 925299 w 1190444"/>
                <a:gd name="connsiteY31" fmla="*/ 84481 h 666740"/>
                <a:gd name="connsiteX32" fmla="*/ 877674 w 1190444"/>
                <a:gd name="connsiteY32" fmla="*/ 132106 h 666740"/>
                <a:gd name="connsiteX33" fmla="*/ 810999 w 1190444"/>
                <a:gd name="connsiteY33" fmla="*/ 167825 h 666740"/>
                <a:gd name="connsiteX34" fmla="*/ 715749 w 1190444"/>
                <a:gd name="connsiteY34" fmla="*/ 179731 h 666740"/>
                <a:gd name="connsiteX35" fmla="*/ 637168 w 1190444"/>
                <a:gd name="connsiteY35" fmla="*/ 182113 h 666740"/>
                <a:gd name="connsiteX36" fmla="*/ 539536 w 1190444"/>
                <a:gd name="connsiteY36" fmla="*/ 182113 h 666740"/>
                <a:gd name="connsiteX37" fmla="*/ 446668 w 1190444"/>
                <a:gd name="connsiteY37" fmla="*/ 174969 h 666740"/>
                <a:gd name="connsiteX38" fmla="*/ 337130 w 1190444"/>
                <a:gd name="connsiteY38" fmla="*/ 163063 h 666740"/>
                <a:gd name="connsiteX39" fmla="*/ 270455 w 1190444"/>
                <a:gd name="connsiteY39" fmla="*/ 127344 h 666740"/>
                <a:gd name="connsiteX40" fmla="*/ 234736 w 1190444"/>
                <a:gd name="connsiteY40" fmla="*/ 84481 h 666740"/>
                <a:gd name="connsiteX41" fmla="*/ 201399 w 1190444"/>
                <a:gd name="connsiteY41" fmla="*/ 29713 h 666740"/>
                <a:gd name="connsiteX42" fmla="*/ 168061 w 1190444"/>
                <a:gd name="connsiteY42" fmla="*/ 3519 h 666740"/>
                <a:gd name="connsiteX43" fmla="*/ 99005 w 1190444"/>
                <a:gd name="connsiteY43" fmla="*/ 5900 h 6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190444" h="666740">
                  <a:moveTo>
                    <a:pt x="99005" y="5900"/>
                  </a:moveTo>
                  <a:cubicBezTo>
                    <a:pt x="80749" y="12647"/>
                    <a:pt x="69636" y="29316"/>
                    <a:pt x="58524" y="44000"/>
                  </a:cubicBezTo>
                  <a:cubicBezTo>
                    <a:pt x="47411" y="58684"/>
                    <a:pt x="39474" y="77734"/>
                    <a:pt x="32330" y="94006"/>
                  </a:cubicBezTo>
                  <a:cubicBezTo>
                    <a:pt x="25186" y="110278"/>
                    <a:pt x="20820" y="122581"/>
                    <a:pt x="15661" y="141631"/>
                  </a:cubicBezTo>
                  <a:cubicBezTo>
                    <a:pt x="10502" y="160681"/>
                    <a:pt x="3755" y="182509"/>
                    <a:pt x="1374" y="208306"/>
                  </a:cubicBezTo>
                  <a:cubicBezTo>
                    <a:pt x="-1007" y="234103"/>
                    <a:pt x="183" y="270219"/>
                    <a:pt x="1374" y="296413"/>
                  </a:cubicBezTo>
                  <a:cubicBezTo>
                    <a:pt x="2565" y="322607"/>
                    <a:pt x="4152" y="341657"/>
                    <a:pt x="8518" y="365469"/>
                  </a:cubicBezTo>
                  <a:cubicBezTo>
                    <a:pt x="12884" y="389281"/>
                    <a:pt x="18440" y="414682"/>
                    <a:pt x="27568" y="439288"/>
                  </a:cubicBezTo>
                  <a:cubicBezTo>
                    <a:pt x="36696" y="463894"/>
                    <a:pt x="45823" y="491278"/>
                    <a:pt x="63286" y="513106"/>
                  </a:cubicBezTo>
                  <a:cubicBezTo>
                    <a:pt x="80748" y="534934"/>
                    <a:pt x="106943" y="553984"/>
                    <a:pt x="132343" y="570256"/>
                  </a:cubicBezTo>
                  <a:cubicBezTo>
                    <a:pt x="157743" y="586528"/>
                    <a:pt x="183936" y="597641"/>
                    <a:pt x="215686" y="610738"/>
                  </a:cubicBezTo>
                  <a:cubicBezTo>
                    <a:pt x="247436" y="623835"/>
                    <a:pt x="283949" y="639710"/>
                    <a:pt x="322843" y="648838"/>
                  </a:cubicBezTo>
                  <a:cubicBezTo>
                    <a:pt x="361737" y="657966"/>
                    <a:pt x="406187" y="662728"/>
                    <a:pt x="449049" y="665506"/>
                  </a:cubicBezTo>
                  <a:cubicBezTo>
                    <a:pt x="491911" y="668284"/>
                    <a:pt x="580018" y="665506"/>
                    <a:pt x="580018" y="665506"/>
                  </a:cubicBezTo>
                  <a:lnTo>
                    <a:pt x="668124" y="665506"/>
                  </a:lnTo>
                  <a:cubicBezTo>
                    <a:pt x="699080" y="665506"/>
                    <a:pt x="730036" y="668284"/>
                    <a:pt x="765755" y="665506"/>
                  </a:cubicBezTo>
                  <a:cubicBezTo>
                    <a:pt x="801474" y="662728"/>
                    <a:pt x="849495" y="656379"/>
                    <a:pt x="882436" y="648838"/>
                  </a:cubicBezTo>
                  <a:cubicBezTo>
                    <a:pt x="915377" y="641298"/>
                    <a:pt x="941968" y="629788"/>
                    <a:pt x="963399" y="620263"/>
                  </a:cubicBezTo>
                  <a:cubicBezTo>
                    <a:pt x="984830" y="610738"/>
                    <a:pt x="994356" y="605579"/>
                    <a:pt x="1011024" y="591688"/>
                  </a:cubicBezTo>
                  <a:cubicBezTo>
                    <a:pt x="1027692" y="577797"/>
                    <a:pt x="1047933" y="557160"/>
                    <a:pt x="1063411" y="536919"/>
                  </a:cubicBezTo>
                  <a:cubicBezTo>
                    <a:pt x="1078889" y="516678"/>
                    <a:pt x="1091987" y="493263"/>
                    <a:pt x="1103893" y="470244"/>
                  </a:cubicBezTo>
                  <a:cubicBezTo>
                    <a:pt x="1115799" y="447225"/>
                    <a:pt x="1123340" y="424206"/>
                    <a:pt x="1134849" y="398806"/>
                  </a:cubicBezTo>
                  <a:cubicBezTo>
                    <a:pt x="1146358" y="373406"/>
                    <a:pt x="1172949" y="317844"/>
                    <a:pt x="1172949" y="317844"/>
                  </a:cubicBezTo>
                  <a:cubicBezTo>
                    <a:pt x="1182077" y="292047"/>
                    <a:pt x="1187634" y="265059"/>
                    <a:pt x="1189618" y="244025"/>
                  </a:cubicBezTo>
                  <a:cubicBezTo>
                    <a:pt x="1191602" y="222991"/>
                    <a:pt x="1190015" y="209894"/>
                    <a:pt x="1184855" y="191638"/>
                  </a:cubicBezTo>
                  <a:cubicBezTo>
                    <a:pt x="1179696" y="173382"/>
                    <a:pt x="1172155" y="152744"/>
                    <a:pt x="1158661" y="134488"/>
                  </a:cubicBezTo>
                  <a:cubicBezTo>
                    <a:pt x="1145167" y="116232"/>
                    <a:pt x="1120165" y="95197"/>
                    <a:pt x="1103893" y="82100"/>
                  </a:cubicBezTo>
                  <a:cubicBezTo>
                    <a:pt x="1087621" y="69003"/>
                    <a:pt x="1075317" y="61859"/>
                    <a:pt x="1061030" y="55906"/>
                  </a:cubicBezTo>
                  <a:cubicBezTo>
                    <a:pt x="1046743" y="49953"/>
                    <a:pt x="1032455" y="48365"/>
                    <a:pt x="1018168" y="46381"/>
                  </a:cubicBezTo>
                  <a:cubicBezTo>
                    <a:pt x="1003881" y="44397"/>
                    <a:pt x="988402" y="42809"/>
                    <a:pt x="975305" y="44000"/>
                  </a:cubicBezTo>
                  <a:cubicBezTo>
                    <a:pt x="962208" y="45191"/>
                    <a:pt x="947920" y="46778"/>
                    <a:pt x="939586" y="53525"/>
                  </a:cubicBezTo>
                  <a:cubicBezTo>
                    <a:pt x="931252" y="60272"/>
                    <a:pt x="935618" y="71384"/>
                    <a:pt x="925299" y="84481"/>
                  </a:cubicBezTo>
                  <a:cubicBezTo>
                    <a:pt x="914980" y="97578"/>
                    <a:pt x="896724" y="118215"/>
                    <a:pt x="877674" y="132106"/>
                  </a:cubicBezTo>
                  <a:cubicBezTo>
                    <a:pt x="858624" y="145997"/>
                    <a:pt x="837986" y="159888"/>
                    <a:pt x="810999" y="167825"/>
                  </a:cubicBezTo>
                  <a:cubicBezTo>
                    <a:pt x="784012" y="175762"/>
                    <a:pt x="744721" y="177350"/>
                    <a:pt x="715749" y="179731"/>
                  </a:cubicBezTo>
                  <a:cubicBezTo>
                    <a:pt x="686777" y="182112"/>
                    <a:pt x="666537" y="181716"/>
                    <a:pt x="637168" y="182113"/>
                  </a:cubicBezTo>
                  <a:cubicBezTo>
                    <a:pt x="607799" y="182510"/>
                    <a:pt x="571286" y="183304"/>
                    <a:pt x="539536" y="182113"/>
                  </a:cubicBezTo>
                  <a:cubicBezTo>
                    <a:pt x="507786" y="180922"/>
                    <a:pt x="480402" y="178144"/>
                    <a:pt x="446668" y="174969"/>
                  </a:cubicBezTo>
                  <a:cubicBezTo>
                    <a:pt x="412934" y="171794"/>
                    <a:pt x="366499" y="171001"/>
                    <a:pt x="337130" y="163063"/>
                  </a:cubicBezTo>
                  <a:cubicBezTo>
                    <a:pt x="307761" y="155126"/>
                    <a:pt x="287521" y="140441"/>
                    <a:pt x="270455" y="127344"/>
                  </a:cubicBezTo>
                  <a:cubicBezTo>
                    <a:pt x="253389" y="114247"/>
                    <a:pt x="246245" y="100753"/>
                    <a:pt x="234736" y="84481"/>
                  </a:cubicBezTo>
                  <a:cubicBezTo>
                    <a:pt x="223227" y="68209"/>
                    <a:pt x="212512" y="43207"/>
                    <a:pt x="201399" y="29713"/>
                  </a:cubicBezTo>
                  <a:cubicBezTo>
                    <a:pt x="190287" y="16219"/>
                    <a:pt x="181158" y="9075"/>
                    <a:pt x="168061" y="3519"/>
                  </a:cubicBezTo>
                  <a:cubicBezTo>
                    <a:pt x="154964" y="-2037"/>
                    <a:pt x="117261" y="-847"/>
                    <a:pt x="99005" y="5900"/>
                  </a:cubicBezTo>
                  <a:close/>
                </a:path>
              </a:pathLst>
            </a:custGeom>
            <a:solidFill>
              <a:srgbClr val="FFE5E5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35" name="任意多边形 734"/>
            <p:cNvSpPr/>
            <p:nvPr/>
          </p:nvSpPr>
          <p:spPr>
            <a:xfrm>
              <a:off x="6636319" y="3981059"/>
              <a:ext cx="1224932" cy="643046"/>
            </a:xfrm>
            <a:custGeom>
              <a:avLst/>
              <a:gdLst>
                <a:gd name="connsiteX0" fmla="*/ 283991 w 1206739"/>
                <a:gd name="connsiteY0" fmla="*/ 40833 h 641604"/>
                <a:gd name="connsiteX1" fmla="*/ 203028 w 1206739"/>
                <a:gd name="connsiteY1" fmla="*/ 62265 h 641604"/>
                <a:gd name="connsiteX2" fmla="*/ 131591 w 1206739"/>
                <a:gd name="connsiteY2" fmla="*/ 102746 h 641604"/>
                <a:gd name="connsiteX3" fmla="*/ 81585 w 1206739"/>
                <a:gd name="connsiteY3" fmla="*/ 140846 h 641604"/>
                <a:gd name="connsiteX4" fmla="*/ 41103 w 1206739"/>
                <a:gd name="connsiteY4" fmla="*/ 205140 h 641604"/>
                <a:gd name="connsiteX5" fmla="*/ 5385 w 1206739"/>
                <a:gd name="connsiteY5" fmla="*/ 274196 h 641604"/>
                <a:gd name="connsiteX6" fmla="*/ 622 w 1206739"/>
                <a:gd name="connsiteY6" fmla="*/ 336108 h 641604"/>
                <a:gd name="connsiteX7" fmla="*/ 10147 w 1206739"/>
                <a:gd name="connsiteY7" fmla="*/ 405165 h 641604"/>
                <a:gd name="connsiteX8" fmla="*/ 36341 w 1206739"/>
                <a:gd name="connsiteY8" fmla="*/ 457552 h 641604"/>
                <a:gd name="connsiteX9" fmla="*/ 72060 w 1206739"/>
                <a:gd name="connsiteY9" fmla="*/ 500415 h 641604"/>
                <a:gd name="connsiteX10" fmla="*/ 124447 w 1206739"/>
                <a:gd name="connsiteY10" fmla="*/ 540896 h 641604"/>
                <a:gd name="connsiteX11" fmla="*/ 179216 w 1206739"/>
                <a:gd name="connsiteY11" fmla="*/ 564708 h 641604"/>
                <a:gd name="connsiteX12" fmla="*/ 238747 w 1206739"/>
                <a:gd name="connsiteY12" fmla="*/ 571852 h 641604"/>
                <a:gd name="connsiteX13" fmla="*/ 310185 w 1206739"/>
                <a:gd name="connsiteY13" fmla="*/ 538515 h 641604"/>
                <a:gd name="connsiteX14" fmla="*/ 362572 w 1206739"/>
                <a:gd name="connsiteY14" fmla="*/ 495652 h 641604"/>
                <a:gd name="connsiteX15" fmla="*/ 450678 w 1206739"/>
                <a:gd name="connsiteY15" fmla="*/ 450408 h 641604"/>
                <a:gd name="connsiteX16" fmla="*/ 526878 w 1206739"/>
                <a:gd name="connsiteY16" fmla="*/ 443265 h 641604"/>
                <a:gd name="connsiteX17" fmla="*/ 603078 w 1206739"/>
                <a:gd name="connsiteY17" fmla="*/ 443265 h 641604"/>
                <a:gd name="connsiteX18" fmla="*/ 674516 w 1206739"/>
                <a:gd name="connsiteY18" fmla="*/ 462315 h 641604"/>
                <a:gd name="connsiteX19" fmla="*/ 753097 w 1206739"/>
                <a:gd name="connsiteY19" fmla="*/ 495652 h 641604"/>
                <a:gd name="connsiteX20" fmla="*/ 857872 w 1206739"/>
                <a:gd name="connsiteY20" fmla="*/ 543277 h 641604"/>
                <a:gd name="connsiteX21" fmla="*/ 955503 w 1206739"/>
                <a:gd name="connsiteY21" fmla="*/ 600427 h 641604"/>
                <a:gd name="connsiteX22" fmla="*/ 1041228 w 1206739"/>
                <a:gd name="connsiteY22" fmla="*/ 629002 h 641604"/>
                <a:gd name="connsiteX23" fmla="*/ 1098378 w 1206739"/>
                <a:gd name="connsiteY23" fmla="*/ 640908 h 641604"/>
                <a:gd name="connsiteX24" fmla="*/ 1148385 w 1206739"/>
                <a:gd name="connsiteY24" fmla="*/ 609952 h 641604"/>
                <a:gd name="connsiteX25" fmla="*/ 1179341 w 1206739"/>
                <a:gd name="connsiteY25" fmla="*/ 569471 h 641604"/>
                <a:gd name="connsiteX26" fmla="*/ 1198391 w 1206739"/>
                <a:gd name="connsiteY26" fmla="*/ 509940 h 641604"/>
                <a:gd name="connsiteX27" fmla="*/ 1205535 w 1206739"/>
                <a:gd name="connsiteY27" fmla="*/ 433740 h 641604"/>
                <a:gd name="connsiteX28" fmla="*/ 1174578 w 1206739"/>
                <a:gd name="connsiteY28" fmla="*/ 355158 h 641604"/>
                <a:gd name="connsiteX29" fmla="*/ 1148385 w 1206739"/>
                <a:gd name="connsiteY29" fmla="*/ 283721 h 641604"/>
                <a:gd name="connsiteX30" fmla="*/ 1105522 w 1206739"/>
                <a:gd name="connsiteY30" fmla="*/ 214665 h 641604"/>
                <a:gd name="connsiteX31" fmla="*/ 1067422 w 1206739"/>
                <a:gd name="connsiteY31" fmla="*/ 152752 h 641604"/>
                <a:gd name="connsiteX32" fmla="*/ 1022178 w 1206739"/>
                <a:gd name="connsiteY32" fmla="*/ 88458 h 641604"/>
                <a:gd name="connsiteX33" fmla="*/ 934072 w 1206739"/>
                <a:gd name="connsiteY33" fmla="*/ 40833 h 641604"/>
                <a:gd name="connsiteX34" fmla="*/ 848347 w 1206739"/>
                <a:gd name="connsiteY34" fmla="*/ 21783 h 641604"/>
                <a:gd name="connsiteX35" fmla="*/ 712616 w 1206739"/>
                <a:gd name="connsiteY35" fmla="*/ 5115 h 641604"/>
                <a:gd name="connsiteX36" fmla="*/ 634035 w 1206739"/>
                <a:gd name="connsiteY36" fmla="*/ 352 h 641604"/>
                <a:gd name="connsiteX37" fmla="*/ 548310 w 1206739"/>
                <a:gd name="connsiteY37" fmla="*/ 352 h 641604"/>
                <a:gd name="connsiteX38" fmla="*/ 438772 w 1206739"/>
                <a:gd name="connsiteY38" fmla="*/ 2733 h 641604"/>
                <a:gd name="connsiteX39" fmla="*/ 364953 w 1206739"/>
                <a:gd name="connsiteY39" fmla="*/ 12258 h 641604"/>
                <a:gd name="connsiteX40" fmla="*/ 283991 w 1206739"/>
                <a:gd name="connsiteY40" fmla="*/ 40833 h 641604"/>
                <a:gd name="connsiteX0" fmla="*/ 276847 w 1206739"/>
                <a:gd name="connsiteY0" fmla="*/ 36070 h 641604"/>
                <a:gd name="connsiteX1" fmla="*/ 203028 w 1206739"/>
                <a:gd name="connsiteY1" fmla="*/ 62265 h 641604"/>
                <a:gd name="connsiteX2" fmla="*/ 131591 w 1206739"/>
                <a:gd name="connsiteY2" fmla="*/ 102746 h 641604"/>
                <a:gd name="connsiteX3" fmla="*/ 81585 w 1206739"/>
                <a:gd name="connsiteY3" fmla="*/ 140846 h 641604"/>
                <a:gd name="connsiteX4" fmla="*/ 41103 w 1206739"/>
                <a:gd name="connsiteY4" fmla="*/ 205140 h 641604"/>
                <a:gd name="connsiteX5" fmla="*/ 5385 w 1206739"/>
                <a:gd name="connsiteY5" fmla="*/ 274196 h 641604"/>
                <a:gd name="connsiteX6" fmla="*/ 622 w 1206739"/>
                <a:gd name="connsiteY6" fmla="*/ 336108 h 641604"/>
                <a:gd name="connsiteX7" fmla="*/ 10147 w 1206739"/>
                <a:gd name="connsiteY7" fmla="*/ 405165 h 641604"/>
                <a:gd name="connsiteX8" fmla="*/ 36341 w 1206739"/>
                <a:gd name="connsiteY8" fmla="*/ 457552 h 641604"/>
                <a:gd name="connsiteX9" fmla="*/ 72060 w 1206739"/>
                <a:gd name="connsiteY9" fmla="*/ 500415 h 641604"/>
                <a:gd name="connsiteX10" fmla="*/ 124447 w 1206739"/>
                <a:gd name="connsiteY10" fmla="*/ 540896 h 641604"/>
                <a:gd name="connsiteX11" fmla="*/ 179216 w 1206739"/>
                <a:gd name="connsiteY11" fmla="*/ 564708 h 641604"/>
                <a:gd name="connsiteX12" fmla="*/ 238747 w 1206739"/>
                <a:gd name="connsiteY12" fmla="*/ 571852 h 641604"/>
                <a:gd name="connsiteX13" fmla="*/ 310185 w 1206739"/>
                <a:gd name="connsiteY13" fmla="*/ 538515 h 641604"/>
                <a:gd name="connsiteX14" fmla="*/ 362572 w 1206739"/>
                <a:gd name="connsiteY14" fmla="*/ 495652 h 641604"/>
                <a:gd name="connsiteX15" fmla="*/ 450678 w 1206739"/>
                <a:gd name="connsiteY15" fmla="*/ 450408 h 641604"/>
                <a:gd name="connsiteX16" fmla="*/ 526878 w 1206739"/>
                <a:gd name="connsiteY16" fmla="*/ 443265 h 641604"/>
                <a:gd name="connsiteX17" fmla="*/ 603078 w 1206739"/>
                <a:gd name="connsiteY17" fmla="*/ 443265 h 641604"/>
                <a:gd name="connsiteX18" fmla="*/ 674516 w 1206739"/>
                <a:gd name="connsiteY18" fmla="*/ 462315 h 641604"/>
                <a:gd name="connsiteX19" fmla="*/ 753097 w 1206739"/>
                <a:gd name="connsiteY19" fmla="*/ 495652 h 641604"/>
                <a:gd name="connsiteX20" fmla="*/ 857872 w 1206739"/>
                <a:gd name="connsiteY20" fmla="*/ 543277 h 641604"/>
                <a:gd name="connsiteX21" fmla="*/ 955503 w 1206739"/>
                <a:gd name="connsiteY21" fmla="*/ 600427 h 641604"/>
                <a:gd name="connsiteX22" fmla="*/ 1041228 w 1206739"/>
                <a:gd name="connsiteY22" fmla="*/ 629002 h 641604"/>
                <a:gd name="connsiteX23" fmla="*/ 1098378 w 1206739"/>
                <a:gd name="connsiteY23" fmla="*/ 640908 h 641604"/>
                <a:gd name="connsiteX24" fmla="*/ 1148385 w 1206739"/>
                <a:gd name="connsiteY24" fmla="*/ 609952 h 641604"/>
                <a:gd name="connsiteX25" fmla="*/ 1179341 w 1206739"/>
                <a:gd name="connsiteY25" fmla="*/ 569471 h 641604"/>
                <a:gd name="connsiteX26" fmla="*/ 1198391 w 1206739"/>
                <a:gd name="connsiteY26" fmla="*/ 509940 h 641604"/>
                <a:gd name="connsiteX27" fmla="*/ 1205535 w 1206739"/>
                <a:gd name="connsiteY27" fmla="*/ 433740 h 641604"/>
                <a:gd name="connsiteX28" fmla="*/ 1174578 w 1206739"/>
                <a:gd name="connsiteY28" fmla="*/ 355158 h 641604"/>
                <a:gd name="connsiteX29" fmla="*/ 1148385 w 1206739"/>
                <a:gd name="connsiteY29" fmla="*/ 283721 h 641604"/>
                <a:gd name="connsiteX30" fmla="*/ 1105522 w 1206739"/>
                <a:gd name="connsiteY30" fmla="*/ 214665 h 641604"/>
                <a:gd name="connsiteX31" fmla="*/ 1067422 w 1206739"/>
                <a:gd name="connsiteY31" fmla="*/ 152752 h 641604"/>
                <a:gd name="connsiteX32" fmla="*/ 1022178 w 1206739"/>
                <a:gd name="connsiteY32" fmla="*/ 88458 h 641604"/>
                <a:gd name="connsiteX33" fmla="*/ 934072 w 1206739"/>
                <a:gd name="connsiteY33" fmla="*/ 40833 h 641604"/>
                <a:gd name="connsiteX34" fmla="*/ 848347 w 1206739"/>
                <a:gd name="connsiteY34" fmla="*/ 21783 h 641604"/>
                <a:gd name="connsiteX35" fmla="*/ 712616 w 1206739"/>
                <a:gd name="connsiteY35" fmla="*/ 5115 h 641604"/>
                <a:gd name="connsiteX36" fmla="*/ 634035 w 1206739"/>
                <a:gd name="connsiteY36" fmla="*/ 352 h 641604"/>
                <a:gd name="connsiteX37" fmla="*/ 548310 w 1206739"/>
                <a:gd name="connsiteY37" fmla="*/ 352 h 641604"/>
                <a:gd name="connsiteX38" fmla="*/ 438772 w 1206739"/>
                <a:gd name="connsiteY38" fmla="*/ 2733 h 641604"/>
                <a:gd name="connsiteX39" fmla="*/ 364953 w 1206739"/>
                <a:gd name="connsiteY39" fmla="*/ 12258 h 641604"/>
                <a:gd name="connsiteX40" fmla="*/ 276847 w 1206739"/>
                <a:gd name="connsiteY40" fmla="*/ 36070 h 641604"/>
                <a:gd name="connsiteX0" fmla="*/ 276672 w 1206564"/>
                <a:gd name="connsiteY0" fmla="*/ 36070 h 641604"/>
                <a:gd name="connsiteX1" fmla="*/ 202853 w 1206564"/>
                <a:gd name="connsiteY1" fmla="*/ 62265 h 641604"/>
                <a:gd name="connsiteX2" fmla="*/ 131416 w 1206564"/>
                <a:gd name="connsiteY2" fmla="*/ 102746 h 641604"/>
                <a:gd name="connsiteX3" fmla="*/ 81410 w 1206564"/>
                <a:gd name="connsiteY3" fmla="*/ 140846 h 641604"/>
                <a:gd name="connsiteX4" fmla="*/ 36165 w 1206564"/>
                <a:gd name="connsiteY4" fmla="*/ 205140 h 641604"/>
                <a:gd name="connsiteX5" fmla="*/ 5210 w 1206564"/>
                <a:gd name="connsiteY5" fmla="*/ 274196 h 641604"/>
                <a:gd name="connsiteX6" fmla="*/ 447 w 1206564"/>
                <a:gd name="connsiteY6" fmla="*/ 336108 h 641604"/>
                <a:gd name="connsiteX7" fmla="*/ 9972 w 1206564"/>
                <a:gd name="connsiteY7" fmla="*/ 405165 h 641604"/>
                <a:gd name="connsiteX8" fmla="*/ 36166 w 1206564"/>
                <a:gd name="connsiteY8" fmla="*/ 457552 h 641604"/>
                <a:gd name="connsiteX9" fmla="*/ 71885 w 1206564"/>
                <a:gd name="connsiteY9" fmla="*/ 500415 h 641604"/>
                <a:gd name="connsiteX10" fmla="*/ 124272 w 1206564"/>
                <a:gd name="connsiteY10" fmla="*/ 540896 h 641604"/>
                <a:gd name="connsiteX11" fmla="*/ 179041 w 1206564"/>
                <a:gd name="connsiteY11" fmla="*/ 564708 h 641604"/>
                <a:gd name="connsiteX12" fmla="*/ 238572 w 1206564"/>
                <a:gd name="connsiteY12" fmla="*/ 571852 h 641604"/>
                <a:gd name="connsiteX13" fmla="*/ 310010 w 1206564"/>
                <a:gd name="connsiteY13" fmla="*/ 538515 h 641604"/>
                <a:gd name="connsiteX14" fmla="*/ 362397 w 1206564"/>
                <a:gd name="connsiteY14" fmla="*/ 495652 h 641604"/>
                <a:gd name="connsiteX15" fmla="*/ 450503 w 1206564"/>
                <a:gd name="connsiteY15" fmla="*/ 450408 h 641604"/>
                <a:gd name="connsiteX16" fmla="*/ 526703 w 1206564"/>
                <a:gd name="connsiteY16" fmla="*/ 443265 h 641604"/>
                <a:gd name="connsiteX17" fmla="*/ 602903 w 1206564"/>
                <a:gd name="connsiteY17" fmla="*/ 443265 h 641604"/>
                <a:gd name="connsiteX18" fmla="*/ 674341 w 1206564"/>
                <a:gd name="connsiteY18" fmla="*/ 462315 h 641604"/>
                <a:gd name="connsiteX19" fmla="*/ 752922 w 1206564"/>
                <a:gd name="connsiteY19" fmla="*/ 495652 h 641604"/>
                <a:gd name="connsiteX20" fmla="*/ 857697 w 1206564"/>
                <a:gd name="connsiteY20" fmla="*/ 543277 h 641604"/>
                <a:gd name="connsiteX21" fmla="*/ 955328 w 1206564"/>
                <a:gd name="connsiteY21" fmla="*/ 600427 h 641604"/>
                <a:gd name="connsiteX22" fmla="*/ 1041053 w 1206564"/>
                <a:gd name="connsiteY22" fmla="*/ 629002 h 641604"/>
                <a:gd name="connsiteX23" fmla="*/ 1098203 w 1206564"/>
                <a:gd name="connsiteY23" fmla="*/ 640908 h 641604"/>
                <a:gd name="connsiteX24" fmla="*/ 1148210 w 1206564"/>
                <a:gd name="connsiteY24" fmla="*/ 609952 h 641604"/>
                <a:gd name="connsiteX25" fmla="*/ 1179166 w 1206564"/>
                <a:gd name="connsiteY25" fmla="*/ 569471 h 641604"/>
                <a:gd name="connsiteX26" fmla="*/ 1198216 w 1206564"/>
                <a:gd name="connsiteY26" fmla="*/ 509940 h 641604"/>
                <a:gd name="connsiteX27" fmla="*/ 1205360 w 1206564"/>
                <a:gd name="connsiteY27" fmla="*/ 433740 h 641604"/>
                <a:gd name="connsiteX28" fmla="*/ 1174403 w 1206564"/>
                <a:gd name="connsiteY28" fmla="*/ 355158 h 641604"/>
                <a:gd name="connsiteX29" fmla="*/ 1148210 w 1206564"/>
                <a:gd name="connsiteY29" fmla="*/ 283721 h 641604"/>
                <a:gd name="connsiteX30" fmla="*/ 1105347 w 1206564"/>
                <a:gd name="connsiteY30" fmla="*/ 214665 h 641604"/>
                <a:gd name="connsiteX31" fmla="*/ 1067247 w 1206564"/>
                <a:gd name="connsiteY31" fmla="*/ 152752 h 641604"/>
                <a:gd name="connsiteX32" fmla="*/ 1022003 w 1206564"/>
                <a:gd name="connsiteY32" fmla="*/ 88458 h 641604"/>
                <a:gd name="connsiteX33" fmla="*/ 933897 w 1206564"/>
                <a:gd name="connsiteY33" fmla="*/ 40833 h 641604"/>
                <a:gd name="connsiteX34" fmla="*/ 848172 w 1206564"/>
                <a:gd name="connsiteY34" fmla="*/ 21783 h 641604"/>
                <a:gd name="connsiteX35" fmla="*/ 712441 w 1206564"/>
                <a:gd name="connsiteY35" fmla="*/ 5115 h 641604"/>
                <a:gd name="connsiteX36" fmla="*/ 633860 w 1206564"/>
                <a:gd name="connsiteY36" fmla="*/ 352 h 641604"/>
                <a:gd name="connsiteX37" fmla="*/ 548135 w 1206564"/>
                <a:gd name="connsiteY37" fmla="*/ 352 h 641604"/>
                <a:gd name="connsiteX38" fmla="*/ 438597 w 1206564"/>
                <a:gd name="connsiteY38" fmla="*/ 2733 h 641604"/>
                <a:gd name="connsiteX39" fmla="*/ 364778 w 1206564"/>
                <a:gd name="connsiteY39" fmla="*/ 12258 h 641604"/>
                <a:gd name="connsiteX40" fmla="*/ 276672 w 1206564"/>
                <a:gd name="connsiteY40" fmla="*/ 36070 h 641604"/>
                <a:gd name="connsiteX0" fmla="*/ 276672 w 1206564"/>
                <a:gd name="connsiteY0" fmla="*/ 36070 h 641604"/>
                <a:gd name="connsiteX1" fmla="*/ 202853 w 1206564"/>
                <a:gd name="connsiteY1" fmla="*/ 62265 h 641604"/>
                <a:gd name="connsiteX2" fmla="*/ 131416 w 1206564"/>
                <a:gd name="connsiteY2" fmla="*/ 102746 h 641604"/>
                <a:gd name="connsiteX3" fmla="*/ 81410 w 1206564"/>
                <a:gd name="connsiteY3" fmla="*/ 140846 h 641604"/>
                <a:gd name="connsiteX4" fmla="*/ 36165 w 1206564"/>
                <a:gd name="connsiteY4" fmla="*/ 205140 h 641604"/>
                <a:gd name="connsiteX5" fmla="*/ 5210 w 1206564"/>
                <a:gd name="connsiteY5" fmla="*/ 274196 h 641604"/>
                <a:gd name="connsiteX6" fmla="*/ 447 w 1206564"/>
                <a:gd name="connsiteY6" fmla="*/ 336108 h 641604"/>
                <a:gd name="connsiteX7" fmla="*/ 9972 w 1206564"/>
                <a:gd name="connsiteY7" fmla="*/ 405165 h 641604"/>
                <a:gd name="connsiteX8" fmla="*/ 36166 w 1206564"/>
                <a:gd name="connsiteY8" fmla="*/ 457552 h 641604"/>
                <a:gd name="connsiteX9" fmla="*/ 71885 w 1206564"/>
                <a:gd name="connsiteY9" fmla="*/ 500415 h 641604"/>
                <a:gd name="connsiteX10" fmla="*/ 124272 w 1206564"/>
                <a:gd name="connsiteY10" fmla="*/ 540896 h 641604"/>
                <a:gd name="connsiteX11" fmla="*/ 179041 w 1206564"/>
                <a:gd name="connsiteY11" fmla="*/ 564708 h 641604"/>
                <a:gd name="connsiteX12" fmla="*/ 238572 w 1206564"/>
                <a:gd name="connsiteY12" fmla="*/ 571852 h 641604"/>
                <a:gd name="connsiteX13" fmla="*/ 310010 w 1206564"/>
                <a:gd name="connsiteY13" fmla="*/ 538515 h 641604"/>
                <a:gd name="connsiteX14" fmla="*/ 362397 w 1206564"/>
                <a:gd name="connsiteY14" fmla="*/ 495652 h 641604"/>
                <a:gd name="connsiteX15" fmla="*/ 450503 w 1206564"/>
                <a:gd name="connsiteY15" fmla="*/ 450408 h 641604"/>
                <a:gd name="connsiteX16" fmla="*/ 526703 w 1206564"/>
                <a:gd name="connsiteY16" fmla="*/ 443265 h 641604"/>
                <a:gd name="connsiteX17" fmla="*/ 602903 w 1206564"/>
                <a:gd name="connsiteY17" fmla="*/ 443265 h 641604"/>
                <a:gd name="connsiteX18" fmla="*/ 674341 w 1206564"/>
                <a:gd name="connsiteY18" fmla="*/ 462315 h 641604"/>
                <a:gd name="connsiteX19" fmla="*/ 752922 w 1206564"/>
                <a:gd name="connsiteY19" fmla="*/ 495652 h 641604"/>
                <a:gd name="connsiteX20" fmla="*/ 857697 w 1206564"/>
                <a:gd name="connsiteY20" fmla="*/ 543277 h 641604"/>
                <a:gd name="connsiteX21" fmla="*/ 955328 w 1206564"/>
                <a:gd name="connsiteY21" fmla="*/ 600427 h 641604"/>
                <a:gd name="connsiteX22" fmla="*/ 1041053 w 1206564"/>
                <a:gd name="connsiteY22" fmla="*/ 629002 h 641604"/>
                <a:gd name="connsiteX23" fmla="*/ 1098203 w 1206564"/>
                <a:gd name="connsiteY23" fmla="*/ 640908 h 641604"/>
                <a:gd name="connsiteX24" fmla="*/ 1148210 w 1206564"/>
                <a:gd name="connsiteY24" fmla="*/ 609952 h 641604"/>
                <a:gd name="connsiteX25" fmla="*/ 1179166 w 1206564"/>
                <a:gd name="connsiteY25" fmla="*/ 569471 h 641604"/>
                <a:gd name="connsiteX26" fmla="*/ 1198216 w 1206564"/>
                <a:gd name="connsiteY26" fmla="*/ 509940 h 641604"/>
                <a:gd name="connsiteX27" fmla="*/ 1205360 w 1206564"/>
                <a:gd name="connsiteY27" fmla="*/ 433740 h 641604"/>
                <a:gd name="connsiteX28" fmla="*/ 1174403 w 1206564"/>
                <a:gd name="connsiteY28" fmla="*/ 355158 h 641604"/>
                <a:gd name="connsiteX29" fmla="*/ 1148210 w 1206564"/>
                <a:gd name="connsiteY29" fmla="*/ 283721 h 641604"/>
                <a:gd name="connsiteX30" fmla="*/ 1105347 w 1206564"/>
                <a:gd name="connsiteY30" fmla="*/ 214665 h 641604"/>
                <a:gd name="connsiteX31" fmla="*/ 1072010 w 1206564"/>
                <a:gd name="connsiteY31" fmla="*/ 152752 h 641604"/>
                <a:gd name="connsiteX32" fmla="*/ 1022003 w 1206564"/>
                <a:gd name="connsiteY32" fmla="*/ 88458 h 641604"/>
                <a:gd name="connsiteX33" fmla="*/ 933897 w 1206564"/>
                <a:gd name="connsiteY33" fmla="*/ 40833 h 641604"/>
                <a:gd name="connsiteX34" fmla="*/ 848172 w 1206564"/>
                <a:gd name="connsiteY34" fmla="*/ 21783 h 641604"/>
                <a:gd name="connsiteX35" fmla="*/ 712441 w 1206564"/>
                <a:gd name="connsiteY35" fmla="*/ 5115 h 641604"/>
                <a:gd name="connsiteX36" fmla="*/ 633860 w 1206564"/>
                <a:gd name="connsiteY36" fmla="*/ 352 h 641604"/>
                <a:gd name="connsiteX37" fmla="*/ 548135 w 1206564"/>
                <a:gd name="connsiteY37" fmla="*/ 352 h 641604"/>
                <a:gd name="connsiteX38" fmla="*/ 438597 w 1206564"/>
                <a:gd name="connsiteY38" fmla="*/ 2733 h 641604"/>
                <a:gd name="connsiteX39" fmla="*/ 364778 w 1206564"/>
                <a:gd name="connsiteY39" fmla="*/ 12258 h 641604"/>
                <a:gd name="connsiteX40" fmla="*/ 276672 w 1206564"/>
                <a:gd name="connsiteY40" fmla="*/ 36070 h 641604"/>
                <a:gd name="connsiteX0" fmla="*/ 276672 w 1206564"/>
                <a:gd name="connsiteY0" fmla="*/ 36070 h 641604"/>
                <a:gd name="connsiteX1" fmla="*/ 202853 w 1206564"/>
                <a:gd name="connsiteY1" fmla="*/ 62265 h 641604"/>
                <a:gd name="connsiteX2" fmla="*/ 131416 w 1206564"/>
                <a:gd name="connsiteY2" fmla="*/ 102746 h 641604"/>
                <a:gd name="connsiteX3" fmla="*/ 81410 w 1206564"/>
                <a:gd name="connsiteY3" fmla="*/ 140846 h 641604"/>
                <a:gd name="connsiteX4" fmla="*/ 36165 w 1206564"/>
                <a:gd name="connsiteY4" fmla="*/ 205140 h 641604"/>
                <a:gd name="connsiteX5" fmla="*/ 5210 w 1206564"/>
                <a:gd name="connsiteY5" fmla="*/ 274196 h 641604"/>
                <a:gd name="connsiteX6" fmla="*/ 447 w 1206564"/>
                <a:gd name="connsiteY6" fmla="*/ 336108 h 641604"/>
                <a:gd name="connsiteX7" fmla="*/ 9972 w 1206564"/>
                <a:gd name="connsiteY7" fmla="*/ 405165 h 641604"/>
                <a:gd name="connsiteX8" fmla="*/ 36166 w 1206564"/>
                <a:gd name="connsiteY8" fmla="*/ 457552 h 641604"/>
                <a:gd name="connsiteX9" fmla="*/ 71885 w 1206564"/>
                <a:gd name="connsiteY9" fmla="*/ 500415 h 641604"/>
                <a:gd name="connsiteX10" fmla="*/ 124272 w 1206564"/>
                <a:gd name="connsiteY10" fmla="*/ 540896 h 641604"/>
                <a:gd name="connsiteX11" fmla="*/ 179041 w 1206564"/>
                <a:gd name="connsiteY11" fmla="*/ 564708 h 641604"/>
                <a:gd name="connsiteX12" fmla="*/ 238572 w 1206564"/>
                <a:gd name="connsiteY12" fmla="*/ 571852 h 641604"/>
                <a:gd name="connsiteX13" fmla="*/ 310010 w 1206564"/>
                <a:gd name="connsiteY13" fmla="*/ 538515 h 641604"/>
                <a:gd name="connsiteX14" fmla="*/ 362397 w 1206564"/>
                <a:gd name="connsiteY14" fmla="*/ 495652 h 641604"/>
                <a:gd name="connsiteX15" fmla="*/ 450503 w 1206564"/>
                <a:gd name="connsiteY15" fmla="*/ 450408 h 641604"/>
                <a:gd name="connsiteX16" fmla="*/ 526703 w 1206564"/>
                <a:gd name="connsiteY16" fmla="*/ 443265 h 641604"/>
                <a:gd name="connsiteX17" fmla="*/ 602903 w 1206564"/>
                <a:gd name="connsiteY17" fmla="*/ 443265 h 641604"/>
                <a:gd name="connsiteX18" fmla="*/ 674341 w 1206564"/>
                <a:gd name="connsiteY18" fmla="*/ 462315 h 641604"/>
                <a:gd name="connsiteX19" fmla="*/ 752922 w 1206564"/>
                <a:gd name="connsiteY19" fmla="*/ 495652 h 641604"/>
                <a:gd name="connsiteX20" fmla="*/ 857697 w 1206564"/>
                <a:gd name="connsiteY20" fmla="*/ 543277 h 641604"/>
                <a:gd name="connsiteX21" fmla="*/ 955328 w 1206564"/>
                <a:gd name="connsiteY21" fmla="*/ 600427 h 641604"/>
                <a:gd name="connsiteX22" fmla="*/ 1041053 w 1206564"/>
                <a:gd name="connsiteY22" fmla="*/ 629002 h 641604"/>
                <a:gd name="connsiteX23" fmla="*/ 1098203 w 1206564"/>
                <a:gd name="connsiteY23" fmla="*/ 640908 h 641604"/>
                <a:gd name="connsiteX24" fmla="*/ 1148210 w 1206564"/>
                <a:gd name="connsiteY24" fmla="*/ 609952 h 641604"/>
                <a:gd name="connsiteX25" fmla="*/ 1179166 w 1206564"/>
                <a:gd name="connsiteY25" fmla="*/ 569471 h 641604"/>
                <a:gd name="connsiteX26" fmla="*/ 1198216 w 1206564"/>
                <a:gd name="connsiteY26" fmla="*/ 509940 h 641604"/>
                <a:gd name="connsiteX27" fmla="*/ 1205360 w 1206564"/>
                <a:gd name="connsiteY27" fmla="*/ 433740 h 641604"/>
                <a:gd name="connsiteX28" fmla="*/ 1174403 w 1206564"/>
                <a:gd name="connsiteY28" fmla="*/ 355158 h 641604"/>
                <a:gd name="connsiteX29" fmla="*/ 1148210 w 1206564"/>
                <a:gd name="connsiteY29" fmla="*/ 283721 h 641604"/>
                <a:gd name="connsiteX30" fmla="*/ 1114872 w 1206564"/>
                <a:gd name="connsiteY30" fmla="*/ 214665 h 641604"/>
                <a:gd name="connsiteX31" fmla="*/ 1072010 w 1206564"/>
                <a:gd name="connsiteY31" fmla="*/ 152752 h 641604"/>
                <a:gd name="connsiteX32" fmla="*/ 1022003 w 1206564"/>
                <a:gd name="connsiteY32" fmla="*/ 88458 h 641604"/>
                <a:gd name="connsiteX33" fmla="*/ 933897 w 1206564"/>
                <a:gd name="connsiteY33" fmla="*/ 40833 h 641604"/>
                <a:gd name="connsiteX34" fmla="*/ 848172 w 1206564"/>
                <a:gd name="connsiteY34" fmla="*/ 21783 h 641604"/>
                <a:gd name="connsiteX35" fmla="*/ 712441 w 1206564"/>
                <a:gd name="connsiteY35" fmla="*/ 5115 h 641604"/>
                <a:gd name="connsiteX36" fmla="*/ 633860 w 1206564"/>
                <a:gd name="connsiteY36" fmla="*/ 352 h 641604"/>
                <a:gd name="connsiteX37" fmla="*/ 548135 w 1206564"/>
                <a:gd name="connsiteY37" fmla="*/ 352 h 641604"/>
                <a:gd name="connsiteX38" fmla="*/ 438597 w 1206564"/>
                <a:gd name="connsiteY38" fmla="*/ 2733 h 641604"/>
                <a:gd name="connsiteX39" fmla="*/ 364778 w 1206564"/>
                <a:gd name="connsiteY39" fmla="*/ 12258 h 641604"/>
                <a:gd name="connsiteX40" fmla="*/ 276672 w 1206564"/>
                <a:gd name="connsiteY40" fmla="*/ 36070 h 641604"/>
                <a:gd name="connsiteX0" fmla="*/ 276672 w 1206564"/>
                <a:gd name="connsiteY0" fmla="*/ 36070 h 641604"/>
                <a:gd name="connsiteX1" fmla="*/ 202853 w 1206564"/>
                <a:gd name="connsiteY1" fmla="*/ 62265 h 641604"/>
                <a:gd name="connsiteX2" fmla="*/ 131416 w 1206564"/>
                <a:gd name="connsiteY2" fmla="*/ 102746 h 641604"/>
                <a:gd name="connsiteX3" fmla="*/ 81410 w 1206564"/>
                <a:gd name="connsiteY3" fmla="*/ 140846 h 641604"/>
                <a:gd name="connsiteX4" fmla="*/ 36165 w 1206564"/>
                <a:gd name="connsiteY4" fmla="*/ 205140 h 641604"/>
                <a:gd name="connsiteX5" fmla="*/ 5210 w 1206564"/>
                <a:gd name="connsiteY5" fmla="*/ 274196 h 641604"/>
                <a:gd name="connsiteX6" fmla="*/ 447 w 1206564"/>
                <a:gd name="connsiteY6" fmla="*/ 336108 h 641604"/>
                <a:gd name="connsiteX7" fmla="*/ 9972 w 1206564"/>
                <a:gd name="connsiteY7" fmla="*/ 405165 h 641604"/>
                <a:gd name="connsiteX8" fmla="*/ 36166 w 1206564"/>
                <a:gd name="connsiteY8" fmla="*/ 457552 h 641604"/>
                <a:gd name="connsiteX9" fmla="*/ 71885 w 1206564"/>
                <a:gd name="connsiteY9" fmla="*/ 500415 h 641604"/>
                <a:gd name="connsiteX10" fmla="*/ 124272 w 1206564"/>
                <a:gd name="connsiteY10" fmla="*/ 540896 h 641604"/>
                <a:gd name="connsiteX11" fmla="*/ 179041 w 1206564"/>
                <a:gd name="connsiteY11" fmla="*/ 564708 h 641604"/>
                <a:gd name="connsiteX12" fmla="*/ 238572 w 1206564"/>
                <a:gd name="connsiteY12" fmla="*/ 571852 h 641604"/>
                <a:gd name="connsiteX13" fmla="*/ 310010 w 1206564"/>
                <a:gd name="connsiteY13" fmla="*/ 538515 h 641604"/>
                <a:gd name="connsiteX14" fmla="*/ 362397 w 1206564"/>
                <a:gd name="connsiteY14" fmla="*/ 495652 h 641604"/>
                <a:gd name="connsiteX15" fmla="*/ 450503 w 1206564"/>
                <a:gd name="connsiteY15" fmla="*/ 450408 h 641604"/>
                <a:gd name="connsiteX16" fmla="*/ 526703 w 1206564"/>
                <a:gd name="connsiteY16" fmla="*/ 443265 h 641604"/>
                <a:gd name="connsiteX17" fmla="*/ 602903 w 1206564"/>
                <a:gd name="connsiteY17" fmla="*/ 443265 h 641604"/>
                <a:gd name="connsiteX18" fmla="*/ 674341 w 1206564"/>
                <a:gd name="connsiteY18" fmla="*/ 462315 h 641604"/>
                <a:gd name="connsiteX19" fmla="*/ 752922 w 1206564"/>
                <a:gd name="connsiteY19" fmla="*/ 495652 h 641604"/>
                <a:gd name="connsiteX20" fmla="*/ 857697 w 1206564"/>
                <a:gd name="connsiteY20" fmla="*/ 543277 h 641604"/>
                <a:gd name="connsiteX21" fmla="*/ 955328 w 1206564"/>
                <a:gd name="connsiteY21" fmla="*/ 600427 h 641604"/>
                <a:gd name="connsiteX22" fmla="*/ 1041053 w 1206564"/>
                <a:gd name="connsiteY22" fmla="*/ 629002 h 641604"/>
                <a:gd name="connsiteX23" fmla="*/ 1098203 w 1206564"/>
                <a:gd name="connsiteY23" fmla="*/ 640908 h 641604"/>
                <a:gd name="connsiteX24" fmla="*/ 1148210 w 1206564"/>
                <a:gd name="connsiteY24" fmla="*/ 609952 h 641604"/>
                <a:gd name="connsiteX25" fmla="*/ 1179166 w 1206564"/>
                <a:gd name="connsiteY25" fmla="*/ 569471 h 641604"/>
                <a:gd name="connsiteX26" fmla="*/ 1198216 w 1206564"/>
                <a:gd name="connsiteY26" fmla="*/ 509940 h 641604"/>
                <a:gd name="connsiteX27" fmla="*/ 1205360 w 1206564"/>
                <a:gd name="connsiteY27" fmla="*/ 433740 h 641604"/>
                <a:gd name="connsiteX28" fmla="*/ 1174403 w 1206564"/>
                <a:gd name="connsiteY28" fmla="*/ 355158 h 641604"/>
                <a:gd name="connsiteX29" fmla="*/ 1148210 w 1206564"/>
                <a:gd name="connsiteY29" fmla="*/ 283721 h 641604"/>
                <a:gd name="connsiteX30" fmla="*/ 1114872 w 1206564"/>
                <a:gd name="connsiteY30" fmla="*/ 214665 h 641604"/>
                <a:gd name="connsiteX31" fmla="*/ 1076772 w 1206564"/>
                <a:gd name="connsiteY31" fmla="*/ 152752 h 641604"/>
                <a:gd name="connsiteX32" fmla="*/ 1022003 w 1206564"/>
                <a:gd name="connsiteY32" fmla="*/ 88458 h 641604"/>
                <a:gd name="connsiteX33" fmla="*/ 933897 w 1206564"/>
                <a:gd name="connsiteY33" fmla="*/ 40833 h 641604"/>
                <a:gd name="connsiteX34" fmla="*/ 848172 w 1206564"/>
                <a:gd name="connsiteY34" fmla="*/ 21783 h 641604"/>
                <a:gd name="connsiteX35" fmla="*/ 712441 w 1206564"/>
                <a:gd name="connsiteY35" fmla="*/ 5115 h 641604"/>
                <a:gd name="connsiteX36" fmla="*/ 633860 w 1206564"/>
                <a:gd name="connsiteY36" fmla="*/ 352 h 641604"/>
                <a:gd name="connsiteX37" fmla="*/ 548135 w 1206564"/>
                <a:gd name="connsiteY37" fmla="*/ 352 h 641604"/>
                <a:gd name="connsiteX38" fmla="*/ 438597 w 1206564"/>
                <a:gd name="connsiteY38" fmla="*/ 2733 h 641604"/>
                <a:gd name="connsiteX39" fmla="*/ 364778 w 1206564"/>
                <a:gd name="connsiteY39" fmla="*/ 12258 h 641604"/>
                <a:gd name="connsiteX40" fmla="*/ 276672 w 1206564"/>
                <a:gd name="connsiteY40" fmla="*/ 36070 h 641604"/>
                <a:gd name="connsiteX0" fmla="*/ 276672 w 1206408"/>
                <a:gd name="connsiteY0" fmla="*/ 36070 h 641604"/>
                <a:gd name="connsiteX1" fmla="*/ 202853 w 1206408"/>
                <a:gd name="connsiteY1" fmla="*/ 62265 h 641604"/>
                <a:gd name="connsiteX2" fmla="*/ 131416 w 1206408"/>
                <a:gd name="connsiteY2" fmla="*/ 102746 h 641604"/>
                <a:gd name="connsiteX3" fmla="*/ 81410 w 1206408"/>
                <a:gd name="connsiteY3" fmla="*/ 140846 h 641604"/>
                <a:gd name="connsiteX4" fmla="*/ 36165 w 1206408"/>
                <a:gd name="connsiteY4" fmla="*/ 205140 h 641604"/>
                <a:gd name="connsiteX5" fmla="*/ 5210 w 1206408"/>
                <a:gd name="connsiteY5" fmla="*/ 274196 h 641604"/>
                <a:gd name="connsiteX6" fmla="*/ 447 w 1206408"/>
                <a:gd name="connsiteY6" fmla="*/ 336108 h 641604"/>
                <a:gd name="connsiteX7" fmla="*/ 9972 w 1206408"/>
                <a:gd name="connsiteY7" fmla="*/ 405165 h 641604"/>
                <a:gd name="connsiteX8" fmla="*/ 36166 w 1206408"/>
                <a:gd name="connsiteY8" fmla="*/ 457552 h 641604"/>
                <a:gd name="connsiteX9" fmla="*/ 71885 w 1206408"/>
                <a:gd name="connsiteY9" fmla="*/ 500415 h 641604"/>
                <a:gd name="connsiteX10" fmla="*/ 124272 w 1206408"/>
                <a:gd name="connsiteY10" fmla="*/ 540896 h 641604"/>
                <a:gd name="connsiteX11" fmla="*/ 179041 w 1206408"/>
                <a:gd name="connsiteY11" fmla="*/ 564708 h 641604"/>
                <a:gd name="connsiteX12" fmla="*/ 238572 w 1206408"/>
                <a:gd name="connsiteY12" fmla="*/ 571852 h 641604"/>
                <a:gd name="connsiteX13" fmla="*/ 310010 w 1206408"/>
                <a:gd name="connsiteY13" fmla="*/ 538515 h 641604"/>
                <a:gd name="connsiteX14" fmla="*/ 362397 w 1206408"/>
                <a:gd name="connsiteY14" fmla="*/ 495652 h 641604"/>
                <a:gd name="connsiteX15" fmla="*/ 450503 w 1206408"/>
                <a:gd name="connsiteY15" fmla="*/ 450408 h 641604"/>
                <a:gd name="connsiteX16" fmla="*/ 526703 w 1206408"/>
                <a:gd name="connsiteY16" fmla="*/ 443265 h 641604"/>
                <a:gd name="connsiteX17" fmla="*/ 602903 w 1206408"/>
                <a:gd name="connsiteY17" fmla="*/ 443265 h 641604"/>
                <a:gd name="connsiteX18" fmla="*/ 674341 w 1206408"/>
                <a:gd name="connsiteY18" fmla="*/ 462315 h 641604"/>
                <a:gd name="connsiteX19" fmla="*/ 752922 w 1206408"/>
                <a:gd name="connsiteY19" fmla="*/ 495652 h 641604"/>
                <a:gd name="connsiteX20" fmla="*/ 857697 w 1206408"/>
                <a:gd name="connsiteY20" fmla="*/ 543277 h 641604"/>
                <a:gd name="connsiteX21" fmla="*/ 955328 w 1206408"/>
                <a:gd name="connsiteY21" fmla="*/ 600427 h 641604"/>
                <a:gd name="connsiteX22" fmla="*/ 1041053 w 1206408"/>
                <a:gd name="connsiteY22" fmla="*/ 629002 h 641604"/>
                <a:gd name="connsiteX23" fmla="*/ 1098203 w 1206408"/>
                <a:gd name="connsiteY23" fmla="*/ 640908 h 641604"/>
                <a:gd name="connsiteX24" fmla="*/ 1148210 w 1206408"/>
                <a:gd name="connsiteY24" fmla="*/ 609952 h 641604"/>
                <a:gd name="connsiteX25" fmla="*/ 1179166 w 1206408"/>
                <a:gd name="connsiteY25" fmla="*/ 569471 h 641604"/>
                <a:gd name="connsiteX26" fmla="*/ 1198216 w 1206408"/>
                <a:gd name="connsiteY26" fmla="*/ 509940 h 641604"/>
                <a:gd name="connsiteX27" fmla="*/ 1205360 w 1206408"/>
                <a:gd name="connsiteY27" fmla="*/ 433740 h 641604"/>
                <a:gd name="connsiteX28" fmla="*/ 1176784 w 1206408"/>
                <a:gd name="connsiteY28" fmla="*/ 350396 h 641604"/>
                <a:gd name="connsiteX29" fmla="*/ 1148210 w 1206408"/>
                <a:gd name="connsiteY29" fmla="*/ 283721 h 641604"/>
                <a:gd name="connsiteX30" fmla="*/ 1114872 w 1206408"/>
                <a:gd name="connsiteY30" fmla="*/ 214665 h 641604"/>
                <a:gd name="connsiteX31" fmla="*/ 1076772 w 1206408"/>
                <a:gd name="connsiteY31" fmla="*/ 152752 h 641604"/>
                <a:gd name="connsiteX32" fmla="*/ 1022003 w 1206408"/>
                <a:gd name="connsiteY32" fmla="*/ 88458 h 641604"/>
                <a:gd name="connsiteX33" fmla="*/ 933897 w 1206408"/>
                <a:gd name="connsiteY33" fmla="*/ 40833 h 641604"/>
                <a:gd name="connsiteX34" fmla="*/ 848172 w 1206408"/>
                <a:gd name="connsiteY34" fmla="*/ 21783 h 641604"/>
                <a:gd name="connsiteX35" fmla="*/ 712441 w 1206408"/>
                <a:gd name="connsiteY35" fmla="*/ 5115 h 641604"/>
                <a:gd name="connsiteX36" fmla="*/ 633860 w 1206408"/>
                <a:gd name="connsiteY36" fmla="*/ 352 h 641604"/>
                <a:gd name="connsiteX37" fmla="*/ 548135 w 1206408"/>
                <a:gd name="connsiteY37" fmla="*/ 352 h 641604"/>
                <a:gd name="connsiteX38" fmla="*/ 438597 w 1206408"/>
                <a:gd name="connsiteY38" fmla="*/ 2733 h 641604"/>
                <a:gd name="connsiteX39" fmla="*/ 364778 w 1206408"/>
                <a:gd name="connsiteY39" fmla="*/ 12258 h 641604"/>
                <a:gd name="connsiteX40" fmla="*/ 276672 w 1206408"/>
                <a:gd name="connsiteY40" fmla="*/ 36070 h 641604"/>
                <a:gd name="connsiteX0" fmla="*/ 276672 w 1206408"/>
                <a:gd name="connsiteY0" fmla="*/ 36070 h 642418"/>
                <a:gd name="connsiteX1" fmla="*/ 202853 w 1206408"/>
                <a:gd name="connsiteY1" fmla="*/ 62265 h 642418"/>
                <a:gd name="connsiteX2" fmla="*/ 131416 w 1206408"/>
                <a:gd name="connsiteY2" fmla="*/ 102746 h 642418"/>
                <a:gd name="connsiteX3" fmla="*/ 81410 w 1206408"/>
                <a:gd name="connsiteY3" fmla="*/ 140846 h 642418"/>
                <a:gd name="connsiteX4" fmla="*/ 36165 w 1206408"/>
                <a:gd name="connsiteY4" fmla="*/ 205140 h 642418"/>
                <a:gd name="connsiteX5" fmla="*/ 5210 w 1206408"/>
                <a:gd name="connsiteY5" fmla="*/ 274196 h 642418"/>
                <a:gd name="connsiteX6" fmla="*/ 447 w 1206408"/>
                <a:gd name="connsiteY6" fmla="*/ 336108 h 642418"/>
                <a:gd name="connsiteX7" fmla="*/ 9972 w 1206408"/>
                <a:gd name="connsiteY7" fmla="*/ 405165 h 642418"/>
                <a:gd name="connsiteX8" fmla="*/ 36166 w 1206408"/>
                <a:gd name="connsiteY8" fmla="*/ 457552 h 642418"/>
                <a:gd name="connsiteX9" fmla="*/ 71885 w 1206408"/>
                <a:gd name="connsiteY9" fmla="*/ 500415 h 642418"/>
                <a:gd name="connsiteX10" fmla="*/ 124272 w 1206408"/>
                <a:gd name="connsiteY10" fmla="*/ 540896 h 642418"/>
                <a:gd name="connsiteX11" fmla="*/ 179041 w 1206408"/>
                <a:gd name="connsiteY11" fmla="*/ 564708 h 642418"/>
                <a:gd name="connsiteX12" fmla="*/ 238572 w 1206408"/>
                <a:gd name="connsiteY12" fmla="*/ 571852 h 642418"/>
                <a:gd name="connsiteX13" fmla="*/ 310010 w 1206408"/>
                <a:gd name="connsiteY13" fmla="*/ 538515 h 642418"/>
                <a:gd name="connsiteX14" fmla="*/ 362397 w 1206408"/>
                <a:gd name="connsiteY14" fmla="*/ 495652 h 642418"/>
                <a:gd name="connsiteX15" fmla="*/ 450503 w 1206408"/>
                <a:gd name="connsiteY15" fmla="*/ 450408 h 642418"/>
                <a:gd name="connsiteX16" fmla="*/ 526703 w 1206408"/>
                <a:gd name="connsiteY16" fmla="*/ 443265 h 642418"/>
                <a:gd name="connsiteX17" fmla="*/ 602903 w 1206408"/>
                <a:gd name="connsiteY17" fmla="*/ 443265 h 642418"/>
                <a:gd name="connsiteX18" fmla="*/ 674341 w 1206408"/>
                <a:gd name="connsiteY18" fmla="*/ 462315 h 642418"/>
                <a:gd name="connsiteX19" fmla="*/ 752922 w 1206408"/>
                <a:gd name="connsiteY19" fmla="*/ 495652 h 642418"/>
                <a:gd name="connsiteX20" fmla="*/ 857697 w 1206408"/>
                <a:gd name="connsiteY20" fmla="*/ 543277 h 642418"/>
                <a:gd name="connsiteX21" fmla="*/ 955328 w 1206408"/>
                <a:gd name="connsiteY21" fmla="*/ 600427 h 642418"/>
                <a:gd name="connsiteX22" fmla="*/ 1036291 w 1206408"/>
                <a:gd name="connsiteY22" fmla="*/ 633765 h 642418"/>
                <a:gd name="connsiteX23" fmla="*/ 1098203 w 1206408"/>
                <a:gd name="connsiteY23" fmla="*/ 640908 h 642418"/>
                <a:gd name="connsiteX24" fmla="*/ 1148210 w 1206408"/>
                <a:gd name="connsiteY24" fmla="*/ 609952 h 642418"/>
                <a:gd name="connsiteX25" fmla="*/ 1179166 w 1206408"/>
                <a:gd name="connsiteY25" fmla="*/ 569471 h 642418"/>
                <a:gd name="connsiteX26" fmla="*/ 1198216 w 1206408"/>
                <a:gd name="connsiteY26" fmla="*/ 509940 h 642418"/>
                <a:gd name="connsiteX27" fmla="*/ 1205360 w 1206408"/>
                <a:gd name="connsiteY27" fmla="*/ 433740 h 642418"/>
                <a:gd name="connsiteX28" fmla="*/ 1176784 w 1206408"/>
                <a:gd name="connsiteY28" fmla="*/ 350396 h 642418"/>
                <a:gd name="connsiteX29" fmla="*/ 1148210 w 1206408"/>
                <a:gd name="connsiteY29" fmla="*/ 283721 h 642418"/>
                <a:gd name="connsiteX30" fmla="*/ 1114872 w 1206408"/>
                <a:gd name="connsiteY30" fmla="*/ 214665 h 642418"/>
                <a:gd name="connsiteX31" fmla="*/ 1076772 w 1206408"/>
                <a:gd name="connsiteY31" fmla="*/ 152752 h 642418"/>
                <a:gd name="connsiteX32" fmla="*/ 1022003 w 1206408"/>
                <a:gd name="connsiteY32" fmla="*/ 88458 h 642418"/>
                <a:gd name="connsiteX33" fmla="*/ 933897 w 1206408"/>
                <a:gd name="connsiteY33" fmla="*/ 40833 h 642418"/>
                <a:gd name="connsiteX34" fmla="*/ 848172 w 1206408"/>
                <a:gd name="connsiteY34" fmla="*/ 21783 h 642418"/>
                <a:gd name="connsiteX35" fmla="*/ 712441 w 1206408"/>
                <a:gd name="connsiteY35" fmla="*/ 5115 h 642418"/>
                <a:gd name="connsiteX36" fmla="*/ 633860 w 1206408"/>
                <a:gd name="connsiteY36" fmla="*/ 352 h 642418"/>
                <a:gd name="connsiteX37" fmla="*/ 548135 w 1206408"/>
                <a:gd name="connsiteY37" fmla="*/ 352 h 642418"/>
                <a:gd name="connsiteX38" fmla="*/ 438597 w 1206408"/>
                <a:gd name="connsiteY38" fmla="*/ 2733 h 642418"/>
                <a:gd name="connsiteX39" fmla="*/ 364778 w 1206408"/>
                <a:gd name="connsiteY39" fmla="*/ 12258 h 642418"/>
                <a:gd name="connsiteX40" fmla="*/ 276672 w 1206408"/>
                <a:gd name="connsiteY40" fmla="*/ 36070 h 642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206408" h="642418">
                  <a:moveTo>
                    <a:pt x="276672" y="36070"/>
                  </a:moveTo>
                  <a:cubicBezTo>
                    <a:pt x="249685" y="44404"/>
                    <a:pt x="227062" y="51152"/>
                    <a:pt x="202853" y="62265"/>
                  </a:cubicBezTo>
                  <a:cubicBezTo>
                    <a:pt x="178644" y="73378"/>
                    <a:pt x="151656" y="89649"/>
                    <a:pt x="131416" y="102746"/>
                  </a:cubicBezTo>
                  <a:cubicBezTo>
                    <a:pt x="111176" y="115843"/>
                    <a:pt x="97285" y="123780"/>
                    <a:pt x="81410" y="140846"/>
                  </a:cubicBezTo>
                  <a:cubicBezTo>
                    <a:pt x="65535" y="157912"/>
                    <a:pt x="48865" y="182915"/>
                    <a:pt x="36165" y="205140"/>
                  </a:cubicBezTo>
                  <a:cubicBezTo>
                    <a:pt x="23465" y="227365"/>
                    <a:pt x="11163" y="252368"/>
                    <a:pt x="5210" y="274196"/>
                  </a:cubicBezTo>
                  <a:cubicBezTo>
                    <a:pt x="-743" y="296024"/>
                    <a:pt x="-347" y="314280"/>
                    <a:pt x="447" y="336108"/>
                  </a:cubicBezTo>
                  <a:cubicBezTo>
                    <a:pt x="1241" y="357936"/>
                    <a:pt x="4019" y="384924"/>
                    <a:pt x="9972" y="405165"/>
                  </a:cubicBezTo>
                  <a:cubicBezTo>
                    <a:pt x="15925" y="425406"/>
                    <a:pt x="25847" y="441677"/>
                    <a:pt x="36166" y="457552"/>
                  </a:cubicBezTo>
                  <a:cubicBezTo>
                    <a:pt x="46485" y="473427"/>
                    <a:pt x="57201" y="486524"/>
                    <a:pt x="71885" y="500415"/>
                  </a:cubicBezTo>
                  <a:cubicBezTo>
                    <a:pt x="86569" y="514306"/>
                    <a:pt x="106413" y="530181"/>
                    <a:pt x="124272" y="540896"/>
                  </a:cubicBezTo>
                  <a:cubicBezTo>
                    <a:pt x="142131" y="551611"/>
                    <a:pt x="159991" y="559549"/>
                    <a:pt x="179041" y="564708"/>
                  </a:cubicBezTo>
                  <a:cubicBezTo>
                    <a:pt x="198091" y="569867"/>
                    <a:pt x="216744" y="576218"/>
                    <a:pt x="238572" y="571852"/>
                  </a:cubicBezTo>
                  <a:cubicBezTo>
                    <a:pt x="260400" y="567487"/>
                    <a:pt x="289373" y="551215"/>
                    <a:pt x="310010" y="538515"/>
                  </a:cubicBezTo>
                  <a:cubicBezTo>
                    <a:pt x="330647" y="525815"/>
                    <a:pt x="338982" y="510336"/>
                    <a:pt x="362397" y="495652"/>
                  </a:cubicBezTo>
                  <a:cubicBezTo>
                    <a:pt x="385812" y="480968"/>
                    <a:pt x="423119" y="459139"/>
                    <a:pt x="450503" y="450408"/>
                  </a:cubicBezTo>
                  <a:cubicBezTo>
                    <a:pt x="477887" y="441677"/>
                    <a:pt x="501303" y="444455"/>
                    <a:pt x="526703" y="443265"/>
                  </a:cubicBezTo>
                  <a:cubicBezTo>
                    <a:pt x="552103" y="442075"/>
                    <a:pt x="578297" y="440090"/>
                    <a:pt x="602903" y="443265"/>
                  </a:cubicBezTo>
                  <a:cubicBezTo>
                    <a:pt x="627509" y="446440"/>
                    <a:pt x="649338" y="453584"/>
                    <a:pt x="674341" y="462315"/>
                  </a:cubicBezTo>
                  <a:cubicBezTo>
                    <a:pt x="699344" y="471046"/>
                    <a:pt x="722363" y="482158"/>
                    <a:pt x="752922" y="495652"/>
                  </a:cubicBezTo>
                  <a:cubicBezTo>
                    <a:pt x="783481" y="509146"/>
                    <a:pt x="823963" y="525815"/>
                    <a:pt x="857697" y="543277"/>
                  </a:cubicBezTo>
                  <a:cubicBezTo>
                    <a:pt x="891431" y="560740"/>
                    <a:pt x="925562" y="585346"/>
                    <a:pt x="955328" y="600427"/>
                  </a:cubicBezTo>
                  <a:cubicBezTo>
                    <a:pt x="985094" y="615508"/>
                    <a:pt x="1012479" y="627018"/>
                    <a:pt x="1036291" y="633765"/>
                  </a:cubicBezTo>
                  <a:cubicBezTo>
                    <a:pt x="1060103" y="640512"/>
                    <a:pt x="1079550" y="644877"/>
                    <a:pt x="1098203" y="640908"/>
                  </a:cubicBezTo>
                  <a:cubicBezTo>
                    <a:pt x="1116856" y="636939"/>
                    <a:pt x="1134716" y="621858"/>
                    <a:pt x="1148210" y="609952"/>
                  </a:cubicBezTo>
                  <a:cubicBezTo>
                    <a:pt x="1161704" y="598046"/>
                    <a:pt x="1170832" y="586140"/>
                    <a:pt x="1179166" y="569471"/>
                  </a:cubicBezTo>
                  <a:cubicBezTo>
                    <a:pt x="1187500" y="552802"/>
                    <a:pt x="1193850" y="532562"/>
                    <a:pt x="1198216" y="509940"/>
                  </a:cubicBezTo>
                  <a:cubicBezTo>
                    <a:pt x="1202582" y="487318"/>
                    <a:pt x="1208932" y="460331"/>
                    <a:pt x="1205360" y="433740"/>
                  </a:cubicBezTo>
                  <a:cubicBezTo>
                    <a:pt x="1201788" y="407149"/>
                    <a:pt x="1186309" y="375399"/>
                    <a:pt x="1176784" y="350396"/>
                  </a:cubicBezTo>
                  <a:cubicBezTo>
                    <a:pt x="1167259" y="325393"/>
                    <a:pt x="1158529" y="306343"/>
                    <a:pt x="1148210" y="283721"/>
                  </a:cubicBezTo>
                  <a:cubicBezTo>
                    <a:pt x="1137891" y="261099"/>
                    <a:pt x="1126778" y="236493"/>
                    <a:pt x="1114872" y="214665"/>
                  </a:cubicBezTo>
                  <a:cubicBezTo>
                    <a:pt x="1102966" y="192837"/>
                    <a:pt x="1092250" y="173786"/>
                    <a:pt x="1076772" y="152752"/>
                  </a:cubicBezTo>
                  <a:cubicBezTo>
                    <a:pt x="1061294" y="131718"/>
                    <a:pt x="1045816" y="107111"/>
                    <a:pt x="1022003" y="88458"/>
                  </a:cubicBezTo>
                  <a:cubicBezTo>
                    <a:pt x="998191" y="69805"/>
                    <a:pt x="962869" y="51945"/>
                    <a:pt x="933897" y="40833"/>
                  </a:cubicBezTo>
                  <a:cubicBezTo>
                    <a:pt x="904925" y="29721"/>
                    <a:pt x="885081" y="27736"/>
                    <a:pt x="848172" y="21783"/>
                  </a:cubicBezTo>
                  <a:cubicBezTo>
                    <a:pt x="811263" y="15830"/>
                    <a:pt x="748160" y="8687"/>
                    <a:pt x="712441" y="5115"/>
                  </a:cubicBezTo>
                  <a:cubicBezTo>
                    <a:pt x="676722" y="1543"/>
                    <a:pt x="661244" y="1146"/>
                    <a:pt x="633860" y="352"/>
                  </a:cubicBezTo>
                  <a:cubicBezTo>
                    <a:pt x="606476" y="-442"/>
                    <a:pt x="548135" y="352"/>
                    <a:pt x="548135" y="352"/>
                  </a:cubicBezTo>
                  <a:cubicBezTo>
                    <a:pt x="515591" y="749"/>
                    <a:pt x="469156" y="749"/>
                    <a:pt x="438597" y="2733"/>
                  </a:cubicBezTo>
                  <a:cubicBezTo>
                    <a:pt x="408038" y="4717"/>
                    <a:pt x="391765" y="6702"/>
                    <a:pt x="364778" y="12258"/>
                  </a:cubicBezTo>
                  <a:cubicBezTo>
                    <a:pt x="337791" y="17814"/>
                    <a:pt x="303659" y="27736"/>
                    <a:pt x="276672" y="36070"/>
                  </a:cubicBezTo>
                  <a:close/>
                </a:path>
              </a:pathLst>
            </a:custGeom>
            <a:solidFill>
              <a:srgbClr val="FFE5E5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36" name="任意多边形 735"/>
            <p:cNvSpPr/>
            <p:nvPr/>
          </p:nvSpPr>
          <p:spPr>
            <a:xfrm>
              <a:off x="6709233" y="3394423"/>
              <a:ext cx="1116000" cy="900000"/>
            </a:xfrm>
            <a:custGeom>
              <a:avLst/>
              <a:gdLst>
                <a:gd name="connsiteX0" fmla="*/ 34293 w 1253493"/>
                <a:gd name="connsiteY0" fmla="*/ 240684 h 1337156"/>
                <a:gd name="connsiteX1" fmla="*/ 65249 w 1253493"/>
                <a:gd name="connsiteY1" fmla="*/ 335934 h 1337156"/>
                <a:gd name="connsiteX2" fmla="*/ 89061 w 1253493"/>
                <a:gd name="connsiteY2" fmla="*/ 421659 h 1337156"/>
                <a:gd name="connsiteX3" fmla="*/ 122399 w 1253493"/>
                <a:gd name="connsiteY3" fmla="*/ 505003 h 1337156"/>
                <a:gd name="connsiteX4" fmla="*/ 143830 w 1253493"/>
                <a:gd name="connsiteY4" fmla="*/ 569297 h 1337156"/>
                <a:gd name="connsiteX5" fmla="*/ 153355 w 1253493"/>
                <a:gd name="connsiteY5" fmla="*/ 640734 h 1337156"/>
                <a:gd name="connsiteX6" fmla="*/ 150974 w 1253493"/>
                <a:gd name="connsiteY6" fmla="*/ 705028 h 1337156"/>
                <a:gd name="connsiteX7" fmla="*/ 134305 w 1253493"/>
                <a:gd name="connsiteY7" fmla="*/ 769322 h 1337156"/>
                <a:gd name="connsiteX8" fmla="*/ 108111 w 1253493"/>
                <a:gd name="connsiteY8" fmla="*/ 826472 h 1337156"/>
                <a:gd name="connsiteX9" fmla="*/ 48580 w 1253493"/>
                <a:gd name="connsiteY9" fmla="*/ 936009 h 1337156"/>
                <a:gd name="connsiteX10" fmla="*/ 15243 w 1253493"/>
                <a:gd name="connsiteY10" fmla="*/ 1009828 h 1337156"/>
                <a:gd name="connsiteX11" fmla="*/ 5718 w 1253493"/>
                <a:gd name="connsiteY11" fmla="*/ 1062215 h 1337156"/>
                <a:gd name="connsiteX12" fmla="*/ 955 w 1253493"/>
                <a:gd name="connsiteY12" fmla="*/ 1126509 h 1337156"/>
                <a:gd name="connsiteX13" fmla="*/ 24768 w 1253493"/>
                <a:gd name="connsiteY13" fmla="*/ 1209853 h 1337156"/>
                <a:gd name="connsiteX14" fmla="*/ 77155 w 1253493"/>
                <a:gd name="connsiteY14" fmla="*/ 1255097 h 1337156"/>
                <a:gd name="connsiteX15" fmla="*/ 77155 w 1253493"/>
                <a:gd name="connsiteY15" fmla="*/ 1255097 h 1337156"/>
                <a:gd name="connsiteX16" fmla="*/ 246224 w 1253493"/>
                <a:gd name="connsiteY16" fmla="*/ 1231284 h 1337156"/>
                <a:gd name="connsiteX17" fmla="*/ 467680 w 1253493"/>
                <a:gd name="connsiteY17" fmla="*/ 1157465 h 1337156"/>
                <a:gd name="connsiteX18" fmla="*/ 770099 w 1253493"/>
                <a:gd name="connsiteY18" fmla="*/ 1157465 h 1337156"/>
                <a:gd name="connsiteX19" fmla="*/ 967743 w 1253493"/>
                <a:gd name="connsiteY19" fmla="*/ 1178897 h 1337156"/>
                <a:gd name="connsiteX20" fmla="*/ 1124905 w 1253493"/>
                <a:gd name="connsiteY20" fmla="*/ 1290815 h 1337156"/>
                <a:gd name="connsiteX21" fmla="*/ 1189199 w 1253493"/>
                <a:gd name="connsiteY21" fmla="*/ 1336059 h 1337156"/>
                <a:gd name="connsiteX22" fmla="*/ 1220155 w 1253493"/>
                <a:gd name="connsiteY22" fmla="*/ 1317009 h 1337156"/>
                <a:gd name="connsiteX23" fmla="*/ 1232061 w 1253493"/>
                <a:gd name="connsiteY23" fmla="*/ 1250334 h 1337156"/>
                <a:gd name="connsiteX24" fmla="*/ 1239205 w 1253493"/>
                <a:gd name="connsiteY24" fmla="*/ 1157465 h 1337156"/>
                <a:gd name="connsiteX25" fmla="*/ 1239205 w 1253493"/>
                <a:gd name="connsiteY25" fmla="*/ 1086028 h 1337156"/>
                <a:gd name="connsiteX26" fmla="*/ 1224918 w 1253493"/>
                <a:gd name="connsiteY26" fmla="*/ 1002684 h 1337156"/>
                <a:gd name="connsiteX27" fmla="*/ 1196343 w 1253493"/>
                <a:gd name="connsiteY27" fmla="*/ 900290 h 1337156"/>
                <a:gd name="connsiteX28" fmla="*/ 1163005 w 1253493"/>
                <a:gd name="connsiteY28" fmla="*/ 800278 h 1337156"/>
                <a:gd name="connsiteX29" fmla="*/ 1146336 w 1253493"/>
                <a:gd name="connsiteY29" fmla="*/ 709790 h 1337156"/>
                <a:gd name="connsiteX30" fmla="*/ 1143955 w 1253493"/>
                <a:gd name="connsiteY30" fmla="*/ 621684 h 1337156"/>
                <a:gd name="connsiteX31" fmla="*/ 1167768 w 1253493"/>
                <a:gd name="connsiteY31" fmla="*/ 478809 h 1337156"/>
                <a:gd name="connsiteX32" fmla="*/ 1196343 w 1253493"/>
                <a:gd name="connsiteY32" fmla="*/ 388322 h 1337156"/>
                <a:gd name="connsiteX33" fmla="*/ 1241586 w 1253493"/>
                <a:gd name="connsiteY33" fmla="*/ 269259 h 1337156"/>
                <a:gd name="connsiteX34" fmla="*/ 1253493 w 1253493"/>
                <a:gd name="connsiteY34" fmla="*/ 193059 h 1337156"/>
                <a:gd name="connsiteX35" fmla="*/ 1241586 w 1253493"/>
                <a:gd name="connsiteY35" fmla="*/ 107334 h 1337156"/>
                <a:gd name="connsiteX36" fmla="*/ 1224918 w 1253493"/>
                <a:gd name="connsiteY36" fmla="*/ 54947 h 1337156"/>
                <a:gd name="connsiteX37" fmla="*/ 1186818 w 1253493"/>
                <a:gd name="connsiteY37" fmla="*/ 178 h 1337156"/>
                <a:gd name="connsiteX38" fmla="*/ 1070136 w 1253493"/>
                <a:gd name="connsiteY38" fmla="*/ 73997 h 1337156"/>
                <a:gd name="connsiteX39" fmla="*/ 796293 w 1253493"/>
                <a:gd name="connsiteY39" fmla="*/ 140672 h 1337156"/>
                <a:gd name="connsiteX40" fmla="*/ 465299 w 1253493"/>
                <a:gd name="connsiteY40" fmla="*/ 195440 h 1337156"/>
                <a:gd name="connsiteX41" fmla="*/ 262893 w 1253493"/>
                <a:gd name="connsiteY41" fmla="*/ 164484 h 1337156"/>
                <a:gd name="connsiteX42" fmla="*/ 117636 w 1253493"/>
                <a:gd name="connsiteY42" fmla="*/ 157340 h 1337156"/>
                <a:gd name="connsiteX43" fmla="*/ 50961 w 1253493"/>
                <a:gd name="connsiteY43" fmla="*/ 185915 h 1337156"/>
                <a:gd name="connsiteX44" fmla="*/ 34293 w 1253493"/>
                <a:gd name="connsiteY44" fmla="*/ 240684 h 1337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53493" h="1337156">
                  <a:moveTo>
                    <a:pt x="34293" y="240684"/>
                  </a:moveTo>
                  <a:cubicBezTo>
                    <a:pt x="36674" y="265687"/>
                    <a:pt x="56121" y="305772"/>
                    <a:pt x="65249" y="335934"/>
                  </a:cubicBezTo>
                  <a:cubicBezTo>
                    <a:pt x="74377" y="366096"/>
                    <a:pt x="79536" y="393481"/>
                    <a:pt x="89061" y="421659"/>
                  </a:cubicBezTo>
                  <a:cubicBezTo>
                    <a:pt x="98586" y="449837"/>
                    <a:pt x="113271" y="480397"/>
                    <a:pt x="122399" y="505003"/>
                  </a:cubicBezTo>
                  <a:cubicBezTo>
                    <a:pt x="131527" y="529609"/>
                    <a:pt x="138671" y="546675"/>
                    <a:pt x="143830" y="569297"/>
                  </a:cubicBezTo>
                  <a:cubicBezTo>
                    <a:pt x="148989" y="591919"/>
                    <a:pt x="152164" y="618112"/>
                    <a:pt x="153355" y="640734"/>
                  </a:cubicBezTo>
                  <a:cubicBezTo>
                    <a:pt x="154546" y="663356"/>
                    <a:pt x="154149" y="683597"/>
                    <a:pt x="150974" y="705028"/>
                  </a:cubicBezTo>
                  <a:cubicBezTo>
                    <a:pt x="147799" y="726459"/>
                    <a:pt x="141449" y="749081"/>
                    <a:pt x="134305" y="769322"/>
                  </a:cubicBezTo>
                  <a:cubicBezTo>
                    <a:pt x="127161" y="789563"/>
                    <a:pt x="122398" y="798691"/>
                    <a:pt x="108111" y="826472"/>
                  </a:cubicBezTo>
                  <a:cubicBezTo>
                    <a:pt x="93824" y="854253"/>
                    <a:pt x="64058" y="905450"/>
                    <a:pt x="48580" y="936009"/>
                  </a:cubicBezTo>
                  <a:cubicBezTo>
                    <a:pt x="33102" y="966568"/>
                    <a:pt x="22387" y="988794"/>
                    <a:pt x="15243" y="1009828"/>
                  </a:cubicBezTo>
                  <a:cubicBezTo>
                    <a:pt x="8099" y="1030862"/>
                    <a:pt x="8099" y="1042768"/>
                    <a:pt x="5718" y="1062215"/>
                  </a:cubicBezTo>
                  <a:cubicBezTo>
                    <a:pt x="3337" y="1081662"/>
                    <a:pt x="-2220" y="1101903"/>
                    <a:pt x="955" y="1126509"/>
                  </a:cubicBezTo>
                  <a:cubicBezTo>
                    <a:pt x="4130" y="1151115"/>
                    <a:pt x="12068" y="1188422"/>
                    <a:pt x="24768" y="1209853"/>
                  </a:cubicBezTo>
                  <a:cubicBezTo>
                    <a:pt x="37468" y="1231284"/>
                    <a:pt x="77155" y="1255097"/>
                    <a:pt x="77155" y="1255097"/>
                  </a:cubicBezTo>
                  <a:lnTo>
                    <a:pt x="77155" y="1255097"/>
                  </a:lnTo>
                  <a:cubicBezTo>
                    <a:pt x="105333" y="1251128"/>
                    <a:pt x="181137" y="1247556"/>
                    <a:pt x="246224" y="1231284"/>
                  </a:cubicBezTo>
                  <a:cubicBezTo>
                    <a:pt x="311312" y="1215012"/>
                    <a:pt x="380368" y="1169768"/>
                    <a:pt x="467680" y="1157465"/>
                  </a:cubicBezTo>
                  <a:cubicBezTo>
                    <a:pt x="554993" y="1145162"/>
                    <a:pt x="686755" y="1153893"/>
                    <a:pt x="770099" y="1157465"/>
                  </a:cubicBezTo>
                  <a:cubicBezTo>
                    <a:pt x="853443" y="1161037"/>
                    <a:pt x="908609" y="1156672"/>
                    <a:pt x="967743" y="1178897"/>
                  </a:cubicBezTo>
                  <a:cubicBezTo>
                    <a:pt x="1026877" y="1201122"/>
                    <a:pt x="1124905" y="1290815"/>
                    <a:pt x="1124905" y="1290815"/>
                  </a:cubicBezTo>
                  <a:cubicBezTo>
                    <a:pt x="1161814" y="1317009"/>
                    <a:pt x="1173324" y="1331693"/>
                    <a:pt x="1189199" y="1336059"/>
                  </a:cubicBezTo>
                  <a:cubicBezTo>
                    <a:pt x="1205074" y="1340425"/>
                    <a:pt x="1213011" y="1331296"/>
                    <a:pt x="1220155" y="1317009"/>
                  </a:cubicBezTo>
                  <a:cubicBezTo>
                    <a:pt x="1227299" y="1302722"/>
                    <a:pt x="1228886" y="1276925"/>
                    <a:pt x="1232061" y="1250334"/>
                  </a:cubicBezTo>
                  <a:cubicBezTo>
                    <a:pt x="1235236" y="1223743"/>
                    <a:pt x="1238014" y="1184849"/>
                    <a:pt x="1239205" y="1157465"/>
                  </a:cubicBezTo>
                  <a:cubicBezTo>
                    <a:pt x="1240396" y="1130081"/>
                    <a:pt x="1241586" y="1111825"/>
                    <a:pt x="1239205" y="1086028"/>
                  </a:cubicBezTo>
                  <a:cubicBezTo>
                    <a:pt x="1236824" y="1060231"/>
                    <a:pt x="1232062" y="1033640"/>
                    <a:pt x="1224918" y="1002684"/>
                  </a:cubicBezTo>
                  <a:cubicBezTo>
                    <a:pt x="1217774" y="971728"/>
                    <a:pt x="1206662" y="934024"/>
                    <a:pt x="1196343" y="900290"/>
                  </a:cubicBezTo>
                  <a:cubicBezTo>
                    <a:pt x="1186024" y="866556"/>
                    <a:pt x="1171340" y="832028"/>
                    <a:pt x="1163005" y="800278"/>
                  </a:cubicBezTo>
                  <a:cubicBezTo>
                    <a:pt x="1154671" y="768528"/>
                    <a:pt x="1149511" y="739556"/>
                    <a:pt x="1146336" y="709790"/>
                  </a:cubicBezTo>
                  <a:cubicBezTo>
                    <a:pt x="1143161" y="680024"/>
                    <a:pt x="1140383" y="660181"/>
                    <a:pt x="1143955" y="621684"/>
                  </a:cubicBezTo>
                  <a:cubicBezTo>
                    <a:pt x="1147527" y="583187"/>
                    <a:pt x="1159037" y="517703"/>
                    <a:pt x="1167768" y="478809"/>
                  </a:cubicBezTo>
                  <a:cubicBezTo>
                    <a:pt x="1176499" y="439915"/>
                    <a:pt x="1184040" y="423247"/>
                    <a:pt x="1196343" y="388322"/>
                  </a:cubicBezTo>
                  <a:cubicBezTo>
                    <a:pt x="1208646" y="353397"/>
                    <a:pt x="1232061" y="301803"/>
                    <a:pt x="1241586" y="269259"/>
                  </a:cubicBezTo>
                  <a:cubicBezTo>
                    <a:pt x="1251111" y="236715"/>
                    <a:pt x="1253493" y="220046"/>
                    <a:pt x="1253493" y="193059"/>
                  </a:cubicBezTo>
                  <a:cubicBezTo>
                    <a:pt x="1253493" y="166072"/>
                    <a:pt x="1246349" y="130353"/>
                    <a:pt x="1241586" y="107334"/>
                  </a:cubicBezTo>
                  <a:cubicBezTo>
                    <a:pt x="1236824" y="84315"/>
                    <a:pt x="1234046" y="72806"/>
                    <a:pt x="1224918" y="54947"/>
                  </a:cubicBezTo>
                  <a:cubicBezTo>
                    <a:pt x="1215790" y="37088"/>
                    <a:pt x="1212615" y="-2997"/>
                    <a:pt x="1186818" y="178"/>
                  </a:cubicBezTo>
                  <a:cubicBezTo>
                    <a:pt x="1161021" y="3353"/>
                    <a:pt x="1135224" y="50581"/>
                    <a:pt x="1070136" y="73997"/>
                  </a:cubicBezTo>
                  <a:cubicBezTo>
                    <a:pt x="1005048" y="97413"/>
                    <a:pt x="897099" y="120432"/>
                    <a:pt x="796293" y="140672"/>
                  </a:cubicBezTo>
                  <a:cubicBezTo>
                    <a:pt x="695487" y="160912"/>
                    <a:pt x="554199" y="191471"/>
                    <a:pt x="465299" y="195440"/>
                  </a:cubicBezTo>
                  <a:cubicBezTo>
                    <a:pt x="376399" y="199409"/>
                    <a:pt x="320837" y="170834"/>
                    <a:pt x="262893" y="164484"/>
                  </a:cubicBezTo>
                  <a:cubicBezTo>
                    <a:pt x="204949" y="158134"/>
                    <a:pt x="152958" y="153768"/>
                    <a:pt x="117636" y="157340"/>
                  </a:cubicBezTo>
                  <a:cubicBezTo>
                    <a:pt x="82314" y="160912"/>
                    <a:pt x="63264" y="173215"/>
                    <a:pt x="50961" y="185915"/>
                  </a:cubicBezTo>
                  <a:cubicBezTo>
                    <a:pt x="38658" y="198615"/>
                    <a:pt x="31912" y="215681"/>
                    <a:pt x="34293" y="240684"/>
                  </a:cubicBezTo>
                  <a:close/>
                </a:path>
              </a:pathLst>
            </a:custGeom>
            <a:solidFill>
              <a:schemeClr val="bg1"/>
            </a:solidFill>
            <a:effectLst>
              <a:softEdge rad="2159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</p:grpSp>
      <p:sp>
        <p:nvSpPr>
          <p:cNvPr id="737" name="Freeform 52"/>
          <p:cNvSpPr>
            <a:spLocks/>
          </p:cNvSpPr>
          <p:nvPr/>
        </p:nvSpPr>
        <p:spPr bwMode="auto">
          <a:xfrm rot="-5400000">
            <a:off x="3917950" y="3492029"/>
            <a:ext cx="612775" cy="431800"/>
          </a:xfrm>
          <a:custGeom>
            <a:avLst/>
            <a:gdLst>
              <a:gd name="T0" fmla="*/ 0 w 1110"/>
              <a:gd name="T1" fmla="*/ 2147483646 h 353"/>
              <a:gd name="T2" fmla="*/ 2147483646 w 1110"/>
              <a:gd name="T3" fmla="*/ 2147483646 h 353"/>
              <a:gd name="T4" fmla="*/ 2147483646 w 1110"/>
              <a:gd name="T5" fmla="*/ 2147483646 h 353"/>
              <a:gd name="T6" fmla="*/ 2147483646 w 1110"/>
              <a:gd name="T7" fmla="*/ 2147483646 h 353"/>
              <a:gd name="T8" fmla="*/ 2147483646 w 1110"/>
              <a:gd name="T9" fmla="*/ 2147483646 h 353"/>
              <a:gd name="T10" fmla="*/ 2147483646 w 1110"/>
              <a:gd name="T11" fmla="*/ 2147483646 h 353"/>
              <a:gd name="T12" fmla="*/ 2147483646 w 1110"/>
              <a:gd name="T13" fmla="*/ 2147483646 h 353"/>
              <a:gd name="T14" fmla="*/ 2147483646 w 1110"/>
              <a:gd name="T15" fmla="*/ 0 h 353"/>
              <a:gd name="T16" fmla="*/ 2147483646 w 1110"/>
              <a:gd name="T17" fmla="*/ 0 h 353"/>
              <a:gd name="T18" fmla="*/ 2147483646 w 1110"/>
              <a:gd name="T19" fmla="*/ 2147483646 h 353"/>
              <a:gd name="T20" fmla="*/ 2147483646 w 1110"/>
              <a:gd name="T21" fmla="*/ 2147483646 h 353"/>
              <a:gd name="T22" fmla="*/ 2147483646 w 1110"/>
              <a:gd name="T23" fmla="*/ 2147483646 h 353"/>
              <a:gd name="T24" fmla="*/ 2147483646 w 1110"/>
              <a:gd name="T25" fmla="*/ 2147483646 h 353"/>
              <a:gd name="T26" fmla="*/ 2147483646 w 1110"/>
              <a:gd name="T27" fmla="*/ 2147483646 h 353"/>
              <a:gd name="T28" fmla="*/ 2147483646 w 1110"/>
              <a:gd name="T29" fmla="*/ 2147483646 h 353"/>
              <a:gd name="T30" fmla="*/ 2147483646 w 1110"/>
              <a:gd name="T31" fmla="*/ 2147483646 h 353"/>
              <a:gd name="T32" fmla="*/ 2147483646 w 1110"/>
              <a:gd name="T33" fmla="*/ 2147483646 h 353"/>
              <a:gd name="T34" fmla="*/ 2147483646 w 1110"/>
              <a:gd name="T35" fmla="*/ 2147483646 h 353"/>
              <a:gd name="T36" fmla="*/ 2147483646 w 1110"/>
              <a:gd name="T37" fmla="*/ 2147483646 h 353"/>
              <a:gd name="T38" fmla="*/ 2147483646 w 1110"/>
              <a:gd name="T39" fmla="*/ 2147483646 h 353"/>
              <a:gd name="T40" fmla="*/ 2147483646 w 1110"/>
              <a:gd name="T41" fmla="*/ 2147483646 h 353"/>
              <a:gd name="T42" fmla="*/ 2147483646 w 1110"/>
              <a:gd name="T43" fmla="*/ 2147483646 h 353"/>
              <a:gd name="T44" fmla="*/ 2147483646 w 1110"/>
              <a:gd name="T45" fmla="*/ 2147483646 h 353"/>
              <a:gd name="T46" fmla="*/ 2147483646 w 1110"/>
              <a:gd name="T47" fmla="*/ 2147483646 h 353"/>
              <a:gd name="T48" fmla="*/ 2147483646 w 1110"/>
              <a:gd name="T49" fmla="*/ 2147483646 h 353"/>
              <a:gd name="T50" fmla="*/ 2147483646 w 1110"/>
              <a:gd name="T51" fmla="*/ 2147483646 h 353"/>
              <a:gd name="T52" fmla="*/ 2147483646 w 1110"/>
              <a:gd name="T53" fmla="*/ 2147483646 h 3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110" h="353">
                <a:moveTo>
                  <a:pt x="0" y="353"/>
                </a:moveTo>
                <a:lnTo>
                  <a:pt x="81" y="243"/>
                </a:lnTo>
                <a:lnTo>
                  <a:pt x="141" y="170"/>
                </a:lnTo>
                <a:lnTo>
                  <a:pt x="214" y="104"/>
                </a:lnTo>
                <a:lnTo>
                  <a:pt x="305" y="50"/>
                </a:lnTo>
                <a:lnTo>
                  <a:pt x="416" y="14"/>
                </a:lnTo>
                <a:lnTo>
                  <a:pt x="481" y="5"/>
                </a:lnTo>
                <a:lnTo>
                  <a:pt x="557" y="0"/>
                </a:lnTo>
                <a:lnTo>
                  <a:pt x="593" y="0"/>
                </a:lnTo>
                <a:lnTo>
                  <a:pt x="629" y="5"/>
                </a:lnTo>
                <a:lnTo>
                  <a:pt x="663" y="7"/>
                </a:lnTo>
                <a:lnTo>
                  <a:pt x="697" y="14"/>
                </a:lnTo>
                <a:lnTo>
                  <a:pt x="728" y="21"/>
                </a:lnTo>
                <a:lnTo>
                  <a:pt x="757" y="31"/>
                </a:lnTo>
                <a:lnTo>
                  <a:pt x="785" y="40"/>
                </a:lnTo>
                <a:lnTo>
                  <a:pt x="811" y="52"/>
                </a:lnTo>
                <a:lnTo>
                  <a:pt x="835" y="64"/>
                </a:lnTo>
                <a:lnTo>
                  <a:pt x="858" y="78"/>
                </a:lnTo>
                <a:lnTo>
                  <a:pt x="882" y="92"/>
                </a:lnTo>
                <a:lnTo>
                  <a:pt x="913" y="116"/>
                </a:lnTo>
                <a:lnTo>
                  <a:pt x="941" y="141"/>
                </a:lnTo>
                <a:lnTo>
                  <a:pt x="967" y="167"/>
                </a:lnTo>
                <a:lnTo>
                  <a:pt x="991" y="193"/>
                </a:lnTo>
                <a:lnTo>
                  <a:pt x="1022" y="231"/>
                </a:lnTo>
                <a:lnTo>
                  <a:pt x="1058" y="278"/>
                </a:lnTo>
                <a:lnTo>
                  <a:pt x="1105" y="344"/>
                </a:lnTo>
                <a:lnTo>
                  <a:pt x="1110" y="353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 type="stealth" w="lg" len="lg"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38" name="Text Box 5"/>
          <p:cNvSpPr txBox="1">
            <a:spLocks noChangeArrowheads="1"/>
          </p:cNvSpPr>
          <p:nvPr/>
        </p:nvSpPr>
        <p:spPr bwMode="auto">
          <a:xfrm>
            <a:off x="4727575" y="4073525"/>
            <a:ext cx="693738" cy="319088"/>
          </a:xfrm>
          <a:prstGeom prst="rect">
            <a:avLst/>
          </a:prstGeom>
          <a:solidFill>
            <a:srgbClr val="FEFD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36000" tIns="36000" rIns="36000" bIns="36000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sz="1600" b="0">
                <a:latin typeface="Times New Roman" panose="02020603050405020304" pitchFamily="18" charset="0"/>
                <a:ea typeface="方正姚体" panose="02010601030101010101" pitchFamily="2" charset="-122"/>
              </a:rPr>
              <a:t>肉毒碱</a:t>
            </a:r>
            <a:endParaRPr lang="en-US" altLang="zh-CN" sz="1600" b="0">
              <a:latin typeface="Times New Roman" panose="02020603050405020304" pitchFamily="18" charset="0"/>
              <a:ea typeface="方正姚体" panose="02010601030101010101" pitchFamily="2" charset="-122"/>
            </a:endParaRPr>
          </a:p>
        </p:txBody>
      </p:sp>
      <p:grpSp>
        <p:nvGrpSpPr>
          <p:cNvPr id="739" name="组合 3"/>
          <p:cNvGrpSpPr>
            <a:grpSpLocks/>
          </p:cNvGrpSpPr>
          <p:nvPr/>
        </p:nvGrpSpPr>
        <p:grpSpPr bwMode="auto">
          <a:xfrm>
            <a:off x="4551363" y="4360863"/>
            <a:ext cx="1120775" cy="806450"/>
            <a:chOff x="4551084" y="4361517"/>
            <a:chExt cx="1120884" cy="805499"/>
          </a:xfrm>
        </p:grpSpPr>
        <p:sp>
          <p:nvSpPr>
            <p:cNvPr id="740" name="任意多边形 739"/>
            <p:cNvSpPr/>
            <p:nvPr/>
          </p:nvSpPr>
          <p:spPr>
            <a:xfrm>
              <a:off x="4565372" y="4447141"/>
              <a:ext cx="1106596" cy="719875"/>
            </a:xfrm>
            <a:custGeom>
              <a:avLst/>
              <a:gdLst>
                <a:gd name="connsiteX0" fmla="*/ 135216 w 1107188"/>
                <a:gd name="connsiteY0" fmla="*/ 115233 h 720378"/>
                <a:gd name="connsiteX1" fmla="*/ 44729 w 1107188"/>
                <a:gd name="connsiteY1" fmla="*/ 186671 h 720378"/>
                <a:gd name="connsiteX2" fmla="*/ 11391 w 1107188"/>
                <a:gd name="connsiteY2" fmla="*/ 267633 h 720378"/>
                <a:gd name="connsiteX3" fmla="*/ 1866 w 1107188"/>
                <a:gd name="connsiteY3" fmla="*/ 372408 h 720378"/>
                <a:gd name="connsiteX4" fmla="*/ 44729 w 1107188"/>
                <a:gd name="connsiteY4" fmla="*/ 491471 h 720378"/>
                <a:gd name="connsiteX5" fmla="*/ 120929 w 1107188"/>
                <a:gd name="connsiteY5" fmla="*/ 577196 h 720378"/>
                <a:gd name="connsiteX6" fmla="*/ 211416 w 1107188"/>
                <a:gd name="connsiteY6" fmla="*/ 639108 h 720378"/>
                <a:gd name="connsiteX7" fmla="*/ 330479 w 1107188"/>
                <a:gd name="connsiteY7" fmla="*/ 681971 h 720378"/>
                <a:gd name="connsiteX8" fmla="*/ 459066 w 1107188"/>
                <a:gd name="connsiteY8" fmla="*/ 710546 h 720378"/>
                <a:gd name="connsiteX9" fmla="*/ 582891 w 1107188"/>
                <a:gd name="connsiteY9" fmla="*/ 720071 h 720378"/>
                <a:gd name="connsiteX10" fmla="*/ 706716 w 1107188"/>
                <a:gd name="connsiteY10" fmla="*/ 701021 h 720378"/>
                <a:gd name="connsiteX11" fmla="*/ 830541 w 1107188"/>
                <a:gd name="connsiteY11" fmla="*/ 662921 h 720378"/>
                <a:gd name="connsiteX12" fmla="*/ 921029 w 1107188"/>
                <a:gd name="connsiteY12" fmla="*/ 615296 h 720378"/>
                <a:gd name="connsiteX13" fmla="*/ 992466 w 1107188"/>
                <a:gd name="connsiteY13" fmla="*/ 553383 h 720378"/>
                <a:gd name="connsiteX14" fmla="*/ 1059141 w 1107188"/>
                <a:gd name="connsiteY14" fmla="*/ 486708 h 720378"/>
                <a:gd name="connsiteX15" fmla="*/ 1087716 w 1107188"/>
                <a:gd name="connsiteY15" fmla="*/ 429558 h 720378"/>
                <a:gd name="connsiteX16" fmla="*/ 1102004 w 1107188"/>
                <a:gd name="connsiteY16" fmla="*/ 339071 h 720378"/>
                <a:gd name="connsiteX17" fmla="*/ 1106766 w 1107188"/>
                <a:gd name="connsiteY17" fmla="*/ 239058 h 720378"/>
                <a:gd name="connsiteX18" fmla="*/ 1092479 w 1107188"/>
                <a:gd name="connsiteY18" fmla="*/ 177146 h 720378"/>
                <a:gd name="connsiteX19" fmla="*/ 1025804 w 1107188"/>
                <a:gd name="connsiteY19" fmla="*/ 115233 h 720378"/>
                <a:gd name="connsiteX20" fmla="*/ 878166 w 1107188"/>
                <a:gd name="connsiteY20" fmla="*/ 53321 h 720378"/>
                <a:gd name="connsiteX21" fmla="*/ 773391 w 1107188"/>
                <a:gd name="connsiteY21" fmla="*/ 29508 h 720378"/>
                <a:gd name="connsiteX22" fmla="*/ 625754 w 1107188"/>
                <a:gd name="connsiteY22" fmla="*/ 5696 h 720378"/>
                <a:gd name="connsiteX23" fmla="*/ 468591 w 1107188"/>
                <a:gd name="connsiteY23" fmla="*/ 933 h 720378"/>
                <a:gd name="connsiteX24" fmla="*/ 344766 w 1107188"/>
                <a:gd name="connsiteY24" fmla="*/ 19983 h 720378"/>
                <a:gd name="connsiteX25" fmla="*/ 259041 w 1107188"/>
                <a:gd name="connsiteY25" fmla="*/ 48558 h 720378"/>
                <a:gd name="connsiteX26" fmla="*/ 135216 w 1107188"/>
                <a:gd name="connsiteY26" fmla="*/ 115233 h 720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7188" h="720378">
                  <a:moveTo>
                    <a:pt x="135216" y="115233"/>
                  </a:moveTo>
                  <a:cubicBezTo>
                    <a:pt x="99497" y="138252"/>
                    <a:pt x="65367" y="161271"/>
                    <a:pt x="44729" y="186671"/>
                  </a:cubicBezTo>
                  <a:cubicBezTo>
                    <a:pt x="24091" y="212071"/>
                    <a:pt x="18535" y="236677"/>
                    <a:pt x="11391" y="267633"/>
                  </a:cubicBezTo>
                  <a:cubicBezTo>
                    <a:pt x="4247" y="298589"/>
                    <a:pt x="-3690" y="335102"/>
                    <a:pt x="1866" y="372408"/>
                  </a:cubicBezTo>
                  <a:cubicBezTo>
                    <a:pt x="7422" y="409714"/>
                    <a:pt x="24885" y="457340"/>
                    <a:pt x="44729" y="491471"/>
                  </a:cubicBezTo>
                  <a:cubicBezTo>
                    <a:pt x="64573" y="525602"/>
                    <a:pt x="93148" y="552590"/>
                    <a:pt x="120929" y="577196"/>
                  </a:cubicBezTo>
                  <a:cubicBezTo>
                    <a:pt x="148710" y="601802"/>
                    <a:pt x="176491" y="621646"/>
                    <a:pt x="211416" y="639108"/>
                  </a:cubicBezTo>
                  <a:cubicBezTo>
                    <a:pt x="246341" y="656571"/>
                    <a:pt x="289204" y="670065"/>
                    <a:pt x="330479" y="681971"/>
                  </a:cubicBezTo>
                  <a:cubicBezTo>
                    <a:pt x="371754" y="693877"/>
                    <a:pt x="416997" y="704196"/>
                    <a:pt x="459066" y="710546"/>
                  </a:cubicBezTo>
                  <a:cubicBezTo>
                    <a:pt x="501135" y="716896"/>
                    <a:pt x="541616" y="721658"/>
                    <a:pt x="582891" y="720071"/>
                  </a:cubicBezTo>
                  <a:cubicBezTo>
                    <a:pt x="624166" y="718484"/>
                    <a:pt x="665441" y="710546"/>
                    <a:pt x="706716" y="701021"/>
                  </a:cubicBezTo>
                  <a:cubicBezTo>
                    <a:pt x="747991" y="691496"/>
                    <a:pt x="794822" y="677208"/>
                    <a:pt x="830541" y="662921"/>
                  </a:cubicBezTo>
                  <a:cubicBezTo>
                    <a:pt x="866260" y="648634"/>
                    <a:pt x="894042" y="633552"/>
                    <a:pt x="921029" y="615296"/>
                  </a:cubicBezTo>
                  <a:cubicBezTo>
                    <a:pt x="948017" y="597040"/>
                    <a:pt x="969447" y="574814"/>
                    <a:pt x="992466" y="553383"/>
                  </a:cubicBezTo>
                  <a:cubicBezTo>
                    <a:pt x="1015485" y="531952"/>
                    <a:pt x="1043266" y="507346"/>
                    <a:pt x="1059141" y="486708"/>
                  </a:cubicBezTo>
                  <a:cubicBezTo>
                    <a:pt x="1075016" y="466071"/>
                    <a:pt x="1080572" y="454164"/>
                    <a:pt x="1087716" y="429558"/>
                  </a:cubicBezTo>
                  <a:cubicBezTo>
                    <a:pt x="1094860" y="404952"/>
                    <a:pt x="1098829" y="370821"/>
                    <a:pt x="1102004" y="339071"/>
                  </a:cubicBezTo>
                  <a:cubicBezTo>
                    <a:pt x="1105179" y="307321"/>
                    <a:pt x="1108353" y="266045"/>
                    <a:pt x="1106766" y="239058"/>
                  </a:cubicBezTo>
                  <a:cubicBezTo>
                    <a:pt x="1105179" y="212071"/>
                    <a:pt x="1105973" y="197783"/>
                    <a:pt x="1092479" y="177146"/>
                  </a:cubicBezTo>
                  <a:cubicBezTo>
                    <a:pt x="1078985" y="156509"/>
                    <a:pt x="1061523" y="135870"/>
                    <a:pt x="1025804" y="115233"/>
                  </a:cubicBezTo>
                  <a:cubicBezTo>
                    <a:pt x="990085" y="94596"/>
                    <a:pt x="920235" y="67608"/>
                    <a:pt x="878166" y="53321"/>
                  </a:cubicBezTo>
                  <a:cubicBezTo>
                    <a:pt x="836097" y="39034"/>
                    <a:pt x="815460" y="37445"/>
                    <a:pt x="773391" y="29508"/>
                  </a:cubicBezTo>
                  <a:cubicBezTo>
                    <a:pt x="731322" y="21570"/>
                    <a:pt x="676554" y="10458"/>
                    <a:pt x="625754" y="5696"/>
                  </a:cubicBezTo>
                  <a:cubicBezTo>
                    <a:pt x="574954" y="934"/>
                    <a:pt x="515422" y="-1448"/>
                    <a:pt x="468591" y="933"/>
                  </a:cubicBezTo>
                  <a:cubicBezTo>
                    <a:pt x="421760" y="3314"/>
                    <a:pt x="379691" y="12046"/>
                    <a:pt x="344766" y="19983"/>
                  </a:cubicBezTo>
                  <a:cubicBezTo>
                    <a:pt x="309841" y="27920"/>
                    <a:pt x="289997" y="34270"/>
                    <a:pt x="259041" y="48558"/>
                  </a:cubicBezTo>
                  <a:cubicBezTo>
                    <a:pt x="228085" y="62845"/>
                    <a:pt x="170935" y="92214"/>
                    <a:pt x="135216" y="11523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AD5FB">
                    <a:tint val="66000"/>
                    <a:satMod val="160000"/>
                  </a:srgbClr>
                </a:gs>
                <a:gs pos="50000">
                  <a:srgbClr val="9AD5FB">
                    <a:tint val="44500"/>
                    <a:satMod val="160000"/>
                  </a:srgbClr>
                </a:gs>
                <a:gs pos="100000">
                  <a:srgbClr val="9AD5FB">
                    <a:tint val="23500"/>
                    <a:satMod val="160000"/>
                  </a:srgbClr>
                </a:gs>
              </a:gsLst>
              <a:lin ang="16200000" scaled="1"/>
              <a:tileRect/>
            </a:gra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741" name="任意多边形 740"/>
            <p:cNvSpPr/>
            <p:nvPr/>
          </p:nvSpPr>
          <p:spPr>
            <a:xfrm>
              <a:off x="4551084" y="4361517"/>
              <a:ext cx="1106595" cy="719875"/>
            </a:xfrm>
            <a:custGeom>
              <a:avLst/>
              <a:gdLst>
                <a:gd name="connsiteX0" fmla="*/ 135216 w 1107188"/>
                <a:gd name="connsiteY0" fmla="*/ 115233 h 720378"/>
                <a:gd name="connsiteX1" fmla="*/ 44729 w 1107188"/>
                <a:gd name="connsiteY1" fmla="*/ 186671 h 720378"/>
                <a:gd name="connsiteX2" fmla="*/ 11391 w 1107188"/>
                <a:gd name="connsiteY2" fmla="*/ 267633 h 720378"/>
                <a:gd name="connsiteX3" fmla="*/ 1866 w 1107188"/>
                <a:gd name="connsiteY3" fmla="*/ 372408 h 720378"/>
                <a:gd name="connsiteX4" fmla="*/ 44729 w 1107188"/>
                <a:gd name="connsiteY4" fmla="*/ 491471 h 720378"/>
                <a:gd name="connsiteX5" fmla="*/ 120929 w 1107188"/>
                <a:gd name="connsiteY5" fmla="*/ 577196 h 720378"/>
                <a:gd name="connsiteX6" fmla="*/ 211416 w 1107188"/>
                <a:gd name="connsiteY6" fmla="*/ 639108 h 720378"/>
                <a:gd name="connsiteX7" fmla="*/ 330479 w 1107188"/>
                <a:gd name="connsiteY7" fmla="*/ 681971 h 720378"/>
                <a:gd name="connsiteX8" fmla="*/ 459066 w 1107188"/>
                <a:gd name="connsiteY8" fmla="*/ 710546 h 720378"/>
                <a:gd name="connsiteX9" fmla="*/ 582891 w 1107188"/>
                <a:gd name="connsiteY9" fmla="*/ 720071 h 720378"/>
                <a:gd name="connsiteX10" fmla="*/ 706716 w 1107188"/>
                <a:gd name="connsiteY10" fmla="*/ 701021 h 720378"/>
                <a:gd name="connsiteX11" fmla="*/ 830541 w 1107188"/>
                <a:gd name="connsiteY11" fmla="*/ 662921 h 720378"/>
                <a:gd name="connsiteX12" fmla="*/ 921029 w 1107188"/>
                <a:gd name="connsiteY12" fmla="*/ 615296 h 720378"/>
                <a:gd name="connsiteX13" fmla="*/ 992466 w 1107188"/>
                <a:gd name="connsiteY13" fmla="*/ 553383 h 720378"/>
                <a:gd name="connsiteX14" fmla="*/ 1059141 w 1107188"/>
                <a:gd name="connsiteY14" fmla="*/ 486708 h 720378"/>
                <a:gd name="connsiteX15" fmla="*/ 1087716 w 1107188"/>
                <a:gd name="connsiteY15" fmla="*/ 429558 h 720378"/>
                <a:gd name="connsiteX16" fmla="*/ 1102004 w 1107188"/>
                <a:gd name="connsiteY16" fmla="*/ 339071 h 720378"/>
                <a:gd name="connsiteX17" fmla="*/ 1106766 w 1107188"/>
                <a:gd name="connsiteY17" fmla="*/ 239058 h 720378"/>
                <a:gd name="connsiteX18" fmla="*/ 1092479 w 1107188"/>
                <a:gd name="connsiteY18" fmla="*/ 177146 h 720378"/>
                <a:gd name="connsiteX19" fmla="*/ 1025804 w 1107188"/>
                <a:gd name="connsiteY19" fmla="*/ 115233 h 720378"/>
                <a:gd name="connsiteX20" fmla="*/ 878166 w 1107188"/>
                <a:gd name="connsiteY20" fmla="*/ 53321 h 720378"/>
                <a:gd name="connsiteX21" fmla="*/ 773391 w 1107188"/>
                <a:gd name="connsiteY21" fmla="*/ 29508 h 720378"/>
                <a:gd name="connsiteX22" fmla="*/ 625754 w 1107188"/>
                <a:gd name="connsiteY22" fmla="*/ 5696 h 720378"/>
                <a:gd name="connsiteX23" fmla="*/ 468591 w 1107188"/>
                <a:gd name="connsiteY23" fmla="*/ 933 h 720378"/>
                <a:gd name="connsiteX24" fmla="*/ 344766 w 1107188"/>
                <a:gd name="connsiteY24" fmla="*/ 19983 h 720378"/>
                <a:gd name="connsiteX25" fmla="*/ 259041 w 1107188"/>
                <a:gd name="connsiteY25" fmla="*/ 48558 h 720378"/>
                <a:gd name="connsiteX26" fmla="*/ 135216 w 1107188"/>
                <a:gd name="connsiteY26" fmla="*/ 115233 h 720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7188" h="720378">
                  <a:moveTo>
                    <a:pt x="135216" y="115233"/>
                  </a:moveTo>
                  <a:cubicBezTo>
                    <a:pt x="99497" y="138252"/>
                    <a:pt x="65367" y="161271"/>
                    <a:pt x="44729" y="186671"/>
                  </a:cubicBezTo>
                  <a:cubicBezTo>
                    <a:pt x="24091" y="212071"/>
                    <a:pt x="18535" y="236677"/>
                    <a:pt x="11391" y="267633"/>
                  </a:cubicBezTo>
                  <a:cubicBezTo>
                    <a:pt x="4247" y="298589"/>
                    <a:pt x="-3690" y="335102"/>
                    <a:pt x="1866" y="372408"/>
                  </a:cubicBezTo>
                  <a:cubicBezTo>
                    <a:pt x="7422" y="409714"/>
                    <a:pt x="24885" y="457340"/>
                    <a:pt x="44729" y="491471"/>
                  </a:cubicBezTo>
                  <a:cubicBezTo>
                    <a:pt x="64573" y="525602"/>
                    <a:pt x="93148" y="552590"/>
                    <a:pt x="120929" y="577196"/>
                  </a:cubicBezTo>
                  <a:cubicBezTo>
                    <a:pt x="148710" y="601802"/>
                    <a:pt x="176491" y="621646"/>
                    <a:pt x="211416" y="639108"/>
                  </a:cubicBezTo>
                  <a:cubicBezTo>
                    <a:pt x="246341" y="656571"/>
                    <a:pt x="289204" y="670065"/>
                    <a:pt x="330479" y="681971"/>
                  </a:cubicBezTo>
                  <a:cubicBezTo>
                    <a:pt x="371754" y="693877"/>
                    <a:pt x="416997" y="704196"/>
                    <a:pt x="459066" y="710546"/>
                  </a:cubicBezTo>
                  <a:cubicBezTo>
                    <a:pt x="501135" y="716896"/>
                    <a:pt x="541616" y="721658"/>
                    <a:pt x="582891" y="720071"/>
                  </a:cubicBezTo>
                  <a:cubicBezTo>
                    <a:pt x="624166" y="718484"/>
                    <a:pt x="665441" y="710546"/>
                    <a:pt x="706716" y="701021"/>
                  </a:cubicBezTo>
                  <a:cubicBezTo>
                    <a:pt x="747991" y="691496"/>
                    <a:pt x="794822" y="677208"/>
                    <a:pt x="830541" y="662921"/>
                  </a:cubicBezTo>
                  <a:cubicBezTo>
                    <a:pt x="866260" y="648634"/>
                    <a:pt x="894042" y="633552"/>
                    <a:pt x="921029" y="615296"/>
                  </a:cubicBezTo>
                  <a:cubicBezTo>
                    <a:pt x="948017" y="597040"/>
                    <a:pt x="969447" y="574814"/>
                    <a:pt x="992466" y="553383"/>
                  </a:cubicBezTo>
                  <a:cubicBezTo>
                    <a:pt x="1015485" y="531952"/>
                    <a:pt x="1043266" y="507346"/>
                    <a:pt x="1059141" y="486708"/>
                  </a:cubicBezTo>
                  <a:cubicBezTo>
                    <a:pt x="1075016" y="466071"/>
                    <a:pt x="1080572" y="454164"/>
                    <a:pt x="1087716" y="429558"/>
                  </a:cubicBezTo>
                  <a:cubicBezTo>
                    <a:pt x="1094860" y="404952"/>
                    <a:pt x="1098829" y="370821"/>
                    <a:pt x="1102004" y="339071"/>
                  </a:cubicBezTo>
                  <a:cubicBezTo>
                    <a:pt x="1105179" y="307321"/>
                    <a:pt x="1108353" y="266045"/>
                    <a:pt x="1106766" y="239058"/>
                  </a:cubicBezTo>
                  <a:cubicBezTo>
                    <a:pt x="1105179" y="212071"/>
                    <a:pt x="1105973" y="197783"/>
                    <a:pt x="1092479" y="177146"/>
                  </a:cubicBezTo>
                  <a:cubicBezTo>
                    <a:pt x="1078985" y="156509"/>
                    <a:pt x="1061523" y="135870"/>
                    <a:pt x="1025804" y="115233"/>
                  </a:cubicBezTo>
                  <a:cubicBezTo>
                    <a:pt x="990085" y="94596"/>
                    <a:pt x="920235" y="67608"/>
                    <a:pt x="878166" y="53321"/>
                  </a:cubicBezTo>
                  <a:cubicBezTo>
                    <a:pt x="836097" y="39034"/>
                    <a:pt x="815460" y="37445"/>
                    <a:pt x="773391" y="29508"/>
                  </a:cubicBezTo>
                  <a:cubicBezTo>
                    <a:pt x="731322" y="21570"/>
                    <a:pt x="676554" y="10458"/>
                    <a:pt x="625754" y="5696"/>
                  </a:cubicBezTo>
                  <a:cubicBezTo>
                    <a:pt x="574954" y="934"/>
                    <a:pt x="515422" y="-1448"/>
                    <a:pt x="468591" y="933"/>
                  </a:cubicBezTo>
                  <a:cubicBezTo>
                    <a:pt x="421760" y="3314"/>
                    <a:pt x="379691" y="12046"/>
                    <a:pt x="344766" y="19983"/>
                  </a:cubicBezTo>
                  <a:cubicBezTo>
                    <a:pt x="309841" y="27920"/>
                    <a:pt x="289997" y="34270"/>
                    <a:pt x="259041" y="48558"/>
                  </a:cubicBezTo>
                  <a:cubicBezTo>
                    <a:pt x="228085" y="62845"/>
                    <a:pt x="170935" y="92214"/>
                    <a:pt x="135216" y="115233"/>
                  </a:cubicBezTo>
                  <a:close/>
                </a:path>
              </a:pathLst>
            </a:custGeom>
            <a:solidFill>
              <a:srgbClr val="D4F8FF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</p:grpSp>
      <p:sp>
        <p:nvSpPr>
          <p:cNvPr id="742" name="Freeform 52"/>
          <p:cNvSpPr>
            <a:spLocks/>
          </p:cNvSpPr>
          <p:nvPr/>
        </p:nvSpPr>
        <p:spPr bwMode="auto">
          <a:xfrm rot="11101786" flipH="1">
            <a:off x="5514639" y="3532188"/>
            <a:ext cx="2519362" cy="252412"/>
          </a:xfrm>
          <a:custGeom>
            <a:avLst/>
            <a:gdLst>
              <a:gd name="T0" fmla="*/ 0 w 1110"/>
              <a:gd name="T1" fmla="*/ 2147483646 h 353"/>
              <a:gd name="T2" fmla="*/ 2147483646 w 1110"/>
              <a:gd name="T3" fmla="*/ 2147483646 h 353"/>
              <a:gd name="T4" fmla="*/ 2147483646 w 1110"/>
              <a:gd name="T5" fmla="*/ 2147483646 h 353"/>
              <a:gd name="T6" fmla="*/ 2147483646 w 1110"/>
              <a:gd name="T7" fmla="*/ 2147483646 h 353"/>
              <a:gd name="T8" fmla="*/ 2147483646 w 1110"/>
              <a:gd name="T9" fmla="*/ 2147483646 h 353"/>
              <a:gd name="T10" fmla="*/ 2147483646 w 1110"/>
              <a:gd name="T11" fmla="*/ 2147483646 h 353"/>
              <a:gd name="T12" fmla="*/ 2147483646 w 1110"/>
              <a:gd name="T13" fmla="*/ 2147483646 h 353"/>
              <a:gd name="T14" fmla="*/ 2147483646 w 1110"/>
              <a:gd name="T15" fmla="*/ 0 h 353"/>
              <a:gd name="T16" fmla="*/ 2147483646 w 1110"/>
              <a:gd name="T17" fmla="*/ 0 h 353"/>
              <a:gd name="T18" fmla="*/ 2147483646 w 1110"/>
              <a:gd name="T19" fmla="*/ 2147483646 h 353"/>
              <a:gd name="T20" fmla="*/ 2147483646 w 1110"/>
              <a:gd name="T21" fmla="*/ 2147483646 h 353"/>
              <a:gd name="T22" fmla="*/ 2147483646 w 1110"/>
              <a:gd name="T23" fmla="*/ 2147483646 h 353"/>
              <a:gd name="T24" fmla="*/ 2147483646 w 1110"/>
              <a:gd name="T25" fmla="*/ 2147483646 h 353"/>
              <a:gd name="T26" fmla="*/ 2147483646 w 1110"/>
              <a:gd name="T27" fmla="*/ 2147483646 h 353"/>
              <a:gd name="T28" fmla="*/ 2147483646 w 1110"/>
              <a:gd name="T29" fmla="*/ 2147483646 h 353"/>
              <a:gd name="T30" fmla="*/ 2147483646 w 1110"/>
              <a:gd name="T31" fmla="*/ 2147483646 h 353"/>
              <a:gd name="T32" fmla="*/ 2147483646 w 1110"/>
              <a:gd name="T33" fmla="*/ 2147483646 h 353"/>
              <a:gd name="T34" fmla="*/ 2147483646 w 1110"/>
              <a:gd name="T35" fmla="*/ 2147483646 h 353"/>
              <a:gd name="T36" fmla="*/ 2147483646 w 1110"/>
              <a:gd name="T37" fmla="*/ 2147483646 h 353"/>
              <a:gd name="T38" fmla="*/ 2147483646 w 1110"/>
              <a:gd name="T39" fmla="*/ 2147483646 h 353"/>
              <a:gd name="T40" fmla="*/ 2147483646 w 1110"/>
              <a:gd name="T41" fmla="*/ 2147483646 h 353"/>
              <a:gd name="T42" fmla="*/ 2147483646 w 1110"/>
              <a:gd name="T43" fmla="*/ 2147483646 h 353"/>
              <a:gd name="T44" fmla="*/ 2147483646 w 1110"/>
              <a:gd name="T45" fmla="*/ 2147483646 h 353"/>
              <a:gd name="T46" fmla="*/ 2147483646 w 1110"/>
              <a:gd name="T47" fmla="*/ 2147483646 h 353"/>
              <a:gd name="T48" fmla="*/ 2147483646 w 1110"/>
              <a:gd name="T49" fmla="*/ 2147483646 h 353"/>
              <a:gd name="T50" fmla="*/ 2147483646 w 1110"/>
              <a:gd name="T51" fmla="*/ 2147483646 h 353"/>
              <a:gd name="T52" fmla="*/ 2147483646 w 1110"/>
              <a:gd name="T53" fmla="*/ 2147483646 h 3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110" h="353">
                <a:moveTo>
                  <a:pt x="0" y="353"/>
                </a:moveTo>
                <a:lnTo>
                  <a:pt x="81" y="243"/>
                </a:lnTo>
                <a:lnTo>
                  <a:pt x="141" y="170"/>
                </a:lnTo>
                <a:lnTo>
                  <a:pt x="214" y="104"/>
                </a:lnTo>
                <a:lnTo>
                  <a:pt x="305" y="50"/>
                </a:lnTo>
                <a:lnTo>
                  <a:pt x="416" y="14"/>
                </a:lnTo>
                <a:lnTo>
                  <a:pt x="481" y="5"/>
                </a:lnTo>
                <a:lnTo>
                  <a:pt x="557" y="0"/>
                </a:lnTo>
                <a:lnTo>
                  <a:pt x="593" y="0"/>
                </a:lnTo>
                <a:lnTo>
                  <a:pt x="629" y="5"/>
                </a:lnTo>
                <a:lnTo>
                  <a:pt x="663" y="7"/>
                </a:lnTo>
                <a:lnTo>
                  <a:pt x="697" y="14"/>
                </a:lnTo>
                <a:lnTo>
                  <a:pt x="728" y="21"/>
                </a:lnTo>
                <a:lnTo>
                  <a:pt x="757" y="31"/>
                </a:lnTo>
                <a:lnTo>
                  <a:pt x="785" y="40"/>
                </a:lnTo>
                <a:lnTo>
                  <a:pt x="811" y="52"/>
                </a:lnTo>
                <a:lnTo>
                  <a:pt x="835" y="64"/>
                </a:lnTo>
                <a:lnTo>
                  <a:pt x="858" y="78"/>
                </a:lnTo>
                <a:lnTo>
                  <a:pt x="882" y="92"/>
                </a:lnTo>
                <a:lnTo>
                  <a:pt x="913" y="116"/>
                </a:lnTo>
                <a:lnTo>
                  <a:pt x="941" y="141"/>
                </a:lnTo>
                <a:lnTo>
                  <a:pt x="967" y="167"/>
                </a:lnTo>
                <a:lnTo>
                  <a:pt x="991" y="193"/>
                </a:lnTo>
                <a:lnTo>
                  <a:pt x="1022" y="231"/>
                </a:lnTo>
                <a:lnTo>
                  <a:pt x="1058" y="278"/>
                </a:lnTo>
                <a:lnTo>
                  <a:pt x="1105" y="344"/>
                </a:lnTo>
                <a:lnTo>
                  <a:pt x="1110" y="353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 type="stealth" w="lg" len="lg"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43" name="Freeform 52"/>
          <p:cNvSpPr>
            <a:spLocks/>
          </p:cNvSpPr>
          <p:nvPr/>
        </p:nvSpPr>
        <p:spPr bwMode="auto">
          <a:xfrm rot="10800000" flipV="1">
            <a:off x="5519738" y="3898900"/>
            <a:ext cx="2520950" cy="252413"/>
          </a:xfrm>
          <a:custGeom>
            <a:avLst/>
            <a:gdLst>
              <a:gd name="T0" fmla="*/ 0 w 1110"/>
              <a:gd name="T1" fmla="*/ 2147483646 h 353"/>
              <a:gd name="T2" fmla="*/ 2147483646 w 1110"/>
              <a:gd name="T3" fmla="*/ 2147483646 h 353"/>
              <a:gd name="T4" fmla="*/ 2147483646 w 1110"/>
              <a:gd name="T5" fmla="*/ 2147483646 h 353"/>
              <a:gd name="T6" fmla="*/ 2147483646 w 1110"/>
              <a:gd name="T7" fmla="*/ 2147483646 h 353"/>
              <a:gd name="T8" fmla="*/ 2147483646 w 1110"/>
              <a:gd name="T9" fmla="*/ 2147483646 h 353"/>
              <a:gd name="T10" fmla="*/ 2147483646 w 1110"/>
              <a:gd name="T11" fmla="*/ 2147483646 h 353"/>
              <a:gd name="T12" fmla="*/ 2147483646 w 1110"/>
              <a:gd name="T13" fmla="*/ 2147483646 h 353"/>
              <a:gd name="T14" fmla="*/ 2147483646 w 1110"/>
              <a:gd name="T15" fmla="*/ 0 h 353"/>
              <a:gd name="T16" fmla="*/ 2147483646 w 1110"/>
              <a:gd name="T17" fmla="*/ 0 h 353"/>
              <a:gd name="T18" fmla="*/ 2147483646 w 1110"/>
              <a:gd name="T19" fmla="*/ 2147483646 h 353"/>
              <a:gd name="T20" fmla="*/ 2147483646 w 1110"/>
              <a:gd name="T21" fmla="*/ 2147483646 h 353"/>
              <a:gd name="T22" fmla="*/ 2147483646 w 1110"/>
              <a:gd name="T23" fmla="*/ 2147483646 h 353"/>
              <a:gd name="T24" fmla="*/ 2147483646 w 1110"/>
              <a:gd name="T25" fmla="*/ 2147483646 h 353"/>
              <a:gd name="T26" fmla="*/ 2147483646 w 1110"/>
              <a:gd name="T27" fmla="*/ 2147483646 h 353"/>
              <a:gd name="T28" fmla="*/ 2147483646 w 1110"/>
              <a:gd name="T29" fmla="*/ 2147483646 h 353"/>
              <a:gd name="T30" fmla="*/ 2147483646 w 1110"/>
              <a:gd name="T31" fmla="*/ 2147483646 h 353"/>
              <a:gd name="T32" fmla="*/ 2147483646 w 1110"/>
              <a:gd name="T33" fmla="*/ 2147483646 h 353"/>
              <a:gd name="T34" fmla="*/ 2147483646 w 1110"/>
              <a:gd name="T35" fmla="*/ 2147483646 h 353"/>
              <a:gd name="T36" fmla="*/ 2147483646 w 1110"/>
              <a:gd name="T37" fmla="*/ 2147483646 h 353"/>
              <a:gd name="T38" fmla="*/ 2147483646 w 1110"/>
              <a:gd name="T39" fmla="*/ 2147483646 h 353"/>
              <a:gd name="T40" fmla="*/ 2147483646 w 1110"/>
              <a:gd name="T41" fmla="*/ 2147483646 h 353"/>
              <a:gd name="T42" fmla="*/ 2147483646 w 1110"/>
              <a:gd name="T43" fmla="*/ 2147483646 h 353"/>
              <a:gd name="T44" fmla="*/ 2147483646 w 1110"/>
              <a:gd name="T45" fmla="*/ 2147483646 h 353"/>
              <a:gd name="T46" fmla="*/ 2147483646 w 1110"/>
              <a:gd name="T47" fmla="*/ 2147483646 h 353"/>
              <a:gd name="T48" fmla="*/ 2147483646 w 1110"/>
              <a:gd name="T49" fmla="*/ 2147483646 h 353"/>
              <a:gd name="T50" fmla="*/ 2147483646 w 1110"/>
              <a:gd name="T51" fmla="*/ 2147483646 h 353"/>
              <a:gd name="T52" fmla="*/ 2147483646 w 1110"/>
              <a:gd name="T53" fmla="*/ 2147483646 h 3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110" h="353">
                <a:moveTo>
                  <a:pt x="0" y="353"/>
                </a:moveTo>
                <a:lnTo>
                  <a:pt x="81" y="243"/>
                </a:lnTo>
                <a:lnTo>
                  <a:pt x="141" y="170"/>
                </a:lnTo>
                <a:lnTo>
                  <a:pt x="214" y="104"/>
                </a:lnTo>
                <a:lnTo>
                  <a:pt x="305" y="50"/>
                </a:lnTo>
                <a:lnTo>
                  <a:pt x="416" y="14"/>
                </a:lnTo>
                <a:lnTo>
                  <a:pt x="481" y="5"/>
                </a:lnTo>
                <a:lnTo>
                  <a:pt x="557" y="0"/>
                </a:lnTo>
                <a:lnTo>
                  <a:pt x="593" y="0"/>
                </a:lnTo>
                <a:lnTo>
                  <a:pt x="629" y="5"/>
                </a:lnTo>
                <a:lnTo>
                  <a:pt x="663" y="7"/>
                </a:lnTo>
                <a:lnTo>
                  <a:pt x="697" y="14"/>
                </a:lnTo>
                <a:lnTo>
                  <a:pt x="728" y="21"/>
                </a:lnTo>
                <a:lnTo>
                  <a:pt x="757" y="31"/>
                </a:lnTo>
                <a:lnTo>
                  <a:pt x="785" y="40"/>
                </a:lnTo>
                <a:lnTo>
                  <a:pt x="811" y="52"/>
                </a:lnTo>
                <a:lnTo>
                  <a:pt x="835" y="64"/>
                </a:lnTo>
                <a:lnTo>
                  <a:pt x="858" y="78"/>
                </a:lnTo>
                <a:lnTo>
                  <a:pt x="882" y="92"/>
                </a:lnTo>
                <a:lnTo>
                  <a:pt x="913" y="116"/>
                </a:lnTo>
                <a:lnTo>
                  <a:pt x="941" y="141"/>
                </a:lnTo>
                <a:lnTo>
                  <a:pt x="967" y="167"/>
                </a:lnTo>
                <a:lnTo>
                  <a:pt x="991" y="193"/>
                </a:lnTo>
                <a:lnTo>
                  <a:pt x="1022" y="231"/>
                </a:lnTo>
                <a:lnTo>
                  <a:pt x="1058" y="278"/>
                </a:lnTo>
                <a:lnTo>
                  <a:pt x="1105" y="344"/>
                </a:lnTo>
                <a:lnTo>
                  <a:pt x="1110" y="353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 type="stealth" w="lg" len="lg"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44" name="矩形 9"/>
          <p:cNvSpPr>
            <a:spLocks noChangeArrowheads="1"/>
          </p:cNvSpPr>
          <p:nvPr/>
        </p:nvSpPr>
        <p:spPr bwMode="auto">
          <a:xfrm>
            <a:off x="1047309" y="4236554"/>
            <a:ext cx="800219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600" b="0" dirty="0">
                <a:ea typeface="方正姚体" panose="02010601030101010101" pitchFamily="2" charset="-122"/>
              </a:rPr>
              <a:t>线粒体</a:t>
            </a:r>
          </a:p>
        </p:txBody>
      </p:sp>
      <p:sp>
        <p:nvSpPr>
          <p:cNvPr id="745" name="任意多边形 744"/>
          <p:cNvSpPr/>
          <p:nvPr/>
        </p:nvSpPr>
        <p:spPr>
          <a:xfrm rot="-720000">
            <a:off x="3685022" y="3508726"/>
            <a:ext cx="360000" cy="828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46" name="任意多边形 745"/>
          <p:cNvSpPr/>
          <p:nvPr/>
        </p:nvSpPr>
        <p:spPr>
          <a:xfrm flipV="1">
            <a:off x="8976376" y="3514328"/>
            <a:ext cx="468000" cy="828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47" name="任意多边形 746"/>
          <p:cNvSpPr/>
          <p:nvPr/>
        </p:nvSpPr>
        <p:spPr>
          <a:xfrm flipH="1" flipV="1">
            <a:off x="9444424" y="3509945"/>
            <a:ext cx="468000" cy="828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6FC44C86-040A-E7BB-4ECC-1288CFFF810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1069975" y="548680"/>
            <a:ext cx="4305300" cy="523875"/>
          </a:xfr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65000"/>
              <a:defRPr/>
            </a:pPr>
            <a:r>
              <a:rPr kumimoji="1" lang="en-US" altLang="zh-CN" sz="2800" cap="none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rPr>
              <a:t>2.</a:t>
            </a:r>
            <a:r>
              <a:rPr kumimoji="1" lang="zh-CN" altLang="en-US" sz="2800" cap="none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rPr>
              <a:t>脂肪酰</a:t>
            </a:r>
            <a:r>
              <a:rPr kumimoji="1" lang="en-US" altLang="zh-CN" sz="2800" cap="none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rPr>
              <a:t>CoA</a:t>
            </a:r>
            <a:r>
              <a:rPr kumimoji="1" lang="zh-CN" altLang="en-US" sz="2800" cap="none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rPr>
              <a:t>进入线粒体</a:t>
            </a:r>
          </a:p>
        </p:txBody>
      </p:sp>
      <p:cxnSp>
        <p:nvCxnSpPr>
          <p:cNvPr id="4" name="直接连接符 3">
            <a:extLst>
              <a:ext uri="{FF2B5EF4-FFF2-40B4-BE49-F238E27FC236}">
                <a16:creationId xmlns:a16="http://schemas.microsoft.com/office/drawing/2014/main" id="{7F5EA417-F932-AFAE-3584-7E9A102DD5D1}"/>
              </a:ext>
            </a:extLst>
          </p:cNvPr>
          <p:cNvCxnSpPr/>
          <p:nvPr/>
        </p:nvCxnSpPr>
        <p:spPr>
          <a:xfrm>
            <a:off x="1077913" y="1125538"/>
            <a:ext cx="396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7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" dur="500"/>
                                        <p:tgtEl>
                                          <p:spTgt spid="7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7" grpId="0" animBg="1"/>
      <p:bldP spid="742" grpId="0" animBg="1"/>
      <p:bldP spid="743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2"/>
          <p:cNvSpPr txBox="1">
            <a:spLocks noChangeArrowheads="1"/>
          </p:cNvSpPr>
          <p:nvPr/>
        </p:nvSpPr>
        <p:spPr bwMode="auto">
          <a:xfrm>
            <a:off x="4295775" y="2205038"/>
            <a:ext cx="485775" cy="246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6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脱氢</a:t>
            </a:r>
          </a:p>
        </p:txBody>
      </p:sp>
      <p:grpSp>
        <p:nvGrpSpPr>
          <p:cNvPr id="60419" name="Group 4"/>
          <p:cNvGrpSpPr>
            <a:grpSpLocks/>
          </p:cNvGrpSpPr>
          <p:nvPr/>
        </p:nvGrpSpPr>
        <p:grpSpPr bwMode="auto">
          <a:xfrm flipH="1">
            <a:off x="5129213" y="1922463"/>
            <a:ext cx="601662" cy="1390650"/>
            <a:chOff x="1858" y="802"/>
            <a:chExt cx="248" cy="698"/>
          </a:xfrm>
        </p:grpSpPr>
        <p:sp>
          <p:nvSpPr>
            <p:cNvPr id="60688" name="Line 5"/>
            <p:cNvSpPr>
              <a:spLocks noChangeShapeType="1"/>
            </p:cNvSpPr>
            <p:nvPr/>
          </p:nvSpPr>
          <p:spPr bwMode="auto">
            <a:xfrm>
              <a:off x="2080" y="802"/>
              <a:ext cx="1" cy="698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689" name="Freeform 6"/>
            <p:cNvSpPr>
              <a:spLocks/>
            </p:cNvSpPr>
            <p:nvPr/>
          </p:nvSpPr>
          <p:spPr bwMode="auto">
            <a:xfrm>
              <a:off x="2055" y="1451"/>
              <a:ext cx="51" cy="49"/>
            </a:xfrm>
            <a:custGeom>
              <a:avLst/>
              <a:gdLst>
                <a:gd name="T0" fmla="*/ 51 w 51"/>
                <a:gd name="T1" fmla="*/ 0 h 49"/>
                <a:gd name="T2" fmla="*/ 25 w 51"/>
                <a:gd name="T3" fmla="*/ 49 h 49"/>
                <a:gd name="T4" fmla="*/ 0 w 51"/>
                <a:gd name="T5" fmla="*/ 0 h 49"/>
                <a:gd name="T6" fmla="*/ 25 w 51"/>
                <a:gd name="T7" fmla="*/ 9 h 49"/>
                <a:gd name="T8" fmla="*/ 51 w 51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9">
                  <a:moveTo>
                    <a:pt x="51" y="0"/>
                  </a:moveTo>
                  <a:lnTo>
                    <a:pt x="25" y="49"/>
                  </a:lnTo>
                  <a:lnTo>
                    <a:pt x="0" y="0"/>
                  </a:lnTo>
                  <a:lnTo>
                    <a:pt x="25" y="9"/>
                  </a:lnTo>
                  <a:lnTo>
                    <a:pt x="51" y="0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690" name="Freeform 7"/>
            <p:cNvSpPr>
              <a:spLocks/>
            </p:cNvSpPr>
            <p:nvPr/>
          </p:nvSpPr>
          <p:spPr bwMode="auto">
            <a:xfrm>
              <a:off x="2055" y="1451"/>
              <a:ext cx="51" cy="49"/>
            </a:xfrm>
            <a:custGeom>
              <a:avLst/>
              <a:gdLst>
                <a:gd name="T0" fmla="*/ 51 w 51"/>
                <a:gd name="T1" fmla="*/ 0 h 49"/>
                <a:gd name="T2" fmla="*/ 25 w 51"/>
                <a:gd name="T3" fmla="*/ 49 h 49"/>
                <a:gd name="T4" fmla="*/ 0 w 51"/>
                <a:gd name="T5" fmla="*/ 0 h 49"/>
                <a:gd name="T6" fmla="*/ 25 w 51"/>
                <a:gd name="T7" fmla="*/ 9 h 49"/>
                <a:gd name="T8" fmla="*/ 51 w 51"/>
                <a:gd name="T9" fmla="*/ 0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9">
                  <a:moveTo>
                    <a:pt x="51" y="0"/>
                  </a:moveTo>
                  <a:lnTo>
                    <a:pt x="25" y="49"/>
                  </a:lnTo>
                  <a:lnTo>
                    <a:pt x="0" y="0"/>
                  </a:lnTo>
                  <a:lnTo>
                    <a:pt x="25" y="9"/>
                  </a:lnTo>
                  <a:lnTo>
                    <a:pt x="5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691" name="Freeform 8"/>
            <p:cNvSpPr>
              <a:spLocks/>
            </p:cNvSpPr>
            <p:nvPr/>
          </p:nvSpPr>
          <p:spPr bwMode="auto">
            <a:xfrm>
              <a:off x="1858" y="835"/>
              <a:ext cx="222" cy="634"/>
            </a:xfrm>
            <a:custGeom>
              <a:avLst/>
              <a:gdLst>
                <a:gd name="T0" fmla="*/ 0 w 222"/>
                <a:gd name="T1" fmla="*/ 0 h 634"/>
                <a:gd name="T2" fmla="*/ 70 w 222"/>
                <a:gd name="T3" fmla="*/ 44 h 634"/>
                <a:gd name="T4" fmla="*/ 116 w 222"/>
                <a:gd name="T5" fmla="*/ 80 h 634"/>
                <a:gd name="T6" fmla="*/ 157 w 222"/>
                <a:gd name="T7" fmla="*/ 122 h 634"/>
                <a:gd name="T8" fmla="*/ 191 w 222"/>
                <a:gd name="T9" fmla="*/ 174 h 634"/>
                <a:gd name="T10" fmla="*/ 214 w 222"/>
                <a:gd name="T11" fmla="*/ 238 h 634"/>
                <a:gd name="T12" fmla="*/ 219 w 222"/>
                <a:gd name="T13" fmla="*/ 275 h 634"/>
                <a:gd name="T14" fmla="*/ 222 w 222"/>
                <a:gd name="T15" fmla="*/ 316 h 634"/>
                <a:gd name="T16" fmla="*/ 221 w 222"/>
                <a:gd name="T17" fmla="*/ 339 h 634"/>
                <a:gd name="T18" fmla="*/ 219 w 222"/>
                <a:gd name="T19" fmla="*/ 359 h 634"/>
                <a:gd name="T20" fmla="*/ 216 w 222"/>
                <a:gd name="T21" fmla="*/ 379 h 634"/>
                <a:gd name="T22" fmla="*/ 214 w 222"/>
                <a:gd name="T23" fmla="*/ 398 h 634"/>
                <a:gd name="T24" fmla="*/ 209 w 222"/>
                <a:gd name="T25" fmla="*/ 416 h 634"/>
                <a:gd name="T26" fmla="*/ 203 w 222"/>
                <a:gd name="T27" fmla="*/ 432 h 634"/>
                <a:gd name="T28" fmla="*/ 197 w 222"/>
                <a:gd name="T29" fmla="*/ 447 h 634"/>
                <a:gd name="T30" fmla="*/ 190 w 222"/>
                <a:gd name="T31" fmla="*/ 462 h 634"/>
                <a:gd name="T32" fmla="*/ 182 w 222"/>
                <a:gd name="T33" fmla="*/ 477 h 634"/>
                <a:gd name="T34" fmla="*/ 174 w 222"/>
                <a:gd name="T35" fmla="*/ 490 h 634"/>
                <a:gd name="T36" fmla="*/ 165 w 222"/>
                <a:gd name="T37" fmla="*/ 502 h 634"/>
                <a:gd name="T38" fmla="*/ 150 w 222"/>
                <a:gd name="T39" fmla="*/ 520 h 634"/>
                <a:gd name="T40" fmla="*/ 133 w 222"/>
                <a:gd name="T41" fmla="*/ 536 h 634"/>
                <a:gd name="T42" fmla="*/ 117 w 222"/>
                <a:gd name="T43" fmla="*/ 552 h 634"/>
                <a:gd name="T44" fmla="*/ 101 w 222"/>
                <a:gd name="T45" fmla="*/ 566 h 634"/>
                <a:gd name="T46" fmla="*/ 77 w 222"/>
                <a:gd name="T47" fmla="*/ 584 h 634"/>
                <a:gd name="T48" fmla="*/ 48 w 222"/>
                <a:gd name="T49" fmla="*/ 604 h 634"/>
                <a:gd name="T50" fmla="*/ 6 w 222"/>
                <a:gd name="T51" fmla="*/ 630 h 634"/>
                <a:gd name="T52" fmla="*/ 0 w 222"/>
                <a:gd name="T53" fmla="*/ 634 h 634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22" h="634">
                  <a:moveTo>
                    <a:pt x="0" y="0"/>
                  </a:moveTo>
                  <a:lnTo>
                    <a:pt x="70" y="44"/>
                  </a:lnTo>
                  <a:lnTo>
                    <a:pt x="116" y="80"/>
                  </a:lnTo>
                  <a:lnTo>
                    <a:pt x="157" y="122"/>
                  </a:lnTo>
                  <a:lnTo>
                    <a:pt x="191" y="174"/>
                  </a:lnTo>
                  <a:lnTo>
                    <a:pt x="214" y="238"/>
                  </a:lnTo>
                  <a:lnTo>
                    <a:pt x="219" y="275"/>
                  </a:lnTo>
                  <a:lnTo>
                    <a:pt x="222" y="316"/>
                  </a:lnTo>
                  <a:lnTo>
                    <a:pt x="221" y="339"/>
                  </a:lnTo>
                  <a:lnTo>
                    <a:pt x="219" y="359"/>
                  </a:lnTo>
                  <a:lnTo>
                    <a:pt x="216" y="379"/>
                  </a:lnTo>
                  <a:lnTo>
                    <a:pt x="214" y="398"/>
                  </a:lnTo>
                  <a:lnTo>
                    <a:pt x="209" y="416"/>
                  </a:lnTo>
                  <a:lnTo>
                    <a:pt x="203" y="432"/>
                  </a:lnTo>
                  <a:lnTo>
                    <a:pt x="197" y="447"/>
                  </a:lnTo>
                  <a:lnTo>
                    <a:pt x="190" y="462"/>
                  </a:lnTo>
                  <a:lnTo>
                    <a:pt x="182" y="477"/>
                  </a:lnTo>
                  <a:lnTo>
                    <a:pt x="174" y="490"/>
                  </a:lnTo>
                  <a:lnTo>
                    <a:pt x="165" y="502"/>
                  </a:lnTo>
                  <a:lnTo>
                    <a:pt x="150" y="520"/>
                  </a:lnTo>
                  <a:lnTo>
                    <a:pt x="133" y="536"/>
                  </a:lnTo>
                  <a:lnTo>
                    <a:pt x="117" y="552"/>
                  </a:lnTo>
                  <a:lnTo>
                    <a:pt x="101" y="566"/>
                  </a:lnTo>
                  <a:lnTo>
                    <a:pt x="77" y="584"/>
                  </a:lnTo>
                  <a:lnTo>
                    <a:pt x="48" y="604"/>
                  </a:lnTo>
                  <a:lnTo>
                    <a:pt x="6" y="630"/>
                  </a:lnTo>
                  <a:lnTo>
                    <a:pt x="0" y="6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692" name="Freeform 9"/>
            <p:cNvSpPr>
              <a:spLocks/>
            </p:cNvSpPr>
            <p:nvPr/>
          </p:nvSpPr>
          <p:spPr bwMode="auto">
            <a:xfrm>
              <a:off x="1858" y="1422"/>
              <a:ext cx="55" cy="47"/>
            </a:xfrm>
            <a:custGeom>
              <a:avLst/>
              <a:gdLst>
                <a:gd name="T0" fmla="*/ 55 w 55"/>
                <a:gd name="T1" fmla="*/ 41 h 47"/>
                <a:gd name="T2" fmla="*/ 0 w 55"/>
                <a:gd name="T3" fmla="*/ 47 h 47"/>
                <a:gd name="T4" fmla="*/ 28 w 55"/>
                <a:gd name="T5" fmla="*/ 0 h 47"/>
                <a:gd name="T6" fmla="*/ 34 w 55"/>
                <a:gd name="T7" fmla="*/ 26 h 47"/>
                <a:gd name="T8" fmla="*/ 55 w 55"/>
                <a:gd name="T9" fmla="*/ 4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7">
                  <a:moveTo>
                    <a:pt x="55" y="41"/>
                  </a:moveTo>
                  <a:lnTo>
                    <a:pt x="0" y="47"/>
                  </a:lnTo>
                  <a:lnTo>
                    <a:pt x="28" y="0"/>
                  </a:lnTo>
                  <a:lnTo>
                    <a:pt x="34" y="26"/>
                  </a:lnTo>
                  <a:lnTo>
                    <a:pt x="55" y="41"/>
                  </a:lnTo>
                  <a:close/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693" name="Freeform 10"/>
            <p:cNvSpPr>
              <a:spLocks/>
            </p:cNvSpPr>
            <p:nvPr/>
          </p:nvSpPr>
          <p:spPr bwMode="auto">
            <a:xfrm>
              <a:off x="1858" y="1422"/>
              <a:ext cx="55" cy="47"/>
            </a:xfrm>
            <a:custGeom>
              <a:avLst/>
              <a:gdLst>
                <a:gd name="T0" fmla="*/ 55 w 55"/>
                <a:gd name="T1" fmla="*/ 41 h 47"/>
                <a:gd name="T2" fmla="*/ 0 w 55"/>
                <a:gd name="T3" fmla="*/ 47 h 47"/>
                <a:gd name="T4" fmla="*/ 28 w 55"/>
                <a:gd name="T5" fmla="*/ 0 h 47"/>
                <a:gd name="T6" fmla="*/ 34 w 55"/>
                <a:gd name="T7" fmla="*/ 26 h 47"/>
                <a:gd name="T8" fmla="*/ 55 w 55"/>
                <a:gd name="T9" fmla="*/ 4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47">
                  <a:moveTo>
                    <a:pt x="55" y="41"/>
                  </a:moveTo>
                  <a:lnTo>
                    <a:pt x="0" y="47"/>
                  </a:lnTo>
                  <a:lnTo>
                    <a:pt x="28" y="0"/>
                  </a:lnTo>
                  <a:lnTo>
                    <a:pt x="34" y="26"/>
                  </a:lnTo>
                  <a:lnTo>
                    <a:pt x="55" y="4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2" name="Text Box 11"/>
          <p:cNvSpPr txBox="1">
            <a:spLocks noChangeArrowheads="1"/>
          </p:cNvSpPr>
          <p:nvPr/>
        </p:nvSpPr>
        <p:spPr bwMode="auto">
          <a:xfrm>
            <a:off x="4879975" y="2205038"/>
            <a:ext cx="1439863" cy="246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ts val="0"/>
              </a:spcBef>
              <a:defRPr/>
            </a:pPr>
            <a:r>
              <a:rPr lang="zh-CN" altLang="en-US" sz="16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脂酰</a:t>
            </a:r>
            <a:r>
              <a:rPr lang="en-US" altLang="zh-CN" sz="16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  <a:r>
              <a:rPr lang="zh-CN" altLang="zh-CN" sz="16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脱氢酶</a:t>
            </a:r>
            <a:endParaRPr lang="zh-CN" altLang="en-US" sz="1600" b="0" dirty="0">
              <a:solidFill>
                <a:srgbClr val="00B0F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13" name="Text Box 12"/>
          <p:cNvSpPr txBox="1">
            <a:spLocks noChangeArrowheads="1"/>
          </p:cNvSpPr>
          <p:nvPr/>
        </p:nvSpPr>
        <p:spPr bwMode="auto">
          <a:xfrm>
            <a:off x="5375275" y="1917700"/>
            <a:ext cx="433388" cy="246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FAD</a:t>
            </a:r>
          </a:p>
        </p:txBody>
      </p:sp>
      <p:sp>
        <p:nvSpPr>
          <p:cNvPr id="14" name="Text Box 13"/>
          <p:cNvSpPr txBox="1">
            <a:spLocks noChangeArrowheads="1"/>
          </p:cNvSpPr>
          <p:nvPr/>
        </p:nvSpPr>
        <p:spPr bwMode="auto">
          <a:xfrm>
            <a:off x="5375275" y="2546350"/>
            <a:ext cx="698500" cy="246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FADH</a:t>
            </a:r>
            <a:r>
              <a:rPr lang="en-US" altLang="zh-CN" sz="1600" baseline="-50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2</a:t>
            </a:r>
          </a:p>
        </p:txBody>
      </p:sp>
      <p:sp>
        <p:nvSpPr>
          <p:cNvPr id="15" name="Text Box 14"/>
          <p:cNvSpPr txBox="1">
            <a:spLocks noChangeArrowheads="1"/>
          </p:cNvSpPr>
          <p:nvPr/>
        </p:nvSpPr>
        <p:spPr bwMode="auto">
          <a:xfrm>
            <a:off x="7466013" y="2473325"/>
            <a:ext cx="574675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 algn="ctr">
                <a:solidFill>
                  <a:schemeClr val="bg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20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>
                <a:latin typeface="Times New Roman" panose="02020603050405020304" pitchFamily="18" charset="0"/>
                <a:ea typeface="方正姚体" panose="02010601030101010101" pitchFamily="2" charset="-122"/>
              </a:rPr>
              <a:t>H</a:t>
            </a:r>
            <a:r>
              <a:rPr lang="en-US" altLang="zh-CN" sz="1600" baseline="-2500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sz="1600">
                <a:latin typeface="Times New Roman" panose="02020603050405020304" pitchFamily="18" charset="0"/>
                <a:ea typeface="方正姚体" panose="02010601030101010101" pitchFamily="2" charset="-122"/>
              </a:rPr>
              <a:t>O</a:t>
            </a:r>
          </a:p>
        </p:txBody>
      </p:sp>
      <p:sp>
        <p:nvSpPr>
          <p:cNvPr id="16" name="Line 15"/>
          <p:cNvSpPr>
            <a:spLocks noChangeShapeType="1"/>
          </p:cNvSpPr>
          <p:nvPr/>
        </p:nvSpPr>
        <p:spPr bwMode="auto">
          <a:xfrm>
            <a:off x="6096000" y="2654300"/>
            <a:ext cx="1439863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7" name="Text Box 21"/>
          <p:cNvSpPr txBox="1">
            <a:spLocks noChangeArrowheads="1"/>
          </p:cNvSpPr>
          <p:nvPr/>
        </p:nvSpPr>
        <p:spPr bwMode="auto">
          <a:xfrm>
            <a:off x="6527800" y="2684463"/>
            <a:ext cx="620713" cy="246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6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呼吸链</a:t>
            </a:r>
          </a:p>
        </p:txBody>
      </p:sp>
      <p:sp>
        <p:nvSpPr>
          <p:cNvPr id="18" name="Text Box 22"/>
          <p:cNvSpPr txBox="1">
            <a:spLocks noChangeArrowheads="1"/>
          </p:cNvSpPr>
          <p:nvPr/>
        </p:nvSpPr>
        <p:spPr bwMode="auto">
          <a:xfrm>
            <a:off x="4295775" y="3717925"/>
            <a:ext cx="485775" cy="246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>
            <a:defPPr>
              <a:defRPr lang="en-US"/>
            </a:defPPr>
            <a:lvl1pPr algn="ctr" eaLnBrk="1" fontAlgn="t" hangingPunct="1">
              <a:spcBef>
                <a:spcPct val="50000"/>
              </a:spcBef>
              <a:defRPr sz="160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pPr>
              <a:defRPr/>
            </a:pPr>
            <a:r>
              <a:rPr lang="zh-CN" altLang="en-US" b="0" dirty="0"/>
              <a:t>加水</a:t>
            </a:r>
          </a:p>
        </p:txBody>
      </p:sp>
      <p:sp>
        <p:nvSpPr>
          <p:cNvPr id="19" name="Text Box 35"/>
          <p:cNvSpPr txBox="1">
            <a:spLocks noChangeArrowheads="1"/>
          </p:cNvSpPr>
          <p:nvPr/>
        </p:nvSpPr>
        <p:spPr bwMode="auto">
          <a:xfrm>
            <a:off x="4800600" y="3717925"/>
            <a:ext cx="1727200" cy="2460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>
            <a:defPPr>
              <a:defRPr lang="en-US"/>
            </a:defPPr>
            <a:lvl1pPr algn="ctr" eaLnBrk="1" fontAlgn="t" hangingPunct="1">
              <a:spcBef>
                <a:spcPts val="0"/>
              </a:spcBef>
              <a:defRPr sz="200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pPr>
              <a:defRPr/>
            </a:pPr>
            <a:r>
              <a:rPr lang="zh-CN" altLang="en-US" sz="1600" b="0" dirty="0">
                <a:solidFill>
                  <a:srgbClr val="00B0F0"/>
                </a:solidFill>
                <a:sym typeface="Webdings" pitchFamily="18" charset="2"/>
              </a:rPr>
              <a:t>烯脂酰</a:t>
            </a:r>
            <a:r>
              <a:rPr lang="en-US" altLang="zh-CN" sz="1600" b="0" dirty="0">
                <a:solidFill>
                  <a:srgbClr val="00B0F0"/>
                </a:solidFill>
                <a:sym typeface="Webdings" pitchFamily="18" charset="2"/>
              </a:rPr>
              <a:t>CoA</a:t>
            </a:r>
            <a:r>
              <a:rPr lang="zh-CN" altLang="en-US" sz="1600" b="0" dirty="0">
                <a:solidFill>
                  <a:srgbClr val="00B0F0"/>
                </a:solidFill>
                <a:sym typeface="Webdings" pitchFamily="18" charset="2"/>
              </a:rPr>
              <a:t>水化酶  </a:t>
            </a:r>
            <a:endParaRPr lang="zh-CN" altLang="en-US" sz="1600" b="0" dirty="0">
              <a:solidFill>
                <a:srgbClr val="00B0F0"/>
              </a:solidFill>
            </a:endParaRPr>
          </a:p>
        </p:txBody>
      </p:sp>
      <p:sp>
        <p:nvSpPr>
          <p:cNvPr id="21" name="Line 49"/>
          <p:cNvSpPr>
            <a:spLocks noChangeShapeType="1"/>
          </p:cNvSpPr>
          <p:nvPr/>
        </p:nvSpPr>
        <p:spPr bwMode="auto">
          <a:xfrm>
            <a:off x="4800600" y="1844675"/>
            <a:ext cx="0" cy="10795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2" name="Rectangle 50"/>
          <p:cNvSpPr>
            <a:spLocks noChangeArrowheads="1"/>
          </p:cNvSpPr>
          <p:nvPr/>
        </p:nvSpPr>
        <p:spPr bwMode="auto">
          <a:xfrm>
            <a:off x="1055688" y="548680"/>
            <a:ext cx="4244975" cy="523875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65000"/>
              <a:defRPr/>
            </a:pP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3.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脂酰</a:t>
            </a: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的</a:t>
            </a: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β-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氧化过程</a:t>
            </a:r>
          </a:p>
        </p:txBody>
      </p:sp>
      <p:sp>
        <p:nvSpPr>
          <p:cNvPr id="23" name="Text Box 51"/>
          <p:cNvSpPr txBox="1">
            <a:spLocks noChangeArrowheads="1"/>
          </p:cNvSpPr>
          <p:nvPr/>
        </p:nvSpPr>
        <p:spPr bwMode="auto">
          <a:xfrm>
            <a:off x="7296150" y="1484313"/>
            <a:ext cx="8159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>
                <a:latin typeface="Times New Roman" panose="02020603050405020304" pitchFamily="18" charset="0"/>
                <a:ea typeface="方正姚体" panose="02010601030101010101" pitchFamily="2" charset="-122"/>
              </a:rPr>
              <a:t>（</a:t>
            </a:r>
            <a:r>
              <a:rPr lang="en-US" altLang="zh-CN">
                <a:latin typeface="Times New Roman" panose="02020603050405020304" pitchFamily="18" charset="0"/>
                <a:ea typeface="方正姚体" panose="02010601030101010101" pitchFamily="2" charset="-122"/>
              </a:rPr>
              <a:t>C</a:t>
            </a:r>
            <a:r>
              <a:rPr lang="en-US" altLang="zh-CN" baseline="-25000">
                <a:latin typeface="Times New Roman" panose="02020603050405020304" pitchFamily="18" charset="0"/>
                <a:ea typeface="方正姚体" panose="02010601030101010101" pitchFamily="2" charset="-122"/>
              </a:rPr>
              <a:t>n</a:t>
            </a:r>
            <a:r>
              <a:rPr lang="zh-CN" altLang="en-US">
                <a:latin typeface="Times New Roman" panose="02020603050405020304" pitchFamily="18" charset="0"/>
                <a:ea typeface="方正姚体" panose="02010601030101010101" pitchFamily="2" charset="-122"/>
              </a:rPr>
              <a:t>）</a:t>
            </a:r>
          </a:p>
        </p:txBody>
      </p:sp>
      <p:sp>
        <p:nvSpPr>
          <p:cNvPr id="24" name="Freeform 52"/>
          <p:cNvSpPr>
            <a:spLocks/>
          </p:cNvSpPr>
          <p:nvPr/>
        </p:nvSpPr>
        <p:spPr bwMode="auto">
          <a:xfrm rot="-5400000">
            <a:off x="4782343" y="2078832"/>
            <a:ext cx="576263" cy="539750"/>
          </a:xfrm>
          <a:custGeom>
            <a:avLst/>
            <a:gdLst>
              <a:gd name="T0" fmla="*/ 0 w 1110"/>
              <a:gd name="T1" fmla="*/ 2147483646 h 353"/>
              <a:gd name="T2" fmla="*/ 2147483646 w 1110"/>
              <a:gd name="T3" fmla="*/ 2147483646 h 353"/>
              <a:gd name="T4" fmla="*/ 2147483646 w 1110"/>
              <a:gd name="T5" fmla="*/ 2147483646 h 353"/>
              <a:gd name="T6" fmla="*/ 2147483646 w 1110"/>
              <a:gd name="T7" fmla="*/ 2147483646 h 353"/>
              <a:gd name="T8" fmla="*/ 2147483646 w 1110"/>
              <a:gd name="T9" fmla="*/ 2147483646 h 353"/>
              <a:gd name="T10" fmla="*/ 2147483646 w 1110"/>
              <a:gd name="T11" fmla="*/ 2147483646 h 353"/>
              <a:gd name="T12" fmla="*/ 2147483646 w 1110"/>
              <a:gd name="T13" fmla="*/ 2147483646 h 353"/>
              <a:gd name="T14" fmla="*/ 2147483646 w 1110"/>
              <a:gd name="T15" fmla="*/ 0 h 353"/>
              <a:gd name="T16" fmla="*/ 2147483646 w 1110"/>
              <a:gd name="T17" fmla="*/ 0 h 353"/>
              <a:gd name="T18" fmla="*/ 2147483646 w 1110"/>
              <a:gd name="T19" fmla="*/ 2147483646 h 353"/>
              <a:gd name="T20" fmla="*/ 2147483646 w 1110"/>
              <a:gd name="T21" fmla="*/ 2147483646 h 353"/>
              <a:gd name="T22" fmla="*/ 2147483646 w 1110"/>
              <a:gd name="T23" fmla="*/ 2147483646 h 353"/>
              <a:gd name="T24" fmla="*/ 2147483646 w 1110"/>
              <a:gd name="T25" fmla="*/ 2147483646 h 353"/>
              <a:gd name="T26" fmla="*/ 2147483646 w 1110"/>
              <a:gd name="T27" fmla="*/ 2147483646 h 353"/>
              <a:gd name="T28" fmla="*/ 2147483646 w 1110"/>
              <a:gd name="T29" fmla="*/ 2147483646 h 353"/>
              <a:gd name="T30" fmla="*/ 2147483646 w 1110"/>
              <a:gd name="T31" fmla="*/ 2147483646 h 353"/>
              <a:gd name="T32" fmla="*/ 2147483646 w 1110"/>
              <a:gd name="T33" fmla="*/ 2147483646 h 353"/>
              <a:gd name="T34" fmla="*/ 2147483646 w 1110"/>
              <a:gd name="T35" fmla="*/ 2147483646 h 353"/>
              <a:gd name="T36" fmla="*/ 2147483646 w 1110"/>
              <a:gd name="T37" fmla="*/ 2147483646 h 353"/>
              <a:gd name="T38" fmla="*/ 2147483646 w 1110"/>
              <a:gd name="T39" fmla="*/ 2147483646 h 353"/>
              <a:gd name="T40" fmla="*/ 2147483646 w 1110"/>
              <a:gd name="T41" fmla="*/ 2147483646 h 353"/>
              <a:gd name="T42" fmla="*/ 2147483646 w 1110"/>
              <a:gd name="T43" fmla="*/ 2147483646 h 353"/>
              <a:gd name="T44" fmla="*/ 2147483646 w 1110"/>
              <a:gd name="T45" fmla="*/ 2147483646 h 353"/>
              <a:gd name="T46" fmla="*/ 2147483646 w 1110"/>
              <a:gd name="T47" fmla="*/ 2147483646 h 353"/>
              <a:gd name="T48" fmla="*/ 2147483646 w 1110"/>
              <a:gd name="T49" fmla="*/ 2147483646 h 353"/>
              <a:gd name="T50" fmla="*/ 2147483646 w 1110"/>
              <a:gd name="T51" fmla="*/ 2147483646 h 353"/>
              <a:gd name="T52" fmla="*/ 2147483646 w 1110"/>
              <a:gd name="T53" fmla="*/ 2147483646 h 3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110" h="353">
                <a:moveTo>
                  <a:pt x="0" y="353"/>
                </a:moveTo>
                <a:lnTo>
                  <a:pt x="81" y="243"/>
                </a:lnTo>
                <a:lnTo>
                  <a:pt x="141" y="170"/>
                </a:lnTo>
                <a:lnTo>
                  <a:pt x="214" y="104"/>
                </a:lnTo>
                <a:lnTo>
                  <a:pt x="305" y="50"/>
                </a:lnTo>
                <a:lnTo>
                  <a:pt x="416" y="14"/>
                </a:lnTo>
                <a:lnTo>
                  <a:pt x="481" y="5"/>
                </a:lnTo>
                <a:lnTo>
                  <a:pt x="557" y="0"/>
                </a:lnTo>
                <a:lnTo>
                  <a:pt x="593" y="0"/>
                </a:lnTo>
                <a:lnTo>
                  <a:pt x="629" y="5"/>
                </a:lnTo>
                <a:lnTo>
                  <a:pt x="663" y="7"/>
                </a:lnTo>
                <a:lnTo>
                  <a:pt x="697" y="14"/>
                </a:lnTo>
                <a:lnTo>
                  <a:pt x="728" y="21"/>
                </a:lnTo>
                <a:lnTo>
                  <a:pt x="757" y="31"/>
                </a:lnTo>
                <a:lnTo>
                  <a:pt x="785" y="40"/>
                </a:lnTo>
                <a:lnTo>
                  <a:pt x="811" y="52"/>
                </a:lnTo>
                <a:lnTo>
                  <a:pt x="835" y="64"/>
                </a:lnTo>
                <a:lnTo>
                  <a:pt x="858" y="78"/>
                </a:lnTo>
                <a:lnTo>
                  <a:pt x="882" y="92"/>
                </a:lnTo>
                <a:lnTo>
                  <a:pt x="913" y="116"/>
                </a:lnTo>
                <a:lnTo>
                  <a:pt x="941" y="141"/>
                </a:lnTo>
                <a:lnTo>
                  <a:pt x="967" y="167"/>
                </a:lnTo>
                <a:lnTo>
                  <a:pt x="991" y="193"/>
                </a:lnTo>
                <a:lnTo>
                  <a:pt x="1022" y="231"/>
                </a:lnTo>
                <a:lnTo>
                  <a:pt x="1058" y="278"/>
                </a:lnTo>
                <a:lnTo>
                  <a:pt x="1105" y="344"/>
                </a:lnTo>
                <a:lnTo>
                  <a:pt x="1110" y="353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 type="triangle" w="med" len="med"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5" name="Text Box 53"/>
          <p:cNvSpPr txBox="1">
            <a:spLocks noChangeArrowheads="1"/>
          </p:cNvSpPr>
          <p:nvPr/>
        </p:nvSpPr>
        <p:spPr bwMode="auto">
          <a:xfrm>
            <a:off x="6959600" y="2102659"/>
            <a:ext cx="646114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 algn="ctr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lIns="0" tIns="0" rIns="0" bIns="0" anchor="ctr"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1.5ATP</a:t>
            </a:r>
          </a:p>
        </p:txBody>
      </p:sp>
      <p:sp>
        <p:nvSpPr>
          <p:cNvPr id="26" name="Text Box 3"/>
          <p:cNvSpPr txBox="1">
            <a:spLocks noChangeArrowheads="1"/>
          </p:cNvSpPr>
          <p:nvPr/>
        </p:nvSpPr>
        <p:spPr bwMode="auto">
          <a:xfrm>
            <a:off x="3575050" y="2730500"/>
            <a:ext cx="2413000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sz="1600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                    O</a:t>
            </a:r>
          </a:p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sz="1600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                     ‖</a:t>
            </a:r>
            <a:endParaRPr kumimoji="0" lang="en-US" altLang="zh-CN" sz="1600" b="0" dirty="0">
              <a:solidFill>
                <a:srgbClr val="000000"/>
              </a:solidFill>
              <a:latin typeface="Times New Roman" panose="02020603050405020304" pitchFamily="18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R</a:t>
            </a:r>
            <a:r>
              <a:rPr kumimoji="0" lang="en-US" altLang="zh-CN" sz="1600" b="0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‒</a:t>
            </a: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lang="en-US" altLang="zh-CN" sz="1600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sz="16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CH=</a:t>
            </a:r>
            <a:r>
              <a:rPr lang="en-US" altLang="zh-CN" sz="1600" dirty="0" err="1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="0" dirty="0" err="1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‒</a:t>
            </a:r>
            <a:r>
              <a:rPr lang="en-US" altLang="zh-CN" sz="1600" dirty="0" err="1">
                <a:latin typeface="Times New Roman" panose="02020603050405020304" pitchFamily="18" charset="0"/>
                <a:ea typeface="方正姚体" panose="02010601030101010101" pitchFamily="2" charset="-122"/>
              </a:rPr>
              <a:t>C~SCoA</a:t>
            </a:r>
            <a:endParaRPr lang="en-US" altLang="zh-CN" sz="1600" dirty="0">
              <a:latin typeface="Times New Roman" panose="02020603050405020304" pitchFamily="18" charset="0"/>
              <a:ea typeface="方正姚体" panose="02010601030101010101" pitchFamily="2" charset="-122"/>
            </a:endParaRPr>
          </a:p>
        </p:txBody>
      </p:sp>
      <p:sp>
        <p:nvSpPr>
          <p:cNvPr id="27" name="矩形 26"/>
          <p:cNvSpPr/>
          <p:nvPr/>
        </p:nvSpPr>
        <p:spPr>
          <a:xfrm>
            <a:off x="5954713" y="1557338"/>
            <a:ext cx="1365250" cy="33813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脂肪酰辅酶</a:t>
            </a:r>
            <a:r>
              <a:rPr lang="en-US" altLang="zh-CN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</a:t>
            </a:r>
            <a:endParaRPr lang="zh-CN" altLang="en-US" sz="1600" b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29" name="Text Box 14"/>
          <p:cNvSpPr txBox="1">
            <a:spLocks noChangeArrowheads="1"/>
          </p:cNvSpPr>
          <p:nvPr/>
        </p:nvSpPr>
        <p:spPr bwMode="auto">
          <a:xfrm>
            <a:off x="5087938" y="3295650"/>
            <a:ext cx="574675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 algn="ctr">
                <a:solidFill>
                  <a:schemeClr val="bg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20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>
                <a:latin typeface="Times New Roman" panose="02020603050405020304" pitchFamily="18" charset="0"/>
                <a:ea typeface="方正姚体" panose="02010601030101010101" pitchFamily="2" charset="-122"/>
              </a:rPr>
              <a:t>H</a:t>
            </a:r>
            <a:r>
              <a:rPr lang="en-US" altLang="zh-CN" sz="1600" baseline="-2500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sz="1600">
                <a:latin typeface="Times New Roman" panose="02020603050405020304" pitchFamily="18" charset="0"/>
                <a:ea typeface="方正姚体" panose="02010601030101010101" pitchFamily="2" charset="-122"/>
              </a:rPr>
              <a:t>O</a:t>
            </a:r>
          </a:p>
        </p:txBody>
      </p:sp>
      <p:sp>
        <p:nvSpPr>
          <p:cNvPr id="30" name="矩形 29"/>
          <p:cNvSpPr/>
          <p:nvPr/>
        </p:nvSpPr>
        <p:spPr>
          <a:xfrm>
            <a:off x="5981700" y="2946400"/>
            <a:ext cx="1914525" cy="33813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α,β-</a:t>
            </a:r>
            <a:r>
              <a:rPr lang="zh-CN" altLang="en-US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烯脂肪酰辅酶</a:t>
            </a:r>
            <a:r>
              <a:rPr lang="en-US" altLang="zh-CN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</a:t>
            </a:r>
            <a:endParaRPr lang="zh-CN" altLang="en-US" sz="1600" b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31" name="弧形 30"/>
          <p:cNvSpPr/>
          <p:nvPr/>
        </p:nvSpPr>
        <p:spPr>
          <a:xfrm rot="5400000" flipH="1" flipV="1">
            <a:off x="4817269" y="3483769"/>
            <a:ext cx="647700" cy="681038"/>
          </a:xfrm>
          <a:prstGeom prst="arc">
            <a:avLst/>
          </a:prstGeom>
          <a:noFill/>
          <a:ln w="28575">
            <a:solidFill>
              <a:schemeClr val="tx1"/>
            </a:solidFill>
            <a:round/>
            <a:headEnd type="none" w="lg" len="lg"/>
            <a:tailEnd type="none" w="lg" len="lg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pPr algn="ctr" eaLnBrk="1" fontAlgn="t" hangingPunct="1">
              <a:spcBef>
                <a:spcPct val="50000"/>
              </a:spcBef>
              <a:defRPr/>
            </a:pPr>
            <a:endParaRPr lang="zh-CN" altLang="en-US">
              <a:ea typeface="方正姚体" panose="02010601030101010101" pitchFamily="2" charset="-122"/>
            </a:endParaRPr>
          </a:p>
        </p:txBody>
      </p:sp>
      <p:sp>
        <p:nvSpPr>
          <p:cNvPr id="32" name="Text Box 3"/>
          <p:cNvSpPr txBox="1">
            <a:spLocks noChangeArrowheads="1"/>
          </p:cNvSpPr>
          <p:nvPr/>
        </p:nvSpPr>
        <p:spPr bwMode="auto">
          <a:xfrm>
            <a:off x="3556000" y="4098925"/>
            <a:ext cx="2468563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sz="160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    OH           </a:t>
            </a:r>
            <a:r>
              <a:rPr kumimoji="0" lang="en-US" altLang="zh-CN" sz="80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</a:t>
            </a:r>
            <a:r>
              <a:rPr kumimoji="0" lang="en-US" altLang="zh-CN" sz="160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O</a:t>
            </a:r>
          </a:p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sz="1600" b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     </a:t>
            </a:r>
            <a:r>
              <a:rPr kumimoji="0" lang="en-US" altLang="zh-CN" sz="1600" b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r>
              <a:rPr kumimoji="0" lang="en-US" altLang="zh-CN" sz="160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</a:t>
            </a:r>
            <a:r>
              <a:rPr kumimoji="0" lang="en-US" altLang="zh-CN" sz="160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       </a:t>
            </a:r>
            <a:r>
              <a:rPr kumimoji="0" lang="en-US" altLang="zh-CN" sz="80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</a:t>
            </a:r>
            <a:r>
              <a:rPr kumimoji="0" lang="en-US" altLang="zh-CN" sz="160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‖</a:t>
            </a:r>
          </a:p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>
                <a:latin typeface="Times New Roman" panose="02020603050405020304" pitchFamily="18" charset="0"/>
                <a:ea typeface="方正姚体" panose="02010601030101010101" pitchFamily="2" charset="-122"/>
              </a:rPr>
              <a:t>RCH</a:t>
            </a:r>
            <a:r>
              <a:rPr lang="en-US" altLang="zh-CN" sz="1600" baseline="-2500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kumimoji="0" lang="en-US" altLang="zh-CN" sz="160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‒</a:t>
            </a:r>
            <a:r>
              <a:rPr lang="en-US" altLang="zh-CN" sz="160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‒</a:t>
            </a:r>
            <a:r>
              <a:rPr lang="en-US" altLang="zh-CN" sz="160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lang="en-US" altLang="zh-CN" sz="1600" baseline="-2500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kumimoji="0" lang="en-US" altLang="zh-CN" sz="160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‒</a:t>
            </a:r>
            <a:r>
              <a:rPr lang="en-US" altLang="zh-CN" sz="1600">
                <a:latin typeface="Times New Roman" panose="02020603050405020304" pitchFamily="18" charset="0"/>
                <a:ea typeface="方正姚体" panose="02010601030101010101" pitchFamily="2" charset="-122"/>
              </a:rPr>
              <a:t>C~SCoA</a:t>
            </a:r>
          </a:p>
        </p:txBody>
      </p:sp>
      <p:sp>
        <p:nvSpPr>
          <p:cNvPr id="33" name="矩形 32"/>
          <p:cNvSpPr/>
          <p:nvPr/>
        </p:nvSpPr>
        <p:spPr>
          <a:xfrm>
            <a:off x="5981700" y="4314825"/>
            <a:ext cx="1955800" cy="33813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β-</a:t>
            </a:r>
            <a:r>
              <a:rPr lang="zh-CN" altLang="en-US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羟基脂肪酰辅酶</a:t>
            </a:r>
            <a:r>
              <a:rPr lang="en-US" altLang="zh-CN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</a:t>
            </a:r>
            <a:endParaRPr lang="zh-CN" altLang="en-US" sz="1600" b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cxnSp>
        <p:nvCxnSpPr>
          <p:cNvPr id="34" name="直接连接符 33"/>
          <p:cNvCxnSpPr/>
          <p:nvPr/>
        </p:nvCxnSpPr>
        <p:spPr>
          <a:xfrm>
            <a:off x="1077913" y="1125538"/>
            <a:ext cx="396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442" name="Text Box 2"/>
          <p:cNvSpPr txBox="1">
            <a:spLocks noChangeArrowheads="1"/>
          </p:cNvSpPr>
          <p:nvPr/>
        </p:nvSpPr>
        <p:spPr bwMode="auto">
          <a:xfrm>
            <a:off x="407988" y="3644900"/>
            <a:ext cx="2236787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                   O</a:t>
            </a:r>
          </a:p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                    ǁ</a:t>
            </a:r>
          </a:p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R‒CH</a:t>
            </a:r>
            <a:r>
              <a:rPr lang="en-US" altLang="zh-CN" sz="1600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sz="16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lang="en-US" altLang="zh-CN" sz="1600" baseline="-250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sz="16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lang="en-US" altLang="zh-CN" sz="1600" baseline="-250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‒</a:t>
            </a: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C‒OH</a:t>
            </a:r>
          </a:p>
        </p:txBody>
      </p:sp>
      <p:sp>
        <p:nvSpPr>
          <p:cNvPr id="36" name="矩形 35"/>
          <p:cNvSpPr/>
          <p:nvPr/>
        </p:nvSpPr>
        <p:spPr>
          <a:xfrm>
            <a:off x="1138238" y="4208463"/>
            <a:ext cx="806450" cy="33813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脂肪酸</a:t>
            </a:r>
          </a:p>
        </p:txBody>
      </p:sp>
      <p:sp>
        <p:nvSpPr>
          <p:cNvPr id="37" name="Line 49"/>
          <p:cNvSpPr>
            <a:spLocks noChangeShapeType="1"/>
          </p:cNvSpPr>
          <p:nvPr/>
        </p:nvSpPr>
        <p:spPr bwMode="auto">
          <a:xfrm flipV="1">
            <a:off x="1487488" y="1989138"/>
            <a:ext cx="0" cy="18367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0445" name="Text Box 2"/>
          <p:cNvSpPr txBox="1">
            <a:spLocks noChangeArrowheads="1"/>
          </p:cNvSpPr>
          <p:nvPr/>
        </p:nvSpPr>
        <p:spPr bwMode="auto">
          <a:xfrm>
            <a:off x="1774825" y="3244850"/>
            <a:ext cx="958850" cy="255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>
                <a:latin typeface="Times New Roman" panose="02020603050405020304" pitchFamily="18" charset="0"/>
                <a:ea typeface="方正姚体" panose="02010601030101010101" pitchFamily="2" charset="-122"/>
              </a:rPr>
              <a:t>HS</a:t>
            </a:r>
            <a:r>
              <a:rPr lang="en-US" altLang="zh-CN" sz="160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‒</a:t>
            </a:r>
            <a:r>
              <a:rPr lang="en-US" altLang="zh-CN" sz="1600">
                <a:latin typeface="Times New Roman" panose="02020603050405020304" pitchFamily="18" charset="0"/>
                <a:ea typeface="方正姚体" panose="02010601030101010101" pitchFamily="2" charset="-122"/>
              </a:rPr>
              <a:t>CoA</a:t>
            </a:r>
          </a:p>
        </p:txBody>
      </p:sp>
      <p:sp>
        <p:nvSpPr>
          <p:cNvPr id="39" name="Text Box 6"/>
          <p:cNvSpPr txBox="1">
            <a:spLocks noChangeArrowheads="1"/>
          </p:cNvSpPr>
          <p:nvPr/>
        </p:nvSpPr>
        <p:spPr bwMode="auto">
          <a:xfrm>
            <a:off x="528638" y="2432050"/>
            <a:ext cx="814387" cy="492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00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ts val="0"/>
              </a:spcBef>
              <a:defRPr/>
            </a:pPr>
            <a:r>
              <a:rPr lang="zh-CN" altLang="en-US" sz="16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脂酰</a:t>
            </a:r>
            <a:r>
              <a:rPr lang="en-US" altLang="zh-CN" sz="16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</a:p>
          <a:p>
            <a:pPr algn="ctr" eaLnBrk="1" fontAlgn="t" hangingPunct="1">
              <a:spcBef>
                <a:spcPts val="0"/>
              </a:spcBef>
              <a:defRPr/>
            </a:pPr>
            <a:r>
              <a:rPr lang="zh-CN" altLang="zh-CN" sz="16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合成酶</a:t>
            </a:r>
            <a:endParaRPr lang="zh-CN" altLang="en-US" sz="1600" b="0" dirty="0">
              <a:solidFill>
                <a:srgbClr val="00B0F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60447" name="Text Box 2"/>
          <p:cNvSpPr txBox="1">
            <a:spLocks noChangeArrowheads="1"/>
          </p:cNvSpPr>
          <p:nvPr/>
        </p:nvSpPr>
        <p:spPr bwMode="auto">
          <a:xfrm>
            <a:off x="407988" y="1341438"/>
            <a:ext cx="2433637" cy="554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                   O</a:t>
            </a:r>
          </a:p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                    ǁ</a:t>
            </a:r>
          </a:p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R‒CH</a:t>
            </a:r>
            <a:r>
              <a:rPr lang="en-US" altLang="zh-CN" sz="1600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sz="16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lang="en-US" altLang="zh-CN" sz="1600" baseline="-250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sz="16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lang="en-US" altLang="zh-CN" sz="1600" baseline="-250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‒</a:t>
            </a: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C~SCoA</a:t>
            </a:r>
          </a:p>
        </p:txBody>
      </p:sp>
      <p:sp>
        <p:nvSpPr>
          <p:cNvPr id="41" name="Text Box 9"/>
          <p:cNvSpPr txBox="1">
            <a:spLocks noChangeArrowheads="1"/>
          </p:cNvSpPr>
          <p:nvPr/>
        </p:nvSpPr>
        <p:spPr bwMode="auto">
          <a:xfrm>
            <a:off x="1885950" y="2967038"/>
            <a:ext cx="393700" cy="246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ATP</a:t>
            </a:r>
          </a:p>
        </p:txBody>
      </p:sp>
      <p:sp>
        <p:nvSpPr>
          <p:cNvPr id="42" name="Text Box 10"/>
          <p:cNvSpPr txBox="1">
            <a:spLocks noChangeArrowheads="1"/>
          </p:cNvSpPr>
          <p:nvPr/>
        </p:nvSpPr>
        <p:spPr bwMode="auto">
          <a:xfrm>
            <a:off x="1884363" y="2124075"/>
            <a:ext cx="466725" cy="492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>
            <a:defPPr>
              <a:defRPr lang="en-US"/>
            </a:defPPr>
            <a:lvl1pPr algn="ctr" eaLnBrk="1" fontAlgn="t" hangingPunct="1">
              <a:spcBef>
                <a:spcPct val="50000"/>
              </a:spcBef>
              <a:defRPr sz="160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pPr>
              <a:spcBef>
                <a:spcPts val="0"/>
              </a:spcBef>
              <a:defRPr/>
            </a:pPr>
            <a:r>
              <a:rPr lang="en-US" altLang="zh-CN" dirty="0"/>
              <a:t>AMP</a:t>
            </a:r>
          </a:p>
          <a:p>
            <a:pPr>
              <a:spcBef>
                <a:spcPts val="0"/>
              </a:spcBef>
              <a:defRPr/>
            </a:pPr>
            <a:r>
              <a:rPr lang="en-US" altLang="zh-CN" dirty="0" err="1"/>
              <a:t>PPi</a:t>
            </a:r>
            <a:endParaRPr lang="en-US" altLang="zh-CN" dirty="0"/>
          </a:p>
        </p:txBody>
      </p:sp>
      <p:sp>
        <p:nvSpPr>
          <p:cNvPr id="43" name="Freeform 52"/>
          <p:cNvSpPr>
            <a:spLocks/>
          </p:cNvSpPr>
          <p:nvPr/>
        </p:nvSpPr>
        <p:spPr bwMode="auto">
          <a:xfrm rot="-5400000">
            <a:off x="1312863" y="2546350"/>
            <a:ext cx="719137" cy="360363"/>
          </a:xfrm>
          <a:custGeom>
            <a:avLst/>
            <a:gdLst>
              <a:gd name="T0" fmla="*/ 0 w 1110"/>
              <a:gd name="T1" fmla="*/ 2147483646 h 353"/>
              <a:gd name="T2" fmla="*/ 2147483646 w 1110"/>
              <a:gd name="T3" fmla="*/ 2147483646 h 353"/>
              <a:gd name="T4" fmla="*/ 2147483646 w 1110"/>
              <a:gd name="T5" fmla="*/ 2147483646 h 353"/>
              <a:gd name="T6" fmla="*/ 2147483646 w 1110"/>
              <a:gd name="T7" fmla="*/ 2147483646 h 353"/>
              <a:gd name="T8" fmla="*/ 2147483646 w 1110"/>
              <a:gd name="T9" fmla="*/ 2147483646 h 353"/>
              <a:gd name="T10" fmla="*/ 2147483646 w 1110"/>
              <a:gd name="T11" fmla="*/ 2147483646 h 353"/>
              <a:gd name="T12" fmla="*/ 2147483646 w 1110"/>
              <a:gd name="T13" fmla="*/ 2147483646 h 353"/>
              <a:gd name="T14" fmla="*/ 2147483646 w 1110"/>
              <a:gd name="T15" fmla="*/ 0 h 353"/>
              <a:gd name="T16" fmla="*/ 2147483646 w 1110"/>
              <a:gd name="T17" fmla="*/ 0 h 353"/>
              <a:gd name="T18" fmla="*/ 2147483646 w 1110"/>
              <a:gd name="T19" fmla="*/ 2147483646 h 353"/>
              <a:gd name="T20" fmla="*/ 2147483646 w 1110"/>
              <a:gd name="T21" fmla="*/ 2147483646 h 353"/>
              <a:gd name="T22" fmla="*/ 2147483646 w 1110"/>
              <a:gd name="T23" fmla="*/ 2147483646 h 353"/>
              <a:gd name="T24" fmla="*/ 2147483646 w 1110"/>
              <a:gd name="T25" fmla="*/ 2147483646 h 353"/>
              <a:gd name="T26" fmla="*/ 2147483646 w 1110"/>
              <a:gd name="T27" fmla="*/ 2147483646 h 353"/>
              <a:gd name="T28" fmla="*/ 2147483646 w 1110"/>
              <a:gd name="T29" fmla="*/ 2147483646 h 353"/>
              <a:gd name="T30" fmla="*/ 2147483646 w 1110"/>
              <a:gd name="T31" fmla="*/ 2147483646 h 353"/>
              <a:gd name="T32" fmla="*/ 2147483646 w 1110"/>
              <a:gd name="T33" fmla="*/ 2147483646 h 353"/>
              <a:gd name="T34" fmla="*/ 2147483646 w 1110"/>
              <a:gd name="T35" fmla="*/ 2147483646 h 353"/>
              <a:gd name="T36" fmla="*/ 2147483646 w 1110"/>
              <a:gd name="T37" fmla="*/ 2147483646 h 353"/>
              <a:gd name="T38" fmla="*/ 2147483646 w 1110"/>
              <a:gd name="T39" fmla="*/ 2147483646 h 353"/>
              <a:gd name="T40" fmla="*/ 2147483646 w 1110"/>
              <a:gd name="T41" fmla="*/ 2147483646 h 353"/>
              <a:gd name="T42" fmla="*/ 2147483646 w 1110"/>
              <a:gd name="T43" fmla="*/ 2147483646 h 353"/>
              <a:gd name="T44" fmla="*/ 2147483646 w 1110"/>
              <a:gd name="T45" fmla="*/ 2147483646 h 353"/>
              <a:gd name="T46" fmla="*/ 2147483646 w 1110"/>
              <a:gd name="T47" fmla="*/ 2147483646 h 353"/>
              <a:gd name="T48" fmla="*/ 2147483646 w 1110"/>
              <a:gd name="T49" fmla="*/ 2147483646 h 353"/>
              <a:gd name="T50" fmla="*/ 2147483646 w 1110"/>
              <a:gd name="T51" fmla="*/ 2147483646 h 353"/>
              <a:gd name="T52" fmla="*/ 2147483646 w 1110"/>
              <a:gd name="T53" fmla="*/ 2147483646 h 3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110" h="353">
                <a:moveTo>
                  <a:pt x="0" y="353"/>
                </a:moveTo>
                <a:lnTo>
                  <a:pt x="81" y="243"/>
                </a:lnTo>
                <a:lnTo>
                  <a:pt x="141" y="170"/>
                </a:lnTo>
                <a:lnTo>
                  <a:pt x="214" y="104"/>
                </a:lnTo>
                <a:lnTo>
                  <a:pt x="305" y="50"/>
                </a:lnTo>
                <a:lnTo>
                  <a:pt x="416" y="14"/>
                </a:lnTo>
                <a:lnTo>
                  <a:pt x="481" y="5"/>
                </a:lnTo>
                <a:lnTo>
                  <a:pt x="557" y="0"/>
                </a:lnTo>
                <a:lnTo>
                  <a:pt x="593" y="0"/>
                </a:lnTo>
                <a:lnTo>
                  <a:pt x="629" y="5"/>
                </a:lnTo>
                <a:lnTo>
                  <a:pt x="663" y="7"/>
                </a:lnTo>
                <a:lnTo>
                  <a:pt x="697" y="14"/>
                </a:lnTo>
                <a:lnTo>
                  <a:pt x="728" y="21"/>
                </a:lnTo>
                <a:lnTo>
                  <a:pt x="757" y="31"/>
                </a:lnTo>
                <a:lnTo>
                  <a:pt x="785" y="40"/>
                </a:lnTo>
                <a:lnTo>
                  <a:pt x="811" y="52"/>
                </a:lnTo>
                <a:lnTo>
                  <a:pt x="835" y="64"/>
                </a:lnTo>
                <a:lnTo>
                  <a:pt x="858" y="78"/>
                </a:lnTo>
                <a:lnTo>
                  <a:pt x="882" y="92"/>
                </a:lnTo>
                <a:lnTo>
                  <a:pt x="913" y="116"/>
                </a:lnTo>
                <a:lnTo>
                  <a:pt x="941" y="141"/>
                </a:lnTo>
                <a:lnTo>
                  <a:pt x="967" y="167"/>
                </a:lnTo>
                <a:lnTo>
                  <a:pt x="991" y="193"/>
                </a:lnTo>
                <a:lnTo>
                  <a:pt x="1022" y="231"/>
                </a:lnTo>
                <a:lnTo>
                  <a:pt x="1058" y="278"/>
                </a:lnTo>
                <a:lnTo>
                  <a:pt x="1105" y="344"/>
                </a:lnTo>
                <a:lnTo>
                  <a:pt x="1110" y="353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 type="none" w="lg" len="lg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0451" name="Text Box 2"/>
          <p:cNvSpPr txBox="1">
            <a:spLocks noChangeArrowheads="1"/>
          </p:cNvSpPr>
          <p:nvPr/>
        </p:nvSpPr>
        <p:spPr bwMode="auto">
          <a:xfrm>
            <a:off x="3575050" y="1341438"/>
            <a:ext cx="2433638" cy="554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                   O</a:t>
            </a:r>
          </a:p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                    ǁ</a:t>
            </a:r>
          </a:p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R‒CH</a:t>
            </a:r>
            <a:r>
              <a:rPr lang="en-US" altLang="zh-CN" sz="1600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sz="16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lang="en-US" altLang="zh-CN" sz="1600" baseline="-250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sz="16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lang="en-US" altLang="zh-CN" sz="1600" baseline="-250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‒</a:t>
            </a: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C~SCoA</a:t>
            </a:r>
          </a:p>
        </p:txBody>
      </p:sp>
      <p:sp>
        <p:nvSpPr>
          <p:cNvPr id="45" name="Line 49"/>
          <p:cNvSpPr>
            <a:spLocks noChangeShapeType="1"/>
          </p:cNvSpPr>
          <p:nvPr/>
        </p:nvSpPr>
        <p:spPr bwMode="auto">
          <a:xfrm>
            <a:off x="4800600" y="3284538"/>
            <a:ext cx="0" cy="10810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6" name="Line 49"/>
          <p:cNvSpPr>
            <a:spLocks noChangeShapeType="1"/>
          </p:cNvSpPr>
          <p:nvPr/>
        </p:nvSpPr>
        <p:spPr bwMode="auto">
          <a:xfrm>
            <a:off x="4800600" y="4652963"/>
            <a:ext cx="0" cy="10795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7" name="Text Box 2"/>
          <p:cNvSpPr txBox="1">
            <a:spLocks noChangeArrowheads="1"/>
          </p:cNvSpPr>
          <p:nvPr/>
        </p:nvSpPr>
        <p:spPr bwMode="auto">
          <a:xfrm>
            <a:off x="4079875" y="5013325"/>
            <a:ext cx="677863" cy="246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>
            <a:defPPr>
              <a:defRPr lang="en-US"/>
            </a:defPPr>
            <a:lvl1pPr algn="ctr" eaLnBrk="1" fontAlgn="t" hangingPunct="1">
              <a:spcBef>
                <a:spcPct val="50000"/>
              </a:spcBef>
              <a:defRPr sz="160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pPr>
              <a:defRPr/>
            </a:pPr>
            <a:r>
              <a:rPr lang="zh-CN" altLang="en-US" b="0" dirty="0"/>
              <a:t>再脱氢</a:t>
            </a:r>
          </a:p>
        </p:txBody>
      </p:sp>
      <p:sp>
        <p:nvSpPr>
          <p:cNvPr id="48" name="Text Box 3"/>
          <p:cNvSpPr txBox="1">
            <a:spLocks noChangeArrowheads="1"/>
          </p:cNvSpPr>
          <p:nvPr/>
        </p:nvSpPr>
        <p:spPr bwMode="auto">
          <a:xfrm>
            <a:off x="3575050" y="5610225"/>
            <a:ext cx="2308225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sz="160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    O           O</a:t>
            </a:r>
          </a:p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sz="160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     ‖             ‖</a:t>
            </a:r>
          </a:p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>
                <a:latin typeface="Times New Roman" panose="02020603050405020304" pitchFamily="18" charset="0"/>
                <a:ea typeface="方正姚体" panose="02010601030101010101" pitchFamily="2" charset="-122"/>
              </a:rPr>
              <a:t>RCH</a:t>
            </a:r>
            <a:r>
              <a:rPr lang="en-US" altLang="zh-CN" sz="1600" baseline="-2500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kumimoji="0" lang="en-US" altLang="zh-CN" sz="160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‒</a:t>
            </a:r>
            <a:r>
              <a:rPr lang="en-US" altLang="zh-CN" sz="160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C</a:t>
            </a:r>
            <a:r>
              <a:rPr kumimoji="0" lang="en-US" altLang="zh-CN" sz="160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‒</a:t>
            </a:r>
            <a:r>
              <a:rPr lang="en-US" altLang="zh-CN" sz="160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lang="en-US" altLang="zh-CN" sz="1600" baseline="-2500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kumimoji="0" lang="en-US" altLang="zh-CN" sz="160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‒</a:t>
            </a:r>
            <a:r>
              <a:rPr lang="en-US" altLang="zh-CN" sz="1600">
                <a:latin typeface="Times New Roman" panose="02020603050405020304" pitchFamily="18" charset="0"/>
                <a:ea typeface="方正姚体" panose="02010601030101010101" pitchFamily="2" charset="-122"/>
              </a:rPr>
              <a:t>C~SCoA</a:t>
            </a:r>
          </a:p>
        </p:txBody>
      </p:sp>
      <p:sp>
        <p:nvSpPr>
          <p:cNvPr id="50" name="Text Box 12"/>
          <p:cNvSpPr txBox="1">
            <a:spLocks noChangeArrowheads="1"/>
          </p:cNvSpPr>
          <p:nvPr/>
        </p:nvSpPr>
        <p:spPr bwMode="auto">
          <a:xfrm>
            <a:off x="5308600" y="4725988"/>
            <a:ext cx="715963" cy="246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 algn="ctr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NAD</a:t>
            </a:r>
            <a:r>
              <a:rPr lang="en-US" altLang="zh-CN" sz="1600" baseline="30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+</a:t>
            </a:r>
          </a:p>
        </p:txBody>
      </p:sp>
      <p:sp>
        <p:nvSpPr>
          <p:cNvPr id="51" name="Text Box 13"/>
          <p:cNvSpPr txBox="1">
            <a:spLocks noChangeArrowheads="1"/>
          </p:cNvSpPr>
          <p:nvPr/>
        </p:nvSpPr>
        <p:spPr bwMode="auto">
          <a:xfrm>
            <a:off x="5375275" y="5300663"/>
            <a:ext cx="1016000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 algn="ctr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NADH+H</a:t>
            </a:r>
            <a:r>
              <a:rPr lang="en-US" altLang="zh-CN" sz="1600" baseline="30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+</a:t>
            </a:r>
          </a:p>
        </p:txBody>
      </p:sp>
      <p:sp>
        <p:nvSpPr>
          <p:cNvPr id="52" name="Text Box 14"/>
          <p:cNvSpPr txBox="1">
            <a:spLocks noChangeArrowheads="1"/>
          </p:cNvSpPr>
          <p:nvPr/>
        </p:nvSpPr>
        <p:spPr bwMode="auto">
          <a:xfrm>
            <a:off x="4824413" y="5013325"/>
            <a:ext cx="1919287" cy="24606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ts val="0"/>
              </a:spcBef>
              <a:defRPr/>
            </a:pPr>
            <a:r>
              <a:rPr lang="en-US" altLang="zh-CN" sz="16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β-</a:t>
            </a:r>
            <a:r>
              <a:rPr lang="zh-CN" altLang="en-US" sz="16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羟脂酰</a:t>
            </a:r>
            <a:r>
              <a:rPr lang="en-US" altLang="zh-CN" sz="16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  <a:r>
              <a:rPr lang="zh-CN" altLang="zh-CN" sz="16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脱氢酶</a:t>
            </a:r>
            <a:endParaRPr lang="zh-CN" altLang="en-US" sz="1600" b="0" dirty="0">
              <a:solidFill>
                <a:srgbClr val="00B0F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53" name="Freeform 52"/>
          <p:cNvSpPr>
            <a:spLocks/>
          </p:cNvSpPr>
          <p:nvPr/>
        </p:nvSpPr>
        <p:spPr bwMode="auto">
          <a:xfrm rot="-5400000">
            <a:off x="4782344" y="4887119"/>
            <a:ext cx="576262" cy="539750"/>
          </a:xfrm>
          <a:custGeom>
            <a:avLst/>
            <a:gdLst>
              <a:gd name="T0" fmla="*/ 0 w 1110"/>
              <a:gd name="T1" fmla="*/ 2147483646 h 353"/>
              <a:gd name="T2" fmla="*/ 2147483646 w 1110"/>
              <a:gd name="T3" fmla="*/ 2147483646 h 353"/>
              <a:gd name="T4" fmla="*/ 2147483646 w 1110"/>
              <a:gd name="T5" fmla="*/ 2147483646 h 353"/>
              <a:gd name="T6" fmla="*/ 2147483646 w 1110"/>
              <a:gd name="T7" fmla="*/ 2147483646 h 353"/>
              <a:gd name="T8" fmla="*/ 2147483646 w 1110"/>
              <a:gd name="T9" fmla="*/ 2147483646 h 353"/>
              <a:gd name="T10" fmla="*/ 2147483646 w 1110"/>
              <a:gd name="T11" fmla="*/ 2147483646 h 353"/>
              <a:gd name="T12" fmla="*/ 2147483646 w 1110"/>
              <a:gd name="T13" fmla="*/ 2147483646 h 353"/>
              <a:gd name="T14" fmla="*/ 2147483646 w 1110"/>
              <a:gd name="T15" fmla="*/ 0 h 353"/>
              <a:gd name="T16" fmla="*/ 2147483646 w 1110"/>
              <a:gd name="T17" fmla="*/ 0 h 353"/>
              <a:gd name="T18" fmla="*/ 2147483646 w 1110"/>
              <a:gd name="T19" fmla="*/ 2147483646 h 353"/>
              <a:gd name="T20" fmla="*/ 2147483646 w 1110"/>
              <a:gd name="T21" fmla="*/ 2147483646 h 353"/>
              <a:gd name="T22" fmla="*/ 2147483646 w 1110"/>
              <a:gd name="T23" fmla="*/ 2147483646 h 353"/>
              <a:gd name="T24" fmla="*/ 2147483646 w 1110"/>
              <a:gd name="T25" fmla="*/ 2147483646 h 353"/>
              <a:gd name="T26" fmla="*/ 2147483646 w 1110"/>
              <a:gd name="T27" fmla="*/ 2147483646 h 353"/>
              <a:gd name="T28" fmla="*/ 2147483646 w 1110"/>
              <a:gd name="T29" fmla="*/ 2147483646 h 353"/>
              <a:gd name="T30" fmla="*/ 2147483646 w 1110"/>
              <a:gd name="T31" fmla="*/ 2147483646 h 353"/>
              <a:gd name="T32" fmla="*/ 2147483646 w 1110"/>
              <a:gd name="T33" fmla="*/ 2147483646 h 353"/>
              <a:gd name="T34" fmla="*/ 2147483646 w 1110"/>
              <a:gd name="T35" fmla="*/ 2147483646 h 353"/>
              <a:gd name="T36" fmla="*/ 2147483646 w 1110"/>
              <a:gd name="T37" fmla="*/ 2147483646 h 353"/>
              <a:gd name="T38" fmla="*/ 2147483646 w 1110"/>
              <a:gd name="T39" fmla="*/ 2147483646 h 353"/>
              <a:gd name="T40" fmla="*/ 2147483646 w 1110"/>
              <a:gd name="T41" fmla="*/ 2147483646 h 353"/>
              <a:gd name="T42" fmla="*/ 2147483646 w 1110"/>
              <a:gd name="T43" fmla="*/ 2147483646 h 353"/>
              <a:gd name="T44" fmla="*/ 2147483646 w 1110"/>
              <a:gd name="T45" fmla="*/ 2147483646 h 353"/>
              <a:gd name="T46" fmla="*/ 2147483646 w 1110"/>
              <a:gd name="T47" fmla="*/ 2147483646 h 353"/>
              <a:gd name="T48" fmla="*/ 2147483646 w 1110"/>
              <a:gd name="T49" fmla="*/ 2147483646 h 353"/>
              <a:gd name="T50" fmla="*/ 2147483646 w 1110"/>
              <a:gd name="T51" fmla="*/ 2147483646 h 353"/>
              <a:gd name="T52" fmla="*/ 2147483646 w 1110"/>
              <a:gd name="T53" fmla="*/ 2147483646 h 3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110" h="353">
                <a:moveTo>
                  <a:pt x="0" y="353"/>
                </a:moveTo>
                <a:lnTo>
                  <a:pt x="81" y="243"/>
                </a:lnTo>
                <a:lnTo>
                  <a:pt x="141" y="170"/>
                </a:lnTo>
                <a:lnTo>
                  <a:pt x="214" y="104"/>
                </a:lnTo>
                <a:lnTo>
                  <a:pt x="305" y="50"/>
                </a:lnTo>
                <a:lnTo>
                  <a:pt x="416" y="14"/>
                </a:lnTo>
                <a:lnTo>
                  <a:pt x="481" y="5"/>
                </a:lnTo>
                <a:lnTo>
                  <a:pt x="557" y="0"/>
                </a:lnTo>
                <a:lnTo>
                  <a:pt x="593" y="0"/>
                </a:lnTo>
                <a:lnTo>
                  <a:pt x="629" y="5"/>
                </a:lnTo>
                <a:lnTo>
                  <a:pt x="663" y="7"/>
                </a:lnTo>
                <a:lnTo>
                  <a:pt x="697" y="14"/>
                </a:lnTo>
                <a:lnTo>
                  <a:pt x="728" y="21"/>
                </a:lnTo>
                <a:lnTo>
                  <a:pt x="757" y="31"/>
                </a:lnTo>
                <a:lnTo>
                  <a:pt x="785" y="40"/>
                </a:lnTo>
                <a:lnTo>
                  <a:pt x="811" y="52"/>
                </a:lnTo>
                <a:lnTo>
                  <a:pt x="835" y="64"/>
                </a:lnTo>
                <a:lnTo>
                  <a:pt x="858" y="78"/>
                </a:lnTo>
                <a:lnTo>
                  <a:pt x="882" y="92"/>
                </a:lnTo>
                <a:lnTo>
                  <a:pt x="913" y="116"/>
                </a:lnTo>
                <a:lnTo>
                  <a:pt x="941" y="141"/>
                </a:lnTo>
                <a:lnTo>
                  <a:pt x="967" y="167"/>
                </a:lnTo>
                <a:lnTo>
                  <a:pt x="991" y="193"/>
                </a:lnTo>
                <a:lnTo>
                  <a:pt x="1022" y="231"/>
                </a:lnTo>
                <a:lnTo>
                  <a:pt x="1058" y="278"/>
                </a:lnTo>
                <a:lnTo>
                  <a:pt x="1105" y="344"/>
                </a:lnTo>
                <a:lnTo>
                  <a:pt x="1110" y="353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 type="triangle" w="med" len="med"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4" name="矩形 53"/>
          <p:cNvSpPr/>
          <p:nvPr/>
        </p:nvSpPr>
        <p:spPr>
          <a:xfrm>
            <a:off x="3851275" y="6186488"/>
            <a:ext cx="1957388" cy="33813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β-</a:t>
            </a:r>
            <a:r>
              <a:rPr lang="zh-CN" altLang="en-US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酮基脂肪酰辅酶</a:t>
            </a:r>
            <a:r>
              <a:rPr lang="en-US" altLang="zh-CN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</a:t>
            </a:r>
            <a:endParaRPr lang="zh-CN" altLang="en-US" sz="1600" b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55" name="Text Box 14"/>
          <p:cNvSpPr txBox="1">
            <a:spLocks noChangeArrowheads="1"/>
          </p:cNvSpPr>
          <p:nvPr/>
        </p:nvSpPr>
        <p:spPr bwMode="auto">
          <a:xfrm>
            <a:off x="7753350" y="5229225"/>
            <a:ext cx="574675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 algn="ctr">
                <a:solidFill>
                  <a:schemeClr val="bg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20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>
                <a:latin typeface="Times New Roman" panose="02020603050405020304" pitchFamily="18" charset="0"/>
                <a:ea typeface="方正姚体" panose="02010601030101010101" pitchFamily="2" charset="-122"/>
              </a:rPr>
              <a:t>H</a:t>
            </a:r>
            <a:r>
              <a:rPr lang="en-US" altLang="zh-CN" sz="1600" baseline="-2500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sz="1600">
                <a:latin typeface="Times New Roman" panose="02020603050405020304" pitchFamily="18" charset="0"/>
                <a:ea typeface="方正姚体" panose="02010601030101010101" pitchFamily="2" charset="-122"/>
              </a:rPr>
              <a:t>O</a:t>
            </a:r>
          </a:p>
        </p:txBody>
      </p:sp>
      <p:sp>
        <p:nvSpPr>
          <p:cNvPr id="56" name="Line 15"/>
          <p:cNvSpPr>
            <a:spLocks noChangeShapeType="1"/>
          </p:cNvSpPr>
          <p:nvPr/>
        </p:nvSpPr>
        <p:spPr bwMode="auto">
          <a:xfrm>
            <a:off x="6384925" y="5410200"/>
            <a:ext cx="1439863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7" name="Text Box 21"/>
          <p:cNvSpPr txBox="1">
            <a:spLocks noChangeArrowheads="1"/>
          </p:cNvSpPr>
          <p:nvPr/>
        </p:nvSpPr>
        <p:spPr bwMode="auto">
          <a:xfrm>
            <a:off x="6816725" y="5440363"/>
            <a:ext cx="620713" cy="246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6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呼吸链</a:t>
            </a:r>
          </a:p>
        </p:txBody>
      </p:sp>
      <p:sp>
        <p:nvSpPr>
          <p:cNvPr id="58" name="Text Box 53"/>
          <p:cNvSpPr txBox="1">
            <a:spLocks noChangeArrowheads="1"/>
          </p:cNvSpPr>
          <p:nvPr/>
        </p:nvSpPr>
        <p:spPr bwMode="auto">
          <a:xfrm>
            <a:off x="7104112" y="4869160"/>
            <a:ext cx="647700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 algn="ctr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lIns="0" tIns="0" rIns="0" bIns="0" anchor="ctr"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2.5ATP</a:t>
            </a:r>
          </a:p>
        </p:txBody>
      </p:sp>
      <p:sp>
        <p:nvSpPr>
          <p:cNvPr id="60" name="Line 49"/>
          <p:cNvSpPr>
            <a:spLocks noChangeShapeType="1"/>
          </p:cNvSpPr>
          <p:nvPr/>
        </p:nvSpPr>
        <p:spPr bwMode="auto">
          <a:xfrm rot="-5400000">
            <a:off x="7319963" y="4725988"/>
            <a:ext cx="0" cy="25908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1" name="Text Box 15"/>
          <p:cNvSpPr txBox="1">
            <a:spLocks noChangeArrowheads="1"/>
          </p:cNvSpPr>
          <p:nvPr/>
        </p:nvSpPr>
        <p:spPr bwMode="auto">
          <a:xfrm>
            <a:off x="7104063" y="5732463"/>
            <a:ext cx="436562" cy="247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>
            <a:defPPr>
              <a:defRPr lang="en-US"/>
            </a:defPPr>
            <a:lvl1pPr algn="ctr" eaLnBrk="1" fontAlgn="t" hangingPunct="1">
              <a:spcBef>
                <a:spcPct val="50000"/>
              </a:spcBef>
              <a:defRPr sz="160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pPr>
              <a:defRPr/>
            </a:pPr>
            <a:r>
              <a:rPr lang="zh-CN" altLang="en-US" b="0" dirty="0">
                <a:effectLst/>
              </a:rPr>
              <a:t>硫解</a:t>
            </a:r>
          </a:p>
        </p:txBody>
      </p:sp>
      <p:sp>
        <p:nvSpPr>
          <p:cNvPr id="62" name="Text Box 17"/>
          <p:cNvSpPr txBox="1">
            <a:spLocks noChangeArrowheads="1"/>
          </p:cNvSpPr>
          <p:nvPr/>
        </p:nvSpPr>
        <p:spPr bwMode="auto">
          <a:xfrm>
            <a:off x="8610600" y="5602288"/>
            <a:ext cx="1577975" cy="554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sz="160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    O</a:t>
            </a:r>
          </a:p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sz="160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     ǁ</a:t>
            </a:r>
          </a:p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sz="160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RCH</a:t>
            </a:r>
            <a:r>
              <a:rPr kumimoji="0" lang="en-US" altLang="zh-CN" sz="1600" baseline="-2500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kumimoji="0" lang="en-US" altLang="zh-CN" sz="160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‒C~SCoA</a:t>
            </a:r>
          </a:p>
        </p:txBody>
      </p:sp>
      <p:sp>
        <p:nvSpPr>
          <p:cNvPr id="63" name="Text Box 16"/>
          <p:cNvSpPr txBox="1">
            <a:spLocks noChangeArrowheads="1"/>
          </p:cNvSpPr>
          <p:nvPr/>
        </p:nvSpPr>
        <p:spPr bwMode="auto">
          <a:xfrm>
            <a:off x="10063163" y="5602288"/>
            <a:ext cx="1649412" cy="563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sz="1600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     O</a:t>
            </a:r>
          </a:p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sz="1600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      ǁ</a:t>
            </a:r>
          </a:p>
          <a:p>
            <a:pPr eaLnBrk="1" hangingPunct="1">
              <a:lnSpc>
                <a:spcPts val="1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sz="1600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+  </a:t>
            </a:r>
            <a:r>
              <a:rPr kumimoji="0" lang="en-US" altLang="zh-CN" sz="16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kumimoji="0" lang="en-US" altLang="zh-CN" sz="1600" baseline="-250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3</a:t>
            </a:r>
            <a:r>
              <a:rPr kumimoji="0" lang="en-US" altLang="zh-CN" sz="1600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‒C</a:t>
            </a:r>
            <a:r>
              <a:rPr kumimoji="0" lang="en-US" altLang="zh-CN" sz="1600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~SCoA</a:t>
            </a:r>
          </a:p>
        </p:txBody>
      </p:sp>
      <p:sp>
        <p:nvSpPr>
          <p:cNvPr id="64" name="Text Box 35"/>
          <p:cNvSpPr txBox="1">
            <a:spLocks noChangeArrowheads="1"/>
          </p:cNvSpPr>
          <p:nvPr/>
        </p:nvSpPr>
        <p:spPr bwMode="auto">
          <a:xfrm>
            <a:off x="6672263" y="6062663"/>
            <a:ext cx="1871662" cy="2460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>
            <a:defPPr>
              <a:defRPr lang="en-US"/>
            </a:defPPr>
            <a:lvl1pPr algn="ctr" eaLnBrk="1" fontAlgn="t" hangingPunct="1">
              <a:spcBef>
                <a:spcPts val="0"/>
              </a:spcBef>
              <a:defRPr sz="2000"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</a:lstStyle>
          <a:p>
            <a:pPr>
              <a:defRPr/>
            </a:pPr>
            <a:r>
              <a:rPr lang="en-US" altLang="zh-CN" sz="1600" b="0" dirty="0">
                <a:solidFill>
                  <a:srgbClr val="00B0F0"/>
                </a:solidFill>
                <a:ea typeface="方正姚体" panose="02010601030101010101" pitchFamily="2" charset="-122"/>
              </a:rPr>
              <a:t>β-</a:t>
            </a:r>
            <a:r>
              <a:rPr lang="zh-CN" altLang="en-US" sz="1600" b="0" dirty="0">
                <a:solidFill>
                  <a:srgbClr val="00B0F0"/>
                </a:solidFill>
                <a:ea typeface="方正姚体" panose="02010601030101010101" pitchFamily="2" charset="-122"/>
              </a:rPr>
              <a:t>酮脂酰 </a:t>
            </a:r>
            <a:r>
              <a:rPr lang="en-US" altLang="zh-CN" sz="1600" b="0" dirty="0">
                <a:solidFill>
                  <a:srgbClr val="00B0F0"/>
                </a:solidFill>
                <a:ea typeface="方正姚体" panose="02010601030101010101" pitchFamily="2" charset="-122"/>
              </a:rPr>
              <a:t>CoA</a:t>
            </a:r>
            <a:r>
              <a:rPr lang="zh-CN" altLang="en-US" sz="1600" b="0" dirty="0">
                <a:solidFill>
                  <a:srgbClr val="00B0F0"/>
                </a:solidFill>
                <a:ea typeface="方正姚体" panose="02010601030101010101" pitchFamily="2" charset="-122"/>
              </a:rPr>
              <a:t>硫解酶 </a:t>
            </a:r>
          </a:p>
        </p:txBody>
      </p:sp>
      <p:sp>
        <p:nvSpPr>
          <p:cNvPr id="65" name="Text Box 34"/>
          <p:cNvSpPr txBox="1">
            <a:spLocks noChangeArrowheads="1"/>
          </p:cNvSpPr>
          <p:nvPr/>
        </p:nvSpPr>
        <p:spPr bwMode="auto">
          <a:xfrm>
            <a:off x="5808663" y="6320110"/>
            <a:ext cx="933450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 algn="ctr">
                <a:solidFill>
                  <a:schemeClr val="bg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20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600" dirty="0">
                <a:latin typeface="Times New Roman" panose="02020603050405020304" pitchFamily="18" charset="0"/>
                <a:ea typeface="方正姚体" panose="02010601030101010101" pitchFamily="2" charset="-122"/>
              </a:rPr>
              <a:t>CoA-SH</a:t>
            </a:r>
          </a:p>
        </p:txBody>
      </p:sp>
      <p:sp>
        <p:nvSpPr>
          <p:cNvPr id="67" name="Text Box 51"/>
          <p:cNvSpPr txBox="1">
            <a:spLocks noChangeArrowheads="1"/>
          </p:cNvSpPr>
          <p:nvPr/>
        </p:nvSpPr>
        <p:spPr bwMode="auto">
          <a:xfrm>
            <a:off x="8904288" y="6394450"/>
            <a:ext cx="936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Times New Roman" panose="02020603050405020304" pitchFamily="18" charset="0"/>
                <a:ea typeface="方正姚体" panose="02010601030101010101" pitchFamily="2" charset="-122"/>
              </a:rPr>
              <a:t>（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C</a:t>
            </a:r>
            <a:r>
              <a:rPr lang="en-US" altLang="zh-CN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n-2</a:t>
            </a:r>
            <a:r>
              <a:rPr lang="zh-CN" altLang="en-US" dirty="0">
                <a:latin typeface="Times New Roman" panose="02020603050405020304" pitchFamily="18" charset="0"/>
                <a:ea typeface="方正姚体" panose="02010601030101010101" pitchFamily="2" charset="-122"/>
              </a:rPr>
              <a:t>）</a:t>
            </a:r>
          </a:p>
        </p:txBody>
      </p:sp>
      <p:sp>
        <p:nvSpPr>
          <p:cNvPr id="68" name="矩形 67"/>
          <p:cNvSpPr/>
          <p:nvPr/>
        </p:nvSpPr>
        <p:spPr>
          <a:xfrm>
            <a:off x="8689975" y="6115050"/>
            <a:ext cx="1366838" cy="33813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脂肪酰辅酶</a:t>
            </a:r>
            <a:r>
              <a:rPr lang="en-US" altLang="zh-CN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</a:t>
            </a:r>
            <a:endParaRPr lang="zh-CN" altLang="en-US" sz="1600" b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69" name="Text Box 19"/>
          <p:cNvSpPr txBox="1">
            <a:spLocks noChangeArrowheads="1"/>
          </p:cNvSpPr>
          <p:nvPr/>
        </p:nvSpPr>
        <p:spPr bwMode="auto">
          <a:xfrm>
            <a:off x="8666163" y="3789363"/>
            <a:ext cx="1317625" cy="492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2857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zh-CN" altLang="en-US" sz="16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脱氢、加水、再脱氢、硫解</a:t>
            </a:r>
            <a:endParaRPr lang="en-US" altLang="zh-CN" sz="16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70" name="Line 49"/>
          <p:cNvSpPr>
            <a:spLocks noChangeShapeType="1"/>
          </p:cNvSpPr>
          <p:nvPr/>
        </p:nvSpPr>
        <p:spPr bwMode="auto">
          <a:xfrm flipV="1">
            <a:off x="9336088" y="4329113"/>
            <a:ext cx="0" cy="12604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1" name="Line 49"/>
          <p:cNvSpPr>
            <a:spLocks noChangeShapeType="1"/>
          </p:cNvSpPr>
          <p:nvPr/>
        </p:nvSpPr>
        <p:spPr bwMode="auto">
          <a:xfrm flipV="1">
            <a:off x="10920413" y="5084763"/>
            <a:ext cx="0" cy="46831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2" name="Text Box 56"/>
          <p:cNvSpPr txBox="1">
            <a:spLocks noChangeArrowheads="1"/>
          </p:cNvSpPr>
          <p:nvPr/>
        </p:nvSpPr>
        <p:spPr bwMode="auto">
          <a:xfrm>
            <a:off x="10607675" y="4797425"/>
            <a:ext cx="601663" cy="374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 algn="ctr">
                <a:solidFill>
                  <a:schemeClr val="bg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2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sz="160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TAC</a:t>
            </a:r>
          </a:p>
        </p:txBody>
      </p:sp>
      <p:sp>
        <p:nvSpPr>
          <p:cNvPr id="73" name="Text Box 59"/>
          <p:cNvSpPr txBox="1">
            <a:spLocks noChangeArrowheads="1"/>
          </p:cNvSpPr>
          <p:nvPr/>
        </p:nvSpPr>
        <p:spPr bwMode="auto">
          <a:xfrm>
            <a:off x="10356850" y="3716338"/>
            <a:ext cx="1068388" cy="657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28575" algn="ctr">
                <a:solidFill>
                  <a:schemeClr val="bg1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2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sz="160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CO</a:t>
            </a:r>
            <a:r>
              <a:rPr kumimoji="0" lang="en-US" altLang="zh-CN" sz="1600" baseline="-2500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kumimoji="0" lang="en-US" altLang="zh-CN" sz="160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+H</a:t>
            </a:r>
            <a:r>
              <a:rPr kumimoji="0" lang="en-US" altLang="zh-CN" sz="1600" baseline="-2500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kumimoji="0" lang="en-US" altLang="zh-CN" sz="160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O</a:t>
            </a:r>
          </a:p>
          <a:p>
            <a:pPr eaLnBrk="1" hangingPunct="1">
              <a:lnSpc>
                <a:spcPts val="2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sz="160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10ATP</a:t>
            </a:r>
          </a:p>
        </p:txBody>
      </p:sp>
      <p:sp>
        <p:nvSpPr>
          <p:cNvPr id="74" name="Line 49"/>
          <p:cNvSpPr>
            <a:spLocks noChangeShapeType="1"/>
          </p:cNvSpPr>
          <p:nvPr/>
        </p:nvSpPr>
        <p:spPr bwMode="auto">
          <a:xfrm flipV="1">
            <a:off x="10920413" y="4365625"/>
            <a:ext cx="0" cy="4667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6" name="矩形 75"/>
          <p:cNvSpPr/>
          <p:nvPr/>
        </p:nvSpPr>
        <p:spPr>
          <a:xfrm>
            <a:off x="4233863" y="1773238"/>
            <a:ext cx="263525" cy="27622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2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</a:t>
            </a:r>
            <a:endParaRPr lang="zh-CN" altLang="en-US" sz="1200" b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77" name="矩形 76"/>
          <p:cNvSpPr/>
          <p:nvPr/>
        </p:nvSpPr>
        <p:spPr>
          <a:xfrm>
            <a:off x="4248150" y="3152775"/>
            <a:ext cx="263525" cy="27622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2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</a:t>
            </a:r>
            <a:endParaRPr lang="zh-CN" altLang="en-US" sz="1200" b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78" name="矩形 77"/>
          <p:cNvSpPr/>
          <p:nvPr/>
        </p:nvSpPr>
        <p:spPr>
          <a:xfrm>
            <a:off x="4233863" y="4519613"/>
            <a:ext cx="263525" cy="27781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2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</a:t>
            </a:r>
            <a:endParaRPr lang="zh-CN" altLang="en-US" sz="1200" b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79" name="矩形 78"/>
          <p:cNvSpPr/>
          <p:nvPr/>
        </p:nvSpPr>
        <p:spPr>
          <a:xfrm>
            <a:off x="4233863" y="6032500"/>
            <a:ext cx="263525" cy="27622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2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</a:t>
            </a:r>
            <a:endParaRPr lang="zh-CN" altLang="en-US" sz="1200" b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grpSp>
        <p:nvGrpSpPr>
          <p:cNvPr id="60485" name="组合 80"/>
          <p:cNvGrpSpPr>
            <a:grpSpLocks/>
          </p:cNvGrpSpPr>
          <p:nvPr/>
        </p:nvGrpSpPr>
        <p:grpSpPr bwMode="auto">
          <a:xfrm>
            <a:off x="2841625" y="1144588"/>
            <a:ext cx="730250" cy="5554662"/>
            <a:chOff x="10851690" y="555625"/>
            <a:chExt cx="730715" cy="5553970"/>
          </a:xfrm>
        </p:grpSpPr>
        <p:sp>
          <p:nvSpPr>
            <p:cNvPr id="86" name="椭圆 85"/>
            <p:cNvSpPr/>
            <p:nvPr/>
          </p:nvSpPr>
          <p:spPr>
            <a:xfrm rot="5400000">
              <a:off x="11452191" y="2742891"/>
              <a:ext cx="112698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7" name="椭圆 86"/>
            <p:cNvSpPr/>
            <p:nvPr/>
          </p:nvSpPr>
          <p:spPr>
            <a:xfrm rot="5400000">
              <a:off x="11447424" y="1728606"/>
              <a:ext cx="111111" cy="9213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8" name="任意多边形 87"/>
            <p:cNvSpPr>
              <a:spLocks noChangeAspect="1"/>
            </p:cNvSpPr>
            <p:nvPr/>
          </p:nvSpPr>
          <p:spPr>
            <a:xfrm rot="5400000" flipV="1">
              <a:off x="11016940" y="2031720"/>
              <a:ext cx="114286" cy="25098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89" name="任意多边形 88"/>
            <p:cNvSpPr>
              <a:spLocks noChangeAspect="1"/>
            </p:cNvSpPr>
            <p:nvPr/>
          </p:nvSpPr>
          <p:spPr>
            <a:xfrm rot="5400000" flipV="1">
              <a:off x="11026469" y="2147593"/>
              <a:ext cx="112699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0" name="任意多边形 89"/>
            <p:cNvSpPr>
              <a:spLocks noChangeAspect="1"/>
            </p:cNvSpPr>
            <p:nvPr/>
          </p:nvSpPr>
          <p:spPr>
            <a:xfrm rot="5400000" flipV="1">
              <a:off x="11016940" y="2274577"/>
              <a:ext cx="114286" cy="25098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1" name="任意多边形 90"/>
            <p:cNvSpPr>
              <a:spLocks noChangeAspect="1"/>
            </p:cNvSpPr>
            <p:nvPr/>
          </p:nvSpPr>
          <p:spPr>
            <a:xfrm rot="5400000" flipV="1">
              <a:off x="11026470" y="2399973"/>
              <a:ext cx="112698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2" name="任意多边形 91"/>
            <p:cNvSpPr>
              <a:spLocks noChangeAspect="1"/>
            </p:cNvSpPr>
            <p:nvPr/>
          </p:nvSpPr>
          <p:spPr>
            <a:xfrm rot="5400000" flipH="1" flipV="1">
              <a:off x="11018526" y="1134895"/>
              <a:ext cx="112699" cy="252573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3" name="任意多边形 92"/>
            <p:cNvSpPr>
              <a:spLocks noChangeAspect="1"/>
            </p:cNvSpPr>
            <p:nvPr/>
          </p:nvSpPr>
          <p:spPr>
            <a:xfrm rot="5400000" flipH="1" flipV="1">
              <a:off x="11023292" y="1261878"/>
              <a:ext cx="112699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4" name="任意多边形 93"/>
            <p:cNvSpPr>
              <a:spLocks noChangeAspect="1"/>
            </p:cNvSpPr>
            <p:nvPr/>
          </p:nvSpPr>
          <p:spPr>
            <a:xfrm rot="5400000" flipH="1" flipV="1">
              <a:off x="11013762" y="1006322"/>
              <a:ext cx="112698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5" name="任意多边形 94"/>
            <p:cNvSpPr>
              <a:spLocks noChangeAspect="1"/>
            </p:cNvSpPr>
            <p:nvPr/>
          </p:nvSpPr>
          <p:spPr>
            <a:xfrm rot="5400000" flipH="1" flipV="1">
              <a:off x="11023293" y="1384100"/>
              <a:ext cx="112698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6" name="任意多边形 95"/>
            <p:cNvSpPr>
              <a:spLocks noChangeAspect="1"/>
            </p:cNvSpPr>
            <p:nvPr/>
          </p:nvSpPr>
          <p:spPr>
            <a:xfrm rot="5400000" flipH="1" flipV="1">
              <a:off x="11023293" y="1520608"/>
              <a:ext cx="112698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7" name="任意多边形 96"/>
            <p:cNvSpPr>
              <a:spLocks noChangeAspect="1"/>
            </p:cNvSpPr>
            <p:nvPr/>
          </p:nvSpPr>
          <p:spPr>
            <a:xfrm rot="5400000" flipV="1">
              <a:off x="11023293" y="2530132"/>
              <a:ext cx="112698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8" name="任意多边形 97"/>
            <p:cNvSpPr>
              <a:spLocks noChangeAspect="1"/>
            </p:cNvSpPr>
            <p:nvPr/>
          </p:nvSpPr>
          <p:spPr>
            <a:xfrm rot="5400000" flipV="1">
              <a:off x="11028057" y="2652356"/>
              <a:ext cx="112699" cy="252573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99" name="任意多边形 98"/>
            <p:cNvSpPr>
              <a:spLocks noChangeAspect="1"/>
            </p:cNvSpPr>
            <p:nvPr/>
          </p:nvSpPr>
          <p:spPr>
            <a:xfrm rot="5400000" flipV="1">
              <a:off x="11023292" y="2776164"/>
              <a:ext cx="112699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0" name="任意多边形 99"/>
            <p:cNvSpPr>
              <a:spLocks noChangeAspect="1"/>
            </p:cNvSpPr>
            <p:nvPr/>
          </p:nvSpPr>
          <p:spPr>
            <a:xfrm rot="5400000" flipV="1">
              <a:off x="11028057" y="2903149"/>
              <a:ext cx="112699" cy="252573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1" name="任意多边形 100"/>
            <p:cNvSpPr>
              <a:spLocks noChangeAspect="1"/>
            </p:cNvSpPr>
            <p:nvPr/>
          </p:nvSpPr>
          <p:spPr>
            <a:xfrm rot="5400000" flipV="1">
              <a:off x="11028058" y="3028546"/>
              <a:ext cx="112698" cy="252573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2" name="任意多边形 101"/>
            <p:cNvSpPr>
              <a:spLocks noChangeAspect="1"/>
            </p:cNvSpPr>
            <p:nvPr/>
          </p:nvSpPr>
          <p:spPr>
            <a:xfrm rot="5400000" flipV="1">
              <a:off x="11032824" y="3152354"/>
              <a:ext cx="112698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3" name="任意多边形 102"/>
            <p:cNvSpPr>
              <a:spLocks noChangeAspect="1"/>
            </p:cNvSpPr>
            <p:nvPr/>
          </p:nvSpPr>
          <p:spPr>
            <a:xfrm rot="5400000" flipV="1">
              <a:off x="11028058" y="3269816"/>
              <a:ext cx="112698" cy="252573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4" name="任意多边形 103"/>
            <p:cNvSpPr>
              <a:spLocks noChangeAspect="1"/>
            </p:cNvSpPr>
            <p:nvPr/>
          </p:nvSpPr>
          <p:spPr>
            <a:xfrm rot="5400000" flipV="1">
              <a:off x="11028057" y="3395213"/>
              <a:ext cx="112699" cy="252573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5" name="任意多边形 104"/>
            <p:cNvSpPr>
              <a:spLocks noChangeAspect="1"/>
            </p:cNvSpPr>
            <p:nvPr/>
          </p:nvSpPr>
          <p:spPr>
            <a:xfrm rot="5400000" flipV="1">
              <a:off x="11032823" y="3519022"/>
              <a:ext cx="112699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6" name="任意多边形 105"/>
            <p:cNvSpPr>
              <a:spLocks noChangeAspect="1"/>
            </p:cNvSpPr>
            <p:nvPr/>
          </p:nvSpPr>
          <p:spPr>
            <a:xfrm rot="5400000">
              <a:off x="11279838" y="1273782"/>
              <a:ext cx="114286" cy="252574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7" name="任意多边形 106"/>
            <p:cNvSpPr>
              <a:spLocks noChangeAspect="1"/>
            </p:cNvSpPr>
            <p:nvPr/>
          </p:nvSpPr>
          <p:spPr>
            <a:xfrm rot="5400000">
              <a:off x="11275866" y="1146005"/>
              <a:ext cx="112698" cy="252573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8" name="任意多边形 107"/>
            <p:cNvSpPr>
              <a:spLocks noChangeAspect="1"/>
            </p:cNvSpPr>
            <p:nvPr/>
          </p:nvSpPr>
          <p:spPr>
            <a:xfrm rot="5400000">
              <a:off x="11272688" y="1017434"/>
              <a:ext cx="112699" cy="252573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9" name="任意多边形 108"/>
            <p:cNvSpPr>
              <a:spLocks noChangeAspect="1"/>
            </p:cNvSpPr>
            <p:nvPr/>
          </p:nvSpPr>
          <p:spPr>
            <a:xfrm rot="5400000" flipH="1">
              <a:off x="11275865" y="1395212"/>
              <a:ext cx="112699" cy="252573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10" name="任意多边形 109"/>
            <p:cNvSpPr>
              <a:spLocks noChangeAspect="1"/>
            </p:cNvSpPr>
            <p:nvPr/>
          </p:nvSpPr>
          <p:spPr>
            <a:xfrm rot="5400000">
              <a:off x="11278249" y="1518228"/>
              <a:ext cx="114286" cy="252573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11" name="任意多边形 110"/>
            <p:cNvSpPr>
              <a:spLocks noChangeAspect="1"/>
            </p:cNvSpPr>
            <p:nvPr/>
          </p:nvSpPr>
          <p:spPr>
            <a:xfrm rot="5400000">
              <a:off x="11275866" y="1646006"/>
              <a:ext cx="114286" cy="25098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12" name="任意多边形 111"/>
            <p:cNvSpPr>
              <a:spLocks noChangeAspect="1"/>
            </p:cNvSpPr>
            <p:nvPr/>
          </p:nvSpPr>
          <p:spPr>
            <a:xfrm rot="5400000">
              <a:off x="11279838" y="1776957"/>
              <a:ext cx="114286" cy="252574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13" name="任意多边形 112"/>
            <p:cNvSpPr>
              <a:spLocks noChangeAspect="1"/>
            </p:cNvSpPr>
            <p:nvPr/>
          </p:nvSpPr>
          <p:spPr>
            <a:xfrm rot="5400000">
              <a:off x="11282220" y="2046006"/>
              <a:ext cx="114286" cy="25098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14" name="任意多边形 113"/>
            <p:cNvSpPr>
              <a:spLocks noChangeAspect="1"/>
            </p:cNvSpPr>
            <p:nvPr/>
          </p:nvSpPr>
          <p:spPr>
            <a:xfrm rot="5400000">
              <a:off x="11278249" y="2289657"/>
              <a:ext cx="114286" cy="252573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15" name="任意多边形 114"/>
            <p:cNvSpPr>
              <a:spLocks noChangeAspect="1"/>
            </p:cNvSpPr>
            <p:nvPr/>
          </p:nvSpPr>
          <p:spPr>
            <a:xfrm rot="5400000">
              <a:off x="11279838" y="2537275"/>
              <a:ext cx="114286" cy="252574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16" name="任意多边形 115"/>
            <p:cNvSpPr>
              <a:spLocks noChangeAspect="1"/>
            </p:cNvSpPr>
            <p:nvPr/>
          </p:nvSpPr>
          <p:spPr>
            <a:xfrm rot="5400000">
              <a:off x="11283809" y="2666640"/>
              <a:ext cx="114286" cy="25098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17" name="任意多边形 116"/>
            <p:cNvSpPr>
              <a:spLocks noChangeAspect="1"/>
            </p:cNvSpPr>
            <p:nvPr/>
          </p:nvSpPr>
          <p:spPr>
            <a:xfrm rot="5400000">
              <a:off x="11284603" y="2791244"/>
              <a:ext cx="114286" cy="252573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18" name="任意多边形 117"/>
            <p:cNvSpPr>
              <a:spLocks noChangeAspect="1"/>
            </p:cNvSpPr>
            <p:nvPr/>
          </p:nvSpPr>
          <p:spPr>
            <a:xfrm rot="5400000">
              <a:off x="11289369" y="2908704"/>
              <a:ext cx="114286" cy="252574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19" name="任意多边形 118"/>
            <p:cNvSpPr>
              <a:spLocks noChangeAspect="1"/>
            </p:cNvSpPr>
            <p:nvPr/>
          </p:nvSpPr>
          <p:spPr>
            <a:xfrm rot="5400000">
              <a:off x="11285397" y="3028545"/>
              <a:ext cx="114286" cy="25098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20" name="任意多边形 119"/>
            <p:cNvSpPr>
              <a:spLocks noChangeAspect="1"/>
            </p:cNvSpPr>
            <p:nvPr/>
          </p:nvSpPr>
          <p:spPr>
            <a:xfrm rot="5400000">
              <a:off x="11283809" y="3147594"/>
              <a:ext cx="114286" cy="25098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21" name="任意多边形 120"/>
            <p:cNvSpPr>
              <a:spLocks noChangeAspect="1"/>
            </p:cNvSpPr>
            <p:nvPr/>
          </p:nvSpPr>
          <p:spPr>
            <a:xfrm rot="5400000">
              <a:off x="11284603" y="3272196"/>
              <a:ext cx="114286" cy="252573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22" name="任意多边形 121"/>
            <p:cNvSpPr>
              <a:spLocks noChangeAspect="1"/>
            </p:cNvSpPr>
            <p:nvPr/>
          </p:nvSpPr>
          <p:spPr>
            <a:xfrm rot="5400000">
              <a:off x="11289369" y="3394418"/>
              <a:ext cx="114286" cy="252574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23" name="任意多边形 122"/>
            <p:cNvSpPr>
              <a:spLocks noChangeAspect="1"/>
            </p:cNvSpPr>
            <p:nvPr/>
          </p:nvSpPr>
          <p:spPr>
            <a:xfrm rot="5400000">
              <a:off x="11284603" y="3508705"/>
              <a:ext cx="114286" cy="252573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24" name="任意多边形 123"/>
            <p:cNvSpPr>
              <a:spLocks noChangeAspect="1"/>
            </p:cNvSpPr>
            <p:nvPr/>
          </p:nvSpPr>
          <p:spPr>
            <a:xfrm rot="5400000">
              <a:off x="11289369" y="3627751"/>
              <a:ext cx="114286" cy="252574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25" name="任意多边形 124"/>
            <p:cNvSpPr>
              <a:spLocks noChangeAspect="1"/>
            </p:cNvSpPr>
            <p:nvPr/>
          </p:nvSpPr>
          <p:spPr>
            <a:xfrm rot="5400000">
              <a:off x="11280632" y="1914259"/>
              <a:ext cx="112698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26" name="任意多边形 125"/>
            <p:cNvSpPr>
              <a:spLocks noChangeAspect="1"/>
            </p:cNvSpPr>
            <p:nvPr/>
          </p:nvSpPr>
          <p:spPr>
            <a:xfrm rot="5400000">
              <a:off x="11279837" y="2413466"/>
              <a:ext cx="112698" cy="25098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27" name="任意多边形 126"/>
            <p:cNvSpPr>
              <a:spLocks noChangeAspect="1"/>
            </p:cNvSpPr>
            <p:nvPr/>
          </p:nvSpPr>
          <p:spPr>
            <a:xfrm rot="5400000" flipH="1">
              <a:off x="11277455" y="2171402"/>
              <a:ext cx="112698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28" name="任意多边形 127"/>
            <p:cNvSpPr>
              <a:spLocks noChangeAspect="1"/>
            </p:cNvSpPr>
            <p:nvPr/>
          </p:nvSpPr>
          <p:spPr>
            <a:xfrm rot="5400000" flipH="1">
              <a:off x="11291750" y="5677754"/>
              <a:ext cx="112699" cy="252573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29" name="任意多边形 128"/>
            <p:cNvSpPr>
              <a:spLocks noChangeAspect="1"/>
            </p:cNvSpPr>
            <p:nvPr/>
          </p:nvSpPr>
          <p:spPr>
            <a:xfrm rot="5400000" flipH="1">
              <a:off x="11296516" y="5798388"/>
              <a:ext cx="112699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30" name="任意多边形 129"/>
            <p:cNvSpPr>
              <a:spLocks noChangeAspect="1"/>
            </p:cNvSpPr>
            <p:nvPr/>
          </p:nvSpPr>
          <p:spPr>
            <a:xfrm rot="5400000" flipH="1">
              <a:off x="11296517" y="5920609"/>
              <a:ext cx="112698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31" name="任意多边形 130"/>
            <p:cNvSpPr>
              <a:spLocks noChangeAspect="1"/>
            </p:cNvSpPr>
            <p:nvPr/>
          </p:nvSpPr>
          <p:spPr>
            <a:xfrm rot="5400000" flipH="1" flipV="1">
              <a:off x="11033618" y="5665848"/>
              <a:ext cx="114286" cy="252573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32" name="任意多边形 131"/>
            <p:cNvSpPr>
              <a:spLocks noChangeAspect="1"/>
            </p:cNvSpPr>
            <p:nvPr/>
          </p:nvSpPr>
          <p:spPr>
            <a:xfrm rot="5400000" flipH="1" flipV="1">
              <a:off x="11033618" y="5789658"/>
              <a:ext cx="114286" cy="252573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33" name="任意多边形 132"/>
            <p:cNvSpPr>
              <a:spLocks noChangeAspect="1"/>
            </p:cNvSpPr>
            <p:nvPr/>
          </p:nvSpPr>
          <p:spPr>
            <a:xfrm rot="5400000" flipH="1" flipV="1">
              <a:off x="11033618" y="5903944"/>
              <a:ext cx="114286" cy="252573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34" name="椭圆 133"/>
            <p:cNvSpPr/>
            <p:nvPr/>
          </p:nvSpPr>
          <p:spPr>
            <a:xfrm rot="5400000">
              <a:off x="10860469" y="2111939"/>
              <a:ext cx="111111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35" name="椭圆 134"/>
            <p:cNvSpPr/>
            <p:nvPr/>
          </p:nvSpPr>
          <p:spPr>
            <a:xfrm rot="5400000">
              <a:off x="10859676" y="2244479"/>
              <a:ext cx="112698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36" name="椭圆 135"/>
            <p:cNvSpPr/>
            <p:nvPr/>
          </p:nvSpPr>
          <p:spPr>
            <a:xfrm rot="5400000">
              <a:off x="10859675" y="2373051"/>
              <a:ext cx="112699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37" name="椭圆 136"/>
            <p:cNvSpPr/>
            <p:nvPr/>
          </p:nvSpPr>
          <p:spPr>
            <a:xfrm rot="5400000">
              <a:off x="10859675" y="2496860"/>
              <a:ext cx="112699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38" name="椭圆 137"/>
            <p:cNvSpPr/>
            <p:nvPr/>
          </p:nvSpPr>
          <p:spPr>
            <a:xfrm rot="5400000">
              <a:off x="10852527" y="1081780"/>
              <a:ext cx="111111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39" name="椭圆 138"/>
            <p:cNvSpPr/>
            <p:nvPr/>
          </p:nvSpPr>
          <p:spPr>
            <a:xfrm rot="5400000">
              <a:off x="10851734" y="1209557"/>
              <a:ext cx="112698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40" name="椭圆 139"/>
            <p:cNvSpPr/>
            <p:nvPr/>
          </p:nvSpPr>
          <p:spPr>
            <a:xfrm rot="5400000">
              <a:off x="10852527" y="1340510"/>
              <a:ext cx="111111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41" name="椭圆 140"/>
            <p:cNvSpPr/>
            <p:nvPr/>
          </p:nvSpPr>
          <p:spPr>
            <a:xfrm rot="5400000">
              <a:off x="10850938" y="1478606"/>
              <a:ext cx="111111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42" name="椭圆 141"/>
            <p:cNvSpPr/>
            <p:nvPr/>
          </p:nvSpPr>
          <p:spPr>
            <a:xfrm rot="5400000">
              <a:off x="10855704" y="1610351"/>
              <a:ext cx="111111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43" name="椭圆 142"/>
            <p:cNvSpPr/>
            <p:nvPr/>
          </p:nvSpPr>
          <p:spPr>
            <a:xfrm rot="5400000">
              <a:off x="11439482" y="1080986"/>
              <a:ext cx="112699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44" name="椭圆 143"/>
            <p:cNvSpPr/>
            <p:nvPr/>
          </p:nvSpPr>
          <p:spPr>
            <a:xfrm rot="5400000">
              <a:off x="11442658" y="1214320"/>
              <a:ext cx="111111" cy="9213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45" name="椭圆 144"/>
            <p:cNvSpPr/>
            <p:nvPr/>
          </p:nvSpPr>
          <p:spPr>
            <a:xfrm rot="5400000">
              <a:off x="11447424" y="1352416"/>
              <a:ext cx="111111" cy="9213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46" name="椭圆 145"/>
            <p:cNvSpPr/>
            <p:nvPr/>
          </p:nvSpPr>
          <p:spPr>
            <a:xfrm rot="5400000">
              <a:off x="11447424" y="1476225"/>
              <a:ext cx="111111" cy="9213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47" name="椭圆 146"/>
            <p:cNvSpPr/>
            <p:nvPr/>
          </p:nvSpPr>
          <p:spPr>
            <a:xfrm rot="5400000">
              <a:off x="11446630" y="1604002"/>
              <a:ext cx="111111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48" name="椭圆 147"/>
            <p:cNvSpPr/>
            <p:nvPr/>
          </p:nvSpPr>
          <p:spPr>
            <a:xfrm rot="5400000">
              <a:off x="11447424" y="1861939"/>
              <a:ext cx="111111" cy="9213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49" name="椭圆 148"/>
            <p:cNvSpPr/>
            <p:nvPr/>
          </p:nvSpPr>
          <p:spPr>
            <a:xfrm rot="5400000">
              <a:off x="11447424" y="1995273"/>
              <a:ext cx="111111" cy="9213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50" name="椭圆 149"/>
            <p:cNvSpPr/>
            <p:nvPr/>
          </p:nvSpPr>
          <p:spPr>
            <a:xfrm rot="5400000">
              <a:off x="11451395" y="2123051"/>
              <a:ext cx="111111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51" name="椭圆 150"/>
            <p:cNvSpPr/>
            <p:nvPr/>
          </p:nvSpPr>
          <p:spPr>
            <a:xfrm rot="5400000">
              <a:off x="11449807" y="2248446"/>
              <a:ext cx="111111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52" name="椭圆 151"/>
            <p:cNvSpPr/>
            <p:nvPr/>
          </p:nvSpPr>
          <p:spPr>
            <a:xfrm rot="5400000">
              <a:off x="11449807" y="2372256"/>
              <a:ext cx="111111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53" name="椭圆 152"/>
            <p:cNvSpPr/>
            <p:nvPr/>
          </p:nvSpPr>
          <p:spPr>
            <a:xfrm rot="5400000">
              <a:off x="11449807" y="2496066"/>
              <a:ext cx="111111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54" name="椭圆 153"/>
            <p:cNvSpPr/>
            <p:nvPr/>
          </p:nvSpPr>
          <p:spPr>
            <a:xfrm rot="5400000">
              <a:off x="11448218" y="2619876"/>
              <a:ext cx="111111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55" name="椭圆 154"/>
            <p:cNvSpPr/>
            <p:nvPr/>
          </p:nvSpPr>
          <p:spPr>
            <a:xfrm rot="5400000">
              <a:off x="11452191" y="2980986"/>
              <a:ext cx="112698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56" name="椭圆 155"/>
            <p:cNvSpPr/>
            <p:nvPr/>
          </p:nvSpPr>
          <p:spPr>
            <a:xfrm rot="5400000">
              <a:off x="11452191" y="3104796"/>
              <a:ext cx="112698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57" name="椭圆 156"/>
            <p:cNvSpPr/>
            <p:nvPr/>
          </p:nvSpPr>
          <p:spPr>
            <a:xfrm rot="5400000">
              <a:off x="11455368" y="3222256"/>
              <a:ext cx="112698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58" name="椭圆 157"/>
            <p:cNvSpPr/>
            <p:nvPr/>
          </p:nvSpPr>
          <p:spPr>
            <a:xfrm rot="5400000">
              <a:off x="11455368" y="3346066"/>
              <a:ext cx="112698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59" name="椭圆 158"/>
            <p:cNvSpPr/>
            <p:nvPr/>
          </p:nvSpPr>
          <p:spPr>
            <a:xfrm rot="5400000">
              <a:off x="11455367" y="3474638"/>
              <a:ext cx="112699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60" name="椭圆 159"/>
            <p:cNvSpPr/>
            <p:nvPr/>
          </p:nvSpPr>
          <p:spPr>
            <a:xfrm rot="5400000">
              <a:off x="11455368" y="3593685"/>
              <a:ext cx="112698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61" name="椭圆 160"/>
            <p:cNvSpPr/>
            <p:nvPr/>
          </p:nvSpPr>
          <p:spPr>
            <a:xfrm rot="5400000">
              <a:off x="11455368" y="3717494"/>
              <a:ext cx="112698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62" name="椭圆 161"/>
            <p:cNvSpPr/>
            <p:nvPr/>
          </p:nvSpPr>
          <p:spPr>
            <a:xfrm rot="5400000">
              <a:off x="10856499" y="2742892"/>
              <a:ext cx="112698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63" name="椭圆 162"/>
            <p:cNvSpPr/>
            <p:nvPr/>
          </p:nvSpPr>
          <p:spPr>
            <a:xfrm rot="5400000">
              <a:off x="10856498" y="2861940"/>
              <a:ext cx="112699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64" name="椭圆 163"/>
            <p:cNvSpPr/>
            <p:nvPr/>
          </p:nvSpPr>
          <p:spPr>
            <a:xfrm rot="5400000">
              <a:off x="10856499" y="2980987"/>
              <a:ext cx="112698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65" name="椭圆 164"/>
            <p:cNvSpPr/>
            <p:nvPr/>
          </p:nvSpPr>
          <p:spPr>
            <a:xfrm rot="5400000">
              <a:off x="10861264" y="3109558"/>
              <a:ext cx="112699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66" name="椭圆 165"/>
            <p:cNvSpPr/>
            <p:nvPr/>
          </p:nvSpPr>
          <p:spPr>
            <a:xfrm rot="5400000">
              <a:off x="10859675" y="3236543"/>
              <a:ext cx="112699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67" name="椭圆 166"/>
            <p:cNvSpPr/>
            <p:nvPr/>
          </p:nvSpPr>
          <p:spPr>
            <a:xfrm rot="5400000">
              <a:off x="10859676" y="3355590"/>
              <a:ext cx="112698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68" name="椭圆 167"/>
            <p:cNvSpPr/>
            <p:nvPr/>
          </p:nvSpPr>
          <p:spPr>
            <a:xfrm rot="5400000">
              <a:off x="10859675" y="3474639"/>
              <a:ext cx="112699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69" name="椭圆 168"/>
            <p:cNvSpPr/>
            <p:nvPr/>
          </p:nvSpPr>
          <p:spPr>
            <a:xfrm rot="5400000">
              <a:off x="10859675" y="3598448"/>
              <a:ext cx="112699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70" name="椭圆 169"/>
            <p:cNvSpPr/>
            <p:nvPr/>
          </p:nvSpPr>
          <p:spPr>
            <a:xfrm rot="5400000">
              <a:off x="11462515" y="5621464"/>
              <a:ext cx="111111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71" name="椭圆 170"/>
            <p:cNvSpPr/>
            <p:nvPr/>
          </p:nvSpPr>
          <p:spPr>
            <a:xfrm rot="5400000">
              <a:off x="11467280" y="5745275"/>
              <a:ext cx="111111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72" name="椭圆 171"/>
            <p:cNvSpPr/>
            <p:nvPr/>
          </p:nvSpPr>
          <p:spPr>
            <a:xfrm rot="5400000">
              <a:off x="11467280" y="5873846"/>
              <a:ext cx="111111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73" name="椭圆 172"/>
            <p:cNvSpPr/>
            <p:nvPr/>
          </p:nvSpPr>
          <p:spPr>
            <a:xfrm rot="5400000">
              <a:off x="11467280" y="6007179"/>
              <a:ext cx="111111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74" name="椭圆 173"/>
            <p:cNvSpPr/>
            <p:nvPr/>
          </p:nvSpPr>
          <p:spPr>
            <a:xfrm rot="5400000">
              <a:off x="10876354" y="5743687"/>
              <a:ext cx="111111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75" name="椭圆 174"/>
            <p:cNvSpPr/>
            <p:nvPr/>
          </p:nvSpPr>
          <p:spPr>
            <a:xfrm rot="5400000">
              <a:off x="10874766" y="5867496"/>
              <a:ext cx="111111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76" name="椭圆 175"/>
            <p:cNvSpPr/>
            <p:nvPr/>
          </p:nvSpPr>
          <p:spPr>
            <a:xfrm rot="5400000">
              <a:off x="10874766" y="6000829"/>
              <a:ext cx="111111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77" name="椭圆 176"/>
            <p:cNvSpPr/>
            <p:nvPr/>
          </p:nvSpPr>
          <p:spPr>
            <a:xfrm rot="5400000">
              <a:off x="10876354" y="5615116"/>
              <a:ext cx="111111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78" name="任意多边形 177"/>
            <p:cNvSpPr>
              <a:spLocks noChangeAspect="1"/>
            </p:cNvSpPr>
            <p:nvPr/>
          </p:nvSpPr>
          <p:spPr>
            <a:xfrm rot="5400000" flipV="1">
              <a:off x="11042355" y="5542832"/>
              <a:ext cx="112698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79" name="任意多边形 178"/>
            <p:cNvSpPr>
              <a:spLocks noChangeAspect="1"/>
            </p:cNvSpPr>
            <p:nvPr/>
          </p:nvSpPr>
          <p:spPr>
            <a:xfrm rot="5400000" flipH="1">
              <a:off x="11291751" y="5555531"/>
              <a:ext cx="112698" cy="252573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80" name="椭圆 179"/>
            <p:cNvSpPr/>
            <p:nvPr/>
          </p:nvSpPr>
          <p:spPr>
            <a:xfrm rot="5400000">
              <a:off x="10858881" y="2615114"/>
              <a:ext cx="111111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81" name="任意多边形 180"/>
            <p:cNvSpPr>
              <a:spLocks noChangeAspect="1"/>
            </p:cNvSpPr>
            <p:nvPr/>
          </p:nvSpPr>
          <p:spPr>
            <a:xfrm rot="5400000" flipV="1">
              <a:off x="11016940" y="1649180"/>
              <a:ext cx="114286" cy="25098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82" name="任意多边形 181"/>
            <p:cNvSpPr>
              <a:spLocks noChangeAspect="1"/>
            </p:cNvSpPr>
            <p:nvPr/>
          </p:nvSpPr>
          <p:spPr>
            <a:xfrm rot="5400000" flipV="1">
              <a:off x="11026470" y="1774576"/>
              <a:ext cx="112698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83" name="任意多边形 182"/>
            <p:cNvSpPr>
              <a:spLocks noChangeAspect="1"/>
            </p:cNvSpPr>
            <p:nvPr/>
          </p:nvSpPr>
          <p:spPr>
            <a:xfrm rot="5400000" flipV="1">
              <a:off x="11016940" y="1901561"/>
              <a:ext cx="114286" cy="25098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84" name="椭圆 183"/>
            <p:cNvSpPr/>
            <p:nvPr/>
          </p:nvSpPr>
          <p:spPr>
            <a:xfrm rot="5400000">
              <a:off x="10860469" y="1738924"/>
              <a:ext cx="111111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85" name="椭圆 184"/>
            <p:cNvSpPr/>
            <p:nvPr/>
          </p:nvSpPr>
          <p:spPr>
            <a:xfrm rot="5400000">
              <a:off x="10860469" y="1862733"/>
              <a:ext cx="111111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86" name="椭圆 185"/>
            <p:cNvSpPr/>
            <p:nvPr/>
          </p:nvSpPr>
          <p:spPr>
            <a:xfrm rot="5400000">
              <a:off x="10859675" y="1992098"/>
              <a:ext cx="112699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87" name="椭圆 186"/>
            <p:cNvSpPr/>
            <p:nvPr/>
          </p:nvSpPr>
          <p:spPr>
            <a:xfrm rot="5400000">
              <a:off x="11452190" y="2861939"/>
              <a:ext cx="112699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88" name="任意多边形 187"/>
            <p:cNvSpPr>
              <a:spLocks noChangeAspect="1"/>
            </p:cNvSpPr>
            <p:nvPr/>
          </p:nvSpPr>
          <p:spPr>
            <a:xfrm rot="5400000">
              <a:off x="11271101" y="757116"/>
              <a:ext cx="114286" cy="25098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89" name="任意多边形 188"/>
            <p:cNvSpPr>
              <a:spLocks noChangeAspect="1"/>
            </p:cNvSpPr>
            <p:nvPr/>
          </p:nvSpPr>
          <p:spPr>
            <a:xfrm rot="5400000">
              <a:off x="11267129" y="629338"/>
              <a:ext cx="112698" cy="25098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90" name="任意多边形 189"/>
            <p:cNvSpPr>
              <a:spLocks noChangeAspect="1"/>
            </p:cNvSpPr>
            <p:nvPr/>
          </p:nvSpPr>
          <p:spPr>
            <a:xfrm rot="5400000">
              <a:off x="11263951" y="500767"/>
              <a:ext cx="112699" cy="25098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91" name="任意多边形 190"/>
            <p:cNvSpPr>
              <a:spLocks noChangeAspect="1"/>
            </p:cNvSpPr>
            <p:nvPr/>
          </p:nvSpPr>
          <p:spPr>
            <a:xfrm rot="5400000" flipH="1">
              <a:off x="11267923" y="877751"/>
              <a:ext cx="112699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92" name="椭圆 191"/>
            <p:cNvSpPr/>
            <p:nvPr/>
          </p:nvSpPr>
          <p:spPr>
            <a:xfrm rot="5400000">
              <a:off x="11432333" y="564320"/>
              <a:ext cx="111111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93" name="椭圆 192"/>
            <p:cNvSpPr/>
            <p:nvPr/>
          </p:nvSpPr>
          <p:spPr>
            <a:xfrm rot="5400000">
              <a:off x="11433128" y="696859"/>
              <a:ext cx="112699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94" name="椭圆 193"/>
            <p:cNvSpPr/>
            <p:nvPr/>
          </p:nvSpPr>
          <p:spPr>
            <a:xfrm rot="5400000">
              <a:off x="11437894" y="834955"/>
              <a:ext cx="112698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95" name="椭圆 194"/>
            <p:cNvSpPr/>
            <p:nvPr/>
          </p:nvSpPr>
          <p:spPr>
            <a:xfrm rot="5400000">
              <a:off x="11437894" y="958764"/>
              <a:ext cx="112698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96" name="任意多边形 195"/>
            <p:cNvSpPr>
              <a:spLocks noChangeAspect="1"/>
            </p:cNvSpPr>
            <p:nvPr/>
          </p:nvSpPr>
          <p:spPr>
            <a:xfrm rot="5400000" flipH="1" flipV="1">
              <a:off x="11010584" y="626957"/>
              <a:ext cx="112699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97" name="任意多边形 196"/>
            <p:cNvSpPr>
              <a:spLocks noChangeAspect="1"/>
            </p:cNvSpPr>
            <p:nvPr/>
          </p:nvSpPr>
          <p:spPr>
            <a:xfrm rot="5400000" flipH="1" flipV="1">
              <a:off x="11015350" y="755529"/>
              <a:ext cx="112698" cy="252573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98" name="任意多边形 197"/>
            <p:cNvSpPr>
              <a:spLocks noChangeAspect="1"/>
            </p:cNvSpPr>
            <p:nvPr/>
          </p:nvSpPr>
          <p:spPr>
            <a:xfrm rot="5400000" flipH="1" flipV="1">
              <a:off x="11005818" y="499974"/>
              <a:ext cx="112699" cy="252573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99" name="任意多边形 198"/>
            <p:cNvSpPr>
              <a:spLocks noChangeAspect="1"/>
            </p:cNvSpPr>
            <p:nvPr/>
          </p:nvSpPr>
          <p:spPr>
            <a:xfrm rot="5400000" flipH="1" flipV="1">
              <a:off x="11015349" y="877752"/>
              <a:ext cx="112699" cy="252573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00" name="椭圆 199"/>
            <p:cNvSpPr/>
            <p:nvPr/>
          </p:nvSpPr>
          <p:spPr>
            <a:xfrm rot="5400000">
              <a:off x="10842996" y="592891"/>
              <a:ext cx="111111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01" name="椭圆 200"/>
            <p:cNvSpPr/>
            <p:nvPr/>
          </p:nvSpPr>
          <p:spPr>
            <a:xfrm rot="5400000">
              <a:off x="10842996" y="711938"/>
              <a:ext cx="111111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02" name="椭圆 201"/>
            <p:cNvSpPr/>
            <p:nvPr/>
          </p:nvSpPr>
          <p:spPr>
            <a:xfrm rot="5400000">
              <a:off x="10842203" y="834954"/>
              <a:ext cx="112698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03" name="椭圆 202"/>
            <p:cNvSpPr/>
            <p:nvPr/>
          </p:nvSpPr>
          <p:spPr>
            <a:xfrm rot="5400000">
              <a:off x="10842202" y="954002"/>
              <a:ext cx="112699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04" name="任意多边形 203"/>
            <p:cNvSpPr>
              <a:spLocks noChangeAspect="1"/>
            </p:cNvSpPr>
            <p:nvPr/>
          </p:nvSpPr>
          <p:spPr>
            <a:xfrm rot="5400000" flipV="1">
              <a:off x="11036002" y="3626959"/>
              <a:ext cx="114286" cy="25098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05" name="椭圆 204"/>
            <p:cNvSpPr/>
            <p:nvPr/>
          </p:nvSpPr>
          <p:spPr>
            <a:xfrm rot="5400000">
              <a:off x="10859675" y="3712734"/>
              <a:ext cx="112699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06" name="椭圆 205"/>
            <p:cNvSpPr/>
            <p:nvPr/>
          </p:nvSpPr>
          <p:spPr>
            <a:xfrm rot="5400000">
              <a:off x="11476018" y="4985750"/>
              <a:ext cx="111111" cy="9213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07" name="任意多边形 206"/>
            <p:cNvSpPr>
              <a:spLocks noChangeAspect="1"/>
            </p:cNvSpPr>
            <p:nvPr/>
          </p:nvSpPr>
          <p:spPr>
            <a:xfrm rot="5400000" flipV="1">
              <a:off x="11045533" y="5288864"/>
              <a:ext cx="114286" cy="25098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08" name="任意多边形 207"/>
            <p:cNvSpPr>
              <a:spLocks noChangeAspect="1"/>
            </p:cNvSpPr>
            <p:nvPr/>
          </p:nvSpPr>
          <p:spPr>
            <a:xfrm rot="5400000" flipV="1">
              <a:off x="11055062" y="5404737"/>
              <a:ext cx="112699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09" name="任意多边形 208"/>
            <p:cNvSpPr>
              <a:spLocks noChangeAspect="1"/>
            </p:cNvSpPr>
            <p:nvPr/>
          </p:nvSpPr>
          <p:spPr>
            <a:xfrm rot="5400000" flipH="1" flipV="1">
              <a:off x="11047119" y="4392039"/>
              <a:ext cx="112699" cy="252573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10" name="任意多边形 209"/>
            <p:cNvSpPr>
              <a:spLocks noChangeAspect="1"/>
            </p:cNvSpPr>
            <p:nvPr/>
          </p:nvSpPr>
          <p:spPr>
            <a:xfrm rot="5400000" flipH="1" flipV="1">
              <a:off x="11051885" y="4519022"/>
              <a:ext cx="112699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11" name="任意多边形 210"/>
            <p:cNvSpPr>
              <a:spLocks noChangeAspect="1"/>
            </p:cNvSpPr>
            <p:nvPr/>
          </p:nvSpPr>
          <p:spPr>
            <a:xfrm rot="5400000" flipH="1" flipV="1">
              <a:off x="11041561" y="4264260"/>
              <a:ext cx="114286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12" name="任意多边形 211"/>
            <p:cNvSpPr>
              <a:spLocks noChangeAspect="1"/>
            </p:cNvSpPr>
            <p:nvPr/>
          </p:nvSpPr>
          <p:spPr>
            <a:xfrm rot="5400000" flipH="1" flipV="1">
              <a:off x="11051885" y="4642832"/>
              <a:ext cx="112699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13" name="任意多边形 212"/>
            <p:cNvSpPr>
              <a:spLocks noChangeAspect="1"/>
            </p:cNvSpPr>
            <p:nvPr/>
          </p:nvSpPr>
          <p:spPr>
            <a:xfrm rot="5400000" flipH="1" flipV="1">
              <a:off x="11051886" y="4777752"/>
              <a:ext cx="112698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14" name="任意多边形 213"/>
            <p:cNvSpPr>
              <a:spLocks noChangeAspect="1"/>
            </p:cNvSpPr>
            <p:nvPr/>
          </p:nvSpPr>
          <p:spPr>
            <a:xfrm rot="5400000">
              <a:off x="11308431" y="4530927"/>
              <a:ext cx="114286" cy="252574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15" name="任意多边形 214"/>
            <p:cNvSpPr>
              <a:spLocks noChangeAspect="1"/>
            </p:cNvSpPr>
            <p:nvPr/>
          </p:nvSpPr>
          <p:spPr>
            <a:xfrm rot="5400000">
              <a:off x="11304459" y="4403150"/>
              <a:ext cx="112698" cy="252573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16" name="任意多边形 215"/>
            <p:cNvSpPr>
              <a:spLocks noChangeAspect="1"/>
            </p:cNvSpPr>
            <p:nvPr/>
          </p:nvSpPr>
          <p:spPr>
            <a:xfrm rot="5400000">
              <a:off x="11301281" y="4274579"/>
              <a:ext cx="112699" cy="252573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17" name="任意多边形 216"/>
            <p:cNvSpPr>
              <a:spLocks noChangeAspect="1"/>
            </p:cNvSpPr>
            <p:nvPr/>
          </p:nvSpPr>
          <p:spPr>
            <a:xfrm rot="5400000" flipH="1">
              <a:off x="11304458" y="4652356"/>
              <a:ext cx="112699" cy="252573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18" name="任意多边形 217"/>
            <p:cNvSpPr>
              <a:spLocks noChangeAspect="1"/>
            </p:cNvSpPr>
            <p:nvPr/>
          </p:nvSpPr>
          <p:spPr>
            <a:xfrm rot="5400000">
              <a:off x="11306842" y="4775372"/>
              <a:ext cx="114286" cy="252573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19" name="任意多边形 218"/>
            <p:cNvSpPr>
              <a:spLocks noChangeAspect="1"/>
            </p:cNvSpPr>
            <p:nvPr/>
          </p:nvSpPr>
          <p:spPr>
            <a:xfrm rot="5400000">
              <a:off x="11303665" y="4903943"/>
              <a:ext cx="114286" cy="252573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20" name="任意多边形 219"/>
            <p:cNvSpPr>
              <a:spLocks noChangeAspect="1"/>
            </p:cNvSpPr>
            <p:nvPr/>
          </p:nvSpPr>
          <p:spPr>
            <a:xfrm rot="5400000">
              <a:off x="11308431" y="5035689"/>
              <a:ext cx="114286" cy="252574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21" name="任意多边形 220"/>
            <p:cNvSpPr>
              <a:spLocks noChangeAspect="1"/>
            </p:cNvSpPr>
            <p:nvPr/>
          </p:nvSpPr>
          <p:spPr>
            <a:xfrm rot="5400000">
              <a:off x="11310814" y="5303150"/>
              <a:ext cx="114286" cy="25098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22" name="任意多边形 221"/>
            <p:cNvSpPr>
              <a:spLocks noChangeAspect="1"/>
            </p:cNvSpPr>
            <p:nvPr/>
          </p:nvSpPr>
          <p:spPr>
            <a:xfrm rot="5400000">
              <a:off x="11309225" y="5171403"/>
              <a:ext cx="112698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23" name="任意多边形 222"/>
            <p:cNvSpPr>
              <a:spLocks noChangeAspect="1"/>
            </p:cNvSpPr>
            <p:nvPr/>
          </p:nvSpPr>
          <p:spPr>
            <a:xfrm rot="5400000" flipH="1">
              <a:off x="11306048" y="5428546"/>
              <a:ext cx="112698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24" name="椭圆 223"/>
            <p:cNvSpPr/>
            <p:nvPr/>
          </p:nvSpPr>
          <p:spPr>
            <a:xfrm rot="5400000">
              <a:off x="10889062" y="5369084"/>
              <a:ext cx="111111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25" name="椭圆 224"/>
            <p:cNvSpPr/>
            <p:nvPr/>
          </p:nvSpPr>
          <p:spPr>
            <a:xfrm rot="5400000">
              <a:off x="10888269" y="5501623"/>
              <a:ext cx="112698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26" name="椭圆 225"/>
            <p:cNvSpPr/>
            <p:nvPr/>
          </p:nvSpPr>
          <p:spPr>
            <a:xfrm rot="5400000">
              <a:off x="10880327" y="4339717"/>
              <a:ext cx="112698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27" name="椭圆 226"/>
            <p:cNvSpPr/>
            <p:nvPr/>
          </p:nvSpPr>
          <p:spPr>
            <a:xfrm rot="5400000">
              <a:off x="10881120" y="4467495"/>
              <a:ext cx="111111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28" name="椭圆 227"/>
            <p:cNvSpPr/>
            <p:nvPr/>
          </p:nvSpPr>
          <p:spPr>
            <a:xfrm rot="5400000">
              <a:off x="10880326" y="4598448"/>
              <a:ext cx="112699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29" name="椭圆 228"/>
            <p:cNvSpPr/>
            <p:nvPr/>
          </p:nvSpPr>
          <p:spPr>
            <a:xfrm rot="5400000">
              <a:off x="10878738" y="4736543"/>
              <a:ext cx="112698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30" name="椭圆 229"/>
            <p:cNvSpPr/>
            <p:nvPr/>
          </p:nvSpPr>
          <p:spPr>
            <a:xfrm rot="5400000">
              <a:off x="10883503" y="4868289"/>
              <a:ext cx="112699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31" name="椭圆 230"/>
            <p:cNvSpPr/>
            <p:nvPr/>
          </p:nvSpPr>
          <p:spPr>
            <a:xfrm rot="5400000">
              <a:off x="11468869" y="4338924"/>
              <a:ext cx="111111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32" name="椭圆 231"/>
            <p:cNvSpPr/>
            <p:nvPr/>
          </p:nvSpPr>
          <p:spPr>
            <a:xfrm rot="5400000">
              <a:off x="11471252" y="4471464"/>
              <a:ext cx="111111" cy="9213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33" name="椭圆 232"/>
            <p:cNvSpPr/>
            <p:nvPr/>
          </p:nvSpPr>
          <p:spPr>
            <a:xfrm rot="5400000">
              <a:off x="11476018" y="4609560"/>
              <a:ext cx="111111" cy="9213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34" name="椭圆 233"/>
            <p:cNvSpPr/>
            <p:nvPr/>
          </p:nvSpPr>
          <p:spPr>
            <a:xfrm rot="5400000">
              <a:off x="11476018" y="4733369"/>
              <a:ext cx="111111" cy="9213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35" name="椭圆 234"/>
            <p:cNvSpPr/>
            <p:nvPr/>
          </p:nvSpPr>
          <p:spPr>
            <a:xfrm rot="5400000">
              <a:off x="11475223" y="4861146"/>
              <a:ext cx="111111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36" name="椭圆 235"/>
            <p:cNvSpPr/>
            <p:nvPr/>
          </p:nvSpPr>
          <p:spPr>
            <a:xfrm rot="5400000">
              <a:off x="11476018" y="5119083"/>
              <a:ext cx="111111" cy="9213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37" name="椭圆 236"/>
            <p:cNvSpPr/>
            <p:nvPr/>
          </p:nvSpPr>
          <p:spPr>
            <a:xfrm rot="5400000">
              <a:off x="11476018" y="5252417"/>
              <a:ext cx="111111" cy="92134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38" name="椭圆 237"/>
            <p:cNvSpPr/>
            <p:nvPr/>
          </p:nvSpPr>
          <p:spPr>
            <a:xfrm rot="5400000">
              <a:off x="11479988" y="5380195"/>
              <a:ext cx="111111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39" name="椭圆 238"/>
            <p:cNvSpPr/>
            <p:nvPr/>
          </p:nvSpPr>
          <p:spPr>
            <a:xfrm rot="5400000">
              <a:off x="11478400" y="5505591"/>
              <a:ext cx="111111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40" name="任意多边形 239"/>
            <p:cNvSpPr>
              <a:spLocks noChangeAspect="1"/>
            </p:cNvSpPr>
            <p:nvPr/>
          </p:nvSpPr>
          <p:spPr>
            <a:xfrm rot="5400000" flipV="1">
              <a:off x="11045533" y="4906324"/>
              <a:ext cx="114286" cy="25098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41" name="任意多边形 240"/>
            <p:cNvSpPr>
              <a:spLocks noChangeAspect="1"/>
            </p:cNvSpPr>
            <p:nvPr/>
          </p:nvSpPr>
          <p:spPr>
            <a:xfrm rot="5400000" flipV="1">
              <a:off x="11055063" y="5031720"/>
              <a:ext cx="112698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42" name="任意多边形 241"/>
            <p:cNvSpPr>
              <a:spLocks noChangeAspect="1"/>
            </p:cNvSpPr>
            <p:nvPr/>
          </p:nvSpPr>
          <p:spPr>
            <a:xfrm rot="5400000" flipV="1">
              <a:off x="11045533" y="5158705"/>
              <a:ext cx="114286" cy="25098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43" name="椭圆 242"/>
            <p:cNvSpPr/>
            <p:nvPr/>
          </p:nvSpPr>
          <p:spPr>
            <a:xfrm rot="5400000">
              <a:off x="10888269" y="4996861"/>
              <a:ext cx="112698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44" name="椭圆 243"/>
            <p:cNvSpPr/>
            <p:nvPr/>
          </p:nvSpPr>
          <p:spPr>
            <a:xfrm rot="5400000">
              <a:off x="10888269" y="5120671"/>
              <a:ext cx="112698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45" name="椭圆 244"/>
            <p:cNvSpPr/>
            <p:nvPr/>
          </p:nvSpPr>
          <p:spPr>
            <a:xfrm rot="5400000">
              <a:off x="10888268" y="5249243"/>
              <a:ext cx="112699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46" name="任意多边形 245"/>
            <p:cNvSpPr>
              <a:spLocks noChangeAspect="1"/>
            </p:cNvSpPr>
            <p:nvPr/>
          </p:nvSpPr>
          <p:spPr>
            <a:xfrm rot="5400000">
              <a:off x="11299695" y="4015847"/>
              <a:ext cx="114286" cy="250985"/>
            </a:xfrm>
            <a:custGeom>
              <a:avLst/>
              <a:gdLst>
                <a:gd name="connsiteX0" fmla="*/ 100607 w 172441"/>
                <a:gd name="connsiteY0" fmla="*/ 1963 h 384749"/>
                <a:gd name="connsiteX1" fmla="*/ 50601 w 172441"/>
                <a:gd name="connsiteY1" fmla="*/ 13870 h 384749"/>
                <a:gd name="connsiteX2" fmla="*/ 26789 w 172441"/>
                <a:gd name="connsiteY2" fmla="*/ 30538 h 384749"/>
                <a:gd name="connsiteX3" fmla="*/ 10120 w 172441"/>
                <a:gd name="connsiteY3" fmla="*/ 66257 h 384749"/>
                <a:gd name="connsiteX4" fmla="*/ 5357 w 172441"/>
                <a:gd name="connsiteY4" fmla="*/ 99595 h 384749"/>
                <a:gd name="connsiteX5" fmla="*/ 5357 w 172441"/>
                <a:gd name="connsiteY5" fmla="*/ 156745 h 384749"/>
                <a:gd name="connsiteX6" fmla="*/ 5357 w 172441"/>
                <a:gd name="connsiteY6" fmla="*/ 204370 h 384749"/>
                <a:gd name="connsiteX7" fmla="*/ 595 w 172441"/>
                <a:gd name="connsiteY7" fmla="*/ 261520 h 384749"/>
                <a:gd name="connsiteX8" fmla="*/ 595 w 172441"/>
                <a:gd name="connsiteY8" fmla="*/ 313907 h 384749"/>
                <a:gd name="connsiteX9" fmla="*/ 5357 w 172441"/>
                <a:gd name="connsiteY9" fmla="*/ 354388 h 384749"/>
                <a:gd name="connsiteX10" fmla="*/ 17264 w 172441"/>
                <a:gd name="connsiteY10" fmla="*/ 382963 h 384749"/>
                <a:gd name="connsiteX11" fmla="*/ 45839 w 172441"/>
                <a:gd name="connsiteY11" fmla="*/ 380582 h 384749"/>
                <a:gd name="connsiteX12" fmla="*/ 62507 w 172441"/>
                <a:gd name="connsiteY12" fmla="*/ 371057 h 384749"/>
                <a:gd name="connsiteX13" fmla="*/ 67270 w 172441"/>
                <a:gd name="connsiteY13" fmla="*/ 349626 h 384749"/>
                <a:gd name="connsiteX14" fmla="*/ 57745 w 172441"/>
                <a:gd name="connsiteY14" fmla="*/ 321051 h 384749"/>
                <a:gd name="connsiteX15" fmla="*/ 57745 w 172441"/>
                <a:gd name="connsiteY15" fmla="*/ 285332 h 384749"/>
                <a:gd name="connsiteX16" fmla="*/ 62507 w 172441"/>
                <a:gd name="connsiteY16" fmla="*/ 261520 h 384749"/>
                <a:gd name="connsiteX17" fmla="*/ 69651 w 172441"/>
                <a:gd name="connsiteY17" fmla="*/ 230563 h 384749"/>
                <a:gd name="connsiteX18" fmla="*/ 64889 w 172441"/>
                <a:gd name="connsiteY18" fmla="*/ 187701 h 384749"/>
                <a:gd name="connsiteX19" fmla="*/ 62507 w 172441"/>
                <a:gd name="connsiteY19" fmla="*/ 142457 h 384749"/>
                <a:gd name="connsiteX20" fmla="*/ 62507 w 172441"/>
                <a:gd name="connsiteY20" fmla="*/ 106738 h 384749"/>
                <a:gd name="connsiteX21" fmla="*/ 79176 w 172441"/>
                <a:gd name="connsiteY21" fmla="*/ 92451 h 384749"/>
                <a:gd name="connsiteX22" fmla="*/ 95845 w 172441"/>
                <a:gd name="connsiteY22" fmla="*/ 106738 h 384749"/>
                <a:gd name="connsiteX23" fmla="*/ 88701 w 172441"/>
                <a:gd name="connsiteY23" fmla="*/ 140076 h 384749"/>
                <a:gd name="connsiteX24" fmla="*/ 88701 w 172441"/>
                <a:gd name="connsiteY24" fmla="*/ 180557 h 384749"/>
                <a:gd name="connsiteX25" fmla="*/ 86320 w 172441"/>
                <a:gd name="connsiteY25" fmla="*/ 221038 h 384749"/>
                <a:gd name="connsiteX26" fmla="*/ 86320 w 172441"/>
                <a:gd name="connsiteY26" fmla="*/ 259138 h 384749"/>
                <a:gd name="connsiteX27" fmla="*/ 86320 w 172441"/>
                <a:gd name="connsiteY27" fmla="*/ 297238 h 384749"/>
                <a:gd name="connsiteX28" fmla="*/ 91082 w 172441"/>
                <a:gd name="connsiteY28" fmla="*/ 330576 h 384749"/>
                <a:gd name="connsiteX29" fmla="*/ 102989 w 172441"/>
                <a:gd name="connsiteY29" fmla="*/ 361532 h 384749"/>
                <a:gd name="connsiteX30" fmla="*/ 119657 w 172441"/>
                <a:gd name="connsiteY30" fmla="*/ 380582 h 384749"/>
                <a:gd name="connsiteX31" fmla="*/ 152995 w 172441"/>
                <a:gd name="connsiteY31" fmla="*/ 380582 h 384749"/>
                <a:gd name="connsiteX32" fmla="*/ 172045 w 172441"/>
                <a:gd name="connsiteY32" fmla="*/ 363913 h 384749"/>
                <a:gd name="connsiteX33" fmla="*/ 164901 w 172441"/>
                <a:gd name="connsiteY33" fmla="*/ 335338 h 384749"/>
                <a:gd name="connsiteX34" fmla="*/ 152995 w 172441"/>
                <a:gd name="connsiteY34" fmla="*/ 323432 h 384749"/>
                <a:gd name="connsiteX35" fmla="*/ 145851 w 172441"/>
                <a:gd name="connsiteY35" fmla="*/ 294857 h 384749"/>
                <a:gd name="connsiteX36" fmla="*/ 141089 w 172441"/>
                <a:gd name="connsiteY36" fmla="*/ 254376 h 384749"/>
                <a:gd name="connsiteX37" fmla="*/ 143470 w 172441"/>
                <a:gd name="connsiteY37" fmla="*/ 223420 h 384749"/>
                <a:gd name="connsiteX38" fmla="*/ 143470 w 172441"/>
                <a:gd name="connsiteY38" fmla="*/ 187701 h 384749"/>
                <a:gd name="connsiteX39" fmla="*/ 150614 w 172441"/>
                <a:gd name="connsiteY39" fmla="*/ 149601 h 384749"/>
                <a:gd name="connsiteX40" fmla="*/ 152995 w 172441"/>
                <a:gd name="connsiteY40" fmla="*/ 94832 h 384749"/>
                <a:gd name="connsiteX41" fmla="*/ 152995 w 172441"/>
                <a:gd name="connsiteY41" fmla="*/ 56732 h 384749"/>
                <a:gd name="connsiteX42" fmla="*/ 100607 w 172441"/>
                <a:gd name="connsiteY42" fmla="*/ 1963 h 384749"/>
                <a:gd name="connsiteX0" fmla="*/ 100607 w 172441"/>
                <a:gd name="connsiteY0" fmla="*/ 2292 h 385078"/>
                <a:gd name="connsiteX1" fmla="*/ 53429 w 172441"/>
                <a:gd name="connsiteY1" fmla="*/ 12314 h 385078"/>
                <a:gd name="connsiteX2" fmla="*/ 26789 w 172441"/>
                <a:gd name="connsiteY2" fmla="*/ 30867 h 385078"/>
                <a:gd name="connsiteX3" fmla="*/ 10120 w 172441"/>
                <a:gd name="connsiteY3" fmla="*/ 66586 h 385078"/>
                <a:gd name="connsiteX4" fmla="*/ 5357 w 172441"/>
                <a:gd name="connsiteY4" fmla="*/ 99924 h 385078"/>
                <a:gd name="connsiteX5" fmla="*/ 5357 w 172441"/>
                <a:gd name="connsiteY5" fmla="*/ 157074 h 385078"/>
                <a:gd name="connsiteX6" fmla="*/ 5357 w 172441"/>
                <a:gd name="connsiteY6" fmla="*/ 204699 h 385078"/>
                <a:gd name="connsiteX7" fmla="*/ 595 w 172441"/>
                <a:gd name="connsiteY7" fmla="*/ 261849 h 385078"/>
                <a:gd name="connsiteX8" fmla="*/ 595 w 172441"/>
                <a:gd name="connsiteY8" fmla="*/ 314236 h 385078"/>
                <a:gd name="connsiteX9" fmla="*/ 5357 w 172441"/>
                <a:gd name="connsiteY9" fmla="*/ 354717 h 385078"/>
                <a:gd name="connsiteX10" fmla="*/ 17264 w 172441"/>
                <a:gd name="connsiteY10" fmla="*/ 383292 h 385078"/>
                <a:gd name="connsiteX11" fmla="*/ 45839 w 172441"/>
                <a:gd name="connsiteY11" fmla="*/ 380911 h 385078"/>
                <a:gd name="connsiteX12" fmla="*/ 62507 w 172441"/>
                <a:gd name="connsiteY12" fmla="*/ 371386 h 385078"/>
                <a:gd name="connsiteX13" fmla="*/ 67270 w 172441"/>
                <a:gd name="connsiteY13" fmla="*/ 349955 h 385078"/>
                <a:gd name="connsiteX14" fmla="*/ 57745 w 172441"/>
                <a:gd name="connsiteY14" fmla="*/ 321380 h 385078"/>
                <a:gd name="connsiteX15" fmla="*/ 57745 w 172441"/>
                <a:gd name="connsiteY15" fmla="*/ 285661 h 385078"/>
                <a:gd name="connsiteX16" fmla="*/ 62507 w 172441"/>
                <a:gd name="connsiteY16" fmla="*/ 261849 h 385078"/>
                <a:gd name="connsiteX17" fmla="*/ 69651 w 172441"/>
                <a:gd name="connsiteY17" fmla="*/ 230892 h 385078"/>
                <a:gd name="connsiteX18" fmla="*/ 64889 w 172441"/>
                <a:gd name="connsiteY18" fmla="*/ 188030 h 385078"/>
                <a:gd name="connsiteX19" fmla="*/ 62507 w 172441"/>
                <a:gd name="connsiteY19" fmla="*/ 142786 h 385078"/>
                <a:gd name="connsiteX20" fmla="*/ 62507 w 172441"/>
                <a:gd name="connsiteY20" fmla="*/ 107067 h 385078"/>
                <a:gd name="connsiteX21" fmla="*/ 79176 w 172441"/>
                <a:gd name="connsiteY21" fmla="*/ 92780 h 385078"/>
                <a:gd name="connsiteX22" fmla="*/ 95845 w 172441"/>
                <a:gd name="connsiteY22" fmla="*/ 107067 h 385078"/>
                <a:gd name="connsiteX23" fmla="*/ 88701 w 172441"/>
                <a:gd name="connsiteY23" fmla="*/ 140405 h 385078"/>
                <a:gd name="connsiteX24" fmla="*/ 88701 w 172441"/>
                <a:gd name="connsiteY24" fmla="*/ 180886 h 385078"/>
                <a:gd name="connsiteX25" fmla="*/ 86320 w 172441"/>
                <a:gd name="connsiteY25" fmla="*/ 221367 h 385078"/>
                <a:gd name="connsiteX26" fmla="*/ 86320 w 172441"/>
                <a:gd name="connsiteY26" fmla="*/ 259467 h 385078"/>
                <a:gd name="connsiteX27" fmla="*/ 86320 w 172441"/>
                <a:gd name="connsiteY27" fmla="*/ 297567 h 385078"/>
                <a:gd name="connsiteX28" fmla="*/ 91082 w 172441"/>
                <a:gd name="connsiteY28" fmla="*/ 330905 h 385078"/>
                <a:gd name="connsiteX29" fmla="*/ 102989 w 172441"/>
                <a:gd name="connsiteY29" fmla="*/ 361861 h 385078"/>
                <a:gd name="connsiteX30" fmla="*/ 119657 w 172441"/>
                <a:gd name="connsiteY30" fmla="*/ 380911 h 385078"/>
                <a:gd name="connsiteX31" fmla="*/ 152995 w 172441"/>
                <a:gd name="connsiteY31" fmla="*/ 380911 h 385078"/>
                <a:gd name="connsiteX32" fmla="*/ 172045 w 172441"/>
                <a:gd name="connsiteY32" fmla="*/ 364242 h 385078"/>
                <a:gd name="connsiteX33" fmla="*/ 164901 w 172441"/>
                <a:gd name="connsiteY33" fmla="*/ 335667 h 385078"/>
                <a:gd name="connsiteX34" fmla="*/ 152995 w 172441"/>
                <a:gd name="connsiteY34" fmla="*/ 323761 h 385078"/>
                <a:gd name="connsiteX35" fmla="*/ 145851 w 172441"/>
                <a:gd name="connsiteY35" fmla="*/ 295186 h 385078"/>
                <a:gd name="connsiteX36" fmla="*/ 141089 w 172441"/>
                <a:gd name="connsiteY36" fmla="*/ 254705 h 385078"/>
                <a:gd name="connsiteX37" fmla="*/ 143470 w 172441"/>
                <a:gd name="connsiteY37" fmla="*/ 223749 h 385078"/>
                <a:gd name="connsiteX38" fmla="*/ 143470 w 172441"/>
                <a:gd name="connsiteY38" fmla="*/ 188030 h 385078"/>
                <a:gd name="connsiteX39" fmla="*/ 150614 w 172441"/>
                <a:gd name="connsiteY39" fmla="*/ 149930 h 385078"/>
                <a:gd name="connsiteX40" fmla="*/ 152995 w 172441"/>
                <a:gd name="connsiteY40" fmla="*/ 95161 h 385078"/>
                <a:gd name="connsiteX41" fmla="*/ 152995 w 172441"/>
                <a:gd name="connsiteY41" fmla="*/ 57061 h 385078"/>
                <a:gd name="connsiteX42" fmla="*/ 100607 w 172441"/>
                <a:gd name="connsiteY42" fmla="*/ 2292 h 385078"/>
                <a:gd name="connsiteX0" fmla="*/ 100607 w 172441"/>
                <a:gd name="connsiteY0" fmla="*/ 2626 h 382584"/>
                <a:gd name="connsiteX1" fmla="*/ 53429 w 172441"/>
                <a:gd name="connsiteY1" fmla="*/ 9820 h 382584"/>
                <a:gd name="connsiteX2" fmla="*/ 26789 w 172441"/>
                <a:gd name="connsiteY2" fmla="*/ 28373 h 382584"/>
                <a:gd name="connsiteX3" fmla="*/ 10120 w 172441"/>
                <a:gd name="connsiteY3" fmla="*/ 64092 h 382584"/>
                <a:gd name="connsiteX4" fmla="*/ 5357 w 172441"/>
                <a:gd name="connsiteY4" fmla="*/ 97430 h 382584"/>
                <a:gd name="connsiteX5" fmla="*/ 5357 w 172441"/>
                <a:gd name="connsiteY5" fmla="*/ 154580 h 382584"/>
                <a:gd name="connsiteX6" fmla="*/ 5357 w 172441"/>
                <a:gd name="connsiteY6" fmla="*/ 202205 h 382584"/>
                <a:gd name="connsiteX7" fmla="*/ 595 w 172441"/>
                <a:gd name="connsiteY7" fmla="*/ 259355 h 382584"/>
                <a:gd name="connsiteX8" fmla="*/ 595 w 172441"/>
                <a:gd name="connsiteY8" fmla="*/ 311742 h 382584"/>
                <a:gd name="connsiteX9" fmla="*/ 5357 w 172441"/>
                <a:gd name="connsiteY9" fmla="*/ 352223 h 382584"/>
                <a:gd name="connsiteX10" fmla="*/ 17264 w 172441"/>
                <a:gd name="connsiteY10" fmla="*/ 380798 h 382584"/>
                <a:gd name="connsiteX11" fmla="*/ 45839 w 172441"/>
                <a:gd name="connsiteY11" fmla="*/ 378417 h 382584"/>
                <a:gd name="connsiteX12" fmla="*/ 62507 w 172441"/>
                <a:gd name="connsiteY12" fmla="*/ 368892 h 382584"/>
                <a:gd name="connsiteX13" fmla="*/ 67270 w 172441"/>
                <a:gd name="connsiteY13" fmla="*/ 347461 h 382584"/>
                <a:gd name="connsiteX14" fmla="*/ 57745 w 172441"/>
                <a:gd name="connsiteY14" fmla="*/ 318886 h 382584"/>
                <a:gd name="connsiteX15" fmla="*/ 57745 w 172441"/>
                <a:gd name="connsiteY15" fmla="*/ 283167 h 382584"/>
                <a:gd name="connsiteX16" fmla="*/ 62507 w 172441"/>
                <a:gd name="connsiteY16" fmla="*/ 259355 h 382584"/>
                <a:gd name="connsiteX17" fmla="*/ 69651 w 172441"/>
                <a:gd name="connsiteY17" fmla="*/ 228398 h 382584"/>
                <a:gd name="connsiteX18" fmla="*/ 64889 w 172441"/>
                <a:gd name="connsiteY18" fmla="*/ 185536 h 382584"/>
                <a:gd name="connsiteX19" fmla="*/ 62507 w 172441"/>
                <a:gd name="connsiteY19" fmla="*/ 140292 h 382584"/>
                <a:gd name="connsiteX20" fmla="*/ 62507 w 172441"/>
                <a:gd name="connsiteY20" fmla="*/ 104573 h 382584"/>
                <a:gd name="connsiteX21" fmla="*/ 79176 w 172441"/>
                <a:gd name="connsiteY21" fmla="*/ 90286 h 382584"/>
                <a:gd name="connsiteX22" fmla="*/ 95845 w 172441"/>
                <a:gd name="connsiteY22" fmla="*/ 104573 h 382584"/>
                <a:gd name="connsiteX23" fmla="*/ 88701 w 172441"/>
                <a:gd name="connsiteY23" fmla="*/ 137911 h 382584"/>
                <a:gd name="connsiteX24" fmla="*/ 88701 w 172441"/>
                <a:gd name="connsiteY24" fmla="*/ 178392 h 382584"/>
                <a:gd name="connsiteX25" fmla="*/ 86320 w 172441"/>
                <a:gd name="connsiteY25" fmla="*/ 218873 h 382584"/>
                <a:gd name="connsiteX26" fmla="*/ 86320 w 172441"/>
                <a:gd name="connsiteY26" fmla="*/ 256973 h 382584"/>
                <a:gd name="connsiteX27" fmla="*/ 86320 w 172441"/>
                <a:gd name="connsiteY27" fmla="*/ 295073 h 382584"/>
                <a:gd name="connsiteX28" fmla="*/ 91082 w 172441"/>
                <a:gd name="connsiteY28" fmla="*/ 328411 h 382584"/>
                <a:gd name="connsiteX29" fmla="*/ 102989 w 172441"/>
                <a:gd name="connsiteY29" fmla="*/ 359367 h 382584"/>
                <a:gd name="connsiteX30" fmla="*/ 119657 w 172441"/>
                <a:gd name="connsiteY30" fmla="*/ 378417 h 382584"/>
                <a:gd name="connsiteX31" fmla="*/ 152995 w 172441"/>
                <a:gd name="connsiteY31" fmla="*/ 378417 h 382584"/>
                <a:gd name="connsiteX32" fmla="*/ 172045 w 172441"/>
                <a:gd name="connsiteY32" fmla="*/ 361748 h 382584"/>
                <a:gd name="connsiteX33" fmla="*/ 164901 w 172441"/>
                <a:gd name="connsiteY33" fmla="*/ 333173 h 382584"/>
                <a:gd name="connsiteX34" fmla="*/ 152995 w 172441"/>
                <a:gd name="connsiteY34" fmla="*/ 321267 h 382584"/>
                <a:gd name="connsiteX35" fmla="*/ 145851 w 172441"/>
                <a:gd name="connsiteY35" fmla="*/ 292692 h 382584"/>
                <a:gd name="connsiteX36" fmla="*/ 141089 w 172441"/>
                <a:gd name="connsiteY36" fmla="*/ 252211 h 382584"/>
                <a:gd name="connsiteX37" fmla="*/ 143470 w 172441"/>
                <a:gd name="connsiteY37" fmla="*/ 221255 h 382584"/>
                <a:gd name="connsiteX38" fmla="*/ 143470 w 172441"/>
                <a:gd name="connsiteY38" fmla="*/ 185536 h 382584"/>
                <a:gd name="connsiteX39" fmla="*/ 150614 w 172441"/>
                <a:gd name="connsiteY39" fmla="*/ 147436 h 382584"/>
                <a:gd name="connsiteX40" fmla="*/ 152995 w 172441"/>
                <a:gd name="connsiteY40" fmla="*/ 92667 h 382584"/>
                <a:gd name="connsiteX41" fmla="*/ 152995 w 172441"/>
                <a:gd name="connsiteY41" fmla="*/ 54567 h 382584"/>
                <a:gd name="connsiteX42" fmla="*/ 100607 w 172441"/>
                <a:gd name="connsiteY42" fmla="*/ 2626 h 382584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4347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50614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3107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2518"/>
                <a:gd name="connsiteX1" fmla="*/ 53429 w 172441"/>
                <a:gd name="connsiteY1" fmla="*/ 9754 h 382518"/>
                <a:gd name="connsiteX2" fmla="*/ 26789 w 172441"/>
                <a:gd name="connsiteY2" fmla="*/ 28307 h 382518"/>
                <a:gd name="connsiteX3" fmla="*/ 10120 w 172441"/>
                <a:gd name="connsiteY3" fmla="*/ 64026 h 382518"/>
                <a:gd name="connsiteX4" fmla="*/ 5357 w 172441"/>
                <a:gd name="connsiteY4" fmla="*/ 97364 h 382518"/>
                <a:gd name="connsiteX5" fmla="*/ 5357 w 172441"/>
                <a:gd name="connsiteY5" fmla="*/ 154514 h 382518"/>
                <a:gd name="connsiteX6" fmla="*/ 5357 w 172441"/>
                <a:gd name="connsiteY6" fmla="*/ 202139 h 382518"/>
                <a:gd name="connsiteX7" fmla="*/ 595 w 172441"/>
                <a:gd name="connsiteY7" fmla="*/ 259289 h 382518"/>
                <a:gd name="connsiteX8" fmla="*/ 595 w 172441"/>
                <a:gd name="connsiteY8" fmla="*/ 311676 h 382518"/>
                <a:gd name="connsiteX9" fmla="*/ 5357 w 172441"/>
                <a:gd name="connsiteY9" fmla="*/ 352157 h 382518"/>
                <a:gd name="connsiteX10" fmla="*/ 17264 w 172441"/>
                <a:gd name="connsiteY10" fmla="*/ 380732 h 382518"/>
                <a:gd name="connsiteX11" fmla="*/ 45839 w 172441"/>
                <a:gd name="connsiteY11" fmla="*/ 378351 h 382518"/>
                <a:gd name="connsiteX12" fmla="*/ 62507 w 172441"/>
                <a:gd name="connsiteY12" fmla="*/ 368826 h 382518"/>
                <a:gd name="connsiteX13" fmla="*/ 67270 w 172441"/>
                <a:gd name="connsiteY13" fmla="*/ 347395 h 382518"/>
                <a:gd name="connsiteX14" fmla="*/ 57745 w 172441"/>
                <a:gd name="connsiteY14" fmla="*/ 318820 h 382518"/>
                <a:gd name="connsiteX15" fmla="*/ 57745 w 172441"/>
                <a:gd name="connsiteY15" fmla="*/ 283101 h 382518"/>
                <a:gd name="connsiteX16" fmla="*/ 62507 w 172441"/>
                <a:gd name="connsiteY16" fmla="*/ 259289 h 382518"/>
                <a:gd name="connsiteX17" fmla="*/ 69651 w 172441"/>
                <a:gd name="connsiteY17" fmla="*/ 228332 h 382518"/>
                <a:gd name="connsiteX18" fmla="*/ 64889 w 172441"/>
                <a:gd name="connsiteY18" fmla="*/ 185470 h 382518"/>
                <a:gd name="connsiteX19" fmla="*/ 62507 w 172441"/>
                <a:gd name="connsiteY19" fmla="*/ 140226 h 382518"/>
                <a:gd name="connsiteX20" fmla="*/ 62507 w 172441"/>
                <a:gd name="connsiteY20" fmla="*/ 104507 h 382518"/>
                <a:gd name="connsiteX21" fmla="*/ 79176 w 172441"/>
                <a:gd name="connsiteY21" fmla="*/ 90220 h 382518"/>
                <a:gd name="connsiteX22" fmla="*/ 95845 w 172441"/>
                <a:gd name="connsiteY22" fmla="*/ 104507 h 382518"/>
                <a:gd name="connsiteX23" fmla="*/ 88701 w 172441"/>
                <a:gd name="connsiteY23" fmla="*/ 137845 h 382518"/>
                <a:gd name="connsiteX24" fmla="*/ 88701 w 172441"/>
                <a:gd name="connsiteY24" fmla="*/ 178326 h 382518"/>
                <a:gd name="connsiteX25" fmla="*/ 86320 w 172441"/>
                <a:gd name="connsiteY25" fmla="*/ 218807 h 382518"/>
                <a:gd name="connsiteX26" fmla="*/ 86320 w 172441"/>
                <a:gd name="connsiteY26" fmla="*/ 256907 h 382518"/>
                <a:gd name="connsiteX27" fmla="*/ 86320 w 172441"/>
                <a:gd name="connsiteY27" fmla="*/ 295007 h 382518"/>
                <a:gd name="connsiteX28" fmla="*/ 91082 w 172441"/>
                <a:gd name="connsiteY28" fmla="*/ 328345 h 382518"/>
                <a:gd name="connsiteX29" fmla="*/ 102989 w 172441"/>
                <a:gd name="connsiteY29" fmla="*/ 359301 h 382518"/>
                <a:gd name="connsiteX30" fmla="*/ 119657 w 172441"/>
                <a:gd name="connsiteY30" fmla="*/ 378351 h 382518"/>
                <a:gd name="connsiteX31" fmla="*/ 152995 w 172441"/>
                <a:gd name="connsiteY31" fmla="*/ 378351 h 382518"/>
                <a:gd name="connsiteX32" fmla="*/ 172045 w 172441"/>
                <a:gd name="connsiteY32" fmla="*/ 361682 h 382518"/>
                <a:gd name="connsiteX33" fmla="*/ 164901 w 172441"/>
                <a:gd name="connsiteY33" fmla="*/ 335935 h 382518"/>
                <a:gd name="connsiteX34" fmla="*/ 152995 w 172441"/>
                <a:gd name="connsiteY34" fmla="*/ 321201 h 382518"/>
                <a:gd name="connsiteX35" fmla="*/ 145851 w 172441"/>
                <a:gd name="connsiteY35" fmla="*/ 292626 h 382518"/>
                <a:gd name="connsiteX36" fmla="*/ 141089 w 172441"/>
                <a:gd name="connsiteY36" fmla="*/ 252145 h 382518"/>
                <a:gd name="connsiteX37" fmla="*/ 139700 w 172441"/>
                <a:gd name="connsiteY37" fmla="*/ 221189 h 382518"/>
                <a:gd name="connsiteX38" fmla="*/ 143470 w 172441"/>
                <a:gd name="connsiteY38" fmla="*/ 185470 h 382518"/>
                <a:gd name="connsiteX39" fmla="*/ 147786 w 172441"/>
                <a:gd name="connsiteY39" fmla="*/ 147370 h 382518"/>
                <a:gd name="connsiteX40" fmla="*/ 152995 w 172441"/>
                <a:gd name="connsiteY40" fmla="*/ 92601 h 382518"/>
                <a:gd name="connsiteX41" fmla="*/ 149225 w 172441"/>
                <a:gd name="connsiteY41" fmla="*/ 53559 h 382518"/>
                <a:gd name="connsiteX42" fmla="*/ 100607 w 172441"/>
                <a:gd name="connsiteY42" fmla="*/ 2560 h 382518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9651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88701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2560 h 381049"/>
                <a:gd name="connsiteX1" fmla="*/ 53429 w 172441"/>
                <a:gd name="connsiteY1" fmla="*/ 9754 h 381049"/>
                <a:gd name="connsiteX2" fmla="*/ 26789 w 172441"/>
                <a:gd name="connsiteY2" fmla="*/ 28307 h 381049"/>
                <a:gd name="connsiteX3" fmla="*/ 10120 w 172441"/>
                <a:gd name="connsiteY3" fmla="*/ 64026 h 381049"/>
                <a:gd name="connsiteX4" fmla="*/ 5357 w 172441"/>
                <a:gd name="connsiteY4" fmla="*/ 97364 h 381049"/>
                <a:gd name="connsiteX5" fmla="*/ 5357 w 172441"/>
                <a:gd name="connsiteY5" fmla="*/ 154514 h 381049"/>
                <a:gd name="connsiteX6" fmla="*/ 5357 w 172441"/>
                <a:gd name="connsiteY6" fmla="*/ 202139 h 381049"/>
                <a:gd name="connsiteX7" fmla="*/ 595 w 172441"/>
                <a:gd name="connsiteY7" fmla="*/ 259289 h 381049"/>
                <a:gd name="connsiteX8" fmla="*/ 595 w 172441"/>
                <a:gd name="connsiteY8" fmla="*/ 311676 h 381049"/>
                <a:gd name="connsiteX9" fmla="*/ 5357 w 172441"/>
                <a:gd name="connsiteY9" fmla="*/ 352157 h 381049"/>
                <a:gd name="connsiteX10" fmla="*/ 17264 w 172441"/>
                <a:gd name="connsiteY10" fmla="*/ 378847 h 381049"/>
                <a:gd name="connsiteX11" fmla="*/ 45839 w 172441"/>
                <a:gd name="connsiteY11" fmla="*/ 378351 h 381049"/>
                <a:gd name="connsiteX12" fmla="*/ 62507 w 172441"/>
                <a:gd name="connsiteY12" fmla="*/ 368826 h 381049"/>
                <a:gd name="connsiteX13" fmla="*/ 67270 w 172441"/>
                <a:gd name="connsiteY13" fmla="*/ 347395 h 381049"/>
                <a:gd name="connsiteX14" fmla="*/ 57745 w 172441"/>
                <a:gd name="connsiteY14" fmla="*/ 318820 h 381049"/>
                <a:gd name="connsiteX15" fmla="*/ 57745 w 172441"/>
                <a:gd name="connsiteY15" fmla="*/ 283101 h 381049"/>
                <a:gd name="connsiteX16" fmla="*/ 62507 w 172441"/>
                <a:gd name="connsiteY16" fmla="*/ 259289 h 381049"/>
                <a:gd name="connsiteX17" fmla="*/ 67766 w 172441"/>
                <a:gd name="connsiteY17" fmla="*/ 228332 h 381049"/>
                <a:gd name="connsiteX18" fmla="*/ 64889 w 172441"/>
                <a:gd name="connsiteY18" fmla="*/ 185470 h 381049"/>
                <a:gd name="connsiteX19" fmla="*/ 62507 w 172441"/>
                <a:gd name="connsiteY19" fmla="*/ 140226 h 381049"/>
                <a:gd name="connsiteX20" fmla="*/ 62507 w 172441"/>
                <a:gd name="connsiteY20" fmla="*/ 104507 h 381049"/>
                <a:gd name="connsiteX21" fmla="*/ 79176 w 172441"/>
                <a:gd name="connsiteY21" fmla="*/ 90220 h 381049"/>
                <a:gd name="connsiteX22" fmla="*/ 95845 w 172441"/>
                <a:gd name="connsiteY22" fmla="*/ 104507 h 381049"/>
                <a:gd name="connsiteX23" fmla="*/ 91529 w 172441"/>
                <a:gd name="connsiteY23" fmla="*/ 137845 h 381049"/>
                <a:gd name="connsiteX24" fmla="*/ 88701 w 172441"/>
                <a:gd name="connsiteY24" fmla="*/ 178326 h 381049"/>
                <a:gd name="connsiteX25" fmla="*/ 86320 w 172441"/>
                <a:gd name="connsiteY25" fmla="*/ 218807 h 381049"/>
                <a:gd name="connsiteX26" fmla="*/ 86320 w 172441"/>
                <a:gd name="connsiteY26" fmla="*/ 256907 h 381049"/>
                <a:gd name="connsiteX27" fmla="*/ 86320 w 172441"/>
                <a:gd name="connsiteY27" fmla="*/ 295007 h 381049"/>
                <a:gd name="connsiteX28" fmla="*/ 91082 w 172441"/>
                <a:gd name="connsiteY28" fmla="*/ 328345 h 381049"/>
                <a:gd name="connsiteX29" fmla="*/ 102989 w 172441"/>
                <a:gd name="connsiteY29" fmla="*/ 359301 h 381049"/>
                <a:gd name="connsiteX30" fmla="*/ 119657 w 172441"/>
                <a:gd name="connsiteY30" fmla="*/ 378351 h 381049"/>
                <a:gd name="connsiteX31" fmla="*/ 152995 w 172441"/>
                <a:gd name="connsiteY31" fmla="*/ 378351 h 381049"/>
                <a:gd name="connsiteX32" fmla="*/ 172045 w 172441"/>
                <a:gd name="connsiteY32" fmla="*/ 361682 h 381049"/>
                <a:gd name="connsiteX33" fmla="*/ 164901 w 172441"/>
                <a:gd name="connsiteY33" fmla="*/ 335935 h 381049"/>
                <a:gd name="connsiteX34" fmla="*/ 152995 w 172441"/>
                <a:gd name="connsiteY34" fmla="*/ 321201 h 381049"/>
                <a:gd name="connsiteX35" fmla="*/ 145851 w 172441"/>
                <a:gd name="connsiteY35" fmla="*/ 292626 h 381049"/>
                <a:gd name="connsiteX36" fmla="*/ 141089 w 172441"/>
                <a:gd name="connsiteY36" fmla="*/ 252145 h 381049"/>
                <a:gd name="connsiteX37" fmla="*/ 139700 w 172441"/>
                <a:gd name="connsiteY37" fmla="*/ 221189 h 381049"/>
                <a:gd name="connsiteX38" fmla="*/ 143470 w 172441"/>
                <a:gd name="connsiteY38" fmla="*/ 185470 h 381049"/>
                <a:gd name="connsiteX39" fmla="*/ 147786 w 172441"/>
                <a:gd name="connsiteY39" fmla="*/ 147370 h 381049"/>
                <a:gd name="connsiteX40" fmla="*/ 152995 w 172441"/>
                <a:gd name="connsiteY40" fmla="*/ 92601 h 381049"/>
                <a:gd name="connsiteX41" fmla="*/ 149225 w 172441"/>
                <a:gd name="connsiteY41" fmla="*/ 53559 h 381049"/>
                <a:gd name="connsiteX42" fmla="*/ 100607 w 172441"/>
                <a:gd name="connsiteY42" fmla="*/ 2560 h 381049"/>
                <a:gd name="connsiteX0" fmla="*/ 100607 w 172441"/>
                <a:gd name="connsiteY0" fmla="*/ 3028 h 381517"/>
                <a:gd name="connsiteX1" fmla="*/ 56257 w 172441"/>
                <a:gd name="connsiteY1" fmla="*/ 8337 h 381517"/>
                <a:gd name="connsiteX2" fmla="*/ 26789 w 172441"/>
                <a:gd name="connsiteY2" fmla="*/ 28775 h 381517"/>
                <a:gd name="connsiteX3" fmla="*/ 10120 w 172441"/>
                <a:gd name="connsiteY3" fmla="*/ 64494 h 381517"/>
                <a:gd name="connsiteX4" fmla="*/ 5357 w 172441"/>
                <a:gd name="connsiteY4" fmla="*/ 97832 h 381517"/>
                <a:gd name="connsiteX5" fmla="*/ 5357 w 172441"/>
                <a:gd name="connsiteY5" fmla="*/ 154982 h 381517"/>
                <a:gd name="connsiteX6" fmla="*/ 5357 w 172441"/>
                <a:gd name="connsiteY6" fmla="*/ 202607 h 381517"/>
                <a:gd name="connsiteX7" fmla="*/ 595 w 172441"/>
                <a:gd name="connsiteY7" fmla="*/ 259757 h 381517"/>
                <a:gd name="connsiteX8" fmla="*/ 595 w 172441"/>
                <a:gd name="connsiteY8" fmla="*/ 312144 h 381517"/>
                <a:gd name="connsiteX9" fmla="*/ 5357 w 172441"/>
                <a:gd name="connsiteY9" fmla="*/ 352625 h 381517"/>
                <a:gd name="connsiteX10" fmla="*/ 17264 w 172441"/>
                <a:gd name="connsiteY10" fmla="*/ 379315 h 381517"/>
                <a:gd name="connsiteX11" fmla="*/ 45839 w 172441"/>
                <a:gd name="connsiteY11" fmla="*/ 378819 h 381517"/>
                <a:gd name="connsiteX12" fmla="*/ 62507 w 172441"/>
                <a:gd name="connsiteY12" fmla="*/ 369294 h 381517"/>
                <a:gd name="connsiteX13" fmla="*/ 67270 w 172441"/>
                <a:gd name="connsiteY13" fmla="*/ 347863 h 381517"/>
                <a:gd name="connsiteX14" fmla="*/ 57745 w 172441"/>
                <a:gd name="connsiteY14" fmla="*/ 319288 h 381517"/>
                <a:gd name="connsiteX15" fmla="*/ 57745 w 172441"/>
                <a:gd name="connsiteY15" fmla="*/ 283569 h 381517"/>
                <a:gd name="connsiteX16" fmla="*/ 62507 w 172441"/>
                <a:gd name="connsiteY16" fmla="*/ 259757 h 381517"/>
                <a:gd name="connsiteX17" fmla="*/ 67766 w 172441"/>
                <a:gd name="connsiteY17" fmla="*/ 228800 h 381517"/>
                <a:gd name="connsiteX18" fmla="*/ 64889 w 172441"/>
                <a:gd name="connsiteY18" fmla="*/ 185938 h 381517"/>
                <a:gd name="connsiteX19" fmla="*/ 62507 w 172441"/>
                <a:gd name="connsiteY19" fmla="*/ 140694 h 381517"/>
                <a:gd name="connsiteX20" fmla="*/ 62507 w 172441"/>
                <a:gd name="connsiteY20" fmla="*/ 104975 h 381517"/>
                <a:gd name="connsiteX21" fmla="*/ 79176 w 172441"/>
                <a:gd name="connsiteY21" fmla="*/ 90688 h 381517"/>
                <a:gd name="connsiteX22" fmla="*/ 95845 w 172441"/>
                <a:gd name="connsiteY22" fmla="*/ 104975 h 381517"/>
                <a:gd name="connsiteX23" fmla="*/ 91529 w 172441"/>
                <a:gd name="connsiteY23" fmla="*/ 138313 h 381517"/>
                <a:gd name="connsiteX24" fmla="*/ 88701 w 172441"/>
                <a:gd name="connsiteY24" fmla="*/ 178794 h 381517"/>
                <a:gd name="connsiteX25" fmla="*/ 86320 w 172441"/>
                <a:gd name="connsiteY25" fmla="*/ 219275 h 381517"/>
                <a:gd name="connsiteX26" fmla="*/ 86320 w 172441"/>
                <a:gd name="connsiteY26" fmla="*/ 257375 h 381517"/>
                <a:gd name="connsiteX27" fmla="*/ 86320 w 172441"/>
                <a:gd name="connsiteY27" fmla="*/ 295475 h 381517"/>
                <a:gd name="connsiteX28" fmla="*/ 91082 w 172441"/>
                <a:gd name="connsiteY28" fmla="*/ 328813 h 381517"/>
                <a:gd name="connsiteX29" fmla="*/ 102989 w 172441"/>
                <a:gd name="connsiteY29" fmla="*/ 359769 h 381517"/>
                <a:gd name="connsiteX30" fmla="*/ 119657 w 172441"/>
                <a:gd name="connsiteY30" fmla="*/ 378819 h 381517"/>
                <a:gd name="connsiteX31" fmla="*/ 152995 w 172441"/>
                <a:gd name="connsiteY31" fmla="*/ 378819 h 381517"/>
                <a:gd name="connsiteX32" fmla="*/ 172045 w 172441"/>
                <a:gd name="connsiteY32" fmla="*/ 362150 h 381517"/>
                <a:gd name="connsiteX33" fmla="*/ 164901 w 172441"/>
                <a:gd name="connsiteY33" fmla="*/ 336403 h 381517"/>
                <a:gd name="connsiteX34" fmla="*/ 152995 w 172441"/>
                <a:gd name="connsiteY34" fmla="*/ 321669 h 381517"/>
                <a:gd name="connsiteX35" fmla="*/ 145851 w 172441"/>
                <a:gd name="connsiteY35" fmla="*/ 293094 h 381517"/>
                <a:gd name="connsiteX36" fmla="*/ 141089 w 172441"/>
                <a:gd name="connsiteY36" fmla="*/ 252613 h 381517"/>
                <a:gd name="connsiteX37" fmla="*/ 139700 w 172441"/>
                <a:gd name="connsiteY37" fmla="*/ 221657 h 381517"/>
                <a:gd name="connsiteX38" fmla="*/ 143470 w 172441"/>
                <a:gd name="connsiteY38" fmla="*/ 185938 h 381517"/>
                <a:gd name="connsiteX39" fmla="*/ 147786 w 172441"/>
                <a:gd name="connsiteY39" fmla="*/ 147838 h 381517"/>
                <a:gd name="connsiteX40" fmla="*/ 152995 w 172441"/>
                <a:gd name="connsiteY40" fmla="*/ 93069 h 381517"/>
                <a:gd name="connsiteX41" fmla="*/ 149225 w 172441"/>
                <a:gd name="connsiteY41" fmla="*/ 54027 h 381517"/>
                <a:gd name="connsiteX42" fmla="*/ 100607 w 172441"/>
                <a:gd name="connsiteY42" fmla="*/ 3028 h 381517"/>
                <a:gd name="connsiteX0" fmla="*/ 100607 w 172441"/>
                <a:gd name="connsiteY0" fmla="*/ 1750 h 380239"/>
                <a:gd name="connsiteX1" fmla="*/ 56257 w 172441"/>
                <a:gd name="connsiteY1" fmla="*/ 7059 h 380239"/>
                <a:gd name="connsiteX2" fmla="*/ 26789 w 172441"/>
                <a:gd name="connsiteY2" fmla="*/ 27497 h 380239"/>
                <a:gd name="connsiteX3" fmla="*/ 10120 w 172441"/>
                <a:gd name="connsiteY3" fmla="*/ 63216 h 380239"/>
                <a:gd name="connsiteX4" fmla="*/ 5357 w 172441"/>
                <a:gd name="connsiteY4" fmla="*/ 96554 h 380239"/>
                <a:gd name="connsiteX5" fmla="*/ 5357 w 172441"/>
                <a:gd name="connsiteY5" fmla="*/ 153704 h 380239"/>
                <a:gd name="connsiteX6" fmla="*/ 5357 w 172441"/>
                <a:gd name="connsiteY6" fmla="*/ 201329 h 380239"/>
                <a:gd name="connsiteX7" fmla="*/ 595 w 172441"/>
                <a:gd name="connsiteY7" fmla="*/ 258479 h 380239"/>
                <a:gd name="connsiteX8" fmla="*/ 595 w 172441"/>
                <a:gd name="connsiteY8" fmla="*/ 310866 h 380239"/>
                <a:gd name="connsiteX9" fmla="*/ 5357 w 172441"/>
                <a:gd name="connsiteY9" fmla="*/ 351347 h 380239"/>
                <a:gd name="connsiteX10" fmla="*/ 17264 w 172441"/>
                <a:gd name="connsiteY10" fmla="*/ 378037 h 380239"/>
                <a:gd name="connsiteX11" fmla="*/ 45839 w 172441"/>
                <a:gd name="connsiteY11" fmla="*/ 377541 h 380239"/>
                <a:gd name="connsiteX12" fmla="*/ 62507 w 172441"/>
                <a:gd name="connsiteY12" fmla="*/ 368016 h 380239"/>
                <a:gd name="connsiteX13" fmla="*/ 67270 w 172441"/>
                <a:gd name="connsiteY13" fmla="*/ 346585 h 380239"/>
                <a:gd name="connsiteX14" fmla="*/ 57745 w 172441"/>
                <a:gd name="connsiteY14" fmla="*/ 318010 h 380239"/>
                <a:gd name="connsiteX15" fmla="*/ 57745 w 172441"/>
                <a:gd name="connsiteY15" fmla="*/ 282291 h 380239"/>
                <a:gd name="connsiteX16" fmla="*/ 62507 w 172441"/>
                <a:gd name="connsiteY16" fmla="*/ 258479 h 380239"/>
                <a:gd name="connsiteX17" fmla="*/ 67766 w 172441"/>
                <a:gd name="connsiteY17" fmla="*/ 227522 h 380239"/>
                <a:gd name="connsiteX18" fmla="*/ 64889 w 172441"/>
                <a:gd name="connsiteY18" fmla="*/ 184660 h 380239"/>
                <a:gd name="connsiteX19" fmla="*/ 62507 w 172441"/>
                <a:gd name="connsiteY19" fmla="*/ 139416 h 380239"/>
                <a:gd name="connsiteX20" fmla="*/ 62507 w 172441"/>
                <a:gd name="connsiteY20" fmla="*/ 103697 h 380239"/>
                <a:gd name="connsiteX21" fmla="*/ 79176 w 172441"/>
                <a:gd name="connsiteY21" fmla="*/ 89410 h 380239"/>
                <a:gd name="connsiteX22" fmla="*/ 95845 w 172441"/>
                <a:gd name="connsiteY22" fmla="*/ 103697 h 380239"/>
                <a:gd name="connsiteX23" fmla="*/ 91529 w 172441"/>
                <a:gd name="connsiteY23" fmla="*/ 137035 h 380239"/>
                <a:gd name="connsiteX24" fmla="*/ 88701 w 172441"/>
                <a:gd name="connsiteY24" fmla="*/ 177516 h 380239"/>
                <a:gd name="connsiteX25" fmla="*/ 86320 w 172441"/>
                <a:gd name="connsiteY25" fmla="*/ 217997 h 380239"/>
                <a:gd name="connsiteX26" fmla="*/ 86320 w 172441"/>
                <a:gd name="connsiteY26" fmla="*/ 256097 h 380239"/>
                <a:gd name="connsiteX27" fmla="*/ 86320 w 172441"/>
                <a:gd name="connsiteY27" fmla="*/ 294197 h 380239"/>
                <a:gd name="connsiteX28" fmla="*/ 91082 w 172441"/>
                <a:gd name="connsiteY28" fmla="*/ 327535 h 380239"/>
                <a:gd name="connsiteX29" fmla="*/ 102989 w 172441"/>
                <a:gd name="connsiteY29" fmla="*/ 358491 h 380239"/>
                <a:gd name="connsiteX30" fmla="*/ 119657 w 172441"/>
                <a:gd name="connsiteY30" fmla="*/ 377541 h 380239"/>
                <a:gd name="connsiteX31" fmla="*/ 152995 w 172441"/>
                <a:gd name="connsiteY31" fmla="*/ 377541 h 380239"/>
                <a:gd name="connsiteX32" fmla="*/ 172045 w 172441"/>
                <a:gd name="connsiteY32" fmla="*/ 360872 h 380239"/>
                <a:gd name="connsiteX33" fmla="*/ 164901 w 172441"/>
                <a:gd name="connsiteY33" fmla="*/ 335125 h 380239"/>
                <a:gd name="connsiteX34" fmla="*/ 152995 w 172441"/>
                <a:gd name="connsiteY34" fmla="*/ 320391 h 380239"/>
                <a:gd name="connsiteX35" fmla="*/ 145851 w 172441"/>
                <a:gd name="connsiteY35" fmla="*/ 291816 h 380239"/>
                <a:gd name="connsiteX36" fmla="*/ 141089 w 172441"/>
                <a:gd name="connsiteY36" fmla="*/ 251335 h 380239"/>
                <a:gd name="connsiteX37" fmla="*/ 139700 w 172441"/>
                <a:gd name="connsiteY37" fmla="*/ 220379 h 380239"/>
                <a:gd name="connsiteX38" fmla="*/ 143470 w 172441"/>
                <a:gd name="connsiteY38" fmla="*/ 184660 h 380239"/>
                <a:gd name="connsiteX39" fmla="*/ 147786 w 172441"/>
                <a:gd name="connsiteY39" fmla="*/ 146560 h 380239"/>
                <a:gd name="connsiteX40" fmla="*/ 152995 w 172441"/>
                <a:gd name="connsiteY40" fmla="*/ 91791 h 380239"/>
                <a:gd name="connsiteX41" fmla="*/ 146701 w 172441"/>
                <a:gd name="connsiteY41" fmla="*/ 35085 h 380239"/>
                <a:gd name="connsiteX42" fmla="*/ 100607 w 172441"/>
                <a:gd name="connsiteY42" fmla="*/ 1750 h 380239"/>
                <a:gd name="connsiteX0" fmla="*/ 100607 w 172441"/>
                <a:gd name="connsiteY0" fmla="*/ 1627 h 380116"/>
                <a:gd name="connsiteX1" fmla="*/ 56257 w 172441"/>
                <a:gd name="connsiteY1" fmla="*/ 6936 h 380116"/>
                <a:gd name="connsiteX2" fmla="*/ 26789 w 172441"/>
                <a:gd name="connsiteY2" fmla="*/ 22326 h 380116"/>
                <a:gd name="connsiteX3" fmla="*/ 10120 w 172441"/>
                <a:gd name="connsiteY3" fmla="*/ 63093 h 380116"/>
                <a:gd name="connsiteX4" fmla="*/ 5357 w 172441"/>
                <a:gd name="connsiteY4" fmla="*/ 96431 h 380116"/>
                <a:gd name="connsiteX5" fmla="*/ 5357 w 172441"/>
                <a:gd name="connsiteY5" fmla="*/ 153581 h 380116"/>
                <a:gd name="connsiteX6" fmla="*/ 5357 w 172441"/>
                <a:gd name="connsiteY6" fmla="*/ 201206 h 380116"/>
                <a:gd name="connsiteX7" fmla="*/ 595 w 172441"/>
                <a:gd name="connsiteY7" fmla="*/ 258356 h 380116"/>
                <a:gd name="connsiteX8" fmla="*/ 595 w 172441"/>
                <a:gd name="connsiteY8" fmla="*/ 310743 h 380116"/>
                <a:gd name="connsiteX9" fmla="*/ 5357 w 172441"/>
                <a:gd name="connsiteY9" fmla="*/ 351224 h 380116"/>
                <a:gd name="connsiteX10" fmla="*/ 17264 w 172441"/>
                <a:gd name="connsiteY10" fmla="*/ 377914 h 380116"/>
                <a:gd name="connsiteX11" fmla="*/ 45839 w 172441"/>
                <a:gd name="connsiteY11" fmla="*/ 377418 h 380116"/>
                <a:gd name="connsiteX12" fmla="*/ 62507 w 172441"/>
                <a:gd name="connsiteY12" fmla="*/ 367893 h 380116"/>
                <a:gd name="connsiteX13" fmla="*/ 67270 w 172441"/>
                <a:gd name="connsiteY13" fmla="*/ 346462 h 380116"/>
                <a:gd name="connsiteX14" fmla="*/ 57745 w 172441"/>
                <a:gd name="connsiteY14" fmla="*/ 317887 h 380116"/>
                <a:gd name="connsiteX15" fmla="*/ 57745 w 172441"/>
                <a:gd name="connsiteY15" fmla="*/ 282168 h 380116"/>
                <a:gd name="connsiteX16" fmla="*/ 62507 w 172441"/>
                <a:gd name="connsiteY16" fmla="*/ 258356 h 380116"/>
                <a:gd name="connsiteX17" fmla="*/ 67766 w 172441"/>
                <a:gd name="connsiteY17" fmla="*/ 227399 h 380116"/>
                <a:gd name="connsiteX18" fmla="*/ 64889 w 172441"/>
                <a:gd name="connsiteY18" fmla="*/ 184537 h 380116"/>
                <a:gd name="connsiteX19" fmla="*/ 62507 w 172441"/>
                <a:gd name="connsiteY19" fmla="*/ 139293 h 380116"/>
                <a:gd name="connsiteX20" fmla="*/ 62507 w 172441"/>
                <a:gd name="connsiteY20" fmla="*/ 103574 h 380116"/>
                <a:gd name="connsiteX21" fmla="*/ 79176 w 172441"/>
                <a:gd name="connsiteY21" fmla="*/ 89287 h 380116"/>
                <a:gd name="connsiteX22" fmla="*/ 95845 w 172441"/>
                <a:gd name="connsiteY22" fmla="*/ 103574 h 380116"/>
                <a:gd name="connsiteX23" fmla="*/ 91529 w 172441"/>
                <a:gd name="connsiteY23" fmla="*/ 136912 h 380116"/>
                <a:gd name="connsiteX24" fmla="*/ 88701 w 172441"/>
                <a:gd name="connsiteY24" fmla="*/ 177393 h 380116"/>
                <a:gd name="connsiteX25" fmla="*/ 86320 w 172441"/>
                <a:gd name="connsiteY25" fmla="*/ 217874 h 380116"/>
                <a:gd name="connsiteX26" fmla="*/ 86320 w 172441"/>
                <a:gd name="connsiteY26" fmla="*/ 255974 h 380116"/>
                <a:gd name="connsiteX27" fmla="*/ 86320 w 172441"/>
                <a:gd name="connsiteY27" fmla="*/ 294074 h 380116"/>
                <a:gd name="connsiteX28" fmla="*/ 91082 w 172441"/>
                <a:gd name="connsiteY28" fmla="*/ 327412 h 380116"/>
                <a:gd name="connsiteX29" fmla="*/ 102989 w 172441"/>
                <a:gd name="connsiteY29" fmla="*/ 358368 h 380116"/>
                <a:gd name="connsiteX30" fmla="*/ 119657 w 172441"/>
                <a:gd name="connsiteY30" fmla="*/ 377418 h 380116"/>
                <a:gd name="connsiteX31" fmla="*/ 152995 w 172441"/>
                <a:gd name="connsiteY31" fmla="*/ 377418 h 380116"/>
                <a:gd name="connsiteX32" fmla="*/ 172045 w 172441"/>
                <a:gd name="connsiteY32" fmla="*/ 360749 h 380116"/>
                <a:gd name="connsiteX33" fmla="*/ 164901 w 172441"/>
                <a:gd name="connsiteY33" fmla="*/ 335002 h 380116"/>
                <a:gd name="connsiteX34" fmla="*/ 152995 w 172441"/>
                <a:gd name="connsiteY34" fmla="*/ 320268 h 380116"/>
                <a:gd name="connsiteX35" fmla="*/ 145851 w 172441"/>
                <a:gd name="connsiteY35" fmla="*/ 291693 h 380116"/>
                <a:gd name="connsiteX36" fmla="*/ 141089 w 172441"/>
                <a:gd name="connsiteY36" fmla="*/ 251212 h 380116"/>
                <a:gd name="connsiteX37" fmla="*/ 139700 w 172441"/>
                <a:gd name="connsiteY37" fmla="*/ 220256 h 380116"/>
                <a:gd name="connsiteX38" fmla="*/ 143470 w 172441"/>
                <a:gd name="connsiteY38" fmla="*/ 184537 h 380116"/>
                <a:gd name="connsiteX39" fmla="*/ 147786 w 172441"/>
                <a:gd name="connsiteY39" fmla="*/ 146437 h 380116"/>
                <a:gd name="connsiteX40" fmla="*/ 152995 w 172441"/>
                <a:gd name="connsiteY40" fmla="*/ 91668 h 380116"/>
                <a:gd name="connsiteX41" fmla="*/ 146701 w 172441"/>
                <a:gd name="connsiteY41" fmla="*/ 34962 h 380116"/>
                <a:gd name="connsiteX42" fmla="*/ 100607 w 172441"/>
                <a:gd name="connsiteY42" fmla="*/ 1627 h 3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41" h="380116">
                  <a:moveTo>
                    <a:pt x="100607" y="1627"/>
                  </a:moveTo>
                  <a:cubicBezTo>
                    <a:pt x="85533" y="-3044"/>
                    <a:pt x="68560" y="3486"/>
                    <a:pt x="56257" y="6936"/>
                  </a:cubicBezTo>
                  <a:cubicBezTo>
                    <a:pt x="43954" y="10386"/>
                    <a:pt x="34479" y="12967"/>
                    <a:pt x="26789" y="22326"/>
                  </a:cubicBezTo>
                  <a:cubicBezTo>
                    <a:pt x="19100" y="31686"/>
                    <a:pt x="13692" y="50742"/>
                    <a:pt x="10120" y="63093"/>
                  </a:cubicBezTo>
                  <a:cubicBezTo>
                    <a:pt x="6548" y="75444"/>
                    <a:pt x="6151" y="81350"/>
                    <a:pt x="5357" y="96431"/>
                  </a:cubicBezTo>
                  <a:cubicBezTo>
                    <a:pt x="4563" y="111512"/>
                    <a:pt x="5357" y="153581"/>
                    <a:pt x="5357" y="153581"/>
                  </a:cubicBezTo>
                  <a:cubicBezTo>
                    <a:pt x="5357" y="171043"/>
                    <a:pt x="6151" y="183744"/>
                    <a:pt x="5357" y="201206"/>
                  </a:cubicBezTo>
                  <a:cubicBezTo>
                    <a:pt x="4563" y="218668"/>
                    <a:pt x="1389" y="240100"/>
                    <a:pt x="595" y="258356"/>
                  </a:cubicBezTo>
                  <a:cubicBezTo>
                    <a:pt x="-199" y="276612"/>
                    <a:pt x="-199" y="295265"/>
                    <a:pt x="595" y="310743"/>
                  </a:cubicBezTo>
                  <a:cubicBezTo>
                    <a:pt x="1389" y="326221"/>
                    <a:pt x="2579" y="340029"/>
                    <a:pt x="5357" y="351224"/>
                  </a:cubicBezTo>
                  <a:cubicBezTo>
                    <a:pt x="8135" y="362419"/>
                    <a:pt x="10517" y="373548"/>
                    <a:pt x="17264" y="377914"/>
                  </a:cubicBezTo>
                  <a:cubicBezTo>
                    <a:pt x="24011" y="382280"/>
                    <a:pt x="38299" y="379088"/>
                    <a:pt x="45839" y="377418"/>
                  </a:cubicBezTo>
                  <a:cubicBezTo>
                    <a:pt x="53380" y="375748"/>
                    <a:pt x="58935" y="373052"/>
                    <a:pt x="62507" y="367893"/>
                  </a:cubicBezTo>
                  <a:cubicBezTo>
                    <a:pt x="66079" y="362734"/>
                    <a:pt x="68064" y="354796"/>
                    <a:pt x="67270" y="346462"/>
                  </a:cubicBezTo>
                  <a:cubicBezTo>
                    <a:pt x="66476" y="338128"/>
                    <a:pt x="59332" y="328603"/>
                    <a:pt x="57745" y="317887"/>
                  </a:cubicBezTo>
                  <a:cubicBezTo>
                    <a:pt x="56158" y="307171"/>
                    <a:pt x="56951" y="292090"/>
                    <a:pt x="57745" y="282168"/>
                  </a:cubicBezTo>
                  <a:cubicBezTo>
                    <a:pt x="58539" y="272246"/>
                    <a:pt x="60837" y="267484"/>
                    <a:pt x="62507" y="258356"/>
                  </a:cubicBezTo>
                  <a:cubicBezTo>
                    <a:pt x="64177" y="249228"/>
                    <a:pt x="67369" y="239702"/>
                    <a:pt x="67766" y="227399"/>
                  </a:cubicBezTo>
                  <a:cubicBezTo>
                    <a:pt x="68163" y="215096"/>
                    <a:pt x="65765" y="199221"/>
                    <a:pt x="64889" y="184537"/>
                  </a:cubicBezTo>
                  <a:cubicBezTo>
                    <a:pt x="64013" y="169853"/>
                    <a:pt x="62904" y="152787"/>
                    <a:pt x="62507" y="139293"/>
                  </a:cubicBezTo>
                  <a:cubicBezTo>
                    <a:pt x="62110" y="125799"/>
                    <a:pt x="59729" y="111908"/>
                    <a:pt x="62507" y="103574"/>
                  </a:cubicBezTo>
                  <a:cubicBezTo>
                    <a:pt x="65285" y="95240"/>
                    <a:pt x="73620" y="89287"/>
                    <a:pt x="79176" y="89287"/>
                  </a:cubicBezTo>
                  <a:cubicBezTo>
                    <a:pt x="84732" y="89287"/>
                    <a:pt x="93786" y="95637"/>
                    <a:pt x="95845" y="103574"/>
                  </a:cubicBezTo>
                  <a:cubicBezTo>
                    <a:pt x="97904" y="111512"/>
                    <a:pt x="92720" y="124609"/>
                    <a:pt x="91529" y="136912"/>
                  </a:cubicBezTo>
                  <a:cubicBezTo>
                    <a:pt x="90338" y="149215"/>
                    <a:pt x="89569" y="163899"/>
                    <a:pt x="88701" y="177393"/>
                  </a:cubicBezTo>
                  <a:cubicBezTo>
                    <a:pt x="87833" y="190887"/>
                    <a:pt x="86717" y="204777"/>
                    <a:pt x="86320" y="217874"/>
                  </a:cubicBezTo>
                  <a:cubicBezTo>
                    <a:pt x="85923" y="230971"/>
                    <a:pt x="86320" y="255974"/>
                    <a:pt x="86320" y="255974"/>
                  </a:cubicBezTo>
                  <a:cubicBezTo>
                    <a:pt x="86320" y="268674"/>
                    <a:pt x="85526" y="282168"/>
                    <a:pt x="86320" y="294074"/>
                  </a:cubicBezTo>
                  <a:cubicBezTo>
                    <a:pt x="87114" y="305980"/>
                    <a:pt x="88304" y="316696"/>
                    <a:pt x="91082" y="327412"/>
                  </a:cubicBezTo>
                  <a:cubicBezTo>
                    <a:pt x="93860" y="338128"/>
                    <a:pt x="98227" y="350034"/>
                    <a:pt x="102989" y="358368"/>
                  </a:cubicBezTo>
                  <a:cubicBezTo>
                    <a:pt x="107751" y="366702"/>
                    <a:pt x="111323" y="374243"/>
                    <a:pt x="119657" y="377418"/>
                  </a:cubicBezTo>
                  <a:cubicBezTo>
                    <a:pt x="127991" y="380593"/>
                    <a:pt x="144264" y="380196"/>
                    <a:pt x="152995" y="377418"/>
                  </a:cubicBezTo>
                  <a:cubicBezTo>
                    <a:pt x="161726" y="374640"/>
                    <a:pt x="170061" y="367818"/>
                    <a:pt x="172045" y="360749"/>
                  </a:cubicBezTo>
                  <a:cubicBezTo>
                    <a:pt x="174029" y="353680"/>
                    <a:pt x="168076" y="341749"/>
                    <a:pt x="164901" y="335002"/>
                  </a:cubicBezTo>
                  <a:cubicBezTo>
                    <a:pt x="161726" y="328255"/>
                    <a:pt x="156170" y="327486"/>
                    <a:pt x="152995" y="320268"/>
                  </a:cubicBezTo>
                  <a:cubicBezTo>
                    <a:pt x="149820" y="313050"/>
                    <a:pt x="147835" y="303202"/>
                    <a:pt x="145851" y="291693"/>
                  </a:cubicBezTo>
                  <a:cubicBezTo>
                    <a:pt x="143867" y="280184"/>
                    <a:pt x="142114" y="263118"/>
                    <a:pt x="141089" y="251212"/>
                  </a:cubicBezTo>
                  <a:cubicBezTo>
                    <a:pt x="140064" y="239306"/>
                    <a:pt x="139303" y="231368"/>
                    <a:pt x="139700" y="220256"/>
                  </a:cubicBezTo>
                  <a:cubicBezTo>
                    <a:pt x="140097" y="209144"/>
                    <a:pt x="142122" y="196840"/>
                    <a:pt x="143470" y="184537"/>
                  </a:cubicBezTo>
                  <a:cubicBezTo>
                    <a:pt x="144818" y="172234"/>
                    <a:pt x="146199" y="161915"/>
                    <a:pt x="147786" y="146437"/>
                  </a:cubicBezTo>
                  <a:cubicBezTo>
                    <a:pt x="149374" y="130959"/>
                    <a:pt x="152598" y="107146"/>
                    <a:pt x="152995" y="91668"/>
                  </a:cubicBezTo>
                  <a:cubicBezTo>
                    <a:pt x="153392" y="76190"/>
                    <a:pt x="155432" y="49969"/>
                    <a:pt x="146701" y="34962"/>
                  </a:cubicBezTo>
                  <a:cubicBezTo>
                    <a:pt x="137970" y="19955"/>
                    <a:pt x="115681" y="6298"/>
                    <a:pt x="100607" y="1627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47" name="任意多边形 246"/>
            <p:cNvSpPr>
              <a:spLocks noChangeAspect="1"/>
            </p:cNvSpPr>
            <p:nvPr/>
          </p:nvSpPr>
          <p:spPr>
            <a:xfrm rot="5400000">
              <a:off x="11295721" y="3888070"/>
              <a:ext cx="112699" cy="25098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48" name="任意多边形 247"/>
            <p:cNvSpPr>
              <a:spLocks noChangeAspect="1"/>
            </p:cNvSpPr>
            <p:nvPr/>
          </p:nvSpPr>
          <p:spPr>
            <a:xfrm rot="5400000">
              <a:off x="11292545" y="3759498"/>
              <a:ext cx="112698" cy="25098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49" name="任意多边形 248"/>
            <p:cNvSpPr>
              <a:spLocks noChangeAspect="1"/>
            </p:cNvSpPr>
            <p:nvPr/>
          </p:nvSpPr>
          <p:spPr>
            <a:xfrm rot="5400000" flipH="1">
              <a:off x="11295722" y="4137276"/>
              <a:ext cx="112698" cy="250985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50" name="椭圆 249"/>
            <p:cNvSpPr/>
            <p:nvPr/>
          </p:nvSpPr>
          <p:spPr>
            <a:xfrm rot="5400000">
              <a:off x="11460133" y="3822257"/>
              <a:ext cx="112698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51" name="椭圆 250"/>
            <p:cNvSpPr/>
            <p:nvPr/>
          </p:nvSpPr>
          <p:spPr>
            <a:xfrm rot="5400000">
              <a:off x="11462515" y="3954797"/>
              <a:ext cx="111111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52" name="椭圆 251"/>
            <p:cNvSpPr/>
            <p:nvPr/>
          </p:nvSpPr>
          <p:spPr>
            <a:xfrm rot="5400000">
              <a:off x="11467280" y="4092893"/>
              <a:ext cx="111111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53" name="椭圆 252"/>
            <p:cNvSpPr/>
            <p:nvPr/>
          </p:nvSpPr>
          <p:spPr>
            <a:xfrm rot="5400000">
              <a:off x="11467280" y="4216702"/>
              <a:ext cx="111111" cy="93722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54" name="任意多边形 253"/>
            <p:cNvSpPr>
              <a:spLocks noChangeAspect="1"/>
            </p:cNvSpPr>
            <p:nvPr/>
          </p:nvSpPr>
          <p:spPr>
            <a:xfrm rot="5400000" flipH="1" flipV="1">
              <a:off x="11039177" y="3884101"/>
              <a:ext cx="112699" cy="252574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55" name="任意多边形 254"/>
            <p:cNvSpPr>
              <a:spLocks noChangeAspect="1"/>
            </p:cNvSpPr>
            <p:nvPr/>
          </p:nvSpPr>
          <p:spPr>
            <a:xfrm rot="5400000" flipH="1" flipV="1">
              <a:off x="11043943" y="4012673"/>
              <a:ext cx="112698" cy="252573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56" name="任意多边形 255"/>
            <p:cNvSpPr>
              <a:spLocks noChangeAspect="1"/>
            </p:cNvSpPr>
            <p:nvPr/>
          </p:nvSpPr>
          <p:spPr>
            <a:xfrm rot="5400000" flipH="1" flipV="1">
              <a:off x="11034411" y="3757118"/>
              <a:ext cx="112699" cy="252573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57" name="任意多边形 256"/>
            <p:cNvSpPr>
              <a:spLocks noChangeAspect="1"/>
            </p:cNvSpPr>
            <p:nvPr/>
          </p:nvSpPr>
          <p:spPr>
            <a:xfrm rot="5400000" flipH="1" flipV="1">
              <a:off x="11043942" y="4134896"/>
              <a:ext cx="112699" cy="252573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noFill/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58" name="椭圆 257"/>
            <p:cNvSpPr/>
            <p:nvPr/>
          </p:nvSpPr>
          <p:spPr>
            <a:xfrm rot="5400000">
              <a:off x="10870796" y="3850828"/>
              <a:ext cx="112698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59" name="椭圆 258"/>
            <p:cNvSpPr/>
            <p:nvPr/>
          </p:nvSpPr>
          <p:spPr>
            <a:xfrm rot="5400000">
              <a:off x="10870795" y="3969876"/>
              <a:ext cx="112699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60" name="椭圆 259"/>
            <p:cNvSpPr/>
            <p:nvPr/>
          </p:nvSpPr>
          <p:spPr>
            <a:xfrm rot="5400000">
              <a:off x="10871589" y="4092892"/>
              <a:ext cx="111111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61" name="椭圆 260"/>
            <p:cNvSpPr/>
            <p:nvPr/>
          </p:nvSpPr>
          <p:spPr>
            <a:xfrm rot="5400000">
              <a:off x="10871589" y="4211940"/>
              <a:ext cx="111111" cy="93723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</p:grpSp>
      <p:sp>
        <p:nvSpPr>
          <p:cNvPr id="75" name="Line 15"/>
          <p:cNvSpPr>
            <a:spLocks noChangeShapeType="1"/>
          </p:cNvSpPr>
          <p:nvPr/>
        </p:nvSpPr>
        <p:spPr bwMode="auto">
          <a:xfrm>
            <a:off x="2733675" y="1700213"/>
            <a:ext cx="900113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62" name="矩形 261"/>
          <p:cNvSpPr/>
          <p:nvPr/>
        </p:nvSpPr>
        <p:spPr>
          <a:xfrm>
            <a:off x="3024188" y="5180013"/>
            <a:ext cx="392112" cy="1446212"/>
          </a:xfrm>
          <a:prstGeom prst="rect">
            <a:avLst/>
          </a:prstGeom>
          <a:solidFill>
            <a:srgbClr val="FEFDE7"/>
          </a:solidFill>
        </p:spPr>
        <p:txBody>
          <a:bodyPr wrap="none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线</a:t>
            </a:r>
            <a:endParaRPr lang="en-US" altLang="zh-CN" sz="1600" b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粒</a:t>
            </a:r>
            <a:endParaRPr lang="en-US" altLang="zh-CN" sz="1600" b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体</a:t>
            </a:r>
            <a:endParaRPr lang="en-US" altLang="zh-CN" sz="1600" b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膜</a:t>
            </a:r>
          </a:p>
        </p:txBody>
      </p:sp>
      <p:grpSp>
        <p:nvGrpSpPr>
          <p:cNvPr id="60488" name="组合 6"/>
          <p:cNvGrpSpPr>
            <a:grpSpLocks/>
          </p:cNvGrpSpPr>
          <p:nvPr/>
        </p:nvGrpSpPr>
        <p:grpSpPr bwMode="auto">
          <a:xfrm>
            <a:off x="8604250" y="549275"/>
            <a:ext cx="2747963" cy="3132138"/>
            <a:chOff x="8604249" y="548680"/>
            <a:chExt cx="2748031" cy="3132000"/>
          </a:xfrm>
        </p:grpSpPr>
        <p:sp>
          <p:nvSpPr>
            <p:cNvPr id="282" name="圆角矩形 281"/>
            <p:cNvSpPr/>
            <p:nvPr/>
          </p:nvSpPr>
          <p:spPr>
            <a:xfrm>
              <a:off x="8616949" y="548680"/>
              <a:ext cx="2735331" cy="3132000"/>
            </a:xfrm>
            <a:prstGeom prst="round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81" name="圆角矩形 280"/>
            <p:cNvSpPr/>
            <p:nvPr/>
          </p:nvSpPr>
          <p:spPr>
            <a:xfrm>
              <a:off x="8843968" y="3307633"/>
              <a:ext cx="1079527" cy="323836"/>
            </a:xfrm>
            <a:prstGeom prst="roundRect">
              <a:avLst/>
            </a:prstGeom>
            <a:solidFill>
              <a:srgbClr val="FBBFC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" name="圆角矩形 5"/>
            <p:cNvSpPr/>
            <p:nvPr/>
          </p:nvSpPr>
          <p:spPr>
            <a:xfrm>
              <a:off x="10199726" y="662975"/>
              <a:ext cx="1081114" cy="2520839"/>
            </a:xfrm>
            <a:prstGeom prst="roundRect">
              <a:avLst/>
            </a:prstGeom>
            <a:solidFill>
              <a:srgbClr val="FBBFC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" name="任意多边形 1"/>
            <p:cNvSpPr/>
            <p:nvPr/>
          </p:nvSpPr>
          <p:spPr>
            <a:xfrm>
              <a:off x="9263078" y="604241"/>
              <a:ext cx="468324" cy="2690693"/>
            </a:xfrm>
            <a:custGeom>
              <a:avLst/>
              <a:gdLst>
                <a:gd name="connsiteX0" fmla="*/ 205 w 468459"/>
                <a:gd name="connsiteY0" fmla="*/ 0 h 2690812"/>
                <a:gd name="connsiteX1" fmla="*/ 9730 w 468459"/>
                <a:gd name="connsiteY1" fmla="*/ 114300 h 2690812"/>
                <a:gd name="connsiteX2" fmla="*/ 38305 w 468459"/>
                <a:gd name="connsiteY2" fmla="*/ 214312 h 2690812"/>
                <a:gd name="connsiteX3" fmla="*/ 71642 w 468459"/>
                <a:gd name="connsiteY3" fmla="*/ 300037 h 2690812"/>
                <a:gd name="connsiteX4" fmla="*/ 128792 w 468459"/>
                <a:gd name="connsiteY4" fmla="*/ 385762 h 2690812"/>
                <a:gd name="connsiteX5" fmla="*/ 219280 w 468459"/>
                <a:gd name="connsiteY5" fmla="*/ 442912 h 2690812"/>
                <a:gd name="connsiteX6" fmla="*/ 357392 w 468459"/>
                <a:gd name="connsiteY6" fmla="*/ 423862 h 2690812"/>
                <a:gd name="connsiteX7" fmla="*/ 433592 w 468459"/>
                <a:gd name="connsiteY7" fmla="*/ 352425 h 2690812"/>
                <a:gd name="connsiteX8" fmla="*/ 466930 w 468459"/>
                <a:gd name="connsiteY8" fmla="*/ 257175 h 2690812"/>
                <a:gd name="connsiteX9" fmla="*/ 433592 w 468459"/>
                <a:gd name="connsiteY9" fmla="*/ 166687 h 2690812"/>
                <a:gd name="connsiteX10" fmla="*/ 371680 w 468459"/>
                <a:gd name="connsiteY10" fmla="*/ 109537 h 2690812"/>
                <a:gd name="connsiteX11" fmla="*/ 300242 w 468459"/>
                <a:gd name="connsiteY11" fmla="*/ 71437 h 2690812"/>
                <a:gd name="connsiteX12" fmla="*/ 209755 w 468459"/>
                <a:gd name="connsiteY12" fmla="*/ 80962 h 2690812"/>
                <a:gd name="connsiteX13" fmla="*/ 138317 w 468459"/>
                <a:gd name="connsiteY13" fmla="*/ 119062 h 2690812"/>
                <a:gd name="connsiteX14" fmla="*/ 76405 w 468459"/>
                <a:gd name="connsiteY14" fmla="*/ 195262 h 2690812"/>
                <a:gd name="connsiteX15" fmla="*/ 38305 w 468459"/>
                <a:gd name="connsiteY15" fmla="*/ 290512 h 2690812"/>
                <a:gd name="connsiteX16" fmla="*/ 9730 w 468459"/>
                <a:gd name="connsiteY16" fmla="*/ 390525 h 2690812"/>
                <a:gd name="connsiteX17" fmla="*/ 4967 w 468459"/>
                <a:gd name="connsiteY17" fmla="*/ 504825 h 2690812"/>
                <a:gd name="connsiteX18" fmla="*/ 28780 w 468459"/>
                <a:gd name="connsiteY18" fmla="*/ 633412 h 2690812"/>
                <a:gd name="connsiteX19" fmla="*/ 76405 w 468459"/>
                <a:gd name="connsiteY19" fmla="*/ 719137 h 2690812"/>
                <a:gd name="connsiteX20" fmla="*/ 138317 w 468459"/>
                <a:gd name="connsiteY20" fmla="*/ 814387 h 2690812"/>
                <a:gd name="connsiteX21" fmla="*/ 224042 w 468459"/>
                <a:gd name="connsiteY21" fmla="*/ 866775 h 2690812"/>
                <a:gd name="connsiteX22" fmla="*/ 314530 w 468459"/>
                <a:gd name="connsiteY22" fmla="*/ 871537 h 2690812"/>
                <a:gd name="connsiteX23" fmla="*/ 400255 w 468459"/>
                <a:gd name="connsiteY23" fmla="*/ 814387 h 2690812"/>
                <a:gd name="connsiteX24" fmla="*/ 457405 w 468459"/>
                <a:gd name="connsiteY24" fmla="*/ 728662 h 2690812"/>
                <a:gd name="connsiteX25" fmla="*/ 443117 w 468459"/>
                <a:gd name="connsiteY25" fmla="*/ 604837 h 2690812"/>
                <a:gd name="connsiteX26" fmla="*/ 338342 w 468459"/>
                <a:gd name="connsiteY26" fmla="*/ 504825 h 2690812"/>
                <a:gd name="connsiteX27" fmla="*/ 195467 w 468459"/>
                <a:gd name="connsiteY27" fmla="*/ 519112 h 2690812"/>
                <a:gd name="connsiteX28" fmla="*/ 128792 w 468459"/>
                <a:gd name="connsiteY28" fmla="*/ 561975 h 2690812"/>
                <a:gd name="connsiteX29" fmla="*/ 71642 w 468459"/>
                <a:gd name="connsiteY29" fmla="*/ 657225 h 2690812"/>
                <a:gd name="connsiteX30" fmla="*/ 19255 w 468459"/>
                <a:gd name="connsiteY30" fmla="*/ 776287 h 2690812"/>
                <a:gd name="connsiteX31" fmla="*/ 205 w 468459"/>
                <a:gd name="connsiteY31" fmla="*/ 900112 h 2690812"/>
                <a:gd name="connsiteX32" fmla="*/ 28780 w 468459"/>
                <a:gd name="connsiteY32" fmla="*/ 1038225 h 2690812"/>
                <a:gd name="connsiteX33" fmla="*/ 66880 w 468459"/>
                <a:gd name="connsiteY33" fmla="*/ 1143000 h 2690812"/>
                <a:gd name="connsiteX34" fmla="*/ 152605 w 468459"/>
                <a:gd name="connsiteY34" fmla="*/ 1243012 h 2690812"/>
                <a:gd name="connsiteX35" fmla="*/ 262142 w 468459"/>
                <a:gd name="connsiteY35" fmla="*/ 1290637 h 2690812"/>
                <a:gd name="connsiteX36" fmla="*/ 381205 w 468459"/>
                <a:gd name="connsiteY36" fmla="*/ 1262062 h 2690812"/>
                <a:gd name="connsiteX37" fmla="*/ 447880 w 468459"/>
                <a:gd name="connsiteY37" fmla="*/ 1200150 h 2690812"/>
                <a:gd name="connsiteX38" fmla="*/ 466930 w 468459"/>
                <a:gd name="connsiteY38" fmla="*/ 1085850 h 2690812"/>
                <a:gd name="connsiteX39" fmla="*/ 414542 w 468459"/>
                <a:gd name="connsiteY39" fmla="*/ 981075 h 2690812"/>
                <a:gd name="connsiteX40" fmla="*/ 333580 w 468459"/>
                <a:gd name="connsiteY40" fmla="*/ 914400 h 2690812"/>
                <a:gd name="connsiteX41" fmla="*/ 224042 w 468459"/>
                <a:gd name="connsiteY41" fmla="*/ 933450 h 2690812"/>
                <a:gd name="connsiteX42" fmla="*/ 143080 w 468459"/>
                <a:gd name="connsiteY42" fmla="*/ 976312 h 2690812"/>
                <a:gd name="connsiteX43" fmla="*/ 66880 w 468459"/>
                <a:gd name="connsiteY43" fmla="*/ 1081087 h 2690812"/>
                <a:gd name="connsiteX44" fmla="*/ 24017 w 468459"/>
                <a:gd name="connsiteY44" fmla="*/ 1195387 h 2690812"/>
                <a:gd name="connsiteX45" fmla="*/ 4967 w 468459"/>
                <a:gd name="connsiteY45" fmla="*/ 1319212 h 2690812"/>
                <a:gd name="connsiteX46" fmla="*/ 33542 w 468459"/>
                <a:gd name="connsiteY46" fmla="*/ 1481137 h 2690812"/>
                <a:gd name="connsiteX47" fmla="*/ 85930 w 468459"/>
                <a:gd name="connsiteY47" fmla="*/ 1585912 h 2690812"/>
                <a:gd name="connsiteX48" fmla="*/ 157367 w 468459"/>
                <a:gd name="connsiteY48" fmla="*/ 1681162 h 2690812"/>
                <a:gd name="connsiteX49" fmla="*/ 290717 w 468459"/>
                <a:gd name="connsiteY49" fmla="*/ 1724025 h 2690812"/>
                <a:gd name="connsiteX50" fmla="*/ 395492 w 468459"/>
                <a:gd name="connsiteY50" fmla="*/ 1671637 h 2690812"/>
                <a:gd name="connsiteX51" fmla="*/ 447880 w 468459"/>
                <a:gd name="connsiteY51" fmla="*/ 1609725 h 2690812"/>
                <a:gd name="connsiteX52" fmla="*/ 457405 w 468459"/>
                <a:gd name="connsiteY52" fmla="*/ 1509712 h 2690812"/>
                <a:gd name="connsiteX53" fmla="*/ 405017 w 468459"/>
                <a:gd name="connsiteY53" fmla="*/ 1409700 h 2690812"/>
                <a:gd name="connsiteX54" fmla="*/ 333580 w 468459"/>
                <a:gd name="connsiteY54" fmla="*/ 1357312 h 2690812"/>
                <a:gd name="connsiteX55" fmla="*/ 233567 w 468459"/>
                <a:gd name="connsiteY55" fmla="*/ 1352550 h 2690812"/>
                <a:gd name="connsiteX56" fmla="*/ 157367 w 468459"/>
                <a:gd name="connsiteY56" fmla="*/ 1390650 h 2690812"/>
                <a:gd name="connsiteX57" fmla="*/ 104980 w 468459"/>
                <a:gd name="connsiteY57" fmla="*/ 1447800 h 2690812"/>
                <a:gd name="connsiteX58" fmla="*/ 71642 w 468459"/>
                <a:gd name="connsiteY58" fmla="*/ 1500187 h 2690812"/>
                <a:gd name="connsiteX59" fmla="*/ 19255 w 468459"/>
                <a:gd name="connsiteY59" fmla="*/ 1628775 h 2690812"/>
                <a:gd name="connsiteX60" fmla="*/ 4967 w 468459"/>
                <a:gd name="connsiteY60" fmla="*/ 1781175 h 2690812"/>
                <a:gd name="connsiteX61" fmla="*/ 33542 w 468459"/>
                <a:gd name="connsiteY61" fmla="*/ 1909762 h 2690812"/>
                <a:gd name="connsiteX62" fmla="*/ 85930 w 468459"/>
                <a:gd name="connsiteY62" fmla="*/ 2019300 h 2690812"/>
                <a:gd name="connsiteX63" fmla="*/ 162130 w 468459"/>
                <a:gd name="connsiteY63" fmla="*/ 2109787 h 2690812"/>
                <a:gd name="connsiteX64" fmla="*/ 262142 w 468459"/>
                <a:gd name="connsiteY64" fmla="*/ 2147887 h 2690812"/>
                <a:gd name="connsiteX65" fmla="*/ 381205 w 468459"/>
                <a:gd name="connsiteY65" fmla="*/ 2114550 h 2690812"/>
                <a:gd name="connsiteX66" fmla="*/ 443117 w 468459"/>
                <a:gd name="connsiteY66" fmla="*/ 2038350 h 2690812"/>
                <a:gd name="connsiteX67" fmla="*/ 462167 w 468459"/>
                <a:gd name="connsiteY67" fmla="*/ 1919287 h 2690812"/>
                <a:gd name="connsiteX68" fmla="*/ 405017 w 468459"/>
                <a:gd name="connsiteY68" fmla="*/ 1824037 h 2690812"/>
                <a:gd name="connsiteX69" fmla="*/ 328817 w 468459"/>
                <a:gd name="connsiteY69" fmla="*/ 1776412 h 2690812"/>
                <a:gd name="connsiteX70" fmla="*/ 266905 w 468459"/>
                <a:gd name="connsiteY70" fmla="*/ 1766887 h 2690812"/>
                <a:gd name="connsiteX71" fmla="*/ 171655 w 468459"/>
                <a:gd name="connsiteY71" fmla="*/ 1800225 h 2690812"/>
                <a:gd name="connsiteX72" fmla="*/ 95455 w 468459"/>
                <a:gd name="connsiteY72" fmla="*/ 1885950 h 2690812"/>
                <a:gd name="connsiteX73" fmla="*/ 52592 w 468459"/>
                <a:gd name="connsiteY73" fmla="*/ 1966912 h 2690812"/>
                <a:gd name="connsiteX74" fmla="*/ 9730 w 468459"/>
                <a:gd name="connsiteY74" fmla="*/ 2076450 h 2690812"/>
                <a:gd name="connsiteX75" fmla="*/ 19255 w 468459"/>
                <a:gd name="connsiteY75" fmla="*/ 2281237 h 2690812"/>
                <a:gd name="connsiteX76" fmla="*/ 76405 w 468459"/>
                <a:gd name="connsiteY76" fmla="*/ 2424112 h 2690812"/>
                <a:gd name="connsiteX77" fmla="*/ 171655 w 468459"/>
                <a:gd name="connsiteY77" fmla="*/ 2543175 h 2690812"/>
                <a:gd name="connsiteX78" fmla="*/ 257380 w 468459"/>
                <a:gd name="connsiteY78" fmla="*/ 2576512 h 2690812"/>
                <a:gd name="connsiteX79" fmla="*/ 366917 w 468459"/>
                <a:gd name="connsiteY79" fmla="*/ 2547937 h 2690812"/>
                <a:gd name="connsiteX80" fmla="*/ 433592 w 468459"/>
                <a:gd name="connsiteY80" fmla="*/ 2486025 h 2690812"/>
                <a:gd name="connsiteX81" fmla="*/ 462167 w 468459"/>
                <a:gd name="connsiteY81" fmla="*/ 2400300 h 2690812"/>
                <a:gd name="connsiteX82" fmla="*/ 405017 w 468459"/>
                <a:gd name="connsiteY82" fmla="*/ 2262187 h 2690812"/>
                <a:gd name="connsiteX83" fmla="*/ 328817 w 468459"/>
                <a:gd name="connsiteY83" fmla="*/ 2219325 h 2690812"/>
                <a:gd name="connsiteX84" fmla="*/ 271667 w 468459"/>
                <a:gd name="connsiteY84" fmla="*/ 2195512 h 2690812"/>
                <a:gd name="connsiteX85" fmla="*/ 181180 w 468459"/>
                <a:gd name="connsiteY85" fmla="*/ 2214562 h 2690812"/>
                <a:gd name="connsiteX86" fmla="*/ 104980 w 468459"/>
                <a:gd name="connsiteY86" fmla="*/ 2290762 h 2690812"/>
                <a:gd name="connsiteX87" fmla="*/ 33542 w 468459"/>
                <a:gd name="connsiteY87" fmla="*/ 2438400 h 2690812"/>
                <a:gd name="connsiteX88" fmla="*/ 4967 w 468459"/>
                <a:gd name="connsiteY88" fmla="*/ 2552700 h 2690812"/>
                <a:gd name="connsiteX89" fmla="*/ 205 w 468459"/>
                <a:gd name="connsiteY89" fmla="*/ 2690812 h 2690812"/>
                <a:gd name="connsiteX0" fmla="*/ 205 w 468459"/>
                <a:gd name="connsiteY0" fmla="*/ 0 h 2690812"/>
                <a:gd name="connsiteX1" fmla="*/ 9730 w 468459"/>
                <a:gd name="connsiteY1" fmla="*/ 114300 h 2690812"/>
                <a:gd name="connsiteX2" fmla="*/ 38305 w 468459"/>
                <a:gd name="connsiteY2" fmla="*/ 214312 h 2690812"/>
                <a:gd name="connsiteX3" fmla="*/ 71642 w 468459"/>
                <a:gd name="connsiteY3" fmla="*/ 300037 h 2690812"/>
                <a:gd name="connsiteX4" fmla="*/ 128792 w 468459"/>
                <a:gd name="connsiteY4" fmla="*/ 385762 h 2690812"/>
                <a:gd name="connsiteX5" fmla="*/ 219280 w 468459"/>
                <a:gd name="connsiteY5" fmla="*/ 442912 h 2690812"/>
                <a:gd name="connsiteX6" fmla="*/ 357392 w 468459"/>
                <a:gd name="connsiteY6" fmla="*/ 423862 h 2690812"/>
                <a:gd name="connsiteX7" fmla="*/ 433592 w 468459"/>
                <a:gd name="connsiteY7" fmla="*/ 352425 h 2690812"/>
                <a:gd name="connsiteX8" fmla="*/ 466930 w 468459"/>
                <a:gd name="connsiteY8" fmla="*/ 257175 h 2690812"/>
                <a:gd name="connsiteX9" fmla="*/ 433592 w 468459"/>
                <a:gd name="connsiteY9" fmla="*/ 166687 h 2690812"/>
                <a:gd name="connsiteX10" fmla="*/ 376442 w 468459"/>
                <a:gd name="connsiteY10" fmla="*/ 109537 h 2690812"/>
                <a:gd name="connsiteX11" fmla="*/ 300242 w 468459"/>
                <a:gd name="connsiteY11" fmla="*/ 71437 h 2690812"/>
                <a:gd name="connsiteX12" fmla="*/ 209755 w 468459"/>
                <a:gd name="connsiteY12" fmla="*/ 80962 h 2690812"/>
                <a:gd name="connsiteX13" fmla="*/ 138317 w 468459"/>
                <a:gd name="connsiteY13" fmla="*/ 119062 h 2690812"/>
                <a:gd name="connsiteX14" fmla="*/ 76405 w 468459"/>
                <a:gd name="connsiteY14" fmla="*/ 195262 h 2690812"/>
                <a:gd name="connsiteX15" fmla="*/ 38305 w 468459"/>
                <a:gd name="connsiteY15" fmla="*/ 290512 h 2690812"/>
                <a:gd name="connsiteX16" fmla="*/ 9730 w 468459"/>
                <a:gd name="connsiteY16" fmla="*/ 390525 h 2690812"/>
                <a:gd name="connsiteX17" fmla="*/ 4967 w 468459"/>
                <a:gd name="connsiteY17" fmla="*/ 504825 h 2690812"/>
                <a:gd name="connsiteX18" fmla="*/ 28780 w 468459"/>
                <a:gd name="connsiteY18" fmla="*/ 633412 h 2690812"/>
                <a:gd name="connsiteX19" fmla="*/ 76405 w 468459"/>
                <a:gd name="connsiteY19" fmla="*/ 719137 h 2690812"/>
                <a:gd name="connsiteX20" fmla="*/ 138317 w 468459"/>
                <a:gd name="connsiteY20" fmla="*/ 814387 h 2690812"/>
                <a:gd name="connsiteX21" fmla="*/ 224042 w 468459"/>
                <a:gd name="connsiteY21" fmla="*/ 866775 h 2690812"/>
                <a:gd name="connsiteX22" fmla="*/ 314530 w 468459"/>
                <a:gd name="connsiteY22" fmla="*/ 871537 h 2690812"/>
                <a:gd name="connsiteX23" fmla="*/ 400255 w 468459"/>
                <a:gd name="connsiteY23" fmla="*/ 814387 h 2690812"/>
                <a:gd name="connsiteX24" fmla="*/ 457405 w 468459"/>
                <a:gd name="connsiteY24" fmla="*/ 728662 h 2690812"/>
                <a:gd name="connsiteX25" fmla="*/ 443117 w 468459"/>
                <a:gd name="connsiteY25" fmla="*/ 604837 h 2690812"/>
                <a:gd name="connsiteX26" fmla="*/ 338342 w 468459"/>
                <a:gd name="connsiteY26" fmla="*/ 504825 h 2690812"/>
                <a:gd name="connsiteX27" fmla="*/ 195467 w 468459"/>
                <a:gd name="connsiteY27" fmla="*/ 519112 h 2690812"/>
                <a:gd name="connsiteX28" fmla="*/ 128792 w 468459"/>
                <a:gd name="connsiteY28" fmla="*/ 561975 h 2690812"/>
                <a:gd name="connsiteX29" fmla="*/ 71642 w 468459"/>
                <a:gd name="connsiteY29" fmla="*/ 657225 h 2690812"/>
                <a:gd name="connsiteX30" fmla="*/ 19255 w 468459"/>
                <a:gd name="connsiteY30" fmla="*/ 776287 h 2690812"/>
                <a:gd name="connsiteX31" fmla="*/ 205 w 468459"/>
                <a:gd name="connsiteY31" fmla="*/ 900112 h 2690812"/>
                <a:gd name="connsiteX32" fmla="*/ 28780 w 468459"/>
                <a:gd name="connsiteY32" fmla="*/ 1038225 h 2690812"/>
                <a:gd name="connsiteX33" fmla="*/ 66880 w 468459"/>
                <a:gd name="connsiteY33" fmla="*/ 1143000 h 2690812"/>
                <a:gd name="connsiteX34" fmla="*/ 152605 w 468459"/>
                <a:gd name="connsiteY34" fmla="*/ 1243012 h 2690812"/>
                <a:gd name="connsiteX35" fmla="*/ 262142 w 468459"/>
                <a:gd name="connsiteY35" fmla="*/ 1290637 h 2690812"/>
                <a:gd name="connsiteX36" fmla="*/ 381205 w 468459"/>
                <a:gd name="connsiteY36" fmla="*/ 1262062 h 2690812"/>
                <a:gd name="connsiteX37" fmla="*/ 447880 w 468459"/>
                <a:gd name="connsiteY37" fmla="*/ 1200150 h 2690812"/>
                <a:gd name="connsiteX38" fmla="*/ 466930 w 468459"/>
                <a:gd name="connsiteY38" fmla="*/ 1085850 h 2690812"/>
                <a:gd name="connsiteX39" fmla="*/ 414542 w 468459"/>
                <a:gd name="connsiteY39" fmla="*/ 981075 h 2690812"/>
                <a:gd name="connsiteX40" fmla="*/ 333580 w 468459"/>
                <a:gd name="connsiteY40" fmla="*/ 914400 h 2690812"/>
                <a:gd name="connsiteX41" fmla="*/ 224042 w 468459"/>
                <a:gd name="connsiteY41" fmla="*/ 933450 h 2690812"/>
                <a:gd name="connsiteX42" fmla="*/ 143080 w 468459"/>
                <a:gd name="connsiteY42" fmla="*/ 976312 h 2690812"/>
                <a:gd name="connsiteX43" fmla="*/ 66880 w 468459"/>
                <a:gd name="connsiteY43" fmla="*/ 1081087 h 2690812"/>
                <a:gd name="connsiteX44" fmla="*/ 24017 w 468459"/>
                <a:gd name="connsiteY44" fmla="*/ 1195387 h 2690812"/>
                <a:gd name="connsiteX45" fmla="*/ 4967 w 468459"/>
                <a:gd name="connsiteY45" fmla="*/ 1319212 h 2690812"/>
                <a:gd name="connsiteX46" fmla="*/ 33542 w 468459"/>
                <a:gd name="connsiteY46" fmla="*/ 1481137 h 2690812"/>
                <a:gd name="connsiteX47" fmla="*/ 85930 w 468459"/>
                <a:gd name="connsiteY47" fmla="*/ 1585912 h 2690812"/>
                <a:gd name="connsiteX48" fmla="*/ 157367 w 468459"/>
                <a:gd name="connsiteY48" fmla="*/ 1681162 h 2690812"/>
                <a:gd name="connsiteX49" fmla="*/ 290717 w 468459"/>
                <a:gd name="connsiteY49" fmla="*/ 1724025 h 2690812"/>
                <a:gd name="connsiteX50" fmla="*/ 395492 w 468459"/>
                <a:gd name="connsiteY50" fmla="*/ 1671637 h 2690812"/>
                <a:gd name="connsiteX51" fmla="*/ 447880 w 468459"/>
                <a:gd name="connsiteY51" fmla="*/ 1609725 h 2690812"/>
                <a:gd name="connsiteX52" fmla="*/ 457405 w 468459"/>
                <a:gd name="connsiteY52" fmla="*/ 1509712 h 2690812"/>
                <a:gd name="connsiteX53" fmla="*/ 405017 w 468459"/>
                <a:gd name="connsiteY53" fmla="*/ 1409700 h 2690812"/>
                <a:gd name="connsiteX54" fmla="*/ 333580 w 468459"/>
                <a:gd name="connsiteY54" fmla="*/ 1357312 h 2690812"/>
                <a:gd name="connsiteX55" fmla="*/ 233567 w 468459"/>
                <a:gd name="connsiteY55" fmla="*/ 1352550 h 2690812"/>
                <a:gd name="connsiteX56" fmla="*/ 157367 w 468459"/>
                <a:gd name="connsiteY56" fmla="*/ 1390650 h 2690812"/>
                <a:gd name="connsiteX57" fmla="*/ 104980 w 468459"/>
                <a:gd name="connsiteY57" fmla="*/ 1447800 h 2690812"/>
                <a:gd name="connsiteX58" fmla="*/ 71642 w 468459"/>
                <a:gd name="connsiteY58" fmla="*/ 1500187 h 2690812"/>
                <a:gd name="connsiteX59" fmla="*/ 19255 w 468459"/>
                <a:gd name="connsiteY59" fmla="*/ 1628775 h 2690812"/>
                <a:gd name="connsiteX60" fmla="*/ 4967 w 468459"/>
                <a:gd name="connsiteY60" fmla="*/ 1781175 h 2690812"/>
                <a:gd name="connsiteX61" fmla="*/ 33542 w 468459"/>
                <a:gd name="connsiteY61" fmla="*/ 1909762 h 2690812"/>
                <a:gd name="connsiteX62" fmla="*/ 85930 w 468459"/>
                <a:gd name="connsiteY62" fmla="*/ 2019300 h 2690812"/>
                <a:gd name="connsiteX63" fmla="*/ 162130 w 468459"/>
                <a:gd name="connsiteY63" fmla="*/ 2109787 h 2690812"/>
                <a:gd name="connsiteX64" fmla="*/ 262142 w 468459"/>
                <a:gd name="connsiteY64" fmla="*/ 2147887 h 2690812"/>
                <a:gd name="connsiteX65" fmla="*/ 381205 w 468459"/>
                <a:gd name="connsiteY65" fmla="*/ 2114550 h 2690812"/>
                <a:gd name="connsiteX66" fmla="*/ 443117 w 468459"/>
                <a:gd name="connsiteY66" fmla="*/ 2038350 h 2690812"/>
                <a:gd name="connsiteX67" fmla="*/ 462167 w 468459"/>
                <a:gd name="connsiteY67" fmla="*/ 1919287 h 2690812"/>
                <a:gd name="connsiteX68" fmla="*/ 405017 w 468459"/>
                <a:gd name="connsiteY68" fmla="*/ 1824037 h 2690812"/>
                <a:gd name="connsiteX69" fmla="*/ 328817 w 468459"/>
                <a:gd name="connsiteY69" fmla="*/ 1776412 h 2690812"/>
                <a:gd name="connsiteX70" fmla="*/ 266905 w 468459"/>
                <a:gd name="connsiteY70" fmla="*/ 1766887 h 2690812"/>
                <a:gd name="connsiteX71" fmla="*/ 171655 w 468459"/>
                <a:gd name="connsiteY71" fmla="*/ 1800225 h 2690812"/>
                <a:gd name="connsiteX72" fmla="*/ 95455 w 468459"/>
                <a:gd name="connsiteY72" fmla="*/ 1885950 h 2690812"/>
                <a:gd name="connsiteX73" fmla="*/ 52592 w 468459"/>
                <a:gd name="connsiteY73" fmla="*/ 1966912 h 2690812"/>
                <a:gd name="connsiteX74" fmla="*/ 9730 w 468459"/>
                <a:gd name="connsiteY74" fmla="*/ 2076450 h 2690812"/>
                <a:gd name="connsiteX75" fmla="*/ 19255 w 468459"/>
                <a:gd name="connsiteY75" fmla="*/ 2281237 h 2690812"/>
                <a:gd name="connsiteX76" fmla="*/ 76405 w 468459"/>
                <a:gd name="connsiteY76" fmla="*/ 2424112 h 2690812"/>
                <a:gd name="connsiteX77" fmla="*/ 171655 w 468459"/>
                <a:gd name="connsiteY77" fmla="*/ 2543175 h 2690812"/>
                <a:gd name="connsiteX78" fmla="*/ 257380 w 468459"/>
                <a:gd name="connsiteY78" fmla="*/ 2576512 h 2690812"/>
                <a:gd name="connsiteX79" fmla="*/ 366917 w 468459"/>
                <a:gd name="connsiteY79" fmla="*/ 2547937 h 2690812"/>
                <a:gd name="connsiteX80" fmla="*/ 433592 w 468459"/>
                <a:gd name="connsiteY80" fmla="*/ 2486025 h 2690812"/>
                <a:gd name="connsiteX81" fmla="*/ 462167 w 468459"/>
                <a:gd name="connsiteY81" fmla="*/ 2400300 h 2690812"/>
                <a:gd name="connsiteX82" fmla="*/ 405017 w 468459"/>
                <a:gd name="connsiteY82" fmla="*/ 2262187 h 2690812"/>
                <a:gd name="connsiteX83" fmla="*/ 328817 w 468459"/>
                <a:gd name="connsiteY83" fmla="*/ 2219325 h 2690812"/>
                <a:gd name="connsiteX84" fmla="*/ 271667 w 468459"/>
                <a:gd name="connsiteY84" fmla="*/ 2195512 h 2690812"/>
                <a:gd name="connsiteX85" fmla="*/ 181180 w 468459"/>
                <a:gd name="connsiteY85" fmla="*/ 2214562 h 2690812"/>
                <a:gd name="connsiteX86" fmla="*/ 104980 w 468459"/>
                <a:gd name="connsiteY86" fmla="*/ 2290762 h 2690812"/>
                <a:gd name="connsiteX87" fmla="*/ 33542 w 468459"/>
                <a:gd name="connsiteY87" fmla="*/ 2438400 h 2690812"/>
                <a:gd name="connsiteX88" fmla="*/ 4967 w 468459"/>
                <a:gd name="connsiteY88" fmla="*/ 2552700 h 2690812"/>
                <a:gd name="connsiteX89" fmla="*/ 205 w 468459"/>
                <a:gd name="connsiteY89" fmla="*/ 2690812 h 2690812"/>
                <a:gd name="connsiteX0" fmla="*/ 205 w 468459"/>
                <a:gd name="connsiteY0" fmla="*/ 0 h 2690812"/>
                <a:gd name="connsiteX1" fmla="*/ 9730 w 468459"/>
                <a:gd name="connsiteY1" fmla="*/ 114300 h 2690812"/>
                <a:gd name="connsiteX2" fmla="*/ 38305 w 468459"/>
                <a:gd name="connsiteY2" fmla="*/ 214312 h 2690812"/>
                <a:gd name="connsiteX3" fmla="*/ 71642 w 468459"/>
                <a:gd name="connsiteY3" fmla="*/ 300037 h 2690812"/>
                <a:gd name="connsiteX4" fmla="*/ 128792 w 468459"/>
                <a:gd name="connsiteY4" fmla="*/ 385762 h 2690812"/>
                <a:gd name="connsiteX5" fmla="*/ 219280 w 468459"/>
                <a:gd name="connsiteY5" fmla="*/ 442912 h 2690812"/>
                <a:gd name="connsiteX6" fmla="*/ 357392 w 468459"/>
                <a:gd name="connsiteY6" fmla="*/ 423862 h 2690812"/>
                <a:gd name="connsiteX7" fmla="*/ 433592 w 468459"/>
                <a:gd name="connsiteY7" fmla="*/ 352425 h 2690812"/>
                <a:gd name="connsiteX8" fmla="*/ 466930 w 468459"/>
                <a:gd name="connsiteY8" fmla="*/ 257175 h 2690812"/>
                <a:gd name="connsiteX9" fmla="*/ 433592 w 468459"/>
                <a:gd name="connsiteY9" fmla="*/ 166687 h 2690812"/>
                <a:gd name="connsiteX10" fmla="*/ 376442 w 468459"/>
                <a:gd name="connsiteY10" fmla="*/ 109537 h 2690812"/>
                <a:gd name="connsiteX11" fmla="*/ 300242 w 468459"/>
                <a:gd name="connsiteY11" fmla="*/ 71437 h 2690812"/>
                <a:gd name="connsiteX12" fmla="*/ 209755 w 468459"/>
                <a:gd name="connsiteY12" fmla="*/ 80962 h 2690812"/>
                <a:gd name="connsiteX13" fmla="*/ 138317 w 468459"/>
                <a:gd name="connsiteY13" fmla="*/ 119062 h 2690812"/>
                <a:gd name="connsiteX14" fmla="*/ 76405 w 468459"/>
                <a:gd name="connsiteY14" fmla="*/ 195262 h 2690812"/>
                <a:gd name="connsiteX15" fmla="*/ 38305 w 468459"/>
                <a:gd name="connsiteY15" fmla="*/ 290512 h 2690812"/>
                <a:gd name="connsiteX16" fmla="*/ 9730 w 468459"/>
                <a:gd name="connsiteY16" fmla="*/ 390525 h 2690812"/>
                <a:gd name="connsiteX17" fmla="*/ 4967 w 468459"/>
                <a:gd name="connsiteY17" fmla="*/ 504825 h 2690812"/>
                <a:gd name="connsiteX18" fmla="*/ 28780 w 468459"/>
                <a:gd name="connsiteY18" fmla="*/ 633412 h 2690812"/>
                <a:gd name="connsiteX19" fmla="*/ 76405 w 468459"/>
                <a:gd name="connsiteY19" fmla="*/ 719137 h 2690812"/>
                <a:gd name="connsiteX20" fmla="*/ 138317 w 468459"/>
                <a:gd name="connsiteY20" fmla="*/ 814387 h 2690812"/>
                <a:gd name="connsiteX21" fmla="*/ 224042 w 468459"/>
                <a:gd name="connsiteY21" fmla="*/ 866775 h 2690812"/>
                <a:gd name="connsiteX22" fmla="*/ 314530 w 468459"/>
                <a:gd name="connsiteY22" fmla="*/ 871537 h 2690812"/>
                <a:gd name="connsiteX23" fmla="*/ 400255 w 468459"/>
                <a:gd name="connsiteY23" fmla="*/ 814387 h 2690812"/>
                <a:gd name="connsiteX24" fmla="*/ 457405 w 468459"/>
                <a:gd name="connsiteY24" fmla="*/ 728662 h 2690812"/>
                <a:gd name="connsiteX25" fmla="*/ 443117 w 468459"/>
                <a:gd name="connsiteY25" fmla="*/ 604837 h 2690812"/>
                <a:gd name="connsiteX26" fmla="*/ 338342 w 468459"/>
                <a:gd name="connsiteY26" fmla="*/ 504825 h 2690812"/>
                <a:gd name="connsiteX27" fmla="*/ 195467 w 468459"/>
                <a:gd name="connsiteY27" fmla="*/ 519112 h 2690812"/>
                <a:gd name="connsiteX28" fmla="*/ 128792 w 468459"/>
                <a:gd name="connsiteY28" fmla="*/ 566737 h 2690812"/>
                <a:gd name="connsiteX29" fmla="*/ 71642 w 468459"/>
                <a:gd name="connsiteY29" fmla="*/ 657225 h 2690812"/>
                <a:gd name="connsiteX30" fmla="*/ 19255 w 468459"/>
                <a:gd name="connsiteY30" fmla="*/ 776287 h 2690812"/>
                <a:gd name="connsiteX31" fmla="*/ 205 w 468459"/>
                <a:gd name="connsiteY31" fmla="*/ 900112 h 2690812"/>
                <a:gd name="connsiteX32" fmla="*/ 28780 w 468459"/>
                <a:gd name="connsiteY32" fmla="*/ 1038225 h 2690812"/>
                <a:gd name="connsiteX33" fmla="*/ 66880 w 468459"/>
                <a:gd name="connsiteY33" fmla="*/ 1143000 h 2690812"/>
                <a:gd name="connsiteX34" fmla="*/ 152605 w 468459"/>
                <a:gd name="connsiteY34" fmla="*/ 1243012 h 2690812"/>
                <a:gd name="connsiteX35" fmla="*/ 262142 w 468459"/>
                <a:gd name="connsiteY35" fmla="*/ 1290637 h 2690812"/>
                <a:gd name="connsiteX36" fmla="*/ 381205 w 468459"/>
                <a:gd name="connsiteY36" fmla="*/ 1262062 h 2690812"/>
                <a:gd name="connsiteX37" fmla="*/ 447880 w 468459"/>
                <a:gd name="connsiteY37" fmla="*/ 1200150 h 2690812"/>
                <a:gd name="connsiteX38" fmla="*/ 466930 w 468459"/>
                <a:gd name="connsiteY38" fmla="*/ 1085850 h 2690812"/>
                <a:gd name="connsiteX39" fmla="*/ 414542 w 468459"/>
                <a:gd name="connsiteY39" fmla="*/ 981075 h 2690812"/>
                <a:gd name="connsiteX40" fmla="*/ 333580 w 468459"/>
                <a:gd name="connsiteY40" fmla="*/ 914400 h 2690812"/>
                <a:gd name="connsiteX41" fmla="*/ 224042 w 468459"/>
                <a:gd name="connsiteY41" fmla="*/ 933450 h 2690812"/>
                <a:gd name="connsiteX42" fmla="*/ 143080 w 468459"/>
                <a:gd name="connsiteY42" fmla="*/ 976312 h 2690812"/>
                <a:gd name="connsiteX43" fmla="*/ 66880 w 468459"/>
                <a:gd name="connsiteY43" fmla="*/ 1081087 h 2690812"/>
                <a:gd name="connsiteX44" fmla="*/ 24017 w 468459"/>
                <a:gd name="connsiteY44" fmla="*/ 1195387 h 2690812"/>
                <a:gd name="connsiteX45" fmla="*/ 4967 w 468459"/>
                <a:gd name="connsiteY45" fmla="*/ 1319212 h 2690812"/>
                <a:gd name="connsiteX46" fmla="*/ 33542 w 468459"/>
                <a:gd name="connsiteY46" fmla="*/ 1481137 h 2690812"/>
                <a:gd name="connsiteX47" fmla="*/ 85930 w 468459"/>
                <a:gd name="connsiteY47" fmla="*/ 1585912 h 2690812"/>
                <a:gd name="connsiteX48" fmla="*/ 157367 w 468459"/>
                <a:gd name="connsiteY48" fmla="*/ 1681162 h 2690812"/>
                <a:gd name="connsiteX49" fmla="*/ 290717 w 468459"/>
                <a:gd name="connsiteY49" fmla="*/ 1724025 h 2690812"/>
                <a:gd name="connsiteX50" fmla="*/ 395492 w 468459"/>
                <a:gd name="connsiteY50" fmla="*/ 1671637 h 2690812"/>
                <a:gd name="connsiteX51" fmla="*/ 447880 w 468459"/>
                <a:gd name="connsiteY51" fmla="*/ 1609725 h 2690812"/>
                <a:gd name="connsiteX52" fmla="*/ 457405 w 468459"/>
                <a:gd name="connsiteY52" fmla="*/ 1509712 h 2690812"/>
                <a:gd name="connsiteX53" fmla="*/ 405017 w 468459"/>
                <a:gd name="connsiteY53" fmla="*/ 1409700 h 2690812"/>
                <a:gd name="connsiteX54" fmla="*/ 333580 w 468459"/>
                <a:gd name="connsiteY54" fmla="*/ 1357312 h 2690812"/>
                <a:gd name="connsiteX55" fmla="*/ 233567 w 468459"/>
                <a:gd name="connsiteY55" fmla="*/ 1352550 h 2690812"/>
                <a:gd name="connsiteX56" fmla="*/ 157367 w 468459"/>
                <a:gd name="connsiteY56" fmla="*/ 1390650 h 2690812"/>
                <a:gd name="connsiteX57" fmla="*/ 104980 w 468459"/>
                <a:gd name="connsiteY57" fmla="*/ 1447800 h 2690812"/>
                <a:gd name="connsiteX58" fmla="*/ 71642 w 468459"/>
                <a:gd name="connsiteY58" fmla="*/ 1500187 h 2690812"/>
                <a:gd name="connsiteX59" fmla="*/ 19255 w 468459"/>
                <a:gd name="connsiteY59" fmla="*/ 1628775 h 2690812"/>
                <a:gd name="connsiteX60" fmla="*/ 4967 w 468459"/>
                <a:gd name="connsiteY60" fmla="*/ 1781175 h 2690812"/>
                <a:gd name="connsiteX61" fmla="*/ 33542 w 468459"/>
                <a:gd name="connsiteY61" fmla="*/ 1909762 h 2690812"/>
                <a:gd name="connsiteX62" fmla="*/ 85930 w 468459"/>
                <a:gd name="connsiteY62" fmla="*/ 2019300 h 2690812"/>
                <a:gd name="connsiteX63" fmla="*/ 162130 w 468459"/>
                <a:gd name="connsiteY63" fmla="*/ 2109787 h 2690812"/>
                <a:gd name="connsiteX64" fmla="*/ 262142 w 468459"/>
                <a:gd name="connsiteY64" fmla="*/ 2147887 h 2690812"/>
                <a:gd name="connsiteX65" fmla="*/ 381205 w 468459"/>
                <a:gd name="connsiteY65" fmla="*/ 2114550 h 2690812"/>
                <a:gd name="connsiteX66" fmla="*/ 443117 w 468459"/>
                <a:gd name="connsiteY66" fmla="*/ 2038350 h 2690812"/>
                <a:gd name="connsiteX67" fmla="*/ 462167 w 468459"/>
                <a:gd name="connsiteY67" fmla="*/ 1919287 h 2690812"/>
                <a:gd name="connsiteX68" fmla="*/ 405017 w 468459"/>
                <a:gd name="connsiteY68" fmla="*/ 1824037 h 2690812"/>
                <a:gd name="connsiteX69" fmla="*/ 328817 w 468459"/>
                <a:gd name="connsiteY69" fmla="*/ 1776412 h 2690812"/>
                <a:gd name="connsiteX70" fmla="*/ 266905 w 468459"/>
                <a:gd name="connsiteY70" fmla="*/ 1766887 h 2690812"/>
                <a:gd name="connsiteX71" fmla="*/ 171655 w 468459"/>
                <a:gd name="connsiteY71" fmla="*/ 1800225 h 2690812"/>
                <a:gd name="connsiteX72" fmla="*/ 95455 w 468459"/>
                <a:gd name="connsiteY72" fmla="*/ 1885950 h 2690812"/>
                <a:gd name="connsiteX73" fmla="*/ 52592 w 468459"/>
                <a:gd name="connsiteY73" fmla="*/ 1966912 h 2690812"/>
                <a:gd name="connsiteX74" fmla="*/ 9730 w 468459"/>
                <a:gd name="connsiteY74" fmla="*/ 2076450 h 2690812"/>
                <a:gd name="connsiteX75" fmla="*/ 19255 w 468459"/>
                <a:gd name="connsiteY75" fmla="*/ 2281237 h 2690812"/>
                <a:gd name="connsiteX76" fmla="*/ 76405 w 468459"/>
                <a:gd name="connsiteY76" fmla="*/ 2424112 h 2690812"/>
                <a:gd name="connsiteX77" fmla="*/ 171655 w 468459"/>
                <a:gd name="connsiteY77" fmla="*/ 2543175 h 2690812"/>
                <a:gd name="connsiteX78" fmla="*/ 257380 w 468459"/>
                <a:gd name="connsiteY78" fmla="*/ 2576512 h 2690812"/>
                <a:gd name="connsiteX79" fmla="*/ 366917 w 468459"/>
                <a:gd name="connsiteY79" fmla="*/ 2547937 h 2690812"/>
                <a:gd name="connsiteX80" fmla="*/ 433592 w 468459"/>
                <a:gd name="connsiteY80" fmla="*/ 2486025 h 2690812"/>
                <a:gd name="connsiteX81" fmla="*/ 462167 w 468459"/>
                <a:gd name="connsiteY81" fmla="*/ 2400300 h 2690812"/>
                <a:gd name="connsiteX82" fmla="*/ 405017 w 468459"/>
                <a:gd name="connsiteY82" fmla="*/ 2262187 h 2690812"/>
                <a:gd name="connsiteX83" fmla="*/ 328817 w 468459"/>
                <a:gd name="connsiteY83" fmla="*/ 2219325 h 2690812"/>
                <a:gd name="connsiteX84" fmla="*/ 271667 w 468459"/>
                <a:gd name="connsiteY84" fmla="*/ 2195512 h 2690812"/>
                <a:gd name="connsiteX85" fmla="*/ 181180 w 468459"/>
                <a:gd name="connsiteY85" fmla="*/ 2214562 h 2690812"/>
                <a:gd name="connsiteX86" fmla="*/ 104980 w 468459"/>
                <a:gd name="connsiteY86" fmla="*/ 2290762 h 2690812"/>
                <a:gd name="connsiteX87" fmla="*/ 33542 w 468459"/>
                <a:gd name="connsiteY87" fmla="*/ 2438400 h 2690812"/>
                <a:gd name="connsiteX88" fmla="*/ 4967 w 468459"/>
                <a:gd name="connsiteY88" fmla="*/ 2552700 h 2690812"/>
                <a:gd name="connsiteX89" fmla="*/ 205 w 468459"/>
                <a:gd name="connsiteY89" fmla="*/ 2690812 h 2690812"/>
                <a:gd name="connsiteX0" fmla="*/ 205 w 468459"/>
                <a:gd name="connsiteY0" fmla="*/ 0 h 2690812"/>
                <a:gd name="connsiteX1" fmla="*/ 9730 w 468459"/>
                <a:gd name="connsiteY1" fmla="*/ 114300 h 2690812"/>
                <a:gd name="connsiteX2" fmla="*/ 38305 w 468459"/>
                <a:gd name="connsiteY2" fmla="*/ 214312 h 2690812"/>
                <a:gd name="connsiteX3" fmla="*/ 71642 w 468459"/>
                <a:gd name="connsiteY3" fmla="*/ 300037 h 2690812"/>
                <a:gd name="connsiteX4" fmla="*/ 128792 w 468459"/>
                <a:gd name="connsiteY4" fmla="*/ 385762 h 2690812"/>
                <a:gd name="connsiteX5" fmla="*/ 219280 w 468459"/>
                <a:gd name="connsiteY5" fmla="*/ 442912 h 2690812"/>
                <a:gd name="connsiteX6" fmla="*/ 357392 w 468459"/>
                <a:gd name="connsiteY6" fmla="*/ 423862 h 2690812"/>
                <a:gd name="connsiteX7" fmla="*/ 433592 w 468459"/>
                <a:gd name="connsiteY7" fmla="*/ 352425 h 2690812"/>
                <a:gd name="connsiteX8" fmla="*/ 466930 w 468459"/>
                <a:gd name="connsiteY8" fmla="*/ 257175 h 2690812"/>
                <a:gd name="connsiteX9" fmla="*/ 433592 w 468459"/>
                <a:gd name="connsiteY9" fmla="*/ 166687 h 2690812"/>
                <a:gd name="connsiteX10" fmla="*/ 376442 w 468459"/>
                <a:gd name="connsiteY10" fmla="*/ 109537 h 2690812"/>
                <a:gd name="connsiteX11" fmla="*/ 300242 w 468459"/>
                <a:gd name="connsiteY11" fmla="*/ 71437 h 2690812"/>
                <a:gd name="connsiteX12" fmla="*/ 209755 w 468459"/>
                <a:gd name="connsiteY12" fmla="*/ 80962 h 2690812"/>
                <a:gd name="connsiteX13" fmla="*/ 138317 w 468459"/>
                <a:gd name="connsiteY13" fmla="*/ 119062 h 2690812"/>
                <a:gd name="connsiteX14" fmla="*/ 76405 w 468459"/>
                <a:gd name="connsiteY14" fmla="*/ 195262 h 2690812"/>
                <a:gd name="connsiteX15" fmla="*/ 38305 w 468459"/>
                <a:gd name="connsiteY15" fmla="*/ 290512 h 2690812"/>
                <a:gd name="connsiteX16" fmla="*/ 9730 w 468459"/>
                <a:gd name="connsiteY16" fmla="*/ 390525 h 2690812"/>
                <a:gd name="connsiteX17" fmla="*/ 4967 w 468459"/>
                <a:gd name="connsiteY17" fmla="*/ 504825 h 2690812"/>
                <a:gd name="connsiteX18" fmla="*/ 28780 w 468459"/>
                <a:gd name="connsiteY18" fmla="*/ 633412 h 2690812"/>
                <a:gd name="connsiteX19" fmla="*/ 76405 w 468459"/>
                <a:gd name="connsiteY19" fmla="*/ 719137 h 2690812"/>
                <a:gd name="connsiteX20" fmla="*/ 138317 w 468459"/>
                <a:gd name="connsiteY20" fmla="*/ 814387 h 2690812"/>
                <a:gd name="connsiteX21" fmla="*/ 224042 w 468459"/>
                <a:gd name="connsiteY21" fmla="*/ 866775 h 2690812"/>
                <a:gd name="connsiteX22" fmla="*/ 314530 w 468459"/>
                <a:gd name="connsiteY22" fmla="*/ 871537 h 2690812"/>
                <a:gd name="connsiteX23" fmla="*/ 400255 w 468459"/>
                <a:gd name="connsiteY23" fmla="*/ 814387 h 2690812"/>
                <a:gd name="connsiteX24" fmla="*/ 457405 w 468459"/>
                <a:gd name="connsiteY24" fmla="*/ 728662 h 2690812"/>
                <a:gd name="connsiteX25" fmla="*/ 443117 w 468459"/>
                <a:gd name="connsiteY25" fmla="*/ 604837 h 2690812"/>
                <a:gd name="connsiteX26" fmla="*/ 338342 w 468459"/>
                <a:gd name="connsiteY26" fmla="*/ 504825 h 2690812"/>
                <a:gd name="connsiteX27" fmla="*/ 195467 w 468459"/>
                <a:gd name="connsiteY27" fmla="*/ 519112 h 2690812"/>
                <a:gd name="connsiteX28" fmla="*/ 128792 w 468459"/>
                <a:gd name="connsiteY28" fmla="*/ 566737 h 2690812"/>
                <a:gd name="connsiteX29" fmla="*/ 71642 w 468459"/>
                <a:gd name="connsiteY29" fmla="*/ 657225 h 2690812"/>
                <a:gd name="connsiteX30" fmla="*/ 19255 w 468459"/>
                <a:gd name="connsiteY30" fmla="*/ 776287 h 2690812"/>
                <a:gd name="connsiteX31" fmla="*/ 205 w 468459"/>
                <a:gd name="connsiteY31" fmla="*/ 900112 h 2690812"/>
                <a:gd name="connsiteX32" fmla="*/ 28780 w 468459"/>
                <a:gd name="connsiteY32" fmla="*/ 1038225 h 2690812"/>
                <a:gd name="connsiteX33" fmla="*/ 66880 w 468459"/>
                <a:gd name="connsiteY33" fmla="*/ 1143000 h 2690812"/>
                <a:gd name="connsiteX34" fmla="*/ 152605 w 468459"/>
                <a:gd name="connsiteY34" fmla="*/ 1243012 h 2690812"/>
                <a:gd name="connsiteX35" fmla="*/ 262142 w 468459"/>
                <a:gd name="connsiteY35" fmla="*/ 1290637 h 2690812"/>
                <a:gd name="connsiteX36" fmla="*/ 381205 w 468459"/>
                <a:gd name="connsiteY36" fmla="*/ 1262062 h 2690812"/>
                <a:gd name="connsiteX37" fmla="*/ 447880 w 468459"/>
                <a:gd name="connsiteY37" fmla="*/ 1200150 h 2690812"/>
                <a:gd name="connsiteX38" fmla="*/ 466930 w 468459"/>
                <a:gd name="connsiteY38" fmla="*/ 1085850 h 2690812"/>
                <a:gd name="connsiteX39" fmla="*/ 414542 w 468459"/>
                <a:gd name="connsiteY39" fmla="*/ 981075 h 2690812"/>
                <a:gd name="connsiteX40" fmla="*/ 328817 w 468459"/>
                <a:gd name="connsiteY40" fmla="*/ 919162 h 2690812"/>
                <a:gd name="connsiteX41" fmla="*/ 224042 w 468459"/>
                <a:gd name="connsiteY41" fmla="*/ 933450 h 2690812"/>
                <a:gd name="connsiteX42" fmla="*/ 143080 w 468459"/>
                <a:gd name="connsiteY42" fmla="*/ 976312 h 2690812"/>
                <a:gd name="connsiteX43" fmla="*/ 66880 w 468459"/>
                <a:gd name="connsiteY43" fmla="*/ 1081087 h 2690812"/>
                <a:gd name="connsiteX44" fmla="*/ 24017 w 468459"/>
                <a:gd name="connsiteY44" fmla="*/ 1195387 h 2690812"/>
                <a:gd name="connsiteX45" fmla="*/ 4967 w 468459"/>
                <a:gd name="connsiteY45" fmla="*/ 1319212 h 2690812"/>
                <a:gd name="connsiteX46" fmla="*/ 33542 w 468459"/>
                <a:gd name="connsiteY46" fmla="*/ 1481137 h 2690812"/>
                <a:gd name="connsiteX47" fmla="*/ 85930 w 468459"/>
                <a:gd name="connsiteY47" fmla="*/ 1585912 h 2690812"/>
                <a:gd name="connsiteX48" fmla="*/ 157367 w 468459"/>
                <a:gd name="connsiteY48" fmla="*/ 1681162 h 2690812"/>
                <a:gd name="connsiteX49" fmla="*/ 290717 w 468459"/>
                <a:gd name="connsiteY49" fmla="*/ 1724025 h 2690812"/>
                <a:gd name="connsiteX50" fmla="*/ 395492 w 468459"/>
                <a:gd name="connsiteY50" fmla="*/ 1671637 h 2690812"/>
                <a:gd name="connsiteX51" fmla="*/ 447880 w 468459"/>
                <a:gd name="connsiteY51" fmla="*/ 1609725 h 2690812"/>
                <a:gd name="connsiteX52" fmla="*/ 457405 w 468459"/>
                <a:gd name="connsiteY52" fmla="*/ 1509712 h 2690812"/>
                <a:gd name="connsiteX53" fmla="*/ 405017 w 468459"/>
                <a:gd name="connsiteY53" fmla="*/ 1409700 h 2690812"/>
                <a:gd name="connsiteX54" fmla="*/ 333580 w 468459"/>
                <a:gd name="connsiteY54" fmla="*/ 1357312 h 2690812"/>
                <a:gd name="connsiteX55" fmla="*/ 233567 w 468459"/>
                <a:gd name="connsiteY55" fmla="*/ 1352550 h 2690812"/>
                <a:gd name="connsiteX56" fmla="*/ 157367 w 468459"/>
                <a:gd name="connsiteY56" fmla="*/ 1390650 h 2690812"/>
                <a:gd name="connsiteX57" fmla="*/ 104980 w 468459"/>
                <a:gd name="connsiteY57" fmla="*/ 1447800 h 2690812"/>
                <a:gd name="connsiteX58" fmla="*/ 71642 w 468459"/>
                <a:gd name="connsiteY58" fmla="*/ 1500187 h 2690812"/>
                <a:gd name="connsiteX59" fmla="*/ 19255 w 468459"/>
                <a:gd name="connsiteY59" fmla="*/ 1628775 h 2690812"/>
                <a:gd name="connsiteX60" fmla="*/ 4967 w 468459"/>
                <a:gd name="connsiteY60" fmla="*/ 1781175 h 2690812"/>
                <a:gd name="connsiteX61" fmla="*/ 33542 w 468459"/>
                <a:gd name="connsiteY61" fmla="*/ 1909762 h 2690812"/>
                <a:gd name="connsiteX62" fmla="*/ 85930 w 468459"/>
                <a:gd name="connsiteY62" fmla="*/ 2019300 h 2690812"/>
                <a:gd name="connsiteX63" fmla="*/ 162130 w 468459"/>
                <a:gd name="connsiteY63" fmla="*/ 2109787 h 2690812"/>
                <a:gd name="connsiteX64" fmla="*/ 262142 w 468459"/>
                <a:gd name="connsiteY64" fmla="*/ 2147887 h 2690812"/>
                <a:gd name="connsiteX65" fmla="*/ 381205 w 468459"/>
                <a:gd name="connsiteY65" fmla="*/ 2114550 h 2690812"/>
                <a:gd name="connsiteX66" fmla="*/ 443117 w 468459"/>
                <a:gd name="connsiteY66" fmla="*/ 2038350 h 2690812"/>
                <a:gd name="connsiteX67" fmla="*/ 462167 w 468459"/>
                <a:gd name="connsiteY67" fmla="*/ 1919287 h 2690812"/>
                <a:gd name="connsiteX68" fmla="*/ 405017 w 468459"/>
                <a:gd name="connsiteY68" fmla="*/ 1824037 h 2690812"/>
                <a:gd name="connsiteX69" fmla="*/ 328817 w 468459"/>
                <a:gd name="connsiteY69" fmla="*/ 1776412 h 2690812"/>
                <a:gd name="connsiteX70" fmla="*/ 266905 w 468459"/>
                <a:gd name="connsiteY70" fmla="*/ 1766887 h 2690812"/>
                <a:gd name="connsiteX71" fmla="*/ 171655 w 468459"/>
                <a:gd name="connsiteY71" fmla="*/ 1800225 h 2690812"/>
                <a:gd name="connsiteX72" fmla="*/ 95455 w 468459"/>
                <a:gd name="connsiteY72" fmla="*/ 1885950 h 2690812"/>
                <a:gd name="connsiteX73" fmla="*/ 52592 w 468459"/>
                <a:gd name="connsiteY73" fmla="*/ 1966912 h 2690812"/>
                <a:gd name="connsiteX74" fmla="*/ 9730 w 468459"/>
                <a:gd name="connsiteY74" fmla="*/ 2076450 h 2690812"/>
                <a:gd name="connsiteX75" fmla="*/ 19255 w 468459"/>
                <a:gd name="connsiteY75" fmla="*/ 2281237 h 2690812"/>
                <a:gd name="connsiteX76" fmla="*/ 76405 w 468459"/>
                <a:gd name="connsiteY76" fmla="*/ 2424112 h 2690812"/>
                <a:gd name="connsiteX77" fmla="*/ 171655 w 468459"/>
                <a:gd name="connsiteY77" fmla="*/ 2543175 h 2690812"/>
                <a:gd name="connsiteX78" fmla="*/ 257380 w 468459"/>
                <a:gd name="connsiteY78" fmla="*/ 2576512 h 2690812"/>
                <a:gd name="connsiteX79" fmla="*/ 366917 w 468459"/>
                <a:gd name="connsiteY79" fmla="*/ 2547937 h 2690812"/>
                <a:gd name="connsiteX80" fmla="*/ 433592 w 468459"/>
                <a:gd name="connsiteY80" fmla="*/ 2486025 h 2690812"/>
                <a:gd name="connsiteX81" fmla="*/ 462167 w 468459"/>
                <a:gd name="connsiteY81" fmla="*/ 2400300 h 2690812"/>
                <a:gd name="connsiteX82" fmla="*/ 405017 w 468459"/>
                <a:gd name="connsiteY82" fmla="*/ 2262187 h 2690812"/>
                <a:gd name="connsiteX83" fmla="*/ 328817 w 468459"/>
                <a:gd name="connsiteY83" fmla="*/ 2219325 h 2690812"/>
                <a:gd name="connsiteX84" fmla="*/ 271667 w 468459"/>
                <a:gd name="connsiteY84" fmla="*/ 2195512 h 2690812"/>
                <a:gd name="connsiteX85" fmla="*/ 181180 w 468459"/>
                <a:gd name="connsiteY85" fmla="*/ 2214562 h 2690812"/>
                <a:gd name="connsiteX86" fmla="*/ 104980 w 468459"/>
                <a:gd name="connsiteY86" fmla="*/ 2290762 h 2690812"/>
                <a:gd name="connsiteX87" fmla="*/ 33542 w 468459"/>
                <a:gd name="connsiteY87" fmla="*/ 2438400 h 2690812"/>
                <a:gd name="connsiteX88" fmla="*/ 4967 w 468459"/>
                <a:gd name="connsiteY88" fmla="*/ 2552700 h 2690812"/>
                <a:gd name="connsiteX89" fmla="*/ 205 w 468459"/>
                <a:gd name="connsiteY89" fmla="*/ 2690812 h 2690812"/>
                <a:gd name="connsiteX0" fmla="*/ 205 w 468459"/>
                <a:gd name="connsiteY0" fmla="*/ 0 h 2690812"/>
                <a:gd name="connsiteX1" fmla="*/ 9730 w 468459"/>
                <a:gd name="connsiteY1" fmla="*/ 114300 h 2690812"/>
                <a:gd name="connsiteX2" fmla="*/ 38305 w 468459"/>
                <a:gd name="connsiteY2" fmla="*/ 214312 h 2690812"/>
                <a:gd name="connsiteX3" fmla="*/ 71642 w 468459"/>
                <a:gd name="connsiteY3" fmla="*/ 300037 h 2690812"/>
                <a:gd name="connsiteX4" fmla="*/ 128792 w 468459"/>
                <a:gd name="connsiteY4" fmla="*/ 385762 h 2690812"/>
                <a:gd name="connsiteX5" fmla="*/ 219280 w 468459"/>
                <a:gd name="connsiteY5" fmla="*/ 442912 h 2690812"/>
                <a:gd name="connsiteX6" fmla="*/ 357392 w 468459"/>
                <a:gd name="connsiteY6" fmla="*/ 423862 h 2690812"/>
                <a:gd name="connsiteX7" fmla="*/ 433592 w 468459"/>
                <a:gd name="connsiteY7" fmla="*/ 352425 h 2690812"/>
                <a:gd name="connsiteX8" fmla="*/ 466930 w 468459"/>
                <a:gd name="connsiteY8" fmla="*/ 257175 h 2690812"/>
                <a:gd name="connsiteX9" fmla="*/ 433592 w 468459"/>
                <a:gd name="connsiteY9" fmla="*/ 166687 h 2690812"/>
                <a:gd name="connsiteX10" fmla="*/ 376442 w 468459"/>
                <a:gd name="connsiteY10" fmla="*/ 109537 h 2690812"/>
                <a:gd name="connsiteX11" fmla="*/ 300242 w 468459"/>
                <a:gd name="connsiteY11" fmla="*/ 71437 h 2690812"/>
                <a:gd name="connsiteX12" fmla="*/ 209755 w 468459"/>
                <a:gd name="connsiteY12" fmla="*/ 80962 h 2690812"/>
                <a:gd name="connsiteX13" fmla="*/ 138317 w 468459"/>
                <a:gd name="connsiteY13" fmla="*/ 119062 h 2690812"/>
                <a:gd name="connsiteX14" fmla="*/ 76405 w 468459"/>
                <a:gd name="connsiteY14" fmla="*/ 195262 h 2690812"/>
                <a:gd name="connsiteX15" fmla="*/ 38305 w 468459"/>
                <a:gd name="connsiteY15" fmla="*/ 290512 h 2690812"/>
                <a:gd name="connsiteX16" fmla="*/ 9730 w 468459"/>
                <a:gd name="connsiteY16" fmla="*/ 390525 h 2690812"/>
                <a:gd name="connsiteX17" fmla="*/ 4967 w 468459"/>
                <a:gd name="connsiteY17" fmla="*/ 504825 h 2690812"/>
                <a:gd name="connsiteX18" fmla="*/ 28780 w 468459"/>
                <a:gd name="connsiteY18" fmla="*/ 633412 h 2690812"/>
                <a:gd name="connsiteX19" fmla="*/ 76405 w 468459"/>
                <a:gd name="connsiteY19" fmla="*/ 719137 h 2690812"/>
                <a:gd name="connsiteX20" fmla="*/ 138317 w 468459"/>
                <a:gd name="connsiteY20" fmla="*/ 814387 h 2690812"/>
                <a:gd name="connsiteX21" fmla="*/ 224042 w 468459"/>
                <a:gd name="connsiteY21" fmla="*/ 866775 h 2690812"/>
                <a:gd name="connsiteX22" fmla="*/ 314530 w 468459"/>
                <a:gd name="connsiteY22" fmla="*/ 871537 h 2690812"/>
                <a:gd name="connsiteX23" fmla="*/ 400255 w 468459"/>
                <a:gd name="connsiteY23" fmla="*/ 814387 h 2690812"/>
                <a:gd name="connsiteX24" fmla="*/ 457405 w 468459"/>
                <a:gd name="connsiteY24" fmla="*/ 728662 h 2690812"/>
                <a:gd name="connsiteX25" fmla="*/ 443117 w 468459"/>
                <a:gd name="connsiteY25" fmla="*/ 604837 h 2690812"/>
                <a:gd name="connsiteX26" fmla="*/ 338342 w 468459"/>
                <a:gd name="connsiteY26" fmla="*/ 504825 h 2690812"/>
                <a:gd name="connsiteX27" fmla="*/ 195467 w 468459"/>
                <a:gd name="connsiteY27" fmla="*/ 519112 h 2690812"/>
                <a:gd name="connsiteX28" fmla="*/ 128792 w 468459"/>
                <a:gd name="connsiteY28" fmla="*/ 566737 h 2690812"/>
                <a:gd name="connsiteX29" fmla="*/ 71642 w 468459"/>
                <a:gd name="connsiteY29" fmla="*/ 657225 h 2690812"/>
                <a:gd name="connsiteX30" fmla="*/ 19255 w 468459"/>
                <a:gd name="connsiteY30" fmla="*/ 776287 h 2690812"/>
                <a:gd name="connsiteX31" fmla="*/ 205 w 468459"/>
                <a:gd name="connsiteY31" fmla="*/ 900112 h 2690812"/>
                <a:gd name="connsiteX32" fmla="*/ 28780 w 468459"/>
                <a:gd name="connsiteY32" fmla="*/ 1038225 h 2690812"/>
                <a:gd name="connsiteX33" fmla="*/ 66880 w 468459"/>
                <a:gd name="connsiteY33" fmla="*/ 1143000 h 2690812"/>
                <a:gd name="connsiteX34" fmla="*/ 152605 w 468459"/>
                <a:gd name="connsiteY34" fmla="*/ 1243012 h 2690812"/>
                <a:gd name="connsiteX35" fmla="*/ 262142 w 468459"/>
                <a:gd name="connsiteY35" fmla="*/ 1290637 h 2690812"/>
                <a:gd name="connsiteX36" fmla="*/ 381205 w 468459"/>
                <a:gd name="connsiteY36" fmla="*/ 1262062 h 2690812"/>
                <a:gd name="connsiteX37" fmla="*/ 447880 w 468459"/>
                <a:gd name="connsiteY37" fmla="*/ 1200150 h 2690812"/>
                <a:gd name="connsiteX38" fmla="*/ 466930 w 468459"/>
                <a:gd name="connsiteY38" fmla="*/ 1085850 h 2690812"/>
                <a:gd name="connsiteX39" fmla="*/ 414542 w 468459"/>
                <a:gd name="connsiteY39" fmla="*/ 981075 h 2690812"/>
                <a:gd name="connsiteX40" fmla="*/ 328817 w 468459"/>
                <a:gd name="connsiteY40" fmla="*/ 919162 h 2690812"/>
                <a:gd name="connsiteX41" fmla="*/ 224042 w 468459"/>
                <a:gd name="connsiteY41" fmla="*/ 933450 h 2690812"/>
                <a:gd name="connsiteX42" fmla="*/ 143080 w 468459"/>
                <a:gd name="connsiteY42" fmla="*/ 976312 h 2690812"/>
                <a:gd name="connsiteX43" fmla="*/ 66880 w 468459"/>
                <a:gd name="connsiteY43" fmla="*/ 1081087 h 2690812"/>
                <a:gd name="connsiteX44" fmla="*/ 24017 w 468459"/>
                <a:gd name="connsiteY44" fmla="*/ 1195387 h 2690812"/>
                <a:gd name="connsiteX45" fmla="*/ 4967 w 468459"/>
                <a:gd name="connsiteY45" fmla="*/ 1319212 h 2690812"/>
                <a:gd name="connsiteX46" fmla="*/ 33542 w 468459"/>
                <a:gd name="connsiteY46" fmla="*/ 1481137 h 2690812"/>
                <a:gd name="connsiteX47" fmla="*/ 85930 w 468459"/>
                <a:gd name="connsiteY47" fmla="*/ 1585912 h 2690812"/>
                <a:gd name="connsiteX48" fmla="*/ 162130 w 468459"/>
                <a:gd name="connsiteY48" fmla="*/ 1676400 h 2690812"/>
                <a:gd name="connsiteX49" fmla="*/ 290717 w 468459"/>
                <a:gd name="connsiteY49" fmla="*/ 1724025 h 2690812"/>
                <a:gd name="connsiteX50" fmla="*/ 395492 w 468459"/>
                <a:gd name="connsiteY50" fmla="*/ 1671637 h 2690812"/>
                <a:gd name="connsiteX51" fmla="*/ 447880 w 468459"/>
                <a:gd name="connsiteY51" fmla="*/ 1609725 h 2690812"/>
                <a:gd name="connsiteX52" fmla="*/ 457405 w 468459"/>
                <a:gd name="connsiteY52" fmla="*/ 1509712 h 2690812"/>
                <a:gd name="connsiteX53" fmla="*/ 405017 w 468459"/>
                <a:gd name="connsiteY53" fmla="*/ 1409700 h 2690812"/>
                <a:gd name="connsiteX54" fmla="*/ 333580 w 468459"/>
                <a:gd name="connsiteY54" fmla="*/ 1357312 h 2690812"/>
                <a:gd name="connsiteX55" fmla="*/ 233567 w 468459"/>
                <a:gd name="connsiteY55" fmla="*/ 1352550 h 2690812"/>
                <a:gd name="connsiteX56" fmla="*/ 157367 w 468459"/>
                <a:gd name="connsiteY56" fmla="*/ 1390650 h 2690812"/>
                <a:gd name="connsiteX57" fmla="*/ 104980 w 468459"/>
                <a:gd name="connsiteY57" fmla="*/ 1447800 h 2690812"/>
                <a:gd name="connsiteX58" fmla="*/ 71642 w 468459"/>
                <a:gd name="connsiteY58" fmla="*/ 1500187 h 2690812"/>
                <a:gd name="connsiteX59" fmla="*/ 19255 w 468459"/>
                <a:gd name="connsiteY59" fmla="*/ 1628775 h 2690812"/>
                <a:gd name="connsiteX60" fmla="*/ 4967 w 468459"/>
                <a:gd name="connsiteY60" fmla="*/ 1781175 h 2690812"/>
                <a:gd name="connsiteX61" fmla="*/ 33542 w 468459"/>
                <a:gd name="connsiteY61" fmla="*/ 1909762 h 2690812"/>
                <a:gd name="connsiteX62" fmla="*/ 85930 w 468459"/>
                <a:gd name="connsiteY62" fmla="*/ 2019300 h 2690812"/>
                <a:gd name="connsiteX63" fmla="*/ 162130 w 468459"/>
                <a:gd name="connsiteY63" fmla="*/ 2109787 h 2690812"/>
                <a:gd name="connsiteX64" fmla="*/ 262142 w 468459"/>
                <a:gd name="connsiteY64" fmla="*/ 2147887 h 2690812"/>
                <a:gd name="connsiteX65" fmla="*/ 381205 w 468459"/>
                <a:gd name="connsiteY65" fmla="*/ 2114550 h 2690812"/>
                <a:gd name="connsiteX66" fmla="*/ 443117 w 468459"/>
                <a:gd name="connsiteY66" fmla="*/ 2038350 h 2690812"/>
                <a:gd name="connsiteX67" fmla="*/ 462167 w 468459"/>
                <a:gd name="connsiteY67" fmla="*/ 1919287 h 2690812"/>
                <a:gd name="connsiteX68" fmla="*/ 405017 w 468459"/>
                <a:gd name="connsiteY68" fmla="*/ 1824037 h 2690812"/>
                <a:gd name="connsiteX69" fmla="*/ 328817 w 468459"/>
                <a:gd name="connsiteY69" fmla="*/ 1776412 h 2690812"/>
                <a:gd name="connsiteX70" fmla="*/ 266905 w 468459"/>
                <a:gd name="connsiteY70" fmla="*/ 1766887 h 2690812"/>
                <a:gd name="connsiteX71" fmla="*/ 171655 w 468459"/>
                <a:gd name="connsiteY71" fmla="*/ 1800225 h 2690812"/>
                <a:gd name="connsiteX72" fmla="*/ 95455 w 468459"/>
                <a:gd name="connsiteY72" fmla="*/ 1885950 h 2690812"/>
                <a:gd name="connsiteX73" fmla="*/ 52592 w 468459"/>
                <a:gd name="connsiteY73" fmla="*/ 1966912 h 2690812"/>
                <a:gd name="connsiteX74" fmla="*/ 9730 w 468459"/>
                <a:gd name="connsiteY74" fmla="*/ 2076450 h 2690812"/>
                <a:gd name="connsiteX75" fmla="*/ 19255 w 468459"/>
                <a:gd name="connsiteY75" fmla="*/ 2281237 h 2690812"/>
                <a:gd name="connsiteX76" fmla="*/ 76405 w 468459"/>
                <a:gd name="connsiteY76" fmla="*/ 2424112 h 2690812"/>
                <a:gd name="connsiteX77" fmla="*/ 171655 w 468459"/>
                <a:gd name="connsiteY77" fmla="*/ 2543175 h 2690812"/>
                <a:gd name="connsiteX78" fmla="*/ 257380 w 468459"/>
                <a:gd name="connsiteY78" fmla="*/ 2576512 h 2690812"/>
                <a:gd name="connsiteX79" fmla="*/ 366917 w 468459"/>
                <a:gd name="connsiteY79" fmla="*/ 2547937 h 2690812"/>
                <a:gd name="connsiteX80" fmla="*/ 433592 w 468459"/>
                <a:gd name="connsiteY80" fmla="*/ 2486025 h 2690812"/>
                <a:gd name="connsiteX81" fmla="*/ 462167 w 468459"/>
                <a:gd name="connsiteY81" fmla="*/ 2400300 h 2690812"/>
                <a:gd name="connsiteX82" fmla="*/ 405017 w 468459"/>
                <a:gd name="connsiteY82" fmla="*/ 2262187 h 2690812"/>
                <a:gd name="connsiteX83" fmla="*/ 328817 w 468459"/>
                <a:gd name="connsiteY83" fmla="*/ 2219325 h 2690812"/>
                <a:gd name="connsiteX84" fmla="*/ 271667 w 468459"/>
                <a:gd name="connsiteY84" fmla="*/ 2195512 h 2690812"/>
                <a:gd name="connsiteX85" fmla="*/ 181180 w 468459"/>
                <a:gd name="connsiteY85" fmla="*/ 2214562 h 2690812"/>
                <a:gd name="connsiteX86" fmla="*/ 104980 w 468459"/>
                <a:gd name="connsiteY86" fmla="*/ 2290762 h 2690812"/>
                <a:gd name="connsiteX87" fmla="*/ 33542 w 468459"/>
                <a:gd name="connsiteY87" fmla="*/ 2438400 h 2690812"/>
                <a:gd name="connsiteX88" fmla="*/ 4967 w 468459"/>
                <a:gd name="connsiteY88" fmla="*/ 2552700 h 2690812"/>
                <a:gd name="connsiteX89" fmla="*/ 205 w 468459"/>
                <a:gd name="connsiteY89" fmla="*/ 2690812 h 2690812"/>
                <a:gd name="connsiteX0" fmla="*/ 205 w 468459"/>
                <a:gd name="connsiteY0" fmla="*/ 0 h 2690812"/>
                <a:gd name="connsiteX1" fmla="*/ 9730 w 468459"/>
                <a:gd name="connsiteY1" fmla="*/ 114300 h 2690812"/>
                <a:gd name="connsiteX2" fmla="*/ 38305 w 468459"/>
                <a:gd name="connsiteY2" fmla="*/ 214312 h 2690812"/>
                <a:gd name="connsiteX3" fmla="*/ 71642 w 468459"/>
                <a:gd name="connsiteY3" fmla="*/ 300037 h 2690812"/>
                <a:gd name="connsiteX4" fmla="*/ 128792 w 468459"/>
                <a:gd name="connsiteY4" fmla="*/ 385762 h 2690812"/>
                <a:gd name="connsiteX5" fmla="*/ 219280 w 468459"/>
                <a:gd name="connsiteY5" fmla="*/ 442912 h 2690812"/>
                <a:gd name="connsiteX6" fmla="*/ 357392 w 468459"/>
                <a:gd name="connsiteY6" fmla="*/ 423862 h 2690812"/>
                <a:gd name="connsiteX7" fmla="*/ 433592 w 468459"/>
                <a:gd name="connsiteY7" fmla="*/ 352425 h 2690812"/>
                <a:gd name="connsiteX8" fmla="*/ 466930 w 468459"/>
                <a:gd name="connsiteY8" fmla="*/ 257175 h 2690812"/>
                <a:gd name="connsiteX9" fmla="*/ 433592 w 468459"/>
                <a:gd name="connsiteY9" fmla="*/ 166687 h 2690812"/>
                <a:gd name="connsiteX10" fmla="*/ 376442 w 468459"/>
                <a:gd name="connsiteY10" fmla="*/ 109537 h 2690812"/>
                <a:gd name="connsiteX11" fmla="*/ 300242 w 468459"/>
                <a:gd name="connsiteY11" fmla="*/ 71437 h 2690812"/>
                <a:gd name="connsiteX12" fmla="*/ 209755 w 468459"/>
                <a:gd name="connsiteY12" fmla="*/ 80962 h 2690812"/>
                <a:gd name="connsiteX13" fmla="*/ 138317 w 468459"/>
                <a:gd name="connsiteY13" fmla="*/ 119062 h 2690812"/>
                <a:gd name="connsiteX14" fmla="*/ 76405 w 468459"/>
                <a:gd name="connsiteY14" fmla="*/ 195262 h 2690812"/>
                <a:gd name="connsiteX15" fmla="*/ 38305 w 468459"/>
                <a:gd name="connsiteY15" fmla="*/ 290512 h 2690812"/>
                <a:gd name="connsiteX16" fmla="*/ 9730 w 468459"/>
                <a:gd name="connsiteY16" fmla="*/ 390525 h 2690812"/>
                <a:gd name="connsiteX17" fmla="*/ 4967 w 468459"/>
                <a:gd name="connsiteY17" fmla="*/ 504825 h 2690812"/>
                <a:gd name="connsiteX18" fmla="*/ 28780 w 468459"/>
                <a:gd name="connsiteY18" fmla="*/ 633412 h 2690812"/>
                <a:gd name="connsiteX19" fmla="*/ 76405 w 468459"/>
                <a:gd name="connsiteY19" fmla="*/ 719137 h 2690812"/>
                <a:gd name="connsiteX20" fmla="*/ 138317 w 468459"/>
                <a:gd name="connsiteY20" fmla="*/ 814387 h 2690812"/>
                <a:gd name="connsiteX21" fmla="*/ 224042 w 468459"/>
                <a:gd name="connsiteY21" fmla="*/ 866775 h 2690812"/>
                <a:gd name="connsiteX22" fmla="*/ 314530 w 468459"/>
                <a:gd name="connsiteY22" fmla="*/ 871537 h 2690812"/>
                <a:gd name="connsiteX23" fmla="*/ 400255 w 468459"/>
                <a:gd name="connsiteY23" fmla="*/ 814387 h 2690812"/>
                <a:gd name="connsiteX24" fmla="*/ 457405 w 468459"/>
                <a:gd name="connsiteY24" fmla="*/ 728662 h 2690812"/>
                <a:gd name="connsiteX25" fmla="*/ 443117 w 468459"/>
                <a:gd name="connsiteY25" fmla="*/ 604837 h 2690812"/>
                <a:gd name="connsiteX26" fmla="*/ 338342 w 468459"/>
                <a:gd name="connsiteY26" fmla="*/ 504825 h 2690812"/>
                <a:gd name="connsiteX27" fmla="*/ 195467 w 468459"/>
                <a:gd name="connsiteY27" fmla="*/ 519112 h 2690812"/>
                <a:gd name="connsiteX28" fmla="*/ 128792 w 468459"/>
                <a:gd name="connsiteY28" fmla="*/ 566737 h 2690812"/>
                <a:gd name="connsiteX29" fmla="*/ 71642 w 468459"/>
                <a:gd name="connsiteY29" fmla="*/ 657225 h 2690812"/>
                <a:gd name="connsiteX30" fmla="*/ 19255 w 468459"/>
                <a:gd name="connsiteY30" fmla="*/ 776287 h 2690812"/>
                <a:gd name="connsiteX31" fmla="*/ 205 w 468459"/>
                <a:gd name="connsiteY31" fmla="*/ 900112 h 2690812"/>
                <a:gd name="connsiteX32" fmla="*/ 28780 w 468459"/>
                <a:gd name="connsiteY32" fmla="*/ 1038225 h 2690812"/>
                <a:gd name="connsiteX33" fmla="*/ 66880 w 468459"/>
                <a:gd name="connsiteY33" fmla="*/ 1143000 h 2690812"/>
                <a:gd name="connsiteX34" fmla="*/ 152605 w 468459"/>
                <a:gd name="connsiteY34" fmla="*/ 1243012 h 2690812"/>
                <a:gd name="connsiteX35" fmla="*/ 262142 w 468459"/>
                <a:gd name="connsiteY35" fmla="*/ 1290637 h 2690812"/>
                <a:gd name="connsiteX36" fmla="*/ 381205 w 468459"/>
                <a:gd name="connsiteY36" fmla="*/ 1262062 h 2690812"/>
                <a:gd name="connsiteX37" fmla="*/ 447880 w 468459"/>
                <a:gd name="connsiteY37" fmla="*/ 1200150 h 2690812"/>
                <a:gd name="connsiteX38" fmla="*/ 466930 w 468459"/>
                <a:gd name="connsiteY38" fmla="*/ 1085850 h 2690812"/>
                <a:gd name="connsiteX39" fmla="*/ 414542 w 468459"/>
                <a:gd name="connsiteY39" fmla="*/ 981075 h 2690812"/>
                <a:gd name="connsiteX40" fmla="*/ 328817 w 468459"/>
                <a:gd name="connsiteY40" fmla="*/ 919162 h 2690812"/>
                <a:gd name="connsiteX41" fmla="*/ 224042 w 468459"/>
                <a:gd name="connsiteY41" fmla="*/ 933450 h 2690812"/>
                <a:gd name="connsiteX42" fmla="*/ 143080 w 468459"/>
                <a:gd name="connsiteY42" fmla="*/ 976312 h 2690812"/>
                <a:gd name="connsiteX43" fmla="*/ 66880 w 468459"/>
                <a:gd name="connsiteY43" fmla="*/ 1081087 h 2690812"/>
                <a:gd name="connsiteX44" fmla="*/ 24017 w 468459"/>
                <a:gd name="connsiteY44" fmla="*/ 1195387 h 2690812"/>
                <a:gd name="connsiteX45" fmla="*/ 4967 w 468459"/>
                <a:gd name="connsiteY45" fmla="*/ 1319212 h 2690812"/>
                <a:gd name="connsiteX46" fmla="*/ 33542 w 468459"/>
                <a:gd name="connsiteY46" fmla="*/ 1481137 h 2690812"/>
                <a:gd name="connsiteX47" fmla="*/ 85930 w 468459"/>
                <a:gd name="connsiteY47" fmla="*/ 1585912 h 2690812"/>
                <a:gd name="connsiteX48" fmla="*/ 162130 w 468459"/>
                <a:gd name="connsiteY48" fmla="*/ 1676400 h 2690812"/>
                <a:gd name="connsiteX49" fmla="*/ 290717 w 468459"/>
                <a:gd name="connsiteY49" fmla="*/ 1724025 h 2690812"/>
                <a:gd name="connsiteX50" fmla="*/ 395492 w 468459"/>
                <a:gd name="connsiteY50" fmla="*/ 1671637 h 2690812"/>
                <a:gd name="connsiteX51" fmla="*/ 447880 w 468459"/>
                <a:gd name="connsiteY51" fmla="*/ 1609725 h 2690812"/>
                <a:gd name="connsiteX52" fmla="*/ 457405 w 468459"/>
                <a:gd name="connsiteY52" fmla="*/ 1509712 h 2690812"/>
                <a:gd name="connsiteX53" fmla="*/ 405017 w 468459"/>
                <a:gd name="connsiteY53" fmla="*/ 1409700 h 2690812"/>
                <a:gd name="connsiteX54" fmla="*/ 333580 w 468459"/>
                <a:gd name="connsiteY54" fmla="*/ 1357312 h 2690812"/>
                <a:gd name="connsiteX55" fmla="*/ 233567 w 468459"/>
                <a:gd name="connsiteY55" fmla="*/ 1352550 h 2690812"/>
                <a:gd name="connsiteX56" fmla="*/ 157367 w 468459"/>
                <a:gd name="connsiteY56" fmla="*/ 1390650 h 2690812"/>
                <a:gd name="connsiteX57" fmla="*/ 104980 w 468459"/>
                <a:gd name="connsiteY57" fmla="*/ 1447800 h 2690812"/>
                <a:gd name="connsiteX58" fmla="*/ 71642 w 468459"/>
                <a:gd name="connsiteY58" fmla="*/ 1500187 h 2690812"/>
                <a:gd name="connsiteX59" fmla="*/ 19255 w 468459"/>
                <a:gd name="connsiteY59" fmla="*/ 1628775 h 2690812"/>
                <a:gd name="connsiteX60" fmla="*/ 4967 w 468459"/>
                <a:gd name="connsiteY60" fmla="*/ 1781175 h 2690812"/>
                <a:gd name="connsiteX61" fmla="*/ 33542 w 468459"/>
                <a:gd name="connsiteY61" fmla="*/ 1909762 h 2690812"/>
                <a:gd name="connsiteX62" fmla="*/ 85930 w 468459"/>
                <a:gd name="connsiteY62" fmla="*/ 2019300 h 2690812"/>
                <a:gd name="connsiteX63" fmla="*/ 162130 w 468459"/>
                <a:gd name="connsiteY63" fmla="*/ 2109787 h 2690812"/>
                <a:gd name="connsiteX64" fmla="*/ 262142 w 468459"/>
                <a:gd name="connsiteY64" fmla="*/ 2147887 h 2690812"/>
                <a:gd name="connsiteX65" fmla="*/ 381205 w 468459"/>
                <a:gd name="connsiteY65" fmla="*/ 2114550 h 2690812"/>
                <a:gd name="connsiteX66" fmla="*/ 443117 w 468459"/>
                <a:gd name="connsiteY66" fmla="*/ 2038350 h 2690812"/>
                <a:gd name="connsiteX67" fmla="*/ 462167 w 468459"/>
                <a:gd name="connsiteY67" fmla="*/ 1919287 h 2690812"/>
                <a:gd name="connsiteX68" fmla="*/ 405017 w 468459"/>
                <a:gd name="connsiteY68" fmla="*/ 1824037 h 2690812"/>
                <a:gd name="connsiteX69" fmla="*/ 328817 w 468459"/>
                <a:gd name="connsiteY69" fmla="*/ 1776412 h 2690812"/>
                <a:gd name="connsiteX70" fmla="*/ 266905 w 468459"/>
                <a:gd name="connsiteY70" fmla="*/ 1766887 h 2690812"/>
                <a:gd name="connsiteX71" fmla="*/ 171655 w 468459"/>
                <a:gd name="connsiteY71" fmla="*/ 1800225 h 2690812"/>
                <a:gd name="connsiteX72" fmla="*/ 95455 w 468459"/>
                <a:gd name="connsiteY72" fmla="*/ 1885950 h 2690812"/>
                <a:gd name="connsiteX73" fmla="*/ 52592 w 468459"/>
                <a:gd name="connsiteY73" fmla="*/ 1966912 h 2690812"/>
                <a:gd name="connsiteX74" fmla="*/ 9730 w 468459"/>
                <a:gd name="connsiteY74" fmla="*/ 2095500 h 2690812"/>
                <a:gd name="connsiteX75" fmla="*/ 19255 w 468459"/>
                <a:gd name="connsiteY75" fmla="*/ 2281237 h 2690812"/>
                <a:gd name="connsiteX76" fmla="*/ 76405 w 468459"/>
                <a:gd name="connsiteY76" fmla="*/ 2424112 h 2690812"/>
                <a:gd name="connsiteX77" fmla="*/ 171655 w 468459"/>
                <a:gd name="connsiteY77" fmla="*/ 2543175 h 2690812"/>
                <a:gd name="connsiteX78" fmla="*/ 257380 w 468459"/>
                <a:gd name="connsiteY78" fmla="*/ 2576512 h 2690812"/>
                <a:gd name="connsiteX79" fmla="*/ 366917 w 468459"/>
                <a:gd name="connsiteY79" fmla="*/ 2547937 h 2690812"/>
                <a:gd name="connsiteX80" fmla="*/ 433592 w 468459"/>
                <a:gd name="connsiteY80" fmla="*/ 2486025 h 2690812"/>
                <a:gd name="connsiteX81" fmla="*/ 462167 w 468459"/>
                <a:gd name="connsiteY81" fmla="*/ 2400300 h 2690812"/>
                <a:gd name="connsiteX82" fmla="*/ 405017 w 468459"/>
                <a:gd name="connsiteY82" fmla="*/ 2262187 h 2690812"/>
                <a:gd name="connsiteX83" fmla="*/ 328817 w 468459"/>
                <a:gd name="connsiteY83" fmla="*/ 2219325 h 2690812"/>
                <a:gd name="connsiteX84" fmla="*/ 271667 w 468459"/>
                <a:gd name="connsiteY84" fmla="*/ 2195512 h 2690812"/>
                <a:gd name="connsiteX85" fmla="*/ 181180 w 468459"/>
                <a:gd name="connsiteY85" fmla="*/ 2214562 h 2690812"/>
                <a:gd name="connsiteX86" fmla="*/ 104980 w 468459"/>
                <a:gd name="connsiteY86" fmla="*/ 2290762 h 2690812"/>
                <a:gd name="connsiteX87" fmla="*/ 33542 w 468459"/>
                <a:gd name="connsiteY87" fmla="*/ 2438400 h 2690812"/>
                <a:gd name="connsiteX88" fmla="*/ 4967 w 468459"/>
                <a:gd name="connsiteY88" fmla="*/ 2552700 h 2690812"/>
                <a:gd name="connsiteX89" fmla="*/ 205 w 468459"/>
                <a:gd name="connsiteY89" fmla="*/ 2690812 h 2690812"/>
                <a:gd name="connsiteX0" fmla="*/ 205 w 468459"/>
                <a:gd name="connsiteY0" fmla="*/ 0 h 2690812"/>
                <a:gd name="connsiteX1" fmla="*/ 9730 w 468459"/>
                <a:gd name="connsiteY1" fmla="*/ 114300 h 2690812"/>
                <a:gd name="connsiteX2" fmla="*/ 38305 w 468459"/>
                <a:gd name="connsiteY2" fmla="*/ 214312 h 2690812"/>
                <a:gd name="connsiteX3" fmla="*/ 71642 w 468459"/>
                <a:gd name="connsiteY3" fmla="*/ 300037 h 2690812"/>
                <a:gd name="connsiteX4" fmla="*/ 128792 w 468459"/>
                <a:gd name="connsiteY4" fmla="*/ 385762 h 2690812"/>
                <a:gd name="connsiteX5" fmla="*/ 219280 w 468459"/>
                <a:gd name="connsiteY5" fmla="*/ 442912 h 2690812"/>
                <a:gd name="connsiteX6" fmla="*/ 357392 w 468459"/>
                <a:gd name="connsiteY6" fmla="*/ 423862 h 2690812"/>
                <a:gd name="connsiteX7" fmla="*/ 433592 w 468459"/>
                <a:gd name="connsiteY7" fmla="*/ 352425 h 2690812"/>
                <a:gd name="connsiteX8" fmla="*/ 466930 w 468459"/>
                <a:gd name="connsiteY8" fmla="*/ 257175 h 2690812"/>
                <a:gd name="connsiteX9" fmla="*/ 433592 w 468459"/>
                <a:gd name="connsiteY9" fmla="*/ 166687 h 2690812"/>
                <a:gd name="connsiteX10" fmla="*/ 376442 w 468459"/>
                <a:gd name="connsiteY10" fmla="*/ 109537 h 2690812"/>
                <a:gd name="connsiteX11" fmla="*/ 300242 w 468459"/>
                <a:gd name="connsiteY11" fmla="*/ 71437 h 2690812"/>
                <a:gd name="connsiteX12" fmla="*/ 209755 w 468459"/>
                <a:gd name="connsiteY12" fmla="*/ 80962 h 2690812"/>
                <a:gd name="connsiteX13" fmla="*/ 138317 w 468459"/>
                <a:gd name="connsiteY13" fmla="*/ 119062 h 2690812"/>
                <a:gd name="connsiteX14" fmla="*/ 76405 w 468459"/>
                <a:gd name="connsiteY14" fmla="*/ 195262 h 2690812"/>
                <a:gd name="connsiteX15" fmla="*/ 38305 w 468459"/>
                <a:gd name="connsiteY15" fmla="*/ 290512 h 2690812"/>
                <a:gd name="connsiteX16" fmla="*/ 9730 w 468459"/>
                <a:gd name="connsiteY16" fmla="*/ 390525 h 2690812"/>
                <a:gd name="connsiteX17" fmla="*/ 4967 w 468459"/>
                <a:gd name="connsiteY17" fmla="*/ 504825 h 2690812"/>
                <a:gd name="connsiteX18" fmla="*/ 28780 w 468459"/>
                <a:gd name="connsiteY18" fmla="*/ 633412 h 2690812"/>
                <a:gd name="connsiteX19" fmla="*/ 76405 w 468459"/>
                <a:gd name="connsiteY19" fmla="*/ 719137 h 2690812"/>
                <a:gd name="connsiteX20" fmla="*/ 138317 w 468459"/>
                <a:gd name="connsiteY20" fmla="*/ 814387 h 2690812"/>
                <a:gd name="connsiteX21" fmla="*/ 224042 w 468459"/>
                <a:gd name="connsiteY21" fmla="*/ 866775 h 2690812"/>
                <a:gd name="connsiteX22" fmla="*/ 314530 w 468459"/>
                <a:gd name="connsiteY22" fmla="*/ 871537 h 2690812"/>
                <a:gd name="connsiteX23" fmla="*/ 400255 w 468459"/>
                <a:gd name="connsiteY23" fmla="*/ 814387 h 2690812"/>
                <a:gd name="connsiteX24" fmla="*/ 457405 w 468459"/>
                <a:gd name="connsiteY24" fmla="*/ 728662 h 2690812"/>
                <a:gd name="connsiteX25" fmla="*/ 443117 w 468459"/>
                <a:gd name="connsiteY25" fmla="*/ 604837 h 2690812"/>
                <a:gd name="connsiteX26" fmla="*/ 338342 w 468459"/>
                <a:gd name="connsiteY26" fmla="*/ 504825 h 2690812"/>
                <a:gd name="connsiteX27" fmla="*/ 195467 w 468459"/>
                <a:gd name="connsiteY27" fmla="*/ 519112 h 2690812"/>
                <a:gd name="connsiteX28" fmla="*/ 128792 w 468459"/>
                <a:gd name="connsiteY28" fmla="*/ 566737 h 2690812"/>
                <a:gd name="connsiteX29" fmla="*/ 71642 w 468459"/>
                <a:gd name="connsiteY29" fmla="*/ 657225 h 2690812"/>
                <a:gd name="connsiteX30" fmla="*/ 19255 w 468459"/>
                <a:gd name="connsiteY30" fmla="*/ 776287 h 2690812"/>
                <a:gd name="connsiteX31" fmla="*/ 205 w 468459"/>
                <a:gd name="connsiteY31" fmla="*/ 900112 h 2690812"/>
                <a:gd name="connsiteX32" fmla="*/ 28780 w 468459"/>
                <a:gd name="connsiteY32" fmla="*/ 1038225 h 2690812"/>
                <a:gd name="connsiteX33" fmla="*/ 66880 w 468459"/>
                <a:gd name="connsiteY33" fmla="*/ 1143000 h 2690812"/>
                <a:gd name="connsiteX34" fmla="*/ 152605 w 468459"/>
                <a:gd name="connsiteY34" fmla="*/ 1243012 h 2690812"/>
                <a:gd name="connsiteX35" fmla="*/ 262142 w 468459"/>
                <a:gd name="connsiteY35" fmla="*/ 1290637 h 2690812"/>
                <a:gd name="connsiteX36" fmla="*/ 381205 w 468459"/>
                <a:gd name="connsiteY36" fmla="*/ 1262062 h 2690812"/>
                <a:gd name="connsiteX37" fmla="*/ 447880 w 468459"/>
                <a:gd name="connsiteY37" fmla="*/ 1200150 h 2690812"/>
                <a:gd name="connsiteX38" fmla="*/ 466930 w 468459"/>
                <a:gd name="connsiteY38" fmla="*/ 1085850 h 2690812"/>
                <a:gd name="connsiteX39" fmla="*/ 414542 w 468459"/>
                <a:gd name="connsiteY39" fmla="*/ 981075 h 2690812"/>
                <a:gd name="connsiteX40" fmla="*/ 328817 w 468459"/>
                <a:gd name="connsiteY40" fmla="*/ 919162 h 2690812"/>
                <a:gd name="connsiteX41" fmla="*/ 224042 w 468459"/>
                <a:gd name="connsiteY41" fmla="*/ 933450 h 2690812"/>
                <a:gd name="connsiteX42" fmla="*/ 143080 w 468459"/>
                <a:gd name="connsiteY42" fmla="*/ 976312 h 2690812"/>
                <a:gd name="connsiteX43" fmla="*/ 66880 w 468459"/>
                <a:gd name="connsiteY43" fmla="*/ 1081087 h 2690812"/>
                <a:gd name="connsiteX44" fmla="*/ 24017 w 468459"/>
                <a:gd name="connsiteY44" fmla="*/ 1195387 h 2690812"/>
                <a:gd name="connsiteX45" fmla="*/ 4967 w 468459"/>
                <a:gd name="connsiteY45" fmla="*/ 1319212 h 2690812"/>
                <a:gd name="connsiteX46" fmla="*/ 33542 w 468459"/>
                <a:gd name="connsiteY46" fmla="*/ 1481137 h 2690812"/>
                <a:gd name="connsiteX47" fmla="*/ 85930 w 468459"/>
                <a:gd name="connsiteY47" fmla="*/ 1585912 h 2690812"/>
                <a:gd name="connsiteX48" fmla="*/ 162130 w 468459"/>
                <a:gd name="connsiteY48" fmla="*/ 1676400 h 2690812"/>
                <a:gd name="connsiteX49" fmla="*/ 290717 w 468459"/>
                <a:gd name="connsiteY49" fmla="*/ 1724025 h 2690812"/>
                <a:gd name="connsiteX50" fmla="*/ 395492 w 468459"/>
                <a:gd name="connsiteY50" fmla="*/ 1671637 h 2690812"/>
                <a:gd name="connsiteX51" fmla="*/ 447880 w 468459"/>
                <a:gd name="connsiteY51" fmla="*/ 1609725 h 2690812"/>
                <a:gd name="connsiteX52" fmla="*/ 457405 w 468459"/>
                <a:gd name="connsiteY52" fmla="*/ 1509712 h 2690812"/>
                <a:gd name="connsiteX53" fmla="*/ 405017 w 468459"/>
                <a:gd name="connsiteY53" fmla="*/ 1409700 h 2690812"/>
                <a:gd name="connsiteX54" fmla="*/ 333580 w 468459"/>
                <a:gd name="connsiteY54" fmla="*/ 1357312 h 2690812"/>
                <a:gd name="connsiteX55" fmla="*/ 233567 w 468459"/>
                <a:gd name="connsiteY55" fmla="*/ 1352550 h 2690812"/>
                <a:gd name="connsiteX56" fmla="*/ 157367 w 468459"/>
                <a:gd name="connsiteY56" fmla="*/ 1390650 h 2690812"/>
                <a:gd name="connsiteX57" fmla="*/ 104980 w 468459"/>
                <a:gd name="connsiteY57" fmla="*/ 1447800 h 2690812"/>
                <a:gd name="connsiteX58" fmla="*/ 71642 w 468459"/>
                <a:gd name="connsiteY58" fmla="*/ 1500187 h 2690812"/>
                <a:gd name="connsiteX59" fmla="*/ 19255 w 468459"/>
                <a:gd name="connsiteY59" fmla="*/ 1628775 h 2690812"/>
                <a:gd name="connsiteX60" fmla="*/ 4967 w 468459"/>
                <a:gd name="connsiteY60" fmla="*/ 1781175 h 2690812"/>
                <a:gd name="connsiteX61" fmla="*/ 33542 w 468459"/>
                <a:gd name="connsiteY61" fmla="*/ 1909762 h 2690812"/>
                <a:gd name="connsiteX62" fmla="*/ 85930 w 468459"/>
                <a:gd name="connsiteY62" fmla="*/ 2019300 h 2690812"/>
                <a:gd name="connsiteX63" fmla="*/ 162130 w 468459"/>
                <a:gd name="connsiteY63" fmla="*/ 2109787 h 2690812"/>
                <a:gd name="connsiteX64" fmla="*/ 262142 w 468459"/>
                <a:gd name="connsiteY64" fmla="*/ 2147887 h 2690812"/>
                <a:gd name="connsiteX65" fmla="*/ 381205 w 468459"/>
                <a:gd name="connsiteY65" fmla="*/ 2114550 h 2690812"/>
                <a:gd name="connsiteX66" fmla="*/ 443117 w 468459"/>
                <a:gd name="connsiteY66" fmla="*/ 2038350 h 2690812"/>
                <a:gd name="connsiteX67" fmla="*/ 462167 w 468459"/>
                <a:gd name="connsiteY67" fmla="*/ 1919287 h 2690812"/>
                <a:gd name="connsiteX68" fmla="*/ 405017 w 468459"/>
                <a:gd name="connsiteY68" fmla="*/ 1824037 h 2690812"/>
                <a:gd name="connsiteX69" fmla="*/ 328817 w 468459"/>
                <a:gd name="connsiteY69" fmla="*/ 1776412 h 2690812"/>
                <a:gd name="connsiteX70" fmla="*/ 266905 w 468459"/>
                <a:gd name="connsiteY70" fmla="*/ 1766887 h 2690812"/>
                <a:gd name="connsiteX71" fmla="*/ 171655 w 468459"/>
                <a:gd name="connsiteY71" fmla="*/ 1800225 h 2690812"/>
                <a:gd name="connsiteX72" fmla="*/ 95455 w 468459"/>
                <a:gd name="connsiteY72" fmla="*/ 1885950 h 2690812"/>
                <a:gd name="connsiteX73" fmla="*/ 52592 w 468459"/>
                <a:gd name="connsiteY73" fmla="*/ 1966912 h 2690812"/>
                <a:gd name="connsiteX74" fmla="*/ 9730 w 468459"/>
                <a:gd name="connsiteY74" fmla="*/ 2095500 h 2690812"/>
                <a:gd name="connsiteX75" fmla="*/ 19255 w 468459"/>
                <a:gd name="connsiteY75" fmla="*/ 2281237 h 2690812"/>
                <a:gd name="connsiteX76" fmla="*/ 76405 w 468459"/>
                <a:gd name="connsiteY76" fmla="*/ 2424112 h 2690812"/>
                <a:gd name="connsiteX77" fmla="*/ 171655 w 468459"/>
                <a:gd name="connsiteY77" fmla="*/ 2543175 h 2690812"/>
                <a:gd name="connsiteX78" fmla="*/ 257380 w 468459"/>
                <a:gd name="connsiteY78" fmla="*/ 2576512 h 2690812"/>
                <a:gd name="connsiteX79" fmla="*/ 366917 w 468459"/>
                <a:gd name="connsiteY79" fmla="*/ 2547937 h 2690812"/>
                <a:gd name="connsiteX80" fmla="*/ 433592 w 468459"/>
                <a:gd name="connsiteY80" fmla="*/ 2486025 h 2690812"/>
                <a:gd name="connsiteX81" fmla="*/ 462167 w 468459"/>
                <a:gd name="connsiteY81" fmla="*/ 2400300 h 2690812"/>
                <a:gd name="connsiteX82" fmla="*/ 405017 w 468459"/>
                <a:gd name="connsiteY82" fmla="*/ 2262187 h 2690812"/>
                <a:gd name="connsiteX83" fmla="*/ 343105 w 468459"/>
                <a:gd name="connsiteY83" fmla="*/ 2219325 h 2690812"/>
                <a:gd name="connsiteX84" fmla="*/ 271667 w 468459"/>
                <a:gd name="connsiteY84" fmla="*/ 2195512 h 2690812"/>
                <a:gd name="connsiteX85" fmla="*/ 181180 w 468459"/>
                <a:gd name="connsiteY85" fmla="*/ 2214562 h 2690812"/>
                <a:gd name="connsiteX86" fmla="*/ 104980 w 468459"/>
                <a:gd name="connsiteY86" fmla="*/ 2290762 h 2690812"/>
                <a:gd name="connsiteX87" fmla="*/ 33542 w 468459"/>
                <a:gd name="connsiteY87" fmla="*/ 2438400 h 2690812"/>
                <a:gd name="connsiteX88" fmla="*/ 4967 w 468459"/>
                <a:gd name="connsiteY88" fmla="*/ 2552700 h 2690812"/>
                <a:gd name="connsiteX89" fmla="*/ 205 w 468459"/>
                <a:gd name="connsiteY89" fmla="*/ 2690812 h 2690812"/>
                <a:gd name="connsiteX0" fmla="*/ 205 w 468459"/>
                <a:gd name="connsiteY0" fmla="*/ 0 h 2690812"/>
                <a:gd name="connsiteX1" fmla="*/ 9730 w 468459"/>
                <a:gd name="connsiteY1" fmla="*/ 114300 h 2690812"/>
                <a:gd name="connsiteX2" fmla="*/ 38305 w 468459"/>
                <a:gd name="connsiteY2" fmla="*/ 214312 h 2690812"/>
                <a:gd name="connsiteX3" fmla="*/ 71642 w 468459"/>
                <a:gd name="connsiteY3" fmla="*/ 300037 h 2690812"/>
                <a:gd name="connsiteX4" fmla="*/ 128792 w 468459"/>
                <a:gd name="connsiteY4" fmla="*/ 385762 h 2690812"/>
                <a:gd name="connsiteX5" fmla="*/ 219280 w 468459"/>
                <a:gd name="connsiteY5" fmla="*/ 442912 h 2690812"/>
                <a:gd name="connsiteX6" fmla="*/ 357392 w 468459"/>
                <a:gd name="connsiteY6" fmla="*/ 423862 h 2690812"/>
                <a:gd name="connsiteX7" fmla="*/ 433592 w 468459"/>
                <a:gd name="connsiteY7" fmla="*/ 352425 h 2690812"/>
                <a:gd name="connsiteX8" fmla="*/ 466930 w 468459"/>
                <a:gd name="connsiteY8" fmla="*/ 257175 h 2690812"/>
                <a:gd name="connsiteX9" fmla="*/ 433592 w 468459"/>
                <a:gd name="connsiteY9" fmla="*/ 166687 h 2690812"/>
                <a:gd name="connsiteX10" fmla="*/ 376442 w 468459"/>
                <a:gd name="connsiteY10" fmla="*/ 109537 h 2690812"/>
                <a:gd name="connsiteX11" fmla="*/ 300242 w 468459"/>
                <a:gd name="connsiteY11" fmla="*/ 71437 h 2690812"/>
                <a:gd name="connsiteX12" fmla="*/ 209755 w 468459"/>
                <a:gd name="connsiteY12" fmla="*/ 80962 h 2690812"/>
                <a:gd name="connsiteX13" fmla="*/ 138317 w 468459"/>
                <a:gd name="connsiteY13" fmla="*/ 119062 h 2690812"/>
                <a:gd name="connsiteX14" fmla="*/ 76405 w 468459"/>
                <a:gd name="connsiteY14" fmla="*/ 195262 h 2690812"/>
                <a:gd name="connsiteX15" fmla="*/ 38305 w 468459"/>
                <a:gd name="connsiteY15" fmla="*/ 290512 h 2690812"/>
                <a:gd name="connsiteX16" fmla="*/ 9730 w 468459"/>
                <a:gd name="connsiteY16" fmla="*/ 390525 h 2690812"/>
                <a:gd name="connsiteX17" fmla="*/ 4967 w 468459"/>
                <a:gd name="connsiteY17" fmla="*/ 504825 h 2690812"/>
                <a:gd name="connsiteX18" fmla="*/ 28780 w 468459"/>
                <a:gd name="connsiteY18" fmla="*/ 633412 h 2690812"/>
                <a:gd name="connsiteX19" fmla="*/ 76405 w 468459"/>
                <a:gd name="connsiteY19" fmla="*/ 719137 h 2690812"/>
                <a:gd name="connsiteX20" fmla="*/ 138317 w 468459"/>
                <a:gd name="connsiteY20" fmla="*/ 814387 h 2690812"/>
                <a:gd name="connsiteX21" fmla="*/ 224042 w 468459"/>
                <a:gd name="connsiteY21" fmla="*/ 866775 h 2690812"/>
                <a:gd name="connsiteX22" fmla="*/ 314530 w 468459"/>
                <a:gd name="connsiteY22" fmla="*/ 871537 h 2690812"/>
                <a:gd name="connsiteX23" fmla="*/ 400255 w 468459"/>
                <a:gd name="connsiteY23" fmla="*/ 814387 h 2690812"/>
                <a:gd name="connsiteX24" fmla="*/ 457405 w 468459"/>
                <a:gd name="connsiteY24" fmla="*/ 728662 h 2690812"/>
                <a:gd name="connsiteX25" fmla="*/ 443117 w 468459"/>
                <a:gd name="connsiteY25" fmla="*/ 604837 h 2690812"/>
                <a:gd name="connsiteX26" fmla="*/ 338342 w 468459"/>
                <a:gd name="connsiteY26" fmla="*/ 504825 h 2690812"/>
                <a:gd name="connsiteX27" fmla="*/ 195467 w 468459"/>
                <a:gd name="connsiteY27" fmla="*/ 519112 h 2690812"/>
                <a:gd name="connsiteX28" fmla="*/ 128792 w 468459"/>
                <a:gd name="connsiteY28" fmla="*/ 566737 h 2690812"/>
                <a:gd name="connsiteX29" fmla="*/ 71642 w 468459"/>
                <a:gd name="connsiteY29" fmla="*/ 657225 h 2690812"/>
                <a:gd name="connsiteX30" fmla="*/ 19255 w 468459"/>
                <a:gd name="connsiteY30" fmla="*/ 776287 h 2690812"/>
                <a:gd name="connsiteX31" fmla="*/ 205 w 468459"/>
                <a:gd name="connsiteY31" fmla="*/ 900112 h 2690812"/>
                <a:gd name="connsiteX32" fmla="*/ 28780 w 468459"/>
                <a:gd name="connsiteY32" fmla="*/ 1038225 h 2690812"/>
                <a:gd name="connsiteX33" fmla="*/ 66880 w 468459"/>
                <a:gd name="connsiteY33" fmla="*/ 1143000 h 2690812"/>
                <a:gd name="connsiteX34" fmla="*/ 152605 w 468459"/>
                <a:gd name="connsiteY34" fmla="*/ 1243012 h 2690812"/>
                <a:gd name="connsiteX35" fmla="*/ 262142 w 468459"/>
                <a:gd name="connsiteY35" fmla="*/ 1290637 h 2690812"/>
                <a:gd name="connsiteX36" fmla="*/ 381205 w 468459"/>
                <a:gd name="connsiteY36" fmla="*/ 1262062 h 2690812"/>
                <a:gd name="connsiteX37" fmla="*/ 447880 w 468459"/>
                <a:gd name="connsiteY37" fmla="*/ 1200150 h 2690812"/>
                <a:gd name="connsiteX38" fmla="*/ 466930 w 468459"/>
                <a:gd name="connsiteY38" fmla="*/ 1085850 h 2690812"/>
                <a:gd name="connsiteX39" fmla="*/ 414542 w 468459"/>
                <a:gd name="connsiteY39" fmla="*/ 981075 h 2690812"/>
                <a:gd name="connsiteX40" fmla="*/ 328817 w 468459"/>
                <a:gd name="connsiteY40" fmla="*/ 919162 h 2690812"/>
                <a:gd name="connsiteX41" fmla="*/ 224042 w 468459"/>
                <a:gd name="connsiteY41" fmla="*/ 933450 h 2690812"/>
                <a:gd name="connsiteX42" fmla="*/ 143080 w 468459"/>
                <a:gd name="connsiteY42" fmla="*/ 976312 h 2690812"/>
                <a:gd name="connsiteX43" fmla="*/ 66880 w 468459"/>
                <a:gd name="connsiteY43" fmla="*/ 1081087 h 2690812"/>
                <a:gd name="connsiteX44" fmla="*/ 24017 w 468459"/>
                <a:gd name="connsiteY44" fmla="*/ 1195387 h 2690812"/>
                <a:gd name="connsiteX45" fmla="*/ 4967 w 468459"/>
                <a:gd name="connsiteY45" fmla="*/ 1319212 h 2690812"/>
                <a:gd name="connsiteX46" fmla="*/ 33542 w 468459"/>
                <a:gd name="connsiteY46" fmla="*/ 1481137 h 2690812"/>
                <a:gd name="connsiteX47" fmla="*/ 85930 w 468459"/>
                <a:gd name="connsiteY47" fmla="*/ 1585912 h 2690812"/>
                <a:gd name="connsiteX48" fmla="*/ 162130 w 468459"/>
                <a:gd name="connsiteY48" fmla="*/ 1676400 h 2690812"/>
                <a:gd name="connsiteX49" fmla="*/ 290717 w 468459"/>
                <a:gd name="connsiteY49" fmla="*/ 1724025 h 2690812"/>
                <a:gd name="connsiteX50" fmla="*/ 395492 w 468459"/>
                <a:gd name="connsiteY50" fmla="*/ 1671637 h 2690812"/>
                <a:gd name="connsiteX51" fmla="*/ 447880 w 468459"/>
                <a:gd name="connsiteY51" fmla="*/ 1609725 h 2690812"/>
                <a:gd name="connsiteX52" fmla="*/ 457405 w 468459"/>
                <a:gd name="connsiteY52" fmla="*/ 1509712 h 2690812"/>
                <a:gd name="connsiteX53" fmla="*/ 405017 w 468459"/>
                <a:gd name="connsiteY53" fmla="*/ 1409700 h 2690812"/>
                <a:gd name="connsiteX54" fmla="*/ 333580 w 468459"/>
                <a:gd name="connsiteY54" fmla="*/ 1357312 h 2690812"/>
                <a:gd name="connsiteX55" fmla="*/ 233567 w 468459"/>
                <a:gd name="connsiteY55" fmla="*/ 1352550 h 2690812"/>
                <a:gd name="connsiteX56" fmla="*/ 157367 w 468459"/>
                <a:gd name="connsiteY56" fmla="*/ 1390650 h 2690812"/>
                <a:gd name="connsiteX57" fmla="*/ 104980 w 468459"/>
                <a:gd name="connsiteY57" fmla="*/ 1447800 h 2690812"/>
                <a:gd name="connsiteX58" fmla="*/ 71642 w 468459"/>
                <a:gd name="connsiteY58" fmla="*/ 1500187 h 2690812"/>
                <a:gd name="connsiteX59" fmla="*/ 19255 w 468459"/>
                <a:gd name="connsiteY59" fmla="*/ 1628775 h 2690812"/>
                <a:gd name="connsiteX60" fmla="*/ 4967 w 468459"/>
                <a:gd name="connsiteY60" fmla="*/ 1781175 h 2690812"/>
                <a:gd name="connsiteX61" fmla="*/ 33542 w 468459"/>
                <a:gd name="connsiteY61" fmla="*/ 1909762 h 2690812"/>
                <a:gd name="connsiteX62" fmla="*/ 85930 w 468459"/>
                <a:gd name="connsiteY62" fmla="*/ 2019300 h 2690812"/>
                <a:gd name="connsiteX63" fmla="*/ 162130 w 468459"/>
                <a:gd name="connsiteY63" fmla="*/ 2109787 h 2690812"/>
                <a:gd name="connsiteX64" fmla="*/ 262142 w 468459"/>
                <a:gd name="connsiteY64" fmla="*/ 2147887 h 2690812"/>
                <a:gd name="connsiteX65" fmla="*/ 381205 w 468459"/>
                <a:gd name="connsiteY65" fmla="*/ 2114550 h 2690812"/>
                <a:gd name="connsiteX66" fmla="*/ 443117 w 468459"/>
                <a:gd name="connsiteY66" fmla="*/ 2038350 h 2690812"/>
                <a:gd name="connsiteX67" fmla="*/ 462167 w 468459"/>
                <a:gd name="connsiteY67" fmla="*/ 1919287 h 2690812"/>
                <a:gd name="connsiteX68" fmla="*/ 405017 w 468459"/>
                <a:gd name="connsiteY68" fmla="*/ 1824037 h 2690812"/>
                <a:gd name="connsiteX69" fmla="*/ 328817 w 468459"/>
                <a:gd name="connsiteY69" fmla="*/ 1776412 h 2690812"/>
                <a:gd name="connsiteX70" fmla="*/ 266905 w 468459"/>
                <a:gd name="connsiteY70" fmla="*/ 1766887 h 2690812"/>
                <a:gd name="connsiteX71" fmla="*/ 171655 w 468459"/>
                <a:gd name="connsiteY71" fmla="*/ 1800225 h 2690812"/>
                <a:gd name="connsiteX72" fmla="*/ 95455 w 468459"/>
                <a:gd name="connsiteY72" fmla="*/ 1881187 h 2690812"/>
                <a:gd name="connsiteX73" fmla="*/ 52592 w 468459"/>
                <a:gd name="connsiteY73" fmla="*/ 1966912 h 2690812"/>
                <a:gd name="connsiteX74" fmla="*/ 9730 w 468459"/>
                <a:gd name="connsiteY74" fmla="*/ 2095500 h 2690812"/>
                <a:gd name="connsiteX75" fmla="*/ 19255 w 468459"/>
                <a:gd name="connsiteY75" fmla="*/ 2281237 h 2690812"/>
                <a:gd name="connsiteX76" fmla="*/ 76405 w 468459"/>
                <a:gd name="connsiteY76" fmla="*/ 2424112 h 2690812"/>
                <a:gd name="connsiteX77" fmla="*/ 171655 w 468459"/>
                <a:gd name="connsiteY77" fmla="*/ 2543175 h 2690812"/>
                <a:gd name="connsiteX78" fmla="*/ 257380 w 468459"/>
                <a:gd name="connsiteY78" fmla="*/ 2576512 h 2690812"/>
                <a:gd name="connsiteX79" fmla="*/ 366917 w 468459"/>
                <a:gd name="connsiteY79" fmla="*/ 2547937 h 2690812"/>
                <a:gd name="connsiteX80" fmla="*/ 433592 w 468459"/>
                <a:gd name="connsiteY80" fmla="*/ 2486025 h 2690812"/>
                <a:gd name="connsiteX81" fmla="*/ 462167 w 468459"/>
                <a:gd name="connsiteY81" fmla="*/ 2400300 h 2690812"/>
                <a:gd name="connsiteX82" fmla="*/ 405017 w 468459"/>
                <a:gd name="connsiteY82" fmla="*/ 2262187 h 2690812"/>
                <a:gd name="connsiteX83" fmla="*/ 343105 w 468459"/>
                <a:gd name="connsiteY83" fmla="*/ 2219325 h 2690812"/>
                <a:gd name="connsiteX84" fmla="*/ 271667 w 468459"/>
                <a:gd name="connsiteY84" fmla="*/ 2195512 h 2690812"/>
                <a:gd name="connsiteX85" fmla="*/ 181180 w 468459"/>
                <a:gd name="connsiteY85" fmla="*/ 2214562 h 2690812"/>
                <a:gd name="connsiteX86" fmla="*/ 104980 w 468459"/>
                <a:gd name="connsiteY86" fmla="*/ 2290762 h 2690812"/>
                <a:gd name="connsiteX87" fmla="*/ 33542 w 468459"/>
                <a:gd name="connsiteY87" fmla="*/ 2438400 h 2690812"/>
                <a:gd name="connsiteX88" fmla="*/ 4967 w 468459"/>
                <a:gd name="connsiteY88" fmla="*/ 2552700 h 2690812"/>
                <a:gd name="connsiteX89" fmla="*/ 205 w 468459"/>
                <a:gd name="connsiteY89" fmla="*/ 2690812 h 2690812"/>
                <a:gd name="connsiteX0" fmla="*/ 205 w 468459"/>
                <a:gd name="connsiteY0" fmla="*/ 0 h 2690812"/>
                <a:gd name="connsiteX1" fmla="*/ 9730 w 468459"/>
                <a:gd name="connsiteY1" fmla="*/ 114300 h 2690812"/>
                <a:gd name="connsiteX2" fmla="*/ 38305 w 468459"/>
                <a:gd name="connsiteY2" fmla="*/ 214312 h 2690812"/>
                <a:gd name="connsiteX3" fmla="*/ 71642 w 468459"/>
                <a:gd name="connsiteY3" fmla="*/ 300037 h 2690812"/>
                <a:gd name="connsiteX4" fmla="*/ 128792 w 468459"/>
                <a:gd name="connsiteY4" fmla="*/ 385762 h 2690812"/>
                <a:gd name="connsiteX5" fmla="*/ 219280 w 468459"/>
                <a:gd name="connsiteY5" fmla="*/ 442912 h 2690812"/>
                <a:gd name="connsiteX6" fmla="*/ 357392 w 468459"/>
                <a:gd name="connsiteY6" fmla="*/ 423862 h 2690812"/>
                <a:gd name="connsiteX7" fmla="*/ 433592 w 468459"/>
                <a:gd name="connsiteY7" fmla="*/ 352425 h 2690812"/>
                <a:gd name="connsiteX8" fmla="*/ 466930 w 468459"/>
                <a:gd name="connsiteY8" fmla="*/ 257175 h 2690812"/>
                <a:gd name="connsiteX9" fmla="*/ 433592 w 468459"/>
                <a:gd name="connsiteY9" fmla="*/ 166687 h 2690812"/>
                <a:gd name="connsiteX10" fmla="*/ 376442 w 468459"/>
                <a:gd name="connsiteY10" fmla="*/ 109537 h 2690812"/>
                <a:gd name="connsiteX11" fmla="*/ 300242 w 468459"/>
                <a:gd name="connsiteY11" fmla="*/ 71437 h 2690812"/>
                <a:gd name="connsiteX12" fmla="*/ 209755 w 468459"/>
                <a:gd name="connsiteY12" fmla="*/ 80962 h 2690812"/>
                <a:gd name="connsiteX13" fmla="*/ 138317 w 468459"/>
                <a:gd name="connsiteY13" fmla="*/ 119062 h 2690812"/>
                <a:gd name="connsiteX14" fmla="*/ 76405 w 468459"/>
                <a:gd name="connsiteY14" fmla="*/ 195262 h 2690812"/>
                <a:gd name="connsiteX15" fmla="*/ 38305 w 468459"/>
                <a:gd name="connsiteY15" fmla="*/ 290512 h 2690812"/>
                <a:gd name="connsiteX16" fmla="*/ 9730 w 468459"/>
                <a:gd name="connsiteY16" fmla="*/ 390525 h 2690812"/>
                <a:gd name="connsiteX17" fmla="*/ 4967 w 468459"/>
                <a:gd name="connsiteY17" fmla="*/ 504825 h 2690812"/>
                <a:gd name="connsiteX18" fmla="*/ 28780 w 468459"/>
                <a:gd name="connsiteY18" fmla="*/ 633412 h 2690812"/>
                <a:gd name="connsiteX19" fmla="*/ 76405 w 468459"/>
                <a:gd name="connsiteY19" fmla="*/ 719137 h 2690812"/>
                <a:gd name="connsiteX20" fmla="*/ 138317 w 468459"/>
                <a:gd name="connsiteY20" fmla="*/ 814387 h 2690812"/>
                <a:gd name="connsiteX21" fmla="*/ 224042 w 468459"/>
                <a:gd name="connsiteY21" fmla="*/ 866775 h 2690812"/>
                <a:gd name="connsiteX22" fmla="*/ 314530 w 468459"/>
                <a:gd name="connsiteY22" fmla="*/ 871537 h 2690812"/>
                <a:gd name="connsiteX23" fmla="*/ 400255 w 468459"/>
                <a:gd name="connsiteY23" fmla="*/ 814387 h 2690812"/>
                <a:gd name="connsiteX24" fmla="*/ 457405 w 468459"/>
                <a:gd name="connsiteY24" fmla="*/ 728662 h 2690812"/>
                <a:gd name="connsiteX25" fmla="*/ 443117 w 468459"/>
                <a:gd name="connsiteY25" fmla="*/ 604837 h 2690812"/>
                <a:gd name="connsiteX26" fmla="*/ 333580 w 468459"/>
                <a:gd name="connsiteY26" fmla="*/ 509588 h 2690812"/>
                <a:gd name="connsiteX27" fmla="*/ 195467 w 468459"/>
                <a:gd name="connsiteY27" fmla="*/ 519112 h 2690812"/>
                <a:gd name="connsiteX28" fmla="*/ 128792 w 468459"/>
                <a:gd name="connsiteY28" fmla="*/ 566737 h 2690812"/>
                <a:gd name="connsiteX29" fmla="*/ 71642 w 468459"/>
                <a:gd name="connsiteY29" fmla="*/ 657225 h 2690812"/>
                <a:gd name="connsiteX30" fmla="*/ 19255 w 468459"/>
                <a:gd name="connsiteY30" fmla="*/ 776287 h 2690812"/>
                <a:gd name="connsiteX31" fmla="*/ 205 w 468459"/>
                <a:gd name="connsiteY31" fmla="*/ 900112 h 2690812"/>
                <a:gd name="connsiteX32" fmla="*/ 28780 w 468459"/>
                <a:gd name="connsiteY32" fmla="*/ 1038225 h 2690812"/>
                <a:gd name="connsiteX33" fmla="*/ 66880 w 468459"/>
                <a:gd name="connsiteY33" fmla="*/ 1143000 h 2690812"/>
                <a:gd name="connsiteX34" fmla="*/ 152605 w 468459"/>
                <a:gd name="connsiteY34" fmla="*/ 1243012 h 2690812"/>
                <a:gd name="connsiteX35" fmla="*/ 262142 w 468459"/>
                <a:gd name="connsiteY35" fmla="*/ 1290637 h 2690812"/>
                <a:gd name="connsiteX36" fmla="*/ 381205 w 468459"/>
                <a:gd name="connsiteY36" fmla="*/ 1262062 h 2690812"/>
                <a:gd name="connsiteX37" fmla="*/ 447880 w 468459"/>
                <a:gd name="connsiteY37" fmla="*/ 1200150 h 2690812"/>
                <a:gd name="connsiteX38" fmla="*/ 466930 w 468459"/>
                <a:gd name="connsiteY38" fmla="*/ 1085850 h 2690812"/>
                <a:gd name="connsiteX39" fmla="*/ 414542 w 468459"/>
                <a:gd name="connsiteY39" fmla="*/ 981075 h 2690812"/>
                <a:gd name="connsiteX40" fmla="*/ 328817 w 468459"/>
                <a:gd name="connsiteY40" fmla="*/ 919162 h 2690812"/>
                <a:gd name="connsiteX41" fmla="*/ 224042 w 468459"/>
                <a:gd name="connsiteY41" fmla="*/ 933450 h 2690812"/>
                <a:gd name="connsiteX42" fmla="*/ 143080 w 468459"/>
                <a:gd name="connsiteY42" fmla="*/ 976312 h 2690812"/>
                <a:gd name="connsiteX43" fmla="*/ 66880 w 468459"/>
                <a:gd name="connsiteY43" fmla="*/ 1081087 h 2690812"/>
                <a:gd name="connsiteX44" fmla="*/ 24017 w 468459"/>
                <a:gd name="connsiteY44" fmla="*/ 1195387 h 2690812"/>
                <a:gd name="connsiteX45" fmla="*/ 4967 w 468459"/>
                <a:gd name="connsiteY45" fmla="*/ 1319212 h 2690812"/>
                <a:gd name="connsiteX46" fmla="*/ 33542 w 468459"/>
                <a:gd name="connsiteY46" fmla="*/ 1481137 h 2690812"/>
                <a:gd name="connsiteX47" fmla="*/ 85930 w 468459"/>
                <a:gd name="connsiteY47" fmla="*/ 1585912 h 2690812"/>
                <a:gd name="connsiteX48" fmla="*/ 162130 w 468459"/>
                <a:gd name="connsiteY48" fmla="*/ 1676400 h 2690812"/>
                <a:gd name="connsiteX49" fmla="*/ 290717 w 468459"/>
                <a:gd name="connsiteY49" fmla="*/ 1724025 h 2690812"/>
                <a:gd name="connsiteX50" fmla="*/ 395492 w 468459"/>
                <a:gd name="connsiteY50" fmla="*/ 1671637 h 2690812"/>
                <a:gd name="connsiteX51" fmla="*/ 447880 w 468459"/>
                <a:gd name="connsiteY51" fmla="*/ 1609725 h 2690812"/>
                <a:gd name="connsiteX52" fmla="*/ 457405 w 468459"/>
                <a:gd name="connsiteY52" fmla="*/ 1509712 h 2690812"/>
                <a:gd name="connsiteX53" fmla="*/ 405017 w 468459"/>
                <a:gd name="connsiteY53" fmla="*/ 1409700 h 2690812"/>
                <a:gd name="connsiteX54" fmla="*/ 333580 w 468459"/>
                <a:gd name="connsiteY54" fmla="*/ 1357312 h 2690812"/>
                <a:gd name="connsiteX55" fmla="*/ 233567 w 468459"/>
                <a:gd name="connsiteY55" fmla="*/ 1352550 h 2690812"/>
                <a:gd name="connsiteX56" fmla="*/ 157367 w 468459"/>
                <a:gd name="connsiteY56" fmla="*/ 1390650 h 2690812"/>
                <a:gd name="connsiteX57" fmla="*/ 104980 w 468459"/>
                <a:gd name="connsiteY57" fmla="*/ 1447800 h 2690812"/>
                <a:gd name="connsiteX58" fmla="*/ 71642 w 468459"/>
                <a:gd name="connsiteY58" fmla="*/ 1500187 h 2690812"/>
                <a:gd name="connsiteX59" fmla="*/ 19255 w 468459"/>
                <a:gd name="connsiteY59" fmla="*/ 1628775 h 2690812"/>
                <a:gd name="connsiteX60" fmla="*/ 4967 w 468459"/>
                <a:gd name="connsiteY60" fmla="*/ 1781175 h 2690812"/>
                <a:gd name="connsiteX61" fmla="*/ 33542 w 468459"/>
                <a:gd name="connsiteY61" fmla="*/ 1909762 h 2690812"/>
                <a:gd name="connsiteX62" fmla="*/ 85930 w 468459"/>
                <a:gd name="connsiteY62" fmla="*/ 2019300 h 2690812"/>
                <a:gd name="connsiteX63" fmla="*/ 162130 w 468459"/>
                <a:gd name="connsiteY63" fmla="*/ 2109787 h 2690812"/>
                <a:gd name="connsiteX64" fmla="*/ 262142 w 468459"/>
                <a:gd name="connsiteY64" fmla="*/ 2147887 h 2690812"/>
                <a:gd name="connsiteX65" fmla="*/ 381205 w 468459"/>
                <a:gd name="connsiteY65" fmla="*/ 2114550 h 2690812"/>
                <a:gd name="connsiteX66" fmla="*/ 443117 w 468459"/>
                <a:gd name="connsiteY66" fmla="*/ 2038350 h 2690812"/>
                <a:gd name="connsiteX67" fmla="*/ 462167 w 468459"/>
                <a:gd name="connsiteY67" fmla="*/ 1919287 h 2690812"/>
                <a:gd name="connsiteX68" fmla="*/ 405017 w 468459"/>
                <a:gd name="connsiteY68" fmla="*/ 1824037 h 2690812"/>
                <a:gd name="connsiteX69" fmla="*/ 328817 w 468459"/>
                <a:gd name="connsiteY69" fmla="*/ 1776412 h 2690812"/>
                <a:gd name="connsiteX70" fmla="*/ 266905 w 468459"/>
                <a:gd name="connsiteY70" fmla="*/ 1766887 h 2690812"/>
                <a:gd name="connsiteX71" fmla="*/ 171655 w 468459"/>
                <a:gd name="connsiteY71" fmla="*/ 1800225 h 2690812"/>
                <a:gd name="connsiteX72" fmla="*/ 95455 w 468459"/>
                <a:gd name="connsiteY72" fmla="*/ 1881187 h 2690812"/>
                <a:gd name="connsiteX73" fmla="*/ 52592 w 468459"/>
                <a:gd name="connsiteY73" fmla="*/ 1966912 h 2690812"/>
                <a:gd name="connsiteX74" fmla="*/ 9730 w 468459"/>
                <a:gd name="connsiteY74" fmla="*/ 2095500 h 2690812"/>
                <a:gd name="connsiteX75" fmla="*/ 19255 w 468459"/>
                <a:gd name="connsiteY75" fmla="*/ 2281237 h 2690812"/>
                <a:gd name="connsiteX76" fmla="*/ 76405 w 468459"/>
                <a:gd name="connsiteY76" fmla="*/ 2424112 h 2690812"/>
                <a:gd name="connsiteX77" fmla="*/ 171655 w 468459"/>
                <a:gd name="connsiteY77" fmla="*/ 2543175 h 2690812"/>
                <a:gd name="connsiteX78" fmla="*/ 257380 w 468459"/>
                <a:gd name="connsiteY78" fmla="*/ 2576512 h 2690812"/>
                <a:gd name="connsiteX79" fmla="*/ 366917 w 468459"/>
                <a:gd name="connsiteY79" fmla="*/ 2547937 h 2690812"/>
                <a:gd name="connsiteX80" fmla="*/ 433592 w 468459"/>
                <a:gd name="connsiteY80" fmla="*/ 2486025 h 2690812"/>
                <a:gd name="connsiteX81" fmla="*/ 462167 w 468459"/>
                <a:gd name="connsiteY81" fmla="*/ 2400300 h 2690812"/>
                <a:gd name="connsiteX82" fmla="*/ 405017 w 468459"/>
                <a:gd name="connsiteY82" fmla="*/ 2262187 h 2690812"/>
                <a:gd name="connsiteX83" fmla="*/ 343105 w 468459"/>
                <a:gd name="connsiteY83" fmla="*/ 2219325 h 2690812"/>
                <a:gd name="connsiteX84" fmla="*/ 271667 w 468459"/>
                <a:gd name="connsiteY84" fmla="*/ 2195512 h 2690812"/>
                <a:gd name="connsiteX85" fmla="*/ 181180 w 468459"/>
                <a:gd name="connsiteY85" fmla="*/ 2214562 h 2690812"/>
                <a:gd name="connsiteX86" fmla="*/ 104980 w 468459"/>
                <a:gd name="connsiteY86" fmla="*/ 2290762 h 2690812"/>
                <a:gd name="connsiteX87" fmla="*/ 33542 w 468459"/>
                <a:gd name="connsiteY87" fmla="*/ 2438400 h 2690812"/>
                <a:gd name="connsiteX88" fmla="*/ 4967 w 468459"/>
                <a:gd name="connsiteY88" fmla="*/ 2552700 h 2690812"/>
                <a:gd name="connsiteX89" fmla="*/ 205 w 468459"/>
                <a:gd name="connsiteY89" fmla="*/ 2690812 h 2690812"/>
                <a:gd name="connsiteX0" fmla="*/ 205 w 468459"/>
                <a:gd name="connsiteY0" fmla="*/ 0 h 2690812"/>
                <a:gd name="connsiteX1" fmla="*/ 9730 w 468459"/>
                <a:gd name="connsiteY1" fmla="*/ 114300 h 2690812"/>
                <a:gd name="connsiteX2" fmla="*/ 38305 w 468459"/>
                <a:gd name="connsiteY2" fmla="*/ 214312 h 2690812"/>
                <a:gd name="connsiteX3" fmla="*/ 71642 w 468459"/>
                <a:gd name="connsiteY3" fmla="*/ 300037 h 2690812"/>
                <a:gd name="connsiteX4" fmla="*/ 128792 w 468459"/>
                <a:gd name="connsiteY4" fmla="*/ 385762 h 2690812"/>
                <a:gd name="connsiteX5" fmla="*/ 219280 w 468459"/>
                <a:gd name="connsiteY5" fmla="*/ 442912 h 2690812"/>
                <a:gd name="connsiteX6" fmla="*/ 357392 w 468459"/>
                <a:gd name="connsiteY6" fmla="*/ 423862 h 2690812"/>
                <a:gd name="connsiteX7" fmla="*/ 433592 w 468459"/>
                <a:gd name="connsiteY7" fmla="*/ 352425 h 2690812"/>
                <a:gd name="connsiteX8" fmla="*/ 466930 w 468459"/>
                <a:gd name="connsiteY8" fmla="*/ 257175 h 2690812"/>
                <a:gd name="connsiteX9" fmla="*/ 433592 w 468459"/>
                <a:gd name="connsiteY9" fmla="*/ 166687 h 2690812"/>
                <a:gd name="connsiteX10" fmla="*/ 376442 w 468459"/>
                <a:gd name="connsiteY10" fmla="*/ 109537 h 2690812"/>
                <a:gd name="connsiteX11" fmla="*/ 300242 w 468459"/>
                <a:gd name="connsiteY11" fmla="*/ 71437 h 2690812"/>
                <a:gd name="connsiteX12" fmla="*/ 209755 w 468459"/>
                <a:gd name="connsiteY12" fmla="*/ 80962 h 2690812"/>
                <a:gd name="connsiteX13" fmla="*/ 138317 w 468459"/>
                <a:gd name="connsiteY13" fmla="*/ 119062 h 2690812"/>
                <a:gd name="connsiteX14" fmla="*/ 76405 w 468459"/>
                <a:gd name="connsiteY14" fmla="*/ 195262 h 2690812"/>
                <a:gd name="connsiteX15" fmla="*/ 38305 w 468459"/>
                <a:gd name="connsiteY15" fmla="*/ 290512 h 2690812"/>
                <a:gd name="connsiteX16" fmla="*/ 9730 w 468459"/>
                <a:gd name="connsiteY16" fmla="*/ 390525 h 2690812"/>
                <a:gd name="connsiteX17" fmla="*/ 4967 w 468459"/>
                <a:gd name="connsiteY17" fmla="*/ 504825 h 2690812"/>
                <a:gd name="connsiteX18" fmla="*/ 28780 w 468459"/>
                <a:gd name="connsiteY18" fmla="*/ 633412 h 2690812"/>
                <a:gd name="connsiteX19" fmla="*/ 76405 w 468459"/>
                <a:gd name="connsiteY19" fmla="*/ 719137 h 2690812"/>
                <a:gd name="connsiteX20" fmla="*/ 138317 w 468459"/>
                <a:gd name="connsiteY20" fmla="*/ 814387 h 2690812"/>
                <a:gd name="connsiteX21" fmla="*/ 224042 w 468459"/>
                <a:gd name="connsiteY21" fmla="*/ 866775 h 2690812"/>
                <a:gd name="connsiteX22" fmla="*/ 314530 w 468459"/>
                <a:gd name="connsiteY22" fmla="*/ 871537 h 2690812"/>
                <a:gd name="connsiteX23" fmla="*/ 400255 w 468459"/>
                <a:gd name="connsiteY23" fmla="*/ 814387 h 2690812"/>
                <a:gd name="connsiteX24" fmla="*/ 457405 w 468459"/>
                <a:gd name="connsiteY24" fmla="*/ 728662 h 2690812"/>
                <a:gd name="connsiteX25" fmla="*/ 443117 w 468459"/>
                <a:gd name="connsiteY25" fmla="*/ 604837 h 2690812"/>
                <a:gd name="connsiteX26" fmla="*/ 333580 w 468459"/>
                <a:gd name="connsiteY26" fmla="*/ 509588 h 2690812"/>
                <a:gd name="connsiteX27" fmla="*/ 195467 w 468459"/>
                <a:gd name="connsiteY27" fmla="*/ 519112 h 2690812"/>
                <a:gd name="connsiteX28" fmla="*/ 128792 w 468459"/>
                <a:gd name="connsiteY28" fmla="*/ 566737 h 2690812"/>
                <a:gd name="connsiteX29" fmla="*/ 71642 w 468459"/>
                <a:gd name="connsiteY29" fmla="*/ 657225 h 2690812"/>
                <a:gd name="connsiteX30" fmla="*/ 19255 w 468459"/>
                <a:gd name="connsiteY30" fmla="*/ 776287 h 2690812"/>
                <a:gd name="connsiteX31" fmla="*/ 9730 w 468459"/>
                <a:gd name="connsiteY31" fmla="*/ 900112 h 2690812"/>
                <a:gd name="connsiteX32" fmla="*/ 28780 w 468459"/>
                <a:gd name="connsiteY32" fmla="*/ 1038225 h 2690812"/>
                <a:gd name="connsiteX33" fmla="*/ 66880 w 468459"/>
                <a:gd name="connsiteY33" fmla="*/ 1143000 h 2690812"/>
                <a:gd name="connsiteX34" fmla="*/ 152605 w 468459"/>
                <a:gd name="connsiteY34" fmla="*/ 1243012 h 2690812"/>
                <a:gd name="connsiteX35" fmla="*/ 262142 w 468459"/>
                <a:gd name="connsiteY35" fmla="*/ 1290637 h 2690812"/>
                <a:gd name="connsiteX36" fmla="*/ 381205 w 468459"/>
                <a:gd name="connsiteY36" fmla="*/ 1262062 h 2690812"/>
                <a:gd name="connsiteX37" fmla="*/ 447880 w 468459"/>
                <a:gd name="connsiteY37" fmla="*/ 1200150 h 2690812"/>
                <a:gd name="connsiteX38" fmla="*/ 466930 w 468459"/>
                <a:gd name="connsiteY38" fmla="*/ 1085850 h 2690812"/>
                <a:gd name="connsiteX39" fmla="*/ 414542 w 468459"/>
                <a:gd name="connsiteY39" fmla="*/ 981075 h 2690812"/>
                <a:gd name="connsiteX40" fmla="*/ 328817 w 468459"/>
                <a:gd name="connsiteY40" fmla="*/ 919162 h 2690812"/>
                <a:gd name="connsiteX41" fmla="*/ 224042 w 468459"/>
                <a:gd name="connsiteY41" fmla="*/ 933450 h 2690812"/>
                <a:gd name="connsiteX42" fmla="*/ 143080 w 468459"/>
                <a:gd name="connsiteY42" fmla="*/ 976312 h 2690812"/>
                <a:gd name="connsiteX43" fmla="*/ 66880 w 468459"/>
                <a:gd name="connsiteY43" fmla="*/ 1081087 h 2690812"/>
                <a:gd name="connsiteX44" fmla="*/ 24017 w 468459"/>
                <a:gd name="connsiteY44" fmla="*/ 1195387 h 2690812"/>
                <a:gd name="connsiteX45" fmla="*/ 4967 w 468459"/>
                <a:gd name="connsiteY45" fmla="*/ 1319212 h 2690812"/>
                <a:gd name="connsiteX46" fmla="*/ 33542 w 468459"/>
                <a:gd name="connsiteY46" fmla="*/ 1481137 h 2690812"/>
                <a:gd name="connsiteX47" fmla="*/ 85930 w 468459"/>
                <a:gd name="connsiteY47" fmla="*/ 1585912 h 2690812"/>
                <a:gd name="connsiteX48" fmla="*/ 162130 w 468459"/>
                <a:gd name="connsiteY48" fmla="*/ 1676400 h 2690812"/>
                <a:gd name="connsiteX49" fmla="*/ 290717 w 468459"/>
                <a:gd name="connsiteY49" fmla="*/ 1724025 h 2690812"/>
                <a:gd name="connsiteX50" fmla="*/ 395492 w 468459"/>
                <a:gd name="connsiteY50" fmla="*/ 1671637 h 2690812"/>
                <a:gd name="connsiteX51" fmla="*/ 447880 w 468459"/>
                <a:gd name="connsiteY51" fmla="*/ 1609725 h 2690812"/>
                <a:gd name="connsiteX52" fmla="*/ 457405 w 468459"/>
                <a:gd name="connsiteY52" fmla="*/ 1509712 h 2690812"/>
                <a:gd name="connsiteX53" fmla="*/ 405017 w 468459"/>
                <a:gd name="connsiteY53" fmla="*/ 1409700 h 2690812"/>
                <a:gd name="connsiteX54" fmla="*/ 333580 w 468459"/>
                <a:gd name="connsiteY54" fmla="*/ 1357312 h 2690812"/>
                <a:gd name="connsiteX55" fmla="*/ 233567 w 468459"/>
                <a:gd name="connsiteY55" fmla="*/ 1352550 h 2690812"/>
                <a:gd name="connsiteX56" fmla="*/ 157367 w 468459"/>
                <a:gd name="connsiteY56" fmla="*/ 1390650 h 2690812"/>
                <a:gd name="connsiteX57" fmla="*/ 104980 w 468459"/>
                <a:gd name="connsiteY57" fmla="*/ 1447800 h 2690812"/>
                <a:gd name="connsiteX58" fmla="*/ 71642 w 468459"/>
                <a:gd name="connsiteY58" fmla="*/ 1500187 h 2690812"/>
                <a:gd name="connsiteX59" fmla="*/ 19255 w 468459"/>
                <a:gd name="connsiteY59" fmla="*/ 1628775 h 2690812"/>
                <a:gd name="connsiteX60" fmla="*/ 4967 w 468459"/>
                <a:gd name="connsiteY60" fmla="*/ 1781175 h 2690812"/>
                <a:gd name="connsiteX61" fmla="*/ 33542 w 468459"/>
                <a:gd name="connsiteY61" fmla="*/ 1909762 h 2690812"/>
                <a:gd name="connsiteX62" fmla="*/ 85930 w 468459"/>
                <a:gd name="connsiteY62" fmla="*/ 2019300 h 2690812"/>
                <a:gd name="connsiteX63" fmla="*/ 162130 w 468459"/>
                <a:gd name="connsiteY63" fmla="*/ 2109787 h 2690812"/>
                <a:gd name="connsiteX64" fmla="*/ 262142 w 468459"/>
                <a:gd name="connsiteY64" fmla="*/ 2147887 h 2690812"/>
                <a:gd name="connsiteX65" fmla="*/ 381205 w 468459"/>
                <a:gd name="connsiteY65" fmla="*/ 2114550 h 2690812"/>
                <a:gd name="connsiteX66" fmla="*/ 443117 w 468459"/>
                <a:gd name="connsiteY66" fmla="*/ 2038350 h 2690812"/>
                <a:gd name="connsiteX67" fmla="*/ 462167 w 468459"/>
                <a:gd name="connsiteY67" fmla="*/ 1919287 h 2690812"/>
                <a:gd name="connsiteX68" fmla="*/ 405017 w 468459"/>
                <a:gd name="connsiteY68" fmla="*/ 1824037 h 2690812"/>
                <a:gd name="connsiteX69" fmla="*/ 328817 w 468459"/>
                <a:gd name="connsiteY69" fmla="*/ 1776412 h 2690812"/>
                <a:gd name="connsiteX70" fmla="*/ 266905 w 468459"/>
                <a:gd name="connsiteY70" fmla="*/ 1766887 h 2690812"/>
                <a:gd name="connsiteX71" fmla="*/ 171655 w 468459"/>
                <a:gd name="connsiteY71" fmla="*/ 1800225 h 2690812"/>
                <a:gd name="connsiteX72" fmla="*/ 95455 w 468459"/>
                <a:gd name="connsiteY72" fmla="*/ 1881187 h 2690812"/>
                <a:gd name="connsiteX73" fmla="*/ 52592 w 468459"/>
                <a:gd name="connsiteY73" fmla="*/ 1966912 h 2690812"/>
                <a:gd name="connsiteX74" fmla="*/ 9730 w 468459"/>
                <a:gd name="connsiteY74" fmla="*/ 2095500 h 2690812"/>
                <a:gd name="connsiteX75" fmla="*/ 19255 w 468459"/>
                <a:gd name="connsiteY75" fmla="*/ 2281237 h 2690812"/>
                <a:gd name="connsiteX76" fmla="*/ 76405 w 468459"/>
                <a:gd name="connsiteY76" fmla="*/ 2424112 h 2690812"/>
                <a:gd name="connsiteX77" fmla="*/ 171655 w 468459"/>
                <a:gd name="connsiteY77" fmla="*/ 2543175 h 2690812"/>
                <a:gd name="connsiteX78" fmla="*/ 257380 w 468459"/>
                <a:gd name="connsiteY78" fmla="*/ 2576512 h 2690812"/>
                <a:gd name="connsiteX79" fmla="*/ 366917 w 468459"/>
                <a:gd name="connsiteY79" fmla="*/ 2547937 h 2690812"/>
                <a:gd name="connsiteX80" fmla="*/ 433592 w 468459"/>
                <a:gd name="connsiteY80" fmla="*/ 2486025 h 2690812"/>
                <a:gd name="connsiteX81" fmla="*/ 462167 w 468459"/>
                <a:gd name="connsiteY81" fmla="*/ 2400300 h 2690812"/>
                <a:gd name="connsiteX82" fmla="*/ 405017 w 468459"/>
                <a:gd name="connsiteY82" fmla="*/ 2262187 h 2690812"/>
                <a:gd name="connsiteX83" fmla="*/ 343105 w 468459"/>
                <a:gd name="connsiteY83" fmla="*/ 2219325 h 2690812"/>
                <a:gd name="connsiteX84" fmla="*/ 271667 w 468459"/>
                <a:gd name="connsiteY84" fmla="*/ 2195512 h 2690812"/>
                <a:gd name="connsiteX85" fmla="*/ 181180 w 468459"/>
                <a:gd name="connsiteY85" fmla="*/ 2214562 h 2690812"/>
                <a:gd name="connsiteX86" fmla="*/ 104980 w 468459"/>
                <a:gd name="connsiteY86" fmla="*/ 2290762 h 2690812"/>
                <a:gd name="connsiteX87" fmla="*/ 33542 w 468459"/>
                <a:gd name="connsiteY87" fmla="*/ 2438400 h 2690812"/>
                <a:gd name="connsiteX88" fmla="*/ 4967 w 468459"/>
                <a:gd name="connsiteY88" fmla="*/ 2552700 h 2690812"/>
                <a:gd name="connsiteX89" fmla="*/ 205 w 468459"/>
                <a:gd name="connsiteY89" fmla="*/ 2690812 h 2690812"/>
                <a:gd name="connsiteX0" fmla="*/ 205 w 468459"/>
                <a:gd name="connsiteY0" fmla="*/ 0 h 2690812"/>
                <a:gd name="connsiteX1" fmla="*/ 9730 w 468459"/>
                <a:gd name="connsiteY1" fmla="*/ 114300 h 2690812"/>
                <a:gd name="connsiteX2" fmla="*/ 38305 w 468459"/>
                <a:gd name="connsiteY2" fmla="*/ 214312 h 2690812"/>
                <a:gd name="connsiteX3" fmla="*/ 71642 w 468459"/>
                <a:gd name="connsiteY3" fmla="*/ 300037 h 2690812"/>
                <a:gd name="connsiteX4" fmla="*/ 128792 w 468459"/>
                <a:gd name="connsiteY4" fmla="*/ 385762 h 2690812"/>
                <a:gd name="connsiteX5" fmla="*/ 219280 w 468459"/>
                <a:gd name="connsiteY5" fmla="*/ 442912 h 2690812"/>
                <a:gd name="connsiteX6" fmla="*/ 357392 w 468459"/>
                <a:gd name="connsiteY6" fmla="*/ 423862 h 2690812"/>
                <a:gd name="connsiteX7" fmla="*/ 433592 w 468459"/>
                <a:gd name="connsiteY7" fmla="*/ 352425 h 2690812"/>
                <a:gd name="connsiteX8" fmla="*/ 466930 w 468459"/>
                <a:gd name="connsiteY8" fmla="*/ 257175 h 2690812"/>
                <a:gd name="connsiteX9" fmla="*/ 433592 w 468459"/>
                <a:gd name="connsiteY9" fmla="*/ 166687 h 2690812"/>
                <a:gd name="connsiteX10" fmla="*/ 376442 w 468459"/>
                <a:gd name="connsiteY10" fmla="*/ 109537 h 2690812"/>
                <a:gd name="connsiteX11" fmla="*/ 300242 w 468459"/>
                <a:gd name="connsiteY11" fmla="*/ 71437 h 2690812"/>
                <a:gd name="connsiteX12" fmla="*/ 209755 w 468459"/>
                <a:gd name="connsiteY12" fmla="*/ 80962 h 2690812"/>
                <a:gd name="connsiteX13" fmla="*/ 138317 w 468459"/>
                <a:gd name="connsiteY13" fmla="*/ 119062 h 2690812"/>
                <a:gd name="connsiteX14" fmla="*/ 76405 w 468459"/>
                <a:gd name="connsiteY14" fmla="*/ 195262 h 2690812"/>
                <a:gd name="connsiteX15" fmla="*/ 38305 w 468459"/>
                <a:gd name="connsiteY15" fmla="*/ 290512 h 2690812"/>
                <a:gd name="connsiteX16" fmla="*/ 9730 w 468459"/>
                <a:gd name="connsiteY16" fmla="*/ 390525 h 2690812"/>
                <a:gd name="connsiteX17" fmla="*/ 4967 w 468459"/>
                <a:gd name="connsiteY17" fmla="*/ 504825 h 2690812"/>
                <a:gd name="connsiteX18" fmla="*/ 28780 w 468459"/>
                <a:gd name="connsiteY18" fmla="*/ 633412 h 2690812"/>
                <a:gd name="connsiteX19" fmla="*/ 76405 w 468459"/>
                <a:gd name="connsiteY19" fmla="*/ 719137 h 2690812"/>
                <a:gd name="connsiteX20" fmla="*/ 138317 w 468459"/>
                <a:gd name="connsiteY20" fmla="*/ 814387 h 2690812"/>
                <a:gd name="connsiteX21" fmla="*/ 224042 w 468459"/>
                <a:gd name="connsiteY21" fmla="*/ 866775 h 2690812"/>
                <a:gd name="connsiteX22" fmla="*/ 314530 w 468459"/>
                <a:gd name="connsiteY22" fmla="*/ 871537 h 2690812"/>
                <a:gd name="connsiteX23" fmla="*/ 400255 w 468459"/>
                <a:gd name="connsiteY23" fmla="*/ 814387 h 2690812"/>
                <a:gd name="connsiteX24" fmla="*/ 457405 w 468459"/>
                <a:gd name="connsiteY24" fmla="*/ 728662 h 2690812"/>
                <a:gd name="connsiteX25" fmla="*/ 443117 w 468459"/>
                <a:gd name="connsiteY25" fmla="*/ 604837 h 2690812"/>
                <a:gd name="connsiteX26" fmla="*/ 333580 w 468459"/>
                <a:gd name="connsiteY26" fmla="*/ 509588 h 2690812"/>
                <a:gd name="connsiteX27" fmla="*/ 195467 w 468459"/>
                <a:gd name="connsiteY27" fmla="*/ 519112 h 2690812"/>
                <a:gd name="connsiteX28" fmla="*/ 128792 w 468459"/>
                <a:gd name="connsiteY28" fmla="*/ 566737 h 2690812"/>
                <a:gd name="connsiteX29" fmla="*/ 66880 w 468459"/>
                <a:gd name="connsiteY29" fmla="*/ 652463 h 2690812"/>
                <a:gd name="connsiteX30" fmla="*/ 19255 w 468459"/>
                <a:gd name="connsiteY30" fmla="*/ 776287 h 2690812"/>
                <a:gd name="connsiteX31" fmla="*/ 9730 w 468459"/>
                <a:gd name="connsiteY31" fmla="*/ 900112 h 2690812"/>
                <a:gd name="connsiteX32" fmla="*/ 28780 w 468459"/>
                <a:gd name="connsiteY32" fmla="*/ 1038225 h 2690812"/>
                <a:gd name="connsiteX33" fmla="*/ 66880 w 468459"/>
                <a:gd name="connsiteY33" fmla="*/ 1143000 h 2690812"/>
                <a:gd name="connsiteX34" fmla="*/ 152605 w 468459"/>
                <a:gd name="connsiteY34" fmla="*/ 1243012 h 2690812"/>
                <a:gd name="connsiteX35" fmla="*/ 262142 w 468459"/>
                <a:gd name="connsiteY35" fmla="*/ 1290637 h 2690812"/>
                <a:gd name="connsiteX36" fmla="*/ 381205 w 468459"/>
                <a:gd name="connsiteY36" fmla="*/ 1262062 h 2690812"/>
                <a:gd name="connsiteX37" fmla="*/ 447880 w 468459"/>
                <a:gd name="connsiteY37" fmla="*/ 1200150 h 2690812"/>
                <a:gd name="connsiteX38" fmla="*/ 466930 w 468459"/>
                <a:gd name="connsiteY38" fmla="*/ 1085850 h 2690812"/>
                <a:gd name="connsiteX39" fmla="*/ 414542 w 468459"/>
                <a:gd name="connsiteY39" fmla="*/ 981075 h 2690812"/>
                <a:gd name="connsiteX40" fmla="*/ 328817 w 468459"/>
                <a:gd name="connsiteY40" fmla="*/ 919162 h 2690812"/>
                <a:gd name="connsiteX41" fmla="*/ 224042 w 468459"/>
                <a:gd name="connsiteY41" fmla="*/ 933450 h 2690812"/>
                <a:gd name="connsiteX42" fmla="*/ 143080 w 468459"/>
                <a:gd name="connsiteY42" fmla="*/ 976312 h 2690812"/>
                <a:gd name="connsiteX43" fmla="*/ 66880 w 468459"/>
                <a:gd name="connsiteY43" fmla="*/ 1081087 h 2690812"/>
                <a:gd name="connsiteX44" fmla="*/ 24017 w 468459"/>
                <a:gd name="connsiteY44" fmla="*/ 1195387 h 2690812"/>
                <a:gd name="connsiteX45" fmla="*/ 4967 w 468459"/>
                <a:gd name="connsiteY45" fmla="*/ 1319212 h 2690812"/>
                <a:gd name="connsiteX46" fmla="*/ 33542 w 468459"/>
                <a:gd name="connsiteY46" fmla="*/ 1481137 h 2690812"/>
                <a:gd name="connsiteX47" fmla="*/ 85930 w 468459"/>
                <a:gd name="connsiteY47" fmla="*/ 1585912 h 2690812"/>
                <a:gd name="connsiteX48" fmla="*/ 162130 w 468459"/>
                <a:gd name="connsiteY48" fmla="*/ 1676400 h 2690812"/>
                <a:gd name="connsiteX49" fmla="*/ 290717 w 468459"/>
                <a:gd name="connsiteY49" fmla="*/ 1724025 h 2690812"/>
                <a:gd name="connsiteX50" fmla="*/ 395492 w 468459"/>
                <a:gd name="connsiteY50" fmla="*/ 1671637 h 2690812"/>
                <a:gd name="connsiteX51" fmla="*/ 447880 w 468459"/>
                <a:gd name="connsiteY51" fmla="*/ 1609725 h 2690812"/>
                <a:gd name="connsiteX52" fmla="*/ 457405 w 468459"/>
                <a:gd name="connsiteY52" fmla="*/ 1509712 h 2690812"/>
                <a:gd name="connsiteX53" fmla="*/ 405017 w 468459"/>
                <a:gd name="connsiteY53" fmla="*/ 1409700 h 2690812"/>
                <a:gd name="connsiteX54" fmla="*/ 333580 w 468459"/>
                <a:gd name="connsiteY54" fmla="*/ 1357312 h 2690812"/>
                <a:gd name="connsiteX55" fmla="*/ 233567 w 468459"/>
                <a:gd name="connsiteY55" fmla="*/ 1352550 h 2690812"/>
                <a:gd name="connsiteX56" fmla="*/ 157367 w 468459"/>
                <a:gd name="connsiteY56" fmla="*/ 1390650 h 2690812"/>
                <a:gd name="connsiteX57" fmla="*/ 104980 w 468459"/>
                <a:gd name="connsiteY57" fmla="*/ 1447800 h 2690812"/>
                <a:gd name="connsiteX58" fmla="*/ 71642 w 468459"/>
                <a:gd name="connsiteY58" fmla="*/ 1500187 h 2690812"/>
                <a:gd name="connsiteX59" fmla="*/ 19255 w 468459"/>
                <a:gd name="connsiteY59" fmla="*/ 1628775 h 2690812"/>
                <a:gd name="connsiteX60" fmla="*/ 4967 w 468459"/>
                <a:gd name="connsiteY60" fmla="*/ 1781175 h 2690812"/>
                <a:gd name="connsiteX61" fmla="*/ 33542 w 468459"/>
                <a:gd name="connsiteY61" fmla="*/ 1909762 h 2690812"/>
                <a:gd name="connsiteX62" fmla="*/ 85930 w 468459"/>
                <a:gd name="connsiteY62" fmla="*/ 2019300 h 2690812"/>
                <a:gd name="connsiteX63" fmla="*/ 162130 w 468459"/>
                <a:gd name="connsiteY63" fmla="*/ 2109787 h 2690812"/>
                <a:gd name="connsiteX64" fmla="*/ 262142 w 468459"/>
                <a:gd name="connsiteY64" fmla="*/ 2147887 h 2690812"/>
                <a:gd name="connsiteX65" fmla="*/ 381205 w 468459"/>
                <a:gd name="connsiteY65" fmla="*/ 2114550 h 2690812"/>
                <a:gd name="connsiteX66" fmla="*/ 443117 w 468459"/>
                <a:gd name="connsiteY66" fmla="*/ 2038350 h 2690812"/>
                <a:gd name="connsiteX67" fmla="*/ 462167 w 468459"/>
                <a:gd name="connsiteY67" fmla="*/ 1919287 h 2690812"/>
                <a:gd name="connsiteX68" fmla="*/ 405017 w 468459"/>
                <a:gd name="connsiteY68" fmla="*/ 1824037 h 2690812"/>
                <a:gd name="connsiteX69" fmla="*/ 328817 w 468459"/>
                <a:gd name="connsiteY69" fmla="*/ 1776412 h 2690812"/>
                <a:gd name="connsiteX70" fmla="*/ 266905 w 468459"/>
                <a:gd name="connsiteY70" fmla="*/ 1766887 h 2690812"/>
                <a:gd name="connsiteX71" fmla="*/ 171655 w 468459"/>
                <a:gd name="connsiteY71" fmla="*/ 1800225 h 2690812"/>
                <a:gd name="connsiteX72" fmla="*/ 95455 w 468459"/>
                <a:gd name="connsiteY72" fmla="*/ 1881187 h 2690812"/>
                <a:gd name="connsiteX73" fmla="*/ 52592 w 468459"/>
                <a:gd name="connsiteY73" fmla="*/ 1966912 h 2690812"/>
                <a:gd name="connsiteX74" fmla="*/ 9730 w 468459"/>
                <a:gd name="connsiteY74" fmla="*/ 2095500 h 2690812"/>
                <a:gd name="connsiteX75" fmla="*/ 19255 w 468459"/>
                <a:gd name="connsiteY75" fmla="*/ 2281237 h 2690812"/>
                <a:gd name="connsiteX76" fmla="*/ 76405 w 468459"/>
                <a:gd name="connsiteY76" fmla="*/ 2424112 h 2690812"/>
                <a:gd name="connsiteX77" fmla="*/ 171655 w 468459"/>
                <a:gd name="connsiteY77" fmla="*/ 2543175 h 2690812"/>
                <a:gd name="connsiteX78" fmla="*/ 257380 w 468459"/>
                <a:gd name="connsiteY78" fmla="*/ 2576512 h 2690812"/>
                <a:gd name="connsiteX79" fmla="*/ 366917 w 468459"/>
                <a:gd name="connsiteY79" fmla="*/ 2547937 h 2690812"/>
                <a:gd name="connsiteX80" fmla="*/ 433592 w 468459"/>
                <a:gd name="connsiteY80" fmla="*/ 2486025 h 2690812"/>
                <a:gd name="connsiteX81" fmla="*/ 462167 w 468459"/>
                <a:gd name="connsiteY81" fmla="*/ 2400300 h 2690812"/>
                <a:gd name="connsiteX82" fmla="*/ 405017 w 468459"/>
                <a:gd name="connsiteY82" fmla="*/ 2262187 h 2690812"/>
                <a:gd name="connsiteX83" fmla="*/ 343105 w 468459"/>
                <a:gd name="connsiteY83" fmla="*/ 2219325 h 2690812"/>
                <a:gd name="connsiteX84" fmla="*/ 271667 w 468459"/>
                <a:gd name="connsiteY84" fmla="*/ 2195512 h 2690812"/>
                <a:gd name="connsiteX85" fmla="*/ 181180 w 468459"/>
                <a:gd name="connsiteY85" fmla="*/ 2214562 h 2690812"/>
                <a:gd name="connsiteX86" fmla="*/ 104980 w 468459"/>
                <a:gd name="connsiteY86" fmla="*/ 2290762 h 2690812"/>
                <a:gd name="connsiteX87" fmla="*/ 33542 w 468459"/>
                <a:gd name="connsiteY87" fmla="*/ 2438400 h 2690812"/>
                <a:gd name="connsiteX88" fmla="*/ 4967 w 468459"/>
                <a:gd name="connsiteY88" fmla="*/ 2552700 h 2690812"/>
                <a:gd name="connsiteX89" fmla="*/ 205 w 468459"/>
                <a:gd name="connsiteY89" fmla="*/ 2690812 h 2690812"/>
                <a:gd name="connsiteX0" fmla="*/ 205 w 468459"/>
                <a:gd name="connsiteY0" fmla="*/ 0 h 2690812"/>
                <a:gd name="connsiteX1" fmla="*/ 9730 w 468459"/>
                <a:gd name="connsiteY1" fmla="*/ 114300 h 2690812"/>
                <a:gd name="connsiteX2" fmla="*/ 38305 w 468459"/>
                <a:gd name="connsiteY2" fmla="*/ 214312 h 2690812"/>
                <a:gd name="connsiteX3" fmla="*/ 71642 w 468459"/>
                <a:gd name="connsiteY3" fmla="*/ 300037 h 2690812"/>
                <a:gd name="connsiteX4" fmla="*/ 128792 w 468459"/>
                <a:gd name="connsiteY4" fmla="*/ 385762 h 2690812"/>
                <a:gd name="connsiteX5" fmla="*/ 219280 w 468459"/>
                <a:gd name="connsiteY5" fmla="*/ 442912 h 2690812"/>
                <a:gd name="connsiteX6" fmla="*/ 357392 w 468459"/>
                <a:gd name="connsiteY6" fmla="*/ 423862 h 2690812"/>
                <a:gd name="connsiteX7" fmla="*/ 433592 w 468459"/>
                <a:gd name="connsiteY7" fmla="*/ 352425 h 2690812"/>
                <a:gd name="connsiteX8" fmla="*/ 466930 w 468459"/>
                <a:gd name="connsiteY8" fmla="*/ 257175 h 2690812"/>
                <a:gd name="connsiteX9" fmla="*/ 433592 w 468459"/>
                <a:gd name="connsiteY9" fmla="*/ 166687 h 2690812"/>
                <a:gd name="connsiteX10" fmla="*/ 376442 w 468459"/>
                <a:gd name="connsiteY10" fmla="*/ 109537 h 2690812"/>
                <a:gd name="connsiteX11" fmla="*/ 300242 w 468459"/>
                <a:gd name="connsiteY11" fmla="*/ 71437 h 2690812"/>
                <a:gd name="connsiteX12" fmla="*/ 209755 w 468459"/>
                <a:gd name="connsiteY12" fmla="*/ 80962 h 2690812"/>
                <a:gd name="connsiteX13" fmla="*/ 138317 w 468459"/>
                <a:gd name="connsiteY13" fmla="*/ 119062 h 2690812"/>
                <a:gd name="connsiteX14" fmla="*/ 76405 w 468459"/>
                <a:gd name="connsiteY14" fmla="*/ 195262 h 2690812"/>
                <a:gd name="connsiteX15" fmla="*/ 38305 w 468459"/>
                <a:gd name="connsiteY15" fmla="*/ 290512 h 2690812"/>
                <a:gd name="connsiteX16" fmla="*/ 9730 w 468459"/>
                <a:gd name="connsiteY16" fmla="*/ 390525 h 2690812"/>
                <a:gd name="connsiteX17" fmla="*/ 4967 w 468459"/>
                <a:gd name="connsiteY17" fmla="*/ 504825 h 2690812"/>
                <a:gd name="connsiteX18" fmla="*/ 28780 w 468459"/>
                <a:gd name="connsiteY18" fmla="*/ 633412 h 2690812"/>
                <a:gd name="connsiteX19" fmla="*/ 76405 w 468459"/>
                <a:gd name="connsiteY19" fmla="*/ 719137 h 2690812"/>
                <a:gd name="connsiteX20" fmla="*/ 138317 w 468459"/>
                <a:gd name="connsiteY20" fmla="*/ 814387 h 2690812"/>
                <a:gd name="connsiteX21" fmla="*/ 224042 w 468459"/>
                <a:gd name="connsiteY21" fmla="*/ 866775 h 2690812"/>
                <a:gd name="connsiteX22" fmla="*/ 314530 w 468459"/>
                <a:gd name="connsiteY22" fmla="*/ 871537 h 2690812"/>
                <a:gd name="connsiteX23" fmla="*/ 400255 w 468459"/>
                <a:gd name="connsiteY23" fmla="*/ 814387 h 2690812"/>
                <a:gd name="connsiteX24" fmla="*/ 457405 w 468459"/>
                <a:gd name="connsiteY24" fmla="*/ 728662 h 2690812"/>
                <a:gd name="connsiteX25" fmla="*/ 443117 w 468459"/>
                <a:gd name="connsiteY25" fmla="*/ 604837 h 2690812"/>
                <a:gd name="connsiteX26" fmla="*/ 333580 w 468459"/>
                <a:gd name="connsiteY26" fmla="*/ 509588 h 2690812"/>
                <a:gd name="connsiteX27" fmla="*/ 195467 w 468459"/>
                <a:gd name="connsiteY27" fmla="*/ 519112 h 2690812"/>
                <a:gd name="connsiteX28" fmla="*/ 128792 w 468459"/>
                <a:gd name="connsiteY28" fmla="*/ 566737 h 2690812"/>
                <a:gd name="connsiteX29" fmla="*/ 66880 w 468459"/>
                <a:gd name="connsiteY29" fmla="*/ 652463 h 2690812"/>
                <a:gd name="connsiteX30" fmla="*/ 19255 w 468459"/>
                <a:gd name="connsiteY30" fmla="*/ 776287 h 2690812"/>
                <a:gd name="connsiteX31" fmla="*/ 9730 w 468459"/>
                <a:gd name="connsiteY31" fmla="*/ 900112 h 2690812"/>
                <a:gd name="connsiteX32" fmla="*/ 28780 w 468459"/>
                <a:gd name="connsiteY32" fmla="*/ 1038225 h 2690812"/>
                <a:gd name="connsiteX33" fmla="*/ 66880 w 468459"/>
                <a:gd name="connsiteY33" fmla="*/ 1143000 h 2690812"/>
                <a:gd name="connsiteX34" fmla="*/ 152605 w 468459"/>
                <a:gd name="connsiteY34" fmla="*/ 1243012 h 2690812"/>
                <a:gd name="connsiteX35" fmla="*/ 262142 w 468459"/>
                <a:gd name="connsiteY35" fmla="*/ 1290637 h 2690812"/>
                <a:gd name="connsiteX36" fmla="*/ 381205 w 468459"/>
                <a:gd name="connsiteY36" fmla="*/ 1262062 h 2690812"/>
                <a:gd name="connsiteX37" fmla="*/ 447880 w 468459"/>
                <a:gd name="connsiteY37" fmla="*/ 1200150 h 2690812"/>
                <a:gd name="connsiteX38" fmla="*/ 466930 w 468459"/>
                <a:gd name="connsiteY38" fmla="*/ 1085850 h 2690812"/>
                <a:gd name="connsiteX39" fmla="*/ 414542 w 468459"/>
                <a:gd name="connsiteY39" fmla="*/ 981075 h 2690812"/>
                <a:gd name="connsiteX40" fmla="*/ 328817 w 468459"/>
                <a:gd name="connsiteY40" fmla="*/ 928687 h 2690812"/>
                <a:gd name="connsiteX41" fmla="*/ 224042 w 468459"/>
                <a:gd name="connsiteY41" fmla="*/ 933450 h 2690812"/>
                <a:gd name="connsiteX42" fmla="*/ 143080 w 468459"/>
                <a:gd name="connsiteY42" fmla="*/ 976312 h 2690812"/>
                <a:gd name="connsiteX43" fmla="*/ 66880 w 468459"/>
                <a:gd name="connsiteY43" fmla="*/ 1081087 h 2690812"/>
                <a:gd name="connsiteX44" fmla="*/ 24017 w 468459"/>
                <a:gd name="connsiteY44" fmla="*/ 1195387 h 2690812"/>
                <a:gd name="connsiteX45" fmla="*/ 4967 w 468459"/>
                <a:gd name="connsiteY45" fmla="*/ 1319212 h 2690812"/>
                <a:gd name="connsiteX46" fmla="*/ 33542 w 468459"/>
                <a:gd name="connsiteY46" fmla="*/ 1481137 h 2690812"/>
                <a:gd name="connsiteX47" fmla="*/ 85930 w 468459"/>
                <a:gd name="connsiteY47" fmla="*/ 1585912 h 2690812"/>
                <a:gd name="connsiteX48" fmla="*/ 162130 w 468459"/>
                <a:gd name="connsiteY48" fmla="*/ 1676400 h 2690812"/>
                <a:gd name="connsiteX49" fmla="*/ 290717 w 468459"/>
                <a:gd name="connsiteY49" fmla="*/ 1724025 h 2690812"/>
                <a:gd name="connsiteX50" fmla="*/ 395492 w 468459"/>
                <a:gd name="connsiteY50" fmla="*/ 1671637 h 2690812"/>
                <a:gd name="connsiteX51" fmla="*/ 447880 w 468459"/>
                <a:gd name="connsiteY51" fmla="*/ 1609725 h 2690812"/>
                <a:gd name="connsiteX52" fmla="*/ 457405 w 468459"/>
                <a:gd name="connsiteY52" fmla="*/ 1509712 h 2690812"/>
                <a:gd name="connsiteX53" fmla="*/ 405017 w 468459"/>
                <a:gd name="connsiteY53" fmla="*/ 1409700 h 2690812"/>
                <a:gd name="connsiteX54" fmla="*/ 333580 w 468459"/>
                <a:gd name="connsiteY54" fmla="*/ 1357312 h 2690812"/>
                <a:gd name="connsiteX55" fmla="*/ 233567 w 468459"/>
                <a:gd name="connsiteY55" fmla="*/ 1352550 h 2690812"/>
                <a:gd name="connsiteX56" fmla="*/ 157367 w 468459"/>
                <a:gd name="connsiteY56" fmla="*/ 1390650 h 2690812"/>
                <a:gd name="connsiteX57" fmla="*/ 104980 w 468459"/>
                <a:gd name="connsiteY57" fmla="*/ 1447800 h 2690812"/>
                <a:gd name="connsiteX58" fmla="*/ 71642 w 468459"/>
                <a:gd name="connsiteY58" fmla="*/ 1500187 h 2690812"/>
                <a:gd name="connsiteX59" fmla="*/ 19255 w 468459"/>
                <a:gd name="connsiteY59" fmla="*/ 1628775 h 2690812"/>
                <a:gd name="connsiteX60" fmla="*/ 4967 w 468459"/>
                <a:gd name="connsiteY60" fmla="*/ 1781175 h 2690812"/>
                <a:gd name="connsiteX61" fmla="*/ 33542 w 468459"/>
                <a:gd name="connsiteY61" fmla="*/ 1909762 h 2690812"/>
                <a:gd name="connsiteX62" fmla="*/ 85930 w 468459"/>
                <a:gd name="connsiteY62" fmla="*/ 2019300 h 2690812"/>
                <a:gd name="connsiteX63" fmla="*/ 162130 w 468459"/>
                <a:gd name="connsiteY63" fmla="*/ 2109787 h 2690812"/>
                <a:gd name="connsiteX64" fmla="*/ 262142 w 468459"/>
                <a:gd name="connsiteY64" fmla="*/ 2147887 h 2690812"/>
                <a:gd name="connsiteX65" fmla="*/ 381205 w 468459"/>
                <a:gd name="connsiteY65" fmla="*/ 2114550 h 2690812"/>
                <a:gd name="connsiteX66" fmla="*/ 443117 w 468459"/>
                <a:gd name="connsiteY66" fmla="*/ 2038350 h 2690812"/>
                <a:gd name="connsiteX67" fmla="*/ 462167 w 468459"/>
                <a:gd name="connsiteY67" fmla="*/ 1919287 h 2690812"/>
                <a:gd name="connsiteX68" fmla="*/ 405017 w 468459"/>
                <a:gd name="connsiteY68" fmla="*/ 1824037 h 2690812"/>
                <a:gd name="connsiteX69" fmla="*/ 328817 w 468459"/>
                <a:gd name="connsiteY69" fmla="*/ 1776412 h 2690812"/>
                <a:gd name="connsiteX70" fmla="*/ 266905 w 468459"/>
                <a:gd name="connsiteY70" fmla="*/ 1766887 h 2690812"/>
                <a:gd name="connsiteX71" fmla="*/ 171655 w 468459"/>
                <a:gd name="connsiteY71" fmla="*/ 1800225 h 2690812"/>
                <a:gd name="connsiteX72" fmla="*/ 95455 w 468459"/>
                <a:gd name="connsiteY72" fmla="*/ 1881187 h 2690812"/>
                <a:gd name="connsiteX73" fmla="*/ 52592 w 468459"/>
                <a:gd name="connsiteY73" fmla="*/ 1966912 h 2690812"/>
                <a:gd name="connsiteX74" fmla="*/ 9730 w 468459"/>
                <a:gd name="connsiteY74" fmla="*/ 2095500 h 2690812"/>
                <a:gd name="connsiteX75" fmla="*/ 19255 w 468459"/>
                <a:gd name="connsiteY75" fmla="*/ 2281237 h 2690812"/>
                <a:gd name="connsiteX76" fmla="*/ 76405 w 468459"/>
                <a:gd name="connsiteY76" fmla="*/ 2424112 h 2690812"/>
                <a:gd name="connsiteX77" fmla="*/ 171655 w 468459"/>
                <a:gd name="connsiteY77" fmla="*/ 2543175 h 2690812"/>
                <a:gd name="connsiteX78" fmla="*/ 257380 w 468459"/>
                <a:gd name="connsiteY78" fmla="*/ 2576512 h 2690812"/>
                <a:gd name="connsiteX79" fmla="*/ 366917 w 468459"/>
                <a:gd name="connsiteY79" fmla="*/ 2547937 h 2690812"/>
                <a:gd name="connsiteX80" fmla="*/ 433592 w 468459"/>
                <a:gd name="connsiteY80" fmla="*/ 2486025 h 2690812"/>
                <a:gd name="connsiteX81" fmla="*/ 462167 w 468459"/>
                <a:gd name="connsiteY81" fmla="*/ 2400300 h 2690812"/>
                <a:gd name="connsiteX82" fmla="*/ 405017 w 468459"/>
                <a:gd name="connsiteY82" fmla="*/ 2262187 h 2690812"/>
                <a:gd name="connsiteX83" fmla="*/ 343105 w 468459"/>
                <a:gd name="connsiteY83" fmla="*/ 2219325 h 2690812"/>
                <a:gd name="connsiteX84" fmla="*/ 271667 w 468459"/>
                <a:gd name="connsiteY84" fmla="*/ 2195512 h 2690812"/>
                <a:gd name="connsiteX85" fmla="*/ 181180 w 468459"/>
                <a:gd name="connsiteY85" fmla="*/ 2214562 h 2690812"/>
                <a:gd name="connsiteX86" fmla="*/ 104980 w 468459"/>
                <a:gd name="connsiteY86" fmla="*/ 2290762 h 2690812"/>
                <a:gd name="connsiteX87" fmla="*/ 33542 w 468459"/>
                <a:gd name="connsiteY87" fmla="*/ 2438400 h 2690812"/>
                <a:gd name="connsiteX88" fmla="*/ 4967 w 468459"/>
                <a:gd name="connsiteY88" fmla="*/ 2552700 h 2690812"/>
                <a:gd name="connsiteX89" fmla="*/ 205 w 468459"/>
                <a:gd name="connsiteY89" fmla="*/ 2690812 h 2690812"/>
                <a:gd name="connsiteX0" fmla="*/ 205 w 468459"/>
                <a:gd name="connsiteY0" fmla="*/ 0 h 2690812"/>
                <a:gd name="connsiteX1" fmla="*/ 9730 w 468459"/>
                <a:gd name="connsiteY1" fmla="*/ 114300 h 2690812"/>
                <a:gd name="connsiteX2" fmla="*/ 38305 w 468459"/>
                <a:gd name="connsiteY2" fmla="*/ 214312 h 2690812"/>
                <a:gd name="connsiteX3" fmla="*/ 71642 w 468459"/>
                <a:gd name="connsiteY3" fmla="*/ 300037 h 2690812"/>
                <a:gd name="connsiteX4" fmla="*/ 128792 w 468459"/>
                <a:gd name="connsiteY4" fmla="*/ 385762 h 2690812"/>
                <a:gd name="connsiteX5" fmla="*/ 219280 w 468459"/>
                <a:gd name="connsiteY5" fmla="*/ 442912 h 2690812"/>
                <a:gd name="connsiteX6" fmla="*/ 357392 w 468459"/>
                <a:gd name="connsiteY6" fmla="*/ 423862 h 2690812"/>
                <a:gd name="connsiteX7" fmla="*/ 433592 w 468459"/>
                <a:gd name="connsiteY7" fmla="*/ 352425 h 2690812"/>
                <a:gd name="connsiteX8" fmla="*/ 466930 w 468459"/>
                <a:gd name="connsiteY8" fmla="*/ 257175 h 2690812"/>
                <a:gd name="connsiteX9" fmla="*/ 433592 w 468459"/>
                <a:gd name="connsiteY9" fmla="*/ 166687 h 2690812"/>
                <a:gd name="connsiteX10" fmla="*/ 376442 w 468459"/>
                <a:gd name="connsiteY10" fmla="*/ 109537 h 2690812"/>
                <a:gd name="connsiteX11" fmla="*/ 300242 w 468459"/>
                <a:gd name="connsiteY11" fmla="*/ 71437 h 2690812"/>
                <a:gd name="connsiteX12" fmla="*/ 209755 w 468459"/>
                <a:gd name="connsiteY12" fmla="*/ 80962 h 2690812"/>
                <a:gd name="connsiteX13" fmla="*/ 138317 w 468459"/>
                <a:gd name="connsiteY13" fmla="*/ 119062 h 2690812"/>
                <a:gd name="connsiteX14" fmla="*/ 76405 w 468459"/>
                <a:gd name="connsiteY14" fmla="*/ 195262 h 2690812"/>
                <a:gd name="connsiteX15" fmla="*/ 38305 w 468459"/>
                <a:gd name="connsiteY15" fmla="*/ 290512 h 2690812"/>
                <a:gd name="connsiteX16" fmla="*/ 9730 w 468459"/>
                <a:gd name="connsiteY16" fmla="*/ 390525 h 2690812"/>
                <a:gd name="connsiteX17" fmla="*/ 4967 w 468459"/>
                <a:gd name="connsiteY17" fmla="*/ 504825 h 2690812"/>
                <a:gd name="connsiteX18" fmla="*/ 28780 w 468459"/>
                <a:gd name="connsiteY18" fmla="*/ 633412 h 2690812"/>
                <a:gd name="connsiteX19" fmla="*/ 76405 w 468459"/>
                <a:gd name="connsiteY19" fmla="*/ 719137 h 2690812"/>
                <a:gd name="connsiteX20" fmla="*/ 138317 w 468459"/>
                <a:gd name="connsiteY20" fmla="*/ 814387 h 2690812"/>
                <a:gd name="connsiteX21" fmla="*/ 224042 w 468459"/>
                <a:gd name="connsiteY21" fmla="*/ 866775 h 2690812"/>
                <a:gd name="connsiteX22" fmla="*/ 314530 w 468459"/>
                <a:gd name="connsiteY22" fmla="*/ 871537 h 2690812"/>
                <a:gd name="connsiteX23" fmla="*/ 400255 w 468459"/>
                <a:gd name="connsiteY23" fmla="*/ 814387 h 2690812"/>
                <a:gd name="connsiteX24" fmla="*/ 457405 w 468459"/>
                <a:gd name="connsiteY24" fmla="*/ 728662 h 2690812"/>
                <a:gd name="connsiteX25" fmla="*/ 443117 w 468459"/>
                <a:gd name="connsiteY25" fmla="*/ 604837 h 2690812"/>
                <a:gd name="connsiteX26" fmla="*/ 333580 w 468459"/>
                <a:gd name="connsiteY26" fmla="*/ 509588 h 2690812"/>
                <a:gd name="connsiteX27" fmla="*/ 195467 w 468459"/>
                <a:gd name="connsiteY27" fmla="*/ 519112 h 2690812"/>
                <a:gd name="connsiteX28" fmla="*/ 128792 w 468459"/>
                <a:gd name="connsiteY28" fmla="*/ 566737 h 2690812"/>
                <a:gd name="connsiteX29" fmla="*/ 66880 w 468459"/>
                <a:gd name="connsiteY29" fmla="*/ 652463 h 2690812"/>
                <a:gd name="connsiteX30" fmla="*/ 19255 w 468459"/>
                <a:gd name="connsiteY30" fmla="*/ 776287 h 2690812"/>
                <a:gd name="connsiteX31" fmla="*/ 9730 w 468459"/>
                <a:gd name="connsiteY31" fmla="*/ 900112 h 2690812"/>
                <a:gd name="connsiteX32" fmla="*/ 28780 w 468459"/>
                <a:gd name="connsiteY32" fmla="*/ 1038225 h 2690812"/>
                <a:gd name="connsiteX33" fmla="*/ 66880 w 468459"/>
                <a:gd name="connsiteY33" fmla="*/ 1143000 h 2690812"/>
                <a:gd name="connsiteX34" fmla="*/ 152605 w 468459"/>
                <a:gd name="connsiteY34" fmla="*/ 1243012 h 2690812"/>
                <a:gd name="connsiteX35" fmla="*/ 262142 w 468459"/>
                <a:gd name="connsiteY35" fmla="*/ 1290637 h 2690812"/>
                <a:gd name="connsiteX36" fmla="*/ 381205 w 468459"/>
                <a:gd name="connsiteY36" fmla="*/ 1262062 h 2690812"/>
                <a:gd name="connsiteX37" fmla="*/ 447880 w 468459"/>
                <a:gd name="connsiteY37" fmla="*/ 1200150 h 2690812"/>
                <a:gd name="connsiteX38" fmla="*/ 466930 w 468459"/>
                <a:gd name="connsiteY38" fmla="*/ 1085850 h 2690812"/>
                <a:gd name="connsiteX39" fmla="*/ 414542 w 468459"/>
                <a:gd name="connsiteY39" fmla="*/ 981075 h 2690812"/>
                <a:gd name="connsiteX40" fmla="*/ 328817 w 468459"/>
                <a:gd name="connsiteY40" fmla="*/ 928687 h 2690812"/>
                <a:gd name="connsiteX41" fmla="*/ 224042 w 468459"/>
                <a:gd name="connsiteY41" fmla="*/ 933450 h 2690812"/>
                <a:gd name="connsiteX42" fmla="*/ 143080 w 468459"/>
                <a:gd name="connsiteY42" fmla="*/ 976312 h 2690812"/>
                <a:gd name="connsiteX43" fmla="*/ 66880 w 468459"/>
                <a:gd name="connsiteY43" fmla="*/ 1081087 h 2690812"/>
                <a:gd name="connsiteX44" fmla="*/ 24017 w 468459"/>
                <a:gd name="connsiteY44" fmla="*/ 1195387 h 2690812"/>
                <a:gd name="connsiteX45" fmla="*/ 4967 w 468459"/>
                <a:gd name="connsiteY45" fmla="*/ 1319212 h 2690812"/>
                <a:gd name="connsiteX46" fmla="*/ 33542 w 468459"/>
                <a:gd name="connsiteY46" fmla="*/ 1481137 h 2690812"/>
                <a:gd name="connsiteX47" fmla="*/ 85930 w 468459"/>
                <a:gd name="connsiteY47" fmla="*/ 1585912 h 2690812"/>
                <a:gd name="connsiteX48" fmla="*/ 162130 w 468459"/>
                <a:gd name="connsiteY48" fmla="*/ 1676400 h 2690812"/>
                <a:gd name="connsiteX49" fmla="*/ 290717 w 468459"/>
                <a:gd name="connsiteY49" fmla="*/ 1724025 h 2690812"/>
                <a:gd name="connsiteX50" fmla="*/ 395492 w 468459"/>
                <a:gd name="connsiteY50" fmla="*/ 1671637 h 2690812"/>
                <a:gd name="connsiteX51" fmla="*/ 447880 w 468459"/>
                <a:gd name="connsiteY51" fmla="*/ 1609725 h 2690812"/>
                <a:gd name="connsiteX52" fmla="*/ 457405 w 468459"/>
                <a:gd name="connsiteY52" fmla="*/ 1509712 h 2690812"/>
                <a:gd name="connsiteX53" fmla="*/ 405017 w 468459"/>
                <a:gd name="connsiteY53" fmla="*/ 1409700 h 2690812"/>
                <a:gd name="connsiteX54" fmla="*/ 333580 w 468459"/>
                <a:gd name="connsiteY54" fmla="*/ 1357312 h 2690812"/>
                <a:gd name="connsiteX55" fmla="*/ 233567 w 468459"/>
                <a:gd name="connsiteY55" fmla="*/ 1352550 h 2690812"/>
                <a:gd name="connsiteX56" fmla="*/ 157367 w 468459"/>
                <a:gd name="connsiteY56" fmla="*/ 1390650 h 2690812"/>
                <a:gd name="connsiteX57" fmla="*/ 104980 w 468459"/>
                <a:gd name="connsiteY57" fmla="*/ 1447800 h 2690812"/>
                <a:gd name="connsiteX58" fmla="*/ 71642 w 468459"/>
                <a:gd name="connsiteY58" fmla="*/ 1500187 h 2690812"/>
                <a:gd name="connsiteX59" fmla="*/ 19255 w 468459"/>
                <a:gd name="connsiteY59" fmla="*/ 1628775 h 2690812"/>
                <a:gd name="connsiteX60" fmla="*/ 4967 w 468459"/>
                <a:gd name="connsiteY60" fmla="*/ 1781175 h 2690812"/>
                <a:gd name="connsiteX61" fmla="*/ 33542 w 468459"/>
                <a:gd name="connsiteY61" fmla="*/ 1909762 h 2690812"/>
                <a:gd name="connsiteX62" fmla="*/ 85930 w 468459"/>
                <a:gd name="connsiteY62" fmla="*/ 2019300 h 2690812"/>
                <a:gd name="connsiteX63" fmla="*/ 162130 w 468459"/>
                <a:gd name="connsiteY63" fmla="*/ 2109787 h 2690812"/>
                <a:gd name="connsiteX64" fmla="*/ 262142 w 468459"/>
                <a:gd name="connsiteY64" fmla="*/ 2147887 h 2690812"/>
                <a:gd name="connsiteX65" fmla="*/ 381205 w 468459"/>
                <a:gd name="connsiteY65" fmla="*/ 2114550 h 2690812"/>
                <a:gd name="connsiteX66" fmla="*/ 443117 w 468459"/>
                <a:gd name="connsiteY66" fmla="*/ 2038350 h 2690812"/>
                <a:gd name="connsiteX67" fmla="*/ 462167 w 468459"/>
                <a:gd name="connsiteY67" fmla="*/ 1919287 h 2690812"/>
                <a:gd name="connsiteX68" fmla="*/ 405017 w 468459"/>
                <a:gd name="connsiteY68" fmla="*/ 1824037 h 2690812"/>
                <a:gd name="connsiteX69" fmla="*/ 328817 w 468459"/>
                <a:gd name="connsiteY69" fmla="*/ 1776412 h 2690812"/>
                <a:gd name="connsiteX70" fmla="*/ 266905 w 468459"/>
                <a:gd name="connsiteY70" fmla="*/ 1766887 h 2690812"/>
                <a:gd name="connsiteX71" fmla="*/ 171655 w 468459"/>
                <a:gd name="connsiteY71" fmla="*/ 1800225 h 2690812"/>
                <a:gd name="connsiteX72" fmla="*/ 95455 w 468459"/>
                <a:gd name="connsiteY72" fmla="*/ 1881187 h 2690812"/>
                <a:gd name="connsiteX73" fmla="*/ 52592 w 468459"/>
                <a:gd name="connsiteY73" fmla="*/ 1966912 h 2690812"/>
                <a:gd name="connsiteX74" fmla="*/ 9730 w 468459"/>
                <a:gd name="connsiteY74" fmla="*/ 2095500 h 2690812"/>
                <a:gd name="connsiteX75" fmla="*/ 19255 w 468459"/>
                <a:gd name="connsiteY75" fmla="*/ 2281237 h 2690812"/>
                <a:gd name="connsiteX76" fmla="*/ 76405 w 468459"/>
                <a:gd name="connsiteY76" fmla="*/ 2424112 h 2690812"/>
                <a:gd name="connsiteX77" fmla="*/ 157368 w 468459"/>
                <a:gd name="connsiteY77" fmla="*/ 2524125 h 2690812"/>
                <a:gd name="connsiteX78" fmla="*/ 257380 w 468459"/>
                <a:gd name="connsiteY78" fmla="*/ 2576512 h 2690812"/>
                <a:gd name="connsiteX79" fmla="*/ 366917 w 468459"/>
                <a:gd name="connsiteY79" fmla="*/ 2547937 h 2690812"/>
                <a:gd name="connsiteX80" fmla="*/ 433592 w 468459"/>
                <a:gd name="connsiteY80" fmla="*/ 2486025 h 2690812"/>
                <a:gd name="connsiteX81" fmla="*/ 462167 w 468459"/>
                <a:gd name="connsiteY81" fmla="*/ 2400300 h 2690812"/>
                <a:gd name="connsiteX82" fmla="*/ 405017 w 468459"/>
                <a:gd name="connsiteY82" fmla="*/ 2262187 h 2690812"/>
                <a:gd name="connsiteX83" fmla="*/ 343105 w 468459"/>
                <a:gd name="connsiteY83" fmla="*/ 2219325 h 2690812"/>
                <a:gd name="connsiteX84" fmla="*/ 271667 w 468459"/>
                <a:gd name="connsiteY84" fmla="*/ 2195512 h 2690812"/>
                <a:gd name="connsiteX85" fmla="*/ 181180 w 468459"/>
                <a:gd name="connsiteY85" fmla="*/ 2214562 h 2690812"/>
                <a:gd name="connsiteX86" fmla="*/ 104980 w 468459"/>
                <a:gd name="connsiteY86" fmla="*/ 2290762 h 2690812"/>
                <a:gd name="connsiteX87" fmla="*/ 33542 w 468459"/>
                <a:gd name="connsiteY87" fmla="*/ 2438400 h 2690812"/>
                <a:gd name="connsiteX88" fmla="*/ 4967 w 468459"/>
                <a:gd name="connsiteY88" fmla="*/ 2552700 h 2690812"/>
                <a:gd name="connsiteX89" fmla="*/ 205 w 468459"/>
                <a:gd name="connsiteY89" fmla="*/ 2690812 h 2690812"/>
                <a:gd name="connsiteX0" fmla="*/ 205 w 468459"/>
                <a:gd name="connsiteY0" fmla="*/ 0 h 2690812"/>
                <a:gd name="connsiteX1" fmla="*/ 9730 w 468459"/>
                <a:gd name="connsiteY1" fmla="*/ 114300 h 2690812"/>
                <a:gd name="connsiteX2" fmla="*/ 38305 w 468459"/>
                <a:gd name="connsiteY2" fmla="*/ 214312 h 2690812"/>
                <a:gd name="connsiteX3" fmla="*/ 71642 w 468459"/>
                <a:gd name="connsiteY3" fmla="*/ 300037 h 2690812"/>
                <a:gd name="connsiteX4" fmla="*/ 128792 w 468459"/>
                <a:gd name="connsiteY4" fmla="*/ 385762 h 2690812"/>
                <a:gd name="connsiteX5" fmla="*/ 219280 w 468459"/>
                <a:gd name="connsiteY5" fmla="*/ 442912 h 2690812"/>
                <a:gd name="connsiteX6" fmla="*/ 357392 w 468459"/>
                <a:gd name="connsiteY6" fmla="*/ 423862 h 2690812"/>
                <a:gd name="connsiteX7" fmla="*/ 433592 w 468459"/>
                <a:gd name="connsiteY7" fmla="*/ 352425 h 2690812"/>
                <a:gd name="connsiteX8" fmla="*/ 466930 w 468459"/>
                <a:gd name="connsiteY8" fmla="*/ 257175 h 2690812"/>
                <a:gd name="connsiteX9" fmla="*/ 433592 w 468459"/>
                <a:gd name="connsiteY9" fmla="*/ 166687 h 2690812"/>
                <a:gd name="connsiteX10" fmla="*/ 376442 w 468459"/>
                <a:gd name="connsiteY10" fmla="*/ 109537 h 2690812"/>
                <a:gd name="connsiteX11" fmla="*/ 300242 w 468459"/>
                <a:gd name="connsiteY11" fmla="*/ 71437 h 2690812"/>
                <a:gd name="connsiteX12" fmla="*/ 209755 w 468459"/>
                <a:gd name="connsiteY12" fmla="*/ 80962 h 2690812"/>
                <a:gd name="connsiteX13" fmla="*/ 138317 w 468459"/>
                <a:gd name="connsiteY13" fmla="*/ 119062 h 2690812"/>
                <a:gd name="connsiteX14" fmla="*/ 76405 w 468459"/>
                <a:gd name="connsiteY14" fmla="*/ 195262 h 2690812"/>
                <a:gd name="connsiteX15" fmla="*/ 38305 w 468459"/>
                <a:gd name="connsiteY15" fmla="*/ 290512 h 2690812"/>
                <a:gd name="connsiteX16" fmla="*/ 9730 w 468459"/>
                <a:gd name="connsiteY16" fmla="*/ 390525 h 2690812"/>
                <a:gd name="connsiteX17" fmla="*/ 4967 w 468459"/>
                <a:gd name="connsiteY17" fmla="*/ 504825 h 2690812"/>
                <a:gd name="connsiteX18" fmla="*/ 28780 w 468459"/>
                <a:gd name="connsiteY18" fmla="*/ 633412 h 2690812"/>
                <a:gd name="connsiteX19" fmla="*/ 76405 w 468459"/>
                <a:gd name="connsiteY19" fmla="*/ 719137 h 2690812"/>
                <a:gd name="connsiteX20" fmla="*/ 138317 w 468459"/>
                <a:gd name="connsiteY20" fmla="*/ 814387 h 2690812"/>
                <a:gd name="connsiteX21" fmla="*/ 224042 w 468459"/>
                <a:gd name="connsiteY21" fmla="*/ 866775 h 2690812"/>
                <a:gd name="connsiteX22" fmla="*/ 314530 w 468459"/>
                <a:gd name="connsiteY22" fmla="*/ 871537 h 2690812"/>
                <a:gd name="connsiteX23" fmla="*/ 400255 w 468459"/>
                <a:gd name="connsiteY23" fmla="*/ 814387 h 2690812"/>
                <a:gd name="connsiteX24" fmla="*/ 457405 w 468459"/>
                <a:gd name="connsiteY24" fmla="*/ 728662 h 2690812"/>
                <a:gd name="connsiteX25" fmla="*/ 443117 w 468459"/>
                <a:gd name="connsiteY25" fmla="*/ 604837 h 2690812"/>
                <a:gd name="connsiteX26" fmla="*/ 333580 w 468459"/>
                <a:gd name="connsiteY26" fmla="*/ 509588 h 2690812"/>
                <a:gd name="connsiteX27" fmla="*/ 195467 w 468459"/>
                <a:gd name="connsiteY27" fmla="*/ 519112 h 2690812"/>
                <a:gd name="connsiteX28" fmla="*/ 128792 w 468459"/>
                <a:gd name="connsiteY28" fmla="*/ 566737 h 2690812"/>
                <a:gd name="connsiteX29" fmla="*/ 66880 w 468459"/>
                <a:gd name="connsiteY29" fmla="*/ 652463 h 2690812"/>
                <a:gd name="connsiteX30" fmla="*/ 19255 w 468459"/>
                <a:gd name="connsiteY30" fmla="*/ 776287 h 2690812"/>
                <a:gd name="connsiteX31" fmla="*/ 9730 w 468459"/>
                <a:gd name="connsiteY31" fmla="*/ 900112 h 2690812"/>
                <a:gd name="connsiteX32" fmla="*/ 28780 w 468459"/>
                <a:gd name="connsiteY32" fmla="*/ 1038225 h 2690812"/>
                <a:gd name="connsiteX33" fmla="*/ 66880 w 468459"/>
                <a:gd name="connsiteY33" fmla="*/ 1143000 h 2690812"/>
                <a:gd name="connsiteX34" fmla="*/ 152605 w 468459"/>
                <a:gd name="connsiteY34" fmla="*/ 1243012 h 2690812"/>
                <a:gd name="connsiteX35" fmla="*/ 262142 w 468459"/>
                <a:gd name="connsiteY35" fmla="*/ 1290637 h 2690812"/>
                <a:gd name="connsiteX36" fmla="*/ 381205 w 468459"/>
                <a:gd name="connsiteY36" fmla="*/ 1262062 h 2690812"/>
                <a:gd name="connsiteX37" fmla="*/ 447880 w 468459"/>
                <a:gd name="connsiteY37" fmla="*/ 1200150 h 2690812"/>
                <a:gd name="connsiteX38" fmla="*/ 466930 w 468459"/>
                <a:gd name="connsiteY38" fmla="*/ 1085850 h 2690812"/>
                <a:gd name="connsiteX39" fmla="*/ 414542 w 468459"/>
                <a:gd name="connsiteY39" fmla="*/ 981075 h 2690812"/>
                <a:gd name="connsiteX40" fmla="*/ 328817 w 468459"/>
                <a:gd name="connsiteY40" fmla="*/ 928687 h 2690812"/>
                <a:gd name="connsiteX41" fmla="*/ 224042 w 468459"/>
                <a:gd name="connsiteY41" fmla="*/ 933450 h 2690812"/>
                <a:gd name="connsiteX42" fmla="*/ 143080 w 468459"/>
                <a:gd name="connsiteY42" fmla="*/ 976312 h 2690812"/>
                <a:gd name="connsiteX43" fmla="*/ 66880 w 468459"/>
                <a:gd name="connsiteY43" fmla="*/ 1081087 h 2690812"/>
                <a:gd name="connsiteX44" fmla="*/ 24017 w 468459"/>
                <a:gd name="connsiteY44" fmla="*/ 1195387 h 2690812"/>
                <a:gd name="connsiteX45" fmla="*/ 4967 w 468459"/>
                <a:gd name="connsiteY45" fmla="*/ 1319212 h 2690812"/>
                <a:gd name="connsiteX46" fmla="*/ 33542 w 468459"/>
                <a:gd name="connsiteY46" fmla="*/ 1481137 h 2690812"/>
                <a:gd name="connsiteX47" fmla="*/ 85930 w 468459"/>
                <a:gd name="connsiteY47" fmla="*/ 1585912 h 2690812"/>
                <a:gd name="connsiteX48" fmla="*/ 162130 w 468459"/>
                <a:gd name="connsiteY48" fmla="*/ 1676400 h 2690812"/>
                <a:gd name="connsiteX49" fmla="*/ 290717 w 468459"/>
                <a:gd name="connsiteY49" fmla="*/ 1724025 h 2690812"/>
                <a:gd name="connsiteX50" fmla="*/ 395492 w 468459"/>
                <a:gd name="connsiteY50" fmla="*/ 1671637 h 2690812"/>
                <a:gd name="connsiteX51" fmla="*/ 447880 w 468459"/>
                <a:gd name="connsiteY51" fmla="*/ 1609725 h 2690812"/>
                <a:gd name="connsiteX52" fmla="*/ 457405 w 468459"/>
                <a:gd name="connsiteY52" fmla="*/ 1509712 h 2690812"/>
                <a:gd name="connsiteX53" fmla="*/ 405017 w 468459"/>
                <a:gd name="connsiteY53" fmla="*/ 1409700 h 2690812"/>
                <a:gd name="connsiteX54" fmla="*/ 333580 w 468459"/>
                <a:gd name="connsiteY54" fmla="*/ 1357312 h 2690812"/>
                <a:gd name="connsiteX55" fmla="*/ 233567 w 468459"/>
                <a:gd name="connsiteY55" fmla="*/ 1352550 h 2690812"/>
                <a:gd name="connsiteX56" fmla="*/ 157367 w 468459"/>
                <a:gd name="connsiteY56" fmla="*/ 1390650 h 2690812"/>
                <a:gd name="connsiteX57" fmla="*/ 104980 w 468459"/>
                <a:gd name="connsiteY57" fmla="*/ 1447800 h 2690812"/>
                <a:gd name="connsiteX58" fmla="*/ 71642 w 468459"/>
                <a:gd name="connsiteY58" fmla="*/ 1500187 h 2690812"/>
                <a:gd name="connsiteX59" fmla="*/ 19255 w 468459"/>
                <a:gd name="connsiteY59" fmla="*/ 1628775 h 2690812"/>
                <a:gd name="connsiteX60" fmla="*/ 4967 w 468459"/>
                <a:gd name="connsiteY60" fmla="*/ 1781175 h 2690812"/>
                <a:gd name="connsiteX61" fmla="*/ 33542 w 468459"/>
                <a:gd name="connsiteY61" fmla="*/ 1909762 h 2690812"/>
                <a:gd name="connsiteX62" fmla="*/ 85930 w 468459"/>
                <a:gd name="connsiteY62" fmla="*/ 2019300 h 2690812"/>
                <a:gd name="connsiteX63" fmla="*/ 162130 w 468459"/>
                <a:gd name="connsiteY63" fmla="*/ 2109787 h 2690812"/>
                <a:gd name="connsiteX64" fmla="*/ 262142 w 468459"/>
                <a:gd name="connsiteY64" fmla="*/ 2147887 h 2690812"/>
                <a:gd name="connsiteX65" fmla="*/ 381205 w 468459"/>
                <a:gd name="connsiteY65" fmla="*/ 2114550 h 2690812"/>
                <a:gd name="connsiteX66" fmla="*/ 443117 w 468459"/>
                <a:gd name="connsiteY66" fmla="*/ 2038350 h 2690812"/>
                <a:gd name="connsiteX67" fmla="*/ 462167 w 468459"/>
                <a:gd name="connsiteY67" fmla="*/ 1919287 h 2690812"/>
                <a:gd name="connsiteX68" fmla="*/ 405017 w 468459"/>
                <a:gd name="connsiteY68" fmla="*/ 1824037 h 2690812"/>
                <a:gd name="connsiteX69" fmla="*/ 328817 w 468459"/>
                <a:gd name="connsiteY69" fmla="*/ 1776412 h 2690812"/>
                <a:gd name="connsiteX70" fmla="*/ 266905 w 468459"/>
                <a:gd name="connsiteY70" fmla="*/ 1766887 h 2690812"/>
                <a:gd name="connsiteX71" fmla="*/ 171655 w 468459"/>
                <a:gd name="connsiteY71" fmla="*/ 1800225 h 2690812"/>
                <a:gd name="connsiteX72" fmla="*/ 95455 w 468459"/>
                <a:gd name="connsiteY72" fmla="*/ 1881187 h 2690812"/>
                <a:gd name="connsiteX73" fmla="*/ 52592 w 468459"/>
                <a:gd name="connsiteY73" fmla="*/ 1966912 h 2690812"/>
                <a:gd name="connsiteX74" fmla="*/ 9730 w 468459"/>
                <a:gd name="connsiteY74" fmla="*/ 2095500 h 2690812"/>
                <a:gd name="connsiteX75" fmla="*/ 19255 w 468459"/>
                <a:gd name="connsiteY75" fmla="*/ 2281237 h 2690812"/>
                <a:gd name="connsiteX76" fmla="*/ 76405 w 468459"/>
                <a:gd name="connsiteY76" fmla="*/ 2424112 h 2690812"/>
                <a:gd name="connsiteX77" fmla="*/ 157368 w 468459"/>
                <a:gd name="connsiteY77" fmla="*/ 2524125 h 2690812"/>
                <a:gd name="connsiteX78" fmla="*/ 257380 w 468459"/>
                <a:gd name="connsiteY78" fmla="*/ 2576512 h 2690812"/>
                <a:gd name="connsiteX79" fmla="*/ 366917 w 468459"/>
                <a:gd name="connsiteY79" fmla="*/ 2547937 h 2690812"/>
                <a:gd name="connsiteX80" fmla="*/ 433592 w 468459"/>
                <a:gd name="connsiteY80" fmla="*/ 2486025 h 2690812"/>
                <a:gd name="connsiteX81" fmla="*/ 462167 w 468459"/>
                <a:gd name="connsiteY81" fmla="*/ 2400300 h 2690812"/>
                <a:gd name="connsiteX82" fmla="*/ 405017 w 468459"/>
                <a:gd name="connsiteY82" fmla="*/ 2262187 h 2690812"/>
                <a:gd name="connsiteX83" fmla="*/ 352630 w 468459"/>
                <a:gd name="connsiteY83" fmla="*/ 2219325 h 2690812"/>
                <a:gd name="connsiteX84" fmla="*/ 271667 w 468459"/>
                <a:gd name="connsiteY84" fmla="*/ 2195512 h 2690812"/>
                <a:gd name="connsiteX85" fmla="*/ 181180 w 468459"/>
                <a:gd name="connsiteY85" fmla="*/ 2214562 h 2690812"/>
                <a:gd name="connsiteX86" fmla="*/ 104980 w 468459"/>
                <a:gd name="connsiteY86" fmla="*/ 2290762 h 2690812"/>
                <a:gd name="connsiteX87" fmla="*/ 33542 w 468459"/>
                <a:gd name="connsiteY87" fmla="*/ 2438400 h 2690812"/>
                <a:gd name="connsiteX88" fmla="*/ 4967 w 468459"/>
                <a:gd name="connsiteY88" fmla="*/ 2552700 h 2690812"/>
                <a:gd name="connsiteX89" fmla="*/ 205 w 468459"/>
                <a:gd name="connsiteY89" fmla="*/ 2690812 h 2690812"/>
                <a:gd name="connsiteX0" fmla="*/ 205 w 468459"/>
                <a:gd name="connsiteY0" fmla="*/ 0 h 2690812"/>
                <a:gd name="connsiteX1" fmla="*/ 9730 w 468459"/>
                <a:gd name="connsiteY1" fmla="*/ 114300 h 2690812"/>
                <a:gd name="connsiteX2" fmla="*/ 38305 w 468459"/>
                <a:gd name="connsiteY2" fmla="*/ 214312 h 2690812"/>
                <a:gd name="connsiteX3" fmla="*/ 71642 w 468459"/>
                <a:gd name="connsiteY3" fmla="*/ 300037 h 2690812"/>
                <a:gd name="connsiteX4" fmla="*/ 128792 w 468459"/>
                <a:gd name="connsiteY4" fmla="*/ 385762 h 2690812"/>
                <a:gd name="connsiteX5" fmla="*/ 219280 w 468459"/>
                <a:gd name="connsiteY5" fmla="*/ 442912 h 2690812"/>
                <a:gd name="connsiteX6" fmla="*/ 357392 w 468459"/>
                <a:gd name="connsiteY6" fmla="*/ 423862 h 2690812"/>
                <a:gd name="connsiteX7" fmla="*/ 433592 w 468459"/>
                <a:gd name="connsiteY7" fmla="*/ 352425 h 2690812"/>
                <a:gd name="connsiteX8" fmla="*/ 466930 w 468459"/>
                <a:gd name="connsiteY8" fmla="*/ 257175 h 2690812"/>
                <a:gd name="connsiteX9" fmla="*/ 433592 w 468459"/>
                <a:gd name="connsiteY9" fmla="*/ 166687 h 2690812"/>
                <a:gd name="connsiteX10" fmla="*/ 376442 w 468459"/>
                <a:gd name="connsiteY10" fmla="*/ 109537 h 2690812"/>
                <a:gd name="connsiteX11" fmla="*/ 300242 w 468459"/>
                <a:gd name="connsiteY11" fmla="*/ 71437 h 2690812"/>
                <a:gd name="connsiteX12" fmla="*/ 209755 w 468459"/>
                <a:gd name="connsiteY12" fmla="*/ 80962 h 2690812"/>
                <a:gd name="connsiteX13" fmla="*/ 138317 w 468459"/>
                <a:gd name="connsiteY13" fmla="*/ 119062 h 2690812"/>
                <a:gd name="connsiteX14" fmla="*/ 76405 w 468459"/>
                <a:gd name="connsiteY14" fmla="*/ 195262 h 2690812"/>
                <a:gd name="connsiteX15" fmla="*/ 38305 w 468459"/>
                <a:gd name="connsiteY15" fmla="*/ 290512 h 2690812"/>
                <a:gd name="connsiteX16" fmla="*/ 9730 w 468459"/>
                <a:gd name="connsiteY16" fmla="*/ 390525 h 2690812"/>
                <a:gd name="connsiteX17" fmla="*/ 4967 w 468459"/>
                <a:gd name="connsiteY17" fmla="*/ 504825 h 2690812"/>
                <a:gd name="connsiteX18" fmla="*/ 28780 w 468459"/>
                <a:gd name="connsiteY18" fmla="*/ 633412 h 2690812"/>
                <a:gd name="connsiteX19" fmla="*/ 76405 w 468459"/>
                <a:gd name="connsiteY19" fmla="*/ 719137 h 2690812"/>
                <a:gd name="connsiteX20" fmla="*/ 138317 w 468459"/>
                <a:gd name="connsiteY20" fmla="*/ 814387 h 2690812"/>
                <a:gd name="connsiteX21" fmla="*/ 224042 w 468459"/>
                <a:gd name="connsiteY21" fmla="*/ 866775 h 2690812"/>
                <a:gd name="connsiteX22" fmla="*/ 314530 w 468459"/>
                <a:gd name="connsiteY22" fmla="*/ 871537 h 2690812"/>
                <a:gd name="connsiteX23" fmla="*/ 400255 w 468459"/>
                <a:gd name="connsiteY23" fmla="*/ 814387 h 2690812"/>
                <a:gd name="connsiteX24" fmla="*/ 457405 w 468459"/>
                <a:gd name="connsiteY24" fmla="*/ 728662 h 2690812"/>
                <a:gd name="connsiteX25" fmla="*/ 443117 w 468459"/>
                <a:gd name="connsiteY25" fmla="*/ 604837 h 2690812"/>
                <a:gd name="connsiteX26" fmla="*/ 333580 w 468459"/>
                <a:gd name="connsiteY26" fmla="*/ 509588 h 2690812"/>
                <a:gd name="connsiteX27" fmla="*/ 195467 w 468459"/>
                <a:gd name="connsiteY27" fmla="*/ 519112 h 2690812"/>
                <a:gd name="connsiteX28" fmla="*/ 128792 w 468459"/>
                <a:gd name="connsiteY28" fmla="*/ 566737 h 2690812"/>
                <a:gd name="connsiteX29" fmla="*/ 66880 w 468459"/>
                <a:gd name="connsiteY29" fmla="*/ 652463 h 2690812"/>
                <a:gd name="connsiteX30" fmla="*/ 19255 w 468459"/>
                <a:gd name="connsiteY30" fmla="*/ 776287 h 2690812"/>
                <a:gd name="connsiteX31" fmla="*/ 9730 w 468459"/>
                <a:gd name="connsiteY31" fmla="*/ 900112 h 2690812"/>
                <a:gd name="connsiteX32" fmla="*/ 28780 w 468459"/>
                <a:gd name="connsiteY32" fmla="*/ 1038225 h 2690812"/>
                <a:gd name="connsiteX33" fmla="*/ 66880 w 468459"/>
                <a:gd name="connsiteY33" fmla="*/ 1143000 h 2690812"/>
                <a:gd name="connsiteX34" fmla="*/ 152605 w 468459"/>
                <a:gd name="connsiteY34" fmla="*/ 1243012 h 2690812"/>
                <a:gd name="connsiteX35" fmla="*/ 262142 w 468459"/>
                <a:gd name="connsiteY35" fmla="*/ 1290637 h 2690812"/>
                <a:gd name="connsiteX36" fmla="*/ 381205 w 468459"/>
                <a:gd name="connsiteY36" fmla="*/ 1262062 h 2690812"/>
                <a:gd name="connsiteX37" fmla="*/ 447880 w 468459"/>
                <a:gd name="connsiteY37" fmla="*/ 1200150 h 2690812"/>
                <a:gd name="connsiteX38" fmla="*/ 466930 w 468459"/>
                <a:gd name="connsiteY38" fmla="*/ 1085850 h 2690812"/>
                <a:gd name="connsiteX39" fmla="*/ 414542 w 468459"/>
                <a:gd name="connsiteY39" fmla="*/ 981075 h 2690812"/>
                <a:gd name="connsiteX40" fmla="*/ 328817 w 468459"/>
                <a:gd name="connsiteY40" fmla="*/ 928687 h 2690812"/>
                <a:gd name="connsiteX41" fmla="*/ 224042 w 468459"/>
                <a:gd name="connsiteY41" fmla="*/ 933450 h 2690812"/>
                <a:gd name="connsiteX42" fmla="*/ 143080 w 468459"/>
                <a:gd name="connsiteY42" fmla="*/ 976312 h 2690812"/>
                <a:gd name="connsiteX43" fmla="*/ 66880 w 468459"/>
                <a:gd name="connsiteY43" fmla="*/ 1081087 h 2690812"/>
                <a:gd name="connsiteX44" fmla="*/ 24017 w 468459"/>
                <a:gd name="connsiteY44" fmla="*/ 1195387 h 2690812"/>
                <a:gd name="connsiteX45" fmla="*/ 4967 w 468459"/>
                <a:gd name="connsiteY45" fmla="*/ 1319212 h 2690812"/>
                <a:gd name="connsiteX46" fmla="*/ 33542 w 468459"/>
                <a:gd name="connsiteY46" fmla="*/ 1481137 h 2690812"/>
                <a:gd name="connsiteX47" fmla="*/ 85930 w 468459"/>
                <a:gd name="connsiteY47" fmla="*/ 1585912 h 2690812"/>
                <a:gd name="connsiteX48" fmla="*/ 162130 w 468459"/>
                <a:gd name="connsiteY48" fmla="*/ 1676400 h 2690812"/>
                <a:gd name="connsiteX49" fmla="*/ 290717 w 468459"/>
                <a:gd name="connsiteY49" fmla="*/ 1724025 h 2690812"/>
                <a:gd name="connsiteX50" fmla="*/ 395492 w 468459"/>
                <a:gd name="connsiteY50" fmla="*/ 1671637 h 2690812"/>
                <a:gd name="connsiteX51" fmla="*/ 447880 w 468459"/>
                <a:gd name="connsiteY51" fmla="*/ 1609725 h 2690812"/>
                <a:gd name="connsiteX52" fmla="*/ 457405 w 468459"/>
                <a:gd name="connsiteY52" fmla="*/ 1509712 h 2690812"/>
                <a:gd name="connsiteX53" fmla="*/ 405017 w 468459"/>
                <a:gd name="connsiteY53" fmla="*/ 1409700 h 2690812"/>
                <a:gd name="connsiteX54" fmla="*/ 333580 w 468459"/>
                <a:gd name="connsiteY54" fmla="*/ 1357312 h 2690812"/>
                <a:gd name="connsiteX55" fmla="*/ 233567 w 468459"/>
                <a:gd name="connsiteY55" fmla="*/ 1352550 h 2690812"/>
                <a:gd name="connsiteX56" fmla="*/ 157367 w 468459"/>
                <a:gd name="connsiteY56" fmla="*/ 1390650 h 2690812"/>
                <a:gd name="connsiteX57" fmla="*/ 104980 w 468459"/>
                <a:gd name="connsiteY57" fmla="*/ 1447800 h 2690812"/>
                <a:gd name="connsiteX58" fmla="*/ 71642 w 468459"/>
                <a:gd name="connsiteY58" fmla="*/ 1500187 h 2690812"/>
                <a:gd name="connsiteX59" fmla="*/ 19255 w 468459"/>
                <a:gd name="connsiteY59" fmla="*/ 1628775 h 2690812"/>
                <a:gd name="connsiteX60" fmla="*/ 4967 w 468459"/>
                <a:gd name="connsiteY60" fmla="*/ 1781175 h 2690812"/>
                <a:gd name="connsiteX61" fmla="*/ 33542 w 468459"/>
                <a:gd name="connsiteY61" fmla="*/ 1909762 h 2690812"/>
                <a:gd name="connsiteX62" fmla="*/ 85930 w 468459"/>
                <a:gd name="connsiteY62" fmla="*/ 2019300 h 2690812"/>
                <a:gd name="connsiteX63" fmla="*/ 162130 w 468459"/>
                <a:gd name="connsiteY63" fmla="*/ 2109787 h 2690812"/>
                <a:gd name="connsiteX64" fmla="*/ 262142 w 468459"/>
                <a:gd name="connsiteY64" fmla="*/ 2147887 h 2690812"/>
                <a:gd name="connsiteX65" fmla="*/ 381205 w 468459"/>
                <a:gd name="connsiteY65" fmla="*/ 2114550 h 2690812"/>
                <a:gd name="connsiteX66" fmla="*/ 443117 w 468459"/>
                <a:gd name="connsiteY66" fmla="*/ 2038350 h 2690812"/>
                <a:gd name="connsiteX67" fmla="*/ 462167 w 468459"/>
                <a:gd name="connsiteY67" fmla="*/ 1919287 h 2690812"/>
                <a:gd name="connsiteX68" fmla="*/ 405017 w 468459"/>
                <a:gd name="connsiteY68" fmla="*/ 1824037 h 2690812"/>
                <a:gd name="connsiteX69" fmla="*/ 328817 w 468459"/>
                <a:gd name="connsiteY69" fmla="*/ 1776412 h 2690812"/>
                <a:gd name="connsiteX70" fmla="*/ 266905 w 468459"/>
                <a:gd name="connsiteY70" fmla="*/ 1766887 h 2690812"/>
                <a:gd name="connsiteX71" fmla="*/ 171655 w 468459"/>
                <a:gd name="connsiteY71" fmla="*/ 1800225 h 2690812"/>
                <a:gd name="connsiteX72" fmla="*/ 95455 w 468459"/>
                <a:gd name="connsiteY72" fmla="*/ 1881187 h 2690812"/>
                <a:gd name="connsiteX73" fmla="*/ 52592 w 468459"/>
                <a:gd name="connsiteY73" fmla="*/ 1966912 h 2690812"/>
                <a:gd name="connsiteX74" fmla="*/ 9730 w 468459"/>
                <a:gd name="connsiteY74" fmla="*/ 2095500 h 2690812"/>
                <a:gd name="connsiteX75" fmla="*/ 19255 w 468459"/>
                <a:gd name="connsiteY75" fmla="*/ 2281237 h 2690812"/>
                <a:gd name="connsiteX76" fmla="*/ 76405 w 468459"/>
                <a:gd name="connsiteY76" fmla="*/ 2424112 h 2690812"/>
                <a:gd name="connsiteX77" fmla="*/ 157368 w 468459"/>
                <a:gd name="connsiteY77" fmla="*/ 2524125 h 2690812"/>
                <a:gd name="connsiteX78" fmla="*/ 257380 w 468459"/>
                <a:gd name="connsiteY78" fmla="*/ 2576512 h 2690812"/>
                <a:gd name="connsiteX79" fmla="*/ 366917 w 468459"/>
                <a:gd name="connsiteY79" fmla="*/ 2547937 h 2690812"/>
                <a:gd name="connsiteX80" fmla="*/ 433592 w 468459"/>
                <a:gd name="connsiteY80" fmla="*/ 2486025 h 2690812"/>
                <a:gd name="connsiteX81" fmla="*/ 462167 w 468459"/>
                <a:gd name="connsiteY81" fmla="*/ 2400300 h 2690812"/>
                <a:gd name="connsiteX82" fmla="*/ 419305 w 468459"/>
                <a:gd name="connsiteY82" fmla="*/ 2281237 h 2690812"/>
                <a:gd name="connsiteX83" fmla="*/ 352630 w 468459"/>
                <a:gd name="connsiteY83" fmla="*/ 2219325 h 2690812"/>
                <a:gd name="connsiteX84" fmla="*/ 271667 w 468459"/>
                <a:gd name="connsiteY84" fmla="*/ 2195512 h 2690812"/>
                <a:gd name="connsiteX85" fmla="*/ 181180 w 468459"/>
                <a:gd name="connsiteY85" fmla="*/ 2214562 h 2690812"/>
                <a:gd name="connsiteX86" fmla="*/ 104980 w 468459"/>
                <a:gd name="connsiteY86" fmla="*/ 2290762 h 2690812"/>
                <a:gd name="connsiteX87" fmla="*/ 33542 w 468459"/>
                <a:gd name="connsiteY87" fmla="*/ 2438400 h 2690812"/>
                <a:gd name="connsiteX88" fmla="*/ 4967 w 468459"/>
                <a:gd name="connsiteY88" fmla="*/ 2552700 h 2690812"/>
                <a:gd name="connsiteX89" fmla="*/ 205 w 468459"/>
                <a:gd name="connsiteY89" fmla="*/ 2690812 h 269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468459" h="2690812">
                  <a:moveTo>
                    <a:pt x="205" y="0"/>
                  </a:moveTo>
                  <a:cubicBezTo>
                    <a:pt x="1792" y="39290"/>
                    <a:pt x="3380" y="78581"/>
                    <a:pt x="9730" y="114300"/>
                  </a:cubicBezTo>
                  <a:cubicBezTo>
                    <a:pt x="16080" y="150019"/>
                    <a:pt x="27986" y="183356"/>
                    <a:pt x="38305" y="214312"/>
                  </a:cubicBezTo>
                  <a:cubicBezTo>
                    <a:pt x="48624" y="245268"/>
                    <a:pt x="56561" y="271462"/>
                    <a:pt x="71642" y="300037"/>
                  </a:cubicBezTo>
                  <a:cubicBezTo>
                    <a:pt x="86723" y="328612"/>
                    <a:pt x="104186" y="361950"/>
                    <a:pt x="128792" y="385762"/>
                  </a:cubicBezTo>
                  <a:cubicBezTo>
                    <a:pt x="153398" y="409574"/>
                    <a:pt x="181180" y="436562"/>
                    <a:pt x="219280" y="442912"/>
                  </a:cubicBezTo>
                  <a:cubicBezTo>
                    <a:pt x="257380" y="449262"/>
                    <a:pt x="321673" y="438943"/>
                    <a:pt x="357392" y="423862"/>
                  </a:cubicBezTo>
                  <a:cubicBezTo>
                    <a:pt x="393111" y="408781"/>
                    <a:pt x="415336" y="380206"/>
                    <a:pt x="433592" y="352425"/>
                  </a:cubicBezTo>
                  <a:cubicBezTo>
                    <a:pt x="451848" y="324644"/>
                    <a:pt x="466930" y="288131"/>
                    <a:pt x="466930" y="257175"/>
                  </a:cubicBezTo>
                  <a:cubicBezTo>
                    <a:pt x="466930" y="226219"/>
                    <a:pt x="448673" y="191293"/>
                    <a:pt x="433592" y="166687"/>
                  </a:cubicBezTo>
                  <a:cubicBezTo>
                    <a:pt x="418511" y="142081"/>
                    <a:pt x="398667" y="125412"/>
                    <a:pt x="376442" y="109537"/>
                  </a:cubicBezTo>
                  <a:cubicBezTo>
                    <a:pt x="354217" y="93662"/>
                    <a:pt x="328023" y="76200"/>
                    <a:pt x="300242" y="71437"/>
                  </a:cubicBezTo>
                  <a:cubicBezTo>
                    <a:pt x="272461" y="66675"/>
                    <a:pt x="236742" y="73025"/>
                    <a:pt x="209755" y="80962"/>
                  </a:cubicBezTo>
                  <a:cubicBezTo>
                    <a:pt x="182768" y="88899"/>
                    <a:pt x="160542" y="100012"/>
                    <a:pt x="138317" y="119062"/>
                  </a:cubicBezTo>
                  <a:cubicBezTo>
                    <a:pt x="116092" y="138112"/>
                    <a:pt x="93074" y="166687"/>
                    <a:pt x="76405" y="195262"/>
                  </a:cubicBezTo>
                  <a:cubicBezTo>
                    <a:pt x="59736" y="223837"/>
                    <a:pt x="49417" y="257968"/>
                    <a:pt x="38305" y="290512"/>
                  </a:cubicBezTo>
                  <a:cubicBezTo>
                    <a:pt x="27193" y="323056"/>
                    <a:pt x="15286" y="354806"/>
                    <a:pt x="9730" y="390525"/>
                  </a:cubicBezTo>
                  <a:cubicBezTo>
                    <a:pt x="4174" y="426244"/>
                    <a:pt x="1792" y="464344"/>
                    <a:pt x="4967" y="504825"/>
                  </a:cubicBezTo>
                  <a:cubicBezTo>
                    <a:pt x="8142" y="545306"/>
                    <a:pt x="16874" y="597693"/>
                    <a:pt x="28780" y="633412"/>
                  </a:cubicBezTo>
                  <a:cubicBezTo>
                    <a:pt x="40686" y="669131"/>
                    <a:pt x="58149" y="688975"/>
                    <a:pt x="76405" y="719137"/>
                  </a:cubicBezTo>
                  <a:cubicBezTo>
                    <a:pt x="94661" y="749299"/>
                    <a:pt x="113711" y="789781"/>
                    <a:pt x="138317" y="814387"/>
                  </a:cubicBezTo>
                  <a:cubicBezTo>
                    <a:pt x="162923" y="838993"/>
                    <a:pt x="194673" y="857250"/>
                    <a:pt x="224042" y="866775"/>
                  </a:cubicBezTo>
                  <a:cubicBezTo>
                    <a:pt x="253411" y="876300"/>
                    <a:pt x="285161" y="880268"/>
                    <a:pt x="314530" y="871537"/>
                  </a:cubicBezTo>
                  <a:cubicBezTo>
                    <a:pt x="343899" y="862806"/>
                    <a:pt x="376443" y="838199"/>
                    <a:pt x="400255" y="814387"/>
                  </a:cubicBezTo>
                  <a:cubicBezTo>
                    <a:pt x="424067" y="790575"/>
                    <a:pt x="450261" y="763587"/>
                    <a:pt x="457405" y="728662"/>
                  </a:cubicBezTo>
                  <a:cubicBezTo>
                    <a:pt x="464549" y="693737"/>
                    <a:pt x="463755" y="641349"/>
                    <a:pt x="443117" y="604837"/>
                  </a:cubicBezTo>
                  <a:cubicBezTo>
                    <a:pt x="422480" y="568325"/>
                    <a:pt x="374855" y="523876"/>
                    <a:pt x="333580" y="509588"/>
                  </a:cubicBezTo>
                  <a:cubicBezTo>
                    <a:pt x="292305" y="495301"/>
                    <a:pt x="229598" y="509587"/>
                    <a:pt x="195467" y="519112"/>
                  </a:cubicBezTo>
                  <a:cubicBezTo>
                    <a:pt x="161336" y="528637"/>
                    <a:pt x="150223" y="544512"/>
                    <a:pt x="128792" y="566737"/>
                  </a:cubicBezTo>
                  <a:cubicBezTo>
                    <a:pt x="107361" y="588962"/>
                    <a:pt x="85136" y="617538"/>
                    <a:pt x="66880" y="652463"/>
                  </a:cubicBezTo>
                  <a:cubicBezTo>
                    <a:pt x="48624" y="687388"/>
                    <a:pt x="28780" y="735012"/>
                    <a:pt x="19255" y="776287"/>
                  </a:cubicBezTo>
                  <a:cubicBezTo>
                    <a:pt x="9730" y="817562"/>
                    <a:pt x="8143" y="856456"/>
                    <a:pt x="9730" y="900112"/>
                  </a:cubicBezTo>
                  <a:cubicBezTo>
                    <a:pt x="11317" y="943768"/>
                    <a:pt x="19255" y="997744"/>
                    <a:pt x="28780" y="1038225"/>
                  </a:cubicBezTo>
                  <a:cubicBezTo>
                    <a:pt x="38305" y="1078706"/>
                    <a:pt x="46243" y="1108869"/>
                    <a:pt x="66880" y="1143000"/>
                  </a:cubicBezTo>
                  <a:cubicBezTo>
                    <a:pt x="87517" y="1177131"/>
                    <a:pt x="120061" y="1218406"/>
                    <a:pt x="152605" y="1243012"/>
                  </a:cubicBezTo>
                  <a:cubicBezTo>
                    <a:pt x="185149" y="1267618"/>
                    <a:pt x="224042" y="1287462"/>
                    <a:pt x="262142" y="1290637"/>
                  </a:cubicBezTo>
                  <a:cubicBezTo>
                    <a:pt x="300242" y="1293812"/>
                    <a:pt x="350249" y="1277143"/>
                    <a:pt x="381205" y="1262062"/>
                  </a:cubicBezTo>
                  <a:cubicBezTo>
                    <a:pt x="412161" y="1246981"/>
                    <a:pt x="433593" y="1229519"/>
                    <a:pt x="447880" y="1200150"/>
                  </a:cubicBezTo>
                  <a:cubicBezTo>
                    <a:pt x="462167" y="1170781"/>
                    <a:pt x="472486" y="1122362"/>
                    <a:pt x="466930" y="1085850"/>
                  </a:cubicBezTo>
                  <a:cubicBezTo>
                    <a:pt x="461374" y="1049338"/>
                    <a:pt x="437561" y="1007269"/>
                    <a:pt x="414542" y="981075"/>
                  </a:cubicBezTo>
                  <a:cubicBezTo>
                    <a:pt x="391523" y="954881"/>
                    <a:pt x="360567" y="936624"/>
                    <a:pt x="328817" y="928687"/>
                  </a:cubicBezTo>
                  <a:cubicBezTo>
                    <a:pt x="297067" y="920750"/>
                    <a:pt x="254998" y="925513"/>
                    <a:pt x="224042" y="933450"/>
                  </a:cubicBezTo>
                  <a:cubicBezTo>
                    <a:pt x="193086" y="941387"/>
                    <a:pt x="169274" y="951706"/>
                    <a:pt x="143080" y="976312"/>
                  </a:cubicBezTo>
                  <a:cubicBezTo>
                    <a:pt x="116886" y="1000918"/>
                    <a:pt x="86724" y="1044575"/>
                    <a:pt x="66880" y="1081087"/>
                  </a:cubicBezTo>
                  <a:cubicBezTo>
                    <a:pt x="47036" y="1117600"/>
                    <a:pt x="34336" y="1155700"/>
                    <a:pt x="24017" y="1195387"/>
                  </a:cubicBezTo>
                  <a:cubicBezTo>
                    <a:pt x="13698" y="1235074"/>
                    <a:pt x="3380" y="1271587"/>
                    <a:pt x="4967" y="1319212"/>
                  </a:cubicBezTo>
                  <a:cubicBezTo>
                    <a:pt x="6554" y="1366837"/>
                    <a:pt x="20048" y="1436687"/>
                    <a:pt x="33542" y="1481137"/>
                  </a:cubicBezTo>
                  <a:cubicBezTo>
                    <a:pt x="47036" y="1525587"/>
                    <a:pt x="64499" y="1553368"/>
                    <a:pt x="85930" y="1585912"/>
                  </a:cubicBezTo>
                  <a:cubicBezTo>
                    <a:pt x="107361" y="1618456"/>
                    <a:pt x="127999" y="1653381"/>
                    <a:pt x="162130" y="1676400"/>
                  </a:cubicBezTo>
                  <a:cubicBezTo>
                    <a:pt x="196261" y="1699419"/>
                    <a:pt x="251823" y="1724819"/>
                    <a:pt x="290717" y="1724025"/>
                  </a:cubicBezTo>
                  <a:cubicBezTo>
                    <a:pt x="329611" y="1723231"/>
                    <a:pt x="369298" y="1690687"/>
                    <a:pt x="395492" y="1671637"/>
                  </a:cubicBezTo>
                  <a:cubicBezTo>
                    <a:pt x="421686" y="1652587"/>
                    <a:pt x="437561" y="1636713"/>
                    <a:pt x="447880" y="1609725"/>
                  </a:cubicBezTo>
                  <a:cubicBezTo>
                    <a:pt x="458199" y="1582738"/>
                    <a:pt x="464549" y="1543049"/>
                    <a:pt x="457405" y="1509712"/>
                  </a:cubicBezTo>
                  <a:cubicBezTo>
                    <a:pt x="450261" y="1476375"/>
                    <a:pt x="425655" y="1435100"/>
                    <a:pt x="405017" y="1409700"/>
                  </a:cubicBezTo>
                  <a:cubicBezTo>
                    <a:pt x="384379" y="1384300"/>
                    <a:pt x="362155" y="1366837"/>
                    <a:pt x="333580" y="1357312"/>
                  </a:cubicBezTo>
                  <a:cubicBezTo>
                    <a:pt x="305005" y="1347787"/>
                    <a:pt x="262936" y="1346994"/>
                    <a:pt x="233567" y="1352550"/>
                  </a:cubicBezTo>
                  <a:cubicBezTo>
                    <a:pt x="204198" y="1358106"/>
                    <a:pt x="178798" y="1374775"/>
                    <a:pt x="157367" y="1390650"/>
                  </a:cubicBezTo>
                  <a:cubicBezTo>
                    <a:pt x="135936" y="1406525"/>
                    <a:pt x="119267" y="1429544"/>
                    <a:pt x="104980" y="1447800"/>
                  </a:cubicBezTo>
                  <a:cubicBezTo>
                    <a:pt x="90693" y="1466056"/>
                    <a:pt x="85929" y="1470025"/>
                    <a:pt x="71642" y="1500187"/>
                  </a:cubicBezTo>
                  <a:cubicBezTo>
                    <a:pt x="57355" y="1530349"/>
                    <a:pt x="30368" y="1581944"/>
                    <a:pt x="19255" y="1628775"/>
                  </a:cubicBezTo>
                  <a:cubicBezTo>
                    <a:pt x="8143" y="1675606"/>
                    <a:pt x="2586" y="1734344"/>
                    <a:pt x="4967" y="1781175"/>
                  </a:cubicBezTo>
                  <a:cubicBezTo>
                    <a:pt x="7348" y="1828006"/>
                    <a:pt x="20048" y="1870074"/>
                    <a:pt x="33542" y="1909762"/>
                  </a:cubicBezTo>
                  <a:cubicBezTo>
                    <a:pt x="47036" y="1949450"/>
                    <a:pt x="64499" y="1985963"/>
                    <a:pt x="85930" y="2019300"/>
                  </a:cubicBezTo>
                  <a:cubicBezTo>
                    <a:pt x="107361" y="2052638"/>
                    <a:pt x="132761" y="2088356"/>
                    <a:pt x="162130" y="2109787"/>
                  </a:cubicBezTo>
                  <a:cubicBezTo>
                    <a:pt x="191499" y="2131218"/>
                    <a:pt x="225630" y="2147093"/>
                    <a:pt x="262142" y="2147887"/>
                  </a:cubicBezTo>
                  <a:cubicBezTo>
                    <a:pt x="298655" y="2148681"/>
                    <a:pt x="351043" y="2132806"/>
                    <a:pt x="381205" y="2114550"/>
                  </a:cubicBezTo>
                  <a:cubicBezTo>
                    <a:pt x="411367" y="2096294"/>
                    <a:pt x="429623" y="2070894"/>
                    <a:pt x="443117" y="2038350"/>
                  </a:cubicBezTo>
                  <a:cubicBezTo>
                    <a:pt x="456611" y="2005806"/>
                    <a:pt x="468517" y="1955006"/>
                    <a:pt x="462167" y="1919287"/>
                  </a:cubicBezTo>
                  <a:cubicBezTo>
                    <a:pt x="455817" y="1883568"/>
                    <a:pt x="427242" y="1847849"/>
                    <a:pt x="405017" y="1824037"/>
                  </a:cubicBezTo>
                  <a:cubicBezTo>
                    <a:pt x="382792" y="1800225"/>
                    <a:pt x="351836" y="1785937"/>
                    <a:pt x="328817" y="1776412"/>
                  </a:cubicBezTo>
                  <a:cubicBezTo>
                    <a:pt x="305798" y="1766887"/>
                    <a:pt x="293099" y="1762918"/>
                    <a:pt x="266905" y="1766887"/>
                  </a:cubicBezTo>
                  <a:cubicBezTo>
                    <a:pt x="240711" y="1770856"/>
                    <a:pt x="200230" y="1781175"/>
                    <a:pt x="171655" y="1800225"/>
                  </a:cubicBezTo>
                  <a:cubicBezTo>
                    <a:pt x="143080" y="1819275"/>
                    <a:pt x="115299" y="1853406"/>
                    <a:pt x="95455" y="1881187"/>
                  </a:cubicBezTo>
                  <a:cubicBezTo>
                    <a:pt x="75611" y="1908968"/>
                    <a:pt x="66879" y="1931193"/>
                    <a:pt x="52592" y="1966912"/>
                  </a:cubicBezTo>
                  <a:cubicBezTo>
                    <a:pt x="38305" y="2002631"/>
                    <a:pt x="15286" y="2043112"/>
                    <a:pt x="9730" y="2095500"/>
                  </a:cubicBezTo>
                  <a:cubicBezTo>
                    <a:pt x="4174" y="2147888"/>
                    <a:pt x="8143" y="2226468"/>
                    <a:pt x="19255" y="2281237"/>
                  </a:cubicBezTo>
                  <a:cubicBezTo>
                    <a:pt x="30367" y="2336006"/>
                    <a:pt x="53386" y="2383631"/>
                    <a:pt x="76405" y="2424112"/>
                  </a:cubicBezTo>
                  <a:cubicBezTo>
                    <a:pt x="99424" y="2464593"/>
                    <a:pt x="127205" y="2498725"/>
                    <a:pt x="157368" y="2524125"/>
                  </a:cubicBezTo>
                  <a:cubicBezTo>
                    <a:pt x="187531" y="2549525"/>
                    <a:pt x="222455" y="2572543"/>
                    <a:pt x="257380" y="2576512"/>
                  </a:cubicBezTo>
                  <a:cubicBezTo>
                    <a:pt x="292305" y="2580481"/>
                    <a:pt x="337549" y="2563018"/>
                    <a:pt x="366917" y="2547937"/>
                  </a:cubicBezTo>
                  <a:cubicBezTo>
                    <a:pt x="396285" y="2532856"/>
                    <a:pt x="417717" y="2510631"/>
                    <a:pt x="433592" y="2486025"/>
                  </a:cubicBezTo>
                  <a:cubicBezTo>
                    <a:pt x="449467" y="2461419"/>
                    <a:pt x="464548" y="2434431"/>
                    <a:pt x="462167" y="2400300"/>
                  </a:cubicBezTo>
                  <a:cubicBezTo>
                    <a:pt x="459786" y="2366169"/>
                    <a:pt x="437561" y="2311399"/>
                    <a:pt x="419305" y="2281237"/>
                  </a:cubicBezTo>
                  <a:cubicBezTo>
                    <a:pt x="401049" y="2251075"/>
                    <a:pt x="377236" y="2233613"/>
                    <a:pt x="352630" y="2219325"/>
                  </a:cubicBezTo>
                  <a:cubicBezTo>
                    <a:pt x="328024" y="2205038"/>
                    <a:pt x="300242" y="2196306"/>
                    <a:pt x="271667" y="2195512"/>
                  </a:cubicBezTo>
                  <a:cubicBezTo>
                    <a:pt x="243092" y="2194718"/>
                    <a:pt x="208961" y="2198687"/>
                    <a:pt x="181180" y="2214562"/>
                  </a:cubicBezTo>
                  <a:cubicBezTo>
                    <a:pt x="153399" y="2230437"/>
                    <a:pt x="129586" y="2253456"/>
                    <a:pt x="104980" y="2290762"/>
                  </a:cubicBezTo>
                  <a:cubicBezTo>
                    <a:pt x="80374" y="2328068"/>
                    <a:pt x="50211" y="2394744"/>
                    <a:pt x="33542" y="2438400"/>
                  </a:cubicBezTo>
                  <a:cubicBezTo>
                    <a:pt x="16873" y="2482056"/>
                    <a:pt x="10523" y="2510631"/>
                    <a:pt x="4967" y="2552700"/>
                  </a:cubicBezTo>
                  <a:cubicBezTo>
                    <a:pt x="-589" y="2594769"/>
                    <a:pt x="-192" y="2642790"/>
                    <a:pt x="205" y="2690812"/>
                  </a:cubicBezTo>
                </a:path>
              </a:pathLst>
            </a:custGeom>
            <a:noFill/>
            <a:ln>
              <a:headEnd type="none" w="med" len="med"/>
              <a:tailEnd type="stealth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60493" name="Text Box 51"/>
            <p:cNvSpPr txBox="1">
              <a:spLocks noChangeArrowheads="1"/>
            </p:cNvSpPr>
            <p:nvPr/>
          </p:nvSpPr>
          <p:spPr bwMode="auto">
            <a:xfrm>
              <a:off x="8613775" y="663575"/>
              <a:ext cx="6000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sz="1800">
                  <a:latin typeface="Times New Roman" panose="02020603050405020304" pitchFamily="18" charset="0"/>
                  <a:ea typeface="方正姚体" panose="02010601030101010101" pitchFamily="2" charset="-122"/>
                </a:rPr>
                <a:t>C</a:t>
              </a:r>
              <a:r>
                <a:rPr lang="en-US" altLang="zh-CN" sz="1800" baseline="-25000">
                  <a:latin typeface="Times New Roman" panose="02020603050405020304" pitchFamily="18" charset="0"/>
                  <a:ea typeface="方正姚体" panose="02010601030101010101" pitchFamily="2" charset="-122"/>
                </a:rPr>
                <a:t>14</a:t>
              </a:r>
              <a:endParaRPr lang="zh-CN" altLang="en-US" sz="1800">
                <a:latin typeface="Times New Roman" panose="02020603050405020304" pitchFamily="18" charset="0"/>
                <a:ea typeface="方正姚体" panose="02010601030101010101" pitchFamily="2" charset="-122"/>
              </a:endParaRPr>
            </a:p>
          </p:txBody>
        </p:sp>
        <p:sp>
          <p:nvSpPr>
            <p:cNvPr id="60494" name="Text Box 51"/>
            <p:cNvSpPr txBox="1">
              <a:spLocks noChangeArrowheads="1"/>
            </p:cNvSpPr>
            <p:nvPr/>
          </p:nvSpPr>
          <p:spPr bwMode="auto">
            <a:xfrm>
              <a:off x="8620764" y="1056509"/>
              <a:ext cx="6000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sz="1800">
                  <a:latin typeface="Times New Roman" panose="02020603050405020304" pitchFamily="18" charset="0"/>
                  <a:ea typeface="方正姚体" panose="02010601030101010101" pitchFamily="2" charset="-122"/>
                </a:rPr>
                <a:t>C</a:t>
              </a:r>
              <a:r>
                <a:rPr lang="en-US" altLang="zh-CN" sz="1800" baseline="-25000">
                  <a:latin typeface="Times New Roman" panose="02020603050405020304" pitchFamily="18" charset="0"/>
                  <a:ea typeface="方正姚体" panose="02010601030101010101" pitchFamily="2" charset="-122"/>
                </a:rPr>
                <a:t>12</a:t>
              </a:r>
              <a:endParaRPr lang="zh-CN" altLang="en-US" sz="1800">
                <a:latin typeface="Times New Roman" panose="02020603050405020304" pitchFamily="18" charset="0"/>
                <a:ea typeface="方正姚体" panose="02010601030101010101" pitchFamily="2" charset="-122"/>
              </a:endParaRPr>
            </a:p>
          </p:txBody>
        </p:sp>
        <p:sp>
          <p:nvSpPr>
            <p:cNvPr id="60495" name="Text Box 51"/>
            <p:cNvSpPr txBox="1">
              <a:spLocks noChangeArrowheads="1"/>
            </p:cNvSpPr>
            <p:nvPr/>
          </p:nvSpPr>
          <p:spPr bwMode="auto">
            <a:xfrm>
              <a:off x="8604250" y="1465236"/>
              <a:ext cx="6000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sz="1800">
                  <a:latin typeface="Times New Roman" panose="02020603050405020304" pitchFamily="18" charset="0"/>
                  <a:ea typeface="方正姚体" panose="02010601030101010101" pitchFamily="2" charset="-122"/>
                </a:rPr>
                <a:t>C</a:t>
              </a:r>
              <a:r>
                <a:rPr lang="en-US" altLang="zh-CN" sz="1800" baseline="-25000">
                  <a:latin typeface="Times New Roman" panose="02020603050405020304" pitchFamily="18" charset="0"/>
                  <a:ea typeface="方正姚体" panose="02010601030101010101" pitchFamily="2" charset="-122"/>
                </a:rPr>
                <a:t>10</a:t>
              </a:r>
              <a:endParaRPr lang="zh-CN" altLang="en-US" sz="1800">
                <a:latin typeface="Times New Roman" panose="02020603050405020304" pitchFamily="18" charset="0"/>
                <a:ea typeface="方正姚体" panose="02010601030101010101" pitchFamily="2" charset="-122"/>
              </a:endParaRPr>
            </a:p>
          </p:txBody>
        </p:sp>
        <p:sp>
          <p:nvSpPr>
            <p:cNvPr id="60496" name="Text Box 51"/>
            <p:cNvSpPr txBox="1">
              <a:spLocks noChangeArrowheads="1"/>
            </p:cNvSpPr>
            <p:nvPr/>
          </p:nvSpPr>
          <p:spPr bwMode="auto">
            <a:xfrm>
              <a:off x="8613775" y="1902735"/>
              <a:ext cx="6000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sz="1800">
                  <a:latin typeface="Times New Roman" panose="02020603050405020304" pitchFamily="18" charset="0"/>
                  <a:ea typeface="方正姚体" panose="02010601030101010101" pitchFamily="2" charset="-122"/>
                </a:rPr>
                <a:t>C</a:t>
              </a:r>
              <a:r>
                <a:rPr lang="en-US" altLang="zh-CN" sz="1800" baseline="-25000">
                  <a:latin typeface="Times New Roman" panose="02020603050405020304" pitchFamily="18" charset="0"/>
                  <a:ea typeface="方正姚体" panose="02010601030101010101" pitchFamily="2" charset="-122"/>
                </a:rPr>
                <a:t>8</a:t>
              </a:r>
              <a:endParaRPr lang="zh-CN" altLang="en-US" sz="1800">
                <a:latin typeface="Times New Roman" panose="02020603050405020304" pitchFamily="18" charset="0"/>
                <a:ea typeface="方正姚体" panose="02010601030101010101" pitchFamily="2" charset="-122"/>
              </a:endParaRPr>
            </a:p>
          </p:txBody>
        </p:sp>
        <p:sp>
          <p:nvSpPr>
            <p:cNvPr id="60497" name="Text Box 51"/>
            <p:cNvSpPr txBox="1">
              <a:spLocks noChangeArrowheads="1"/>
            </p:cNvSpPr>
            <p:nvPr/>
          </p:nvSpPr>
          <p:spPr bwMode="auto">
            <a:xfrm>
              <a:off x="8604249" y="2340945"/>
              <a:ext cx="6000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sz="1800">
                  <a:latin typeface="Times New Roman" panose="02020603050405020304" pitchFamily="18" charset="0"/>
                  <a:ea typeface="方正姚体" panose="02010601030101010101" pitchFamily="2" charset="-122"/>
                </a:rPr>
                <a:t>C</a:t>
              </a:r>
              <a:r>
                <a:rPr lang="en-US" altLang="zh-CN" sz="1800" baseline="-25000">
                  <a:latin typeface="Times New Roman" panose="02020603050405020304" pitchFamily="18" charset="0"/>
                  <a:ea typeface="方正姚体" panose="02010601030101010101" pitchFamily="2" charset="-122"/>
                </a:rPr>
                <a:t>6</a:t>
              </a:r>
              <a:endParaRPr lang="zh-CN" altLang="en-US" sz="1800">
                <a:latin typeface="Times New Roman" panose="02020603050405020304" pitchFamily="18" charset="0"/>
                <a:ea typeface="方正姚体" panose="02010601030101010101" pitchFamily="2" charset="-122"/>
              </a:endParaRPr>
            </a:p>
          </p:txBody>
        </p:sp>
        <p:sp>
          <p:nvSpPr>
            <p:cNvPr id="60498" name="Text Box 51"/>
            <p:cNvSpPr txBox="1">
              <a:spLocks noChangeArrowheads="1"/>
            </p:cNvSpPr>
            <p:nvPr/>
          </p:nvSpPr>
          <p:spPr bwMode="auto">
            <a:xfrm>
              <a:off x="8610600" y="2767013"/>
              <a:ext cx="6000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sz="1800">
                  <a:latin typeface="Times New Roman" panose="02020603050405020304" pitchFamily="18" charset="0"/>
                  <a:ea typeface="方正姚体" panose="02010601030101010101" pitchFamily="2" charset="-122"/>
                </a:rPr>
                <a:t>C</a:t>
              </a:r>
              <a:r>
                <a:rPr lang="en-US" altLang="zh-CN" sz="1800" baseline="-25000">
                  <a:latin typeface="Times New Roman" panose="02020603050405020304" pitchFamily="18" charset="0"/>
                  <a:ea typeface="方正姚体" panose="02010601030101010101" pitchFamily="2" charset="-122"/>
                </a:rPr>
                <a:t>4</a:t>
              </a:r>
              <a:endParaRPr lang="zh-CN" altLang="en-US" sz="1800">
                <a:latin typeface="Times New Roman" panose="02020603050405020304" pitchFamily="18" charset="0"/>
                <a:ea typeface="方正姚体" panose="02010601030101010101" pitchFamily="2" charset="-122"/>
              </a:endParaRPr>
            </a:p>
          </p:txBody>
        </p:sp>
        <p:cxnSp>
          <p:nvCxnSpPr>
            <p:cNvPr id="5" name="直接箭头连接符 4"/>
            <p:cNvCxnSpPr/>
            <p:nvPr/>
          </p:nvCxnSpPr>
          <p:spPr>
            <a:xfrm>
              <a:off x="9767916" y="836005"/>
              <a:ext cx="431811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none"/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9" name="矩形 268"/>
            <p:cNvSpPr/>
            <p:nvPr/>
          </p:nvSpPr>
          <p:spPr>
            <a:xfrm>
              <a:off x="10163213" y="688374"/>
              <a:ext cx="1158904" cy="3397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zh-CN" altLang="en-US" sz="1600" b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乙酰辅酶</a:t>
              </a:r>
              <a:r>
                <a:rPr lang="en-US" altLang="zh-CN" sz="1600" b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A</a:t>
              </a:r>
              <a:endParaRPr lang="zh-CN" altLang="en-US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270" name="矩形 269"/>
            <p:cNvSpPr/>
            <p:nvPr/>
          </p:nvSpPr>
          <p:spPr>
            <a:xfrm>
              <a:off x="10163213" y="1123330"/>
              <a:ext cx="1158904" cy="33812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zh-CN" altLang="en-US" sz="1600" b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乙酰辅酶</a:t>
              </a:r>
              <a:r>
                <a:rPr lang="en-US" altLang="zh-CN" sz="1600" b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A</a:t>
              </a:r>
              <a:endParaRPr lang="zh-CN" altLang="en-US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271" name="矩形 270"/>
            <p:cNvSpPr/>
            <p:nvPr/>
          </p:nvSpPr>
          <p:spPr>
            <a:xfrm>
              <a:off x="10163213" y="1537649"/>
              <a:ext cx="1158904" cy="33812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zh-CN" altLang="en-US" sz="1600" b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乙酰辅酶</a:t>
              </a:r>
              <a:r>
                <a:rPr lang="en-US" altLang="zh-CN" sz="1600" b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A</a:t>
              </a:r>
              <a:endParaRPr lang="zh-CN" altLang="en-US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272" name="矩形 271"/>
            <p:cNvSpPr/>
            <p:nvPr/>
          </p:nvSpPr>
          <p:spPr>
            <a:xfrm>
              <a:off x="10163213" y="1948793"/>
              <a:ext cx="1158904" cy="33812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zh-CN" altLang="en-US" sz="1600" b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乙酰辅酶</a:t>
              </a:r>
              <a:r>
                <a:rPr lang="en-US" altLang="zh-CN" sz="1600" b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A</a:t>
              </a:r>
              <a:endParaRPr lang="zh-CN" altLang="en-US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273" name="矩形 272"/>
            <p:cNvSpPr/>
            <p:nvPr/>
          </p:nvSpPr>
          <p:spPr>
            <a:xfrm>
              <a:off x="10167976" y="2385337"/>
              <a:ext cx="1158904" cy="33812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zh-CN" altLang="en-US" sz="1600" b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乙酰辅酶</a:t>
              </a:r>
              <a:r>
                <a:rPr lang="en-US" altLang="zh-CN" sz="1600" b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A</a:t>
              </a:r>
              <a:endParaRPr lang="zh-CN" altLang="en-US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274" name="矩形 273"/>
            <p:cNvSpPr/>
            <p:nvPr/>
          </p:nvSpPr>
          <p:spPr>
            <a:xfrm>
              <a:off x="10167976" y="2799656"/>
              <a:ext cx="1158904" cy="3397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zh-CN" altLang="en-US" sz="1600" b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乙酰辅酶</a:t>
              </a:r>
              <a:r>
                <a:rPr lang="en-US" altLang="zh-CN" sz="1600" b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A</a:t>
              </a:r>
              <a:endParaRPr lang="zh-CN" altLang="en-US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275" name="矩形 274"/>
            <p:cNvSpPr/>
            <p:nvPr/>
          </p:nvSpPr>
          <p:spPr>
            <a:xfrm>
              <a:off x="8804279" y="3299697"/>
              <a:ext cx="1158904" cy="3397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zh-CN" altLang="en-US" sz="1600" b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乙酰辅酶</a:t>
              </a:r>
              <a:r>
                <a:rPr lang="en-US" altLang="zh-CN" sz="1600" b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A</a:t>
              </a:r>
              <a:endParaRPr lang="zh-CN" altLang="en-US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cxnSp>
          <p:nvCxnSpPr>
            <p:cNvPr id="276" name="直接箭头连接符 275"/>
            <p:cNvCxnSpPr/>
            <p:nvPr/>
          </p:nvCxnSpPr>
          <p:spPr>
            <a:xfrm>
              <a:off x="9767916" y="1293185"/>
              <a:ext cx="431811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none"/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直接箭头连接符 276"/>
            <p:cNvCxnSpPr/>
            <p:nvPr/>
          </p:nvCxnSpPr>
          <p:spPr>
            <a:xfrm>
              <a:off x="9767916" y="1697979"/>
              <a:ext cx="431811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none"/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直接箭头连接符 277"/>
            <p:cNvCxnSpPr/>
            <p:nvPr/>
          </p:nvCxnSpPr>
          <p:spPr>
            <a:xfrm>
              <a:off x="9767916" y="2110711"/>
              <a:ext cx="431811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none"/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接箭头连接符 278"/>
            <p:cNvCxnSpPr/>
            <p:nvPr/>
          </p:nvCxnSpPr>
          <p:spPr>
            <a:xfrm>
              <a:off x="9767916" y="2550430"/>
              <a:ext cx="431811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none"/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直接箭头连接符 279"/>
            <p:cNvCxnSpPr/>
            <p:nvPr/>
          </p:nvCxnSpPr>
          <p:spPr>
            <a:xfrm>
              <a:off x="9767916" y="2971098"/>
              <a:ext cx="431811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none"/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3" name="Freeform 52"/>
          <p:cNvSpPr>
            <a:spLocks/>
          </p:cNvSpPr>
          <p:nvPr/>
        </p:nvSpPr>
        <p:spPr bwMode="auto">
          <a:xfrm rot="19099720" flipV="1">
            <a:off x="6869310" y="2488759"/>
            <a:ext cx="468000" cy="108000"/>
          </a:xfrm>
          <a:custGeom>
            <a:avLst/>
            <a:gdLst>
              <a:gd name="T0" fmla="*/ 0 w 1110"/>
              <a:gd name="T1" fmla="*/ 2147483646 h 353"/>
              <a:gd name="T2" fmla="*/ 2147483646 w 1110"/>
              <a:gd name="T3" fmla="*/ 2147483646 h 353"/>
              <a:gd name="T4" fmla="*/ 2147483646 w 1110"/>
              <a:gd name="T5" fmla="*/ 2147483646 h 353"/>
              <a:gd name="T6" fmla="*/ 2147483646 w 1110"/>
              <a:gd name="T7" fmla="*/ 2147483646 h 353"/>
              <a:gd name="T8" fmla="*/ 2147483646 w 1110"/>
              <a:gd name="T9" fmla="*/ 2147483646 h 353"/>
              <a:gd name="T10" fmla="*/ 2147483646 w 1110"/>
              <a:gd name="T11" fmla="*/ 2147483646 h 353"/>
              <a:gd name="T12" fmla="*/ 2147483646 w 1110"/>
              <a:gd name="T13" fmla="*/ 2147483646 h 353"/>
              <a:gd name="T14" fmla="*/ 2147483646 w 1110"/>
              <a:gd name="T15" fmla="*/ 0 h 353"/>
              <a:gd name="T16" fmla="*/ 2147483646 w 1110"/>
              <a:gd name="T17" fmla="*/ 0 h 353"/>
              <a:gd name="T18" fmla="*/ 2147483646 w 1110"/>
              <a:gd name="T19" fmla="*/ 2147483646 h 353"/>
              <a:gd name="T20" fmla="*/ 2147483646 w 1110"/>
              <a:gd name="T21" fmla="*/ 2147483646 h 353"/>
              <a:gd name="T22" fmla="*/ 2147483646 w 1110"/>
              <a:gd name="T23" fmla="*/ 2147483646 h 353"/>
              <a:gd name="T24" fmla="*/ 2147483646 w 1110"/>
              <a:gd name="T25" fmla="*/ 2147483646 h 353"/>
              <a:gd name="T26" fmla="*/ 2147483646 w 1110"/>
              <a:gd name="T27" fmla="*/ 2147483646 h 353"/>
              <a:gd name="T28" fmla="*/ 2147483646 w 1110"/>
              <a:gd name="T29" fmla="*/ 2147483646 h 353"/>
              <a:gd name="T30" fmla="*/ 2147483646 w 1110"/>
              <a:gd name="T31" fmla="*/ 2147483646 h 353"/>
              <a:gd name="T32" fmla="*/ 2147483646 w 1110"/>
              <a:gd name="T33" fmla="*/ 2147483646 h 353"/>
              <a:gd name="T34" fmla="*/ 2147483646 w 1110"/>
              <a:gd name="T35" fmla="*/ 2147483646 h 353"/>
              <a:gd name="T36" fmla="*/ 2147483646 w 1110"/>
              <a:gd name="T37" fmla="*/ 2147483646 h 353"/>
              <a:gd name="T38" fmla="*/ 2147483646 w 1110"/>
              <a:gd name="T39" fmla="*/ 2147483646 h 353"/>
              <a:gd name="T40" fmla="*/ 2147483646 w 1110"/>
              <a:gd name="T41" fmla="*/ 2147483646 h 353"/>
              <a:gd name="T42" fmla="*/ 2147483646 w 1110"/>
              <a:gd name="T43" fmla="*/ 2147483646 h 353"/>
              <a:gd name="T44" fmla="*/ 2147483646 w 1110"/>
              <a:gd name="T45" fmla="*/ 2147483646 h 353"/>
              <a:gd name="T46" fmla="*/ 2147483646 w 1110"/>
              <a:gd name="T47" fmla="*/ 2147483646 h 353"/>
              <a:gd name="T48" fmla="*/ 2147483646 w 1110"/>
              <a:gd name="T49" fmla="*/ 2147483646 h 353"/>
              <a:gd name="T50" fmla="*/ 2147483646 w 1110"/>
              <a:gd name="T51" fmla="*/ 2147483646 h 353"/>
              <a:gd name="T52" fmla="*/ 2147483646 w 1110"/>
              <a:gd name="T53" fmla="*/ 2147483646 h 3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110" h="353">
                <a:moveTo>
                  <a:pt x="0" y="353"/>
                </a:moveTo>
                <a:lnTo>
                  <a:pt x="81" y="243"/>
                </a:lnTo>
                <a:lnTo>
                  <a:pt x="141" y="170"/>
                </a:lnTo>
                <a:lnTo>
                  <a:pt x="214" y="104"/>
                </a:lnTo>
                <a:lnTo>
                  <a:pt x="305" y="50"/>
                </a:lnTo>
                <a:lnTo>
                  <a:pt x="416" y="14"/>
                </a:lnTo>
                <a:lnTo>
                  <a:pt x="481" y="5"/>
                </a:lnTo>
                <a:lnTo>
                  <a:pt x="557" y="0"/>
                </a:lnTo>
                <a:lnTo>
                  <a:pt x="593" y="0"/>
                </a:lnTo>
                <a:lnTo>
                  <a:pt x="629" y="5"/>
                </a:lnTo>
                <a:lnTo>
                  <a:pt x="663" y="7"/>
                </a:lnTo>
                <a:lnTo>
                  <a:pt x="697" y="14"/>
                </a:lnTo>
                <a:lnTo>
                  <a:pt x="728" y="21"/>
                </a:lnTo>
                <a:lnTo>
                  <a:pt x="757" y="31"/>
                </a:lnTo>
                <a:lnTo>
                  <a:pt x="785" y="40"/>
                </a:lnTo>
                <a:lnTo>
                  <a:pt x="811" y="52"/>
                </a:lnTo>
                <a:lnTo>
                  <a:pt x="835" y="64"/>
                </a:lnTo>
                <a:lnTo>
                  <a:pt x="858" y="78"/>
                </a:lnTo>
                <a:lnTo>
                  <a:pt x="882" y="92"/>
                </a:lnTo>
                <a:lnTo>
                  <a:pt x="913" y="116"/>
                </a:lnTo>
                <a:lnTo>
                  <a:pt x="941" y="141"/>
                </a:lnTo>
                <a:lnTo>
                  <a:pt x="967" y="167"/>
                </a:lnTo>
                <a:lnTo>
                  <a:pt x="991" y="193"/>
                </a:lnTo>
                <a:lnTo>
                  <a:pt x="1022" y="231"/>
                </a:lnTo>
                <a:lnTo>
                  <a:pt x="1058" y="278"/>
                </a:lnTo>
                <a:lnTo>
                  <a:pt x="1105" y="344"/>
                </a:lnTo>
                <a:lnTo>
                  <a:pt x="1110" y="353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 type="none" w="lg" len="lg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84" name="Freeform 52"/>
          <p:cNvSpPr>
            <a:spLocks/>
          </p:cNvSpPr>
          <p:nvPr/>
        </p:nvSpPr>
        <p:spPr bwMode="auto">
          <a:xfrm rot="19111694" flipV="1">
            <a:off x="7005000" y="5247166"/>
            <a:ext cx="468000" cy="108000"/>
          </a:xfrm>
          <a:custGeom>
            <a:avLst/>
            <a:gdLst>
              <a:gd name="T0" fmla="*/ 0 w 1110"/>
              <a:gd name="T1" fmla="*/ 2147483646 h 353"/>
              <a:gd name="T2" fmla="*/ 2147483646 w 1110"/>
              <a:gd name="T3" fmla="*/ 2147483646 h 353"/>
              <a:gd name="T4" fmla="*/ 2147483646 w 1110"/>
              <a:gd name="T5" fmla="*/ 2147483646 h 353"/>
              <a:gd name="T6" fmla="*/ 2147483646 w 1110"/>
              <a:gd name="T7" fmla="*/ 2147483646 h 353"/>
              <a:gd name="T8" fmla="*/ 2147483646 w 1110"/>
              <a:gd name="T9" fmla="*/ 2147483646 h 353"/>
              <a:gd name="T10" fmla="*/ 2147483646 w 1110"/>
              <a:gd name="T11" fmla="*/ 2147483646 h 353"/>
              <a:gd name="T12" fmla="*/ 2147483646 w 1110"/>
              <a:gd name="T13" fmla="*/ 2147483646 h 353"/>
              <a:gd name="T14" fmla="*/ 2147483646 w 1110"/>
              <a:gd name="T15" fmla="*/ 0 h 353"/>
              <a:gd name="T16" fmla="*/ 2147483646 w 1110"/>
              <a:gd name="T17" fmla="*/ 0 h 353"/>
              <a:gd name="T18" fmla="*/ 2147483646 w 1110"/>
              <a:gd name="T19" fmla="*/ 2147483646 h 353"/>
              <a:gd name="T20" fmla="*/ 2147483646 w 1110"/>
              <a:gd name="T21" fmla="*/ 2147483646 h 353"/>
              <a:gd name="T22" fmla="*/ 2147483646 w 1110"/>
              <a:gd name="T23" fmla="*/ 2147483646 h 353"/>
              <a:gd name="T24" fmla="*/ 2147483646 w 1110"/>
              <a:gd name="T25" fmla="*/ 2147483646 h 353"/>
              <a:gd name="T26" fmla="*/ 2147483646 w 1110"/>
              <a:gd name="T27" fmla="*/ 2147483646 h 353"/>
              <a:gd name="T28" fmla="*/ 2147483646 w 1110"/>
              <a:gd name="T29" fmla="*/ 2147483646 h 353"/>
              <a:gd name="T30" fmla="*/ 2147483646 w 1110"/>
              <a:gd name="T31" fmla="*/ 2147483646 h 353"/>
              <a:gd name="T32" fmla="*/ 2147483646 w 1110"/>
              <a:gd name="T33" fmla="*/ 2147483646 h 353"/>
              <a:gd name="T34" fmla="*/ 2147483646 w 1110"/>
              <a:gd name="T35" fmla="*/ 2147483646 h 353"/>
              <a:gd name="T36" fmla="*/ 2147483646 w 1110"/>
              <a:gd name="T37" fmla="*/ 2147483646 h 353"/>
              <a:gd name="T38" fmla="*/ 2147483646 w 1110"/>
              <a:gd name="T39" fmla="*/ 2147483646 h 353"/>
              <a:gd name="T40" fmla="*/ 2147483646 w 1110"/>
              <a:gd name="T41" fmla="*/ 2147483646 h 353"/>
              <a:gd name="T42" fmla="*/ 2147483646 w 1110"/>
              <a:gd name="T43" fmla="*/ 2147483646 h 353"/>
              <a:gd name="T44" fmla="*/ 2147483646 w 1110"/>
              <a:gd name="T45" fmla="*/ 2147483646 h 353"/>
              <a:gd name="T46" fmla="*/ 2147483646 w 1110"/>
              <a:gd name="T47" fmla="*/ 2147483646 h 353"/>
              <a:gd name="T48" fmla="*/ 2147483646 w 1110"/>
              <a:gd name="T49" fmla="*/ 2147483646 h 353"/>
              <a:gd name="T50" fmla="*/ 2147483646 w 1110"/>
              <a:gd name="T51" fmla="*/ 2147483646 h 353"/>
              <a:gd name="T52" fmla="*/ 2147483646 w 1110"/>
              <a:gd name="T53" fmla="*/ 2147483646 h 3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110" h="353">
                <a:moveTo>
                  <a:pt x="0" y="353"/>
                </a:moveTo>
                <a:lnTo>
                  <a:pt x="81" y="243"/>
                </a:lnTo>
                <a:lnTo>
                  <a:pt x="141" y="170"/>
                </a:lnTo>
                <a:lnTo>
                  <a:pt x="214" y="104"/>
                </a:lnTo>
                <a:lnTo>
                  <a:pt x="305" y="50"/>
                </a:lnTo>
                <a:lnTo>
                  <a:pt x="416" y="14"/>
                </a:lnTo>
                <a:lnTo>
                  <a:pt x="481" y="5"/>
                </a:lnTo>
                <a:lnTo>
                  <a:pt x="557" y="0"/>
                </a:lnTo>
                <a:lnTo>
                  <a:pt x="593" y="0"/>
                </a:lnTo>
                <a:lnTo>
                  <a:pt x="629" y="5"/>
                </a:lnTo>
                <a:lnTo>
                  <a:pt x="663" y="7"/>
                </a:lnTo>
                <a:lnTo>
                  <a:pt x="697" y="14"/>
                </a:lnTo>
                <a:lnTo>
                  <a:pt x="728" y="21"/>
                </a:lnTo>
                <a:lnTo>
                  <a:pt x="757" y="31"/>
                </a:lnTo>
                <a:lnTo>
                  <a:pt x="785" y="40"/>
                </a:lnTo>
                <a:lnTo>
                  <a:pt x="811" y="52"/>
                </a:lnTo>
                <a:lnTo>
                  <a:pt x="835" y="64"/>
                </a:lnTo>
                <a:lnTo>
                  <a:pt x="858" y="78"/>
                </a:lnTo>
                <a:lnTo>
                  <a:pt x="882" y="92"/>
                </a:lnTo>
                <a:lnTo>
                  <a:pt x="913" y="116"/>
                </a:lnTo>
                <a:lnTo>
                  <a:pt x="941" y="141"/>
                </a:lnTo>
                <a:lnTo>
                  <a:pt x="967" y="167"/>
                </a:lnTo>
                <a:lnTo>
                  <a:pt x="991" y="193"/>
                </a:lnTo>
                <a:lnTo>
                  <a:pt x="1022" y="231"/>
                </a:lnTo>
                <a:lnTo>
                  <a:pt x="1058" y="278"/>
                </a:lnTo>
                <a:lnTo>
                  <a:pt x="1105" y="344"/>
                </a:lnTo>
                <a:lnTo>
                  <a:pt x="1110" y="353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 type="none" w="lg" len="lg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85" name="Freeform 52"/>
          <p:cNvSpPr>
            <a:spLocks/>
          </p:cNvSpPr>
          <p:nvPr/>
        </p:nvSpPr>
        <p:spPr bwMode="auto">
          <a:xfrm rot="18898405">
            <a:off x="6125392" y="6098986"/>
            <a:ext cx="468000" cy="108000"/>
          </a:xfrm>
          <a:custGeom>
            <a:avLst/>
            <a:gdLst>
              <a:gd name="T0" fmla="*/ 0 w 1110"/>
              <a:gd name="T1" fmla="*/ 2147483646 h 353"/>
              <a:gd name="T2" fmla="*/ 2147483646 w 1110"/>
              <a:gd name="T3" fmla="*/ 2147483646 h 353"/>
              <a:gd name="T4" fmla="*/ 2147483646 w 1110"/>
              <a:gd name="T5" fmla="*/ 2147483646 h 353"/>
              <a:gd name="T6" fmla="*/ 2147483646 w 1110"/>
              <a:gd name="T7" fmla="*/ 2147483646 h 353"/>
              <a:gd name="T8" fmla="*/ 2147483646 w 1110"/>
              <a:gd name="T9" fmla="*/ 2147483646 h 353"/>
              <a:gd name="T10" fmla="*/ 2147483646 w 1110"/>
              <a:gd name="T11" fmla="*/ 2147483646 h 353"/>
              <a:gd name="T12" fmla="*/ 2147483646 w 1110"/>
              <a:gd name="T13" fmla="*/ 2147483646 h 353"/>
              <a:gd name="T14" fmla="*/ 2147483646 w 1110"/>
              <a:gd name="T15" fmla="*/ 0 h 353"/>
              <a:gd name="T16" fmla="*/ 2147483646 w 1110"/>
              <a:gd name="T17" fmla="*/ 0 h 353"/>
              <a:gd name="T18" fmla="*/ 2147483646 w 1110"/>
              <a:gd name="T19" fmla="*/ 2147483646 h 353"/>
              <a:gd name="T20" fmla="*/ 2147483646 w 1110"/>
              <a:gd name="T21" fmla="*/ 2147483646 h 353"/>
              <a:gd name="T22" fmla="*/ 2147483646 w 1110"/>
              <a:gd name="T23" fmla="*/ 2147483646 h 353"/>
              <a:gd name="T24" fmla="*/ 2147483646 w 1110"/>
              <a:gd name="T25" fmla="*/ 2147483646 h 353"/>
              <a:gd name="T26" fmla="*/ 2147483646 w 1110"/>
              <a:gd name="T27" fmla="*/ 2147483646 h 353"/>
              <a:gd name="T28" fmla="*/ 2147483646 w 1110"/>
              <a:gd name="T29" fmla="*/ 2147483646 h 353"/>
              <a:gd name="T30" fmla="*/ 2147483646 w 1110"/>
              <a:gd name="T31" fmla="*/ 2147483646 h 353"/>
              <a:gd name="T32" fmla="*/ 2147483646 w 1110"/>
              <a:gd name="T33" fmla="*/ 2147483646 h 353"/>
              <a:gd name="T34" fmla="*/ 2147483646 w 1110"/>
              <a:gd name="T35" fmla="*/ 2147483646 h 353"/>
              <a:gd name="T36" fmla="*/ 2147483646 w 1110"/>
              <a:gd name="T37" fmla="*/ 2147483646 h 353"/>
              <a:gd name="T38" fmla="*/ 2147483646 w 1110"/>
              <a:gd name="T39" fmla="*/ 2147483646 h 353"/>
              <a:gd name="T40" fmla="*/ 2147483646 w 1110"/>
              <a:gd name="T41" fmla="*/ 2147483646 h 353"/>
              <a:gd name="T42" fmla="*/ 2147483646 w 1110"/>
              <a:gd name="T43" fmla="*/ 2147483646 h 353"/>
              <a:gd name="T44" fmla="*/ 2147483646 w 1110"/>
              <a:gd name="T45" fmla="*/ 2147483646 h 353"/>
              <a:gd name="T46" fmla="*/ 2147483646 w 1110"/>
              <a:gd name="T47" fmla="*/ 2147483646 h 353"/>
              <a:gd name="T48" fmla="*/ 2147483646 w 1110"/>
              <a:gd name="T49" fmla="*/ 2147483646 h 353"/>
              <a:gd name="T50" fmla="*/ 2147483646 w 1110"/>
              <a:gd name="T51" fmla="*/ 2147483646 h 353"/>
              <a:gd name="T52" fmla="*/ 2147483646 w 1110"/>
              <a:gd name="T53" fmla="*/ 2147483646 h 3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110" h="353">
                <a:moveTo>
                  <a:pt x="0" y="353"/>
                </a:moveTo>
                <a:lnTo>
                  <a:pt x="81" y="243"/>
                </a:lnTo>
                <a:lnTo>
                  <a:pt x="141" y="170"/>
                </a:lnTo>
                <a:lnTo>
                  <a:pt x="214" y="104"/>
                </a:lnTo>
                <a:lnTo>
                  <a:pt x="305" y="50"/>
                </a:lnTo>
                <a:lnTo>
                  <a:pt x="416" y="14"/>
                </a:lnTo>
                <a:lnTo>
                  <a:pt x="481" y="5"/>
                </a:lnTo>
                <a:lnTo>
                  <a:pt x="557" y="0"/>
                </a:lnTo>
                <a:lnTo>
                  <a:pt x="593" y="0"/>
                </a:lnTo>
                <a:lnTo>
                  <a:pt x="629" y="5"/>
                </a:lnTo>
                <a:lnTo>
                  <a:pt x="663" y="7"/>
                </a:lnTo>
                <a:lnTo>
                  <a:pt x="697" y="14"/>
                </a:lnTo>
                <a:lnTo>
                  <a:pt x="728" y="21"/>
                </a:lnTo>
                <a:lnTo>
                  <a:pt x="757" y="31"/>
                </a:lnTo>
                <a:lnTo>
                  <a:pt x="785" y="40"/>
                </a:lnTo>
                <a:lnTo>
                  <a:pt x="811" y="52"/>
                </a:lnTo>
                <a:lnTo>
                  <a:pt x="835" y="64"/>
                </a:lnTo>
                <a:lnTo>
                  <a:pt x="858" y="78"/>
                </a:lnTo>
                <a:lnTo>
                  <a:pt x="882" y="92"/>
                </a:lnTo>
                <a:lnTo>
                  <a:pt x="913" y="116"/>
                </a:lnTo>
                <a:lnTo>
                  <a:pt x="941" y="141"/>
                </a:lnTo>
                <a:lnTo>
                  <a:pt x="967" y="167"/>
                </a:lnTo>
                <a:lnTo>
                  <a:pt x="991" y="193"/>
                </a:lnTo>
                <a:lnTo>
                  <a:pt x="1022" y="231"/>
                </a:lnTo>
                <a:lnTo>
                  <a:pt x="1058" y="278"/>
                </a:lnTo>
                <a:lnTo>
                  <a:pt x="1105" y="344"/>
                </a:lnTo>
                <a:lnTo>
                  <a:pt x="1110" y="353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 type="none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" name="Freeform 52">
            <a:extLst>
              <a:ext uri="{FF2B5EF4-FFF2-40B4-BE49-F238E27FC236}">
                <a16:creationId xmlns:a16="http://schemas.microsoft.com/office/drawing/2014/main" id="{AC444857-BACC-4472-B2FA-D9FE7E18F488}"/>
              </a:ext>
            </a:extLst>
          </p:cNvPr>
          <p:cNvSpPr>
            <a:spLocks/>
          </p:cNvSpPr>
          <p:nvPr/>
        </p:nvSpPr>
        <p:spPr bwMode="auto">
          <a:xfrm rot="13906909">
            <a:off x="1364477" y="3057456"/>
            <a:ext cx="540000" cy="108000"/>
          </a:xfrm>
          <a:custGeom>
            <a:avLst/>
            <a:gdLst>
              <a:gd name="T0" fmla="*/ 0 w 1110"/>
              <a:gd name="T1" fmla="*/ 2147483646 h 353"/>
              <a:gd name="T2" fmla="*/ 2147483646 w 1110"/>
              <a:gd name="T3" fmla="*/ 2147483646 h 353"/>
              <a:gd name="T4" fmla="*/ 2147483646 w 1110"/>
              <a:gd name="T5" fmla="*/ 2147483646 h 353"/>
              <a:gd name="T6" fmla="*/ 2147483646 w 1110"/>
              <a:gd name="T7" fmla="*/ 2147483646 h 353"/>
              <a:gd name="T8" fmla="*/ 2147483646 w 1110"/>
              <a:gd name="T9" fmla="*/ 2147483646 h 353"/>
              <a:gd name="T10" fmla="*/ 2147483646 w 1110"/>
              <a:gd name="T11" fmla="*/ 2147483646 h 353"/>
              <a:gd name="T12" fmla="*/ 2147483646 w 1110"/>
              <a:gd name="T13" fmla="*/ 2147483646 h 353"/>
              <a:gd name="T14" fmla="*/ 2147483646 w 1110"/>
              <a:gd name="T15" fmla="*/ 0 h 353"/>
              <a:gd name="T16" fmla="*/ 2147483646 w 1110"/>
              <a:gd name="T17" fmla="*/ 0 h 353"/>
              <a:gd name="T18" fmla="*/ 2147483646 w 1110"/>
              <a:gd name="T19" fmla="*/ 2147483646 h 353"/>
              <a:gd name="T20" fmla="*/ 2147483646 w 1110"/>
              <a:gd name="T21" fmla="*/ 2147483646 h 353"/>
              <a:gd name="T22" fmla="*/ 2147483646 w 1110"/>
              <a:gd name="T23" fmla="*/ 2147483646 h 353"/>
              <a:gd name="T24" fmla="*/ 2147483646 w 1110"/>
              <a:gd name="T25" fmla="*/ 2147483646 h 353"/>
              <a:gd name="T26" fmla="*/ 2147483646 w 1110"/>
              <a:gd name="T27" fmla="*/ 2147483646 h 353"/>
              <a:gd name="T28" fmla="*/ 2147483646 w 1110"/>
              <a:gd name="T29" fmla="*/ 2147483646 h 353"/>
              <a:gd name="T30" fmla="*/ 2147483646 w 1110"/>
              <a:gd name="T31" fmla="*/ 2147483646 h 353"/>
              <a:gd name="T32" fmla="*/ 2147483646 w 1110"/>
              <a:gd name="T33" fmla="*/ 2147483646 h 353"/>
              <a:gd name="T34" fmla="*/ 2147483646 w 1110"/>
              <a:gd name="T35" fmla="*/ 2147483646 h 353"/>
              <a:gd name="T36" fmla="*/ 2147483646 w 1110"/>
              <a:gd name="T37" fmla="*/ 2147483646 h 353"/>
              <a:gd name="T38" fmla="*/ 2147483646 w 1110"/>
              <a:gd name="T39" fmla="*/ 2147483646 h 353"/>
              <a:gd name="T40" fmla="*/ 2147483646 w 1110"/>
              <a:gd name="T41" fmla="*/ 2147483646 h 353"/>
              <a:gd name="T42" fmla="*/ 2147483646 w 1110"/>
              <a:gd name="T43" fmla="*/ 2147483646 h 353"/>
              <a:gd name="T44" fmla="*/ 2147483646 w 1110"/>
              <a:gd name="T45" fmla="*/ 2147483646 h 353"/>
              <a:gd name="T46" fmla="*/ 2147483646 w 1110"/>
              <a:gd name="T47" fmla="*/ 2147483646 h 353"/>
              <a:gd name="T48" fmla="*/ 2147483646 w 1110"/>
              <a:gd name="T49" fmla="*/ 2147483646 h 353"/>
              <a:gd name="T50" fmla="*/ 2147483646 w 1110"/>
              <a:gd name="T51" fmla="*/ 2147483646 h 353"/>
              <a:gd name="T52" fmla="*/ 2147483646 w 1110"/>
              <a:gd name="T53" fmla="*/ 2147483646 h 3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110" h="353">
                <a:moveTo>
                  <a:pt x="0" y="353"/>
                </a:moveTo>
                <a:lnTo>
                  <a:pt x="81" y="243"/>
                </a:lnTo>
                <a:lnTo>
                  <a:pt x="141" y="170"/>
                </a:lnTo>
                <a:lnTo>
                  <a:pt x="214" y="104"/>
                </a:lnTo>
                <a:lnTo>
                  <a:pt x="305" y="50"/>
                </a:lnTo>
                <a:lnTo>
                  <a:pt x="416" y="14"/>
                </a:lnTo>
                <a:lnTo>
                  <a:pt x="481" y="5"/>
                </a:lnTo>
                <a:lnTo>
                  <a:pt x="557" y="0"/>
                </a:lnTo>
                <a:lnTo>
                  <a:pt x="593" y="0"/>
                </a:lnTo>
                <a:lnTo>
                  <a:pt x="629" y="5"/>
                </a:lnTo>
                <a:lnTo>
                  <a:pt x="663" y="7"/>
                </a:lnTo>
                <a:lnTo>
                  <a:pt x="697" y="14"/>
                </a:lnTo>
                <a:lnTo>
                  <a:pt x="728" y="21"/>
                </a:lnTo>
                <a:lnTo>
                  <a:pt x="757" y="31"/>
                </a:lnTo>
                <a:lnTo>
                  <a:pt x="785" y="40"/>
                </a:lnTo>
                <a:lnTo>
                  <a:pt x="811" y="52"/>
                </a:lnTo>
                <a:lnTo>
                  <a:pt x="835" y="64"/>
                </a:lnTo>
                <a:lnTo>
                  <a:pt x="858" y="78"/>
                </a:lnTo>
                <a:lnTo>
                  <a:pt x="882" y="92"/>
                </a:lnTo>
                <a:lnTo>
                  <a:pt x="913" y="116"/>
                </a:lnTo>
                <a:lnTo>
                  <a:pt x="941" y="141"/>
                </a:lnTo>
                <a:lnTo>
                  <a:pt x="967" y="167"/>
                </a:lnTo>
                <a:lnTo>
                  <a:pt x="991" y="193"/>
                </a:lnTo>
                <a:lnTo>
                  <a:pt x="1022" y="231"/>
                </a:lnTo>
                <a:lnTo>
                  <a:pt x="1058" y="278"/>
                </a:lnTo>
                <a:lnTo>
                  <a:pt x="1105" y="344"/>
                </a:lnTo>
                <a:lnTo>
                  <a:pt x="1110" y="353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 type="none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autoUpdateAnimBg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1512168" y="1790929"/>
            <a:ext cx="9912424" cy="33310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lIns="0" tIns="0" rIns="0" bIns="0" anchor="ctr">
            <a:spAutoFit/>
          </a:bodyPr>
          <a:lstStyle/>
          <a:p>
            <a:pPr algn="just" eaLnBrk="1" hangingPunct="1">
              <a:lnSpc>
                <a:spcPct val="120000"/>
              </a:lnSpc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软脂酰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 + 7FAD + 7NAD</a:t>
            </a:r>
            <a:r>
              <a:rPr lang="en-US" altLang="zh-CN" sz="2000" b="0" baseline="22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+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 + 7CoA-SH + 7H</a:t>
            </a:r>
            <a:r>
              <a:rPr lang="en-US" altLang="zh-CN" sz="2000" b="0" baseline="-26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2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O →8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乙酰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 + 7FADH</a:t>
            </a:r>
            <a:r>
              <a:rPr lang="en-US" altLang="zh-CN" sz="2000" b="0" baseline="-26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2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 + 7(NADH + H</a:t>
            </a:r>
            <a:r>
              <a:rPr lang="en-US" altLang="zh-CN" sz="2000" b="0" baseline="22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+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)</a:t>
            </a:r>
          </a:p>
        </p:txBody>
      </p:sp>
      <p:sp>
        <p:nvSpPr>
          <p:cNvPr id="6" name="Text Box 4"/>
          <p:cNvSpPr txBox="1">
            <a:spLocks noChangeArrowheads="1"/>
          </p:cNvSpPr>
          <p:nvPr/>
        </p:nvSpPr>
        <p:spPr bwMode="auto">
          <a:xfrm>
            <a:off x="1919288" y="2854152"/>
            <a:ext cx="7848600" cy="928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eaLnBrk="1" hangingPunct="1">
              <a:lnSpc>
                <a:spcPts val="3500"/>
              </a:lnSpc>
              <a:spcBef>
                <a:spcPts val="600"/>
              </a:spcBef>
              <a:defRPr/>
            </a:pPr>
            <a:r>
              <a:rPr lang="en-US" altLang="zh-CN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(1.5×7)+(2.5×7)+(10×8)=108</a:t>
            </a: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分子</a:t>
            </a:r>
            <a:r>
              <a:rPr lang="en-US" altLang="zh-CN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ATP</a:t>
            </a:r>
          </a:p>
          <a:p>
            <a:pPr eaLnBrk="1" hangingPunct="1">
              <a:lnSpc>
                <a:spcPts val="3500"/>
              </a:lnSpc>
              <a:spcBef>
                <a:spcPts val="600"/>
              </a:spcBef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减去脂肪酸活化时消耗的</a:t>
            </a:r>
            <a:r>
              <a:rPr lang="en-US" altLang="zh-CN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2</a:t>
            </a: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分子</a:t>
            </a:r>
            <a:r>
              <a:rPr lang="en-US" altLang="zh-CN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ATP</a:t>
            </a: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，净生成</a:t>
            </a:r>
            <a:r>
              <a:rPr lang="en-US" altLang="zh-CN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106</a:t>
            </a: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分子</a:t>
            </a:r>
            <a:r>
              <a:rPr lang="en-US" altLang="zh-CN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ATP</a:t>
            </a: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。</a:t>
            </a:r>
          </a:p>
        </p:txBody>
      </p:sp>
      <p:sp>
        <p:nvSpPr>
          <p:cNvPr id="7" name="Rectangle 5"/>
          <p:cNvSpPr>
            <a:spLocks noGrp="1" noChangeArrowheads="1"/>
          </p:cNvSpPr>
          <p:nvPr>
            <p:ph type="title"/>
          </p:nvPr>
        </p:nvSpPr>
        <p:spPr>
          <a:xfrm>
            <a:off x="1055688" y="548680"/>
            <a:ext cx="4464050" cy="479425"/>
          </a:xfr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65000"/>
              <a:defRPr/>
            </a:pPr>
            <a:r>
              <a:rPr kumimoji="1" lang="en-US" altLang="zh-CN" sz="2800" cap="none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n-cs"/>
              </a:rPr>
              <a:t>4.</a:t>
            </a:r>
            <a:r>
              <a:rPr kumimoji="1" lang="zh-CN" altLang="en-US" sz="2800" cap="none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n-cs"/>
              </a:rPr>
              <a:t>脂肪酸</a:t>
            </a:r>
            <a:r>
              <a:rPr kumimoji="1" lang="en-US" altLang="zh-CN" sz="2800" cap="none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n-cs"/>
              </a:rPr>
              <a:t>β-</a:t>
            </a:r>
            <a:r>
              <a:rPr kumimoji="1" lang="zh-CN" altLang="en-US" sz="2800" cap="none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n-cs"/>
              </a:rPr>
              <a:t>氧化的能量生成</a:t>
            </a:r>
          </a:p>
        </p:txBody>
      </p:sp>
      <p:sp>
        <p:nvSpPr>
          <p:cNvPr id="8" name="Text Box 6"/>
          <p:cNvSpPr txBox="1">
            <a:spLocks noChangeArrowheads="1"/>
          </p:cNvSpPr>
          <p:nvPr/>
        </p:nvSpPr>
        <p:spPr bwMode="auto">
          <a:xfrm>
            <a:off x="1487488" y="1197546"/>
            <a:ext cx="5905500" cy="555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defPPr>
              <a:defRPr lang="en-US"/>
            </a:defPPr>
            <a:lvl1pPr marL="360000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 kumimoji="0" sz="2800" b="0" kern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1pPr>
            <a:lvl2pPr marL="360000" lvl="1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 kumimoji="0" sz="2800" b="0" kern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2pPr>
          </a:lstStyle>
          <a:p>
            <a:pPr lvl="1">
              <a:defRPr/>
            </a:pPr>
            <a:r>
              <a:rPr lang="en-US" altLang="zh-CN" dirty="0"/>
              <a:t>1</a:t>
            </a:r>
            <a:r>
              <a:rPr lang="zh-CN" altLang="en-US" dirty="0"/>
              <a:t>分子软脂酸（</a:t>
            </a:r>
            <a:r>
              <a:rPr lang="en-US" altLang="zh-CN" dirty="0"/>
              <a:t>16C</a:t>
            </a:r>
            <a:r>
              <a:rPr lang="zh-CN" altLang="en-US" dirty="0"/>
              <a:t>）经</a:t>
            </a:r>
            <a:r>
              <a:rPr lang="en-US" altLang="zh-CN" dirty="0"/>
              <a:t>7</a:t>
            </a:r>
            <a:r>
              <a:rPr lang="zh-CN" altLang="en-US" dirty="0"/>
              <a:t>次</a:t>
            </a:r>
            <a:r>
              <a:rPr lang="en-US" altLang="zh-CN" dirty="0"/>
              <a:t>β-</a:t>
            </a:r>
            <a:r>
              <a:rPr lang="zh-CN" altLang="en-US" dirty="0"/>
              <a:t>氧化。</a:t>
            </a:r>
          </a:p>
        </p:txBody>
      </p:sp>
      <p:sp>
        <p:nvSpPr>
          <p:cNvPr id="9" name="矩形 8"/>
          <p:cNvSpPr/>
          <p:nvPr/>
        </p:nvSpPr>
        <p:spPr>
          <a:xfrm>
            <a:off x="1487488" y="2204864"/>
            <a:ext cx="2808287" cy="520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60000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生成</a:t>
            </a:r>
            <a:r>
              <a:rPr kumimoji="0" lang="en-US" altLang="zh-CN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ATP</a:t>
            </a: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数目</a:t>
            </a:r>
            <a:r>
              <a:rPr kumimoji="0" lang="en-US" altLang="zh-CN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5"/>
              <p:cNvSpPr>
                <a:spLocks noChangeArrowheads="1"/>
              </p:cNvSpPr>
              <p:nvPr/>
            </p:nvSpPr>
            <p:spPr bwMode="auto">
              <a:xfrm>
                <a:off x="3288288" y="3861048"/>
                <a:ext cx="5400000" cy="792000"/>
              </a:xfrm>
              <a:prstGeom prst="rect">
                <a:avLst/>
              </a:prstGeom>
              <a:solidFill>
                <a:srgbClr val="FFFF99">
                  <a:alpha val="50000"/>
                </a:srgbClr>
              </a:solidFill>
              <a:ln w="9525">
                <a:solidFill>
                  <a:schemeClr val="accent2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algn="ctr" eaLnBrk="1" hangingPunct="1">
                  <a:defRPr/>
                </a:pPr>
                <a:r>
                  <a:rPr kumimoji="0" lang="en-US" altLang="zh-CN" sz="3200" b="0" dirty="0">
                    <a:effectLst>
                      <a:outerShdw blurRad="38100" dist="38100" dir="2700000" algn="tl">
                        <a:srgbClr val="FFFFFF"/>
                      </a:outerShdw>
                    </a:effectLst>
                    <a:ea typeface="方正姚体" panose="02010601030101010101" pitchFamily="2" charset="-122"/>
                  </a:rPr>
                  <a:t>(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en-US" altLang="zh-CN" sz="3200" b="0" i="1">
                            <a:effectLst>
                              <a:outerShdw blurRad="38100" dist="38100" dir="2700000" algn="tl">
                                <a:srgbClr val="C0C0C0"/>
                              </a:outerShdw>
                            </a:effectLst>
                            <a:latin typeface="Cambria Math" panose="02040503050406030204" pitchFamily="18" charset="0"/>
                            <a:ea typeface="方正姚体" panose="02010601030101010101" pitchFamily="2" charset="-122"/>
                          </a:rPr>
                        </m:ctrlPr>
                      </m:fPr>
                      <m:num>
                        <m:r>
                          <a:rPr kumimoji="0" lang="en-US" altLang="zh-CN" sz="3200" b="0" i="1">
                            <a:effectLst>
                              <a:outerShdw blurRad="38100" dist="38100" dir="2700000" algn="tl">
                                <a:srgbClr val="C0C0C0"/>
                              </a:outerShdw>
                            </a:effectLst>
                            <a:latin typeface="Cambria Math" panose="02040503050406030204" pitchFamily="18" charset="0"/>
                            <a:ea typeface="方正姚体" panose="02010601030101010101" pitchFamily="2" charset="-122"/>
                          </a:rPr>
                          <m:t>𝑛</m:t>
                        </m:r>
                      </m:num>
                      <m:den>
                        <m:r>
                          <a:rPr kumimoji="0" lang="en-US" altLang="zh-CN" sz="3200" b="0" i="1">
                            <a:effectLst>
                              <a:outerShdw blurRad="38100" dist="38100" dir="2700000" algn="tl">
                                <a:srgbClr val="C0C0C0"/>
                              </a:outerShdw>
                            </a:effectLst>
                            <a:latin typeface="Cambria Math" panose="02040503050406030204" pitchFamily="18" charset="0"/>
                            <a:ea typeface="方正姚体" panose="02010601030101010101" pitchFamily="2" charset="-122"/>
                          </a:rPr>
                          <m:t>2</m:t>
                        </m:r>
                      </m:den>
                    </m:f>
                  </m:oMath>
                </a14:m>
                <a:r>
                  <a:rPr kumimoji="0" lang="zh-CN" altLang="en-US" sz="3200" b="0" dirty="0">
                    <a:effectLst>
                      <a:outerShdw blurRad="38100" dist="38100" dir="2700000" algn="tl">
                        <a:srgbClr val="FFFFFF"/>
                      </a:outerShdw>
                    </a:effectLst>
                    <a:ea typeface="方正姚体" panose="02010601030101010101" pitchFamily="2" charset="-122"/>
                  </a:rPr>
                  <a:t>－</a:t>
                </a:r>
                <a:r>
                  <a:rPr kumimoji="0" lang="en-US" altLang="zh-CN" sz="3200" b="0" dirty="0">
                    <a:effectLst>
                      <a:outerShdw blurRad="38100" dist="38100" dir="2700000" algn="tl">
                        <a:srgbClr val="FFFFFF"/>
                      </a:outerShdw>
                    </a:effectLst>
                    <a:ea typeface="方正姚体" panose="02010601030101010101" pitchFamily="2" charset="-122"/>
                  </a:rPr>
                  <a:t>1)×(1.5</a:t>
                </a:r>
                <a:r>
                  <a:rPr kumimoji="0" lang="zh-CN" altLang="en-US" sz="3200" b="0" dirty="0">
                    <a:effectLst>
                      <a:outerShdw blurRad="38100" dist="38100" dir="2700000" algn="tl">
                        <a:srgbClr val="FFFFFF"/>
                      </a:outerShdw>
                    </a:effectLst>
                    <a:ea typeface="方正姚体" panose="02010601030101010101" pitchFamily="2" charset="-122"/>
                  </a:rPr>
                  <a:t>＋</a:t>
                </a:r>
                <a:r>
                  <a:rPr kumimoji="0" lang="en-US" altLang="zh-CN" sz="3200" b="0" dirty="0">
                    <a:effectLst>
                      <a:outerShdw blurRad="38100" dist="38100" dir="2700000" algn="tl">
                        <a:srgbClr val="FFFFFF"/>
                      </a:outerShdw>
                    </a:effectLst>
                    <a:ea typeface="方正姚体" panose="02010601030101010101" pitchFamily="2" charset="-122"/>
                  </a:rPr>
                  <a:t>2.5)</a:t>
                </a:r>
                <a:r>
                  <a:rPr kumimoji="0" lang="zh-CN" altLang="en-US" sz="3200" b="0" dirty="0">
                    <a:effectLst>
                      <a:outerShdw blurRad="38100" dist="38100" dir="2700000" algn="tl">
                        <a:srgbClr val="FFFFFF"/>
                      </a:outerShdw>
                    </a:effectLst>
                    <a:ea typeface="方正姚体" panose="02010601030101010101" pitchFamily="2" charset="-122"/>
                  </a:rPr>
                  <a:t>＋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en-US" altLang="zh-CN" sz="3200" b="0" i="1">
                            <a:effectLst>
                              <a:outerShdw blurRad="38100" dist="38100" dir="2700000" algn="tl">
                                <a:srgbClr val="C0C0C0"/>
                              </a:outerShdw>
                            </a:effectLst>
                            <a:latin typeface="Cambria Math" panose="02040503050406030204" pitchFamily="18" charset="0"/>
                            <a:ea typeface="方正姚体" panose="02010601030101010101" pitchFamily="2" charset="-122"/>
                          </a:rPr>
                        </m:ctrlPr>
                      </m:fPr>
                      <m:num>
                        <m:r>
                          <a:rPr kumimoji="0" lang="en-US" altLang="zh-CN" sz="3200" b="0" i="1">
                            <a:effectLst>
                              <a:outerShdw blurRad="38100" dist="38100" dir="2700000" algn="tl">
                                <a:srgbClr val="C0C0C0"/>
                              </a:outerShdw>
                            </a:effectLst>
                            <a:latin typeface="Cambria Math" panose="02040503050406030204" pitchFamily="18" charset="0"/>
                            <a:ea typeface="方正姚体" panose="02010601030101010101" pitchFamily="2" charset="-122"/>
                          </a:rPr>
                          <m:t>𝑛</m:t>
                        </m:r>
                      </m:num>
                      <m:den>
                        <m:r>
                          <a:rPr kumimoji="0" lang="en-US" altLang="zh-CN" sz="3200" b="0" i="1">
                            <a:effectLst>
                              <a:outerShdw blurRad="38100" dist="38100" dir="2700000" algn="tl">
                                <a:srgbClr val="C0C0C0"/>
                              </a:outerShdw>
                            </a:effectLst>
                            <a:latin typeface="Cambria Math" panose="02040503050406030204" pitchFamily="18" charset="0"/>
                            <a:ea typeface="方正姚体" panose="02010601030101010101" pitchFamily="2" charset="-122"/>
                          </a:rPr>
                          <m:t>2</m:t>
                        </m:r>
                      </m:den>
                    </m:f>
                  </m:oMath>
                </a14:m>
                <a:r>
                  <a:rPr kumimoji="0" lang="en-US" altLang="zh-CN" sz="3200" b="0" dirty="0">
                    <a:effectLst>
                      <a:outerShdw blurRad="38100" dist="38100" dir="2700000" algn="tl">
                        <a:srgbClr val="FFFFFF"/>
                      </a:outerShdw>
                    </a:effectLst>
                    <a:ea typeface="方正姚体" panose="02010601030101010101" pitchFamily="2" charset="-122"/>
                  </a:rPr>
                  <a:t>×10</a:t>
                </a:r>
                <a:r>
                  <a:rPr kumimoji="0" lang="zh-CN" altLang="en-US" sz="3200" b="0" dirty="0">
                    <a:effectLst>
                      <a:outerShdw blurRad="38100" dist="38100" dir="2700000" algn="tl">
                        <a:srgbClr val="FFFFFF"/>
                      </a:outerShdw>
                    </a:effectLst>
                    <a:ea typeface="方正姚体" panose="02010601030101010101" pitchFamily="2" charset="-122"/>
                  </a:rPr>
                  <a:t>－</a:t>
                </a:r>
                <a:r>
                  <a:rPr kumimoji="0" lang="en-US" altLang="zh-CN" sz="3200" b="0" dirty="0">
                    <a:effectLst>
                      <a:outerShdw blurRad="38100" dist="38100" dir="2700000" algn="tl">
                        <a:srgbClr val="FFFFFF"/>
                      </a:outerShdw>
                    </a:effectLst>
                    <a:ea typeface="方正姚体" panose="02010601030101010101" pitchFamily="2" charset="-122"/>
                  </a:rPr>
                  <a:t>2</a:t>
                </a:r>
              </a:p>
            </p:txBody>
          </p:sp>
        </mc:Choice>
        <mc:Fallback xmlns="">
          <p:sp>
            <p:nvSpPr>
              <p:cNvPr id="10" name="Rectangle 5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3288288" y="3861048"/>
                <a:ext cx="5400000" cy="792000"/>
              </a:xfrm>
              <a:prstGeom prst="rect">
                <a:avLst/>
              </a:prstGeom>
              <a:blipFill rotWithShape="0">
                <a:blip r:embed="rId2"/>
                <a:stretch>
                  <a:fillRect t="-7576" b="-9091"/>
                </a:stretch>
              </a:blipFill>
              <a:ln w="9525">
                <a:solidFill>
                  <a:schemeClr val="accent2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1" name="直接连接符 10"/>
          <p:cNvCxnSpPr/>
          <p:nvPr/>
        </p:nvCxnSpPr>
        <p:spPr>
          <a:xfrm>
            <a:off x="1077913" y="1125538"/>
            <a:ext cx="432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 Box 3"/>
          <p:cNvSpPr txBox="1">
            <a:spLocks noChangeArrowheads="1"/>
          </p:cNvSpPr>
          <p:nvPr/>
        </p:nvSpPr>
        <p:spPr bwMode="auto">
          <a:xfrm>
            <a:off x="1487488" y="4767238"/>
            <a:ext cx="7632700" cy="461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defPPr>
              <a:defRPr lang="en-US"/>
            </a:defPPr>
            <a:lvl1pPr marL="360000" indent="-360000" eaLnBrk="1" hangingPunct="1">
              <a:lnSpc>
                <a:spcPct val="100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v"/>
              <a:defRPr sz="24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pPr>
              <a:defRPr/>
            </a:pPr>
            <a:r>
              <a:rPr lang="zh-CN" altLang="en-US" dirty="0"/>
              <a:t>问题：计算</a:t>
            </a:r>
            <a:r>
              <a:rPr lang="en-US" altLang="zh-CN" dirty="0"/>
              <a:t>1</a:t>
            </a:r>
            <a:r>
              <a:rPr lang="zh-CN" altLang="en-US" dirty="0"/>
              <a:t>分子硬脂酸</a:t>
            </a:r>
            <a:r>
              <a:rPr lang="en-US" altLang="zh-CN" dirty="0"/>
              <a:t>(C</a:t>
            </a:r>
            <a:r>
              <a:rPr lang="en-US" altLang="zh-CN" baseline="-25000" dirty="0"/>
              <a:t>18</a:t>
            </a:r>
            <a:r>
              <a:rPr lang="en-US" altLang="zh-CN" dirty="0"/>
              <a:t>)</a:t>
            </a:r>
            <a:r>
              <a:rPr lang="zh-CN" altLang="en-US" dirty="0"/>
              <a:t>完全氧化生成多少</a:t>
            </a:r>
            <a:r>
              <a:rPr lang="en-US" altLang="zh-CN" dirty="0"/>
              <a:t>ATP?</a:t>
            </a:r>
            <a:endParaRPr lang="zh-CN" altLang="en-US" dirty="0"/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3"/>
          <p:cNvSpPr txBox="1">
            <a:spLocks noChangeArrowheads="1"/>
          </p:cNvSpPr>
          <p:nvPr/>
        </p:nvSpPr>
        <p:spPr bwMode="auto">
          <a:xfrm>
            <a:off x="1416050" y="1298615"/>
            <a:ext cx="9936534" cy="27613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en-US"/>
            </a:defPPr>
            <a:lvl1pPr marL="360000" indent="-360000" algn="l" fontAlgn="base">
              <a:lnSpc>
                <a:spcPts val="3500"/>
              </a:lnSpc>
              <a:spcBef>
                <a:spcPts val="600"/>
              </a:spcBef>
              <a:buClr>
                <a:schemeClr val="accent1"/>
              </a:buClr>
              <a:buSzPct val="70000"/>
              <a:buFont typeface="Wingdings" pitchFamily="2" charset="2"/>
              <a:buChar char="v"/>
              <a:defRPr sz="2400"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</a:lstStyle>
          <a:p>
            <a:pPr eaLnBrk="1" hangingPunct="1">
              <a:lnSpc>
                <a:spcPts val="4000"/>
              </a:lnSpc>
              <a:buClr>
                <a:srgbClr val="C00000"/>
              </a:buClr>
              <a:buSzPct val="80000"/>
              <a:buFont typeface="Wingdings" pitchFamily="2" charset="2"/>
              <a:buChar char="l"/>
              <a:defRPr/>
            </a:pPr>
            <a:r>
              <a:rPr lang="zh-CN" altLang="en-US" sz="2800" b="0" dirty="0">
                <a:ea typeface="方正姚体" panose="02010601030101010101" pitchFamily="2" charset="-122"/>
              </a:rPr>
              <a:t>脂肪酸</a:t>
            </a:r>
            <a:r>
              <a:rPr lang="en-US" altLang="zh-CN" sz="2800" b="0" dirty="0">
                <a:ea typeface="方正姚体" panose="02010601030101010101" pitchFamily="2" charset="-122"/>
              </a:rPr>
              <a:t>β-</a:t>
            </a:r>
            <a:r>
              <a:rPr lang="zh-CN" altLang="en-US" sz="2800" b="0" dirty="0">
                <a:ea typeface="方正姚体" panose="02010601030101010101" pitchFamily="2" charset="-122"/>
              </a:rPr>
              <a:t>氧化是体内脂肪酸分解的主要途径，可供应机体所需的大量能量。</a:t>
            </a:r>
            <a:endParaRPr lang="en-US" altLang="zh-CN" sz="2800" b="0" dirty="0">
              <a:ea typeface="方正姚体" panose="02010601030101010101" pitchFamily="2" charset="-122"/>
            </a:endParaRPr>
          </a:p>
          <a:p>
            <a:pPr eaLnBrk="1" hangingPunct="1">
              <a:lnSpc>
                <a:spcPts val="4000"/>
              </a:lnSpc>
              <a:buClr>
                <a:srgbClr val="C00000"/>
              </a:buClr>
              <a:buSzPct val="80000"/>
              <a:buFont typeface="Wingdings" pitchFamily="2" charset="2"/>
              <a:buChar char="l"/>
              <a:defRPr/>
            </a:pPr>
            <a:r>
              <a:rPr lang="zh-CN" altLang="en-US" sz="2800" b="0" dirty="0">
                <a:ea typeface="方正姚体" panose="02010601030101010101" pitchFamily="2" charset="-122"/>
              </a:rPr>
              <a:t>脂肪酸</a:t>
            </a:r>
            <a:r>
              <a:rPr lang="en-US" altLang="zh-CN" sz="2800" b="0" dirty="0">
                <a:ea typeface="方正姚体" panose="02010601030101010101" pitchFamily="2" charset="-122"/>
              </a:rPr>
              <a:t>β-</a:t>
            </a:r>
            <a:r>
              <a:rPr lang="zh-CN" altLang="en-US" sz="2800" b="0" dirty="0">
                <a:ea typeface="方正姚体" panose="02010601030101010101" pitchFamily="2" charset="-122"/>
              </a:rPr>
              <a:t>氧化可将长链脂肪酸改造成长度适宜的脂肪酸，供机体代谢所需。</a:t>
            </a:r>
            <a:endParaRPr lang="en-US" altLang="zh-CN" sz="2800" b="0" dirty="0">
              <a:ea typeface="方正姚体" panose="02010601030101010101" pitchFamily="2" charset="-122"/>
            </a:endParaRPr>
          </a:p>
          <a:p>
            <a:pPr eaLnBrk="1" hangingPunct="1">
              <a:lnSpc>
                <a:spcPts val="4000"/>
              </a:lnSpc>
              <a:buClr>
                <a:srgbClr val="C00000"/>
              </a:buClr>
              <a:buSzPct val="80000"/>
              <a:buFont typeface="Wingdings" pitchFamily="2" charset="2"/>
              <a:buChar char="l"/>
              <a:defRPr/>
            </a:pPr>
            <a:r>
              <a:rPr lang="zh-CN" altLang="en-US" sz="2800" b="0" dirty="0">
                <a:ea typeface="方正姚体" panose="02010601030101010101" pitchFamily="2" charset="-122"/>
              </a:rPr>
              <a:t>脂肪酸</a:t>
            </a:r>
            <a:r>
              <a:rPr lang="en-US" altLang="zh-CN" sz="2800" b="0" dirty="0">
                <a:ea typeface="方正姚体" panose="02010601030101010101" pitchFamily="2" charset="-122"/>
              </a:rPr>
              <a:t>β-</a:t>
            </a:r>
            <a:r>
              <a:rPr lang="zh-CN" altLang="en-US" sz="2800" b="0" dirty="0">
                <a:ea typeface="方正姚体" panose="02010601030101010101" pitchFamily="2" charset="-122"/>
              </a:rPr>
              <a:t>氧化生成的乙酰</a:t>
            </a:r>
            <a:r>
              <a:rPr lang="en-US" altLang="zh-CN" sz="2800" b="0" dirty="0">
                <a:ea typeface="方正姚体" panose="02010601030101010101" pitchFamily="2" charset="-122"/>
              </a:rPr>
              <a:t>CoA</a:t>
            </a:r>
            <a:r>
              <a:rPr lang="zh-CN" altLang="en-US" sz="2800" b="0" dirty="0">
                <a:ea typeface="方正姚体" panose="02010601030101010101" pitchFamily="2" charset="-122"/>
              </a:rPr>
              <a:t>是十分重要的中间产物。</a:t>
            </a:r>
            <a:endParaRPr lang="en-US" altLang="zh-CN" sz="2800" b="0" dirty="0">
              <a:ea typeface="方正姚体" panose="02010601030101010101" pitchFamily="2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1055688" y="548680"/>
            <a:ext cx="4681537" cy="493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spcBef>
                <a:spcPts val="0"/>
              </a:spcBef>
              <a:buClr>
                <a:srgbClr val="C00000"/>
              </a:buClr>
              <a:buSzPct val="80000"/>
              <a:defRPr/>
            </a:pP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脂肪酸</a:t>
            </a:r>
            <a:r>
              <a:rPr kumimoji="0" lang="en-US" altLang="zh-CN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β-</a:t>
            </a: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氧化的生理意义</a:t>
            </a:r>
          </a:p>
        </p:txBody>
      </p:sp>
      <p:cxnSp>
        <p:nvCxnSpPr>
          <p:cNvPr id="5" name="直接连接符 4"/>
          <p:cNvCxnSpPr/>
          <p:nvPr/>
        </p:nvCxnSpPr>
        <p:spPr>
          <a:xfrm>
            <a:off x="1077913" y="1125538"/>
            <a:ext cx="424815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ChangeArrowheads="1"/>
          </p:cNvSpPr>
          <p:nvPr/>
        </p:nvSpPr>
        <p:spPr bwMode="auto">
          <a:xfrm>
            <a:off x="1055688" y="548680"/>
            <a:ext cx="3529012" cy="493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spcBef>
                <a:spcPts val="0"/>
              </a:spcBef>
              <a:buClr>
                <a:srgbClr val="C00000"/>
              </a:buClr>
              <a:buSzPct val="80000"/>
              <a:defRPr/>
            </a:pP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脂肪酸</a:t>
            </a:r>
            <a:r>
              <a:rPr kumimoji="0" lang="en-US" altLang="zh-CN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</a:t>
            </a: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氧化总结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 Box 5"/>
              <p:cNvSpPr txBox="1">
                <a:spLocks noChangeArrowheads="1"/>
              </p:cNvSpPr>
              <p:nvPr/>
            </p:nvSpPr>
            <p:spPr bwMode="auto">
              <a:xfrm>
                <a:off x="1416050" y="1196578"/>
                <a:ext cx="9936163" cy="38886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lvl1pPr marL="342900" indent="-342900" eaLnBrk="0" hangingPunct="0">
                  <a:defRPr kumimoji="1" sz="2200" b="1">
                    <a:solidFill>
                      <a:schemeClr val="tx1"/>
                    </a:solidFill>
                    <a:latin typeface="Times New Roman" pitchFamily="18" charset="0"/>
                    <a:ea typeface="宋体" pitchFamily="2" charset="-122"/>
                  </a:defRPr>
                </a:lvl1pPr>
                <a:lvl2pPr marL="469900" indent="-469900" eaLnBrk="0" hangingPunct="0">
                  <a:defRPr kumimoji="1" sz="2200" b="1">
                    <a:solidFill>
                      <a:schemeClr val="tx1"/>
                    </a:solidFill>
                    <a:latin typeface="Times New Roman" pitchFamily="18" charset="0"/>
                    <a:ea typeface="宋体" pitchFamily="2" charset="-122"/>
                  </a:defRPr>
                </a:lvl2pPr>
                <a:lvl3pPr marL="1143000" indent="-228600" eaLnBrk="0" hangingPunct="0">
                  <a:defRPr kumimoji="1" sz="2200" b="1">
                    <a:solidFill>
                      <a:schemeClr val="tx1"/>
                    </a:solidFill>
                    <a:latin typeface="Times New Roman" pitchFamily="18" charset="0"/>
                    <a:ea typeface="宋体" pitchFamily="2" charset="-122"/>
                  </a:defRPr>
                </a:lvl3pPr>
                <a:lvl4pPr marL="1600200" indent="-228600" eaLnBrk="0" hangingPunct="0">
                  <a:defRPr kumimoji="1" sz="2200" b="1">
                    <a:solidFill>
                      <a:schemeClr val="tx1"/>
                    </a:solidFill>
                    <a:latin typeface="Times New Roman" pitchFamily="18" charset="0"/>
                    <a:ea typeface="宋体" pitchFamily="2" charset="-122"/>
                  </a:defRPr>
                </a:lvl4pPr>
                <a:lvl5pPr marL="2057400" indent="-228600" eaLnBrk="0" hangingPunct="0">
                  <a:defRPr kumimoji="1" sz="2200" b="1">
                    <a:solidFill>
                      <a:schemeClr val="tx1"/>
                    </a:solidFill>
                    <a:latin typeface="Times New Roman" pitchFamily="18" charset="0"/>
                    <a:ea typeface="宋体" pitchFamily="2" charset="-122"/>
                  </a:defRPr>
                </a:lvl5pPr>
                <a:lvl6pPr marL="2514600" indent="-228600" algn="ctr" eaLnBrk="0" fontAlgn="t" hangingPunct="0">
                  <a:spcBef>
                    <a:spcPct val="5000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itchFamily="18" charset="0"/>
                    <a:ea typeface="宋体" pitchFamily="2" charset="-122"/>
                  </a:defRPr>
                </a:lvl6pPr>
                <a:lvl7pPr marL="2971800" indent="-228600" algn="ctr" eaLnBrk="0" fontAlgn="t" hangingPunct="0">
                  <a:spcBef>
                    <a:spcPct val="5000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itchFamily="18" charset="0"/>
                    <a:ea typeface="宋体" pitchFamily="2" charset="-122"/>
                  </a:defRPr>
                </a:lvl7pPr>
                <a:lvl8pPr marL="3429000" indent="-228600" algn="ctr" eaLnBrk="0" fontAlgn="t" hangingPunct="0">
                  <a:spcBef>
                    <a:spcPct val="5000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itchFamily="18" charset="0"/>
                    <a:ea typeface="宋体" pitchFamily="2" charset="-122"/>
                  </a:defRPr>
                </a:lvl8pPr>
                <a:lvl9pPr marL="3886200" indent="-228600" algn="ctr" eaLnBrk="0" fontAlgn="t" hangingPunct="0">
                  <a:spcBef>
                    <a:spcPct val="5000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itchFamily="18" charset="0"/>
                    <a:ea typeface="宋体" pitchFamily="2" charset="-122"/>
                  </a:defRPr>
                </a:lvl9pPr>
              </a:lstStyle>
              <a:p>
                <a:pPr marL="360000" lvl="1" indent="-360000" eaLnBrk="1" hangingPunct="1">
                  <a:lnSpc>
                    <a:spcPts val="4000"/>
                  </a:lnSpc>
                  <a:spcBef>
                    <a:spcPts val="600"/>
                  </a:spcBef>
                  <a:buClr>
                    <a:srgbClr val="C00000"/>
                  </a:buClr>
                  <a:buSzPct val="80000"/>
                  <a:buFont typeface="Wingdings" panose="05000000000000000000" pitchFamily="2" charset="2"/>
                  <a:buChar char="l"/>
                  <a:defRPr/>
                </a:pPr>
                <a:r>
                  <a:rPr kumimoji="0" lang="zh-CN" altLang="en-US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产物：乙酰</a:t>
                </a:r>
                <a:r>
                  <a:rPr kumimoji="0" lang="en-US" altLang="zh-CN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CoA</a:t>
                </a:r>
                <a:r>
                  <a:rPr kumimoji="0" lang="zh-CN" altLang="en-US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、</a:t>
                </a:r>
                <a:r>
                  <a:rPr kumimoji="0" lang="en-US" altLang="zh-CN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NADH + H</a:t>
                </a:r>
                <a:r>
                  <a:rPr kumimoji="0" lang="en-US" altLang="zh-CN" sz="2800" b="0" baseline="3000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+</a:t>
                </a:r>
                <a:r>
                  <a:rPr kumimoji="0" lang="zh-CN" altLang="en-US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和</a:t>
                </a:r>
                <a:r>
                  <a:rPr kumimoji="0" lang="en-US" altLang="zh-CN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FADH</a:t>
                </a:r>
                <a:r>
                  <a:rPr kumimoji="0" lang="en-US" altLang="zh-CN" sz="2800" b="0" baseline="-2500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2</a:t>
                </a:r>
                <a:r>
                  <a:rPr kumimoji="0" lang="zh-CN" altLang="en-US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。</a:t>
                </a:r>
                <a:endParaRPr kumimoji="0" lang="en-US" altLang="zh-CN" sz="28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endParaRPr>
              </a:p>
              <a:p>
                <a:pPr marL="360000" lvl="1" indent="-360000" eaLnBrk="1" hangingPunct="1">
                  <a:lnSpc>
                    <a:spcPts val="4000"/>
                  </a:lnSpc>
                  <a:spcBef>
                    <a:spcPts val="600"/>
                  </a:spcBef>
                  <a:buClr>
                    <a:srgbClr val="C00000"/>
                  </a:buClr>
                  <a:buSzPct val="80000"/>
                  <a:buFont typeface="Wingdings" panose="05000000000000000000" pitchFamily="2" charset="2"/>
                  <a:buChar char="l"/>
                  <a:defRPr/>
                </a:pPr>
                <a:r>
                  <a:rPr kumimoji="0" lang="zh-CN" altLang="en-US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碳原子数为</a:t>
                </a:r>
                <a:r>
                  <a:rPr kumimoji="0" lang="en-US" altLang="zh-CN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C</a:t>
                </a:r>
                <a:r>
                  <a:rPr kumimoji="0" lang="en-US" altLang="zh-CN" sz="2800" b="0" baseline="-2500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n</a:t>
                </a:r>
                <a:r>
                  <a:rPr kumimoji="0" lang="zh-CN" altLang="en-US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的脂肪酸进行</a:t>
                </a:r>
                <a:r>
                  <a:rPr kumimoji="0" lang="en-US" altLang="zh-CN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β</a:t>
                </a:r>
                <a:r>
                  <a:rPr kumimoji="0" lang="zh-CN" altLang="en-US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氧化，则需要作（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en-US" altLang="zh-CN" sz="2800" b="0" i="1" smtClean="0">
                            <a:effectLst>
                              <a:outerShdw blurRad="38100" dist="38100" dir="2700000" algn="tl">
                                <a:srgbClr val="C0C0C0"/>
                              </a:outerShdw>
                            </a:effectLst>
                            <a:latin typeface="Cambria Math" panose="02040503050406030204" pitchFamily="18" charset="0"/>
                            <a:ea typeface="方正姚体" panose="02010601030101010101" pitchFamily="2" charset="-122"/>
                          </a:rPr>
                        </m:ctrlPr>
                      </m:fPr>
                      <m:num>
                        <m:r>
                          <a:rPr kumimoji="0" lang="en-US" altLang="zh-CN" sz="2800" b="0" i="1" smtClean="0">
                            <a:effectLst>
                              <a:outerShdw blurRad="38100" dist="38100" dir="2700000" algn="tl">
                                <a:srgbClr val="C0C0C0"/>
                              </a:outerShdw>
                            </a:effectLst>
                            <a:latin typeface="Cambria Math" panose="02040503050406030204" pitchFamily="18" charset="0"/>
                            <a:ea typeface="方正姚体" panose="02010601030101010101" pitchFamily="2" charset="-122"/>
                          </a:rPr>
                          <m:t>𝑛</m:t>
                        </m:r>
                      </m:num>
                      <m:den>
                        <m:r>
                          <a:rPr kumimoji="0" lang="en-US" altLang="zh-CN" sz="2800" b="0" i="1" smtClean="0">
                            <a:effectLst>
                              <a:outerShdw blurRad="38100" dist="38100" dir="2700000" algn="tl">
                                <a:srgbClr val="C0C0C0"/>
                              </a:outerShdw>
                            </a:effectLst>
                            <a:latin typeface="Cambria Math" panose="02040503050406030204" pitchFamily="18" charset="0"/>
                            <a:ea typeface="方正姚体" panose="02010601030101010101" pitchFamily="2" charset="-122"/>
                          </a:rPr>
                          <m:t>2</m:t>
                        </m:r>
                      </m:den>
                    </m:f>
                  </m:oMath>
                </a14:m>
                <a:r>
                  <a:rPr kumimoji="0" lang="zh-CN" altLang="en-US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－</a:t>
                </a:r>
                <a:r>
                  <a:rPr kumimoji="0" lang="en-US" altLang="zh-CN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1</a:t>
                </a:r>
                <a:r>
                  <a:rPr kumimoji="0" lang="zh-CN" altLang="en-US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）次循环才能完全分解为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en-US" altLang="zh-CN" sz="2800" b="0" i="1">
                            <a:effectLst>
                              <a:outerShdw blurRad="38100" dist="38100" dir="2700000" algn="tl">
                                <a:srgbClr val="C0C0C0"/>
                              </a:outerShdw>
                            </a:effectLst>
                            <a:latin typeface="Cambria Math" panose="02040503050406030204" pitchFamily="18" charset="0"/>
                            <a:ea typeface="方正姚体" panose="02010601030101010101" pitchFamily="2" charset="-122"/>
                          </a:rPr>
                        </m:ctrlPr>
                      </m:fPr>
                      <m:num>
                        <m:r>
                          <a:rPr kumimoji="0" lang="en-US" altLang="zh-CN" sz="2800" b="0" i="1">
                            <a:effectLst>
                              <a:outerShdw blurRad="38100" dist="38100" dir="2700000" algn="tl">
                                <a:srgbClr val="C0C0C0"/>
                              </a:outerShdw>
                            </a:effectLst>
                            <a:latin typeface="Cambria Math" panose="02040503050406030204" pitchFamily="18" charset="0"/>
                            <a:ea typeface="方正姚体" panose="02010601030101010101" pitchFamily="2" charset="-122"/>
                          </a:rPr>
                          <m:t>𝑛</m:t>
                        </m:r>
                      </m:num>
                      <m:den>
                        <m:r>
                          <a:rPr kumimoji="0" lang="en-US" altLang="zh-CN" sz="2800" b="0" i="1">
                            <a:effectLst>
                              <a:outerShdw blurRad="38100" dist="38100" dir="2700000" algn="tl">
                                <a:srgbClr val="C0C0C0"/>
                              </a:outerShdw>
                            </a:effectLst>
                            <a:latin typeface="Cambria Math" panose="02040503050406030204" pitchFamily="18" charset="0"/>
                            <a:ea typeface="方正姚体" panose="02010601030101010101" pitchFamily="2" charset="-122"/>
                          </a:rPr>
                          <m:t>2</m:t>
                        </m:r>
                      </m:den>
                    </m:f>
                  </m:oMath>
                </a14:m>
                <a:r>
                  <a:rPr kumimoji="0" lang="zh-CN" altLang="en-US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个乙酰</a:t>
                </a:r>
                <a:r>
                  <a:rPr kumimoji="0" lang="en-US" altLang="zh-CN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CoA</a:t>
                </a:r>
                <a:r>
                  <a:rPr kumimoji="0" lang="zh-CN" altLang="en-US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，产生</a:t>
                </a:r>
                <a:r>
                  <a:rPr kumimoji="0" lang="en-US" altLang="zh-CN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(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en-US" altLang="zh-CN" sz="2800" b="0" i="1">
                            <a:effectLst>
                              <a:outerShdw blurRad="38100" dist="38100" dir="2700000" algn="tl">
                                <a:srgbClr val="C0C0C0"/>
                              </a:outerShdw>
                            </a:effectLst>
                            <a:latin typeface="Cambria Math" panose="02040503050406030204" pitchFamily="18" charset="0"/>
                            <a:ea typeface="方正姚体" panose="02010601030101010101" pitchFamily="2" charset="-122"/>
                          </a:rPr>
                        </m:ctrlPr>
                      </m:fPr>
                      <m:num>
                        <m:r>
                          <a:rPr kumimoji="0" lang="en-US" altLang="zh-CN" sz="2800" b="0" i="1">
                            <a:effectLst>
                              <a:outerShdw blurRad="38100" dist="38100" dir="2700000" algn="tl">
                                <a:srgbClr val="C0C0C0"/>
                              </a:outerShdw>
                            </a:effectLst>
                            <a:latin typeface="Cambria Math" panose="02040503050406030204" pitchFamily="18" charset="0"/>
                            <a:ea typeface="方正姚体" panose="02010601030101010101" pitchFamily="2" charset="-122"/>
                          </a:rPr>
                          <m:t>𝑛</m:t>
                        </m:r>
                      </m:num>
                      <m:den>
                        <m:r>
                          <a:rPr kumimoji="0" lang="en-US" altLang="zh-CN" sz="2800" b="0" i="1">
                            <a:effectLst>
                              <a:outerShdw blurRad="38100" dist="38100" dir="2700000" algn="tl">
                                <a:srgbClr val="C0C0C0"/>
                              </a:outerShdw>
                            </a:effectLst>
                            <a:latin typeface="Cambria Math" panose="02040503050406030204" pitchFamily="18" charset="0"/>
                            <a:ea typeface="方正姚体" panose="02010601030101010101" pitchFamily="2" charset="-122"/>
                          </a:rPr>
                          <m:t>2</m:t>
                        </m:r>
                      </m:den>
                    </m:f>
                  </m:oMath>
                </a14:m>
                <a:r>
                  <a:rPr kumimoji="0" lang="zh-CN" altLang="en-US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－</a:t>
                </a:r>
                <a:r>
                  <a:rPr kumimoji="0" lang="en-US" altLang="zh-CN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1)</a:t>
                </a:r>
                <a:r>
                  <a:rPr kumimoji="0" lang="zh-CN" altLang="en-US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个</a:t>
                </a:r>
                <a:r>
                  <a:rPr kumimoji="0" lang="en-US" altLang="zh-CN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NADH</a:t>
                </a:r>
                <a:r>
                  <a:rPr kumimoji="0" lang="zh-CN" altLang="en-US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和</a:t>
                </a:r>
                <a:r>
                  <a:rPr kumimoji="0" lang="en-US" altLang="zh-CN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(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en-US" altLang="zh-CN" sz="2800" b="0" i="1">
                            <a:effectLst>
                              <a:outerShdw blurRad="38100" dist="38100" dir="2700000" algn="tl">
                                <a:srgbClr val="C0C0C0"/>
                              </a:outerShdw>
                            </a:effectLst>
                            <a:latin typeface="Cambria Math" panose="02040503050406030204" pitchFamily="18" charset="0"/>
                            <a:ea typeface="方正姚体" panose="02010601030101010101" pitchFamily="2" charset="-122"/>
                          </a:rPr>
                        </m:ctrlPr>
                      </m:fPr>
                      <m:num>
                        <m:r>
                          <a:rPr kumimoji="0" lang="en-US" altLang="zh-CN" sz="2800" b="0" i="1">
                            <a:effectLst>
                              <a:outerShdw blurRad="38100" dist="38100" dir="2700000" algn="tl">
                                <a:srgbClr val="C0C0C0"/>
                              </a:outerShdw>
                            </a:effectLst>
                            <a:latin typeface="Cambria Math" panose="02040503050406030204" pitchFamily="18" charset="0"/>
                            <a:ea typeface="方正姚体" panose="02010601030101010101" pitchFamily="2" charset="-122"/>
                          </a:rPr>
                          <m:t>𝑛</m:t>
                        </m:r>
                      </m:num>
                      <m:den>
                        <m:r>
                          <a:rPr kumimoji="0" lang="en-US" altLang="zh-CN" sz="2800" b="0" i="1">
                            <a:effectLst>
                              <a:outerShdw blurRad="38100" dist="38100" dir="2700000" algn="tl">
                                <a:srgbClr val="C0C0C0"/>
                              </a:outerShdw>
                            </a:effectLst>
                            <a:latin typeface="Cambria Math" panose="02040503050406030204" pitchFamily="18" charset="0"/>
                            <a:ea typeface="方正姚体" panose="02010601030101010101" pitchFamily="2" charset="-122"/>
                          </a:rPr>
                          <m:t>2</m:t>
                        </m:r>
                      </m:den>
                    </m:f>
                  </m:oMath>
                </a14:m>
                <a:r>
                  <a:rPr kumimoji="0" lang="zh-CN" altLang="en-US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－</a:t>
                </a:r>
                <a:r>
                  <a:rPr kumimoji="0" lang="en-US" altLang="zh-CN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1)</a:t>
                </a:r>
                <a:r>
                  <a:rPr kumimoji="0" lang="zh-CN" altLang="en-US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个</a:t>
                </a:r>
                <a:r>
                  <a:rPr kumimoji="0" lang="en-US" altLang="zh-CN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FADH</a:t>
                </a:r>
                <a:r>
                  <a:rPr kumimoji="0" lang="en-US" altLang="zh-CN" sz="2800" b="0" baseline="-2500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2</a:t>
                </a:r>
                <a:r>
                  <a:rPr kumimoji="0" lang="zh-CN" altLang="en-US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。</a:t>
                </a:r>
                <a:endParaRPr kumimoji="0" lang="en-US" altLang="zh-CN" sz="28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endParaRPr>
              </a:p>
              <a:p>
                <a:pPr marL="360000" lvl="1" indent="-360000" eaLnBrk="1" hangingPunct="1">
                  <a:lnSpc>
                    <a:spcPts val="4000"/>
                  </a:lnSpc>
                  <a:spcBef>
                    <a:spcPts val="600"/>
                  </a:spcBef>
                  <a:buClr>
                    <a:srgbClr val="C00000"/>
                  </a:buClr>
                  <a:buSzPct val="80000"/>
                  <a:buFont typeface="Wingdings" panose="05000000000000000000" pitchFamily="2" charset="2"/>
                  <a:buChar char="l"/>
                  <a:defRPr/>
                </a:pPr>
                <a:r>
                  <a:rPr kumimoji="0" lang="zh-CN" altLang="en-US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生成的乙酰</a:t>
                </a:r>
                <a:r>
                  <a:rPr kumimoji="0" lang="en-US" altLang="zh-CN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CoA</a:t>
                </a:r>
                <a:r>
                  <a:rPr kumimoji="0" lang="zh-CN" altLang="en-US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通过三羧酸循环彻底氧化成二氧化碳和水并释放能量，而</a:t>
                </a:r>
                <a:r>
                  <a:rPr kumimoji="0" lang="en-US" altLang="zh-CN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NADH</a:t>
                </a:r>
                <a:r>
                  <a:rPr kumimoji="0" lang="zh-CN" altLang="en-US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和</a:t>
                </a:r>
                <a:r>
                  <a:rPr kumimoji="0" lang="en-US" altLang="zh-CN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FADH</a:t>
                </a:r>
                <a:r>
                  <a:rPr kumimoji="0" lang="en-US" altLang="zh-CN" sz="2800" b="0" baseline="-2500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2</a:t>
                </a:r>
                <a:r>
                  <a:rPr kumimoji="0" lang="zh-CN" altLang="en-US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则通过呼吸链传递电子生成</a:t>
                </a:r>
                <a:r>
                  <a:rPr kumimoji="0" lang="en-US" altLang="zh-CN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ATP</a:t>
                </a:r>
                <a:r>
                  <a:rPr kumimoji="0" lang="zh-CN" altLang="en-US" sz="28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ea typeface="方正姚体" panose="02010601030101010101" pitchFamily="2" charset="-122"/>
                  </a:rPr>
                  <a:t>。</a:t>
                </a:r>
              </a:p>
            </p:txBody>
          </p:sp>
        </mc:Choice>
        <mc:Fallback xmlns="">
          <p:sp>
            <p:nvSpPr>
              <p:cNvPr id="3" name="Text Box 5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1416050" y="1196578"/>
                <a:ext cx="9936163" cy="3888606"/>
              </a:xfrm>
              <a:prstGeom prst="rect">
                <a:avLst/>
              </a:prstGeom>
              <a:blipFill rotWithShape="0">
                <a:blip r:embed="rId2"/>
                <a:stretch>
                  <a:fillRect l="-736" t="-1411" r="-2883" b="-2038"/>
                </a:stretch>
              </a:blipFill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r>
                  <a:rPr lang="zh-CN" alt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4" name="直接连接符 3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3"/>
          <p:cNvSpPr>
            <a:spLocks noChangeArrowheads="1"/>
          </p:cNvSpPr>
          <p:nvPr/>
        </p:nvSpPr>
        <p:spPr bwMode="auto">
          <a:xfrm>
            <a:off x="1752600" y="1270000"/>
            <a:ext cx="9528175" cy="2159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60000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脂肪酸在心肌、骨骼肌等组织中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β-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氧化生成的乙酰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，通过三羧酸循环彻底氧化成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</a:t>
            </a:r>
            <a:r>
              <a:rPr kumimoji="0" lang="en-US" altLang="zh-CN" sz="2800" b="0" baseline="-25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2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和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H</a:t>
            </a:r>
            <a:r>
              <a:rPr kumimoji="0" lang="en-US" altLang="zh-CN" sz="2800" b="0" baseline="-25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2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O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。</a:t>
            </a:r>
            <a:endParaRPr kumimoji="0" lang="en-US" altLang="zh-CN" sz="28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marL="360000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在</a:t>
            </a:r>
            <a:r>
              <a:rPr kumimoji="0" lang="zh-CN" altLang="en-US" sz="28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肝脏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中脂肪酸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β-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氧化生成的乙酰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， 有一部分转变成酮体</a:t>
            </a:r>
            <a:r>
              <a:rPr kumimoji="0"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(ketone bodies)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。</a:t>
            </a:r>
          </a:p>
        </p:txBody>
      </p:sp>
      <p:sp>
        <p:nvSpPr>
          <p:cNvPr id="3" name="Rectangle 4"/>
          <p:cNvSpPr>
            <a:spLocks noChangeArrowheads="1"/>
          </p:cNvSpPr>
          <p:nvPr/>
        </p:nvSpPr>
        <p:spPr bwMode="auto">
          <a:xfrm>
            <a:off x="4440238" y="3501008"/>
            <a:ext cx="3527970" cy="17281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469900" indent="-469900" eaLnBrk="1" hangingPunct="1">
              <a:lnSpc>
                <a:spcPct val="130000"/>
              </a:lnSpc>
              <a:buClr>
                <a:schemeClr val="accent2"/>
              </a:buClr>
              <a:defRPr/>
            </a:pP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β-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羟丁酸：～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70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％</a:t>
            </a:r>
          </a:p>
          <a:p>
            <a:pPr marL="469900" indent="-469900" eaLnBrk="1" hangingPunct="1">
              <a:lnSpc>
                <a:spcPct val="130000"/>
              </a:lnSpc>
              <a:buClr>
                <a:schemeClr val="accent2"/>
              </a:buClr>
              <a:defRPr/>
            </a:pP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乙酰乙酸：～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30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％</a:t>
            </a:r>
          </a:p>
          <a:p>
            <a:pPr marL="469900" indent="-469900" eaLnBrk="1" hangingPunct="1">
              <a:lnSpc>
                <a:spcPct val="130000"/>
              </a:lnSpc>
              <a:buClr>
                <a:schemeClr val="accent2"/>
              </a:buClr>
              <a:defRPr/>
            </a:pP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丙酮：含量极微</a:t>
            </a:r>
          </a:p>
        </p:txBody>
      </p:sp>
      <p:sp>
        <p:nvSpPr>
          <p:cNvPr id="4" name="Rectangle 5"/>
          <p:cNvSpPr>
            <a:spLocks noGrp="1" noChangeArrowheads="1"/>
          </p:cNvSpPr>
          <p:nvPr>
            <p:ph type="title"/>
          </p:nvPr>
        </p:nvSpPr>
        <p:spPr>
          <a:xfrm>
            <a:off x="1055688" y="548680"/>
            <a:ext cx="3743325" cy="495300"/>
          </a:xfr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65000"/>
              <a:defRPr/>
            </a:pPr>
            <a:r>
              <a:rPr kumimoji="1" lang="zh-CN" altLang="en-US" sz="2800" cap="none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n-cs"/>
              </a:rPr>
              <a:t>（四）酮体的代谢</a:t>
            </a:r>
          </a:p>
        </p:txBody>
      </p:sp>
      <p:sp>
        <p:nvSpPr>
          <p:cNvPr id="5" name="Rectangle 6"/>
          <p:cNvSpPr>
            <a:spLocks noChangeArrowheads="1"/>
          </p:cNvSpPr>
          <p:nvPr/>
        </p:nvSpPr>
        <p:spPr bwMode="auto">
          <a:xfrm>
            <a:off x="3144391" y="4149080"/>
            <a:ext cx="1007393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eaLnBrk="1" hangingPunct="1">
              <a:defRPr/>
            </a:pP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酮体</a:t>
            </a:r>
          </a:p>
        </p:txBody>
      </p:sp>
      <p:cxnSp>
        <p:nvCxnSpPr>
          <p:cNvPr id="7" name="直接连接符 6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左大括号 5">
            <a:extLst>
              <a:ext uri="{FF2B5EF4-FFF2-40B4-BE49-F238E27FC236}">
                <a16:creationId xmlns:a16="http://schemas.microsoft.com/office/drawing/2014/main" id="{F877B354-9681-7A6A-C1BA-E5A17D0041F0}"/>
              </a:ext>
            </a:extLst>
          </p:cNvPr>
          <p:cNvSpPr/>
          <p:nvPr/>
        </p:nvSpPr>
        <p:spPr>
          <a:xfrm>
            <a:off x="4138525" y="3789040"/>
            <a:ext cx="216000" cy="1260000"/>
          </a:xfrm>
          <a:prstGeom prst="leftBrace">
            <a:avLst>
              <a:gd name="adj1" fmla="val 57426"/>
              <a:gd name="adj2" fmla="val 50000"/>
            </a:avLst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274" name="Rectangle 2"/>
          <p:cNvSpPr>
            <a:spLocks noChangeArrowheads="1"/>
          </p:cNvSpPr>
          <p:nvPr/>
        </p:nvSpPr>
        <p:spPr bwMode="auto">
          <a:xfrm>
            <a:off x="1055688" y="548680"/>
            <a:ext cx="2664048" cy="523875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65000"/>
              <a:defRPr/>
            </a:pP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1.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酮体的生成</a:t>
            </a:r>
          </a:p>
        </p:txBody>
      </p:sp>
      <p:sp>
        <p:nvSpPr>
          <p:cNvPr id="694275" name="Text Box 3"/>
          <p:cNvSpPr txBox="1">
            <a:spLocks noChangeArrowheads="1"/>
          </p:cNvSpPr>
          <p:nvPr/>
        </p:nvSpPr>
        <p:spPr bwMode="auto">
          <a:xfrm>
            <a:off x="1343843" y="1270124"/>
            <a:ext cx="9864725" cy="2374900"/>
          </a:xfrm>
          <a:prstGeom prst="rect">
            <a:avLst/>
          </a:prstGeom>
          <a:noFill/>
          <a:ln w="9525" algn="ctr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469900" indent="-4699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marL="360000" lvl="1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合成部位：</a:t>
            </a:r>
            <a:r>
              <a:rPr lang="zh-CN" altLang="en-US" sz="28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肝脏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（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肝细胞线粒体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）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。</a:t>
            </a:r>
          </a:p>
          <a:p>
            <a:pPr marL="360000" lvl="1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合成原料：</a:t>
            </a:r>
            <a:r>
              <a:rPr lang="zh-CN" altLang="en-US" sz="28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乙酰</a:t>
            </a:r>
            <a:r>
              <a:rPr lang="en-US" altLang="zh-CN" sz="28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。</a:t>
            </a:r>
          </a:p>
          <a:p>
            <a:pPr marL="360000" lvl="1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限速酶：</a:t>
            </a:r>
            <a:r>
              <a:rPr kumimoji="0" lang="el-GR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 β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-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羟基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-</a:t>
            </a:r>
            <a:r>
              <a:rPr kumimoji="0" lang="el-GR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-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甲基戊二酸单酰辅酶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合成酶</a:t>
            </a:r>
            <a:r>
              <a:rPr kumimoji="0" lang="en-US" altLang="zh-CN" sz="28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</a:t>
            </a:r>
            <a:r>
              <a:rPr lang="en-US" altLang="zh-CN" sz="28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HMG-CoA</a:t>
            </a:r>
            <a:r>
              <a:rPr lang="zh-CN" altLang="en-US" sz="28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合成酶</a:t>
            </a:r>
            <a:r>
              <a:rPr lang="en-US" altLang="zh-CN" sz="28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)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。</a:t>
            </a:r>
            <a:endParaRPr kumimoji="0" lang="zh-CN" altLang="en-US" sz="28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cxnSp>
        <p:nvCxnSpPr>
          <p:cNvPr id="4" name="直接连接符 3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Picture 7" descr="e5afb9e6af94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13575" y="1306513"/>
            <a:ext cx="4122738" cy="305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3"/>
          <p:cNvSpPr txBox="1">
            <a:spLocks noChangeArrowheads="1"/>
          </p:cNvSpPr>
          <p:nvPr/>
        </p:nvSpPr>
        <p:spPr bwMode="auto">
          <a:xfrm>
            <a:off x="1414462" y="1268760"/>
            <a:ext cx="5400000" cy="23760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0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69925" indent="-325438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2600">
                <a:solidFill>
                  <a:schemeClr val="tx1"/>
                </a:solidFill>
                <a:latin typeface="+mn-lt"/>
                <a:ea typeface="+mn-ea"/>
              </a:defRPr>
            </a:lvl2pPr>
            <a:lvl3pPr marL="1022350" indent="-350838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2200">
                <a:solidFill>
                  <a:schemeClr val="tx1"/>
                </a:solidFill>
                <a:latin typeface="+mn-lt"/>
                <a:ea typeface="+mn-ea"/>
              </a:defRPr>
            </a:lvl3pPr>
            <a:lvl4pPr marL="1339850" indent="-315913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1681163" indent="-339725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  <a:lvl6pPr marL="21383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5955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0527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5099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360000" lvl="1" indent="-360363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v"/>
              <a:defRPr/>
            </a:pPr>
            <a:r>
              <a:rPr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合理饮食：脂肪供能占</a:t>
            </a:r>
            <a:r>
              <a:rPr lang="en-US" altLang="zh-CN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20~30</a:t>
            </a:r>
            <a:r>
              <a:rPr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％。</a:t>
            </a:r>
          </a:p>
          <a:p>
            <a:pPr marL="360000" lvl="1" indent="-360363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v"/>
              <a:defRPr/>
            </a:pPr>
            <a:r>
              <a:rPr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空腹：脂肪供能占</a:t>
            </a:r>
            <a:r>
              <a:rPr lang="en-US" altLang="zh-CN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50%</a:t>
            </a:r>
            <a:r>
              <a:rPr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。</a:t>
            </a:r>
          </a:p>
          <a:p>
            <a:pPr marL="360000" lvl="1" indent="-360363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v"/>
              <a:defRPr/>
            </a:pPr>
            <a:r>
              <a:rPr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禁食</a:t>
            </a:r>
            <a:r>
              <a:rPr lang="en-US" altLang="zh-CN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1~3</a:t>
            </a:r>
            <a:r>
              <a:rPr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天：脂肪供能占</a:t>
            </a:r>
            <a:r>
              <a:rPr lang="en-US" altLang="zh-CN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85%</a:t>
            </a:r>
            <a:r>
              <a:rPr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。</a:t>
            </a:r>
          </a:p>
          <a:p>
            <a:pPr marL="360000" lvl="1" indent="-360363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v"/>
              <a:defRPr/>
            </a:pPr>
            <a:r>
              <a:rPr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饱食、少动：脂肪堆积，发胖。</a:t>
            </a:r>
            <a:endParaRPr lang="en-US" altLang="en-US" sz="2800" b="0" kern="0" dirty="0"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</a:endParaRPr>
          </a:p>
        </p:txBody>
      </p:sp>
      <p:sp>
        <p:nvSpPr>
          <p:cNvPr id="8" name="Rectangle 10"/>
          <p:cNvSpPr>
            <a:spLocks noChangeArrowheads="1"/>
          </p:cNvSpPr>
          <p:nvPr/>
        </p:nvSpPr>
        <p:spPr bwMode="auto">
          <a:xfrm>
            <a:off x="1055689" y="548680"/>
            <a:ext cx="3312120" cy="57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60000" lvl="1" indent="-360000" fontAlgn="auto">
              <a:spcBef>
                <a:spcPts val="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脂肪储能与供能</a:t>
            </a:r>
            <a:endParaRPr lang="en-US" altLang="en-US" sz="28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cxnSp>
        <p:nvCxnSpPr>
          <p:cNvPr id="5" name="直接连接符 4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Line 12"/>
          <p:cNvSpPr>
            <a:spLocks noChangeShapeType="1"/>
          </p:cNvSpPr>
          <p:nvPr/>
        </p:nvSpPr>
        <p:spPr bwMode="auto">
          <a:xfrm flipV="1">
            <a:off x="8293100" y="5248275"/>
            <a:ext cx="0" cy="241300"/>
          </a:xfrm>
          <a:prstGeom prst="line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endParaRPr lang="zh-CN" altLang="en-US"/>
          </a:p>
        </p:txBody>
      </p:sp>
      <p:sp>
        <p:nvSpPr>
          <p:cNvPr id="41" name="Text Box 16"/>
          <p:cNvSpPr txBox="1">
            <a:spLocks noChangeArrowheads="1"/>
          </p:cNvSpPr>
          <p:nvPr/>
        </p:nvSpPr>
        <p:spPr bwMode="auto">
          <a:xfrm>
            <a:off x="4941888" y="5018187"/>
            <a:ext cx="1441450" cy="427037"/>
          </a:xfrm>
          <a:prstGeom prst="rect">
            <a:avLst/>
          </a:prstGeom>
          <a:solidFill>
            <a:srgbClr val="FFE7EC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en-US"/>
            </a:defPPr>
            <a:lvl1pPr algn="ctr" eaLnBrk="1" fontAlgn="t" hangingPunct="1">
              <a:lnSpc>
                <a:spcPct val="110000"/>
              </a:lnSpc>
              <a:spcBef>
                <a:spcPct val="65000"/>
              </a:spcBef>
              <a:defRPr sz="2000" b="0">
                <a:effectLst>
                  <a:outerShdw blurRad="38100" dist="38100" dir="2700000" algn="tl">
                    <a:srgbClr val="FFFFFF"/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r>
              <a:rPr lang="zh-CN" altLang="en-US" dirty="0"/>
              <a:t>乙酰乙酸</a:t>
            </a:r>
          </a:p>
        </p:txBody>
      </p:sp>
      <p:sp>
        <p:nvSpPr>
          <p:cNvPr id="42" name="Text Box 18"/>
          <p:cNvSpPr txBox="1">
            <a:spLocks noChangeArrowheads="1"/>
          </p:cNvSpPr>
          <p:nvPr/>
        </p:nvSpPr>
        <p:spPr bwMode="auto">
          <a:xfrm>
            <a:off x="1971675" y="5018186"/>
            <a:ext cx="966788" cy="427038"/>
          </a:xfrm>
          <a:prstGeom prst="rect">
            <a:avLst/>
          </a:prstGeom>
          <a:solidFill>
            <a:srgbClr val="FFE7EC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 eaLnBrk="1" fontAlgn="t" hangingPunct="1">
              <a:lnSpc>
                <a:spcPct val="110000"/>
              </a:lnSpc>
              <a:spcBef>
                <a:spcPct val="65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FFFFFF"/>
                  </a:outerShdw>
                </a:effectLst>
                <a:ea typeface="方正姚体" panose="02010601030101010101" pitchFamily="2" charset="-122"/>
              </a:rPr>
              <a:t>丙酮</a:t>
            </a:r>
          </a:p>
        </p:txBody>
      </p:sp>
      <p:sp>
        <p:nvSpPr>
          <p:cNvPr id="43" name="Text Box 20"/>
          <p:cNvSpPr txBox="1">
            <a:spLocks noChangeArrowheads="1"/>
          </p:cNvSpPr>
          <p:nvPr/>
        </p:nvSpPr>
        <p:spPr bwMode="auto">
          <a:xfrm>
            <a:off x="5343525" y="2425899"/>
            <a:ext cx="1400175" cy="4270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fontAlgn="t" hangingPunct="1">
              <a:lnSpc>
                <a:spcPct val="110000"/>
              </a:lnSpc>
              <a:spcBef>
                <a:spcPct val="65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乙酰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</a:p>
        </p:txBody>
      </p:sp>
      <p:sp>
        <p:nvSpPr>
          <p:cNvPr id="44" name="Text Box 23"/>
          <p:cNvSpPr txBox="1">
            <a:spLocks noChangeArrowheads="1"/>
          </p:cNvSpPr>
          <p:nvPr/>
        </p:nvSpPr>
        <p:spPr bwMode="auto">
          <a:xfrm>
            <a:off x="2690813" y="908720"/>
            <a:ext cx="11017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CoA-SH</a:t>
            </a:r>
          </a:p>
        </p:txBody>
      </p:sp>
      <p:sp>
        <p:nvSpPr>
          <p:cNvPr id="45" name="Text Box 24"/>
          <p:cNvSpPr txBox="1">
            <a:spLocks noChangeArrowheads="1"/>
          </p:cNvSpPr>
          <p:nvPr/>
        </p:nvSpPr>
        <p:spPr bwMode="auto">
          <a:xfrm>
            <a:off x="1128713" y="1568450"/>
            <a:ext cx="2519362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66FF99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乙酰乙酰</a:t>
            </a:r>
            <a:r>
              <a:rPr lang="en-US" altLang="zh-CN" sz="20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  <a:r>
              <a:rPr lang="zh-CN" altLang="en-US" sz="20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硫解酶</a:t>
            </a:r>
          </a:p>
        </p:txBody>
      </p:sp>
      <p:sp>
        <p:nvSpPr>
          <p:cNvPr id="46" name="Text Box 27"/>
          <p:cNvSpPr txBox="1">
            <a:spLocks noChangeArrowheads="1"/>
          </p:cNvSpPr>
          <p:nvPr/>
        </p:nvSpPr>
        <p:spPr bwMode="auto">
          <a:xfrm>
            <a:off x="8256588" y="943645"/>
            <a:ext cx="11017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CoA-SH</a:t>
            </a:r>
          </a:p>
        </p:txBody>
      </p:sp>
      <p:sp>
        <p:nvSpPr>
          <p:cNvPr id="50" name="Text Box 28"/>
          <p:cNvSpPr txBox="1">
            <a:spLocks noChangeArrowheads="1"/>
          </p:cNvSpPr>
          <p:nvPr/>
        </p:nvSpPr>
        <p:spPr bwMode="auto">
          <a:xfrm>
            <a:off x="8472488" y="1628775"/>
            <a:ext cx="1871662" cy="4000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66FF99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defRPr/>
            </a:pPr>
            <a:r>
              <a:rPr lang="en-US" altLang="zh-CN" sz="20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HMG-CoA</a:t>
            </a:r>
            <a:r>
              <a:rPr lang="zh-CN" altLang="en-US" sz="20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合酶</a:t>
            </a:r>
          </a:p>
        </p:txBody>
      </p:sp>
      <p:sp>
        <p:nvSpPr>
          <p:cNvPr id="51" name="Text Box 31"/>
          <p:cNvSpPr txBox="1">
            <a:spLocks noChangeArrowheads="1"/>
          </p:cNvSpPr>
          <p:nvPr/>
        </p:nvSpPr>
        <p:spPr bwMode="auto">
          <a:xfrm>
            <a:off x="4355331" y="3316982"/>
            <a:ext cx="2244725" cy="4000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66FF99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defRPr/>
            </a:pPr>
            <a:r>
              <a:rPr lang="en-US" altLang="zh-CN" sz="20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HMG-CoA </a:t>
            </a:r>
            <a:r>
              <a:rPr lang="zh-CN" altLang="en-US" sz="20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裂解酶</a:t>
            </a:r>
          </a:p>
        </p:txBody>
      </p:sp>
      <p:sp>
        <p:nvSpPr>
          <p:cNvPr id="52" name="Text Box 32"/>
          <p:cNvSpPr txBox="1">
            <a:spLocks noChangeArrowheads="1"/>
          </p:cNvSpPr>
          <p:nvPr/>
        </p:nvSpPr>
        <p:spPr bwMode="auto">
          <a:xfrm>
            <a:off x="6519863" y="4162425"/>
            <a:ext cx="1384300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NADH+H</a:t>
            </a:r>
            <a:r>
              <a:rPr lang="en-US" altLang="zh-CN" sz="2000" baseline="30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+</a:t>
            </a:r>
          </a:p>
        </p:txBody>
      </p:sp>
      <p:sp>
        <p:nvSpPr>
          <p:cNvPr id="53" name="Text Box 33"/>
          <p:cNvSpPr txBox="1">
            <a:spLocks noChangeArrowheads="1"/>
          </p:cNvSpPr>
          <p:nvPr/>
        </p:nvSpPr>
        <p:spPr bwMode="auto">
          <a:xfrm>
            <a:off x="7891463" y="4149725"/>
            <a:ext cx="839787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NAD</a:t>
            </a:r>
            <a:r>
              <a:rPr lang="en-US" altLang="zh-CN" sz="2000" baseline="30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+</a:t>
            </a:r>
          </a:p>
        </p:txBody>
      </p:sp>
      <p:sp>
        <p:nvSpPr>
          <p:cNvPr id="54" name="Text Box 34"/>
          <p:cNvSpPr txBox="1">
            <a:spLocks noChangeArrowheads="1"/>
          </p:cNvSpPr>
          <p:nvPr/>
        </p:nvSpPr>
        <p:spPr bwMode="auto">
          <a:xfrm>
            <a:off x="6889750" y="4872038"/>
            <a:ext cx="1366838" cy="7112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66FF99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defRPr/>
            </a:pPr>
            <a:r>
              <a:rPr lang="en-US" altLang="zh-CN" sz="20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β-</a:t>
            </a:r>
            <a:r>
              <a:rPr lang="zh-CN" altLang="en-US" sz="20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羟丁酸</a:t>
            </a:r>
          </a:p>
          <a:p>
            <a:pPr algn="ctr" eaLnBrk="1" fontAlgn="t" hangingPunct="1">
              <a:defRPr/>
            </a:pPr>
            <a:r>
              <a:rPr lang="zh-CN" altLang="en-US" sz="20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脱氢酶</a:t>
            </a:r>
          </a:p>
        </p:txBody>
      </p:sp>
      <p:sp>
        <p:nvSpPr>
          <p:cNvPr id="55" name="Text Box 35"/>
          <p:cNvSpPr txBox="1">
            <a:spLocks noChangeArrowheads="1"/>
          </p:cNvSpPr>
          <p:nvPr/>
        </p:nvSpPr>
        <p:spPr bwMode="auto">
          <a:xfrm>
            <a:off x="3343275" y="4125913"/>
            <a:ext cx="665163" cy="374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2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CO</a:t>
            </a:r>
            <a:r>
              <a:rPr kumimoji="0" lang="en-US" altLang="zh-CN" baseline="-2500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</a:p>
        </p:txBody>
      </p:sp>
      <p:sp>
        <p:nvSpPr>
          <p:cNvPr id="56" name="Text Box 37"/>
          <p:cNvSpPr txBox="1">
            <a:spLocks noChangeArrowheads="1"/>
          </p:cNvSpPr>
          <p:nvPr/>
        </p:nvSpPr>
        <p:spPr bwMode="auto">
          <a:xfrm>
            <a:off x="3287713" y="4872038"/>
            <a:ext cx="1223962" cy="7112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66FF99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defRPr/>
            </a:pPr>
            <a:r>
              <a:rPr lang="zh-CN" altLang="en-US" sz="20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乙酰乙酸</a:t>
            </a:r>
          </a:p>
          <a:p>
            <a:pPr algn="ctr" eaLnBrk="1" fontAlgn="t" hangingPunct="1">
              <a:defRPr/>
            </a:pPr>
            <a:r>
              <a:rPr lang="zh-CN" altLang="en-US" sz="20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 脱羧酶</a:t>
            </a:r>
          </a:p>
        </p:txBody>
      </p:sp>
      <p:sp>
        <p:nvSpPr>
          <p:cNvPr id="57" name="Rectangle 38"/>
          <p:cNvSpPr>
            <a:spLocks noGrp="1" noChangeArrowheads="1"/>
          </p:cNvSpPr>
          <p:nvPr>
            <p:ph type="title"/>
          </p:nvPr>
        </p:nvSpPr>
        <p:spPr>
          <a:xfrm>
            <a:off x="4850556" y="5813784"/>
            <a:ext cx="2541588" cy="573087"/>
          </a:xfrm>
          <a:noFill/>
          <a:ln cap="flat" algn="ctr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1" fontAlgn="auto" hangingPunct="1">
              <a:lnSpc>
                <a:spcPct val="130000"/>
              </a:lnSpc>
              <a:spcAft>
                <a:spcPts val="0"/>
              </a:spcAft>
              <a:defRPr/>
            </a:pPr>
            <a:r>
              <a:rPr kumimoji="1" lang="zh-CN" altLang="en-US" sz="24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酮体的生成途径</a:t>
            </a:r>
          </a:p>
        </p:txBody>
      </p:sp>
      <p:sp>
        <p:nvSpPr>
          <p:cNvPr id="58" name="Line 39"/>
          <p:cNvSpPr>
            <a:spLocks noChangeShapeType="1"/>
          </p:cNvSpPr>
          <p:nvPr/>
        </p:nvSpPr>
        <p:spPr bwMode="auto">
          <a:xfrm rot="10800000">
            <a:off x="3143250" y="4799013"/>
            <a:ext cx="1352550" cy="0"/>
          </a:xfrm>
          <a:prstGeom prst="line">
            <a:avLst/>
          </a:prstGeom>
          <a:noFill/>
          <a:ln w="28575" algn="ctr">
            <a:solidFill>
              <a:schemeClr val="tx1"/>
            </a:solidFill>
            <a:round/>
            <a:headEnd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0" tIns="0" rIns="0" bIns="0" anchor="ctr">
            <a:spAutoFit/>
          </a:bodyPr>
          <a:lstStyle/>
          <a:p>
            <a:endParaRPr lang="zh-CN" altLang="en-US"/>
          </a:p>
        </p:txBody>
      </p:sp>
      <p:sp>
        <p:nvSpPr>
          <p:cNvPr id="59" name="Line 41"/>
          <p:cNvSpPr>
            <a:spLocks noChangeShapeType="1"/>
          </p:cNvSpPr>
          <p:nvPr/>
        </p:nvSpPr>
        <p:spPr bwMode="auto">
          <a:xfrm rot="10800000">
            <a:off x="6834188" y="4799013"/>
            <a:ext cx="1619250" cy="0"/>
          </a:xfrm>
          <a:prstGeom prst="line">
            <a:avLst/>
          </a:prstGeom>
          <a:noFill/>
          <a:ln w="28575" algn="ctr">
            <a:solidFill>
              <a:schemeClr val="tx1"/>
            </a:solidFill>
            <a:round/>
            <a:headEnd type="stealth" w="lg" len="lg"/>
            <a:tailEnd type="non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0" tIns="0" rIns="0" bIns="0" anchor="ctr">
            <a:spAutoFit/>
          </a:bodyPr>
          <a:lstStyle/>
          <a:p>
            <a:endParaRPr lang="zh-CN" altLang="en-US"/>
          </a:p>
        </p:txBody>
      </p:sp>
      <p:sp>
        <p:nvSpPr>
          <p:cNvPr id="61" name="Text Box 20"/>
          <p:cNvSpPr txBox="1">
            <a:spLocks noChangeArrowheads="1"/>
          </p:cNvSpPr>
          <p:nvPr/>
        </p:nvSpPr>
        <p:spPr bwMode="auto">
          <a:xfrm>
            <a:off x="5159375" y="1268413"/>
            <a:ext cx="1724025" cy="431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fontAlgn="t" hangingPunct="1">
              <a:lnSpc>
                <a:spcPct val="110000"/>
              </a:lnSpc>
              <a:spcBef>
                <a:spcPct val="65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乙酰乙酰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</a:p>
        </p:txBody>
      </p:sp>
      <p:sp>
        <p:nvSpPr>
          <p:cNvPr id="62" name="Text Box 20"/>
          <p:cNvSpPr txBox="1">
            <a:spLocks noChangeArrowheads="1"/>
          </p:cNvSpPr>
          <p:nvPr/>
        </p:nvSpPr>
        <p:spPr bwMode="auto">
          <a:xfrm>
            <a:off x="2699792" y="2929955"/>
            <a:ext cx="1400175" cy="4270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fontAlgn="t" hangingPunct="1">
              <a:lnSpc>
                <a:spcPct val="110000"/>
              </a:lnSpc>
              <a:spcBef>
                <a:spcPct val="65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乙酰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</a:p>
        </p:txBody>
      </p:sp>
      <p:sp>
        <p:nvSpPr>
          <p:cNvPr id="63" name="Text Box 11"/>
          <p:cNvSpPr txBox="1">
            <a:spLocks noChangeArrowheads="1"/>
          </p:cNvSpPr>
          <p:nvPr/>
        </p:nvSpPr>
        <p:spPr bwMode="auto">
          <a:xfrm>
            <a:off x="6672263" y="3506788"/>
            <a:ext cx="3311525" cy="4270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fontAlgn="t" hangingPunct="1">
              <a:lnSpc>
                <a:spcPct val="110000"/>
              </a:lnSpc>
              <a:spcBef>
                <a:spcPct val="65000"/>
              </a:spcBef>
              <a:defRPr/>
            </a:pP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β-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羟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-β-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甲基戊二酸单酰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</a:p>
        </p:txBody>
      </p:sp>
      <p:sp>
        <p:nvSpPr>
          <p:cNvPr id="64" name="Freeform 42"/>
          <p:cNvSpPr>
            <a:spLocks/>
          </p:cNvSpPr>
          <p:nvPr/>
        </p:nvSpPr>
        <p:spPr bwMode="auto">
          <a:xfrm rot="480000">
            <a:off x="3687142" y="3515192"/>
            <a:ext cx="2916000" cy="216000"/>
          </a:xfrm>
          <a:custGeom>
            <a:avLst/>
            <a:gdLst>
              <a:gd name="T0" fmla="*/ 0 w 480"/>
              <a:gd name="T1" fmla="*/ 0 h 296"/>
              <a:gd name="T2" fmla="*/ 2147483646 w 480"/>
              <a:gd name="T3" fmla="*/ 2147483646 h 296"/>
              <a:gd name="T4" fmla="*/ 2147483646 w 480"/>
              <a:gd name="T5" fmla="*/ 2147483646 h 29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80" h="296">
                <a:moveTo>
                  <a:pt x="0" y="0"/>
                </a:moveTo>
                <a:cubicBezTo>
                  <a:pt x="56" y="140"/>
                  <a:pt x="112" y="280"/>
                  <a:pt x="192" y="288"/>
                </a:cubicBezTo>
                <a:cubicBezTo>
                  <a:pt x="272" y="296"/>
                  <a:pt x="376" y="172"/>
                  <a:pt x="480" y="48"/>
                </a:cubicBez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stealth" w="lg" len="lg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6" name="弧形 65"/>
          <p:cNvSpPr/>
          <p:nvPr/>
        </p:nvSpPr>
        <p:spPr>
          <a:xfrm rot="5705036" flipV="1">
            <a:off x="3761582" y="4139406"/>
            <a:ext cx="647700" cy="681037"/>
          </a:xfrm>
          <a:prstGeom prst="arc">
            <a:avLst/>
          </a:prstGeom>
          <a:noFill/>
          <a:ln w="28575">
            <a:solidFill>
              <a:schemeClr val="tx1"/>
            </a:solidFill>
            <a:round/>
            <a:headEnd type="stealth" w="lg" len="lg"/>
            <a:tailEnd type="none" w="lg" len="lg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pPr algn="ctr" eaLnBrk="1" fontAlgn="t" hangingPunct="1">
              <a:spcBef>
                <a:spcPct val="50000"/>
              </a:spcBef>
              <a:defRPr/>
            </a:pPr>
            <a:endParaRPr lang="zh-CN" altLang="en-US">
              <a:ea typeface="方正姚体" panose="02010601030101010101" pitchFamily="2" charset="-122"/>
            </a:endParaRPr>
          </a:p>
        </p:txBody>
      </p:sp>
      <p:sp>
        <p:nvSpPr>
          <p:cNvPr id="67" name="矩形 66"/>
          <p:cNvSpPr/>
          <p:nvPr/>
        </p:nvSpPr>
        <p:spPr>
          <a:xfrm>
            <a:off x="8861425" y="5013424"/>
            <a:ext cx="1177925" cy="431800"/>
          </a:xfrm>
          <a:prstGeom prst="rect">
            <a:avLst/>
          </a:prstGeom>
          <a:solidFill>
            <a:srgbClr val="FFE7EC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 eaLnBrk="1" fontAlgn="t" hangingPunct="1">
              <a:lnSpc>
                <a:spcPct val="110000"/>
              </a:lnSpc>
              <a:spcBef>
                <a:spcPct val="65000"/>
              </a:spcBef>
            </a:pPr>
            <a:r>
              <a:rPr lang="en-US" altLang="zh-CN" sz="2000" b="0" dirty="0">
                <a:effectLst>
                  <a:outerShdw blurRad="38100" dist="38100" dir="2700000" algn="tl">
                    <a:srgbClr val="FFFFFF"/>
                  </a:outerShdw>
                </a:effectLst>
                <a:ea typeface="方正姚体" panose="02010601030101010101" pitchFamily="2" charset="-122"/>
              </a:rPr>
              <a:t>β-</a:t>
            </a:r>
            <a:r>
              <a:rPr lang="zh-CN" altLang="en-US" sz="2000" b="0" dirty="0">
                <a:effectLst>
                  <a:outerShdw blurRad="38100" dist="38100" dir="2700000" algn="tl">
                    <a:srgbClr val="FFFFFF"/>
                  </a:outerShdw>
                </a:effectLst>
                <a:ea typeface="方正姚体" panose="02010601030101010101" pitchFamily="2" charset="-122"/>
              </a:rPr>
              <a:t>羟丁酸</a:t>
            </a:r>
          </a:p>
        </p:txBody>
      </p:sp>
      <p:sp>
        <p:nvSpPr>
          <p:cNvPr id="68" name="Text Box 2"/>
          <p:cNvSpPr txBox="1">
            <a:spLocks noChangeArrowheads="1"/>
          </p:cNvSpPr>
          <p:nvPr/>
        </p:nvSpPr>
        <p:spPr bwMode="auto">
          <a:xfrm>
            <a:off x="4725988" y="692150"/>
            <a:ext cx="2655887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O           </a:t>
            </a:r>
            <a:r>
              <a:rPr lang="en-US" altLang="zh-CN" dirty="0" err="1">
                <a:latin typeface="Times New Roman" panose="02020603050405020304" pitchFamily="18" charset="0"/>
                <a:ea typeface="方正姚体" panose="02010601030101010101" pitchFamily="2" charset="-122"/>
              </a:rPr>
              <a:t>O</a:t>
            </a:r>
            <a:endParaRPr lang="en-US" altLang="zh-CN" dirty="0">
              <a:latin typeface="Times New Roman" panose="02020603050405020304" pitchFamily="18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ǁ             </a:t>
            </a:r>
            <a:r>
              <a:rPr lang="en-US" altLang="zh-CN" dirty="0" err="1">
                <a:latin typeface="Times New Roman" panose="02020603050405020304" pitchFamily="18" charset="0"/>
                <a:ea typeface="方正姚体" panose="02010601030101010101" pitchFamily="2" charset="-122"/>
              </a:rPr>
              <a:t>ǁ</a:t>
            </a:r>
            <a:endParaRPr lang="en-US" altLang="zh-CN" dirty="0">
              <a:latin typeface="Times New Roman" panose="02020603050405020304" pitchFamily="18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lang="en-US" altLang="zh-CN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3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‒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C‒CH</a:t>
            </a:r>
            <a:r>
              <a:rPr lang="en-US" altLang="zh-CN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‒C~SCoA</a:t>
            </a:r>
          </a:p>
        </p:txBody>
      </p:sp>
      <p:sp>
        <p:nvSpPr>
          <p:cNvPr id="69" name="Text Box 2"/>
          <p:cNvSpPr txBox="1">
            <a:spLocks noChangeArrowheads="1"/>
          </p:cNvSpPr>
          <p:nvPr/>
        </p:nvSpPr>
        <p:spPr bwMode="auto">
          <a:xfrm>
            <a:off x="2461667" y="2348930"/>
            <a:ext cx="1762125" cy="669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O     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ǁ       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lang="en-US" altLang="zh-CN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3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‒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C~SCoA</a:t>
            </a:r>
          </a:p>
        </p:txBody>
      </p:sp>
      <p:sp>
        <p:nvSpPr>
          <p:cNvPr id="70" name="Text Box 2"/>
          <p:cNvSpPr txBox="1">
            <a:spLocks noChangeArrowheads="1"/>
          </p:cNvSpPr>
          <p:nvPr/>
        </p:nvSpPr>
        <p:spPr bwMode="auto">
          <a:xfrm>
            <a:off x="5165725" y="1870274"/>
            <a:ext cx="1762125" cy="668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O     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ǁ       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lang="en-US" altLang="zh-CN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3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‒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C~SCoA</a:t>
            </a:r>
          </a:p>
        </p:txBody>
      </p:sp>
      <p:sp>
        <p:nvSpPr>
          <p:cNvPr id="71" name="Text Box 2"/>
          <p:cNvSpPr txBox="1">
            <a:spLocks noChangeArrowheads="1"/>
          </p:cNvSpPr>
          <p:nvPr/>
        </p:nvSpPr>
        <p:spPr bwMode="auto">
          <a:xfrm>
            <a:off x="7183438" y="2446338"/>
            <a:ext cx="2656496" cy="10661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OH        O     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</a:t>
            </a:r>
            <a:r>
              <a:rPr lang="en-US" altLang="zh-CN" sz="1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</a:t>
            </a:r>
            <a:r>
              <a:rPr lang="he-IL" altLang="zh-CN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׀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  ǁ       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lang="en-US" altLang="zh-CN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3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‒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C‒CH</a:t>
            </a:r>
            <a:r>
              <a:rPr lang="en-US" altLang="zh-CN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‒C~SCoA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</a:t>
            </a:r>
            <a:r>
              <a:rPr lang="he-IL" altLang="zh-CN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Times New Roman" panose="02020603050405020304" pitchFamily="18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CH</a:t>
            </a:r>
            <a:r>
              <a:rPr lang="en-US" altLang="zh-CN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COOH</a:t>
            </a:r>
          </a:p>
        </p:txBody>
      </p:sp>
      <p:sp>
        <p:nvSpPr>
          <p:cNvPr id="72" name="Text Box 2"/>
          <p:cNvSpPr txBox="1">
            <a:spLocks noChangeArrowheads="1"/>
          </p:cNvSpPr>
          <p:nvPr/>
        </p:nvSpPr>
        <p:spPr bwMode="auto">
          <a:xfrm>
            <a:off x="8472488" y="4292600"/>
            <a:ext cx="2674937" cy="669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OH           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</a:t>
            </a:r>
            <a:r>
              <a:rPr lang="en-US" altLang="zh-CN" sz="1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</a:t>
            </a:r>
            <a:r>
              <a:rPr lang="en-US" altLang="zh-CN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       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lang="en-US" altLang="zh-CN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3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‒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CH‒CH</a:t>
            </a:r>
            <a:r>
              <a:rPr lang="en-US" altLang="zh-CN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‒COOH</a:t>
            </a:r>
          </a:p>
        </p:txBody>
      </p:sp>
      <p:sp>
        <p:nvSpPr>
          <p:cNvPr id="73" name="Text Box 2"/>
          <p:cNvSpPr txBox="1">
            <a:spLocks noChangeArrowheads="1"/>
          </p:cNvSpPr>
          <p:nvPr/>
        </p:nvSpPr>
        <p:spPr bwMode="auto">
          <a:xfrm>
            <a:off x="4443413" y="4314825"/>
            <a:ext cx="2476500" cy="669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</a:t>
            </a:r>
            <a:r>
              <a:rPr lang="en-US" altLang="zh-CN" sz="1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O           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</a:t>
            </a:r>
            <a:r>
              <a:rPr lang="en-US" altLang="zh-CN" sz="1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ǁ                 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lang="en-US" altLang="zh-CN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3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‒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C‒CH</a:t>
            </a:r>
            <a:r>
              <a:rPr lang="en-US" altLang="zh-CN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‒COOH</a:t>
            </a:r>
          </a:p>
        </p:txBody>
      </p:sp>
      <p:sp>
        <p:nvSpPr>
          <p:cNvPr id="74" name="Text Box 2"/>
          <p:cNvSpPr txBox="1">
            <a:spLocks noChangeArrowheads="1"/>
          </p:cNvSpPr>
          <p:nvPr/>
        </p:nvSpPr>
        <p:spPr bwMode="auto">
          <a:xfrm>
            <a:off x="1658938" y="4318000"/>
            <a:ext cx="1597025" cy="669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</a:t>
            </a:r>
            <a:r>
              <a:rPr lang="en-US" altLang="zh-CN" sz="1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O           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</a:t>
            </a:r>
            <a:r>
              <a:rPr lang="en-US" altLang="zh-CN" sz="1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 ǁ                 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lang="en-US" altLang="zh-CN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3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‒</a:t>
            </a:r>
            <a:r>
              <a:rPr lang="en-US" altLang="zh-CN" dirty="0">
                <a:latin typeface="Times New Roman" panose="02020603050405020304" pitchFamily="18" charset="0"/>
                <a:ea typeface="方正姚体" panose="02010601030101010101" pitchFamily="2" charset="-122"/>
              </a:rPr>
              <a:t>C‒CH</a:t>
            </a:r>
            <a:r>
              <a:rPr lang="en-US" altLang="zh-CN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3</a:t>
            </a:r>
            <a:endParaRPr lang="en-US" altLang="zh-CN" dirty="0">
              <a:latin typeface="Times New Roman" panose="02020603050405020304" pitchFamily="18" charset="0"/>
              <a:ea typeface="方正姚体" panose="02010601030101010101" pitchFamily="2" charset="-122"/>
            </a:endParaRPr>
          </a:p>
        </p:txBody>
      </p:sp>
      <p:sp>
        <p:nvSpPr>
          <p:cNvPr id="76" name="任意多边形 75"/>
          <p:cNvSpPr/>
          <p:nvPr/>
        </p:nvSpPr>
        <p:spPr>
          <a:xfrm>
            <a:off x="7269955" y="1223963"/>
            <a:ext cx="1095083" cy="10668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7" name="任意多边形 76"/>
          <p:cNvSpPr/>
          <p:nvPr/>
        </p:nvSpPr>
        <p:spPr>
          <a:xfrm flipH="1">
            <a:off x="3719736" y="1223911"/>
            <a:ext cx="1095083" cy="10668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8" name="任意多边形 77"/>
          <p:cNvSpPr/>
          <p:nvPr/>
        </p:nvSpPr>
        <p:spPr>
          <a:xfrm rot="16200000" flipH="1">
            <a:off x="7619528" y="4101751"/>
            <a:ext cx="324000" cy="10668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任意多边形 37"/>
          <p:cNvSpPr/>
          <p:nvPr/>
        </p:nvSpPr>
        <p:spPr>
          <a:xfrm flipH="1">
            <a:off x="8364288" y="1282080"/>
            <a:ext cx="324000" cy="10668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任意多边形 38"/>
          <p:cNvSpPr/>
          <p:nvPr/>
        </p:nvSpPr>
        <p:spPr>
          <a:xfrm flipV="1">
            <a:off x="3395736" y="1268760"/>
            <a:ext cx="324000" cy="10668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任意多边形 46"/>
          <p:cNvSpPr/>
          <p:nvPr/>
        </p:nvSpPr>
        <p:spPr>
          <a:xfrm rot="2868320" flipH="1">
            <a:off x="5540153" y="3546182"/>
            <a:ext cx="180000" cy="900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1303338" y="1197546"/>
            <a:ext cx="9905230" cy="17273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469900" indent="-4699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marL="360000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利用部位：</a:t>
            </a:r>
            <a:r>
              <a:rPr kumimoji="0" lang="zh-CN" altLang="en-US" sz="28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肝外组织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。</a:t>
            </a:r>
            <a:endParaRPr kumimoji="0" lang="en-US" altLang="zh-CN" sz="28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marL="360000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肝脏缺乏利用酮体的酶，不能利用酮体。酮体在肝中生成后进入血液，输送到肝外组织利用。</a:t>
            </a:r>
          </a:p>
        </p:txBody>
      </p:sp>
      <p:sp>
        <p:nvSpPr>
          <p:cNvPr id="3" name="Text Box 3"/>
          <p:cNvSpPr txBox="1">
            <a:spLocks noChangeArrowheads="1"/>
          </p:cNvSpPr>
          <p:nvPr/>
        </p:nvSpPr>
        <p:spPr bwMode="auto">
          <a:xfrm>
            <a:off x="3863975" y="3140248"/>
            <a:ext cx="4403725" cy="1512888"/>
          </a:xfrm>
          <a:prstGeom prst="rect">
            <a:avLst/>
          </a:prstGeom>
          <a:solidFill>
            <a:srgbClr val="FFFF99"/>
          </a:solidFill>
          <a:ln w="9525">
            <a:solidFill>
              <a:schemeClr val="accent2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/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4000" b="0" dirty="0">
                <a:solidFill>
                  <a:srgbClr val="FF33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ea typeface="方正姚体" panose="02010601030101010101" pitchFamily="2" charset="-122"/>
              </a:rPr>
              <a:t>肝内生酮肝外用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title"/>
          </p:nvPr>
        </p:nvSpPr>
        <p:spPr>
          <a:xfrm>
            <a:off x="1055688" y="573311"/>
            <a:ext cx="2867025" cy="479425"/>
          </a:xfr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65000"/>
              <a:defRPr/>
            </a:pPr>
            <a:r>
              <a:rPr kumimoji="1" lang="en-US" altLang="zh-CN" sz="2800" cap="none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n-cs"/>
              </a:rPr>
              <a:t>2.</a:t>
            </a:r>
            <a:r>
              <a:rPr kumimoji="1" lang="zh-CN" altLang="en-US" sz="2800" cap="none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n-cs"/>
              </a:rPr>
              <a:t>酮体的利用</a:t>
            </a:r>
          </a:p>
        </p:txBody>
      </p:sp>
      <p:cxnSp>
        <p:nvCxnSpPr>
          <p:cNvPr id="5" name="直接连接符 4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47">
            <a:extLst>
              <a:ext uri="{FF2B5EF4-FFF2-40B4-BE49-F238E27FC236}">
                <a16:creationId xmlns:a16="http://schemas.microsoft.com/office/drawing/2014/main" id="{D1FD99C0-9B9B-5269-5166-2CCA68E7B437}"/>
              </a:ext>
            </a:extLst>
          </p:cNvPr>
          <p:cNvSpPr>
            <a:spLocks/>
          </p:cNvSpPr>
          <p:nvPr/>
        </p:nvSpPr>
        <p:spPr bwMode="auto">
          <a:xfrm rot="13406419">
            <a:off x="10102905" y="4447931"/>
            <a:ext cx="360000" cy="71438"/>
          </a:xfrm>
          <a:custGeom>
            <a:avLst/>
            <a:gdLst>
              <a:gd name="T0" fmla="*/ 0 w 1110"/>
              <a:gd name="T1" fmla="*/ 2147483646 h 353"/>
              <a:gd name="T2" fmla="*/ 2147483646 w 1110"/>
              <a:gd name="T3" fmla="*/ 2147483646 h 353"/>
              <a:gd name="T4" fmla="*/ 2147483646 w 1110"/>
              <a:gd name="T5" fmla="*/ 2147483646 h 353"/>
              <a:gd name="T6" fmla="*/ 2147483646 w 1110"/>
              <a:gd name="T7" fmla="*/ 2147483646 h 353"/>
              <a:gd name="T8" fmla="*/ 2147483646 w 1110"/>
              <a:gd name="T9" fmla="*/ 2147483646 h 353"/>
              <a:gd name="T10" fmla="*/ 2147483646 w 1110"/>
              <a:gd name="T11" fmla="*/ 2147483646 h 353"/>
              <a:gd name="T12" fmla="*/ 2147483646 w 1110"/>
              <a:gd name="T13" fmla="*/ 2147483646 h 353"/>
              <a:gd name="T14" fmla="*/ 2147483646 w 1110"/>
              <a:gd name="T15" fmla="*/ 0 h 353"/>
              <a:gd name="T16" fmla="*/ 2147483646 w 1110"/>
              <a:gd name="T17" fmla="*/ 0 h 353"/>
              <a:gd name="T18" fmla="*/ 2147483646 w 1110"/>
              <a:gd name="T19" fmla="*/ 2147483646 h 353"/>
              <a:gd name="T20" fmla="*/ 2147483646 w 1110"/>
              <a:gd name="T21" fmla="*/ 2147483646 h 353"/>
              <a:gd name="T22" fmla="*/ 2147483646 w 1110"/>
              <a:gd name="T23" fmla="*/ 2147483646 h 353"/>
              <a:gd name="T24" fmla="*/ 2147483646 w 1110"/>
              <a:gd name="T25" fmla="*/ 2147483646 h 353"/>
              <a:gd name="T26" fmla="*/ 2147483646 w 1110"/>
              <a:gd name="T27" fmla="*/ 2147483646 h 353"/>
              <a:gd name="T28" fmla="*/ 2147483646 w 1110"/>
              <a:gd name="T29" fmla="*/ 2147483646 h 353"/>
              <a:gd name="T30" fmla="*/ 2147483646 w 1110"/>
              <a:gd name="T31" fmla="*/ 2147483646 h 353"/>
              <a:gd name="T32" fmla="*/ 2147483646 w 1110"/>
              <a:gd name="T33" fmla="*/ 2147483646 h 353"/>
              <a:gd name="T34" fmla="*/ 2147483646 w 1110"/>
              <a:gd name="T35" fmla="*/ 2147483646 h 353"/>
              <a:gd name="T36" fmla="*/ 2147483646 w 1110"/>
              <a:gd name="T37" fmla="*/ 2147483646 h 353"/>
              <a:gd name="T38" fmla="*/ 2147483646 w 1110"/>
              <a:gd name="T39" fmla="*/ 2147483646 h 353"/>
              <a:gd name="T40" fmla="*/ 2147483646 w 1110"/>
              <a:gd name="T41" fmla="*/ 2147483646 h 353"/>
              <a:gd name="T42" fmla="*/ 2147483646 w 1110"/>
              <a:gd name="T43" fmla="*/ 2147483646 h 353"/>
              <a:gd name="T44" fmla="*/ 2147483646 w 1110"/>
              <a:gd name="T45" fmla="*/ 2147483646 h 353"/>
              <a:gd name="T46" fmla="*/ 2147483646 w 1110"/>
              <a:gd name="T47" fmla="*/ 2147483646 h 353"/>
              <a:gd name="T48" fmla="*/ 2147483646 w 1110"/>
              <a:gd name="T49" fmla="*/ 2147483646 h 353"/>
              <a:gd name="T50" fmla="*/ 2147483646 w 1110"/>
              <a:gd name="T51" fmla="*/ 2147483646 h 353"/>
              <a:gd name="T52" fmla="*/ 2147483646 w 1110"/>
              <a:gd name="T53" fmla="*/ 2147483646 h 3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110" h="353">
                <a:moveTo>
                  <a:pt x="0" y="353"/>
                </a:moveTo>
                <a:lnTo>
                  <a:pt x="81" y="243"/>
                </a:lnTo>
                <a:lnTo>
                  <a:pt x="141" y="170"/>
                </a:lnTo>
                <a:lnTo>
                  <a:pt x="214" y="104"/>
                </a:lnTo>
                <a:lnTo>
                  <a:pt x="305" y="50"/>
                </a:lnTo>
                <a:lnTo>
                  <a:pt x="416" y="14"/>
                </a:lnTo>
                <a:lnTo>
                  <a:pt x="481" y="5"/>
                </a:lnTo>
                <a:lnTo>
                  <a:pt x="557" y="0"/>
                </a:lnTo>
                <a:lnTo>
                  <a:pt x="593" y="0"/>
                </a:lnTo>
                <a:lnTo>
                  <a:pt x="629" y="5"/>
                </a:lnTo>
                <a:lnTo>
                  <a:pt x="663" y="7"/>
                </a:lnTo>
                <a:lnTo>
                  <a:pt x="697" y="14"/>
                </a:lnTo>
                <a:lnTo>
                  <a:pt x="728" y="21"/>
                </a:lnTo>
                <a:lnTo>
                  <a:pt x="757" y="31"/>
                </a:lnTo>
                <a:lnTo>
                  <a:pt x="785" y="40"/>
                </a:lnTo>
                <a:lnTo>
                  <a:pt x="811" y="52"/>
                </a:lnTo>
                <a:lnTo>
                  <a:pt x="835" y="64"/>
                </a:lnTo>
                <a:lnTo>
                  <a:pt x="858" y="78"/>
                </a:lnTo>
                <a:lnTo>
                  <a:pt x="882" y="92"/>
                </a:lnTo>
                <a:lnTo>
                  <a:pt x="913" y="116"/>
                </a:lnTo>
                <a:lnTo>
                  <a:pt x="941" y="141"/>
                </a:lnTo>
                <a:lnTo>
                  <a:pt x="967" y="167"/>
                </a:lnTo>
                <a:lnTo>
                  <a:pt x="991" y="193"/>
                </a:lnTo>
                <a:lnTo>
                  <a:pt x="1022" y="231"/>
                </a:lnTo>
                <a:lnTo>
                  <a:pt x="1058" y="278"/>
                </a:lnTo>
                <a:lnTo>
                  <a:pt x="1105" y="344"/>
                </a:lnTo>
                <a:lnTo>
                  <a:pt x="1110" y="353"/>
                </a:lnTo>
              </a:path>
            </a:pathLst>
          </a:custGeom>
          <a:noFill/>
          <a:ln w="19050" cmpd="sng">
            <a:solidFill>
              <a:srgbClr val="000000"/>
            </a:solidFill>
            <a:prstDash val="solid"/>
            <a:round/>
            <a:headEnd type="stealth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3" name="Text Box 2"/>
          <p:cNvSpPr txBox="1">
            <a:spLocks noChangeArrowheads="1"/>
          </p:cNvSpPr>
          <p:nvPr/>
        </p:nvSpPr>
        <p:spPr bwMode="auto">
          <a:xfrm>
            <a:off x="4394200" y="4875287"/>
            <a:ext cx="1587500" cy="669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O     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ǁ       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lang="en-US" altLang="zh-CN" sz="1800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3</a:t>
            </a: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‒</a:t>
            </a: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C~SCoA</a:t>
            </a:r>
          </a:p>
        </p:txBody>
      </p:sp>
      <p:sp>
        <p:nvSpPr>
          <p:cNvPr id="44" name="Text Box 2"/>
          <p:cNvSpPr txBox="1">
            <a:spLocks noChangeArrowheads="1"/>
          </p:cNvSpPr>
          <p:nvPr/>
        </p:nvSpPr>
        <p:spPr bwMode="auto">
          <a:xfrm>
            <a:off x="4829175" y="2601615"/>
            <a:ext cx="1152525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defRPr/>
            </a:pPr>
            <a:r>
              <a:rPr lang="zh-CN" altLang="en-US" sz="1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乙酰乙酸</a:t>
            </a:r>
          </a:p>
        </p:txBody>
      </p:sp>
      <p:sp>
        <p:nvSpPr>
          <p:cNvPr id="45" name="Text Box 3"/>
          <p:cNvSpPr txBox="1">
            <a:spLocks noChangeArrowheads="1"/>
          </p:cNvSpPr>
          <p:nvPr/>
        </p:nvSpPr>
        <p:spPr bwMode="auto">
          <a:xfrm>
            <a:off x="4546600" y="4051002"/>
            <a:ext cx="1549400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fontAlgn="t" hangingPunct="1">
              <a:spcBef>
                <a:spcPct val="15000"/>
              </a:spcBef>
              <a:defRPr/>
            </a:pPr>
            <a:r>
              <a:rPr lang="zh-CN" altLang="en-US" sz="1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乙酰乙酰</a:t>
            </a:r>
            <a:r>
              <a:rPr lang="en-US" altLang="zh-CN" sz="1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</a:p>
        </p:txBody>
      </p:sp>
      <p:sp>
        <p:nvSpPr>
          <p:cNvPr id="51" name="Text Box 4"/>
          <p:cNvSpPr txBox="1">
            <a:spLocks noChangeArrowheads="1"/>
          </p:cNvSpPr>
          <p:nvPr/>
        </p:nvSpPr>
        <p:spPr bwMode="auto">
          <a:xfrm>
            <a:off x="1271464" y="2339032"/>
            <a:ext cx="1728000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800" dirty="0" err="1">
                <a:effectLst>
                  <a:outerShdw blurRad="38100" dist="38100" dir="2700000" algn="tl">
                    <a:srgbClr val="C0C0C0"/>
                  </a:outerShdw>
                </a:effectLst>
              </a:rPr>
              <a:t>ATP+CoA~SH</a:t>
            </a:r>
            <a:endParaRPr lang="en-US" altLang="zh-CN" sz="18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52" name="Text Box 5"/>
          <p:cNvSpPr txBox="1">
            <a:spLocks noChangeArrowheads="1"/>
          </p:cNvSpPr>
          <p:nvPr/>
        </p:nvSpPr>
        <p:spPr bwMode="auto">
          <a:xfrm>
            <a:off x="1673175" y="3717032"/>
            <a:ext cx="1319213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800" dirty="0" err="1">
                <a:effectLst>
                  <a:outerShdw blurRad="38100" dist="38100" dir="2700000" algn="tl">
                    <a:srgbClr val="C0C0C0"/>
                  </a:outerShdw>
                </a:effectLst>
              </a:rPr>
              <a:t>PPi+AMP</a:t>
            </a:r>
            <a:endParaRPr lang="en-US" altLang="zh-CN" sz="18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53" name="Text Box 6"/>
          <p:cNvSpPr txBox="1">
            <a:spLocks noChangeArrowheads="1"/>
          </p:cNvSpPr>
          <p:nvPr/>
        </p:nvSpPr>
        <p:spPr bwMode="auto">
          <a:xfrm>
            <a:off x="1919412" y="4766369"/>
            <a:ext cx="712787" cy="36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800">
                <a:effectLst>
                  <a:outerShdw blurRad="38100" dist="38100" dir="2700000" algn="tl">
                    <a:srgbClr val="C0C0C0"/>
                  </a:outerShdw>
                </a:effectLst>
              </a:rPr>
              <a:t>2Pi</a:t>
            </a:r>
          </a:p>
        </p:txBody>
      </p:sp>
      <p:sp>
        <p:nvSpPr>
          <p:cNvPr id="54" name="Oval 15"/>
          <p:cNvSpPr>
            <a:spLocks noChangeArrowheads="1"/>
          </p:cNvSpPr>
          <p:nvPr/>
        </p:nvSpPr>
        <p:spPr bwMode="auto">
          <a:xfrm>
            <a:off x="9409113" y="4077072"/>
            <a:ext cx="823912" cy="604838"/>
          </a:xfrm>
          <a:prstGeom prst="ellipse">
            <a:avLst/>
          </a:prstGeom>
          <a:solidFill>
            <a:srgbClr val="C00000"/>
          </a:solidFill>
          <a:ln>
            <a:noFill/>
          </a:ln>
          <a:effectLst/>
        </p:spPr>
        <p:txBody>
          <a:bodyPr anchor="ctr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algn="ctr" eaLnBrk="1" fontAlgn="t" hangingPunct="1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zh-CN" altLang="en-US" sz="2200">
              <a:solidFill>
                <a:schemeClr val="bg1"/>
              </a:solidFill>
              <a:latin typeface="Times New Roman" panose="02020603050405020304" pitchFamily="18" charset="0"/>
            </a:endParaRPr>
          </a:p>
        </p:txBody>
      </p:sp>
      <p:sp>
        <p:nvSpPr>
          <p:cNvPr id="55" name="Text Box 16"/>
          <p:cNvSpPr txBox="1">
            <a:spLocks noChangeArrowheads="1"/>
          </p:cNvSpPr>
          <p:nvPr/>
        </p:nvSpPr>
        <p:spPr bwMode="auto">
          <a:xfrm>
            <a:off x="9336088" y="4221535"/>
            <a:ext cx="912812" cy="398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dirty="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 </a:t>
            </a:r>
            <a:r>
              <a:rPr lang="en-US" altLang="zh-CN" sz="2000" dirty="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TCA</a:t>
            </a:r>
          </a:p>
        </p:txBody>
      </p:sp>
      <p:sp>
        <p:nvSpPr>
          <p:cNvPr id="56" name="Rectangle 23"/>
          <p:cNvSpPr>
            <a:spLocks noChangeArrowheads="1"/>
          </p:cNvSpPr>
          <p:nvPr/>
        </p:nvSpPr>
        <p:spPr bwMode="auto">
          <a:xfrm>
            <a:off x="3654425" y="1647825"/>
            <a:ext cx="1793875" cy="3683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66FF99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defRPr/>
            </a:pPr>
            <a:r>
              <a:rPr lang="en-US" altLang="zh-CN" sz="18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β-</a:t>
            </a:r>
            <a:r>
              <a:rPr lang="zh-CN" altLang="en-US" sz="18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羟丁酸脱氢酶</a:t>
            </a:r>
          </a:p>
        </p:txBody>
      </p:sp>
      <p:sp>
        <p:nvSpPr>
          <p:cNvPr id="59" name="Line 24"/>
          <p:cNvSpPr>
            <a:spLocks noChangeShapeType="1"/>
          </p:cNvSpPr>
          <p:nvPr/>
        </p:nvSpPr>
        <p:spPr bwMode="auto">
          <a:xfrm>
            <a:off x="5405438" y="1412875"/>
            <a:ext cx="0" cy="9360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0" name="Text Box 25"/>
          <p:cNvSpPr txBox="1">
            <a:spLocks noChangeArrowheads="1"/>
          </p:cNvSpPr>
          <p:nvPr/>
        </p:nvSpPr>
        <p:spPr bwMode="auto">
          <a:xfrm>
            <a:off x="6024563" y="1427163"/>
            <a:ext cx="954087" cy="368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8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NADH</a:t>
            </a:r>
            <a:r>
              <a:rPr lang="en-US" altLang="zh-CN" sz="1800" baseline="30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+</a:t>
            </a:r>
            <a:endParaRPr lang="en-US" altLang="zh-CN" sz="18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61" name="Text Box 26"/>
          <p:cNvSpPr txBox="1">
            <a:spLocks noChangeArrowheads="1"/>
          </p:cNvSpPr>
          <p:nvPr/>
        </p:nvSpPr>
        <p:spPr bwMode="auto">
          <a:xfrm>
            <a:off x="6024563" y="2003425"/>
            <a:ext cx="1263650" cy="368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8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NADH+H</a:t>
            </a:r>
            <a:r>
              <a:rPr lang="en-US" altLang="zh-CN" sz="1800" baseline="30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+</a:t>
            </a:r>
            <a:endParaRPr lang="en-US" altLang="zh-CN" sz="18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62" name="Text Box 27"/>
          <p:cNvSpPr txBox="1">
            <a:spLocks noChangeArrowheads="1"/>
          </p:cNvSpPr>
          <p:nvPr/>
        </p:nvSpPr>
        <p:spPr bwMode="auto">
          <a:xfrm>
            <a:off x="7663582" y="2707531"/>
            <a:ext cx="1439862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琥珀酰</a:t>
            </a:r>
            <a:r>
              <a:rPr lang="en-US" altLang="zh-CN" sz="1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</a:p>
        </p:txBody>
      </p:sp>
      <p:sp>
        <p:nvSpPr>
          <p:cNvPr id="63" name="Text Box 28"/>
          <p:cNvSpPr txBox="1">
            <a:spLocks noChangeArrowheads="1"/>
          </p:cNvSpPr>
          <p:nvPr/>
        </p:nvSpPr>
        <p:spPr bwMode="auto">
          <a:xfrm>
            <a:off x="7535863" y="4437435"/>
            <a:ext cx="11747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琥珀酸</a:t>
            </a:r>
          </a:p>
        </p:txBody>
      </p:sp>
      <p:sp>
        <p:nvSpPr>
          <p:cNvPr id="64" name="Text Box 31"/>
          <p:cNvSpPr txBox="1">
            <a:spLocks noChangeArrowheads="1"/>
          </p:cNvSpPr>
          <p:nvPr/>
        </p:nvSpPr>
        <p:spPr bwMode="auto">
          <a:xfrm>
            <a:off x="6888088" y="3068960"/>
            <a:ext cx="2088000" cy="3683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66FF99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defRPr/>
            </a:pPr>
            <a:r>
              <a:rPr lang="zh-CN" altLang="en-US" sz="18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琥珀酰</a:t>
            </a:r>
            <a:r>
              <a:rPr lang="en-US" altLang="zh-CN" sz="18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  <a:r>
              <a:rPr lang="zh-CN" altLang="en-US" sz="18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转硫酶 </a:t>
            </a:r>
          </a:p>
        </p:txBody>
      </p:sp>
      <p:sp>
        <p:nvSpPr>
          <p:cNvPr id="65" name="Text Box 34"/>
          <p:cNvSpPr txBox="1">
            <a:spLocks noChangeArrowheads="1"/>
          </p:cNvSpPr>
          <p:nvPr/>
        </p:nvSpPr>
        <p:spPr bwMode="auto">
          <a:xfrm>
            <a:off x="1200150" y="3068960"/>
            <a:ext cx="2303463" cy="36988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66FF99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defRPr/>
            </a:pPr>
            <a:r>
              <a:rPr lang="zh-CN" altLang="en-US" sz="18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乙酰乙酰</a:t>
            </a:r>
            <a:r>
              <a:rPr lang="en-US" altLang="zh-CN" sz="18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  <a:r>
              <a:rPr lang="zh-CN" altLang="en-US" sz="18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合成酶</a:t>
            </a:r>
          </a:p>
        </p:txBody>
      </p:sp>
      <p:sp>
        <p:nvSpPr>
          <p:cNvPr id="66" name="Line 35"/>
          <p:cNvSpPr>
            <a:spLocks noChangeShapeType="1"/>
          </p:cNvSpPr>
          <p:nvPr/>
        </p:nvSpPr>
        <p:spPr bwMode="auto">
          <a:xfrm>
            <a:off x="2344862" y="4077072"/>
            <a:ext cx="0" cy="6858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7" name="Line 38"/>
          <p:cNvSpPr>
            <a:spLocks noChangeShapeType="1"/>
          </p:cNvSpPr>
          <p:nvPr/>
        </p:nvSpPr>
        <p:spPr bwMode="auto">
          <a:xfrm>
            <a:off x="5375275" y="4437112"/>
            <a:ext cx="0" cy="720000"/>
          </a:xfrm>
          <a:prstGeom prst="line">
            <a:avLst/>
          </a:prstGeom>
          <a:noFill/>
          <a:ln w="38100">
            <a:solidFill>
              <a:srgbClr val="00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8" name="Text Box 40"/>
          <p:cNvSpPr txBox="1">
            <a:spLocks noChangeArrowheads="1"/>
          </p:cNvSpPr>
          <p:nvPr/>
        </p:nvSpPr>
        <p:spPr bwMode="auto">
          <a:xfrm>
            <a:off x="5662613" y="4354215"/>
            <a:ext cx="1017587" cy="368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8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HS-CoA</a:t>
            </a:r>
          </a:p>
        </p:txBody>
      </p:sp>
      <p:sp>
        <p:nvSpPr>
          <p:cNvPr id="69" name="Text Box 41"/>
          <p:cNvSpPr txBox="1">
            <a:spLocks noChangeArrowheads="1"/>
          </p:cNvSpPr>
          <p:nvPr/>
        </p:nvSpPr>
        <p:spPr bwMode="auto">
          <a:xfrm>
            <a:off x="3143250" y="4508202"/>
            <a:ext cx="2247900" cy="3698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66FF99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defPPr>
              <a:defRPr lang="en-US"/>
            </a:defPPr>
            <a:lvl1pPr algn="ctr" eaLnBrk="1" fontAlgn="t" hangingPunct="1">
              <a:defRPr sz="200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pPr>
              <a:defRPr/>
            </a:pPr>
            <a:r>
              <a:rPr lang="zh-CN" altLang="en-US" sz="1800" b="0" dirty="0">
                <a:solidFill>
                  <a:srgbClr val="0070C0"/>
                </a:solidFill>
              </a:rPr>
              <a:t>乙酰乙酰</a:t>
            </a:r>
            <a:r>
              <a:rPr lang="en-US" altLang="zh-CN" sz="1800" b="0" dirty="0">
                <a:solidFill>
                  <a:srgbClr val="0070C0"/>
                </a:solidFill>
              </a:rPr>
              <a:t>CoA</a:t>
            </a:r>
            <a:r>
              <a:rPr lang="zh-CN" altLang="en-US" sz="1800" b="0" dirty="0">
                <a:solidFill>
                  <a:srgbClr val="0070C0"/>
                </a:solidFill>
              </a:rPr>
              <a:t>硫激酶 </a:t>
            </a:r>
          </a:p>
        </p:txBody>
      </p:sp>
      <p:sp>
        <p:nvSpPr>
          <p:cNvPr id="70" name="Rectangle 42"/>
          <p:cNvSpPr>
            <a:spLocks noGrp="1" noChangeArrowheads="1"/>
          </p:cNvSpPr>
          <p:nvPr>
            <p:ph type="title"/>
          </p:nvPr>
        </p:nvSpPr>
        <p:spPr>
          <a:xfrm>
            <a:off x="4430713" y="5877272"/>
            <a:ext cx="2592388" cy="572464"/>
          </a:xfrm>
          <a:noFill/>
          <a:ln cap="flat" algn="ctr">
            <a:noFill/>
            <a:miter lim="800000"/>
            <a:headEnd/>
            <a:tailEnd/>
          </a:ln>
        </p:spPr>
        <p:txBody>
          <a:bodyPr vert="horz" lIns="91440" tIns="45720" rIns="91440" bIns="45720" rtlCol="0" anchor="ctr">
            <a:spAutoFit/>
          </a:bodyPr>
          <a:lstStyle/>
          <a:p>
            <a:pPr algn="ctr" eaLnBrk="1" fontAlgn="auto" hangingPunct="1">
              <a:lnSpc>
                <a:spcPct val="130000"/>
              </a:lnSpc>
              <a:spcAft>
                <a:spcPts val="0"/>
              </a:spcAft>
            </a:pPr>
            <a:r>
              <a:rPr kumimoji="1" lang="zh-CN" altLang="en-US" sz="24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酮体的氧化途径</a:t>
            </a:r>
          </a:p>
        </p:txBody>
      </p:sp>
      <p:sp>
        <p:nvSpPr>
          <p:cNvPr id="71" name="Rectangle 43"/>
          <p:cNvSpPr>
            <a:spLocks noChangeArrowheads="1"/>
          </p:cNvSpPr>
          <p:nvPr/>
        </p:nvSpPr>
        <p:spPr bwMode="auto">
          <a:xfrm>
            <a:off x="9480351" y="2924944"/>
            <a:ext cx="1800225" cy="646113"/>
          </a:xfrm>
          <a:prstGeom prst="rect">
            <a:avLst/>
          </a:prstGeom>
          <a:noFill/>
          <a:ln w="9525">
            <a:solidFill>
              <a:schemeClr val="accent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CN" altLang="en-US" sz="1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心、肾、脑和骨胳肌此酶活性高</a:t>
            </a:r>
          </a:p>
        </p:txBody>
      </p:sp>
      <p:sp>
        <p:nvSpPr>
          <p:cNvPr id="72" name="Line 44"/>
          <p:cNvSpPr>
            <a:spLocks noChangeShapeType="1"/>
          </p:cNvSpPr>
          <p:nvPr/>
        </p:nvSpPr>
        <p:spPr bwMode="auto">
          <a:xfrm flipH="1">
            <a:off x="8832408" y="3284686"/>
            <a:ext cx="648000" cy="298"/>
          </a:xfrm>
          <a:prstGeom prst="line">
            <a:avLst/>
          </a:prstGeom>
          <a:noFill/>
          <a:ln w="19050">
            <a:solidFill>
              <a:schemeClr val="accent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/>
          <a:lstStyle/>
          <a:p>
            <a:endParaRPr lang="zh-CN" altLang="en-US"/>
          </a:p>
        </p:txBody>
      </p:sp>
      <p:sp>
        <p:nvSpPr>
          <p:cNvPr id="73" name="Freeform 46"/>
          <p:cNvSpPr>
            <a:spLocks/>
          </p:cNvSpPr>
          <p:nvPr/>
        </p:nvSpPr>
        <p:spPr bwMode="auto">
          <a:xfrm rot="3158000" flipH="1">
            <a:off x="2049875" y="4314465"/>
            <a:ext cx="396000" cy="71438"/>
          </a:xfrm>
          <a:custGeom>
            <a:avLst/>
            <a:gdLst>
              <a:gd name="T0" fmla="*/ 0 w 1110"/>
              <a:gd name="T1" fmla="*/ 2147483646 h 353"/>
              <a:gd name="T2" fmla="*/ 2147483646 w 1110"/>
              <a:gd name="T3" fmla="*/ 2147483646 h 353"/>
              <a:gd name="T4" fmla="*/ 2147483646 w 1110"/>
              <a:gd name="T5" fmla="*/ 2147483646 h 353"/>
              <a:gd name="T6" fmla="*/ 2147483646 w 1110"/>
              <a:gd name="T7" fmla="*/ 2147483646 h 353"/>
              <a:gd name="T8" fmla="*/ 2147483646 w 1110"/>
              <a:gd name="T9" fmla="*/ 2147483646 h 353"/>
              <a:gd name="T10" fmla="*/ 2147483646 w 1110"/>
              <a:gd name="T11" fmla="*/ 2147483646 h 353"/>
              <a:gd name="T12" fmla="*/ 2147483646 w 1110"/>
              <a:gd name="T13" fmla="*/ 2147483646 h 353"/>
              <a:gd name="T14" fmla="*/ 2147483646 w 1110"/>
              <a:gd name="T15" fmla="*/ 0 h 353"/>
              <a:gd name="T16" fmla="*/ 2147483646 w 1110"/>
              <a:gd name="T17" fmla="*/ 0 h 353"/>
              <a:gd name="T18" fmla="*/ 2147483646 w 1110"/>
              <a:gd name="T19" fmla="*/ 2147483646 h 353"/>
              <a:gd name="T20" fmla="*/ 2147483646 w 1110"/>
              <a:gd name="T21" fmla="*/ 2147483646 h 353"/>
              <a:gd name="T22" fmla="*/ 2147483646 w 1110"/>
              <a:gd name="T23" fmla="*/ 2147483646 h 353"/>
              <a:gd name="T24" fmla="*/ 2147483646 w 1110"/>
              <a:gd name="T25" fmla="*/ 2147483646 h 353"/>
              <a:gd name="T26" fmla="*/ 2147483646 w 1110"/>
              <a:gd name="T27" fmla="*/ 2147483646 h 353"/>
              <a:gd name="T28" fmla="*/ 2147483646 w 1110"/>
              <a:gd name="T29" fmla="*/ 2147483646 h 353"/>
              <a:gd name="T30" fmla="*/ 2147483646 w 1110"/>
              <a:gd name="T31" fmla="*/ 2147483646 h 353"/>
              <a:gd name="T32" fmla="*/ 2147483646 w 1110"/>
              <a:gd name="T33" fmla="*/ 2147483646 h 353"/>
              <a:gd name="T34" fmla="*/ 2147483646 w 1110"/>
              <a:gd name="T35" fmla="*/ 2147483646 h 353"/>
              <a:gd name="T36" fmla="*/ 2147483646 w 1110"/>
              <a:gd name="T37" fmla="*/ 2147483646 h 353"/>
              <a:gd name="T38" fmla="*/ 2147483646 w 1110"/>
              <a:gd name="T39" fmla="*/ 2147483646 h 353"/>
              <a:gd name="T40" fmla="*/ 2147483646 w 1110"/>
              <a:gd name="T41" fmla="*/ 2147483646 h 353"/>
              <a:gd name="T42" fmla="*/ 2147483646 w 1110"/>
              <a:gd name="T43" fmla="*/ 2147483646 h 353"/>
              <a:gd name="T44" fmla="*/ 2147483646 w 1110"/>
              <a:gd name="T45" fmla="*/ 2147483646 h 353"/>
              <a:gd name="T46" fmla="*/ 2147483646 w 1110"/>
              <a:gd name="T47" fmla="*/ 2147483646 h 353"/>
              <a:gd name="T48" fmla="*/ 2147483646 w 1110"/>
              <a:gd name="T49" fmla="*/ 2147483646 h 353"/>
              <a:gd name="T50" fmla="*/ 2147483646 w 1110"/>
              <a:gd name="T51" fmla="*/ 2147483646 h 353"/>
              <a:gd name="T52" fmla="*/ 2147483646 w 1110"/>
              <a:gd name="T53" fmla="*/ 2147483646 h 3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110" h="353">
                <a:moveTo>
                  <a:pt x="0" y="353"/>
                </a:moveTo>
                <a:lnTo>
                  <a:pt x="81" y="243"/>
                </a:lnTo>
                <a:lnTo>
                  <a:pt x="141" y="170"/>
                </a:lnTo>
                <a:lnTo>
                  <a:pt x="214" y="104"/>
                </a:lnTo>
                <a:lnTo>
                  <a:pt x="305" y="50"/>
                </a:lnTo>
                <a:lnTo>
                  <a:pt x="416" y="14"/>
                </a:lnTo>
                <a:lnTo>
                  <a:pt x="481" y="5"/>
                </a:lnTo>
                <a:lnTo>
                  <a:pt x="557" y="0"/>
                </a:lnTo>
                <a:lnTo>
                  <a:pt x="593" y="0"/>
                </a:lnTo>
                <a:lnTo>
                  <a:pt x="629" y="5"/>
                </a:lnTo>
                <a:lnTo>
                  <a:pt x="663" y="7"/>
                </a:lnTo>
                <a:lnTo>
                  <a:pt x="697" y="14"/>
                </a:lnTo>
                <a:lnTo>
                  <a:pt x="728" y="21"/>
                </a:lnTo>
                <a:lnTo>
                  <a:pt x="757" y="31"/>
                </a:lnTo>
                <a:lnTo>
                  <a:pt x="785" y="40"/>
                </a:lnTo>
                <a:lnTo>
                  <a:pt x="811" y="52"/>
                </a:lnTo>
                <a:lnTo>
                  <a:pt x="835" y="64"/>
                </a:lnTo>
                <a:lnTo>
                  <a:pt x="858" y="78"/>
                </a:lnTo>
                <a:lnTo>
                  <a:pt x="882" y="92"/>
                </a:lnTo>
                <a:lnTo>
                  <a:pt x="913" y="116"/>
                </a:lnTo>
                <a:lnTo>
                  <a:pt x="941" y="141"/>
                </a:lnTo>
                <a:lnTo>
                  <a:pt x="967" y="167"/>
                </a:lnTo>
                <a:lnTo>
                  <a:pt x="991" y="193"/>
                </a:lnTo>
                <a:lnTo>
                  <a:pt x="1022" y="231"/>
                </a:lnTo>
                <a:lnTo>
                  <a:pt x="1058" y="278"/>
                </a:lnTo>
                <a:lnTo>
                  <a:pt x="1105" y="344"/>
                </a:lnTo>
                <a:lnTo>
                  <a:pt x="1110" y="353"/>
                </a:lnTo>
              </a:path>
            </a:pathLst>
          </a:custGeom>
          <a:noFill/>
          <a:ln w="19050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4" name="Freeform 47"/>
          <p:cNvSpPr>
            <a:spLocks/>
          </p:cNvSpPr>
          <p:nvPr/>
        </p:nvSpPr>
        <p:spPr bwMode="auto">
          <a:xfrm rot="-3158000">
            <a:off x="5258594" y="4688731"/>
            <a:ext cx="431800" cy="71438"/>
          </a:xfrm>
          <a:custGeom>
            <a:avLst/>
            <a:gdLst>
              <a:gd name="T0" fmla="*/ 0 w 1110"/>
              <a:gd name="T1" fmla="*/ 2147483646 h 353"/>
              <a:gd name="T2" fmla="*/ 2147483646 w 1110"/>
              <a:gd name="T3" fmla="*/ 2147483646 h 353"/>
              <a:gd name="T4" fmla="*/ 2147483646 w 1110"/>
              <a:gd name="T5" fmla="*/ 2147483646 h 353"/>
              <a:gd name="T6" fmla="*/ 2147483646 w 1110"/>
              <a:gd name="T7" fmla="*/ 2147483646 h 353"/>
              <a:gd name="T8" fmla="*/ 2147483646 w 1110"/>
              <a:gd name="T9" fmla="*/ 2147483646 h 353"/>
              <a:gd name="T10" fmla="*/ 2147483646 w 1110"/>
              <a:gd name="T11" fmla="*/ 2147483646 h 353"/>
              <a:gd name="T12" fmla="*/ 2147483646 w 1110"/>
              <a:gd name="T13" fmla="*/ 2147483646 h 353"/>
              <a:gd name="T14" fmla="*/ 2147483646 w 1110"/>
              <a:gd name="T15" fmla="*/ 0 h 353"/>
              <a:gd name="T16" fmla="*/ 2147483646 w 1110"/>
              <a:gd name="T17" fmla="*/ 0 h 353"/>
              <a:gd name="T18" fmla="*/ 2147483646 w 1110"/>
              <a:gd name="T19" fmla="*/ 2147483646 h 353"/>
              <a:gd name="T20" fmla="*/ 2147483646 w 1110"/>
              <a:gd name="T21" fmla="*/ 2147483646 h 353"/>
              <a:gd name="T22" fmla="*/ 2147483646 w 1110"/>
              <a:gd name="T23" fmla="*/ 2147483646 h 353"/>
              <a:gd name="T24" fmla="*/ 2147483646 w 1110"/>
              <a:gd name="T25" fmla="*/ 2147483646 h 353"/>
              <a:gd name="T26" fmla="*/ 2147483646 w 1110"/>
              <a:gd name="T27" fmla="*/ 2147483646 h 353"/>
              <a:gd name="T28" fmla="*/ 2147483646 w 1110"/>
              <a:gd name="T29" fmla="*/ 2147483646 h 353"/>
              <a:gd name="T30" fmla="*/ 2147483646 w 1110"/>
              <a:gd name="T31" fmla="*/ 2147483646 h 353"/>
              <a:gd name="T32" fmla="*/ 2147483646 w 1110"/>
              <a:gd name="T33" fmla="*/ 2147483646 h 353"/>
              <a:gd name="T34" fmla="*/ 2147483646 w 1110"/>
              <a:gd name="T35" fmla="*/ 2147483646 h 353"/>
              <a:gd name="T36" fmla="*/ 2147483646 w 1110"/>
              <a:gd name="T37" fmla="*/ 2147483646 h 353"/>
              <a:gd name="T38" fmla="*/ 2147483646 w 1110"/>
              <a:gd name="T39" fmla="*/ 2147483646 h 353"/>
              <a:gd name="T40" fmla="*/ 2147483646 w 1110"/>
              <a:gd name="T41" fmla="*/ 2147483646 h 353"/>
              <a:gd name="T42" fmla="*/ 2147483646 w 1110"/>
              <a:gd name="T43" fmla="*/ 2147483646 h 353"/>
              <a:gd name="T44" fmla="*/ 2147483646 w 1110"/>
              <a:gd name="T45" fmla="*/ 2147483646 h 353"/>
              <a:gd name="T46" fmla="*/ 2147483646 w 1110"/>
              <a:gd name="T47" fmla="*/ 2147483646 h 353"/>
              <a:gd name="T48" fmla="*/ 2147483646 w 1110"/>
              <a:gd name="T49" fmla="*/ 2147483646 h 353"/>
              <a:gd name="T50" fmla="*/ 2147483646 w 1110"/>
              <a:gd name="T51" fmla="*/ 2147483646 h 353"/>
              <a:gd name="T52" fmla="*/ 2147483646 w 1110"/>
              <a:gd name="T53" fmla="*/ 2147483646 h 3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110" h="353">
                <a:moveTo>
                  <a:pt x="0" y="353"/>
                </a:moveTo>
                <a:lnTo>
                  <a:pt x="81" y="243"/>
                </a:lnTo>
                <a:lnTo>
                  <a:pt x="141" y="170"/>
                </a:lnTo>
                <a:lnTo>
                  <a:pt x="214" y="104"/>
                </a:lnTo>
                <a:lnTo>
                  <a:pt x="305" y="50"/>
                </a:lnTo>
                <a:lnTo>
                  <a:pt x="416" y="14"/>
                </a:lnTo>
                <a:lnTo>
                  <a:pt x="481" y="5"/>
                </a:lnTo>
                <a:lnTo>
                  <a:pt x="557" y="0"/>
                </a:lnTo>
                <a:lnTo>
                  <a:pt x="593" y="0"/>
                </a:lnTo>
                <a:lnTo>
                  <a:pt x="629" y="5"/>
                </a:lnTo>
                <a:lnTo>
                  <a:pt x="663" y="7"/>
                </a:lnTo>
                <a:lnTo>
                  <a:pt x="697" y="14"/>
                </a:lnTo>
                <a:lnTo>
                  <a:pt x="728" y="21"/>
                </a:lnTo>
                <a:lnTo>
                  <a:pt x="757" y="31"/>
                </a:lnTo>
                <a:lnTo>
                  <a:pt x="785" y="40"/>
                </a:lnTo>
                <a:lnTo>
                  <a:pt x="811" y="52"/>
                </a:lnTo>
                <a:lnTo>
                  <a:pt x="835" y="64"/>
                </a:lnTo>
                <a:lnTo>
                  <a:pt x="858" y="78"/>
                </a:lnTo>
                <a:lnTo>
                  <a:pt x="882" y="92"/>
                </a:lnTo>
                <a:lnTo>
                  <a:pt x="913" y="116"/>
                </a:lnTo>
                <a:lnTo>
                  <a:pt x="941" y="141"/>
                </a:lnTo>
                <a:lnTo>
                  <a:pt x="967" y="167"/>
                </a:lnTo>
                <a:lnTo>
                  <a:pt x="991" y="193"/>
                </a:lnTo>
                <a:lnTo>
                  <a:pt x="1022" y="231"/>
                </a:lnTo>
                <a:lnTo>
                  <a:pt x="1058" y="278"/>
                </a:lnTo>
                <a:lnTo>
                  <a:pt x="1105" y="344"/>
                </a:lnTo>
                <a:lnTo>
                  <a:pt x="1110" y="353"/>
                </a:lnTo>
              </a:path>
            </a:pathLst>
          </a:custGeom>
          <a:noFill/>
          <a:ln w="19050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75" name="Text Box 2"/>
          <p:cNvSpPr txBox="1">
            <a:spLocks noChangeArrowheads="1"/>
          </p:cNvSpPr>
          <p:nvPr/>
        </p:nvSpPr>
        <p:spPr bwMode="auto">
          <a:xfrm>
            <a:off x="4224338" y="476250"/>
            <a:ext cx="2428875" cy="669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OH           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       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lang="en-US" altLang="zh-CN" sz="1800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3</a:t>
            </a: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‒</a:t>
            </a: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CH‒CH</a:t>
            </a:r>
            <a:r>
              <a:rPr lang="en-US" altLang="zh-CN" sz="1800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‒COOH</a:t>
            </a:r>
          </a:p>
        </p:txBody>
      </p:sp>
      <p:sp>
        <p:nvSpPr>
          <p:cNvPr id="76" name="Text Box 2"/>
          <p:cNvSpPr txBox="1">
            <a:spLocks noChangeArrowheads="1"/>
          </p:cNvSpPr>
          <p:nvPr/>
        </p:nvSpPr>
        <p:spPr bwMode="auto">
          <a:xfrm>
            <a:off x="4224338" y="1988840"/>
            <a:ext cx="2249487" cy="669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O           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ǁ                 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lang="en-US" altLang="zh-CN" sz="1800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3</a:t>
            </a: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‒</a:t>
            </a: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C‒CH</a:t>
            </a:r>
            <a:r>
              <a:rPr lang="en-US" altLang="zh-CN" sz="1800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‒COOH</a:t>
            </a:r>
          </a:p>
        </p:txBody>
      </p:sp>
      <p:sp>
        <p:nvSpPr>
          <p:cNvPr id="77" name="Rectangle 23"/>
          <p:cNvSpPr>
            <a:spLocks noChangeArrowheads="1"/>
          </p:cNvSpPr>
          <p:nvPr/>
        </p:nvSpPr>
        <p:spPr bwMode="auto">
          <a:xfrm>
            <a:off x="4840288" y="1071563"/>
            <a:ext cx="1108075" cy="3683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66FF99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defRPr/>
            </a:pPr>
            <a:r>
              <a:rPr lang="en-US" altLang="zh-CN" sz="1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β-</a:t>
            </a:r>
            <a:r>
              <a:rPr lang="zh-CN" altLang="en-US" sz="1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羟丁酸</a:t>
            </a:r>
          </a:p>
        </p:txBody>
      </p:sp>
      <p:sp>
        <p:nvSpPr>
          <p:cNvPr id="78" name="Text Box 2"/>
          <p:cNvSpPr txBox="1">
            <a:spLocks noChangeArrowheads="1"/>
          </p:cNvSpPr>
          <p:nvPr/>
        </p:nvSpPr>
        <p:spPr bwMode="auto">
          <a:xfrm>
            <a:off x="4048125" y="3428702"/>
            <a:ext cx="2408238" cy="669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O           </a:t>
            </a:r>
            <a:r>
              <a:rPr lang="en-US" altLang="zh-CN" sz="1800" dirty="0" err="1">
                <a:latin typeface="Times New Roman" panose="02020603050405020304" pitchFamily="18" charset="0"/>
                <a:ea typeface="方正姚体" panose="02010601030101010101" pitchFamily="2" charset="-122"/>
              </a:rPr>
              <a:t>O</a:t>
            </a:r>
            <a:endParaRPr lang="en-US" altLang="zh-CN" sz="1800" dirty="0">
              <a:latin typeface="Times New Roman" panose="02020603050405020304" pitchFamily="18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   ǁ             </a:t>
            </a:r>
            <a:r>
              <a:rPr lang="en-US" altLang="zh-CN" sz="1800" dirty="0" err="1">
                <a:latin typeface="Times New Roman" panose="02020603050405020304" pitchFamily="18" charset="0"/>
                <a:ea typeface="方正姚体" panose="02010601030101010101" pitchFamily="2" charset="-122"/>
              </a:rPr>
              <a:t>ǁ</a:t>
            </a:r>
            <a:endParaRPr lang="en-US" altLang="zh-CN" sz="1800" dirty="0">
              <a:latin typeface="Times New Roman" panose="02020603050405020304" pitchFamily="18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lang="en-US" altLang="zh-CN" sz="1800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3</a:t>
            </a: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‒</a:t>
            </a: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C‒CH</a:t>
            </a:r>
            <a:r>
              <a:rPr lang="en-US" altLang="zh-CN" sz="1800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‒C~SCoA</a:t>
            </a:r>
          </a:p>
        </p:txBody>
      </p:sp>
      <p:sp>
        <p:nvSpPr>
          <p:cNvPr id="79" name="Text Box 2"/>
          <p:cNvSpPr txBox="1">
            <a:spLocks noChangeArrowheads="1"/>
          </p:cNvSpPr>
          <p:nvPr/>
        </p:nvSpPr>
        <p:spPr bwMode="auto">
          <a:xfrm>
            <a:off x="1559496" y="4113907"/>
            <a:ext cx="620713" cy="29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H</a:t>
            </a:r>
            <a:r>
              <a:rPr lang="en-US" altLang="zh-CN" sz="1800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O</a:t>
            </a:r>
          </a:p>
        </p:txBody>
      </p:sp>
      <p:sp>
        <p:nvSpPr>
          <p:cNvPr id="80" name="Text Box 2"/>
          <p:cNvSpPr txBox="1">
            <a:spLocks noChangeArrowheads="1"/>
          </p:cNvSpPr>
          <p:nvPr/>
        </p:nvSpPr>
        <p:spPr bwMode="auto">
          <a:xfrm>
            <a:off x="7541344" y="2132856"/>
            <a:ext cx="1651000" cy="668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lang="en-US" altLang="zh-CN" sz="1800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COOH     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lang="en-US" altLang="zh-CN" sz="1800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CO~SCoA</a:t>
            </a:r>
          </a:p>
        </p:txBody>
      </p:sp>
      <p:sp>
        <p:nvSpPr>
          <p:cNvPr id="81" name="Text Box 2"/>
          <p:cNvSpPr txBox="1">
            <a:spLocks noChangeArrowheads="1"/>
          </p:cNvSpPr>
          <p:nvPr/>
        </p:nvSpPr>
        <p:spPr bwMode="auto">
          <a:xfrm>
            <a:off x="7537475" y="3789040"/>
            <a:ext cx="1366837" cy="669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lang="en-US" altLang="zh-CN" sz="1800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COOH     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</a:t>
            </a:r>
            <a:r>
              <a:rPr lang="en-US" altLang="zh-CN" sz="18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       </a:t>
            </a:r>
          </a:p>
          <a:p>
            <a:pPr eaLnBrk="1" hangingPunct="1">
              <a:lnSpc>
                <a:spcPts val="15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lang="en-US" altLang="zh-CN" sz="1800" baseline="-25000" dirty="0"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lang="en-US" altLang="zh-CN" sz="1800" dirty="0">
                <a:latin typeface="Times New Roman" panose="02020603050405020304" pitchFamily="18" charset="0"/>
                <a:ea typeface="方正姚体" panose="02010601030101010101" pitchFamily="2" charset="-122"/>
              </a:rPr>
              <a:t>COOH</a:t>
            </a:r>
          </a:p>
        </p:txBody>
      </p:sp>
      <p:cxnSp>
        <p:nvCxnSpPr>
          <p:cNvPr id="82" name="肘形连接符 81"/>
          <p:cNvCxnSpPr/>
          <p:nvPr/>
        </p:nvCxnSpPr>
        <p:spPr>
          <a:xfrm rot="5400000" flipV="1">
            <a:off x="8832519" y="4077286"/>
            <a:ext cx="288000" cy="1728788"/>
          </a:xfrm>
          <a:prstGeom prst="bentConnector3">
            <a:avLst>
              <a:gd name="adj1" fmla="val 99506"/>
            </a:avLst>
          </a:prstGeom>
          <a:ln w="19050">
            <a:solidFill>
              <a:srgbClr val="FFC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肘形连接符 82"/>
          <p:cNvCxnSpPr/>
          <p:nvPr/>
        </p:nvCxnSpPr>
        <p:spPr>
          <a:xfrm rot="16200000" flipH="1" flipV="1">
            <a:off x="7500144" y="3034531"/>
            <a:ext cx="790575" cy="3887787"/>
          </a:xfrm>
          <a:prstGeom prst="bentConnector3">
            <a:avLst>
              <a:gd name="adj1" fmla="val 99506"/>
            </a:avLst>
          </a:prstGeom>
          <a:ln w="19050">
            <a:solidFill>
              <a:srgbClr val="FFC000"/>
            </a:solidFill>
            <a:prstDash val="dash"/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Text Box 20"/>
          <p:cNvSpPr txBox="1">
            <a:spLocks noChangeArrowheads="1"/>
          </p:cNvSpPr>
          <p:nvPr/>
        </p:nvSpPr>
        <p:spPr bwMode="auto">
          <a:xfrm>
            <a:off x="4829175" y="5480124"/>
            <a:ext cx="109378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fontAlgn="t" hangingPunct="1">
              <a:lnSpc>
                <a:spcPct val="110000"/>
              </a:lnSpc>
              <a:spcBef>
                <a:spcPct val="65000"/>
              </a:spcBef>
              <a:defRPr/>
            </a:pPr>
            <a:r>
              <a:rPr lang="zh-CN" altLang="en-US" sz="1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乙酰</a:t>
            </a:r>
            <a:r>
              <a:rPr lang="en-US" altLang="zh-CN" sz="1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</a:p>
        </p:txBody>
      </p:sp>
      <p:sp>
        <p:nvSpPr>
          <p:cNvPr id="85" name="任意多边形 84"/>
          <p:cNvSpPr/>
          <p:nvPr/>
        </p:nvSpPr>
        <p:spPr>
          <a:xfrm flipH="1">
            <a:off x="5411788" y="1592864"/>
            <a:ext cx="648000" cy="612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6" name="任意多边形 85"/>
          <p:cNvSpPr/>
          <p:nvPr/>
        </p:nvSpPr>
        <p:spPr>
          <a:xfrm flipH="1">
            <a:off x="3503808" y="2506216"/>
            <a:ext cx="612000" cy="1440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7" name="任意多边形 86"/>
          <p:cNvSpPr/>
          <p:nvPr/>
        </p:nvSpPr>
        <p:spPr>
          <a:xfrm>
            <a:off x="2891712" y="2501949"/>
            <a:ext cx="612000" cy="1440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8" name="任意多边形 87"/>
          <p:cNvSpPr/>
          <p:nvPr/>
        </p:nvSpPr>
        <p:spPr>
          <a:xfrm flipH="1">
            <a:off x="6996168" y="2497163"/>
            <a:ext cx="612000" cy="1440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9" name="任意多边形 88"/>
          <p:cNvSpPr/>
          <p:nvPr/>
        </p:nvSpPr>
        <p:spPr>
          <a:xfrm>
            <a:off x="6384072" y="2492896"/>
            <a:ext cx="612000" cy="1440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" name="爆炸形: 14 pt  2">
            <a:extLst>
              <a:ext uri="{FF2B5EF4-FFF2-40B4-BE49-F238E27FC236}">
                <a16:creationId xmlns:a16="http://schemas.microsoft.com/office/drawing/2014/main" id="{793D2070-CC14-8A7D-8D25-275921AB17A5}"/>
              </a:ext>
            </a:extLst>
          </p:cNvPr>
          <p:cNvSpPr/>
          <p:nvPr/>
        </p:nvSpPr>
        <p:spPr>
          <a:xfrm>
            <a:off x="10321925" y="4373914"/>
            <a:ext cx="1008384" cy="866600"/>
          </a:xfrm>
          <a:prstGeom prst="irregularSeal2">
            <a:avLst/>
          </a:prstGeom>
          <a:gradFill flip="none" rotWithShape="1">
            <a:gsLst>
              <a:gs pos="0">
                <a:srgbClr val="FFFF00"/>
              </a:gs>
              <a:gs pos="50000">
                <a:srgbClr val="FFC000"/>
              </a:gs>
              <a:gs pos="100000">
                <a:srgbClr val="F8B6B7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zh-CN" altLang="en-US" sz="1600" b="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能量</a:t>
            </a: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1416050" y="1197446"/>
            <a:ext cx="10080625" cy="4895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469900" indent="-4699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marL="360000" indent="-360000" eaLnBrk="1" hangingPunct="1">
              <a:lnSpc>
                <a:spcPts val="35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kumimoji="0" lang="zh-CN" altLang="en-US" sz="24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酮体是肝脏输出脂肪酸类能源的一种形式</a:t>
            </a:r>
            <a:r>
              <a: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。具水溶性，能透过血脑屏障及毛细血管壁。</a:t>
            </a:r>
            <a:endParaRPr kumimoji="0" lang="en-US" altLang="zh-CN" sz="24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marL="360000" indent="-360000" eaLnBrk="1" hangingPunct="1">
              <a:lnSpc>
                <a:spcPts val="35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长期饥饿和糖供应不足时，酮体供给脑组织</a:t>
            </a:r>
            <a:r>
              <a:rPr kumimoji="0" lang="en-US" altLang="zh-CN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50~70%</a:t>
            </a:r>
            <a:r>
              <a: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的能量。</a:t>
            </a:r>
            <a:endParaRPr kumimoji="0" lang="en-US" altLang="zh-CN" sz="24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marL="360000" indent="-360000" eaLnBrk="1" hangingPunct="1">
              <a:lnSpc>
                <a:spcPts val="35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禁食、应激及糖尿病时，心、肾、骨骼肌摄取酮体代替葡萄糖供能，节省葡萄糖以供脑和红细胞所需。并可防止肌肉蛋白的过多消耗。</a:t>
            </a:r>
            <a:endParaRPr kumimoji="0" lang="en-US" altLang="zh-CN" sz="24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marL="360000" indent="-360000" eaLnBrk="1" hangingPunct="1">
              <a:lnSpc>
                <a:spcPts val="35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正常人酮体：</a:t>
            </a:r>
            <a:r>
              <a:rPr kumimoji="0" lang="en-US" altLang="zh-CN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0.03~0.5mmol/L</a:t>
            </a:r>
            <a:r>
              <a: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。长期饥饿、高脂低糖饮食和糖尿病时，脂肪动员加强，酮体生成增多。</a:t>
            </a:r>
            <a:endParaRPr kumimoji="0" lang="en-US" altLang="zh-CN" sz="24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marL="360000" indent="-360000" eaLnBrk="1" hangingPunct="1">
              <a:lnSpc>
                <a:spcPts val="35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当肝内产生酮体超过肝外组织氧化酮体的能力时，血中酮体蓄积，称酮血症。尿中有酮体排出，称酮尿症。二者统称酮症。可导致代谢性酸中毒，称酮症酸中毒。</a:t>
            </a:r>
          </a:p>
        </p:txBody>
      </p:sp>
      <p:sp>
        <p:nvSpPr>
          <p:cNvPr id="3" name="Rectangle 3"/>
          <p:cNvSpPr>
            <a:spLocks noGrp="1" noChangeArrowheads="1"/>
          </p:cNvSpPr>
          <p:nvPr>
            <p:ph type="title"/>
          </p:nvPr>
        </p:nvSpPr>
        <p:spPr>
          <a:xfrm>
            <a:off x="1055688" y="548680"/>
            <a:ext cx="4181475" cy="509588"/>
          </a:xfr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noAutofit/>
          </a:bodyPr>
          <a:lstStyle/>
          <a:p>
            <a:pPr marL="360000" indent="-360000" eaLnBrk="1" fontAlgn="auto" hangingPunct="1">
              <a:lnSpc>
                <a:spcPts val="35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lang="zh-CN" altLang="en-US" sz="2800" cap="none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rPr>
              <a:t>酮体代谢的生理意义</a:t>
            </a:r>
          </a:p>
        </p:txBody>
      </p:sp>
      <p:cxnSp>
        <p:nvCxnSpPr>
          <p:cNvPr id="4" name="直接连接符 3"/>
          <p:cNvCxnSpPr/>
          <p:nvPr/>
        </p:nvCxnSpPr>
        <p:spPr>
          <a:xfrm>
            <a:off x="1077913" y="1125538"/>
            <a:ext cx="396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1416050" y="1266949"/>
            <a:ext cx="9576494" cy="2378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469900" indent="-4699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marL="360000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脂肪来源：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①</a:t>
            </a:r>
            <a:r>
              <a:rPr kumimoji="0" lang="zh-CN" altLang="en-US" sz="28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体内糖类转化生成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；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②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食物中摄取。</a:t>
            </a:r>
          </a:p>
          <a:p>
            <a:pPr marL="360000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合成主要部位：</a:t>
            </a:r>
            <a:r>
              <a:rPr kumimoji="0" lang="zh-CN" altLang="en-US" sz="28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肝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、脂肪组织、小肠。</a:t>
            </a:r>
          </a:p>
          <a:p>
            <a:pPr marL="360000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合成场所：细胞质。</a:t>
            </a:r>
          </a:p>
          <a:p>
            <a:pPr marL="360000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原料：脂肪酰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、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α-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磷酸甘油。</a:t>
            </a:r>
          </a:p>
        </p:txBody>
      </p:sp>
      <p:sp>
        <p:nvSpPr>
          <p:cNvPr id="3" name="Rectangle 3"/>
          <p:cNvSpPr>
            <a:spLocks noGrp="1" noChangeArrowheads="1"/>
          </p:cNvSpPr>
          <p:nvPr>
            <p:ph type="title"/>
          </p:nvPr>
        </p:nvSpPr>
        <p:spPr>
          <a:xfrm>
            <a:off x="1055688" y="571723"/>
            <a:ext cx="3600000" cy="481013"/>
          </a:xfr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65000"/>
              <a:defRPr/>
            </a:pPr>
            <a:r>
              <a:rPr kumimoji="1" lang="zh-CN" altLang="en-US" sz="2800" cap="none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n-cs"/>
              </a:rPr>
              <a:t>二、脂肪的合成代谢</a:t>
            </a:r>
          </a:p>
        </p:txBody>
      </p:sp>
      <p:cxnSp>
        <p:nvCxnSpPr>
          <p:cNvPr id="5" name="直接连接符 4"/>
          <p:cNvCxnSpPr/>
          <p:nvPr/>
        </p:nvCxnSpPr>
        <p:spPr>
          <a:xfrm>
            <a:off x="1077913" y="1125538"/>
            <a:ext cx="3636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ChangeArrowheads="1"/>
          </p:cNvSpPr>
          <p:nvPr/>
        </p:nvSpPr>
        <p:spPr bwMode="auto">
          <a:xfrm>
            <a:off x="1055688" y="548680"/>
            <a:ext cx="4102100" cy="523875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65000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（一）</a:t>
            </a:r>
            <a:r>
              <a:rPr lang="el-GR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α</a:t>
            </a: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-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磷酸甘油来源</a:t>
            </a:r>
          </a:p>
        </p:txBody>
      </p:sp>
      <p:sp>
        <p:nvSpPr>
          <p:cNvPr id="3" name="Text Box 3"/>
          <p:cNvSpPr txBox="1">
            <a:spLocks noChangeArrowheads="1"/>
          </p:cNvSpPr>
          <p:nvPr/>
        </p:nvSpPr>
        <p:spPr bwMode="auto">
          <a:xfrm>
            <a:off x="2557463" y="1989138"/>
            <a:ext cx="1185862" cy="571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130000"/>
              </a:lnSpc>
              <a:defRPr/>
            </a:pPr>
            <a:r>
              <a:rPr lang="zh-CN" altLang="en-US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葡萄糖</a:t>
            </a:r>
          </a:p>
        </p:txBody>
      </p:sp>
      <p:sp>
        <p:nvSpPr>
          <p:cNvPr id="73732" name="Line 4"/>
          <p:cNvSpPr>
            <a:spLocks noChangeShapeType="1"/>
          </p:cNvSpPr>
          <p:nvPr/>
        </p:nvSpPr>
        <p:spPr bwMode="auto">
          <a:xfrm>
            <a:off x="3143250" y="2489200"/>
            <a:ext cx="0" cy="1079500"/>
          </a:xfrm>
          <a:prstGeom prst="line">
            <a:avLst/>
          </a:prstGeom>
          <a:noFill/>
          <a:ln w="28575" algn="ctr">
            <a:solidFill>
              <a:schemeClr val="tx1"/>
            </a:solidFill>
            <a:round/>
            <a:headEnd type="none" w="lg" len="lg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0" tIns="0" rIns="0" bIns="0" anchor="ctr">
            <a:spAutoFit/>
          </a:bodyPr>
          <a:lstStyle/>
          <a:p>
            <a:endParaRPr lang="zh-CN" altLang="en-US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333625" y="5068888"/>
            <a:ext cx="16605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磷酸二羟丙酮</a:t>
            </a:r>
          </a:p>
        </p:txBody>
      </p:sp>
      <p:sp>
        <p:nvSpPr>
          <p:cNvPr id="73734" name="Line 28"/>
          <p:cNvSpPr>
            <a:spLocks noChangeShapeType="1"/>
          </p:cNvSpPr>
          <p:nvPr/>
        </p:nvSpPr>
        <p:spPr bwMode="auto">
          <a:xfrm>
            <a:off x="8286750" y="2638425"/>
            <a:ext cx="0" cy="935038"/>
          </a:xfrm>
          <a:prstGeom prst="line">
            <a:avLst/>
          </a:prstGeom>
          <a:noFill/>
          <a:ln w="28575" algn="ctr">
            <a:solidFill>
              <a:schemeClr val="tx1"/>
            </a:solidFill>
            <a:round/>
            <a:headEnd type="none" w="lg" len="lg"/>
            <a:tailEnd type="stealth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0" tIns="0" rIns="0" bIns="0" anchor="ctr">
            <a:spAutoFit/>
          </a:bodyPr>
          <a:lstStyle/>
          <a:p>
            <a:endParaRPr lang="zh-CN" altLang="en-US"/>
          </a:p>
        </p:txBody>
      </p:sp>
      <p:sp>
        <p:nvSpPr>
          <p:cNvPr id="7" name="Text Box 29"/>
          <p:cNvSpPr txBox="1">
            <a:spLocks noChangeArrowheads="1"/>
          </p:cNvSpPr>
          <p:nvPr/>
        </p:nvSpPr>
        <p:spPr bwMode="auto">
          <a:xfrm>
            <a:off x="8399463" y="2909888"/>
            <a:ext cx="1295400" cy="406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甘油激酶</a:t>
            </a:r>
          </a:p>
        </p:txBody>
      </p:sp>
      <p:sp>
        <p:nvSpPr>
          <p:cNvPr id="9" name="Text Box 32"/>
          <p:cNvSpPr txBox="1">
            <a:spLocks noChangeArrowheads="1"/>
          </p:cNvSpPr>
          <p:nvPr/>
        </p:nvSpPr>
        <p:spPr bwMode="auto">
          <a:xfrm>
            <a:off x="5880100" y="4779963"/>
            <a:ext cx="10128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NAD</a:t>
            </a:r>
            <a:r>
              <a:rPr lang="en-US" altLang="zh-CN" sz="2000" baseline="2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+</a:t>
            </a:r>
            <a:endParaRPr lang="en-US" altLang="zh-CN" sz="20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10" name="Text Box 33"/>
          <p:cNvSpPr txBox="1">
            <a:spLocks noChangeArrowheads="1"/>
          </p:cNvSpPr>
          <p:nvPr/>
        </p:nvSpPr>
        <p:spPr bwMode="auto">
          <a:xfrm>
            <a:off x="4287838" y="4778375"/>
            <a:ext cx="120015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NADH+H</a:t>
            </a:r>
            <a:r>
              <a:rPr lang="en-US" altLang="zh-CN" sz="2000" baseline="2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+</a:t>
            </a:r>
            <a:endParaRPr lang="en-US" altLang="zh-CN" sz="20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11" name="Text Box 34"/>
          <p:cNvSpPr txBox="1">
            <a:spLocks noChangeArrowheads="1"/>
          </p:cNvSpPr>
          <p:nvPr/>
        </p:nvSpPr>
        <p:spPr bwMode="auto">
          <a:xfrm>
            <a:off x="4438650" y="3886200"/>
            <a:ext cx="2378075" cy="406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66CC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α-</a:t>
            </a:r>
            <a:r>
              <a:rPr lang="zh-CN" altLang="en-US" sz="20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磷酸甘油脱氢酶</a:t>
            </a:r>
          </a:p>
        </p:txBody>
      </p:sp>
      <p:sp>
        <p:nvSpPr>
          <p:cNvPr id="12" name="Text Box 35"/>
          <p:cNvSpPr txBox="1">
            <a:spLocks noChangeArrowheads="1"/>
          </p:cNvSpPr>
          <p:nvPr/>
        </p:nvSpPr>
        <p:spPr bwMode="auto">
          <a:xfrm>
            <a:off x="3143250" y="2724150"/>
            <a:ext cx="1017588" cy="488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lnSpc>
                <a:spcPct val="130000"/>
              </a:lnSpc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糖酵解</a:t>
            </a:r>
          </a:p>
        </p:txBody>
      </p:sp>
      <p:sp>
        <p:nvSpPr>
          <p:cNvPr id="14" name="Text Box 37"/>
          <p:cNvSpPr txBox="1">
            <a:spLocks noChangeArrowheads="1"/>
          </p:cNvSpPr>
          <p:nvPr/>
        </p:nvSpPr>
        <p:spPr bwMode="auto">
          <a:xfrm>
            <a:off x="7062788" y="2605088"/>
            <a:ext cx="8636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>
                <a:effectLst>
                  <a:outerShdw blurRad="38100" dist="38100" dir="2700000" algn="tl">
                    <a:srgbClr val="C0C0C0"/>
                  </a:outerShdw>
                </a:effectLst>
              </a:rPr>
              <a:t>ATP</a:t>
            </a:r>
          </a:p>
        </p:txBody>
      </p:sp>
      <p:sp>
        <p:nvSpPr>
          <p:cNvPr id="15" name="Text Box 38"/>
          <p:cNvSpPr txBox="1">
            <a:spLocks noChangeArrowheads="1"/>
          </p:cNvSpPr>
          <p:nvPr/>
        </p:nvSpPr>
        <p:spPr bwMode="auto">
          <a:xfrm>
            <a:off x="7058025" y="3252788"/>
            <a:ext cx="8683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00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FF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>
                <a:effectLst>
                  <a:outerShdw blurRad="38100" dist="38100" dir="2700000" algn="tl">
                    <a:srgbClr val="C0C0C0"/>
                  </a:outerShdw>
                </a:effectLst>
              </a:rPr>
              <a:t>ADP</a:t>
            </a:r>
          </a:p>
        </p:txBody>
      </p:sp>
      <p:sp>
        <p:nvSpPr>
          <p:cNvPr id="73744" name="Text Box 14"/>
          <p:cNvSpPr txBox="1">
            <a:spLocks noChangeArrowheads="1"/>
          </p:cNvSpPr>
          <p:nvPr/>
        </p:nvSpPr>
        <p:spPr bwMode="auto">
          <a:xfrm>
            <a:off x="7175500" y="3670300"/>
            <a:ext cx="1871025" cy="1125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   CH</a:t>
            </a:r>
            <a:r>
              <a:rPr lang="en-US" altLang="zh-CN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‒OH</a:t>
            </a:r>
            <a:endParaRPr lang="en-US" altLang="zh-CN" baseline="-250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   </a:t>
            </a:r>
            <a:r>
              <a:rPr lang="he-IL" altLang="zh-CN" dirty="0"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HO‒CH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Arial" panose="020B0604020202020204" pitchFamily="34" charset="0"/>
                <a:ea typeface="楷体_GB2312" pitchFamily="49" charset="-122"/>
              </a:rPr>
              <a:t>        </a:t>
            </a:r>
            <a:r>
              <a:rPr lang="he-IL" altLang="zh-CN" dirty="0"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   CH</a:t>
            </a:r>
            <a:r>
              <a:rPr lang="en-US" altLang="zh-CN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‒O‒P</a:t>
            </a:r>
          </a:p>
        </p:txBody>
      </p:sp>
      <p:sp>
        <p:nvSpPr>
          <p:cNvPr id="17" name="Text Box 29"/>
          <p:cNvSpPr txBox="1">
            <a:spLocks noChangeArrowheads="1"/>
          </p:cNvSpPr>
          <p:nvPr/>
        </p:nvSpPr>
        <p:spPr bwMode="auto">
          <a:xfrm>
            <a:off x="7448550" y="5068888"/>
            <a:ext cx="13985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α-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磷酸甘油</a:t>
            </a:r>
          </a:p>
        </p:txBody>
      </p:sp>
      <p:sp>
        <p:nvSpPr>
          <p:cNvPr id="18" name="椭圆 17"/>
          <p:cNvSpPr/>
          <p:nvPr/>
        </p:nvSpPr>
        <p:spPr>
          <a:xfrm>
            <a:off x="8688388" y="4437112"/>
            <a:ext cx="323850" cy="323850"/>
          </a:xfrm>
          <a:prstGeom prst="ellipse">
            <a:avLst/>
          </a:prstGeom>
          <a:solidFill>
            <a:srgbClr val="CC9900">
              <a:alpha val="50196"/>
            </a:srgbClr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t" hangingPunct="1">
              <a:spcBef>
                <a:spcPct val="50000"/>
              </a:spcBef>
              <a:defRPr/>
            </a:pPr>
            <a:endParaRPr lang="zh-CN" altLang="en-US"/>
          </a:p>
        </p:txBody>
      </p:sp>
      <p:sp>
        <p:nvSpPr>
          <p:cNvPr id="73747" name="Text Box 14"/>
          <p:cNvSpPr txBox="1">
            <a:spLocks noChangeArrowheads="1"/>
          </p:cNvSpPr>
          <p:nvPr/>
        </p:nvSpPr>
        <p:spPr bwMode="auto">
          <a:xfrm>
            <a:off x="7377113" y="963613"/>
            <a:ext cx="1742785" cy="1125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   CH</a:t>
            </a:r>
            <a:r>
              <a:rPr lang="en-US" altLang="zh-CN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‒OH</a:t>
            </a:r>
            <a:endParaRPr lang="en-US" altLang="zh-CN" baseline="-250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   </a:t>
            </a:r>
            <a:r>
              <a:rPr lang="he-IL" altLang="zh-CN" dirty="0"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HO‒CH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Arial" panose="020B0604020202020204" pitchFamily="34" charset="0"/>
                <a:ea typeface="楷体_GB2312" pitchFamily="49" charset="-122"/>
              </a:rPr>
              <a:t>        </a:t>
            </a:r>
            <a:r>
              <a:rPr lang="he-IL" altLang="zh-CN" dirty="0"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   CH</a:t>
            </a:r>
            <a:r>
              <a:rPr lang="en-US" altLang="zh-CN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‒OH</a:t>
            </a:r>
          </a:p>
        </p:txBody>
      </p:sp>
      <p:sp>
        <p:nvSpPr>
          <p:cNvPr id="20" name="Text Box 29"/>
          <p:cNvSpPr txBox="1">
            <a:spLocks noChangeArrowheads="1"/>
          </p:cNvSpPr>
          <p:nvPr/>
        </p:nvSpPr>
        <p:spPr bwMode="auto">
          <a:xfrm>
            <a:off x="7953375" y="2276475"/>
            <a:ext cx="6985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</a:t>
            </a:r>
          </a:p>
        </p:txBody>
      </p:sp>
      <p:sp>
        <p:nvSpPr>
          <p:cNvPr id="73749" name="Text Box 14"/>
          <p:cNvSpPr txBox="1">
            <a:spLocks noChangeArrowheads="1"/>
          </p:cNvSpPr>
          <p:nvPr/>
        </p:nvSpPr>
        <p:spPr bwMode="auto">
          <a:xfrm>
            <a:off x="2276475" y="3644900"/>
            <a:ext cx="1659429" cy="1125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CH</a:t>
            </a:r>
            <a:r>
              <a:rPr lang="en-US" altLang="zh-CN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‒OH</a:t>
            </a:r>
            <a:endParaRPr lang="en-US" altLang="zh-CN" baseline="-250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</a:t>
            </a:r>
            <a:r>
              <a:rPr lang="he-IL" altLang="zh-CN" dirty="0"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O=C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Arial" panose="020B0604020202020204" pitchFamily="34" charset="0"/>
                <a:ea typeface="楷体_GB2312" pitchFamily="49" charset="-122"/>
              </a:rPr>
              <a:t>     </a:t>
            </a:r>
            <a:r>
              <a:rPr lang="he-IL" altLang="zh-CN" dirty="0"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CH</a:t>
            </a:r>
            <a:r>
              <a:rPr lang="en-US" altLang="zh-CN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‒O‒P</a:t>
            </a:r>
          </a:p>
        </p:txBody>
      </p:sp>
      <p:sp>
        <p:nvSpPr>
          <p:cNvPr id="22" name="椭圆 21"/>
          <p:cNvSpPr/>
          <p:nvPr/>
        </p:nvSpPr>
        <p:spPr>
          <a:xfrm>
            <a:off x="3575050" y="4418258"/>
            <a:ext cx="323850" cy="323850"/>
          </a:xfrm>
          <a:prstGeom prst="ellipse">
            <a:avLst/>
          </a:prstGeom>
          <a:solidFill>
            <a:srgbClr val="CC9900">
              <a:alpha val="50196"/>
            </a:srgbClr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t" hangingPunct="1">
              <a:spcBef>
                <a:spcPct val="50000"/>
              </a:spcBef>
              <a:defRPr/>
            </a:pPr>
            <a:endParaRPr lang="zh-CN" altLang="en-US"/>
          </a:p>
        </p:txBody>
      </p:sp>
      <p:sp>
        <p:nvSpPr>
          <p:cNvPr id="23" name="Line 41"/>
          <p:cNvSpPr>
            <a:spLocks noChangeShapeType="1"/>
          </p:cNvSpPr>
          <p:nvPr/>
        </p:nvSpPr>
        <p:spPr bwMode="auto">
          <a:xfrm rot="10800000">
            <a:off x="4224338" y="4292600"/>
            <a:ext cx="2879725" cy="0"/>
          </a:xfrm>
          <a:prstGeom prst="line">
            <a:avLst/>
          </a:prstGeom>
          <a:noFill/>
          <a:ln w="28575" algn="ctr">
            <a:solidFill>
              <a:schemeClr val="tx1"/>
            </a:solidFill>
            <a:round/>
            <a:headEnd type="stealth" w="lg" len="lg"/>
            <a:tailEnd type="non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lIns="0" tIns="0" rIns="0" bIns="0" anchor="ctr">
            <a:spAutoFit/>
          </a:bodyPr>
          <a:lstStyle/>
          <a:p>
            <a:endParaRPr lang="zh-CN" altLang="en-US"/>
          </a:p>
        </p:txBody>
      </p:sp>
      <p:cxnSp>
        <p:nvCxnSpPr>
          <p:cNvPr id="24" name="直接连接符 23"/>
          <p:cNvCxnSpPr/>
          <p:nvPr/>
        </p:nvCxnSpPr>
        <p:spPr>
          <a:xfrm>
            <a:off x="1077913" y="1125538"/>
            <a:ext cx="378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任意多边形 24"/>
          <p:cNvSpPr/>
          <p:nvPr/>
        </p:nvSpPr>
        <p:spPr>
          <a:xfrm>
            <a:off x="7788240" y="2745080"/>
            <a:ext cx="468000" cy="648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任意多边形 25"/>
          <p:cNvSpPr/>
          <p:nvPr/>
        </p:nvSpPr>
        <p:spPr>
          <a:xfrm rot="16200000">
            <a:off x="5412032" y="3825089"/>
            <a:ext cx="504000" cy="1440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15"/>
          <p:cNvSpPr txBox="1">
            <a:spLocks noChangeArrowheads="1"/>
          </p:cNvSpPr>
          <p:nvPr/>
        </p:nvSpPr>
        <p:spPr bwMode="auto">
          <a:xfrm>
            <a:off x="8296275" y="5661025"/>
            <a:ext cx="1876425" cy="461963"/>
          </a:xfrm>
          <a:prstGeom prst="rect">
            <a:avLst/>
          </a:prstGeom>
          <a:noFill/>
          <a:ln w="9525">
            <a:solidFill>
              <a:srgbClr val="CC99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ts val="0"/>
              </a:spcBef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反应不可逆</a:t>
            </a:r>
          </a:p>
        </p:txBody>
      </p:sp>
      <p:sp>
        <p:nvSpPr>
          <p:cNvPr id="3" name="Rectangle 16"/>
          <p:cNvSpPr>
            <a:spLocks noGrp="1" noChangeArrowheads="1"/>
          </p:cNvSpPr>
          <p:nvPr>
            <p:ph type="title"/>
          </p:nvPr>
        </p:nvSpPr>
        <p:spPr>
          <a:xfrm>
            <a:off x="1055688" y="548680"/>
            <a:ext cx="3816350" cy="523875"/>
          </a:xfr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65000"/>
              <a:defRPr/>
            </a:pPr>
            <a:r>
              <a:rPr kumimoji="1" lang="zh-CN" altLang="en-US" sz="2800" cap="none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n-cs"/>
              </a:rPr>
              <a:t>（二）脂肪酰</a:t>
            </a:r>
            <a:r>
              <a:rPr kumimoji="1" lang="en-US" altLang="zh-CN" sz="2800" cap="none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n-cs"/>
              </a:rPr>
              <a:t>CoA</a:t>
            </a:r>
            <a:r>
              <a:rPr kumimoji="1" lang="zh-CN" altLang="en-US" sz="2800" cap="none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n-cs"/>
              </a:rPr>
              <a:t>来源</a:t>
            </a:r>
          </a:p>
        </p:txBody>
      </p:sp>
      <p:sp>
        <p:nvSpPr>
          <p:cNvPr id="74757" name="Text Box 4"/>
          <p:cNvSpPr txBox="1">
            <a:spLocks noChangeArrowheads="1"/>
          </p:cNvSpPr>
          <p:nvPr/>
        </p:nvSpPr>
        <p:spPr bwMode="auto">
          <a:xfrm>
            <a:off x="3568700" y="1733550"/>
            <a:ext cx="1612942" cy="348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20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+ CoA-SH</a:t>
            </a:r>
          </a:p>
        </p:txBody>
      </p:sp>
      <p:sp>
        <p:nvSpPr>
          <p:cNvPr id="7" name="Text Box 6"/>
          <p:cNvSpPr txBox="1">
            <a:spLocks noChangeArrowheads="1"/>
          </p:cNvSpPr>
          <p:nvPr/>
        </p:nvSpPr>
        <p:spPr bwMode="auto">
          <a:xfrm>
            <a:off x="5303838" y="1536700"/>
            <a:ext cx="2087562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00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ts val="0"/>
              </a:spcBef>
              <a:defRPr/>
            </a:pPr>
            <a:r>
              <a:rPr lang="zh-CN" altLang="en-US" sz="20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脂酰</a:t>
            </a:r>
            <a:r>
              <a:rPr lang="en-US" altLang="zh-CN" sz="20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  <a:r>
              <a:rPr lang="zh-CN" altLang="zh-CN" sz="20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合成酶</a:t>
            </a:r>
            <a:endParaRPr lang="zh-CN" altLang="en-US" sz="2000" b="0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9" name="Text Box 9"/>
          <p:cNvSpPr txBox="1">
            <a:spLocks noChangeArrowheads="1"/>
          </p:cNvSpPr>
          <p:nvPr/>
        </p:nvSpPr>
        <p:spPr bwMode="auto">
          <a:xfrm>
            <a:off x="4879975" y="2525713"/>
            <a:ext cx="49530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ATP</a:t>
            </a: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6816725" y="2525713"/>
            <a:ext cx="1452563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AMP+PPi</a:t>
            </a:r>
            <a:endParaRPr lang="en-US" altLang="zh-CN" sz="2000" dirty="0">
              <a:solidFill>
                <a:srgbClr val="FF0000"/>
              </a:solidFill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74763" name="Text Box 11"/>
          <p:cNvSpPr txBox="1">
            <a:spLocks noChangeArrowheads="1"/>
          </p:cNvSpPr>
          <p:nvPr/>
        </p:nvSpPr>
        <p:spPr bwMode="auto">
          <a:xfrm>
            <a:off x="6024563" y="2020888"/>
            <a:ext cx="715962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algn="ctr" eaLnBrk="1" fontAlgn="t" hangingPunct="1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>
                <a:latin typeface="Times New Roman" panose="02020603050405020304" pitchFamily="18" charset="0"/>
              </a:rPr>
              <a:t>Mg</a:t>
            </a:r>
            <a:r>
              <a:rPr lang="en-US" altLang="zh-CN" baseline="18000">
                <a:latin typeface="Times New Roman" panose="02020603050405020304" pitchFamily="18" charset="0"/>
              </a:rPr>
              <a:t>2</a:t>
            </a:r>
            <a:r>
              <a:rPr lang="en-US" altLang="zh-CN" baseline="30000">
                <a:latin typeface="Times New Roman" panose="02020603050405020304" pitchFamily="18" charset="0"/>
              </a:rPr>
              <a:t>+</a:t>
            </a:r>
            <a:r>
              <a:rPr lang="en-US" altLang="zh-CN"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74764" name="Line 12"/>
          <p:cNvSpPr>
            <a:spLocks noChangeShapeType="1"/>
          </p:cNvSpPr>
          <p:nvPr/>
        </p:nvSpPr>
        <p:spPr bwMode="auto">
          <a:xfrm>
            <a:off x="7896225" y="2813050"/>
            <a:ext cx="0" cy="3600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" name="Text Box 13"/>
          <p:cNvSpPr txBox="1">
            <a:spLocks noChangeArrowheads="1"/>
          </p:cNvSpPr>
          <p:nvPr/>
        </p:nvSpPr>
        <p:spPr bwMode="auto">
          <a:xfrm>
            <a:off x="7896200" y="2780928"/>
            <a:ext cx="666750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H</a:t>
            </a:r>
            <a:r>
              <a:rPr lang="en-US" altLang="zh-CN" sz="2000" baseline="-40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O</a:t>
            </a:r>
          </a:p>
        </p:txBody>
      </p:sp>
      <p:sp>
        <p:nvSpPr>
          <p:cNvPr id="14" name="Text Box 14"/>
          <p:cNvSpPr txBox="1">
            <a:spLocks noChangeArrowheads="1"/>
          </p:cNvSpPr>
          <p:nvPr/>
        </p:nvSpPr>
        <p:spPr bwMode="auto">
          <a:xfrm>
            <a:off x="7610475" y="3100958"/>
            <a:ext cx="54133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2Pi</a:t>
            </a:r>
          </a:p>
        </p:txBody>
      </p:sp>
      <p:sp>
        <p:nvSpPr>
          <p:cNvPr id="15" name="Line 73"/>
          <p:cNvSpPr>
            <a:spLocks noChangeShapeType="1"/>
          </p:cNvSpPr>
          <p:nvPr/>
        </p:nvSpPr>
        <p:spPr bwMode="auto">
          <a:xfrm>
            <a:off x="5087938" y="1878013"/>
            <a:ext cx="2592387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6" name="矩形 15"/>
          <p:cNvSpPr/>
          <p:nvPr/>
        </p:nvSpPr>
        <p:spPr>
          <a:xfrm>
            <a:off x="2135560" y="2093913"/>
            <a:ext cx="958850" cy="4000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脂肪酸</a:t>
            </a:r>
          </a:p>
        </p:txBody>
      </p:sp>
      <p:sp>
        <p:nvSpPr>
          <p:cNvPr id="17" name="矩形 16"/>
          <p:cNvSpPr/>
          <p:nvPr/>
        </p:nvSpPr>
        <p:spPr>
          <a:xfrm>
            <a:off x="3876675" y="2093913"/>
            <a:ext cx="887413" cy="4000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辅酶</a:t>
            </a:r>
            <a:r>
              <a:rPr lang="en-US" altLang="zh-CN" sz="20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</a:t>
            </a:r>
            <a:endParaRPr lang="zh-CN" altLang="en-US" sz="2000" b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18" name="矩形 17"/>
          <p:cNvSpPr/>
          <p:nvPr/>
        </p:nvSpPr>
        <p:spPr>
          <a:xfrm>
            <a:off x="7747000" y="2093913"/>
            <a:ext cx="1662113" cy="4000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脂肪酰辅酶</a:t>
            </a:r>
            <a:r>
              <a:rPr lang="en-US" altLang="zh-CN" sz="20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</a:t>
            </a:r>
            <a:endParaRPr lang="zh-CN" altLang="en-US" sz="2000" b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23" name="Text Box 6"/>
          <p:cNvSpPr txBox="1">
            <a:spLocks noChangeArrowheads="1"/>
          </p:cNvSpPr>
          <p:nvPr/>
        </p:nvSpPr>
        <p:spPr bwMode="auto">
          <a:xfrm>
            <a:off x="5303838" y="3644900"/>
            <a:ext cx="2103437" cy="30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00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ts val="0"/>
              </a:spcBef>
              <a:defRPr/>
            </a:pPr>
            <a:r>
              <a:rPr lang="zh-CN" altLang="en-US" sz="20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脂酰</a:t>
            </a:r>
            <a:r>
              <a:rPr lang="en-US" altLang="zh-CN" sz="20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  <a:r>
              <a:rPr lang="zh-CN" altLang="zh-CN" sz="20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合成酶</a:t>
            </a:r>
            <a:endParaRPr lang="zh-CN" altLang="en-US" sz="2000" b="0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25" name="Text Box 9"/>
          <p:cNvSpPr txBox="1">
            <a:spLocks noChangeArrowheads="1"/>
          </p:cNvSpPr>
          <p:nvPr/>
        </p:nvSpPr>
        <p:spPr bwMode="auto">
          <a:xfrm>
            <a:off x="4943475" y="4649788"/>
            <a:ext cx="495300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>
            <a:defPPr>
              <a:defRPr lang="en-US"/>
            </a:defPPr>
            <a:lvl1pPr algn="ctr" eaLnBrk="1" fontAlgn="t" hangingPunct="1">
              <a:spcBef>
                <a:spcPct val="50000"/>
              </a:spcBef>
              <a:defRPr sz="200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</a:lstStyle>
          <a:p>
            <a:pPr>
              <a:defRPr/>
            </a:pPr>
            <a:r>
              <a:rPr lang="en-US" altLang="zh-CN" dirty="0"/>
              <a:t>ATP</a:t>
            </a:r>
          </a:p>
        </p:txBody>
      </p:sp>
      <p:sp>
        <p:nvSpPr>
          <p:cNvPr id="26" name="Text Box 10"/>
          <p:cNvSpPr txBox="1">
            <a:spLocks noChangeArrowheads="1"/>
          </p:cNvSpPr>
          <p:nvPr/>
        </p:nvSpPr>
        <p:spPr bwMode="auto">
          <a:xfrm>
            <a:off x="6852195" y="4649788"/>
            <a:ext cx="1116013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>
            <a:defPPr>
              <a:defRPr lang="en-US"/>
            </a:defPPr>
            <a:lvl1pPr algn="ctr" eaLnBrk="1" fontAlgn="t" hangingPunct="1">
              <a:spcBef>
                <a:spcPct val="50000"/>
              </a:spcBef>
              <a:defRPr sz="200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</a:lstStyle>
          <a:p>
            <a:pPr>
              <a:defRPr/>
            </a:pPr>
            <a:r>
              <a:rPr lang="en-US" altLang="zh-CN" dirty="0" err="1"/>
              <a:t>AMP+PPi</a:t>
            </a:r>
            <a:endParaRPr lang="en-US" altLang="zh-CN" dirty="0"/>
          </a:p>
        </p:txBody>
      </p:sp>
      <p:sp>
        <p:nvSpPr>
          <p:cNvPr id="74776" name="Text Box 11"/>
          <p:cNvSpPr txBox="1">
            <a:spLocks noChangeArrowheads="1"/>
          </p:cNvSpPr>
          <p:nvPr/>
        </p:nvSpPr>
        <p:spPr bwMode="auto">
          <a:xfrm>
            <a:off x="5951538" y="4116388"/>
            <a:ext cx="715962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algn="ctr" eaLnBrk="1" fontAlgn="t" hangingPunct="1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zh-CN">
                <a:latin typeface="Times New Roman" panose="02020603050405020304" pitchFamily="18" charset="0"/>
              </a:rPr>
              <a:t>Mg</a:t>
            </a:r>
            <a:r>
              <a:rPr lang="en-US" altLang="zh-CN" baseline="30000">
                <a:latin typeface="Times New Roman" panose="02020603050405020304" pitchFamily="18" charset="0"/>
              </a:rPr>
              <a:t>2+ </a:t>
            </a:r>
          </a:p>
        </p:txBody>
      </p:sp>
      <p:sp>
        <p:nvSpPr>
          <p:cNvPr id="74781" name="Line 17"/>
          <p:cNvSpPr>
            <a:spLocks noChangeShapeType="1"/>
          </p:cNvSpPr>
          <p:nvPr/>
        </p:nvSpPr>
        <p:spPr bwMode="auto">
          <a:xfrm rot="10800000">
            <a:off x="3071813" y="4511524"/>
            <a:ext cx="0" cy="3240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4782" name="Line 18"/>
          <p:cNvSpPr>
            <a:spLocks noChangeShapeType="1"/>
          </p:cNvSpPr>
          <p:nvPr/>
        </p:nvSpPr>
        <p:spPr bwMode="auto">
          <a:xfrm rot="10800000">
            <a:off x="3071813" y="4113112"/>
            <a:ext cx="0" cy="3240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4783" name="Line 19"/>
          <p:cNvSpPr>
            <a:spLocks noChangeShapeType="1"/>
          </p:cNvSpPr>
          <p:nvPr/>
        </p:nvSpPr>
        <p:spPr bwMode="auto">
          <a:xfrm rot="10800000">
            <a:off x="3071813" y="4869160"/>
            <a:ext cx="0" cy="3240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5" name="Line 73"/>
          <p:cNvSpPr>
            <a:spLocks noChangeShapeType="1"/>
          </p:cNvSpPr>
          <p:nvPr/>
        </p:nvSpPr>
        <p:spPr bwMode="auto">
          <a:xfrm>
            <a:off x="5159375" y="3971925"/>
            <a:ext cx="244792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4785" name="Text Box 4"/>
          <p:cNvSpPr txBox="1">
            <a:spLocks noChangeArrowheads="1"/>
          </p:cNvSpPr>
          <p:nvPr/>
        </p:nvSpPr>
        <p:spPr bwMode="auto">
          <a:xfrm>
            <a:off x="3575720" y="3800267"/>
            <a:ext cx="1612942" cy="348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20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2400" dirty="0">
                <a:latin typeface="Arial" panose="020B0604020202020204" pitchFamily="34" charset="0"/>
                <a:ea typeface="楷体_GB2312" pitchFamily="49" charset="-122"/>
              </a:rPr>
              <a:t>+ CoA-SH</a:t>
            </a:r>
          </a:p>
        </p:txBody>
      </p:sp>
      <p:cxnSp>
        <p:nvCxnSpPr>
          <p:cNvPr id="36" name="直接连接符 35"/>
          <p:cNvCxnSpPr/>
          <p:nvPr/>
        </p:nvCxnSpPr>
        <p:spPr>
          <a:xfrm>
            <a:off x="1077913" y="1125538"/>
            <a:ext cx="378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矩形 36"/>
          <p:cNvSpPr/>
          <p:nvPr/>
        </p:nvSpPr>
        <p:spPr>
          <a:xfrm>
            <a:off x="2279576" y="5722938"/>
            <a:ext cx="139653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乙酰辅酶</a:t>
            </a:r>
            <a:r>
              <a:rPr lang="en-US" altLang="zh-CN" sz="20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</a:t>
            </a:r>
            <a:endParaRPr lang="zh-CN" altLang="en-US" sz="2000" b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38" name="Text Box 2"/>
          <p:cNvSpPr txBox="1">
            <a:spLocks noChangeArrowheads="1"/>
          </p:cNvSpPr>
          <p:nvPr/>
        </p:nvSpPr>
        <p:spPr bwMode="auto">
          <a:xfrm>
            <a:off x="1817237" y="4941168"/>
            <a:ext cx="2214068" cy="861774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rtlCol="0" anchor="ctr">
            <a:spAutoFit/>
          </a:bodyPr>
          <a:lstStyle>
            <a:defPPr>
              <a:defRPr lang="en-US"/>
            </a:defPPr>
            <a:lvl1pPr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65000"/>
              <a:defRPr sz="2400" cap="none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+mj-ea"/>
              </a:defRPr>
            </a:lvl1pPr>
            <a:lvl2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2pPr>
            <a:lvl3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3pPr>
            <a:lvl4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4pPr>
            <a:lvl5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5pPr>
            <a:lvl6pPr marL="4572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6pPr>
            <a:lvl7pPr marL="9144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7pPr>
            <a:lvl8pPr marL="13716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8pPr>
            <a:lvl9pPr marL="18288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9pPr>
          </a:lstStyle>
          <a:p>
            <a:pPr>
              <a:lnSpc>
                <a:spcPts val="2000"/>
              </a:lnSpc>
            </a:pPr>
            <a:r>
              <a:rPr lang="en-US" altLang="zh-CN" dirty="0"/>
              <a:t>         O     </a:t>
            </a:r>
          </a:p>
          <a:p>
            <a:pPr>
              <a:lnSpc>
                <a:spcPts val="2000"/>
              </a:lnSpc>
            </a:pPr>
            <a:r>
              <a:rPr lang="en-US" altLang="zh-CN" dirty="0"/>
              <a:t>         ǁ       </a:t>
            </a:r>
          </a:p>
          <a:p>
            <a:pPr>
              <a:lnSpc>
                <a:spcPts val="2000"/>
              </a:lnSpc>
            </a:pPr>
            <a:r>
              <a:rPr lang="en-US" altLang="zh-CN" dirty="0"/>
              <a:t>CH</a:t>
            </a:r>
            <a:r>
              <a:rPr lang="en-US" altLang="zh-CN" baseline="-25000" dirty="0"/>
              <a:t>3</a:t>
            </a:r>
            <a:r>
              <a:rPr lang="en-US" altLang="zh-CN" dirty="0"/>
              <a:t>‒C~SCoA</a:t>
            </a:r>
          </a:p>
        </p:txBody>
      </p:sp>
      <p:sp>
        <p:nvSpPr>
          <p:cNvPr id="39" name="Text Box 2"/>
          <p:cNvSpPr txBox="1">
            <a:spLocks noChangeArrowheads="1"/>
          </p:cNvSpPr>
          <p:nvPr/>
        </p:nvSpPr>
        <p:spPr bwMode="auto">
          <a:xfrm>
            <a:off x="7680325" y="3346808"/>
            <a:ext cx="1872000" cy="861774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rtlCol="0" anchor="ctr">
            <a:spAutoFit/>
          </a:bodyPr>
          <a:lstStyle>
            <a:defPPr>
              <a:defRPr lang="en-US"/>
            </a:defPPr>
            <a:lvl1pPr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65000"/>
              <a:defRPr sz="2400" cap="none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+mj-ea"/>
              </a:defRPr>
            </a:lvl1pPr>
            <a:lvl2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2pPr>
            <a:lvl3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3pPr>
            <a:lvl4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4pPr>
            <a:lvl5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5pPr>
            <a:lvl6pPr marL="4572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6pPr>
            <a:lvl7pPr marL="9144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7pPr>
            <a:lvl8pPr marL="13716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8pPr>
            <a:lvl9pPr marL="18288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9pPr>
          </a:lstStyle>
          <a:p>
            <a:pPr>
              <a:lnSpc>
                <a:spcPts val="2000"/>
              </a:lnSpc>
            </a:pPr>
            <a:r>
              <a:rPr lang="en-US" altLang="zh-CN" dirty="0"/>
              <a:t>     O     </a:t>
            </a:r>
          </a:p>
          <a:p>
            <a:pPr>
              <a:lnSpc>
                <a:spcPts val="2000"/>
              </a:lnSpc>
            </a:pPr>
            <a:r>
              <a:rPr lang="en-US" altLang="zh-CN" dirty="0"/>
              <a:t>     ǁ       </a:t>
            </a:r>
          </a:p>
          <a:p>
            <a:pPr>
              <a:lnSpc>
                <a:spcPts val="2000"/>
              </a:lnSpc>
            </a:pPr>
            <a:r>
              <a:rPr lang="en-US" altLang="zh-CN" dirty="0" err="1"/>
              <a:t>R‒C~SCoA</a:t>
            </a:r>
            <a:endParaRPr lang="en-US" altLang="zh-CN" dirty="0"/>
          </a:p>
        </p:txBody>
      </p:sp>
      <p:sp>
        <p:nvSpPr>
          <p:cNvPr id="40" name="矩形 39"/>
          <p:cNvSpPr/>
          <p:nvPr/>
        </p:nvSpPr>
        <p:spPr>
          <a:xfrm>
            <a:off x="7752184" y="4109070"/>
            <a:ext cx="1662113" cy="4000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脂肪酰辅酶</a:t>
            </a:r>
            <a:r>
              <a:rPr lang="en-US" altLang="zh-CN" sz="20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</a:t>
            </a:r>
            <a:endParaRPr lang="zh-CN" altLang="en-US" sz="2000" b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7680325" y="1237517"/>
            <a:ext cx="1872000" cy="861774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rtlCol="0" anchor="ctr">
            <a:spAutoFit/>
          </a:bodyPr>
          <a:lstStyle>
            <a:defPPr>
              <a:defRPr lang="en-US"/>
            </a:defPPr>
            <a:lvl1pPr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65000"/>
              <a:defRPr sz="2400" cap="none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+mj-ea"/>
              </a:defRPr>
            </a:lvl1pPr>
            <a:lvl2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2pPr>
            <a:lvl3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3pPr>
            <a:lvl4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4pPr>
            <a:lvl5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5pPr>
            <a:lvl6pPr marL="4572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6pPr>
            <a:lvl7pPr marL="9144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7pPr>
            <a:lvl8pPr marL="13716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8pPr>
            <a:lvl9pPr marL="18288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9pPr>
          </a:lstStyle>
          <a:p>
            <a:pPr>
              <a:lnSpc>
                <a:spcPts val="2000"/>
              </a:lnSpc>
            </a:pPr>
            <a:r>
              <a:rPr lang="en-US" altLang="zh-CN" dirty="0"/>
              <a:t>     O     </a:t>
            </a:r>
          </a:p>
          <a:p>
            <a:pPr>
              <a:lnSpc>
                <a:spcPts val="2000"/>
              </a:lnSpc>
            </a:pPr>
            <a:r>
              <a:rPr lang="en-US" altLang="zh-CN" dirty="0"/>
              <a:t>     ǁ       </a:t>
            </a:r>
          </a:p>
          <a:p>
            <a:pPr>
              <a:lnSpc>
                <a:spcPts val="2000"/>
              </a:lnSpc>
            </a:pPr>
            <a:r>
              <a:rPr lang="en-US" altLang="zh-CN" dirty="0" err="1"/>
              <a:t>R‒C~SCoA</a:t>
            </a:r>
            <a:endParaRPr lang="en-US" altLang="zh-CN" dirty="0"/>
          </a:p>
        </p:txBody>
      </p:sp>
      <p:sp>
        <p:nvSpPr>
          <p:cNvPr id="42" name="Text Box 2"/>
          <p:cNvSpPr txBox="1">
            <a:spLocks noChangeArrowheads="1"/>
          </p:cNvSpPr>
          <p:nvPr/>
        </p:nvSpPr>
        <p:spPr bwMode="auto">
          <a:xfrm>
            <a:off x="1699830" y="1221568"/>
            <a:ext cx="1949929" cy="861774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rtlCol="0" anchor="ctr">
            <a:spAutoFit/>
          </a:bodyPr>
          <a:lstStyle>
            <a:defPPr>
              <a:defRPr lang="en-US"/>
            </a:defPPr>
            <a:lvl1pPr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65000"/>
              <a:defRPr sz="2400" cap="none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+mj-ea"/>
              </a:defRPr>
            </a:lvl1pPr>
            <a:lvl2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2pPr>
            <a:lvl3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3pPr>
            <a:lvl4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4pPr>
            <a:lvl5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5pPr>
            <a:lvl6pPr marL="4572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6pPr>
            <a:lvl7pPr marL="9144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7pPr>
            <a:lvl8pPr marL="13716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8pPr>
            <a:lvl9pPr marL="18288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9pPr>
          </a:lstStyle>
          <a:p>
            <a:pPr>
              <a:lnSpc>
                <a:spcPts val="2000"/>
              </a:lnSpc>
            </a:pPr>
            <a:r>
              <a:rPr lang="en-US" altLang="zh-CN" dirty="0"/>
              <a:t>     O     </a:t>
            </a:r>
          </a:p>
          <a:p>
            <a:pPr>
              <a:lnSpc>
                <a:spcPts val="2000"/>
              </a:lnSpc>
            </a:pPr>
            <a:r>
              <a:rPr lang="en-US" altLang="zh-CN" dirty="0"/>
              <a:t>     ǁ       </a:t>
            </a:r>
          </a:p>
          <a:p>
            <a:pPr>
              <a:lnSpc>
                <a:spcPts val="2000"/>
              </a:lnSpc>
            </a:pPr>
            <a:r>
              <a:rPr lang="en-US" altLang="zh-CN" dirty="0"/>
              <a:t>R‒C‒COOH</a:t>
            </a:r>
          </a:p>
        </p:txBody>
      </p:sp>
      <p:sp>
        <p:nvSpPr>
          <p:cNvPr id="43" name="Text Box 2"/>
          <p:cNvSpPr txBox="1">
            <a:spLocks noChangeArrowheads="1"/>
          </p:cNvSpPr>
          <p:nvPr/>
        </p:nvSpPr>
        <p:spPr bwMode="auto">
          <a:xfrm>
            <a:off x="1699829" y="3287306"/>
            <a:ext cx="1949929" cy="861774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rtlCol="0" anchor="ctr">
            <a:spAutoFit/>
          </a:bodyPr>
          <a:lstStyle>
            <a:defPPr>
              <a:defRPr lang="en-US"/>
            </a:defPPr>
            <a:lvl1pPr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65000"/>
              <a:defRPr sz="2400" cap="none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+mj-ea"/>
              </a:defRPr>
            </a:lvl1pPr>
            <a:lvl2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2pPr>
            <a:lvl3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3pPr>
            <a:lvl4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4pPr>
            <a:lvl5pPr>
              <a:lnSpc>
                <a:spcPct val="90000"/>
              </a:lnSpc>
              <a:defRPr sz="5400">
                <a:latin typeface="Rockwell Condensed" panose="02060603050405020104" pitchFamily="18" charset="0"/>
              </a:defRPr>
            </a:lvl5pPr>
            <a:lvl6pPr marL="4572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6pPr>
            <a:lvl7pPr marL="9144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7pPr>
            <a:lvl8pPr marL="13716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8pPr>
            <a:lvl9pPr marL="1828800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5400">
                <a:latin typeface="Rockwell Condensed" panose="02060603050405020104" pitchFamily="18" charset="0"/>
              </a:defRPr>
            </a:lvl9pPr>
          </a:lstStyle>
          <a:p>
            <a:pPr>
              <a:lnSpc>
                <a:spcPts val="2000"/>
              </a:lnSpc>
            </a:pPr>
            <a:r>
              <a:rPr lang="en-US" altLang="zh-CN" dirty="0"/>
              <a:t>     O     </a:t>
            </a:r>
          </a:p>
          <a:p>
            <a:pPr>
              <a:lnSpc>
                <a:spcPts val="2000"/>
              </a:lnSpc>
            </a:pPr>
            <a:r>
              <a:rPr lang="en-US" altLang="zh-CN" dirty="0"/>
              <a:t>     ǁ       </a:t>
            </a:r>
          </a:p>
          <a:p>
            <a:pPr>
              <a:lnSpc>
                <a:spcPts val="2000"/>
              </a:lnSpc>
            </a:pPr>
            <a:r>
              <a:rPr lang="en-US" altLang="zh-CN" dirty="0"/>
              <a:t>R‒C‒COOH</a:t>
            </a:r>
          </a:p>
        </p:txBody>
      </p:sp>
      <p:sp>
        <p:nvSpPr>
          <p:cNvPr id="45" name="Line 12"/>
          <p:cNvSpPr>
            <a:spLocks noChangeShapeType="1"/>
          </p:cNvSpPr>
          <p:nvPr/>
        </p:nvSpPr>
        <p:spPr bwMode="auto">
          <a:xfrm>
            <a:off x="7805539" y="4973290"/>
            <a:ext cx="0" cy="3600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FFCC99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6" name="Text Box 13"/>
          <p:cNvSpPr txBox="1">
            <a:spLocks noChangeArrowheads="1"/>
          </p:cNvSpPr>
          <p:nvPr/>
        </p:nvSpPr>
        <p:spPr bwMode="auto">
          <a:xfrm>
            <a:off x="7805514" y="4941168"/>
            <a:ext cx="666750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H</a:t>
            </a:r>
            <a:r>
              <a:rPr lang="en-US" altLang="zh-CN" sz="2000" baseline="-40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O</a:t>
            </a:r>
          </a:p>
        </p:txBody>
      </p:sp>
      <p:sp>
        <p:nvSpPr>
          <p:cNvPr id="47" name="Text Box 14"/>
          <p:cNvSpPr txBox="1">
            <a:spLocks noChangeArrowheads="1"/>
          </p:cNvSpPr>
          <p:nvPr/>
        </p:nvSpPr>
        <p:spPr bwMode="auto">
          <a:xfrm>
            <a:off x="7519789" y="5261198"/>
            <a:ext cx="54133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2Pi</a:t>
            </a:r>
          </a:p>
        </p:txBody>
      </p:sp>
      <p:sp>
        <p:nvSpPr>
          <p:cNvPr id="48" name="任意多边形 47"/>
          <p:cNvSpPr/>
          <p:nvPr/>
        </p:nvSpPr>
        <p:spPr>
          <a:xfrm rot="16200000">
            <a:off x="6024128" y="1314270"/>
            <a:ext cx="648000" cy="1800000"/>
          </a:xfrm>
          <a:custGeom>
            <a:avLst/>
            <a:gdLst>
              <a:gd name="connsiteX0" fmla="*/ 142236 w 853402"/>
              <a:gd name="connsiteY0" fmla="*/ 0 h 2308163"/>
              <a:gd name="connsiteX1" fmla="*/ 193993 w 853402"/>
              <a:gd name="connsiteY1" fmla="*/ 24932 h 2308163"/>
              <a:gd name="connsiteX2" fmla="*/ 853402 w 853402"/>
              <a:gd name="connsiteY2" fmla="*/ 1132857 h 2308163"/>
              <a:gd name="connsiteX3" fmla="*/ 193993 w 853402"/>
              <a:gd name="connsiteY3" fmla="*/ 2240782 h 2308163"/>
              <a:gd name="connsiteX4" fmla="*/ 170586 w 853402"/>
              <a:gd name="connsiteY4" fmla="*/ 2252058 h 2308163"/>
              <a:gd name="connsiteX5" fmla="*/ 239176 w 853402"/>
              <a:gd name="connsiteY5" fmla="*/ 2278740 h 2308163"/>
              <a:gd name="connsiteX6" fmla="*/ 241312 w 853402"/>
              <a:gd name="connsiteY6" fmla="*/ 2283624 h 2308163"/>
              <a:gd name="connsiteX7" fmla="*/ 0 w 853402"/>
              <a:gd name="connsiteY7" fmla="*/ 2308163 h 2308163"/>
              <a:gd name="connsiteX8" fmla="*/ 180248 w 853402"/>
              <a:gd name="connsiteY8" fmla="*/ 2146511 h 2308163"/>
              <a:gd name="connsiteX9" fmla="*/ 148532 w 853402"/>
              <a:gd name="connsiteY9" fmla="*/ 2228043 h 2308163"/>
              <a:gd name="connsiteX10" fmla="*/ 178486 w 853402"/>
              <a:gd name="connsiteY10" fmla="*/ 2213613 h 2308163"/>
              <a:gd name="connsiteX11" fmla="*/ 819055 w 853402"/>
              <a:gd name="connsiteY11" fmla="*/ 1137343 h 2308163"/>
              <a:gd name="connsiteX12" fmla="*/ 178486 w 853402"/>
              <a:gd name="connsiteY12" fmla="*/ 61073 h 2308163"/>
              <a:gd name="connsiteX13" fmla="*/ 142236 w 853402"/>
              <a:gd name="connsiteY13" fmla="*/ 43611 h 2308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3402" h="2308163">
                <a:moveTo>
                  <a:pt x="142236" y="0"/>
                </a:moveTo>
                <a:lnTo>
                  <a:pt x="193993" y="24932"/>
                </a:lnTo>
                <a:cubicBezTo>
                  <a:pt x="586767" y="238300"/>
                  <a:pt x="853402" y="654440"/>
                  <a:pt x="853402" y="1132857"/>
                </a:cubicBezTo>
                <a:cubicBezTo>
                  <a:pt x="853402" y="1611274"/>
                  <a:pt x="586767" y="2027415"/>
                  <a:pt x="193993" y="2240782"/>
                </a:cubicBezTo>
                <a:lnTo>
                  <a:pt x="170586" y="2252058"/>
                </a:lnTo>
                <a:lnTo>
                  <a:pt x="239176" y="2278740"/>
                </a:lnTo>
                <a:lnTo>
                  <a:pt x="241312" y="2283624"/>
                </a:lnTo>
                <a:lnTo>
                  <a:pt x="0" y="2308163"/>
                </a:lnTo>
                <a:lnTo>
                  <a:pt x="180248" y="2146511"/>
                </a:lnTo>
                <a:lnTo>
                  <a:pt x="148532" y="2228043"/>
                </a:lnTo>
                <a:lnTo>
                  <a:pt x="178486" y="2213613"/>
                </a:lnTo>
                <a:cubicBezTo>
                  <a:pt x="560038" y="2006342"/>
                  <a:pt x="819055" y="1602091"/>
                  <a:pt x="819055" y="1137343"/>
                </a:cubicBezTo>
                <a:cubicBezTo>
                  <a:pt x="819055" y="672595"/>
                  <a:pt x="560038" y="268344"/>
                  <a:pt x="178486" y="61073"/>
                </a:cubicBezTo>
                <a:lnTo>
                  <a:pt x="142236" y="4361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50" name="任意多边形 49"/>
          <p:cNvSpPr/>
          <p:nvPr/>
        </p:nvSpPr>
        <p:spPr>
          <a:xfrm rot="16200000">
            <a:off x="6023928" y="3402502"/>
            <a:ext cx="648000" cy="1800000"/>
          </a:xfrm>
          <a:custGeom>
            <a:avLst/>
            <a:gdLst>
              <a:gd name="connsiteX0" fmla="*/ 142236 w 853402"/>
              <a:gd name="connsiteY0" fmla="*/ 0 h 2308163"/>
              <a:gd name="connsiteX1" fmla="*/ 193993 w 853402"/>
              <a:gd name="connsiteY1" fmla="*/ 24932 h 2308163"/>
              <a:gd name="connsiteX2" fmla="*/ 853402 w 853402"/>
              <a:gd name="connsiteY2" fmla="*/ 1132857 h 2308163"/>
              <a:gd name="connsiteX3" fmla="*/ 193993 w 853402"/>
              <a:gd name="connsiteY3" fmla="*/ 2240782 h 2308163"/>
              <a:gd name="connsiteX4" fmla="*/ 170586 w 853402"/>
              <a:gd name="connsiteY4" fmla="*/ 2252058 h 2308163"/>
              <a:gd name="connsiteX5" fmla="*/ 239176 w 853402"/>
              <a:gd name="connsiteY5" fmla="*/ 2278740 h 2308163"/>
              <a:gd name="connsiteX6" fmla="*/ 241312 w 853402"/>
              <a:gd name="connsiteY6" fmla="*/ 2283624 h 2308163"/>
              <a:gd name="connsiteX7" fmla="*/ 0 w 853402"/>
              <a:gd name="connsiteY7" fmla="*/ 2308163 h 2308163"/>
              <a:gd name="connsiteX8" fmla="*/ 180248 w 853402"/>
              <a:gd name="connsiteY8" fmla="*/ 2146511 h 2308163"/>
              <a:gd name="connsiteX9" fmla="*/ 148532 w 853402"/>
              <a:gd name="connsiteY9" fmla="*/ 2228043 h 2308163"/>
              <a:gd name="connsiteX10" fmla="*/ 178486 w 853402"/>
              <a:gd name="connsiteY10" fmla="*/ 2213613 h 2308163"/>
              <a:gd name="connsiteX11" fmla="*/ 819055 w 853402"/>
              <a:gd name="connsiteY11" fmla="*/ 1137343 h 2308163"/>
              <a:gd name="connsiteX12" fmla="*/ 178486 w 853402"/>
              <a:gd name="connsiteY12" fmla="*/ 61073 h 2308163"/>
              <a:gd name="connsiteX13" fmla="*/ 142236 w 853402"/>
              <a:gd name="connsiteY13" fmla="*/ 43611 h 2308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3402" h="2308163">
                <a:moveTo>
                  <a:pt x="142236" y="0"/>
                </a:moveTo>
                <a:lnTo>
                  <a:pt x="193993" y="24932"/>
                </a:lnTo>
                <a:cubicBezTo>
                  <a:pt x="586767" y="238300"/>
                  <a:pt x="853402" y="654440"/>
                  <a:pt x="853402" y="1132857"/>
                </a:cubicBezTo>
                <a:cubicBezTo>
                  <a:pt x="853402" y="1611274"/>
                  <a:pt x="586767" y="2027415"/>
                  <a:pt x="193993" y="2240782"/>
                </a:cubicBezTo>
                <a:lnTo>
                  <a:pt x="170586" y="2252058"/>
                </a:lnTo>
                <a:lnTo>
                  <a:pt x="239176" y="2278740"/>
                </a:lnTo>
                <a:lnTo>
                  <a:pt x="241312" y="2283624"/>
                </a:lnTo>
                <a:lnTo>
                  <a:pt x="0" y="2308163"/>
                </a:lnTo>
                <a:lnTo>
                  <a:pt x="180248" y="2146511"/>
                </a:lnTo>
                <a:lnTo>
                  <a:pt x="148532" y="2228043"/>
                </a:lnTo>
                <a:lnTo>
                  <a:pt x="178486" y="2213613"/>
                </a:lnTo>
                <a:cubicBezTo>
                  <a:pt x="560038" y="2006342"/>
                  <a:pt x="819055" y="1602091"/>
                  <a:pt x="819055" y="1137343"/>
                </a:cubicBezTo>
                <a:cubicBezTo>
                  <a:pt x="819055" y="672595"/>
                  <a:pt x="560038" y="268344"/>
                  <a:pt x="178486" y="61073"/>
                </a:cubicBezTo>
                <a:lnTo>
                  <a:pt x="142236" y="43611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35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1776090" y="1198612"/>
            <a:ext cx="9288462" cy="287845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457200" indent="-4572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8572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20015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marL="360000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合成部位：</a:t>
            </a:r>
            <a:r>
              <a:rPr kumimoji="0" lang="zh-CN" altLang="en-US" sz="28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肝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、肾、脑、乳腺及脂肪组织等的</a:t>
            </a:r>
            <a:r>
              <a:rPr kumimoji="0" lang="zh-CN" altLang="en-US" sz="28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细胞质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中。</a:t>
            </a:r>
          </a:p>
          <a:p>
            <a:pPr marL="360000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合成原料：乙酰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、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ATP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、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NADPH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、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HCO</a:t>
            </a:r>
            <a:r>
              <a:rPr kumimoji="0" lang="en-US" altLang="zh-CN" sz="2800" b="0" baseline="-25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3</a:t>
            </a:r>
            <a:r>
              <a:rPr kumimoji="0" lang="en-US" altLang="zh-CN" sz="2800" b="0" baseline="30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-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(CO</a:t>
            </a:r>
            <a:r>
              <a:rPr kumimoji="0" lang="en-US" altLang="zh-CN" sz="2800" b="0" baseline="-25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2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)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、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Mn</a:t>
            </a:r>
            <a:r>
              <a:rPr kumimoji="0" lang="en-US" altLang="zh-CN" sz="2800" b="0" baseline="30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2+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等。</a:t>
            </a:r>
          </a:p>
          <a:p>
            <a:pPr marL="360000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乙酰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主要来自线粒体，需要通过</a:t>
            </a:r>
            <a:r>
              <a:rPr kumimoji="0" lang="zh-CN" altLang="en-US" sz="28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柠檬酸</a:t>
            </a:r>
            <a:r>
              <a:rPr kumimoji="0" lang="en-US" altLang="zh-CN" sz="28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-</a:t>
            </a:r>
            <a:r>
              <a:rPr kumimoji="0" lang="zh-CN" altLang="en-US" sz="28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丙酮酸循环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运至细胞质才能合成脂肪酸。</a:t>
            </a:r>
          </a:p>
        </p:txBody>
      </p:sp>
      <p:sp>
        <p:nvSpPr>
          <p:cNvPr id="3" name="Rectangle 3"/>
          <p:cNvSpPr>
            <a:spLocks noGrp="1" noChangeArrowheads="1"/>
          </p:cNvSpPr>
          <p:nvPr>
            <p:ph type="title"/>
          </p:nvPr>
        </p:nvSpPr>
        <p:spPr>
          <a:xfrm>
            <a:off x="1055688" y="548680"/>
            <a:ext cx="3857625" cy="523875"/>
          </a:xfr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eaLnBrk="1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65000"/>
              <a:defRPr/>
            </a:pPr>
            <a:r>
              <a:rPr kumimoji="1" lang="zh-CN" altLang="en-US" sz="2800" cap="none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+mn-cs"/>
              </a:rPr>
              <a:t>（三）脂肪酸的合成</a:t>
            </a:r>
          </a:p>
        </p:txBody>
      </p:sp>
      <p:cxnSp>
        <p:nvCxnSpPr>
          <p:cNvPr id="4" name="直接连接符 3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9" name="Text Box 47"/>
          <p:cNvSpPr txBox="1">
            <a:spLocks noChangeArrowheads="1"/>
          </p:cNvSpPr>
          <p:nvPr/>
        </p:nvSpPr>
        <p:spPr bwMode="auto">
          <a:xfrm>
            <a:off x="983432" y="479425"/>
            <a:ext cx="3060000" cy="519113"/>
          </a:xfrm>
          <a:prstGeom prst="rect">
            <a:avLst/>
          </a:prstGeom>
          <a:noFill/>
          <a:ln w="9525" algn="ctr">
            <a:solidFill>
              <a:schemeClr val="accent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lnSpc>
                <a:spcPct val="130000"/>
              </a:lnSpc>
              <a:defRPr/>
            </a:pPr>
            <a:r>
              <a:rPr lang="zh-CN" altLang="en-US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柠檬酸─丙酮酸循环</a:t>
            </a:r>
          </a:p>
        </p:txBody>
      </p:sp>
      <p:grpSp>
        <p:nvGrpSpPr>
          <p:cNvPr id="2" name="组合 1"/>
          <p:cNvGrpSpPr/>
          <p:nvPr/>
        </p:nvGrpSpPr>
        <p:grpSpPr>
          <a:xfrm>
            <a:off x="1581150" y="134938"/>
            <a:ext cx="9643175" cy="6246812"/>
            <a:chOff x="1581150" y="134938"/>
            <a:chExt cx="9643175" cy="6246812"/>
          </a:xfrm>
        </p:grpSpPr>
        <p:grpSp>
          <p:nvGrpSpPr>
            <p:cNvPr id="421" name="组合 243"/>
            <p:cNvGrpSpPr>
              <a:grpSpLocks/>
            </p:cNvGrpSpPr>
            <p:nvPr/>
          </p:nvGrpSpPr>
          <p:grpSpPr bwMode="auto">
            <a:xfrm>
              <a:off x="6705600" y="827088"/>
              <a:ext cx="731838" cy="5554662"/>
              <a:chOff x="10851690" y="555625"/>
              <a:chExt cx="730715" cy="5553970"/>
            </a:xfrm>
          </p:grpSpPr>
          <p:sp>
            <p:nvSpPr>
              <p:cNvPr id="422" name="椭圆 421"/>
              <p:cNvSpPr/>
              <p:nvPr/>
            </p:nvSpPr>
            <p:spPr>
              <a:xfrm rot="5400000">
                <a:off x="11452350" y="2742993"/>
                <a:ext cx="112698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23" name="椭圆 422"/>
              <p:cNvSpPr/>
              <p:nvPr/>
            </p:nvSpPr>
            <p:spPr>
              <a:xfrm rot="5400000">
                <a:off x="11446803" y="1727914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24" name="任意多边形 423"/>
              <p:cNvSpPr>
                <a:spLocks noChangeAspect="1"/>
              </p:cNvSpPr>
              <p:nvPr/>
            </p:nvSpPr>
            <p:spPr>
              <a:xfrm rot="5400000" flipV="1">
                <a:off x="11017249" y="2031200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25" name="任意多边形 424"/>
              <p:cNvSpPr>
                <a:spLocks noChangeAspect="1"/>
              </p:cNvSpPr>
              <p:nvPr/>
            </p:nvSpPr>
            <p:spPr>
              <a:xfrm rot="5400000" flipV="1">
                <a:off x="11025968" y="2147867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26" name="任意多边形 425"/>
              <p:cNvSpPr>
                <a:spLocks noChangeAspect="1"/>
              </p:cNvSpPr>
              <p:nvPr/>
            </p:nvSpPr>
            <p:spPr>
              <a:xfrm rot="5400000" flipV="1">
                <a:off x="11017249" y="2274058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27" name="任意多边形 426"/>
              <p:cNvSpPr>
                <a:spLocks noChangeAspect="1"/>
              </p:cNvSpPr>
              <p:nvPr/>
            </p:nvSpPr>
            <p:spPr>
              <a:xfrm rot="5400000" flipV="1">
                <a:off x="11025969" y="2400247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28" name="任意多边形 427"/>
              <p:cNvSpPr>
                <a:spLocks noChangeAspect="1"/>
              </p:cNvSpPr>
              <p:nvPr/>
            </p:nvSpPr>
            <p:spPr>
              <a:xfrm rot="5400000" flipH="1" flipV="1">
                <a:off x="11019627" y="1135168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29" name="任意多边形 428"/>
              <p:cNvSpPr>
                <a:spLocks noChangeAspect="1"/>
              </p:cNvSpPr>
              <p:nvPr/>
            </p:nvSpPr>
            <p:spPr>
              <a:xfrm rot="5400000" flipH="1" flipV="1">
                <a:off x="11024382" y="1262153"/>
                <a:ext cx="112699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30" name="任意多边形 429"/>
              <p:cNvSpPr>
                <a:spLocks noChangeAspect="1"/>
              </p:cNvSpPr>
              <p:nvPr/>
            </p:nvSpPr>
            <p:spPr>
              <a:xfrm rot="5400000" flipH="1" flipV="1">
                <a:off x="11014873" y="1006597"/>
                <a:ext cx="112698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31" name="任意多边形 430"/>
              <p:cNvSpPr>
                <a:spLocks noChangeAspect="1"/>
              </p:cNvSpPr>
              <p:nvPr/>
            </p:nvSpPr>
            <p:spPr>
              <a:xfrm rot="5400000" flipH="1" flipV="1">
                <a:off x="11024383" y="1384375"/>
                <a:ext cx="112698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32" name="任意多边形 431"/>
              <p:cNvSpPr>
                <a:spLocks noChangeAspect="1"/>
              </p:cNvSpPr>
              <p:nvPr/>
            </p:nvSpPr>
            <p:spPr>
              <a:xfrm rot="5400000" flipH="1" flipV="1">
                <a:off x="11024383" y="1520883"/>
                <a:ext cx="112698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33" name="任意多边形 432"/>
              <p:cNvSpPr>
                <a:spLocks noChangeAspect="1"/>
              </p:cNvSpPr>
              <p:nvPr/>
            </p:nvSpPr>
            <p:spPr>
              <a:xfrm rot="5400000" flipV="1">
                <a:off x="11022798" y="2530406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34" name="任意多边形 433"/>
              <p:cNvSpPr>
                <a:spLocks noChangeAspect="1"/>
              </p:cNvSpPr>
              <p:nvPr/>
            </p:nvSpPr>
            <p:spPr>
              <a:xfrm rot="5400000" flipV="1">
                <a:off x="11027552" y="2652630"/>
                <a:ext cx="112699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35" name="任意多边形 434"/>
              <p:cNvSpPr>
                <a:spLocks noChangeAspect="1"/>
              </p:cNvSpPr>
              <p:nvPr/>
            </p:nvSpPr>
            <p:spPr>
              <a:xfrm rot="5400000" flipV="1">
                <a:off x="11022797" y="2776438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36" name="任意多边形 435"/>
              <p:cNvSpPr>
                <a:spLocks noChangeAspect="1"/>
              </p:cNvSpPr>
              <p:nvPr/>
            </p:nvSpPr>
            <p:spPr>
              <a:xfrm rot="5400000" flipV="1">
                <a:off x="11027552" y="2903423"/>
                <a:ext cx="112699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37" name="任意多边形 436"/>
              <p:cNvSpPr>
                <a:spLocks noChangeAspect="1"/>
              </p:cNvSpPr>
              <p:nvPr/>
            </p:nvSpPr>
            <p:spPr>
              <a:xfrm rot="5400000" flipV="1">
                <a:off x="11027553" y="3028820"/>
                <a:ext cx="112698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38" name="任意多边形 437"/>
              <p:cNvSpPr>
                <a:spLocks noChangeAspect="1"/>
              </p:cNvSpPr>
              <p:nvPr/>
            </p:nvSpPr>
            <p:spPr>
              <a:xfrm rot="5400000" flipV="1">
                <a:off x="11032309" y="3152628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39" name="任意多边形 438"/>
              <p:cNvSpPr>
                <a:spLocks noChangeAspect="1"/>
              </p:cNvSpPr>
              <p:nvPr/>
            </p:nvSpPr>
            <p:spPr>
              <a:xfrm rot="5400000" flipV="1">
                <a:off x="11027553" y="3270090"/>
                <a:ext cx="112698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40" name="任意多边形 439"/>
              <p:cNvSpPr>
                <a:spLocks noChangeAspect="1"/>
              </p:cNvSpPr>
              <p:nvPr/>
            </p:nvSpPr>
            <p:spPr>
              <a:xfrm rot="5400000" flipV="1">
                <a:off x="11027552" y="3395487"/>
                <a:ext cx="112699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41" name="任意多边形 440"/>
              <p:cNvSpPr>
                <a:spLocks noChangeAspect="1"/>
              </p:cNvSpPr>
              <p:nvPr/>
            </p:nvSpPr>
            <p:spPr>
              <a:xfrm rot="5400000" flipV="1">
                <a:off x="11032308" y="3519296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42" name="任意多边形 441"/>
              <p:cNvSpPr>
                <a:spLocks noChangeAspect="1"/>
              </p:cNvSpPr>
              <p:nvPr/>
            </p:nvSpPr>
            <p:spPr>
              <a:xfrm rot="5400000">
                <a:off x="11280369" y="1274057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43" name="任意多边形 442"/>
              <p:cNvSpPr>
                <a:spLocks noChangeAspect="1"/>
              </p:cNvSpPr>
              <p:nvPr/>
            </p:nvSpPr>
            <p:spPr>
              <a:xfrm rot="5400000">
                <a:off x="11276409" y="1146278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44" name="任意多边形 443"/>
              <p:cNvSpPr>
                <a:spLocks noChangeAspect="1"/>
              </p:cNvSpPr>
              <p:nvPr/>
            </p:nvSpPr>
            <p:spPr>
              <a:xfrm rot="5400000">
                <a:off x="11273238" y="1017707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45" name="任意多边形 444"/>
              <p:cNvSpPr>
                <a:spLocks noChangeAspect="1"/>
              </p:cNvSpPr>
              <p:nvPr/>
            </p:nvSpPr>
            <p:spPr>
              <a:xfrm rot="5400000" flipH="1">
                <a:off x="11276408" y="1395485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46" name="任意多边形 445"/>
              <p:cNvSpPr>
                <a:spLocks noChangeAspect="1"/>
              </p:cNvSpPr>
              <p:nvPr/>
            </p:nvSpPr>
            <p:spPr>
              <a:xfrm rot="5400000">
                <a:off x="11277992" y="1519294"/>
                <a:ext cx="114286" cy="250440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47" name="任意多边形 446"/>
              <p:cNvSpPr>
                <a:spLocks noChangeAspect="1"/>
              </p:cNvSpPr>
              <p:nvPr/>
            </p:nvSpPr>
            <p:spPr>
              <a:xfrm rot="5400000">
                <a:off x="11275615" y="1645485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48" name="任意多边形 447"/>
              <p:cNvSpPr>
                <a:spLocks noChangeAspect="1"/>
              </p:cNvSpPr>
              <p:nvPr/>
            </p:nvSpPr>
            <p:spPr>
              <a:xfrm rot="5400000">
                <a:off x="11280369" y="1777232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49" name="任意多边形 448"/>
              <p:cNvSpPr>
                <a:spLocks noChangeAspect="1"/>
              </p:cNvSpPr>
              <p:nvPr/>
            </p:nvSpPr>
            <p:spPr>
              <a:xfrm rot="5400000">
                <a:off x="11281955" y="2045485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50" name="任意多边形 449"/>
              <p:cNvSpPr>
                <a:spLocks noChangeAspect="1"/>
              </p:cNvSpPr>
              <p:nvPr/>
            </p:nvSpPr>
            <p:spPr>
              <a:xfrm rot="5400000">
                <a:off x="11278785" y="2289930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51" name="任意多边形 450"/>
              <p:cNvSpPr>
                <a:spLocks noChangeAspect="1"/>
              </p:cNvSpPr>
              <p:nvPr/>
            </p:nvSpPr>
            <p:spPr>
              <a:xfrm rot="5400000">
                <a:off x="11280369" y="2537550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52" name="任意多边形 451"/>
              <p:cNvSpPr>
                <a:spLocks noChangeAspect="1"/>
              </p:cNvSpPr>
              <p:nvPr/>
            </p:nvSpPr>
            <p:spPr>
              <a:xfrm rot="5400000">
                <a:off x="11283540" y="2666121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53" name="任意多边形 452"/>
              <p:cNvSpPr>
                <a:spLocks noChangeAspect="1"/>
              </p:cNvSpPr>
              <p:nvPr/>
            </p:nvSpPr>
            <p:spPr>
              <a:xfrm rot="5400000">
                <a:off x="11283540" y="2791518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54" name="任意多边形 453"/>
              <p:cNvSpPr>
                <a:spLocks noChangeAspect="1"/>
              </p:cNvSpPr>
              <p:nvPr/>
            </p:nvSpPr>
            <p:spPr>
              <a:xfrm rot="5400000">
                <a:off x="11288295" y="2908978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55" name="任意多边形 454"/>
              <p:cNvSpPr>
                <a:spLocks noChangeAspect="1"/>
              </p:cNvSpPr>
              <p:nvPr/>
            </p:nvSpPr>
            <p:spPr>
              <a:xfrm rot="5400000">
                <a:off x="11285125" y="3028025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56" name="任意多边形 455"/>
              <p:cNvSpPr>
                <a:spLocks noChangeAspect="1"/>
              </p:cNvSpPr>
              <p:nvPr/>
            </p:nvSpPr>
            <p:spPr>
              <a:xfrm rot="5400000">
                <a:off x="11283540" y="3147074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57" name="任意多边形 456"/>
              <p:cNvSpPr>
                <a:spLocks noChangeAspect="1"/>
              </p:cNvSpPr>
              <p:nvPr/>
            </p:nvSpPr>
            <p:spPr>
              <a:xfrm rot="5400000">
                <a:off x="11283540" y="3272470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58" name="任意多边形 457"/>
              <p:cNvSpPr>
                <a:spLocks noChangeAspect="1"/>
              </p:cNvSpPr>
              <p:nvPr/>
            </p:nvSpPr>
            <p:spPr>
              <a:xfrm rot="5400000">
                <a:off x="11288295" y="3394692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59" name="任意多边形 458"/>
              <p:cNvSpPr>
                <a:spLocks noChangeAspect="1"/>
              </p:cNvSpPr>
              <p:nvPr/>
            </p:nvSpPr>
            <p:spPr>
              <a:xfrm rot="5400000">
                <a:off x="11283540" y="3508979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60" name="任意多边形 459"/>
              <p:cNvSpPr>
                <a:spLocks noChangeAspect="1"/>
              </p:cNvSpPr>
              <p:nvPr/>
            </p:nvSpPr>
            <p:spPr>
              <a:xfrm rot="5400000">
                <a:off x="11288295" y="3628025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61" name="任意多边形 460"/>
              <p:cNvSpPr>
                <a:spLocks noChangeAspect="1"/>
              </p:cNvSpPr>
              <p:nvPr/>
            </p:nvSpPr>
            <p:spPr>
              <a:xfrm rot="5400000">
                <a:off x="11281163" y="1914534"/>
                <a:ext cx="112698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62" name="任意多边形 461"/>
              <p:cNvSpPr>
                <a:spLocks noChangeAspect="1"/>
              </p:cNvSpPr>
              <p:nvPr/>
            </p:nvSpPr>
            <p:spPr>
              <a:xfrm rot="5400000">
                <a:off x="11279579" y="2412946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63" name="任意多边形 462"/>
              <p:cNvSpPr>
                <a:spLocks noChangeAspect="1"/>
              </p:cNvSpPr>
              <p:nvPr/>
            </p:nvSpPr>
            <p:spPr>
              <a:xfrm rot="5400000" flipH="1">
                <a:off x="11276409" y="2171676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64" name="任意多边形 463"/>
              <p:cNvSpPr>
                <a:spLocks noChangeAspect="1"/>
              </p:cNvSpPr>
              <p:nvPr/>
            </p:nvSpPr>
            <p:spPr>
              <a:xfrm rot="5400000" flipH="1">
                <a:off x="11292258" y="5678027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65" name="任意多边形 464"/>
              <p:cNvSpPr>
                <a:spLocks noChangeAspect="1"/>
              </p:cNvSpPr>
              <p:nvPr/>
            </p:nvSpPr>
            <p:spPr>
              <a:xfrm rot="5400000" flipH="1">
                <a:off x="11297013" y="5798663"/>
                <a:ext cx="112699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66" name="任意多边形 465"/>
              <p:cNvSpPr>
                <a:spLocks noChangeAspect="1"/>
              </p:cNvSpPr>
              <p:nvPr/>
            </p:nvSpPr>
            <p:spPr>
              <a:xfrm rot="5400000" flipH="1">
                <a:off x="11297014" y="5920884"/>
                <a:ext cx="112698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67" name="任意多边形 466"/>
              <p:cNvSpPr>
                <a:spLocks noChangeAspect="1"/>
              </p:cNvSpPr>
              <p:nvPr/>
            </p:nvSpPr>
            <p:spPr>
              <a:xfrm rot="5400000" flipH="1" flipV="1">
                <a:off x="11034685" y="5666121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68" name="任意多边形 467"/>
              <p:cNvSpPr>
                <a:spLocks noChangeAspect="1"/>
              </p:cNvSpPr>
              <p:nvPr/>
            </p:nvSpPr>
            <p:spPr>
              <a:xfrm rot="5400000" flipH="1" flipV="1">
                <a:off x="11034685" y="5789931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69" name="任意多边形 468"/>
              <p:cNvSpPr>
                <a:spLocks noChangeAspect="1"/>
              </p:cNvSpPr>
              <p:nvPr/>
            </p:nvSpPr>
            <p:spPr>
              <a:xfrm rot="5400000" flipH="1" flipV="1">
                <a:off x="11034685" y="5904217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70" name="椭圆 469"/>
              <p:cNvSpPr/>
              <p:nvPr/>
            </p:nvSpPr>
            <p:spPr>
              <a:xfrm rot="5400000">
                <a:off x="10860329" y="2112041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71" name="椭圆 470"/>
              <p:cNvSpPr/>
              <p:nvPr/>
            </p:nvSpPr>
            <p:spPr>
              <a:xfrm rot="5400000">
                <a:off x="10859536" y="2244581"/>
                <a:ext cx="112698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72" name="椭圆 471"/>
              <p:cNvSpPr/>
              <p:nvPr/>
            </p:nvSpPr>
            <p:spPr>
              <a:xfrm rot="5400000">
                <a:off x="10859535" y="2373153"/>
                <a:ext cx="112699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73" name="椭圆 472"/>
              <p:cNvSpPr/>
              <p:nvPr/>
            </p:nvSpPr>
            <p:spPr>
              <a:xfrm rot="5400000">
                <a:off x="10859535" y="2496962"/>
                <a:ext cx="112699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74" name="椭圆 473"/>
              <p:cNvSpPr/>
              <p:nvPr/>
            </p:nvSpPr>
            <p:spPr>
              <a:xfrm rot="5400000">
                <a:off x="10852404" y="1081881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75" name="椭圆 474"/>
              <p:cNvSpPr/>
              <p:nvPr/>
            </p:nvSpPr>
            <p:spPr>
              <a:xfrm rot="5400000">
                <a:off x="10851612" y="1209659"/>
                <a:ext cx="112698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76" name="椭圆 475"/>
              <p:cNvSpPr/>
              <p:nvPr/>
            </p:nvSpPr>
            <p:spPr>
              <a:xfrm rot="5400000">
                <a:off x="10852404" y="1340611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77" name="椭圆 476"/>
              <p:cNvSpPr/>
              <p:nvPr/>
            </p:nvSpPr>
            <p:spPr>
              <a:xfrm rot="5400000">
                <a:off x="10850819" y="1478708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78" name="椭圆 477"/>
              <p:cNvSpPr/>
              <p:nvPr/>
            </p:nvSpPr>
            <p:spPr>
              <a:xfrm rot="5400000">
                <a:off x="10855575" y="1610453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79" name="椭圆 478"/>
              <p:cNvSpPr/>
              <p:nvPr/>
            </p:nvSpPr>
            <p:spPr>
              <a:xfrm rot="5400000">
                <a:off x="11439669" y="1081089"/>
                <a:ext cx="112699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80" name="椭圆 479"/>
              <p:cNvSpPr/>
              <p:nvPr/>
            </p:nvSpPr>
            <p:spPr>
              <a:xfrm rot="5400000">
                <a:off x="11442048" y="1213627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81" name="椭圆 480"/>
              <p:cNvSpPr/>
              <p:nvPr/>
            </p:nvSpPr>
            <p:spPr>
              <a:xfrm rot="5400000">
                <a:off x="11446803" y="1351724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82" name="椭圆 481"/>
              <p:cNvSpPr/>
              <p:nvPr/>
            </p:nvSpPr>
            <p:spPr>
              <a:xfrm rot="5400000">
                <a:off x="11446803" y="1475533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83" name="椭圆 482"/>
              <p:cNvSpPr/>
              <p:nvPr/>
            </p:nvSpPr>
            <p:spPr>
              <a:xfrm rot="5400000">
                <a:off x="11446803" y="1604104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84" name="椭圆 483"/>
              <p:cNvSpPr/>
              <p:nvPr/>
            </p:nvSpPr>
            <p:spPr>
              <a:xfrm rot="5400000">
                <a:off x="11446803" y="1861247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85" name="椭圆 484"/>
              <p:cNvSpPr/>
              <p:nvPr/>
            </p:nvSpPr>
            <p:spPr>
              <a:xfrm rot="5400000">
                <a:off x="11446803" y="1994581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86" name="椭圆 485"/>
              <p:cNvSpPr/>
              <p:nvPr/>
            </p:nvSpPr>
            <p:spPr>
              <a:xfrm rot="5400000">
                <a:off x="11451559" y="2123152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87" name="椭圆 486"/>
              <p:cNvSpPr/>
              <p:nvPr/>
            </p:nvSpPr>
            <p:spPr>
              <a:xfrm rot="5400000">
                <a:off x="11449973" y="2248549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88" name="椭圆 487"/>
              <p:cNvSpPr/>
              <p:nvPr/>
            </p:nvSpPr>
            <p:spPr>
              <a:xfrm rot="5400000">
                <a:off x="11449973" y="2372359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89" name="椭圆 488"/>
              <p:cNvSpPr/>
              <p:nvPr/>
            </p:nvSpPr>
            <p:spPr>
              <a:xfrm rot="5400000">
                <a:off x="11449973" y="2496168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90" name="椭圆 489"/>
              <p:cNvSpPr/>
              <p:nvPr/>
            </p:nvSpPr>
            <p:spPr>
              <a:xfrm rot="5400000">
                <a:off x="11448389" y="2619977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91" name="椭圆 490"/>
              <p:cNvSpPr/>
              <p:nvPr/>
            </p:nvSpPr>
            <p:spPr>
              <a:xfrm rot="5400000">
                <a:off x="11452350" y="2981089"/>
                <a:ext cx="112698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92" name="椭圆 491"/>
              <p:cNvSpPr/>
              <p:nvPr/>
            </p:nvSpPr>
            <p:spPr>
              <a:xfrm rot="5400000">
                <a:off x="11452350" y="3104898"/>
                <a:ext cx="112698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93" name="椭圆 492"/>
              <p:cNvSpPr/>
              <p:nvPr/>
            </p:nvSpPr>
            <p:spPr>
              <a:xfrm rot="5400000">
                <a:off x="11455520" y="3222359"/>
                <a:ext cx="112698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94" name="椭圆 493"/>
              <p:cNvSpPr/>
              <p:nvPr/>
            </p:nvSpPr>
            <p:spPr>
              <a:xfrm rot="5400000">
                <a:off x="11455520" y="3346168"/>
                <a:ext cx="112698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95" name="椭圆 494"/>
              <p:cNvSpPr/>
              <p:nvPr/>
            </p:nvSpPr>
            <p:spPr>
              <a:xfrm rot="5400000">
                <a:off x="11455519" y="3474740"/>
                <a:ext cx="112699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96" name="椭圆 495"/>
              <p:cNvSpPr/>
              <p:nvPr/>
            </p:nvSpPr>
            <p:spPr>
              <a:xfrm rot="5400000">
                <a:off x="11454728" y="3592995"/>
                <a:ext cx="112698" cy="95104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97" name="椭圆 496"/>
              <p:cNvSpPr/>
              <p:nvPr/>
            </p:nvSpPr>
            <p:spPr>
              <a:xfrm rot="5400000">
                <a:off x="11454728" y="3716804"/>
                <a:ext cx="112698" cy="95104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98" name="椭圆 497"/>
              <p:cNvSpPr/>
              <p:nvPr/>
            </p:nvSpPr>
            <p:spPr>
              <a:xfrm rot="5400000">
                <a:off x="10857159" y="2742201"/>
                <a:ext cx="112698" cy="95104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99" name="椭圆 498"/>
              <p:cNvSpPr/>
              <p:nvPr/>
            </p:nvSpPr>
            <p:spPr>
              <a:xfrm rot="5400000">
                <a:off x="10857158" y="2861249"/>
                <a:ext cx="112699" cy="95104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00" name="椭圆 499"/>
              <p:cNvSpPr/>
              <p:nvPr/>
            </p:nvSpPr>
            <p:spPr>
              <a:xfrm rot="5400000">
                <a:off x="10857159" y="2980296"/>
                <a:ext cx="112698" cy="95104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01" name="椭圆 500"/>
              <p:cNvSpPr/>
              <p:nvPr/>
            </p:nvSpPr>
            <p:spPr>
              <a:xfrm rot="5400000">
                <a:off x="10861121" y="3109660"/>
                <a:ext cx="112699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02" name="椭圆 501"/>
              <p:cNvSpPr/>
              <p:nvPr/>
            </p:nvSpPr>
            <p:spPr>
              <a:xfrm rot="5400000">
                <a:off x="10859535" y="3236645"/>
                <a:ext cx="112699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03" name="椭圆 502"/>
              <p:cNvSpPr/>
              <p:nvPr/>
            </p:nvSpPr>
            <p:spPr>
              <a:xfrm rot="5400000">
                <a:off x="10859536" y="3355692"/>
                <a:ext cx="112698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04" name="椭圆 503"/>
              <p:cNvSpPr/>
              <p:nvPr/>
            </p:nvSpPr>
            <p:spPr>
              <a:xfrm rot="5400000">
                <a:off x="10859535" y="3474740"/>
                <a:ext cx="112699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05" name="椭圆 504"/>
              <p:cNvSpPr/>
              <p:nvPr/>
            </p:nvSpPr>
            <p:spPr>
              <a:xfrm rot="5400000">
                <a:off x="10859535" y="3598550"/>
                <a:ext cx="112699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06" name="椭圆 505"/>
              <p:cNvSpPr/>
              <p:nvPr/>
            </p:nvSpPr>
            <p:spPr>
              <a:xfrm rot="5400000">
                <a:off x="11462654" y="5621567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07" name="椭圆 506"/>
              <p:cNvSpPr/>
              <p:nvPr/>
            </p:nvSpPr>
            <p:spPr>
              <a:xfrm rot="5400000">
                <a:off x="11467409" y="5745375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08" name="椭圆 507"/>
              <p:cNvSpPr/>
              <p:nvPr/>
            </p:nvSpPr>
            <p:spPr>
              <a:xfrm rot="5400000">
                <a:off x="11466616" y="5873155"/>
                <a:ext cx="111111" cy="95104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09" name="椭圆 508"/>
              <p:cNvSpPr/>
              <p:nvPr/>
            </p:nvSpPr>
            <p:spPr>
              <a:xfrm rot="5400000">
                <a:off x="11466616" y="6006488"/>
                <a:ext cx="111111" cy="95104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10" name="椭圆 509"/>
              <p:cNvSpPr/>
              <p:nvPr/>
            </p:nvSpPr>
            <p:spPr>
              <a:xfrm rot="5400000">
                <a:off x="10876180" y="5743789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11" name="椭圆 510"/>
              <p:cNvSpPr/>
              <p:nvPr/>
            </p:nvSpPr>
            <p:spPr>
              <a:xfrm rot="5400000">
                <a:off x="10874595" y="5867597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12" name="椭圆 511"/>
              <p:cNvSpPr/>
              <p:nvPr/>
            </p:nvSpPr>
            <p:spPr>
              <a:xfrm rot="5400000">
                <a:off x="10874595" y="6000931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13" name="椭圆 512"/>
              <p:cNvSpPr/>
              <p:nvPr/>
            </p:nvSpPr>
            <p:spPr>
              <a:xfrm rot="5400000">
                <a:off x="10876180" y="5615218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14" name="任意多边形 513"/>
              <p:cNvSpPr>
                <a:spLocks noChangeAspect="1"/>
              </p:cNvSpPr>
              <p:nvPr/>
            </p:nvSpPr>
            <p:spPr>
              <a:xfrm rot="5400000" flipV="1">
                <a:off x="11041819" y="5543106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15" name="任意多边形 514"/>
              <p:cNvSpPr>
                <a:spLocks noChangeAspect="1"/>
              </p:cNvSpPr>
              <p:nvPr/>
            </p:nvSpPr>
            <p:spPr>
              <a:xfrm rot="5400000" flipH="1">
                <a:off x="11292259" y="5555804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16" name="椭圆 515"/>
              <p:cNvSpPr/>
              <p:nvPr/>
            </p:nvSpPr>
            <p:spPr>
              <a:xfrm rot="5400000">
                <a:off x="10858745" y="2615215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17" name="任意多边形 516"/>
              <p:cNvSpPr>
                <a:spLocks noChangeAspect="1"/>
              </p:cNvSpPr>
              <p:nvPr/>
            </p:nvSpPr>
            <p:spPr>
              <a:xfrm rot="5400000" flipV="1">
                <a:off x="11017249" y="1648661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18" name="任意多边形 517"/>
              <p:cNvSpPr>
                <a:spLocks noChangeAspect="1"/>
              </p:cNvSpPr>
              <p:nvPr/>
            </p:nvSpPr>
            <p:spPr>
              <a:xfrm rot="5400000" flipV="1">
                <a:off x="11025969" y="1774850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19" name="任意多边形 518"/>
              <p:cNvSpPr>
                <a:spLocks noChangeAspect="1"/>
              </p:cNvSpPr>
              <p:nvPr/>
            </p:nvSpPr>
            <p:spPr>
              <a:xfrm rot="5400000" flipV="1">
                <a:off x="11017249" y="1901041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20" name="椭圆 519"/>
              <p:cNvSpPr/>
              <p:nvPr/>
            </p:nvSpPr>
            <p:spPr>
              <a:xfrm rot="5400000">
                <a:off x="10860329" y="1739026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21" name="椭圆 520"/>
              <p:cNvSpPr/>
              <p:nvPr/>
            </p:nvSpPr>
            <p:spPr>
              <a:xfrm rot="5400000">
                <a:off x="10860329" y="1862835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22" name="椭圆 521"/>
              <p:cNvSpPr/>
              <p:nvPr/>
            </p:nvSpPr>
            <p:spPr>
              <a:xfrm rot="5400000">
                <a:off x="10859535" y="1992200"/>
                <a:ext cx="112699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23" name="椭圆 522"/>
              <p:cNvSpPr/>
              <p:nvPr/>
            </p:nvSpPr>
            <p:spPr>
              <a:xfrm rot="5400000">
                <a:off x="11452349" y="2862042"/>
                <a:ext cx="112699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24" name="任意多边形 523"/>
              <p:cNvSpPr>
                <a:spLocks noChangeAspect="1"/>
              </p:cNvSpPr>
              <p:nvPr/>
            </p:nvSpPr>
            <p:spPr>
              <a:xfrm rot="5400000">
                <a:off x="11270859" y="756597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25" name="任意多边形 524"/>
              <p:cNvSpPr>
                <a:spLocks noChangeAspect="1"/>
              </p:cNvSpPr>
              <p:nvPr/>
            </p:nvSpPr>
            <p:spPr>
              <a:xfrm rot="5400000">
                <a:off x="11266898" y="628818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26" name="任意多边形 525"/>
              <p:cNvSpPr>
                <a:spLocks noChangeAspect="1"/>
              </p:cNvSpPr>
              <p:nvPr/>
            </p:nvSpPr>
            <p:spPr>
              <a:xfrm rot="5400000">
                <a:off x="11263727" y="500247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27" name="任意多边形 526"/>
              <p:cNvSpPr>
                <a:spLocks noChangeAspect="1"/>
              </p:cNvSpPr>
              <p:nvPr/>
            </p:nvSpPr>
            <p:spPr>
              <a:xfrm rot="5400000" flipH="1">
                <a:off x="11266897" y="878025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28" name="椭圆 527"/>
              <p:cNvSpPr/>
              <p:nvPr/>
            </p:nvSpPr>
            <p:spPr>
              <a:xfrm rot="5400000">
                <a:off x="11432538" y="564421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29" name="椭圆 528"/>
              <p:cNvSpPr/>
              <p:nvPr/>
            </p:nvSpPr>
            <p:spPr>
              <a:xfrm rot="5400000">
                <a:off x="11433329" y="696961"/>
                <a:ext cx="112699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30" name="椭圆 529"/>
              <p:cNvSpPr/>
              <p:nvPr/>
            </p:nvSpPr>
            <p:spPr>
              <a:xfrm rot="5400000">
                <a:off x="11438085" y="835055"/>
                <a:ext cx="112698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31" name="椭圆 530"/>
              <p:cNvSpPr/>
              <p:nvPr/>
            </p:nvSpPr>
            <p:spPr>
              <a:xfrm rot="5400000">
                <a:off x="11438085" y="958865"/>
                <a:ext cx="112698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32" name="任意多边形 531"/>
              <p:cNvSpPr>
                <a:spLocks noChangeAspect="1"/>
              </p:cNvSpPr>
              <p:nvPr/>
            </p:nvSpPr>
            <p:spPr>
              <a:xfrm rot="5400000" flipH="1" flipV="1">
                <a:off x="11010117" y="627231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33" name="任意多边形 532"/>
              <p:cNvSpPr>
                <a:spLocks noChangeAspect="1"/>
              </p:cNvSpPr>
              <p:nvPr/>
            </p:nvSpPr>
            <p:spPr>
              <a:xfrm rot="5400000" flipH="1" flipV="1">
                <a:off x="11014873" y="755803"/>
                <a:ext cx="112698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34" name="任意多边形 533"/>
              <p:cNvSpPr>
                <a:spLocks noChangeAspect="1"/>
              </p:cNvSpPr>
              <p:nvPr/>
            </p:nvSpPr>
            <p:spPr>
              <a:xfrm rot="5400000" flipH="1" flipV="1">
                <a:off x="11005361" y="500248"/>
                <a:ext cx="112699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35" name="任意多边形 534"/>
              <p:cNvSpPr>
                <a:spLocks noChangeAspect="1"/>
              </p:cNvSpPr>
              <p:nvPr/>
            </p:nvSpPr>
            <p:spPr>
              <a:xfrm rot="5400000" flipH="1" flipV="1">
                <a:off x="11014872" y="878026"/>
                <a:ext cx="112699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36" name="椭圆 535"/>
              <p:cNvSpPr/>
              <p:nvPr/>
            </p:nvSpPr>
            <p:spPr>
              <a:xfrm rot="5400000">
                <a:off x="10842894" y="592992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37" name="椭圆 536"/>
              <p:cNvSpPr/>
              <p:nvPr/>
            </p:nvSpPr>
            <p:spPr>
              <a:xfrm rot="5400000">
                <a:off x="10842894" y="712040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38" name="椭圆 537"/>
              <p:cNvSpPr/>
              <p:nvPr/>
            </p:nvSpPr>
            <p:spPr>
              <a:xfrm rot="5400000">
                <a:off x="10842101" y="835055"/>
                <a:ext cx="112698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39" name="椭圆 538"/>
              <p:cNvSpPr/>
              <p:nvPr/>
            </p:nvSpPr>
            <p:spPr>
              <a:xfrm rot="5400000">
                <a:off x="10842100" y="954103"/>
                <a:ext cx="112699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40" name="任意多边形 539"/>
              <p:cNvSpPr>
                <a:spLocks noChangeAspect="1"/>
              </p:cNvSpPr>
              <p:nvPr/>
            </p:nvSpPr>
            <p:spPr>
              <a:xfrm rot="5400000" flipV="1">
                <a:off x="11036270" y="3626439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41" name="椭圆 540"/>
              <p:cNvSpPr/>
              <p:nvPr/>
            </p:nvSpPr>
            <p:spPr>
              <a:xfrm rot="5400000">
                <a:off x="10859535" y="3712836"/>
                <a:ext cx="112699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42" name="椭圆 541"/>
              <p:cNvSpPr/>
              <p:nvPr/>
            </p:nvSpPr>
            <p:spPr>
              <a:xfrm rot="5400000">
                <a:off x="11475334" y="4985058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43" name="任意多边形 542"/>
              <p:cNvSpPr>
                <a:spLocks noChangeAspect="1"/>
              </p:cNvSpPr>
              <p:nvPr/>
            </p:nvSpPr>
            <p:spPr>
              <a:xfrm rot="5400000" flipV="1">
                <a:off x="11045780" y="5288344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44" name="任意多边形 543"/>
              <p:cNvSpPr>
                <a:spLocks noChangeAspect="1"/>
              </p:cNvSpPr>
              <p:nvPr/>
            </p:nvSpPr>
            <p:spPr>
              <a:xfrm rot="5400000" flipV="1">
                <a:off x="11054499" y="5405011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45" name="任意多边形 544"/>
              <p:cNvSpPr>
                <a:spLocks noChangeAspect="1"/>
              </p:cNvSpPr>
              <p:nvPr/>
            </p:nvSpPr>
            <p:spPr>
              <a:xfrm rot="5400000" flipH="1" flipV="1">
                <a:off x="11048158" y="4392312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46" name="任意多边形 545"/>
              <p:cNvSpPr>
                <a:spLocks noChangeAspect="1"/>
              </p:cNvSpPr>
              <p:nvPr/>
            </p:nvSpPr>
            <p:spPr>
              <a:xfrm rot="5400000" flipH="1" flipV="1">
                <a:off x="11052913" y="4519297"/>
                <a:ext cx="112699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47" name="任意多边形 546"/>
              <p:cNvSpPr>
                <a:spLocks noChangeAspect="1"/>
              </p:cNvSpPr>
              <p:nvPr/>
            </p:nvSpPr>
            <p:spPr>
              <a:xfrm rot="5400000" flipH="1" flipV="1">
                <a:off x="11042610" y="4264535"/>
                <a:ext cx="114286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48" name="任意多边形 547"/>
              <p:cNvSpPr>
                <a:spLocks noChangeAspect="1"/>
              </p:cNvSpPr>
              <p:nvPr/>
            </p:nvSpPr>
            <p:spPr>
              <a:xfrm rot="5400000" flipH="1" flipV="1">
                <a:off x="11052913" y="4643107"/>
                <a:ext cx="112699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49" name="任意多边形 548"/>
              <p:cNvSpPr>
                <a:spLocks noChangeAspect="1"/>
              </p:cNvSpPr>
              <p:nvPr/>
            </p:nvSpPr>
            <p:spPr>
              <a:xfrm rot="5400000" flipH="1" flipV="1">
                <a:off x="11052914" y="4778027"/>
                <a:ext cx="112698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50" name="任意多边形 549"/>
              <p:cNvSpPr>
                <a:spLocks noChangeAspect="1"/>
              </p:cNvSpPr>
              <p:nvPr/>
            </p:nvSpPr>
            <p:spPr>
              <a:xfrm rot="5400000">
                <a:off x="11308901" y="4531202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51" name="任意多边形 550"/>
              <p:cNvSpPr>
                <a:spLocks noChangeAspect="1"/>
              </p:cNvSpPr>
              <p:nvPr/>
            </p:nvSpPr>
            <p:spPr>
              <a:xfrm rot="5400000">
                <a:off x="11304940" y="4403423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52" name="任意多边形 551"/>
              <p:cNvSpPr>
                <a:spLocks noChangeAspect="1"/>
              </p:cNvSpPr>
              <p:nvPr/>
            </p:nvSpPr>
            <p:spPr>
              <a:xfrm rot="5400000">
                <a:off x="11301769" y="4274852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53" name="任意多边形 552"/>
              <p:cNvSpPr>
                <a:spLocks noChangeAspect="1"/>
              </p:cNvSpPr>
              <p:nvPr/>
            </p:nvSpPr>
            <p:spPr>
              <a:xfrm rot="5400000" flipH="1">
                <a:off x="11304939" y="4652629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54" name="任意多边形 553"/>
              <p:cNvSpPr>
                <a:spLocks noChangeAspect="1"/>
              </p:cNvSpPr>
              <p:nvPr/>
            </p:nvSpPr>
            <p:spPr>
              <a:xfrm rot="5400000">
                <a:off x="11307316" y="4775645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55" name="任意多边形 554"/>
              <p:cNvSpPr>
                <a:spLocks noChangeAspect="1"/>
              </p:cNvSpPr>
              <p:nvPr/>
            </p:nvSpPr>
            <p:spPr>
              <a:xfrm rot="5400000">
                <a:off x="11304146" y="4904216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56" name="任意多边形 555"/>
              <p:cNvSpPr>
                <a:spLocks noChangeAspect="1"/>
              </p:cNvSpPr>
              <p:nvPr/>
            </p:nvSpPr>
            <p:spPr>
              <a:xfrm rot="5400000">
                <a:off x="11308901" y="5035964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57" name="任意多边形 556"/>
              <p:cNvSpPr>
                <a:spLocks noChangeAspect="1"/>
              </p:cNvSpPr>
              <p:nvPr/>
            </p:nvSpPr>
            <p:spPr>
              <a:xfrm rot="5400000">
                <a:off x="11310486" y="5302630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58" name="任意多边形 557"/>
              <p:cNvSpPr>
                <a:spLocks noChangeAspect="1"/>
              </p:cNvSpPr>
              <p:nvPr/>
            </p:nvSpPr>
            <p:spPr>
              <a:xfrm rot="5400000">
                <a:off x="11309695" y="5171678"/>
                <a:ext cx="112698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59" name="任意多边形 558"/>
              <p:cNvSpPr>
                <a:spLocks noChangeAspect="1"/>
              </p:cNvSpPr>
              <p:nvPr/>
            </p:nvSpPr>
            <p:spPr>
              <a:xfrm rot="5400000" flipH="1">
                <a:off x="11306524" y="5428821"/>
                <a:ext cx="112698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60" name="椭圆 559"/>
              <p:cNvSpPr/>
              <p:nvPr/>
            </p:nvSpPr>
            <p:spPr>
              <a:xfrm rot="5400000">
                <a:off x="10888860" y="5369185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61" name="椭圆 560"/>
              <p:cNvSpPr/>
              <p:nvPr/>
            </p:nvSpPr>
            <p:spPr>
              <a:xfrm rot="5400000">
                <a:off x="10888068" y="5501725"/>
                <a:ext cx="112698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62" name="椭圆 561"/>
              <p:cNvSpPr/>
              <p:nvPr/>
            </p:nvSpPr>
            <p:spPr>
              <a:xfrm rot="5400000">
                <a:off x="10880143" y="4339819"/>
                <a:ext cx="112698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63" name="椭圆 562"/>
              <p:cNvSpPr/>
              <p:nvPr/>
            </p:nvSpPr>
            <p:spPr>
              <a:xfrm rot="5400000">
                <a:off x="10880936" y="4467597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64" name="椭圆 563"/>
              <p:cNvSpPr/>
              <p:nvPr/>
            </p:nvSpPr>
            <p:spPr>
              <a:xfrm rot="5400000">
                <a:off x="10880142" y="4598549"/>
                <a:ext cx="112699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65" name="椭圆 564"/>
              <p:cNvSpPr/>
              <p:nvPr/>
            </p:nvSpPr>
            <p:spPr>
              <a:xfrm rot="5400000">
                <a:off x="10878557" y="4736645"/>
                <a:ext cx="112698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66" name="椭圆 565"/>
              <p:cNvSpPr/>
              <p:nvPr/>
            </p:nvSpPr>
            <p:spPr>
              <a:xfrm rot="5400000">
                <a:off x="10883312" y="4868391"/>
                <a:ext cx="112699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67" name="椭圆 566"/>
              <p:cNvSpPr/>
              <p:nvPr/>
            </p:nvSpPr>
            <p:spPr>
              <a:xfrm rot="5400000">
                <a:off x="11468994" y="4339027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68" name="椭圆 567"/>
              <p:cNvSpPr/>
              <p:nvPr/>
            </p:nvSpPr>
            <p:spPr>
              <a:xfrm rot="5400000">
                <a:off x="11470579" y="4470771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69" name="椭圆 568"/>
              <p:cNvSpPr/>
              <p:nvPr/>
            </p:nvSpPr>
            <p:spPr>
              <a:xfrm rot="5400000">
                <a:off x="11475334" y="4608868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70" name="椭圆 569"/>
              <p:cNvSpPr/>
              <p:nvPr/>
            </p:nvSpPr>
            <p:spPr>
              <a:xfrm rot="5400000">
                <a:off x="11475334" y="4732678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71" name="椭圆 570"/>
              <p:cNvSpPr/>
              <p:nvPr/>
            </p:nvSpPr>
            <p:spPr>
              <a:xfrm rot="5400000">
                <a:off x="11475334" y="4861249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72" name="椭圆 571"/>
              <p:cNvSpPr/>
              <p:nvPr/>
            </p:nvSpPr>
            <p:spPr>
              <a:xfrm rot="5400000">
                <a:off x="11475334" y="5118392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73" name="椭圆 572"/>
              <p:cNvSpPr/>
              <p:nvPr/>
            </p:nvSpPr>
            <p:spPr>
              <a:xfrm rot="5400000">
                <a:off x="11475334" y="5251725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74" name="椭圆 573"/>
              <p:cNvSpPr/>
              <p:nvPr/>
            </p:nvSpPr>
            <p:spPr>
              <a:xfrm rot="5400000">
                <a:off x="11480090" y="5380296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75" name="椭圆 574"/>
              <p:cNvSpPr/>
              <p:nvPr/>
            </p:nvSpPr>
            <p:spPr>
              <a:xfrm rot="5400000">
                <a:off x="11478504" y="5505693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76" name="任意多边形 575"/>
              <p:cNvSpPr>
                <a:spLocks noChangeAspect="1"/>
              </p:cNvSpPr>
              <p:nvPr/>
            </p:nvSpPr>
            <p:spPr>
              <a:xfrm rot="5400000" flipV="1">
                <a:off x="11045780" y="4905805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77" name="任意多边形 576"/>
              <p:cNvSpPr>
                <a:spLocks noChangeAspect="1"/>
              </p:cNvSpPr>
              <p:nvPr/>
            </p:nvSpPr>
            <p:spPr>
              <a:xfrm rot="5400000" flipV="1">
                <a:off x="11054500" y="5031994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78" name="任意多边形 577"/>
              <p:cNvSpPr>
                <a:spLocks noChangeAspect="1"/>
              </p:cNvSpPr>
              <p:nvPr/>
            </p:nvSpPr>
            <p:spPr>
              <a:xfrm rot="5400000" flipV="1">
                <a:off x="11045780" y="5158186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79" name="椭圆 578"/>
              <p:cNvSpPr/>
              <p:nvPr/>
            </p:nvSpPr>
            <p:spPr>
              <a:xfrm rot="5400000">
                <a:off x="10888068" y="4996963"/>
                <a:ext cx="112698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80" name="椭圆 579"/>
              <p:cNvSpPr/>
              <p:nvPr/>
            </p:nvSpPr>
            <p:spPr>
              <a:xfrm rot="5400000">
                <a:off x="10888068" y="5120772"/>
                <a:ext cx="112698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81" name="椭圆 580"/>
              <p:cNvSpPr/>
              <p:nvPr/>
            </p:nvSpPr>
            <p:spPr>
              <a:xfrm rot="5400000">
                <a:off x="10888067" y="5249344"/>
                <a:ext cx="112699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82" name="任意多边形 581"/>
              <p:cNvSpPr>
                <a:spLocks noChangeAspect="1"/>
              </p:cNvSpPr>
              <p:nvPr/>
            </p:nvSpPr>
            <p:spPr>
              <a:xfrm rot="5400000">
                <a:off x="11299390" y="4015328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83" name="任意多边形 582"/>
              <p:cNvSpPr>
                <a:spLocks noChangeAspect="1"/>
              </p:cNvSpPr>
              <p:nvPr/>
            </p:nvSpPr>
            <p:spPr>
              <a:xfrm rot="5400000">
                <a:off x="11295428" y="3887550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84" name="任意多边形 583"/>
              <p:cNvSpPr>
                <a:spLocks noChangeAspect="1"/>
              </p:cNvSpPr>
              <p:nvPr/>
            </p:nvSpPr>
            <p:spPr>
              <a:xfrm rot="5400000">
                <a:off x="11292259" y="3758978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85" name="任意多边形 584"/>
              <p:cNvSpPr>
                <a:spLocks noChangeAspect="1"/>
              </p:cNvSpPr>
              <p:nvPr/>
            </p:nvSpPr>
            <p:spPr>
              <a:xfrm rot="5400000" flipH="1">
                <a:off x="11295429" y="4136756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86" name="椭圆 585"/>
              <p:cNvSpPr/>
              <p:nvPr/>
            </p:nvSpPr>
            <p:spPr>
              <a:xfrm rot="5400000">
                <a:off x="11460276" y="3822358"/>
                <a:ext cx="112698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87" name="椭圆 586"/>
              <p:cNvSpPr/>
              <p:nvPr/>
            </p:nvSpPr>
            <p:spPr>
              <a:xfrm rot="5400000">
                <a:off x="11462654" y="3954900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88" name="椭圆 587"/>
              <p:cNvSpPr/>
              <p:nvPr/>
            </p:nvSpPr>
            <p:spPr>
              <a:xfrm rot="5400000">
                <a:off x="11467409" y="4092993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89" name="椭圆 588"/>
              <p:cNvSpPr/>
              <p:nvPr/>
            </p:nvSpPr>
            <p:spPr>
              <a:xfrm rot="5400000">
                <a:off x="11467409" y="4216803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90" name="任意多边形 589"/>
              <p:cNvSpPr>
                <a:spLocks noChangeAspect="1"/>
              </p:cNvSpPr>
              <p:nvPr/>
            </p:nvSpPr>
            <p:spPr>
              <a:xfrm rot="5400000" flipH="1" flipV="1">
                <a:off x="11038648" y="3884375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91" name="任意多边形 590"/>
              <p:cNvSpPr>
                <a:spLocks noChangeAspect="1"/>
              </p:cNvSpPr>
              <p:nvPr/>
            </p:nvSpPr>
            <p:spPr>
              <a:xfrm rot="5400000" flipH="1" flipV="1">
                <a:off x="11043404" y="4012947"/>
                <a:ext cx="112698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92" name="任意多边形 591"/>
              <p:cNvSpPr>
                <a:spLocks noChangeAspect="1"/>
              </p:cNvSpPr>
              <p:nvPr/>
            </p:nvSpPr>
            <p:spPr>
              <a:xfrm rot="5400000" flipH="1" flipV="1">
                <a:off x="11033892" y="3757392"/>
                <a:ext cx="112699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93" name="任意多边形 592"/>
              <p:cNvSpPr>
                <a:spLocks noChangeAspect="1"/>
              </p:cNvSpPr>
              <p:nvPr/>
            </p:nvSpPr>
            <p:spPr>
              <a:xfrm rot="5400000" flipH="1" flipV="1">
                <a:off x="11043403" y="4135170"/>
                <a:ext cx="112699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94" name="椭圆 593"/>
              <p:cNvSpPr/>
              <p:nvPr/>
            </p:nvSpPr>
            <p:spPr>
              <a:xfrm rot="5400000">
                <a:off x="10871424" y="3850138"/>
                <a:ext cx="112698" cy="95104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95" name="椭圆 594"/>
              <p:cNvSpPr/>
              <p:nvPr/>
            </p:nvSpPr>
            <p:spPr>
              <a:xfrm rot="5400000">
                <a:off x="10871423" y="3969186"/>
                <a:ext cx="112699" cy="95104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96" name="椭圆 595"/>
              <p:cNvSpPr/>
              <p:nvPr/>
            </p:nvSpPr>
            <p:spPr>
              <a:xfrm rot="5400000">
                <a:off x="10872217" y="4092202"/>
                <a:ext cx="111111" cy="95104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97" name="椭圆 596"/>
              <p:cNvSpPr/>
              <p:nvPr/>
            </p:nvSpPr>
            <p:spPr>
              <a:xfrm rot="5400000">
                <a:off x="10871425" y="4212041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</p:grpSp>
        <p:grpSp>
          <p:nvGrpSpPr>
            <p:cNvPr id="598" name="组合 65"/>
            <p:cNvGrpSpPr>
              <a:grpSpLocks/>
            </p:cNvGrpSpPr>
            <p:nvPr/>
          </p:nvGrpSpPr>
          <p:grpSpPr bwMode="auto">
            <a:xfrm>
              <a:off x="5591175" y="827088"/>
              <a:ext cx="731838" cy="5554662"/>
              <a:chOff x="10851690" y="555625"/>
              <a:chExt cx="730715" cy="5553970"/>
            </a:xfrm>
          </p:grpSpPr>
          <p:sp>
            <p:nvSpPr>
              <p:cNvPr id="599" name="椭圆 598"/>
              <p:cNvSpPr/>
              <p:nvPr/>
            </p:nvSpPr>
            <p:spPr>
              <a:xfrm rot="5400000">
                <a:off x="11452350" y="2742993"/>
                <a:ext cx="112698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00" name="椭圆 599"/>
              <p:cNvSpPr/>
              <p:nvPr/>
            </p:nvSpPr>
            <p:spPr>
              <a:xfrm rot="5400000">
                <a:off x="11446803" y="1727914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01" name="任意多边形 600"/>
              <p:cNvSpPr>
                <a:spLocks noChangeAspect="1"/>
              </p:cNvSpPr>
              <p:nvPr/>
            </p:nvSpPr>
            <p:spPr>
              <a:xfrm rot="5400000" flipV="1">
                <a:off x="11017249" y="2031200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02" name="任意多边形 601"/>
              <p:cNvSpPr>
                <a:spLocks noChangeAspect="1"/>
              </p:cNvSpPr>
              <p:nvPr/>
            </p:nvSpPr>
            <p:spPr>
              <a:xfrm rot="5400000" flipV="1">
                <a:off x="11025968" y="2147867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03" name="任意多边形 602"/>
              <p:cNvSpPr>
                <a:spLocks noChangeAspect="1"/>
              </p:cNvSpPr>
              <p:nvPr/>
            </p:nvSpPr>
            <p:spPr>
              <a:xfrm rot="5400000" flipV="1">
                <a:off x="11017249" y="2274058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04" name="任意多边形 603"/>
              <p:cNvSpPr>
                <a:spLocks noChangeAspect="1"/>
              </p:cNvSpPr>
              <p:nvPr/>
            </p:nvSpPr>
            <p:spPr>
              <a:xfrm rot="5400000" flipV="1">
                <a:off x="11025969" y="2400247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05" name="任意多边形 604"/>
              <p:cNvSpPr>
                <a:spLocks noChangeAspect="1"/>
              </p:cNvSpPr>
              <p:nvPr/>
            </p:nvSpPr>
            <p:spPr>
              <a:xfrm rot="5400000" flipH="1" flipV="1">
                <a:off x="11019627" y="1135168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06" name="任意多边形 605"/>
              <p:cNvSpPr>
                <a:spLocks noChangeAspect="1"/>
              </p:cNvSpPr>
              <p:nvPr/>
            </p:nvSpPr>
            <p:spPr>
              <a:xfrm rot="5400000" flipH="1" flipV="1">
                <a:off x="11024382" y="1262153"/>
                <a:ext cx="112699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07" name="任意多边形 606"/>
              <p:cNvSpPr>
                <a:spLocks noChangeAspect="1"/>
              </p:cNvSpPr>
              <p:nvPr/>
            </p:nvSpPr>
            <p:spPr>
              <a:xfrm rot="5400000" flipH="1" flipV="1">
                <a:off x="11014873" y="1006597"/>
                <a:ext cx="112698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08" name="任意多边形 607"/>
              <p:cNvSpPr>
                <a:spLocks noChangeAspect="1"/>
              </p:cNvSpPr>
              <p:nvPr/>
            </p:nvSpPr>
            <p:spPr>
              <a:xfrm rot="5400000" flipH="1" flipV="1">
                <a:off x="11024383" y="1384375"/>
                <a:ext cx="112698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09" name="任意多边形 608"/>
              <p:cNvSpPr>
                <a:spLocks noChangeAspect="1"/>
              </p:cNvSpPr>
              <p:nvPr/>
            </p:nvSpPr>
            <p:spPr>
              <a:xfrm rot="5400000" flipH="1" flipV="1">
                <a:off x="11024383" y="1520883"/>
                <a:ext cx="112698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10" name="任意多边形 609"/>
              <p:cNvSpPr>
                <a:spLocks noChangeAspect="1"/>
              </p:cNvSpPr>
              <p:nvPr/>
            </p:nvSpPr>
            <p:spPr>
              <a:xfrm rot="5400000" flipV="1">
                <a:off x="11022798" y="2530406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11" name="任意多边形 610"/>
              <p:cNvSpPr>
                <a:spLocks noChangeAspect="1"/>
              </p:cNvSpPr>
              <p:nvPr/>
            </p:nvSpPr>
            <p:spPr>
              <a:xfrm rot="5400000" flipV="1">
                <a:off x="11027552" y="2652630"/>
                <a:ext cx="112699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12" name="任意多边形 611"/>
              <p:cNvSpPr>
                <a:spLocks noChangeAspect="1"/>
              </p:cNvSpPr>
              <p:nvPr/>
            </p:nvSpPr>
            <p:spPr>
              <a:xfrm rot="5400000" flipV="1">
                <a:off x="11022797" y="2776438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13" name="任意多边形 612"/>
              <p:cNvSpPr>
                <a:spLocks noChangeAspect="1"/>
              </p:cNvSpPr>
              <p:nvPr/>
            </p:nvSpPr>
            <p:spPr>
              <a:xfrm rot="5400000" flipV="1">
                <a:off x="11027552" y="2903423"/>
                <a:ext cx="112699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14" name="任意多边形 613"/>
              <p:cNvSpPr>
                <a:spLocks noChangeAspect="1"/>
              </p:cNvSpPr>
              <p:nvPr/>
            </p:nvSpPr>
            <p:spPr>
              <a:xfrm rot="5400000" flipV="1">
                <a:off x="11027553" y="3028820"/>
                <a:ext cx="112698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15" name="任意多边形 614"/>
              <p:cNvSpPr>
                <a:spLocks noChangeAspect="1"/>
              </p:cNvSpPr>
              <p:nvPr/>
            </p:nvSpPr>
            <p:spPr>
              <a:xfrm rot="5400000" flipV="1">
                <a:off x="11032309" y="3152628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16" name="任意多边形 615"/>
              <p:cNvSpPr>
                <a:spLocks noChangeAspect="1"/>
              </p:cNvSpPr>
              <p:nvPr/>
            </p:nvSpPr>
            <p:spPr>
              <a:xfrm rot="5400000" flipV="1">
                <a:off x="11027553" y="3270090"/>
                <a:ext cx="112698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17" name="任意多边形 616"/>
              <p:cNvSpPr>
                <a:spLocks noChangeAspect="1"/>
              </p:cNvSpPr>
              <p:nvPr/>
            </p:nvSpPr>
            <p:spPr>
              <a:xfrm rot="5400000" flipV="1">
                <a:off x="11027552" y="3395487"/>
                <a:ext cx="112699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18" name="任意多边形 617"/>
              <p:cNvSpPr>
                <a:spLocks noChangeAspect="1"/>
              </p:cNvSpPr>
              <p:nvPr/>
            </p:nvSpPr>
            <p:spPr>
              <a:xfrm rot="5400000" flipV="1">
                <a:off x="11032308" y="3519296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19" name="任意多边形 618"/>
              <p:cNvSpPr>
                <a:spLocks noChangeAspect="1"/>
              </p:cNvSpPr>
              <p:nvPr/>
            </p:nvSpPr>
            <p:spPr>
              <a:xfrm rot="5400000">
                <a:off x="11280369" y="1274057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20" name="任意多边形 619"/>
              <p:cNvSpPr>
                <a:spLocks noChangeAspect="1"/>
              </p:cNvSpPr>
              <p:nvPr/>
            </p:nvSpPr>
            <p:spPr>
              <a:xfrm rot="5400000">
                <a:off x="11276409" y="1146278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21" name="任意多边形 620"/>
              <p:cNvSpPr>
                <a:spLocks noChangeAspect="1"/>
              </p:cNvSpPr>
              <p:nvPr/>
            </p:nvSpPr>
            <p:spPr>
              <a:xfrm rot="5400000">
                <a:off x="11273238" y="1017707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22" name="任意多边形 621"/>
              <p:cNvSpPr>
                <a:spLocks noChangeAspect="1"/>
              </p:cNvSpPr>
              <p:nvPr/>
            </p:nvSpPr>
            <p:spPr>
              <a:xfrm rot="5400000" flipH="1">
                <a:off x="11276408" y="1395485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23" name="任意多边形 622"/>
              <p:cNvSpPr>
                <a:spLocks noChangeAspect="1"/>
              </p:cNvSpPr>
              <p:nvPr/>
            </p:nvSpPr>
            <p:spPr>
              <a:xfrm rot="5400000">
                <a:off x="11277992" y="1519294"/>
                <a:ext cx="114286" cy="250440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24" name="任意多边形 623"/>
              <p:cNvSpPr>
                <a:spLocks noChangeAspect="1"/>
              </p:cNvSpPr>
              <p:nvPr/>
            </p:nvSpPr>
            <p:spPr>
              <a:xfrm rot="5400000">
                <a:off x="11275615" y="1645485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25" name="任意多边形 624"/>
              <p:cNvSpPr>
                <a:spLocks noChangeAspect="1"/>
              </p:cNvSpPr>
              <p:nvPr/>
            </p:nvSpPr>
            <p:spPr>
              <a:xfrm rot="5400000">
                <a:off x="11280369" y="1777232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26" name="任意多边形 625"/>
              <p:cNvSpPr>
                <a:spLocks noChangeAspect="1"/>
              </p:cNvSpPr>
              <p:nvPr/>
            </p:nvSpPr>
            <p:spPr>
              <a:xfrm rot="5400000">
                <a:off x="11281955" y="2045485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27" name="任意多边形 626"/>
              <p:cNvSpPr>
                <a:spLocks noChangeAspect="1"/>
              </p:cNvSpPr>
              <p:nvPr/>
            </p:nvSpPr>
            <p:spPr>
              <a:xfrm rot="5400000">
                <a:off x="11278785" y="2289930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28" name="任意多边形 627"/>
              <p:cNvSpPr>
                <a:spLocks noChangeAspect="1"/>
              </p:cNvSpPr>
              <p:nvPr/>
            </p:nvSpPr>
            <p:spPr>
              <a:xfrm rot="5400000">
                <a:off x="11280369" y="2537550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29" name="任意多边形 628"/>
              <p:cNvSpPr>
                <a:spLocks noChangeAspect="1"/>
              </p:cNvSpPr>
              <p:nvPr/>
            </p:nvSpPr>
            <p:spPr>
              <a:xfrm rot="5400000">
                <a:off x="11283540" y="2666121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30" name="任意多边形 629"/>
              <p:cNvSpPr>
                <a:spLocks noChangeAspect="1"/>
              </p:cNvSpPr>
              <p:nvPr/>
            </p:nvSpPr>
            <p:spPr>
              <a:xfrm rot="5400000">
                <a:off x="11283540" y="2791518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31" name="任意多边形 630"/>
              <p:cNvSpPr>
                <a:spLocks noChangeAspect="1"/>
              </p:cNvSpPr>
              <p:nvPr/>
            </p:nvSpPr>
            <p:spPr>
              <a:xfrm rot="5400000">
                <a:off x="11288295" y="2908978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32" name="任意多边形 631"/>
              <p:cNvSpPr>
                <a:spLocks noChangeAspect="1"/>
              </p:cNvSpPr>
              <p:nvPr/>
            </p:nvSpPr>
            <p:spPr>
              <a:xfrm rot="5400000">
                <a:off x="11285125" y="3028025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33" name="任意多边形 632"/>
              <p:cNvSpPr>
                <a:spLocks noChangeAspect="1"/>
              </p:cNvSpPr>
              <p:nvPr/>
            </p:nvSpPr>
            <p:spPr>
              <a:xfrm rot="5400000">
                <a:off x="11283540" y="3147074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34" name="任意多边形 633"/>
              <p:cNvSpPr>
                <a:spLocks noChangeAspect="1"/>
              </p:cNvSpPr>
              <p:nvPr/>
            </p:nvSpPr>
            <p:spPr>
              <a:xfrm rot="5400000">
                <a:off x="11283540" y="3272470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35" name="任意多边形 634"/>
              <p:cNvSpPr>
                <a:spLocks noChangeAspect="1"/>
              </p:cNvSpPr>
              <p:nvPr/>
            </p:nvSpPr>
            <p:spPr>
              <a:xfrm rot="5400000">
                <a:off x="11288295" y="3394692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36" name="任意多边形 635"/>
              <p:cNvSpPr>
                <a:spLocks noChangeAspect="1"/>
              </p:cNvSpPr>
              <p:nvPr/>
            </p:nvSpPr>
            <p:spPr>
              <a:xfrm rot="5400000">
                <a:off x="11283540" y="3508979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37" name="任意多边形 636"/>
              <p:cNvSpPr>
                <a:spLocks noChangeAspect="1"/>
              </p:cNvSpPr>
              <p:nvPr/>
            </p:nvSpPr>
            <p:spPr>
              <a:xfrm rot="5400000">
                <a:off x="11288295" y="3628025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38" name="任意多边形 637"/>
              <p:cNvSpPr>
                <a:spLocks noChangeAspect="1"/>
              </p:cNvSpPr>
              <p:nvPr/>
            </p:nvSpPr>
            <p:spPr>
              <a:xfrm rot="5400000">
                <a:off x="11281163" y="1914534"/>
                <a:ext cx="112698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39" name="任意多边形 638"/>
              <p:cNvSpPr>
                <a:spLocks noChangeAspect="1"/>
              </p:cNvSpPr>
              <p:nvPr/>
            </p:nvSpPr>
            <p:spPr>
              <a:xfrm rot="5400000">
                <a:off x="11279579" y="2412946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40" name="任意多边形 639"/>
              <p:cNvSpPr>
                <a:spLocks noChangeAspect="1"/>
              </p:cNvSpPr>
              <p:nvPr/>
            </p:nvSpPr>
            <p:spPr>
              <a:xfrm rot="5400000" flipH="1">
                <a:off x="11276409" y="2171676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41" name="任意多边形 640"/>
              <p:cNvSpPr>
                <a:spLocks noChangeAspect="1"/>
              </p:cNvSpPr>
              <p:nvPr/>
            </p:nvSpPr>
            <p:spPr>
              <a:xfrm rot="5400000" flipH="1">
                <a:off x="11292258" y="5678027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42" name="任意多边形 641"/>
              <p:cNvSpPr>
                <a:spLocks noChangeAspect="1"/>
              </p:cNvSpPr>
              <p:nvPr/>
            </p:nvSpPr>
            <p:spPr>
              <a:xfrm rot="5400000" flipH="1">
                <a:off x="11297013" y="5798663"/>
                <a:ext cx="112699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43" name="任意多边形 642"/>
              <p:cNvSpPr>
                <a:spLocks noChangeAspect="1"/>
              </p:cNvSpPr>
              <p:nvPr/>
            </p:nvSpPr>
            <p:spPr>
              <a:xfrm rot="5400000" flipH="1">
                <a:off x="11297014" y="5920884"/>
                <a:ext cx="112698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44" name="任意多边形 643"/>
              <p:cNvSpPr>
                <a:spLocks noChangeAspect="1"/>
              </p:cNvSpPr>
              <p:nvPr/>
            </p:nvSpPr>
            <p:spPr>
              <a:xfrm rot="5400000" flipH="1" flipV="1">
                <a:off x="11034685" y="5666121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45" name="任意多边形 644"/>
              <p:cNvSpPr>
                <a:spLocks noChangeAspect="1"/>
              </p:cNvSpPr>
              <p:nvPr/>
            </p:nvSpPr>
            <p:spPr>
              <a:xfrm rot="5400000" flipH="1" flipV="1">
                <a:off x="11034685" y="5789931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46" name="任意多边形 645"/>
              <p:cNvSpPr>
                <a:spLocks noChangeAspect="1"/>
              </p:cNvSpPr>
              <p:nvPr/>
            </p:nvSpPr>
            <p:spPr>
              <a:xfrm rot="5400000" flipH="1" flipV="1">
                <a:off x="11034685" y="5904217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47" name="椭圆 646"/>
              <p:cNvSpPr/>
              <p:nvPr/>
            </p:nvSpPr>
            <p:spPr>
              <a:xfrm rot="5400000">
                <a:off x="10860329" y="2112041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48" name="椭圆 647"/>
              <p:cNvSpPr/>
              <p:nvPr/>
            </p:nvSpPr>
            <p:spPr>
              <a:xfrm rot="5400000">
                <a:off x="10859536" y="2244581"/>
                <a:ext cx="112698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49" name="椭圆 648"/>
              <p:cNvSpPr/>
              <p:nvPr/>
            </p:nvSpPr>
            <p:spPr>
              <a:xfrm rot="5400000">
                <a:off x="10859535" y="2373153"/>
                <a:ext cx="112699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50" name="椭圆 649"/>
              <p:cNvSpPr/>
              <p:nvPr/>
            </p:nvSpPr>
            <p:spPr>
              <a:xfrm rot="5400000">
                <a:off x="10859535" y="2496962"/>
                <a:ext cx="112699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51" name="椭圆 650"/>
              <p:cNvSpPr/>
              <p:nvPr/>
            </p:nvSpPr>
            <p:spPr>
              <a:xfrm rot="5400000">
                <a:off x="10852404" y="1081881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52" name="椭圆 651"/>
              <p:cNvSpPr/>
              <p:nvPr/>
            </p:nvSpPr>
            <p:spPr>
              <a:xfrm rot="5400000">
                <a:off x="10851612" y="1209659"/>
                <a:ext cx="112698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53" name="椭圆 652"/>
              <p:cNvSpPr/>
              <p:nvPr/>
            </p:nvSpPr>
            <p:spPr>
              <a:xfrm rot="5400000">
                <a:off x="10852404" y="1340611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54" name="椭圆 653"/>
              <p:cNvSpPr/>
              <p:nvPr/>
            </p:nvSpPr>
            <p:spPr>
              <a:xfrm rot="5400000">
                <a:off x="10850819" y="1478708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55" name="椭圆 654"/>
              <p:cNvSpPr/>
              <p:nvPr/>
            </p:nvSpPr>
            <p:spPr>
              <a:xfrm rot="5400000">
                <a:off x="10855575" y="1610453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56" name="椭圆 655"/>
              <p:cNvSpPr/>
              <p:nvPr/>
            </p:nvSpPr>
            <p:spPr>
              <a:xfrm rot="5400000">
                <a:off x="11439669" y="1081089"/>
                <a:ext cx="112699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57" name="椭圆 656"/>
              <p:cNvSpPr/>
              <p:nvPr/>
            </p:nvSpPr>
            <p:spPr>
              <a:xfrm rot="5400000">
                <a:off x="11442048" y="1213627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58" name="椭圆 657"/>
              <p:cNvSpPr/>
              <p:nvPr/>
            </p:nvSpPr>
            <p:spPr>
              <a:xfrm rot="5400000">
                <a:off x="11446803" y="1351724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59" name="椭圆 658"/>
              <p:cNvSpPr/>
              <p:nvPr/>
            </p:nvSpPr>
            <p:spPr>
              <a:xfrm rot="5400000">
                <a:off x="11446803" y="1475533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60" name="椭圆 659"/>
              <p:cNvSpPr/>
              <p:nvPr/>
            </p:nvSpPr>
            <p:spPr>
              <a:xfrm rot="5400000">
                <a:off x="11446803" y="1604104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61" name="椭圆 660"/>
              <p:cNvSpPr/>
              <p:nvPr/>
            </p:nvSpPr>
            <p:spPr>
              <a:xfrm rot="5400000">
                <a:off x="11446803" y="1861247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62" name="椭圆 661"/>
              <p:cNvSpPr/>
              <p:nvPr/>
            </p:nvSpPr>
            <p:spPr>
              <a:xfrm rot="5400000">
                <a:off x="11446803" y="1994581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63" name="椭圆 662"/>
              <p:cNvSpPr/>
              <p:nvPr/>
            </p:nvSpPr>
            <p:spPr>
              <a:xfrm rot="5400000">
                <a:off x="11451559" y="2123152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64" name="椭圆 663"/>
              <p:cNvSpPr/>
              <p:nvPr/>
            </p:nvSpPr>
            <p:spPr>
              <a:xfrm rot="5400000">
                <a:off x="11449973" y="2248549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65" name="椭圆 664"/>
              <p:cNvSpPr/>
              <p:nvPr/>
            </p:nvSpPr>
            <p:spPr>
              <a:xfrm rot="5400000">
                <a:off x="11449973" y="2372359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66" name="椭圆 665"/>
              <p:cNvSpPr/>
              <p:nvPr/>
            </p:nvSpPr>
            <p:spPr>
              <a:xfrm rot="5400000">
                <a:off x="11449973" y="2496168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67" name="椭圆 666"/>
              <p:cNvSpPr/>
              <p:nvPr/>
            </p:nvSpPr>
            <p:spPr>
              <a:xfrm rot="5400000">
                <a:off x="11448389" y="2619977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68" name="椭圆 667"/>
              <p:cNvSpPr/>
              <p:nvPr/>
            </p:nvSpPr>
            <p:spPr>
              <a:xfrm rot="5400000">
                <a:off x="11452350" y="2981089"/>
                <a:ext cx="112698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69" name="椭圆 668"/>
              <p:cNvSpPr/>
              <p:nvPr/>
            </p:nvSpPr>
            <p:spPr>
              <a:xfrm rot="5400000">
                <a:off x="11452350" y="3104898"/>
                <a:ext cx="112698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70" name="椭圆 669"/>
              <p:cNvSpPr/>
              <p:nvPr/>
            </p:nvSpPr>
            <p:spPr>
              <a:xfrm rot="5400000">
                <a:off x="11455520" y="3222359"/>
                <a:ext cx="112698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71" name="椭圆 670"/>
              <p:cNvSpPr/>
              <p:nvPr/>
            </p:nvSpPr>
            <p:spPr>
              <a:xfrm rot="5400000">
                <a:off x="11455520" y="3346168"/>
                <a:ext cx="112698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72" name="椭圆 671"/>
              <p:cNvSpPr/>
              <p:nvPr/>
            </p:nvSpPr>
            <p:spPr>
              <a:xfrm rot="5400000">
                <a:off x="11455519" y="3474740"/>
                <a:ext cx="112699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73" name="椭圆 672"/>
              <p:cNvSpPr/>
              <p:nvPr/>
            </p:nvSpPr>
            <p:spPr>
              <a:xfrm rot="5400000">
                <a:off x="11454728" y="3592995"/>
                <a:ext cx="112698" cy="95104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74" name="椭圆 673"/>
              <p:cNvSpPr/>
              <p:nvPr/>
            </p:nvSpPr>
            <p:spPr>
              <a:xfrm rot="5400000">
                <a:off x="11454728" y="3716804"/>
                <a:ext cx="112698" cy="95104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75" name="椭圆 674"/>
              <p:cNvSpPr/>
              <p:nvPr/>
            </p:nvSpPr>
            <p:spPr>
              <a:xfrm rot="5400000">
                <a:off x="10857159" y="2742201"/>
                <a:ext cx="112698" cy="95104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76" name="椭圆 675"/>
              <p:cNvSpPr/>
              <p:nvPr/>
            </p:nvSpPr>
            <p:spPr>
              <a:xfrm rot="5400000">
                <a:off x="10857158" y="2861249"/>
                <a:ext cx="112699" cy="95104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77" name="椭圆 676"/>
              <p:cNvSpPr/>
              <p:nvPr/>
            </p:nvSpPr>
            <p:spPr>
              <a:xfrm rot="5400000">
                <a:off x="10857159" y="2980296"/>
                <a:ext cx="112698" cy="95104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78" name="椭圆 677"/>
              <p:cNvSpPr/>
              <p:nvPr/>
            </p:nvSpPr>
            <p:spPr>
              <a:xfrm rot="5400000">
                <a:off x="10861121" y="3109660"/>
                <a:ext cx="112699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79" name="椭圆 678"/>
              <p:cNvSpPr/>
              <p:nvPr/>
            </p:nvSpPr>
            <p:spPr>
              <a:xfrm rot="5400000">
                <a:off x="10859535" y="3236645"/>
                <a:ext cx="112699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80" name="椭圆 679"/>
              <p:cNvSpPr/>
              <p:nvPr/>
            </p:nvSpPr>
            <p:spPr>
              <a:xfrm rot="5400000">
                <a:off x="10859536" y="3355692"/>
                <a:ext cx="112698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81" name="椭圆 680"/>
              <p:cNvSpPr/>
              <p:nvPr/>
            </p:nvSpPr>
            <p:spPr>
              <a:xfrm rot="5400000">
                <a:off x="10859535" y="3474740"/>
                <a:ext cx="112699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82" name="椭圆 681"/>
              <p:cNvSpPr/>
              <p:nvPr/>
            </p:nvSpPr>
            <p:spPr>
              <a:xfrm rot="5400000">
                <a:off x="10859535" y="3598550"/>
                <a:ext cx="112699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83" name="椭圆 682"/>
              <p:cNvSpPr/>
              <p:nvPr/>
            </p:nvSpPr>
            <p:spPr>
              <a:xfrm rot="5400000">
                <a:off x="11462654" y="5621567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84" name="椭圆 683"/>
              <p:cNvSpPr/>
              <p:nvPr/>
            </p:nvSpPr>
            <p:spPr>
              <a:xfrm rot="5400000">
                <a:off x="11467409" y="5745375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85" name="椭圆 684"/>
              <p:cNvSpPr/>
              <p:nvPr/>
            </p:nvSpPr>
            <p:spPr>
              <a:xfrm rot="5400000">
                <a:off x="11466616" y="5873155"/>
                <a:ext cx="111111" cy="95104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86" name="椭圆 685"/>
              <p:cNvSpPr/>
              <p:nvPr/>
            </p:nvSpPr>
            <p:spPr>
              <a:xfrm rot="5400000">
                <a:off x="11466616" y="6006488"/>
                <a:ext cx="111111" cy="95104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87" name="椭圆 686"/>
              <p:cNvSpPr/>
              <p:nvPr/>
            </p:nvSpPr>
            <p:spPr>
              <a:xfrm rot="5400000">
                <a:off x="10876180" y="5743789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88" name="椭圆 687"/>
              <p:cNvSpPr/>
              <p:nvPr/>
            </p:nvSpPr>
            <p:spPr>
              <a:xfrm rot="5400000">
                <a:off x="10874595" y="5867597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89" name="椭圆 688"/>
              <p:cNvSpPr/>
              <p:nvPr/>
            </p:nvSpPr>
            <p:spPr>
              <a:xfrm rot="5400000">
                <a:off x="10874595" y="6000931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90" name="椭圆 689"/>
              <p:cNvSpPr/>
              <p:nvPr/>
            </p:nvSpPr>
            <p:spPr>
              <a:xfrm rot="5400000">
                <a:off x="10876180" y="5615218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91" name="任意多边形 690"/>
              <p:cNvSpPr>
                <a:spLocks noChangeAspect="1"/>
              </p:cNvSpPr>
              <p:nvPr/>
            </p:nvSpPr>
            <p:spPr>
              <a:xfrm rot="5400000" flipV="1">
                <a:off x="11041819" y="5543106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92" name="任意多边形 691"/>
              <p:cNvSpPr>
                <a:spLocks noChangeAspect="1"/>
              </p:cNvSpPr>
              <p:nvPr/>
            </p:nvSpPr>
            <p:spPr>
              <a:xfrm rot="5400000" flipH="1">
                <a:off x="11292259" y="5555804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93" name="椭圆 692"/>
              <p:cNvSpPr/>
              <p:nvPr/>
            </p:nvSpPr>
            <p:spPr>
              <a:xfrm rot="5400000">
                <a:off x="10858745" y="2615215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94" name="任意多边形 693"/>
              <p:cNvSpPr>
                <a:spLocks noChangeAspect="1"/>
              </p:cNvSpPr>
              <p:nvPr/>
            </p:nvSpPr>
            <p:spPr>
              <a:xfrm rot="5400000" flipV="1">
                <a:off x="11017249" y="1648661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95" name="任意多边形 694"/>
              <p:cNvSpPr>
                <a:spLocks noChangeAspect="1"/>
              </p:cNvSpPr>
              <p:nvPr/>
            </p:nvSpPr>
            <p:spPr>
              <a:xfrm rot="5400000" flipV="1">
                <a:off x="11025969" y="1774850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96" name="任意多边形 695"/>
              <p:cNvSpPr>
                <a:spLocks noChangeAspect="1"/>
              </p:cNvSpPr>
              <p:nvPr/>
            </p:nvSpPr>
            <p:spPr>
              <a:xfrm rot="5400000" flipV="1">
                <a:off x="11017249" y="1901041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97" name="椭圆 696"/>
              <p:cNvSpPr/>
              <p:nvPr/>
            </p:nvSpPr>
            <p:spPr>
              <a:xfrm rot="5400000">
                <a:off x="10860329" y="1739026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98" name="椭圆 697"/>
              <p:cNvSpPr/>
              <p:nvPr/>
            </p:nvSpPr>
            <p:spPr>
              <a:xfrm rot="5400000">
                <a:off x="10860329" y="1862835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99" name="椭圆 698"/>
              <p:cNvSpPr/>
              <p:nvPr/>
            </p:nvSpPr>
            <p:spPr>
              <a:xfrm rot="5400000">
                <a:off x="10859535" y="1992200"/>
                <a:ext cx="112699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00" name="椭圆 699"/>
              <p:cNvSpPr/>
              <p:nvPr/>
            </p:nvSpPr>
            <p:spPr>
              <a:xfrm rot="5400000">
                <a:off x="11452349" y="2862042"/>
                <a:ext cx="112699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01" name="任意多边形 700"/>
              <p:cNvSpPr>
                <a:spLocks noChangeAspect="1"/>
              </p:cNvSpPr>
              <p:nvPr/>
            </p:nvSpPr>
            <p:spPr>
              <a:xfrm rot="5400000">
                <a:off x="11270859" y="756597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02" name="任意多边形 701"/>
              <p:cNvSpPr>
                <a:spLocks noChangeAspect="1"/>
              </p:cNvSpPr>
              <p:nvPr/>
            </p:nvSpPr>
            <p:spPr>
              <a:xfrm rot="5400000">
                <a:off x="11266898" y="628818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03" name="任意多边形 702"/>
              <p:cNvSpPr>
                <a:spLocks noChangeAspect="1"/>
              </p:cNvSpPr>
              <p:nvPr/>
            </p:nvSpPr>
            <p:spPr>
              <a:xfrm rot="5400000">
                <a:off x="11263727" y="500247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04" name="任意多边形 703"/>
              <p:cNvSpPr>
                <a:spLocks noChangeAspect="1"/>
              </p:cNvSpPr>
              <p:nvPr/>
            </p:nvSpPr>
            <p:spPr>
              <a:xfrm rot="5400000" flipH="1">
                <a:off x="11266897" y="878025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05" name="椭圆 704"/>
              <p:cNvSpPr/>
              <p:nvPr/>
            </p:nvSpPr>
            <p:spPr>
              <a:xfrm rot="5400000">
                <a:off x="11432538" y="564421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06" name="椭圆 705"/>
              <p:cNvSpPr/>
              <p:nvPr/>
            </p:nvSpPr>
            <p:spPr>
              <a:xfrm rot="5400000">
                <a:off x="11433329" y="696961"/>
                <a:ext cx="112699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07" name="椭圆 706"/>
              <p:cNvSpPr/>
              <p:nvPr/>
            </p:nvSpPr>
            <p:spPr>
              <a:xfrm rot="5400000">
                <a:off x="11438085" y="835055"/>
                <a:ext cx="112698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08" name="椭圆 707"/>
              <p:cNvSpPr/>
              <p:nvPr/>
            </p:nvSpPr>
            <p:spPr>
              <a:xfrm rot="5400000">
                <a:off x="11438085" y="958865"/>
                <a:ext cx="112698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09" name="任意多边形 708"/>
              <p:cNvSpPr>
                <a:spLocks noChangeAspect="1"/>
              </p:cNvSpPr>
              <p:nvPr/>
            </p:nvSpPr>
            <p:spPr>
              <a:xfrm rot="5400000" flipH="1" flipV="1">
                <a:off x="11010117" y="627231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10" name="任意多边形 709"/>
              <p:cNvSpPr>
                <a:spLocks noChangeAspect="1"/>
              </p:cNvSpPr>
              <p:nvPr/>
            </p:nvSpPr>
            <p:spPr>
              <a:xfrm rot="5400000" flipH="1" flipV="1">
                <a:off x="11014873" y="755803"/>
                <a:ext cx="112698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11" name="任意多边形 710"/>
              <p:cNvSpPr>
                <a:spLocks noChangeAspect="1"/>
              </p:cNvSpPr>
              <p:nvPr/>
            </p:nvSpPr>
            <p:spPr>
              <a:xfrm rot="5400000" flipH="1" flipV="1">
                <a:off x="11005361" y="500248"/>
                <a:ext cx="112699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12" name="任意多边形 711"/>
              <p:cNvSpPr>
                <a:spLocks noChangeAspect="1"/>
              </p:cNvSpPr>
              <p:nvPr/>
            </p:nvSpPr>
            <p:spPr>
              <a:xfrm rot="5400000" flipH="1" flipV="1">
                <a:off x="11014872" y="878026"/>
                <a:ext cx="112699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13" name="椭圆 712"/>
              <p:cNvSpPr/>
              <p:nvPr/>
            </p:nvSpPr>
            <p:spPr>
              <a:xfrm rot="5400000">
                <a:off x="10842894" y="592992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14" name="椭圆 713"/>
              <p:cNvSpPr/>
              <p:nvPr/>
            </p:nvSpPr>
            <p:spPr>
              <a:xfrm rot="5400000">
                <a:off x="10842894" y="712040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15" name="椭圆 714"/>
              <p:cNvSpPr/>
              <p:nvPr/>
            </p:nvSpPr>
            <p:spPr>
              <a:xfrm rot="5400000">
                <a:off x="10842101" y="835055"/>
                <a:ext cx="112698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16" name="椭圆 715"/>
              <p:cNvSpPr/>
              <p:nvPr/>
            </p:nvSpPr>
            <p:spPr>
              <a:xfrm rot="5400000">
                <a:off x="10842100" y="954103"/>
                <a:ext cx="112699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17" name="任意多边形 716"/>
              <p:cNvSpPr>
                <a:spLocks noChangeAspect="1"/>
              </p:cNvSpPr>
              <p:nvPr/>
            </p:nvSpPr>
            <p:spPr>
              <a:xfrm rot="5400000" flipV="1">
                <a:off x="11036270" y="3626439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18" name="椭圆 717"/>
              <p:cNvSpPr/>
              <p:nvPr/>
            </p:nvSpPr>
            <p:spPr>
              <a:xfrm rot="5400000">
                <a:off x="10859535" y="3712836"/>
                <a:ext cx="112699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19" name="椭圆 718"/>
              <p:cNvSpPr/>
              <p:nvPr/>
            </p:nvSpPr>
            <p:spPr>
              <a:xfrm rot="5400000">
                <a:off x="11475334" y="4985058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20" name="任意多边形 719"/>
              <p:cNvSpPr>
                <a:spLocks noChangeAspect="1"/>
              </p:cNvSpPr>
              <p:nvPr/>
            </p:nvSpPr>
            <p:spPr>
              <a:xfrm rot="5400000" flipV="1">
                <a:off x="11045780" y="5288344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21" name="任意多边形 720"/>
              <p:cNvSpPr>
                <a:spLocks noChangeAspect="1"/>
              </p:cNvSpPr>
              <p:nvPr/>
            </p:nvSpPr>
            <p:spPr>
              <a:xfrm rot="5400000" flipV="1">
                <a:off x="11054499" y="5405011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22" name="任意多边形 721"/>
              <p:cNvSpPr>
                <a:spLocks noChangeAspect="1"/>
              </p:cNvSpPr>
              <p:nvPr/>
            </p:nvSpPr>
            <p:spPr>
              <a:xfrm rot="5400000" flipH="1" flipV="1">
                <a:off x="11048158" y="4392312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23" name="任意多边形 722"/>
              <p:cNvSpPr>
                <a:spLocks noChangeAspect="1"/>
              </p:cNvSpPr>
              <p:nvPr/>
            </p:nvSpPr>
            <p:spPr>
              <a:xfrm rot="5400000" flipH="1" flipV="1">
                <a:off x="11052913" y="4519297"/>
                <a:ext cx="112699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24" name="任意多边形 723"/>
              <p:cNvSpPr>
                <a:spLocks noChangeAspect="1"/>
              </p:cNvSpPr>
              <p:nvPr/>
            </p:nvSpPr>
            <p:spPr>
              <a:xfrm rot="5400000" flipH="1" flipV="1">
                <a:off x="11042610" y="4264535"/>
                <a:ext cx="114286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25" name="任意多边形 724"/>
              <p:cNvSpPr>
                <a:spLocks noChangeAspect="1"/>
              </p:cNvSpPr>
              <p:nvPr/>
            </p:nvSpPr>
            <p:spPr>
              <a:xfrm rot="5400000" flipH="1" flipV="1">
                <a:off x="11052913" y="4643107"/>
                <a:ext cx="112699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26" name="任意多边形 725"/>
              <p:cNvSpPr>
                <a:spLocks noChangeAspect="1"/>
              </p:cNvSpPr>
              <p:nvPr/>
            </p:nvSpPr>
            <p:spPr>
              <a:xfrm rot="5400000" flipH="1" flipV="1">
                <a:off x="11052914" y="4778027"/>
                <a:ext cx="112698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27" name="任意多边形 726"/>
              <p:cNvSpPr>
                <a:spLocks noChangeAspect="1"/>
              </p:cNvSpPr>
              <p:nvPr/>
            </p:nvSpPr>
            <p:spPr>
              <a:xfrm rot="5400000">
                <a:off x="11308901" y="4531202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28" name="任意多边形 727"/>
              <p:cNvSpPr>
                <a:spLocks noChangeAspect="1"/>
              </p:cNvSpPr>
              <p:nvPr/>
            </p:nvSpPr>
            <p:spPr>
              <a:xfrm rot="5400000">
                <a:off x="11304940" y="4403423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29" name="任意多边形 728"/>
              <p:cNvSpPr>
                <a:spLocks noChangeAspect="1"/>
              </p:cNvSpPr>
              <p:nvPr/>
            </p:nvSpPr>
            <p:spPr>
              <a:xfrm rot="5400000">
                <a:off x="11301769" y="4274852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30" name="任意多边形 729"/>
              <p:cNvSpPr>
                <a:spLocks noChangeAspect="1"/>
              </p:cNvSpPr>
              <p:nvPr/>
            </p:nvSpPr>
            <p:spPr>
              <a:xfrm rot="5400000" flipH="1">
                <a:off x="11304939" y="4652629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31" name="任意多边形 730"/>
              <p:cNvSpPr>
                <a:spLocks noChangeAspect="1"/>
              </p:cNvSpPr>
              <p:nvPr/>
            </p:nvSpPr>
            <p:spPr>
              <a:xfrm rot="5400000">
                <a:off x="11307316" y="4775645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32" name="任意多边形 731"/>
              <p:cNvSpPr>
                <a:spLocks noChangeAspect="1"/>
              </p:cNvSpPr>
              <p:nvPr/>
            </p:nvSpPr>
            <p:spPr>
              <a:xfrm rot="5400000">
                <a:off x="11304146" y="4904216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33" name="任意多边形 732"/>
              <p:cNvSpPr>
                <a:spLocks noChangeAspect="1"/>
              </p:cNvSpPr>
              <p:nvPr/>
            </p:nvSpPr>
            <p:spPr>
              <a:xfrm rot="5400000">
                <a:off x="11308901" y="5035964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34" name="任意多边形 733"/>
              <p:cNvSpPr>
                <a:spLocks noChangeAspect="1"/>
              </p:cNvSpPr>
              <p:nvPr/>
            </p:nvSpPr>
            <p:spPr>
              <a:xfrm rot="5400000">
                <a:off x="11310486" y="5302630"/>
                <a:ext cx="114286" cy="252026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35" name="任意多边形 734"/>
              <p:cNvSpPr>
                <a:spLocks noChangeAspect="1"/>
              </p:cNvSpPr>
              <p:nvPr/>
            </p:nvSpPr>
            <p:spPr>
              <a:xfrm rot="5400000">
                <a:off x="11309695" y="5171678"/>
                <a:ext cx="112698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36" name="任意多边形 735"/>
              <p:cNvSpPr>
                <a:spLocks noChangeAspect="1"/>
              </p:cNvSpPr>
              <p:nvPr/>
            </p:nvSpPr>
            <p:spPr>
              <a:xfrm rot="5400000" flipH="1">
                <a:off x="11306524" y="5428821"/>
                <a:ext cx="112698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37" name="椭圆 736"/>
              <p:cNvSpPr/>
              <p:nvPr/>
            </p:nvSpPr>
            <p:spPr>
              <a:xfrm rot="5400000">
                <a:off x="10888860" y="5369185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38" name="椭圆 737"/>
              <p:cNvSpPr/>
              <p:nvPr/>
            </p:nvSpPr>
            <p:spPr>
              <a:xfrm rot="5400000">
                <a:off x="10888068" y="5501725"/>
                <a:ext cx="112698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39" name="椭圆 738"/>
              <p:cNvSpPr/>
              <p:nvPr/>
            </p:nvSpPr>
            <p:spPr>
              <a:xfrm rot="5400000">
                <a:off x="10880143" y="4339819"/>
                <a:ext cx="112698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40" name="椭圆 739"/>
              <p:cNvSpPr/>
              <p:nvPr/>
            </p:nvSpPr>
            <p:spPr>
              <a:xfrm rot="5400000">
                <a:off x="10880936" y="4467597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41" name="椭圆 740"/>
              <p:cNvSpPr/>
              <p:nvPr/>
            </p:nvSpPr>
            <p:spPr>
              <a:xfrm rot="5400000">
                <a:off x="10880142" y="4598549"/>
                <a:ext cx="112699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42" name="椭圆 741"/>
              <p:cNvSpPr/>
              <p:nvPr/>
            </p:nvSpPr>
            <p:spPr>
              <a:xfrm rot="5400000">
                <a:off x="10878557" y="4736645"/>
                <a:ext cx="112698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43" name="椭圆 742"/>
              <p:cNvSpPr/>
              <p:nvPr/>
            </p:nvSpPr>
            <p:spPr>
              <a:xfrm rot="5400000">
                <a:off x="10883312" y="4868391"/>
                <a:ext cx="112699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44" name="椭圆 743"/>
              <p:cNvSpPr/>
              <p:nvPr/>
            </p:nvSpPr>
            <p:spPr>
              <a:xfrm rot="5400000">
                <a:off x="11468994" y="4339027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45" name="椭圆 744"/>
              <p:cNvSpPr/>
              <p:nvPr/>
            </p:nvSpPr>
            <p:spPr>
              <a:xfrm rot="5400000">
                <a:off x="11470579" y="4470771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46" name="椭圆 745"/>
              <p:cNvSpPr/>
              <p:nvPr/>
            </p:nvSpPr>
            <p:spPr>
              <a:xfrm rot="5400000">
                <a:off x="11475334" y="4608868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47" name="椭圆 746"/>
              <p:cNvSpPr/>
              <p:nvPr/>
            </p:nvSpPr>
            <p:spPr>
              <a:xfrm rot="5400000">
                <a:off x="11475334" y="4732678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48" name="椭圆 747"/>
              <p:cNvSpPr/>
              <p:nvPr/>
            </p:nvSpPr>
            <p:spPr>
              <a:xfrm rot="5400000">
                <a:off x="11475334" y="4861249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49" name="椭圆 748"/>
              <p:cNvSpPr/>
              <p:nvPr/>
            </p:nvSpPr>
            <p:spPr>
              <a:xfrm rot="5400000">
                <a:off x="11475334" y="5118392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50" name="椭圆 749"/>
              <p:cNvSpPr/>
              <p:nvPr/>
            </p:nvSpPr>
            <p:spPr>
              <a:xfrm rot="5400000">
                <a:off x="11475334" y="5251725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51" name="椭圆 750"/>
              <p:cNvSpPr/>
              <p:nvPr/>
            </p:nvSpPr>
            <p:spPr>
              <a:xfrm rot="5400000">
                <a:off x="11480090" y="5380296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52" name="椭圆 751"/>
              <p:cNvSpPr/>
              <p:nvPr/>
            </p:nvSpPr>
            <p:spPr>
              <a:xfrm rot="5400000">
                <a:off x="11478504" y="5505693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53" name="任意多边形 752"/>
              <p:cNvSpPr>
                <a:spLocks noChangeAspect="1"/>
              </p:cNvSpPr>
              <p:nvPr/>
            </p:nvSpPr>
            <p:spPr>
              <a:xfrm rot="5400000" flipV="1">
                <a:off x="11045780" y="4905805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54" name="任意多边形 753"/>
              <p:cNvSpPr>
                <a:spLocks noChangeAspect="1"/>
              </p:cNvSpPr>
              <p:nvPr/>
            </p:nvSpPr>
            <p:spPr>
              <a:xfrm rot="5400000" flipV="1">
                <a:off x="11054500" y="5031994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55" name="任意多边形 754"/>
              <p:cNvSpPr>
                <a:spLocks noChangeAspect="1"/>
              </p:cNvSpPr>
              <p:nvPr/>
            </p:nvSpPr>
            <p:spPr>
              <a:xfrm rot="5400000" flipV="1">
                <a:off x="11045780" y="5158186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56" name="椭圆 755"/>
              <p:cNvSpPr/>
              <p:nvPr/>
            </p:nvSpPr>
            <p:spPr>
              <a:xfrm rot="5400000">
                <a:off x="10888068" y="4996963"/>
                <a:ext cx="112698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57" name="椭圆 756"/>
              <p:cNvSpPr/>
              <p:nvPr/>
            </p:nvSpPr>
            <p:spPr>
              <a:xfrm rot="5400000">
                <a:off x="10888068" y="5120772"/>
                <a:ext cx="112698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58" name="椭圆 757"/>
              <p:cNvSpPr/>
              <p:nvPr/>
            </p:nvSpPr>
            <p:spPr>
              <a:xfrm rot="5400000">
                <a:off x="10888067" y="5249344"/>
                <a:ext cx="112699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59" name="任意多边形 758"/>
              <p:cNvSpPr>
                <a:spLocks noChangeAspect="1"/>
              </p:cNvSpPr>
              <p:nvPr/>
            </p:nvSpPr>
            <p:spPr>
              <a:xfrm rot="5400000">
                <a:off x="11299390" y="4015328"/>
                <a:ext cx="114286" cy="252025"/>
              </a:xfrm>
              <a:custGeom>
                <a:avLst/>
                <a:gdLst>
                  <a:gd name="connsiteX0" fmla="*/ 100607 w 172441"/>
                  <a:gd name="connsiteY0" fmla="*/ 1963 h 384749"/>
                  <a:gd name="connsiteX1" fmla="*/ 50601 w 172441"/>
                  <a:gd name="connsiteY1" fmla="*/ 13870 h 384749"/>
                  <a:gd name="connsiteX2" fmla="*/ 26789 w 172441"/>
                  <a:gd name="connsiteY2" fmla="*/ 30538 h 384749"/>
                  <a:gd name="connsiteX3" fmla="*/ 10120 w 172441"/>
                  <a:gd name="connsiteY3" fmla="*/ 66257 h 384749"/>
                  <a:gd name="connsiteX4" fmla="*/ 5357 w 172441"/>
                  <a:gd name="connsiteY4" fmla="*/ 99595 h 384749"/>
                  <a:gd name="connsiteX5" fmla="*/ 5357 w 172441"/>
                  <a:gd name="connsiteY5" fmla="*/ 156745 h 384749"/>
                  <a:gd name="connsiteX6" fmla="*/ 5357 w 172441"/>
                  <a:gd name="connsiteY6" fmla="*/ 204370 h 384749"/>
                  <a:gd name="connsiteX7" fmla="*/ 595 w 172441"/>
                  <a:gd name="connsiteY7" fmla="*/ 261520 h 384749"/>
                  <a:gd name="connsiteX8" fmla="*/ 595 w 172441"/>
                  <a:gd name="connsiteY8" fmla="*/ 313907 h 384749"/>
                  <a:gd name="connsiteX9" fmla="*/ 5357 w 172441"/>
                  <a:gd name="connsiteY9" fmla="*/ 354388 h 384749"/>
                  <a:gd name="connsiteX10" fmla="*/ 17264 w 172441"/>
                  <a:gd name="connsiteY10" fmla="*/ 382963 h 384749"/>
                  <a:gd name="connsiteX11" fmla="*/ 45839 w 172441"/>
                  <a:gd name="connsiteY11" fmla="*/ 380582 h 384749"/>
                  <a:gd name="connsiteX12" fmla="*/ 62507 w 172441"/>
                  <a:gd name="connsiteY12" fmla="*/ 371057 h 384749"/>
                  <a:gd name="connsiteX13" fmla="*/ 67270 w 172441"/>
                  <a:gd name="connsiteY13" fmla="*/ 349626 h 384749"/>
                  <a:gd name="connsiteX14" fmla="*/ 57745 w 172441"/>
                  <a:gd name="connsiteY14" fmla="*/ 321051 h 384749"/>
                  <a:gd name="connsiteX15" fmla="*/ 57745 w 172441"/>
                  <a:gd name="connsiteY15" fmla="*/ 285332 h 384749"/>
                  <a:gd name="connsiteX16" fmla="*/ 62507 w 172441"/>
                  <a:gd name="connsiteY16" fmla="*/ 261520 h 384749"/>
                  <a:gd name="connsiteX17" fmla="*/ 69651 w 172441"/>
                  <a:gd name="connsiteY17" fmla="*/ 230563 h 384749"/>
                  <a:gd name="connsiteX18" fmla="*/ 64889 w 172441"/>
                  <a:gd name="connsiteY18" fmla="*/ 187701 h 384749"/>
                  <a:gd name="connsiteX19" fmla="*/ 62507 w 172441"/>
                  <a:gd name="connsiteY19" fmla="*/ 142457 h 384749"/>
                  <a:gd name="connsiteX20" fmla="*/ 62507 w 172441"/>
                  <a:gd name="connsiteY20" fmla="*/ 106738 h 384749"/>
                  <a:gd name="connsiteX21" fmla="*/ 79176 w 172441"/>
                  <a:gd name="connsiteY21" fmla="*/ 92451 h 384749"/>
                  <a:gd name="connsiteX22" fmla="*/ 95845 w 172441"/>
                  <a:gd name="connsiteY22" fmla="*/ 106738 h 384749"/>
                  <a:gd name="connsiteX23" fmla="*/ 88701 w 172441"/>
                  <a:gd name="connsiteY23" fmla="*/ 140076 h 384749"/>
                  <a:gd name="connsiteX24" fmla="*/ 88701 w 172441"/>
                  <a:gd name="connsiteY24" fmla="*/ 180557 h 384749"/>
                  <a:gd name="connsiteX25" fmla="*/ 86320 w 172441"/>
                  <a:gd name="connsiteY25" fmla="*/ 221038 h 384749"/>
                  <a:gd name="connsiteX26" fmla="*/ 86320 w 172441"/>
                  <a:gd name="connsiteY26" fmla="*/ 259138 h 384749"/>
                  <a:gd name="connsiteX27" fmla="*/ 86320 w 172441"/>
                  <a:gd name="connsiteY27" fmla="*/ 297238 h 384749"/>
                  <a:gd name="connsiteX28" fmla="*/ 91082 w 172441"/>
                  <a:gd name="connsiteY28" fmla="*/ 330576 h 384749"/>
                  <a:gd name="connsiteX29" fmla="*/ 102989 w 172441"/>
                  <a:gd name="connsiteY29" fmla="*/ 361532 h 384749"/>
                  <a:gd name="connsiteX30" fmla="*/ 119657 w 172441"/>
                  <a:gd name="connsiteY30" fmla="*/ 380582 h 384749"/>
                  <a:gd name="connsiteX31" fmla="*/ 152995 w 172441"/>
                  <a:gd name="connsiteY31" fmla="*/ 380582 h 384749"/>
                  <a:gd name="connsiteX32" fmla="*/ 172045 w 172441"/>
                  <a:gd name="connsiteY32" fmla="*/ 363913 h 384749"/>
                  <a:gd name="connsiteX33" fmla="*/ 164901 w 172441"/>
                  <a:gd name="connsiteY33" fmla="*/ 335338 h 384749"/>
                  <a:gd name="connsiteX34" fmla="*/ 152995 w 172441"/>
                  <a:gd name="connsiteY34" fmla="*/ 323432 h 384749"/>
                  <a:gd name="connsiteX35" fmla="*/ 145851 w 172441"/>
                  <a:gd name="connsiteY35" fmla="*/ 294857 h 384749"/>
                  <a:gd name="connsiteX36" fmla="*/ 141089 w 172441"/>
                  <a:gd name="connsiteY36" fmla="*/ 254376 h 384749"/>
                  <a:gd name="connsiteX37" fmla="*/ 143470 w 172441"/>
                  <a:gd name="connsiteY37" fmla="*/ 223420 h 384749"/>
                  <a:gd name="connsiteX38" fmla="*/ 143470 w 172441"/>
                  <a:gd name="connsiteY38" fmla="*/ 187701 h 384749"/>
                  <a:gd name="connsiteX39" fmla="*/ 150614 w 172441"/>
                  <a:gd name="connsiteY39" fmla="*/ 149601 h 384749"/>
                  <a:gd name="connsiteX40" fmla="*/ 152995 w 172441"/>
                  <a:gd name="connsiteY40" fmla="*/ 94832 h 384749"/>
                  <a:gd name="connsiteX41" fmla="*/ 152995 w 172441"/>
                  <a:gd name="connsiteY41" fmla="*/ 56732 h 384749"/>
                  <a:gd name="connsiteX42" fmla="*/ 100607 w 172441"/>
                  <a:gd name="connsiteY42" fmla="*/ 1963 h 384749"/>
                  <a:gd name="connsiteX0" fmla="*/ 100607 w 172441"/>
                  <a:gd name="connsiteY0" fmla="*/ 2292 h 385078"/>
                  <a:gd name="connsiteX1" fmla="*/ 53429 w 172441"/>
                  <a:gd name="connsiteY1" fmla="*/ 12314 h 385078"/>
                  <a:gd name="connsiteX2" fmla="*/ 26789 w 172441"/>
                  <a:gd name="connsiteY2" fmla="*/ 30867 h 385078"/>
                  <a:gd name="connsiteX3" fmla="*/ 10120 w 172441"/>
                  <a:gd name="connsiteY3" fmla="*/ 66586 h 385078"/>
                  <a:gd name="connsiteX4" fmla="*/ 5357 w 172441"/>
                  <a:gd name="connsiteY4" fmla="*/ 99924 h 385078"/>
                  <a:gd name="connsiteX5" fmla="*/ 5357 w 172441"/>
                  <a:gd name="connsiteY5" fmla="*/ 157074 h 385078"/>
                  <a:gd name="connsiteX6" fmla="*/ 5357 w 172441"/>
                  <a:gd name="connsiteY6" fmla="*/ 204699 h 385078"/>
                  <a:gd name="connsiteX7" fmla="*/ 595 w 172441"/>
                  <a:gd name="connsiteY7" fmla="*/ 261849 h 385078"/>
                  <a:gd name="connsiteX8" fmla="*/ 595 w 172441"/>
                  <a:gd name="connsiteY8" fmla="*/ 314236 h 385078"/>
                  <a:gd name="connsiteX9" fmla="*/ 5357 w 172441"/>
                  <a:gd name="connsiteY9" fmla="*/ 354717 h 385078"/>
                  <a:gd name="connsiteX10" fmla="*/ 17264 w 172441"/>
                  <a:gd name="connsiteY10" fmla="*/ 383292 h 385078"/>
                  <a:gd name="connsiteX11" fmla="*/ 45839 w 172441"/>
                  <a:gd name="connsiteY11" fmla="*/ 380911 h 385078"/>
                  <a:gd name="connsiteX12" fmla="*/ 62507 w 172441"/>
                  <a:gd name="connsiteY12" fmla="*/ 371386 h 385078"/>
                  <a:gd name="connsiteX13" fmla="*/ 67270 w 172441"/>
                  <a:gd name="connsiteY13" fmla="*/ 349955 h 385078"/>
                  <a:gd name="connsiteX14" fmla="*/ 57745 w 172441"/>
                  <a:gd name="connsiteY14" fmla="*/ 321380 h 385078"/>
                  <a:gd name="connsiteX15" fmla="*/ 57745 w 172441"/>
                  <a:gd name="connsiteY15" fmla="*/ 285661 h 385078"/>
                  <a:gd name="connsiteX16" fmla="*/ 62507 w 172441"/>
                  <a:gd name="connsiteY16" fmla="*/ 261849 h 385078"/>
                  <a:gd name="connsiteX17" fmla="*/ 69651 w 172441"/>
                  <a:gd name="connsiteY17" fmla="*/ 230892 h 385078"/>
                  <a:gd name="connsiteX18" fmla="*/ 64889 w 172441"/>
                  <a:gd name="connsiteY18" fmla="*/ 188030 h 385078"/>
                  <a:gd name="connsiteX19" fmla="*/ 62507 w 172441"/>
                  <a:gd name="connsiteY19" fmla="*/ 142786 h 385078"/>
                  <a:gd name="connsiteX20" fmla="*/ 62507 w 172441"/>
                  <a:gd name="connsiteY20" fmla="*/ 107067 h 385078"/>
                  <a:gd name="connsiteX21" fmla="*/ 79176 w 172441"/>
                  <a:gd name="connsiteY21" fmla="*/ 92780 h 385078"/>
                  <a:gd name="connsiteX22" fmla="*/ 95845 w 172441"/>
                  <a:gd name="connsiteY22" fmla="*/ 107067 h 385078"/>
                  <a:gd name="connsiteX23" fmla="*/ 88701 w 172441"/>
                  <a:gd name="connsiteY23" fmla="*/ 140405 h 385078"/>
                  <a:gd name="connsiteX24" fmla="*/ 88701 w 172441"/>
                  <a:gd name="connsiteY24" fmla="*/ 180886 h 385078"/>
                  <a:gd name="connsiteX25" fmla="*/ 86320 w 172441"/>
                  <a:gd name="connsiteY25" fmla="*/ 221367 h 385078"/>
                  <a:gd name="connsiteX26" fmla="*/ 86320 w 172441"/>
                  <a:gd name="connsiteY26" fmla="*/ 259467 h 385078"/>
                  <a:gd name="connsiteX27" fmla="*/ 86320 w 172441"/>
                  <a:gd name="connsiteY27" fmla="*/ 297567 h 385078"/>
                  <a:gd name="connsiteX28" fmla="*/ 91082 w 172441"/>
                  <a:gd name="connsiteY28" fmla="*/ 330905 h 385078"/>
                  <a:gd name="connsiteX29" fmla="*/ 102989 w 172441"/>
                  <a:gd name="connsiteY29" fmla="*/ 361861 h 385078"/>
                  <a:gd name="connsiteX30" fmla="*/ 119657 w 172441"/>
                  <a:gd name="connsiteY30" fmla="*/ 380911 h 385078"/>
                  <a:gd name="connsiteX31" fmla="*/ 152995 w 172441"/>
                  <a:gd name="connsiteY31" fmla="*/ 380911 h 385078"/>
                  <a:gd name="connsiteX32" fmla="*/ 172045 w 172441"/>
                  <a:gd name="connsiteY32" fmla="*/ 364242 h 385078"/>
                  <a:gd name="connsiteX33" fmla="*/ 164901 w 172441"/>
                  <a:gd name="connsiteY33" fmla="*/ 335667 h 385078"/>
                  <a:gd name="connsiteX34" fmla="*/ 152995 w 172441"/>
                  <a:gd name="connsiteY34" fmla="*/ 323761 h 385078"/>
                  <a:gd name="connsiteX35" fmla="*/ 145851 w 172441"/>
                  <a:gd name="connsiteY35" fmla="*/ 295186 h 385078"/>
                  <a:gd name="connsiteX36" fmla="*/ 141089 w 172441"/>
                  <a:gd name="connsiteY36" fmla="*/ 254705 h 385078"/>
                  <a:gd name="connsiteX37" fmla="*/ 143470 w 172441"/>
                  <a:gd name="connsiteY37" fmla="*/ 223749 h 385078"/>
                  <a:gd name="connsiteX38" fmla="*/ 143470 w 172441"/>
                  <a:gd name="connsiteY38" fmla="*/ 188030 h 385078"/>
                  <a:gd name="connsiteX39" fmla="*/ 150614 w 172441"/>
                  <a:gd name="connsiteY39" fmla="*/ 149930 h 385078"/>
                  <a:gd name="connsiteX40" fmla="*/ 152995 w 172441"/>
                  <a:gd name="connsiteY40" fmla="*/ 95161 h 385078"/>
                  <a:gd name="connsiteX41" fmla="*/ 152995 w 172441"/>
                  <a:gd name="connsiteY41" fmla="*/ 57061 h 385078"/>
                  <a:gd name="connsiteX42" fmla="*/ 100607 w 172441"/>
                  <a:gd name="connsiteY42" fmla="*/ 2292 h 385078"/>
                  <a:gd name="connsiteX0" fmla="*/ 100607 w 172441"/>
                  <a:gd name="connsiteY0" fmla="*/ 2626 h 382584"/>
                  <a:gd name="connsiteX1" fmla="*/ 53429 w 172441"/>
                  <a:gd name="connsiteY1" fmla="*/ 9820 h 382584"/>
                  <a:gd name="connsiteX2" fmla="*/ 26789 w 172441"/>
                  <a:gd name="connsiteY2" fmla="*/ 28373 h 382584"/>
                  <a:gd name="connsiteX3" fmla="*/ 10120 w 172441"/>
                  <a:gd name="connsiteY3" fmla="*/ 64092 h 382584"/>
                  <a:gd name="connsiteX4" fmla="*/ 5357 w 172441"/>
                  <a:gd name="connsiteY4" fmla="*/ 97430 h 382584"/>
                  <a:gd name="connsiteX5" fmla="*/ 5357 w 172441"/>
                  <a:gd name="connsiteY5" fmla="*/ 154580 h 382584"/>
                  <a:gd name="connsiteX6" fmla="*/ 5357 w 172441"/>
                  <a:gd name="connsiteY6" fmla="*/ 202205 h 382584"/>
                  <a:gd name="connsiteX7" fmla="*/ 595 w 172441"/>
                  <a:gd name="connsiteY7" fmla="*/ 259355 h 382584"/>
                  <a:gd name="connsiteX8" fmla="*/ 595 w 172441"/>
                  <a:gd name="connsiteY8" fmla="*/ 311742 h 382584"/>
                  <a:gd name="connsiteX9" fmla="*/ 5357 w 172441"/>
                  <a:gd name="connsiteY9" fmla="*/ 352223 h 382584"/>
                  <a:gd name="connsiteX10" fmla="*/ 17264 w 172441"/>
                  <a:gd name="connsiteY10" fmla="*/ 380798 h 382584"/>
                  <a:gd name="connsiteX11" fmla="*/ 45839 w 172441"/>
                  <a:gd name="connsiteY11" fmla="*/ 378417 h 382584"/>
                  <a:gd name="connsiteX12" fmla="*/ 62507 w 172441"/>
                  <a:gd name="connsiteY12" fmla="*/ 368892 h 382584"/>
                  <a:gd name="connsiteX13" fmla="*/ 67270 w 172441"/>
                  <a:gd name="connsiteY13" fmla="*/ 347461 h 382584"/>
                  <a:gd name="connsiteX14" fmla="*/ 57745 w 172441"/>
                  <a:gd name="connsiteY14" fmla="*/ 318886 h 382584"/>
                  <a:gd name="connsiteX15" fmla="*/ 57745 w 172441"/>
                  <a:gd name="connsiteY15" fmla="*/ 283167 h 382584"/>
                  <a:gd name="connsiteX16" fmla="*/ 62507 w 172441"/>
                  <a:gd name="connsiteY16" fmla="*/ 259355 h 382584"/>
                  <a:gd name="connsiteX17" fmla="*/ 69651 w 172441"/>
                  <a:gd name="connsiteY17" fmla="*/ 228398 h 382584"/>
                  <a:gd name="connsiteX18" fmla="*/ 64889 w 172441"/>
                  <a:gd name="connsiteY18" fmla="*/ 185536 h 382584"/>
                  <a:gd name="connsiteX19" fmla="*/ 62507 w 172441"/>
                  <a:gd name="connsiteY19" fmla="*/ 140292 h 382584"/>
                  <a:gd name="connsiteX20" fmla="*/ 62507 w 172441"/>
                  <a:gd name="connsiteY20" fmla="*/ 104573 h 382584"/>
                  <a:gd name="connsiteX21" fmla="*/ 79176 w 172441"/>
                  <a:gd name="connsiteY21" fmla="*/ 90286 h 382584"/>
                  <a:gd name="connsiteX22" fmla="*/ 95845 w 172441"/>
                  <a:gd name="connsiteY22" fmla="*/ 104573 h 382584"/>
                  <a:gd name="connsiteX23" fmla="*/ 88701 w 172441"/>
                  <a:gd name="connsiteY23" fmla="*/ 137911 h 382584"/>
                  <a:gd name="connsiteX24" fmla="*/ 88701 w 172441"/>
                  <a:gd name="connsiteY24" fmla="*/ 178392 h 382584"/>
                  <a:gd name="connsiteX25" fmla="*/ 86320 w 172441"/>
                  <a:gd name="connsiteY25" fmla="*/ 218873 h 382584"/>
                  <a:gd name="connsiteX26" fmla="*/ 86320 w 172441"/>
                  <a:gd name="connsiteY26" fmla="*/ 256973 h 382584"/>
                  <a:gd name="connsiteX27" fmla="*/ 86320 w 172441"/>
                  <a:gd name="connsiteY27" fmla="*/ 295073 h 382584"/>
                  <a:gd name="connsiteX28" fmla="*/ 91082 w 172441"/>
                  <a:gd name="connsiteY28" fmla="*/ 328411 h 382584"/>
                  <a:gd name="connsiteX29" fmla="*/ 102989 w 172441"/>
                  <a:gd name="connsiteY29" fmla="*/ 359367 h 382584"/>
                  <a:gd name="connsiteX30" fmla="*/ 119657 w 172441"/>
                  <a:gd name="connsiteY30" fmla="*/ 378417 h 382584"/>
                  <a:gd name="connsiteX31" fmla="*/ 152995 w 172441"/>
                  <a:gd name="connsiteY31" fmla="*/ 378417 h 382584"/>
                  <a:gd name="connsiteX32" fmla="*/ 172045 w 172441"/>
                  <a:gd name="connsiteY32" fmla="*/ 361748 h 382584"/>
                  <a:gd name="connsiteX33" fmla="*/ 164901 w 172441"/>
                  <a:gd name="connsiteY33" fmla="*/ 333173 h 382584"/>
                  <a:gd name="connsiteX34" fmla="*/ 152995 w 172441"/>
                  <a:gd name="connsiteY34" fmla="*/ 321267 h 382584"/>
                  <a:gd name="connsiteX35" fmla="*/ 145851 w 172441"/>
                  <a:gd name="connsiteY35" fmla="*/ 292692 h 382584"/>
                  <a:gd name="connsiteX36" fmla="*/ 141089 w 172441"/>
                  <a:gd name="connsiteY36" fmla="*/ 252211 h 382584"/>
                  <a:gd name="connsiteX37" fmla="*/ 143470 w 172441"/>
                  <a:gd name="connsiteY37" fmla="*/ 221255 h 382584"/>
                  <a:gd name="connsiteX38" fmla="*/ 143470 w 172441"/>
                  <a:gd name="connsiteY38" fmla="*/ 185536 h 382584"/>
                  <a:gd name="connsiteX39" fmla="*/ 150614 w 172441"/>
                  <a:gd name="connsiteY39" fmla="*/ 147436 h 382584"/>
                  <a:gd name="connsiteX40" fmla="*/ 152995 w 172441"/>
                  <a:gd name="connsiteY40" fmla="*/ 92667 h 382584"/>
                  <a:gd name="connsiteX41" fmla="*/ 152995 w 172441"/>
                  <a:gd name="connsiteY41" fmla="*/ 54567 h 382584"/>
                  <a:gd name="connsiteX42" fmla="*/ 100607 w 172441"/>
                  <a:gd name="connsiteY42" fmla="*/ 2626 h 382584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4347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50614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3107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2518"/>
                  <a:gd name="connsiteX1" fmla="*/ 53429 w 172441"/>
                  <a:gd name="connsiteY1" fmla="*/ 9754 h 382518"/>
                  <a:gd name="connsiteX2" fmla="*/ 26789 w 172441"/>
                  <a:gd name="connsiteY2" fmla="*/ 28307 h 382518"/>
                  <a:gd name="connsiteX3" fmla="*/ 10120 w 172441"/>
                  <a:gd name="connsiteY3" fmla="*/ 64026 h 382518"/>
                  <a:gd name="connsiteX4" fmla="*/ 5357 w 172441"/>
                  <a:gd name="connsiteY4" fmla="*/ 97364 h 382518"/>
                  <a:gd name="connsiteX5" fmla="*/ 5357 w 172441"/>
                  <a:gd name="connsiteY5" fmla="*/ 154514 h 382518"/>
                  <a:gd name="connsiteX6" fmla="*/ 5357 w 172441"/>
                  <a:gd name="connsiteY6" fmla="*/ 202139 h 382518"/>
                  <a:gd name="connsiteX7" fmla="*/ 595 w 172441"/>
                  <a:gd name="connsiteY7" fmla="*/ 259289 h 382518"/>
                  <a:gd name="connsiteX8" fmla="*/ 595 w 172441"/>
                  <a:gd name="connsiteY8" fmla="*/ 311676 h 382518"/>
                  <a:gd name="connsiteX9" fmla="*/ 5357 w 172441"/>
                  <a:gd name="connsiteY9" fmla="*/ 352157 h 382518"/>
                  <a:gd name="connsiteX10" fmla="*/ 17264 w 172441"/>
                  <a:gd name="connsiteY10" fmla="*/ 380732 h 382518"/>
                  <a:gd name="connsiteX11" fmla="*/ 45839 w 172441"/>
                  <a:gd name="connsiteY11" fmla="*/ 378351 h 382518"/>
                  <a:gd name="connsiteX12" fmla="*/ 62507 w 172441"/>
                  <a:gd name="connsiteY12" fmla="*/ 368826 h 382518"/>
                  <a:gd name="connsiteX13" fmla="*/ 67270 w 172441"/>
                  <a:gd name="connsiteY13" fmla="*/ 347395 h 382518"/>
                  <a:gd name="connsiteX14" fmla="*/ 57745 w 172441"/>
                  <a:gd name="connsiteY14" fmla="*/ 318820 h 382518"/>
                  <a:gd name="connsiteX15" fmla="*/ 57745 w 172441"/>
                  <a:gd name="connsiteY15" fmla="*/ 283101 h 382518"/>
                  <a:gd name="connsiteX16" fmla="*/ 62507 w 172441"/>
                  <a:gd name="connsiteY16" fmla="*/ 259289 h 382518"/>
                  <a:gd name="connsiteX17" fmla="*/ 69651 w 172441"/>
                  <a:gd name="connsiteY17" fmla="*/ 228332 h 382518"/>
                  <a:gd name="connsiteX18" fmla="*/ 64889 w 172441"/>
                  <a:gd name="connsiteY18" fmla="*/ 185470 h 382518"/>
                  <a:gd name="connsiteX19" fmla="*/ 62507 w 172441"/>
                  <a:gd name="connsiteY19" fmla="*/ 140226 h 382518"/>
                  <a:gd name="connsiteX20" fmla="*/ 62507 w 172441"/>
                  <a:gd name="connsiteY20" fmla="*/ 104507 h 382518"/>
                  <a:gd name="connsiteX21" fmla="*/ 79176 w 172441"/>
                  <a:gd name="connsiteY21" fmla="*/ 90220 h 382518"/>
                  <a:gd name="connsiteX22" fmla="*/ 95845 w 172441"/>
                  <a:gd name="connsiteY22" fmla="*/ 104507 h 382518"/>
                  <a:gd name="connsiteX23" fmla="*/ 88701 w 172441"/>
                  <a:gd name="connsiteY23" fmla="*/ 137845 h 382518"/>
                  <a:gd name="connsiteX24" fmla="*/ 88701 w 172441"/>
                  <a:gd name="connsiteY24" fmla="*/ 178326 h 382518"/>
                  <a:gd name="connsiteX25" fmla="*/ 86320 w 172441"/>
                  <a:gd name="connsiteY25" fmla="*/ 218807 h 382518"/>
                  <a:gd name="connsiteX26" fmla="*/ 86320 w 172441"/>
                  <a:gd name="connsiteY26" fmla="*/ 256907 h 382518"/>
                  <a:gd name="connsiteX27" fmla="*/ 86320 w 172441"/>
                  <a:gd name="connsiteY27" fmla="*/ 295007 h 382518"/>
                  <a:gd name="connsiteX28" fmla="*/ 91082 w 172441"/>
                  <a:gd name="connsiteY28" fmla="*/ 328345 h 382518"/>
                  <a:gd name="connsiteX29" fmla="*/ 102989 w 172441"/>
                  <a:gd name="connsiteY29" fmla="*/ 359301 h 382518"/>
                  <a:gd name="connsiteX30" fmla="*/ 119657 w 172441"/>
                  <a:gd name="connsiteY30" fmla="*/ 378351 h 382518"/>
                  <a:gd name="connsiteX31" fmla="*/ 152995 w 172441"/>
                  <a:gd name="connsiteY31" fmla="*/ 378351 h 382518"/>
                  <a:gd name="connsiteX32" fmla="*/ 172045 w 172441"/>
                  <a:gd name="connsiteY32" fmla="*/ 361682 h 382518"/>
                  <a:gd name="connsiteX33" fmla="*/ 164901 w 172441"/>
                  <a:gd name="connsiteY33" fmla="*/ 335935 h 382518"/>
                  <a:gd name="connsiteX34" fmla="*/ 152995 w 172441"/>
                  <a:gd name="connsiteY34" fmla="*/ 321201 h 382518"/>
                  <a:gd name="connsiteX35" fmla="*/ 145851 w 172441"/>
                  <a:gd name="connsiteY35" fmla="*/ 292626 h 382518"/>
                  <a:gd name="connsiteX36" fmla="*/ 141089 w 172441"/>
                  <a:gd name="connsiteY36" fmla="*/ 252145 h 382518"/>
                  <a:gd name="connsiteX37" fmla="*/ 139700 w 172441"/>
                  <a:gd name="connsiteY37" fmla="*/ 221189 h 382518"/>
                  <a:gd name="connsiteX38" fmla="*/ 143470 w 172441"/>
                  <a:gd name="connsiteY38" fmla="*/ 185470 h 382518"/>
                  <a:gd name="connsiteX39" fmla="*/ 147786 w 172441"/>
                  <a:gd name="connsiteY39" fmla="*/ 147370 h 382518"/>
                  <a:gd name="connsiteX40" fmla="*/ 152995 w 172441"/>
                  <a:gd name="connsiteY40" fmla="*/ 92601 h 382518"/>
                  <a:gd name="connsiteX41" fmla="*/ 149225 w 172441"/>
                  <a:gd name="connsiteY41" fmla="*/ 53559 h 382518"/>
                  <a:gd name="connsiteX42" fmla="*/ 100607 w 172441"/>
                  <a:gd name="connsiteY42" fmla="*/ 2560 h 382518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9651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88701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2560 h 381049"/>
                  <a:gd name="connsiteX1" fmla="*/ 53429 w 172441"/>
                  <a:gd name="connsiteY1" fmla="*/ 9754 h 381049"/>
                  <a:gd name="connsiteX2" fmla="*/ 26789 w 172441"/>
                  <a:gd name="connsiteY2" fmla="*/ 28307 h 381049"/>
                  <a:gd name="connsiteX3" fmla="*/ 10120 w 172441"/>
                  <a:gd name="connsiteY3" fmla="*/ 64026 h 381049"/>
                  <a:gd name="connsiteX4" fmla="*/ 5357 w 172441"/>
                  <a:gd name="connsiteY4" fmla="*/ 97364 h 381049"/>
                  <a:gd name="connsiteX5" fmla="*/ 5357 w 172441"/>
                  <a:gd name="connsiteY5" fmla="*/ 154514 h 381049"/>
                  <a:gd name="connsiteX6" fmla="*/ 5357 w 172441"/>
                  <a:gd name="connsiteY6" fmla="*/ 202139 h 381049"/>
                  <a:gd name="connsiteX7" fmla="*/ 595 w 172441"/>
                  <a:gd name="connsiteY7" fmla="*/ 259289 h 381049"/>
                  <a:gd name="connsiteX8" fmla="*/ 595 w 172441"/>
                  <a:gd name="connsiteY8" fmla="*/ 311676 h 381049"/>
                  <a:gd name="connsiteX9" fmla="*/ 5357 w 172441"/>
                  <a:gd name="connsiteY9" fmla="*/ 352157 h 381049"/>
                  <a:gd name="connsiteX10" fmla="*/ 17264 w 172441"/>
                  <a:gd name="connsiteY10" fmla="*/ 378847 h 381049"/>
                  <a:gd name="connsiteX11" fmla="*/ 45839 w 172441"/>
                  <a:gd name="connsiteY11" fmla="*/ 378351 h 381049"/>
                  <a:gd name="connsiteX12" fmla="*/ 62507 w 172441"/>
                  <a:gd name="connsiteY12" fmla="*/ 368826 h 381049"/>
                  <a:gd name="connsiteX13" fmla="*/ 67270 w 172441"/>
                  <a:gd name="connsiteY13" fmla="*/ 347395 h 381049"/>
                  <a:gd name="connsiteX14" fmla="*/ 57745 w 172441"/>
                  <a:gd name="connsiteY14" fmla="*/ 318820 h 381049"/>
                  <a:gd name="connsiteX15" fmla="*/ 57745 w 172441"/>
                  <a:gd name="connsiteY15" fmla="*/ 283101 h 381049"/>
                  <a:gd name="connsiteX16" fmla="*/ 62507 w 172441"/>
                  <a:gd name="connsiteY16" fmla="*/ 259289 h 381049"/>
                  <a:gd name="connsiteX17" fmla="*/ 67766 w 172441"/>
                  <a:gd name="connsiteY17" fmla="*/ 228332 h 381049"/>
                  <a:gd name="connsiteX18" fmla="*/ 64889 w 172441"/>
                  <a:gd name="connsiteY18" fmla="*/ 185470 h 381049"/>
                  <a:gd name="connsiteX19" fmla="*/ 62507 w 172441"/>
                  <a:gd name="connsiteY19" fmla="*/ 140226 h 381049"/>
                  <a:gd name="connsiteX20" fmla="*/ 62507 w 172441"/>
                  <a:gd name="connsiteY20" fmla="*/ 104507 h 381049"/>
                  <a:gd name="connsiteX21" fmla="*/ 79176 w 172441"/>
                  <a:gd name="connsiteY21" fmla="*/ 90220 h 381049"/>
                  <a:gd name="connsiteX22" fmla="*/ 95845 w 172441"/>
                  <a:gd name="connsiteY22" fmla="*/ 104507 h 381049"/>
                  <a:gd name="connsiteX23" fmla="*/ 91529 w 172441"/>
                  <a:gd name="connsiteY23" fmla="*/ 137845 h 381049"/>
                  <a:gd name="connsiteX24" fmla="*/ 88701 w 172441"/>
                  <a:gd name="connsiteY24" fmla="*/ 178326 h 381049"/>
                  <a:gd name="connsiteX25" fmla="*/ 86320 w 172441"/>
                  <a:gd name="connsiteY25" fmla="*/ 218807 h 381049"/>
                  <a:gd name="connsiteX26" fmla="*/ 86320 w 172441"/>
                  <a:gd name="connsiteY26" fmla="*/ 256907 h 381049"/>
                  <a:gd name="connsiteX27" fmla="*/ 86320 w 172441"/>
                  <a:gd name="connsiteY27" fmla="*/ 295007 h 381049"/>
                  <a:gd name="connsiteX28" fmla="*/ 91082 w 172441"/>
                  <a:gd name="connsiteY28" fmla="*/ 328345 h 381049"/>
                  <a:gd name="connsiteX29" fmla="*/ 102989 w 172441"/>
                  <a:gd name="connsiteY29" fmla="*/ 359301 h 381049"/>
                  <a:gd name="connsiteX30" fmla="*/ 119657 w 172441"/>
                  <a:gd name="connsiteY30" fmla="*/ 378351 h 381049"/>
                  <a:gd name="connsiteX31" fmla="*/ 152995 w 172441"/>
                  <a:gd name="connsiteY31" fmla="*/ 378351 h 381049"/>
                  <a:gd name="connsiteX32" fmla="*/ 172045 w 172441"/>
                  <a:gd name="connsiteY32" fmla="*/ 361682 h 381049"/>
                  <a:gd name="connsiteX33" fmla="*/ 164901 w 172441"/>
                  <a:gd name="connsiteY33" fmla="*/ 335935 h 381049"/>
                  <a:gd name="connsiteX34" fmla="*/ 152995 w 172441"/>
                  <a:gd name="connsiteY34" fmla="*/ 321201 h 381049"/>
                  <a:gd name="connsiteX35" fmla="*/ 145851 w 172441"/>
                  <a:gd name="connsiteY35" fmla="*/ 292626 h 381049"/>
                  <a:gd name="connsiteX36" fmla="*/ 141089 w 172441"/>
                  <a:gd name="connsiteY36" fmla="*/ 252145 h 381049"/>
                  <a:gd name="connsiteX37" fmla="*/ 139700 w 172441"/>
                  <a:gd name="connsiteY37" fmla="*/ 221189 h 381049"/>
                  <a:gd name="connsiteX38" fmla="*/ 143470 w 172441"/>
                  <a:gd name="connsiteY38" fmla="*/ 185470 h 381049"/>
                  <a:gd name="connsiteX39" fmla="*/ 147786 w 172441"/>
                  <a:gd name="connsiteY39" fmla="*/ 147370 h 381049"/>
                  <a:gd name="connsiteX40" fmla="*/ 152995 w 172441"/>
                  <a:gd name="connsiteY40" fmla="*/ 92601 h 381049"/>
                  <a:gd name="connsiteX41" fmla="*/ 149225 w 172441"/>
                  <a:gd name="connsiteY41" fmla="*/ 53559 h 381049"/>
                  <a:gd name="connsiteX42" fmla="*/ 100607 w 172441"/>
                  <a:gd name="connsiteY42" fmla="*/ 2560 h 381049"/>
                  <a:gd name="connsiteX0" fmla="*/ 100607 w 172441"/>
                  <a:gd name="connsiteY0" fmla="*/ 3028 h 381517"/>
                  <a:gd name="connsiteX1" fmla="*/ 56257 w 172441"/>
                  <a:gd name="connsiteY1" fmla="*/ 8337 h 381517"/>
                  <a:gd name="connsiteX2" fmla="*/ 26789 w 172441"/>
                  <a:gd name="connsiteY2" fmla="*/ 28775 h 381517"/>
                  <a:gd name="connsiteX3" fmla="*/ 10120 w 172441"/>
                  <a:gd name="connsiteY3" fmla="*/ 64494 h 381517"/>
                  <a:gd name="connsiteX4" fmla="*/ 5357 w 172441"/>
                  <a:gd name="connsiteY4" fmla="*/ 97832 h 381517"/>
                  <a:gd name="connsiteX5" fmla="*/ 5357 w 172441"/>
                  <a:gd name="connsiteY5" fmla="*/ 154982 h 381517"/>
                  <a:gd name="connsiteX6" fmla="*/ 5357 w 172441"/>
                  <a:gd name="connsiteY6" fmla="*/ 202607 h 381517"/>
                  <a:gd name="connsiteX7" fmla="*/ 595 w 172441"/>
                  <a:gd name="connsiteY7" fmla="*/ 259757 h 381517"/>
                  <a:gd name="connsiteX8" fmla="*/ 595 w 172441"/>
                  <a:gd name="connsiteY8" fmla="*/ 312144 h 381517"/>
                  <a:gd name="connsiteX9" fmla="*/ 5357 w 172441"/>
                  <a:gd name="connsiteY9" fmla="*/ 352625 h 381517"/>
                  <a:gd name="connsiteX10" fmla="*/ 17264 w 172441"/>
                  <a:gd name="connsiteY10" fmla="*/ 379315 h 381517"/>
                  <a:gd name="connsiteX11" fmla="*/ 45839 w 172441"/>
                  <a:gd name="connsiteY11" fmla="*/ 378819 h 381517"/>
                  <a:gd name="connsiteX12" fmla="*/ 62507 w 172441"/>
                  <a:gd name="connsiteY12" fmla="*/ 369294 h 381517"/>
                  <a:gd name="connsiteX13" fmla="*/ 67270 w 172441"/>
                  <a:gd name="connsiteY13" fmla="*/ 347863 h 381517"/>
                  <a:gd name="connsiteX14" fmla="*/ 57745 w 172441"/>
                  <a:gd name="connsiteY14" fmla="*/ 319288 h 381517"/>
                  <a:gd name="connsiteX15" fmla="*/ 57745 w 172441"/>
                  <a:gd name="connsiteY15" fmla="*/ 283569 h 381517"/>
                  <a:gd name="connsiteX16" fmla="*/ 62507 w 172441"/>
                  <a:gd name="connsiteY16" fmla="*/ 259757 h 381517"/>
                  <a:gd name="connsiteX17" fmla="*/ 67766 w 172441"/>
                  <a:gd name="connsiteY17" fmla="*/ 228800 h 381517"/>
                  <a:gd name="connsiteX18" fmla="*/ 64889 w 172441"/>
                  <a:gd name="connsiteY18" fmla="*/ 185938 h 381517"/>
                  <a:gd name="connsiteX19" fmla="*/ 62507 w 172441"/>
                  <a:gd name="connsiteY19" fmla="*/ 140694 h 381517"/>
                  <a:gd name="connsiteX20" fmla="*/ 62507 w 172441"/>
                  <a:gd name="connsiteY20" fmla="*/ 104975 h 381517"/>
                  <a:gd name="connsiteX21" fmla="*/ 79176 w 172441"/>
                  <a:gd name="connsiteY21" fmla="*/ 90688 h 381517"/>
                  <a:gd name="connsiteX22" fmla="*/ 95845 w 172441"/>
                  <a:gd name="connsiteY22" fmla="*/ 104975 h 381517"/>
                  <a:gd name="connsiteX23" fmla="*/ 91529 w 172441"/>
                  <a:gd name="connsiteY23" fmla="*/ 138313 h 381517"/>
                  <a:gd name="connsiteX24" fmla="*/ 88701 w 172441"/>
                  <a:gd name="connsiteY24" fmla="*/ 178794 h 381517"/>
                  <a:gd name="connsiteX25" fmla="*/ 86320 w 172441"/>
                  <a:gd name="connsiteY25" fmla="*/ 219275 h 381517"/>
                  <a:gd name="connsiteX26" fmla="*/ 86320 w 172441"/>
                  <a:gd name="connsiteY26" fmla="*/ 257375 h 381517"/>
                  <a:gd name="connsiteX27" fmla="*/ 86320 w 172441"/>
                  <a:gd name="connsiteY27" fmla="*/ 295475 h 381517"/>
                  <a:gd name="connsiteX28" fmla="*/ 91082 w 172441"/>
                  <a:gd name="connsiteY28" fmla="*/ 328813 h 381517"/>
                  <a:gd name="connsiteX29" fmla="*/ 102989 w 172441"/>
                  <a:gd name="connsiteY29" fmla="*/ 359769 h 381517"/>
                  <a:gd name="connsiteX30" fmla="*/ 119657 w 172441"/>
                  <a:gd name="connsiteY30" fmla="*/ 378819 h 381517"/>
                  <a:gd name="connsiteX31" fmla="*/ 152995 w 172441"/>
                  <a:gd name="connsiteY31" fmla="*/ 378819 h 381517"/>
                  <a:gd name="connsiteX32" fmla="*/ 172045 w 172441"/>
                  <a:gd name="connsiteY32" fmla="*/ 362150 h 381517"/>
                  <a:gd name="connsiteX33" fmla="*/ 164901 w 172441"/>
                  <a:gd name="connsiteY33" fmla="*/ 336403 h 381517"/>
                  <a:gd name="connsiteX34" fmla="*/ 152995 w 172441"/>
                  <a:gd name="connsiteY34" fmla="*/ 321669 h 381517"/>
                  <a:gd name="connsiteX35" fmla="*/ 145851 w 172441"/>
                  <a:gd name="connsiteY35" fmla="*/ 293094 h 381517"/>
                  <a:gd name="connsiteX36" fmla="*/ 141089 w 172441"/>
                  <a:gd name="connsiteY36" fmla="*/ 252613 h 381517"/>
                  <a:gd name="connsiteX37" fmla="*/ 139700 w 172441"/>
                  <a:gd name="connsiteY37" fmla="*/ 221657 h 381517"/>
                  <a:gd name="connsiteX38" fmla="*/ 143470 w 172441"/>
                  <a:gd name="connsiteY38" fmla="*/ 185938 h 381517"/>
                  <a:gd name="connsiteX39" fmla="*/ 147786 w 172441"/>
                  <a:gd name="connsiteY39" fmla="*/ 147838 h 381517"/>
                  <a:gd name="connsiteX40" fmla="*/ 152995 w 172441"/>
                  <a:gd name="connsiteY40" fmla="*/ 93069 h 381517"/>
                  <a:gd name="connsiteX41" fmla="*/ 149225 w 172441"/>
                  <a:gd name="connsiteY41" fmla="*/ 54027 h 381517"/>
                  <a:gd name="connsiteX42" fmla="*/ 100607 w 172441"/>
                  <a:gd name="connsiteY42" fmla="*/ 3028 h 381517"/>
                  <a:gd name="connsiteX0" fmla="*/ 100607 w 172441"/>
                  <a:gd name="connsiteY0" fmla="*/ 1750 h 380239"/>
                  <a:gd name="connsiteX1" fmla="*/ 56257 w 172441"/>
                  <a:gd name="connsiteY1" fmla="*/ 7059 h 380239"/>
                  <a:gd name="connsiteX2" fmla="*/ 26789 w 172441"/>
                  <a:gd name="connsiteY2" fmla="*/ 27497 h 380239"/>
                  <a:gd name="connsiteX3" fmla="*/ 10120 w 172441"/>
                  <a:gd name="connsiteY3" fmla="*/ 63216 h 380239"/>
                  <a:gd name="connsiteX4" fmla="*/ 5357 w 172441"/>
                  <a:gd name="connsiteY4" fmla="*/ 96554 h 380239"/>
                  <a:gd name="connsiteX5" fmla="*/ 5357 w 172441"/>
                  <a:gd name="connsiteY5" fmla="*/ 153704 h 380239"/>
                  <a:gd name="connsiteX6" fmla="*/ 5357 w 172441"/>
                  <a:gd name="connsiteY6" fmla="*/ 201329 h 380239"/>
                  <a:gd name="connsiteX7" fmla="*/ 595 w 172441"/>
                  <a:gd name="connsiteY7" fmla="*/ 258479 h 380239"/>
                  <a:gd name="connsiteX8" fmla="*/ 595 w 172441"/>
                  <a:gd name="connsiteY8" fmla="*/ 310866 h 380239"/>
                  <a:gd name="connsiteX9" fmla="*/ 5357 w 172441"/>
                  <a:gd name="connsiteY9" fmla="*/ 351347 h 380239"/>
                  <a:gd name="connsiteX10" fmla="*/ 17264 w 172441"/>
                  <a:gd name="connsiteY10" fmla="*/ 378037 h 380239"/>
                  <a:gd name="connsiteX11" fmla="*/ 45839 w 172441"/>
                  <a:gd name="connsiteY11" fmla="*/ 377541 h 380239"/>
                  <a:gd name="connsiteX12" fmla="*/ 62507 w 172441"/>
                  <a:gd name="connsiteY12" fmla="*/ 368016 h 380239"/>
                  <a:gd name="connsiteX13" fmla="*/ 67270 w 172441"/>
                  <a:gd name="connsiteY13" fmla="*/ 346585 h 380239"/>
                  <a:gd name="connsiteX14" fmla="*/ 57745 w 172441"/>
                  <a:gd name="connsiteY14" fmla="*/ 318010 h 380239"/>
                  <a:gd name="connsiteX15" fmla="*/ 57745 w 172441"/>
                  <a:gd name="connsiteY15" fmla="*/ 282291 h 380239"/>
                  <a:gd name="connsiteX16" fmla="*/ 62507 w 172441"/>
                  <a:gd name="connsiteY16" fmla="*/ 258479 h 380239"/>
                  <a:gd name="connsiteX17" fmla="*/ 67766 w 172441"/>
                  <a:gd name="connsiteY17" fmla="*/ 227522 h 380239"/>
                  <a:gd name="connsiteX18" fmla="*/ 64889 w 172441"/>
                  <a:gd name="connsiteY18" fmla="*/ 184660 h 380239"/>
                  <a:gd name="connsiteX19" fmla="*/ 62507 w 172441"/>
                  <a:gd name="connsiteY19" fmla="*/ 139416 h 380239"/>
                  <a:gd name="connsiteX20" fmla="*/ 62507 w 172441"/>
                  <a:gd name="connsiteY20" fmla="*/ 103697 h 380239"/>
                  <a:gd name="connsiteX21" fmla="*/ 79176 w 172441"/>
                  <a:gd name="connsiteY21" fmla="*/ 89410 h 380239"/>
                  <a:gd name="connsiteX22" fmla="*/ 95845 w 172441"/>
                  <a:gd name="connsiteY22" fmla="*/ 103697 h 380239"/>
                  <a:gd name="connsiteX23" fmla="*/ 91529 w 172441"/>
                  <a:gd name="connsiteY23" fmla="*/ 137035 h 380239"/>
                  <a:gd name="connsiteX24" fmla="*/ 88701 w 172441"/>
                  <a:gd name="connsiteY24" fmla="*/ 177516 h 380239"/>
                  <a:gd name="connsiteX25" fmla="*/ 86320 w 172441"/>
                  <a:gd name="connsiteY25" fmla="*/ 217997 h 380239"/>
                  <a:gd name="connsiteX26" fmla="*/ 86320 w 172441"/>
                  <a:gd name="connsiteY26" fmla="*/ 256097 h 380239"/>
                  <a:gd name="connsiteX27" fmla="*/ 86320 w 172441"/>
                  <a:gd name="connsiteY27" fmla="*/ 294197 h 380239"/>
                  <a:gd name="connsiteX28" fmla="*/ 91082 w 172441"/>
                  <a:gd name="connsiteY28" fmla="*/ 327535 h 380239"/>
                  <a:gd name="connsiteX29" fmla="*/ 102989 w 172441"/>
                  <a:gd name="connsiteY29" fmla="*/ 358491 h 380239"/>
                  <a:gd name="connsiteX30" fmla="*/ 119657 w 172441"/>
                  <a:gd name="connsiteY30" fmla="*/ 377541 h 380239"/>
                  <a:gd name="connsiteX31" fmla="*/ 152995 w 172441"/>
                  <a:gd name="connsiteY31" fmla="*/ 377541 h 380239"/>
                  <a:gd name="connsiteX32" fmla="*/ 172045 w 172441"/>
                  <a:gd name="connsiteY32" fmla="*/ 360872 h 380239"/>
                  <a:gd name="connsiteX33" fmla="*/ 164901 w 172441"/>
                  <a:gd name="connsiteY33" fmla="*/ 335125 h 380239"/>
                  <a:gd name="connsiteX34" fmla="*/ 152995 w 172441"/>
                  <a:gd name="connsiteY34" fmla="*/ 320391 h 380239"/>
                  <a:gd name="connsiteX35" fmla="*/ 145851 w 172441"/>
                  <a:gd name="connsiteY35" fmla="*/ 291816 h 380239"/>
                  <a:gd name="connsiteX36" fmla="*/ 141089 w 172441"/>
                  <a:gd name="connsiteY36" fmla="*/ 251335 h 380239"/>
                  <a:gd name="connsiteX37" fmla="*/ 139700 w 172441"/>
                  <a:gd name="connsiteY37" fmla="*/ 220379 h 380239"/>
                  <a:gd name="connsiteX38" fmla="*/ 143470 w 172441"/>
                  <a:gd name="connsiteY38" fmla="*/ 184660 h 380239"/>
                  <a:gd name="connsiteX39" fmla="*/ 147786 w 172441"/>
                  <a:gd name="connsiteY39" fmla="*/ 146560 h 380239"/>
                  <a:gd name="connsiteX40" fmla="*/ 152995 w 172441"/>
                  <a:gd name="connsiteY40" fmla="*/ 91791 h 380239"/>
                  <a:gd name="connsiteX41" fmla="*/ 146701 w 172441"/>
                  <a:gd name="connsiteY41" fmla="*/ 35085 h 380239"/>
                  <a:gd name="connsiteX42" fmla="*/ 100607 w 172441"/>
                  <a:gd name="connsiteY42" fmla="*/ 1750 h 380239"/>
                  <a:gd name="connsiteX0" fmla="*/ 100607 w 172441"/>
                  <a:gd name="connsiteY0" fmla="*/ 1627 h 380116"/>
                  <a:gd name="connsiteX1" fmla="*/ 56257 w 172441"/>
                  <a:gd name="connsiteY1" fmla="*/ 6936 h 380116"/>
                  <a:gd name="connsiteX2" fmla="*/ 26789 w 172441"/>
                  <a:gd name="connsiteY2" fmla="*/ 22326 h 380116"/>
                  <a:gd name="connsiteX3" fmla="*/ 10120 w 172441"/>
                  <a:gd name="connsiteY3" fmla="*/ 63093 h 380116"/>
                  <a:gd name="connsiteX4" fmla="*/ 5357 w 172441"/>
                  <a:gd name="connsiteY4" fmla="*/ 96431 h 380116"/>
                  <a:gd name="connsiteX5" fmla="*/ 5357 w 172441"/>
                  <a:gd name="connsiteY5" fmla="*/ 153581 h 380116"/>
                  <a:gd name="connsiteX6" fmla="*/ 5357 w 172441"/>
                  <a:gd name="connsiteY6" fmla="*/ 201206 h 380116"/>
                  <a:gd name="connsiteX7" fmla="*/ 595 w 172441"/>
                  <a:gd name="connsiteY7" fmla="*/ 258356 h 380116"/>
                  <a:gd name="connsiteX8" fmla="*/ 595 w 172441"/>
                  <a:gd name="connsiteY8" fmla="*/ 310743 h 380116"/>
                  <a:gd name="connsiteX9" fmla="*/ 5357 w 172441"/>
                  <a:gd name="connsiteY9" fmla="*/ 351224 h 380116"/>
                  <a:gd name="connsiteX10" fmla="*/ 17264 w 172441"/>
                  <a:gd name="connsiteY10" fmla="*/ 377914 h 380116"/>
                  <a:gd name="connsiteX11" fmla="*/ 45839 w 172441"/>
                  <a:gd name="connsiteY11" fmla="*/ 377418 h 380116"/>
                  <a:gd name="connsiteX12" fmla="*/ 62507 w 172441"/>
                  <a:gd name="connsiteY12" fmla="*/ 367893 h 380116"/>
                  <a:gd name="connsiteX13" fmla="*/ 67270 w 172441"/>
                  <a:gd name="connsiteY13" fmla="*/ 346462 h 380116"/>
                  <a:gd name="connsiteX14" fmla="*/ 57745 w 172441"/>
                  <a:gd name="connsiteY14" fmla="*/ 317887 h 380116"/>
                  <a:gd name="connsiteX15" fmla="*/ 57745 w 172441"/>
                  <a:gd name="connsiteY15" fmla="*/ 282168 h 380116"/>
                  <a:gd name="connsiteX16" fmla="*/ 62507 w 172441"/>
                  <a:gd name="connsiteY16" fmla="*/ 258356 h 380116"/>
                  <a:gd name="connsiteX17" fmla="*/ 67766 w 172441"/>
                  <a:gd name="connsiteY17" fmla="*/ 227399 h 380116"/>
                  <a:gd name="connsiteX18" fmla="*/ 64889 w 172441"/>
                  <a:gd name="connsiteY18" fmla="*/ 184537 h 380116"/>
                  <a:gd name="connsiteX19" fmla="*/ 62507 w 172441"/>
                  <a:gd name="connsiteY19" fmla="*/ 139293 h 380116"/>
                  <a:gd name="connsiteX20" fmla="*/ 62507 w 172441"/>
                  <a:gd name="connsiteY20" fmla="*/ 103574 h 380116"/>
                  <a:gd name="connsiteX21" fmla="*/ 79176 w 172441"/>
                  <a:gd name="connsiteY21" fmla="*/ 89287 h 380116"/>
                  <a:gd name="connsiteX22" fmla="*/ 95845 w 172441"/>
                  <a:gd name="connsiteY22" fmla="*/ 103574 h 380116"/>
                  <a:gd name="connsiteX23" fmla="*/ 91529 w 172441"/>
                  <a:gd name="connsiteY23" fmla="*/ 136912 h 380116"/>
                  <a:gd name="connsiteX24" fmla="*/ 88701 w 172441"/>
                  <a:gd name="connsiteY24" fmla="*/ 177393 h 380116"/>
                  <a:gd name="connsiteX25" fmla="*/ 86320 w 172441"/>
                  <a:gd name="connsiteY25" fmla="*/ 217874 h 380116"/>
                  <a:gd name="connsiteX26" fmla="*/ 86320 w 172441"/>
                  <a:gd name="connsiteY26" fmla="*/ 255974 h 380116"/>
                  <a:gd name="connsiteX27" fmla="*/ 86320 w 172441"/>
                  <a:gd name="connsiteY27" fmla="*/ 294074 h 380116"/>
                  <a:gd name="connsiteX28" fmla="*/ 91082 w 172441"/>
                  <a:gd name="connsiteY28" fmla="*/ 327412 h 380116"/>
                  <a:gd name="connsiteX29" fmla="*/ 102989 w 172441"/>
                  <a:gd name="connsiteY29" fmla="*/ 358368 h 380116"/>
                  <a:gd name="connsiteX30" fmla="*/ 119657 w 172441"/>
                  <a:gd name="connsiteY30" fmla="*/ 377418 h 380116"/>
                  <a:gd name="connsiteX31" fmla="*/ 152995 w 172441"/>
                  <a:gd name="connsiteY31" fmla="*/ 377418 h 380116"/>
                  <a:gd name="connsiteX32" fmla="*/ 172045 w 172441"/>
                  <a:gd name="connsiteY32" fmla="*/ 360749 h 380116"/>
                  <a:gd name="connsiteX33" fmla="*/ 164901 w 172441"/>
                  <a:gd name="connsiteY33" fmla="*/ 335002 h 380116"/>
                  <a:gd name="connsiteX34" fmla="*/ 152995 w 172441"/>
                  <a:gd name="connsiteY34" fmla="*/ 320268 h 380116"/>
                  <a:gd name="connsiteX35" fmla="*/ 145851 w 172441"/>
                  <a:gd name="connsiteY35" fmla="*/ 291693 h 380116"/>
                  <a:gd name="connsiteX36" fmla="*/ 141089 w 172441"/>
                  <a:gd name="connsiteY36" fmla="*/ 251212 h 380116"/>
                  <a:gd name="connsiteX37" fmla="*/ 139700 w 172441"/>
                  <a:gd name="connsiteY37" fmla="*/ 220256 h 380116"/>
                  <a:gd name="connsiteX38" fmla="*/ 143470 w 172441"/>
                  <a:gd name="connsiteY38" fmla="*/ 184537 h 380116"/>
                  <a:gd name="connsiteX39" fmla="*/ 147786 w 172441"/>
                  <a:gd name="connsiteY39" fmla="*/ 146437 h 380116"/>
                  <a:gd name="connsiteX40" fmla="*/ 152995 w 172441"/>
                  <a:gd name="connsiteY40" fmla="*/ 91668 h 380116"/>
                  <a:gd name="connsiteX41" fmla="*/ 146701 w 172441"/>
                  <a:gd name="connsiteY41" fmla="*/ 34962 h 380116"/>
                  <a:gd name="connsiteX42" fmla="*/ 100607 w 172441"/>
                  <a:gd name="connsiteY42" fmla="*/ 1627 h 38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2441" h="380116">
                    <a:moveTo>
                      <a:pt x="100607" y="1627"/>
                    </a:moveTo>
                    <a:cubicBezTo>
                      <a:pt x="85533" y="-3044"/>
                      <a:pt x="68560" y="3486"/>
                      <a:pt x="56257" y="6936"/>
                    </a:cubicBezTo>
                    <a:cubicBezTo>
                      <a:pt x="43954" y="10386"/>
                      <a:pt x="34479" y="12967"/>
                      <a:pt x="26789" y="22326"/>
                    </a:cubicBezTo>
                    <a:cubicBezTo>
                      <a:pt x="19100" y="31686"/>
                      <a:pt x="13692" y="50742"/>
                      <a:pt x="10120" y="63093"/>
                    </a:cubicBezTo>
                    <a:cubicBezTo>
                      <a:pt x="6548" y="75444"/>
                      <a:pt x="6151" y="81350"/>
                      <a:pt x="5357" y="96431"/>
                    </a:cubicBezTo>
                    <a:cubicBezTo>
                      <a:pt x="4563" y="111512"/>
                      <a:pt x="5357" y="153581"/>
                      <a:pt x="5357" y="153581"/>
                    </a:cubicBezTo>
                    <a:cubicBezTo>
                      <a:pt x="5357" y="171043"/>
                      <a:pt x="6151" y="183744"/>
                      <a:pt x="5357" y="201206"/>
                    </a:cubicBezTo>
                    <a:cubicBezTo>
                      <a:pt x="4563" y="218668"/>
                      <a:pt x="1389" y="240100"/>
                      <a:pt x="595" y="258356"/>
                    </a:cubicBezTo>
                    <a:cubicBezTo>
                      <a:pt x="-199" y="276612"/>
                      <a:pt x="-199" y="295265"/>
                      <a:pt x="595" y="310743"/>
                    </a:cubicBezTo>
                    <a:cubicBezTo>
                      <a:pt x="1389" y="326221"/>
                      <a:pt x="2579" y="340029"/>
                      <a:pt x="5357" y="351224"/>
                    </a:cubicBezTo>
                    <a:cubicBezTo>
                      <a:pt x="8135" y="362419"/>
                      <a:pt x="10517" y="373548"/>
                      <a:pt x="17264" y="377914"/>
                    </a:cubicBezTo>
                    <a:cubicBezTo>
                      <a:pt x="24011" y="382280"/>
                      <a:pt x="38299" y="379088"/>
                      <a:pt x="45839" y="377418"/>
                    </a:cubicBezTo>
                    <a:cubicBezTo>
                      <a:pt x="53380" y="375748"/>
                      <a:pt x="58935" y="373052"/>
                      <a:pt x="62507" y="367893"/>
                    </a:cubicBezTo>
                    <a:cubicBezTo>
                      <a:pt x="66079" y="362734"/>
                      <a:pt x="68064" y="354796"/>
                      <a:pt x="67270" y="346462"/>
                    </a:cubicBezTo>
                    <a:cubicBezTo>
                      <a:pt x="66476" y="338128"/>
                      <a:pt x="59332" y="328603"/>
                      <a:pt x="57745" y="317887"/>
                    </a:cubicBezTo>
                    <a:cubicBezTo>
                      <a:pt x="56158" y="307171"/>
                      <a:pt x="56951" y="292090"/>
                      <a:pt x="57745" y="282168"/>
                    </a:cubicBezTo>
                    <a:cubicBezTo>
                      <a:pt x="58539" y="272246"/>
                      <a:pt x="60837" y="267484"/>
                      <a:pt x="62507" y="258356"/>
                    </a:cubicBezTo>
                    <a:cubicBezTo>
                      <a:pt x="64177" y="249228"/>
                      <a:pt x="67369" y="239702"/>
                      <a:pt x="67766" y="227399"/>
                    </a:cubicBezTo>
                    <a:cubicBezTo>
                      <a:pt x="68163" y="215096"/>
                      <a:pt x="65765" y="199221"/>
                      <a:pt x="64889" y="184537"/>
                    </a:cubicBezTo>
                    <a:cubicBezTo>
                      <a:pt x="64013" y="169853"/>
                      <a:pt x="62904" y="152787"/>
                      <a:pt x="62507" y="139293"/>
                    </a:cubicBezTo>
                    <a:cubicBezTo>
                      <a:pt x="62110" y="125799"/>
                      <a:pt x="59729" y="111908"/>
                      <a:pt x="62507" y="103574"/>
                    </a:cubicBezTo>
                    <a:cubicBezTo>
                      <a:pt x="65285" y="95240"/>
                      <a:pt x="73620" y="89287"/>
                      <a:pt x="79176" y="89287"/>
                    </a:cubicBezTo>
                    <a:cubicBezTo>
                      <a:pt x="84732" y="89287"/>
                      <a:pt x="93786" y="95637"/>
                      <a:pt x="95845" y="103574"/>
                    </a:cubicBezTo>
                    <a:cubicBezTo>
                      <a:pt x="97904" y="111512"/>
                      <a:pt x="92720" y="124609"/>
                      <a:pt x="91529" y="136912"/>
                    </a:cubicBezTo>
                    <a:cubicBezTo>
                      <a:pt x="90338" y="149215"/>
                      <a:pt x="89569" y="163899"/>
                      <a:pt x="88701" y="177393"/>
                    </a:cubicBezTo>
                    <a:cubicBezTo>
                      <a:pt x="87833" y="190887"/>
                      <a:pt x="86717" y="204777"/>
                      <a:pt x="86320" y="217874"/>
                    </a:cubicBezTo>
                    <a:cubicBezTo>
                      <a:pt x="85923" y="230971"/>
                      <a:pt x="86320" y="255974"/>
                      <a:pt x="86320" y="255974"/>
                    </a:cubicBezTo>
                    <a:cubicBezTo>
                      <a:pt x="86320" y="268674"/>
                      <a:pt x="85526" y="282168"/>
                      <a:pt x="86320" y="294074"/>
                    </a:cubicBezTo>
                    <a:cubicBezTo>
                      <a:pt x="87114" y="305980"/>
                      <a:pt x="88304" y="316696"/>
                      <a:pt x="91082" y="327412"/>
                    </a:cubicBezTo>
                    <a:cubicBezTo>
                      <a:pt x="93860" y="338128"/>
                      <a:pt x="98227" y="350034"/>
                      <a:pt x="102989" y="358368"/>
                    </a:cubicBezTo>
                    <a:cubicBezTo>
                      <a:pt x="107751" y="366702"/>
                      <a:pt x="111323" y="374243"/>
                      <a:pt x="119657" y="377418"/>
                    </a:cubicBezTo>
                    <a:cubicBezTo>
                      <a:pt x="127991" y="380593"/>
                      <a:pt x="144264" y="380196"/>
                      <a:pt x="152995" y="377418"/>
                    </a:cubicBezTo>
                    <a:cubicBezTo>
                      <a:pt x="161726" y="374640"/>
                      <a:pt x="170061" y="367818"/>
                      <a:pt x="172045" y="360749"/>
                    </a:cubicBezTo>
                    <a:cubicBezTo>
                      <a:pt x="174029" y="353680"/>
                      <a:pt x="168076" y="341749"/>
                      <a:pt x="164901" y="335002"/>
                    </a:cubicBezTo>
                    <a:cubicBezTo>
                      <a:pt x="161726" y="328255"/>
                      <a:pt x="156170" y="327486"/>
                      <a:pt x="152995" y="320268"/>
                    </a:cubicBezTo>
                    <a:cubicBezTo>
                      <a:pt x="149820" y="313050"/>
                      <a:pt x="147835" y="303202"/>
                      <a:pt x="145851" y="291693"/>
                    </a:cubicBezTo>
                    <a:cubicBezTo>
                      <a:pt x="143867" y="280184"/>
                      <a:pt x="142114" y="263118"/>
                      <a:pt x="141089" y="251212"/>
                    </a:cubicBezTo>
                    <a:cubicBezTo>
                      <a:pt x="140064" y="239306"/>
                      <a:pt x="139303" y="231368"/>
                      <a:pt x="139700" y="220256"/>
                    </a:cubicBezTo>
                    <a:cubicBezTo>
                      <a:pt x="140097" y="209144"/>
                      <a:pt x="142122" y="196840"/>
                      <a:pt x="143470" y="184537"/>
                    </a:cubicBezTo>
                    <a:cubicBezTo>
                      <a:pt x="144818" y="172234"/>
                      <a:pt x="146199" y="161915"/>
                      <a:pt x="147786" y="146437"/>
                    </a:cubicBezTo>
                    <a:cubicBezTo>
                      <a:pt x="149374" y="130959"/>
                      <a:pt x="152598" y="107146"/>
                      <a:pt x="152995" y="91668"/>
                    </a:cubicBezTo>
                    <a:cubicBezTo>
                      <a:pt x="153392" y="76190"/>
                      <a:pt x="155432" y="49969"/>
                      <a:pt x="146701" y="34962"/>
                    </a:cubicBezTo>
                    <a:cubicBezTo>
                      <a:pt x="137970" y="19955"/>
                      <a:pt x="115681" y="6298"/>
                      <a:pt x="100607" y="1627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60" name="任意多边形 759"/>
              <p:cNvSpPr>
                <a:spLocks noChangeAspect="1"/>
              </p:cNvSpPr>
              <p:nvPr/>
            </p:nvSpPr>
            <p:spPr>
              <a:xfrm rot="5400000">
                <a:off x="11295428" y="3887550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61" name="任意多边形 760"/>
              <p:cNvSpPr>
                <a:spLocks noChangeAspect="1"/>
              </p:cNvSpPr>
              <p:nvPr/>
            </p:nvSpPr>
            <p:spPr>
              <a:xfrm rot="5400000">
                <a:off x="11292259" y="3758978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62" name="任意多边形 761"/>
              <p:cNvSpPr>
                <a:spLocks noChangeAspect="1"/>
              </p:cNvSpPr>
              <p:nvPr/>
            </p:nvSpPr>
            <p:spPr>
              <a:xfrm rot="5400000" flipH="1">
                <a:off x="11295429" y="4136756"/>
                <a:ext cx="112698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63" name="椭圆 762"/>
              <p:cNvSpPr/>
              <p:nvPr/>
            </p:nvSpPr>
            <p:spPr>
              <a:xfrm rot="5400000">
                <a:off x="11460276" y="3822358"/>
                <a:ext cx="112698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64" name="椭圆 763"/>
              <p:cNvSpPr/>
              <p:nvPr/>
            </p:nvSpPr>
            <p:spPr>
              <a:xfrm rot="5400000">
                <a:off x="11462654" y="3954900"/>
                <a:ext cx="111111" cy="93518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65" name="椭圆 764"/>
              <p:cNvSpPr/>
              <p:nvPr/>
            </p:nvSpPr>
            <p:spPr>
              <a:xfrm rot="5400000">
                <a:off x="11467409" y="4092993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66" name="椭圆 765"/>
              <p:cNvSpPr/>
              <p:nvPr/>
            </p:nvSpPr>
            <p:spPr>
              <a:xfrm rot="5400000">
                <a:off x="11467409" y="4216803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67" name="任意多边形 766"/>
              <p:cNvSpPr>
                <a:spLocks noChangeAspect="1"/>
              </p:cNvSpPr>
              <p:nvPr/>
            </p:nvSpPr>
            <p:spPr>
              <a:xfrm rot="5400000" flipH="1" flipV="1">
                <a:off x="11038648" y="3884375"/>
                <a:ext cx="112699" cy="252026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68" name="任意多边形 767"/>
              <p:cNvSpPr>
                <a:spLocks noChangeAspect="1"/>
              </p:cNvSpPr>
              <p:nvPr/>
            </p:nvSpPr>
            <p:spPr>
              <a:xfrm rot="5400000" flipH="1" flipV="1">
                <a:off x="11043404" y="4012947"/>
                <a:ext cx="112698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69" name="任意多边形 768"/>
              <p:cNvSpPr>
                <a:spLocks noChangeAspect="1"/>
              </p:cNvSpPr>
              <p:nvPr/>
            </p:nvSpPr>
            <p:spPr>
              <a:xfrm rot="5400000" flipH="1" flipV="1">
                <a:off x="11033892" y="3757392"/>
                <a:ext cx="112699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70" name="任意多边形 769"/>
              <p:cNvSpPr>
                <a:spLocks noChangeAspect="1"/>
              </p:cNvSpPr>
              <p:nvPr/>
            </p:nvSpPr>
            <p:spPr>
              <a:xfrm rot="5400000" flipH="1" flipV="1">
                <a:off x="11043403" y="4135170"/>
                <a:ext cx="112699" cy="252025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noFill/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71" name="椭圆 770"/>
              <p:cNvSpPr/>
              <p:nvPr/>
            </p:nvSpPr>
            <p:spPr>
              <a:xfrm rot="5400000">
                <a:off x="10871424" y="3850138"/>
                <a:ext cx="112698" cy="95104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72" name="椭圆 771"/>
              <p:cNvSpPr/>
              <p:nvPr/>
            </p:nvSpPr>
            <p:spPr>
              <a:xfrm rot="5400000">
                <a:off x="10871423" y="3969186"/>
                <a:ext cx="112699" cy="95104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73" name="椭圆 772"/>
              <p:cNvSpPr/>
              <p:nvPr/>
            </p:nvSpPr>
            <p:spPr>
              <a:xfrm rot="5400000">
                <a:off x="10872217" y="4092202"/>
                <a:ext cx="111111" cy="95104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74" name="椭圆 773"/>
              <p:cNvSpPr/>
              <p:nvPr/>
            </p:nvSpPr>
            <p:spPr>
              <a:xfrm rot="5400000">
                <a:off x="10871425" y="4212041"/>
                <a:ext cx="111111" cy="93519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</p:grpSp>
        <p:sp>
          <p:nvSpPr>
            <p:cNvPr id="775" name="Line 73"/>
            <p:cNvSpPr>
              <a:spLocks noChangeShapeType="1"/>
            </p:cNvSpPr>
            <p:nvPr/>
          </p:nvSpPr>
          <p:spPr bwMode="auto">
            <a:xfrm flipH="1">
              <a:off x="4223792" y="4383088"/>
              <a:ext cx="36720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FFCC99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776" name="Text Box 7"/>
            <p:cNvSpPr txBox="1">
              <a:spLocks noChangeArrowheads="1"/>
            </p:cNvSpPr>
            <p:nvPr/>
          </p:nvSpPr>
          <p:spPr bwMode="auto">
            <a:xfrm>
              <a:off x="3873500" y="1879600"/>
              <a:ext cx="1039813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fontAlgn="t" hangingPunct="1">
                <a:spcBef>
                  <a:spcPct val="50000"/>
                </a:spcBef>
                <a:defRPr/>
              </a:pPr>
              <a:r>
                <a:rPr lang="zh-CN" altLang="en-US" sz="20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柠檬酸</a:t>
              </a:r>
            </a:p>
          </p:txBody>
        </p:sp>
        <p:sp>
          <p:nvSpPr>
            <p:cNvPr id="777" name="Text Box 8"/>
            <p:cNvSpPr txBox="1">
              <a:spLocks noChangeArrowheads="1"/>
            </p:cNvSpPr>
            <p:nvPr/>
          </p:nvSpPr>
          <p:spPr bwMode="auto">
            <a:xfrm>
              <a:off x="7905750" y="1196752"/>
              <a:ext cx="969963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fontAlgn="t" hangingPunct="1">
                <a:spcBef>
                  <a:spcPct val="50000"/>
                </a:spcBef>
                <a:defRPr/>
              </a:pPr>
              <a:r>
                <a:rPr lang="zh-CN" altLang="en-US" sz="20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柠檬酸</a:t>
              </a:r>
            </a:p>
          </p:txBody>
        </p:sp>
        <p:sp>
          <p:nvSpPr>
            <p:cNvPr id="778" name="Text Box 9"/>
            <p:cNvSpPr txBox="1">
              <a:spLocks noChangeArrowheads="1"/>
            </p:cNvSpPr>
            <p:nvPr/>
          </p:nvSpPr>
          <p:spPr bwMode="auto">
            <a:xfrm>
              <a:off x="2771775" y="3213100"/>
              <a:ext cx="1524000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 eaLnBrk="1" fontAlgn="t" hangingPunct="1">
                <a:defRPr/>
              </a:pPr>
              <a:r>
                <a:rPr lang="zh-CN" altLang="en-US" sz="20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草酰乙酸</a:t>
              </a:r>
            </a:p>
          </p:txBody>
        </p:sp>
        <p:sp>
          <p:nvSpPr>
            <p:cNvPr id="779" name="Rectangle 10"/>
            <p:cNvSpPr>
              <a:spLocks noChangeArrowheads="1"/>
            </p:cNvSpPr>
            <p:nvPr/>
          </p:nvSpPr>
          <p:spPr bwMode="auto">
            <a:xfrm>
              <a:off x="7696200" y="3276600"/>
              <a:ext cx="1333500" cy="430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algn="ctr" eaLnBrk="1" fontAlgn="t" hangingPunct="1">
                <a:lnSpc>
                  <a:spcPct val="10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endParaRPr lang="zh-CN" altLang="en-US" sz="2200">
                <a:latin typeface="Times New Roman" panose="02020603050405020304" pitchFamily="18" charset="0"/>
                <a:ea typeface="方正姚体" panose="02010601030101010101" pitchFamily="2" charset="-122"/>
              </a:endParaRPr>
            </a:p>
          </p:txBody>
        </p:sp>
        <p:sp>
          <p:nvSpPr>
            <p:cNvPr id="780" name="Text Box 11"/>
            <p:cNvSpPr txBox="1">
              <a:spLocks noChangeArrowheads="1"/>
            </p:cNvSpPr>
            <p:nvPr/>
          </p:nvSpPr>
          <p:spPr bwMode="auto">
            <a:xfrm>
              <a:off x="7696200" y="2997200"/>
              <a:ext cx="1423988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chemeClr val="bg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zh-CN" altLang="en-US" sz="20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草酰乙酸</a:t>
              </a:r>
            </a:p>
          </p:txBody>
        </p:sp>
        <p:sp>
          <p:nvSpPr>
            <p:cNvPr id="781" name="Text Box 12"/>
            <p:cNvSpPr txBox="1">
              <a:spLocks noChangeArrowheads="1"/>
            </p:cNvSpPr>
            <p:nvPr/>
          </p:nvSpPr>
          <p:spPr bwMode="auto">
            <a:xfrm>
              <a:off x="2783632" y="5480050"/>
              <a:ext cx="1008000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 eaLnBrk="1" fontAlgn="t" hangingPunct="1">
                <a:defRPr/>
              </a:pPr>
              <a:r>
                <a:rPr lang="zh-CN" altLang="en-US" sz="20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丙酮酸</a:t>
              </a:r>
            </a:p>
          </p:txBody>
        </p:sp>
        <p:sp>
          <p:nvSpPr>
            <p:cNvPr id="782" name="Text Box 14"/>
            <p:cNvSpPr txBox="1">
              <a:spLocks noChangeArrowheads="1"/>
            </p:cNvSpPr>
            <p:nvPr/>
          </p:nvSpPr>
          <p:spPr bwMode="auto">
            <a:xfrm>
              <a:off x="7748588" y="5478463"/>
              <a:ext cx="1227137" cy="3984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 eaLnBrk="1" fontAlgn="t" hangingPunct="1">
                <a:defRPr/>
              </a:pPr>
              <a:r>
                <a:rPr lang="zh-CN" altLang="en-US" sz="20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丙酮酸</a:t>
              </a:r>
            </a:p>
          </p:txBody>
        </p:sp>
        <p:sp>
          <p:nvSpPr>
            <p:cNvPr id="783" name="Text Box 15"/>
            <p:cNvSpPr txBox="1">
              <a:spLocks noChangeArrowheads="1"/>
            </p:cNvSpPr>
            <p:nvPr/>
          </p:nvSpPr>
          <p:spPr bwMode="auto">
            <a:xfrm>
              <a:off x="2039938" y="2708920"/>
              <a:ext cx="1319212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fontAlgn="t" hangingPunct="1">
                <a:spcBef>
                  <a:spcPct val="50000"/>
                </a:spcBef>
                <a:defRPr/>
              </a:pPr>
              <a:r>
                <a:rPr lang="zh-CN" altLang="en-US" sz="2000" b="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乙酰</a:t>
              </a:r>
              <a:r>
                <a:rPr lang="en-US" altLang="zh-CN" sz="2000" b="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CoA</a:t>
              </a:r>
            </a:p>
          </p:txBody>
        </p:sp>
        <p:sp>
          <p:nvSpPr>
            <p:cNvPr id="785" name="Text Box 18"/>
            <p:cNvSpPr txBox="1">
              <a:spLocks noChangeArrowheads="1"/>
            </p:cNvSpPr>
            <p:nvPr/>
          </p:nvSpPr>
          <p:spPr bwMode="auto">
            <a:xfrm>
              <a:off x="2887663" y="1988840"/>
              <a:ext cx="1120775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fontAlgn="t" hangingPunct="1">
                <a:spcBef>
                  <a:spcPct val="50000"/>
                </a:spcBef>
                <a:defRPr/>
              </a:pPr>
              <a:r>
                <a:rPr lang="en-US" altLang="zh-CN" sz="2000" dirty="0" err="1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CoASH</a:t>
              </a:r>
              <a:endPara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786" name="Text Box 19"/>
            <p:cNvSpPr txBox="1">
              <a:spLocks noChangeArrowheads="1"/>
            </p:cNvSpPr>
            <p:nvPr/>
          </p:nvSpPr>
          <p:spPr bwMode="auto">
            <a:xfrm>
              <a:off x="5375275" y="134938"/>
              <a:ext cx="1143000" cy="7016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 eaLnBrk="1" fontAlgn="t" hangingPunct="1">
                <a:defRPr/>
              </a:pPr>
              <a:r>
                <a:rPr lang="zh-CN" altLang="en-US" sz="20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线粒体   内膜</a:t>
              </a:r>
            </a:p>
          </p:txBody>
        </p:sp>
        <p:sp>
          <p:nvSpPr>
            <p:cNvPr id="787" name="Text Box 20"/>
            <p:cNvSpPr txBox="1">
              <a:spLocks noChangeArrowheads="1"/>
            </p:cNvSpPr>
            <p:nvPr/>
          </p:nvSpPr>
          <p:spPr bwMode="auto">
            <a:xfrm>
              <a:off x="6527800" y="134938"/>
              <a:ext cx="1033463" cy="7016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 eaLnBrk="1" fontAlgn="t" hangingPunct="1">
                <a:defRPr/>
              </a:pPr>
              <a:r>
                <a:rPr lang="zh-CN" altLang="en-US" sz="2000" b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线粒体外膜</a:t>
              </a:r>
            </a:p>
          </p:txBody>
        </p:sp>
        <p:sp>
          <p:nvSpPr>
            <p:cNvPr id="788" name="Text Box 21"/>
            <p:cNvSpPr txBox="1">
              <a:spLocks noChangeArrowheads="1"/>
            </p:cNvSpPr>
            <p:nvPr/>
          </p:nvSpPr>
          <p:spPr bwMode="auto">
            <a:xfrm>
              <a:off x="8936038" y="1484313"/>
              <a:ext cx="1152525" cy="7016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fontAlgn="t" hangingPunct="1">
                <a:defRPr/>
              </a:pPr>
              <a:r>
                <a:rPr lang="en-US" altLang="zh-CN" sz="200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ATP</a:t>
              </a:r>
            </a:p>
            <a:p>
              <a:pPr eaLnBrk="1" fontAlgn="t" hangingPunct="1">
                <a:defRPr/>
              </a:pPr>
              <a:r>
                <a:rPr lang="en-US" altLang="zh-CN" sz="2000" dirty="0" err="1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CoASH</a:t>
              </a:r>
              <a:endPara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789" name="Line 22"/>
            <p:cNvSpPr>
              <a:spLocks noChangeShapeType="1"/>
            </p:cNvSpPr>
            <p:nvPr/>
          </p:nvSpPr>
          <p:spPr bwMode="auto">
            <a:xfrm>
              <a:off x="8401050" y="1556792"/>
              <a:ext cx="0" cy="14400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790" name="Text Box 23"/>
            <p:cNvSpPr txBox="1">
              <a:spLocks noChangeArrowheads="1"/>
            </p:cNvSpPr>
            <p:nvPr/>
          </p:nvSpPr>
          <p:spPr bwMode="auto">
            <a:xfrm>
              <a:off x="8936038" y="2205038"/>
              <a:ext cx="1187450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fontAlgn="t" hangingPunct="1">
                <a:spcBef>
                  <a:spcPct val="50000"/>
                </a:spcBef>
                <a:defRPr/>
              </a:pPr>
              <a:r>
                <a:rPr lang="en-US" altLang="zh-CN" sz="2000" dirty="0" err="1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ADP+Pi</a:t>
              </a:r>
              <a:endPara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791" name="Text Box 24"/>
            <p:cNvSpPr txBox="1">
              <a:spLocks noChangeArrowheads="1"/>
            </p:cNvSpPr>
            <p:nvPr/>
          </p:nvSpPr>
          <p:spPr bwMode="auto">
            <a:xfrm>
              <a:off x="8853488" y="2555875"/>
              <a:ext cx="1224000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fontAlgn="t" hangingPunct="1">
                <a:spcBef>
                  <a:spcPct val="50000"/>
                </a:spcBef>
                <a:defRPr/>
              </a:pPr>
              <a:r>
                <a:rPr lang="zh-CN" altLang="en-US" sz="2000" b="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乙酰</a:t>
              </a:r>
              <a:r>
                <a:rPr lang="en-US" altLang="zh-CN" sz="2000" b="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CoA</a:t>
              </a:r>
            </a:p>
          </p:txBody>
        </p:sp>
        <p:sp>
          <p:nvSpPr>
            <p:cNvPr id="792" name="Text Box 25"/>
            <p:cNvSpPr txBox="1">
              <a:spLocks noChangeArrowheads="1"/>
            </p:cNvSpPr>
            <p:nvPr/>
          </p:nvSpPr>
          <p:spPr bwMode="auto">
            <a:xfrm>
              <a:off x="9712325" y="1052513"/>
              <a:ext cx="1512000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fontAlgn="t" hangingPunct="1">
                <a:spcBef>
                  <a:spcPct val="50000"/>
                </a:spcBef>
                <a:defRPr/>
              </a:pPr>
              <a:r>
                <a:rPr lang="zh-CN" altLang="en-US" sz="2000" b="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合成脂肪酸</a:t>
              </a:r>
            </a:p>
          </p:txBody>
        </p:sp>
        <p:sp>
          <p:nvSpPr>
            <p:cNvPr id="793" name="Text Box 26"/>
            <p:cNvSpPr txBox="1">
              <a:spLocks noChangeArrowheads="1"/>
            </p:cNvSpPr>
            <p:nvPr/>
          </p:nvSpPr>
          <p:spPr bwMode="auto">
            <a:xfrm>
              <a:off x="8959850" y="3252788"/>
              <a:ext cx="1416050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fontAlgn="t" hangingPunct="1">
                <a:spcBef>
                  <a:spcPct val="50000"/>
                </a:spcBef>
                <a:defRPr/>
              </a:pPr>
              <a:r>
                <a:rPr lang="en-US" altLang="zh-CN" sz="200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NADH+H</a:t>
              </a:r>
              <a:r>
                <a:rPr lang="en-US" altLang="zh-CN" sz="2000" baseline="3000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+</a:t>
              </a:r>
              <a:endPara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794" name="Text Box 27"/>
            <p:cNvSpPr txBox="1">
              <a:spLocks noChangeArrowheads="1"/>
            </p:cNvSpPr>
            <p:nvPr/>
          </p:nvSpPr>
          <p:spPr bwMode="auto">
            <a:xfrm>
              <a:off x="9007475" y="3794125"/>
              <a:ext cx="914400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fontAlgn="t" hangingPunct="1">
                <a:spcBef>
                  <a:spcPct val="50000"/>
                </a:spcBef>
                <a:defRPr/>
              </a:pPr>
              <a:r>
                <a:rPr lang="en-US" altLang="zh-CN" sz="200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NAD</a:t>
              </a:r>
              <a:r>
                <a:rPr lang="en-US" altLang="zh-CN" sz="2000" baseline="3000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+</a:t>
              </a:r>
              <a:endPara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795" name="Text Box 28"/>
            <p:cNvSpPr txBox="1">
              <a:spLocks noChangeArrowheads="1"/>
            </p:cNvSpPr>
            <p:nvPr/>
          </p:nvSpPr>
          <p:spPr bwMode="auto">
            <a:xfrm>
              <a:off x="7896225" y="4184650"/>
              <a:ext cx="1008063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zh-CN" altLang="en-US" sz="20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苹果酸</a:t>
              </a:r>
            </a:p>
          </p:txBody>
        </p:sp>
        <p:sp>
          <p:nvSpPr>
            <p:cNvPr id="796" name="Line 29"/>
            <p:cNvSpPr>
              <a:spLocks noChangeShapeType="1"/>
            </p:cNvSpPr>
            <p:nvPr/>
          </p:nvSpPr>
          <p:spPr bwMode="auto">
            <a:xfrm>
              <a:off x="8401050" y="3433763"/>
              <a:ext cx="0" cy="719137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797" name="Text Box 30"/>
            <p:cNvSpPr txBox="1">
              <a:spLocks noChangeArrowheads="1"/>
            </p:cNvSpPr>
            <p:nvPr/>
          </p:nvSpPr>
          <p:spPr bwMode="auto">
            <a:xfrm>
              <a:off x="9004498" y="4476750"/>
              <a:ext cx="1123950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fontAlgn="t" hangingPunct="1">
                <a:spcBef>
                  <a:spcPct val="50000"/>
                </a:spcBef>
                <a:defRPr/>
              </a:pPr>
              <a:r>
                <a:rPr lang="en-US" altLang="zh-CN" sz="200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NADP</a:t>
              </a:r>
              <a:r>
                <a:rPr lang="en-US" altLang="zh-CN" sz="2000" baseline="3000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+</a:t>
              </a:r>
              <a:endPara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798" name="Text Box 31"/>
            <p:cNvSpPr txBox="1">
              <a:spLocks noChangeArrowheads="1"/>
            </p:cNvSpPr>
            <p:nvPr/>
          </p:nvSpPr>
          <p:spPr bwMode="auto">
            <a:xfrm>
              <a:off x="8976320" y="5048349"/>
              <a:ext cx="1577975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en-US" altLang="zh-CN" sz="200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NADPH+H</a:t>
              </a:r>
              <a:r>
                <a:rPr lang="en-US" altLang="zh-CN" sz="2000" baseline="3000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+</a:t>
              </a:r>
              <a:endPara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799" name="Line 33"/>
            <p:cNvSpPr>
              <a:spLocks noChangeShapeType="1"/>
            </p:cNvSpPr>
            <p:nvPr/>
          </p:nvSpPr>
          <p:spPr bwMode="auto">
            <a:xfrm flipH="1" flipV="1">
              <a:off x="3756200" y="5661025"/>
              <a:ext cx="41400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FFCC99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00" name="Text Box 34"/>
            <p:cNvSpPr txBox="1">
              <a:spLocks noChangeArrowheads="1"/>
            </p:cNvSpPr>
            <p:nvPr/>
          </p:nvSpPr>
          <p:spPr bwMode="auto">
            <a:xfrm>
              <a:off x="7657306" y="4593183"/>
              <a:ext cx="742950" cy="70802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pPr algn="ctr" eaLnBrk="1" fontAlgn="t" hangingPunct="1">
                <a:defRPr/>
              </a:pPr>
              <a:r>
                <a:rPr lang="zh-CN" altLang="en-US" sz="2000" b="0" dirty="0">
                  <a:solidFill>
                    <a:srgbClr val="00B0F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苹果</a:t>
              </a:r>
              <a:endParaRPr lang="en-US" altLang="zh-CN" sz="20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  <a:p>
              <a:pPr algn="ctr" eaLnBrk="1" fontAlgn="t" hangingPunct="1">
                <a:defRPr/>
              </a:pPr>
              <a:r>
                <a:rPr lang="zh-CN" altLang="en-US" sz="2000" b="0" dirty="0">
                  <a:solidFill>
                    <a:srgbClr val="00B0F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酸酶</a:t>
              </a:r>
            </a:p>
          </p:txBody>
        </p:sp>
        <p:sp>
          <p:nvSpPr>
            <p:cNvPr id="801" name="Text Box 37"/>
            <p:cNvSpPr txBox="1">
              <a:spLocks noChangeArrowheads="1"/>
            </p:cNvSpPr>
            <p:nvPr/>
          </p:nvSpPr>
          <p:spPr bwMode="auto">
            <a:xfrm>
              <a:off x="5375275" y="5300663"/>
              <a:ext cx="1143000" cy="711200"/>
            </a:xfrm>
            <a:prstGeom prst="rect">
              <a:avLst/>
            </a:prstGeom>
            <a:solidFill>
              <a:srgbClr val="FFE7EC"/>
            </a:solidFill>
            <a:ln w="9525" algn="ctr">
              <a:noFill/>
              <a:miter lim="800000"/>
              <a:headEnd/>
              <a:tailEnd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txBody>
            <a:bodyPr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t" hangingPunct="1">
                <a:defRPr/>
              </a:pPr>
              <a:r>
                <a:rPr lang="zh-CN" altLang="en-US" sz="2000" b="0" dirty="0">
                  <a:ea typeface="方正姚体" panose="02010601030101010101" pitchFamily="2" charset="-122"/>
                </a:rPr>
                <a:t>丙酮酸载体</a:t>
              </a:r>
            </a:p>
          </p:txBody>
        </p:sp>
        <p:sp>
          <p:nvSpPr>
            <p:cNvPr id="802" name="Text Box 39"/>
            <p:cNvSpPr txBox="1">
              <a:spLocks noChangeArrowheads="1"/>
            </p:cNvSpPr>
            <p:nvPr/>
          </p:nvSpPr>
          <p:spPr bwMode="auto">
            <a:xfrm>
              <a:off x="3359696" y="4184650"/>
              <a:ext cx="1008000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fontAlgn="t" hangingPunct="1">
                <a:spcBef>
                  <a:spcPct val="50000"/>
                </a:spcBef>
                <a:defRPr/>
              </a:pPr>
              <a:r>
                <a:rPr lang="zh-CN" altLang="en-US" sz="20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苹果酸</a:t>
              </a:r>
            </a:p>
          </p:txBody>
        </p:sp>
        <p:sp>
          <p:nvSpPr>
            <p:cNvPr id="803" name="Text Box 40"/>
            <p:cNvSpPr txBox="1">
              <a:spLocks noChangeArrowheads="1"/>
            </p:cNvSpPr>
            <p:nvPr/>
          </p:nvSpPr>
          <p:spPr bwMode="auto">
            <a:xfrm>
              <a:off x="4223792" y="3896221"/>
              <a:ext cx="900000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fontAlgn="t" hangingPunct="1">
                <a:spcBef>
                  <a:spcPct val="50000"/>
                </a:spcBef>
                <a:defRPr/>
              </a:pPr>
              <a:r>
                <a:rPr lang="en-US" altLang="zh-CN" sz="200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NAD</a:t>
              </a:r>
              <a:r>
                <a:rPr lang="en-US" altLang="zh-CN" sz="2000" baseline="3000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+</a:t>
              </a:r>
              <a:endPara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804" name="Line 41"/>
            <p:cNvSpPr>
              <a:spLocks noChangeShapeType="1"/>
            </p:cNvSpPr>
            <p:nvPr/>
          </p:nvSpPr>
          <p:spPr bwMode="auto">
            <a:xfrm flipH="1" flipV="1">
              <a:off x="3791744" y="3573016"/>
              <a:ext cx="0" cy="6480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05" name="Text Box 42"/>
            <p:cNvSpPr txBox="1">
              <a:spLocks noChangeArrowheads="1"/>
            </p:cNvSpPr>
            <p:nvPr/>
          </p:nvSpPr>
          <p:spPr bwMode="auto">
            <a:xfrm>
              <a:off x="4223792" y="3536181"/>
              <a:ext cx="1409700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fontAlgn="t" hangingPunct="1">
                <a:spcBef>
                  <a:spcPct val="50000"/>
                </a:spcBef>
                <a:defRPr/>
              </a:pPr>
              <a:r>
                <a:rPr lang="en-US" altLang="zh-CN" sz="200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NADH+H</a:t>
              </a:r>
              <a:r>
                <a:rPr lang="en-US" altLang="zh-CN" sz="2000" baseline="3000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+</a:t>
              </a:r>
              <a:endPara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806" name="Line 43"/>
            <p:cNvSpPr>
              <a:spLocks noChangeShapeType="1"/>
            </p:cNvSpPr>
            <p:nvPr/>
          </p:nvSpPr>
          <p:spPr bwMode="auto">
            <a:xfrm flipH="1" flipV="1">
              <a:off x="3287589" y="3573015"/>
              <a:ext cx="0" cy="187200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07" name="Text Box 44"/>
            <p:cNvSpPr txBox="1">
              <a:spLocks noChangeArrowheads="1"/>
            </p:cNvSpPr>
            <p:nvPr/>
          </p:nvSpPr>
          <p:spPr bwMode="auto">
            <a:xfrm>
              <a:off x="1847656" y="3645024"/>
              <a:ext cx="1152000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fontAlgn="t" hangingPunct="1">
                <a:spcBef>
                  <a:spcPct val="50000"/>
                </a:spcBef>
                <a:defRPr/>
              </a:pPr>
              <a:r>
                <a:rPr lang="en-US" altLang="zh-CN" sz="2000" dirty="0" err="1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ADP+Pi</a:t>
              </a:r>
              <a:endPara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808" name="Text Box 45"/>
            <p:cNvSpPr txBox="1">
              <a:spLocks noChangeArrowheads="1"/>
            </p:cNvSpPr>
            <p:nvPr/>
          </p:nvSpPr>
          <p:spPr bwMode="auto">
            <a:xfrm>
              <a:off x="2207648" y="4437112"/>
              <a:ext cx="720000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en-US" altLang="zh-CN" sz="200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ATP</a:t>
              </a:r>
            </a:p>
          </p:txBody>
        </p:sp>
        <p:sp>
          <p:nvSpPr>
            <p:cNvPr id="810" name="Text Box 48"/>
            <p:cNvSpPr txBox="1">
              <a:spLocks noChangeArrowheads="1"/>
            </p:cNvSpPr>
            <p:nvPr/>
          </p:nvSpPr>
          <p:spPr bwMode="auto">
            <a:xfrm>
              <a:off x="7535862" y="764704"/>
              <a:ext cx="1080000" cy="432000"/>
            </a:xfrm>
            <a:prstGeom prst="rect">
              <a:avLst/>
            </a:prstGeom>
            <a:solidFill>
              <a:srgbClr val="FFE085"/>
            </a:solidFill>
            <a:ln>
              <a:noFill/>
            </a:ln>
            <a:effectLst/>
          </p:spPr>
          <p:txBody>
            <a:bodyPr>
              <a:spAutoFit/>
            </a:bodyPr>
            <a:lstStyle>
              <a:defPPr>
                <a:defRPr lang="en-US"/>
              </a:defPPr>
              <a:lvl1pPr algn="ctr" eaLnBrk="1" fontAlgn="t" hangingPunct="1">
                <a:spcBef>
                  <a:spcPct val="50000"/>
                </a:spcBef>
                <a:defRPr sz="2400" b="0">
                  <a:effectLst>
                    <a:outerShdw blurRad="38100" dist="38100" dir="2700000" algn="tl">
                      <a:srgbClr val="FFFFFF"/>
                    </a:outerShdw>
                  </a:effectLst>
                  <a:ea typeface="方正姚体" panose="02010601030101010101" pitchFamily="2" charset="-122"/>
                </a:defRPr>
              </a:lvl1pPr>
              <a:lvl2pPr marL="742950" indent="-285750"/>
              <a:lvl3pPr marL="1143000" indent="-228600"/>
              <a:lvl4pPr marL="1600200" indent="-228600"/>
              <a:lvl5pPr marL="2057400" indent="-228600"/>
              <a:lvl6pPr marL="2514600" indent="-228600" algn="ctr" eaLnBrk="0" fontAlgn="t" hangingPunct="0">
                <a:spcBef>
                  <a:spcPct val="50000"/>
                </a:spcBef>
                <a:spcAft>
                  <a:spcPct val="0"/>
                </a:spcAft>
              </a:lvl6pPr>
              <a:lvl7pPr marL="2971800" indent="-228600" algn="ctr" eaLnBrk="0" fontAlgn="t" hangingPunct="0">
                <a:spcBef>
                  <a:spcPct val="50000"/>
                </a:spcBef>
                <a:spcAft>
                  <a:spcPct val="0"/>
                </a:spcAft>
              </a:lvl7pPr>
              <a:lvl8pPr marL="3429000" indent="-228600" algn="ctr" eaLnBrk="0" fontAlgn="t" hangingPunct="0">
                <a:spcBef>
                  <a:spcPct val="50000"/>
                </a:spcBef>
                <a:spcAft>
                  <a:spcPct val="0"/>
                </a:spcAft>
              </a:lvl8pPr>
              <a:lvl9pPr marL="3886200" indent="-228600" algn="ctr" eaLnBrk="0" fontAlgn="t" hangingPunct="0">
                <a:spcBef>
                  <a:spcPct val="50000"/>
                </a:spcBef>
                <a:spcAft>
                  <a:spcPct val="0"/>
                </a:spcAft>
              </a:lvl9pPr>
            </a:lstStyle>
            <a:p>
              <a:r>
                <a:rPr lang="zh-CN" altLang="en-US" sz="2000" dirty="0"/>
                <a:t>细胞质</a:t>
              </a:r>
            </a:p>
          </p:txBody>
        </p:sp>
        <p:sp>
          <p:nvSpPr>
            <p:cNvPr id="811" name="Text Box 51"/>
            <p:cNvSpPr txBox="1">
              <a:spLocks noChangeArrowheads="1"/>
            </p:cNvSpPr>
            <p:nvPr/>
          </p:nvSpPr>
          <p:spPr bwMode="auto">
            <a:xfrm>
              <a:off x="2535238" y="1231900"/>
              <a:ext cx="1039812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 eaLnBrk="1" fontAlgn="t" hangingPunct="1">
                <a:defRPr/>
              </a:pPr>
              <a:r>
                <a:rPr lang="zh-CN" altLang="en-US" sz="2000" b="0" dirty="0"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氨基酸</a:t>
              </a:r>
              <a:endPara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812" name="Line 52"/>
            <p:cNvSpPr>
              <a:spLocks noChangeShapeType="1"/>
            </p:cNvSpPr>
            <p:nvPr/>
          </p:nvSpPr>
          <p:spPr bwMode="auto">
            <a:xfrm flipH="1">
              <a:off x="2782888" y="1628775"/>
              <a:ext cx="49212" cy="2873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14" name="Text Box 57"/>
            <p:cNvSpPr txBox="1">
              <a:spLocks noChangeArrowheads="1"/>
            </p:cNvSpPr>
            <p:nvPr/>
          </p:nvSpPr>
          <p:spPr bwMode="auto">
            <a:xfrm>
              <a:off x="7391400" y="1892300"/>
              <a:ext cx="971550" cy="70643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>
              <a:defPPr>
                <a:defRPr lang="en-US"/>
              </a:defPPr>
              <a:lvl1pPr algn="ctr" eaLnBrk="1" fontAlgn="t" hangingPunct="1">
                <a:defRPr sz="2000">
                  <a:solidFill>
                    <a:srgbClr val="00B0F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defRPr>
              </a:lvl1pPr>
            </a:lstStyle>
            <a:p>
              <a:pPr>
                <a:defRPr/>
              </a:pPr>
              <a:r>
                <a:rPr lang="zh-CN" altLang="en-US" b="0" dirty="0"/>
                <a:t>柠檬酸</a:t>
              </a:r>
              <a:endParaRPr lang="en-US" altLang="zh-CN" b="0" dirty="0"/>
            </a:p>
            <a:p>
              <a:pPr>
                <a:defRPr/>
              </a:pPr>
              <a:r>
                <a:rPr lang="zh-CN" altLang="en-US" b="0" dirty="0"/>
                <a:t>裂解酶</a:t>
              </a:r>
            </a:p>
          </p:txBody>
        </p:sp>
        <p:sp>
          <p:nvSpPr>
            <p:cNvPr id="816" name="Text Box 61"/>
            <p:cNvSpPr txBox="1">
              <a:spLocks noChangeArrowheads="1"/>
            </p:cNvSpPr>
            <p:nvPr/>
          </p:nvSpPr>
          <p:spPr bwMode="auto">
            <a:xfrm>
              <a:off x="5308600" y="4038600"/>
              <a:ext cx="1219200" cy="1016000"/>
            </a:xfrm>
            <a:prstGeom prst="rect">
              <a:avLst/>
            </a:prstGeom>
            <a:solidFill>
              <a:srgbClr val="FFE7EC"/>
            </a:solidFill>
            <a:ln w="9525" algn="ctr">
              <a:noFill/>
              <a:miter lim="800000"/>
              <a:headEnd/>
              <a:tailEnd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txBody>
            <a:bodyPr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t" hangingPunct="1">
                <a:defRPr/>
              </a:pPr>
              <a:r>
                <a:rPr lang="zh-CN" altLang="en-US" sz="2000" b="0">
                  <a:ea typeface="方正姚体" panose="02010601030101010101" pitchFamily="2" charset="-122"/>
                </a:rPr>
                <a:t>苹果酸</a:t>
              </a:r>
              <a:r>
                <a:rPr lang="en-US" altLang="zh-CN" sz="2000" b="0">
                  <a:ea typeface="方正姚体" panose="02010601030101010101" pitchFamily="2" charset="-122"/>
                </a:rPr>
                <a:t>α-</a:t>
              </a:r>
              <a:r>
                <a:rPr lang="zh-CN" altLang="en-US" sz="2000" b="0">
                  <a:ea typeface="方正姚体" panose="02010601030101010101" pitchFamily="2" charset="-122"/>
                </a:rPr>
                <a:t>酮戊二酸载体</a:t>
              </a:r>
            </a:p>
          </p:txBody>
        </p:sp>
        <p:sp>
          <p:nvSpPr>
            <p:cNvPr id="817" name="Freeform 64"/>
            <p:cNvSpPr>
              <a:spLocks/>
            </p:cNvSpPr>
            <p:nvPr/>
          </p:nvSpPr>
          <p:spPr bwMode="auto">
            <a:xfrm rot="4967305">
              <a:off x="8440738" y="1909762"/>
              <a:ext cx="546100" cy="561975"/>
            </a:xfrm>
            <a:custGeom>
              <a:avLst/>
              <a:gdLst>
                <a:gd name="T0" fmla="*/ 0 w 595"/>
                <a:gd name="T1" fmla="*/ 0 h 209"/>
                <a:gd name="T2" fmla="*/ 2147483646 w 595"/>
                <a:gd name="T3" fmla="*/ 2147483646 h 209"/>
                <a:gd name="T4" fmla="*/ 2147483646 w 595"/>
                <a:gd name="T5" fmla="*/ 2147483646 h 209"/>
                <a:gd name="T6" fmla="*/ 2147483646 w 595"/>
                <a:gd name="T7" fmla="*/ 2147483646 h 209"/>
                <a:gd name="T8" fmla="*/ 2147483646 w 595"/>
                <a:gd name="T9" fmla="*/ 2147483646 h 209"/>
                <a:gd name="T10" fmla="*/ 2147483646 w 595"/>
                <a:gd name="T11" fmla="*/ 2147483646 h 209"/>
                <a:gd name="T12" fmla="*/ 2147483646 w 595"/>
                <a:gd name="T13" fmla="*/ 2147483646 h 209"/>
                <a:gd name="T14" fmla="*/ 2147483646 w 595"/>
                <a:gd name="T15" fmla="*/ 2147483646 h 209"/>
                <a:gd name="T16" fmla="*/ 2147483646 w 595"/>
                <a:gd name="T17" fmla="*/ 2147483646 h 209"/>
                <a:gd name="T18" fmla="*/ 2147483646 w 595"/>
                <a:gd name="T19" fmla="*/ 2147483646 h 209"/>
                <a:gd name="T20" fmla="*/ 2147483646 w 595"/>
                <a:gd name="T21" fmla="*/ 2147483646 h 209"/>
                <a:gd name="T22" fmla="*/ 2147483646 w 595"/>
                <a:gd name="T23" fmla="*/ 2147483646 h 209"/>
                <a:gd name="T24" fmla="*/ 2147483646 w 595"/>
                <a:gd name="T25" fmla="*/ 2147483646 h 209"/>
                <a:gd name="T26" fmla="*/ 2147483646 w 595"/>
                <a:gd name="T27" fmla="*/ 2147483646 h 209"/>
                <a:gd name="T28" fmla="*/ 2147483646 w 595"/>
                <a:gd name="T29" fmla="*/ 2147483646 h 209"/>
                <a:gd name="T30" fmla="*/ 2147483646 w 595"/>
                <a:gd name="T31" fmla="*/ 2147483646 h 209"/>
                <a:gd name="T32" fmla="*/ 2147483646 w 595"/>
                <a:gd name="T33" fmla="*/ 2147483646 h 209"/>
                <a:gd name="T34" fmla="*/ 2147483646 w 595"/>
                <a:gd name="T35" fmla="*/ 2147483646 h 209"/>
                <a:gd name="T36" fmla="*/ 2147483646 w 595"/>
                <a:gd name="T37" fmla="*/ 2147483646 h 209"/>
                <a:gd name="T38" fmla="*/ 2147483646 w 595"/>
                <a:gd name="T39" fmla="*/ 2147483646 h 209"/>
                <a:gd name="T40" fmla="*/ 2147483646 w 595"/>
                <a:gd name="T41" fmla="*/ 2147483646 h 209"/>
                <a:gd name="T42" fmla="*/ 2147483646 w 595"/>
                <a:gd name="T43" fmla="*/ 2147483646 h 209"/>
                <a:gd name="T44" fmla="*/ 2147483646 w 595"/>
                <a:gd name="T45" fmla="*/ 2147483646 h 209"/>
                <a:gd name="T46" fmla="*/ 2147483646 w 595"/>
                <a:gd name="T47" fmla="*/ 2147483646 h 209"/>
                <a:gd name="T48" fmla="*/ 2147483646 w 595"/>
                <a:gd name="T49" fmla="*/ 2147483646 h 209"/>
                <a:gd name="T50" fmla="*/ 2147483646 w 595"/>
                <a:gd name="T51" fmla="*/ 2147483646 h 209"/>
                <a:gd name="T52" fmla="*/ 2147483646 w 595"/>
                <a:gd name="T53" fmla="*/ 0 h 20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95" h="209">
                  <a:moveTo>
                    <a:pt x="0" y="0"/>
                  </a:moveTo>
                  <a:lnTo>
                    <a:pt x="43" y="65"/>
                  </a:lnTo>
                  <a:lnTo>
                    <a:pt x="75" y="107"/>
                  </a:lnTo>
                  <a:lnTo>
                    <a:pt x="114" y="147"/>
                  </a:lnTo>
                  <a:lnTo>
                    <a:pt x="163" y="178"/>
                  </a:lnTo>
                  <a:lnTo>
                    <a:pt x="223" y="200"/>
                  </a:lnTo>
                  <a:lnTo>
                    <a:pt x="258" y="206"/>
                  </a:lnTo>
                  <a:lnTo>
                    <a:pt x="298" y="209"/>
                  </a:lnTo>
                  <a:lnTo>
                    <a:pt x="318" y="207"/>
                  </a:lnTo>
                  <a:lnTo>
                    <a:pt x="337" y="206"/>
                  </a:lnTo>
                  <a:lnTo>
                    <a:pt x="355" y="203"/>
                  </a:lnTo>
                  <a:lnTo>
                    <a:pt x="374" y="200"/>
                  </a:lnTo>
                  <a:lnTo>
                    <a:pt x="390" y="196"/>
                  </a:lnTo>
                  <a:lnTo>
                    <a:pt x="406" y="191"/>
                  </a:lnTo>
                  <a:lnTo>
                    <a:pt x="421" y="185"/>
                  </a:lnTo>
                  <a:lnTo>
                    <a:pt x="435" y="178"/>
                  </a:lnTo>
                  <a:lnTo>
                    <a:pt x="447" y="170"/>
                  </a:lnTo>
                  <a:lnTo>
                    <a:pt x="460" y="163"/>
                  </a:lnTo>
                  <a:lnTo>
                    <a:pt x="472" y="153"/>
                  </a:lnTo>
                  <a:lnTo>
                    <a:pt x="489" y="140"/>
                  </a:lnTo>
                  <a:lnTo>
                    <a:pt x="504" y="125"/>
                  </a:lnTo>
                  <a:lnTo>
                    <a:pt x="518" y="110"/>
                  </a:lnTo>
                  <a:lnTo>
                    <a:pt x="531" y="93"/>
                  </a:lnTo>
                  <a:lnTo>
                    <a:pt x="548" y="71"/>
                  </a:lnTo>
                  <a:lnTo>
                    <a:pt x="567" y="43"/>
                  </a:lnTo>
                  <a:lnTo>
                    <a:pt x="592" y="6"/>
                  </a:lnTo>
                  <a:lnTo>
                    <a:pt x="595" y="0"/>
                  </a:lnTo>
                </a:path>
              </a:pathLst>
            </a:custGeom>
            <a:noFill/>
            <a:ln w="28575" cmpd="sng">
              <a:solidFill>
                <a:schemeClr val="tx1"/>
              </a:solidFill>
              <a:prstDash val="solid"/>
              <a:round/>
              <a:headEnd/>
              <a:tailEnd type="stealth" w="lg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8" name="Text Box 66"/>
            <p:cNvSpPr txBox="1">
              <a:spLocks noChangeArrowheads="1"/>
            </p:cNvSpPr>
            <p:nvPr/>
          </p:nvSpPr>
          <p:spPr bwMode="auto">
            <a:xfrm>
              <a:off x="4151904" y="764704"/>
              <a:ext cx="1080000" cy="432000"/>
            </a:xfrm>
            <a:prstGeom prst="rect">
              <a:avLst/>
            </a:prstGeom>
            <a:solidFill>
              <a:srgbClr val="FFE085"/>
            </a:solidFill>
            <a:ln>
              <a:noFill/>
            </a:ln>
            <a:effectLst/>
          </p:spPr>
          <p:txBody>
            <a:bodyPr>
              <a:spAutoFit/>
            </a:bodyPr>
            <a:lstStyle>
              <a:lvl1pPr eaLnBrk="0" hangingPunct="0">
                <a:defRPr kumimoji="1" sz="2200" b="1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1pPr>
              <a:lvl2pPr marL="742950" indent="-285750" eaLnBrk="0" hangingPunct="0">
                <a:defRPr kumimoji="1" sz="2200" b="1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2pPr>
              <a:lvl3pPr marL="1143000" indent="-228600" eaLnBrk="0" hangingPunct="0">
                <a:defRPr kumimoji="1" sz="2200" b="1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3pPr>
              <a:lvl4pPr marL="1600200" indent="-228600" eaLnBrk="0" hangingPunct="0">
                <a:defRPr kumimoji="1" sz="2200" b="1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4pPr>
              <a:lvl5pPr marL="2057400" indent="-228600" eaLnBrk="0" hangingPunct="0">
                <a:defRPr kumimoji="1" sz="2200" b="1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5pPr>
              <a:lvl6pPr marL="2514600" indent="-228600" algn="ctr" eaLnBrk="0" fontAlgn="t" hangingPunct="0">
                <a:spcBef>
                  <a:spcPct val="5000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6pPr>
              <a:lvl7pPr marL="2971800" indent="-228600" algn="ctr" eaLnBrk="0" fontAlgn="t" hangingPunct="0">
                <a:spcBef>
                  <a:spcPct val="5000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7pPr>
              <a:lvl8pPr marL="3429000" indent="-228600" algn="ctr" eaLnBrk="0" fontAlgn="t" hangingPunct="0">
                <a:spcBef>
                  <a:spcPct val="5000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8pPr>
              <a:lvl9pPr marL="3886200" indent="-228600" algn="ctr" eaLnBrk="0" fontAlgn="t" hangingPunct="0">
                <a:spcBef>
                  <a:spcPct val="5000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itchFamily="18" charset="0"/>
                  <a:ea typeface="宋体" pitchFamily="2" charset="-122"/>
                </a:defRPr>
              </a:lvl9pPr>
            </a:lstStyle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zh-CN" altLang="en-US" sz="2000" b="0" dirty="0">
                  <a:effectLst>
                    <a:outerShdw blurRad="38100" dist="38100" dir="2700000" algn="tl">
                      <a:srgbClr val="FFFFFF"/>
                    </a:outerShdw>
                  </a:effectLst>
                  <a:ea typeface="方正姚体" panose="02010601030101010101" pitchFamily="2" charset="-122"/>
                </a:rPr>
                <a:t>线粒体</a:t>
              </a:r>
            </a:p>
          </p:txBody>
        </p:sp>
        <p:sp>
          <p:nvSpPr>
            <p:cNvPr id="819" name="Line 67"/>
            <p:cNvSpPr>
              <a:spLocks noChangeShapeType="1"/>
            </p:cNvSpPr>
            <p:nvPr/>
          </p:nvSpPr>
          <p:spPr bwMode="auto">
            <a:xfrm flipH="1">
              <a:off x="2711450" y="1989138"/>
              <a:ext cx="49213" cy="2873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20" name="Line 68"/>
            <p:cNvSpPr>
              <a:spLocks noChangeShapeType="1"/>
            </p:cNvSpPr>
            <p:nvPr/>
          </p:nvSpPr>
          <p:spPr bwMode="auto">
            <a:xfrm flipH="1">
              <a:off x="2640013" y="2349500"/>
              <a:ext cx="49212" cy="2873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21" name="Line 29"/>
            <p:cNvSpPr>
              <a:spLocks noChangeShapeType="1"/>
            </p:cNvSpPr>
            <p:nvPr/>
          </p:nvSpPr>
          <p:spPr bwMode="auto">
            <a:xfrm>
              <a:off x="8408988" y="4616450"/>
              <a:ext cx="0" cy="900113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stealth" w="lg" len="lg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22" name="Freeform 62"/>
            <p:cNvSpPr>
              <a:spLocks/>
            </p:cNvSpPr>
            <p:nvPr/>
          </p:nvSpPr>
          <p:spPr bwMode="auto">
            <a:xfrm rot="7336472">
              <a:off x="3448050" y="2690813"/>
              <a:ext cx="1150937" cy="71438"/>
            </a:xfrm>
            <a:custGeom>
              <a:avLst/>
              <a:gdLst>
                <a:gd name="T0" fmla="*/ 0 w 595"/>
                <a:gd name="T1" fmla="*/ 0 h 209"/>
                <a:gd name="T2" fmla="*/ 2147483646 w 595"/>
                <a:gd name="T3" fmla="*/ 2147483646 h 209"/>
                <a:gd name="T4" fmla="*/ 2147483646 w 595"/>
                <a:gd name="T5" fmla="*/ 2147483646 h 209"/>
                <a:gd name="T6" fmla="*/ 2147483646 w 595"/>
                <a:gd name="T7" fmla="*/ 2147483646 h 209"/>
                <a:gd name="T8" fmla="*/ 2147483646 w 595"/>
                <a:gd name="T9" fmla="*/ 2147483646 h 209"/>
                <a:gd name="T10" fmla="*/ 2147483646 w 595"/>
                <a:gd name="T11" fmla="*/ 2147483646 h 209"/>
                <a:gd name="T12" fmla="*/ 2147483646 w 595"/>
                <a:gd name="T13" fmla="*/ 2147483646 h 209"/>
                <a:gd name="T14" fmla="*/ 2147483646 w 595"/>
                <a:gd name="T15" fmla="*/ 2147483646 h 209"/>
                <a:gd name="T16" fmla="*/ 2147483646 w 595"/>
                <a:gd name="T17" fmla="*/ 2147483646 h 209"/>
                <a:gd name="T18" fmla="*/ 2147483646 w 595"/>
                <a:gd name="T19" fmla="*/ 2147483646 h 209"/>
                <a:gd name="T20" fmla="*/ 2147483646 w 595"/>
                <a:gd name="T21" fmla="*/ 2147483646 h 209"/>
                <a:gd name="T22" fmla="*/ 2147483646 w 595"/>
                <a:gd name="T23" fmla="*/ 2147483646 h 209"/>
                <a:gd name="T24" fmla="*/ 2147483646 w 595"/>
                <a:gd name="T25" fmla="*/ 2147483646 h 209"/>
                <a:gd name="T26" fmla="*/ 2147483646 w 595"/>
                <a:gd name="T27" fmla="*/ 2147483646 h 209"/>
                <a:gd name="T28" fmla="*/ 2147483646 w 595"/>
                <a:gd name="T29" fmla="*/ 2147483646 h 209"/>
                <a:gd name="T30" fmla="*/ 2147483646 w 595"/>
                <a:gd name="T31" fmla="*/ 2147483646 h 209"/>
                <a:gd name="T32" fmla="*/ 2147483646 w 595"/>
                <a:gd name="T33" fmla="*/ 2147483646 h 209"/>
                <a:gd name="T34" fmla="*/ 2147483646 w 595"/>
                <a:gd name="T35" fmla="*/ 2147483646 h 209"/>
                <a:gd name="T36" fmla="*/ 2147483646 w 595"/>
                <a:gd name="T37" fmla="*/ 2147483646 h 209"/>
                <a:gd name="T38" fmla="*/ 2147483646 w 595"/>
                <a:gd name="T39" fmla="*/ 2147483646 h 209"/>
                <a:gd name="T40" fmla="*/ 2147483646 w 595"/>
                <a:gd name="T41" fmla="*/ 2147483646 h 209"/>
                <a:gd name="T42" fmla="*/ 2147483646 w 595"/>
                <a:gd name="T43" fmla="*/ 2147483646 h 209"/>
                <a:gd name="T44" fmla="*/ 2147483646 w 595"/>
                <a:gd name="T45" fmla="*/ 2147483646 h 209"/>
                <a:gd name="T46" fmla="*/ 2147483646 w 595"/>
                <a:gd name="T47" fmla="*/ 2147483646 h 209"/>
                <a:gd name="T48" fmla="*/ 2147483646 w 595"/>
                <a:gd name="T49" fmla="*/ 2147483646 h 209"/>
                <a:gd name="T50" fmla="*/ 2147483646 w 595"/>
                <a:gd name="T51" fmla="*/ 2147483646 h 209"/>
                <a:gd name="T52" fmla="*/ 2147483646 w 595"/>
                <a:gd name="T53" fmla="*/ 0 h 20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95" h="209">
                  <a:moveTo>
                    <a:pt x="0" y="0"/>
                  </a:moveTo>
                  <a:lnTo>
                    <a:pt x="43" y="65"/>
                  </a:lnTo>
                  <a:lnTo>
                    <a:pt x="75" y="107"/>
                  </a:lnTo>
                  <a:lnTo>
                    <a:pt x="114" y="147"/>
                  </a:lnTo>
                  <a:lnTo>
                    <a:pt x="163" y="178"/>
                  </a:lnTo>
                  <a:lnTo>
                    <a:pt x="223" y="200"/>
                  </a:lnTo>
                  <a:lnTo>
                    <a:pt x="258" y="206"/>
                  </a:lnTo>
                  <a:lnTo>
                    <a:pt x="298" y="209"/>
                  </a:lnTo>
                  <a:lnTo>
                    <a:pt x="318" y="207"/>
                  </a:lnTo>
                  <a:lnTo>
                    <a:pt x="337" y="206"/>
                  </a:lnTo>
                  <a:lnTo>
                    <a:pt x="355" y="203"/>
                  </a:lnTo>
                  <a:lnTo>
                    <a:pt x="374" y="200"/>
                  </a:lnTo>
                  <a:lnTo>
                    <a:pt x="390" y="196"/>
                  </a:lnTo>
                  <a:lnTo>
                    <a:pt x="406" y="191"/>
                  </a:lnTo>
                  <a:lnTo>
                    <a:pt x="421" y="185"/>
                  </a:lnTo>
                  <a:lnTo>
                    <a:pt x="435" y="178"/>
                  </a:lnTo>
                  <a:lnTo>
                    <a:pt x="447" y="170"/>
                  </a:lnTo>
                  <a:lnTo>
                    <a:pt x="460" y="163"/>
                  </a:lnTo>
                  <a:lnTo>
                    <a:pt x="472" y="153"/>
                  </a:lnTo>
                  <a:lnTo>
                    <a:pt x="489" y="140"/>
                  </a:lnTo>
                  <a:lnTo>
                    <a:pt x="504" y="125"/>
                  </a:lnTo>
                  <a:lnTo>
                    <a:pt x="518" y="110"/>
                  </a:lnTo>
                  <a:lnTo>
                    <a:pt x="531" y="93"/>
                  </a:lnTo>
                  <a:lnTo>
                    <a:pt x="548" y="71"/>
                  </a:lnTo>
                  <a:lnTo>
                    <a:pt x="567" y="43"/>
                  </a:lnTo>
                  <a:lnTo>
                    <a:pt x="592" y="6"/>
                  </a:lnTo>
                  <a:lnTo>
                    <a:pt x="595" y="0"/>
                  </a:lnTo>
                </a:path>
              </a:pathLst>
            </a:custGeom>
            <a:noFill/>
            <a:ln w="31750" cmpd="sng">
              <a:solidFill>
                <a:schemeClr val="tx1"/>
              </a:solidFill>
              <a:prstDash val="solid"/>
              <a:round/>
              <a:headEnd type="stealth" w="lg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23" name="Line 52"/>
            <p:cNvSpPr>
              <a:spLocks noChangeShapeType="1"/>
            </p:cNvSpPr>
            <p:nvPr/>
          </p:nvSpPr>
          <p:spPr bwMode="auto">
            <a:xfrm>
              <a:off x="2085975" y="1628775"/>
              <a:ext cx="49213" cy="2873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24" name="Line 52"/>
            <p:cNvSpPr>
              <a:spLocks noChangeShapeType="1"/>
            </p:cNvSpPr>
            <p:nvPr/>
          </p:nvSpPr>
          <p:spPr bwMode="auto">
            <a:xfrm>
              <a:off x="2159000" y="1989138"/>
              <a:ext cx="49213" cy="28733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25" name="Line 52"/>
            <p:cNvSpPr>
              <a:spLocks noChangeShapeType="1"/>
            </p:cNvSpPr>
            <p:nvPr/>
          </p:nvSpPr>
          <p:spPr bwMode="auto">
            <a:xfrm>
              <a:off x="2230438" y="2349500"/>
              <a:ext cx="49212" cy="287338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26" name="Text Box 49"/>
            <p:cNvSpPr txBox="1">
              <a:spLocks noChangeArrowheads="1"/>
            </p:cNvSpPr>
            <p:nvPr/>
          </p:nvSpPr>
          <p:spPr bwMode="auto">
            <a:xfrm>
              <a:off x="1581150" y="1231900"/>
              <a:ext cx="1058863" cy="3968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ctr" eaLnBrk="1" fontAlgn="t" hangingPunct="1">
                <a:defRPr/>
              </a:pPr>
              <a:r>
                <a:rPr lang="zh-CN" altLang="en-US" sz="2000" b="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ea typeface="方正姚体" panose="02010601030101010101" pitchFamily="2" charset="-122"/>
                </a:rPr>
                <a:t>葡萄糖</a:t>
              </a:r>
              <a:endParaRPr lang="en-US" altLang="zh-CN" sz="20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827" name="文本框 826"/>
            <p:cNvSpPr txBox="1"/>
            <p:nvPr/>
          </p:nvSpPr>
          <p:spPr>
            <a:xfrm>
              <a:off x="2273598" y="4827562"/>
              <a:ext cx="654050" cy="401638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CN" sz="2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CO</a:t>
              </a:r>
              <a:r>
                <a:rPr lang="en-US" altLang="zh-CN" sz="200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</a:t>
              </a:r>
              <a:endParaRPr lang="zh-CN" altLang="en-US" sz="200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828" name="文本框 827"/>
            <p:cNvSpPr txBox="1"/>
            <p:nvPr/>
          </p:nvSpPr>
          <p:spPr>
            <a:xfrm>
              <a:off x="8875713" y="5408613"/>
              <a:ext cx="654050" cy="400050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altLang="zh-CN" sz="2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CO</a:t>
              </a:r>
              <a:r>
                <a:rPr lang="en-US" altLang="zh-CN" sz="200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2</a:t>
              </a:r>
              <a:endParaRPr lang="zh-CN" altLang="en-US" sz="200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829" name="Freeform 46"/>
            <p:cNvSpPr>
              <a:spLocks/>
            </p:cNvSpPr>
            <p:nvPr/>
          </p:nvSpPr>
          <p:spPr bwMode="auto">
            <a:xfrm rot="-8275782">
              <a:off x="8304213" y="5165997"/>
              <a:ext cx="647700" cy="71437"/>
            </a:xfrm>
            <a:custGeom>
              <a:avLst/>
              <a:gdLst>
                <a:gd name="T0" fmla="*/ 0 w 1110"/>
                <a:gd name="T1" fmla="*/ 2147483646 h 353"/>
                <a:gd name="T2" fmla="*/ 2147483646 w 1110"/>
                <a:gd name="T3" fmla="*/ 2147483646 h 353"/>
                <a:gd name="T4" fmla="*/ 2147483646 w 1110"/>
                <a:gd name="T5" fmla="*/ 2147483646 h 353"/>
                <a:gd name="T6" fmla="*/ 2147483646 w 1110"/>
                <a:gd name="T7" fmla="*/ 2147483646 h 353"/>
                <a:gd name="T8" fmla="*/ 2147483646 w 1110"/>
                <a:gd name="T9" fmla="*/ 2147483646 h 353"/>
                <a:gd name="T10" fmla="*/ 2147483646 w 1110"/>
                <a:gd name="T11" fmla="*/ 2147483646 h 353"/>
                <a:gd name="T12" fmla="*/ 2147483646 w 1110"/>
                <a:gd name="T13" fmla="*/ 2147483646 h 353"/>
                <a:gd name="T14" fmla="*/ 2147483646 w 1110"/>
                <a:gd name="T15" fmla="*/ 0 h 353"/>
                <a:gd name="T16" fmla="*/ 2147483646 w 1110"/>
                <a:gd name="T17" fmla="*/ 0 h 353"/>
                <a:gd name="T18" fmla="*/ 2147483646 w 1110"/>
                <a:gd name="T19" fmla="*/ 2147483646 h 353"/>
                <a:gd name="T20" fmla="*/ 2147483646 w 1110"/>
                <a:gd name="T21" fmla="*/ 2147483646 h 353"/>
                <a:gd name="T22" fmla="*/ 2147483646 w 1110"/>
                <a:gd name="T23" fmla="*/ 2147483646 h 353"/>
                <a:gd name="T24" fmla="*/ 2147483646 w 1110"/>
                <a:gd name="T25" fmla="*/ 2147483646 h 353"/>
                <a:gd name="T26" fmla="*/ 2147483646 w 1110"/>
                <a:gd name="T27" fmla="*/ 2147483646 h 353"/>
                <a:gd name="T28" fmla="*/ 2147483646 w 1110"/>
                <a:gd name="T29" fmla="*/ 2147483646 h 353"/>
                <a:gd name="T30" fmla="*/ 2147483646 w 1110"/>
                <a:gd name="T31" fmla="*/ 2147483646 h 353"/>
                <a:gd name="T32" fmla="*/ 2147483646 w 1110"/>
                <a:gd name="T33" fmla="*/ 2147483646 h 353"/>
                <a:gd name="T34" fmla="*/ 2147483646 w 1110"/>
                <a:gd name="T35" fmla="*/ 2147483646 h 353"/>
                <a:gd name="T36" fmla="*/ 2147483646 w 1110"/>
                <a:gd name="T37" fmla="*/ 2147483646 h 353"/>
                <a:gd name="T38" fmla="*/ 2147483646 w 1110"/>
                <a:gd name="T39" fmla="*/ 2147483646 h 353"/>
                <a:gd name="T40" fmla="*/ 2147483646 w 1110"/>
                <a:gd name="T41" fmla="*/ 2147483646 h 353"/>
                <a:gd name="T42" fmla="*/ 2147483646 w 1110"/>
                <a:gd name="T43" fmla="*/ 2147483646 h 353"/>
                <a:gd name="T44" fmla="*/ 2147483646 w 1110"/>
                <a:gd name="T45" fmla="*/ 2147483646 h 353"/>
                <a:gd name="T46" fmla="*/ 2147483646 w 1110"/>
                <a:gd name="T47" fmla="*/ 2147483646 h 353"/>
                <a:gd name="T48" fmla="*/ 2147483646 w 1110"/>
                <a:gd name="T49" fmla="*/ 2147483646 h 353"/>
                <a:gd name="T50" fmla="*/ 2147483646 w 1110"/>
                <a:gd name="T51" fmla="*/ 2147483646 h 353"/>
                <a:gd name="T52" fmla="*/ 2147483646 w 1110"/>
                <a:gd name="T53" fmla="*/ 2147483646 h 35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110" h="353">
                  <a:moveTo>
                    <a:pt x="0" y="353"/>
                  </a:moveTo>
                  <a:lnTo>
                    <a:pt x="81" y="243"/>
                  </a:lnTo>
                  <a:lnTo>
                    <a:pt x="141" y="170"/>
                  </a:lnTo>
                  <a:lnTo>
                    <a:pt x="214" y="104"/>
                  </a:lnTo>
                  <a:lnTo>
                    <a:pt x="305" y="50"/>
                  </a:lnTo>
                  <a:lnTo>
                    <a:pt x="416" y="14"/>
                  </a:lnTo>
                  <a:lnTo>
                    <a:pt x="481" y="5"/>
                  </a:lnTo>
                  <a:lnTo>
                    <a:pt x="557" y="0"/>
                  </a:lnTo>
                  <a:lnTo>
                    <a:pt x="593" y="0"/>
                  </a:lnTo>
                  <a:lnTo>
                    <a:pt x="629" y="5"/>
                  </a:lnTo>
                  <a:lnTo>
                    <a:pt x="663" y="7"/>
                  </a:lnTo>
                  <a:lnTo>
                    <a:pt x="697" y="14"/>
                  </a:lnTo>
                  <a:lnTo>
                    <a:pt x="728" y="21"/>
                  </a:lnTo>
                  <a:lnTo>
                    <a:pt x="757" y="31"/>
                  </a:lnTo>
                  <a:lnTo>
                    <a:pt x="785" y="40"/>
                  </a:lnTo>
                  <a:lnTo>
                    <a:pt x="811" y="52"/>
                  </a:lnTo>
                  <a:lnTo>
                    <a:pt x="835" y="64"/>
                  </a:lnTo>
                  <a:lnTo>
                    <a:pt x="858" y="78"/>
                  </a:lnTo>
                  <a:lnTo>
                    <a:pt x="882" y="92"/>
                  </a:lnTo>
                  <a:lnTo>
                    <a:pt x="913" y="116"/>
                  </a:lnTo>
                  <a:lnTo>
                    <a:pt x="941" y="141"/>
                  </a:lnTo>
                  <a:lnTo>
                    <a:pt x="967" y="167"/>
                  </a:lnTo>
                  <a:lnTo>
                    <a:pt x="991" y="193"/>
                  </a:lnTo>
                  <a:lnTo>
                    <a:pt x="1022" y="231"/>
                  </a:lnTo>
                  <a:lnTo>
                    <a:pt x="1058" y="278"/>
                  </a:lnTo>
                  <a:lnTo>
                    <a:pt x="1105" y="344"/>
                  </a:lnTo>
                  <a:lnTo>
                    <a:pt x="1110" y="353"/>
                  </a:lnTo>
                </a:path>
              </a:pathLst>
            </a:custGeom>
            <a:noFill/>
            <a:ln w="28575">
              <a:solidFill>
                <a:schemeClr val="tx1"/>
              </a:solidFill>
              <a:headEnd type="stealth" w="lg" len="lg"/>
              <a:tailEnd type="none" w="lg" len="lg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lt1"/>
                </a:solidFill>
                <a:latin typeface="+mn-lt"/>
                <a:ea typeface="+mn-ea"/>
              </a:endParaRPr>
            </a:p>
          </p:txBody>
        </p:sp>
        <p:sp>
          <p:nvSpPr>
            <p:cNvPr id="830" name="Freeform 46"/>
            <p:cNvSpPr>
              <a:spLocks/>
            </p:cNvSpPr>
            <p:nvPr/>
          </p:nvSpPr>
          <p:spPr bwMode="auto">
            <a:xfrm rot="-8275782">
              <a:off x="8310563" y="2443163"/>
              <a:ext cx="647700" cy="71437"/>
            </a:xfrm>
            <a:custGeom>
              <a:avLst/>
              <a:gdLst>
                <a:gd name="T0" fmla="*/ 0 w 1110"/>
                <a:gd name="T1" fmla="*/ 2147483646 h 353"/>
                <a:gd name="T2" fmla="*/ 2147483646 w 1110"/>
                <a:gd name="T3" fmla="*/ 2147483646 h 353"/>
                <a:gd name="T4" fmla="*/ 2147483646 w 1110"/>
                <a:gd name="T5" fmla="*/ 2147483646 h 353"/>
                <a:gd name="T6" fmla="*/ 2147483646 w 1110"/>
                <a:gd name="T7" fmla="*/ 2147483646 h 353"/>
                <a:gd name="T8" fmla="*/ 2147483646 w 1110"/>
                <a:gd name="T9" fmla="*/ 2147483646 h 353"/>
                <a:gd name="T10" fmla="*/ 2147483646 w 1110"/>
                <a:gd name="T11" fmla="*/ 2147483646 h 353"/>
                <a:gd name="T12" fmla="*/ 2147483646 w 1110"/>
                <a:gd name="T13" fmla="*/ 2147483646 h 353"/>
                <a:gd name="T14" fmla="*/ 2147483646 w 1110"/>
                <a:gd name="T15" fmla="*/ 0 h 353"/>
                <a:gd name="T16" fmla="*/ 2147483646 w 1110"/>
                <a:gd name="T17" fmla="*/ 0 h 353"/>
                <a:gd name="T18" fmla="*/ 2147483646 w 1110"/>
                <a:gd name="T19" fmla="*/ 2147483646 h 353"/>
                <a:gd name="T20" fmla="*/ 2147483646 w 1110"/>
                <a:gd name="T21" fmla="*/ 2147483646 h 353"/>
                <a:gd name="T22" fmla="*/ 2147483646 w 1110"/>
                <a:gd name="T23" fmla="*/ 2147483646 h 353"/>
                <a:gd name="T24" fmla="*/ 2147483646 w 1110"/>
                <a:gd name="T25" fmla="*/ 2147483646 h 353"/>
                <a:gd name="T26" fmla="*/ 2147483646 w 1110"/>
                <a:gd name="T27" fmla="*/ 2147483646 h 353"/>
                <a:gd name="T28" fmla="*/ 2147483646 w 1110"/>
                <a:gd name="T29" fmla="*/ 2147483646 h 353"/>
                <a:gd name="T30" fmla="*/ 2147483646 w 1110"/>
                <a:gd name="T31" fmla="*/ 2147483646 h 353"/>
                <a:gd name="T32" fmla="*/ 2147483646 w 1110"/>
                <a:gd name="T33" fmla="*/ 2147483646 h 353"/>
                <a:gd name="T34" fmla="*/ 2147483646 w 1110"/>
                <a:gd name="T35" fmla="*/ 2147483646 h 353"/>
                <a:gd name="T36" fmla="*/ 2147483646 w 1110"/>
                <a:gd name="T37" fmla="*/ 2147483646 h 353"/>
                <a:gd name="T38" fmla="*/ 2147483646 w 1110"/>
                <a:gd name="T39" fmla="*/ 2147483646 h 353"/>
                <a:gd name="T40" fmla="*/ 2147483646 w 1110"/>
                <a:gd name="T41" fmla="*/ 2147483646 h 353"/>
                <a:gd name="T42" fmla="*/ 2147483646 w 1110"/>
                <a:gd name="T43" fmla="*/ 2147483646 h 353"/>
                <a:gd name="T44" fmla="*/ 2147483646 w 1110"/>
                <a:gd name="T45" fmla="*/ 2147483646 h 353"/>
                <a:gd name="T46" fmla="*/ 2147483646 w 1110"/>
                <a:gd name="T47" fmla="*/ 2147483646 h 353"/>
                <a:gd name="T48" fmla="*/ 2147483646 w 1110"/>
                <a:gd name="T49" fmla="*/ 2147483646 h 353"/>
                <a:gd name="T50" fmla="*/ 2147483646 w 1110"/>
                <a:gd name="T51" fmla="*/ 2147483646 h 353"/>
                <a:gd name="T52" fmla="*/ 2147483646 w 1110"/>
                <a:gd name="T53" fmla="*/ 2147483646 h 35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110" h="353">
                  <a:moveTo>
                    <a:pt x="0" y="353"/>
                  </a:moveTo>
                  <a:lnTo>
                    <a:pt x="81" y="243"/>
                  </a:lnTo>
                  <a:lnTo>
                    <a:pt x="141" y="170"/>
                  </a:lnTo>
                  <a:lnTo>
                    <a:pt x="214" y="104"/>
                  </a:lnTo>
                  <a:lnTo>
                    <a:pt x="305" y="50"/>
                  </a:lnTo>
                  <a:lnTo>
                    <a:pt x="416" y="14"/>
                  </a:lnTo>
                  <a:lnTo>
                    <a:pt x="481" y="5"/>
                  </a:lnTo>
                  <a:lnTo>
                    <a:pt x="557" y="0"/>
                  </a:lnTo>
                  <a:lnTo>
                    <a:pt x="593" y="0"/>
                  </a:lnTo>
                  <a:lnTo>
                    <a:pt x="629" y="5"/>
                  </a:lnTo>
                  <a:lnTo>
                    <a:pt x="663" y="7"/>
                  </a:lnTo>
                  <a:lnTo>
                    <a:pt x="697" y="14"/>
                  </a:lnTo>
                  <a:lnTo>
                    <a:pt x="728" y="21"/>
                  </a:lnTo>
                  <a:lnTo>
                    <a:pt x="757" y="31"/>
                  </a:lnTo>
                  <a:lnTo>
                    <a:pt x="785" y="40"/>
                  </a:lnTo>
                  <a:lnTo>
                    <a:pt x="811" y="52"/>
                  </a:lnTo>
                  <a:lnTo>
                    <a:pt x="835" y="64"/>
                  </a:lnTo>
                  <a:lnTo>
                    <a:pt x="858" y="78"/>
                  </a:lnTo>
                  <a:lnTo>
                    <a:pt x="882" y="92"/>
                  </a:lnTo>
                  <a:lnTo>
                    <a:pt x="913" y="116"/>
                  </a:lnTo>
                  <a:lnTo>
                    <a:pt x="941" y="141"/>
                  </a:lnTo>
                  <a:lnTo>
                    <a:pt x="967" y="167"/>
                  </a:lnTo>
                  <a:lnTo>
                    <a:pt x="991" y="193"/>
                  </a:lnTo>
                  <a:lnTo>
                    <a:pt x="1022" y="231"/>
                  </a:lnTo>
                  <a:lnTo>
                    <a:pt x="1058" y="278"/>
                  </a:lnTo>
                  <a:lnTo>
                    <a:pt x="1105" y="344"/>
                  </a:lnTo>
                  <a:lnTo>
                    <a:pt x="1110" y="353"/>
                  </a:lnTo>
                </a:path>
              </a:pathLst>
            </a:custGeom>
            <a:noFill/>
            <a:ln w="28575" cmpd="sng">
              <a:solidFill>
                <a:schemeClr val="tx1"/>
              </a:solidFill>
              <a:prstDash val="solid"/>
              <a:round/>
              <a:headEnd type="stealth" w="lg" len="lg"/>
              <a:tailEnd type="none" w="lg" len="lg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zh-CN" altLang="en-US"/>
            </a:p>
          </p:txBody>
        </p:sp>
        <p:cxnSp>
          <p:nvCxnSpPr>
            <p:cNvPr id="831" name="肘形连接符 830"/>
            <p:cNvCxnSpPr/>
            <p:nvPr/>
          </p:nvCxnSpPr>
          <p:spPr>
            <a:xfrm rot="5400000">
              <a:off x="9551988" y="1844675"/>
              <a:ext cx="1368425" cy="504825"/>
            </a:xfrm>
            <a:prstGeom prst="bentConnector3">
              <a:avLst>
                <a:gd name="adj1" fmla="val 99375"/>
              </a:avLst>
            </a:prstGeom>
            <a:ln w="28575">
              <a:solidFill>
                <a:schemeClr val="tx1"/>
              </a:solidFill>
              <a:headEnd type="stealth" w="lg" len="lg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2" name="任意多边形 831"/>
            <p:cNvSpPr/>
            <p:nvPr/>
          </p:nvSpPr>
          <p:spPr>
            <a:xfrm flipV="1">
              <a:off x="2855688" y="3897208"/>
              <a:ext cx="432000" cy="756000"/>
            </a:xfrm>
            <a:custGeom>
              <a:avLst/>
              <a:gdLst>
                <a:gd name="connsiteX0" fmla="*/ 38100 w 1097201"/>
                <a:gd name="connsiteY0" fmla="*/ 0 h 1066800"/>
                <a:gd name="connsiteX1" fmla="*/ 200025 w 1097201"/>
                <a:gd name="connsiteY1" fmla="*/ 33337 h 1066800"/>
                <a:gd name="connsiteX2" fmla="*/ 423863 w 1097201"/>
                <a:gd name="connsiteY2" fmla="*/ 85725 h 1066800"/>
                <a:gd name="connsiteX3" fmla="*/ 690563 w 1097201"/>
                <a:gd name="connsiteY3" fmla="*/ 176212 h 1066800"/>
                <a:gd name="connsiteX4" fmla="*/ 902494 w 1097201"/>
                <a:gd name="connsiteY4" fmla="*/ 280987 h 1066800"/>
                <a:gd name="connsiteX5" fmla="*/ 1040607 w 1097201"/>
                <a:gd name="connsiteY5" fmla="*/ 390525 h 1066800"/>
                <a:gd name="connsiteX6" fmla="*/ 1092994 w 1097201"/>
                <a:gd name="connsiteY6" fmla="*/ 502443 h 1066800"/>
                <a:gd name="connsiteX7" fmla="*/ 1083469 w 1097201"/>
                <a:gd name="connsiteY7" fmla="*/ 583406 h 1066800"/>
                <a:gd name="connsiteX8" fmla="*/ 1000125 w 1097201"/>
                <a:gd name="connsiteY8" fmla="*/ 711993 h 1066800"/>
                <a:gd name="connsiteX9" fmla="*/ 840582 w 1097201"/>
                <a:gd name="connsiteY9" fmla="*/ 816768 h 1066800"/>
                <a:gd name="connsiteX10" fmla="*/ 635794 w 1097201"/>
                <a:gd name="connsiteY10" fmla="*/ 907256 h 1066800"/>
                <a:gd name="connsiteX11" fmla="*/ 383382 w 1097201"/>
                <a:gd name="connsiteY11" fmla="*/ 983456 h 1066800"/>
                <a:gd name="connsiteX12" fmla="*/ 100013 w 1097201"/>
                <a:gd name="connsiteY12" fmla="*/ 1050131 h 1066800"/>
                <a:gd name="connsiteX13" fmla="*/ 0 w 1097201"/>
                <a:gd name="connsiteY13" fmla="*/ 1066800 h 1066800"/>
                <a:gd name="connsiteX0" fmla="*/ 38100 w 1097201"/>
                <a:gd name="connsiteY0" fmla="*/ 0 h 1066800"/>
                <a:gd name="connsiteX1" fmla="*/ 200025 w 1097201"/>
                <a:gd name="connsiteY1" fmla="*/ 33337 h 1066800"/>
                <a:gd name="connsiteX2" fmla="*/ 423863 w 1097201"/>
                <a:gd name="connsiteY2" fmla="*/ 85725 h 1066800"/>
                <a:gd name="connsiteX3" fmla="*/ 690563 w 1097201"/>
                <a:gd name="connsiteY3" fmla="*/ 176212 h 1066800"/>
                <a:gd name="connsiteX4" fmla="*/ 902494 w 1097201"/>
                <a:gd name="connsiteY4" fmla="*/ 280987 h 1066800"/>
                <a:gd name="connsiteX5" fmla="*/ 1040607 w 1097201"/>
                <a:gd name="connsiteY5" fmla="*/ 390525 h 1066800"/>
                <a:gd name="connsiteX6" fmla="*/ 1092994 w 1097201"/>
                <a:gd name="connsiteY6" fmla="*/ 502443 h 1066800"/>
                <a:gd name="connsiteX7" fmla="*/ 1083469 w 1097201"/>
                <a:gd name="connsiteY7" fmla="*/ 583406 h 1066800"/>
                <a:gd name="connsiteX8" fmla="*/ 1000125 w 1097201"/>
                <a:gd name="connsiteY8" fmla="*/ 709612 h 1066800"/>
                <a:gd name="connsiteX9" fmla="*/ 840582 w 1097201"/>
                <a:gd name="connsiteY9" fmla="*/ 816768 h 1066800"/>
                <a:gd name="connsiteX10" fmla="*/ 635794 w 1097201"/>
                <a:gd name="connsiteY10" fmla="*/ 907256 h 1066800"/>
                <a:gd name="connsiteX11" fmla="*/ 383382 w 1097201"/>
                <a:gd name="connsiteY11" fmla="*/ 983456 h 1066800"/>
                <a:gd name="connsiteX12" fmla="*/ 100013 w 1097201"/>
                <a:gd name="connsiteY12" fmla="*/ 1050131 h 1066800"/>
                <a:gd name="connsiteX13" fmla="*/ 0 w 1097201"/>
                <a:gd name="connsiteY13" fmla="*/ 1066800 h 1066800"/>
                <a:gd name="connsiteX0" fmla="*/ 38100 w 1096346"/>
                <a:gd name="connsiteY0" fmla="*/ 0 h 1066800"/>
                <a:gd name="connsiteX1" fmla="*/ 200025 w 1096346"/>
                <a:gd name="connsiteY1" fmla="*/ 33337 h 1066800"/>
                <a:gd name="connsiteX2" fmla="*/ 423863 w 1096346"/>
                <a:gd name="connsiteY2" fmla="*/ 85725 h 1066800"/>
                <a:gd name="connsiteX3" fmla="*/ 690563 w 1096346"/>
                <a:gd name="connsiteY3" fmla="*/ 176212 h 1066800"/>
                <a:gd name="connsiteX4" fmla="*/ 902494 w 1096346"/>
                <a:gd name="connsiteY4" fmla="*/ 280987 h 1066800"/>
                <a:gd name="connsiteX5" fmla="*/ 1040607 w 1096346"/>
                <a:gd name="connsiteY5" fmla="*/ 390525 h 1066800"/>
                <a:gd name="connsiteX6" fmla="*/ 1092994 w 1096346"/>
                <a:gd name="connsiteY6" fmla="*/ 502443 h 1066800"/>
                <a:gd name="connsiteX7" fmla="*/ 1081088 w 1096346"/>
                <a:gd name="connsiteY7" fmla="*/ 588169 h 1066800"/>
                <a:gd name="connsiteX8" fmla="*/ 1000125 w 1096346"/>
                <a:gd name="connsiteY8" fmla="*/ 709612 h 1066800"/>
                <a:gd name="connsiteX9" fmla="*/ 840582 w 1096346"/>
                <a:gd name="connsiteY9" fmla="*/ 816768 h 1066800"/>
                <a:gd name="connsiteX10" fmla="*/ 635794 w 1096346"/>
                <a:gd name="connsiteY10" fmla="*/ 907256 h 1066800"/>
                <a:gd name="connsiteX11" fmla="*/ 383382 w 1096346"/>
                <a:gd name="connsiteY11" fmla="*/ 983456 h 1066800"/>
                <a:gd name="connsiteX12" fmla="*/ 100013 w 1096346"/>
                <a:gd name="connsiteY12" fmla="*/ 1050131 h 1066800"/>
                <a:gd name="connsiteX13" fmla="*/ 0 w 1096346"/>
                <a:gd name="connsiteY13" fmla="*/ 1066800 h 1066800"/>
                <a:gd name="connsiteX0" fmla="*/ 38100 w 1095647"/>
                <a:gd name="connsiteY0" fmla="*/ 0 h 1066800"/>
                <a:gd name="connsiteX1" fmla="*/ 200025 w 1095647"/>
                <a:gd name="connsiteY1" fmla="*/ 33337 h 1066800"/>
                <a:gd name="connsiteX2" fmla="*/ 423863 w 1095647"/>
                <a:gd name="connsiteY2" fmla="*/ 85725 h 1066800"/>
                <a:gd name="connsiteX3" fmla="*/ 690563 w 1095647"/>
                <a:gd name="connsiteY3" fmla="*/ 176212 h 1066800"/>
                <a:gd name="connsiteX4" fmla="*/ 902494 w 1095647"/>
                <a:gd name="connsiteY4" fmla="*/ 280987 h 1066800"/>
                <a:gd name="connsiteX5" fmla="*/ 1040607 w 1095647"/>
                <a:gd name="connsiteY5" fmla="*/ 390525 h 1066800"/>
                <a:gd name="connsiteX6" fmla="*/ 1092994 w 1095647"/>
                <a:gd name="connsiteY6" fmla="*/ 502443 h 1066800"/>
                <a:gd name="connsiteX7" fmla="*/ 1078707 w 1095647"/>
                <a:gd name="connsiteY7" fmla="*/ 597694 h 1066800"/>
                <a:gd name="connsiteX8" fmla="*/ 1000125 w 1095647"/>
                <a:gd name="connsiteY8" fmla="*/ 709612 h 1066800"/>
                <a:gd name="connsiteX9" fmla="*/ 840582 w 1095647"/>
                <a:gd name="connsiteY9" fmla="*/ 816768 h 1066800"/>
                <a:gd name="connsiteX10" fmla="*/ 635794 w 1095647"/>
                <a:gd name="connsiteY10" fmla="*/ 907256 h 1066800"/>
                <a:gd name="connsiteX11" fmla="*/ 383382 w 1095647"/>
                <a:gd name="connsiteY11" fmla="*/ 983456 h 1066800"/>
                <a:gd name="connsiteX12" fmla="*/ 100013 w 1095647"/>
                <a:gd name="connsiteY12" fmla="*/ 1050131 h 1066800"/>
                <a:gd name="connsiteX13" fmla="*/ 0 w 1095647"/>
                <a:gd name="connsiteY13" fmla="*/ 1066800 h 1066800"/>
                <a:gd name="connsiteX0" fmla="*/ 38100 w 1095083"/>
                <a:gd name="connsiteY0" fmla="*/ 0 h 1066800"/>
                <a:gd name="connsiteX1" fmla="*/ 200025 w 1095083"/>
                <a:gd name="connsiteY1" fmla="*/ 33337 h 1066800"/>
                <a:gd name="connsiteX2" fmla="*/ 423863 w 1095083"/>
                <a:gd name="connsiteY2" fmla="*/ 85725 h 1066800"/>
                <a:gd name="connsiteX3" fmla="*/ 690563 w 1095083"/>
                <a:gd name="connsiteY3" fmla="*/ 176212 h 1066800"/>
                <a:gd name="connsiteX4" fmla="*/ 902494 w 1095083"/>
                <a:gd name="connsiteY4" fmla="*/ 280987 h 1066800"/>
                <a:gd name="connsiteX5" fmla="*/ 1040607 w 1095083"/>
                <a:gd name="connsiteY5" fmla="*/ 390525 h 1066800"/>
                <a:gd name="connsiteX6" fmla="*/ 1092994 w 1095083"/>
                <a:gd name="connsiteY6" fmla="*/ 502443 h 1066800"/>
                <a:gd name="connsiteX7" fmla="*/ 1076326 w 1095083"/>
                <a:gd name="connsiteY7" fmla="*/ 607219 h 1066800"/>
                <a:gd name="connsiteX8" fmla="*/ 1000125 w 1095083"/>
                <a:gd name="connsiteY8" fmla="*/ 709612 h 1066800"/>
                <a:gd name="connsiteX9" fmla="*/ 840582 w 1095083"/>
                <a:gd name="connsiteY9" fmla="*/ 816768 h 1066800"/>
                <a:gd name="connsiteX10" fmla="*/ 635794 w 1095083"/>
                <a:gd name="connsiteY10" fmla="*/ 907256 h 1066800"/>
                <a:gd name="connsiteX11" fmla="*/ 383382 w 1095083"/>
                <a:gd name="connsiteY11" fmla="*/ 983456 h 1066800"/>
                <a:gd name="connsiteX12" fmla="*/ 100013 w 1095083"/>
                <a:gd name="connsiteY12" fmla="*/ 1050131 h 1066800"/>
                <a:gd name="connsiteX13" fmla="*/ 0 w 1095083"/>
                <a:gd name="connsiteY13" fmla="*/ 106680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5083" h="1066800">
                  <a:moveTo>
                    <a:pt x="38100" y="0"/>
                  </a:moveTo>
                  <a:cubicBezTo>
                    <a:pt x="86915" y="9525"/>
                    <a:pt x="135731" y="19050"/>
                    <a:pt x="200025" y="33337"/>
                  </a:cubicBezTo>
                  <a:cubicBezTo>
                    <a:pt x="264319" y="47624"/>
                    <a:pt x="342107" y="61913"/>
                    <a:pt x="423863" y="85725"/>
                  </a:cubicBezTo>
                  <a:cubicBezTo>
                    <a:pt x="505619" y="109538"/>
                    <a:pt x="610791" y="143668"/>
                    <a:pt x="690563" y="176212"/>
                  </a:cubicBezTo>
                  <a:cubicBezTo>
                    <a:pt x="770335" y="208756"/>
                    <a:pt x="844153" y="245268"/>
                    <a:pt x="902494" y="280987"/>
                  </a:cubicBezTo>
                  <a:cubicBezTo>
                    <a:pt x="960835" y="316706"/>
                    <a:pt x="1008857" y="353616"/>
                    <a:pt x="1040607" y="390525"/>
                  </a:cubicBezTo>
                  <a:cubicBezTo>
                    <a:pt x="1072357" y="427434"/>
                    <a:pt x="1087041" y="466327"/>
                    <a:pt x="1092994" y="502443"/>
                  </a:cubicBezTo>
                  <a:cubicBezTo>
                    <a:pt x="1098947" y="538559"/>
                    <a:pt x="1091804" y="572691"/>
                    <a:pt x="1076326" y="607219"/>
                  </a:cubicBezTo>
                  <a:cubicBezTo>
                    <a:pt x="1060848" y="641747"/>
                    <a:pt x="1039416" y="674687"/>
                    <a:pt x="1000125" y="709612"/>
                  </a:cubicBezTo>
                  <a:cubicBezTo>
                    <a:pt x="960834" y="744537"/>
                    <a:pt x="901304" y="783827"/>
                    <a:pt x="840582" y="816768"/>
                  </a:cubicBezTo>
                  <a:cubicBezTo>
                    <a:pt x="779860" y="849709"/>
                    <a:pt x="711994" y="879475"/>
                    <a:pt x="635794" y="907256"/>
                  </a:cubicBezTo>
                  <a:cubicBezTo>
                    <a:pt x="559594" y="935037"/>
                    <a:pt x="472679" y="959644"/>
                    <a:pt x="383382" y="983456"/>
                  </a:cubicBezTo>
                  <a:cubicBezTo>
                    <a:pt x="294085" y="1007269"/>
                    <a:pt x="163910" y="1036240"/>
                    <a:pt x="100013" y="1050131"/>
                  </a:cubicBezTo>
                  <a:cubicBezTo>
                    <a:pt x="36116" y="1064022"/>
                    <a:pt x="18058" y="1065411"/>
                    <a:pt x="0" y="106680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tailEnd type="stealth" w="lg" len="lg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33" name="弧形 832"/>
            <p:cNvSpPr/>
            <p:nvPr/>
          </p:nvSpPr>
          <p:spPr>
            <a:xfrm rot="5586191">
              <a:off x="2638575" y="4382169"/>
              <a:ext cx="648000" cy="648000"/>
            </a:xfrm>
            <a:prstGeom prst="arc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34" name="任意多边形 833"/>
            <p:cNvSpPr/>
            <p:nvPr/>
          </p:nvSpPr>
          <p:spPr>
            <a:xfrm flipH="1">
              <a:off x="8400256" y="3429088"/>
              <a:ext cx="612000" cy="576000"/>
            </a:xfrm>
            <a:custGeom>
              <a:avLst/>
              <a:gdLst>
                <a:gd name="connsiteX0" fmla="*/ 38100 w 1097201"/>
                <a:gd name="connsiteY0" fmla="*/ 0 h 1066800"/>
                <a:gd name="connsiteX1" fmla="*/ 200025 w 1097201"/>
                <a:gd name="connsiteY1" fmla="*/ 33337 h 1066800"/>
                <a:gd name="connsiteX2" fmla="*/ 423863 w 1097201"/>
                <a:gd name="connsiteY2" fmla="*/ 85725 h 1066800"/>
                <a:gd name="connsiteX3" fmla="*/ 690563 w 1097201"/>
                <a:gd name="connsiteY3" fmla="*/ 176212 h 1066800"/>
                <a:gd name="connsiteX4" fmla="*/ 902494 w 1097201"/>
                <a:gd name="connsiteY4" fmla="*/ 280987 h 1066800"/>
                <a:gd name="connsiteX5" fmla="*/ 1040607 w 1097201"/>
                <a:gd name="connsiteY5" fmla="*/ 390525 h 1066800"/>
                <a:gd name="connsiteX6" fmla="*/ 1092994 w 1097201"/>
                <a:gd name="connsiteY6" fmla="*/ 502443 h 1066800"/>
                <a:gd name="connsiteX7" fmla="*/ 1083469 w 1097201"/>
                <a:gd name="connsiteY7" fmla="*/ 583406 h 1066800"/>
                <a:gd name="connsiteX8" fmla="*/ 1000125 w 1097201"/>
                <a:gd name="connsiteY8" fmla="*/ 711993 h 1066800"/>
                <a:gd name="connsiteX9" fmla="*/ 840582 w 1097201"/>
                <a:gd name="connsiteY9" fmla="*/ 816768 h 1066800"/>
                <a:gd name="connsiteX10" fmla="*/ 635794 w 1097201"/>
                <a:gd name="connsiteY10" fmla="*/ 907256 h 1066800"/>
                <a:gd name="connsiteX11" fmla="*/ 383382 w 1097201"/>
                <a:gd name="connsiteY11" fmla="*/ 983456 h 1066800"/>
                <a:gd name="connsiteX12" fmla="*/ 100013 w 1097201"/>
                <a:gd name="connsiteY12" fmla="*/ 1050131 h 1066800"/>
                <a:gd name="connsiteX13" fmla="*/ 0 w 1097201"/>
                <a:gd name="connsiteY13" fmla="*/ 1066800 h 1066800"/>
                <a:gd name="connsiteX0" fmla="*/ 38100 w 1097201"/>
                <a:gd name="connsiteY0" fmla="*/ 0 h 1066800"/>
                <a:gd name="connsiteX1" fmla="*/ 200025 w 1097201"/>
                <a:gd name="connsiteY1" fmla="*/ 33337 h 1066800"/>
                <a:gd name="connsiteX2" fmla="*/ 423863 w 1097201"/>
                <a:gd name="connsiteY2" fmla="*/ 85725 h 1066800"/>
                <a:gd name="connsiteX3" fmla="*/ 690563 w 1097201"/>
                <a:gd name="connsiteY3" fmla="*/ 176212 h 1066800"/>
                <a:gd name="connsiteX4" fmla="*/ 902494 w 1097201"/>
                <a:gd name="connsiteY4" fmla="*/ 280987 h 1066800"/>
                <a:gd name="connsiteX5" fmla="*/ 1040607 w 1097201"/>
                <a:gd name="connsiteY5" fmla="*/ 390525 h 1066800"/>
                <a:gd name="connsiteX6" fmla="*/ 1092994 w 1097201"/>
                <a:gd name="connsiteY6" fmla="*/ 502443 h 1066800"/>
                <a:gd name="connsiteX7" fmla="*/ 1083469 w 1097201"/>
                <a:gd name="connsiteY7" fmla="*/ 583406 h 1066800"/>
                <a:gd name="connsiteX8" fmla="*/ 1000125 w 1097201"/>
                <a:gd name="connsiteY8" fmla="*/ 709612 h 1066800"/>
                <a:gd name="connsiteX9" fmla="*/ 840582 w 1097201"/>
                <a:gd name="connsiteY9" fmla="*/ 816768 h 1066800"/>
                <a:gd name="connsiteX10" fmla="*/ 635794 w 1097201"/>
                <a:gd name="connsiteY10" fmla="*/ 907256 h 1066800"/>
                <a:gd name="connsiteX11" fmla="*/ 383382 w 1097201"/>
                <a:gd name="connsiteY11" fmla="*/ 983456 h 1066800"/>
                <a:gd name="connsiteX12" fmla="*/ 100013 w 1097201"/>
                <a:gd name="connsiteY12" fmla="*/ 1050131 h 1066800"/>
                <a:gd name="connsiteX13" fmla="*/ 0 w 1097201"/>
                <a:gd name="connsiteY13" fmla="*/ 1066800 h 1066800"/>
                <a:gd name="connsiteX0" fmla="*/ 38100 w 1096346"/>
                <a:gd name="connsiteY0" fmla="*/ 0 h 1066800"/>
                <a:gd name="connsiteX1" fmla="*/ 200025 w 1096346"/>
                <a:gd name="connsiteY1" fmla="*/ 33337 h 1066800"/>
                <a:gd name="connsiteX2" fmla="*/ 423863 w 1096346"/>
                <a:gd name="connsiteY2" fmla="*/ 85725 h 1066800"/>
                <a:gd name="connsiteX3" fmla="*/ 690563 w 1096346"/>
                <a:gd name="connsiteY3" fmla="*/ 176212 h 1066800"/>
                <a:gd name="connsiteX4" fmla="*/ 902494 w 1096346"/>
                <a:gd name="connsiteY4" fmla="*/ 280987 h 1066800"/>
                <a:gd name="connsiteX5" fmla="*/ 1040607 w 1096346"/>
                <a:gd name="connsiteY5" fmla="*/ 390525 h 1066800"/>
                <a:gd name="connsiteX6" fmla="*/ 1092994 w 1096346"/>
                <a:gd name="connsiteY6" fmla="*/ 502443 h 1066800"/>
                <a:gd name="connsiteX7" fmla="*/ 1081088 w 1096346"/>
                <a:gd name="connsiteY7" fmla="*/ 588169 h 1066800"/>
                <a:gd name="connsiteX8" fmla="*/ 1000125 w 1096346"/>
                <a:gd name="connsiteY8" fmla="*/ 709612 h 1066800"/>
                <a:gd name="connsiteX9" fmla="*/ 840582 w 1096346"/>
                <a:gd name="connsiteY9" fmla="*/ 816768 h 1066800"/>
                <a:gd name="connsiteX10" fmla="*/ 635794 w 1096346"/>
                <a:gd name="connsiteY10" fmla="*/ 907256 h 1066800"/>
                <a:gd name="connsiteX11" fmla="*/ 383382 w 1096346"/>
                <a:gd name="connsiteY11" fmla="*/ 983456 h 1066800"/>
                <a:gd name="connsiteX12" fmla="*/ 100013 w 1096346"/>
                <a:gd name="connsiteY12" fmla="*/ 1050131 h 1066800"/>
                <a:gd name="connsiteX13" fmla="*/ 0 w 1096346"/>
                <a:gd name="connsiteY13" fmla="*/ 1066800 h 1066800"/>
                <a:gd name="connsiteX0" fmla="*/ 38100 w 1095647"/>
                <a:gd name="connsiteY0" fmla="*/ 0 h 1066800"/>
                <a:gd name="connsiteX1" fmla="*/ 200025 w 1095647"/>
                <a:gd name="connsiteY1" fmla="*/ 33337 h 1066800"/>
                <a:gd name="connsiteX2" fmla="*/ 423863 w 1095647"/>
                <a:gd name="connsiteY2" fmla="*/ 85725 h 1066800"/>
                <a:gd name="connsiteX3" fmla="*/ 690563 w 1095647"/>
                <a:gd name="connsiteY3" fmla="*/ 176212 h 1066800"/>
                <a:gd name="connsiteX4" fmla="*/ 902494 w 1095647"/>
                <a:gd name="connsiteY4" fmla="*/ 280987 h 1066800"/>
                <a:gd name="connsiteX5" fmla="*/ 1040607 w 1095647"/>
                <a:gd name="connsiteY5" fmla="*/ 390525 h 1066800"/>
                <a:gd name="connsiteX6" fmla="*/ 1092994 w 1095647"/>
                <a:gd name="connsiteY6" fmla="*/ 502443 h 1066800"/>
                <a:gd name="connsiteX7" fmla="*/ 1078707 w 1095647"/>
                <a:gd name="connsiteY7" fmla="*/ 597694 h 1066800"/>
                <a:gd name="connsiteX8" fmla="*/ 1000125 w 1095647"/>
                <a:gd name="connsiteY8" fmla="*/ 709612 h 1066800"/>
                <a:gd name="connsiteX9" fmla="*/ 840582 w 1095647"/>
                <a:gd name="connsiteY9" fmla="*/ 816768 h 1066800"/>
                <a:gd name="connsiteX10" fmla="*/ 635794 w 1095647"/>
                <a:gd name="connsiteY10" fmla="*/ 907256 h 1066800"/>
                <a:gd name="connsiteX11" fmla="*/ 383382 w 1095647"/>
                <a:gd name="connsiteY11" fmla="*/ 983456 h 1066800"/>
                <a:gd name="connsiteX12" fmla="*/ 100013 w 1095647"/>
                <a:gd name="connsiteY12" fmla="*/ 1050131 h 1066800"/>
                <a:gd name="connsiteX13" fmla="*/ 0 w 1095647"/>
                <a:gd name="connsiteY13" fmla="*/ 1066800 h 1066800"/>
                <a:gd name="connsiteX0" fmla="*/ 38100 w 1095083"/>
                <a:gd name="connsiteY0" fmla="*/ 0 h 1066800"/>
                <a:gd name="connsiteX1" fmla="*/ 200025 w 1095083"/>
                <a:gd name="connsiteY1" fmla="*/ 33337 h 1066800"/>
                <a:gd name="connsiteX2" fmla="*/ 423863 w 1095083"/>
                <a:gd name="connsiteY2" fmla="*/ 85725 h 1066800"/>
                <a:gd name="connsiteX3" fmla="*/ 690563 w 1095083"/>
                <a:gd name="connsiteY3" fmla="*/ 176212 h 1066800"/>
                <a:gd name="connsiteX4" fmla="*/ 902494 w 1095083"/>
                <a:gd name="connsiteY4" fmla="*/ 280987 h 1066800"/>
                <a:gd name="connsiteX5" fmla="*/ 1040607 w 1095083"/>
                <a:gd name="connsiteY5" fmla="*/ 390525 h 1066800"/>
                <a:gd name="connsiteX6" fmla="*/ 1092994 w 1095083"/>
                <a:gd name="connsiteY6" fmla="*/ 502443 h 1066800"/>
                <a:gd name="connsiteX7" fmla="*/ 1076326 w 1095083"/>
                <a:gd name="connsiteY7" fmla="*/ 607219 h 1066800"/>
                <a:gd name="connsiteX8" fmla="*/ 1000125 w 1095083"/>
                <a:gd name="connsiteY8" fmla="*/ 709612 h 1066800"/>
                <a:gd name="connsiteX9" fmla="*/ 840582 w 1095083"/>
                <a:gd name="connsiteY9" fmla="*/ 816768 h 1066800"/>
                <a:gd name="connsiteX10" fmla="*/ 635794 w 1095083"/>
                <a:gd name="connsiteY10" fmla="*/ 907256 h 1066800"/>
                <a:gd name="connsiteX11" fmla="*/ 383382 w 1095083"/>
                <a:gd name="connsiteY11" fmla="*/ 983456 h 1066800"/>
                <a:gd name="connsiteX12" fmla="*/ 100013 w 1095083"/>
                <a:gd name="connsiteY12" fmla="*/ 1050131 h 1066800"/>
                <a:gd name="connsiteX13" fmla="*/ 0 w 1095083"/>
                <a:gd name="connsiteY13" fmla="*/ 106680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5083" h="1066800">
                  <a:moveTo>
                    <a:pt x="38100" y="0"/>
                  </a:moveTo>
                  <a:cubicBezTo>
                    <a:pt x="86915" y="9525"/>
                    <a:pt x="135731" y="19050"/>
                    <a:pt x="200025" y="33337"/>
                  </a:cubicBezTo>
                  <a:cubicBezTo>
                    <a:pt x="264319" y="47624"/>
                    <a:pt x="342107" y="61913"/>
                    <a:pt x="423863" y="85725"/>
                  </a:cubicBezTo>
                  <a:cubicBezTo>
                    <a:pt x="505619" y="109538"/>
                    <a:pt x="610791" y="143668"/>
                    <a:pt x="690563" y="176212"/>
                  </a:cubicBezTo>
                  <a:cubicBezTo>
                    <a:pt x="770335" y="208756"/>
                    <a:pt x="844153" y="245268"/>
                    <a:pt x="902494" y="280987"/>
                  </a:cubicBezTo>
                  <a:cubicBezTo>
                    <a:pt x="960835" y="316706"/>
                    <a:pt x="1008857" y="353616"/>
                    <a:pt x="1040607" y="390525"/>
                  </a:cubicBezTo>
                  <a:cubicBezTo>
                    <a:pt x="1072357" y="427434"/>
                    <a:pt x="1087041" y="466327"/>
                    <a:pt x="1092994" y="502443"/>
                  </a:cubicBezTo>
                  <a:cubicBezTo>
                    <a:pt x="1098947" y="538559"/>
                    <a:pt x="1091804" y="572691"/>
                    <a:pt x="1076326" y="607219"/>
                  </a:cubicBezTo>
                  <a:cubicBezTo>
                    <a:pt x="1060848" y="641747"/>
                    <a:pt x="1039416" y="674687"/>
                    <a:pt x="1000125" y="709612"/>
                  </a:cubicBezTo>
                  <a:cubicBezTo>
                    <a:pt x="960834" y="744537"/>
                    <a:pt x="901304" y="783827"/>
                    <a:pt x="840582" y="816768"/>
                  </a:cubicBezTo>
                  <a:cubicBezTo>
                    <a:pt x="779860" y="849709"/>
                    <a:pt x="711994" y="879475"/>
                    <a:pt x="635794" y="907256"/>
                  </a:cubicBezTo>
                  <a:cubicBezTo>
                    <a:pt x="559594" y="935037"/>
                    <a:pt x="472679" y="959644"/>
                    <a:pt x="383382" y="983456"/>
                  </a:cubicBezTo>
                  <a:cubicBezTo>
                    <a:pt x="294085" y="1007269"/>
                    <a:pt x="163910" y="1036240"/>
                    <a:pt x="100013" y="1050131"/>
                  </a:cubicBezTo>
                  <a:cubicBezTo>
                    <a:pt x="36116" y="1064022"/>
                    <a:pt x="18058" y="1065411"/>
                    <a:pt x="0" y="106680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tailEnd type="stealth" w="lg" len="lg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35" name="任意多边形 834"/>
            <p:cNvSpPr/>
            <p:nvPr/>
          </p:nvSpPr>
          <p:spPr>
            <a:xfrm flipH="1">
              <a:off x="8400256" y="4653200"/>
              <a:ext cx="612000" cy="576000"/>
            </a:xfrm>
            <a:custGeom>
              <a:avLst/>
              <a:gdLst>
                <a:gd name="connsiteX0" fmla="*/ 38100 w 1097201"/>
                <a:gd name="connsiteY0" fmla="*/ 0 h 1066800"/>
                <a:gd name="connsiteX1" fmla="*/ 200025 w 1097201"/>
                <a:gd name="connsiteY1" fmla="*/ 33337 h 1066800"/>
                <a:gd name="connsiteX2" fmla="*/ 423863 w 1097201"/>
                <a:gd name="connsiteY2" fmla="*/ 85725 h 1066800"/>
                <a:gd name="connsiteX3" fmla="*/ 690563 w 1097201"/>
                <a:gd name="connsiteY3" fmla="*/ 176212 h 1066800"/>
                <a:gd name="connsiteX4" fmla="*/ 902494 w 1097201"/>
                <a:gd name="connsiteY4" fmla="*/ 280987 h 1066800"/>
                <a:gd name="connsiteX5" fmla="*/ 1040607 w 1097201"/>
                <a:gd name="connsiteY5" fmla="*/ 390525 h 1066800"/>
                <a:gd name="connsiteX6" fmla="*/ 1092994 w 1097201"/>
                <a:gd name="connsiteY6" fmla="*/ 502443 h 1066800"/>
                <a:gd name="connsiteX7" fmla="*/ 1083469 w 1097201"/>
                <a:gd name="connsiteY7" fmla="*/ 583406 h 1066800"/>
                <a:gd name="connsiteX8" fmla="*/ 1000125 w 1097201"/>
                <a:gd name="connsiteY8" fmla="*/ 711993 h 1066800"/>
                <a:gd name="connsiteX9" fmla="*/ 840582 w 1097201"/>
                <a:gd name="connsiteY9" fmla="*/ 816768 h 1066800"/>
                <a:gd name="connsiteX10" fmla="*/ 635794 w 1097201"/>
                <a:gd name="connsiteY10" fmla="*/ 907256 h 1066800"/>
                <a:gd name="connsiteX11" fmla="*/ 383382 w 1097201"/>
                <a:gd name="connsiteY11" fmla="*/ 983456 h 1066800"/>
                <a:gd name="connsiteX12" fmla="*/ 100013 w 1097201"/>
                <a:gd name="connsiteY12" fmla="*/ 1050131 h 1066800"/>
                <a:gd name="connsiteX13" fmla="*/ 0 w 1097201"/>
                <a:gd name="connsiteY13" fmla="*/ 1066800 h 1066800"/>
                <a:gd name="connsiteX0" fmla="*/ 38100 w 1097201"/>
                <a:gd name="connsiteY0" fmla="*/ 0 h 1066800"/>
                <a:gd name="connsiteX1" fmla="*/ 200025 w 1097201"/>
                <a:gd name="connsiteY1" fmla="*/ 33337 h 1066800"/>
                <a:gd name="connsiteX2" fmla="*/ 423863 w 1097201"/>
                <a:gd name="connsiteY2" fmla="*/ 85725 h 1066800"/>
                <a:gd name="connsiteX3" fmla="*/ 690563 w 1097201"/>
                <a:gd name="connsiteY3" fmla="*/ 176212 h 1066800"/>
                <a:gd name="connsiteX4" fmla="*/ 902494 w 1097201"/>
                <a:gd name="connsiteY4" fmla="*/ 280987 h 1066800"/>
                <a:gd name="connsiteX5" fmla="*/ 1040607 w 1097201"/>
                <a:gd name="connsiteY5" fmla="*/ 390525 h 1066800"/>
                <a:gd name="connsiteX6" fmla="*/ 1092994 w 1097201"/>
                <a:gd name="connsiteY6" fmla="*/ 502443 h 1066800"/>
                <a:gd name="connsiteX7" fmla="*/ 1083469 w 1097201"/>
                <a:gd name="connsiteY7" fmla="*/ 583406 h 1066800"/>
                <a:gd name="connsiteX8" fmla="*/ 1000125 w 1097201"/>
                <a:gd name="connsiteY8" fmla="*/ 709612 h 1066800"/>
                <a:gd name="connsiteX9" fmla="*/ 840582 w 1097201"/>
                <a:gd name="connsiteY9" fmla="*/ 816768 h 1066800"/>
                <a:gd name="connsiteX10" fmla="*/ 635794 w 1097201"/>
                <a:gd name="connsiteY10" fmla="*/ 907256 h 1066800"/>
                <a:gd name="connsiteX11" fmla="*/ 383382 w 1097201"/>
                <a:gd name="connsiteY11" fmla="*/ 983456 h 1066800"/>
                <a:gd name="connsiteX12" fmla="*/ 100013 w 1097201"/>
                <a:gd name="connsiteY12" fmla="*/ 1050131 h 1066800"/>
                <a:gd name="connsiteX13" fmla="*/ 0 w 1097201"/>
                <a:gd name="connsiteY13" fmla="*/ 1066800 h 1066800"/>
                <a:gd name="connsiteX0" fmla="*/ 38100 w 1096346"/>
                <a:gd name="connsiteY0" fmla="*/ 0 h 1066800"/>
                <a:gd name="connsiteX1" fmla="*/ 200025 w 1096346"/>
                <a:gd name="connsiteY1" fmla="*/ 33337 h 1066800"/>
                <a:gd name="connsiteX2" fmla="*/ 423863 w 1096346"/>
                <a:gd name="connsiteY2" fmla="*/ 85725 h 1066800"/>
                <a:gd name="connsiteX3" fmla="*/ 690563 w 1096346"/>
                <a:gd name="connsiteY3" fmla="*/ 176212 h 1066800"/>
                <a:gd name="connsiteX4" fmla="*/ 902494 w 1096346"/>
                <a:gd name="connsiteY4" fmla="*/ 280987 h 1066800"/>
                <a:gd name="connsiteX5" fmla="*/ 1040607 w 1096346"/>
                <a:gd name="connsiteY5" fmla="*/ 390525 h 1066800"/>
                <a:gd name="connsiteX6" fmla="*/ 1092994 w 1096346"/>
                <a:gd name="connsiteY6" fmla="*/ 502443 h 1066800"/>
                <a:gd name="connsiteX7" fmla="*/ 1081088 w 1096346"/>
                <a:gd name="connsiteY7" fmla="*/ 588169 h 1066800"/>
                <a:gd name="connsiteX8" fmla="*/ 1000125 w 1096346"/>
                <a:gd name="connsiteY8" fmla="*/ 709612 h 1066800"/>
                <a:gd name="connsiteX9" fmla="*/ 840582 w 1096346"/>
                <a:gd name="connsiteY9" fmla="*/ 816768 h 1066800"/>
                <a:gd name="connsiteX10" fmla="*/ 635794 w 1096346"/>
                <a:gd name="connsiteY10" fmla="*/ 907256 h 1066800"/>
                <a:gd name="connsiteX11" fmla="*/ 383382 w 1096346"/>
                <a:gd name="connsiteY11" fmla="*/ 983456 h 1066800"/>
                <a:gd name="connsiteX12" fmla="*/ 100013 w 1096346"/>
                <a:gd name="connsiteY12" fmla="*/ 1050131 h 1066800"/>
                <a:gd name="connsiteX13" fmla="*/ 0 w 1096346"/>
                <a:gd name="connsiteY13" fmla="*/ 1066800 h 1066800"/>
                <a:gd name="connsiteX0" fmla="*/ 38100 w 1095647"/>
                <a:gd name="connsiteY0" fmla="*/ 0 h 1066800"/>
                <a:gd name="connsiteX1" fmla="*/ 200025 w 1095647"/>
                <a:gd name="connsiteY1" fmla="*/ 33337 h 1066800"/>
                <a:gd name="connsiteX2" fmla="*/ 423863 w 1095647"/>
                <a:gd name="connsiteY2" fmla="*/ 85725 h 1066800"/>
                <a:gd name="connsiteX3" fmla="*/ 690563 w 1095647"/>
                <a:gd name="connsiteY3" fmla="*/ 176212 h 1066800"/>
                <a:gd name="connsiteX4" fmla="*/ 902494 w 1095647"/>
                <a:gd name="connsiteY4" fmla="*/ 280987 h 1066800"/>
                <a:gd name="connsiteX5" fmla="*/ 1040607 w 1095647"/>
                <a:gd name="connsiteY5" fmla="*/ 390525 h 1066800"/>
                <a:gd name="connsiteX6" fmla="*/ 1092994 w 1095647"/>
                <a:gd name="connsiteY6" fmla="*/ 502443 h 1066800"/>
                <a:gd name="connsiteX7" fmla="*/ 1078707 w 1095647"/>
                <a:gd name="connsiteY7" fmla="*/ 597694 h 1066800"/>
                <a:gd name="connsiteX8" fmla="*/ 1000125 w 1095647"/>
                <a:gd name="connsiteY8" fmla="*/ 709612 h 1066800"/>
                <a:gd name="connsiteX9" fmla="*/ 840582 w 1095647"/>
                <a:gd name="connsiteY9" fmla="*/ 816768 h 1066800"/>
                <a:gd name="connsiteX10" fmla="*/ 635794 w 1095647"/>
                <a:gd name="connsiteY10" fmla="*/ 907256 h 1066800"/>
                <a:gd name="connsiteX11" fmla="*/ 383382 w 1095647"/>
                <a:gd name="connsiteY11" fmla="*/ 983456 h 1066800"/>
                <a:gd name="connsiteX12" fmla="*/ 100013 w 1095647"/>
                <a:gd name="connsiteY12" fmla="*/ 1050131 h 1066800"/>
                <a:gd name="connsiteX13" fmla="*/ 0 w 1095647"/>
                <a:gd name="connsiteY13" fmla="*/ 1066800 h 1066800"/>
                <a:gd name="connsiteX0" fmla="*/ 38100 w 1095083"/>
                <a:gd name="connsiteY0" fmla="*/ 0 h 1066800"/>
                <a:gd name="connsiteX1" fmla="*/ 200025 w 1095083"/>
                <a:gd name="connsiteY1" fmla="*/ 33337 h 1066800"/>
                <a:gd name="connsiteX2" fmla="*/ 423863 w 1095083"/>
                <a:gd name="connsiteY2" fmla="*/ 85725 h 1066800"/>
                <a:gd name="connsiteX3" fmla="*/ 690563 w 1095083"/>
                <a:gd name="connsiteY3" fmla="*/ 176212 h 1066800"/>
                <a:gd name="connsiteX4" fmla="*/ 902494 w 1095083"/>
                <a:gd name="connsiteY4" fmla="*/ 280987 h 1066800"/>
                <a:gd name="connsiteX5" fmla="*/ 1040607 w 1095083"/>
                <a:gd name="connsiteY5" fmla="*/ 390525 h 1066800"/>
                <a:gd name="connsiteX6" fmla="*/ 1092994 w 1095083"/>
                <a:gd name="connsiteY6" fmla="*/ 502443 h 1066800"/>
                <a:gd name="connsiteX7" fmla="*/ 1076326 w 1095083"/>
                <a:gd name="connsiteY7" fmla="*/ 607219 h 1066800"/>
                <a:gd name="connsiteX8" fmla="*/ 1000125 w 1095083"/>
                <a:gd name="connsiteY8" fmla="*/ 709612 h 1066800"/>
                <a:gd name="connsiteX9" fmla="*/ 840582 w 1095083"/>
                <a:gd name="connsiteY9" fmla="*/ 816768 h 1066800"/>
                <a:gd name="connsiteX10" fmla="*/ 635794 w 1095083"/>
                <a:gd name="connsiteY10" fmla="*/ 907256 h 1066800"/>
                <a:gd name="connsiteX11" fmla="*/ 383382 w 1095083"/>
                <a:gd name="connsiteY11" fmla="*/ 983456 h 1066800"/>
                <a:gd name="connsiteX12" fmla="*/ 100013 w 1095083"/>
                <a:gd name="connsiteY12" fmla="*/ 1050131 h 1066800"/>
                <a:gd name="connsiteX13" fmla="*/ 0 w 1095083"/>
                <a:gd name="connsiteY13" fmla="*/ 106680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5083" h="1066800">
                  <a:moveTo>
                    <a:pt x="38100" y="0"/>
                  </a:moveTo>
                  <a:cubicBezTo>
                    <a:pt x="86915" y="9525"/>
                    <a:pt x="135731" y="19050"/>
                    <a:pt x="200025" y="33337"/>
                  </a:cubicBezTo>
                  <a:cubicBezTo>
                    <a:pt x="264319" y="47624"/>
                    <a:pt x="342107" y="61913"/>
                    <a:pt x="423863" y="85725"/>
                  </a:cubicBezTo>
                  <a:cubicBezTo>
                    <a:pt x="505619" y="109538"/>
                    <a:pt x="610791" y="143668"/>
                    <a:pt x="690563" y="176212"/>
                  </a:cubicBezTo>
                  <a:cubicBezTo>
                    <a:pt x="770335" y="208756"/>
                    <a:pt x="844153" y="245268"/>
                    <a:pt x="902494" y="280987"/>
                  </a:cubicBezTo>
                  <a:cubicBezTo>
                    <a:pt x="960835" y="316706"/>
                    <a:pt x="1008857" y="353616"/>
                    <a:pt x="1040607" y="390525"/>
                  </a:cubicBezTo>
                  <a:cubicBezTo>
                    <a:pt x="1072357" y="427434"/>
                    <a:pt x="1087041" y="466327"/>
                    <a:pt x="1092994" y="502443"/>
                  </a:cubicBezTo>
                  <a:cubicBezTo>
                    <a:pt x="1098947" y="538559"/>
                    <a:pt x="1091804" y="572691"/>
                    <a:pt x="1076326" y="607219"/>
                  </a:cubicBezTo>
                  <a:cubicBezTo>
                    <a:pt x="1060848" y="641747"/>
                    <a:pt x="1039416" y="674687"/>
                    <a:pt x="1000125" y="709612"/>
                  </a:cubicBezTo>
                  <a:cubicBezTo>
                    <a:pt x="960834" y="744537"/>
                    <a:pt x="901304" y="783827"/>
                    <a:pt x="840582" y="816768"/>
                  </a:cubicBezTo>
                  <a:cubicBezTo>
                    <a:pt x="779860" y="849709"/>
                    <a:pt x="711994" y="879475"/>
                    <a:pt x="635794" y="907256"/>
                  </a:cubicBezTo>
                  <a:cubicBezTo>
                    <a:pt x="559594" y="935037"/>
                    <a:pt x="472679" y="959644"/>
                    <a:pt x="383382" y="983456"/>
                  </a:cubicBezTo>
                  <a:cubicBezTo>
                    <a:pt x="294085" y="1007269"/>
                    <a:pt x="163910" y="1036240"/>
                    <a:pt x="100013" y="1050131"/>
                  </a:cubicBezTo>
                  <a:cubicBezTo>
                    <a:pt x="36116" y="1064022"/>
                    <a:pt x="18058" y="1065411"/>
                    <a:pt x="0" y="106680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tailEnd type="stealth" w="lg" len="lg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36" name="任意多边形 835"/>
            <p:cNvSpPr/>
            <p:nvPr/>
          </p:nvSpPr>
          <p:spPr>
            <a:xfrm rot="10800000">
              <a:off x="3791800" y="3717032"/>
              <a:ext cx="504000" cy="432000"/>
            </a:xfrm>
            <a:custGeom>
              <a:avLst/>
              <a:gdLst>
                <a:gd name="connsiteX0" fmla="*/ 38100 w 1097201"/>
                <a:gd name="connsiteY0" fmla="*/ 0 h 1066800"/>
                <a:gd name="connsiteX1" fmla="*/ 200025 w 1097201"/>
                <a:gd name="connsiteY1" fmla="*/ 33337 h 1066800"/>
                <a:gd name="connsiteX2" fmla="*/ 423863 w 1097201"/>
                <a:gd name="connsiteY2" fmla="*/ 85725 h 1066800"/>
                <a:gd name="connsiteX3" fmla="*/ 690563 w 1097201"/>
                <a:gd name="connsiteY3" fmla="*/ 176212 h 1066800"/>
                <a:gd name="connsiteX4" fmla="*/ 902494 w 1097201"/>
                <a:gd name="connsiteY4" fmla="*/ 280987 h 1066800"/>
                <a:gd name="connsiteX5" fmla="*/ 1040607 w 1097201"/>
                <a:gd name="connsiteY5" fmla="*/ 390525 h 1066800"/>
                <a:gd name="connsiteX6" fmla="*/ 1092994 w 1097201"/>
                <a:gd name="connsiteY6" fmla="*/ 502443 h 1066800"/>
                <a:gd name="connsiteX7" fmla="*/ 1083469 w 1097201"/>
                <a:gd name="connsiteY7" fmla="*/ 583406 h 1066800"/>
                <a:gd name="connsiteX8" fmla="*/ 1000125 w 1097201"/>
                <a:gd name="connsiteY8" fmla="*/ 711993 h 1066800"/>
                <a:gd name="connsiteX9" fmla="*/ 840582 w 1097201"/>
                <a:gd name="connsiteY9" fmla="*/ 816768 h 1066800"/>
                <a:gd name="connsiteX10" fmla="*/ 635794 w 1097201"/>
                <a:gd name="connsiteY10" fmla="*/ 907256 h 1066800"/>
                <a:gd name="connsiteX11" fmla="*/ 383382 w 1097201"/>
                <a:gd name="connsiteY11" fmla="*/ 983456 h 1066800"/>
                <a:gd name="connsiteX12" fmla="*/ 100013 w 1097201"/>
                <a:gd name="connsiteY12" fmla="*/ 1050131 h 1066800"/>
                <a:gd name="connsiteX13" fmla="*/ 0 w 1097201"/>
                <a:gd name="connsiteY13" fmla="*/ 1066800 h 1066800"/>
                <a:gd name="connsiteX0" fmla="*/ 38100 w 1097201"/>
                <a:gd name="connsiteY0" fmla="*/ 0 h 1066800"/>
                <a:gd name="connsiteX1" fmla="*/ 200025 w 1097201"/>
                <a:gd name="connsiteY1" fmla="*/ 33337 h 1066800"/>
                <a:gd name="connsiteX2" fmla="*/ 423863 w 1097201"/>
                <a:gd name="connsiteY2" fmla="*/ 85725 h 1066800"/>
                <a:gd name="connsiteX3" fmla="*/ 690563 w 1097201"/>
                <a:gd name="connsiteY3" fmla="*/ 176212 h 1066800"/>
                <a:gd name="connsiteX4" fmla="*/ 902494 w 1097201"/>
                <a:gd name="connsiteY4" fmla="*/ 280987 h 1066800"/>
                <a:gd name="connsiteX5" fmla="*/ 1040607 w 1097201"/>
                <a:gd name="connsiteY5" fmla="*/ 390525 h 1066800"/>
                <a:gd name="connsiteX6" fmla="*/ 1092994 w 1097201"/>
                <a:gd name="connsiteY6" fmla="*/ 502443 h 1066800"/>
                <a:gd name="connsiteX7" fmla="*/ 1083469 w 1097201"/>
                <a:gd name="connsiteY7" fmla="*/ 583406 h 1066800"/>
                <a:gd name="connsiteX8" fmla="*/ 1000125 w 1097201"/>
                <a:gd name="connsiteY8" fmla="*/ 709612 h 1066800"/>
                <a:gd name="connsiteX9" fmla="*/ 840582 w 1097201"/>
                <a:gd name="connsiteY9" fmla="*/ 816768 h 1066800"/>
                <a:gd name="connsiteX10" fmla="*/ 635794 w 1097201"/>
                <a:gd name="connsiteY10" fmla="*/ 907256 h 1066800"/>
                <a:gd name="connsiteX11" fmla="*/ 383382 w 1097201"/>
                <a:gd name="connsiteY11" fmla="*/ 983456 h 1066800"/>
                <a:gd name="connsiteX12" fmla="*/ 100013 w 1097201"/>
                <a:gd name="connsiteY12" fmla="*/ 1050131 h 1066800"/>
                <a:gd name="connsiteX13" fmla="*/ 0 w 1097201"/>
                <a:gd name="connsiteY13" fmla="*/ 1066800 h 1066800"/>
                <a:gd name="connsiteX0" fmla="*/ 38100 w 1096346"/>
                <a:gd name="connsiteY0" fmla="*/ 0 h 1066800"/>
                <a:gd name="connsiteX1" fmla="*/ 200025 w 1096346"/>
                <a:gd name="connsiteY1" fmla="*/ 33337 h 1066800"/>
                <a:gd name="connsiteX2" fmla="*/ 423863 w 1096346"/>
                <a:gd name="connsiteY2" fmla="*/ 85725 h 1066800"/>
                <a:gd name="connsiteX3" fmla="*/ 690563 w 1096346"/>
                <a:gd name="connsiteY3" fmla="*/ 176212 h 1066800"/>
                <a:gd name="connsiteX4" fmla="*/ 902494 w 1096346"/>
                <a:gd name="connsiteY4" fmla="*/ 280987 h 1066800"/>
                <a:gd name="connsiteX5" fmla="*/ 1040607 w 1096346"/>
                <a:gd name="connsiteY5" fmla="*/ 390525 h 1066800"/>
                <a:gd name="connsiteX6" fmla="*/ 1092994 w 1096346"/>
                <a:gd name="connsiteY6" fmla="*/ 502443 h 1066800"/>
                <a:gd name="connsiteX7" fmla="*/ 1081088 w 1096346"/>
                <a:gd name="connsiteY7" fmla="*/ 588169 h 1066800"/>
                <a:gd name="connsiteX8" fmla="*/ 1000125 w 1096346"/>
                <a:gd name="connsiteY8" fmla="*/ 709612 h 1066800"/>
                <a:gd name="connsiteX9" fmla="*/ 840582 w 1096346"/>
                <a:gd name="connsiteY9" fmla="*/ 816768 h 1066800"/>
                <a:gd name="connsiteX10" fmla="*/ 635794 w 1096346"/>
                <a:gd name="connsiteY10" fmla="*/ 907256 h 1066800"/>
                <a:gd name="connsiteX11" fmla="*/ 383382 w 1096346"/>
                <a:gd name="connsiteY11" fmla="*/ 983456 h 1066800"/>
                <a:gd name="connsiteX12" fmla="*/ 100013 w 1096346"/>
                <a:gd name="connsiteY12" fmla="*/ 1050131 h 1066800"/>
                <a:gd name="connsiteX13" fmla="*/ 0 w 1096346"/>
                <a:gd name="connsiteY13" fmla="*/ 1066800 h 1066800"/>
                <a:gd name="connsiteX0" fmla="*/ 38100 w 1095647"/>
                <a:gd name="connsiteY0" fmla="*/ 0 h 1066800"/>
                <a:gd name="connsiteX1" fmla="*/ 200025 w 1095647"/>
                <a:gd name="connsiteY1" fmla="*/ 33337 h 1066800"/>
                <a:gd name="connsiteX2" fmla="*/ 423863 w 1095647"/>
                <a:gd name="connsiteY2" fmla="*/ 85725 h 1066800"/>
                <a:gd name="connsiteX3" fmla="*/ 690563 w 1095647"/>
                <a:gd name="connsiteY3" fmla="*/ 176212 h 1066800"/>
                <a:gd name="connsiteX4" fmla="*/ 902494 w 1095647"/>
                <a:gd name="connsiteY4" fmla="*/ 280987 h 1066800"/>
                <a:gd name="connsiteX5" fmla="*/ 1040607 w 1095647"/>
                <a:gd name="connsiteY5" fmla="*/ 390525 h 1066800"/>
                <a:gd name="connsiteX6" fmla="*/ 1092994 w 1095647"/>
                <a:gd name="connsiteY6" fmla="*/ 502443 h 1066800"/>
                <a:gd name="connsiteX7" fmla="*/ 1078707 w 1095647"/>
                <a:gd name="connsiteY7" fmla="*/ 597694 h 1066800"/>
                <a:gd name="connsiteX8" fmla="*/ 1000125 w 1095647"/>
                <a:gd name="connsiteY8" fmla="*/ 709612 h 1066800"/>
                <a:gd name="connsiteX9" fmla="*/ 840582 w 1095647"/>
                <a:gd name="connsiteY9" fmla="*/ 816768 h 1066800"/>
                <a:gd name="connsiteX10" fmla="*/ 635794 w 1095647"/>
                <a:gd name="connsiteY10" fmla="*/ 907256 h 1066800"/>
                <a:gd name="connsiteX11" fmla="*/ 383382 w 1095647"/>
                <a:gd name="connsiteY11" fmla="*/ 983456 h 1066800"/>
                <a:gd name="connsiteX12" fmla="*/ 100013 w 1095647"/>
                <a:gd name="connsiteY12" fmla="*/ 1050131 h 1066800"/>
                <a:gd name="connsiteX13" fmla="*/ 0 w 1095647"/>
                <a:gd name="connsiteY13" fmla="*/ 1066800 h 1066800"/>
                <a:gd name="connsiteX0" fmla="*/ 38100 w 1095083"/>
                <a:gd name="connsiteY0" fmla="*/ 0 h 1066800"/>
                <a:gd name="connsiteX1" fmla="*/ 200025 w 1095083"/>
                <a:gd name="connsiteY1" fmla="*/ 33337 h 1066800"/>
                <a:gd name="connsiteX2" fmla="*/ 423863 w 1095083"/>
                <a:gd name="connsiteY2" fmla="*/ 85725 h 1066800"/>
                <a:gd name="connsiteX3" fmla="*/ 690563 w 1095083"/>
                <a:gd name="connsiteY3" fmla="*/ 176212 h 1066800"/>
                <a:gd name="connsiteX4" fmla="*/ 902494 w 1095083"/>
                <a:gd name="connsiteY4" fmla="*/ 280987 h 1066800"/>
                <a:gd name="connsiteX5" fmla="*/ 1040607 w 1095083"/>
                <a:gd name="connsiteY5" fmla="*/ 390525 h 1066800"/>
                <a:gd name="connsiteX6" fmla="*/ 1092994 w 1095083"/>
                <a:gd name="connsiteY6" fmla="*/ 502443 h 1066800"/>
                <a:gd name="connsiteX7" fmla="*/ 1076326 w 1095083"/>
                <a:gd name="connsiteY7" fmla="*/ 607219 h 1066800"/>
                <a:gd name="connsiteX8" fmla="*/ 1000125 w 1095083"/>
                <a:gd name="connsiteY8" fmla="*/ 709612 h 1066800"/>
                <a:gd name="connsiteX9" fmla="*/ 840582 w 1095083"/>
                <a:gd name="connsiteY9" fmla="*/ 816768 h 1066800"/>
                <a:gd name="connsiteX10" fmla="*/ 635794 w 1095083"/>
                <a:gd name="connsiteY10" fmla="*/ 907256 h 1066800"/>
                <a:gd name="connsiteX11" fmla="*/ 383382 w 1095083"/>
                <a:gd name="connsiteY11" fmla="*/ 983456 h 1066800"/>
                <a:gd name="connsiteX12" fmla="*/ 100013 w 1095083"/>
                <a:gd name="connsiteY12" fmla="*/ 1050131 h 1066800"/>
                <a:gd name="connsiteX13" fmla="*/ 0 w 1095083"/>
                <a:gd name="connsiteY13" fmla="*/ 106680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5083" h="1066800">
                  <a:moveTo>
                    <a:pt x="38100" y="0"/>
                  </a:moveTo>
                  <a:cubicBezTo>
                    <a:pt x="86915" y="9525"/>
                    <a:pt x="135731" y="19050"/>
                    <a:pt x="200025" y="33337"/>
                  </a:cubicBezTo>
                  <a:cubicBezTo>
                    <a:pt x="264319" y="47624"/>
                    <a:pt x="342107" y="61913"/>
                    <a:pt x="423863" y="85725"/>
                  </a:cubicBezTo>
                  <a:cubicBezTo>
                    <a:pt x="505619" y="109538"/>
                    <a:pt x="610791" y="143668"/>
                    <a:pt x="690563" y="176212"/>
                  </a:cubicBezTo>
                  <a:cubicBezTo>
                    <a:pt x="770335" y="208756"/>
                    <a:pt x="844153" y="245268"/>
                    <a:pt x="902494" y="280987"/>
                  </a:cubicBezTo>
                  <a:cubicBezTo>
                    <a:pt x="960835" y="316706"/>
                    <a:pt x="1008857" y="353616"/>
                    <a:pt x="1040607" y="390525"/>
                  </a:cubicBezTo>
                  <a:cubicBezTo>
                    <a:pt x="1072357" y="427434"/>
                    <a:pt x="1087041" y="466327"/>
                    <a:pt x="1092994" y="502443"/>
                  </a:cubicBezTo>
                  <a:cubicBezTo>
                    <a:pt x="1098947" y="538559"/>
                    <a:pt x="1091804" y="572691"/>
                    <a:pt x="1076326" y="607219"/>
                  </a:cubicBezTo>
                  <a:cubicBezTo>
                    <a:pt x="1060848" y="641747"/>
                    <a:pt x="1039416" y="674687"/>
                    <a:pt x="1000125" y="709612"/>
                  </a:cubicBezTo>
                  <a:cubicBezTo>
                    <a:pt x="960834" y="744537"/>
                    <a:pt x="901304" y="783827"/>
                    <a:pt x="840582" y="816768"/>
                  </a:cubicBezTo>
                  <a:cubicBezTo>
                    <a:pt x="779860" y="849709"/>
                    <a:pt x="711994" y="879475"/>
                    <a:pt x="635794" y="907256"/>
                  </a:cubicBezTo>
                  <a:cubicBezTo>
                    <a:pt x="559594" y="935037"/>
                    <a:pt x="472679" y="959644"/>
                    <a:pt x="383382" y="983456"/>
                  </a:cubicBezTo>
                  <a:cubicBezTo>
                    <a:pt x="294085" y="1007269"/>
                    <a:pt x="163910" y="1036240"/>
                    <a:pt x="100013" y="1050131"/>
                  </a:cubicBezTo>
                  <a:cubicBezTo>
                    <a:pt x="36116" y="1064022"/>
                    <a:pt x="18058" y="1065411"/>
                    <a:pt x="0" y="106680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  <a:headEnd type="none" w="lg" len="lg"/>
              <a:tailEnd type="stealth" w="lg" len="lg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zh-CN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CN" altLang="en-US"/>
            </a:p>
          </p:txBody>
        </p:sp>
        <p:sp>
          <p:nvSpPr>
            <p:cNvPr id="418" name="任意多边形 417"/>
            <p:cNvSpPr/>
            <p:nvPr/>
          </p:nvSpPr>
          <p:spPr>
            <a:xfrm rot="15600000">
              <a:off x="6131815" y="10793"/>
              <a:ext cx="288000" cy="3096000"/>
            </a:xfrm>
            <a:custGeom>
              <a:avLst/>
              <a:gdLst>
                <a:gd name="connsiteX0" fmla="*/ 38100 w 1097201"/>
                <a:gd name="connsiteY0" fmla="*/ 0 h 1066800"/>
                <a:gd name="connsiteX1" fmla="*/ 200025 w 1097201"/>
                <a:gd name="connsiteY1" fmla="*/ 33337 h 1066800"/>
                <a:gd name="connsiteX2" fmla="*/ 423863 w 1097201"/>
                <a:gd name="connsiteY2" fmla="*/ 85725 h 1066800"/>
                <a:gd name="connsiteX3" fmla="*/ 690563 w 1097201"/>
                <a:gd name="connsiteY3" fmla="*/ 176212 h 1066800"/>
                <a:gd name="connsiteX4" fmla="*/ 902494 w 1097201"/>
                <a:gd name="connsiteY4" fmla="*/ 280987 h 1066800"/>
                <a:gd name="connsiteX5" fmla="*/ 1040607 w 1097201"/>
                <a:gd name="connsiteY5" fmla="*/ 390525 h 1066800"/>
                <a:gd name="connsiteX6" fmla="*/ 1092994 w 1097201"/>
                <a:gd name="connsiteY6" fmla="*/ 502443 h 1066800"/>
                <a:gd name="connsiteX7" fmla="*/ 1083469 w 1097201"/>
                <a:gd name="connsiteY7" fmla="*/ 583406 h 1066800"/>
                <a:gd name="connsiteX8" fmla="*/ 1000125 w 1097201"/>
                <a:gd name="connsiteY8" fmla="*/ 711993 h 1066800"/>
                <a:gd name="connsiteX9" fmla="*/ 840582 w 1097201"/>
                <a:gd name="connsiteY9" fmla="*/ 816768 h 1066800"/>
                <a:gd name="connsiteX10" fmla="*/ 635794 w 1097201"/>
                <a:gd name="connsiteY10" fmla="*/ 907256 h 1066800"/>
                <a:gd name="connsiteX11" fmla="*/ 383382 w 1097201"/>
                <a:gd name="connsiteY11" fmla="*/ 983456 h 1066800"/>
                <a:gd name="connsiteX12" fmla="*/ 100013 w 1097201"/>
                <a:gd name="connsiteY12" fmla="*/ 1050131 h 1066800"/>
                <a:gd name="connsiteX13" fmla="*/ 0 w 1097201"/>
                <a:gd name="connsiteY13" fmla="*/ 1066800 h 1066800"/>
                <a:gd name="connsiteX0" fmla="*/ 38100 w 1097201"/>
                <a:gd name="connsiteY0" fmla="*/ 0 h 1066800"/>
                <a:gd name="connsiteX1" fmla="*/ 200025 w 1097201"/>
                <a:gd name="connsiteY1" fmla="*/ 33337 h 1066800"/>
                <a:gd name="connsiteX2" fmla="*/ 423863 w 1097201"/>
                <a:gd name="connsiteY2" fmla="*/ 85725 h 1066800"/>
                <a:gd name="connsiteX3" fmla="*/ 690563 w 1097201"/>
                <a:gd name="connsiteY3" fmla="*/ 176212 h 1066800"/>
                <a:gd name="connsiteX4" fmla="*/ 902494 w 1097201"/>
                <a:gd name="connsiteY4" fmla="*/ 280987 h 1066800"/>
                <a:gd name="connsiteX5" fmla="*/ 1040607 w 1097201"/>
                <a:gd name="connsiteY5" fmla="*/ 390525 h 1066800"/>
                <a:gd name="connsiteX6" fmla="*/ 1092994 w 1097201"/>
                <a:gd name="connsiteY6" fmla="*/ 502443 h 1066800"/>
                <a:gd name="connsiteX7" fmla="*/ 1083469 w 1097201"/>
                <a:gd name="connsiteY7" fmla="*/ 583406 h 1066800"/>
                <a:gd name="connsiteX8" fmla="*/ 1000125 w 1097201"/>
                <a:gd name="connsiteY8" fmla="*/ 709612 h 1066800"/>
                <a:gd name="connsiteX9" fmla="*/ 840582 w 1097201"/>
                <a:gd name="connsiteY9" fmla="*/ 816768 h 1066800"/>
                <a:gd name="connsiteX10" fmla="*/ 635794 w 1097201"/>
                <a:gd name="connsiteY10" fmla="*/ 907256 h 1066800"/>
                <a:gd name="connsiteX11" fmla="*/ 383382 w 1097201"/>
                <a:gd name="connsiteY11" fmla="*/ 983456 h 1066800"/>
                <a:gd name="connsiteX12" fmla="*/ 100013 w 1097201"/>
                <a:gd name="connsiteY12" fmla="*/ 1050131 h 1066800"/>
                <a:gd name="connsiteX13" fmla="*/ 0 w 1097201"/>
                <a:gd name="connsiteY13" fmla="*/ 1066800 h 1066800"/>
                <a:gd name="connsiteX0" fmla="*/ 38100 w 1096346"/>
                <a:gd name="connsiteY0" fmla="*/ 0 h 1066800"/>
                <a:gd name="connsiteX1" fmla="*/ 200025 w 1096346"/>
                <a:gd name="connsiteY1" fmla="*/ 33337 h 1066800"/>
                <a:gd name="connsiteX2" fmla="*/ 423863 w 1096346"/>
                <a:gd name="connsiteY2" fmla="*/ 85725 h 1066800"/>
                <a:gd name="connsiteX3" fmla="*/ 690563 w 1096346"/>
                <a:gd name="connsiteY3" fmla="*/ 176212 h 1066800"/>
                <a:gd name="connsiteX4" fmla="*/ 902494 w 1096346"/>
                <a:gd name="connsiteY4" fmla="*/ 280987 h 1066800"/>
                <a:gd name="connsiteX5" fmla="*/ 1040607 w 1096346"/>
                <a:gd name="connsiteY5" fmla="*/ 390525 h 1066800"/>
                <a:gd name="connsiteX6" fmla="*/ 1092994 w 1096346"/>
                <a:gd name="connsiteY6" fmla="*/ 502443 h 1066800"/>
                <a:gd name="connsiteX7" fmla="*/ 1081088 w 1096346"/>
                <a:gd name="connsiteY7" fmla="*/ 588169 h 1066800"/>
                <a:gd name="connsiteX8" fmla="*/ 1000125 w 1096346"/>
                <a:gd name="connsiteY8" fmla="*/ 709612 h 1066800"/>
                <a:gd name="connsiteX9" fmla="*/ 840582 w 1096346"/>
                <a:gd name="connsiteY9" fmla="*/ 816768 h 1066800"/>
                <a:gd name="connsiteX10" fmla="*/ 635794 w 1096346"/>
                <a:gd name="connsiteY10" fmla="*/ 907256 h 1066800"/>
                <a:gd name="connsiteX11" fmla="*/ 383382 w 1096346"/>
                <a:gd name="connsiteY11" fmla="*/ 983456 h 1066800"/>
                <a:gd name="connsiteX12" fmla="*/ 100013 w 1096346"/>
                <a:gd name="connsiteY12" fmla="*/ 1050131 h 1066800"/>
                <a:gd name="connsiteX13" fmla="*/ 0 w 1096346"/>
                <a:gd name="connsiteY13" fmla="*/ 1066800 h 1066800"/>
                <a:gd name="connsiteX0" fmla="*/ 38100 w 1095647"/>
                <a:gd name="connsiteY0" fmla="*/ 0 h 1066800"/>
                <a:gd name="connsiteX1" fmla="*/ 200025 w 1095647"/>
                <a:gd name="connsiteY1" fmla="*/ 33337 h 1066800"/>
                <a:gd name="connsiteX2" fmla="*/ 423863 w 1095647"/>
                <a:gd name="connsiteY2" fmla="*/ 85725 h 1066800"/>
                <a:gd name="connsiteX3" fmla="*/ 690563 w 1095647"/>
                <a:gd name="connsiteY3" fmla="*/ 176212 h 1066800"/>
                <a:gd name="connsiteX4" fmla="*/ 902494 w 1095647"/>
                <a:gd name="connsiteY4" fmla="*/ 280987 h 1066800"/>
                <a:gd name="connsiteX5" fmla="*/ 1040607 w 1095647"/>
                <a:gd name="connsiteY5" fmla="*/ 390525 h 1066800"/>
                <a:gd name="connsiteX6" fmla="*/ 1092994 w 1095647"/>
                <a:gd name="connsiteY6" fmla="*/ 502443 h 1066800"/>
                <a:gd name="connsiteX7" fmla="*/ 1078707 w 1095647"/>
                <a:gd name="connsiteY7" fmla="*/ 597694 h 1066800"/>
                <a:gd name="connsiteX8" fmla="*/ 1000125 w 1095647"/>
                <a:gd name="connsiteY8" fmla="*/ 709612 h 1066800"/>
                <a:gd name="connsiteX9" fmla="*/ 840582 w 1095647"/>
                <a:gd name="connsiteY9" fmla="*/ 816768 h 1066800"/>
                <a:gd name="connsiteX10" fmla="*/ 635794 w 1095647"/>
                <a:gd name="connsiteY10" fmla="*/ 907256 h 1066800"/>
                <a:gd name="connsiteX11" fmla="*/ 383382 w 1095647"/>
                <a:gd name="connsiteY11" fmla="*/ 983456 h 1066800"/>
                <a:gd name="connsiteX12" fmla="*/ 100013 w 1095647"/>
                <a:gd name="connsiteY12" fmla="*/ 1050131 h 1066800"/>
                <a:gd name="connsiteX13" fmla="*/ 0 w 1095647"/>
                <a:gd name="connsiteY13" fmla="*/ 1066800 h 1066800"/>
                <a:gd name="connsiteX0" fmla="*/ 38100 w 1095083"/>
                <a:gd name="connsiteY0" fmla="*/ 0 h 1066800"/>
                <a:gd name="connsiteX1" fmla="*/ 200025 w 1095083"/>
                <a:gd name="connsiteY1" fmla="*/ 33337 h 1066800"/>
                <a:gd name="connsiteX2" fmla="*/ 423863 w 1095083"/>
                <a:gd name="connsiteY2" fmla="*/ 85725 h 1066800"/>
                <a:gd name="connsiteX3" fmla="*/ 690563 w 1095083"/>
                <a:gd name="connsiteY3" fmla="*/ 176212 h 1066800"/>
                <a:gd name="connsiteX4" fmla="*/ 902494 w 1095083"/>
                <a:gd name="connsiteY4" fmla="*/ 280987 h 1066800"/>
                <a:gd name="connsiteX5" fmla="*/ 1040607 w 1095083"/>
                <a:gd name="connsiteY5" fmla="*/ 390525 h 1066800"/>
                <a:gd name="connsiteX6" fmla="*/ 1092994 w 1095083"/>
                <a:gd name="connsiteY6" fmla="*/ 502443 h 1066800"/>
                <a:gd name="connsiteX7" fmla="*/ 1076326 w 1095083"/>
                <a:gd name="connsiteY7" fmla="*/ 607219 h 1066800"/>
                <a:gd name="connsiteX8" fmla="*/ 1000125 w 1095083"/>
                <a:gd name="connsiteY8" fmla="*/ 709612 h 1066800"/>
                <a:gd name="connsiteX9" fmla="*/ 840582 w 1095083"/>
                <a:gd name="connsiteY9" fmla="*/ 816768 h 1066800"/>
                <a:gd name="connsiteX10" fmla="*/ 635794 w 1095083"/>
                <a:gd name="connsiteY10" fmla="*/ 907256 h 1066800"/>
                <a:gd name="connsiteX11" fmla="*/ 383382 w 1095083"/>
                <a:gd name="connsiteY11" fmla="*/ 983456 h 1066800"/>
                <a:gd name="connsiteX12" fmla="*/ 100013 w 1095083"/>
                <a:gd name="connsiteY12" fmla="*/ 1050131 h 1066800"/>
                <a:gd name="connsiteX13" fmla="*/ 0 w 1095083"/>
                <a:gd name="connsiteY13" fmla="*/ 106680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5083" h="1066800">
                  <a:moveTo>
                    <a:pt x="38100" y="0"/>
                  </a:moveTo>
                  <a:cubicBezTo>
                    <a:pt x="86915" y="9525"/>
                    <a:pt x="135731" y="19050"/>
                    <a:pt x="200025" y="33337"/>
                  </a:cubicBezTo>
                  <a:cubicBezTo>
                    <a:pt x="264319" y="47624"/>
                    <a:pt x="342107" y="61913"/>
                    <a:pt x="423863" y="85725"/>
                  </a:cubicBezTo>
                  <a:cubicBezTo>
                    <a:pt x="505619" y="109538"/>
                    <a:pt x="610791" y="143668"/>
                    <a:pt x="690563" y="176212"/>
                  </a:cubicBezTo>
                  <a:cubicBezTo>
                    <a:pt x="770335" y="208756"/>
                    <a:pt x="844153" y="245268"/>
                    <a:pt x="902494" y="280987"/>
                  </a:cubicBezTo>
                  <a:cubicBezTo>
                    <a:pt x="960835" y="316706"/>
                    <a:pt x="1008857" y="353616"/>
                    <a:pt x="1040607" y="390525"/>
                  </a:cubicBezTo>
                  <a:cubicBezTo>
                    <a:pt x="1072357" y="427434"/>
                    <a:pt x="1087041" y="466327"/>
                    <a:pt x="1092994" y="502443"/>
                  </a:cubicBezTo>
                  <a:cubicBezTo>
                    <a:pt x="1098947" y="538559"/>
                    <a:pt x="1091804" y="572691"/>
                    <a:pt x="1076326" y="607219"/>
                  </a:cubicBezTo>
                  <a:cubicBezTo>
                    <a:pt x="1060848" y="641747"/>
                    <a:pt x="1039416" y="674687"/>
                    <a:pt x="1000125" y="709612"/>
                  </a:cubicBezTo>
                  <a:cubicBezTo>
                    <a:pt x="960834" y="744537"/>
                    <a:pt x="901304" y="783827"/>
                    <a:pt x="840582" y="816768"/>
                  </a:cubicBezTo>
                  <a:cubicBezTo>
                    <a:pt x="779860" y="849709"/>
                    <a:pt x="711994" y="879475"/>
                    <a:pt x="635794" y="907256"/>
                  </a:cubicBezTo>
                  <a:cubicBezTo>
                    <a:pt x="559594" y="935037"/>
                    <a:pt x="472679" y="959644"/>
                    <a:pt x="383382" y="983456"/>
                  </a:cubicBezTo>
                  <a:cubicBezTo>
                    <a:pt x="294085" y="1007269"/>
                    <a:pt x="163910" y="1036240"/>
                    <a:pt x="100013" y="1050131"/>
                  </a:cubicBezTo>
                  <a:cubicBezTo>
                    <a:pt x="36116" y="1064022"/>
                    <a:pt x="18058" y="1065411"/>
                    <a:pt x="0" y="106680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tailEnd type="stealth" w="lg" len="lg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15" name="Text Box 60"/>
            <p:cNvSpPr txBox="1">
              <a:spLocks noChangeArrowheads="1"/>
            </p:cNvSpPr>
            <p:nvPr/>
          </p:nvSpPr>
          <p:spPr bwMode="auto">
            <a:xfrm>
              <a:off x="5375275" y="981075"/>
              <a:ext cx="1143000" cy="711200"/>
            </a:xfrm>
            <a:prstGeom prst="rect">
              <a:avLst/>
            </a:prstGeom>
            <a:solidFill>
              <a:srgbClr val="FFE7EC"/>
            </a:solidFill>
            <a:ln w="9525">
              <a:noFill/>
              <a:miter lim="800000"/>
              <a:headEnd/>
              <a:tailEnd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txBody>
            <a:bodyPr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t" hangingPunct="1">
                <a:defRPr/>
              </a:pPr>
              <a:r>
                <a:rPr lang="zh-CN" altLang="en-US" sz="2000" b="0" dirty="0">
                  <a:ea typeface="方正姚体" panose="02010601030101010101" pitchFamily="2" charset="-122"/>
                </a:rPr>
                <a:t>柠檬酸  载体</a:t>
              </a:r>
            </a:p>
          </p:txBody>
        </p:sp>
        <p:sp>
          <p:nvSpPr>
            <p:cNvPr id="419" name="任意多边形 418"/>
            <p:cNvSpPr/>
            <p:nvPr/>
          </p:nvSpPr>
          <p:spPr>
            <a:xfrm rot="1260000" flipV="1">
              <a:off x="3385866" y="2394594"/>
              <a:ext cx="540000" cy="648000"/>
            </a:xfrm>
            <a:custGeom>
              <a:avLst/>
              <a:gdLst>
                <a:gd name="connsiteX0" fmla="*/ 38100 w 1097201"/>
                <a:gd name="connsiteY0" fmla="*/ 0 h 1066800"/>
                <a:gd name="connsiteX1" fmla="*/ 200025 w 1097201"/>
                <a:gd name="connsiteY1" fmla="*/ 33337 h 1066800"/>
                <a:gd name="connsiteX2" fmla="*/ 423863 w 1097201"/>
                <a:gd name="connsiteY2" fmla="*/ 85725 h 1066800"/>
                <a:gd name="connsiteX3" fmla="*/ 690563 w 1097201"/>
                <a:gd name="connsiteY3" fmla="*/ 176212 h 1066800"/>
                <a:gd name="connsiteX4" fmla="*/ 902494 w 1097201"/>
                <a:gd name="connsiteY4" fmla="*/ 280987 h 1066800"/>
                <a:gd name="connsiteX5" fmla="*/ 1040607 w 1097201"/>
                <a:gd name="connsiteY5" fmla="*/ 390525 h 1066800"/>
                <a:gd name="connsiteX6" fmla="*/ 1092994 w 1097201"/>
                <a:gd name="connsiteY6" fmla="*/ 502443 h 1066800"/>
                <a:gd name="connsiteX7" fmla="*/ 1083469 w 1097201"/>
                <a:gd name="connsiteY7" fmla="*/ 583406 h 1066800"/>
                <a:gd name="connsiteX8" fmla="*/ 1000125 w 1097201"/>
                <a:gd name="connsiteY8" fmla="*/ 711993 h 1066800"/>
                <a:gd name="connsiteX9" fmla="*/ 840582 w 1097201"/>
                <a:gd name="connsiteY9" fmla="*/ 816768 h 1066800"/>
                <a:gd name="connsiteX10" fmla="*/ 635794 w 1097201"/>
                <a:gd name="connsiteY10" fmla="*/ 907256 h 1066800"/>
                <a:gd name="connsiteX11" fmla="*/ 383382 w 1097201"/>
                <a:gd name="connsiteY11" fmla="*/ 983456 h 1066800"/>
                <a:gd name="connsiteX12" fmla="*/ 100013 w 1097201"/>
                <a:gd name="connsiteY12" fmla="*/ 1050131 h 1066800"/>
                <a:gd name="connsiteX13" fmla="*/ 0 w 1097201"/>
                <a:gd name="connsiteY13" fmla="*/ 1066800 h 1066800"/>
                <a:gd name="connsiteX0" fmla="*/ 38100 w 1097201"/>
                <a:gd name="connsiteY0" fmla="*/ 0 h 1066800"/>
                <a:gd name="connsiteX1" fmla="*/ 200025 w 1097201"/>
                <a:gd name="connsiteY1" fmla="*/ 33337 h 1066800"/>
                <a:gd name="connsiteX2" fmla="*/ 423863 w 1097201"/>
                <a:gd name="connsiteY2" fmla="*/ 85725 h 1066800"/>
                <a:gd name="connsiteX3" fmla="*/ 690563 w 1097201"/>
                <a:gd name="connsiteY3" fmla="*/ 176212 h 1066800"/>
                <a:gd name="connsiteX4" fmla="*/ 902494 w 1097201"/>
                <a:gd name="connsiteY4" fmla="*/ 280987 h 1066800"/>
                <a:gd name="connsiteX5" fmla="*/ 1040607 w 1097201"/>
                <a:gd name="connsiteY5" fmla="*/ 390525 h 1066800"/>
                <a:gd name="connsiteX6" fmla="*/ 1092994 w 1097201"/>
                <a:gd name="connsiteY6" fmla="*/ 502443 h 1066800"/>
                <a:gd name="connsiteX7" fmla="*/ 1083469 w 1097201"/>
                <a:gd name="connsiteY7" fmla="*/ 583406 h 1066800"/>
                <a:gd name="connsiteX8" fmla="*/ 1000125 w 1097201"/>
                <a:gd name="connsiteY8" fmla="*/ 709612 h 1066800"/>
                <a:gd name="connsiteX9" fmla="*/ 840582 w 1097201"/>
                <a:gd name="connsiteY9" fmla="*/ 816768 h 1066800"/>
                <a:gd name="connsiteX10" fmla="*/ 635794 w 1097201"/>
                <a:gd name="connsiteY10" fmla="*/ 907256 h 1066800"/>
                <a:gd name="connsiteX11" fmla="*/ 383382 w 1097201"/>
                <a:gd name="connsiteY11" fmla="*/ 983456 h 1066800"/>
                <a:gd name="connsiteX12" fmla="*/ 100013 w 1097201"/>
                <a:gd name="connsiteY12" fmla="*/ 1050131 h 1066800"/>
                <a:gd name="connsiteX13" fmla="*/ 0 w 1097201"/>
                <a:gd name="connsiteY13" fmla="*/ 1066800 h 1066800"/>
                <a:gd name="connsiteX0" fmla="*/ 38100 w 1096346"/>
                <a:gd name="connsiteY0" fmla="*/ 0 h 1066800"/>
                <a:gd name="connsiteX1" fmla="*/ 200025 w 1096346"/>
                <a:gd name="connsiteY1" fmla="*/ 33337 h 1066800"/>
                <a:gd name="connsiteX2" fmla="*/ 423863 w 1096346"/>
                <a:gd name="connsiteY2" fmla="*/ 85725 h 1066800"/>
                <a:gd name="connsiteX3" fmla="*/ 690563 w 1096346"/>
                <a:gd name="connsiteY3" fmla="*/ 176212 h 1066800"/>
                <a:gd name="connsiteX4" fmla="*/ 902494 w 1096346"/>
                <a:gd name="connsiteY4" fmla="*/ 280987 h 1066800"/>
                <a:gd name="connsiteX5" fmla="*/ 1040607 w 1096346"/>
                <a:gd name="connsiteY5" fmla="*/ 390525 h 1066800"/>
                <a:gd name="connsiteX6" fmla="*/ 1092994 w 1096346"/>
                <a:gd name="connsiteY6" fmla="*/ 502443 h 1066800"/>
                <a:gd name="connsiteX7" fmla="*/ 1081088 w 1096346"/>
                <a:gd name="connsiteY7" fmla="*/ 588169 h 1066800"/>
                <a:gd name="connsiteX8" fmla="*/ 1000125 w 1096346"/>
                <a:gd name="connsiteY8" fmla="*/ 709612 h 1066800"/>
                <a:gd name="connsiteX9" fmla="*/ 840582 w 1096346"/>
                <a:gd name="connsiteY9" fmla="*/ 816768 h 1066800"/>
                <a:gd name="connsiteX10" fmla="*/ 635794 w 1096346"/>
                <a:gd name="connsiteY10" fmla="*/ 907256 h 1066800"/>
                <a:gd name="connsiteX11" fmla="*/ 383382 w 1096346"/>
                <a:gd name="connsiteY11" fmla="*/ 983456 h 1066800"/>
                <a:gd name="connsiteX12" fmla="*/ 100013 w 1096346"/>
                <a:gd name="connsiteY12" fmla="*/ 1050131 h 1066800"/>
                <a:gd name="connsiteX13" fmla="*/ 0 w 1096346"/>
                <a:gd name="connsiteY13" fmla="*/ 1066800 h 1066800"/>
                <a:gd name="connsiteX0" fmla="*/ 38100 w 1095647"/>
                <a:gd name="connsiteY0" fmla="*/ 0 h 1066800"/>
                <a:gd name="connsiteX1" fmla="*/ 200025 w 1095647"/>
                <a:gd name="connsiteY1" fmla="*/ 33337 h 1066800"/>
                <a:gd name="connsiteX2" fmla="*/ 423863 w 1095647"/>
                <a:gd name="connsiteY2" fmla="*/ 85725 h 1066800"/>
                <a:gd name="connsiteX3" fmla="*/ 690563 w 1095647"/>
                <a:gd name="connsiteY3" fmla="*/ 176212 h 1066800"/>
                <a:gd name="connsiteX4" fmla="*/ 902494 w 1095647"/>
                <a:gd name="connsiteY4" fmla="*/ 280987 h 1066800"/>
                <a:gd name="connsiteX5" fmla="*/ 1040607 w 1095647"/>
                <a:gd name="connsiteY5" fmla="*/ 390525 h 1066800"/>
                <a:gd name="connsiteX6" fmla="*/ 1092994 w 1095647"/>
                <a:gd name="connsiteY6" fmla="*/ 502443 h 1066800"/>
                <a:gd name="connsiteX7" fmla="*/ 1078707 w 1095647"/>
                <a:gd name="connsiteY7" fmla="*/ 597694 h 1066800"/>
                <a:gd name="connsiteX8" fmla="*/ 1000125 w 1095647"/>
                <a:gd name="connsiteY8" fmla="*/ 709612 h 1066800"/>
                <a:gd name="connsiteX9" fmla="*/ 840582 w 1095647"/>
                <a:gd name="connsiteY9" fmla="*/ 816768 h 1066800"/>
                <a:gd name="connsiteX10" fmla="*/ 635794 w 1095647"/>
                <a:gd name="connsiteY10" fmla="*/ 907256 h 1066800"/>
                <a:gd name="connsiteX11" fmla="*/ 383382 w 1095647"/>
                <a:gd name="connsiteY11" fmla="*/ 983456 h 1066800"/>
                <a:gd name="connsiteX12" fmla="*/ 100013 w 1095647"/>
                <a:gd name="connsiteY12" fmla="*/ 1050131 h 1066800"/>
                <a:gd name="connsiteX13" fmla="*/ 0 w 1095647"/>
                <a:gd name="connsiteY13" fmla="*/ 1066800 h 1066800"/>
                <a:gd name="connsiteX0" fmla="*/ 38100 w 1095083"/>
                <a:gd name="connsiteY0" fmla="*/ 0 h 1066800"/>
                <a:gd name="connsiteX1" fmla="*/ 200025 w 1095083"/>
                <a:gd name="connsiteY1" fmla="*/ 33337 h 1066800"/>
                <a:gd name="connsiteX2" fmla="*/ 423863 w 1095083"/>
                <a:gd name="connsiteY2" fmla="*/ 85725 h 1066800"/>
                <a:gd name="connsiteX3" fmla="*/ 690563 w 1095083"/>
                <a:gd name="connsiteY3" fmla="*/ 176212 h 1066800"/>
                <a:gd name="connsiteX4" fmla="*/ 902494 w 1095083"/>
                <a:gd name="connsiteY4" fmla="*/ 280987 h 1066800"/>
                <a:gd name="connsiteX5" fmla="*/ 1040607 w 1095083"/>
                <a:gd name="connsiteY5" fmla="*/ 390525 h 1066800"/>
                <a:gd name="connsiteX6" fmla="*/ 1092994 w 1095083"/>
                <a:gd name="connsiteY6" fmla="*/ 502443 h 1066800"/>
                <a:gd name="connsiteX7" fmla="*/ 1076326 w 1095083"/>
                <a:gd name="connsiteY7" fmla="*/ 607219 h 1066800"/>
                <a:gd name="connsiteX8" fmla="*/ 1000125 w 1095083"/>
                <a:gd name="connsiteY8" fmla="*/ 709612 h 1066800"/>
                <a:gd name="connsiteX9" fmla="*/ 840582 w 1095083"/>
                <a:gd name="connsiteY9" fmla="*/ 816768 h 1066800"/>
                <a:gd name="connsiteX10" fmla="*/ 635794 w 1095083"/>
                <a:gd name="connsiteY10" fmla="*/ 907256 h 1066800"/>
                <a:gd name="connsiteX11" fmla="*/ 383382 w 1095083"/>
                <a:gd name="connsiteY11" fmla="*/ 983456 h 1066800"/>
                <a:gd name="connsiteX12" fmla="*/ 100013 w 1095083"/>
                <a:gd name="connsiteY12" fmla="*/ 1050131 h 1066800"/>
                <a:gd name="connsiteX13" fmla="*/ 0 w 1095083"/>
                <a:gd name="connsiteY13" fmla="*/ 106680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5083" h="1066800">
                  <a:moveTo>
                    <a:pt x="38100" y="0"/>
                  </a:moveTo>
                  <a:cubicBezTo>
                    <a:pt x="86915" y="9525"/>
                    <a:pt x="135731" y="19050"/>
                    <a:pt x="200025" y="33337"/>
                  </a:cubicBezTo>
                  <a:cubicBezTo>
                    <a:pt x="264319" y="47624"/>
                    <a:pt x="342107" y="61913"/>
                    <a:pt x="423863" y="85725"/>
                  </a:cubicBezTo>
                  <a:cubicBezTo>
                    <a:pt x="505619" y="109538"/>
                    <a:pt x="610791" y="143668"/>
                    <a:pt x="690563" y="176212"/>
                  </a:cubicBezTo>
                  <a:cubicBezTo>
                    <a:pt x="770335" y="208756"/>
                    <a:pt x="844153" y="245268"/>
                    <a:pt x="902494" y="280987"/>
                  </a:cubicBezTo>
                  <a:cubicBezTo>
                    <a:pt x="960835" y="316706"/>
                    <a:pt x="1008857" y="353616"/>
                    <a:pt x="1040607" y="390525"/>
                  </a:cubicBezTo>
                  <a:cubicBezTo>
                    <a:pt x="1072357" y="427434"/>
                    <a:pt x="1087041" y="466327"/>
                    <a:pt x="1092994" y="502443"/>
                  </a:cubicBezTo>
                  <a:cubicBezTo>
                    <a:pt x="1098947" y="538559"/>
                    <a:pt x="1091804" y="572691"/>
                    <a:pt x="1076326" y="607219"/>
                  </a:cubicBezTo>
                  <a:cubicBezTo>
                    <a:pt x="1060848" y="641747"/>
                    <a:pt x="1039416" y="674687"/>
                    <a:pt x="1000125" y="709612"/>
                  </a:cubicBezTo>
                  <a:cubicBezTo>
                    <a:pt x="960834" y="744537"/>
                    <a:pt x="901304" y="783827"/>
                    <a:pt x="840582" y="816768"/>
                  </a:cubicBezTo>
                  <a:cubicBezTo>
                    <a:pt x="779860" y="849709"/>
                    <a:pt x="711994" y="879475"/>
                    <a:pt x="635794" y="907256"/>
                  </a:cubicBezTo>
                  <a:cubicBezTo>
                    <a:pt x="559594" y="935037"/>
                    <a:pt x="472679" y="959644"/>
                    <a:pt x="383382" y="983456"/>
                  </a:cubicBezTo>
                  <a:cubicBezTo>
                    <a:pt x="294085" y="1007269"/>
                    <a:pt x="163910" y="1036240"/>
                    <a:pt x="100013" y="1050131"/>
                  </a:cubicBezTo>
                  <a:cubicBezTo>
                    <a:pt x="36116" y="1064022"/>
                    <a:pt x="18058" y="1065411"/>
                    <a:pt x="0" y="1066800"/>
                  </a:cubicBezTo>
                </a:path>
              </a:pathLst>
            </a:custGeom>
            <a:noFill/>
            <a:ln w="28575">
              <a:solidFill>
                <a:schemeClr val="tx1"/>
              </a:solidFill>
              <a:tailEnd type="stealth" w="lg" len="lg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1487488" y="1250528"/>
            <a:ext cx="4032250" cy="522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defRPr/>
            </a:pP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1.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丙二酸单酰</a:t>
            </a: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的合成</a:t>
            </a:r>
          </a:p>
        </p:txBody>
      </p:sp>
      <p:sp>
        <p:nvSpPr>
          <p:cNvPr id="3" name="Text Box 3"/>
          <p:cNvSpPr txBox="1">
            <a:spLocks noChangeArrowheads="1"/>
          </p:cNvSpPr>
          <p:nvPr/>
        </p:nvSpPr>
        <p:spPr bwMode="auto">
          <a:xfrm>
            <a:off x="2791978" y="2470120"/>
            <a:ext cx="1940403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defPPr>
              <a:defRPr lang="en-US"/>
            </a:defPPr>
            <a:lvl1pPr>
              <a:defRPr sz="200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pPr>
              <a:defRPr/>
            </a:pPr>
            <a:r>
              <a:rPr lang="zh-CN" altLang="en-US" dirty="0"/>
              <a:t> </a:t>
            </a:r>
            <a:r>
              <a:rPr lang="en-US" altLang="zh-CN" dirty="0"/>
              <a:t>+ HCO</a:t>
            </a:r>
            <a:r>
              <a:rPr lang="en-US" altLang="zh-CN" baseline="-25000" dirty="0"/>
              <a:t>3</a:t>
            </a:r>
            <a:r>
              <a:rPr lang="en-US" altLang="zh-CN" baseline="30000" dirty="0"/>
              <a:t>-</a:t>
            </a:r>
            <a:r>
              <a:rPr lang="en-US" altLang="zh-CN" dirty="0"/>
              <a:t> + ATP</a:t>
            </a:r>
          </a:p>
        </p:txBody>
      </p:sp>
      <p:sp>
        <p:nvSpPr>
          <p:cNvPr id="4" name="Text Box 4"/>
          <p:cNvSpPr txBox="1">
            <a:spLocks noChangeArrowheads="1"/>
          </p:cNvSpPr>
          <p:nvPr/>
        </p:nvSpPr>
        <p:spPr bwMode="auto">
          <a:xfrm>
            <a:off x="4729336" y="2230438"/>
            <a:ext cx="1974850" cy="400050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defPPr>
              <a:defRPr lang="en-US"/>
            </a:defPPr>
            <a:lvl1pPr>
              <a:defRPr sz="200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pPr>
              <a:defRPr/>
            </a:pPr>
            <a:r>
              <a:rPr lang="zh-CN" altLang="en-US" b="0" dirty="0">
                <a:solidFill>
                  <a:srgbClr val="FF0000"/>
                </a:solidFill>
              </a:rPr>
              <a:t>乙酰</a:t>
            </a:r>
            <a:r>
              <a:rPr lang="en-US" altLang="zh-CN" b="0" dirty="0">
                <a:solidFill>
                  <a:srgbClr val="FF0000"/>
                </a:solidFill>
              </a:rPr>
              <a:t>CoA</a:t>
            </a:r>
            <a:r>
              <a:rPr lang="zh-CN" altLang="en-US" b="0" dirty="0">
                <a:solidFill>
                  <a:srgbClr val="FF0000"/>
                </a:solidFill>
              </a:rPr>
              <a:t>羧化酶</a:t>
            </a:r>
          </a:p>
        </p:txBody>
      </p:sp>
      <p:sp>
        <p:nvSpPr>
          <p:cNvPr id="77829" name="Line 5"/>
          <p:cNvSpPr>
            <a:spLocks noChangeShapeType="1"/>
          </p:cNvSpPr>
          <p:nvPr/>
        </p:nvSpPr>
        <p:spPr bwMode="auto">
          <a:xfrm>
            <a:off x="4728088" y="2670175"/>
            <a:ext cx="2088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zh-CN" altLang="en-US" dirty="0"/>
          </a:p>
        </p:txBody>
      </p:sp>
      <p:sp>
        <p:nvSpPr>
          <p:cNvPr id="6" name="Text Box 6"/>
          <p:cNvSpPr txBox="1">
            <a:spLocks noChangeArrowheads="1"/>
          </p:cNvSpPr>
          <p:nvPr/>
        </p:nvSpPr>
        <p:spPr bwMode="auto">
          <a:xfrm>
            <a:off x="4584874" y="2708920"/>
            <a:ext cx="2163762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Mn</a:t>
            </a:r>
            <a:r>
              <a:rPr lang="en-US" altLang="zh-CN" sz="2000" b="0" baseline="30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2+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、生物素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9395247" y="2452688"/>
            <a:ext cx="152528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defPPr>
              <a:defRPr lang="en-US"/>
            </a:defPPr>
            <a:lvl1pPr>
              <a:defRPr sz="200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pPr>
              <a:defRPr/>
            </a:pPr>
            <a:r>
              <a:rPr lang="zh-CN" altLang="en-US" dirty="0"/>
              <a:t> </a:t>
            </a:r>
            <a:r>
              <a:rPr lang="en-US" altLang="zh-CN" dirty="0"/>
              <a:t> + ADP + Pi</a:t>
            </a:r>
          </a:p>
        </p:txBody>
      </p:sp>
      <p:sp>
        <p:nvSpPr>
          <p:cNvPr id="14" name="Text Box 14"/>
          <p:cNvSpPr txBox="1">
            <a:spLocks noChangeArrowheads="1"/>
          </p:cNvSpPr>
          <p:nvPr/>
        </p:nvSpPr>
        <p:spPr bwMode="auto">
          <a:xfrm>
            <a:off x="1055688" y="548680"/>
            <a:ext cx="3529186" cy="5095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defPPr>
              <a:defRPr lang="en-US"/>
            </a:defPPr>
            <a:lvl1pPr marL="360000" indent="-360000" eaLnBrk="1" hangingPunct="1">
              <a:lnSpc>
                <a:spcPts val="3500"/>
              </a:lnSpc>
              <a:buClr>
                <a:schemeClr val="accent1"/>
              </a:buClr>
              <a:buSzPct val="65000"/>
              <a:buFont typeface="Wingdings" pitchFamily="2" charset="2"/>
              <a:buChar char="n"/>
              <a:defRPr kumimoji="0" sz="2400"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  <a:lvl2pPr marL="857250" indent="-285750"/>
            <a:lvl3pPr marL="1200150" indent="-228600"/>
            <a:lvl4pPr marL="1600200" indent="-228600"/>
            <a:lvl5pPr marL="2057400" indent="-228600"/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</a:lvl9pPr>
          </a:lstStyle>
          <a:p>
            <a:pPr>
              <a:lnSpc>
                <a:spcPct val="100000"/>
              </a:lnSpc>
              <a:buClr>
                <a:srgbClr val="C00000"/>
              </a:buClr>
              <a:buSzPct val="80000"/>
              <a:defRPr/>
            </a:pPr>
            <a:r>
              <a:rPr lang="zh-CN" altLang="en-US" sz="2800" b="0" dirty="0">
                <a:ea typeface="方正姚体" panose="02010601030101010101" pitchFamily="2" charset="-122"/>
              </a:rPr>
              <a:t>脂肪酸的合成过程</a:t>
            </a:r>
          </a:p>
        </p:txBody>
      </p:sp>
      <p:sp>
        <p:nvSpPr>
          <p:cNvPr id="16" name="AutoShape 16"/>
          <p:cNvSpPr>
            <a:spLocks noChangeArrowheads="1"/>
          </p:cNvSpPr>
          <p:nvPr/>
        </p:nvSpPr>
        <p:spPr bwMode="auto">
          <a:xfrm>
            <a:off x="6600056" y="1556023"/>
            <a:ext cx="1079500" cy="504825"/>
          </a:xfrm>
          <a:prstGeom prst="wedgeEllipseCallout">
            <a:avLst>
              <a:gd name="adj1" fmla="val -50866"/>
              <a:gd name="adj2" fmla="val 101824"/>
            </a:avLst>
          </a:prstGeom>
          <a:solidFill>
            <a:srgbClr val="FAC6BB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a typeface="方正姚体" panose="02010601030101010101" pitchFamily="2" charset="-122"/>
              </a:rPr>
              <a:t>限速酶</a:t>
            </a:r>
          </a:p>
        </p:txBody>
      </p:sp>
      <p:sp>
        <p:nvSpPr>
          <p:cNvPr id="17" name="Rectangle 17"/>
          <p:cNvSpPr>
            <a:spLocks noChangeArrowheads="1"/>
          </p:cNvSpPr>
          <p:nvPr/>
        </p:nvSpPr>
        <p:spPr bwMode="auto">
          <a:xfrm>
            <a:off x="7320136" y="2816101"/>
            <a:ext cx="2020888" cy="3968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丙二酸单酰 </a:t>
            </a:r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CoA</a:t>
            </a:r>
            <a:endParaRPr lang="zh-CN" altLang="en-US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22" name="Text Box 2"/>
          <p:cNvSpPr txBox="1">
            <a:spLocks noChangeArrowheads="1"/>
          </p:cNvSpPr>
          <p:nvPr/>
        </p:nvSpPr>
        <p:spPr bwMode="auto">
          <a:xfrm>
            <a:off x="1144919" y="2085400"/>
            <a:ext cx="1744388" cy="784830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defPPr>
              <a:defRPr lang="en-US"/>
            </a:defPPr>
            <a:lvl1pPr>
              <a:defRPr sz="200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pPr>
              <a:lnSpc>
                <a:spcPts val="1800"/>
              </a:lnSpc>
            </a:pPr>
            <a:r>
              <a:rPr lang="en-US" altLang="zh-CN" dirty="0"/>
              <a:t>          O     </a:t>
            </a:r>
          </a:p>
          <a:p>
            <a:pPr>
              <a:lnSpc>
                <a:spcPts val="1800"/>
              </a:lnSpc>
            </a:pPr>
            <a:r>
              <a:rPr lang="en-US" altLang="zh-CN" dirty="0"/>
              <a:t>           ǁ       </a:t>
            </a:r>
          </a:p>
          <a:p>
            <a:pPr>
              <a:lnSpc>
                <a:spcPts val="1800"/>
              </a:lnSpc>
            </a:pPr>
            <a:r>
              <a:rPr lang="en-US" altLang="zh-CN" dirty="0"/>
              <a:t>CH</a:t>
            </a:r>
            <a:r>
              <a:rPr lang="en-US" altLang="zh-CN" baseline="-25000" dirty="0"/>
              <a:t>3</a:t>
            </a:r>
            <a:r>
              <a:rPr lang="en-US" altLang="zh-CN" dirty="0"/>
              <a:t>‒C~SCoA</a:t>
            </a:r>
          </a:p>
        </p:txBody>
      </p:sp>
      <p:sp>
        <p:nvSpPr>
          <p:cNvPr id="24" name="Text Box 2"/>
          <p:cNvSpPr txBox="1">
            <a:spLocks noChangeArrowheads="1"/>
          </p:cNvSpPr>
          <p:nvPr/>
        </p:nvSpPr>
        <p:spPr bwMode="auto">
          <a:xfrm>
            <a:off x="6880974" y="2062825"/>
            <a:ext cx="2698175" cy="784830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defPPr>
              <a:defRPr lang="en-US"/>
            </a:defPPr>
            <a:lvl1pPr>
              <a:defRPr sz="200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pPr>
              <a:lnSpc>
                <a:spcPts val="1800"/>
              </a:lnSpc>
            </a:pPr>
            <a:r>
              <a:rPr lang="en-US" altLang="zh-CN" dirty="0"/>
              <a:t>                       O     </a:t>
            </a:r>
          </a:p>
          <a:p>
            <a:pPr>
              <a:lnSpc>
                <a:spcPts val="1800"/>
              </a:lnSpc>
            </a:pPr>
            <a:r>
              <a:rPr lang="en-US" altLang="zh-CN" dirty="0"/>
              <a:t>                        ǁ       </a:t>
            </a:r>
          </a:p>
          <a:p>
            <a:pPr>
              <a:lnSpc>
                <a:spcPts val="1800"/>
              </a:lnSpc>
            </a:pPr>
            <a:r>
              <a:rPr lang="en-US" altLang="zh-CN" dirty="0"/>
              <a:t>HOOC‒CH</a:t>
            </a:r>
            <a:r>
              <a:rPr lang="en-US" altLang="zh-CN" baseline="-25000" dirty="0"/>
              <a:t>2</a:t>
            </a:r>
            <a:r>
              <a:rPr lang="en-US" altLang="zh-CN" dirty="0"/>
              <a:t>‒C~SCoA</a:t>
            </a:r>
          </a:p>
        </p:txBody>
      </p:sp>
      <p:cxnSp>
        <p:nvCxnSpPr>
          <p:cNvPr id="25" name="直接连接符 24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 Box 8"/>
          <p:cNvSpPr txBox="1">
            <a:spLocks noChangeArrowheads="1"/>
          </p:cNvSpPr>
          <p:nvPr/>
        </p:nvSpPr>
        <p:spPr bwMode="auto">
          <a:xfrm>
            <a:off x="2447925" y="4183063"/>
            <a:ext cx="1595438" cy="400050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defPPr>
              <a:defRPr lang="en-US"/>
            </a:defPPr>
            <a:lvl1pPr>
              <a:defRPr sz="200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pPr>
              <a:defRPr/>
            </a:pPr>
            <a:r>
              <a:rPr lang="en-US" altLang="zh-CN" dirty="0"/>
              <a:t>HCO</a:t>
            </a:r>
            <a:r>
              <a:rPr lang="en-US" altLang="zh-CN" baseline="-25000" dirty="0"/>
              <a:t>3</a:t>
            </a:r>
            <a:r>
              <a:rPr lang="en-US" altLang="zh-CN" baseline="30000" dirty="0"/>
              <a:t>- </a:t>
            </a:r>
            <a:r>
              <a:rPr lang="en-US" altLang="zh-CN" dirty="0"/>
              <a:t>+ATP</a:t>
            </a:r>
          </a:p>
        </p:txBody>
      </p:sp>
      <p:sp>
        <p:nvSpPr>
          <p:cNvPr id="27" name="Text Box 9"/>
          <p:cNvSpPr txBox="1">
            <a:spLocks noChangeArrowheads="1"/>
          </p:cNvSpPr>
          <p:nvPr/>
        </p:nvSpPr>
        <p:spPr bwMode="auto">
          <a:xfrm>
            <a:off x="2819760" y="5119688"/>
            <a:ext cx="11160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2000" dirty="0" err="1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ADP+Pi</a:t>
            </a:r>
            <a:endParaRPr lang="en-US" altLang="zh-CN" sz="200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5094288" y="4146550"/>
            <a:ext cx="1301750" cy="400050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defPPr>
              <a:defRPr lang="en-US"/>
            </a:defPPr>
            <a:lvl1pPr>
              <a:defRPr sz="200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pPr>
              <a:defRPr/>
            </a:pPr>
            <a:r>
              <a:rPr lang="zh-CN" altLang="en-US" b="0" dirty="0"/>
              <a:t>酶</a:t>
            </a:r>
            <a:r>
              <a:rPr lang="en-US" altLang="zh-CN" b="0" dirty="0"/>
              <a:t>-</a:t>
            </a:r>
            <a:r>
              <a:rPr lang="zh-CN" altLang="en-US" b="0" dirty="0"/>
              <a:t>生物素</a:t>
            </a:r>
          </a:p>
        </p:txBody>
      </p:sp>
      <p:sp>
        <p:nvSpPr>
          <p:cNvPr id="29" name="Text Box 12"/>
          <p:cNvSpPr txBox="1">
            <a:spLocks noChangeArrowheads="1"/>
          </p:cNvSpPr>
          <p:nvPr/>
        </p:nvSpPr>
        <p:spPr bwMode="auto">
          <a:xfrm>
            <a:off x="7608168" y="4183063"/>
            <a:ext cx="1992312" cy="396875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defPPr>
              <a:defRPr lang="en-US"/>
            </a:defPPr>
            <a:lvl1pPr>
              <a:defRPr sz="200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pPr>
              <a:defRPr/>
            </a:pPr>
            <a:r>
              <a:rPr lang="zh-CN" altLang="en-US" b="0" dirty="0"/>
              <a:t>丙二酰单酰</a:t>
            </a:r>
            <a:r>
              <a:rPr lang="en-US" altLang="zh-CN" b="0" dirty="0"/>
              <a:t>CoA</a:t>
            </a:r>
          </a:p>
        </p:txBody>
      </p:sp>
      <p:sp>
        <p:nvSpPr>
          <p:cNvPr id="30" name="Text Box 13"/>
          <p:cNvSpPr txBox="1">
            <a:spLocks noChangeArrowheads="1"/>
          </p:cNvSpPr>
          <p:nvPr/>
        </p:nvSpPr>
        <p:spPr bwMode="auto">
          <a:xfrm>
            <a:off x="7608168" y="5119688"/>
            <a:ext cx="1201738" cy="400050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defPPr>
              <a:defRPr lang="en-US"/>
            </a:defPPr>
            <a:lvl1pPr>
              <a:defRPr sz="200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pPr>
              <a:defRPr/>
            </a:pPr>
            <a:r>
              <a:rPr lang="zh-CN" altLang="en-US" b="0" dirty="0"/>
              <a:t>乙酰</a:t>
            </a:r>
            <a:r>
              <a:rPr lang="en-US" altLang="zh-CN" b="0" dirty="0"/>
              <a:t>CoA</a:t>
            </a:r>
          </a:p>
        </p:txBody>
      </p:sp>
      <p:sp>
        <p:nvSpPr>
          <p:cNvPr id="31" name="Text Box 15"/>
          <p:cNvSpPr txBox="1">
            <a:spLocks noChangeArrowheads="1"/>
          </p:cNvSpPr>
          <p:nvPr/>
        </p:nvSpPr>
        <p:spPr bwMode="auto">
          <a:xfrm>
            <a:off x="2279651" y="3582988"/>
            <a:ext cx="1008038" cy="4619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机理：</a:t>
            </a:r>
          </a:p>
        </p:txBody>
      </p:sp>
      <p:sp>
        <p:nvSpPr>
          <p:cNvPr id="32" name="文本框 31"/>
          <p:cNvSpPr txBox="1"/>
          <p:nvPr/>
        </p:nvSpPr>
        <p:spPr>
          <a:xfrm>
            <a:off x="4887913" y="5129213"/>
            <a:ext cx="1857375" cy="40005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酶</a:t>
            </a:r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-</a:t>
            </a:r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生物素</a:t>
            </a:r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-CO</a:t>
            </a:r>
            <a:r>
              <a:rPr lang="en-US" altLang="zh-CN" sz="20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2</a:t>
            </a:r>
            <a:endParaRPr lang="zh-CN" altLang="en-US" sz="20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33" name="任意多边形 32"/>
          <p:cNvSpPr/>
          <p:nvPr/>
        </p:nvSpPr>
        <p:spPr>
          <a:xfrm>
            <a:off x="4088705" y="4401216"/>
            <a:ext cx="360000" cy="972000"/>
          </a:xfrm>
          <a:custGeom>
            <a:avLst/>
            <a:gdLst>
              <a:gd name="connsiteX0" fmla="*/ 142236 w 853402"/>
              <a:gd name="connsiteY0" fmla="*/ 0 h 2308163"/>
              <a:gd name="connsiteX1" fmla="*/ 193993 w 853402"/>
              <a:gd name="connsiteY1" fmla="*/ 24932 h 2308163"/>
              <a:gd name="connsiteX2" fmla="*/ 853402 w 853402"/>
              <a:gd name="connsiteY2" fmla="*/ 1132857 h 2308163"/>
              <a:gd name="connsiteX3" fmla="*/ 193993 w 853402"/>
              <a:gd name="connsiteY3" fmla="*/ 2240782 h 2308163"/>
              <a:gd name="connsiteX4" fmla="*/ 170586 w 853402"/>
              <a:gd name="connsiteY4" fmla="*/ 2252058 h 2308163"/>
              <a:gd name="connsiteX5" fmla="*/ 239176 w 853402"/>
              <a:gd name="connsiteY5" fmla="*/ 2278740 h 2308163"/>
              <a:gd name="connsiteX6" fmla="*/ 241312 w 853402"/>
              <a:gd name="connsiteY6" fmla="*/ 2283624 h 2308163"/>
              <a:gd name="connsiteX7" fmla="*/ 0 w 853402"/>
              <a:gd name="connsiteY7" fmla="*/ 2308163 h 2308163"/>
              <a:gd name="connsiteX8" fmla="*/ 180248 w 853402"/>
              <a:gd name="connsiteY8" fmla="*/ 2146511 h 2308163"/>
              <a:gd name="connsiteX9" fmla="*/ 148532 w 853402"/>
              <a:gd name="connsiteY9" fmla="*/ 2228043 h 2308163"/>
              <a:gd name="connsiteX10" fmla="*/ 178486 w 853402"/>
              <a:gd name="connsiteY10" fmla="*/ 2213613 h 2308163"/>
              <a:gd name="connsiteX11" fmla="*/ 819055 w 853402"/>
              <a:gd name="connsiteY11" fmla="*/ 1137343 h 2308163"/>
              <a:gd name="connsiteX12" fmla="*/ 178486 w 853402"/>
              <a:gd name="connsiteY12" fmla="*/ 61073 h 2308163"/>
              <a:gd name="connsiteX13" fmla="*/ 142236 w 853402"/>
              <a:gd name="connsiteY13" fmla="*/ 43611 h 2308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3402" h="2308163">
                <a:moveTo>
                  <a:pt x="142236" y="0"/>
                </a:moveTo>
                <a:lnTo>
                  <a:pt x="193993" y="24932"/>
                </a:lnTo>
                <a:cubicBezTo>
                  <a:pt x="586767" y="238300"/>
                  <a:pt x="853402" y="654440"/>
                  <a:pt x="853402" y="1132857"/>
                </a:cubicBezTo>
                <a:cubicBezTo>
                  <a:pt x="853402" y="1611274"/>
                  <a:pt x="586767" y="2027415"/>
                  <a:pt x="193993" y="2240782"/>
                </a:cubicBezTo>
                <a:lnTo>
                  <a:pt x="170586" y="2252058"/>
                </a:lnTo>
                <a:lnTo>
                  <a:pt x="239176" y="2278740"/>
                </a:lnTo>
                <a:lnTo>
                  <a:pt x="241312" y="2283624"/>
                </a:lnTo>
                <a:lnTo>
                  <a:pt x="0" y="2308163"/>
                </a:lnTo>
                <a:lnTo>
                  <a:pt x="180248" y="2146511"/>
                </a:lnTo>
                <a:lnTo>
                  <a:pt x="148532" y="2228043"/>
                </a:lnTo>
                <a:lnTo>
                  <a:pt x="178486" y="2213613"/>
                </a:lnTo>
                <a:cubicBezTo>
                  <a:pt x="560038" y="2006342"/>
                  <a:pt x="819055" y="1602091"/>
                  <a:pt x="819055" y="1137343"/>
                </a:cubicBezTo>
                <a:cubicBezTo>
                  <a:pt x="819055" y="672595"/>
                  <a:pt x="560038" y="268344"/>
                  <a:pt x="178486" y="61073"/>
                </a:cubicBezTo>
                <a:lnTo>
                  <a:pt x="142236" y="43611"/>
                </a:lnTo>
                <a:close/>
              </a:path>
            </a:pathLst>
          </a:cu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4" name="任意多边形 33"/>
          <p:cNvSpPr/>
          <p:nvPr/>
        </p:nvSpPr>
        <p:spPr>
          <a:xfrm flipH="1">
            <a:off x="4439856" y="4401216"/>
            <a:ext cx="360000" cy="972000"/>
          </a:xfrm>
          <a:custGeom>
            <a:avLst/>
            <a:gdLst>
              <a:gd name="connsiteX0" fmla="*/ 142236 w 853402"/>
              <a:gd name="connsiteY0" fmla="*/ 0 h 2308163"/>
              <a:gd name="connsiteX1" fmla="*/ 193993 w 853402"/>
              <a:gd name="connsiteY1" fmla="*/ 24932 h 2308163"/>
              <a:gd name="connsiteX2" fmla="*/ 853402 w 853402"/>
              <a:gd name="connsiteY2" fmla="*/ 1132857 h 2308163"/>
              <a:gd name="connsiteX3" fmla="*/ 193993 w 853402"/>
              <a:gd name="connsiteY3" fmla="*/ 2240782 h 2308163"/>
              <a:gd name="connsiteX4" fmla="*/ 170586 w 853402"/>
              <a:gd name="connsiteY4" fmla="*/ 2252058 h 2308163"/>
              <a:gd name="connsiteX5" fmla="*/ 239176 w 853402"/>
              <a:gd name="connsiteY5" fmla="*/ 2278740 h 2308163"/>
              <a:gd name="connsiteX6" fmla="*/ 241312 w 853402"/>
              <a:gd name="connsiteY6" fmla="*/ 2283624 h 2308163"/>
              <a:gd name="connsiteX7" fmla="*/ 0 w 853402"/>
              <a:gd name="connsiteY7" fmla="*/ 2308163 h 2308163"/>
              <a:gd name="connsiteX8" fmla="*/ 180248 w 853402"/>
              <a:gd name="connsiteY8" fmla="*/ 2146511 h 2308163"/>
              <a:gd name="connsiteX9" fmla="*/ 148532 w 853402"/>
              <a:gd name="connsiteY9" fmla="*/ 2228043 h 2308163"/>
              <a:gd name="connsiteX10" fmla="*/ 178486 w 853402"/>
              <a:gd name="connsiteY10" fmla="*/ 2213613 h 2308163"/>
              <a:gd name="connsiteX11" fmla="*/ 819055 w 853402"/>
              <a:gd name="connsiteY11" fmla="*/ 1137343 h 2308163"/>
              <a:gd name="connsiteX12" fmla="*/ 178486 w 853402"/>
              <a:gd name="connsiteY12" fmla="*/ 61073 h 2308163"/>
              <a:gd name="connsiteX13" fmla="*/ 142236 w 853402"/>
              <a:gd name="connsiteY13" fmla="*/ 43611 h 2308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3402" h="2308163">
                <a:moveTo>
                  <a:pt x="142236" y="0"/>
                </a:moveTo>
                <a:lnTo>
                  <a:pt x="193993" y="24932"/>
                </a:lnTo>
                <a:cubicBezTo>
                  <a:pt x="586767" y="238300"/>
                  <a:pt x="853402" y="654440"/>
                  <a:pt x="853402" y="1132857"/>
                </a:cubicBezTo>
                <a:cubicBezTo>
                  <a:pt x="853402" y="1611274"/>
                  <a:pt x="586767" y="2027415"/>
                  <a:pt x="193993" y="2240782"/>
                </a:cubicBezTo>
                <a:lnTo>
                  <a:pt x="170586" y="2252058"/>
                </a:lnTo>
                <a:lnTo>
                  <a:pt x="239176" y="2278740"/>
                </a:lnTo>
                <a:lnTo>
                  <a:pt x="241312" y="2283624"/>
                </a:lnTo>
                <a:lnTo>
                  <a:pt x="0" y="2308163"/>
                </a:lnTo>
                <a:lnTo>
                  <a:pt x="180248" y="2146511"/>
                </a:lnTo>
                <a:lnTo>
                  <a:pt x="148532" y="2228043"/>
                </a:lnTo>
                <a:lnTo>
                  <a:pt x="178486" y="2213613"/>
                </a:lnTo>
                <a:cubicBezTo>
                  <a:pt x="560038" y="2006342"/>
                  <a:pt x="819055" y="1602091"/>
                  <a:pt x="819055" y="1137343"/>
                </a:cubicBezTo>
                <a:cubicBezTo>
                  <a:pt x="819055" y="672595"/>
                  <a:pt x="560038" y="268344"/>
                  <a:pt x="178486" y="61073"/>
                </a:cubicBezTo>
                <a:lnTo>
                  <a:pt x="142236" y="43611"/>
                </a:lnTo>
                <a:close/>
              </a:path>
            </a:pathLst>
          </a:cu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5" name="任意多边形 34"/>
          <p:cNvSpPr/>
          <p:nvPr/>
        </p:nvSpPr>
        <p:spPr>
          <a:xfrm flipV="1">
            <a:off x="6744072" y="4401216"/>
            <a:ext cx="360000" cy="972000"/>
          </a:xfrm>
          <a:custGeom>
            <a:avLst/>
            <a:gdLst>
              <a:gd name="connsiteX0" fmla="*/ 142236 w 853402"/>
              <a:gd name="connsiteY0" fmla="*/ 0 h 2308163"/>
              <a:gd name="connsiteX1" fmla="*/ 193993 w 853402"/>
              <a:gd name="connsiteY1" fmla="*/ 24932 h 2308163"/>
              <a:gd name="connsiteX2" fmla="*/ 853402 w 853402"/>
              <a:gd name="connsiteY2" fmla="*/ 1132857 h 2308163"/>
              <a:gd name="connsiteX3" fmla="*/ 193993 w 853402"/>
              <a:gd name="connsiteY3" fmla="*/ 2240782 h 2308163"/>
              <a:gd name="connsiteX4" fmla="*/ 170586 w 853402"/>
              <a:gd name="connsiteY4" fmla="*/ 2252058 h 2308163"/>
              <a:gd name="connsiteX5" fmla="*/ 239176 w 853402"/>
              <a:gd name="connsiteY5" fmla="*/ 2278740 h 2308163"/>
              <a:gd name="connsiteX6" fmla="*/ 241312 w 853402"/>
              <a:gd name="connsiteY6" fmla="*/ 2283624 h 2308163"/>
              <a:gd name="connsiteX7" fmla="*/ 0 w 853402"/>
              <a:gd name="connsiteY7" fmla="*/ 2308163 h 2308163"/>
              <a:gd name="connsiteX8" fmla="*/ 180248 w 853402"/>
              <a:gd name="connsiteY8" fmla="*/ 2146511 h 2308163"/>
              <a:gd name="connsiteX9" fmla="*/ 148532 w 853402"/>
              <a:gd name="connsiteY9" fmla="*/ 2228043 h 2308163"/>
              <a:gd name="connsiteX10" fmla="*/ 178486 w 853402"/>
              <a:gd name="connsiteY10" fmla="*/ 2213613 h 2308163"/>
              <a:gd name="connsiteX11" fmla="*/ 819055 w 853402"/>
              <a:gd name="connsiteY11" fmla="*/ 1137343 h 2308163"/>
              <a:gd name="connsiteX12" fmla="*/ 178486 w 853402"/>
              <a:gd name="connsiteY12" fmla="*/ 61073 h 2308163"/>
              <a:gd name="connsiteX13" fmla="*/ 142236 w 853402"/>
              <a:gd name="connsiteY13" fmla="*/ 43611 h 2308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3402" h="2308163">
                <a:moveTo>
                  <a:pt x="142236" y="0"/>
                </a:moveTo>
                <a:lnTo>
                  <a:pt x="193993" y="24932"/>
                </a:lnTo>
                <a:cubicBezTo>
                  <a:pt x="586767" y="238300"/>
                  <a:pt x="853402" y="654440"/>
                  <a:pt x="853402" y="1132857"/>
                </a:cubicBezTo>
                <a:cubicBezTo>
                  <a:pt x="853402" y="1611274"/>
                  <a:pt x="586767" y="2027415"/>
                  <a:pt x="193993" y="2240782"/>
                </a:cubicBezTo>
                <a:lnTo>
                  <a:pt x="170586" y="2252058"/>
                </a:lnTo>
                <a:lnTo>
                  <a:pt x="239176" y="2278740"/>
                </a:lnTo>
                <a:lnTo>
                  <a:pt x="241312" y="2283624"/>
                </a:lnTo>
                <a:lnTo>
                  <a:pt x="0" y="2308163"/>
                </a:lnTo>
                <a:lnTo>
                  <a:pt x="180248" y="2146511"/>
                </a:lnTo>
                <a:lnTo>
                  <a:pt x="148532" y="2228043"/>
                </a:lnTo>
                <a:lnTo>
                  <a:pt x="178486" y="2213613"/>
                </a:lnTo>
                <a:cubicBezTo>
                  <a:pt x="560038" y="2006342"/>
                  <a:pt x="819055" y="1602091"/>
                  <a:pt x="819055" y="1137343"/>
                </a:cubicBezTo>
                <a:cubicBezTo>
                  <a:pt x="819055" y="672595"/>
                  <a:pt x="560038" y="268344"/>
                  <a:pt x="178486" y="61073"/>
                </a:cubicBezTo>
                <a:lnTo>
                  <a:pt x="142236" y="43611"/>
                </a:lnTo>
                <a:close/>
              </a:path>
            </a:pathLst>
          </a:cu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36" name="任意多边形 35"/>
          <p:cNvSpPr/>
          <p:nvPr/>
        </p:nvSpPr>
        <p:spPr>
          <a:xfrm flipH="1" flipV="1">
            <a:off x="7095223" y="4401216"/>
            <a:ext cx="360000" cy="972000"/>
          </a:xfrm>
          <a:custGeom>
            <a:avLst/>
            <a:gdLst>
              <a:gd name="connsiteX0" fmla="*/ 142236 w 853402"/>
              <a:gd name="connsiteY0" fmla="*/ 0 h 2308163"/>
              <a:gd name="connsiteX1" fmla="*/ 193993 w 853402"/>
              <a:gd name="connsiteY1" fmla="*/ 24932 h 2308163"/>
              <a:gd name="connsiteX2" fmla="*/ 853402 w 853402"/>
              <a:gd name="connsiteY2" fmla="*/ 1132857 h 2308163"/>
              <a:gd name="connsiteX3" fmla="*/ 193993 w 853402"/>
              <a:gd name="connsiteY3" fmla="*/ 2240782 h 2308163"/>
              <a:gd name="connsiteX4" fmla="*/ 170586 w 853402"/>
              <a:gd name="connsiteY4" fmla="*/ 2252058 h 2308163"/>
              <a:gd name="connsiteX5" fmla="*/ 239176 w 853402"/>
              <a:gd name="connsiteY5" fmla="*/ 2278740 h 2308163"/>
              <a:gd name="connsiteX6" fmla="*/ 241312 w 853402"/>
              <a:gd name="connsiteY6" fmla="*/ 2283624 h 2308163"/>
              <a:gd name="connsiteX7" fmla="*/ 0 w 853402"/>
              <a:gd name="connsiteY7" fmla="*/ 2308163 h 2308163"/>
              <a:gd name="connsiteX8" fmla="*/ 180248 w 853402"/>
              <a:gd name="connsiteY8" fmla="*/ 2146511 h 2308163"/>
              <a:gd name="connsiteX9" fmla="*/ 148532 w 853402"/>
              <a:gd name="connsiteY9" fmla="*/ 2228043 h 2308163"/>
              <a:gd name="connsiteX10" fmla="*/ 178486 w 853402"/>
              <a:gd name="connsiteY10" fmla="*/ 2213613 h 2308163"/>
              <a:gd name="connsiteX11" fmla="*/ 819055 w 853402"/>
              <a:gd name="connsiteY11" fmla="*/ 1137343 h 2308163"/>
              <a:gd name="connsiteX12" fmla="*/ 178486 w 853402"/>
              <a:gd name="connsiteY12" fmla="*/ 61073 h 2308163"/>
              <a:gd name="connsiteX13" fmla="*/ 142236 w 853402"/>
              <a:gd name="connsiteY13" fmla="*/ 43611 h 2308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3402" h="2308163">
                <a:moveTo>
                  <a:pt x="142236" y="0"/>
                </a:moveTo>
                <a:lnTo>
                  <a:pt x="193993" y="24932"/>
                </a:lnTo>
                <a:cubicBezTo>
                  <a:pt x="586767" y="238300"/>
                  <a:pt x="853402" y="654440"/>
                  <a:pt x="853402" y="1132857"/>
                </a:cubicBezTo>
                <a:cubicBezTo>
                  <a:pt x="853402" y="1611274"/>
                  <a:pt x="586767" y="2027415"/>
                  <a:pt x="193993" y="2240782"/>
                </a:cubicBezTo>
                <a:lnTo>
                  <a:pt x="170586" y="2252058"/>
                </a:lnTo>
                <a:lnTo>
                  <a:pt x="239176" y="2278740"/>
                </a:lnTo>
                <a:lnTo>
                  <a:pt x="241312" y="2283624"/>
                </a:lnTo>
                <a:lnTo>
                  <a:pt x="0" y="2308163"/>
                </a:lnTo>
                <a:lnTo>
                  <a:pt x="180248" y="2146511"/>
                </a:lnTo>
                <a:lnTo>
                  <a:pt x="148532" y="2228043"/>
                </a:lnTo>
                <a:lnTo>
                  <a:pt x="178486" y="2213613"/>
                </a:lnTo>
                <a:cubicBezTo>
                  <a:pt x="560038" y="2006342"/>
                  <a:pt x="819055" y="1602091"/>
                  <a:pt x="819055" y="1137343"/>
                </a:cubicBezTo>
                <a:cubicBezTo>
                  <a:pt x="819055" y="672595"/>
                  <a:pt x="560038" y="268344"/>
                  <a:pt x="178486" y="61073"/>
                </a:cubicBezTo>
                <a:lnTo>
                  <a:pt x="142236" y="43611"/>
                </a:lnTo>
                <a:close/>
              </a:path>
            </a:pathLst>
          </a:cu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91" name="Rectangle 3"/>
          <p:cNvSpPr>
            <a:spLocks noGrp="1" noChangeArrowheads="1"/>
          </p:cNvSpPr>
          <p:nvPr>
            <p:ph idx="1"/>
          </p:nvPr>
        </p:nvSpPr>
        <p:spPr>
          <a:xfrm>
            <a:off x="1416050" y="1269951"/>
            <a:ext cx="6480175" cy="1150937"/>
          </a:xfr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60000" lvl="1" indent="-360363" eaLnBrk="1" hangingPunct="1">
              <a:lnSpc>
                <a:spcPts val="4000"/>
              </a:lnSpc>
              <a:spcBef>
                <a:spcPts val="600"/>
              </a:spcBef>
              <a:spcAft>
                <a:spcPct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v"/>
              <a:defRPr/>
            </a:pPr>
            <a:r>
              <a:rPr kumimoji="1" lang="zh-CN" altLang="en-US" sz="280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具有软垫作用，缓冲外界机械撞击。</a:t>
            </a:r>
          </a:p>
          <a:p>
            <a:pPr marL="360000" lvl="1" indent="-360363" eaLnBrk="1" hangingPunct="1">
              <a:lnSpc>
                <a:spcPts val="4000"/>
              </a:lnSpc>
              <a:spcBef>
                <a:spcPts val="600"/>
              </a:spcBef>
              <a:spcAft>
                <a:spcPct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v"/>
              <a:defRPr/>
            </a:pPr>
            <a:r>
              <a:rPr kumimoji="1" lang="zh-CN" altLang="en-US" sz="280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脂肪不易导热，防止体内热量散失。</a:t>
            </a:r>
            <a:endParaRPr kumimoji="1" lang="en-US" altLang="zh-CN" sz="2800" kern="0" dirty="0"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</a:endParaRPr>
          </a:p>
        </p:txBody>
      </p:sp>
      <p:sp>
        <p:nvSpPr>
          <p:cNvPr id="268295" name="Rectangle 7"/>
          <p:cNvSpPr>
            <a:spLocks noChangeArrowheads="1"/>
          </p:cNvSpPr>
          <p:nvPr/>
        </p:nvSpPr>
        <p:spPr bwMode="auto">
          <a:xfrm>
            <a:off x="1055688" y="549275"/>
            <a:ext cx="4537075" cy="57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60000" lvl="1" indent="-360000" fontAlgn="auto">
              <a:spcBef>
                <a:spcPts val="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脂肪保护内脏和维持体温</a:t>
            </a:r>
          </a:p>
        </p:txBody>
      </p:sp>
      <p:pic>
        <p:nvPicPr>
          <p:cNvPr id="11279" name="Picture 15" descr="2010711038051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59496" y="2637192"/>
            <a:ext cx="3840000" cy="2880000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74" name="Picture 10" descr="10032220191dc9b81f90ee38b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07969" y="2637192"/>
            <a:ext cx="4852465" cy="2880000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6" name="直接连接符 5"/>
          <p:cNvCxnSpPr/>
          <p:nvPr/>
        </p:nvCxnSpPr>
        <p:spPr>
          <a:xfrm>
            <a:off x="1077913" y="1125538"/>
            <a:ext cx="45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2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682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29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26829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500"/>
                                        <p:tgtEl>
                                          <p:spTgt spid="11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0" dur="500"/>
                                        <p:tgtEl>
                                          <p:spTgt spid="11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8291" grpId="0" build="p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1487488" y="1196975"/>
            <a:ext cx="5411787" cy="522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defPPr>
              <a:defRPr lang="en-US"/>
            </a:defPPr>
            <a:lvl1pPr eaLnBrk="1" hangingPunct="1">
              <a:defRPr sz="28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/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/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/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/>
            </a:lvl9pPr>
          </a:lstStyle>
          <a:p>
            <a:pPr>
              <a:defRPr/>
            </a:pPr>
            <a:r>
              <a:rPr lang="en-US" altLang="zh-CN" dirty="0"/>
              <a:t>2.</a:t>
            </a:r>
            <a:r>
              <a:rPr lang="zh-CN" altLang="en-US" dirty="0"/>
              <a:t>丙二酸单酰</a:t>
            </a:r>
            <a:r>
              <a:rPr lang="en-US" altLang="zh-CN" dirty="0"/>
              <a:t>CoA</a:t>
            </a:r>
            <a:r>
              <a:rPr lang="zh-CN" altLang="en-US" dirty="0"/>
              <a:t>转变为软脂酸</a:t>
            </a:r>
          </a:p>
        </p:txBody>
      </p:sp>
      <p:sp>
        <p:nvSpPr>
          <p:cNvPr id="3" name="Rectangle 3"/>
          <p:cNvSpPr>
            <a:spLocks noChangeArrowheads="1"/>
          </p:cNvSpPr>
          <p:nvPr/>
        </p:nvSpPr>
        <p:spPr bwMode="auto">
          <a:xfrm>
            <a:off x="1416050" y="1701800"/>
            <a:ext cx="5329238" cy="647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60363" indent="-360363" eaLnBrk="1" hangingPunct="1">
              <a:lnSpc>
                <a:spcPct val="130000"/>
              </a:lnSpc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软脂酸（</a:t>
            </a:r>
            <a:r>
              <a:rPr kumimoji="0" lang="en-US" altLang="zh-CN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16C</a:t>
            </a:r>
            <a:r>
              <a: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）合成的总反应式：</a:t>
            </a:r>
          </a:p>
        </p:txBody>
      </p:sp>
      <p:sp>
        <p:nvSpPr>
          <p:cNvPr id="9" name="Text Box 14"/>
          <p:cNvSpPr txBox="1">
            <a:spLocks noChangeArrowheads="1"/>
          </p:cNvSpPr>
          <p:nvPr/>
        </p:nvSpPr>
        <p:spPr bwMode="auto">
          <a:xfrm>
            <a:off x="1055688" y="548680"/>
            <a:ext cx="3528144" cy="5095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defPPr>
              <a:defRPr lang="en-US"/>
            </a:defPPr>
            <a:lvl1pPr marL="360000" indent="-360000" eaLnBrk="1" hangingPunct="1">
              <a:lnSpc>
                <a:spcPts val="3500"/>
              </a:lnSpc>
              <a:buClr>
                <a:schemeClr val="accent1"/>
              </a:buClr>
              <a:buSzPct val="65000"/>
              <a:buFont typeface="Wingdings" pitchFamily="2" charset="2"/>
              <a:buChar char="n"/>
              <a:defRPr kumimoji="0" sz="2400"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  <a:lvl2pPr marL="857250" indent="-285750"/>
            <a:lvl3pPr marL="1200150" indent="-228600"/>
            <a:lvl4pPr marL="1600200" indent="-228600"/>
            <a:lvl5pPr marL="2057400" indent="-228600"/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</a:lvl9pPr>
          </a:lstStyle>
          <a:p>
            <a:pPr>
              <a:lnSpc>
                <a:spcPct val="100000"/>
              </a:lnSpc>
              <a:buClr>
                <a:srgbClr val="C00000"/>
              </a:buClr>
              <a:buSzPct val="80000"/>
              <a:defRPr/>
            </a:pPr>
            <a:r>
              <a:rPr lang="zh-CN" altLang="en-US" sz="2800" b="0" dirty="0">
                <a:ea typeface="方正姚体" panose="02010601030101010101" pitchFamily="2" charset="-122"/>
              </a:rPr>
              <a:t>脂肪酸的合成过程</a:t>
            </a:r>
          </a:p>
        </p:txBody>
      </p:sp>
      <p:cxnSp>
        <p:nvCxnSpPr>
          <p:cNvPr id="10" name="直接连接符 9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 Box 4"/>
          <p:cNvSpPr txBox="1">
            <a:spLocks noChangeArrowheads="1"/>
          </p:cNvSpPr>
          <p:nvPr/>
        </p:nvSpPr>
        <p:spPr bwMode="auto">
          <a:xfrm>
            <a:off x="2135188" y="2400300"/>
            <a:ext cx="7848600" cy="492122"/>
          </a:xfrm>
          <a:prstGeom prst="rect">
            <a:avLst/>
          </a:prstGeom>
          <a:solidFill>
            <a:srgbClr val="FFFF66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defPPr>
              <a:defRPr lang="en-US"/>
            </a:defPPr>
            <a:lvl1pPr algn="ctr" eaLnBrk="1" hangingPunct="1">
              <a:lnSpc>
                <a:spcPct val="120000"/>
              </a:lnSpc>
              <a:spcBef>
                <a:spcPct val="25000"/>
              </a:spcBef>
              <a:spcAft>
                <a:spcPct val="30000"/>
              </a:spcAft>
              <a:defRPr sz="2400" b="0">
                <a:effectLst>
                  <a:outerShdw blurRad="38100" dist="38100" dir="2700000" algn="tl">
                    <a:srgbClr val="000000"/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pPr>
              <a:defRPr/>
            </a:pPr>
            <a:r>
              <a:rPr lang="zh-CN" altLang="en-US" dirty="0">
                <a:effectLst/>
              </a:rPr>
              <a:t> 乙酰</a:t>
            </a:r>
            <a:r>
              <a:rPr lang="en-US" altLang="zh-CN" dirty="0">
                <a:effectLst/>
              </a:rPr>
              <a:t>CoA</a:t>
            </a:r>
            <a:r>
              <a:rPr lang="zh-CN" altLang="en-US" dirty="0">
                <a:effectLst/>
              </a:rPr>
              <a:t>＋</a:t>
            </a:r>
            <a:r>
              <a:rPr lang="en-US" altLang="zh-CN" dirty="0">
                <a:effectLst/>
              </a:rPr>
              <a:t>7 </a:t>
            </a:r>
            <a:r>
              <a:rPr lang="zh-CN" altLang="en-US" dirty="0">
                <a:effectLst/>
              </a:rPr>
              <a:t>丙二酸单酰</a:t>
            </a:r>
            <a:r>
              <a:rPr lang="en-US" altLang="zh-CN" dirty="0">
                <a:effectLst/>
              </a:rPr>
              <a:t>CoA</a:t>
            </a:r>
            <a:r>
              <a:rPr lang="zh-CN" altLang="en-US" dirty="0">
                <a:effectLst/>
              </a:rPr>
              <a:t>＋</a:t>
            </a:r>
            <a:r>
              <a:rPr lang="en-US" altLang="zh-CN" dirty="0">
                <a:effectLst/>
              </a:rPr>
              <a:t>14NADPH</a:t>
            </a:r>
            <a:r>
              <a:rPr lang="zh-CN" altLang="en-US" dirty="0">
                <a:effectLst/>
              </a:rPr>
              <a:t>＋</a:t>
            </a:r>
            <a:r>
              <a:rPr lang="en-US" altLang="zh-CN" dirty="0">
                <a:effectLst/>
              </a:rPr>
              <a:t>14H</a:t>
            </a:r>
            <a:r>
              <a:rPr lang="en-US" altLang="zh-CN" baseline="30000" dirty="0">
                <a:effectLst/>
              </a:rPr>
              <a:t>+</a:t>
            </a:r>
            <a:r>
              <a:rPr lang="zh-CN" altLang="en-US" dirty="0">
                <a:effectLst/>
              </a:rPr>
              <a:t>＋</a:t>
            </a:r>
            <a:r>
              <a:rPr lang="en-US" altLang="zh-CN" dirty="0">
                <a:effectLst/>
              </a:rPr>
              <a:t>H</a:t>
            </a:r>
            <a:r>
              <a:rPr lang="en-US" altLang="zh-CN" baseline="-25000" dirty="0">
                <a:effectLst/>
              </a:rPr>
              <a:t>2</a:t>
            </a:r>
            <a:r>
              <a:rPr lang="en-US" altLang="zh-CN" dirty="0">
                <a:effectLst/>
              </a:rPr>
              <a:t>O</a:t>
            </a:r>
          </a:p>
        </p:txBody>
      </p:sp>
      <p:sp>
        <p:nvSpPr>
          <p:cNvPr id="12" name="Line 5"/>
          <p:cNvSpPr>
            <a:spLocks noChangeShapeType="1"/>
          </p:cNvSpPr>
          <p:nvPr/>
        </p:nvSpPr>
        <p:spPr bwMode="auto">
          <a:xfrm>
            <a:off x="6022975" y="2997200"/>
            <a:ext cx="0" cy="10795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3" name="Text Box 6"/>
          <p:cNvSpPr txBox="1">
            <a:spLocks noChangeArrowheads="1"/>
          </p:cNvSpPr>
          <p:nvPr/>
        </p:nvSpPr>
        <p:spPr bwMode="auto">
          <a:xfrm>
            <a:off x="2649538" y="4160838"/>
            <a:ext cx="6686550" cy="492122"/>
          </a:xfrm>
          <a:prstGeom prst="rect">
            <a:avLst/>
          </a:prstGeom>
          <a:solidFill>
            <a:srgbClr val="FFFF66">
              <a:alpha val="50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hangingPunct="1">
              <a:lnSpc>
                <a:spcPct val="120000"/>
              </a:lnSpc>
              <a:spcBef>
                <a:spcPct val="25000"/>
              </a:spcBef>
              <a:spcAft>
                <a:spcPct val="30000"/>
              </a:spcAft>
              <a:defRPr/>
            </a:pPr>
            <a:r>
              <a:rPr lang="zh-CN" altLang="en-US" sz="2400" b="0" dirty="0">
                <a:ea typeface="方正姚体" panose="02010601030101010101" pitchFamily="2" charset="-122"/>
              </a:rPr>
              <a:t>软脂酸＋</a:t>
            </a:r>
            <a:r>
              <a:rPr lang="en-US" altLang="zh-CN" sz="2400" b="0" dirty="0">
                <a:ea typeface="方正姚体" panose="02010601030101010101" pitchFamily="2" charset="-122"/>
              </a:rPr>
              <a:t>14NADP</a:t>
            </a:r>
            <a:r>
              <a:rPr lang="en-US" altLang="zh-CN" sz="2400" b="0" baseline="30000" dirty="0">
                <a:ea typeface="方正姚体" panose="02010601030101010101" pitchFamily="2" charset="-122"/>
              </a:rPr>
              <a:t>+</a:t>
            </a:r>
            <a:r>
              <a:rPr lang="zh-CN" altLang="en-US" sz="2400" b="0" dirty="0">
                <a:ea typeface="方正姚体" panose="02010601030101010101" pitchFamily="2" charset="-122"/>
              </a:rPr>
              <a:t>＋</a:t>
            </a:r>
            <a:r>
              <a:rPr lang="en-US" altLang="zh-CN" sz="2400" b="0" dirty="0">
                <a:ea typeface="方正姚体" panose="02010601030101010101" pitchFamily="2" charset="-122"/>
              </a:rPr>
              <a:t>7CO</a:t>
            </a:r>
            <a:r>
              <a:rPr lang="en-US" altLang="zh-CN" sz="2400" b="0" baseline="-32000" dirty="0">
                <a:ea typeface="方正姚体" panose="02010601030101010101" pitchFamily="2" charset="-122"/>
              </a:rPr>
              <a:t>2</a:t>
            </a:r>
            <a:r>
              <a:rPr lang="zh-CN" altLang="en-US" sz="2400" b="0" dirty="0">
                <a:ea typeface="方正姚体" panose="02010601030101010101" pitchFamily="2" charset="-122"/>
              </a:rPr>
              <a:t>＋</a:t>
            </a:r>
            <a:r>
              <a:rPr lang="en-US" altLang="zh-CN" sz="2400" b="0" dirty="0">
                <a:ea typeface="方正姚体" panose="02010601030101010101" pitchFamily="2" charset="-122"/>
              </a:rPr>
              <a:t>7H</a:t>
            </a:r>
            <a:r>
              <a:rPr lang="en-US" altLang="zh-CN" sz="2400" b="0" baseline="-32000" dirty="0">
                <a:ea typeface="方正姚体" panose="02010601030101010101" pitchFamily="2" charset="-122"/>
              </a:rPr>
              <a:t>2</a:t>
            </a:r>
            <a:r>
              <a:rPr lang="en-US" altLang="zh-CN" sz="2400" b="0" dirty="0">
                <a:ea typeface="方正姚体" panose="02010601030101010101" pitchFamily="2" charset="-122"/>
              </a:rPr>
              <a:t>O</a:t>
            </a:r>
            <a:r>
              <a:rPr lang="zh-CN" altLang="en-US" sz="2400" b="0" dirty="0">
                <a:ea typeface="方正姚体" panose="02010601030101010101" pitchFamily="2" charset="-122"/>
              </a:rPr>
              <a:t>＋</a:t>
            </a:r>
            <a:r>
              <a:rPr lang="en-US" altLang="zh-CN" sz="2400" b="0" dirty="0">
                <a:ea typeface="方正姚体" panose="02010601030101010101" pitchFamily="2" charset="-122"/>
              </a:rPr>
              <a:t>8CoA-SH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3954463" y="3286125"/>
            <a:ext cx="1997075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脂肪酸合成酶系</a:t>
            </a:r>
          </a:p>
        </p:txBody>
      </p:sp>
      <p:sp>
        <p:nvSpPr>
          <p:cNvPr id="15" name="Rectangle 8"/>
          <p:cNvSpPr>
            <a:spLocks noChangeArrowheads="1"/>
          </p:cNvSpPr>
          <p:nvPr/>
        </p:nvSpPr>
        <p:spPr bwMode="auto">
          <a:xfrm>
            <a:off x="6096000" y="3286125"/>
            <a:ext cx="158273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(7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次循环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)</a:t>
            </a:r>
            <a:endParaRPr lang="zh-CN" altLang="en-US" sz="20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4"/>
          <p:cNvSpPr txBox="1">
            <a:spLocks noChangeArrowheads="1"/>
          </p:cNvSpPr>
          <p:nvPr/>
        </p:nvSpPr>
        <p:spPr bwMode="auto">
          <a:xfrm>
            <a:off x="4800600" y="549275"/>
            <a:ext cx="2587625" cy="576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2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200">
                <a:solidFill>
                  <a:schemeClr val="tx2"/>
                </a:solidFill>
                <a:latin typeface="Garamond" pitchFamily="18" charset="0"/>
                <a:ea typeface="宋体" pitchFamily="2" charset="-122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200">
                <a:solidFill>
                  <a:schemeClr val="tx2"/>
                </a:solidFill>
                <a:latin typeface="Garamond" pitchFamily="18" charset="0"/>
                <a:ea typeface="宋体" pitchFamily="2" charset="-122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200">
                <a:solidFill>
                  <a:schemeClr val="tx2"/>
                </a:solidFill>
                <a:latin typeface="Garamond" pitchFamily="18" charset="0"/>
                <a:ea typeface="宋体" pitchFamily="2" charset="-122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200">
                <a:solidFill>
                  <a:schemeClr val="tx2"/>
                </a:solidFill>
                <a:latin typeface="Garamond" pitchFamily="18" charset="0"/>
                <a:ea typeface="宋体" pitchFamily="2" charset="-122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4200">
                <a:solidFill>
                  <a:schemeClr val="tx2"/>
                </a:solidFill>
                <a:latin typeface="Garamond" pitchFamily="18" charset="0"/>
                <a:ea typeface="宋体" pitchFamily="2" charset="-122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4200">
                <a:solidFill>
                  <a:schemeClr val="tx2"/>
                </a:solidFill>
                <a:latin typeface="Garamond" pitchFamily="18" charset="0"/>
                <a:ea typeface="宋体" pitchFamily="2" charset="-122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4200">
                <a:solidFill>
                  <a:schemeClr val="tx2"/>
                </a:solidFill>
                <a:latin typeface="Garamond" pitchFamily="18" charset="0"/>
                <a:ea typeface="宋体" pitchFamily="2" charset="-122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4200">
                <a:solidFill>
                  <a:schemeClr val="tx2"/>
                </a:solidFill>
                <a:latin typeface="Garamond" pitchFamily="18" charset="0"/>
                <a:ea typeface="宋体" pitchFamily="2" charset="-122"/>
              </a:defRPr>
            </a:lvl9pPr>
          </a:lstStyle>
          <a:p>
            <a:pPr algn="ctr" eaLnBrk="1" hangingPunct="1">
              <a:defRPr/>
            </a:pPr>
            <a:r>
              <a:rPr kumimoji="0" lang="zh-CN" altLang="en-US" sz="2800" b="0" kern="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常见的脂肪酸</a:t>
            </a:r>
          </a:p>
        </p:txBody>
      </p:sp>
      <p:sp>
        <p:nvSpPr>
          <p:cNvPr id="4" name="矩形 3"/>
          <p:cNvSpPr/>
          <p:nvPr/>
        </p:nvSpPr>
        <p:spPr>
          <a:xfrm>
            <a:off x="1752600" y="5344889"/>
            <a:ext cx="7727950" cy="460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marL="360000" indent="-360000" eaLnBrk="1" hangingPunct="1"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v"/>
              <a:defRPr/>
            </a:pPr>
            <a:r>
              <a:rPr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营养必需脂肪酸：亚油酸、亚麻酸、花生四烯酸等。</a:t>
            </a:r>
          </a:p>
        </p:txBody>
      </p:sp>
      <p:graphicFrame>
        <p:nvGraphicFramePr>
          <p:cNvPr id="5" name="表格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07798"/>
              </p:ext>
            </p:extLst>
          </p:nvPr>
        </p:nvGraphicFramePr>
        <p:xfrm>
          <a:off x="2032000" y="1268760"/>
          <a:ext cx="8384480" cy="402353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36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4563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2403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碳原子数</a:t>
                      </a:r>
                    </a:p>
                  </a:txBody>
                  <a:tcPr marT="45731" marB="45731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双键数目</a:t>
                      </a:r>
                    </a:p>
                  </a:txBody>
                  <a:tcPr marT="45731" marB="45731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俗  名</a:t>
                      </a:r>
                    </a:p>
                  </a:txBody>
                  <a:tcPr marT="45731" marB="45731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结构特点</a:t>
                      </a:r>
                    </a:p>
                  </a:txBody>
                  <a:tcPr marT="45731" marB="45731" anchor="ctr" horzOverflow="overflow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16</a:t>
                      </a:r>
                    </a:p>
                  </a:txBody>
                  <a:tcPr marT="45731" marB="45731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0</a:t>
                      </a:r>
                    </a:p>
                  </a:txBody>
                  <a:tcPr marT="45731" marB="45731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软脂酸 </a:t>
                      </a:r>
                      <a:r>
                        <a:rPr kumimoji="0" lang="en-US" altLang="zh-CN" sz="1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Palmitic</a:t>
                      </a:r>
                      <a:r>
                        <a:rPr kumimoji="0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 Acid</a:t>
                      </a:r>
                      <a:endParaRPr kumimoji="0" lang="zh-CN" altLang="en-US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31" marB="45731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16</a:t>
                      </a: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：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0</a:t>
                      </a:r>
                    </a:p>
                  </a:txBody>
                  <a:tcPr marT="45731" marB="45731" horzOverflow="overflow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16</a:t>
                      </a:r>
                    </a:p>
                  </a:txBody>
                  <a:tcPr marT="45731" marB="45731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1</a:t>
                      </a:r>
                    </a:p>
                  </a:txBody>
                  <a:tcPr marT="45731" marB="45731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+mn-cs"/>
                        </a:rPr>
                        <a:t>软油酸</a:t>
                      </a:r>
                      <a:r>
                        <a:rPr kumimoji="0" lang="en-US" altLang="zh-CN" sz="1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  <a:cs typeface="+mn-cs"/>
                        </a:rPr>
                        <a:t> Palmitoleic Acid</a:t>
                      </a:r>
                      <a:endParaRPr kumimoji="0" lang="zh-CN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31" marB="45731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16:1△9</a:t>
                      </a:r>
                    </a:p>
                  </a:txBody>
                  <a:tcPr marT="45731" marB="45731" horzOverflow="overflow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18</a:t>
                      </a:r>
                    </a:p>
                  </a:txBody>
                  <a:tcPr marT="45731" marB="45731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0</a:t>
                      </a:r>
                    </a:p>
                  </a:txBody>
                  <a:tcPr marT="45731" marB="45731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硬脂酸 </a:t>
                      </a:r>
                      <a:r>
                        <a:rPr kumimoji="0" lang="en-US" altLang="zh-CN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Stearic Acid</a:t>
                      </a:r>
                      <a:endParaRPr kumimoji="0" lang="zh-CN" alt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31" marB="45731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18</a:t>
                      </a: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：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0</a:t>
                      </a:r>
                    </a:p>
                  </a:txBody>
                  <a:tcPr marT="45731" marB="45731" horzOverflow="overflow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18</a:t>
                      </a:r>
                    </a:p>
                  </a:txBody>
                  <a:tcPr marT="45731" marB="45731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1</a:t>
                      </a:r>
                    </a:p>
                  </a:txBody>
                  <a:tcPr marT="45731" marB="45731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油酸 </a:t>
                      </a:r>
                      <a:r>
                        <a:rPr kumimoji="0" lang="en-US" altLang="zh-CN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Oleic Acid</a:t>
                      </a:r>
                      <a:endParaRPr kumimoji="0" lang="zh-CN" alt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31" marB="45731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18</a:t>
                      </a: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：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1 △9</a:t>
                      </a:r>
                    </a:p>
                  </a:txBody>
                  <a:tcPr marT="45731" marB="45731" horzOverflow="overflow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18</a:t>
                      </a:r>
                    </a:p>
                  </a:txBody>
                  <a:tcPr marT="45731" marB="45731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2</a:t>
                      </a:r>
                    </a:p>
                  </a:txBody>
                  <a:tcPr marT="45731" marB="45731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亚油酸 </a:t>
                      </a:r>
                      <a:r>
                        <a:rPr kumimoji="0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Linoleic Acid</a:t>
                      </a:r>
                      <a:endParaRPr kumimoji="0" lang="zh-CN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31" marB="45731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18</a:t>
                      </a: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：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2 △9</a:t>
                      </a: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，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12</a:t>
                      </a:r>
                    </a:p>
                  </a:txBody>
                  <a:tcPr marT="45731" marB="45731" horzOverflow="overflow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18</a:t>
                      </a:r>
                    </a:p>
                  </a:txBody>
                  <a:tcPr marT="45731" marB="45731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3</a:t>
                      </a:r>
                    </a:p>
                  </a:txBody>
                  <a:tcPr marT="45731" marB="45731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亚麻酸 </a:t>
                      </a:r>
                      <a:r>
                        <a:rPr kumimoji="0" lang="en-US" altLang="zh-CN" sz="1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Linolenic Acid</a:t>
                      </a:r>
                      <a:endParaRPr kumimoji="0" lang="zh-CN" altLang="en-US" sz="1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31" marB="45731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18</a:t>
                      </a: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：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3 △9</a:t>
                      </a: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，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12</a:t>
                      </a: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，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15</a:t>
                      </a:r>
                    </a:p>
                  </a:txBody>
                  <a:tcPr marT="45731" marB="45731" horzOverflow="overflow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20</a:t>
                      </a:r>
                    </a:p>
                  </a:txBody>
                  <a:tcPr marT="45731" marB="45731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4</a:t>
                      </a:r>
                    </a:p>
                  </a:txBody>
                  <a:tcPr marT="45731" marB="45731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花生四烯酸 </a:t>
                      </a:r>
                      <a:r>
                        <a:rPr kumimoji="0" lang="en-US" altLang="zh-CN" sz="1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Arachidonic</a:t>
                      </a:r>
                      <a:r>
                        <a:rPr kumimoji="0" lang="en-US" altLang="zh-CN" sz="1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 Acid</a:t>
                      </a:r>
                      <a:endParaRPr kumimoji="0" lang="zh-CN" altLang="en-US" sz="1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C0C0C0"/>
                          </a:outerShdw>
                        </a:effectLst>
                        <a:latin typeface="Times New Roman" pitchFamily="18" charset="0"/>
                        <a:ea typeface="方正姚体" panose="02010601030101010101" pitchFamily="2" charset="-122"/>
                      </a:endParaRPr>
                    </a:p>
                  </a:txBody>
                  <a:tcPr marT="45731" marB="45731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65000"/>
                        <a:buFont typeface="Wingdings" pitchFamily="2" charset="2"/>
                        <a:buNone/>
                        <a:tabLst/>
                      </a:pP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20</a:t>
                      </a: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：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4 △5</a:t>
                      </a: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，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8</a:t>
                      </a: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，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11</a:t>
                      </a:r>
                      <a:r>
                        <a:rPr kumimoji="0" lang="zh-CN" alt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，</a:t>
                      </a:r>
                      <a:r>
                        <a:rPr kumimoji="0" lang="en-US" altLang="zh-CN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C0C0C0"/>
                            </a:outerShdw>
                          </a:effectLst>
                          <a:latin typeface="Times New Roman" pitchFamily="18" charset="0"/>
                          <a:ea typeface="方正姚体" panose="02010601030101010101" pitchFamily="2" charset="-122"/>
                        </a:rPr>
                        <a:t>14</a:t>
                      </a:r>
                    </a:p>
                  </a:txBody>
                  <a:tcPr marT="45731" marB="45731" horzOverflow="overflow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"/>
          <p:cNvSpPr>
            <a:spLocks noChangeArrowheads="1"/>
          </p:cNvSpPr>
          <p:nvPr/>
        </p:nvSpPr>
        <p:spPr bwMode="auto">
          <a:xfrm>
            <a:off x="1055688" y="549275"/>
            <a:ext cx="2447925" cy="576263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360000" indent="-360000" eaLnBrk="1" fontAlgn="auto" hangingPunct="1"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lang="zh-CN" altLang="en-US" sz="2800" b="0" cap="all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饱和脂肪酸</a:t>
            </a:r>
          </a:p>
        </p:txBody>
      </p:sp>
      <p:grpSp>
        <p:nvGrpSpPr>
          <p:cNvPr id="83971" name="组合 4"/>
          <p:cNvGrpSpPr>
            <a:grpSpLocks/>
          </p:cNvGrpSpPr>
          <p:nvPr/>
        </p:nvGrpSpPr>
        <p:grpSpPr bwMode="auto">
          <a:xfrm>
            <a:off x="3481090" y="1387524"/>
            <a:ext cx="5783262" cy="1082675"/>
            <a:chOff x="2641521" y="1562124"/>
            <a:chExt cx="5782638" cy="1083296"/>
          </a:xfrm>
        </p:grpSpPr>
        <p:cxnSp>
          <p:nvCxnSpPr>
            <p:cNvPr id="3" name="直接连接符 2"/>
            <p:cNvCxnSpPr/>
            <p:nvPr/>
          </p:nvCxnSpPr>
          <p:spPr>
            <a:xfrm rot="-60000">
              <a:off x="2641521" y="2411924"/>
              <a:ext cx="360323" cy="222377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接连接符 10"/>
            <p:cNvCxnSpPr/>
            <p:nvPr/>
          </p:nvCxnSpPr>
          <p:spPr>
            <a:xfrm rot="60000" flipH="1">
              <a:off x="3001844" y="2402394"/>
              <a:ext cx="358736" cy="222377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接连接符 11"/>
            <p:cNvCxnSpPr/>
            <p:nvPr/>
          </p:nvCxnSpPr>
          <p:spPr>
            <a:xfrm rot="-60000">
              <a:off x="3343120" y="2402394"/>
              <a:ext cx="360323" cy="222377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接连接符 12"/>
            <p:cNvCxnSpPr/>
            <p:nvPr/>
          </p:nvCxnSpPr>
          <p:spPr>
            <a:xfrm rot="60000" flipH="1">
              <a:off x="3698682" y="2402394"/>
              <a:ext cx="360323" cy="222377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接连接符 13"/>
            <p:cNvCxnSpPr/>
            <p:nvPr/>
          </p:nvCxnSpPr>
          <p:spPr>
            <a:xfrm rot="-60000">
              <a:off x="4046306" y="2402394"/>
              <a:ext cx="358736" cy="222377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接连接符 14"/>
            <p:cNvCxnSpPr/>
            <p:nvPr/>
          </p:nvCxnSpPr>
          <p:spPr>
            <a:xfrm rot="-60000">
              <a:off x="4741556" y="2402394"/>
              <a:ext cx="360324" cy="222377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接连接符 15"/>
            <p:cNvCxnSpPr/>
            <p:nvPr/>
          </p:nvCxnSpPr>
          <p:spPr>
            <a:xfrm rot="60000" flipH="1">
              <a:off x="4390757" y="2402394"/>
              <a:ext cx="360323" cy="222377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接连接符 16"/>
            <p:cNvCxnSpPr/>
            <p:nvPr/>
          </p:nvCxnSpPr>
          <p:spPr>
            <a:xfrm rot="60000" flipH="1">
              <a:off x="5089182" y="2402394"/>
              <a:ext cx="360323" cy="222377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接连接符 17"/>
            <p:cNvCxnSpPr/>
            <p:nvPr/>
          </p:nvCxnSpPr>
          <p:spPr>
            <a:xfrm rot="60000" flipH="1">
              <a:off x="5790781" y="2402394"/>
              <a:ext cx="360323" cy="222377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直接连接符 18"/>
            <p:cNvCxnSpPr/>
            <p:nvPr/>
          </p:nvCxnSpPr>
          <p:spPr>
            <a:xfrm rot="-60000">
              <a:off x="5439981" y="2402394"/>
              <a:ext cx="360324" cy="222377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直接连接符 19"/>
            <p:cNvCxnSpPr/>
            <p:nvPr/>
          </p:nvCxnSpPr>
          <p:spPr>
            <a:xfrm rot="-60000">
              <a:off x="6151104" y="2411924"/>
              <a:ext cx="360324" cy="222377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直接连接符 20"/>
            <p:cNvCxnSpPr/>
            <p:nvPr/>
          </p:nvCxnSpPr>
          <p:spPr>
            <a:xfrm rot="60000" flipH="1">
              <a:off x="6511428" y="2424631"/>
              <a:ext cx="360323" cy="220789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接连接符 21"/>
            <p:cNvCxnSpPr/>
            <p:nvPr/>
          </p:nvCxnSpPr>
          <p:spPr>
            <a:xfrm rot="-60000">
              <a:off x="6852704" y="2424631"/>
              <a:ext cx="360324" cy="220789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接连接符 22"/>
            <p:cNvCxnSpPr/>
            <p:nvPr/>
          </p:nvCxnSpPr>
          <p:spPr>
            <a:xfrm rot="60000" flipH="1">
              <a:off x="7200329" y="2424631"/>
              <a:ext cx="360323" cy="220789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接连接符 23"/>
            <p:cNvCxnSpPr/>
            <p:nvPr/>
          </p:nvCxnSpPr>
          <p:spPr>
            <a:xfrm rot="-3480000" flipH="1">
              <a:off x="7381955" y="2117349"/>
              <a:ext cx="358981" cy="220638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接连接符 24"/>
            <p:cNvCxnSpPr/>
            <p:nvPr/>
          </p:nvCxnSpPr>
          <p:spPr>
            <a:xfrm rot="60000" flipH="1">
              <a:off x="7570176" y="1809916"/>
              <a:ext cx="360324" cy="22079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接连接符 25"/>
            <p:cNvCxnSpPr/>
            <p:nvPr/>
          </p:nvCxnSpPr>
          <p:spPr>
            <a:xfrm rot="-60000">
              <a:off x="7192392" y="1844861"/>
              <a:ext cx="360324" cy="222377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接连接符 26"/>
            <p:cNvCxnSpPr/>
            <p:nvPr/>
          </p:nvCxnSpPr>
          <p:spPr>
            <a:xfrm rot="-60000">
              <a:off x="7222552" y="1784501"/>
              <a:ext cx="360323" cy="222377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Rectangle 11"/>
            <p:cNvSpPr>
              <a:spLocks noChangeArrowheads="1"/>
            </p:cNvSpPr>
            <p:nvPr/>
          </p:nvSpPr>
          <p:spPr bwMode="auto">
            <a:xfrm>
              <a:off x="6960642" y="1562124"/>
              <a:ext cx="250798" cy="365334"/>
            </a:xfrm>
            <a:prstGeom prst="rect">
              <a:avLst/>
            </a:prstGeom>
            <a:noFill/>
            <a:ln>
              <a:noFill/>
            </a:ln>
          </p:spPr>
          <p:txBody>
            <a:bodyPr anchor="ctr"/>
            <a:lstStyle/>
            <a:p>
              <a:pPr algn="ctr" eaLnBrk="1" fontAlgn="auto" hangingPunct="1">
                <a:spcAft>
                  <a:spcPts val="0"/>
                </a:spcAft>
                <a:buClr>
                  <a:srgbClr val="C00000"/>
                </a:buClr>
                <a:buSzPct val="80000"/>
                <a:defRPr/>
              </a:pPr>
              <a:r>
                <a:rPr lang="en-US" altLang="zh-CN" sz="2000" b="0" cap="all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endParaRPr lang="zh-CN" altLang="en-US" sz="2000" b="0" cap="all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9" name="Rectangle 11"/>
            <p:cNvSpPr>
              <a:spLocks noChangeArrowheads="1"/>
            </p:cNvSpPr>
            <p:nvPr/>
          </p:nvSpPr>
          <p:spPr bwMode="auto">
            <a:xfrm>
              <a:off x="7824149" y="1562124"/>
              <a:ext cx="600010" cy="365334"/>
            </a:xfrm>
            <a:prstGeom prst="rect">
              <a:avLst/>
            </a:prstGeom>
            <a:noFill/>
            <a:ln>
              <a:noFill/>
            </a:ln>
          </p:spPr>
          <p:txBody>
            <a:bodyPr anchor="ctr"/>
            <a:lstStyle/>
            <a:p>
              <a:pPr algn="ctr" eaLnBrk="1" fontAlgn="auto" hangingPunct="1">
                <a:spcAft>
                  <a:spcPts val="0"/>
                </a:spcAft>
                <a:buClr>
                  <a:srgbClr val="C00000"/>
                </a:buClr>
                <a:buSzPct val="80000"/>
                <a:defRPr/>
              </a:pPr>
              <a:r>
                <a:rPr lang="en-US" altLang="zh-CN" sz="2000" b="0" cap="all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OH</a:t>
              </a:r>
              <a:endParaRPr lang="zh-CN" altLang="en-US" sz="2000" b="0" cap="all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</p:grpSp>
      <p:sp>
        <p:nvSpPr>
          <p:cNvPr id="31" name="Rectangle 11"/>
          <p:cNvSpPr>
            <a:spLocks noChangeArrowheads="1"/>
          </p:cNvSpPr>
          <p:nvPr/>
        </p:nvSpPr>
        <p:spPr bwMode="auto">
          <a:xfrm>
            <a:off x="5425777" y="2594024"/>
            <a:ext cx="1008063" cy="365125"/>
          </a:xfrm>
          <a:prstGeom prst="rect">
            <a:avLst/>
          </a:prstGeom>
          <a:solidFill>
            <a:schemeClr val="bg1"/>
          </a:solidFill>
        </p:spPr>
        <p:txBody>
          <a:bodyPr anchor="ctr"/>
          <a:lstStyle/>
          <a:p>
            <a:pPr algn="ctr" eaLnBrk="1" fontAlgn="auto" hangingPunct="1">
              <a:spcAft>
                <a:spcPts val="0"/>
              </a:spcAft>
              <a:buClr>
                <a:srgbClr val="C00000"/>
              </a:buClr>
              <a:buSzPct val="80000"/>
              <a:defRPr/>
            </a:pPr>
            <a:r>
              <a:rPr lang="zh-CN" altLang="en-US" sz="2000" b="0" cap="all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软脂酸</a:t>
            </a:r>
          </a:p>
        </p:txBody>
      </p:sp>
      <p:sp>
        <p:nvSpPr>
          <p:cNvPr id="53" name="Rectangle 11"/>
          <p:cNvSpPr>
            <a:spLocks noChangeArrowheads="1"/>
          </p:cNvSpPr>
          <p:nvPr/>
        </p:nvSpPr>
        <p:spPr bwMode="auto">
          <a:xfrm>
            <a:off x="5424190" y="4070399"/>
            <a:ext cx="1008062" cy="366713"/>
          </a:xfrm>
          <a:prstGeom prst="rect">
            <a:avLst/>
          </a:prstGeom>
          <a:solidFill>
            <a:schemeClr val="bg1"/>
          </a:solidFill>
        </p:spPr>
        <p:txBody>
          <a:bodyPr anchor="ctr"/>
          <a:lstStyle/>
          <a:p>
            <a:pPr algn="ctr" eaLnBrk="1" fontAlgn="auto" hangingPunct="1">
              <a:spcAft>
                <a:spcPts val="0"/>
              </a:spcAft>
              <a:buClr>
                <a:srgbClr val="C00000"/>
              </a:buClr>
              <a:buSzPct val="80000"/>
              <a:defRPr/>
            </a:pPr>
            <a:r>
              <a:rPr lang="zh-CN" altLang="en-US" sz="2000" b="0" cap="all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硬脂酸</a:t>
            </a:r>
          </a:p>
        </p:txBody>
      </p:sp>
      <p:grpSp>
        <p:nvGrpSpPr>
          <p:cNvPr id="83974" name="组合 7"/>
          <p:cNvGrpSpPr>
            <a:grpSpLocks/>
          </p:cNvGrpSpPr>
          <p:nvPr/>
        </p:nvGrpSpPr>
        <p:grpSpPr bwMode="auto">
          <a:xfrm>
            <a:off x="2763540" y="2773412"/>
            <a:ext cx="6500812" cy="1089025"/>
            <a:chOff x="2065457" y="2636912"/>
            <a:chExt cx="6500813" cy="1088628"/>
          </a:xfrm>
        </p:grpSpPr>
        <p:cxnSp>
          <p:nvCxnSpPr>
            <p:cNvPr id="33" name="直接连接符 32"/>
            <p:cNvCxnSpPr/>
            <p:nvPr/>
          </p:nvCxnSpPr>
          <p:spPr>
            <a:xfrm rot="21540000">
              <a:off x="2783007" y="3487502"/>
              <a:ext cx="360362" cy="220582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接连接符 33"/>
            <p:cNvCxnSpPr/>
            <p:nvPr/>
          </p:nvCxnSpPr>
          <p:spPr>
            <a:xfrm rot="60000" flipH="1">
              <a:off x="3143369" y="3477980"/>
              <a:ext cx="360363" cy="220582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接连接符 34"/>
            <p:cNvCxnSpPr/>
            <p:nvPr/>
          </p:nvCxnSpPr>
          <p:spPr>
            <a:xfrm rot="21540000">
              <a:off x="3484682" y="3477980"/>
              <a:ext cx="360362" cy="220582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接连接符 35"/>
            <p:cNvCxnSpPr/>
            <p:nvPr/>
          </p:nvCxnSpPr>
          <p:spPr>
            <a:xfrm rot="60000" flipH="1">
              <a:off x="3840282" y="3477980"/>
              <a:ext cx="360362" cy="220582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接连接符 36"/>
            <p:cNvCxnSpPr/>
            <p:nvPr/>
          </p:nvCxnSpPr>
          <p:spPr>
            <a:xfrm rot="21540000">
              <a:off x="4187944" y="3477980"/>
              <a:ext cx="360363" cy="220582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接连接符 37"/>
            <p:cNvCxnSpPr/>
            <p:nvPr/>
          </p:nvCxnSpPr>
          <p:spPr>
            <a:xfrm rot="21540000">
              <a:off x="4884857" y="3477980"/>
              <a:ext cx="358775" cy="220582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接连接符 38"/>
            <p:cNvCxnSpPr/>
            <p:nvPr/>
          </p:nvCxnSpPr>
          <p:spPr>
            <a:xfrm rot="60000" flipH="1">
              <a:off x="4534019" y="3477980"/>
              <a:ext cx="358775" cy="220582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接连接符 39"/>
            <p:cNvCxnSpPr/>
            <p:nvPr/>
          </p:nvCxnSpPr>
          <p:spPr>
            <a:xfrm rot="60000" flipH="1">
              <a:off x="5230932" y="3477980"/>
              <a:ext cx="360362" cy="220582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接连接符 40"/>
            <p:cNvCxnSpPr/>
            <p:nvPr/>
          </p:nvCxnSpPr>
          <p:spPr>
            <a:xfrm rot="60000" flipH="1">
              <a:off x="5934195" y="3477980"/>
              <a:ext cx="358775" cy="220582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接连接符 41"/>
            <p:cNvCxnSpPr/>
            <p:nvPr/>
          </p:nvCxnSpPr>
          <p:spPr>
            <a:xfrm rot="21540000">
              <a:off x="5581770" y="3477980"/>
              <a:ext cx="360363" cy="220582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接连接符 42"/>
            <p:cNvCxnSpPr/>
            <p:nvPr/>
          </p:nvCxnSpPr>
          <p:spPr>
            <a:xfrm rot="21540000">
              <a:off x="6292970" y="3487502"/>
              <a:ext cx="360363" cy="220582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接连接符 43"/>
            <p:cNvCxnSpPr/>
            <p:nvPr/>
          </p:nvCxnSpPr>
          <p:spPr>
            <a:xfrm rot="60000" flipH="1">
              <a:off x="6653333" y="3498610"/>
              <a:ext cx="360362" cy="222169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接连接符 44"/>
            <p:cNvCxnSpPr/>
            <p:nvPr/>
          </p:nvCxnSpPr>
          <p:spPr>
            <a:xfrm rot="21540000">
              <a:off x="6996233" y="3498610"/>
              <a:ext cx="358775" cy="222169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接连接符 45"/>
            <p:cNvCxnSpPr/>
            <p:nvPr/>
          </p:nvCxnSpPr>
          <p:spPr>
            <a:xfrm rot="60000" flipH="1">
              <a:off x="7342308" y="3498610"/>
              <a:ext cx="360362" cy="222169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接连接符 46"/>
            <p:cNvCxnSpPr/>
            <p:nvPr/>
          </p:nvCxnSpPr>
          <p:spPr>
            <a:xfrm rot="18120000" flipH="1">
              <a:off x="7523349" y="3192294"/>
              <a:ext cx="360231" cy="220662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接连接符 47"/>
            <p:cNvCxnSpPr/>
            <p:nvPr/>
          </p:nvCxnSpPr>
          <p:spPr>
            <a:xfrm rot="60000" flipH="1">
              <a:off x="7712195" y="2884472"/>
              <a:ext cx="360363" cy="220582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接连接符 48"/>
            <p:cNvCxnSpPr/>
            <p:nvPr/>
          </p:nvCxnSpPr>
          <p:spPr>
            <a:xfrm rot="21540000">
              <a:off x="7334370" y="2919384"/>
              <a:ext cx="360363" cy="222169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接连接符 49"/>
            <p:cNvCxnSpPr/>
            <p:nvPr/>
          </p:nvCxnSpPr>
          <p:spPr>
            <a:xfrm rot="21540000">
              <a:off x="7366120" y="2859081"/>
              <a:ext cx="358775" cy="222169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Rectangle 11"/>
            <p:cNvSpPr>
              <a:spLocks noChangeArrowheads="1"/>
            </p:cNvSpPr>
            <p:nvPr/>
          </p:nvSpPr>
          <p:spPr bwMode="auto">
            <a:xfrm>
              <a:off x="7102595" y="2636912"/>
              <a:ext cx="250825" cy="364992"/>
            </a:xfrm>
            <a:prstGeom prst="rect">
              <a:avLst/>
            </a:prstGeom>
            <a:noFill/>
            <a:ln>
              <a:noFill/>
            </a:ln>
          </p:spPr>
          <p:txBody>
            <a:bodyPr anchor="ctr"/>
            <a:lstStyle/>
            <a:p>
              <a:pPr algn="ctr" eaLnBrk="1" fontAlgn="auto" hangingPunct="1">
                <a:spcAft>
                  <a:spcPts val="0"/>
                </a:spcAft>
                <a:buClr>
                  <a:srgbClr val="C00000"/>
                </a:buClr>
                <a:buSzPct val="80000"/>
                <a:defRPr/>
              </a:pPr>
              <a:r>
                <a:rPr lang="en-US" altLang="zh-CN" sz="2000" b="0" cap="all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endParaRPr lang="zh-CN" altLang="en-US" sz="2000" b="0" cap="all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52" name="Rectangle 11"/>
            <p:cNvSpPr>
              <a:spLocks noChangeArrowheads="1"/>
            </p:cNvSpPr>
            <p:nvPr/>
          </p:nvSpPr>
          <p:spPr bwMode="auto">
            <a:xfrm>
              <a:off x="7966195" y="2636912"/>
              <a:ext cx="600075" cy="364992"/>
            </a:xfrm>
            <a:prstGeom prst="rect">
              <a:avLst/>
            </a:prstGeom>
            <a:noFill/>
            <a:ln>
              <a:noFill/>
            </a:ln>
          </p:spPr>
          <p:txBody>
            <a:bodyPr anchor="ctr"/>
            <a:lstStyle/>
            <a:p>
              <a:pPr algn="ctr" eaLnBrk="1" fontAlgn="auto" hangingPunct="1">
                <a:spcAft>
                  <a:spcPts val="0"/>
                </a:spcAft>
                <a:buClr>
                  <a:srgbClr val="C00000"/>
                </a:buClr>
                <a:buSzPct val="80000"/>
                <a:defRPr/>
              </a:pPr>
              <a:r>
                <a:rPr lang="en-US" altLang="zh-CN" sz="2000" b="0" cap="all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OH</a:t>
              </a:r>
              <a:endParaRPr lang="zh-CN" altLang="en-US" sz="2000" b="0" cap="all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cxnSp>
          <p:nvCxnSpPr>
            <p:cNvPr id="54" name="直接连接符 53"/>
            <p:cNvCxnSpPr/>
            <p:nvPr/>
          </p:nvCxnSpPr>
          <p:spPr>
            <a:xfrm rot="60000" flipH="1">
              <a:off x="2425819" y="3503371"/>
              <a:ext cx="360363" cy="222169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接连接符 54"/>
            <p:cNvCxnSpPr/>
            <p:nvPr/>
          </p:nvCxnSpPr>
          <p:spPr>
            <a:xfrm rot="21540000">
              <a:off x="2065457" y="3492262"/>
              <a:ext cx="360362" cy="222169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45820025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1"/>
          <p:cNvSpPr>
            <a:spLocks noChangeArrowheads="1"/>
          </p:cNvSpPr>
          <p:nvPr/>
        </p:nvSpPr>
        <p:spPr bwMode="auto">
          <a:xfrm>
            <a:off x="1055688" y="549275"/>
            <a:ext cx="2735262" cy="576263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360000" indent="-360000" eaLnBrk="1" fontAlgn="auto" hangingPunct="1"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lang="zh-CN" altLang="en-US" sz="2800" b="0" cap="all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不饱和脂肪酸</a:t>
            </a:r>
          </a:p>
        </p:txBody>
      </p:sp>
      <p:sp>
        <p:nvSpPr>
          <p:cNvPr id="8" name="Rectangle 11"/>
          <p:cNvSpPr>
            <a:spLocks noChangeArrowheads="1"/>
          </p:cNvSpPr>
          <p:nvPr/>
        </p:nvSpPr>
        <p:spPr bwMode="auto">
          <a:xfrm>
            <a:off x="3575050" y="3141663"/>
            <a:ext cx="720725" cy="365125"/>
          </a:xfrm>
          <a:prstGeom prst="rect">
            <a:avLst/>
          </a:prstGeom>
          <a:solidFill>
            <a:schemeClr val="bg1"/>
          </a:solidFill>
        </p:spPr>
        <p:txBody>
          <a:bodyPr anchor="ctr"/>
          <a:lstStyle/>
          <a:p>
            <a:pPr algn="ctr" eaLnBrk="1" fontAlgn="auto" hangingPunct="1">
              <a:spcAft>
                <a:spcPts val="0"/>
              </a:spcAft>
              <a:buClr>
                <a:srgbClr val="C00000"/>
              </a:buClr>
              <a:buSzPct val="80000"/>
              <a:defRPr/>
            </a:pPr>
            <a:r>
              <a:rPr lang="zh-CN" altLang="en-US" sz="2000" b="0" cap="all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油酸</a:t>
            </a:r>
          </a:p>
        </p:txBody>
      </p:sp>
      <p:sp>
        <p:nvSpPr>
          <p:cNvPr id="9" name="Rectangle 11"/>
          <p:cNvSpPr>
            <a:spLocks noChangeArrowheads="1"/>
          </p:cNvSpPr>
          <p:nvPr/>
        </p:nvSpPr>
        <p:spPr bwMode="auto">
          <a:xfrm>
            <a:off x="8256588" y="3138488"/>
            <a:ext cx="1008062" cy="366712"/>
          </a:xfrm>
          <a:prstGeom prst="rect">
            <a:avLst/>
          </a:prstGeom>
          <a:solidFill>
            <a:schemeClr val="bg1"/>
          </a:solidFill>
        </p:spPr>
        <p:txBody>
          <a:bodyPr anchor="ctr"/>
          <a:lstStyle/>
          <a:p>
            <a:pPr algn="ctr" eaLnBrk="1" fontAlgn="auto" hangingPunct="1">
              <a:spcAft>
                <a:spcPts val="0"/>
              </a:spcAft>
              <a:buClr>
                <a:srgbClr val="C00000"/>
              </a:buClr>
              <a:buSzPct val="80000"/>
              <a:defRPr/>
            </a:pPr>
            <a:r>
              <a:rPr lang="zh-CN" altLang="en-US" sz="2000" b="0" cap="all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亚油酸</a:t>
            </a:r>
          </a:p>
        </p:txBody>
      </p:sp>
      <p:sp>
        <p:nvSpPr>
          <p:cNvPr id="13" name="Rectangle 11"/>
          <p:cNvSpPr>
            <a:spLocks noChangeArrowheads="1"/>
          </p:cNvSpPr>
          <p:nvPr/>
        </p:nvSpPr>
        <p:spPr bwMode="auto">
          <a:xfrm>
            <a:off x="7489825" y="5930900"/>
            <a:ext cx="1485900" cy="365125"/>
          </a:xfrm>
          <a:prstGeom prst="rect">
            <a:avLst/>
          </a:prstGeom>
          <a:solidFill>
            <a:schemeClr val="bg1"/>
          </a:solidFill>
        </p:spPr>
        <p:txBody>
          <a:bodyPr anchor="ctr"/>
          <a:lstStyle/>
          <a:p>
            <a:pPr algn="ctr" eaLnBrk="1" fontAlgn="auto" hangingPunct="1">
              <a:spcAft>
                <a:spcPts val="0"/>
              </a:spcAft>
              <a:buClr>
                <a:srgbClr val="C00000"/>
              </a:buClr>
              <a:buSzPct val="80000"/>
              <a:defRPr/>
            </a:pPr>
            <a:r>
              <a:rPr lang="zh-CN" altLang="en-US" sz="2000" b="0" cap="all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花生四烯酸</a:t>
            </a:r>
          </a:p>
        </p:txBody>
      </p:sp>
      <p:grpSp>
        <p:nvGrpSpPr>
          <p:cNvPr id="84998" name="组合 11"/>
          <p:cNvGrpSpPr>
            <a:grpSpLocks/>
          </p:cNvGrpSpPr>
          <p:nvPr/>
        </p:nvGrpSpPr>
        <p:grpSpPr bwMode="auto">
          <a:xfrm>
            <a:off x="1716088" y="1052513"/>
            <a:ext cx="4595812" cy="2052637"/>
            <a:chOff x="1703512" y="827708"/>
            <a:chExt cx="4595968" cy="2051900"/>
          </a:xfrm>
        </p:grpSpPr>
        <p:grpSp>
          <p:nvGrpSpPr>
            <p:cNvPr id="85106" name="组合 3"/>
            <p:cNvGrpSpPr>
              <a:grpSpLocks/>
            </p:cNvGrpSpPr>
            <p:nvPr/>
          </p:nvGrpSpPr>
          <p:grpSpPr bwMode="auto">
            <a:xfrm>
              <a:off x="1703512" y="1621568"/>
              <a:ext cx="439873" cy="360000"/>
              <a:chOff x="1775520" y="2161774"/>
              <a:chExt cx="439873" cy="360000"/>
            </a:xfrm>
          </p:grpSpPr>
          <p:cxnSp>
            <p:nvCxnSpPr>
              <p:cNvPr id="3" name="直接连接符 2"/>
              <p:cNvCxnSpPr/>
              <p:nvPr/>
            </p:nvCxnSpPr>
            <p:spPr>
              <a:xfrm>
                <a:off x="1775520" y="2193118"/>
                <a:ext cx="36037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直接连接符 15"/>
              <p:cNvCxnSpPr/>
              <p:nvPr/>
            </p:nvCxnSpPr>
            <p:spPr>
              <a:xfrm rot="3600000">
                <a:off x="2035156" y="2341496"/>
                <a:ext cx="360233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107" name="组合 17"/>
            <p:cNvGrpSpPr>
              <a:grpSpLocks/>
            </p:cNvGrpSpPr>
            <p:nvPr/>
          </p:nvGrpSpPr>
          <p:grpSpPr bwMode="auto">
            <a:xfrm>
              <a:off x="2223558" y="1919166"/>
              <a:ext cx="439873" cy="360000"/>
              <a:chOff x="1775520" y="2161774"/>
              <a:chExt cx="439873" cy="360000"/>
            </a:xfrm>
          </p:grpSpPr>
          <p:cxnSp>
            <p:nvCxnSpPr>
              <p:cNvPr id="19" name="直接连接符 18"/>
              <p:cNvCxnSpPr/>
              <p:nvPr/>
            </p:nvCxnSpPr>
            <p:spPr>
              <a:xfrm>
                <a:off x="1776192" y="2193863"/>
                <a:ext cx="36037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直接连接符 19"/>
              <p:cNvCxnSpPr/>
              <p:nvPr/>
            </p:nvCxnSpPr>
            <p:spPr>
              <a:xfrm rot="3600000">
                <a:off x="2035828" y="2342240"/>
                <a:ext cx="360233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108" name="组合 20"/>
            <p:cNvGrpSpPr>
              <a:grpSpLocks/>
            </p:cNvGrpSpPr>
            <p:nvPr/>
          </p:nvGrpSpPr>
          <p:grpSpPr bwMode="auto">
            <a:xfrm>
              <a:off x="2742466" y="2222050"/>
              <a:ext cx="439873" cy="360000"/>
              <a:chOff x="1775520" y="2161774"/>
              <a:chExt cx="439873" cy="360000"/>
            </a:xfrm>
          </p:grpSpPr>
          <p:cxnSp>
            <p:nvCxnSpPr>
              <p:cNvPr id="22" name="直接连接符 21"/>
              <p:cNvCxnSpPr/>
              <p:nvPr/>
            </p:nvCxnSpPr>
            <p:spPr>
              <a:xfrm>
                <a:off x="1774826" y="2194081"/>
                <a:ext cx="361962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直接连接符 22"/>
              <p:cNvCxnSpPr/>
              <p:nvPr/>
            </p:nvCxnSpPr>
            <p:spPr>
              <a:xfrm rot="3600000">
                <a:off x="2036842" y="2341667"/>
                <a:ext cx="358646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109" name="组合 23"/>
            <p:cNvGrpSpPr>
              <a:grpSpLocks/>
            </p:cNvGrpSpPr>
            <p:nvPr/>
          </p:nvGrpSpPr>
          <p:grpSpPr bwMode="auto">
            <a:xfrm>
              <a:off x="3260811" y="2519608"/>
              <a:ext cx="439873" cy="360000"/>
              <a:chOff x="1775520" y="2161774"/>
              <a:chExt cx="439873" cy="360000"/>
            </a:xfrm>
          </p:grpSpPr>
          <p:cxnSp>
            <p:nvCxnSpPr>
              <p:cNvPr id="25" name="直接连接符 24"/>
              <p:cNvCxnSpPr/>
              <p:nvPr/>
            </p:nvCxnSpPr>
            <p:spPr>
              <a:xfrm>
                <a:off x="1775611" y="2193280"/>
                <a:ext cx="360375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直接连接符 25"/>
              <p:cNvCxnSpPr/>
              <p:nvPr/>
            </p:nvCxnSpPr>
            <p:spPr>
              <a:xfrm rot="3600000">
                <a:off x="2035248" y="2341658"/>
                <a:ext cx="360233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110" name="组合 26"/>
            <p:cNvGrpSpPr>
              <a:grpSpLocks/>
            </p:cNvGrpSpPr>
            <p:nvPr/>
          </p:nvGrpSpPr>
          <p:grpSpPr bwMode="auto">
            <a:xfrm flipH="1">
              <a:off x="4231382" y="2519608"/>
              <a:ext cx="439873" cy="360000"/>
              <a:chOff x="1775520" y="2161774"/>
              <a:chExt cx="439873" cy="360000"/>
            </a:xfrm>
          </p:grpSpPr>
          <p:cxnSp>
            <p:nvCxnSpPr>
              <p:cNvPr id="28" name="直接连接符 27"/>
              <p:cNvCxnSpPr/>
              <p:nvPr/>
            </p:nvCxnSpPr>
            <p:spPr>
              <a:xfrm>
                <a:off x="1776125" y="2193280"/>
                <a:ext cx="36037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直接连接符 28"/>
              <p:cNvCxnSpPr/>
              <p:nvPr/>
            </p:nvCxnSpPr>
            <p:spPr>
              <a:xfrm rot="3600000">
                <a:off x="2035761" y="2341658"/>
                <a:ext cx="360233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6" name="直接连接符 5"/>
            <p:cNvCxnSpPr/>
            <p:nvPr/>
          </p:nvCxnSpPr>
          <p:spPr>
            <a:xfrm>
              <a:off x="3786383" y="2851043"/>
              <a:ext cx="358787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5112" name="组合 31"/>
            <p:cNvGrpSpPr>
              <a:grpSpLocks/>
            </p:cNvGrpSpPr>
            <p:nvPr/>
          </p:nvGrpSpPr>
          <p:grpSpPr bwMode="auto">
            <a:xfrm flipH="1">
              <a:off x="4756426" y="2222010"/>
              <a:ext cx="439873" cy="360000"/>
              <a:chOff x="1775520" y="2161774"/>
              <a:chExt cx="439873" cy="360000"/>
            </a:xfrm>
          </p:grpSpPr>
          <p:cxnSp>
            <p:nvCxnSpPr>
              <p:cNvPr id="33" name="直接连接符 32"/>
              <p:cNvCxnSpPr/>
              <p:nvPr/>
            </p:nvCxnSpPr>
            <p:spPr>
              <a:xfrm>
                <a:off x="1775688" y="2194121"/>
                <a:ext cx="360375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直接连接符 33"/>
              <p:cNvCxnSpPr/>
              <p:nvPr/>
            </p:nvCxnSpPr>
            <p:spPr>
              <a:xfrm rot="3600000">
                <a:off x="2036118" y="2341707"/>
                <a:ext cx="358646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113" name="组合 34"/>
            <p:cNvGrpSpPr>
              <a:grpSpLocks/>
            </p:cNvGrpSpPr>
            <p:nvPr/>
          </p:nvGrpSpPr>
          <p:grpSpPr bwMode="auto">
            <a:xfrm flipH="1">
              <a:off x="5281798" y="1919689"/>
              <a:ext cx="439873" cy="360000"/>
              <a:chOff x="1775520" y="2161774"/>
              <a:chExt cx="439873" cy="360000"/>
            </a:xfrm>
          </p:grpSpPr>
          <p:cxnSp>
            <p:nvCxnSpPr>
              <p:cNvPr id="36" name="直接连接符 35"/>
              <p:cNvCxnSpPr/>
              <p:nvPr/>
            </p:nvCxnSpPr>
            <p:spPr>
              <a:xfrm>
                <a:off x="1775581" y="2193340"/>
                <a:ext cx="36037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直接连接符 36"/>
              <p:cNvCxnSpPr/>
              <p:nvPr/>
            </p:nvCxnSpPr>
            <p:spPr>
              <a:xfrm rot="3600000">
                <a:off x="2035217" y="2341718"/>
                <a:ext cx="360233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8" name="直接连接符 37"/>
            <p:cNvCxnSpPr/>
            <p:nvPr/>
          </p:nvCxnSpPr>
          <p:spPr>
            <a:xfrm rot="18000000" flipH="1">
              <a:off x="5624046" y="1796529"/>
              <a:ext cx="36023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接连接符 38"/>
            <p:cNvCxnSpPr/>
            <p:nvPr/>
          </p:nvCxnSpPr>
          <p:spPr>
            <a:xfrm rot="3600000" flipH="1" flipV="1">
              <a:off x="5628015" y="1494219"/>
              <a:ext cx="358646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接连接符 39"/>
            <p:cNvCxnSpPr/>
            <p:nvPr/>
          </p:nvCxnSpPr>
          <p:spPr>
            <a:xfrm>
              <a:off x="3819721" y="2812957"/>
              <a:ext cx="287348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接连接符 40"/>
            <p:cNvCxnSpPr/>
            <p:nvPr/>
          </p:nvCxnSpPr>
          <p:spPr>
            <a:xfrm>
              <a:off x="5445376" y="1324417"/>
              <a:ext cx="287348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接连接符 41"/>
            <p:cNvCxnSpPr/>
            <p:nvPr/>
          </p:nvCxnSpPr>
          <p:spPr>
            <a:xfrm rot="18000000" flipH="1">
              <a:off x="5661333" y="1233962"/>
              <a:ext cx="25073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接连接符 42"/>
            <p:cNvCxnSpPr/>
            <p:nvPr/>
          </p:nvCxnSpPr>
          <p:spPr>
            <a:xfrm>
              <a:off x="5443789" y="1370438"/>
              <a:ext cx="287347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Rectangle 11"/>
            <p:cNvSpPr>
              <a:spLocks noChangeArrowheads="1"/>
            </p:cNvSpPr>
            <p:nvPr/>
          </p:nvSpPr>
          <p:spPr bwMode="auto">
            <a:xfrm>
              <a:off x="5699385" y="827708"/>
              <a:ext cx="600095" cy="364994"/>
            </a:xfrm>
            <a:prstGeom prst="rect">
              <a:avLst/>
            </a:prstGeom>
            <a:noFill/>
            <a:ln>
              <a:noFill/>
            </a:ln>
          </p:spPr>
          <p:txBody>
            <a:bodyPr anchor="ctr"/>
            <a:lstStyle/>
            <a:p>
              <a:pPr algn="ctr" eaLnBrk="1" fontAlgn="auto" hangingPunct="1">
                <a:spcAft>
                  <a:spcPts val="0"/>
                </a:spcAft>
                <a:buClr>
                  <a:srgbClr val="C00000"/>
                </a:buClr>
                <a:buSzPct val="80000"/>
                <a:defRPr/>
              </a:pPr>
              <a:r>
                <a:rPr lang="en-US" altLang="zh-CN" sz="2000" b="0" cap="all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OH</a:t>
              </a:r>
              <a:endParaRPr lang="zh-CN" altLang="en-US" sz="2000" b="0" cap="all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45" name="Rectangle 11"/>
            <p:cNvSpPr>
              <a:spLocks noChangeArrowheads="1"/>
            </p:cNvSpPr>
            <p:nvPr/>
          </p:nvSpPr>
          <p:spPr bwMode="auto">
            <a:xfrm>
              <a:off x="5113578" y="1156202"/>
              <a:ext cx="406414" cy="364994"/>
            </a:xfrm>
            <a:prstGeom prst="rect">
              <a:avLst/>
            </a:prstGeom>
            <a:noFill/>
            <a:ln>
              <a:noFill/>
            </a:ln>
          </p:spPr>
          <p:txBody>
            <a:bodyPr anchor="ctr"/>
            <a:lstStyle/>
            <a:p>
              <a:pPr algn="ctr" eaLnBrk="1" fontAlgn="auto" hangingPunct="1">
                <a:spcAft>
                  <a:spcPts val="0"/>
                </a:spcAft>
                <a:buClr>
                  <a:srgbClr val="C00000"/>
                </a:buClr>
                <a:buSzPct val="80000"/>
                <a:defRPr/>
              </a:pPr>
              <a:r>
                <a:rPr lang="en-US" altLang="zh-CN" sz="2000" b="0" cap="all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endParaRPr lang="zh-CN" altLang="en-US" sz="2000" b="0" cap="all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</p:grpSp>
      <p:grpSp>
        <p:nvGrpSpPr>
          <p:cNvPr id="84999" name="组合 14"/>
          <p:cNvGrpSpPr>
            <a:grpSpLocks/>
          </p:cNvGrpSpPr>
          <p:nvPr/>
        </p:nvGrpSpPr>
        <p:grpSpPr bwMode="auto">
          <a:xfrm>
            <a:off x="7104063" y="1122363"/>
            <a:ext cx="3122612" cy="2162175"/>
            <a:chOff x="7353477" y="726037"/>
            <a:chExt cx="3122467" cy="2162575"/>
          </a:xfrm>
        </p:grpSpPr>
        <p:grpSp>
          <p:nvGrpSpPr>
            <p:cNvPr id="85075" name="组合 51"/>
            <p:cNvGrpSpPr>
              <a:grpSpLocks/>
            </p:cNvGrpSpPr>
            <p:nvPr/>
          </p:nvGrpSpPr>
          <p:grpSpPr bwMode="auto">
            <a:xfrm>
              <a:off x="7437275" y="2528612"/>
              <a:ext cx="439873" cy="360000"/>
              <a:chOff x="1775520" y="2161774"/>
              <a:chExt cx="439873" cy="360000"/>
            </a:xfrm>
          </p:grpSpPr>
          <p:cxnSp>
            <p:nvCxnSpPr>
              <p:cNvPr id="71" name="直接连接符 70"/>
              <p:cNvCxnSpPr/>
              <p:nvPr/>
            </p:nvCxnSpPr>
            <p:spPr>
              <a:xfrm>
                <a:off x="1775855" y="2193100"/>
                <a:ext cx="36034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直接连接符 71"/>
              <p:cNvCxnSpPr/>
              <p:nvPr/>
            </p:nvCxnSpPr>
            <p:spPr>
              <a:xfrm rot="3600000">
                <a:off x="2035357" y="2341559"/>
                <a:ext cx="36043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076" name="组合 52"/>
            <p:cNvGrpSpPr>
              <a:grpSpLocks/>
            </p:cNvGrpSpPr>
            <p:nvPr/>
          </p:nvGrpSpPr>
          <p:grpSpPr bwMode="auto">
            <a:xfrm flipH="1">
              <a:off x="8407846" y="2528612"/>
              <a:ext cx="439873" cy="360000"/>
              <a:chOff x="1775520" y="2161774"/>
              <a:chExt cx="439873" cy="360000"/>
            </a:xfrm>
          </p:grpSpPr>
          <p:cxnSp>
            <p:nvCxnSpPr>
              <p:cNvPr id="69" name="直接连接符 68"/>
              <p:cNvCxnSpPr/>
              <p:nvPr/>
            </p:nvCxnSpPr>
            <p:spPr>
              <a:xfrm>
                <a:off x="1775994" y="2193100"/>
                <a:ext cx="360346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直接连接符 69"/>
              <p:cNvCxnSpPr/>
              <p:nvPr/>
            </p:nvCxnSpPr>
            <p:spPr>
              <a:xfrm rot="3600000">
                <a:off x="2035496" y="2341559"/>
                <a:ext cx="36043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4" name="直接连接符 53"/>
            <p:cNvCxnSpPr/>
            <p:nvPr/>
          </p:nvCxnSpPr>
          <p:spPr>
            <a:xfrm>
              <a:off x="7963049" y="2860032"/>
              <a:ext cx="358758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5078" name="组合 54"/>
            <p:cNvGrpSpPr>
              <a:grpSpLocks/>
            </p:cNvGrpSpPr>
            <p:nvPr/>
          </p:nvGrpSpPr>
          <p:grpSpPr bwMode="auto">
            <a:xfrm flipH="1">
              <a:off x="8932890" y="2231014"/>
              <a:ext cx="439873" cy="360000"/>
              <a:chOff x="1775520" y="2161774"/>
              <a:chExt cx="439873" cy="360000"/>
            </a:xfrm>
          </p:grpSpPr>
          <p:cxnSp>
            <p:nvCxnSpPr>
              <p:cNvPr id="67" name="直接连接符 66"/>
              <p:cNvCxnSpPr/>
              <p:nvPr/>
            </p:nvCxnSpPr>
            <p:spPr>
              <a:xfrm>
                <a:off x="1775599" y="2193781"/>
                <a:ext cx="36034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直接连接符 67"/>
              <p:cNvCxnSpPr/>
              <p:nvPr/>
            </p:nvCxnSpPr>
            <p:spPr>
              <a:xfrm rot="3600000">
                <a:off x="2035102" y="2342240"/>
                <a:ext cx="3604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079" name="组合 55"/>
            <p:cNvGrpSpPr>
              <a:grpSpLocks/>
            </p:cNvGrpSpPr>
            <p:nvPr/>
          </p:nvGrpSpPr>
          <p:grpSpPr bwMode="auto">
            <a:xfrm flipH="1">
              <a:off x="9458262" y="1928693"/>
              <a:ext cx="439873" cy="360000"/>
              <a:chOff x="1775520" y="2161774"/>
              <a:chExt cx="439873" cy="360000"/>
            </a:xfrm>
          </p:grpSpPr>
          <p:cxnSp>
            <p:nvCxnSpPr>
              <p:cNvPr id="65" name="直接连接符 64"/>
              <p:cNvCxnSpPr/>
              <p:nvPr/>
            </p:nvCxnSpPr>
            <p:spPr>
              <a:xfrm>
                <a:off x="1775534" y="2192833"/>
                <a:ext cx="360346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直接连接符 65"/>
              <p:cNvCxnSpPr/>
              <p:nvPr/>
            </p:nvCxnSpPr>
            <p:spPr>
              <a:xfrm rot="3600000">
                <a:off x="2035036" y="2341292"/>
                <a:ext cx="36043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7" name="直接连接符 56"/>
            <p:cNvCxnSpPr/>
            <p:nvPr/>
          </p:nvCxnSpPr>
          <p:spPr>
            <a:xfrm rot="18000000" flipH="1">
              <a:off x="9800452" y="1806531"/>
              <a:ext cx="36043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接连接符 57"/>
            <p:cNvCxnSpPr/>
            <p:nvPr/>
          </p:nvCxnSpPr>
          <p:spPr>
            <a:xfrm rot="3600000" flipH="1" flipV="1">
              <a:off x="9803628" y="1503262"/>
              <a:ext cx="360429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接连接符 58"/>
            <p:cNvCxnSpPr/>
            <p:nvPr/>
          </p:nvCxnSpPr>
          <p:spPr>
            <a:xfrm>
              <a:off x="7996384" y="2821925"/>
              <a:ext cx="2873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接连接符 59"/>
            <p:cNvCxnSpPr/>
            <p:nvPr/>
          </p:nvCxnSpPr>
          <p:spPr>
            <a:xfrm>
              <a:off x="9621909" y="1332574"/>
              <a:ext cx="28732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接连接符 60"/>
            <p:cNvCxnSpPr/>
            <p:nvPr/>
          </p:nvCxnSpPr>
          <p:spPr>
            <a:xfrm rot="18000000" flipH="1">
              <a:off x="9836976" y="1242864"/>
              <a:ext cx="252459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接连接符 61"/>
            <p:cNvCxnSpPr/>
            <p:nvPr/>
          </p:nvCxnSpPr>
          <p:spPr>
            <a:xfrm>
              <a:off x="9620322" y="1378620"/>
              <a:ext cx="28732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Rectangle 11"/>
            <p:cNvSpPr>
              <a:spLocks noChangeArrowheads="1"/>
            </p:cNvSpPr>
            <p:nvPr/>
          </p:nvSpPr>
          <p:spPr bwMode="auto">
            <a:xfrm>
              <a:off x="9875897" y="837183"/>
              <a:ext cx="600047" cy="365193"/>
            </a:xfrm>
            <a:prstGeom prst="rect">
              <a:avLst/>
            </a:prstGeom>
            <a:noFill/>
            <a:ln>
              <a:noFill/>
            </a:ln>
          </p:spPr>
          <p:txBody>
            <a:bodyPr anchor="ctr"/>
            <a:lstStyle/>
            <a:p>
              <a:pPr algn="ctr" eaLnBrk="1" fontAlgn="auto" hangingPunct="1">
                <a:spcAft>
                  <a:spcPts val="0"/>
                </a:spcAft>
                <a:buClr>
                  <a:srgbClr val="C00000"/>
                </a:buClr>
                <a:buSzPct val="80000"/>
                <a:defRPr/>
              </a:pPr>
              <a:r>
                <a:rPr lang="en-US" altLang="zh-CN" sz="2000" b="0" cap="all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OH</a:t>
              </a:r>
              <a:endParaRPr lang="zh-CN" altLang="en-US" sz="2000" b="0" cap="all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64" name="Rectangle 11"/>
            <p:cNvSpPr>
              <a:spLocks noChangeArrowheads="1"/>
            </p:cNvSpPr>
            <p:nvPr/>
          </p:nvSpPr>
          <p:spPr bwMode="auto">
            <a:xfrm>
              <a:off x="9290137" y="1164268"/>
              <a:ext cx="406381" cy="365193"/>
            </a:xfrm>
            <a:prstGeom prst="rect">
              <a:avLst/>
            </a:prstGeom>
            <a:noFill/>
            <a:ln>
              <a:noFill/>
            </a:ln>
          </p:spPr>
          <p:txBody>
            <a:bodyPr anchor="ctr"/>
            <a:lstStyle/>
            <a:p>
              <a:pPr algn="ctr" eaLnBrk="1" fontAlgn="auto" hangingPunct="1">
                <a:spcAft>
                  <a:spcPts val="0"/>
                </a:spcAft>
                <a:buClr>
                  <a:srgbClr val="C00000"/>
                </a:buClr>
                <a:buSzPct val="80000"/>
                <a:defRPr/>
              </a:pPr>
              <a:r>
                <a:rPr lang="en-US" altLang="zh-CN" sz="2000" b="0" cap="all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endParaRPr lang="zh-CN" altLang="en-US" sz="2000" b="0" cap="all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grpSp>
          <p:nvGrpSpPr>
            <p:cNvPr id="85088" name="组合 13"/>
            <p:cNvGrpSpPr>
              <a:grpSpLocks/>
            </p:cNvGrpSpPr>
            <p:nvPr/>
          </p:nvGrpSpPr>
          <p:grpSpPr bwMode="auto">
            <a:xfrm>
              <a:off x="7353892" y="1931908"/>
              <a:ext cx="148" cy="661502"/>
              <a:chOff x="7353892" y="1931908"/>
              <a:chExt cx="148" cy="661502"/>
            </a:xfrm>
          </p:grpSpPr>
          <p:cxnSp>
            <p:nvCxnSpPr>
              <p:cNvPr id="74" name="直接连接符 73"/>
              <p:cNvCxnSpPr/>
              <p:nvPr/>
            </p:nvCxnSpPr>
            <p:spPr>
              <a:xfrm rot="3600000">
                <a:off x="7173262" y="2413068"/>
                <a:ext cx="3604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直接连接符 80"/>
              <p:cNvCxnSpPr/>
              <p:nvPr/>
            </p:nvCxnSpPr>
            <p:spPr>
              <a:xfrm rot="18000000" flipH="1">
                <a:off x="7173262" y="2111387"/>
                <a:ext cx="3604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089" name="组合 82"/>
            <p:cNvGrpSpPr>
              <a:grpSpLocks/>
            </p:cNvGrpSpPr>
            <p:nvPr/>
          </p:nvGrpSpPr>
          <p:grpSpPr bwMode="auto">
            <a:xfrm>
              <a:off x="7354040" y="1331242"/>
              <a:ext cx="148" cy="661502"/>
              <a:chOff x="7353892" y="1931908"/>
              <a:chExt cx="148" cy="661502"/>
            </a:xfrm>
          </p:grpSpPr>
          <p:cxnSp>
            <p:nvCxnSpPr>
              <p:cNvPr id="84" name="直接连接符 83"/>
              <p:cNvCxnSpPr/>
              <p:nvPr/>
            </p:nvCxnSpPr>
            <p:spPr>
              <a:xfrm rot="3600000">
                <a:off x="7173114" y="2413548"/>
                <a:ext cx="3604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直接连接符 84"/>
              <p:cNvCxnSpPr/>
              <p:nvPr/>
            </p:nvCxnSpPr>
            <p:spPr>
              <a:xfrm rot="18000000" flipH="1">
                <a:off x="7173114" y="2111867"/>
                <a:ext cx="3604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090" name="组合 85"/>
            <p:cNvGrpSpPr>
              <a:grpSpLocks/>
            </p:cNvGrpSpPr>
            <p:nvPr/>
          </p:nvGrpSpPr>
          <p:grpSpPr bwMode="auto">
            <a:xfrm>
              <a:off x="7353477" y="726037"/>
              <a:ext cx="148" cy="661502"/>
              <a:chOff x="7353892" y="1931908"/>
              <a:chExt cx="148" cy="661502"/>
            </a:xfrm>
          </p:grpSpPr>
          <p:cxnSp>
            <p:nvCxnSpPr>
              <p:cNvPr id="87" name="直接连接符 86"/>
              <p:cNvCxnSpPr/>
              <p:nvPr/>
            </p:nvCxnSpPr>
            <p:spPr>
              <a:xfrm rot="3600000">
                <a:off x="7173678" y="2413803"/>
                <a:ext cx="36042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8" name="直接连接符 87"/>
              <p:cNvCxnSpPr/>
              <p:nvPr/>
            </p:nvCxnSpPr>
            <p:spPr>
              <a:xfrm rot="18000000" flipH="1">
                <a:off x="7173678" y="2112122"/>
                <a:ext cx="36042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89" name="直接连接符 88"/>
            <p:cNvCxnSpPr/>
            <p:nvPr/>
          </p:nvCxnSpPr>
          <p:spPr>
            <a:xfrm rot="3600000">
              <a:off x="7246292" y="2392426"/>
              <a:ext cx="287391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5000" name="组合 16"/>
          <p:cNvGrpSpPr>
            <a:grpSpLocks/>
          </p:cNvGrpSpPr>
          <p:nvPr/>
        </p:nvGrpSpPr>
        <p:grpSpPr bwMode="auto">
          <a:xfrm>
            <a:off x="2266950" y="3960813"/>
            <a:ext cx="3484563" cy="1778000"/>
            <a:chOff x="2266355" y="3960789"/>
            <a:chExt cx="3484550" cy="1777379"/>
          </a:xfrm>
        </p:grpSpPr>
        <p:sp>
          <p:nvSpPr>
            <p:cNvPr id="103" name="Rectangle 11"/>
            <p:cNvSpPr>
              <a:spLocks noChangeArrowheads="1"/>
            </p:cNvSpPr>
            <p:nvPr/>
          </p:nvSpPr>
          <p:spPr bwMode="auto">
            <a:xfrm>
              <a:off x="5150832" y="4897087"/>
              <a:ext cx="600073" cy="364997"/>
            </a:xfrm>
            <a:prstGeom prst="rect">
              <a:avLst/>
            </a:prstGeom>
            <a:noFill/>
            <a:ln>
              <a:noFill/>
            </a:ln>
          </p:spPr>
          <p:txBody>
            <a:bodyPr anchor="ctr"/>
            <a:lstStyle/>
            <a:p>
              <a:pPr algn="ctr" eaLnBrk="1" fontAlgn="auto" hangingPunct="1">
                <a:spcAft>
                  <a:spcPts val="0"/>
                </a:spcAft>
                <a:buClr>
                  <a:srgbClr val="C00000"/>
                </a:buClr>
                <a:buSzPct val="80000"/>
                <a:defRPr/>
              </a:pPr>
              <a:r>
                <a:rPr lang="en-US" altLang="zh-CN" sz="2000" b="0" cap="all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OH</a:t>
              </a:r>
              <a:endParaRPr lang="zh-CN" altLang="en-US" sz="2000" b="0" cap="all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104" name="Rectangle 11"/>
            <p:cNvSpPr>
              <a:spLocks noChangeArrowheads="1"/>
            </p:cNvSpPr>
            <p:nvPr/>
          </p:nvSpPr>
          <p:spPr bwMode="auto">
            <a:xfrm>
              <a:off x="4392010" y="4887565"/>
              <a:ext cx="404810" cy="364997"/>
            </a:xfrm>
            <a:prstGeom prst="rect">
              <a:avLst/>
            </a:prstGeom>
            <a:noFill/>
            <a:ln>
              <a:noFill/>
            </a:ln>
          </p:spPr>
          <p:txBody>
            <a:bodyPr anchor="ctr"/>
            <a:lstStyle/>
            <a:p>
              <a:pPr algn="ctr" eaLnBrk="1" fontAlgn="auto" hangingPunct="1">
                <a:spcAft>
                  <a:spcPts val="0"/>
                </a:spcAft>
                <a:buClr>
                  <a:srgbClr val="C00000"/>
                </a:buClr>
                <a:buSzPct val="80000"/>
                <a:defRPr/>
              </a:pPr>
              <a:r>
                <a:rPr lang="en-US" altLang="zh-CN" sz="2000" b="0" cap="all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endParaRPr lang="zh-CN" altLang="en-US" sz="2000" b="0" cap="all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grpSp>
          <p:nvGrpSpPr>
            <p:cNvPr id="85043" name="组合 122"/>
            <p:cNvGrpSpPr>
              <a:grpSpLocks/>
            </p:cNvGrpSpPr>
            <p:nvPr/>
          </p:nvGrpSpPr>
          <p:grpSpPr bwMode="auto">
            <a:xfrm rot="-5400000">
              <a:off x="2824970" y="5407194"/>
              <a:ext cx="148" cy="661502"/>
              <a:chOff x="7353892" y="1931908"/>
              <a:chExt cx="148" cy="661502"/>
            </a:xfrm>
          </p:grpSpPr>
          <p:cxnSp>
            <p:nvCxnSpPr>
              <p:cNvPr id="124" name="直接连接符 123"/>
              <p:cNvCxnSpPr/>
              <p:nvPr/>
            </p:nvCxnSpPr>
            <p:spPr>
              <a:xfrm rot="3600000">
                <a:off x="7174356" y="2413580"/>
                <a:ext cx="35877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" name="直接连接符 124"/>
              <p:cNvCxnSpPr/>
              <p:nvPr/>
            </p:nvCxnSpPr>
            <p:spPr>
              <a:xfrm rot="18000000" flipH="1">
                <a:off x="7174356" y="2111956"/>
                <a:ext cx="35877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044" name="组合 125"/>
            <p:cNvGrpSpPr>
              <a:grpSpLocks/>
            </p:cNvGrpSpPr>
            <p:nvPr/>
          </p:nvGrpSpPr>
          <p:grpSpPr bwMode="auto">
            <a:xfrm rot="-5400000">
              <a:off x="3426271" y="5407343"/>
              <a:ext cx="148" cy="661502"/>
              <a:chOff x="7353892" y="1931908"/>
              <a:chExt cx="148" cy="661502"/>
            </a:xfrm>
          </p:grpSpPr>
          <p:cxnSp>
            <p:nvCxnSpPr>
              <p:cNvPr id="127" name="直接连接符 126"/>
              <p:cNvCxnSpPr/>
              <p:nvPr/>
            </p:nvCxnSpPr>
            <p:spPr>
              <a:xfrm rot="3600000">
                <a:off x="7173711" y="2413146"/>
                <a:ext cx="360362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直接连接符 127"/>
              <p:cNvCxnSpPr/>
              <p:nvPr/>
            </p:nvCxnSpPr>
            <p:spPr>
              <a:xfrm rot="18000000" flipH="1">
                <a:off x="7173711" y="2111522"/>
                <a:ext cx="360362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045" name="组合 128"/>
            <p:cNvGrpSpPr>
              <a:grpSpLocks/>
            </p:cNvGrpSpPr>
            <p:nvPr/>
          </p:nvGrpSpPr>
          <p:grpSpPr bwMode="auto">
            <a:xfrm rot="-5400000">
              <a:off x="4030054" y="5407194"/>
              <a:ext cx="148" cy="661502"/>
              <a:chOff x="7353892" y="1931908"/>
              <a:chExt cx="148" cy="661502"/>
            </a:xfrm>
          </p:grpSpPr>
          <p:cxnSp>
            <p:nvCxnSpPr>
              <p:cNvPr id="130" name="直接连接符 129"/>
              <p:cNvCxnSpPr/>
              <p:nvPr/>
            </p:nvCxnSpPr>
            <p:spPr>
              <a:xfrm rot="3600000">
                <a:off x="7174356" y="2413404"/>
                <a:ext cx="35877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直接连接符 130"/>
              <p:cNvCxnSpPr/>
              <p:nvPr/>
            </p:nvCxnSpPr>
            <p:spPr>
              <a:xfrm rot="18000000" flipH="1">
                <a:off x="7174356" y="2111780"/>
                <a:ext cx="35877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046" name="组合 131"/>
            <p:cNvGrpSpPr>
              <a:grpSpLocks/>
            </p:cNvGrpSpPr>
            <p:nvPr/>
          </p:nvGrpSpPr>
          <p:grpSpPr bwMode="auto">
            <a:xfrm rot="-5400000">
              <a:off x="4631355" y="5407343"/>
              <a:ext cx="148" cy="661502"/>
              <a:chOff x="7353892" y="1931908"/>
              <a:chExt cx="148" cy="661502"/>
            </a:xfrm>
          </p:grpSpPr>
          <p:cxnSp>
            <p:nvCxnSpPr>
              <p:cNvPr id="133" name="直接连接符 132"/>
              <p:cNvCxnSpPr/>
              <p:nvPr/>
            </p:nvCxnSpPr>
            <p:spPr>
              <a:xfrm rot="3600000">
                <a:off x="7173712" y="2412970"/>
                <a:ext cx="36036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" name="直接连接符 133"/>
              <p:cNvCxnSpPr/>
              <p:nvPr/>
            </p:nvCxnSpPr>
            <p:spPr>
              <a:xfrm rot="18000000" flipH="1">
                <a:off x="7173712" y="2111345"/>
                <a:ext cx="36036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047" name="组合 134"/>
            <p:cNvGrpSpPr>
              <a:grpSpLocks/>
            </p:cNvGrpSpPr>
            <p:nvPr/>
          </p:nvGrpSpPr>
          <p:grpSpPr bwMode="auto">
            <a:xfrm rot="1800000">
              <a:off x="5007345" y="5007005"/>
              <a:ext cx="148" cy="661502"/>
              <a:chOff x="7353892" y="1931908"/>
              <a:chExt cx="148" cy="661502"/>
            </a:xfrm>
          </p:grpSpPr>
          <p:cxnSp>
            <p:nvCxnSpPr>
              <p:cNvPr id="136" name="直接连接符 135"/>
              <p:cNvCxnSpPr/>
              <p:nvPr/>
            </p:nvCxnSpPr>
            <p:spPr>
              <a:xfrm rot="3600000">
                <a:off x="7173265" y="2412919"/>
                <a:ext cx="360236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7" name="直接连接符 136"/>
              <p:cNvCxnSpPr/>
              <p:nvPr/>
            </p:nvCxnSpPr>
            <p:spPr>
              <a:xfrm rot="18000000" flipH="1">
                <a:off x="7172612" y="2111857"/>
                <a:ext cx="36023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38" name="直接连接符 137"/>
            <p:cNvCxnSpPr/>
            <p:nvPr/>
          </p:nvCxnSpPr>
          <p:spPr>
            <a:xfrm rot="12600000" flipH="1">
              <a:off x="4684109" y="5203367"/>
              <a:ext cx="28892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直接连接符 138"/>
            <p:cNvCxnSpPr/>
            <p:nvPr/>
          </p:nvCxnSpPr>
          <p:spPr>
            <a:xfrm rot="12600000" flipH="1">
              <a:off x="4658709" y="5244627"/>
              <a:ext cx="28892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5050" name="组合 139"/>
            <p:cNvGrpSpPr>
              <a:grpSpLocks/>
            </p:cNvGrpSpPr>
            <p:nvPr/>
          </p:nvGrpSpPr>
          <p:grpSpPr bwMode="auto">
            <a:xfrm rot="19800000" flipH="1">
              <a:off x="2448398" y="5011768"/>
              <a:ext cx="148" cy="661502"/>
              <a:chOff x="7353892" y="1931908"/>
              <a:chExt cx="148" cy="661502"/>
            </a:xfrm>
          </p:grpSpPr>
          <p:cxnSp>
            <p:nvCxnSpPr>
              <p:cNvPr id="141" name="直接连接符 140"/>
              <p:cNvCxnSpPr/>
              <p:nvPr/>
            </p:nvCxnSpPr>
            <p:spPr>
              <a:xfrm rot="3600000">
                <a:off x="7172597" y="2411928"/>
                <a:ext cx="36182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直接连接符 141"/>
              <p:cNvCxnSpPr/>
              <p:nvPr/>
            </p:nvCxnSpPr>
            <p:spPr>
              <a:xfrm rot="18000000" flipH="1">
                <a:off x="7174297" y="2107219"/>
                <a:ext cx="36023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43" name="直接连接符 142"/>
            <p:cNvCxnSpPr/>
            <p:nvPr/>
          </p:nvCxnSpPr>
          <p:spPr>
            <a:xfrm rot="12600000" flipH="1">
              <a:off x="2550517" y="5690560"/>
              <a:ext cx="287336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5052" name="组合 143"/>
            <p:cNvGrpSpPr>
              <a:grpSpLocks/>
            </p:cNvGrpSpPr>
            <p:nvPr/>
          </p:nvGrpSpPr>
          <p:grpSpPr bwMode="auto">
            <a:xfrm rot="1800000">
              <a:off x="2300926" y="4483411"/>
              <a:ext cx="148" cy="661502"/>
              <a:chOff x="7353892" y="1931908"/>
              <a:chExt cx="148" cy="661502"/>
            </a:xfrm>
          </p:grpSpPr>
          <p:cxnSp>
            <p:nvCxnSpPr>
              <p:cNvPr id="145" name="直接连接符 144"/>
              <p:cNvCxnSpPr/>
              <p:nvPr/>
            </p:nvCxnSpPr>
            <p:spPr>
              <a:xfrm rot="3600000">
                <a:off x="7172991" y="2412963"/>
                <a:ext cx="360236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直接连接符 145"/>
              <p:cNvCxnSpPr/>
              <p:nvPr/>
            </p:nvCxnSpPr>
            <p:spPr>
              <a:xfrm rot="18000000" flipH="1">
                <a:off x="7172340" y="2111901"/>
                <a:ext cx="360236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053" name="组合 146"/>
            <p:cNvGrpSpPr>
              <a:grpSpLocks/>
            </p:cNvGrpSpPr>
            <p:nvPr/>
          </p:nvGrpSpPr>
          <p:grpSpPr bwMode="auto">
            <a:xfrm rot="1800000">
              <a:off x="2607285" y="3960789"/>
              <a:ext cx="148" cy="661502"/>
              <a:chOff x="7353892" y="1931908"/>
              <a:chExt cx="148" cy="661502"/>
            </a:xfrm>
          </p:grpSpPr>
          <p:cxnSp>
            <p:nvCxnSpPr>
              <p:cNvPr id="148" name="直接连接符 147"/>
              <p:cNvCxnSpPr/>
              <p:nvPr/>
            </p:nvCxnSpPr>
            <p:spPr>
              <a:xfrm rot="3600000">
                <a:off x="7173274" y="2413398"/>
                <a:ext cx="36023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直接连接符 148"/>
              <p:cNvCxnSpPr/>
              <p:nvPr/>
            </p:nvCxnSpPr>
            <p:spPr>
              <a:xfrm rot="18000000" flipH="1">
                <a:off x="7172622" y="2112336"/>
                <a:ext cx="36023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50" name="直接连接符 149"/>
            <p:cNvCxnSpPr/>
            <p:nvPr/>
          </p:nvCxnSpPr>
          <p:spPr>
            <a:xfrm rot="5400000">
              <a:off x="2122736" y="4945489"/>
              <a:ext cx="287237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5055" name="组合 150"/>
            <p:cNvGrpSpPr>
              <a:grpSpLocks/>
            </p:cNvGrpSpPr>
            <p:nvPr/>
          </p:nvGrpSpPr>
          <p:grpSpPr bwMode="auto">
            <a:xfrm rot="-5400000">
              <a:off x="3138239" y="3827929"/>
              <a:ext cx="148" cy="661502"/>
              <a:chOff x="7353892" y="1931908"/>
              <a:chExt cx="148" cy="661502"/>
            </a:xfrm>
          </p:grpSpPr>
          <p:cxnSp>
            <p:nvCxnSpPr>
              <p:cNvPr id="152" name="直接连接符 151"/>
              <p:cNvCxnSpPr/>
              <p:nvPr/>
            </p:nvCxnSpPr>
            <p:spPr>
              <a:xfrm rot="3600000">
                <a:off x="7173309" y="2413842"/>
                <a:ext cx="36036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接连接符 152"/>
              <p:cNvCxnSpPr/>
              <p:nvPr/>
            </p:nvCxnSpPr>
            <p:spPr>
              <a:xfrm rot="18000000" flipH="1">
                <a:off x="7173309" y="2112217"/>
                <a:ext cx="36036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54" name="直接连接符 153"/>
            <p:cNvCxnSpPr/>
            <p:nvPr/>
          </p:nvCxnSpPr>
          <p:spPr>
            <a:xfrm rot="19800000" flipH="1">
              <a:off x="2566392" y="4202005"/>
              <a:ext cx="28892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" name="Rectangle 11"/>
          <p:cNvSpPr>
            <a:spLocks noChangeArrowheads="1"/>
          </p:cNvSpPr>
          <p:nvPr/>
        </p:nvSpPr>
        <p:spPr bwMode="auto">
          <a:xfrm>
            <a:off x="3216275" y="5934075"/>
            <a:ext cx="954088" cy="365125"/>
          </a:xfrm>
          <a:prstGeom prst="rect">
            <a:avLst/>
          </a:prstGeom>
          <a:solidFill>
            <a:schemeClr val="bg1"/>
          </a:solidFill>
        </p:spPr>
        <p:txBody>
          <a:bodyPr anchor="ctr"/>
          <a:lstStyle/>
          <a:p>
            <a:pPr algn="ctr" eaLnBrk="1" fontAlgn="auto" hangingPunct="1">
              <a:spcAft>
                <a:spcPts val="0"/>
              </a:spcAft>
              <a:buClr>
                <a:srgbClr val="C00000"/>
              </a:buClr>
              <a:buSzPct val="80000"/>
              <a:defRPr/>
            </a:pPr>
            <a:r>
              <a:rPr lang="zh-CN" altLang="en-US" sz="2000" b="0" cap="all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亚麻酸</a:t>
            </a:r>
          </a:p>
        </p:txBody>
      </p:sp>
      <p:grpSp>
        <p:nvGrpSpPr>
          <p:cNvPr id="85002" name="组合 29"/>
          <p:cNvGrpSpPr>
            <a:grpSpLocks/>
          </p:cNvGrpSpPr>
          <p:nvPr/>
        </p:nvGrpSpPr>
        <p:grpSpPr bwMode="auto">
          <a:xfrm>
            <a:off x="6959600" y="3759200"/>
            <a:ext cx="2082800" cy="2478088"/>
            <a:chOff x="6824350" y="3505771"/>
            <a:chExt cx="2082648" cy="2477337"/>
          </a:xfrm>
        </p:grpSpPr>
        <p:cxnSp>
          <p:nvCxnSpPr>
            <p:cNvPr id="200" name="直接连接符 199"/>
            <p:cNvCxnSpPr/>
            <p:nvPr/>
          </p:nvCxnSpPr>
          <p:spPr>
            <a:xfrm>
              <a:off x="7979966" y="5311799"/>
              <a:ext cx="287317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4" name="Rectangle 11"/>
            <p:cNvSpPr>
              <a:spLocks noChangeArrowheads="1"/>
            </p:cNvSpPr>
            <p:nvPr/>
          </p:nvSpPr>
          <p:spPr bwMode="auto">
            <a:xfrm>
              <a:off x="6824350" y="4592879"/>
              <a:ext cx="600031" cy="366601"/>
            </a:xfrm>
            <a:prstGeom prst="rect">
              <a:avLst/>
            </a:prstGeom>
            <a:noFill/>
            <a:ln>
              <a:noFill/>
            </a:ln>
          </p:spPr>
          <p:txBody>
            <a:bodyPr anchor="ctr"/>
            <a:lstStyle/>
            <a:p>
              <a:pPr algn="ctr" eaLnBrk="1" fontAlgn="auto" hangingPunct="1">
                <a:spcAft>
                  <a:spcPts val="0"/>
                </a:spcAft>
                <a:buClr>
                  <a:srgbClr val="C00000"/>
                </a:buClr>
                <a:buSzPct val="80000"/>
                <a:defRPr/>
              </a:pPr>
              <a:r>
                <a:rPr lang="en-US" altLang="zh-CN" sz="2000" b="0" cap="all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HO</a:t>
              </a:r>
              <a:endParaRPr lang="zh-CN" altLang="en-US" sz="2000" b="0" cap="all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05" name="Rectangle 11"/>
            <p:cNvSpPr>
              <a:spLocks noChangeArrowheads="1"/>
            </p:cNvSpPr>
            <p:nvPr/>
          </p:nvSpPr>
          <p:spPr bwMode="auto">
            <a:xfrm>
              <a:off x="7605343" y="4248496"/>
              <a:ext cx="406370" cy="365014"/>
            </a:xfrm>
            <a:prstGeom prst="rect">
              <a:avLst/>
            </a:prstGeom>
            <a:noFill/>
            <a:ln>
              <a:noFill/>
            </a:ln>
          </p:spPr>
          <p:txBody>
            <a:bodyPr anchor="ctr"/>
            <a:lstStyle/>
            <a:p>
              <a:pPr algn="ctr" eaLnBrk="1" fontAlgn="auto" hangingPunct="1">
                <a:spcAft>
                  <a:spcPts val="0"/>
                </a:spcAft>
                <a:buClr>
                  <a:srgbClr val="C00000"/>
                </a:buClr>
                <a:buSzPct val="80000"/>
                <a:defRPr/>
              </a:pPr>
              <a:r>
                <a:rPr lang="en-US" altLang="zh-CN" sz="2000" b="0" cap="all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endParaRPr lang="zh-CN" altLang="en-US" sz="2000" b="0" cap="all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cxnSp>
          <p:nvCxnSpPr>
            <p:cNvPr id="209" name="直接连接符 208"/>
            <p:cNvCxnSpPr/>
            <p:nvPr/>
          </p:nvCxnSpPr>
          <p:spPr>
            <a:xfrm rot="3600000">
              <a:off x="8721307" y="4016792"/>
              <a:ext cx="288837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5007" name="组合 223"/>
            <p:cNvGrpSpPr>
              <a:grpSpLocks/>
            </p:cNvGrpSpPr>
            <p:nvPr/>
          </p:nvGrpSpPr>
          <p:grpSpPr bwMode="auto">
            <a:xfrm flipH="1">
              <a:off x="7337412" y="5321320"/>
              <a:ext cx="2" cy="661788"/>
              <a:chOff x="7359207" y="1931623"/>
              <a:chExt cx="2" cy="661788"/>
            </a:xfrm>
          </p:grpSpPr>
          <p:cxnSp>
            <p:nvCxnSpPr>
              <p:cNvPr id="225" name="直接连接符 224"/>
              <p:cNvCxnSpPr/>
              <p:nvPr/>
            </p:nvCxnSpPr>
            <p:spPr>
              <a:xfrm rot="3600000">
                <a:off x="7179419" y="2413285"/>
                <a:ext cx="36025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6" name="直接连接符 225"/>
              <p:cNvCxnSpPr/>
              <p:nvPr/>
            </p:nvCxnSpPr>
            <p:spPr>
              <a:xfrm rot="18000000" flipH="1">
                <a:off x="7179419" y="2111751"/>
                <a:ext cx="36025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008" name="组合 226"/>
            <p:cNvGrpSpPr>
              <a:grpSpLocks/>
            </p:cNvGrpSpPr>
            <p:nvPr/>
          </p:nvGrpSpPr>
          <p:grpSpPr bwMode="auto">
            <a:xfrm flipH="1">
              <a:off x="7339188" y="5017979"/>
              <a:ext cx="439873" cy="360000"/>
              <a:chOff x="1775520" y="2161774"/>
              <a:chExt cx="439873" cy="360000"/>
            </a:xfrm>
          </p:grpSpPr>
          <p:cxnSp>
            <p:nvCxnSpPr>
              <p:cNvPr id="228" name="直接连接符 227"/>
              <p:cNvCxnSpPr/>
              <p:nvPr/>
            </p:nvCxnSpPr>
            <p:spPr>
              <a:xfrm>
                <a:off x="1776213" y="2193736"/>
                <a:ext cx="36033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9" name="直接连接符 228"/>
              <p:cNvCxnSpPr/>
              <p:nvPr/>
            </p:nvCxnSpPr>
            <p:spPr>
              <a:xfrm rot="3600000">
                <a:off x="2035793" y="2342122"/>
                <a:ext cx="360253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009" name="组合 229"/>
            <p:cNvGrpSpPr>
              <a:grpSpLocks/>
            </p:cNvGrpSpPr>
            <p:nvPr/>
          </p:nvGrpSpPr>
          <p:grpSpPr bwMode="auto">
            <a:xfrm flipH="1" flipV="1">
              <a:off x="7859797" y="5017939"/>
              <a:ext cx="439873" cy="360000"/>
              <a:chOff x="1775520" y="2161774"/>
              <a:chExt cx="439873" cy="360000"/>
            </a:xfrm>
          </p:grpSpPr>
          <p:cxnSp>
            <p:nvCxnSpPr>
              <p:cNvPr id="231" name="直接连接符 230"/>
              <p:cNvCxnSpPr/>
              <p:nvPr/>
            </p:nvCxnSpPr>
            <p:spPr>
              <a:xfrm>
                <a:off x="1776160" y="2193000"/>
                <a:ext cx="36033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直接连接符 231"/>
              <p:cNvCxnSpPr/>
              <p:nvPr/>
            </p:nvCxnSpPr>
            <p:spPr>
              <a:xfrm rot="3600000">
                <a:off x="2035740" y="2341386"/>
                <a:ext cx="360253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010" name="组合 232"/>
            <p:cNvGrpSpPr>
              <a:grpSpLocks/>
            </p:cNvGrpSpPr>
            <p:nvPr/>
          </p:nvGrpSpPr>
          <p:grpSpPr bwMode="auto">
            <a:xfrm flipH="1">
              <a:off x="8382905" y="5017939"/>
              <a:ext cx="439873" cy="360000"/>
              <a:chOff x="1775520" y="2161774"/>
              <a:chExt cx="439873" cy="360000"/>
            </a:xfrm>
          </p:grpSpPr>
          <p:cxnSp>
            <p:nvCxnSpPr>
              <p:cNvPr id="234" name="直接连接符 233"/>
              <p:cNvCxnSpPr/>
              <p:nvPr/>
            </p:nvCxnSpPr>
            <p:spPr>
              <a:xfrm>
                <a:off x="1775431" y="2193776"/>
                <a:ext cx="36033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直接连接符 234"/>
              <p:cNvCxnSpPr/>
              <p:nvPr/>
            </p:nvCxnSpPr>
            <p:spPr>
              <a:xfrm rot="3600000">
                <a:off x="2035011" y="2342162"/>
                <a:ext cx="360253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011" name="组合 235"/>
            <p:cNvGrpSpPr>
              <a:grpSpLocks/>
            </p:cNvGrpSpPr>
            <p:nvPr/>
          </p:nvGrpSpPr>
          <p:grpSpPr bwMode="auto">
            <a:xfrm flipH="1">
              <a:off x="8906850" y="4414388"/>
              <a:ext cx="148" cy="661502"/>
              <a:chOff x="7353892" y="1931908"/>
              <a:chExt cx="148" cy="661502"/>
            </a:xfrm>
          </p:grpSpPr>
          <p:cxnSp>
            <p:nvCxnSpPr>
              <p:cNvPr id="237" name="直接连接符 236"/>
              <p:cNvCxnSpPr/>
              <p:nvPr/>
            </p:nvCxnSpPr>
            <p:spPr>
              <a:xfrm rot="3600000">
                <a:off x="7174559" y="2413521"/>
                <a:ext cx="358666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8" name="直接连接符 237"/>
              <p:cNvCxnSpPr/>
              <p:nvPr/>
            </p:nvCxnSpPr>
            <p:spPr>
              <a:xfrm rot="18000000" flipH="1">
                <a:off x="7174559" y="2111987"/>
                <a:ext cx="358666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012" name="组合 238"/>
            <p:cNvGrpSpPr>
              <a:grpSpLocks/>
            </p:cNvGrpSpPr>
            <p:nvPr/>
          </p:nvGrpSpPr>
          <p:grpSpPr bwMode="auto">
            <a:xfrm flipH="1">
              <a:off x="8904312" y="3812855"/>
              <a:ext cx="148" cy="661502"/>
              <a:chOff x="7353892" y="1931908"/>
              <a:chExt cx="148" cy="661502"/>
            </a:xfrm>
          </p:grpSpPr>
          <p:cxnSp>
            <p:nvCxnSpPr>
              <p:cNvPr id="240" name="直接连接符 239"/>
              <p:cNvCxnSpPr/>
              <p:nvPr/>
            </p:nvCxnSpPr>
            <p:spPr>
              <a:xfrm rot="3600000">
                <a:off x="7174403" y="2412779"/>
                <a:ext cx="360253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1" name="直接连接符 240"/>
              <p:cNvCxnSpPr/>
              <p:nvPr/>
            </p:nvCxnSpPr>
            <p:spPr>
              <a:xfrm rot="18000000" flipH="1">
                <a:off x="7174403" y="2111246"/>
                <a:ext cx="360253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013" name="组合 241"/>
            <p:cNvGrpSpPr>
              <a:grpSpLocks/>
            </p:cNvGrpSpPr>
            <p:nvPr/>
          </p:nvGrpSpPr>
          <p:grpSpPr bwMode="auto">
            <a:xfrm flipH="1" flipV="1">
              <a:off x="8382905" y="3510534"/>
              <a:ext cx="439873" cy="360000"/>
              <a:chOff x="1775520" y="2161774"/>
              <a:chExt cx="439873" cy="360000"/>
            </a:xfrm>
          </p:grpSpPr>
          <p:cxnSp>
            <p:nvCxnSpPr>
              <p:cNvPr id="243" name="直接连接符 242"/>
              <p:cNvCxnSpPr/>
              <p:nvPr/>
            </p:nvCxnSpPr>
            <p:spPr>
              <a:xfrm>
                <a:off x="1775431" y="2193262"/>
                <a:ext cx="36033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4" name="直接连接符 243"/>
              <p:cNvCxnSpPr/>
              <p:nvPr/>
            </p:nvCxnSpPr>
            <p:spPr>
              <a:xfrm rot="3600000">
                <a:off x="2035011" y="2341649"/>
                <a:ext cx="360253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014" name="组合 244"/>
            <p:cNvGrpSpPr>
              <a:grpSpLocks/>
            </p:cNvGrpSpPr>
            <p:nvPr/>
          </p:nvGrpSpPr>
          <p:grpSpPr bwMode="auto">
            <a:xfrm flipH="1">
              <a:off x="7858096" y="3505771"/>
              <a:ext cx="439873" cy="360000"/>
              <a:chOff x="1775520" y="2161774"/>
              <a:chExt cx="439873" cy="360000"/>
            </a:xfrm>
          </p:grpSpPr>
          <p:cxnSp>
            <p:nvCxnSpPr>
              <p:cNvPr id="246" name="直接连接符 245"/>
              <p:cNvCxnSpPr/>
              <p:nvPr/>
            </p:nvCxnSpPr>
            <p:spPr>
              <a:xfrm>
                <a:off x="1776046" y="2193514"/>
                <a:ext cx="360336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直接连接符 246"/>
              <p:cNvCxnSpPr/>
              <p:nvPr/>
            </p:nvCxnSpPr>
            <p:spPr>
              <a:xfrm rot="3600000">
                <a:off x="2035625" y="2341901"/>
                <a:ext cx="36025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015" name="组合 247"/>
            <p:cNvGrpSpPr>
              <a:grpSpLocks/>
            </p:cNvGrpSpPr>
            <p:nvPr/>
          </p:nvGrpSpPr>
          <p:grpSpPr bwMode="auto">
            <a:xfrm flipH="1">
              <a:off x="7334425" y="3805421"/>
              <a:ext cx="439873" cy="360000"/>
              <a:chOff x="1775520" y="2161774"/>
              <a:chExt cx="439873" cy="360000"/>
            </a:xfrm>
          </p:grpSpPr>
          <p:cxnSp>
            <p:nvCxnSpPr>
              <p:cNvPr id="249" name="直接连接符 248"/>
              <p:cNvCxnSpPr/>
              <p:nvPr/>
            </p:nvCxnSpPr>
            <p:spPr>
              <a:xfrm>
                <a:off x="1776212" y="2193811"/>
                <a:ext cx="360336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0" name="直接连接符 249"/>
              <p:cNvCxnSpPr/>
              <p:nvPr/>
            </p:nvCxnSpPr>
            <p:spPr>
              <a:xfrm rot="3600000">
                <a:off x="2035791" y="2342197"/>
                <a:ext cx="360253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016" name="组合 250"/>
            <p:cNvGrpSpPr>
              <a:grpSpLocks/>
            </p:cNvGrpSpPr>
            <p:nvPr/>
          </p:nvGrpSpPr>
          <p:grpSpPr bwMode="auto">
            <a:xfrm flipH="1">
              <a:off x="7329810" y="4110413"/>
              <a:ext cx="15193" cy="594759"/>
              <a:chOff x="7338699" y="1931908"/>
              <a:chExt cx="15193" cy="594759"/>
            </a:xfrm>
          </p:grpSpPr>
          <p:cxnSp>
            <p:nvCxnSpPr>
              <p:cNvPr id="252" name="直接连接符 251"/>
              <p:cNvCxnSpPr/>
              <p:nvPr/>
            </p:nvCxnSpPr>
            <p:spPr>
              <a:xfrm rot="3600000">
                <a:off x="7194272" y="2382635"/>
                <a:ext cx="28883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3" name="直接连接符 252"/>
              <p:cNvCxnSpPr/>
              <p:nvPr/>
            </p:nvCxnSpPr>
            <p:spPr>
              <a:xfrm rot="18000000" flipH="1">
                <a:off x="7174437" y="2112047"/>
                <a:ext cx="360253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54" name="直接连接符 253"/>
            <p:cNvCxnSpPr/>
            <p:nvPr/>
          </p:nvCxnSpPr>
          <p:spPr>
            <a:xfrm rot="18000000" flipH="1">
              <a:off x="8724482" y="4870608"/>
              <a:ext cx="288837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5" name="直接连接符 254"/>
            <p:cNvCxnSpPr/>
            <p:nvPr/>
          </p:nvCxnSpPr>
          <p:spPr>
            <a:xfrm>
              <a:off x="7978379" y="3586709"/>
              <a:ext cx="287316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直接连接符 255"/>
            <p:cNvCxnSpPr/>
            <p:nvPr/>
          </p:nvCxnSpPr>
          <p:spPr>
            <a:xfrm>
              <a:off x="7406920" y="4413546"/>
              <a:ext cx="287316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直接连接符 256"/>
            <p:cNvCxnSpPr/>
            <p:nvPr/>
          </p:nvCxnSpPr>
          <p:spPr>
            <a:xfrm>
              <a:off x="7403746" y="4456396"/>
              <a:ext cx="288904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810346844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矩形 49"/>
          <p:cNvSpPr/>
          <p:nvPr/>
        </p:nvSpPr>
        <p:spPr>
          <a:xfrm>
            <a:off x="7946213" y="3489885"/>
            <a:ext cx="360000" cy="450000"/>
          </a:xfrm>
          <a:prstGeom prst="rect">
            <a:avLst/>
          </a:prstGeom>
          <a:solidFill>
            <a:srgbClr val="FFA3C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1" name="组合 50"/>
          <p:cNvGrpSpPr/>
          <p:nvPr/>
        </p:nvGrpSpPr>
        <p:grpSpPr>
          <a:xfrm>
            <a:off x="5358220" y="1529633"/>
            <a:ext cx="611870" cy="4001692"/>
            <a:chOff x="3000072" y="1543809"/>
            <a:chExt cx="611870" cy="4001692"/>
          </a:xfrm>
        </p:grpSpPr>
        <p:cxnSp>
          <p:nvCxnSpPr>
            <p:cNvPr id="52" name="直接连接符 51"/>
            <p:cNvCxnSpPr>
              <a:cxnSpLocks noChangeAspect="1"/>
            </p:cNvCxnSpPr>
            <p:nvPr/>
          </p:nvCxnSpPr>
          <p:spPr>
            <a:xfrm rot="-60000" flipV="1">
              <a:off x="3149668" y="2340912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接连接符 52"/>
            <p:cNvCxnSpPr>
              <a:cxnSpLocks noChangeAspect="1"/>
            </p:cNvCxnSpPr>
            <p:nvPr/>
          </p:nvCxnSpPr>
          <p:spPr>
            <a:xfrm rot="60000" flipH="1" flipV="1">
              <a:off x="3147376" y="2127036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接连接符 53"/>
            <p:cNvCxnSpPr>
              <a:cxnSpLocks noChangeAspect="1"/>
            </p:cNvCxnSpPr>
            <p:nvPr/>
          </p:nvCxnSpPr>
          <p:spPr>
            <a:xfrm rot="-60000" flipV="1">
              <a:off x="3156320" y="2770685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接连接符 54"/>
            <p:cNvCxnSpPr>
              <a:cxnSpLocks noChangeAspect="1"/>
            </p:cNvCxnSpPr>
            <p:nvPr/>
          </p:nvCxnSpPr>
          <p:spPr>
            <a:xfrm rot="60000" flipH="1" flipV="1">
              <a:off x="3154028" y="2556809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接连接符 55"/>
            <p:cNvCxnSpPr>
              <a:cxnSpLocks noChangeAspect="1"/>
            </p:cNvCxnSpPr>
            <p:nvPr/>
          </p:nvCxnSpPr>
          <p:spPr>
            <a:xfrm rot="-60000" flipV="1">
              <a:off x="3161082" y="3197971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接连接符 56"/>
            <p:cNvCxnSpPr>
              <a:cxnSpLocks noChangeAspect="1"/>
            </p:cNvCxnSpPr>
            <p:nvPr/>
          </p:nvCxnSpPr>
          <p:spPr>
            <a:xfrm rot="60000" flipH="1" flipV="1">
              <a:off x="3158790" y="2984095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接连接符 57"/>
            <p:cNvCxnSpPr>
              <a:cxnSpLocks noChangeAspect="1"/>
            </p:cNvCxnSpPr>
            <p:nvPr/>
          </p:nvCxnSpPr>
          <p:spPr>
            <a:xfrm rot="-60000" flipV="1">
              <a:off x="3168225" y="3627638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接连接符 58"/>
            <p:cNvCxnSpPr>
              <a:cxnSpLocks noChangeAspect="1"/>
            </p:cNvCxnSpPr>
            <p:nvPr/>
          </p:nvCxnSpPr>
          <p:spPr>
            <a:xfrm rot="60000" flipH="1" flipV="1">
              <a:off x="3165933" y="3413762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接连接符 59"/>
            <p:cNvCxnSpPr>
              <a:cxnSpLocks noChangeAspect="1"/>
            </p:cNvCxnSpPr>
            <p:nvPr/>
          </p:nvCxnSpPr>
          <p:spPr>
            <a:xfrm rot="-60000" flipV="1">
              <a:off x="3170606" y="4047781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接连接符 60"/>
            <p:cNvCxnSpPr>
              <a:cxnSpLocks noChangeAspect="1"/>
            </p:cNvCxnSpPr>
            <p:nvPr/>
          </p:nvCxnSpPr>
          <p:spPr>
            <a:xfrm rot="60000" flipH="1" flipV="1">
              <a:off x="3170695" y="3838667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接连接符 61"/>
            <p:cNvCxnSpPr>
              <a:cxnSpLocks noChangeAspect="1"/>
            </p:cNvCxnSpPr>
            <p:nvPr/>
          </p:nvCxnSpPr>
          <p:spPr>
            <a:xfrm rot="-60000" flipV="1">
              <a:off x="3173565" y="4470167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接连接符 62"/>
            <p:cNvCxnSpPr>
              <a:cxnSpLocks noChangeAspect="1"/>
            </p:cNvCxnSpPr>
            <p:nvPr/>
          </p:nvCxnSpPr>
          <p:spPr>
            <a:xfrm rot="60000" flipH="1" flipV="1">
              <a:off x="3171273" y="4256291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接连接符 63"/>
            <p:cNvCxnSpPr>
              <a:cxnSpLocks noChangeAspect="1"/>
            </p:cNvCxnSpPr>
            <p:nvPr/>
          </p:nvCxnSpPr>
          <p:spPr>
            <a:xfrm rot="-60000" flipV="1">
              <a:off x="3182511" y="4899834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接连接符 64"/>
            <p:cNvCxnSpPr>
              <a:cxnSpLocks noChangeAspect="1"/>
            </p:cNvCxnSpPr>
            <p:nvPr/>
          </p:nvCxnSpPr>
          <p:spPr>
            <a:xfrm rot="60000" flipH="1" flipV="1">
              <a:off x="3177838" y="4683577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接连接符 65"/>
            <p:cNvCxnSpPr>
              <a:cxnSpLocks noChangeAspect="1"/>
            </p:cNvCxnSpPr>
            <p:nvPr/>
          </p:nvCxnSpPr>
          <p:spPr>
            <a:xfrm rot="-60000" flipV="1">
              <a:off x="3189654" y="5329501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直接连接符 66"/>
            <p:cNvCxnSpPr>
              <a:cxnSpLocks noChangeAspect="1"/>
            </p:cNvCxnSpPr>
            <p:nvPr/>
          </p:nvCxnSpPr>
          <p:spPr>
            <a:xfrm rot="60000" flipH="1" flipV="1">
              <a:off x="3187362" y="5113244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接连接符 67"/>
            <p:cNvCxnSpPr>
              <a:cxnSpLocks noChangeAspect="1"/>
            </p:cNvCxnSpPr>
            <p:nvPr/>
          </p:nvCxnSpPr>
          <p:spPr>
            <a:xfrm rot="-60000" flipV="1">
              <a:off x="3146796" y="1912813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" name="Rectangle 66"/>
            <p:cNvSpPr>
              <a:spLocks noChangeArrowheads="1"/>
            </p:cNvSpPr>
            <p:nvPr/>
          </p:nvSpPr>
          <p:spPr bwMode="auto">
            <a:xfrm>
              <a:off x="3297601" y="1829514"/>
              <a:ext cx="110607" cy="18466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txBody>
            <a:bodyPr wrap="none" lIns="0" tIns="0" rIns="0" bIns="0"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en-US" altLang="zh-CN" sz="1200" b="0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  <a:endParaRPr lang="zh-CN" altLang="en-US" sz="12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70" name="Rectangle 66"/>
            <p:cNvSpPr>
              <a:spLocks noChangeArrowheads="1"/>
            </p:cNvSpPr>
            <p:nvPr/>
          </p:nvSpPr>
          <p:spPr bwMode="auto">
            <a:xfrm>
              <a:off x="3491716" y="1620717"/>
              <a:ext cx="120226" cy="18466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lIns="0" tIns="0" rIns="0" bIns="0"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en-US" altLang="zh-CN" sz="1200" b="0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endParaRPr lang="zh-CN" altLang="en-US" sz="12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71" name="Rectangle 66"/>
            <p:cNvSpPr>
              <a:spLocks noChangeArrowheads="1"/>
            </p:cNvSpPr>
            <p:nvPr/>
          </p:nvSpPr>
          <p:spPr bwMode="auto">
            <a:xfrm>
              <a:off x="3082993" y="1629770"/>
              <a:ext cx="120226" cy="18466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lIns="0" tIns="0" rIns="0" bIns="0"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en-US" altLang="zh-CN" sz="1200" b="0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endParaRPr lang="zh-CN" altLang="en-US" sz="12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cxnSp>
          <p:nvCxnSpPr>
            <p:cNvPr id="72" name="直接连接符 71"/>
            <p:cNvCxnSpPr>
              <a:cxnSpLocks noChangeAspect="1"/>
            </p:cNvCxnSpPr>
            <p:nvPr/>
          </p:nvCxnSpPr>
          <p:spPr>
            <a:xfrm rot="60000" flipH="1" flipV="1">
              <a:off x="3196763" y="1764692"/>
              <a:ext cx="90000" cy="90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接连接符 72"/>
            <p:cNvCxnSpPr>
              <a:cxnSpLocks noChangeAspect="1"/>
            </p:cNvCxnSpPr>
            <p:nvPr/>
          </p:nvCxnSpPr>
          <p:spPr>
            <a:xfrm rot="21540000" flipV="1">
              <a:off x="3401551" y="1749207"/>
              <a:ext cx="90000" cy="90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接连接符 73"/>
            <p:cNvCxnSpPr>
              <a:cxnSpLocks noChangeAspect="1"/>
            </p:cNvCxnSpPr>
            <p:nvPr/>
          </p:nvCxnSpPr>
          <p:spPr>
            <a:xfrm rot="21540000" flipV="1">
              <a:off x="3425340" y="1765950"/>
              <a:ext cx="90000" cy="90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Rectangle 66"/>
            <p:cNvSpPr>
              <a:spLocks noChangeArrowheads="1"/>
            </p:cNvSpPr>
            <p:nvPr/>
          </p:nvSpPr>
          <p:spPr bwMode="auto">
            <a:xfrm>
              <a:off x="3000072" y="1543809"/>
              <a:ext cx="68930" cy="246221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lIns="0" tIns="0" rIns="0" bIns="0"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en-US" altLang="zh-CN" sz="1600" b="0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-</a:t>
              </a:r>
              <a:endParaRPr lang="zh-CN" altLang="en-US" sz="16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</p:grpSp>
      <p:sp>
        <p:nvSpPr>
          <p:cNvPr id="3" name="Rectangle 3"/>
          <p:cNvSpPr>
            <a:spLocks noGrp="1" noChangeArrowheads="1"/>
          </p:cNvSpPr>
          <p:nvPr>
            <p:ph type="title"/>
          </p:nvPr>
        </p:nvSpPr>
        <p:spPr>
          <a:xfrm>
            <a:off x="2927350" y="692150"/>
            <a:ext cx="6337300" cy="576263"/>
          </a:xfr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algn="ctr" eaLnBrk="1" hangingPunct="1">
              <a:defRPr/>
            </a:pPr>
            <a:r>
              <a:rPr lang="zh-CN" altLang="en-US" sz="2800" kern="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硬脂酸和油酸结构简式和空间比例模型</a:t>
            </a:r>
            <a:r>
              <a:rPr lang="en-US" altLang="en-US" sz="2800" kern="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ea typeface="方正姚体" panose="02010601030101010101" pitchFamily="2" charset="-122"/>
              </a:rPr>
              <a:t> </a:t>
            </a:r>
          </a:p>
        </p:txBody>
      </p:sp>
      <p:sp>
        <p:nvSpPr>
          <p:cNvPr id="29" name="Rectangle 66"/>
          <p:cNvSpPr>
            <a:spLocks noChangeArrowheads="1"/>
          </p:cNvSpPr>
          <p:nvPr/>
        </p:nvSpPr>
        <p:spPr bwMode="auto">
          <a:xfrm>
            <a:off x="983432" y="1614611"/>
            <a:ext cx="410369" cy="246221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0" tIns="0" rIns="0" bIns="0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6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羧基</a:t>
            </a:r>
          </a:p>
        </p:txBody>
      </p:sp>
      <p:sp>
        <p:nvSpPr>
          <p:cNvPr id="30" name="Rectangle 66"/>
          <p:cNvSpPr>
            <a:spLocks noChangeArrowheads="1"/>
          </p:cNvSpPr>
          <p:nvPr/>
        </p:nvSpPr>
        <p:spPr bwMode="auto">
          <a:xfrm>
            <a:off x="983432" y="3326795"/>
            <a:ext cx="410369" cy="246221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0" tIns="0" rIns="0" bIns="0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6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烃链</a:t>
            </a:r>
          </a:p>
        </p:txBody>
      </p:sp>
      <p:cxnSp>
        <p:nvCxnSpPr>
          <p:cNvPr id="4" name="直接连接符 3"/>
          <p:cNvCxnSpPr>
            <a:cxnSpLocks noChangeAspect="1"/>
          </p:cNvCxnSpPr>
          <p:nvPr/>
        </p:nvCxnSpPr>
        <p:spPr>
          <a:xfrm rot="-60000" flipV="1">
            <a:off x="4733844" y="2340912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接连接符 5"/>
          <p:cNvCxnSpPr>
            <a:cxnSpLocks noChangeAspect="1"/>
          </p:cNvCxnSpPr>
          <p:nvPr/>
        </p:nvCxnSpPr>
        <p:spPr>
          <a:xfrm rot="60000" flipH="1" flipV="1">
            <a:off x="4731552" y="2127036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>
            <a:cxnSpLocks noChangeAspect="1"/>
          </p:cNvCxnSpPr>
          <p:nvPr/>
        </p:nvCxnSpPr>
        <p:spPr>
          <a:xfrm rot="-60000" flipV="1">
            <a:off x="4740496" y="2770685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>
            <a:cxnSpLocks noChangeAspect="1"/>
          </p:cNvCxnSpPr>
          <p:nvPr/>
        </p:nvCxnSpPr>
        <p:spPr>
          <a:xfrm rot="60000" flipH="1" flipV="1">
            <a:off x="4738204" y="2556809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>
            <a:cxnSpLocks noChangeAspect="1"/>
          </p:cNvCxnSpPr>
          <p:nvPr/>
        </p:nvCxnSpPr>
        <p:spPr>
          <a:xfrm rot="-60000" flipV="1">
            <a:off x="4745258" y="3197971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>
            <a:cxnSpLocks noChangeAspect="1"/>
          </p:cNvCxnSpPr>
          <p:nvPr/>
        </p:nvCxnSpPr>
        <p:spPr>
          <a:xfrm rot="60000" flipH="1" flipV="1">
            <a:off x="4742966" y="2984095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>
            <a:cxnSpLocks noChangeAspect="1"/>
          </p:cNvCxnSpPr>
          <p:nvPr/>
        </p:nvCxnSpPr>
        <p:spPr>
          <a:xfrm rot="-60000" flipV="1">
            <a:off x="4752401" y="3627638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>
            <a:cxnSpLocks noChangeAspect="1"/>
          </p:cNvCxnSpPr>
          <p:nvPr/>
        </p:nvCxnSpPr>
        <p:spPr>
          <a:xfrm rot="60000" flipH="1" flipV="1">
            <a:off x="4750109" y="3413762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>
            <a:cxnSpLocks noChangeAspect="1"/>
          </p:cNvCxnSpPr>
          <p:nvPr/>
        </p:nvCxnSpPr>
        <p:spPr>
          <a:xfrm rot="-60000" flipV="1">
            <a:off x="4754782" y="4047781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>
            <a:cxnSpLocks noChangeAspect="1"/>
          </p:cNvCxnSpPr>
          <p:nvPr/>
        </p:nvCxnSpPr>
        <p:spPr>
          <a:xfrm rot="60000" flipH="1" flipV="1">
            <a:off x="4754871" y="3838667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>
            <a:cxnSpLocks noChangeAspect="1"/>
          </p:cNvCxnSpPr>
          <p:nvPr/>
        </p:nvCxnSpPr>
        <p:spPr>
          <a:xfrm rot="-60000" flipV="1">
            <a:off x="4757741" y="4470167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>
            <a:cxnSpLocks noChangeAspect="1"/>
          </p:cNvCxnSpPr>
          <p:nvPr/>
        </p:nvCxnSpPr>
        <p:spPr>
          <a:xfrm rot="60000" flipH="1" flipV="1">
            <a:off x="4755449" y="4256291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>
            <a:cxnSpLocks noChangeAspect="1"/>
          </p:cNvCxnSpPr>
          <p:nvPr/>
        </p:nvCxnSpPr>
        <p:spPr>
          <a:xfrm rot="-60000" flipV="1">
            <a:off x="4766687" y="4899834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>
            <a:cxnSpLocks noChangeAspect="1"/>
          </p:cNvCxnSpPr>
          <p:nvPr/>
        </p:nvCxnSpPr>
        <p:spPr>
          <a:xfrm rot="60000" flipH="1" flipV="1">
            <a:off x="4762014" y="4683577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>
            <a:cxnSpLocks noChangeAspect="1"/>
          </p:cNvCxnSpPr>
          <p:nvPr/>
        </p:nvCxnSpPr>
        <p:spPr>
          <a:xfrm rot="-60000" flipV="1">
            <a:off x="4773830" y="5329501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>
            <a:cxnSpLocks noChangeAspect="1"/>
          </p:cNvCxnSpPr>
          <p:nvPr/>
        </p:nvCxnSpPr>
        <p:spPr>
          <a:xfrm rot="60000" flipH="1" flipV="1">
            <a:off x="4771538" y="5113244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直接连接符 20"/>
          <p:cNvCxnSpPr>
            <a:cxnSpLocks noChangeAspect="1"/>
          </p:cNvCxnSpPr>
          <p:nvPr/>
        </p:nvCxnSpPr>
        <p:spPr>
          <a:xfrm rot="-60000" flipV="1">
            <a:off x="4730972" y="1912813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 66"/>
          <p:cNvSpPr>
            <a:spLocks noChangeArrowheads="1"/>
          </p:cNvSpPr>
          <p:nvPr/>
        </p:nvSpPr>
        <p:spPr bwMode="auto">
          <a:xfrm>
            <a:off x="4881777" y="1829514"/>
            <a:ext cx="110607" cy="184666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wrap="none" lIns="0" tIns="0" rIns="0" bIns="0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2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</a:t>
            </a:r>
            <a:endParaRPr lang="zh-CN" altLang="en-US" sz="1200" b="0" dirty="0"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3" name="Rectangle 66"/>
          <p:cNvSpPr>
            <a:spLocks noChangeArrowheads="1"/>
          </p:cNvSpPr>
          <p:nvPr/>
        </p:nvSpPr>
        <p:spPr bwMode="auto">
          <a:xfrm>
            <a:off x="5075892" y="1620717"/>
            <a:ext cx="120226" cy="18466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0" tIns="0" rIns="0" bIns="0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2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O</a:t>
            </a:r>
            <a:endParaRPr lang="zh-CN" altLang="en-US" sz="1200" b="0" dirty="0"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4" name="Rectangle 66"/>
          <p:cNvSpPr>
            <a:spLocks noChangeArrowheads="1"/>
          </p:cNvSpPr>
          <p:nvPr/>
        </p:nvSpPr>
        <p:spPr bwMode="auto">
          <a:xfrm>
            <a:off x="4667169" y="1629770"/>
            <a:ext cx="120226" cy="18466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0" tIns="0" rIns="0" bIns="0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2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O</a:t>
            </a:r>
            <a:endParaRPr lang="zh-CN" altLang="en-US" sz="1200" b="0" dirty="0"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cxnSp>
        <p:nvCxnSpPr>
          <p:cNvPr id="25" name="直接连接符 24"/>
          <p:cNvCxnSpPr>
            <a:cxnSpLocks noChangeAspect="1"/>
          </p:cNvCxnSpPr>
          <p:nvPr/>
        </p:nvCxnSpPr>
        <p:spPr>
          <a:xfrm rot="60000" flipH="1" flipV="1">
            <a:off x="4780939" y="1764692"/>
            <a:ext cx="90000" cy="90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接连接符 25"/>
          <p:cNvCxnSpPr>
            <a:cxnSpLocks noChangeAspect="1"/>
          </p:cNvCxnSpPr>
          <p:nvPr/>
        </p:nvCxnSpPr>
        <p:spPr>
          <a:xfrm rot="21540000" flipV="1">
            <a:off x="4985727" y="1749207"/>
            <a:ext cx="90000" cy="90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接连接符 26"/>
          <p:cNvCxnSpPr>
            <a:cxnSpLocks noChangeAspect="1"/>
          </p:cNvCxnSpPr>
          <p:nvPr/>
        </p:nvCxnSpPr>
        <p:spPr>
          <a:xfrm rot="21540000" flipV="1">
            <a:off x="5009516" y="1765950"/>
            <a:ext cx="90000" cy="90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Rectangle 66"/>
          <p:cNvSpPr>
            <a:spLocks noChangeArrowheads="1"/>
          </p:cNvSpPr>
          <p:nvPr/>
        </p:nvSpPr>
        <p:spPr bwMode="auto">
          <a:xfrm>
            <a:off x="4584248" y="1543809"/>
            <a:ext cx="68930" cy="246221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0" tIns="0" rIns="0" bIns="0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-</a:t>
            </a:r>
            <a:endParaRPr lang="zh-CN" altLang="en-US" sz="1600" b="0" dirty="0"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33" name="TextBox 33"/>
          <p:cNvSpPr txBox="1"/>
          <p:nvPr/>
        </p:nvSpPr>
        <p:spPr>
          <a:xfrm>
            <a:off x="5481853" y="2028879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5682114" y="2235597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35" name="TextBox 33"/>
          <p:cNvSpPr txBox="1"/>
          <p:nvPr/>
        </p:nvSpPr>
        <p:spPr>
          <a:xfrm>
            <a:off x="5489405" y="2452499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36" name="TextBox 33"/>
          <p:cNvSpPr txBox="1"/>
          <p:nvPr/>
        </p:nvSpPr>
        <p:spPr>
          <a:xfrm>
            <a:off x="5698719" y="2668270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37" name="TextBox 33"/>
          <p:cNvSpPr txBox="1"/>
          <p:nvPr/>
        </p:nvSpPr>
        <p:spPr>
          <a:xfrm>
            <a:off x="5492777" y="2875701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38" name="TextBox 33"/>
          <p:cNvSpPr txBox="1"/>
          <p:nvPr/>
        </p:nvSpPr>
        <p:spPr>
          <a:xfrm>
            <a:off x="5693038" y="3082419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39" name="TextBox 33"/>
          <p:cNvSpPr txBox="1"/>
          <p:nvPr/>
        </p:nvSpPr>
        <p:spPr>
          <a:xfrm>
            <a:off x="5500329" y="3299321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40" name="TextBox 33"/>
          <p:cNvSpPr txBox="1"/>
          <p:nvPr/>
        </p:nvSpPr>
        <p:spPr>
          <a:xfrm>
            <a:off x="5700590" y="3497161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41" name="TextBox 33"/>
          <p:cNvSpPr txBox="1"/>
          <p:nvPr/>
        </p:nvSpPr>
        <p:spPr>
          <a:xfrm>
            <a:off x="5498458" y="3717032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42" name="TextBox 33"/>
          <p:cNvSpPr txBox="1"/>
          <p:nvPr/>
        </p:nvSpPr>
        <p:spPr>
          <a:xfrm>
            <a:off x="5698719" y="3923750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43" name="TextBox 33"/>
          <p:cNvSpPr txBox="1"/>
          <p:nvPr/>
        </p:nvSpPr>
        <p:spPr>
          <a:xfrm>
            <a:off x="5506010" y="4149705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44" name="TextBox 33"/>
          <p:cNvSpPr txBox="1"/>
          <p:nvPr/>
        </p:nvSpPr>
        <p:spPr>
          <a:xfrm>
            <a:off x="5706271" y="4356423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45" name="TextBox 33"/>
          <p:cNvSpPr txBox="1"/>
          <p:nvPr/>
        </p:nvSpPr>
        <p:spPr>
          <a:xfrm>
            <a:off x="5507511" y="4576318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46" name="TextBox 33"/>
          <p:cNvSpPr txBox="1"/>
          <p:nvPr/>
        </p:nvSpPr>
        <p:spPr>
          <a:xfrm>
            <a:off x="5716825" y="4783036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47" name="TextBox 33"/>
          <p:cNvSpPr txBox="1"/>
          <p:nvPr/>
        </p:nvSpPr>
        <p:spPr>
          <a:xfrm>
            <a:off x="5515063" y="4999938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48" name="TextBox 33"/>
          <p:cNvSpPr txBox="1"/>
          <p:nvPr/>
        </p:nvSpPr>
        <p:spPr>
          <a:xfrm>
            <a:off x="5724377" y="5206656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49" name="TextBox 33"/>
          <p:cNvSpPr txBox="1"/>
          <p:nvPr/>
        </p:nvSpPr>
        <p:spPr>
          <a:xfrm>
            <a:off x="5525617" y="5427118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3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grpSp>
        <p:nvGrpSpPr>
          <p:cNvPr id="105" name="组合 104"/>
          <p:cNvGrpSpPr/>
          <p:nvPr/>
        </p:nvGrpSpPr>
        <p:grpSpPr>
          <a:xfrm>
            <a:off x="7464152" y="1521458"/>
            <a:ext cx="956225" cy="3744855"/>
            <a:chOff x="6318656" y="1458098"/>
            <a:chExt cx="956225" cy="3744855"/>
          </a:xfrm>
        </p:grpSpPr>
        <p:cxnSp>
          <p:nvCxnSpPr>
            <p:cNvPr id="77" name="直接连接符 76"/>
            <p:cNvCxnSpPr>
              <a:cxnSpLocks noChangeAspect="1"/>
            </p:cNvCxnSpPr>
            <p:nvPr/>
          </p:nvCxnSpPr>
          <p:spPr>
            <a:xfrm rot="21540000" flipV="1">
              <a:off x="6812607" y="2255201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直接连接符 77"/>
            <p:cNvCxnSpPr>
              <a:cxnSpLocks noChangeAspect="1"/>
            </p:cNvCxnSpPr>
            <p:nvPr/>
          </p:nvCxnSpPr>
          <p:spPr>
            <a:xfrm rot="60000" flipH="1" flipV="1">
              <a:off x="6810315" y="2041325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直接连接符 78"/>
            <p:cNvCxnSpPr>
              <a:cxnSpLocks noChangeAspect="1"/>
            </p:cNvCxnSpPr>
            <p:nvPr/>
          </p:nvCxnSpPr>
          <p:spPr>
            <a:xfrm rot="21540000" flipV="1">
              <a:off x="6809733" y="2680211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接连接符 79"/>
            <p:cNvCxnSpPr>
              <a:cxnSpLocks noChangeAspect="1"/>
            </p:cNvCxnSpPr>
            <p:nvPr/>
          </p:nvCxnSpPr>
          <p:spPr>
            <a:xfrm rot="60000" flipH="1" flipV="1">
              <a:off x="6807441" y="2471098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接连接符 80"/>
            <p:cNvCxnSpPr>
              <a:cxnSpLocks noChangeAspect="1"/>
            </p:cNvCxnSpPr>
            <p:nvPr/>
          </p:nvCxnSpPr>
          <p:spPr>
            <a:xfrm rot="21540000" flipV="1">
              <a:off x="6807351" y="3100353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接连接符 81"/>
            <p:cNvCxnSpPr>
              <a:cxnSpLocks noChangeAspect="1"/>
            </p:cNvCxnSpPr>
            <p:nvPr/>
          </p:nvCxnSpPr>
          <p:spPr>
            <a:xfrm rot="60000" flipH="1" flipV="1">
              <a:off x="6807440" y="2891240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接连接符 82"/>
            <p:cNvCxnSpPr>
              <a:cxnSpLocks noChangeAspect="1"/>
            </p:cNvCxnSpPr>
            <p:nvPr/>
          </p:nvCxnSpPr>
          <p:spPr>
            <a:xfrm rot="21540000" flipV="1">
              <a:off x="6802586" y="3767580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直接连接符 83"/>
            <p:cNvCxnSpPr>
              <a:cxnSpLocks noChangeAspect="1"/>
            </p:cNvCxnSpPr>
            <p:nvPr/>
          </p:nvCxnSpPr>
          <p:spPr>
            <a:xfrm rot="60000" flipH="1" flipV="1">
              <a:off x="6805057" y="3313762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直接连接符 84"/>
            <p:cNvCxnSpPr>
              <a:cxnSpLocks noChangeAspect="1"/>
            </p:cNvCxnSpPr>
            <p:nvPr/>
          </p:nvCxnSpPr>
          <p:spPr>
            <a:xfrm rot="18900000" flipV="1">
              <a:off x="6922217" y="3558981"/>
              <a:ext cx="180000" cy="180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直接连接符 86"/>
            <p:cNvCxnSpPr>
              <a:cxnSpLocks noChangeAspect="1"/>
            </p:cNvCxnSpPr>
            <p:nvPr/>
          </p:nvCxnSpPr>
          <p:spPr>
            <a:xfrm rot="21540000" flipV="1">
              <a:off x="6318656" y="4776255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接连接符 87"/>
            <p:cNvCxnSpPr>
              <a:cxnSpLocks noChangeAspect="1"/>
            </p:cNvCxnSpPr>
            <p:nvPr/>
          </p:nvCxnSpPr>
          <p:spPr>
            <a:xfrm rot="900000" flipH="1" flipV="1">
              <a:off x="6491813" y="4291251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接连接符 89"/>
            <p:cNvCxnSpPr>
              <a:cxnSpLocks noChangeAspect="1"/>
            </p:cNvCxnSpPr>
            <p:nvPr/>
          </p:nvCxnSpPr>
          <p:spPr>
            <a:xfrm rot="60000" flipH="1" flipV="1">
              <a:off x="6318656" y="4986953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接连接符 91"/>
            <p:cNvCxnSpPr>
              <a:cxnSpLocks noChangeAspect="1"/>
            </p:cNvCxnSpPr>
            <p:nvPr/>
          </p:nvCxnSpPr>
          <p:spPr>
            <a:xfrm rot="900000" flipH="1" flipV="1">
              <a:off x="6343839" y="4547554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直接连接符 92"/>
            <p:cNvCxnSpPr>
              <a:cxnSpLocks noChangeAspect="1"/>
            </p:cNvCxnSpPr>
            <p:nvPr/>
          </p:nvCxnSpPr>
          <p:spPr>
            <a:xfrm rot="21540000" flipV="1">
              <a:off x="6809735" y="1827102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4" name="Rectangle 66"/>
            <p:cNvSpPr>
              <a:spLocks noChangeArrowheads="1"/>
            </p:cNvSpPr>
            <p:nvPr/>
          </p:nvSpPr>
          <p:spPr bwMode="auto">
            <a:xfrm>
              <a:off x="6960540" y="1743803"/>
              <a:ext cx="110607" cy="18466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txBody>
            <a:bodyPr wrap="none" lIns="0" tIns="0" rIns="0" bIns="0"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en-US" altLang="zh-CN" sz="1200" b="0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  <a:endParaRPr lang="zh-CN" altLang="en-US" sz="12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95" name="Rectangle 66"/>
            <p:cNvSpPr>
              <a:spLocks noChangeArrowheads="1"/>
            </p:cNvSpPr>
            <p:nvPr/>
          </p:nvSpPr>
          <p:spPr bwMode="auto">
            <a:xfrm>
              <a:off x="7154655" y="1535006"/>
              <a:ext cx="120226" cy="18466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lIns="0" tIns="0" rIns="0" bIns="0"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en-US" altLang="zh-CN" sz="1200" b="0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endParaRPr lang="zh-CN" altLang="en-US" sz="12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96" name="Rectangle 66"/>
            <p:cNvSpPr>
              <a:spLocks noChangeArrowheads="1"/>
            </p:cNvSpPr>
            <p:nvPr/>
          </p:nvSpPr>
          <p:spPr bwMode="auto">
            <a:xfrm>
              <a:off x="6745932" y="1544059"/>
              <a:ext cx="120226" cy="18466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lIns="0" tIns="0" rIns="0" bIns="0"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en-US" altLang="zh-CN" sz="1200" b="0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endParaRPr lang="zh-CN" altLang="en-US" sz="12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cxnSp>
          <p:nvCxnSpPr>
            <p:cNvPr id="97" name="直接连接符 96"/>
            <p:cNvCxnSpPr>
              <a:cxnSpLocks noChangeAspect="1"/>
            </p:cNvCxnSpPr>
            <p:nvPr/>
          </p:nvCxnSpPr>
          <p:spPr>
            <a:xfrm rot="60000" flipH="1" flipV="1">
              <a:off x="6859702" y="1678981"/>
              <a:ext cx="90000" cy="90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直接连接符 97"/>
            <p:cNvCxnSpPr>
              <a:cxnSpLocks noChangeAspect="1"/>
            </p:cNvCxnSpPr>
            <p:nvPr/>
          </p:nvCxnSpPr>
          <p:spPr>
            <a:xfrm rot="21540000" flipV="1">
              <a:off x="7064490" y="1663496"/>
              <a:ext cx="90000" cy="90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直接连接符 98"/>
            <p:cNvCxnSpPr>
              <a:cxnSpLocks noChangeAspect="1"/>
            </p:cNvCxnSpPr>
            <p:nvPr/>
          </p:nvCxnSpPr>
          <p:spPr>
            <a:xfrm rot="21540000" flipV="1">
              <a:off x="7088279" y="1680239"/>
              <a:ext cx="90000" cy="90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0" name="Rectangle 66"/>
            <p:cNvSpPr>
              <a:spLocks noChangeArrowheads="1"/>
            </p:cNvSpPr>
            <p:nvPr/>
          </p:nvSpPr>
          <p:spPr bwMode="auto">
            <a:xfrm>
              <a:off x="6663011" y="1458098"/>
              <a:ext cx="68930" cy="246221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lIns="0" tIns="0" rIns="0" bIns="0"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en-US" altLang="zh-CN" sz="1600" b="0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-</a:t>
              </a:r>
              <a:endParaRPr lang="zh-CN" altLang="en-US" sz="16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cxnSp>
          <p:nvCxnSpPr>
            <p:cNvPr id="101" name="直接连接符 100"/>
            <p:cNvCxnSpPr>
              <a:cxnSpLocks noChangeAspect="1"/>
            </p:cNvCxnSpPr>
            <p:nvPr/>
          </p:nvCxnSpPr>
          <p:spPr>
            <a:xfrm rot="18900000" flipV="1">
              <a:off x="6902025" y="3561577"/>
              <a:ext cx="162000" cy="162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直接连接符 101"/>
            <p:cNvCxnSpPr>
              <a:cxnSpLocks noChangeAspect="1"/>
            </p:cNvCxnSpPr>
            <p:nvPr/>
          </p:nvCxnSpPr>
          <p:spPr>
            <a:xfrm rot="18900000" flipV="1">
              <a:off x="6705038" y="4019786"/>
              <a:ext cx="205200" cy="2052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直接连接符 102"/>
            <p:cNvCxnSpPr>
              <a:cxnSpLocks noChangeAspect="1"/>
            </p:cNvCxnSpPr>
            <p:nvPr/>
          </p:nvCxnSpPr>
          <p:spPr>
            <a:xfrm rot="2700000" flipV="1">
              <a:off x="6565784" y="4167423"/>
              <a:ext cx="205200" cy="2052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直接连接符 103"/>
            <p:cNvCxnSpPr>
              <a:cxnSpLocks noChangeAspect="1"/>
            </p:cNvCxnSpPr>
            <p:nvPr/>
          </p:nvCxnSpPr>
          <p:spPr>
            <a:xfrm rot="2700000" flipV="1">
              <a:off x="6426531" y="4424489"/>
              <a:ext cx="205200" cy="2052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" name="组合 1"/>
          <p:cNvGrpSpPr/>
          <p:nvPr/>
        </p:nvGrpSpPr>
        <p:grpSpPr>
          <a:xfrm>
            <a:off x="8177600" y="1520546"/>
            <a:ext cx="1157361" cy="3852670"/>
            <a:chOff x="8853814" y="1457186"/>
            <a:chExt cx="1157361" cy="3852670"/>
          </a:xfrm>
        </p:grpSpPr>
        <p:sp>
          <p:nvSpPr>
            <p:cNvPr id="106" name="矩形 105"/>
            <p:cNvSpPr/>
            <p:nvPr/>
          </p:nvSpPr>
          <p:spPr>
            <a:xfrm>
              <a:off x="9552384" y="3429000"/>
              <a:ext cx="360000" cy="450000"/>
            </a:xfrm>
            <a:prstGeom prst="rect">
              <a:avLst/>
            </a:prstGeom>
            <a:solidFill>
              <a:srgbClr val="FFA3C2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33" name="组合 132"/>
            <p:cNvGrpSpPr/>
            <p:nvPr/>
          </p:nvGrpSpPr>
          <p:grpSpPr>
            <a:xfrm>
              <a:off x="9054950" y="1457186"/>
              <a:ext cx="956225" cy="3744855"/>
              <a:chOff x="6318656" y="1458098"/>
              <a:chExt cx="956225" cy="3744855"/>
            </a:xfrm>
          </p:grpSpPr>
          <p:cxnSp>
            <p:nvCxnSpPr>
              <p:cNvPr id="134" name="直接连接符 133"/>
              <p:cNvCxnSpPr>
                <a:cxnSpLocks noChangeAspect="1"/>
              </p:cNvCxnSpPr>
              <p:nvPr/>
            </p:nvCxnSpPr>
            <p:spPr>
              <a:xfrm rot="21540000" flipV="1">
                <a:off x="6812607" y="2255201"/>
                <a:ext cx="216000" cy="21600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5" name="直接连接符 134"/>
              <p:cNvCxnSpPr>
                <a:cxnSpLocks noChangeAspect="1"/>
              </p:cNvCxnSpPr>
              <p:nvPr/>
            </p:nvCxnSpPr>
            <p:spPr>
              <a:xfrm rot="60000" flipH="1" flipV="1">
                <a:off x="6810315" y="2041325"/>
                <a:ext cx="216000" cy="21600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直接连接符 135"/>
              <p:cNvCxnSpPr>
                <a:cxnSpLocks noChangeAspect="1"/>
              </p:cNvCxnSpPr>
              <p:nvPr/>
            </p:nvCxnSpPr>
            <p:spPr>
              <a:xfrm rot="21540000" flipV="1">
                <a:off x="6809733" y="2680211"/>
                <a:ext cx="216000" cy="21600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7" name="直接连接符 136"/>
              <p:cNvCxnSpPr>
                <a:cxnSpLocks noChangeAspect="1"/>
              </p:cNvCxnSpPr>
              <p:nvPr/>
            </p:nvCxnSpPr>
            <p:spPr>
              <a:xfrm rot="60000" flipH="1" flipV="1">
                <a:off x="6807441" y="2471098"/>
                <a:ext cx="216000" cy="21600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" name="直接连接符 137"/>
              <p:cNvCxnSpPr>
                <a:cxnSpLocks noChangeAspect="1"/>
              </p:cNvCxnSpPr>
              <p:nvPr/>
            </p:nvCxnSpPr>
            <p:spPr>
              <a:xfrm rot="21540000" flipV="1">
                <a:off x="6809732" y="3102734"/>
                <a:ext cx="216000" cy="21600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直接连接符 138"/>
              <p:cNvCxnSpPr>
                <a:cxnSpLocks noChangeAspect="1"/>
              </p:cNvCxnSpPr>
              <p:nvPr/>
            </p:nvCxnSpPr>
            <p:spPr>
              <a:xfrm rot="60000" flipH="1" flipV="1">
                <a:off x="6807440" y="2893621"/>
                <a:ext cx="216000" cy="21600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直接连接符 139"/>
              <p:cNvCxnSpPr>
                <a:cxnSpLocks noChangeAspect="1"/>
              </p:cNvCxnSpPr>
              <p:nvPr/>
            </p:nvCxnSpPr>
            <p:spPr>
              <a:xfrm rot="21540000" flipV="1">
                <a:off x="6802586" y="3767580"/>
                <a:ext cx="216000" cy="21600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直接连接符 140"/>
              <p:cNvCxnSpPr>
                <a:cxnSpLocks noChangeAspect="1"/>
              </p:cNvCxnSpPr>
              <p:nvPr/>
            </p:nvCxnSpPr>
            <p:spPr>
              <a:xfrm rot="60000" flipH="1" flipV="1">
                <a:off x="6805057" y="3313762"/>
                <a:ext cx="216000" cy="21600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直接连接符 141"/>
              <p:cNvCxnSpPr>
                <a:cxnSpLocks noChangeAspect="1"/>
              </p:cNvCxnSpPr>
              <p:nvPr/>
            </p:nvCxnSpPr>
            <p:spPr>
              <a:xfrm rot="18900000" flipV="1">
                <a:off x="6922217" y="3558981"/>
                <a:ext cx="180000" cy="18000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直接连接符 142"/>
              <p:cNvCxnSpPr>
                <a:cxnSpLocks noChangeAspect="1"/>
              </p:cNvCxnSpPr>
              <p:nvPr/>
            </p:nvCxnSpPr>
            <p:spPr>
              <a:xfrm rot="21540000" flipV="1">
                <a:off x="6318656" y="4776255"/>
                <a:ext cx="216000" cy="21600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直接连接符 143"/>
              <p:cNvCxnSpPr>
                <a:cxnSpLocks noChangeAspect="1"/>
              </p:cNvCxnSpPr>
              <p:nvPr/>
            </p:nvCxnSpPr>
            <p:spPr>
              <a:xfrm rot="900000" flipH="1" flipV="1">
                <a:off x="6491813" y="4291251"/>
                <a:ext cx="216000" cy="21600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5" name="直接连接符 144"/>
              <p:cNvCxnSpPr>
                <a:cxnSpLocks noChangeAspect="1"/>
              </p:cNvCxnSpPr>
              <p:nvPr/>
            </p:nvCxnSpPr>
            <p:spPr>
              <a:xfrm rot="60000" flipH="1" flipV="1">
                <a:off x="6318656" y="4986953"/>
                <a:ext cx="216000" cy="21600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直接连接符 145"/>
              <p:cNvCxnSpPr>
                <a:cxnSpLocks noChangeAspect="1"/>
              </p:cNvCxnSpPr>
              <p:nvPr/>
            </p:nvCxnSpPr>
            <p:spPr>
              <a:xfrm rot="900000" flipH="1" flipV="1">
                <a:off x="6343839" y="4547554"/>
                <a:ext cx="216000" cy="21600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7" name="直接连接符 146"/>
              <p:cNvCxnSpPr>
                <a:cxnSpLocks noChangeAspect="1"/>
              </p:cNvCxnSpPr>
              <p:nvPr/>
            </p:nvCxnSpPr>
            <p:spPr>
              <a:xfrm rot="21540000" flipV="1">
                <a:off x="6809735" y="1827102"/>
                <a:ext cx="216000" cy="21600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8" name="Rectangle 66"/>
              <p:cNvSpPr>
                <a:spLocks noChangeArrowheads="1"/>
              </p:cNvSpPr>
              <p:nvPr/>
            </p:nvSpPr>
            <p:spPr bwMode="auto">
              <a:xfrm>
                <a:off x="6960540" y="1743803"/>
                <a:ext cx="110607" cy="18466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txBody>
              <a:bodyPr wrap="none" lIns="0" tIns="0" rIns="0" bIns="0">
                <a:spAutoFit/>
              </a:bodyPr>
              <a:lstStyle/>
              <a:p>
                <a:pPr algn="ctr" eaLnBrk="1" fontAlgn="t" hangingPunct="1">
                  <a:spcBef>
                    <a:spcPct val="50000"/>
                  </a:spcBef>
                  <a:defRPr/>
                </a:pPr>
                <a:r>
                  <a:rPr lang="en-US" altLang="zh-CN" sz="12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panose="020B0604020202020204" pitchFamily="34" charset="0"/>
                    <a:ea typeface="方正姚体" panose="02010601030101010101" pitchFamily="2" charset="-122"/>
                  </a:rPr>
                  <a:t>C</a:t>
                </a:r>
                <a:endParaRPr lang="zh-CN" altLang="en-US" sz="1200" b="0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endParaRPr>
              </a:p>
            </p:txBody>
          </p:sp>
          <p:sp>
            <p:nvSpPr>
              <p:cNvPr id="149" name="Rectangle 66"/>
              <p:cNvSpPr>
                <a:spLocks noChangeArrowheads="1"/>
              </p:cNvSpPr>
              <p:nvPr/>
            </p:nvSpPr>
            <p:spPr bwMode="auto">
              <a:xfrm>
                <a:off x="7154655" y="1535006"/>
                <a:ext cx="120226" cy="184666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wrap="none" lIns="0" tIns="0" rIns="0" bIns="0">
                <a:spAutoFit/>
              </a:bodyPr>
              <a:lstStyle/>
              <a:p>
                <a:pPr algn="ctr" eaLnBrk="1" fontAlgn="t" hangingPunct="1">
                  <a:spcBef>
                    <a:spcPct val="50000"/>
                  </a:spcBef>
                  <a:defRPr/>
                </a:pPr>
                <a:r>
                  <a:rPr lang="en-US" altLang="zh-CN" sz="12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panose="020B0604020202020204" pitchFamily="34" charset="0"/>
                    <a:ea typeface="方正姚体" panose="02010601030101010101" pitchFamily="2" charset="-122"/>
                  </a:rPr>
                  <a:t>O</a:t>
                </a:r>
                <a:endParaRPr lang="zh-CN" altLang="en-US" sz="1200" b="0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endParaRPr>
              </a:p>
            </p:txBody>
          </p:sp>
          <p:sp>
            <p:nvSpPr>
              <p:cNvPr id="150" name="Rectangle 66"/>
              <p:cNvSpPr>
                <a:spLocks noChangeArrowheads="1"/>
              </p:cNvSpPr>
              <p:nvPr/>
            </p:nvSpPr>
            <p:spPr bwMode="auto">
              <a:xfrm>
                <a:off x="6745932" y="1544059"/>
                <a:ext cx="120226" cy="184666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wrap="none" lIns="0" tIns="0" rIns="0" bIns="0">
                <a:spAutoFit/>
              </a:bodyPr>
              <a:lstStyle/>
              <a:p>
                <a:pPr algn="ctr" eaLnBrk="1" fontAlgn="t" hangingPunct="1">
                  <a:spcBef>
                    <a:spcPct val="50000"/>
                  </a:spcBef>
                  <a:defRPr/>
                </a:pPr>
                <a:r>
                  <a:rPr lang="en-US" altLang="zh-CN" sz="12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panose="020B0604020202020204" pitchFamily="34" charset="0"/>
                    <a:ea typeface="方正姚体" panose="02010601030101010101" pitchFamily="2" charset="-122"/>
                  </a:rPr>
                  <a:t>O</a:t>
                </a:r>
                <a:endParaRPr lang="zh-CN" altLang="en-US" sz="1200" b="0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endParaRPr>
              </a:p>
            </p:txBody>
          </p:sp>
          <p:cxnSp>
            <p:nvCxnSpPr>
              <p:cNvPr id="151" name="直接连接符 150"/>
              <p:cNvCxnSpPr>
                <a:cxnSpLocks noChangeAspect="1"/>
              </p:cNvCxnSpPr>
              <p:nvPr/>
            </p:nvCxnSpPr>
            <p:spPr>
              <a:xfrm rot="60000" flipH="1" flipV="1">
                <a:off x="6859702" y="1678981"/>
                <a:ext cx="90000" cy="9000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2" name="直接连接符 151"/>
              <p:cNvCxnSpPr>
                <a:cxnSpLocks noChangeAspect="1"/>
              </p:cNvCxnSpPr>
              <p:nvPr/>
            </p:nvCxnSpPr>
            <p:spPr>
              <a:xfrm rot="21540000" flipV="1">
                <a:off x="7064490" y="1663496"/>
                <a:ext cx="90000" cy="9000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直接连接符 152"/>
              <p:cNvCxnSpPr>
                <a:cxnSpLocks noChangeAspect="1"/>
              </p:cNvCxnSpPr>
              <p:nvPr/>
            </p:nvCxnSpPr>
            <p:spPr>
              <a:xfrm rot="21540000" flipV="1">
                <a:off x="7088279" y="1680239"/>
                <a:ext cx="90000" cy="9000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4" name="Rectangle 66"/>
              <p:cNvSpPr>
                <a:spLocks noChangeArrowheads="1"/>
              </p:cNvSpPr>
              <p:nvPr/>
            </p:nvSpPr>
            <p:spPr bwMode="auto">
              <a:xfrm>
                <a:off x="6663011" y="1458098"/>
                <a:ext cx="68930" cy="246221"/>
              </a:xfrm>
              <a:prstGeom prst="rect">
                <a:avLst/>
              </a:prstGeom>
              <a:noFill/>
              <a:ln>
                <a:noFill/>
              </a:ln>
              <a:effectLst/>
            </p:spPr>
            <p:txBody>
              <a:bodyPr wrap="none" lIns="0" tIns="0" rIns="0" bIns="0">
                <a:spAutoFit/>
              </a:bodyPr>
              <a:lstStyle/>
              <a:p>
                <a:pPr algn="ctr" eaLnBrk="1" fontAlgn="t" hangingPunct="1">
                  <a:spcBef>
                    <a:spcPct val="50000"/>
                  </a:spcBef>
                  <a:defRPr/>
                </a:pPr>
                <a:r>
                  <a:rPr lang="en-US" altLang="zh-CN" sz="1600" b="0" dirty="0"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arial" panose="020B0604020202020204" pitchFamily="34" charset="0"/>
                    <a:ea typeface="方正姚体" panose="02010601030101010101" pitchFamily="2" charset="-122"/>
                    <a:cs typeface="arial" panose="020B0604020202020204" pitchFamily="34" charset="0"/>
                  </a:rPr>
                  <a:t>-</a:t>
                </a:r>
                <a:endParaRPr lang="zh-CN" altLang="en-US" sz="1600" b="0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endParaRPr>
              </a:p>
            </p:txBody>
          </p:sp>
          <p:cxnSp>
            <p:nvCxnSpPr>
              <p:cNvPr id="155" name="直接连接符 154"/>
              <p:cNvCxnSpPr>
                <a:cxnSpLocks noChangeAspect="1"/>
              </p:cNvCxnSpPr>
              <p:nvPr/>
            </p:nvCxnSpPr>
            <p:spPr>
              <a:xfrm rot="18900000" flipV="1">
                <a:off x="6902025" y="3561577"/>
                <a:ext cx="162000" cy="16200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6" name="直接连接符 155"/>
              <p:cNvCxnSpPr>
                <a:cxnSpLocks noChangeAspect="1"/>
              </p:cNvCxnSpPr>
              <p:nvPr/>
            </p:nvCxnSpPr>
            <p:spPr>
              <a:xfrm rot="18900000" flipV="1">
                <a:off x="6705038" y="4019786"/>
                <a:ext cx="205200" cy="20520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7" name="直接连接符 156"/>
              <p:cNvCxnSpPr>
                <a:cxnSpLocks noChangeAspect="1"/>
              </p:cNvCxnSpPr>
              <p:nvPr/>
            </p:nvCxnSpPr>
            <p:spPr>
              <a:xfrm rot="2700000" flipV="1">
                <a:off x="6565784" y="4167423"/>
                <a:ext cx="205200" cy="20520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8" name="直接连接符 157"/>
              <p:cNvCxnSpPr>
                <a:cxnSpLocks noChangeAspect="1"/>
              </p:cNvCxnSpPr>
              <p:nvPr/>
            </p:nvCxnSpPr>
            <p:spPr>
              <a:xfrm rot="2700000" flipV="1">
                <a:off x="6426531" y="4424489"/>
                <a:ext cx="205200" cy="20520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0" name="TextBox 33"/>
            <p:cNvSpPr txBox="1"/>
            <p:nvPr/>
          </p:nvSpPr>
          <p:spPr>
            <a:xfrm>
              <a:off x="9497280" y="1934938"/>
              <a:ext cx="278923" cy="184666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zh-CN" sz="12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CH</a:t>
              </a:r>
              <a:r>
                <a:rPr lang="en-US" altLang="zh-CN" sz="12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2</a:t>
              </a:r>
              <a:endParaRPr lang="zh-CN" altLang="en-US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endParaRPr>
            </a:p>
          </p:txBody>
        </p:sp>
        <p:sp>
          <p:nvSpPr>
            <p:cNvPr id="111" name="TextBox 33"/>
            <p:cNvSpPr txBox="1"/>
            <p:nvPr/>
          </p:nvSpPr>
          <p:spPr>
            <a:xfrm>
              <a:off x="9697541" y="2141656"/>
              <a:ext cx="278923" cy="184666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zh-CN" sz="12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CH</a:t>
              </a:r>
              <a:r>
                <a:rPr lang="en-US" altLang="zh-CN" sz="12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2</a:t>
              </a:r>
              <a:endParaRPr lang="zh-CN" altLang="en-US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endParaRPr>
            </a:p>
          </p:txBody>
        </p:sp>
        <p:sp>
          <p:nvSpPr>
            <p:cNvPr id="112" name="TextBox 33"/>
            <p:cNvSpPr txBox="1"/>
            <p:nvPr/>
          </p:nvSpPr>
          <p:spPr>
            <a:xfrm>
              <a:off x="9504832" y="2358558"/>
              <a:ext cx="278923" cy="184666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zh-CN" sz="12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CH</a:t>
              </a:r>
              <a:r>
                <a:rPr lang="en-US" altLang="zh-CN" sz="12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2</a:t>
              </a:r>
              <a:endParaRPr lang="zh-CN" altLang="en-US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endParaRPr>
            </a:p>
          </p:txBody>
        </p:sp>
        <p:sp>
          <p:nvSpPr>
            <p:cNvPr id="113" name="TextBox 33"/>
            <p:cNvSpPr txBox="1"/>
            <p:nvPr/>
          </p:nvSpPr>
          <p:spPr>
            <a:xfrm>
              <a:off x="9714146" y="2574329"/>
              <a:ext cx="278923" cy="184666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zh-CN" sz="12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CH</a:t>
              </a:r>
              <a:r>
                <a:rPr lang="en-US" altLang="zh-CN" sz="12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2</a:t>
              </a:r>
              <a:endParaRPr lang="zh-CN" altLang="en-US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endParaRPr>
            </a:p>
          </p:txBody>
        </p:sp>
        <p:sp>
          <p:nvSpPr>
            <p:cNvPr id="114" name="TextBox 33"/>
            <p:cNvSpPr txBox="1"/>
            <p:nvPr/>
          </p:nvSpPr>
          <p:spPr>
            <a:xfrm>
              <a:off x="9497280" y="2784755"/>
              <a:ext cx="278923" cy="184666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zh-CN" sz="12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CH</a:t>
              </a:r>
              <a:r>
                <a:rPr lang="en-US" altLang="zh-CN" sz="12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2</a:t>
              </a:r>
              <a:endParaRPr lang="zh-CN" altLang="en-US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endParaRPr>
            </a:p>
          </p:txBody>
        </p:sp>
        <p:sp>
          <p:nvSpPr>
            <p:cNvPr id="115" name="TextBox 33"/>
            <p:cNvSpPr txBox="1"/>
            <p:nvPr/>
          </p:nvSpPr>
          <p:spPr>
            <a:xfrm>
              <a:off x="9697541" y="2991473"/>
              <a:ext cx="278923" cy="184666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zh-CN" sz="12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CH</a:t>
              </a:r>
              <a:r>
                <a:rPr lang="en-US" altLang="zh-CN" sz="12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2</a:t>
              </a:r>
              <a:endParaRPr lang="zh-CN" altLang="en-US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endParaRPr>
            </a:p>
          </p:txBody>
        </p:sp>
        <p:sp>
          <p:nvSpPr>
            <p:cNvPr id="116" name="TextBox 33"/>
            <p:cNvSpPr txBox="1"/>
            <p:nvPr/>
          </p:nvSpPr>
          <p:spPr>
            <a:xfrm>
              <a:off x="9504832" y="3208375"/>
              <a:ext cx="278923" cy="184666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zh-CN" sz="12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CH</a:t>
              </a:r>
              <a:r>
                <a:rPr lang="en-US" altLang="zh-CN" sz="12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2</a:t>
              </a:r>
              <a:endParaRPr lang="zh-CN" altLang="en-US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endParaRPr>
            </a:p>
          </p:txBody>
        </p:sp>
        <p:sp>
          <p:nvSpPr>
            <p:cNvPr id="117" name="TextBox 33"/>
            <p:cNvSpPr txBox="1"/>
            <p:nvPr/>
          </p:nvSpPr>
          <p:spPr>
            <a:xfrm>
              <a:off x="9885265" y="3216041"/>
              <a:ext cx="110608" cy="184666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zh-CN" sz="12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H</a:t>
              </a:r>
              <a:endParaRPr lang="zh-CN" altLang="en-US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endParaRPr>
            </a:p>
          </p:txBody>
        </p:sp>
        <p:sp>
          <p:nvSpPr>
            <p:cNvPr id="118" name="TextBox 33"/>
            <p:cNvSpPr txBox="1"/>
            <p:nvPr/>
          </p:nvSpPr>
          <p:spPr>
            <a:xfrm>
              <a:off x="9508676" y="3892969"/>
              <a:ext cx="278923" cy="184666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zh-CN" sz="12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CH</a:t>
              </a:r>
              <a:r>
                <a:rPr lang="en-US" altLang="zh-CN" sz="12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2</a:t>
              </a:r>
              <a:endParaRPr lang="zh-CN" altLang="en-US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endParaRPr>
            </a:p>
          </p:txBody>
        </p:sp>
        <p:sp>
          <p:nvSpPr>
            <p:cNvPr id="119" name="TextBox 33"/>
            <p:cNvSpPr txBox="1"/>
            <p:nvPr/>
          </p:nvSpPr>
          <p:spPr>
            <a:xfrm>
              <a:off x="9138026" y="4167186"/>
              <a:ext cx="278923" cy="184666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zh-CN" sz="12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CH</a:t>
              </a:r>
              <a:r>
                <a:rPr lang="en-US" altLang="zh-CN" sz="12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2</a:t>
              </a:r>
              <a:endParaRPr lang="zh-CN" altLang="en-US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endParaRPr>
            </a:p>
          </p:txBody>
        </p:sp>
        <p:sp>
          <p:nvSpPr>
            <p:cNvPr id="120" name="TextBox 33"/>
            <p:cNvSpPr txBox="1"/>
            <p:nvPr/>
          </p:nvSpPr>
          <p:spPr>
            <a:xfrm>
              <a:off x="9507175" y="4162332"/>
              <a:ext cx="278923" cy="184666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zh-CN" sz="12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CH</a:t>
              </a:r>
              <a:r>
                <a:rPr lang="en-US" altLang="zh-CN" sz="12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2</a:t>
              </a:r>
              <a:endParaRPr lang="zh-CN" altLang="en-US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endParaRPr>
            </a:p>
          </p:txBody>
        </p:sp>
        <p:sp>
          <p:nvSpPr>
            <p:cNvPr id="121" name="TextBox 33"/>
            <p:cNvSpPr txBox="1"/>
            <p:nvPr/>
          </p:nvSpPr>
          <p:spPr>
            <a:xfrm>
              <a:off x="9174238" y="4656864"/>
              <a:ext cx="278923" cy="184666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zh-CN" sz="12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CH</a:t>
              </a:r>
              <a:r>
                <a:rPr lang="en-US" altLang="zh-CN" sz="12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2</a:t>
              </a:r>
              <a:endParaRPr lang="zh-CN" altLang="en-US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endParaRPr>
            </a:p>
          </p:txBody>
        </p:sp>
        <p:sp>
          <p:nvSpPr>
            <p:cNvPr id="122" name="TextBox 33"/>
            <p:cNvSpPr txBox="1"/>
            <p:nvPr/>
          </p:nvSpPr>
          <p:spPr>
            <a:xfrm>
              <a:off x="8868100" y="4431777"/>
              <a:ext cx="278923" cy="184666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zh-CN" sz="12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CH</a:t>
              </a:r>
              <a:r>
                <a:rPr lang="en-US" altLang="zh-CN" sz="12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2</a:t>
              </a:r>
              <a:endParaRPr lang="zh-CN" altLang="en-US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endParaRPr>
            </a:p>
          </p:txBody>
        </p:sp>
        <p:sp>
          <p:nvSpPr>
            <p:cNvPr id="123" name="TextBox 33"/>
            <p:cNvSpPr txBox="1"/>
            <p:nvPr/>
          </p:nvSpPr>
          <p:spPr>
            <a:xfrm>
              <a:off x="9295217" y="4431382"/>
              <a:ext cx="278923" cy="184666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zh-CN" sz="12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CH</a:t>
              </a:r>
              <a:r>
                <a:rPr lang="en-US" altLang="zh-CN" sz="12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2</a:t>
              </a:r>
              <a:endParaRPr lang="zh-CN" altLang="en-US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endParaRPr>
            </a:p>
          </p:txBody>
        </p:sp>
        <p:sp>
          <p:nvSpPr>
            <p:cNvPr id="124" name="TextBox 33"/>
            <p:cNvSpPr txBox="1"/>
            <p:nvPr/>
          </p:nvSpPr>
          <p:spPr>
            <a:xfrm>
              <a:off x="8853814" y="4887266"/>
              <a:ext cx="278923" cy="184666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zh-CN" sz="12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CH</a:t>
              </a:r>
              <a:r>
                <a:rPr lang="en-US" altLang="zh-CN" sz="12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2</a:t>
              </a:r>
              <a:endParaRPr lang="zh-CN" altLang="en-US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endParaRPr>
            </a:p>
          </p:txBody>
        </p:sp>
        <p:sp>
          <p:nvSpPr>
            <p:cNvPr id="125" name="TextBox 33"/>
            <p:cNvSpPr txBox="1"/>
            <p:nvPr/>
          </p:nvSpPr>
          <p:spPr>
            <a:xfrm>
              <a:off x="9188469" y="5125190"/>
              <a:ext cx="278923" cy="184666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zh-CN" sz="12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CH</a:t>
              </a:r>
              <a:r>
                <a:rPr lang="en-US" altLang="zh-CN" sz="12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3</a:t>
              </a:r>
              <a:endParaRPr lang="zh-CN" altLang="en-US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endParaRPr>
            </a:p>
          </p:txBody>
        </p:sp>
        <p:sp>
          <p:nvSpPr>
            <p:cNvPr id="126" name="TextBox 33"/>
            <p:cNvSpPr txBox="1"/>
            <p:nvPr/>
          </p:nvSpPr>
          <p:spPr>
            <a:xfrm>
              <a:off x="9887563" y="3892204"/>
              <a:ext cx="110608" cy="184666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zh-CN" sz="12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H</a:t>
              </a:r>
              <a:endParaRPr lang="zh-CN" altLang="en-US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endParaRPr>
            </a:p>
          </p:txBody>
        </p:sp>
        <p:sp>
          <p:nvSpPr>
            <p:cNvPr id="127" name="TextBox 33"/>
            <p:cNvSpPr txBox="1"/>
            <p:nvPr/>
          </p:nvSpPr>
          <p:spPr>
            <a:xfrm>
              <a:off x="9684127" y="3424709"/>
              <a:ext cx="110608" cy="184666"/>
            </a:xfrm>
            <a:prstGeom prst="rect">
              <a:avLst/>
            </a:prstGeom>
            <a:solidFill>
              <a:srgbClr val="FFA3C2"/>
            </a:solidFill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zh-CN" sz="12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C</a:t>
              </a:r>
              <a:endParaRPr lang="zh-CN" altLang="en-US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endParaRPr>
            </a:p>
          </p:txBody>
        </p:sp>
        <p:sp>
          <p:nvSpPr>
            <p:cNvPr id="128" name="TextBox 33"/>
            <p:cNvSpPr txBox="1"/>
            <p:nvPr/>
          </p:nvSpPr>
          <p:spPr>
            <a:xfrm>
              <a:off x="9687347" y="3685435"/>
              <a:ext cx="110608" cy="184666"/>
            </a:xfrm>
            <a:prstGeom prst="rect">
              <a:avLst/>
            </a:prstGeom>
            <a:solidFill>
              <a:srgbClr val="FFA3C2"/>
            </a:solidFill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zh-CN" sz="12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itchFamily="34" charset="-122"/>
                </a:rPr>
                <a:t>C</a:t>
              </a:r>
              <a:endParaRPr lang="zh-CN" altLang="en-US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endParaRPr>
            </a:p>
          </p:txBody>
        </p:sp>
        <p:cxnSp>
          <p:nvCxnSpPr>
            <p:cNvPr id="129" name="直接连接符 128"/>
            <p:cNvCxnSpPr>
              <a:cxnSpLocks noChangeAspect="1"/>
            </p:cNvCxnSpPr>
            <p:nvPr/>
          </p:nvCxnSpPr>
          <p:spPr>
            <a:xfrm rot="18900000" flipV="1">
              <a:off x="9673307" y="3606356"/>
              <a:ext cx="90000" cy="90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直接连接符 129"/>
            <p:cNvCxnSpPr>
              <a:cxnSpLocks noChangeAspect="1"/>
            </p:cNvCxnSpPr>
            <p:nvPr/>
          </p:nvCxnSpPr>
          <p:spPr>
            <a:xfrm rot="18900000" flipV="1">
              <a:off x="9703135" y="3605942"/>
              <a:ext cx="90000" cy="90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直接连接符 130"/>
            <p:cNvCxnSpPr>
              <a:cxnSpLocks noChangeAspect="1"/>
            </p:cNvCxnSpPr>
            <p:nvPr/>
          </p:nvCxnSpPr>
          <p:spPr>
            <a:xfrm rot="21540000" flipV="1">
              <a:off x="9796428" y="3371743"/>
              <a:ext cx="90000" cy="90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直接连接符 131"/>
            <p:cNvCxnSpPr>
              <a:cxnSpLocks noChangeAspect="1"/>
            </p:cNvCxnSpPr>
            <p:nvPr/>
          </p:nvCxnSpPr>
          <p:spPr>
            <a:xfrm rot="60000">
              <a:off x="9804902" y="3835134"/>
              <a:ext cx="90000" cy="90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9" name="矩形 158"/>
            <p:cNvSpPr/>
            <p:nvPr/>
          </p:nvSpPr>
          <p:spPr>
            <a:xfrm>
              <a:off x="9552384" y="3429000"/>
              <a:ext cx="360000" cy="450000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0" name="组合 159"/>
          <p:cNvGrpSpPr/>
          <p:nvPr/>
        </p:nvGrpSpPr>
        <p:grpSpPr>
          <a:xfrm>
            <a:off x="2405476" y="1552354"/>
            <a:ext cx="611870" cy="3572025"/>
            <a:chOff x="3000072" y="1543809"/>
            <a:chExt cx="611870" cy="3572025"/>
          </a:xfrm>
        </p:grpSpPr>
        <p:cxnSp>
          <p:nvCxnSpPr>
            <p:cNvPr id="161" name="直接连接符 160"/>
            <p:cNvCxnSpPr>
              <a:cxnSpLocks noChangeAspect="1"/>
            </p:cNvCxnSpPr>
            <p:nvPr/>
          </p:nvCxnSpPr>
          <p:spPr>
            <a:xfrm rot="-60000" flipV="1">
              <a:off x="3149668" y="2340912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直接连接符 161"/>
            <p:cNvCxnSpPr>
              <a:cxnSpLocks noChangeAspect="1"/>
            </p:cNvCxnSpPr>
            <p:nvPr/>
          </p:nvCxnSpPr>
          <p:spPr>
            <a:xfrm rot="60000" flipH="1" flipV="1">
              <a:off x="3147376" y="2127036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直接连接符 162"/>
            <p:cNvCxnSpPr>
              <a:cxnSpLocks noChangeAspect="1"/>
            </p:cNvCxnSpPr>
            <p:nvPr/>
          </p:nvCxnSpPr>
          <p:spPr>
            <a:xfrm rot="-60000" flipV="1">
              <a:off x="3156320" y="2770685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直接连接符 163"/>
            <p:cNvCxnSpPr>
              <a:cxnSpLocks noChangeAspect="1"/>
            </p:cNvCxnSpPr>
            <p:nvPr/>
          </p:nvCxnSpPr>
          <p:spPr>
            <a:xfrm rot="60000" flipH="1" flipV="1">
              <a:off x="3154028" y="2556809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直接连接符 164"/>
            <p:cNvCxnSpPr>
              <a:cxnSpLocks noChangeAspect="1"/>
            </p:cNvCxnSpPr>
            <p:nvPr/>
          </p:nvCxnSpPr>
          <p:spPr>
            <a:xfrm rot="-60000" flipV="1">
              <a:off x="3161082" y="3197971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直接连接符 165"/>
            <p:cNvCxnSpPr>
              <a:cxnSpLocks noChangeAspect="1"/>
            </p:cNvCxnSpPr>
            <p:nvPr/>
          </p:nvCxnSpPr>
          <p:spPr>
            <a:xfrm rot="60000" flipH="1" flipV="1">
              <a:off x="3158790" y="2984095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直接连接符 166"/>
            <p:cNvCxnSpPr>
              <a:cxnSpLocks noChangeAspect="1"/>
            </p:cNvCxnSpPr>
            <p:nvPr/>
          </p:nvCxnSpPr>
          <p:spPr>
            <a:xfrm rot="-60000" flipV="1">
              <a:off x="3168225" y="3627638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直接连接符 167"/>
            <p:cNvCxnSpPr>
              <a:cxnSpLocks noChangeAspect="1"/>
            </p:cNvCxnSpPr>
            <p:nvPr/>
          </p:nvCxnSpPr>
          <p:spPr>
            <a:xfrm rot="60000" flipH="1" flipV="1">
              <a:off x="3165933" y="3413762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直接连接符 168"/>
            <p:cNvCxnSpPr>
              <a:cxnSpLocks noChangeAspect="1"/>
            </p:cNvCxnSpPr>
            <p:nvPr/>
          </p:nvCxnSpPr>
          <p:spPr>
            <a:xfrm rot="-60000" flipV="1">
              <a:off x="3170606" y="4047781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直接连接符 169"/>
            <p:cNvCxnSpPr>
              <a:cxnSpLocks noChangeAspect="1"/>
            </p:cNvCxnSpPr>
            <p:nvPr/>
          </p:nvCxnSpPr>
          <p:spPr>
            <a:xfrm rot="60000" flipH="1" flipV="1">
              <a:off x="3170695" y="3838667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直接连接符 170"/>
            <p:cNvCxnSpPr>
              <a:cxnSpLocks noChangeAspect="1"/>
            </p:cNvCxnSpPr>
            <p:nvPr/>
          </p:nvCxnSpPr>
          <p:spPr>
            <a:xfrm rot="-60000" flipV="1">
              <a:off x="3173565" y="4470167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接连接符 171"/>
            <p:cNvCxnSpPr>
              <a:cxnSpLocks noChangeAspect="1"/>
            </p:cNvCxnSpPr>
            <p:nvPr/>
          </p:nvCxnSpPr>
          <p:spPr>
            <a:xfrm rot="60000" flipH="1" flipV="1">
              <a:off x="3171273" y="4256291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直接连接符 172"/>
            <p:cNvCxnSpPr>
              <a:cxnSpLocks noChangeAspect="1"/>
            </p:cNvCxnSpPr>
            <p:nvPr/>
          </p:nvCxnSpPr>
          <p:spPr>
            <a:xfrm rot="-60000" flipV="1">
              <a:off x="3182511" y="4899834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直接连接符 173"/>
            <p:cNvCxnSpPr>
              <a:cxnSpLocks noChangeAspect="1"/>
            </p:cNvCxnSpPr>
            <p:nvPr/>
          </p:nvCxnSpPr>
          <p:spPr>
            <a:xfrm rot="60000" flipH="1" flipV="1">
              <a:off x="3177838" y="4683577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直接连接符 176"/>
            <p:cNvCxnSpPr>
              <a:cxnSpLocks noChangeAspect="1"/>
            </p:cNvCxnSpPr>
            <p:nvPr/>
          </p:nvCxnSpPr>
          <p:spPr>
            <a:xfrm rot="-60000" flipV="1">
              <a:off x="3146796" y="1912813"/>
              <a:ext cx="216000" cy="216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8" name="Rectangle 66"/>
            <p:cNvSpPr>
              <a:spLocks noChangeArrowheads="1"/>
            </p:cNvSpPr>
            <p:nvPr/>
          </p:nvSpPr>
          <p:spPr bwMode="auto">
            <a:xfrm>
              <a:off x="3297601" y="1829514"/>
              <a:ext cx="110607" cy="18466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txBody>
            <a:bodyPr wrap="none" lIns="0" tIns="0" rIns="0" bIns="0"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en-US" altLang="zh-CN" sz="1200" b="0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  <a:endParaRPr lang="zh-CN" altLang="en-US" sz="12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179" name="Rectangle 66"/>
            <p:cNvSpPr>
              <a:spLocks noChangeArrowheads="1"/>
            </p:cNvSpPr>
            <p:nvPr/>
          </p:nvSpPr>
          <p:spPr bwMode="auto">
            <a:xfrm>
              <a:off x="3491716" y="1620717"/>
              <a:ext cx="120226" cy="18466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lIns="0" tIns="0" rIns="0" bIns="0"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en-US" altLang="zh-CN" sz="1200" b="0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endParaRPr lang="zh-CN" altLang="en-US" sz="12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180" name="Rectangle 66"/>
            <p:cNvSpPr>
              <a:spLocks noChangeArrowheads="1"/>
            </p:cNvSpPr>
            <p:nvPr/>
          </p:nvSpPr>
          <p:spPr bwMode="auto">
            <a:xfrm>
              <a:off x="3082993" y="1629770"/>
              <a:ext cx="120226" cy="184666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lIns="0" tIns="0" rIns="0" bIns="0"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en-US" altLang="zh-CN" sz="1200" b="0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endParaRPr lang="zh-CN" altLang="en-US" sz="12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cxnSp>
          <p:nvCxnSpPr>
            <p:cNvPr id="181" name="直接连接符 180"/>
            <p:cNvCxnSpPr>
              <a:cxnSpLocks noChangeAspect="1"/>
            </p:cNvCxnSpPr>
            <p:nvPr/>
          </p:nvCxnSpPr>
          <p:spPr>
            <a:xfrm rot="60000" flipH="1" flipV="1">
              <a:off x="3196763" y="1764692"/>
              <a:ext cx="90000" cy="90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直接连接符 181"/>
            <p:cNvCxnSpPr>
              <a:cxnSpLocks noChangeAspect="1"/>
            </p:cNvCxnSpPr>
            <p:nvPr/>
          </p:nvCxnSpPr>
          <p:spPr>
            <a:xfrm rot="21540000" flipV="1">
              <a:off x="3401551" y="1749207"/>
              <a:ext cx="90000" cy="90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直接连接符 182"/>
            <p:cNvCxnSpPr>
              <a:cxnSpLocks noChangeAspect="1"/>
            </p:cNvCxnSpPr>
            <p:nvPr/>
          </p:nvCxnSpPr>
          <p:spPr>
            <a:xfrm rot="21540000" flipV="1">
              <a:off x="3425340" y="1765950"/>
              <a:ext cx="90000" cy="9000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" name="Rectangle 66"/>
            <p:cNvSpPr>
              <a:spLocks noChangeArrowheads="1"/>
            </p:cNvSpPr>
            <p:nvPr/>
          </p:nvSpPr>
          <p:spPr bwMode="auto">
            <a:xfrm>
              <a:off x="3000072" y="1543809"/>
              <a:ext cx="68930" cy="246221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none" lIns="0" tIns="0" rIns="0" bIns="0"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en-US" altLang="zh-CN" sz="1600" b="0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-</a:t>
              </a:r>
              <a:endParaRPr lang="zh-CN" altLang="en-US" sz="16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</p:grpSp>
      <p:cxnSp>
        <p:nvCxnSpPr>
          <p:cNvPr id="185" name="直接连接符 184"/>
          <p:cNvCxnSpPr>
            <a:cxnSpLocks noChangeAspect="1"/>
          </p:cNvCxnSpPr>
          <p:nvPr/>
        </p:nvCxnSpPr>
        <p:spPr>
          <a:xfrm rot="-60000" flipV="1">
            <a:off x="1781100" y="2363633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6" name="直接连接符 185"/>
          <p:cNvCxnSpPr>
            <a:cxnSpLocks noChangeAspect="1"/>
          </p:cNvCxnSpPr>
          <p:nvPr/>
        </p:nvCxnSpPr>
        <p:spPr>
          <a:xfrm rot="60000" flipH="1" flipV="1">
            <a:off x="1778808" y="2149757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直接连接符 186"/>
          <p:cNvCxnSpPr>
            <a:cxnSpLocks noChangeAspect="1"/>
          </p:cNvCxnSpPr>
          <p:nvPr/>
        </p:nvCxnSpPr>
        <p:spPr>
          <a:xfrm rot="-60000" flipV="1">
            <a:off x="1787752" y="2793406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直接连接符 187"/>
          <p:cNvCxnSpPr>
            <a:cxnSpLocks noChangeAspect="1"/>
          </p:cNvCxnSpPr>
          <p:nvPr/>
        </p:nvCxnSpPr>
        <p:spPr>
          <a:xfrm rot="60000" flipH="1" flipV="1">
            <a:off x="1785460" y="2579530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9" name="直接连接符 188"/>
          <p:cNvCxnSpPr>
            <a:cxnSpLocks noChangeAspect="1"/>
          </p:cNvCxnSpPr>
          <p:nvPr/>
        </p:nvCxnSpPr>
        <p:spPr>
          <a:xfrm rot="-60000" flipV="1">
            <a:off x="1792514" y="3220692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直接连接符 189"/>
          <p:cNvCxnSpPr>
            <a:cxnSpLocks noChangeAspect="1"/>
          </p:cNvCxnSpPr>
          <p:nvPr/>
        </p:nvCxnSpPr>
        <p:spPr>
          <a:xfrm rot="60000" flipH="1" flipV="1">
            <a:off x="1790222" y="3006816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1" name="直接连接符 190"/>
          <p:cNvCxnSpPr>
            <a:cxnSpLocks noChangeAspect="1"/>
          </p:cNvCxnSpPr>
          <p:nvPr/>
        </p:nvCxnSpPr>
        <p:spPr>
          <a:xfrm rot="-60000" flipV="1">
            <a:off x="1799657" y="3650359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直接连接符 191"/>
          <p:cNvCxnSpPr>
            <a:cxnSpLocks noChangeAspect="1"/>
          </p:cNvCxnSpPr>
          <p:nvPr/>
        </p:nvCxnSpPr>
        <p:spPr>
          <a:xfrm rot="60000" flipH="1" flipV="1">
            <a:off x="1797365" y="3436483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3" name="直接连接符 192"/>
          <p:cNvCxnSpPr>
            <a:cxnSpLocks noChangeAspect="1"/>
          </p:cNvCxnSpPr>
          <p:nvPr/>
        </p:nvCxnSpPr>
        <p:spPr>
          <a:xfrm rot="-60000" flipV="1">
            <a:off x="1802038" y="4070502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4" name="直接连接符 193"/>
          <p:cNvCxnSpPr>
            <a:cxnSpLocks noChangeAspect="1"/>
          </p:cNvCxnSpPr>
          <p:nvPr/>
        </p:nvCxnSpPr>
        <p:spPr>
          <a:xfrm rot="60000" flipH="1" flipV="1">
            <a:off x="1802127" y="3861388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5" name="直接连接符 194"/>
          <p:cNvCxnSpPr>
            <a:cxnSpLocks noChangeAspect="1"/>
          </p:cNvCxnSpPr>
          <p:nvPr/>
        </p:nvCxnSpPr>
        <p:spPr>
          <a:xfrm rot="-60000" flipV="1">
            <a:off x="1804997" y="4492888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6" name="直接连接符 195"/>
          <p:cNvCxnSpPr>
            <a:cxnSpLocks noChangeAspect="1"/>
          </p:cNvCxnSpPr>
          <p:nvPr/>
        </p:nvCxnSpPr>
        <p:spPr>
          <a:xfrm rot="60000" flipH="1" flipV="1">
            <a:off x="1802705" y="4279012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直接连接符 196"/>
          <p:cNvCxnSpPr>
            <a:cxnSpLocks noChangeAspect="1"/>
          </p:cNvCxnSpPr>
          <p:nvPr/>
        </p:nvCxnSpPr>
        <p:spPr>
          <a:xfrm rot="-60000" flipV="1">
            <a:off x="1813943" y="4922555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" name="直接连接符 197"/>
          <p:cNvCxnSpPr>
            <a:cxnSpLocks noChangeAspect="1"/>
          </p:cNvCxnSpPr>
          <p:nvPr/>
        </p:nvCxnSpPr>
        <p:spPr>
          <a:xfrm rot="60000" flipH="1" flipV="1">
            <a:off x="1809270" y="4706298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1" name="直接连接符 200"/>
          <p:cNvCxnSpPr>
            <a:cxnSpLocks noChangeAspect="1"/>
          </p:cNvCxnSpPr>
          <p:nvPr/>
        </p:nvCxnSpPr>
        <p:spPr>
          <a:xfrm rot="-60000" flipV="1">
            <a:off x="1778228" y="1935534"/>
            <a:ext cx="216000" cy="216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2" name="Rectangle 66"/>
          <p:cNvSpPr>
            <a:spLocks noChangeArrowheads="1"/>
          </p:cNvSpPr>
          <p:nvPr/>
        </p:nvSpPr>
        <p:spPr bwMode="auto">
          <a:xfrm>
            <a:off x="1929033" y="1852235"/>
            <a:ext cx="110607" cy="184666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wrap="none" lIns="0" tIns="0" rIns="0" bIns="0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2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</a:t>
            </a:r>
            <a:endParaRPr lang="zh-CN" altLang="en-US" sz="1200" b="0" dirty="0"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03" name="Rectangle 66"/>
          <p:cNvSpPr>
            <a:spLocks noChangeArrowheads="1"/>
          </p:cNvSpPr>
          <p:nvPr/>
        </p:nvSpPr>
        <p:spPr bwMode="auto">
          <a:xfrm>
            <a:off x="2123148" y="1643438"/>
            <a:ext cx="120226" cy="18466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0" tIns="0" rIns="0" bIns="0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2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O</a:t>
            </a:r>
            <a:endParaRPr lang="zh-CN" altLang="en-US" sz="1200" b="0" dirty="0"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04" name="Rectangle 66"/>
          <p:cNvSpPr>
            <a:spLocks noChangeArrowheads="1"/>
          </p:cNvSpPr>
          <p:nvPr/>
        </p:nvSpPr>
        <p:spPr bwMode="auto">
          <a:xfrm>
            <a:off x="1714425" y="1652491"/>
            <a:ext cx="120226" cy="184666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0" tIns="0" rIns="0" bIns="0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2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O</a:t>
            </a:r>
            <a:endParaRPr lang="zh-CN" altLang="en-US" sz="1200" b="0" dirty="0"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cxnSp>
        <p:nvCxnSpPr>
          <p:cNvPr id="205" name="直接连接符 204"/>
          <p:cNvCxnSpPr>
            <a:cxnSpLocks noChangeAspect="1"/>
          </p:cNvCxnSpPr>
          <p:nvPr/>
        </p:nvCxnSpPr>
        <p:spPr>
          <a:xfrm rot="60000" flipH="1" flipV="1">
            <a:off x="1828195" y="1787413"/>
            <a:ext cx="90000" cy="90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直接连接符 205"/>
          <p:cNvCxnSpPr>
            <a:cxnSpLocks noChangeAspect="1"/>
          </p:cNvCxnSpPr>
          <p:nvPr/>
        </p:nvCxnSpPr>
        <p:spPr>
          <a:xfrm rot="21540000" flipV="1">
            <a:off x="2032983" y="1771928"/>
            <a:ext cx="90000" cy="90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直接连接符 206"/>
          <p:cNvCxnSpPr>
            <a:cxnSpLocks noChangeAspect="1"/>
          </p:cNvCxnSpPr>
          <p:nvPr/>
        </p:nvCxnSpPr>
        <p:spPr>
          <a:xfrm rot="21540000" flipV="1">
            <a:off x="2056772" y="1788671"/>
            <a:ext cx="90000" cy="9000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8" name="Rectangle 66"/>
          <p:cNvSpPr>
            <a:spLocks noChangeArrowheads="1"/>
          </p:cNvSpPr>
          <p:nvPr/>
        </p:nvSpPr>
        <p:spPr bwMode="auto">
          <a:xfrm>
            <a:off x="1631504" y="1566530"/>
            <a:ext cx="68930" cy="246221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0" tIns="0" rIns="0" bIns="0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-</a:t>
            </a:r>
            <a:endParaRPr lang="zh-CN" altLang="en-US" sz="1600" b="0" dirty="0"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09" name="TextBox 33"/>
          <p:cNvSpPr txBox="1"/>
          <p:nvPr/>
        </p:nvSpPr>
        <p:spPr>
          <a:xfrm>
            <a:off x="2529109" y="2051600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210" name="TextBox 33"/>
          <p:cNvSpPr txBox="1"/>
          <p:nvPr/>
        </p:nvSpPr>
        <p:spPr>
          <a:xfrm>
            <a:off x="2729370" y="2258318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211" name="TextBox 33"/>
          <p:cNvSpPr txBox="1"/>
          <p:nvPr/>
        </p:nvSpPr>
        <p:spPr>
          <a:xfrm>
            <a:off x="2536661" y="2475220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212" name="TextBox 33"/>
          <p:cNvSpPr txBox="1"/>
          <p:nvPr/>
        </p:nvSpPr>
        <p:spPr>
          <a:xfrm>
            <a:off x="2745975" y="2690991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213" name="TextBox 33"/>
          <p:cNvSpPr txBox="1"/>
          <p:nvPr/>
        </p:nvSpPr>
        <p:spPr>
          <a:xfrm>
            <a:off x="2540033" y="2898422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214" name="TextBox 33"/>
          <p:cNvSpPr txBox="1"/>
          <p:nvPr/>
        </p:nvSpPr>
        <p:spPr>
          <a:xfrm>
            <a:off x="2740294" y="3105140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215" name="TextBox 33"/>
          <p:cNvSpPr txBox="1"/>
          <p:nvPr/>
        </p:nvSpPr>
        <p:spPr>
          <a:xfrm>
            <a:off x="2547585" y="3322042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216" name="TextBox 33"/>
          <p:cNvSpPr txBox="1"/>
          <p:nvPr/>
        </p:nvSpPr>
        <p:spPr>
          <a:xfrm>
            <a:off x="2747846" y="3519882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217" name="TextBox 33"/>
          <p:cNvSpPr txBox="1"/>
          <p:nvPr/>
        </p:nvSpPr>
        <p:spPr>
          <a:xfrm>
            <a:off x="2545714" y="3739753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218" name="TextBox 33"/>
          <p:cNvSpPr txBox="1"/>
          <p:nvPr/>
        </p:nvSpPr>
        <p:spPr>
          <a:xfrm>
            <a:off x="2745975" y="3946471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219" name="TextBox 33"/>
          <p:cNvSpPr txBox="1"/>
          <p:nvPr/>
        </p:nvSpPr>
        <p:spPr>
          <a:xfrm>
            <a:off x="2553266" y="4172426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220" name="TextBox 33"/>
          <p:cNvSpPr txBox="1"/>
          <p:nvPr/>
        </p:nvSpPr>
        <p:spPr>
          <a:xfrm>
            <a:off x="2753527" y="4379144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221" name="TextBox 33"/>
          <p:cNvSpPr txBox="1"/>
          <p:nvPr/>
        </p:nvSpPr>
        <p:spPr>
          <a:xfrm>
            <a:off x="2554767" y="4599039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222" name="TextBox 33"/>
          <p:cNvSpPr txBox="1"/>
          <p:nvPr/>
        </p:nvSpPr>
        <p:spPr>
          <a:xfrm>
            <a:off x="2764081" y="4805757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2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sp>
        <p:nvSpPr>
          <p:cNvPr id="225" name="TextBox 33"/>
          <p:cNvSpPr txBox="1"/>
          <p:nvPr/>
        </p:nvSpPr>
        <p:spPr>
          <a:xfrm>
            <a:off x="2572873" y="5039919"/>
            <a:ext cx="278923" cy="184666"/>
          </a:xfrm>
          <a:prstGeom prst="rect">
            <a:avLst/>
          </a:prstGeom>
          <a:solidFill>
            <a:schemeClr val="bg1"/>
          </a:solidFill>
        </p:spPr>
        <p:txBody>
          <a:bodyPr wrap="none" lIns="0" tIns="0" rIns="0" bIns="0" rtlCol="0">
            <a:spAutoFit/>
          </a:bodyPr>
          <a:lstStyle/>
          <a:p>
            <a:r>
              <a:rPr lang="en-US" altLang="zh-CN" sz="12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CH</a:t>
            </a:r>
            <a:r>
              <a:rPr lang="en-US" altLang="zh-CN" sz="12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itchFamily="34" charset="-122"/>
              </a:rPr>
              <a:t>3</a:t>
            </a:r>
            <a:endParaRPr lang="zh-CN" altLang="en-US" sz="12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  <a:cs typeface="Arial Unicode MS" pitchFamily="34" charset="-122"/>
            </a:endParaRPr>
          </a:p>
        </p:txBody>
      </p:sp>
      <p:grpSp>
        <p:nvGrpSpPr>
          <p:cNvPr id="226" name="组合 225"/>
          <p:cNvGrpSpPr>
            <a:grpSpLocks noChangeAspect="1"/>
          </p:cNvGrpSpPr>
          <p:nvPr/>
        </p:nvGrpSpPr>
        <p:grpSpPr>
          <a:xfrm>
            <a:off x="3023890" y="1601475"/>
            <a:ext cx="864000" cy="3614642"/>
            <a:chOff x="1585358" y="601470"/>
            <a:chExt cx="1224596" cy="5123235"/>
          </a:xfrm>
        </p:grpSpPr>
        <p:grpSp>
          <p:nvGrpSpPr>
            <p:cNvPr id="227" name="组合 226"/>
            <p:cNvGrpSpPr/>
            <p:nvPr/>
          </p:nvGrpSpPr>
          <p:grpSpPr>
            <a:xfrm>
              <a:off x="1585358" y="863280"/>
              <a:ext cx="613680" cy="555869"/>
              <a:chOff x="1585358" y="863280"/>
              <a:chExt cx="613680" cy="555869"/>
            </a:xfrm>
          </p:grpSpPr>
          <p:sp>
            <p:nvSpPr>
              <p:cNvPr id="329" name="椭圆 328"/>
              <p:cNvSpPr>
                <a:spLocks noChangeAspect="1"/>
              </p:cNvSpPr>
              <p:nvPr/>
            </p:nvSpPr>
            <p:spPr>
              <a:xfrm>
                <a:off x="1677038" y="897149"/>
                <a:ext cx="522000" cy="522000"/>
              </a:xfrm>
              <a:prstGeom prst="ellipse">
                <a:avLst/>
              </a:prstGeom>
              <a:solidFill>
                <a:srgbClr val="C00000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30" name="椭圆 329"/>
              <p:cNvSpPr>
                <a:spLocks noChangeAspect="1"/>
              </p:cNvSpPr>
              <p:nvPr/>
            </p:nvSpPr>
            <p:spPr>
              <a:xfrm>
                <a:off x="1585358" y="863280"/>
                <a:ext cx="522000" cy="52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28" name="组合 227"/>
            <p:cNvGrpSpPr/>
            <p:nvPr/>
          </p:nvGrpSpPr>
          <p:grpSpPr>
            <a:xfrm>
              <a:off x="1767253" y="821312"/>
              <a:ext cx="721786" cy="625162"/>
              <a:chOff x="1767253" y="821312"/>
              <a:chExt cx="721786" cy="625162"/>
            </a:xfrm>
          </p:grpSpPr>
          <p:sp>
            <p:nvSpPr>
              <p:cNvPr id="327" name="任意多边形 326"/>
              <p:cNvSpPr>
                <a:spLocks noChangeAspect="1"/>
              </p:cNvSpPr>
              <p:nvPr/>
            </p:nvSpPr>
            <p:spPr>
              <a:xfrm>
                <a:off x="1877107" y="880546"/>
                <a:ext cx="611932" cy="565928"/>
              </a:xfrm>
              <a:custGeom>
                <a:avLst/>
                <a:gdLst>
                  <a:gd name="connsiteX0" fmla="*/ 305966 w 611932"/>
                  <a:gd name="connsiteY0" fmla="*/ 0 h 565928"/>
                  <a:gd name="connsiteX1" fmla="*/ 611932 w 611932"/>
                  <a:gd name="connsiteY1" fmla="*/ 306000 h 565928"/>
                  <a:gd name="connsiteX2" fmla="*/ 607405 w 611932"/>
                  <a:gd name="connsiteY2" fmla="*/ 350910 h 565928"/>
                  <a:gd name="connsiteX3" fmla="*/ 146298 w 611932"/>
                  <a:gd name="connsiteY3" fmla="*/ 565928 h 565928"/>
                  <a:gd name="connsiteX4" fmla="*/ 134898 w 611932"/>
                  <a:gd name="connsiteY4" fmla="*/ 559740 h 565928"/>
                  <a:gd name="connsiteX5" fmla="*/ 0 w 611932"/>
                  <a:gd name="connsiteY5" fmla="*/ 306000 h 565928"/>
                  <a:gd name="connsiteX6" fmla="*/ 305966 w 611932"/>
                  <a:gd name="connsiteY6" fmla="*/ 0 h 565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11932" h="565928">
                    <a:moveTo>
                      <a:pt x="305966" y="0"/>
                    </a:moveTo>
                    <a:cubicBezTo>
                      <a:pt x="474946" y="0"/>
                      <a:pt x="611932" y="137001"/>
                      <a:pt x="611932" y="306000"/>
                    </a:cubicBezTo>
                    <a:lnTo>
                      <a:pt x="607405" y="350910"/>
                    </a:lnTo>
                    <a:lnTo>
                      <a:pt x="146298" y="565928"/>
                    </a:lnTo>
                    <a:lnTo>
                      <a:pt x="134898" y="559740"/>
                    </a:lnTo>
                    <a:cubicBezTo>
                      <a:pt x="53510" y="504750"/>
                      <a:pt x="0" y="411624"/>
                      <a:pt x="0" y="306000"/>
                    </a:cubicBezTo>
                    <a:cubicBezTo>
                      <a:pt x="0" y="137001"/>
                      <a:pt x="136986" y="0"/>
                      <a:pt x="305966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8" name="椭圆 327"/>
              <p:cNvSpPr>
                <a:spLocks noChangeAspect="1"/>
              </p:cNvSpPr>
              <p:nvPr/>
            </p:nvSpPr>
            <p:spPr>
              <a:xfrm>
                <a:off x="1767253" y="821312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229" name="椭圆 228"/>
            <p:cNvSpPr>
              <a:spLocks noChangeAspect="1"/>
            </p:cNvSpPr>
            <p:nvPr/>
          </p:nvSpPr>
          <p:spPr>
            <a:xfrm>
              <a:off x="1872344" y="654329"/>
              <a:ext cx="414000" cy="414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30" name="椭圆 229"/>
            <p:cNvSpPr>
              <a:spLocks noChangeAspect="1"/>
            </p:cNvSpPr>
            <p:nvPr/>
          </p:nvSpPr>
          <p:spPr>
            <a:xfrm>
              <a:off x="1825642" y="601470"/>
              <a:ext cx="414000" cy="414000"/>
            </a:xfrm>
            <a:prstGeom prst="ellipse">
              <a:avLst/>
            </a:prstGeom>
            <a:solidFill>
              <a:schemeClr val="bg1"/>
            </a:solidFill>
            <a:ln w="3175">
              <a:noFill/>
            </a:ln>
            <a:effectLst>
              <a:softEdge rad="889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31" name="组合 230"/>
            <p:cNvGrpSpPr/>
            <p:nvPr/>
          </p:nvGrpSpPr>
          <p:grpSpPr>
            <a:xfrm>
              <a:off x="1967588" y="753390"/>
              <a:ext cx="648559" cy="551524"/>
              <a:chOff x="1967588" y="753390"/>
              <a:chExt cx="648559" cy="551524"/>
            </a:xfrm>
          </p:grpSpPr>
          <p:sp>
            <p:nvSpPr>
              <p:cNvPr id="325" name="任意多边形 324"/>
              <p:cNvSpPr>
                <a:spLocks noChangeAspect="1"/>
              </p:cNvSpPr>
              <p:nvPr/>
            </p:nvSpPr>
            <p:spPr>
              <a:xfrm>
                <a:off x="1967588" y="786380"/>
                <a:ext cx="522000" cy="518534"/>
              </a:xfrm>
              <a:custGeom>
                <a:avLst/>
                <a:gdLst>
                  <a:gd name="connsiteX0" fmla="*/ 295376 w 522000"/>
                  <a:gd name="connsiteY0" fmla="*/ 0 h 518534"/>
                  <a:gd name="connsiteX1" fmla="*/ 313601 w 522000"/>
                  <a:gd name="connsiteY1" fmla="*/ 1837 h 518534"/>
                  <a:gd name="connsiteX2" fmla="*/ 522000 w 522000"/>
                  <a:gd name="connsiteY2" fmla="*/ 257534 h 518534"/>
                  <a:gd name="connsiteX3" fmla="*/ 261000 w 522000"/>
                  <a:gd name="connsiteY3" fmla="*/ 518534 h 518534"/>
                  <a:gd name="connsiteX4" fmla="*/ 0 w 522000"/>
                  <a:gd name="connsiteY4" fmla="*/ 257534 h 518534"/>
                  <a:gd name="connsiteX5" fmla="*/ 2780 w 522000"/>
                  <a:gd name="connsiteY5" fmla="*/ 229957 h 518534"/>
                  <a:gd name="connsiteX6" fmla="*/ 29313 w 522000"/>
                  <a:gd name="connsiteY6" fmla="*/ 190044 h 518534"/>
                  <a:gd name="connsiteX7" fmla="*/ 175536 w 522000"/>
                  <a:gd name="connsiteY7" fmla="*/ 61345 h 518534"/>
                  <a:gd name="connsiteX8" fmla="*/ 236146 w 522000"/>
                  <a:gd name="connsiteY8" fmla="*/ 26929 h 518534"/>
                  <a:gd name="connsiteX9" fmla="*/ 295376 w 522000"/>
                  <a:gd name="connsiteY9" fmla="*/ 0 h 518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22000" h="518534">
                    <a:moveTo>
                      <a:pt x="295376" y="0"/>
                    </a:moveTo>
                    <a:lnTo>
                      <a:pt x="313601" y="1837"/>
                    </a:lnTo>
                    <a:cubicBezTo>
                      <a:pt x="432534" y="26174"/>
                      <a:pt x="522000" y="131406"/>
                      <a:pt x="522000" y="257534"/>
                    </a:cubicBezTo>
                    <a:cubicBezTo>
                      <a:pt x="522000" y="401680"/>
                      <a:pt x="405146" y="518534"/>
                      <a:pt x="261000" y="518534"/>
                    </a:cubicBezTo>
                    <a:cubicBezTo>
                      <a:pt x="116854" y="518534"/>
                      <a:pt x="0" y="401680"/>
                      <a:pt x="0" y="257534"/>
                    </a:cubicBezTo>
                    <a:lnTo>
                      <a:pt x="2780" y="229957"/>
                    </a:lnTo>
                    <a:lnTo>
                      <a:pt x="29313" y="190044"/>
                    </a:lnTo>
                    <a:cubicBezTo>
                      <a:pt x="68678" y="139777"/>
                      <a:pt x="120767" y="95873"/>
                      <a:pt x="175536" y="61345"/>
                    </a:cubicBezTo>
                    <a:cubicBezTo>
                      <a:pt x="193792" y="49836"/>
                      <a:pt x="214380" y="38078"/>
                      <a:pt x="236146" y="26929"/>
                    </a:cubicBezTo>
                    <a:lnTo>
                      <a:pt x="2953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6" name="椭圆 325"/>
              <p:cNvSpPr>
                <a:spLocks noChangeAspect="1"/>
              </p:cNvSpPr>
              <p:nvPr/>
            </p:nvSpPr>
            <p:spPr>
              <a:xfrm>
                <a:off x="2094147" y="753390"/>
                <a:ext cx="522000" cy="52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32" name="组合 231"/>
            <p:cNvGrpSpPr/>
            <p:nvPr/>
          </p:nvGrpSpPr>
          <p:grpSpPr>
            <a:xfrm>
              <a:off x="2074604" y="1151238"/>
              <a:ext cx="661455" cy="615289"/>
              <a:chOff x="2074604" y="1151238"/>
              <a:chExt cx="661455" cy="615289"/>
            </a:xfrm>
          </p:grpSpPr>
          <p:sp>
            <p:nvSpPr>
              <p:cNvPr id="323" name="任意多边形 322"/>
              <p:cNvSpPr/>
              <p:nvPr/>
            </p:nvSpPr>
            <p:spPr>
              <a:xfrm rot="20100000">
                <a:off x="2074604" y="1315152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4" name="椭圆 323"/>
              <p:cNvSpPr>
                <a:spLocks noChangeAspect="1"/>
              </p:cNvSpPr>
              <p:nvPr/>
            </p:nvSpPr>
            <p:spPr>
              <a:xfrm>
                <a:off x="2124059" y="1151238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33" name="组合 232"/>
            <p:cNvGrpSpPr/>
            <p:nvPr/>
          </p:nvGrpSpPr>
          <p:grpSpPr>
            <a:xfrm>
              <a:off x="1794380" y="1432753"/>
              <a:ext cx="661712" cy="612000"/>
              <a:chOff x="1794380" y="1432753"/>
              <a:chExt cx="661712" cy="612000"/>
            </a:xfrm>
          </p:grpSpPr>
          <p:sp>
            <p:nvSpPr>
              <p:cNvPr id="321" name="任意多边形 320"/>
              <p:cNvSpPr/>
              <p:nvPr/>
            </p:nvSpPr>
            <p:spPr>
              <a:xfrm rot="1500000" flipH="1">
                <a:off x="1865914" y="1587015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2" name="椭圆 321"/>
              <p:cNvSpPr>
                <a:spLocks noChangeAspect="1"/>
              </p:cNvSpPr>
              <p:nvPr/>
            </p:nvSpPr>
            <p:spPr>
              <a:xfrm>
                <a:off x="1794380" y="1432753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34" name="组合 233"/>
            <p:cNvGrpSpPr/>
            <p:nvPr/>
          </p:nvGrpSpPr>
          <p:grpSpPr>
            <a:xfrm>
              <a:off x="2074604" y="1698381"/>
              <a:ext cx="682266" cy="613230"/>
              <a:chOff x="2074604" y="1698381"/>
              <a:chExt cx="682266" cy="613230"/>
            </a:xfrm>
          </p:grpSpPr>
          <p:sp>
            <p:nvSpPr>
              <p:cNvPr id="319" name="任意多边形 318"/>
              <p:cNvSpPr/>
              <p:nvPr/>
            </p:nvSpPr>
            <p:spPr>
              <a:xfrm rot="20100000">
                <a:off x="2074604" y="1860236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0" name="椭圆 319"/>
              <p:cNvSpPr>
                <a:spLocks noChangeAspect="1"/>
              </p:cNvSpPr>
              <p:nvPr/>
            </p:nvSpPr>
            <p:spPr>
              <a:xfrm>
                <a:off x="2144870" y="1698381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35" name="组合 234"/>
            <p:cNvGrpSpPr/>
            <p:nvPr/>
          </p:nvGrpSpPr>
          <p:grpSpPr>
            <a:xfrm>
              <a:off x="2075758" y="2235232"/>
              <a:ext cx="668358" cy="621890"/>
              <a:chOff x="2075758" y="2235232"/>
              <a:chExt cx="668358" cy="621890"/>
            </a:xfrm>
          </p:grpSpPr>
          <p:sp>
            <p:nvSpPr>
              <p:cNvPr id="317" name="任意多边形 316"/>
              <p:cNvSpPr/>
              <p:nvPr/>
            </p:nvSpPr>
            <p:spPr>
              <a:xfrm rot="20100000">
                <a:off x="2075758" y="2405747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8" name="椭圆 317"/>
              <p:cNvSpPr>
                <a:spLocks noChangeAspect="1"/>
              </p:cNvSpPr>
              <p:nvPr/>
            </p:nvSpPr>
            <p:spPr>
              <a:xfrm>
                <a:off x="2132116" y="2235232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36" name="组合 235"/>
            <p:cNvGrpSpPr/>
            <p:nvPr/>
          </p:nvGrpSpPr>
          <p:grpSpPr>
            <a:xfrm>
              <a:off x="1804661" y="1975990"/>
              <a:ext cx="652585" cy="612000"/>
              <a:chOff x="1804661" y="1975990"/>
              <a:chExt cx="652585" cy="612000"/>
            </a:xfrm>
          </p:grpSpPr>
          <p:sp>
            <p:nvSpPr>
              <p:cNvPr id="315" name="任意多边形 314"/>
              <p:cNvSpPr/>
              <p:nvPr/>
            </p:nvSpPr>
            <p:spPr>
              <a:xfrm rot="1500000" flipH="1">
                <a:off x="1867068" y="2134928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6" name="椭圆 315"/>
              <p:cNvSpPr>
                <a:spLocks noChangeAspect="1"/>
              </p:cNvSpPr>
              <p:nvPr/>
            </p:nvSpPr>
            <p:spPr>
              <a:xfrm>
                <a:off x="1804661" y="1975990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37" name="组合 236"/>
            <p:cNvGrpSpPr/>
            <p:nvPr/>
          </p:nvGrpSpPr>
          <p:grpSpPr>
            <a:xfrm>
              <a:off x="2075758" y="2797928"/>
              <a:ext cx="681112" cy="612000"/>
              <a:chOff x="2075758" y="2797928"/>
              <a:chExt cx="681112" cy="612000"/>
            </a:xfrm>
          </p:grpSpPr>
          <p:sp>
            <p:nvSpPr>
              <p:cNvPr id="313" name="任意多边形 312"/>
              <p:cNvSpPr/>
              <p:nvPr/>
            </p:nvSpPr>
            <p:spPr>
              <a:xfrm rot="20100000">
                <a:off x="2075758" y="2950831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4" name="椭圆 313"/>
              <p:cNvSpPr>
                <a:spLocks noChangeAspect="1"/>
              </p:cNvSpPr>
              <p:nvPr/>
            </p:nvSpPr>
            <p:spPr>
              <a:xfrm>
                <a:off x="2144870" y="2797928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38" name="组合 237"/>
            <p:cNvGrpSpPr/>
            <p:nvPr/>
          </p:nvGrpSpPr>
          <p:grpSpPr>
            <a:xfrm>
              <a:off x="2075758" y="3340403"/>
              <a:ext cx="676337" cy="612000"/>
              <a:chOff x="2075758" y="3340403"/>
              <a:chExt cx="676337" cy="612000"/>
            </a:xfrm>
          </p:grpSpPr>
          <p:sp>
            <p:nvSpPr>
              <p:cNvPr id="311" name="任意多边形 310"/>
              <p:cNvSpPr/>
              <p:nvPr/>
            </p:nvSpPr>
            <p:spPr>
              <a:xfrm rot="20100000">
                <a:off x="2075758" y="3498685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2" name="椭圆 311"/>
              <p:cNvSpPr>
                <a:spLocks noChangeAspect="1"/>
              </p:cNvSpPr>
              <p:nvPr/>
            </p:nvSpPr>
            <p:spPr>
              <a:xfrm>
                <a:off x="2140095" y="3340403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39" name="组合 238"/>
            <p:cNvGrpSpPr/>
            <p:nvPr/>
          </p:nvGrpSpPr>
          <p:grpSpPr>
            <a:xfrm>
              <a:off x="2075758" y="3892593"/>
              <a:ext cx="652585" cy="612000"/>
              <a:chOff x="2075758" y="3892593"/>
              <a:chExt cx="652585" cy="612000"/>
            </a:xfrm>
          </p:grpSpPr>
          <p:sp>
            <p:nvSpPr>
              <p:cNvPr id="309" name="任意多边形 308"/>
              <p:cNvSpPr/>
              <p:nvPr/>
            </p:nvSpPr>
            <p:spPr>
              <a:xfrm rot="20100000">
                <a:off x="2075758" y="4043769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0" name="椭圆 309"/>
              <p:cNvSpPr>
                <a:spLocks noChangeAspect="1"/>
              </p:cNvSpPr>
              <p:nvPr/>
            </p:nvSpPr>
            <p:spPr>
              <a:xfrm>
                <a:off x="2116343" y="3892593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40" name="组合 239"/>
            <p:cNvGrpSpPr/>
            <p:nvPr/>
          </p:nvGrpSpPr>
          <p:grpSpPr>
            <a:xfrm>
              <a:off x="2076912" y="4450397"/>
              <a:ext cx="657849" cy="612000"/>
              <a:chOff x="2076912" y="4450397"/>
              <a:chExt cx="657849" cy="612000"/>
            </a:xfrm>
          </p:grpSpPr>
          <p:sp>
            <p:nvSpPr>
              <p:cNvPr id="307" name="任意多边形 306"/>
              <p:cNvSpPr/>
              <p:nvPr/>
            </p:nvSpPr>
            <p:spPr>
              <a:xfrm rot="20100000">
                <a:off x="2076912" y="4589280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8" name="椭圆 307"/>
              <p:cNvSpPr>
                <a:spLocks noChangeAspect="1"/>
              </p:cNvSpPr>
              <p:nvPr/>
            </p:nvSpPr>
            <p:spPr>
              <a:xfrm>
                <a:off x="2122761" y="4450397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41" name="组合 240"/>
            <p:cNvGrpSpPr/>
            <p:nvPr/>
          </p:nvGrpSpPr>
          <p:grpSpPr>
            <a:xfrm>
              <a:off x="2020122" y="5040877"/>
              <a:ext cx="647146" cy="633520"/>
              <a:chOff x="2020122" y="5040877"/>
              <a:chExt cx="647146" cy="633520"/>
            </a:xfrm>
          </p:grpSpPr>
          <p:sp>
            <p:nvSpPr>
              <p:cNvPr id="305" name="任意多边形 304"/>
              <p:cNvSpPr>
                <a:spLocks noChangeAspect="1"/>
              </p:cNvSpPr>
              <p:nvPr/>
            </p:nvSpPr>
            <p:spPr>
              <a:xfrm>
                <a:off x="2020122" y="5040877"/>
                <a:ext cx="611932" cy="554293"/>
              </a:xfrm>
              <a:custGeom>
                <a:avLst/>
                <a:gdLst>
                  <a:gd name="connsiteX0" fmla="*/ 483635 w 611932"/>
                  <a:gd name="connsiteY0" fmla="*/ 0 h 554293"/>
                  <a:gd name="connsiteX1" fmla="*/ 522317 w 611932"/>
                  <a:gd name="connsiteY1" fmla="*/ 31918 h 554293"/>
                  <a:gd name="connsiteX2" fmla="*/ 611932 w 611932"/>
                  <a:gd name="connsiteY2" fmla="*/ 248293 h 554293"/>
                  <a:gd name="connsiteX3" fmla="*/ 305966 w 611932"/>
                  <a:gd name="connsiteY3" fmla="*/ 554293 h 554293"/>
                  <a:gd name="connsiteX4" fmla="*/ 0 w 611932"/>
                  <a:gd name="connsiteY4" fmla="*/ 248293 h 554293"/>
                  <a:gd name="connsiteX5" fmla="*/ 1861 w 611932"/>
                  <a:gd name="connsiteY5" fmla="*/ 229834 h 554293"/>
                  <a:gd name="connsiteX6" fmla="*/ 483087 w 611932"/>
                  <a:gd name="connsiteY6" fmla="*/ 5434 h 554293"/>
                  <a:gd name="connsiteX7" fmla="*/ 483635 w 611932"/>
                  <a:gd name="connsiteY7" fmla="*/ 0 h 554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11932" h="554293">
                    <a:moveTo>
                      <a:pt x="483635" y="0"/>
                    </a:moveTo>
                    <a:lnTo>
                      <a:pt x="522317" y="31918"/>
                    </a:lnTo>
                    <a:cubicBezTo>
                      <a:pt x="577686" y="87294"/>
                      <a:pt x="611932" y="163794"/>
                      <a:pt x="611932" y="248293"/>
                    </a:cubicBezTo>
                    <a:cubicBezTo>
                      <a:pt x="611932" y="417292"/>
                      <a:pt x="474946" y="554293"/>
                      <a:pt x="305966" y="554293"/>
                    </a:cubicBezTo>
                    <a:cubicBezTo>
                      <a:pt x="136986" y="554293"/>
                      <a:pt x="0" y="417292"/>
                      <a:pt x="0" y="248293"/>
                    </a:cubicBezTo>
                    <a:lnTo>
                      <a:pt x="1861" y="229834"/>
                    </a:lnTo>
                    <a:lnTo>
                      <a:pt x="483087" y="5434"/>
                    </a:lnTo>
                    <a:lnTo>
                      <a:pt x="483635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6" name="椭圆 305"/>
              <p:cNvSpPr>
                <a:spLocks noChangeAspect="1"/>
              </p:cNvSpPr>
              <p:nvPr/>
            </p:nvSpPr>
            <p:spPr>
              <a:xfrm>
                <a:off x="2055268" y="5062397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270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42" name="组合 241"/>
            <p:cNvGrpSpPr/>
            <p:nvPr/>
          </p:nvGrpSpPr>
          <p:grpSpPr>
            <a:xfrm>
              <a:off x="1809819" y="2520863"/>
              <a:ext cx="647427" cy="612000"/>
              <a:chOff x="1809819" y="2520863"/>
              <a:chExt cx="647427" cy="612000"/>
            </a:xfrm>
          </p:grpSpPr>
          <p:sp>
            <p:nvSpPr>
              <p:cNvPr id="303" name="任意多边形 302"/>
              <p:cNvSpPr/>
              <p:nvPr/>
            </p:nvSpPr>
            <p:spPr>
              <a:xfrm rot="1500000" flipH="1">
                <a:off x="1867068" y="2677610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4" name="椭圆 303"/>
              <p:cNvSpPr>
                <a:spLocks noChangeAspect="1"/>
              </p:cNvSpPr>
              <p:nvPr/>
            </p:nvSpPr>
            <p:spPr>
              <a:xfrm>
                <a:off x="1809819" y="2520863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43" name="组合 242"/>
            <p:cNvGrpSpPr/>
            <p:nvPr/>
          </p:nvGrpSpPr>
          <p:grpSpPr>
            <a:xfrm>
              <a:off x="1822219" y="3072620"/>
              <a:ext cx="640353" cy="612000"/>
              <a:chOff x="1822219" y="3072620"/>
              <a:chExt cx="640353" cy="612000"/>
            </a:xfrm>
          </p:grpSpPr>
          <p:sp>
            <p:nvSpPr>
              <p:cNvPr id="301" name="任意多边形 300"/>
              <p:cNvSpPr/>
              <p:nvPr/>
            </p:nvSpPr>
            <p:spPr>
              <a:xfrm rot="1500000" flipH="1">
                <a:off x="1872394" y="3224011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2" name="椭圆 301"/>
              <p:cNvSpPr>
                <a:spLocks noChangeAspect="1"/>
              </p:cNvSpPr>
              <p:nvPr/>
            </p:nvSpPr>
            <p:spPr>
              <a:xfrm>
                <a:off x="1822219" y="3072620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44" name="组合 243"/>
            <p:cNvGrpSpPr/>
            <p:nvPr/>
          </p:nvGrpSpPr>
          <p:grpSpPr>
            <a:xfrm>
              <a:off x="1811188" y="3616480"/>
              <a:ext cx="646058" cy="612000"/>
              <a:chOff x="1811188" y="3616480"/>
              <a:chExt cx="646058" cy="612000"/>
            </a:xfrm>
          </p:grpSpPr>
          <p:sp>
            <p:nvSpPr>
              <p:cNvPr id="299" name="任意多边形 298"/>
              <p:cNvSpPr/>
              <p:nvPr/>
            </p:nvSpPr>
            <p:spPr>
              <a:xfrm rot="1500000" flipH="1">
                <a:off x="1867068" y="3770548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0" name="椭圆 299"/>
              <p:cNvSpPr>
                <a:spLocks noChangeAspect="1"/>
              </p:cNvSpPr>
              <p:nvPr/>
            </p:nvSpPr>
            <p:spPr>
              <a:xfrm>
                <a:off x="1811188" y="3616480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45" name="组合 244"/>
            <p:cNvGrpSpPr/>
            <p:nvPr/>
          </p:nvGrpSpPr>
          <p:grpSpPr>
            <a:xfrm>
              <a:off x="1822219" y="4170003"/>
              <a:ext cx="636181" cy="612000"/>
              <a:chOff x="1822219" y="4170003"/>
              <a:chExt cx="636181" cy="612000"/>
            </a:xfrm>
          </p:grpSpPr>
          <p:sp>
            <p:nvSpPr>
              <p:cNvPr id="297" name="任意多边形 296"/>
              <p:cNvSpPr/>
              <p:nvPr/>
            </p:nvSpPr>
            <p:spPr>
              <a:xfrm rot="1500000" flipH="1">
                <a:off x="1868222" y="4318461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8" name="椭圆 297"/>
              <p:cNvSpPr>
                <a:spLocks noChangeAspect="1"/>
              </p:cNvSpPr>
              <p:nvPr/>
            </p:nvSpPr>
            <p:spPr>
              <a:xfrm>
                <a:off x="1822219" y="4170003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46" name="组合 245"/>
            <p:cNvGrpSpPr/>
            <p:nvPr/>
          </p:nvGrpSpPr>
          <p:grpSpPr>
            <a:xfrm>
              <a:off x="1807755" y="4692310"/>
              <a:ext cx="650645" cy="620208"/>
              <a:chOff x="1807755" y="4692310"/>
              <a:chExt cx="650645" cy="620208"/>
            </a:xfrm>
          </p:grpSpPr>
          <p:sp>
            <p:nvSpPr>
              <p:cNvPr id="295" name="任意多边形 294"/>
              <p:cNvSpPr/>
              <p:nvPr/>
            </p:nvSpPr>
            <p:spPr>
              <a:xfrm rot="1500000" flipH="1">
                <a:off x="1868222" y="4861143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6" name="椭圆 295"/>
              <p:cNvSpPr>
                <a:spLocks noChangeAspect="1"/>
              </p:cNvSpPr>
              <p:nvPr/>
            </p:nvSpPr>
            <p:spPr>
              <a:xfrm>
                <a:off x="1807755" y="4692310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47" name="组合 246"/>
            <p:cNvGrpSpPr/>
            <p:nvPr/>
          </p:nvGrpSpPr>
          <p:grpSpPr>
            <a:xfrm>
              <a:off x="2333601" y="1225457"/>
              <a:ext cx="476353" cy="462066"/>
              <a:chOff x="2333601" y="1225457"/>
              <a:chExt cx="476353" cy="462066"/>
            </a:xfrm>
          </p:grpSpPr>
          <p:sp>
            <p:nvSpPr>
              <p:cNvPr id="293" name="任意多边形 292"/>
              <p:cNvSpPr>
                <a:spLocks noChangeAspect="1"/>
              </p:cNvSpPr>
              <p:nvPr/>
            </p:nvSpPr>
            <p:spPr>
              <a:xfrm>
                <a:off x="2333601" y="1273523"/>
                <a:ext cx="393317" cy="414000"/>
              </a:xfrm>
              <a:custGeom>
                <a:avLst/>
                <a:gdLst>
                  <a:gd name="connsiteX0" fmla="*/ 186317 w 393317"/>
                  <a:gd name="connsiteY0" fmla="*/ 0 h 414000"/>
                  <a:gd name="connsiteX1" fmla="*/ 393317 w 393317"/>
                  <a:gd name="connsiteY1" fmla="*/ 207000 h 414000"/>
                  <a:gd name="connsiteX2" fmla="*/ 186317 w 393317"/>
                  <a:gd name="connsiteY2" fmla="*/ 414000 h 414000"/>
                  <a:gd name="connsiteX3" fmla="*/ 39946 w 393317"/>
                  <a:gd name="connsiteY3" fmla="*/ 353371 h 414000"/>
                  <a:gd name="connsiteX4" fmla="*/ 15302 w 393317"/>
                  <a:gd name="connsiteY4" fmla="*/ 316819 h 414000"/>
                  <a:gd name="connsiteX5" fmla="*/ 11632 w 393317"/>
                  <a:gd name="connsiteY5" fmla="*/ 304950 h 414000"/>
                  <a:gd name="connsiteX6" fmla="*/ 24 w 393317"/>
                  <a:gd name="connsiteY6" fmla="*/ 221903 h 414000"/>
                  <a:gd name="connsiteX7" fmla="*/ 42886 w 393317"/>
                  <a:gd name="connsiteY7" fmla="*/ 69504 h 414000"/>
                  <a:gd name="connsiteX8" fmla="*/ 66097 w 393317"/>
                  <a:gd name="connsiteY8" fmla="*/ 42997 h 414000"/>
                  <a:gd name="connsiteX9" fmla="*/ 105743 w 393317"/>
                  <a:gd name="connsiteY9" fmla="*/ 16267 h 414000"/>
                  <a:gd name="connsiteX10" fmla="*/ 186317 w 393317"/>
                  <a:gd name="connsiteY10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3317" h="414000">
                    <a:moveTo>
                      <a:pt x="186317" y="0"/>
                    </a:moveTo>
                    <a:cubicBezTo>
                      <a:pt x="300640" y="0"/>
                      <a:pt x="393317" y="92677"/>
                      <a:pt x="393317" y="207000"/>
                    </a:cubicBezTo>
                    <a:cubicBezTo>
                      <a:pt x="393317" y="321323"/>
                      <a:pt x="300640" y="414000"/>
                      <a:pt x="186317" y="414000"/>
                    </a:cubicBezTo>
                    <a:cubicBezTo>
                      <a:pt x="129156" y="414000"/>
                      <a:pt x="77406" y="390831"/>
                      <a:pt x="39946" y="353371"/>
                    </a:cubicBezTo>
                    <a:lnTo>
                      <a:pt x="15302" y="316819"/>
                    </a:lnTo>
                    <a:lnTo>
                      <a:pt x="11632" y="304950"/>
                    </a:lnTo>
                    <a:cubicBezTo>
                      <a:pt x="4389" y="277069"/>
                      <a:pt x="-373" y="247700"/>
                      <a:pt x="24" y="221903"/>
                    </a:cubicBezTo>
                    <a:cubicBezTo>
                      <a:pt x="818" y="170309"/>
                      <a:pt x="4786" y="118717"/>
                      <a:pt x="42886" y="69504"/>
                    </a:cubicBezTo>
                    <a:lnTo>
                      <a:pt x="66097" y="42997"/>
                    </a:lnTo>
                    <a:lnTo>
                      <a:pt x="105743" y="16267"/>
                    </a:lnTo>
                    <a:cubicBezTo>
                      <a:pt x="130509" y="5792"/>
                      <a:pt x="157736" y="0"/>
                      <a:pt x="186317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4" name="椭圆 293"/>
              <p:cNvSpPr>
                <a:spLocks noChangeAspect="1"/>
              </p:cNvSpPr>
              <p:nvPr/>
            </p:nvSpPr>
            <p:spPr>
              <a:xfrm>
                <a:off x="2395954" y="1225457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48" name="组合 247"/>
            <p:cNvGrpSpPr/>
            <p:nvPr/>
          </p:nvGrpSpPr>
          <p:grpSpPr>
            <a:xfrm>
              <a:off x="2337295" y="1763338"/>
              <a:ext cx="463443" cy="465341"/>
              <a:chOff x="2337295" y="1763338"/>
              <a:chExt cx="463443" cy="465341"/>
            </a:xfrm>
          </p:grpSpPr>
          <p:sp>
            <p:nvSpPr>
              <p:cNvPr id="291" name="任意多边形 290"/>
              <p:cNvSpPr>
                <a:spLocks noChangeAspect="1"/>
              </p:cNvSpPr>
              <p:nvPr/>
            </p:nvSpPr>
            <p:spPr>
              <a:xfrm>
                <a:off x="2337295" y="1814679"/>
                <a:ext cx="393317" cy="414000"/>
              </a:xfrm>
              <a:custGeom>
                <a:avLst/>
                <a:gdLst>
                  <a:gd name="connsiteX0" fmla="*/ 186317 w 393317"/>
                  <a:gd name="connsiteY0" fmla="*/ 0 h 414000"/>
                  <a:gd name="connsiteX1" fmla="*/ 393317 w 393317"/>
                  <a:gd name="connsiteY1" fmla="*/ 207000 h 414000"/>
                  <a:gd name="connsiteX2" fmla="*/ 186317 w 393317"/>
                  <a:gd name="connsiteY2" fmla="*/ 414000 h 414000"/>
                  <a:gd name="connsiteX3" fmla="*/ 39946 w 393317"/>
                  <a:gd name="connsiteY3" fmla="*/ 353371 h 414000"/>
                  <a:gd name="connsiteX4" fmla="*/ 15302 w 393317"/>
                  <a:gd name="connsiteY4" fmla="*/ 316819 h 414000"/>
                  <a:gd name="connsiteX5" fmla="*/ 11632 w 393317"/>
                  <a:gd name="connsiteY5" fmla="*/ 304950 h 414000"/>
                  <a:gd name="connsiteX6" fmla="*/ 24 w 393317"/>
                  <a:gd name="connsiteY6" fmla="*/ 221903 h 414000"/>
                  <a:gd name="connsiteX7" fmla="*/ 42886 w 393317"/>
                  <a:gd name="connsiteY7" fmla="*/ 69504 h 414000"/>
                  <a:gd name="connsiteX8" fmla="*/ 66097 w 393317"/>
                  <a:gd name="connsiteY8" fmla="*/ 42997 h 414000"/>
                  <a:gd name="connsiteX9" fmla="*/ 105743 w 393317"/>
                  <a:gd name="connsiteY9" fmla="*/ 16267 h 414000"/>
                  <a:gd name="connsiteX10" fmla="*/ 186317 w 393317"/>
                  <a:gd name="connsiteY10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3317" h="414000">
                    <a:moveTo>
                      <a:pt x="186317" y="0"/>
                    </a:moveTo>
                    <a:cubicBezTo>
                      <a:pt x="300640" y="0"/>
                      <a:pt x="393317" y="92677"/>
                      <a:pt x="393317" y="207000"/>
                    </a:cubicBezTo>
                    <a:cubicBezTo>
                      <a:pt x="393317" y="321323"/>
                      <a:pt x="300640" y="414000"/>
                      <a:pt x="186317" y="414000"/>
                    </a:cubicBezTo>
                    <a:cubicBezTo>
                      <a:pt x="129156" y="414000"/>
                      <a:pt x="77406" y="390831"/>
                      <a:pt x="39946" y="353371"/>
                    </a:cubicBezTo>
                    <a:lnTo>
                      <a:pt x="15302" y="316819"/>
                    </a:lnTo>
                    <a:lnTo>
                      <a:pt x="11632" y="304950"/>
                    </a:lnTo>
                    <a:cubicBezTo>
                      <a:pt x="4389" y="277069"/>
                      <a:pt x="-373" y="247700"/>
                      <a:pt x="24" y="221903"/>
                    </a:cubicBezTo>
                    <a:cubicBezTo>
                      <a:pt x="818" y="170309"/>
                      <a:pt x="4786" y="118717"/>
                      <a:pt x="42886" y="69504"/>
                    </a:cubicBezTo>
                    <a:lnTo>
                      <a:pt x="66097" y="42997"/>
                    </a:lnTo>
                    <a:lnTo>
                      <a:pt x="105743" y="16267"/>
                    </a:lnTo>
                    <a:cubicBezTo>
                      <a:pt x="130509" y="5792"/>
                      <a:pt x="157736" y="0"/>
                      <a:pt x="186317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2" name="椭圆 291"/>
              <p:cNvSpPr>
                <a:spLocks noChangeAspect="1"/>
              </p:cNvSpPr>
              <p:nvPr/>
            </p:nvSpPr>
            <p:spPr>
              <a:xfrm>
                <a:off x="2386738" y="1763338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49" name="组合 248"/>
            <p:cNvGrpSpPr/>
            <p:nvPr/>
          </p:nvGrpSpPr>
          <p:grpSpPr>
            <a:xfrm>
              <a:off x="2337295" y="2315263"/>
              <a:ext cx="448266" cy="457706"/>
              <a:chOff x="2337295" y="2315263"/>
              <a:chExt cx="448266" cy="457706"/>
            </a:xfrm>
          </p:grpSpPr>
          <p:sp>
            <p:nvSpPr>
              <p:cNvPr id="289" name="任意多边形 288"/>
              <p:cNvSpPr>
                <a:spLocks noChangeAspect="1"/>
              </p:cNvSpPr>
              <p:nvPr/>
            </p:nvSpPr>
            <p:spPr>
              <a:xfrm>
                <a:off x="2337295" y="2358969"/>
                <a:ext cx="393317" cy="414000"/>
              </a:xfrm>
              <a:custGeom>
                <a:avLst/>
                <a:gdLst>
                  <a:gd name="connsiteX0" fmla="*/ 186317 w 393317"/>
                  <a:gd name="connsiteY0" fmla="*/ 0 h 414000"/>
                  <a:gd name="connsiteX1" fmla="*/ 393317 w 393317"/>
                  <a:gd name="connsiteY1" fmla="*/ 207000 h 414000"/>
                  <a:gd name="connsiteX2" fmla="*/ 186317 w 393317"/>
                  <a:gd name="connsiteY2" fmla="*/ 414000 h 414000"/>
                  <a:gd name="connsiteX3" fmla="*/ 39946 w 393317"/>
                  <a:gd name="connsiteY3" fmla="*/ 353371 h 414000"/>
                  <a:gd name="connsiteX4" fmla="*/ 15302 w 393317"/>
                  <a:gd name="connsiteY4" fmla="*/ 316819 h 414000"/>
                  <a:gd name="connsiteX5" fmla="*/ 11632 w 393317"/>
                  <a:gd name="connsiteY5" fmla="*/ 304950 h 414000"/>
                  <a:gd name="connsiteX6" fmla="*/ 24 w 393317"/>
                  <a:gd name="connsiteY6" fmla="*/ 221903 h 414000"/>
                  <a:gd name="connsiteX7" fmla="*/ 42886 w 393317"/>
                  <a:gd name="connsiteY7" fmla="*/ 69504 h 414000"/>
                  <a:gd name="connsiteX8" fmla="*/ 66097 w 393317"/>
                  <a:gd name="connsiteY8" fmla="*/ 42997 h 414000"/>
                  <a:gd name="connsiteX9" fmla="*/ 105743 w 393317"/>
                  <a:gd name="connsiteY9" fmla="*/ 16267 h 414000"/>
                  <a:gd name="connsiteX10" fmla="*/ 186317 w 393317"/>
                  <a:gd name="connsiteY10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3317" h="414000">
                    <a:moveTo>
                      <a:pt x="186317" y="0"/>
                    </a:moveTo>
                    <a:cubicBezTo>
                      <a:pt x="300640" y="0"/>
                      <a:pt x="393317" y="92677"/>
                      <a:pt x="393317" y="207000"/>
                    </a:cubicBezTo>
                    <a:cubicBezTo>
                      <a:pt x="393317" y="321323"/>
                      <a:pt x="300640" y="414000"/>
                      <a:pt x="186317" y="414000"/>
                    </a:cubicBezTo>
                    <a:cubicBezTo>
                      <a:pt x="129156" y="414000"/>
                      <a:pt x="77406" y="390831"/>
                      <a:pt x="39946" y="353371"/>
                    </a:cubicBezTo>
                    <a:lnTo>
                      <a:pt x="15302" y="316819"/>
                    </a:lnTo>
                    <a:lnTo>
                      <a:pt x="11632" y="304950"/>
                    </a:lnTo>
                    <a:cubicBezTo>
                      <a:pt x="4389" y="277069"/>
                      <a:pt x="-373" y="247700"/>
                      <a:pt x="24" y="221903"/>
                    </a:cubicBezTo>
                    <a:cubicBezTo>
                      <a:pt x="818" y="170309"/>
                      <a:pt x="4786" y="118717"/>
                      <a:pt x="42886" y="69504"/>
                    </a:cubicBezTo>
                    <a:lnTo>
                      <a:pt x="66097" y="42997"/>
                    </a:lnTo>
                    <a:lnTo>
                      <a:pt x="105743" y="16267"/>
                    </a:lnTo>
                    <a:cubicBezTo>
                      <a:pt x="130509" y="5792"/>
                      <a:pt x="157736" y="0"/>
                      <a:pt x="186317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0" name="椭圆 289"/>
              <p:cNvSpPr>
                <a:spLocks noChangeAspect="1"/>
              </p:cNvSpPr>
              <p:nvPr/>
            </p:nvSpPr>
            <p:spPr>
              <a:xfrm>
                <a:off x="2371561" y="2315263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50" name="组合 249"/>
            <p:cNvGrpSpPr/>
            <p:nvPr/>
          </p:nvGrpSpPr>
          <p:grpSpPr>
            <a:xfrm>
              <a:off x="2340989" y="2843509"/>
              <a:ext cx="454980" cy="470616"/>
              <a:chOff x="2340989" y="2843509"/>
              <a:chExt cx="454980" cy="470616"/>
            </a:xfrm>
          </p:grpSpPr>
          <p:sp>
            <p:nvSpPr>
              <p:cNvPr id="287" name="任意多边形 286"/>
              <p:cNvSpPr>
                <a:spLocks noChangeAspect="1"/>
              </p:cNvSpPr>
              <p:nvPr/>
            </p:nvSpPr>
            <p:spPr>
              <a:xfrm>
                <a:off x="2340989" y="2900125"/>
                <a:ext cx="393317" cy="414000"/>
              </a:xfrm>
              <a:custGeom>
                <a:avLst/>
                <a:gdLst>
                  <a:gd name="connsiteX0" fmla="*/ 186317 w 393317"/>
                  <a:gd name="connsiteY0" fmla="*/ 0 h 414000"/>
                  <a:gd name="connsiteX1" fmla="*/ 393317 w 393317"/>
                  <a:gd name="connsiteY1" fmla="*/ 207000 h 414000"/>
                  <a:gd name="connsiteX2" fmla="*/ 186317 w 393317"/>
                  <a:gd name="connsiteY2" fmla="*/ 414000 h 414000"/>
                  <a:gd name="connsiteX3" fmla="*/ 39946 w 393317"/>
                  <a:gd name="connsiteY3" fmla="*/ 353371 h 414000"/>
                  <a:gd name="connsiteX4" fmla="*/ 15302 w 393317"/>
                  <a:gd name="connsiteY4" fmla="*/ 316819 h 414000"/>
                  <a:gd name="connsiteX5" fmla="*/ 11632 w 393317"/>
                  <a:gd name="connsiteY5" fmla="*/ 304950 h 414000"/>
                  <a:gd name="connsiteX6" fmla="*/ 24 w 393317"/>
                  <a:gd name="connsiteY6" fmla="*/ 221903 h 414000"/>
                  <a:gd name="connsiteX7" fmla="*/ 42886 w 393317"/>
                  <a:gd name="connsiteY7" fmla="*/ 69504 h 414000"/>
                  <a:gd name="connsiteX8" fmla="*/ 66097 w 393317"/>
                  <a:gd name="connsiteY8" fmla="*/ 42997 h 414000"/>
                  <a:gd name="connsiteX9" fmla="*/ 105743 w 393317"/>
                  <a:gd name="connsiteY9" fmla="*/ 16267 h 414000"/>
                  <a:gd name="connsiteX10" fmla="*/ 186317 w 393317"/>
                  <a:gd name="connsiteY10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3317" h="414000">
                    <a:moveTo>
                      <a:pt x="186317" y="0"/>
                    </a:moveTo>
                    <a:cubicBezTo>
                      <a:pt x="300640" y="0"/>
                      <a:pt x="393317" y="92677"/>
                      <a:pt x="393317" y="207000"/>
                    </a:cubicBezTo>
                    <a:cubicBezTo>
                      <a:pt x="393317" y="321323"/>
                      <a:pt x="300640" y="414000"/>
                      <a:pt x="186317" y="414000"/>
                    </a:cubicBezTo>
                    <a:cubicBezTo>
                      <a:pt x="129156" y="414000"/>
                      <a:pt x="77406" y="390831"/>
                      <a:pt x="39946" y="353371"/>
                    </a:cubicBezTo>
                    <a:lnTo>
                      <a:pt x="15302" y="316819"/>
                    </a:lnTo>
                    <a:lnTo>
                      <a:pt x="11632" y="304950"/>
                    </a:lnTo>
                    <a:cubicBezTo>
                      <a:pt x="4389" y="277069"/>
                      <a:pt x="-373" y="247700"/>
                      <a:pt x="24" y="221903"/>
                    </a:cubicBezTo>
                    <a:cubicBezTo>
                      <a:pt x="818" y="170309"/>
                      <a:pt x="4786" y="118717"/>
                      <a:pt x="42886" y="69504"/>
                    </a:cubicBezTo>
                    <a:lnTo>
                      <a:pt x="66097" y="42997"/>
                    </a:lnTo>
                    <a:lnTo>
                      <a:pt x="105743" y="16267"/>
                    </a:lnTo>
                    <a:cubicBezTo>
                      <a:pt x="130509" y="5792"/>
                      <a:pt x="157736" y="0"/>
                      <a:pt x="186317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8" name="椭圆 287"/>
              <p:cNvSpPr>
                <a:spLocks noChangeAspect="1"/>
              </p:cNvSpPr>
              <p:nvPr/>
            </p:nvSpPr>
            <p:spPr>
              <a:xfrm>
                <a:off x="2381969" y="2843509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51" name="组合 250"/>
            <p:cNvGrpSpPr/>
            <p:nvPr/>
          </p:nvGrpSpPr>
          <p:grpSpPr>
            <a:xfrm>
              <a:off x="2338348" y="3405630"/>
              <a:ext cx="447213" cy="455296"/>
              <a:chOff x="2338348" y="3405630"/>
              <a:chExt cx="447213" cy="455296"/>
            </a:xfrm>
          </p:grpSpPr>
          <p:sp>
            <p:nvSpPr>
              <p:cNvPr id="285" name="任意多边形 284"/>
              <p:cNvSpPr>
                <a:spLocks noChangeAspect="1"/>
              </p:cNvSpPr>
              <p:nvPr/>
            </p:nvSpPr>
            <p:spPr>
              <a:xfrm>
                <a:off x="2338348" y="3446926"/>
                <a:ext cx="393317" cy="414000"/>
              </a:xfrm>
              <a:custGeom>
                <a:avLst/>
                <a:gdLst>
                  <a:gd name="connsiteX0" fmla="*/ 186317 w 393317"/>
                  <a:gd name="connsiteY0" fmla="*/ 0 h 414000"/>
                  <a:gd name="connsiteX1" fmla="*/ 393317 w 393317"/>
                  <a:gd name="connsiteY1" fmla="*/ 207000 h 414000"/>
                  <a:gd name="connsiteX2" fmla="*/ 186317 w 393317"/>
                  <a:gd name="connsiteY2" fmla="*/ 414000 h 414000"/>
                  <a:gd name="connsiteX3" fmla="*/ 39946 w 393317"/>
                  <a:gd name="connsiteY3" fmla="*/ 353371 h 414000"/>
                  <a:gd name="connsiteX4" fmla="*/ 15302 w 393317"/>
                  <a:gd name="connsiteY4" fmla="*/ 316819 h 414000"/>
                  <a:gd name="connsiteX5" fmla="*/ 11632 w 393317"/>
                  <a:gd name="connsiteY5" fmla="*/ 304950 h 414000"/>
                  <a:gd name="connsiteX6" fmla="*/ 24 w 393317"/>
                  <a:gd name="connsiteY6" fmla="*/ 221903 h 414000"/>
                  <a:gd name="connsiteX7" fmla="*/ 42886 w 393317"/>
                  <a:gd name="connsiteY7" fmla="*/ 69504 h 414000"/>
                  <a:gd name="connsiteX8" fmla="*/ 66097 w 393317"/>
                  <a:gd name="connsiteY8" fmla="*/ 42997 h 414000"/>
                  <a:gd name="connsiteX9" fmla="*/ 105743 w 393317"/>
                  <a:gd name="connsiteY9" fmla="*/ 16267 h 414000"/>
                  <a:gd name="connsiteX10" fmla="*/ 186317 w 393317"/>
                  <a:gd name="connsiteY10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3317" h="414000">
                    <a:moveTo>
                      <a:pt x="186317" y="0"/>
                    </a:moveTo>
                    <a:cubicBezTo>
                      <a:pt x="300640" y="0"/>
                      <a:pt x="393317" y="92677"/>
                      <a:pt x="393317" y="207000"/>
                    </a:cubicBezTo>
                    <a:cubicBezTo>
                      <a:pt x="393317" y="321323"/>
                      <a:pt x="300640" y="414000"/>
                      <a:pt x="186317" y="414000"/>
                    </a:cubicBezTo>
                    <a:cubicBezTo>
                      <a:pt x="129156" y="414000"/>
                      <a:pt x="77406" y="390831"/>
                      <a:pt x="39946" y="353371"/>
                    </a:cubicBezTo>
                    <a:lnTo>
                      <a:pt x="15302" y="316819"/>
                    </a:lnTo>
                    <a:lnTo>
                      <a:pt x="11632" y="304950"/>
                    </a:lnTo>
                    <a:cubicBezTo>
                      <a:pt x="4389" y="277069"/>
                      <a:pt x="-373" y="247700"/>
                      <a:pt x="24" y="221903"/>
                    </a:cubicBezTo>
                    <a:cubicBezTo>
                      <a:pt x="818" y="170309"/>
                      <a:pt x="4786" y="118717"/>
                      <a:pt x="42886" y="69504"/>
                    </a:cubicBezTo>
                    <a:lnTo>
                      <a:pt x="66097" y="42997"/>
                    </a:lnTo>
                    <a:lnTo>
                      <a:pt x="105743" y="16267"/>
                    </a:lnTo>
                    <a:cubicBezTo>
                      <a:pt x="130509" y="5792"/>
                      <a:pt x="157736" y="0"/>
                      <a:pt x="186317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6" name="椭圆 285"/>
              <p:cNvSpPr>
                <a:spLocks noChangeAspect="1"/>
              </p:cNvSpPr>
              <p:nvPr/>
            </p:nvSpPr>
            <p:spPr>
              <a:xfrm>
                <a:off x="2371561" y="3405630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52" name="组合 251"/>
            <p:cNvGrpSpPr/>
            <p:nvPr/>
          </p:nvGrpSpPr>
          <p:grpSpPr>
            <a:xfrm>
              <a:off x="2342042" y="3929064"/>
              <a:ext cx="443718" cy="477781"/>
              <a:chOff x="2342042" y="3929064"/>
              <a:chExt cx="443718" cy="477781"/>
            </a:xfrm>
          </p:grpSpPr>
          <p:sp>
            <p:nvSpPr>
              <p:cNvPr id="283" name="任意多边形 282"/>
              <p:cNvSpPr>
                <a:spLocks noChangeAspect="1"/>
              </p:cNvSpPr>
              <p:nvPr/>
            </p:nvSpPr>
            <p:spPr>
              <a:xfrm>
                <a:off x="2342042" y="3992845"/>
                <a:ext cx="393317" cy="414000"/>
              </a:xfrm>
              <a:custGeom>
                <a:avLst/>
                <a:gdLst>
                  <a:gd name="connsiteX0" fmla="*/ 186317 w 393317"/>
                  <a:gd name="connsiteY0" fmla="*/ 0 h 414000"/>
                  <a:gd name="connsiteX1" fmla="*/ 393317 w 393317"/>
                  <a:gd name="connsiteY1" fmla="*/ 207000 h 414000"/>
                  <a:gd name="connsiteX2" fmla="*/ 186317 w 393317"/>
                  <a:gd name="connsiteY2" fmla="*/ 414000 h 414000"/>
                  <a:gd name="connsiteX3" fmla="*/ 39946 w 393317"/>
                  <a:gd name="connsiteY3" fmla="*/ 353371 h 414000"/>
                  <a:gd name="connsiteX4" fmla="*/ 15302 w 393317"/>
                  <a:gd name="connsiteY4" fmla="*/ 316819 h 414000"/>
                  <a:gd name="connsiteX5" fmla="*/ 11632 w 393317"/>
                  <a:gd name="connsiteY5" fmla="*/ 304950 h 414000"/>
                  <a:gd name="connsiteX6" fmla="*/ 24 w 393317"/>
                  <a:gd name="connsiteY6" fmla="*/ 221903 h 414000"/>
                  <a:gd name="connsiteX7" fmla="*/ 42886 w 393317"/>
                  <a:gd name="connsiteY7" fmla="*/ 69504 h 414000"/>
                  <a:gd name="connsiteX8" fmla="*/ 66097 w 393317"/>
                  <a:gd name="connsiteY8" fmla="*/ 42997 h 414000"/>
                  <a:gd name="connsiteX9" fmla="*/ 105743 w 393317"/>
                  <a:gd name="connsiteY9" fmla="*/ 16267 h 414000"/>
                  <a:gd name="connsiteX10" fmla="*/ 186317 w 393317"/>
                  <a:gd name="connsiteY10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3317" h="414000">
                    <a:moveTo>
                      <a:pt x="186317" y="0"/>
                    </a:moveTo>
                    <a:cubicBezTo>
                      <a:pt x="300640" y="0"/>
                      <a:pt x="393317" y="92677"/>
                      <a:pt x="393317" y="207000"/>
                    </a:cubicBezTo>
                    <a:cubicBezTo>
                      <a:pt x="393317" y="321323"/>
                      <a:pt x="300640" y="414000"/>
                      <a:pt x="186317" y="414000"/>
                    </a:cubicBezTo>
                    <a:cubicBezTo>
                      <a:pt x="129156" y="414000"/>
                      <a:pt x="77406" y="390831"/>
                      <a:pt x="39946" y="353371"/>
                    </a:cubicBezTo>
                    <a:lnTo>
                      <a:pt x="15302" y="316819"/>
                    </a:lnTo>
                    <a:lnTo>
                      <a:pt x="11632" y="304950"/>
                    </a:lnTo>
                    <a:cubicBezTo>
                      <a:pt x="4389" y="277069"/>
                      <a:pt x="-373" y="247700"/>
                      <a:pt x="24" y="221903"/>
                    </a:cubicBezTo>
                    <a:cubicBezTo>
                      <a:pt x="818" y="170309"/>
                      <a:pt x="4786" y="118717"/>
                      <a:pt x="42886" y="69504"/>
                    </a:cubicBezTo>
                    <a:lnTo>
                      <a:pt x="66097" y="42997"/>
                    </a:lnTo>
                    <a:lnTo>
                      <a:pt x="105743" y="16267"/>
                    </a:lnTo>
                    <a:cubicBezTo>
                      <a:pt x="130509" y="5792"/>
                      <a:pt x="157736" y="0"/>
                      <a:pt x="186317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4" name="椭圆 283"/>
              <p:cNvSpPr>
                <a:spLocks noChangeAspect="1"/>
              </p:cNvSpPr>
              <p:nvPr/>
            </p:nvSpPr>
            <p:spPr>
              <a:xfrm>
                <a:off x="2371760" y="3929064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53" name="组合 252"/>
            <p:cNvGrpSpPr/>
            <p:nvPr/>
          </p:nvGrpSpPr>
          <p:grpSpPr>
            <a:xfrm>
              <a:off x="2342042" y="4491943"/>
              <a:ext cx="444261" cy="459192"/>
              <a:chOff x="2342042" y="4491943"/>
              <a:chExt cx="444261" cy="459192"/>
            </a:xfrm>
          </p:grpSpPr>
          <p:sp>
            <p:nvSpPr>
              <p:cNvPr id="281" name="任意多边形 280"/>
              <p:cNvSpPr>
                <a:spLocks noChangeAspect="1"/>
              </p:cNvSpPr>
              <p:nvPr/>
            </p:nvSpPr>
            <p:spPr>
              <a:xfrm>
                <a:off x="2342042" y="4537135"/>
                <a:ext cx="393317" cy="414000"/>
              </a:xfrm>
              <a:custGeom>
                <a:avLst/>
                <a:gdLst>
                  <a:gd name="connsiteX0" fmla="*/ 186317 w 393317"/>
                  <a:gd name="connsiteY0" fmla="*/ 0 h 414000"/>
                  <a:gd name="connsiteX1" fmla="*/ 393317 w 393317"/>
                  <a:gd name="connsiteY1" fmla="*/ 207000 h 414000"/>
                  <a:gd name="connsiteX2" fmla="*/ 186317 w 393317"/>
                  <a:gd name="connsiteY2" fmla="*/ 414000 h 414000"/>
                  <a:gd name="connsiteX3" fmla="*/ 39946 w 393317"/>
                  <a:gd name="connsiteY3" fmla="*/ 353371 h 414000"/>
                  <a:gd name="connsiteX4" fmla="*/ 15302 w 393317"/>
                  <a:gd name="connsiteY4" fmla="*/ 316819 h 414000"/>
                  <a:gd name="connsiteX5" fmla="*/ 11632 w 393317"/>
                  <a:gd name="connsiteY5" fmla="*/ 304950 h 414000"/>
                  <a:gd name="connsiteX6" fmla="*/ 24 w 393317"/>
                  <a:gd name="connsiteY6" fmla="*/ 221903 h 414000"/>
                  <a:gd name="connsiteX7" fmla="*/ 42886 w 393317"/>
                  <a:gd name="connsiteY7" fmla="*/ 69504 h 414000"/>
                  <a:gd name="connsiteX8" fmla="*/ 66097 w 393317"/>
                  <a:gd name="connsiteY8" fmla="*/ 42997 h 414000"/>
                  <a:gd name="connsiteX9" fmla="*/ 105743 w 393317"/>
                  <a:gd name="connsiteY9" fmla="*/ 16267 h 414000"/>
                  <a:gd name="connsiteX10" fmla="*/ 186317 w 393317"/>
                  <a:gd name="connsiteY10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3317" h="414000">
                    <a:moveTo>
                      <a:pt x="186317" y="0"/>
                    </a:moveTo>
                    <a:cubicBezTo>
                      <a:pt x="300640" y="0"/>
                      <a:pt x="393317" y="92677"/>
                      <a:pt x="393317" y="207000"/>
                    </a:cubicBezTo>
                    <a:cubicBezTo>
                      <a:pt x="393317" y="321323"/>
                      <a:pt x="300640" y="414000"/>
                      <a:pt x="186317" y="414000"/>
                    </a:cubicBezTo>
                    <a:cubicBezTo>
                      <a:pt x="129156" y="414000"/>
                      <a:pt x="77406" y="390831"/>
                      <a:pt x="39946" y="353371"/>
                    </a:cubicBezTo>
                    <a:lnTo>
                      <a:pt x="15302" y="316819"/>
                    </a:lnTo>
                    <a:lnTo>
                      <a:pt x="11632" y="304950"/>
                    </a:lnTo>
                    <a:cubicBezTo>
                      <a:pt x="4389" y="277069"/>
                      <a:pt x="-373" y="247700"/>
                      <a:pt x="24" y="221903"/>
                    </a:cubicBezTo>
                    <a:cubicBezTo>
                      <a:pt x="818" y="170309"/>
                      <a:pt x="4786" y="118717"/>
                      <a:pt x="42886" y="69504"/>
                    </a:cubicBezTo>
                    <a:lnTo>
                      <a:pt x="66097" y="42997"/>
                    </a:lnTo>
                    <a:lnTo>
                      <a:pt x="105743" y="16267"/>
                    </a:lnTo>
                    <a:cubicBezTo>
                      <a:pt x="130509" y="5792"/>
                      <a:pt x="157736" y="0"/>
                      <a:pt x="186317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2" name="椭圆 281"/>
              <p:cNvSpPr>
                <a:spLocks noChangeAspect="1"/>
              </p:cNvSpPr>
              <p:nvPr/>
            </p:nvSpPr>
            <p:spPr>
              <a:xfrm>
                <a:off x="2372303" y="4491943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54" name="组合 253"/>
            <p:cNvGrpSpPr/>
            <p:nvPr/>
          </p:nvGrpSpPr>
          <p:grpSpPr>
            <a:xfrm>
              <a:off x="2345736" y="5029433"/>
              <a:ext cx="421485" cy="462858"/>
              <a:chOff x="2345736" y="5029433"/>
              <a:chExt cx="421485" cy="462858"/>
            </a:xfrm>
          </p:grpSpPr>
          <p:sp>
            <p:nvSpPr>
              <p:cNvPr id="279" name="任意多边形 278"/>
              <p:cNvSpPr>
                <a:spLocks noChangeAspect="1"/>
              </p:cNvSpPr>
              <p:nvPr/>
            </p:nvSpPr>
            <p:spPr>
              <a:xfrm>
                <a:off x="2345736" y="5078291"/>
                <a:ext cx="393317" cy="414000"/>
              </a:xfrm>
              <a:custGeom>
                <a:avLst/>
                <a:gdLst>
                  <a:gd name="connsiteX0" fmla="*/ 186317 w 393317"/>
                  <a:gd name="connsiteY0" fmla="*/ 0 h 414000"/>
                  <a:gd name="connsiteX1" fmla="*/ 393317 w 393317"/>
                  <a:gd name="connsiteY1" fmla="*/ 207000 h 414000"/>
                  <a:gd name="connsiteX2" fmla="*/ 186317 w 393317"/>
                  <a:gd name="connsiteY2" fmla="*/ 414000 h 414000"/>
                  <a:gd name="connsiteX3" fmla="*/ 39946 w 393317"/>
                  <a:gd name="connsiteY3" fmla="*/ 353371 h 414000"/>
                  <a:gd name="connsiteX4" fmla="*/ 15302 w 393317"/>
                  <a:gd name="connsiteY4" fmla="*/ 316819 h 414000"/>
                  <a:gd name="connsiteX5" fmla="*/ 11632 w 393317"/>
                  <a:gd name="connsiteY5" fmla="*/ 304950 h 414000"/>
                  <a:gd name="connsiteX6" fmla="*/ 24 w 393317"/>
                  <a:gd name="connsiteY6" fmla="*/ 221903 h 414000"/>
                  <a:gd name="connsiteX7" fmla="*/ 42886 w 393317"/>
                  <a:gd name="connsiteY7" fmla="*/ 69504 h 414000"/>
                  <a:gd name="connsiteX8" fmla="*/ 66097 w 393317"/>
                  <a:gd name="connsiteY8" fmla="*/ 42997 h 414000"/>
                  <a:gd name="connsiteX9" fmla="*/ 105743 w 393317"/>
                  <a:gd name="connsiteY9" fmla="*/ 16267 h 414000"/>
                  <a:gd name="connsiteX10" fmla="*/ 186317 w 393317"/>
                  <a:gd name="connsiteY10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3317" h="414000">
                    <a:moveTo>
                      <a:pt x="186317" y="0"/>
                    </a:moveTo>
                    <a:cubicBezTo>
                      <a:pt x="300640" y="0"/>
                      <a:pt x="393317" y="92677"/>
                      <a:pt x="393317" y="207000"/>
                    </a:cubicBezTo>
                    <a:cubicBezTo>
                      <a:pt x="393317" y="321323"/>
                      <a:pt x="300640" y="414000"/>
                      <a:pt x="186317" y="414000"/>
                    </a:cubicBezTo>
                    <a:cubicBezTo>
                      <a:pt x="129156" y="414000"/>
                      <a:pt x="77406" y="390831"/>
                      <a:pt x="39946" y="353371"/>
                    </a:cubicBezTo>
                    <a:lnTo>
                      <a:pt x="15302" y="316819"/>
                    </a:lnTo>
                    <a:lnTo>
                      <a:pt x="11632" y="304950"/>
                    </a:lnTo>
                    <a:cubicBezTo>
                      <a:pt x="4389" y="277069"/>
                      <a:pt x="-373" y="247700"/>
                      <a:pt x="24" y="221903"/>
                    </a:cubicBezTo>
                    <a:cubicBezTo>
                      <a:pt x="818" y="170309"/>
                      <a:pt x="4786" y="118717"/>
                      <a:pt x="42886" y="69504"/>
                    </a:cubicBezTo>
                    <a:lnTo>
                      <a:pt x="66097" y="42997"/>
                    </a:lnTo>
                    <a:lnTo>
                      <a:pt x="105743" y="16267"/>
                    </a:lnTo>
                    <a:cubicBezTo>
                      <a:pt x="130509" y="5792"/>
                      <a:pt x="157736" y="0"/>
                      <a:pt x="186317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0" name="椭圆 279"/>
              <p:cNvSpPr>
                <a:spLocks noChangeAspect="1"/>
              </p:cNvSpPr>
              <p:nvPr/>
            </p:nvSpPr>
            <p:spPr>
              <a:xfrm>
                <a:off x="2353221" y="5029433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55" name="组合 254"/>
            <p:cNvGrpSpPr/>
            <p:nvPr/>
          </p:nvGrpSpPr>
          <p:grpSpPr>
            <a:xfrm>
              <a:off x="1859369" y="5310705"/>
              <a:ext cx="461865" cy="414000"/>
              <a:chOff x="1859369" y="5310705"/>
              <a:chExt cx="461865" cy="414000"/>
            </a:xfrm>
          </p:grpSpPr>
          <p:sp>
            <p:nvSpPr>
              <p:cNvPr id="277" name="任意多边形 276"/>
              <p:cNvSpPr/>
              <p:nvPr/>
            </p:nvSpPr>
            <p:spPr>
              <a:xfrm rot="2100000" flipV="1">
                <a:off x="1907198" y="5436932"/>
                <a:ext cx="414036" cy="261523"/>
              </a:xfrm>
              <a:custGeom>
                <a:avLst/>
                <a:gdLst>
                  <a:gd name="connsiteX0" fmla="*/ 10292 w 414036"/>
                  <a:gd name="connsiteY0" fmla="*/ 261523 h 261523"/>
                  <a:gd name="connsiteX1" fmla="*/ 405917 w 414036"/>
                  <a:gd name="connsiteY1" fmla="*/ 261523 h 261523"/>
                  <a:gd name="connsiteX2" fmla="*/ 409473 w 414036"/>
                  <a:gd name="connsiteY2" fmla="*/ 250416 h 261523"/>
                  <a:gd name="connsiteX3" fmla="*/ 325749 w 414036"/>
                  <a:gd name="connsiteY3" fmla="*/ 37454 h 261523"/>
                  <a:gd name="connsiteX4" fmla="*/ 37454 w 414036"/>
                  <a:gd name="connsiteY4" fmla="*/ 88288 h 261523"/>
                  <a:gd name="connsiteX5" fmla="*/ 3163 w 414036"/>
                  <a:gd name="connsiteY5" fmla="*/ 242963 h 261523"/>
                  <a:gd name="connsiteX6" fmla="*/ 10292 w 414036"/>
                  <a:gd name="connsiteY6" fmla="*/ 261523 h 261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4036" h="261523">
                    <a:moveTo>
                      <a:pt x="10292" y="261523"/>
                    </a:moveTo>
                    <a:lnTo>
                      <a:pt x="405917" y="261523"/>
                    </a:lnTo>
                    <a:lnTo>
                      <a:pt x="409473" y="250416"/>
                    </a:lnTo>
                    <a:cubicBezTo>
                      <a:pt x="426345" y="171533"/>
                      <a:pt x="395985" y="86634"/>
                      <a:pt x="325749" y="37454"/>
                    </a:cubicBezTo>
                    <a:cubicBezTo>
                      <a:pt x="232101" y="-28119"/>
                      <a:pt x="103027" y="-5360"/>
                      <a:pt x="37454" y="88288"/>
                    </a:cubicBezTo>
                    <a:cubicBezTo>
                      <a:pt x="4667" y="135112"/>
                      <a:pt x="-6036" y="190792"/>
                      <a:pt x="3163" y="242963"/>
                    </a:cubicBezTo>
                    <a:lnTo>
                      <a:pt x="10292" y="261523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8" name="椭圆 277"/>
              <p:cNvSpPr>
                <a:spLocks noChangeAspect="1"/>
              </p:cNvSpPr>
              <p:nvPr/>
            </p:nvSpPr>
            <p:spPr>
              <a:xfrm>
                <a:off x="1859369" y="5310705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56" name="组合 255"/>
            <p:cNvGrpSpPr/>
            <p:nvPr/>
          </p:nvGrpSpPr>
          <p:grpSpPr>
            <a:xfrm>
              <a:off x="1768046" y="4776393"/>
              <a:ext cx="429038" cy="447481"/>
              <a:chOff x="1768046" y="4776393"/>
              <a:chExt cx="429038" cy="447481"/>
            </a:xfrm>
          </p:grpSpPr>
          <p:sp>
            <p:nvSpPr>
              <p:cNvPr id="275" name="任意多边形 274"/>
              <p:cNvSpPr>
                <a:spLocks noChangeAspect="1"/>
              </p:cNvSpPr>
              <p:nvPr/>
            </p:nvSpPr>
            <p:spPr>
              <a:xfrm>
                <a:off x="1811494" y="4809874"/>
                <a:ext cx="385590" cy="414000"/>
              </a:xfrm>
              <a:custGeom>
                <a:avLst/>
                <a:gdLst>
                  <a:gd name="connsiteX0" fmla="*/ 207000 w 385590"/>
                  <a:gd name="connsiteY0" fmla="*/ 0 h 414000"/>
                  <a:gd name="connsiteX1" fmla="*/ 248718 w 385590"/>
                  <a:gd name="connsiteY1" fmla="*/ 4206 h 414000"/>
                  <a:gd name="connsiteX2" fmla="*/ 266256 w 385590"/>
                  <a:gd name="connsiteY2" fmla="*/ 9650 h 414000"/>
                  <a:gd name="connsiteX3" fmla="*/ 267779 w 385590"/>
                  <a:gd name="connsiteY3" fmla="*/ 10635 h 414000"/>
                  <a:gd name="connsiteX4" fmla="*/ 307256 w 385590"/>
                  <a:gd name="connsiteY4" fmla="*/ 40214 h 414000"/>
                  <a:gd name="connsiteX5" fmla="*/ 373932 w 385590"/>
                  <a:gd name="connsiteY5" fmla="*/ 144989 h 414000"/>
                  <a:gd name="connsiteX6" fmla="*/ 378694 w 385590"/>
                  <a:gd name="connsiteY6" fmla="*/ 283102 h 414000"/>
                  <a:gd name="connsiteX7" fmla="*/ 351851 w 385590"/>
                  <a:gd name="connsiteY7" fmla="*/ 354396 h 414000"/>
                  <a:gd name="connsiteX8" fmla="*/ 287574 w 385590"/>
                  <a:gd name="connsiteY8" fmla="*/ 397733 h 414000"/>
                  <a:gd name="connsiteX9" fmla="*/ 207000 w 385590"/>
                  <a:gd name="connsiteY9" fmla="*/ 414000 h 414000"/>
                  <a:gd name="connsiteX10" fmla="*/ 0 w 385590"/>
                  <a:gd name="connsiteY10" fmla="*/ 207000 h 414000"/>
                  <a:gd name="connsiteX11" fmla="*/ 207000 w 385590"/>
                  <a:gd name="connsiteY11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5590" h="414000">
                    <a:moveTo>
                      <a:pt x="207000" y="0"/>
                    </a:moveTo>
                    <a:cubicBezTo>
                      <a:pt x="221290" y="0"/>
                      <a:pt x="235243" y="1448"/>
                      <a:pt x="248718" y="4206"/>
                    </a:cubicBezTo>
                    <a:lnTo>
                      <a:pt x="266256" y="9650"/>
                    </a:lnTo>
                    <a:lnTo>
                      <a:pt x="267779" y="10635"/>
                    </a:lnTo>
                    <a:cubicBezTo>
                      <a:pt x="282997" y="21363"/>
                      <a:pt x="296540" y="31681"/>
                      <a:pt x="307256" y="40214"/>
                    </a:cubicBezTo>
                    <a:cubicBezTo>
                      <a:pt x="350119" y="74345"/>
                      <a:pt x="362026" y="104508"/>
                      <a:pt x="373932" y="144989"/>
                    </a:cubicBezTo>
                    <a:cubicBezTo>
                      <a:pt x="385838" y="185470"/>
                      <a:pt x="390600" y="237064"/>
                      <a:pt x="378694" y="283102"/>
                    </a:cubicBezTo>
                    <a:lnTo>
                      <a:pt x="351851" y="354396"/>
                    </a:lnTo>
                    <a:lnTo>
                      <a:pt x="287574" y="397733"/>
                    </a:lnTo>
                    <a:cubicBezTo>
                      <a:pt x="262809" y="408208"/>
                      <a:pt x="235581" y="414000"/>
                      <a:pt x="207000" y="414000"/>
                    </a:cubicBezTo>
                    <a:cubicBezTo>
                      <a:pt x="92677" y="414000"/>
                      <a:pt x="0" y="321323"/>
                      <a:pt x="0" y="207000"/>
                    </a:cubicBezTo>
                    <a:cubicBezTo>
                      <a:pt x="0" y="92677"/>
                      <a:pt x="92677" y="0"/>
                      <a:pt x="207000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6" name="椭圆 275"/>
              <p:cNvSpPr>
                <a:spLocks noChangeAspect="1"/>
              </p:cNvSpPr>
              <p:nvPr/>
            </p:nvSpPr>
            <p:spPr>
              <a:xfrm>
                <a:off x="1768046" y="4776393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57" name="组合 256"/>
            <p:cNvGrpSpPr/>
            <p:nvPr/>
          </p:nvGrpSpPr>
          <p:grpSpPr>
            <a:xfrm>
              <a:off x="1782063" y="4214837"/>
              <a:ext cx="416756" cy="462114"/>
              <a:chOff x="1782063" y="4214837"/>
              <a:chExt cx="416756" cy="462114"/>
            </a:xfrm>
          </p:grpSpPr>
          <p:sp>
            <p:nvSpPr>
              <p:cNvPr id="273" name="任意多边形 272"/>
              <p:cNvSpPr>
                <a:spLocks noChangeAspect="1"/>
              </p:cNvSpPr>
              <p:nvPr/>
            </p:nvSpPr>
            <p:spPr>
              <a:xfrm>
                <a:off x="1813229" y="4262951"/>
                <a:ext cx="385590" cy="414000"/>
              </a:xfrm>
              <a:custGeom>
                <a:avLst/>
                <a:gdLst>
                  <a:gd name="connsiteX0" fmla="*/ 207000 w 385590"/>
                  <a:gd name="connsiteY0" fmla="*/ 0 h 414000"/>
                  <a:gd name="connsiteX1" fmla="*/ 248718 w 385590"/>
                  <a:gd name="connsiteY1" fmla="*/ 4206 h 414000"/>
                  <a:gd name="connsiteX2" fmla="*/ 266256 w 385590"/>
                  <a:gd name="connsiteY2" fmla="*/ 9650 h 414000"/>
                  <a:gd name="connsiteX3" fmla="*/ 267779 w 385590"/>
                  <a:gd name="connsiteY3" fmla="*/ 10635 h 414000"/>
                  <a:gd name="connsiteX4" fmla="*/ 307256 w 385590"/>
                  <a:gd name="connsiteY4" fmla="*/ 40214 h 414000"/>
                  <a:gd name="connsiteX5" fmla="*/ 373932 w 385590"/>
                  <a:gd name="connsiteY5" fmla="*/ 144989 h 414000"/>
                  <a:gd name="connsiteX6" fmla="*/ 378694 w 385590"/>
                  <a:gd name="connsiteY6" fmla="*/ 283102 h 414000"/>
                  <a:gd name="connsiteX7" fmla="*/ 351851 w 385590"/>
                  <a:gd name="connsiteY7" fmla="*/ 354396 h 414000"/>
                  <a:gd name="connsiteX8" fmla="*/ 287574 w 385590"/>
                  <a:gd name="connsiteY8" fmla="*/ 397733 h 414000"/>
                  <a:gd name="connsiteX9" fmla="*/ 207000 w 385590"/>
                  <a:gd name="connsiteY9" fmla="*/ 414000 h 414000"/>
                  <a:gd name="connsiteX10" fmla="*/ 0 w 385590"/>
                  <a:gd name="connsiteY10" fmla="*/ 207000 h 414000"/>
                  <a:gd name="connsiteX11" fmla="*/ 207000 w 385590"/>
                  <a:gd name="connsiteY11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5590" h="414000">
                    <a:moveTo>
                      <a:pt x="207000" y="0"/>
                    </a:moveTo>
                    <a:cubicBezTo>
                      <a:pt x="221290" y="0"/>
                      <a:pt x="235243" y="1448"/>
                      <a:pt x="248718" y="4206"/>
                    </a:cubicBezTo>
                    <a:lnTo>
                      <a:pt x="266256" y="9650"/>
                    </a:lnTo>
                    <a:lnTo>
                      <a:pt x="267779" y="10635"/>
                    </a:lnTo>
                    <a:cubicBezTo>
                      <a:pt x="282997" y="21363"/>
                      <a:pt x="296540" y="31681"/>
                      <a:pt x="307256" y="40214"/>
                    </a:cubicBezTo>
                    <a:cubicBezTo>
                      <a:pt x="350119" y="74345"/>
                      <a:pt x="362026" y="104508"/>
                      <a:pt x="373932" y="144989"/>
                    </a:cubicBezTo>
                    <a:cubicBezTo>
                      <a:pt x="385838" y="185470"/>
                      <a:pt x="390600" y="237064"/>
                      <a:pt x="378694" y="283102"/>
                    </a:cubicBezTo>
                    <a:lnTo>
                      <a:pt x="351851" y="354396"/>
                    </a:lnTo>
                    <a:lnTo>
                      <a:pt x="287574" y="397733"/>
                    </a:lnTo>
                    <a:cubicBezTo>
                      <a:pt x="262809" y="408208"/>
                      <a:pt x="235581" y="414000"/>
                      <a:pt x="207000" y="414000"/>
                    </a:cubicBezTo>
                    <a:cubicBezTo>
                      <a:pt x="92677" y="414000"/>
                      <a:pt x="0" y="321323"/>
                      <a:pt x="0" y="207000"/>
                    </a:cubicBezTo>
                    <a:cubicBezTo>
                      <a:pt x="0" y="92677"/>
                      <a:pt x="92677" y="0"/>
                      <a:pt x="207000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4" name="椭圆 273"/>
              <p:cNvSpPr>
                <a:spLocks noChangeAspect="1"/>
              </p:cNvSpPr>
              <p:nvPr/>
            </p:nvSpPr>
            <p:spPr>
              <a:xfrm>
                <a:off x="1782063" y="4214837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58" name="组合 257"/>
            <p:cNvGrpSpPr/>
            <p:nvPr/>
          </p:nvGrpSpPr>
          <p:grpSpPr>
            <a:xfrm>
              <a:off x="1788410" y="3663128"/>
              <a:ext cx="414000" cy="471100"/>
              <a:chOff x="1788410" y="3663128"/>
              <a:chExt cx="414000" cy="471100"/>
            </a:xfrm>
          </p:grpSpPr>
          <p:sp>
            <p:nvSpPr>
              <p:cNvPr id="271" name="任意多边形 270"/>
              <p:cNvSpPr>
                <a:spLocks noChangeAspect="1"/>
              </p:cNvSpPr>
              <p:nvPr/>
            </p:nvSpPr>
            <p:spPr>
              <a:xfrm>
                <a:off x="1815862" y="3720228"/>
                <a:ext cx="385590" cy="414000"/>
              </a:xfrm>
              <a:custGeom>
                <a:avLst/>
                <a:gdLst>
                  <a:gd name="connsiteX0" fmla="*/ 207000 w 385590"/>
                  <a:gd name="connsiteY0" fmla="*/ 0 h 414000"/>
                  <a:gd name="connsiteX1" fmla="*/ 248718 w 385590"/>
                  <a:gd name="connsiteY1" fmla="*/ 4206 h 414000"/>
                  <a:gd name="connsiteX2" fmla="*/ 266256 w 385590"/>
                  <a:gd name="connsiteY2" fmla="*/ 9650 h 414000"/>
                  <a:gd name="connsiteX3" fmla="*/ 267779 w 385590"/>
                  <a:gd name="connsiteY3" fmla="*/ 10635 h 414000"/>
                  <a:gd name="connsiteX4" fmla="*/ 307256 w 385590"/>
                  <a:gd name="connsiteY4" fmla="*/ 40214 h 414000"/>
                  <a:gd name="connsiteX5" fmla="*/ 373932 w 385590"/>
                  <a:gd name="connsiteY5" fmla="*/ 144989 h 414000"/>
                  <a:gd name="connsiteX6" fmla="*/ 378694 w 385590"/>
                  <a:gd name="connsiteY6" fmla="*/ 283102 h 414000"/>
                  <a:gd name="connsiteX7" fmla="*/ 351851 w 385590"/>
                  <a:gd name="connsiteY7" fmla="*/ 354396 h 414000"/>
                  <a:gd name="connsiteX8" fmla="*/ 287574 w 385590"/>
                  <a:gd name="connsiteY8" fmla="*/ 397733 h 414000"/>
                  <a:gd name="connsiteX9" fmla="*/ 207000 w 385590"/>
                  <a:gd name="connsiteY9" fmla="*/ 414000 h 414000"/>
                  <a:gd name="connsiteX10" fmla="*/ 0 w 385590"/>
                  <a:gd name="connsiteY10" fmla="*/ 207000 h 414000"/>
                  <a:gd name="connsiteX11" fmla="*/ 207000 w 385590"/>
                  <a:gd name="connsiteY11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5590" h="414000">
                    <a:moveTo>
                      <a:pt x="207000" y="0"/>
                    </a:moveTo>
                    <a:cubicBezTo>
                      <a:pt x="221290" y="0"/>
                      <a:pt x="235243" y="1448"/>
                      <a:pt x="248718" y="4206"/>
                    </a:cubicBezTo>
                    <a:lnTo>
                      <a:pt x="266256" y="9650"/>
                    </a:lnTo>
                    <a:lnTo>
                      <a:pt x="267779" y="10635"/>
                    </a:lnTo>
                    <a:cubicBezTo>
                      <a:pt x="282997" y="21363"/>
                      <a:pt x="296540" y="31681"/>
                      <a:pt x="307256" y="40214"/>
                    </a:cubicBezTo>
                    <a:cubicBezTo>
                      <a:pt x="350119" y="74345"/>
                      <a:pt x="362026" y="104508"/>
                      <a:pt x="373932" y="144989"/>
                    </a:cubicBezTo>
                    <a:cubicBezTo>
                      <a:pt x="385838" y="185470"/>
                      <a:pt x="390600" y="237064"/>
                      <a:pt x="378694" y="283102"/>
                    </a:cubicBezTo>
                    <a:lnTo>
                      <a:pt x="351851" y="354396"/>
                    </a:lnTo>
                    <a:lnTo>
                      <a:pt x="287574" y="397733"/>
                    </a:lnTo>
                    <a:cubicBezTo>
                      <a:pt x="262809" y="408208"/>
                      <a:pt x="235581" y="414000"/>
                      <a:pt x="207000" y="414000"/>
                    </a:cubicBezTo>
                    <a:cubicBezTo>
                      <a:pt x="92677" y="414000"/>
                      <a:pt x="0" y="321323"/>
                      <a:pt x="0" y="207000"/>
                    </a:cubicBezTo>
                    <a:cubicBezTo>
                      <a:pt x="0" y="92677"/>
                      <a:pt x="92677" y="0"/>
                      <a:pt x="207000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2" name="椭圆 271"/>
              <p:cNvSpPr>
                <a:spLocks noChangeAspect="1"/>
              </p:cNvSpPr>
              <p:nvPr/>
            </p:nvSpPr>
            <p:spPr>
              <a:xfrm>
                <a:off x="1788410" y="3663128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59" name="组合 258"/>
            <p:cNvGrpSpPr/>
            <p:nvPr/>
          </p:nvGrpSpPr>
          <p:grpSpPr>
            <a:xfrm>
              <a:off x="1781460" y="3124301"/>
              <a:ext cx="414000" cy="463004"/>
              <a:chOff x="1781460" y="3124301"/>
              <a:chExt cx="414000" cy="463004"/>
            </a:xfrm>
          </p:grpSpPr>
          <p:sp>
            <p:nvSpPr>
              <p:cNvPr id="269" name="任意多边形 268"/>
              <p:cNvSpPr>
                <a:spLocks noChangeAspect="1"/>
              </p:cNvSpPr>
              <p:nvPr/>
            </p:nvSpPr>
            <p:spPr>
              <a:xfrm>
                <a:off x="1809819" y="3173305"/>
                <a:ext cx="385590" cy="414000"/>
              </a:xfrm>
              <a:custGeom>
                <a:avLst/>
                <a:gdLst>
                  <a:gd name="connsiteX0" fmla="*/ 207000 w 385590"/>
                  <a:gd name="connsiteY0" fmla="*/ 0 h 414000"/>
                  <a:gd name="connsiteX1" fmla="*/ 248718 w 385590"/>
                  <a:gd name="connsiteY1" fmla="*/ 4206 h 414000"/>
                  <a:gd name="connsiteX2" fmla="*/ 266256 w 385590"/>
                  <a:gd name="connsiteY2" fmla="*/ 9650 h 414000"/>
                  <a:gd name="connsiteX3" fmla="*/ 267779 w 385590"/>
                  <a:gd name="connsiteY3" fmla="*/ 10635 h 414000"/>
                  <a:gd name="connsiteX4" fmla="*/ 307256 w 385590"/>
                  <a:gd name="connsiteY4" fmla="*/ 40214 h 414000"/>
                  <a:gd name="connsiteX5" fmla="*/ 373932 w 385590"/>
                  <a:gd name="connsiteY5" fmla="*/ 144989 h 414000"/>
                  <a:gd name="connsiteX6" fmla="*/ 378694 w 385590"/>
                  <a:gd name="connsiteY6" fmla="*/ 283102 h 414000"/>
                  <a:gd name="connsiteX7" fmla="*/ 351851 w 385590"/>
                  <a:gd name="connsiteY7" fmla="*/ 354396 h 414000"/>
                  <a:gd name="connsiteX8" fmla="*/ 287574 w 385590"/>
                  <a:gd name="connsiteY8" fmla="*/ 397733 h 414000"/>
                  <a:gd name="connsiteX9" fmla="*/ 207000 w 385590"/>
                  <a:gd name="connsiteY9" fmla="*/ 414000 h 414000"/>
                  <a:gd name="connsiteX10" fmla="*/ 0 w 385590"/>
                  <a:gd name="connsiteY10" fmla="*/ 207000 h 414000"/>
                  <a:gd name="connsiteX11" fmla="*/ 207000 w 385590"/>
                  <a:gd name="connsiteY11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5590" h="414000">
                    <a:moveTo>
                      <a:pt x="207000" y="0"/>
                    </a:moveTo>
                    <a:cubicBezTo>
                      <a:pt x="221290" y="0"/>
                      <a:pt x="235243" y="1448"/>
                      <a:pt x="248718" y="4206"/>
                    </a:cubicBezTo>
                    <a:lnTo>
                      <a:pt x="266256" y="9650"/>
                    </a:lnTo>
                    <a:lnTo>
                      <a:pt x="267779" y="10635"/>
                    </a:lnTo>
                    <a:cubicBezTo>
                      <a:pt x="282997" y="21363"/>
                      <a:pt x="296540" y="31681"/>
                      <a:pt x="307256" y="40214"/>
                    </a:cubicBezTo>
                    <a:cubicBezTo>
                      <a:pt x="350119" y="74345"/>
                      <a:pt x="362026" y="104508"/>
                      <a:pt x="373932" y="144989"/>
                    </a:cubicBezTo>
                    <a:cubicBezTo>
                      <a:pt x="385838" y="185470"/>
                      <a:pt x="390600" y="237064"/>
                      <a:pt x="378694" y="283102"/>
                    </a:cubicBezTo>
                    <a:lnTo>
                      <a:pt x="351851" y="354396"/>
                    </a:lnTo>
                    <a:lnTo>
                      <a:pt x="287574" y="397733"/>
                    </a:lnTo>
                    <a:cubicBezTo>
                      <a:pt x="262809" y="408208"/>
                      <a:pt x="235581" y="414000"/>
                      <a:pt x="207000" y="414000"/>
                    </a:cubicBezTo>
                    <a:cubicBezTo>
                      <a:pt x="92677" y="414000"/>
                      <a:pt x="0" y="321323"/>
                      <a:pt x="0" y="207000"/>
                    </a:cubicBezTo>
                    <a:cubicBezTo>
                      <a:pt x="0" y="92677"/>
                      <a:pt x="92677" y="0"/>
                      <a:pt x="207000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0" name="椭圆 269"/>
              <p:cNvSpPr>
                <a:spLocks noChangeAspect="1"/>
              </p:cNvSpPr>
              <p:nvPr/>
            </p:nvSpPr>
            <p:spPr>
              <a:xfrm>
                <a:off x="1781460" y="3124301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0" name="组合 259"/>
            <p:cNvGrpSpPr/>
            <p:nvPr/>
          </p:nvGrpSpPr>
          <p:grpSpPr>
            <a:xfrm>
              <a:off x="1781409" y="2585841"/>
              <a:ext cx="416633" cy="458741"/>
              <a:chOff x="1781409" y="2585841"/>
              <a:chExt cx="416633" cy="458741"/>
            </a:xfrm>
          </p:grpSpPr>
          <p:sp>
            <p:nvSpPr>
              <p:cNvPr id="267" name="任意多边形 266"/>
              <p:cNvSpPr>
                <a:spLocks noChangeAspect="1"/>
              </p:cNvSpPr>
              <p:nvPr/>
            </p:nvSpPr>
            <p:spPr>
              <a:xfrm>
                <a:off x="1812452" y="2630582"/>
                <a:ext cx="385590" cy="414000"/>
              </a:xfrm>
              <a:custGeom>
                <a:avLst/>
                <a:gdLst>
                  <a:gd name="connsiteX0" fmla="*/ 207000 w 385590"/>
                  <a:gd name="connsiteY0" fmla="*/ 0 h 414000"/>
                  <a:gd name="connsiteX1" fmla="*/ 248718 w 385590"/>
                  <a:gd name="connsiteY1" fmla="*/ 4206 h 414000"/>
                  <a:gd name="connsiteX2" fmla="*/ 266256 w 385590"/>
                  <a:gd name="connsiteY2" fmla="*/ 9650 h 414000"/>
                  <a:gd name="connsiteX3" fmla="*/ 267779 w 385590"/>
                  <a:gd name="connsiteY3" fmla="*/ 10635 h 414000"/>
                  <a:gd name="connsiteX4" fmla="*/ 307256 w 385590"/>
                  <a:gd name="connsiteY4" fmla="*/ 40214 h 414000"/>
                  <a:gd name="connsiteX5" fmla="*/ 373932 w 385590"/>
                  <a:gd name="connsiteY5" fmla="*/ 144989 h 414000"/>
                  <a:gd name="connsiteX6" fmla="*/ 378694 w 385590"/>
                  <a:gd name="connsiteY6" fmla="*/ 283102 h 414000"/>
                  <a:gd name="connsiteX7" fmla="*/ 351851 w 385590"/>
                  <a:gd name="connsiteY7" fmla="*/ 354396 h 414000"/>
                  <a:gd name="connsiteX8" fmla="*/ 287574 w 385590"/>
                  <a:gd name="connsiteY8" fmla="*/ 397733 h 414000"/>
                  <a:gd name="connsiteX9" fmla="*/ 207000 w 385590"/>
                  <a:gd name="connsiteY9" fmla="*/ 414000 h 414000"/>
                  <a:gd name="connsiteX10" fmla="*/ 0 w 385590"/>
                  <a:gd name="connsiteY10" fmla="*/ 207000 h 414000"/>
                  <a:gd name="connsiteX11" fmla="*/ 207000 w 385590"/>
                  <a:gd name="connsiteY11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5590" h="414000">
                    <a:moveTo>
                      <a:pt x="207000" y="0"/>
                    </a:moveTo>
                    <a:cubicBezTo>
                      <a:pt x="221290" y="0"/>
                      <a:pt x="235243" y="1448"/>
                      <a:pt x="248718" y="4206"/>
                    </a:cubicBezTo>
                    <a:lnTo>
                      <a:pt x="266256" y="9650"/>
                    </a:lnTo>
                    <a:lnTo>
                      <a:pt x="267779" y="10635"/>
                    </a:lnTo>
                    <a:cubicBezTo>
                      <a:pt x="282997" y="21363"/>
                      <a:pt x="296540" y="31681"/>
                      <a:pt x="307256" y="40214"/>
                    </a:cubicBezTo>
                    <a:cubicBezTo>
                      <a:pt x="350119" y="74345"/>
                      <a:pt x="362026" y="104508"/>
                      <a:pt x="373932" y="144989"/>
                    </a:cubicBezTo>
                    <a:cubicBezTo>
                      <a:pt x="385838" y="185470"/>
                      <a:pt x="390600" y="237064"/>
                      <a:pt x="378694" y="283102"/>
                    </a:cubicBezTo>
                    <a:lnTo>
                      <a:pt x="351851" y="354396"/>
                    </a:lnTo>
                    <a:lnTo>
                      <a:pt x="287574" y="397733"/>
                    </a:lnTo>
                    <a:cubicBezTo>
                      <a:pt x="262809" y="408208"/>
                      <a:pt x="235581" y="414000"/>
                      <a:pt x="207000" y="414000"/>
                    </a:cubicBezTo>
                    <a:cubicBezTo>
                      <a:pt x="92677" y="414000"/>
                      <a:pt x="0" y="321323"/>
                      <a:pt x="0" y="207000"/>
                    </a:cubicBezTo>
                    <a:cubicBezTo>
                      <a:pt x="0" y="92677"/>
                      <a:pt x="92677" y="0"/>
                      <a:pt x="207000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8" name="椭圆 267"/>
              <p:cNvSpPr>
                <a:spLocks noChangeAspect="1"/>
              </p:cNvSpPr>
              <p:nvPr/>
            </p:nvSpPr>
            <p:spPr>
              <a:xfrm>
                <a:off x="1781409" y="2585841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1" name="组合 260"/>
            <p:cNvGrpSpPr/>
            <p:nvPr/>
          </p:nvGrpSpPr>
          <p:grpSpPr>
            <a:xfrm>
              <a:off x="1772265" y="2029357"/>
              <a:ext cx="427512" cy="468302"/>
              <a:chOff x="1772265" y="2029357"/>
              <a:chExt cx="427512" cy="468302"/>
            </a:xfrm>
          </p:grpSpPr>
          <p:sp>
            <p:nvSpPr>
              <p:cNvPr id="265" name="任意多边形 264"/>
              <p:cNvSpPr>
                <a:spLocks noChangeAspect="1"/>
              </p:cNvSpPr>
              <p:nvPr/>
            </p:nvSpPr>
            <p:spPr>
              <a:xfrm>
                <a:off x="1814187" y="2083659"/>
                <a:ext cx="385590" cy="414000"/>
              </a:xfrm>
              <a:custGeom>
                <a:avLst/>
                <a:gdLst>
                  <a:gd name="connsiteX0" fmla="*/ 207000 w 385590"/>
                  <a:gd name="connsiteY0" fmla="*/ 0 h 414000"/>
                  <a:gd name="connsiteX1" fmla="*/ 248718 w 385590"/>
                  <a:gd name="connsiteY1" fmla="*/ 4206 h 414000"/>
                  <a:gd name="connsiteX2" fmla="*/ 266256 w 385590"/>
                  <a:gd name="connsiteY2" fmla="*/ 9650 h 414000"/>
                  <a:gd name="connsiteX3" fmla="*/ 267779 w 385590"/>
                  <a:gd name="connsiteY3" fmla="*/ 10635 h 414000"/>
                  <a:gd name="connsiteX4" fmla="*/ 307256 w 385590"/>
                  <a:gd name="connsiteY4" fmla="*/ 40214 h 414000"/>
                  <a:gd name="connsiteX5" fmla="*/ 373932 w 385590"/>
                  <a:gd name="connsiteY5" fmla="*/ 144989 h 414000"/>
                  <a:gd name="connsiteX6" fmla="*/ 378694 w 385590"/>
                  <a:gd name="connsiteY6" fmla="*/ 283102 h 414000"/>
                  <a:gd name="connsiteX7" fmla="*/ 351851 w 385590"/>
                  <a:gd name="connsiteY7" fmla="*/ 354396 h 414000"/>
                  <a:gd name="connsiteX8" fmla="*/ 287574 w 385590"/>
                  <a:gd name="connsiteY8" fmla="*/ 397733 h 414000"/>
                  <a:gd name="connsiteX9" fmla="*/ 207000 w 385590"/>
                  <a:gd name="connsiteY9" fmla="*/ 414000 h 414000"/>
                  <a:gd name="connsiteX10" fmla="*/ 0 w 385590"/>
                  <a:gd name="connsiteY10" fmla="*/ 207000 h 414000"/>
                  <a:gd name="connsiteX11" fmla="*/ 207000 w 385590"/>
                  <a:gd name="connsiteY11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5590" h="414000">
                    <a:moveTo>
                      <a:pt x="207000" y="0"/>
                    </a:moveTo>
                    <a:cubicBezTo>
                      <a:pt x="221290" y="0"/>
                      <a:pt x="235243" y="1448"/>
                      <a:pt x="248718" y="4206"/>
                    </a:cubicBezTo>
                    <a:lnTo>
                      <a:pt x="266256" y="9650"/>
                    </a:lnTo>
                    <a:lnTo>
                      <a:pt x="267779" y="10635"/>
                    </a:lnTo>
                    <a:cubicBezTo>
                      <a:pt x="282997" y="21363"/>
                      <a:pt x="296540" y="31681"/>
                      <a:pt x="307256" y="40214"/>
                    </a:cubicBezTo>
                    <a:cubicBezTo>
                      <a:pt x="350119" y="74345"/>
                      <a:pt x="362026" y="104508"/>
                      <a:pt x="373932" y="144989"/>
                    </a:cubicBezTo>
                    <a:cubicBezTo>
                      <a:pt x="385838" y="185470"/>
                      <a:pt x="390600" y="237064"/>
                      <a:pt x="378694" y="283102"/>
                    </a:cubicBezTo>
                    <a:lnTo>
                      <a:pt x="351851" y="354396"/>
                    </a:lnTo>
                    <a:lnTo>
                      <a:pt x="287574" y="397733"/>
                    </a:lnTo>
                    <a:cubicBezTo>
                      <a:pt x="262809" y="408208"/>
                      <a:pt x="235581" y="414000"/>
                      <a:pt x="207000" y="414000"/>
                    </a:cubicBezTo>
                    <a:cubicBezTo>
                      <a:pt x="92677" y="414000"/>
                      <a:pt x="0" y="321323"/>
                      <a:pt x="0" y="207000"/>
                    </a:cubicBezTo>
                    <a:cubicBezTo>
                      <a:pt x="0" y="92677"/>
                      <a:pt x="92677" y="0"/>
                      <a:pt x="207000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6" name="椭圆 265"/>
              <p:cNvSpPr>
                <a:spLocks noChangeAspect="1"/>
              </p:cNvSpPr>
              <p:nvPr/>
            </p:nvSpPr>
            <p:spPr>
              <a:xfrm>
                <a:off x="1772265" y="2029357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2" name="组合 261"/>
            <p:cNvGrpSpPr/>
            <p:nvPr/>
          </p:nvGrpSpPr>
          <p:grpSpPr>
            <a:xfrm>
              <a:off x="1762274" y="1481381"/>
              <a:ext cx="440136" cy="473555"/>
              <a:chOff x="1762274" y="1481381"/>
              <a:chExt cx="440136" cy="473555"/>
            </a:xfrm>
          </p:grpSpPr>
          <p:sp>
            <p:nvSpPr>
              <p:cNvPr id="263" name="任意多边形 262"/>
              <p:cNvSpPr>
                <a:spLocks noChangeAspect="1"/>
              </p:cNvSpPr>
              <p:nvPr/>
            </p:nvSpPr>
            <p:spPr>
              <a:xfrm>
                <a:off x="1816820" y="1540936"/>
                <a:ext cx="385590" cy="414000"/>
              </a:xfrm>
              <a:custGeom>
                <a:avLst/>
                <a:gdLst>
                  <a:gd name="connsiteX0" fmla="*/ 207000 w 385590"/>
                  <a:gd name="connsiteY0" fmla="*/ 0 h 414000"/>
                  <a:gd name="connsiteX1" fmla="*/ 248718 w 385590"/>
                  <a:gd name="connsiteY1" fmla="*/ 4206 h 414000"/>
                  <a:gd name="connsiteX2" fmla="*/ 266256 w 385590"/>
                  <a:gd name="connsiteY2" fmla="*/ 9650 h 414000"/>
                  <a:gd name="connsiteX3" fmla="*/ 267779 w 385590"/>
                  <a:gd name="connsiteY3" fmla="*/ 10635 h 414000"/>
                  <a:gd name="connsiteX4" fmla="*/ 307256 w 385590"/>
                  <a:gd name="connsiteY4" fmla="*/ 40214 h 414000"/>
                  <a:gd name="connsiteX5" fmla="*/ 373932 w 385590"/>
                  <a:gd name="connsiteY5" fmla="*/ 144989 h 414000"/>
                  <a:gd name="connsiteX6" fmla="*/ 378694 w 385590"/>
                  <a:gd name="connsiteY6" fmla="*/ 283102 h 414000"/>
                  <a:gd name="connsiteX7" fmla="*/ 351851 w 385590"/>
                  <a:gd name="connsiteY7" fmla="*/ 354396 h 414000"/>
                  <a:gd name="connsiteX8" fmla="*/ 287574 w 385590"/>
                  <a:gd name="connsiteY8" fmla="*/ 397733 h 414000"/>
                  <a:gd name="connsiteX9" fmla="*/ 207000 w 385590"/>
                  <a:gd name="connsiteY9" fmla="*/ 414000 h 414000"/>
                  <a:gd name="connsiteX10" fmla="*/ 0 w 385590"/>
                  <a:gd name="connsiteY10" fmla="*/ 207000 h 414000"/>
                  <a:gd name="connsiteX11" fmla="*/ 207000 w 385590"/>
                  <a:gd name="connsiteY11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5590" h="414000">
                    <a:moveTo>
                      <a:pt x="207000" y="0"/>
                    </a:moveTo>
                    <a:cubicBezTo>
                      <a:pt x="221290" y="0"/>
                      <a:pt x="235243" y="1448"/>
                      <a:pt x="248718" y="4206"/>
                    </a:cubicBezTo>
                    <a:lnTo>
                      <a:pt x="266256" y="9650"/>
                    </a:lnTo>
                    <a:lnTo>
                      <a:pt x="267779" y="10635"/>
                    </a:lnTo>
                    <a:cubicBezTo>
                      <a:pt x="282997" y="21363"/>
                      <a:pt x="296540" y="31681"/>
                      <a:pt x="307256" y="40214"/>
                    </a:cubicBezTo>
                    <a:cubicBezTo>
                      <a:pt x="350119" y="74345"/>
                      <a:pt x="362026" y="104508"/>
                      <a:pt x="373932" y="144989"/>
                    </a:cubicBezTo>
                    <a:cubicBezTo>
                      <a:pt x="385838" y="185470"/>
                      <a:pt x="390600" y="237064"/>
                      <a:pt x="378694" y="283102"/>
                    </a:cubicBezTo>
                    <a:lnTo>
                      <a:pt x="351851" y="354396"/>
                    </a:lnTo>
                    <a:lnTo>
                      <a:pt x="287574" y="397733"/>
                    </a:lnTo>
                    <a:cubicBezTo>
                      <a:pt x="262809" y="408208"/>
                      <a:pt x="235581" y="414000"/>
                      <a:pt x="207000" y="414000"/>
                    </a:cubicBezTo>
                    <a:cubicBezTo>
                      <a:pt x="92677" y="414000"/>
                      <a:pt x="0" y="321323"/>
                      <a:pt x="0" y="207000"/>
                    </a:cubicBezTo>
                    <a:cubicBezTo>
                      <a:pt x="0" y="92677"/>
                      <a:pt x="92677" y="0"/>
                      <a:pt x="207000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4" name="椭圆 263"/>
              <p:cNvSpPr>
                <a:spLocks noChangeAspect="1"/>
              </p:cNvSpPr>
              <p:nvPr/>
            </p:nvSpPr>
            <p:spPr>
              <a:xfrm>
                <a:off x="1762274" y="1481381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331" name="组合 330"/>
          <p:cNvGrpSpPr>
            <a:grpSpLocks noChangeAspect="1"/>
          </p:cNvGrpSpPr>
          <p:nvPr/>
        </p:nvGrpSpPr>
        <p:grpSpPr>
          <a:xfrm>
            <a:off x="6071866" y="1551908"/>
            <a:ext cx="864000" cy="3994045"/>
            <a:chOff x="5353064" y="311675"/>
            <a:chExt cx="1224596" cy="5660990"/>
          </a:xfrm>
        </p:grpSpPr>
        <p:grpSp>
          <p:nvGrpSpPr>
            <p:cNvPr id="332" name="组合 331"/>
            <p:cNvGrpSpPr/>
            <p:nvPr/>
          </p:nvGrpSpPr>
          <p:grpSpPr>
            <a:xfrm>
              <a:off x="5353064" y="573485"/>
              <a:ext cx="613680" cy="555869"/>
              <a:chOff x="1585358" y="863280"/>
              <a:chExt cx="613680" cy="555869"/>
            </a:xfrm>
          </p:grpSpPr>
          <p:sp>
            <p:nvSpPr>
              <p:cNvPr id="446" name="椭圆 445"/>
              <p:cNvSpPr>
                <a:spLocks noChangeAspect="1"/>
              </p:cNvSpPr>
              <p:nvPr/>
            </p:nvSpPr>
            <p:spPr>
              <a:xfrm>
                <a:off x="1677038" y="897149"/>
                <a:ext cx="522000" cy="522000"/>
              </a:xfrm>
              <a:prstGeom prst="ellipse">
                <a:avLst/>
              </a:prstGeom>
              <a:solidFill>
                <a:srgbClr val="C00000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47" name="椭圆 446"/>
              <p:cNvSpPr>
                <a:spLocks noChangeAspect="1"/>
              </p:cNvSpPr>
              <p:nvPr/>
            </p:nvSpPr>
            <p:spPr>
              <a:xfrm>
                <a:off x="1585358" y="863280"/>
                <a:ext cx="522000" cy="52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33" name="组合 332"/>
            <p:cNvGrpSpPr/>
            <p:nvPr/>
          </p:nvGrpSpPr>
          <p:grpSpPr>
            <a:xfrm>
              <a:off x="5534959" y="531517"/>
              <a:ext cx="721786" cy="625162"/>
              <a:chOff x="1767253" y="821312"/>
              <a:chExt cx="721786" cy="625162"/>
            </a:xfrm>
          </p:grpSpPr>
          <p:sp>
            <p:nvSpPr>
              <p:cNvPr id="444" name="任意多边形 443"/>
              <p:cNvSpPr>
                <a:spLocks noChangeAspect="1"/>
              </p:cNvSpPr>
              <p:nvPr/>
            </p:nvSpPr>
            <p:spPr>
              <a:xfrm>
                <a:off x="1877107" y="880546"/>
                <a:ext cx="611932" cy="565928"/>
              </a:xfrm>
              <a:custGeom>
                <a:avLst/>
                <a:gdLst>
                  <a:gd name="connsiteX0" fmla="*/ 305966 w 611932"/>
                  <a:gd name="connsiteY0" fmla="*/ 0 h 565928"/>
                  <a:gd name="connsiteX1" fmla="*/ 611932 w 611932"/>
                  <a:gd name="connsiteY1" fmla="*/ 306000 h 565928"/>
                  <a:gd name="connsiteX2" fmla="*/ 607405 w 611932"/>
                  <a:gd name="connsiteY2" fmla="*/ 350910 h 565928"/>
                  <a:gd name="connsiteX3" fmla="*/ 146298 w 611932"/>
                  <a:gd name="connsiteY3" fmla="*/ 565928 h 565928"/>
                  <a:gd name="connsiteX4" fmla="*/ 134898 w 611932"/>
                  <a:gd name="connsiteY4" fmla="*/ 559740 h 565928"/>
                  <a:gd name="connsiteX5" fmla="*/ 0 w 611932"/>
                  <a:gd name="connsiteY5" fmla="*/ 306000 h 565928"/>
                  <a:gd name="connsiteX6" fmla="*/ 305966 w 611932"/>
                  <a:gd name="connsiteY6" fmla="*/ 0 h 565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11932" h="565928">
                    <a:moveTo>
                      <a:pt x="305966" y="0"/>
                    </a:moveTo>
                    <a:cubicBezTo>
                      <a:pt x="474946" y="0"/>
                      <a:pt x="611932" y="137001"/>
                      <a:pt x="611932" y="306000"/>
                    </a:cubicBezTo>
                    <a:lnTo>
                      <a:pt x="607405" y="350910"/>
                    </a:lnTo>
                    <a:lnTo>
                      <a:pt x="146298" y="565928"/>
                    </a:lnTo>
                    <a:lnTo>
                      <a:pt x="134898" y="559740"/>
                    </a:lnTo>
                    <a:cubicBezTo>
                      <a:pt x="53510" y="504750"/>
                      <a:pt x="0" y="411624"/>
                      <a:pt x="0" y="306000"/>
                    </a:cubicBezTo>
                    <a:cubicBezTo>
                      <a:pt x="0" y="137001"/>
                      <a:pt x="136986" y="0"/>
                      <a:pt x="305966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45" name="椭圆 444"/>
              <p:cNvSpPr>
                <a:spLocks noChangeAspect="1"/>
              </p:cNvSpPr>
              <p:nvPr/>
            </p:nvSpPr>
            <p:spPr>
              <a:xfrm>
                <a:off x="1767253" y="821312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334" name="椭圆 333"/>
            <p:cNvSpPr>
              <a:spLocks noChangeAspect="1"/>
            </p:cNvSpPr>
            <p:nvPr/>
          </p:nvSpPr>
          <p:spPr>
            <a:xfrm>
              <a:off x="5640050" y="364534"/>
              <a:ext cx="414000" cy="414000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31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35" name="椭圆 334"/>
            <p:cNvSpPr>
              <a:spLocks noChangeAspect="1"/>
            </p:cNvSpPr>
            <p:nvPr/>
          </p:nvSpPr>
          <p:spPr>
            <a:xfrm>
              <a:off x="5593348" y="311675"/>
              <a:ext cx="414000" cy="414000"/>
            </a:xfrm>
            <a:prstGeom prst="ellipse">
              <a:avLst/>
            </a:prstGeom>
            <a:solidFill>
              <a:schemeClr val="bg1"/>
            </a:solidFill>
            <a:ln w="3175">
              <a:noFill/>
            </a:ln>
            <a:effectLst>
              <a:softEdge rad="889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336" name="组合 335"/>
            <p:cNvGrpSpPr/>
            <p:nvPr/>
          </p:nvGrpSpPr>
          <p:grpSpPr>
            <a:xfrm>
              <a:off x="5735294" y="463595"/>
              <a:ext cx="648559" cy="551524"/>
              <a:chOff x="1967588" y="753390"/>
              <a:chExt cx="648559" cy="551524"/>
            </a:xfrm>
          </p:grpSpPr>
          <p:sp>
            <p:nvSpPr>
              <p:cNvPr id="442" name="任意多边形 441"/>
              <p:cNvSpPr>
                <a:spLocks noChangeAspect="1"/>
              </p:cNvSpPr>
              <p:nvPr/>
            </p:nvSpPr>
            <p:spPr>
              <a:xfrm>
                <a:off x="1967588" y="786380"/>
                <a:ext cx="522000" cy="518534"/>
              </a:xfrm>
              <a:custGeom>
                <a:avLst/>
                <a:gdLst>
                  <a:gd name="connsiteX0" fmla="*/ 295376 w 522000"/>
                  <a:gd name="connsiteY0" fmla="*/ 0 h 518534"/>
                  <a:gd name="connsiteX1" fmla="*/ 313601 w 522000"/>
                  <a:gd name="connsiteY1" fmla="*/ 1837 h 518534"/>
                  <a:gd name="connsiteX2" fmla="*/ 522000 w 522000"/>
                  <a:gd name="connsiteY2" fmla="*/ 257534 h 518534"/>
                  <a:gd name="connsiteX3" fmla="*/ 261000 w 522000"/>
                  <a:gd name="connsiteY3" fmla="*/ 518534 h 518534"/>
                  <a:gd name="connsiteX4" fmla="*/ 0 w 522000"/>
                  <a:gd name="connsiteY4" fmla="*/ 257534 h 518534"/>
                  <a:gd name="connsiteX5" fmla="*/ 2780 w 522000"/>
                  <a:gd name="connsiteY5" fmla="*/ 229957 h 518534"/>
                  <a:gd name="connsiteX6" fmla="*/ 29313 w 522000"/>
                  <a:gd name="connsiteY6" fmla="*/ 190044 h 518534"/>
                  <a:gd name="connsiteX7" fmla="*/ 175536 w 522000"/>
                  <a:gd name="connsiteY7" fmla="*/ 61345 h 518534"/>
                  <a:gd name="connsiteX8" fmla="*/ 236146 w 522000"/>
                  <a:gd name="connsiteY8" fmla="*/ 26929 h 518534"/>
                  <a:gd name="connsiteX9" fmla="*/ 295376 w 522000"/>
                  <a:gd name="connsiteY9" fmla="*/ 0 h 518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22000" h="518534">
                    <a:moveTo>
                      <a:pt x="295376" y="0"/>
                    </a:moveTo>
                    <a:lnTo>
                      <a:pt x="313601" y="1837"/>
                    </a:lnTo>
                    <a:cubicBezTo>
                      <a:pt x="432534" y="26174"/>
                      <a:pt x="522000" y="131406"/>
                      <a:pt x="522000" y="257534"/>
                    </a:cubicBezTo>
                    <a:cubicBezTo>
                      <a:pt x="522000" y="401680"/>
                      <a:pt x="405146" y="518534"/>
                      <a:pt x="261000" y="518534"/>
                    </a:cubicBezTo>
                    <a:cubicBezTo>
                      <a:pt x="116854" y="518534"/>
                      <a:pt x="0" y="401680"/>
                      <a:pt x="0" y="257534"/>
                    </a:cubicBezTo>
                    <a:lnTo>
                      <a:pt x="2780" y="229957"/>
                    </a:lnTo>
                    <a:lnTo>
                      <a:pt x="29313" y="190044"/>
                    </a:lnTo>
                    <a:cubicBezTo>
                      <a:pt x="68678" y="139777"/>
                      <a:pt x="120767" y="95873"/>
                      <a:pt x="175536" y="61345"/>
                    </a:cubicBezTo>
                    <a:cubicBezTo>
                      <a:pt x="193792" y="49836"/>
                      <a:pt x="214380" y="38078"/>
                      <a:pt x="236146" y="26929"/>
                    </a:cubicBezTo>
                    <a:lnTo>
                      <a:pt x="295376" y="0"/>
                    </a:lnTo>
                    <a:close/>
                  </a:path>
                </a:pathLst>
              </a:custGeom>
              <a:solidFill>
                <a:srgbClr val="C00000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43" name="椭圆 442"/>
              <p:cNvSpPr>
                <a:spLocks noChangeAspect="1"/>
              </p:cNvSpPr>
              <p:nvPr/>
            </p:nvSpPr>
            <p:spPr>
              <a:xfrm>
                <a:off x="2094147" y="753390"/>
                <a:ext cx="522000" cy="52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37" name="组合 336"/>
            <p:cNvGrpSpPr/>
            <p:nvPr/>
          </p:nvGrpSpPr>
          <p:grpSpPr>
            <a:xfrm>
              <a:off x="5842310" y="861443"/>
              <a:ext cx="661455" cy="615289"/>
              <a:chOff x="2074604" y="1151238"/>
              <a:chExt cx="661455" cy="615289"/>
            </a:xfrm>
          </p:grpSpPr>
          <p:sp>
            <p:nvSpPr>
              <p:cNvPr id="440" name="任意多边形 439"/>
              <p:cNvSpPr/>
              <p:nvPr/>
            </p:nvSpPr>
            <p:spPr>
              <a:xfrm rot="20100000">
                <a:off x="2074604" y="1315152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41" name="椭圆 440"/>
              <p:cNvSpPr>
                <a:spLocks noChangeAspect="1"/>
              </p:cNvSpPr>
              <p:nvPr/>
            </p:nvSpPr>
            <p:spPr>
              <a:xfrm>
                <a:off x="2124059" y="1151238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38" name="组合 337"/>
            <p:cNvGrpSpPr/>
            <p:nvPr/>
          </p:nvGrpSpPr>
          <p:grpSpPr>
            <a:xfrm>
              <a:off x="5562086" y="1142958"/>
              <a:ext cx="661712" cy="612000"/>
              <a:chOff x="1794380" y="1432753"/>
              <a:chExt cx="661712" cy="612000"/>
            </a:xfrm>
          </p:grpSpPr>
          <p:sp>
            <p:nvSpPr>
              <p:cNvPr id="438" name="任意多边形 437"/>
              <p:cNvSpPr/>
              <p:nvPr/>
            </p:nvSpPr>
            <p:spPr>
              <a:xfrm rot="1500000" flipH="1">
                <a:off x="1865914" y="1587015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39" name="椭圆 438"/>
              <p:cNvSpPr>
                <a:spLocks noChangeAspect="1"/>
              </p:cNvSpPr>
              <p:nvPr/>
            </p:nvSpPr>
            <p:spPr>
              <a:xfrm>
                <a:off x="1794380" y="1432753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39" name="组合 338"/>
            <p:cNvGrpSpPr/>
            <p:nvPr/>
          </p:nvGrpSpPr>
          <p:grpSpPr>
            <a:xfrm>
              <a:off x="5842310" y="1408586"/>
              <a:ext cx="682266" cy="613230"/>
              <a:chOff x="2074604" y="1698381"/>
              <a:chExt cx="682266" cy="613230"/>
            </a:xfrm>
          </p:grpSpPr>
          <p:sp>
            <p:nvSpPr>
              <p:cNvPr id="436" name="任意多边形 435"/>
              <p:cNvSpPr/>
              <p:nvPr/>
            </p:nvSpPr>
            <p:spPr>
              <a:xfrm rot="20100000">
                <a:off x="2074604" y="1860236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37" name="椭圆 436"/>
              <p:cNvSpPr>
                <a:spLocks noChangeAspect="1"/>
              </p:cNvSpPr>
              <p:nvPr/>
            </p:nvSpPr>
            <p:spPr>
              <a:xfrm>
                <a:off x="2144870" y="1698381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40" name="组合 339"/>
            <p:cNvGrpSpPr/>
            <p:nvPr/>
          </p:nvGrpSpPr>
          <p:grpSpPr>
            <a:xfrm>
              <a:off x="5843464" y="1945437"/>
              <a:ext cx="668358" cy="621890"/>
              <a:chOff x="2075758" y="2235232"/>
              <a:chExt cx="668358" cy="621890"/>
            </a:xfrm>
          </p:grpSpPr>
          <p:sp>
            <p:nvSpPr>
              <p:cNvPr id="434" name="任意多边形 433"/>
              <p:cNvSpPr/>
              <p:nvPr/>
            </p:nvSpPr>
            <p:spPr>
              <a:xfrm rot="20100000">
                <a:off x="2075758" y="2405747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35" name="椭圆 434"/>
              <p:cNvSpPr>
                <a:spLocks noChangeAspect="1"/>
              </p:cNvSpPr>
              <p:nvPr/>
            </p:nvSpPr>
            <p:spPr>
              <a:xfrm>
                <a:off x="2132116" y="2235232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41" name="组合 340"/>
            <p:cNvGrpSpPr/>
            <p:nvPr/>
          </p:nvGrpSpPr>
          <p:grpSpPr>
            <a:xfrm>
              <a:off x="5572367" y="1686195"/>
              <a:ext cx="652585" cy="612000"/>
              <a:chOff x="1804661" y="1975990"/>
              <a:chExt cx="652585" cy="612000"/>
            </a:xfrm>
          </p:grpSpPr>
          <p:sp>
            <p:nvSpPr>
              <p:cNvPr id="432" name="任意多边形 431"/>
              <p:cNvSpPr/>
              <p:nvPr/>
            </p:nvSpPr>
            <p:spPr>
              <a:xfrm rot="1500000" flipH="1">
                <a:off x="1867068" y="2134928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33" name="椭圆 432"/>
              <p:cNvSpPr>
                <a:spLocks noChangeAspect="1"/>
              </p:cNvSpPr>
              <p:nvPr/>
            </p:nvSpPr>
            <p:spPr>
              <a:xfrm>
                <a:off x="1804661" y="1975990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42" name="组合 341"/>
            <p:cNvGrpSpPr/>
            <p:nvPr/>
          </p:nvGrpSpPr>
          <p:grpSpPr>
            <a:xfrm>
              <a:off x="5843464" y="2508133"/>
              <a:ext cx="681112" cy="612000"/>
              <a:chOff x="2075758" y="2797928"/>
              <a:chExt cx="681112" cy="612000"/>
            </a:xfrm>
          </p:grpSpPr>
          <p:sp>
            <p:nvSpPr>
              <p:cNvPr id="430" name="任意多边形 429"/>
              <p:cNvSpPr/>
              <p:nvPr/>
            </p:nvSpPr>
            <p:spPr>
              <a:xfrm rot="20100000">
                <a:off x="2075758" y="2950831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31" name="椭圆 430"/>
              <p:cNvSpPr>
                <a:spLocks noChangeAspect="1"/>
              </p:cNvSpPr>
              <p:nvPr/>
            </p:nvSpPr>
            <p:spPr>
              <a:xfrm>
                <a:off x="2144870" y="2797928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43" name="组合 342"/>
            <p:cNvGrpSpPr/>
            <p:nvPr/>
          </p:nvGrpSpPr>
          <p:grpSpPr>
            <a:xfrm>
              <a:off x="5843464" y="3050608"/>
              <a:ext cx="676337" cy="612000"/>
              <a:chOff x="2075758" y="3340403"/>
              <a:chExt cx="676337" cy="612000"/>
            </a:xfrm>
          </p:grpSpPr>
          <p:sp>
            <p:nvSpPr>
              <p:cNvPr id="428" name="任意多边形 427"/>
              <p:cNvSpPr/>
              <p:nvPr/>
            </p:nvSpPr>
            <p:spPr>
              <a:xfrm rot="20100000">
                <a:off x="2075758" y="3498685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29" name="椭圆 428"/>
              <p:cNvSpPr>
                <a:spLocks noChangeAspect="1"/>
              </p:cNvSpPr>
              <p:nvPr/>
            </p:nvSpPr>
            <p:spPr>
              <a:xfrm>
                <a:off x="2140095" y="3340403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44" name="组合 343"/>
            <p:cNvGrpSpPr/>
            <p:nvPr/>
          </p:nvGrpSpPr>
          <p:grpSpPr>
            <a:xfrm>
              <a:off x="5843464" y="3602798"/>
              <a:ext cx="652585" cy="612000"/>
              <a:chOff x="2075758" y="3892593"/>
              <a:chExt cx="652585" cy="612000"/>
            </a:xfrm>
          </p:grpSpPr>
          <p:sp>
            <p:nvSpPr>
              <p:cNvPr id="426" name="任意多边形 425"/>
              <p:cNvSpPr/>
              <p:nvPr/>
            </p:nvSpPr>
            <p:spPr>
              <a:xfrm rot="20100000">
                <a:off x="2075758" y="4043769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27" name="椭圆 426"/>
              <p:cNvSpPr>
                <a:spLocks noChangeAspect="1"/>
              </p:cNvSpPr>
              <p:nvPr/>
            </p:nvSpPr>
            <p:spPr>
              <a:xfrm>
                <a:off x="2116343" y="3892593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45" name="组合 344"/>
            <p:cNvGrpSpPr/>
            <p:nvPr/>
          </p:nvGrpSpPr>
          <p:grpSpPr>
            <a:xfrm>
              <a:off x="5844618" y="4160602"/>
              <a:ext cx="657849" cy="612000"/>
              <a:chOff x="2076912" y="4450397"/>
              <a:chExt cx="657849" cy="612000"/>
            </a:xfrm>
          </p:grpSpPr>
          <p:sp>
            <p:nvSpPr>
              <p:cNvPr id="424" name="任意多边形 423"/>
              <p:cNvSpPr/>
              <p:nvPr/>
            </p:nvSpPr>
            <p:spPr>
              <a:xfrm rot="20100000">
                <a:off x="2076912" y="4589280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25" name="椭圆 424"/>
              <p:cNvSpPr>
                <a:spLocks noChangeAspect="1"/>
              </p:cNvSpPr>
              <p:nvPr/>
            </p:nvSpPr>
            <p:spPr>
              <a:xfrm>
                <a:off x="2122761" y="4450397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46" name="组合 345"/>
            <p:cNvGrpSpPr/>
            <p:nvPr/>
          </p:nvGrpSpPr>
          <p:grpSpPr>
            <a:xfrm>
              <a:off x="5787828" y="5288837"/>
              <a:ext cx="647146" cy="633520"/>
              <a:chOff x="2020122" y="5040877"/>
              <a:chExt cx="647146" cy="633520"/>
            </a:xfrm>
          </p:grpSpPr>
          <p:sp>
            <p:nvSpPr>
              <p:cNvPr id="422" name="任意多边形 421"/>
              <p:cNvSpPr>
                <a:spLocks noChangeAspect="1"/>
              </p:cNvSpPr>
              <p:nvPr/>
            </p:nvSpPr>
            <p:spPr>
              <a:xfrm>
                <a:off x="2020122" y="5040877"/>
                <a:ext cx="611932" cy="554293"/>
              </a:xfrm>
              <a:custGeom>
                <a:avLst/>
                <a:gdLst>
                  <a:gd name="connsiteX0" fmla="*/ 483635 w 611932"/>
                  <a:gd name="connsiteY0" fmla="*/ 0 h 554293"/>
                  <a:gd name="connsiteX1" fmla="*/ 522317 w 611932"/>
                  <a:gd name="connsiteY1" fmla="*/ 31918 h 554293"/>
                  <a:gd name="connsiteX2" fmla="*/ 611932 w 611932"/>
                  <a:gd name="connsiteY2" fmla="*/ 248293 h 554293"/>
                  <a:gd name="connsiteX3" fmla="*/ 305966 w 611932"/>
                  <a:gd name="connsiteY3" fmla="*/ 554293 h 554293"/>
                  <a:gd name="connsiteX4" fmla="*/ 0 w 611932"/>
                  <a:gd name="connsiteY4" fmla="*/ 248293 h 554293"/>
                  <a:gd name="connsiteX5" fmla="*/ 1861 w 611932"/>
                  <a:gd name="connsiteY5" fmla="*/ 229834 h 554293"/>
                  <a:gd name="connsiteX6" fmla="*/ 483087 w 611932"/>
                  <a:gd name="connsiteY6" fmla="*/ 5434 h 554293"/>
                  <a:gd name="connsiteX7" fmla="*/ 483635 w 611932"/>
                  <a:gd name="connsiteY7" fmla="*/ 0 h 554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11932" h="554293">
                    <a:moveTo>
                      <a:pt x="483635" y="0"/>
                    </a:moveTo>
                    <a:lnTo>
                      <a:pt x="522317" y="31918"/>
                    </a:lnTo>
                    <a:cubicBezTo>
                      <a:pt x="577686" y="87294"/>
                      <a:pt x="611932" y="163794"/>
                      <a:pt x="611932" y="248293"/>
                    </a:cubicBezTo>
                    <a:cubicBezTo>
                      <a:pt x="611932" y="417292"/>
                      <a:pt x="474946" y="554293"/>
                      <a:pt x="305966" y="554293"/>
                    </a:cubicBezTo>
                    <a:cubicBezTo>
                      <a:pt x="136986" y="554293"/>
                      <a:pt x="0" y="417292"/>
                      <a:pt x="0" y="248293"/>
                    </a:cubicBezTo>
                    <a:lnTo>
                      <a:pt x="1861" y="229834"/>
                    </a:lnTo>
                    <a:lnTo>
                      <a:pt x="483087" y="5434"/>
                    </a:lnTo>
                    <a:lnTo>
                      <a:pt x="483635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23" name="椭圆 422"/>
              <p:cNvSpPr>
                <a:spLocks noChangeAspect="1"/>
              </p:cNvSpPr>
              <p:nvPr/>
            </p:nvSpPr>
            <p:spPr>
              <a:xfrm>
                <a:off x="2055268" y="5062397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270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47" name="组合 346"/>
            <p:cNvGrpSpPr/>
            <p:nvPr/>
          </p:nvGrpSpPr>
          <p:grpSpPr>
            <a:xfrm>
              <a:off x="5577525" y="2231068"/>
              <a:ext cx="647427" cy="612000"/>
              <a:chOff x="1809819" y="2520863"/>
              <a:chExt cx="647427" cy="612000"/>
            </a:xfrm>
          </p:grpSpPr>
          <p:sp>
            <p:nvSpPr>
              <p:cNvPr id="420" name="任意多边形 419"/>
              <p:cNvSpPr/>
              <p:nvPr/>
            </p:nvSpPr>
            <p:spPr>
              <a:xfrm rot="1500000" flipH="1">
                <a:off x="1867068" y="2677610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21" name="椭圆 420"/>
              <p:cNvSpPr>
                <a:spLocks noChangeAspect="1"/>
              </p:cNvSpPr>
              <p:nvPr/>
            </p:nvSpPr>
            <p:spPr>
              <a:xfrm>
                <a:off x="1809819" y="2520863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48" name="组合 347"/>
            <p:cNvGrpSpPr/>
            <p:nvPr/>
          </p:nvGrpSpPr>
          <p:grpSpPr>
            <a:xfrm>
              <a:off x="5589925" y="2782825"/>
              <a:ext cx="640353" cy="612000"/>
              <a:chOff x="1822219" y="3072620"/>
              <a:chExt cx="640353" cy="612000"/>
            </a:xfrm>
          </p:grpSpPr>
          <p:sp>
            <p:nvSpPr>
              <p:cNvPr id="418" name="任意多边形 417"/>
              <p:cNvSpPr/>
              <p:nvPr/>
            </p:nvSpPr>
            <p:spPr>
              <a:xfrm rot="1500000" flipH="1">
                <a:off x="1872394" y="3224011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19" name="椭圆 418"/>
              <p:cNvSpPr>
                <a:spLocks noChangeAspect="1"/>
              </p:cNvSpPr>
              <p:nvPr/>
            </p:nvSpPr>
            <p:spPr>
              <a:xfrm>
                <a:off x="1822219" y="3072620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49" name="组合 348"/>
            <p:cNvGrpSpPr/>
            <p:nvPr/>
          </p:nvGrpSpPr>
          <p:grpSpPr>
            <a:xfrm>
              <a:off x="5578894" y="3326685"/>
              <a:ext cx="646058" cy="612000"/>
              <a:chOff x="1811188" y="3616480"/>
              <a:chExt cx="646058" cy="612000"/>
            </a:xfrm>
          </p:grpSpPr>
          <p:sp>
            <p:nvSpPr>
              <p:cNvPr id="416" name="任意多边形 415"/>
              <p:cNvSpPr/>
              <p:nvPr/>
            </p:nvSpPr>
            <p:spPr>
              <a:xfrm rot="1500000" flipH="1">
                <a:off x="1867068" y="3770548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17" name="椭圆 416"/>
              <p:cNvSpPr>
                <a:spLocks noChangeAspect="1"/>
              </p:cNvSpPr>
              <p:nvPr/>
            </p:nvSpPr>
            <p:spPr>
              <a:xfrm>
                <a:off x="1811188" y="3616480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50" name="组合 349"/>
            <p:cNvGrpSpPr/>
            <p:nvPr/>
          </p:nvGrpSpPr>
          <p:grpSpPr>
            <a:xfrm>
              <a:off x="5589925" y="3880208"/>
              <a:ext cx="636181" cy="612000"/>
              <a:chOff x="1822219" y="4170003"/>
              <a:chExt cx="636181" cy="612000"/>
            </a:xfrm>
          </p:grpSpPr>
          <p:sp>
            <p:nvSpPr>
              <p:cNvPr id="414" name="任意多边形 413"/>
              <p:cNvSpPr/>
              <p:nvPr/>
            </p:nvSpPr>
            <p:spPr>
              <a:xfrm rot="1500000" flipH="1">
                <a:off x="1868222" y="4318461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15" name="椭圆 414"/>
              <p:cNvSpPr>
                <a:spLocks noChangeAspect="1"/>
              </p:cNvSpPr>
              <p:nvPr/>
            </p:nvSpPr>
            <p:spPr>
              <a:xfrm>
                <a:off x="1822219" y="4170003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51" name="组合 350"/>
            <p:cNvGrpSpPr/>
            <p:nvPr/>
          </p:nvGrpSpPr>
          <p:grpSpPr>
            <a:xfrm>
              <a:off x="5575461" y="4402515"/>
              <a:ext cx="650645" cy="620208"/>
              <a:chOff x="1807755" y="4692310"/>
              <a:chExt cx="650645" cy="620208"/>
            </a:xfrm>
          </p:grpSpPr>
          <p:sp>
            <p:nvSpPr>
              <p:cNvPr id="412" name="任意多边形 411"/>
              <p:cNvSpPr/>
              <p:nvPr/>
            </p:nvSpPr>
            <p:spPr>
              <a:xfrm rot="1500000" flipH="1">
                <a:off x="1868222" y="4861143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13" name="椭圆 412"/>
              <p:cNvSpPr>
                <a:spLocks noChangeAspect="1"/>
              </p:cNvSpPr>
              <p:nvPr/>
            </p:nvSpPr>
            <p:spPr>
              <a:xfrm>
                <a:off x="1807755" y="4692310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52" name="组合 351"/>
            <p:cNvGrpSpPr/>
            <p:nvPr/>
          </p:nvGrpSpPr>
          <p:grpSpPr>
            <a:xfrm>
              <a:off x="6101307" y="935662"/>
              <a:ext cx="476353" cy="462066"/>
              <a:chOff x="2333601" y="1225457"/>
              <a:chExt cx="476353" cy="462066"/>
            </a:xfrm>
          </p:grpSpPr>
          <p:sp>
            <p:nvSpPr>
              <p:cNvPr id="410" name="任意多边形 409"/>
              <p:cNvSpPr>
                <a:spLocks noChangeAspect="1"/>
              </p:cNvSpPr>
              <p:nvPr/>
            </p:nvSpPr>
            <p:spPr>
              <a:xfrm>
                <a:off x="2333601" y="1273523"/>
                <a:ext cx="393317" cy="414000"/>
              </a:xfrm>
              <a:custGeom>
                <a:avLst/>
                <a:gdLst>
                  <a:gd name="connsiteX0" fmla="*/ 186317 w 393317"/>
                  <a:gd name="connsiteY0" fmla="*/ 0 h 414000"/>
                  <a:gd name="connsiteX1" fmla="*/ 393317 w 393317"/>
                  <a:gd name="connsiteY1" fmla="*/ 207000 h 414000"/>
                  <a:gd name="connsiteX2" fmla="*/ 186317 w 393317"/>
                  <a:gd name="connsiteY2" fmla="*/ 414000 h 414000"/>
                  <a:gd name="connsiteX3" fmla="*/ 39946 w 393317"/>
                  <a:gd name="connsiteY3" fmla="*/ 353371 h 414000"/>
                  <a:gd name="connsiteX4" fmla="*/ 15302 w 393317"/>
                  <a:gd name="connsiteY4" fmla="*/ 316819 h 414000"/>
                  <a:gd name="connsiteX5" fmla="*/ 11632 w 393317"/>
                  <a:gd name="connsiteY5" fmla="*/ 304950 h 414000"/>
                  <a:gd name="connsiteX6" fmla="*/ 24 w 393317"/>
                  <a:gd name="connsiteY6" fmla="*/ 221903 h 414000"/>
                  <a:gd name="connsiteX7" fmla="*/ 42886 w 393317"/>
                  <a:gd name="connsiteY7" fmla="*/ 69504 h 414000"/>
                  <a:gd name="connsiteX8" fmla="*/ 66097 w 393317"/>
                  <a:gd name="connsiteY8" fmla="*/ 42997 h 414000"/>
                  <a:gd name="connsiteX9" fmla="*/ 105743 w 393317"/>
                  <a:gd name="connsiteY9" fmla="*/ 16267 h 414000"/>
                  <a:gd name="connsiteX10" fmla="*/ 186317 w 393317"/>
                  <a:gd name="connsiteY10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3317" h="414000">
                    <a:moveTo>
                      <a:pt x="186317" y="0"/>
                    </a:moveTo>
                    <a:cubicBezTo>
                      <a:pt x="300640" y="0"/>
                      <a:pt x="393317" y="92677"/>
                      <a:pt x="393317" y="207000"/>
                    </a:cubicBezTo>
                    <a:cubicBezTo>
                      <a:pt x="393317" y="321323"/>
                      <a:pt x="300640" y="414000"/>
                      <a:pt x="186317" y="414000"/>
                    </a:cubicBezTo>
                    <a:cubicBezTo>
                      <a:pt x="129156" y="414000"/>
                      <a:pt x="77406" y="390831"/>
                      <a:pt x="39946" y="353371"/>
                    </a:cubicBezTo>
                    <a:lnTo>
                      <a:pt x="15302" y="316819"/>
                    </a:lnTo>
                    <a:lnTo>
                      <a:pt x="11632" y="304950"/>
                    </a:lnTo>
                    <a:cubicBezTo>
                      <a:pt x="4389" y="277069"/>
                      <a:pt x="-373" y="247700"/>
                      <a:pt x="24" y="221903"/>
                    </a:cubicBezTo>
                    <a:cubicBezTo>
                      <a:pt x="818" y="170309"/>
                      <a:pt x="4786" y="118717"/>
                      <a:pt x="42886" y="69504"/>
                    </a:cubicBezTo>
                    <a:lnTo>
                      <a:pt x="66097" y="42997"/>
                    </a:lnTo>
                    <a:lnTo>
                      <a:pt x="105743" y="16267"/>
                    </a:lnTo>
                    <a:cubicBezTo>
                      <a:pt x="130509" y="5792"/>
                      <a:pt x="157736" y="0"/>
                      <a:pt x="186317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11" name="椭圆 410"/>
              <p:cNvSpPr>
                <a:spLocks noChangeAspect="1"/>
              </p:cNvSpPr>
              <p:nvPr/>
            </p:nvSpPr>
            <p:spPr>
              <a:xfrm>
                <a:off x="2395954" y="1225457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53" name="组合 352"/>
            <p:cNvGrpSpPr/>
            <p:nvPr/>
          </p:nvGrpSpPr>
          <p:grpSpPr>
            <a:xfrm>
              <a:off x="6105001" y="1473543"/>
              <a:ext cx="463443" cy="465341"/>
              <a:chOff x="2337295" y="1763338"/>
              <a:chExt cx="463443" cy="465341"/>
            </a:xfrm>
          </p:grpSpPr>
          <p:sp>
            <p:nvSpPr>
              <p:cNvPr id="408" name="任意多边形 407"/>
              <p:cNvSpPr>
                <a:spLocks noChangeAspect="1"/>
              </p:cNvSpPr>
              <p:nvPr/>
            </p:nvSpPr>
            <p:spPr>
              <a:xfrm>
                <a:off x="2337295" y="1814679"/>
                <a:ext cx="393317" cy="414000"/>
              </a:xfrm>
              <a:custGeom>
                <a:avLst/>
                <a:gdLst>
                  <a:gd name="connsiteX0" fmla="*/ 186317 w 393317"/>
                  <a:gd name="connsiteY0" fmla="*/ 0 h 414000"/>
                  <a:gd name="connsiteX1" fmla="*/ 393317 w 393317"/>
                  <a:gd name="connsiteY1" fmla="*/ 207000 h 414000"/>
                  <a:gd name="connsiteX2" fmla="*/ 186317 w 393317"/>
                  <a:gd name="connsiteY2" fmla="*/ 414000 h 414000"/>
                  <a:gd name="connsiteX3" fmla="*/ 39946 w 393317"/>
                  <a:gd name="connsiteY3" fmla="*/ 353371 h 414000"/>
                  <a:gd name="connsiteX4" fmla="*/ 15302 w 393317"/>
                  <a:gd name="connsiteY4" fmla="*/ 316819 h 414000"/>
                  <a:gd name="connsiteX5" fmla="*/ 11632 w 393317"/>
                  <a:gd name="connsiteY5" fmla="*/ 304950 h 414000"/>
                  <a:gd name="connsiteX6" fmla="*/ 24 w 393317"/>
                  <a:gd name="connsiteY6" fmla="*/ 221903 h 414000"/>
                  <a:gd name="connsiteX7" fmla="*/ 42886 w 393317"/>
                  <a:gd name="connsiteY7" fmla="*/ 69504 h 414000"/>
                  <a:gd name="connsiteX8" fmla="*/ 66097 w 393317"/>
                  <a:gd name="connsiteY8" fmla="*/ 42997 h 414000"/>
                  <a:gd name="connsiteX9" fmla="*/ 105743 w 393317"/>
                  <a:gd name="connsiteY9" fmla="*/ 16267 h 414000"/>
                  <a:gd name="connsiteX10" fmla="*/ 186317 w 393317"/>
                  <a:gd name="connsiteY10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3317" h="414000">
                    <a:moveTo>
                      <a:pt x="186317" y="0"/>
                    </a:moveTo>
                    <a:cubicBezTo>
                      <a:pt x="300640" y="0"/>
                      <a:pt x="393317" y="92677"/>
                      <a:pt x="393317" y="207000"/>
                    </a:cubicBezTo>
                    <a:cubicBezTo>
                      <a:pt x="393317" y="321323"/>
                      <a:pt x="300640" y="414000"/>
                      <a:pt x="186317" y="414000"/>
                    </a:cubicBezTo>
                    <a:cubicBezTo>
                      <a:pt x="129156" y="414000"/>
                      <a:pt x="77406" y="390831"/>
                      <a:pt x="39946" y="353371"/>
                    </a:cubicBezTo>
                    <a:lnTo>
                      <a:pt x="15302" y="316819"/>
                    </a:lnTo>
                    <a:lnTo>
                      <a:pt x="11632" y="304950"/>
                    </a:lnTo>
                    <a:cubicBezTo>
                      <a:pt x="4389" y="277069"/>
                      <a:pt x="-373" y="247700"/>
                      <a:pt x="24" y="221903"/>
                    </a:cubicBezTo>
                    <a:cubicBezTo>
                      <a:pt x="818" y="170309"/>
                      <a:pt x="4786" y="118717"/>
                      <a:pt x="42886" y="69504"/>
                    </a:cubicBezTo>
                    <a:lnTo>
                      <a:pt x="66097" y="42997"/>
                    </a:lnTo>
                    <a:lnTo>
                      <a:pt x="105743" y="16267"/>
                    </a:lnTo>
                    <a:cubicBezTo>
                      <a:pt x="130509" y="5792"/>
                      <a:pt x="157736" y="0"/>
                      <a:pt x="186317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09" name="椭圆 408"/>
              <p:cNvSpPr>
                <a:spLocks noChangeAspect="1"/>
              </p:cNvSpPr>
              <p:nvPr/>
            </p:nvSpPr>
            <p:spPr>
              <a:xfrm>
                <a:off x="2386738" y="1763338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54" name="组合 353"/>
            <p:cNvGrpSpPr/>
            <p:nvPr/>
          </p:nvGrpSpPr>
          <p:grpSpPr>
            <a:xfrm>
              <a:off x="6105001" y="2025468"/>
              <a:ext cx="448266" cy="457706"/>
              <a:chOff x="2337295" y="2315263"/>
              <a:chExt cx="448266" cy="457706"/>
            </a:xfrm>
          </p:grpSpPr>
          <p:sp>
            <p:nvSpPr>
              <p:cNvPr id="406" name="任意多边形 405"/>
              <p:cNvSpPr>
                <a:spLocks noChangeAspect="1"/>
              </p:cNvSpPr>
              <p:nvPr/>
            </p:nvSpPr>
            <p:spPr>
              <a:xfrm>
                <a:off x="2337295" y="2358969"/>
                <a:ext cx="393317" cy="414000"/>
              </a:xfrm>
              <a:custGeom>
                <a:avLst/>
                <a:gdLst>
                  <a:gd name="connsiteX0" fmla="*/ 186317 w 393317"/>
                  <a:gd name="connsiteY0" fmla="*/ 0 h 414000"/>
                  <a:gd name="connsiteX1" fmla="*/ 393317 w 393317"/>
                  <a:gd name="connsiteY1" fmla="*/ 207000 h 414000"/>
                  <a:gd name="connsiteX2" fmla="*/ 186317 w 393317"/>
                  <a:gd name="connsiteY2" fmla="*/ 414000 h 414000"/>
                  <a:gd name="connsiteX3" fmla="*/ 39946 w 393317"/>
                  <a:gd name="connsiteY3" fmla="*/ 353371 h 414000"/>
                  <a:gd name="connsiteX4" fmla="*/ 15302 w 393317"/>
                  <a:gd name="connsiteY4" fmla="*/ 316819 h 414000"/>
                  <a:gd name="connsiteX5" fmla="*/ 11632 w 393317"/>
                  <a:gd name="connsiteY5" fmla="*/ 304950 h 414000"/>
                  <a:gd name="connsiteX6" fmla="*/ 24 w 393317"/>
                  <a:gd name="connsiteY6" fmla="*/ 221903 h 414000"/>
                  <a:gd name="connsiteX7" fmla="*/ 42886 w 393317"/>
                  <a:gd name="connsiteY7" fmla="*/ 69504 h 414000"/>
                  <a:gd name="connsiteX8" fmla="*/ 66097 w 393317"/>
                  <a:gd name="connsiteY8" fmla="*/ 42997 h 414000"/>
                  <a:gd name="connsiteX9" fmla="*/ 105743 w 393317"/>
                  <a:gd name="connsiteY9" fmla="*/ 16267 h 414000"/>
                  <a:gd name="connsiteX10" fmla="*/ 186317 w 393317"/>
                  <a:gd name="connsiteY10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3317" h="414000">
                    <a:moveTo>
                      <a:pt x="186317" y="0"/>
                    </a:moveTo>
                    <a:cubicBezTo>
                      <a:pt x="300640" y="0"/>
                      <a:pt x="393317" y="92677"/>
                      <a:pt x="393317" y="207000"/>
                    </a:cubicBezTo>
                    <a:cubicBezTo>
                      <a:pt x="393317" y="321323"/>
                      <a:pt x="300640" y="414000"/>
                      <a:pt x="186317" y="414000"/>
                    </a:cubicBezTo>
                    <a:cubicBezTo>
                      <a:pt x="129156" y="414000"/>
                      <a:pt x="77406" y="390831"/>
                      <a:pt x="39946" y="353371"/>
                    </a:cubicBezTo>
                    <a:lnTo>
                      <a:pt x="15302" y="316819"/>
                    </a:lnTo>
                    <a:lnTo>
                      <a:pt x="11632" y="304950"/>
                    </a:lnTo>
                    <a:cubicBezTo>
                      <a:pt x="4389" y="277069"/>
                      <a:pt x="-373" y="247700"/>
                      <a:pt x="24" y="221903"/>
                    </a:cubicBezTo>
                    <a:cubicBezTo>
                      <a:pt x="818" y="170309"/>
                      <a:pt x="4786" y="118717"/>
                      <a:pt x="42886" y="69504"/>
                    </a:cubicBezTo>
                    <a:lnTo>
                      <a:pt x="66097" y="42997"/>
                    </a:lnTo>
                    <a:lnTo>
                      <a:pt x="105743" y="16267"/>
                    </a:lnTo>
                    <a:cubicBezTo>
                      <a:pt x="130509" y="5792"/>
                      <a:pt x="157736" y="0"/>
                      <a:pt x="186317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07" name="椭圆 406"/>
              <p:cNvSpPr>
                <a:spLocks noChangeAspect="1"/>
              </p:cNvSpPr>
              <p:nvPr/>
            </p:nvSpPr>
            <p:spPr>
              <a:xfrm>
                <a:off x="2371561" y="2315263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55" name="组合 354"/>
            <p:cNvGrpSpPr/>
            <p:nvPr/>
          </p:nvGrpSpPr>
          <p:grpSpPr>
            <a:xfrm>
              <a:off x="6108695" y="2553714"/>
              <a:ext cx="454980" cy="470616"/>
              <a:chOff x="2340989" y="2843509"/>
              <a:chExt cx="454980" cy="470616"/>
            </a:xfrm>
          </p:grpSpPr>
          <p:sp>
            <p:nvSpPr>
              <p:cNvPr id="404" name="任意多边形 403"/>
              <p:cNvSpPr>
                <a:spLocks noChangeAspect="1"/>
              </p:cNvSpPr>
              <p:nvPr/>
            </p:nvSpPr>
            <p:spPr>
              <a:xfrm>
                <a:off x="2340989" y="2900125"/>
                <a:ext cx="393317" cy="414000"/>
              </a:xfrm>
              <a:custGeom>
                <a:avLst/>
                <a:gdLst>
                  <a:gd name="connsiteX0" fmla="*/ 186317 w 393317"/>
                  <a:gd name="connsiteY0" fmla="*/ 0 h 414000"/>
                  <a:gd name="connsiteX1" fmla="*/ 393317 w 393317"/>
                  <a:gd name="connsiteY1" fmla="*/ 207000 h 414000"/>
                  <a:gd name="connsiteX2" fmla="*/ 186317 w 393317"/>
                  <a:gd name="connsiteY2" fmla="*/ 414000 h 414000"/>
                  <a:gd name="connsiteX3" fmla="*/ 39946 w 393317"/>
                  <a:gd name="connsiteY3" fmla="*/ 353371 h 414000"/>
                  <a:gd name="connsiteX4" fmla="*/ 15302 w 393317"/>
                  <a:gd name="connsiteY4" fmla="*/ 316819 h 414000"/>
                  <a:gd name="connsiteX5" fmla="*/ 11632 w 393317"/>
                  <a:gd name="connsiteY5" fmla="*/ 304950 h 414000"/>
                  <a:gd name="connsiteX6" fmla="*/ 24 w 393317"/>
                  <a:gd name="connsiteY6" fmla="*/ 221903 h 414000"/>
                  <a:gd name="connsiteX7" fmla="*/ 42886 w 393317"/>
                  <a:gd name="connsiteY7" fmla="*/ 69504 h 414000"/>
                  <a:gd name="connsiteX8" fmla="*/ 66097 w 393317"/>
                  <a:gd name="connsiteY8" fmla="*/ 42997 h 414000"/>
                  <a:gd name="connsiteX9" fmla="*/ 105743 w 393317"/>
                  <a:gd name="connsiteY9" fmla="*/ 16267 h 414000"/>
                  <a:gd name="connsiteX10" fmla="*/ 186317 w 393317"/>
                  <a:gd name="connsiteY10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3317" h="414000">
                    <a:moveTo>
                      <a:pt x="186317" y="0"/>
                    </a:moveTo>
                    <a:cubicBezTo>
                      <a:pt x="300640" y="0"/>
                      <a:pt x="393317" y="92677"/>
                      <a:pt x="393317" y="207000"/>
                    </a:cubicBezTo>
                    <a:cubicBezTo>
                      <a:pt x="393317" y="321323"/>
                      <a:pt x="300640" y="414000"/>
                      <a:pt x="186317" y="414000"/>
                    </a:cubicBezTo>
                    <a:cubicBezTo>
                      <a:pt x="129156" y="414000"/>
                      <a:pt x="77406" y="390831"/>
                      <a:pt x="39946" y="353371"/>
                    </a:cubicBezTo>
                    <a:lnTo>
                      <a:pt x="15302" y="316819"/>
                    </a:lnTo>
                    <a:lnTo>
                      <a:pt x="11632" y="304950"/>
                    </a:lnTo>
                    <a:cubicBezTo>
                      <a:pt x="4389" y="277069"/>
                      <a:pt x="-373" y="247700"/>
                      <a:pt x="24" y="221903"/>
                    </a:cubicBezTo>
                    <a:cubicBezTo>
                      <a:pt x="818" y="170309"/>
                      <a:pt x="4786" y="118717"/>
                      <a:pt x="42886" y="69504"/>
                    </a:cubicBezTo>
                    <a:lnTo>
                      <a:pt x="66097" y="42997"/>
                    </a:lnTo>
                    <a:lnTo>
                      <a:pt x="105743" y="16267"/>
                    </a:lnTo>
                    <a:cubicBezTo>
                      <a:pt x="130509" y="5792"/>
                      <a:pt x="157736" y="0"/>
                      <a:pt x="186317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05" name="椭圆 404"/>
              <p:cNvSpPr>
                <a:spLocks noChangeAspect="1"/>
              </p:cNvSpPr>
              <p:nvPr/>
            </p:nvSpPr>
            <p:spPr>
              <a:xfrm>
                <a:off x="2381969" y="2843509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56" name="组合 355"/>
            <p:cNvGrpSpPr/>
            <p:nvPr/>
          </p:nvGrpSpPr>
          <p:grpSpPr>
            <a:xfrm>
              <a:off x="6106054" y="3115835"/>
              <a:ext cx="447213" cy="455296"/>
              <a:chOff x="2338348" y="3405630"/>
              <a:chExt cx="447213" cy="455296"/>
            </a:xfrm>
          </p:grpSpPr>
          <p:sp>
            <p:nvSpPr>
              <p:cNvPr id="402" name="任意多边形 401"/>
              <p:cNvSpPr>
                <a:spLocks noChangeAspect="1"/>
              </p:cNvSpPr>
              <p:nvPr/>
            </p:nvSpPr>
            <p:spPr>
              <a:xfrm>
                <a:off x="2338348" y="3446926"/>
                <a:ext cx="393317" cy="414000"/>
              </a:xfrm>
              <a:custGeom>
                <a:avLst/>
                <a:gdLst>
                  <a:gd name="connsiteX0" fmla="*/ 186317 w 393317"/>
                  <a:gd name="connsiteY0" fmla="*/ 0 h 414000"/>
                  <a:gd name="connsiteX1" fmla="*/ 393317 w 393317"/>
                  <a:gd name="connsiteY1" fmla="*/ 207000 h 414000"/>
                  <a:gd name="connsiteX2" fmla="*/ 186317 w 393317"/>
                  <a:gd name="connsiteY2" fmla="*/ 414000 h 414000"/>
                  <a:gd name="connsiteX3" fmla="*/ 39946 w 393317"/>
                  <a:gd name="connsiteY3" fmla="*/ 353371 h 414000"/>
                  <a:gd name="connsiteX4" fmla="*/ 15302 w 393317"/>
                  <a:gd name="connsiteY4" fmla="*/ 316819 h 414000"/>
                  <a:gd name="connsiteX5" fmla="*/ 11632 w 393317"/>
                  <a:gd name="connsiteY5" fmla="*/ 304950 h 414000"/>
                  <a:gd name="connsiteX6" fmla="*/ 24 w 393317"/>
                  <a:gd name="connsiteY6" fmla="*/ 221903 h 414000"/>
                  <a:gd name="connsiteX7" fmla="*/ 42886 w 393317"/>
                  <a:gd name="connsiteY7" fmla="*/ 69504 h 414000"/>
                  <a:gd name="connsiteX8" fmla="*/ 66097 w 393317"/>
                  <a:gd name="connsiteY8" fmla="*/ 42997 h 414000"/>
                  <a:gd name="connsiteX9" fmla="*/ 105743 w 393317"/>
                  <a:gd name="connsiteY9" fmla="*/ 16267 h 414000"/>
                  <a:gd name="connsiteX10" fmla="*/ 186317 w 393317"/>
                  <a:gd name="connsiteY10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3317" h="414000">
                    <a:moveTo>
                      <a:pt x="186317" y="0"/>
                    </a:moveTo>
                    <a:cubicBezTo>
                      <a:pt x="300640" y="0"/>
                      <a:pt x="393317" y="92677"/>
                      <a:pt x="393317" y="207000"/>
                    </a:cubicBezTo>
                    <a:cubicBezTo>
                      <a:pt x="393317" y="321323"/>
                      <a:pt x="300640" y="414000"/>
                      <a:pt x="186317" y="414000"/>
                    </a:cubicBezTo>
                    <a:cubicBezTo>
                      <a:pt x="129156" y="414000"/>
                      <a:pt x="77406" y="390831"/>
                      <a:pt x="39946" y="353371"/>
                    </a:cubicBezTo>
                    <a:lnTo>
                      <a:pt x="15302" y="316819"/>
                    </a:lnTo>
                    <a:lnTo>
                      <a:pt x="11632" y="304950"/>
                    </a:lnTo>
                    <a:cubicBezTo>
                      <a:pt x="4389" y="277069"/>
                      <a:pt x="-373" y="247700"/>
                      <a:pt x="24" y="221903"/>
                    </a:cubicBezTo>
                    <a:cubicBezTo>
                      <a:pt x="818" y="170309"/>
                      <a:pt x="4786" y="118717"/>
                      <a:pt x="42886" y="69504"/>
                    </a:cubicBezTo>
                    <a:lnTo>
                      <a:pt x="66097" y="42997"/>
                    </a:lnTo>
                    <a:lnTo>
                      <a:pt x="105743" y="16267"/>
                    </a:lnTo>
                    <a:cubicBezTo>
                      <a:pt x="130509" y="5792"/>
                      <a:pt x="157736" y="0"/>
                      <a:pt x="186317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03" name="椭圆 402"/>
              <p:cNvSpPr>
                <a:spLocks noChangeAspect="1"/>
              </p:cNvSpPr>
              <p:nvPr/>
            </p:nvSpPr>
            <p:spPr>
              <a:xfrm>
                <a:off x="2371561" y="3405630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57" name="组合 356"/>
            <p:cNvGrpSpPr/>
            <p:nvPr/>
          </p:nvGrpSpPr>
          <p:grpSpPr>
            <a:xfrm>
              <a:off x="6109748" y="3639269"/>
              <a:ext cx="443718" cy="477781"/>
              <a:chOff x="2342042" y="3929064"/>
              <a:chExt cx="443718" cy="477781"/>
            </a:xfrm>
          </p:grpSpPr>
          <p:sp>
            <p:nvSpPr>
              <p:cNvPr id="400" name="任意多边形 399"/>
              <p:cNvSpPr>
                <a:spLocks noChangeAspect="1"/>
              </p:cNvSpPr>
              <p:nvPr/>
            </p:nvSpPr>
            <p:spPr>
              <a:xfrm>
                <a:off x="2342042" y="3992845"/>
                <a:ext cx="393317" cy="414000"/>
              </a:xfrm>
              <a:custGeom>
                <a:avLst/>
                <a:gdLst>
                  <a:gd name="connsiteX0" fmla="*/ 186317 w 393317"/>
                  <a:gd name="connsiteY0" fmla="*/ 0 h 414000"/>
                  <a:gd name="connsiteX1" fmla="*/ 393317 w 393317"/>
                  <a:gd name="connsiteY1" fmla="*/ 207000 h 414000"/>
                  <a:gd name="connsiteX2" fmla="*/ 186317 w 393317"/>
                  <a:gd name="connsiteY2" fmla="*/ 414000 h 414000"/>
                  <a:gd name="connsiteX3" fmla="*/ 39946 w 393317"/>
                  <a:gd name="connsiteY3" fmla="*/ 353371 h 414000"/>
                  <a:gd name="connsiteX4" fmla="*/ 15302 w 393317"/>
                  <a:gd name="connsiteY4" fmla="*/ 316819 h 414000"/>
                  <a:gd name="connsiteX5" fmla="*/ 11632 w 393317"/>
                  <a:gd name="connsiteY5" fmla="*/ 304950 h 414000"/>
                  <a:gd name="connsiteX6" fmla="*/ 24 w 393317"/>
                  <a:gd name="connsiteY6" fmla="*/ 221903 h 414000"/>
                  <a:gd name="connsiteX7" fmla="*/ 42886 w 393317"/>
                  <a:gd name="connsiteY7" fmla="*/ 69504 h 414000"/>
                  <a:gd name="connsiteX8" fmla="*/ 66097 w 393317"/>
                  <a:gd name="connsiteY8" fmla="*/ 42997 h 414000"/>
                  <a:gd name="connsiteX9" fmla="*/ 105743 w 393317"/>
                  <a:gd name="connsiteY9" fmla="*/ 16267 h 414000"/>
                  <a:gd name="connsiteX10" fmla="*/ 186317 w 393317"/>
                  <a:gd name="connsiteY10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3317" h="414000">
                    <a:moveTo>
                      <a:pt x="186317" y="0"/>
                    </a:moveTo>
                    <a:cubicBezTo>
                      <a:pt x="300640" y="0"/>
                      <a:pt x="393317" y="92677"/>
                      <a:pt x="393317" y="207000"/>
                    </a:cubicBezTo>
                    <a:cubicBezTo>
                      <a:pt x="393317" y="321323"/>
                      <a:pt x="300640" y="414000"/>
                      <a:pt x="186317" y="414000"/>
                    </a:cubicBezTo>
                    <a:cubicBezTo>
                      <a:pt x="129156" y="414000"/>
                      <a:pt x="77406" y="390831"/>
                      <a:pt x="39946" y="353371"/>
                    </a:cubicBezTo>
                    <a:lnTo>
                      <a:pt x="15302" y="316819"/>
                    </a:lnTo>
                    <a:lnTo>
                      <a:pt x="11632" y="304950"/>
                    </a:lnTo>
                    <a:cubicBezTo>
                      <a:pt x="4389" y="277069"/>
                      <a:pt x="-373" y="247700"/>
                      <a:pt x="24" y="221903"/>
                    </a:cubicBezTo>
                    <a:cubicBezTo>
                      <a:pt x="818" y="170309"/>
                      <a:pt x="4786" y="118717"/>
                      <a:pt x="42886" y="69504"/>
                    </a:cubicBezTo>
                    <a:lnTo>
                      <a:pt x="66097" y="42997"/>
                    </a:lnTo>
                    <a:lnTo>
                      <a:pt x="105743" y="16267"/>
                    </a:lnTo>
                    <a:cubicBezTo>
                      <a:pt x="130509" y="5792"/>
                      <a:pt x="157736" y="0"/>
                      <a:pt x="186317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01" name="椭圆 400"/>
              <p:cNvSpPr>
                <a:spLocks noChangeAspect="1"/>
              </p:cNvSpPr>
              <p:nvPr/>
            </p:nvSpPr>
            <p:spPr>
              <a:xfrm>
                <a:off x="2371760" y="3929064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58" name="组合 357"/>
            <p:cNvGrpSpPr/>
            <p:nvPr/>
          </p:nvGrpSpPr>
          <p:grpSpPr>
            <a:xfrm>
              <a:off x="6109748" y="4202148"/>
              <a:ext cx="444261" cy="459192"/>
              <a:chOff x="2342042" y="4491943"/>
              <a:chExt cx="444261" cy="459192"/>
            </a:xfrm>
          </p:grpSpPr>
          <p:sp>
            <p:nvSpPr>
              <p:cNvPr id="398" name="任意多边形 397"/>
              <p:cNvSpPr>
                <a:spLocks noChangeAspect="1"/>
              </p:cNvSpPr>
              <p:nvPr/>
            </p:nvSpPr>
            <p:spPr>
              <a:xfrm>
                <a:off x="2342042" y="4537135"/>
                <a:ext cx="393317" cy="414000"/>
              </a:xfrm>
              <a:custGeom>
                <a:avLst/>
                <a:gdLst>
                  <a:gd name="connsiteX0" fmla="*/ 186317 w 393317"/>
                  <a:gd name="connsiteY0" fmla="*/ 0 h 414000"/>
                  <a:gd name="connsiteX1" fmla="*/ 393317 w 393317"/>
                  <a:gd name="connsiteY1" fmla="*/ 207000 h 414000"/>
                  <a:gd name="connsiteX2" fmla="*/ 186317 w 393317"/>
                  <a:gd name="connsiteY2" fmla="*/ 414000 h 414000"/>
                  <a:gd name="connsiteX3" fmla="*/ 39946 w 393317"/>
                  <a:gd name="connsiteY3" fmla="*/ 353371 h 414000"/>
                  <a:gd name="connsiteX4" fmla="*/ 15302 w 393317"/>
                  <a:gd name="connsiteY4" fmla="*/ 316819 h 414000"/>
                  <a:gd name="connsiteX5" fmla="*/ 11632 w 393317"/>
                  <a:gd name="connsiteY5" fmla="*/ 304950 h 414000"/>
                  <a:gd name="connsiteX6" fmla="*/ 24 w 393317"/>
                  <a:gd name="connsiteY6" fmla="*/ 221903 h 414000"/>
                  <a:gd name="connsiteX7" fmla="*/ 42886 w 393317"/>
                  <a:gd name="connsiteY7" fmla="*/ 69504 h 414000"/>
                  <a:gd name="connsiteX8" fmla="*/ 66097 w 393317"/>
                  <a:gd name="connsiteY8" fmla="*/ 42997 h 414000"/>
                  <a:gd name="connsiteX9" fmla="*/ 105743 w 393317"/>
                  <a:gd name="connsiteY9" fmla="*/ 16267 h 414000"/>
                  <a:gd name="connsiteX10" fmla="*/ 186317 w 393317"/>
                  <a:gd name="connsiteY10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3317" h="414000">
                    <a:moveTo>
                      <a:pt x="186317" y="0"/>
                    </a:moveTo>
                    <a:cubicBezTo>
                      <a:pt x="300640" y="0"/>
                      <a:pt x="393317" y="92677"/>
                      <a:pt x="393317" y="207000"/>
                    </a:cubicBezTo>
                    <a:cubicBezTo>
                      <a:pt x="393317" y="321323"/>
                      <a:pt x="300640" y="414000"/>
                      <a:pt x="186317" y="414000"/>
                    </a:cubicBezTo>
                    <a:cubicBezTo>
                      <a:pt x="129156" y="414000"/>
                      <a:pt x="77406" y="390831"/>
                      <a:pt x="39946" y="353371"/>
                    </a:cubicBezTo>
                    <a:lnTo>
                      <a:pt x="15302" y="316819"/>
                    </a:lnTo>
                    <a:lnTo>
                      <a:pt x="11632" y="304950"/>
                    </a:lnTo>
                    <a:cubicBezTo>
                      <a:pt x="4389" y="277069"/>
                      <a:pt x="-373" y="247700"/>
                      <a:pt x="24" y="221903"/>
                    </a:cubicBezTo>
                    <a:cubicBezTo>
                      <a:pt x="818" y="170309"/>
                      <a:pt x="4786" y="118717"/>
                      <a:pt x="42886" y="69504"/>
                    </a:cubicBezTo>
                    <a:lnTo>
                      <a:pt x="66097" y="42997"/>
                    </a:lnTo>
                    <a:lnTo>
                      <a:pt x="105743" y="16267"/>
                    </a:lnTo>
                    <a:cubicBezTo>
                      <a:pt x="130509" y="5792"/>
                      <a:pt x="157736" y="0"/>
                      <a:pt x="186317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99" name="椭圆 398"/>
              <p:cNvSpPr>
                <a:spLocks noChangeAspect="1"/>
              </p:cNvSpPr>
              <p:nvPr/>
            </p:nvSpPr>
            <p:spPr>
              <a:xfrm>
                <a:off x="2372303" y="4491943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59" name="组合 358"/>
            <p:cNvGrpSpPr/>
            <p:nvPr/>
          </p:nvGrpSpPr>
          <p:grpSpPr>
            <a:xfrm>
              <a:off x="6113442" y="5277393"/>
              <a:ext cx="421485" cy="462858"/>
              <a:chOff x="2345736" y="5029433"/>
              <a:chExt cx="421485" cy="462858"/>
            </a:xfrm>
          </p:grpSpPr>
          <p:sp>
            <p:nvSpPr>
              <p:cNvPr id="396" name="任意多边形 395"/>
              <p:cNvSpPr>
                <a:spLocks noChangeAspect="1"/>
              </p:cNvSpPr>
              <p:nvPr/>
            </p:nvSpPr>
            <p:spPr>
              <a:xfrm>
                <a:off x="2345736" y="5078291"/>
                <a:ext cx="393317" cy="414000"/>
              </a:xfrm>
              <a:custGeom>
                <a:avLst/>
                <a:gdLst>
                  <a:gd name="connsiteX0" fmla="*/ 186317 w 393317"/>
                  <a:gd name="connsiteY0" fmla="*/ 0 h 414000"/>
                  <a:gd name="connsiteX1" fmla="*/ 393317 w 393317"/>
                  <a:gd name="connsiteY1" fmla="*/ 207000 h 414000"/>
                  <a:gd name="connsiteX2" fmla="*/ 186317 w 393317"/>
                  <a:gd name="connsiteY2" fmla="*/ 414000 h 414000"/>
                  <a:gd name="connsiteX3" fmla="*/ 39946 w 393317"/>
                  <a:gd name="connsiteY3" fmla="*/ 353371 h 414000"/>
                  <a:gd name="connsiteX4" fmla="*/ 15302 w 393317"/>
                  <a:gd name="connsiteY4" fmla="*/ 316819 h 414000"/>
                  <a:gd name="connsiteX5" fmla="*/ 11632 w 393317"/>
                  <a:gd name="connsiteY5" fmla="*/ 304950 h 414000"/>
                  <a:gd name="connsiteX6" fmla="*/ 24 w 393317"/>
                  <a:gd name="connsiteY6" fmla="*/ 221903 h 414000"/>
                  <a:gd name="connsiteX7" fmla="*/ 42886 w 393317"/>
                  <a:gd name="connsiteY7" fmla="*/ 69504 h 414000"/>
                  <a:gd name="connsiteX8" fmla="*/ 66097 w 393317"/>
                  <a:gd name="connsiteY8" fmla="*/ 42997 h 414000"/>
                  <a:gd name="connsiteX9" fmla="*/ 105743 w 393317"/>
                  <a:gd name="connsiteY9" fmla="*/ 16267 h 414000"/>
                  <a:gd name="connsiteX10" fmla="*/ 186317 w 393317"/>
                  <a:gd name="connsiteY10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3317" h="414000">
                    <a:moveTo>
                      <a:pt x="186317" y="0"/>
                    </a:moveTo>
                    <a:cubicBezTo>
                      <a:pt x="300640" y="0"/>
                      <a:pt x="393317" y="92677"/>
                      <a:pt x="393317" y="207000"/>
                    </a:cubicBezTo>
                    <a:cubicBezTo>
                      <a:pt x="393317" y="321323"/>
                      <a:pt x="300640" y="414000"/>
                      <a:pt x="186317" y="414000"/>
                    </a:cubicBezTo>
                    <a:cubicBezTo>
                      <a:pt x="129156" y="414000"/>
                      <a:pt x="77406" y="390831"/>
                      <a:pt x="39946" y="353371"/>
                    </a:cubicBezTo>
                    <a:lnTo>
                      <a:pt x="15302" y="316819"/>
                    </a:lnTo>
                    <a:lnTo>
                      <a:pt x="11632" y="304950"/>
                    </a:lnTo>
                    <a:cubicBezTo>
                      <a:pt x="4389" y="277069"/>
                      <a:pt x="-373" y="247700"/>
                      <a:pt x="24" y="221903"/>
                    </a:cubicBezTo>
                    <a:cubicBezTo>
                      <a:pt x="818" y="170309"/>
                      <a:pt x="4786" y="118717"/>
                      <a:pt x="42886" y="69504"/>
                    </a:cubicBezTo>
                    <a:lnTo>
                      <a:pt x="66097" y="42997"/>
                    </a:lnTo>
                    <a:lnTo>
                      <a:pt x="105743" y="16267"/>
                    </a:lnTo>
                    <a:cubicBezTo>
                      <a:pt x="130509" y="5792"/>
                      <a:pt x="157736" y="0"/>
                      <a:pt x="186317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97" name="椭圆 396"/>
              <p:cNvSpPr>
                <a:spLocks noChangeAspect="1"/>
              </p:cNvSpPr>
              <p:nvPr/>
            </p:nvSpPr>
            <p:spPr>
              <a:xfrm>
                <a:off x="2353221" y="5029433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60" name="组合 359"/>
            <p:cNvGrpSpPr/>
            <p:nvPr/>
          </p:nvGrpSpPr>
          <p:grpSpPr>
            <a:xfrm>
              <a:off x="5627075" y="5558665"/>
              <a:ext cx="461865" cy="414000"/>
              <a:chOff x="1859369" y="5310705"/>
              <a:chExt cx="461865" cy="414000"/>
            </a:xfrm>
          </p:grpSpPr>
          <p:sp>
            <p:nvSpPr>
              <p:cNvPr id="394" name="任意多边形 393"/>
              <p:cNvSpPr/>
              <p:nvPr/>
            </p:nvSpPr>
            <p:spPr>
              <a:xfrm rot="2100000" flipV="1">
                <a:off x="1907198" y="5436932"/>
                <a:ext cx="414036" cy="261523"/>
              </a:xfrm>
              <a:custGeom>
                <a:avLst/>
                <a:gdLst>
                  <a:gd name="connsiteX0" fmla="*/ 10292 w 414036"/>
                  <a:gd name="connsiteY0" fmla="*/ 261523 h 261523"/>
                  <a:gd name="connsiteX1" fmla="*/ 405917 w 414036"/>
                  <a:gd name="connsiteY1" fmla="*/ 261523 h 261523"/>
                  <a:gd name="connsiteX2" fmla="*/ 409473 w 414036"/>
                  <a:gd name="connsiteY2" fmla="*/ 250416 h 261523"/>
                  <a:gd name="connsiteX3" fmla="*/ 325749 w 414036"/>
                  <a:gd name="connsiteY3" fmla="*/ 37454 h 261523"/>
                  <a:gd name="connsiteX4" fmla="*/ 37454 w 414036"/>
                  <a:gd name="connsiteY4" fmla="*/ 88288 h 261523"/>
                  <a:gd name="connsiteX5" fmla="*/ 3163 w 414036"/>
                  <a:gd name="connsiteY5" fmla="*/ 242963 h 261523"/>
                  <a:gd name="connsiteX6" fmla="*/ 10292 w 414036"/>
                  <a:gd name="connsiteY6" fmla="*/ 261523 h 261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4036" h="261523">
                    <a:moveTo>
                      <a:pt x="10292" y="261523"/>
                    </a:moveTo>
                    <a:lnTo>
                      <a:pt x="405917" y="261523"/>
                    </a:lnTo>
                    <a:lnTo>
                      <a:pt x="409473" y="250416"/>
                    </a:lnTo>
                    <a:cubicBezTo>
                      <a:pt x="426345" y="171533"/>
                      <a:pt x="395985" y="86634"/>
                      <a:pt x="325749" y="37454"/>
                    </a:cubicBezTo>
                    <a:cubicBezTo>
                      <a:pt x="232101" y="-28119"/>
                      <a:pt x="103027" y="-5360"/>
                      <a:pt x="37454" y="88288"/>
                    </a:cubicBezTo>
                    <a:cubicBezTo>
                      <a:pt x="4667" y="135112"/>
                      <a:pt x="-6036" y="190792"/>
                      <a:pt x="3163" y="242963"/>
                    </a:cubicBezTo>
                    <a:lnTo>
                      <a:pt x="10292" y="261523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95" name="椭圆 394"/>
              <p:cNvSpPr>
                <a:spLocks noChangeAspect="1"/>
              </p:cNvSpPr>
              <p:nvPr/>
            </p:nvSpPr>
            <p:spPr>
              <a:xfrm>
                <a:off x="1859369" y="5310705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61" name="组合 360"/>
            <p:cNvGrpSpPr/>
            <p:nvPr/>
          </p:nvGrpSpPr>
          <p:grpSpPr>
            <a:xfrm>
              <a:off x="5535752" y="4486598"/>
              <a:ext cx="429038" cy="447481"/>
              <a:chOff x="1768046" y="4776393"/>
              <a:chExt cx="429038" cy="447481"/>
            </a:xfrm>
          </p:grpSpPr>
          <p:sp>
            <p:nvSpPr>
              <p:cNvPr id="392" name="任意多边形 391"/>
              <p:cNvSpPr>
                <a:spLocks noChangeAspect="1"/>
              </p:cNvSpPr>
              <p:nvPr/>
            </p:nvSpPr>
            <p:spPr>
              <a:xfrm>
                <a:off x="1811494" y="4809874"/>
                <a:ext cx="385590" cy="414000"/>
              </a:xfrm>
              <a:custGeom>
                <a:avLst/>
                <a:gdLst>
                  <a:gd name="connsiteX0" fmla="*/ 207000 w 385590"/>
                  <a:gd name="connsiteY0" fmla="*/ 0 h 414000"/>
                  <a:gd name="connsiteX1" fmla="*/ 248718 w 385590"/>
                  <a:gd name="connsiteY1" fmla="*/ 4206 h 414000"/>
                  <a:gd name="connsiteX2" fmla="*/ 266256 w 385590"/>
                  <a:gd name="connsiteY2" fmla="*/ 9650 h 414000"/>
                  <a:gd name="connsiteX3" fmla="*/ 267779 w 385590"/>
                  <a:gd name="connsiteY3" fmla="*/ 10635 h 414000"/>
                  <a:gd name="connsiteX4" fmla="*/ 307256 w 385590"/>
                  <a:gd name="connsiteY4" fmla="*/ 40214 h 414000"/>
                  <a:gd name="connsiteX5" fmla="*/ 373932 w 385590"/>
                  <a:gd name="connsiteY5" fmla="*/ 144989 h 414000"/>
                  <a:gd name="connsiteX6" fmla="*/ 378694 w 385590"/>
                  <a:gd name="connsiteY6" fmla="*/ 283102 h 414000"/>
                  <a:gd name="connsiteX7" fmla="*/ 351851 w 385590"/>
                  <a:gd name="connsiteY7" fmla="*/ 354396 h 414000"/>
                  <a:gd name="connsiteX8" fmla="*/ 287574 w 385590"/>
                  <a:gd name="connsiteY8" fmla="*/ 397733 h 414000"/>
                  <a:gd name="connsiteX9" fmla="*/ 207000 w 385590"/>
                  <a:gd name="connsiteY9" fmla="*/ 414000 h 414000"/>
                  <a:gd name="connsiteX10" fmla="*/ 0 w 385590"/>
                  <a:gd name="connsiteY10" fmla="*/ 207000 h 414000"/>
                  <a:gd name="connsiteX11" fmla="*/ 207000 w 385590"/>
                  <a:gd name="connsiteY11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5590" h="414000">
                    <a:moveTo>
                      <a:pt x="207000" y="0"/>
                    </a:moveTo>
                    <a:cubicBezTo>
                      <a:pt x="221290" y="0"/>
                      <a:pt x="235243" y="1448"/>
                      <a:pt x="248718" y="4206"/>
                    </a:cubicBezTo>
                    <a:lnTo>
                      <a:pt x="266256" y="9650"/>
                    </a:lnTo>
                    <a:lnTo>
                      <a:pt x="267779" y="10635"/>
                    </a:lnTo>
                    <a:cubicBezTo>
                      <a:pt x="282997" y="21363"/>
                      <a:pt x="296540" y="31681"/>
                      <a:pt x="307256" y="40214"/>
                    </a:cubicBezTo>
                    <a:cubicBezTo>
                      <a:pt x="350119" y="74345"/>
                      <a:pt x="362026" y="104508"/>
                      <a:pt x="373932" y="144989"/>
                    </a:cubicBezTo>
                    <a:cubicBezTo>
                      <a:pt x="385838" y="185470"/>
                      <a:pt x="390600" y="237064"/>
                      <a:pt x="378694" y="283102"/>
                    </a:cubicBezTo>
                    <a:lnTo>
                      <a:pt x="351851" y="354396"/>
                    </a:lnTo>
                    <a:lnTo>
                      <a:pt x="287574" y="397733"/>
                    </a:lnTo>
                    <a:cubicBezTo>
                      <a:pt x="262809" y="408208"/>
                      <a:pt x="235581" y="414000"/>
                      <a:pt x="207000" y="414000"/>
                    </a:cubicBezTo>
                    <a:cubicBezTo>
                      <a:pt x="92677" y="414000"/>
                      <a:pt x="0" y="321323"/>
                      <a:pt x="0" y="207000"/>
                    </a:cubicBezTo>
                    <a:cubicBezTo>
                      <a:pt x="0" y="92677"/>
                      <a:pt x="92677" y="0"/>
                      <a:pt x="207000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93" name="椭圆 392"/>
              <p:cNvSpPr>
                <a:spLocks noChangeAspect="1"/>
              </p:cNvSpPr>
              <p:nvPr/>
            </p:nvSpPr>
            <p:spPr>
              <a:xfrm>
                <a:off x="1768046" y="4776393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62" name="组合 361"/>
            <p:cNvGrpSpPr/>
            <p:nvPr/>
          </p:nvGrpSpPr>
          <p:grpSpPr>
            <a:xfrm>
              <a:off x="5549769" y="3925042"/>
              <a:ext cx="416756" cy="462114"/>
              <a:chOff x="1782063" y="4214837"/>
              <a:chExt cx="416756" cy="462114"/>
            </a:xfrm>
          </p:grpSpPr>
          <p:sp>
            <p:nvSpPr>
              <p:cNvPr id="390" name="任意多边形 389"/>
              <p:cNvSpPr>
                <a:spLocks noChangeAspect="1"/>
              </p:cNvSpPr>
              <p:nvPr/>
            </p:nvSpPr>
            <p:spPr>
              <a:xfrm>
                <a:off x="1813229" y="4262951"/>
                <a:ext cx="385590" cy="414000"/>
              </a:xfrm>
              <a:custGeom>
                <a:avLst/>
                <a:gdLst>
                  <a:gd name="connsiteX0" fmla="*/ 207000 w 385590"/>
                  <a:gd name="connsiteY0" fmla="*/ 0 h 414000"/>
                  <a:gd name="connsiteX1" fmla="*/ 248718 w 385590"/>
                  <a:gd name="connsiteY1" fmla="*/ 4206 h 414000"/>
                  <a:gd name="connsiteX2" fmla="*/ 266256 w 385590"/>
                  <a:gd name="connsiteY2" fmla="*/ 9650 h 414000"/>
                  <a:gd name="connsiteX3" fmla="*/ 267779 w 385590"/>
                  <a:gd name="connsiteY3" fmla="*/ 10635 h 414000"/>
                  <a:gd name="connsiteX4" fmla="*/ 307256 w 385590"/>
                  <a:gd name="connsiteY4" fmla="*/ 40214 h 414000"/>
                  <a:gd name="connsiteX5" fmla="*/ 373932 w 385590"/>
                  <a:gd name="connsiteY5" fmla="*/ 144989 h 414000"/>
                  <a:gd name="connsiteX6" fmla="*/ 378694 w 385590"/>
                  <a:gd name="connsiteY6" fmla="*/ 283102 h 414000"/>
                  <a:gd name="connsiteX7" fmla="*/ 351851 w 385590"/>
                  <a:gd name="connsiteY7" fmla="*/ 354396 h 414000"/>
                  <a:gd name="connsiteX8" fmla="*/ 287574 w 385590"/>
                  <a:gd name="connsiteY8" fmla="*/ 397733 h 414000"/>
                  <a:gd name="connsiteX9" fmla="*/ 207000 w 385590"/>
                  <a:gd name="connsiteY9" fmla="*/ 414000 h 414000"/>
                  <a:gd name="connsiteX10" fmla="*/ 0 w 385590"/>
                  <a:gd name="connsiteY10" fmla="*/ 207000 h 414000"/>
                  <a:gd name="connsiteX11" fmla="*/ 207000 w 385590"/>
                  <a:gd name="connsiteY11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5590" h="414000">
                    <a:moveTo>
                      <a:pt x="207000" y="0"/>
                    </a:moveTo>
                    <a:cubicBezTo>
                      <a:pt x="221290" y="0"/>
                      <a:pt x="235243" y="1448"/>
                      <a:pt x="248718" y="4206"/>
                    </a:cubicBezTo>
                    <a:lnTo>
                      <a:pt x="266256" y="9650"/>
                    </a:lnTo>
                    <a:lnTo>
                      <a:pt x="267779" y="10635"/>
                    </a:lnTo>
                    <a:cubicBezTo>
                      <a:pt x="282997" y="21363"/>
                      <a:pt x="296540" y="31681"/>
                      <a:pt x="307256" y="40214"/>
                    </a:cubicBezTo>
                    <a:cubicBezTo>
                      <a:pt x="350119" y="74345"/>
                      <a:pt x="362026" y="104508"/>
                      <a:pt x="373932" y="144989"/>
                    </a:cubicBezTo>
                    <a:cubicBezTo>
                      <a:pt x="385838" y="185470"/>
                      <a:pt x="390600" y="237064"/>
                      <a:pt x="378694" y="283102"/>
                    </a:cubicBezTo>
                    <a:lnTo>
                      <a:pt x="351851" y="354396"/>
                    </a:lnTo>
                    <a:lnTo>
                      <a:pt x="287574" y="397733"/>
                    </a:lnTo>
                    <a:cubicBezTo>
                      <a:pt x="262809" y="408208"/>
                      <a:pt x="235581" y="414000"/>
                      <a:pt x="207000" y="414000"/>
                    </a:cubicBezTo>
                    <a:cubicBezTo>
                      <a:pt x="92677" y="414000"/>
                      <a:pt x="0" y="321323"/>
                      <a:pt x="0" y="207000"/>
                    </a:cubicBezTo>
                    <a:cubicBezTo>
                      <a:pt x="0" y="92677"/>
                      <a:pt x="92677" y="0"/>
                      <a:pt x="207000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91" name="椭圆 390"/>
              <p:cNvSpPr>
                <a:spLocks noChangeAspect="1"/>
              </p:cNvSpPr>
              <p:nvPr/>
            </p:nvSpPr>
            <p:spPr>
              <a:xfrm>
                <a:off x="1782063" y="4214837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63" name="组合 362"/>
            <p:cNvGrpSpPr/>
            <p:nvPr/>
          </p:nvGrpSpPr>
          <p:grpSpPr>
            <a:xfrm>
              <a:off x="5556116" y="3373333"/>
              <a:ext cx="414000" cy="471100"/>
              <a:chOff x="1788410" y="3663128"/>
              <a:chExt cx="414000" cy="471100"/>
            </a:xfrm>
          </p:grpSpPr>
          <p:sp>
            <p:nvSpPr>
              <p:cNvPr id="388" name="任意多边形 387"/>
              <p:cNvSpPr>
                <a:spLocks noChangeAspect="1"/>
              </p:cNvSpPr>
              <p:nvPr/>
            </p:nvSpPr>
            <p:spPr>
              <a:xfrm>
                <a:off x="1815862" y="3720228"/>
                <a:ext cx="385590" cy="414000"/>
              </a:xfrm>
              <a:custGeom>
                <a:avLst/>
                <a:gdLst>
                  <a:gd name="connsiteX0" fmla="*/ 207000 w 385590"/>
                  <a:gd name="connsiteY0" fmla="*/ 0 h 414000"/>
                  <a:gd name="connsiteX1" fmla="*/ 248718 w 385590"/>
                  <a:gd name="connsiteY1" fmla="*/ 4206 h 414000"/>
                  <a:gd name="connsiteX2" fmla="*/ 266256 w 385590"/>
                  <a:gd name="connsiteY2" fmla="*/ 9650 h 414000"/>
                  <a:gd name="connsiteX3" fmla="*/ 267779 w 385590"/>
                  <a:gd name="connsiteY3" fmla="*/ 10635 h 414000"/>
                  <a:gd name="connsiteX4" fmla="*/ 307256 w 385590"/>
                  <a:gd name="connsiteY4" fmla="*/ 40214 h 414000"/>
                  <a:gd name="connsiteX5" fmla="*/ 373932 w 385590"/>
                  <a:gd name="connsiteY5" fmla="*/ 144989 h 414000"/>
                  <a:gd name="connsiteX6" fmla="*/ 378694 w 385590"/>
                  <a:gd name="connsiteY6" fmla="*/ 283102 h 414000"/>
                  <a:gd name="connsiteX7" fmla="*/ 351851 w 385590"/>
                  <a:gd name="connsiteY7" fmla="*/ 354396 h 414000"/>
                  <a:gd name="connsiteX8" fmla="*/ 287574 w 385590"/>
                  <a:gd name="connsiteY8" fmla="*/ 397733 h 414000"/>
                  <a:gd name="connsiteX9" fmla="*/ 207000 w 385590"/>
                  <a:gd name="connsiteY9" fmla="*/ 414000 h 414000"/>
                  <a:gd name="connsiteX10" fmla="*/ 0 w 385590"/>
                  <a:gd name="connsiteY10" fmla="*/ 207000 h 414000"/>
                  <a:gd name="connsiteX11" fmla="*/ 207000 w 385590"/>
                  <a:gd name="connsiteY11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5590" h="414000">
                    <a:moveTo>
                      <a:pt x="207000" y="0"/>
                    </a:moveTo>
                    <a:cubicBezTo>
                      <a:pt x="221290" y="0"/>
                      <a:pt x="235243" y="1448"/>
                      <a:pt x="248718" y="4206"/>
                    </a:cubicBezTo>
                    <a:lnTo>
                      <a:pt x="266256" y="9650"/>
                    </a:lnTo>
                    <a:lnTo>
                      <a:pt x="267779" y="10635"/>
                    </a:lnTo>
                    <a:cubicBezTo>
                      <a:pt x="282997" y="21363"/>
                      <a:pt x="296540" y="31681"/>
                      <a:pt x="307256" y="40214"/>
                    </a:cubicBezTo>
                    <a:cubicBezTo>
                      <a:pt x="350119" y="74345"/>
                      <a:pt x="362026" y="104508"/>
                      <a:pt x="373932" y="144989"/>
                    </a:cubicBezTo>
                    <a:cubicBezTo>
                      <a:pt x="385838" y="185470"/>
                      <a:pt x="390600" y="237064"/>
                      <a:pt x="378694" y="283102"/>
                    </a:cubicBezTo>
                    <a:lnTo>
                      <a:pt x="351851" y="354396"/>
                    </a:lnTo>
                    <a:lnTo>
                      <a:pt x="287574" y="397733"/>
                    </a:lnTo>
                    <a:cubicBezTo>
                      <a:pt x="262809" y="408208"/>
                      <a:pt x="235581" y="414000"/>
                      <a:pt x="207000" y="414000"/>
                    </a:cubicBezTo>
                    <a:cubicBezTo>
                      <a:pt x="92677" y="414000"/>
                      <a:pt x="0" y="321323"/>
                      <a:pt x="0" y="207000"/>
                    </a:cubicBezTo>
                    <a:cubicBezTo>
                      <a:pt x="0" y="92677"/>
                      <a:pt x="92677" y="0"/>
                      <a:pt x="207000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9" name="椭圆 388"/>
              <p:cNvSpPr>
                <a:spLocks noChangeAspect="1"/>
              </p:cNvSpPr>
              <p:nvPr/>
            </p:nvSpPr>
            <p:spPr>
              <a:xfrm>
                <a:off x="1788410" y="3663128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64" name="组合 363"/>
            <p:cNvGrpSpPr/>
            <p:nvPr/>
          </p:nvGrpSpPr>
          <p:grpSpPr>
            <a:xfrm>
              <a:off x="5549166" y="2834506"/>
              <a:ext cx="414000" cy="463004"/>
              <a:chOff x="1781460" y="3124301"/>
              <a:chExt cx="414000" cy="463004"/>
            </a:xfrm>
          </p:grpSpPr>
          <p:sp>
            <p:nvSpPr>
              <p:cNvPr id="386" name="任意多边形 385"/>
              <p:cNvSpPr>
                <a:spLocks noChangeAspect="1"/>
              </p:cNvSpPr>
              <p:nvPr/>
            </p:nvSpPr>
            <p:spPr>
              <a:xfrm>
                <a:off x="1809819" y="3173305"/>
                <a:ext cx="385590" cy="414000"/>
              </a:xfrm>
              <a:custGeom>
                <a:avLst/>
                <a:gdLst>
                  <a:gd name="connsiteX0" fmla="*/ 207000 w 385590"/>
                  <a:gd name="connsiteY0" fmla="*/ 0 h 414000"/>
                  <a:gd name="connsiteX1" fmla="*/ 248718 w 385590"/>
                  <a:gd name="connsiteY1" fmla="*/ 4206 h 414000"/>
                  <a:gd name="connsiteX2" fmla="*/ 266256 w 385590"/>
                  <a:gd name="connsiteY2" fmla="*/ 9650 h 414000"/>
                  <a:gd name="connsiteX3" fmla="*/ 267779 w 385590"/>
                  <a:gd name="connsiteY3" fmla="*/ 10635 h 414000"/>
                  <a:gd name="connsiteX4" fmla="*/ 307256 w 385590"/>
                  <a:gd name="connsiteY4" fmla="*/ 40214 h 414000"/>
                  <a:gd name="connsiteX5" fmla="*/ 373932 w 385590"/>
                  <a:gd name="connsiteY5" fmla="*/ 144989 h 414000"/>
                  <a:gd name="connsiteX6" fmla="*/ 378694 w 385590"/>
                  <a:gd name="connsiteY6" fmla="*/ 283102 h 414000"/>
                  <a:gd name="connsiteX7" fmla="*/ 351851 w 385590"/>
                  <a:gd name="connsiteY7" fmla="*/ 354396 h 414000"/>
                  <a:gd name="connsiteX8" fmla="*/ 287574 w 385590"/>
                  <a:gd name="connsiteY8" fmla="*/ 397733 h 414000"/>
                  <a:gd name="connsiteX9" fmla="*/ 207000 w 385590"/>
                  <a:gd name="connsiteY9" fmla="*/ 414000 h 414000"/>
                  <a:gd name="connsiteX10" fmla="*/ 0 w 385590"/>
                  <a:gd name="connsiteY10" fmla="*/ 207000 h 414000"/>
                  <a:gd name="connsiteX11" fmla="*/ 207000 w 385590"/>
                  <a:gd name="connsiteY11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5590" h="414000">
                    <a:moveTo>
                      <a:pt x="207000" y="0"/>
                    </a:moveTo>
                    <a:cubicBezTo>
                      <a:pt x="221290" y="0"/>
                      <a:pt x="235243" y="1448"/>
                      <a:pt x="248718" y="4206"/>
                    </a:cubicBezTo>
                    <a:lnTo>
                      <a:pt x="266256" y="9650"/>
                    </a:lnTo>
                    <a:lnTo>
                      <a:pt x="267779" y="10635"/>
                    </a:lnTo>
                    <a:cubicBezTo>
                      <a:pt x="282997" y="21363"/>
                      <a:pt x="296540" y="31681"/>
                      <a:pt x="307256" y="40214"/>
                    </a:cubicBezTo>
                    <a:cubicBezTo>
                      <a:pt x="350119" y="74345"/>
                      <a:pt x="362026" y="104508"/>
                      <a:pt x="373932" y="144989"/>
                    </a:cubicBezTo>
                    <a:cubicBezTo>
                      <a:pt x="385838" y="185470"/>
                      <a:pt x="390600" y="237064"/>
                      <a:pt x="378694" y="283102"/>
                    </a:cubicBezTo>
                    <a:lnTo>
                      <a:pt x="351851" y="354396"/>
                    </a:lnTo>
                    <a:lnTo>
                      <a:pt x="287574" y="397733"/>
                    </a:lnTo>
                    <a:cubicBezTo>
                      <a:pt x="262809" y="408208"/>
                      <a:pt x="235581" y="414000"/>
                      <a:pt x="207000" y="414000"/>
                    </a:cubicBezTo>
                    <a:cubicBezTo>
                      <a:pt x="92677" y="414000"/>
                      <a:pt x="0" y="321323"/>
                      <a:pt x="0" y="207000"/>
                    </a:cubicBezTo>
                    <a:cubicBezTo>
                      <a:pt x="0" y="92677"/>
                      <a:pt x="92677" y="0"/>
                      <a:pt x="207000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7" name="椭圆 386"/>
              <p:cNvSpPr>
                <a:spLocks noChangeAspect="1"/>
              </p:cNvSpPr>
              <p:nvPr/>
            </p:nvSpPr>
            <p:spPr>
              <a:xfrm>
                <a:off x="1781460" y="3124301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65" name="组合 364"/>
            <p:cNvGrpSpPr/>
            <p:nvPr/>
          </p:nvGrpSpPr>
          <p:grpSpPr>
            <a:xfrm>
              <a:off x="5549115" y="2296046"/>
              <a:ext cx="416633" cy="458741"/>
              <a:chOff x="1781409" y="2585841"/>
              <a:chExt cx="416633" cy="458741"/>
            </a:xfrm>
          </p:grpSpPr>
          <p:sp>
            <p:nvSpPr>
              <p:cNvPr id="384" name="任意多边形 383"/>
              <p:cNvSpPr>
                <a:spLocks noChangeAspect="1"/>
              </p:cNvSpPr>
              <p:nvPr/>
            </p:nvSpPr>
            <p:spPr>
              <a:xfrm>
                <a:off x="1812452" y="2630582"/>
                <a:ext cx="385590" cy="414000"/>
              </a:xfrm>
              <a:custGeom>
                <a:avLst/>
                <a:gdLst>
                  <a:gd name="connsiteX0" fmla="*/ 207000 w 385590"/>
                  <a:gd name="connsiteY0" fmla="*/ 0 h 414000"/>
                  <a:gd name="connsiteX1" fmla="*/ 248718 w 385590"/>
                  <a:gd name="connsiteY1" fmla="*/ 4206 h 414000"/>
                  <a:gd name="connsiteX2" fmla="*/ 266256 w 385590"/>
                  <a:gd name="connsiteY2" fmla="*/ 9650 h 414000"/>
                  <a:gd name="connsiteX3" fmla="*/ 267779 w 385590"/>
                  <a:gd name="connsiteY3" fmla="*/ 10635 h 414000"/>
                  <a:gd name="connsiteX4" fmla="*/ 307256 w 385590"/>
                  <a:gd name="connsiteY4" fmla="*/ 40214 h 414000"/>
                  <a:gd name="connsiteX5" fmla="*/ 373932 w 385590"/>
                  <a:gd name="connsiteY5" fmla="*/ 144989 h 414000"/>
                  <a:gd name="connsiteX6" fmla="*/ 378694 w 385590"/>
                  <a:gd name="connsiteY6" fmla="*/ 283102 h 414000"/>
                  <a:gd name="connsiteX7" fmla="*/ 351851 w 385590"/>
                  <a:gd name="connsiteY7" fmla="*/ 354396 h 414000"/>
                  <a:gd name="connsiteX8" fmla="*/ 287574 w 385590"/>
                  <a:gd name="connsiteY8" fmla="*/ 397733 h 414000"/>
                  <a:gd name="connsiteX9" fmla="*/ 207000 w 385590"/>
                  <a:gd name="connsiteY9" fmla="*/ 414000 h 414000"/>
                  <a:gd name="connsiteX10" fmla="*/ 0 w 385590"/>
                  <a:gd name="connsiteY10" fmla="*/ 207000 h 414000"/>
                  <a:gd name="connsiteX11" fmla="*/ 207000 w 385590"/>
                  <a:gd name="connsiteY11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5590" h="414000">
                    <a:moveTo>
                      <a:pt x="207000" y="0"/>
                    </a:moveTo>
                    <a:cubicBezTo>
                      <a:pt x="221290" y="0"/>
                      <a:pt x="235243" y="1448"/>
                      <a:pt x="248718" y="4206"/>
                    </a:cubicBezTo>
                    <a:lnTo>
                      <a:pt x="266256" y="9650"/>
                    </a:lnTo>
                    <a:lnTo>
                      <a:pt x="267779" y="10635"/>
                    </a:lnTo>
                    <a:cubicBezTo>
                      <a:pt x="282997" y="21363"/>
                      <a:pt x="296540" y="31681"/>
                      <a:pt x="307256" y="40214"/>
                    </a:cubicBezTo>
                    <a:cubicBezTo>
                      <a:pt x="350119" y="74345"/>
                      <a:pt x="362026" y="104508"/>
                      <a:pt x="373932" y="144989"/>
                    </a:cubicBezTo>
                    <a:cubicBezTo>
                      <a:pt x="385838" y="185470"/>
                      <a:pt x="390600" y="237064"/>
                      <a:pt x="378694" y="283102"/>
                    </a:cubicBezTo>
                    <a:lnTo>
                      <a:pt x="351851" y="354396"/>
                    </a:lnTo>
                    <a:lnTo>
                      <a:pt x="287574" y="397733"/>
                    </a:lnTo>
                    <a:cubicBezTo>
                      <a:pt x="262809" y="408208"/>
                      <a:pt x="235581" y="414000"/>
                      <a:pt x="207000" y="414000"/>
                    </a:cubicBezTo>
                    <a:cubicBezTo>
                      <a:pt x="92677" y="414000"/>
                      <a:pt x="0" y="321323"/>
                      <a:pt x="0" y="207000"/>
                    </a:cubicBezTo>
                    <a:cubicBezTo>
                      <a:pt x="0" y="92677"/>
                      <a:pt x="92677" y="0"/>
                      <a:pt x="207000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5" name="椭圆 384"/>
              <p:cNvSpPr>
                <a:spLocks noChangeAspect="1"/>
              </p:cNvSpPr>
              <p:nvPr/>
            </p:nvSpPr>
            <p:spPr>
              <a:xfrm>
                <a:off x="1781409" y="2585841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66" name="组合 365"/>
            <p:cNvGrpSpPr/>
            <p:nvPr/>
          </p:nvGrpSpPr>
          <p:grpSpPr>
            <a:xfrm>
              <a:off x="5539971" y="1739562"/>
              <a:ext cx="427512" cy="468302"/>
              <a:chOff x="1772265" y="2029357"/>
              <a:chExt cx="427512" cy="468302"/>
            </a:xfrm>
          </p:grpSpPr>
          <p:sp>
            <p:nvSpPr>
              <p:cNvPr id="382" name="任意多边形 381"/>
              <p:cNvSpPr>
                <a:spLocks noChangeAspect="1"/>
              </p:cNvSpPr>
              <p:nvPr/>
            </p:nvSpPr>
            <p:spPr>
              <a:xfrm>
                <a:off x="1814187" y="2083659"/>
                <a:ext cx="385590" cy="414000"/>
              </a:xfrm>
              <a:custGeom>
                <a:avLst/>
                <a:gdLst>
                  <a:gd name="connsiteX0" fmla="*/ 207000 w 385590"/>
                  <a:gd name="connsiteY0" fmla="*/ 0 h 414000"/>
                  <a:gd name="connsiteX1" fmla="*/ 248718 w 385590"/>
                  <a:gd name="connsiteY1" fmla="*/ 4206 h 414000"/>
                  <a:gd name="connsiteX2" fmla="*/ 266256 w 385590"/>
                  <a:gd name="connsiteY2" fmla="*/ 9650 h 414000"/>
                  <a:gd name="connsiteX3" fmla="*/ 267779 w 385590"/>
                  <a:gd name="connsiteY3" fmla="*/ 10635 h 414000"/>
                  <a:gd name="connsiteX4" fmla="*/ 307256 w 385590"/>
                  <a:gd name="connsiteY4" fmla="*/ 40214 h 414000"/>
                  <a:gd name="connsiteX5" fmla="*/ 373932 w 385590"/>
                  <a:gd name="connsiteY5" fmla="*/ 144989 h 414000"/>
                  <a:gd name="connsiteX6" fmla="*/ 378694 w 385590"/>
                  <a:gd name="connsiteY6" fmla="*/ 283102 h 414000"/>
                  <a:gd name="connsiteX7" fmla="*/ 351851 w 385590"/>
                  <a:gd name="connsiteY7" fmla="*/ 354396 h 414000"/>
                  <a:gd name="connsiteX8" fmla="*/ 287574 w 385590"/>
                  <a:gd name="connsiteY8" fmla="*/ 397733 h 414000"/>
                  <a:gd name="connsiteX9" fmla="*/ 207000 w 385590"/>
                  <a:gd name="connsiteY9" fmla="*/ 414000 h 414000"/>
                  <a:gd name="connsiteX10" fmla="*/ 0 w 385590"/>
                  <a:gd name="connsiteY10" fmla="*/ 207000 h 414000"/>
                  <a:gd name="connsiteX11" fmla="*/ 207000 w 385590"/>
                  <a:gd name="connsiteY11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5590" h="414000">
                    <a:moveTo>
                      <a:pt x="207000" y="0"/>
                    </a:moveTo>
                    <a:cubicBezTo>
                      <a:pt x="221290" y="0"/>
                      <a:pt x="235243" y="1448"/>
                      <a:pt x="248718" y="4206"/>
                    </a:cubicBezTo>
                    <a:lnTo>
                      <a:pt x="266256" y="9650"/>
                    </a:lnTo>
                    <a:lnTo>
                      <a:pt x="267779" y="10635"/>
                    </a:lnTo>
                    <a:cubicBezTo>
                      <a:pt x="282997" y="21363"/>
                      <a:pt x="296540" y="31681"/>
                      <a:pt x="307256" y="40214"/>
                    </a:cubicBezTo>
                    <a:cubicBezTo>
                      <a:pt x="350119" y="74345"/>
                      <a:pt x="362026" y="104508"/>
                      <a:pt x="373932" y="144989"/>
                    </a:cubicBezTo>
                    <a:cubicBezTo>
                      <a:pt x="385838" y="185470"/>
                      <a:pt x="390600" y="237064"/>
                      <a:pt x="378694" y="283102"/>
                    </a:cubicBezTo>
                    <a:lnTo>
                      <a:pt x="351851" y="354396"/>
                    </a:lnTo>
                    <a:lnTo>
                      <a:pt x="287574" y="397733"/>
                    </a:lnTo>
                    <a:cubicBezTo>
                      <a:pt x="262809" y="408208"/>
                      <a:pt x="235581" y="414000"/>
                      <a:pt x="207000" y="414000"/>
                    </a:cubicBezTo>
                    <a:cubicBezTo>
                      <a:pt x="92677" y="414000"/>
                      <a:pt x="0" y="321323"/>
                      <a:pt x="0" y="207000"/>
                    </a:cubicBezTo>
                    <a:cubicBezTo>
                      <a:pt x="0" y="92677"/>
                      <a:pt x="92677" y="0"/>
                      <a:pt x="207000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3" name="椭圆 382"/>
              <p:cNvSpPr>
                <a:spLocks noChangeAspect="1"/>
              </p:cNvSpPr>
              <p:nvPr/>
            </p:nvSpPr>
            <p:spPr>
              <a:xfrm>
                <a:off x="1772265" y="2029357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67" name="组合 366"/>
            <p:cNvGrpSpPr/>
            <p:nvPr/>
          </p:nvGrpSpPr>
          <p:grpSpPr>
            <a:xfrm>
              <a:off x="5529980" y="1191586"/>
              <a:ext cx="440136" cy="473555"/>
              <a:chOff x="1762274" y="1481381"/>
              <a:chExt cx="440136" cy="473555"/>
            </a:xfrm>
          </p:grpSpPr>
          <p:sp>
            <p:nvSpPr>
              <p:cNvPr id="380" name="任意多边形 379"/>
              <p:cNvSpPr>
                <a:spLocks noChangeAspect="1"/>
              </p:cNvSpPr>
              <p:nvPr/>
            </p:nvSpPr>
            <p:spPr>
              <a:xfrm>
                <a:off x="1816820" y="1540936"/>
                <a:ext cx="385590" cy="414000"/>
              </a:xfrm>
              <a:custGeom>
                <a:avLst/>
                <a:gdLst>
                  <a:gd name="connsiteX0" fmla="*/ 207000 w 385590"/>
                  <a:gd name="connsiteY0" fmla="*/ 0 h 414000"/>
                  <a:gd name="connsiteX1" fmla="*/ 248718 w 385590"/>
                  <a:gd name="connsiteY1" fmla="*/ 4206 h 414000"/>
                  <a:gd name="connsiteX2" fmla="*/ 266256 w 385590"/>
                  <a:gd name="connsiteY2" fmla="*/ 9650 h 414000"/>
                  <a:gd name="connsiteX3" fmla="*/ 267779 w 385590"/>
                  <a:gd name="connsiteY3" fmla="*/ 10635 h 414000"/>
                  <a:gd name="connsiteX4" fmla="*/ 307256 w 385590"/>
                  <a:gd name="connsiteY4" fmla="*/ 40214 h 414000"/>
                  <a:gd name="connsiteX5" fmla="*/ 373932 w 385590"/>
                  <a:gd name="connsiteY5" fmla="*/ 144989 h 414000"/>
                  <a:gd name="connsiteX6" fmla="*/ 378694 w 385590"/>
                  <a:gd name="connsiteY6" fmla="*/ 283102 h 414000"/>
                  <a:gd name="connsiteX7" fmla="*/ 351851 w 385590"/>
                  <a:gd name="connsiteY7" fmla="*/ 354396 h 414000"/>
                  <a:gd name="connsiteX8" fmla="*/ 287574 w 385590"/>
                  <a:gd name="connsiteY8" fmla="*/ 397733 h 414000"/>
                  <a:gd name="connsiteX9" fmla="*/ 207000 w 385590"/>
                  <a:gd name="connsiteY9" fmla="*/ 414000 h 414000"/>
                  <a:gd name="connsiteX10" fmla="*/ 0 w 385590"/>
                  <a:gd name="connsiteY10" fmla="*/ 207000 h 414000"/>
                  <a:gd name="connsiteX11" fmla="*/ 207000 w 385590"/>
                  <a:gd name="connsiteY11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5590" h="414000">
                    <a:moveTo>
                      <a:pt x="207000" y="0"/>
                    </a:moveTo>
                    <a:cubicBezTo>
                      <a:pt x="221290" y="0"/>
                      <a:pt x="235243" y="1448"/>
                      <a:pt x="248718" y="4206"/>
                    </a:cubicBezTo>
                    <a:lnTo>
                      <a:pt x="266256" y="9650"/>
                    </a:lnTo>
                    <a:lnTo>
                      <a:pt x="267779" y="10635"/>
                    </a:lnTo>
                    <a:cubicBezTo>
                      <a:pt x="282997" y="21363"/>
                      <a:pt x="296540" y="31681"/>
                      <a:pt x="307256" y="40214"/>
                    </a:cubicBezTo>
                    <a:cubicBezTo>
                      <a:pt x="350119" y="74345"/>
                      <a:pt x="362026" y="104508"/>
                      <a:pt x="373932" y="144989"/>
                    </a:cubicBezTo>
                    <a:cubicBezTo>
                      <a:pt x="385838" y="185470"/>
                      <a:pt x="390600" y="237064"/>
                      <a:pt x="378694" y="283102"/>
                    </a:cubicBezTo>
                    <a:lnTo>
                      <a:pt x="351851" y="354396"/>
                    </a:lnTo>
                    <a:lnTo>
                      <a:pt x="287574" y="397733"/>
                    </a:lnTo>
                    <a:cubicBezTo>
                      <a:pt x="262809" y="408208"/>
                      <a:pt x="235581" y="414000"/>
                      <a:pt x="207000" y="414000"/>
                    </a:cubicBezTo>
                    <a:cubicBezTo>
                      <a:pt x="92677" y="414000"/>
                      <a:pt x="0" y="321323"/>
                      <a:pt x="0" y="207000"/>
                    </a:cubicBezTo>
                    <a:cubicBezTo>
                      <a:pt x="0" y="92677"/>
                      <a:pt x="92677" y="0"/>
                      <a:pt x="207000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1" name="椭圆 380"/>
              <p:cNvSpPr>
                <a:spLocks noChangeAspect="1"/>
              </p:cNvSpPr>
              <p:nvPr/>
            </p:nvSpPr>
            <p:spPr>
              <a:xfrm>
                <a:off x="1762274" y="1481381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68" name="组合 367"/>
            <p:cNvGrpSpPr/>
            <p:nvPr/>
          </p:nvGrpSpPr>
          <p:grpSpPr>
            <a:xfrm>
              <a:off x="5843091" y="4703304"/>
              <a:ext cx="657849" cy="612000"/>
              <a:chOff x="2076912" y="4450397"/>
              <a:chExt cx="657849" cy="612000"/>
            </a:xfrm>
          </p:grpSpPr>
          <p:sp>
            <p:nvSpPr>
              <p:cNvPr id="378" name="任意多边形 377"/>
              <p:cNvSpPr/>
              <p:nvPr/>
            </p:nvSpPr>
            <p:spPr>
              <a:xfrm rot="20100000">
                <a:off x="2076912" y="4589280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79" name="椭圆 378"/>
              <p:cNvSpPr>
                <a:spLocks noChangeAspect="1"/>
              </p:cNvSpPr>
              <p:nvPr/>
            </p:nvSpPr>
            <p:spPr>
              <a:xfrm>
                <a:off x="2122761" y="4450397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69" name="组合 368"/>
            <p:cNvGrpSpPr/>
            <p:nvPr/>
          </p:nvGrpSpPr>
          <p:grpSpPr>
            <a:xfrm>
              <a:off x="5573934" y="4945217"/>
              <a:ext cx="650645" cy="620208"/>
              <a:chOff x="1807755" y="4692310"/>
              <a:chExt cx="650645" cy="620208"/>
            </a:xfrm>
          </p:grpSpPr>
          <p:sp>
            <p:nvSpPr>
              <p:cNvPr id="376" name="任意多边形 375"/>
              <p:cNvSpPr/>
              <p:nvPr/>
            </p:nvSpPr>
            <p:spPr>
              <a:xfrm rot="1500000" flipH="1">
                <a:off x="1868222" y="4861143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77" name="椭圆 376"/>
              <p:cNvSpPr>
                <a:spLocks noChangeAspect="1"/>
              </p:cNvSpPr>
              <p:nvPr/>
            </p:nvSpPr>
            <p:spPr>
              <a:xfrm>
                <a:off x="1807755" y="4692310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70" name="组合 369"/>
            <p:cNvGrpSpPr/>
            <p:nvPr/>
          </p:nvGrpSpPr>
          <p:grpSpPr>
            <a:xfrm>
              <a:off x="6108221" y="4744850"/>
              <a:ext cx="444261" cy="459192"/>
              <a:chOff x="2342042" y="4491943"/>
              <a:chExt cx="444261" cy="459192"/>
            </a:xfrm>
          </p:grpSpPr>
          <p:sp>
            <p:nvSpPr>
              <p:cNvPr id="374" name="任意多边形 373"/>
              <p:cNvSpPr>
                <a:spLocks noChangeAspect="1"/>
              </p:cNvSpPr>
              <p:nvPr/>
            </p:nvSpPr>
            <p:spPr>
              <a:xfrm>
                <a:off x="2342042" y="4537135"/>
                <a:ext cx="393317" cy="414000"/>
              </a:xfrm>
              <a:custGeom>
                <a:avLst/>
                <a:gdLst>
                  <a:gd name="connsiteX0" fmla="*/ 186317 w 393317"/>
                  <a:gd name="connsiteY0" fmla="*/ 0 h 414000"/>
                  <a:gd name="connsiteX1" fmla="*/ 393317 w 393317"/>
                  <a:gd name="connsiteY1" fmla="*/ 207000 h 414000"/>
                  <a:gd name="connsiteX2" fmla="*/ 186317 w 393317"/>
                  <a:gd name="connsiteY2" fmla="*/ 414000 h 414000"/>
                  <a:gd name="connsiteX3" fmla="*/ 39946 w 393317"/>
                  <a:gd name="connsiteY3" fmla="*/ 353371 h 414000"/>
                  <a:gd name="connsiteX4" fmla="*/ 15302 w 393317"/>
                  <a:gd name="connsiteY4" fmla="*/ 316819 h 414000"/>
                  <a:gd name="connsiteX5" fmla="*/ 11632 w 393317"/>
                  <a:gd name="connsiteY5" fmla="*/ 304950 h 414000"/>
                  <a:gd name="connsiteX6" fmla="*/ 24 w 393317"/>
                  <a:gd name="connsiteY6" fmla="*/ 221903 h 414000"/>
                  <a:gd name="connsiteX7" fmla="*/ 42886 w 393317"/>
                  <a:gd name="connsiteY7" fmla="*/ 69504 h 414000"/>
                  <a:gd name="connsiteX8" fmla="*/ 66097 w 393317"/>
                  <a:gd name="connsiteY8" fmla="*/ 42997 h 414000"/>
                  <a:gd name="connsiteX9" fmla="*/ 105743 w 393317"/>
                  <a:gd name="connsiteY9" fmla="*/ 16267 h 414000"/>
                  <a:gd name="connsiteX10" fmla="*/ 186317 w 393317"/>
                  <a:gd name="connsiteY10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3317" h="414000">
                    <a:moveTo>
                      <a:pt x="186317" y="0"/>
                    </a:moveTo>
                    <a:cubicBezTo>
                      <a:pt x="300640" y="0"/>
                      <a:pt x="393317" y="92677"/>
                      <a:pt x="393317" y="207000"/>
                    </a:cubicBezTo>
                    <a:cubicBezTo>
                      <a:pt x="393317" y="321323"/>
                      <a:pt x="300640" y="414000"/>
                      <a:pt x="186317" y="414000"/>
                    </a:cubicBezTo>
                    <a:cubicBezTo>
                      <a:pt x="129156" y="414000"/>
                      <a:pt x="77406" y="390831"/>
                      <a:pt x="39946" y="353371"/>
                    </a:cubicBezTo>
                    <a:lnTo>
                      <a:pt x="15302" y="316819"/>
                    </a:lnTo>
                    <a:lnTo>
                      <a:pt x="11632" y="304950"/>
                    </a:lnTo>
                    <a:cubicBezTo>
                      <a:pt x="4389" y="277069"/>
                      <a:pt x="-373" y="247700"/>
                      <a:pt x="24" y="221903"/>
                    </a:cubicBezTo>
                    <a:cubicBezTo>
                      <a:pt x="818" y="170309"/>
                      <a:pt x="4786" y="118717"/>
                      <a:pt x="42886" y="69504"/>
                    </a:cubicBezTo>
                    <a:lnTo>
                      <a:pt x="66097" y="42997"/>
                    </a:lnTo>
                    <a:lnTo>
                      <a:pt x="105743" y="16267"/>
                    </a:lnTo>
                    <a:cubicBezTo>
                      <a:pt x="130509" y="5792"/>
                      <a:pt x="157736" y="0"/>
                      <a:pt x="186317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75" name="椭圆 374"/>
              <p:cNvSpPr>
                <a:spLocks noChangeAspect="1"/>
              </p:cNvSpPr>
              <p:nvPr/>
            </p:nvSpPr>
            <p:spPr>
              <a:xfrm>
                <a:off x="2372303" y="4491943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71" name="组合 370"/>
            <p:cNvGrpSpPr/>
            <p:nvPr/>
          </p:nvGrpSpPr>
          <p:grpSpPr>
            <a:xfrm>
              <a:off x="5534225" y="5029300"/>
              <a:ext cx="429038" cy="447481"/>
              <a:chOff x="1768046" y="4776393"/>
              <a:chExt cx="429038" cy="447481"/>
            </a:xfrm>
          </p:grpSpPr>
          <p:sp>
            <p:nvSpPr>
              <p:cNvPr id="372" name="任意多边形 371"/>
              <p:cNvSpPr>
                <a:spLocks noChangeAspect="1"/>
              </p:cNvSpPr>
              <p:nvPr/>
            </p:nvSpPr>
            <p:spPr>
              <a:xfrm>
                <a:off x="1811494" y="4809874"/>
                <a:ext cx="385590" cy="414000"/>
              </a:xfrm>
              <a:custGeom>
                <a:avLst/>
                <a:gdLst>
                  <a:gd name="connsiteX0" fmla="*/ 207000 w 385590"/>
                  <a:gd name="connsiteY0" fmla="*/ 0 h 414000"/>
                  <a:gd name="connsiteX1" fmla="*/ 248718 w 385590"/>
                  <a:gd name="connsiteY1" fmla="*/ 4206 h 414000"/>
                  <a:gd name="connsiteX2" fmla="*/ 266256 w 385590"/>
                  <a:gd name="connsiteY2" fmla="*/ 9650 h 414000"/>
                  <a:gd name="connsiteX3" fmla="*/ 267779 w 385590"/>
                  <a:gd name="connsiteY3" fmla="*/ 10635 h 414000"/>
                  <a:gd name="connsiteX4" fmla="*/ 307256 w 385590"/>
                  <a:gd name="connsiteY4" fmla="*/ 40214 h 414000"/>
                  <a:gd name="connsiteX5" fmla="*/ 373932 w 385590"/>
                  <a:gd name="connsiteY5" fmla="*/ 144989 h 414000"/>
                  <a:gd name="connsiteX6" fmla="*/ 378694 w 385590"/>
                  <a:gd name="connsiteY6" fmla="*/ 283102 h 414000"/>
                  <a:gd name="connsiteX7" fmla="*/ 351851 w 385590"/>
                  <a:gd name="connsiteY7" fmla="*/ 354396 h 414000"/>
                  <a:gd name="connsiteX8" fmla="*/ 287574 w 385590"/>
                  <a:gd name="connsiteY8" fmla="*/ 397733 h 414000"/>
                  <a:gd name="connsiteX9" fmla="*/ 207000 w 385590"/>
                  <a:gd name="connsiteY9" fmla="*/ 414000 h 414000"/>
                  <a:gd name="connsiteX10" fmla="*/ 0 w 385590"/>
                  <a:gd name="connsiteY10" fmla="*/ 207000 h 414000"/>
                  <a:gd name="connsiteX11" fmla="*/ 207000 w 385590"/>
                  <a:gd name="connsiteY11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5590" h="414000">
                    <a:moveTo>
                      <a:pt x="207000" y="0"/>
                    </a:moveTo>
                    <a:cubicBezTo>
                      <a:pt x="221290" y="0"/>
                      <a:pt x="235243" y="1448"/>
                      <a:pt x="248718" y="4206"/>
                    </a:cubicBezTo>
                    <a:lnTo>
                      <a:pt x="266256" y="9650"/>
                    </a:lnTo>
                    <a:lnTo>
                      <a:pt x="267779" y="10635"/>
                    </a:lnTo>
                    <a:cubicBezTo>
                      <a:pt x="282997" y="21363"/>
                      <a:pt x="296540" y="31681"/>
                      <a:pt x="307256" y="40214"/>
                    </a:cubicBezTo>
                    <a:cubicBezTo>
                      <a:pt x="350119" y="74345"/>
                      <a:pt x="362026" y="104508"/>
                      <a:pt x="373932" y="144989"/>
                    </a:cubicBezTo>
                    <a:cubicBezTo>
                      <a:pt x="385838" y="185470"/>
                      <a:pt x="390600" y="237064"/>
                      <a:pt x="378694" y="283102"/>
                    </a:cubicBezTo>
                    <a:lnTo>
                      <a:pt x="351851" y="354396"/>
                    </a:lnTo>
                    <a:lnTo>
                      <a:pt x="287574" y="397733"/>
                    </a:lnTo>
                    <a:cubicBezTo>
                      <a:pt x="262809" y="408208"/>
                      <a:pt x="235581" y="414000"/>
                      <a:pt x="207000" y="414000"/>
                    </a:cubicBezTo>
                    <a:cubicBezTo>
                      <a:pt x="92677" y="414000"/>
                      <a:pt x="0" y="321323"/>
                      <a:pt x="0" y="207000"/>
                    </a:cubicBezTo>
                    <a:cubicBezTo>
                      <a:pt x="0" y="92677"/>
                      <a:pt x="92677" y="0"/>
                      <a:pt x="207000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73" name="椭圆 372"/>
              <p:cNvSpPr>
                <a:spLocks noChangeAspect="1"/>
              </p:cNvSpPr>
              <p:nvPr/>
            </p:nvSpPr>
            <p:spPr>
              <a:xfrm>
                <a:off x="1768046" y="4776393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448" name="组合 447"/>
          <p:cNvGrpSpPr>
            <a:grpSpLocks noChangeAspect="1"/>
          </p:cNvGrpSpPr>
          <p:nvPr/>
        </p:nvGrpSpPr>
        <p:grpSpPr>
          <a:xfrm flipH="1">
            <a:off x="9077936" y="1548144"/>
            <a:ext cx="2052000" cy="3584588"/>
            <a:chOff x="8106697" y="513912"/>
            <a:chExt cx="2847745" cy="4974655"/>
          </a:xfrm>
        </p:grpSpPr>
        <p:grpSp>
          <p:nvGrpSpPr>
            <p:cNvPr id="449" name="组合 448"/>
            <p:cNvGrpSpPr/>
            <p:nvPr/>
          </p:nvGrpSpPr>
          <p:grpSpPr>
            <a:xfrm>
              <a:off x="8470027" y="3357733"/>
              <a:ext cx="700150" cy="612000"/>
              <a:chOff x="8470027" y="3357733"/>
              <a:chExt cx="700150" cy="612000"/>
            </a:xfrm>
          </p:grpSpPr>
          <p:sp>
            <p:nvSpPr>
              <p:cNvPr id="564" name="任意多边形 563"/>
              <p:cNvSpPr/>
              <p:nvPr/>
            </p:nvSpPr>
            <p:spPr>
              <a:xfrm rot="20280000">
                <a:off x="8558015" y="3425693"/>
                <a:ext cx="612162" cy="459009"/>
              </a:xfrm>
              <a:custGeom>
                <a:avLst/>
                <a:gdLst>
                  <a:gd name="connsiteX0" fmla="*/ 569659 w 612162"/>
                  <a:gd name="connsiteY0" fmla="*/ 0 h 459009"/>
                  <a:gd name="connsiteX1" fmla="*/ 587756 w 612162"/>
                  <a:gd name="connsiteY1" fmla="*/ 33365 h 459009"/>
                  <a:gd name="connsiteX2" fmla="*/ 589800 w 612162"/>
                  <a:gd name="connsiteY2" fmla="*/ 267559 h 459009"/>
                  <a:gd name="connsiteX3" fmla="*/ 191452 w 612162"/>
                  <a:gd name="connsiteY3" fmla="*/ 436647 h 459009"/>
                  <a:gd name="connsiteX4" fmla="*/ 22363 w 612162"/>
                  <a:gd name="connsiteY4" fmla="*/ 38299 h 459009"/>
                  <a:gd name="connsiteX5" fmla="*/ 42519 w 612162"/>
                  <a:gd name="connsiteY5" fmla="*/ 0 h 459009"/>
                  <a:gd name="connsiteX6" fmla="*/ 569659 w 612162"/>
                  <a:gd name="connsiteY6" fmla="*/ 0 h 459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12162" h="459009">
                    <a:moveTo>
                      <a:pt x="569659" y="0"/>
                    </a:moveTo>
                    <a:lnTo>
                      <a:pt x="587756" y="33365"/>
                    </a:lnTo>
                    <a:cubicBezTo>
                      <a:pt x="618355" y="105452"/>
                      <a:pt x="621454" y="189212"/>
                      <a:pt x="589800" y="267559"/>
                    </a:cubicBezTo>
                    <a:cubicBezTo>
                      <a:pt x="526492" y="424252"/>
                      <a:pt x="348145" y="499955"/>
                      <a:pt x="191452" y="436647"/>
                    </a:cubicBezTo>
                    <a:cubicBezTo>
                      <a:pt x="34759" y="373339"/>
                      <a:pt x="-40945" y="194992"/>
                      <a:pt x="22363" y="38299"/>
                    </a:cubicBezTo>
                    <a:lnTo>
                      <a:pt x="42519" y="0"/>
                    </a:lnTo>
                    <a:lnTo>
                      <a:pt x="569659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65" name="椭圆 564"/>
              <p:cNvSpPr>
                <a:spLocks noChangeAspect="1"/>
              </p:cNvSpPr>
              <p:nvPr/>
            </p:nvSpPr>
            <p:spPr>
              <a:xfrm>
                <a:off x="8470027" y="3357733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397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50" name="组合 449"/>
            <p:cNvGrpSpPr/>
            <p:nvPr/>
          </p:nvGrpSpPr>
          <p:grpSpPr>
            <a:xfrm>
              <a:off x="8317813" y="2977130"/>
              <a:ext cx="684605" cy="612000"/>
              <a:chOff x="8317813" y="2977130"/>
              <a:chExt cx="684605" cy="612000"/>
            </a:xfrm>
          </p:grpSpPr>
          <p:sp>
            <p:nvSpPr>
              <p:cNvPr id="562" name="任意多边形 561"/>
              <p:cNvSpPr/>
              <p:nvPr/>
            </p:nvSpPr>
            <p:spPr>
              <a:xfrm rot="20280000">
                <a:off x="8390256" y="2997631"/>
                <a:ext cx="612162" cy="460503"/>
              </a:xfrm>
              <a:custGeom>
                <a:avLst/>
                <a:gdLst>
                  <a:gd name="connsiteX0" fmla="*/ 420712 w 612162"/>
                  <a:gd name="connsiteY0" fmla="*/ 22363 h 460503"/>
                  <a:gd name="connsiteX1" fmla="*/ 589800 w 612162"/>
                  <a:gd name="connsiteY1" fmla="*/ 420711 h 460503"/>
                  <a:gd name="connsiteX2" fmla="*/ 568859 w 612162"/>
                  <a:gd name="connsiteY2" fmla="*/ 460503 h 460503"/>
                  <a:gd name="connsiteX3" fmla="*/ 43315 w 612162"/>
                  <a:gd name="connsiteY3" fmla="*/ 460503 h 460503"/>
                  <a:gd name="connsiteX4" fmla="*/ 24407 w 612162"/>
                  <a:gd name="connsiteY4" fmla="*/ 425645 h 460503"/>
                  <a:gd name="connsiteX5" fmla="*/ 22364 w 612162"/>
                  <a:gd name="connsiteY5" fmla="*/ 191451 h 460503"/>
                  <a:gd name="connsiteX6" fmla="*/ 420712 w 612162"/>
                  <a:gd name="connsiteY6" fmla="*/ 22363 h 460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12162" h="460503">
                    <a:moveTo>
                      <a:pt x="420712" y="22363"/>
                    </a:moveTo>
                    <a:cubicBezTo>
                      <a:pt x="577405" y="85671"/>
                      <a:pt x="653108" y="264017"/>
                      <a:pt x="589800" y="420711"/>
                    </a:cubicBezTo>
                    <a:lnTo>
                      <a:pt x="568859" y="460503"/>
                    </a:lnTo>
                    <a:lnTo>
                      <a:pt x="43315" y="460503"/>
                    </a:lnTo>
                    <a:lnTo>
                      <a:pt x="24407" y="425645"/>
                    </a:lnTo>
                    <a:cubicBezTo>
                      <a:pt x="-6192" y="353558"/>
                      <a:pt x="-9290" y="269798"/>
                      <a:pt x="22364" y="191451"/>
                    </a:cubicBezTo>
                    <a:cubicBezTo>
                      <a:pt x="85672" y="34758"/>
                      <a:pt x="264018" y="-40946"/>
                      <a:pt x="420712" y="22363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63" name="椭圆 562"/>
              <p:cNvSpPr>
                <a:spLocks noChangeAspect="1"/>
              </p:cNvSpPr>
              <p:nvPr/>
            </p:nvSpPr>
            <p:spPr>
              <a:xfrm>
                <a:off x="8317813" y="2977130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397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51" name="组合 450"/>
            <p:cNvGrpSpPr/>
            <p:nvPr/>
          </p:nvGrpSpPr>
          <p:grpSpPr>
            <a:xfrm>
              <a:off x="8106697" y="513912"/>
              <a:ext cx="1224596" cy="2808458"/>
              <a:chOff x="6867956" y="215264"/>
              <a:chExt cx="1224596" cy="2808458"/>
            </a:xfrm>
          </p:grpSpPr>
          <p:grpSp>
            <p:nvGrpSpPr>
              <p:cNvPr id="509" name="组合 508"/>
              <p:cNvGrpSpPr/>
              <p:nvPr/>
            </p:nvGrpSpPr>
            <p:grpSpPr>
              <a:xfrm>
                <a:off x="6867956" y="477074"/>
                <a:ext cx="613680" cy="555869"/>
                <a:chOff x="1585358" y="863280"/>
                <a:chExt cx="613680" cy="555869"/>
              </a:xfrm>
            </p:grpSpPr>
            <p:sp>
              <p:nvSpPr>
                <p:cNvPr id="560" name="椭圆 559"/>
                <p:cNvSpPr>
                  <a:spLocks noChangeAspect="1"/>
                </p:cNvSpPr>
                <p:nvPr/>
              </p:nvSpPr>
              <p:spPr>
                <a:xfrm>
                  <a:off x="1677038" y="897149"/>
                  <a:ext cx="522000" cy="522000"/>
                </a:xfrm>
                <a:prstGeom prst="ellipse">
                  <a:avLst/>
                </a:prstGeom>
                <a:solidFill>
                  <a:srgbClr val="C00000"/>
                </a:solidFill>
                <a:ln w="3175">
                  <a:solidFill>
                    <a:srgbClr val="FFC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61" name="椭圆 560"/>
                <p:cNvSpPr>
                  <a:spLocks noChangeAspect="1"/>
                </p:cNvSpPr>
                <p:nvPr/>
              </p:nvSpPr>
              <p:spPr>
                <a:xfrm>
                  <a:off x="1585358" y="863280"/>
                  <a:ext cx="522000" cy="522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143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10" name="组合 509"/>
              <p:cNvGrpSpPr/>
              <p:nvPr/>
            </p:nvGrpSpPr>
            <p:grpSpPr>
              <a:xfrm>
                <a:off x="7049851" y="435106"/>
                <a:ext cx="721786" cy="625162"/>
                <a:chOff x="1767253" y="821312"/>
                <a:chExt cx="721786" cy="625162"/>
              </a:xfrm>
            </p:grpSpPr>
            <p:sp>
              <p:nvSpPr>
                <p:cNvPr id="558" name="任意多边形 557"/>
                <p:cNvSpPr>
                  <a:spLocks noChangeAspect="1"/>
                </p:cNvSpPr>
                <p:nvPr/>
              </p:nvSpPr>
              <p:spPr>
                <a:xfrm>
                  <a:off x="1877107" y="880546"/>
                  <a:ext cx="611932" cy="565928"/>
                </a:xfrm>
                <a:custGeom>
                  <a:avLst/>
                  <a:gdLst>
                    <a:gd name="connsiteX0" fmla="*/ 305966 w 611932"/>
                    <a:gd name="connsiteY0" fmla="*/ 0 h 565928"/>
                    <a:gd name="connsiteX1" fmla="*/ 611932 w 611932"/>
                    <a:gd name="connsiteY1" fmla="*/ 306000 h 565928"/>
                    <a:gd name="connsiteX2" fmla="*/ 607405 w 611932"/>
                    <a:gd name="connsiteY2" fmla="*/ 350910 h 565928"/>
                    <a:gd name="connsiteX3" fmla="*/ 146298 w 611932"/>
                    <a:gd name="connsiteY3" fmla="*/ 565928 h 565928"/>
                    <a:gd name="connsiteX4" fmla="*/ 134898 w 611932"/>
                    <a:gd name="connsiteY4" fmla="*/ 559740 h 565928"/>
                    <a:gd name="connsiteX5" fmla="*/ 0 w 611932"/>
                    <a:gd name="connsiteY5" fmla="*/ 306000 h 565928"/>
                    <a:gd name="connsiteX6" fmla="*/ 305966 w 611932"/>
                    <a:gd name="connsiteY6" fmla="*/ 0 h 565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1932" h="565928">
                      <a:moveTo>
                        <a:pt x="305966" y="0"/>
                      </a:moveTo>
                      <a:cubicBezTo>
                        <a:pt x="474946" y="0"/>
                        <a:pt x="611932" y="137001"/>
                        <a:pt x="611932" y="306000"/>
                      </a:cubicBezTo>
                      <a:lnTo>
                        <a:pt x="607405" y="350910"/>
                      </a:lnTo>
                      <a:lnTo>
                        <a:pt x="146298" y="565928"/>
                      </a:lnTo>
                      <a:lnTo>
                        <a:pt x="134898" y="559740"/>
                      </a:lnTo>
                      <a:cubicBezTo>
                        <a:pt x="53510" y="504750"/>
                        <a:pt x="0" y="411624"/>
                        <a:pt x="0" y="306000"/>
                      </a:cubicBezTo>
                      <a:cubicBezTo>
                        <a:pt x="0" y="137001"/>
                        <a:pt x="136986" y="0"/>
                        <a:pt x="305966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3175">
                  <a:solidFill>
                    <a:srgbClr val="FFC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59" name="椭圆 558"/>
                <p:cNvSpPr>
                  <a:spLocks noChangeAspect="1"/>
                </p:cNvSpPr>
                <p:nvPr/>
              </p:nvSpPr>
              <p:spPr>
                <a:xfrm>
                  <a:off x="1767253" y="821312"/>
                  <a:ext cx="612000" cy="612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143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511" name="椭圆 510"/>
              <p:cNvSpPr>
                <a:spLocks noChangeAspect="1"/>
              </p:cNvSpPr>
              <p:nvPr/>
            </p:nvSpPr>
            <p:spPr>
              <a:xfrm>
                <a:off x="7154942" y="268123"/>
                <a:ext cx="414000" cy="414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12" name="椭圆 511"/>
              <p:cNvSpPr>
                <a:spLocks noChangeAspect="1"/>
              </p:cNvSpPr>
              <p:nvPr/>
            </p:nvSpPr>
            <p:spPr>
              <a:xfrm>
                <a:off x="7108240" y="215264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513" name="组合 512"/>
              <p:cNvGrpSpPr/>
              <p:nvPr/>
            </p:nvGrpSpPr>
            <p:grpSpPr>
              <a:xfrm>
                <a:off x="7250186" y="367184"/>
                <a:ext cx="648559" cy="551524"/>
                <a:chOff x="1967588" y="753390"/>
                <a:chExt cx="648559" cy="551524"/>
              </a:xfrm>
            </p:grpSpPr>
            <p:sp>
              <p:nvSpPr>
                <p:cNvPr id="556" name="任意多边形 555"/>
                <p:cNvSpPr>
                  <a:spLocks noChangeAspect="1"/>
                </p:cNvSpPr>
                <p:nvPr/>
              </p:nvSpPr>
              <p:spPr>
                <a:xfrm>
                  <a:off x="1967588" y="786380"/>
                  <a:ext cx="522000" cy="518534"/>
                </a:xfrm>
                <a:custGeom>
                  <a:avLst/>
                  <a:gdLst>
                    <a:gd name="connsiteX0" fmla="*/ 295376 w 522000"/>
                    <a:gd name="connsiteY0" fmla="*/ 0 h 518534"/>
                    <a:gd name="connsiteX1" fmla="*/ 313601 w 522000"/>
                    <a:gd name="connsiteY1" fmla="*/ 1837 h 518534"/>
                    <a:gd name="connsiteX2" fmla="*/ 522000 w 522000"/>
                    <a:gd name="connsiteY2" fmla="*/ 257534 h 518534"/>
                    <a:gd name="connsiteX3" fmla="*/ 261000 w 522000"/>
                    <a:gd name="connsiteY3" fmla="*/ 518534 h 518534"/>
                    <a:gd name="connsiteX4" fmla="*/ 0 w 522000"/>
                    <a:gd name="connsiteY4" fmla="*/ 257534 h 518534"/>
                    <a:gd name="connsiteX5" fmla="*/ 2780 w 522000"/>
                    <a:gd name="connsiteY5" fmla="*/ 229957 h 518534"/>
                    <a:gd name="connsiteX6" fmla="*/ 29313 w 522000"/>
                    <a:gd name="connsiteY6" fmla="*/ 190044 h 518534"/>
                    <a:gd name="connsiteX7" fmla="*/ 175536 w 522000"/>
                    <a:gd name="connsiteY7" fmla="*/ 61345 h 518534"/>
                    <a:gd name="connsiteX8" fmla="*/ 236146 w 522000"/>
                    <a:gd name="connsiteY8" fmla="*/ 26929 h 518534"/>
                    <a:gd name="connsiteX9" fmla="*/ 295376 w 522000"/>
                    <a:gd name="connsiteY9" fmla="*/ 0 h 518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22000" h="518534">
                      <a:moveTo>
                        <a:pt x="295376" y="0"/>
                      </a:moveTo>
                      <a:lnTo>
                        <a:pt x="313601" y="1837"/>
                      </a:lnTo>
                      <a:cubicBezTo>
                        <a:pt x="432534" y="26174"/>
                        <a:pt x="522000" y="131406"/>
                        <a:pt x="522000" y="257534"/>
                      </a:cubicBezTo>
                      <a:cubicBezTo>
                        <a:pt x="522000" y="401680"/>
                        <a:pt x="405146" y="518534"/>
                        <a:pt x="261000" y="518534"/>
                      </a:cubicBezTo>
                      <a:cubicBezTo>
                        <a:pt x="116854" y="518534"/>
                        <a:pt x="0" y="401680"/>
                        <a:pt x="0" y="257534"/>
                      </a:cubicBezTo>
                      <a:lnTo>
                        <a:pt x="2780" y="229957"/>
                      </a:lnTo>
                      <a:lnTo>
                        <a:pt x="29313" y="190044"/>
                      </a:lnTo>
                      <a:cubicBezTo>
                        <a:pt x="68678" y="139777"/>
                        <a:pt x="120767" y="95873"/>
                        <a:pt x="175536" y="61345"/>
                      </a:cubicBezTo>
                      <a:cubicBezTo>
                        <a:pt x="193792" y="49836"/>
                        <a:pt x="214380" y="38078"/>
                        <a:pt x="236146" y="26929"/>
                      </a:cubicBezTo>
                      <a:lnTo>
                        <a:pt x="295376" y="0"/>
                      </a:lnTo>
                      <a:close/>
                    </a:path>
                  </a:pathLst>
                </a:custGeom>
                <a:solidFill>
                  <a:srgbClr val="C00000"/>
                </a:solidFill>
                <a:ln w="3175">
                  <a:solidFill>
                    <a:srgbClr val="FFC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57" name="椭圆 556"/>
                <p:cNvSpPr>
                  <a:spLocks noChangeAspect="1"/>
                </p:cNvSpPr>
                <p:nvPr/>
              </p:nvSpPr>
              <p:spPr>
                <a:xfrm>
                  <a:off x="2094147" y="753390"/>
                  <a:ext cx="522000" cy="522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143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14" name="组合 513"/>
              <p:cNvGrpSpPr/>
              <p:nvPr/>
            </p:nvGrpSpPr>
            <p:grpSpPr>
              <a:xfrm>
                <a:off x="7357202" y="765032"/>
                <a:ext cx="661455" cy="615289"/>
                <a:chOff x="2074604" y="1151238"/>
                <a:chExt cx="661455" cy="615289"/>
              </a:xfrm>
            </p:grpSpPr>
            <p:sp>
              <p:nvSpPr>
                <p:cNvPr id="554" name="任意多边形 553"/>
                <p:cNvSpPr/>
                <p:nvPr/>
              </p:nvSpPr>
              <p:spPr>
                <a:xfrm rot="20100000">
                  <a:off x="2074604" y="1315152"/>
                  <a:ext cx="590178" cy="451375"/>
                </a:xfrm>
                <a:custGeom>
                  <a:avLst/>
                  <a:gdLst>
                    <a:gd name="connsiteX0" fmla="*/ 549091 w 590178"/>
                    <a:gd name="connsiteY0" fmla="*/ 0 h 451375"/>
                    <a:gd name="connsiteX1" fmla="*/ 571658 w 590178"/>
                    <a:gd name="connsiteY1" fmla="*/ 47373 h 451375"/>
                    <a:gd name="connsiteX2" fmla="*/ 561433 w 590178"/>
                    <a:gd name="connsiteY2" fmla="*/ 281348 h 451375"/>
                    <a:gd name="connsiteX3" fmla="*/ 388770 w 590178"/>
                    <a:gd name="connsiteY3" fmla="*/ 439577 h 451375"/>
                    <a:gd name="connsiteX4" fmla="*/ 343244 w 590178"/>
                    <a:gd name="connsiteY4" fmla="*/ 451375 h 451375"/>
                    <a:gd name="connsiteX5" fmla="*/ 0 w 590178"/>
                    <a:gd name="connsiteY5" fmla="*/ 42313 h 451375"/>
                    <a:gd name="connsiteX6" fmla="*/ 6834 w 590178"/>
                    <a:gd name="connsiteY6" fmla="*/ 22734 h 451375"/>
                    <a:gd name="connsiteX7" fmla="*/ 20363 w 590178"/>
                    <a:gd name="connsiteY7" fmla="*/ 0 h 451375"/>
                    <a:gd name="connsiteX8" fmla="*/ 549091 w 590178"/>
                    <a:gd name="connsiteY8" fmla="*/ 0 h 451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0178" h="451375">
                      <a:moveTo>
                        <a:pt x="549091" y="0"/>
                      </a:moveTo>
                      <a:lnTo>
                        <a:pt x="571658" y="47373"/>
                      </a:lnTo>
                      <a:cubicBezTo>
                        <a:pt x="598437" y="120960"/>
                        <a:pt x="597144" y="204765"/>
                        <a:pt x="561433" y="281348"/>
                      </a:cubicBezTo>
                      <a:cubicBezTo>
                        <a:pt x="525722" y="357931"/>
                        <a:pt x="462354" y="412790"/>
                        <a:pt x="388770" y="439577"/>
                      </a:cubicBezTo>
                      <a:lnTo>
                        <a:pt x="343244" y="451375"/>
                      </a:lnTo>
                      <a:lnTo>
                        <a:pt x="0" y="42313"/>
                      </a:lnTo>
                      <a:lnTo>
                        <a:pt x="6834" y="22734"/>
                      </a:lnTo>
                      <a:lnTo>
                        <a:pt x="20363" y="0"/>
                      </a:lnTo>
                      <a:lnTo>
                        <a:pt x="549091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3175">
                  <a:solidFill>
                    <a:srgbClr val="FFC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55" name="椭圆 554"/>
                <p:cNvSpPr>
                  <a:spLocks noChangeAspect="1"/>
                </p:cNvSpPr>
                <p:nvPr/>
              </p:nvSpPr>
              <p:spPr>
                <a:xfrm>
                  <a:off x="2124059" y="1151238"/>
                  <a:ext cx="612000" cy="612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143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15" name="组合 514"/>
              <p:cNvGrpSpPr/>
              <p:nvPr/>
            </p:nvGrpSpPr>
            <p:grpSpPr>
              <a:xfrm>
                <a:off x="7076978" y="1046547"/>
                <a:ext cx="661712" cy="612000"/>
                <a:chOff x="1794380" y="1432753"/>
                <a:chExt cx="661712" cy="612000"/>
              </a:xfrm>
            </p:grpSpPr>
            <p:sp>
              <p:nvSpPr>
                <p:cNvPr id="552" name="任意多边形 551"/>
                <p:cNvSpPr/>
                <p:nvPr/>
              </p:nvSpPr>
              <p:spPr>
                <a:xfrm rot="1500000" flipH="1">
                  <a:off x="1865914" y="1587015"/>
                  <a:ext cx="590178" cy="451375"/>
                </a:xfrm>
                <a:custGeom>
                  <a:avLst/>
                  <a:gdLst>
                    <a:gd name="connsiteX0" fmla="*/ 549091 w 590178"/>
                    <a:gd name="connsiteY0" fmla="*/ 0 h 451375"/>
                    <a:gd name="connsiteX1" fmla="*/ 571658 w 590178"/>
                    <a:gd name="connsiteY1" fmla="*/ 47373 h 451375"/>
                    <a:gd name="connsiteX2" fmla="*/ 561433 w 590178"/>
                    <a:gd name="connsiteY2" fmla="*/ 281348 h 451375"/>
                    <a:gd name="connsiteX3" fmla="*/ 388770 w 590178"/>
                    <a:gd name="connsiteY3" fmla="*/ 439577 h 451375"/>
                    <a:gd name="connsiteX4" fmla="*/ 343244 w 590178"/>
                    <a:gd name="connsiteY4" fmla="*/ 451375 h 451375"/>
                    <a:gd name="connsiteX5" fmla="*/ 0 w 590178"/>
                    <a:gd name="connsiteY5" fmla="*/ 42313 h 451375"/>
                    <a:gd name="connsiteX6" fmla="*/ 6834 w 590178"/>
                    <a:gd name="connsiteY6" fmla="*/ 22734 h 451375"/>
                    <a:gd name="connsiteX7" fmla="*/ 20363 w 590178"/>
                    <a:gd name="connsiteY7" fmla="*/ 0 h 451375"/>
                    <a:gd name="connsiteX8" fmla="*/ 549091 w 590178"/>
                    <a:gd name="connsiteY8" fmla="*/ 0 h 451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0178" h="451375">
                      <a:moveTo>
                        <a:pt x="549091" y="0"/>
                      </a:moveTo>
                      <a:lnTo>
                        <a:pt x="571658" y="47373"/>
                      </a:lnTo>
                      <a:cubicBezTo>
                        <a:pt x="598437" y="120960"/>
                        <a:pt x="597144" y="204765"/>
                        <a:pt x="561433" y="281348"/>
                      </a:cubicBezTo>
                      <a:cubicBezTo>
                        <a:pt x="525722" y="357931"/>
                        <a:pt x="462354" y="412790"/>
                        <a:pt x="388770" y="439577"/>
                      </a:cubicBezTo>
                      <a:lnTo>
                        <a:pt x="343244" y="451375"/>
                      </a:lnTo>
                      <a:lnTo>
                        <a:pt x="0" y="42313"/>
                      </a:lnTo>
                      <a:lnTo>
                        <a:pt x="6834" y="22734"/>
                      </a:lnTo>
                      <a:lnTo>
                        <a:pt x="20363" y="0"/>
                      </a:lnTo>
                      <a:lnTo>
                        <a:pt x="549091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3175">
                  <a:solidFill>
                    <a:srgbClr val="FFC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53" name="椭圆 552"/>
                <p:cNvSpPr>
                  <a:spLocks noChangeAspect="1"/>
                </p:cNvSpPr>
                <p:nvPr/>
              </p:nvSpPr>
              <p:spPr>
                <a:xfrm>
                  <a:off x="1794380" y="1432753"/>
                  <a:ext cx="612000" cy="612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143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16" name="组合 515"/>
              <p:cNvGrpSpPr/>
              <p:nvPr/>
            </p:nvGrpSpPr>
            <p:grpSpPr>
              <a:xfrm>
                <a:off x="7357202" y="1312175"/>
                <a:ext cx="682266" cy="613230"/>
                <a:chOff x="2074604" y="1698381"/>
                <a:chExt cx="682266" cy="613230"/>
              </a:xfrm>
            </p:grpSpPr>
            <p:sp>
              <p:nvSpPr>
                <p:cNvPr id="550" name="任意多边形 549"/>
                <p:cNvSpPr/>
                <p:nvPr/>
              </p:nvSpPr>
              <p:spPr>
                <a:xfrm rot="20100000">
                  <a:off x="2074604" y="1860236"/>
                  <a:ext cx="590178" cy="451375"/>
                </a:xfrm>
                <a:custGeom>
                  <a:avLst/>
                  <a:gdLst>
                    <a:gd name="connsiteX0" fmla="*/ 549091 w 590178"/>
                    <a:gd name="connsiteY0" fmla="*/ 0 h 451375"/>
                    <a:gd name="connsiteX1" fmla="*/ 571658 w 590178"/>
                    <a:gd name="connsiteY1" fmla="*/ 47373 h 451375"/>
                    <a:gd name="connsiteX2" fmla="*/ 561433 w 590178"/>
                    <a:gd name="connsiteY2" fmla="*/ 281348 h 451375"/>
                    <a:gd name="connsiteX3" fmla="*/ 388770 w 590178"/>
                    <a:gd name="connsiteY3" fmla="*/ 439577 h 451375"/>
                    <a:gd name="connsiteX4" fmla="*/ 343244 w 590178"/>
                    <a:gd name="connsiteY4" fmla="*/ 451375 h 451375"/>
                    <a:gd name="connsiteX5" fmla="*/ 0 w 590178"/>
                    <a:gd name="connsiteY5" fmla="*/ 42313 h 451375"/>
                    <a:gd name="connsiteX6" fmla="*/ 6834 w 590178"/>
                    <a:gd name="connsiteY6" fmla="*/ 22734 h 451375"/>
                    <a:gd name="connsiteX7" fmla="*/ 20363 w 590178"/>
                    <a:gd name="connsiteY7" fmla="*/ 0 h 451375"/>
                    <a:gd name="connsiteX8" fmla="*/ 549091 w 590178"/>
                    <a:gd name="connsiteY8" fmla="*/ 0 h 451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0178" h="451375">
                      <a:moveTo>
                        <a:pt x="549091" y="0"/>
                      </a:moveTo>
                      <a:lnTo>
                        <a:pt x="571658" y="47373"/>
                      </a:lnTo>
                      <a:cubicBezTo>
                        <a:pt x="598437" y="120960"/>
                        <a:pt x="597144" y="204765"/>
                        <a:pt x="561433" y="281348"/>
                      </a:cubicBezTo>
                      <a:cubicBezTo>
                        <a:pt x="525722" y="357931"/>
                        <a:pt x="462354" y="412790"/>
                        <a:pt x="388770" y="439577"/>
                      </a:cubicBezTo>
                      <a:lnTo>
                        <a:pt x="343244" y="451375"/>
                      </a:lnTo>
                      <a:lnTo>
                        <a:pt x="0" y="42313"/>
                      </a:lnTo>
                      <a:lnTo>
                        <a:pt x="6834" y="22734"/>
                      </a:lnTo>
                      <a:lnTo>
                        <a:pt x="20363" y="0"/>
                      </a:lnTo>
                      <a:lnTo>
                        <a:pt x="549091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3175">
                  <a:solidFill>
                    <a:srgbClr val="FFC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51" name="椭圆 550"/>
                <p:cNvSpPr>
                  <a:spLocks noChangeAspect="1"/>
                </p:cNvSpPr>
                <p:nvPr/>
              </p:nvSpPr>
              <p:spPr>
                <a:xfrm>
                  <a:off x="2144870" y="1698381"/>
                  <a:ext cx="612000" cy="612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143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17" name="组合 516"/>
              <p:cNvGrpSpPr/>
              <p:nvPr/>
            </p:nvGrpSpPr>
            <p:grpSpPr>
              <a:xfrm>
                <a:off x="7358356" y="1849026"/>
                <a:ext cx="668358" cy="621890"/>
                <a:chOff x="2075758" y="2235232"/>
                <a:chExt cx="668358" cy="621890"/>
              </a:xfrm>
            </p:grpSpPr>
            <p:sp>
              <p:nvSpPr>
                <p:cNvPr id="548" name="任意多边形 547"/>
                <p:cNvSpPr/>
                <p:nvPr/>
              </p:nvSpPr>
              <p:spPr>
                <a:xfrm rot="20100000">
                  <a:off x="2075758" y="2405747"/>
                  <a:ext cx="590178" cy="451375"/>
                </a:xfrm>
                <a:custGeom>
                  <a:avLst/>
                  <a:gdLst>
                    <a:gd name="connsiteX0" fmla="*/ 549091 w 590178"/>
                    <a:gd name="connsiteY0" fmla="*/ 0 h 451375"/>
                    <a:gd name="connsiteX1" fmla="*/ 571658 w 590178"/>
                    <a:gd name="connsiteY1" fmla="*/ 47373 h 451375"/>
                    <a:gd name="connsiteX2" fmla="*/ 561433 w 590178"/>
                    <a:gd name="connsiteY2" fmla="*/ 281348 h 451375"/>
                    <a:gd name="connsiteX3" fmla="*/ 388770 w 590178"/>
                    <a:gd name="connsiteY3" fmla="*/ 439577 h 451375"/>
                    <a:gd name="connsiteX4" fmla="*/ 343244 w 590178"/>
                    <a:gd name="connsiteY4" fmla="*/ 451375 h 451375"/>
                    <a:gd name="connsiteX5" fmla="*/ 0 w 590178"/>
                    <a:gd name="connsiteY5" fmla="*/ 42313 h 451375"/>
                    <a:gd name="connsiteX6" fmla="*/ 6834 w 590178"/>
                    <a:gd name="connsiteY6" fmla="*/ 22734 h 451375"/>
                    <a:gd name="connsiteX7" fmla="*/ 20363 w 590178"/>
                    <a:gd name="connsiteY7" fmla="*/ 0 h 451375"/>
                    <a:gd name="connsiteX8" fmla="*/ 549091 w 590178"/>
                    <a:gd name="connsiteY8" fmla="*/ 0 h 451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0178" h="451375">
                      <a:moveTo>
                        <a:pt x="549091" y="0"/>
                      </a:moveTo>
                      <a:lnTo>
                        <a:pt x="571658" y="47373"/>
                      </a:lnTo>
                      <a:cubicBezTo>
                        <a:pt x="598437" y="120960"/>
                        <a:pt x="597144" y="204765"/>
                        <a:pt x="561433" y="281348"/>
                      </a:cubicBezTo>
                      <a:cubicBezTo>
                        <a:pt x="525722" y="357931"/>
                        <a:pt x="462354" y="412790"/>
                        <a:pt x="388770" y="439577"/>
                      </a:cubicBezTo>
                      <a:lnTo>
                        <a:pt x="343244" y="451375"/>
                      </a:lnTo>
                      <a:lnTo>
                        <a:pt x="0" y="42313"/>
                      </a:lnTo>
                      <a:lnTo>
                        <a:pt x="6834" y="22734"/>
                      </a:lnTo>
                      <a:lnTo>
                        <a:pt x="20363" y="0"/>
                      </a:lnTo>
                      <a:lnTo>
                        <a:pt x="549091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3175">
                  <a:solidFill>
                    <a:srgbClr val="FFC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49" name="椭圆 548"/>
                <p:cNvSpPr>
                  <a:spLocks noChangeAspect="1"/>
                </p:cNvSpPr>
                <p:nvPr/>
              </p:nvSpPr>
              <p:spPr>
                <a:xfrm>
                  <a:off x="2132116" y="2235232"/>
                  <a:ext cx="612000" cy="612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143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18" name="组合 517"/>
              <p:cNvGrpSpPr/>
              <p:nvPr/>
            </p:nvGrpSpPr>
            <p:grpSpPr>
              <a:xfrm>
                <a:off x="7087259" y="1589784"/>
                <a:ext cx="652585" cy="612000"/>
                <a:chOff x="1804661" y="1975990"/>
                <a:chExt cx="652585" cy="612000"/>
              </a:xfrm>
            </p:grpSpPr>
            <p:sp>
              <p:nvSpPr>
                <p:cNvPr id="546" name="任意多边形 545"/>
                <p:cNvSpPr/>
                <p:nvPr/>
              </p:nvSpPr>
              <p:spPr>
                <a:xfrm rot="1500000" flipH="1">
                  <a:off x="1867068" y="2134928"/>
                  <a:ext cx="590178" cy="451375"/>
                </a:xfrm>
                <a:custGeom>
                  <a:avLst/>
                  <a:gdLst>
                    <a:gd name="connsiteX0" fmla="*/ 549091 w 590178"/>
                    <a:gd name="connsiteY0" fmla="*/ 0 h 451375"/>
                    <a:gd name="connsiteX1" fmla="*/ 571658 w 590178"/>
                    <a:gd name="connsiteY1" fmla="*/ 47373 h 451375"/>
                    <a:gd name="connsiteX2" fmla="*/ 561433 w 590178"/>
                    <a:gd name="connsiteY2" fmla="*/ 281348 h 451375"/>
                    <a:gd name="connsiteX3" fmla="*/ 388770 w 590178"/>
                    <a:gd name="connsiteY3" fmla="*/ 439577 h 451375"/>
                    <a:gd name="connsiteX4" fmla="*/ 343244 w 590178"/>
                    <a:gd name="connsiteY4" fmla="*/ 451375 h 451375"/>
                    <a:gd name="connsiteX5" fmla="*/ 0 w 590178"/>
                    <a:gd name="connsiteY5" fmla="*/ 42313 h 451375"/>
                    <a:gd name="connsiteX6" fmla="*/ 6834 w 590178"/>
                    <a:gd name="connsiteY6" fmla="*/ 22734 h 451375"/>
                    <a:gd name="connsiteX7" fmla="*/ 20363 w 590178"/>
                    <a:gd name="connsiteY7" fmla="*/ 0 h 451375"/>
                    <a:gd name="connsiteX8" fmla="*/ 549091 w 590178"/>
                    <a:gd name="connsiteY8" fmla="*/ 0 h 451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0178" h="451375">
                      <a:moveTo>
                        <a:pt x="549091" y="0"/>
                      </a:moveTo>
                      <a:lnTo>
                        <a:pt x="571658" y="47373"/>
                      </a:lnTo>
                      <a:cubicBezTo>
                        <a:pt x="598437" y="120960"/>
                        <a:pt x="597144" y="204765"/>
                        <a:pt x="561433" y="281348"/>
                      </a:cubicBezTo>
                      <a:cubicBezTo>
                        <a:pt x="525722" y="357931"/>
                        <a:pt x="462354" y="412790"/>
                        <a:pt x="388770" y="439577"/>
                      </a:cubicBezTo>
                      <a:lnTo>
                        <a:pt x="343244" y="451375"/>
                      </a:lnTo>
                      <a:lnTo>
                        <a:pt x="0" y="42313"/>
                      </a:lnTo>
                      <a:lnTo>
                        <a:pt x="6834" y="22734"/>
                      </a:lnTo>
                      <a:lnTo>
                        <a:pt x="20363" y="0"/>
                      </a:lnTo>
                      <a:lnTo>
                        <a:pt x="549091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3175">
                  <a:solidFill>
                    <a:srgbClr val="FFC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47" name="椭圆 546"/>
                <p:cNvSpPr>
                  <a:spLocks noChangeAspect="1"/>
                </p:cNvSpPr>
                <p:nvPr/>
              </p:nvSpPr>
              <p:spPr>
                <a:xfrm>
                  <a:off x="1804661" y="1975990"/>
                  <a:ext cx="612000" cy="612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143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19" name="组合 518"/>
              <p:cNvGrpSpPr/>
              <p:nvPr/>
            </p:nvGrpSpPr>
            <p:grpSpPr>
              <a:xfrm>
                <a:off x="7358356" y="2411722"/>
                <a:ext cx="681112" cy="612000"/>
                <a:chOff x="2075758" y="2797928"/>
                <a:chExt cx="681112" cy="612000"/>
              </a:xfrm>
            </p:grpSpPr>
            <p:sp>
              <p:nvSpPr>
                <p:cNvPr id="544" name="任意多边形 543"/>
                <p:cNvSpPr/>
                <p:nvPr/>
              </p:nvSpPr>
              <p:spPr>
                <a:xfrm rot="20100000">
                  <a:off x="2075758" y="2950831"/>
                  <a:ext cx="590178" cy="451375"/>
                </a:xfrm>
                <a:custGeom>
                  <a:avLst/>
                  <a:gdLst>
                    <a:gd name="connsiteX0" fmla="*/ 549091 w 590178"/>
                    <a:gd name="connsiteY0" fmla="*/ 0 h 451375"/>
                    <a:gd name="connsiteX1" fmla="*/ 571658 w 590178"/>
                    <a:gd name="connsiteY1" fmla="*/ 47373 h 451375"/>
                    <a:gd name="connsiteX2" fmla="*/ 561433 w 590178"/>
                    <a:gd name="connsiteY2" fmla="*/ 281348 h 451375"/>
                    <a:gd name="connsiteX3" fmla="*/ 388770 w 590178"/>
                    <a:gd name="connsiteY3" fmla="*/ 439577 h 451375"/>
                    <a:gd name="connsiteX4" fmla="*/ 343244 w 590178"/>
                    <a:gd name="connsiteY4" fmla="*/ 451375 h 451375"/>
                    <a:gd name="connsiteX5" fmla="*/ 0 w 590178"/>
                    <a:gd name="connsiteY5" fmla="*/ 42313 h 451375"/>
                    <a:gd name="connsiteX6" fmla="*/ 6834 w 590178"/>
                    <a:gd name="connsiteY6" fmla="*/ 22734 h 451375"/>
                    <a:gd name="connsiteX7" fmla="*/ 20363 w 590178"/>
                    <a:gd name="connsiteY7" fmla="*/ 0 h 451375"/>
                    <a:gd name="connsiteX8" fmla="*/ 549091 w 590178"/>
                    <a:gd name="connsiteY8" fmla="*/ 0 h 451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0178" h="451375">
                      <a:moveTo>
                        <a:pt x="549091" y="0"/>
                      </a:moveTo>
                      <a:lnTo>
                        <a:pt x="571658" y="47373"/>
                      </a:lnTo>
                      <a:cubicBezTo>
                        <a:pt x="598437" y="120960"/>
                        <a:pt x="597144" y="204765"/>
                        <a:pt x="561433" y="281348"/>
                      </a:cubicBezTo>
                      <a:cubicBezTo>
                        <a:pt x="525722" y="357931"/>
                        <a:pt x="462354" y="412790"/>
                        <a:pt x="388770" y="439577"/>
                      </a:cubicBezTo>
                      <a:lnTo>
                        <a:pt x="343244" y="451375"/>
                      </a:lnTo>
                      <a:lnTo>
                        <a:pt x="0" y="42313"/>
                      </a:lnTo>
                      <a:lnTo>
                        <a:pt x="6834" y="22734"/>
                      </a:lnTo>
                      <a:lnTo>
                        <a:pt x="20363" y="0"/>
                      </a:lnTo>
                      <a:lnTo>
                        <a:pt x="549091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3175">
                  <a:solidFill>
                    <a:srgbClr val="FFC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45" name="椭圆 544"/>
                <p:cNvSpPr>
                  <a:spLocks noChangeAspect="1"/>
                </p:cNvSpPr>
                <p:nvPr/>
              </p:nvSpPr>
              <p:spPr>
                <a:xfrm>
                  <a:off x="2144870" y="2797928"/>
                  <a:ext cx="612000" cy="612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143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20" name="组合 519"/>
              <p:cNvGrpSpPr/>
              <p:nvPr/>
            </p:nvGrpSpPr>
            <p:grpSpPr>
              <a:xfrm>
                <a:off x="7092417" y="2134657"/>
                <a:ext cx="647427" cy="612000"/>
                <a:chOff x="1809819" y="2520863"/>
                <a:chExt cx="647427" cy="612000"/>
              </a:xfrm>
            </p:grpSpPr>
            <p:sp>
              <p:nvSpPr>
                <p:cNvPr id="542" name="任意多边形 541"/>
                <p:cNvSpPr/>
                <p:nvPr/>
              </p:nvSpPr>
              <p:spPr>
                <a:xfrm rot="1500000" flipH="1">
                  <a:off x="1867068" y="2677610"/>
                  <a:ext cx="590178" cy="451375"/>
                </a:xfrm>
                <a:custGeom>
                  <a:avLst/>
                  <a:gdLst>
                    <a:gd name="connsiteX0" fmla="*/ 549091 w 590178"/>
                    <a:gd name="connsiteY0" fmla="*/ 0 h 451375"/>
                    <a:gd name="connsiteX1" fmla="*/ 571658 w 590178"/>
                    <a:gd name="connsiteY1" fmla="*/ 47373 h 451375"/>
                    <a:gd name="connsiteX2" fmla="*/ 561433 w 590178"/>
                    <a:gd name="connsiteY2" fmla="*/ 281348 h 451375"/>
                    <a:gd name="connsiteX3" fmla="*/ 388770 w 590178"/>
                    <a:gd name="connsiteY3" fmla="*/ 439577 h 451375"/>
                    <a:gd name="connsiteX4" fmla="*/ 343244 w 590178"/>
                    <a:gd name="connsiteY4" fmla="*/ 451375 h 451375"/>
                    <a:gd name="connsiteX5" fmla="*/ 0 w 590178"/>
                    <a:gd name="connsiteY5" fmla="*/ 42313 h 451375"/>
                    <a:gd name="connsiteX6" fmla="*/ 6834 w 590178"/>
                    <a:gd name="connsiteY6" fmla="*/ 22734 h 451375"/>
                    <a:gd name="connsiteX7" fmla="*/ 20363 w 590178"/>
                    <a:gd name="connsiteY7" fmla="*/ 0 h 451375"/>
                    <a:gd name="connsiteX8" fmla="*/ 549091 w 590178"/>
                    <a:gd name="connsiteY8" fmla="*/ 0 h 451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0178" h="451375">
                      <a:moveTo>
                        <a:pt x="549091" y="0"/>
                      </a:moveTo>
                      <a:lnTo>
                        <a:pt x="571658" y="47373"/>
                      </a:lnTo>
                      <a:cubicBezTo>
                        <a:pt x="598437" y="120960"/>
                        <a:pt x="597144" y="204765"/>
                        <a:pt x="561433" y="281348"/>
                      </a:cubicBezTo>
                      <a:cubicBezTo>
                        <a:pt x="525722" y="357931"/>
                        <a:pt x="462354" y="412790"/>
                        <a:pt x="388770" y="439577"/>
                      </a:cubicBezTo>
                      <a:lnTo>
                        <a:pt x="343244" y="451375"/>
                      </a:lnTo>
                      <a:lnTo>
                        <a:pt x="0" y="42313"/>
                      </a:lnTo>
                      <a:lnTo>
                        <a:pt x="6834" y="22734"/>
                      </a:lnTo>
                      <a:lnTo>
                        <a:pt x="20363" y="0"/>
                      </a:lnTo>
                      <a:lnTo>
                        <a:pt x="549091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3175">
                  <a:solidFill>
                    <a:srgbClr val="FFC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43" name="椭圆 542"/>
                <p:cNvSpPr>
                  <a:spLocks noChangeAspect="1"/>
                </p:cNvSpPr>
                <p:nvPr/>
              </p:nvSpPr>
              <p:spPr>
                <a:xfrm>
                  <a:off x="1809819" y="2520863"/>
                  <a:ext cx="612000" cy="612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143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21" name="组合 520"/>
              <p:cNvGrpSpPr/>
              <p:nvPr/>
            </p:nvGrpSpPr>
            <p:grpSpPr>
              <a:xfrm>
                <a:off x="7616199" y="839251"/>
                <a:ext cx="476353" cy="462066"/>
                <a:chOff x="2333601" y="1225457"/>
                <a:chExt cx="476353" cy="462066"/>
              </a:xfrm>
            </p:grpSpPr>
            <p:sp>
              <p:nvSpPr>
                <p:cNvPr id="540" name="任意多边形 539"/>
                <p:cNvSpPr>
                  <a:spLocks noChangeAspect="1"/>
                </p:cNvSpPr>
                <p:nvPr/>
              </p:nvSpPr>
              <p:spPr>
                <a:xfrm>
                  <a:off x="2333601" y="1273523"/>
                  <a:ext cx="393317" cy="414000"/>
                </a:xfrm>
                <a:custGeom>
                  <a:avLst/>
                  <a:gdLst>
                    <a:gd name="connsiteX0" fmla="*/ 186317 w 393317"/>
                    <a:gd name="connsiteY0" fmla="*/ 0 h 414000"/>
                    <a:gd name="connsiteX1" fmla="*/ 393317 w 393317"/>
                    <a:gd name="connsiteY1" fmla="*/ 207000 h 414000"/>
                    <a:gd name="connsiteX2" fmla="*/ 186317 w 393317"/>
                    <a:gd name="connsiteY2" fmla="*/ 414000 h 414000"/>
                    <a:gd name="connsiteX3" fmla="*/ 39946 w 393317"/>
                    <a:gd name="connsiteY3" fmla="*/ 353371 h 414000"/>
                    <a:gd name="connsiteX4" fmla="*/ 15302 w 393317"/>
                    <a:gd name="connsiteY4" fmla="*/ 316819 h 414000"/>
                    <a:gd name="connsiteX5" fmla="*/ 11632 w 393317"/>
                    <a:gd name="connsiteY5" fmla="*/ 304950 h 414000"/>
                    <a:gd name="connsiteX6" fmla="*/ 24 w 393317"/>
                    <a:gd name="connsiteY6" fmla="*/ 221903 h 414000"/>
                    <a:gd name="connsiteX7" fmla="*/ 42886 w 393317"/>
                    <a:gd name="connsiteY7" fmla="*/ 69504 h 414000"/>
                    <a:gd name="connsiteX8" fmla="*/ 66097 w 393317"/>
                    <a:gd name="connsiteY8" fmla="*/ 42997 h 414000"/>
                    <a:gd name="connsiteX9" fmla="*/ 105743 w 393317"/>
                    <a:gd name="connsiteY9" fmla="*/ 16267 h 414000"/>
                    <a:gd name="connsiteX10" fmla="*/ 186317 w 393317"/>
                    <a:gd name="connsiteY10" fmla="*/ 0 h 414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93317" h="414000">
                      <a:moveTo>
                        <a:pt x="186317" y="0"/>
                      </a:moveTo>
                      <a:cubicBezTo>
                        <a:pt x="300640" y="0"/>
                        <a:pt x="393317" y="92677"/>
                        <a:pt x="393317" y="207000"/>
                      </a:cubicBezTo>
                      <a:cubicBezTo>
                        <a:pt x="393317" y="321323"/>
                        <a:pt x="300640" y="414000"/>
                        <a:pt x="186317" y="414000"/>
                      </a:cubicBezTo>
                      <a:cubicBezTo>
                        <a:pt x="129156" y="414000"/>
                        <a:pt x="77406" y="390831"/>
                        <a:pt x="39946" y="353371"/>
                      </a:cubicBezTo>
                      <a:lnTo>
                        <a:pt x="15302" y="316819"/>
                      </a:lnTo>
                      <a:lnTo>
                        <a:pt x="11632" y="304950"/>
                      </a:lnTo>
                      <a:cubicBezTo>
                        <a:pt x="4389" y="277069"/>
                        <a:pt x="-373" y="247700"/>
                        <a:pt x="24" y="221903"/>
                      </a:cubicBezTo>
                      <a:cubicBezTo>
                        <a:pt x="818" y="170309"/>
                        <a:pt x="4786" y="118717"/>
                        <a:pt x="42886" y="69504"/>
                      </a:cubicBezTo>
                      <a:lnTo>
                        <a:pt x="66097" y="42997"/>
                      </a:lnTo>
                      <a:lnTo>
                        <a:pt x="105743" y="16267"/>
                      </a:lnTo>
                      <a:cubicBezTo>
                        <a:pt x="130509" y="5792"/>
                        <a:pt x="157736" y="0"/>
                        <a:pt x="186317" y="0"/>
                      </a:cubicBez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>
                  <a:solidFill>
                    <a:srgbClr val="FFC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41" name="椭圆 540"/>
                <p:cNvSpPr>
                  <a:spLocks noChangeAspect="1"/>
                </p:cNvSpPr>
                <p:nvPr/>
              </p:nvSpPr>
              <p:spPr>
                <a:xfrm>
                  <a:off x="2395954" y="1225457"/>
                  <a:ext cx="414000" cy="41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889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22" name="组合 521"/>
              <p:cNvGrpSpPr/>
              <p:nvPr/>
            </p:nvGrpSpPr>
            <p:grpSpPr>
              <a:xfrm>
                <a:off x="7619893" y="1377132"/>
                <a:ext cx="463443" cy="465341"/>
                <a:chOff x="2337295" y="1763338"/>
                <a:chExt cx="463443" cy="465341"/>
              </a:xfrm>
            </p:grpSpPr>
            <p:sp>
              <p:nvSpPr>
                <p:cNvPr id="538" name="任意多边形 537"/>
                <p:cNvSpPr>
                  <a:spLocks noChangeAspect="1"/>
                </p:cNvSpPr>
                <p:nvPr/>
              </p:nvSpPr>
              <p:spPr>
                <a:xfrm>
                  <a:off x="2337295" y="1814679"/>
                  <a:ext cx="393317" cy="414000"/>
                </a:xfrm>
                <a:custGeom>
                  <a:avLst/>
                  <a:gdLst>
                    <a:gd name="connsiteX0" fmla="*/ 186317 w 393317"/>
                    <a:gd name="connsiteY0" fmla="*/ 0 h 414000"/>
                    <a:gd name="connsiteX1" fmla="*/ 393317 w 393317"/>
                    <a:gd name="connsiteY1" fmla="*/ 207000 h 414000"/>
                    <a:gd name="connsiteX2" fmla="*/ 186317 w 393317"/>
                    <a:gd name="connsiteY2" fmla="*/ 414000 h 414000"/>
                    <a:gd name="connsiteX3" fmla="*/ 39946 w 393317"/>
                    <a:gd name="connsiteY3" fmla="*/ 353371 h 414000"/>
                    <a:gd name="connsiteX4" fmla="*/ 15302 w 393317"/>
                    <a:gd name="connsiteY4" fmla="*/ 316819 h 414000"/>
                    <a:gd name="connsiteX5" fmla="*/ 11632 w 393317"/>
                    <a:gd name="connsiteY5" fmla="*/ 304950 h 414000"/>
                    <a:gd name="connsiteX6" fmla="*/ 24 w 393317"/>
                    <a:gd name="connsiteY6" fmla="*/ 221903 h 414000"/>
                    <a:gd name="connsiteX7" fmla="*/ 42886 w 393317"/>
                    <a:gd name="connsiteY7" fmla="*/ 69504 h 414000"/>
                    <a:gd name="connsiteX8" fmla="*/ 66097 w 393317"/>
                    <a:gd name="connsiteY8" fmla="*/ 42997 h 414000"/>
                    <a:gd name="connsiteX9" fmla="*/ 105743 w 393317"/>
                    <a:gd name="connsiteY9" fmla="*/ 16267 h 414000"/>
                    <a:gd name="connsiteX10" fmla="*/ 186317 w 393317"/>
                    <a:gd name="connsiteY10" fmla="*/ 0 h 414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93317" h="414000">
                      <a:moveTo>
                        <a:pt x="186317" y="0"/>
                      </a:moveTo>
                      <a:cubicBezTo>
                        <a:pt x="300640" y="0"/>
                        <a:pt x="393317" y="92677"/>
                        <a:pt x="393317" y="207000"/>
                      </a:cubicBezTo>
                      <a:cubicBezTo>
                        <a:pt x="393317" y="321323"/>
                        <a:pt x="300640" y="414000"/>
                        <a:pt x="186317" y="414000"/>
                      </a:cubicBezTo>
                      <a:cubicBezTo>
                        <a:pt x="129156" y="414000"/>
                        <a:pt x="77406" y="390831"/>
                        <a:pt x="39946" y="353371"/>
                      </a:cubicBezTo>
                      <a:lnTo>
                        <a:pt x="15302" y="316819"/>
                      </a:lnTo>
                      <a:lnTo>
                        <a:pt x="11632" y="304950"/>
                      </a:lnTo>
                      <a:cubicBezTo>
                        <a:pt x="4389" y="277069"/>
                        <a:pt x="-373" y="247700"/>
                        <a:pt x="24" y="221903"/>
                      </a:cubicBezTo>
                      <a:cubicBezTo>
                        <a:pt x="818" y="170309"/>
                        <a:pt x="4786" y="118717"/>
                        <a:pt x="42886" y="69504"/>
                      </a:cubicBezTo>
                      <a:lnTo>
                        <a:pt x="66097" y="42997"/>
                      </a:lnTo>
                      <a:lnTo>
                        <a:pt x="105743" y="16267"/>
                      </a:lnTo>
                      <a:cubicBezTo>
                        <a:pt x="130509" y="5792"/>
                        <a:pt x="157736" y="0"/>
                        <a:pt x="186317" y="0"/>
                      </a:cubicBez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>
                  <a:solidFill>
                    <a:srgbClr val="FFC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39" name="椭圆 538"/>
                <p:cNvSpPr>
                  <a:spLocks noChangeAspect="1"/>
                </p:cNvSpPr>
                <p:nvPr/>
              </p:nvSpPr>
              <p:spPr>
                <a:xfrm>
                  <a:off x="2386738" y="1763338"/>
                  <a:ext cx="414000" cy="41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889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23" name="组合 522"/>
              <p:cNvGrpSpPr/>
              <p:nvPr/>
            </p:nvGrpSpPr>
            <p:grpSpPr>
              <a:xfrm>
                <a:off x="7619893" y="1929057"/>
                <a:ext cx="448266" cy="457706"/>
                <a:chOff x="2337295" y="2315263"/>
                <a:chExt cx="448266" cy="457706"/>
              </a:xfrm>
            </p:grpSpPr>
            <p:sp>
              <p:nvSpPr>
                <p:cNvPr id="536" name="任意多边形 535"/>
                <p:cNvSpPr>
                  <a:spLocks noChangeAspect="1"/>
                </p:cNvSpPr>
                <p:nvPr/>
              </p:nvSpPr>
              <p:spPr>
                <a:xfrm>
                  <a:off x="2337295" y="2358969"/>
                  <a:ext cx="393317" cy="414000"/>
                </a:xfrm>
                <a:custGeom>
                  <a:avLst/>
                  <a:gdLst>
                    <a:gd name="connsiteX0" fmla="*/ 186317 w 393317"/>
                    <a:gd name="connsiteY0" fmla="*/ 0 h 414000"/>
                    <a:gd name="connsiteX1" fmla="*/ 393317 w 393317"/>
                    <a:gd name="connsiteY1" fmla="*/ 207000 h 414000"/>
                    <a:gd name="connsiteX2" fmla="*/ 186317 w 393317"/>
                    <a:gd name="connsiteY2" fmla="*/ 414000 h 414000"/>
                    <a:gd name="connsiteX3" fmla="*/ 39946 w 393317"/>
                    <a:gd name="connsiteY3" fmla="*/ 353371 h 414000"/>
                    <a:gd name="connsiteX4" fmla="*/ 15302 w 393317"/>
                    <a:gd name="connsiteY4" fmla="*/ 316819 h 414000"/>
                    <a:gd name="connsiteX5" fmla="*/ 11632 w 393317"/>
                    <a:gd name="connsiteY5" fmla="*/ 304950 h 414000"/>
                    <a:gd name="connsiteX6" fmla="*/ 24 w 393317"/>
                    <a:gd name="connsiteY6" fmla="*/ 221903 h 414000"/>
                    <a:gd name="connsiteX7" fmla="*/ 42886 w 393317"/>
                    <a:gd name="connsiteY7" fmla="*/ 69504 h 414000"/>
                    <a:gd name="connsiteX8" fmla="*/ 66097 w 393317"/>
                    <a:gd name="connsiteY8" fmla="*/ 42997 h 414000"/>
                    <a:gd name="connsiteX9" fmla="*/ 105743 w 393317"/>
                    <a:gd name="connsiteY9" fmla="*/ 16267 h 414000"/>
                    <a:gd name="connsiteX10" fmla="*/ 186317 w 393317"/>
                    <a:gd name="connsiteY10" fmla="*/ 0 h 414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93317" h="414000">
                      <a:moveTo>
                        <a:pt x="186317" y="0"/>
                      </a:moveTo>
                      <a:cubicBezTo>
                        <a:pt x="300640" y="0"/>
                        <a:pt x="393317" y="92677"/>
                        <a:pt x="393317" y="207000"/>
                      </a:cubicBezTo>
                      <a:cubicBezTo>
                        <a:pt x="393317" y="321323"/>
                        <a:pt x="300640" y="414000"/>
                        <a:pt x="186317" y="414000"/>
                      </a:cubicBezTo>
                      <a:cubicBezTo>
                        <a:pt x="129156" y="414000"/>
                        <a:pt x="77406" y="390831"/>
                        <a:pt x="39946" y="353371"/>
                      </a:cubicBezTo>
                      <a:lnTo>
                        <a:pt x="15302" y="316819"/>
                      </a:lnTo>
                      <a:lnTo>
                        <a:pt x="11632" y="304950"/>
                      </a:lnTo>
                      <a:cubicBezTo>
                        <a:pt x="4389" y="277069"/>
                        <a:pt x="-373" y="247700"/>
                        <a:pt x="24" y="221903"/>
                      </a:cubicBezTo>
                      <a:cubicBezTo>
                        <a:pt x="818" y="170309"/>
                        <a:pt x="4786" y="118717"/>
                        <a:pt x="42886" y="69504"/>
                      </a:cubicBezTo>
                      <a:lnTo>
                        <a:pt x="66097" y="42997"/>
                      </a:lnTo>
                      <a:lnTo>
                        <a:pt x="105743" y="16267"/>
                      </a:lnTo>
                      <a:cubicBezTo>
                        <a:pt x="130509" y="5792"/>
                        <a:pt x="157736" y="0"/>
                        <a:pt x="186317" y="0"/>
                      </a:cubicBez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>
                  <a:solidFill>
                    <a:srgbClr val="FFC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37" name="椭圆 536"/>
                <p:cNvSpPr>
                  <a:spLocks noChangeAspect="1"/>
                </p:cNvSpPr>
                <p:nvPr/>
              </p:nvSpPr>
              <p:spPr>
                <a:xfrm>
                  <a:off x="2371561" y="2315263"/>
                  <a:ext cx="414000" cy="41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889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24" name="组合 523"/>
              <p:cNvGrpSpPr/>
              <p:nvPr/>
            </p:nvGrpSpPr>
            <p:grpSpPr>
              <a:xfrm>
                <a:off x="7623587" y="2457303"/>
                <a:ext cx="454980" cy="470616"/>
                <a:chOff x="2340989" y="2843509"/>
                <a:chExt cx="454980" cy="470616"/>
              </a:xfrm>
            </p:grpSpPr>
            <p:sp>
              <p:nvSpPr>
                <p:cNvPr id="534" name="任意多边形 533"/>
                <p:cNvSpPr>
                  <a:spLocks noChangeAspect="1"/>
                </p:cNvSpPr>
                <p:nvPr/>
              </p:nvSpPr>
              <p:spPr>
                <a:xfrm>
                  <a:off x="2340989" y="2900125"/>
                  <a:ext cx="393317" cy="414000"/>
                </a:xfrm>
                <a:custGeom>
                  <a:avLst/>
                  <a:gdLst>
                    <a:gd name="connsiteX0" fmla="*/ 186317 w 393317"/>
                    <a:gd name="connsiteY0" fmla="*/ 0 h 414000"/>
                    <a:gd name="connsiteX1" fmla="*/ 393317 w 393317"/>
                    <a:gd name="connsiteY1" fmla="*/ 207000 h 414000"/>
                    <a:gd name="connsiteX2" fmla="*/ 186317 w 393317"/>
                    <a:gd name="connsiteY2" fmla="*/ 414000 h 414000"/>
                    <a:gd name="connsiteX3" fmla="*/ 39946 w 393317"/>
                    <a:gd name="connsiteY3" fmla="*/ 353371 h 414000"/>
                    <a:gd name="connsiteX4" fmla="*/ 15302 w 393317"/>
                    <a:gd name="connsiteY4" fmla="*/ 316819 h 414000"/>
                    <a:gd name="connsiteX5" fmla="*/ 11632 w 393317"/>
                    <a:gd name="connsiteY5" fmla="*/ 304950 h 414000"/>
                    <a:gd name="connsiteX6" fmla="*/ 24 w 393317"/>
                    <a:gd name="connsiteY6" fmla="*/ 221903 h 414000"/>
                    <a:gd name="connsiteX7" fmla="*/ 42886 w 393317"/>
                    <a:gd name="connsiteY7" fmla="*/ 69504 h 414000"/>
                    <a:gd name="connsiteX8" fmla="*/ 66097 w 393317"/>
                    <a:gd name="connsiteY8" fmla="*/ 42997 h 414000"/>
                    <a:gd name="connsiteX9" fmla="*/ 105743 w 393317"/>
                    <a:gd name="connsiteY9" fmla="*/ 16267 h 414000"/>
                    <a:gd name="connsiteX10" fmla="*/ 186317 w 393317"/>
                    <a:gd name="connsiteY10" fmla="*/ 0 h 414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93317" h="414000">
                      <a:moveTo>
                        <a:pt x="186317" y="0"/>
                      </a:moveTo>
                      <a:cubicBezTo>
                        <a:pt x="300640" y="0"/>
                        <a:pt x="393317" y="92677"/>
                        <a:pt x="393317" y="207000"/>
                      </a:cubicBezTo>
                      <a:cubicBezTo>
                        <a:pt x="393317" y="321323"/>
                        <a:pt x="300640" y="414000"/>
                        <a:pt x="186317" y="414000"/>
                      </a:cubicBezTo>
                      <a:cubicBezTo>
                        <a:pt x="129156" y="414000"/>
                        <a:pt x="77406" y="390831"/>
                        <a:pt x="39946" y="353371"/>
                      </a:cubicBezTo>
                      <a:lnTo>
                        <a:pt x="15302" y="316819"/>
                      </a:lnTo>
                      <a:lnTo>
                        <a:pt x="11632" y="304950"/>
                      </a:lnTo>
                      <a:cubicBezTo>
                        <a:pt x="4389" y="277069"/>
                        <a:pt x="-373" y="247700"/>
                        <a:pt x="24" y="221903"/>
                      </a:cubicBezTo>
                      <a:cubicBezTo>
                        <a:pt x="818" y="170309"/>
                        <a:pt x="4786" y="118717"/>
                        <a:pt x="42886" y="69504"/>
                      </a:cubicBezTo>
                      <a:lnTo>
                        <a:pt x="66097" y="42997"/>
                      </a:lnTo>
                      <a:lnTo>
                        <a:pt x="105743" y="16267"/>
                      </a:lnTo>
                      <a:cubicBezTo>
                        <a:pt x="130509" y="5792"/>
                        <a:pt x="157736" y="0"/>
                        <a:pt x="186317" y="0"/>
                      </a:cubicBez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>
                  <a:solidFill>
                    <a:srgbClr val="FFC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35" name="椭圆 534"/>
                <p:cNvSpPr>
                  <a:spLocks noChangeAspect="1"/>
                </p:cNvSpPr>
                <p:nvPr/>
              </p:nvSpPr>
              <p:spPr>
                <a:xfrm>
                  <a:off x="2381969" y="2843509"/>
                  <a:ext cx="414000" cy="41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889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25" name="组合 524"/>
              <p:cNvGrpSpPr/>
              <p:nvPr/>
            </p:nvGrpSpPr>
            <p:grpSpPr>
              <a:xfrm>
                <a:off x="7064007" y="2199635"/>
                <a:ext cx="416633" cy="458741"/>
                <a:chOff x="1781409" y="2585841"/>
                <a:chExt cx="416633" cy="458741"/>
              </a:xfrm>
            </p:grpSpPr>
            <p:sp>
              <p:nvSpPr>
                <p:cNvPr id="532" name="任意多边形 531"/>
                <p:cNvSpPr>
                  <a:spLocks noChangeAspect="1"/>
                </p:cNvSpPr>
                <p:nvPr/>
              </p:nvSpPr>
              <p:spPr>
                <a:xfrm>
                  <a:off x="1812452" y="2630582"/>
                  <a:ext cx="385590" cy="414000"/>
                </a:xfrm>
                <a:custGeom>
                  <a:avLst/>
                  <a:gdLst>
                    <a:gd name="connsiteX0" fmla="*/ 207000 w 385590"/>
                    <a:gd name="connsiteY0" fmla="*/ 0 h 414000"/>
                    <a:gd name="connsiteX1" fmla="*/ 248718 w 385590"/>
                    <a:gd name="connsiteY1" fmla="*/ 4206 h 414000"/>
                    <a:gd name="connsiteX2" fmla="*/ 266256 w 385590"/>
                    <a:gd name="connsiteY2" fmla="*/ 9650 h 414000"/>
                    <a:gd name="connsiteX3" fmla="*/ 267779 w 385590"/>
                    <a:gd name="connsiteY3" fmla="*/ 10635 h 414000"/>
                    <a:gd name="connsiteX4" fmla="*/ 307256 w 385590"/>
                    <a:gd name="connsiteY4" fmla="*/ 40214 h 414000"/>
                    <a:gd name="connsiteX5" fmla="*/ 373932 w 385590"/>
                    <a:gd name="connsiteY5" fmla="*/ 144989 h 414000"/>
                    <a:gd name="connsiteX6" fmla="*/ 378694 w 385590"/>
                    <a:gd name="connsiteY6" fmla="*/ 283102 h 414000"/>
                    <a:gd name="connsiteX7" fmla="*/ 351851 w 385590"/>
                    <a:gd name="connsiteY7" fmla="*/ 354396 h 414000"/>
                    <a:gd name="connsiteX8" fmla="*/ 287574 w 385590"/>
                    <a:gd name="connsiteY8" fmla="*/ 397733 h 414000"/>
                    <a:gd name="connsiteX9" fmla="*/ 207000 w 385590"/>
                    <a:gd name="connsiteY9" fmla="*/ 414000 h 414000"/>
                    <a:gd name="connsiteX10" fmla="*/ 0 w 385590"/>
                    <a:gd name="connsiteY10" fmla="*/ 207000 h 414000"/>
                    <a:gd name="connsiteX11" fmla="*/ 207000 w 385590"/>
                    <a:gd name="connsiteY11" fmla="*/ 0 h 414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85590" h="414000">
                      <a:moveTo>
                        <a:pt x="207000" y="0"/>
                      </a:moveTo>
                      <a:cubicBezTo>
                        <a:pt x="221290" y="0"/>
                        <a:pt x="235243" y="1448"/>
                        <a:pt x="248718" y="4206"/>
                      </a:cubicBezTo>
                      <a:lnTo>
                        <a:pt x="266256" y="9650"/>
                      </a:lnTo>
                      <a:lnTo>
                        <a:pt x="267779" y="10635"/>
                      </a:lnTo>
                      <a:cubicBezTo>
                        <a:pt x="282997" y="21363"/>
                        <a:pt x="296540" y="31681"/>
                        <a:pt x="307256" y="40214"/>
                      </a:cubicBezTo>
                      <a:cubicBezTo>
                        <a:pt x="350119" y="74345"/>
                        <a:pt x="362026" y="104508"/>
                        <a:pt x="373932" y="144989"/>
                      </a:cubicBezTo>
                      <a:cubicBezTo>
                        <a:pt x="385838" y="185470"/>
                        <a:pt x="390600" y="237064"/>
                        <a:pt x="378694" y="283102"/>
                      </a:cubicBezTo>
                      <a:lnTo>
                        <a:pt x="351851" y="354396"/>
                      </a:lnTo>
                      <a:lnTo>
                        <a:pt x="287574" y="397733"/>
                      </a:lnTo>
                      <a:cubicBezTo>
                        <a:pt x="262809" y="408208"/>
                        <a:pt x="235581" y="414000"/>
                        <a:pt x="207000" y="414000"/>
                      </a:cubicBezTo>
                      <a:cubicBezTo>
                        <a:pt x="92677" y="414000"/>
                        <a:pt x="0" y="321323"/>
                        <a:pt x="0" y="207000"/>
                      </a:cubicBezTo>
                      <a:cubicBezTo>
                        <a:pt x="0" y="92677"/>
                        <a:pt x="92677" y="0"/>
                        <a:pt x="207000" y="0"/>
                      </a:cubicBez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>
                  <a:solidFill>
                    <a:srgbClr val="FFC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33" name="椭圆 532"/>
                <p:cNvSpPr>
                  <a:spLocks noChangeAspect="1"/>
                </p:cNvSpPr>
                <p:nvPr/>
              </p:nvSpPr>
              <p:spPr>
                <a:xfrm>
                  <a:off x="1781409" y="2585841"/>
                  <a:ext cx="414000" cy="41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889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26" name="组合 525"/>
              <p:cNvGrpSpPr/>
              <p:nvPr/>
            </p:nvGrpSpPr>
            <p:grpSpPr>
              <a:xfrm>
                <a:off x="7054863" y="1643151"/>
                <a:ext cx="427512" cy="468302"/>
                <a:chOff x="1772265" y="2029357"/>
                <a:chExt cx="427512" cy="468302"/>
              </a:xfrm>
            </p:grpSpPr>
            <p:sp>
              <p:nvSpPr>
                <p:cNvPr id="530" name="任意多边形 529"/>
                <p:cNvSpPr>
                  <a:spLocks noChangeAspect="1"/>
                </p:cNvSpPr>
                <p:nvPr/>
              </p:nvSpPr>
              <p:spPr>
                <a:xfrm>
                  <a:off x="1814187" y="2083659"/>
                  <a:ext cx="385590" cy="414000"/>
                </a:xfrm>
                <a:custGeom>
                  <a:avLst/>
                  <a:gdLst>
                    <a:gd name="connsiteX0" fmla="*/ 207000 w 385590"/>
                    <a:gd name="connsiteY0" fmla="*/ 0 h 414000"/>
                    <a:gd name="connsiteX1" fmla="*/ 248718 w 385590"/>
                    <a:gd name="connsiteY1" fmla="*/ 4206 h 414000"/>
                    <a:gd name="connsiteX2" fmla="*/ 266256 w 385590"/>
                    <a:gd name="connsiteY2" fmla="*/ 9650 h 414000"/>
                    <a:gd name="connsiteX3" fmla="*/ 267779 w 385590"/>
                    <a:gd name="connsiteY3" fmla="*/ 10635 h 414000"/>
                    <a:gd name="connsiteX4" fmla="*/ 307256 w 385590"/>
                    <a:gd name="connsiteY4" fmla="*/ 40214 h 414000"/>
                    <a:gd name="connsiteX5" fmla="*/ 373932 w 385590"/>
                    <a:gd name="connsiteY5" fmla="*/ 144989 h 414000"/>
                    <a:gd name="connsiteX6" fmla="*/ 378694 w 385590"/>
                    <a:gd name="connsiteY6" fmla="*/ 283102 h 414000"/>
                    <a:gd name="connsiteX7" fmla="*/ 351851 w 385590"/>
                    <a:gd name="connsiteY7" fmla="*/ 354396 h 414000"/>
                    <a:gd name="connsiteX8" fmla="*/ 287574 w 385590"/>
                    <a:gd name="connsiteY8" fmla="*/ 397733 h 414000"/>
                    <a:gd name="connsiteX9" fmla="*/ 207000 w 385590"/>
                    <a:gd name="connsiteY9" fmla="*/ 414000 h 414000"/>
                    <a:gd name="connsiteX10" fmla="*/ 0 w 385590"/>
                    <a:gd name="connsiteY10" fmla="*/ 207000 h 414000"/>
                    <a:gd name="connsiteX11" fmla="*/ 207000 w 385590"/>
                    <a:gd name="connsiteY11" fmla="*/ 0 h 414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85590" h="414000">
                      <a:moveTo>
                        <a:pt x="207000" y="0"/>
                      </a:moveTo>
                      <a:cubicBezTo>
                        <a:pt x="221290" y="0"/>
                        <a:pt x="235243" y="1448"/>
                        <a:pt x="248718" y="4206"/>
                      </a:cubicBezTo>
                      <a:lnTo>
                        <a:pt x="266256" y="9650"/>
                      </a:lnTo>
                      <a:lnTo>
                        <a:pt x="267779" y="10635"/>
                      </a:lnTo>
                      <a:cubicBezTo>
                        <a:pt x="282997" y="21363"/>
                        <a:pt x="296540" y="31681"/>
                        <a:pt x="307256" y="40214"/>
                      </a:cubicBezTo>
                      <a:cubicBezTo>
                        <a:pt x="350119" y="74345"/>
                        <a:pt x="362026" y="104508"/>
                        <a:pt x="373932" y="144989"/>
                      </a:cubicBezTo>
                      <a:cubicBezTo>
                        <a:pt x="385838" y="185470"/>
                        <a:pt x="390600" y="237064"/>
                        <a:pt x="378694" y="283102"/>
                      </a:cubicBezTo>
                      <a:lnTo>
                        <a:pt x="351851" y="354396"/>
                      </a:lnTo>
                      <a:lnTo>
                        <a:pt x="287574" y="397733"/>
                      </a:lnTo>
                      <a:cubicBezTo>
                        <a:pt x="262809" y="408208"/>
                        <a:pt x="235581" y="414000"/>
                        <a:pt x="207000" y="414000"/>
                      </a:cubicBezTo>
                      <a:cubicBezTo>
                        <a:pt x="92677" y="414000"/>
                        <a:pt x="0" y="321323"/>
                        <a:pt x="0" y="207000"/>
                      </a:cubicBezTo>
                      <a:cubicBezTo>
                        <a:pt x="0" y="92677"/>
                        <a:pt x="92677" y="0"/>
                        <a:pt x="207000" y="0"/>
                      </a:cubicBez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>
                  <a:solidFill>
                    <a:srgbClr val="FFC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31" name="椭圆 530"/>
                <p:cNvSpPr>
                  <a:spLocks noChangeAspect="1"/>
                </p:cNvSpPr>
                <p:nvPr/>
              </p:nvSpPr>
              <p:spPr>
                <a:xfrm>
                  <a:off x="1772265" y="2029357"/>
                  <a:ext cx="414000" cy="41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889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27" name="组合 526"/>
              <p:cNvGrpSpPr/>
              <p:nvPr/>
            </p:nvGrpSpPr>
            <p:grpSpPr>
              <a:xfrm>
                <a:off x="7044872" y="1095175"/>
                <a:ext cx="440136" cy="473555"/>
                <a:chOff x="1762274" y="1481381"/>
                <a:chExt cx="440136" cy="473555"/>
              </a:xfrm>
            </p:grpSpPr>
            <p:sp>
              <p:nvSpPr>
                <p:cNvPr id="528" name="任意多边形 527"/>
                <p:cNvSpPr>
                  <a:spLocks noChangeAspect="1"/>
                </p:cNvSpPr>
                <p:nvPr/>
              </p:nvSpPr>
              <p:spPr>
                <a:xfrm>
                  <a:off x="1816820" y="1540936"/>
                  <a:ext cx="385590" cy="414000"/>
                </a:xfrm>
                <a:custGeom>
                  <a:avLst/>
                  <a:gdLst>
                    <a:gd name="connsiteX0" fmla="*/ 207000 w 385590"/>
                    <a:gd name="connsiteY0" fmla="*/ 0 h 414000"/>
                    <a:gd name="connsiteX1" fmla="*/ 248718 w 385590"/>
                    <a:gd name="connsiteY1" fmla="*/ 4206 h 414000"/>
                    <a:gd name="connsiteX2" fmla="*/ 266256 w 385590"/>
                    <a:gd name="connsiteY2" fmla="*/ 9650 h 414000"/>
                    <a:gd name="connsiteX3" fmla="*/ 267779 w 385590"/>
                    <a:gd name="connsiteY3" fmla="*/ 10635 h 414000"/>
                    <a:gd name="connsiteX4" fmla="*/ 307256 w 385590"/>
                    <a:gd name="connsiteY4" fmla="*/ 40214 h 414000"/>
                    <a:gd name="connsiteX5" fmla="*/ 373932 w 385590"/>
                    <a:gd name="connsiteY5" fmla="*/ 144989 h 414000"/>
                    <a:gd name="connsiteX6" fmla="*/ 378694 w 385590"/>
                    <a:gd name="connsiteY6" fmla="*/ 283102 h 414000"/>
                    <a:gd name="connsiteX7" fmla="*/ 351851 w 385590"/>
                    <a:gd name="connsiteY7" fmla="*/ 354396 h 414000"/>
                    <a:gd name="connsiteX8" fmla="*/ 287574 w 385590"/>
                    <a:gd name="connsiteY8" fmla="*/ 397733 h 414000"/>
                    <a:gd name="connsiteX9" fmla="*/ 207000 w 385590"/>
                    <a:gd name="connsiteY9" fmla="*/ 414000 h 414000"/>
                    <a:gd name="connsiteX10" fmla="*/ 0 w 385590"/>
                    <a:gd name="connsiteY10" fmla="*/ 207000 h 414000"/>
                    <a:gd name="connsiteX11" fmla="*/ 207000 w 385590"/>
                    <a:gd name="connsiteY11" fmla="*/ 0 h 414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85590" h="414000">
                      <a:moveTo>
                        <a:pt x="207000" y="0"/>
                      </a:moveTo>
                      <a:cubicBezTo>
                        <a:pt x="221290" y="0"/>
                        <a:pt x="235243" y="1448"/>
                        <a:pt x="248718" y="4206"/>
                      </a:cubicBezTo>
                      <a:lnTo>
                        <a:pt x="266256" y="9650"/>
                      </a:lnTo>
                      <a:lnTo>
                        <a:pt x="267779" y="10635"/>
                      </a:lnTo>
                      <a:cubicBezTo>
                        <a:pt x="282997" y="21363"/>
                        <a:pt x="296540" y="31681"/>
                        <a:pt x="307256" y="40214"/>
                      </a:cubicBezTo>
                      <a:cubicBezTo>
                        <a:pt x="350119" y="74345"/>
                        <a:pt x="362026" y="104508"/>
                        <a:pt x="373932" y="144989"/>
                      </a:cubicBezTo>
                      <a:cubicBezTo>
                        <a:pt x="385838" y="185470"/>
                        <a:pt x="390600" y="237064"/>
                        <a:pt x="378694" y="283102"/>
                      </a:cubicBezTo>
                      <a:lnTo>
                        <a:pt x="351851" y="354396"/>
                      </a:lnTo>
                      <a:lnTo>
                        <a:pt x="287574" y="397733"/>
                      </a:lnTo>
                      <a:cubicBezTo>
                        <a:pt x="262809" y="408208"/>
                        <a:pt x="235581" y="414000"/>
                        <a:pt x="207000" y="414000"/>
                      </a:cubicBezTo>
                      <a:cubicBezTo>
                        <a:pt x="92677" y="414000"/>
                        <a:pt x="0" y="321323"/>
                        <a:pt x="0" y="207000"/>
                      </a:cubicBezTo>
                      <a:cubicBezTo>
                        <a:pt x="0" y="92677"/>
                        <a:pt x="92677" y="0"/>
                        <a:pt x="207000" y="0"/>
                      </a:cubicBez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>
                  <a:solidFill>
                    <a:srgbClr val="FFC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29" name="椭圆 528"/>
                <p:cNvSpPr>
                  <a:spLocks noChangeAspect="1"/>
                </p:cNvSpPr>
                <p:nvPr/>
              </p:nvSpPr>
              <p:spPr>
                <a:xfrm>
                  <a:off x="1762274" y="1481381"/>
                  <a:ext cx="414000" cy="41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889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452" name="组合 451"/>
            <p:cNvGrpSpPr/>
            <p:nvPr/>
          </p:nvGrpSpPr>
          <p:grpSpPr>
            <a:xfrm rot="18900000" flipH="1">
              <a:off x="8871026" y="3707253"/>
              <a:ext cx="652585" cy="612000"/>
              <a:chOff x="2075758" y="3892593"/>
              <a:chExt cx="652585" cy="612000"/>
            </a:xfrm>
          </p:grpSpPr>
          <p:sp>
            <p:nvSpPr>
              <p:cNvPr id="507" name="任意多边形 506"/>
              <p:cNvSpPr/>
              <p:nvPr/>
            </p:nvSpPr>
            <p:spPr>
              <a:xfrm rot="20100000">
                <a:off x="2075758" y="4043769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08" name="椭圆 507"/>
              <p:cNvSpPr>
                <a:spLocks noChangeAspect="1"/>
              </p:cNvSpPr>
              <p:nvPr/>
            </p:nvSpPr>
            <p:spPr>
              <a:xfrm>
                <a:off x="2116343" y="3892593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53" name="组合 452"/>
            <p:cNvGrpSpPr/>
            <p:nvPr/>
          </p:nvGrpSpPr>
          <p:grpSpPr>
            <a:xfrm rot="18900000" flipH="1">
              <a:off x="9260144" y="4104357"/>
              <a:ext cx="657849" cy="612000"/>
              <a:chOff x="2076912" y="4450397"/>
              <a:chExt cx="657849" cy="612000"/>
            </a:xfrm>
          </p:grpSpPr>
          <p:sp>
            <p:nvSpPr>
              <p:cNvPr id="505" name="任意多边形 504"/>
              <p:cNvSpPr/>
              <p:nvPr/>
            </p:nvSpPr>
            <p:spPr>
              <a:xfrm rot="20100000">
                <a:off x="2076912" y="4589280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06" name="椭圆 505"/>
              <p:cNvSpPr>
                <a:spLocks noChangeAspect="1"/>
              </p:cNvSpPr>
              <p:nvPr/>
            </p:nvSpPr>
            <p:spPr>
              <a:xfrm>
                <a:off x="2122761" y="4450397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54" name="组合 453"/>
            <p:cNvGrpSpPr/>
            <p:nvPr/>
          </p:nvGrpSpPr>
          <p:grpSpPr>
            <a:xfrm rot="18900000" flipH="1">
              <a:off x="10114828" y="4855047"/>
              <a:ext cx="647146" cy="633520"/>
              <a:chOff x="2020122" y="5040877"/>
              <a:chExt cx="647146" cy="633520"/>
            </a:xfrm>
          </p:grpSpPr>
          <p:sp>
            <p:nvSpPr>
              <p:cNvPr id="503" name="任意多边形 502"/>
              <p:cNvSpPr>
                <a:spLocks noChangeAspect="1"/>
              </p:cNvSpPr>
              <p:nvPr/>
            </p:nvSpPr>
            <p:spPr>
              <a:xfrm>
                <a:off x="2020122" y="5040877"/>
                <a:ext cx="611932" cy="554293"/>
              </a:xfrm>
              <a:custGeom>
                <a:avLst/>
                <a:gdLst>
                  <a:gd name="connsiteX0" fmla="*/ 483635 w 611932"/>
                  <a:gd name="connsiteY0" fmla="*/ 0 h 554293"/>
                  <a:gd name="connsiteX1" fmla="*/ 522317 w 611932"/>
                  <a:gd name="connsiteY1" fmla="*/ 31918 h 554293"/>
                  <a:gd name="connsiteX2" fmla="*/ 611932 w 611932"/>
                  <a:gd name="connsiteY2" fmla="*/ 248293 h 554293"/>
                  <a:gd name="connsiteX3" fmla="*/ 305966 w 611932"/>
                  <a:gd name="connsiteY3" fmla="*/ 554293 h 554293"/>
                  <a:gd name="connsiteX4" fmla="*/ 0 w 611932"/>
                  <a:gd name="connsiteY4" fmla="*/ 248293 h 554293"/>
                  <a:gd name="connsiteX5" fmla="*/ 1861 w 611932"/>
                  <a:gd name="connsiteY5" fmla="*/ 229834 h 554293"/>
                  <a:gd name="connsiteX6" fmla="*/ 483087 w 611932"/>
                  <a:gd name="connsiteY6" fmla="*/ 5434 h 554293"/>
                  <a:gd name="connsiteX7" fmla="*/ 483635 w 611932"/>
                  <a:gd name="connsiteY7" fmla="*/ 0 h 554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11932" h="554293">
                    <a:moveTo>
                      <a:pt x="483635" y="0"/>
                    </a:moveTo>
                    <a:lnTo>
                      <a:pt x="522317" y="31918"/>
                    </a:lnTo>
                    <a:cubicBezTo>
                      <a:pt x="577686" y="87294"/>
                      <a:pt x="611932" y="163794"/>
                      <a:pt x="611932" y="248293"/>
                    </a:cubicBezTo>
                    <a:cubicBezTo>
                      <a:pt x="611932" y="417292"/>
                      <a:pt x="474946" y="554293"/>
                      <a:pt x="305966" y="554293"/>
                    </a:cubicBezTo>
                    <a:cubicBezTo>
                      <a:pt x="136986" y="554293"/>
                      <a:pt x="0" y="417292"/>
                      <a:pt x="0" y="248293"/>
                    </a:cubicBezTo>
                    <a:lnTo>
                      <a:pt x="1861" y="229834"/>
                    </a:lnTo>
                    <a:lnTo>
                      <a:pt x="483087" y="5434"/>
                    </a:lnTo>
                    <a:lnTo>
                      <a:pt x="483635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04" name="椭圆 503"/>
              <p:cNvSpPr>
                <a:spLocks noChangeAspect="1"/>
              </p:cNvSpPr>
              <p:nvPr/>
            </p:nvSpPr>
            <p:spPr>
              <a:xfrm>
                <a:off x="2055268" y="5062397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397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55" name="组合 454"/>
            <p:cNvGrpSpPr/>
            <p:nvPr/>
          </p:nvGrpSpPr>
          <p:grpSpPr>
            <a:xfrm rot="18900000" flipH="1">
              <a:off x="8868399" y="3322640"/>
              <a:ext cx="646100" cy="612000"/>
              <a:chOff x="1811188" y="3616480"/>
              <a:chExt cx="646100" cy="612000"/>
            </a:xfrm>
          </p:grpSpPr>
          <p:sp>
            <p:nvSpPr>
              <p:cNvPr id="501" name="任意多边形 500"/>
              <p:cNvSpPr/>
              <p:nvPr/>
            </p:nvSpPr>
            <p:spPr>
              <a:xfrm rot="1500000" flipH="1">
                <a:off x="1867110" y="3770359"/>
                <a:ext cx="590178" cy="451574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  <a:gd name="connsiteX0" fmla="*/ 528746 w 590178"/>
                  <a:gd name="connsiteY0" fmla="*/ 0 h 451574"/>
                  <a:gd name="connsiteX1" fmla="*/ 571658 w 590178"/>
                  <a:gd name="connsiteY1" fmla="*/ 47572 h 451574"/>
                  <a:gd name="connsiteX2" fmla="*/ 561433 w 590178"/>
                  <a:gd name="connsiteY2" fmla="*/ 281547 h 451574"/>
                  <a:gd name="connsiteX3" fmla="*/ 388770 w 590178"/>
                  <a:gd name="connsiteY3" fmla="*/ 439776 h 451574"/>
                  <a:gd name="connsiteX4" fmla="*/ 343244 w 590178"/>
                  <a:gd name="connsiteY4" fmla="*/ 451574 h 451574"/>
                  <a:gd name="connsiteX5" fmla="*/ 0 w 590178"/>
                  <a:gd name="connsiteY5" fmla="*/ 42512 h 451574"/>
                  <a:gd name="connsiteX6" fmla="*/ 6834 w 590178"/>
                  <a:gd name="connsiteY6" fmla="*/ 22933 h 451574"/>
                  <a:gd name="connsiteX7" fmla="*/ 20363 w 590178"/>
                  <a:gd name="connsiteY7" fmla="*/ 199 h 451574"/>
                  <a:gd name="connsiteX8" fmla="*/ 528746 w 590178"/>
                  <a:gd name="connsiteY8" fmla="*/ 0 h 451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574">
                    <a:moveTo>
                      <a:pt x="528746" y="0"/>
                    </a:moveTo>
                    <a:cubicBezTo>
                      <a:pt x="536268" y="15791"/>
                      <a:pt x="564136" y="31781"/>
                      <a:pt x="571658" y="47572"/>
                    </a:cubicBezTo>
                    <a:cubicBezTo>
                      <a:pt x="598437" y="121159"/>
                      <a:pt x="597144" y="204964"/>
                      <a:pt x="561433" y="281547"/>
                    </a:cubicBezTo>
                    <a:cubicBezTo>
                      <a:pt x="525722" y="358130"/>
                      <a:pt x="462354" y="412989"/>
                      <a:pt x="388770" y="439776"/>
                    </a:cubicBezTo>
                    <a:lnTo>
                      <a:pt x="343244" y="451574"/>
                    </a:lnTo>
                    <a:lnTo>
                      <a:pt x="0" y="42512"/>
                    </a:lnTo>
                    <a:lnTo>
                      <a:pt x="6834" y="22933"/>
                    </a:lnTo>
                    <a:lnTo>
                      <a:pt x="20363" y="199"/>
                    </a:lnTo>
                    <a:lnTo>
                      <a:pt x="528746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02" name="椭圆 501"/>
              <p:cNvSpPr>
                <a:spLocks noChangeAspect="1"/>
              </p:cNvSpPr>
              <p:nvPr/>
            </p:nvSpPr>
            <p:spPr>
              <a:xfrm>
                <a:off x="1811188" y="3616480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56" name="组合 455"/>
            <p:cNvGrpSpPr/>
            <p:nvPr/>
          </p:nvGrpSpPr>
          <p:grpSpPr>
            <a:xfrm rot="18900000" flipH="1">
              <a:off x="9260466" y="3718333"/>
              <a:ext cx="636181" cy="612000"/>
              <a:chOff x="1822219" y="4170003"/>
              <a:chExt cx="636181" cy="612000"/>
            </a:xfrm>
          </p:grpSpPr>
          <p:sp>
            <p:nvSpPr>
              <p:cNvPr id="499" name="任意多边形 498"/>
              <p:cNvSpPr/>
              <p:nvPr/>
            </p:nvSpPr>
            <p:spPr>
              <a:xfrm rot="1500000" flipH="1">
                <a:off x="1868222" y="4318461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00" name="椭圆 499"/>
              <p:cNvSpPr>
                <a:spLocks noChangeAspect="1"/>
              </p:cNvSpPr>
              <p:nvPr/>
            </p:nvSpPr>
            <p:spPr>
              <a:xfrm>
                <a:off x="1822219" y="4170003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57" name="组合 456"/>
            <p:cNvGrpSpPr/>
            <p:nvPr/>
          </p:nvGrpSpPr>
          <p:grpSpPr>
            <a:xfrm rot="18900000" flipH="1">
              <a:off x="9630576" y="4081344"/>
              <a:ext cx="650645" cy="620208"/>
              <a:chOff x="1807755" y="4692310"/>
              <a:chExt cx="650645" cy="620208"/>
            </a:xfrm>
          </p:grpSpPr>
          <p:sp>
            <p:nvSpPr>
              <p:cNvPr id="497" name="任意多边形 496"/>
              <p:cNvSpPr/>
              <p:nvPr/>
            </p:nvSpPr>
            <p:spPr>
              <a:xfrm rot="1500000" flipH="1">
                <a:off x="1868222" y="4861143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98" name="椭圆 497"/>
              <p:cNvSpPr>
                <a:spLocks noChangeAspect="1"/>
              </p:cNvSpPr>
              <p:nvPr/>
            </p:nvSpPr>
            <p:spPr>
              <a:xfrm>
                <a:off x="1807755" y="4692310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58" name="组合 457"/>
            <p:cNvGrpSpPr/>
            <p:nvPr/>
          </p:nvGrpSpPr>
          <p:grpSpPr>
            <a:xfrm rot="18900000" flipH="1">
              <a:off x="8839350" y="3867143"/>
              <a:ext cx="443718" cy="477781"/>
              <a:chOff x="2342042" y="3929064"/>
              <a:chExt cx="443718" cy="477781"/>
            </a:xfrm>
          </p:grpSpPr>
          <p:sp>
            <p:nvSpPr>
              <p:cNvPr id="495" name="任意多边形 494"/>
              <p:cNvSpPr>
                <a:spLocks noChangeAspect="1"/>
              </p:cNvSpPr>
              <p:nvPr/>
            </p:nvSpPr>
            <p:spPr>
              <a:xfrm>
                <a:off x="2342042" y="3992845"/>
                <a:ext cx="393317" cy="414000"/>
              </a:xfrm>
              <a:custGeom>
                <a:avLst/>
                <a:gdLst>
                  <a:gd name="connsiteX0" fmla="*/ 186317 w 393317"/>
                  <a:gd name="connsiteY0" fmla="*/ 0 h 414000"/>
                  <a:gd name="connsiteX1" fmla="*/ 393317 w 393317"/>
                  <a:gd name="connsiteY1" fmla="*/ 207000 h 414000"/>
                  <a:gd name="connsiteX2" fmla="*/ 186317 w 393317"/>
                  <a:gd name="connsiteY2" fmla="*/ 414000 h 414000"/>
                  <a:gd name="connsiteX3" fmla="*/ 39946 w 393317"/>
                  <a:gd name="connsiteY3" fmla="*/ 353371 h 414000"/>
                  <a:gd name="connsiteX4" fmla="*/ 15302 w 393317"/>
                  <a:gd name="connsiteY4" fmla="*/ 316819 h 414000"/>
                  <a:gd name="connsiteX5" fmla="*/ 11632 w 393317"/>
                  <a:gd name="connsiteY5" fmla="*/ 304950 h 414000"/>
                  <a:gd name="connsiteX6" fmla="*/ 24 w 393317"/>
                  <a:gd name="connsiteY6" fmla="*/ 221903 h 414000"/>
                  <a:gd name="connsiteX7" fmla="*/ 42886 w 393317"/>
                  <a:gd name="connsiteY7" fmla="*/ 69504 h 414000"/>
                  <a:gd name="connsiteX8" fmla="*/ 66097 w 393317"/>
                  <a:gd name="connsiteY8" fmla="*/ 42997 h 414000"/>
                  <a:gd name="connsiteX9" fmla="*/ 105743 w 393317"/>
                  <a:gd name="connsiteY9" fmla="*/ 16267 h 414000"/>
                  <a:gd name="connsiteX10" fmla="*/ 186317 w 393317"/>
                  <a:gd name="connsiteY10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3317" h="414000">
                    <a:moveTo>
                      <a:pt x="186317" y="0"/>
                    </a:moveTo>
                    <a:cubicBezTo>
                      <a:pt x="300640" y="0"/>
                      <a:pt x="393317" y="92677"/>
                      <a:pt x="393317" y="207000"/>
                    </a:cubicBezTo>
                    <a:cubicBezTo>
                      <a:pt x="393317" y="321323"/>
                      <a:pt x="300640" y="414000"/>
                      <a:pt x="186317" y="414000"/>
                    </a:cubicBezTo>
                    <a:cubicBezTo>
                      <a:pt x="129156" y="414000"/>
                      <a:pt x="77406" y="390831"/>
                      <a:pt x="39946" y="353371"/>
                    </a:cubicBezTo>
                    <a:lnTo>
                      <a:pt x="15302" y="316819"/>
                    </a:lnTo>
                    <a:lnTo>
                      <a:pt x="11632" y="304950"/>
                    </a:lnTo>
                    <a:cubicBezTo>
                      <a:pt x="4389" y="277069"/>
                      <a:pt x="-373" y="247700"/>
                      <a:pt x="24" y="221903"/>
                    </a:cubicBezTo>
                    <a:cubicBezTo>
                      <a:pt x="818" y="170309"/>
                      <a:pt x="4786" y="118717"/>
                      <a:pt x="42886" y="69504"/>
                    </a:cubicBezTo>
                    <a:lnTo>
                      <a:pt x="66097" y="42997"/>
                    </a:lnTo>
                    <a:lnTo>
                      <a:pt x="105743" y="16267"/>
                    </a:lnTo>
                    <a:cubicBezTo>
                      <a:pt x="130509" y="5792"/>
                      <a:pt x="157736" y="0"/>
                      <a:pt x="186317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96" name="椭圆 495"/>
              <p:cNvSpPr>
                <a:spLocks noChangeAspect="1"/>
              </p:cNvSpPr>
              <p:nvPr/>
            </p:nvSpPr>
            <p:spPr>
              <a:xfrm>
                <a:off x="2371760" y="3929064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59" name="组合 458"/>
            <p:cNvGrpSpPr/>
            <p:nvPr/>
          </p:nvGrpSpPr>
          <p:grpSpPr>
            <a:xfrm rot="18900000" flipH="1">
              <a:off x="9230329" y="4268073"/>
              <a:ext cx="444261" cy="459192"/>
              <a:chOff x="2342042" y="4491943"/>
              <a:chExt cx="444261" cy="459192"/>
            </a:xfrm>
          </p:grpSpPr>
          <p:sp>
            <p:nvSpPr>
              <p:cNvPr id="493" name="任意多边形 492"/>
              <p:cNvSpPr>
                <a:spLocks noChangeAspect="1"/>
              </p:cNvSpPr>
              <p:nvPr/>
            </p:nvSpPr>
            <p:spPr>
              <a:xfrm>
                <a:off x="2342042" y="4537135"/>
                <a:ext cx="393317" cy="414000"/>
              </a:xfrm>
              <a:custGeom>
                <a:avLst/>
                <a:gdLst>
                  <a:gd name="connsiteX0" fmla="*/ 186317 w 393317"/>
                  <a:gd name="connsiteY0" fmla="*/ 0 h 414000"/>
                  <a:gd name="connsiteX1" fmla="*/ 393317 w 393317"/>
                  <a:gd name="connsiteY1" fmla="*/ 207000 h 414000"/>
                  <a:gd name="connsiteX2" fmla="*/ 186317 w 393317"/>
                  <a:gd name="connsiteY2" fmla="*/ 414000 h 414000"/>
                  <a:gd name="connsiteX3" fmla="*/ 39946 w 393317"/>
                  <a:gd name="connsiteY3" fmla="*/ 353371 h 414000"/>
                  <a:gd name="connsiteX4" fmla="*/ 15302 w 393317"/>
                  <a:gd name="connsiteY4" fmla="*/ 316819 h 414000"/>
                  <a:gd name="connsiteX5" fmla="*/ 11632 w 393317"/>
                  <a:gd name="connsiteY5" fmla="*/ 304950 h 414000"/>
                  <a:gd name="connsiteX6" fmla="*/ 24 w 393317"/>
                  <a:gd name="connsiteY6" fmla="*/ 221903 h 414000"/>
                  <a:gd name="connsiteX7" fmla="*/ 42886 w 393317"/>
                  <a:gd name="connsiteY7" fmla="*/ 69504 h 414000"/>
                  <a:gd name="connsiteX8" fmla="*/ 66097 w 393317"/>
                  <a:gd name="connsiteY8" fmla="*/ 42997 h 414000"/>
                  <a:gd name="connsiteX9" fmla="*/ 105743 w 393317"/>
                  <a:gd name="connsiteY9" fmla="*/ 16267 h 414000"/>
                  <a:gd name="connsiteX10" fmla="*/ 186317 w 393317"/>
                  <a:gd name="connsiteY10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3317" h="414000">
                    <a:moveTo>
                      <a:pt x="186317" y="0"/>
                    </a:moveTo>
                    <a:cubicBezTo>
                      <a:pt x="300640" y="0"/>
                      <a:pt x="393317" y="92677"/>
                      <a:pt x="393317" y="207000"/>
                    </a:cubicBezTo>
                    <a:cubicBezTo>
                      <a:pt x="393317" y="321323"/>
                      <a:pt x="300640" y="414000"/>
                      <a:pt x="186317" y="414000"/>
                    </a:cubicBezTo>
                    <a:cubicBezTo>
                      <a:pt x="129156" y="414000"/>
                      <a:pt x="77406" y="390831"/>
                      <a:pt x="39946" y="353371"/>
                    </a:cubicBezTo>
                    <a:lnTo>
                      <a:pt x="15302" y="316819"/>
                    </a:lnTo>
                    <a:lnTo>
                      <a:pt x="11632" y="304950"/>
                    </a:lnTo>
                    <a:cubicBezTo>
                      <a:pt x="4389" y="277069"/>
                      <a:pt x="-373" y="247700"/>
                      <a:pt x="24" y="221903"/>
                    </a:cubicBezTo>
                    <a:cubicBezTo>
                      <a:pt x="818" y="170309"/>
                      <a:pt x="4786" y="118717"/>
                      <a:pt x="42886" y="69504"/>
                    </a:cubicBezTo>
                    <a:lnTo>
                      <a:pt x="66097" y="42997"/>
                    </a:lnTo>
                    <a:lnTo>
                      <a:pt x="105743" y="16267"/>
                    </a:lnTo>
                    <a:cubicBezTo>
                      <a:pt x="130509" y="5792"/>
                      <a:pt x="157736" y="0"/>
                      <a:pt x="186317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94" name="椭圆 493"/>
              <p:cNvSpPr>
                <a:spLocks noChangeAspect="1"/>
              </p:cNvSpPr>
              <p:nvPr/>
            </p:nvSpPr>
            <p:spPr>
              <a:xfrm>
                <a:off x="2372303" y="4491943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60" name="组合 459"/>
            <p:cNvGrpSpPr/>
            <p:nvPr/>
          </p:nvGrpSpPr>
          <p:grpSpPr>
            <a:xfrm rot="18900000" flipH="1">
              <a:off x="9846196" y="4059666"/>
              <a:ext cx="429038" cy="447481"/>
              <a:chOff x="1768046" y="4776393"/>
              <a:chExt cx="429038" cy="447481"/>
            </a:xfrm>
          </p:grpSpPr>
          <p:sp>
            <p:nvSpPr>
              <p:cNvPr id="491" name="任意多边形 490"/>
              <p:cNvSpPr>
                <a:spLocks noChangeAspect="1"/>
              </p:cNvSpPr>
              <p:nvPr/>
            </p:nvSpPr>
            <p:spPr>
              <a:xfrm>
                <a:off x="1811494" y="4809874"/>
                <a:ext cx="385590" cy="414000"/>
              </a:xfrm>
              <a:custGeom>
                <a:avLst/>
                <a:gdLst>
                  <a:gd name="connsiteX0" fmla="*/ 207000 w 385590"/>
                  <a:gd name="connsiteY0" fmla="*/ 0 h 414000"/>
                  <a:gd name="connsiteX1" fmla="*/ 248718 w 385590"/>
                  <a:gd name="connsiteY1" fmla="*/ 4206 h 414000"/>
                  <a:gd name="connsiteX2" fmla="*/ 266256 w 385590"/>
                  <a:gd name="connsiteY2" fmla="*/ 9650 h 414000"/>
                  <a:gd name="connsiteX3" fmla="*/ 267779 w 385590"/>
                  <a:gd name="connsiteY3" fmla="*/ 10635 h 414000"/>
                  <a:gd name="connsiteX4" fmla="*/ 307256 w 385590"/>
                  <a:gd name="connsiteY4" fmla="*/ 40214 h 414000"/>
                  <a:gd name="connsiteX5" fmla="*/ 373932 w 385590"/>
                  <a:gd name="connsiteY5" fmla="*/ 144989 h 414000"/>
                  <a:gd name="connsiteX6" fmla="*/ 378694 w 385590"/>
                  <a:gd name="connsiteY6" fmla="*/ 283102 h 414000"/>
                  <a:gd name="connsiteX7" fmla="*/ 351851 w 385590"/>
                  <a:gd name="connsiteY7" fmla="*/ 354396 h 414000"/>
                  <a:gd name="connsiteX8" fmla="*/ 287574 w 385590"/>
                  <a:gd name="connsiteY8" fmla="*/ 397733 h 414000"/>
                  <a:gd name="connsiteX9" fmla="*/ 207000 w 385590"/>
                  <a:gd name="connsiteY9" fmla="*/ 414000 h 414000"/>
                  <a:gd name="connsiteX10" fmla="*/ 0 w 385590"/>
                  <a:gd name="connsiteY10" fmla="*/ 207000 h 414000"/>
                  <a:gd name="connsiteX11" fmla="*/ 207000 w 385590"/>
                  <a:gd name="connsiteY11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5590" h="414000">
                    <a:moveTo>
                      <a:pt x="207000" y="0"/>
                    </a:moveTo>
                    <a:cubicBezTo>
                      <a:pt x="221290" y="0"/>
                      <a:pt x="235243" y="1448"/>
                      <a:pt x="248718" y="4206"/>
                    </a:cubicBezTo>
                    <a:lnTo>
                      <a:pt x="266256" y="9650"/>
                    </a:lnTo>
                    <a:lnTo>
                      <a:pt x="267779" y="10635"/>
                    </a:lnTo>
                    <a:cubicBezTo>
                      <a:pt x="282997" y="21363"/>
                      <a:pt x="296540" y="31681"/>
                      <a:pt x="307256" y="40214"/>
                    </a:cubicBezTo>
                    <a:cubicBezTo>
                      <a:pt x="350119" y="74345"/>
                      <a:pt x="362026" y="104508"/>
                      <a:pt x="373932" y="144989"/>
                    </a:cubicBezTo>
                    <a:cubicBezTo>
                      <a:pt x="385838" y="185470"/>
                      <a:pt x="390600" y="237064"/>
                      <a:pt x="378694" y="283102"/>
                    </a:cubicBezTo>
                    <a:lnTo>
                      <a:pt x="351851" y="354396"/>
                    </a:lnTo>
                    <a:lnTo>
                      <a:pt x="287574" y="397733"/>
                    </a:lnTo>
                    <a:cubicBezTo>
                      <a:pt x="262809" y="408208"/>
                      <a:pt x="235581" y="414000"/>
                      <a:pt x="207000" y="414000"/>
                    </a:cubicBezTo>
                    <a:cubicBezTo>
                      <a:pt x="92677" y="414000"/>
                      <a:pt x="0" y="321323"/>
                      <a:pt x="0" y="207000"/>
                    </a:cubicBezTo>
                    <a:cubicBezTo>
                      <a:pt x="0" y="92677"/>
                      <a:pt x="92677" y="0"/>
                      <a:pt x="207000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92" name="椭圆 491"/>
              <p:cNvSpPr>
                <a:spLocks noChangeAspect="1"/>
              </p:cNvSpPr>
              <p:nvPr/>
            </p:nvSpPr>
            <p:spPr>
              <a:xfrm>
                <a:off x="1768046" y="4776393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61" name="组合 460"/>
            <p:cNvGrpSpPr/>
            <p:nvPr/>
          </p:nvGrpSpPr>
          <p:grpSpPr>
            <a:xfrm rot="18900000" flipH="1">
              <a:off x="9454861" y="3666012"/>
              <a:ext cx="416756" cy="462114"/>
              <a:chOff x="1782063" y="4214837"/>
              <a:chExt cx="416756" cy="462114"/>
            </a:xfrm>
          </p:grpSpPr>
          <p:sp>
            <p:nvSpPr>
              <p:cNvPr id="489" name="任意多边形 488"/>
              <p:cNvSpPr>
                <a:spLocks noChangeAspect="1"/>
              </p:cNvSpPr>
              <p:nvPr/>
            </p:nvSpPr>
            <p:spPr>
              <a:xfrm>
                <a:off x="1813229" y="4262951"/>
                <a:ext cx="385590" cy="414000"/>
              </a:xfrm>
              <a:custGeom>
                <a:avLst/>
                <a:gdLst>
                  <a:gd name="connsiteX0" fmla="*/ 207000 w 385590"/>
                  <a:gd name="connsiteY0" fmla="*/ 0 h 414000"/>
                  <a:gd name="connsiteX1" fmla="*/ 248718 w 385590"/>
                  <a:gd name="connsiteY1" fmla="*/ 4206 h 414000"/>
                  <a:gd name="connsiteX2" fmla="*/ 266256 w 385590"/>
                  <a:gd name="connsiteY2" fmla="*/ 9650 h 414000"/>
                  <a:gd name="connsiteX3" fmla="*/ 267779 w 385590"/>
                  <a:gd name="connsiteY3" fmla="*/ 10635 h 414000"/>
                  <a:gd name="connsiteX4" fmla="*/ 307256 w 385590"/>
                  <a:gd name="connsiteY4" fmla="*/ 40214 h 414000"/>
                  <a:gd name="connsiteX5" fmla="*/ 373932 w 385590"/>
                  <a:gd name="connsiteY5" fmla="*/ 144989 h 414000"/>
                  <a:gd name="connsiteX6" fmla="*/ 378694 w 385590"/>
                  <a:gd name="connsiteY6" fmla="*/ 283102 h 414000"/>
                  <a:gd name="connsiteX7" fmla="*/ 351851 w 385590"/>
                  <a:gd name="connsiteY7" fmla="*/ 354396 h 414000"/>
                  <a:gd name="connsiteX8" fmla="*/ 287574 w 385590"/>
                  <a:gd name="connsiteY8" fmla="*/ 397733 h 414000"/>
                  <a:gd name="connsiteX9" fmla="*/ 207000 w 385590"/>
                  <a:gd name="connsiteY9" fmla="*/ 414000 h 414000"/>
                  <a:gd name="connsiteX10" fmla="*/ 0 w 385590"/>
                  <a:gd name="connsiteY10" fmla="*/ 207000 h 414000"/>
                  <a:gd name="connsiteX11" fmla="*/ 207000 w 385590"/>
                  <a:gd name="connsiteY11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5590" h="414000">
                    <a:moveTo>
                      <a:pt x="207000" y="0"/>
                    </a:moveTo>
                    <a:cubicBezTo>
                      <a:pt x="221290" y="0"/>
                      <a:pt x="235243" y="1448"/>
                      <a:pt x="248718" y="4206"/>
                    </a:cubicBezTo>
                    <a:lnTo>
                      <a:pt x="266256" y="9650"/>
                    </a:lnTo>
                    <a:lnTo>
                      <a:pt x="267779" y="10635"/>
                    </a:lnTo>
                    <a:cubicBezTo>
                      <a:pt x="282997" y="21363"/>
                      <a:pt x="296540" y="31681"/>
                      <a:pt x="307256" y="40214"/>
                    </a:cubicBezTo>
                    <a:cubicBezTo>
                      <a:pt x="350119" y="74345"/>
                      <a:pt x="362026" y="104508"/>
                      <a:pt x="373932" y="144989"/>
                    </a:cubicBezTo>
                    <a:cubicBezTo>
                      <a:pt x="385838" y="185470"/>
                      <a:pt x="390600" y="237064"/>
                      <a:pt x="378694" y="283102"/>
                    </a:cubicBezTo>
                    <a:lnTo>
                      <a:pt x="351851" y="354396"/>
                    </a:lnTo>
                    <a:lnTo>
                      <a:pt x="287574" y="397733"/>
                    </a:lnTo>
                    <a:cubicBezTo>
                      <a:pt x="262809" y="408208"/>
                      <a:pt x="235581" y="414000"/>
                      <a:pt x="207000" y="414000"/>
                    </a:cubicBezTo>
                    <a:cubicBezTo>
                      <a:pt x="92677" y="414000"/>
                      <a:pt x="0" y="321323"/>
                      <a:pt x="0" y="207000"/>
                    </a:cubicBezTo>
                    <a:cubicBezTo>
                      <a:pt x="0" y="92677"/>
                      <a:pt x="92677" y="0"/>
                      <a:pt x="207000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90" name="椭圆 489"/>
              <p:cNvSpPr>
                <a:spLocks noChangeAspect="1"/>
              </p:cNvSpPr>
              <p:nvPr/>
            </p:nvSpPr>
            <p:spPr>
              <a:xfrm>
                <a:off x="1782063" y="4214837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62" name="组合 461"/>
            <p:cNvGrpSpPr/>
            <p:nvPr/>
          </p:nvGrpSpPr>
          <p:grpSpPr>
            <a:xfrm rot="18900000" flipH="1">
              <a:off x="9065785" y="3278093"/>
              <a:ext cx="414000" cy="471100"/>
              <a:chOff x="1788410" y="3663128"/>
              <a:chExt cx="414000" cy="471100"/>
            </a:xfrm>
          </p:grpSpPr>
          <p:sp>
            <p:nvSpPr>
              <p:cNvPr id="487" name="任意多边形 486"/>
              <p:cNvSpPr>
                <a:spLocks noChangeAspect="1"/>
              </p:cNvSpPr>
              <p:nvPr/>
            </p:nvSpPr>
            <p:spPr>
              <a:xfrm>
                <a:off x="1815862" y="3720228"/>
                <a:ext cx="385590" cy="414000"/>
              </a:xfrm>
              <a:custGeom>
                <a:avLst/>
                <a:gdLst>
                  <a:gd name="connsiteX0" fmla="*/ 207000 w 385590"/>
                  <a:gd name="connsiteY0" fmla="*/ 0 h 414000"/>
                  <a:gd name="connsiteX1" fmla="*/ 248718 w 385590"/>
                  <a:gd name="connsiteY1" fmla="*/ 4206 h 414000"/>
                  <a:gd name="connsiteX2" fmla="*/ 266256 w 385590"/>
                  <a:gd name="connsiteY2" fmla="*/ 9650 h 414000"/>
                  <a:gd name="connsiteX3" fmla="*/ 267779 w 385590"/>
                  <a:gd name="connsiteY3" fmla="*/ 10635 h 414000"/>
                  <a:gd name="connsiteX4" fmla="*/ 307256 w 385590"/>
                  <a:gd name="connsiteY4" fmla="*/ 40214 h 414000"/>
                  <a:gd name="connsiteX5" fmla="*/ 373932 w 385590"/>
                  <a:gd name="connsiteY5" fmla="*/ 144989 h 414000"/>
                  <a:gd name="connsiteX6" fmla="*/ 378694 w 385590"/>
                  <a:gd name="connsiteY6" fmla="*/ 283102 h 414000"/>
                  <a:gd name="connsiteX7" fmla="*/ 351851 w 385590"/>
                  <a:gd name="connsiteY7" fmla="*/ 354396 h 414000"/>
                  <a:gd name="connsiteX8" fmla="*/ 287574 w 385590"/>
                  <a:gd name="connsiteY8" fmla="*/ 397733 h 414000"/>
                  <a:gd name="connsiteX9" fmla="*/ 207000 w 385590"/>
                  <a:gd name="connsiteY9" fmla="*/ 414000 h 414000"/>
                  <a:gd name="connsiteX10" fmla="*/ 0 w 385590"/>
                  <a:gd name="connsiteY10" fmla="*/ 207000 h 414000"/>
                  <a:gd name="connsiteX11" fmla="*/ 207000 w 385590"/>
                  <a:gd name="connsiteY11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5590" h="414000">
                    <a:moveTo>
                      <a:pt x="207000" y="0"/>
                    </a:moveTo>
                    <a:cubicBezTo>
                      <a:pt x="221290" y="0"/>
                      <a:pt x="235243" y="1448"/>
                      <a:pt x="248718" y="4206"/>
                    </a:cubicBezTo>
                    <a:lnTo>
                      <a:pt x="266256" y="9650"/>
                    </a:lnTo>
                    <a:lnTo>
                      <a:pt x="267779" y="10635"/>
                    </a:lnTo>
                    <a:cubicBezTo>
                      <a:pt x="282997" y="21363"/>
                      <a:pt x="296540" y="31681"/>
                      <a:pt x="307256" y="40214"/>
                    </a:cubicBezTo>
                    <a:cubicBezTo>
                      <a:pt x="350119" y="74345"/>
                      <a:pt x="362026" y="104508"/>
                      <a:pt x="373932" y="144989"/>
                    </a:cubicBezTo>
                    <a:cubicBezTo>
                      <a:pt x="385838" y="185470"/>
                      <a:pt x="390600" y="237064"/>
                      <a:pt x="378694" y="283102"/>
                    </a:cubicBezTo>
                    <a:lnTo>
                      <a:pt x="351851" y="354396"/>
                    </a:lnTo>
                    <a:lnTo>
                      <a:pt x="287574" y="397733"/>
                    </a:lnTo>
                    <a:cubicBezTo>
                      <a:pt x="262809" y="408208"/>
                      <a:pt x="235581" y="414000"/>
                      <a:pt x="207000" y="414000"/>
                    </a:cubicBezTo>
                    <a:cubicBezTo>
                      <a:pt x="92677" y="414000"/>
                      <a:pt x="0" y="321323"/>
                      <a:pt x="0" y="207000"/>
                    </a:cubicBezTo>
                    <a:cubicBezTo>
                      <a:pt x="0" y="92677"/>
                      <a:pt x="92677" y="0"/>
                      <a:pt x="207000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88" name="椭圆 487"/>
              <p:cNvSpPr>
                <a:spLocks noChangeAspect="1"/>
              </p:cNvSpPr>
              <p:nvPr/>
            </p:nvSpPr>
            <p:spPr>
              <a:xfrm>
                <a:off x="1788410" y="3663128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63" name="组合 462"/>
            <p:cNvGrpSpPr/>
            <p:nvPr/>
          </p:nvGrpSpPr>
          <p:grpSpPr>
            <a:xfrm rot="18900000" flipH="1">
              <a:off x="9644972" y="4487026"/>
              <a:ext cx="657849" cy="612000"/>
              <a:chOff x="2076912" y="4450397"/>
              <a:chExt cx="657849" cy="612000"/>
            </a:xfrm>
          </p:grpSpPr>
          <p:sp>
            <p:nvSpPr>
              <p:cNvPr id="485" name="任意多边形 484"/>
              <p:cNvSpPr/>
              <p:nvPr/>
            </p:nvSpPr>
            <p:spPr>
              <a:xfrm rot="20100000">
                <a:off x="2076912" y="4589280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86" name="椭圆 485"/>
              <p:cNvSpPr>
                <a:spLocks noChangeAspect="1"/>
              </p:cNvSpPr>
              <p:nvPr/>
            </p:nvSpPr>
            <p:spPr>
              <a:xfrm>
                <a:off x="2122761" y="4450397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64" name="组合 463"/>
            <p:cNvGrpSpPr/>
            <p:nvPr/>
          </p:nvGrpSpPr>
          <p:grpSpPr>
            <a:xfrm rot="18900000" flipH="1">
              <a:off x="10015404" y="4464012"/>
              <a:ext cx="650645" cy="620208"/>
              <a:chOff x="1807755" y="4692310"/>
              <a:chExt cx="650645" cy="620208"/>
            </a:xfrm>
          </p:grpSpPr>
          <p:sp>
            <p:nvSpPr>
              <p:cNvPr id="483" name="任意多边形 482"/>
              <p:cNvSpPr/>
              <p:nvPr/>
            </p:nvSpPr>
            <p:spPr>
              <a:xfrm rot="1500000" flipH="1">
                <a:off x="1868222" y="4861143"/>
                <a:ext cx="590178" cy="451375"/>
              </a:xfrm>
              <a:custGeom>
                <a:avLst/>
                <a:gdLst>
                  <a:gd name="connsiteX0" fmla="*/ 549091 w 590178"/>
                  <a:gd name="connsiteY0" fmla="*/ 0 h 451375"/>
                  <a:gd name="connsiteX1" fmla="*/ 571658 w 590178"/>
                  <a:gd name="connsiteY1" fmla="*/ 47373 h 451375"/>
                  <a:gd name="connsiteX2" fmla="*/ 561433 w 590178"/>
                  <a:gd name="connsiteY2" fmla="*/ 281348 h 451375"/>
                  <a:gd name="connsiteX3" fmla="*/ 388770 w 590178"/>
                  <a:gd name="connsiteY3" fmla="*/ 439577 h 451375"/>
                  <a:gd name="connsiteX4" fmla="*/ 343244 w 590178"/>
                  <a:gd name="connsiteY4" fmla="*/ 451375 h 451375"/>
                  <a:gd name="connsiteX5" fmla="*/ 0 w 590178"/>
                  <a:gd name="connsiteY5" fmla="*/ 42313 h 451375"/>
                  <a:gd name="connsiteX6" fmla="*/ 6834 w 590178"/>
                  <a:gd name="connsiteY6" fmla="*/ 22734 h 451375"/>
                  <a:gd name="connsiteX7" fmla="*/ 20363 w 590178"/>
                  <a:gd name="connsiteY7" fmla="*/ 0 h 451375"/>
                  <a:gd name="connsiteX8" fmla="*/ 549091 w 590178"/>
                  <a:gd name="connsiteY8" fmla="*/ 0 h 451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0178" h="451375">
                    <a:moveTo>
                      <a:pt x="549091" y="0"/>
                    </a:moveTo>
                    <a:lnTo>
                      <a:pt x="571658" y="47373"/>
                    </a:lnTo>
                    <a:cubicBezTo>
                      <a:pt x="598437" y="120960"/>
                      <a:pt x="597144" y="204765"/>
                      <a:pt x="561433" y="281348"/>
                    </a:cubicBezTo>
                    <a:cubicBezTo>
                      <a:pt x="525722" y="357931"/>
                      <a:pt x="462354" y="412790"/>
                      <a:pt x="388770" y="439577"/>
                    </a:cubicBezTo>
                    <a:lnTo>
                      <a:pt x="343244" y="451375"/>
                    </a:lnTo>
                    <a:lnTo>
                      <a:pt x="0" y="42313"/>
                    </a:lnTo>
                    <a:lnTo>
                      <a:pt x="6834" y="22734"/>
                    </a:lnTo>
                    <a:lnTo>
                      <a:pt x="20363" y="0"/>
                    </a:lnTo>
                    <a:lnTo>
                      <a:pt x="54909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84" name="椭圆 483"/>
              <p:cNvSpPr>
                <a:spLocks noChangeAspect="1"/>
              </p:cNvSpPr>
              <p:nvPr/>
            </p:nvSpPr>
            <p:spPr>
              <a:xfrm>
                <a:off x="1807755" y="4692310"/>
                <a:ext cx="612000" cy="612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143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65" name="组合 464"/>
            <p:cNvGrpSpPr/>
            <p:nvPr/>
          </p:nvGrpSpPr>
          <p:grpSpPr>
            <a:xfrm rot="18900000" flipH="1">
              <a:off x="10231024" y="4442335"/>
              <a:ext cx="429038" cy="447481"/>
              <a:chOff x="1768046" y="4776393"/>
              <a:chExt cx="429038" cy="447481"/>
            </a:xfrm>
          </p:grpSpPr>
          <p:sp>
            <p:nvSpPr>
              <p:cNvPr id="481" name="任意多边形 480"/>
              <p:cNvSpPr>
                <a:spLocks noChangeAspect="1"/>
              </p:cNvSpPr>
              <p:nvPr/>
            </p:nvSpPr>
            <p:spPr>
              <a:xfrm>
                <a:off x="1811494" y="4809874"/>
                <a:ext cx="385590" cy="414000"/>
              </a:xfrm>
              <a:custGeom>
                <a:avLst/>
                <a:gdLst>
                  <a:gd name="connsiteX0" fmla="*/ 207000 w 385590"/>
                  <a:gd name="connsiteY0" fmla="*/ 0 h 414000"/>
                  <a:gd name="connsiteX1" fmla="*/ 248718 w 385590"/>
                  <a:gd name="connsiteY1" fmla="*/ 4206 h 414000"/>
                  <a:gd name="connsiteX2" fmla="*/ 266256 w 385590"/>
                  <a:gd name="connsiteY2" fmla="*/ 9650 h 414000"/>
                  <a:gd name="connsiteX3" fmla="*/ 267779 w 385590"/>
                  <a:gd name="connsiteY3" fmla="*/ 10635 h 414000"/>
                  <a:gd name="connsiteX4" fmla="*/ 307256 w 385590"/>
                  <a:gd name="connsiteY4" fmla="*/ 40214 h 414000"/>
                  <a:gd name="connsiteX5" fmla="*/ 373932 w 385590"/>
                  <a:gd name="connsiteY5" fmla="*/ 144989 h 414000"/>
                  <a:gd name="connsiteX6" fmla="*/ 378694 w 385590"/>
                  <a:gd name="connsiteY6" fmla="*/ 283102 h 414000"/>
                  <a:gd name="connsiteX7" fmla="*/ 351851 w 385590"/>
                  <a:gd name="connsiteY7" fmla="*/ 354396 h 414000"/>
                  <a:gd name="connsiteX8" fmla="*/ 287574 w 385590"/>
                  <a:gd name="connsiteY8" fmla="*/ 397733 h 414000"/>
                  <a:gd name="connsiteX9" fmla="*/ 207000 w 385590"/>
                  <a:gd name="connsiteY9" fmla="*/ 414000 h 414000"/>
                  <a:gd name="connsiteX10" fmla="*/ 0 w 385590"/>
                  <a:gd name="connsiteY10" fmla="*/ 207000 h 414000"/>
                  <a:gd name="connsiteX11" fmla="*/ 207000 w 385590"/>
                  <a:gd name="connsiteY11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5590" h="414000">
                    <a:moveTo>
                      <a:pt x="207000" y="0"/>
                    </a:moveTo>
                    <a:cubicBezTo>
                      <a:pt x="221290" y="0"/>
                      <a:pt x="235243" y="1448"/>
                      <a:pt x="248718" y="4206"/>
                    </a:cubicBezTo>
                    <a:lnTo>
                      <a:pt x="266256" y="9650"/>
                    </a:lnTo>
                    <a:lnTo>
                      <a:pt x="267779" y="10635"/>
                    </a:lnTo>
                    <a:cubicBezTo>
                      <a:pt x="282997" y="21363"/>
                      <a:pt x="296540" y="31681"/>
                      <a:pt x="307256" y="40214"/>
                    </a:cubicBezTo>
                    <a:cubicBezTo>
                      <a:pt x="350119" y="74345"/>
                      <a:pt x="362026" y="104508"/>
                      <a:pt x="373932" y="144989"/>
                    </a:cubicBezTo>
                    <a:cubicBezTo>
                      <a:pt x="385838" y="185470"/>
                      <a:pt x="390600" y="237064"/>
                      <a:pt x="378694" y="283102"/>
                    </a:cubicBezTo>
                    <a:lnTo>
                      <a:pt x="351851" y="354396"/>
                    </a:lnTo>
                    <a:lnTo>
                      <a:pt x="287574" y="397733"/>
                    </a:lnTo>
                    <a:cubicBezTo>
                      <a:pt x="262809" y="408208"/>
                      <a:pt x="235581" y="414000"/>
                      <a:pt x="207000" y="414000"/>
                    </a:cubicBezTo>
                    <a:cubicBezTo>
                      <a:pt x="92677" y="414000"/>
                      <a:pt x="0" y="321323"/>
                      <a:pt x="0" y="207000"/>
                    </a:cubicBezTo>
                    <a:cubicBezTo>
                      <a:pt x="0" y="92677"/>
                      <a:pt x="92677" y="0"/>
                      <a:pt x="207000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82" name="椭圆 481"/>
              <p:cNvSpPr>
                <a:spLocks noChangeAspect="1"/>
              </p:cNvSpPr>
              <p:nvPr/>
            </p:nvSpPr>
            <p:spPr>
              <a:xfrm>
                <a:off x="1768046" y="4776393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66" name="组合 465"/>
            <p:cNvGrpSpPr/>
            <p:nvPr/>
          </p:nvGrpSpPr>
          <p:grpSpPr>
            <a:xfrm>
              <a:off x="8160246" y="3026312"/>
              <a:ext cx="414000" cy="458081"/>
              <a:chOff x="8160246" y="3026312"/>
              <a:chExt cx="414000" cy="458081"/>
            </a:xfrm>
          </p:grpSpPr>
          <p:sp>
            <p:nvSpPr>
              <p:cNvPr id="479" name="任意多边形 478"/>
              <p:cNvSpPr/>
              <p:nvPr/>
            </p:nvSpPr>
            <p:spPr>
              <a:xfrm>
                <a:off x="8223718" y="3070393"/>
                <a:ext cx="274104" cy="414000"/>
              </a:xfrm>
              <a:custGeom>
                <a:avLst/>
                <a:gdLst>
                  <a:gd name="connsiteX0" fmla="*/ 207000 w 274104"/>
                  <a:gd name="connsiteY0" fmla="*/ 0 h 414000"/>
                  <a:gd name="connsiteX1" fmla="*/ 248718 w 274104"/>
                  <a:gd name="connsiteY1" fmla="*/ 4206 h 414000"/>
                  <a:gd name="connsiteX2" fmla="*/ 273039 w 274104"/>
                  <a:gd name="connsiteY2" fmla="*/ 11755 h 414000"/>
                  <a:gd name="connsiteX3" fmla="*/ 274071 w 274104"/>
                  <a:gd name="connsiteY3" fmla="*/ 28805 h 414000"/>
                  <a:gd name="connsiteX4" fmla="*/ 272583 w 274104"/>
                  <a:gd name="connsiteY4" fmla="*/ 120483 h 414000"/>
                  <a:gd name="connsiteX5" fmla="*/ 263058 w 274104"/>
                  <a:gd name="connsiteY5" fmla="*/ 320508 h 414000"/>
                  <a:gd name="connsiteX6" fmla="*/ 257403 w 274104"/>
                  <a:gd name="connsiteY6" fmla="*/ 403257 h 414000"/>
                  <a:gd name="connsiteX7" fmla="*/ 256738 w 274104"/>
                  <a:gd name="connsiteY7" fmla="*/ 407305 h 414000"/>
                  <a:gd name="connsiteX8" fmla="*/ 248718 w 274104"/>
                  <a:gd name="connsiteY8" fmla="*/ 409794 h 414000"/>
                  <a:gd name="connsiteX9" fmla="*/ 207000 w 274104"/>
                  <a:gd name="connsiteY9" fmla="*/ 414000 h 414000"/>
                  <a:gd name="connsiteX10" fmla="*/ 0 w 274104"/>
                  <a:gd name="connsiteY10" fmla="*/ 207000 h 414000"/>
                  <a:gd name="connsiteX11" fmla="*/ 207000 w 274104"/>
                  <a:gd name="connsiteY11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74104" h="414000">
                    <a:moveTo>
                      <a:pt x="207000" y="0"/>
                    </a:moveTo>
                    <a:cubicBezTo>
                      <a:pt x="221290" y="0"/>
                      <a:pt x="235243" y="1448"/>
                      <a:pt x="248718" y="4206"/>
                    </a:cubicBezTo>
                    <a:lnTo>
                      <a:pt x="273039" y="11755"/>
                    </a:lnTo>
                    <a:lnTo>
                      <a:pt x="274071" y="28805"/>
                    </a:lnTo>
                    <a:cubicBezTo>
                      <a:pt x="274369" y="57975"/>
                      <a:pt x="272583" y="89924"/>
                      <a:pt x="272583" y="120483"/>
                    </a:cubicBezTo>
                    <a:cubicBezTo>
                      <a:pt x="272583" y="181602"/>
                      <a:pt x="268614" y="262564"/>
                      <a:pt x="263058" y="320508"/>
                    </a:cubicBezTo>
                    <a:cubicBezTo>
                      <a:pt x="260280" y="349480"/>
                      <a:pt x="259883" y="377857"/>
                      <a:pt x="257403" y="403257"/>
                    </a:cubicBezTo>
                    <a:lnTo>
                      <a:pt x="256738" y="407305"/>
                    </a:lnTo>
                    <a:lnTo>
                      <a:pt x="248718" y="409794"/>
                    </a:lnTo>
                    <a:cubicBezTo>
                      <a:pt x="235243" y="412552"/>
                      <a:pt x="221290" y="414000"/>
                      <a:pt x="207000" y="414000"/>
                    </a:cubicBezTo>
                    <a:cubicBezTo>
                      <a:pt x="92677" y="414000"/>
                      <a:pt x="0" y="321323"/>
                      <a:pt x="0" y="207000"/>
                    </a:cubicBezTo>
                    <a:cubicBezTo>
                      <a:pt x="0" y="92677"/>
                      <a:pt x="92677" y="0"/>
                      <a:pt x="207000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80" name="椭圆 479"/>
              <p:cNvSpPr>
                <a:spLocks noChangeAspect="1"/>
              </p:cNvSpPr>
              <p:nvPr/>
            </p:nvSpPr>
            <p:spPr>
              <a:xfrm>
                <a:off x="8160246" y="3026312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67" name="组合 466"/>
            <p:cNvGrpSpPr/>
            <p:nvPr/>
          </p:nvGrpSpPr>
          <p:grpSpPr>
            <a:xfrm>
              <a:off x="8365332" y="3628687"/>
              <a:ext cx="479824" cy="414000"/>
              <a:chOff x="8365332" y="3628687"/>
              <a:chExt cx="479824" cy="414000"/>
            </a:xfrm>
          </p:grpSpPr>
          <p:sp>
            <p:nvSpPr>
              <p:cNvPr id="477" name="任意多边形 476"/>
              <p:cNvSpPr/>
              <p:nvPr/>
            </p:nvSpPr>
            <p:spPr>
              <a:xfrm>
                <a:off x="8447255" y="3643471"/>
                <a:ext cx="397901" cy="369451"/>
              </a:xfrm>
              <a:custGeom>
                <a:avLst/>
                <a:gdLst>
                  <a:gd name="connsiteX0" fmla="*/ 84478 w 397901"/>
                  <a:gd name="connsiteY0" fmla="*/ 0 h 369451"/>
                  <a:gd name="connsiteX1" fmla="*/ 120485 w 397901"/>
                  <a:gd name="connsiteY1" fmla="*/ 18892 h 369451"/>
                  <a:gd name="connsiteX2" fmla="*/ 210973 w 397901"/>
                  <a:gd name="connsiteY2" fmla="*/ 80803 h 369451"/>
                  <a:gd name="connsiteX3" fmla="*/ 330035 w 397901"/>
                  <a:gd name="connsiteY3" fmla="*/ 176054 h 369451"/>
                  <a:gd name="connsiteX4" fmla="*/ 383911 w 397901"/>
                  <a:gd name="connsiteY4" fmla="*/ 226656 h 369451"/>
                  <a:gd name="connsiteX5" fmla="*/ 397901 w 397901"/>
                  <a:gd name="connsiteY5" fmla="*/ 242485 h 369451"/>
                  <a:gd name="connsiteX6" fmla="*/ 397733 w 397901"/>
                  <a:gd name="connsiteY6" fmla="*/ 243025 h 369451"/>
                  <a:gd name="connsiteX7" fmla="*/ 207000 w 397901"/>
                  <a:gd name="connsiteY7" fmla="*/ 369451 h 369451"/>
                  <a:gd name="connsiteX8" fmla="*/ 0 w 397901"/>
                  <a:gd name="connsiteY8" fmla="*/ 162451 h 369451"/>
                  <a:gd name="connsiteX9" fmla="*/ 60629 w 397901"/>
                  <a:gd name="connsiteY9" fmla="*/ 16080 h 369451"/>
                  <a:gd name="connsiteX10" fmla="*/ 84478 w 397901"/>
                  <a:gd name="connsiteY10" fmla="*/ 0 h 369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7901" h="369451">
                    <a:moveTo>
                      <a:pt x="84478" y="0"/>
                    </a:moveTo>
                    <a:lnTo>
                      <a:pt x="120485" y="18892"/>
                    </a:lnTo>
                    <a:cubicBezTo>
                      <a:pt x="151441" y="35560"/>
                      <a:pt x="176048" y="54609"/>
                      <a:pt x="210973" y="80803"/>
                    </a:cubicBezTo>
                    <a:cubicBezTo>
                      <a:pt x="245898" y="106997"/>
                      <a:pt x="295110" y="143510"/>
                      <a:pt x="330035" y="176054"/>
                    </a:cubicBezTo>
                    <a:cubicBezTo>
                      <a:pt x="347498" y="192326"/>
                      <a:pt x="367143" y="209590"/>
                      <a:pt x="383911" y="226656"/>
                    </a:cubicBezTo>
                    <a:lnTo>
                      <a:pt x="397901" y="242485"/>
                    </a:lnTo>
                    <a:lnTo>
                      <a:pt x="397733" y="243025"/>
                    </a:lnTo>
                    <a:cubicBezTo>
                      <a:pt x="366309" y="317320"/>
                      <a:pt x="292742" y="369451"/>
                      <a:pt x="207000" y="369451"/>
                    </a:cubicBezTo>
                    <a:cubicBezTo>
                      <a:pt x="92677" y="369451"/>
                      <a:pt x="0" y="276774"/>
                      <a:pt x="0" y="162451"/>
                    </a:cubicBezTo>
                    <a:cubicBezTo>
                      <a:pt x="0" y="105290"/>
                      <a:pt x="23169" y="53540"/>
                      <a:pt x="60629" y="16080"/>
                    </a:cubicBezTo>
                    <a:lnTo>
                      <a:pt x="84478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78" name="椭圆 477"/>
              <p:cNvSpPr>
                <a:spLocks noChangeAspect="1"/>
              </p:cNvSpPr>
              <p:nvPr/>
            </p:nvSpPr>
            <p:spPr>
              <a:xfrm>
                <a:off x="8365332" y="3628687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68" name="组合 467"/>
            <p:cNvGrpSpPr/>
            <p:nvPr/>
          </p:nvGrpSpPr>
          <p:grpSpPr>
            <a:xfrm>
              <a:off x="10540442" y="4927839"/>
              <a:ext cx="414000" cy="434849"/>
              <a:chOff x="10540442" y="4927839"/>
              <a:chExt cx="414000" cy="434849"/>
            </a:xfrm>
          </p:grpSpPr>
          <p:sp>
            <p:nvSpPr>
              <p:cNvPr id="475" name="任意多边形 474"/>
              <p:cNvSpPr>
                <a:spLocks noChangeAspect="1"/>
              </p:cNvSpPr>
              <p:nvPr/>
            </p:nvSpPr>
            <p:spPr>
              <a:xfrm>
                <a:off x="10578863" y="4952376"/>
                <a:ext cx="258914" cy="410312"/>
              </a:xfrm>
              <a:custGeom>
                <a:avLst/>
                <a:gdLst>
                  <a:gd name="connsiteX0" fmla="*/ 88487 w 258914"/>
                  <a:gd name="connsiteY0" fmla="*/ 0 h 410312"/>
                  <a:gd name="connsiteX1" fmla="*/ 93632 w 258914"/>
                  <a:gd name="connsiteY1" fmla="*/ 518 h 410312"/>
                  <a:gd name="connsiteX2" fmla="*/ 258914 w 258914"/>
                  <a:gd name="connsiteY2" fmla="*/ 203312 h 410312"/>
                  <a:gd name="connsiteX3" fmla="*/ 51914 w 258914"/>
                  <a:gd name="connsiteY3" fmla="*/ 410312 h 410312"/>
                  <a:gd name="connsiteX4" fmla="*/ 10196 w 258914"/>
                  <a:gd name="connsiteY4" fmla="*/ 406106 h 410312"/>
                  <a:gd name="connsiteX5" fmla="*/ 0 w 258914"/>
                  <a:gd name="connsiteY5" fmla="*/ 402941 h 410312"/>
                  <a:gd name="connsiteX6" fmla="*/ 438 w 258914"/>
                  <a:gd name="connsiteY6" fmla="*/ 395316 h 410312"/>
                  <a:gd name="connsiteX7" fmla="*/ 12939 w 258914"/>
                  <a:gd name="connsiteY7" fmla="*/ 300662 h 410312"/>
                  <a:gd name="connsiteX8" fmla="*/ 36751 w 258914"/>
                  <a:gd name="connsiteY8" fmla="*/ 162550 h 410312"/>
                  <a:gd name="connsiteX9" fmla="*/ 74851 w 258914"/>
                  <a:gd name="connsiteY9" fmla="*/ 24437 h 410312"/>
                  <a:gd name="connsiteX10" fmla="*/ 88487 w 258914"/>
                  <a:gd name="connsiteY10" fmla="*/ 0 h 410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8914" h="410312">
                    <a:moveTo>
                      <a:pt x="88487" y="0"/>
                    </a:moveTo>
                    <a:lnTo>
                      <a:pt x="93632" y="518"/>
                    </a:lnTo>
                    <a:cubicBezTo>
                      <a:pt x="187958" y="19820"/>
                      <a:pt x="258914" y="103280"/>
                      <a:pt x="258914" y="203312"/>
                    </a:cubicBezTo>
                    <a:cubicBezTo>
                      <a:pt x="258914" y="317635"/>
                      <a:pt x="166237" y="410312"/>
                      <a:pt x="51914" y="410312"/>
                    </a:cubicBezTo>
                    <a:cubicBezTo>
                      <a:pt x="37624" y="410312"/>
                      <a:pt x="23671" y="408864"/>
                      <a:pt x="10196" y="406106"/>
                    </a:cubicBezTo>
                    <a:lnTo>
                      <a:pt x="0" y="402941"/>
                    </a:lnTo>
                    <a:lnTo>
                      <a:pt x="438" y="395316"/>
                    </a:lnTo>
                    <a:cubicBezTo>
                      <a:pt x="4009" y="362177"/>
                      <a:pt x="10161" y="326856"/>
                      <a:pt x="12939" y="300662"/>
                    </a:cubicBezTo>
                    <a:cubicBezTo>
                      <a:pt x="18495" y="248275"/>
                      <a:pt x="26432" y="208588"/>
                      <a:pt x="36751" y="162550"/>
                    </a:cubicBezTo>
                    <a:cubicBezTo>
                      <a:pt x="47070" y="116513"/>
                      <a:pt x="57389" y="63331"/>
                      <a:pt x="74851" y="24437"/>
                    </a:cubicBezTo>
                    <a:lnTo>
                      <a:pt x="88487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76" name="椭圆 475"/>
              <p:cNvSpPr>
                <a:spLocks noChangeAspect="1"/>
              </p:cNvSpPr>
              <p:nvPr/>
            </p:nvSpPr>
            <p:spPr>
              <a:xfrm>
                <a:off x="10540442" y="4927839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69" name="组合 468"/>
            <p:cNvGrpSpPr/>
            <p:nvPr/>
          </p:nvGrpSpPr>
          <p:grpSpPr>
            <a:xfrm>
              <a:off x="9705790" y="5013227"/>
              <a:ext cx="463848" cy="418508"/>
              <a:chOff x="9653397" y="5013227"/>
              <a:chExt cx="463848" cy="418508"/>
            </a:xfrm>
          </p:grpSpPr>
          <p:sp>
            <p:nvSpPr>
              <p:cNvPr id="473" name="椭圆 472"/>
              <p:cNvSpPr>
                <a:spLocks noChangeAspect="1"/>
              </p:cNvSpPr>
              <p:nvPr/>
            </p:nvSpPr>
            <p:spPr>
              <a:xfrm>
                <a:off x="9703245" y="5013227"/>
                <a:ext cx="414000" cy="41400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74" name="椭圆 473"/>
              <p:cNvSpPr>
                <a:spLocks noChangeAspect="1"/>
              </p:cNvSpPr>
              <p:nvPr/>
            </p:nvSpPr>
            <p:spPr>
              <a:xfrm>
                <a:off x="9653397" y="5017735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70" name="组合 469"/>
            <p:cNvGrpSpPr/>
            <p:nvPr/>
          </p:nvGrpSpPr>
          <p:grpSpPr>
            <a:xfrm rot="18900000" flipH="1">
              <a:off x="9615157" y="4650742"/>
              <a:ext cx="444261" cy="459192"/>
              <a:chOff x="2342042" y="4491943"/>
              <a:chExt cx="444261" cy="459192"/>
            </a:xfrm>
          </p:grpSpPr>
          <p:sp>
            <p:nvSpPr>
              <p:cNvPr id="471" name="任意多边形 470"/>
              <p:cNvSpPr>
                <a:spLocks noChangeAspect="1"/>
              </p:cNvSpPr>
              <p:nvPr/>
            </p:nvSpPr>
            <p:spPr>
              <a:xfrm>
                <a:off x="2342042" y="4537135"/>
                <a:ext cx="393317" cy="414000"/>
              </a:xfrm>
              <a:custGeom>
                <a:avLst/>
                <a:gdLst>
                  <a:gd name="connsiteX0" fmla="*/ 186317 w 393317"/>
                  <a:gd name="connsiteY0" fmla="*/ 0 h 414000"/>
                  <a:gd name="connsiteX1" fmla="*/ 393317 w 393317"/>
                  <a:gd name="connsiteY1" fmla="*/ 207000 h 414000"/>
                  <a:gd name="connsiteX2" fmla="*/ 186317 w 393317"/>
                  <a:gd name="connsiteY2" fmla="*/ 414000 h 414000"/>
                  <a:gd name="connsiteX3" fmla="*/ 39946 w 393317"/>
                  <a:gd name="connsiteY3" fmla="*/ 353371 h 414000"/>
                  <a:gd name="connsiteX4" fmla="*/ 15302 w 393317"/>
                  <a:gd name="connsiteY4" fmla="*/ 316819 h 414000"/>
                  <a:gd name="connsiteX5" fmla="*/ 11632 w 393317"/>
                  <a:gd name="connsiteY5" fmla="*/ 304950 h 414000"/>
                  <a:gd name="connsiteX6" fmla="*/ 24 w 393317"/>
                  <a:gd name="connsiteY6" fmla="*/ 221903 h 414000"/>
                  <a:gd name="connsiteX7" fmla="*/ 42886 w 393317"/>
                  <a:gd name="connsiteY7" fmla="*/ 69504 h 414000"/>
                  <a:gd name="connsiteX8" fmla="*/ 66097 w 393317"/>
                  <a:gd name="connsiteY8" fmla="*/ 42997 h 414000"/>
                  <a:gd name="connsiteX9" fmla="*/ 105743 w 393317"/>
                  <a:gd name="connsiteY9" fmla="*/ 16267 h 414000"/>
                  <a:gd name="connsiteX10" fmla="*/ 186317 w 393317"/>
                  <a:gd name="connsiteY10" fmla="*/ 0 h 41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3317" h="414000">
                    <a:moveTo>
                      <a:pt x="186317" y="0"/>
                    </a:moveTo>
                    <a:cubicBezTo>
                      <a:pt x="300640" y="0"/>
                      <a:pt x="393317" y="92677"/>
                      <a:pt x="393317" y="207000"/>
                    </a:cubicBezTo>
                    <a:cubicBezTo>
                      <a:pt x="393317" y="321323"/>
                      <a:pt x="300640" y="414000"/>
                      <a:pt x="186317" y="414000"/>
                    </a:cubicBezTo>
                    <a:cubicBezTo>
                      <a:pt x="129156" y="414000"/>
                      <a:pt x="77406" y="390831"/>
                      <a:pt x="39946" y="353371"/>
                    </a:cubicBezTo>
                    <a:lnTo>
                      <a:pt x="15302" y="316819"/>
                    </a:lnTo>
                    <a:lnTo>
                      <a:pt x="11632" y="304950"/>
                    </a:lnTo>
                    <a:cubicBezTo>
                      <a:pt x="4389" y="277069"/>
                      <a:pt x="-373" y="247700"/>
                      <a:pt x="24" y="221903"/>
                    </a:cubicBezTo>
                    <a:cubicBezTo>
                      <a:pt x="818" y="170309"/>
                      <a:pt x="4786" y="118717"/>
                      <a:pt x="42886" y="69504"/>
                    </a:cubicBezTo>
                    <a:lnTo>
                      <a:pt x="66097" y="42997"/>
                    </a:lnTo>
                    <a:lnTo>
                      <a:pt x="105743" y="16267"/>
                    </a:lnTo>
                    <a:cubicBezTo>
                      <a:pt x="130509" y="5792"/>
                      <a:pt x="157736" y="0"/>
                      <a:pt x="186317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72" name="椭圆 471"/>
              <p:cNvSpPr>
                <a:spLocks noChangeAspect="1"/>
              </p:cNvSpPr>
              <p:nvPr/>
            </p:nvSpPr>
            <p:spPr>
              <a:xfrm>
                <a:off x="2372303" y="4491943"/>
                <a:ext cx="414000" cy="41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sp>
        <p:nvSpPr>
          <p:cNvPr id="566" name="矩形 565"/>
          <p:cNvSpPr/>
          <p:nvPr/>
        </p:nvSpPr>
        <p:spPr>
          <a:xfrm>
            <a:off x="5622815" y="5739588"/>
            <a:ext cx="1031051" cy="43088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0" dirty="0">
                <a:latin typeface="Arial" panose="020B0604020202020204" pitchFamily="34" charset="0"/>
                <a:ea typeface="方正姚体" panose="02010601030101010101" pitchFamily="2" charset="-122"/>
              </a:rPr>
              <a:t>硬脂酸</a:t>
            </a:r>
          </a:p>
        </p:txBody>
      </p:sp>
      <p:sp>
        <p:nvSpPr>
          <p:cNvPr id="567" name="矩形 566"/>
          <p:cNvSpPr/>
          <p:nvPr/>
        </p:nvSpPr>
        <p:spPr>
          <a:xfrm>
            <a:off x="2125419" y="5733256"/>
            <a:ext cx="1031051" cy="43088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0" dirty="0">
                <a:latin typeface="Arial" panose="020B0604020202020204" pitchFamily="34" charset="0"/>
                <a:ea typeface="方正姚体" panose="02010601030101010101" pitchFamily="2" charset="-122"/>
              </a:rPr>
              <a:t>软脂酸</a:t>
            </a:r>
          </a:p>
        </p:txBody>
      </p:sp>
      <p:sp>
        <p:nvSpPr>
          <p:cNvPr id="568" name="矩形 567"/>
          <p:cNvSpPr/>
          <p:nvPr/>
        </p:nvSpPr>
        <p:spPr>
          <a:xfrm>
            <a:off x="8855483" y="5739587"/>
            <a:ext cx="748923" cy="43088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b="0" dirty="0">
                <a:latin typeface="Arial" panose="020B0604020202020204" pitchFamily="34" charset="0"/>
                <a:ea typeface="方正姚体" panose="02010601030101010101" pitchFamily="2" charset="-122"/>
              </a:rPr>
              <a:t>油酸</a:t>
            </a:r>
          </a:p>
        </p:txBody>
      </p:sp>
    </p:spTree>
    <p:extLst>
      <p:ext uri="{BB962C8B-B14F-4D97-AF65-F5344CB8AC3E}">
        <p14:creationId xmlns:p14="http://schemas.microsoft.com/office/powerpoint/2010/main" val="578573930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Line 13"/>
          <p:cNvSpPr>
            <a:spLocks noChangeShapeType="1"/>
          </p:cNvSpPr>
          <p:nvPr/>
        </p:nvSpPr>
        <p:spPr bwMode="auto">
          <a:xfrm>
            <a:off x="2855639" y="2996952"/>
            <a:ext cx="1800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" name="Text Box 16"/>
          <p:cNvSpPr txBox="1">
            <a:spLocks noChangeArrowheads="1"/>
          </p:cNvSpPr>
          <p:nvPr/>
        </p:nvSpPr>
        <p:spPr bwMode="auto">
          <a:xfrm>
            <a:off x="2855640" y="2518544"/>
            <a:ext cx="1944216" cy="406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defRPr/>
            </a:pPr>
            <a:r>
              <a:rPr lang="zh-CN" altLang="en-US" sz="20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脂酰</a:t>
            </a:r>
            <a:r>
              <a:rPr lang="en-US" altLang="zh-CN" sz="20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  <a:r>
              <a:rPr lang="zh-CN" altLang="en-US" sz="20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转移酶</a:t>
            </a:r>
          </a:p>
        </p:txBody>
      </p:sp>
      <p:sp>
        <p:nvSpPr>
          <p:cNvPr id="6" name="Text Box 32"/>
          <p:cNvSpPr txBox="1">
            <a:spLocks noChangeArrowheads="1"/>
          </p:cNvSpPr>
          <p:nvPr/>
        </p:nvSpPr>
        <p:spPr bwMode="auto">
          <a:xfrm>
            <a:off x="7176120" y="2518544"/>
            <a:ext cx="1997082" cy="406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defRPr/>
            </a:pPr>
            <a:r>
              <a:rPr lang="zh-CN" altLang="en-US" sz="20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脂酰</a:t>
            </a:r>
            <a:r>
              <a:rPr lang="en-US" altLang="zh-CN" sz="20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  <a:r>
              <a:rPr lang="zh-CN" altLang="en-US" sz="20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转移酶</a:t>
            </a:r>
          </a:p>
        </p:txBody>
      </p:sp>
      <p:sp>
        <p:nvSpPr>
          <p:cNvPr id="7" name="Text Box 33"/>
          <p:cNvSpPr txBox="1">
            <a:spLocks noChangeArrowheads="1"/>
          </p:cNvSpPr>
          <p:nvPr/>
        </p:nvSpPr>
        <p:spPr bwMode="auto">
          <a:xfrm>
            <a:off x="8657207" y="3947453"/>
            <a:ext cx="1111201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2000" dirty="0" err="1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HSCoA</a:t>
            </a:r>
            <a:endParaRPr lang="en-US" altLang="zh-CN" sz="200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8" name="Rectangle 34"/>
          <p:cNvSpPr>
            <a:spLocks noChangeArrowheads="1"/>
          </p:cNvSpPr>
          <p:nvPr/>
        </p:nvSpPr>
        <p:spPr bwMode="auto">
          <a:xfrm>
            <a:off x="1055688" y="548680"/>
            <a:ext cx="3887983" cy="544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buClr>
                <a:schemeClr val="accent1"/>
              </a:buClr>
              <a:buSzPct val="65000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（四）脂肪的合成过程</a:t>
            </a:r>
          </a:p>
        </p:txBody>
      </p:sp>
      <p:sp>
        <p:nvSpPr>
          <p:cNvPr id="11" name="Text Box 30"/>
          <p:cNvSpPr txBox="1">
            <a:spLocks noChangeArrowheads="1"/>
          </p:cNvSpPr>
          <p:nvPr/>
        </p:nvSpPr>
        <p:spPr bwMode="auto">
          <a:xfrm>
            <a:off x="6813532" y="3561038"/>
            <a:ext cx="1584000" cy="7848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fontAlgn="t" hangingPunct="1">
              <a:lnSpc>
                <a:spcPts val="1800"/>
              </a:lnSpc>
              <a:spcBef>
                <a:spcPts val="0"/>
              </a:spcBef>
              <a:defRPr/>
            </a:pPr>
            <a:r>
              <a:rPr lang="en-US" altLang="zh-CN" sz="2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      O</a:t>
            </a:r>
          </a:p>
          <a:p>
            <a:pPr eaLnBrk="1" fontAlgn="t" hangingPunct="1">
              <a:lnSpc>
                <a:spcPts val="1800"/>
              </a:lnSpc>
              <a:spcBef>
                <a:spcPts val="0"/>
              </a:spcBef>
              <a:defRPr/>
            </a:pPr>
            <a:r>
              <a:rPr lang="en-US" altLang="zh-CN" sz="2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       ‖</a:t>
            </a:r>
          </a:p>
          <a:p>
            <a:pPr eaLnBrk="1" fontAlgn="t" hangingPunct="1">
              <a:lnSpc>
                <a:spcPts val="1800"/>
              </a:lnSpc>
              <a:spcBef>
                <a:spcPts val="0"/>
              </a:spcBef>
              <a:defRPr/>
            </a:pPr>
            <a:r>
              <a:rPr lang="en-US" altLang="zh-CN" sz="2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R</a:t>
            </a:r>
            <a:r>
              <a:rPr lang="en-US" altLang="zh-CN" sz="2000" baseline="-40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2</a:t>
            </a:r>
            <a:r>
              <a:rPr lang="en-US" altLang="zh-CN" sz="2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‒C~</a:t>
            </a: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SCoA</a:t>
            </a:r>
          </a:p>
        </p:txBody>
      </p:sp>
      <p:sp>
        <p:nvSpPr>
          <p:cNvPr id="12" name="Text Box 30"/>
          <p:cNvSpPr txBox="1">
            <a:spLocks noChangeArrowheads="1"/>
          </p:cNvSpPr>
          <p:nvPr/>
        </p:nvSpPr>
        <p:spPr bwMode="auto">
          <a:xfrm>
            <a:off x="4082529" y="3968229"/>
            <a:ext cx="1150938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2000" dirty="0" err="1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HSCoA</a:t>
            </a:r>
            <a:endParaRPr lang="en-US" altLang="zh-CN" sz="200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13" name="Rectangle 65"/>
          <p:cNvSpPr>
            <a:spLocks noChangeArrowheads="1"/>
          </p:cNvSpPr>
          <p:nvPr/>
        </p:nvSpPr>
        <p:spPr bwMode="auto">
          <a:xfrm>
            <a:off x="1393900" y="3697089"/>
            <a:ext cx="1031875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甘油一酯</a:t>
            </a:r>
          </a:p>
        </p:txBody>
      </p:sp>
      <p:sp>
        <p:nvSpPr>
          <p:cNvPr id="14" name="Rectangle 66"/>
          <p:cNvSpPr>
            <a:spLocks noChangeArrowheads="1"/>
          </p:cNvSpPr>
          <p:nvPr/>
        </p:nvSpPr>
        <p:spPr bwMode="auto">
          <a:xfrm>
            <a:off x="5494040" y="3717032"/>
            <a:ext cx="1031875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甘油二酯</a:t>
            </a:r>
          </a:p>
        </p:txBody>
      </p:sp>
      <p:sp>
        <p:nvSpPr>
          <p:cNvPr id="15" name="Rectangle 67"/>
          <p:cNvSpPr>
            <a:spLocks noChangeArrowheads="1"/>
          </p:cNvSpPr>
          <p:nvPr/>
        </p:nvSpPr>
        <p:spPr bwMode="auto">
          <a:xfrm>
            <a:off x="9912945" y="3769097"/>
            <a:ext cx="1573212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甘油三酯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(TG)</a:t>
            </a:r>
            <a:endParaRPr lang="zh-CN" altLang="en-US" sz="20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86032" name="Text Box 14"/>
          <p:cNvSpPr txBox="1">
            <a:spLocks noChangeArrowheads="1"/>
          </p:cNvSpPr>
          <p:nvPr/>
        </p:nvSpPr>
        <p:spPr bwMode="auto">
          <a:xfrm>
            <a:off x="695400" y="2420888"/>
            <a:ext cx="2236510" cy="1125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    O       CH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‒OH</a:t>
            </a:r>
            <a:endParaRPr lang="en-US" altLang="zh-CN" baseline="-25000" dirty="0"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sz="1200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sz="1600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  ‖     </a:t>
            </a:r>
            <a:r>
              <a:rPr lang="en-US" altLang="zh-CN" sz="1600" dirty="0">
                <a:latin typeface="Arial" panose="020B0604020202020204" pitchFamily="34" charset="0"/>
                <a:ea typeface="方正姚体" panose="02010601030101010101" pitchFamily="2" charset="-122"/>
              </a:rPr>
              <a:t>  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he-IL" altLang="zh-CN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R‒C‒O‒CH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Arial" panose="020B0604020202020204" pitchFamily="34" charset="0"/>
                <a:ea typeface="方正姚体" panose="02010601030101010101" pitchFamily="2" charset="-122"/>
              </a:rPr>
              <a:t>       </a:t>
            </a:r>
            <a:r>
              <a:rPr lang="zh-CN" altLang="en-US" sz="1600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zh-CN" altLang="en-US" dirty="0">
                <a:latin typeface="Arial" panose="020B0604020202020204" pitchFamily="34" charset="0"/>
                <a:ea typeface="方正姚体" panose="02010601030101010101" pitchFamily="2" charset="-122"/>
              </a:rPr>
              <a:t>       </a:t>
            </a:r>
            <a:r>
              <a:rPr lang="he-IL" altLang="zh-CN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CH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‒OH</a:t>
            </a:r>
            <a:endParaRPr lang="en-US" altLang="zh-CN" baseline="-25000" dirty="0"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86033" name="Text Box 14"/>
          <p:cNvSpPr txBox="1">
            <a:spLocks noChangeArrowheads="1"/>
          </p:cNvSpPr>
          <p:nvPr/>
        </p:nvSpPr>
        <p:spPr bwMode="auto">
          <a:xfrm>
            <a:off x="8976320" y="2204864"/>
            <a:ext cx="2802370" cy="15357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          </a:t>
            </a:r>
            <a:r>
              <a:rPr lang="en-US" altLang="zh-CN" sz="1400" dirty="0">
                <a:latin typeface="Arial" panose="020B0604020202020204" pitchFamily="34" charset="0"/>
                <a:ea typeface="方正姚体" panose="02010601030101010101" pitchFamily="2" charset="-122"/>
              </a:rPr>
              <a:t>  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O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             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‖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    O       CH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‒O‒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C‒R</a:t>
            </a:r>
            <a:r>
              <a:rPr lang="en-US" altLang="zh-CN" baseline="-25000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1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sz="1600" dirty="0">
                <a:latin typeface="Arial" panose="020B0604020202020204" pitchFamily="34" charset="0"/>
                <a:ea typeface="方正姚体" panose="02010601030101010101" pitchFamily="2" charset="-122"/>
              </a:rPr>
              <a:t>  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sz="1600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‖    </a:t>
            </a:r>
            <a:r>
              <a:rPr lang="en-US" altLang="zh-CN" sz="1600" dirty="0">
                <a:latin typeface="Arial" panose="020B0604020202020204" pitchFamily="34" charset="0"/>
                <a:ea typeface="方正姚体" panose="02010601030101010101" pitchFamily="2" charset="-122"/>
              </a:rPr>
              <a:t>   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he-IL" altLang="zh-CN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R‒C‒O‒CH         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O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</a:t>
            </a:r>
            <a:r>
              <a:rPr lang="he-IL" altLang="zh-CN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׀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 </a:t>
            </a:r>
            <a:r>
              <a:rPr lang="en-US" altLang="zh-CN" sz="1400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   </a:t>
            </a:r>
            <a:r>
              <a:rPr lang="en-US" altLang="zh-CN" sz="1400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    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‖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CH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‒O‒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C‒R</a:t>
            </a:r>
            <a:r>
              <a:rPr lang="en-US" altLang="zh-CN" baseline="-25000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</a:p>
        </p:txBody>
      </p:sp>
      <p:sp>
        <p:nvSpPr>
          <p:cNvPr id="86034" name="Text Box 14"/>
          <p:cNvSpPr txBox="1">
            <a:spLocks noChangeArrowheads="1"/>
          </p:cNvSpPr>
          <p:nvPr/>
        </p:nvSpPr>
        <p:spPr bwMode="auto">
          <a:xfrm>
            <a:off x="4655840" y="2204864"/>
            <a:ext cx="2789546" cy="15357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          </a:t>
            </a:r>
            <a:r>
              <a:rPr lang="en-US" altLang="zh-CN" sz="1400" dirty="0">
                <a:latin typeface="Arial" panose="020B0604020202020204" pitchFamily="34" charset="0"/>
                <a:ea typeface="方正姚体" panose="02010601030101010101" pitchFamily="2" charset="-122"/>
              </a:rPr>
              <a:t>  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O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             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‖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    O       CH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‒O‒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C‒R</a:t>
            </a:r>
            <a:r>
              <a:rPr lang="en-US" altLang="zh-CN" baseline="-25000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1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sz="1600" dirty="0">
                <a:latin typeface="Arial" panose="020B0604020202020204" pitchFamily="34" charset="0"/>
                <a:ea typeface="方正姚体" panose="02010601030101010101" pitchFamily="2" charset="-122"/>
              </a:rPr>
              <a:t>  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sz="1600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‖    </a:t>
            </a:r>
            <a:r>
              <a:rPr lang="en-US" altLang="zh-CN" sz="1600" dirty="0">
                <a:latin typeface="Arial" panose="020B0604020202020204" pitchFamily="34" charset="0"/>
                <a:ea typeface="方正姚体" panose="02010601030101010101" pitchFamily="2" charset="-122"/>
              </a:rPr>
              <a:t>   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he-IL" altLang="zh-CN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R‒C‒O‒CH</a:t>
            </a:r>
            <a:endParaRPr lang="en-US" altLang="zh-CN" dirty="0">
              <a:solidFill>
                <a:srgbClr val="FF0000"/>
              </a:solidFill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</a:t>
            </a:r>
            <a:r>
              <a:rPr lang="he-IL" altLang="zh-CN" dirty="0"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solidFill>
                <a:srgbClr val="FF0000"/>
              </a:solidFill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CH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‒OH</a:t>
            </a:r>
            <a:endParaRPr lang="en-US" altLang="zh-CN" baseline="-25000" dirty="0">
              <a:solidFill>
                <a:srgbClr val="FF0000"/>
              </a:solidFill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cxnSp>
        <p:nvCxnSpPr>
          <p:cNvPr id="19" name="直接连接符 18"/>
          <p:cNvCxnSpPr/>
          <p:nvPr/>
        </p:nvCxnSpPr>
        <p:spPr>
          <a:xfrm>
            <a:off x="1077913" y="1125538"/>
            <a:ext cx="396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Line 13"/>
          <p:cNvSpPr>
            <a:spLocks noChangeShapeType="1"/>
          </p:cNvSpPr>
          <p:nvPr/>
        </p:nvSpPr>
        <p:spPr bwMode="auto">
          <a:xfrm>
            <a:off x="7248128" y="2996952"/>
            <a:ext cx="1800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" name="矩形 1"/>
          <p:cNvSpPr/>
          <p:nvPr/>
        </p:nvSpPr>
        <p:spPr>
          <a:xfrm>
            <a:off x="1740055" y="1249596"/>
            <a:ext cx="3779881" cy="523220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360000" indent="-360000" eaLnBrk="1" fontAlgn="auto" hangingPunct="1"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</a:pPr>
            <a:r>
              <a:rPr lang="zh-CN" altLang="en-US" sz="2800" b="0" cap="all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甘油一酯途径；小肠</a:t>
            </a:r>
          </a:p>
        </p:txBody>
      </p:sp>
      <p:sp>
        <p:nvSpPr>
          <p:cNvPr id="22" name="Text Box 30"/>
          <p:cNvSpPr txBox="1">
            <a:spLocks noChangeArrowheads="1"/>
          </p:cNvSpPr>
          <p:nvPr/>
        </p:nvSpPr>
        <p:spPr bwMode="auto">
          <a:xfrm>
            <a:off x="2423592" y="3555260"/>
            <a:ext cx="1584000" cy="8040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fontAlgn="t" hangingPunct="1">
              <a:lnSpc>
                <a:spcPts val="1800"/>
              </a:lnSpc>
              <a:spcBef>
                <a:spcPts val="0"/>
              </a:spcBef>
              <a:defRPr/>
            </a:pPr>
            <a:r>
              <a:rPr lang="en-US" altLang="zh-CN" sz="2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      O</a:t>
            </a:r>
          </a:p>
          <a:p>
            <a:pPr eaLnBrk="1" fontAlgn="t" hangingPunct="1">
              <a:lnSpc>
                <a:spcPts val="1800"/>
              </a:lnSpc>
              <a:spcBef>
                <a:spcPts val="0"/>
              </a:spcBef>
              <a:defRPr/>
            </a:pPr>
            <a:r>
              <a:rPr lang="en-US" altLang="zh-CN" sz="2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       ‖</a:t>
            </a:r>
          </a:p>
          <a:p>
            <a:pPr eaLnBrk="1" fontAlgn="t" hangingPunct="1">
              <a:lnSpc>
                <a:spcPts val="1800"/>
              </a:lnSpc>
              <a:spcBef>
                <a:spcPts val="0"/>
              </a:spcBef>
              <a:defRPr/>
            </a:pPr>
            <a:r>
              <a:rPr lang="en-US" altLang="zh-CN" sz="2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R</a:t>
            </a:r>
            <a:r>
              <a:rPr lang="en-US" altLang="zh-CN" sz="2000" baseline="-40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1</a:t>
            </a:r>
            <a:r>
              <a:rPr lang="en-US" altLang="zh-CN" sz="2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‒C~</a:t>
            </a: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SCoA</a:t>
            </a:r>
          </a:p>
        </p:txBody>
      </p:sp>
      <p:sp>
        <p:nvSpPr>
          <p:cNvPr id="23" name="任意多边形 22"/>
          <p:cNvSpPr/>
          <p:nvPr/>
        </p:nvSpPr>
        <p:spPr>
          <a:xfrm rot="16200000">
            <a:off x="7950320" y="2799032"/>
            <a:ext cx="720000" cy="1116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任意多边形 23"/>
          <p:cNvSpPr/>
          <p:nvPr/>
        </p:nvSpPr>
        <p:spPr>
          <a:xfrm rot="16200000">
            <a:off x="3485688" y="2798952"/>
            <a:ext cx="720000" cy="1116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Text Box 14"/>
          <p:cNvSpPr txBox="1">
            <a:spLocks noChangeArrowheads="1"/>
          </p:cNvSpPr>
          <p:nvPr/>
        </p:nvSpPr>
        <p:spPr bwMode="auto">
          <a:xfrm>
            <a:off x="3575720" y="4365104"/>
            <a:ext cx="2872902" cy="1946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                        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O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                             </a:t>
            </a:r>
            <a:r>
              <a:rPr lang="en-US" altLang="zh-CN" sz="1000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‖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 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O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  CH</a:t>
            </a:r>
            <a:r>
              <a:rPr lang="en-US" altLang="zh-CN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‒O‒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C‒R</a:t>
            </a:r>
            <a:r>
              <a:rPr lang="en-US" altLang="zh-CN" baseline="-25000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1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</a:t>
            </a:r>
            <a:r>
              <a:rPr lang="en-US" altLang="zh-CN" sz="1600" dirty="0">
                <a:latin typeface="Arial" panose="020B0604020202020204" pitchFamily="34" charset="0"/>
                <a:ea typeface="楷体_GB2312" pitchFamily="49" charset="-122"/>
              </a:rPr>
              <a:t>  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‖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</a:t>
            </a:r>
            <a:r>
              <a:rPr lang="en-US" altLang="zh-CN" sz="1600" dirty="0">
                <a:latin typeface="Arial" panose="020B0604020202020204" pitchFamily="34" charset="0"/>
                <a:ea typeface="楷体_GB2312" pitchFamily="49" charset="-122"/>
              </a:rPr>
              <a:t>   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he-IL" altLang="zh-CN" dirty="0"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R</a:t>
            </a:r>
            <a:r>
              <a:rPr lang="en-US" altLang="zh-CN" baseline="-25000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‒C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‒O‒CH 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Arial" panose="020B0604020202020204" pitchFamily="34" charset="0"/>
                <a:ea typeface="楷体_GB2312" pitchFamily="49" charset="-122"/>
              </a:rPr>
              <a:t>                </a:t>
            </a:r>
            <a:r>
              <a:rPr lang="he-IL" altLang="zh-CN" dirty="0"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           CH</a:t>
            </a:r>
            <a:r>
              <a:rPr lang="en-US" altLang="zh-CN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‒O‒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C‒R</a:t>
            </a:r>
            <a:r>
              <a:rPr lang="en-US" altLang="zh-CN" baseline="-25000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3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                              ‖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                             </a:t>
            </a:r>
            <a:r>
              <a:rPr lang="en-US" altLang="zh-CN" sz="1000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O</a:t>
            </a:r>
          </a:p>
        </p:txBody>
      </p:sp>
      <p:sp>
        <p:nvSpPr>
          <p:cNvPr id="3" name="Text Box 6"/>
          <p:cNvSpPr txBox="1">
            <a:spLocks noChangeArrowheads="1"/>
          </p:cNvSpPr>
          <p:nvPr/>
        </p:nvSpPr>
        <p:spPr bwMode="auto">
          <a:xfrm>
            <a:off x="695400" y="2619301"/>
            <a:ext cx="10350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葡萄糖</a:t>
            </a:r>
          </a:p>
        </p:txBody>
      </p:sp>
      <p:sp>
        <p:nvSpPr>
          <p:cNvPr id="7" name="Line 13"/>
          <p:cNvSpPr>
            <a:spLocks noChangeShapeType="1"/>
          </p:cNvSpPr>
          <p:nvPr/>
        </p:nvSpPr>
        <p:spPr bwMode="auto">
          <a:xfrm>
            <a:off x="3647912" y="2852936"/>
            <a:ext cx="1656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Text Box 14"/>
          <p:cNvSpPr txBox="1">
            <a:spLocks noChangeArrowheads="1"/>
          </p:cNvSpPr>
          <p:nvPr/>
        </p:nvSpPr>
        <p:spPr bwMode="auto">
          <a:xfrm>
            <a:off x="3646768" y="2043262"/>
            <a:ext cx="137477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NADH+H</a:t>
            </a:r>
            <a:r>
              <a:rPr lang="en-US" altLang="zh-CN" sz="1600" baseline="30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+</a:t>
            </a:r>
            <a:endParaRPr lang="en-US" altLang="zh-CN" sz="16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9" name="Text Box 15"/>
          <p:cNvSpPr txBox="1">
            <a:spLocks noChangeArrowheads="1"/>
          </p:cNvSpPr>
          <p:nvPr/>
        </p:nvSpPr>
        <p:spPr bwMode="auto">
          <a:xfrm>
            <a:off x="4799856" y="2043262"/>
            <a:ext cx="858433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NAD</a:t>
            </a:r>
            <a:r>
              <a:rPr lang="en-US" altLang="zh-CN" sz="1600" baseline="30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+</a:t>
            </a:r>
            <a:endParaRPr lang="en-US" altLang="zh-CN" sz="16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10" name="Text Box 16"/>
          <p:cNvSpPr txBox="1">
            <a:spLocks noChangeArrowheads="1"/>
          </p:cNvSpPr>
          <p:nvPr/>
        </p:nvSpPr>
        <p:spPr bwMode="auto">
          <a:xfrm>
            <a:off x="3935760" y="2852936"/>
            <a:ext cx="1225550" cy="708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fontAlgn="t" hangingPunct="1">
              <a:defRPr/>
            </a:pPr>
            <a:r>
              <a:rPr lang="zh-CN" altLang="en-US" sz="20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磷酸甘油</a:t>
            </a:r>
            <a:endParaRPr lang="en-US" altLang="zh-CN" sz="2000" b="0" dirty="0">
              <a:solidFill>
                <a:srgbClr val="00B0F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algn="ctr" eaLnBrk="1" fontAlgn="t" hangingPunct="1">
              <a:defRPr/>
            </a:pPr>
            <a:r>
              <a:rPr lang="zh-CN" altLang="en-US" sz="20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脱氢酶</a:t>
            </a:r>
          </a:p>
        </p:txBody>
      </p:sp>
      <p:sp>
        <p:nvSpPr>
          <p:cNvPr id="14" name="Text Box 32"/>
          <p:cNvSpPr txBox="1">
            <a:spLocks noChangeArrowheads="1"/>
          </p:cNvSpPr>
          <p:nvPr/>
        </p:nvSpPr>
        <p:spPr bwMode="auto">
          <a:xfrm>
            <a:off x="7464152" y="2852936"/>
            <a:ext cx="1262848" cy="70788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eaLnBrk="1" fontAlgn="t" hangingPunct="1">
              <a:defRPr/>
            </a:pPr>
            <a:r>
              <a:rPr lang="zh-CN" altLang="en-US" sz="20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脂酰</a:t>
            </a:r>
            <a:r>
              <a:rPr lang="en-US" altLang="zh-CN" sz="20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</a:p>
          <a:p>
            <a:pPr algn="ctr" eaLnBrk="1" fontAlgn="t" hangingPunct="1">
              <a:defRPr/>
            </a:pPr>
            <a:r>
              <a:rPr lang="zh-CN" altLang="en-US" sz="20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转移酶</a:t>
            </a:r>
          </a:p>
        </p:txBody>
      </p:sp>
      <p:sp>
        <p:nvSpPr>
          <p:cNvPr id="15" name="Text Box 33"/>
          <p:cNvSpPr txBox="1">
            <a:spLocks noChangeArrowheads="1"/>
          </p:cNvSpPr>
          <p:nvPr/>
        </p:nvSpPr>
        <p:spPr bwMode="auto">
          <a:xfrm>
            <a:off x="8400256" y="2010326"/>
            <a:ext cx="115212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2 CoA-SH</a:t>
            </a:r>
          </a:p>
        </p:txBody>
      </p:sp>
      <p:sp>
        <p:nvSpPr>
          <p:cNvPr id="17" name="Text Box 35"/>
          <p:cNvSpPr txBox="1">
            <a:spLocks noChangeArrowheads="1"/>
          </p:cNvSpPr>
          <p:nvPr/>
        </p:nvSpPr>
        <p:spPr bwMode="auto">
          <a:xfrm>
            <a:off x="9537576" y="3465439"/>
            <a:ext cx="950912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磷脂酸</a:t>
            </a:r>
          </a:p>
        </p:txBody>
      </p:sp>
      <p:sp>
        <p:nvSpPr>
          <p:cNvPr id="18" name="Line 36"/>
          <p:cNvSpPr>
            <a:spLocks noChangeShapeType="1"/>
          </p:cNvSpPr>
          <p:nvPr/>
        </p:nvSpPr>
        <p:spPr bwMode="auto">
          <a:xfrm flipH="1">
            <a:off x="10056440" y="3861176"/>
            <a:ext cx="49" cy="9360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0" name="Text Box 38"/>
          <p:cNvSpPr txBox="1">
            <a:spLocks noChangeArrowheads="1"/>
          </p:cNvSpPr>
          <p:nvPr/>
        </p:nvSpPr>
        <p:spPr bwMode="auto">
          <a:xfrm>
            <a:off x="10344472" y="4437112"/>
            <a:ext cx="50427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Pi</a:t>
            </a:r>
          </a:p>
        </p:txBody>
      </p:sp>
      <p:sp>
        <p:nvSpPr>
          <p:cNvPr id="22" name="Text Box 40"/>
          <p:cNvSpPr txBox="1">
            <a:spLocks noChangeArrowheads="1"/>
          </p:cNvSpPr>
          <p:nvPr/>
        </p:nvSpPr>
        <p:spPr bwMode="auto">
          <a:xfrm>
            <a:off x="8308585" y="4037002"/>
            <a:ext cx="1747855" cy="4001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eaLnBrk="1" fontAlgn="t" hangingPunct="1">
              <a:defRPr/>
            </a:pPr>
            <a:r>
              <a:rPr lang="zh-CN" altLang="en-US" sz="20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磷脂酸磷酸酶</a:t>
            </a:r>
          </a:p>
        </p:txBody>
      </p:sp>
      <p:sp>
        <p:nvSpPr>
          <p:cNvPr id="24" name="Line 47"/>
          <p:cNvSpPr>
            <a:spLocks noChangeShapeType="1"/>
          </p:cNvSpPr>
          <p:nvPr/>
        </p:nvSpPr>
        <p:spPr bwMode="auto">
          <a:xfrm flipH="1" flipV="1">
            <a:off x="6780365" y="5445224"/>
            <a:ext cx="1980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7" name="Text Box 50"/>
          <p:cNvSpPr txBox="1">
            <a:spLocks noChangeArrowheads="1"/>
          </p:cNvSpPr>
          <p:nvPr/>
        </p:nvSpPr>
        <p:spPr bwMode="auto">
          <a:xfrm>
            <a:off x="6600056" y="5863186"/>
            <a:ext cx="115252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CoA-SH</a:t>
            </a:r>
          </a:p>
        </p:txBody>
      </p:sp>
      <p:sp>
        <p:nvSpPr>
          <p:cNvPr id="28" name="Text Box 58"/>
          <p:cNvSpPr txBox="1">
            <a:spLocks noChangeArrowheads="1"/>
          </p:cNvSpPr>
          <p:nvPr/>
        </p:nvSpPr>
        <p:spPr bwMode="auto">
          <a:xfrm>
            <a:off x="6965626" y="5013176"/>
            <a:ext cx="1619250" cy="406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fontAlgn="t" hangingPunct="1">
              <a:defRPr/>
            </a:pPr>
            <a:r>
              <a:rPr lang="zh-CN" altLang="en-US" sz="20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脂酰转移酶</a:t>
            </a:r>
          </a:p>
        </p:txBody>
      </p:sp>
      <p:sp>
        <p:nvSpPr>
          <p:cNvPr id="31" name="Rectangle 66"/>
          <p:cNvSpPr>
            <a:spLocks noChangeArrowheads="1"/>
          </p:cNvSpPr>
          <p:nvPr/>
        </p:nvSpPr>
        <p:spPr bwMode="auto">
          <a:xfrm>
            <a:off x="9523925" y="6100698"/>
            <a:ext cx="129559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甘油二酯</a:t>
            </a:r>
          </a:p>
        </p:txBody>
      </p:sp>
      <p:sp>
        <p:nvSpPr>
          <p:cNvPr id="32" name="Text Box 10"/>
          <p:cNvSpPr txBox="1">
            <a:spLocks noChangeArrowheads="1"/>
          </p:cNvSpPr>
          <p:nvPr/>
        </p:nvSpPr>
        <p:spPr bwMode="auto">
          <a:xfrm>
            <a:off x="2162498" y="3555926"/>
            <a:ext cx="16605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磷酸二羟丙酮</a:t>
            </a:r>
          </a:p>
        </p:txBody>
      </p:sp>
      <p:grpSp>
        <p:nvGrpSpPr>
          <p:cNvPr id="6" name="组合 5"/>
          <p:cNvGrpSpPr/>
          <p:nvPr/>
        </p:nvGrpSpPr>
        <p:grpSpPr>
          <a:xfrm>
            <a:off x="2162498" y="2276872"/>
            <a:ext cx="1659429" cy="1125373"/>
            <a:chOff x="3514725" y="1286346"/>
            <a:chExt cx="1659429" cy="1125373"/>
          </a:xfrm>
        </p:grpSpPr>
        <p:sp>
          <p:nvSpPr>
            <p:cNvPr id="87067" name="Text Box 14"/>
            <p:cNvSpPr txBox="1">
              <a:spLocks noChangeArrowheads="1"/>
            </p:cNvSpPr>
            <p:nvPr/>
          </p:nvSpPr>
          <p:spPr bwMode="auto">
            <a:xfrm>
              <a:off x="3514725" y="1286346"/>
              <a:ext cx="1659429" cy="11253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dirty="0">
                  <a:latin typeface="Arial" panose="020B0604020202020204" pitchFamily="34" charset="0"/>
                  <a:ea typeface="楷体_GB2312" pitchFamily="49" charset="-122"/>
                </a:rPr>
                <a:t>     CH</a:t>
              </a:r>
              <a:r>
                <a:rPr lang="en-US" altLang="zh-CN" baseline="-25000" dirty="0">
                  <a:latin typeface="Arial" panose="020B0604020202020204" pitchFamily="34" charset="0"/>
                  <a:ea typeface="楷体_GB2312" pitchFamily="49" charset="-122"/>
                </a:rPr>
                <a:t>2</a:t>
              </a:r>
              <a:r>
                <a:rPr lang="en-US" altLang="zh-CN" dirty="0">
                  <a:latin typeface="Arial" panose="020B0604020202020204" pitchFamily="34" charset="0"/>
                  <a:ea typeface="楷体_GB2312" pitchFamily="49" charset="-122"/>
                </a:rPr>
                <a:t>‒OH</a:t>
              </a:r>
              <a:endParaRPr lang="en-US" altLang="zh-CN" baseline="-25000" dirty="0">
                <a:latin typeface="Arial" panose="020B0604020202020204" pitchFamily="34" charset="0"/>
                <a:ea typeface="楷体_GB2312" pitchFamily="49" charset="-122"/>
              </a:endParaRP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dirty="0">
                  <a:latin typeface="Arial" panose="020B0604020202020204" pitchFamily="34" charset="0"/>
                  <a:ea typeface="楷体_GB2312" pitchFamily="49" charset="-122"/>
                </a:rPr>
                <a:t>     </a:t>
              </a:r>
              <a:r>
                <a:rPr lang="he-IL" altLang="zh-CN" dirty="0">
                  <a:latin typeface="Times New Roman" panose="02020603050405020304" pitchFamily="18" charset="0"/>
                  <a:ea typeface="楷体_GB2312" pitchFamily="49" charset="-122"/>
                  <a:cs typeface="Times New Roman" panose="02020603050405020304" pitchFamily="18" charset="0"/>
                </a:rPr>
                <a:t>׀</a:t>
              </a:r>
              <a:endParaRPr lang="en-US" altLang="zh-CN" dirty="0">
                <a:latin typeface="Arial" panose="020B0604020202020204" pitchFamily="34" charset="0"/>
                <a:ea typeface="楷体_GB2312" pitchFamily="49" charset="-122"/>
              </a:endParaRP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dirty="0">
                  <a:latin typeface="Arial" panose="020B0604020202020204" pitchFamily="34" charset="0"/>
                  <a:ea typeface="楷体_GB2312" pitchFamily="49" charset="-122"/>
                </a:rPr>
                <a:t>O=C</a:t>
              </a: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zh-CN" altLang="en-US" dirty="0">
                  <a:latin typeface="Arial" panose="020B0604020202020204" pitchFamily="34" charset="0"/>
                  <a:ea typeface="楷体_GB2312" pitchFamily="49" charset="-122"/>
                </a:rPr>
                <a:t>     </a:t>
              </a:r>
              <a:r>
                <a:rPr lang="he-IL" altLang="zh-CN" dirty="0">
                  <a:latin typeface="Times New Roman" panose="02020603050405020304" pitchFamily="18" charset="0"/>
                  <a:ea typeface="楷体_GB2312" pitchFamily="49" charset="-122"/>
                  <a:cs typeface="Times New Roman" panose="02020603050405020304" pitchFamily="18" charset="0"/>
                </a:rPr>
                <a:t>׀</a:t>
              </a:r>
              <a:endParaRPr lang="en-US" altLang="zh-CN" dirty="0">
                <a:latin typeface="Arial" panose="020B0604020202020204" pitchFamily="34" charset="0"/>
                <a:ea typeface="楷体_GB2312" pitchFamily="49" charset="-122"/>
              </a:endParaRP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dirty="0">
                  <a:latin typeface="Arial" panose="020B0604020202020204" pitchFamily="34" charset="0"/>
                  <a:ea typeface="楷体_GB2312" pitchFamily="49" charset="-122"/>
                </a:rPr>
                <a:t>     CH</a:t>
              </a:r>
              <a:r>
                <a:rPr lang="en-US" altLang="zh-CN" baseline="-25000" dirty="0">
                  <a:latin typeface="Arial" panose="020B0604020202020204" pitchFamily="34" charset="0"/>
                  <a:ea typeface="楷体_GB2312" pitchFamily="49" charset="-122"/>
                </a:rPr>
                <a:t>2</a:t>
              </a:r>
              <a:r>
                <a:rPr lang="en-US" altLang="zh-CN" dirty="0">
                  <a:latin typeface="Arial" panose="020B0604020202020204" pitchFamily="34" charset="0"/>
                  <a:ea typeface="楷体_GB2312" pitchFamily="49" charset="-122"/>
                </a:rPr>
                <a:t>‒O‒P</a:t>
              </a:r>
            </a:p>
          </p:txBody>
        </p:sp>
        <p:sp>
          <p:nvSpPr>
            <p:cNvPr id="34" name="椭圆 33"/>
            <p:cNvSpPr/>
            <p:nvPr/>
          </p:nvSpPr>
          <p:spPr>
            <a:xfrm>
              <a:off x="4813300" y="2050153"/>
              <a:ext cx="323850" cy="323850"/>
            </a:xfrm>
            <a:prstGeom prst="ellipse">
              <a:avLst/>
            </a:prstGeom>
            <a:solidFill>
              <a:srgbClr val="CC9900">
                <a:alpha val="50196"/>
              </a:srgbClr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endParaRPr lang="zh-CN" altLang="en-US"/>
            </a:p>
          </p:txBody>
        </p:sp>
      </p:grpSp>
      <p:sp>
        <p:nvSpPr>
          <p:cNvPr id="36" name="Text Box 29"/>
          <p:cNvSpPr txBox="1">
            <a:spLocks noChangeArrowheads="1"/>
          </p:cNvSpPr>
          <p:nvPr/>
        </p:nvSpPr>
        <p:spPr bwMode="auto">
          <a:xfrm>
            <a:off x="5518938" y="3519414"/>
            <a:ext cx="13985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α-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磷酸甘油</a:t>
            </a:r>
          </a:p>
        </p:txBody>
      </p:sp>
      <p:grpSp>
        <p:nvGrpSpPr>
          <p:cNvPr id="12" name="组合 11"/>
          <p:cNvGrpSpPr/>
          <p:nvPr/>
        </p:nvGrpSpPr>
        <p:grpSpPr>
          <a:xfrm>
            <a:off x="5231904" y="2303627"/>
            <a:ext cx="1871025" cy="1125373"/>
            <a:chOff x="7175500" y="1313101"/>
            <a:chExt cx="1871025" cy="1125373"/>
          </a:xfrm>
        </p:grpSpPr>
        <p:sp>
          <p:nvSpPr>
            <p:cNvPr id="87069" name="Text Box 14"/>
            <p:cNvSpPr txBox="1">
              <a:spLocks noChangeArrowheads="1"/>
            </p:cNvSpPr>
            <p:nvPr/>
          </p:nvSpPr>
          <p:spPr bwMode="auto">
            <a:xfrm>
              <a:off x="7175500" y="1313101"/>
              <a:ext cx="1871025" cy="11253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dirty="0">
                  <a:latin typeface="Arial" panose="020B0604020202020204" pitchFamily="34" charset="0"/>
                  <a:ea typeface="楷体_GB2312" pitchFamily="49" charset="-122"/>
                </a:rPr>
                <a:t>        CH</a:t>
              </a:r>
              <a:r>
                <a:rPr lang="en-US" altLang="zh-CN" baseline="-25000" dirty="0">
                  <a:latin typeface="Arial" panose="020B0604020202020204" pitchFamily="34" charset="0"/>
                  <a:ea typeface="楷体_GB2312" pitchFamily="49" charset="-122"/>
                </a:rPr>
                <a:t>2</a:t>
              </a:r>
              <a:r>
                <a:rPr lang="en-US" altLang="zh-CN" dirty="0">
                  <a:latin typeface="Arial" panose="020B0604020202020204" pitchFamily="34" charset="0"/>
                  <a:ea typeface="楷体_GB2312" pitchFamily="49" charset="-122"/>
                </a:rPr>
                <a:t>‒OH</a:t>
              </a:r>
              <a:endParaRPr lang="en-US" altLang="zh-CN" baseline="-25000" dirty="0">
                <a:latin typeface="Arial" panose="020B0604020202020204" pitchFamily="34" charset="0"/>
                <a:ea typeface="楷体_GB2312" pitchFamily="49" charset="-122"/>
              </a:endParaRP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dirty="0">
                  <a:latin typeface="Arial" panose="020B0604020202020204" pitchFamily="34" charset="0"/>
                  <a:ea typeface="楷体_GB2312" pitchFamily="49" charset="-122"/>
                </a:rPr>
                <a:t>        </a:t>
              </a:r>
              <a:r>
                <a:rPr lang="he-IL" altLang="zh-CN" dirty="0">
                  <a:latin typeface="Times New Roman" panose="02020603050405020304" pitchFamily="18" charset="0"/>
                  <a:ea typeface="楷体_GB2312" pitchFamily="49" charset="-122"/>
                  <a:cs typeface="Times New Roman" panose="02020603050405020304" pitchFamily="18" charset="0"/>
                </a:rPr>
                <a:t>׀</a:t>
              </a:r>
              <a:endParaRPr lang="en-US" altLang="zh-CN" dirty="0">
                <a:latin typeface="Arial" panose="020B0604020202020204" pitchFamily="34" charset="0"/>
                <a:ea typeface="楷体_GB2312" pitchFamily="49" charset="-122"/>
              </a:endParaRP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dirty="0">
                  <a:latin typeface="Arial" panose="020B0604020202020204" pitchFamily="34" charset="0"/>
                  <a:ea typeface="楷体_GB2312" pitchFamily="49" charset="-122"/>
                </a:rPr>
                <a:t>HO‒CH</a:t>
              </a: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zh-CN" altLang="en-US" dirty="0">
                  <a:latin typeface="Arial" panose="020B0604020202020204" pitchFamily="34" charset="0"/>
                  <a:ea typeface="楷体_GB2312" pitchFamily="49" charset="-122"/>
                </a:rPr>
                <a:t>        </a:t>
              </a:r>
              <a:r>
                <a:rPr lang="he-IL" altLang="zh-CN" dirty="0">
                  <a:latin typeface="Times New Roman" panose="02020603050405020304" pitchFamily="18" charset="0"/>
                  <a:ea typeface="楷体_GB2312" pitchFamily="49" charset="-122"/>
                  <a:cs typeface="Times New Roman" panose="02020603050405020304" pitchFamily="18" charset="0"/>
                </a:rPr>
                <a:t>׀</a:t>
              </a:r>
              <a:endParaRPr lang="en-US" altLang="zh-CN" dirty="0">
                <a:latin typeface="Arial" panose="020B0604020202020204" pitchFamily="34" charset="0"/>
                <a:ea typeface="楷体_GB2312" pitchFamily="49" charset="-122"/>
              </a:endParaRP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dirty="0">
                  <a:latin typeface="Arial" panose="020B0604020202020204" pitchFamily="34" charset="0"/>
                  <a:ea typeface="楷体_GB2312" pitchFamily="49" charset="-122"/>
                </a:rPr>
                <a:t>        CH</a:t>
              </a:r>
              <a:r>
                <a:rPr lang="en-US" altLang="zh-CN" baseline="-25000" dirty="0">
                  <a:latin typeface="Arial" panose="020B0604020202020204" pitchFamily="34" charset="0"/>
                  <a:ea typeface="楷体_GB2312" pitchFamily="49" charset="-122"/>
                </a:rPr>
                <a:t>2</a:t>
              </a:r>
              <a:r>
                <a:rPr lang="en-US" altLang="zh-CN" dirty="0">
                  <a:latin typeface="Arial" panose="020B0604020202020204" pitchFamily="34" charset="0"/>
                  <a:ea typeface="楷体_GB2312" pitchFamily="49" charset="-122"/>
                </a:rPr>
                <a:t>‒O‒P</a:t>
              </a:r>
            </a:p>
          </p:txBody>
        </p:sp>
        <p:sp>
          <p:nvSpPr>
            <p:cNvPr id="37" name="椭圆 36"/>
            <p:cNvSpPr/>
            <p:nvPr/>
          </p:nvSpPr>
          <p:spPr>
            <a:xfrm>
              <a:off x="8693150" y="2069007"/>
              <a:ext cx="323850" cy="323850"/>
            </a:xfrm>
            <a:prstGeom prst="ellipse">
              <a:avLst/>
            </a:prstGeom>
            <a:solidFill>
              <a:srgbClr val="CC9900">
                <a:alpha val="50196"/>
              </a:srgbClr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endParaRPr lang="zh-CN" altLang="en-US"/>
            </a:p>
          </p:txBody>
        </p:sp>
      </p:grpSp>
      <p:sp>
        <p:nvSpPr>
          <p:cNvPr id="87072" name="Text Box 14"/>
          <p:cNvSpPr txBox="1">
            <a:spLocks noChangeArrowheads="1"/>
          </p:cNvSpPr>
          <p:nvPr/>
        </p:nvSpPr>
        <p:spPr bwMode="auto">
          <a:xfrm>
            <a:off x="8904312" y="2060848"/>
            <a:ext cx="2717411" cy="15357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                           O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                            ‖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      O       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CH</a:t>
            </a:r>
            <a:r>
              <a:rPr lang="en-US" altLang="zh-CN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O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  <a:cs typeface="Arial" panose="020B0604020202020204" pitchFamily="34" charset="0"/>
              </a:rPr>
              <a:t>‒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C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  <a:cs typeface="Arial" panose="020B0604020202020204" pitchFamily="34" charset="0"/>
              </a:rPr>
              <a:t>‒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R</a:t>
            </a:r>
            <a:r>
              <a:rPr lang="en-US" altLang="zh-CN" baseline="-25000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1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</a:t>
            </a:r>
            <a:r>
              <a:rPr lang="en-US" altLang="zh-CN" sz="1100" dirty="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</a:t>
            </a:r>
            <a:r>
              <a:rPr lang="en-US" altLang="zh-CN" dirty="0">
                <a:solidFill>
                  <a:srgbClr val="FF0000"/>
                </a:solidFill>
                <a:latin typeface="宋体" panose="02010600030101010101" pitchFamily="2" charset="-122"/>
              </a:rPr>
              <a:t>‖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  </a:t>
            </a:r>
            <a:r>
              <a:rPr lang="he-IL" altLang="zh-CN" dirty="0"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R</a:t>
            </a:r>
            <a:r>
              <a:rPr lang="en-US" altLang="zh-CN" baseline="-25000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‒C</a:t>
            </a:r>
            <a:r>
              <a:rPr lang="en-US" altLang="zh-CN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‒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O‒CH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Arial" panose="020B0604020202020204" pitchFamily="34" charset="0"/>
                <a:ea typeface="楷体_GB2312" pitchFamily="49" charset="-122"/>
              </a:rPr>
              <a:t>                </a:t>
            </a:r>
            <a:r>
              <a:rPr lang="he-IL" altLang="zh-CN" dirty="0"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           CH</a:t>
            </a:r>
            <a:r>
              <a:rPr lang="en-US" altLang="zh-CN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‒O‒P</a:t>
            </a:r>
          </a:p>
        </p:txBody>
      </p:sp>
      <p:sp>
        <p:nvSpPr>
          <p:cNvPr id="39" name="椭圆 38"/>
          <p:cNvSpPr/>
          <p:nvPr/>
        </p:nvSpPr>
        <p:spPr>
          <a:xfrm>
            <a:off x="10992544" y="3230312"/>
            <a:ext cx="323850" cy="323850"/>
          </a:xfrm>
          <a:prstGeom prst="ellipse">
            <a:avLst/>
          </a:prstGeom>
          <a:solidFill>
            <a:srgbClr val="CC9900">
              <a:alpha val="50196"/>
            </a:srgbClr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fontAlgn="t" hangingPunct="1">
              <a:spcBef>
                <a:spcPct val="50000"/>
              </a:spcBef>
              <a:defRPr/>
            </a:pPr>
            <a:endParaRPr lang="zh-CN" altLang="en-US"/>
          </a:p>
        </p:txBody>
      </p:sp>
      <p:sp>
        <p:nvSpPr>
          <p:cNvPr id="41" name="Rectangle 67"/>
          <p:cNvSpPr>
            <a:spLocks noChangeArrowheads="1"/>
          </p:cNvSpPr>
          <p:nvPr/>
        </p:nvSpPr>
        <p:spPr bwMode="auto">
          <a:xfrm>
            <a:off x="3935760" y="6093296"/>
            <a:ext cx="1573212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甘油三酯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(TG)</a:t>
            </a:r>
            <a:endParaRPr lang="zh-CN" altLang="en-US" sz="20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6890111" y="1722988"/>
            <a:ext cx="1430200" cy="33855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CN" sz="1600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</a:t>
            </a:r>
            <a:r>
              <a:rPr lang="en-US" altLang="zh-CN" sz="1600" baseline="-25000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</a:t>
            </a:r>
            <a:r>
              <a:rPr lang="en-US" altLang="zh-CN" sz="1600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‒CO</a:t>
            </a:r>
            <a:r>
              <a:rPr lang="en-US" altLang="zh-CN" sz="1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~SCoA</a:t>
            </a:r>
            <a:endParaRPr lang="zh-CN" altLang="en-US" sz="16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6" name="文本框 45"/>
          <p:cNvSpPr txBox="1"/>
          <p:nvPr/>
        </p:nvSpPr>
        <p:spPr>
          <a:xfrm>
            <a:off x="6898048" y="2010326"/>
            <a:ext cx="1430200" cy="33855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CN" sz="1600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</a:t>
            </a:r>
            <a:r>
              <a:rPr lang="en-US" altLang="zh-CN" sz="1600" baseline="-25000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</a:t>
            </a:r>
            <a:r>
              <a:rPr lang="en-US" altLang="zh-CN" sz="1600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‒CO</a:t>
            </a:r>
            <a:r>
              <a:rPr lang="en-US" altLang="zh-CN" sz="1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~SCoA</a:t>
            </a:r>
            <a:endParaRPr lang="zh-CN" altLang="en-US" sz="16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7" name="文本框 46"/>
          <p:cNvSpPr txBox="1"/>
          <p:nvPr/>
        </p:nvSpPr>
        <p:spPr>
          <a:xfrm>
            <a:off x="10416480" y="3738518"/>
            <a:ext cx="574196" cy="33855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</a:t>
            </a:r>
            <a:r>
              <a:rPr lang="en-US" altLang="zh-CN" sz="160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</a:t>
            </a:r>
            <a:r>
              <a:rPr lang="en-US" altLang="zh-CN" sz="1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</a:t>
            </a:r>
            <a:endParaRPr lang="zh-CN" altLang="en-US" sz="16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1586645" y="2835201"/>
            <a:ext cx="647837" cy="149"/>
            <a:chOff x="1991755" y="1844675"/>
            <a:chExt cx="647837" cy="149"/>
          </a:xfrm>
        </p:grpSpPr>
        <p:sp>
          <p:nvSpPr>
            <p:cNvPr id="87080" name="Line 8"/>
            <p:cNvSpPr>
              <a:spLocks noChangeShapeType="1"/>
            </p:cNvSpPr>
            <p:nvPr/>
          </p:nvSpPr>
          <p:spPr bwMode="auto">
            <a:xfrm flipV="1">
              <a:off x="2207568" y="1844675"/>
              <a:ext cx="2160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87081" name="Line 9"/>
            <p:cNvSpPr>
              <a:spLocks noChangeShapeType="1"/>
            </p:cNvSpPr>
            <p:nvPr/>
          </p:nvSpPr>
          <p:spPr bwMode="auto">
            <a:xfrm flipV="1">
              <a:off x="2423592" y="1844675"/>
              <a:ext cx="2160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42" name="Line 8"/>
            <p:cNvSpPr>
              <a:spLocks noChangeShapeType="1"/>
            </p:cNvSpPr>
            <p:nvPr/>
          </p:nvSpPr>
          <p:spPr bwMode="auto">
            <a:xfrm flipV="1">
              <a:off x="1991755" y="1844824"/>
              <a:ext cx="2160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sp>
        <p:nvSpPr>
          <p:cNvPr id="48" name="Line 13"/>
          <p:cNvSpPr>
            <a:spLocks noChangeShapeType="1"/>
          </p:cNvSpPr>
          <p:nvPr/>
        </p:nvSpPr>
        <p:spPr bwMode="auto">
          <a:xfrm>
            <a:off x="7264970" y="2841823"/>
            <a:ext cx="1656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0" name="Rectangle 34"/>
          <p:cNvSpPr>
            <a:spLocks noChangeArrowheads="1"/>
          </p:cNvSpPr>
          <p:nvPr/>
        </p:nvSpPr>
        <p:spPr bwMode="auto">
          <a:xfrm>
            <a:off x="1055688" y="548680"/>
            <a:ext cx="3887983" cy="5445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buClr>
                <a:schemeClr val="accent1"/>
              </a:buClr>
              <a:buSzPct val="65000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（四）脂肪的合成过程</a:t>
            </a:r>
          </a:p>
        </p:txBody>
      </p:sp>
      <p:cxnSp>
        <p:nvCxnSpPr>
          <p:cNvPr id="51" name="直接连接符 50"/>
          <p:cNvCxnSpPr/>
          <p:nvPr/>
        </p:nvCxnSpPr>
        <p:spPr>
          <a:xfrm>
            <a:off x="1077913" y="1125538"/>
            <a:ext cx="3852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矩形 51"/>
          <p:cNvSpPr/>
          <p:nvPr/>
        </p:nvSpPr>
        <p:spPr>
          <a:xfrm>
            <a:off x="1740055" y="1249596"/>
            <a:ext cx="5177471" cy="523220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marL="360000" indent="-360000" eaLnBrk="1" fontAlgn="auto" hangingPunct="1"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甘油二酯途径；肝、脂肪组织</a:t>
            </a:r>
            <a:endParaRPr lang="zh-CN" altLang="en-US" sz="2800" b="0" cap="all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7699540" y="5851582"/>
            <a:ext cx="1430200" cy="33855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altLang="zh-CN" sz="1600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</a:t>
            </a:r>
            <a:r>
              <a:rPr lang="en-US" altLang="zh-CN" sz="1600" baseline="-25000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3</a:t>
            </a:r>
            <a:r>
              <a:rPr lang="en-US" altLang="zh-CN" sz="1600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‒CO</a:t>
            </a:r>
            <a:r>
              <a:rPr lang="en-US" altLang="zh-CN" sz="1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~SCoA</a:t>
            </a:r>
            <a:endParaRPr lang="zh-CN" altLang="en-US" sz="16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4" name="Text Box 14"/>
          <p:cNvSpPr txBox="1">
            <a:spLocks noChangeArrowheads="1"/>
          </p:cNvSpPr>
          <p:nvPr/>
        </p:nvSpPr>
        <p:spPr bwMode="auto">
          <a:xfrm>
            <a:off x="8741685" y="4653136"/>
            <a:ext cx="2860078" cy="15357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                        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O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                              ‖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 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O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  CH</a:t>
            </a:r>
            <a:r>
              <a:rPr lang="en-US" altLang="zh-CN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‒O‒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C‒R</a:t>
            </a:r>
            <a:r>
              <a:rPr lang="en-US" altLang="zh-CN" baseline="-25000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1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</a:t>
            </a:r>
            <a:r>
              <a:rPr lang="en-US" altLang="zh-CN" sz="1600" dirty="0">
                <a:latin typeface="Arial" panose="020B0604020202020204" pitchFamily="34" charset="0"/>
                <a:ea typeface="楷体_GB2312" pitchFamily="49" charset="-122"/>
              </a:rPr>
              <a:t>  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‖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</a:t>
            </a:r>
            <a:r>
              <a:rPr lang="en-US" altLang="zh-CN" sz="1600" dirty="0">
                <a:latin typeface="Arial" panose="020B0604020202020204" pitchFamily="34" charset="0"/>
                <a:ea typeface="楷体_GB2312" pitchFamily="49" charset="-122"/>
              </a:rPr>
              <a:t>   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he-IL" altLang="zh-CN" dirty="0"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R</a:t>
            </a:r>
            <a:r>
              <a:rPr lang="en-US" altLang="zh-CN" baseline="-25000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‒C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‒O‒CH 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Arial" panose="020B0604020202020204" pitchFamily="34" charset="0"/>
                <a:ea typeface="楷体_GB2312" pitchFamily="49" charset="-122"/>
              </a:rPr>
              <a:t>                </a:t>
            </a:r>
            <a:r>
              <a:rPr lang="he-IL" altLang="zh-CN" dirty="0"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lang="en-US" altLang="zh-CN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                CH</a:t>
            </a:r>
            <a:r>
              <a:rPr lang="en-US" altLang="zh-CN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楷体_GB2312" pitchFamily="49" charset="-122"/>
              </a:rPr>
              <a:t>‒OH</a:t>
            </a:r>
            <a:endParaRPr lang="en-US" altLang="zh-CN" baseline="-25000" dirty="0">
              <a:latin typeface="Arial" panose="020B0604020202020204" pitchFamily="34" charset="0"/>
              <a:ea typeface="楷体_GB2312" pitchFamily="49" charset="-122"/>
            </a:endParaRPr>
          </a:p>
        </p:txBody>
      </p:sp>
      <p:sp>
        <p:nvSpPr>
          <p:cNvPr id="55" name="任意多边形 54"/>
          <p:cNvSpPr/>
          <p:nvPr/>
        </p:nvSpPr>
        <p:spPr>
          <a:xfrm rot="5400000" flipV="1">
            <a:off x="7950160" y="1972588"/>
            <a:ext cx="432000" cy="1260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6" name="任意多边形 55"/>
          <p:cNvSpPr/>
          <p:nvPr/>
        </p:nvSpPr>
        <p:spPr>
          <a:xfrm rot="5400000" flipV="1">
            <a:off x="4313752" y="1978655"/>
            <a:ext cx="432000" cy="1260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7" name="任意多边形 56"/>
          <p:cNvSpPr/>
          <p:nvPr/>
        </p:nvSpPr>
        <p:spPr>
          <a:xfrm rot="10800000" flipV="1">
            <a:off x="10056440" y="3933056"/>
            <a:ext cx="432000" cy="684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8" name="任意多边形 57"/>
          <p:cNvSpPr/>
          <p:nvPr/>
        </p:nvSpPr>
        <p:spPr>
          <a:xfrm rot="5400000" flipH="1">
            <a:off x="7626264" y="5031280"/>
            <a:ext cx="432000" cy="1260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/>
          <p:cNvSpPr>
            <a:spLocks noChangeArrowheads="1"/>
          </p:cNvSpPr>
          <p:nvPr/>
        </p:nvSpPr>
        <p:spPr bwMode="auto">
          <a:xfrm>
            <a:off x="2208213" y="1773238"/>
            <a:ext cx="7775575" cy="1295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b"/>
          <a:lstStyle/>
          <a:p>
            <a:pPr algn="ctr" eaLnBrk="1" hangingPunct="1">
              <a:defRPr/>
            </a:pPr>
            <a:r>
              <a:rPr lang="zh-CN" altLang="en-US" sz="6000" b="0" cap="all" dirty="0">
                <a:blipFill dpi="0" rotWithShape="1">
                  <a:blip r:embed="rId2"/>
                  <a:srcRect/>
                  <a:tile tx="6350" ty="-127000" sx="65000" sy="64000" flip="none" algn="tl"/>
                </a:blip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文新魏" pitchFamily="2" charset="-122"/>
                <a:ea typeface="华文新魏" pitchFamily="2" charset="-122"/>
                <a:cs typeface="+mj-cs"/>
              </a:rPr>
              <a:t>磷脂的代谢 </a:t>
            </a:r>
          </a:p>
          <a:p>
            <a:pPr algn="ctr" eaLnBrk="1" hangingPunct="1">
              <a:defRPr/>
            </a:pPr>
            <a:r>
              <a:rPr lang="en-US" altLang="zh-CN" sz="2800" b="0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华文新魏" pitchFamily="2" charset="-122"/>
                <a:cs typeface="+mj-cs"/>
              </a:rPr>
              <a:t>Phospholipid Metabolism</a:t>
            </a:r>
            <a:endParaRPr lang="en-US" altLang="en-US" sz="2800" b="0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华文新魏" pitchFamily="2" charset="-122"/>
              <a:cs typeface="+mj-cs"/>
            </a:endParaRPr>
          </a:p>
        </p:txBody>
      </p:sp>
      <p:sp>
        <p:nvSpPr>
          <p:cNvPr id="5" name="Rectangle 3"/>
          <p:cNvSpPr>
            <a:spLocks noChangeArrowheads="1"/>
          </p:cNvSpPr>
          <p:nvPr/>
        </p:nvSpPr>
        <p:spPr bwMode="auto">
          <a:xfrm>
            <a:off x="1055688" y="548680"/>
            <a:ext cx="1368425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CN" altLang="en-US" sz="2800" b="0" dirty="0">
                <a:solidFill>
                  <a:srgbClr val="C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第四节</a:t>
            </a:r>
          </a:p>
        </p:txBody>
      </p:sp>
      <p:cxnSp>
        <p:nvCxnSpPr>
          <p:cNvPr id="6" name="直接连接符 5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803" name="Rectangle 3"/>
          <p:cNvSpPr>
            <a:spLocks noGrp="1" noChangeArrowheads="1"/>
          </p:cNvSpPr>
          <p:nvPr>
            <p:ph idx="1"/>
          </p:nvPr>
        </p:nvSpPr>
        <p:spPr>
          <a:xfrm>
            <a:off x="1416050" y="1222673"/>
            <a:ext cx="9793288" cy="550565"/>
          </a:xfrm>
        </p:spPr>
        <p:txBody>
          <a:bodyPr rtlCol="0">
            <a:noAutofit/>
          </a:bodyPr>
          <a:lstStyle/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lang="en-US" altLang="zh-CN" sz="2800" dirty="0" err="1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磷脂</a:t>
            </a:r>
            <a:r>
              <a:rPr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是含有磷酸基的脂类。构成生物膜的主要成分。</a:t>
            </a:r>
            <a:endParaRPr lang="en-US" altLang="zh-CN" sz="2800" dirty="0"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</a:endParaRPr>
          </a:p>
        </p:txBody>
      </p:sp>
      <p:sp>
        <p:nvSpPr>
          <p:cNvPr id="499714" name="Text Box 2"/>
          <p:cNvSpPr txBox="1">
            <a:spLocks noChangeArrowheads="1"/>
          </p:cNvSpPr>
          <p:nvPr/>
        </p:nvSpPr>
        <p:spPr bwMode="auto">
          <a:xfrm>
            <a:off x="1559496" y="3212976"/>
            <a:ext cx="1011237" cy="652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lnSpc>
                <a:spcPct val="130000"/>
              </a:lnSpc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磷脂</a:t>
            </a:r>
            <a:endParaRPr lang="en-US" altLang="zh-CN" sz="28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499715" name="Text Box 3"/>
          <p:cNvSpPr txBox="1">
            <a:spLocks noChangeArrowheads="1"/>
          </p:cNvSpPr>
          <p:nvPr/>
        </p:nvSpPr>
        <p:spPr bwMode="auto">
          <a:xfrm>
            <a:off x="2857500" y="2157859"/>
            <a:ext cx="8351838" cy="1127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lnSpc>
                <a:spcPct val="120000"/>
              </a:lnSpc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甘油磷脂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磷脂酰甘油；</a:t>
            </a:r>
            <a:r>
              <a:rPr kumimoji="0" lang="en-US" altLang="en-US" sz="2000" b="0" dirty="0" err="1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phosphoglyceride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) </a:t>
            </a: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—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含甘油，是生物膜的主要组分。</a:t>
            </a:r>
          </a:p>
        </p:txBody>
      </p:sp>
      <p:sp>
        <p:nvSpPr>
          <p:cNvPr id="499716" name="Text Box 4"/>
          <p:cNvSpPr txBox="1">
            <a:spLocks noChangeArrowheads="1"/>
          </p:cNvSpPr>
          <p:nvPr/>
        </p:nvSpPr>
        <p:spPr bwMode="auto">
          <a:xfrm>
            <a:off x="2857500" y="3861048"/>
            <a:ext cx="8351838" cy="1127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lnSpc>
                <a:spcPct val="120000"/>
              </a:lnSpc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鞘磷脂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</a:t>
            </a:r>
            <a:r>
              <a:rPr kumimoji="0" lang="en-US" altLang="zh-CN" sz="2000" b="0" dirty="0" err="1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sphingomyelin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) </a:t>
            </a:r>
            <a:r>
              <a:rPr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—</a:t>
            </a: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含鞘氨醇而不含甘油，是神经组织各种膜（如神经髓鞘）的主要结构脂之一。</a:t>
            </a:r>
          </a:p>
        </p:txBody>
      </p:sp>
      <p:sp>
        <p:nvSpPr>
          <p:cNvPr id="89094" name="AutoShape 5"/>
          <p:cNvSpPr>
            <a:spLocks/>
          </p:cNvSpPr>
          <p:nvPr/>
        </p:nvSpPr>
        <p:spPr bwMode="auto">
          <a:xfrm>
            <a:off x="2571750" y="2733973"/>
            <a:ext cx="358775" cy="1655762"/>
          </a:xfrm>
          <a:prstGeom prst="leftBrace">
            <a:avLst>
              <a:gd name="adj1" fmla="val 43501"/>
              <a:gd name="adj2" fmla="val 50000"/>
            </a:avLst>
          </a:prstGeom>
          <a:noFill/>
          <a:ln w="3810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algn="ctr" eaLnBrk="1" fontAlgn="t" hangingPunct="1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zh-CN" altLang="en-US" sz="2800" b="0">
              <a:latin typeface="Times New Roman" panose="02020603050405020304" pitchFamily="18" charset="0"/>
              <a:ea typeface="方正姚体" panose="02010601030101010101" pitchFamily="2" charset="-122"/>
            </a:endParaRPr>
          </a:p>
        </p:txBody>
      </p:sp>
      <p:sp>
        <p:nvSpPr>
          <p:cNvPr id="65554" name="Rectangle 18"/>
          <p:cNvSpPr>
            <a:spLocks noChangeArrowheads="1"/>
          </p:cNvSpPr>
          <p:nvPr/>
        </p:nvSpPr>
        <p:spPr bwMode="auto">
          <a:xfrm>
            <a:off x="1055688" y="514573"/>
            <a:ext cx="3888184" cy="5381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buClr>
                <a:schemeClr val="accent1"/>
              </a:buClr>
              <a:buSzPct val="65000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一、磷脂的结构与分类</a:t>
            </a:r>
          </a:p>
        </p:txBody>
      </p:sp>
      <p:cxnSp>
        <p:nvCxnSpPr>
          <p:cNvPr id="9" name="直接连接符 8"/>
          <p:cNvCxnSpPr/>
          <p:nvPr/>
        </p:nvCxnSpPr>
        <p:spPr>
          <a:xfrm>
            <a:off x="1077913" y="1125538"/>
            <a:ext cx="396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圆角矩形 134"/>
          <p:cNvSpPr/>
          <p:nvPr/>
        </p:nvSpPr>
        <p:spPr>
          <a:xfrm>
            <a:off x="8184232" y="4473280"/>
            <a:ext cx="2556000" cy="1476000"/>
          </a:xfrm>
          <a:prstGeom prst="roundRect">
            <a:avLst/>
          </a:prstGeom>
          <a:gradFill>
            <a:gsLst>
              <a:gs pos="25000">
                <a:srgbClr val="FBDADB"/>
              </a:gs>
              <a:gs pos="0">
                <a:srgbClr val="FCDADB"/>
              </a:gs>
              <a:gs pos="50000">
                <a:srgbClr val="85DFFF"/>
              </a:gs>
              <a:gs pos="100000">
                <a:srgbClr val="85DFFF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9" name="圆角矩形 28"/>
          <p:cNvSpPr/>
          <p:nvPr/>
        </p:nvSpPr>
        <p:spPr>
          <a:xfrm>
            <a:off x="8184232" y="2529064"/>
            <a:ext cx="2556000" cy="1476000"/>
          </a:xfrm>
          <a:prstGeom prst="roundRect">
            <a:avLst/>
          </a:prstGeom>
          <a:gradFill>
            <a:gsLst>
              <a:gs pos="0">
                <a:srgbClr val="FFDADA"/>
              </a:gs>
              <a:gs pos="50000">
                <a:srgbClr val="85DFFF"/>
              </a:gs>
              <a:gs pos="100000">
                <a:srgbClr val="85DFFF"/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" name="Rectangle 3"/>
          <p:cNvSpPr txBox="1">
            <a:spLocks noChangeArrowheads="1"/>
          </p:cNvSpPr>
          <p:nvPr/>
        </p:nvSpPr>
        <p:spPr bwMode="auto">
          <a:xfrm>
            <a:off x="1055688" y="500286"/>
            <a:ext cx="3168650" cy="552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0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69925" indent="-325438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2600">
                <a:solidFill>
                  <a:schemeClr val="tx1"/>
                </a:solidFill>
                <a:latin typeface="+mn-lt"/>
                <a:ea typeface="+mn-ea"/>
              </a:defRPr>
            </a:lvl2pPr>
            <a:lvl3pPr marL="1022350" indent="-350838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2200">
                <a:solidFill>
                  <a:schemeClr val="tx1"/>
                </a:solidFill>
                <a:latin typeface="+mn-lt"/>
                <a:ea typeface="+mn-ea"/>
              </a:defRPr>
            </a:lvl3pPr>
            <a:lvl4pPr marL="1339850" indent="-315913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1681163" indent="-339725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  <a:lvl6pPr marL="21383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5955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0527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5099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360363" indent="-360363" eaLnBrk="1" hangingPunct="1">
              <a:spcBef>
                <a:spcPct val="0"/>
              </a:spcBef>
              <a:buClr>
                <a:srgbClr val="C00000"/>
              </a:buClr>
              <a:buSzPct val="80000"/>
              <a:defRPr/>
            </a:pPr>
            <a:r>
              <a:rPr kumimoji="0" lang="en-US" altLang="zh-CN" sz="2800" b="0" kern="0" dirty="0" err="1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甘油</a:t>
            </a: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磷脂的结构</a:t>
            </a:r>
            <a:endParaRPr kumimoji="0" lang="en-US" altLang="en-US" sz="2800" b="0" kern="0" dirty="0"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ea typeface="方正姚体" panose="02010601030101010101" pitchFamily="2" charset="-122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1559496" y="2132856"/>
            <a:ext cx="3390925" cy="1731962"/>
            <a:chOff x="2063750" y="2636838"/>
            <a:chExt cx="3390925" cy="1731962"/>
          </a:xfrm>
        </p:grpSpPr>
        <p:sp>
          <p:nvSpPr>
            <p:cNvPr id="4" name="Rectangle 8"/>
            <p:cNvSpPr>
              <a:spLocks noChangeArrowheads="1"/>
            </p:cNvSpPr>
            <p:nvPr/>
          </p:nvSpPr>
          <p:spPr bwMode="auto">
            <a:xfrm>
              <a:off x="2063750" y="2636838"/>
              <a:ext cx="473075" cy="1717675"/>
            </a:xfrm>
            <a:prstGeom prst="rect">
              <a:avLst/>
            </a:prstGeom>
            <a:solidFill>
              <a:srgbClr val="FFC000"/>
            </a:solidFill>
            <a:ln w="9525" algn="ctr">
              <a:noFill/>
              <a:miter lim="800000"/>
              <a:headEnd/>
              <a:tailEnd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txBody>
            <a:bodyPr lIns="0" tIns="0" rIns="0" bIns="0">
              <a:spAutoFit/>
            </a:bodyPr>
            <a:lstStyle/>
            <a:p>
              <a:pPr algn="ctr" eaLnBrk="1" fontAlgn="t" hangingPunct="1">
                <a:defRPr/>
              </a:pPr>
              <a:endParaRPr kumimoji="0" lang="zh-CN" altLang="en-US" sz="2800" b="0" dirty="0">
                <a:effectLst>
                  <a:outerShdw blurRad="38100" dist="38100" dir="2700000" algn="tl">
                    <a:srgbClr val="FFFFFF"/>
                  </a:outerShdw>
                </a:effectLst>
                <a:ea typeface="方正姚体" panose="02010601030101010101" pitchFamily="2" charset="-122"/>
              </a:endParaRPr>
            </a:p>
            <a:p>
              <a:pPr algn="ctr" eaLnBrk="1" fontAlgn="t" hangingPunct="1">
                <a:defRPr/>
              </a:pPr>
              <a:r>
                <a:rPr kumimoji="0" lang="zh-CN" altLang="en-US" sz="2800" b="0" dirty="0">
                  <a:effectLst>
                    <a:outerShdw blurRad="38100" dist="38100" dir="2700000" algn="tl">
                      <a:srgbClr val="FFFFFF"/>
                    </a:outerShdw>
                  </a:effectLst>
                  <a:ea typeface="方正姚体" panose="02010601030101010101" pitchFamily="2" charset="-122"/>
                </a:rPr>
                <a:t>甘</a:t>
              </a:r>
            </a:p>
            <a:p>
              <a:pPr algn="ctr" eaLnBrk="1" fontAlgn="t" hangingPunct="1">
                <a:defRPr/>
              </a:pPr>
              <a:r>
                <a:rPr kumimoji="0" lang="zh-CN" altLang="en-US" sz="2800" b="0" dirty="0">
                  <a:effectLst>
                    <a:outerShdw blurRad="38100" dist="38100" dir="2700000" algn="tl">
                      <a:srgbClr val="FFFFFF"/>
                    </a:outerShdw>
                  </a:effectLst>
                  <a:ea typeface="方正姚体" panose="02010601030101010101" pitchFamily="2" charset="-122"/>
                </a:rPr>
                <a:t>油</a:t>
              </a:r>
            </a:p>
            <a:p>
              <a:pPr algn="ctr" eaLnBrk="1" fontAlgn="t" hangingPunct="1">
                <a:defRPr/>
              </a:pPr>
              <a:endParaRPr kumimoji="0" lang="zh-CN" altLang="en-US" sz="2800" b="0" dirty="0">
                <a:effectLst>
                  <a:outerShdw blurRad="38100" dist="38100" dir="2700000" algn="tl">
                    <a:srgbClr val="FFFFFF"/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5" name="Rectangle 9"/>
            <p:cNvSpPr>
              <a:spLocks noChangeArrowheads="1"/>
            </p:cNvSpPr>
            <p:nvPr/>
          </p:nvSpPr>
          <p:spPr bwMode="auto">
            <a:xfrm>
              <a:off x="3113087" y="2662238"/>
              <a:ext cx="2340000" cy="411162"/>
            </a:xfrm>
            <a:prstGeom prst="rect">
              <a:avLst/>
            </a:prstGeom>
            <a:solidFill>
              <a:srgbClr val="FFFF99"/>
            </a:solidFill>
            <a:ln w="9525" algn="ctr">
              <a:noFill/>
              <a:miter lim="800000"/>
              <a:headEnd/>
              <a:tailEnd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txBody>
            <a:bodyPr lIns="36000" tIns="36000" rIns="36000" bIns="36000" anchor="ctr">
              <a:spAutoFit/>
            </a:bodyPr>
            <a:lstStyle/>
            <a:p>
              <a:pPr algn="ctr" eaLnBrk="1" fontAlgn="t" hangingPunct="1">
                <a:spcBef>
                  <a:spcPts val="0"/>
                </a:spcBef>
                <a:defRPr/>
              </a:pPr>
              <a:r>
                <a:rPr kumimoji="0" lang="zh-CN" altLang="en-US" b="0" dirty="0">
                  <a:effectLst>
                    <a:outerShdw blurRad="38100" dist="38100" dir="2700000" algn="tl">
                      <a:srgbClr val="FFFFFF"/>
                    </a:outerShdw>
                  </a:effectLst>
                  <a:ea typeface="方正姚体" panose="02010601030101010101" pitchFamily="2" charset="-122"/>
                </a:rPr>
                <a:t>脂肪酸</a:t>
              </a:r>
            </a:p>
          </p:txBody>
        </p:sp>
        <p:sp>
          <p:nvSpPr>
            <p:cNvPr id="6" name="Rectangle 10"/>
            <p:cNvSpPr>
              <a:spLocks noChangeArrowheads="1"/>
            </p:cNvSpPr>
            <p:nvPr/>
          </p:nvSpPr>
          <p:spPr bwMode="auto">
            <a:xfrm>
              <a:off x="3114675" y="3349625"/>
              <a:ext cx="2340000" cy="411163"/>
            </a:xfrm>
            <a:prstGeom prst="rect">
              <a:avLst/>
            </a:prstGeom>
            <a:solidFill>
              <a:srgbClr val="FFFF99"/>
            </a:solidFill>
            <a:ln w="9525" algn="ctr">
              <a:noFill/>
              <a:miter lim="800000"/>
              <a:headEnd/>
              <a:tailEnd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txBody>
            <a:bodyPr lIns="36000" tIns="36000" rIns="36000" bIns="36000" anchor="ctr">
              <a:spAutoFit/>
            </a:bodyPr>
            <a:lstStyle/>
            <a:p>
              <a:pPr algn="ctr" eaLnBrk="1" fontAlgn="t" hangingPunct="1">
                <a:spcBef>
                  <a:spcPts val="0"/>
                </a:spcBef>
                <a:defRPr/>
              </a:pPr>
              <a:r>
                <a:rPr kumimoji="0" lang="zh-CN" altLang="en-US" b="0" dirty="0">
                  <a:effectLst>
                    <a:outerShdw blurRad="38100" dist="38100" dir="2700000" algn="tl">
                      <a:srgbClr val="FFFFFF"/>
                    </a:outerShdw>
                  </a:effectLst>
                  <a:ea typeface="方正姚体" panose="02010601030101010101" pitchFamily="2" charset="-122"/>
                </a:rPr>
                <a:t>脂肪酸</a:t>
              </a:r>
            </a:p>
          </p:txBody>
        </p:sp>
        <p:sp>
          <p:nvSpPr>
            <p:cNvPr id="7" name="Rectangle 11"/>
            <p:cNvSpPr>
              <a:spLocks noChangeArrowheads="1"/>
            </p:cNvSpPr>
            <p:nvPr/>
          </p:nvSpPr>
          <p:spPr bwMode="auto">
            <a:xfrm>
              <a:off x="3113088" y="3957638"/>
              <a:ext cx="868362" cy="411162"/>
            </a:xfrm>
            <a:prstGeom prst="rect">
              <a:avLst/>
            </a:prstGeom>
            <a:solidFill>
              <a:srgbClr val="CCFFFF"/>
            </a:solidFill>
            <a:ln w="9525" algn="ctr">
              <a:noFill/>
              <a:miter lim="800000"/>
              <a:headEnd/>
              <a:tailEnd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txBody>
            <a:bodyPr lIns="36000" tIns="36000" rIns="36000" bIns="36000" anchor="ctr"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kumimoji="0" lang="zh-CN" altLang="en-US" b="0" dirty="0">
                  <a:effectLst>
                    <a:outerShdw blurRad="38100" dist="38100" dir="2700000" algn="tl">
                      <a:srgbClr val="FFFFFF"/>
                    </a:outerShdw>
                  </a:effectLst>
                  <a:ea typeface="方正姚体" panose="02010601030101010101" pitchFamily="2" charset="-122"/>
                </a:rPr>
                <a:t>磷酸</a:t>
              </a:r>
            </a:p>
          </p:txBody>
        </p:sp>
        <p:sp>
          <p:nvSpPr>
            <p:cNvPr id="8" name="Rectangle 12"/>
            <p:cNvSpPr>
              <a:spLocks noChangeArrowheads="1"/>
            </p:cNvSpPr>
            <p:nvPr/>
          </p:nvSpPr>
          <p:spPr bwMode="auto">
            <a:xfrm>
              <a:off x="4295775" y="3954463"/>
              <a:ext cx="1152525" cy="411162"/>
            </a:xfrm>
            <a:prstGeom prst="rect">
              <a:avLst/>
            </a:prstGeom>
            <a:solidFill>
              <a:srgbClr val="CCFFFF"/>
            </a:solidFill>
            <a:ln w="9525" algn="ctr">
              <a:noFill/>
              <a:miter lim="800000"/>
              <a:headEnd/>
              <a:tailEnd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txBody>
            <a:bodyPr lIns="36000" tIns="36000" rIns="36000" bIns="36000" anchor="ctr"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kumimoji="0" lang="zh-CN" altLang="en-US" b="0" dirty="0">
                  <a:effectLst>
                    <a:outerShdw blurRad="38100" dist="38100" dir="2700000" algn="tl">
                      <a:srgbClr val="FFFFFF"/>
                    </a:outerShdw>
                  </a:effectLst>
                  <a:ea typeface="方正姚体" panose="02010601030101010101" pitchFamily="2" charset="-122"/>
                </a:rPr>
                <a:t>含氮碱</a:t>
              </a:r>
            </a:p>
          </p:txBody>
        </p:sp>
        <p:sp>
          <p:nvSpPr>
            <p:cNvPr id="91145" name="Line 13"/>
            <p:cNvSpPr>
              <a:spLocks noChangeShapeType="1"/>
            </p:cNvSpPr>
            <p:nvPr/>
          </p:nvSpPr>
          <p:spPr bwMode="auto">
            <a:xfrm>
              <a:off x="2536825" y="2852738"/>
              <a:ext cx="576263" cy="0"/>
            </a:xfrm>
            <a:prstGeom prst="line">
              <a:avLst/>
            </a:prstGeom>
            <a:noFill/>
            <a:ln w="317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146" name="Line 14"/>
            <p:cNvSpPr>
              <a:spLocks noChangeShapeType="1"/>
            </p:cNvSpPr>
            <p:nvPr/>
          </p:nvSpPr>
          <p:spPr bwMode="auto">
            <a:xfrm>
              <a:off x="2536825" y="3573463"/>
              <a:ext cx="576263" cy="0"/>
            </a:xfrm>
            <a:prstGeom prst="line">
              <a:avLst/>
            </a:prstGeom>
            <a:noFill/>
            <a:ln w="317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147" name="Line 15"/>
            <p:cNvSpPr>
              <a:spLocks noChangeShapeType="1"/>
            </p:cNvSpPr>
            <p:nvPr/>
          </p:nvSpPr>
          <p:spPr bwMode="auto">
            <a:xfrm>
              <a:off x="2536825" y="4149725"/>
              <a:ext cx="576263" cy="0"/>
            </a:xfrm>
            <a:prstGeom prst="line">
              <a:avLst/>
            </a:prstGeom>
            <a:noFill/>
            <a:ln w="317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148" name="Line 16"/>
            <p:cNvSpPr>
              <a:spLocks noChangeShapeType="1"/>
            </p:cNvSpPr>
            <p:nvPr/>
          </p:nvSpPr>
          <p:spPr bwMode="auto">
            <a:xfrm>
              <a:off x="4008438" y="4149725"/>
              <a:ext cx="287337" cy="0"/>
            </a:xfrm>
            <a:prstGeom prst="line">
              <a:avLst/>
            </a:prstGeom>
            <a:noFill/>
            <a:ln w="317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lIns="0" tIns="0" rIns="0" bIns="0" anchor="ctr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15" name="矩形 14"/>
          <p:cNvSpPr/>
          <p:nvPr/>
        </p:nvSpPr>
        <p:spPr>
          <a:xfrm>
            <a:off x="5266154" y="4442287"/>
            <a:ext cx="95891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0" dirty="0">
                <a:ea typeface="方正姚体" panose="02010601030101010101" pitchFamily="2" charset="-122"/>
              </a:rPr>
              <a:t>脂肪酸</a:t>
            </a:r>
          </a:p>
        </p:txBody>
      </p:sp>
      <p:sp>
        <p:nvSpPr>
          <p:cNvPr id="10" name="矩形 9"/>
          <p:cNvSpPr/>
          <p:nvPr/>
        </p:nvSpPr>
        <p:spPr>
          <a:xfrm>
            <a:off x="8611305" y="4037002"/>
            <a:ext cx="173316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0" dirty="0">
                <a:ea typeface="方正姚体" panose="02010601030101010101" pitchFamily="2" charset="-122"/>
              </a:rPr>
              <a:t>磷脂双分子层</a:t>
            </a:r>
          </a:p>
        </p:txBody>
      </p:sp>
      <p:sp>
        <p:nvSpPr>
          <p:cNvPr id="17" name="矩形 16"/>
          <p:cNvSpPr/>
          <p:nvPr/>
        </p:nvSpPr>
        <p:spPr>
          <a:xfrm>
            <a:off x="5017586" y="1354533"/>
            <a:ext cx="95891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0" dirty="0">
                <a:ea typeface="方正姚体" panose="02010601030101010101" pitchFamily="2" charset="-122"/>
              </a:rPr>
              <a:t>磷酸盐</a:t>
            </a:r>
          </a:p>
        </p:txBody>
      </p:sp>
      <p:sp>
        <p:nvSpPr>
          <p:cNvPr id="18" name="矩形 17"/>
          <p:cNvSpPr/>
          <p:nvPr/>
        </p:nvSpPr>
        <p:spPr>
          <a:xfrm>
            <a:off x="6992131" y="1966617"/>
            <a:ext cx="69762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0" dirty="0">
                <a:ea typeface="方正姚体" panose="02010601030101010101" pitchFamily="2" charset="-122"/>
              </a:rPr>
              <a:t>甘油</a:t>
            </a:r>
          </a:p>
        </p:txBody>
      </p:sp>
      <p:sp>
        <p:nvSpPr>
          <p:cNvPr id="11" name="矩形 10"/>
          <p:cNvSpPr/>
          <p:nvPr/>
        </p:nvSpPr>
        <p:spPr>
          <a:xfrm>
            <a:off x="8845852" y="2092786"/>
            <a:ext cx="121058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0" dirty="0">
                <a:ea typeface="方正姚体" panose="02010601030101010101" pitchFamily="2" charset="-122"/>
              </a:rPr>
              <a:t>单层磷脂</a:t>
            </a:r>
          </a:p>
        </p:txBody>
      </p:sp>
      <p:sp>
        <p:nvSpPr>
          <p:cNvPr id="20" name="矩形 19"/>
          <p:cNvSpPr/>
          <p:nvPr/>
        </p:nvSpPr>
        <p:spPr>
          <a:xfrm>
            <a:off x="8112224" y="980728"/>
            <a:ext cx="172354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0" dirty="0">
                <a:ea typeface="方正姚体" panose="02010601030101010101" pitchFamily="2" charset="-122"/>
              </a:rPr>
              <a:t>极性脂类分子</a:t>
            </a:r>
          </a:p>
        </p:txBody>
      </p:sp>
      <p:sp>
        <p:nvSpPr>
          <p:cNvPr id="21" name="矩形 20"/>
          <p:cNvSpPr/>
          <p:nvPr/>
        </p:nvSpPr>
        <p:spPr>
          <a:xfrm>
            <a:off x="9180973" y="1308002"/>
            <a:ext cx="100540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0" dirty="0">
                <a:ea typeface="方正姚体" panose="02010601030101010101" pitchFamily="2" charset="-122"/>
              </a:rPr>
              <a:t>极性头部</a:t>
            </a:r>
          </a:p>
        </p:txBody>
      </p:sp>
      <p:sp>
        <p:nvSpPr>
          <p:cNvPr id="22" name="矩形 21"/>
          <p:cNvSpPr/>
          <p:nvPr/>
        </p:nvSpPr>
        <p:spPr>
          <a:xfrm>
            <a:off x="9183466" y="1575930"/>
            <a:ext cx="121058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1600" b="0" dirty="0">
                <a:ea typeface="方正姚体" panose="02010601030101010101" pitchFamily="2" charset="-122"/>
              </a:rPr>
              <a:t>非极性尾部</a:t>
            </a:r>
          </a:p>
        </p:txBody>
      </p:sp>
      <p:sp>
        <p:nvSpPr>
          <p:cNvPr id="25" name="矩形 24"/>
          <p:cNvSpPr/>
          <p:nvPr/>
        </p:nvSpPr>
        <p:spPr>
          <a:xfrm>
            <a:off x="6715671" y="1224618"/>
            <a:ext cx="8002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1600" b="0" dirty="0">
                <a:ea typeface="方正姚体" panose="02010601030101010101" pitchFamily="2" charset="-122"/>
              </a:rPr>
              <a:t>带电荷</a:t>
            </a:r>
            <a:endParaRPr lang="en-US" altLang="zh-CN" sz="1600" b="0" dirty="0">
              <a:ea typeface="方正姚体" panose="02010601030101010101" pitchFamily="2" charset="-122"/>
            </a:endParaRPr>
          </a:p>
          <a:p>
            <a:pPr algn="ctr"/>
            <a:r>
              <a:rPr lang="zh-CN" altLang="en-US" sz="1600" b="0" dirty="0">
                <a:ea typeface="方正姚体" panose="02010601030101010101" pitchFamily="2" charset="-122"/>
              </a:rPr>
              <a:t>头部</a:t>
            </a:r>
          </a:p>
        </p:txBody>
      </p:sp>
      <p:cxnSp>
        <p:nvCxnSpPr>
          <p:cNvPr id="23" name="直接连接符 22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" name="组合 18"/>
          <p:cNvGrpSpPr/>
          <p:nvPr/>
        </p:nvGrpSpPr>
        <p:grpSpPr>
          <a:xfrm>
            <a:off x="5845814" y="1194588"/>
            <a:ext cx="1186290" cy="5114387"/>
            <a:chOff x="4398087" y="1194588"/>
            <a:chExt cx="1186290" cy="5114387"/>
          </a:xfrm>
        </p:grpSpPr>
        <p:sp>
          <p:nvSpPr>
            <p:cNvPr id="14" name="圆角矩形 13"/>
            <p:cNvSpPr/>
            <p:nvPr/>
          </p:nvSpPr>
          <p:spPr>
            <a:xfrm>
              <a:off x="4799855" y="1878672"/>
              <a:ext cx="720000" cy="576000"/>
            </a:xfrm>
            <a:prstGeom prst="roundRect">
              <a:avLst/>
            </a:prstGeom>
            <a:solidFill>
              <a:srgbClr val="EEACBD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" name="三十二角星 8"/>
            <p:cNvSpPr/>
            <p:nvPr/>
          </p:nvSpPr>
          <p:spPr>
            <a:xfrm>
              <a:off x="4638010" y="1194588"/>
              <a:ext cx="720000" cy="720000"/>
            </a:xfrm>
            <a:prstGeom prst="star32">
              <a:avLst/>
            </a:prstGeom>
            <a:solidFill>
              <a:srgbClr val="FFAE88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" name="矩形 11"/>
            <p:cNvSpPr/>
            <p:nvPr/>
          </p:nvSpPr>
          <p:spPr>
            <a:xfrm>
              <a:off x="4649506" y="1270298"/>
              <a:ext cx="934871" cy="491416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     R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ⅼ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O=P‒OH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ⅼ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O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ⅼ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ⅼ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CH—CH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ⅼ        </a:t>
              </a:r>
              <a:r>
                <a:rPr lang="en-US" altLang="zh-CN" sz="1000" b="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ⅼ</a:t>
              </a:r>
              <a:endParaRPr lang="en-US" altLang="zh-CN" sz="1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Arial Unicode MS" panose="020B0604020202020204" pitchFamily="34" charset="-122"/>
                <a:cs typeface="Arial" panose="020B0604020202020204" pitchFamily="34" charset="0"/>
              </a:endParaRP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O      </a:t>
              </a:r>
              <a:r>
                <a:rPr lang="en-US" altLang="zh-CN" sz="1000" b="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O</a:t>
              </a:r>
              <a:endParaRPr lang="en-US" altLang="zh-CN" sz="1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Arial Unicode MS" panose="020B0604020202020204" pitchFamily="34" charset="-122"/>
                <a:cs typeface="Arial" panose="020B0604020202020204" pitchFamily="34" charset="0"/>
              </a:endParaRP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ⅼ        </a:t>
              </a:r>
              <a:r>
                <a:rPr lang="en-US" altLang="zh-CN" sz="1000" b="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ⅼ</a:t>
              </a:r>
              <a:endParaRPr lang="en-US" altLang="zh-CN" sz="1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Arial Unicode MS" panose="020B0604020202020204" pitchFamily="34" charset="-122"/>
                <a:cs typeface="Arial" panose="020B0604020202020204" pitchFamily="34" charset="0"/>
              </a:endParaRP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O=C  O=C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ⅼ        </a:t>
              </a:r>
              <a:r>
                <a:rPr lang="en-US" altLang="zh-CN" sz="1000" b="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ⅼ</a:t>
              </a:r>
              <a:endParaRPr lang="en-US" altLang="zh-CN" sz="1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Arial Unicode MS" panose="020B0604020202020204" pitchFamily="34" charset="-122"/>
                <a:cs typeface="Arial" panose="020B0604020202020204" pitchFamily="34" charset="0"/>
              </a:endParaRP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</a:t>
              </a:r>
              <a:r>
                <a:rPr lang="en-US" altLang="zh-CN" sz="1000" b="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CH</a:t>
              </a:r>
              <a:r>
                <a:rPr lang="en-US" altLang="zh-CN" sz="1000" b="0" baseline="-2500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  <a:endParaRPr lang="en-US" altLang="zh-CN" sz="10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Arial Unicode MS" panose="020B0604020202020204" pitchFamily="34" charset="-122"/>
                <a:cs typeface="Arial" panose="020B0604020202020204" pitchFamily="34" charset="0"/>
              </a:endParaRP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ⅼ        </a:t>
              </a:r>
              <a:r>
                <a:rPr lang="en-US" altLang="zh-CN" sz="1000" b="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ⅼ</a:t>
              </a:r>
              <a:endParaRPr lang="en-US" altLang="zh-CN" sz="1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Arial Unicode MS" panose="020B0604020202020204" pitchFamily="34" charset="-122"/>
                <a:cs typeface="Arial" panose="020B0604020202020204" pitchFamily="34" charset="0"/>
              </a:endParaRP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</a:t>
              </a:r>
              <a:r>
                <a:rPr lang="en-US" altLang="zh-CN" sz="1000" b="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CH</a:t>
              </a:r>
              <a:r>
                <a:rPr lang="en-US" altLang="zh-CN" sz="1000" b="0" baseline="-2500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  <a:endParaRPr lang="en-US" altLang="zh-CN" sz="10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Arial Unicode MS" panose="020B0604020202020204" pitchFamily="34" charset="-122"/>
                <a:cs typeface="Arial" panose="020B0604020202020204" pitchFamily="34" charset="0"/>
              </a:endParaRP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ⅼ        </a:t>
              </a:r>
              <a:r>
                <a:rPr lang="en-US" altLang="zh-CN" sz="1000" b="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ⅼ</a:t>
              </a:r>
              <a:endParaRPr lang="en-US" altLang="zh-CN" sz="1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Arial Unicode MS" panose="020B0604020202020204" pitchFamily="34" charset="-122"/>
                <a:cs typeface="Arial" panose="020B0604020202020204" pitchFamily="34" charset="0"/>
              </a:endParaRP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</a:t>
              </a:r>
              <a:r>
                <a:rPr lang="en-US" altLang="zh-CN" sz="1000" b="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CH</a:t>
              </a:r>
              <a:r>
                <a:rPr lang="en-US" altLang="zh-CN" sz="1000" b="0" baseline="-2500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  <a:endParaRPr lang="en-US" altLang="zh-CN" sz="10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Arial Unicode MS" panose="020B0604020202020204" pitchFamily="34" charset="-122"/>
                <a:cs typeface="Arial" panose="020B0604020202020204" pitchFamily="34" charset="0"/>
              </a:endParaRP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ⅼ        </a:t>
              </a:r>
              <a:r>
                <a:rPr lang="en-US" altLang="zh-CN" sz="1000" b="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ⅼ</a:t>
              </a:r>
              <a:endParaRPr lang="en-US" altLang="zh-CN" sz="1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Arial Unicode MS" panose="020B0604020202020204" pitchFamily="34" charset="-122"/>
                <a:cs typeface="Arial" panose="020B0604020202020204" pitchFamily="34" charset="0"/>
              </a:endParaRP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</a:t>
              </a:r>
              <a:r>
                <a:rPr lang="en-US" altLang="zh-CN" sz="1000" b="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CH</a:t>
              </a:r>
              <a:r>
                <a:rPr lang="en-US" altLang="zh-CN" sz="1000" b="0" baseline="-2500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  <a:endParaRPr lang="en-US" altLang="zh-CN" sz="10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Arial Unicode MS" panose="020B0604020202020204" pitchFamily="34" charset="-122"/>
                <a:cs typeface="Arial" panose="020B0604020202020204" pitchFamily="34" charset="0"/>
              </a:endParaRP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ⅼ        </a:t>
              </a:r>
              <a:r>
                <a:rPr lang="en-US" altLang="zh-CN" sz="1000" b="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ⅼ</a:t>
              </a:r>
              <a:endParaRPr lang="en-US" altLang="zh-CN" sz="1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Arial Unicode MS" panose="020B0604020202020204" pitchFamily="34" charset="-122"/>
                <a:cs typeface="Arial" panose="020B0604020202020204" pitchFamily="34" charset="0"/>
              </a:endParaRP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</a:t>
              </a:r>
              <a:r>
                <a:rPr lang="en-US" altLang="zh-CN" sz="1000" b="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CH</a:t>
              </a:r>
              <a:r>
                <a:rPr lang="en-US" altLang="zh-CN" sz="1000" b="0" baseline="-2500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  <a:endParaRPr lang="en-US" altLang="zh-CN" sz="10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Arial Unicode MS" panose="020B0604020202020204" pitchFamily="34" charset="-122"/>
                <a:cs typeface="Arial" panose="020B0604020202020204" pitchFamily="34" charset="0"/>
              </a:endParaRP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ⅼ        </a:t>
              </a:r>
              <a:r>
                <a:rPr lang="en-US" altLang="zh-CN" sz="1000" b="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ⅼ</a:t>
              </a:r>
              <a:endParaRPr lang="en-US" altLang="zh-CN" sz="1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Arial Unicode MS" panose="020B0604020202020204" pitchFamily="34" charset="-122"/>
                <a:cs typeface="Arial" panose="020B0604020202020204" pitchFamily="34" charset="0"/>
              </a:endParaRP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</a:t>
              </a:r>
              <a:r>
                <a:rPr lang="en-US" altLang="zh-CN" sz="1000" b="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CH</a:t>
              </a:r>
              <a:r>
                <a:rPr lang="en-US" altLang="zh-CN" sz="1000" b="0" baseline="-2500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  <a:endParaRPr lang="en-US" altLang="zh-CN" sz="10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Arial Unicode MS" panose="020B0604020202020204" pitchFamily="34" charset="-122"/>
                <a:cs typeface="Arial" panose="020B0604020202020204" pitchFamily="34" charset="0"/>
              </a:endParaRP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ⅼ        </a:t>
              </a:r>
              <a:r>
                <a:rPr lang="en-US" altLang="zh-CN" sz="1000" b="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ⅼ</a:t>
              </a:r>
              <a:endParaRPr lang="en-US" altLang="zh-CN" sz="1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Arial Unicode MS" panose="020B0604020202020204" pitchFamily="34" charset="-122"/>
                <a:cs typeface="Arial" panose="020B0604020202020204" pitchFamily="34" charset="0"/>
              </a:endParaRP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</a:t>
              </a:r>
              <a:r>
                <a:rPr lang="en-US" altLang="zh-CN" sz="1000" b="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CH</a:t>
              </a:r>
              <a:r>
                <a:rPr lang="en-US" altLang="zh-CN" sz="1000" b="0" baseline="-2500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  <a:endParaRPr lang="en-US" altLang="zh-CN" sz="10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Arial Unicode MS" panose="020B0604020202020204" pitchFamily="34" charset="-122"/>
                <a:cs typeface="Arial" panose="020B0604020202020204" pitchFamily="34" charset="0"/>
              </a:endParaRP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ⅼ        </a:t>
              </a:r>
              <a:r>
                <a:rPr lang="en-US" altLang="zh-CN" sz="1000" b="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ⅼ</a:t>
              </a:r>
              <a:endParaRPr lang="en-US" altLang="zh-CN" sz="1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Arial Unicode MS" panose="020B0604020202020204" pitchFamily="34" charset="-122"/>
                <a:cs typeface="Arial" panose="020B0604020202020204" pitchFamily="34" charset="0"/>
              </a:endParaRP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</a:t>
              </a:r>
              <a:r>
                <a:rPr lang="en-US" altLang="zh-CN" sz="1000" b="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CH</a:t>
              </a:r>
              <a:r>
                <a:rPr lang="en-US" altLang="zh-CN" sz="1000" b="0" baseline="-2500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  <a:endParaRPr lang="en-US" altLang="zh-CN" sz="10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Arial Unicode MS" panose="020B0604020202020204" pitchFamily="34" charset="-122"/>
                <a:cs typeface="Arial" panose="020B0604020202020204" pitchFamily="34" charset="0"/>
              </a:endParaRP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ⅼ        </a:t>
              </a:r>
              <a:r>
                <a:rPr lang="en-US" altLang="zh-CN" sz="1000" b="0" dirty="0" err="1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ⅼ</a:t>
              </a:r>
              <a:endParaRPr lang="en-US" altLang="zh-CN" sz="1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Arial Unicode MS" panose="020B0604020202020204" pitchFamily="34" charset="-122"/>
                <a:cs typeface="Arial" panose="020B0604020202020204" pitchFamily="34" charset="0"/>
              </a:endParaRP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       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         ⅼ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       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         ⅼ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       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         ⅼ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       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         ⅼ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       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         ⅼ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       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         ⅼ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       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         ⅼ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       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         ⅼ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           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3</a:t>
              </a:r>
              <a:endParaRPr lang="zh-CN" altLang="en-US" sz="10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" name="矩形 25"/>
            <p:cNvSpPr/>
            <p:nvPr/>
          </p:nvSpPr>
          <p:spPr>
            <a:xfrm rot="1376103">
              <a:off x="4398087" y="4267390"/>
              <a:ext cx="453970" cy="20415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CH</a:t>
              </a:r>
              <a:endParaRPr lang="en-US" altLang="zh-CN" sz="10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Arial Unicode MS" panose="020B0604020202020204" pitchFamily="34" charset="-122"/>
                <a:cs typeface="Arial" panose="020B0604020202020204" pitchFamily="34" charset="0"/>
              </a:endParaRP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‖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CH</a:t>
              </a:r>
              <a:endParaRPr lang="en-US" altLang="zh-CN" sz="10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Arial Unicode MS" panose="020B0604020202020204" pitchFamily="34" charset="-122"/>
                <a:cs typeface="Arial" panose="020B0604020202020204" pitchFamily="34" charset="0"/>
              </a:endParaRP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ⅼ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ⅼ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ⅼ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ⅼ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ⅼ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ⅼ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ⅼ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2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 ⅼ</a:t>
              </a:r>
            </a:p>
            <a:p>
              <a:pPr>
                <a:lnSpc>
                  <a:spcPts val="800"/>
                </a:lnSpc>
              </a:pPr>
              <a:r>
                <a:rPr lang="en-US" altLang="zh-CN" sz="10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 CH</a:t>
              </a:r>
              <a:r>
                <a:rPr lang="en-US" altLang="zh-CN" sz="10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ea typeface="Arial Unicode MS" panose="020B0604020202020204" pitchFamily="34" charset="-122"/>
                  <a:cs typeface="Arial" panose="020B0604020202020204" pitchFamily="34" charset="0"/>
                </a:rPr>
                <a:t>3</a:t>
              </a:r>
              <a:endParaRPr lang="zh-CN" altLang="en-US" sz="10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34" name="组合 33"/>
          <p:cNvGrpSpPr/>
          <p:nvPr/>
        </p:nvGrpSpPr>
        <p:grpSpPr>
          <a:xfrm>
            <a:off x="8982067" y="1334402"/>
            <a:ext cx="234000" cy="668078"/>
            <a:chOff x="11244812" y="1710277"/>
            <a:chExt cx="234000" cy="668078"/>
          </a:xfrm>
        </p:grpSpPr>
        <p:sp>
          <p:nvSpPr>
            <p:cNvPr id="35" name="三十二角星 34"/>
            <p:cNvSpPr/>
            <p:nvPr/>
          </p:nvSpPr>
          <p:spPr>
            <a:xfrm>
              <a:off x="11244812" y="1710277"/>
              <a:ext cx="234000" cy="234000"/>
            </a:xfrm>
            <a:prstGeom prst="star32">
              <a:avLst/>
            </a:prstGeom>
            <a:solidFill>
              <a:srgbClr val="FFAE88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6" name="任意多边形 35"/>
            <p:cNvSpPr>
              <a:spLocks/>
            </p:cNvSpPr>
            <p:nvPr/>
          </p:nvSpPr>
          <p:spPr bwMode="auto">
            <a:xfrm>
              <a:off x="11296176" y="1910355"/>
              <a:ext cx="144000" cy="468000"/>
            </a:xfrm>
            <a:custGeom>
              <a:avLst/>
              <a:gdLst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2791 w 162545"/>
                <a:gd name="connsiteY4" fmla="*/ 124073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993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9466 w 162545"/>
                <a:gd name="connsiteY17" fmla="*/ 243135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48 h 363358"/>
                <a:gd name="connsiteX1" fmla="*/ 26603 w 162545"/>
                <a:gd name="connsiteY1" fmla="*/ 28823 h 363358"/>
                <a:gd name="connsiteX2" fmla="*/ 7264 w 162545"/>
                <a:gd name="connsiteY2" fmla="*/ 69304 h 363358"/>
                <a:gd name="connsiteX3" fmla="*/ 2791 w 162545"/>
                <a:gd name="connsiteY3" fmla="*/ 102641 h 363358"/>
                <a:gd name="connsiteX4" fmla="*/ 4571 w 162545"/>
                <a:gd name="connsiteY4" fmla="*/ 123182 h 363358"/>
                <a:gd name="connsiteX5" fmla="*/ 9934 w 162545"/>
                <a:gd name="connsiteY5" fmla="*/ 145504 h 363358"/>
                <a:gd name="connsiteX6" fmla="*/ 17078 w 162545"/>
                <a:gd name="connsiteY6" fmla="*/ 183604 h 363358"/>
                <a:gd name="connsiteX7" fmla="*/ 9934 w 162545"/>
                <a:gd name="connsiteY7" fmla="*/ 214560 h 363358"/>
                <a:gd name="connsiteX8" fmla="*/ 409 w 162545"/>
                <a:gd name="connsiteY8" fmla="*/ 264566 h 363358"/>
                <a:gd name="connsiteX9" fmla="*/ 2791 w 162545"/>
                <a:gd name="connsiteY9" fmla="*/ 305048 h 363358"/>
                <a:gd name="connsiteX10" fmla="*/ 12316 w 162545"/>
                <a:gd name="connsiteY10" fmla="*/ 343148 h 363358"/>
                <a:gd name="connsiteX11" fmla="*/ 28984 w 162545"/>
                <a:gd name="connsiteY11" fmla="*/ 362198 h 363358"/>
                <a:gd name="connsiteX12" fmla="*/ 52797 w 162545"/>
                <a:gd name="connsiteY12" fmla="*/ 359816 h 363358"/>
                <a:gd name="connsiteX13" fmla="*/ 71847 w 162545"/>
                <a:gd name="connsiteY13" fmla="*/ 347910 h 363358"/>
                <a:gd name="connsiteX14" fmla="*/ 67084 w 162545"/>
                <a:gd name="connsiteY14" fmla="*/ 316954 h 363358"/>
                <a:gd name="connsiteX15" fmla="*/ 62322 w 162545"/>
                <a:gd name="connsiteY15" fmla="*/ 295523 h 363358"/>
                <a:gd name="connsiteX16" fmla="*/ 62322 w 162545"/>
                <a:gd name="connsiteY16" fmla="*/ 262185 h 363358"/>
                <a:gd name="connsiteX17" fmla="*/ 68576 w 162545"/>
                <a:gd name="connsiteY17" fmla="*/ 240464 h 363358"/>
                <a:gd name="connsiteX18" fmla="*/ 76609 w 162545"/>
                <a:gd name="connsiteY18" fmla="*/ 197891 h 363358"/>
                <a:gd name="connsiteX19" fmla="*/ 71847 w 162545"/>
                <a:gd name="connsiteY19" fmla="*/ 155029 h 363358"/>
                <a:gd name="connsiteX20" fmla="*/ 67084 w 162545"/>
                <a:gd name="connsiteY20" fmla="*/ 119310 h 363358"/>
                <a:gd name="connsiteX21" fmla="*/ 64703 w 162545"/>
                <a:gd name="connsiteY21" fmla="*/ 95498 h 363358"/>
                <a:gd name="connsiteX22" fmla="*/ 78991 w 162545"/>
                <a:gd name="connsiteY22" fmla="*/ 95498 h 363358"/>
                <a:gd name="connsiteX23" fmla="*/ 95659 w 162545"/>
                <a:gd name="connsiteY23" fmla="*/ 131216 h 363358"/>
                <a:gd name="connsiteX24" fmla="*/ 100422 w 162545"/>
                <a:gd name="connsiteY24" fmla="*/ 178841 h 363358"/>
                <a:gd name="connsiteX25" fmla="*/ 98041 w 162545"/>
                <a:gd name="connsiteY25" fmla="*/ 219323 h 363358"/>
                <a:gd name="connsiteX26" fmla="*/ 93278 w 162545"/>
                <a:gd name="connsiteY26" fmla="*/ 259804 h 363358"/>
                <a:gd name="connsiteX27" fmla="*/ 93278 w 162545"/>
                <a:gd name="connsiteY27" fmla="*/ 309810 h 363358"/>
                <a:gd name="connsiteX28" fmla="*/ 93278 w 162545"/>
                <a:gd name="connsiteY28" fmla="*/ 333623 h 363358"/>
                <a:gd name="connsiteX29" fmla="*/ 102803 w 162545"/>
                <a:gd name="connsiteY29" fmla="*/ 355054 h 363358"/>
                <a:gd name="connsiteX30" fmla="*/ 117091 w 162545"/>
                <a:gd name="connsiteY30" fmla="*/ 362198 h 363358"/>
                <a:gd name="connsiteX31" fmla="*/ 143284 w 162545"/>
                <a:gd name="connsiteY31" fmla="*/ 352673 h 363358"/>
                <a:gd name="connsiteX32" fmla="*/ 159953 w 162545"/>
                <a:gd name="connsiteY32" fmla="*/ 321716 h 363358"/>
                <a:gd name="connsiteX33" fmla="*/ 152809 w 162545"/>
                <a:gd name="connsiteY33" fmla="*/ 266948 h 363358"/>
                <a:gd name="connsiteX34" fmla="*/ 159953 w 162545"/>
                <a:gd name="connsiteY34" fmla="*/ 221704 h 363358"/>
                <a:gd name="connsiteX35" fmla="*/ 162334 w 162545"/>
                <a:gd name="connsiteY35" fmla="*/ 169316 h 363358"/>
                <a:gd name="connsiteX36" fmla="*/ 155191 w 162545"/>
                <a:gd name="connsiteY36" fmla="*/ 131216 h 363358"/>
                <a:gd name="connsiteX37" fmla="*/ 145666 w 162545"/>
                <a:gd name="connsiteY37" fmla="*/ 97879 h 363358"/>
                <a:gd name="connsiteX38" fmla="*/ 133759 w 162545"/>
                <a:gd name="connsiteY38" fmla="*/ 52635 h 363358"/>
                <a:gd name="connsiteX39" fmla="*/ 126616 w 162545"/>
                <a:gd name="connsiteY39" fmla="*/ 16916 h 363358"/>
                <a:gd name="connsiteX40" fmla="*/ 74228 w 162545"/>
                <a:gd name="connsiteY40" fmla="*/ 248 h 363358"/>
                <a:gd name="connsiteX0" fmla="*/ 74228 w 162545"/>
                <a:gd name="connsiteY0" fmla="*/ 203 h 363313"/>
                <a:gd name="connsiteX1" fmla="*/ 26603 w 162545"/>
                <a:gd name="connsiteY1" fmla="*/ 28778 h 363313"/>
                <a:gd name="connsiteX2" fmla="*/ 7264 w 162545"/>
                <a:gd name="connsiteY2" fmla="*/ 69259 h 363313"/>
                <a:gd name="connsiteX3" fmla="*/ 2791 w 162545"/>
                <a:gd name="connsiteY3" fmla="*/ 102596 h 363313"/>
                <a:gd name="connsiteX4" fmla="*/ 4571 w 162545"/>
                <a:gd name="connsiteY4" fmla="*/ 123137 h 363313"/>
                <a:gd name="connsiteX5" fmla="*/ 9934 w 162545"/>
                <a:gd name="connsiteY5" fmla="*/ 145459 h 363313"/>
                <a:gd name="connsiteX6" fmla="*/ 17078 w 162545"/>
                <a:gd name="connsiteY6" fmla="*/ 183559 h 363313"/>
                <a:gd name="connsiteX7" fmla="*/ 9934 w 162545"/>
                <a:gd name="connsiteY7" fmla="*/ 214515 h 363313"/>
                <a:gd name="connsiteX8" fmla="*/ 409 w 162545"/>
                <a:gd name="connsiteY8" fmla="*/ 264521 h 363313"/>
                <a:gd name="connsiteX9" fmla="*/ 2791 w 162545"/>
                <a:gd name="connsiteY9" fmla="*/ 305003 h 363313"/>
                <a:gd name="connsiteX10" fmla="*/ 12316 w 162545"/>
                <a:gd name="connsiteY10" fmla="*/ 343103 h 363313"/>
                <a:gd name="connsiteX11" fmla="*/ 28984 w 162545"/>
                <a:gd name="connsiteY11" fmla="*/ 362153 h 363313"/>
                <a:gd name="connsiteX12" fmla="*/ 52797 w 162545"/>
                <a:gd name="connsiteY12" fmla="*/ 359771 h 363313"/>
                <a:gd name="connsiteX13" fmla="*/ 71847 w 162545"/>
                <a:gd name="connsiteY13" fmla="*/ 347865 h 363313"/>
                <a:gd name="connsiteX14" fmla="*/ 67084 w 162545"/>
                <a:gd name="connsiteY14" fmla="*/ 316909 h 363313"/>
                <a:gd name="connsiteX15" fmla="*/ 62322 w 162545"/>
                <a:gd name="connsiteY15" fmla="*/ 295478 h 363313"/>
                <a:gd name="connsiteX16" fmla="*/ 62322 w 162545"/>
                <a:gd name="connsiteY16" fmla="*/ 262140 h 363313"/>
                <a:gd name="connsiteX17" fmla="*/ 68576 w 162545"/>
                <a:gd name="connsiteY17" fmla="*/ 240419 h 363313"/>
                <a:gd name="connsiteX18" fmla="*/ 76609 w 162545"/>
                <a:gd name="connsiteY18" fmla="*/ 197846 h 363313"/>
                <a:gd name="connsiteX19" fmla="*/ 71847 w 162545"/>
                <a:gd name="connsiteY19" fmla="*/ 154984 h 363313"/>
                <a:gd name="connsiteX20" fmla="*/ 67084 w 162545"/>
                <a:gd name="connsiteY20" fmla="*/ 119265 h 363313"/>
                <a:gd name="connsiteX21" fmla="*/ 64703 w 162545"/>
                <a:gd name="connsiteY21" fmla="*/ 95453 h 363313"/>
                <a:gd name="connsiteX22" fmla="*/ 78991 w 162545"/>
                <a:gd name="connsiteY22" fmla="*/ 95453 h 363313"/>
                <a:gd name="connsiteX23" fmla="*/ 95659 w 162545"/>
                <a:gd name="connsiteY23" fmla="*/ 131171 h 363313"/>
                <a:gd name="connsiteX24" fmla="*/ 100422 w 162545"/>
                <a:gd name="connsiteY24" fmla="*/ 178796 h 363313"/>
                <a:gd name="connsiteX25" fmla="*/ 98041 w 162545"/>
                <a:gd name="connsiteY25" fmla="*/ 219278 h 363313"/>
                <a:gd name="connsiteX26" fmla="*/ 93278 w 162545"/>
                <a:gd name="connsiteY26" fmla="*/ 259759 h 363313"/>
                <a:gd name="connsiteX27" fmla="*/ 93278 w 162545"/>
                <a:gd name="connsiteY27" fmla="*/ 309765 h 363313"/>
                <a:gd name="connsiteX28" fmla="*/ 93278 w 162545"/>
                <a:gd name="connsiteY28" fmla="*/ 333578 h 363313"/>
                <a:gd name="connsiteX29" fmla="*/ 102803 w 162545"/>
                <a:gd name="connsiteY29" fmla="*/ 355009 h 363313"/>
                <a:gd name="connsiteX30" fmla="*/ 117091 w 162545"/>
                <a:gd name="connsiteY30" fmla="*/ 362153 h 363313"/>
                <a:gd name="connsiteX31" fmla="*/ 143284 w 162545"/>
                <a:gd name="connsiteY31" fmla="*/ 352628 h 363313"/>
                <a:gd name="connsiteX32" fmla="*/ 159953 w 162545"/>
                <a:gd name="connsiteY32" fmla="*/ 321671 h 363313"/>
                <a:gd name="connsiteX33" fmla="*/ 152809 w 162545"/>
                <a:gd name="connsiteY33" fmla="*/ 266903 h 363313"/>
                <a:gd name="connsiteX34" fmla="*/ 159953 w 162545"/>
                <a:gd name="connsiteY34" fmla="*/ 221659 h 363313"/>
                <a:gd name="connsiteX35" fmla="*/ 162334 w 162545"/>
                <a:gd name="connsiteY35" fmla="*/ 169271 h 363313"/>
                <a:gd name="connsiteX36" fmla="*/ 155191 w 162545"/>
                <a:gd name="connsiteY36" fmla="*/ 131171 h 363313"/>
                <a:gd name="connsiteX37" fmla="*/ 145666 w 162545"/>
                <a:gd name="connsiteY37" fmla="*/ 97834 h 363313"/>
                <a:gd name="connsiteX38" fmla="*/ 133759 w 162545"/>
                <a:gd name="connsiteY38" fmla="*/ 52590 h 363313"/>
                <a:gd name="connsiteX39" fmla="*/ 123055 w 162545"/>
                <a:gd name="connsiteY39" fmla="*/ 17761 h 363313"/>
                <a:gd name="connsiteX40" fmla="*/ 74228 w 162545"/>
                <a:gd name="connsiteY40" fmla="*/ 203 h 36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2545" h="363313">
                  <a:moveTo>
                    <a:pt x="74228" y="203"/>
                  </a:moveTo>
                  <a:cubicBezTo>
                    <a:pt x="58153" y="2039"/>
                    <a:pt x="37764" y="17269"/>
                    <a:pt x="26603" y="28778"/>
                  </a:cubicBezTo>
                  <a:cubicBezTo>
                    <a:pt x="15442" y="40287"/>
                    <a:pt x="11233" y="56956"/>
                    <a:pt x="7264" y="69259"/>
                  </a:cubicBezTo>
                  <a:cubicBezTo>
                    <a:pt x="3295" y="81562"/>
                    <a:pt x="3240" y="93616"/>
                    <a:pt x="2791" y="102596"/>
                  </a:cubicBezTo>
                  <a:cubicBezTo>
                    <a:pt x="2342" y="111576"/>
                    <a:pt x="3381" y="115993"/>
                    <a:pt x="4571" y="123137"/>
                  </a:cubicBezTo>
                  <a:cubicBezTo>
                    <a:pt x="5761" y="130281"/>
                    <a:pt x="7850" y="135389"/>
                    <a:pt x="9934" y="145459"/>
                  </a:cubicBezTo>
                  <a:cubicBezTo>
                    <a:pt x="12019" y="155529"/>
                    <a:pt x="17078" y="172050"/>
                    <a:pt x="17078" y="183559"/>
                  </a:cubicBezTo>
                  <a:cubicBezTo>
                    <a:pt x="17078" y="195068"/>
                    <a:pt x="12712" y="201021"/>
                    <a:pt x="9934" y="214515"/>
                  </a:cubicBezTo>
                  <a:cubicBezTo>
                    <a:pt x="7156" y="228009"/>
                    <a:pt x="1599" y="249440"/>
                    <a:pt x="409" y="264521"/>
                  </a:cubicBezTo>
                  <a:cubicBezTo>
                    <a:pt x="-781" y="279602"/>
                    <a:pt x="806" y="291906"/>
                    <a:pt x="2791" y="305003"/>
                  </a:cubicBezTo>
                  <a:cubicBezTo>
                    <a:pt x="4776" y="318100"/>
                    <a:pt x="7950" y="333578"/>
                    <a:pt x="12316" y="343103"/>
                  </a:cubicBezTo>
                  <a:cubicBezTo>
                    <a:pt x="16681" y="352628"/>
                    <a:pt x="22237" y="359375"/>
                    <a:pt x="28984" y="362153"/>
                  </a:cubicBezTo>
                  <a:cubicBezTo>
                    <a:pt x="35731" y="364931"/>
                    <a:pt x="45653" y="362152"/>
                    <a:pt x="52797" y="359771"/>
                  </a:cubicBezTo>
                  <a:cubicBezTo>
                    <a:pt x="59941" y="357390"/>
                    <a:pt x="69466" y="355009"/>
                    <a:pt x="71847" y="347865"/>
                  </a:cubicBezTo>
                  <a:cubicBezTo>
                    <a:pt x="74228" y="340721"/>
                    <a:pt x="68672" y="325640"/>
                    <a:pt x="67084" y="316909"/>
                  </a:cubicBezTo>
                  <a:cubicBezTo>
                    <a:pt x="65496" y="308178"/>
                    <a:pt x="63116" y="304606"/>
                    <a:pt x="62322" y="295478"/>
                  </a:cubicBezTo>
                  <a:cubicBezTo>
                    <a:pt x="61528" y="286350"/>
                    <a:pt x="61280" y="271316"/>
                    <a:pt x="62322" y="262140"/>
                  </a:cubicBezTo>
                  <a:cubicBezTo>
                    <a:pt x="63364" y="252964"/>
                    <a:pt x="66195" y="251135"/>
                    <a:pt x="68576" y="240419"/>
                  </a:cubicBezTo>
                  <a:cubicBezTo>
                    <a:pt x="70957" y="229703"/>
                    <a:pt x="76064" y="212085"/>
                    <a:pt x="76609" y="197846"/>
                  </a:cubicBezTo>
                  <a:cubicBezTo>
                    <a:pt x="77154" y="183607"/>
                    <a:pt x="73434" y="168081"/>
                    <a:pt x="71847" y="154984"/>
                  </a:cubicBezTo>
                  <a:cubicBezTo>
                    <a:pt x="70260" y="141887"/>
                    <a:pt x="68275" y="129187"/>
                    <a:pt x="67084" y="119265"/>
                  </a:cubicBezTo>
                  <a:cubicBezTo>
                    <a:pt x="65893" y="109343"/>
                    <a:pt x="62719" y="99422"/>
                    <a:pt x="64703" y="95453"/>
                  </a:cubicBezTo>
                  <a:cubicBezTo>
                    <a:pt x="66687" y="91484"/>
                    <a:pt x="73832" y="89500"/>
                    <a:pt x="78991" y="95453"/>
                  </a:cubicBezTo>
                  <a:cubicBezTo>
                    <a:pt x="84150" y="101406"/>
                    <a:pt x="92087" y="117281"/>
                    <a:pt x="95659" y="131171"/>
                  </a:cubicBezTo>
                  <a:cubicBezTo>
                    <a:pt x="99231" y="145061"/>
                    <a:pt x="100025" y="164112"/>
                    <a:pt x="100422" y="178796"/>
                  </a:cubicBezTo>
                  <a:cubicBezTo>
                    <a:pt x="100819" y="193480"/>
                    <a:pt x="99232" y="205784"/>
                    <a:pt x="98041" y="219278"/>
                  </a:cubicBezTo>
                  <a:cubicBezTo>
                    <a:pt x="96850" y="232772"/>
                    <a:pt x="94072" y="244678"/>
                    <a:pt x="93278" y="259759"/>
                  </a:cubicBezTo>
                  <a:cubicBezTo>
                    <a:pt x="92484" y="274840"/>
                    <a:pt x="93278" y="309765"/>
                    <a:pt x="93278" y="309765"/>
                  </a:cubicBezTo>
                  <a:cubicBezTo>
                    <a:pt x="93278" y="322068"/>
                    <a:pt x="91690" y="326037"/>
                    <a:pt x="93278" y="333578"/>
                  </a:cubicBezTo>
                  <a:cubicBezTo>
                    <a:pt x="94866" y="341119"/>
                    <a:pt x="98834" y="350247"/>
                    <a:pt x="102803" y="355009"/>
                  </a:cubicBezTo>
                  <a:cubicBezTo>
                    <a:pt x="106772" y="359771"/>
                    <a:pt x="110344" y="362550"/>
                    <a:pt x="117091" y="362153"/>
                  </a:cubicBezTo>
                  <a:cubicBezTo>
                    <a:pt x="123838" y="361756"/>
                    <a:pt x="136140" y="359375"/>
                    <a:pt x="143284" y="352628"/>
                  </a:cubicBezTo>
                  <a:cubicBezTo>
                    <a:pt x="150428" y="345881"/>
                    <a:pt x="158366" y="335958"/>
                    <a:pt x="159953" y="321671"/>
                  </a:cubicBezTo>
                  <a:cubicBezTo>
                    <a:pt x="161540" y="307384"/>
                    <a:pt x="152809" y="283572"/>
                    <a:pt x="152809" y="266903"/>
                  </a:cubicBezTo>
                  <a:cubicBezTo>
                    <a:pt x="152809" y="250234"/>
                    <a:pt x="158366" y="237931"/>
                    <a:pt x="159953" y="221659"/>
                  </a:cubicBezTo>
                  <a:cubicBezTo>
                    <a:pt x="161541" y="205387"/>
                    <a:pt x="163128" y="184352"/>
                    <a:pt x="162334" y="169271"/>
                  </a:cubicBezTo>
                  <a:cubicBezTo>
                    <a:pt x="161540" y="154190"/>
                    <a:pt x="157969" y="143077"/>
                    <a:pt x="155191" y="131171"/>
                  </a:cubicBezTo>
                  <a:cubicBezTo>
                    <a:pt x="152413" y="119265"/>
                    <a:pt x="149238" y="110931"/>
                    <a:pt x="145666" y="97834"/>
                  </a:cubicBezTo>
                  <a:cubicBezTo>
                    <a:pt x="142094" y="84737"/>
                    <a:pt x="136934" y="66084"/>
                    <a:pt x="133759" y="52590"/>
                  </a:cubicBezTo>
                  <a:cubicBezTo>
                    <a:pt x="130584" y="39096"/>
                    <a:pt x="126230" y="26095"/>
                    <a:pt x="123055" y="17761"/>
                  </a:cubicBezTo>
                  <a:cubicBezTo>
                    <a:pt x="119880" y="9427"/>
                    <a:pt x="90303" y="-1633"/>
                    <a:pt x="74228" y="203"/>
                  </a:cubicBezTo>
                  <a:close/>
                </a:path>
              </a:pathLst>
            </a:custGeom>
            <a:solidFill>
              <a:srgbClr val="FFC000"/>
            </a:solidFill>
            <a:ln w="6350"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37" name="椭圆 36"/>
            <p:cNvSpPr/>
            <p:nvPr/>
          </p:nvSpPr>
          <p:spPr>
            <a:xfrm>
              <a:off x="11283955" y="1750172"/>
              <a:ext cx="180000" cy="180000"/>
            </a:xfrm>
            <a:prstGeom prst="ellipse">
              <a:avLst/>
            </a:prstGeom>
            <a:solidFill>
              <a:srgbClr val="F5AFAF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28" name="组合 27"/>
          <p:cNvGrpSpPr/>
          <p:nvPr/>
        </p:nvGrpSpPr>
        <p:grpSpPr>
          <a:xfrm>
            <a:off x="8832016" y="2641851"/>
            <a:ext cx="1267045" cy="1270169"/>
            <a:chOff x="10200456" y="2389659"/>
            <a:chExt cx="1267045" cy="1270169"/>
          </a:xfrm>
        </p:grpSpPr>
        <p:grpSp>
          <p:nvGrpSpPr>
            <p:cNvPr id="16" name="组合 15"/>
            <p:cNvGrpSpPr/>
            <p:nvPr/>
          </p:nvGrpSpPr>
          <p:grpSpPr>
            <a:xfrm>
              <a:off x="10784816" y="2389659"/>
              <a:ext cx="108000" cy="432000"/>
              <a:chOff x="10803868" y="2384896"/>
              <a:chExt cx="108000" cy="432000"/>
            </a:xfrm>
          </p:grpSpPr>
          <p:sp>
            <p:nvSpPr>
              <p:cNvPr id="39" name="任意多边形 38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0" name="椭圆 39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1" name="组合 40"/>
            <p:cNvGrpSpPr/>
            <p:nvPr/>
          </p:nvGrpSpPr>
          <p:grpSpPr>
            <a:xfrm flipV="1">
              <a:off x="10793484" y="3227828"/>
              <a:ext cx="108000" cy="432000"/>
              <a:chOff x="10803868" y="2384896"/>
              <a:chExt cx="108000" cy="432000"/>
            </a:xfrm>
          </p:grpSpPr>
          <p:sp>
            <p:nvSpPr>
              <p:cNvPr id="42" name="任意多边形 41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3" name="椭圆 42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4" name="组合 43"/>
            <p:cNvGrpSpPr/>
            <p:nvPr/>
          </p:nvGrpSpPr>
          <p:grpSpPr>
            <a:xfrm rot="1320000">
              <a:off x="10951505" y="2428608"/>
              <a:ext cx="108000" cy="432000"/>
              <a:chOff x="10803868" y="2384896"/>
              <a:chExt cx="108000" cy="432000"/>
            </a:xfrm>
          </p:grpSpPr>
          <p:sp>
            <p:nvSpPr>
              <p:cNvPr id="45" name="任意多边形 44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6" name="椭圆 45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7" name="组合 46"/>
            <p:cNvGrpSpPr/>
            <p:nvPr/>
          </p:nvGrpSpPr>
          <p:grpSpPr>
            <a:xfrm rot="2640000">
              <a:off x="11079021" y="2514773"/>
              <a:ext cx="108000" cy="432000"/>
              <a:chOff x="10803868" y="2384896"/>
              <a:chExt cx="108000" cy="432000"/>
            </a:xfrm>
          </p:grpSpPr>
          <p:sp>
            <p:nvSpPr>
              <p:cNvPr id="48" name="任意多边形 47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9" name="椭圆 48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0" name="组合 49"/>
            <p:cNvGrpSpPr/>
            <p:nvPr/>
          </p:nvGrpSpPr>
          <p:grpSpPr>
            <a:xfrm rot="3960000">
              <a:off x="11163840" y="2640409"/>
              <a:ext cx="108000" cy="432000"/>
              <a:chOff x="10803868" y="2384896"/>
              <a:chExt cx="108000" cy="432000"/>
            </a:xfrm>
          </p:grpSpPr>
          <p:sp>
            <p:nvSpPr>
              <p:cNvPr id="51" name="任意多边形 50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2" name="椭圆 51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3" name="组合 52"/>
            <p:cNvGrpSpPr/>
            <p:nvPr/>
          </p:nvGrpSpPr>
          <p:grpSpPr>
            <a:xfrm rot="5400000">
              <a:off x="11197501" y="2798960"/>
              <a:ext cx="108000" cy="432000"/>
              <a:chOff x="10803868" y="2384896"/>
              <a:chExt cx="108000" cy="432000"/>
            </a:xfrm>
          </p:grpSpPr>
          <p:sp>
            <p:nvSpPr>
              <p:cNvPr id="54" name="任意多边形 53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5" name="椭圆 54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6" name="组合 55"/>
            <p:cNvGrpSpPr/>
            <p:nvPr/>
          </p:nvGrpSpPr>
          <p:grpSpPr>
            <a:xfrm rot="16200000" flipH="1">
              <a:off x="10362456" y="2798960"/>
              <a:ext cx="108000" cy="432000"/>
              <a:chOff x="10803868" y="2384896"/>
              <a:chExt cx="108000" cy="432000"/>
            </a:xfrm>
          </p:grpSpPr>
          <p:sp>
            <p:nvSpPr>
              <p:cNvPr id="57" name="任意多边形 56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58" name="椭圆 57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9" name="组合 58"/>
            <p:cNvGrpSpPr/>
            <p:nvPr/>
          </p:nvGrpSpPr>
          <p:grpSpPr>
            <a:xfrm rot="20280000" flipH="1">
              <a:off x="10631770" y="2412046"/>
              <a:ext cx="108000" cy="432000"/>
              <a:chOff x="10803868" y="2384896"/>
              <a:chExt cx="108000" cy="432000"/>
            </a:xfrm>
          </p:grpSpPr>
          <p:sp>
            <p:nvSpPr>
              <p:cNvPr id="60" name="任意多边形 59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1" name="椭圆 60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2" name="组合 61"/>
            <p:cNvGrpSpPr/>
            <p:nvPr/>
          </p:nvGrpSpPr>
          <p:grpSpPr>
            <a:xfrm rot="18960000" flipH="1">
              <a:off x="10491760" y="2505259"/>
              <a:ext cx="108000" cy="432000"/>
              <a:chOff x="10803868" y="2384896"/>
              <a:chExt cx="108000" cy="432000"/>
            </a:xfrm>
          </p:grpSpPr>
          <p:sp>
            <p:nvSpPr>
              <p:cNvPr id="63" name="任意多边形 62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4" name="椭圆 63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5" name="组合 64"/>
            <p:cNvGrpSpPr/>
            <p:nvPr/>
          </p:nvGrpSpPr>
          <p:grpSpPr>
            <a:xfrm rot="17640000" flipH="1">
              <a:off x="10398354" y="2635658"/>
              <a:ext cx="108000" cy="432000"/>
              <a:chOff x="10803868" y="2384896"/>
              <a:chExt cx="108000" cy="432000"/>
            </a:xfrm>
          </p:grpSpPr>
          <p:sp>
            <p:nvSpPr>
              <p:cNvPr id="66" name="任意多边形 65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67" name="椭圆 66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8" name="组合 67"/>
            <p:cNvGrpSpPr/>
            <p:nvPr/>
          </p:nvGrpSpPr>
          <p:grpSpPr>
            <a:xfrm rot="17640000" flipV="1">
              <a:off x="11167450" y="2969901"/>
              <a:ext cx="108000" cy="432000"/>
              <a:chOff x="10803868" y="2384896"/>
              <a:chExt cx="108000" cy="432000"/>
            </a:xfrm>
          </p:grpSpPr>
          <p:sp>
            <p:nvSpPr>
              <p:cNvPr id="69" name="任意多边形 68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0" name="椭圆 69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1" name="组合 70"/>
            <p:cNvGrpSpPr/>
            <p:nvPr/>
          </p:nvGrpSpPr>
          <p:grpSpPr>
            <a:xfrm rot="18960000" flipV="1">
              <a:off x="11075463" y="3098807"/>
              <a:ext cx="108000" cy="432000"/>
              <a:chOff x="10803868" y="2384896"/>
              <a:chExt cx="108000" cy="432000"/>
            </a:xfrm>
          </p:grpSpPr>
          <p:sp>
            <p:nvSpPr>
              <p:cNvPr id="72" name="任意多边形 71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3" name="椭圆 72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4" name="组合 73"/>
            <p:cNvGrpSpPr/>
            <p:nvPr/>
          </p:nvGrpSpPr>
          <p:grpSpPr>
            <a:xfrm rot="20280000" flipV="1">
              <a:off x="10949742" y="3192243"/>
              <a:ext cx="108000" cy="432000"/>
              <a:chOff x="10803868" y="2384896"/>
              <a:chExt cx="108000" cy="432000"/>
            </a:xfrm>
          </p:grpSpPr>
          <p:sp>
            <p:nvSpPr>
              <p:cNvPr id="75" name="任意多边形 74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6" name="椭圆 75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7" name="组合 76"/>
            <p:cNvGrpSpPr/>
            <p:nvPr/>
          </p:nvGrpSpPr>
          <p:grpSpPr>
            <a:xfrm rot="1320000" flipH="1" flipV="1">
              <a:off x="10632716" y="3198997"/>
              <a:ext cx="108000" cy="432000"/>
              <a:chOff x="10803868" y="2384896"/>
              <a:chExt cx="108000" cy="432000"/>
            </a:xfrm>
          </p:grpSpPr>
          <p:sp>
            <p:nvSpPr>
              <p:cNvPr id="78" name="任意多边形 77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79" name="椭圆 78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0" name="组合 79"/>
            <p:cNvGrpSpPr/>
            <p:nvPr/>
          </p:nvGrpSpPr>
          <p:grpSpPr>
            <a:xfrm rot="2640000" flipH="1" flipV="1">
              <a:off x="10484126" y="3103568"/>
              <a:ext cx="108000" cy="432000"/>
              <a:chOff x="10803868" y="2384896"/>
              <a:chExt cx="108000" cy="432000"/>
            </a:xfrm>
          </p:grpSpPr>
          <p:sp>
            <p:nvSpPr>
              <p:cNvPr id="81" name="任意多边形 80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82" name="椭圆 81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3" name="组合 82"/>
            <p:cNvGrpSpPr/>
            <p:nvPr/>
          </p:nvGrpSpPr>
          <p:grpSpPr>
            <a:xfrm rot="3960000" flipH="1" flipV="1">
              <a:off x="10388355" y="2970464"/>
              <a:ext cx="108000" cy="432000"/>
              <a:chOff x="10803868" y="2384896"/>
              <a:chExt cx="108000" cy="432000"/>
            </a:xfrm>
          </p:grpSpPr>
          <p:sp>
            <p:nvSpPr>
              <p:cNvPr id="84" name="任意多边形 83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85" name="椭圆 84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30" name="组合 29"/>
          <p:cNvGrpSpPr/>
          <p:nvPr/>
        </p:nvGrpSpPr>
        <p:grpSpPr>
          <a:xfrm>
            <a:off x="8916920" y="4617296"/>
            <a:ext cx="995504" cy="1188120"/>
            <a:chOff x="10285072" y="4005064"/>
            <a:chExt cx="995504" cy="1188120"/>
          </a:xfrm>
        </p:grpSpPr>
        <p:grpSp>
          <p:nvGrpSpPr>
            <p:cNvPr id="86" name="组合 85"/>
            <p:cNvGrpSpPr/>
            <p:nvPr/>
          </p:nvGrpSpPr>
          <p:grpSpPr>
            <a:xfrm rot="16200000" flipV="1">
              <a:off x="11010576" y="3843064"/>
              <a:ext cx="108000" cy="432000"/>
              <a:chOff x="10803868" y="2384896"/>
              <a:chExt cx="108000" cy="432000"/>
            </a:xfrm>
          </p:grpSpPr>
          <p:sp>
            <p:nvSpPr>
              <p:cNvPr id="87" name="任意多边形 86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88" name="椭圆 87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9" name="组合 88"/>
            <p:cNvGrpSpPr/>
            <p:nvPr/>
          </p:nvGrpSpPr>
          <p:grpSpPr>
            <a:xfrm rot="16200000" flipH="1">
              <a:off x="10447072" y="3843064"/>
              <a:ext cx="108000" cy="432000"/>
              <a:chOff x="10803868" y="2384896"/>
              <a:chExt cx="108000" cy="432000"/>
            </a:xfrm>
          </p:grpSpPr>
          <p:sp>
            <p:nvSpPr>
              <p:cNvPr id="90" name="任意多边形 89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91" name="椭圆 90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2" name="组合 91"/>
            <p:cNvGrpSpPr/>
            <p:nvPr/>
          </p:nvGrpSpPr>
          <p:grpSpPr>
            <a:xfrm rot="16200000" flipV="1">
              <a:off x="11010576" y="3951088"/>
              <a:ext cx="108000" cy="432000"/>
              <a:chOff x="10803868" y="2384896"/>
              <a:chExt cx="108000" cy="432000"/>
            </a:xfrm>
          </p:grpSpPr>
          <p:sp>
            <p:nvSpPr>
              <p:cNvPr id="93" name="任意多边形 92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94" name="椭圆 93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5" name="组合 94"/>
            <p:cNvGrpSpPr/>
            <p:nvPr/>
          </p:nvGrpSpPr>
          <p:grpSpPr>
            <a:xfrm rot="16200000" flipH="1">
              <a:off x="10447072" y="3951088"/>
              <a:ext cx="108000" cy="432000"/>
              <a:chOff x="10803868" y="2384896"/>
              <a:chExt cx="108000" cy="432000"/>
            </a:xfrm>
          </p:grpSpPr>
          <p:sp>
            <p:nvSpPr>
              <p:cNvPr id="96" name="任意多边形 95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97" name="椭圆 96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8" name="组合 97"/>
            <p:cNvGrpSpPr/>
            <p:nvPr/>
          </p:nvGrpSpPr>
          <p:grpSpPr>
            <a:xfrm rot="16200000" flipV="1">
              <a:off x="11010576" y="4059088"/>
              <a:ext cx="108000" cy="432000"/>
              <a:chOff x="10803868" y="2384896"/>
              <a:chExt cx="108000" cy="432000"/>
            </a:xfrm>
          </p:grpSpPr>
          <p:sp>
            <p:nvSpPr>
              <p:cNvPr id="99" name="任意多边形 98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100" name="椭圆 99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1" name="组合 100"/>
            <p:cNvGrpSpPr/>
            <p:nvPr/>
          </p:nvGrpSpPr>
          <p:grpSpPr>
            <a:xfrm rot="16200000" flipH="1">
              <a:off x="10447072" y="4059088"/>
              <a:ext cx="108000" cy="432000"/>
              <a:chOff x="10803868" y="2384896"/>
              <a:chExt cx="108000" cy="432000"/>
            </a:xfrm>
          </p:grpSpPr>
          <p:sp>
            <p:nvSpPr>
              <p:cNvPr id="102" name="任意多边形 101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103" name="椭圆 102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4" name="组合 103"/>
            <p:cNvGrpSpPr/>
            <p:nvPr/>
          </p:nvGrpSpPr>
          <p:grpSpPr>
            <a:xfrm rot="16200000" flipV="1">
              <a:off x="11010576" y="4167112"/>
              <a:ext cx="108000" cy="432000"/>
              <a:chOff x="10803868" y="2384896"/>
              <a:chExt cx="108000" cy="432000"/>
            </a:xfrm>
          </p:grpSpPr>
          <p:sp>
            <p:nvSpPr>
              <p:cNvPr id="105" name="任意多边形 104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106" name="椭圆 105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7" name="组合 106"/>
            <p:cNvGrpSpPr/>
            <p:nvPr/>
          </p:nvGrpSpPr>
          <p:grpSpPr>
            <a:xfrm rot="16200000" flipH="1">
              <a:off x="10447072" y="4167112"/>
              <a:ext cx="108000" cy="432000"/>
              <a:chOff x="10803868" y="2384896"/>
              <a:chExt cx="108000" cy="432000"/>
            </a:xfrm>
          </p:grpSpPr>
          <p:sp>
            <p:nvSpPr>
              <p:cNvPr id="108" name="任意多边形 107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109" name="椭圆 108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0" name="组合 109"/>
            <p:cNvGrpSpPr/>
            <p:nvPr/>
          </p:nvGrpSpPr>
          <p:grpSpPr>
            <a:xfrm rot="16200000" flipV="1">
              <a:off x="11010576" y="4275112"/>
              <a:ext cx="108000" cy="432000"/>
              <a:chOff x="10803868" y="2384896"/>
              <a:chExt cx="108000" cy="432000"/>
            </a:xfrm>
          </p:grpSpPr>
          <p:sp>
            <p:nvSpPr>
              <p:cNvPr id="111" name="任意多边形 110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112" name="椭圆 111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3" name="组合 112"/>
            <p:cNvGrpSpPr/>
            <p:nvPr/>
          </p:nvGrpSpPr>
          <p:grpSpPr>
            <a:xfrm rot="16200000" flipH="1">
              <a:off x="10447072" y="4275112"/>
              <a:ext cx="108000" cy="432000"/>
              <a:chOff x="10803868" y="2384896"/>
              <a:chExt cx="108000" cy="432000"/>
            </a:xfrm>
          </p:grpSpPr>
          <p:sp>
            <p:nvSpPr>
              <p:cNvPr id="114" name="任意多边形 113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115" name="椭圆 114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6" name="组合 115"/>
            <p:cNvGrpSpPr/>
            <p:nvPr/>
          </p:nvGrpSpPr>
          <p:grpSpPr>
            <a:xfrm rot="16200000" flipV="1">
              <a:off x="11010576" y="4383136"/>
              <a:ext cx="108000" cy="432000"/>
              <a:chOff x="10803868" y="2384896"/>
              <a:chExt cx="108000" cy="432000"/>
            </a:xfrm>
          </p:grpSpPr>
          <p:sp>
            <p:nvSpPr>
              <p:cNvPr id="117" name="任意多边形 116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118" name="椭圆 117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9" name="组合 118"/>
            <p:cNvGrpSpPr/>
            <p:nvPr/>
          </p:nvGrpSpPr>
          <p:grpSpPr>
            <a:xfrm rot="16200000" flipH="1">
              <a:off x="10447072" y="4383136"/>
              <a:ext cx="108000" cy="432000"/>
              <a:chOff x="10803868" y="2384896"/>
              <a:chExt cx="108000" cy="432000"/>
            </a:xfrm>
          </p:grpSpPr>
          <p:sp>
            <p:nvSpPr>
              <p:cNvPr id="120" name="任意多边形 119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121" name="椭圆 120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2" name="组合 121"/>
            <p:cNvGrpSpPr/>
            <p:nvPr/>
          </p:nvGrpSpPr>
          <p:grpSpPr>
            <a:xfrm rot="16200000" flipV="1">
              <a:off x="11010576" y="4491136"/>
              <a:ext cx="108000" cy="432000"/>
              <a:chOff x="10803868" y="2384896"/>
              <a:chExt cx="108000" cy="432000"/>
            </a:xfrm>
          </p:grpSpPr>
          <p:sp>
            <p:nvSpPr>
              <p:cNvPr id="123" name="任意多边形 122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124" name="椭圆 123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5" name="组合 124"/>
            <p:cNvGrpSpPr/>
            <p:nvPr/>
          </p:nvGrpSpPr>
          <p:grpSpPr>
            <a:xfrm rot="16200000" flipH="1">
              <a:off x="10447072" y="4491136"/>
              <a:ext cx="108000" cy="432000"/>
              <a:chOff x="10803868" y="2384896"/>
              <a:chExt cx="108000" cy="432000"/>
            </a:xfrm>
          </p:grpSpPr>
          <p:sp>
            <p:nvSpPr>
              <p:cNvPr id="126" name="任意多边形 125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127" name="椭圆 126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8" name="组合 127"/>
            <p:cNvGrpSpPr/>
            <p:nvPr/>
          </p:nvGrpSpPr>
          <p:grpSpPr>
            <a:xfrm rot="16200000" flipV="1">
              <a:off x="11010576" y="4599160"/>
              <a:ext cx="108000" cy="432000"/>
              <a:chOff x="10803868" y="2384896"/>
              <a:chExt cx="108000" cy="432000"/>
            </a:xfrm>
          </p:grpSpPr>
          <p:sp>
            <p:nvSpPr>
              <p:cNvPr id="129" name="任意多边形 128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130" name="椭圆 129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1" name="组合 130"/>
            <p:cNvGrpSpPr/>
            <p:nvPr/>
          </p:nvGrpSpPr>
          <p:grpSpPr>
            <a:xfrm rot="16200000" flipH="1">
              <a:off x="10447072" y="4599160"/>
              <a:ext cx="108000" cy="432000"/>
              <a:chOff x="10803868" y="2384896"/>
              <a:chExt cx="108000" cy="432000"/>
            </a:xfrm>
          </p:grpSpPr>
          <p:sp>
            <p:nvSpPr>
              <p:cNvPr id="132" name="任意多边形 131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133" name="椭圆 132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6" name="组合 135"/>
            <p:cNvGrpSpPr/>
            <p:nvPr/>
          </p:nvGrpSpPr>
          <p:grpSpPr>
            <a:xfrm rot="16200000" flipV="1">
              <a:off x="11010576" y="4707160"/>
              <a:ext cx="108000" cy="432000"/>
              <a:chOff x="10803868" y="2384896"/>
              <a:chExt cx="108000" cy="432000"/>
            </a:xfrm>
          </p:grpSpPr>
          <p:sp>
            <p:nvSpPr>
              <p:cNvPr id="137" name="任意多边形 136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138" name="椭圆 137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9" name="组合 138"/>
            <p:cNvGrpSpPr/>
            <p:nvPr/>
          </p:nvGrpSpPr>
          <p:grpSpPr>
            <a:xfrm rot="16200000" flipH="1">
              <a:off x="10447072" y="4707160"/>
              <a:ext cx="108000" cy="432000"/>
              <a:chOff x="10803868" y="2384896"/>
              <a:chExt cx="108000" cy="432000"/>
            </a:xfrm>
          </p:grpSpPr>
          <p:sp>
            <p:nvSpPr>
              <p:cNvPr id="140" name="任意多边形 139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141" name="椭圆 140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2" name="组合 141"/>
            <p:cNvGrpSpPr/>
            <p:nvPr/>
          </p:nvGrpSpPr>
          <p:grpSpPr>
            <a:xfrm rot="16200000" flipV="1">
              <a:off x="11010576" y="4815184"/>
              <a:ext cx="108000" cy="432000"/>
              <a:chOff x="10803868" y="2384896"/>
              <a:chExt cx="108000" cy="432000"/>
            </a:xfrm>
          </p:grpSpPr>
          <p:sp>
            <p:nvSpPr>
              <p:cNvPr id="143" name="任意多边形 142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144" name="椭圆 143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5" name="组合 144"/>
            <p:cNvGrpSpPr/>
            <p:nvPr/>
          </p:nvGrpSpPr>
          <p:grpSpPr>
            <a:xfrm rot="16200000" flipH="1">
              <a:off x="10447072" y="4815184"/>
              <a:ext cx="108000" cy="432000"/>
              <a:chOff x="10803868" y="2384896"/>
              <a:chExt cx="108000" cy="432000"/>
            </a:xfrm>
          </p:grpSpPr>
          <p:sp>
            <p:nvSpPr>
              <p:cNvPr id="146" name="任意多边形 145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147" name="椭圆 146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8" name="组合 147"/>
            <p:cNvGrpSpPr/>
            <p:nvPr/>
          </p:nvGrpSpPr>
          <p:grpSpPr>
            <a:xfrm rot="16200000" flipV="1">
              <a:off x="11010576" y="4923184"/>
              <a:ext cx="108000" cy="432000"/>
              <a:chOff x="10803868" y="2384896"/>
              <a:chExt cx="108000" cy="432000"/>
            </a:xfrm>
          </p:grpSpPr>
          <p:sp>
            <p:nvSpPr>
              <p:cNvPr id="149" name="任意多边形 148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150" name="椭圆 149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51" name="组合 150"/>
            <p:cNvGrpSpPr/>
            <p:nvPr/>
          </p:nvGrpSpPr>
          <p:grpSpPr>
            <a:xfrm rot="16200000" flipH="1">
              <a:off x="10447072" y="4923184"/>
              <a:ext cx="108000" cy="432000"/>
              <a:chOff x="10803868" y="2384896"/>
              <a:chExt cx="108000" cy="432000"/>
            </a:xfrm>
          </p:grpSpPr>
          <p:sp>
            <p:nvSpPr>
              <p:cNvPr id="152" name="任意多边形 151"/>
              <p:cNvSpPr>
                <a:spLocks/>
              </p:cNvSpPr>
              <p:nvPr/>
            </p:nvSpPr>
            <p:spPr bwMode="auto">
              <a:xfrm>
                <a:off x="10816089" y="2492896"/>
                <a:ext cx="90000" cy="324000"/>
              </a:xfrm>
              <a:custGeom>
                <a:avLst/>
                <a:gdLst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2791 w 162545"/>
                  <a:gd name="connsiteY4" fmla="*/ 124073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993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9466 w 162545"/>
                  <a:gd name="connsiteY17" fmla="*/ 243135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48 h 363358"/>
                  <a:gd name="connsiteX1" fmla="*/ 26603 w 162545"/>
                  <a:gd name="connsiteY1" fmla="*/ 28823 h 363358"/>
                  <a:gd name="connsiteX2" fmla="*/ 7264 w 162545"/>
                  <a:gd name="connsiteY2" fmla="*/ 69304 h 363358"/>
                  <a:gd name="connsiteX3" fmla="*/ 2791 w 162545"/>
                  <a:gd name="connsiteY3" fmla="*/ 102641 h 363358"/>
                  <a:gd name="connsiteX4" fmla="*/ 4571 w 162545"/>
                  <a:gd name="connsiteY4" fmla="*/ 123182 h 363358"/>
                  <a:gd name="connsiteX5" fmla="*/ 9934 w 162545"/>
                  <a:gd name="connsiteY5" fmla="*/ 145504 h 363358"/>
                  <a:gd name="connsiteX6" fmla="*/ 17078 w 162545"/>
                  <a:gd name="connsiteY6" fmla="*/ 183604 h 363358"/>
                  <a:gd name="connsiteX7" fmla="*/ 9934 w 162545"/>
                  <a:gd name="connsiteY7" fmla="*/ 214560 h 363358"/>
                  <a:gd name="connsiteX8" fmla="*/ 409 w 162545"/>
                  <a:gd name="connsiteY8" fmla="*/ 264566 h 363358"/>
                  <a:gd name="connsiteX9" fmla="*/ 2791 w 162545"/>
                  <a:gd name="connsiteY9" fmla="*/ 305048 h 363358"/>
                  <a:gd name="connsiteX10" fmla="*/ 12316 w 162545"/>
                  <a:gd name="connsiteY10" fmla="*/ 343148 h 363358"/>
                  <a:gd name="connsiteX11" fmla="*/ 28984 w 162545"/>
                  <a:gd name="connsiteY11" fmla="*/ 362198 h 363358"/>
                  <a:gd name="connsiteX12" fmla="*/ 52797 w 162545"/>
                  <a:gd name="connsiteY12" fmla="*/ 359816 h 363358"/>
                  <a:gd name="connsiteX13" fmla="*/ 71847 w 162545"/>
                  <a:gd name="connsiteY13" fmla="*/ 347910 h 363358"/>
                  <a:gd name="connsiteX14" fmla="*/ 67084 w 162545"/>
                  <a:gd name="connsiteY14" fmla="*/ 316954 h 363358"/>
                  <a:gd name="connsiteX15" fmla="*/ 62322 w 162545"/>
                  <a:gd name="connsiteY15" fmla="*/ 295523 h 363358"/>
                  <a:gd name="connsiteX16" fmla="*/ 62322 w 162545"/>
                  <a:gd name="connsiteY16" fmla="*/ 262185 h 363358"/>
                  <a:gd name="connsiteX17" fmla="*/ 68576 w 162545"/>
                  <a:gd name="connsiteY17" fmla="*/ 240464 h 363358"/>
                  <a:gd name="connsiteX18" fmla="*/ 76609 w 162545"/>
                  <a:gd name="connsiteY18" fmla="*/ 197891 h 363358"/>
                  <a:gd name="connsiteX19" fmla="*/ 71847 w 162545"/>
                  <a:gd name="connsiteY19" fmla="*/ 155029 h 363358"/>
                  <a:gd name="connsiteX20" fmla="*/ 67084 w 162545"/>
                  <a:gd name="connsiteY20" fmla="*/ 119310 h 363358"/>
                  <a:gd name="connsiteX21" fmla="*/ 64703 w 162545"/>
                  <a:gd name="connsiteY21" fmla="*/ 95498 h 363358"/>
                  <a:gd name="connsiteX22" fmla="*/ 78991 w 162545"/>
                  <a:gd name="connsiteY22" fmla="*/ 95498 h 363358"/>
                  <a:gd name="connsiteX23" fmla="*/ 95659 w 162545"/>
                  <a:gd name="connsiteY23" fmla="*/ 131216 h 363358"/>
                  <a:gd name="connsiteX24" fmla="*/ 100422 w 162545"/>
                  <a:gd name="connsiteY24" fmla="*/ 178841 h 363358"/>
                  <a:gd name="connsiteX25" fmla="*/ 98041 w 162545"/>
                  <a:gd name="connsiteY25" fmla="*/ 219323 h 363358"/>
                  <a:gd name="connsiteX26" fmla="*/ 93278 w 162545"/>
                  <a:gd name="connsiteY26" fmla="*/ 259804 h 363358"/>
                  <a:gd name="connsiteX27" fmla="*/ 93278 w 162545"/>
                  <a:gd name="connsiteY27" fmla="*/ 309810 h 363358"/>
                  <a:gd name="connsiteX28" fmla="*/ 93278 w 162545"/>
                  <a:gd name="connsiteY28" fmla="*/ 333623 h 363358"/>
                  <a:gd name="connsiteX29" fmla="*/ 102803 w 162545"/>
                  <a:gd name="connsiteY29" fmla="*/ 355054 h 363358"/>
                  <a:gd name="connsiteX30" fmla="*/ 117091 w 162545"/>
                  <a:gd name="connsiteY30" fmla="*/ 362198 h 363358"/>
                  <a:gd name="connsiteX31" fmla="*/ 143284 w 162545"/>
                  <a:gd name="connsiteY31" fmla="*/ 352673 h 363358"/>
                  <a:gd name="connsiteX32" fmla="*/ 159953 w 162545"/>
                  <a:gd name="connsiteY32" fmla="*/ 321716 h 363358"/>
                  <a:gd name="connsiteX33" fmla="*/ 152809 w 162545"/>
                  <a:gd name="connsiteY33" fmla="*/ 266948 h 363358"/>
                  <a:gd name="connsiteX34" fmla="*/ 159953 w 162545"/>
                  <a:gd name="connsiteY34" fmla="*/ 221704 h 363358"/>
                  <a:gd name="connsiteX35" fmla="*/ 162334 w 162545"/>
                  <a:gd name="connsiteY35" fmla="*/ 169316 h 363358"/>
                  <a:gd name="connsiteX36" fmla="*/ 155191 w 162545"/>
                  <a:gd name="connsiteY36" fmla="*/ 131216 h 363358"/>
                  <a:gd name="connsiteX37" fmla="*/ 145666 w 162545"/>
                  <a:gd name="connsiteY37" fmla="*/ 97879 h 363358"/>
                  <a:gd name="connsiteX38" fmla="*/ 133759 w 162545"/>
                  <a:gd name="connsiteY38" fmla="*/ 52635 h 363358"/>
                  <a:gd name="connsiteX39" fmla="*/ 126616 w 162545"/>
                  <a:gd name="connsiteY39" fmla="*/ 16916 h 363358"/>
                  <a:gd name="connsiteX40" fmla="*/ 74228 w 162545"/>
                  <a:gd name="connsiteY40" fmla="*/ 248 h 363358"/>
                  <a:gd name="connsiteX0" fmla="*/ 74228 w 162545"/>
                  <a:gd name="connsiteY0" fmla="*/ 203 h 363313"/>
                  <a:gd name="connsiteX1" fmla="*/ 26603 w 162545"/>
                  <a:gd name="connsiteY1" fmla="*/ 28778 h 363313"/>
                  <a:gd name="connsiteX2" fmla="*/ 7264 w 162545"/>
                  <a:gd name="connsiteY2" fmla="*/ 69259 h 363313"/>
                  <a:gd name="connsiteX3" fmla="*/ 2791 w 162545"/>
                  <a:gd name="connsiteY3" fmla="*/ 102596 h 363313"/>
                  <a:gd name="connsiteX4" fmla="*/ 4571 w 162545"/>
                  <a:gd name="connsiteY4" fmla="*/ 123137 h 363313"/>
                  <a:gd name="connsiteX5" fmla="*/ 9934 w 162545"/>
                  <a:gd name="connsiteY5" fmla="*/ 145459 h 363313"/>
                  <a:gd name="connsiteX6" fmla="*/ 17078 w 162545"/>
                  <a:gd name="connsiteY6" fmla="*/ 183559 h 363313"/>
                  <a:gd name="connsiteX7" fmla="*/ 9934 w 162545"/>
                  <a:gd name="connsiteY7" fmla="*/ 214515 h 363313"/>
                  <a:gd name="connsiteX8" fmla="*/ 409 w 162545"/>
                  <a:gd name="connsiteY8" fmla="*/ 264521 h 363313"/>
                  <a:gd name="connsiteX9" fmla="*/ 2791 w 162545"/>
                  <a:gd name="connsiteY9" fmla="*/ 305003 h 363313"/>
                  <a:gd name="connsiteX10" fmla="*/ 12316 w 162545"/>
                  <a:gd name="connsiteY10" fmla="*/ 343103 h 363313"/>
                  <a:gd name="connsiteX11" fmla="*/ 28984 w 162545"/>
                  <a:gd name="connsiteY11" fmla="*/ 362153 h 363313"/>
                  <a:gd name="connsiteX12" fmla="*/ 52797 w 162545"/>
                  <a:gd name="connsiteY12" fmla="*/ 359771 h 363313"/>
                  <a:gd name="connsiteX13" fmla="*/ 71847 w 162545"/>
                  <a:gd name="connsiteY13" fmla="*/ 347865 h 363313"/>
                  <a:gd name="connsiteX14" fmla="*/ 67084 w 162545"/>
                  <a:gd name="connsiteY14" fmla="*/ 316909 h 363313"/>
                  <a:gd name="connsiteX15" fmla="*/ 62322 w 162545"/>
                  <a:gd name="connsiteY15" fmla="*/ 295478 h 363313"/>
                  <a:gd name="connsiteX16" fmla="*/ 62322 w 162545"/>
                  <a:gd name="connsiteY16" fmla="*/ 262140 h 363313"/>
                  <a:gd name="connsiteX17" fmla="*/ 68576 w 162545"/>
                  <a:gd name="connsiteY17" fmla="*/ 240419 h 363313"/>
                  <a:gd name="connsiteX18" fmla="*/ 76609 w 162545"/>
                  <a:gd name="connsiteY18" fmla="*/ 197846 h 363313"/>
                  <a:gd name="connsiteX19" fmla="*/ 71847 w 162545"/>
                  <a:gd name="connsiteY19" fmla="*/ 154984 h 363313"/>
                  <a:gd name="connsiteX20" fmla="*/ 67084 w 162545"/>
                  <a:gd name="connsiteY20" fmla="*/ 119265 h 363313"/>
                  <a:gd name="connsiteX21" fmla="*/ 64703 w 162545"/>
                  <a:gd name="connsiteY21" fmla="*/ 95453 h 363313"/>
                  <a:gd name="connsiteX22" fmla="*/ 78991 w 162545"/>
                  <a:gd name="connsiteY22" fmla="*/ 95453 h 363313"/>
                  <a:gd name="connsiteX23" fmla="*/ 95659 w 162545"/>
                  <a:gd name="connsiteY23" fmla="*/ 131171 h 363313"/>
                  <a:gd name="connsiteX24" fmla="*/ 100422 w 162545"/>
                  <a:gd name="connsiteY24" fmla="*/ 178796 h 363313"/>
                  <a:gd name="connsiteX25" fmla="*/ 98041 w 162545"/>
                  <a:gd name="connsiteY25" fmla="*/ 219278 h 363313"/>
                  <a:gd name="connsiteX26" fmla="*/ 93278 w 162545"/>
                  <a:gd name="connsiteY26" fmla="*/ 259759 h 363313"/>
                  <a:gd name="connsiteX27" fmla="*/ 93278 w 162545"/>
                  <a:gd name="connsiteY27" fmla="*/ 309765 h 363313"/>
                  <a:gd name="connsiteX28" fmla="*/ 93278 w 162545"/>
                  <a:gd name="connsiteY28" fmla="*/ 333578 h 363313"/>
                  <a:gd name="connsiteX29" fmla="*/ 102803 w 162545"/>
                  <a:gd name="connsiteY29" fmla="*/ 355009 h 363313"/>
                  <a:gd name="connsiteX30" fmla="*/ 117091 w 162545"/>
                  <a:gd name="connsiteY30" fmla="*/ 362153 h 363313"/>
                  <a:gd name="connsiteX31" fmla="*/ 143284 w 162545"/>
                  <a:gd name="connsiteY31" fmla="*/ 352628 h 363313"/>
                  <a:gd name="connsiteX32" fmla="*/ 159953 w 162545"/>
                  <a:gd name="connsiteY32" fmla="*/ 321671 h 363313"/>
                  <a:gd name="connsiteX33" fmla="*/ 152809 w 162545"/>
                  <a:gd name="connsiteY33" fmla="*/ 266903 h 363313"/>
                  <a:gd name="connsiteX34" fmla="*/ 159953 w 162545"/>
                  <a:gd name="connsiteY34" fmla="*/ 221659 h 363313"/>
                  <a:gd name="connsiteX35" fmla="*/ 162334 w 162545"/>
                  <a:gd name="connsiteY35" fmla="*/ 169271 h 363313"/>
                  <a:gd name="connsiteX36" fmla="*/ 155191 w 162545"/>
                  <a:gd name="connsiteY36" fmla="*/ 131171 h 363313"/>
                  <a:gd name="connsiteX37" fmla="*/ 145666 w 162545"/>
                  <a:gd name="connsiteY37" fmla="*/ 97834 h 363313"/>
                  <a:gd name="connsiteX38" fmla="*/ 133759 w 162545"/>
                  <a:gd name="connsiteY38" fmla="*/ 52590 h 363313"/>
                  <a:gd name="connsiteX39" fmla="*/ 123055 w 162545"/>
                  <a:gd name="connsiteY39" fmla="*/ 17761 h 363313"/>
                  <a:gd name="connsiteX40" fmla="*/ 74228 w 162545"/>
                  <a:gd name="connsiteY40" fmla="*/ 203 h 36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62545" h="363313">
                    <a:moveTo>
                      <a:pt x="74228" y="203"/>
                    </a:moveTo>
                    <a:cubicBezTo>
                      <a:pt x="58153" y="2039"/>
                      <a:pt x="37764" y="17269"/>
                      <a:pt x="26603" y="28778"/>
                    </a:cubicBezTo>
                    <a:cubicBezTo>
                      <a:pt x="15442" y="40287"/>
                      <a:pt x="11233" y="56956"/>
                      <a:pt x="7264" y="69259"/>
                    </a:cubicBezTo>
                    <a:cubicBezTo>
                      <a:pt x="3295" y="81562"/>
                      <a:pt x="3240" y="93616"/>
                      <a:pt x="2791" y="102596"/>
                    </a:cubicBezTo>
                    <a:cubicBezTo>
                      <a:pt x="2342" y="111576"/>
                      <a:pt x="3381" y="115993"/>
                      <a:pt x="4571" y="123137"/>
                    </a:cubicBezTo>
                    <a:cubicBezTo>
                      <a:pt x="5761" y="130281"/>
                      <a:pt x="7850" y="135389"/>
                      <a:pt x="9934" y="145459"/>
                    </a:cubicBezTo>
                    <a:cubicBezTo>
                      <a:pt x="12019" y="155529"/>
                      <a:pt x="17078" y="172050"/>
                      <a:pt x="17078" y="183559"/>
                    </a:cubicBezTo>
                    <a:cubicBezTo>
                      <a:pt x="17078" y="195068"/>
                      <a:pt x="12712" y="201021"/>
                      <a:pt x="9934" y="214515"/>
                    </a:cubicBezTo>
                    <a:cubicBezTo>
                      <a:pt x="7156" y="228009"/>
                      <a:pt x="1599" y="249440"/>
                      <a:pt x="409" y="264521"/>
                    </a:cubicBezTo>
                    <a:cubicBezTo>
                      <a:pt x="-781" y="279602"/>
                      <a:pt x="806" y="291906"/>
                      <a:pt x="2791" y="305003"/>
                    </a:cubicBezTo>
                    <a:cubicBezTo>
                      <a:pt x="4776" y="318100"/>
                      <a:pt x="7950" y="333578"/>
                      <a:pt x="12316" y="343103"/>
                    </a:cubicBezTo>
                    <a:cubicBezTo>
                      <a:pt x="16681" y="352628"/>
                      <a:pt x="22237" y="359375"/>
                      <a:pt x="28984" y="362153"/>
                    </a:cubicBezTo>
                    <a:cubicBezTo>
                      <a:pt x="35731" y="364931"/>
                      <a:pt x="45653" y="362152"/>
                      <a:pt x="52797" y="359771"/>
                    </a:cubicBezTo>
                    <a:cubicBezTo>
                      <a:pt x="59941" y="357390"/>
                      <a:pt x="69466" y="355009"/>
                      <a:pt x="71847" y="347865"/>
                    </a:cubicBezTo>
                    <a:cubicBezTo>
                      <a:pt x="74228" y="340721"/>
                      <a:pt x="68672" y="325640"/>
                      <a:pt x="67084" y="316909"/>
                    </a:cubicBezTo>
                    <a:cubicBezTo>
                      <a:pt x="65496" y="308178"/>
                      <a:pt x="63116" y="304606"/>
                      <a:pt x="62322" y="295478"/>
                    </a:cubicBezTo>
                    <a:cubicBezTo>
                      <a:pt x="61528" y="286350"/>
                      <a:pt x="61280" y="271316"/>
                      <a:pt x="62322" y="262140"/>
                    </a:cubicBezTo>
                    <a:cubicBezTo>
                      <a:pt x="63364" y="252964"/>
                      <a:pt x="66195" y="251135"/>
                      <a:pt x="68576" y="240419"/>
                    </a:cubicBezTo>
                    <a:cubicBezTo>
                      <a:pt x="70957" y="229703"/>
                      <a:pt x="76064" y="212085"/>
                      <a:pt x="76609" y="197846"/>
                    </a:cubicBezTo>
                    <a:cubicBezTo>
                      <a:pt x="77154" y="183607"/>
                      <a:pt x="73434" y="168081"/>
                      <a:pt x="71847" y="154984"/>
                    </a:cubicBezTo>
                    <a:cubicBezTo>
                      <a:pt x="70260" y="141887"/>
                      <a:pt x="68275" y="129187"/>
                      <a:pt x="67084" y="119265"/>
                    </a:cubicBezTo>
                    <a:cubicBezTo>
                      <a:pt x="65893" y="109343"/>
                      <a:pt x="62719" y="99422"/>
                      <a:pt x="64703" y="95453"/>
                    </a:cubicBezTo>
                    <a:cubicBezTo>
                      <a:pt x="66687" y="91484"/>
                      <a:pt x="73832" y="89500"/>
                      <a:pt x="78991" y="95453"/>
                    </a:cubicBezTo>
                    <a:cubicBezTo>
                      <a:pt x="84150" y="101406"/>
                      <a:pt x="92087" y="117281"/>
                      <a:pt x="95659" y="131171"/>
                    </a:cubicBezTo>
                    <a:cubicBezTo>
                      <a:pt x="99231" y="145061"/>
                      <a:pt x="100025" y="164112"/>
                      <a:pt x="100422" y="178796"/>
                    </a:cubicBezTo>
                    <a:cubicBezTo>
                      <a:pt x="100819" y="193480"/>
                      <a:pt x="99232" y="205784"/>
                      <a:pt x="98041" y="219278"/>
                    </a:cubicBezTo>
                    <a:cubicBezTo>
                      <a:pt x="96850" y="232772"/>
                      <a:pt x="94072" y="244678"/>
                      <a:pt x="93278" y="259759"/>
                    </a:cubicBezTo>
                    <a:cubicBezTo>
                      <a:pt x="92484" y="274840"/>
                      <a:pt x="93278" y="309765"/>
                      <a:pt x="93278" y="309765"/>
                    </a:cubicBezTo>
                    <a:cubicBezTo>
                      <a:pt x="93278" y="322068"/>
                      <a:pt x="91690" y="326037"/>
                      <a:pt x="93278" y="333578"/>
                    </a:cubicBezTo>
                    <a:cubicBezTo>
                      <a:pt x="94866" y="341119"/>
                      <a:pt x="98834" y="350247"/>
                      <a:pt x="102803" y="355009"/>
                    </a:cubicBezTo>
                    <a:cubicBezTo>
                      <a:pt x="106772" y="359771"/>
                      <a:pt x="110344" y="362550"/>
                      <a:pt x="117091" y="362153"/>
                    </a:cubicBezTo>
                    <a:cubicBezTo>
                      <a:pt x="123838" y="361756"/>
                      <a:pt x="136140" y="359375"/>
                      <a:pt x="143284" y="352628"/>
                    </a:cubicBezTo>
                    <a:cubicBezTo>
                      <a:pt x="150428" y="345881"/>
                      <a:pt x="158366" y="335958"/>
                      <a:pt x="159953" y="321671"/>
                    </a:cubicBezTo>
                    <a:cubicBezTo>
                      <a:pt x="161540" y="307384"/>
                      <a:pt x="152809" y="283572"/>
                      <a:pt x="152809" y="266903"/>
                    </a:cubicBezTo>
                    <a:cubicBezTo>
                      <a:pt x="152809" y="250234"/>
                      <a:pt x="158366" y="237931"/>
                      <a:pt x="159953" y="221659"/>
                    </a:cubicBezTo>
                    <a:cubicBezTo>
                      <a:pt x="161541" y="205387"/>
                      <a:pt x="163128" y="184352"/>
                      <a:pt x="162334" y="169271"/>
                    </a:cubicBezTo>
                    <a:cubicBezTo>
                      <a:pt x="161540" y="154190"/>
                      <a:pt x="157969" y="143077"/>
                      <a:pt x="155191" y="131171"/>
                    </a:cubicBezTo>
                    <a:cubicBezTo>
                      <a:pt x="152413" y="119265"/>
                      <a:pt x="149238" y="110931"/>
                      <a:pt x="145666" y="97834"/>
                    </a:cubicBezTo>
                    <a:cubicBezTo>
                      <a:pt x="142094" y="84737"/>
                      <a:pt x="136934" y="66084"/>
                      <a:pt x="133759" y="52590"/>
                    </a:cubicBezTo>
                    <a:cubicBezTo>
                      <a:pt x="130584" y="39096"/>
                      <a:pt x="126230" y="26095"/>
                      <a:pt x="123055" y="17761"/>
                    </a:cubicBezTo>
                    <a:cubicBezTo>
                      <a:pt x="119880" y="9427"/>
                      <a:pt x="90303" y="-1633"/>
                      <a:pt x="74228" y="203"/>
                    </a:cubicBezTo>
                    <a:close/>
                  </a:path>
                </a:pathLst>
              </a:custGeom>
              <a:solidFill>
                <a:srgbClr val="FFC000"/>
              </a:solidFill>
              <a:ln w="6350"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153" name="椭圆 152"/>
              <p:cNvSpPr/>
              <p:nvPr/>
            </p:nvSpPr>
            <p:spPr>
              <a:xfrm>
                <a:off x="10803868" y="2384896"/>
                <a:ext cx="108000" cy="108000"/>
              </a:xfrm>
              <a:prstGeom prst="ellipse">
                <a:avLst/>
              </a:prstGeom>
              <a:solidFill>
                <a:srgbClr val="F5AFAF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3"/>
          <p:cNvSpPr txBox="1">
            <a:spLocks noChangeArrowheads="1"/>
          </p:cNvSpPr>
          <p:nvPr/>
        </p:nvSpPr>
        <p:spPr bwMode="auto">
          <a:xfrm>
            <a:off x="1055688" y="549275"/>
            <a:ext cx="5545137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defPPr>
              <a:defRPr lang="en-US"/>
            </a:defPPr>
            <a:lvl2pPr marL="360000" lvl="1" indent="-360000" fontAlgn="auto">
              <a:spcBef>
                <a:spcPts val="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 sz="28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2pPr>
          </a:lstStyle>
          <a:p>
            <a:pPr lvl="1">
              <a:defRPr/>
            </a:pPr>
            <a:r>
              <a:rPr lang="zh-CN" altLang="en-US" dirty="0"/>
              <a:t>维持生物膜的正常结构与功能</a:t>
            </a:r>
            <a:endParaRPr lang="en-US" altLang="en-US" dirty="0"/>
          </a:p>
        </p:txBody>
      </p:sp>
      <p:sp>
        <p:nvSpPr>
          <p:cNvPr id="5" name="任意多边形 4"/>
          <p:cNvSpPr>
            <a:spLocks noChangeAspect="1"/>
          </p:cNvSpPr>
          <p:nvPr/>
        </p:nvSpPr>
        <p:spPr bwMode="auto">
          <a:xfrm>
            <a:off x="2569530" y="2857635"/>
            <a:ext cx="7813066" cy="2268000"/>
          </a:xfrm>
          <a:custGeom>
            <a:avLst/>
            <a:gdLst>
              <a:gd name="connsiteX0" fmla="*/ 7032144 w 7144973"/>
              <a:gd name="connsiteY0" fmla="*/ 60 h 2074064"/>
              <a:gd name="connsiteX1" fmla="*/ 7125082 w 7144973"/>
              <a:gd name="connsiteY1" fmla="*/ 5331 h 2074064"/>
              <a:gd name="connsiteX2" fmla="*/ 7144973 w 7144973"/>
              <a:gd name="connsiteY2" fmla="*/ 11264 h 2074064"/>
              <a:gd name="connsiteX3" fmla="*/ 7144973 w 7144973"/>
              <a:gd name="connsiteY3" fmla="*/ 833025 h 2074064"/>
              <a:gd name="connsiteX4" fmla="*/ 7088739 w 7144973"/>
              <a:gd name="connsiteY4" fmla="*/ 827903 h 2074064"/>
              <a:gd name="connsiteX5" fmla="*/ 6733633 w 7144973"/>
              <a:gd name="connsiteY5" fmla="*/ 827903 h 2074064"/>
              <a:gd name="connsiteX6" fmla="*/ 6076685 w 7144973"/>
              <a:gd name="connsiteY6" fmla="*/ 836781 h 2074064"/>
              <a:gd name="connsiteX7" fmla="*/ 5366471 w 7144973"/>
              <a:gd name="connsiteY7" fmla="*/ 907802 h 2074064"/>
              <a:gd name="connsiteX8" fmla="*/ 4682891 w 7144973"/>
              <a:gd name="connsiteY8" fmla="*/ 1005456 h 2074064"/>
              <a:gd name="connsiteX9" fmla="*/ 3804002 w 7144973"/>
              <a:gd name="connsiteY9" fmla="*/ 1200765 h 2074064"/>
              <a:gd name="connsiteX10" fmla="*/ 2756437 w 7144973"/>
              <a:gd name="connsiteY10" fmla="*/ 1467095 h 2074064"/>
              <a:gd name="connsiteX11" fmla="*/ 1806526 w 7144973"/>
              <a:gd name="connsiteY11" fmla="*/ 1715670 h 2074064"/>
              <a:gd name="connsiteX12" fmla="*/ 945392 w 7144973"/>
              <a:gd name="connsiteY12" fmla="*/ 1910979 h 2074064"/>
              <a:gd name="connsiteX13" fmla="*/ 394976 w 7144973"/>
              <a:gd name="connsiteY13" fmla="*/ 2035266 h 2074064"/>
              <a:gd name="connsiteX14" fmla="*/ 164157 w 7144973"/>
              <a:gd name="connsiteY14" fmla="*/ 2053021 h 2074064"/>
              <a:gd name="connsiteX15" fmla="*/ 75380 w 7144973"/>
              <a:gd name="connsiteY15" fmla="*/ 1760058 h 2074064"/>
              <a:gd name="connsiteX16" fmla="*/ 39870 w 7144973"/>
              <a:gd name="connsiteY16" fmla="*/ 1298420 h 2074064"/>
              <a:gd name="connsiteX17" fmla="*/ 661306 w 7144973"/>
              <a:gd name="connsiteY17" fmla="*/ 1156377 h 2074064"/>
              <a:gd name="connsiteX18" fmla="*/ 1540196 w 7144973"/>
              <a:gd name="connsiteY18" fmla="*/ 978823 h 2074064"/>
              <a:gd name="connsiteX19" fmla="*/ 2605516 w 7144973"/>
              <a:gd name="connsiteY19" fmla="*/ 685860 h 2074064"/>
              <a:gd name="connsiteX20" fmla="*/ 3706347 w 7144973"/>
              <a:gd name="connsiteY20" fmla="*/ 401775 h 2074064"/>
              <a:gd name="connsiteX21" fmla="*/ 4727279 w 7144973"/>
              <a:gd name="connsiteY21" fmla="*/ 188711 h 2074064"/>
              <a:gd name="connsiteX22" fmla="*/ 5721578 w 7144973"/>
              <a:gd name="connsiteY22" fmla="*/ 64423 h 2074064"/>
              <a:gd name="connsiteX23" fmla="*/ 6751388 w 7144973"/>
              <a:gd name="connsiteY23" fmla="*/ 11157 h 2074064"/>
              <a:gd name="connsiteX24" fmla="*/ 7032144 w 7144973"/>
              <a:gd name="connsiteY24" fmla="*/ 60 h 2074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7144973" h="2074064">
                <a:moveTo>
                  <a:pt x="7032144" y="60"/>
                </a:moveTo>
                <a:cubicBezTo>
                  <a:pt x="7066915" y="-309"/>
                  <a:pt x="7097155" y="985"/>
                  <a:pt x="7125082" y="5331"/>
                </a:cubicBezTo>
                <a:lnTo>
                  <a:pt x="7144973" y="11264"/>
                </a:lnTo>
                <a:lnTo>
                  <a:pt x="7144973" y="833025"/>
                </a:lnTo>
                <a:lnTo>
                  <a:pt x="7088739" y="827903"/>
                </a:lnTo>
                <a:cubicBezTo>
                  <a:pt x="6991085" y="832342"/>
                  <a:pt x="6733633" y="827903"/>
                  <a:pt x="6733633" y="827903"/>
                </a:cubicBezTo>
                <a:lnTo>
                  <a:pt x="6076685" y="836781"/>
                </a:lnTo>
                <a:cubicBezTo>
                  <a:pt x="5848825" y="850097"/>
                  <a:pt x="5598770" y="879689"/>
                  <a:pt x="5366471" y="907802"/>
                </a:cubicBezTo>
                <a:cubicBezTo>
                  <a:pt x="5134172" y="935915"/>
                  <a:pt x="4943302" y="956629"/>
                  <a:pt x="4682891" y="1005456"/>
                </a:cubicBezTo>
                <a:cubicBezTo>
                  <a:pt x="4422480" y="1054283"/>
                  <a:pt x="4125078" y="1123825"/>
                  <a:pt x="3804002" y="1200765"/>
                </a:cubicBezTo>
                <a:cubicBezTo>
                  <a:pt x="3482926" y="1277705"/>
                  <a:pt x="2756437" y="1467095"/>
                  <a:pt x="2756437" y="1467095"/>
                </a:cubicBezTo>
                <a:lnTo>
                  <a:pt x="1806526" y="1715670"/>
                </a:lnTo>
                <a:cubicBezTo>
                  <a:pt x="1504685" y="1789651"/>
                  <a:pt x="945392" y="1910979"/>
                  <a:pt x="945392" y="1910979"/>
                </a:cubicBezTo>
                <a:cubicBezTo>
                  <a:pt x="710134" y="1964245"/>
                  <a:pt x="525182" y="2011592"/>
                  <a:pt x="394976" y="2035266"/>
                </a:cubicBezTo>
                <a:cubicBezTo>
                  <a:pt x="264770" y="2058940"/>
                  <a:pt x="217423" y="2098889"/>
                  <a:pt x="164157" y="2053021"/>
                </a:cubicBezTo>
                <a:cubicBezTo>
                  <a:pt x="110891" y="2007153"/>
                  <a:pt x="99054" y="1887304"/>
                  <a:pt x="75380" y="1760058"/>
                </a:cubicBezTo>
                <a:cubicBezTo>
                  <a:pt x="51706" y="1632812"/>
                  <a:pt x="-57784" y="1399034"/>
                  <a:pt x="39870" y="1298420"/>
                </a:cubicBezTo>
                <a:cubicBezTo>
                  <a:pt x="137524" y="1197806"/>
                  <a:pt x="411252" y="1209643"/>
                  <a:pt x="661306" y="1156377"/>
                </a:cubicBezTo>
                <a:cubicBezTo>
                  <a:pt x="911360" y="1103111"/>
                  <a:pt x="1216161" y="1057242"/>
                  <a:pt x="1540196" y="978823"/>
                </a:cubicBezTo>
                <a:cubicBezTo>
                  <a:pt x="1864231" y="900404"/>
                  <a:pt x="2605516" y="685860"/>
                  <a:pt x="2605516" y="685860"/>
                </a:cubicBezTo>
                <a:cubicBezTo>
                  <a:pt x="2966541" y="589685"/>
                  <a:pt x="3352720" y="484633"/>
                  <a:pt x="3706347" y="401775"/>
                </a:cubicBezTo>
                <a:cubicBezTo>
                  <a:pt x="4059974" y="318917"/>
                  <a:pt x="4391407" y="244936"/>
                  <a:pt x="4727279" y="188711"/>
                </a:cubicBezTo>
                <a:cubicBezTo>
                  <a:pt x="5063151" y="132486"/>
                  <a:pt x="5384227" y="94015"/>
                  <a:pt x="5721578" y="64423"/>
                </a:cubicBezTo>
                <a:cubicBezTo>
                  <a:pt x="6058929" y="34831"/>
                  <a:pt x="6504293" y="17075"/>
                  <a:pt x="6751388" y="11157"/>
                </a:cubicBezTo>
                <a:cubicBezTo>
                  <a:pt x="6874935" y="8198"/>
                  <a:pt x="6962602" y="800"/>
                  <a:pt x="7032144" y="60"/>
                </a:cubicBezTo>
                <a:close/>
              </a:path>
            </a:pathLst>
          </a:custGeom>
          <a:solidFill>
            <a:srgbClr val="FFE89F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indent="0" algn="ctr" defTabSz="914400" rtl="0" eaLnBrk="1" fontAlgn="t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1" lang="zh-CN" altLang="en-US" sz="2200" b="1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  <a:ea typeface="宋体" pitchFamily="2" charset="-122"/>
            </a:endParaRPr>
          </a:p>
        </p:txBody>
      </p:sp>
      <p:grpSp>
        <p:nvGrpSpPr>
          <p:cNvPr id="6" name="组合 5"/>
          <p:cNvGrpSpPr/>
          <p:nvPr/>
        </p:nvGrpSpPr>
        <p:grpSpPr>
          <a:xfrm>
            <a:off x="5491714" y="3365157"/>
            <a:ext cx="154800" cy="176328"/>
            <a:chOff x="7891947" y="1182414"/>
            <a:chExt cx="154800" cy="176328"/>
          </a:xfrm>
        </p:grpSpPr>
        <p:sp>
          <p:nvSpPr>
            <p:cNvPr id="8" name="椭圆 7"/>
            <p:cNvSpPr/>
            <p:nvPr/>
          </p:nvSpPr>
          <p:spPr>
            <a:xfrm>
              <a:off x="7891947" y="1203942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" name="椭圆 8"/>
            <p:cNvSpPr/>
            <p:nvPr/>
          </p:nvSpPr>
          <p:spPr>
            <a:xfrm>
              <a:off x="7904500" y="1182414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" name="组合 9"/>
          <p:cNvGrpSpPr/>
          <p:nvPr/>
        </p:nvGrpSpPr>
        <p:grpSpPr>
          <a:xfrm>
            <a:off x="5313786" y="3361729"/>
            <a:ext cx="159334" cy="167851"/>
            <a:chOff x="6816080" y="1182207"/>
            <a:chExt cx="159334" cy="167851"/>
          </a:xfrm>
        </p:grpSpPr>
        <p:sp>
          <p:nvSpPr>
            <p:cNvPr id="11" name="椭圆 10"/>
            <p:cNvSpPr/>
            <p:nvPr/>
          </p:nvSpPr>
          <p:spPr>
            <a:xfrm>
              <a:off x="6816080" y="1195258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" name="椭圆 11"/>
            <p:cNvSpPr/>
            <p:nvPr/>
          </p:nvSpPr>
          <p:spPr>
            <a:xfrm>
              <a:off x="6849414" y="1182207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" name="组合 12"/>
          <p:cNvGrpSpPr/>
          <p:nvPr/>
        </p:nvGrpSpPr>
        <p:grpSpPr>
          <a:xfrm>
            <a:off x="1702154" y="2947144"/>
            <a:ext cx="217382" cy="261070"/>
            <a:chOff x="1487488" y="2947144"/>
            <a:chExt cx="217382" cy="261070"/>
          </a:xfrm>
        </p:grpSpPr>
        <p:grpSp>
          <p:nvGrpSpPr>
            <p:cNvPr id="14" name="组合 13"/>
            <p:cNvGrpSpPr/>
            <p:nvPr/>
          </p:nvGrpSpPr>
          <p:grpSpPr>
            <a:xfrm>
              <a:off x="1550048" y="2947144"/>
              <a:ext cx="154822" cy="164674"/>
              <a:chOff x="1764714" y="2699046"/>
              <a:chExt cx="154822" cy="164674"/>
            </a:xfrm>
          </p:grpSpPr>
          <p:sp>
            <p:nvSpPr>
              <p:cNvPr id="18" name="椭圆 17"/>
              <p:cNvSpPr/>
              <p:nvPr/>
            </p:nvSpPr>
            <p:spPr>
              <a:xfrm>
                <a:off x="1764736" y="270892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9" name="椭圆 18"/>
              <p:cNvSpPr/>
              <p:nvPr/>
            </p:nvSpPr>
            <p:spPr>
              <a:xfrm>
                <a:off x="1764714" y="269904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5" name="组合 14"/>
            <p:cNvGrpSpPr/>
            <p:nvPr/>
          </p:nvGrpSpPr>
          <p:grpSpPr>
            <a:xfrm>
              <a:off x="1487488" y="3051253"/>
              <a:ext cx="158539" cy="156961"/>
              <a:chOff x="1702154" y="2803155"/>
              <a:chExt cx="158539" cy="156961"/>
            </a:xfrm>
          </p:grpSpPr>
          <p:sp>
            <p:nvSpPr>
              <p:cNvPr id="16" name="椭圆 15"/>
              <p:cNvSpPr/>
              <p:nvPr/>
            </p:nvSpPr>
            <p:spPr>
              <a:xfrm>
                <a:off x="1705893" y="280531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" name="椭圆 16"/>
              <p:cNvSpPr/>
              <p:nvPr/>
            </p:nvSpPr>
            <p:spPr>
              <a:xfrm>
                <a:off x="1702154" y="280315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20" name="组合 19"/>
          <p:cNvGrpSpPr/>
          <p:nvPr/>
        </p:nvGrpSpPr>
        <p:grpSpPr>
          <a:xfrm>
            <a:off x="1697298" y="2985802"/>
            <a:ext cx="366254" cy="440817"/>
            <a:chOff x="1271464" y="2985802"/>
            <a:chExt cx="366254" cy="440817"/>
          </a:xfrm>
        </p:grpSpPr>
        <p:grpSp>
          <p:nvGrpSpPr>
            <p:cNvPr id="21" name="组合 20"/>
            <p:cNvGrpSpPr/>
            <p:nvPr/>
          </p:nvGrpSpPr>
          <p:grpSpPr>
            <a:xfrm>
              <a:off x="1482918" y="2985802"/>
              <a:ext cx="154800" cy="163569"/>
              <a:chOff x="1549953" y="2985802"/>
              <a:chExt cx="154800" cy="163569"/>
            </a:xfrm>
          </p:grpSpPr>
          <p:sp>
            <p:nvSpPr>
              <p:cNvPr id="31" name="椭圆 30"/>
              <p:cNvSpPr/>
              <p:nvPr/>
            </p:nvSpPr>
            <p:spPr>
              <a:xfrm>
                <a:off x="1549953" y="299457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" name="椭圆 31"/>
              <p:cNvSpPr/>
              <p:nvPr/>
            </p:nvSpPr>
            <p:spPr>
              <a:xfrm>
                <a:off x="1556053" y="298580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2" name="组合 21"/>
            <p:cNvGrpSpPr/>
            <p:nvPr/>
          </p:nvGrpSpPr>
          <p:grpSpPr>
            <a:xfrm>
              <a:off x="1427596" y="3093348"/>
              <a:ext cx="154800" cy="154800"/>
              <a:chOff x="1494631" y="3093348"/>
              <a:chExt cx="154800" cy="154800"/>
            </a:xfrm>
          </p:grpSpPr>
          <p:sp>
            <p:nvSpPr>
              <p:cNvPr id="29" name="椭圆 28"/>
              <p:cNvSpPr/>
              <p:nvPr/>
            </p:nvSpPr>
            <p:spPr>
              <a:xfrm>
                <a:off x="1494631" y="309334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" name="椭圆 29"/>
              <p:cNvSpPr/>
              <p:nvPr/>
            </p:nvSpPr>
            <p:spPr>
              <a:xfrm>
                <a:off x="1499078" y="310194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3" name="组合 22"/>
            <p:cNvGrpSpPr/>
            <p:nvPr/>
          </p:nvGrpSpPr>
          <p:grpSpPr>
            <a:xfrm>
              <a:off x="1361926" y="3178502"/>
              <a:ext cx="162748" cy="154800"/>
              <a:chOff x="1428961" y="3178502"/>
              <a:chExt cx="162748" cy="154800"/>
            </a:xfrm>
          </p:grpSpPr>
          <p:sp>
            <p:nvSpPr>
              <p:cNvPr id="27" name="椭圆 26"/>
              <p:cNvSpPr/>
              <p:nvPr/>
            </p:nvSpPr>
            <p:spPr>
              <a:xfrm>
                <a:off x="1436909" y="317850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" name="椭圆 27"/>
              <p:cNvSpPr/>
              <p:nvPr/>
            </p:nvSpPr>
            <p:spPr>
              <a:xfrm>
                <a:off x="1428961" y="319215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4" name="组合 23"/>
            <p:cNvGrpSpPr/>
            <p:nvPr/>
          </p:nvGrpSpPr>
          <p:grpSpPr>
            <a:xfrm>
              <a:off x="1271464" y="3271819"/>
              <a:ext cx="159773" cy="154800"/>
              <a:chOff x="1338499" y="3271819"/>
              <a:chExt cx="159773" cy="154800"/>
            </a:xfrm>
          </p:grpSpPr>
          <p:sp>
            <p:nvSpPr>
              <p:cNvPr id="25" name="椭圆 24"/>
              <p:cNvSpPr/>
              <p:nvPr/>
            </p:nvSpPr>
            <p:spPr>
              <a:xfrm>
                <a:off x="1343472" y="327181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" name="椭圆 25"/>
              <p:cNvSpPr/>
              <p:nvPr/>
            </p:nvSpPr>
            <p:spPr>
              <a:xfrm>
                <a:off x="1338499" y="328033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33" name="组合 32"/>
          <p:cNvGrpSpPr/>
          <p:nvPr/>
        </p:nvGrpSpPr>
        <p:grpSpPr>
          <a:xfrm>
            <a:off x="1699683" y="3026229"/>
            <a:ext cx="507885" cy="669374"/>
            <a:chOff x="1127448" y="3026229"/>
            <a:chExt cx="507885" cy="669374"/>
          </a:xfrm>
        </p:grpSpPr>
        <p:grpSp>
          <p:nvGrpSpPr>
            <p:cNvPr id="34" name="组合 33"/>
            <p:cNvGrpSpPr/>
            <p:nvPr/>
          </p:nvGrpSpPr>
          <p:grpSpPr>
            <a:xfrm>
              <a:off x="1478779" y="3026229"/>
              <a:ext cx="156554" cy="158175"/>
              <a:chOff x="1542196" y="3026229"/>
              <a:chExt cx="156554" cy="158175"/>
            </a:xfrm>
          </p:grpSpPr>
          <p:sp>
            <p:nvSpPr>
              <p:cNvPr id="50" name="椭圆 49"/>
              <p:cNvSpPr/>
              <p:nvPr/>
            </p:nvSpPr>
            <p:spPr>
              <a:xfrm>
                <a:off x="1543950" y="302960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1" name="椭圆 50"/>
              <p:cNvSpPr/>
              <p:nvPr/>
            </p:nvSpPr>
            <p:spPr>
              <a:xfrm>
                <a:off x="1542196" y="302622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5" name="组合 34"/>
            <p:cNvGrpSpPr/>
            <p:nvPr/>
          </p:nvGrpSpPr>
          <p:grpSpPr>
            <a:xfrm>
              <a:off x="1425783" y="3124301"/>
              <a:ext cx="157850" cy="154800"/>
              <a:chOff x="1489200" y="3124301"/>
              <a:chExt cx="157850" cy="154800"/>
            </a:xfrm>
          </p:grpSpPr>
          <p:sp>
            <p:nvSpPr>
              <p:cNvPr id="48" name="椭圆 47"/>
              <p:cNvSpPr/>
              <p:nvPr/>
            </p:nvSpPr>
            <p:spPr>
              <a:xfrm>
                <a:off x="1492250" y="312430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9" name="椭圆 48"/>
              <p:cNvSpPr/>
              <p:nvPr/>
            </p:nvSpPr>
            <p:spPr>
              <a:xfrm>
                <a:off x="1489200" y="312762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6" name="组合 35"/>
            <p:cNvGrpSpPr/>
            <p:nvPr/>
          </p:nvGrpSpPr>
          <p:grpSpPr>
            <a:xfrm>
              <a:off x="1377891" y="3192668"/>
              <a:ext cx="158207" cy="154800"/>
              <a:chOff x="1441308" y="3192668"/>
              <a:chExt cx="158207" cy="154800"/>
            </a:xfrm>
          </p:grpSpPr>
          <p:sp>
            <p:nvSpPr>
              <p:cNvPr id="46" name="椭圆 45"/>
              <p:cNvSpPr/>
              <p:nvPr/>
            </p:nvSpPr>
            <p:spPr>
              <a:xfrm>
                <a:off x="1444715" y="319266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7" name="椭圆 46"/>
              <p:cNvSpPr/>
              <p:nvPr/>
            </p:nvSpPr>
            <p:spPr>
              <a:xfrm>
                <a:off x="1441308" y="319645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7" name="组合 36"/>
            <p:cNvGrpSpPr/>
            <p:nvPr/>
          </p:nvGrpSpPr>
          <p:grpSpPr>
            <a:xfrm>
              <a:off x="1276534" y="3287642"/>
              <a:ext cx="154800" cy="162787"/>
              <a:chOff x="1339951" y="3287642"/>
              <a:chExt cx="154800" cy="162787"/>
            </a:xfrm>
          </p:grpSpPr>
          <p:sp>
            <p:nvSpPr>
              <p:cNvPr id="44" name="椭圆 43"/>
              <p:cNvSpPr/>
              <p:nvPr/>
            </p:nvSpPr>
            <p:spPr>
              <a:xfrm>
                <a:off x="1339951" y="329562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5" name="椭圆 44"/>
              <p:cNvSpPr/>
              <p:nvPr/>
            </p:nvSpPr>
            <p:spPr>
              <a:xfrm>
                <a:off x="1343308" y="328764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8" name="组合 37"/>
            <p:cNvGrpSpPr/>
            <p:nvPr/>
          </p:nvGrpSpPr>
          <p:grpSpPr>
            <a:xfrm>
              <a:off x="1190065" y="3417076"/>
              <a:ext cx="160877" cy="154800"/>
              <a:chOff x="1253482" y="3417076"/>
              <a:chExt cx="160877" cy="154800"/>
            </a:xfrm>
          </p:grpSpPr>
          <p:sp>
            <p:nvSpPr>
              <p:cNvPr id="42" name="椭圆 41"/>
              <p:cNvSpPr/>
              <p:nvPr/>
            </p:nvSpPr>
            <p:spPr>
              <a:xfrm>
                <a:off x="1259559" y="341707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3" name="椭圆 42"/>
              <p:cNvSpPr/>
              <p:nvPr/>
            </p:nvSpPr>
            <p:spPr>
              <a:xfrm>
                <a:off x="1253482" y="342322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9" name="组合 38"/>
            <p:cNvGrpSpPr/>
            <p:nvPr/>
          </p:nvGrpSpPr>
          <p:grpSpPr>
            <a:xfrm>
              <a:off x="1127448" y="3540803"/>
              <a:ext cx="163391" cy="154800"/>
              <a:chOff x="1190865" y="3540803"/>
              <a:chExt cx="163391" cy="154800"/>
            </a:xfrm>
          </p:grpSpPr>
          <p:sp>
            <p:nvSpPr>
              <p:cNvPr id="40" name="椭圆 39"/>
              <p:cNvSpPr/>
              <p:nvPr/>
            </p:nvSpPr>
            <p:spPr>
              <a:xfrm>
                <a:off x="1199456" y="354080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1" name="椭圆 40"/>
              <p:cNvSpPr/>
              <p:nvPr/>
            </p:nvSpPr>
            <p:spPr>
              <a:xfrm>
                <a:off x="1190865" y="354260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52" name="组合 51"/>
          <p:cNvGrpSpPr/>
          <p:nvPr/>
        </p:nvGrpSpPr>
        <p:grpSpPr>
          <a:xfrm>
            <a:off x="1714901" y="3054055"/>
            <a:ext cx="636683" cy="890328"/>
            <a:chOff x="1047203" y="3054055"/>
            <a:chExt cx="636683" cy="890328"/>
          </a:xfrm>
        </p:grpSpPr>
        <p:grpSp>
          <p:nvGrpSpPr>
            <p:cNvPr id="53" name="组合 52"/>
            <p:cNvGrpSpPr/>
            <p:nvPr/>
          </p:nvGrpSpPr>
          <p:grpSpPr>
            <a:xfrm>
              <a:off x="1522979" y="3054055"/>
              <a:ext cx="160907" cy="162562"/>
              <a:chOff x="1522979" y="3054055"/>
              <a:chExt cx="160907" cy="162562"/>
            </a:xfrm>
          </p:grpSpPr>
          <p:sp>
            <p:nvSpPr>
              <p:cNvPr id="75" name="椭圆 74"/>
              <p:cNvSpPr/>
              <p:nvPr/>
            </p:nvSpPr>
            <p:spPr>
              <a:xfrm>
                <a:off x="1529086" y="306181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6" name="椭圆 75"/>
              <p:cNvSpPr/>
              <p:nvPr/>
            </p:nvSpPr>
            <p:spPr>
              <a:xfrm>
                <a:off x="1522979" y="305405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4" name="组合 53"/>
            <p:cNvGrpSpPr/>
            <p:nvPr/>
          </p:nvGrpSpPr>
          <p:grpSpPr>
            <a:xfrm>
              <a:off x="1461277" y="3154616"/>
              <a:ext cx="159004" cy="162581"/>
              <a:chOff x="1461277" y="3154616"/>
              <a:chExt cx="159004" cy="162581"/>
            </a:xfrm>
          </p:grpSpPr>
          <p:sp>
            <p:nvSpPr>
              <p:cNvPr id="73" name="椭圆 72"/>
              <p:cNvSpPr/>
              <p:nvPr/>
            </p:nvSpPr>
            <p:spPr>
              <a:xfrm>
                <a:off x="1465481" y="316239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4" name="椭圆 73"/>
              <p:cNvSpPr/>
              <p:nvPr/>
            </p:nvSpPr>
            <p:spPr>
              <a:xfrm>
                <a:off x="1461277" y="315461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5" name="组合 54"/>
            <p:cNvGrpSpPr/>
            <p:nvPr/>
          </p:nvGrpSpPr>
          <p:grpSpPr>
            <a:xfrm>
              <a:off x="1301723" y="3307534"/>
              <a:ext cx="158996" cy="154800"/>
              <a:chOff x="1301723" y="3307534"/>
              <a:chExt cx="158996" cy="154800"/>
            </a:xfrm>
          </p:grpSpPr>
          <p:sp>
            <p:nvSpPr>
              <p:cNvPr id="71" name="椭圆 70"/>
              <p:cNvSpPr/>
              <p:nvPr/>
            </p:nvSpPr>
            <p:spPr>
              <a:xfrm>
                <a:off x="1305919" y="330753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2" name="椭圆 71"/>
              <p:cNvSpPr/>
              <p:nvPr/>
            </p:nvSpPr>
            <p:spPr>
              <a:xfrm>
                <a:off x="1301723" y="330889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6" name="组合 55"/>
            <p:cNvGrpSpPr/>
            <p:nvPr/>
          </p:nvGrpSpPr>
          <p:grpSpPr>
            <a:xfrm>
              <a:off x="1240252" y="3426553"/>
              <a:ext cx="162745" cy="157228"/>
              <a:chOff x="1240252" y="3426553"/>
              <a:chExt cx="162745" cy="157228"/>
            </a:xfrm>
          </p:grpSpPr>
          <p:sp>
            <p:nvSpPr>
              <p:cNvPr id="69" name="椭圆 68"/>
              <p:cNvSpPr/>
              <p:nvPr/>
            </p:nvSpPr>
            <p:spPr>
              <a:xfrm>
                <a:off x="1248197" y="342898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0" name="椭圆 69"/>
              <p:cNvSpPr/>
              <p:nvPr/>
            </p:nvSpPr>
            <p:spPr>
              <a:xfrm>
                <a:off x="1240252" y="342655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7" name="组合 56"/>
            <p:cNvGrpSpPr/>
            <p:nvPr/>
          </p:nvGrpSpPr>
          <p:grpSpPr>
            <a:xfrm>
              <a:off x="1168530" y="3542606"/>
              <a:ext cx="162579" cy="154800"/>
              <a:chOff x="1168530" y="3542606"/>
              <a:chExt cx="162579" cy="154800"/>
            </a:xfrm>
          </p:grpSpPr>
          <p:sp>
            <p:nvSpPr>
              <p:cNvPr id="67" name="椭圆 66"/>
              <p:cNvSpPr/>
              <p:nvPr/>
            </p:nvSpPr>
            <p:spPr>
              <a:xfrm>
                <a:off x="1176309" y="354260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8" name="椭圆 67"/>
              <p:cNvSpPr/>
              <p:nvPr/>
            </p:nvSpPr>
            <p:spPr>
              <a:xfrm>
                <a:off x="1168530" y="354618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8" name="组合 57"/>
            <p:cNvGrpSpPr/>
            <p:nvPr/>
          </p:nvGrpSpPr>
          <p:grpSpPr>
            <a:xfrm>
              <a:off x="1103511" y="3654776"/>
              <a:ext cx="163873" cy="160455"/>
              <a:chOff x="1103511" y="3654776"/>
              <a:chExt cx="163873" cy="160455"/>
            </a:xfrm>
          </p:grpSpPr>
          <p:sp>
            <p:nvSpPr>
              <p:cNvPr id="65" name="椭圆 64"/>
              <p:cNvSpPr/>
              <p:nvPr/>
            </p:nvSpPr>
            <p:spPr>
              <a:xfrm>
                <a:off x="1112584" y="366043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6" name="椭圆 65"/>
              <p:cNvSpPr/>
              <p:nvPr/>
            </p:nvSpPr>
            <p:spPr>
              <a:xfrm>
                <a:off x="1103511" y="365477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9" name="组合 58"/>
            <p:cNvGrpSpPr/>
            <p:nvPr/>
          </p:nvGrpSpPr>
          <p:grpSpPr>
            <a:xfrm>
              <a:off x="1047203" y="3789583"/>
              <a:ext cx="163037" cy="154800"/>
              <a:chOff x="1047203" y="3789583"/>
              <a:chExt cx="163037" cy="154800"/>
            </a:xfrm>
          </p:grpSpPr>
          <p:sp>
            <p:nvSpPr>
              <p:cNvPr id="63" name="椭圆 62"/>
              <p:cNvSpPr/>
              <p:nvPr/>
            </p:nvSpPr>
            <p:spPr>
              <a:xfrm>
                <a:off x="1055440" y="378958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4" name="椭圆 63"/>
              <p:cNvSpPr/>
              <p:nvPr/>
            </p:nvSpPr>
            <p:spPr>
              <a:xfrm>
                <a:off x="1047203" y="379006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0" name="组合 59"/>
            <p:cNvGrpSpPr/>
            <p:nvPr/>
          </p:nvGrpSpPr>
          <p:grpSpPr>
            <a:xfrm>
              <a:off x="1431601" y="3209459"/>
              <a:ext cx="161229" cy="159558"/>
              <a:chOff x="1431601" y="3209459"/>
              <a:chExt cx="161229" cy="159558"/>
            </a:xfrm>
          </p:grpSpPr>
          <p:sp>
            <p:nvSpPr>
              <p:cNvPr id="61" name="椭圆 60"/>
              <p:cNvSpPr/>
              <p:nvPr/>
            </p:nvSpPr>
            <p:spPr>
              <a:xfrm>
                <a:off x="1438030" y="321421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2" name="椭圆 61"/>
              <p:cNvSpPr/>
              <p:nvPr/>
            </p:nvSpPr>
            <p:spPr>
              <a:xfrm>
                <a:off x="1431601" y="320945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77" name="组合 76"/>
          <p:cNvGrpSpPr/>
          <p:nvPr/>
        </p:nvGrpSpPr>
        <p:grpSpPr>
          <a:xfrm>
            <a:off x="1925961" y="3331761"/>
            <a:ext cx="351812" cy="500137"/>
            <a:chOff x="1266666" y="3331761"/>
            <a:chExt cx="351812" cy="500137"/>
          </a:xfrm>
        </p:grpSpPr>
        <p:grpSp>
          <p:nvGrpSpPr>
            <p:cNvPr id="78" name="组合 77"/>
            <p:cNvGrpSpPr/>
            <p:nvPr/>
          </p:nvGrpSpPr>
          <p:grpSpPr>
            <a:xfrm>
              <a:off x="1462892" y="3331761"/>
              <a:ext cx="155586" cy="157342"/>
              <a:chOff x="1462892" y="3331761"/>
              <a:chExt cx="155586" cy="157342"/>
            </a:xfrm>
          </p:grpSpPr>
          <p:sp>
            <p:nvSpPr>
              <p:cNvPr id="88" name="椭圆 87"/>
              <p:cNvSpPr/>
              <p:nvPr/>
            </p:nvSpPr>
            <p:spPr>
              <a:xfrm>
                <a:off x="1463678" y="333430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9" name="椭圆 88"/>
              <p:cNvSpPr/>
              <p:nvPr/>
            </p:nvSpPr>
            <p:spPr>
              <a:xfrm>
                <a:off x="1462892" y="333176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9" name="组合 78"/>
            <p:cNvGrpSpPr/>
            <p:nvPr/>
          </p:nvGrpSpPr>
          <p:grpSpPr>
            <a:xfrm>
              <a:off x="1388168" y="3440886"/>
              <a:ext cx="160683" cy="154800"/>
              <a:chOff x="1388168" y="3440886"/>
              <a:chExt cx="160683" cy="154800"/>
            </a:xfrm>
          </p:grpSpPr>
          <p:sp>
            <p:nvSpPr>
              <p:cNvPr id="86" name="椭圆 85"/>
              <p:cNvSpPr/>
              <p:nvPr/>
            </p:nvSpPr>
            <p:spPr>
              <a:xfrm>
                <a:off x="1394051" y="344088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7" name="椭圆 86"/>
              <p:cNvSpPr/>
              <p:nvPr/>
            </p:nvSpPr>
            <p:spPr>
              <a:xfrm>
                <a:off x="1388168" y="346074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0" name="组合 79"/>
            <p:cNvGrpSpPr/>
            <p:nvPr/>
          </p:nvGrpSpPr>
          <p:grpSpPr>
            <a:xfrm>
              <a:off x="1324874" y="3555089"/>
              <a:ext cx="163874" cy="154800"/>
              <a:chOff x="1324874" y="3555089"/>
              <a:chExt cx="163874" cy="154800"/>
            </a:xfrm>
          </p:grpSpPr>
          <p:sp>
            <p:nvSpPr>
              <p:cNvPr id="84" name="椭圆 83"/>
              <p:cNvSpPr/>
              <p:nvPr/>
            </p:nvSpPr>
            <p:spPr>
              <a:xfrm>
                <a:off x="1333948" y="355508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5" name="椭圆 84"/>
              <p:cNvSpPr/>
              <p:nvPr/>
            </p:nvSpPr>
            <p:spPr>
              <a:xfrm>
                <a:off x="1324874" y="357339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1" name="组合 80"/>
            <p:cNvGrpSpPr/>
            <p:nvPr/>
          </p:nvGrpSpPr>
          <p:grpSpPr>
            <a:xfrm>
              <a:off x="1266666" y="3677098"/>
              <a:ext cx="159598" cy="154800"/>
              <a:chOff x="1266666" y="3677098"/>
              <a:chExt cx="159598" cy="154800"/>
            </a:xfrm>
          </p:grpSpPr>
          <p:sp>
            <p:nvSpPr>
              <p:cNvPr id="82" name="椭圆 81"/>
              <p:cNvSpPr/>
              <p:nvPr/>
            </p:nvSpPr>
            <p:spPr>
              <a:xfrm>
                <a:off x="1271464" y="367709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3" name="椭圆 82"/>
              <p:cNvSpPr/>
              <p:nvPr/>
            </p:nvSpPr>
            <p:spPr>
              <a:xfrm>
                <a:off x="1266666" y="368142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90" name="组合 89"/>
          <p:cNvGrpSpPr/>
          <p:nvPr/>
        </p:nvGrpSpPr>
        <p:grpSpPr>
          <a:xfrm>
            <a:off x="2054369" y="3086899"/>
            <a:ext cx="443612" cy="750339"/>
            <a:chOff x="1193914" y="3086899"/>
            <a:chExt cx="443612" cy="750339"/>
          </a:xfrm>
        </p:grpSpPr>
        <p:grpSp>
          <p:nvGrpSpPr>
            <p:cNvPr id="91" name="组合 90"/>
            <p:cNvGrpSpPr/>
            <p:nvPr/>
          </p:nvGrpSpPr>
          <p:grpSpPr>
            <a:xfrm>
              <a:off x="1477278" y="3086899"/>
              <a:ext cx="160248" cy="159531"/>
              <a:chOff x="1477278" y="3086899"/>
              <a:chExt cx="160248" cy="159531"/>
            </a:xfrm>
          </p:grpSpPr>
          <p:sp>
            <p:nvSpPr>
              <p:cNvPr id="110" name="椭圆 109"/>
              <p:cNvSpPr/>
              <p:nvPr/>
            </p:nvSpPr>
            <p:spPr>
              <a:xfrm>
                <a:off x="1482726" y="309163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1" name="椭圆 110"/>
              <p:cNvSpPr/>
              <p:nvPr/>
            </p:nvSpPr>
            <p:spPr>
              <a:xfrm>
                <a:off x="1477278" y="308689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2" name="组合 91"/>
            <p:cNvGrpSpPr/>
            <p:nvPr/>
          </p:nvGrpSpPr>
          <p:grpSpPr>
            <a:xfrm>
              <a:off x="1424031" y="3179642"/>
              <a:ext cx="164176" cy="154800"/>
              <a:chOff x="1424031" y="3179642"/>
              <a:chExt cx="164176" cy="154800"/>
            </a:xfrm>
          </p:grpSpPr>
          <p:sp>
            <p:nvSpPr>
              <p:cNvPr id="108" name="椭圆 107"/>
              <p:cNvSpPr/>
              <p:nvPr/>
            </p:nvSpPr>
            <p:spPr>
              <a:xfrm>
                <a:off x="1433407" y="317964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9" name="椭圆 108"/>
              <p:cNvSpPr/>
              <p:nvPr/>
            </p:nvSpPr>
            <p:spPr>
              <a:xfrm>
                <a:off x="1424031" y="318747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3" name="组合 92"/>
            <p:cNvGrpSpPr/>
            <p:nvPr/>
          </p:nvGrpSpPr>
          <p:grpSpPr>
            <a:xfrm>
              <a:off x="1379542" y="3259456"/>
              <a:ext cx="162166" cy="154800"/>
              <a:chOff x="1379542" y="3259456"/>
              <a:chExt cx="162166" cy="154800"/>
            </a:xfrm>
          </p:grpSpPr>
          <p:sp>
            <p:nvSpPr>
              <p:cNvPr id="106" name="椭圆 105"/>
              <p:cNvSpPr/>
              <p:nvPr/>
            </p:nvSpPr>
            <p:spPr>
              <a:xfrm>
                <a:off x="1386908" y="325945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7" name="椭圆 106"/>
              <p:cNvSpPr/>
              <p:nvPr/>
            </p:nvSpPr>
            <p:spPr>
              <a:xfrm>
                <a:off x="1379542" y="327143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4" name="组合 93"/>
            <p:cNvGrpSpPr/>
            <p:nvPr/>
          </p:nvGrpSpPr>
          <p:grpSpPr>
            <a:xfrm>
              <a:off x="1371852" y="3353351"/>
              <a:ext cx="157951" cy="154800"/>
              <a:chOff x="1371852" y="3353351"/>
              <a:chExt cx="157951" cy="154800"/>
            </a:xfrm>
          </p:grpSpPr>
          <p:sp>
            <p:nvSpPr>
              <p:cNvPr id="104" name="椭圆 103"/>
              <p:cNvSpPr/>
              <p:nvPr/>
            </p:nvSpPr>
            <p:spPr>
              <a:xfrm>
                <a:off x="1375003" y="335335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5" name="椭圆 104"/>
              <p:cNvSpPr/>
              <p:nvPr/>
            </p:nvSpPr>
            <p:spPr>
              <a:xfrm>
                <a:off x="1371852" y="335366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5" name="组合 94"/>
            <p:cNvGrpSpPr/>
            <p:nvPr/>
          </p:nvGrpSpPr>
          <p:grpSpPr>
            <a:xfrm>
              <a:off x="1302514" y="3463823"/>
              <a:ext cx="164805" cy="155010"/>
              <a:chOff x="1302514" y="3463823"/>
              <a:chExt cx="164805" cy="155010"/>
            </a:xfrm>
          </p:grpSpPr>
          <p:sp>
            <p:nvSpPr>
              <p:cNvPr id="102" name="椭圆 101"/>
              <p:cNvSpPr/>
              <p:nvPr/>
            </p:nvSpPr>
            <p:spPr>
              <a:xfrm>
                <a:off x="1312519" y="346403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3" name="椭圆 102"/>
              <p:cNvSpPr/>
              <p:nvPr/>
            </p:nvSpPr>
            <p:spPr>
              <a:xfrm>
                <a:off x="1302514" y="346382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6" name="组合 95"/>
            <p:cNvGrpSpPr/>
            <p:nvPr/>
          </p:nvGrpSpPr>
          <p:grpSpPr>
            <a:xfrm>
              <a:off x="1250951" y="3571462"/>
              <a:ext cx="161027" cy="157475"/>
              <a:chOff x="1250951" y="3571462"/>
              <a:chExt cx="161027" cy="157475"/>
            </a:xfrm>
          </p:grpSpPr>
          <p:sp>
            <p:nvSpPr>
              <p:cNvPr id="100" name="椭圆 99"/>
              <p:cNvSpPr/>
              <p:nvPr/>
            </p:nvSpPr>
            <p:spPr>
              <a:xfrm>
                <a:off x="1257178" y="357413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1" name="椭圆 100"/>
              <p:cNvSpPr/>
              <p:nvPr/>
            </p:nvSpPr>
            <p:spPr>
              <a:xfrm>
                <a:off x="1250951" y="357146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7" name="组合 96"/>
            <p:cNvGrpSpPr/>
            <p:nvPr/>
          </p:nvGrpSpPr>
          <p:grpSpPr>
            <a:xfrm>
              <a:off x="1193914" y="3676306"/>
              <a:ext cx="160342" cy="160932"/>
              <a:chOff x="1193914" y="3676306"/>
              <a:chExt cx="160342" cy="160932"/>
            </a:xfrm>
          </p:grpSpPr>
          <p:sp>
            <p:nvSpPr>
              <p:cNvPr id="98" name="椭圆 97"/>
              <p:cNvSpPr/>
              <p:nvPr/>
            </p:nvSpPr>
            <p:spPr>
              <a:xfrm>
                <a:off x="1199456" y="368243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9" name="椭圆 98"/>
              <p:cNvSpPr/>
              <p:nvPr/>
            </p:nvSpPr>
            <p:spPr>
              <a:xfrm>
                <a:off x="1193914" y="367630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12" name="组合 111"/>
          <p:cNvGrpSpPr/>
          <p:nvPr/>
        </p:nvGrpSpPr>
        <p:grpSpPr>
          <a:xfrm>
            <a:off x="2368037" y="3124384"/>
            <a:ext cx="281681" cy="407013"/>
            <a:chOff x="2368037" y="1772816"/>
            <a:chExt cx="281681" cy="407013"/>
          </a:xfrm>
        </p:grpSpPr>
        <p:grpSp>
          <p:nvGrpSpPr>
            <p:cNvPr id="113" name="组合 112"/>
            <p:cNvGrpSpPr/>
            <p:nvPr/>
          </p:nvGrpSpPr>
          <p:grpSpPr>
            <a:xfrm>
              <a:off x="2494918" y="1772816"/>
              <a:ext cx="154800" cy="159578"/>
              <a:chOff x="1494631" y="3113043"/>
              <a:chExt cx="154800" cy="159578"/>
            </a:xfrm>
          </p:grpSpPr>
          <p:sp>
            <p:nvSpPr>
              <p:cNvPr id="123" name="椭圆 122"/>
              <p:cNvSpPr/>
              <p:nvPr/>
            </p:nvSpPr>
            <p:spPr>
              <a:xfrm>
                <a:off x="1494631" y="311782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4" name="椭圆 123"/>
              <p:cNvSpPr/>
              <p:nvPr/>
            </p:nvSpPr>
            <p:spPr>
              <a:xfrm>
                <a:off x="1496221" y="311304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4" name="组合 113"/>
            <p:cNvGrpSpPr/>
            <p:nvPr/>
          </p:nvGrpSpPr>
          <p:grpSpPr>
            <a:xfrm>
              <a:off x="2434299" y="1862707"/>
              <a:ext cx="158957" cy="157699"/>
              <a:chOff x="1434012" y="3202934"/>
              <a:chExt cx="158957" cy="157699"/>
            </a:xfrm>
          </p:grpSpPr>
          <p:sp>
            <p:nvSpPr>
              <p:cNvPr id="121" name="椭圆 120"/>
              <p:cNvSpPr/>
              <p:nvPr/>
            </p:nvSpPr>
            <p:spPr>
              <a:xfrm>
                <a:off x="1438169" y="320583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2" name="椭圆 121"/>
              <p:cNvSpPr/>
              <p:nvPr/>
            </p:nvSpPr>
            <p:spPr>
              <a:xfrm>
                <a:off x="1434012" y="320293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5" name="组合 114"/>
            <p:cNvGrpSpPr/>
            <p:nvPr/>
          </p:nvGrpSpPr>
          <p:grpSpPr>
            <a:xfrm>
              <a:off x="2389534" y="1941116"/>
              <a:ext cx="161985" cy="154800"/>
              <a:chOff x="1389247" y="3281343"/>
              <a:chExt cx="161985" cy="154800"/>
            </a:xfrm>
          </p:grpSpPr>
          <p:sp>
            <p:nvSpPr>
              <p:cNvPr id="119" name="椭圆 118"/>
              <p:cNvSpPr/>
              <p:nvPr/>
            </p:nvSpPr>
            <p:spPr>
              <a:xfrm>
                <a:off x="1396432" y="328134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0" name="椭圆 119"/>
              <p:cNvSpPr/>
              <p:nvPr/>
            </p:nvSpPr>
            <p:spPr>
              <a:xfrm>
                <a:off x="1389247" y="328149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6" name="组合 115"/>
            <p:cNvGrpSpPr/>
            <p:nvPr/>
          </p:nvGrpSpPr>
          <p:grpSpPr>
            <a:xfrm>
              <a:off x="2368037" y="2025029"/>
              <a:ext cx="157973" cy="154800"/>
              <a:chOff x="1367750" y="3365256"/>
              <a:chExt cx="157973" cy="154800"/>
            </a:xfrm>
          </p:grpSpPr>
          <p:sp>
            <p:nvSpPr>
              <p:cNvPr id="117" name="椭圆 116"/>
              <p:cNvSpPr/>
              <p:nvPr/>
            </p:nvSpPr>
            <p:spPr>
              <a:xfrm>
                <a:off x="1370923" y="336525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8" name="椭圆 117"/>
              <p:cNvSpPr/>
              <p:nvPr/>
            </p:nvSpPr>
            <p:spPr>
              <a:xfrm>
                <a:off x="1367750" y="336600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25" name="组合 124"/>
          <p:cNvGrpSpPr/>
          <p:nvPr/>
        </p:nvGrpSpPr>
        <p:grpSpPr>
          <a:xfrm>
            <a:off x="2511164" y="3153540"/>
            <a:ext cx="286754" cy="393967"/>
            <a:chOff x="2511164" y="1713380"/>
            <a:chExt cx="286754" cy="393967"/>
          </a:xfrm>
        </p:grpSpPr>
        <p:grpSp>
          <p:nvGrpSpPr>
            <p:cNvPr id="126" name="组合 125"/>
            <p:cNvGrpSpPr/>
            <p:nvPr/>
          </p:nvGrpSpPr>
          <p:grpSpPr>
            <a:xfrm>
              <a:off x="2640583" y="1713380"/>
              <a:ext cx="157335" cy="164320"/>
              <a:chOff x="1553459" y="3141635"/>
              <a:chExt cx="157335" cy="164320"/>
            </a:xfrm>
          </p:grpSpPr>
          <p:sp>
            <p:nvSpPr>
              <p:cNvPr id="136" name="椭圆 135"/>
              <p:cNvSpPr/>
              <p:nvPr/>
            </p:nvSpPr>
            <p:spPr>
              <a:xfrm>
                <a:off x="1555994" y="315115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7" name="椭圆 136"/>
              <p:cNvSpPr/>
              <p:nvPr/>
            </p:nvSpPr>
            <p:spPr>
              <a:xfrm>
                <a:off x="1553459" y="314163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7" name="组合 126"/>
            <p:cNvGrpSpPr/>
            <p:nvPr/>
          </p:nvGrpSpPr>
          <p:grpSpPr>
            <a:xfrm>
              <a:off x="2595040" y="1791937"/>
              <a:ext cx="161141" cy="161870"/>
              <a:chOff x="1507916" y="3220192"/>
              <a:chExt cx="161141" cy="161870"/>
            </a:xfrm>
          </p:grpSpPr>
          <p:sp>
            <p:nvSpPr>
              <p:cNvPr id="134" name="椭圆 133"/>
              <p:cNvSpPr/>
              <p:nvPr/>
            </p:nvSpPr>
            <p:spPr>
              <a:xfrm>
                <a:off x="1514257" y="322726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5" name="椭圆 134"/>
              <p:cNvSpPr/>
              <p:nvPr/>
            </p:nvSpPr>
            <p:spPr>
              <a:xfrm>
                <a:off x="1507916" y="322019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8" name="组合 127"/>
            <p:cNvGrpSpPr/>
            <p:nvPr/>
          </p:nvGrpSpPr>
          <p:grpSpPr>
            <a:xfrm>
              <a:off x="2549192" y="1865989"/>
              <a:ext cx="158791" cy="165709"/>
              <a:chOff x="1462068" y="3294244"/>
              <a:chExt cx="158791" cy="165709"/>
            </a:xfrm>
          </p:grpSpPr>
          <p:sp>
            <p:nvSpPr>
              <p:cNvPr id="132" name="椭圆 131"/>
              <p:cNvSpPr/>
              <p:nvPr/>
            </p:nvSpPr>
            <p:spPr>
              <a:xfrm>
                <a:off x="1466059" y="330515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3" name="椭圆 132"/>
              <p:cNvSpPr/>
              <p:nvPr/>
            </p:nvSpPr>
            <p:spPr>
              <a:xfrm>
                <a:off x="1462068" y="329424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9" name="组合 128"/>
            <p:cNvGrpSpPr/>
            <p:nvPr/>
          </p:nvGrpSpPr>
          <p:grpSpPr>
            <a:xfrm>
              <a:off x="2511164" y="1947038"/>
              <a:ext cx="160526" cy="160309"/>
              <a:chOff x="1424040" y="3375293"/>
              <a:chExt cx="160526" cy="160309"/>
            </a:xfrm>
          </p:grpSpPr>
          <p:sp>
            <p:nvSpPr>
              <p:cNvPr id="130" name="椭圆 129"/>
              <p:cNvSpPr/>
              <p:nvPr/>
            </p:nvSpPr>
            <p:spPr>
              <a:xfrm>
                <a:off x="1429766" y="338080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1" name="椭圆 130"/>
              <p:cNvSpPr/>
              <p:nvPr/>
            </p:nvSpPr>
            <p:spPr>
              <a:xfrm>
                <a:off x="1424040" y="337529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38" name="组合 137"/>
          <p:cNvGrpSpPr/>
          <p:nvPr/>
        </p:nvGrpSpPr>
        <p:grpSpPr>
          <a:xfrm>
            <a:off x="2434720" y="1873402"/>
            <a:ext cx="2236911" cy="1783433"/>
            <a:chOff x="2434720" y="1873402"/>
            <a:chExt cx="2236911" cy="1783433"/>
          </a:xfrm>
        </p:grpSpPr>
        <p:sp>
          <p:nvSpPr>
            <p:cNvPr id="139" name="任意多边形 138"/>
            <p:cNvSpPr/>
            <p:nvPr/>
          </p:nvSpPr>
          <p:spPr>
            <a:xfrm>
              <a:off x="2434720" y="1883502"/>
              <a:ext cx="2227861" cy="1773333"/>
            </a:xfrm>
            <a:custGeom>
              <a:avLst/>
              <a:gdLst>
                <a:gd name="connsiteX0" fmla="*/ 258473 w 2225892"/>
                <a:gd name="connsiteY0" fmla="*/ 940593 h 1779417"/>
                <a:gd name="connsiteX1" fmla="*/ 365629 w 2225892"/>
                <a:gd name="connsiteY1" fmla="*/ 809625 h 1779417"/>
                <a:gd name="connsiteX2" fmla="*/ 458498 w 2225892"/>
                <a:gd name="connsiteY2" fmla="*/ 728662 h 1779417"/>
                <a:gd name="connsiteX3" fmla="*/ 598992 w 2225892"/>
                <a:gd name="connsiteY3" fmla="*/ 652462 h 1779417"/>
                <a:gd name="connsiteX4" fmla="*/ 749010 w 2225892"/>
                <a:gd name="connsiteY4" fmla="*/ 633412 h 1779417"/>
                <a:gd name="connsiteX5" fmla="*/ 901410 w 2225892"/>
                <a:gd name="connsiteY5" fmla="*/ 657225 h 1779417"/>
                <a:gd name="connsiteX6" fmla="*/ 1034760 w 2225892"/>
                <a:gd name="connsiteY6" fmla="*/ 709612 h 1779417"/>
                <a:gd name="connsiteX7" fmla="*/ 1206210 w 2225892"/>
                <a:gd name="connsiteY7" fmla="*/ 754856 h 1779417"/>
                <a:gd name="connsiteX8" fmla="*/ 1391948 w 2225892"/>
                <a:gd name="connsiteY8" fmla="*/ 745331 h 1779417"/>
                <a:gd name="connsiteX9" fmla="*/ 1570542 w 2225892"/>
                <a:gd name="connsiteY9" fmla="*/ 719137 h 1779417"/>
                <a:gd name="connsiteX10" fmla="*/ 1734848 w 2225892"/>
                <a:gd name="connsiteY10" fmla="*/ 666750 h 1779417"/>
                <a:gd name="connsiteX11" fmla="*/ 1942017 w 2225892"/>
                <a:gd name="connsiteY11" fmla="*/ 552450 h 1779417"/>
                <a:gd name="connsiteX12" fmla="*/ 2042029 w 2225892"/>
                <a:gd name="connsiteY12" fmla="*/ 450056 h 1779417"/>
                <a:gd name="connsiteX13" fmla="*/ 2084892 w 2225892"/>
                <a:gd name="connsiteY13" fmla="*/ 366712 h 1779417"/>
                <a:gd name="connsiteX14" fmla="*/ 2103942 w 2225892"/>
                <a:gd name="connsiteY14" fmla="*/ 257175 h 1779417"/>
                <a:gd name="connsiteX15" fmla="*/ 2077748 w 2225892"/>
                <a:gd name="connsiteY15" fmla="*/ 157162 h 1779417"/>
                <a:gd name="connsiteX16" fmla="*/ 2046792 w 2225892"/>
                <a:gd name="connsiteY16" fmla="*/ 97631 h 1779417"/>
                <a:gd name="connsiteX17" fmla="*/ 2037267 w 2225892"/>
                <a:gd name="connsiteY17" fmla="*/ 61912 h 1779417"/>
                <a:gd name="connsiteX18" fmla="*/ 2053935 w 2225892"/>
                <a:gd name="connsiteY18" fmla="*/ 16668 h 1779417"/>
                <a:gd name="connsiteX19" fmla="*/ 2094417 w 2225892"/>
                <a:gd name="connsiteY19" fmla="*/ 0 h 1779417"/>
                <a:gd name="connsiteX20" fmla="*/ 2134898 w 2225892"/>
                <a:gd name="connsiteY20" fmla="*/ 16668 h 1779417"/>
                <a:gd name="connsiteX21" fmla="*/ 2182523 w 2225892"/>
                <a:gd name="connsiteY21" fmla="*/ 69056 h 1779417"/>
                <a:gd name="connsiteX22" fmla="*/ 2215860 w 2225892"/>
                <a:gd name="connsiteY22" fmla="*/ 164306 h 1779417"/>
                <a:gd name="connsiteX23" fmla="*/ 2223004 w 2225892"/>
                <a:gd name="connsiteY23" fmla="*/ 323850 h 1779417"/>
                <a:gd name="connsiteX24" fmla="*/ 2172998 w 2225892"/>
                <a:gd name="connsiteY24" fmla="*/ 469106 h 1779417"/>
                <a:gd name="connsiteX25" fmla="*/ 2080129 w 2225892"/>
                <a:gd name="connsiteY25" fmla="*/ 592931 h 1779417"/>
                <a:gd name="connsiteX26" fmla="*/ 1944398 w 2225892"/>
                <a:gd name="connsiteY26" fmla="*/ 700087 h 1779417"/>
                <a:gd name="connsiteX27" fmla="*/ 1763423 w 2225892"/>
                <a:gd name="connsiteY27" fmla="*/ 788193 h 1779417"/>
                <a:gd name="connsiteX28" fmla="*/ 1572923 w 2225892"/>
                <a:gd name="connsiteY28" fmla="*/ 852487 h 1779417"/>
                <a:gd name="connsiteX29" fmla="*/ 1372898 w 2225892"/>
                <a:gd name="connsiteY29" fmla="*/ 876300 h 1779417"/>
                <a:gd name="connsiteX30" fmla="*/ 1222879 w 2225892"/>
                <a:gd name="connsiteY30" fmla="*/ 878681 h 1779417"/>
                <a:gd name="connsiteX31" fmla="*/ 1041904 w 2225892"/>
                <a:gd name="connsiteY31" fmla="*/ 845343 h 1779417"/>
                <a:gd name="connsiteX32" fmla="*/ 884742 w 2225892"/>
                <a:gd name="connsiteY32" fmla="*/ 781050 h 1779417"/>
                <a:gd name="connsiteX33" fmla="*/ 756154 w 2225892"/>
                <a:gd name="connsiteY33" fmla="*/ 757237 h 1779417"/>
                <a:gd name="connsiteX34" fmla="*/ 625185 w 2225892"/>
                <a:gd name="connsiteY34" fmla="*/ 776287 h 1779417"/>
                <a:gd name="connsiteX35" fmla="*/ 496598 w 2225892"/>
                <a:gd name="connsiteY35" fmla="*/ 852487 h 1779417"/>
                <a:gd name="connsiteX36" fmla="*/ 408492 w 2225892"/>
                <a:gd name="connsiteY36" fmla="*/ 952500 h 1779417"/>
                <a:gd name="connsiteX37" fmla="*/ 337054 w 2225892"/>
                <a:gd name="connsiteY37" fmla="*/ 1059656 h 1779417"/>
                <a:gd name="connsiteX38" fmla="*/ 256092 w 2225892"/>
                <a:gd name="connsiteY38" fmla="*/ 1228725 h 1779417"/>
                <a:gd name="connsiteX39" fmla="*/ 206085 w 2225892"/>
                <a:gd name="connsiteY39" fmla="*/ 1388268 h 1779417"/>
                <a:gd name="connsiteX40" fmla="*/ 170367 w 2225892"/>
                <a:gd name="connsiteY40" fmla="*/ 1504950 h 1779417"/>
                <a:gd name="connsiteX41" fmla="*/ 144173 w 2225892"/>
                <a:gd name="connsiteY41" fmla="*/ 1612106 h 1779417"/>
                <a:gd name="connsiteX42" fmla="*/ 127504 w 2225892"/>
                <a:gd name="connsiteY42" fmla="*/ 1709737 h 1779417"/>
                <a:gd name="connsiteX43" fmla="*/ 113217 w 2225892"/>
                <a:gd name="connsiteY43" fmla="*/ 1776412 h 1779417"/>
                <a:gd name="connsiteX44" fmla="*/ 44160 w 2225892"/>
                <a:gd name="connsiteY44" fmla="*/ 1766887 h 1779417"/>
                <a:gd name="connsiteX45" fmla="*/ 1298 w 2225892"/>
                <a:gd name="connsiteY45" fmla="*/ 1757362 h 1779417"/>
                <a:gd name="connsiteX46" fmla="*/ 13204 w 2225892"/>
                <a:gd name="connsiteY46" fmla="*/ 1659731 h 1779417"/>
                <a:gd name="connsiteX47" fmla="*/ 34635 w 2225892"/>
                <a:gd name="connsiteY47" fmla="*/ 1550193 h 1779417"/>
                <a:gd name="connsiteX48" fmla="*/ 77498 w 2225892"/>
                <a:gd name="connsiteY48" fmla="*/ 1397793 h 1779417"/>
                <a:gd name="connsiteX49" fmla="*/ 113217 w 2225892"/>
                <a:gd name="connsiteY49" fmla="*/ 1264443 h 1779417"/>
                <a:gd name="connsiteX50" fmla="*/ 191798 w 2225892"/>
                <a:gd name="connsiteY50" fmla="*/ 1073943 h 1779417"/>
                <a:gd name="connsiteX51" fmla="*/ 258473 w 2225892"/>
                <a:gd name="connsiteY51" fmla="*/ 940593 h 1779417"/>
                <a:gd name="connsiteX0" fmla="*/ 258473 w 2225892"/>
                <a:gd name="connsiteY0" fmla="*/ 940593 h 1779417"/>
                <a:gd name="connsiteX1" fmla="*/ 365629 w 2225892"/>
                <a:gd name="connsiteY1" fmla="*/ 809625 h 1779417"/>
                <a:gd name="connsiteX2" fmla="*/ 458498 w 2225892"/>
                <a:gd name="connsiteY2" fmla="*/ 728662 h 1779417"/>
                <a:gd name="connsiteX3" fmla="*/ 598992 w 2225892"/>
                <a:gd name="connsiteY3" fmla="*/ 652462 h 1779417"/>
                <a:gd name="connsiteX4" fmla="*/ 749010 w 2225892"/>
                <a:gd name="connsiteY4" fmla="*/ 633412 h 1779417"/>
                <a:gd name="connsiteX5" fmla="*/ 901410 w 2225892"/>
                <a:gd name="connsiteY5" fmla="*/ 657225 h 1779417"/>
                <a:gd name="connsiteX6" fmla="*/ 1034760 w 2225892"/>
                <a:gd name="connsiteY6" fmla="*/ 709612 h 1779417"/>
                <a:gd name="connsiteX7" fmla="*/ 1206210 w 2225892"/>
                <a:gd name="connsiteY7" fmla="*/ 754856 h 1779417"/>
                <a:gd name="connsiteX8" fmla="*/ 1391948 w 2225892"/>
                <a:gd name="connsiteY8" fmla="*/ 745331 h 1779417"/>
                <a:gd name="connsiteX9" fmla="*/ 1570542 w 2225892"/>
                <a:gd name="connsiteY9" fmla="*/ 719137 h 1779417"/>
                <a:gd name="connsiteX10" fmla="*/ 1734848 w 2225892"/>
                <a:gd name="connsiteY10" fmla="*/ 666750 h 1779417"/>
                <a:gd name="connsiteX11" fmla="*/ 1942017 w 2225892"/>
                <a:gd name="connsiteY11" fmla="*/ 552450 h 1779417"/>
                <a:gd name="connsiteX12" fmla="*/ 2042029 w 2225892"/>
                <a:gd name="connsiteY12" fmla="*/ 450056 h 1779417"/>
                <a:gd name="connsiteX13" fmla="*/ 2084892 w 2225892"/>
                <a:gd name="connsiteY13" fmla="*/ 366712 h 1779417"/>
                <a:gd name="connsiteX14" fmla="*/ 2103942 w 2225892"/>
                <a:gd name="connsiteY14" fmla="*/ 257175 h 1779417"/>
                <a:gd name="connsiteX15" fmla="*/ 2077748 w 2225892"/>
                <a:gd name="connsiteY15" fmla="*/ 157162 h 1779417"/>
                <a:gd name="connsiteX16" fmla="*/ 2046792 w 2225892"/>
                <a:gd name="connsiteY16" fmla="*/ 97631 h 1779417"/>
                <a:gd name="connsiteX17" fmla="*/ 2037267 w 2225892"/>
                <a:gd name="connsiteY17" fmla="*/ 54768 h 1779417"/>
                <a:gd name="connsiteX18" fmla="*/ 2053935 w 2225892"/>
                <a:gd name="connsiteY18" fmla="*/ 16668 h 1779417"/>
                <a:gd name="connsiteX19" fmla="*/ 2094417 w 2225892"/>
                <a:gd name="connsiteY19" fmla="*/ 0 h 1779417"/>
                <a:gd name="connsiteX20" fmla="*/ 2134898 w 2225892"/>
                <a:gd name="connsiteY20" fmla="*/ 16668 h 1779417"/>
                <a:gd name="connsiteX21" fmla="*/ 2182523 w 2225892"/>
                <a:gd name="connsiteY21" fmla="*/ 69056 h 1779417"/>
                <a:gd name="connsiteX22" fmla="*/ 2215860 w 2225892"/>
                <a:gd name="connsiteY22" fmla="*/ 164306 h 1779417"/>
                <a:gd name="connsiteX23" fmla="*/ 2223004 w 2225892"/>
                <a:gd name="connsiteY23" fmla="*/ 323850 h 1779417"/>
                <a:gd name="connsiteX24" fmla="*/ 2172998 w 2225892"/>
                <a:gd name="connsiteY24" fmla="*/ 469106 h 1779417"/>
                <a:gd name="connsiteX25" fmla="*/ 2080129 w 2225892"/>
                <a:gd name="connsiteY25" fmla="*/ 592931 h 1779417"/>
                <a:gd name="connsiteX26" fmla="*/ 1944398 w 2225892"/>
                <a:gd name="connsiteY26" fmla="*/ 700087 h 1779417"/>
                <a:gd name="connsiteX27" fmla="*/ 1763423 w 2225892"/>
                <a:gd name="connsiteY27" fmla="*/ 788193 h 1779417"/>
                <a:gd name="connsiteX28" fmla="*/ 1572923 w 2225892"/>
                <a:gd name="connsiteY28" fmla="*/ 852487 h 1779417"/>
                <a:gd name="connsiteX29" fmla="*/ 1372898 w 2225892"/>
                <a:gd name="connsiteY29" fmla="*/ 876300 h 1779417"/>
                <a:gd name="connsiteX30" fmla="*/ 1222879 w 2225892"/>
                <a:gd name="connsiteY30" fmla="*/ 878681 h 1779417"/>
                <a:gd name="connsiteX31" fmla="*/ 1041904 w 2225892"/>
                <a:gd name="connsiteY31" fmla="*/ 845343 h 1779417"/>
                <a:gd name="connsiteX32" fmla="*/ 884742 w 2225892"/>
                <a:gd name="connsiteY32" fmla="*/ 781050 h 1779417"/>
                <a:gd name="connsiteX33" fmla="*/ 756154 w 2225892"/>
                <a:gd name="connsiteY33" fmla="*/ 757237 h 1779417"/>
                <a:gd name="connsiteX34" fmla="*/ 625185 w 2225892"/>
                <a:gd name="connsiteY34" fmla="*/ 776287 h 1779417"/>
                <a:gd name="connsiteX35" fmla="*/ 496598 w 2225892"/>
                <a:gd name="connsiteY35" fmla="*/ 852487 h 1779417"/>
                <a:gd name="connsiteX36" fmla="*/ 408492 w 2225892"/>
                <a:gd name="connsiteY36" fmla="*/ 952500 h 1779417"/>
                <a:gd name="connsiteX37" fmla="*/ 337054 w 2225892"/>
                <a:gd name="connsiteY37" fmla="*/ 1059656 h 1779417"/>
                <a:gd name="connsiteX38" fmla="*/ 256092 w 2225892"/>
                <a:gd name="connsiteY38" fmla="*/ 1228725 h 1779417"/>
                <a:gd name="connsiteX39" fmla="*/ 206085 w 2225892"/>
                <a:gd name="connsiteY39" fmla="*/ 1388268 h 1779417"/>
                <a:gd name="connsiteX40" fmla="*/ 170367 w 2225892"/>
                <a:gd name="connsiteY40" fmla="*/ 1504950 h 1779417"/>
                <a:gd name="connsiteX41" fmla="*/ 144173 w 2225892"/>
                <a:gd name="connsiteY41" fmla="*/ 1612106 h 1779417"/>
                <a:gd name="connsiteX42" fmla="*/ 127504 w 2225892"/>
                <a:gd name="connsiteY42" fmla="*/ 1709737 h 1779417"/>
                <a:gd name="connsiteX43" fmla="*/ 113217 w 2225892"/>
                <a:gd name="connsiteY43" fmla="*/ 1776412 h 1779417"/>
                <a:gd name="connsiteX44" fmla="*/ 44160 w 2225892"/>
                <a:gd name="connsiteY44" fmla="*/ 1766887 h 1779417"/>
                <a:gd name="connsiteX45" fmla="*/ 1298 w 2225892"/>
                <a:gd name="connsiteY45" fmla="*/ 1757362 h 1779417"/>
                <a:gd name="connsiteX46" fmla="*/ 13204 w 2225892"/>
                <a:gd name="connsiteY46" fmla="*/ 1659731 h 1779417"/>
                <a:gd name="connsiteX47" fmla="*/ 34635 w 2225892"/>
                <a:gd name="connsiteY47" fmla="*/ 1550193 h 1779417"/>
                <a:gd name="connsiteX48" fmla="*/ 77498 w 2225892"/>
                <a:gd name="connsiteY48" fmla="*/ 1397793 h 1779417"/>
                <a:gd name="connsiteX49" fmla="*/ 113217 w 2225892"/>
                <a:gd name="connsiteY49" fmla="*/ 1264443 h 1779417"/>
                <a:gd name="connsiteX50" fmla="*/ 191798 w 2225892"/>
                <a:gd name="connsiteY50" fmla="*/ 1073943 h 1779417"/>
                <a:gd name="connsiteX51" fmla="*/ 258473 w 2225892"/>
                <a:gd name="connsiteY51" fmla="*/ 940593 h 1779417"/>
                <a:gd name="connsiteX0" fmla="*/ 258473 w 2225892"/>
                <a:gd name="connsiteY0" fmla="*/ 940645 h 1779469"/>
                <a:gd name="connsiteX1" fmla="*/ 365629 w 2225892"/>
                <a:gd name="connsiteY1" fmla="*/ 809677 h 1779469"/>
                <a:gd name="connsiteX2" fmla="*/ 458498 w 2225892"/>
                <a:gd name="connsiteY2" fmla="*/ 728714 h 1779469"/>
                <a:gd name="connsiteX3" fmla="*/ 598992 w 2225892"/>
                <a:gd name="connsiteY3" fmla="*/ 652514 h 1779469"/>
                <a:gd name="connsiteX4" fmla="*/ 749010 w 2225892"/>
                <a:gd name="connsiteY4" fmla="*/ 633464 h 1779469"/>
                <a:gd name="connsiteX5" fmla="*/ 901410 w 2225892"/>
                <a:gd name="connsiteY5" fmla="*/ 657277 h 1779469"/>
                <a:gd name="connsiteX6" fmla="*/ 1034760 w 2225892"/>
                <a:gd name="connsiteY6" fmla="*/ 709664 h 1779469"/>
                <a:gd name="connsiteX7" fmla="*/ 1206210 w 2225892"/>
                <a:gd name="connsiteY7" fmla="*/ 754908 h 1779469"/>
                <a:gd name="connsiteX8" fmla="*/ 1391948 w 2225892"/>
                <a:gd name="connsiteY8" fmla="*/ 745383 h 1779469"/>
                <a:gd name="connsiteX9" fmla="*/ 1570542 w 2225892"/>
                <a:gd name="connsiteY9" fmla="*/ 719189 h 1779469"/>
                <a:gd name="connsiteX10" fmla="*/ 1734848 w 2225892"/>
                <a:gd name="connsiteY10" fmla="*/ 666802 h 1779469"/>
                <a:gd name="connsiteX11" fmla="*/ 1942017 w 2225892"/>
                <a:gd name="connsiteY11" fmla="*/ 552502 h 1779469"/>
                <a:gd name="connsiteX12" fmla="*/ 2042029 w 2225892"/>
                <a:gd name="connsiteY12" fmla="*/ 450108 h 1779469"/>
                <a:gd name="connsiteX13" fmla="*/ 2084892 w 2225892"/>
                <a:gd name="connsiteY13" fmla="*/ 366764 h 1779469"/>
                <a:gd name="connsiteX14" fmla="*/ 2103942 w 2225892"/>
                <a:gd name="connsiteY14" fmla="*/ 257227 h 1779469"/>
                <a:gd name="connsiteX15" fmla="*/ 2077748 w 2225892"/>
                <a:gd name="connsiteY15" fmla="*/ 157214 h 1779469"/>
                <a:gd name="connsiteX16" fmla="*/ 2046792 w 2225892"/>
                <a:gd name="connsiteY16" fmla="*/ 97683 h 1779469"/>
                <a:gd name="connsiteX17" fmla="*/ 2037267 w 2225892"/>
                <a:gd name="connsiteY17" fmla="*/ 54820 h 1779469"/>
                <a:gd name="connsiteX18" fmla="*/ 2053935 w 2225892"/>
                <a:gd name="connsiteY18" fmla="*/ 16720 h 1779469"/>
                <a:gd name="connsiteX19" fmla="*/ 2094417 w 2225892"/>
                <a:gd name="connsiteY19" fmla="*/ 52 h 1779469"/>
                <a:gd name="connsiteX20" fmla="*/ 2142042 w 2225892"/>
                <a:gd name="connsiteY20" fmla="*/ 21482 h 1779469"/>
                <a:gd name="connsiteX21" fmla="*/ 2182523 w 2225892"/>
                <a:gd name="connsiteY21" fmla="*/ 69108 h 1779469"/>
                <a:gd name="connsiteX22" fmla="*/ 2215860 w 2225892"/>
                <a:gd name="connsiteY22" fmla="*/ 164358 h 1779469"/>
                <a:gd name="connsiteX23" fmla="*/ 2223004 w 2225892"/>
                <a:gd name="connsiteY23" fmla="*/ 323902 h 1779469"/>
                <a:gd name="connsiteX24" fmla="*/ 2172998 w 2225892"/>
                <a:gd name="connsiteY24" fmla="*/ 469158 h 1779469"/>
                <a:gd name="connsiteX25" fmla="*/ 2080129 w 2225892"/>
                <a:gd name="connsiteY25" fmla="*/ 592983 h 1779469"/>
                <a:gd name="connsiteX26" fmla="*/ 1944398 w 2225892"/>
                <a:gd name="connsiteY26" fmla="*/ 700139 h 1779469"/>
                <a:gd name="connsiteX27" fmla="*/ 1763423 w 2225892"/>
                <a:gd name="connsiteY27" fmla="*/ 788245 h 1779469"/>
                <a:gd name="connsiteX28" fmla="*/ 1572923 w 2225892"/>
                <a:gd name="connsiteY28" fmla="*/ 852539 h 1779469"/>
                <a:gd name="connsiteX29" fmla="*/ 1372898 w 2225892"/>
                <a:gd name="connsiteY29" fmla="*/ 876352 h 1779469"/>
                <a:gd name="connsiteX30" fmla="*/ 1222879 w 2225892"/>
                <a:gd name="connsiteY30" fmla="*/ 878733 h 1779469"/>
                <a:gd name="connsiteX31" fmla="*/ 1041904 w 2225892"/>
                <a:gd name="connsiteY31" fmla="*/ 845395 h 1779469"/>
                <a:gd name="connsiteX32" fmla="*/ 884742 w 2225892"/>
                <a:gd name="connsiteY32" fmla="*/ 781102 h 1779469"/>
                <a:gd name="connsiteX33" fmla="*/ 756154 w 2225892"/>
                <a:gd name="connsiteY33" fmla="*/ 757289 h 1779469"/>
                <a:gd name="connsiteX34" fmla="*/ 625185 w 2225892"/>
                <a:gd name="connsiteY34" fmla="*/ 776339 h 1779469"/>
                <a:gd name="connsiteX35" fmla="*/ 496598 w 2225892"/>
                <a:gd name="connsiteY35" fmla="*/ 852539 h 1779469"/>
                <a:gd name="connsiteX36" fmla="*/ 408492 w 2225892"/>
                <a:gd name="connsiteY36" fmla="*/ 952552 h 1779469"/>
                <a:gd name="connsiteX37" fmla="*/ 337054 w 2225892"/>
                <a:gd name="connsiteY37" fmla="*/ 1059708 h 1779469"/>
                <a:gd name="connsiteX38" fmla="*/ 256092 w 2225892"/>
                <a:gd name="connsiteY38" fmla="*/ 1228777 h 1779469"/>
                <a:gd name="connsiteX39" fmla="*/ 206085 w 2225892"/>
                <a:gd name="connsiteY39" fmla="*/ 1388320 h 1779469"/>
                <a:gd name="connsiteX40" fmla="*/ 170367 w 2225892"/>
                <a:gd name="connsiteY40" fmla="*/ 1505002 h 1779469"/>
                <a:gd name="connsiteX41" fmla="*/ 144173 w 2225892"/>
                <a:gd name="connsiteY41" fmla="*/ 1612158 h 1779469"/>
                <a:gd name="connsiteX42" fmla="*/ 127504 w 2225892"/>
                <a:gd name="connsiteY42" fmla="*/ 1709789 h 1779469"/>
                <a:gd name="connsiteX43" fmla="*/ 113217 w 2225892"/>
                <a:gd name="connsiteY43" fmla="*/ 1776464 h 1779469"/>
                <a:gd name="connsiteX44" fmla="*/ 44160 w 2225892"/>
                <a:gd name="connsiteY44" fmla="*/ 1766939 h 1779469"/>
                <a:gd name="connsiteX45" fmla="*/ 1298 w 2225892"/>
                <a:gd name="connsiteY45" fmla="*/ 1757414 h 1779469"/>
                <a:gd name="connsiteX46" fmla="*/ 13204 w 2225892"/>
                <a:gd name="connsiteY46" fmla="*/ 1659783 h 1779469"/>
                <a:gd name="connsiteX47" fmla="*/ 34635 w 2225892"/>
                <a:gd name="connsiteY47" fmla="*/ 1550245 h 1779469"/>
                <a:gd name="connsiteX48" fmla="*/ 77498 w 2225892"/>
                <a:gd name="connsiteY48" fmla="*/ 1397845 h 1779469"/>
                <a:gd name="connsiteX49" fmla="*/ 113217 w 2225892"/>
                <a:gd name="connsiteY49" fmla="*/ 1264495 h 1779469"/>
                <a:gd name="connsiteX50" fmla="*/ 191798 w 2225892"/>
                <a:gd name="connsiteY50" fmla="*/ 1073995 h 1779469"/>
                <a:gd name="connsiteX51" fmla="*/ 258473 w 2225892"/>
                <a:gd name="connsiteY51" fmla="*/ 940645 h 1779469"/>
                <a:gd name="connsiteX0" fmla="*/ 258473 w 2225892"/>
                <a:gd name="connsiteY0" fmla="*/ 938280 h 1777104"/>
                <a:gd name="connsiteX1" fmla="*/ 365629 w 2225892"/>
                <a:gd name="connsiteY1" fmla="*/ 807312 h 1777104"/>
                <a:gd name="connsiteX2" fmla="*/ 458498 w 2225892"/>
                <a:gd name="connsiteY2" fmla="*/ 726349 h 1777104"/>
                <a:gd name="connsiteX3" fmla="*/ 598992 w 2225892"/>
                <a:gd name="connsiteY3" fmla="*/ 650149 h 1777104"/>
                <a:gd name="connsiteX4" fmla="*/ 749010 w 2225892"/>
                <a:gd name="connsiteY4" fmla="*/ 631099 h 1777104"/>
                <a:gd name="connsiteX5" fmla="*/ 901410 w 2225892"/>
                <a:gd name="connsiteY5" fmla="*/ 654912 h 1777104"/>
                <a:gd name="connsiteX6" fmla="*/ 1034760 w 2225892"/>
                <a:gd name="connsiteY6" fmla="*/ 707299 h 1777104"/>
                <a:gd name="connsiteX7" fmla="*/ 1206210 w 2225892"/>
                <a:gd name="connsiteY7" fmla="*/ 752543 h 1777104"/>
                <a:gd name="connsiteX8" fmla="*/ 1391948 w 2225892"/>
                <a:gd name="connsiteY8" fmla="*/ 743018 h 1777104"/>
                <a:gd name="connsiteX9" fmla="*/ 1570542 w 2225892"/>
                <a:gd name="connsiteY9" fmla="*/ 716824 h 1777104"/>
                <a:gd name="connsiteX10" fmla="*/ 1734848 w 2225892"/>
                <a:gd name="connsiteY10" fmla="*/ 664437 h 1777104"/>
                <a:gd name="connsiteX11" fmla="*/ 1942017 w 2225892"/>
                <a:gd name="connsiteY11" fmla="*/ 550137 h 1777104"/>
                <a:gd name="connsiteX12" fmla="*/ 2042029 w 2225892"/>
                <a:gd name="connsiteY12" fmla="*/ 447743 h 1777104"/>
                <a:gd name="connsiteX13" fmla="*/ 2084892 w 2225892"/>
                <a:gd name="connsiteY13" fmla="*/ 364399 h 1777104"/>
                <a:gd name="connsiteX14" fmla="*/ 2103942 w 2225892"/>
                <a:gd name="connsiteY14" fmla="*/ 254862 h 1777104"/>
                <a:gd name="connsiteX15" fmla="*/ 2077748 w 2225892"/>
                <a:gd name="connsiteY15" fmla="*/ 154849 h 1777104"/>
                <a:gd name="connsiteX16" fmla="*/ 2046792 w 2225892"/>
                <a:gd name="connsiteY16" fmla="*/ 95318 h 1777104"/>
                <a:gd name="connsiteX17" fmla="*/ 2037267 w 2225892"/>
                <a:gd name="connsiteY17" fmla="*/ 52455 h 1777104"/>
                <a:gd name="connsiteX18" fmla="*/ 2053935 w 2225892"/>
                <a:gd name="connsiteY18" fmla="*/ 14355 h 1777104"/>
                <a:gd name="connsiteX19" fmla="*/ 2099179 w 2225892"/>
                <a:gd name="connsiteY19" fmla="*/ 68 h 1777104"/>
                <a:gd name="connsiteX20" fmla="*/ 2142042 w 2225892"/>
                <a:gd name="connsiteY20" fmla="*/ 19117 h 1777104"/>
                <a:gd name="connsiteX21" fmla="*/ 2182523 w 2225892"/>
                <a:gd name="connsiteY21" fmla="*/ 66743 h 1777104"/>
                <a:gd name="connsiteX22" fmla="*/ 2215860 w 2225892"/>
                <a:gd name="connsiteY22" fmla="*/ 161993 h 1777104"/>
                <a:gd name="connsiteX23" fmla="*/ 2223004 w 2225892"/>
                <a:gd name="connsiteY23" fmla="*/ 321537 h 1777104"/>
                <a:gd name="connsiteX24" fmla="*/ 2172998 w 2225892"/>
                <a:gd name="connsiteY24" fmla="*/ 466793 h 1777104"/>
                <a:gd name="connsiteX25" fmla="*/ 2080129 w 2225892"/>
                <a:gd name="connsiteY25" fmla="*/ 590618 h 1777104"/>
                <a:gd name="connsiteX26" fmla="*/ 1944398 w 2225892"/>
                <a:gd name="connsiteY26" fmla="*/ 697774 h 1777104"/>
                <a:gd name="connsiteX27" fmla="*/ 1763423 w 2225892"/>
                <a:gd name="connsiteY27" fmla="*/ 785880 h 1777104"/>
                <a:gd name="connsiteX28" fmla="*/ 1572923 w 2225892"/>
                <a:gd name="connsiteY28" fmla="*/ 850174 h 1777104"/>
                <a:gd name="connsiteX29" fmla="*/ 1372898 w 2225892"/>
                <a:gd name="connsiteY29" fmla="*/ 873987 h 1777104"/>
                <a:gd name="connsiteX30" fmla="*/ 1222879 w 2225892"/>
                <a:gd name="connsiteY30" fmla="*/ 876368 h 1777104"/>
                <a:gd name="connsiteX31" fmla="*/ 1041904 w 2225892"/>
                <a:gd name="connsiteY31" fmla="*/ 843030 h 1777104"/>
                <a:gd name="connsiteX32" fmla="*/ 884742 w 2225892"/>
                <a:gd name="connsiteY32" fmla="*/ 778737 h 1777104"/>
                <a:gd name="connsiteX33" fmla="*/ 756154 w 2225892"/>
                <a:gd name="connsiteY33" fmla="*/ 754924 h 1777104"/>
                <a:gd name="connsiteX34" fmla="*/ 625185 w 2225892"/>
                <a:gd name="connsiteY34" fmla="*/ 773974 h 1777104"/>
                <a:gd name="connsiteX35" fmla="*/ 496598 w 2225892"/>
                <a:gd name="connsiteY35" fmla="*/ 850174 h 1777104"/>
                <a:gd name="connsiteX36" fmla="*/ 408492 w 2225892"/>
                <a:gd name="connsiteY36" fmla="*/ 950187 h 1777104"/>
                <a:gd name="connsiteX37" fmla="*/ 337054 w 2225892"/>
                <a:gd name="connsiteY37" fmla="*/ 1057343 h 1777104"/>
                <a:gd name="connsiteX38" fmla="*/ 256092 w 2225892"/>
                <a:gd name="connsiteY38" fmla="*/ 1226412 h 1777104"/>
                <a:gd name="connsiteX39" fmla="*/ 206085 w 2225892"/>
                <a:gd name="connsiteY39" fmla="*/ 1385955 h 1777104"/>
                <a:gd name="connsiteX40" fmla="*/ 170367 w 2225892"/>
                <a:gd name="connsiteY40" fmla="*/ 1502637 h 1777104"/>
                <a:gd name="connsiteX41" fmla="*/ 144173 w 2225892"/>
                <a:gd name="connsiteY41" fmla="*/ 1609793 h 1777104"/>
                <a:gd name="connsiteX42" fmla="*/ 127504 w 2225892"/>
                <a:gd name="connsiteY42" fmla="*/ 1707424 h 1777104"/>
                <a:gd name="connsiteX43" fmla="*/ 113217 w 2225892"/>
                <a:gd name="connsiteY43" fmla="*/ 1774099 h 1777104"/>
                <a:gd name="connsiteX44" fmla="*/ 44160 w 2225892"/>
                <a:gd name="connsiteY44" fmla="*/ 1764574 h 1777104"/>
                <a:gd name="connsiteX45" fmla="*/ 1298 w 2225892"/>
                <a:gd name="connsiteY45" fmla="*/ 1755049 h 1777104"/>
                <a:gd name="connsiteX46" fmla="*/ 13204 w 2225892"/>
                <a:gd name="connsiteY46" fmla="*/ 1657418 h 1777104"/>
                <a:gd name="connsiteX47" fmla="*/ 34635 w 2225892"/>
                <a:gd name="connsiteY47" fmla="*/ 1547880 h 1777104"/>
                <a:gd name="connsiteX48" fmla="*/ 77498 w 2225892"/>
                <a:gd name="connsiteY48" fmla="*/ 1395480 h 1777104"/>
                <a:gd name="connsiteX49" fmla="*/ 113217 w 2225892"/>
                <a:gd name="connsiteY49" fmla="*/ 1262130 h 1777104"/>
                <a:gd name="connsiteX50" fmla="*/ 191798 w 2225892"/>
                <a:gd name="connsiteY50" fmla="*/ 1071630 h 1777104"/>
                <a:gd name="connsiteX51" fmla="*/ 258473 w 2225892"/>
                <a:gd name="connsiteY51" fmla="*/ 938280 h 1777104"/>
                <a:gd name="connsiteX0" fmla="*/ 258473 w 2227916"/>
                <a:gd name="connsiteY0" fmla="*/ 938280 h 1777104"/>
                <a:gd name="connsiteX1" fmla="*/ 365629 w 2227916"/>
                <a:gd name="connsiteY1" fmla="*/ 807312 h 1777104"/>
                <a:gd name="connsiteX2" fmla="*/ 458498 w 2227916"/>
                <a:gd name="connsiteY2" fmla="*/ 726349 h 1777104"/>
                <a:gd name="connsiteX3" fmla="*/ 598992 w 2227916"/>
                <a:gd name="connsiteY3" fmla="*/ 650149 h 1777104"/>
                <a:gd name="connsiteX4" fmla="*/ 749010 w 2227916"/>
                <a:gd name="connsiteY4" fmla="*/ 631099 h 1777104"/>
                <a:gd name="connsiteX5" fmla="*/ 901410 w 2227916"/>
                <a:gd name="connsiteY5" fmla="*/ 654912 h 1777104"/>
                <a:gd name="connsiteX6" fmla="*/ 1034760 w 2227916"/>
                <a:gd name="connsiteY6" fmla="*/ 707299 h 1777104"/>
                <a:gd name="connsiteX7" fmla="*/ 1206210 w 2227916"/>
                <a:gd name="connsiteY7" fmla="*/ 752543 h 1777104"/>
                <a:gd name="connsiteX8" fmla="*/ 1391948 w 2227916"/>
                <a:gd name="connsiteY8" fmla="*/ 743018 h 1777104"/>
                <a:gd name="connsiteX9" fmla="*/ 1570542 w 2227916"/>
                <a:gd name="connsiteY9" fmla="*/ 716824 h 1777104"/>
                <a:gd name="connsiteX10" fmla="*/ 1734848 w 2227916"/>
                <a:gd name="connsiteY10" fmla="*/ 664437 h 1777104"/>
                <a:gd name="connsiteX11" fmla="*/ 1942017 w 2227916"/>
                <a:gd name="connsiteY11" fmla="*/ 550137 h 1777104"/>
                <a:gd name="connsiteX12" fmla="*/ 2042029 w 2227916"/>
                <a:gd name="connsiteY12" fmla="*/ 447743 h 1777104"/>
                <a:gd name="connsiteX13" fmla="*/ 2084892 w 2227916"/>
                <a:gd name="connsiteY13" fmla="*/ 364399 h 1777104"/>
                <a:gd name="connsiteX14" fmla="*/ 2103942 w 2227916"/>
                <a:gd name="connsiteY14" fmla="*/ 254862 h 1777104"/>
                <a:gd name="connsiteX15" fmla="*/ 2077748 w 2227916"/>
                <a:gd name="connsiteY15" fmla="*/ 154849 h 1777104"/>
                <a:gd name="connsiteX16" fmla="*/ 2046792 w 2227916"/>
                <a:gd name="connsiteY16" fmla="*/ 95318 h 1777104"/>
                <a:gd name="connsiteX17" fmla="*/ 2037267 w 2227916"/>
                <a:gd name="connsiteY17" fmla="*/ 52455 h 1777104"/>
                <a:gd name="connsiteX18" fmla="*/ 2053935 w 2227916"/>
                <a:gd name="connsiteY18" fmla="*/ 14355 h 1777104"/>
                <a:gd name="connsiteX19" fmla="*/ 2099179 w 2227916"/>
                <a:gd name="connsiteY19" fmla="*/ 68 h 1777104"/>
                <a:gd name="connsiteX20" fmla="*/ 2142042 w 2227916"/>
                <a:gd name="connsiteY20" fmla="*/ 19117 h 1777104"/>
                <a:gd name="connsiteX21" fmla="*/ 2182523 w 2227916"/>
                <a:gd name="connsiteY21" fmla="*/ 66743 h 1777104"/>
                <a:gd name="connsiteX22" fmla="*/ 2215860 w 2227916"/>
                <a:gd name="connsiteY22" fmla="*/ 161993 h 1777104"/>
                <a:gd name="connsiteX23" fmla="*/ 2225386 w 2227916"/>
                <a:gd name="connsiteY23" fmla="*/ 319155 h 1777104"/>
                <a:gd name="connsiteX24" fmla="*/ 2172998 w 2227916"/>
                <a:gd name="connsiteY24" fmla="*/ 466793 h 1777104"/>
                <a:gd name="connsiteX25" fmla="*/ 2080129 w 2227916"/>
                <a:gd name="connsiteY25" fmla="*/ 590618 h 1777104"/>
                <a:gd name="connsiteX26" fmla="*/ 1944398 w 2227916"/>
                <a:gd name="connsiteY26" fmla="*/ 697774 h 1777104"/>
                <a:gd name="connsiteX27" fmla="*/ 1763423 w 2227916"/>
                <a:gd name="connsiteY27" fmla="*/ 785880 h 1777104"/>
                <a:gd name="connsiteX28" fmla="*/ 1572923 w 2227916"/>
                <a:gd name="connsiteY28" fmla="*/ 850174 h 1777104"/>
                <a:gd name="connsiteX29" fmla="*/ 1372898 w 2227916"/>
                <a:gd name="connsiteY29" fmla="*/ 873987 h 1777104"/>
                <a:gd name="connsiteX30" fmla="*/ 1222879 w 2227916"/>
                <a:gd name="connsiteY30" fmla="*/ 876368 h 1777104"/>
                <a:gd name="connsiteX31" fmla="*/ 1041904 w 2227916"/>
                <a:gd name="connsiteY31" fmla="*/ 843030 h 1777104"/>
                <a:gd name="connsiteX32" fmla="*/ 884742 w 2227916"/>
                <a:gd name="connsiteY32" fmla="*/ 778737 h 1777104"/>
                <a:gd name="connsiteX33" fmla="*/ 756154 w 2227916"/>
                <a:gd name="connsiteY33" fmla="*/ 754924 h 1777104"/>
                <a:gd name="connsiteX34" fmla="*/ 625185 w 2227916"/>
                <a:gd name="connsiteY34" fmla="*/ 773974 h 1777104"/>
                <a:gd name="connsiteX35" fmla="*/ 496598 w 2227916"/>
                <a:gd name="connsiteY35" fmla="*/ 850174 h 1777104"/>
                <a:gd name="connsiteX36" fmla="*/ 408492 w 2227916"/>
                <a:gd name="connsiteY36" fmla="*/ 950187 h 1777104"/>
                <a:gd name="connsiteX37" fmla="*/ 337054 w 2227916"/>
                <a:gd name="connsiteY37" fmla="*/ 1057343 h 1777104"/>
                <a:gd name="connsiteX38" fmla="*/ 256092 w 2227916"/>
                <a:gd name="connsiteY38" fmla="*/ 1226412 h 1777104"/>
                <a:gd name="connsiteX39" fmla="*/ 206085 w 2227916"/>
                <a:gd name="connsiteY39" fmla="*/ 1385955 h 1777104"/>
                <a:gd name="connsiteX40" fmla="*/ 170367 w 2227916"/>
                <a:gd name="connsiteY40" fmla="*/ 1502637 h 1777104"/>
                <a:gd name="connsiteX41" fmla="*/ 144173 w 2227916"/>
                <a:gd name="connsiteY41" fmla="*/ 1609793 h 1777104"/>
                <a:gd name="connsiteX42" fmla="*/ 127504 w 2227916"/>
                <a:gd name="connsiteY42" fmla="*/ 1707424 h 1777104"/>
                <a:gd name="connsiteX43" fmla="*/ 113217 w 2227916"/>
                <a:gd name="connsiteY43" fmla="*/ 1774099 h 1777104"/>
                <a:gd name="connsiteX44" fmla="*/ 44160 w 2227916"/>
                <a:gd name="connsiteY44" fmla="*/ 1764574 h 1777104"/>
                <a:gd name="connsiteX45" fmla="*/ 1298 w 2227916"/>
                <a:gd name="connsiteY45" fmla="*/ 1755049 h 1777104"/>
                <a:gd name="connsiteX46" fmla="*/ 13204 w 2227916"/>
                <a:gd name="connsiteY46" fmla="*/ 1657418 h 1777104"/>
                <a:gd name="connsiteX47" fmla="*/ 34635 w 2227916"/>
                <a:gd name="connsiteY47" fmla="*/ 1547880 h 1777104"/>
                <a:gd name="connsiteX48" fmla="*/ 77498 w 2227916"/>
                <a:gd name="connsiteY48" fmla="*/ 1395480 h 1777104"/>
                <a:gd name="connsiteX49" fmla="*/ 113217 w 2227916"/>
                <a:gd name="connsiteY49" fmla="*/ 1262130 h 1777104"/>
                <a:gd name="connsiteX50" fmla="*/ 191798 w 2227916"/>
                <a:gd name="connsiteY50" fmla="*/ 1071630 h 1777104"/>
                <a:gd name="connsiteX51" fmla="*/ 258473 w 2227916"/>
                <a:gd name="connsiteY51" fmla="*/ 938280 h 1777104"/>
                <a:gd name="connsiteX0" fmla="*/ 258473 w 2227916"/>
                <a:gd name="connsiteY0" fmla="*/ 938280 h 1777104"/>
                <a:gd name="connsiteX1" fmla="*/ 365629 w 2227916"/>
                <a:gd name="connsiteY1" fmla="*/ 807312 h 1777104"/>
                <a:gd name="connsiteX2" fmla="*/ 458498 w 2227916"/>
                <a:gd name="connsiteY2" fmla="*/ 726349 h 1777104"/>
                <a:gd name="connsiteX3" fmla="*/ 598992 w 2227916"/>
                <a:gd name="connsiteY3" fmla="*/ 650149 h 1777104"/>
                <a:gd name="connsiteX4" fmla="*/ 749010 w 2227916"/>
                <a:gd name="connsiteY4" fmla="*/ 631099 h 1777104"/>
                <a:gd name="connsiteX5" fmla="*/ 901410 w 2227916"/>
                <a:gd name="connsiteY5" fmla="*/ 654912 h 1777104"/>
                <a:gd name="connsiteX6" fmla="*/ 1034760 w 2227916"/>
                <a:gd name="connsiteY6" fmla="*/ 707299 h 1777104"/>
                <a:gd name="connsiteX7" fmla="*/ 1206210 w 2227916"/>
                <a:gd name="connsiteY7" fmla="*/ 752543 h 1777104"/>
                <a:gd name="connsiteX8" fmla="*/ 1391948 w 2227916"/>
                <a:gd name="connsiteY8" fmla="*/ 743018 h 1777104"/>
                <a:gd name="connsiteX9" fmla="*/ 1570542 w 2227916"/>
                <a:gd name="connsiteY9" fmla="*/ 716824 h 1777104"/>
                <a:gd name="connsiteX10" fmla="*/ 1734848 w 2227916"/>
                <a:gd name="connsiteY10" fmla="*/ 664437 h 1777104"/>
                <a:gd name="connsiteX11" fmla="*/ 1942017 w 2227916"/>
                <a:gd name="connsiteY11" fmla="*/ 550137 h 1777104"/>
                <a:gd name="connsiteX12" fmla="*/ 2042029 w 2227916"/>
                <a:gd name="connsiteY12" fmla="*/ 447743 h 1777104"/>
                <a:gd name="connsiteX13" fmla="*/ 2084892 w 2227916"/>
                <a:gd name="connsiteY13" fmla="*/ 364399 h 1777104"/>
                <a:gd name="connsiteX14" fmla="*/ 2103942 w 2227916"/>
                <a:gd name="connsiteY14" fmla="*/ 254862 h 1777104"/>
                <a:gd name="connsiteX15" fmla="*/ 2077748 w 2227916"/>
                <a:gd name="connsiteY15" fmla="*/ 154849 h 1777104"/>
                <a:gd name="connsiteX16" fmla="*/ 2046792 w 2227916"/>
                <a:gd name="connsiteY16" fmla="*/ 95318 h 1777104"/>
                <a:gd name="connsiteX17" fmla="*/ 2037267 w 2227916"/>
                <a:gd name="connsiteY17" fmla="*/ 52455 h 1777104"/>
                <a:gd name="connsiteX18" fmla="*/ 2053935 w 2227916"/>
                <a:gd name="connsiteY18" fmla="*/ 14355 h 1777104"/>
                <a:gd name="connsiteX19" fmla="*/ 2099179 w 2227916"/>
                <a:gd name="connsiteY19" fmla="*/ 68 h 1777104"/>
                <a:gd name="connsiteX20" fmla="*/ 2142042 w 2227916"/>
                <a:gd name="connsiteY20" fmla="*/ 19117 h 1777104"/>
                <a:gd name="connsiteX21" fmla="*/ 2182523 w 2227916"/>
                <a:gd name="connsiteY21" fmla="*/ 66743 h 1777104"/>
                <a:gd name="connsiteX22" fmla="*/ 2215860 w 2227916"/>
                <a:gd name="connsiteY22" fmla="*/ 161993 h 1777104"/>
                <a:gd name="connsiteX23" fmla="*/ 2225386 w 2227916"/>
                <a:gd name="connsiteY23" fmla="*/ 319155 h 1777104"/>
                <a:gd name="connsiteX24" fmla="*/ 2172998 w 2227916"/>
                <a:gd name="connsiteY24" fmla="*/ 466793 h 1777104"/>
                <a:gd name="connsiteX25" fmla="*/ 2082510 w 2227916"/>
                <a:gd name="connsiteY25" fmla="*/ 592999 h 1777104"/>
                <a:gd name="connsiteX26" fmla="*/ 1944398 w 2227916"/>
                <a:gd name="connsiteY26" fmla="*/ 697774 h 1777104"/>
                <a:gd name="connsiteX27" fmla="*/ 1763423 w 2227916"/>
                <a:gd name="connsiteY27" fmla="*/ 785880 h 1777104"/>
                <a:gd name="connsiteX28" fmla="*/ 1572923 w 2227916"/>
                <a:gd name="connsiteY28" fmla="*/ 850174 h 1777104"/>
                <a:gd name="connsiteX29" fmla="*/ 1372898 w 2227916"/>
                <a:gd name="connsiteY29" fmla="*/ 873987 h 1777104"/>
                <a:gd name="connsiteX30" fmla="*/ 1222879 w 2227916"/>
                <a:gd name="connsiteY30" fmla="*/ 876368 h 1777104"/>
                <a:gd name="connsiteX31" fmla="*/ 1041904 w 2227916"/>
                <a:gd name="connsiteY31" fmla="*/ 843030 h 1777104"/>
                <a:gd name="connsiteX32" fmla="*/ 884742 w 2227916"/>
                <a:gd name="connsiteY32" fmla="*/ 778737 h 1777104"/>
                <a:gd name="connsiteX33" fmla="*/ 756154 w 2227916"/>
                <a:gd name="connsiteY33" fmla="*/ 754924 h 1777104"/>
                <a:gd name="connsiteX34" fmla="*/ 625185 w 2227916"/>
                <a:gd name="connsiteY34" fmla="*/ 773974 h 1777104"/>
                <a:gd name="connsiteX35" fmla="*/ 496598 w 2227916"/>
                <a:gd name="connsiteY35" fmla="*/ 850174 h 1777104"/>
                <a:gd name="connsiteX36" fmla="*/ 408492 w 2227916"/>
                <a:gd name="connsiteY36" fmla="*/ 950187 h 1777104"/>
                <a:gd name="connsiteX37" fmla="*/ 337054 w 2227916"/>
                <a:gd name="connsiteY37" fmla="*/ 1057343 h 1777104"/>
                <a:gd name="connsiteX38" fmla="*/ 256092 w 2227916"/>
                <a:gd name="connsiteY38" fmla="*/ 1226412 h 1777104"/>
                <a:gd name="connsiteX39" fmla="*/ 206085 w 2227916"/>
                <a:gd name="connsiteY39" fmla="*/ 1385955 h 1777104"/>
                <a:gd name="connsiteX40" fmla="*/ 170367 w 2227916"/>
                <a:gd name="connsiteY40" fmla="*/ 1502637 h 1777104"/>
                <a:gd name="connsiteX41" fmla="*/ 144173 w 2227916"/>
                <a:gd name="connsiteY41" fmla="*/ 1609793 h 1777104"/>
                <a:gd name="connsiteX42" fmla="*/ 127504 w 2227916"/>
                <a:gd name="connsiteY42" fmla="*/ 1707424 h 1777104"/>
                <a:gd name="connsiteX43" fmla="*/ 113217 w 2227916"/>
                <a:gd name="connsiteY43" fmla="*/ 1774099 h 1777104"/>
                <a:gd name="connsiteX44" fmla="*/ 44160 w 2227916"/>
                <a:gd name="connsiteY44" fmla="*/ 1764574 h 1777104"/>
                <a:gd name="connsiteX45" fmla="*/ 1298 w 2227916"/>
                <a:gd name="connsiteY45" fmla="*/ 1755049 h 1777104"/>
                <a:gd name="connsiteX46" fmla="*/ 13204 w 2227916"/>
                <a:gd name="connsiteY46" fmla="*/ 1657418 h 1777104"/>
                <a:gd name="connsiteX47" fmla="*/ 34635 w 2227916"/>
                <a:gd name="connsiteY47" fmla="*/ 1547880 h 1777104"/>
                <a:gd name="connsiteX48" fmla="*/ 77498 w 2227916"/>
                <a:gd name="connsiteY48" fmla="*/ 1395480 h 1777104"/>
                <a:gd name="connsiteX49" fmla="*/ 113217 w 2227916"/>
                <a:gd name="connsiteY49" fmla="*/ 1262130 h 1777104"/>
                <a:gd name="connsiteX50" fmla="*/ 191798 w 2227916"/>
                <a:gd name="connsiteY50" fmla="*/ 1071630 h 1777104"/>
                <a:gd name="connsiteX51" fmla="*/ 258473 w 2227916"/>
                <a:gd name="connsiteY51" fmla="*/ 938280 h 1777104"/>
                <a:gd name="connsiteX0" fmla="*/ 258473 w 2227916"/>
                <a:gd name="connsiteY0" fmla="*/ 938280 h 1777104"/>
                <a:gd name="connsiteX1" fmla="*/ 365629 w 2227916"/>
                <a:gd name="connsiteY1" fmla="*/ 807312 h 1777104"/>
                <a:gd name="connsiteX2" fmla="*/ 458498 w 2227916"/>
                <a:gd name="connsiteY2" fmla="*/ 726349 h 1777104"/>
                <a:gd name="connsiteX3" fmla="*/ 598992 w 2227916"/>
                <a:gd name="connsiteY3" fmla="*/ 650149 h 1777104"/>
                <a:gd name="connsiteX4" fmla="*/ 749010 w 2227916"/>
                <a:gd name="connsiteY4" fmla="*/ 631099 h 1777104"/>
                <a:gd name="connsiteX5" fmla="*/ 901410 w 2227916"/>
                <a:gd name="connsiteY5" fmla="*/ 654912 h 1777104"/>
                <a:gd name="connsiteX6" fmla="*/ 1034760 w 2227916"/>
                <a:gd name="connsiteY6" fmla="*/ 707299 h 1777104"/>
                <a:gd name="connsiteX7" fmla="*/ 1206210 w 2227916"/>
                <a:gd name="connsiteY7" fmla="*/ 752543 h 1777104"/>
                <a:gd name="connsiteX8" fmla="*/ 1391948 w 2227916"/>
                <a:gd name="connsiteY8" fmla="*/ 743018 h 1777104"/>
                <a:gd name="connsiteX9" fmla="*/ 1570542 w 2227916"/>
                <a:gd name="connsiteY9" fmla="*/ 716824 h 1777104"/>
                <a:gd name="connsiteX10" fmla="*/ 1734848 w 2227916"/>
                <a:gd name="connsiteY10" fmla="*/ 664437 h 1777104"/>
                <a:gd name="connsiteX11" fmla="*/ 1942017 w 2227916"/>
                <a:gd name="connsiteY11" fmla="*/ 550137 h 1777104"/>
                <a:gd name="connsiteX12" fmla="*/ 2042029 w 2227916"/>
                <a:gd name="connsiteY12" fmla="*/ 447743 h 1777104"/>
                <a:gd name="connsiteX13" fmla="*/ 2084892 w 2227916"/>
                <a:gd name="connsiteY13" fmla="*/ 364399 h 1777104"/>
                <a:gd name="connsiteX14" fmla="*/ 2103942 w 2227916"/>
                <a:gd name="connsiteY14" fmla="*/ 254862 h 1777104"/>
                <a:gd name="connsiteX15" fmla="*/ 2077748 w 2227916"/>
                <a:gd name="connsiteY15" fmla="*/ 154849 h 1777104"/>
                <a:gd name="connsiteX16" fmla="*/ 2046792 w 2227916"/>
                <a:gd name="connsiteY16" fmla="*/ 95318 h 1777104"/>
                <a:gd name="connsiteX17" fmla="*/ 2037267 w 2227916"/>
                <a:gd name="connsiteY17" fmla="*/ 52455 h 1777104"/>
                <a:gd name="connsiteX18" fmla="*/ 2053935 w 2227916"/>
                <a:gd name="connsiteY18" fmla="*/ 14355 h 1777104"/>
                <a:gd name="connsiteX19" fmla="*/ 2099179 w 2227916"/>
                <a:gd name="connsiteY19" fmla="*/ 68 h 1777104"/>
                <a:gd name="connsiteX20" fmla="*/ 2142042 w 2227916"/>
                <a:gd name="connsiteY20" fmla="*/ 19117 h 1777104"/>
                <a:gd name="connsiteX21" fmla="*/ 2182523 w 2227916"/>
                <a:gd name="connsiteY21" fmla="*/ 66743 h 1777104"/>
                <a:gd name="connsiteX22" fmla="*/ 2215860 w 2227916"/>
                <a:gd name="connsiteY22" fmla="*/ 161993 h 1777104"/>
                <a:gd name="connsiteX23" fmla="*/ 2225386 w 2227916"/>
                <a:gd name="connsiteY23" fmla="*/ 319155 h 1777104"/>
                <a:gd name="connsiteX24" fmla="*/ 2172998 w 2227916"/>
                <a:gd name="connsiteY24" fmla="*/ 473937 h 1777104"/>
                <a:gd name="connsiteX25" fmla="*/ 2082510 w 2227916"/>
                <a:gd name="connsiteY25" fmla="*/ 592999 h 1777104"/>
                <a:gd name="connsiteX26" fmla="*/ 1944398 w 2227916"/>
                <a:gd name="connsiteY26" fmla="*/ 697774 h 1777104"/>
                <a:gd name="connsiteX27" fmla="*/ 1763423 w 2227916"/>
                <a:gd name="connsiteY27" fmla="*/ 785880 h 1777104"/>
                <a:gd name="connsiteX28" fmla="*/ 1572923 w 2227916"/>
                <a:gd name="connsiteY28" fmla="*/ 850174 h 1777104"/>
                <a:gd name="connsiteX29" fmla="*/ 1372898 w 2227916"/>
                <a:gd name="connsiteY29" fmla="*/ 873987 h 1777104"/>
                <a:gd name="connsiteX30" fmla="*/ 1222879 w 2227916"/>
                <a:gd name="connsiteY30" fmla="*/ 876368 h 1777104"/>
                <a:gd name="connsiteX31" fmla="*/ 1041904 w 2227916"/>
                <a:gd name="connsiteY31" fmla="*/ 843030 h 1777104"/>
                <a:gd name="connsiteX32" fmla="*/ 884742 w 2227916"/>
                <a:gd name="connsiteY32" fmla="*/ 778737 h 1777104"/>
                <a:gd name="connsiteX33" fmla="*/ 756154 w 2227916"/>
                <a:gd name="connsiteY33" fmla="*/ 754924 h 1777104"/>
                <a:gd name="connsiteX34" fmla="*/ 625185 w 2227916"/>
                <a:gd name="connsiteY34" fmla="*/ 773974 h 1777104"/>
                <a:gd name="connsiteX35" fmla="*/ 496598 w 2227916"/>
                <a:gd name="connsiteY35" fmla="*/ 850174 h 1777104"/>
                <a:gd name="connsiteX36" fmla="*/ 408492 w 2227916"/>
                <a:gd name="connsiteY36" fmla="*/ 950187 h 1777104"/>
                <a:gd name="connsiteX37" fmla="*/ 337054 w 2227916"/>
                <a:gd name="connsiteY37" fmla="*/ 1057343 h 1777104"/>
                <a:gd name="connsiteX38" fmla="*/ 256092 w 2227916"/>
                <a:gd name="connsiteY38" fmla="*/ 1226412 h 1777104"/>
                <a:gd name="connsiteX39" fmla="*/ 206085 w 2227916"/>
                <a:gd name="connsiteY39" fmla="*/ 1385955 h 1777104"/>
                <a:gd name="connsiteX40" fmla="*/ 170367 w 2227916"/>
                <a:gd name="connsiteY40" fmla="*/ 1502637 h 1777104"/>
                <a:gd name="connsiteX41" fmla="*/ 144173 w 2227916"/>
                <a:gd name="connsiteY41" fmla="*/ 1609793 h 1777104"/>
                <a:gd name="connsiteX42" fmla="*/ 127504 w 2227916"/>
                <a:gd name="connsiteY42" fmla="*/ 1707424 h 1777104"/>
                <a:gd name="connsiteX43" fmla="*/ 113217 w 2227916"/>
                <a:gd name="connsiteY43" fmla="*/ 1774099 h 1777104"/>
                <a:gd name="connsiteX44" fmla="*/ 44160 w 2227916"/>
                <a:gd name="connsiteY44" fmla="*/ 1764574 h 1777104"/>
                <a:gd name="connsiteX45" fmla="*/ 1298 w 2227916"/>
                <a:gd name="connsiteY45" fmla="*/ 1755049 h 1777104"/>
                <a:gd name="connsiteX46" fmla="*/ 13204 w 2227916"/>
                <a:gd name="connsiteY46" fmla="*/ 1657418 h 1777104"/>
                <a:gd name="connsiteX47" fmla="*/ 34635 w 2227916"/>
                <a:gd name="connsiteY47" fmla="*/ 1547880 h 1777104"/>
                <a:gd name="connsiteX48" fmla="*/ 77498 w 2227916"/>
                <a:gd name="connsiteY48" fmla="*/ 1395480 h 1777104"/>
                <a:gd name="connsiteX49" fmla="*/ 113217 w 2227916"/>
                <a:gd name="connsiteY49" fmla="*/ 1262130 h 1777104"/>
                <a:gd name="connsiteX50" fmla="*/ 191798 w 2227916"/>
                <a:gd name="connsiteY50" fmla="*/ 1071630 h 1777104"/>
                <a:gd name="connsiteX51" fmla="*/ 258473 w 2227916"/>
                <a:gd name="connsiteY51" fmla="*/ 938280 h 1777104"/>
                <a:gd name="connsiteX0" fmla="*/ 258473 w 2227916"/>
                <a:gd name="connsiteY0" fmla="*/ 938280 h 1777104"/>
                <a:gd name="connsiteX1" fmla="*/ 365629 w 2227916"/>
                <a:gd name="connsiteY1" fmla="*/ 807312 h 1777104"/>
                <a:gd name="connsiteX2" fmla="*/ 458498 w 2227916"/>
                <a:gd name="connsiteY2" fmla="*/ 726349 h 1777104"/>
                <a:gd name="connsiteX3" fmla="*/ 598992 w 2227916"/>
                <a:gd name="connsiteY3" fmla="*/ 650149 h 1777104"/>
                <a:gd name="connsiteX4" fmla="*/ 749010 w 2227916"/>
                <a:gd name="connsiteY4" fmla="*/ 631099 h 1777104"/>
                <a:gd name="connsiteX5" fmla="*/ 901410 w 2227916"/>
                <a:gd name="connsiteY5" fmla="*/ 654912 h 1777104"/>
                <a:gd name="connsiteX6" fmla="*/ 1034760 w 2227916"/>
                <a:gd name="connsiteY6" fmla="*/ 707299 h 1777104"/>
                <a:gd name="connsiteX7" fmla="*/ 1206210 w 2227916"/>
                <a:gd name="connsiteY7" fmla="*/ 752543 h 1777104"/>
                <a:gd name="connsiteX8" fmla="*/ 1391948 w 2227916"/>
                <a:gd name="connsiteY8" fmla="*/ 743018 h 1777104"/>
                <a:gd name="connsiteX9" fmla="*/ 1570542 w 2227916"/>
                <a:gd name="connsiteY9" fmla="*/ 723968 h 1777104"/>
                <a:gd name="connsiteX10" fmla="*/ 1734848 w 2227916"/>
                <a:gd name="connsiteY10" fmla="*/ 664437 h 1777104"/>
                <a:gd name="connsiteX11" fmla="*/ 1942017 w 2227916"/>
                <a:gd name="connsiteY11" fmla="*/ 550137 h 1777104"/>
                <a:gd name="connsiteX12" fmla="*/ 2042029 w 2227916"/>
                <a:gd name="connsiteY12" fmla="*/ 447743 h 1777104"/>
                <a:gd name="connsiteX13" fmla="*/ 2084892 w 2227916"/>
                <a:gd name="connsiteY13" fmla="*/ 364399 h 1777104"/>
                <a:gd name="connsiteX14" fmla="*/ 2103942 w 2227916"/>
                <a:gd name="connsiteY14" fmla="*/ 254862 h 1777104"/>
                <a:gd name="connsiteX15" fmla="*/ 2077748 w 2227916"/>
                <a:gd name="connsiteY15" fmla="*/ 154849 h 1777104"/>
                <a:gd name="connsiteX16" fmla="*/ 2046792 w 2227916"/>
                <a:gd name="connsiteY16" fmla="*/ 95318 h 1777104"/>
                <a:gd name="connsiteX17" fmla="*/ 2037267 w 2227916"/>
                <a:gd name="connsiteY17" fmla="*/ 52455 h 1777104"/>
                <a:gd name="connsiteX18" fmla="*/ 2053935 w 2227916"/>
                <a:gd name="connsiteY18" fmla="*/ 14355 h 1777104"/>
                <a:gd name="connsiteX19" fmla="*/ 2099179 w 2227916"/>
                <a:gd name="connsiteY19" fmla="*/ 68 h 1777104"/>
                <a:gd name="connsiteX20" fmla="*/ 2142042 w 2227916"/>
                <a:gd name="connsiteY20" fmla="*/ 19117 h 1777104"/>
                <a:gd name="connsiteX21" fmla="*/ 2182523 w 2227916"/>
                <a:gd name="connsiteY21" fmla="*/ 66743 h 1777104"/>
                <a:gd name="connsiteX22" fmla="*/ 2215860 w 2227916"/>
                <a:gd name="connsiteY22" fmla="*/ 161993 h 1777104"/>
                <a:gd name="connsiteX23" fmla="*/ 2225386 w 2227916"/>
                <a:gd name="connsiteY23" fmla="*/ 319155 h 1777104"/>
                <a:gd name="connsiteX24" fmla="*/ 2172998 w 2227916"/>
                <a:gd name="connsiteY24" fmla="*/ 473937 h 1777104"/>
                <a:gd name="connsiteX25" fmla="*/ 2082510 w 2227916"/>
                <a:gd name="connsiteY25" fmla="*/ 592999 h 1777104"/>
                <a:gd name="connsiteX26" fmla="*/ 1944398 w 2227916"/>
                <a:gd name="connsiteY26" fmla="*/ 697774 h 1777104"/>
                <a:gd name="connsiteX27" fmla="*/ 1763423 w 2227916"/>
                <a:gd name="connsiteY27" fmla="*/ 785880 h 1777104"/>
                <a:gd name="connsiteX28" fmla="*/ 1572923 w 2227916"/>
                <a:gd name="connsiteY28" fmla="*/ 850174 h 1777104"/>
                <a:gd name="connsiteX29" fmla="*/ 1372898 w 2227916"/>
                <a:gd name="connsiteY29" fmla="*/ 873987 h 1777104"/>
                <a:gd name="connsiteX30" fmla="*/ 1222879 w 2227916"/>
                <a:gd name="connsiteY30" fmla="*/ 876368 h 1777104"/>
                <a:gd name="connsiteX31" fmla="*/ 1041904 w 2227916"/>
                <a:gd name="connsiteY31" fmla="*/ 843030 h 1777104"/>
                <a:gd name="connsiteX32" fmla="*/ 884742 w 2227916"/>
                <a:gd name="connsiteY32" fmla="*/ 778737 h 1777104"/>
                <a:gd name="connsiteX33" fmla="*/ 756154 w 2227916"/>
                <a:gd name="connsiteY33" fmla="*/ 754924 h 1777104"/>
                <a:gd name="connsiteX34" fmla="*/ 625185 w 2227916"/>
                <a:gd name="connsiteY34" fmla="*/ 773974 h 1777104"/>
                <a:gd name="connsiteX35" fmla="*/ 496598 w 2227916"/>
                <a:gd name="connsiteY35" fmla="*/ 850174 h 1777104"/>
                <a:gd name="connsiteX36" fmla="*/ 408492 w 2227916"/>
                <a:gd name="connsiteY36" fmla="*/ 950187 h 1777104"/>
                <a:gd name="connsiteX37" fmla="*/ 337054 w 2227916"/>
                <a:gd name="connsiteY37" fmla="*/ 1057343 h 1777104"/>
                <a:gd name="connsiteX38" fmla="*/ 256092 w 2227916"/>
                <a:gd name="connsiteY38" fmla="*/ 1226412 h 1777104"/>
                <a:gd name="connsiteX39" fmla="*/ 206085 w 2227916"/>
                <a:gd name="connsiteY39" fmla="*/ 1385955 h 1777104"/>
                <a:gd name="connsiteX40" fmla="*/ 170367 w 2227916"/>
                <a:gd name="connsiteY40" fmla="*/ 1502637 h 1777104"/>
                <a:gd name="connsiteX41" fmla="*/ 144173 w 2227916"/>
                <a:gd name="connsiteY41" fmla="*/ 1609793 h 1777104"/>
                <a:gd name="connsiteX42" fmla="*/ 127504 w 2227916"/>
                <a:gd name="connsiteY42" fmla="*/ 1707424 h 1777104"/>
                <a:gd name="connsiteX43" fmla="*/ 113217 w 2227916"/>
                <a:gd name="connsiteY43" fmla="*/ 1774099 h 1777104"/>
                <a:gd name="connsiteX44" fmla="*/ 44160 w 2227916"/>
                <a:gd name="connsiteY44" fmla="*/ 1764574 h 1777104"/>
                <a:gd name="connsiteX45" fmla="*/ 1298 w 2227916"/>
                <a:gd name="connsiteY45" fmla="*/ 1755049 h 1777104"/>
                <a:gd name="connsiteX46" fmla="*/ 13204 w 2227916"/>
                <a:gd name="connsiteY46" fmla="*/ 1657418 h 1777104"/>
                <a:gd name="connsiteX47" fmla="*/ 34635 w 2227916"/>
                <a:gd name="connsiteY47" fmla="*/ 1547880 h 1777104"/>
                <a:gd name="connsiteX48" fmla="*/ 77498 w 2227916"/>
                <a:gd name="connsiteY48" fmla="*/ 1395480 h 1777104"/>
                <a:gd name="connsiteX49" fmla="*/ 113217 w 2227916"/>
                <a:gd name="connsiteY49" fmla="*/ 1262130 h 1777104"/>
                <a:gd name="connsiteX50" fmla="*/ 191798 w 2227916"/>
                <a:gd name="connsiteY50" fmla="*/ 1071630 h 1777104"/>
                <a:gd name="connsiteX51" fmla="*/ 258473 w 2227916"/>
                <a:gd name="connsiteY51" fmla="*/ 938280 h 1777104"/>
                <a:gd name="connsiteX0" fmla="*/ 258473 w 2227916"/>
                <a:gd name="connsiteY0" fmla="*/ 938280 h 1777104"/>
                <a:gd name="connsiteX1" fmla="*/ 365629 w 2227916"/>
                <a:gd name="connsiteY1" fmla="*/ 807312 h 1777104"/>
                <a:gd name="connsiteX2" fmla="*/ 458498 w 2227916"/>
                <a:gd name="connsiteY2" fmla="*/ 726349 h 1777104"/>
                <a:gd name="connsiteX3" fmla="*/ 598992 w 2227916"/>
                <a:gd name="connsiteY3" fmla="*/ 650149 h 1777104"/>
                <a:gd name="connsiteX4" fmla="*/ 749010 w 2227916"/>
                <a:gd name="connsiteY4" fmla="*/ 631099 h 1777104"/>
                <a:gd name="connsiteX5" fmla="*/ 901410 w 2227916"/>
                <a:gd name="connsiteY5" fmla="*/ 654912 h 1777104"/>
                <a:gd name="connsiteX6" fmla="*/ 1034760 w 2227916"/>
                <a:gd name="connsiteY6" fmla="*/ 707299 h 1777104"/>
                <a:gd name="connsiteX7" fmla="*/ 1206210 w 2227916"/>
                <a:gd name="connsiteY7" fmla="*/ 752543 h 1777104"/>
                <a:gd name="connsiteX8" fmla="*/ 1391948 w 2227916"/>
                <a:gd name="connsiteY8" fmla="*/ 752543 h 1777104"/>
                <a:gd name="connsiteX9" fmla="*/ 1570542 w 2227916"/>
                <a:gd name="connsiteY9" fmla="*/ 723968 h 1777104"/>
                <a:gd name="connsiteX10" fmla="*/ 1734848 w 2227916"/>
                <a:gd name="connsiteY10" fmla="*/ 664437 h 1777104"/>
                <a:gd name="connsiteX11" fmla="*/ 1942017 w 2227916"/>
                <a:gd name="connsiteY11" fmla="*/ 550137 h 1777104"/>
                <a:gd name="connsiteX12" fmla="*/ 2042029 w 2227916"/>
                <a:gd name="connsiteY12" fmla="*/ 447743 h 1777104"/>
                <a:gd name="connsiteX13" fmla="*/ 2084892 w 2227916"/>
                <a:gd name="connsiteY13" fmla="*/ 364399 h 1777104"/>
                <a:gd name="connsiteX14" fmla="*/ 2103942 w 2227916"/>
                <a:gd name="connsiteY14" fmla="*/ 254862 h 1777104"/>
                <a:gd name="connsiteX15" fmla="*/ 2077748 w 2227916"/>
                <a:gd name="connsiteY15" fmla="*/ 154849 h 1777104"/>
                <a:gd name="connsiteX16" fmla="*/ 2046792 w 2227916"/>
                <a:gd name="connsiteY16" fmla="*/ 95318 h 1777104"/>
                <a:gd name="connsiteX17" fmla="*/ 2037267 w 2227916"/>
                <a:gd name="connsiteY17" fmla="*/ 52455 h 1777104"/>
                <a:gd name="connsiteX18" fmla="*/ 2053935 w 2227916"/>
                <a:gd name="connsiteY18" fmla="*/ 14355 h 1777104"/>
                <a:gd name="connsiteX19" fmla="*/ 2099179 w 2227916"/>
                <a:gd name="connsiteY19" fmla="*/ 68 h 1777104"/>
                <a:gd name="connsiteX20" fmla="*/ 2142042 w 2227916"/>
                <a:gd name="connsiteY20" fmla="*/ 19117 h 1777104"/>
                <a:gd name="connsiteX21" fmla="*/ 2182523 w 2227916"/>
                <a:gd name="connsiteY21" fmla="*/ 66743 h 1777104"/>
                <a:gd name="connsiteX22" fmla="*/ 2215860 w 2227916"/>
                <a:gd name="connsiteY22" fmla="*/ 161993 h 1777104"/>
                <a:gd name="connsiteX23" fmla="*/ 2225386 w 2227916"/>
                <a:gd name="connsiteY23" fmla="*/ 319155 h 1777104"/>
                <a:gd name="connsiteX24" fmla="*/ 2172998 w 2227916"/>
                <a:gd name="connsiteY24" fmla="*/ 473937 h 1777104"/>
                <a:gd name="connsiteX25" fmla="*/ 2082510 w 2227916"/>
                <a:gd name="connsiteY25" fmla="*/ 592999 h 1777104"/>
                <a:gd name="connsiteX26" fmla="*/ 1944398 w 2227916"/>
                <a:gd name="connsiteY26" fmla="*/ 697774 h 1777104"/>
                <a:gd name="connsiteX27" fmla="*/ 1763423 w 2227916"/>
                <a:gd name="connsiteY27" fmla="*/ 785880 h 1777104"/>
                <a:gd name="connsiteX28" fmla="*/ 1572923 w 2227916"/>
                <a:gd name="connsiteY28" fmla="*/ 850174 h 1777104"/>
                <a:gd name="connsiteX29" fmla="*/ 1372898 w 2227916"/>
                <a:gd name="connsiteY29" fmla="*/ 873987 h 1777104"/>
                <a:gd name="connsiteX30" fmla="*/ 1222879 w 2227916"/>
                <a:gd name="connsiteY30" fmla="*/ 876368 h 1777104"/>
                <a:gd name="connsiteX31" fmla="*/ 1041904 w 2227916"/>
                <a:gd name="connsiteY31" fmla="*/ 843030 h 1777104"/>
                <a:gd name="connsiteX32" fmla="*/ 884742 w 2227916"/>
                <a:gd name="connsiteY32" fmla="*/ 778737 h 1777104"/>
                <a:gd name="connsiteX33" fmla="*/ 756154 w 2227916"/>
                <a:gd name="connsiteY33" fmla="*/ 754924 h 1777104"/>
                <a:gd name="connsiteX34" fmla="*/ 625185 w 2227916"/>
                <a:gd name="connsiteY34" fmla="*/ 773974 h 1777104"/>
                <a:gd name="connsiteX35" fmla="*/ 496598 w 2227916"/>
                <a:gd name="connsiteY35" fmla="*/ 850174 h 1777104"/>
                <a:gd name="connsiteX36" fmla="*/ 408492 w 2227916"/>
                <a:gd name="connsiteY36" fmla="*/ 950187 h 1777104"/>
                <a:gd name="connsiteX37" fmla="*/ 337054 w 2227916"/>
                <a:gd name="connsiteY37" fmla="*/ 1057343 h 1777104"/>
                <a:gd name="connsiteX38" fmla="*/ 256092 w 2227916"/>
                <a:gd name="connsiteY38" fmla="*/ 1226412 h 1777104"/>
                <a:gd name="connsiteX39" fmla="*/ 206085 w 2227916"/>
                <a:gd name="connsiteY39" fmla="*/ 1385955 h 1777104"/>
                <a:gd name="connsiteX40" fmla="*/ 170367 w 2227916"/>
                <a:gd name="connsiteY40" fmla="*/ 1502637 h 1777104"/>
                <a:gd name="connsiteX41" fmla="*/ 144173 w 2227916"/>
                <a:gd name="connsiteY41" fmla="*/ 1609793 h 1777104"/>
                <a:gd name="connsiteX42" fmla="*/ 127504 w 2227916"/>
                <a:gd name="connsiteY42" fmla="*/ 1707424 h 1777104"/>
                <a:gd name="connsiteX43" fmla="*/ 113217 w 2227916"/>
                <a:gd name="connsiteY43" fmla="*/ 1774099 h 1777104"/>
                <a:gd name="connsiteX44" fmla="*/ 44160 w 2227916"/>
                <a:gd name="connsiteY44" fmla="*/ 1764574 h 1777104"/>
                <a:gd name="connsiteX45" fmla="*/ 1298 w 2227916"/>
                <a:gd name="connsiteY45" fmla="*/ 1755049 h 1777104"/>
                <a:gd name="connsiteX46" fmla="*/ 13204 w 2227916"/>
                <a:gd name="connsiteY46" fmla="*/ 1657418 h 1777104"/>
                <a:gd name="connsiteX47" fmla="*/ 34635 w 2227916"/>
                <a:gd name="connsiteY47" fmla="*/ 1547880 h 1777104"/>
                <a:gd name="connsiteX48" fmla="*/ 77498 w 2227916"/>
                <a:gd name="connsiteY48" fmla="*/ 1395480 h 1777104"/>
                <a:gd name="connsiteX49" fmla="*/ 113217 w 2227916"/>
                <a:gd name="connsiteY49" fmla="*/ 1262130 h 1777104"/>
                <a:gd name="connsiteX50" fmla="*/ 191798 w 2227916"/>
                <a:gd name="connsiteY50" fmla="*/ 1071630 h 1777104"/>
                <a:gd name="connsiteX51" fmla="*/ 258473 w 2227916"/>
                <a:gd name="connsiteY51" fmla="*/ 938280 h 1777104"/>
                <a:gd name="connsiteX0" fmla="*/ 258473 w 2227916"/>
                <a:gd name="connsiteY0" fmla="*/ 938280 h 1777104"/>
                <a:gd name="connsiteX1" fmla="*/ 365629 w 2227916"/>
                <a:gd name="connsiteY1" fmla="*/ 807312 h 1777104"/>
                <a:gd name="connsiteX2" fmla="*/ 458498 w 2227916"/>
                <a:gd name="connsiteY2" fmla="*/ 726349 h 1777104"/>
                <a:gd name="connsiteX3" fmla="*/ 598992 w 2227916"/>
                <a:gd name="connsiteY3" fmla="*/ 650149 h 1777104"/>
                <a:gd name="connsiteX4" fmla="*/ 749010 w 2227916"/>
                <a:gd name="connsiteY4" fmla="*/ 631099 h 1777104"/>
                <a:gd name="connsiteX5" fmla="*/ 901410 w 2227916"/>
                <a:gd name="connsiteY5" fmla="*/ 654912 h 1777104"/>
                <a:gd name="connsiteX6" fmla="*/ 1034760 w 2227916"/>
                <a:gd name="connsiteY6" fmla="*/ 707299 h 1777104"/>
                <a:gd name="connsiteX7" fmla="*/ 1206210 w 2227916"/>
                <a:gd name="connsiteY7" fmla="*/ 752543 h 1777104"/>
                <a:gd name="connsiteX8" fmla="*/ 1391948 w 2227916"/>
                <a:gd name="connsiteY8" fmla="*/ 752543 h 1777104"/>
                <a:gd name="connsiteX9" fmla="*/ 1570542 w 2227916"/>
                <a:gd name="connsiteY9" fmla="*/ 723968 h 1777104"/>
                <a:gd name="connsiteX10" fmla="*/ 1734848 w 2227916"/>
                <a:gd name="connsiteY10" fmla="*/ 664437 h 1777104"/>
                <a:gd name="connsiteX11" fmla="*/ 1942017 w 2227916"/>
                <a:gd name="connsiteY11" fmla="*/ 550137 h 1777104"/>
                <a:gd name="connsiteX12" fmla="*/ 2042029 w 2227916"/>
                <a:gd name="connsiteY12" fmla="*/ 447743 h 1777104"/>
                <a:gd name="connsiteX13" fmla="*/ 2084892 w 2227916"/>
                <a:gd name="connsiteY13" fmla="*/ 364399 h 1777104"/>
                <a:gd name="connsiteX14" fmla="*/ 2103942 w 2227916"/>
                <a:gd name="connsiteY14" fmla="*/ 254862 h 1777104"/>
                <a:gd name="connsiteX15" fmla="*/ 2077748 w 2227916"/>
                <a:gd name="connsiteY15" fmla="*/ 154849 h 1777104"/>
                <a:gd name="connsiteX16" fmla="*/ 2046792 w 2227916"/>
                <a:gd name="connsiteY16" fmla="*/ 95318 h 1777104"/>
                <a:gd name="connsiteX17" fmla="*/ 2037267 w 2227916"/>
                <a:gd name="connsiteY17" fmla="*/ 52455 h 1777104"/>
                <a:gd name="connsiteX18" fmla="*/ 2053935 w 2227916"/>
                <a:gd name="connsiteY18" fmla="*/ 14355 h 1777104"/>
                <a:gd name="connsiteX19" fmla="*/ 2099179 w 2227916"/>
                <a:gd name="connsiteY19" fmla="*/ 68 h 1777104"/>
                <a:gd name="connsiteX20" fmla="*/ 2142042 w 2227916"/>
                <a:gd name="connsiteY20" fmla="*/ 19117 h 1777104"/>
                <a:gd name="connsiteX21" fmla="*/ 2182523 w 2227916"/>
                <a:gd name="connsiteY21" fmla="*/ 66743 h 1777104"/>
                <a:gd name="connsiteX22" fmla="*/ 2215860 w 2227916"/>
                <a:gd name="connsiteY22" fmla="*/ 161993 h 1777104"/>
                <a:gd name="connsiteX23" fmla="*/ 2225386 w 2227916"/>
                <a:gd name="connsiteY23" fmla="*/ 319155 h 1777104"/>
                <a:gd name="connsiteX24" fmla="*/ 2172998 w 2227916"/>
                <a:gd name="connsiteY24" fmla="*/ 473937 h 1777104"/>
                <a:gd name="connsiteX25" fmla="*/ 2082510 w 2227916"/>
                <a:gd name="connsiteY25" fmla="*/ 592999 h 1777104"/>
                <a:gd name="connsiteX26" fmla="*/ 1944398 w 2227916"/>
                <a:gd name="connsiteY26" fmla="*/ 697774 h 1777104"/>
                <a:gd name="connsiteX27" fmla="*/ 1763423 w 2227916"/>
                <a:gd name="connsiteY27" fmla="*/ 785880 h 1777104"/>
                <a:gd name="connsiteX28" fmla="*/ 1572923 w 2227916"/>
                <a:gd name="connsiteY28" fmla="*/ 847793 h 1777104"/>
                <a:gd name="connsiteX29" fmla="*/ 1372898 w 2227916"/>
                <a:gd name="connsiteY29" fmla="*/ 873987 h 1777104"/>
                <a:gd name="connsiteX30" fmla="*/ 1222879 w 2227916"/>
                <a:gd name="connsiteY30" fmla="*/ 876368 h 1777104"/>
                <a:gd name="connsiteX31" fmla="*/ 1041904 w 2227916"/>
                <a:gd name="connsiteY31" fmla="*/ 843030 h 1777104"/>
                <a:gd name="connsiteX32" fmla="*/ 884742 w 2227916"/>
                <a:gd name="connsiteY32" fmla="*/ 778737 h 1777104"/>
                <a:gd name="connsiteX33" fmla="*/ 756154 w 2227916"/>
                <a:gd name="connsiteY33" fmla="*/ 754924 h 1777104"/>
                <a:gd name="connsiteX34" fmla="*/ 625185 w 2227916"/>
                <a:gd name="connsiteY34" fmla="*/ 773974 h 1777104"/>
                <a:gd name="connsiteX35" fmla="*/ 496598 w 2227916"/>
                <a:gd name="connsiteY35" fmla="*/ 850174 h 1777104"/>
                <a:gd name="connsiteX36" fmla="*/ 408492 w 2227916"/>
                <a:gd name="connsiteY36" fmla="*/ 950187 h 1777104"/>
                <a:gd name="connsiteX37" fmla="*/ 337054 w 2227916"/>
                <a:gd name="connsiteY37" fmla="*/ 1057343 h 1777104"/>
                <a:gd name="connsiteX38" fmla="*/ 256092 w 2227916"/>
                <a:gd name="connsiteY38" fmla="*/ 1226412 h 1777104"/>
                <a:gd name="connsiteX39" fmla="*/ 206085 w 2227916"/>
                <a:gd name="connsiteY39" fmla="*/ 1385955 h 1777104"/>
                <a:gd name="connsiteX40" fmla="*/ 170367 w 2227916"/>
                <a:gd name="connsiteY40" fmla="*/ 1502637 h 1777104"/>
                <a:gd name="connsiteX41" fmla="*/ 144173 w 2227916"/>
                <a:gd name="connsiteY41" fmla="*/ 1609793 h 1777104"/>
                <a:gd name="connsiteX42" fmla="*/ 127504 w 2227916"/>
                <a:gd name="connsiteY42" fmla="*/ 1707424 h 1777104"/>
                <a:gd name="connsiteX43" fmla="*/ 113217 w 2227916"/>
                <a:gd name="connsiteY43" fmla="*/ 1774099 h 1777104"/>
                <a:gd name="connsiteX44" fmla="*/ 44160 w 2227916"/>
                <a:gd name="connsiteY44" fmla="*/ 1764574 h 1777104"/>
                <a:gd name="connsiteX45" fmla="*/ 1298 w 2227916"/>
                <a:gd name="connsiteY45" fmla="*/ 1755049 h 1777104"/>
                <a:gd name="connsiteX46" fmla="*/ 13204 w 2227916"/>
                <a:gd name="connsiteY46" fmla="*/ 1657418 h 1777104"/>
                <a:gd name="connsiteX47" fmla="*/ 34635 w 2227916"/>
                <a:gd name="connsiteY47" fmla="*/ 1547880 h 1777104"/>
                <a:gd name="connsiteX48" fmla="*/ 77498 w 2227916"/>
                <a:gd name="connsiteY48" fmla="*/ 1395480 h 1777104"/>
                <a:gd name="connsiteX49" fmla="*/ 113217 w 2227916"/>
                <a:gd name="connsiteY49" fmla="*/ 1262130 h 1777104"/>
                <a:gd name="connsiteX50" fmla="*/ 191798 w 2227916"/>
                <a:gd name="connsiteY50" fmla="*/ 1071630 h 1777104"/>
                <a:gd name="connsiteX51" fmla="*/ 258473 w 2227916"/>
                <a:gd name="connsiteY51" fmla="*/ 938280 h 1777104"/>
                <a:gd name="connsiteX0" fmla="*/ 258473 w 2227916"/>
                <a:gd name="connsiteY0" fmla="*/ 938280 h 1777104"/>
                <a:gd name="connsiteX1" fmla="*/ 365629 w 2227916"/>
                <a:gd name="connsiteY1" fmla="*/ 807312 h 1777104"/>
                <a:gd name="connsiteX2" fmla="*/ 458498 w 2227916"/>
                <a:gd name="connsiteY2" fmla="*/ 726349 h 1777104"/>
                <a:gd name="connsiteX3" fmla="*/ 596611 w 2227916"/>
                <a:gd name="connsiteY3" fmla="*/ 654912 h 1777104"/>
                <a:gd name="connsiteX4" fmla="*/ 749010 w 2227916"/>
                <a:gd name="connsiteY4" fmla="*/ 631099 h 1777104"/>
                <a:gd name="connsiteX5" fmla="*/ 901410 w 2227916"/>
                <a:gd name="connsiteY5" fmla="*/ 654912 h 1777104"/>
                <a:gd name="connsiteX6" fmla="*/ 1034760 w 2227916"/>
                <a:gd name="connsiteY6" fmla="*/ 707299 h 1777104"/>
                <a:gd name="connsiteX7" fmla="*/ 1206210 w 2227916"/>
                <a:gd name="connsiteY7" fmla="*/ 752543 h 1777104"/>
                <a:gd name="connsiteX8" fmla="*/ 1391948 w 2227916"/>
                <a:gd name="connsiteY8" fmla="*/ 752543 h 1777104"/>
                <a:gd name="connsiteX9" fmla="*/ 1570542 w 2227916"/>
                <a:gd name="connsiteY9" fmla="*/ 723968 h 1777104"/>
                <a:gd name="connsiteX10" fmla="*/ 1734848 w 2227916"/>
                <a:gd name="connsiteY10" fmla="*/ 664437 h 1777104"/>
                <a:gd name="connsiteX11" fmla="*/ 1942017 w 2227916"/>
                <a:gd name="connsiteY11" fmla="*/ 550137 h 1777104"/>
                <a:gd name="connsiteX12" fmla="*/ 2042029 w 2227916"/>
                <a:gd name="connsiteY12" fmla="*/ 447743 h 1777104"/>
                <a:gd name="connsiteX13" fmla="*/ 2084892 w 2227916"/>
                <a:gd name="connsiteY13" fmla="*/ 364399 h 1777104"/>
                <a:gd name="connsiteX14" fmla="*/ 2103942 w 2227916"/>
                <a:gd name="connsiteY14" fmla="*/ 254862 h 1777104"/>
                <a:gd name="connsiteX15" fmla="*/ 2077748 w 2227916"/>
                <a:gd name="connsiteY15" fmla="*/ 154849 h 1777104"/>
                <a:gd name="connsiteX16" fmla="*/ 2046792 w 2227916"/>
                <a:gd name="connsiteY16" fmla="*/ 95318 h 1777104"/>
                <a:gd name="connsiteX17" fmla="*/ 2037267 w 2227916"/>
                <a:gd name="connsiteY17" fmla="*/ 52455 h 1777104"/>
                <a:gd name="connsiteX18" fmla="*/ 2053935 w 2227916"/>
                <a:gd name="connsiteY18" fmla="*/ 14355 h 1777104"/>
                <a:gd name="connsiteX19" fmla="*/ 2099179 w 2227916"/>
                <a:gd name="connsiteY19" fmla="*/ 68 h 1777104"/>
                <a:gd name="connsiteX20" fmla="*/ 2142042 w 2227916"/>
                <a:gd name="connsiteY20" fmla="*/ 19117 h 1777104"/>
                <a:gd name="connsiteX21" fmla="*/ 2182523 w 2227916"/>
                <a:gd name="connsiteY21" fmla="*/ 66743 h 1777104"/>
                <a:gd name="connsiteX22" fmla="*/ 2215860 w 2227916"/>
                <a:gd name="connsiteY22" fmla="*/ 161993 h 1777104"/>
                <a:gd name="connsiteX23" fmla="*/ 2225386 w 2227916"/>
                <a:gd name="connsiteY23" fmla="*/ 319155 h 1777104"/>
                <a:gd name="connsiteX24" fmla="*/ 2172998 w 2227916"/>
                <a:gd name="connsiteY24" fmla="*/ 473937 h 1777104"/>
                <a:gd name="connsiteX25" fmla="*/ 2082510 w 2227916"/>
                <a:gd name="connsiteY25" fmla="*/ 592999 h 1777104"/>
                <a:gd name="connsiteX26" fmla="*/ 1944398 w 2227916"/>
                <a:gd name="connsiteY26" fmla="*/ 697774 h 1777104"/>
                <a:gd name="connsiteX27" fmla="*/ 1763423 w 2227916"/>
                <a:gd name="connsiteY27" fmla="*/ 785880 h 1777104"/>
                <a:gd name="connsiteX28" fmla="*/ 1572923 w 2227916"/>
                <a:gd name="connsiteY28" fmla="*/ 847793 h 1777104"/>
                <a:gd name="connsiteX29" fmla="*/ 1372898 w 2227916"/>
                <a:gd name="connsiteY29" fmla="*/ 873987 h 1777104"/>
                <a:gd name="connsiteX30" fmla="*/ 1222879 w 2227916"/>
                <a:gd name="connsiteY30" fmla="*/ 876368 h 1777104"/>
                <a:gd name="connsiteX31" fmla="*/ 1041904 w 2227916"/>
                <a:gd name="connsiteY31" fmla="*/ 843030 h 1777104"/>
                <a:gd name="connsiteX32" fmla="*/ 884742 w 2227916"/>
                <a:gd name="connsiteY32" fmla="*/ 778737 h 1777104"/>
                <a:gd name="connsiteX33" fmla="*/ 756154 w 2227916"/>
                <a:gd name="connsiteY33" fmla="*/ 754924 h 1777104"/>
                <a:gd name="connsiteX34" fmla="*/ 625185 w 2227916"/>
                <a:gd name="connsiteY34" fmla="*/ 773974 h 1777104"/>
                <a:gd name="connsiteX35" fmla="*/ 496598 w 2227916"/>
                <a:gd name="connsiteY35" fmla="*/ 850174 h 1777104"/>
                <a:gd name="connsiteX36" fmla="*/ 408492 w 2227916"/>
                <a:gd name="connsiteY36" fmla="*/ 950187 h 1777104"/>
                <a:gd name="connsiteX37" fmla="*/ 337054 w 2227916"/>
                <a:gd name="connsiteY37" fmla="*/ 1057343 h 1777104"/>
                <a:gd name="connsiteX38" fmla="*/ 256092 w 2227916"/>
                <a:gd name="connsiteY38" fmla="*/ 1226412 h 1777104"/>
                <a:gd name="connsiteX39" fmla="*/ 206085 w 2227916"/>
                <a:gd name="connsiteY39" fmla="*/ 1385955 h 1777104"/>
                <a:gd name="connsiteX40" fmla="*/ 170367 w 2227916"/>
                <a:gd name="connsiteY40" fmla="*/ 1502637 h 1777104"/>
                <a:gd name="connsiteX41" fmla="*/ 144173 w 2227916"/>
                <a:gd name="connsiteY41" fmla="*/ 1609793 h 1777104"/>
                <a:gd name="connsiteX42" fmla="*/ 127504 w 2227916"/>
                <a:gd name="connsiteY42" fmla="*/ 1707424 h 1777104"/>
                <a:gd name="connsiteX43" fmla="*/ 113217 w 2227916"/>
                <a:gd name="connsiteY43" fmla="*/ 1774099 h 1777104"/>
                <a:gd name="connsiteX44" fmla="*/ 44160 w 2227916"/>
                <a:gd name="connsiteY44" fmla="*/ 1764574 h 1777104"/>
                <a:gd name="connsiteX45" fmla="*/ 1298 w 2227916"/>
                <a:gd name="connsiteY45" fmla="*/ 1755049 h 1777104"/>
                <a:gd name="connsiteX46" fmla="*/ 13204 w 2227916"/>
                <a:gd name="connsiteY46" fmla="*/ 1657418 h 1777104"/>
                <a:gd name="connsiteX47" fmla="*/ 34635 w 2227916"/>
                <a:gd name="connsiteY47" fmla="*/ 1547880 h 1777104"/>
                <a:gd name="connsiteX48" fmla="*/ 77498 w 2227916"/>
                <a:gd name="connsiteY48" fmla="*/ 1395480 h 1777104"/>
                <a:gd name="connsiteX49" fmla="*/ 113217 w 2227916"/>
                <a:gd name="connsiteY49" fmla="*/ 1262130 h 1777104"/>
                <a:gd name="connsiteX50" fmla="*/ 191798 w 2227916"/>
                <a:gd name="connsiteY50" fmla="*/ 1071630 h 1777104"/>
                <a:gd name="connsiteX51" fmla="*/ 258473 w 2227916"/>
                <a:gd name="connsiteY51" fmla="*/ 938280 h 1777104"/>
                <a:gd name="connsiteX0" fmla="*/ 263235 w 2227916"/>
                <a:gd name="connsiteY0" fmla="*/ 945423 h 1777104"/>
                <a:gd name="connsiteX1" fmla="*/ 365629 w 2227916"/>
                <a:gd name="connsiteY1" fmla="*/ 807312 h 1777104"/>
                <a:gd name="connsiteX2" fmla="*/ 458498 w 2227916"/>
                <a:gd name="connsiteY2" fmla="*/ 726349 h 1777104"/>
                <a:gd name="connsiteX3" fmla="*/ 596611 w 2227916"/>
                <a:gd name="connsiteY3" fmla="*/ 654912 h 1777104"/>
                <a:gd name="connsiteX4" fmla="*/ 749010 w 2227916"/>
                <a:gd name="connsiteY4" fmla="*/ 631099 h 1777104"/>
                <a:gd name="connsiteX5" fmla="*/ 901410 w 2227916"/>
                <a:gd name="connsiteY5" fmla="*/ 654912 h 1777104"/>
                <a:gd name="connsiteX6" fmla="*/ 1034760 w 2227916"/>
                <a:gd name="connsiteY6" fmla="*/ 707299 h 1777104"/>
                <a:gd name="connsiteX7" fmla="*/ 1206210 w 2227916"/>
                <a:gd name="connsiteY7" fmla="*/ 752543 h 1777104"/>
                <a:gd name="connsiteX8" fmla="*/ 1391948 w 2227916"/>
                <a:gd name="connsiteY8" fmla="*/ 752543 h 1777104"/>
                <a:gd name="connsiteX9" fmla="*/ 1570542 w 2227916"/>
                <a:gd name="connsiteY9" fmla="*/ 723968 h 1777104"/>
                <a:gd name="connsiteX10" fmla="*/ 1734848 w 2227916"/>
                <a:gd name="connsiteY10" fmla="*/ 664437 h 1777104"/>
                <a:gd name="connsiteX11" fmla="*/ 1942017 w 2227916"/>
                <a:gd name="connsiteY11" fmla="*/ 550137 h 1777104"/>
                <a:gd name="connsiteX12" fmla="*/ 2042029 w 2227916"/>
                <a:gd name="connsiteY12" fmla="*/ 447743 h 1777104"/>
                <a:gd name="connsiteX13" fmla="*/ 2084892 w 2227916"/>
                <a:gd name="connsiteY13" fmla="*/ 364399 h 1777104"/>
                <a:gd name="connsiteX14" fmla="*/ 2103942 w 2227916"/>
                <a:gd name="connsiteY14" fmla="*/ 254862 h 1777104"/>
                <a:gd name="connsiteX15" fmla="*/ 2077748 w 2227916"/>
                <a:gd name="connsiteY15" fmla="*/ 154849 h 1777104"/>
                <a:gd name="connsiteX16" fmla="*/ 2046792 w 2227916"/>
                <a:gd name="connsiteY16" fmla="*/ 95318 h 1777104"/>
                <a:gd name="connsiteX17" fmla="*/ 2037267 w 2227916"/>
                <a:gd name="connsiteY17" fmla="*/ 52455 h 1777104"/>
                <a:gd name="connsiteX18" fmla="*/ 2053935 w 2227916"/>
                <a:gd name="connsiteY18" fmla="*/ 14355 h 1777104"/>
                <a:gd name="connsiteX19" fmla="*/ 2099179 w 2227916"/>
                <a:gd name="connsiteY19" fmla="*/ 68 h 1777104"/>
                <a:gd name="connsiteX20" fmla="*/ 2142042 w 2227916"/>
                <a:gd name="connsiteY20" fmla="*/ 19117 h 1777104"/>
                <a:gd name="connsiteX21" fmla="*/ 2182523 w 2227916"/>
                <a:gd name="connsiteY21" fmla="*/ 66743 h 1777104"/>
                <a:gd name="connsiteX22" fmla="*/ 2215860 w 2227916"/>
                <a:gd name="connsiteY22" fmla="*/ 161993 h 1777104"/>
                <a:gd name="connsiteX23" fmla="*/ 2225386 w 2227916"/>
                <a:gd name="connsiteY23" fmla="*/ 319155 h 1777104"/>
                <a:gd name="connsiteX24" fmla="*/ 2172998 w 2227916"/>
                <a:gd name="connsiteY24" fmla="*/ 473937 h 1777104"/>
                <a:gd name="connsiteX25" fmla="*/ 2082510 w 2227916"/>
                <a:gd name="connsiteY25" fmla="*/ 592999 h 1777104"/>
                <a:gd name="connsiteX26" fmla="*/ 1944398 w 2227916"/>
                <a:gd name="connsiteY26" fmla="*/ 697774 h 1777104"/>
                <a:gd name="connsiteX27" fmla="*/ 1763423 w 2227916"/>
                <a:gd name="connsiteY27" fmla="*/ 785880 h 1777104"/>
                <a:gd name="connsiteX28" fmla="*/ 1572923 w 2227916"/>
                <a:gd name="connsiteY28" fmla="*/ 847793 h 1777104"/>
                <a:gd name="connsiteX29" fmla="*/ 1372898 w 2227916"/>
                <a:gd name="connsiteY29" fmla="*/ 873987 h 1777104"/>
                <a:gd name="connsiteX30" fmla="*/ 1222879 w 2227916"/>
                <a:gd name="connsiteY30" fmla="*/ 876368 h 1777104"/>
                <a:gd name="connsiteX31" fmla="*/ 1041904 w 2227916"/>
                <a:gd name="connsiteY31" fmla="*/ 843030 h 1777104"/>
                <a:gd name="connsiteX32" fmla="*/ 884742 w 2227916"/>
                <a:gd name="connsiteY32" fmla="*/ 778737 h 1777104"/>
                <a:gd name="connsiteX33" fmla="*/ 756154 w 2227916"/>
                <a:gd name="connsiteY33" fmla="*/ 754924 h 1777104"/>
                <a:gd name="connsiteX34" fmla="*/ 625185 w 2227916"/>
                <a:gd name="connsiteY34" fmla="*/ 773974 h 1777104"/>
                <a:gd name="connsiteX35" fmla="*/ 496598 w 2227916"/>
                <a:gd name="connsiteY35" fmla="*/ 850174 h 1777104"/>
                <a:gd name="connsiteX36" fmla="*/ 408492 w 2227916"/>
                <a:gd name="connsiteY36" fmla="*/ 950187 h 1777104"/>
                <a:gd name="connsiteX37" fmla="*/ 337054 w 2227916"/>
                <a:gd name="connsiteY37" fmla="*/ 1057343 h 1777104"/>
                <a:gd name="connsiteX38" fmla="*/ 256092 w 2227916"/>
                <a:gd name="connsiteY38" fmla="*/ 1226412 h 1777104"/>
                <a:gd name="connsiteX39" fmla="*/ 206085 w 2227916"/>
                <a:gd name="connsiteY39" fmla="*/ 1385955 h 1777104"/>
                <a:gd name="connsiteX40" fmla="*/ 170367 w 2227916"/>
                <a:gd name="connsiteY40" fmla="*/ 1502637 h 1777104"/>
                <a:gd name="connsiteX41" fmla="*/ 144173 w 2227916"/>
                <a:gd name="connsiteY41" fmla="*/ 1609793 h 1777104"/>
                <a:gd name="connsiteX42" fmla="*/ 127504 w 2227916"/>
                <a:gd name="connsiteY42" fmla="*/ 1707424 h 1777104"/>
                <a:gd name="connsiteX43" fmla="*/ 113217 w 2227916"/>
                <a:gd name="connsiteY43" fmla="*/ 1774099 h 1777104"/>
                <a:gd name="connsiteX44" fmla="*/ 44160 w 2227916"/>
                <a:gd name="connsiteY44" fmla="*/ 1764574 h 1777104"/>
                <a:gd name="connsiteX45" fmla="*/ 1298 w 2227916"/>
                <a:gd name="connsiteY45" fmla="*/ 1755049 h 1777104"/>
                <a:gd name="connsiteX46" fmla="*/ 13204 w 2227916"/>
                <a:gd name="connsiteY46" fmla="*/ 1657418 h 1777104"/>
                <a:gd name="connsiteX47" fmla="*/ 34635 w 2227916"/>
                <a:gd name="connsiteY47" fmla="*/ 1547880 h 1777104"/>
                <a:gd name="connsiteX48" fmla="*/ 77498 w 2227916"/>
                <a:gd name="connsiteY48" fmla="*/ 1395480 h 1777104"/>
                <a:gd name="connsiteX49" fmla="*/ 113217 w 2227916"/>
                <a:gd name="connsiteY49" fmla="*/ 1262130 h 1777104"/>
                <a:gd name="connsiteX50" fmla="*/ 191798 w 2227916"/>
                <a:gd name="connsiteY50" fmla="*/ 1071630 h 1777104"/>
                <a:gd name="connsiteX51" fmla="*/ 263235 w 2227916"/>
                <a:gd name="connsiteY51" fmla="*/ 945423 h 1777104"/>
                <a:gd name="connsiteX0" fmla="*/ 263235 w 2227916"/>
                <a:gd name="connsiteY0" fmla="*/ 945423 h 1777104"/>
                <a:gd name="connsiteX1" fmla="*/ 365629 w 2227916"/>
                <a:gd name="connsiteY1" fmla="*/ 807312 h 1777104"/>
                <a:gd name="connsiteX2" fmla="*/ 458498 w 2227916"/>
                <a:gd name="connsiteY2" fmla="*/ 726349 h 1777104"/>
                <a:gd name="connsiteX3" fmla="*/ 596611 w 2227916"/>
                <a:gd name="connsiteY3" fmla="*/ 654912 h 1777104"/>
                <a:gd name="connsiteX4" fmla="*/ 749010 w 2227916"/>
                <a:gd name="connsiteY4" fmla="*/ 631099 h 1777104"/>
                <a:gd name="connsiteX5" fmla="*/ 901410 w 2227916"/>
                <a:gd name="connsiteY5" fmla="*/ 654912 h 1777104"/>
                <a:gd name="connsiteX6" fmla="*/ 1034760 w 2227916"/>
                <a:gd name="connsiteY6" fmla="*/ 707299 h 1777104"/>
                <a:gd name="connsiteX7" fmla="*/ 1206210 w 2227916"/>
                <a:gd name="connsiteY7" fmla="*/ 752543 h 1777104"/>
                <a:gd name="connsiteX8" fmla="*/ 1391948 w 2227916"/>
                <a:gd name="connsiteY8" fmla="*/ 752543 h 1777104"/>
                <a:gd name="connsiteX9" fmla="*/ 1570542 w 2227916"/>
                <a:gd name="connsiteY9" fmla="*/ 723968 h 1777104"/>
                <a:gd name="connsiteX10" fmla="*/ 1734848 w 2227916"/>
                <a:gd name="connsiteY10" fmla="*/ 664437 h 1777104"/>
                <a:gd name="connsiteX11" fmla="*/ 1942017 w 2227916"/>
                <a:gd name="connsiteY11" fmla="*/ 550137 h 1777104"/>
                <a:gd name="connsiteX12" fmla="*/ 2042029 w 2227916"/>
                <a:gd name="connsiteY12" fmla="*/ 447743 h 1777104"/>
                <a:gd name="connsiteX13" fmla="*/ 2084892 w 2227916"/>
                <a:gd name="connsiteY13" fmla="*/ 364399 h 1777104"/>
                <a:gd name="connsiteX14" fmla="*/ 2103942 w 2227916"/>
                <a:gd name="connsiteY14" fmla="*/ 254862 h 1777104"/>
                <a:gd name="connsiteX15" fmla="*/ 2077748 w 2227916"/>
                <a:gd name="connsiteY15" fmla="*/ 154849 h 1777104"/>
                <a:gd name="connsiteX16" fmla="*/ 2046792 w 2227916"/>
                <a:gd name="connsiteY16" fmla="*/ 95318 h 1777104"/>
                <a:gd name="connsiteX17" fmla="*/ 2037267 w 2227916"/>
                <a:gd name="connsiteY17" fmla="*/ 52455 h 1777104"/>
                <a:gd name="connsiteX18" fmla="*/ 2053935 w 2227916"/>
                <a:gd name="connsiteY18" fmla="*/ 14355 h 1777104"/>
                <a:gd name="connsiteX19" fmla="*/ 2099179 w 2227916"/>
                <a:gd name="connsiteY19" fmla="*/ 68 h 1777104"/>
                <a:gd name="connsiteX20" fmla="*/ 2142042 w 2227916"/>
                <a:gd name="connsiteY20" fmla="*/ 19117 h 1777104"/>
                <a:gd name="connsiteX21" fmla="*/ 2182523 w 2227916"/>
                <a:gd name="connsiteY21" fmla="*/ 66743 h 1777104"/>
                <a:gd name="connsiteX22" fmla="*/ 2215860 w 2227916"/>
                <a:gd name="connsiteY22" fmla="*/ 161993 h 1777104"/>
                <a:gd name="connsiteX23" fmla="*/ 2225386 w 2227916"/>
                <a:gd name="connsiteY23" fmla="*/ 319155 h 1777104"/>
                <a:gd name="connsiteX24" fmla="*/ 2172998 w 2227916"/>
                <a:gd name="connsiteY24" fmla="*/ 473937 h 1777104"/>
                <a:gd name="connsiteX25" fmla="*/ 2082510 w 2227916"/>
                <a:gd name="connsiteY25" fmla="*/ 592999 h 1777104"/>
                <a:gd name="connsiteX26" fmla="*/ 1944398 w 2227916"/>
                <a:gd name="connsiteY26" fmla="*/ 697774 h 1777104"/>
                <a:gd name="connsiteX27" fmla="*/ 1763423 w 2227916"/>
                <a:gd name="connsiteY27" fmla="*/ 785880 h 1777104"/>
                <a:gd name="connsiteX28" fmla="*/ 1572923 w 2227916"/>
                <a:gd name="connsiteY28" fmla="*/ 847793 h 1777104"/>
                <a:gd name="connsiteX29" fmla="*/ 1372898 w 2227916"/>
                <a:gd name="connsiteY29" fmla="*/ 873987 h 1777104"/>
                <a:gd name="connsiteX30" fmla="*/ 1222879 w 2227916"/>
                <a:gd name="connsiteY30" fmla="*/ 876368 h 1777104"/>
                <a:gd name="connsiteX31" fmla="*/ 1041904 w 2227916"/>
                <a:gd name="connsiteY31" fmla="*/ 843030 h 1777104"/>
                <a:gd name="connsiteX32" fmla="*/ 884742 w 2227916"/>
                <a:gd name="connsiteY32" fmla="*/ 778737 h 1777104"/>
                <a:gd name="connsiteX33" fmla="*/ 756154 w 2227916"/>
                <a:gd name="connsiteY33" fmla="*/ 754924 h 1777104"/>
                <a:gd name="connsiteX34" fmla="*/ 625185 w 2227916"/>
                <a:gd name="connsiteY34" fmla="*/ 773974 h 1777104"/>
                <a:gd name="connsiteX35" fmla="*/ 496598 w 2227916"/>
                <a:gd name="connsiteY35" fmla="*/ 850174 h 1777104"/>
                <a:gd name="connsiteX36" fmla="*/ 408492 w 2227916"/>
                <a:gd name="connsiteY36" fmla="*/ 950187 h 1777104"/>
                <a:gd name="connsiteX37" fmla="*/ 337054 w 2227916"/>
                <a:gd name="connsiteY37" fmla="*/ 1057343 h 1777104"/>
                <a:gd name="connsiteX38" fmla="*/ 258473 w 2227916"/>
                <a:gd name="connsiteY38" fmla="*/ 1231174 h 1777104"/>
                <a:gd name="connsiteX39" fmla="*/ 206085 w 2227916"/>
                <a:gd name="connsiteY39" fmla="*/ 1385955 h 1777104"/>
                <a:gd name="connsiteX40" fmla="*/ 170367 w 2227916"/>
                <a:gd name="connsiteY40" fmla="*/ 1502637 h 1777104"/>
                <a:gd name="connsiteX41" fmla="*/ 144173 w 2227916"/>
                <a:gd name="connsiteY41" fmla="*/ 1609793 h 1777104"/>
                <a:gd name="connsiteX42" fmla="*/ 127504 w 2227916"/>
                <a:gd name="connsiteY42" fmla="*/ 1707424 h 1777104"/>
                <a:gd name="connsiteX43" fmla="*/ 113217 w 2227916"/>
                <a:gd name="connsiteY43" fmla="*/ 1774099 h 1777104"/>
                <a:gd name="connsiteX44" fmla="*/ 44160 w 2227916"/>
                <a:gd name="connsiteY44" fmla="*/ 1764574 h 1777104"/>
                <a:gd name="connsiteX45" fmla="*/ 1298 w 2227916"/>
                <a:gd name="connsiteY45" fmla="*/ 1755049 h 1777104"/>
                <a:gd name="connsiteX46" fmla="*/ 13204 w 2227916"/>
                <a:gd name="connsiteY46" fmla="*/ 1657418 h 1777104"/>
                <a:gd name="connsiteX47" fmla="*/ 34635 w 2227916"/>
                <a:gd name="connsiteY47" fmla="*/ 1547880 h 1777104"/>
                <a:gd name="connsiteX48" fmla="*/ 77498 w 2227916"/>
                <a:gd name="connsiteY48" fmla="*/ 1395480 h 1777104"/>
                <a:gd name="connsiteX49" fmla="*/ 113217 w 2227916"/>
                <a:gd name="connsiteY49" fmla="*/ 1262130 h 1777104"/>
                <a:gd name="connsiteX50" fmla="*/ 191798 w 2227916"/>
                <a:gd name="connsiteY50" fmla="*/ 1071630 h 1777104"/>
                <a:gd name="connsiteX51" fmla="*/ 263235 w 2227916"/>
                <a:gd name="connsiteY51" fmla="*/ 945423 h 1777104"/>
                <a:gd name="connsiteX0" fmla="*/ 263235 w 2227916"/>
                <a:gd name="connsiteY0" fmla="*/ 945423 h 1777104"/>
                <a:gd name="connsiteX1" fmla="*/ 365629 w 2227916"/>
                <a:gd name="connsiteY1" fmla="*/ 807312 h 1777104"/>
                <a:gd name="connsiteX2" fmla="*/ 458498 w 2227916"/>
                <a:gd name="connsiteY2" fmla="*/ 726349 h 1777104"/>
                <a:gd name="connsiteX3" fmla="*/ 596611 w 2227916"/>
                <a:gd name="connsiteY3" fmla="*/ 654912 h 1777104"/>
                <a:gd name="connsiteX4" fmla="*/ 749010 w 2227916"/>
                <a:gd name="connsiteY4" fmla="*/ 631099 h 1777104"/>
                <a:gd name="connsiteX5" fmla="*/ 901410 w 2227916"/>
                <a:gd name="connsiteY5" fmla="*/ 654912 h 1777104"/>
                <a:gd name="connsiteX6" fmla="*/ 1034760 w 2227916"/>
                <a:gd name="connsiteY6" fmla="*/ 707299 h 1777104"/>
                <a:gd name="connsiteX7" fmla="*/ 1206210 w 2227916"/>
                <a:gd name="connsiteY7" fmla="*/ 752543 h 1777104"/>
                <a:gd name="connsiteX8" fmla="*/ 1391948 w 2227916"/>
                <a:gd name="connsiteY8" fmla="*/ 752543 h 1777104"/>
                <a:gd name="connsiteX9" fmla="*/ 1570542 w 2227916"/>
                <a:gd name="connsiteY9" fmla="*/ 723968 h 1777104"/>
                <a:gd name="connsiteX10" fmla="*/ 1734848 w 2227916"/>
                <a:gd name="connsiteY10" fmla="*/ 664437 h 1777104"/>
                <a:gd name="connsiteX11" fmla="*/ 1942017 w 2227916"/>
                <a:gd name="connsiteY11" fmla="*/ 550137 h 1777104"/>
                <a:gd name="connsiteX12" fmla="*/ 2042029 w 2227916"/>
                <a:gd name="connsiteY12" fmla="*/ 447743 h 1777104"/>
                <a:gd name="connsiteX13" fmla="*/ 2084892 w 2227916"/>
                <a:gd name="connsiteY13" fmla="*/ 364399 h 1777104"/>
                <a:gd name="connsiteX14" fmla="*/ 2103942 w 2227916"/>
                <a:gd name="connsiteY14" fmla="*/ 254862 h 1777104"/>
                <a:gd name="connsiteX15" fmla="*/ 2077748 w 2227916"/>
                <a:gd name="connsiteY15" fmla="*/ 154849 h 1777104"/>
                <a:gd name="connsiteX16" fmla="*/ 2046792 w 2227916"/>
                <a:gd name="connsiteY16" fmla="*/ 95318 h 1777104"/>
                <a:gd name="connsiteX17" fmla="*/ 2037267 w 2227916"/>
                <a:gd name="connsiteY17" fmla="*/ 52455 h 1777104"/>
                <a:gd name="connsiteX18" fmla="*/ 2053935 w 2227916"/>
                <a:gd name="connsiteY18" fmla="*/ 14355 h 1777104"/>
                <a:gd name="connsiteX19" fmla="*/ 2099179 w 2227916"/>
                <a:gd name="connsiteY19" fmla="*/ 68 h 1777104"/>
                <a:gd name="connsiteX20" fmla="*/ 2142042 w 2227916"/>
                <a:gd name="connsiteY20" fmla="*/ 19117 h 1777104"/>
                <a:gd name="connsiteX21" fmla="*/ 2182523 w 2227916"/>
                <a:gd name="connsiteY21" fmla="*/ 66743 h 1777104"/>
                <a:gd name="connsiteX22" fmla="*/ 2215860 w 2227916"/>
                <a:gd name="connsiteY22" fmla="*/ 161993 h 1777104"/>
                <a:gd name="connsiteX23" fmla="*/ 2225386 w 2227916"/>
                <a:gd name="connsiteY23" fmla="*/ 319155 h 1777104"/>
                <a:gd name="connsiteX24" fmla="*/ 2172998 w 2227916"/>
                <a:gd name="connsiteY24" fmla="*/ 473937 h 1777104"/>
                <a:gd name="connsiteX25" fmla="*/ 2082510 w 2227916"/>
                <a:gd name="connsiteY25" fmla="*/ 592999 h 1777104"/>
                <a:gd name="connsiteX26" fmla="*/ 1944398 w 2227916"/>
                <a:gd name="connsiteY26" fmla="*/ 697774 h 1777104"/>
                <a:gd name="connsiteX27" fmla="*/ 1763423 w 2227916"/>
                <a:gd name="connsiteY27" fmla="*/ 785880 h 1777104"/>
                <a:gd name="connsiteX28" fmla="*/ 1572923 w 2227916"/>
                <a:gd name="connsiteY28" fmla="*/ 847793 h 1777104"/>
                <a:gd name="connsiteX29" fmla="*/ 1372898 w 2227916"/>
                <a:gd name="connsiteY29" fmla="*/ 873987 h 1777104"/>
                <a:gd name="connsiteX30" fmla="*/ 1222879 w 2227916"/>
                <a:gd name="connsiteY30" fmla="*/ 876368 h 1777104"/>
                <a:gd name="connsiteX31" fmla="*/ 1041904 w 2227916"/>
                <a:gd name="connsiteY31" fmla="*/ 843030 h 1777104"/>
                <a:gd name="connsiteX32" fmla="*/ 884742 w 2227916"/>
                <a:gd name="connsiteY32" fmla="*/ 778737 h 1777104"/>
                <a:gd name="connsiteX33" fmla="*/ 756154 w 2227916"/>
                <a:gd name="connsiteY33" fmla="*/ 754924 h 1777104"/>
                <a:gd name="connsiteX34" fmla="*/ 625185 w 2227916"/>
                <a:gd name="connsiteY34" fmla="*/ 773974 h 1777104"/>
                <a:gd name="connsiteX35" fmla="*/ 496598 w 2227916"/>
                <a:gd name="connsiteY35" fmla="*/ 850174 h 1777104"/>
                <a:gd name="connsiteX36" fmla="*/ 408492 w 2227916"/>
                <a:gd name="connsiteY36" fmla="*/ 950187 h 1777104"/>
                <a:gd name="connsiteX37" fmla="*/ 337054 w 2227916"/>
                <a:gd name="connsiteY37" fmla="*/ 1057343 h 1777104"/>
                <a:gd name="connsiteX38" fmla="*/ 258473 w 2227916"/>
                <a:gd name="connsiteY38" fmla="*/ 1231174 h 1777104"/>
                <a:gd name="connsiteX39" fmla="*/ 206085 w 2227916"/>
                <a:gd name="connsiteY39" fmla="*/ 1385955 h 1777104"/>
                <a:gd name="connsiteX40" fmla="*/ 170367 w 2227916"/>
                <a:gd name="connsiteY40" fmla="*/ 1502637 h 1777104"/>
                <a:gd name="connsiteX41" fmla="*/ 148936 w 2227916"/>
                <a:gd name="connsiteY41" fmla="*/ 1607412 h 1777104"/>
                <a:gd name="connsiteX42" fmla="*/ 127504 w 2227916"/>
                <a:gd name="connsiteY42" fmla="*/ 1707424 h 1777104"/>
                <a:gd name="connsiteX43" fmla="*/ 113217 w 2227916"/>
                <a:gd name="connsiteY43" fmla="*/ 1774099 h 1777104"/>
                <a:gd name="connsiteX44" fmla="*/ 44160 w 2227916"/>
                <a:gd name="connsiteY44" fmla="*/ 1764574 h 1777104"/>
                <a:gd name="connsiteX45" fmla="*/ 1298 w 2227916"/>
                <a:gd name="connsiteY45" fmla="*/ 1755049 h 1777104"/>
                <a:gd name="connsiteX46" fmla="*/ 13204 w 2227916"/>
                <a:gd name="connsiteY46" fmla="*/ 1657418 h 1777104"/>
                <a:gd name="connsiteX47" fmla="*/ 34635 w 2227916"/>
                <a:gd name="connsiteY47" fmla="*/ 1547880 h 1777104"/>
                <a:gd name="connsiteX48" fmla="*/ 77498 w 2227916"/>
                <a:gd name="connsiteY48" fmla="*/ 1395480 h 1777104"/>
                <a:gd name="connsiteX49" fmla="*/ 113217 w 2227916"/>
                <a:gd name="connsiteY49" fmla="*/ 1262130 h 1777104"/>
                <a:gd name="connsiteX50" fmla="*/ 191798 w 2227916"/>
                <a:gd name="connsiteY50" fmla="*/ 1071630 h 1777104"/>
                <a:gd name="connsiteX51" fmla="*/ 263235 w 2227916"/>
                <a:gd name="connsiteY51" fmla="*/ 945423 h 1777104"/>
                <a:gd name="connsiteX0" fmla="*/ 263235 w 2227916"/>
                <a:gd name="connsiteY0" fmla="*/ 945423 h 1777104"/>
                <a:gd name="connsiteX1" fmla="*/ 365629 w 2227916"/>
                <a:gd name="connsiteY1" fmla="*/ 807312 h 1777104"/>
                <a:gd name="connsiteX2" fmla="*/ 458498 w 2227916"/>
                <a:gd name="connsiteY2" fmla="*/ 726349 h 1777104"/>
                <a:gd name="connsiteX3" fmla="*/ 596611 w 2227916"/>
                <a:gd name="connsiteY3" fmla="*/ 654912 h 1777104"/>
                <a:gd name="connsiteX4" fmla="*/ 749010 w 2227916"/>
                <a:gd name="connsiteY4" fmla="*/ 631099 h 1777104"/>
                <a:gd name="connsiteX5" fmla="*/ 901410 w 2227916"/>
                <a:gd name="connsiteY5" fmla="*/ 654912 h 1777104"/>
                <a:gd name="connsiteX6" fmla="*/ 1034760 w 2227916"/>
                <a:gd name="connsiteY6" fmla="*/ 707299 h 1777104"/>
                <a:gd name="connsiteX7" fmla="*/ 1206210 w 2227916"/>
                <a:gd name="connsiteY7" fmla="*/ 752543 h 1777104"/>
                <a:gd name="connsiteX8" fmla="*/ 1391948 w 2227916"/>
                <a:gd name="connsiteY8" fmla="*/ 752543 h 1777104"/>
                <a:gd name="connsiteX9" fmla="*/ 1570542 w 2227916"/>
                <a:gd name="connsiteY9" fmla="*/ 723968 h 1777104"/>
                <a:gd name="connsiteX10" fmla="*/ 1734848 w 2227916"/>
                <a:gd name="connsiteY10" fmla="*/ 664437 h 1777104"/>
                <a:gd name="connsiteX11" fmla="*/ 1942017 w 2227916"/>
                <a:gd name="connsiteY11" fmla="*/ 550137 h 1777104"/>
                <a:gd name="connsiteX12" fmla="*/ 2042029 w 2227916"/>
                <a:gd name="connsiteY12" fmla="*/ 447743 h 1777104"/>
                <a:gd name="connsiteX13" fmla="*/ 2084892 w 2227916"/>
                <a:gd name="connsiteY13" fmla="*/ 364399 h 1777104"/>
                <a:gd name="connsiteX14" fmla="*/ 2103942 w 2227916"/>
                <a:gd name="connsiteY14" fmla="*/ 254862 h 1777104"/>
                <a:gd name="connsiteX15" fmla="*/ 2077748 w 2227916"/>
                <a:gd name="connsiteY15" fmla="*/ 154849 h 1777104"/>
                <a:gd name="connsiteX16" fmla="*/ 2046792 w 2227916"/>
                <a:gd name="connsiteY16" fmla="*/ 95318 h 1777104"/>
                <a:gd name="connsiteX17" fmla="*/ 2037267 w 2227916"/>
                <a:gd name="connsiteY17" fmla="*/ 52455 h 1777104"/>
                <a:gd name="connsiteX18" fmla="*/ 2053935 w 2227916"/>
                <a:gd name="connsiteY18" fmla="*/ 14355 h 1777104"/>
                <a:gd name="connsiteX19" fmla="*/ 2099179 w 2227916"/>
                <a:gd name="connsiteY19" fmla="*/ 68 h 1777104"/>
                <a:gd name="connsiteX20" fmla="*/ 2142042 w 2227916"/>
                <a:gd name="connsiteY20" fmla="*/ 19117 h 1777104"/>
                <a:gd name="connsiteX21" fmla="*/ 2182523 w 2227916"/>
                <a:gd name="connsiteY21" fmla="*/ 66743 h 1777104"/>
                <a:gd name="connsiteX22" fmla="*/ 2215860 w 2227916"/>
                <a:gd name="connsiteY22" fmla="*/ 161993 h 1777104"/>
                <a:gd name="connsiteX23" fmla="*/ 2225386 w 2227916"/>
                <a:gd name="connsiteY23" fmla="*/ 319155 h 1777104"/>
                <a:gd name="connsiteX24" fmla="*/ 2172998 w 2227916"/>
                <a:gd name="connsiteY24" fmla="*/ 473937 h 1777104"/>
                <a:gd name="connsiteX25" fmla="*/ 2082510 w 2227916"/>
                <a:gd name="connsiteY25" fmla="*/ 592999 h 1777104"/>
                <a:gd name="connsiteX26" fmla="*/ 1944398 w 2227916"/>
                <a:gd name="connsiteY26" fmla="*/ 697774 h 1777104"/>
                <a:gd name="connsiteX27" fmla="*/ 1763423 w 2227916"/>
                <a:gd name="connsiteY27" fmla="*/ 785880 h 1777104"/>
                <a:gd name="connsiteX28" fmla="*/ 1572923 w 2227916"/>
                <a:gd name="connsiteY28" fmla="*/ 847793 h 1777104"/>
                <a:gd name="connsiteX29" fmla="*/ 1372898 w 2227916"/>
                <a:gd name="connsiteY29" fmla="*/ 873987 h 1777104"/>
                <a:gd name="connsiteX30" fmla="*/ 1222879 w 2227916"/>
                <a:gd name="connsiteY30" fmla="*/ 876368 h 1777104"/>
                <a:gd name="connsiteX31" fmla="*/ 1041904 w 2227916"/>
                <a:gd name="connsiteY31" fmla="*/ 843030 h 1777104"/>
                <a:gd name="connsiteX32" fmla="*/ 884742 w 2227916"/>
                <a:gd name="connsiteY32" fmla="*/ 778737 h 1777104"/>
                <a:gd name="connsiteX33" fmla="*/ 756154 w 2227916"/>
                <a:gd name="connsiteY33" fmla="*/ 754924 h 1777104"/>
                <a:gd name="connsiteX34" fmla="*/ 625185 w 2227916"/>
                <a:gd name="connsiteY34" fmla="*/ 773974 h 1777104"/>
                <a:gd name="connsiteX35" fmla="*/ 496598 w 2227916"/>
                <a:gd name="connsiteY35" fmla="*/ 850174 h 1777104"/>
                <a:gd name="connsiteX36" fmla="*/ 408492 w 2227916"/>
                <a:gd name="connsiteY36" fmla="*/ 950187 h 1777104"/>
                <a:gd name="connsiteX37" fmla="*/ 337054 w 2227916"/>
                <a:gd name="connsiteY37" fmla="*/ 1057343 h 1777104"/>
                <a:gd name="connsiteX38" fmla="*/ 258473 w 2227916"/>
                <a:gd name="connsiteY38" fmla="*/ 1231174 h 1777104"/>
                <a:gd name="connsiteX39" fmla="*/ 206085 w 2227916"/>
                <a:gd name="connsiteY39" fmla="*/ 1385955 h 1777104"/>
                <a:gd name="connsiteX40" fmla="*/ 175130 w 2227916"/>
                <a:gd name="connsiteY40" fmla="*/ 1497875 h 1777104"/>
                <a:gd name="connsiteX41" fmla="*/ 148936 w 2227916"/>
                <a:gd name="connsiteY41" fmla="*/ 1607412 h 1777104"/>
                <a:gd name="connsiteX42" fmla="*/ 127504 w 2227916"/>
                <a:gd name="connsiteY42" fmla="*/ 1707424 h 1777104"/>
                <a:gd name="connsiteX43" fmla="*/ 113217 w 2227916"/>
                <a:gd name="connsiteY43" fmla="*/ 1774099 h 1777104"/>
                <a:gd name="connsiteX44" fmla="*/ 44160 w 2227916"/>
                <a:gd name="connsiteY44" fmla="*/ 1764574 h 1777104"/>
                <a:gd name="connsiteX45" fmla="*/ 1298 w 2227916"/>
                <a:gd name="connsiteY45" fmla="*/ 1755049 h 1777104"/>
                <a:gd name="connsiteX46" fmla="*/ 13204 w 2227916"/>
                <a:gd name="connsiteY46" fmla="*/ 1657418 h 1777104"/>
                <a:gd name="connsiteX47" fmla="*/ 34635 w 2227916"/>
                <a:gd name="connsiteY47" fmla="*/ 1547880 h 1777104"/>
                <a:gd name="connsiteX48" fmla="*/ 77498 w 2227916"/>
                <a:gd name="connsiteY48" fmla="*/ 1395480 h 1777104"/>
                <a:gd name="connsiteX49" fmla="*/ 113217 w 2227916"/>
                <a:gd name="connsiteY49" fmla="*/ 1262130 h 1777104"/>
                <a:gd name="connsiteX50" fmla="*/ 191798 w 2227916"/>
                <a:gd name="connsiteY50" fmla="*/ 1071630 h 1777104"/>
                <a:gd name="connsiteX51" fmla="*/ 263235 w 2227916"/>
                <a:gd name="connsiteY51" fmla="*/ 945423 h 1777104"/>
                <a:gd name="connsiteX0" fmla="*/ 263235 w 2227916"/>
                <a:gd name="connsiteY0" fmla="*/ 945423 h 1777104"/>
                <a:gd name="connsiteX1" fmla="*/ 365629 w 2227916"/>
                <a:gd name="connsiteY1" fmla="*/ 807312 h 1777104"/>
                <a:gd name="connsiteX2" fmla="*/ 458498 w 2227916"/>
                <a:gd name="connsiteY2" fmla="*/ 726349 h 1777104"/>
                <a:gd name="connsiteX3" fmla="*/ 596611 w 2227916"/>
                <a:gd name="connsiteY3" fmla="*/ 654912 h 1777104"/>
                <a:gd name="connsiteX4" fmla="*/ 749010 w 2227916"/>
                <a:gd name="connsiteY4" fmla="*/ 631099 h 1777104"/>
                <a:gd name="connsiteX5" fmla="*/ 901410 w 2227916"/>
                <a:gd name="connsiteY5" fmla="*/ 654912 h 1777104"/>
                <a:gd name="connsiteX6" fmla="*/ 1034760 w 2227916"/>
                <a:gd name="connsiteY6" fmla="*/ 707299 h 1777104"/>
                <a:gd name="connsiteX7" fmla="*/ 1206210 w 2227916"/>
                <a:gd name="connsiteY7" fmla="*/ 752543 h 1777104"/>
                <a:gd name="connsiteX8" fmla="*/ 1391948 w 2227916"/>
                <a:gd name="connsiteY8" fmla="*/ 752543 h 1777104"/>
                <a:gd name="connsiteX9" fmla="*/ 1570542 w 2227916"/>
                <a:gd name="connsiteY9" fmla="*/ 723968 h 1777104"/>
                <a:gd name="connsiteX10" fmla="*/ 1734848 w 2227916"/>
                <a:gd name="connsiteY10" fmla="*/ 664437 h 1777104"/>
                <a:gd name="connsiteX11" fmla="*/ 1942017 w 2227916"/>
                <a:gd name="connsiteY11" fmla="*/ 550137 h 1777104"/>
                <a:gd name="connsiteX12" fmla="*/ 2042029 w 2227916"/>
                <a:gd name="connsiteY12" fmla="*/ 447743 h 1777104"/>
                <a:gd name="connsiteX13" fmla="*/ 2084892 w 2227916"/>
                <a:gd name="connsiteY13" fmla="*/ 364399 h 1777104"/>
                <a:gd name="connsiteX14" fmla="*/ 2103942 w 2227916"/>
                <a:gd name="connsiteY14" fmla="*/ 254862 h 1777104"/>
                <a:gd name="connsiteX15" fmla="*/ 2077748 w 2227916"/>
                <a:gd name="connsiteY15" fmla="*/ 154849 h 1777104"/>
                <a:gd name="connsiteX16" fmla="*/ 2046792 w 2227916"/>
                <a:gd name="connsiteY16" fmla="*/ 95318 h 1777104"/>
                <a:gd name="connsiteX17" fmla="*/ 2037267 w 2227916"/>
                <a:gd name="connsiteY17" fmla="*/ 52455 h 1777104"/>
                <a:gd name="connsiteX18" fmla="*/ 2053935 w 2227916"/>
                <a:gd name="connsiteY18" fmla="*/ 14355 h 1777104"/>
                <a:gd name="connsiteX19" fmla="*/ 2099179 w 2227916"/>
                <a:gd name="connsiteY19" fmla="*/ 68 h 1777104"/>
                <a:gd name="connsiteX20" fmla="*/ 2142042 w 2227916"/>
                <a:gd name="connsiteY20" fmla="*/ 19117 h 1777104"/>
                <a:gd name="connsiteX21" fmla="*/ 2182523 w 2227916"/>
                <a:gd name="connsiteY21" fmla="*/ 66743 h 1777104"/>
                <a:gd name="connsiteX22" fmla="*/ 2215860 w 2227916"/>
                <a:gd name="connsiteY22" fmla="*/ 161993 h 1777104"/>
                <a:gd name="connsiteX23" fmla="*/ 2225386 w 2227916"/>
                <a:gd name="connsiteY23" fmla="*/ 319155 h 1777104"/>
                <a:gd name="connsiteX24" fmla="*/ 2172998 w 2227916"/>
                <a:gd name="connsiteY24" fmla="*/ 473937 h 1777104"/>
                <a:gd name="connsiteX25" fmla="*/ 2082510 w 2227916"/>
                <a:gd name="connsiteY25" fmla="*/ 592999 h 1777104"/>
                <a:gd name="connsiteX26" fmla="*/ 1944398 w 2227916"/>
                <a:gd name="connsiteY26" fmla="*/ 697774 h 1777104"/>
                <a:gd name="connsiteX27" fmla="*/ 1763423 w 2227916"/>
                <a:gd name="connsiteY27" fmla="*/ 785880 h 1777104"/>
                <a:gd name="connsiteX28" fmla="*/ 1572923 w 2227916"/>
                <a:gd name="connsiteY28" fmla="*/ 847793 h 1777104"/>
                <a:gd name="connsiteX29" fmla="*/ 1372898 w 2227916"/>
                <a:gd name="connsiteY29" fmla="*/ 873987 h 1777104"/>
                <a:gd name="connsiteX30" fmla="*/ 1222879 w 2227916"/>
                <a:gd name="connsiteY30" fmla="*/ 876368 h 1777104"/>
                <a:gd name="connsiteX31" fmla="*/ 1041904 w 2227916"/>
                <a:gd name="connsiteY31" fmla="*/ 843030 h 1777104"/>
                <a:gd name="connsiteX32" fmla="*/ 884742 w 2227916"/>
                <a:gd name="connsiteY32" fmla="*/ 778737 h 1777104"/>
                <a:gd name="connsiteX33" fmla="*/ 756154 w 2227916"/>
                <a:gd name="connsiteY33" fmla="*/ 754924 h 1777104"/>
                <a:gd name="connsiteX34" fmla="*/ 625185 w 2227916"/>
                <a:gd name="connsiteY34" fmla="*/ 773974 h 1777104"/>
                <a:gd name="connsiteX35" fmla="*/ 496598 w 2227916"/>
                <a:gd name="connsiteY35" fmla="*/ 850174 h 1777104"/>
                <a:gd name="connsiteX36" fmla="*/ 408492 w 2227916"/>
                <a:gd name="connsiteY36" fmla="*/ 950187 h 1777104"/>
                <a:gd name="connsiteX37" fmla="*/ 337054 w 2227916"/>
                <a:gd name="connsiteY37" fmla="*/ 1057343 h 1777104"/>
                <a:gd name="connsiteX38" fmla="*/ 258473 w 2227916"/>
                <a:gd name="connsiteY38" fmla="*/ 1231174 h 1777104"/>
                <a:gd name="connsiteX39" fmla="*/ 206085 w 2227916"/>
                <a:gd name="connsiteY39" fmla="*/ 1385955 h 1777104"/>
                <a:gd name="connsiteX40" fmla="*/ 175130 w 2227916"/>
                <a:gd name="connsiteY40" fmla="*/ 1497875 h 1777104"/>
                <a:gd name="connsiteX41" fmla="*/ 148936 w 2227916"/>
                <a:gd name="connsiteY41" fmla="*/ 1607412 h 1777104"/>
                <a:gd name="connsiteX42" fmla="*/ 127504 w 2227916"/>
                <a:gd name="connsiteY42" fmla="*/ 1707424 h 1777104"/>
                <a:gd name="connsiteX43" fmla="*/ 113217 w 2227916"/>
                <a:gd name="connsiteY43" fmla="*/ 1774099 h 1777104"/>
                <a:gd name="connsiteX44" fmla="*/ 44160 w 2227916"/>
                <a:gd name="connsiteY44" fmla="*/ 1764574 h 1777104"/>
                <a:gd name="connsiteX45" fmla="*/ 1298 w 2227916"/>
                <a:gd name="connsiteY45" fmla="*/ 1755049 h 1777104"/>
                <a:gd name="connsiteX46" fmla="*/ 13204 w 2227916"/>
                <a:gd name="connsiteY46" fmla="*/ 1657418 h 1777104"/>
                <a:gd name="connsiteX47" fmla="*/ 34635 w 2227916"/>
                <a:gd name="connsiteY47" fmla="*/ 1547880 h 1777104"/>
                <a:gd name="connsiteX48" fmla="*/ 72735 w 2227916"/>
                <a:gd name="connsiteY48" fmla="*/ 1395480 h 1777104"/>
                <a:gd name="connsiteX49" fmla="*/ 113217 w 2227916"/>
                <a:gd name="connsiteY49" fmla="*/ 1262130 h 1777104"/>
                <a:gd name="connsiteX50" fmla="*/ 191798 w 2227916"/>
                <a:gd name="connsiteY50" fmla="*/ 1071630 h 1777104"/>
                <a:gd name="connsiteX51" fmla="*/ 263235 w 2227916"/>
                <a:gd name="connsiteY51" fmla="*/ 945423 h 1777104"/>
                <a:gd name="connsiteX0" fmla="*/ 263235 w 2227916"/>
                <a:gd name="connsiteY0" fmla="*/ 945423 h 1772976"/>
                <a:gd name="connsiteX1" fmla="*/ 365629 w 2227916"/>
                <a:gd name="connsiteY1" fmla="*/ 807312 h 1772976"/>
                <a:gd name="connsiteX2" fmla="*/ 458498 w 2227916"/>
                <a:gd name="connsiteY2" fmla="*/ 726349 h 1772976"/>
                <a:gd name="connsiteX3" fmla="*/ 596611 w 2227916"/>
                <a:gd name="connsiteY3" fmla="*/ 654912 h 1772976"/>
                <a:gd name="connsiteX4" fmla="*/ 749010 w 2227916"/>
                <a:gd name="connsiteY4" fmla="*/ 631099 h 1772976"/>
                <a:gd name="connsiteX5" fmla="*/ 901410 w 2227916"/>
                <a:gd name="connsiteY5" fmla="*/ 654912 h 1772976"/>
                <a:gd name="connsiteX6" fmla="*/ 1034760 w 2227916"/>
                <a:gd name="connsiteY6" fmla="*/ 707299 h 1772976"/>
                <a:gd name="connsiteX7" fmla="*/ 1206210 w 2227916"/>
                <a:gd name="connsiteY7" fmla="*/ 752543 h 1772976"/>
                <a:gd name="connsiteX8" fmla="*/ 1391948 w 2227916"/>
                <a:gd name="connsiteY8" fmla="*/ 752543 h 1772976"/>
                <a:gd name="connsiteX9" fmla="*/ 1570542 w 2227916"/>
                <a:gd name="connsiteY9" fmla="*/ 723968 h 1772976"/>
                <a:gd name="connsiteX10" fmla="*/ 1734848 w 2227916"/>
                <a:gd name="connsiteY10" fmla="*/ 664437 h 1772976"/>
                <a:gd name="connsiteX11" fmla="*/ 1942017 w 2227916"/>
                <a:gd name="connsiteY11" fmla="*/ 550137 h 1772976"/>
                <a:gd name="connsiteX12" fmla="*/ 2042029 w 2227916"/>
                <a:gd name="connsiteY12" fmla="*/ 447743 h 1772976"/>
                <a:gd name="connsiteX13" fmla="*/ 2084892 w 2227916"/>
                <a:gd name="connsiteY13" fmla="*/ 364399 h 1772976"/>
                <a:gd name="connsiteX14" fmla="*/ 2103942 w 2227916"/>
                <a:gd name="connsiteY14" fmla="*/ 254862 h 1772976"/>
                <a:gd name="connsiteX15" fmla="*/ 2077748 w 2227916"/>
                <a:gd name="connsiteY15" fmla="*/ 154849 h 1772976"/>
                <a:gd name="connsiteX16" fmla="*/ 2046792 w 2227916"/>
                <a:gd name="connsiteY16" fmla="*/ 95318 h 1772976"/>
                <a:gd name="connsiteX17" fmla="*/ 2037267 w 2227916"/>
                <a:gd name="connsiteY17" fmla="*/ 52455 h 1772976"/>
                <a:gd name="connsiteX18" fmla="*/ 2053935 w 2227916"/>
                <a:gd name="connsiteY18" fmla="*/ 14355 h 1772976"/>
                <a:gd name="connsiteX19" fmla="*/ 2099179 w 2227916"/>
                <a:gd name="connsiteY19" fmla="*/ 68 h 1772976"/>
                <a:gd name="connsiteX20" fmla="*/ 2142042 w 2227916"/>
                <a:gd name="connsiteY20" fmla="*/ 19117 h 1772976"/>
                <a:gd name="connsiteX21" fmla="*/ 2182523 w 2227916"/>
                <a:gd name="connsiteY21" fmla="*/ 66743 h 1772976"/>
                <a:gd name="connsiteX22" fmla="*/ 2215860 w 2227916"/>
                <a:gd name="connsiteY22" fmla="*/ 161993 h 1772976"/>
                <a:gd name="connsiteX23" fmla="*/ 2225386 w 2227916"/>
                <a:gd name="connsiteY23" fmla="*/ 319155 h 1772976"/>
                <a:gd name="connsiteX24" fmla="*/ 2172998 w 2227916"/>
                <a:gd name="connsiteY24" fmla="*/ 473937 h 1772976"/>
                <a:gd name="connsiteX25" fmla="*/ 2082510 w 2227916"/>
                <a:gd name="connsiteY25" fmla="*/ 592999 h 1772976"/>
                <a:gd name="connsiteX26" fmla="*/ 1944398 w 2227916"/>
                <a:gd name="connsiteY26" fmla="*/ 697774 h 1772976"/>
                <a:gd name="connsiteX27" fmla="*/ 1763423 w 2227916"/>
                <a:gd name="connsiteY27" fmla="*/ 785880 h 1772976"/>
                <a:gd name="connsiteX28" fmla="*/ 1572923 w 2227916"/>
                <a:gd name="connsiteY28" fmla="*/ 847793 h 1772976"/>
                <a:gd name="connsiteX29" fmla="*/ 1372898 w 2227916"/>
                <a:gd name="connsiteY29" fmla="*/ 873987 h 1772976"/>
                <a:gd name="connsiteX30" fmla="*/ 1222879 w 2227916"/>
                <a:gd name="connsiteY30" fmla="*/ 876368 h 1772976"/>
                <a:gd name="connsiteX31" fmla="*/ 1041904 w 2227916"/>
                <a:gd name="connsiteY31" fmla="*/ 843030 h 1772976"/>
                <a:gd name="connsiteX32" fmla="*/ 884742 w 2227916"/>
                <a:gd name="connsiteY32" fmla="*/ 778737 h 1772976"/>
                <a:gd name="connsiteX33" fmla="*/ 756154 w 2227916"/>
                <a:gd name="connsiteY33" fmla="*/ 754924 h 1772976"/>
                <a:gd name="connsiteX34" fmla="*/ 625185 w 2227916"/>
                <a:gd name="connsiteY34" fmla="*/ 773974 h 1772976"/>
                <a:gd name="connsiteX35" fmla="*/ 496598 w 2227916"/>
                <a:gd name="connsiteY35" fmla="*/ 850174 h 1772976"/>
                <a:gd name="connsiteX36" fmla="*/ 408492 w 2227916"/>
                <a:gd name="connsiteY36" fmla="*/ 950187 h 1772976"/>
                <a:gd name="connsiteX37" fmla="*/ 337054 w 2227916"/>
                <a:gd name="connsiteY37" fmla="*/ 1057343 h 1772976"/>
                <a:gd name="connsiteX38" fmla="*/ 258473 w 2227916"/>
                <a:gd name="connsiteY38" fmla="*/ 1231174 h 1772976"/>
                <a:gd name="connsiteX39" fmla="*/ 206085 w 2227916"/>
                <a:gd name="connsiteY39" fmla="*/ 1385955 h 1772976"/>
                <a:gd name="connsiteX40" fmla="*/ 175130 w 2227916"/>
                <a:gd name="connsiteY40" fmla="*/ 1497875 h 1772976"/>
                <a:gd name="connsiteX41" fmla="*/ 148936 w 2227916"/>
                <a:gd name="connsiteY41" fmla="*/ 1607412 h 1772976"/>
                <a:gd name="connsiteX42" fmla="*/ 127504 w 2227916"/>
                <a:gd name="connsiteY42" fmla="*/ 1707424 h 1772976"/>
                <a:gd name="connsiteX43" fmla="*/ 106074 w 2227916"/>
                <a:gd name="connsiteY43" fmla="*/ 1769336 h 1772976"/>
                <a:gd name="connsiteX44" fmla="*/ 44160 w 2227916"/>
                <a:gd name="connsiteY44" fmla="*/ 1764574 h 1772976"/>
                <a:gd name="connsiteX45" fmla="*/ 1298 w 2227916"/>
                <a:gd name="connsiteY45" fmla="*/ 1755049 h 1772976"/>
                <a:gd name="connsiteX46" fmla="*/ 13204 w 2227916"/>
                <a:gd name="connsiteY46" fmla="*/ 1657418 h 1772976"/>
                <a:gd name="connsiteX47" fmla="*/ 34635 w 2227916"/>
                <a:gd name="connsiteY47" fmla="*/ 1547880 h 1772976"/>
                <a:gd name="connsiteX48" fmla="*/ 72735 w 2227916"/>
                <a:gd name="connsiteY48" fmla="*/ 1395480 h 1772976"/>
                <a:gd name="connsiteX49" fmla="*/ 113217 w 2227916"/>
                <a:gd name="connsiteY49" fmla="*/ 1262130 h 1772976"/>
                <a:gd name="connsiteX50" fmla="*/ 191798 w 2227916"/>
                <a:gd name="connsiteY50" fmla="*/ 1071630 h 1772976"/>
                <a:gd name="connsiteX51" fmla="*/ 263235 w 2227916"/>
                <a:gd name="connsiteY51" fmla="*/ 945423 h 1772976"/>
                <a:gd name="connsiteX0" fmla="*/ 263235 w 2227916"/>
                <a:gd name="connsiteY0" fmla="*/ 945423 h 1773333"/>
                <a:gd name="connsiteX1" fmla="*/ 365629 w 2227916"/>
                <a:gd name="connsiteY1" fmla="*/ 807312 h 1773333"/>
                <a:gd name="connsiteX2" fmla="*/ 458498 w 2227916"/>
                <a:gd name="connsiteY2" fmla="*/ 726349 h 1773333"/>
                <a:gd name="connsiteX3" fmla="*/ 596611 w 2227916"/>
                <a:gd name="connsiteY3" fmla="*/ 654912 h 1773333"/>
                <a:gd name="connsiteX4" fmla="*/ 749010 w 2227916"/>
                <a:gd name="connsiteY4" fmla="*/ 631099 h 1773333"/>
                <a:gd name="connsiteX5" fmla="*/ 901410 w 2227916"/>
                <a:gd name="connsiteY5" fmla="*/ 654912 h 1773333"/>
                <a:gd name="connsiteX6" fmla="*/ 1034760 w 2227916"/>
                <a:gd name="connsiteY6" fmla="*/ 707299 h 1773333"/>
                <a:gd name="connsiteX7" fmla="*/ 1206210 w 2227916"/>
                <a:gd name="connsiteY7" fmla="*/ 752543 h 1773333"/>
                <a:gd name="connsiteX8" fmla="*/ 1391948 w 2227916"/>
                <a:gd name="connsiteY8" fmla="*/ 752543 h 1773333"/>
                <a:gd name="connsiteX9" fmla="*/ 1570542 w 2227916"/>
                <a:gd name="connsiteY9" fmla="*/ 723968 h 1773333"/>
                <a:gd name="connsiteX10" fmla="*/ 1734848 w 2227916"/>
                <a:gd name="connsiteY10" fmla="*/ 664437 h 1773333"/>
                <a:gd name="connsiteX11" fmla="*/ 1942017 w 2227916"/>
                <a:gd name="connsiteY11" fmla="*/ 550137 h 1773333"/>
                <a:gd name="connsiteX12" fmla="*/ 2042029 w 2227916"/>
                <a:gd name="connsiteY12" fmla="*/ 447743 h 1773333"/>
                <a:gd name="connsiteX13" fmla="*/ 2084892 w 2227916"/>
                <a:gd name="connsiteY13" fmla="*/ 364399 h 1773333"/>
                <a:gd name="connsiteX14" fmla="*/ 2103942 w 2227916"/>
                <a:gd name="connsiteY14" fmla="*/ 254862 h 1773333"/>
                <a:gd name="connsiteX15" fmla="*/ 2077748 w 2227916"/>
                <a:gd name="connsiteY15" fmla="*/ 154849 h 1773333"/>
                <a:gd name="connsiteX16" fmla="*/ 2046792 w 2227916"/>
                <a:gd name="connsiteY16" fmla="*/ 95318 h 1773333"/>
                <a:gd name="connsiteX17" fmla="*/ 2037267 w 2227916"/>
                <a:gd name="connsiteY17" fmla="*/ 52455 h 1773333"/>
                <a:gd name="connsiteX18" fmla="*/ 2053935 w 2227916"/>
                <a:gd name="connsiteY18" fmla="*/ 14355 h 1773333"/>
                <a:gd name="connsiteX19" fmla="*/ 2099179 w 2227916"/>
                <a:gd name="connsiteY19" fmla="*/ 68 h 1773333"/>
                <a:gd name="connsiteX20" fmla="*/ 2142042 w 2227916"/>
                <a:gd name="connsiteY20" fmla="*/ 19117 h 1773333"/>
                <a:gd name="connsiteX21" fmla="*/ 2182523 w 2227916"/>
                <a:gd name="connsiteY21" fmla="*/ 66743 h 1773333"/>
                <a:gd name="connsiteX22" fmla="*/ 2215860 w 2227916"/>
                <a:gd name="connsiteY22" fmla="*/ 161993 h 1773333"/>
                <a:gd name="connsiteX23" fmla="*/ 2225386 w 2227916"/>
                <a:gd name="connsiteY23" fmla="*/ 319155 h 1773333"/>
                <a:gd name="connsiteX24" fmla="*/ 2172998 w 2227916"/>
                <a:gd name="connsiteY24" fmla="*/ 473937 h 1773333"/>
                <a:gd name="connsiteX25" fmla="*/ 2082510 w 2227916"/>
                <a:gd name="connsiteY25" fmla="*/ 592999 h 1773333"/>
                <a:gd name="connsiteX26" fmla="*/ 1944398 w 2227916"/>
                <a:gd name="connsiteY26" fmla="*/ 697774 h 1773333"/>
                <a:gd name="connsiteX27" fmla="*/ 1763423 w 2227916"/>
                <a:gd name="connsiteY27" fmla="*/ 785880 h 1773333"/>
                <a:gd name="connsiteX28" fmla="*/ 1572923 w 2227916"/>
                <a:gd name="connsiteY28" fmla="*/ 847793 h 1773333"/>
                <a:gd name="connsiteX29" fmla="*/ 1372898 w 2227916"/>
                <a:gd name="connsiteY29" fmla="*/ 873987 h 1773333"/>
                <a:gd name="connsiteX30" fmla="*/ 1222879 w 2227916"/>
                <a:gd name="connsiteY30" fmla="*/ 876368 h 1773333"/>
                <a:gd name="connsiteX31" fmla="*/ 1041904 w 2227916"/>
                <a:gd name="connsiteY31" fmla="*/ 843030 h 1773333"/>
                <a:gd name="connsiteX32" fmla="*/ 884742 w 2227916"/>
                <a:gd name="connsiteY32" fmla="*/ 778737 h 1773333"/>
                <a:gd name="connsiteX33" fmla="*/ 756154 w 2227916"/>
                <a:gd name="connsiteY33" fmla="*/ 754924 h 1773333"/>
                <a:gd name="connsiteX34" fmla="*/ 625185 w 2227916"/>
                <a:gd name="connsiteY34" fmla="*/ 773974 h 1773333"/>
                <a:gd name="connsiteX35" fmla="*/ 496598 w 2227916"/>
                <a:gd name="connsiteY35" fmla="*/ 850174 h 1773333"/>
                <a:gd name="connsiteX36" fmla="*/ 408492 w 2227916"/>
                <a:gd name="connsiteY36" fmla="*/ 950187 h 1773333"/>
                <a:gd name="connsiteX37" fmla="*/ 337054 w 2227916"/>
                <a:gd name="connsiteY37" fmla="*/ 1057343 h 1773333"/>
                <a:gd name="connsiteX38" fmla="*/ 258473 w 2227916"/>
                <a:gd name="connsiteY38" fmla="*/ 1231174 h 1773333"/>
                <a:gd name="connsiteX39" fmla="*/ 206085 w 2227916"/>
                <a:gd name="connsiteY39" fmla="*/ 1385955 h 1773333"/>
                <a:gd name="connsiteX40" fmla="*/ 175130 w 2227916"/>
                <a:gd name="connsiteY40" fmla="*/ 1497875 h 1773333"/>
                <a:gd name="connsiteX41" fmla="*/ 148936 w 2227916"/>
                <a:gd name="connsiteY41" fmla="*/ 1607412 h 1773333"/>
                <a:gd name="connsiteX42" fmla="*/ 127504 w 2227916"/>
                <a:gd name="connsiteY42" fmla="*/ 1707424 h 1773333"/>
                <a:gd name="connsiteX43" fmla="*/ 106074 w 2227916"/>
                <a:gd name="connsiteY43" fmla="*/ 1769336 h 1773333"/>
                <a:gd name="connsiteX44" fmla="*/ 44160 w 2227916"/>
                <a:gd name="connsiteY44" fmla="*/ 1764574 h 1773333"/>
                <a:gd name="connsiteX45" fmla="*/ 1298 w 2227916"/>
                <a:gd name="connsiteY45" fmla="*/ 1743143 h 1773333"/>
                <a:gd name="connsiteX46" fmla="*/ 13204 w 2227916"/>
                <a:gd name="connsiteY46" fmla="*/ 1657418 h 1773333"/>
                <a:gd name="connsiteX47" fmla="*/ 34635 w 2227916"/>
                <a:gd name="connsiteY47" fmla="*/ 1547880 h 1773333"/>
                <a:gd name="connsiteX48" fmla="*/ 72735 w 2227916"/>
                <a:gd name="connsiteY48" fmla="*/ 1395480 h 1773333"/>
                <a:gd name="connsiteX49" fmla="*/ 113217 w 2227916"/>
                <a:gd name="connsiteY49" fmla="*/ 1262130 h 1773333"/>
                <a:gd name="connsiteX50" fmla="*/ 191798 w 2227916"/>
                <a:gd name="connsiteY50" fmla="*/ 1071630 h 1773333"/>
                <a:gd name="connsiteX51" fmla="*/ 263235 w 2227916"/>
                <a:gd name="connsiteY51" fmla="*/ 945423 h 1773333"/>
                <a:gd name="connsiteX0" fmla="*/ 263235 w 2227916"/>
                <a:gd name="connsiteY0" fmla="*/ 945423 h 1773333"/>
                <a:gd name="connsiteX1" fmla="*/ 365629 w 2227916"/>
                <a:gd name="connsiteY1" fmla="*/ 807312 h 1773333"/>
                <a:gd name="connsiteX2" fmla="*/ 458498 w 2227916"/>
                <a:gd name="connsiteY2" fmla="*/ 726349 h 1773333"/>
                <a:gd name="connsiteX3" fmla="*/ 596611 w 2227916"/>
                <a:gd name="connsiteY3" fmla="*/ 654912 h 1773333"/>
                <a:gd name="connsiteX4" fmla="*/ 749010 w 2227916"/>
                <a:gd name="connsiteY4" fmla="*/ 631099 h 1773333"/>
                <a:gd name="connsiteX5" fmla="*/ 901410 w 2227916"/>
                <a:gd name="connsiteY5" fmla="*/ 654912 h 1773333"/>
                <a:gd name="connsiteX6" fmla="*/ 1034760 w 2227916"/>
                <a:gd name="connsiteY6" fmla="*/ 707299 h 1773333"/>
                <a:gd name="connsiteX7" fmla="*/ 1206210 w 2227916"/>
                <a:gd name="connsiteY7" fmla="*/ 752543 h 1773333"/>
                <a:gd name="connsiteX8" fmla="*/ 1391948 w 2227916"/>
                <a:gd name="connsiteY8" fmla="*/ 752543 h 1773333"/>
                <a:gd name="connsiteX9" fmla="*/ 1570542 w 2227916"/>
                <a:gd name="connsiteY9" fmla="*/ 723968 h 1773333"/>
                <a:gd name="connsiteX10" fmla="*/ 1734848 w 2227916"/>
                <a:gd name="connsiteY10" fmla="*/ 664437 h 1773333"/>
                <a:gd name="connsiteX11" fmla="*/ 1942017 w 2227916"/>
                <a:gd name="connsiteY11" fmla="*/ 550137 h 1773333"/>
                <a:gd name="connsiteX12" fmla="*/ 2042029 w 2227916"/>
                <a:gd name="connsiteY12" fmla="*/ 447743 h 1773333"/>
                <a:gd name="connsiteX13" fmla="*/ 2084892 w 2227916"/>
                <a:gd name="connsiteY13" fmla="*/ 364399 h 1773333"/>
                <a:gd name="connsiteX14" fmla="*/ 2103942 w 2227916"/>
                <a:gd name="connsiteY14" fmla="*/ 254862 h 1773333"/>
                <a:gd name="connsiteX15" fmla="*/ 2077748 w 2227916"/>
                <a:gd name="connsiteY15" fmla="*/ 154849 h 1773333"/>
                <a:gd name="connsiteX16" fmla="*/ 2046792 w 2227916"/>
                <a:gd name="connsiteY16" fmla="*/ 95318 h 1773333"/>
                <a:gd name="connsiteX17" fmla="*/ 2037267 w 2227916"/>
                <a:gd name="connsiteY17" fmla="*/ 52455 h 1773333"/>
                <a:gd name="connsiteX18" fmla="*/ 2053935 w 2227916"/>
                <a:gd name="connsiteY18" fmla="*/ 14355 h 1773333"/>
                <a:gd name="connsiteX19" fmla="*/ 2099179 w 2227916"/>
                <a:gd name="connsiteY19" fmla="*/ 68 h 1773333"/>
                <a:gd name="connsiteX20" fmla="*/ 2142042 w 2227916"/>
                <a:gd name="connsiteY20" fmla="*/ 19117 h 1773333"/>
                <a:gd name="connsiteX21" fmla="*/ 2182523 w 2227916"/>
                <a:gd name="connsiteY21" fmla="*/ 66743 h 1773333"/>
                <a:gd name="connsiteX22" fmla="*/ 2215860 w 2227916"/>
                <a:gd name="connsiteY22" fmla="*/ 161993 h 1773333"/>
                <a:gd name="connsiteX23" fmla="*/ 2225386 w 2227916"/>
                <a:gd name="connsiteY23" fmla="*/ 319155 h 1773333"/>
                <a:gd name="connsiteX24" fmla="*/ 2172998 w 2227916"/>
                <a:gd name="connsiteY24" fmla="*/ 473937 h 1773333"/>
                <a:gd name="connsiteX25" fmla="*/ 2082510 w 2227916"/>
                <a:gd name="connsiteY25" fmla="*/ 592999 h 1773333"/>
                <a:gd name="connsiteX26" fmla="*/ 1944398 w 2227916"/>
                <a:gd name="connsiteY26" fmla="*/ 697774 h 1773333"/>
                <a:gd name="connsiteX27" fmla="*/ 1763423 w 2227916"/>
                <a:gd name="connsiteY27" fmla="*/ 785880 h 1773333"/>
                <a:gd name="connsiteX28" fmla="*/ 1572923 w 2227916"/>
                <a:gd name="connsiteY28" fmla="*/ 847793 h 1773333"/>
                <a:gd name="connsiteX29" fmla="*/ 1372898 w 2227916"/>
                <a:gd name="connsiteY29" fmla="*/ 873987 h 1773333"/>
                <a:gd name="connsiteX30" fmla="*/ 1222879 w 2227916"/>
                <a:gd name="connsiteY30" fmla="*/ 876368 h 1773333"/>
                <a:gd name="connsiteX31" fmla="*/ 1041904 w 2227916"/>
                <a:gd name="connsiteY31" fmla="*/ 843030 h 1773333"/>
                <a:gd name="connsiteX32" fmla="*/ 884742 w 2227916"/>
                <a:gd name="connsiteY32" fmla="*/ 778737 h 1773333"/>
                <a:gd name="connsiteX33" fmla="*/ 756154 w 2227916"/>
                <a:gd name="connsiteY33" fmla="*/ 754924 h 1773333"/>
                <a:gd name="connsiteX34" fmla="*/ 625185 w 2227916"/>
                <a:gd name="connsiteY34" fmla="*/ 773974 h 1773333"/>
                <a:gd name="connsiteX35" fmla="*/ 496598 w 2227916"/>
                <a:gd name="connsiteY35" fmla="*/ 850174 h 1773333"/>
                <a:gd name="connsiteX36" fmla="*/ 410873 w 2227916"/>
                <a:gd name="connsiteY36" fmla="*/ 943043 h 1773333"/>
                <a:gd name="connsiteX37" fmla="*/ 337054 w 2227916"/>
                <a:gd name="connsiteY37" fmla="*/ 1057343 h 1773333"/>
                <a:gd name="connsiteX38" fmla="*/ 258473 w 2227916"/>
                <a:gd name="connsiteY38" fmla="*/ 1231174 h 1773333"/>
                <a:gd name="connsiteX39" fmla="*/ 206085 w 2227916"/>
                <a:gd name="connsiteY39" fmla="*/ 1385955 h 1773333"/>
                <a:gd name="connsiteX40" fmla="*/ 175130 w 2227916"/>
                <a:gd name="connsiteY40" fmla="*/ 1497875 h 1773333"/>
                <a:gd name="connsiteX41" fmla="*/ 148936 w 2227916"/>
                <a:gd name="connsiteY41" fmla="*/ 1607412 h 1773333"/>
                <a:gd name="connsiteX42" fmla="*/ 127504 w 2227916"/>
                <a:gd name="connsiteY42" fmla="*/ 1707424 h 1773333"/>
                <a:gd name="connsiteX43" fmla="*/ 106074 w 2227916"/>
                <a:gd name="connsiteY43" fmla="*/ 1769336 h 1773333"/>
                <a:gd name="connsiteX44" fmla="*/ 44160 w 2227916"/>
                <a:gd name="connsiteY44" fmla="*/ 1764574 h 1773333"/>
                <a:gd name="connsiteX45" fmla="*/ 1298 w 2227916"/>
                <a:gd name="connsiteY45" fmla="*/ 1743143 h 1773333"/>
                <a:gd name="connsiteX46" fmla="*/ 13204 w 2227916"/>
                <a:gd name="connsiteY46" fmla="*/ 1657418 h 1773333"/>
                <a:gd name="connsiteX47" fmla="*/ 34635 w 2227916"/>
                <a:gd name="connsiteY47" fmla="*/ 1547880 h 1773333"/>
                <a:gd name="connsiteX48" fmla="*/ 72735 w 2227916"/>
                <a:gd name="connsiteY48" fmla="*/ 1395480 h 1773333"/>
                <a:gd name="connsiteX49" fmla="*/ 113217 w 2227916"/>
                <a:gd name="connsiteY49" fmla="*/ 1262130 h 1773333"/>
                <a:gd name="connsiteX50" fmla="*/ 191798 w 2227916"/>
                <a:gd name="connsiteY50" fmla="*/ 1071630 h 1773333"/>
                <a:gd name="connsiteX51" fmla="*/ 263235 w 2227916"/>
                <a:gd name="connsiteY51" fmla="*/ 945423 h 1773333"/>
                <a:gd name="connsiteX0" fmla="*/ 263235 w 2227916"/>
                <a:gd name="connsiteY0" fmla="*/ 945423 h 1773333"/>
                <a:gd name="connsiteX1" fmla="*/ 365629 w 2227916"/>
                <a:gd name="connsiteY1" fmla="*/ 807312 h 1773333"/>
                <a:gd name="connsiteX2" fmla="*/ 458498 w 2227916"/>
                <a:gd name="connsiteY2" fmla="*/ 726349 h 1773333"/>
                <a:gd name="connsiteX3" fmla="*/ 596611 w 2227916"/>
                <a:gd name="connsiteY3" fmla="*/ 654912 h 1773333"/>
                <a:gd name="connsiteX4" fmla="*/ 749010 w 2227916"/>
                <a:gd name="connsiteY4" fmla="*/ 631099 h 1773333"/>
                <a:gd name="connsiteX5" fmla="*/ 901410 w 2227916"/>
                <a:gd name="connsiteY5" fmla="*/ 654912 h 1773333"/>
                <a:gd name="connsiteX6" fmla="*/ 1034760 w 2227916"/>
                <a:gd name="connsiteY6" fmla="*/ 707299 h 1773333"/>
                <a:gd name="connsiteX7" fmla="*/ 1206210 w 2227916"/>
                <a:gd name="connsiteY7" fmla="*/ 752543 h 1773333"/>
                <a:gd name="connsiteX8" fmla="*/ 1394329 w 2227916"/>
                <a:gd name="connsiteY8" fmla="*/ 759686 h 1773333"/>
                <a:gd name="connsiteX9" fmla="*/ 1570542 w 2227916"/>
                <a:gd name="connsiteY9" fmla="*/ 723968 h 1773333"/>
                <a:gd name="connsiteX10" fmla="*/ 1734848 w 2227916"/>
                <a:gd name="connsiteY10" fmla="*/ 664437 h 1773333"/>
                <a:gd name="connsiteX11" fmla="*/ 1942017 w 2227916"/>
                <a:gd name="connsiteY11" fmla="*/ 550137 h 1773333"/>
                <a:gd name="connsiteX12" fmla="*/ 2042029 w 2227916"/>
                <a:gd name="connsiteY12" fmla="*/ 447743 h 1773333"/>
                <a:gd name="connsiteX13" fmla="*/ 2084892 w 2227916"/>
                <a:gd name="connsiteY13" fmla="*/ 364399 h 1773333"/>
                <a:gd name="connsiteX14" fmla="*/ 2103942 w 2227916"/>
                <a:gd name="connsiteY14" fmla="*/ 254862 h 1773333"/>
                <a:gd name="connsiteX15" fmla="*/ 2077748 w 2227916"/>
                <a:gd name="connsiteY15" fmla="*/ 154849 h 1773333"/>
                <a:gd name="connsiteX16" fmla="*/ 2046792 w 2227916"/>
                <a:gd name="connsiteY16" fmla="*/ 95318 h 1773333"/>
                <a:gd name="connsiteX17" fmla="*/ 2037267 w 2227916"/>
                <a:gd name="connsiteY17" fmla="*/ 52455 h 1773333"/>
                <a:gd name="connsiteX18" fmla="*/ 2053935 w 2227916"/>
                <a:gd name="connsiteY18" fmla="*/ 14355 h 1773333"/>
                <a:gd name="connsiteX19" fmla="*/ 2099179 w 2227916"/>
                <a:gd name="connsiteY19" fmla="*/ 68 h 1773333"/>
                <a:gd name="connsiteX20" fmla="*/ 2142042 w 2227916"/>
                <a:gd name="connsiteY20" fmla="*/ 19117 h 1773333"/>
                <a:gd name="connsiteX21" fmla="*/ 2182523 w 2227916"/>
                <a:gd name="connsiteY21" fmla="*/ 66743 h 1773333"/>
                <a:gd name="connsiteX22" fmla="*/ 2215860 w 2227916"/>
                <a:gd name="connsiteY22" fmla="*/ 161993 h 1773333"/>
                <a:gd name="connsiteX23" fmla="*/ 2225386 w 2227916"/>
                <a:gd name="connsiteY23" fmla="*/ 319155 h 1773333"/>
                <a:gd name="connsiteX24" fmla="*/ 2172998 w 2227916"/>
                <a:gd name="connsiteY24" fmla="*/ 473937 h 1773333"/>
                <a:gd name="connsiteX25" fmla="*/ 2082510 w 2227916"/>
                <a:gd name="connsiteY25" fmla="*/ 592999 h 1773333"/>
                <a:gd name="connsiteX26" fmla="*/ 1944398 w 2227916"/>
                <a:gd name="connsiteY26" fmla="*/ 697774 h 1773333"/>
                <a:gd name="connsiteX27" fmla="*/ 1763423 w 2227916"/>
                <a:gd name="connsiteY27" fmla="*/ 785880 h 1773333"/>
                <a:gd name="connsiteX28" fmla="*/ 1572923 w 2227916"/>
                <a:gd name="connsiteY28" fmla="*/ 847793 h 1773333"/>
                <a:gd name="connsiteX29" fmla="*/ 1372898 w 2227916"/>
                <a:gd name="connsiteY29" fmla="*/ 873987 h 1773333"/>
                <a:gd name="connsiteX30" fmla="*/ 1222879 w 2227916"/>
                <a:gd name="connsiteY30" fmla="*/ 876368 h 1773333"/>
                <a:gd name="connsiteX31" fmla="*/ 1041904 w 2227916"/>
                <a:gd name="connsiteY31" fmla="*/ 843030 h 1773333"/>
                <a:gd name="connsiteX32" fmla="*/ 884742 w 2227916"/>
                <a:gd name="connsiteY32" fmla="*/ 778737 h 1773333"/>
                <a:gd name="connsiteX33" fmla="*/ 756154 w 2227916"/>
                <a:gd name="connsiteY33" fmla="*/ 754924 h 1773333"/>
                <a:gd name="connsiteX34" fmla="*/ 625185 w 2227916"/>
                <a:gd name="connsiteY34" fmla="*/ 773974 h 1773333"/>
                <a:gd name="connsiteX35" fmla="*/ 496598 w 2227916"/>
                <a:gd name="connsiteY35" fmla="*/ 850174 h 1773333"/>
                <a:gd name="connsiteX36" fmla="*/ 410873 w 2227916"/>
                <a:gd name="connsiteY36" fmla="*/ 943043 h 1773333"/>
                <a:gd name="connsiteX37" fmla="*/ 337054 w 2227916"/>
                <a:gd name="connsiteY37" fmla="*/ 1057343 h 1773333"/>
                <a:gd name="connsiteX38" fmla="*/ 258473 w 2227916"/>
                <a:gd name="connsiteY38" fmla="*/ 1231174 h 1773333"/>
                <a:gd name="connsiteX39" fmla="*/ 206085 w 2227916"/>
                <a:gd name="connsiteY39" fmla="*/ 1385955 h 1773333"/>
                <a:gd name="connsiteX40" fmla="*/ 175130 w 2227916"/>
                <a:gd name="connsiteY40" fmla="*/ 1497875 h 1773333"/>
                <a:gd name="connsiteX41" fmla="*/ 148936 w 2227916"/>
                <a:gd name="connsiteY41" fmla="*/ 1607412 h 1773333"/>
                <a:gd name="connsiteX42" fmla="*/ 127504 w 2227916"/>
                <a:gd name="connsiteY42" fmla="*/ 1707424 h 1773333"/>
                <a:gd name="connsiteX43" fmla="*/ 106074 w 2227916"/>
                <a:gd name="connsiteY43" fmla="*/ 1769336 h 1773333"/>
                <a:gd name="connsiteX44" fmla="*/ 44160 w 2227916"/>
                <a:gd name="connsiteY44" fmla="*/ 1764574 h 1773333"/>
                <a:gd name="connsiteX45" fmla="*/ 1298 w 2227916"/>
                <a:gd name="connsiteY45" fmla="*/ 1743143 h 1773333"/>
                <a:gd name="connsiteX46" fmla="*/ 13204 w 2227916"/>
                <a:gd name="connsiteY46" fmla="*/ 1657418 h 1773333"/>
                <a:gd name="connsiteX47" fmla="*/ 34635 w 2227916"/>
                <a:gd name="connsiteY47" fmla="*/ 1547880 h 1773333"/>
                <a:gd name="connsiteX48" fmla="*/ 72735 w 2227916"/>
                <a:gd name="connsiteY48" fmla="*/ 1395480 h 1773333"/>
                <a:gd name="connsiteX49" fmla="*/ 113217 w 2227916"/>
                <a:gd name="connsiteY49" fmla="*/ 1262130 h 1773333"/>
                <a:gd name="connsiteX50" fmla="*/ 191798 w 2227916"/>
                <a:gd name="connsiteY50" fmla="*/ 1071630 h 1773333"/>
                <a:gd name="connsiteX51" fmla="*/ 263235 w 2227916"/>
                <a:gd name="connsiteY51" fmla="*/ 945423 h 1773333"/>
                <a:gd name="connsiteX0" fmla="*/ 263235 w 2227916"/>
                <a:gd name="connsiteY0" fmla="*/ 945423 h 1773333"/>
                <a:gd name="connsiteX1" fmla="*/ 365629 w 2227916"/>
                <a:gd name="connsiteY1" fmla="*/ 807312 h 1773333"/>
                <a:gd name="connsiteX2" fmla="*/ 458498 w 2227916"/>
                <a:gd name="connsiteY2" fmla="*/ 726349 h 1773333"/>
                <a:gd name="connsiteX3" fmla="*/ 596611 w 2227916"/>
                <a:gd name="connsiteY3" fmla="*/ 654912 h 1773333"/>
                <a:gd name="connsiteX4" fmla="*/ 749010 w 2227916"/>
                <a:gd name="connsiteY4" fmla="*/ 631099 h 1773333"/>
                <a:gd name="connsiteX5" fmla="*/ 901410 w 2227916"/>
                <a:gd name="connsiteY5" fmla="*/ 654912 h 1773333"/>
                <a:gd name="connsiteX6" fmla="*/ 1034760 w 2227916"/>
                <a:gd name="connsiteY6" fmla="*/ 707299 h 1773333"/>
                <a:gd name="connsiteX7" fmla="*/ 1206210 w 2227916"/>
                <a:gd name="connsiteY7" fmla="*/ 752543 h 1773333"/>
                <a:gd name="connsiteX8" fmla="*/ 1394329 w 2227916"/>
                <a:gd name="connsiteY8" fmla="*/ 759686 h 1773333"/>
                <a:gd name="connsiteX9" fmla="*/ 1570542 w 2227916"/>
                <a:gd name="connsiteY9" fmla="*/ 723968 h 1773333"/>
                <a:gd name="connsiteX10" fmla="*/ 1734848 w 2227916"/>
                <a:gd name="connsiteY10" fmla="*/ 664437 h 1773333"/>
                <a:gd name="connsiteX11" fmla="*/ 1942017 w 2227916"/>
                <a:gd name="connsiteY11" fmla="*/ 550137 h 1773333"/>
                <a:gd name="connsiteX12" fmla="*/ 2042029 w 2227916"/>
                <a:gd name="connsiteY12" fmla="*/ 447743 h 1773333"/>
                <a:gd name="connsiteX13" fmla="*/ 2084892 w 2227916"/>
                <a:gd name="connsiteY13" fmla="*/ 364399 h 1773333"/>
                <a:gd name="connsiteX14" fmla="*/ 2103942 w 2227916"/>
                <a:gd name="connsiteY14" fmla="*/ 254862 h 1773333"/>
                <a:gd name="connsiteX15" fmla="*/ 2077748 w 2227916"/>
                <a:gd name="connsiteY15" fmla="*/ 154849 h 1773333"/>
                <a:gd name="connsiteX16" fmla="*/ 2046792 w 2227916"/>
                <a:gd name="connsiteY16" fmla="*/ 95318 h 1773333"/>
                <a:gd name="connsiteX17" fmla="*/ 2037267 w 2227916"/>
                <a:gd name="connsiteY17" fmla="*/ 52455 h 1773333"/>
                <a:gd name="connsiteX18" fmla="*/ 2053935 w 2227916"/>
                <a:gd name="connsiteY18" fmla="*/ 14355 h 1773333"/>
                <a:gd name="connsiteX19" fmla="*/ 2099179 w 2227916"/>
                <a:gd name="connsiteY19" fmla="*/ 68 h 1773333"/>
                <a:gd name="connsiteX20" fmla="*/ 2142042 w 2227916"/>
                <a:gd name="connsiteY20" fmla="*/ 19117 h 1773333"/>
                <a:gd name="connsiteX21" fmla="*/ 2182523 w 2227916"/>
                <a:gd name="connsiteY21" fmla="*/ 66743 h 1773333"/>
                <a:gd name="connsiteX22" fmla="*/ 2215860 w 2227916"/>
                <a:gd name="connsiteY22" fmla="*/ 161993 h 1773333"/>
                <a:gd name="connsiteX23" fmla="*/ 2225386 w 2227916"/>
                <a:gd name="connsiteY23" fmla="*/ 319155 h 1773333"/>
                <a:gd name="connsiteX24" fmla="*/ 2172998 w 2227916"/>
                <a:gd name="connsiteY24" fmla="*/ 473937 h 1773333"/>
                <a:gd name="connsiteX25" fmla="*/ 2082510 w 2227916"/>
                <a:gd name="connsiteY25" fmla="*/ 592999 h 1773333"/>
                <a:gd name="connsiteX26" fmla="*/ 1944398 w 2227916"/>
                <a:gd name="connsiteY26" fmla="*/ 697774 h 1773333"/>
                <a:gd name="connsiteX27" fmla="*/ 1763423 w 2227916"/>
                <a:gd name="connsiteY27" fmla="*/ 785880 h 1773333"/>
                <a:gd name="connsiteX28" fmla="*/ 1572923 w 2227916"/>
                <a:gd name="connsiteY28" fmla="*/ 847793 h 1773333"/>
                <a:gd name="connsiteX29" fmla="*/ 1372898 w 2227916"/>
                <a:gd name="connsiteY29" fmla="*/ 878749 h 1773333"/>
                <a:gd name="connsiteX30" fmla="*/ 1222879 w 2227916"/>
                <a:gd name="connsiteY30" fmla="*/ 876368 h 1773333"/>
                <a:gd name="connsiteX31" fmla="*/ 1041904 w 2227916"/>
                <a:gd name="connsiteY31" fmla="*/ 843030 h 1773333"/>
                <a:gd name="connsiteX32" fmla="*/ 884742 w 2227916"/>
                <a:gd name="connsiteY32" fmla="*/ 778737 h 1773333"/>
                <a:gd name="connsiteX33" fmla="*/ 756154 w 2227916"/>
                <a:gd name="connsiteY33" fmla="*/ 754924 h 1773333"/>
                <a:gd name="connsiteX34" fmla="*/ 625185 w 2227916"/>
                <a:gd name="connsiteY34" fmla="*/ 773974 h 1773333"/>
                <a:gd name="connsiteX35" fmla="*/ 496598 w 2227916"/>
                <a:gd name="connsiteY35" fmla="*/ 850174 h 1773333"/>
                <a:gd name="connsiteX36" fmla="*/ 410873 w 2227916"/>
                <a:gd name="connsiteY36" fmla="*/ 943043 h 1773333"/>
                <a:gd name="connsiteX37" fmla="*/ 337054 w 2227916"/>
                <a:gd name="connsiteY37" fmla="*/ 1057343 h 1773333"/>
                <a:gd name="connsiteX38" fmla="*/ 258473 w 2227916"/>
                <a:gd name="connsiteY38" fmla="*/ 1231174 h 1773333"/>
                <a:gd name="connsiteX39" fmla="*/ 206085 w 2227916"/>
                <a:gd name="connsiteY39" fmla="*/ 1385955 h 1773333"/>
                <a:gd name="connsiteX40" fmla="*/ 175130 w 2227916"/>
                <a:gd name="connsiteY40" fmla="*/ 1497875 h 1773333"/>
                <a:gd name="connsiteX41" fmla="*/ 148936 w 2227916"/>
                <a:gd name="connsiteY41" fmla="*/ 1607412 h 1773333"/>
                <a:gd name="connsiteX42" fmla="*/ 127504 w 2227916"/>
                <a:gd name="connsiteY42" fmla="*/ 1707424 h 1773333"/>
                <a:gd name="connsiteX43" fmla="*/ 106074 w 2227916"/>
                <a:gd name="connsiteY43" fmla="*/ 1769336 h 1773333"/>
                <a:gd name="connsiteX44" fmla="*/ 44160 w 2227916"/>
                <a:gd name="connsiteY44" fmla="*/ 1764574 h 1773333"/>
                <a:gd name="connsiteX45" fmla="*/ 1298 w 2227916"/>
                <a:gd name="connsiteY45" fmla="*/ 1743143 h 1773333"/>
                <a:gd name="connsiteX46" fmla="*/ 13204 w 2227916"/>
                <a:gd name="connsiteY46" fmla="*/ 1657418 h 1773333"/>
                <a:gd name="connsiteX47" fmla="*/ 34635 w 2227916"/>
                <a:gd name="connsiteY47" fmla="*/ 1547880 h 1773333"/>
                <a:gd name="connsiteX48" fmla="*/ 72735 w 2227916"/>
                <a:gd name="connsiteY48" fmla="*/ 1395480 h 1773333"/>
                <a:gd name="connsiteX49" fmla="*/ 113217 w 2227916"/>
                <a:gd name="connsiteY49" fmla="*/ 1262130 h 1773333"/>
                <a:gd name="connsiteX50" fmla="*/ 191798 w 2227916"/>
                <a:gd name="connsiteY50" fmla="*/ 1071630 h 1773333"/>
                <a:gd name="connsiteX51" fmla="*/ 263235 w 2227916"/>
                <a:gd name="connsiteY51" fmla="*/ 945423 h 1773333"/>
                <a:gd name="connsiteX0" fmla="*/ 263235 w 2227916"/>
                <a:gd name="connsiteY0" fmla="*/ 945423 h 1773333"/>
                <a:gd name="connsiteX1" fmla="*/ 365629 w 2227916"/>
                <a:gd name="connsiteY1" fmla="*/ 807312 h 1773333"/>
                <a:gd name="connsiteX2" fmla="*/ 458498 w 2227916"/>
                <a:gd name="connsiteY2" fmla="*/ 726349 h 1773333"/>
                <a:gd name="connsiteX3" fmla="*/ 596611 w 2227916"/>
                <a:gd name="connsiteY3" fmla="*/ 654912 h 1773333"/>
                <a:gd name="connsiteX4" fmla="*/ 749010 w 2227916"/>
                <a:gd name="connsiteY4" fmla="*/ 631099 h 1773333"/>
                <a:gd name="connsiteX5" fmla="*/ 901410 w 2227916"/>
                <a:gd name="connsiteY5" fmla="*/ 654912 h 1773333"/>
                <a:gd name="connsiteX6" fmla="*/ 1034760 w 2227916"/>
                <a:gd name="connsiteY6" fmla="*/ 707299 h 1773333"/>
                <a:gd name="connsiteX7" fmla="*/ 1206210 w 2227916"/>
                <a:gd name="connsiteY7" fmla="*/ 752543 h 1773333"/>
                <a:gd name="connsiteX8" fmla="*/ 1394329 w 2227916"/>
                <a:gd name="connsiteY8" fmla="*/ 759686 h 1773333"/>
                <a:gd name="connsiteX9" fmla="*/ 1570542 w 2227916"/>
                <a:gd name="connsiteY9" fmla="*/ 723968 h 1773333"/>
                <a:gd name="connsiteX10" fmla="*/ 1734848 w 2227916"/>
                <a:gd name="connsiteY10" fmla="*/ 664437 h 1773333"/>
                <a:gd name="connsiteX11" fmla="*/ 1942017 w 2227916"/>
                <a:gd name="connsiteY11" fmla="*/ 550137 h 1773333"/>
                <a:gd name="connsiteX12" fmla="*/ 2042029 w 2227916"/>
                <a:gd name="connsiteY12" fmla="*/ 447743 h 1773333"/>
                <a:gd name="connsiteX13" fmla="*/ 2084892 w 2227916"/>
                <a:gd name="connsiteY13" fmla="*/ 364399 h 1773333"/>
                <a:gd name="connsiteX14" fmla="*/ 2103942 w 2227916"/>
                <a:gd name="connsiteY14" fmla="*/ 254862 h 1773333"/>
                <a:gd name="connsiteX15" fmla="*/ 2077748 w 2227916"/>
                <a:gd name="connsiteY15" fmla="*/ 154849 h 1773333"/>
                <a:gd name="connsiteX16" fmla="*/ 2046792 w 2227916"/>
                <a:gd name="connsiteY16" fmla="*/ 95318 h 1773333"/>
                <a:gd name="connsiteX17" fmla="*/ 2037267 w 2227916"/>
                <a:gd name="connsiteY17" fmla="*/ 52455 h 1773333"/>
                <a:gd name="connsiteX18" fmla="*/ 2053935 w 2227916"/>
                <a:gd name="connsiteY18" fmla="*/ 14355 h 1773333"/>
                <a:gd name="connsiteX19" fmla="*/ 2099179 w 2227916"/>
                <a:gd name="connsiteY19" fmla="*/ 68 h 1773333"/>
                <a:gd name="connsiteX20" fmla="*/ 2142042 w 2227916"/>
                <a:gd name="connsiteY20" fmla="*/ 19117 h 1773333"/>
                <a:gd name="connsiteX21" fmla="*/ 2182523 w 2227916"/>
                <a:gd name="connsiteY21" fmla="*/ 66743 h 1773333"/>
                <a:gd name="connsiteX22" fmla="*/ 2215860 w 2227916"/>
                <a:gd name="connsiteY22" fmla="*/ 161993 h 1773333"/>
                <a:gd name="connsiteX23" fmla="*/ 2225386 w 2227916"/>
                <a:gd name="connsiteY23" fmla="*/ 319155 h 1773333"/>
                <a:gd name="connsiteX24" fmla="*/ 2172998 w 2227916"/>
                <a:gd name="connsiteY24" fmla="*/ 473937 h 1773333"/>
                <a:gd name="connsiteX25" fmla="*/ 2082510 w 2227916"/>
                <a:gd name="connsiteY25" fmla="*/ 592999 h 1773333"/>
                <a:gd name="connsiteX26" fmla="*/ 1944398 w 2227916"/>
                <a:gd name="connsiteY26" fmla="*/ 697774 h 1773333"/>
                <a:gd name="connsiteX27" fmla="*/ 1763423 w 2227916"/>
                <a:gd name="connsiteY27" fmla="*/ 785880 h 1773333"/>
                <a:gd name="connsiteX28" fmla="*/ 1572923 w 2227916"/>
                <a:gd name="connsiteY28" fmla="*/ 847793 h 1773333"/>
                <a:gd name="connsiteX29" fmla="*/ 1372898 w 2227916"/>
                <a:gd name="connsiteY29" fmla="*/ 878749 h 1773333"/>
                <a:gd name="connsiteX30" fmla="*/ 1222879 w 2227916"/>
                <a:gd name="connsiteY30" fmla="*/ 876368 h 1773333"/>
                <a:gd name="connsiteX31" fmla="*/ 1046666 w 2227916"/>
                <a:gd name="connsiteY31" fmla="*/ 843030 h 1773333"/>
                <a:gd name="connsiteX32" fmla="*/ 884742 w 2227916"/>
                <a:gd name="connsiteY32" fmla="*/ 778737 h 1773333"/>
                <a:gd name="connsiteX33" fmla="*/ 756154 w 2227916"/>
                <a:gd name="connsiteY33" fmla="*/ 754924 h 1773333"/>
                <a:gd name="connsiteX34" fmla="*/ 625185 w 2227916"/>
                <a:gd name="connsiteY34" fmla="*/ 773974 h 1773333"/>
                <a:gd name="connsiteX35" fmla="*/ 496598 w 2227916"/>
                <a:gd name="connsiteY35" fmla="*/ 850174 h 1773333"/>
                <a:gd name="connsiteX36" fmla="*/ 410873 w 2227916"/>
                <a:gd name="connsiteY36" fmla="*/ 943043 h 1773333"/>
                <a:gd name="connsiteX37" fmla="*/ 337054 w 2227916"/>
                <a:gd name="connsiteY37" fmla="*/ 1057343 h 1773333"/>
                <a:gd name="connsiteX38" fmla="*/ 258473 w 2227916"/>
                <a:gd name="connsiteY38" fmla="*/ 1231174 h 1773333"/>
                <a:gd name="connsiteX39" fmla="*/ 206085 w 2227916"/>
                <a:gd name="connsiteY39" fmla="*/ 1385955 h 1773333"/>
                <a:gd name="connsiteX40" fmla="*/ 175130 w 2227916"/>
                <a:gd name="connsiteY40" fmla="*/ 1497875 h 1773333"/>
                <a:gd name="connsiteX41" fmla="*/ 148936 w 2227916"/>
                <a:gd name="connsiteY41" fmla="*/ 1607412 h 1773333"/>
                <a:gd name="connsiteX42" fmla="*/ 127504 w 2227916"/>
                <a:gd name="connsiteY42" fmla="*/ 1707424 h 1773333"/>
                <a:gd name="connsiteX43" fmla="*/ 106074 w 2227916"/>
                <a:gd name="connsiteY43" fmla="*/ 1769336 h 1773333"/>
                <a:gd name="connsiteX44" fmla="*/ 44160 w 2227916"/>
                <a:gd name="connsiteY44" fmla="*/ 1764574 h 1773333"/>
                <a:gd name="connsiteX45" fmla="*/ 1298 w 2227916"/>
                <a:gd name="connsiteY45" fmla="*/ 1743143 h 1773333"/>
                <a:gd name="connsiteX46" fmla="*/ 13204 w 2227916"/>
                <a:gd name="connsiteY46" fmla="*/ 1657418 h 1773333"/>
                <a:gd name="connsiteX47" fmla="*/ 34635 w 2227916"/>
                <a:gd name="connsiteY47" fmla="*/ 1547880 h 1773333"/>
                <a:gd name="connsiteX48" fmla="*/ 72735 w 2227916"/>
                <a:gd name="connsiteY48" fmla="*/ 1395480 h 1773333"/>
                <a:gd name="connsiteX49" fmla="*/ 113217 w 2227916"/>
                <a:gd name="connsiteY49" fmla="*/ 1262130 h 1773333"/>
                <a:gd name="connsiteX50" fmla="*/ 191798 w 2227916"/>
                <a:gd name="connsiteY50" fmla="*/ 1071630 h 1773333"/>
                <a:gd name="connsiteX51" fmla="*/ 263235 w 2227916"/>
                <a:gd name="connsiteY51" fmla="*/ 945423 h 1773333"/>
                <a:gd name="connsiteX0" fmla="*/ 263235 w 2227916"/>
                <a:gd name="connsiteY0" fmla="*/ 945423 h 1773333"/>
                <a:gd name="connsiteX1" fmla="*/ 365629 w 2227916"/>
                <a:gd name="connsiteY1" fmla="*/ 807312 h 1773333"/>
                <a:gd name="connsiteX2" fmla="*/ 458498 w 2227916"/>
                <a:gd name="connsiteY2" fmla="*/ 726349 h 1773333"/>
                <a:gd name="connsiteX3" fmla="*/ 596611 w 2227916"/>
                <a:gd name="connsiteY3" fmla="*/ 654912 h 1773333"/>
                <a:gd name="connsiteX4" fmla="*/ 749010 w 2227916"/>
                <a:gd name="connsiteY4" fmla="*/ 631099 h 1773333"/>
                <a:gd name="connsiteX5" fmla="*/ 901410 w 2227916"/>
                <a:gd name="connsiteY5" fmla="*/ 654912 h 1773333"/>
                <a:gd name="connsiteX6" fmla="*/ 1034760 w 2227916"/>
                <a:gd name="connsiteY6" fmla="*/ 707299 h 1773333"/>
                <a:gd name="connsiteX7" fmla="*/ 1203828 w 2227916"/>
                <a:gd name="connsiteY7" fmla="*/ 754924 h 1773333"/>
                <a:gd name="connsiteX8" fmla="*/ 1394329 w 2227916"/>
                <a:gd name="connsiteY8" fmla="*/ 759686 h 1773333"/>
                <a:gd name="connsiteX9" fmla="*/ 1570542 w 2227916"/>
                <a:gd name="connsiteY9" fmla="*/ 723968 h 1773333"/>
                <a:gd name="connsiteX10" fmla="*/ 1734848 w 2227916"/>
                <a:gd name="connsiteY10" fmla="*/ 664437 h 1773333"/>
                <a:gd name="connsiteX11" fmla="*/ 1942017 w 2227916"/>
                <a:gd name="connsiteY11" fmla="*/ 550137 h 1773333"/>
                <a:gd name="connsiteX12" fmla="*/ 2042029 w 2227916"/>
                <a:gd name="connsiteY12" fmla="*/ 447743 h 1773333"/>
                <a:gd name="connsiteX13" fmla="*/ 2084892 w 2227916"/>
                <a:gd name="connsiteY13" fmla="*/ 364399 h 1773333"/>
                <a:gd name="connsiteX14" fmla="*/ 2103942 w 2227916"/>
                <a:gd name="connsiteY14" fmla="*/ 254862 h 1773333"/>
                <a:gd name="connsiteX15" fmla="*/ 2077748 w 2227916"/>
                <a:gd name="connsiteY15" fmla="*/ 154849 h 1773333"/>
                <a:gd name="connsiteX16" fmla="*/ 2046792 w 2227916"/>
                <a:gd name="connsiteY16" fmla="*/ 95318 h 1773333"/>
                <a:gd name="connsiteX17" fmla="*/ 2037267 w 2227916"/>
                <a:gd name="connsiteY17" fmla="*/ 52455 h 1773333"/>
                <a:gd name="connsiteX18" fmla="*/ 2053935 w 2227916"/>
                <a:gd name="connsiteY18" fmla="*/ 14355 h 1773333"/>
                <a:gd name="connsiteX19" fmla="*/ 2099179 w 2227916"/>
                <a:gd name="connsiteY19" fmla="*/ 68 h 1773333"/>
                <a:gd name="connsiteX20" fmla="*/ 2142042 w 2227916"/>
                <a:gd name="connsiteY20" fmla="*/ 19117 h 1773333"/>
                <a:gd name="connsiteX21" fmla="*/ 2182523 w 2227916"/>
                <a:gd name="connsiteY21" fmla="*/ 66743 h 1773333"/>
                <a:gd name="connsiteX22" fmla="*/ 2215860 w 2227916"/>
                <a:gd name="connsiteY22" fmla="*/ 161993 h 1773333"/>
                <a:gd name="connsiteX23" fmla="*/ 2225386 w 2227916"/>
                <a:gd name="connsiteY23" fmla="*/ 319155 h 1773333"/>
                <a:gd name="connsiteX24" fmla="*/ 2172998 w 2227916"/>
                <a:gd name="connsiteY24" fmla="*/ 473937 h 1773333"/>
                <a:gd name="connsiteX25" fmla="*/ 2082510 w 2227916"/>
                <a:gd name="connsiteY25" fmla="*/ 592999 h 1773333"/>
                <a:gd name="connsiteX26" fmla="*/ 1944398 w 2227916"/>
                <a:gd name="connsiteY26" fmla="*/ 697774 h 1773333"/>
                <a:gd name="connsiteX27" fmla="*/ 1763423 w 2227916"/>
                <a:gd name="connsiteY27" fmla="*/ 785880 h 1773333"/>
                <a:gd name="connsiteX28" fmla="*/ 1572923 w 2227916"/>
                <a:gd name="connsiteY28" fmla="*/ 847793 h 1773333"/>
                <a:gd name="connsiteX29" fmla="*/ 1372898 w 2227916"/>
                <a:gd name="connsiteY29" fmla="*/ 878749 h 1773333"/>
                <a:gd name="connsiteX30" fmla="*/ 1222879 w 2227916"/>
                <a:gd name="connsiteY30" fmla="*/ 876368 h 1773333"/>
                <a:gd name="connsiteX31" fmla="*/ 1046666 w 2227916"/>
                <a:gd name="connsiteY31" fmla="*/ 843030 h 1773333"/>
                <a:gd name="connsiteX32" fmla="*/ 884742 w 2227916"/>
                <a:gd name="connsiteY32" fmla="*/ 778737 h 1773333"/>
                <a:gd name="connsiteX33" fmla="*/ 756154 w 2227916"/>
                <a:gd name="connsiteY33" fmla="*/ 754924 h 1773333"/>
                <a:gd name="connsiteX34" fmla="*/ 625185 w 2227916"/>
                <a:gd name="connsiteY34" fmla="*/ 773974 h 1773333"/>
                <a:gd name="connsiteX35" fmla="*/ 496598 w 2227916"/>
                <a:gd name="connsiteY35" fmla="*/ 850174 h 1773333"/>
                <a:gd name="connsiteX36" fmla="*/ 410873 w 2227916"/>
                <a:gd name="connsiteY36" fmla="*/ 943043 h 1773333"/>
                <a:gd name="connsiteX37" fmla="*/ 337054 w 2227916"/>
                <a:gd name="connsiteY37" fmla="*/ 1057343 h 1773333"/>
                <a:gd name="connsiteX38" fmla="*/ 258473 w 2227916"/>
                <a:gd name="connsiteY38" fmla="*/ 1231174 h 1773333"/>
                <a:gd name="connsiteX39" fmla="*/ 206085 w 2227916"/>
                <a:gd name="connsiteY39" fmla="*/ 1385955 h 1773333"/>
                <a:gd name="connsiteX40" fmla="*/ 175130 w 2227916"/>
                <a:gd name="connsiteY40" fmla="*/ 1497875 h 1773333"/>
                <a:gd name="connsiteX41" fmla="*/ 148936 w 2227916"/>
                <a:gd name="connsiteY41" fmla="*/ 1607412 h 1773333"/>
                <a:gd name="connsiteX42" fmla="*/ 127504 w 2227916"/>
                <a:gd name="connsiteY42" fmla="*/ 1707424 h 1773333"/>
                <a:gd name="connsiteX43" fmla="*/ 106074 w 2227916"/>
                <a:gd name="connsiteY43" fmla="*/ 1769336 h 1773333"/>
                <a:gd name="connsiteX44" fmla="*/ 44160 w 2227916"/>
                <a:gd name="connsiteY44" fmla="*/ 1764574 h 1773333"/>
                <a:gd name="connsiteX45" fmla="*/ 1298 w 2227916"/>
                <a:gd name="connsiteY45" fmla="*/ 1743143 h 1773333"/>
                <a:gd name="connsiteX46" fmla="*/ 13204 w 2227916"/>
                <a:gd name="connsiteY46" fmla="*/ 1657418 h 1773333"/>
                <a:gd name="connsiteX47" fmla="*/ 34635 w 2227916"/>
                <a:gd name="connsiteY47" fmla="*/ 1547880 h 1773333"/>
                <a:gd name="connsiteX48" fmla="*/ 72735 w 2227916"/>
                <a:gd name="connsiteY48" fmla="*/ 1395480 h 1773333"/>
                <a:gd name="connsiteX49" fmla="*/ 113217 w 2227916"/>
                <a:gd name="connsiteY49" fmla="*/ 1262130 h 1773333"/>
                <a:gd name="connsiteX50" fmla="*/ 191798 w 2227916"/>
                <a:gd name="connsiteY50" fmla="*/ 1071630 h 1773333"/>
                <a:gd name="connsiteX51" fmla="*/ 263235 w 2227916"/>
                <a:gd name="connsiteY51" fmla="*/ 945423 h 1773333"/>
                <a:gd name="connsiteX0" fmla="*/ 263235 w 2227916"/>
                <a:gd name="connsiteY0" fmla="*/ 945423 h 1773333"/>
                <a:gd name="connsiteX1" fmla="*/ 365629 w 2227916"/>
                <a:gd name="connsiteY1" fmla="*/ 807312 h 1773333"/>
                <a:gd name="connsiteX2" fmla="*/ 458498 w 2227916"/>
                <a:gd name="connsiteY2" fmla="*/ 726349 h 1773333"/>
                <a:gd name="connsiteX3" fmla="*/ 596611 w 2227916"/>
                <a:gd name="connsiteY3" fmla="*/ 654912 h 1773333"/>
                <a:gd name="connsiteX4" fmla="*/ 749010 w 2227916"/>
                <a:gd name="connsiteY4" fmla="*/ 631099 h 1773333"/>
                <a:gd name="connsiteX5" fmla="*/ 901410 w 2227916"/>
                <a:gd name="connsiteY5" fmla="*/ 654912 h 1773333"/>
                <a:gd name="connsiteX6" fmla="*/ 1034760 w 2227916"/>
                <a:gd name="connsiteY6" fmla="*/ 707299 h 1773333"/>
                <a:gd name="connsiteX7" fmla="*/ 1203828 w 2227916"/>
                <a:gd name="connsiteY7" fmla="*/ 754924 h 1773333"/>
                <a:gd name="connsiteX8" fmla="*/ 1394329 w 2227916"/>
                <a:gd name="connsiteY8" fmla="*/ 759686 h 1773333"/>
                <a:gd name="connsiteX9" fmla="*/ 1570542 w 2227916"/>
                <a:gd name="connsiteY9" fmla="*/ 723968 h 1773333"/>
                <a:gd name="connsiteX10" fmla="*/ 1737229 w 2227916"/>
                <a:gd name="connsiteY10" fmla="*/ 666818 h 1773333"/>
                <a:gd name="connsiteX11" fmla="*/ 1942017 w 2227916"/>
                <a:gd name="connsiteY11" fmla="*/ 550137 h 1773333"/>
                <a:gd name="connsiteX12" fmla="*/ 2042029 w 2227916"/>
                <a:gd name="connsiteY12" fmla="*/ 447743 h 1773333"/>
                <a:gd name="connsiteX13" fmla="*/ 2084892 w 2227916"/>
                <a:gd name="connsiteY13" fmla="*/ 364399 h 1773333"/>
                <a:gd name="connsiteX14" fmla="*/ 2103942 w 2227916"/>
                <a:gd name="connsiteY14" fmla="*/ 254862 h 1773333"/>
                <a:gd name="connsiteX15" fmla="*/ 2077748 w 2227916"/>
                <a:gd name="connsiteY15" fmla="*/ 154849 h 1773333"/>
                <a:gd name="connsiteX16" fmla="*/ 2046792 w 2227916"/>
                <a:gd name="connsiteY16" fmla="*/ 95318 h 1773333"/>
                <a:gd name="connsiteX17" fmla="*/ 2037267 w 2227916"/>
                <a:gd name="connsiteY17" fmla="*/ 52455 h 1773333"/>
                <a:gd name="connsiteX18" fmla="*/ 2053935 w 2227916"/>
                <a:gd name="connsiteY18" fmla="*/ 14355 h 1773333"/>
                <a:gd name="connsiteX19" fmla="*/ 2099179 w 2227916"/>
                <a:gd name="connsiteY19" fmla="*/ 68 h 1773333"/>
                <a:gd name="connsiteX20" fmla="*/ 2142042 w 2227916"/>
                <a:gd name="connsiteY20" fmla="*/ 19117 h 1773333"/>
                <a:gd name="connsiteX21" fmla="*/ 2182523 w 2227916"/>
                <a:gd name="connsiteY21" fmla="*/ 66743 h 1773333"/>
                <a:gd name="connsiteX22" fmla="*/ 2215860 w 2227916"/>
                <a:gd name="connsiteY22" fmla="*/ 161993 h 1773333"/>
                <a:gd name="connsiteX23" fmla="*/ 2225386 w 2227916"/>
                <a:gd name="connsiteY23" fmla="*/ 319155 h 1773333"/>
                <a:gd name="connsiteX24" fmla="*/ 2172998 w 2227916"/>
                <a:gd name="connsiteY24" fmla="*/ 473937 h 1773333"/>
                <a:gd name="connsiteX25" fmla="*/ 2082510 w 2227916"/>
                <a:gd name="connsiteY25" fmla="*/ 592999 h 1773333"/>
                <a:gd name="connsiteX26" fmla="*/ 1944398 w 2227916"/>
                <a:gd name="connsiteY26" fmla="*/ 697774 h 1773333"/>
                <a:gd name="connsiteX27" fmla="*/ 1763423 w 2227916"/>
                <a:gd name="connsiteY27" fmla="*/ 785880 h 1773333"/>
                <a:gd name="connsiteX28" fmla="*/ 1572923 w 2227916"/>
                <a:gd name="connsiteY28" fmla="*/ 847793 h 1773333"/>
                <a:gd name="connsiteX29" fmla="*/ 1372898 w 2227916"/>
                <a:gd name="connsiteY29" fmla="*/ 878749 h 1773333"/>
                <a:gd name="connsiteX30" fmla="*/ 1222879 w 2227916"/>
                <a:gd name="connsiteY30" fmla="*/ 876368 h 1773333"/>
                <a:gd name="connsiteX31" fmla="*/ 1046666 w 2227916"/>
                <a:gd name="connsiteY31" fmla="*/ 843030 h 1773333"/>
                <a:gd name="connsiteX32" fmla="*/ 884742 w 2227916"/>
                <a:gd name="connsiteY32" fmla="*/ 778737 h 1773333"/>
                <a:gd name="connsiteX33" fmla="*/ 756154 w 2227916"/>
                <a:gd name="connsiteY33" fmla="*/ 754924 h 1773333"/>
                <a:gd name="connsiteX34" fmla="*/ 625185 w 2227916"/>
                <a:gd name="connsiteY34" fmla="*/ 773974 h 1773333"/>
                <a:gd name="connsiteX35" fmla="*/ 496598 w 2227916"/>
                <a:gd name="connsiteY35" fmla="*/ 850174 h 1773333"/>
                <a:gd name="connsiteX36" fmla="*/ 410873 w 2227916"/>
                <a:gd name="connsiteY36" fmla="*/ 943043 h 1773333"/>
                <a:gd name="connsiteX37" fmla="*/ 337054 w 2227916"/>
                <a:gd name="connsiteY37" fmla="*/ 1057343 h 1773333"/>
                <a:gd name="connsiteX38" fmla="*/ 258473 w 2227916"/>
                <a:gd name="connsiteY38" fmla="*/ 1231174 h 1773333"/>
                <a:gd name="connsiteX39" fmla="*/ 206085 w 2227916"/>
                <a:gd name="connsiteY39" fmla="*/ 1385955 h 1773333"/>
                <a:gd name="connsiteX40" fmla="*/ 175130 w 2227916"/>
                <a:gd name="connsiteY40" fmla="*/ 1497875 h 1773333"/>
                <a:gd name="connsiteX41" fmla="*/ 148936 w 2227916"/>
                <a:gd name="connsiteY41" fmla="*/ 1607412 h 1773333"/>
                <a:gd name="connsiteX42" fmla="*/ 127504 w 2227916"/>
                <a:gd name="connsiteY42" fmla="*/ 1707424 h 1773333"/>
                <a:gd name="connsiteX43" fmla="*/ 106074 w 2227916"/>
                <a:gd name="connsiteY43" fmla="*/ 1769336 h 1773333"/>
                <a:gd name="connsiteX44" fmla="*/ 44160 w 2227916"/>
                <a:gd name="connsiteY44" fmla="*/ 1764574 h 1773333"/>
                <a:gd name="connsiteX45" fmla="*/ 1298 w 2227916"/>
                <a:gd name="connsiteY45" fmla="*/ 1743143 h 1773333"/>
                <a:gd name="connsiteX46" fmla="*/ 13204 w 2227916"/>
                <a:gd name="connsiteY46" fmla="*/ 1657418 h 1773333"/>
                <a:gd name="connsiteX47" fmla="*/ 34635 w 2227916"/>
                <a:gd name="connsiteY47" fmla="*/ 1547880 h 1773333"/>
                <a:gd name="connsiteX48" fmla="*/ 72735 w 2227916"/>
                <a:gd name="connsiteY48" fmla="*/ 1395480 h 1773333"/>
                <a:gd name="connsiteX49" fmla="*/ 113217 w 2227916"/>
                <a:gd name="connsiteY49" fmla="*/ 1262130 h 1773333"/>
                <a:gd name="connsiteX50" fmla="*/ 191798 w 2227916"/>
                <a:gd name="connsiteY50" fmla="*/ 1071630 h 1773333"/>
                <a:gd name="connsiteX51" fmla="*/ 263235 w 2227916"/>
                <a:gd name="connsiteY51" fmla="*/ 945423 h 1773333"/>
                <a:gd name="connsiteX0" fmla="*/ 263235 w 2227916"/>
                <a:gd name="connsiteY0" fmla="*/ 945423 h 1773333"/>
                <a:gd name="connsiteX1" fmla="*/ 365629 w 2227916"/>
                <a:gd name="connsiteY1" fmla="*/ 807312 h 1773333"/>
                <a:gd name="connsiteX2" fmla="*/ 458498 w 2227916"/>
                <a:gd name="connsiteY2" fmla="*/ 726349 h 1773333"/>
                <a:gd name="connsiteX3" fmla="*/ 596611 w 2227916"/>
                <a:gd name="connsiteY3" fmla="*/ 654912 h 1773333"/>
                <a:gd name="connsiteX4" fmla="*/ 749010 w 2227916"/>
                <a:gd name="connsiteY4" fmla="*/ 631099 h 1773333"/>
                <a:gd name="connsiteX5" fmla="*/ 901410 w 2227916"/>
                <a:gd name="connsiteY5" fmla="*/ 654912 h 1773333"/>
                <a:gd name="connsiteX6" fmla="*/ 1034760 w 2227916"/>
                <a:gd name="connsiteY6" fmla="*/ 707299 h 1773333"/>
                <a:gd name="connsiteX7" fmla="*/ 1203828 w 2227916"/>
                <a:gd name="connsiteY7" fmla="*/ 754924 h 1773333"/>
                <a:gd name="connsiteX8" fmla="*/ 1394329 w 2227916"/>
                <a:gd name="connsiteY8" fmla="*/ 759686 h 1773333"/>
                <a:gd name="connsiteX9" fmla="*/ 1570542 w 2227916"/>
                <a:gd name="connsiteY9" fmla="*/ 723968 h 1773333"/>
                <a:gd name="connsiteX10" fmla="*/ 1737229 w 2227916"/>
                <a:gd name="connsiteY10" fmla="*/ 666818 h 1773333"/>
                <a:gd name="connsiteX11" fmla="*/ 1942017 w 2227916"/>
                <a:gd name="connsiteY11" fmla="*/ 550137 h 1773333"/>
                <a:gd name="connsiteX12" fmla="*/ 2042029 w 2227916"/>
                <a:gd name="connsiteY12" fmla="*/ 447743 h 1773333"/>
                <a:gd name="connsiteX13" fmla="*/ 2084892 w 2227916"/>
                <a:gd name="connsiteY13" fmla="*/ 364399 h 1773333"/>
                <a:gd name="connsiteX14" fmla="*/ 2103942 w 2227916"/>
                <a:gd name="connsiteY14" fmla="*/ 254862 h 1773333"/>
                <a:gd name="connsiteX15" fmla="*/ 2077748 w 2227916"/>
                <a:gd name="connsiteY15" fmla="*/ 154849 h 1773333"/>
                <a:gd name="connsiteX16" fmla="*/ 2046792 w 2227916"/>
                <a:gd name="connsiteY16" fmla="*/ 95318 h 1773333"/>
                <a:gd name="connsiteX17" fmla="*/ 2037267 w 2227916"/>
                <a:gd name="connsiteY17" fmla="*/ 52455 h 1773333"/>
                <a:gd name="connsiteX18" fmla="*/ 2053935 w 2227916"/>
                <a:gd name="connsiteY18" fmla="*/ 14355 h 1773333"/>
                <a:gd name="connsiteX19" fmla="*/ 2099179 w 2227916"/>
                <a:gd name="connsiteY19" fmla="*/ 68 h 1773333"/>
                <a:gd name="connsiteX20" fmla="*/ 2142042 w 2227916"/>
                <a:gd name="connsiteY20" fmla="*/ 19117 h 1773333"/>
                <a:gd name="connsiteX21" fmla="*/ 2182523 w 2227916"/>
                <a:gd name="connsiteY21" fmla="*/ 66743 h 1773333"/>
                <a:gd name="connsiteX22" fmla="*/ 2215860 w 2227916"/>
                <a:gd name="connsiteY22" fmla="*/ 161993 h 1773333"/>
                <a:gd name="connsiteX23" fmla="*/ 2225386 w 2227916"/>
                <a:gd name="connsiteY23" fmla="*/ 319155 h 1773333"/>
                <a:gd name="connsiteX24" fmla="*/ 2172998 w 2227916"/>
                <a:gd name="connsiteY24" fmla="*/ 473937 h 1773333"/>
                <a:gd name="connsiteX25" fmla="*/ 2082510 w 2227916"/>
                <a:gd name="connsiteY25" fmla="*/ 588237 h 1773333"/>
                <a:gd name="connsiteX26" fmla="*/ 1944398 w 2227916"/>
                <a:gd name="connsiteY26" fmla="*/ 697774 h 1773333"/>
                <a:gd name="connsiteX27" fmla="*/ 1763423 w 2227916"/>
                <a:gd name="connsiteY27" fmla="*/ 785880 h 1773333"/>
                <a:gd name="connsiteX28" fmla="*/ 1572923 w 2227916"/>
                <a:gd name="connsiteY28" fmla="*/ 847793 h 1773333"/>
                <a:gd name="connsiteX29" fmla="*/ 1372898 w 2227916"/>
                <a:gd name="connsiteY29" fmla="*/ 878749 h 1773333"/>
                <a:gd name="connsiteX30" fmla="*/ 1222879 w 2227916"/>
                <a:gd name="connsiteY30" fmla="*/ 876368 h 1773333"/>
                <a:gd name="connsiteX31" fmla="*/ 1046666 w 2227916"/>
                <a:gd name="connsiteY31" fmla="*/ 843030 h 1773333"/>
                <a:gd name="connsiteX32" fmla="*/ 884742 w 2227916"/>
                <a:gd name="connsiteY32" fmla="*/ 778737 h 1773333"/>
                <a:gd name="connsiteX33" fmla="*/ 756154 w 2227916"/>
                <a:gd name="connsiteY33" fmla="*/ 754924 h 1773333"/>
                <a:gd name="connsiteX34" fmla="*/ 625185 w 2227916"/>
                <a:gd name="connsiteY34" fmla="*/ 773974 h 1773333"/>
                <a:gd name="connsiteX35" fmla="*/ 496598 w 2227916"/>
                <a:gd name="connsiteY35" fmla="*/ 850174 h 1773333"/>
                <a:gd name="connsiteX36" fmla="*/ 410873 w 2227916"/>
                <a:gd name="connsiteY36" fmla="*/ 943043 h 1773333"/>
                <a:gd name="connsiteX37" fmla="*/ 337054 w 2227916"/>
                <a:gd name="connsiteY37" fmla="*/ 1057343 h 1773333"/>
                <a:gd name="connsiteX38" fmla="*/ 258473 w 2227916"/>
                <a:gd name="connsiteY38" fmla="*/ 1231174 h 1773333"/>
                <a:gd name="connsiteX39" fmla="*/ 206085 w 2227916"/>
                <a:gd name="connsiteY39" fmla="*/ 1385955 h 1773333"/>
                <a:gd name="connsiteX40" fmla="*/ 175130 w 2227916"/>
                <a:gd name="connsiteY40" fmla="*/ 1497875 h 1773333"/>
                <a:gd name="connsiteX41" fmla="*/ 148936 w 2227916"/>
                <a:gd name="connsiteY41" fmla="*/ 1607412 h 1773333"/>
                <a:gd name="connsiteX42" fmla="*/ 127504 w 2227916"/>
                <a:gd name="connsiteY42" fmla="*/ 1707424 h 1773333"/>
                <a:gd name="connsiteX43" fmla="*/ 106074 w 2227916"/>
                <a:gd name="connsiteY43" fmla="*/ 1769336 h 1773333"/>
                <a:gd name="connsiteX44" fmla="*/ 44160 w 2227916"/>
                <a:gd name="connsiteY44" fmla="*/ 1764574 h 1773333"/>
                <a:gd name="connsiteX45" fmla="*/ 1298 w 2227916"/>
                <a:gd name="connsiteY45" fmla="*/ 1743143 h 1773333"/>
                <a:gd name="connsiteX46" fmla="*/ 13204 w 2227916"/>
                <a:gd name="connsiteY46" fmla="*/ 1657418 h 1773333"/>
                <a:gd name="connsiteX47" fmla="*/ 34635 w 2227916"/>
                <a:gd name="connsiteY47" fmla="*/ 1547880 h 1773333"/>
                <a:gd name="connsiteX48" fmla="*/ 72735 w 2227916"/>
                <a:gd name="connsiteY48" fmla="*/ 1395480 h 1773333"/>
                <a:gd name="connsiteX49" fmla="*/ 113217 w 2227916"/>
                <a:gd name="connsiteY49" fmla="*/ 1262130 h 1773333"/>
                <a:gd name="connsiteX50" fmla="*/ 191798 w 2227916"/>
                <a:gd name="connsiteY50" fmla="*/ 1071630 h 1773333"/>
                <a:gd name="connsiteX51" fmla="*/ 263235 w 2227916"/>
                <a:gd name="connsiteY51" fmla="*/ 945423 h 1773333"/>
                <a:gd name="connsiteX0" fmla="*/ 263235 w 2227916"/>
                <a:gd name="connsiteY0" fmla="*/ 945423 h 1773333"/>
                <a:gd name="connsiteX1" fmla="*/ 365629 w 2227916"/>
                <a:gd name="connsiteY1" fmla="*/ 807312 h 1773333"/>
                <a:gd name="connsiteX2" fmla="*/ 458498 w 2227916"/>
                <a:gd name="connsiteY2" fmla="*/ 726349 h 1773333"/>
                <a:gd name="connsiteX3" fmla="*/ 596611 w 2227916"/>
                <a:gd name="connsiteY3" fmla="*/ 654912 h 1773333"/>
                <a:gd name="connsiteX4" fmla="*/ 749010 w 2227916"/>
                <a:gd name="connsiteY4" fmla="*/ 631099 h 1773333"/>
                <a:gd name="connsiteX5" fmla="*/ 901410 w 2227916"/>
                <a:gd name="connsiteY5" fmla="*/ 654912 h 1773333"/>
                <a:gd name="connsiteX6" fmla="*/ 1034760 w 2227916"/>
                <a:gd name="connsiteY6" fmla="*/ 707299 h 1773333"/>
                <a:gd name="connsiteX7" fmla="*/ 1203828 w 2227916"/>
                <a:gd name="connsiteY7" fmla="*/ 754924 h 1773333"/>
                <a:gd name="connsiteX8" fmla="*/ 1394329 w 2227916"/>
                <a:gd name="connsiteY8" fmla="*/ 759686 h 1773333"/>
                <a:gd name="connsiteX9" fmla="*/ 1570542 w 2227916"/>
                <a:gd name="connsiteY9" fmla="*/ 723968 h 1773333"/>
                <a:gd name="connsiteX10" fmla="*/ 1737229 w 2227916"/>
                <a:gd name="connsiteY10" fmla="*/ 666818 h 1773333"/>
                <a:gd name="connsiteX11" fmla="*/ 1942017 w 2227916"/>
                <a:gd name="connsiteY11" fmla="*/ 550137 h 1773333"/>
                <a:gd name="connsiteX12" fmla="*/ 2042029 w 2227916"/>
                <a:gd name="connsiteY12" fmla="*/ 447743 h 1773333"/>
                <a:gd name="connsiteX13" fmla="*/ 2084892 w 2227916"/>
                <a:gd name="connsiteY13" fmla="*/ 364399 h 1773333"/>
                <a:gd name="connsiteX14" fmla="*/ 2103942 w 2227916"/>
                <a:gd name="connsiteY14" fmla="*/ 254862 h 1773333"/>
                <a:gd name="connsiteX15" fmla="*/ 2077748 w 2227916"/>
                <a:gd name="connsiteY15" fmla="*/ 154849 h 1773333"/>
                <a:gd name="connsiteX16" fmla="*/ 2046792 w 2227916"/>
                <a:gd name="connsiteY16" fmla="*/ 95318 h 1773333"/>
                <a:gd name="connsiteX17" fmla="*/ 2037267 w 2227916"/>
                <a:gd name="connsiteY17" fmla="*/ 52455 h 1773333"/>
                <a:gd name="connsiteX18" fmla="*/ 2053935 w 2227916"/>
                <a:gd name="connsiteY18" fmla="*/ 14355 h 1773333"/>
                <a:gd name="connsiteX19" fmla="*/ 2099179 w 2227916"/>
                <a:gd name="connsiteY19" fmla="*/ 68 h 1773333"/>
                <a:gd name="connsiteX20" fmla="*/ 2142042 w 2227916"/>
                <a:gd name="connsiteY20" fmla="*/ 19117 h 1773333"/>
                <a:gd name="connsiteX21" fmla="*/ 2182523 w 2227916"/>
                <a:gd name="connsiteY21" fmla="*/ 66743 h 1773333"/>
                <a:gd name="connsiteX22" fmla="*/ 2215860 w 2227916"/>
                <a:gd name="connsiteY22" fmla="*/ 161993 h 1773333"/>
                <a:gd name="connsiteX23" fmla="*/ 2225386 w 2227916"/>
                <a:gd name="connsiteY23" fmla="*/ 319155 h 1773333"/>
                <a:gd name="connsiteX24" fmla="*/ 2172998 w 2227916"/>
                <a:gd name="connsiteY24" fmla="*/ 473937 h 1773333"/>
                <a:gd name="connsiteX25" fmla="*/ 2082510 w 2227916"/>
                <a:gd name="connsiteY25" fmla="*/ 588237 h 1773333"/>
                <a:gd name="connsiteX26" fmla="*/ 1944398 w 2227916"/>
                <a:gd name="connsiteY26" fmla="*/ 697774 h 1773333"/>
                <a:gd name="connsiteX27" fmla="*/ 1763423 w 2227916"/>
                <a:gd name="connsiteY27" fmla="*/ 785880 h 1773333"/>
                <a:gd name="connsiteX28" fmla="*/ 1572923 w 2227916"/>
                <a:gd name="connsiteY28" fmla="*/ 847793 h 1773333"/>
                <a:gd name="connsiteX29" fmla="*/ 1372898 w 2227916"/>
                <a:gd name="connsiteY29" fmla="*/ 878749 h 1773333"/>
                <a:gd name="connsiteX30" fmla="*/ 1222879 w 2227916"/>
                <a:gd name="connsiteY30" fmla="*/ 876368 h 1773333"/>
                <a:gd name="connsiteX31" fmla="*/ 1046666 w 2227916"/>
                <a:gd name="connsiteY31" fmla="*/ 843030 h 1773333"/>
                <a:gd name="connsiteX32" fmla="*/ 884742 w 2227916"/>
                <a:gd name="connsiteY32" fmla="*/ 778737 h 1773333"/>
                <a:gd name="connsiteX33" fmla="*/ 756154 w 2227916"/>
                <a:gd name="connsiteY33" fmla="*/ 754924 h 1773333"/>
                <a:gd name="connsiteX34" fmla="*/ 625185 w 2227916"/>
                <a:gd name="connsiteY34" fmla="*/ 773974 h 1773333"/>
                <a:gd name="connsiteX35" fmla="*/ 496598 w 2227916"/>
                <a:gd name="connsiteY35" fmla="*/ 850174 h 1773333"/>
                <a:gd name="connsiteX36" fmla="*/ 410873 w 2227916"/>
                <a:gd name="connsiteY36" fmla="*/ 943043 h 1773333"/>
                <a:gd name="connsiteX37" fmla="*/ 337054 w 2227916"/>
                <a:gd name="connsiteY37" fmla="*/ 1057343 h 1773333"/>
                <a:gd name="connsiteX38" fmla="*/ 258473 w 2227916"/>
                <a:gd name="connsiteY38" fmla="*/ 1231174 h 1773333"/>
                <a:gd name="connsiteX39" fmla="*/ 206085 w 2227916"/>
                <a:gd name="connsiteY39" fmla="*/ 1385955 h 1773333"/>
                <a:gd name="connsiteX40" fmla="*/ 175130 w 2227916"/>
                <a:gd name="connsiteY40" fmla="*/ 1497875 h 1773333"/>
                <a:gd name="connsiteX41" fmla="*/ 148936 w 2227916"/>
                <a:gd name="connsiteY41" fmla="*/ 1607412 h 1773333"/>
                <a:gd name="connsiteX42" fmla="*/ 127504 w 2227916"/>
                <a:gd name="connsiteY42" fmla="*/ 1707424 h 1773333"/>
                <a:gd name="connsiteX43" fmla="*/ 106074 w 2227916"/>
                <a:gd name="connsiteY43" fmla="*/ 1769336 h 1773333"/>
                <a:gd name="connsiteX44" fmla="*/ 44160 w 2227916"/>
                <a:gd name="connsiteY44" fmla="*/ 1764574 h 1773333"/>
                <a:gd name="connsiteX45" fmla="*/ 1298 w 2227916"/>
                <a:gd name="connsiteY45" fmla="*/ 1743143 h 1773333"/>
                <a:gd name="connsiteX46" fmla="*/ 13204 w 2227916"/>
                <a:gd name="connsiteY46" fmla="*/ 1657418 h 1773333"/>
                <a:gd name="connsiteX47" fmla="*/ 34635 w 2227916"/>
                <a:gd name="connsiteY47" fmla="*/ 1547880 h 1773333"/>
                <a:gd name="connsiteX48" fmla="*/ 72735 w 2227916"/>
                <a:gd name="connsiteY48" fmla="*/ 1395480 h 1773333"/>
                <a:gd name="connsiteX49" fmla="*/ 113217 w 2227916"/>
                <a:gd name="connsiteY49" fmla="*/ 1262130 h 1773333"/>
                <a:gd name="connsiteX50" fmla="*/ 191798 w 2227916"/>
                <a:gd name="connsiteY50" fmla="*/ 1071630 h 1773333"/>
                <a:gd name="connsiteX51" fmla="*/ 263235 w 2227916"/>
                <a:gd name="connsiteY51" fmla="*/ 945423 h 1773333"/>
                <a:gd name="connsiteX0" fmla="*/ 263235 w 2227861"/>
                <a:gd name="connsiteY0" fmla="*/ 945423 h 1773333"/>
                <a:gd name="connsiteX1" fmla="*/ 365629 w 2227861"/>
                <a:gd name="connsiteY1" fmla="*/ 807312 h 1773333"/>
                <a:gd name="connsiteX2" fmla="*/ 458498 w 2227861"/>
                <a:gd name="connsiteY2" fmla="*/ 726349 h 1773333"/>
                <a:gd name="connsiteX3" fmla="*/ 596611 w 2227861"/>
                <a:gd name="connsiteY3" fmla="*/ 654912 h 1773333"/>
                <a:gd name="connsiteX4" fmla="*/ 749010 w 2227861"/>
                <a:gd name="connsiteY4" fmla="*/ 631099 h 1773333"/>
                <a:gd name="connsiteX5" fmla="*/ 901410 w 2227861"/>
                <a:gd name="connsiteY5" fmla="*/ 654912 h 1773333"/>
                <a:gd name="connsiteX6" fmla="*/ 1034760 w 2227861"/>
                <a:gd name="connsiteY6" fmla="*/ 707299 h 1773333"/>
                <a:gd name="connsiteX7" fmla="*/ 1203828 w 2227861"/>
                <a:gd name="connsiteY7" fmla="*/ 754924 h 1773333"/>
                <a:gd name="connsiteX8" fmla="*/ 1394329 w 2227861"/>
                <a:gd name="connsiteY8" fmla="*/ 759686 h 1773333"/>
                <a:gd name="connsiteX9" fmla="*/ 1570542 w 2227861"/>
                <a:gd name="connsiteY9" fmla="*/ 723968 h 1773333"/>
                <a:gd name="connsiteX10" fmla="*/ 1737229 w 2227861"/>
                <a:gd name="connsiteY10" fmla="*/ 666818 h 1773333"/>
                <a:gd name="connsiteX11" fmla="*/ 1942017 w 2227861"/>
                <a:gd name="connsiteY11" fmla="*/ 550137 h 1773333"/>
                <a:gd name="connsiteX12" fmla="*/ 2042029 w 2227861"/>
                <a:gd name="connsiteY12" fmla="*/ 447743 h 1773333"/>
                <a:gd name="connsiteX13" fmla="*/ 2084892 w 2227861"/>
                <a:gd name="connsiteY13" fmla="*/ 364399 h 1773333"/>
                <a:gd name="connsiteX14" fmla="*/ 2103942 w 2227861"/>
                <a:gd name="connsiteY14" fmla="*/ 254862 h 1773333"/>
                <a:gd name="connsiteX15" fmla="*/ 2077748 w 2227861"/>
                <a:gd name="connsiteY15" fmla="*/ 154849 h 1773333"/>
                <a:gd name="connsiteX16" fmla="*/ 2046792 w 2227861"/>
                <a:gd name="connsiteY16" fmla="*/ 95318 h 1773333"/>
                <a:gd name="connsiteX17" fmla="*/ 2037267 w 2227861"/>
                <a:gd name="connsiteY17" fmla="*/ 52455 h 1773333"/>
                <a:gd name="connsiteX18" fmla="*/ 2053935 w 2227861"/>
                <a:gd name="connsiteY18" fmla="*/ 14355 h 1773333"/>
                <a:gd name="connsiteX19" fmla="*/ 2099179 w 2227861"/>
                <a:gd name="connsiteY19" fmla="*/ 68 h 1773333"/>
                <a:gd name="connsiteX20" fmla="*/ 2142042 w 2227861"/>
                <a:gd name="connsiteY20" fmla="*/ 19117 h 1773333"/>
                <a:gd name="connsiteX21" fmla="*/ 2184904 w 2227861"/>
                <a:gd name="connsiteY21" fmla="*/ 83412 h 1773333"/>
                <a:gd name="connsiteX22" fmla="*/ 2215860 w 2227861"/>
                <a:gd name="connsiteY22" fmla="*/ 161993 h 1773333"/>
                <a:gd name="connsiteX23" fmla="*/ 2225386 w 2227861"/>
                <a:gd name="connsiteY23" fmla="*/ 319155 h 1773333"/>
                <a:gd name="connsiteX24" fmla="*/ 2172998 w 2227861"/>
                <a:gd name="connsiteY24" fmla="*/ 473937 h 1773333"/>
                <a:gd name="connsiteX25" fmla="*/ 2082510 w 2227861"/>
                <a:gd name="connsiteY25" fmla="*/ 588237 h 1773333"/>
                <a:gd name="connsiteX26" fmla="*/ 1944398 w 2227861"/>
                <a:gd name="connsiteY26" fmla="*/ 697774 h 1773333"/>
                <a:gd name="connsiteX27" fmla="*/ 1763423 w 2227861"/>
                <a:gd name="connsiteY27" fmla="*/ 785880 h 1773333"/>
                <a:gd name="connsiteX28" fmla="*/ 1572923 w 2227861"/>
                <a:gd name="connsiteY28" fmla="*/ 847793 h 1773333"/>
                <a:gd name="connsiteX29" fmla="*/ 1372898 w 2227861"/>
                <a:gd name="connsiteY29" fmla="*/ 878749 h 1773333"/>
                <a:gd name="connsiteX30" fmla="*/ 1222879 w 2227861"/>
                <a:gd name="connsiteY30" fmla="*/ 876368 h 1773333"/>
                <a:gd name="connsiteX31" fmla="*/ 1046666 w 2227861"/>
                <a:gd name="connsiteY31" fmla="*/ 843030 h 1773333"/>
                <a:gd name="connsiteX32" fmla="*/ 884742 w 2227861"/>
                <a:gd name="connsiteY32" fmla="*/ 778737 h 1773333"/>
                <a:gd name="connsiteX33" fmla="*/ 756154 w 2227861"/>
                <a:gd name="connsiteY33" fmla="*/ 754924 h 1773333"/>
                <a:gd name="connsiteX34" fmla="*/ 625185 w 2227861"/>
                <a:gd name="connsiteY34" fmla="*/ 773974 h 1773333"/>
                <a:gd name="connsiteX35" fmla="*/ 496598 w 2227861"/>
                <a:gd name="connsiteY35" fmla="*/ 850174 h 1773333"/>
                <a:gd name="connsiteX36" fmla="*/ 410873 w 2227861"/>
                <a:gd name="connsiteY36" fmla="*/ 943043 h 1773333"/>
                <a:gd name="connsiteX37" fmla="*/ 337054 w 2227861"/>
                <a:gd name="connsiteY37" fmla="*/ 1057343 h 1773333"/>
                <a:gd name="connsiteX38" fmla="*/ 258473 w 2227861"/>
                <a:gd name="connsiteY38" fmla="*/ 1231174 h 1773333"/>
                <a:gd name="connsiteX39" fmla="*/ 206085 w 2227861"/>
                <a:gd name="connsiteY39" fmla="*/ 1385955 h 1773333"/>
                <a:gd name="connsiteX40" fmla="*/ 175130 w 2227861"/>
                <a:gd name="connsiteY40" fmla="*/ 1497875 h 1773333"/>
                <a:gd name="connsiteX41" fmla="*/ 148936 w 2227861"/>
                <a:gd name="connsiteY41" fmla="*/ 1607412 h 1773333"/>
                <a:gd name="connsiteX42" fmla="*/ 127504 w 2227861"/>
                <a:gd name="connsiteY42" fmla="*/ 1707424 h 1773333"/>
                <a:gd name="connsiteX43" fmla="*/ 106074 w 2227861"/>
                <a:gd name="connsiteY43" fmla="*/ 1769336 h 1773333"/>
                <a:gd name="connsiteX44" fmla="*/ 44160 w 2227861"/>
                <a:gd name="connsiteY44" fmla="*/ 1764574 h 1773333"/>
                <a:gd name="connsiteX45" fmla="*/ 1298 w 2227861"/>
                <a:gd name="connsiteY45" fmla="*/ 1743143 h 1773333"/>
                <a:gd name="connsiteX46" fmla="*/ 13204 w 2227861"/>
                <a:gd name="connsiteY46" fmla="*/ 1657418 h 1773333"/>
                <a:gd name="connsiteX47" fmla="*/ 34635 w 2227861"/>
                <a:gd name="connsiteY47" fmla="*/ 1547880 h 1773333"/>
                <a:gd name="connsiteX48" fmla="*/ 72735 w 2227861"/>
                <a:gd name="connsiteY48" fmla="*/ 1395480 h 1773333"/>
                <a:gd name="connsiteX49" fmla="*/ 113217 w 2227861"/>
                <a:gd name="connsiteY49" fmla="*/ 1262130 h 1773333"/>
                <a:gd name="connsiteX50" fmla="*/ 191798 w 2227861"/>
                <a:gd name="connsiteY50" fmla="*/ 1071630 h 1773333"/>
                <a:gd name="connsiteX51" fmla="*/ 263235 w 2227861"/>
                <a:gd name="connsiteY51" fmla="*/ 945423 h 1773333"/>
                <a:gd name="connsiteX0" fmla="*/ 263235 w 2227861"/>
                <a:gd name="connsiteY0" fmla="*/ 945423 h 1773333"/>
                <a:gd name="connsiteX1" fmla="*/ 365629 w 2227861"/>
                <a:gd name="connsiteY1" fmla="*/ 807312 h 1773333"/>
                <a:gd name="connsiteX2" fmla="*/ 458498 w 2227861"/>
                <a:gd name="connsiteY2" fmla="*/ 726349 h 1773333"/>
                <a:gd name="connsiteX3" fmla="*/ 596611 w 2227861"/>
                <a:gd name="connsiteY3" fmla="*/ 654912 h 1773333"/>
                <a:gd name="connsiteX4" fmla="*/ 749010 w 2227861"/>
                <a:gd name="connsiteY4" fmla="*/ 631099 h 1773333"/>
                <a:gd name="connsiteX5" fmla="*/ 901410 w 2227861"/>
                <a:gd name="connsiteY5" fmla="*/ 654912 h 1773333"/>
                <a:gd name="connsiteX6" fmla="*/ 1034760 w 2227861"/>
                <a:gd name="connsiteY6" fmla="*/ 707299 h 1773333"/>
                <a:gd name="connsiteX7" fmla="*/ 1203828 w 2227861"/>
                <a:gd name="connsiteY7" fmla="*/ 754924 h 1773333"/>
                <a:gd name="connsiteX8" fmla="*/ 1394329 w 2227861"/>
                <a:gd name="connsiteY8" fmla="*/ 759686 h 1773333"/>
                <a:gd name="connsiteX9" fmla="*/ 1570542 w 2227861"/>
                <a:gd name="connsiteY9" fmla="*/ 723968 h 1773333"/>
                <a:gd name="connsiteX10" fmla="*/ 1737229 w 2227861"/>
                <a:gd name="connsiteY10" fmla="*/ 666818 h 1773333"/>
                <a:gd name="connsiteX11" fmla="*/ 1942017 w 2227861"/>
                <a:gd name="connsiteY11" fmla="*/ 550137 h 1773333"/>
                <a:gd name="connsiteX12" fmla="*/ 2034885 w 2227861"/>
                <a:gd name="connsiteY12" fmla="*/ 457268 h 1773333"/>
                <a:gd name="connsiteX13" fmla="*/ 2084892 w 2227861"/>
                <a:gd name="connsiteY13" fmla="*/ 364399 h 1773333"/>
                <a:gd name="connsiteX14" fmla="*/ 2103942 w 2227861"/>
                <a:gd name="connsiteY14" fmla="*/ 254862 h 1773333"/>
                <a:gd name="connsiteX15" fmla="*/ 2077748 w 2227861"/>
                <a:gd name="connsiteY15" fmla="*/ 154849 h 1773333"/>
                <a:gd name="connsiteX16" fmla="*/ 2046792 w 2227861"/>
                <a:gd name="connsiteY16" fmla="*/ 95318 h 1773333"/>
                <a:gd name="connsiteX17" fmla="*/ 2037267 w 2227861"/>
                <a:gd name="connsiteY17" fmla="*/ 52455 h 1773333"/>
                <a:gd name="connsiteX18" fmla="*/ 2053935 w 2227861"/>
                <a:gd name="connsiteY18" fmla="*/ 14355 h 1773333"/>
                <a:gd name="connsiteX19" fmla="*/ 2099179 w 2227861"/>
                <a:gd name="connsiteY19" fmla="*/ 68 h 1773333"/>
                <a:gd name="connsiteX20" fmla="*/ 2142042 w 2227861"/>
                <a:gd name="connsiteY20" fmla="*/ 19117 h 1773333"/>
                <a:gd name="connsiteX21" fmla="*/ 2184904 w 2227861"/>
                <a:gd name="connsiteY21" fmla="*/ 83412 h 1773333"/>
                <a:gd name="connsiteX22" fmla="*/ 2215860 w 2227861"/>
                <a:gd name="connsiteY22" fmla="*/ 161993 h 1773333"/>
                <a:gd name="connsiteX23" fmla="*/ 2225386 w 2227861"/>
                <a:gd name="connsiteY23" fmla="*/ 319155 h 1773333"/>
                <a:gd name="connsiteX24" fmla="*/ 2172998 w 2227861"/>
                <a:gd name="connsiteY24" fmla="*/ 473937 h 1773333"/>
                <a:gd name="connsiteX25" fmla="*/ 2082510 w 2227861"/>
                <a:gd name="connsiteY25" fmla="*/ 588237 h 1773333"/>
                <a:gd name="connsiteX26" fmla="*/ 1944398 w 2227861"/>
                <a:gd name="connsiteY26" fmla="*/ 697774 h 1773333"/>
                <a:gd name="connsiteX27" fmla="*/ 1763423 w 2227861"/>
                <a:gd name="connsiteY27" fmla="*/ 785880 h 1773333"/>
                <a:gd name="connsiteX28" fmla="*/ 1572923 w 2227861"/>
                <a:gd name="connsiteY28" fmla="*/ 847793 h 1773333"/>
                <a:gd name="connsiteX29" fmla="*/ 1372898 w 2227861"/>
                <a:gd name="connsiteY29" fmla="*/ 878749 h 1773333"/>
                <a:gd name="connsiteX30" fmla="*/ 1222879 w 2227861"/>
                <a:gd name="connsiteY30" fmla="*/ 876368 h 1773333"/>
                <a:gd name="connsiteX31" fmla="*/ 1046666 w 2227861"/>
                <a:gd name="connsiteY31" fmla="*/ 843030 h 1773333"/>
                <a:gd name="connsiteX32" fmla="*/ 884742 w 2227861"/>
                <a:gd name="connsiteY32" fmla="*/ 778737 h 1773333"/>
                <a:gd name="connsiteX33" fmla="*/ 756154 w 2227861"/>
                <a:gd name="connsiteY33" fmla="*/ 754924 h 1773333"/>
                <a:gd name="connsiteX34" fmla="*/ 625185 w 2227861"/>
                <a:gd name="connsiteY34" fmla="*/ 773974 h 1773333"/>
                <a:gd name="connsiteX35" fmla="*/ 496598 w 2227861"/>
                <a:gd name="connsiteY35" fmla="*/ 850174 h 1773333"/>
                <a:gd name="connsiteX36" fmla="*/ 410873 w 2227861"/>
                <a:gd name="connsiteY36" fmla="*/ 943043 h 1773333"/>
                <a:gd name="connsiteX37" fmla="*/ 337054 w 2227861"/>
                <a:gd name="connsiteY37" fmla="*/ 1057343 h 1773333"/>
                <a:gd name="connsiteX38" fmla="*/ 258473 w 2227861"/>
                <a:gd name="connsiteY38" fmla="*/ 1231174 h 1773333"/>
                <a:gd name="connsiteX39" fmla="*/ 206085 w 2227861"/>
                <a:gd name="connsiteY39" fmla="*/ 1385955 h 1773333"/>
                <a:gd name="connsiteX40" fmla="*/ 175130 w 2227861"/>
                <a:gd name="connsiteY40" fmla="*/ 1497875 h 1773333"/>
                <a:gd name="connsiteX41" fmla="*/ 148936 w 2227861"/>
                <a:gd name="connsiteY41" fmla="*/ 1607412 h 1773333"/>
                <a:gd name="connsiteX42" fmla="*/ 127504 w 2227861"/>
                <a:gd name="connsiteY42" fmla="*/ 1707424 h 1773333"/>
                <a:gd name="connsiteX43" fmla="*/ 106074 w 2227861"/>
                <a:gd name="connsiteY43" fmla="*/ 1769336 h 1773333"/>
                <a:gd name="connsiteX44" fmla="*/ 44160 w 2227861"/>
                <a:gd name="connsiteY44" fmla="*/ 1764574 h 1773333"/>
                <a:gd name="connsiteX45" fmla="*/ 1298 w 2227861"/>
                <a:gd name="connsiteY45" fmla="*/ 1743143 h 1773333"/>
                <a:gd name="connsiteX46" fmla="*/ 13204 w 2227861"/>
                <a:gd name="connsiteY46" fmla="*/ 1657418 h 1773333"/>
                <a:gd name="connsiteX47" fmla="*/ 34635 w 2227861"/>
                <a:gd name="connsiteY47" fmla="*/ 1547880 h 1773333"/>
                <a:gd name="connsiteX48" fmla="*/ 72735 w 2227861"/>
                <a:gd name="connsiteY48" fmla="*/ 1395480 h 1773333"/>
                <a:gd name="connsiteX49" fmla="*/ 113217 w 2227861"/>
                <a:gd name="connsiteY49" fmla="*/ 1262130 h 1773333"/>
                <a:gd name="connsiteX50" fmla="*/ 191798 w 2227861"/>
                <a:gd name="connsiteY50" fmla="*/ 1071630 h 1773333"/>
                <a:gd name="connsiteX51" fmla="*/ 263235 w 2227861"/>
                <a:gd name="connsiteY51" fmla="*/ 945423 h 1773333"/>
                <a:gd name="connsiteX0" fmla="*/ 263235 w 2227861"/>
                <a:gd name="connsiteY0" fmla="*/ 945423 h 1773333"/>
                <a:gd name="connsiteX1" fmla="*/ 365629 w 2227861"/>
                <a:gd name="connsiteY1" fmla="*/ 807312 h 1773333"/>
                <a:gd name="connsiteX2" fmla="*/ 458498 w 2227861"/>
                <a:gd name="connsiteY2" fmla="*/ 726349 h 1773333"/>
                <a:gd name="connsiteX3" fmla="*/ 596611 w 2227861"/>
                <a:gd name="connsiteY3" fmla="*/ 654912 h 1773333"/>
                <a:gd name="connsiteX4" fmla="*/ 749010 w 2227861"/>
                <a:gd name="connsiteY4" fmla="*/ 631099 h 1773333"/>
                <a:gd name="connsiteX5" fmla="*/ 901410 w 2227861"/>
                <a:gd name="connsiteY5" fmla="*/ 654912 h 1773333"/>
                <a:gd name="connsiteX6" fmla="*/ 1034760 w 2227861"/>
                <a:gd name="connsiteY6" fmla="*/ 707299 h 1773333"/>
                <a:gd name="connsiteX7" fmla="*/ 1203828 w 2227861"/>
                <a:gd name="connsiteY7" fmla="*/ 754924 h 1773333"/>
                <a:gd name="connsiteX8" fmla="*/ 1394329 w 2227861"/>
                <a:gd name="connsiteY8" fmla="*/ 759686 h 1773333"/>
                <a:gd name="connsiteX9" fmla="*/ 1570542 w 2227861"/>
                <a:gd name="connsiteY9" fmla="*/ 723968 h 1773333"/>
                <a:gd name="connsiteX10" fmla="*/ 1737229 w 2227861"/>
                <a:gd name="connsiteY10" fmla="*/ 666818 h 1773333"/>
                <a:gd name="connsiteX11" fmla="*/ 1937255 w 2227861"/>
                <a:gd name="connsiteY11" fmla="*/ 552518 h 1773333"/>
                <a:gd name="connsiteX12" fmla="*/ 2034885 w 2227861"/>
                <a:gd name="connsiteY12" fmla="*/ 457268 h 1773333"/>
                <a:gd name="connsiteX13" fmla="*/ 2084892 w 2227861"/>
                <a:gd name="connsiteY13" fmla="*/ 364399 h 1773333"/>
                <a:gd name="connsiteX14" fmla="*/ 2103942 w 2227861"/>
                <a:gd name="connsiteY14" fmla="*/ 254862 h 1773333"/>
                <a:gd name="connsiteX15" fmla="*/ 2077748 w 2227861"/>
                <a:gd name="connsiteY15" fmla="*/ 154849 h 1773333"/>
                <a:gd name="connsiteX16" fmla="*/ 2046792 w 2227861"/>
                <a:gd name="connsiteY16" fmla="*/ 95318 h 1773333"/>
                <a:gd name="connsiteX17" fmla="*/ 2037267 w 2227861"/>
                <a:gd name="connsiteY17" fmla="*/ 52455 h 1773333"/>
                <a:gd name="connsiteX18" fmla="*/ 2053935 w 2227861"/>
                <a:gd name="connsiteY18" fmla="*/ 14355 h 1773333"/>
                <a:gd name="connsiteX19" fmla="*/ 2099179 w 2227861"/>
                <a:gd name="connsiteY19" fmla="*/ 68 h 1773333"/>
                <a:gd name="connsiteX20" fmla="*/ 2142042 w 2227861"/>
                <a:gd name="connsiteY20" fmla="*/ 19117 h 1773333"/>
                <a:gd name="connsiteX21" fmla="*/ 2184904 w 2227861"/>
                <a:gd name="connsiteY21" fmla="*/ 83412 h 1773333"/>
                <a:gd name="connsiteX22" fmla="*/ 2215860 w 2227861"/>
                <a:gd name="connsiteY22" fmla="*/ 161993 h 1773333"/>
                <a:gd name="connsiteX23" fmla="*/ 2225386 w 2227861"/>
                <a:gd name="connsiteY23" fmla="*/ 319155 h 1773333"/>
                <a:gd name="connsiteX24" fmla="*/ 2172998 w 2227861"/>
                <a:gd name="connsiteY24" fmla="*/ 473937 h 1773333"/>
                <a:gd name="connsiteX25" fmla="*/ 2082510 w 2227861"/>
                <a:gd name="connsiteY25" fmla="*/ 588237 h 1773333"/>
                <a:gd name="connsiteX26" fmla="*/ 1944398 w 2227861"/>
                <a:gd name="connsiteY26" fmla="*/ 697774 h 1773333"/>
                <a:gd name="connsiteX27" fmla="*/ 1763423 w 2227861"/>
                <a:gd name="connsiteY27" fmla="*/ 785880 h 1773333"/>
                <a:gd name="connsiteX28" fmla="*/ 1572923 w 2227861"/>
                <a:gd name="connsiteY28" fmla="*/ 847793 h 1773333"/>
                <a:gd name="connsiteX29" fmla="*/ 1372898 w 2227861"/>
                <a:gd name="connsiteY29" fmla="*/ 878749 h 1773333"/>
                <a:gd name="connsiteX30" fmla="*/ 1222879 w 2227861"/>
                <a:gd name="connsiteY30" fmla="*/ 876368 h 1773333"/>
                <a:gd name="connsiteX31" fmla="*/ 1046666 w 2227861"/>
                <a:gd name="connsiteY31" fmla="*/ 843030 h 1773333"/>
                <a:gd name="connsiteX32" fmla="*/ 884742 w 2227861"/>
                <a:gd name="connsiteY32" fmla="*/ 778737 h 1773333"/>
                <a:gd name="connsiteX33" fmla="*/ 756154 w 2227861"/>
                <a:gd name="connsiteY33" fmla="*/ 754924 h 1773333"/>
                <a:gd name="connsiteX34" fmla="*/ 625185 w 2227861"/>
                <a:gd name="connsiteY34" fmla="*/ 773974 h 1773333"/>
                <a:gd name="connsiteX35" fmla="*/ 496598 w 2227861"/>
                <a:gd name="connsiteY35" fmla="*/ 850174 h 1773333"/>
                <a:gd name="connsiteX36" fmla="*/ 410873 w 2227861"/>
                <a:gd name="connsiteY36" fmla="*/ 943043 h 1773333"/>
                <a:gd name="connsiteX37" fmla="*/ 337054 w 2227861"/>
                <a:gd name="connsiteY37" fmla="*/ 1057343 h 1773333"/>
                <a:gd name="connsiteX38" fmla="*/ 258473 w 2227861"/>
                <a:gd name="connsiteY38" fmla="*/ 1231174 h 1773333"/>
                <a:gd name="connsiteX39" fmla="*/ 206085 w 2227861"/>
                <a:gd name="connsiteY39" fmla="*/ 1385955 h 1773333"/>
                <a:gd name="connsiteX40" fmla="*/ 175130 w 2227861"/>
                <a:gd name="connsiteY40" fmla="*/ 1497875 h 1773333"/>
                <a:gd name="connsiteX41" fmla="*/ 148936 w 2227861"/>
                <a:gd name="connsiteY41" fmla="*/ 1607412 h 1773333"/>
                <a:gd name="connsiteX42" fmla="*/ 127504 w 2227861"/>
                <a:gd name="connsiteY42" fmla="*/ 1707424 h 1773333"/>
                <a:gd name="connsiteX43" fmla="*/ 106074 w 2227861"/>
                <a:gd name="connsiteY43" fmla="*/ 1769336 h 1773333"/>
                <a:gd name="connsiteX44" fmla="*/ 44160 w 2227861"/>
                <a:gd name="connsiteY44" fmla="*/ 1764574 h 1773333"/>
                <a:gd name="connsiteX45" fmla="*/ 1298 w 2227861"/>
                <a:gd name="connsiteY45" fmla="*/ 1743143 h 1773333"/>
                <a:gd name="connsiteX46" fmla="*/ 13204 w 2227861"/>
                <a:gd name="connsiteY46" fmla="*/ 1657418 h 1773333"/>
                <a:gd name="connsiteX47" fmla="*/ 34635 w 2227861"/>
                <a:gd name="connsiteY47" fmla="*/ 1547880 h 1773333"/>
                <a:gd name="connsiteX48" fmla="*/ 72735 w 2227861"/>
                <a:gd name="connsiteY48" fmla="*/ 1395480 h 1773333"/>
                <a:gd name="connsiteX49" fmla="*/ 113217 w 2227861"/>
                <a:gd name="connsiteY49" fmla="*/ 1262130 h 1773333"/>
                <a:gd name="connsiteX50" fmla="*/ 191798 w 2227861"/>
                <a:gd name="connsiteY50" fmla="*/ 1071630 h 1773333"/>
                <a:gd name="connsiteX51" fmla="*/ 263235 w 2227861"/>
                <a:gd name="connsiteY51" fmla="*/ 945423 h 1773333"/>
                <a:gd name="connsiteX0" fmla="*/ 263235 w 2227861"/>
                <a:gd name="connsiteY0" fmla="*/ 945423 h 1773333"/>
                <a:gd name="connsiteX1" fmla="*/ 365629 w 2227861"/>
                <a:gd name="connsiteY1" fmla="*/ 807312 h 1773333"/>
                <a:gd name="connsiteX2" fmla="*/ 458498 w 2227861"/>
                <a:gd name="connsiteY2" fmla="*/ 726349 h 1773333"/>
                <a:gd name="connsiteX3" fmla="*/ 596611 w 2227861"/>
                <a:gd name="connsiteY3" fmla="*/ 654912 h 1773333"/>
                <a:gd name="connsiteX4" fmla="*/ 749010 w 2227861"/>
                <a:gd name="connsiteY4" fmla="*/ 631099 h 1773333"/>
                <a:gd name="connsiteX5" fmla="*/ 901410 w 2227861"/>
                <a:gd name="connsiteY5" fmla="*/ 654912 h 1773333"/>
                <a:gd name="connsiteX6" fmla="*/ 1034760 w 2227861"/>
                <a:gd name="connsiteY6" fmla="*/ 707299 h 1773333"/>
                <a:gd name="connsiteX7" fmla="*/ 1203828 w 2227861"/>
                <a:gd name="connsiteY7" fmla="*/ 754924 h 1773333"/>
                <a:gd name="connsiteX8" fmla="*/ 1394329 w 2227861"/>
                <a:gd name="connsiteY8" fmla="*/ 759686 h 1773333"/>
                <a:gd name="connsiteX9" fmla="*/ 1570542 w 2227861"/>
                <a:gd name="connsiteY9" fmla="*/ 723968 h 1773333"/>
                <a:gd name="connsiteX10" fmla="*/ 1737229 w 2227861"/>
                <a:gd name="connsiteY10" fmla="*/ 666818 h 1773333"/>
                <a:gd name="connsiteX11" fmla="*/ 1937255 w 2227861"/>
                <a:gd name="connsiteY11" fmla="*/ 552518 h 1773333"/>
                <a:gd name="connsiteX12" fmla="*/ 2034885 w 2227861"/>
                <a:gd name="connsiteY12" fmla="*/ 457268 h 1773333"/>
                <a:gd name="connsiteX13" fmla="*/ 2084892 w 2227861"/>
                <a:gd name="connsiteY13" fmla="*/ 364399 h 1773333"/>
                <a:gd name="connsiteX14" fmla="*/ 2103942 w 2227861"/>
                <a:gd name="connsiteY14" fmla="*/ 254862 h 1773333"/>
                <a:gd name="connsiteX15" fmla="*/ 2077748 w 2227861"/>
                <a:gd name="connsiteY15" fmla="*/ 154849 h 1773333"/>
                <a:gd name="connsiteX16" fmla="*/ 2046792 w 2227861"/>
                <a:gd name="connsiteY16" fmla="*/ 95318 h 1773333"/>
                <a:gd name="connsiteX17" fmla="*/ 2037267 w 2227861"/>
                <a:gd name="connsiteY17" fmla="*/ 52455 h 1773333"/>
                <a:gd name="connsiteX18" fmla="*/ 2053935 w 2227861"/>
                <a:gd name="connsiteY18" fmla="*/ 14355 h 1773333"/>
                <a:gd name="connsiteX19" fmla="*/ 2099179 w 2227861"/>
                <a:gd name="connsiteY19" fmla="*/ 68 h 1773333"/>
                <a:gd name="connsiteX20" fmla="*/ 2142042 w 2227861"/>
                <a:gd name="connsiteY20" fmla="*/ 19117 h 1773333"/>
                <a:gd name="connsiteX21" fmla="*/ 2184904 w 2227861"/>
                <a:gd name="connsiteY21" fmla="*/ 83412 h 1773333"/>
                <a:gd name="connsiteX22" fmla="*/ 2215860 w 2227861"/>
                <a:gd name="connsiteY22" fmla="*/ 176280 h 1773333"/>
                <a:gd name="connsiteX23" fmla="*/ 2225386 w 2227861"/>
                <a:gd name="connsiteY23" fmla="*/ 319155 h 1773333"/>
                <a:gd name="connsiteX24" fmla="*/ 2172998 w 2227861"/>
                <a:gd name="connsiteY24" fmla="*/ 473937 h 1773333"/>
                <a:gd name="connsiteX25" fmla="*/ 2082510 w 2227861"/>
                <a:gd name="connsiteY25" fmla="*/ 588237 h 1773333"/>
                <a:gd name="connsiteX26" fmla="*/ 1944398 w 2227861"/>
                <a:gd name="connsiteY26" fmla="*/ 697774 h 1773333"/>
                <a:gd name="connsiteX27" fmla="*/ 1763423 w 2227861"/>
                <a:gd name="connsiteY27" fmla="*/ 785880 h 1773333"/>
                <a:gd name="connsiteX28" fmla="*/ 1572923 w 2227861"/>
                <a:gd name="connsiteY28" fmla="*/ 847793 h 1773333"/>
                <a:gd name="connsiteX29" fmla="*/ 1372898 w 2227861"/>
                <a:gd name="connsiteY29" fmla="*/ 878749 h 1773333"/>
                <a:gd name="connsiteX30" fmla="*/ 1222879 w 2227861"/>
                <a:gd name="connsiteY30" fmla="*/ 876368 h 1773333"/>
                <a:gd name="connsiteX31" fmla="*/ 1046666 w 2227861"/>
                <a:gd name="connsiteY31" fmla="*/ 843030 h 1773333"/>
                <a:gd name="connsiteX32" fmla="*/ 884742 w 2227861"/>
                <a:gd name="connsiteY32" fmla="*/ 778737 h 1773333"/>
                <a:gd name="connsiteX33" fmla="*/ 756154 w 2227861"/>
                <a:gd name="connsiteY33" fmla="*/ 754924 h 1773333"/>
                <a:gd name="connsiteX34" fmla="*/ 625185 w 2227861"/>
                <a:gd name="connsiteY34" fmla="*/ 773974 h 1773333"/>
                <a:gd name="connsiteX35" fmla="*/ 496598 w 2227861"/>
                <a:gd name="connsiteY35" fmla="*/ 850174 h 1773333"/>
                <a:gd name="connsiteX36" fmla="*/ 410873 w 2227861"/>
                <a:gd name="connsiteY36" fmla="*/ 943043 h 1773333"/>
                <a:gd name="connsiteX37" fmla="*/ 337054 w 2227861"/>
                <a:gd name="connsiteY37" fmla="*/ 1057343 h 1773333"/>
                <a:gd name="connsiteX38" fmla="*/ 258473 w 2227861"/>
                <a:gd name="connsiteY38" fmla="*/ 1231174 h 1773333"/>
                <a:gd name="connsiteX39" fmla="*/ 206085 w 2227861"/>
                <a:gd name="connsiteY39" fmla="*/ 1385955 h 1773333"/>
                <a:gd name="connsiteX40" fmla="*/ 175130 w 2227861"/>
                <a:gd name="connsiteY40" fmla="*/ 1497875 h 1773333"/>
                <a:gd name="connsiteX41" fmla="*/ 148936 w 2227861"/>
                <a:gd name="connsiteY41" fmla="*/ 1607412 h 1773333"/>
                <a:gd name="connsiteX42" fmla="*/ 127504 w 2227861"/>
                <a:gd name="connsiteY42" fmla="*/ 1707424 h 1773333"/>
                <a:gd name="connsiteX43" fmla="*/ 106074 w 2227861"/>
                <a:gd name="connsiteY43" fmla="*/ 1769336 h 1773333"/>
                <a:gd name="connsiteX44" fmla="*/ 44160 w 2227861"/>
                <a:gd name="connsiteY44" fmla="*/ 1764574 h 1773333"/>
                <a:gd name="connsiteX45" fmla="*/ 1298 w 2227861"/>
                <a:gd name="connsiteY45" fmla="*/ 1743143 h 1773333"/>
                <a:gd name="connsiteX46" fmla="*/ 13204 w 2227861"/>
                <a:gd name="connsiteY46" fmla="*/ 1657418 h 1773333"/>
                <a:gd name="connsiteX47" fmla="*/ 34635 w 2227861"/>
                <a:gd name="connsiteY47" fmla="*/ 1547880 h 1773333"/>
                <a:gd name="connsiteX48" fmla="*/ 72735 w 2227861"/>
                <a:gd name="connsiteY48" fmla="*/ 1395480 h 1773333"/>
                <a:gd name="connsiteX49" fmla="*/ 113217 w 2227861"/>
                <a:gd name="connsiteY49" fmla="*/ 1262130 h 1773333"/>
                <a:gd name="connsiteX50" fmla="*/ 191798 w 2227861"/>
                <a:gd name="connsiteY50" fmla="*/ 1071630 h 1773333"/>
                <a:gd name="connsiteX51" fmla="*/ 263235 w 2227861"/>
                <a:gd name="connsiteY51" fmla="*/ 945423 h 1773333"/>
                <a:gd name="connsiteX0" fmla="*/ 263235 w 2227861"/>
                <a:gd name="connsiteY0" fmla="*/ 945423 h 1773333"/>
                <a:gd name="connsiteX1" fmla="*/ 365629 w 2227861"/>
                <a:gd name="connsiteY1" fmla="*/ 807312 h 1773333"/>
                <a:gd name="connsiteX2" fmla="*/ 458498 w 2227861"/>
                <a:gd name="connsiteY2" fmla="*/ 726349 h 1773333"/>
                <a:gd name="connsiteX3" fmla="*/ 596611 w 2227861"/>
                <a:gd name="connsiteY3" fmla="*/ 654912 h 1773333"/>
                <a:gd name="connsiteX4" fmla="*/ 749010 w 2227861"/>
                <a:gd name="connsiteY4" fmla="*/ 631099 h 1773333"/>
                <a:gd name="connsiteX5" fmla="*/ 901410 w 2227861"/>
                <a:gd name="connsiteY5" fmla="*/ 654912 h 1773333"/>
                <a:gd name="connsiteX6" fmla="*/ 1034760 w 2227861"/>
                <a:gd name="connsiteY6" fmla="*/ 707299 h 1773333"/>
                <a:gd name="connsiteX7" fmla="*/ 1203828 w 2227861"/>
                <a:gd name="connsiteY7" fmla="*/ 754924 h 1773333"/>
                <a:gd name="connsiteX8" fmla="*/ 1394329 w 2227861"/>
                <a:gd name="connsiteY8" fmla="*/ 759686 h 1773333"/>
                <a:gd name="connsiteX9" fmla="*/ 1570542 w 2227861"/>
                <a:gd name="connsiteY9" fmla="*/ 723968 h 1773333"/>
                <a:gd name="connsiteX10" fmla="*/ 1737229 w 2227861"/>
                <a:gd name="connsiteY10" fmla="*/ 666818 h 1773333"/>
                <a:gd name="connsiteX11" fmla="*/ 1937255 w 2227861"/>
                <a:gd name="connsiteY11" fmla="*/ 552518 h 1773333"/>
                <a:gd name="connsiteX12" fmla="*/ 2034885 w 2227861"/>
                <a:gd name="connsiteY12" fmla="*/ 457268 h 1773333"/>
                <a:gd name="connsiteX13" fmla="*/ 2084892 w 2227861"/>
                <a:gd name="connsiteY13" fmla="*/ 364399 h 1773333"/>
                <a:gd name="connsiteX14" fmla="*/ 2103942 w 2227861"/>
                <a:gd name="connsiteY14" fmla="*/ 254862 h 1773333"/>
                <a:gd name="connsiteX15" fmla="*/ 2077748 w 2227861"/>
                <a:gd name="connsiteY15" fmla="*/ 154849 h 1773333"/>
                <a:gd name="connsiteX16" fmla="*/ 2046792 w 2227861"/>
                <a:gd name="connsiteY16" fmla="*/ 95318 h 1773333"/>
                <a:gd name="connsiteX17" fmla="*/ 2037267 w 2227861"/>
                <a:gd name="connsiteY17" fmla="*/ 52455 h 1773333"/>
                <a:gd name="connsiteX18" fmla="*/ 2056317 w 2227861"/>
                <a:gd name="connsiteY18" fmla="*/ 14355 h 1773333"/>
                <a:gd name="connsiteX19" fmla="*/ 2099179 w 2227861"/>
                <a:gd name="connsiteY19" fmla="*/ 68 h 1773333"/>
                <a:gd name="connsiteX20" fmla="*/ 2142042 w 2227861"/>
                <a:gd name="connsiteY20" fmla="*/ 19117 h 1773333"/>
                <a:gd name="connsiteX21" fmla="*/ 2184904 w 2227861"/>
                <a:gd name="connsiteY21" fmla="*/ 83412 h 1773333"/>
                <a:gd name="connsiteX22" fmla="*/ 2215860 w 2227861"/>
                <a:gd name="connsiteY22" fmla="*/ 176280 h 1773333"/>
                <a:gd name="connsiteX23" fmla="*/ 2225386 w 2227861"/>
                <a:gd name="connsiteY23" fmla="*/ 319155 h 1773333"/>
                <a:gd name="connsiteX24" fmla="*/ 2172998 w 2227861"/>
                <a:gd name="connsiteY24" fmla="*/ 473937 h 1773333"/>
                <a:gd name="connsiteX25" fmla="*/ 2082510 w 2227861"/>
                <a:gd name="connsiteY25" fmla="*/ 588237 h 1773333"/>
                <a:gd name="connsiteX26" fmla="*/ 1944398 w 2227861"/>
                <a:gd name="connsiteY26" fmla="*/ 697774 h 1773333"/>
                <a:gd name="connsiteX27" fmla="*/ 1763423 w 2227861"/>
                <a:gd name="connsiteY27" fmla="*/ 785880 h 1773333"/>
                <a:gd name="connsiteX28" fmla="*/ 1572923 w 2227861"/>
                <a:gd name="connsiteY28" fmla="*/ 847793 h 1773333"/>
                <a:gd name="connsiteX29" fmla="*/ 1372898 w 2227861"/>
                <a:gd name="connsiteY29" fmla="*/ 878749 h 1773333"/>
                <a:gd name="connsiteX30" fmla="*/ 1222879 w 2227861"/>
                <a:gd name="connsiteY30" fmla="*/ 876368 h 1773333"/>
                <a:gd name="connsiteX31" fmla="*/ 1046666 w 2227861"/>
                <a:gd name="connsiteY31" fmla="*/ 843030 h 1773333"/>
                <a:gd name="connsiteX32" fmla="*/ 884742 w 2227861"/>
                <a:gd name="connsiteY32" fmla="*/ 778737 h 1773333"/>
                <a:gd name="connsiteX33" fmla="*/ 756154 w 2227861"/>
                <a:gd name="connsiteY33" fmla="*/ 754924 h 1773333"/>
                <a:gd name="connsiteX34" fmla="*/ 625185 w 2227861"/>
                <a:gd name="connsiteY34" fmla="*/ 773974 h 1773333"/>
                <a:gd name="connsiteX35" fmla="*/ 496598 w 2227861"/>
                <a:gd name="connsiteY35" fmla="*/ 850174 h 1773333"/>
                <a:gd name="connsiteX36" fmla="*/ 410873 w 2227861"/>
                <a:gd name="connsiteY36" fmla="*/ 943043 h 1773333"/>
                <a:gd name="connsiteX37" fmla="*/ 337054 w 2227861"/>
                <a:gd name="connsiteY37" fmla="*/ 1057343 h 1773333"/>
                <a:gd name="connsiteX38" fmla="*/ 258473 w 2227861"/>
                <a:gd name="connsiteY38" fmla="*/ 1231174 h 1773333"/>
                <a:gd name="connsiteX39" fmla="*/ 206085 w 2227861"/>
                <a:gd name="connsiteY39" fmla="*/ 1385955 h 1773333"/>
                <a:gd name="connsiteX40" fmla="*/ 175130 w 2227861"/>
                <a:gd name="connsiteY40" fmla="*/ 1497875 h 1773333"/>
                <a:gd name="connsiteX41" fmla="*/ 148936 w 2227861"/>
                <a:gd name="connsiteY41" fmla="*/ 1607412 h 1773333"/>
                <a:gd name="connsiteX42" fmla="*/ 127504 w 2227861"/>
                <a:gd name="connsiteY42" fmla="*/ 1707424 h 1773333"/>
                <a:gd name="connsiteX43" fmla="*/ 106074 w 2227861"/>
                <a:gd name="connsiteY43" fmla="*/ 1769336 h 1773333"/>
                <a:gd name="connsiteX44" fmla="*/ 44160 w 2227861"/>
                <a:gd name="connsiteY44" fmla="*/ 1764574 h 1773333"/>
                <a:gd name="connsiteX45" fmla="*/ 1298 w 2227861"/>
                <a:gd name="connsiteY45" fmla="*/ 1743143 h 1773333"/>
                <a:gd name="connsiteX46" fmla="*/ 13204 w 2227861"/>
                <a:gd name="connsiteY46" fmla="*/ 1657418 h 1773333"/>
                <a:gd name="connsiteX47" fmla="*/ 34635 w 2227861"/>
                <a:gd name="connsiteY47" fmla="*/ 1547880 h 1773333"/>
                <a:gd name="connsiteX48" fmla="*/ 72735 w 2227861"/>
                <a:gd name="connsiteY48" fmla="*/ 1395480 h 1773333"/>
                <a:gd name="connsiteX49" fmla="*/ 113217 w 2227861"/>
                <a:gd name="connsiteY49" fmla="*/ 1262130 h 1773333"/>
                <a:gd name="connsiteX50" fmla="*/ 191798 w 2227861"/>
                <a:gd name="connsiteY50" fmla="*/ 1071630 h 1773333"/>
                <a:gd name="connsiteX51" fmla="*/ 263235 w 2227861"/>
                <a:gd name="connsiteY51" fmla="*/ 945423 h 1773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227861" h="1773333">
                  <a:moveTo>
                    <a:pt x="263235" y="945423"/>
                  </a:moveTo>
                  <a:cubicBezTo>
                    <a:pt x="292207" y="901370"/>
                    <a:pt x="333085" y="843824"/>
                    <a:pt x="365629" y="807312"/>
                  </a:cubicBezTo>
                  <a:cubicBezTo>
                    <a:pt x="398173" y="770800"/>
                    <a:pt x="420001" y="751749"/>
                    <a:pt x="458498" y="726349"/>
                  </a:cubicBezTo>
                  <a:cubicBezTo>
                    <a:pt x="496995" y="700949"/>
                    <a:pt x="548192" y="670787"/>
                    <a:pt x="596611" y="654912"/>
                  </a:cubicBezTo>
                  <a:cubicBezTo>
                    <a:pt x="645030" y="639037"/>
                    <a:pt x="698210" y="631099"/>
                    <a:pt x="749010" y="631099"/>
                  </a:cubicBezTo>
                  <a:cubicBezTo>
                    <a:pt x="799810" y="631099"/>
                    <a:pt x="853785" y="642212"/>
                    <a:pt x="901410" y="654912"/>
                  </a:cubicBezTo>
                  <a:cubicBezTo>
                    <a:pt x="949035" y="667612"/>
                    <a:pt x="984357" y="690630"/>
                    <a:pt x="1034760" y="707299"/>
                  </a:cubicBezTo>
                  <a:cubicBezTo>
                    <a:pt x="1085163" y="723968"/>
                    <a:pt x="1143900" y="746193"/>
                    <a:pt x="1203828" y="754924"/>
                  </a:cubicBezTo>
                  <a:cubicBezTo>
                    <a:pt x="1263756" y="763655"/>
                    <a:pt x="1333210" y="764845"/>
                    <a:pt x="1394329" y="759686"/>
                  </a:cubicBezTo>
                  <a:cubicBezTo>
                    <a:pt x="1455448" y="754527"/>
                    <a:pt x="1513392" y="739446"/>
                    <a:pt x="1570542" y="723968"/>
                  </a:cubicBezTo>
                  <a:cubicBezTo>
                    <a:pt x="1627692" y="708490"/>
                    <a:pt x="1676110" y="695393"/>
                    <a:pt x="1737229" y="666818"/>
                  </a:cubicBezTo>
                  <a:cubicBezTo>
                    <a:pt x="1798348" y="638243"/>
                    <a:pt x="1887646" y="587443"/>
                    <a:pt x="1937255" y="552518"/>
                  </a:cubicBezTo>
                  <a:cubicBezTo>
                    <a:pt x="1986864" y="517593"/>
                    <a:pt x="2010279" y="488621"/>
                    <a:pt x="2034885" y="457268"/>
                  </a:cubicBezTo>
                  <a:cubicBezTo>
                    <a:pt x="2059491" y="425915"/>
                    <a:pt x="2073383" y="398133"/>
                    <a:pt x="2084892" y="364399"/>
                  </a:cubicBezTo>
                  <a:cubicBezTo>
                    <a:pt x="2096402" y="330665"/>
                    <a:pt x="2105133" y="289787"/>
                    <a:pt x="2103942" y="254862"/>
                  </a:cubicBezTo>
                  <a:cubicBezTo>
                    <a:pt x="2102751" y="219937"/>
                    <a:pt x="2087273" y="181440"/>
                    <a:pt x="2077748" y="154849"/>
                  </a:cubicBezTo>
                  <a:cubicBezTo>
                    <a:pt x="2068223" y="128258"/>
                    <a:pt x="2053539" y="112384"/>
                    <a:pt x="2046792" y="95318"/>
                  </a:cubicBezTo>
                  <a:cubicBezTo>
                    <a:pt x="2040045" y="78252"/>
                    <a:pt x="2035680" y="65949"/>
                    <a:pt x="2037267" y="52455"/>
                  </a:cubicBezTo>
                  <a:cubicBezTo>
                    <a:pt x="2038854" y="38961"/>
                    <a:pt x="2045998" y="23086"/>
                    <a:pt x="2056317" y="14355"/>
                  </a:cubicBezTo>
                  <a:cubicBezTo>
                    <a:pt x="2066636" y="5624"/>
                    <a:pt x="2084892" y="-726"/>
                    <a:pt x="2099179" y="68"/>
                  </a:cubicBezTo>
                  <a:cubicBezTo>
                    <a:pt x="2113466" y="862"/>
                    <a:pt x="2127755" y="5226"/>
                    <a:pt x="2142042" y="19117"/>
                  </a:cubicBezTo>
                  <a:cubicBezTo>
                    <a:pt x="2156330" y="33008"/>
                    <a:pt x="2172601" y="57218"/>
                    <a:pt x="2184904" y="83412"/>
                  </a:cubicBezTo>
                  <a:cubicBezTo>
                    <a:pt x="2197207" y="109606"/>
                    <a:pt x="2209113" y="136990"/>
                    <a:pt x="2215860" y="176280"/>
                  </a:cubicBezTo>
                  <a:cubicBezTo>
                    <a:pt x="2222607" y="215571"/>
                    <a:pt x="2232530" y="269545"/>
                    <a:pt x="2225386" y="319155"/>
                  </a:cubicBezTo>
                  <a:cubicBezTo>
                    <a:pt x="2218242" y="368765"/>
                    <a:pt x="2196811" y="429090"/>
                    <a:pt x="2172998" y="473937"/>
                  </a:cubicBezTo>
                  <a:cubicBezTo>
                    <a:pt x="2149185" y="518784"/>
                    <a:pt x="2120610" y="550931"/>
                    <a:pt x="2082510" y="588237"/>
                  </a:cubicBezTo>
                  <a:cubicBezTo>
                    <a:pt x="2044410" y="625543"/>
                    <a:pt x="1997579" y="664834"/>
                    <a:pt x="1944398" y="697774"/>
                  </a:cubicBezTo>
                  <a:cubicBezTo>
                    <a:pt x="1891217" y="730715"/>
                    <a:pt x="1825335" y="760877"/>
                    <a:pt x="1763423" y="785880"/>
                  </a:cubicBezTo>
                  <a:cubicBezTo>
                    <a:pt x="1701511" y="810883"/>
                    <a:pt x="1638011" y="832315"/>
                    <a:pt x="1572923" y="847793"/>
                  </a:cubicBezTo>
                  <a:cubicBezTo>
                    <a:pt x="1507835" y="863271"/>
                    <a:pt x="1431239" y="873987"/>
                    <a:pt x="1372898" y="878749"/>
                  </a:cubicBezTo>
                  <a:cubicBezTo>
                    <a:pt x="1314557" y="883511"/>
                    <a:pt x="1277251" y="882321"/>
                    <a:pt x="1222879" y="876368"/>
                  </a:cubicBezTo>
                  <a:cubicBezTo>
                    <a:pt x="1168507" y="870415"/>
                    <a:pt x="1103022" y="859302"/>
                    <a:pt x="1046666" y="843030"/>
                  </a:cubicBezTo>
                  <a:cubicBezTo>
                    <a:pt x="990310" y="826758"/>
                    <a:pt x="933161" y="793421"/>
                    <a:pt x="884742" y="778737"/>
                  </a:cubicBezTo>
                  <a:cubicBezTo>
                    <a:pt x="836323" y="764053"/>
                    <a:pt x="799413" y="755718"/>
                    <a:pt x="756154" y="754924"/>
                  </a:cubicBezTo>
                  <a:cubicBezTo>
                    <a:pt x="712895" y="754130"/>
                    <a:pt x="668444" y="758099"/>
                    <a:pt x="625185" y="773974"/>
                  </a:cubicBezTo>
                  <a:cubicBezTo>
                    <a:pt x="581926" y="789849"/>
                    <a:pt x="532317" y="821996"/>
                    <a:pt x="496598" y="850174"/>
                  </a:cubicBezTo>
                  <a:cubicBezTo>
                    <a:pt x="460879" y="878352"/>
                    <a:pt x="437464" y="908515"/>
                    <a:pt x="410873" y="943043"/>
                  </a:cubicBezTo>
                  <a:cubicBezTo>
                    <a:pt x="384282" y="977571"/>
                    <a:pt x="362454" y="1009321"/>
                    <a:pt x="337054" y="1057343"/>
                  </a:cubicBezTo>
                  <a:cubicBezTo>
                    <a:pt x="311654" y="1105365"/>
                    <a:pt x="280301" y="1176406"/>
                    <a:pt x="258473" y="1231174"/>
                  </a:cubicBezTo>
                  <a:cubicBezTo>
                    <a:pt x="236645" y="1285942"/>
                    <a:pt x="219976" y="1341505"/>
                    <a:pt x="206085" y="1385955"/>
                  </a:cubicBezTo>
                  <a:cubicBezTo>
                    <a:pt x="192195" y="1430405"/>
                    <a:pt x="184655" y="1460965"/>
                    <a:pt x="175130" y="1497875"/>
                  </a:cubicBezTo>
                  <a:cubicBezTo>
                    <a:pt x="165605" y="1534785"/>
                    <a:pt x="156874" y="1572487"/>
                    <a:pt x="148936" y="1607412"/>
                  </a:cubicBezTo>
                  <a:cubicBezTo>
                    <a:pt x="140998" y="1642337"/>
                    <a:pt x="134648" y="1680437"/>
                    <a:pt x="127504" y="1707424"/>
                  </a:cubicBezTo>
                  <a:cubicBezTo>
                    <a:pt x="120360" y="1734411"/>
                    <a:pt x="119965" y="1759811"/>
                    <a:pt x="106074" y="1769336"/>
                  </a:cubicBezTo>
                  <a:cubicBezTo>
                    <a:pt x="92183" y="1778861"/>
                    <a:pt x="61623" y="1768940"/>
                    <a:pt x="44160" y="1764574"/>
                  </a:cubicBezTo>
                  <a:cubicBezTo>
                    <a:pt x="26697" y="1760209"/>
                    <a:pt x="6457" y="1761002"/>
                    <a:pt x="1298" y="1743143"/>
                  </a:cubicBezTo>
                  <a:cubicBezTo>
                    <a:pt x="-3861" y="1725284"/>
                    <a:pt x="7648" y="1689962"/>
                    <a:pt x="13204" y="1657418"/>
                  </a:cubicBezTo>
                  <a:cubicBezTo>
                    <a:pt x="18760" y="1624874"/>
                    <a:pt x="24713" y="1591536"/>
                    <a:pt x="34635" y="1547880"/>
                  </a:cubicBezTo>
                  <a:cubicBezTo>
                    <a:pt x="44557" y="1504224"/>
                    <a:pt x="59638" y="1443105"/>
                    <a:pt x="72735" y="1395480"/>
                  </a:cubicBezTo>
                  <a:cubicBezTo>
                    <a:pt x="85832" y="1347855"/>
                    <a:pt x="94167" y="1316105"/>
                    <a:pt x="113217" y="1262130"/>
                  </a:cubicBezTo>
                  <a:cubicBezTo>
                    <a:pt x="132267" y="1208155"/>
                    <a:pt x="166795" y="1124414"/>
                    <a:pt x="191798" y="1071630"/>
                  </a:cubicBezTo>
                  <a:cubicBezTo>
                    <a:pt x="216801" y="1018846"/>
                    <a:pt x="234263" y="989476"/>
                    <a:pt x="263235" y="945423"/>
                  </a:cubicBezTo>
                  <a:close/>
                </a:path>
              </a:pathLst>
            </a:custGeom>
            <a:solidFill>
              <a:srgbClr val="7C9DCF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0" name="任意多边形 139"/>
            <p:cNvSpPr/>
            <p:nvPr/>
          </p:nvSpPr>
          <p:spPr>
            <a:xfrm>
              <a:off x="2443770" y="1873402"/>
              <a:ext cx="2227861" cy="1773333"/>
            </a:xfrm>
            <a:custGeom>
              <a:avLst/>
              <a:gdLst>
                <a:gd name="connsiteX0" fmla="*/ 258473 w 2225892"/>
                <a:gd name="connsiteY0" fmla="*/ 940593 h 1779417"/>
                <a:gd name="connsiteX1" fmla="*/ 365629 w 2225892"/>
                <a:gd name="connsiteY1" fmla="*/ 809625 h 1779417"/>
                <a:gd name="connsiteX2" fmla="*/ 458498 w 2225892"/>
                <a:gd name="connsiteY2" fmla="*/ 728662 h 1779417"/>
                <a:gd name="connsiteX3" fmla="*/ 598992 w 2225892"/>
                <a:gd name="connsiteY3" fmla="*/ 652462 h 1779417"/>
                <a:gd name="connsiteX4" fmla="*/ 749010 w 2225892"/>
                <a:gd name="connsiteY4" fmla="*/ 633412 h 1779417"/>
                <a:gd name="connsiteX5" fmla="*/ 901410 w 2225892"/>
                <a:gd name="connsiteY5" fmla="*/ 657225 h 1779417"/>
                <a:gd name="connsiteX6" fmla="*/ 1034760 w 2225892"/>
                <a:gd name="connsiteY6" fmla="*/ 709612 h 1779417"/>
                <a:gd name="connsiteX7" fmla="*/ 1206210 w 2225892"/>
                <a:gd name="connsiteY7" fmla="*/ 754856 h 1779417"/>
                <a:gd name="connsiteX8" fmla="*/ 1391948 w 2225892"/>
                <a:gd name="connsiteY8" fmla="*/ 745331 h 1779417"/>
                <a:gd name="connsiteX9" fmla="*/ 1570542 w 2225892"/>
                <a:gd name="connsiteY9" fmla="*/ 719137 h 1779417"/>
                <a:gd name="connsiteX10" fmla="*/ 1734848 w 2225892"/>
                <a:gd name="connsiteY10" fmla="*/ 666750 h 1779417"/>
                <a:gd name="connsiteX11" fmla="*/ 1942017 w 2225892"/>
                <a:gd name="connsiteY11" fmla="*/ 552450 h 1779417"/>
                <a:gd name="connsiteX12" fmla="*/ 2042029 w 2225892"/>
                <a:gd name="connsiteY12" fmla="*/ 450056 h 1779417"/>
                <a:gd name="connsiteX13" fmla="*/ 2084892 w 2225892"/>
                <a:gd name="connsiteY13" fmla="*/ 366712 h 1779417"/>
                <a:gd name="connsiteX14" fmla="*/ 2103942 w 2225892"/>
                <a:gd name="connsiteY14" fmla="*/ 257175 h 1779417"/>
                <a:gd name="connsiteX15" fmla="*/ 2077748 w 2225892"/>
                <a:gd name="connsiteY15" fmla="*/ 157162 h 1779417"/>
                <a:gd name="connsiteX16" fmla="*/ 2046792 w 2225892"/>
                <a:gd name="connsiteY16" fmla="*/ 97631 h 1779417"/>
                <a:gd name="connsiteX17" fmla="*/ 2037267 w 2225892"/>
                <a:gd name="connsiteY17" fmla="*/ 61912 h 1779417"/>
                <a:gd name="connsiteX18" fmla="*/ 2053935 w 2225892"/>
                <a:gd name="connsiteY18" fmla="*/ 16668 h 1779417"/>
                <a:gd name="connsiteX19" fmla="*/ 2094417 w 2225892"/>
                <a:gd name="connsiteY19" fmla="*/ 0 h 1779417"/>
                <a:gd name="connsiteX20" fmla="*/ 2134898 w 2225892"/>
                <a:gd name="connsiteY20" fmla="*/ 16668 h 1779417"/>
                <a:gd name="connsiteX21" fmla="*/ 2182523 w 2225892"/>
                <a:gd name="connsiteY21" fmla="*/ 69056 h 1779417"/>
                <a:gd name="connsiteX22" fmla="*/ 2215860 w 2225892"/>
                <a:gd name="connsiteY22" fmla="*/ 164306 h 1779417"/>
                <a:gd name="connsiteX23" fmla="*/ 2223004 w 2225892"/>
                <a:gd name="connsiteY23" fmla="*/ 323850 h 1779417"/>
                <a:gd name="connsiteX24" fmla="*/ 2172998 w 2225892"/>
                <a:gd name="connsiteY24" fmla="*/ 469106 h 1779417"/>
                <a:gd name="connsiteX25" fmla="*/ 2080129 w 2225892"/>
                <a:gd name="connsiteY25" fmla="*/ 592931 h 1779417"/>
                <a:gd name="connsiteX26" fmla="*/ 1944398 w 2225892"/>
                <a:gd name="connsiteY26" fmla="*/ 700087 h 1779417"/>
                <a:gd name="connsiteX27" fmla="*/ 1763423 w 2225892"/>
                <a:gd name="connsiteY27" fmla="*/ 788193 h 1779417"/>
                <a:gd name="connsiteX28" fmla="*/ 1572923 w 2225892"/>
                <a:gd name="connsiteY28" fmla="*/ 852487 h 1779417"/>
                <a:gd name="connsiteX29" fmla="*/ 1372898 w 2225892"/>
                <a:gd name="connsiteY29" fmla="*/ 876300 h 1779417"/>
                <a:gd name="connsiteX30" fmla="*/ 1222879 w 2225892"/>
                <a:gd name="connsiteY30" fmla="*/ 878681 h 1779417"/>
                <a:gd name="connsiteX31" fmla="*/ 1041904 w 2225892"/>
                <a:gd name="connsiteY31" fmla="*/ 845343 h 1779417"/>
                <a:gd name="connsiteX32" fmla="*/ 884742 w 2225892"/>
                <a:gd name="connsiteY32" fmla="*/ 781050 h 1779417"/>
                <a:gd name="connsiteX33" fmla="*/ 756154 w 2225892"/>
                <a:gd name="connsiteY33" fmla="*/ 757237 h 1779417"/>
                <a:gd name="connsiteX34" fmla="*/ 625185 w 2225892"/>
                <a:gd name="connsiteY34" fmla="*/ 776287 h 1779417"/>
                <a:gd name="connsiteX35" fmla="*/ 496598 w 2225892"/>
                <a:gd name="connsiteY35" fmla="*/ 852487 h 1779417"/>
                <a:gd name="connsiteX36" fmla="*/ 408492 w 2225892"/>
                <a:gd name="connsiteY36" fmla="*/ 952500 h 1779417"/>
                <a:gd name="connsiteX37" fmla="*/ 337054 w 2225892"/>
                <a:gd name="connsiteY37" fmla="*/ 1059656 h 1779417"/>
                <a:gd name="connsiteX38" fmla="*/ 256092 w 2225892"/>
                <a:gd name="connsiteY38" fmla="*/ 1228725 h 1779417"/>
                <a:gd name="connsiteX39" fmla="*/ 206085 w 2225892"/>
                <a:gd name="connsiteY39" fmla="*/ 1388268 h 1779417"/>
                <a:gd name="connsiteX40" fmla="*/ 170367 w 2225892"/>
                <a:gd name="connsiteY40" fmla="*/ 1504950 h 1779417"/>
                <a:gd name="connsiteX41" fmla="*/ 144173 w 2225892"/>
                <a:gd name="connsiteY41" fmla="*/ 1612106 h 1779417"/>
                <a:gd name="connsiteX42" fmla="*/ 127504 w 2225892"/>
                <a:gd name="connsiteY42" fmla="*/ 1709737 h 1779417"/>
                <a:gd name="connsiteX43" fmla="*/ 113217 w 2225892"/>
                <a:gd name="connsiteY43" fmla="*/ 1776412 h 1779417"/>
                <a:gd name="connsiteX44" fmla="*/ 44160 w 2225892"/>
                <a:gd name="connsiteY44" fmla="*/ 1766887 h 1779417"/>
                <a:gd name="connsiteX45" fmla="*/ 1298 w 2225892"/>
                <a:gd name="connsiteY45" fmla="*/ 1757362 h 1779417"/>
                <a:gd name="connsiteX46" fmla="*/ 13204 w 2225892"/>
                <a:gd name="connsiteY46" fmla="*/ 1659731 h 1779417"/>
                <a:gd name="connsiteX47" fmla="*/ 34635 w 2225892"/>
                <a:gd name="connsiteY47" fmla="*/ 1550193 h 1779417"/>
                <a:gd name="connsiteX48" fmla="*/ 77498 w 2225892"/>
                <a:gd name="connsiteY48" fmla="*/ 1397793 h 1779417"/>
                <a:gd name="connsiteX49" fmla="*/ 113217 w 2225892"/>
                <a:gd name="connsiteY49" fmla="*/ 1264443 h 1779417"/>
                <a:gd name="connsiteX50" fmla="*/ 191798 w 2225892"/>
                <a:gd name="connsiteY50" fmla="*/ 1073943 h 1779417"/>
                <a:gd name="connsiteX51" fmla="*/ 258473 w 2225892"/>
                <a:gd name="connsiteY51" fmla="*/ 940593 h 1779417"/>
                <a:gd name="connsiteX0" fmla="*/ 258473 w 2225892"/>
                <a:gd name="connsiteY0" fmla="*/ 940593 h 1779417"/>
                <a:gd name="connsiteX1" fmla="*/ 365629 w 2225892"/>
                <a:gd name="connsiteY1" fmla="*/ 809625 h 1779417"/>
                <a:gd name="connsiteX2" fmla="*/ 458498 w 2225892"/>
                <a:gd name="connsiteY2" fmla="*/ 728662 h 1779417"/>
                <a:gd name="connsiteX3" fmla="*/ 598992 w 2225892"/>
                <a:gd name="connsiteY3" fmla="*/ 652462 h 1779417"/>
                <a:gd name="connsiteX4" fmla="*/ 749010 w 2225892"/>
                <a:gd name="connsiteY4" fmla="*/ 633412 h 1779417"/>
                <a:gd name="connsiteX5" fmla="*/ 901410 w 2225892"/>
                <a:gd name="connsiteY5" fmla="*/ 657225 h 1779417"/>
                <a:gd name="connsiteX6" fmla="*/ 1034760 w 2225892"/>
                <a:gd name="connsiteY6" fmla="*/ 709612 h 1779417"/>
                <a:gd name="connsiteX7" fmla="*/ 1206210 w 2225892"/>
                <a:gd name="connsiteY7" fmla="*/ 754856 h 1779417"/>
                <a:gd name="connsiteX8" fmla="*/ 1391948 w 2225892"/>
                <a:gd name="connsiteY8" fmla="*/ 745331 h 1779417"/>
                <a:gd name="connsiteX9" fmla="*/ 1570542 w 2225892"/>
                <a:gd name="connsiteY9" fmla="*/ 719137 h 1779417"/>
                <a:gd name="connsiteX10" fmla="*/ 1734848 w 2225892"/>
                <a:gd name="connsiteY10" fmla="*/ 666750 h 1779417"/>
                <a:gd name="connsiteX11" fmla="*/ 1942017 w 2225892"/>
                <a:gd name="connsiteY11" fmla="*/ 552450 h 1779417"/>
                <a:gd name="connsiteX12" fmla="*/ 2042029 w 2225892"/>
                <a:gd name="connsiteY12" fmla="*/ 450056 h 1779417"/>
                <a:gd name="connsiteX13" fmla="*/ 2084892 w 2225892"/>
                <a:gd name="connsiteY13" fmla="*/ 366712 h 1779417"/>
                <a:gd name="connsiteX14" fmla="*/ 2103942 w 2225892"/>
                <a:gd name="connsiteY14" fmla="*/ 257175 h 1779417"/>
                <a:gd name="connsiteX15" fmla="*/ 2077748 w 2225892"/>
                <a:gd name="connsiteY15" fmla="*/ 157162 h 1779417"/>
                <a:gd name="connsiteX16" fmla="*/ 2046792 w 2225892"/>
                <a:gd name="connsiteY16" fmla="*/ 97631 h 1779417"/>
                <a:gd name="connsiteX17" fmla="*/ 2037267 w 2225892"/>
                <a:gd name="connsiteY17" fmla="*/ 54768 h 1779417"/>
                <a:gd name="connsiteX18" fmla="*/ 2053935 w 2225892"/>
                <a:gd name="connsiteY18" fmla="*/ 16668 h 1779417"/>
                <a:gd name="connsiteX19" fmla="*/ 2094417 w 2225892"/>
                <a:gd name="connsiteY19" fmla="*/ 0 h 1779417"/>
                <a:gd name="connsiteX20" fmla="*/ 2134898 w 2225892"/>
                <a:gd name="connsiteY20" fmla="*/ 16668 h 1779417"/>
                <a:gd name="connsiteX21" fmla="*/ 2182523 w 2225892"/>
                <a:gd name="connsiteY21" fmla="*/ 69056 h 1779417"/>
                <a:gd name="connsiteX22" fmla="*/ 2215860 w 2225892"/>
                <a:gd name="connsiteY22" fmla="*/ 164306 h 1779417"/>
                <a:gd name="connsiteX23" fmla="*/ 2223004 w 2225892"/>
                <a:gd name="connsiteY23" fmla="*/ 323850 h 1779417"/>
                <a:gd name="connsiteX24" fmla="*/ 2172998 w 2225892"/>
                <a:gd name="connsiteY24" fmla="*/ 469106 h 1779417"/>
                <a:gd name="connsiteX25" fmla="*/ 2080129 w 2225892"/>
                <a:gd name="connsiteY25" fmla="*/ 592931 h 1779417"/>
                <a:gd name="connsiteX26" fmla="*/ 1944398 w 2225892"/>
                <a:gd name="connsiteY26" fmla="*/ 700087 h 1779417"/>
                <a:gd name="connsiteX27" fmla="*/ 1763423 w 2225892"/>
                <a:gd name="connsiteY27" fmla="*/ 788193 h 1779417"/>
                <a:gd name="connsiteX28" fmla="*/ 1572923 w 2225892"/>
                <a:gd name="connsiteY28" fmla="*/ 852487 h 1779417"/>
                <a:gd name="connsiteX29" fmla="*/ 1372898 w 2225892"/>
                <a:gd name="connsiteY29" fmla="*/ 876300 h 1779417"/>
                <a:gd name="connsiteX30" fmla="*/ 1222879 w 2225892"/>
                <a:gd name="connsiteY30" fmla="*/ 878681 h 1779417"/>
                <a:gd name="connsiteX31" fmla="*/ 1041904 w 2225892"/>
                <a:gd name="connsiteY31" fmla="*/ 845343 h 1779417"/>
                <a:gd name="connsiteX32" fmla="*/ 884742 w 2225892"/>
                <a:gd name="connsiteY32" fmla="*/ 781050 h 1779417"/>
                <a:gd name="connsiteX33" fmla="*/ 756154 w 2225892"/>
                <a:gd name="connsiteY33" fmla="*/ 757237 h 1779417"/>
                <a:gd name="connsiteX34" fmla="*/ 625185 w 2225892"/>
                <a:gd name="connsiteY34" fmla="*/ 776287 h 1779417"/>
                <a:gd name="connsiteX35" fmla="*/ 496598 w 2225892"/>
                <a:gd name="connsiteY35" fmla="*/ 852487 h 1779417"/>
                <a:gd name="connsiteX36" fmla="*/ 408492 w 2225892"/>
                <a:gd name="connsiteY36" fmla="*/ 952500 h 1779417"/>
                <a:gd name="connsiteX37" fmla="*/ 337054 w 2225892"/>
                <a:gd name="connsiteY37" fmla="*/ 1059656 h 1779417"/>
                <a:gd name="connsiteX38" fmla="*/ 256092 w 2225892"/>
                <a:gd name="connsiteY38" fmla="*/ 1228725 h 1779417"/>
                <a:gd name="connsiteX39" fmla="*/ 206085 w 2225892"/>
                <a:gd name="connsiteY39" fmla="*/ 1388268 h 1779417"/>
                <a:gd name="connsiteX40" fmla="*/ 170367 w 2225892"/>
                <a:gd name="connsiteY40" fmla="*/ 1504950 h 1779417"/>
                <a:gd name="connsiteX41" fmla="*/ 144173 w 2225892"/>
                <a:gd name="connsiteY41" fmla="*/ 1612106 h 1779417"/>
                <a:gd name="connsiteX42" fmla="*/ 127504 w 2225892"/>
                <a:gd name="connsiteY42" fmla="*/ 1709737 h 1779417"/>
                <a:gd name="connsiteX43" fmla="*/ 113217 w 2225892"/>
                <a:gd name="connsiteY43" fmla="*/ 1776412 h 1779417"/>
                <a:gd name="connsiteX44" fmla="*/ 44160 w 2225892"/>
                <a:gd name="connsiteY44" fmla="*/ 1766887 h 1779417"/>
                <a:gd name="connsiteX45" fmla="*/ 1298 w 2225892"/>
                <a:gd name="connsiteY45" fmla="*/ 1757362 h 1779417"/>
                <a:gd name="connsiteX46" fmla="*/ 13204 w 2225892"/>
                <a:gd name="connsiteY46" fmla="*/ 1659731 h 1779417"/>
                <a:gd name="connsiteX47" fmla="*/ 34635 w 2225892"/>
                <a:gd name="connsiteY47" fmla="*/ 1550193 h 1779417"/>
                <a:gd name="connsiteX48" fmla="*/ 77498 w 2225892"/>
                <a:gd name="connsiteY48" fmla="*/ 1397793 h 1779417"/>
                <a:gd name="connsiteX49" fmla="*/ 113217 w 2225892"/>
                <a:gd name="connsiteY49" fmla="*/ 1264443 h 1779417"/>
                <a:gd name="connsiteX50" fmla="*/ 191798 w 2225892"/>
                <a:gd name="connsiteY50" fmla="*/ 1073943 h 1779417"/>
                <a:gd name="connsiteX51" fmla="*/ 258473 w 2225892"/>
                <a:gd name="connsiteY51" fmla="*/ 940593 h 1779417"/>
                <a:gd name="connsiteX0" fmla="*/ 258473 w 2225892"/>
                <a:gd name="connsiteY0" fmla="*/ 940645 h 1779469"/>
                <a:gd name="connsiteX1" fmla="*/ 365629 w 2225892"/>
                <a:gd name="connsiteY1" fmla="*/ 809677 h 1779469"/>
                <a:gd name="connsiteX2" fmla="*/ 458498 w 2225892"/>
                <a:gd name="connsiteY2" fmla="*/ 728714 h 1779469"/>
                <a:gd name="connsiteX3" fmla="*/ 598992 w 2225892"/>
                <a:gd name="connsiteY3" fmla="*/ 652514 h 1779469"/>
                <a:gd name="connsiteX4" fmla="*/ 749010 w 2225892"/>
                <a:gd name="connsiteY4" fmla="*/ 633464 h 1779469"/>
                <a:gd name="connsiteX5" fmla="*/ 901410 w 2225892"/>
                <a:gd name="connsiteY5" fmla="*/ 657277 h 1779469"/>
                <a:gd name="connsiteX6" fmla="*/ 1034760 w 2225892"/>
                <a:gd name="connsiteY6" fmla="*/ 709664 h 1779469"/>
                <a:gd name="connsiteX7" fmla="*/ 1206210 w 2225892"/>
                <a:gd name="connsiteY7" fmla="*/ 754908 h 1779469"/>
                <a:gd name="connsiteX8" fmla="*/ 1391948 w 2225892"/>
                <a:gd name="connsiteY8" fmla="*/ 745383 h 1779469"/>
                <a:gd name="connsiteX9" fmla="*/ 1570542 w 2225892"/>
                <a:gd name="connsiteY9" fmla="*/ 719189 h 1779469"/>
                <a:gd name="connsiteX10" fmla="*/ 1734848 w 2225892"/>
                <a:gd name="connsiteY10" fmla="*/ 666802 h 1779469"/>
                <a:gd name="connsiteX11" fmla="*/ 1942017 w 2225892"/>
                <a:gd name="connsiteY11" fmla="*/ 552502 h 1779469"/>
                <a:gd name="connsiteX12" fmla="*/ 2042029 w 2225892"/>
                <a:gd name="connsiteY12" fmla="*/ 450108 h 1779469"/>
                <a:gd name="connsiteX13" fmla="*/ 2084892 w 2225892"/>
                <a:gd name="connsiteY13" fmla="*/ 366764 h 1779469"/>
                <a:gd name="connsiteX14" fmla="*/ 2103942 w 2225892"/>
                <a:gd name="connsiteY14" fmla="*/ 257227 h 1779469"/>
                <a:gd name="connsiteX15" fmla="*/ 2077748 w 2225892"/>
                <a:gd name="connsiteY15" fmla="*/ 157214 h 1779469"/>
                <a:gd name="connsiteX16" fmla="*/ 2046792 w 2225892"/>
                <a:gd name="connsiteY16" fmla="*/ 97683 h 1779469"/>
                <a:gd name="connsiteX17" fmla="*/ 2037267 w 2225892"/>
                <a:gd name="connsiteY17" fmla="*/ 54820 h 1779469"/>
                <a:gd name="connsiteX18" fmla="*/ 2053935 w 2225892"/>
                <a:gd name="connsiteY18" fmla="*/ 16720 h 1779469"/>
                <a:gd name="connsiteX19" fmla="*/ 2094417 w 2225892"/>
                <a:gd name="connsiteY19" fmla="*/ 52 h 1779469"/>
                <a:gd name="connsiteX20" fmla="*/ 2142042 w 2225892"/>
                <a:gd name="connsiteY20" fmla="*/ 21482 h 1779469"/>
                <a:gd name="connsiteX21" fmla="*/ 2182523 w 2225892"/>
                <a:gd name="connsiteY21" fmla="*/ 69108 h 1779469"/>
                <a:gd name="connsiteX22" fmla="*/ 2215860 w 2225892"/>
                <a:gd name="connsiteY22" fmla="*/ 164358 h 1779469"/>
                <a:gd name="connsiteX23" fmla="*/ 2223004 w 2225892"/>
                <a:gd name="connsiteY23" fmla="*/ 323902 h 1779469"/>
                <a:gd name="connsiteX24" fmla="*/ 2172998 w 2225892"/>
                <a:gd name="connsiteY24" fmla="*/ 469158 h 1779469"/>
                <a:gd name="connsiteX25" fmla="*/ 2080129 w 2225892"/>
                <a:gd name="connsiteY25" fmla="*/ 592983 h 1779469"/>
                <a:gd name="connsiteX26" fmla="*/ 1944398 w 2225892"/>
                <a:gd name="connsiteY26" fmla="*/ 700139 h 1779469"/>
                <a:gd name="connsiteX27" fmla="*/ 1763423 w 2225892"/>
                <a:gd name="connsiteY27" fmla="*/ 788245 h 1779469"/>
                <a:gd name="connsiteX28" fmla="*/ 1572923 w 2225892"/>
                <a:gd name="connsiteY28" fmla="*/ 852539 h 1779469"/>
                <a:gd name="connsiteX29" fmla="*/ 1372898 w 2225892"/>
                <a:gd name="connsiteY29" fmla="*/ 876352 h 1779469"/>
                <a:gd name="connsiteX30" fmla="*/ 1222879 w 2225892"/>
                <a:gd name="connsiteY30" fmla="*/ 878733 h 1779469"/>
                <a:gd name="connsiteX31" fmla="*/ 1041904 w 2225892"/>
                <a:gd name="connsiteY31" fmla="*/ 845395 h 1779469"/>
                <a:gd name="connsiteX32" fmla="*/ 884742 w 2225892"/>
                <a:gd name="connsiteY32" fmla="*/ 781102 h 1779469"/>
                <a:gd name="connsiteX33" fmla="*/ 756154 w 2225892"/>
                <a:gd name="connsiteY33" fmla="*/ 757289 h 1779469"/>
                <a:gd name="connsiteX34" fmla="*/ 625185 w 2225892"/>
                <a:gd name="connsiteY34" fmla="*/ 776339 h 1779469"/>
                <a:gd name="connsiteX35" fmla="*/ 496598 w 2225892"/>
                <a:gd name="connsiteY35" fmla="*/ 852539 h 1779469"/>
                <a:gd name="connsiteX36" fmla="*/ 408492 w 2225892"/>
                <a:gd name="connsiteY36" fmla="*/ 952552 h 1779469"/>
                <a:gd name="connsiteX37" fmla="*/ 337054 w 2225892"/>
                <a:gd name="connsiteY37" fmla="*/ 1059708 h 1779469"/>
                <a:gd name="connsiteX38" fmla="*/ 256092 w 2225892"/>
                <a:gd name="connsiteY38" fmla="*/ 1228777 h 1779469"/>
                <a:gd name="connsiteX39" fmla="*/ 206085 w 2225892"/>
                <a:gd name="connsiteY39" fmla="*/ 1388320 h 1779469"/>
                <a:gd name="connsiteX40" fmla="*/ 170367 w 2225892"/>
                <a:gd name="connsiteY40" fmla="*/ 1505002 h 1779469"/>
                <a:gd name="connsiteX41" fmla="*/ 144173 w 2225892"/>
                <a:gd name="connsiteY41" fmla="*/ 1612158 h 1779469"/>
                <a:gd name="connsiteX42" fmla="*/ 127504 w 2225892"/>
                <a:gd name="connsiteY42" fmla="*/ 1709789 h 1779469"/>
                <a:gd name="connsiteX43" fmla="*/ 113217 w 2225892"/>
                <a:gd name="connsiteY43" fmla="*/ 1776464 h 1779469"/>
                <a:gd name="connsiteX44" fmla="*/ 44160 w 2225892"/>
                <a:gd name="connsiteY44" fmla="*/ 1766939 h 1779469"/>
                <a:gd name="connsiteX45" fmla="*/ 1298 w 2225892"/>
                <a:gd name="connsiteY45" fmla="*/ 1757414 h 1779469"/>
                <a:gd name="connsiteX46" fmla="*/ 13204 w 2225892"/>
                <a:gd name="connsiteY46" fmla="*/ 1659783 h 1779469"/>
                <a:gd name="connsiteX47" fmla="*/ 34635 w 2225892"/>
                <a:gd name="connsiteY47" fmla="*/ 1550245 h 1779469"/>
                <a:gd name="connsiteX48" fmla="*/ 77498 w 2225892"/>
                <a:gd name="connsiteY48" fmla="*/ 1397845 h 1779469"/>
                <a:gd name="connsiteX49" fmla="*/ 113217 w 2225892"/>
                <a:gd name="connsiteY49" fmla="*/ 1264495 h 1779469"/>
                <a:gd name="connsiteX50" fmla="*/ 191798 w 2225892"/>
                <a:gd name="connsiteY50" fmla="*/ 1073995 h 1779469"/>
                <a:gd name="connsiteX51" fmla="*/ 258473 w 2225892"/>
                <a:gd name="connsiteY51" fmla="*/ 940645 h 1779469"/>
                <a:gd name="connsiteX0" fmla="*/ 258473 w 2225892"/>
                <a:gd name="connsiteY0" fmla="*/ 938280 h 1777104"/>
                <a:gd name="connsiteX1" fmla="*/ 365629 w 2225892"/>
                <a:gd name="connsiteY1" fmla="*/ 807312 h 1777104"/>
                <a:gd name="connsiteX2" fmla="*/ 458498 w 2225892"/>
                <a:gd name="connsiteY2" fmla="*/ 726349 h 1777104"/>
                <a:gd name="connsiteX3" fmla="*/ 598992 w 2225892"/>
                <a:gd name="connsiteY3" fmla="*/ 650149 h 1777104"/>
                <a:gd name="connsiteX4" fmla="*/ 749010 w 2225892"/>
                <a:gd name="connsiteY4" fmla="*/ 631099 h 1777104"/>
                <a:gd name="connsiteX5" fmla="*/ 901410 w 2225892"/>
                <a:gd name="connsiteY5" fmla="*/ 654912 h 1777104"/>
                <a:gd name="connsiteX6" fmla="*/ 1034760 w 2225892"/>
                <a:gd name="connsiteY6" fmla="*/ 707299 h 1777104"/>
                <a:gd name="connsiteX7" fmla="*/ 1206210 w 2225892"/>
                <a:gd name="connsiteY7" fmla="*/ 752543 h 1777104"/>
                <a:gd name="connsiteX8" fmla="*/ 1391948 w 2225892"/>
                <a:gd name="connsiteY8" fmla="*/ 743018 h 1777104"/>
                <a:gd name="connsiteX9" fmla="*/ 1570542 w 2225892"/>
                <a:gd name="connsiteY9" fmla="*/ 716824 h 1777104"/>
                <a:gd name="connsiteX10" fmla="*/ 1734848 w 2225892"/>
                <a:gd name="connsiteY10" fmla="*/ 664437 h 1777104"/>
                <a:gd name="connsiteX11" fmla="*/ 1942017 w 2225892"/>
                <a:gd name="connsiteY11" fmla="*/ 550137 h 1777104"/>
                <a:gd name="connsiteX12" fmla="*/ 2042029 w 2225892"/>
                <a:gd name="connsiteY12" fmla="*/ 447743 h 1777104"/>
                <a:gd name="connsiteX13" fmla="*/ 2084892 w 2225892"/>
                <a:gd name="connsiteY13" fmla="*/ 364399 h 1777104"/>
                <a:gd name="connsiteX14" fmla="*/ 2103942 w 2225892"/>
                <a:gd name="connsiteY14" fmla="*/ 254862 h 1777104"/>
                <a:gd name="connsiteX15" fmla="*/ 2077748 w 2225892"/>
                <a:gd name="connsiteY15" fmla="*/ 154849 h 1777104"/>
                <a:gd name="connsiteX16" fmla="*/ 2046792 w 2225892"/>
                <a:gd name="connsiteY16" fmla="*/ 95318 h 1777104"/>
                <a:gd name="connsiteX17" fmla="*/ 2037267 w 2225892"/>
                <a:gd name="connsiteY17" fmla="*/ 52455 h 1777104"/>
                <a:gd name="connsiteX18" fmla="*/ 2053935 w 2225892"/>
                <a:gd name="connsiteY18" fmla="*/ 14355 h 1777104"/>
                <a:gd name="connsiteX19" fmla="*/ 2099179 w 2225892"/>
                <a:gd name="connsiteY19" fmla="*/ 68 h 1777104"/>
                <a:gd name="connsiteX20" fmla="*/ 2142042 w 2225892"/>
                <a:gd name="connsiteY20" fmla="*/ 19117 h 1777104"/>
                <a:gd name="connsiteX21" fmla="*/ 2182523 w 2225892"/>
                <a:gd name="connsiteY21" fmla="*/ 66743 h 1777104"/>
                <a:gd name="connsiteX22" fmla="*/ 2215860 w 2225892"/>
                <a:gd name="connsiteY22" fmla="*/ 161993 h 1777104"/>
                <a:gd name="connsiteX23" fmla="*/ 2223004 w 2225892"/>
                <a:gd name="connsiteY23" fmla="*/ 321537 h 1777104"/>
                <a:gd name="connsiteX24" fmla="*/ 2172998 w 2225892"/>
                <a:gd name="connsiteY24" fmla="*/ 466793 h 1777104"/>
                <a:gd name="connsiteX25" fmla="*/ 2080129 w 2225892"/>
                <a:gd name="connsiteY25" fmla="*/ 590618 h 1777104"/>
                <a:gd name="connsiteX26" fmla="*/ 1944398 w 2225892"/>
                <a:gd name="connsiteY26" fmla="*/ 697774 h 1777104"/>
                <a:gd name="connsiteX27" fmla="*/ 1763423 w 2225892"/>
                <a:gd name="connsiteY27" fmla="*/ 785880 h 1777104"/>
                <a:gd name="connsiteX28" fmla="*/ 1572923 w 2225892"/>
                <a:gd name="connsiteY28" fmla="*/ 850174 h 1777104"/>
                <a:gd name="connsiteX29" fmla="*/ 1372898 w 2225892"/>
                <a:gd name="connsiteY29" fmla="*/ 873987 h 1777104"/>
                <a:gd name="connsiteX30" fmla="*/ 1222879 w 2225892"/>
                <a:gd name="connsiteY30" fmla="*/ 876368 h 1777104"/>
                <a:gd name="connsiteX31" fmla="*/ 1041904 w 2225892"/>
                <a:gd name="connsiteY31" fmla="*/ 843030 h 1777104"/>
                <a:gd name="connsiteX32" fmla="*/ 884742 w 2225892"/>
                <a:gd name="connsiteY32" fmla="*/ 778737 h 1777104"/>
                <a:gd name="connsiteX33" fmla="*/ 756154 w 2225892"/>
                <a:gd name="connsiteY33" fmla="*/ 754924 h 1777104"/>
                <a:gd name="connsiteX34" fmla="*/ 625185 w 2225892"/>
                <a:gd name="connsiteY34" fmla="*/ 773974 h 1777104"/>
                <a:gd name="connsiteX35" fmla="*/ 496598 w 2225892"/>
                <a:gd name="connsiteY35" fmla="*/ 850174 h 1777104"/>
                <a:gd name="connsiteX36" fmla="*/ 408492 w 2225892"/>
                <a:gd name="connsiteY36" fmla="*/ 950187 h 1777104"/>
                <a:gd name="connsiteX37" fmla="*/ 337054 w 2225892"/>
                <a:gd name="connsiteY37" fmla="*/ 1057343 h 1777104"/>
                <a:gd name="connsiteX38" fmla="*/ 256092 w 2225892"/>
                <a:gd name="connsiteY38" fmla="*/ 1226412 h 1777104"/>
                <a:gd name="connsiteX39" fmla="*/ 206085 w 2225892"/>
                <a:gd name="connsiteY39" fmla="*/ 1385955 h 1777104"/>
                <a:gd name="connsiteX40" fmla="*/ 170367 w 2225892"/>
                <a:gd name="connsiteY40" fmla="*/ 1502637 h 1777104"/>
                <a:gd name="connsiteX41" fmla="*/ 144173 w 2225892"/>
                <a:gd name="connsiteY41" fmla="*/ 1609793 h 1777104"/>
                <a:gd name="connsiteX42" fmla="*/ 127504 w 2225892"/>
                <a:gd name="connsiteY42" fmla="*/ 1707424 h 1777104"/>
                <a:gd name="connsiteX43" fmla="*/ 113217 w 2225892"/>
                <a:gd name="connsiteY43" fmla="*/ 1774099 h 1777104"/>
                <a:gd name="connsiteX44" fmla="*/ 44160 w 2225892"/>
                <a:gd name="connsiteY44" fmla="*/ 1764574 h 1777104"/>
                <a:gd name="connsiteX45" fmla="*/ 1298 w 2225892"/>
                <a:gd name="connsiteY45" fmla="*/ 1755049 h 1777104"/>
                <a:gd name="connsiteX46" fmla="*/ 13204 w 2225892"/>
                <a:gd name="connsiteY46" fmla="*/ 1657418 h 1777104"/>
                <a:gd name="connsiteX47" fmla="*/ 34635 w 2225892"/>
                <a:gd name="connsiteY47" fmla="*/ 1547880 h 1777104"/>
                <a:gd name="connsiteX48" fmla="*/ 77498 w 2225892"/>
                <a:gd name="connsiteY48" fmla="*/ 1395480 h 1777104"/>
                <a:gd name="connsiteX49" fmla="*/ 113217 w 2225892"/>
                <a:gd name="connsiteY49" fmla="*/ 1262130 h 1777104"/>
                <a:gd name="connsiteX50" fmla="*/ 191798 w 2225892"/>
                <a:gd name="connsiteY50" fmla="*/ 1071630 h 1777104"/>
                <a:gd name="connsiteX51" fmla="*/ 258473 w 2225892"/>
                <a:gd name="connsiteY51" fmla="*/ 938280 h 1777104"/>
                <a:gd name="connsiteX0" fmla="*/ 258473 w 2227916"/>
                <a:gd name="connsiteY0" fmla="*/ 938280 h 1777104"/>
                <a:gd name="connsiteX1" fmla="*/ 365629 w 2227916"/>
                <a:gd name="connsiteY1" fmla="*/ 807312 h 1777104"/>
                <a:gd name="connsiteX2" fmla="*/ 458498 w 2227916"/>
                <a:gd name="connsiteY2" fmla="*/ 726349 h 1777104"/>
                <a:gd name="connsiteX3" fmla="*/ 598992 w 2227916"/>
                <a:gd name="connsiteY3" fmla="*/ 650149 h 1777104"/>
                <a:gd name="connsiteX4" fmla="*/ 749010 w 2227916"/>
                <a:gd name="connsiteY4" fmla="*/ 631099 h 1777104"/>
                <a:gd name="connsiteX5" fmla="*/ 901410 w 2227916"/>
                <a:gd name="connsiteY5" fmla="*/ 654912 h 1777104"/>
                <a:gd name="connsiteX6" fmla="*/ 1034760 w 2227916"/>
                <a:gd name="connsiteY6" fmla="*/ 707299 h 1777104"/>
                <a:gd name="connsiteX7" fmla="*/ 1206210 w 2227916"/>
                <a:gd name="connsiteY7" fmla="*/ 752543 h 1777104"/>
                <a:gd name="connsiteX8" fmla="*/ 1391948 w 2227916"/>
                <a:gd name="connsiteY8" fmla="*/ 743018 h 1777104"/>
                <a:gd name="connsiteX9" fmla="*/ 1570542 w 2227916"/>
                <a:gd name="connsiteY9" fmla="*/ 716824 h 1777104"/>
                <a:gd name="connsiteX10" fmla="*/ 1734848 w 2227916"/>
                <a:gd name="connsiteY10" fmla="*/ 664437 h 1777104"/>
                <a:gd name="connsiteX11" fmla="*/ 1942017 w 2227916"/>
                <a:gd name="connsiteY11" fmla="*/ 550137 h 1777104"/>
                <a:gd name="connsiteX12" fmla="*/ 2042029 w 2227916"/>
                <a:gd name="connsiteY12" fmla="*/ 447743 h 1777104"/>
                <a:gd name="connsiteX13" fmla="*/ 2084892 w 2227916"/>
                <a:gd name="connsiteY13" fmla="*/ 364399 h 1777104"/>
                <a:gd name="connsiteX14" fmla="*/ 2103942 w 2227916"/>
                <a:gd name="connsiteY14" fmla="*/ 254862 h 1777104"/>
                <a:gd name="connsiteX15" fmla="*/ 2077748 w 2227916"/>
                <a:gd name="connsiteY15" fmla="*/ 154849 h 1777104"/>
                <a:gd name="connsiteX16" fmla="*/ 2046792 w 2227916"/>
                <a:gd name="connsiteY16" fmla="*/ 95318 h 1777104"/>
                <a:gd name="connsiteX17" fmla="*/ 2037267 w 2227916"/>
                <a:gd name="connsiteY17" fmla="*/ 52455 h 1777104"/>
                <a:gd name="connsiteX18" fmla="*/ 2053935 w 2227916"/>
                <a:gd name="connsiteY18" fmla="*/ 14355 h 1777104"/>
                <a:gd name="connsiteX19" fmla="*/ 2099179 w 2227916"/>
                <a:gd name="connsiteY19" fmla="*/ 68 h 1777104"/>
                <a:gd name="connsiteX20" fmla="*/ 2142042 w 2227916"/>
                <a:gd name="connsiteY20" fmla="*/ 19117 h 1777104"/>
                <a:gd name="connsiteX21" fmla="*/ 2182523 w 2227916"/>
                <a:gd name="connsiteY21" fmla="*/ 66743 h 1777104"/>
                <a:gd name="connsiteX22" fmla="*/ 2215860 w 2227916"/>
                <a:gd name="connsiteY22" fmla="*/ 161993 h 1777104"/>
                <a:gd name="connsiteX23" fmla="*/ 2225386 w 2227916"/>
                <a:gd name="connsiteY23" fmla="*/ 319155 h 1777104"/>
                <a:gd name="connsiteX24" fmla="*/ 2172998 w 2227916"/>
                <a:gd name="connsiteY24" fmla="*/ 466793 h 1777104"/>
                <a:gd name="connsiteX25" fmla="*/ 2080129 w 2227916"/>
                <a:gd name="connsiteY25" fmla="*/ 590618 h 1777104"/>
                <a:gd name="connsiteX26" fmla="*/ 1944398 w 2227916"/>
                <a:gd name="connsiteY26" fmla="*/ 697774 h 1777104"/>
                <a:gd name="connsiteX27" fmla="*/ 1763423 w 2227916"/>
                <a:gd name="connsiteY27" fmla="*/ 785880 h 1777104"/>
                <a:gd name="connsiteX28" fmla="*/ 1572923 w 2227916"/>
                <a:gd name="connsiteY28" fmla="*/ 850174 h 1777104"/>
                <a:gd name="connsiteX29" fmla="*/ 1372898 w 2227916"/>
                <a:gd name="connsiteY29" fmla="*/ 873987 h 1777104"/>
                <a:gd name="connsiteX30" fmla="*/ 1222879 w 2227916"/>
                <a:gd name="connsiteY30" fmla="*/ 876368 h 1777104"/>
                <a:gd name="connsiteX31" fmla="*/ 1041904 w 2227916"/>
                <a:gd name="connsiteY31" fmla="*/ 843030 h 1777104"/>
                <a:gd name="connsiteX32" fmla="*/ 884742 w 2227916"/>
                <a:gd name="connsiteY32" fmla="*/ 778737 h 1777104"/>
                <a:gd name="connsiteX33" fmla="*/ 756154 w 2227916"/>
                <a:gd name="connsiteY33" fmla="*/ 754924 h 1777104"/>
                <a:gd name="connsiteX34" fmla="*/ 625185 w 2227916"/>
                <a:gd name="connsiteY34" fmla="*/ 773974 h 1777104"/>
                <a:gd name="connsiteX35" fmla="*/ 496598 w 2227916"/>
                <a:gd name="connsiteY35" fmla="*/ 850174 h 1777104"/>
                <a:gd name="connsiteX36" fmla="*/ 408492 w 2227916"/>
                <a:gd name="connsiteY36" fmla="*/ 950187 h 1777104"/>
                <a:gd name="connsiteX37" fmla="*/ 337054 w 2227916"/>
                <a:gd name="connsiteY37" fmla="*/ 1057343 h 1777104"/>
                <a:gd name="connsiteX38" fmla="*/ 256092 w 2227916"/>
                <a:gd name="connsiteY38" fmla="*/ 1226412 h 1777104"/>
                <a:gd name="connsiteX39" fmla="*/ 206085 w 2227916"/>
                <a:gd name="connsiteY39" fmla="*/ 1385955 h 1777104"/>
                <a:gd name="connsiteX40" fmla="*/ 170367 w 2227916"/>
                <a:gd name="connsiteY40" fmla="*/ 1502637 h 1777104"/>
                <a:gd name="connsiteX41" fmla="*/ 144173 w 2227916"/>
                <a:gd name="connsiteY41" fmla="*/ 1609793 h 1777104"/>
                <a:gd name="connsiteX42" fmla="*/ 127504 w 2227916"/>
                <a:gd name="connsiteY42" fmla="*/ 1707424 h 1777104"/>
                <a:gd name="connsiteX43" fmla="*/ 113217 w 2227916"/>
                <a:gd name="connsiteY43" fmla="*/ 1774099 h 1777104"/>
                <a:gd name="connsiteX44" fmla="*/ 44160 w 2227916"/>
                <a:gd name="connsiteY44" fmla="*/ 1764574 h 1777104"/>
                <a:gd name="connsiteX45" fmla="*/ 1298 w 2227916"/>
                <a:gd name="connsiteY45" fmla="*/ 1755049 h 1777104"/>
                <a:gd name="connsiteX46" fmla="*/ 13204 w 2227916"/>
                <a:gd name="connsiteY46" fmla="*/ 1657418 h 1777104"/>
                <a:gd name="connsiteX47" fmla="*/ 34635 w 2227916"/>
                <a:gd name="connsiteY47" fmla="*/ 1547880 h 1777104"/>
                <a:gd name="connsiteX48" fmla="*/ 77498 w 2227916"/>
                <a:gd name="connsiteY48" fmla="*/ 1395480 h 1777104"/>
                <a:gd name="connsiteX49" fmla="*/ 113217 w 2227916"/>
                <a:gd name="connsiteY49" fmla="*/ 1262130 h 1777104"/>
                <a:gd name="connsiteX50" fmla="*/ 191798 w 2227916"/>
                <a:gd name="connsiteY50" fmla="*/ 1071630 h 1777104"/>
                <a:gd name="connsiteX51" fmla="*/ 258473 w 2227916"/>
                <a:gd name="connsiteY51" fmla="*/ 938280 h 1777104"/>
                <a:gd name="connsiteX0" fmla="*/ 258473 w 2227916"/>
                <a:gd name="connsiteY0" fmla="*/ 938280 h 1777104"/>
                <a:gd name="connsiteX1" fmla="*/ 365629 w 2227916"/>
                <a:gd name="connsiteY1" fmla="*/ 807312 h 1777104"/>
                <a:gd name="connsiteX2" fmla="*/ 458498 w 2227916"/>
                <a:gd name="connsiteY2" fmla="*/ 726349 h 1777104"/>
                <a:gd name="connsiteX3" fmla="*/ 598992 w 2227916"/>
                <a:gd name="connsiteY3" fmla="*/ 650149 h 1777104"/>
                <a:gd name="connsiteX4" fmla="*/ 749010 w 2227916"/>
                <a:gd name="connsiteY4" fmla="*/ 631099 h 1777104"/>
                <a:gd name="connsiteX5" fmla="*/ 901410 w 2227916"/>
                <a:gd name="connsiteY5" fmla="*/ 654912 h 1777104"/>
                <a:gd name="connsiteX6" fmla="*/ 1034760 w 2227916"/>
                <a:gd name="connsiteY6" fmla="*/ 707299 h 1777104"/>
                <a:gd name="connsiteX7" fmla="*/ 1206210 w 2227916"/>
                <a:gd name="connsiteY7" fmla="*/ 752543 h 1777104"/>
                <a:gd name="connsiteX8" fmla="*/ 1391948 w 2227916"/>
                <a:gd name="connsiteY8" fmla="*/ 743018 h 1777104"/>
                <a:gd name="connsiteX9" fmla="*/ 1570542 w 2227916"/>
                <a:gd name="connsiteY9" fmla="*/ 716824 h 1777104"/>
                <a:gd name="connsiteX10" fmla="*/ 1734848 w 2227916"/>
                <a:gd name="connsiteY10" fmla="*/ 664437 h 1777104"/>
                <a:gd name="connsiteX11" fmla="*/ 1942017 w 2227916"/>
                <a:gd name="connsiteY11" fmla="*/ 550137 h 1777104"/>
                <a:gd name="connsiteX12" fmla="*/ 2042029 w 2227916"/>
                <a:gd name="connsiteY12" fmla="*/ 447743 h 1777104"/>
                <a:gd name="connsiteX13" fmla="*/ 2084892 w 2227916"/>
                <a:gd name="connsiteY13" fmla="*/ 364399 h 1777104"/>
                <a:gd name="connsiteX14" fmla="*/ 2103942 w 2227916"/>
                <a:gd name="connsiteY14" fmla="*/ 254862 h 1777104"/>
                <a:gd name="connsiteX15" fmla="*/ 2077748 w 2227916"/>
                <a:gd name="connsiteY15" fmla="*/ 154849 h 1777104"/>
                <a:gd name="connsiteX16" fmla="*/ 2046792 w 2227916"/>
                <a:gd name="connsiteY16" fmla="*/ 95318 h 1777104"/>
                <a:gd name="connsiteX17" fmla="*/ 2037267 w 2227916"/>
                <a:gd name="connsiteY17" fmla="*/ 52455 h 1777104"/>
                <a:gd name="connsiteX18" fmla="*/ 2053935 w 2227916"/>
                <a:gd name="connsiteY18" fmla="*/ 14355 h 1777104"/>
                <a:gd name="connsiteX19" fmla="*/ 2099179 w 2227916"/>
                <a:gd name="connsiteY19" fmla="*/ 68 h 1777104"/>
                <a:gd name="connsiteX20" fmla="*/ 2142042 w 2227916"/>
                <a:gd name="connsiteY20" fmla="*/ 19117 h 1777104"/>
                <a:gd name="connsiteX21" fmla="*/ 2182523 w 2227916"/>
                <a:gd name="connsiteY21" fmla="*/ 66743 h 1777104"/>
                <a:gd name="connsiteX22" fmla="*/ 2215860 w 2227916"/>
                <a:gd name="connsiteY22" fmla="*/ 161993 h 1777104"/>
                <a:gd name="connsiteX23" fmla="*/ 2225386 w 2227916"/>
                <a:gd name="connsiteY23" fmla="*/ 319155 h 1777104"/>
                <a:gd name="connsiteX24" fmla="*/ 2172998 w 2227916"/>
                <a:gd name="connsiteY24" fmla="*/ 466793 h 1777104"/>
                <a:gd name="connsiteX25" fmla="*/ 2082510 w 2227916"/>
                <a:gd name="connsiteY25" fmla="*/ 592999 h 1777104"/>
                <a:gd name="connsiteX26" fmla="*/ 1944398 w 2227916"/>
                <a:gd name="connsiteY26" fmla="*/ 697774 h 1777104"/>
                <a:gd name="connsiteX27" fmla="*/ 1763423 w 2227916"/>
                <a:gd name="connsiteY27" fmla="*/ 785880 h 1777104"/>
                <a:gd name="connsiteX28" fmla="*/ 1572923 w 2227916"/>
                <a:gd name="connsiteY28" fmla="*/ 850174 h 1777104"/>
                <a:gd name="connsiteX29" fmla="*/ 1372898 w 2227916"/>
                <a:gd name="connsiteY29" fmla="*/ 873987 h 1777104"/>
                <a:gd name="connsiteX30" fmla="*/ 1222879 w 2227916"/>
                <a:gd name="connsiteY30" fmla="*/ 876368 h 1777104"/>
                <a:gd name="connsiteX31" fmla="*/ 1041904 w 2227916"/>
                <a:gd name="connsiteY31" fmla="*/ 843030 h 1777104"/>
                <a:gd name="connsiteX32" fmla="*/ 884742 w 2227916"/>
                <a:gd name="connsiteY32" fmla="*/ 778737 h 1777104"/>
                <a:gd name="connsiteX33" fmla="*/ 756154 w 2227916"/>
                <a:gd name="connsiteY33" fmla="*/ 754924 h 1777104"/>
                <a:gd name="connsiteX34" fmla="*/ 625185 w 2227916"/>
                <a:gd name="connsiteY34" fmla="*/ 773974 h 1777104"/>
                <a:gd name="connsiteX35" fmla="*/ 496598 w 2227916"/>
                <a:gd name="connsiteY35" fmla="*/ 850174 h 1777104"/>
                <a:gd name="connsiteX36" fmla="*/ 408492 w 2227916"/>
                <a:gd name="connsiteY36" fmla="*/ 950187 h 1777104"/>
                <a:gd name="connsiteX37" fmla="*/ 337054 w 2227916"/>
                <a:gd name="connsiteY37" fmla="*/ 1057343 h 1777104"/>
                <a:gd name="connsiteX38" fmla="*/ 256092 w 2227916"/>
                <a:gd name="connsiteY38" fmla="*/ 1226412 h 1777104"/>
                <a:gd name="connsiteX39" fmla="*/ 206085 w 2227916"/>
                <a:gd name="connsiteY39" fmla="*/ 1385955 h 1777104"/>
                <a:gd name="connsiteX40" fmla="*/ 170367 w 2227916"/>
                <a:gd name="connsiteY40" fmla="*/ 1502637 h 1777104"/>
                <a:gd name="connsiteX41" fmla="*/ 144173 w 2227916"/>
                <a:gd name="connsiteY41" fmla="*/ 1609793 h 1777104"/>
                <a:gd name="connsiteX42" fmla="*/ 127504 w 2227916"/>
                <a:gd name="connsiteY42" fmla="*/ 1707424 h 1777104"/>
                <a:gd name="connsiteX43" fmla="*/ 113217 w 2227916"/>
                <a:gd name="connsiteY43" fmla="*/ 1774099 h 1777104"/>
                <a:gd name="connsiteX44" fmla="*/ 44160 w 2227916"/>
                <a:gd name="connsiteY44" fmla="*/ 1764574 h 1777104"/>
                <a:gd name="connsiteX45" fmla="*/ 1298 w 2227916"/>
                <a:gd name="connsiteY45" fmla="*/ 1755049 h 1777104"/>
                <a:gd name="connsiteX46" fmla="*/ 13204 w 2227916"/>
                <a:gd name="connsiteY46" fmla="*/ 1657418 h 1777104"/>
                <a:gd name="connsiteX47" fmla="*/ 34635 w 2227916"/>
                <a:gd name="connsiteY47" fmla="*/ 1547880 h 1777104"/>
                <a:gd name="connsiteX48" fmla="*/ 77498 w 2227916"/>
                <a:gd name="connsiteY48" fmla="*/ 1395480 h 1777104"/>
                <a:gd name="connsiteX49" fmla="*/ 113217 w 2227916"/>
                <a:gd name="connsiteY49" fmla="*/ 1262130 h 1777104"/>
                <a:gd name="connsiteX50" fmla="*/ 191798 w 2227916"/>
                <a:gd name="connsiteY50" fmla="*/ 1071630 h 1777104"/>
                <a:gd name="connsiteX51" fmla="*/ 258473 w 2227916"/>
                <a:gd name="connsiteY51" fmla="*/ 938280 h 1777104"/>
                <a:gd name="connsiteX0" fmla="*/ 258473 w 2227916"/>
                <a:gd name="connsiteY0" fmla="*/ 938280 h 1777104"/>
                <a:gd name="connsiteX1" fmla="*/ 365629 w 2227916"/>
                <a:gd name="connsiteY1" fmla="*/ 807312 h 1777104"/>
                <a:gd name="connsiteX2" fmla="*/ 458498 w 2227916"/>
                <a:gd name="connsiteY2" fmla="*/ 726349 h 1777104"/>
                <a:gd name="connsiteX3" fmla="*/ 598992 w 2227916"/>
                <a:gd name="connsiteY3" fmla="*/ 650149 h 1777104"/>
                <a:gd name="connsiteX4" fmla="*/ 749010 w 2227916"/>
                <a:gd name="connsiteY4" fmla="*/ 631099 h 1777104"/>
                <a:gd name="connsiteX5" fmla="*/ 901410 w 2227916"/>
                <a:gd name="connsiteY5" fmla="*/ 654912 h 1777104"/>
                <a:gd name="connsiteX6" fmla="*/ 1034760 w 2227916"/>
                <a:gd name="connsiteY6" fmla="*/ 707299 h 1777104"/>
                <a:gd name="connsiteX7" fmla="*/ 1206210 w 2227916"/>
                <a:gd name="connsiteY7" fmla="*/ 752543 h 1777104"/>
                <a:gd name="connsiteX8" fmla="*/ 1391948 w 2227916"/>
                <a:gd name="connsiteY8" fmla="*/ 743018 h 1777104"/>
                <a:gd name="connsiteX9" fmla="*/ 1570542 w 2227916"/>
                <a:gd name="connsiteY9" fmla="*/ 716824 h 1777104"/>
                <a:gd name="connsiteX10" fmla="*/ 1734848 w 2227916"/>
                <a:gd name="connsiteY10" fmla="*/ 664437 h 1777104"/>
                <a:gd name="connsiteX11" fmla="*/ 1942017 w 2227916"/>
                <a:gd name="connsiteY11" fmla="*/ 550137 h 1777104"/>
                <a:gd name="connsiteX12" fmla="*/ 2042029 w 2227916"/>
                <a:gd name="connsiteY12" fmla="*/ 447743 h 1777104"/>
                <a:gd name="connsiteX13" fmla="*/ 2084892 w 2227916"/>
                <a:gd name="connsiteY13" fmla="*/ 364399 h 1777104"/>
                <a:gd name="connsiteX14" fmla="*/ 2103942 w 2227916"/>
                <a:gd name="connsiteY14" fmla="*/ 254862 h 1777104"/>
                <a:gd name="connsiteX15" fmla="*/ 2077748 w 2227916"/>
                <a:gd name="connsiteY15" fmla="*/ 154849 h 1777104"/>
                <a:gd name="connsiteX16" fmla="*/ 2046792 w 2227916"/>
                <a:gd name="connsiteY16" fmla="*/ 95318 h 1777104"/>
                <a:gd name="connsiteX17" fmla="*/ 2037267 w 2227916"/>
                <a:gd name="connsiteY17" fmla="*/ 52455 h 1777104"/>
                <a:gd name="connsiteX18" fmla="*/ 2053935 w 2227916"/>
                <a:gd name="connsiteY18" fmla="*/ 14355 h 1777104"/>
                <a:gd name="connsiteX19" fmla="*/ 2099179 w 2227916"/>
                <a:gd name="connsiteY19" fmla="*/ 68 h 1777104"/>
                <a:gd name="connsiteX20" fmla="*/ 2142042 w 2227916"/>
                <a:gd name="connsiteY20" fmla="*/ 19117 h 1777104"/>
                <a:gd name="connsiteX21" fmla="*/ 2182523 w 2227916"/>
                <a:gd name="connsiteY21" fmla="*/ 66743 h 1777104"/>
                <a:gd name="connsiteX22" fmla="*/ 2215860 w 2227916"/>
                <a:gd name="connsiteY22" fmla="*/ 161993 h 1777104"/>
                <a:gd name="connsiteX23" fmla="*/ 2225386 w 2227916"/>
                <a:gd name="connsiteY23" fmla="*/ 319155 h 1777104"/>
                <a:gd name="connsiteX24" fmla="*/ 2172998 w 2227916"/>
                <a:gd name="connsiteY24" fmla="*/ 473937 h 1777104"/>
                <a:gd name="connsiteX25" fmla="*/ 2082510 w 2227916"/>
                <a:gd name="connsiteY25" fmla="*/ 592999 h 1777104"/>
                <a:gd name="connsiteX26" fmla="*/ 1944398 w 2227916"/>
                <a:gd name="connsiteY26" fmla="*/ 697774 h 1777104"/>
                <a:gd name="connsiteX27" fmla="*/ 1763423 w 2227916"/>
                <a:gd name="connsiteY27" fmla="*/ 785880 h 1777104"/>
                <a:gd name="connsiteX28" fmla="*/ 1572923 w 2227916"/>
                <a:gd name="connsiteY28" fmla="*/ 850174 h 1777104"/>
                <a:gd name="connsiteX29" fmla="*/ 1372898 w 2227916"/>
                <a:gd name="connsiteY29" fmla="*/ 873987 h 1777104"/>
                <a:gd name="connsiteX30" fmla="*/ 1222879 w 2227916"/>
                <a:gd name="connsiteY30" fmla="*/ 876368 h 1777104"/>
                <a:gd name="connsiteX31" fmla="*/ 1041904 w 2227916"/>
                <a:gd name="connsiteY31" fmla="*/ 843030 h 1777104"/>
                <a:gd name="connsiteX32" fmla="*/ 884742 w 2227916"/>
                <a:gd name="connsiteY32" fmla="*/ 778737 h 1777104"/>
                <a:gd name="connsiteX33" fmla="*/ 756154 w 2227916"/>
                <a:gd name="connsiteY33" fmla="*/ 754924 h 1777104"/>
                <a:gd name="connsiteX34" fmla="*/ 625185 w 2227916"/>
                <a:gd name="connsiteY34" fmla="*/ 773974 h 1777104"/>
                <a:gd name="connsiteX35" fmla="*/ 496598 w 2227916"/>
                <a:gd name="connsiteY35" fmla="*/ 850174 h 1777104"/>
                <a:gd name="connsiteX36" fmla="*/ 408492 w 2227916"/>
                <a:gd name="connsiteY36" fmla="*/ 950187 h 1777104"/>
                <a:gd name="connsiteX37" fmla="*/ 337054 w 2227916"/>
                <a:gd name="connsiteY37" fmla="*/ 1057343 h 1777104"/>
                <a:gd name="connsiteX38" fmla="*/ 256092 w 2227916"/>
                <a:gd name="connsiteY38" fmla="*/ 1226412 h 1777104"/>
                <a:gd name="connsiteX39" fmla="*/ 206085 w 2227916"/>
                <a:gd name="connsiteY39" fmla="*/ 1385955 h 1777104"/>
                <a:gd name="connsiteX40" fmla="*/ 170367 w 2227916"/>
                <a:gd name="connsiteY40" fmla="*/ 1502637 h 1777104"/>
                <a:gd name="connsiteX41" fmla="*/ 144173 w 2227916"/>
                <a:gd name="connsiteY41" fmla="*/ 1609793 h 1777104"/>
                <a:gd name="connsiteX42" fmla="*/ 127504 w 2227916"/>
                <a:gd name="connsiteY42" fmla="*/ 1707424 h 1777104"/>
                <a:gd name="connsiteX43" fmla="*/ 113217 w 2227916"/>
                <a:gd name="connsiteY43" fmla="*/ 1774099 h 1777104"/>
                <a:gd name="connsiteX44" fmla="*/ 44160 w 2227916"/>
                <a:gd name="connsiteY44" fmla="*/ 1764574 h 1777104"/>
                <a:gd name="connsiteX45" fmla="*/ 1298 w 2227916"/>
                <a:gd name="connsiteY45" fmla="*/ 1755049 h 1777104"/>
                <a:gd name="connsiteX46" fmla="*/ 13204 w 2227916"/>
                <a:gd name="connsiteY46" fmla="*/ 1657418 h 1777104"/>
                <a:gd name="connsiteX47" fmla="*/ 34635 w 2227916"/>
                <a:gd name="connsiteY47" fmla="*/ 1547880 h 1777104"/>
                <a:gd name="connsiteX48" fmla="*/ 77498 w 2227916"/>
                <a:gd name="connsiteY48" fmla="*/ 1395480 h 1777104"/>
                <a:gd name="connsiteX49" fmla="*/ 113217 w 2227916"/>
                <a:gd name="connsiteY49" fmla="*/ 1262130 h 1777104"/>
                <a:gd name="connsiteX50" fmla="*/ 191798 w 2227916"/>
                <a:gd name="connsiteY50" fmla="*/ 1071630 h 1777104"/>
                <a:gd name="connsiteX51" fmla="*/ 258473 w 2227916"/>
                <a:gd name="connsiteY51" fmla="*/ 938280 h 1777104"/>
                <a:gd name="connsiteX0" fmla="*/ 258473 w 2227916"/>
                <a:gd name="connsiteY0" fmla="*/ 938280 h 1777104"/>
                <a:gd name="connsiteX1" fmla="*/ 365629 w 2227916"/>
                <a:gd name="connsiteY1" fmla="*/ 807312 h 1777104"/>
                <a:gd name="connsiteX2" fmla="*/ 458498 w 2227916"/>
                <a:gd name="connsiteY2" fmla="*/ 726349 h 1777104"/>
                <a:gd name="connsiteX3" fmla="*/ 598992 w 2227916"/>
                <a:gd name="connsiteY3" fmla="*/ 650149 h 1777104"/>
                <a:gd name="connsiteX4" fmla="*/ 749010 w 2227916"/>
                <a:gd name="connsiteY4" fmla="*/ 631099 h 1777104"/>
                <a:gd name="connsiteX5" fmla="*/ 901410 w 2227916"/>
                <a:gd name="connsiteY5" fmla="*/ 654912 h 1777104"/>
                <a:gd name="connsiteX6" fmla="*/ 1034760 w 2227916"/>
                <a:gd name="connsiteY6" fmla="*/ 707299 h 1777104"/>
                <a:gd name="connsiteX7" fmla="*/ 1206210 w 2227916"/>
                <a:gd name="connsiteY7" fmla="*/ 752543 h 1777104"/>
                <a:gd name="connsiteX8" fmla="*/ 1391948 w 2227916"/>
                <a:gd name="connsiteY8" fmla="*/ 743018 h 1777104"/>
                <a:gd name="connsiteX9" fmla="*/ 1570542 w 2227916"/>
                <a:gd name="connsiteY9" fmla="*/ 723968 h 1777104"/>
                <a:gd name="connsiteX10" fmla="*/ 1734848 w 2227916"/>
                <a:gd name="connsiteY10" fmla="*/ 664437 h 1777104"/>
                <a:gd name="connsiteX11" fmla="*/ 1942017 w 2227916"/>
                <a:gd name="connsiteY11" fmla="*/ 550137 h 1777104"/>
                <a:gd name="connsiteX12" fmla="*/ 2042029 w 2227916"/>
                <a:gd name="connsiteY12" fmla="*/ 447743 h 1777104"/>
                <a:gd name="connsiteX13" fmla="*/ 2084892 w 2227916"/>
                <a:gd name="connsiteY13" fmla="*/ 364399 h 1777104"/>
                <a:gd name="connsiteX14" fmla="*/ 2103942 w 2227916"/>
                <a:gd name="connsiteY14" fmla="*/ 254862 h 1777104"/>
                <a:gd name="connsiteX15" fmla="*/ 2077748 w 2227916"/>
                <a:gd name="connsiteY15" fmla="*/ 154849 h 1777104"/>
                <a:gd name="connsiteX16" fmla="*/ 2046792 w 2227916"/>
                <a:gd name="connsiteY16" fmla="*/ 95318 h 1777104"/>
                <a:gd name="connsiteX17" fmla="*/ 2037267 w 2227916"/>
                <a:gd name="connsiteY17" fmla="*/ 52455 h 1777104"/>
                <a:gd name="connsiteX18" fmla="*/ 2053935 w 2227916"/>
                <a:gd name="connsiteY18" fmla="*/ 14355 h 1777104"/>
                <a:gd name="connsiteX19" fmla="*/ 2099179 w 2227916"/>
                <a:gd name="connsiteY19" fmla="*/ 68 h 1777104"/>
                <a:gd name="connsiteX20" fmla="*/ 2142042 w 2227916"/>
                <a:gd name="connsiteY20" fmla="*/ 19117 h 1777104"/>
                <a:gd name="connsiteX21" fmla="*/ 2182523 w 2227916"/>
                <a:gd name="connsiteY21" fmla="*/ 66743 h 1777104"/>
                <a:gd name="connsiteX22" fmla="*/ 2215860 w 2227916"/>
                <a:gd name="connsiteY22" fmla="*/ 161993 h 1777104"/>
                <a:gd name="connsiteX23" fmla="*/ 2225386 w 2227916"/>
                <a:gd name="connsiteY23" fmla="*/ 319155 h 1777104"/>
                <a:gd name="connsiteX24" fmla="*/ 2172998 w 2227916"/>
                <a:gd name="connsiteY24" fmla="*/ 473937 h 1777104"/>
                <a:gd name="connsiteX25" fmla="*/ 2082510 w 2227916"/>
                <a:gd name="connsiteY25" fmla="*/ 592999 h 1777104"/>
                <a:gd name="connsiteX26" fmla="*/ 1944398 w 2227916"/>
                <a:gd name="connsiteY26" fmla="*/ 697774 h 1777104"/>
                <a:gd name="connsiteX27" fmla="*/ 1763423 w 2227916"/>
                <a:gd name="connsiteY27" fmla="*/ 785880 h 1777104"/>
                <a:gd name="connsiteX28" fmla="*/ 1572923 w 2227916"/>
                <a:gd name="connsiteY28" fmla="*/ 850174 h 1777104"/>
                <a:gd name="connsiteX29" fmla="*/ 1372898 w 2227916"/>
                <a:gd name="connsiteY29" fmla="*/ 873987 h 1777104"/>
                <a:gd name="connsiteX30" fmla="*/ 1222879 w 2227916"/>
                <a:gd name="connsiteY30" fmla="*/ 876368 h 1777104"/>
                <a:gd name="connsiteX31" fmla="*/ 1041904 w 2227916"/>
                <a:gd name="connsiteY31" fmla="*/ 843030 h 1777104"/>
                <a:gd name="connsiteX32" fmla="*/ 884742 w 2227916"/>
                <a:gd name="connsiteY32" fmla="*/ 778737 h 1777104"/>
                <a:gd name="connsiteX33" fmla="*/ 756154 w 2227916"/>
                <a:gd name="connsiteY33" fmla="*/ 754924 h 1777104"/>
                <a:gd name="connsiteX34" fmla="*/ 625185 w 2227916"/>
                <a:gd name="connsiteY34" fmla="*/ 773974 h 1777104"/>
                <a:gd name="connsiteX35" fmla="*/ 496598 w 2227916"/>
                <a:gd name="connsiteY35" fmla="*/ 850174 h 1777104"/>
                <a:gd name="connsiteX36" fmla="*/ 408492 w 2227916"/>
                <a:gd name="connsiteY36" fmla="*/ 950187 h 1777104"/>
                <a:gd name="connsiteX37" fmla="*/ 337054 w 2227916"/>
                <a:gd name="connsiteY37" fmla="*/ 1057343 h 1777104"/>
                <a:gd name="connsiteX38" fmla="*/ 256092 w 2227916"/>
                <a:gd name="connsiteY38" fmla="*/ 1226412 h 1777104"/>
                <a:gd name="connsiteX39" fmla="*/ 206085 w 2227916"/>
                <a:gd name="connsiteY39" fmla="*/ 1385955 h 1777104"/>
                <a:gd name="connsiteX40" fmla="*/ 170367 w 2227916"/>
                <a:gd name="connsiteY40" fmla="*/ 1502637 h 1777104"/>
                <a:gd name="connsiteX41" fmla="*/ 144173 w 2227916"/>
                <a:gd name="connsiteY41" fmla="*/ 1609793 h 1777104"/>
                <a:gd name="connsiteX42" fmla="*/ 127504 w 2227916"/>
                <a:gd name="connsiteY42" fmla="*/ 1707424 h 1777104"/>
                <a:gd name="connsiteX43" fmla="*/ 113217 w 2227916"/>
                <a:gd name="connsiteY43" fmla="*/ 1774099 h 1777104"/>
                <a:gd name="connsiteX44" fmla="*/ 44160 w 2227916"/>
                <a:gd name="connsiteY44" fmla="*/ 1764574 h 1777104"/>
                <a:gd name="connsiteX45" fmla="*/ 1298 w 2227916"/>
                <a:gd name="connsiteY45" fmla="*/ 1755049 h 1777104"/>
                <a:gd name="connsiteX46" fmla="*/ 13204 w 2227916"/>
                <a:gd name="connsiteY46" fmla="*/ 1657418 h 1777104"/>
                <a:gd name="connsiteX47" fmla="*/ 34635 w 2227916"/>
                <a:gd name="connsiteY47" fmla="*/ 1547880 h 1777104"/>
                <a:gd name="connsiteX48" fmla="*/ 77498 w 2227916"/>
                <a:gd name="connsiteY48" fmla="*/ 1395480 h 1777104"/>
                <a:gd name="connsiteX49" fmla="*/ 113217 w 2227916"/>
                <a:gd name="connsiteY49" fmla="*/ 1262130 h 1777104"/>
                <a:gd name="connsiteX50" fmla="*/ 191798 w 2227916"/>
                <a:gd name="connsiteY50" fmla="*/ 1071630 h 1777104"/>
                <a:gd name="connsiteX51" fmla="*/ 258473 w 2227916"/>
                <a:gd name="connsiteY51" fmla="*/ 938280 h 1777104"/>
                <a:gd name="connsiteX0" fmla="*/ 258473 w 2227916"/>
                <a:gd name="connsiteY0" fmla="*/ 938280 h 1777104"/>
                <a:gd name="connsiteX1" fmla="*/ 365629 w 2227916"/>
                <a:gd name="connsiteY1" fmla="*/ 807312 h 1777104"/>
                <a:gd name="connsiteX2" fmla="*/ 458498 w 2227916"/>
                <a:gd name="connsiteY2" fmla="*/ 726349 h 1777104"/>
                <a:gd name="connsiteX3" fmla="*/ 598992 w 2227916"/>
                <a:gd name="connsiteY3" fmla="*/ 650149 h 1777104"/>
                <a:gd name="connsiteX4" fmla="*/ 749010 w 2227916"/>
                <a:gd name="connsiteY4" fmla="*/ 631099 h 1777104"/>
                <a:gd name="connsiteX5" fmla="*/ 901410 w 2227916"/>
                <a:gd name="connsiteY5" fmla="*/ 654912 h 1777104"/>
                <a:gd name="connsiteX6" fmla="*/ 1034760 w 2227916"/>
                <a:gd name="connsiteY6" fmla="*/ 707299 h 1777104"/>
                <a:gd name="connsiteX7" fmla="*/ 1206210 w 2227916"/>
                <a:gd name="connsiteY7" fmla="*/ 752543 h 1777104"/>
                <a:gd name="connsiteX8" fmla="*/ 1391948 w 2227916"/>
                <a:gd name="connsiteY8" fmla="*/ 752543 h 1777104"/>
                <a:gd name="connsiteX9" fmla="*/ 1570542 w 2227916"/>
                <a:gd name="connsiteY9" fmla="*/ 723968 h 1777104"/>
                <a:gd name="connsiteX10" fmla="*/ 1734848 w 2227916"/>
                <a:gd name="connsiteY10" fmla="*/ 664437 h 1777104"/>
                <a:gd name="connsiteX11" fmla="*/ 1942017 w 2227916"/>
                <a:gd name="connsiteY11" fmla="*/ 550137 h 1777104"/>
                <a:gd name="connsiteX12" fmla="*/ 2042029 w 2227916"/>
                <a:gd name="connsiteY12" fmla="*/ 447743 h 1777104"/>
                <a:gd name="connsiteX13" fmla="*/ 2084892 w 2227916"/>
                <a:gd name="connsiteY13" fmla="*/ 364399 h 1777104"/>
                <a:gd name="connsiteX14" fmla="*/ 2103942 w 2227916"/>
                <a:gd name="connsiteY14" fmla="*/ 254862 h 1777104"/>
                <a:gd name="connsiteX15" fmla="*/ 2077748 w 2227916"/>
                <a:gd name="connsiteY15" fmla="*/ 154849 h 1777104"/>
                <a:gd name="connsiteX16" fmla="*/ 2046792 w 2227916"/>
                <a:gd name="connsiteY16" fmla="*/ 95318 h 1777104"/>
                <a:gd name="connsiteX17" fmla="*/ 2037267 w 2227916"/>
                <a:gd name="connsiteY17" fmla="*/ 52455 h 1777104"/>
                <a:gd name="connsiteX18" fmla="*/ 2053935 w 2227916"/>
                <a:gd name="connsiteY18" fmla="*/ 14355 h 1777104"/>
                <a:gd name="connsiteX19" fmla="*/ 2099179 w 2227916"/>
                <a:gd name="connsiteY19" fmla="*/ 68 h 1777104"/>
                <a:gd name="connsiteX20" fmla="*/ 2142042 w 2227916"/>
                <a:gd name="connsiteY20" fmla="*/ 19117 h 1777104"/>
                <a:gd name="connsiteX21" fmla="*/ 2182523 w 2227916"/>
                <a:gd name="connsiteY21" fmla="*/ 66743 h 1777104"/>
                <a:gd name="connsiteX22" fmla="*/ 2215860 w 2227916"/>
                <a:gd name="connsiteY22" fmla="*/ 161993 h 1777104"/>
                <a:gd name="connsiteX23" fmla="*/ 2225386 w 2227916"/>
                <a:gd name="connsiteY23" fmla="*/ 319155 h 1777104"/>
                <a:gd name="connsiteX24" fmla="*/ 2172998 w 2227916"/>
                <a:gd name="connsiteY24" fmla="*/ 473937 h 1777104"/>
                <a:gd name="connsiteX25" fmla="*/ 2082510 w 2227916"/>
                <a:gd name="connsiteY25" fmla="*/ 592999 h 1777104"/>
                <a:gd name="connsiteX26" fmla="*/ 1944398 w 2227916"/>
                <a:gd name="connsiteY26" fmla="*/ 697774 h 1777104"/>
                <a:gd name="connsiteX27" fmla="*/ 1763423 w 2227916"/>
                <a:gd name="connsiteY27" fmla="*/ 785880 h 1777104"/>
                <a:gd name="connsiteX28" fmla="*/ 1572923 w 2227916"/>
                <a:gd name="connsiteY28" fmla="*/ 850174 h 1777104"/>
                <a:gd name="connsiteX29" fmla="*/ 1372898 w 2227916"/>
                <a:gd name="connsiteY29" fmla="*/ 873987 h 1777104"/>
                <a:gd name="connsiteX30" fmla="*/ 1222879 w 2227916"/>
                <a:gd name="connsiteY30" fmla="*/ 876368 h 1777104"/>
                <a:gd name="connsiteX31" fmla="*/ 1041904 w 2227916"/>
                <a:gd name="connsiteY31" fmla="*/ 843030 h 1777104"/>
                <a:gd name="connsiteX32" fmla="*/ 884742 w 2227916"/>
                <a:gd name="connsiteY32" fmla="*/ 778737 h 1777104"/>
                <a:gd name="connsiteX33" fmla="*/ 756154 w 2227916"/>
                <a:gd name="connsiteY33" fmla="*/ 754924 h 1777104"/>
                <a:gd name="connsiteX34" fmla="*/ 625185 w 2227916"/>
                <a:gd name="connsiteY34" fmla="*/ 773974 h 1777104"/>
                <a:gd name="connsiteX35" fmla="*/ 496598 w 2227916"/>
                <a:gd name="connsiteY35" fmla="*/ 850174 h 1777104"/>
                <a:gd name="connsiteX36" fmla="*/ 408492 w 2227916"/>
                <a:gd name="connsiteY36" fmla="*/ 950187 h 1777104"/>
                <a:gd name="connsiteX37" fmla="*/ 337054 w 2227916"/>
                <a:gd name="connsiteY37" fmla="*/ 1057343 h 1777104"/>
                <a:gd name="connsiteX38" fmla="*/ 256092 w 2227916"/>
                <a:gd name="connsiteY38" fmla="*/ 1226412 h 1777104"/>
                <a:gd name="connsiteX39" fmla="*/ 206085 w 2227916"/>
                <a:gd name="connsiteY39" fmla="*/ 1385955 h 1777104"/>
                <a:gd name="connsiteX40" fmla="*/ 170367 w 2227916"/>
                <a:gd name="connsiteY40" fmla="*/ 1502637 h 1777104"/>
                <a:gd name="connsiteX41" fmla="*/ 144173 w 2227916"/>
                <a:gd name="connsiteY41" fmla="*/ 1609793 h 1777104"/>
                <a:gd name="connsiteX42" fmla="*/ 127504 w 2227916"/>
                <a:gd name="connsiteY42" fmla="*/ 1707424 h 1777104"/>
                <a:gd name="connsiteX43" fmla="*/ 113217 w 2227916"/>
                <a:gd name="connsiteY43" fmla="*/ 1774099 h 1777104"/>
                <a:gd name="connsiteX44" fmla="*/ 44160 w 2227916"/>
                <a:gd name="connsiteY44" fmla="*/ 1764574 h 1777104"/>
                <a:gd name="connsiteX45" fmla="*/ 1298 w 2227916"/>
                <a:gd name="connsiteY45" fmla="*/ 1755049 h 1777104"/>
                <a:gd name="connsiteX46" fmla="*/ 13204 w 2227916"/>
                <a:gd name="connsiteY46" fmla="*/ 1657418 h 1777104"/>
                <a:gd name="connsiteX47" fmla="*/ 34635 w 2227916"/>
                <a:gd name="connsiteY47" fmla="*/ 1547880 h 1777104"/>
                <a:gd name="connsiteX48" fmla="*/ 77498 w 2227916"/>
                <a:gd name="connsiteY48" fmla="*/ 1395480 h 1777104"/>
                <a:gd name="connsiteX49" fmla="*/ 113217 w 2227916"/>
                <a:gd name="connsiteY49" fmla="*/ 1262130 h 1777104"/>
                <a:gd name="connsiteX50" fmla="*/ 191798 w 2227916"/>
                <a:gd name="connsiteY50" fmla="*/ 1071630 h 1777104"/>
                <a:gd name="connsiteX51" fmla="*/ 258473 w 2227916"/>
                <a:gd name="connsiteY51" fmla="*/ 938280 h 1777104"/>
                <a:gd name="connsiteX0" fmla="*/ 258473 w 2227916"/>
                <a:gd name="connsiteY0" fmla="*/ 938280 h 1777104"/>
                <a:gd name="connsiteX1" fmla="*/ 365629 w 2227916"/>
                <a:gd name="connsiteY1" fmla="*/ 807312 h 1777104"/>
                <a:gd name="connsiteX2" fmla="*/ 458498 w 2227916"/>
                <a:gd name="connsiteY2" fmla="*/ 726349 h 1777104"/>
                <a:gd name="connsiteX3" fmla="*/ 598992 w 2227916"/>
                <a:gd name="connsiteY3" fmla="*/ 650149 h 1777104"/>
                <a:gd name="connsiteX4" fmla="*/ 749010 w 2227916"/>
                <a:gd name="connsiteY4" fmla="*/ 631099 h 1777104"/>
                <a:gd name="connsiteX5" fmla="*/ 901410 w 2227916"/>
                <a:gd name="connsiteY5" fmla="*/ 654912 h 1777104"/>
                <a:gd name="connsiteX6" fmla="*/ 1034760 w 2227916"/>
                <a:gd name="connsiteY6" fmla="*/ 707299 h 1777104"/>
                <a:gd name="connsiteX7" fmla="*/ 1206210 w 2227916"/>
                <a:gd name="connsiteY7" fmla="*/ 752543 h 1777104"/>
                <a:gd name="connsiteX8" fmla="*/ 1391948 w 2227916"/>
                <a:gd name="connsiteY8" fmla="*/ 752543 h 1777104"/>
                <a:gd name="connsiteX9" fmla="*/ 1570542 w 2227916"/>
                <a:gd name="connsiteY9" fmla="*/ 723968 h 1777104"/>
                <a:gd name="connsiteX10" fmla="*/ 1734848 w 2227916"/>
                <a:gd name="connsiteY10" fmla="*/ 664437 h 1777104"/>
                <a:gd name="connsiteX11" fmla="*/ 1942017 w 2227916"/>
                <a:gd name="connsiteY11" fmla="*/ 550137 h 1777104"/>
                <a:gd name="connsiteX12" fmla="*/ 2042029 w 2227916"/>
                <a:gd name="connsiteY12" fmla="*/ 447743 h 1777104"/>
                <a:gd name="connsiteX13" fmla="*/ 2084892 w 2227916"/>
                <a:gd name="connsiteY13" fmla="*/ 364399 h 1777104"/>
                <a:gd name="connsiteX14" fmla="*/ 2103942 w 2227916"/>
                <a:gd name="connsiteY14" fmla="*/ 254862 h 1777104"/>
                <a:gd name="connsiteX15" fmla="*/ 2077748 w 2227916"/>
                <a:gd name="connsiteY15" fmla="*/ 154849 h 1777104"/>
                <a:gd name="connsiteX16" fmla="*/ 2046792 w 2227916"/>
                <a:gd name="connsiteY16" fmla="*/ 95318 h 1777104"/>
                <a:gd name="connsiteX17" fmla="*/ 2037267 w 2227916"/>
                <a:gd name="connsiteY17" fmla="*/ 52455 h 1777104"/>
                <a:gd name="connsiteX18" fmla="*/ 2053935 w 2227916"/>
                <a:gd name="connsiteY18" fmla="*/ 14355 h 1777104"/>
                <a:gd name="connsiteX19" fmla="*/ 2099179 w 2227916"/>
                <a:gd name="connsiteY19" fmla="*/ 68 h 1777104"/>
                <a:gd name="connsiteX20" fmla="*/ 2142042 w 2227916"/>
                <a:gd name="connsiteY20" fmla="*/ 19117 h 1777104"/>
                <a:gd name="connsiteX21" fmla="*/ 2182523 w 2227916"/>
                <a:gd name="connsiteY21" fmla="*/ 66743 h 1777104"/>
                <a:gd name="connsiteX22" fmla="*/ 2215860 w 2227916"/>
                <a:gd name="connsiteY22" fmla="*/ 161993 h 1777104"/>
                <a:gd name="connsiteX23" fmla="*/ 2225386 w 2227916"/>
                <a:gd name="connsiteY23" fmla="*/ 319155 h 1777104"/>
                <a:gd name="connsiteX24" fmla="*/ 2172998 w 2227916"/>
                <a:gd name="connsiteY24" fmla="*/ 473937 h 1777104"/>
                <a:gd name="connsiteX25" fmla="*/ 2082510 w 2227916"/>
                <a:gd name="connsiteY25" fmla="*/ 592999 h 1777104"/>
                <a:gd name="connsiteX26" fmla="*/ 1944398 w 2227916"/>
                <a:gd name="connsiteY26" fmla="*/ 697774 h 1777104"/>
                <a:gd name="connsiteX27" fmla="*/ 1763423 w 2227916"/>
                <a:gd name="connsiteY27" fmla="*/ 785880 h 1777104"/>
                <a:gd name="connsiteX28" fmla="*/ 1572923 w 2227916"/>
                <a:gd name="connsiteY28" fmla="*/ 847793 h 1777104"/>
                <a:gd name="connsiteX29" fmla="*/ 1372898 w 2227916"/>
                <a:gd name="connsiteY29" fmla="*/ 873987 h 1777104"/>
                <a:gd name="connsiteX30" fmla="*/ 1222879 w 2227916"/>
                <a:gd name="connsiteY30" fmla="*/ 876368 h 1777104"/>
                <a:gd name="connsiteX31" fmla="*/ 1041904 w 2227916"/>
                <a:gd name="connsiteY31" fmla="*/ 843030 h 1777104"/>
                <a:gd name="connsiteX32" fmla="*/ 884742 w 2227916"/>
                <a:gd name="connsiteY32" fmla="*/ 778737 h 1777104"/>
                <a:gd name="connsiteX33" fmla="*/ 756154 w 2227916"/>
                <a:gd name="connsiteY33" fmla="*/ 754924 h 1777104"/>
                <a:gd name="connsiteX34" fmla="*/ 625185 w 2227916"/>
                <a:gd name="connsiteY34" fmla="*/ 773974 h 1777104"/>
                <a:gd name="connsiteX35" fmla="*/ 496598 w 2227916"/>
                <a:gd name="connsiteY35" fmla="*/ 850174 h 1777104"/>
                <a:gd name="connsiteX36" fmla="*/ 408492 w 2227916"/>
                <a:gd name="connsiteY36" fmla="*/ 950187 h 1777104"/>
                <a:gd name="connsiteX37" fmla="*/ 337054 w 2227916"/>
                <a:gd name="connsiteY37" fmla="*/ 1057343 h 1777104"/>
                <a:gd name="connsiteX38" fmla="*/ 256092 w 2227916"/>
                <a:gd name="connsiteY38" fmla="*/ 1226412 h 1777104"/>
                <a:gd name="connsiteX39" fmla="*/ 206085 w 2227916"/>
                <a:gd name="connsiteY39" fmla="*/ 1385955 h 1777104"/>
                <a:gd name="connsiteX40" fmla="*/ 170367 w 2227916"/>
                <a:gd name="connsiteY40" fmla="*/ 1502637 h 1777104"/>
                <a:gd name="connsiteX41" fmla="*/ 144173 w 2227916"/>
                <a:gd name="connsiteY41" fmla="*/ 1609793 h 1777104"/>
                <a:gd name="connsiteX42" fmla="*/ 127504 w 2227916"/>
                <a:gd name="connsiteY42" fmla="*/ 1707424 h 1777104"/>
                <a:gd name="connsiteX43" fmla="*/ 113217 w 2227916"/>
                <a:gd name="connsiteY43" fmla="*/ 1774099 h 1777104"/>
                <a:gd name="connsiteX44" fmla="*/ 44160 w 2227916"/>
                <a:gd name="connsiteY44" fmla="*/ 1764574 h 1777104"/>
                <a:gd name="connsiteX45" fmla="*/ 1298 w 2227916"/>
                <a:gd name="connsiteY45" fmla="*/ 1755049 h 1777104"/>
                <a:gd name="connsiteX46" fmla="*/ 13204 w 2227916"/>
                <a:gd name="connsiteY46" fmla="*/ 1657418 h 1777104"/>
                <a:gd name="connsiteX47" fmla="*/ 34635 w 2227916"/>
                <a:gd name="connsiteY47" fmla="*/ 1547880 h 1777104"/>
                <a:gd name="connsiteX48" fmla="*/ 77498 w 2227916"/>
                <a:gd name="connsiteY48" fmla="*/ 1395480 h 1777104"/>
                <a:gd name="connsiteX49" fmla="*/ 113217 w 2227916"/>
                <a:gd name="connsiteY49" fmla="*/ 1262130 h 1777104"/>
                <a:gd name="connsiteX50" fmla="*/ 191798 w 2227916"/>
                <a:gd name="connsiteY50" fmla="*/ 1071630 h 1777104"/>
                <a:gd name="connsiteX51" fmla="*/ 258473 w 2227916"/>
                <a:gd name="connsiteY51" fmla="*/ 938280 h 1777104"/>
                <a:gd name="connsiteX0" fmla="*/ 258473 w 2227916"/>
                <a:gd name="connsiteY0" fmla="*/ 938280 h 1777104"/>
                <a:gd name="connsiteX1" fmla="*/ 365629 w 2227916"/>
                <a:gd name="connsiteY1" fmla="*/ 807312 h 1777104"/>
                <a:gd name="connsiteX2" fmla="*/ 458498 w 2227916"/>
                <a:gd name="connsiteY2" fmla="*/ 726349 h 1777104"/>
                <a:gd name="connsiteX3" fmla="*/ 596611 w 2227916"/>
                <a:gd name="connsiteY3" fmla="*/ 654912 h 1777104"/>
                <a:gd name="connsiteX4" fmla="*/ 749010 w 2227916"/>
                <a:gd name="connsiteY4" fmla="*/ 631099 h 1777104"/>
                <a:gd name="connsiteX5" fmla="*/ 901410 w 2227916"/>
                <a:gd name="connsiteY5" fmla="*/ 654912 h 1777104"/>
                <a:gd name="connsiteX6" fmla="*/ 1034760 w 2227916"/>
                <a:gd name="connsiteY6" fmla="*/ 707299 h 1777104"/>
                <a:gd name="connsiteX7" fmla="*/ 1206210 w 2227916"/>
                <a:gd name="connsiteY7" fmla="*/ 752543 h 1777104"/>
                <a:gd name="connsiteX8" fmla="*/ 1391948 w 2227916"/>
                <a:gd name="connsiteY8" fmla="*/ 752543 h 1777104"/>
                <a:gd name="connsiteX9" fmla="*/ 1570542 w 2227916"/>
                <a:gd name="connsiteY9" fmla="*/ 723968 h 1777104"/>
                <a:gd name="connsiteX10" fmla="*/ 1734848 w 2227916"/>
                <a:gd name="connsiteY10" fmla="*/ 664437 h 1777104"/>
                <a:gd name="connsiteX11" fmla="*/ 1942017 w 2227916"/>
                <a:gd name="connsiteY11" fmla="*/ 550137 h 1777104"/>
                <a:gd name="connsiteX12" fmla="*/ 2042029 w 2227916"/>
                <a:gd name="connsiteY12" fmla="*/ 447743 h 1777104"/>
                <a:gd name="connsiteX13" fmla="*/ 2084892 w 2227916"/>
                <a:gd name="connsiteY13" fmla="*/ 364399 h 1777104"/>
                <a:gd name="connsiteX14" fmla="*/ 2103942 w 2227916"/>
                <a:gd name="connsiteY14" fmla="*/ 254862 h 1777104"/>
                <a:gd name="connsiteX15" fmla="*/ 2077748 w 2227916"/>
                <a:gd name="connsiteY15" fmla="*/ 154849 h 1777104"/>
                <a:gd name="connsiteX16" fmla="*/ 2046792 w 2227916"/>
                <a:gd name="connsiteY16" fmla="*/ 95318 h 1777104"/>
                <a:gd name="connsiteX17" fmla="*/ 2037267 w 2227916"/>
                <a:gd name="connsiteY17" fmla="*/ 52455 h 1777104"/>
                <a:gd name="connsiteX18" fmla="*/ 2053935 w 2227916"/>
                <a:gd name="connsiteY18" fmla="*/ 14355 h 1777104"/>
                <a:gd name="connsiteX19" fmla="*/ 2099179 w 2227916"/>
                <a:gd name="connsiteY19" fmla="*/ 68 h 1777104"/>
                <a:gd name="connsiteX20" fmla="*/ 2142042 w 2227916"/>
                <a:gd name="connsiteY20" fmla="*/ 19117 h 1777104"/>
                <a:gd name="connsiteX21" fmla="*/ 2182523 w 2227916"/>
                <a:gd name="connsiteY21" fmla="*/ 66743 h 1777104"/>
                <a:gd name="connsiteX22" fmla="*/ 2215860 w 2227916"/>
                <a:gd name="connsiteY22" fmla="*/ 161993 h 1777104"/>
                <a:gd name="connsiteX23" fmla="*/ 2225386 w 2227916"/>
                <a:gd name="connsiteY23" fmla="*/ 319155 h 1777104"/>
                <a:gd name="connsiteX24" fmla="*/ 2172998 w 2227916"/>
                <a:gd name="connsiteY24" fmla="*/ 473937 h 1777104"/>
                <a:gd name="connsiteX25" fmla="*/ 2082510 w 2227916"/>
                <a:gd name="connsiteY25" fmla="*/ 592999 h 1777104"/>
                <a:gd name="connsiteX26" fmla="*/ 1944398 w 2227916"/>
                <a:gd name="connsiteY26" fmla="*/ 697774 h 1777104"/>
                <a:gd name="connsiteX27" fmla="*/ 1763423 w 2227916"/>
                <a:gd name="connsiteY27" fmla="*/ 785880 h 1777104"/>
                <a:gd name="connsiteX28" fmla="*/ 1572923 w 2227916"/>
                <a:gd name="connsiteY28" fmla="*/ 847793 h 1777104"/>
                <a:gd name="connsiteX29" fmla="*/ 1372898 w 2227916"/>
                <a:gd name="connsiteY29" fmla="*/ 873987 h 1777104"/>
                <a:gd name="connsiteX30" fmla="*/ 1222879 w 2227916"/>
                <a:gd name="connsiteY30" fmla="*/ 876368 h 1777104"/>
                <a:gd name="connsiteX31" fmla="*/ 1041904 w 2227916"/>
                <a:gd name="connsiteY31" fmla="*/ 843030 h 1777104"/>
                <a:gd name="connsiteX32" fmla="*/ 884742 w 2227916"/>
                <a:gd name="connsiteY32" fmla="*/ 778737 h 1777104"/>
                <a:gd name="connsiteX33" fmla="*/ 756154 w 2227916"/>
                <a:gd name="connsiteY33" fmla="*/ 754924 h 1777104"/>
                <a:gd name="connsiteX34" fmla="*/ 625185 w 2227916"/>
                <a:gd name="connsiteY34" fmla="*/ 773974 h 1777104"/>
                <a:gd name="connsiteX35" fmla="*/ 496598 w 2227916"/>
                <a:gd name="connsiteY35" fmla="*/ 850174 h 1777104"/>
                <a:gd name="connsiteX36" fmla="*/ 408492 w 2227916"/>
                <a:gd name="connsiteY36" fmla="*/ 950187 h 1777104"/>
                <a:gd name="connsiteX37" fmla="*/ 337054 w 2227916"/>
                <a:gd name="connsiteY37" fmla="*/ 1057343 h 1777104"/>
                <a:gd name="connsiteX38" fmla="*/ 256092 w 2227916"/>
                <a:gd name="connsiteY38" fmla="*/ 1226412 h 1777104"/>
                <a:gd name="connsiteX39" fmla="*/ 206085 w 2227916"/>
                <a:gd name="connsiteY39" fmla="*/ 1385955 h 1777104"/>
                <a:gd name="connsiteX40" fmla="*/ 170367 w 2227916"/>
                <a:gd name="connsiteY40" fmla="*/ 1502637 h 1777104"/>
                <a:gd name="connsiteX41" fmla="*/ 144173 w 2227916"/>
                <a:gd name="connsiteY41" fmla="*/ 1609793 h 1777104"/>
                <a:gd name="connsiteX42" fmla="*/ 127504 w 2227916"/>
                <a:gd name="connsiteY42" fmla="*/ 1707424 h 1777104"/>
                <a:gd name="connsiteX43" fmla="*/ 113217 w 2227916"/>
                <a:gd name="connsiteY43" fmla="*/ 1774099 h 1777104"/>
                <a:gd name="connsiteX44" fmla="*/ 44160 w 2227916"/>
                <a:gd name="connsiteY44" fmla="*/ 1764574 h 1777104"/>
                <a:gd name="connsiteX45" fmla="*/ 1298 w 2227916"/>
                <a:gd name="connsiteY45" fmla="*/ 1755049 h 1777104"/>
                <a:gd name="connsiteX46" fmla="*/ 13204 w 2227916"/>
                <a:gd name="connsiteY46" fmla="*/ 1657418 h 1777104"/>
                <a:gd name="connsiteX47" fmla="*/ 34635 w 2227916"/>
                <a:gd name="connsiteY47" fmla="*/ 1547880 h 1777104"/>
                <a:gd name="connsiteX48" fmla="*/ 77498 w 2227916"/>
                <a:gd name="connsiteY48" fmla="*/ 1395480 h 1777104"/>
                <a:gd name="connsiteX49" fmla="*/ 113217 w 2227916"/>
                <a:gd name="connsiteY49" fmla="*/ 1262130 h 1777104"/>
                <a:gd name="connsiteX50" fmla="*/ 191798 w 2227916"/>
                <a:gd name="connsiteY50" fmla="*/ 1071630 h 1777104"/>
                <a:gd name="connsiteX51" fmla="*/ 258473 w 2227916"/>
                <a:gd name="connsiteY51" fmla="*/ 938280 h 1777104"/>
                <a:gd name="connsiteX0" fmla="*/ 263235 w 2227916"/>
                <a:gd name="connsiteY0" fmla="*/ 945423 h 1777104"/>
                <a:gd name="connsiteX1" fmla="*/ 365629 w 2227916"/>
                <a:gd name="connsiteY1" fmla="*/ 807312 h 1777104"/>
                <a:gd name="connsiteX2" fmla="*/ 458498 w 2227916"/>
                <a:gd name="connsiteY2" fmla="*/ 726349 h 1777104"/>
                <a:gd name="connsiteX3" fmla="*/ 596611 w 2227916"/>
                <a:gd name="connsiteY3" fmla="*/ 654912 h 1777104"/>
                <a:gd name="connsiteX4" fmla="*/ 749010 w 2227916"/>
                <a:gd name="connsiteY4" fmla="*/ 631099 h 1777104"/>
                <a:gd name="connsiteX5" fmla="*/ 901410 w 2227916"/>
                <a:gd name="connsiteY5" fmla="*/ 654912 h 1777104"/>
                <a:gd name="connsiteX6" fmla="*/ 1034760 w 2227916"/>
                <a:gd name="connsiteY6" fmla="*/ 707299 h 1777104"/>
                <a:gd name="connsiteX7" fmla="*/ 1206210 w 2227916"/>
                <a:gd name="connsiteY7" fmla="*/ 752543 h 1777104"/>
                <a:gd name="connsiteX8" fmla="*/ 1391948 w 2227916"/>
                <a:gd name="connsiteY8" fmla="*/ 752543 h 1777104"/>
                <a:gd name="connsiteX9" fmla="*/ 1570542 w 2227916"/>
                <a:gd name="connsiteY9" fmla="*/ 723968 h 1777104"/>
                <a:gd name="connsiteX10" fmla="*/ 1734848 w 2227916"/>
                <a:gd name="connsiteY10" fmla="*/ 664437 h 1777104"/>
                <a:gd name="connsiteX11" fmla="*/ 1942017 w 2227916"/>
                <a:gd name="connsiteY11" fmla="*/ 550137 h 1777104"/>
                <a:gd name="connsiteX12" fmla="*/ 2042029 w 2227916"/>
                <a:gd name="connsiteY12" fmla="*/ 447743 h 1777104"/>
                <a:gd name="connsiteX13" fmla="*/ 2084892 w 2227916"/>
                <a:gd name="connsiteY13" fmla="*/ 364399 h 1777104"/>
                <a:gd name="connsiteX14" fmla="*/ 2103942 w 2227916"/>
                <a:gd name="connsiteY14" fmla="*/ 254862 h 1777104"/>
                <a:gd name="connsiteX15" fmla="*/ 2077748 w 2227916"/>
                <a:gd name="connsiteY15" fmla="*/ 154849 h 1777104"/>
                <a:gd name="connsiteX16" fmla="*/ 2046792 w 2227916"/>
                <a:gd name="connsiteY16" fmla="*/ 95318 h 1777104"/>
                <a:gd name="connsiteX17" fmla="*/ 2037267 w 2227916"/>
                <a:gd name="connsiteY17" fmla="*/ 52455 h 1777104"/>
                <a:gd name="connsiteX18" fmla="*/ 2053935 w 2227916"/>
                <a:gd name="connsiteY18" fmla="*/ 14355 h 1777104"/>
                <a:gd name="connsiteX19" fmla="*/ 2099179 w 2227916"/>
                <a:gd name="connsiteY19" fmla="*/ 68 h 1777104"/>
                <a:gd name="connsiteX20" fmla="*/ 2142042 w 2227916"/>
                <a:gd name="connsiteY20" fmla="*/ 19117 h 1777104"/>
                <a:gd name="connsiteX21" fmla="*/ 2182523 w 2227916"/>
                <a:gd name="connsiteY21" fmla="*/ 66743 h 1777104"/>
                <a:gd name="connsiteX22" fmla="*/ 2215860 w 2227916"/>
                <a:gd name="connsiteY22" fmla="*/ 161993 h 1777104"/>
                <a:gd name="connsiteX23" fmla="*/ 2225386 w 2227916"/>
                <a:gd name="connsiteY23" fmla="*/ 319155 h 1777104"/>
                <a:gd name="connsiteX24" fmla="*/ 2172998 w 2227916"/>
                <a:gd name="connsiteY24" fmla="*/ 473937 h 1777104"/>
                <a:gd name="connsiteX25" fmla="*/ 2082510 w 2227916"/>
                <a:gd name="connsiteY25" fmla="*/ 592999 h 1777104"/>
                <a:gd name="connsiteX26" fmla="*/ 1944398 w 2227916"/>
                <a:gd name="connsiteY26" fmla="*/ 697774 h 1777104"/>
                <a:gd name="connsiteX27" fmla="*/ 1763423 w 2227916"/>
                <a:gd name="connsiteY27" fmla="*/ 785880 h 1777104"/>
                <a:gd name="connsiteX28" fmla="*/ 1572923 w 2227916"/>
                <a:gd name="connsiteY28" fmla="*/ 847793 h 1777104"/>
                <a:gd name="connsiteX29" fmla="*/ 1372898 w 2227916"/>
                <a:gd name="connsiteY29" fmla="*/ 873987 h 1777104"/>
                <a:gd name="connsiteX30" fmla="*/ 1222879 w 2227916"/>
                <a:gd name="connsiteY30" fmla="*/ 876368 h 1777104"/>
                <a:gd name="connsiteX31" fmla="*/ 1041904 w 2227916"/>
                <a:gd name="connsiteY31" fmla="*/ 843030 h 1777104"/>
                <a:gd name="connsiteX32" fmla="*/ 884742 w 2227916"/>
                <a:gd name="connsiteY32" fmla="*/ 778737 h 1777104"/>
                <a:gd name="connsiteX33" fmla="*/ 756154 w 2227916"/>
                <a:gd name="connsiteY33" fmla="*/ 754924 h 1777104"/>
                <a:gd name="connsiteX34" fmla="*/ 625185 w 2227916"/>
                <a:gd name="connsiteY34" fmla="*/ 773974 h 1777104"/>
                <a:gd name="connsiteX35" fmla="*/ 496598 w 2227916"/>
                <a:gd name="connsiteY35" fmla="*/ 850174 h 1777104"/>
                <a:gd name="connsiteX36" fmla="*/ 408492 w 2227916"/>
                <a:gd name="connsiteY36" fmla="*/ 950187 h 1777104"/>
                <a:gd name="connsiteX37" fmla="*/ 337054 w 2227916"/>
                <a:gd name="connsiteY37" fmla="*/ 1057343 h 1777104"/>
                <a:gd name="connsiteX38" fmla="*/ 256092 w 2227916"/>
                <a:gd name="connsiteY38" fmla="*/ 1226412 h 1777104"/>
                <a:gd name="connsiteX39" fmla="*/ 206085 w 2227916"/>
                <a:gd name="connsiteY39" fmla="*/ 1385955 h 1777104"/>
                <a:gd name="connsiteX40" fmla="*/ 170367 w 2227916"/>
                <a:gd name="connsiteY40" fmla="*/ 1502637 h 1777104"/>
                <a:gd name="connsiteX41" fmla="*/ 144173 w 2227916"/>
                <a:gd name="connsiteY41" fmla="*/ 1609793 h 1777104"/>
                <a:gd name="connsiteX42" fmla="*/ 127504 w 2227916"/>
                <a:gd name="connsiteY42" fmla="*/ 1707424 h 1777104"/>
                <a:gd name="connsiteX43" fmla="*/ 113217 w 2227916"/>
                <a:gd name="connsiteY43" fmla="*/ 1774099 h 1777104"/>
                <a:gd name="connsiteX44" fmla="*/ 44160 w 2227916"/>
                <a:gd name="connsiteY44" fmla="*/ 1764574 h 1777104"/>
                <a:gd name="connsiteX45" fmla="*/ 1298 w 2227916"/>
                <a:gd name="connsiteY45" fmla="*/ 1755049 h 1777104"/>
                <a:gd name="connsiteX46" fmla="*/ 13204 w 2227916"/>
                <a:gd name="connsiteY46" fmla="*/ 1657418 h 1777104"/>
                <a:gd name="connsiteX47" fmla="*/ 34635 w 2227916"/>
                <a:gd name="connsiteY47" fmla="*/ 1547880 h 1777104"/>
                <a:gd name="connsiteX48" fmla="*/ 77498 w 2227916"/>
                <a:gd name="connsiteY48" fmla="*/ 1395480 h 1777104"/>
                <a:gd name="connsiteX49" fmla="*/ 113217 w 2227916"/>
                <a:gd name="connsiteY49" fmla="*/ 1262130 h 1777104"/>
                <a:gd name="connsiteX50" fmla="*/ 191798 w 2227916"/>
                <a:gd name="connsiteY50" fmla="*/ 1071630 h 1777104"/>
                <a:gd name="connsiteX51" fmla="*/ 263235 w 2227916"/>
                <a:gd name="connsiteY51" fmla="*/ 945423 h 1777104"/>
                <a:gd name="connsiteX0" fmla="*/ 263235 w 2227916"/>
                <a:gd name="connsiteY0" fmla="*/ 945423 h 1777104"/>
                <a:gd name="connsiteX1" fmla="*/ 365629 w 2227916"/>
                <a:gd name="connsiteY1" fmla="*/ 807312 h 1777104"/>
                <a:gd name="connsiteX2" fmla="*/ 458498 w 2227916"/>
                <a:gd name="connsiteY2" fmla="*/ 726349 h 1777104"/>
                <a:gd name="connsiteX3" fmla="*/ 596611 w 2227916"/>
                <a:gd name="connsiteY3" fmla="*/ 654912 h 1777104"/>
                <a:gd name="connsiteX4" fmla="*/ 749010 w 2227916"/>
                <a:gd name="connsiteY4" fmla="*/ 631099 h 1777104"/>
                <a:gd name="connsiteX5" fmla="*/ 901410 w 2227916"/>
                <a:gd name="connsiteY5" fmla="*/ 654912 h 1777104"/>
                <a:gd name="connsiteX6" fmla="*/ 1034760 w 2227916"/>
                <a:gd name="connsiteY6" fmla="*/ 707299 h 1777104"/>
                <a:gd name="connsiteX7" fmla="*/ 1206210 w 2227916"/>
                <a:gd name="connsiteY7" fmla="*/ 752543 h 1777104"/>
                <a:gd name="connsiteX8" fmla="*/ 1391948 w 2227916"/>
                <a:gd name="connsiteY8" fmla="*/ 752543 h 1777104"/>
                <a:gd name="connsiteX9" fmla="*/ 1570542 w 2227916"/>
                <a:gd name="connsiteY9" fmla="*/ 723968 h 1777104"/>
                <a:gd name="connsiteX10" fmla="*/ 1734848 w 2227916"/>
                <a:gd name="connsiteY10" fmla="*/ 664437 h 1777104"/>
                <a:gd name="connsiteX11" fmla="*/ 1942017 w 2227916"/>
                <a:gd name="connsiteY11" fmla="*/ 550137 h 1777104"/>
                <a:gd name="connsiteX12" fmla="*/ 2042029 w 2227916"/>
                <a:gd name="connsiteY12" fmla="*/ 447743 h 1777104"/>
                <a:gd name="connsiteX13" fmla="*/ 2084892 w 2227916"/>
                <a:gd name="connsiteY13" fmla="*/ 364399 h 1777104"/>
                <a:gd name="connsiteX14" fmla="*/ 2103942 w 2227916"/>
                <a:gd name="connsiteY14" fmla="*/ 254862 h 1777104"/>
                <a:gd name="connsiteX15" fmla="*/ 2077748 w 2227916"/>
                <a:gd name="connsiteY15" fmla="*/ 154849 h 1777104"/>
                <a:gd name="connsiteX16" fmla="*/ 2046792 w 2227916"/>
                <a:gd name="connsiteY16" fmla="*/ 95318 h 1777104"/>
                <a:gd name="connsiteX17" fmla="*/ 2037267 w 2227916"/>
                <a:gd name="connsiteY17" fmla="*/ 52455 h 1777104"/>
                <a:gd name="connsiteX18" fmla="*/ 2053935 w 2227916"/>
                <a:gd name="connsiteY18" fmla="*/ 14355 h 1777104"/>
                <a:gd name="connsiteX19" fmla="*/ 2099179 w 2227916"/>
                <a:gd name="connsiteY19" fmla="*/ 68 h 1777104"/>
                <a:gd name="connsiteX20" fmla="*/ 2142042 w 2227916"/>
                <a:gd name="connsiteY20" fmla="*/ 19117 h 1777104"/>
                <a:gd name="connsiteX21" fmla="*/ 2182523 w 2227916"/>
                <a:gd name="connsiteY21" fmla="*/ 66743 h 1777104"/>
                <a:gd name="connsiteX22" fmla="*/ 2215860 w 2227916"/>
                <a:gd name="connsiteY22" fmla="*/ 161993 h 1777104"/>
                <a:gd name="connsiteX23" fmla="*/ 2225386 w 2227916"/>
                <a:gd name="connsiteY23" fmla="*/ 319155 h 1777104"/>
                <a:gd name="connsiteX24" fmla="*/ 2172998 w 2227916"/>
                <a:gd name="connsiteY24" fmla="*/ 473937 h 1777104"/>
                <a:gd name="connsiteX25" fmla="*/ 2082510 w 2227916"/>
                <a:gd name="connsiteY25" fmla="*/ 592999 h 1777104"/>
                <a:gd name="connsiteX26" fmla="*/ 1944398 w 2227916"/>
                <a:gd name="connsiteY26" fmla="*/ 697774 h 1777104"/>
                <a:gd name="connsiteX27" fmla="*/ 1763423 w 2227916"/>
                <a:gd name="connsiteY27" fmla="*/ 785880 h 1777104"/>
                <a:gd name="connsiteX28" fmla="*/ 1572923 w 2227916"/>
                <a:gd name="connsiteY28" fmla="*/ 847793 h 1777104"/>
                <a:gd name="connsiteX29" fmla="*/ 1372898 w 2227916"/>
                <a:gd name="connsiteY29" fmla="*/ 873987 h 1777104"/>
                <a:gd name="connsiteX30" fmla="*/ 1222879 w 2227916"/>
                <a:gd name="connsiteY30" fmla="*/ 876368 h 1777104"/>
                <a:gd name="connsiteX31" fmla="*/ 1041904 w 2227916"/>
                <a:gd name="connsiteY31" fmla="*/ 843030 h 1777104"/>
                <a:gd name="connsiteX32" fmla="*/ 884742 w 2227916"/>
                <a:gd name="connsiteY32" fmla="*/ 778737 h 1777104"/>
                <a:gd name="connsiteX33" fmla="*/ 756154 w 2227916"/>
                <a:gd name="connsiteY33" fmla="*/ 754924 h 1777104"/>
                <a:gd name="connsiteX34" fmla="*/ 625185 w 2227916"/>
                <a:gd name="connsiteY34" fmla="*/ 773974 h 1777104"/>
                <a:gd name="connsiteX35" fmla="*/ 496598 w 2227916"/>
                <a:gd name="connsiteY35" fmla="*/ 850174 h 1777104"/>
                <a:gd name="connsiteX36" fmla="*/ 408492 w 2227916"/>
                <a:gd name="connsiteY36" fmla="*/ 950187 h 1777104"/>
                <a:gd name="connsiteX37" fmla="*/ 337054 w 2227916"/>
                <a:gd name="connsiteY37" fmla="*/ 1057343 h 1777104"/>
                <a:gd name="connsiteX38" fmla="*/ 258473 w 2227916"/>
                <a:gd name="connsiteY38" fmla="*/ 1231174 h 1777104"/>
                <a:gd name="connsiteX39" fmla="*/ 206085 w 2227916"/>
                <a:gd name="connsiteY39" fmla="*/ 1385955 h 1777104"/>
                <a:gd name="connsiteX40" fmla="*/ 170367 w 2227916"/>
                <a:gd name="connsiteY40" fmla="*/ 1502637 h 1777104"/>
                <a:gd name="connsiteX41" fmla="*/ 144173 w 2227916"/>
                <a:gd name="connsiteY41" fmla="*/ 1609793 h 1777104"/>
                <a:gd name="connsiteX42" fmla="*/ 127504 w 2227916"/>
                <a:gd name="connsiteY42" fmla="*/ 1707424 h 1777104"/>
                <a:gd name="connsiteX43" fmla="*/ 113217 w 2227916"/>
                <a:gd name="connsiteY43" fmla="*/ 1774099 h 1777104"/>
                <a:gd name="connsiteX44" fmla="*/ 44160 w 2227916"/>
                <a:gd name="connsiteY44" fmla="*/ 1764574 h 1777104"/>
                <a:gd name="connsiteX45" fmla="*/ 1298 w 2227916"/>
                <a:gd name="connsiteY45" fmla="*/ 1755049 h 1777104"/>
                <a:gd name="connsiteX46" fmla="*/ 13204 w 2227916"/>
                <a:gd name="connsiteY46" fmla="*/ 1657418 h 1777104"/>
                <a:gd name="connsiteX47" fmla="*/ 34635 w 2227916"/>
                <a:gd name="connsiteY47" fmla="*/ 1547880 h 1777104"/>
                <a:gd name="connsiteX48" fmla="*/ 77498 w 2227916"/>
                <a:gd name="connsiteY48" fmla="*/ 1395480 h 1777104"/>
                <a:gd name="connsiteX49" fmla="*/ 113217 w 2227916"/>
                <a:gd name="connsiteY49" fmla="*/ 1262130 h 1777104"/>
                <a:gd name="connsiteX50" fmla="*/ 191798 w 2227916"/>
                <a:gd name="connsiteY50" fmla="*/ 1071630 h 1777104"/>
                <a:gd name="connsiteX51" fmla="*/ 263235 w 2227916"/>
                <a:gd name="connsiteY51" fmla="*/ 945423 h 1777104"/>
                <a:gd name="connsiteX0" fmla="*/ 263235 w 2227916"/>
                <a:gd name="connsiteY0" fmla="*/ 945423 h 1777104"/>
                <a:gd name="connsiteX1" fmla="*/ 365629 w 2227916"/>
                <a:gd name="connsiteY1" fmla="*/ 807312 h 1777104"/>
                <a:gd name="connsiteX2" fmla="*/ 458498 w 2227916"/>
                <a:gd name="connsiteY2" fmla="*/ 726349 h 1777104"/>
                <a:gd name="connsiteX3" fmla="*/ 596611 w 2227916"/>
                <a:gd name="connsiteY3" fmla="*/ 654912 h 1777104"/>
                <a:gd name="connsiteX4" fmla="*/ 749010 w 2227916"/>
                <a:gd name="connsiteY4" fmla="*/ 631099 h 1777104"/>
                <a:gd name="connsiteX5" fmla="*/ 901410 w 2227916"/>
                <a:gd name="connsiteY5" fmla="*/ 654912 h 1777104"/>
                <a:gd name="connsiteX6" fmla="*/ 1034760 w 2227916"/>
                <a:gd name="connsiteY6" fmla="*/ 707299 h 1777104"/>
                <a:gd name="connsiteX7" fmla="*/ 1206210 w 2227916"/>
                <a:gd name="connsiteY7" fmla="*/ 752543 h 1777104"/>
                <a:gd name="connsiteX8" fmla="*/ 1391948 w 2227916"/>
                <a:gd name="connsiteY8" fmla="*/ 752543 h 1777104"/>
                <a:gd name="connsiteX9" fmla="*/ 1570542 w 2227916"/>
                <a:gd name="connsiteY9" fmla="*/ 723968 h 1777104"/>
                <a:gd name="connsiteX10" fmla="*/ 1734848 w 2227916"/>
                <a:gd name="connsiteY10" fmla="*/ 664437 h 1777104"/>
                <a:gd name="connsiteX11" fmla="*/ 1942017 w 2227916"/>
                <a:gd name="connsiteY11" fmla="*/ 550137 h 1777104"/>
                <a:gd name="connsiteX12" fmla="*/ 2042029 w 2227916"/>
                <a:gd name="connsiteY12" fmla="*/ 447743 h 1777104"/>
                <a:gd name="connsiteX13" fmla="*/ 2084892 w 2227916"/>
                <a:gd name="connsiteY13" fmla="*/ 364399 h 1777104"/>
                <a:gd name="connsiteX14" fmla="*/ 2103942 w 2227916"/>
                <a:gd name="connsiteY14" fmla="*/ 254862 h 1777104"/>
                <a:gd name="connsiteX15" fmla="*/ 2077748 w 2227916"/>
                <a:gd name="connsiteY15" fmla="*/ 154849 h 1777104"/>
                <a:gd name="connsiteX16" fmla="*/ 2046792 w 2227916"/>
                <a:gd name="connsiteY16" fmla="*/ 95318 h 1777104"/>
                <a:gd name="connsiteX17" fmla="*/ 2037267 w 2227916"/>
                <a:gd name="connsiteY17" fmla="*/ 52455 h 1777104"/>
                <a:gd name="connsiteX18" fmla="*/ 2053935 w 2227916"/>
                <a:gd name="connsiteY18" fmla="*/ 14355 h 1777104"/>
                <a:gd name="connsiteX19" fmla="*/ 2099179 w 2227916"/>
                <a:gd name="connsiteY19" fmla="*/ 68 h 1777104"/>
                <a:gd name="connsiteX20" fmla="*/ 2142042 w 2227916"/>
                <a:gd name="connsiteY20" fmla="*/ 19117 h 1777104"/>
                <a:gd name="connsiteX21" fmla="*/ 2182523 w 2227916"/>
                <a:gd name="connsiteY21" fmla="*/ 66743 h 1777104"/>
                <a:gd name="connsiteX22" fmla="*/ 2215860 w 2227916"/>
                <a:gd name="connsiteY22" fmla="*/ 161993 h 1777104"/>
                <a:gd name="connsiteX23" fmla="*/ 2225386 w 2227916"/>
                <a:gd name="connsiteY23" fmla="*/ 319155 h 1777104"/>
                <a:gd name="connsiteX24" fmla="*/ 2172998 w 2227916"/>
                <a:gd name="connsiteY24" fmla="*/ 473937 h 1777104"/>
                <a:gd name="connsiteX25" fmla="*/ 2082510 w 2227916"/>
                <a:gd name="connsiteY25" fmla="*/ 592999 h 1777104"/>
                <a:gd name="connsiteX26" fmla="*/ 1944398 w 2227916"/>
                <a:gd name="connsiteY26" fmla="*/ 697774 h 1777104"/>
                <a:gd name="connsiteX27" fmla="*/ 1763423 w 2227916"/>
                <a:gd name="connsiteY27" fmla="*/ 785880 h 1777104"/>
                <a:gd name="connsiteX28" fmla="*/ 1572923 w 2227916"/>
                <a:gd name="connsiteY28" fmla="*/ 847793 h 1777104"/>
                <a:gd name="connsiteX29" fmla="*/ 1372898 w 2227916"/>
                <a:gd name="connsiteY29" fmla="*/ 873987 h 1777104"/>
                <a:gd name="connsiteX30" fmla="*/ 1222879 w 2227916"/>
                <a:gd name="connsiteY30" fmla="*/ 876368 h 1777104"/>
                <a:gd name="connsiteX31" fmla="*/ 1041904 w 2227916"/>
                <a:gd name="connsiteY31" fmla="*/ 843030 h 1777104"/>
                <a:gd name="connsiteX32" fmla="*/ 884742 w 2227916"/>
                <a:gd name="connsiteY32" fmla="*/ 778737 h 1777104"/>
                <a:gd name="connsiteX33" fmla="*/ 756154 w 2227916"/>
                <a:gd name="connsiteY33" fmla="*/ 754924 h 1777104"/>
                <a:gd name="connsiteX34" fmla="*/ 625185 w 2227916"/>
                <a:gd name="connsiteY34" fmla="*/ 773974 h 1777104"/>
                <a:gd name="connsiteX35" fmla="*/ 496598 w 2227916"/>
                <a:gd name="connsiteY35" fmla="*/ 850174 h 1777104"/>
                <a:gd name="connsiteX36" fmla="*/ 408492 w 2227916"/>
                <a:gd name="connsiteY36" fmla="*/ 950187 h 1777104"/>
                <a:gd name="connsiteX37" fmla="*/ 337054 w 2227916"/>
                <a:gd name="connsiteY37" fmla="*/ 1057343 h 1777104"/>
                <a:gd name="connsiteX38" fmla="*/ 258473 w 2227916"/>
                <a:gd name="connsiteY38" fmla="*/ 1231174 h 1777104"/>
                <a:gd name="connsiteX39" fmla="*/ 206085 w 2227916"/>
                <a:gd name="connsiteY39" fmla="*/ 1385955 h 1777104"/>
                <a:gd name="connsiteX40" fmla="*/ 170367 w 2227916"/>
                <a:gd name="connsiteY40" fmla="*/ 1502637 h 1777104"/>
                <a:gd name="connsiteX41" fmla="*/ 148936 w 2227916"/>
                <a:gd name="connsiteY41" fmla="*/ 1607412 h 1777104"/>
                <a:gd name="connsiteX42" fmla="*/ 127504 w 2227916"/>
                <a:gd name="connsiteY42" fmla="*/ 1707424 h 1777104"/>
                <a:gd name="connsiteX43" fmla="*/ 113217 w 2227916"/>
                <a:gd name="connsiteY43" fmla="*/ 1774099 h 1777104"/>
                <a:gd name="connsiteX44" fmla="*/ 44160 w 2227916"/>
                <a:gd name="connsiteY44" fmla="*/ 1764574 h 1777104"/>
                <a:gd name="connsiteX45" fmla="*/ 1298 w 2227916"/>
                <a:gd name="connsiteY45" fmla="*/ 1755049 h 1777104"/>
                <a:gd name="connsiteX46" fmla="*/ 13204 w 2227916"/>
                <a:gd name="connsiteY46" fmla="*/ 1657418 h 1777104"/>
                <a:gd name="connsiteX47" fmla="*/ 34635 w 2227916"/>
                <a:gd name="connsiteY47" fmla="*/ 1547880 h 1777104"/>
                <a:gd name="connsiteX48" fmla="*/ 77498 w 2227916"/>
                <a:gd name="connsiteY48" fmla="*/ 1395480 h 1777104"/>
                <a:gd name="connsiteX49" fmla="*/ 113217 w 2227916"/>
                <a:gd name="connsiteY49" fmla="*/ 1262130 h 1777104"/>
                <a:gd name="connsiteX50" fmla="*/ 191798 w 2227916"/>
                <a:gd name="connsiteY50" fmla="*/ 1071630 h 1777104"/>
                <a:gd name="connsiteX51" fmla="*/ 263235 w 2227916"/>
                <a:gd name="connsiteY51" fmla="*/ 945423 h 1777104"/>
                <a:gd name="connsiteX0" fmla="*/ 263235 w 2227916"/>
                <a:gd name="connsiteY0" fmla="*/ 945423 h 1777104"/>
                <a:gd name="connsiteX1" fmla="*/ 365629 w 2227916"/>
                <a:gd name="connsiteY1" fmla="*/ 807312 h 1777104"/>
                <a:gd name="connsiteX2" fmla="*/ 458498 w 2227916"/>
                <a:gd name="connsiteY2" fmla="*/ 726349 h 1777104"/>
                <a:gd name="connsiteX3" fmla="*/ 596611 w 2227916"/>
                <a:gd name="connsiteY3" fmla="*/ 654912 h 1777104"/>
                <a:gd name="connsiteX4" fmla="*/ 749010 w 2227916"/>
                <a:gd name="connsiteY4" fmla="*/ 631099 h 1777104"/>
                <a:gd name="connsiteX5" fmla="*/ 901410 w 2227916"/>
                <a:gd name="connsiteY5" fmla="*/ 654912 h 1777104"/>
                <a:gd name="connsiteX6" fmla="*/ 1034760 w 2227916"/>
                <a:gd name="connsiteY6" fmla="*/ 707299 h 1777104"/>
                <a:gd name="connsiteX7" fmla="*/ 1206210 w 2227916"/>
                <a:gd name="connsiteY7" fmla="*/ 752543 h 1777104"/>
                <a:gd name="connsiteX8" fmla="*/ 1391948 w 2227916"/>
                <a:gd name="connsiteY8" fmla="*/ 752543 h 1777104"/>
                <a:gd name="connsiteX9" fmla="*/ 1570542 w 2227916"/>
                <a:gd name="connsiteY9" fmla="*/ 723968 h 1777104"/>
                <a:gd name="connsiteX10" fmla="*/ 1734848 w 2227916"/>
                <a:gd name="connsiteY10" fmla="*/ 664437 h 1777104"/>
                <a:gd name="connsiteX11" fmla="*/ 1942017 w 2227916"/>
                <a:gd name="connsiteY11" fmla="*/ 550137 h 1777104"/>
                <a:gd name="connsiteX12" fmla="*/ 2042029 w 2227916"/>
                <a:gd name="connsiteY12" fmla="*/ 447743 h 1777104"/>
                <a:gd name="connsiteX13" fmla="*/ 2084892 w 2227916"/>
                <a:gd name="connsiteY13" fmla="*/ 364399 h 1777104"/>
                <a:gd name="connsiteX14" fmla="*/ 2103942 w 2227916"/>
                <a:gd name="connsiteY14" fmla="*/ 254862 h 1777104"/>
                <a:gd name="connsiteX15" fmla="*/ 2077748 w 2227916"/>
                <a:gd name="connsiteY15" fmla="*/ 154849 h 1777104"/>
                <a:gd name="connsiteX16" fmla="*/ 2046792 w 2227916"/>
                <a:gd name="connsiteY16" fmla="*/ 95318 h 1777104"/>
                <a:gd name="connsiteX17" fmla="*/ 2037267 w 2227916"/>
                <a:gd name="connsiteY17" fmla="*/ 52455 h 1777104"/>
                <a:gd name="connsiteX18" fmla="*/ 2053935 w 2227916"/>
                <a:gd name="connsiteY18" fmla="*/ 14355 h 1777104"/>
                <a:gd name="connsiteX19" fmla="*/ 2099179 w 2227916"/>
                <a:gd name="connsiteY19" fmla="*/ 68 h 1777104"/>
                <a:gd name="connsiteX20" fmla="*/ 2142042 w 2227916"/>
                <a:gd name="connsiteY20" fmla="*/ 19117 h 1777104"/>
                <a:gd name="connsiteX21" fmla="*/ 2182523 w 2227916"/>
                <a:gd name="connsiteY21" fmla="*/ 66743 h 1777104"/>
                <a:gd name="connsiteX22" fmla="*/ 2215860 w 2227916"/>
                <a:gd name="connsiteY22" fmla="*/ 161993 h 1777104"/>
                <a:gd name="connsiteX23" fmla="*/ 2225386 w 2227916"/>
                <a:gd name="connsiteY23" fmla="*/ 319155 h 1777104"/>
                <a:gd name="connsiteX24" fmla="*/ 2172998 w 2227916"/>
                <a:gd name="connsiteY24" fmla="*/ 473937 h 1777104"/>
                <a:gd name="connsiteX25" fmla="*/ 2082510 w 2227916"/>
                <a:gd name="connsiteY25" fmla="*/ 592999 h 1777104"/>
                <a:gd name="connsiteX26" fmla="*/ 1944398 w 2227916"/>
                <a:gd name="connsiteY26" fmla="*/ 697774 h 1777104"/>
                <a:gd name="connsiteX27" fmla="*/ 1763423 w 2227916"/>
                <a:gd name="connsiteY27" fmla="*/ 785880 h 1777104"/>
                <a:gd name="connsiteX28" fmla="*/ 1572923 w 2227916"/>
                <a:gd name="connsiteY28" fmla="*/ 847793 h 1777104"/>
                <a:gd name="connsiteX29" fmla="*/ 1372898 w 2227916"/>
                <a:gd name="connsiteY29" fmla="*/ 873987 h 1777104"/>
                <a:gd name="connsiteX30" fmla="*/ 1222879 w 2227916"/>
                <a:gd name="connsiteY30" fmla="*/ 876368 h 1777104"/>
                <a:gd name="connsiteX31" fmla="*/ 1041904 w 2227916"/>
                <a:gd name="connsiteY31" fmla="*/ 843030 h 1777104"/>
                <a:gd name="connsiteX32" fmla="*/ 884742 w 2227916"/>
                <a:gd name="connsiteY32" fmla="*/ 778737 h 1777104"/>
                <a:gd name="connsiteX33" fmla="*/ 756154 w 2227916"/>
                <a:gd name="connsiteY33" fmla="*/ 754924 h 1777104"/>
                <a:gd name="connsiteX34" fmla="*/ 625185 w 2227916"/>
                <a:gd name="connsiteY34" fmla="*/ 773974 h 1777104"/>
                <a:gd name="connsiteX35" fmla="*/ 496598 w 2227916"/>
                <a:gd name="connsiteY35" fmla="*/ 850174 h 1777104"/>
                <a:gd name="connsiteX36" fmla="*/ 408492 w 2227916"/>
                <a:gd name="connsiteY36" fmla="*/ 950187 h 1777104"/>
                <a:gd name="connsiteX37" fmla="*/ 337054 w 2227916"/>
                <a:gd name="connsiteY37" fmla="*/ 1057343 h 1777104"/>
                <a:gd name="connsiteX38" fmla="*/ 258473 w 2227916"/>
                <a:gd name="connsiteY38" fmla="*/ 1231174 h 1777104"/>
                <a:gd name="connsiteX39" fmla="*/ 206085 w 2227916"/>
                <a:gd name="connsiteY39" fmla="*/ 1385955 h 1777104"/>
                <a:gd name="connsiteX40" fmla="*/ 175130 w 2227916"/>
                <a:gd name="connsiteY40" fmla="*/ 1497875 h 1777104"/>
                <a:gd name="connsiteX41" fmla="*/ 148936 w 2227916"/>
                <a:gd name="connsiteY41" fmla="*/ 1607412 h 1777104"/>
                <a:gd name="connsiteX42" fmla="*/ 127504 w 2227916"/>
                <a:gd name="connsiteY42" fmla="*/ 1707424 h 1777104"/>
                <a:gd name="connsiteX43" fmla="*/ 113217 w 2227916"/>
                <a:gd name="connsiteY43" fmla="*/ 1774099 h 1777104"/>
                <a:gd name="connsiteX44" fmla="*/ 44160 w 2227916"/>
                <a:gd name="connsiteY44" fmla="*/ 1764574 h 1777104"/>
                <a:gd name="connsiteX45" fmla="*/ 1298 w 2227916"/>
                <a:gd name="connsiteY45" fmla="*/ 1755049 h 1777104"/>
                <a:gd name="connsiteX46" fmla="*/ 13204 w 2227916"/>
                <a:gd name="connsiteY46" fmla="*/ 1657418 h 1777104"/>
                <a:gd name="connsiteX47" fmla="*/ 34635 w 2227916"/>
                <a:gd name="connsiteY47" fmla="*/ 1547880 h 1777104"/>
                <a:gd name="connsiteX48" fmla="*/ 77498 w 2227916"/>
                <a:gd name="connsiteY48" fmla="*/ 1395480 h 1777104"/>
                <a:gd name="connsiteX49" fmla="*/ 113217 w 2227916"/>
                <a:gd name="connsiteY49" fmla="*/ 1262130 h 1777104"/>
                <a:gd name="connsiteX50" fmla="*/ 191798 w 2227916"/>
                <a:gd name="connsiteY50" fmla="*/ 1071630 h 1777104"/>
                <a:gd name="connsiteX51" fmla="*/ 263235 w 2227916"/>
                <a:gd name="connsiteY51" fmla="*/ 945423 h 1777104"/>
                <a:gd name="connsiteX0" fmla="*/ 263235 w 2227916"/>
                <a:gd name="connsiteY0" fmla="*/ 945423 h 1777104"/>
                <a:gd name="connsiteX1" fmla="*/ 365629 w 2227916"/>
                <a:gd name="connsiteY1" fmla="*/ 807312 h 1777104"/>
                <a:gd name="connsiteX2" fmla="*/ 458498 w 2227916"/>
                <a:gd name="connsiteY2" fmla="*/ 726349 h 1777104"/>
                <a:gd name="connsiteX3" fmla="*/ 596611 w 2227916"/>
                <a:gd name="connsiteY3" fmla="*/ 654912 h 1777104"/>
                <a:gd name="connsiteX4" fmla="*/ 749010 w 2227916"/>
                <a:gd name="connsiteY4" fmla="*/ 631099 h 1777104"/>
                <a:gd name="connsiteX5" fmla="*/ 901410 w 2227916"/>
                <a:gd name="connsiteY5" fmla="*/ 654912 h 1777104"/>
                <a:gd name="connsiteX6" fmla="*/ 1034760 w 2227916"/>
                <a:gd name="connsiteY6" fmla="*/ 707299 h 1777104"/>
                <a:gd name="connsiteX7" fmla="*/ 1206210 w 2227916"/>
                <a:gd name="connsiteY7" fmla="*/ 752543 h 1777104"/>
                <a:gd name="connsiteX8" fmla="*/ 1391948 w 2227916"/>
                <a:gd name="connsiteY8" fmla="*/ 752543 h 1777104"/>
                <a:gd name="connsiteX9" fmla="*/ 1570542 w 2227916"/>
                <a:gd name="connsiteY9" fmla="*/ 723968 h 1777104"/>
                <a:gd name="connsiteX10" fmla="*/ 1734848 w 2227916"/>
                <a:gd name="connsiteY10" fmla="*/ 664437 h 1777104"/>
                <a:gd name="connsiteX11" fmla="*/ 1942017 w 2227916"/>
                <a:gd name="connsiteY11" fmla="*/ 550137 h 1777104"/>
                <a:gd name="connsiteX12" fmla="*/ 2042029 w 2227916"/>
                <a:gd name="connsiteY12" fmla="*/ 447743 h 1777104"/>
                <a:gd name="connsiteX13" fmla="*/ 2084892 w 2227916"/>
                <a:gd name="connsiteY13" fmla="*/ 364399 h 1777104"/>
                <a:gd name="connsiteX14" fmla="*/ 2103942 w 2227916"/>
                <a:gd name="connsiteY14" fmla="*/ 254862 h 1777104"/>
                <a:gd name="connsiteX15" fmla="*/ 2077748 w 2227916"/>
                <a:gd name="connsiteY15" fmla="*/ 154849 h 1777104"/>
                <a:gd name="connsiteX16" fmla="*/ 2046792 w 2227916"/>
                <a:gd name="connsiteY16" fmla="*/ 95318 h 1777104"/>
                <a:gd name="connsiteX17" fmla="*/ 2037267 w 2227916"/>
                <a:gd name="connsiteY17" fmla="*/ 52455 h 1777104"/>
                <a:gd name="connsiteX18" fmla="*/ 2053935 w 2227916"/>
                <a:gd name="connsiteY18" fmla="*/ 14355 h 1777104"/>
                <a:gd name="connsiteX19" fmla="*/ 2099179 w 2227916"/>
                <a:gd name="connsiteY19" fmla="*/ 68 h 1777104"/>
                <a:gd name="connsiteX20" fmla="*/ 2142042 w 2227916"/>
                <a:gd name="connsiteY20" fmla="*/ 19117 h 1777104"/>
                <a:gd name="connsiteX21" fmla="*/ 2182523 w 2227916"/>
                <a:gd name="connsiteY21" fmla="*/ 66743 h 1777104"/>
                <a:gd name="connsiteX22" fmla="*/ 2215860 w 2227916"/>
                <a:gd name="connsiteY22" fmla="*/ 161993 h 1777104"/>
                <a:gd name="connsiteX23" fmla="*/ 2225386 w 2227916"/>
                <a:gd name="connsiteY23" fmla="*/ 319155 h 1777104"/>
                <a:gd name="connsiteX24" fmla="*/ 2172998 w 2227916"/>
                <a:gd name="connsiteY24" fmla="*/ 473937 h 1777104"/>
                <a:gd name="connsiteX25" fmla="*/ 2082510 w 2227916"/>
                <a:gd name="connsiteY25" fmla="*/ 592999 h 1777104"/>
                <a:gd name="connsiteX26" fmla="*/ 1944398 w 2227916"/>
                <a:gd name="connsiteY26" fmla="*/ 697774 h 1777104"/>
                <a:gd name="connsiteX27" fmla="*/ 1763423 w 2227916"/>
                <a:gd name="connsiteY27" fmla="*/ 785880 h 1777104"/>
                <a:gd name="connsiteX28" fmla="*/ 1572923 w 2227916"/>
                <a:gd name="connsiteY28" fmla="*/ 847793 h 1777104"/>
                <a:gd name="connsiteX29" fmla="*/ 1372898 w 2227916"/>
                <a:gd name="connsiteY29" fmla="*/ 873987 h 1777104"/>
                <a:gd name="connsiteX30" fmla="*/ 1222879 w 2227916"/>
                <a:gd name="connsiteY30" fmla="*/ 876368 h 1777104"/>
                <a:gd name="connsiteX31" fmla="*/ 1041904 w 2227916"/>
                <a:gd name="connsiteY31" fmla="*/ 843030 h 1777104"/>
                <a:gd name="connsiteX32" fmla="*/ 884742 w 2227916"/>
                <a:gd name="connsiteY32" fmla="*/ 778737 h 1777104"/>
                <a:gd name="connsiteX33" fmla="*/ 756154 w 2227916"/>
                <a:gd name="connsiteY33" fmla="*/ 754924 h 1777104"/>
                <a:gd name="connsiteX34" fmla="*/ 625185 w 2227916"/>
                <a:gd name="connsiteY34" fmla="*/ 773974 h 1777104"/>
                <a:gd name="connsiteX35" fmla="*/ 496598 w 2227916"/>
                <a:gd name="connsiteY35" fmla="*/ 850174 h 1777104"/>
                <a:gd name="connsiteX36" fmla="*/ 408492 w 2227916"/>
                <a:gd name="connsiteY36" fmla="*/ 950187 h 1777104"/>
                <a:gd name="connsiteX37" fmla="*/ 337054 w 2227916"/>
                <a:gd name="connsiteY37" fmla="*/ 1057343 h 1777104"/>
                <a:gd name="connsiteX38" fmla="*/ 258473 w 2227916"/>
                <a:gd name="connsiteY38" fmla="*/ 1231174 h 1777104"/>
                <a:gd name="connsiteX39" fmla="*/ 206085 w 2227916"/>
                <a:gd name="connsiteY39" fmla="*/ 1385955 h 1777104"/>
                <a:gd name="connsiteX40" fmla="*/ 175130 w 2227916"/>
                <a:gd name="connsiteY40" fmla="*/ 1497875 h 1777104"/>
                <a:gd name="connsiteX41" fmla="*/ 148936 w 2227916"/>
                <a:gd name="connsiteY41" fmla="*/ 1607412 h 1777104"/>
                <a:gd name="connsiteX42" fmla="*/ 127504 w 2227916"/>
                <a:gd name="connsiteY42" fmla="*/ 1707424 h 1777104"/>
                <a:gd name="connsiteX43" fmla="*/ 113217 w 2227916"/>
                <a:gd name="connsiteY43" fmla="*/ 1774099 h 1777104"/>
                <a:gd name="connsiteX44" fmla="*/ 44160 w 2227916"/>
                <a:gd name="connsiteY44" fmla="*/ 1764574 h 1777104"/>
                <a:gd name="connsiteX45" fmla="*/ 1298 w 2227916"/>
                <a:gd name="connsiteY45" fmla="*/ 1755049 h 1777104"/>
                <a:gd name="connsiteX46" fmla="*/ 13204 w 2227916"/>
                <a:gd name="connsiteY46" fmla="*/ 1657418 h 1777104"/>
                <a:gd name="connsiteX47" fmla="*/ 34635 w 2227916"/>
                <a:gd name="connsiteY47" fmla="*/ 1547880 h 1777104"/>
                <a:gd name="connsiteX48" fmla="*/ 72735 w 2227916"/>
                <a:gd name="connsiteY48" fmla="*/ 1395480 h 1777104"/>
                <a:gd name="connsiteX49" fmla="*/ 113217 w 2227916"/>
                <a:gd name="connsiteY49" fmla="*/ 1262130 h 1777104"/>
                <a:gd name="connsiteX50" fmla="*/ 191798 w 2227916"/>
                <a:gd name="connsiteY50" fmla="*/ 1071630 h 1777104"/>
                <a:gd name="connsiteX51" fmla="*/ 263235 w 2227916"/>
                <a:gd name="connsiteY51" fmla="*/ 945423 h 1777104"/>
                <a:gd name="connsiteX0" fmla="*/ 263235 w 2227916"/>
                <a:gd name="connsiteY0" fmla="*/ 945423 h 1772976"/>
                <a:gd name="connsiteX1" fmla="*/ 365629 w 2227916"/>
                <a:gd name="connsiteY1" fmla="*/ 807312 h 1772976"/>
                <a:gd name="connsiteX2" fmla="*/ 458498 w 2227916"/>
                <a:gd name="connsiteY2" fmla="*/ 726349 h 1772976"/>
                <a:gd name="connsiteX3" fmla="*/ 596611 w 2227916"/>
                <a:gd name="connsiteY3" fmla="*/ 654912 h 1772976"/>
                <a:gd name="connsiteX4" fmla="*/ 749010 w 2227916"/>
                <a:gd name="connsiteY4" fmla="*/ 631099 h 1772976"/>
                <a:gd name="connsiteX5" fmla="*/ 901410 w 2227916"/>
                <a:gd name="connsiteY5" fmla="*/ 654912 h 1772976"/>
                <a:gd name="connsiteX6" fmla="*/ 1034760 w 2227916"/>
                <a:gd name="connsiteY6" fmla="*/ 707299 h 1772976"/>
                <a:gd name="connsiteX7" fmla="*/ 1206210 w 2227916"/>
                <a:gd name="connsiteY7" fmla="*/ 752543 h 1772976"/>
                <a:gd name="connsiteX8" fmla="*/ 1391948 w 2227916"/>
                <a:gd name="connsiteY8" fmla="*/ 752543 h 1772976"/>
                <a:gd name="connsiteX9" fmla="*/ 1570542 w 2227916"/>
                <a:gd name="connsiteY9" fmla="*/ 723968 h 1772976"/>
                <a:gd name="connsiteX10" fmla="*/ 1734848 w 2227916"/>
                <a:gd name="connsiteY10" fmla="*/ 664437 h 1772976"/>
                <a:gd name="connsiteX11" fmla="*/ 1942017 w 2227916"/>
                <a:gd name="connsiteY11" fmla="*/ 550137 h 1772976"/>
                <a:gd name="connsiteX12" fmla="*/ 2042029 w 2227916"/>
                <a:gd name="connsiteY12" fmla="*/ 447743 h 1772976"/>
                <a:gd name="connsiteX13" fmla="*/ 2084892 w 2227916"/>
                <a:gd name="connsiteY13" fmla="*/ 364399 h 1772976"/>
                <a:gd name="connsiteX14" fmla="*/ 2103942 w 2227916"/>
                <a:gd name="connsiteY14" fmla="*/ 254862 h 1772976"/>
                <a:gd name="connsiteX15" fmla="*/ 2077748 w 2227916"/>
                <a:gd name="connsiteY15" fmla="*/ 154849 h 1772976"/>
                <a:gd name="connsiteX16" fmla="*/ 2046792 w 2227916"/>
                <a:gd name="connsiteY16" fmla="*/ 95318 h 1772976"/>
                <a:gd name="connsiteX17" fmla="*/ 2037267 w 2227916"/>
                <a:gd name="connsiteY17" fmla="*/ 52455 h 1772976"/>
                <a:gd name="connsiteX18" fmla="*/ 2053935 w 2227916"/>
                <a:gd name="connsiteY18" fmla="*/ 14355 h 1772976"/>
                <a:gd name="connsiteX19" fmla="*/ 2099179 w 2227916"/>
                <a:gd name="connsiteY19" fmla="*/ 68 h 1772976"/>
                <a:gd name="connsiteX20" fmla="*/ 2142042 w 2227916"/>
                <a:gd name="connsiteY20" fmla="*/ 19117 h 1772976"/>
                <a:gd name="connsiteX21" fmla="*/ 2182523 w 2227916"/>
                <a:gd name="connsiteY21" fmla="*/ 66743 h 1772976"/>
                <a:gd name="connsiteX22" fmla="*/ 2215860 w 2227916"/>
                <a:gd name="connsiteY22" fmla="*/ 161993 h 1772976"/>
                <a:gd name="connsiteX23" fmla="*/ 2225386 w 2227916"/>
                <a:gd name="connsiteY23" fmla="*/ 319155 h 1772976"/>
                <a:gd name="connsiteX24" fmla="*/ 2172998 w 2227916"/>
                <a:gd name="connsiteY24" fmla="*/ 473937 h 1772976"/>
                <a:gd name="connsiteX25" fmla="*/ 2082510 w 2227916"/>
                <a:gd name="connsiteY25" fmla="*/ 592999 h 1772976"/>
                <a:gd name="connsiteX26" fmla="*/ 1944398 w 2227916"/>
                <a:gd name="connsiteY26" fmla="*/ 697774 h 1772976"/>
                <a:gd name="connsiteX27" fmla="*/ 1763423 w 2227916"/>
                <a:gd name="connsiteY27" fmla="*/ 785880 h 1772976"/>
                <a:gd name="connsiteX28" fmla="*/ 1572923 w 2227916"/>
                <a:gd name="connsiteY28" fmla="*/ 847793 h 1772976"/>
                <a:gd name="connsiteX29" fmla="*/ 1372898 w 2227916"/>
                <a:gd name="connsiteY29" fmla="*/ 873987 h 1772976"/>
                <a:gd name="connsiteX30" fmla="*/ 1222879 w 2227916"/>
                <a:gd name="connsiteY30" fmla="*/ 876368 h 1772976"/>
                <a:gd name="connsiteX31" fmla="*/ 1041904 w 2227916"/>
                <a:gd name="connsiteY31" fmla="*/ 843030 h 1772976"/>
                <a:gd name="connsiteX32" fmla="*/ 884742 w 2227916"/>
                <a:gd name="connsiteY32" fmla="*/ 778737 h 1772976"/>
                <a:gd name="connsiteX33" fmla="*/ 756154 w 2227916"/>
                <a:gd name="connsiteY33" fmla="*/ 754924 h 1772976"/>
                <a:gd name="connsiteX34" fmla="*/ 625185 w 2227916"/>
                <a:gd name="connsiteY34" fmla="*/ 773974 h 1772976"/>
                <a:gd name="connsiteX35" fmla="*/ 496598 w 2227916"/>
                <a:gd name="connsiteY35" fmla="*/ 850174 h 1772976"/>
                <a:gd name="connsiteX36" fmla="*/ 408492 w 2227916"/>
                <a:gd name="connsiteY36" fmla="*/ 950187 h 1772976"/>
                <a:gd name="connsiteX37" fmla="*/ 337054 w 2227916"/>
                <a:gd name="connsiteY37" fmla="*/ 1057343 h 1772976"/>
                <a:gd name="connsiteX38" fmla="*/ 258473 w 2227916"/>
                <a:gd name="connsiteY38" fmla="*/ 1231174 h 1772976"/>
                <a:gd name="connsiteX39" fmla="*/ 206085 w 2227916"/>
                <a:gd name="connsiteY39" fmla="*/ 1385955 h 1772976"/>
                <a:gd name="connsiteX40" fmla="*/ 175130 w 2227916"/>
                <a:gd name="connsiteY40" fmla="*/ 1497875 h 1772976"/>
                <a:gd name="connsiteX41" fmla="*/ 148936 w 2227916"/>
                <a:gd name="connsiteY41" fmla="*/ 1607412 h 1772976"/>
                <a:gd name="connsiteX42" fmla="*/ 127504 w 2227916"/>
                <a:gd name="connsiteY42" fmla="*/ 1707424 h 1772976"/>
                <a:gd name="connsiteX43" fmla="*/ 106074 w 2227916"/>
                <a:gd name="connsiteY43" fmla="*/ 1769336 h 1772976"/>
                <a:gd name="connsiteX44" fmla="*/ 44160 w 2227916"/>
                <a:gd name="connsiteY44" fmla="*/ 1764574 h 1772976"/>
                <a:gd name="connsiteX45" fmla="*/ 1298 w 2227916"/>
                <a:gd name="connsiteY45" fmla="*/ 1755049 h 1772976"/>
                <a:gd name="connsiteX46" fmla="*/ 13204 w 2227916"/>
                <a:gd name="connsiteY46" fmla="*/ 1657418 h 1772976"/>
                <a:gd name="connsiteX47" fmla="*/ 34635 w 2227916"/>
                <a:gd name="connsiteY47" fmla="*/ 1547880 h 1772976"/>
                <a:gd name="connsiteX48" fmla="*/ 72735 w 2227916"/>
                <a:gd name="connsiteY48" fmla="*/ 1395480 h 1772976"/>
                <a:gd name="connsiteX49" fmla="*/ 113217 w 2227916"/>
                <a:gd name="connsiteY49" fmla="*/ 1262130 h 1772976"/>
                <a:gd name="connsiteX50" fmla="*/ 191798 w 2227916"/>
                <a:gd name="connsiteY50" fmla="*/ 1071630 h 1772976"/>
                <a:gd name="connsiteX51" fmla="*/ 263235 w 2227916"/>
                <a:gd name="connsiteY51" fmla="*/ 945423 h 1772976"/>
                <a:gd name="connsiteX0" fmla="*/ 263235 w 2227916"/>
                <a:gd name="connsiteY0" fmla="*/ 945423 h 1773333"/>
                <a:gd name="connsiteX1" fmla="*/ 365629 w 2227916"/>
                <a:gd name="connsiteY1" fmla="*/ 807312 h 1773333"/>
                <a:gd name="connsiteX2" fmla="*/ 458498 w 2227916"/>
                <a:gd name="connsiteY2" fmla="*/ 726349 h 1773333"/>
                <a:gd name="connsiteX3" fmla="*/ 596611 w 2227916"/>
                <a:gd name="connsiteY3" fmla="*/ 654912 h 1773333"/>
                <a:gd name="connsiteX4" fmla="*/ 749010 w 2227916"/>
                <a:gd name="connsiteY4" fmla="*/ 631099 h 1773333"/>
                <a:gd name="connsiteX5" fmla="*/ 901410 w 2227916"/>
                <a:gd name="connsiteY5" fmla="*/ 654912 h 1773333"/>
                <a:gd name="connsiteX6" fmla="*/ 1034760 w 2227916"/>
                <a:gd name="connsiteY6" fmla="*/ 707299 h 1773333"/>
                <a:gd name="connsiteX7" fmla="*/ 1206210 w 2227916"/>
                <a:gd name="connsiteY7" fmla="*/ 752543 h 1773333"/>
                <a:gd name="connsiteX8" fmla="*/ 1391948 w 2227916"/>
                <a:gd name="connsiteY8" fmla="*/ 752543 h 1773333"/>
                <a:gd name="connsiteX9" fmla="*/ 1570542 w 2227916"/>
                <a:gd name="connsiteY9" fmla="*/ 723968 h 1773333"/>
                <a:gd name="connsiteX10" fmla="*/ 1734848 w 2227916"/>
                <a:gd name="connsiteY10" fmla="*/ 664437 h 1773333"/>
                <a:gd name="connsiteX11" fmla="*/ 1942017 w 2227916"/>
                <a:gd name="connsiteY11" fmla="*/ 550137 h 1773333"/>
                <a:gd name="connsiteX12" fmla="*/ 2042029 w 2227916"/>
                <a:gd name="connsiteY12" fmla="*/ 447743 h 1773333"/>
                <a:gd name="connsiteX13" fmla="*/ 2084892 w 2227916"/>
                <a:gd name="connsiteY13" fmla="*/ 364399 h 1773333"/>
                <a:gd name="connsiteX14" fmla="*/ 2103942 w 2227916"/>
                <a:gd name="connsiteY14" fmla="*/ 254862 h 1773333"/>
                <a:gd name="connsiteX15" fmla="*/ 2077748 w 2227916"/>
                <a:gd name="connsiteY15" fmla="*/ 154849 h 1773333"/>
                <a:gd name="connsiteX16" fmla="*/ 2046792 w 2227916"/>
                <a:gd name="connsiteY16" fmla="*/ 95318 h 1773333"/>
                <a:gd name="connsiteX17" fmla="*/ 2037267 w 2227916"/>
                <a:gd name="connsiteY17" fmla="*/ 52455 h 1773333"/>
                <a:gd name="connsiteX18" fmla="*/ 2053935 w 2227916"/>
                <a:gd name="connsiteY18" fmla="*/ 14355 h 1773333"/>
                <a:gd name="connsiteX19" fmla="*/ 2099179 w 2227916"/>
                <a:gd name="connsiteY19" fmla="*/ 68 h 1773333"/>
                <a:gd name="connsiteX20" fmla="*/ 2142042 w 2227916"/>
                <a:gd name="connsiteY20" fmla="*/ 19117 h 1773333"/>
                <a:gd name="connsiteX21" fmla="*/ 2182523 w 2227916"/>
                <a:gd name="connsiteY21" fmla="*/ 66743 h 1773333"/>
                <a:gd name="connsiteX22" fmla="*/ 2215860 w 2227916"/>
                <a:gd name="connsiteY22" fmla="*/ 161993 h 1773333"/>
                <a:gd name="connsiteX23" fmla="*/ 2225386 w 2227916"/>
                <a:gd name="connsiteY23" fmla="*/ 319155 h 1773333"/>
                <a:gd name="connsiteX24" fmla="*/ 2172998 w 2227916"/>
                <a:gd name="connsiteY24" fmla="*/ 473937 h 1773333"/>
                <a:gd name="connsiteX25" fmla="*/ 2082510 w 2227916"/>
                <a:gd name="connsiteY25" fmla="*/ 592999 h 1773333"/>
                <a:gd name="connsiteX26" fmla="*/ 1944398 w 2227916"/>
                <a:gd name="connsiteY26" fmla="*/ 697774 h 1773333"/>
                <a:gd name="connsiteX27" fmla="*/ 1763423 w 2227916"/>
                <a:gd name="connsiteY27" fmla="*/ 785880 h 1773333"/>
                <a:gd name="connsiteX28" fmla="*/ 1572923 w 2227916"/>
                <a:gd name="connsiteY28" fmla="*/ 847793 h 1773333"/>
                <a:gd name="connsiteX29" fmla="*/ 1372898 w 2227916"/>
                <a:gd name="connsiteY29" fmla="*/ 873987 h 1773333"/>
                <a:gd name="connsiteX30" fmla="*/ 1222879 w 2227916"/>
                <a:gd name="connsiteY30" fmla="*/ 876368 h 1773333"/>
                <a:gd name="connsiteX31" fmla="*/ 1041904 w 2227916"/>
                <a:gd name="connsiteY31" fmla="*/ 843030 h 1773333"/>
                <a:gd name="connsiteX32" fmla="*/ 884742 w 2227916"/>
                <a:gd name="connsiteY32" fmla="*/ 778737 h 1773333"/>
                <a:gd name="connsiteX33" fmla="*/ 756154 w 2227916"/>
                <a:gd name="connsiteY33" fmla="*/ 754924 h 1773333"/>
                <a:gd name="connsiteX34" fmla="*/ 625185 w 2227916"/>
                <a:gd name="connsiteY34" fmla="*/ 773974 h 1773333"/>
                <a:gd name="connsiteX35" fmla="*/ 496598 w 2227916"/>
                <a:gd name="connsiteY35" fmla="*/ 850174 h 1773333"/>
                <a:gd name="connsiteX36" fmla="*/ 408492 w 2227916"/>
                <a:gd name="connsiteY36" fmla="*/ 950187 h 1773333"/>
                <a:gd name="connsiteX37" fmla="*/ 337054 w 2227916"/>
                <a:gd name="connsiteY37" fmla="*/ 1057343 h 1773333"/>
                <a:gd name="connsiteX38" fmla="*/ 258473 w 2227916"/>
                <a:gd name="connsiteY38" fmla="*/ 1231174 h 1773333"/>
                <a:gd name="connsiteX39" fmla="*/ 206085 w 2227916"/>
                <a:gd name="connsiteY39" fmla="*/ 1385955 h 1773333"/>
                <a:gd name="connsiteX40" fmla="*/ 175130 w 2227916"/>
                <a:gd name="connsiteY40" fmla="*/ 1497875 h 1773333"/>
                <a:gd name="connsiteX41" fmla="*/ 148936 w 2227916"/>
                <a:gd name="connsiteY41" fmla="*/ 1607412 h 1773333"/>
                <a:gd name="connsiteX42" fmla="*/ 127504 w 2227916"/>
                <a:gd name="connsiteY42" fmla="*/ 1707424 h 1773333"/>
                <a:gd name="connsiteX43" fmla="*/ 106074 w 2227916"/>
                <a:gd name="connsiteY43" fmla="*/ 1769336 h 1773333"/>
                <a:gd name="connsiteX44" fmla="*/ 44160 w 2227916"/>
                <a:gd name="connsiteY44" fmla="*/ 1764574 h 1773333"/>
                <a:gd name="connsiteX45" fmla="*/ 1298 w 2227916"/>
                <a:gd name="connsiteY45" fmla="*/ 1743143 h 1773333"/>
                <a:gd name="connsiteX46" fmla="*/ 13204 w 2227916"/>
                <a:gd name="connsiteY46" fmla="*/ 1657418 h 1773333"/>
                <a:gd name="connsiteX47" fmla="*/ 34635 w 2227916"/>
                <a:gd name="connsiteY47" fmla="*/ 1547880 h 1773333"/>
                <a:gd name="connsiteX48" fmla="*/ 72735 w 2227916"/>
                <a:gd name="connsiteY48" fmla="*/ 1395480 h 1773333"/>
                <a:gd name="connsiteX49" fmla="*/ 113217 w 2227916"/>
                <a:gd name="connsiteY49" fmla="*/ 1262130 h 1773333"/>
                <a:gd name="connsiteX50" fmla="*/ 191798 w 2227916"/>
                <a:gd name="connsiteY50" fmla="*/ 1071630 h 1773333"/>
                <a:gd name="connsiteX51" fmla="*/ 263235 w 2227916"/>
                <a:gd name="connsiteY51" fmla="*/ 945423 h 1773333"/>
                <a:gd name="connsiteX0" fmla="*/ 263235 w 2227916"/>
                <a:gd name="connsiteY0" fmla="*/ 945423 h 1773333"/>
                <a:gd name="connsiteX1" fmla="*/ 365629 w 2227916"/>
                <a:gd name="connsiteY1" fmla="*/ 807312 h 1773333"/>
                <a:gd name="connsiteX2" fmla="*/ 458498 w 2227916"/>
                <a:gd name="connsiteY2" fmla="*/ 726349 h 1773333"/>
                <a:gd name="connsiteX3" fmla="*/ 596611 w 2227916"/>
                <a:gd name="connsiteY3" fmla="*/ 654912 h 1773333"/>
                <a:gd name="connsiteX4" fmla="*/ 749010 w 2227916"/>
                <a:gd name="connsiteY4" fmla="*/ 631099 h 1773333"/>
                <a:gd name="connsiteX5" fmla="*/ 901410 w 2227916"/>
                <a:gd name="connsiteY5" fmla="*/ 654912 h 1773333"/>
                <a:gd name="connsiteX6" fmla="*/ 1034760 w 2227916"/>
                <a:gd name="connsiteY6" fmla="*/ 707299 h 1773333"/>
                <a:gd name="connsiteX7" fmla="*/ 1206210 w 2227916"/>
                <a:gd name="connsiteY7" fmla="*/ 752543 h 1773333"/>
                <a:gd name="connsiteX8" fmla="*/ 1391948 w 2227916"/>
                <a:gd name="connsiteY8" fmla="*/ 752543 h 1773333"/>
                <a:gd name="connsiteX9" fmla="*/ 1570542 w 2227916"/>
                <a:gd name="connsiteY9" fmla="*/ 723968 h 1773333"/>
                <a:gd name="connsiteX10" fmla="*/ 1734848 w 2227916"/>
                <a:gd name="connsiteY10" fmla="*/ 664437 h 1773333"/>
                <a:gd name="connsiteX11" fmla="*/ 1942017 w 2227916"/>
                <a:gd name="connsiteY11" fmla="*/ 550137 h 1773333"/>
                <a:gd name="connsiteX12" fmla="*/ 2042029 w 2227916"/>
                <a:gd name="connsiteY12" fmla="*/ 447743 h 1773333"/>
                <a:gd name="connsiteX13" fmla="*/ 2084892 w 2227916"/>
                <a:gd name="connsiteY13" fmla="*/ 364399 h 1773333"/>
                <a:gd name="connsiteX14" fmla="*/ 2103942 w 2227916"/>
                <a:gd name="connsiteY14" fmla="*/ 254862 h 1773333"/>
                <a:gd name="connsiteX15" fmla="*/ 2077748 w 2227916"/>
                <a:gd name="connsiteY15" fmla="*/ 154849 h 1773333"/>
                <a:gd name="connsiteX16" fmla="*/ 2046792 w 2227916"/>
                <a:gd name="connsiteY16" fmla="*/ 95318 h 1773333"/>
                <a:gd name="connsiteX17" fmla="*/ 2037267 w 2227916"/>
                <a:gd name="connsiteY17" fmla="*/ 52455 h 1773333"/>
                <a:gd name="connsiteX18" fmla="*/ 2053935 w 2227916"/>
                <a:gd name="connsiteY18" fmla="*/ 14355 h 1773333"/>
                <a:gd name="connsiteX19" fmla="*/ 2099179 w 2227916"/>
                <a:gd name="connsiteY19" fmla="*/ 68 h 1773333"/>
                <a:gd name="connsiteX20" fmla="*/ 2142042 w 2227916"/>
                <a:gd name="connsiteY20" fmla="*/ 19117 h 1773333"/>
                <a:gd name="connsiteX21" fmla="*/ 2182523 w 2227916"/>
                <a:gd name="connsiteY21" fmla="*/ 66743 h 1773333"/>
                <a:gd name="connsiteX22" fmla="*/ 2215860 w 2227916"/>
                <a:gd name="connsiteY22" fmla="*/ 161993 h 1773333"/>
                <a:gd name="connsiteX23" fmla="*/ 2225386 w 2227916"/>
                <a:gd name="connsiteY23" fmla="*/ 319155 h 1773333"/>
                <a:gd name="connsiteX24" fmla="*/ 2172998 w 2227916"/>
                <a:gd name="connsiteY24" fmla="*/ 473937 h 1773333"/>
                <a:gd name="connsiteX25" fmla="*/ 2082510 w 2227916"/>
                <a:gd name="connsiteY25" fmla="*/ 592999 h 1773333"/>
                <a:gd name="connsiteX26" fmla="*/ 1944398 w 2227916"/>
                <a:gd name="connsiteY26" fmla="*/ 697774 h 1773333"/>
                <a:gd name="connsiteX27" fmla="*/ 1763423 w 2227916"/>
                <a:gd name="connsiteY27" fmla="*/ 785880 h 1773333"/>
                <a:gd name="connsiteX28" fmla="*/ 1572923 w 2227916"/>
                <a:gd name="connsiteY28" fmla="*/ 847793 h 1773333"/>
                <a:gd name="connsiteX29" fmla="*/ 1372898 w 2227916"/>
                <a:gd name="connsiteY29" fmla="*/ 873987 h 1773333"/>
                <a:gd name="connsiteX30" fmla="*/ 1222879 w 2227916"/>
                <a:gd name="connsiteY30" fmla="*/ 876368 h 1773333"/>
                <a:gd name="connsiteX31" fmla="*/ 1041904 w 2227916"/>
                <a:gd name="connsiteY31" fmla="*/ 843030 h 1773333"/>
                <a:gd name="connsiteX32" fmla="*/ 884742 w 2227916"/>
                <a:gd name="connsiteY32" fmla="*/ 778737 h 1773333"/>
                <a:gd name="connsiteX33" fmla="*/ 756154 w 2227916"/>
                <a:gd name="connsiteY33" fmla="*/ 754924 h 1773333"/>
                <a:gd name="connsiteX34" fmla="*/ 625185 w 2227916"/>
                <a:gd name="connsiteY34" fmla="*/ 773974 h 1773333"/>
                <a:gd name="connsiteX35" fmla="*/ 496598 w 2227916"/>
                <a:gd name="connsiteY35" fmla="*/ 850174 h 1773333"/>
                <a:gd name="connsiteX36" fmla="*/ 410873 w 2227916"/>
                <a:gd name="connsiteY36" fmla="*/ 943043 h 1773333"/>
                <a:gd name="connsiteX37" fmla="*/ 337054 w 2227916"/>
                <a:gd name="connsiteY37" fmla="*/ 1057343 h 1773333"/>
                <a:gd name="connsiteX38" fmla="*/ 258473 w 2227916"/>
                <a:gd name="connsiteY38" fmla="*/ 1231174 h 1773333"/>
                <a:gd name="connsiteX39" fmla="*/ 206085 w 2227916"/>
                <a:gd name="connsiteY39" fmla="*/ 1385955 h 1773333"/>
                <a:gd name="connsiteX40" fmla="*/ 175130 w 2227916"/>
                <a:gd name="connsiteY40" fmla="*/ 1497875 h 1773333"/>
                <a:gd name="connsiteX41" fmla="*/ 148936 w 2227916"/>
                <a:gd name="connsiteY41" fmla="*/ 1607412 h 1773333"/>
                <a:gd name="connsiteX42" fmla="*/ 127504 w 2227916"/>
                <a:gd name="connsiteY42" fmla="*/ 1707424 h 1773333"/>
                <a:gd name="connsiteX43" fmla="*/ 106074 w 2227916"/>
                <a:gd name="connsiteY43" fmla="*/ 1769336 h 1773333"/>
                <a:gd name="connsiteX44" fmla="*/ 44160 w 2227916"/>
                <a:gd name="connsiteY44" fmla="*/ 1764574 h 1773333"/>
                <a:gd name="connsiteX45" fmla="*/ 1298 w 2227916"/>
                <a:gd name="connsiteY45" fmla="*/ 1743143 h 1773333"/>
                <a:gd name="connsiteX46" fmla="*/ 13204 w 2227916"/>
                <a:gd name="connsiteY46" fmla="*/ 1657418 h 1773333"/>
                <a:gd name="connsiteX47" fmla="*/ 34635 w 2227916"/>
                <a:gd name="connsiteY47" fmla="*/ 1547880 h 1773333"/>
                <a:gd name="connsiteX48" fmla="*/ 72735 w 2227916"/>
                <a:gd name="connsiteY48" fmla="*/ 1395480 h 1773333"/>
                <a:gd name="connsiteX49" fmla="*/ 113217 w 2227916"/>
                <a:gd name="connsiteY49" fmla="*/ 1262130 h 1773333"/>
                <a:gd name="connsiteX50" fmla="*/ 191798 w 2227916"/>
                <a:gd name="connsiteY50" fmla="*/ 1071630 h 1773333"/>
                <a:gd name="connsiteX51" fmla="*/ 263235 w 2227916"/>
                <a:gd name="connsiteY51" fmla="*/ 945423 h 1773333"/>
                <a:gd name="connsiteX0" fmla="*/ 263235 w 2227916"/>
                <a:gd name="connsiteY0" fmla="*/ 945423 h 1773333"/>
                <a:gd name="connsiteX1" fmla="*/ 365629 w 2227916"/>
                <a:gd name="connsiteY1" fmla="*/ 807312 h 1773333"/>
                <a:gd name="connsiteX2" fmla="*/ 458498 w 2227916"/>
                <a:gd name="connsiteY2" fmla="*/ 726349 h 1773333"/>
                <a:gd name="connsiteX3" fmla="*/ 596611 w 2227916"/>
                <a:gd name="connsiteY3" fmla="*/ 654912 h 1773333"/>
                <a:gd name="connsiteX4" fmla="*/ 749010 w 2227916"/>
                <a:gd name="connsiteY4" fmla="*/ 631099 h 1773333"/>
                <a:gd name="connsiteX5" fmla="*/ 901410 w 2227916"/>
                <a:gd name="connsiteY5" fmla="*/ 654912 h 1773333"/>
                <a:gd name="connsiteX6" fmla="*/ 1034760 w 2227916"/>
                <a:gd name="connsiteY6" fmla="*/ 707299 h 1773333"/>
                <a:gd name="connsiteX7" fmla="*/ 1206210 w 2227916"/>
                <a:gd name="connsiteY7" fmla="*/ 752543 h 1773333"/>
                <a:gd name="connsiteX8" fmla="*/ 1394329 w 2227916"/>
                <a:gd name="connsiteY8" fmla="*/ 759686 h 1773333"/>
                <a:gd name="connsiteX9" fmla="*/ 1570542 w 2227916"/>
                <a:gd name="connsiteY9" fmla="*/ 723968 h 1773333"/>
                <a:gd name="connsiteX10" fmla="*/ 1734848 w 2227916"/>
                <a:gd name="connsiteY10" fmla="*/ 664437 h 1773333"/>
                <a:gd name="connsiteX11" fmla="*/ 1942017 w 2227916"/>
                <a:gd name="connsiteY11" fmla="*/ 550137 h 1773333"/>
                <a:gd name="connsiteX12" fmla="*/ 2042029 w 2227916"/>
                <a:gd name="connsiteY12" fmla="*/ 447743 h 1773333"/>
                <a:gd name="connsiteX13" fmla="*/ 2084892 w 2227916"/>
                <a:gd name="connsiteY13" fmla="*/ 364399 h 1773333"/>
                <a:gd name="connsiteX14" fmla="*/ 2103942 w 2227916"/>
                <a:gd name="connsiteY14" fmla="*/ 254862 h 1773333"/>
                <a:gd name="connsiteX15" fmla="*/ 2077748 w 2227916"/>
                <a:gd name="connsiteY15" fmla="*/ 154849 h 1773333"/>
                <a:gd name="connsiteX16" fmla="*/ 2046792 w 2227916"/>
                <a:gd name="connsiteY16" fmla="*/ 95318 h 1773333"/>
                <a:gd name="connsiteX17" fmla="*/ 2037267 w 2227916"/>
                <a:gd name="connsiteY17" fmla="*/ 52455 h 1773333"/>
                <a:gd name="connsiteX18" fmla="*/ 2053935 w 2227916"/>
                <a:gd name="connsiteY18" fmla="*/ 14355 h 1773333"/>
                <a:gd name="connsiteX19" fmla="*/ 2099179 w 2227916"/>
                <a:gd name="connsiteY19" fmla="*/ 68 h 1773333"/>
                <a:gd name="connsiteX20" fmla="*/ 2142042 w 2227916"/>
                <a:gd name="connsiteY20" fmla="*/ 19117 h 1773333"/>
                <a:gd name="connsiteX21" fmla="*/ 2182523 w 2227916"/>
                <a:gd name="connsiteY21" fmla="*/ 66743 h 1773333"/>
                <a:gd name="connsiteX22" fmla="*/ 2215860 w 2227916"/>
                <a:gd name="connsiteY22" fmla="*/ 161993 h 1773333"/>
                <a:gd name="connsiteX23" fmla="*/ 2225386 w 2227916"/>
                <a:gd name="connsiteY23" fmla="*/ 319155 h 1773333"/>
                <a:gd name="connsiteX24" fmla="*/ 2172998 w 2227916"/>
                <a:gd name="connsiteY24" fmla="*/ 473937 h 1773333"/>
                <a:gd name="connsiteX25" fmla="*/ 2082510 w 2227916"/>
                <a:gd name="connsiteY25" fmla="*/ 592999 h 1773333"/>
                <a:gd name="connsiteX26" fmla="*/ 1944398 w 2227916"/>
                <a:gd name="connsiteY26" fmla="*/ 697774 h 1773333"/>
                <a:gd name="connsiteX27" fmla="*/ 1763423 w 2227916"/>
                <a:gd name="connsiteY27" fmla="*/ 785880 h 1773333"/>
                <a:gd name="connsiteX28" fmla="*/ 1572923 w 2227916"/>
                <a:gd name="connsiteY28" fmla="*/ 847793 h 1773333"/>
                <a:gd name="connsiteX29" fmla="*/ 1372898 w 2227916"/>
                <a:gd name="connsiteY29" fmla="*/ 873987 h 1773333"/>
                <a:gd name="connsiteX30" fmla="*/ 1222879 w 2227916"/>
                <a:gd name="connsiteY30" fmla="*/ 876368 h 1773333"/>
                <a:gd name="connsiteX31" fmla="*/ 1041904 w 2227916"/>
                <a:gd name="connsiteY31" fmla="*/ 843030 h 1773333"/>
                <a:gd name="connsiteX32" fmla="*/ 884742 w 2227916"/>
                <a:gd name="connsiteY32" fmla="*/ 778737 h 1773333"/>
                <a:gd name="connsiteX33" fmla="*/ 756154 w 2227916"/>
                <a:gd name="connsiteY33" fmla="*/ 754924 h 1773333"/>
                <a:gd name="connsiteX34" fmla="*/ 625185 w 2227916"/>
                <a:gd name="connsiteY34" fmla="*/ 773974 h 1773333"/>
                <a:gd name="connsiteX35" fmla="*/ 496598 w 2227916"/>
                <a:gd name="connsiteY35" fmla="*/ 850174 h 1773333"/>
                <a:gd name="connsiteX36" fmla="*/ 410873 w 2227916"/>
                <a:gd name="connsiteY36" fmla="*/ 943043 h 1773333"/>
                <a:gd name="connsiteX37" fmla="*/ 337054 w 2227916"/>
                <a:gd name="connsiteY37" fmla="*/ 1057343 h 1773333"/>
                <a:gd name="connsiteX38" fmla="*/ 258473 w 2227916"/>
                <a:gd name="connsiteY38" fmla="*/ 1231174 h 1773333"/>
                <a:gd name="connsiteX39" fmla="*/ 206085 w 2227916"/>
                <a:gd name="connsiteY39" fmla="*/ 1385955 h 1773333"/>
                <a:gd name="connsiteX40" fmla="*/ 175130 w 2227916"/>
                <a:gd name="connsiteY40" fmla="*/ 1497875 h 1773333"/>
                <a:gd name="connsiteX41" fmla="*/ 148936 w 2227916"/>
                <a:gd name="connsiteY41" fmla="*/ 1607412 h 1773333"/>
                <a:gd name="connsiteX42" fmla="*/ 127504 w 2227916"/>
                <a:gd name="connsiteY42" fmla="*/ 1707424 h 1773333"/>
                <a:gd name="connsiteX43" fmla="*/ 106074 w 2227916"/>
                <a:gd name="connsiteY43" fmla="*/ 1769336 h 1773333"/>
                <a:gd name="connsiteX44" fmla="*/ 44160 w 2227916"/>
                <a:gd name="connsiteY44" fmla="*/ 1764574 h 1773333"/>
                <a:gd name="connsiteX45" fmla="*/ 1298 w 2227916"/>
                <a:gd name="connsiteY45" fmla="*/ 1743143 h 1773333"/>
                <a:gd name="connsiteX46" fmla="*/ 13204 w 2227916"/>
                <a:gd name="connsiteY46" fmla="*/ 1657418 h 1773333"/>
                <a:gd name="connsiteX47" fmla="*/ 34635 w 2227916"/>
                <a:gd name="connsiteY47" fmla="*/ 1547880 h 1773333"/>
                <a:gd name="connsiteX48" fmla="*/ 72735 w 2227916"/>
                <a:gd name="connsiteY48" fmla="*/ 1395480 h 1773333"/>
                <a:gd name="connsiteX49" fmla="*/ 113217 w 2227916"/>
                <a:gd name="connsiteY49" fmla="*/ 1262130 h 1773333"/>
                <a:gd name="connsiteX50" fmla="*/ 191798 w 2227916"/>
                <a:gd name="connsiteY50" fmla="*/ 1071630 h 1773333"/>
                <a:gd name="connsiteX51" fmla="*/ 263235 w 2227916"/>
                <a:gd name="connsiteY51" fmla="*/ 945423 h 1773333"/>
                <a:gd name="connsiteX0" fmla="*/ 263235 w 2227916"/>
                <a:gd name="connsiteY0" fmla="*/ 945423 h 1773333"/>
                <a:gd name="connsiteX1" fmla="*/ 365629 w 2227916"/>
                <a:gd name="connsiteY1" fmla="*/ 807312 h 1773333"/>
                <a:gd name="connsiteX2" fmla="*/ 458498 w 2227916"/>
                <a:gd name="connsiteY2" fmla="*/ 726349 h 1773333"/>
                <a:gd name="connsiteX3" fmla="*/ 596611 w 2227916"/>
                <a:gd name="connsiteY3" fmla="*/ 654912 h 1773333"/>
                <a:gd name="connsiteX4" fmla="*/ 749010 w 2227916"/>
                <a:gd name="connsiteY4" fmla="*/ 631099 h 1773333"/>
                <a:gd name="connsiteX5" fmla="*/ 901410 w 2227916"/>
                <a:gd name="connsiteY5" fmla="*/ 654912 h 1773333"/>
                <a:gd name="connsiteX6" fmla="*/ 1034760 w 2227916"/>
                <a:gd name="connsiteY6" fmla="*/ 707299 h 1773333"/>
                <a:gd name="connsiteX7" fmla="*/ 1206210 w 2227916"/>
                <a:gd name="connsiteY7" fmla="*/ 752543 h 1773333"/>
                <a:gd name="connsiteX8" fmla="*/ 1394329 w 2227916"/>
                <a:gd name="connsiteY8" fmla="*/ 759686 h 1773333"/>
                <a:gd name="connsiteX9" fmla="*/ 1570542 w 2227916"/>
                <a:gd name="connsiteY9" fmla="*/ 723968 h 1773333"/>
                <a:gd name="connsiteX10" fmla="*/ 1734848 w 2227916"/>
                <a:gd name="connsiteY10" fmla="*/ 664437 h 1773333"/>
                <a:gd name="connsiteX11" fmla="*/ 1942017 w 2227916"/>
                <a:gd name="connsiteY11" fmla="*/ 550137 h 1773333"/>
                <a:gd name="connsiteX12" fmla="*/ 2042029 w 2227916"/>
                <a:gd name="connsiteY12" fmla="*/ 447743 h 1773333"/>
                <a:gd name="connsiteX13" fmla="*/ 2084892 w 2227916"/>
                <a:gd name="connsiteY13" fmla="*/ 364399 h 1773333"/>
                <a:gd name="connsiteX14" fmla="*/ 2103942 w 2227916"/>
                <a:gd name="connsiteY14" fmla="*/ 254862 h 1773333"/>
                <a:gd name="connsiteX15" fmla="*/ 2077748 w 2227916"/>
                <a:gd name="connsiteY15" fmla="*/ 154849 h 1773333"/>
                <a:gd name="connsiteX16" fmla="*/ 2046792 w 2227916"/>
                <a:gd name="connsiteY16" fmla="*/ 95318 h 1773333"/>
                <a:gd name="connsiteX17" fmla="*/ 2037267 w 2227916"/>
                <a:gd name="connsiteY17" fmla="*/ 52455 h 1773333"/>
                <a:gd name="connsiteX18" fmla="*/ 2053935 w 2227916"/>
                <a:gd name="connsiteY18" fmla="*/ 14355 h 1773333"/>
                <a:gd name="connsiteX19" fmla="*/ 2099179 w 2227916"/>
                <a:gd name="connsiteY19" fmla="*/ 68 h 1773333"/>
                <a:gd name="connsiteX20" fmla="*/ 2142042 w 2227916"/>
                <a:gd name="connsiteY20" fmla="*/ 19117 h 1773333"/>
                <a:gd name="connsiteX21" fmla="*/ 2182523 w 2227916"/>
                <a:gd name="connsiteY21" fmla="*/ 66743 h 1773333"/>
                <a:gd name="connsiteX22" fmla="*/ 2215860 w 2227916"/>
                <a:gd name="connsiteY22" fmla="*/ 161993 h 1773333"/>
                <a:gd name="connsiteX23" fmla="*/ 2225386 w 2227916"/>
                <a:gd name="connsiteY23" fmla="*/ 319155 h 1773333"/>
                <a:gd name="connsiteX24" fmla="*/ 2172998 w 2227916"/>
                <a:gd name="connsiteY24" fmla="*/ 473937 h 1773333"/>
                <a:gd name="connsiteX25" fmla="*/ 2082510 w 2227916"/>
                <a:gd name="connsiteY25" fmla="*/ 592999 h 1773333"/>
                <a:gd name="connsiteX26" fmla="*/ 1944398 w 2227916"/>
                <a:gd name="connsiteY26" fmla="*/ 697774 h 1773333"/>
                <a:gd name="connsiteX27" fmla="*/ 1763423 w 2227916"/>
                <a:gd name="connsiteY27" fmla="*/ 785880 h 1773333"/>
                <a:gd name="connsiteX28" fmla="*/ 1572923 w 2227916"/>
                <a:gd name="connsiteY28" fmla="*/ 847793 h 1773333"/>
                <a:gd name="connsiteX29" fmla="*/ 1372898 w 2227916"/>
                <a:gd name="connsiteY29" fmla="*/ 878749 h 1773333"/>
                <a:gd name="connsiteX30" fmla="*/ 1222879 w 2227916"/>
                <a:gd name="connsiteY30" fmla="*/ 876368 h 1773333"/>
                <a:gd name="connsiteX31" fmla="*/ 1041904 w 2227916"/>
                <a:gd name="connsiteY31" fmla="*/ 843030 h 1773333"/>
                <a:gd name="connsiteX32" fmla="*/ 884742 w 2227916"/>
                <a:gd name="connsiteY32" fmla="*/ 778737 h 1773333"/>
                <a:gd name="connsiteX33" fmla="*/ 756154 w 2227916"/>
                <a:gd name="connsiteY33" fmla="*/ 754924 h 1773333"/>
                <a:gd name="connsiteX34" fmla="*/ 625185 w 2227916"/>
                <a:gd name="connsiteY34" fmla="*/ 773974 h 1773333"/>
                <a:gd name="connsiteX35" fmla="*/ 496598 w 2227916"/>
                <a:gd name="connsiteY35" fmla="*/ 850174 h 1773333"/>
                <a:gd name="connsiteX36" fmla="*/ 410873 w 2227916"/>
                <a:gd name="connsiteY36" fmla="*/ 943043 h 1773333"/>
                <a:gd name="connsiteX37" fmla="*/ 337054 w 2227916"/>
                <a:gd name="connsiteY37" fmla="*/ 1057343 h 1773333"/>
                <a:gd name="connsiteX38" fmla="*/ 258473 w 2227916"/>
                <a:gd name="connsiteY38" fmla="*/ 1231174 h 1773333"/>
                <a:gd name="connsiteX39" fmla="*/ 206085 w 2227916"/>
                <a:gd name="connsiteY39" fmla="*/ 1385955 h 1773333"/>
                <a:gd name="connsiteX40" fmla="*/ 175130 w 2227916"/>
                <a:gd name="connsiteY40" fmla="*/ 1497875 h 1773333"/>
                <a:gd name="connsiteX41" fmla="*/ 148936 w 2227916"/>
                <a:gd name="connsiteY41" fmla="*/ 1607412 h 1773333"/>
                <a:gd name="connsiteX42" fmla="*/ 127504 w 2227916"/>
                <a:gd name="connsiteY42" fmla="*/ 1707424 h 1773333"/>
                <a:gd name="connsiteX43" fmla="*/ 106074 w 2227916"/>
                <a:gd name="connsiteY43" fmla="*/ 1769336 h 1773333"/>
                <a:gd name="connsiteX44" fmla="*/ 44160 w 2227916"/>
                <a:gd name="connsiteY44" fmla="*/ 1764574 h 1773333"/>
                <a:gd name="connsiteX45" fmla="*/ 1298 w 2227916"/>
                <a:gd name="connsiteY45" fmla="*/ 1743143 h 1773333"/>
                <a:gd name="connsiteX46" fmla="*/ 13204 w 2227916"/>
                <a:gd name="connsiteY46" fmla="*/ 1657418 h 1773333"/>
                <a:gd name="connsiteX47" fmla="*/ 34635 w 2227916"/>
                <a:gd name="connsiteY47" fmla="*/ 1547880 h 1773333"/>
                <a:gd name="connsiteX48" fmla="*/ 72735 w 2227916"/>
                <a:gd name="connsiteY48" fmla="*/ 1395480 h 1773333"/>
                <a:gd name="connsiteX49" fmla="*/ 113217 w 2227916"/>
                <a:gd name="connsiteY49" fmla="*/ 1262130 h 1773333"/>
                <a:gd name="connsiteX50" fmla="*/ 191798 w 2227916"/>
                <a:gd name="connsiteY50" fmla="*/ 1071630 h 1773333"/>
                <a:gd name="connsiteX51" fmla="*/ 263235 w 2227916"/>
                <a:gd name="connsiteY51" fmla="*/ 945423 h 1773333"/>
                <a:gd name="connsiteX0" fmla="*/ 263235 w 2227916"/>
                <a:gd name="connsiteY0" fmla="*/ 945423 h 1773333"/>
                <a:gd name="connsiteX1" fmla="*/ 365629 w 2227916"/>
                <a:gd name="connsiteY1" fmla="*/ 807312 h 1773333"/>
                <a:gd name="connsiteX2" fmla="*/ 458498 w 2227916"/>
                <a:gd name="connsiteY2" fmla="*/ 726349 h 1773333"/>
                <a:gd name="connsiteX3" fmla="*/ 596611 w 2227916"/>
                <a:gd name="connsiteY3" fmla="*/ 654912 h 1773333"/>
                <a:gd name="connsiteX4" fmla="*/ 749010 w 2227916"/>
                <a:gd name="connsiteY4" fmla="*/ 631099 h 1773333"/>
                <a:gd name="connsiteX5" fmla="*/ 901410 w 2227916"/>
                <a:gd name="connsiteY5" fmla="*/ 654912 h 1773333"/>
                <a:gd name="connsiteX6" fmla="*/ 1034760 w 2227916"/>
                <a:gd name="connsiteY6" fmla="*/ 707299 h 1773333"/>
                <a:gd name="connsiteX7" fmla="*/ 1206210 w 2227916"/>
                <a:gd name="connsiteY7" fmla="*/ 752543 h 1773333"/>
                <a:gd name="connsiteX8" fmla="*/ 1394329 w 2227916"/>
                <a:gd name="connsiteY8" fmla="*/ 759686 h 1773333"/>
                <a:gd name="connsiteX9" fmla="*/ 1570542 w 2227916"/>
                <a:gd name="connsiteY9" fmla="*/ 723968 h 1773333"/>
                <a:gd name="connsiteX10" fmla="*/ 1734848 w 2227916"/>
                <a:gd name="connsiteY10" fmla="*/ 664437 h 1773333"/>
                <a:gd name="connsiteX11" fmla="*/ 1942017 w 2227916"/>
                <a:gd name="connsiteY11" fmla="*/ 550137 h 1773333"/>
                <a:gd name="connsiteX12" fmla="*/ 2042029 w 2227916"/>
                <a:gd name="connsiteY12" fmla="*/ 447743 h 1773333"/>
                <a:gd name="connsiteX13" fmla="*/ 2084892 w 2227916"/>
                <a:gd name="connsiteY13" fmla="*/ 364399 h 1773333"/>
                <a:gd name="connsiteX14" fmla="*/ 2103942 w 2227916"/>
                <a:gd name="connsiteY14" fmla="*/ 254862 h 1773333"/>
                <a:gd name="connsiteX15" fmla="*/ 2077748 w 2227916"/>
                <a:gd name="connsiteY15" fmla="*/ 154849 h 1773333"/>
                <a:gd name="connsiteX16" fmla="*/ 2046792 w 2227916"/>
                <a:gd name="connsiteY16" fmla="*/ 95318 h 1773333"/>
                <a:gd name="connsiteX17" fmla="*/ 2037267 w 2227916"/>
                <a:gd name="connsiteY17" fmla="*/ 52455 h 1773333"/>
                <a:gd name="connsiteX18" fmla="*/ 2053935 w 2227916"/>
                <a:gd name="connsiteY18" fmla="*/ 14355 h 1773333"/>
                <a:gd name="connsiteX19" fmla="*/ 2099179 w 2227916"/>
                <a:gd name="connsiteY19" fmla="*/ 68 h 1773333"/>
                <a:gd name="connsiteX20" fmla="*/ 2142042 w 2227916"/>
                <a:gd name="connsiteY20" fmla="*/ 19117 h 1773333"/>
                <a:gd name="connsiteX21" fmla="*/ 2182523 w 2227916"/>
                <a:gd name="connsiteY21" fmla="*/ 66743 h 1773333"/>
                <a:gd name="connsiteX22" fmla="*/ 2215860 w 2227916"/>
                <a:gd name="connsiteY22" fmla="*/ 161993 h 1773333"/>
                <a:gd name="connsiteX23" fmla="*/ 2225386 w 2227916"/>
                <a:gd name="connsiteY23" fmla="*/ 319155 h 1773333"/>
                <a:gd name="connsiteX24" fmla="*/ 2172998 w 2227916"/>
                <a:gd name="connsiteY24" fmla="*/ 473937 h 1773333"/>
                <a:gd name="connsiteX25" fmla="*/ 2082510 w 2227916"/>
                <a:gd name="connsiteY25" fmla="*/ 592999 h 1773333"/>
                <a:gd name="connsiteX26" fmla="*/ 1944398 w 2227916"/>
                <a:gd name="connsiteY26" fmla="*/ 697774 h 1773333"/>
                <a:gd name="connsiteX27" fmla="*/ 1763423 w 2227916"/>
                <a:gd name="connsiteY27" fmla="*/ 785880 h 1773333"/>
                <a:gd name="connsiteX28" fmla="*/ 1572923 w 2227916"/>
                <a:gd name="connsiteY28" fmla="*/ 847793 h 1773333"/>
                <a:gd name="connsiteX29" fmla="*/ 1372898 w 2227916"/>
                <a:gd name="connsiteY29" fmla="*/ 878749 h 1773333"/>
                <a:gd name="connsiteX30" fmla="*/ 1222879 w 2227916"/>
                <a:gd name="connsiteY30" fmla="*/ 876368 h 1773333"/>
                <a:gd name="connsiteX31" fmla="*/ 1046666 w 2227916"/>
                <a:gd name="connsiteY31" fmla="*/ 843030 h 1773333"/>
                <a:gd name="connsiteX32" fmla="*/ 884742 w 2227916"/>
                <a:gd name="connsiteY32" fmla="*/ 778737 h 1773333"/>
                <a:gd name="connsiteX33" fmla="*/ 756154 w 2227916"/>
                <a:gd name="connsiteY33" fmla="*/ 754924 h 1773333"/>
                <a:gd name="connsiteX34" fmla="*/ 625185 w 2227916"/>
                <a:gd name="connsiteY34" fmla="*/ 773974 h 1773333"/>
                <a:gd name="connsiteX35" fmla="*/ 496598 w 2227916"/>
                <a:gd name="connsiteY35" fmla="*/ 850174 h 1773333"/>
                <a:gd name="connsiteX36" fmla="*/ 410873 w 2227916"/>
                <a:gd name="connsiteY36" fmla="*/ 943043 h 1773333"/>
                <a:gd name="connsiteX37" fmla="*/ 337054 w 2227916"/>
                <a:gd name="connsiteY37" fmla="*/ 1057343 h 1773333"/>
                <a:gd name="connsiteX38" fmla="*/ 258473 w 2227916"/>
                <a:gd name="connsiteY38" fmla="*/ 1231174 h 1773333"/>
                <a:gd name="connsiteX39" fmla="*/ 206085 w 2227916"/>
                <a:gd name="connsiteY39" fmla="*/ 1385955 h 1773333"/>
                <a:gd name="connsiteX40" fmla="*/ 175130 w 2227916"/>
                <a:gd name="connsiteY40" fmla="*/ 1497875 h 1773333"/>
                <a:gd name="connsiteX41" fmla="*/ 148936 w 2227916"/>
                <a:gd name="connsiteY41" fmla="*/ 1607412 h 1773333"/>
                <a:gd name="connsiteX42" fmla="*/ 127504 w 2227916"/>
                <a:gd name="connsiteY42" fmla="*/ 1707424 h 1773333"/>
                <a:gd name="connsiteX43" fmla="*/ 106074 w 2227916"/>
                <a:gd name="connsiteY43" fmla="*/ 1769336 h 1773333"/>
                <a:gd name="connsiteX44" fmla="*/ 44160 w 2227916"/>
                <a:gd name="connsiteY44" fmla="*/ 1764574 h 1773333"/>
                <a:gd name="connsiteX45" fmla="*/ 1298 w 2227916"/>
                <a:gd name="connsiteY45" fmla="*/ 1743143 h 1773333"/>
                <a:gd name="connsiteX46" fmla="*/ 13204 w 2227916"/>
                <a:gd name="connsiteY46" fmla="*/ 1657418 h 1773333"/>
                <a:gd name="connsiteX47" fmla="*/ 34635 w 2227916"/>
                <a:gd name="connsiteY47" fmla="*/ 1547880 h 1773333"/>
                <a:gd name="connsiteX48" fmla="*/ 72735 w 2227916"/>
                <a:gd name="connsiteY48" fmla="*/ 1395480 h 1773333"/>
                <a:gd name="connsiteX49" fmla="*/ 113217 w 2227916"/>
                <a:gd name="connsiteY49" fmla="*/ 1262130 h 1773333"/>
                <a:gd name="connsiteX50" fmla="*/ 191798 w 2227916"/>
                <a:gd name="connsiteY50" fmla="*/ 1071630 h 1773333"/>
                <a:gd name="connsiteX51" fmla="*/ 263235 w 2227916"/>
                <a:gd name="connsiteY51" fmla="*/ 945423 h 1773333"/>
                <a:gd name="connsiteX0" fmla="*/ 263235 w 2227916"/>
                <a:gd name="connsiteY0" fmla="*/ 945423 h 1773333"/>
                <a:gd name="connsiteX1" fmla="*/ 365629 w 2227916"/>
                <a:gd name="connsiteY1" fmla="*/ 807312 h 1773333"/>
                <a:gd name="connsiteX2" fmla="*/ 458498 w 2227916"/>
                <a:gd name="connsiteY2" fmla="*/ 726349 h 1773333"/>
                <a:gd name="connsiteX3" fmla="*/ 596611 w 2227916"/>
                <a:gd name="connsiteY3" fmla="*/ 654912 h 1773333"/>
                <a:gd name="connsiteX4" fmla="*/ 749010 w 2227916"/>
                <a:gd name="connsiteY4" fmla="*/ 631099 h 1773333"/>
                <a:gd name="connsiteX5" fmla="*/ 901410 w 2227916"/>
                <a:gd name="connsiteY5" fmla="*/ 654912 h 1773333"/>
                <a:gd name="connsiteX6" fmla="*/ 1034760 w 2227916"/>
                <a:gd name="connsiteY6" fmla="*/ 707299 h 1773333"/>
                <a:gd name="connsiteX7" fmla="*/ 1203828 w 2227916"/>
                <a:gd name="connsiteY7" fmla="*/ 754924 h 1773333"/>
                <a:gd name="connsiteX8" fmla="*/ 1394329 w 2227916"/>
                <a:gd name="connsiteY8" fmla="*/ 759686 h 1773333"/>
                <a:gd name="connsiteX9" fmla="*/ 1570542 w 2227916"/>
                <a:gd name="connsiteY9" fmla="*/ 723968 h 1773333"/>
                <a:gd name="connsiteX10" fmla="*/ 1734848 w 2227916"/>
                <a:gd name="connsiteY10" fmla="*/ 664437 h 1773333"/>
                <a:gd name="connsiteX11" fmla="*/ 1942017 w 2227916"/>
                <a:gd name="connsiteY11" fmla="*/ 550137 h 1773333"/>
                <a:gd name="connsiteX12" fmla="*/ 2042029 w 2227916"/>
                <a:gd name="connsiteY12" fmla="*/ 447743 h 1773333"/>
                <a:gd name="connsiteX13" fmla="*/ 2084892 w 2227916"/>
                <a:gd name="connsiteY13" fmla="*/ 364399 h 1773333"/>
                <a:gd name="connsiteX14" fmla="*/ 2103942 w 2227916"/>
                <a:gd name="connsiteY14" fmla="*/ 254862 h 1773333"/>
                <a:gd name="connsiteX15" fmla="*/ 2077748 w 2227916"/>
                <a:gd name="connsiteY15" fmla="*/ 154849 h 1773333"/>
                <a:gd name="connsiteX16" fmla="*/ 2046792 w 2227916"/>
                <a:gd name="connsiteY16" fmla="*/ 95318 h 1773333"/>
                <a:gd name="connsiteX17" fmla="*/ 2037267 w 2227916"/>
                <a:gd name="connsiteY17" fmla="*/ 52455 h 1773333"/>
                <a:gd name="connsiteX18" fmla="*/ 2053935 w 2227916"/>
                <a:gd name="connsiteY18" fmla="*/ 14355 h 1773333"/>
                <a:gd name="connsiteX19" fmla="*/ 2099179 w 2227916"/>
                <a:gd name="connsiteY19" fmla="*/ 68 h 1773333"/>
                <a:gd name="connsiteX20" fmla="*/ 2142042 w 2227916"/>
                <a:gd name="connsiteY20" fmla="*/ 19117 h 1773333"/>
                <a:gd name="connsiteX21" fmla="*/ 2182523 w 2227916"/>
                <a:gd name="connsiteY21" fmla="*/ 66743 h 1773333"/>
                <a:gd name="connsiteX22" fmla="*/ 2215860 w 2227916"/>
                <a:gd name="connsiteY22" fmla="*/ 161993 h 1773333"/>
                <a:gd name="connsiteX23" fmla="*/ 2225386 w 2227916"/>
                <a:gd name="connsiteY23" fmla="*/ 319155 h 1773333"/>
                <a:gd name="connsiteX24" fmla="*/ 2172998 w 2227916"/>
                <a:gd name="connsiteY24" fmla="*/ 473937 h 1773333"/>
                <a:gd name="connsiteX25" fmla="*/ 2082510 w 2227916"/>
                <a:gd name="connsiteY25" fmla="*/ 592999 h 1773333"/>
                <a:gd name="connsiteX26" fmla="*/ 1944398 w 2227916"/>
                <a:gd name="connsiteY26" fmla="*/ 697774 h 1773333"/>
                <a:gd name="connsiteX27" fmla="*/ 1763423 w 2227916"/>
                <a:gd name="connsiteY27" fmla="*/ 785880 h 1773333"/>
                <a:gd name="connsiteX28" fmla="*/ 1572923 w 2227916"/>
                <a:gd name="connsiteY28" fmla="*/ 847793 h 1773333"/>
                <a:gd name="connsiteX29" fmla="*/ 1372898 w 2227916"/>
                <a:gd name="connsiteY29" fmla="*/ 878749 h 1773333"/>
                <a:gd name="connsiteX30" fmla="*/ 1222879 w 2227916"/>
                <a:gd name="connsiteY30" fmla="*/ 876368 h 1773333"/>
                <a:gd name="connsiteX31" fmla="*/ 1046666 w 2227916"/>
                <a:gd name="connsiteY31" fmla="*/ 843030 h 1773333"/>
                <a:gd name="connsiteX32" fmla="*/ 884742 w 2227916"/>
                <a:gd name="connsiteY32" fmla="*/ 778737 h 1773333"/>
                <a:gd name="connsiteX33" fmla="*/ 756154 w 2227916"/>
                <a:gd name="connsiteY33" fmla="*/ 754924 h 1773333"/>
                <a:gd name="connsiteX34" fmla="*/ 625185 w 2227916"/>
                <a:gd name="connsiteY34" fmla="*/ 773974 h 1773333"/>
                <a:gd name="connsiteX35" fmla="*/ 496598 w 2227916"/>
                <a:gd name="connsiteY35" fmla="*/ 850174 h 1773333"/>
                <a:gd name="connsiteX36" fmla="*/ 410873 w 2227916"/>
                <a:gd name="connsiteY36" fmla="*/ 943043 h 1773333"/>
                <a:gd name="connsiteX37" fmla="*/ 337054 w 2227916"/>
                <a:gd name="connsiteY37" fmla="*/ 1057343 h 1773333"/>
                <a:gd name="connsiteX38" fmla="*/ 258473 w 2227916"/>
                <a:gd name="connsiteY38" fmla="*/ 1231174 h 1773333"/>
                <a:gd name="connsiteX39" fmla="*/ 206085 w 2227916"/>
                <a:gd name="connsiteY39" fmla="*/ 1385955 h 1773333"/>
                <a:gd name="connsiteX40" fmla="*/ 175130 w 2227916"/>
                <a:gd name="connsiteY40" fmla="*/ 1497875 h 1773333"/>
                <a:gd name="connsiteX41" fmla="*/ 148936 w 2227916"/>
                <a:gd name="connsiteY41" fmla="*/ 1607412 h 1773333"/>
                <a:gd name="connsiteX42" fmla="*/ 127504 w 2227916"/>
                <a:gd name="connsiteY42" fmla="*/ 1707424 h 1773333"/>
                <a:gd name="connsiteX43" fmla="*/ 106074 w 2227916"/>
                <a:gd name="connsiteY43" fmla="*/ 1769336 h 1773333"/>
                <a:gd name="connsiteX44" fmla="*/ 44160 w 2227916"/>
                <a:gd name="connsiteY44" fmla="*/ 1764574 h 1773333"/>
                <a:gd name="connsiteX45" fmla="*/ 1298 w 2227916"/>
                <a:gd name="connsiteY45" fmla="*/ 1743143 h 1773333"/>
                <a:gd name="connsiteX46" fmla="*/ 13204 w 2227916"/>
                <a:gd name="connsiteY46" fmla="*/ 1657418 h 1773333"/>
                <a:gd name="connsiteX47" fmla="*/ 34635 w 2227916"/>
                <a:gd name="connsiteY47" fmla="*/ 1547880 h 1773333"/>
                <a:gd name="connsiteX48" fmla="*/ 72735 w 2227916"/>
                <a:gd name="connsiteY48" fmla="*/ 1395480 h 1773333"/>
                <a:gd name="connsiteX49" fmla="*/ 113217 w 2227916"/>
                <a:gd name="connsiteY49" fmla="*/ 1262130 h 1773333"/>
                <a:gd name="connsiteX50" fmla="*/ 191798 w 2227916"/>
                <a:gd name="connsiteY50" fmla="*/ 1071630 h 1773333"/>
                <a:gd name="connsiteX51" fmla="*/ 263235 w 2227916"/>
                <a:gd name="connsiteY51" fmla="*/ 945423 h 1773333"/>
                <a:gd name="connsiteX0" fmla="*/ 263235 w 2227916"/>
                <a:gd name="connsiteY0" fmla="*/ 945423 h 1773333"/>
                <a:gd name="connsiteX1" fmla="*/ 365629 w 2227916"/>
                <a:gd name="connsiteY1" fmla="*/ 807312 h 1773333"/>
                <a:gd name="connsiteX2" fmla="*/ 458498 w 2227916"/>
                <a:gd name="connsiteY2" fmla="*/ 726349 h 1773333"/>
                <a:gd name="connsiteX3" fmla="*/ 596611 w 2227916"/>
                <a:gd name="connsiteY3" fmla="*/ 654912 h 1773333"/>
                <a:gd name="connsiteX4" fmla="*/ 749010 w 2227916"/>
                <a:gd name="connsiteY4" fmla="*/ 631099 h 1773333"/>
                <a:gd name="connsiteX5" fmla="*/ 901410 w 2227916"/>
                <a:gd name="connsiteY5" fmla="*/ 654912 h 1773333"/>
                <a:gd name="connsiteX6" fmla="*/ 1034760 w 2227916"/>
                <a:gd name="connsiteY6" fmla="*/ 707299 h 1773333"/>
                <a:gd name="connsiteX7" fmla="*/ 1203828 w 2227916"/>
                <a:gd name="connsiteY7" fmla="*/ 754924 h 1773333"/>
                <a:gd name="connsiteX8" fmla="*/ 1394329 w 2227916"/>
                <a:gd name="connsiteY8" fmla="*/ 759686 h 1773333"/>
                <a:gd name="connsiteX9" fmla="*/ 1570542 w 2227916"/>
                <a:gd name="connsiteY9" fmla="*/ 723968 h 1773333"/>
                <a:gd name="connsiteX10" fmla="*/ 1737229 w 2227916"/>
                <a:gd name="connsiteY10" fmla="*/ 666818 h 1773333"/>
                <a:gd name="connsiteX11" fmla="*/ 1942017 w 2227916"/>
                <a:gd name="connsiteY11" fmla="*/ 550137 h 1773333"/>
                <a:gd name="connsiteX12" fmla="*/ 2042029 w 2227916"/>
                <a:gd name="connsiteY12" fmla="*/ 447743 h 1773333"/>
                <a:gd name="connsiteX13" fmla="*/ 2084892 w 2227916"/>
                <a:gd name="connsiteY13" fmla="*/ 364399 h 1773333"/>
                <a:gd name="connsiteX14" fmla="*/ 2103942 w 2227916"/>
                <a:gd name="connsiteY14" fmla="*/ 254862 h 1773333"/>
                <a:gd name="connsiteX15" fmla="*/ 2077748 w 2227916"/>
                <a:gd name="connsiteY15" fmla="*/ 154849 h 1773333"/>
                <a:gd name="connsiteX16" fmla="*/ 2046792 w 2227916"/>
                <a:gd name="connsiteY16" fmla="*/ 95318 h 1773333"/>
                <a:gd name="connsiteX17" fmla="*/ 2037267 w 2227916"/>
                <a:gd name="connsiteY17" fmla="*/ 52455 h 1773333"/>
                <a:gd name="connsiteX18" fmla="*/ 2053935 w 2227916"/>
                <a:gd name="connsiteY18" fmla="*/ 14355 h 1773333"/>
                <a:gd name="connsiteX19" fmla="*/ 2099179 w 2227916"/>
                <a:gd name="connsiteY19" fmla="*/ 68 h 1773333"/>
                <a:gd name="connsiteX20" fmla="*/ 2142042 w 2227916"/>
                <a:gd name="connsiteY20" fmla="*/ 19117 h 1773333"/>
                <a:gd name="connsiteX21" fmla="*/ 2182523 w 2227916"/>
                <a:gd name="connsiteY21" fmla="*/ 66743 h 1773333"/>
                <a:gd name="connsiteX22" fmla="*/ 2215860 w 2227916"/>
                <a:gd name="connsiteY22" fmla="*/ 161993 h 1773333"/>
                <a:gd name="connsiteX23" fmla="*/ 2225386 w 2227916"/>
                <a:gd name="connsiteY23" fmla="*/ 319155 h 1773333"/>
                <a:gd name="connsiteX24" fmla="*/ 2172998 w 2227916"/>
                <a:gd name="connsiteY24" fmla="*/ 473937 h 1773333"/>
                <a:gd name="connsiteX25" fmla="*/ 2082510 w 2227916"/>
                <a:gd name="connsiteY25" fmla="*/ 592999 h 1773333"/>
                <a:gd name="connsiteX26" fmla="*/ 1944398 w 2227916"/>
                <a:gd name="connsiteY26" fmla="*/ 697774 h 1773333"/>
                <a:gd name="connsiteX27" fmla="*/ 1763423 w 2227916"/>
                <a:gd name="connsiteY27" fmla="*/ 785880 h 1773333"/>
                <a:gd name="connsiteX28" fmla="*/ 1572923 w 2227916"/>
                <a:gd name="connsiteY28" fmla="*/ 847793 h 1773333"/>
                <a:gd name="connsiteX29" fmla="*/ 1372898 w 2227916"/>
                <a:gd name="connsiteY29" fmla="*/ 878749 h 1773333"/>
                <a:gd name="connsiteX30" fmla="*/ 1222879 w 2227916"/>
                <a:gd name="connsiteY30" fmla="*/ 876368 h 1773333"/>
                <a:gd name="connsiteX31" fmla="*/ 1046666 w 2227916"/>
                <a:gd name="connsiteY31" fmla="*/ 843030 h 1773333"/>
                <a:gd name="connsiteX32" fmla="*/ 884742 w 2227916"/>
                <a:gd name="connsiteY32" fmla="*/ 778737 h 1773333"/>
                <a:gd name="connsiteX33" fmla="*/ 756154 w 2227916"/>
                <a:gd name="connsiteY33" fmla="*/ 754924 h 1773333"/>
                <a:gd name="connsiteX34" fmla="*/ 625185 w 2227916"/>
                <a:gd name="connsiteY34" fmla="*/ 773974 h 1773333"/>
                <a:gd name="connsiteX35" fmla="*/ 496598 w 2227916"/>
                <a:gd name="connsiteY35" fmla="*/ 850174 h 1773333"/>
                <a:gd name="connsiteX36" fmla="*/ 410873 w 2227916"/>
                <a:gd name="connsiteY36" fmla="*/ 943043 h 1773333"/>
                <a:gd name="connsiteX37" fmla="*/ 337054 w 2227916"/>
                <a:gd name="connsiteY37" fmla="*/ 1057343 h 1773333"/>
                <a:gd name="connsiteX38" fmla="*/ 258473 w 2227916"/>
                <a:gd name="connsiteY38" fmla="*/ 1231174 h 1773333"/>
                <a:gd name="connsiteX39" fmla="*/ 206085 w 2227916"/>
                <a:gd name="connsiteY39" fmla="*/ 1385955 h 1773333"/>
                <a:gd name="connsiteX40" fmla="*/ 175130 w 2227916"/>
                <a:gd name="connsiteY40" fmla="*/ 1497875 h 1773333"/>
                <a:gd name="connsiteX41" fmla="*/ 148936 w 2227916"/>
                <a:gd name="connsiteY41" fmla="*/ 1607412 h 1773333"/>
                <a:gd name="connsiteX42" fmla="*/ 127504 w 2227916"/>
                <a:gd name="connsiteY42" fmla="*/ 1707424 h 1773333"/>
                <a:gd name="connsiteX43" fmla="*/ 106074 w 2227916"/>
                <a:gd name="connsiteY43" fmla="*/ 1769336 h 1773333"/>
                <a:gd name="connsiteX44" fmla="*/ 44160 w 2227916"/>
                <a:gd name="connsiteY44" fmla="*/ 1764574 h 1773333"/>
                <a:gd name="connsiteX45" fmla="*/ 1298 w 2227916"/>
                <a:gd name="connsiteY45" fmla="*/ 1743143 h 1773333"/>
                <a:gd name="connsiteX46" fmla="*/ 13204 w 2227916"/>
                <a:gd name="connsiteY46" fmla="*/ 1657418 h 1773333"/>
                <a:gd name="connsiteX47" fmla="*/ 34635 w 2227916"/>
                <a:gd name="connsiteY47" fmla="*/ 1547880 h 1773333"/>
                <a:gd name="connsiteX48" fmla="*/ 72735 w 2227916"/>
                <a:gd name="connsiteY48" fmla="*/ 1395480 h 1773333"/>
                <a:gd name="connsiteX49" fmla="*/ 113217 w 2227916"/>
                <a:gd name="connsiteY49" fmla="*/ 1262130 h 1773333"/>
                <a:gd name="connsiteX50" fmla="*/ 191798 w 2227916"/>
                <a:gd name="connsiteY50" fmla="*/ 1071630 h 1773333"/>
                <a:gd name="connsiteX51" fmla="*/ 263235 w 2227916"/>
                <a:gd name="connsiteY51" fmla="*/ 945423 h 1773333"/>
                <a:gd name="connsiteX0" fmla="*/ 263235 w 2227916"/>
                <a:gd name="connsiteY0" fmla="*/ 945423 h 1773333"/>
                <a:gd name="connsiteX1" fmla="*/ 365629 w 2227916"/>
                <a:gd name="connsiteY1" fmla="*/ 807312 h 1773333"/>
                <a:gd name="connsiteX2" fmla="*/ 458498 w 2227916"/>
                <a:gd name="connsiteY2" fmla="*/ 726349 h 1773333"/>
                <a:gd name="connsiteX3" fmla="*/ 596611 w 2227916"/>
                <a:gd name="connsiteY3" fmla="*/ 654912 h 1773333"/>
                <a:gd name="connsiteX4" fmla="*/ 749010 w 2227916"/>
                <a:gd name="connsiteY4" fmla="*/ 631099 h 1773333"/>
                <a:gd name="connsiteX5" fmla="*/ 901410 w 2227916"/>
                <a:gd name="connsiteY5" fmla="*/ 654912 h 1773333"/>
                <a:gd name="connsiteX6" fmla="*/ 1034760 w 2227916"/>
                <a:gd name="connsiteY6" fmla="*/ 707299 h 1773333"/>
                <a:gd name="connsiteX7" fmla="*/ 1203828 w 2227916"/>
                <a:gd name="connsiteY7" fmla="*/ 754924 h 1773333"/>
                <a:gd name="connsiteX8" fmla="*/ 1394329 w 2227916"/>
                <a:gd name="connsiteY8" fmla="*/ 759686 h 1773333"/>
                <a:gd name="connsiteX9" fmla="*/ 1570542 w 2227916"/>
                <a:gd name="connsiteY9" fmla="*/ 723968 h 1773333"/>
                <a:gd name="connsiteX10" fmla="*/ 1737229 w 2227916"/>
                <a:gd name="connsiteY10" fmla="*/ 666818 h 1773333"/>
                <a:gd name="connsiteX11" fmla="*/ 1942017 w 2227916"/>
                <a:gd name="connsiteY11" fmla="*/ 550137 h 1773333"/>
                <a:gd name="connsiteX12" fmla="*/ 2042029 w 2227916"/>
                <a:gd name="connsiteY12" fmla="*/ 447743 h 1773333"/>
                <a:gd name="connsiteX13" fmla="*/ 2084892 w 2227916"/>
                <a:gd name="connsiteY13" fmla="*/ 364399 h 1773333"/>
                <a:gd name="connsiteX14" fmla="*/ 2103942 w 2227916"/>
                <a:gd name="connsiteY14" fmla="*/ 254862 h 1773333"/>
                <a:gd name="connsiteX15" fmla="*/ 2077748 w 2227916"/>
                <a:gd name="connsiteY15" fmla="*/ 154849 h 1773333"/>
                <a:gd name="connsiteX16" fmla="*/ 2046792 w 2227916"/>
                <a:gd name="connsiteY16" fmla="*/ 95318 h 1773333"/>
                <a:gd name="connsiteX17" fmla="*/ 2037267 w 2227916"/>
                <a:gd name="connsiteY17" fmla="*/ 52455 h 1773333"/>
                <a:gd name="connsiteX18" fmla="*/ 2053935 w 2227916"/>
                <a:gd name="connsiteY18" fmla="*/ 14355 h 1773333"/>
                <a:gd name="connsiteX19" fmla="*/ 2099179 w 2227916"/>
                <a:gd name="connsiteY19" fmla="*/ 68 h 1773333"/>
                <a:gd name="connsiteX20" fmla="*/ 2142042 w 2227916"/>
                <a:gd name="connsiteY20" fmla="*/ 19117 h 1773333"/>
                <a:gd name="connsiteX21" fmla="*/ 2182523 w 2227916"/>
                <a:gd name="connsiteY21" fmla="*/ 66743 h 1773333"/>
                <a:gd name="connsiteX22" fmla="*/ 2215860 w 2227916"/>
                <a:gd name="connsiteY22" fmla="*/ 161993 h 1773333"/>
                <a:gd name="connsiteX23" fmla="*/ 2225386 w 2227916"/>
                <a:gd name="connsiteY23" fmla="*/ 319155 h 1773333"/>
                <a:gd name="connsiteX24" fmla="*/ 2172998 w 2227916"/>
                <a:gd name="connsiteY24" fmla="*/ 473937 h 1773333"/>
                <a:gd name="connsiteX25" fmla="*/ 2082510 w 2227916"/>
                <a:gd name="connsiteY25" fmla="*/ 588237 h 1773333"/>
                <a:gd name="connsiteX26" fmla="*/ 1944398 w 2227916"/>
                <a:gd name="connsiteY26" fmla="*/ 697774 h 1773333"/>
                <a:gd name="connsiteX27" fmla="*/ 1763423 w 2227916"/>
                <a:gd name="connsiteY27" fmla="*/ 785880 h 1773333"/>
                <a:gd name="connsiteX28" fmla="*/ 1572923 w 2227916"/>
                <a:gd name="connsiteY28" fmla="*/ 847793 h 1773333"/>
                <a:gd name="connsiteX29" fmla="*/ 1372898 w 2227916"/>
                <a:gd name="connsiteY29" fmla="*/ 878749 h 1773333"/>
                <a:gd name="connsiteX30" fmla="*/ 1222879 w 2227916"/>
                <a:gd name="connsiteY30" fmla="*/ 876368 h 1773333"/>
                <a:gd name="connsiteX31" fmla="*/ 1046666 w 2227916"/>
                <a:gd name="connsiteY31" fmla="*/ 843030 h 1773333"/>
                <a:gd name="connsiteX32" fmla="*/ 884742 w 2227916"/>
                <a:gd name="connsiteY32" fmla="*/ 778737 h 1773333"/>
                <a:gd name="connsiteX33" fmla="*/ 756154 w 2227916"/>
                <a:gd name="connsiteY33" fmla="*/ 754924 h 1773333"/>
                <a:gd name="connsiteX34" fmla="*/ 625185 w 2227916"/>
                <a:gd name="connsiteY34" fmla="*/ 773974 h 1773333"/>
                <a:gd name="connsiteX35" fmla="*/ 496598 w 2227916"/>
                <a:gd name="connsiteY35" fmla="*/ 850174 h 1773333"/>
                <a:gd name="connsiteX36" fmla="*/ 410873 w 2227916"/>
                <a:gd name="connsiteY36" fmla="*/ 943043 h 1773333"/>
                <a:gd name="connsiteX37" fmla="*/ 337054 w 2227916"/>
                <a:gd name="connsiteY37" fmla="*/ 1057343 h 1773333"/>
                <a:gd name="connsiteX38" fmla="*/ 258473 w 2227916"/>
                <a:gd name="connsiteY38" fmla="*/ 1231174 h 1773333"/>
                <a:gd name="connsiteX39" fmla="*/ 206085 w 2227916"/>
                <a:gd name="connsiteY39" fmla="*/ 1385955 h 1773333"/>
                <a:gd name="connsiteX40" fmla="*/ 175130 w 2227916"/>
                <a:gd name="connsiteY40" fmla="*/ 1497875 h 1773333"/>
                <a:gd name="connsiteX41" fmla="*/ 148936 w 2227916"/>
                <a:gd name="connsiteY41" fmla="*/ 1607412 h 1773333"/>
                <a:gd name="connsiteX42" fmla="*/ 127504 w 2227916"/>
                <a:gd name="connsiteY42" fmla="*/ 1707424 h 1773333"/>
                <a:gd name="connsiteX43" fmla="*/ 106074 w 2227916"/>
                <a:gd name="connsiteY43" fmla="*/ 1769336 h 1773333"/>
                <a:gd name="connsiteX44" fmla="*/ 44160 w 2227916"/>
                <a:gd name="connsiteY44" fmla="*/ 1764574 h 1773333"/>
                <a:gd name="connsiteX45" fmla="*/ 1298 w 2227916"/>
                <a:gd name="connsiteY45" fmla="*/ 1743143 h 1773333"/>
                <a:gd name="connsiteX46" fmla="*/ 13204 w 2227916"/>
                <a:gd name="connsiteY46" fmla="*/ 1657418 h 1773333"/>
                <a:gd name="connsiteX47" fmla="*/ 34635 w 2227916"/>
                <a:gd name="connsiteY47" fmla="*/ 1547880 h 1773333"/>
                <a:gd name="connsiteX48" fmla="*/ 72735 w 2227916"/>
                <a:gd name="connsiteY48" fmla="*/ 1395480 h 1773333"/>
                <a:gd name="connsiteX49" fmla="*/ 113217 w 2227916"/>
                <a:gd name="connsiteY49" fmla="*/ 1262130 h 1773333"/>
                <a:gd name="connsiteX50" fmla="*/ 191798 w 2227916"/>
                <a:gd name="connsiteY50" fmla="*/ 1071630 h 1773333"/>
                <a:gd name="connsiteX51" fmla="*/ 263235 w 2227916"/>
                <a:gd name="connsiteY51" fmla="*/ 945423 h 1773333"/>
                <a:gd name="connsiteX0" fmla="*/ 263235 w 2227916"/>
                <a:gd name="connsiteY0" fmla="*/ 945423 h 1773333"/>
                <a:gd name="connsiteX1" fmla="*/ 365629 w 2227916"/>
                <a:gd name="connsiteY1" fmla="*/ 807312 h 1773333"/>
                <a:gd name="connsiteX2" fmla="*/ 458498 w 2227916"/>
                <a:gd name="connsiteY2" fmla="*/ 726349 h 1773333"/>
                <a:gd name="connsiteX3" fmla="*/ 596611 w 2227916"/>
                <a:gd name="connsiteY3" fmla="*/ 654912 h 1773333"/>
                <a:gd name="connsiteX4" fmla="*/ 749010 w 2227916"/>
                <a:gd name="connsiteY4" fmla="*/ 631099 h 1773333"/>
                <a:gd name="connsiteX5" fmla="*/ 901410 w 2227916"/>
                <a:gd name="connsiteY5" fmla="*/ 654912 h 1773333"/>
                <a:gd name="connsiteX6" fmla="*/ 1034760 w 2227916"/>
                <a:gd name="connsiteY6" fmla="*/ 707299 h 1773333"/>
                <a:gd name="connsiteX7" fmla="*/ 1203828 w 2227916"/>
                <a:gd name="connsiteY7" fmla="*/ 754924 h 1773333"/>
                <a:gd name="connsiteX8" fmla="*/ 1394329 w 2227916"/>
                <a:gd name="connsiteY8" fmla="*/ 759686 h 1773333"/>
                <a:gd name="connsiteX9" fmla="*/ 1570542 w 2227916"/>
                <a:gd name="connsiteY9" fmla="*/ 723968 h 1773333"/>
                <a:gd name="connsiteX10" fmla="*/ 1737229 w 2227916"/>
                <a:gd name="connsiteY10" fmla="*/ 666818 h 1773333"/>
                <a:gd name="connsiteX11" fmla="*/ 1942017 w 2227916"/>
                <a:gd name="connsiteY11" fmla="*/ 550137 h 1773333"/>
                <a:gd name="connsiteX12" fmla="*/ 2042029 w 2227916"/>
                <a:gd name="connsiteY12" fmla="*/ 447743 h 1773333"/>
                <a:gd name="connsiteX13" fmla="*/ 2084892 w 2227916"/>
                <a:gd name="connsiteY13" fmla="*/ 364399 h 1773333"/>
                <a:gd name="connsiteX14" fmla="*/ 2103942 w 2227916"/>
                <a:gd name="connsiteY14" fmla="*/ 254862 h 1773333"/>
                <a:gd name="connsiteX15" fmla="*/ 2077748 w 2227916"/>
                <a:gd name="connsiteY15" fmla="*/ 154849 h 1773333"/>
                <a:gd name="connsiteX16" fmla="*/ 2046792 w 2227916"/>
                <a:gd name="connsiteY16" fmla="*/ 95318 h 1773333"/>
                <a:gd name="connsiteX17" fmla="*/ 2037267 w 2227916"/>
                <a:gd name="connsiteY17" fmla="*/ 52455 h 1773333"/>
                <a:gd name="connsiteX18" fmla="*/ 2053935 w 2227916"/>
                <a:gd name="connsiteY18" fmla="*/ 14355 h 1773333"/>
                <a:gd name="connsiteX19" fmla="*/ 2099179 w 2227916"/>
                <a:gd name="connsiteY19" fmla="*/ 68 h 1773333"/>
                <a:gd name="connsiteX20" fmla="*/ 2142042 w 2227916"/>
                <a:gd name="connsiteY20" fmla="*/ 19117 h 1773333"/>
                <a:gd name="connsiteX21" fmla="*/ 2182523 w 2227916"/>
                <a:gd name="connsiteY21" fmla="*/ 66743 h 1773333"/>
                <a:gd name="connsiteX22" fmla="*/ 2215860 w 2227916"/>
                <a:gd name="connsiteY22" fmla="*/ 161993 h 1773333"/>
                <a:gd name="connsiteX23" fmla="*/ 2225386 w 2227916"/>
                <a:gd name="connsiteY23" fmla="*/ 319155 h 1773333"/>
                <a:gd name="connsiteX24" fmla="*/ 2172998 w 2227916"/>
                <a:gd name="connsiteY24" fmla="*/ 473937 h 1773333"/>
                <a:gd name="connsiteX25" fmla="*/ 2082510 w 2227916"/>
                <a:gd name="connsiteY25" fmla="*/ 588237 h 1773333"/>
                <a:gd name="connsiteX26" fmla="*/ 1944398 w 2227916"/>
                <a:gd name="connsiteY26" fmla="*/ 697774 h 1773333"/>
                <a:gd name="connsiteX27" fmla="*/ 1763423 w 2227916"/>
                <a:gd name="connsiteY27" fmla="*/ 785880 h 1773333"/>
                <a:gd name="connsiteX28" fmla="*/ 1572923 w 2227916"/>
                <a:gd name="connsiteY28" fmla="*/ 847793 h 1773333"/>
                <a:gd name="connsiteX29" fmla="*/ 1372898 w 2227916"/>
                <a:gd name="connsiteY29" fmla="*/ 878749 h 1773333"/>
                <a:gd name="connsiteX30" fmla="*/ 1222879 w 2227916"/>
                <a:gd name="connsiteY30" fmla="*/ 876368 h 1773333"/>
                <a:gd name="connsiteX31" fmla="*/ 1046666 w 2227916"/>
                <a:gd name="connsiteY31" fmla="*/ 843030 h 1773333"/>
                <a:gd name="connsiteX32" fmla="*/ 884742 w 2227916"/>
                <a:gd name="connsiteY32" fmla="*/ 778737 h 1773333"/>
                <a:gd name="connsiteX33" fmla="*/ 756154 w 2227916"/>
                <a:gd name="connsiteY33" fmla="*/ 754924 h 1773333"/>
                <a:gd name="connsiteX34" fmla="*/ 625185 w 2227916"/>
                <a:gd name="connsiteY34" fmla="*/ 773974 h 1773333"/>
                <a:gd name="connsiteX35" fmla="*/ 496598 w 2227916"/>
                <a:gd name="connsiteY35" fmla="*/ 850174 h 1773333"/>
                <a:gd name="connsiteX36" fmla="*/ 410873 w 2227916"/>
                <a:gd name="connsiteY36" fmla="*/ 943043 h 1773333"/>
                <a:gd name="connsiteX37" fmla="*/ 337054 w 2227916"/>
                <a:gd name="connsiteY37" fmla="*/ 1057343 h 1773333"/>
                <a:gd name="connsiteX38" fmla="*/ 258473 w 2227916"/>
                <a:gd name="connsiteY38" fmla="*/ 1231174 h 1773333"/>
                <a:gd name="connsiteX39" fmla="*/ 206085 w 2227916"/>
                <a:gd name="connsiteY39" fmla="*/ 1385955 h 1773333"/>
                <a:gd name="connsiteX40" fmla="*/ 175130 w 2227916"/>
                <a:gd name="connsiteY40" fmla="*/ 1497875 h 1773333"/>
                <a:gd name="connsiteX41" fmla="*/ 148936 w 2227916"/>
                <a:gd name="connsiteY41" fmla="*/ 1607412 h 1773333"/>
                <a:gd name="connsiteX42" fmla="*/ 127504 w 2227916"/>
                <a:gd name="connsiteY42" fmla="*/ 1707424 h 1773333"/>
                <a:gd name="connsiteX43" fmla="*/ 106074 w 2227916"/>
                <a:gd name="connsiteY43" fmla="*/ 1769336 h 1773333"/>
                <a:gd name="connsiteX44" fmla="*/ 44160 w 2227916"/>
                <a:gd name="connsiteY44" fmla="*/ 1764574 h 1773333"/>
                <a:gd name="connsiteX45" fmla="*/ 1298 w 2227916"/>
                <a:gd name="connsiteY45" fmla="*/ 1743143 h 1773333"/>
                <a:gd name="connsiteX46" fmla="*/ 13204 w 2227916"/>
                <a:gd name="connsiteY46" fmla="*/ 1657418 h 1773333"/>
                <a:gd name="connsiteX47" fmla="*/ 34635 w 2227916"/>
                <a:gd name="connsiteY47" fmla="*/ 1547880 h 1773333"/>
                <a:gd name="connsiteX48" fmla="*/ 72735 w 2227916"/>
                <a:gd name="connsiteY48" fmla="*/ 1395480 h 1773333"/>
                <a:gd name="connsiteX49" fmla="*/ 113217 w 2227916"/>
                <a:gd name="connsiteY49" fmla="*/ 1262130 h 1773333"/>
                <a:gd name="connsiteX50" fmla="*/ 191798 w 2227916"/>
                <a:gd name="connsiteY50" fmla="*/ 1071630 h 1773333"/>
                <a:gd name="connsiteX51" fmla="*/ 263235 w 2227916"/>
                <a:gd name="connsiteY51" fmla="*/ 945423 h 1773333"/>
                <a:gd name="connsiteX0" fmla="*/ 263235 w 2227861"/>
                <a:gd name="connsiteY0" fmla="*/ 945423 h 1773333"/>
                <a:gd name="connsiteX1" fmla="*/ 365629 w 2227861"/>
                <a:gd name="connsiteY1" fmla="*/ 807312 h 1773333"/>
                <a:gd name="connsiteX2" fmla="*/ 458498 w 2227861"/>
                <a:gd name="connsiteY2" fmla="*/ 726349 h 1773333"/>
                <a:gd name="connsiteX3" fmla="*/ 596611 w 2227861"/>
                <a:gd name="connsiteY3" fmla="*/ 654912 h 1773333"/>
                <a:gd name="connsiteX4" fmla="*/ 749010 w 2227861"/>
                <a:gd name="connsiteY4" fmla="*/ 631099 h 1773333"/>
                <a:gd name="connsiteX5" fmla="*/ 901410 w 2227861"/>
                <a:gd name="connsiteY5" fmla="*/ 654912 h 1773333"/>
                <a:gd name="connsiteX6" fmla="*/ 1034760 w 2227861"/>
                <a:gd name="connsiteY6" fmla="*/ 707299 h 1773333"/>
                <a:gd name="connsiteX7" fmla="*/ 1203828 w 2227861"/>
                <a:gd name="connsiteY7" fmla="*/ 754924 h 1773333"/>
                <a:gd name="connsiteX8" fmla="*/ 1394329 w 2227861"/>
                <a:gd name="connsiteY8" fmla="*/ 759686 h 1773333"/>
                <a:gd name="connsiteX9" fmla="*/ 1570542 w 2227861"/>
                <a:gd name="connsiteY9" fmla="*/ 723968 h 1773333"/>
                <a:gd name="connsiteX10" fmla="*/ 1737229 w 2227861"/>
                <a:gd name="connsiteY10" fmla="*/ 666818 h 1773333"/>
                <a:gd name="connsiteX11" fmla="*/ 1942017 w 2227861"/>
                <a:gd name="connsiteY11" fmla="*/ 550137 h 1773333"/>
                <a:gd name="connsiteX12" fmla="*/ 2042029 w 2227861"/>
                <a:gd name="connsiteY12" fmla="*/ 447743 h 1773333"/>
                <a:gd name="connsiteX13" fmla="*/ 2084892 w 2227861"/>
                <a:gd name="connsiteY13" fmla="*/ 364399 h 1773333"/>
                <a:gd name="connsiteX14" fmla="*/ 2103942 w 2227861"/>
                <a:gd name="connsiteY14" fmla="*/ 254862 h 1773333"/>
                <a:gd name="connsiteX15" fmla="*/ 2077748 w 2227861"/>
                <a:gd name="connsiteY15" fmla="*/ 154849 h 1773333"/>
                <a:gd name="connsiteX16" fmla="*/ 2046792 w 2227861"/>
                <a:gd name="connsiteY16" fmla="*/ 95318 h 1773333"/>
                <a:gd name="connsiteX17" fmla="*/ 2037267 w 2227861"/>
                <a:gd name="connsiteY17" fmla="*/ 52455 h 1773333"/>
                <a:gd name="connsiteX18" fmla="*/ 2053935 w 2227861"/>
                <a:gd name="connsiteY18" fmla="*/ 14355 h 1773333"/>
                <a:gd name="connsiteX19" fmla="*/ 2099179 w 2227861"/>
                <a:gd name="connsiteY19" fmla="*/ 68 h 1773333"/>
                <a:gd name="connsiteX20" fmla="*/ 2142042 w 2227861"/>
                <a:gd name="connsiteY20" fmla="*/ 19117 h 1773333"/>
                <a:gd name="connsiteX21" fmla="*/ 2184904 w 2227861"/>
                <a:gd name="connsiteY21" fmla="*/ 83412 h 1773333"/>
                <a:gd name="connsiteX22" fmla="*/ 2215860 w 2227861"/>
                <a:gd name="connsiteY22" fmla="*/ 161993 h 1773333"/>
                <a:gd name="connsiteX23" fmla="*/ 2225386 w 2227861"/>
                <a:gd name="connsiteY23" fmla="*/ 319155 h 1773333"/>
                <a:gd name="connsiteX24" fmla="*/ 2172998 w 2227861"/>
                <a:gd name="connsiteY24" fmla="*/ 473937 h 1773333"/>
                <a:gd name="connsiteX25" fmla="*/ 2082510 w 2227861"/>
                <a:gd name="connsiteY25" fmla="*/ 588237 h 1773333"/>
                <a:gd name="connsiteX26" fmla="*/ 1944398 w 2227861"/>
                <a:gd name="connsiteY26" fmla="*/ 697774 h 1773333"/>
                <a:gd name="connsiteX27" fmla="*/ 1763423 w 2227861"/>
                <a:gd name="connsiteY27" fmla="*/ 785880 h 1773333"/>
                <a:gd name="connsiteX28" fmla="*/ 1572923 w 2227861"/>
                <a:gd name="connsiteY28" fmla="*/ 847793 h 1773333"/>
                <a:gd name="connsiteX29" fmla="*/ 1372898 w 2227861"/>
                <a:gd name="connsiteY29" fmla="*/ 878749 h 1773333"/>
                <a:gd name="connsiteX30" fmla="*/ 1222879 w 2227861"/>
                <a:gd name="connsiteY30" fmla="*/ 876368 h 1773333"/>
                <a:gd name="connsiteX31" fmla="*/ 1046666 w 2227861"/>
                <a:gd name="connsiteY31" fmla="*/ 843030 h 1773333"/>
                <a:gd name="connsiteX32" fmla="*/ 884742 w 2227861"/>
                <a:gd name="connsiteY32" fmla="*/ 778737 h 1773333"/>
                <a:gd name="connsiteX33" fmla="*/ 756154 w 2227861"/>
                <a:gd name="connsiteY33" fmla="*/ 754924 h 1773333"/>
                <a:gd name="connsiteX34" fmla="*/ 625185 w 2227861"/>
                <a:gd name="connsiteY34" fmla="*/ 773974 h 1773333"/>
                <a:gd name="connsiteX35" fmla="*/ 496598 w 2227861"/>
                <a:gd name="connsiteY35" fmla="*/ 850174 h 1773333"/>
                <a:gd name="connsiteX36" fmla="*/ 410873 w 2227861"/>
                <a:gd name="connsiteY36" fmla="*/ 943043 h 1773333"/>
                <a:gd name="connsiteX37" fmla="*/ 337054 w 2227861"/>
                <a:gd name="connsiteY37" fmla="*/ 1057343 h 1773333"/>
                <a:gd name="connsiteX38" fmla="*/ 258473 w 2227861"/>
                <a:gd name="connsiteY38" fmla="*/ 1231174 h 1773333"/>
                <a:gd name="connsiteX39" fmla="*/ 206085 w 2227861"/>
                <a:gd name="connsiteY39" fmla="*/ 1385955 h 1773333"/>
                <a:gd name="connsiteX40" fmla="*/ 175130 w 2227861"/>
                <a:gd name="connsiteY40" fmla="*/ 1497875 h 1773333"/>
                <a:gd name="connsiteX41" fmla="*/ 148936 w 2227861"/>
                <a:gd name="connsiteY41" fmla="*/ 1607412 h 1773333"/>
                <a:gd name="connsiteX42" fmla="*/ 127504 w 2227861"/>
                <a:gd name="connsiteY42" fmla="*/ 1707424 h 1773333"/>
                <a:gd name="connsiteX43" fmla="*/ 106074 w 2227861"/>
                <a:gd name="connsiteY43" fmla="*/ 1769336 h 1773333"/>
                <a:gd name="connsiteX44" fmla="*/ 44160 w 2227861"/>
                <a:gd name="connsiteY44" fmla="*/ 1764574 h 1773333"/>
                <a:gd name="connsiteX45" fmla="*/ 1298 w 2227861"/>
                <a:gd name="connsiteY45" fmla="*/ 1743143 h 1773333"/>
                <a:gd name="connsiteX46" fmla="*/ 13204 w 2227861"/>
                <a:gd name="connsiteY46" fmla="*/ 1657418 h 1773333"/>
                <a:gd name="connsiteX47" fmla="*/ 34635 w 2227861"/>
                <a:gd name="connsiteY47" fmla="*/ 1547880 h 1773333"/>
                <a:gd name="connsiteX48" fmla="*/ 72735 w 2227861"/>
                <a:gd name="connsiteY48" fmla="*/ 1395480 h 1773333"/>
                <a:gd name="connsiteX49" fmla="*/ 113217 w 2227861"/>
                <a:gd name="connsiteY49" fmla="*/ 1262130 h 1773333"/>
                <a:gd name="connsiteX50" fmla="*/ 191798 w 2227861"/>
                <a:gd name="connsiteY50" fmla="*/ 1071630 h 1773333"/>
                <a:gd name="connsiteX51" fmla="*/ 263235 w 2227861"/>
                <a:gd name="connsiteY51" fmla="*/ 945423 h 1773333"/>
                <a:gd name="connsiteX0" fmla="*/ 263235 w 2227861"/>
                <a:gd name="connsiteY0" fmla="*/ 945423 h 1773333"/>
                <a:gd name="connsiteX1" fmla="*/ 365629 w 2227861"/>
                <a:gd name="connsiteY1" fmla="*/ 807312 h 1773333"/>
                <a:gd name="connsiteX2" fmla="*/ 458498 w 2227861"/>
                <a:gd name="connsiteY2" fmla="*/ 726349 h 1773333"/>
                <a:gd name="connsiteX3" fmla="*/ 596611 w 2227861"/>
                <a:gd name="connsiteY3" fmla="*/ 654912 h 1773333"/>
                <a:gd name="connsiteX4" fmla="*/ 749010 w 2227861"/>
                <a:gd name="connsiteY4" fmla="*/ 631099 h 1773333"/>
                <a:gd name="connsiteX5" fmla="*/ 901410 w 2227861"/>
                <a:gd name="connsiteY5" fmla="*/ 654912 h 1773333"/>
                <a:gd name="connsiteX6" fmla="*/ 1034760 w 2227861"/>
                <a:gd name="connsiteY6" fmla="*/ 707299 h 1773333"/>
                <a:gd name="connsiteX7" fmla="*/ 1203828 w 2227861"/>
                <a:gd name="connsiteY7" fmla="*/ 754924 h 1773333"/>
                <a:gd name="connsiteX8" fmla="*/ 1394329 w 2227861"/>
                <a:gd name="connsiteY8" fmla="*/ 759686 h 1773333"/>
                <a:gd name="connsiteX9" fmla="*/ 1570542 w 2227861"/>
                <a:gd name="connsiteY9" fmla="*/ 723968 h 1773333"/>
                <a:gd name="connsiteX10" fmla="*/ 1737229 w 2227861"/>
                <a:gd name="connsiteY10" fmla="*/ 666818 h 1773333"/>
                <a:gd name="connsiteX11" fmla="*/ 1942017 w 2227861"/>
                <a:gd name="connsiteY11" fmla="*/ 550137 h 1773333"/>
                <a:gd name="connsiteX12" fmla="*/ 2034885 w 2227861"/>
                <a:gd name="connsiteY12" fmla="*/ 457268 h 1773333"/>
                <a:gd name="connsiteX13" fmla="*/ 2084892 w 2227861"/>
                <a:gd name="connsiteY13" fmla="*/ 364399 h 1773333"/>
                <a:gd name="connsiteX14" fmla="*/ 2103942 w 2227861"/>
                <a:gd name="connsiteY14" fmla="*/ 254862 h 1773333"/>
                <a:gd name="connsiteX15" fmla="*/ 2077748 w 2227861"/>
                <a:gd name="connsiteY15" fmla="*/ 154849 h 1773333"/>
                <a:gd name="connsiteX16" fmla="*/ 2046792 w 2227861"/>
                <a:gd name="connsiteY16" fmla="*/ 95318 h 1773333"/>
                <a:gd name="connsiteX17" fmla="*/ 2037267 w 2227861"/>
                <a:gd name="connsiteY17" fmla="*/ 52455 h 1773333"/>
                <a:gd name="connsiteX18" fmla="*/ 2053935 w 2227861"/>
                <a:gd name="connsiteY18" fmla="*/ 14355 h 1773333"/>
                <a:gd name="connsiteX19" fmla="*/ 2099179 w 2227861"/>
                <a:gd name="connsiteY19" fmla="*/ 68 h 1773333"/>
                <a:gd name="connsiteX20" fmla="*/ 2142042 w 2227861"/>
                <a:gd name="connsiteY20" fmla="*/ 19117 h 1773333"/>
                <a:gd name="connsiteX21" fmla="*/ 2184904 w 2227861"/>
                <a:gd name="connsiteY21" fmla="*/ 83412 h 1773333"/>
                <a:gd name="connsiteX22" fmla="*/ 2215860 w 2227861"/>
                <a:gd name="connsiteY22" fmla="*/ 161993 h 1773333"/>
                <a:gd name="connsiteX23" fmla="*/ 2225386 w 2227861"/>
                <a:gd name="connsiteY23" fmla="*/ 319155 h 1773333"/>
                <a:gd name="connsiteX24" fmla="*/ 2172998 w 2227861"/>
                <a:gd name="connsiteY24" fmla="*/ 473937 h 1773333"/>
                <a:gd name="connsiteX25" fmla="*/ 2082510 w 2227861"/>
                <a:gd name="connsiteY25" fmla="*/ 588237 h 1773333"/>
                <a:gd name="connsiteX26" fmla="*/ 1944398 w 2227861"/>
                <a:gd name="connsiteY26" fmla="*/ 697774 h 1773333"/>
                <a:gd name="connsiteX27" fmla="*/ 1763423 w 2227861"/>
                <a:gd name="connsiteY27" fmla="*/ 785880 h 1773333"/>
                <a:gd name="connsiteX28" fmla="*/ 1572923 w 2227861"/>
                <a:gd name="connsiteY28" fmla="*/ 847793 h 1773333"/>
                <a:gd name="connsiteX29" fmla="*/ 1372898 w 2227861"/>
                <a:gd name="connsiteY29" fmla="*/ 878749 h 1773333"/>
                <a:gd name="connsiteX30" fmla="*/ 1222879 w 2227861"/>
                <a:gd name="connsiteY30" fmla="*/ 876368 h 1773333"/>
                <a:gd name="connsiteX31" fmla="*/ 1046666 w 2227861"/>
                <a:gd name="connsiteY31" fmla="*/ 843030 h 1773333"/>
                <a:gd name="connsiteX32" fmla="*/ 884742 w 2227861"/>
                <a:gd name="connsiteY32" fmla="*/ 778737 h 1773333"/>
                <a:gd name="connsiteX33" fmla="*/ 756154 w 2227861"/>
                <a:gd name="connsiteY33" fmla="*/ 754924 h 1773333"/>
                <a:gd name="connsiteX34" fmla="*/ 625185 w 2227861"/>
                <a:gd name="connsiteY34" fmla="*/ 773974 h 1773333"/>
                <a:gd name="connsiteX35" fmla="*/ 496598 w 2227861"/>
                <a:gd name="connsiteY35" fmla="*/ 850174 h 1773333"/>
                <a:gd name="connsiteX36" fmla="*/ 410873 w 2227861"/>
                <a:gd name="connsiteY36" fmla="*/ 943043 h 1773333"/>
                <a:gd name="connsiteX37" fmla="*/ 337054 w 2227861"/>
                <a:gd name="connsiteY37" fmla="*/ 1057343 h 1773333"/>
                <a:gd name="connsiteX38" fmla="*/ 258473 w 2227861"/>
                <a:gd name="connsiteY38" fmla="*/ 1231174 h 1773333"/>
                <a:gd name="connsiteX39" fmla="*/ 206085 w 2227861"/>
                <a:gd name="connsiteY39" fmla="*/ 1385955 h 1773333"/>
                <a:gd name="connsiteX40" fmla="*/ 175130 w 2227861"/>
                <a:gd name="connsiteY40" fmla="*/ 1497875 h 1773333"/>
                <a:gd name="connsiteX41" fmla="*/ 148936 w 2227861"/>
                <a:gd name="connsiteY41" fmla="*/ 1607412 h 1773333"/>
                <a:gd name="connsiteX42" fmla="*/ 127504 w 2227861"/>
                <a:gd name="connsiteY42" fmla="*/ 1707424 h 1773333"/>
                <a:gd name="connsiteX43" fmla="*/ 106074 w 2227861"/>
                <a:gd name="connsiteY43" fmla="*/ 1769336 h 1773333"/>
                <a:gd name="connsiteX44" fmla="*/ 44160 w 2227861"/>
                <a:gd name="connsiteY44" fmla="*/ 1764574 h 1773333"/>
                <a:gd name="connsiteX45" fmla="*/ 1298 w 2227861"/>
                <a:gd name="connsiteY45" fmla="*/ 1743143 h 1773333"/>
                <a:gd name="connsiteX46" fmla="*/ 13204 w 2227861"/>
                <a:gd name="connsiteY46" fmla="*/ 1657418 h 1773333"/>
                <a:gd name="connsiteX47" fmla="*/ 34635 w 2227861"/>
                <a:gd name="connsiteY47" fmla="*/ 1547880 h 1773333"/>
                <a:gd name="connsiteX48" fmla="*/ 72735 w 2227861"/>
                <a:gd name="connsiteY48" fmla="*/ 1395480 h 1773333"/>
                <a:gd name="connsiteX49" fmla="*/ 113217 w 2227861"/>
                <a:gd name="connsiteY49" fmla="*/ 1262130 h 1773333"/>
                <a:gd name="connsiteX50" fmla="*/ 191798 w 2227861"/>
                <a:gd name="connsiteY50" fmla="*/ 1071630 h 1773333"/>
                <a:gd name="connsiteX51" fmla="*/ 263235 w 2227861"/>
                <a:gd name="connsiteY51" fmla="*/ 945423 h 1773333"/>
                <a:gd name="connsiteX0" fmla="*/ 263235 w 2227861"/>
                <a:gd name="connsiteY0" fmla="*/ 945423 h 1773333"/>
                <a:gd name="connsiteX1" fmla="*/ 365629 w 2227861"/>
                <a:gd name="connsiteY1" fmla="*/ 807312 h 1773333"/>
                <a:gd name="connsiteX2" fmla="*/ 458498 w 2227861"/>
                <a:gd name="connsiteY2" fmla="*/ 726349 h 1773333"/>
                <a:gd name="connsiteX3" fmla="*/ 596611 w 2227861"/>
                <a:gd name="connsiteY3" fmla="*/ 654912 h 1773333"/>
                <a:gd name="connsiteX4" fmla="*/ 749010 w 2227861"/>
                <a:gd name="connsiteY4" fmla="*/ 631099 h 1773333"/>
                <a:gd name="connsiteX5" fmla="*/ 901410 w 2227861"/>
                <a:gd name="connsiteY5" fmla="*/ 654912 h 1773333"/>
                <a:gd name="connsiteX6" fmla="*/ 1034760 w 2227861"/>
                <a:gd name="connsiteY6" fmla="*/ 707299 h 1773333"/>
                <a:gd name="connsiteX7" fmla="*/ 1203828 w 2227861"/>
                <a:gd name="connsiteY7" fmla="*/ 754924 h 1773333"/>
                <a:gd name="connsiteX8" fmla="*/ 1394329 w 2227861"/>
                <a:gd name="connsiteY8" fmla="*/ 759686 h 1773333"/>
                <a:gd name="connsiteX9" fmla="*/ 1570542 w 2227861"/>
                <a:gd name="connsiteY9" fmla="*/ 723968 h 1773333"/>
                <a:gd name="connsiteX10" fmla="*/ 1737229 w 2227861"/>
                <a:gd name="connsiteY10" fmla="*/ 666818 h 1773333"/>
                <a:gd name="connsiteX11" fmla="*/ 1937255 w 2227861"/>
                <a:gd name="connsiteY11" fmla="*/ 552518 h 1773333"/>
                <a:gd name="connsiteX12" fmla="*/ 2034885 w 2227861"/>
                <a:gd name="connsiteY12" fmla="*/ 457268 h 1773333"/>
                <a:gd name="connsiteX13" fmla="*/ 2084892 w 2227861"/>
                <a:gd name="connsiteY13" fmla="*/ 364399 h 1773333"/>
                <a:gd name="connsiteX14" fmla="*/ 2103942 w 2227861"/>
                <a:gd name="connsiteY14" fmla="*/ 254862 h 1773333"/>
                <a:gd name="connsiteX15" fmla="*/ 2077748 w 2227861"/>
                <a:gd name="connsiteY15" fmla="*/ 154849 h 1773333"/>
                <a:gd name="connsiteX16" fmla="*/ 2046792 w 2227861"/>
                <a:gd name="connsiteY16" fmla="*/ 95318 h 1773333"/>
                <a:gd name="connsiteX17" fmla="*/ 2037267 w 2227861"/>
                <a:gd name="connsiteY17" fmla="*/ 52455 h 1773333"/>
                <a:gd name="connsiteX18" fmla="*/ 2053935 w 2227861"/>
                <a:gd name="connsiteY18" fmla="*/ 14355 h 1773333"/>
                <a:gd name="connsiteX19" fmla="*/ 2099179 w 2227861"/>
                <a:gd name="connsiteY19" fmla="*/ 68 h 1773333"/>
                <a:gd name="connsiteX20" fmla="*/ 2142042 w 2227861"/>
                <a:gd name="connsiteY20" fmla="*/ 19117 h 1773333"/>
                <a:gd name="connsiteX21" fmla="*/ 2184904 w 2227861"/>
                <a:gd name="connsiteY21" fmla="*/ 83412 h 1773333"/>
                <a:gd name="connsiteX22" fmla="*/ 2215860 w 2227861"/>
                <a:gd name="connsiteY22" fmla="*/ 161993 h 1773333"/>
                <a:gd name="connsiteX23" fmla="*/ 2225386 w 2227861"/>
                <a:gd name="connsiteY23" fmla="*/ 319155 h 1773333"/>
                <a:gd name="connsiteX24" fmla="*/ 2172998 w 2227861"/>
                <a:gd name="connsiteY24" fmla="*/ 473937 h 1773333"/>
                <a:gd name="connsiteX25" fmla="*/ 2082510 w 2227861"/>
                <a:gd name="connsiteY25" fmla="*/ 588237 h 1773333"/>
                <a:gd name="connsiteX26" fmla="*/ 1944398 w 2227861"/>
                <a:gd name="connsiteY26" fmla="*/ 697774 h 1773333"/>
                <a:gd name="connsiteX27" fmla="*/ 1763423 w 2227861"/>
                <a:gd name="connsiteY27" fmla="*/ 785880 h 1773333"/>
                <a:gd name="connsiteX28" fmla="*/ 1572923 w 2227861"/>
                <a:gd name="connsiteY28" fmla="*/ 847793 h 1773333"/>
                <a:gd name="connsiteX29" fmla="*/ 1372898 w 2227861"/>
                <a:gd name="connsiteY29" fmla="*/ 878749 h 1773333"/>
                <a:gd name="connsiteX30" fmla="*/ 1222879 w 2227861"/>
                <a:gd name="connsiteY30" fmla="*/ 876368 h 1773333"/>
                <a:gd name="connsiteX31" fmla="*/ 1046666 w 2227861"/>
                <a:gd name="connsiteY31" fmla="*/ 843030 h 1773333"/>
                <a:gd name="connsiteX32" fmla="*/ 884742 w 2227861"/>
                <a:gd name="connsiteY32" fmla="*/ 778737 h 1773333"/>
                <a:gd name="connsiteX33" fmla="*/ 756154 w 2227861"/>
                <a:gd name="connsiteY33" fmla="*/ 754924 h 1773333"/>
                <a:gd name="connsiteX34" fmla="*/ 625185 w 2227861"/>
                <a:gd name="connsiteY34" fmla="*/ 773974 h 1773333"/>
                <a:gd name="connsiteX35" fmla="*/ 496598 w 2227861"/>
                <a:gd name="connsiteY35" fmla="*/ 850174 h 1773333"/>
                <a:gd name="connsiteX36" fmla="*/ 410873 w 2227861"/>
                <a:gd name="connsiteY36" fmla="*/ 943043 h 1773333"/>
                <a:gd name="connsiteX37" fmla="*/ 337054 w 2227861"/>
                <a:gd name="connsiteY37" fmla="*/ 1057343 h 1773333"/>
                <a:gd name="connsiteX38" fmla="*/ 258473 w 2227861"/>
                <a:gd name="connsiteY38" fmla="*/ 1231174 h 1773333"/>
                <a:gd name="connsiteX39" fmla="*/ 206085 w 2227861"/>
                <a:gd name="connsiteY39" fmla="*/ 1385955 h 1773333"/>
                <a:gd name="connsiteX40" fmla="*/ 175130 w 2227861"/>
                <a:gd name="connsiteY40" fmla="*/ 1497875 h 1773333"/>
                <a:gd name="connsiteX41" fmla="*/ 148936 w 2227861"/>
                <a:gd name="connsiteY41" fmla="*/ 1607412 h 1773333"/>
                <a:gd name="connsiteX42" fmla="*/ 127504 w 2227861"/>
                <a:gd name="connsiteY42" fmla="*/ 1707424 h 1773333"/>
                <a:gd name="connsiteX43" fmla="*/ 106074 w 2227861"/>
                <a:gd name="connsiteY43" fmla="*/ 1769336 h 1773333"/>
                <a:gd name="connsiteX44" fmla="*/ 44160 w 2227861"/>
                <a:gd name="connsiteY44" fmla="*/ 1764574 h 1773333"/>
                <a:gd name="connsiteX45" fmla="*/ 1298 w 2227861"/>
                <a:gd name="connsiteY45" fmla="*/ 1743143 h 1773333"/>
                <a:gd name="connsiteX46" fmla="*/ 13204 w 2227861"/>
                <a:gd name="connsiteY46" fmla="*/ 1657418 h 1773333"/>
                <a:gd name="connsiteX47" fmla="*/ 34635 w 2227861"/>
                <a:gd name="connsiteY47" fmla="*/ 1547880 h 1773333"/>
                <a:gd name="connsiteX48" fmla="*/ 72735 w 2227861"/>
                <a:gd name="connsiteY48" fmla="*/ 1395480 h 1773333"/>
                <a:gd name="connsiteX49" fmla="*/ 113217 w 2227861"/>
                <a:gd name="connsiteY49" fmla="*/ 1262130 h 1773333"/>
                <a:gd name="connsiteX50" fmla="*/ 191798 w 2227861"/>
                <a:gd name="connsiteY50" fmla="*/ 1071630 h 1773333"/>
                <a:gd name="connsiteX51" fmla="*/ 263235 w 2227861"/>
                <a:gd name="connsiteY51" fmla="*/ 945423 h 1773333"/>
                <a:gd name="connsiteX0" fmla="*/ 263235 w 2227861"/>
                <a:gd name="connsiteY0" fmla="*/ 945423 h 1773333"/>
                <a:gd name="connsiteX1" fmla="*/ 365629 w 2227861"/>
                <a:gd name="connsiteY1" fmla="*/ 807312 h 1773333"/>
                <a:gd name="connsiteX2" fmla="*/ 458498 w 2227861"/>
                <a:gd name="connsiteY2" fmla="*/ 726349 h 1773333"/>
                <a:gd name="connsiteX3" fmla="*/ 596611 w 2227861"/>
                <a:gd name="connsiteY3" fmla="*/ 654912 h 1773333"/>
                <a:gd name="connsiteX4" fmla="*/ 749010 w 2227861"/>
                <a:gd name="connsiteY4" fmla="*/ 631099 h 1773333"/>
                <a:gd name="connsiteX5" fmla="*/ 901410 w 2227861"/>
                <a:gd name="connsiteY5" fmla="*/ 654912 h 1773333"/>
                <a:gd name="connsiteX6" fmla="*/ 1034760 w 2227861"/>
                <a:gd name="connsiteY6" fmla="*/ 707299 h 1773333"/>
                <a:gd name="connsiteX7" fmla="*/ 1203828 w 2227861"/>
                <a:gd name="connsiteY7" fmla="*/ 754924 h 1773333"/>
                <a:gd name="connsiteX8" fmla="*/ 1394329 w 2227861"/>
                <a:gd name="connsiteY8" fmla="*/ 759686 h 1773333"/>
                <a:gd name="connsiteX9" fmla="*/ 1570542 w 2227861"/>
                <a:gd name="connsiteY9" fmla="*/ 723968 h 1773333"/>
                <a:gd name="connsiteX10" fmla="*/ 1737229 w 2227861"/>
                <a:gd name="connsiteY10" fmla="*/ 666818 h 1773333"/>
                <a:gd name="connsiteX11" fmla="*/ 1937255 w 2227861"/>
                <a:gd name="connsiteY11" fmla="*/ 552518 h 1773333"/>
                <a:gd name="connsiteX12" fmla="*/ 2034885 w 2227861"/>
                <a:gd name="connsiteY12" fmla="*/ 457268 h 1773333"/>
                <a:gd name="connsiteX13" fmla="*/ 2084892 w 2227861"/>
                <a:gd name="connsiteY13" fmla="*/ 364399 h 1773333"/>
                <a:gd name="connsiteX14" fmla="*/ 2103942 w 2227861"/>
                <a:gd name="connsiteY14" fmla="*/ 254862 h 1773333"/>
                <a:gd name="connsiteX15" fmla="*/ 2077748 w 2227861"/>
                <a:gd name="connsiteY15" fmla="*/ 154849 h 1773333"/>
                <a:gd name="connsiteX16" fmla="*/ 2046792 w 2227861"/>
                <a:gd name="connsiteY16" fmla="*/ 95318 h 1773333"/>
                <a:gd name="connsiteX17" fmla="*/ 2037267 w 2227861"/>
                <a:gd name="connsiteY17" fmla="*/ 52455 h 1773333"/>
                <a:gd name="connsiteX18" fmla="*/ 2053935 w 2227861"/>
                <a:gd name="connsiteY18" fmla="*/ 14355 h 1773333"/>
                <a:gd name="connsiteX19" fmla="*/ 2099179 w 2227861"/>
                <a:gd name="connsiteY19" fmla="*/ 68 h 1773333"/>
                <a:gd name="connsiteX20" fmla="*/ 2142042 w 2227861"/>
                <a:gd name="connsiteY20" fmla="*/ 19117 h 1773333"/>
                <a:gd name="connsiteX21" fmla="*/ 2184904 w 2227861"/>
                <a:gd name="connsiteY21" fmla="*/ 83412 h 1773333"/>
                <a:gd name="connsiteX22" fmla="*/ 2215860 w 2227861"/>
                <a:gd name="connsiteY22" fmla="*/ 176280 h 1773333"/>
                <a:gd name="connsiteX23" fmla="*/ 2225386 w 2227861"/>
                <a:gd name="connsiteY23" fmla="*/ 319155 h 1773333"/>
                <a:gd name="connsiteX24" fmla="*/ 2172998 w 2227861"/>
                <a:gd name="connsiteY24" fmla="*/ 473937 h 1773333"/>
                <a:gd name="connsiteX25" fmla="*/ 2082510 w 2227861"/>
                <a:gd name="connsiteY25" fmla="*/ 588237 h 1773333"/>
                <a:gd name="connsiteX26" fmla="*/ 1944398 w 2227861"/>
                <a:gd name="connsiteY26" fmla="*/ 697774 h 1773333"/>
                <a:gd name="connsiteX27" fmla="*/ 1763423 w 2227861"/>
                <a:gd name="connsiteY27" fmla="*/ 785880 h 1773333"/>
                <a:gd name="connsiteX28" fmla="*/ 1572923 w 2227861"/>
                <a:gd name="connsiteY28" fmla="*/ 847793 h 1773333"/>
                <a:gd name="connsiteX29" fmla="*/ 1372898 w 2227861"/>
                <a:gd name="connsiteY29" fmla="*/ 878749 h 1773333"/>
                <a:gd name="connsiteX30" fmla="*/ 1222879 w 2227861"/>
                <a:gd name="connsiteY30" fmla="*/ 876368 h 1773333"/>
                <a:gd name="connsiteX31" fmla="*/ 1046666 w 2227861"/>
                <a:gd name="connsiteY31" fmla="*/ 843030 h 1773333"/>
                <a:gd name="connsiteX32" fmla="*/ 884742 w 2227861"/>
                <a:gd name="connsiteY32" fmla="*/ 778737 h 1773333"/>
                <a:gd name="connsiteX33" fmla="*/ 756154 w 2227861"/>
                <a:gd name="connsiteY33" fmla="*/ 754924 h 1773333"/>
                <a:gd name="connsiteX34" fmla="*/ 625185 w 2227861"/>
                <a:gd name="connsiteY34" fmla="*/ 773974 h 1773333"/>
                <a:gd name="connsiteX35" fmla="*/ 496598 w 2227861"/>
                <a:gd name="connsiteY35" fmla="*/ 850174 h 1773333"/>
                <a:gd name="connsiteX36" fmla="*/ 410873 w 2227861"/>
                <a:gd name="connsiteY36" fmla="*/ 943043 h 1773333"/>
                <a:gd name="connsiteX37" fmla="*/ 337054 w 2227861"/>
                <a:gd name="connsiteY37" fmla="*/ 1057343 h 1773333"/>
                <a:gd name="connsiteX38" fmla="*/ 258473 w 2227861"/>
                <a:gd name="connsiteY38" fmla="*/ 1231174 h 1773333"/>
                <a:gd name="connsiteX39" fmla="*/ 206085 w 2227861"/>
                <a:gd name="connsiteY39" fmla="*/ 1385955 h 1773333"/>
                <a:gd name="connsiteX40" fmla="*/ 175130 w 2227861"/>
                <a:gd name="connsiteY40" fmla="*/ 1497875 h 1773333"/>
                <a:gd name="connsiteX41" fmla="*/ 148936 w 2227861"/>
                <a:gd name="connsiteY41" fmla="*/ 1607412 h 1773333"/>
                <a:gd name="connsiteX42" fmla="*/ 127504 w 2227861"/>
                <a:gd name="connsiteY42" fmla="*/ 1707424 h 1773333"/>
                <a:gd name="connsiteX43" fmla="*/ 106074 w 2227861"/>
                <a:gd name="connsiteY43" fmla="*/ 1769336 h 1773333"/>
                <a:gd name="connsiteX44" fmla="*/ 44160 w 2227861"/>
                <a:gd name="connsiteY44" fmla="*/ 1764574 h 1773333"/>
                <a:gd name="connsiteX45" fmla="*/ 1298 w 2227861"/>
                <a:gd name="connsiteY45" fmla="*/ 1743143 h 1773333"/>
                <a:gd name="connsiteX46" fmla="*/ 13204 w 2227861"/>
                <a:gd name="connsiteY46" fmla="*/ 1657418 h 1773333"/>
                <a:gd name="connsiteX47" fmla="*/ 34635 w 2227861"/>
                <a:gd name="connsiteY47" fmla="*/ 1547880 h 1773333"/>
                <a:gd name="connsiteX48" fmla="*/ 72735 w 2227861"/>
                <a:gd name="connsiteY48" fmla="*/ 1395480 h 1773333"/>
                <a:gd name="connsiteX49" fmla="*/ 113217 w 2227861"/>
                <a:gd name="connsiteY49" fmla="*/ 1262130 h 1773333"/>
                <a:gd name="connsiteX50" fmla="*/ 191798 w 2227861"/>
                <a:gd name="connsiteY50" fmla="*/ 1071630 h 1773333"/>
                <a:gd name="connsiteX51" fmla="*/ 263235 w 2227861"/>
                <a:gd name="connsiteY51" fmla="*/ 945423 h 1773333"/>
                <a:gd name="connsiteX0" fmla="*/ 263235 w 2227861"/>
                <a:gd name="connsiteY0" fmla="*/ 945423 h 1773333"/>
                <a:gd name="connsiteX1" fmla="*/ 365629 w 2227861"/>
                <a:gd name="connsiteY1" fmla="*/ 807312 h 1773333"/>
                <a:gd name="connsiteX2" fmla="*/ 458498 w 2227861"/>
                <a:gd name="connsiteY2" fmla="*/ 726349 h 1773333"/>
                <a:gd name="connsiteX3" fmla="*/ 596611 w 2227861"/>
                <a:gd name="connsiteY3" fmla="*/ 654912 h 1773333"/>
                <a:gd name="connsiteX4" fmla="*/ 749010 w 2227861"/>
                <a:gd name="connsiteY4" fmla="*/ 631099 h 1773333"/>
                <a:gd name="connsiteX5" fmla="*/ 901410 w 2227861"/>
                <a:gd name="connsiteY5" fmla="*/ 654912 h 1773333"/>
                <a:gd name="connsiteX6" fmla="*/ 1034760 w 2227861"/>
                <a:gd name="connsiteY6" fmla="*/ 707299 h 1773333"/>
                <a:gd name="connsiteX7" fmla="*/ 1203828 w 2227861"/>
                <a:gd name="connsiteY7" fmla="*/ 754924 h 1773333"/>
                <a:gd name="connsiteX8" fmla="*/ 1394329 w 2227861"/>
                <a:gd name="connsiteY8" fmla="*/ 759686 h 1773333"/>
                <a:gd name="connsiteX9" fmla="*/ 1570542 w 2227861"/>
                <a:gd name="connsiteY9" fmla="*/ 723968 h 1773333"/>
                <a:gd name="connsiteX10" fmla="*/ 1737229 w 2227861"/>
                <a:gd name="connsiteY10" fmla="*/ 666818 h 1773333"/>
                <a:gd name="connsiteX11" fmla="*/ 1937255 w 2227861"/>
                <a:gd name="connsiteY11" fmla="*/ 552518 h 1773333"/>
                <a:gd name="connsiteX12" fmla="*/ 2034885 w 2227861"/>
                <a:gd name="connsiteY12" fmla="*/ 457268 h 1773333"/>
                <a:gd name="connsiteX13" fmla="*/ 2084892 w 2227861"/>
                <a:gd name="connsiteY13" fmla="*/ 364399 h 1773333"/>
                <a:gd name="connsiteX14" fmla="*/ 2103942 w 2227861"/>
                <a:gd name="connsiteY14" fmla="*/ 254862 h 1773333"/>
                <a:gd name="connsiteX15" fmla="*/ 2077748 w 2227861"/>
                <a:gd name="connsiteY15" fmla="*/ 154849 h 1773333"/>
                <a:gd name="connsiteX16" fmla="*/ 2046792 w 2227861"/>
                <a:gd name="connsiteY16" fmla="*/ 95318 h 1773333"/>
                <a:gd name="connsiteX17" fmla="*/ 2037267 w 2227861"/>
                <a:gd name="connsiteY17" fmla="*/ 52455 h 1773333"/>
                <a:gd name="connsiteX18" fmla="*/ 2056317 w 2227861"/>
                <a:gd name="connsiteY18" fmla="*/ 14355 h 1773333"/>
                <a:gd name="connsiteX19" fmla="*/ 2099179 w 2227861"/>
                <a:gd name="connsiteY19" fmla="*/ 68 h 1773333"/>
                <a:gd name="connsiteX20" fmla="*/ 2142042 w 2227861"/>
                <a:gd name="connsiteY20" fmla="*/ 19117 h 1773333"/>
                <a:gd name="connsiteX21" fmla="*/ 2184904 w 2227861"/>
                <a:gd name="connsiteY21" fmla="*/ 83412 h 1773333"/>
                <a:gd name="connsiteX22" fmla="*/ 2215860 w 2227861"/>
                <a:gd name="connsiteY22" fmla="*/ 176280 h 1773333"/>
                <a:gd name="connsiteX23" fmla="*/ 2225386 w 2227861"/>
                <a:gd name="connsiteY23" fmla="*/ 319155 h 1773333"/>
                <a:gd name="connsiteX24" fmla="*/ 2172998 w 2227861"/>
                <a:gd name="connsiteY24" fmla="*/ 473937 h 1773333"/>
                <a:gd name="connsiteX25" fmla="*/ 2082510 w 2227861"/>
                <a:gd name="connsiteY25" fmla="*/ 588237 h 1773333"/>
                <a:gd name="connsiteX26" fmla="*/ 1944398 w 2227861"/>
                <a:gd name="connsiteY26" fmla="*/ 697774 h 1773333"/>
                <a:gd name="connsiteX27" fmla="*/ 1763423 w 2227861"/>
                <a:gd name="connsiteY27" fmla="*/ 785880 h 1773333"/>
                <a:gd name="connsiteX28" fmla="*/ 1572923 w 2227861"/>
                <a:gd name="connsiteY28" fmla="*/ 847793 h 1773333"/>
                <a:gd name="connsiteX29" fmla="*/ 1372898 w 2227861"/>
                <a:gd name="connsiteY29" fmla="*/ 878749 h 1773333"/>
                <a:gd name="connsiteX30" fmla="*/ 1222879 w 2227861"/>
                <a:gd name="connsiteY30" fmla="*/ 876368 h 1773333"/>
                <a:gd name="connsiteX31" fmla="*/ 1046666 w 2227861"/>
                <a:gd name="connsiteY31" fmla="*/ 843030 h 1773333"/>
                <a:gd name="connsiteX32" fmla="*/ 884742 w 2227861"/>
                <a:gd name="connsiteY32" fmla="*/ 778737 h 1773333"/>
                <a:gd name="connsiteX33" fmla="*/ 756154 w 2227861"/>
                <a:gd name="connsiteY33" fmla="*/ 754924 h 1773333"/>
                <a:gd name="connsiteX34" fmla="*/ 625185 w 2227861"/>
                <a:gd name="connsiteY34" fmla="*/ 773974 h 1773333"/>
                <a:gd name="connsiteX35" fmla="*/ 496598 w 2227861"/>
                <a:gd name="connsiteY35" fmla="*/ 850174 h 1773333"/>
                <a:gd name="connsiteX36" fmla="*/ 410873 w 2227861"/>
                <a:gd name="connsiteY36" fmla="*/ 943043 h 1773333"/>
                <a:gd name="connsiteX37" fmla="*/ 337054 w 2227861"/>
                <a:gd name="connsiteY37" fmla="*/ 1057343 h 1773333"/>
                <a:gd name="connsiteX38" fmla="*/ 258473 w 2227861"/>
                <a:gd name="connsiteY38" fmla="*/ 1231174 h 1773333"/>
                <a:gd name="connsiteX39" fmla="*/ 206085 w 2227861"/>
                <a:gd name="connsiteY39" fmla="*/ 1385955 h 1773333"/>
                <a:gd name="connsiteX40" fmla="*/ 175130 w 2227861"/>
                <a:gd name="connsiteY40" fmla="*/ 1497875 h 1773333"/>
                <a:gd name="connsiteX41" fmla="*/ 148936 w 2227861"/>
                <a:gd name="connsiteY41" fmla="*/ 1607412 h 1773333"/>
                <a:gd name="connsiteX42" fmla="*/ 127504 w 2227861"/>
                <a:gd name="connsiteY42" fmla="*/ 1707424 h 1773333"/>
                <a:gd name="connsiteX43" fmla="*/ 106074 w 2227861"/>
                <a:gd name="connsiteY43" fmla="*/ 1769336 h 1773333"/>
                <a:gd name="connsiteX44" fmla="*/ 44160 w 2227861"/>
                <a:gd name="connsiteY44" fmla="*/ 1764574 h 1773333"/>
                <a:gd name="connsiteX45" fmla="*/ 1298 w 2227861"/>
                <a:gd name="connsiteY45" fmla="*/ 1743143 h 1773333"/>
                <a:gd name="connsiteX46" fmla="*/ 13204 w 2227861"/>
                <a:gd name="connsiteY46" fmla="*/ 1657418 h 1773333"/>
                <a:gd name="connsiteX47" fmla="*/ 34635 w 2227861"/>
                <a:gd name="connsiteY47" fmla="*/ 1547880 h 1773333"/>
                <a:gd name="connsiteX48" fmla="*/ 72735 w 2227861"/>
                <a:gd name="connsiteY48" fmla="*/ 1395480 h 1773333"/>
                <a:gd name="connsiteX49" fmla="*/ 113217 w 2227861"/>
                <a:gd name="connsiteY49" fmla="*/ 1262130 h 1773333"/>
                <a:gd name="connsiteX50" fmla="*/ 191798 w 2227861"/>
                <a:gd name="connsiteY50" fmla="*/ 1071630 h 1773333"/>
                <a:gd name="connsiteX51" fmla="*/ 263235 w 2227861"/>
                <a:gd name="connsiteY51" fmla="*/ 945423 h 1773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227861" h="1773333">
                  <a:moveTo>
                    <a:pt x="263235" y="945423"/>
                  </a:moveTo>
                  <a:cubicBezTo>
                    <a:pt x="292207" y="901370"/>
                    <a:pt x="333085" y="843824"/>
                    <a:pt x="365629" y="807312"/>
                  </a:cubicBezTo>
                  <a:cubicBezTo>
                    <a:pt x="398173" y="770800"/>
                    <a:pt x="420001" y="751749"/>
                    <a:pt x="458498" y="726349"/>
                  </a:cubicBezTo>
                  <a:cubicBezTo>
                    <a:pt x="496995" y="700949"/>
                    <a:pt x="548192" y="670787"/>
                    <a:pt x="596611" y="654912"/>
                  </a:cubicBezTo>
                  <a:cubicBezTo>
                    <a:pt x="645030" y="639037"/>
                    <a:pt x="698210" y="631099"/>
                    <a:pt x="749010" y="631099"/>
                  </a:cubicBezTo>
                  <a:cubicBezTo>
                    <a:pt x="799810" y="631099"/>
                    <a:pt x="853785" y="642212"/>
                    <a:pt x="901410" y="654912"/>
                  </a:cubicBezTo>
                  <a:cubicBezTo>
                    <a:pt x="949035" y="667612"/>
                    <a:pt x="984357" y="690630"/>
                    <a:pt x="1034760" y="707299"/>
                  </a:cubicBezTo>
                  <a:cubicBezTo>
                    <a:pt x="1085163" y="723968"/>
                    <a:pt x="1143900" y="746193"/>
                    <a:pt x="1203828" y="754924"/>
                  </a:cubicBezTo>
                  <a:cubicBezTo>
                    <a:pt x="1263756" y="763655"/>
                    <a:pt x="1333210" y="764845"/>
                    <a:pt x="1394329" y="759686"/>
                  </a:cubicBezTo>
                  <a:cubicBezTo>
                    <a:pt x="1455448" y="754527"/>
                    <a:pt x="1513392" y="739446"/>
                    <a:pt x="1570542" y="723968"/>
                  </a:cubicBezTo>
                  <a:cubicBezTo>
                    <a:pt x="1627692" y="708490"/>
                    <a:pt x="1676110" y="695393"/>
                    <a:pt x="1737229" y="666818"/>
                  </a:cubicBezTo>
                  <a:cubicBezTo>
                    <a:pt x="1798348" y="638243"/>
                    <a:pt x="1887646" y="587443"/>
                    <a:pt x="1937255" y="552518"/>
                  </a:cubicBezTo>
                  <a:cubicBezTo>
                    <a:pt x="1986864" y="517593"/>
                    <a:pt x="2010279" y="488621"/>
                    <a:pt x="2034885" y="457268"/>
                  </a:cubicBezTo>
                  <a:cubicBezTo>
                    <a:pt x="2059491" y="425915"/>
                    <a:pt x="2073383" y="398133"/>
                    <a:pt x="2084892" y="364399"/>
                  </a:cubicBezTo>
                  <a:cubicBezTo>
                    <a:pt x="2096402" y="330665"/>
                    <a:pt x="2105133" y="289787"/>
                    <a:pt x="2103942" y="254862"/>
                  </a:cubicBezTo>
                  <a:cubicBezTo>
                    <a:pt x="2102751" y="219937"/>
                    <a:pt x="2087273" y="181440"/>
                    <a:pt x="2077748" y="154849"/>
                  </a:cubicBezTo>
                  <a:cubicBezTo>
                    <a:pt x="2068223" y="128258"/>
                    <a:pt x="2053539" y="112384"/>
                    <a:pt x="2046792" y="95318"/>
                  </a:cubicBezTo>
                  <a:cubicBezTo>
                    <a:pt x="2040045" y="78252"/>
                    <a:pt x="2035680" y="65949"/>
                    <a:pt x="2037267" y="52455"/>
                  </a:cubicBezTo>
                  <a:cubicBezTo>
                    <a:pt x="2038854" y="38961"/>
                    <a:pt x="2045998" y="23086"/>
                    <a:pt x="2056317" y="14355"/>
                  </a:cubicBezTo>
                  <a:cubicBezTo>
                    <a:pt x="2066636" y="5624"/>
                    <a:pt x="2084892" y="-726"/>
                    <a:pt x="2099179" y="68"/>
                  </a:cubicBezTo>
                  <a:cubicBezTo>
                    <a:pt x="2113466" y="862"/>
                    <a:pt x="2127755" y="5226"/>
                    <a:pt x="2142042" y="19117"/>
                  </a:cubicBezTo>
                  <a:cubicBezTo>
                    <a:pt x="2156330" y="33008"/>
                    <a:pt x="2172601" y="57218"/>
                    <a:pt x="2184904" y="83412"/>
                  </a:cubicBezTo>
                  <a:cubicBezTo>
                    <a:pt x="2197207" y="109606"/>
                    <a:pt x="2209113" y="136990"/>
                    <a:pt x="2215860" y="176280"/>
                  </a:cubicBezTo>
                  <a:cubicBezTo>
                    <a:pt x="2222607" y="215571"/>
                    <a:pt x="2232530" y="269545"/>
                    <a:pt x="2225386" y="319155"/>
                  </a:cubicBezTo>
                  <a:cubicBezTo>
                    <a:pt x="2218242" y="368765"/>
                    <a:pt x="2196811" y="429090"/>
                    <a:pt x="2172998" y="473937"/>
                  </a:cubicBezTo>
                  <a:cubicBezTo>
                    <a:pt x="2149185" y="518784"/>
                    <a:pt x="2120610" y="550931"/>
                    <a:pt x="2082510" y="588237"/>
                  </a:cubicBezTo>
                  <a:cubicBezTo>
                    <a:pt x="2044410" y="625543"/>
                    <a:pt x="1997579" y="664834"/>
                    <a:pt x="1944398" y="697774"/>
                  </a:cubicBezTo>
                  <a:cubicBezTo>
                    <a:pt x="1891217" y="730715"/>
                    <a:pt x="1825335" y="760877"/>
                    <a:pt x="1763423" y="785880"/>
                  </a:cubicBezTo>
                  <a:cubicBezTo>
                    <a:pt x="1701511" y="810883"/>
                    <a:pt x="1638011" y="832315"/>
                    <a:pt x="1572923" y="847793"/>
                  </a:cubicBezTo>
                  <a:cubicBezTo>
                    <a:pt x="1507835" y="863271"/>
                    <a:pt x="1431239" y="873987"/>
                    <a:pt x="1372898" y="878749"/>
                  </a:cubicBezTo>
                  <a:cubicBezTo>
                    <a:pt x="1314557" y="883511"/>
                    <a:pt x="1277251" y="882321"/>
                    <a:pt x="1222879" y="876368"/>
                  </a:cubicBezTo>
                  <a:cubicBezTo>
                    <a:pt x="1168507" y="870415"/>
                    <a:pt x="1103022" y="859302"/>
                    <a:pt x="1046666" y="843030"/>
                  </a:cubicBezTo>
                  <a:cubicBezTo>
                    <a:pt x="990310" y="826758"/>
                    <a:pt x="933161" y="793421"/>
                    <a:pt x="884742" y="778737"/>
                  </a:cubicBezTo>
                  <a:cubicBezTo>
                    <a:pt x="836323" y="764053"/>
                    <a:pt x="799413" y="755718"/>
                    <a:pt x="756154" y="754924"/>
                  </a:cubicBezTo>
                  <a:cubicBezTo>
                    <a:pt x="712895" y="754130"/>
                    <a:pt x="668444" y="758099"/>
                    <a:pt x="625185" y="773974"/>
                  </a:cubicBezTo>
                  <a:cubicBezTo>
                    <a:pt x="581926" y="789849"/>
                    <a:pt x="532317" y="821996"/>
                    <a:pt x="496598" y="850174"/>
                  </a:cubicBezTo>
                  <a:cubicBezTo>
                    <a:pt x="460879" y="878352"/>
                    <a:pt x="437464" y="908515"/>
                    <a:pt x="410873" y="943043"/>
                  </a:cubicBezTo>
                  <a:cubicBezTo>
                    <a:pt x="384282" y="977571"/>
                    <a:pt x="362454" y="1009321"/>
                    <a:pt x="337054" y="1057343"/>
                  </a:cubicBezTo>
                  <a:cubicBezTo>
                    <a:pt x="311654" y="1105365"/>
                    <a:pt x="280301" y="1176406"/>
                    <a:pt x="258473" y="1231174"/>
                  </a:cubicBezTo>
                  <a:cubicBezTo>
                    <a:pt x="236645" y="1285942"/>
                    <a:pt x="219976" y="1341505"/>
                    <a:pt x="206085" y="1385955"/>
                  </a:cubicBezTo>
                  <a:cubicBezTo>
                    <a:pt x="192195" y="1430405"/>
                    <a:pt x="184655" y="1460965"/>
                    <a:pt x="175130" y="1497875"/>
                  </a:cubicBezTo>
                  <a:cubicBezTo>
                    <a:pt x="165605" y="1534785"/>
                    <a:pt x="156874" y="1572487"/>
                    <a:pt x="148936" y="1607412"/>
                  </a:cubicBezTo>
                  <a:cubicBezTo>
                    <a:pt x="140998" y="1642337"/>
                    <a:pt x="134648" y="1680437"/>
                    <a:pt x="127504" y="1707424"/>
                  </a:cubicBezTo>
                  <a:cubicBezTo>
                    <a:pt x="120360" y="1734411"/>
                    <a:pt x="119965" y="1759811"/>
                    <a:pt x="106074" y="1769336"/>
                  </a:cubicBezTo>
                  <a:cubicBezTo>
                    <a:pt x="92183" y="1778861"/>
                    <a:pt x="61623" y="1768940"/>
                    <a:pt x="44160" y="1764574"/>
                  </a:cubicBezTo>
                  <a:cubicBezTo>
                    <a:pt x="26697" y="1760209"/>
                    <a:pt x="6457" y="1761002"/>
                    <a:pt x="1298" y="1743143"/>
                  </a:cubicBezTo>
                  <a:cubicBezTo>
                    <a:pt x="-3861" y="1725284"/>
                    <a:pt x="7648" y="1689962"/>
                    <a:pt x="13204" y="1657418"/>
                  </a:cubicBezTo>
                  <a:cubicBezTo>
                    <a:pt x="18760" y="1624874"/>
                    <a:pt x="24713" y="1591536"/>
                    <a:pt x="34635" y="1547880"/>
                  </a:cubicBezTo>
                  <a:cubicBezTo>
                    <a:pt x="44557" y="1504224"/>
                    <a:pt x="59638" y="1443105"/>
                    <a:pt x="72735" y="1395480"/>
                  </a:cubicBezTo>
                  <a:cubicBezTo>
                    <a:pt x="85832" y="1347855"/>
                    <a:pt x="94167" y="1316105"/>
                    <a:pt x="113217" y="1262130"/>
                  </a:cubicBezTo>
                  <a:cubicBezTo>
                    <a:pt x="132267" y="1208155"/>
                    <a:pt x="166795" y="1124414"/>
                    <a:pt x="191798" y="1071630"/>
                  </a:cubicBezTo>
                  <a:cubicBezTo>
                    <a:pt x="216801" y="1018846"/>
                    <a:pt x="234263" y="989476"/>
                    <a:pt x="263235" y="945423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41" name="任意多边形 140"/>
          <p:cNvSpPr/>
          <p:nvPr/>
        </p:nvSpPr>
        <p:spPr>
          <a:xfrm rot="120000">
            <a:off x="6865465" y="3244507"/>
            <a:ext cx="210075" cy="396025"/>
          </a:xfrm>
          <a:custGeom>
            <a:avLst/>
            <a:gdLst>
              <a:gd name="connsiteX0" fmla="*/ 8278 w 210742"/>
              <a:gd name="connsiteY0" fmla="*/ 162097 h 402513"/>
              <a:gd name="connsiteX1" fmla="*/ 27328 w 210742"/>
              <a:gd name="connsiteY1" fmla="*/ 247822 h 402513"/>
              <a:gd name="connsiteX2" fmla="*/ 46378 w 210742"/>
              <a:gd name="connsiteY2" fmla="*/ 314497 h 402513"/>
              <a:gd name="connsiteX3" fmla="*/ 70191 w 210742"/>
              <a:gd name="connsiteY3" fmla="*/ 376410 h 402513"/>
              <a:gd name="connsiteX4" fmla="*/ 84478 w 210742"/>
              <a:gd name="connsiteY4" fmla="*/ 400222 h 402513"/>
              <a:gd name="connsiteX5" fmla="*/ 103528 w 210742"/>
              <a:gd name="connsiteY5" fmla="*/ 400222 h 402513"/>
              <a:gd name="connsiteX6" fmla="*/ 110672 w 210742"/>
              <a:gd name="connsiteY6" fmla="*/ 388316 h 402513"/>
              <a:gd name="connsiteX7" fmla="*/ 103528 w 210742"/>
              <a:gd name="connsiteY7" fmla="*/ 359741 h 402513"/>
              <a:gd name="connsiteX8" fmla="*/ 79716 w 210742"/>
              <a:gd name="connsiteY8" fmla="*/ 302591 h 402513"/>
              <a:gd name="connsiteX9" fmla="*/ 51141 w 210742"/>
              <a:gd name="connsiteY9" fmla="*/ 216866 h 402513"/>
              <a:gd name="connsiteX10" fmla="*/ 36853 w 210742"/>
              <a:gd name="connsiteY10" fmla="*/ 109710 h 402513"/>
              <a:gd name="connsiteX11" fmla="*/ 29710 w 210742"/>
              <a:gd name="connsiteY11" fmla="*/ 62085 h 402513"/>
              <a:gd name="connsiteX12" fmla="*/ 34472 w 210742"/>
              <a:gd name="connsiteY12" fmla="*/ 40654 h 402513"/>
              <a:gd name="connsiteX13" fmla="*/ 51141 w 210742"/>
              <a:gd name="connsiteY13" fmla="*/ 40654 h 402513"/>
              <a:gd name="connsiteX14" fmla="*/ 65428 w 210742"/>
              <a:gd name="connsiteY14" fmla="*/ 59704 h 402513"/>
              <a:gd name="connsiteX15" fmla="*/ 77335 w 210742"/>
              <a:gd name="connsiteY15" fmla="*/ 88279 h 402513"/>
              <a:gd name="connsiteX16" fmla="*/ 86860 w 210742"/>
              <a:gd name="connsiteY16" fmla="*/ 116854 h 402513"/>
              <a:gd name="connsiteX17" fmla="*/ 82097 w 210742"/>
              <a:gd name="connsiteY17" fmla="*/ 157335 h 402513"/>
              <a:gd name="connsiteX18" fmla="*/ 89241 w 210742"/>
              <a:gd name="connsiteY18" fmla="*/ 231154 h 402513"/>
              <a:gd name="connsiteX19" fmla="*/ 115435 w 210742"/>
              <a:gd name="connsiteY19" fmla="*/ 290685 h 402513"/>
              <a:gd name="connsiteX20" fmla="*/ 144010 w 210742"/>
              <a:gd name="connsiteY20" fmla="*/ 345454 h 402513"/>
              <a:gd name="connsiteX21" fmla="*/ 174966 w 210742"/>
              <a:gd name="connsiteY21" fmla="*/ 371647 h 402513"/>
              <a:gd name="connsiteX22" fmla="*/ 203541 w 210742"/>
              <a:gd name="connsiteY22" fmla="*/ 378791 h 402513"/>
              <a:gd name="connsiteX23" fmla="*/ 210685 w 210742"/>
              <a:gd name="connsiteY23" fmla="*/ 366885 h 402513"/>
              <a:gd name="connsiteX24" fmla="*/ 201160 w 210742"/>
              <a:gd name="connsiteY24" fmla="*/ 350216 h 402513"/>
              <a:gd name="connsiteX25" fmla="*/ 174966 w 210742"/>
              <a:gd name="connsiteY25" fmla="*/ 328785 h 402513"/>
              <a:gd name="connsiteX26" fmla="*/ 134485 w 210742"/>
              <a:gd name="connsiteY26" fmla="*/ 278779 h 402513"/>
              <a:gd name="connsiteX27" fmla="*/ 117816 w 210742"/>
              <a:gd name="connsiteY27" fmla="*/ 224010 h 402513"/>
              <a:gd name="connsiteX28" fmla="*/ 117816 w 210742"/>
              <a:gd name="connsiteY28" fmla="*/ 166860 h 402513"/>
              <a:gd name="connsiteX29" fmla="*/ 117816 w 210742"/>
              <a:gd name="connsiteY29" fmla="*/ 131141 h 402513"/>
              <a:gd name="connsiteX30" fmla="*/ 108291 w 210742"/>
              <a:gd name="connsiteY30" fmla="*/ 88279 h 402513"/>
              <a:gd name="connsiteX31" fmla="*/ 91622 w 210742"/>
              <a:gd name="connsiteY31" fmla="*/ 43035 h 402513"/>
              <a:gd name="connsiteX32" fmla="*/ 72572 w 210742"/>
              <a:gd name="connsiteY32" fmla="*/ 16841 h 402513"/>
              <a:gd name="connsiteX33" fmla="*/ 53522 w 210742"/>
              <a:gd name="connsiteY33" fmla="*/ 172 h 402513"/>
              <a:gd name="connsiteX34" fmla="*/ 22566 w 210742"/>
              <a:gd name="connsiteY34" fmla="*/ 9697 h 402513"/>
              <a:gd name="connsiteX35" fmla="*/ 1135 w 210742"/>
              <a:gd name="connsiteY35" fmla="*/ 33510 h 402513"/>
              <a:gd name="connsiteX36" fmla="*/ 3516 w 210742"/>
              <a:gd name="connsiteY36" fmla="*/ 83516 h 402513"/>
              <a:gd name="connsiteX37" fmla="*/ 8278 w 210742"/>
              <a:gd name="connsiteY37" fmla="*/ 162097 h 402513"/>
              <a:gd name="connsiteX0" fmla="*/ 8278 w 210742"/>
              <a:gd name="connsiteY0" fmla="*/ 162097 h 402513"/>
              <a:gd name="connsiteX1" fmla="*/ 27328 w 210742"/>
              <a:gd name="connsiteY1" fmla="*/ 247822 h 402513"/>
              <a:gd name="connsiteX2" fmla="*/ 46378 w 210742"/>
              <a:gd name="connsiteY2" fmla="*/ 314497 h 402513"/>
              <a:gd name="connsiteX3" fmla="*/ 70191 w 210742"/>
              <a:gd name="connsiteY3" fmla="*/ 376410 h 402513"/>
              <a:gd name="connsiteX4" fmla="*/ 84478 w 210742"/>
              <a:gd name="connsiteY4" fmla="*/ 400222 h 402513"/>
              <a:gd name="connsiteX5" fmla="*/ 103528 w 210742"/>
              <a:gd name="connsiteY5" fmla="*/ 400222 h 402513"/>
              <a:gd name="connsiteX6" fmla="*/ 110672 w 210742"/>
              <a:gd name="connsiteY6" fmla="*/ 388316 h 402513"/>
              <a:gd name="connsiteX7" fmla="*/ 103528 w 210742"/>
              <a:gd name="connsiteY7" fmla="*/ 359741 h 402513"/>
              <a:gd name="connsiteX8" fmla="*/ 79716 w 210742"/>
              <a:gd name="connsiteY8" fmla="*/ 302591 h 402513"/>
              <a:gd name="connsiteX9" fmla="*/ 51141 w 210742"/>
              <a:gd name="connsiteY9" fmla="*/ 216866 h 402513"/>
              <a:gd name="connsiteX10" fmla="*/ 36853 w 210742"/>
              <a:gd name="connsiteY10" fmla="*/ 109710 h 402513"/>
              <a:gd name="connsiteX11" fmla="*/ 29710 w 210742"/>
              <a:gd name="connsiteY11" fmla="*/ 62085 h 402513"/>
              <a:gd name="connsiteX12" fmla="*/ 34472 w 210742"/>
              <a:gd name="connsiteY12" fmla="*/ 40654 h 402513"/>
              <a:gd name="connsiteX13" fmla="*/ 51141 w 210742"/>
              <a:gd name="connsiteY13" fmla="*/ 40654 h 402513"/>
              <a:gd name="connsiteX14" fmla="*/ 65428 w 210742"/>
              <a:gd name="connsiteY14" fmla="*/ 59704 h 402513"/>
              <a:gd name="connsiteX15" fmla="*/ 77335 w 210742"/>
              <a:gd name="connsiteY15" fmla="*/ 88279 h 402513"/>
              <a:gd name="connsiteX16" fmla="*/ 86860 w 210742"/>
              <a:gd name="connsiteY16" fmla="*/ 116854 h 402513"/>
              <a:gd name="connsiteX17" fmla="*/ 82097 w 210742"/>
              <a:gd name="connsiteY17" fmla="*/ 157335 h 402513"/>
              <a:gd name="connsiteX18" fmla="*/ 89241 w 210742"/>
              <a:gd name="connsiteY18" fmla="*/ 231154 h 402513"/>
              <a:gd name="connsiteX19" fmla="*/ 115435 w 210742"/>
              <a:gd name="connsiteY19" fmla="*/ 290685 h 402513"/>
              <a:gd name="connsiteX20" fmla="*/ 144010 w 210742"/>
              <a:gd name="connsiteY20" fmla="*/ 345454 h 402513"/>
              <a:gd name="connsiteX21" fmla="*/ 174966 w 210742"/>
              <a:gd name="connsiteY21" fmla="*/ 371647 h 402513"/>
              <a:gd name="connsiteX22" fmla="*/ 203541 w 210742"/>
              <a:gd name="connsiteY22" fmla="*/ 378791 h 402513"/>
              <a:gd name="connsiteX23" fmla="*/ 210685 w 210742"/>
              <a:gd name="connsiteY23" fmla="*/ 366885 h 402513"/>
              <a:gd name="connsiteX24" fmla="*/ 201160 w 210742"/>
              <a:gd name="connsiteY24" fmla="*/ 350216 h 402513"/>
              <a:gd name="connsiteX25" fmla="*/ 174966 w 210742"/>
              <a:gd name="connsiteY25" fmla="*/ 328785 h 402513"/>
              <a:gd name="connsiteX26" fmla="*/ 139248 w 210742"/>
              <a:gd name="connsiteY26" fmla="*/ 278779 h 402513"/>
              <a:gd name="connsiteX27" fmla="*/ 117816 w 210742"/>
              <a:gd name="connsiteY27" fmla="*/ 224010 h 402513"/>
              <a:gd name="connsiteX28" fmla="*/ 117816 w 210742"/>
              <a:gd name="connsiteY28" fmla="*/ 166860 h 402513"/>
              <a:gd name="connsiteX29" fmla="*/ 117816 w 210742"/>
              <a:gd name="connsiteY29" fmla="*/ 131141 h 402513"/>
              <a:gd name="connsiteX30" fmla="*/ 108291 w 210742"/>
              <a:gd name="connsiteY30" fmla="*/ 88279 h 402513"/>
              <a:gd name="connsiteX31" fmla="*/ 91622 w 210742"/>
              <a:gd name="connsiteY31" fmla="*/ 43035 h 402513"/>
              <a:gd name="connsiteX32" fmla="*/ 72572 w 210742"/>
              <a:gd name="connsiteY32" fmla="*/ 16841 h 402513"/>
              <a:gd name="connsiteX33" fmla="*/ 53522 w 210742"/>
              <a:gd name="connsiteY33" fmla="*/ 172 h 402513"/>
              <a:gd name="connsiteX34" fmla="*/ 22566 w 210742"/>
              <a:gd name="connsiteY34" fmla="*/ 9697 h 402513"/>
              <a:gd name="connsiteX35" fmla="*/ 1135 w 210742"/>
              <a:gd name="connsiteY35" fmla="*/ 33510 h 402513"/>
              <a:gd name="connsiteX36" fmla="*/ 3516 w 210742"/>
              <a:gd name="connsiteY36" fmla="*/ 83516 h 402513"/>
              <a:gd name="connsiteX37" fmla="*/ 8278 w 210742"/>
              <a:gd name="connsiteY37" fmla="*/ 162097 h 402513"/>
              <a:gd name="connsiteX0" fmla="*/ 8278 w 210742"/>
              <a:gd name="connsiteY0" fmla="*/ 162097 h 402513"/>
              <a:gd name="connsiteX1" fmla="*/ 27328 w 210742"/>
              <a:gd name="connsiteY1" fmla="*/ 247822 h 402513"/>
              <a:gd name="connsiteX2" fmla="*/ 46378 w 210742"/>
              <a:gd name="connsiteY2" fmla="*/ 314497 h 402513"/>
              <a:gd name="connsiteX3" fmla="*/ 70191 w 210742"/>
              <a:gd name="connsiteY3" fmla="*/ 376410 h 402513"/>
              <a:gd name="connsiteX4" fmla="*/ 84478 w 210742"/>
              <a:gd name="connsiteY4" fmla="*/ 400222 h 402513"/>
              <a:gd name="connsiteX5" fmla="*/ 103528 w 210742"/>
              <a:gd name="connsiteY5" fmla="*/ 400222 h 402513"/>
              <a:gd name="connsiteX6" fmla="*/ 110672 w 210742"/>
              <a:gd name="connsiteY6" fmla="*/ 388316 h 402513"/>
              <a:gd name="connsiteX7" fmla="*/ 103528 w 210742"/>
              <a:gd name="connsiteY7" fmla="*/ 359741 h 402513"/>
              <a:gd name="connsiteX8" fmla="*/ 79716 w 210742"/>
              <a:gd name="connsiteY8" fmla="*/ 302591 h 402513"/>
              <a:gd name="connsiteX9" fmla="*/ 51141 w 210742"/>
              <a:gd name="connsiteY9" fmla="*/ 216866 h 402513"/>
              <a:gd name="connsiteX10" fmla="*/ 36853 w 210742"/>
              <a:gd name="connsiteY10" fmla="*/ 109710 h 402513"/>
              <a:gd name="connsiteX11" fmla="*/ 29710 w 210742"/>
              <a:gd name="connsiteY11" fmla="*/ 62085 h 402513"/>
              <a:gd name="connsiteX12" fmla="*/ 34472 w 210742"/>
              <a:gd name="connsiteY12" fmla="*/ 40654 h 402513"/>
              <a:gd name="connsiteX13" fmla="*/ 51141 w 210742"/>
              <a:gd name="connsiteY13" fmla="*/ 40654 h 402513"/>
              <a:gd name="connsiteX14" fmla="*/ 65428 w 210742"/>
              <a:gd name="connsiteY14" fmla="*/ 59704 h 402513"/>
              <a:gd name="connsiteX15" fmla="*/ 77335 w 210742"/>
              <a:gd name="connsiteY15" fmla="*/ 88279 h 402513"/>
              <a:gd name="connsiteX16" fmla="*/ 86860 w 210742"/>
              <a:gd name="connsiteY16" fmla="*/ 116854 h 402513"/>
              <a:gd name="connsiteX17" fmla="*/ 82097 w 210742"/>
              <a:gd name="connsiteY17" fmla="*/ 157335 h 402513"/>
              <a:gd name="connsiteX18" fmla="*/ 89241 w 210742"/>
              <a:gd name="connsiteY18" fmla="*/ 231154 h 402513"/>
              <a:gd name="connsiteX19" fmla="*/ 115435 w 210742"/>
              <a:gd name="connsiteY19" fmla="*/ 290685 h 402513"/>
              <a:gd name="connsiteX20" fmla="*/ 144010 w 210742"/>
              <a:gd name="connsiteY20" fmla="*/ 345454 h 402513"/>
              <a:gd name="connsiteX21" fmla="*/ 174966 w 210742"/>
              <a:gd name="connsiteY21" fmla="*/ 371647 h 402513"/>
              <a:gd name="connsiteX22" fmla="*/ 203541 w 210742"/>
              <a:gd name="connsiteY22" fmla="*/ 378791 h 402513"/>
              <a:gd name="connsiteX23" fmla="*/ 210685 w 210742"/>
              <a:gd name="connsiteY23" fmla="*/ 366885 h 402513"/>
              <a:gd name="connsiteX24" fmla="*/ 201160 w 210742"/>
              <a:gd name="connsiteY24" fmla="*/ 350216 h 402513"/>
              <a:gd name="connsiteX25" fmla="*/ 174966 w 210742"/>
              <a:gd name="connsiteY25" fmla="*/ 328785 h 402513"/>
              <a:gd name="connsiteX26" fmla="*/ 139248 w 210742"/>
              <a:gd name="connsiteY26" fmla="*/ 278779 h 402513"/>
              <a:gd name="connsiteX27" fmla="*/ 120198 w 210742"/>
              <a:gd name="connsiteY27" fmla="*/ 219248 h 402513"/>
              <a:gd name="connsiteX28" fmla="*/ 117816 w 210742"/>
              <a:gd name="connsiteY28" fmla="*/ 166860 h 402513"/>
              <a:gd name="connsiteX29" fmla="*/ 117816 w 210742"/>
              <a:gd name="connsiteY29" fmla="*/ 131141 h 402513"/>
              <a:gd name="connsiteX30" fmla="*/ 108291 w 210742"/>
              <a:gd name="connsiteY30" fmla="*/ 88279 h 402513"/>
              <a:gd name="connsiteX31" fmla="*/ 91622 w 210742"/>
              <a:gd name="connsiteY31" fmla="*/ 43035 h 402513"/>
              <a:gd name="connsiteX32" fmla="*/ 72572 w 210742"/>
              <a:gd name="connsiteY32" fmla="*/ 16841 h 402513"/>
              <a:gd name="connsiteX33" fmla="*/ 53522 w 210742"/>
              <a:gd name="connsiteY33" fmla="*/ 172 h 402513"/>
              <a:gd name="connsiteX34" fmla="*/ 22566 w 210742"/>
              <a:gd name="connsiteY34" fmla="*/ 9697 h 402513"/>
              <a:gd name="connsiteX35" fmla="*/ 1135 w 210742"/>
              <a:gd name="connsiteY35" fmla="*/ 33510 h 402513"/>
              <a:gd name="connsiteX36" fmla="*/ 3516 w 210742"/>
              <a:gd name="connsiteY36" fmla="*/ 83516 h 402513"/>
              <a:gd name="connsiteX37" fmla="*/ 8278 w 210742"/>
              <a:gd name="connsiteY37" fmla="*/ 162097 h 402513"/>
              <a:gd name="connsiteX0" fmla="*/ 8278 w 210742"/>
              <a:gd name="connsiteY0" fmla="*/ 162097 h 402513"/>
              <a:gd name="connsiteX1" fmla="*/ 27328 w 210742"/>
              <a:gd name="connsiteY1" fmla="*/ 247822 h 402513"/>
              <a:gd name="connsiteX2" fmla="*/ 46378 w 210742"/>
              <a:gd name="connsiteY2" fmla="*/ 314497 h 402513"/>
              <a:gd name="connsiteX3" fmla="*/ 70191 w 210742"/>
              <a:gd name="connsiteY3" fmla="*/ 376410 h 402513"/>
              <a:gd name="connsiteX4" fmla="*/ 84478 w 210742"/>
              <a:gd name="connsiteY4" fmla="*/ 400222 h 402513"/>
              <a:gd name="connsiteX5" fmla="*/ 103528 w 210742"/>
              <a:gd name="connsiteY5" fmla="*/ 400222 h 402513"/>
              <a:gd name="connsiteX6" fmla="*/ 110672 w 210742"/>
              <a:gd name="connsiteY6" fmla="*/ 388316 h 402513"/>
              <a:gd name="connsiteX7" fmla="*/ 103528 w 210742"/>
              <a:gd name="connsiteY7" fmla="*/ 359741 h 402513"/>
              <a:gd name="connsiteX8" fmla="*/ 79716 w 210742"/>
              <a:gd name="connsiteY8" fmla="*/ 302591 h 402513"/>
              <a:gd name="connsiteX9" fmla="*/ 51141 w 210742"/>
              <a:gd name="connsiteY9" fmla="*/ 216866 h 402513"/>
              <a:gd name="connsiteX10" fmla="*/ 36853 w 210742"/>
              <a:gd name="connsiteY10" fmla="*/ 109710 h 402513"/>
              <a:gd name="connsiteX11" fmla="*/ 29710 w 210742"/>
              <a:gd name="connsiteY11" fmla="*/ 62085 h 402513"/>
              <a:gd name="connsiteX12" fmla="*/ 34472 w 210742"/>
              <a:gd name="connsiteY12" fmla="*/ 40654 h 402513"/>
              <a:gd name="connsiteX13" fmla="*/ 51141 w 210742"/>
              <a:gd name="connsiteY13" fmla="*/ 40654 h 402513"/>
              <a:gd name="connsiteX14" fmla="*/ 65428 w 210742"/>
              <a:gd name="connsiteY14" fmla="*/ 59704 h 402513"/>
              <a:gd name="connsiteX15" fmla="*/ 77335 w 210742"/>
              <a:gd name="connsiteY15" fmla="*/ 88279 h 402513"/>
              <a:gd name="connsiteX16" fmla="*/ 86860 w 210742"/>
              <a:gd name="connsiteY16" fmla="*/ 116854 h 402513"/>
              <a:gd name="connsiteX17" fmla="*/ 89241 w 210742"/>
              <a:gd name="connsiteY17" fmla="*/ 169242 h 402513"/>
              <a:gd name="connsiteX18" fmla="*/ 89241 w 210742"/>
              <a:gd name="connsiteY18" fmla="*/ 231154 h 402513"/>
              <a:gd name="connsiteX19" fmla="*/ 115435 w 210742"/>
              <a:gd name="connsiteY19" fmla="*/ 290685 h 402513"/>
              <a:gd name="connsiteX20" fmla="*/ 144010 w 210742"/>
              <a:gd name="connsiteY20" fmla="*/ 345454 h 402513"/>
              <a:gd name="connsiteX21" fmla="*/ 174966 w 210742"/>
              <a:gd name="connsiteY21" fmla="*/ 371647 h 402513"/>
              <a:gd name="connsiteX22" fmla="*/ 203541 w 210742"/>
              <a:gd name="connsiteY22" fmla="*/ 378791 h 402513"/>
              <a:gd name="connsiteX23" fmla="*/ 210685 w 210742"/>
              <a:gd name="connsiteY23" fmla="*/ 366885 h 402513"/>
              <a:gd name="connsiteX24" fmla="*/ 201160 w 210742"/>
              <a:gd name="connsiteY24" fmla="*/ 350216 h 402513"/>
              <a:gd name="connsiteX25" fmla="*/ 174966 w 210742"/>
              <a:gd name="connsiteY25" fmla="*/ 328785 h 402513"/>
              <a:gd name="connsiteX26" fmla="*/ 139248 w 210742"/>
              <a:gd name="connsiteY26" fmla="*/ 278779 h 402513"/>
              <a:gd name="connsiteX27" fmla="*/ 120198 w 210742"/>
              <a:gd name="connsiteY27" fmla="*/ 219248 h 402513"/>
              <a:gd name="connsiteX28" fmla="*/ 117816 w 210742"/>
              <a:gd name="connsiteY28" fmla="*/ 166860 h 402513"/>
              <a:gd name="connsiteX29" fmla="*/ 117816 w 210742"/>
              <a:gd name="connsiteY29" fmla="*/ 131141 h 402513"/>
              <a:gd name="connsiteX30" fmla="*/ 108291 w 210742"/>
              <a:gd name="connsiteY30" fmla="*/ 88279 h 402513"/>
              <a:gd name="connsiteX31" fmla="*/ 91622 w 210742"/>
              <a:gd name="connsiteY31" fmla="*/ 43035 h 402513"/>
              <a:gd name="connsiteX32" fmla="*/ 72572 w 210742"/>
              <a:gd name="connsiteY32" fmla="*/ 16841 h 402513"/>
              <a:gd name="connsiteX33" fmla="*/ 53522 w 210742"/>
              <a:gd name="connsiteY33" fmla="*/ 172 h 402513"/>
              <a:gd name="connsiteX34" fmla="*/ 22566 w 210742"/>
              <a:gd name="connsiteY34" fmla="*/ 9697 h 402513"/>
              <a:gd name="connsiteX35" fmla="*/ 1135 w 210742"/>
              <a:gd name="connsiteY35" fmla="*/ 33510 h 402513"/>
              <a:gd name="connsiteX36" fmla="*/ 3516 w 210742"/>
              <a:gd name="connsiteY36" fmla="*/ 83516 h 402513"/>
              <a:gd name="connsiteX37" fmla="*/ 8278 w 210742"/>
              <a:gd name="connsiteY37" fmla="*/ 162097 h 402513"/>
              <a:gd name="connsiteX0" fmla="*/ 8278 w 210742"/>
              <a:gd name="connsiteY0" fmla="*/ 162097 h 402513"/>
              <a:gd name="connsiteX1" fmla="*/ 27328 w 210742"/>
              <a:gd name="connsiteY1" fmla="*/ 247822 h 402513"/>
              <a:gd name="connsiteX2" fmla="*/ 46378 w 210742"/>
              <a:gd name="connsiteY2" fmla="*/ 314497 h 402513"/>
              <a:gd name="connsiteX3" fmla="*/ 70191 w 210742"/>
              <a:gd name="connsiteY3" fmla="*/ 376410 h 402513"/>
              <a:gd name="connsiteX4" fmla="*/ 84478 w 210742"/>
              <a:gd name="connsiteY4" fmla="*/ 400222 h 402513"/>
              <a:gd name="connsiteX5" fmla="*/ 103528 w 210742"/>
              <a:gd name="connsiteY5" fmla="*/ 400222 h 402513"/>
              <a:gd name="connsiteX6" fmla="*/ 110672 w 210742"/>
              <a:gd name="connsiteY6" fmla="*/ 388316 h 402513"/>
              <a:gd name="connsiteX7" fmla="*/ 103528 w 210742"/>
              <a:gd name="connsiteY7" fmla="*/ 359741 h 402513"/>
              <a:gd name="connsiteX8" fmla="*/ 79716 w 210742"/>
              <a:gd name="connsiteY8" fmla="*/ 302591 h 402513"/>
              <a:gd name="connsiteX9" fmla="*/ 51141 w 210742"/>
              <a:gd name="connsiteY9" fmla="*/ 216866 h 402513"/>
              <a:gd name="connsiteX10" fmla="*/ 36853 w 210742"/>
              <a:gd name="connsiteY10" fmla="*/ 109710 h 402513"/>
              <a:gd name="connsiteX11" fmla="*/ 29710 w 210742"/>
              <a:gd name="connsiteY11" fmla="*/ 62085 h 402513"/>
              <a:gd name="connsiteX12" fmla="*/ 34472 w 210742"/>
              <a:gd name="connsiteY12" fmla="*/ 40654 h 402513"/>
              <a:gd name="connsiteX13" fmla="*/ 51141 w 210742"/>
              <a:gd name="connsiteY13" fmla="*/ 40654 h 402513"/>
              <a:gd name="connsiteX14" fmla="*/ 65428 w 210742"/>
              <a:gd name="connsiteY14" fmla="*/ 59704 h 402513"/>
              <a:gd name="connsiteX15" fmla="*/ 77335 w 210742"/>
              <a:gd name="connsiteY15" fmla="*/ 88279 h 402513"/>
              <a:gd name="connsiteX16" fmla="*/ 86860 w 210742"/>
              <a:gd name="connsiteY16" fmla="*/ 116854 h 402513"/>
              <a:gd name="connsiteX17" fmla="*/ 89241 w 210742"/>
              <a:gd name="connsiteY17" fmla="*/ 169242 h 402513"/>
              <a:gd name="connsiteX18" fmla="*/ 94004 w 210742"/>
              <a:gd name="connsiteY18" fmla="*/ 231154 h 402513"/>
              <a:gd name="connsiteX19" fmla="*/ 115435 w 210742"/>
              <a:gd name="connsiteY19" fmla="*/ 290685 h 402513"/>
              <a:gd name="connsiteX20" fmla="*/ 144010 w 210742"/>
              <a:gd name="connsiteY20" fmla="*/ 345454 h 402513"/>
              <a:gd name="connsiteX21" fmla="*/ 174966 w 210742"/>
              <a:gd name="connsiteY21" fmla="*/ 371647 h 402513"/>
              <a:gd name="connsiteX22" fmla="*/ 203541 w 210742"/>
              <a:gd name="connsiteY22" fmla="*/ 378791 h 402513"/>
              <a:gd name="connsiteX23" fmla="*/ 210685 w 210742"/>
              <a:gd name="connsiteY23" fmla="*/ 366885 h 402513"/>
              <a:gd name="connsiteX24" fmla="*/ 201160 w 210742"/>
              <a:gd name="connsiteY24" fmla="*/ 350216 h 402513"/>
              <a:gd name="connsiteX25" fmla="*/ 174966 w 210742"/>
              <a:gd name="connsiteY25" fmla="*/ 328785 h 402513"/>
              <a:gd name="connsiteX26" fmla="*/ 139248 w 210742"/>
              <a:gd name="connsiteY26" fmla="*/ 278779 h 402513"/>
              <a:gd name="connsiteX27" fmla="*/ 120198 w 210742"/>
              <a:gd name="connsiteY27" fmla="*/ 219248 h 402513"/>
              <a:gd name="connsiteX28" fmla="*/ 117816 w 210742"/>
              <a:gd name="connsiteY28" fmla="*/ 166860 h 402513"/>
              <a:gd name="connsiteX29" fmla="*/ 117816 w 210742"/>
              <a:gd name="connsiteY29" fmla="*/ 131141 h 402513"/>
              <a:gd name="connsiteX30" fmla="*/ 108291 w 210742"/>
              <a:gd name="connsiteY30" fmla="*/ 88279 h 402513"/>
              <a:gd name="connsiteX31" fmla="*/ 91622 w 210742"/>
              <a:gd name="connsiteY31" fmla="*/ 43035 h 402513"/>
              <a:gd name="connsiteX32" fmla="*/ 72572 w 210742"/>
              <a:gd name="connsiteY32" fmla="*/ 16841 h 402513"/>
              <a:gd name="connsiteX33" fmla="*/ 53522 w 210742"/>
              <a:gd name="connsiteY33" fmla="*/ 172 h 402513"/>
              <a:gd name="connsiteX34" fmla="*/ 22566 w 210742"/>
              <a:gd name="connsiteY34" fmla="*/ 9697 h 402513"/>
              <a:gd name="connsiteX35" fmla="*/ 1135 w 210742"/>
              <a:gd name="connsiteY35" fmla="*/ 33510 h 402513"/>
              <a:gd name="connsiteX36" fmla="*/ 3516 w 210742"/>
              <a:gd name="connsiteY36" fmla="*/ 83516 h 402513"/>
              <a:gd name="connsiteX37" fmla="*/ 8278 w 210742"/>
              <a:gd name="connsiteY37" fmla="*/ 162097 h 402513"/>
              <a:gd name="connsiteX0" fmla="*/ 8278 w 210742"/>
              <a:gd name="connsiteY0" fmla="*/ 162097 h 402513"/>
              <a:gd name="connsiteX1" fmla="*/ 27328 w 210742"/>
              <a:gd name="connsiteY1" fmla="*/ 247822 h 402513"/>
              <a:gd name="connsiteX2" fmla="*/ 46378 w 210742"/>
              <a:gd name="connsiteY2" fmla="*/ 314497 h 402513"/>
              <a:gd name="connsiteX3" fmla="*/ 70191 w 210742"/>
              <a:gd name="connsiteY3" fmla="*/ 376410 h 402513"/>
              <a:gd name="connsiteX4" fmla="*/ 84478 w 210742"/>
              <a:gd name="connsiteY4" fmla="*/ 400222 h 402513"/>
              <a:gd name="connsiteX5" fmla="*/ 103528 w 210742"/>
              <a:gd name="connsiteY5" fmla="*/ 400222 h 402513"/>
              <a:gd name="connsiteX6" fmla="*/ 110672 w 210742"/>
              <a:gd name="connsiteY6" fmla="*/ 388316 h 402513"/>
              <a:gd name="connsiteX7" fmla="*/ 103528 w 210742"/>
              <a:gd name="connsiteY7" fmla="*/ 359741 h 402513"/>
              <a:gd name="connsiteX8" fmla="*/ 79716 w 210742"/>
              <a:gd name="connsiteY8" fmla="*/ 302591 h 402513"/>
              <a:gd name="connsiteX9" fmla="*/ 51141 w 210742"/>
              <a:gd name="connsiteY9" fmla="*/ 216866 h 402513"/>
              <a:gd name="connsiteX10" fmla="*/ 36853 w 210742"/>
              <a:gd name="connsiteY10" fmla="*/ 109710 h 402513"/>
              <a:gd name="connsiteX11" fmla="*/ 29710 w 210742"/>
              <a:gd name="connsiteY11" fmla="*/ 62085 h 402513"/>
              <a:gd name="connsiteX12" fmla="*/ 34472 w 210742"/>
              <a:gd name="connsiteY12" fmla="*/ 40654 h 402513"/>
              <a:gd name="connsiteX13" fmla="*/ 51141 w 210742"/>
              <a:gd name="connsiteY13" fmla="*/ 40654 h 402513"/>
              <a:gd name="connsiteX14" fmla="*/ 65428 w 210742"/>
              <a:gd name="connsiteY14" fmla="*/ 59704 h 402513"/>
              <a:gd name="connsiteX15" fmla="*/ 77335 w 210742"/>
              <a:gd name="connsiteY15" fmla="*/ 88279 h 402513"/>
              <a:gd name="connsiteX16" fmla="*/ 86860 w 210742"/>
              <a:gd name="connsiteY16" fmla="*/ 116854 h 402513"/>
              <a:gd name="connsiteX17" fmla="*/ 89241 w 210742"/>
              <a:gd name="connsiteY17" fmla="*/ 169242 h 402513"/>
              <a:gd name="connsiteX18" fmla="*/ 94004 w 210742"/>
              <a:gd name="connsiteY18" fmla="*/ 231154 h 402513"/>
              <a:gd name="connsiteX19" fmla="*/ 115435 w 210742"/>
              <a:gd name="connsiteY19" fmla="*/ 290685 h 402513"/>
              <a:gd name="connsiteX20" fmla="*/ 144010 w 210742"/>
              <a:gd name="connsiteY20" fmla="*/ 338310 h 402513"/>
              <a:gd name="connsiteX21" fmla="*/ 174966 w 210742"/>
              <a:gd name="connsiteY21" fmla="*/ 371647 h 402513"/>
              <a:gd name="connsiteX22" fmla="*/ 203541 w 210742"/>
              <a:gd name="connsiteY22" fmla="*/ 378791 h 402513"/>
              <a:gd name="connsiteX23" fmla="*/ 210685 w 210742"/>
              <a:gd name="connsiteY23" fmla="*/ 366885 h 402513"/>
              <a:gd name="connsiteX24" fmla="*/ 201160 w 210742"/>
              <a:gd name="connsiteY24" fmla="*/ 350216 h 402513"/>
              <a:gd name="connsiteX25" fmla="*/ 174966 w 210742"/>
              <a:gd name="connsiteY25" fmla="*/ 328785 h 402513"/>
              <a:gd name="connsiteX26" fmla="*/ 139248 w 210742"/>
              <a:gd name="connsiteY26" fmla="*/ 278779 h 402513"/>
              <a:gd name="connsiteX27" fmla="*/ 120198 w 210742"/>
              <a:gd name="connsiteY27" fmla="*/ 219248 h 402513"/>
              <a:gd name="connsiteX28" fmla="*/ 117816 w 210742"/>
              <a:gd name="connsiteY28" fmla="*/ 166860 h 402513"/>
              <a:gd name="connsiteX29" fmla="*/ 117816 w 210742"/>
              <a:gd name="connsiteY29" fmla="*/ 131141 h 402513"/>
              <a:gd name="connsiteX30" fmla="*/ 108291 w 210742"/>
              <a:gd name="connsiteY30" fmla="*/ 88279 h 402513"/>
              <a:gd name="connsiteX31" fmla="*/ 91622 w 210742"/>
              <a:gd name="connsiteY31" fmla="*/ 43035 h 402513"/>
              <a:gd name="connsiteX32" fmla="*/ 72572 w 210742"/>
              <a:gd name="connsiteY32" fmla="*/ 16841 h 402513"/>
              <a:gd name="connsiteX33" fmla="*/ 53522 w 210742"/>
              <a:gd name="connsiteY33" fmla="*/ 172 h 402513"/>
              <a:gd name="connsiteX34" fmla="*/ 22566 w 210742"/>
              <a:gd name="connsiteY34" fmla="*/ 9697 h 402513"/>
              <a:gd name="connsiteX35" fmla="*/ 1135 w 210742"/>
              <a:gd name="connsiteY35" fmla="*/ 33510 h 402513"/>
              <a:gd name="connsiteX36" fmla="*/ 3516 w 210742"/>
              <a:gd name="connsiteY36" fmla="*/ 83516 h 402513"/>
              <a:gd name="connsiteX37" fmla="*/ 8278 w 210742"/>
              <a:gd name="connsiteY37" fmla="*/ 162097 h 402513"/>
              <a:gd name="connsiteX0" fmla="*/ 8278 w 210769"/>
              <a:gd name="connsiteY0" fmla="*/ 162097 h 402513"/>
              <a:gd name="connsiteX1" fmla="*/ 27328 w 210769"/>
              <a:gd name="connsiteY1" fmla="*/ 247822 h 402513"/>
              <a:gd name="connsiteX2" fmla="*/ 46378 w 210769"/>
              <a:gd name="connsiteY2" fmla="*/ 314497 h 402513"/>
              <a:gd name="connsiteX3" fmla="*/ 70191 w 210769"/>
              <a:gd name="connsiteY3" fmla="*/ 376410 h 402513"/>
              <a:gd name="connsiteX4" fmla="*/ 84478 w 210769"/>
              <a:gd name="connsiteY4" fmla="*/ 400222 h 402513"/>
              <a:gd name="connsiteX5" fmla="*/ 103528 w 210769"/>
              <a:gd name="connsiteY5" fmla="*/ 400222 h 402513"/>
              <a:gd name="connsiteX6" fmla="*/ 110672 w 210769"/>
              <a:gd name="connsiteY6" fmla="*/ 388316 h 402513"/>
              <a:gd name="connsiteX7" fmla="*/ 103528 w 210769"/>
              <a:gd name="connsiteY7" fmla="*/ 359741 h 402513"/>
              <a:gd name="connsiteX8" fmla="*/ 79716 w 210769"/>
              <a:gd name="connsiteY8" fmla="*/ 302591 h 402513"/>
              <a:gd name="connsiteX9" fmla="*/ 51141 w 210769"/>
              <a:gd name="connsiteY9" fmla="*/ 216866 h 402513"/>
              <a:gd name="connsiteX10" fmla="*/ 36853 w 210769"/>
              <a:gd name="connsiteY10" fmla="*/ 109710 h 402513"/>
              <a:gd name="connsiteX11" fmla="*/ 29710 w 210769"/>
              <a:gd name="connsiteY11" fmla="*/ 62085 h 402513"/>
              <a:gd name="connsiteX12" fmla="*/ 34472 w 210769"/>
              <a:gd name="connsiteY12" fmla="*/ 40654 h 402513"/>
              <a:gd name="connsiteX13" fmla="*/ 51141 w 210769"/>
              <a:gd name="connsiteY13" fmla="*/ 40654 h 402513"/>
              <a:gd name="connsiteX14" fmla="*/ 65428 w 210769"/>
              <a:gd name="connsiteY14" fmla="*/ 59704 h 402513"/>
              <a:gd name="connsiteX15" fmla="*/ 77335 w 210769"/>
              <a:gd name="connsiteY15" fmla="*/ 88279 h 402513"/>
              <a:gd name="connsiteX16" fmla="*/ 86860 w 210769"/>
              <a:gd name="connsiteY16" fmla="*/ 116854 h 402513"/>
              <a:gd name="connsiteX17" fmla="*/ 89241 w 210769"/>
              <a:gd name="connsiteY17" fmla="*/ 169242 h 402513"/>
              <a:gd name="connsiteX18" fmla="*/ 94004 w 210769"/>
              <a:gd name="connsiteY18" fmla="*/ 231154 h 402513"/>
              <a:gd name="connsiteX19" fmla="*/ 115435 w 210769"/>
              <a:gd name="connsiteY19" fmla="*/ 290685 h 402513"/>
              <a:gd name="connsiteX20" fmla="*/ 144010 w 210769"/>
              <a:gd name="connsiteY20" fmla="*/ 338310 h 402513"/>
              <a:gd name="connsiteX21" fmla="*/ 170204 w 210769"/>
              <a:gd name="connsiteY21" fmla="*/ 364504 h 402513"/>
              <a:gd name="connsiteX22" fmla="*/ 203541 w 210769"/>
              <a:gd name="connsiteY22" fmla="*/ 378791 h 402513"/>
              <a:gd name="connsiteX23" fmla="*/ 210685 w 210769"/>
              <a:gd name="connsiteY23" fmla="*/ 366885 h 402513"/>
              <a:gd name="connsiteX24" fmla="*/ 201160 w 210769"/>
              <a:gd name="connsiteY24" fmla="*/ 350216 h 402513"/>
              <a:gd name="connsiteX25" fmla="*/ 174966 w 210769"/>
              <a:gd name="connsiteY25" fmla="*/ 328785 h 402513"/>
              <a:gd name="connsiteX26" fmla="*/ 139248 w 210769"/>
              <a:gd name="connsiteY26" fmla="*/ 278779 h 402513"/>
              <a:gd name="connsiteX27" fmla="*/ 120198 w 210769"/>
              <a:gd name="connsiteY27" fmla="*/ 219248 h 402513"/>
              <a:gd name="connsiteX28" fmla="*/ 117816 w 210769"/>
              <a:gd name="connsiteY28" fmla="*/ 166860 h 402513"/>
              <a:gd name="connsiteX29" fmla="*/ 117816 w 210769"/>
              <a:gd name="connsiteY29" fmla="*/ 131141 h 402513"/>
              <a:gd name="connsiteX30" fmla="*/ 108291 w 210769"/>
              <a:gd name="connsiteY30" fmla="*/ 88279 h 402513"/>
              <a:gd name="connsiteX31" fmla="*/ 91622 w 210769"/>
              <a:gd name="connsiteY31" fmla="*/ 43035 h 402513"/>
              <a:gd name="connsiteX32" fmla="*/ 72572 w 210769"/>
              <a:gd name="connsiteY32" fmla="*/ 16841 h 402513"/>
              <a:gd name="connsiteX33" fmla="*/ 53522 w 210769"/>
              <a:gd name="connsiteY33" fmla="*/ 172 h 402513"/>
              <a:gd name="connsiteX34" fmla="*/ 22566 w 210769"/>
              <a:gd name="connsiteY34" fmla="*/ 9697 h 402513"/>
              <a:gd name="connsiteX35" fmla="*/ 1135 w 210769"/>
              <a:gd name="connsiteY35" fmla="*/ 33510 h 402513"/>
              <a:gd name="connsiteX36" fmla="*/ 3516 w 210769"/>
              <a:gd name="connsiteY36" fmla="*/ 83516 h 402513"/>
              <a:gd name="connsiteX37" fmla="*/ 8278 w 210769"/>
              <a:gd name="connsiteY37" fmla="*/ 162097 h 402513"/>
              <a:gd name="connsiteX0" fmla="*/ 8857 w 211348"/>
              <a:gd name="connsiteY0" fmla="*/ 162097 h 402513"/>
              <a:gd name="connsiteX1" fmla="*/ 27907 w 211348"/>
              <a:gd name="connsiteY1" fmla="*/ 247822 h 402513"/>
              <a:gd name="connsiteX2" fmla="*/ 46957 w 211348"/>
              <a:gd name="connsiteY2" fmla="*/ 314497 h 402513"/>
              <a:gd name="connsiteX3" fmla="*/ 70770 w 211348"/>
              <a:gd name="connsiteY3" fmla="*/ 376410 h 402513"/>
              <a:gd name="connsiteX4" fmla="*/ 85057 w 211348"/>
              <a:gd name="connsiteY4" fmla="*/ 400222 h 402513"/>
              <a:gd name="connsiteX5" fmla="*/ 104107 w 211348"/>
              <a:gd name="connsiteY5" fmla="*/ 400222 h 402513"/>
              <a:gd name="connsiteX6" fmla="*/ 111251 w 211348"/>
              <a:gd name="connsiteY6" fmla="*/ 388316 h 402513"/>
              <a:gd name="connsiteX7" fmla="*/ 104107 w 211348"/>
              <a:gd name="connsiteY7" fmla="*/ 359741 h 402513"/>
              <a:gd name="connsiteX8" fmla="*/ 80295 w 211348"/>
              <a:gd name="connsiteY8" fmla="*/ 302591 h 402513"/>
              <a:gd name="connsiteX9" fmla="*/ 51720 w 211348"/>
              <a:gd name="connsiteY9" fmla="*/ 216866 h 402513"/>
              <a:gd name="connsiteX10" fmla="*/ 37432 w 211348"/>
              <a:gd name="connsiteY10" fmla="*/ 109710 h 402513"/>
              <a:gd name="connsiteX11" fmla="*/ 30289 w 211348"/>
              <a:gd name="connsiteY11" fmla="*/ 62085 h 402513"/>
              <a:gd name="connsiteX12" fmla="*/ 35051 w 211348"/>
              <a:gd name="connsiteY12" fmla="*/ 40654 h 402513"/>
              <a:gd name="connsiteX13" fmla="*/ 51720 w 211348"/>
              <a:gd name="connsiteY13" fmla="*/ 40654 h 402513"/>
              <a:gd name="connsiteX14" fmla="*/ 66007 w 211348"/>
              <a:gd name="connsiteY14" fmla="*/ 59704 h 402513"/>
              <a:gd name="connsiteX15" fmla="*/ 77914 w 211348"/>
              <a:gd name="connsiteY15" fmla="*/ 88279 h 402513"/>
              <a:gd name="connsiteX16" fmla="*/ 87439 w 211348"/>
              <a:gd name="connsiteY16" fmla="*/ 116854 h 402513"/>
              <a:gd name="connsiteX17" fmla="*/ 89820 w 211348"/>
              <a:gd name="connsiteY17" fmla="*/ 169242 h 402513"/>
              <a:gd name="connsiteX18" fmla="*/ 94583 w 211348"/>
              <a:gd name="connsiteY18" fmla="*/ 231154 h 402513"/>
              <a:gd name="connsiteX19" fmla="*/ 116014 w 211348"/>
              <a:gd name="connsiteY19" fmla="*/ 290685 h 402513"/>
              <a:gd name="connsiteX20" fmla="*/ 144589 w 211348"/>
              <a:gd name="connsiteY20" fmla="*/ 338310 h 402513"/>
              <a:gd name="connsiteX21" fmla="*/ 170783 w 211348"/>
              <a:gd name="connsiteY21" fmla="*/ 364504 h 402513"/>
              <a:gd name="connsiteX22" fmla="*/ 204120 w 211348"/>
              <a:gd name="connsiteY22" fmla="*/ 378791 h 402513"/>
              <a:gd name="connsiteX23" fmla="*/ 211264 w 211348"/>
              <a:gd name="connsiteY23" fmla="*/ 366885 h 402513"/>
              <a:gd name="connsiteX24" fmla="*/ 201739 w 211348"/>
              <a:gd name="connsiteY24" fmla="*/ 350216 h 402513"/>
              <a:gd name="connsiteX25" fmla="*/ 175545 w 211348"/>
              <a:gd name="connsiteY25" fmla="*/ 328785 h 402513"/>
              <a:gd name="connsiteX26" fmla="*/ 139827 w 211348"/>
              <a:gd name="connsiteY26" fmla="*/ 278779 h 402513"/>
              <a:gd name="connsiteX27" fmla="*/ 120777 w 211348"/>
              <a:gd name="connsiteY27" fmla="*/ 219248 h 402513"/>
              <a:gd name="connsiteX28" fmla="*/ 118395 w 211348"/>
              <a:gd name="connsiteY28" fmla="*/ 166860 h 402513"/>
              <a:gd name="connsiteX29" fmla="*/ 118395 w 211348"/>
              <a:gd name="connsiteY29" fmla="*/ 131141 h 402513"/>
              <a:gd name="connsiteX30" fmla="*/ 108870 w 211348"/>
              <a:gd name="connsiteY30" fmla="*/ 88279 h 402513"/>
              <a:gd name="connsiteX31" fmla="*/ 92201 w 211348"/>
              <a:gd name="connsiteY31" fmla="*/ 43035 h 402513"/>
              <a:gd name="connsiteX32" fmla="*/ 73151 w 211348"/>
              <a:gd name="connsiteY32" fmla="*/ 16841 h 402513"/>
              <a:gd name="connsiteX33" fmla="*/ 54101 w 211348"/>
              <a:gd name="connsiteY33" fmla="*/ 172 h 402513"/>
              <a:gd name="connsiteX34" fmla="*/ 23145 w 211348"/>
              <a:gd name="connsiteY34" fmla="*/ 9697 h 402513"/>
              <a:gd name="connsiteX35" fmla="*/ 1714 w 211348"/>
              <a:gd name="connsiteY35" fmla="*/ 33510 h 402513"/>
              <a:gd name="connsiteX36" fmla="*/ 1714 w 211348"/>
              <a:gd name="connsiteY36" fmla="*/ 90660 h 402513"/>
              <a:gd name="connsiteX37" fmla="*/ 8857 w 211348"/>
              <a:gd name="connsiteY37" fmla="*/ 162097 h 402513"/>
              <a:gd name="connsiteX0" fmla="*/ 8857 w 211348"/>
              <a:gd name="connsiteY0" fmla="*/ 162097 h 402513"/>
              <a:gd name="connsiteX1" fmla="*/ 27907 w 211348"/>
              <a:gd name="connsiteY1" fmla="*/ 247822 h 402513"/>
              <a:gd name="connsiteX2" fmla="*/ 46957 w 211348"/>
              <a:gd name="connsiteY2" fmla="*/ 314497 h 402513"/>
              <a:gd name="connsiteX3" fmla="*/ 70770 w 211348"/>
              <a:gd name="connsiteY3" fmla="*/ 376410 h 402513"/>
              <a:gd name="connsiteX4" fmla="*/ 85057 w 211348"/>
              <a:gd name="connsiteY4" fmla="*/ 400222 h 402513"/>
              <a:gd name="connsiteX5" fmla="*/ 104107 w 211348"/>
              <a:gd name="connsiteY5" fmla="*/ 400222 h 402513"/>
              <a:gd name="connsiteX6" fmla="*/ 111251 w 211348"/>
              <a:gd name="connsiteY6" fmla="*/ 388316 h 402513"/>
              <a:gd name="connsiteX7" fmla="*/ 104107 w 211348"/>
              <a:gd name="connsiteY7" fmla="*/ 359741 h 402513"/>
              <a:gd name="connsiteX8" fmla="*/ 80295 w 211348"/>
              <a:gd name="connsiteY8" fmla="*/ 302591 h 402513"/>
              <a:gd name="connsiteX9" fmla="*/ 51720 w 211348"/>
              <a:gd name="connsiteY9" fmla="*/ 216866 h 402513"/>
              <a:gd name="connsiteX10" fmla="*/ 35050 w 211348"/>
              <a:gd name="connsiteY10" fmla="*/ 123997 h 402513"/>
              <a:gd name="connsiteX11" fmla="*/ 30289 w 211348"/>
              <a:gd name="connsiteY11" fmla="*/ 62085 h 402513"/>
              <a:gd name="connsiteX12" fmla="*/ 35051 w 211348"/>
              <a:gd name="connsiteY12" fmla="*/ 40654 h 402513"/>
              <a:gd name="connsiteX13" fmla="*/ 51720 w 211348"/>
              <a:gd name="connsiteY13" fmla="*/ 40654 h 402513"/>
              <a:gd name="connsiteX14" fmla="*/ 66007 w 211348"/>
              <a:gd name="connsiteY14" fmla="*/ 59704 h 402513"/>
              <a:gd name="connsiteX15" fmla="*/ 77914 w 211348"/>
              <a:gd name="connsiteY15" fmla="*/ 88279 h 402513"/>
              <a:gd name="connsiteX16" fmla="*/ 87439 w 211348"/>
              <a:gd name="connsiteY16" fmla="*/ 116854 h 402513"/>
              <a:gd name="connsiteX17" fmla="*/ 89820 w 211348"/>
              <a:gd name="connsiteY17" fmla="*/ 169242 h 402513"/>
              <a:gd name="connsiteX18" fmla="*/ 94583 w 211348"/>
              <a:gd name="connsiteY18" fmla="*/ 231154 h 402513"/>
              <a:gd name="connsiteX19" fmla="*/ 116014 w 211348"/>
              <a:gd name="connsiteY19" fmla="*/ 290685 h 402513"/>
              <a:gd name="connsiteX20" fmla="*/ 144589 w 211348"/>
              <a:gd name="connsiteY20" fmla="*/ 338310 h 402513"/>
              <a:gd name="connsiteX21" fmla="*/ 170783 w 211348"/>
              <a:gd name="connsiteY21" fmla="*/ 364504 h 402513"/>
              <a:gd name="connsiteX22" fmla="*/ 204120 w 211348"/>
              <a:gd name="connsiteY22" fmla="*/ 378791 h 402513"/>
              <a:gd name="connsiteX23" fmla="*/ 211264 w 211348"/>
              <a:gd name="connsiteY23" fmla="*/ 366885 h 402513"/>
              <a:gd name="connsiteX24" fmla="*/ 201739 w 211348"/>
              <a:gd name="connsiteY24" fmla="*/ 350216 h 402513"/>
              <a:gd name="connsiteX25" fmla="*/ 175545 w 211348"/>
              <a:gd name="connsiteY25" fmla="*/ 328785 h 402513"/>
              <a:gd name="connsiteX26" fmla="*/ 139827 w 211348"/>
              <a:gd name="connsiteY26" fmla="*/ 278779 h 402513"/>
              <a:gd name="connsiteX27" fmla="*/ 120777 w 211348"/>
              <a:gd name="connsiteY27" fmla="*/ 219248 h 402513"/>
              <a:gd name="connsiteX28" fmla="*/ 118395 w 211348"/>
              <a:gd name="connsiteY28" fmla="*/ 166860 h 402513"/>
              <a:gd name="connsiteX29" fmla="*/ 118395 w 211348"/>
              <a:gd name="connsiteY29" fmla="*/ 131141 h 402513"/>
              <a:gd name="connsiteX30" fmla="*/ 108870 w 211348"/>
              <a:gd name="connsiteY30" fmla="*/ 88279 h 402513"/>
              <a:gd name="connsiteX31" fmla="*/ 92201 w 211348"/>
              <a:gd name="connsiteY31" fmla="*/ 43035 h 402513"/>
              <a:gd name="connsiteX32" fmla="*/ 73151 w 211348"/>
              <a:gd name="connsiteY32" fmla="*/ 16841 h 402513"/>
              <a:gd name="connsiteX33" fmla="*/ 54101 w 211348"/>
              <a:gd name="connsiteY33" fmla="*/ 172 h 402513"/>
              <a:gd name="connsiteX34" fmla="*/ 23145 w 211348"/>
              <a:gd name="connsiteY34" fmla="*/ 9697 h 402513"/>
              <a:gd name="connsiteX35" fmla="*/ 1714 w 211348"/>
              <a:gd name="connsiteY35" fmla="*/ 33510 h 402513"/>
              <a:gd name="connsiteX36" fmla="*/ 1714 w 211348"/>
              <a:gd name="connsiteY36" fmla="*/ 90660 h 402513"/>
              <a:gd name="connsiteX37" fmla="*/ 8857 w 211348"/>
              <a:gd name="connsiteY37" fmla="*/ 162097 h 402513"/>
              <a:gd name="connsiteX0" fmla="*/ 8857 w 211348"/>
              <a:gd name="connsiteY0" fmla="*/ 162097 h 403712"/>
              <a:gd name="connsiteX1" fmla="*/ 27907 w 211348"/>
              <a:gd name="connsiteY1" fmla="*/ 247822 h 403712"/>
              <a:gd name="connsiteX2" fmla="*/ 46957 w 211348"/>
              <a:gd name="connsiteY2" fmla="*/ 314497 h 403712"/>
              <a:gd name="connsiteX3" fmla="*/ 66008 w 211348"/>
              <a:gd name="connsiteY3" fmla="*/ 359742 h 403712"/>
              <a:gd name="connsiteX4" fmla="*/ 85057 w 211348"/>
              <a:gd name="connsiteY4" fmla="*/ 400222 h 403712"/>
              <a:gd name="connsiteX5" fmla="*/ 104107 w 211348"/>
              <a:gd name="connsiteY5" fmla="*/ 400222 h 403712"/>
              <a:gd name="connsiteX6" fmla="*/ 111251 w 211348"/>
              <a:gd name="connsiteY6" fmla="*/ 388316 h 403712"/>
              <a:gd name="connsiteX7" fmla="*/ 104107 w 211348"/>
              <a:gd name="connsiteY7" fmla="*/ 359741 h 403712"/>
              <a:gd name="connsiteX8" fmla="*/ 80295 w 211348"/>
              <a:gd name="connsiteY8" fmla="*/ 302591 h 403712"/>
              <a:gd name="connsiteX9" fmla="*/ 51720 w 211348"/>
              <a:gd name="connsiteY9" fmla="*/ 216866 h 403712"/>
              <a:gd name="connsiteX10" fmla="*/ 35050 w 211348"/>
              <a:gd name="connsiteY10" fmla="*/ 123997 h 403712"/>
              <a:gd name="connsiteX11" fmla="*/ 30289 w 211348"/>
              <a:gd name="connsiteY11" fmla="*/ 62085 h 403712"/>
              <a:gd name="connsiteX12" fmla="*/ 35051 w 211348"/>
              <a:gd name="connsiteY12" fmla="*/ 40654 h 403712"/>
              <a:gd name="connsiteX13" fmla="*/ 51720 w 211348"/>
              <a:gd name="connsiteY13" fmla="*/ 40654 h 403712"/>
              <a:gd name="connsiteX14" fmla="*/ 66007 w 211348"/>
              <a:gd name="connsiteY14" fmla="*/ 59704 h 403712"/>
              <a:gd name="connsiteX15" fmla="*/ 77914 w 211348"/>
              <a:gd name="connsiteY15" fmla="*/ 88279 h 403712"/>
              <a:gd name="connsiteX16" fmla="*/ 87439 w 211348"/>
              <a:gd name="connsiteY16" fmla="*/ 116854 h 403712"/>
              <a:gd name="connsiteX17" fmla="*/ 89820 w 211348"/>
              <a:gd name="connsiteY17" fmla="*/ 169242 h 403712"/>
              <a:gd name="connsiteX18" fmla="*/ 94583 w 211348"/>
              <a:gd name="connsiteY18" fmla="*/ 231154 h 403712"/>
              <a:gd name="connsiteX19" fmla="*/ 116014 w 211348"/>
              <a:gd name="connsiteY19" fmla="*/ 290685 h 403712"/>
              <a:gd name="connsiteX20" fmla="*/ 144589 w 211348"/>
              <a:gd name="connsiteY20" fmla="*/ 338310 h 403712"/>
              <a:gd name="connsiteX21" fmla="*/ 170783 w 211348"/>
              <a:gd name="connsiteY21" fmla="*/ 364504 h 403712"/>
              <a:gd name="connsiteX22" fmla="*/ 204120 w 211348"/>
              <a:gd name="connsiteY22" fmla="*/ 378791 h 403712"/>
              <a:gd name="connsiteX23" fmla="*/ 211264 w 211348"/>
              <a:gd name="connsiteY23" fmla="*/ 366885 h 403712"/>
              <a:gd name="connsiteX24" fmla="*/ 201739 w 211348"/>
              <a:gd name="connsiteY24" fmla="*/ 350216 h 403712"/>
              <a:gd name="connsiteX25" fmla="*/ 175545 w 211348"/>
              <a:gd name="connsiteY25" fmla="*/ 328785 h 403712"/>
              <a:gd name="connsiteX26" fmla="*/ 139827 w 211348"/>
              <a:gd name="connsiteY26" fmla="*/ 278779 h 403712"/>
              <a:gd name="connsiteX27" fmla="*/ 120777 w 211348"/>
              <a:gd name="connsiteY27" fmla="*/ 219248 h 403712"/>
              <a:gd name="connsiteX28" fmla="*/ 118395 w 211348"/>
              <a:gd name="connsiteY28" fmla="*/ 166860 h 403712"/>
              <a:gd name="connsiteX29" fmla="*/ 118395 w 211348"/>
              <a:gd name="connsiteY29" fmla="*/ 131141 h 403712"/>
              <a:gd name="connsiteX30" fmla="*/ 108870 w 211348"/>
              <a:gd name="connsiteY30" fmla="*/ 88279 h 403712"/>
              <a:gd name="connsiteX31" fmla="*/ 92201 w 211348"/>
              <a:gd name="connsiteY31" fmla="*/ 43035 h 403712"/>
              <a:gd name="connsiteX32" fmla="*/ 73151 w 211348"/>
              <a:gd name="connsiteY32" fmla="*/ 16841 h 403712"/>
              <a:gd name="connsiteX33" fmla="*/ 54101 w 211348"/>
              <a:gd name="connsiteY33" fmla="*/ 172 h 403712"/>
              <a:gd name="connsiteX34" fmla="*/ 23145 w 211348"/>
              <a:gd name="connsiteY34" fmla="*/ 9697 h 403712"/>
              <a:gd name="connsiteX35" fmla="*/ 1714 w 211348"/>
              <a:gd name="connsiteY35" fmla="*/ 33510 h 403712"/>
              <a:gd name="connsiteX36" fmla="*/ 1714 w 211348"/>
              <a:gd name="connsiteY36" fmla="*/ 90660 h 403712"/>
              <a:gd name="connsiteX37" fmla="*/ 8857 w 211348"/>
              <a:gd name="connsiteY37" fmla="*/ 162097 h 403712"/>
              <a:gd name="connsiteX0" fmla="*/ 8857 w 211348"/>
              <a:gd name="connsiteY0" fmla="*/ 162097 h 400255"/>
              <a:gd name="connsiteX1" fmla="*/ 27907 w 211348"/>
              <a:gd name="connsiteY1" fmla="*/ 247822 h 400255"/>
              <a:gd name="connsiteX2" fmla="*/ 46957 w 211348"/>
              <a:gd name="connsiteY2" fmla="*/ 314497 h 400255"/>
              <a:gd name="connsiteX3" fmla="*/ 66008 w 211348"/>
              <a:gd name="connsiteY3" fmla="*/ 359742 h 400255"/>
              <a:gd name="connsiteX4" fmla="*/ 82676 w 211348"/>
              <a:gd name="connsiteY4" fmla="*/ 390697 h 400255"/>
              <a:gd name="connsiteX5" fmla="*/ 104107 w 211348"/>
              <a:gd name="connsiteY5" fmla="*/ 400222 h 400255"/>
              <a:gd name="connsiteX6" fmla="*/ 111251 w 211348"/>
              <a:gd name="connsiteY6" fmla="*/ 388316 h 400255"/>
              <a:gd name="connsiteX7" fmla="*/ 104107 w 211348"/>
              <a:gd name="connsiteY7" fmla="*/ 359741 h 400255"/>
              <a:gd name="connsiteX8" fmla="*/ 80295 w 211348"/>
              <a:gd name="connsiteY8" fmla="*/ 302591 h 400255"/>
              <a:gd name="connsiteX9" fmla="*/ 51720 w 211348"/>
              <a:gd name="connsiteY9" fmla="*/ 216866 h 400255"/>
              <a:gd name="connsiteX10" fmla="*/ 35050 w 211348"/>
              <a:gd name="connsiteY10" fmla="*/ 123997 h 400255"/>
              <a:gd name="connsiteX11" fmla="*/ 30289 w 211348"/>
              <a:gd name="connsiteY11" fmla="*/ 62085 h 400255"/>
              <a:gd name="connsiteX12" fmla="*/ 35051 w 211348"/>
              <a:gd name="connsiteY12" fmla="*/ 40654 h 400255"/>
              <a:gd name="connsiteX13" fmla="*/ 51720 w 211348"/>
              <a:gd name="connsiteY13" fmla="*/ 40654 h 400255"/>
              <a:gd name="connsiteX14" fmla="*/ 66007 w 211348"/>
              <a:gd name="connsiteY14" fmla="*/ 59704 h 400255"/>
              <a:gd name="connsiteX15" fmla="*/ 77914 w 211348"/>
              <a:gd name="connsiteY15" fmla="*/ 88279 h 400255"/>
              <a:gd name="connsiteX16" fmla="*/ 87439 w 211348"/>
              <a:gd name="connsiteY16" fmla="*/ 116854 h 400255"/>
              <a:gd name="connsiteX17" fmla="*/ 89820 w 211348"/>
              <a:gd name="connsiteY17" fmla="*/ 169242 h 400255"/>
              <a:gd name="connsiteX18" fmla="*/ 94583 w 211348"/>
              <a:gd name="connsiteY18" fmla="*/ 231154 h 400255"/>
              <a:gd name="connsiteX19" fmla="*/ 116014 w 211348"/>
              <a:gd name="connsiteY19" fmla="*/ 290685 h 400255"/>
              <a:gd name="connsiteX20" fmla="*/ 144589 w 211348"/>
              <a:gd name="connsiteY20" fmla="*/ 338310 h 400255"/>
              <a:gd name="connsiteX21" fmla="*/ 170783 w 211348"/>
              <a:gd name="connsiteY21" fmla="*/ 364504 h 400255"/>
              <a:gd name="connsiteX22" fmla="*/ 204120 w 211348"/>
              <a:gd name="connsiteY22" fmla="*/ 378791 h 400255"/>
              <a:gd name="connsiteX23" fmla="*/ 211264 w 211348"/>
              <a:gd name="connsiteY23" fmla="*/ 366885 h 400255"/>
              <a:gd name="connsiteX24" fmla="*/ 201739 w 211348"/>
              <a:gd name="connsiteY24" fmla="*/ 350216 h 400255"/>
              <a:gd name="connsiteX25" fmla="*/ 175545 w 211348"/>
              <a:gd name="connsiteY25" fmla="*/ 328785 h 400255"/>
              <a:gd name="connsiteX26" fmla="*/ 139827 w 211348"/>
              <a:gd name="connsiteY26" fmla="*/ 278779 h 400255"/>
              <a:gd name="connsiteX27" fmla="*/ 120777 w 211348"/>
              <a:gd name="connsiteY27" fmla="*/ 219248 h 400255"/>
              <a:gd name="connsiteX28" fmla="*/ 118395 w 211348"/>
              <a:gd name="connsiteY28" fmla="*/ 166860 h 400255"/>
              <a:gd name="connsiteX29" fmla="*/ 118395 w 211348"/>
              <a:gd name="connsiteY29" fmla="*/ 131141 h 400255"/>
              <a:gd name="connsiteX30" fmla="*/ 108870 w 211348"/>
              <a:gd name="connsiteY30" fmla="*/ 88279 h 400255"/>
              <a:gd name="connsiteX31" fmla="*/ 92201 w 211348"/>
              <a:gd name="connsiteY31" fmla="*/ 43035 h 400255"/>
              <a:gd name="connsiteX32" fmla="*/ 73151 w 211348"/>
              <a:gd name="connsiteY32" fmla="*/ 16841 h 400255"/>
              <a:gd name="connsiteX33" fmla="*/ 54101 w 211348"/>
              <a:gd name="connsiteY33" fmla="*/ 172 h 400255"/>
              <a:gd name="connsiteX34" fmla="*/ 23145 w 211348"/>
              <a:gd name="connsiteY34" fmla="*/ 9697 h 400255"/>
              <a:gd name="connsiteX35" fmla="*/ 1714 w 211348"/>
              <a:gd name="connsiteY35" fmla="*/ 33510 h 400255"/>
              <a:gd name="connsiteX36" fmla="*/ 1714 w 211348"/>
              <a:gd name="connsiteY36" fmla="*/ 90660 h 400255"/>
              <a:gd name="connsiteX37" fmla="*/ 8857 w 211348"/>
              <a:gd name="connsiteY37" fmla="*/ 162097 h 400255"/>
              <a:gd name="connsiteX0" fmla="*/ 8857 w 211348"/>
              <a:gd name="connsiteY0" fmla="*/ 162097 h 400255"/>
              <a:gd name="connsiteX1" fmla="*/ 27907 w 211348"/>
              <a:gd name="connsiteY1" fmla="*/ 247822 h 400255"/>
              <a:gd name="connsiteX2" fmla="*/ 46957 w 211348"/>
              <a:gd name="connsiteY2" fmla="*/ 314497 h 400255"/>
              <a:gd name="connsiteX3" fmla="*/ 66008 w 211348"/>
              <a:gd name="connsiteY3" fmla="*/ 359742 h 400255"/>
              <a:gd name="connsiteX4" fmla="*/ 82676 w 211348"/>
              <a:gd name="connsiteY4" fmla="*/ 390697 h 400255"/>
              <a:gd name="connsiteX5" fmla="*/ 104107 w 211348"/>
              <a:gd name="connsiteY5" fmla="*/ 400222 h 400255"/>
              <a:gd name="connsiteX6" fmla="*/ 111251 w 211348"/>
              <a:gd name="connsiteY6" fmla="*/ 388316 h 400255"/>
              <a:gd name="connsiteX7" fmla="*/ 104107 w 211348"/>
              <a:gd name="connsiteY7" fmla="*/ 359741 h 400255"/>
              <a:gd name="connsiteX8" fmla="*/ 77914 w 211348"/>
              <a:gd name="connsiteY8" fmla="*/ 304972 h 400255"/>
              <a:gd name="connsiteX9" fmla="*/ 51720 w 211348"/>
              <a:gd name="connsiteY9" fmla="*/ 216866 h 400255"/>
              <a:gd name="connsiteX10" fmla="*/ 35050 w 211348"/>
              <a:gd name="connsiteY10" fmla="*/ 123997 h 400255"/>
              <a:gd name="connsiteX11" fmla="*/ 30289 w 211348"/>
              <a:gd name="connsiteY11" fmla="*/ 62085 h 400255"/>
              <a:gd name="connsiteX12" fmla="*/ 35051 w 211348"/>
              <a:gd name="connsiteY12" fmla="*/ 40654 h 400255"/>
              <a:gd name="connsiteX13" fmla="*/ 51720 w 211348"/>
              <a:gd name="connsiteY13" fmla="*/ 40654 h 400255"/>
              <a:gd name="connsiteX14" fmla="*/ 66007 w 211348"/>
              <a:gd name="connsiteY14" fmla="*/ 59704 h 400255"/>
              <a:gd name="connsiteX15" fmla="*/ 77914 w 211348"/>
              <a:gd name="connsiteY15" fmla="*/ 88279 h 400255"/>
              <a:gd name="connsiteX16" fmla="*/ 87439 w 211348"/>
              <a:gd name="connsiteY16" fmla="*/ 116854 h 400255"/>
              <a:gd name="connsiteX17" fmla="*/ 89820 w 211348"/>
              <a:gd name="connsiteY17" fmla="*/ 169242 h 400255"/>
              <a:gd name="connsiteX18" fmla="*/ 94583 w 211348"/>
              <a:gd name="connsiteY18" fmla="*/ 231154 h 400255"/>
              <a:gd name="connsiteX19" fmla="*/ 116014 w 211348"/>
              <a:gd name="connsiteY19" fmla="*/ 290685 h 400255"/>
              <a:gd name="connsiteX20" fmla="*/ 144589 w 211348"/>
              <a:gd name="connsiteY20" fmla="*/ 338310 h 400255"/>
              <a:gd name="connsiteX21" fmla="*/ 170783 w 211348"/>
              <a:gd name="connsiteY21" fmla="*/ 364504 h 400255"/>
              <a:gd name="connsiteX22" fmla="*/ 204120 w 211348"/>
              <a:gd name="connsiteY22" fmla="*/ 378791 h 400255"/>
              <a:gd name="connsiteX23" fmla="*/ 211264 w 211348"/>
              <a:gd name="connsiteY23" fmla="*/ 366885 h 400255"/>
              <a:gd name="connsiteX24" fmla="*/ 201739 w 211348"/>
              <a:gd name="connsiteY24" fmla="*/ 350216 h 400255"/>
              <a:gd name="connsiteX25" fmla="*/ 175545 w 211348"/>
              <a:gd name="connsiteY25" fmla="*/ 328785 h 400255"/>
              <a:gd name="connsiteX26" fmla="*/ 139827 w 211348"/>
              <a:gd name="connsiteY26" fmla="*/ 278779 h 400255"/>
              <a:gd name="connsiteX27" fmla="*/ 120777 w 211348"/>
              <a:gd name="connsiteY27" fmla="*/ 219248 h 400255"/>
              <a:gd name="connsiteX28" fmla="*/ 118395 w 211348"/>
              <a:gd name="connsiteY28" fmla="*/ 166860 h 400255"/>
              <a:gd name="connsiteX29" fmla="*/ 118395 w 211348"/>
              <a:gd name="connsiteY29" fmla="*/ 131141 h 400255"/>
              <a:gd name="connsiteX30" fmla="*/ 108870 w 211348"/>
              <a:gd name="connsiteY30" fmla="*/ 88279 h 400255"/>
              <a:gd name="connsiteX31" fmla="*/ 92201 w 211348"/>
              <a:gd name="connsiteY31" fmla="*/ 43035 h 400255"/>
              <a:gd name="connsiteX32" fmla="*/ 73151 w 211348"/>
              <a:gd name="connsiteY32" fmla="*/ 16841 h 400255"/>
              <a:gd name="connsiteX33" fmla="*/ 54101 w 211348"/>
              <a:gd name="connsiteY33" fmla="*/ 172 h 400255"/>
              <a:gd name="connsiteX34" fmla="*/ 23145 w 211348"/>
              <a:gd name="connsiteY34" fmla="*/ 9697 h 400255"/>
              <a:gd name="connsiteX35" fmla="*/ 1714 w 211348"/>
              <a:gd name="connsiteY35" fmla="*/ 33510 h 400255"/>
              <a:gd name="connsiteX36" fmla="*/ 1714 w 211348"/>
              <a:gd name="connsiteY36" fmla="*/ 90660 h 400255"/>
              <a:gd name="connsiteX37" fmla="*/ 8857 w 211348"/>
              <a:gd name="connsiteY37" fmla="*/ 162097 h 400255"/>
              <a:gd name="connsiteX0" fmla="*/ 8857 w 211348"/>
              <a:gd name="connsiteY0" fmla="*/ 162097 h 400255"/>
              <a:gd name="connsiteX1" fmla="*/ 27907 w 211348"/>
              <a:gd name="connsiteY1" fmla="*/ 247822 h 400255"/>
              <a:gd name="connsiteX2" fmla="*/ 46957 w 211348"/>
              <a:gd name="connsiteY2" fmla="*/ 314497 h 400255"/>
              <a:gd name="connsiteX3" fmla="*/ 66008 w 211348"/>
              <a:gd name="connsiteY3" fmla="*/ 359742 h 400255"/>
              <a:gd name="connsiteX4" fmla="*/ 82676 w 211348"/>
              <a:gd name="connsiteY4" fmla="*/ 390697 h 400255"/>
              <a:gd name="connsiteX5" fmla="*/ 104107 w 211348"/>
              <a:gd name="connsiteY5" fmla="*/ 400222 h 400255"/>
              <a:gd name="connsiteX6" fmla="*/ 111251 w 211348"/>
              <a:gd name="connsiteY6" fmla="*/ 388316 h 400255"/>
              <a:gd name="connsiteX7" fmla="*/ 104107 w 211348"/>
              <a:gd name="connsiteY7" fmla="*/ 359741 h 400255"/>
              <a:gd name="connsiteX8" fmla="*/ 77914 w 211348"/>
              <a:gd name="connsiteY8" fmla="*/ 304972 h 400255"/>
              <a:gd name="connsiteX9" fmla="*/ 51720 w 211348"/>
              <a:gd name="connsiteY9" fmla="*/ 216866 h 400255"/>
              <a:gd name="connsiteX10" fmla="*/ 35050 w 211348"/>
              <a:gd name="connsiteY10" fmla="*/ 123997 h 400255"/>
              <a:gd name="connsiteX11" fmla="*/ 30289 w 211348"/>
              <a:gd name="connsiteY11" fmla="*/ 73991 h 400255"/>
              <a:gd name="connsiteX12" fmla="*/ 35051 w 211348"/>
              <a:gd name="connsiteY12" fmla="*/ 40654 h 400255"/>
              <a:gd name="connsiteX13" fmla="*/ 51720 w 211348"/>
              <a:gd name="connsiteY13" fmla="*/ 40654 h 400255"/>
              <a:gd name="connsiteX14" fmla="*/ 66007 w 211348"/>
              <a:gd name="connsiteY14" fmla="*/ 59704 h 400255"/>
              <a:gd name="connsiteX15" fmla="*/ 77914 w 211348"/>
              <a:gd name="connsiteY15" fmla="*/ 88279 h 400255"/>
              <a:gd name="connsiteX16" fmla="*/ 87439 w 211348"/>
              <a:gd name="connsiteY16" fmla="*/ 116854 h 400255"/>
              <a:gd name="connsiteX17" fmla="*/ 89820 w 211348"/>
              <a:gd name="connsiteY17" fmla="*/ 169242 h 400255"/>
              <a:gd name="connsiteX18" fmla="*/ 94583 w 211348"/>
              <a:gd name="connsiteY18" fmla="*/ 231154 h 400255"/>
              <a:gd name="connsiteX19" fmla="*/ 116014 w 211348"/>
              <a:gd name="connsiteY19" fmla="*/ 290685 h 400255"/>
              <a:gd name="connsiteX20" fmla="*/ 144589 w 211348"/>
              <a:gd name="connsiteY20" fmla="*/ 338310 h 400255"/>
              <a:gd name="connsiteX21" fmla="*/ 170783 w 211348"/>
              <a:gd name="connsiteY21" fmla="*/ 364504 h 400255"/>
              <a:gd name="connsiteX22" fmla="*/ 204120 w 211348"/>
              <a:gd name="connsiteY22" fmla="*/ 378791 h 400255"/>
              <a:gd name="connsiteX23" fmla="*/ 211264 w 211348"/>
              <a:gd name="connsiteY23" fmla="*/ 366885 h 400255"/>
              <a:gd name="connsiteX24" fmla="*/ 201739 w 211348"/>
              <a:gd name="connsiteY24" fmla="*/ 350216 h 400255"/>
              <a:gd name="connsiteX25" fmla="*/ 175545 w 211348"/>
              <a:gd name="connsiteY25" fmla="*/ 328785 h 400255"/>
              <a:gd name="connsiteX26" fmla="*/ 139827 w 211348"/>
              <a:gd name="connsiteY26" fmla="*/ 278779 h 400255"/>
              <a:gd name="connsiteX27" fmla="*/ 120777 w 211348"/>
              <a:gd name="connsiteY27" fmla="*/ 219248 h 400255"/>
              <a:gd name="connsiteX28" fmla="*/ 118395 w 211348"/>
              <a:gd name="connsiteY28" fmla="*/ 166860 h 400255"/>
              <a:gd name="connsiteX29" fmla="*/ 118395 w 211348"/>
              <a:gd name="connsiteY29" fmla="*/ 131141 h 400255"/>
              <a:gd name="connsiteX30" fmla="*/ 108870 w 211348"/>
              <a:gd name="connsiteY30" fmla="*/ 88279 h 400255"/>
              <a:gd name="connsiteX31" fmla="*/ 92201 w 211348"/>
              <a:gd name="connsiteY31" fmla="*/ 43035 h 400255"/>
              <a:gd name="connsiteX32" fmla="*/ 73151 w 211348"/>
              <a:gd name="connsiteY32" fmla="*/ 16841 h 400255"/>
              <a:gd name="connsiteX33" fmla="*/ 54101 w 211348"/>
              <a:gd name="connsiteY33" fmla="*/ 172 h 400255"/>
              <a:gd name="connsiteX34" fmla="*/ 23145 w 211348"/>
              <a:gd name="connsiteY34" fmla="*/ 9697 h 400255"/>
              <a:gd name="connsiteX35" fmla="*/ 1714 w 211348"/>
              <a:gd name="connsiteY35" fmla="*/ 33510 h 400255"/>
              <a:gd name="connsiteX36" fmla="*/ 1714 w 211348"/>
              <a:gd name="connsiteY36" fmla="*/ 90660 h 400255"/>
              <a:gd name="connsiteX37" fmla="*/ 8857 w 211348"/>
              <a:gd name="connsiteY37" fmla="*/ 162097 h 400255"/>
              <a:gd name="connsiteX0" fmla="*/ 8857 w 211348"/>
              <a:gd name="connsiteY0" fmla="*/ 162097 h 400255"/>
              <a:gd name="connsiteX1" fmla="*/ 27907 w 211348"/>
              <a:gd name="connsiteY1" fmla="*/ 247822 h 400255"/>
              <a:gd name="connsiteX2" fmla="*/ 46957 w 211348"/>
              <a:gd name="connsiteY2" fmla="*/ 314497 h 400255"/>
              <a:gd name="connsiteX3" fmla="*/ 66008 w 211348"/>
              <a:gd name="connsiteY3" fmla="*/ 359742 h 400255"/>
              <a:gd name="connsiteX4" fmla="*/ 82676 w 211348"/>
              <a:gd name="connsiteY4" fmla="*/ 390697 h 400255"/>
              <a:gd name="connsiteX5" fmla="*/ 104107 w 211348"/>
              <a:gd name="connsiteY5" fmla="*/ 400222 h 400255"/>
              <a:gd name="connsiteX6" fmla="*/ 111251 w 211348"/>
              <a:gd name="connsiteY6" fmla="*/ 388316 h 400255"/>
              <a:gd name="connsiteX7" fmla="*/ 104107 w 211348"/>
              <a:gd name="connsiteY7" fmla="*/ 359741 h 400255"/>
              <a:gd name="connsiteX8" fmla="*/ 77914 w 211348"/>
              <a:gd name="connsiteY8" fmla="*/ 304972 h 400255"/>
              <a:gd name="connsiteX9" fmla="*/ 51720 w 211348"/>
              <a:gd name="connsiteY9" fmla="*/ 216866 h 400255"/>
              <a:gd name="connsiteX10" fmla="*/ 35050 w 211348"/>
              <a:gd name="connsiteY10" fmla="*/ 123997 h 400255"/>
              <a:gd name="connsiteX11" fmla="*/ 30289 w 211348"/>
              <a:gd name="connsiteY11" fmla="*/ 73991 h 400255"/>
              <a:gd name="connsiteX12" fmla="*/ 32669 w 211348"/>
              <a:gd name="connsiteY12" fmla="*/ 47797 h 400255"/>
              <a:gd name="connsiteX13" fmla="*/ 51720 w 211348"/>
              <a:gd name="connsiteY13" fmla="*/ 40654 h 400255"/>
              <a:gd name="connsiteX14" fmla="*/ 66007 w 211348"/>
              <a:gd name="connsiteY14" fmla="*/ 59704 h 400255"/>
              <a:gd name="connsiteX15" fmla="*/ 77914 w 211348"/>
              <a:gd name="connsiteY15" fmla="*/ 88279 h 400255"/>
              <a:gd name="connsiteX16" fmla="*/ 87439 w 211348"/>
              <a:gd name="connsiteY16" fmla="*/ 116854 h 400255"/>
              <a:gd name="connsiteX17" fmla="*/ 89820 w 211348"/>
              <a:gd name="connsiteY17" fmla="*/ 169242 h 400255"/>
              <a:gd name="connsiteX18" fmla="*/ 94583 w 211348"/>
              <a:gd name="connsiteY18" fmla="*/ 231154 h 400255"/>
              <a:gd name="connsiteX19" fmla="*/ 116014 w 211348"/>
              <a:gd name="connsiteY19" fmla="*/ 290685 h 400255"/>
              <a:gd name="connsiteX20" fmla="*/ 144589 w 211348"/>
              <a:gd name="connsiteY20" fmla="*/ 338310 h 400255"/>
              <a:gd name="connsiteX21" fmla="*/ 170783 w 211348"/>
              <a:gd name="connsiteY21" fmla="*/ 364504 h 400255"/>
              <a:gd name="connsiteX22" fmla="*/ 204120 w 211348"/>
              <a:gd name="connsiteY22" fmla="*/ 378791 h 400255"/>
              <a:gd name="connsiteX23" fmla="*/ 211264 w 211348"/>
              <a:gd name="connsiteY23" fmla="*/ 366885 h 400255"/>
              <a:gd name="connsiteX24" fmla="*/ 201739 w 211348"/>
              <a:gd name="connsiteY24" fmla="*/ 350216 h 400255"/>
              <a:gd name="connsiteX25" fmla="*/ 175545 w 211348"/>
              <a:gd name="connsiteY25" fmla="*/ 328785 h 400255"/>
              <a:gd name="connsiteX26" fmla="*/ 139827 w 211348"/>
              <a:gd name="connsiteY26" fmla="*/ 278779 h 400255"/>
              <a:gd name="connsiteX27" fmla="*/ 120777 w 211348"/>
              <a:gd name="connsiteY27" fmla="*/ 219248 h 400255"/>
              <a:gd name="connsiteX28" fmla="*/ 118395 w 211348"/>
              <a:gd name="connsiteY28" fmla="*/ 166860 h 400255"/>
              <a:gd name="connsiteX29" fmla="*/ 118395 w 211348"/>
              <a:gd name="connsiteY29" fmla="*/ 131141 h 400255"/>
              <a:gd name="connsiteX30" fmla="*/ 108870 w 211348"/>
              <a:gd name="connsiteY30" fmla="*/ 88279 h 400255"/>
              <a:gd name="connsiteX31" fmla="*/ 92201 w 211348"/>
              <a:gd name="connsiteY31" fmla="*/ 43035 h 400255"/>
              <a:gd name="connsiteX32" fmla="*/ 73151 w 211348"/>
              <a:gd name="connsiteY32" fmla="*/ 16841 h 400255"/>
              <a:gd name="connsiteX33" fmla="*/ 54101 w 211348"/>
              <a:gd name="connsiteY33" fmla="*/ 172 h 400255"/>
              <a:gd name="connsiteX34" fmla="*/ 23145 w 211348"/>
              <a:gd name="connsiteY34" fmla="*/ 9697 h 400255"/>
              <a:gd name="connsiteX35" fmla="*/ 1714 w 211348"/>
              <a:gd name="connsiteY35" fmla="*/ 33510 h 400255"/>
              <a:gd name="connsiteX36" fmla="*/ 1714 w 211348"/>
              <a:gd name="connsiteY36" fmla="*/ 90660 h 400255"/>
              <a:gd name="connsiteX37" fmla="*/ 8857 w 211348"/>
              <a:gd name="connsiteY37" fmla="*/ 162097 h 400255"/>
              <a:gd name="connsiteX0" fmla="*/ 8857 w 211348"/>
              <a:gd name="connsiteY0" fmla="*/ 157592 h 395750"/>
              <a:gd name="connsiteX1" fmla="*/ 27907 w 211348"/>
              <a:gd name="connsiteY1" fmla="*/ 243317 h 395750"/>
              <a:gd name="connsiteX2" fmla="*/ 46957 w 211348"/>
              <a:gd name="connsiteY2" fmla="*/ 309992 h 395750"/>
              <a:gd name="connsiteX3" fmla="*/ 66008 w 211348"/>
              <a:gd name="connsiteY3" fmla="*/ 355237 h 395750"/>
              <a:gd name="connsiteX4" fmla="*/ 82676 w 211348"/>
              <a:gd name="connsiteY4" fmla="*/ 386192 h 395750"/>
              <a:gd name="connsiteX5" fmla="*/ 104107 w 211348"/>
              <a:gd name="connsiteY5" fmla="*/ 395717 h 395750"/>
              <a:gd name="connsiteX6" fmla="*/ 111251 w 211348"/>
              <a:gd name="connsiteY6" fmla="*/ 383811 h 395750"/>
              <a:gd name="connsiteX7" fmla="*/ 104107 w 211348"/>
              <a:gd name="connsiteY7" fmla="*/ 355236 h 395750"/>
              <a:gd name="connsiteX8" fmla="*/ 77914 w 211348"/>
              <a:gd name="connsiteY8" fmla="*/ 300467 h 395750"/>
              <a:gd name="connsiteX9" fmla="*/ 51720 w 211348"/>
              <a:gd name="connsiteY9" fmla="*/ 212361 h 395750"/>
              <a:gd name="connsiteX10" fmla="*/ 35050 w 211348"/>
              <a:gd name="connsiteY10" fmla="*/ 119492 h 395750"/>
              <a:gd name="connsiteX11" fmla="*/ 30289 w 211348"/>
              <a:gd name="connsiteY11" fmla="*/ 69486 h 395750"/>
              <a:gd name="connsiteX12" fmla="*/ 32669 w 211348"/>
              <a:gd name="connsiteY12" fmla="*/ 43292 h 395750"/>
              <a:gd name="connsiteX13" fmla="*/ 51720 w 211348"/>
              <a:gd name="connsiteY13" fmla="*/ 36149 h 395750"/>
              <a:gd name="connsiteX14" fmla="*/ 66007 w 211348"/>
              <a:gd name="connsiteY14" fmla="*/ 55199 h 395750"/>
              <a:gd name="connsiteX15" fmla="*/ 77914 w 211348"/>
              <a:gd name="connsiteY15" fmla="*/ 83774 h 395750"/>
              <a:gd name="connsiteX16" fmla="*/ 87439 w 211348"/>
              <a:gd name="connsiteY16" fmla="*/ 112349 h 395750"/>
              <a:gd name="connsiteX17" fmla="*/ 89820 w 211348"/>
              <a:gd name="connsiteY17" fmla="*/ 164737 h 395750"/>
              <a:gd name="connsiteX18" fmla="*/ 94583 w 211348"/>
              <a:gd name="connsiteY18" fmla="*/ 226649 h 395750"/>
              <a:gd name="connsiteX19" fmla="*/ 116014 w 211348"/>
              <a:gd name="connsiteY19" fmla="*/ 286180 h 395750"/>
              <a:gd name="connsiteX20" fmla="*/ 144589 w 211348"/>
              <a:gd name="connsiteY20" fmla="*/ 333805 h 395750"/>
              <a:gd name="connsiteX21" fmla="*/ 170783 w 211348"/>
              <a:gd name="connsiteY21" fmla="*/ 359999 h 395750"/>
              <a:gd name="connsiteX22" fmla="*/ 204120 w 211348"/>
              <a:gd name="connsiteY22" fmla="*/ 374286 h 395750"/>
              <a:gd name="connsiteX23" fmla="*/ 211264 w 211348"/>
              <a:gd name="connsiteY23" fmla="*/ 362380 h 395750"/>
              <a:gd name="connsiteX24" fmla="*/ 201739 w 211348"/>
              <a:gd name="connsiteY24" fmla="*/ 345711 h 395750"/>
              <a:gd name="connsiteX25" fmla="*/ 175545 w 211348"/>
              <a:gd name="connsiteY25" fmla="*/ 324280 h 395750"/>
              <a:gd name="connsiteX26" fmla="*/ 139827 w 211348"/>
              <a:gd name="connsiteY26" fmla="*/ 274274 h 395750"/>
              <a:gd name="connsiteX27" fmla="*/ 120777 w 211348"/>
              <a:gd name="connsiteY27" fmla="*/ 214743 h 395750"/>
              <a:gd name="connsiteX28" fmla="*/ 118395 w 211348"/>
              <a:gd name="connsiteY28" fmla="*/ 162355 h 395750"/>
              <a:gd name="connsiteX29" fmla="*/ 118395 w 211348"/>
              <a:gd name="connsiteY29" fmla="*/ 126636 h 395750"/>
              <a:gd name="connsiteX30" fmla="*/ 108870 w 211348"/>
              <a:gd name="connsiteY30" fmla="*/ 83774 h 395750"/>
              <a:gd name="connsiteX31" fmla="*/ 92201 w 211348"/>
              <a:gd name="connsiteY31" fmla="*/ 38530 h 395750"/>
              <a:gd name="connsiteX32" fmla="*/ 73151 w 211348"/>
              <a:gd name="connsiteY32" fmla="*/ 12336 h 395750"/>
              <a:gd name="connsiteX33" fmla="*/ 51720 w 211348"/>
              <a:gd name="connsiteY33" fmla="*/ 430 h 395750"/>
              <a:gd name="connsiteX34" fmla="*/ 23145 w 211348"/>
              <a:gd name="connsiteY34" fmla="*/ 5192 h 395750"/>
              <a:gd name="connsiteX35" fmla="*/ 1714 w 211348"/>
              <a:gd name="connsiteY35" fmla="*/ 29005 h 395750"/>
              <a:gd name="connsiteX36" fmla="*/ 1714 w 211348"/>
              <a:gd name="connsiteY36" fmla="*/ 86155 h 395750"/>
              <a:gd name="connsiteX37" fmla="*/ 8857 w 211348"/>
              <a:gd name="connsiteY37" fmla="*/ 157592 h 395750"/>
              <a:gd name="connsiteX0" fmla="*/ 8857 w 211348"/>
              <a:gd name="connsiteY0" fmla="*/ 157592 h 395750"/>
              <a:gd name="connsiteX1" fmla="*/ 27907 w 211348"/>
              <a:gd name="connsiteY1" fmla="*/ 243317 h 395750"/>
              <a:gd name="connsiteX2" fmla="*/ 46957 w 211348"/>
              <a:gd name="connsiteY2" fmla="*/ 309992 h 395750"/>
              <a:gd name="connsiteX3" fmla="*/ 66008 w 211348"/>
              <a:gd name="connsiteY3" fmla="*/ 355237 h 395750"/>
              <a:gd name="connsiteX4" fmla="*/ 82676 w 211348"/>
              <a:gd name="connsiteY4" fmla="*/ 386192 h 395750"/>
              <a:gd name="connsiteX5" fmla="*/ 104107 w 211348"/>
              <a:gd name="connsiteY5" fmla="*/ 395717 h 395750"/>
              <a:gd name="connsiteX6" fmla="*/ 111251 w 211348"/>
              <a:gd name="connsiteY6" fmla="*/ 383811 h 395750"/>
              <a:gd name="connsiteX7" fmla="*/ 104107 w 211348"/>
              <a:gd name="connsiteY7" fmla="*/ 355236 h 395750"/>
              <a:gd name="connsiteX8" fmla="*/ 77914 w 211348"/>
              <a:gd name="connsiteY8" fmla="*/ 300467 h 395750"/>
              <a:gd name="connsiteX9" fmla="*/ 51720 w 211348"/>
              <a:gd name="connsiteY9" fmla="*/ 212361 h 395750"/>
              <a:gd name="connsiteX10" fmla="*/ 35050 w 211348"/>
              <a:gd name="connsiteY10" fmla="*/ 119492 h 395750"/>
              <a:gd name="connsiteX11" fmla="*/ 30289 w 211348"/>
              <a:gd name="connsiteY11" fmla="*/ 69486 h 395750"/>
              <a:gd name="connsiteX12" fmla="*/ 32669 w 211348"/>
              <a:gd name="connsiteY12" fmla="*/ 43292 h 395750"/>
              <a:gd name="connsiteX13" fmla="*/ 51720 w 211348"/>
              <a:gd name="connsiteY13" fmla="*/ 36149 h 395750"/>
              <a:gd name="connsiteX14" fmla="*/ 66007 w 211348"/>
              <a:gd name="connsiteY14" fmla="*/ 55199 h 395750"/>
              <a:gd name="connsiteX15" fmla="*/ 77914 w 211348"/>
              <a:gd name="connsiteY15" fmla="*/ 83774 h 395750"/>
              <a:gd name="connsiteX16" fmla="*/ 87439 w 211348"/>
              <a:gd name="connsiteY16" fmla="*/ 112349 h 395750"/>
              <a:gd name="connsiteX17" fmla="*/ 89820 w 211348"/>
              <a:gd name="connsiteY17" fmla="*/ 164737 h 395750"/>
              <a:gd name="connsiteX18" fmla="*/ 94583 w 211348"/>
              <a:gd name="connsiteY18" fmla="*/ 226649 h 395750"/>
              <a:gd name="connsiteX19" fmla="*/ 116014 w 211348"/>
              <a:gd name="connsiteY19" fmla="*/ 286180 h 395750"/>
              <a:gd name="connsiteX20" fmla="*/ 144589 w 211348"/>
              <a:gd name="connsiteY20" fmla="*/ 333805 h 395750"/>
              <a:gd name="connsiteX21" fmla="*/ 170783 w 211348"/>
              <a:gd name="connsiteY21" fmla="*/ 359999 h 395750"/>
              <a:gd name="connsiteX22" fmla="*/ 204120 w 211348"/>
              <a:gd name="connsiteY22" fmla="*/ 374286 h 395750"/>
              <a:gd name="connsiteX23" fmla="*/ 211264 w 211348"/>
              <a:gd name="connsiteY23" fmla="*/ 362380 h 395750"/>
              <a:gd name="connsiteX24" fmla="*/ 201739 w 211348"/>
              <a:gd name="connsiteY24" fmla="*/ 345711 h 395750"/>
              <a:gd name="connsiteX25" fmla="*/ 175545 w 211348"/>
              <a:gd name="connsiteY25" fmla="*/ 324280 h 395750"/>
              <a:gd name="connsiteX26" fmla="*/ 139827 w 211348"/>
              <a:gd name="connsiteY26" fmla="*/ 274274 h 395750"/>
              <a:gd name="connsiteX27" fmla="*/ 120777 w 211348"/>
              <a:gd name="connsiteY27" fmla="*/ 214743 h 395750"/>
              <a:gd name="connsiteX28" fmla="*/ 118395 w 211348"/>
              <a:gd name="connsiteY28" fmla="*/ 162355 h 395750"/>
              <a:gd name="connsiteX29" fmla="*/ 118395 w 211348"/>
              <a:gd name="connsiteY29" fmla="*/ 126636 h 395750"/>
              <a:gd name="connsiteX30" fmla="*/ 108870 w 211348"/>
              <a:gd name="connsiteY30" fmla="*/ 83774 h 395750"/>
              <a:gd name="connsiteX31" fmla="*/ 94583 w 211348"/>
              <a:gd name="connsiteY31" fmla="*/ 38530 h 395750"/>
              <a:gd name="connsiteX32" fmla="*/ 73151 w 211348"/>
              <a:gd name="connsiteY32" fmla="*/ 12336 h 395750"/>
              <a:gd name="connsiteX33" fmla="*/ 51720 w 211348"/>
              <a:gd name="connsiteY33" fmla="*/ 430 h 395750"/>
              <a:gd name="connsiteX34" fmla="*/ 23145 w 211348"/>
              <a:gd name="connsiteY34" fmla="*/ 5192 h 395750"/>
              <a:gd name="connsiteX35" fmla="*/ 1714 w 211348"/>
              <a:gd name="connsiteY35" fmla="*/ 29005 h 395750"/>
              <a:gd name="connsiteX36" fmla="*/ 1714 w 211348"/>
              <a:gd name="connsiteY36" fmla="*/ 86155 h 395750"/>
              <a:gd name="connsiteX37" fmla="*/ 8857 w 211348"/>
              <a:gd name="connsiteY37" fmla="*/ 157592 h 395750"/>
              <a:gd name="connsiteX0" fmla="*/ 8857 w 211348"/>
              <a:gd name="connsiteY0" fmla="*/ 157592 h 395750"/>
              <a:gd name="connsiteX1" fmla="*/ 27907 w 211348"/>
              <a:gd name="connsiteY1" fmla="*/ 243317 h 395750"/>
              <a:gd name="connsiteX2" fmla="*/ 46957 w 211348"/>
              <a:gd name="connsiteY2" fmla="*/ 309992 h 395750"/>
              <a:gd name="connsiteX3" fmla="*/ 66008 w 211348"/>
              <a:gd name="connsiteY3" fmla="*/ 355237 h 395750"/>
              <a:gd name="connsiteX4" fmla="*/ 82676 w 211348"/>
              <a:gd name="connsiteY4" fmla="*/ 386192 h 395750"/>
              <a:gd name="connsiteX5" fmla="*/ 104107 w 211348"/>
              <a:gd name="connsiteY5" fmla="*/ 395717 h 395750"/>
              <a:gd name="connsiteX6" fmla="*/ 111251 w 211348"/>
              <a:gd name="connsiteY6" fmla="*/ 383811 h 395750"/>
              <a:gd name="connsiteX7" fmla="*/ 104107 w 211348"/>
              <a:gd name="connsiteY7" fmla="*/ 355236 h 395750"/>
              <a:gd name="connsiteX8" fmla="*/ 77914 w 211348"/>
              <a:gd name="connsiteY8" fmla="*/ 300467 h 395750"/>
              <a:gd name="connsiteX9" fmla="*/ 51720 w 211348"/>
              <a:gd name="connsiteY9" fmla="*/ 212361 h 395750"/>
              <a:gd name="connsiteX10" fmla="*/ 35050 w 211348"/>
              <a:gd name="connsiteY10" fmla="*/ 119492 h 395750"/>
              <a:gd name="connsiteX11" fmla="*/ 30289 w 211348"/>
              <a:gd name="connsiteY11" fmla="*/ 69486 h 395750"/>
              <a:gd name="connsiteX12" fmla="*/ 32669 w 211348"/>
              <a:gd name="connsiteY12" fmla="*/ 43292 h 395750"/>
              <a:gd name="connsiteX13" fmla="*/ 51720 w 211348"/>
              <a:gd name="connsiteY13" fmla="*/ 36149 h 395750"/>
              <a:gd name="connsiteX14" fmla="*/ 66007 w 211348"/>
              <a:gd name="connsiteY14" fmla="*/ 55199 h 395750"/>
              <a:gd name="connsiteX15" fmla="*/ 77914 w 211348"/>
              <a:gd name="connsiteY15" fmla="*/ 83774 h 395750"/>
              <a:gd name="connsiteX16" fmla="*/ 87439 w 211348"/>
              <a:gd name="connsiteY16" fmla="*/ 112349 h 395750"/>
              <a:gd name="connsiteX17" fmla="*/ 89820 w 211348"/>
              <a:gd name="connsiteY17" fmla="*/ 164737 h 395750"/>
              <a:gd name="connsiteX18" fmla="*/ 94583 w 211348"/>
              <a:gd name="connsiteY18" fmla="*/ 226649 h 395750"/>
              <a:gd name="connsiteX19" fmla="*/ 116014 w 211348"/>
              <a:gd name="connsiteY19" fmla="*/ 286180 h 395750"/>
              <a:gd name="connsiteX20" fmla="*/ 144589 w 211348"/>
              <a:gd name="connsiteY20" fmla="*/ 333805 h 395750"/>
              <a:gd name="connsiteX21" fmla="*/ 170783 w 211348"/>
              <a:gd name="connsiteY21" fmla="*/ 359999 h 395750"/>
              <a:gd name="connsiteX22" fmla="*/ 204120 w 211348"/>
              <a:gd name="connsiteY22" fmla="*/ 374286 h 395750"/>
              <a:gd name="connsiteX23" fmla="*/ 211264 w 211348"/>
              <a:gd name="connsiteY23" fmla="*/ 362380 h 395750"/>
              <a:gd name="connsiteX24" fmla="*/ 201739 w 211348"/>
              <a:gd name="connsiteY24" fmla="*/ 345711 h 395750"/>
              <a:gd name="connsiteX25" fmla="*/ 175545 w 211348"/>
              <a:gd name="connsiteY25" fmla="*/ 324280 h 395750"/>
              <a:gd name="connsiteX26" fmla="*/ 139827 w 211348"/>
              <a:gd name="connsiteY26" fmla="*/ 274274 h 395750"/>
              <a:gd name="connsiteX27" fmla="*/ 120777 w 211348"/>
              <a:gd name="connsiteY27" fmla="*/ 214743 h 395750"/>
              <a:gd name="connsiteX28" fmla="*/ 118395 w 211348"/>
              <a:gd name="connsiteY28" fmla="*/ 162355 h 395750"/>
              <a:gd name="connsiteX29" fmla="*/ 118395 w 211348"/>
              <a:gd name="connsiteY29" fmla="*/ 126636 h 395750"/>
              <a:gd name="connsiteX30" fmla="*/ 108870 w 211348"/>
              <a:gd name="connsiteY30" fmla="*/ 79012 h 395750"/>
              <a:gd name="connsiteX31" fmla="*/ 94583 w 211348"/>
              <a:gd name="connsiteY31" fmla="*/ 38530 h 395750"/>
              <a:gd name="connsiteX32" fmla="*/ 73151 w 211348"/>
              <a:gd name="connsiteY32" fmla="*/ 12336 h 395750"/>
              <a:gd name="connsiteX33" fmla="*/ 51720 w 211348"/>
              <a:gd name="connsiteY33" fmla="*/ 430 h 395750"/>
              <a:gd name="connsiteX34" fmla="*/ 23145 w 211348"/>
              <a:gd name="connsiteY34" fmla="*/ 5192 h 395750"/>
              <a:gd name="connsiteX35" fmla="*/ 1714 w 211348"/>
              <a:gd name="connsiteY35" fmla="*/ 29005 h 395750"/>
              <a:gd name="connsiteX36" fmla="*/ 1714 w 211348"/>
              <a:gd name="connsiteY36" fmla="*/ 86155 h 395750"/>
              <a:gd name="connsiteX37" fmla="*/ 8857 w 211348"/>
              <a:gd name="connsiteY37" fmla="*/ 157592 h 395750"/>
              <a:gd name="connsiteX0" fmla="*/ 8857 w 211348"/>
              <a:gd name="connsiteY0" fmla="*/ 157784 h 395942"/>
              <a:gd name="connsiteX1" fmla="*/ 27907 w 211348"/>
              <a:gd name="connsiteY1" fmla="*/ 243509 h 395942"/>
              <a:gd name="connsiteX2" fmla="*/ 46957 w 211348"/>
              <a:gd name="connsiteY2" fmla="*/ 310184 h 395942"/>
              <a:gd name="connsiteX3" fmla="*/ 66008 w 211348"/>
              <a:gd name="connsiteY3" fmla="*/ 355429 h 395942"/>
              <a:gd name="connsiteX4" fmla="*/ 82676 w 211348"/>
              <a:gd name="connsiteY4" fmla="*/ 386384 h 395942"/>
              <a:gd name="connsiteX5" fmla="*/ 104107 w 211348"/>
              <a:gd name="connsiteY5" fmla="*/ 395909 h 395942"/>
              <a:gd name="connsiteX6" fmla="*/ 111251 w 211348"/>
              <a:gd name="connsiteY6" fmla="*/ 384003 h 395942"/>
              <a:gd name="connsiteX7" fmla="*/ 104107 w 211348"/>
              <a:gd name="connsiteY7" fmla="*/ 355428 h 395942"/>
              <a:gd name="connsiteX8" fmla="*/ 77914 w 211348"/>
              <a:gd name="connsiteY8" fmla="*/ 300659 h 395942"/>
              <a:gd name="connsiteX9" fmla="*/ 51720 w 211348"/>
              <a:gd name="connsiteY9" fmla="*/ 212553 h 395942"/>
              <a:gd name="connsiteX10" fmla="*/ 35050 w 211348"/>
              <a:gd name="connsiteY10" fmla="*/ 119684 h 395942"/>
              <a:gd name="connsiteX11" fmla="*/ 30289 w 211348"/>
              <a:gd name="connsiteY11" fmla="*/ 69678 h 395942"/>
              <a:gd name="connsiteX12" fmla="*/ 32669 w 211348"/>
              <a:gd name="connsiteY12" fmla="*/ 43484 h 395942"/>
              <a:gd name="connsiteX13" fmla="*/ 51720 w 211348"/>
              <a:gd name="connsiteY13" fmla="*/ 36341 h 395942"/>
              <a:gd name="connsiteX14" fmla="*/ 66007 w 211348"/>
              <a:gd name="connsiteY14" fmla="*/ 55391 h 395942"/>
              <a:gd name="connsiteX15" fmla="*/ 77914 w 211348"/>
              <a:gd name="connsiteY15" fmla="*/ 83966 h 395942"/>
              <a:gd name="connsiteX16" fmla="*/ 87439 w 211348"/>
              <a:gd name="connsiteY16" fmla="*/ 112541 h 395942"/>
              <a:gd name="connsiteX17" fmla="*/ 89820 w 211348"/>
              <a:gd name="connsiteY17" fmla="*/ 164929 h 395942"/>
              <a:gd name="connsiteX18" fmla="*/ 94583 w 211348"/>
              <a:gd name="connsiteY18" fmla="*/ 226841 h 395942"/>
              <a:gd name="connsiteX19" fmla="*/ 116014 w 211348"/>
              <a:gd name="connsiteY19" fmla="*/ 286372 h 395942"/>
              <a:gd name="connsiteX20" fmla="*/ 144589 w 211348"/>
              <a:gd name="connsiteY20" fmla="*/ 333997 h 395942"/>
              <a:gd name="connsiteX21" fmla="*/ 170783 w 211348"/>
              <a:gd name="connsiteY21" fmla="*/ 360191 h 395942"/>
              <a:gd name="connsiteX22" fmla="*/ 204120 w 211348"/>
              <a:gd name="connsiteY22" fmla="*/ 374478 h 395942"/>
              <a:gd name="connsiteX23" fmla="*/ 211264 w 211348"/>
              <a:gd name="connsiteY23" fmla="*/ 362572 h 395942"/>
              <a:gd name="connsiteX24" fmla="*/ 201739 w 211348"/>
              <a:gd name="connsiteY24" fmla="*/ 345903 h 395942"/>
              <a:gd name="connsiteX25" fmla="*/ 175545 w 211348"/>
              <a:gd name="connsiteY25" fmla="*/ 324472 h 395942"/>
              <a:gd name="connsiteX26" fmla="*/ 139827 w 211348"/>
              <a:gd name="connsiteY26" fmla="*/ 274466 h 395942"/>
              <a:gd name="connsiteX27" fmla="*/ 120777 w 211348"/>
              <a:gd name="connsiteY27" fmla="*/ 214935 h 395942"/>
              <a:gd name="connsiteX28" fmla="*/ 118395 w 211348"/>
              <a:gd name="connsiteY28" fmla="*/ 162547 h 395942"/>
              <a:gd name="connsiteX29" fmla="*/ 118395 w 211348"/>
              <a:gd name="connsiteY29" fmla="*/ 126828 h 395942"/>
              <a:gd name="connsiteX30" fmla="*/ 108870 w 211348"/>
              <a:gd name="connsiteY30" fmla="*/ 79204 h 395942"/>
              <a:gd name="connsiteX31" fmla="*/ 94583 w 211348"/>
              <a:gd name="connsiteY31" fmla="*/ 38722 h 395942"/>
              <a:gd name="connsiteX32" fmla="*/ 73151 w 211348"/>
              <a:gd name="connsiteY32" fmla="*/ 12528 h 395942"/>
              <a:gd name="connsiteX33" fmla="*/ 51720 w 211348"/>
              <a:gd name="connsiteY33" fmla="*/ 622 h 395942"/>
              <a:gd name="connsiteX34" fmla="*/ 23145 w 211348"/>
              <a:gd name="connsiteY34" fmla="*/ 5384 h 395942"/>
              <a:gd name="connsiteX35" fmla="*/ 1714 w 211348"/>
              <a:gd name="connsiteY35" fmla="*/ 36341 h 395942"/>
              <a:gd name="connsiteX36" fmla="*/ 1714 w 211348"/>
              <a:gd name="connsiteY36" fmla="*/ 86347 h 395942"/>
              <a:gd name="connsiteX37" fmla="*/ 8857 w 211348"/>
              <a:gd name="connsiteY37" fmla="*/ 157784 h 395942"/>
              <a:gd name="connsiteX0" fmla="*/ 7584 w 210075"/>
              <a:gd name="connsiteY0" fmla="*/ 157867 h 396025"/>
              <a:gd name="connsiteX1" fmla="*/ 26634 w 210075"/>
              <a:gd name="connsiteY1" fmla="*/ 243592 h 396025"/>
              <a:gd name="connsiteX2" fmla="*/ 45684 w 210075"/>
              <a:gd name="connsiteY2" fmla="*/ 310267 h 396025"/>
              <a:gd name="connsiteX3" fmla="*/ 64735 w 210075"/>
              <a:gd name="connsiteY3" fmla="*/ 355512 h 396025"/>
              <a:gd name="connsiteX4" fmla="*/ 81403 w 210075"/>
              <a:gd name="connsiteY4" fmla="*/ 386467 h 396025"/>
              <a:gd name="connsiteX5" fmla="*/ 102834 w 210075"/>
              <a:gd name="connsiteY5" fmla="*/ 395992 h 396025"/>
              <a:gd name="connsiteX6" fmla="*/ 109978 w 210075"/>
              <a:gd name="connsiteY6" fmla="*/ 384086 h 396025"/>
              <a:gd name="connsiteX7" fmla="*/ 102834 w 210075"/>
              <a:gd name="connsiteY7" fmla="*/ 355511 h 396025"/>
              <a:gd name="connsiteX8" fmla="*/ 76641 w 210075"/>
              <a:gd name="connsiteY8" fmla="*/ 300742 h 396025"/>
              <a:gd name="connsiteX9" fmla="*/ 50447 w 210075"/>
              <a:gd name="connsiteY9" fmla="*/ 212636 h 396025"/>
              <a:gd name="connsiteX10" fmla="*/ 33777 w 210075"/>
              <a:gd name="connsiteY10" fmla="*/ 119767 h 396025"/>
              <a:gd name="connsiteX11" fmla="*/ 29016 w 210075"/>
              <a:gd name="connsiteY11" fmla="*/ 69761 h 396025"/>
              <a:gd name="connsiteX12" fmla="*/ 31396 w 210075"/>
              <a:gd name="connsiteY12" fmla="*/ 43567 h 396025"/>
              <a:gd name="connsiteX13" fmla="*/ 50447 w 210075"/>
              <a:gd name="connsiteY13" fmla="*/ 36424 h 396025"/>
              <a:gd name="connsiteX14" fmla="*/ 64734 w 210075"/>
              <a:gd name="connsiteY14" fmla="*/ 55474 h 396025"/>
              <a:gd name="connsiteX15" fmla="*/ 76641 w 210075"/>
              <a:gd name="connsiteY15" fmla="*/ 84049 h 396025"/>
              <a:gd name="connsiteX16" fmla="*/ 86166 w 210075"/>
              <a:gd name="connsiteY16" fmla="*/ 112624 h 396025"/>
              <a:gd name="connsiteX17" fmla="*/ 88547 w 210075"/>
              <a:gd name="connsiteY17" fmla="*/ 165012 h 396025"/>
              <a:gd name="connsiteX18" fmla="*/ 93310 w 210075"/>
              <a:gd name="connsiteY18" fmla="*/ 226924 h 396025"/>
              <a:gd name="connsiteX19" fmla="*/ 114741 w 210075"/>
              <a:gd name="connsiteY19" fmla="*/ 286455 h 396025"/>
              <a:gd name="connsiteX20" fmla="*/ 143316 w 210075"/>
              <a:gd name="connsiteY20" fmla="*/ 334080 h 396025"/>
              <a:gd name="connsiteX21" fmla="*/ 169510 w 210075"/>
              <a:gd name="connsiteY21" fmla="*/ 360274 h 396025"/>
              <a:gd name="connsiteX22" fmla="*/ 202847 w 210075"/>
              <a:gd name="connsiteY22" fmla="*/ 374561 h 396025"/>
              <a:gd name="connsiteX23" fmla="*/ 209991 w 210075"/>
              <a:gd name="connsiteY23" fmla="*/ 362655 h 396025"/>
              <a:gd name="connsiteX24" fmla="*/ 200466 w 210075"/>
              <a:gd name="connsiteY24" fmla="*/ 345986 h 396025"/>
              <a:gd name="connsiteX25" fmla="*/ 174272 w 210075"/>
              <a:gd name="connsiteY25" fmla="*/ 324555 h 396025"/>
              <a:gd name="connsiteX26" fmla="*/ 138554 w 210075"/>
              <a:gd name="connsiteY26" fmla="*/ 274549 h 396025"/>
              <a:gd name="connsiteX27" fmla="*/ 119504 w 210075"/>
              <a:gd name="connsiteY27" fmla="*/ 215018 h 396025"/>
              <a:gd name="connsiteX28" fmla="*/ 117122 w 210075"/>
              <a:gd name="connsiteY28" fmla="*/ 162630 h 396025"/>
              <a:gd name="connsiteX29" fmla="*/ 117122 w 210075"/>
              <a:gd name="connsiteY29" fmla="*/ 126911 h 396025"/>
              <a:gd name="connsiteX30" fmla="*/ 107597 w 210075"/>
              <a:gd name="connsiteY30" fmla="*/ 79287 h 396025"/>
              <a:gd name="connsiteX31" fmla="*/ 93310 w 210075"/>
              <a:gd name="connsiteY31" fmla="*/ 38805 h 396025"/>
              <a:gd name="connsiteX32" fmla="*/ 71878 w 210075"/>
              <a:gd name="connsiteY32" fmla="*/ 12611 h 396025"/>
              <a:gd name="connsiteX33" fmla="*/ 50447 w 210075"/>
              <a:gd name="connsiteY33" fmla="*/ 705 h 396025"/>
              <a:gd name="connsiteX34" fmla="*/ 21872 w 210075"/>
              <a:gd name="connsiteY34" fmla="*/ 5467 h 396025"/>
              <a:gd name="connsiteX35" fmla="*/ 2823 w 210075"/>
              <a:gd name="connsiteY35" fmla="*/ 38806 h 396025"/>
              <a:gd name="connsiteX36" fmla="*/ 441 w 210075"/>
              <a:gd name="connsiteY36" fmla="*/ 86430 h 396025"/>
              <a:gd name="connsiteX37" fmla="*/ 7584 w 210075"/>
              <a:gd name="connsiteY37" fmla="*/ 157867 h 396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210075" h="396025">
                <a:moveTo>
                  <a:pt x="7584" y="157867"/>
                </a:moveTo>
                <a:cubicBezTo>
                  <a:pt x="11950" y="184061"/>
                  <a:pt x="20284" y="218192"/>
                  <a:pt x="26634" y="243592"/>
                </a:cubicBezTo>
                <a:cubicBezTo>
                  <a:pt x="32984" y="268992"/>
                  <a:pt x="39334" y="291614"/>
                  <a:pt x="45684" y="310267"/>
                </a:cubicBezTo>
                <a:cubicBezTo>
                  <a:pt x="52034" y="328920"/>
                  <a:pt x="58782" y="342812"/>
                  <a:pt x="64735" y="355512"/>
                </a:cubicBezTo>
                <a:cubicBezTo>
                  <a:pt x="70688" y="368212"/>
                  <a:pt x="75053" y="379720"/>
                  <a:pt x="81403" y="386467"/>
                </a:cubicBezTo>
                <a:cubicBezTo>
                  <a:pt x="87753" y="393214"/>
                  <a:pt x="98072" y="396389"/>
                  <a:pt x="102834" y="395992"/>
                </a:cubicBezTo>
                <a:cubicBezTo>
                  <a:pt x="107596" y="395595"/>
                  <a:pt x="109978" y="390833"/>
                  <a:pt x="109978" y="384086"/>
                </a:cubicBezTo>
                <a:cubicBezTo>
                  <a:pt x="109978" y="377339"/>
                  <a:pt x="108390" y="369401"/>
                  <a:pt x="102834" y="355511"/>
                </a:cubicBezTo>
                <a:cubicBezTo>
                  <a:pt x="97278" y="341621"/>
                  <a:pt x="85372" y="324554"/>
                  <a:pt x="76641" y="300742"/>
                </a:cubicBezTo>
                <a:cubicBezTo>
                  <a:pt x="67910" y="276930"/>
                  <a:pt x="57591" y="242798"/>
                  <a:pt x="50447" y="212636"/>
                </a:cubicBezTo>
                <a:cubicBezTo>
                  <a:pt x="43303" y="182474"/>
                  <a:pt x="37349" y="143579"/>
                  <a:pt x="33777" y="119767"/>
                </a:cubicBezTo>
                <a:cubicBezTo>
                  <a:pt x="30205" y="95955"/>
                  <a:pt x="29413" y="82461"/>
                  <a:pt x="29016" y="69761"/>
                </a:cubicBezTo>
                <a:cubicBezTo>
                  <a:pt x="28619" y="57061"/>
                  <a:pt x="27824" y="49123"/>
                  <a:pt x="31396" y="43567"/>
                </a:cubicBezTo>
                <a:cubicBezTo>
                  <a:pt x="34968" y="38011"/>
                  <a:pt x="44891" y="34440"/>
                  <a:pt x="50447" y="36424"/>
                </a:cubicBezTo>
                <a:cubicBezTo>
                  <a:pt x="56003" y="38408"/>
                  <a:pt x="60368" y="47537"/>
                  <a:pt x="64734" y="55474"/>
                </a:cubicBezTo>
                <a:cubicBezTo>
                  <a:pt x="69100" y="63411"/>
                  <a:pt x="73069" y="74524"/>
                  <a:pt x="76641" y="84049"/>
                </a:cubicBezTo>
                <a:cubicBezTo>
                  <a:pt x="80213" y="93574"/>
                  <a:pt x="84182" y="99130"/>
                  <a:pt x="86166" y="112624"/>
                </a:cubicBezTo>
                <a:cubicBezTo>
                  <a:pt x="88150" y="126118"/>
                  <a:pt x="87356" y="145962"/>
                  <a:pt x="88547" y="165012"/>
                </a:cubicBezTo>
                <a:cubicBezTo>
                  <a:pt x="89738" y="184062"/>
                  <a:pt x="88944" y="206684"/>
                  <a:pt x="93310" y="226924"/>
                </a:cubicBezTo>
                <a:cubicBezTo>
                  <a:pt x="97676" y="247164"/>
                  <a:pt x="106407" y="268596"/>
                  <a:pt x="114741" y="286455"/>
                </a:cubicBezTo>
                <a:cubicBezTo>
                  <a:pt x="123075" y="304314"/>
                  <a:pt x="134188" y="321777"/>
                  <a:pt x="143316" y="334080"/>
                </a:cubicBezTo>
                <a:cubicBezTo>
                  <a:pt x="152444" y="346383"/>
                  <a:pt x="159588" y="353527"/>
                  <a:pt x="169510" y="360274"/>
                </a:cubicBezTo>
                <a:cubicBezTo>
                  <a:pt x="179432" y="367021"/>
                  <a:pt x="196100" y="374164"/>
                  <a:pt x="202847" y="374561"/>
                </a:cubicBezTo>
                <a:cubicBezTo>
                  <a:pt x="209594" y="374958"/>
                  <a:pt x="210388" y="367417"/>
                  <a:pt x="209991" y="362655"/>
                </a:cubicBezTo>
                <a:cubicBezTo>
                  <a:pt x="209594" y="357893"/>
                  <a:pt x="206419" y="352336"/>
                  <a:pt x="200466" y="345986"/>
                </a:cubicBezTo>
                <a:cubicBezTo>
                  <a:pt x="194513" y="339636"/>
                  <a:pt x="184591" y="336461"/>
                  <a:pt x="174272" y="324555"/>
                </a:cubicBezTo>
                <a:cubicBezTo>
                  <a:pt x="163953" y="312649"/>
                  <a:pt x="147682" y="292805"/>
                  <a:pt x="138554" y="274549"/>
                </a:cubicBezTo>
                <a:cubicBezTo>
                  <a:pt x="129426" y="256293"/>
                  <a:pt x="123076" y="233671"/>
                  <a:pt x="119504" y="215018"/>
                </a:cubicBezTo>
                <a:cubicBezTo>
                  <a:pt x="115932" y="196365"/>
                  <a:pt x="117519" y="177314"/>
                  <a:pt x="117122" y="162630"/>
                </a:cubicBezTo>
                <a:cubicBezTo>
                  <a:pt x="116725" y="147946"/>
                  <a:pt x="118710" y="140802"/>
                  <a:pt x="117122" y="126911"/>
                </a:cubicBezTo>
                <a:cubicBezTo>
                  <a:pt x="115534" y="113020"/>
                  <a:pt x="111566" y="93971"/>
                  <a:pt x="107597" y="79287"/>
                </a:cubicBezTo>
                <a:cubicBezTo>
                  <a:pt x="103628" y="64603"/>
                  <a:pt x="99263" y="49918"/>
                  <a:pt x="93310" y="38805"/>
                </a:cubicBezTo>
                <a:cubicBezTo>
                  <a:pt x="87357" y="27692"/>
                  <a:pt x="79022" y="18961"/>
                  <a:pt x="71878" y="12611"/>
                </a:cubicBezTo>
                <a:cubicBezTo>
                  <a:pt x="64734" y="6261"/>
                  <a:pt x="58781" y="1896"/>
                  <a:pt x="50447" y="705"/>
                </a:cubicBezTo>
                <a:cubicBezTo>
                  <a:pt x="42113" y="-486"/>
                  <a:pt x="29809" y="-883"/>
                  <a:pt x="21872" y="5467"/>
                </a:cubicBezTo>
                <a:cubicBezTo>
                  <a:pt x="13935" y="11817"/>
                  <a:pt x="5998" y="26503"/>
                  <a:pt x="2823" y="38806"/>
                </a:cubicBezTo>
                <a:cubicBezTo>
                  <a:pt x="-352" y="51109"/>
                  <a:pt x="-352" y="66587"/>
                  <a:pt x="441" y="86430"/>
                </a:cubicBezTo>
                <a:cubicBezTo>
                  <a:pt x="1234" y="106273"/>
                  <a:pt x="3218" y="131673"/>
                  <a:pt x="7584" y="157867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2" name="任意多边形 141"/>
          <p:cNvSpPr/>
          <p:nvPr/>
        </p:nvSpPr>
        <p:spPr>
          <a:xfrm rot="540000">
            <a:off x="8794858" y="3348975"/>
            <a:ext cx="186859" cy="407641"/>
          </a:xfrm>
          <a:custGeom>
            <a:avLst/>
            <a:gdLst>
              <a:gd name="connsiteX0" fmla="*/ 17815 w 185740"/>
              <a:gd name="connsiteY0" fmla="*/ 109546 h 411980"/>
              <a:gd name="connsiteX1" fmla="*/ 41627 w 185740"/>
              <a:gd name="connsiteY1" fmla="*/ 180984 h 411980"/>
              <a:gd name="connsiteX2" fmla="*/ 53533 w 185740"/>
              <a:gd name="connsiteY2" fmla="*/ 230990 h 411980"/>
              <a:gd name="connsiteX3" fmla="*/ 53533 w 185740"/>
              <a:gd name="connsiteY3" fmla="*/ 283377 h 411980"/>
              <a:gd name="connsiteX4" fmla="*/ 51152 w 185740"/>
              <a:gd name="connsiteY4" fmla="*/ 333384 h 411980"/>
              <a:gd name="connsiteX5" fmla="*/ 65440 w 185740"/>
              <a:gd name="connsiteY5" fmla="*/ 364340 h 411980"/>
              <a:gd name="connsiteX6" fmla="*/ 86871 w 185740"/>
              <a:gd name="connsiteY6" fmla="*/ 395296 h 411980"/>
              <a:gd name="connsiteX7" fmla="*/ 124971 w 185740"/>
              <a:gd name="connsiteY7" fmla="*/ 411965 h 411980"/>
              <a:gd name="connsiteX8" fmla="*/ 163071 w 185740"/>
              <a:gd name="connsiteY8" fmla="*/ 397677 h 411980"/>
              <a:gd name="connsiteX9" fmla="*/ 182121 w 185740"/>
              <a:gd name="connsiteY9" fmla="*/ 366721 h 411980"/>
              <a:gd name="connsiteX10" fmla="*/ 184502 w 185740"/>
              <a:gd name="connsiteY10" fmla="*/ 311952 h 411980"/>
              <a:gd name="connsiteX11" fmla="*/ 167833 w 185740"/>
              <a:gd name="connsiteY11" fmla="*/ 254802 h 411980"/>
              <a:gd name="connsiteX12" fmla="*/ 136877 w 185740"/>
              <a:gd name="connsiteY12" fmla="*/ 195271 h 411980"/>
              <a:gd name="connsiteX13" fmla="*/ 117827 w 185740"/>
              <a:gd name="connsiteY13" fmla="*/ 145265 h 411980"/>
              <a:gd name="connsiteX14" fmla="*/ 115446 w 185740"/>
              <a:gd name="connsiteY14" fmla="*/ 95259 h 411980"/>
              <a:gd name="connsiteX15" fmla="*/ 122590 w 185740"/>
              <a:gd name="connsiteY15" fmla="*/ 47634 h 411980"/>
              <a:gd name="connsiteX16" fmla="*/ 129733 w 185740"/>
              <a:gd name="connsiteY16" fmla="*/ 23821 h 411980"/>
              <a:gd name="connsiteX17" fmla="*/ 122590 w 185740"/>
              <a:gd name="connsiteY17" fmla="*/ 2390 h 411980"/>
              <a:gd name="connsiteX18" fmla="*/ 108302 w 185740"/>
              <a:gd name="connsiteY18" fmla="*/ 2390 h 411980"/>
              <a:gd name="connsiteX19" fmla="*/ 91633 w 185740"/>
              <a:gd name="connsiteY19" fmla="*/ 19059 h 411980"/>
              <a:gd name="connsiteX20" fmla="*/ 86871 w 185740"/>
              <a:gd name="connsiteY20" fmla="*/ 78590 h 411980"/>
              <a:gd name="connsiteX21" fmla="*/ 89252 w 185740"/>
              <a:gd name="connsiteY21" fmla="*/ 135740 h 411980"/>
              <a:gd name="connsiteX22" fmla="*/ 103540 w 185740"/>
              <a:gd name="connsiteY22" fmla="*/ 188127 h 411980"/>
              <a:gd name="connsiteX23" fmla="*/ 127352 w 185740"/>
              <a:gd name="connsiteY23" fmla="*/ 230990 h 411980"/>
              <a:gd name="connsiteX24" fmla="*/ 151165 w 185740"/>
              <a:gd name="connsiteY24" fmla="*/ 276234 h 411980"/>
              <a:gd name="connsiteX25" fmla="*/ 155927 w 185740"/>
              <a:gd name="connsiteY25" fmla="*/ 321477 h 411980"/>
              <a:gd name="connsiteX26" fmla="*/ 155927 w 185740"/>
              <a:gd name="connsiteY26" fmla="*/ 359577 h 411980"/>
              <a:gd name="connsiteX27" fmla="*/ 134496 w 185740"/>
              <a:gd name="connsiteY27" fmla="*/ 376246 h 411980"/>
              <a:gd name="connsiteX28" fmla="*/ 113065 w 185740"/>
              <a:gd name="connsiteY28" fmla="*/ 376246 h 411980"/>
              <a:gd name="connsiteX29" fmla="*/ 91633 w 185740"/>
              <a:gd name="connsiteY29" fmla="*/ 359577 h 411980"/>
              <a:gd name="connsiteX30" fmla="*/ 84490 w 185740"/>
              <a:gd name="connsiteY30" fmla="*/ 314334 h 411980"/>
              <a:gd name="connsiteX31" fmla="*/ 82108 w 185740"/>
              <a:gd name="connsiteY31" fmla="*/ 245277 h 411980"/>
              <a:gd name="connsiteX32" fmla="*/ 72583 w 185740"/>
              <a:gd name="connsiteY32" fmla="*/ 176221 h 411980"/>
              <a:gd name="connsiteX33" fmla="*/ 32102 w 185740"/>
              <a:gd name="connsiteY33" fmla="*/ 50015 h 411980"/>
              <a:gd name="connsiteX34" fmla="*/ 20196 w 185740"/>
              <a:gd name="connsiteY34" fmla="*/ 33346 h 411980"/>
              <a:gd name="connsiteX35" fmla="*/ 3527 w 185740"/>
              <a:gd name="connsiteY35" fmla="*/ 33346 h 411980"/>
              <a:gd name="connsiteX36" fmla="*/ 1146 w 185740"/>
              <a:gd name="connsiteY36" fmla="*/ 50015 h 411980"/>
              <a:gd name="connsiteX37" fmla="*/ 17815 w 185740"/>
              <a:gd name="connsiteY37" fmla="*/ 109546 h 411980"/>
              <a:gd name="connsiteX0" fmla="*/ 17815 w 185740"/>
              <a:gd name="connsiteY0" fmla="*/ 109546 h 411980"/>
              <a:gd name="connsiteX1" fmla="*/ 41627 w 185740"/>
              <a:gd name="connsiteY1" fmla="*/ 180984 h 411980"/>
              <a:gd name="connsiteX2" fmla="*/ 53533 w 185740"/>
              <a:gd name="connsiteY2" fmla="*/ 230990 h 411980"/>
              <a:gd name="connsiteX3" fmla="*/ 53533 w 185740"/>
              <a:gd name="connsiteY3" fmla="*/ 283377 h 411980"/>
              <a:gd name="connsiteX4" fmla="*/ 51152 w 185740"/>
              <a:gd name="connsiteY4" fmla="*/ 333384 h 411980"/>
              <a:gd name="connsiteX5" fmla="*/ 65440 w 185740"/>
              <a:gd name="connsiteY5" fmla="*/ 364340 h 411980"/>
              <a:gd name="connsiteX6" fmla="*/ 86871 w 185740"/>
              <a:gd name="connsiteY6" fmla="*/ 395296 h 411980"/>
              <a:gd name="connsiteX7" fmla="*/ 124971 w 185740"/>
              <a:gd name="connsiteY7" fmla="*/ 411965 h 411980"/>
              <a:gd name="connsiteX8" fmla="*/ 163071 w 185740"/>
              <a:gd name="connsiteY8" fmla="*/ 397677 h 411980"/>
              <a:gd name="connsiteX9" fmla="*/ 182121 w 185740"/>
              <a:gd name="connsiteY9" fmla="*/ 366721 h 411980"/>
              <a:gd name="connsiteX10" fmla="*/ 184502 w 185740"/>
              <a:gd name="connsiteY10" fmla="*/ 311952 h 411980"/>
              <a:gd name="connsiteX11" fmla="*/ 167833 w 185740"/>
              <a:gd name="connsiteY11" fmla="*/ 247658 h 411980"/>
              <a:gd name="connsiteX12" fmla="*/ 136877 w 185740"/>
              <a:gd name="connsiteY12" fmla="*/ 195271 h 411980"/>
              <a:gd name="connsiteX13" fmla="*/ 117827 w 185740"/>
              <a:gd name="connsiteY13" fmla="*/ 145265 h 411980"/>
              <a:gd name="connsiteX14" fmla="*/ 115446 w 185740"/>
              <a:gd name="connsiteY14" fmla="*/ 95259 h 411980"/>
              <a:gd name="connsiteX15" fmla="*/ 122590 w 185740"/>
              <a:gd name="connsiteY15" fmla="*/ 47634 h 411980"/>
              <a:gd name="connsiteX16" fmla="*/ 129733 w 185740"/>
              <a:gd name="connsiteY16" fmla="*/ 23821 h 411980"/>
              <a:gd name="connsiteX17" fmla="*/ 122590 w 185740"/>
              <a:gd name="connsiteY17" fmla="*/ 2390 h 411980"/>
              <a:gd name="connsiteX18" fmla="*/ 108302 w 185740"/>
              <a:gd name="connsiteY18" fmla="*/ 2390 h 411980"/>
              <a:gd name="connsiteX19" fmla="*/ 91633 w 185740"/>
              <a:gd name="connsiteY19" fmla="*/ 19059 h 411980"/>
              <a:gd name="connsiteX20" fmla="*/ 86871 w 185740"/>
              <a:gd name="connsiteY20" fmla="*/ 78590 h 411980"/>
              <a:gd name="connsiteX21" fmla="*/ 89252 w 185740"/>
              <a:gd name="connsiteY21" fmla="*/ 135740 h 411980"/>
              <a:gd name="connsiteX22" fmla="*/ 103540 w 185740"/>
              <a:gd name="connsiteY22" fmla="*/ 188127 h 411980"/>
              <a:gd name="connsiteX23" fmla="*/ 127352 w 185740"/>
              <a:gd name="connsiteY23" fmla="*/ 230990 h 411980"/>
              <a:gd name="connsiteX24" fmla="*/ 151165 w 185740"/>
              <a:gd name="connsiteY24" fmla="*/ 276234 h 411980"/>
              <a:gd name="connsiteX25" fmla="*/ 155927 w 185740"/>
              <a:gd name="connsiteY25" fmla="*/ 321477 h 411980"/>
              <a:gd name="connsiteX26" fmla="*/ 155927 w 185740"/>
              <a:gd name="connsiteY26" fmla="*/ 359577 h 411980"/>
              <a:gd name="connsiteX27" fmla="*/ 134496 w 185740"/>
              <a:gd name="connsiteY27" fmla="*/ 376246 h 411980"/>
              <a:gd name="connsiteX28" fmla="*/ 113065 w 185740"/>
              <a:gd name="connsiteY28" fmla="*/ 376246 h 411980"/>
              <a:gd name="connsiteX29" fmla="*/ 91633 w 185740"/>
              <a:gd name="connsiteY29" fmla="*/ 359577 h 411980"/>
              <a:gd name="connsiteX30" fmla="*/ 84490 w 185740"/>
              <a:gd name="connsiteY30" fmla="*/ 314334 h 411980"/>
              <a:gd name="connsiteX31" fmla="*/ 82108 w 185740"/>
              <a:gd name="connsiteY31" fmla="*/ 245277 h 411980"/>
              <a:gd name="connsiteX32" fmla="*/ 72583 w 185740"/>
              <a:gd name="connsiteY32" fmla="*/ 176221 h 411980"/>
              <a:gd name="connsiteX33" fmla="*/ 32102 w 185740"/>
              <a:gd name="connsiteY33" fmla="*/ 50015 h 411980"/>
              <a:gd name="connsiteX34" fmla="*/ 20196 w 185740"/>
              <a:gd name="connsiteY34" fmla="*/ 33346 h 411980"/>
              <a:gd name="connsiteX35" fmla="*/ 3527 w 185740"/>
              <a:gd name="connsiteY35" fmla="*/ 33346 h 411980"/>
              <a:gd name="connsiteX36" fmla="*/ 1146 w 185740"/>
              <a:gd name="connsiteY36" fmla="*/ 50015 h 411980"/>
              <a:gd name="connsiteX37" fmla="*/ 17815 w 185740"/>
              <a:gd name="connsiteY37" fmla="*/ 109546 h 411980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1152 w 185740"/>
              <a:gd name="connsiteY4" fmla="*/ 333823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32102 w 185740"/>
              <a:gd name="connsiteY33" fmla="*/ 504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5915 w 185740"/>
              <a:gd name="connsiteY4" fmla="*/ 331442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32102 w 185740"/>
              <a:gd name="connsiteY33" fmla="*/ 504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5915 w 185740"/>
              <a:gd name="connsiteY4" fmla="*/ 331442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44008 w 185740"/>
              <a:gd name="connsiteY33" fmla="*/ 885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22930 w 186093"/>
              <a:gd name="connsiteY0" fmla="*/ 109985 h 412419"/>
              <a:gd name="connsiteX1" fmla="*/ 41980 w 186093"/>
              <a:gd name="connsiteY1" fmla="*/ 181423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1986 w 186093"/>
              <a:gd name="connsiteY29" fmla="*/ 360016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12419"/>
              <a:gd name="connsiteX1" fmla="*/ 44361 w 186093"/>
              <a:gd name="connsiteY1" fmla="*/ 176660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1986 w 186093"/>
              <a:gd name="connsiteY29" fmla="*/ 360016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12419"/>
              <a:gd name="connsiteX1" fmla="*/ 44361 w 186093"/>
              <a:gd name="connsiteY1" fmla="*/ 176660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4367 w 186093"/>
              <a:gd name="connsiteY29" fmla="*/ 355254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07674"/>
              <a:gd name="connsiteX1" fmla="*/ 44361 w 186093"/>
              <a:gd name="connsiteY1" fmla="*/ 176660 h 407674"/>
              <a:gd name="connsiteX2" fmla="*/ 53886 w 186093"/>
              <a:gd name="connsiteY2" fmla="*/ 231429 h 407674"/>
              <a:gd name="connsiteX3" fmla="*/ 53886 w 186093"/>
              <a:gd name="connsiteY3" fmla="*/ 283816 h 407674"/>
              <a:gd name="connsiteX4" fmla="*/ 56268 w 186093"/>
              <a:gd name="connsiteY4" fmla="*/ 331442 h 407674"/>
              <a:gd name="connsiteX5" fmla="*/ 65793 w 186093"/>
              <a:gd name="connsiteY5" fmla="*/ 364779 h 407674"/>
              <a:gd name="connsiteX6" fmla="*/ 87224 w 186093"/>
              <a:gd name="connsiteY6" fmla="*/ 395735 h 407674"/>
              <a:gd name="connsiteX7" fmla="*/ 122943 w 186093"/>
              <a:gd name="connsiteY7" fmla="*/ 407641 h 407674"/>
              <a:gd name="connsiteX8" fmla="*/ 163424 w 186093"/>
              <a:gd name="connsiteY8" fmla="*/ 398116 h 407674"/>
              <a:gd name="connsiteX9" fmla="*/ 182474 w 186093"/>
              <a:gd name="connsiteY9" fmla="*/ 367160 h 407674"/>
              <a:gd name="connsiteX10" fmla="*/ 184855 w 186093"/>
              <a:gd name="connsiteY10" fmla="*/ 312391 h 407674"/>
              <a:gd name="connsiteX11" fmla="*/ 168186 w 186093"/>
              <a:gd name="connsiteY11" fmla="*/ 248097 h 407674"/>
              <a:gd name="connsiteX12" fmla="*/ 137230 w 186093"/>
              <a:gd name="connsiteY12" fmla="*/ 195710 h 407674"/>
              <a:gd name="connsiteX13" fmla="*/ 118180 w 186093"/>
              <a:gd name="connsiteY13" fmla="*/ 145704 h 407674"/>
              <a:gd name="connsiteX14" fmla="*/ 115799 w 186093"/>
              <a:gd name="connsiteY14" fmla="*/ 95698 h 407674"/>
              <a:gd name="connsiteX15" fmla="*/ 122943 w 186093"/>
              <a:gd name="connsiteY15" fmla="*/ 48073 h 407674"/>
              <a:gd name="connsiteX16" fmla="*/ 130086 w 186093"/>
              <a:gd name="connsiteY16" fmla="*/ 24260 h 407674"/>
              <a:gd name="connsiteX17" fmla="*/ 122943 w 186093"/>
              <a:gd name="connsiteY17" fmla="*/ 2829 h 407674"/>
              <a:gd name="connsiteX18" fmla="*/ 108655 w 186093"/>
              <a:gd name="connsiteY18" fmla="*/ 2829 h 407674"/>
              <a:gd name="connsiteX19" fmla="*/ 94367 w 186093"/>
              <a:gd name="connsiteY19" fmla="*/ 26641 h 407674"/>
              <a:gd name="connsiteX20" fmla="*/ 87224 w 186093"/>
              <a:gd name="connsiteY20" fmla="*/ 79029 h 407674"/>
              <a:gd name="connsiteX21" fmla="*/ 89605 w 186093"/>
              <a:gd name="connsiteY21" fmla="*/ 136179 h 407674"/>
              <a:gd name="connsiteX22" fmla="*/ 103893 w 186093"/>
              <a:gd name="connsiteY22" fmla="*/ 188566 h 407674"/>
              <a:gd name="connsiteX23" fmla="*/ 127705 w 186093"/>
              <a:gd name="connsiteY23" fmla="*/ 231429 h 407674"/>
              <a:gd name="connsiteX24" fmla="*/ 151518 w 186093"/>
              <a:gd name="connsiteY24" fmla="*/ 276673 h 407674"/>
              <a:gd name="connsiteX25" fmla="*/ 156280 w 186093"/>
              <a:gd name="connsiteY25" fmla="*/ 321916 h 407674"/>
              <a:gd name="connsiteX26" fmla="*/ 156280 w 186093"/>
              <a:gd name="connsiteY26" fmla="*/ 360016 h 407674"/>
              <a:gd name="connsiteX27" fmla="*/ 134849 w 186093"/>
              <a:gd name="connsiteY27" fmla="*/ 376685 h 407674"/>
              <a:gd name="connsiteX28" fmla="*/ 113418 w 186093"/>
              <a:gd name="connsiteY28" fmla="*/ 376685 h 407674"/>
              <a:gd name="connsiteX29" fmla="*/ 94367 w 186093"/>
              <a:gd name="connsiteY29" fmla="*/ 355254 h 407674"/>
              <a:gd name="connsiteX30" fmla="*/ 84843 w 186093"/>
              <a:gd name="connsiteY30" fmla="*/ 314773 h 407674"/>
              <a:gd name="connsiteX31" fmla="*/ 82461 w 186093"/>
              <a:gd name="connsiteY31" fmla="*/ 245716 h 407674"/>
              <a:gd name="connsiteX32" fmla="*/ 72936 w 186093"/>
              <a:gd name="connsiteY32" fmla="*/ 176660 h 407674"/>
              <a:gd name="connsiteX33" fmla="*/ 44361 w 186093"/>
              <a:gd name="connsiteY33" fmla="*/ 88554 h 407674"/>
              <a:gd name="connsiteX34" fmla="*/ 20549 w 186093"/>
              <a:gd name="connsiteY34" fmla="*/ 33785 h 407674"/>
              <a:gd name="connsiteX35" fmla="*/ 3880 w 186093"/>
              <a:gd name="connsiteY35" fmla="*/ 33785 h 407674"/>
              <a:gd name="connsiteX36" fmla="*/ 1499 w 186093"/>
              <a:gd name="connsiteY36" fmla="*/ 50454 h 407674"/>
              <a:gd name="connsiteX37" fmla="*/ 22930 w 186093"/>
              <a:gd name="connsiteY37" fmla="*/ 109985 h 407674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6280 w 186093"/>
              <a:gd name="connsiteY25" fmla="*/ 321916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21916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14772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14772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30074 w 186093"/>
              <a:gd name="connsiteY34" fmla="*/ 45692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1733 w 184896"/>
              <a:gd name="connsiteY0" fmla="*/ 109985 h 407641"/>
              <a:gd name="connsiteX1" fmla="*/ 43164 w 184896"/>
              <a:gd name="connsiteY1" fmla="*/ 176660 h 407641"/>
              <a:gd name="connsiteX2" fmla="*/ 52689 w 184896"/>
              <a:gd name="connsiteY2" fmla="*/ 231429 h 407641"/>
              <a:gd name="connsiteX3" fmla="*/ 52689 w 184896"/>
              <a:gd name="connsiteY3" fmla="*/ 283816 h 407641"/>
              <a:gd name="connsiteX4" fmla="*/ 55071 w 184896"/>
              <a:gd name="connsiteY4" fmla="*/ 331442 h 407641"/>
              <a:gd name="connsiteX5" fmla="*/ 64596 w 184896"/>
              <a:gd name="connsiteY5" fmla="*/ 364779 h 407641"/>
              <a:gd name="connsiteX6" fmla="*/ 86027 w 184896"/>
              <a:gd name="connsiteY6" fmla="*/ 395735 h 407641"/>
              <a:gd name="connsiteX7" fmla="*/ 121746 w 184896"/>
              <a:gd name="connsiteY7" fmla="*/ 407641 h 407641"/>
              <a:gd name="connsiteX8" fmla="*/ 162227 w 184896"/>
              <a:gd name="connsiteY8" fmla="*/ 395735 h 407641"/>
              <a:gd name="connsiteX9" fmla="*/ 181277 w 184896"/>
              <a:gd name="connsiteY9" fmla="*/ 367160 h 407641"/>
              <a:gd name="connsiteX10" fmla="*/ 183658 w 184896"/>
              <a:gd name="connsiteY10" fmla="*/ 312391 h 407641"/>
              <a:gd name="connsiteX11" fmla="*/ 166989 w 184896"/>
              <a:gd name="connsiteY11" fmla="*/ 248097 h 407641"/>
              <a:gd name="connsiteX12" fmla="*/ 136033 w 184896"/>
              <a:gd name="connsiteY12" fmla="*/ 195710 h 407641"/>
              <a:gd name="connsiteX13" fmla="*/ 116983 w 184896"/>
              <a:gd name="connsiteY13" fmla="*/ 145704 h 407641"/>
              <a:gd name="connsiteX14" fmla="*/ 114602 w 184896"/>
              <a:gd name="connsiteY14" fmla="*/ 95698 h 407641"/>
              <a:gd name="connsiteX15" fmla="*/ 121746 w 184896"/>
              <a:gd name="connsiteY15" fmla="*/ 48073 h 407641"/>
              <a:gd name="connsiteX16" fmla="*/ 128889 w 184896"/>
              <a:gd name="connsiteY16" fmla="*/ 24260 h 407641"/>
              <a:gd name="connsiteX17" fmla="*/ 121746 w 184896"/>
              <a:gd name="connsiteY17" fmla="*/ 2829 h 407641"/>
              <a:gd name="connsiteX18" fmla="*/ 107458 w 184896"/>
              <a:gd name="connsiteY18" fmla="*/ 2829 h 407641"/>
              <a:gd name="connsiteX19" fmla="*/ 93170 w 184896"/>
              <a:gd name="connsiteY19" fmla="*/ 26641 h 407641"/>
              <a:gd name="connsiteX20" fmla="*/ 86027 w 184896"/>
              <a:gd name="connsiteY20" fmla="*/ 79029 h 407641"/>
              <a:gd name="connsiteX21" fmla="*/ 88408 w 184896"/>
              <a:gd name="connsiteY21" fmla="*/ 136179 h 407641"/>
              <a:gd name="connsiteX22" fmla="*/ 102696 w 184896"/>
              <a:gd name="connsiteY22" fmla="*/ 188566 h 407641"/>
              <a:gd name="connsiteX23" fmla="*/ 126508 w 184896"/>
              <a:gd name="connsiteY23" fmla="*/ 231429 h 407641"/>
              <a:gd name="connsiteX24" fmla="*/ 150321 w 184896"/>
              <a:gd name="connsiteY24" fmla="*/ 276673 h 407641"/>
              <a:gd name="connsiteX25" fmla="*/ 157465 w 184896"/>
              <a:gd name="connsiteY25" fmla="*/ 314772 h 407641"/>
              <a:gd name="connsiteX26" fmla="*/ 155083 w 184896"/>
              <a:gd name="connsiteY26" fmla="*/ 360016 h 407641"/>
              <a:gd name="connsiteX27" fmla="*/ 133652 w 184896"/>
              <a:gd name="connsiteY27" fmla="*/ 376685 h 407641"/>
              <a:gd name="connsiteX28" fmla="*/ 112221 w 184896"/>
              <a:gd name="connsiteY28" fmla="*/ 376685 h 407641"/>
              <a:gd name="connsiteX29" fmla="*/ 93170 w 184896"/>
              <a:gd name="connsiteY29" fmla="*/ 355254 h 407641"/>
              <a:gd name="connsiteX30" fmla="*/ 83646 w 184896"/>
              <a:gd name="connsiteY30" fmla="*/ 314773 h 407641"/>
              <a:gd name="connsiteX31" fmla="*/ 81264 w 184896"/>
              <a:gd name="connsiteY31" fmla="*/ 245716 h 407641"/>
              <a:gd name="connsiteX32" fmla="*/ 71739 w 184896"/>
              <a:gd name="connsiteY32" fmla="*/ 176660 h 407641"/>
              <a:gd name="connsiteX33" fmla="*/ 43164 w 184896"/>
              <a:gd name="connsiteY33" fmla="*/ 88554 h 407641"/>
              <a:gd name="connsiteX34" fmla="*/ 28877 w 184896"/>
              <a:gd name="connsiteY34" fmla="*/ 45692 h 407641"/>
              <a:gd name="connsiteX35" fmla="*/ 9826 w 184896"/>
              <a:gd name="connsiteY35" fmla="*/ 31403 h 407641"/>
              <a:gd name="connsiteX36" fmla="*/ 302 w 184896"/>
              <a:gd name="connsiteY36" fmla="*/ 50454 h 407641"/>
              <a:gd name="connsiteX37" fmla="*/ 21733 w 184896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7160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60016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0016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60016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0016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55253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86859" h="407641">
                <a:moveTo>
                  <a:pt x="21733" y="109985"/>
                </a:moveTo>
                <a:cubicBezTo>
                  <a:pt x="28877" y="131019"/>
                  <a:pt x="38005" y="156419"/>
                  <a:pt x="43164" y="176660"/>
                </a:cubicBezTo>
                <a:cubicBezTo>
                  <a:pt x="48323" y="196901"/>
                  <a:pt x="51102" y="213570"/>
                  <a:pt x="52689" y="231429"/>
                </a:cubicBezTo>
                <a:cubicBezTo>
                  <a:pt x="54276" y="249288"/>
                  <a:pt x="52292" y="267147"/>
                  <a:pt x="52689" y="283816"/>
                </a:cubicBezTo>
                <a:cubicBezTo>
                  <a:pt x="53086" y="300485"/>
                  <a:pt x="53087" y="317948"/>
                  <a:pt x="55071" y="331442"/>
                </a:cubicBezTo>
                <a:cubicBezTo>
                  <a:pt x="57055" y="344936"/>
                  <a:pt x="59437" y="354063"/>
                  <a:pt x="64596" y="364779"/>
                </a:cubicBezTo>
                <a:cubicBezTo>
                  <a:pt x="69755" y="375495"/>
                  <a:pt x="76502" y="388591"/>
                  <a:pt x="86027" y="395735"/>
                </a:cubicBezTo>
                <a:cubicBezTo>
                  <a:pt x="95552" y="402879"/>
                  <a:pt x="109046" y="407641"/>
                  <a:pt x="121746" y="407641"/>
                </a:cubicBezTo>
                <a:cubicBezTo>
                  <a:pt x="134446" y="407641"/>
                  <a:pt x="152305" y="403673"/>
                  <a:pt x="162227" y="395735"/>
                </a:cubicBezTo>
                <a:cubicBezTo>
                  <a:pt x="172149" y="387797"/>
                  <a:pt x="177308" y="374700"/>
                  <a:pt x="181277" y="360016"/>
                </a:cubicBezTo>
                <a:cubicBezTo>
                  <a:pt x="185246" y="345332"/>
                  <a:pt x="188420" y="326282"/>
                  <a:pt x="186039" y="307629"/>
                </a:cubicBezTo>
                <a:cubicBezTo>
                  <a:pt x="183658" y="288976"/>
                  <a:pt x="175323" y="266750"/>
                  <a:pt x="166989" y="248097"/>
                </a:cubicBezTo>
                <a:cubicBezTo>
                  <a:pt x="158655" y="229444"/>
                  <a:pt x="144367" y="212776"/>
                  <a:pt x="136033" y="195710"/>
                </a:cubicBezTo>
                <a:cubicBezTo>
                  <a:pt x="127699" y="178644"/>
                  <a:pt x="120555" y="162373"/>
                  <a:pt x="116983" y="145704"/>
                </a:cubicBezTo>
                <a:cubicBezTo>
                  <a:pt x="113411" y="129035"/>
                  <a:pt x="113808" y="111970"/>
                  <a:pt x="114602" y="95698"/>
                </a:cubicBezTo>
                <a:cubicBezTo>
                  <a:pt x="115396" y="79426"/>
                  <a:pt x="119365" y="59979"/>
                  <a:pt x="121746" y="48073"/>
                </a:cubicBezTo>
                <a:cubicBezTo>
                  <a:pt x="124127" y="36167"/>
                  <a:pt x="128889" y="31801"/>
                  <a:pt x="128889" y="24260"/>
                </a:cubicBezTo>
                <a:cubicBezTo>
                  <a:pt x="128889" y="16719"/>
                  <a:pt x="125318" y="6401"/>
                  <a:pt x="121746" y="2829"/>
                </a:cubicBezTo>
                <a:cubicBezTo>
                  <a:pt x="118174" y="-743"/>
                  <a:pt x="112221" y="-1140"/>
                  <a:pt x="107458" y="2829"/>
                </a:cubicBezTo>
                <a:cubicBezTo>
                  <a:pt x="102695" y="6798"/>
                  <a:pt x="96742" y="13941"/>
                  <a:pt x="93170" y="26641"/>
                </a:cubicBezTo>
                <a:cubicBezTo>
                  <a:pt x="89598" y="39341"/>
                  <a:pt x="86821" y="60773"/>
                  <a:pt x="86027" y="79029"/>
                </a:cubicBezTo>
                <a:cubicBezTo>
                  <a:pt x="85233" y="97285"/>
                  <a:pt x="85630" y="117923"/>
                  <a:pt x="88408" y="136179"/>
                </a:cubicBezTo>
                <a:cubicBezTo>
                  <a:pt x="91186" y="154435"/>
                  <a:pt x="96346" y="172691"/>
                  <a:pt x="102696" y="188566"/>
                </a:cubicBezTo>
                <a:cubicBezTo>
                  <a:pt x="109046" y="204441"/>
                  <a:pt x="118571" y="216745"/>
                  <a:pt x="126508" y="231429"/>
                </a:cubicBezTo>
                <a:cubicBezTo>
                  <a:pt x="134445" y="246113"/>
                  <a:pt x="145162" y="262783"/>
                  <a:pt x="150321" y="276673"/>
                </a:cubicBezTo>
                <a:cubicBezTo>
                  <a:pt x="155480" y="290563"/>
                  <a:pt x="156671" y="301675"/>
                  <a:pt x="157465" y="314772"/>
                </a:cubicBezTo>
                <a:cubicBezTo>
                  <a:pt x="158259" y="327869"/>
                  <a:pt x="159052" y="344934"/>
                  <a:pt x="155083" y="355253"/>
                </a:cubicBezTo>
                <a:cubicBezTo>
                  <a:pt x="151114" y="365572"/>
                  <a:pt x="140796" y="373113"/>
                  <a:pt x="133652" y="376685"/>
                </a:cubicBezTo>
                <a:cubicBezTo>
                  <a:pt x="126508" y="380257"/>
                  <a:pt x="118968" y="380257"/>
                  <a:pt x="112221" y="376685"/>
                </a:cubicBezTo>
                <a:cubicBezTo>
                  <a:pt x="105474" y="373113"/>
                  <a:pt x="97932" y="365573"/>
                  <a:pt x="93170" y="355254"/>
                </a:cubicBezTo>
                <a:cubicBezTo>
                  <a:pt x="88408" y="344935"/>
                  <a:pt x="85630" y="333029"/>
                  <a:pt x="83646" y="314773"/>
                </a:cubicBezTo>
                <a:cubicBezTo>
                  <a:pt x="81662" y="296517"/>
                  <a:pt x="83248" y="268735"/>
                  <a:pt x="81264" y="245716"/>
                </a:cubicBezTo>
                <a:cubicBezTo>
                  <a:pt x="79280" y="222697"/>
                  <a:pt x="78089" y="202854"/>
                  <a:pt x="71739" y="176660"/>
                </a:cubicBezTo>
                <a:cubicBezTo>
                  <a:pt x="65389" y="150466"/>
                  <a:pt x="50308" y="110382"/>
                  <a:pt x="43164" y="88554"/>
                </a:cubicBezTo>
                <a:cubicBezTo>
                  <a:pt x="36020" y="66726"/>
                  <a:pt x="34433" y="55217"/>
                  <a:pt x="28877" y="45692"/>
                </a:cubicBezTo>
                <a:cubicBezTo>
                  <a:pt x="23321" y="36167"/>
                  <a:pt x="13001" y="28625"/>
                  <a:pt x="9826" y="31403"/>
                </a:cubicBezTo>
                <a:cubicBezTo>
                  <a:pt x="6651" y="34181"/>
                  <a:pt x="-1683" y="37357"/>
                  <a:pt x="302" y="50454"/>
                </a:cubicBezTo>
                <a:cubicBezTo>
                  <a:pt x="2287" y="63551"/>
                  <a:pt x="14589" y="88951"/>
                  <a:pt x="21733" y="10998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3" name="任意多边形 142"/>
          <p:cNvSpPr/>
          <p:nvPr/>
        </p:nvSpPr>
        <p:spPr>
          <a:xfrm rot="180000">
            <a:off x="7412331" y="3547097"/>
            <a:ext cx="171865" cy="408896"/>
          </a:xfrm>
          <a:custGeom>
            <a:avLst/>
            <a:gdLst>
              <a:gd name="connsiteX0" fmla="*/ 21888 w 171924"/>
              <a:gd name="connsiteY0" fmla="*/ 116697 h 412717"/>
              <a:gd name="connsiteX1" fmla="*/ 38557 w 171924"/>
              <a:gd name="connsiteY1" fmla="*/ 176228 h 412717"/>
              <a:gd name="connsiteX2" fmla="*/ 38557 w 171924"/>
              <a:gd name="connsiteY2" fmla="*/ 223853 h 412717"/>
              <a:gd name="connsiteX3" fmla="*/ 40938 w 171924"/>
              <a:gd name="connsiteY3" fmla="*/ 290528 h 412717"/>
              <a:gd name="connsiteX4" fmla="*/ 52844 w 171924"/>
              <a:gd name="connsiteY4" fmla="*/ 338153 h 412717"/>
              <a:gd name="connsiteX5" fmla="*/ 69513 w 171924"/>
              <a:gd name="connsiteY5" fmla="*/ 376253 h 412717"/>
              <a:gd name="connsiteX6" fmla="*/ 105232 w 171924"/>
              <a:gd name="connsiteY6" fmla="*/ 404828 h 412717"/>
              <a:gd name="connsiteX7" fmla="*/ 138569 w 171924"/>
              <a:gd name="connsiteY7" fmla="*/ 411972 h 412717"/>
              <a:gd name="connsiteX8" fmla="*/ 160001 w 171924"/>
              <a:gd name="connsiteY8" fmla="*/ 390540 h 412717"/>
              <a:gd name="connsiteX9" fmla="*/ 171907 w 171924"/>
              <a:gd name="connsiteY9" fmla="*/ 361965 h 412717"/>
              <a:gd name="connsiteX10" fmla="*/ 162382 w 171924"/>
              <a:gd name="connsiteY10" fmla="*/ 311959 h 412717"/>
              <a:gd name="connsiteX11" fmla="*/ 150476 w 171924"/>
              <a:gd name="connsiteY11" fmla="*/ 271478 h 412717"/>
              <a:gd name="connsiteX12" fmla="*/ 150476 w 171924"/>
              <a:gd name="connsiteY12" fmla="*/ 240522 h 412717"/>
              <a:gd name="connsiteX13" fmla="*/ 167144 w 171924"/>
              <a:gd name="connsiteY13" fmla="*/ 209565 h 412717"/>
              <a:gd name="connsiteX14" fmla="*/ 167144 w 171924"/>
              <a:gd name="connsiteY14" fmla="*/ 173847 h 412717"/>
              <a:gd name="connsiteX15" fmla="*/ 155238 w 171924"/>
              <a:gd name="connsiteY15" fmla="*/ 130984 h 412717"/>
              <a:gd name="connsiteX16" fmla="*/ 136188 w 171924"/>
              <a:gd name="connsiteY16" fmla="*/ 90503 h 412717"/>
              <a:gd name="connsiteX17" fmla="*/ 119519 w 171924"/>
              <a:gd name="connsiteY17" fmla="*/ 54784 h 412717"/>
              <a:gd name="connsiteX18" fmla="*/ 119519 w 171924"/>
              <a:gd name="connsiteY18" fmla="*/ 38115 h 412717"/>
              <a:gd name="connsiteX19" fmla="*/ 129044 w 171924"/>
              <a:gd name="connsiteY19" fmla="*/ 28590 h 412717"/>
              <a:gd name="connsiteX20" fmla="*/ 126663 w 171924"/>
              <a:gd name="connsiteY20" fmla="*/ 11922 h 412717"/>
              <a:gd name="connsiteX21" fmla="*/ 109994 w 171924"/>
              <a:gd name="connsiteY21" fmla="*/ 15 h 412717"/>
              <a:gd name="connsiteX22" fmla="*/ 90944 w 171924"/>
              <a:gd name="connsiteY22" fmla="*/ 14303 h 412717"/>
              <a:gd name="connsiteX23" fmla="*/ 88563 w 171924"/>
              <a:gd name="connsiteY23" fmla="*/ 52403 h 412717"/>
              <a:gd name="connsiteX24" fmla="*/ 100469 w 171924"/>
              <a:gd name="connsiteY24" fmla="*/ 97647 h 412717"/>
              <a:gd name="connsiteX25" fmla="*/ 117138 w 171924"/>
              <a:gd name="connsiteY25" fmla="*/ 126222 h 412717"/>
              <a:gd name="connsiteX26" fmla="*/ 129044 w 171924"/>
              <a:gd name="connsiteY26" fmla="*/ 150034 h 412717"/>
              <a:gd name="connsiteX27" fmla="*/ 133807 w 171924"/>
              <a:gd name="connsiteY27" fmla="*/ 183372 h 412717"/>
              <a:gd name="connsiteX28" fmla="*/ 124282 w 171924"/>
              <a:gd name="connsiteY28" fmla="*/ 221472 h 412717"/>
              <a:gd name="connsiteX29" fmla="*/ 117138 w 171924"/>
              <a:gd name="connsiteY29" fmla="*/ 252428 h 412717"/>
              <a:gd name="connsiteX30" fmla="*/ 121901 w 171924"/>
              <a:gd name="connsiteY30" fmla="*/ 300053 h 412717"/>
              <a:gd name="connsiteX31" fmla="*/ 131426 w 171924"/>
              <a:gd name="connsiteY31" fmla="*/ 326247 h 412717"/>
              <a:gd name="connsiteX32" fmla="*/ 143332 w 171924"/>
              <a:gd name="connsiteY32" fmla="*/ 350059 h 412717"/>
              <a:gd name="connsiteX33" fmla="*/ 138569 w 171924"/>
              <a:gd name="connsiteY33" fmla="*/ 371490 h 412717"/>
              <a:gd name="connsiteX34" fmla="*/ 129044 w 171924"/>
              <a:gd name="connsiteY34" fmla="*/ 381015 h 412717"/>
              <a:gd name="connsiteX35" fmla="*/ 107613 w 171924"/>
              <a:gd name="connsiteY35" fmla="*/ 376253 h 412717"/>
              <a:gd name="connsiteX36" fmla="*/ 86182 w 171924"/>
              <a:gd name="connsiteY36" fmla="*/ 345297 h 412717"/>
              <a:gd name="connsiteX37" fmla="*/ 71894 w 171924"/>
              <a:gd name="connsiteY37" fmla="*/ 300053 h 412717"/>
              <a:gd name="connsiteX38" fmla="*/ 71894 w 171924"/>
              <a:gd name="connsiteY38" fmla="*/ 238140 h 412717"/>
              <a:gd name="connsiteX39" fmla="*/ 62369 w 171924"/>
              <a:gd name="connsiteY39" fmla="*/ 173847 h 412717"/>
              <a:gd name="connsiteX40" fmla="*/ 43319 w 171924"/>
              <a:gd name="connsiteY40" fmla="*/ 66690 h 412717"/>
              <a:gd name="connsiteX41" fmla="*/ 29032 w 171924"/>
              <a:gd name="connsiteY41" fmla="*/ 40497 h 412717"/>
              <a:gd name="connsiteX42" fmla="*/ 14744 w 171924"/>
              <a:gd name="connsiteY42" fmla="*/ 33353 h 412717"/>
              <a:gd name="connsiteX43" fmla="*/ 457 w 171924"/>
              <a:gd name="connsiteY43" fmla="*/ 40497 h 412717"/>
              <a:gd name="connsiteX44" fmla="*/ 5219 w 171924"/>
              <a:gd name="connsiteY44" fmla="*/ 69072 h 412717"/>
              <a:gd name="connsiteX45" fmla="*/ 21888 w 171924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71733 w 171763"/>
              <a:gd name="connsiteY38" fmla="*/ 238140 h 412717"/>
              <a:gd name="connsiteX39" fmla="*/ 62208 w 171763"/>
              <a:gd name="connsiteY39" fmla="*/ 173847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0497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71733 w 171763"/>
              <a:gd name="connsiteY38" fmla="*/ 238140 h 412717"/>
              <a:gd name="connsiteX39" fmla="*/ 62208 w 171763"/>
              <a:gd name="connsiteY39" fmla="*/ 173847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73847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47654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47654 h 412717"/>
              <a:gd name="connsiteX40" fmla="*/ 45540 w 171763"/>
              <a:gd name="connsiteY40" fmla="*/ 76215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47654 h 412717"/>
              <a:gd name="connsiteX40" fmla="*/ 43159 w 171763"/>
              <a:gd name="connsiteY40" fmla="*/ 80977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6526 w 171800"/>
              <a:gd name="connsiteY0" fmla="*/ 114316 h 412717"/>
              <a:gd name="connsiteX1" fmla="*/ 38433 w 171800"/>
              <a:gd name="connsiteY1" fmla="*/ 176228 h 412717"/>
              <a:gd name="connsiteX2" fmla="*/ 38433 w 171800"/>
              <a:gd name="connsiteY2" fmla="*/ 223853 h 412717"/>
              <a:gd name="connsiteX3" fmla="*/ 40814 w 171800"/>
              <a:gd name="connsiteY3" fmla="*/ 290528 h 412717"/>
              <a:gd name="connsiteX4" fmla="*/ 52720 w 171800"/>
              <a:gd name="connsiteY4" fmla="*/ 338153 h 412717"/>
              <a:gd name="connsiteX5" fmla="*/ 69389 w 171800"/>
              <a:gd name="connsiteY5" fmla="*/ 376253 h 412717"/>
              <a:gd name="connsiteX6" fmla="*/ 105108 w 171800"/>
              <a:gd name="connsiteY6" fmla="*/ 404828 h 412717"/>
              <a:gd name="connsiteX7" fmla="*/ 138445 w 171800"/>
              <a:gd name="connsiteY7" fmla="*/ 411972 h 412717"/>
              <a:gd name="connsiteX8" fmla="*/ 159877 w 171800"/>
              <a:gd name="connsiteY8" fmla="*/ 390540 h 412717"/>
              <a:gd name="connsiteX9" fmla="*/ 171783 w 171800"/>
              <a:gd name="connsiteY9" fmla="*/ 361965 h 412717"/>
              <a:gd name="connsiteX10" fmla="*/ 162258 w 171800"/>
              <a:gd name="connsiteY10" fmla="*/ 311959 h 412717"/>
              <a:gd name="connsiteX11" fmla="*/ 150352 w 171800"/>
              <a:gd name="connsiteY11" fmla="*/ 271478 h 412717"/>
              <a:gd name="connsiteX12" fmla="*/ 150352 w 171800"/>
              <a:gd name="connsiteY12" fmla="*/ 240522 h 412717"/>
              <a:gd name="connsiteX13" fmla="*/ 167020 w 171800"/>
              <a:gd name="connsiteY13" fmla="*/ 209565 h 412717"/>
              <a:gd name="connsiteX14" fmla="*/ 167020 w 171800"/>
              <a:gd name="connsiteY14" fmla="*/ 173847 h 412717"/>
              <a:gd name="connsiteX15" fmla="*/ 155114 w 171800"/>
              <a:gd name="connsiteY15" fmla="*/ 130984 h 412717"/>
              <a:gd name="connsiteX16" fmla="*/ 136064 w 171800"/>
              <a:gd name="connsiteY16" fmla="*/ 90503 h 412717"/>
              <a:gd name="connsiteX17" fmla="*/ 119395 w 171800"/>
              <a:gd name="connsiteY17" fmla="*/ 54784 h 412717"/>
              <a:gd name="connsiteX18" fmla="*/ 119395 w 171800"/>
              <a:gd name="connsiteY18" fmla="*/ 38115 h 412717"/>
              <a:gd name="connsiteX19" fmla="*/ 128920 w 171800"/>
              <a:gd name="connsiteY19" fmla="*/ 28590 h 412717"/>
              <a:gd name="connsiteX20" fmla="*/ 126539 w 171800"/>
              <a:gd name="connsiteY20" fmla="*/ 11922 h 412717"/>
              <a:gd name="connsiteX21" fmla="*/ 109870 w 171800"/>
              <a:gd name="connsiteY21" fmla="*/ 15 h 412717"/>
              <a:gd name="connsiteX22" fmla="*/ 90820 w 171800"/>
              <a:gd name="connsiteY22" fmla="*/ 14303 h 412717"/>
              <a:gd name="connsiteX23" fmla="*/ 88439 w 171800"/>
              <a:gd name="connsiteY23" fmla="*/ 52403 h 412717"/>
              <a:gd name="connsiteX24" fmla="*/ 100345 w 171800"/>
              <a:gd name="connsiteY24" fmla="*/ 97647 h 412717"/>
              <a:gd name="connsiteX25" fmla="*/ 117014 w 171800"/>
              <a:gd name="connsiteY25" fmla="*/ 126222 h 412717"/>
              <a:gd name="connsiteX26" fmla="*/ 128920 w 171800"/>
              <a:gd name="connsiteY26" fmla="*/ 150034 h 412717"/>
              <a:gd name="connsiteX27" fmla="*/ 133683 w 171800"/>
              <a:gd name="connsiteY27" fmla="*/ 183372 h 412717"/>
              <a:gd name="connsiteX28" fmla="*/ 124158 w 171800"/>
              <a:gd name="connsiteY28" fmla="*/ 221472 h 412717"/>
              <a:gd name="connsiteX29" fmla="*/ 117014 w 171800"/>
              <a:gd name="connsiteY29" fmla="*/ 252428 h 412717"/>
              <a:gd name="connsiteX30" fmla="*/ 121777 w 171800"/>
              <a:gd name="connsiteY30" fmla="*/ 300053 h 412717"/>
              <a:gd name="connsiteX31" fmla="*/ 131302 w 171800"/>
              <a:gd name="connsiteY31" fmla="*/ 326247 h 412717"/>
              <a:gd name="connsiteX32" fmla="*/ 143208 w 171800"/>
              <a:gd name="connsiteY32" fmla="*/ 350059 h 412717"/>
              <a:gd name="connsiteX33" fmla="*/ 138445 w 171800"/>
              <a:gd name="connsiteY33" fmla="*/ 371490 h 412717"/>
              <a:gd name="connsiteX34" fmla="*/ 128920 w 171800"/>
              <a:gd name="connsiteY34" fmla="*/ 381015 h 412717"/>
              <a:gd name="connsiteX35" fmla="*/ 107489 w 171800"/>
              <a:gd name="connsiteY35" fmla="*/ 376253 h 412717"/>
              <a:gd name="connsiteX36" fmla="*/ 86058 w 171800"/>
              <a:gd name="connsiteY36" fmla="*/ 345297 h 412717"/>
              <a:gd name="connsiteX37" fmla="*/ 71770 w 171800"/>
              <a:gd name="connsiteY37" fmla="*/ 300053 h 412717"/>
              <a:gd name="connsiteX38" fmla="*/ 67008 w 171800"/>
              <a:gd name="connsiteY38" fmla="*/ 235758 h 412717"/>
              <a:gd name="connsiteX39" fmla="*/ 62245 w 171800"/>
              <a:gd name="connsiteY39" fmla="*/ 147654 h 412717"/>
              <a:gd name="connsiteX40" fmla="*/ 43196 w 171800"/>
              <a:gd name="connsiteY40" fmla="*/ 80977 h 412717"/>
              <a:gd name="connsiteX41" fmla="*/ 28908 w 171800"/>
              <a:gd name="connsiteY41" fmla="*/ 40497 h 412717"/>
              <a:gd name="connsiteX42" fmla="*/ 14620 w 171800"/>
              <a:gd name="connsiteY42" fmla="*/ 33353 h 412717"/>
              <a:gd name="connsiteX43" fmla="*/ 333 w 171800"/>
              <a:gd name="connsiteY43" fmla="*/ 47640 h 412717"/>
              <a:gd name="connsiteX44" fmla="*/ 7476 w 171800"/>
              <a:gd name="connsiteY44" fmla="*/ 73834 h 412717"/>
              <a:gd name="connsiteX45" fmla="*/ 26526 w 171800"/>
              <a:gd name="connsiteY45" fmla="*/ 114316 h 412717"/>
              <a:gd name="connsiteX0" fmla="*/ 26526 w 171800"/>
              <a:gd name="connsiteY0" fmla="*/ 114316 h 412717"/>
              <a:gd name="connsiteX1" fmla="*/ 38433 w 171800"/>
              <a:gd name="connsiteY1" fmla="*/ 176228 h 412717"/>
              <a:gd name="connsiteX2" fmla="*/ 38433 w 171800"/>
              <a:gd name="connsiteY2" fmla="*/ 223853 h 412717"/>
              <a:gd name="connsiteX3" fmla="*/ 40814 w 171800"/>
              <a:gd name="connsiteY3" fmla="*/ 290528 h 412717"/>
              <a:gd name="connsiteX4" fmla="*/ 52720 w 171800"/>
              <a:gd name="connsiteY4" fmla="*/ 338153 h 412717"/>
              <a:gd name="connsiteX5" fmla="*/ 69389 w 171800"/>
              <a:gd name="connsiteY5" fmla="*/ 376253 h 412717"/>
              <a:gd name="connsiteX6" fmla="*/ 105108 w 171800"/>
              <a:gd name="connsiteY6" fmla="*/ 404828 h 412717"/>
              <a:gd name="connsiteX7" fmla="*/ 138445 w 171800"/>
              <a:gd name="connsiteY7" fmla="*/ 411972 h 412717"/>
              <a:gd name="connsiteX8" fmla="*/ 159877 w 171800"/>
              <a:gd name="connsiteY8" fmla="*/ 390540 h 412717"/>
              <a:gd name="connsiteX9" fmla="*/ 171783 w 171800"/>
              <a:gd name="connsiteY9" fmla="*/ 361965 h 412717"/>
              <a:gd name="connsiteX10" fmla="*/ 162258 w 171800"/>
              <a:gd name="connsiteY10" fmla="*/ 311959 h 412717"/>
              <a:gd name="connsiteX11" fmla="*/ 150352 w 171800"/>
              <a:gd name="connsiteY11" fmla="*/ 271478 h 412717"/>
              <a:gd name="connsiteX12" fmla="*/ 150352 w 171800"/>
              <a:gd name="connsiteY12" fmla="*/ 240522 h 412717"/>
              <a:gd name="connsiteX13" fmla="*/ 167020 w 171800"/>
              <a:gd name="connsiteY13" fmla="*/ 209565 h 412717"/>
              <a:gd name="connsiteX14" fmla="*/ 167020 w 171800"/>
              <a:gd name="connsiteY14" fmla="*/ 173847 h 412717"/>
              <a:gd name="connsiteX15" fmla="*/ 155114 w 171800"/>
              <a:gd name="connsiteY15" fmla="*/ 130984 h 412717"/>
              <a:gd name="connsiteX16" fmla="*/ 136064 w 171800"/>
              <a:gd name="connsiteY16" fmla="*/ 90503 h 412717"/>
              <a:gd name="connsiteX17" fmla="*/ 119395 w 171800"/>
              <a:gd name="connsiteY17" fmla="*/ 54784 h 412717"/>
              <a:gd name="connsiteX18" fmla="*/ 119395 w 171800"/>
              <a:gd name="connsiteY18" fmla="*/ 38115 h 412717"/>
              <a:gd name="connsiteX19" fmla="*/ 128920 w 171800"/>
              <a:gd name="connsiteY19" fmla="*/ 28590 h 412717"/>
              <a:gd name="connsiteX20" fmla="*/ 126539 w 171800"/>
              <a:gd name="connsiteY20" fmla="*/ 11922 h 412717"/>
              <a:gd name="connsiteX21" fmla="*/ 109870 w 171800"/>
              <a:gd name="connsiteY21" fmla="*/ 15 h 412717"/>
              <a:gd name="connsiteX22" fmla="*/ 90820 w 171800"/>
              <a:gd name="connsiteY22" fmla="*/ 14303 h 412717"/>
              <a:gd name="connsiteX23" fmla="*/ 88439 w 171800"/>
              <a:gd name="connsiteY23" fmla="*/ 52403 h 412717"/>
              <a:gd name="connsiteX24" fmla="*/ 100345 w 171800"/>
              <a:gd name="connsiteY24" fmla="*/ 97647 h 412717"/>
              <a:gd name="connsiteX25" fmla="*/ 117014 w 171800"/>
              <a:gd name="connsiteY25" fmla="*/ 126222 h 412717"/>
              <a:gd name="connsiteX26" fmla="*/ 128920 w 171800"/>
              <a:gd name="connsiteY26" fmla="*/ 150034 h 412717"/>
              <a:gd name="connsiteX27" fmla="*/ 133683 w 171800"/>
              <a:gd name="connsiteY27" fmla="*/ 183372 h 412717"/>
              <a:gd name="connsiteX28" fmla="*/ 124158 w 171800"/>
              <a:gd name="connsiteY28" fmla="*/ 221472 h 412717"/>
              <a:gd name="connsiteX29" fmla="*/ 117014 w 171800"/>
              <a:gd name="connsiteY29" fmla="*/ 252428 h 412717"/>
              <a:gd name="connsiteX30" fmla="*/ 121777 w 171800"/>
              <a:gd name="connsiteY30" fmla="*/ 300053 h 412717"/>
              <a:gd name="connsiteX31" fmla="*/ 131302 w 171800"/>
              <a:gd name="connsiteY31" fmla="*/ 326247 h 412717"/>
              <a:gd name="connsiteX32" fmla="*/ 143208 w 171800"/>
              <a:gd name="connsiteY32" fmla="*/ 350059 h 412717"/>
              <a:gd name="connsiteX33" fmla="*/ 138445 w 171800"/>
              <a:gd name="connsiteY33" fmla="*/ 371490 h 412717"/>
              <a:gd name="connsiteX34" fmla="*/ 128920 w 171800"/>
              <a:gd name="connsiteY34" fmla="*/ 381015 h 412717"/>
              <a:gd name="connsiteX35" fmla="*/ 107489 w 171800"/>
              <a:gd name="connsiteY35" fmla="*/ 376253 h 412717"/>
              <a:gd name="connsiteX36" fmla="*/ 86058 w 171800"/>
              <a:gd name="connsiteY36" fmla="*/ 345297 h 412717"/>
              <a:gd name="connsiteX37" fmla="*/ 71770 w 171800"/>
              <a:gd name="connsiteY37" fmla="*/ 300053 h 412717"/>
              <a:gd name="connsiteX38" fmla="*/ 67008 w 171800"/>
              <a:gd name="connsiteY38" fmla="*/ 235758 h 412717"/>
              <a:gd name="connsiteX39" fmla="*/ 62245 w 171800"/>
              <a:gd name="connsiteY39" fmla="*/ 147654 h 412717"/>
              <a:gd name="connsiteX40" fmla="*/ 47959 w 171800"/>
              <a:gd name="connsiteY40" fmla="*/ 85739 h 412717"/>
              <a:gd name="connsiteX41" fmla="*/ 28908 w 171800"/>
              <a:gd name="connsiteY41" fmla="*/ 40497 h 412717"/>
              <a:gd name="connsiteX42" fmla="*/ 14620 w 171800"/>
              <a:gd name="connsiteY42" fmla="*/ 33353 h 412717"/>
              <a:gd name="connsiteX43" fmla="*/ 333 w 171800"/>
              <a:gd name="connsiteY43" fmla="*/ 47640 h 412717"/>
              <a:gd name="connsiteX44" fmla="*/ 7476 w 171800"/>
              <a:gd name="connsiteY44" fmla="*/ 73834 h 412717"/>
              <a:gd name="connsiteX45" fmla="*/ 26526 w 171800"/>
              <a:gd name="connsiteY45" fmla="*/ 114316 h 412717"/>
              <a:gd name="connsiteX0" fmla="*/ 26526 w 171800"/>
              <a:gd name="connsiteY0" fmla="*/ 114316 h 412717"/>
              <a:gd name="connsiteX1" fmla="*/ 38433 w 171800"/>
              <a:gd name="connsiteY1" fmla="*/ 176228 h 412717"/>
              <a:gd name="connsiteX2" fmla="*/ 38433 w 171800"/>
              <a:gd name="connsiteY2" fmla="*/ 223853 h 412717"/>
              <a:gd name="connsiteX3" fmla="*/ 40814 w 171800"/>
              <a:gd name="connsiteY3" fmla="*/ 290528 h 412717"/>
              <a:gd name="connsiteX4" fmla="*/ 50339 w 171800"/>
              <a:gd name="connsiteY4" fmla="*/ 335772 h 412717"/>
              <a:gd name="connsiteX5" fmla="*/ 69389 w 171800"/>
              <a:gd name="connsiteY5" fmla="*/ 376253 h 412717"/>
              <a:gd name="connsiteX6" fmla="*/ 105108 w 171800"/>
              <a:gd name="connsiteY6" fmla="*/ 404828 h 412717"/>
              <a:gd name="connsiteX7" fmla="*/ 138445 w 171800"/>
              <a:gd name="connsiteY7" fmla="*/ 411972 h 412717"/>
              <a:gd name="connsiteX8" fmla="*/ 159877 w 171800"/>
              <a:gd name="connsiteY8" fmla="*/ 390540 h 412717"/>
              <a:gd name="connsiteX9" fmla="*/ 171783 w 171800"/>
              <a:gd name="connsiteY9" fmla="*/ 361965 h 412717"/>
              <a:gd name="connsiteX10" fmla="*/ 162258 w 171800"/>
              <a:gd name="connsiteY10" fmla="*/ 311959 h 412717"/>
              <a:gd name="connsiteX11" fmla="*/ 150352 w 171800"/>
              <a:gd name="connsiteY11" fmla="*/ 271478 h 412717"/>
              <a:gd name="connsiteX12" fmla="*/ 150352 w 171800"/>
              <a:gd name="connsiteY12" fmla="*/ 240522 h 412717"/>
              <a:gd name="connsiteX13" fmla="*/ 167020 w 171800"/>
              <a:gd name="connsiteY13" fmla="*/ 209565 h 412717"/>
              <a:gd name="connsiteX14" fmla="*/ 167020 w 171800"/>
              <a:gd name="connsiteY14" fmla="*/ 173847 h 412717"/>
              <a:gd name="connsiteX15" fmla="*/ 155114 w 171800"/>
              <a:gd name="connsiteY15" fmla="*/ 130984 h 412717"/>
              <a:gd name="connsiteX16" fmla="*/ 136064 w 171800"/>
              <a:gd name="connsiteY16" fmla="*/ 90503 h 412717"/>
              <a:gd name="connsiteX17" fmla="*/ 119395 w 171800"/>
              <a:gd name="connsiteY17" fmla="*/ 54784 h 412717"/>
              <a:gd name="connsiteX18" fmla="*/ 119395 w 171800"/>
              <a:gd name="connsiteY18" fmla="*/ 38115 h 412717"/>
              <a:gd name="connsiteX19" fmla="*/ 128920 w 171800"/>
              <a:gd name="connsiteY19" fmla="*/ 28590 h 412717"/>
              <a:gd name="connsiteX20" fmla="*/ 126539 w 171800"/>
              <a:gd name="connsiteY20" fmla="*/ 11922 h 412717"/>
              <a:gd name="connsiteX21" fmla="*/ 109870 w 171800"/>
              <a:gd name="connsiteY21" fmla="*/ 15 h 412717"/>
              <a:gd name="connsiteX22" fmla="*/ 90820 w 171800"/>
              <a:gd name="connsiteY22" fmla="*/ 14303 h 412717"/>
              <a:gd name="connsiteX23" fmla="*/ 88439 w 171800"/>
              <a:gd name="connsiteY23" fmla="*/ 52403 h 412717"/>
              <a:gd name="connsiteX24" fmla="*/ 100345 w 171800"/>
              <a:gd name="connsiteY24" fmla="*/ 97647 h 412717"/>
              <a:gd name="connsiteX25" fmla="*/ 117014 w 171800"/>
              <a:gd name="connsiteY25" fmla="*/ 126222 h 412717"/>
              <a:gd name="connsiteX26" fmla="*/ 128920 w 171800"/>
              <a:gd name="connsiteY26" fmla="*/ 150034 h 412717"/>
              <a:gd name="connsiteX27" fmla="*/ 133683 w 171800"/>
              <a:gd name="connsiteY27" fmla="*/ 183372 h 412717"/>
              <a:gd name="connsiteX28" fmla="*/ 124158 w 171800"/>
              <a:gd name="connsiteY28" fmla="*/ 221472 h 412717"/>
              <a:gd name="connsiteX29" fmla="*/ 117014 w 171800"/>
              <a:gd name="connsiteY29" fmla="*/ 252428 h 412717"/>
              <a:gd name="connsiteX30" fmla="*/ 121777 w 171800"/>
              <a:gd name="connsiteY30" fmla="*/ 300053 h 412717"/>
              <a:gd name="connsiteX31" fmla="*/ 131302 w 171800"/>
              <a:gd name="connsiteY31" fmla="*/ 326247 h 412717"/>
              <a:gd name="connsiteX32" fmla="*/ 143208 w 171800"/>
              <a:gd name="connsiteY32" fmla="*/ 350059 h 412717"/>
              <a:gd name="connsiteX33" fmla="*/ 138445 w 171800"/>
              <a:gd name="connsiteY33" fmla="*/ 371490 h 412717"/>
              <a:gd name="connsiteX34" fmla="*/ 128920 w 171800"/>
              <a:gd name="connsiteY34" fmla="*/ 381015 h 412717"/>
              <a:gd name="connsiteX35" fmla="*/ 107489 w 171800"/>
              <a:gd name="connsiteY35" fmla="*/ 376253 h 412717"/>
              <a:gd name="connsiteX36" fmla="*/ 86058 w 171800"/>
              <a:gd name="connsiteY36" fmla="*/ 345297 h 412717"/>
              <a:gd name="connsiteX37" fmla="*/ 71770 w 171800"/>
              <a:gd name="connsiteY37" fmla="*/ 300053 h 412717"/>
              <a:gd name="connsiteX38" fmla="*/ 67008 w 171800"/>
              <a:gd name="connsiteY38" fmla="*/ 235758 h 412717"/>
              <a:gd name="connsiteX39" fmla="*/ 62245 w 171800"/>
              <a:gd name="connsiteY39" fmla="*/ 147654 h 412717"/>
              <a:gd name="connsiteX40" fmla="*/ 47959 w 171800"/>
              <a:gd name="connsiteY40" fmla="*/ 85739 h 412717"/>
              <a:gd name="connsiteX41" fmla="*/ 28908 w 171800"/>
              <a:gd name="connsiteY41" fmla="*/ 40497 h 412717"/>
              <a:gd name="connsiteX42" fmla="*/ 14620 w 171800"/>
              <a:gd name="connsiteY42" fmla="*/ 33353 h 412717"/>
              <a:gd name="connsiteX43" fmla="*/ 333 w 171800"/>
              <a:gd name="connsiteY43" fmla="*/ 47640 h 412717"/>
              <a:gd name="connsiteX44" fmla="*/ 7476 w 171800"/>
              <a:gd name="connsiteY44" fmla="*/ 73834 h 412717"/>
              <a:gd name="connsiteX45" fmla="*/ 26526 w 171800"/>
              <a:gd name="connsiteY45" fmla="*/ 114316 h 412717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7020 w 171800"/>
              <a:gd name="connsiteY13" fmla="*/ 209565 h 408896"/>
              <a:gd name="connsiteX14" fmla="*/ 167020 w 171800"/>
              <a:gd name="connsiteY14" fmla="*/ 173847 h 408896"/>
              <a:gd name="connsiteX15" fmla="*/ 155114 w 171800"/>
              <a:gd name="connsiteY15" fmla="*/ 130984 h 408896"/>
              <a:gd name="connsiteX16" fmla="*/ 136064 w 171800"/>
              <a:gd name="connsiteY16" fmla="*/ 90503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7020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36064 w 171800"/>
              <a:gd name="connsiteY16" fmla="*/ 90503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36064 w 171800"/>
              <a:gd name="connsiteY16" fmla="*/ 90503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6058 w 171800"/>
              <a:gd name="connsiteY36" fmla="*/ 345297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97963 w 171800"/>
              <a:gd name="connsiteY35" fmla="*/ 361966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19395 w 171800"/>
              <a:gd name="connsiteY34" fmla="*/ 378634 h 408896"/>
              <a:gd name="connsiteX35" fmla="*/ 97963 w 171800"/>
              <a:gd name="connsiteY35" fmla="*/ 361966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19395 w 171800"/>
              <a:gd name="connsiteY34" fmla="*/ 378634 h 408896"/>
              <a:gd name="connsiteX35" fmla="*/ 97963 w 171800"/>
              <a:gd name="connsiteY35" fmla="*/ 361966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7007 w 171800"/>
              <a:gd name="connsiteY39" fmla="*/ 154798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798"/>
              <a:gd name="connsiteY0" fmla="*/ 114316 h 408896"/>
              <a:gd name="connsiteX1" fmla="*/ 38433 w 171798"/>
              <a:gd name="connsiteY1" fmla="*/ 176228 h 408896"/>
              <a:gd name="connsiteX2" fmla="*/ 38433 w 171798"/>
              <a:gd name="connsiteY2" fmla="*/ 223853 h 408896"/>
              <a:gd name="connsiteX3" fmla="*/ 40814 w 171798"/>
              <a:gd name="connsiteY3" fmla="*/ 290528 h 408896"/>
              <a:gd name="connsiteX4" fmla="*/ 50339 w 171798"/>
              <a:gd name="connsiteY4" fmla="*/ 335772 h 408896"/>
              <a:gd name="connsiteX5" fmla="*/ 69389 w 171798"/>
              <a:gd name="connsiteY5" fmla="*/ 376253 h 408896"/>
              <a:gd name="connsiteX6" fmla="*/ 105108 w 171798"/>
              <a:gd name="connsiteY6" fmla="*/ 404828 h 408896"/>
              <a:gd name="connsiteX7" fmla="*/ 138445 w 171798"/>
              <a:gd name="connsiteY7" fmla="*/ 407209 h 408896"/>
              <a:gd name="connsiteX8" fmla="*/ 159877 w 171798"/>
              <a:gd name="connsiteY8" fmla="*/ 390540 h 408896"/>
              <a:gd name="connsiteX9" fmla="*/ 171783 w 171798"/>
              <a:gd name="connsiteY9" fmla="*/ 361965 h 408896"/>
              <a:gd name="connsiteX10" fmla="*/ 162258 w 171798"/>
              <a:gd name="connsiteY10" fmla="*/ 311959 h 408896"/>
              <a:gd name="connsiteX11" fmla="*/ 155114 w 171798"/>
              <a:gd name="connsiteY11" fmla="*/ 285765 h 408896"/>
              <a:gd name="connsiteX12" fmla="*/ 150352 w 171798"/>
              <a:gd name="connsiteY12" fmla="*/ 240522 h 408896"/>
              <a:gd name="connsiteX13" fmla="*/ 162258 w 171798"/>
              <a:gd name="connsiteY13" fmla="*/ 209565 h 408896"/>
              <a:gd name="connsiteX14" fmla="*/ 167020 w 171798"/>
              <a:gd name="connsiteY14" fmla="*/ 173847 h 408896"/>
              <a:gd name="connsiteX15" fmla="*/ 159877 w 171798"/>
              <a:gd name="connsiteY15" fmla="*/ 138128 h 408896"/>
              <a:gd name="connsiteX16" fmla="*/ 140826 w 171798"/>
              <a:gd name="connsiteY16" fmla="*/ 100028 h 408896"/>
              <a:gd name="connsiteX17" fmla="*/ 124157 w 171798"/>
              <a:gd name="connsiteY17" fmla="*/ 66691 h 408896"/>
              <a:gd name="connsiteX18" fmla="*/ 119395 w 171798"/>
              <a:gd name="connsiteY18" fmla="*/ 38115 h 408896"/>
              <a:gd name="connsiteX19" fmla="*/ 128920 w 171798"/>
              <a:gd name="connsiteY19" fmla="*/ 28590 h 408896"/>
              <a:gd name="connsiteX20" fmla="*/ 126539 w 171798"/>
              <a:gd name="connsiteY20" fmla="*/ 11922 h 408896"/>
              <a:gd name="connsiteX21" fmla="*/ 109870 w 171798"/>
              <a:gd name="connsiteY21" fmla="*/ 15 h 408896"/>
              <a:gd name="connsiteX22" fmla="*/ 90820 w 171798"/>
              <a:gd name="connsiteY22" fmla="*/ 14303 h 408896"/>
              <a:gd name="connsiteX23" fmla="*/ 88439 w 171798"/>
              <a:gd name="connsiteY23" fmla="*/ 52403 h 408896"/>
              <a:gd name="connsiteX24" fmla="*/ 100345 w 171798"/>
              <a:gd name="connsiteY24" fmla="*/ 97647 h 408896"/>
              <a:gd name="connsiteX25" fmla="*/ 117014 w 171798"/>
              <a:gd name="connsiteY25" fmla="*/ 126222 h 408896"/>
              <a:gd name="connsiteX26" fmla="*/ 128920 w 171798"/>
              <a:gd name="connsiteY26" fmla="*/ 150034 h 408896"/>
              <a:gd name="connsiteX27" fmla="*/ 133683 w 171798"/>
              <a:gd name="connsiteY27" fmla="*/ 183372 h 408896"/>
              <a:gd name="connsiteX28" fmla="*/ 124158 w 171798"/>
              <a:gd name="connsiteY28" fmla="*/ 221472 h 408896"/>
              <a:gd name="connsiteX29" fmla="*/ 117014 w 171798"/>
              <a:gd name="connsiteY29" fmla="*/ 252428 h 408896"/>
              <a:gd name="connsiteX30" fmla="*/ 121777 w 171798"/>
              <a:gd name="connsiteY30" fmla="*/ 290528 h 408896"/>
              <a:gd name="connsiteX31" fmla="*/ 131302 w 171798"/>
              <a:gd name="connsiteY31" fmla="*/ 326247 h 408896"/>
              <a:gd name="connsiteX32" fmla="*/ 140827 w 171798"/>
              <a:gd name="connsiteY32" fmla="*/ 347677 h 408896"/>
              <a:gd name="connsiteX33" fmla="*/ 138445 w 171798"/>
              <a:gd name="connsiteY33" fmla="*/ 371490 h 408896"/>
              <a:gd name="connsiteX34" fmla="*/ 119395 w 171798"/>
              <a:gd name="connsiteY34" fmla="*/ 378634 h 408896"/>
              <a:gd name="connsiteX35" fmla="*/ 97963 w 171798"/>
              <a:gd name="connsiteY35" fmla="*/ 361966 h 408896"/>
              <a:gd name="connsiteX36" fmla="*/ 83677 w 171798"/>
              <a:gd name="connsiteY36" fmla="*/ 335772 h 408896"/>
              <a:gd name="connsiteX37" fmla="*/ 71770 w 171798"/>
              <a:gd name="connsiteY37" fmla="*/ 288146 h 408896"/>
              <a:gd name="connsiteX38" fmla="*/ 69389 w 171798"/>
              <a:gd name="connsiteY38" fmla="*/ 228614 h 408896"/>
              <a:gd name="connsiteX39" fmla="*/ 67007 w 171798"/>
              <a:gd name="connsiteY39" fmla="*/ 154798 h 408896"/>
              <a:gd name="connsiteX40" fmla="*/ 47959 w 171798"/>
              <a:gd name="connsiteY40" fmla="*/ 85739 h 408896"/>
              <a:gd name="connsiteX41" fmla="*/ 28908 w 171798"/>
              <a:gd name="connsiteY41" fmla="*/ 40497 h 408896"/>
              <a:gd name="connsiteX42" fmla="*/ 14620 w 171798"/>
              <a:gd name="connsiteY42" fmla="*/ 33353 h 408896"/>
              <a:gd name="connsiteX43" fmla="*/ 333 w 171798"/>
              <a:gd name="connsiteY43" fmla="*/ 47640 h 408896"/>
              <a:gd name="connsiteX44" fmla="*/ 7476 w 171798"/>
              <a:gd name="connsiteY44" fmla="*/ 73834 h 408896"/>
              <a:gd name="connsiteX45" fmla="*/ 26526 w 171798"/>
              <a:gd name="connsiteY45" fmla="*/ 114316 h 408896"/>
              <a:gd name="connsiteX0" fmla="*/ 26526 w 171865"/>
              <a:gd name="connsiteY0" fmla="*/ 114316 h 408896"/>
              <a:gd name="connsiteX1" fmla="*/ 38433 w 171865"/>
              <a:gd name="connsiteY1" fmla="*/ 176228 h 408896"/>
              <a:gd name="connsiteX2" fmla="*/ 38433 w 171865"/>
              <a:gd name="connsiteY2" fmla="*/ 223853 h 408896"/>
              <a:gd name="connsiteX3" fmla="*/ 40814 w 171865"/>
              <a:gd name="connsiteY3" fmla="*/ 290528 h 408896"/>
              <a:gd name="connsiteX4" fmla="*/ 50339 w 171865"/>
              <a:gd name="connsiteY4" fmla="*/ 335772 h 408896"/>
              <a:gd name="connsiteX5" fmla="*/ 69389 w 171865"/>
              <a:gd name="connsiteY5" fmla="*/ 376253 h 408896"/>
              <a:gd name="connsiteX6" fmla="*/ 105108 w 171865"/>
              <a:gd name="connsiteY6" fmla="*/ 404828 h 408896"/>
              <a:gd name="connsiteX7" fmla="*/ 138445 w 171865"/>
              <a:gd name="connsiteY7" fmla="*/ 407209 h 408896"/>
              <a:gd name="connsiteX8" fmla="*/ 159877 w 171865"/>
              <a:gd name="connsiteY8" fmla="*/ 390540 h 408896"/>
              <a:gd name="connsiteX9" fmla="*/ 171783 w 171865"/>
              <a:gd name="connsiteY9" fmla="*/ 361965 h 408896"/>
              <a:gd name="connsiteX10" fmla="*/ 164639 w 171865"/>
              <a:gd name="connsiteY10" fmla="*/ 319103 h 408896"/>
              <a:gd name="connsiteX11" fmla="*/ 155114 w 171865"/>
              <a:gd name="connsiteY11" fmla="*/ 285765 h 408896"/>
              <a:gd name="connsiteX12" fmla="*/ 150352 w 171865"/>
              <a:gd name="connsiteY12" fmla="*/ 240522 h 408896"/>
              <a:gd name="connsiteX13" fmla="*/ 162258 w 171865"/>
              <a:gd name="connsiteY13" fmla="*/ 209565 h 408896"/>
              <a:gd name="connsiteX14" fmla="*/ 167020 w 171865"/>
              <a:gd name="connsiteY14" fmla="*/ 173847 h 408896"/>
              <a:gd name="connsiteX15" fmla="*/ 159877 w 171865"/>
              <a:gd name="connsiteY15" fmla="*/ 138128 h 408896"/>
              <a:gd name="connsiteX16" fmla="*/ 140826 w 171865"/>
              <a:gd name="connsiteY16" fmla="*/ 100028 h 408896"/>
              <a:gd name="connsiteX17" fmla="*/ 124157 w 171865"/>
              <a:gd name="connsiteY17" fmla="*/ 66691 h 408896"/>
              <a:gd name="connsiteX18" fmla="*/ 119395 w 171865"/>
              <a:gd name="connsiteY18" fmla="*/ 38115 h 408896"/>
              <a:gd name="connsiteX19" fmla="*/ 128920 w 171865"/>
              <a:gd name="connsiteY19" fmla="*/ 28590 h 408896"/>
              <a:gd name="connsiteX20" fmla="*/ 126539 w 171865"/>
              <a:gd name="connsiteY20" fmla="*/ 11922 h 408896"/>
              <a:gd name="connsiteX21" fmla="*/ 109870 w 171865"/>
              <a:gd name="connsiteY21" fmla="*/ 15 h 408896"/>
              <a:gd name="connsiteX22" fmla="*/ 90820 w 171865"/>
              <a:gd name="connsiteY22" fmla="*/ 14303 h 408896"/>
              <a:gd name="connsiteX23" fmla="*/ 88439 w 171865"/>
              <a:gd name="connsiteY23" fmla="*/ 52403 h 408896"/>
              <a:gd name="connsiteX24" fmla="*/ 100345 w 171865"/>
              <a:gd name="connsiteY24" fmla="*/ 97647 h 408896"/>
              <a:gd name="connsiteX25" fmla="*/ 117014 w 171865"/>
              <a:gd name="connsiteY25" fmla="*/ 126222 h 408896"/>
              <a:gd name="connsiteX26" fmla="*/ 128920 w 171865"/>
              <a:gd name="connsiteY26" fmla="*/ 150034 h 408896"/>
              <a:gd name="connsiteX27" fmla="*/ 133683 w 171865"/>
              <a:gd name="connsiteY27" fmla="*/ 183372 h 408896"/>
              <a:gd name="connsiteX28" fmla="*/ 124158 w 171865"/>
              <a:gd name="connsiteY28" fmla="*/ 221472 h 408896"/>
              <a:gd name="connsiteX29" fmla="*/ 117014 w 171865"/>
              <a:gd name="connsiteY29" fmla="*/ 252428 h 408896"/>
              <a:gd name="connsiteX30" fmla="*/ 121777 w 171865"/>
              <a:gd name="connsiteY30" fmla="*/ 290528 h 408896"/>
              <a:gd name="connsiteX31" fmla="*/ 131302 w 171865"/>
              <a:gd name="connsiteY31" fmla="*/ 326247 h 408896"/>
              <a:gd name="connsiteX32" fmla="*/ 140827 w 171865"/>
              <a:gd name="connsiteY32" fmla="*/ 347677 h 408896"/>
              <a:gd name="connsiteX33" fmla="*/ 138445 w 171865"/>
              <a:gd name="connsiteY33" fmla="*/ 371490 h 408896"/>
              <a:gd name="connsiteX34" fmla="*/ 119395 w 171865"/>
              <a:gd name="connsiteY34" fmla="*/ 378634 h 408896"/>
              <a:gd name="connsiteX35" fmla="*/ 97963 w 171865"/>
              <a:gd name="connsiteY35" fmla="*/ 361966 h 408896"/>
              <a:gd name="connsiteX36" fmla="*/ 83677 w 171865"/>
              <a:gd name="connsiteY36" fmla="*/ 335772 h 408896"/>
              <a:gd name="connsiteX37" fmla="*/ 71770 w 171865"/>
              <a:gd name="connsiteY37" fmla="*/ 288146 h 408896"/>
              <a:gd name="connsiteX38" fmla="*/ 69389 w 171865"/>
              <a:gd name="connsiteY38" fmla="*/ 228614 h 408896"/>
              <a:gd name="connsiteX39" fmla="*/ 67007 w 171865"/>
              <a:gd name="connsiteY39" fmla="*/ 154798 h 408896"/>
              <a:gd name="connsiteX40" fmla="*/ 47959 w 171865"/>
              <a:gd name="connsiteY40" fmla="*/ 85739 h 408896"/>
              <a:gd name="connsiteX41" fmla="*/ 28908 w 171865"/>
              <a:gd name="connsiteY41" fmla="*/ 40497 h 408896"/>
              <a:gd name="connsiteX42" fmla="*/ 14620 w 171865"/>
              <a:gd name="connsiteY42" fmla="*/ 33353 h 408896"/>
              <a:gd name="connsiteX43" fmla="*/ 333 w 171865"/>
              <a:gd name="connsiteY43" fmla="*/ 47640 h 408896"/>
              <a:gd name="connsiteX44" fmla="*/ 7476 w 171865"/>
              <a:gd name="connsiteY44" fmla="*/ 73834 h 408896"/>
              <a:gd name="connsiteX45" fmla="*/ 26526 w 171865"/>
              <a:gd name="connsiteY45" fmla="*/ 114316 h 408896"/>
              <a:gd name="connsiteX0" fmla="*/ 26526 w 171865"/>
              <a:gd name="connsiteY0" fmla="*/ 114316 h 408896"/>
              <a:gd name="connsiteX1" fmla="*/ 38433 w 171865"/>
              <a:gd name="connsiteY1" fmla="*/ 176228 h 408896"/>
              <a:gd name="connsiteX2" fmla="*/ 38433 w 171865"/>
              <a:gd name="connsiteY2" fmla="*/ 223853 h 408896"/>
              <a:gd name="connsiteX3" fmla="*/ 40814 w 171865"/>
              <a:gd name="connsiteY3" fmla="*/ 290528 h 408896"/>
              <a:gd name="connsiteX4" fmla="*/ 50339 w 171865"/>
              <a:gd name="connsiteY4" fmla="*/ 335772 h 408896"/>
              <a:gd name="connsiteX5" fmla="*/ 69389 w 171865"/>
              <a:gd name="connsiteY5" fmla="*/ 376253 h 408896"/>
              <a:gd name="connsiteX6" fmla="*/ 105108 w 171865"/>
              <a:gd name="connsiteY6" fmla="*/ 404828 h 408896"/>
              <a:gd name="connsiteX7" fmla="*/ 138445 w 171865"/>
              <a:gd name="connsiteY7" fmla="*/ 407209 h 408896"/>
              <a:gd name="connsiteX8" fmla="*/ 159877 w 171865"/>
              <a:gd name="connsiteY8" fmla="*/ 390540 h 408896"/>
              <a:gd name="connsiteX9" fmla="*/ 171783 w 171865"/>
              <a:gd name="connsiteY9" fmla="*/ 361965 h 408896"/>
              <a:gd name="connsiteX10" fmla="*/ 164639 w 171865"/>
              <a:gd name="connsiteY10" fmla="*/ 319103 h 408896"/>
              <a:gd name="connsiteX11" fmla="*/ 155114 w 171865"/>
              <a:gd name="connsiteY11" fmla="*/ 285765 h 408896"/>
              <a:gd name="connsiteX12" fmla="*/ 150352 w 171865"/>
              <a:gd name="connsiteY12" fmla="*/ 250047 h 408896"/>
              <a:gd name="connsiteX13" fmla="*/ 162258 w 171865"/>
              <a:gd name="connsiteY13" fmla="*/ 209565 h 408896"/>
              <a:gd name="connsiteX14" fmla="*/ 167020 w 171865"/>
              <a:gd name="connsiteY14" fmla="*/ 173847 h 408896"/>
              <a:gd name="connsiteX15" fmla="*/ 159877 w 171865"/>
              <a:gd name="connsiteY15" fmla="*/ 138128 h 408896"/>
              <a:gd name="connsiteX16" fmla="*/ 140826 w 171865"/>
              <a:gd name="connsiteY16" fmla="*/ 100028 h 408896"/>
              <a:gd name="connsiteX17" fmla="*/ 124157 w 171865"/>
              <a:gd name="connsiteY17" fmla="*/ 66691 h 408896"/>
              <a:gd name="connsiteX18" fmla="*/ 119395 w 171865"/>
              <a:gd name="connsiteY18" fmla="*/ 38115 h 408896"/>
              <a:gd name="connsiteX19" fmla="*/ 128920 w 171865"/>
              <a:gd name="connsiteY19" fmla="*/ 28590 h 408896"/>
              <a:gd name="connsiteX20" fmla="*/ 126539 w 171865"/>
              <a:gd name="connsiteY20" fmla="*/ 11922 h 408896"/>
              <a:gd name="connsiteX21" fmla="*/ 109870 w 171865"/>
              <a:gd name="connsiteY21" fmla="*/ 15 h 408896"/>
              <a:gd name="connsiteX22" fmla="*/ 90820 w 171865"/>
              <a:gd name="connsiteY22" fmla="*/ 14303 h 408896"/>
              <a:gd name="connsiteX23" fmla="*/ 88439 w 171865"/>
              <a:gd name="connsiteY23" fmla="*/ 52403 h 408896"/>
              <a:gd name="connsiteX24" fmla="*/ 100345 w 171865"/>
              <a:gd name="connsiteY24" fmla="*/ 97647 h 408896"/>
              <a:gd name="connsiteX25" fmla="*/ 117014 w 171865"/>
              <a:gd name="connsiteY25" fmla="*/ 126222 h 408896"/>
              <a:gd name="connsiteX26" fmla="*/ 128920 w 171865"/>
              <a:gd name="connsiteY26" fmla="*/ 150034 h 408896"/>
              <a:gd name="connsiteX27" fmla="*/ 133683 w 171865"/>
              <a:gd name="connsiteY27" fmla="*/ 183372 h 408896"/>
              <a:gd name="connsiteX28" fmla="*/ 124158 w 171865"/>
              <a:gd name="connsiteY28" fmla="*/ 221472 h 408896"/>
              <a:gd name="connsiteX29" fmla="*/ 117014 w 171865"/>
              <a:gd name="connsiteY29" fmla="*/ 252428 h 408896"/>
              <a:gd name="connsiteX30" fmla="*/ 121777 w 171865"/>
              <a:gd name="connsiteY30" fmla="*/ 290528 h 408896"/>
              <a:gd name="connsiteX31" fmla="*/ 131302 w 171865"/>
              <a:gd name="connsiteY31" fmla="*/ 326247 h 408896"/>
              <a:gd name="connsiteX32" fmla="*/ 140827 w 171865"/>
              <a:gd name="connsiteY32" fmla="*/ 347677 h 408896"/>
              <a:gd name="connsiteX33" fmla="*/ 138445 w 171865"/>
              <a:gd name="connsiteY33" fmla="*/ 371490 h 408896"/>
              <a:gd name="connsiteX34" fmla="*/ 119395 w 171865"/>
              <a:gd name="connsiteY34" fmla="*/ 378634 h 408896"/>
              <a:gd name="connsiteX35" fmla="*/ 97963 w 171865"/>
              <a:gd name="connsiteY35" fmla="*/ 361966 h 408896"/>
              <a:gd name="connsiteX36" fmla="*/ 83677 w 171865"/>
              <a:gd name="connsiteY36" fmla="*/ 335772 h 408896"/>
              <a:gd name="connsiteX37" fmla="*/ 71770 w 171865"/>
              <a:gd name="connsiteY37" fmla="*/ 288146 h 408896"/>
              <a:gd name="connsiteX38" fmla="*/ 69389 w 171865"/>
              <a:gd name="connsiteY38" fmla="*/ 228614 h 408896"/>
              <a:gd name="connsiteX39" fmla="*/ 67007 w 171865"/>
              <a:gd name="connsiteY39" fmla="*/ 154798 h 408896"/>
              <a:gd name="connsiteX40" fmla="*/ 47959 w 171865"/>
              <a:gd name="connsiteY40" fmla="*/ 85739 h 408896"/>
              <a:gd name="connsiteX41" fmla="*/ 28908 w 171865"/>
              <a:gd name="connsiteY41" fmla="*/ 40497 h 408896"/>
              <a:gd name="connsiteX42" fmla="*/ 14620 w 171865"/>
              <a:gd name="connsiteY42" fmla="*/ 33353 h 408896"/>
              <a:gd name="connsiteX43" fmla="*/ 333 w 171865"/>
              <a:gd name="connsiteY43" fmla="*/ 47640 h 408896"/>
              <a:gd name="connsiteX44" fmla="*/ 7476 w 171865"/>
              <a:gd name="connsiteY44" fmla="*/ 73834 h 408896"/>
              <a:gd name="connsiteX45" fmla="*/ 26526 w 171865"/>
              <a:gd name="connsiteY45" fmla="*/ 114316 h 408896"/>
              <a:gd name="connsiteX0" fmla="*/ 26526 w 171865"/>
              <a:gd name="connsiteY0" fmla="*/ 114316 h 408896"/>
              <a:gd name="connsiteX1" fmla="*/ 38433 w 171865"/>
              <a:gd name="connsiteY1" fmla="*/ 176228 h 408896"/>
              <a:gd name="connsiteX2" fmla="*/ 38433 w 171865"/>
              <a:gd name="connsiteY2" fmla="*/ 223853 h 408896"/>
              <a:gd name="connsiteX3" fmla="*/ 40814 w 171865"/>
              <a:gd name="connsiteY3" fmla="*/ 290528 h 408896"/>
              <a:gd name="connsiteX4" fmla="*/ 50339 w 171865"/>
              <a:gd name="connsiteY4" fmla="*/ 335772 h 408896"/>
              <a:gd name="connsiteX5" fmla="*/ 69389 w 171865"/>
              <a:gd name="connsiteY5" fmla="*/ 376253 h 408896"/>
              <a:gd name="connsiteX6" fmla="*/ 105108 w 171865"/>
              <a:gd name="connsiteY6" fmla="*/ 404828 h 408896"/>
              <a:gd name="connsiteX7" fmla="*/ 138445 w 171865"/>
              <a:gd name="connsiteY7" fmla="*/ 407209 h 408896"/>
              <a:gd name="connsiteX8" fmla="*/ 159877 w 171865"/>
              <a:gd name="connsiteY8" fmla="*/ 390540 h 408896"/>
              <a:gd name="connsiteX9" fmla="*/ 171783 w 171865"/>
              <a:gd name="connsiteY9" fmla="*/ 361965 h 408896"/>
              <a:gd name="connsiteX10" fmla="*/ 164639 w 171865"/>
              <a:gd name="connsiteY10" fmla="*/ 319103 h 408896"/>
              <a:gd name="connsiteX11" fmla="*/ 155114 w 171865"/>
              <a:gd name="connsiteY11" fmla="*/ 285765 h 408896"/>
              <a:gd name="connsiteX12" fmla="*/ 150352 w 171865"/>
              <a:gd name="connsiteY12" fmla="*/ 250047 h 408896"/>
              <a:gd name="connsiteX13" fmla="*/ 162258 w 171865"/>
              <a:gd name="connsiteY13" fmla="*/ 209565 h 408896"/>
              <a:gd name="connsiteX14" fmla="*/ 167020 w 171865"/>
              <a:gd name="connsiteY14" fmla="*/ 173847 h 408896"/>
              <a:gd name="connsiteX15" fmla="*/ 159877 w 171865"/>
              <a:gd name="connsiteY15" fmla="*/ 138128 h 408896"/>
              <a:gd name="connsiteX16" fmla="*/ 140826 w 171865"/>
              <a:gd name="connsiteY16" fmla="*/ 100028 h 408896"/>
              <a:gd name="connsiteX17" fmla="*/ 124157 w 171865"/>
              <a:gd name="connsiteY17" fmla="*/ 66691 h 408896"/>
              <a:gd name="connsiteX18" fmla="*/ 119395 w 171865"/>
              <a:gd name="connsiteY18" fmla="*/ 38115 h 408896"/>
              <a:gd name="connsiteX19" fmla="*/ 128920 w 171865"/>
              <a:gd name="connsiteY19" fmla="*/ 28590 h 408896"/>
              <a:gd name="connsiteX20" fmla="*/ 126539 w 171865"/>
              <a:gd name="connsiteY20" fmla="*/ 11922 h 408896"/>
              <a:gd name="connsiteX21" fmla="*/ 109870 w 171865"/>
              <a:gd name="connsiteY21" fmla="*/ 15 h 408896"/>
              <a:gd name="connsiteX22" fmla="*/ 90820 w 171865"/>
              <a:gd name="connsiteY22" fmla="*/ 14303 h 408896"/>
              <a:gd name="connsiteX23" fmla="*/ 88439 w 171865"/>
              <a:gd name="connsiteY23" fmla="*/ 52403 h 408896"/>
              <a:gd name="connsiteX24" fmla="*/ 100345 w 171865"/>
              <a:gd name="connsiteY24" fmla="*/ 97647 h 408896"/>
              <a:gd name="connsiteX25" fmla="*/ 117014 w 171865"/>
              <a:gd name="connsiteY25" fmla="*/ 126222 h 408896"/>
              <a:gd name="connsiteX26" fmla="*/ 128920 w 171865"/>
              <a:gd name="connsiteY26" fmla="*/ 150034 h 408896"/>
              <a:gd name="connsiteX27" fmla="*/ 133683 w 171865"/>
              <a:gd name="connsiteY27" fmla="*/ 183372 h 408896"/>
              <a:gd name="connsiteX28" fmla="*/ 124158 w 171865"/>
              <a:gd name="connsiteY28" fmla="*/ 221472 h 408896"/>
              <a:gd name="connsiteX29" fmla="*/ 117014 w 171865"/>
              <a:gd name="connsiteY29" fmla="*/ 252428 h 408896"/>
              <a:gd name="connsiteX30" fmla="*/ 121777 w 171865"/>
              <a:gd name="connsiteY30" fmla="*/ 290528 h 408896"/>
              <a:gd name="connsiteX31" fmla="*/ 131302 w 171865"/>
              <a:gd name="connsiteY31" fmla="*/ 326247 h 408896"/>
              <a:gd name="connsiteX32" fmla="*/ 138445 w 171865"/>
              <a:gd name="connsiteY32" fmla="*/ 347677 h 408896"/>
              <a:gd name="connsiteX33" fmla="*/ 138445 w 171865"/>
              <a:gd name="connsiteY33" fmla="*/ 371490 h 408896"/>
              <a:gd name="connsiteX34" fmla="*/ 119395 w 171865"/>
              <a:gd name="connsiteY34" fmla="*/ 378634 h 408896"/>
              <a:gd name="connsiteX35" fmla="*/ 97963 w 171865"/>
              <a:gd name="connsiteY35" fmla="*/ 361966 h 408896"/>
              <a:gd name="connsiteX36" fmla="*/ 83677 w 171865"/>
              <a:gd name="connsiteY36" fmla="*/ 335772 h 408896"/>
              <a:gd name="connsiteX37" fmla="*/ 71770 w 171865"/>
              <a:gd name="connsiteY37" fmla="*/ 288146 h 408896"/>
              <a:gd name="connsiteX38" fmla="*/ 69389 w 171865"/>
              <a:gd name="connsiteY38" fmla="*/ 228614 h 408896"/>
              <a:gd name="connsiteX39" fmla="*/ 67007 w 171865"/>
              <a:gd name="connsiteY39" fmla="*/ 154798 h 408896"/>
              <a:gd name="connsiteX40" fmla="*/ 47959 w 171865"/>
              <a:gd name="connsiteY40" fmla="*/ 85739 h 408896"/>
              <a:gd name="connsiteX41" fmla="*/ 28908 w 171865"/>
              <a:gd name="connsiteY41" fmla="*/ 40497 h 408896"/>
              <a:gd name="connsiteX42" fmla="*/ 14620 w 171865"/>
              <a:gd name="connsiteY42" fmla="*/ 33353 h 408896"/>
              <a:gd name="connsiteX43" fmla="*/ 333 w 171865"/>
              <a:gd name="connsiteY43" fmla="*/ 47640 h 408896"/>
              <a:gd name="connsiteX44" fmla="*/ 7476 w 171865"/>
              <a:gd name="connsiteY44" fmla="*/ 73834 h 408896"/>
              <a:gd name="connsiteX45" fmla="*/ 26526 w 171865"/>
              <a:gd name="connsiteY45" fmla="*/ 114316 h 408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71865" h="408896">
                <a:moveTo>
                  <a:pt x="26526" y="114316"/>
                </a:moveTo>
                <a:cubicBezTo>
                  <a:pt x="31685" y="131382"/>
                  <a:pt x="36449" y="157972"/>
                  <a:pt x="38433" y="176228"/>
                </a:cubicBezTo>
                <a:cubicBezTo>
                  <a:pt x="40417" y="194484"/>
                  <a:pt x="38036" y="204803"/>
                  <a:pt x="38433" y="223853"/>
                </a:cubicBezTo>
                <a:cubicBezTo>
                  <a:pt x="38830" y="242903"/>
                  <a:pt x="38830" y="271875"/>
                  <a:pt x="40814" y="290528"/>
                </a:cubicBezTo>
                <a:cubicBezTo>
                  <a:pt x="42798" y="309181"/>
                  <a:pt x="45576" y="321484"/>
                  <a:pt x="50339" y="335772"/>
                </a:cubicBezTo>
                <a:cubicBezTo>
                  <a:pt x="55102" y="350060"/>
                  <a:pt x="60261" y="364744"/>
                  <a:pt x="69389" y="376253"/>
                </a:cubicBezTo>
                <a:cubicBezTo>
                  <a:pt x="78517" y="387762"/>
                  <a:pt x="93599" y="399669"/>
                  <a:pt x="105108" y="404828"/>
                </a:cubicBezTo>
                <a:cubicBezTo>
                  <a:pt x="116617" y="409987"/>
                  <a:pt x="129317" y="409590"/>
                  <a:pt x="138445" y="407209"/>
                </a:cubicBezTo>
                <a:cubicBezTo>
                  <a:pt x="147573" y="404828"/>
                  <a:pt x="154321" y="398081"/>
                  <a:pt x="159877" y="390540"/>
                </a:cubicBezTo>
                <a:cubicBezTo>
                  <a:pt x="165433" y="382999"/>
                  <a:pt x="170989" y="373871"/>
                  <a:pt x="171783" y="361965"/>
                </a:cubicBezTo>
                <a:cubicBezTo>
                  <a:pt x="172577" y="350059"/>
                  <a:pt x="167417" y="331803"/>
                  <a:pt x="164639" y="319103"/>
                </a:cubicBezTo>
                <a:cubicBezTo>
                  <a:pt x="161861" y="306403"/>
                  <a:pt x="157495" y="297274"/>
                  <a:pt x="155114" y="285765"/>
                </a:cubicBezTo>
                <a:cubicBezTo>
                  <a:pt x="152733" y="274256"/>
                  <a:pt x="149161" y="262747"/>
                  <a:pt x="150352" y="250047"/>
                </a:cubicBezTo>
                <a:cubicBezTo>
                  <a:pt x="151543" y="237347"/>
                  <a:pt x="159480" y="222265"/>
                  <a:pt x="162258" y="209565"/>
                </a:cubicBezTo>
                <a:cubicBezTo>
                  <a:pt x="165036" y="196865"/>
                  <a:pt x="167417" y="185753"/>
                  <a:pt x="167020" y="173847"/>
                </a:cubicBezTo>
                <a:cubicBezTo>
                  <a:pt x="166623" y="161941"/>
                  <a:pt x="164243" y="150431"/>
                  <a:pt x="159877" y="138128"/>
                </a:cubicBezTo>
                <a:cubicBezTo>
                  <a:pt x="155511" y="125825"/>
                  <a:pt x="146779" y="111934"/>
                  <a:pt x="140826" y="100028"/>
                </a:cubicBezTo>
                <a:cubicBezTo>
                  <a:pt x="134873" y="88122"/>
                  <a:pt x="127729" y="77010"/>
                  <a:pt x="124157" y="66691"/>
                </a:cubicBezTo>
                <a:cubicBezTo>
                  <a:pt x="120585" y="56372"/>
                  <a:pt x="118601" y="44465"/>
                  <a:pt x="119395" y="38115"/>
                </a:cubicBezTo>
                <a:cubicBezTo>
                  <a:pt x="120189" y="31765"/>
                  <a:pt x="127729" y="32955"/>
                  <a:pt x="128920" y="28590"/>
                </a:cubicBezTo>
                <a:cubicBezTo>
                  <a:pt x="130111" y="24225"/>
                  <a:pt x="129714" y="16684"/>
                  <a:pt x="126539" y="11922"/>
                </a:cubicBezTo>
                <a:cubicBezTo>
                  <a:pt x="123364" y="7160"/>
                  <a:pt x="115823" y="-382"/>
                  <a:pt x="109870" y="15"/>
                </a:cubicBezTo>
                <a:cubicBezTo>
                  <a:pt x="103917" y="412"/>
                  <a:pt x="94392" y="5572"/>
                  <a:pt x="90820" y="14303"/>
                </a:cubicBezTo>
                <a:cubicBezTo>
                  <a:pt x="87248" y="23034"/>
                  <a:pt x="86851" y="38512"/>
                  <a:pt x="88439" y="52403"/>
                </a:cubicBezTo>
                <a:cubicBezTo>
                  <a:pt x="90027" y="66294"/>
                  <a:pt x="95583" y="85344"/>
                  <a:pt x="100345" y="97647"/>
                </a:cubicBezTo>
                <a:cubicBezTo>
                  <a:pt x="105107" y="109950"/>
                  <a:pt x="112252" y="117491"/>
                  <a:pt x="117014" y="126222"/>
                </a:cubicBezTo>
                <a:cubicBezTo>
                  <a:pt x="121776" y="134953"/>
                  <a:pt x="126142" y="140509"/>
                  <a:pt x="128920" y="150034"/>
                </a:cubicBezTo>
                <a:cubicBezTo>
                  <a:pt x="131698" y="159559"/>
                  <a:pt x="134477" y="171466"/>
                  <a:pt x="133683" y="183372"/>
                </a:cubicBezTo>
                <a:cubicBezTo>
                  <a:pt x="132889" y="195278"/>
                  <a:pt x="126936" y="209963"/>
                  <a:pt x="124158" y="221472"/>
                </a:cubicBezTo>
                <a:cubicBezTo>
                  <a:pt x="121380" y="232981"/>
                  <a:pt x="117411" y="240919"/>
                  <a:pt x="117014" y="252428"/>
                </a:cubicBezTo>
                <a:cubicBezTo>
                  <a:pt x="116617" y="263937"/>
                  <a:pt x="119396" y="278225"/>
                  <a:pt x="121777" y="290528"/>
                </a:cubicBezTo>
                <a:cubicBezTo>
                  <a:pt x="124158" y="302831"/>
                  <a:pt x="128524" y="316722"/>
                  <a:pt x="131302" y="326247"/>
                </a:cubicBezTo>
                <a:cubicBezTo>
                  <a:pt x="134080" y="335772"/>
                  <a:pt x="137255" y="340137"/>
                  <a:pt x="138445" y="347677"/>
                </a:cubicBezTo>
                <a:cubicBezTo>
                  <a:pt x="139636" y="355218"/>
                  <a:pt x="141620" y="366331"/>
                  <a:pt x="138445" y="371490"/>
                </a:cubicBezTo>
                <a:cubicBezTo>
                  <a:pt x="135270" y="376650"/>
                  <a:pt x="126142" y="380221"/>
                  <a:pt x="119395" y="378634"/>
                </a:cubicBezTo>
                <a:cubicBezTo>
                  <a:pt x="112648" y="377047"/>
                  <a:pt x="103916" y="369110"/>
                  <a:pt x="97963" y="361966"/>
                </a:cubicBezTo>
                <a:cubicBezTo>
                  <a:pt x="92010" y="354822"/>
                  <a:pt x="88042" y="348075"/>
                  <a:pt x="83677" y="335772"/>
                </a:cubicBezTo>
                <a:cubicBezTo>
                  <a:pt x="79312" y="323469"/>
                  <a:pt x="74151" y="306006"/>
                  <a:pt x="71770" y="288146"/>
                </a:cubicBezTo>
                <a:cubicBezTo>
                  <a:pt x="69389" y="270286"/>
                  <a:pt x="70183" y="250839"/>
                  <a:pt x="69389" y="228614"/>
                </a:cubicBezTo>
                <a:cubicBezTo>
                  <a:pt x="68595" y="206389"/>
                  <a:pt x="70579" y="178610"/>
                  <a:pt x="67007" y="154798"/>
                </a:cubicBezTo>
                <a:cubicBezTo>
                  <a:pt x="63435" y="130986"/>
                  <a:pt x="54309" y="104789"/>
                  <a:pt x="47959" y="85739"/>
                </a:cubicBezTo>
                <a:cubicBezTo>
                  <a:pt x="41609" y="66689"/>
                  <a:pt x="34465" y="49228"/>
                  <a:pt x="28908" y="40497"/>
                </a:cubicBezTo>
                <a:cubicBezTo>
                  <a:pt x="23352" y="31766"/>
                  <a:pt x="19383" y="32162"/>
                  <a:pt x="14620" y="33353"/>
                </a:cubicBezTo>
                <a:cubicBezTo>
                  <a:pt x="9857" y="34544"/>
                  <a:pt x="1920" y="41687"/>
                  <a:pt x="333" y="47640"/>
                </a:cubicBezTo>
                <a:cubicBezTo>
                  <a:pt x="-1255" y="53593"/>
                  <a:pt x="3111" y="62721"/>
                  <a:pt x="7476" y="73834"/>
                </a:cubicBezTo>
                <a:cubicBezTo>
                  <a:pt x="11842" y="84947"/>
                  <a:pt x="21367" y="97250"/>
                  <a:pt x="26526" y="114316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4" name="任意多边形 143"/>
          <p:cNvSpPr/>
          <p:nvPr/>
        </p:nvSpPr>
        <p:spPr>
          <a:xfrm rot="-1320000" flipV="1">
            <a:off x="7281177" y="3578110"/>
            <a:ext cx="173090" cy="411896"/>
          </a:xfrm>
          <a:custGeom>
            <a:avLst/>
            <a:gdLst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54028 w 176082"/>
              <a:gd name="connsiteY10" fmla="*/ 190078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2609 w 176082"/>
              <a:gd name="connsiteY22" fmla="*/ 359147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40072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27847 w 175519"/>
              <a:gd name="connsiteY22" fmla="*/ 347240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26"/>
              <a:gd name="connsiteY0" fmla="*/ 159122 h 411896"/>
              <a:gd name="connsiteX1" fmla="*/ 20690 w 175526"/>
              <a:gd name="connsiteY1" fmla="*/ 230560 h 411896"/>
              <a:gd name="connsiteX2" fmla="*/ 30215 w 175526"/>
              <a:gd name="connsiteY2" fmla="*/ 311522 h 411896"/>
              <a:gd name="connsiteX3" fmla="*/ 42121 w 175526"/>
              <a:gd name="connsiteY3" fmla="*/ 371053 h 411896"/>
              <a:gd name="connsiteX4" fmla="*/ 54028 w 175526"/>
              <a:gd name="connsiteY4" fmla="*/ 404391 h 411896"/>
              <a:gd name="connsiteX5" fmla="*/ 73078 w 175526"/>
              <a:gd name="connsiteY5" fmla="*/ 411534 h 411896"/>
              <a:gd name="connsiteX6" fmla="*/ 82603 w 175526"/>
              <a:gd name="connsiteY6" fmla="*/ 397247 h 411896"/>
              <a:gd name="connsiteX7" fmla="*/ 70696 w 175526"/>
              <a:gd name="connsiteY7" fmla="*/ 361528 h 411896"/>
              <a:gd name="connsiteX8" fmla="*/ 61171 w 175526"/>
              <a:gd name="connsiteY8" fmla="*/ 316284 h 411896"/>
              <a:gd name="connsiteX9" fmla="*/ 51646 w 175526"/>
              <a:gd name="connsiteY9" fmla="*/ 247228 h 411896"/>
              <a:gd name="connsiteX10" fmla="*/ 49265 w 175526"/>
              <a:gd name="connsiteY10" fmla="*/ 185315 h 411896"/>
              <a:gd name="connsiteX11" fmla="*/ 42121 w 175526"/>
              <a:gd name="connsiteY11" fmla="*/ 104353 h 411896"/>
              <a:gd name="connsiteX12" fmla="*/ 32596 w 175526"/>
              <a:gd name="connsiteY12" fmla="*/ 71016 h 411896"/>
              <a:gd name="connsiteX13" fmla="*/ 25453 w 175526"/>
              <a:gd name="connsiteY13" fmla="*/ 44822 h 411896"/>
              <a:gd name="connsiteX14" fmla="*/ 30215 w 175526"/>
              <a:gd name="connsiteY14" fmla="*/ 30534 h 411896"/>
              <a:gd name="connsiteX15" fmla="*/ 46884 w 175526"/>
              <a:gd name="connsiteY15" fmla="*/ 47203 h 411896"/>
              <a:gd name="connsiteX16" fmla="*/ 65933 w 175526"/>
              <a:gd name="connsiteY16" fmla="*/ 97210 h 411896"/>
              <a:gd name="connsiteX17" fmla="*/ 80222 w 175526"/>
              <a:gd name="connsiteY17" fmla="*/ 142453 h 411896"/>
              <a:gd name="connsiteX18" fmla="*/ 94509 w 175526"/>
              <a:gd name="connsiteY18" fmla="*/ 178171 h 411896"/>
              <a:gd name="connsiteX19" fmla="*/ 104034 w 175526"/>
              <a:gd name="connsiteY19" fmla="*/ 232941 h 411896"/>
              <a:gd name="connsiteX20" fmla="*/ 111178 w 175526"/>
              <a:gd name="connsiteY20" fmla="*/ 275803 h 411896"/>
              <a:gd name="connsiteX21" fmla="*/ 118322 w 175526"/>
              <a:gd name="connsiteY21" fmla="*/ 311522 h 411896"/>
              <a:gd name="connsiteX22" fmla="*/ 127847 w 175526"/>
              <a:gd name="connsiteY22" fmla="*/ 347240 h 411896"/>
              <a:gd name="connsiteX23" fmla="*/ 146897 w 175526"/>
              <a:gd name="connsiteY23" fmla="*/ 375816 h 411896"/>
              <a:gd name="connsiteX24" fmla="*/ 163566 w 175526"/>
              <a:gd name="connsiteY24" fmla="*/ 382960 h 411896"/>
              <a:gd name="connsiteX25" fmla="*/ 175471 w 175526"/>
              <a:gd name="connsiteY25" fmla="*/ 373434 h 411896"/>
              <a:gd name="connsiteX26" fmla="*/ 158803 w 175526"/>
              <a:gd name="connsiteY26" fmla="*/ 354384 h 411896"/>
              <a:gd name="connsiteX27" fmla="*/ 149278 w 175526"/>
              <a:gd name="connsiteY27" fmla="*/ 323428 h 411896"/>
              <a:gd name="connsiteX28" fmla="*/ 139753 w 175526"/>
              <a:gd name="connsiteY28" fmla="*/ 278184 h 411896"/>
              <a:gd name="connsiteX29" fmla="*/ 130227 w 175526"/>
              <a:gd name="connsiteY29" fmla="*/ 211509 h 411896"/>
              <a:gd name="connsiteX30" fmla="*/ 120703 w 175526"/>
              <a:gd name="connsiteY30" fmla="*/ 168647 h 411896"/>
              <a:gd name="connsiteX31" fmla="*/ 106415 w 175526"/>
              <a:gd name="connsiteY31" fmla="*/ 132928 h 411896"/>
              <a:gd name="connsiteX32" fmla="*/ 89746 w 175526"/>
              <a:gd name="connsiteY32" fmla="*/ 82922 h 411896"/>
              <a:gd name="connsiteX33" fmla="*/ 73078 w 175526"/>
              <a:gd name="connsiteY33" fmla="*/ 42441 h 411896"/>
              <a:gd name="connsiteX34" fmla="*/ 58790 w 175526"/>
              <a:gd name="connsiteY34" fmla="*/ 13866 h 411896"/>
              <a:gd name="connsiteX35" fmla="*/ 39740 w 175526"/>
              <a:gd name="connsiteY35" fmla="*/ 1959 h 411896"/>
              <a:gd name="connsiteX36" fmla="*/ 15928 w 175526"/>
              <a:gd name="connsiteY36" fmla="*/ 1959 h 411896"/>
              <a:gd name="connsiteX37" fmla="*/ 1640 w 175526"/>
              <a:gd name="connsiteY37" fmla="*/ 21009 h 411896"/>
              <a:gd name="connsiteX38" fmla="*/ 1640 w 175526"/>
              <a:gd name="connsiteY38" fmla="*/ 59109 h 411896"/>
              <a:gd name="connsiteX39" fmla="*/ 13546 w 175526"/>
              <a:gd name="connsiteY39" fmla="*/ 104353 h 411896"/>
              <a:gd name="connsiteX40" fmla="*/ 20690 w 175526"/>
              <a:gd name="connsiteY40" fmla="*/ 159122 h 411896"/>
              <a:gd name="connsiteX0" fmla="*/ 20690 w 175534"/>
              <a:gd name="connsiteY0" fmla="*/ 159122 h 411896"/>
              <a:gd name="connsiteX1" fmla="*/ 20690 w 175534"/>
              <a:gd name="connsiteY1" fmla="*/ 230560 h 411896"/>
              <a:gd name="connsiteX2" fmla="*/ 30215 w 175534"/>
              <a:gd name="connsiteY2" fmla="*/ 311522 h 411896"/>
              <a:gd name="connsiteX3" fmla="*/ 42121 w 175534"/>
              <a:gd name="connsiteY3" fmla="*/ 371053 h 411896"/>
              <a:gd name="connsiteX4" fmla="*/ 54028 w 175534"/>
              <a:gd name="connsiteY4" fmla="*/ 404391 h 411896"/>
              <a:gd name="connsiteX5" fmla="*/ 73078 w 175534"/>
              <a:gd name="connsiteY5" fmla="*/ 411534 h 411896"/>
              <a:gd name="connsiteX6" fmla="*/ 82603 w 175534"/>
              <a:gd name="connsiteY6" fmla="*/ 397247 h 411896"/>
              <a:gd name="connsiteX7" fmla="*/ 70696 w 175534"/>
              <a:gd name="connsiteY7" fmla="*/ 361528 h 411896"/>
              <a:gd name="connsiteX8" fmla="*/ 61171 w 175534"/>
              <a:gd name="connsiteY8" fmla="*/ 316284 h 411896"/>
              <a:gd name="connsiteX9" fmla="*/ 51646 w 175534"/>
              <a:gd name="connsiteY9" fmla="*/ 247228 h 411896"/>
              <a:gd name="connsiteX10" fmla="*/ 49265 w 175534"/>
              <a:gd name="connsiteY10" fmla="*/ 185315 h 411896"/>
              <a:gd name="connsiteX11" fmla="*/ 42121 w 175534"/>
              <a:gd name="connsiteY11" fmla="*/ 104353 h 411896"/>
              <a:gd name="connsiteX12" fmla="*/ 32596 w 175534"/>
              <a:gd name="connsiteY12" fmla="*/ 71016 h 411896"/>
              <a:gd name="connsiteX13" fmla="*/ 25453 w 175534"/>
              <a:gd name="connsiteY13" fmla="*/ 44822 h 411896"/>
              <a:gd name="connsiteX14" fmla="*/ 30215 w 175534"/>
              <a:gd name="connsiteY14" fmla="*/ 30534 h 411896"/>
              <a:gd name="connsiteX15" fmla="*/ 46884 w 175534"/>
              <a:gd name="connsiteY15" fmla="*/ 47203 h 411896"/>
              <a:gd name="connsiteX16" fmla="*/ 65933 w 175534"/>
              <a:gd name="connsiteY16" fmla="*/ 97210 h 411896"/>
              <a:gd name="connsiteX17" fmla="*/ 80222 w 175534"/>
              <a:gd name="connsiteY17" fmla="*/ 142453 h 411896"/>
              <a:gd name="connsiteX18" fmla="*/ 94509 w 175534"/>
              <a:gd name="connsiteY18" fmla="*/ 178171 h 411896"/>
              <a:gd name="connsiteX19" fmla="*/ 104034 w 175534"/>
              <a:gd name="connsiteY19" fmla="*/ 232941 h 411896"/>
              <a:gd name="connsiteX20" fmla="*/ 111178 w 175534"/>
              <a:gd name="connsiteY20" fmla="*/ 275803 h 411896"/>
              <a:gd name="connsiteX21" fmla="*/ 118322 w 175534"/>
              <a:gd name="connsiteY21" fmla="*/ 311522 h 411896"/>
              <a:gd name="connsiteX22" fmla="*/ 127847 w 175534"/>
              <a:gd name="connsiteY22" fmla="*/ 347240 h 411896"/>
              <a:gd name="connsiteX23" fmla="*/ 139754 w 175534"/>
              <a:gd name="connsiteY23" fmla="*/ 373434 h 411896"/>
              <a:gd name="connsiteX24" fmla="*/ 163566 w 175534"/>
              <a:gd name="connsiteY24" fmla="*/ 382960 h 411896"/>
              <a:gd name="connsiteX25" fmla="*/ 175471 w 175534"/>
              <a:gd name="connsiteY25" fmla="*/ 373434 h 411896"/>
              <a:gd name="connsiteX26" fmla="*/ 158803 w 175534"/>
              <a:gd name="connsiteY26" fmla="*/ 354384 h 411896"/>
              <a:gd name="connsiteX27" fmla="*/ 149278 w 175534"/>
              <a:gd name="connsiteY27" fmla="*/ 323428 h 411896"/>
              <a:gd name="connsiteX28" fmla="*/ 139753 w 175534"/>
              <a:gd name="connsiteY28" fmla="*/ 278184 h 411896"/>
              <a:gd name="connsiteX29" fmla="*/ 130227 w 175534"/>
              <a:gd name="connsiteY29" fmla="*/ 211509 h 411896"/>
              <a:gd name="connsiteX30" fmla="*/ 120703 w 175534"/>
              <a:gd name="connsiteY30" fmla="*/ 168647 h 411896"/>
              <a:gd name="connsiteX31" fmla="*/ 106415 w 175534"/>
              <a:gd name="connsiteY31" fmla="*/ 132928 h 411896"/>
              <a:gd name="connsiteX32" fmla="*/ 89746 w 175534"/>
              <a:gd name="connsiteY32" fmla="*/ 82922 h 411896"/>
              <a:gd name="connsiteX33" fmla="*/ 73078 w 175534"/>
              <a:gd name="connsiteY33" fmla="*/ 42441 h 411896"/>
              <a:gd name="connsiteX34" fmla="*/ 58790 w 175534"/>
              <a:gd name="connsiteY34" fmla="*/ 13866 h 411896"/>
              <a:gd name="connsiteX35" fmla="*/ 39740 w 175534"/>
              <a:gd name="connsiteY35" fmla="*/ 1959 h 411896"/>
              <a:gd name="connsiteX36" fmla="*/ 15928 w 175534"/>
              <a:gd name="connsiteY36" fmla="*/ 1959 h 411896"/>
              <a:gd name="connsiteX37" fmla="*/ 1640 w 175534"/>
              <a:gd name="connsiteY37" fmla="*/ 21009 h 411896"/>
              <a:gd name="connsiteX38" fmla="*/ 1640 w 175534"/>
              <a:gd name="connsiteY38" fmla="*/ 59109 h 411896"/>
              <a:gd name="connsiteX39" fmla="*/ 13546 w 175534"/>
              <a:gd name="connsiteY39" fmla="*/ 104353 h 411896"/>
              <a:gd name="connsiteX40" fmla="*/ 20690 w 175534"/>
              <a:gd name="connsiteY40" fmla="*/ 159122 h 411896"/>
              <a:gd name="connsiteX0" fmla="*/ 20690 w 175471"/>
              <a:gd name="connsiteY0" fmla="*/ 159122 h 411896"/>
              <a:gd name="connsiteX1" fmla="*/ 20690 w 175471"/>
              <a:gd name="connsiteY1" fmla="*/ 230560 h 411896"/>
              <a:gd name="connsiteX2" fmla="*/ 30215 w 175471"/>
              <a:gd name="connsiteY2" fmla="*/ 311522 h 411896"/>
              <a:gd name="connsiteX3" fmla="*/ 42121 w 175471"/>
              <a:gd name="connsiteY3" fmla="*/ 371053 h 411896"/>
              <a:gd name="connsiteX4" fmla="*/ 54028 w 175471"/>
              <a:gd name="connsiteY4" fmla="*/ 404391 h 411896"/>
              <a:gd name="connsiteX5" fmla="*/ 73078 w 175471"/>
              <a:gd name="connsiteY5" fmla="*/ 411534 h 411896"/>
              <a:gd name="connsiteX6" fmla="*/ 82603 w 175471"/>
              <a:gd name="connsiteY6" fmla="*/ 397247 h 411896"/>
              <a:gd name="connsiteX7" fmla="*/ 70696 w 175471"/>
              <a:gd name="connsiteY7" fmla="*/ 361528 h 411896"/>
              <a:gd name="connsiteX8" fmla="*/ 61171 w 175471"/>
              <a:gd name="connsiteY8" fmla="*/ 316284 h 411896"/>
              <a:gd name="connsiteX9" fmla="*/ 51646 w 175471"/>
              <a:gd name="connsiteY9" fmla="*/ 247228 h 411896"/>
              <a:gd name="connsiteX10" fmla="*/ 49265 w 175471"/>
              <a:gd name="connsiteY10" fmla="*/ 185315 h 411896"/>
              <a:gd name="connsiteX11" fmla="*/ 42121 w 175471"/>
              <a:gd name="connsiteY11" fmla="*/ 104353 h 411896"/>
              <a:gd name="connsiteX12" fmla="*/ 32596 w 175471"/>
              <a:gd name="connsiteY12" fmla="*/ 71016 h 411896"/>
              <a:gd name="connsiteX13" fmla="*/ 25453 w 175471"/>
              <a:gd name="connsiteY13" fmla="*/ 44822 h 411896"/>
              <a:gd name="connsiteX14" fmla="*/ 30215 w 175471"/>
              <a:gd name="connsiteY14" fmla="*/ 30534 h 411896"/>
              <a:gd name="connsiteX15" fmla="*/ 46884 w 175471"/>
              <a:gd name="connsiteY15" fmla="*/ 47203 h 411896"/>
              <a:gd name="connsiteX16" fmla="*/ 65933 w 175471"/>
              <a:gd name="connsiteY16" fmla="*/ 97210 h 411896"/>
              <a:gd name="connsiteX17" fmla="*/ 80222 w 175471"/>
              <a:gd name="connsiteY17" fmla="*/ 142453 h 411896"/>
              <a:gd name="connsiteX18" fmla="*/ 94509 w 175471"/>
              <a:gd name="connsiteY18" fmla="*/ 178171 h 411896"/>
              <a:gd name="connsiteX19" fmla="*/ 104034 w 175471"/>
              <a:gd name="connsiteY19" fmla="*/ 232941 h 411896"/>
              <a:gd name="connsiteX20" fmla="*/ 111178 w 175471"/>
              <a:gd name="connsiteY20" fmla="*/ 275803 h 411896"/>
              <a:gd name="connsiteX21" fmla="*/ 118322 w 175471"/>
              <a:gd name="connsiteY21" fmla="*/ 311522 h 411896"/>
              <a:gd name="connsiteX22" fmla="*/ 127847 w 175471"/>
              <a:gd name="connsiteY22" fmla="*/ 347240 h 411896"/>
              <a:gd name="connsiteX23" fmla="*/ 139754 w 175471"/>
              <a:gd name="connsiteY23" fmla="*/ 373434 h 411896"/>
              <a:gd name="connsiteX24" fmla="*/ 158803 w 175471"/>
              <a:gd name="connsiteY24" fmla="*/ 382960 h 411896"/>
              <a:gd name="connsiteX25" fmla="*/ 175471 w 175471"/>
              <a:gd name="connsiteY25" fmla="*/ 373434 h 411896"/>
              <a:gd name="connsiteX26" fmla="*/ 158803 w 175471"/>
              <a:gd name="connsiteY26" fmla="*/ 354384 h 411896"/>
              <a:gd name="connsiteX27" fmla="*/ 149278 w 175471"/>
              <a:gd name="connsiteY27" fmla="*/ 323428 h 411896"/>
              <a:gd name="connsiteX28" fmla="*/ 139753 w 175471"/>
              <a:gd name="connsiteY28" fmla="*/ 278184 h 411896"/>
              <a:gd name="connsiteX29" fmla="*/ 130227 w 175471"/>
              <a:gd name="connsiteY29" fmla="*/ 211509 h 411896"/>
              <a:gd name="connsiteX30" fmla="*/ 120703 w 175471"/>
              <a:gd name="connsiteY30" fmla="*/ 168647 h 411896"/>
              <a:gd name="connsiteX31" fmla="*/ 106415 w 175471"/>
              <a:gd name="connsiteY31" fmla="*/ 132928 h 411896"/>
              <a:gd name="connsiteX32" fmla="*/ 89746 w 175471"/>
              <a:gd name="connsiteY32" fmla="*/ 82922 h 411896"/>
              <a:gd name="connsiteX33" fmla="*/ 73078 w 175471"/>
              <a:gd name="connsiteY33" fmla="*/ 42441 h 411896"/>
              <a:gd name="connsiteX34" fmla="*/ 58790 w 175471"/>
              <a:gd name="connsiteY34" fmla="*/ 13866 h 411896"/>
              <a:gd name="connsiteX35" fmla="*/ 39740 w 175471"/>
              <a:gd name="connsiteY35" fmla="*/ 1959 h 411896"/>
              <a:gd name="connsiteX36" fmla="*/ 15928 w 175471"/>
              <a:gd name="connsiteY36" fmla="*/ 1959 h 411896"/>
              <a:gd name="connsiteX37" fmla="*/ 1640 w 175471"/>
              <a:gd name="connsiteY37" fmla="*/ 21009 h 411896"/>
              <a:gd name="connsiteX38" fmla="*/ 1640 w 175471"/>
              <a:gd name="connsiteY38" fmla="*/ 59109 h 411896"/>
              <a:gd name="connsiteX39" fmla="*/ 13546 w 175471"/>
              <a:gd name="connsiteY39" fmla="*/ 104353 h 411896"/>
              <a:gd name="connsiteX40" fmla="*/ 20690 w 175471"/>
              <a:gd name="connsiteY40" fmla="*/ 159122 h 411896"/>
              <a:gd name="connsiteX0" fmla="*/ 20690 w 173090"/>
              <a:gd name="connsiteY0" fmla="*/ 159122 h 411896"/>
              <a:gd name="connsiteX1" fmla="*/ 20690 w 173090"/>
              <a:gd name="connsiteY1" fmla="*/ 230560 h 411896"/>
              <a:gd name="connsiteX2" fmla="*/ 30215 w 173090"/>
              <a:gd name="connsiteY2" fmla="*/ 311522 h 411896"/>
              <a:gd name="connsiteX3" fmla="*/ 42121 w 173090"/>
              <a:gd name="connsiteY3" fmla="*/ 371053 h 411896"/>
              <a:gd name="connsiteX4" fmla="*/ 54028 w 173090"/>
              <a:gd name="connsiteY4" fmla="*/ 404391 h 411896"/>
              <a:gd name="connsiteX5" fmla="*/ 73078 w 173090"/>
              <a:gd name="connsiteY5" fmla="*/ 411534 h 411896"/>
              <a:gd name="connsiteX6" fmla="*/ 82603 w 173090"/>
              <a:gd name="connsiteY6" fmla="*/ 397247 h 411896"/>
              <a:gd name="connsiteX7" fmla="*/ 70696 w 173090"/>
              <a:gd name="connsiteY7" fmla="*/ 361528 h 411896"/>
              <a:gd name="connsiteX8" fmla="*/ 61171 w 173090"/>
              <a:gd name="connsiteY8" fmla="*/ 316284 h 411896"/>
              <a:gd name="connsiteX9" fmla="*/ 51646 w 173090"/>
              <a:gd name="connsiteY9" fmla="*/ 247228 h 411896"/>
              <a:gd name="connsiteX10" fmla="*/ 49265 w 173090"/>
              <a:gd name="connsiteY10" fmla="*/ 185315 h 411896"/>
              <a:gd name="connsiteX11" fmla="*/ 42121 w 173090"/>
              <a:gd name="connsiteY11" fmla="*/ 104353 h 411896"/>
              <a:gd name="connsiteX12" fmla="*/ 32596 w 173090"/>
              <a:gd name="connsiteY12" fmla="*/ 71016 h 411896"/>
              <a:gd name="connsiteX13" fmla="*/ 25453 w 173090"/>
              <a:gd name="connsiteY13" fmla="*/ 44822 h 411896"/>
              <a:gd name="connsiteX14" fmla="*/ 30215 w 173090"/>
              <a:gd name="connsiteY14" fmla="*/ 30534 h 411896"/>
              <a:gd name="connsiteX15" fmla="*/ 46884 w 173090"/>
              <a:gd name="connsiteY15" fmla="*/ 47203 h 411896"/>
              <a:gd name="connsiteX16" fmla="*/ 65933 w 173090"/>
              <a:gd name="connsiteY16" fmla="*/ 97210 h 411896"/>
              <a:gd name="connsiteX17" fmla="*/ 80222 w 173090"/>
              <a:gd name="connsiteY17" fmla="*/ 142453 h 411896"/>
              <a:gd name="connsiteX18" fmla="*/ 94509 w 173090"/>
              <a:gd name="connsiteY18" fmla="*/ 178171 h 411896"/>
              <a:gd name="connsiteX19" fmla="*/ 104034 w 173090"/>
              <a:gd name="connsiteY19" fmla="*/ 232941 h 411896"/>
              <a:gd name="connsiteX20" fmla="*/ 111178 w 173090"/>
              <a:gd name="connsiteY20" fmla="*/ 275803 h 411896"/>
              <a:gd name="connsiteX21" fmla="*/ 118322 w 173090"/>
              <a:gd name="connsiteY21" fmla="*/ 311522 h 411896"/>
              <a:gd name="connsiteX22" fmla="*/ 127847 w 173090"/>
              <a:gd name="connsiteY22" fmla="*/ 347240 h 411896"/>
              <a:gd name="connsiteX23" fmla="*/ 139754 w 173090"/>
              <a:gd name="connsiteY23" fmla="*/ 373434 h 411896"/>
              <a:gd name="connsiteX24" fmla="*/ 158803 w 173090"/>
              <a:gd name="connsiteY24" fmla="*/ 382960 h 411896"/>
              <a:gd name="connsiteX25" fmla="*/ 173090 w 173090"/>
              <a:gd name="connsiteY25" fmla="*/ 373434 h 411896"/>
              <a:gd name="connsiteX26" fmla="*/ 158803 w 173090"/>
              <a:gd name="connsiteY26" fmla="*/ 354384 h 411896"/>
              <a:gd name="connsiteX27" fmla="*/ 149278 w 173090"/>
              <a:gd name="connsiteY27" fmla="*/ 323428 h 411896"/>
              <a:gd name="connsiteX28" fmla="*/ 139753 w 173090"/>
              <a:gd name="connsiteY28" fmla="*/ 278184 h 411896"/>
              <a:gd name="connsiteX29" fmla="*/ 130227 w 173090"/>
              <a:gd name="connsiteY29" fmla="*/ 211509 h 411896"/>
              <a:gd name="connsiteX30" fmla="*/ 120703 w 173090"/>
              <a:gd name="connsiteY30" fmla="*/ 168647 h 411896"/>
              <a:gd name="connsiteX31" fmla="*/ 106415 w 173090"/>
              <a:gd name="connsiteY31" fmla="*/ 132928 h 411896"/>
              <a:gd name="connsiteX32" fmla="*/ 89746 w 173090"/>
              <a:gd name="connsiteY32" fmla="*/ 82922 h 411896"/>
              <a:gd name="connsiteX33" fmla="*/ 73078 w 173090"/>
              <a:gd name="connsiteY33" fmla="*/ 42441 h 411896"/>
              <a:gd name="connsiteX34" fmla="*/ 58790 w 173090"/>
              <a:gd name="connsiteY34" fmla="*/ 13866 h 411896"/>
              <a:gd name="connsiteX35" fmla="*/ 39740 w 173090"/>
              <a:gd name="connsiteY35" fmla="*/ 1959 h 411896"/>
              <a:gd name="connsiteX36" fmla="*/ 15928 w 173090"/>
              <a:gd name="connsiteY36" fmla="*/ 1959 h 411896"/>
              <a:gd name="connsiteX37" fmla="*/ 1640 w 173090"/>
              <a:gd name="connsiteY37" fmla="*/ 21009 h 411896"/>
              <a:gd name="connsiteX38" fmla="*/ 1640 w 173090"/>
              <a:gd name="connsiteY38" fmla="*/ 59109 h 411896"/>
              <a:gd name="connsiteX39" fmla="*/ 13546 w 173090"/>
              <a:gd name="connsiteY39" fmla="*/ 104353 h 411896"/>
              <a:gd name="connsiteX40" fmla="*/ 20690 w 173090"/>
              <a:gd name="connsiteY40" fmla="*/ 159122 h 411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73090" h="411896">
                <a:moveTo>
                  <a:pt x="20690" y="159122"/>
                </a:moveTo>
                <a:cubicBezTo>
                  <a:pt x="21881" y="180156"/>
                  <a:pt x="19103" y="205160"/>
                  <a:pt x="20690" y="230560"/>
                </a:cubicBezTo>
                <a:cubicBezTo>
                  <a:pt x="22278" y="255960"/>
                  <a:pt x="26643" y="288106"/>
                  <a:pt x="30215" y="311522"/>
                </a:cubicBezTo>
                <a:cubicBezTo>
                  <a:pt x="33787" y="334938"/>
                  <a:pt x="38152" y="355575"/>
                  <a:pt x="42121" y="371053"/>
                </a:cubicBezTo>
                <a:cubicBezTo>
                  <a:pt x="46090" y="386531"/>
                  <a:pt x="48869" y="397644"/>
                  <a:pt x="54028" y="404391"/>
                </a:cubicBezTo>
                <a:cubicBezTo>
                  <a:pt x="59188" y="411138"/>
                  <a:pt x="68316" y="412725"/>
                  <a:pt x="73078" y="411534"/>
                </a:cubicBezTo>
                <a:cubicBezTo>
                  <a:pt x="77840" y="410343"/>
                  <a:pt x="83000" y="405581"/>
                  <a:pt x="82603" y="397247"/>
                </a:cubicBezTo>
                <a:cubicBezTo>
                  <a:pt x="82206" y="388913"/>
                  <a:pt x="74268" y="375022"/>
                  <a:pt x="70696" y="361528"/>
                </a:cubicBezTo>
                <a:cubicBezTo>
                  <a:pt x="67124" y="348034"/>
                  <a:pt x="64346" y="335334"/>
                  <a:pt x="61171" y="316284"/>
                </a:cubicBezTo>
                <a:cubicBezTo>
                  <a:pt x="57996" y="297234"/>
                  <a:pt x="53630" y="269056"/>
                  <a:pt x="51646" y="247228"/>
                </a:cubicBezTo>
                <a:cubicBezTo>
                  <a:pt x="49662" y="225400"/>
                  <a:pt x="50853" y="209128"/>
                  <a:pt x="49265" y="185315"/>
                </a:cubicBezTo>
                <a:cubicBezTo>
                  <a:pt x="47677" y="161502"/>
                  <a:pt x="44899" y="123403"/>
                  <a:pt x="42121" y="104353"/>
                </a:cubicBezTo>
                <a:cubicBezTo>
                  <a:pt x="39343" y="85303"/>
                  <a:pt x="35374" y="80938"/>
                  <a:pt x="32596" y="71016"/>
                </a:cubicBezTo>
                <a:cubicBezTo>
                  <a:pt x="29818" y="61094"/>
                  <a:pt x="25850" y="51569"/>
                  <a:pt x="25453" y="44822"/>
                </a:cubicBezTo>
                <a:cubicBezTo>
                  <a:pt x="25056" y="38075"/>
                  <a:pt x="26643" y="30137"/>
                  <a:pt x="30215" y="30534"/>
                </a:cubicBezTo>
                <a:cubicBezTo>
                  <a:pt x="33787" y="30931"/>
                  <a:pt x="40931" y="36091"/>
                  <a:pt x="46884" y="47203"/>
                </a:cubicBezTo>
                <a:cubicBezTo>
                  <a:pt x="52837" y="58315"/>
                  <a:pt x="60377" y="81335"/>
                  <a:pt x="65933" y="97210"/>
                </a:cubicBezTo>
                <a:cubicBezTo>
                  <a:pt x="71489" y="113085"/>
                  <a:pt x="75459" y="128960"/>
                  <a:pt x="80222" y="142453"/>
                </a:cubicBezTo>
                <a:cubicBezTo>
                  <a:pt x="84985" y="155946"/>
                  <a:pt x="90540" y="163090"/>
                  <a:pt x="94509" y="178171"/>
                </a:cubicBezTo>
                <a:cubicBezTo>
                  <a:pt x="98478" y="193252"/>
                  <a:pt x="101256" y="216669"/>
                  <a:pt x="104034" y="232941"/>
                </a:cubicBezTo>
                <a:cubicBezTo>
                  <a:pt x="106812" y="249213"/>
                  <a:pt x="108797" y="262706"/>
                  <a:pt x="111178" y="275803"/>
                </a:cubicBezTo>
                <a:cubicBezTo>
                  <a:pt x="113559" y="288900"/>
                  <a:pt x="115544" y="299616"/>
                  <a:pt x="118322" y="311522"/>
                </a:cubicBezTo>
                <a:cubicBezTo>
                  <a:pt x="121100" y="323428"/>
                  <a:pt x="124275" y="336921"/>
                  <a:pt x="127847" y="347240"/>
                </a:cubicBezTo>
                <a:cubicBezTo>
                  <a:pt x="131419" y="357559"/>
                  <a:pt x="134595" y="367481"/>
                  <a:pt x="139754" y="373434"/>
                </a:cubicBezTo>
                <a:cubicBezTo>
                  <a:pt x="144913" y="379387"/>
                  <a:pt x="153247" y="382960"/>
                  <a:pt x="158803" y="382960"/>
                </a:cubicBezTo>
                <a:cubicBezTo>
                  <a:pt x="164359" y="382960"/>
                  <a:pt x="173090" y="378197"/>
                  <a:pt x="173090" y="373434"/>
                </a:cubicBezTo>
                <a:cubicBezTo>
                  <a:pt x="173090" y="368671"/>
                  <a:pt x="162772" y="362718"/>
                  <a:pt x="158803" y="354384"/>
                </a:cubicBezTo>
                <a:cubicBezTo>
                  <a:pt x="154834" y="346050"/>
                  <a:pt x="152453" y="336128"/>
                  <a:pt x="149278" y="323428"/>
                </a:cubicBezTo>
                <a:cubicBezTo>
                  <a:pt x="146103" y="310728"/>
                  <a:pt x="142928" y="296837"/>
                  <a:pt x="139753" y="278184"/>
                </a:cubicBezTo>
                <a:cubicBezTo>
                  <a:pt x="136578" y="259531"/>
                  <a:pt x="133402" y="229765"/>
                  <a:pt x="130227" y="211509"/>
                </a:cubicBezTo>
                <a:cubicBezTo>
                  <a:pt x="127052" y="193253"/>
                  <a:pt x="124672" y="181744"/>
                  <a:pt x="120703" y="168647"/>
                </a:cubicBezTo>
                <a:cubicBezTo>
                  <a:pt x="116734" y="155550"/>
                  <a:pt x="111574" y="147215"/>
                  <a:pt x="106415" y="132928"/>
                </a:cubicBezTo>
                <a:cubicBezTo>
                  <a:pt x="101256" y="118641"/>
                  <a:pt x="95302" y="98003"/>
                  <a:pt x="89746" y="82922"/>
                </a:cubicBezTo>
                <a:cubicBezTo>
                  <a:pt x="84190" y="67841"/>
                  <a:pt x="78237" y="53950"/>
                  <a:pt x="73078" y="42441"/>
                </a:cubicBezTo>
                <a:cubicBezTo>
                  <a:pt x="67919" y="30932"/>
                  <a:pt x="64346" y="20613"/>
                  <a:pt x="58790" y="13866"/>
                </a:cubicBezTo>
                <a:cubicBezTo>
                  <a:pt x="53234" y="7119"/>
                  <a:pt x="46884" y="3943"/>
                  <a:pt x="39740" y="1959"/>
                </a:cubicBezTo>
                <a:cubicBezTo>
                  <a:pt x="32596" y="-25"/>
                  <a:pt x="22278" y="-1216"/>
                  <a:pt x="15928" y="1959"/>
                </a:cubicBezTo>
                <a:cubicBezTo>
                  <a:pt x="9578" y="5134"/>
                  <a:pt x="4021" y="11484"/>
                  <a:pt x="1640" y="21009"/>
                </a:cubicBezTo>
                <a:cubicBezTo>
                  <a:pt x="-741" y="30534"/>
                  <a:pt x="-344" y="45218"/>
                  <a:pt x="1640" y="59109"/>
                </a:cubicBezTo>
                <a:cubicBezTo>
                  <a:pt x="3624" y="73000"/>
                  <a:pt x="10371" y="87684"/>
                  <a:pt x="13546" y="104353"/>
                </a:cubicBezTo>
                <a:cubicBezTo>
                  <a:pt x="16721" y="121022"/>
                  <a:pt x="19499" y="138088"/>
                  <a:pt x="20690" y="1591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5" name="任意多边形 144"/>
          <p:cNvSpPr/>
          <p:nvPr/>
        </p:nvSpPr>
        <p:spPr>
          <a:xfrm rot="60000">
            <a:off x="7102983" y="3613969"/>
            <a:ext cx="171154" cy="394768"/>
          </a:xfrm>
          <a:custGeom>
            <a:avLst/>
            <a:gdLst>
              <a:gd name="connsiteX0" fmla="*/ 12248 w 169545"/>
              <a:gd name="connsiteY0" fmla="*/ 144113 h 407002"/>
              <a:gd name="connsiteX1" fmla="*/ 26536 w 169545"/>
              <a:gd name="connsiteY1" fmla="*/ 225076 h 407002"/>
              <a:gd name="connsiteX2" fmla="*/ 36061 w 169545"/>
              <a:gd name="connsiteY2" fmla="*/ 308419 h 407002"/>
              <a:gd name="connsiteX3" fmla="*/ 57492 w 169545"/>
              <a:gd name="connsiteY3" fmla="*/ 348901 h 407002"/>
              <a:gd name="connsiteX4" fmla="*/ 76542 w 169545"/>
              <a:gd name="connsiteY4" fmla="*/ 384619 h 407002"/>
              <a:gd name="connsiteX5" fmla="*/ 114642 w 169545"/>
              <a:gd name="connsiteY5" fmla="*/ 406051 h 407002"/>
              <a:gd name="connsiteX6" fmla="*/ 147980 w 169545"/>
              <a:gd name="connsiteY6" fmla="*/ 398907 h 407002"/>
              <a:gd name="connsiteX7" fmla="*/ 164648 w 169545"/>
              <a:gd name="connsiteY7" fmla="*/ 360807 h 407002"/>
              <a:gd name="connsiteX8" fmla="*/ 169411 w 169545"/>
              <a:gd name="connsiteY8" fmla="*/ 310801 h 407002"/>
              <a:gd name="connsiteX9" fmla="*/ 167030 w 169545"/>
              <a:gd name="connsiteY9" fmla="*/ 253651 h 407002"/>
              <a:gd name="connsiteX10" fmla="*/ 155123 w 169545"/>
              <a:gd name="connsiteY10" fmla="*/ 220313 h 407002"/>
              <a:gd name="connsiteX11" fmla="*/ 133692 w 169545"/>
              <a:gd name="connsiteY11" fmla="*/ 184594 h 407002"/>
              <a:gd name="connsiteX12" fmla="*/ 112261 w 169545"/>
              <a:gd name="connsiteY12" fmla="*/ 144113 h 407002"/>
              <a:gd name="connsiteX13" fmla="*/ 95592 w 169545"/>
              <a:gd name="connsiteY13" fmla="*/ 98869 h 407002"/>
              <a:gd name="connsiteX14" fmla="*/ 107498 w 169545"/>
              <a:gd name="connsiteY14" fmla="*/ 51244 h 407002"/>
              <a:gd name="connsiteX15" fmla="*/ 119405 w 169545"/>
              <a:gd name="connsiteY15" fmla="*/ 22669 h 407002"/>
              <a:gd name="connsiteX16" fmla="*/ 117023 w 169545"/>
              <a:gd name="connsiteY16" fmla="*/ 3619 h 407002"/>
              <a:gd name="connsiteX17" fmla="*/ 102736 w 169545"/>
              <a:gd name="connsiteY17" fmla="*/ 1238 h 407002"/>
              <a:gd name="connsiteX18" fmla="*/ 81305 w 169545"/>
              <a:gd name="connsiteY18" fmla="*/ 17907 h 407002"/>
              <a:gd name="connsiteX19" fmla="*/ 69398 w 169545"/>
              <a:gd name="connsiteY19" fmla="*/ 56007 h 407002"/>
              <a:gd name="connsiteX20" fmla="*/ 69398 w 169545"/>
              <a:gd name="connsiteY20" fmla="*/ 110776 h 407002"/>
              <a:gd name="connsiteX21" fmla="*/ 83686 w 169545"/>
              <a:gd name="connsiteY21" fmla="*/ 156019 h 407002"/>
              <a:gd name="connsiteX22" fmla="*/ 109880 w 169545"/>
              <a:gd name="connsiteY22" fmla="*/ 203644 h 407002"/>
              <a:gd name="connsiteX23" fmla="*/ 131311 w 169545"/>
              <a:gd name="connsiteY23" fmla="*/ 236982 h 407002"/>
              <a:gd name="connsiteX24" fmla="*/ 140836 w 169545"/>
              <a:gd name="connsiteY24" fmla="*/ 272701 h 407002"/>
              <a:gd name="connsiteX25" fmla="*/ 140836 w 169545"/>
              <a:gd name="connsiteY25" fmla="*/ 306038 h 407002"/>
              <a:gd name="connsiteX26" fmla="*/ 140836 w 169545"/>
              <a:gd name="connsiteY26" fmla="*/ 336994 h 407002"/>
              <a:gd name="connsiteX27" fmla="*/ 131311 w 169545"/>
              <a:gd name="connsiteY27" fmla="*/ 356044 h 407002"/>
              <a:gd name="connsiteX28" fmla="*/ 107498 w 169545"/>
              <a:gd name="connsiteY28" fmla="*/ 360807 h 407002"/>
              <a:gd name="connsiteX29" fmla="*/ 81305 w 169545"/>
              <a:gd name="connsiteY29" fmla="*/ 339376 h 407002"/>
              <a:gd name="connsiteX30" fmla="*/ 57492 w 169545"/>
              <a:gd name="connsiteY30" fmla="*/ 275082 h 407002"/>
              <a:gd name="connsiteX31" fmla="*/ 47967 w 169545"/>
              <a:gd name="connsiteY31" fmla="*/ 198882 h 407002"/>
              <a:gd name="connsiteX32" fmla="*/ 38442 w 169545"/>
              <a:gd name="connsiteY32" fmla="*/ 77438 h 407002"/>
              <a:gd name="connsiteX33" fmla="*/ 36061 w 169545"/>
              <a:gd name="connsiteY33" fmla="*/ 36957 h 407002"/>
              <a:gd name="connsiteX34" fmla="*/ 24155 w 169545"/>
              <a:gd name="connsiteY34" fmla="*/ 22669 h 407002"/>
              <a:gd name="connsiteX35" fmla="*/ 5105 w 169545"/>
              <a:gd name="connsiteY35" fmla="*/ 29813 h 407002"/>
              <a:gd name="connsiteX36" fmla="*/ 342 w 169545"/>
              <a:gd name="connsiteY36" fmla="*/ 60769 h 407002"/>
              <a:gd name="connsiteX37" fmla="*/ 12248 w 169545"/>
              <a:gd name="connsiteY37" fmla="*/ 144113 h 407002"/>
              <a:gd name="connsiteX0" fmla="*/ 12248 w 169545"/>
              <a:gd name="connsiteY0" fmla="*/ 144113 h 406060"/>
              <a:gd name="connsiteX1" fmla="*/ 26536 w 169545"/>
              <a:gd name="connsiteY1" fmla="*/ 225076 h 406060"/>
              <a:gd name="connsiteX2" fmla="*/ 36061 w 169545"/>
              <a:gd name="connsiteY2" fmla="*/ 308419 h 406060"/>
              <a:gd name="connsiteX3" fmla="*/ 57492 w 169545"/>
              <a:gd name="connsiteY3" fmla="*/ 348901 h 406060"/>
              <a:gd name="connsiteX4" fmla="*/ 76542 w 169545"/>
              <a:gd name="connsiteY4" fmla="*/ 384619 h 406060"/>
              <a:gd name="connsiteX5" fmla="*/ 114642 w 169545"/>
              <a:gd name="connsiteY5" fmla="*/ 406051 h 406060"/>
              <a:gd name="connsiteX6" fmla="*/ 143218 w 169545"/>
              <a:gd name="connsiteY6" fmla="*/ 387001 h 406060"/>
              <a:gd name="connsiteX7" fmla="*/ 164648 w 169545"/>
              <a:gd name="connsiteY7" fmla="*/ 360807 h 406060"/>
              <a:gd name="connsiteX8" fmla="*/ 169411 w 169545"/>
              <a:gd name="connsiteY8" fmla="*/ 310801 h 406060"/>
              <a:gd name="connsiteX9" fmla="*/ 167030 w 169545"/>
              <a:gd name="connsiteY9" fmla="*/ 253651 h 406060"/>
              <a:gd name="connsiteX10" fmla="*/ 155123 w 169545"/>
              <a:gd name="connsiteY10" fmla="*/ 220313 h 406060"/>
              <a:gd name="connsiteX11" fmla="*/ 133692 w 169545"/>
              <a:gd name="connsiteY11" fmla="*/ 184594 h 406060"/>
              <a:gd name="connsiteX12" fmla="*/ 112261 w 169545"/>
              <a:gd name="connsiteY12" fmla="*/ 144113 h 406060"/>
              <a:gd name="connsiteX13" fmla="*/ 95592 w 169545"/>
              <a:gd name="connsiteY13" fmla="*/ 98869 h 406060"/>
              <a:gd name="connsiteX14" fmla="*/ 107498 w 169545"/>
              <a:gd name="connsiteY14" fmla="*/ 51244 h 406060"/>
              <a:gd name="connsiteX15" fmla="*/ 119405 w 169545"/>
              <a:gd name="connsiteY15" fmla="*/ 22669 h 406060"/>
              <a:gd name="connsiteX16" fmla="*/ 117023 w 169545"/>
              <a:gd name="connsiteY16" fmla="*/ 3619 h 406060"/>
              <a:gd name="connsiteX17" fmla="*/ 102736 w 169545"/>
              <a:gd name="connsiteY17" fmla="*/ 1238 h 406060"/>
              <a:gd name="connsiteX18" fmla="*/ 81305 w 169545"/>
              <a:gd name="connsiteY18" fmla="*/ 17907 h 406060"/>
              <a:gd name="connsiteX19" fmla="*/ 69398 w 169545"/>
              <a:gd name="connsiteY19" fmla="*/ 56007 h 406060"/>
              <a:gd name="connsiteX20" fmla="*/ 69398 w 169545"/>
              <a:gd name="connsiteY20" fmla="*/ 110776 h 406060"/>
              <a:gd name="connsiteX21" fmla="*/ 83686 w 169545"/>
              <a:gd name="connsiteY21" fmla="*/ 156019 h 406060"/>
              <a:gd name="connsiteX22" fmla="*/ 109880 w 169545"/>
              <a:gd name="connsiteY22" fmla="*/ 203644 h 406060"/>
              <a:gd name="connsiteX23" fmla="*/ 131311 w 169545"/>
              <a:gd name="connsiteY23" fmla="*/ 236982 h 406060"/>
              <a:gd name="connsiteX24" fmla="*/ 140836 w 169545"/>
              <a:gd name="connsiteY24" fmla="*/ 272701 h 406060"/>
              <a:gd name="connsiteX25" fmla="*/ 140836 w 169545"/>
              <a:gd name="connsiteY25" fmla="*/ 306038 h 406060"/>
              <a:gd name="connsiteX26" fmla="*/ 140836 w 169545"/>
              <a:gd name="connsiteY26" fmla="*/ 336994 h 406060"/>
              <a:gd name="connsiteX27" fmla="*/ 131311 w 169545"/>
              <a:gd name="connsiteY27" fmla="*/ 356044 h 406060"/>
              <a:gd name="connsiteX28" fmla="*/ 107498 w 169545"/>
              <a:gd name="connsiteY28" fmla="*/ 360807 h 406060"/>
              <a:gd name="connsiteX29" fmla="*/ 81305 w 169545"/>
              <a:gd name="connsiteY29" fmla="*/ 339376 h 406060"/>
              <a:gd name="connsiteX30" fmla="*/ 57492 w 169545"/>
              <a:gd name="connsiteY30" fmla="*/ 275082 h 406060"/>
              <a:gd name="connsiteX31" fmla="*/ 47967 w 169545"/>
              <a:gd name="connsiteY31" fmla="*/ 198882 h 406060"/>
              <a:gd name="connsiteX32" fmla="*/ 38442 w 169545"/>
              <a:gd name="connsiteY32" fmla="*/ 77438 h 406060"/>
              <a:gd name="connsiteX33" fmla="*/ 36061 w 169545"/>
              <a:gd name="connsiteY33" fmla="*/ 36957 h 406060"/>
              <a:gd name="connsiteX34" fmla="*/ 24155 w 169545"/>
              <a:gd name="connsiteY34" fmla="*/ 22669 h 406060"/>
              <a:gd name="connsiteX35" fmla="*/ 5105 w 169545"/>
              <a:gd name="connsiteY35" fmla="*/ 29813 h 406060"/>
              <a:gd name="connsiteX36" fmla="*/ 342 w 169545"/>
              <a:gd name="connsiteY36" fmla="*/ 60769 h 406060"/>
              <a:gd name="connsiteX37" fmla="*/ 12248 w 169545"/>
              <a:gd name="connsiteY37" fmla="*/ 144113 h 406060"/>
              <a:gd name="connsiteX0" fmla="*/ 12248 w 169545"/>
              <a:gd name="connsiteY0" fmla="*/ 144113 h 394192"/>
              <a:gd name="connsiteX1" fmla="*/ 26536 w 169545"/>
              <a:gd name="connsiteY1" fmla="*/ 225076 h 394192"/>
              <a:gd name="connsiteX2" fmla="*/ 36061 w 169545"/>
              <a:gd name="connsiteY2" fmla="*/ 308419 h 394192"/>
              <a:gd name="connsiteX3" fmla="*/ 57492 w 169545"/>
              <a:gd name="connsiteY3" fmla="*/ 348901 h 394192"/>
              <a:gd name="connsiteX4" fmla="*/ 76542 w 169545"/>
              <a:gd name="connsiteY4" fmla="*/ 384619 h 394192"/>
              <a:gd name="connsiteX5" fmla="*/ 114642 w 169545"/>
              <a:gd name="connsiteY5" fmla="*/ 394144 h 394192"/>
              <a:gd name="connsiteX6" fmla="*/ 143218 w 169545"/>
              <a:gd name="connsiteY6" fmla="*/ 387001 h 394192"/>
              <a:gd name="connsiteX7" fmla="*/ 164648 w 169545"/>
              <a:gd name="connsiteY7" fmla="*/ 360807 h 394192"/>
              <a:gd name="connsiteX8" fmla="*/ 169411 w 169545"/>
              <a:gd name="connsiteY8" fmla="*/ 310801 h 394192"/>
              <a:gd name="connsiteX9" fmla="*/ 167030 w 169545"/>
              <a:gd name="connsiteY9" fmla="*/ 253651 h 394192"/>
              <a:gd name="connsiteX10" fmla="*/ 155123 w 169545"/>
              <a:gd name="connsiteY10" fmla="*/ 220313 h 394192"/>
              <a:gd name="connsiteX11" fmla="*/ 133692 w 169545"/>
              <a:gd name="connsiteY11" fmla="*/ 184594 h 394192"/>
              <a:gd name="connsiteX12" fmla="*/ 112261 w 169545"/>
              <a:gd name="connsiteY12" fmla="*/ 144113 h 394192"/>
              <a:gd name="connsiteX13" fmla="*/ 95592 w 169545"/>
              <a:gd name="connsiteY13" fmla="*/ 98869 h 394192"/>
              <a:gd name="connsiteX14" fmla="*/ 107498 w 169545"/>
              <a:gd name="connsiteY14" fmla="*/ 51244 h 394192"/>
              <a:gd name="connsiteX15" fmla="*/ 119405 w 169545"/>
              <a:gd name="connsiteY15" fmla="*/ 22669 h 394192"/>
              <a:gd name="connsiteX16" fmla="*/ 117023 w 169545"/>
              <a:gd name="connsiteY16" fmla="*/ 3619 h 394192"/>
              <a:gd name="connsiteX17" fmla="*/ 102736 w 169545"/>
              <a:gd name="connsiteY17" fmla="*/ 1238 h 394192"/>
              <a:gd name="connsiteX18" fmla="*/ 81305 w 169545"/>
              <a:gd name="connsiteY18" fmla="*/ 17907 h 394192"/>
              <a:gd name="connsiteX19" fmla="*/ 69398 w 169545"/>
              <a:gd name="connsiteY19" fmla="*/ 56007 h 394192"/>
              <a:gd name="connsiteX20" fmla="*/ 69398 w 169545"/>
              <a:gd name="connsiteY20" fmla="*/ 110776 h 394192"/>
              <a:gd name="connsiteX21" fmla="*/ 83686 w 169545"/>
              <a:gd name="connsiteY21" fmla="*/ 156019 h 394192"/>
              <a:gd name="connsiteX22" fmla="*/ 109880 w 169545"/>
              <a:gd name="connsiteY22" fmla="*/ 203644 h 394192"/>
              <a:gd name="connsiteX23" fmla="*/ 131311 w 169545"/>
              <a:gd name="connsiteY23" fmla="*/ 236982 h 394192"/>
              <a:gd name="connsiteX24" fmla="*/ 140836 w 169545"/>
              <a:gd name="connsiteY24" fmla="*/ 272701 h 394192"/>
              <a:gd name="connsiteX25" fmla="*/ 140836 w 169545"/>
              <a:gd name="connsiteY25" fmla="*/ 306038 h 394192"/>
              <a:gd name="connsiteX26" fmla="*/ 140836 w 169545"/>
              <a:gd name="connsiteY26" fmla="*/ 336994 h 394192"/>
              <a:gd name="connsiteX27" fmla="*/ 131311 w 169545"/>
              <a:gd name="connsiteY27" fmla="*/ 356044 h 394192"/>
              <a:gd name="connsiteX28" fmla="*/ 107498 w 169545"/>
              <a:gd name="connsiteY28" fmla="*/ 360807 h 394192"/>
              <a:gd name="connsiteX29" fmla="*/ 81305 w 169545"/>
              <a:gd name="connsiteY29" fmla="*/ 339376 h 394192"/>
              <a:gd name="connsiteX30" fmla="*/ 57492 w 169545"/>
              <a:gd name="connsiteY30" fmla="*/ 275082 h 394192"/>
              <a:gd name="connsiteX31" fmla="*/ 47967 w 169545"/>
              <a:gd name="connsiteY31" fmla="*/ 198882 h 394192"/>
              <a:gd name="connsiteX32" fmla="*/ 38442 w 169545"/>
              <a:gd name="connsiteY32" fmla="*/ 77438 h 394192"/>
              <a:gd name="connsiteX33" fmla="*/ 36061 w 169545"/>
              <a:gd name="connsiteY33" fmla="*/ 36957 h 394192"/>
              <a:gd name="connsiteX34" fmla="*/ 24155 w 169545"/>
              <a:gd name="connsiteY34" fmla="*/ 22669 h 394192"/>
              <a:gd name="connsiteX35" fmla="*/ 5105 w 169545"/>
              <a:gd name="connsiteY35" fmla="*/ 29813 h 394192"/>
              <a:gd name="connsiteX36" fmla="*/ 342 w 169545"/>
              <a:gd name="connsiteY36" fmla="*/ 60769 h 394192"/>
              <a:gd name="connsiteX37" fmla="*/ 12248 w 169545"/>
              <a:gd name="connsiteY37" fmla="*/ 144113 h 394192"/>
              <a:gd name="connsiteX0" fmla="*/ 12248 w 169545"/>
              <a:gd name="connsiteY0" fmla="*/ 144113 h 394416"/>
              <a:gd name="connsiteX1" fmla="*/ 26536 w 169545"/>
              <a:gd name="connsiteY1" fmla="*/ 225076 h 394416"/>
              <a:gd name="connsiteX2" fmla="*/ 36061 w 169545"/>
              <a:gd name="connsiteY2" fmla="*/ 308419 h 394416"/>
              <a:gd name="connsiteX3" fmla="*/ 57492 w 169545"/>
              <a:gd name="connsiteY3" fmla="*/ 348901 h 394416"/>
              <a:gd name="connsiteX4" fmla="*/ 76542 w 169545"/>
              <a:gd name="connsiteY4" fmla="*/ 379857 h 394416"/>
              <a:gd name="connsiteX5" fmla="*/ 114642 w 169545"/>
              <a:gd name="connsiteY5" fmla="*/ 394144 h 394416"/>
              <a:gd name="connsiteX6" fmla="*/ 143218 w 169545"/>
              <a:gd name="connsiteY6" fmla="*/ 387001 h 394416"/>
              <a:gd name="connsiteX7" fmla="*/ 164648 w 169545"/>
              <a:gd name="connsiteY7" fmla="*/ 360807 h 394416"/>
              <a:gd name="connsiteX8" fmla="*/ 169411 w 169545"/>
              <a:gd name="connsiteY8" fmla="*/ 310801 h 394416"/>
              <a:gd name="connsiteX9" fmla="*/ 167030 w 169545"/>
              <a:gd name="connsiteY9" fmla="*/ 253651 h 394416"/>
              <a:gd name="connsiteX10" fmla="*/ 155123 w 169545"/>
              <a:gd name="connsiteY10" fmla="*/ 220313 h 394416"/>
              <a:gd name="connsiteX11" fmla="*/ 133692 w 169545"/>
              <a:gd name="connsiteY11" fmla="*/ 184594 h 394416"/>
              <a:gd name="connsiteX12" fmla="*/ 112261 w 169545"/>
              <a:gd name="connsiteY12" fmla="*/ 144113 h 394416"/>
              <a:gd name="connsiteX13" fmla="*/ 95592 w 169545"/>
              <a:gd name="connsiteY13" fmla="*/ 98869 h 394416"/>
              <a:gd name="connsiteX14" fmla="*/ 107498 w 169545"/>
              <a:gd name="connsiteY14" fmla="*/ 51244 h 394416"/>
              <a:gd name="connsiteX15" fmla="*/ 119405 w 169545"/>
              <a:gd name="connsiteY15" fmla="*/ 22669 h 394416"/>
              <a:gd name="connsiteX16" fmla="*/ 117023 w 169545"/>
              <a:gd name="connsiteY16" fmla="*/ 3619 h 394416"/>
              <a:gd name="connsiteX17" fmla="*/ 102736 w 169545"/>
              <a:gd name="connsiteY17" fmla="*/ 1238 h 394416"/>
              <a:gd name="connsiteX18" fmla="*/ 81305 w 169545"/>
              <a:gd name="connsiteY18" fmla="*/ 17907 h 394416"/>
              <a:gd name="connsiteX19" fmla="*/ 69398 w 169545"/>
              <a:gd name="connsiteY19" fmla="*/ 56007 h 394416"/>
              <a:gd name="connsiteX20" fmla="*/ 69398 w 169545"/>
              <a:gd name="connsiteY20" fmla="*/ 110776 h 394416"/>
              <a:gd name="connsiteX21" fmla="*/ 83686 w 169545"/>
              <a:gd name="connsiteY21" fmla="*/ 156019 h 394416"/>
              <a:gd name="connsiteX22" fmla="*/ 109880 w 169545"/>
              <a:gd name="connsiteY22" fmla="*/ 203644 h 394416"/>
              <a:gd name="connsiteX23" fmla="*/ 131311 w 169545"/>
              <a:gd name="connsiteY23" fmla="*/ 236982 h 394416"/>
              <a:gd name="connsiteX24" fmla="*/ 140836 w 169545"/>
              <a:gd name="connsiteY24" fmla="*/ 272701 h 394416"/>
              <a:gd name="connsiteX25" fmla="*/ 140836 w 169545"/>
              <a:gd name="connsiteY25" fmla="*/ 306038 h 394416"/>
              <a:gd name="connsiteX26" fmla="*/ 140836 w 169545"/>
              <a:gd name="connsiteY26" fmla="*/ 336994 h 394416"/>
              <a:gd name="connsiteX27" fmla="*/ 131311 w 169545"/>
              <a:gd name="connsiteY27" fmla="*/ 356044 h 394416"/>
              <a:gd name="connsiteX28" fmla="*/ 107498 w 169545"/>
              <a:gd name="connsiteY28" fmla="*/ 360807 h 394416"/>
              <a:gd name="connsiteX29" fmla="*/ 81305 w 169545"/>
              <a:gd name="connsiteY29" fmla="*/ 339376 h 394416"/>
              <a:gd name="connsiteX30" fmla="*/ 57492 w 169545"/>
              <a:gd name="connsiteY30" fmla="*/ 275082 h 394416"/>
              <a:gd name="connsiteX31" fmla="*/ 47967 w 169545"/>
              <a:gd name="connsiteY31" fmla="*/ 198882 h 394416"/>
              <a:gd name="connsiteX32" fmla="*/ 38442 w 169545"/>
              <a:gd name="connsiteY32" fmla="*/ 77438 h 394416"/>
              <a:gd name="connsiteX33" fmla="*/ 36061 w 169545"/>
              <a:gd name="connsiteY33" fmla="*/ 36957 h 394416"/>
              <a:gd name="connsiteX34" fmla="*/ 24155 w 169545"/>
              <a:gd name="connsiteY34" fmla="*/ 22669 h 394416"/>
              <a:gd name="connsiteX35" fmla="*/ 5105 w 169545"/>
              <a:gd name="connsiteY35" fmla="*/ 29813 h 394416"/>
              <a:gd name="connsiteX36" fmla="*/ 342 w 169545"/>
              <a:gd name="connsiteY36" fmla="*/ 60769 h 394416"/>
              <a:gd name="connsiteX37" fmla="*/ 12248 w 169545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6061 w 174199"/>
              <a:gd name="connsiteY2" fmla="*/ 308419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57492 w 174199"/>
              <a:gd name="connsiteY30" fmla="*/ 275082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8442 w 174199"/>
              <a:gd name="connsiteY2" fmla="*/ 301276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57492 w 174199"/>
              <a:gd name="connsiteY30" fmla="*/ 275082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8442 w 174199"/>
              <a:gd name="connsiteY2" fmla="*/ 301276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62255 w 174199"/>
              <a:gd name="connsiteY30" fmla="*/ 272700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9203 w 171154"/>
              <a:gd name="connsiteY0" fmla="*/ 144113 h 394416"/>
              <a:gd name="connsiteX1" fmla="*/ 23491 w 171154"/>
              <a:gd name="connsiteY1" fmla="*/ 225076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104453 w 171154"/>
              <a:gd name="connsiteY14" fmla="*/ 51244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104453 w 171154"/>
              <a:gd name="connsiteY14" fmla="*/ 51244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99691 w 171154"/>
              <a:gd name="connsiteY14" fmla="*/ 56006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99691 w 171154"/>
              <a:gd name="connsiteY14" fmla="*/ 56006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63151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9210 w 171154"/>
              <a:gd name="connsiteY30" fmla="*/ 273052 h 394768"/>
              <a:gd name="connsiteX31" fmla="*/ 44922 w 171154"/>
              <a:gd name="connsiteY31" fmla="*/ 199234 h 394768"/>
              <a:gd name="connsiteX32" fmla="*/ 35397 w 171154"/>
              <a:gd name="connsiteY32" fmla="*/ 77790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5397 w 171154"/>
              <a:gd name="connsiteY32" fmla="*/ 77790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97309 w 171154"/>
              <a:gd name="connsiteY28" fmla="*/ 356397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5884 w 171154"/>
              <a:gd name="connsiteY27" fmla="*/ 356396 h 394768"/>
              <a:gd name="connsiteX28" fmla="*/ 97309 w 171154"/>
              <a:gd name="connsiteY28" fmla="*/ 356397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71154" h="394768">
                <a:moveTo>
                  <a:pt x="9203" y="144465"/>
                </a:moveTo>
                <a:cubicBezTo>
                  <a:pt x="11981" y="169865"/>
                  <a:pt x="14363" y="196852"/>
                  <a:pt x="18729" y="223046"/>
                </a:cubicBezTo>
                <a:cubicBezTo>
                  <a:pt x="23095" y="249240"/>
                  <a:pt x="30238" y="280594"/>
                  <a:pt x="35397" y="301628"/>
                </a:cubicBezTo>
                <a:cubicBezTo>
                  <a:pt x="40556" y="322662"/>
                  <a:pt x="43335" y="336156"/>
                  <a:pt x="49685" y="349253"/>
                </a:cubicBezTo>
                <a:cubicBezTo>
                  <a:pt x="56035" y="362350"/>
                  <a:pt x="63178" y="372669"/>
                  <a:pt x="73497" y="380209"/>
                </a:cubicBezTo>
                <a:cubicBezTo>
                  <a:pt x="83816" y="387749"/>
                  <a:pt x="100484" y="393305"/>
                  <a:pt x="111597" y="394496"/>
                </a:cubicBezTo>
                <a:cubicBezTo>
                  <a:pt x="122710" y="395687"/>
                  <a:pt x="131839" y="392909"/>
                  <a:pt x="140173" y="387353"/>
                </a:cubicBezTo>
                <a:cubicBezTo>
                  <a:pt x="148507" y="381797"/>
                  <a:pt x="156444" y="374256"/>
                  <a:pt x="161603" y="361159"/>
                </a:cubicBezTo>
                <a:cubicBezTo>
                  <a:pt x="166762" y="348062"/>
                  <a:pt x="170732" y="326630"/>
                  <a:pt x="171129" y="308771"/>
                </a:cubicBezTo>
                <a:cubicBezTo>
                  <a:pt x="171526" y="290912"/>
                  <a:pt x="167160" y="268687"/>
                  <a:pt x="163985" y="254003"/>
                </a:cubicBezTo>
                <a:cubicBezTo>
                  <a:pt x="160810" y="239319"/>
                  <a:pt x="157634" y="232174"/>
                  <a:pt x="152078" y="220665"/>
                </a:cubicBezTo>
                <a:cubicBezTo>
                  <a:pt x="146522" y="209156"/>
                  <a:pt x="137791" y="197646"/>
                  <a:pt x="130647" y="184946"/>
                </a:cubicBezTo>
                <a:cubicBezTo>
                  <a:pt x="123503" y="172246"/>
                  <a:pt x="115566" y="158753"/>
                  <a:pt x="109216" y="144465"/>
                </a:cubicBezTo>
                <a:cubicBezTo>
                  <a:pt x="102866" y="130177"/>
                  <a:pt x="94135" y="113906"/>
                  <a:pt x="92547" y="99221"/>
                </a:cubicBezTo>
                <a:cubicBezTo>
                  <a:pt x="90959" y="84536"/>
                  <a:pt x="95722" y="69058"/>
                  <a:pt x="99691" y="56358"/>
                </a:cubicBezTo>
                <a:cubicBezTo>
                  <a:pt x="103660" y="43658"/>
                  <a:pt x="113979" y="31752"/>
                  <a:pt x="116360" y="23021"/>
                </a:cubicBezTo>
                <a:cubicBezTo>
                  <a:pt x="118741" y="14290"/>
                  <a:pt x="116756" y="7543"/>
                  <a:pt x="113978" y="3971"/>
                </a:cubicBezTo>
                <a:cubicBezTo>
                  <a:pt x="111200" y="399"/>
                  <a:pt x="105644" y="-1585"/>
                  <a:pt x="99691" y="1590"/>
                </a:cubicBezTo>
                <a:cubicBezTo>
                  <a:pt x="93738" y="4765"/>
                  <a:pt x="83816" y="12703"/>
                  <a:pt x="78260" y="23022"/>
                </a:cubicBezTo>
                <a:cubicBezTo>
                  <a:pt x="72704" y="33341"/>
                  <a:pt x="68337" y="48819"/>
                  <a:pt x="66353" y="63503"/>
                </a:cubicBezTo>
                <a:cubicBezTo>
                  <a:pt x="64369" y="78187"/>
                  <a:pt x="63972" y="95650"/>
                  <a:pt x="66353" y="111128"/>
                </a:cubicBezTo>
                <a:cubicBezTo>
                  <a:pt x="68734" y="126606"/>
                  <a:pt x="73894" y="140893"/>
                  <a:pt x="80641" y="156371"/>
                </a:cubicBezTo>
                <a:cubicBezTo>
                  <a:pt x="87388" y="171849"/>
                  <a:pt x="99691" y="190899"/>
                  <a:pt x="106835" y="203996"/>
                </a:cubicBezTo>
                <a:cubicBezTo>
                  <a:pt x="113979" y="217093"/>
                  <a:pt x="118344" y="223444"/>
                  <a:pt x="123503" y="234953"/>
                </a:cubicBezTo>
                <a:cubicBezTo>
                  <a:pt x="128662" y="246463"/>
                  <a:pt x="134616" y="261147"/>
                  <a:pt x="137791" y="273053"/>
                </a:cubicBezTo>
                <a:cubicBezTo>
                  <a:pt x="140966" y="284959"/>
                  <a:pt x="142554" y="306390"/>
                  <a:pt x="142554" y="306390"/>
                </a:cubicBezTo>
                <a:cubicBezTo>
                  <a:pt x="142554" y="317105"/>
                  <a:pt x="140569" y="329012"/>
                  <a:pt x="137791" y="337346"/>
                </a:cubicBezTo>
                <a:cubicBezTo>
                  <a:pt x="135013" y="345680"/>
                  <a:pt x="132631" y="353221"/>
                  <a:pt x="125884" y="356396"/>
                </a:cubicBezTo>
                <a:cubicBezTo>
                  <a:pt x="119137" y="359571"/>
                  <a:pt x="106040" y="361159"/>
                  <a:pt x="97309" y="356397"/>
                </a:cubicBezTo>
                <a:cubicBezTo>
                  <a:pt x="88578" y="351635"/>
                  <a:pt x="80642" y="343697"/>
                  <a:pt x="73498" y="327822"/>
                </a:cubicBezTo>
                <a:cubicBezTo>
                  <a:pt x="66354" y="311947"/>
                  <a:pt x="59210" y="282577"/>
                  <a:pt x="54447" y="261146"/>
                </a:cubicBezTo>
                <a:cubicBezTo>
                  <a:pt x="49684" y="239715"/>
                  <a:pt x="48494" y="226222"/>
                  <a:pt x="44922" y="199234"/>
                </a:cubicBezTo>
                <a:cubicBezTo>
                  <a:pt x="41350" y="172247"/>
                  <a:pt x="35000" y="126208"/>
                  <a:pt x="33016" y="99221"/>
                </a:cubicBezTo>
                <a:cubicBezTo>
                  <a:pt x="31032" y="72234"/>
                  <a:pt x="35000" y="50009"/>
                  <a:pt x="33016" y="37309"/>
                </a:cubicBezTo>
                <a:cubicBezTo>
                  <a:pt x="31032" y="24609"/>
                  <a:pt x="26269" y="24212"/>
                  <a:pt x="21110" y="23021"/>
                </a:cubicBezTo>
                <a:cubicBezTo>
                  <a:pt x="15951" y="21830"/>
                  <a:pt x="6029" y="23815"/>
                  <a:pt x="2060" y="30165"/>
                </a:cubicBezTo>
                <a:cubicBezTo>
                  <a:pt x="-1909" y="36515"/>
                  <a:pt x="870" y="50802"/>
                  <a:pt x="2060" y="70646"/>
                </a:cubicBezTo>
                <a:cubicBezTo>
                  <a:pt x="3250" y="90490"/>
                  <a:pt x="6425" y="119065"/>
                  <a:pt x="9203" y="14446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6" name="任意多边形 145"/>
          <p:cNvSpPr/>
          <p:nvPr/>
        </p:nvSpPr>
        <p:spPr>
          <a:xfrm rot="60000">
            <a:off x="6943346" y="3638547"/>
            <a:ext cx="186859" cy="407641"/>
          </a:xfrm>
          <a:custGeom>
            <a:avLst/>
            <a:gdLst>
              <a:gd name="connsiteX0" fmla="*/ 17815 w 185740"/>
              <a:gd name="connsiteY0" fmla="*/ 109546 h 411980"/>
              <a:gd name="connsiteX1" fmla="*/ 41627 w 185740"/>
              <a:gd name="connsiteY1" fmla="*/ 180984 h 411980"/>
              <a:gd name="connsiteX2" fmla="*/ 53533 w 185740"/>
              <a:gd name="connsiteY2" fmla="*/ 230990 h 411980"/>
              <a:gd name="connsiteX3" fmla="*/ 53533 w 185740"/>
              <a:gd name="connsiteY3" fmla="*/ 283377 h 411980"/>
              <a:gd name="connsiteX4" fmla="*/ 51152 w 185740"/>
              <a:gd name="connsiteY4" fmla="*/ 333384 h 411980"/>
              <a:gd name="connsiteX5" fmla="*/ 65440 w 185740"/>
              <a:gd name="connsiteY5" fmla="*/ 364340 h 411980"/>
              <a:gd name="connsiteX6" fmla="*/ 86871 w 185740"/>
              <a:gd name="connsiteY6" fmla="*/ 395296 h 411980"/>
              <a:gd name="connsiteX7" fmla="*/ 124971 w 185740"/>
              <a:gd name="connsiteY7" fmla="*/ 411965 h 411980"/>
              <a:gd name="connsiteX8" fmla="*/ 163071 w 185740"/>
              <a:gd name="connsiteY8" fmla="*/ 397677 h 411980"/>
              <a:gd name="connsiteX9" fmla="*/ 182121 w 185740"/>
              <a:gd name="connsiteY9" fmla="*/ 366721 h 411980"/>
              <a:gd name="connsiteX10" fmla="*/ 184502 w 185740"/>
              <a:gd name="connsiteY10" fmla="*/ 311952 h 411980"/>
              <a:gd name="connsiteX11" fmla="*/ 167833 w 185740"/>
              <a:gd name="connsiteY11" fmla="*/ 254802 h 411980"/>
              <a:gd name="connsiteX12" fmla="*/ 136877 w 185740"/>
              <a:gd name="connsiteY12" fmla="*/ 195271 h 411980"/>
              <a:gd name="connsiteX13" fmla="*/ 117827 w 185740"/>
              <a:gd name="connsiteY13" fmla="*/ 145265 h 411980"/>
              <a:gd name="connsiteX14" fmla="*/ 115446 w 185740"/>
              <a:gd name="connsiteY14" fmla="*/ 95259 h 411980"/>
              <a:gd name="connsiteX15" fmla="*/ 122590 w 185740"/>
              <a:gd name="connsiteY15" fmla="*/ 47634 h 411980"/>
              <a:gd name="connsiteX16" fmla="*/ 129733 w 185740"/>
              <a:gd name="connsiteY16" fmla="*/ 23821 h 411980"/>
              <a:gd name="connsiteX17" fmla="*/ 122590 w 185740"/>
              <a:gd name="connsiteY17" fmla="*/ 2390 h 411980"/>
              <a:gd name="connsiteX18" fmla="*/ 108302 w 185740"/>
              <a:gd name="connsiteY18" fmla="*/ 2390 h 411980"/>
              <a:gd name="connsiteX19" fmla="*/ 91633 w 185740"/>
              <a:gd name="connsiteY19" fmla="*/ 19059 h 411980"/>
              <a:gd name="connsiteX20" fmla="*/ 86871 w 185740"/>
              <a:gd name="connsiteY20" fmla="*/ 78590 h 411980"/>
              <a:gd name="connsiteX21" fmla="*/ 89252 w 185740"/>
              <a:gd name="connsiteY21" fmla="*/ 135740 h 411980"/>
              <a:gd name="connsiteX22" fmla="*/ 103540 w 185740"/>
              <a:gd name="connsiteY22" fmla="*/ 188127 h 411980"/>
              <a:gd name="connsiteX23" fmla="*/ 127352 w 185740"/>
              <a:gd name="connsiteY23" fmla="*/ 230990 h 411980"/>
              <a:gd name="connsiteX24" fmla="*/ 151165 w 185740"/>
              <a:gd name="connsiteY24" fmla="*/ 276234 h 411980"/>
              <a:gd name="connsiteX25" fmla="*/ 155927 w 185740"/>
              <a:gd name="connsiteY25" fmla="*/ 321477 h 411980"/>
              <a:gd name="connsiteX26" fmla="*/ 155927 w 185740"/>
              <a:gd name="connsiteY26" fmla="*/ 359577 h 411980"/>
              <a:gd name="connsiteX27" fmla="*/ 134496 w 185740"/>
              <a:gd name="connsiteY27" fmla="*/ 376246 h 411980"/>
              <a:gd name="connsiteX28" fmla="*/ 113065 w 185740"/>
              <a:gd name="connsiteY28" fmla="*/ 376246 h 411980"/>
              <a:gd name="connsiteX29" fmla="*/ 91633 w 185740"/>
              <a:gd name="connsiteY29" fmla="*/ 359577 h 411980"/>
              <a:gd name="connsiteX30" fmla="*/ 84490 w 185740"/>
              <a:gd name="connsiteY30" fmla="*/ 314334 h 411980"/>
              <a:gd name="connsiteX31" fmla="*/ 82108 w 185740"/>
              <a:gd name="connsiteY31" fmla="*/ 245277 h 411980"/>
              <a:gd name="connsiteX32" fmla="*/ 72583 w 185740"/>
              <a:gd name="connsiteY32" fmla="*/ 176221 h 411980"/>
              <a:gd name="connsiteX33" fmla="*/ 32102 w 185740"/>
              <a:gd name="connsiteY33" fmla="*/ 50015 h 411980"/>
              <a:gd name="connsiteX34" fmla="*/ 20196 w 185740"/>
              <a:gd name="connsiteY34" fmla="*/ 33346 h 411980"/>
              <a:gd name="connsiteX35" fmla="*/ 3527 w 185740"/>
              <a:gd name="connsiteY35" fmla="*/ 33346 h 411980"/>
              <a:gd name="connsiteX36" fmla="*/ 1146 w 185740"/>
              <a:gd name="connsiteY36" fmla="*/ 50015 h 411980"/>
              <a:gd name="connsiteX37" fmla="*/ 17815 w 185740"/>
              <a:gd name="connsiteY37" fmla="*/ 109546 h 411980"/>
              <a:gd name="connsiteX0" fmla="*/ 17815 w 185740"/>
              <a:gd name="connsiteY0" fmla="*/ 109546 h 411980"/>
              <a:gd name="connsiteX1" fmla="*/ 41627 w 185740"/>
              <a:gd name="connsiteY1" fmla="*/ 180984 h 411980"/>
              <a:gd name="connsiteX2" fmla="*/ 53533 w 185740"/>
              <a:gd name="connsiteY2" fmla="*/ 230990 h 411980"/>
              <a:gd name="connsiteX3" fmla="*/ 53533 w 185740"/>
              <a:gd name="connsiteY3" fmla="*/ 283377 h 411980"/>
              <a:gd name="connsiteX4" fmla="*/ 51152 w 185740"/>
              <a:gd name="connsiteY4" fmla="*/ 333384 h 411980"/>
              <a:gd name="connsiteX5" fmla="*/ 65440 w 185740"/>
              <a:gd name="connsiteY5" fmla="*/ 364340 h 411980"/>
              <a:gd name="connsiteX6" fmla="*/ 86871 w 185740"/>
              <a:gd name="connsiteY6" fmla="*/ 395296 h 411980"/>
              <a:gd name="connsiteX7" fmla="*/ 124971 w 185740"/>
              <a:gd name="connsiteY7" fmla="*/ 411965 h 411980"/>
              <a:gd name="connsiteX8" fmla="*/ 163071 w 185740"/>
              <a:gd name="connsiteY8" fmla="*/ 397677 h 411980"/>
              <a:gd name="connsiteX9" fmla="*/ 182121 w 185740"/>
              <a:gd name="connsiteY9" fmla="*/ 366721 h 411980"/>
              <a:gd name="connsiteX10" fmla="*/ 184502 w 185740"/>
              <a:gd name="connsiteY10" fmla="*/ 311952 h 411980"/>
              <a:gd name="connsiteX11" fmla="*/ 167833 w 185740"/>
              <a:gd name="connsiteY11" fmla="*/ 247658 h 411980"/>
              <a:gd name="connsiteX12" fmla="*/ 136877 w 185740"/>
              <a:gd name="connsiteY12" fmla="*/ 195271 h 411980"/>
              <a:gd name="connsiteX13" fmla="*/ 117827 w 185740"/>
              <a:gd name="connsiteY13" fmla="*/ 145265 h 411980"/>
              <a:gd name="connsiteX14" fmla="*/ 115446 w 185740"/>
              <a:gd name="connsiteY14" fmla="*/ 95259 h 411980"/>
              <a:gd name="connsiteX15" fmla="*/ 122590 w 185740"/>
              <a:gd name="connsiteY15" fmla="*/ 47634 h 411980"/>
              <a:gd name="connsiteX16" fmla="*/ 129733 w 185740"/>
              <a:gd name="connsiteY16" fmla="*/ 23821 h 411980"/>
              <a:gd name="connsiteX17" fmla="*/ 122590 w 185740"/>
              <a:gd name="connsiteY17" fmla="*/ 2390 h 411980"/>
              <a:gd name="connsiteX18" fmla="*/ 108302 w 185740"/>
              <a:gd name="connsiteY18" fmla="*/ 2390 h 411980"/>
              <a:gd name="connsiteX19" fmla="*/ 91633 w 185740"/>
              <a:gd name="connsiteY19" fmla="*/ 19059 h 411980"/>
              <a:gd name="connsiteX20" fmla="*/ 86871 w 185740"/>
              <a:gd name="connsiteY20" fmla="*/ 78590 h 411980"/>
              <a:gd name="connsiteX21" fmla="*/ 89252 w 185740"/>
              <a:gd name="connsiteY21" fmla="*/ 135740 h 411980"/>
              <a:gd name="connsiteX22" fmla="*/ 103540 w 185740"/>
              <a:gd name="connsiteY22" fmla="*/ 188127 h 411980"/>
              <a:gd name="connsiteX23" fmla="*/ 127352 w 185740"/>
              <a:gd name="connsiteY23" fmla="*/ 230990 h 411980"/>
              <a:gd name="connsiteX24" fmla="*/ 151165 w 185740"/>
              <a:gd name="connsiteY24" fmla="*/ 276234 h 411980"/>
              <a:gd name="connsiteX25" fmla="*/ 155927 w 185740"/>
              <a:gd name="connsiteY25" fmla="*/ 321477 h 411980"/>
              <a:gd name="connsiteX26" fmla="*/ 155927 w 185740"/>
              <a:gd name="connsiteY26" fmla="*/ 359577 h 411980"/>
              <a:gd name="connsiteX27" fmla="*/ 134496 w 185740"/>
              <a:gd name="connsiteY27" fmla="*/ 376246 h 411980"/>
              <a:gd name="connsiteX28" fmla="*/ 113065 w 185740"/>
              <a:gd name="connsiteY28" fmla="*/ 376246 h 411980"/>
              <a:gd name="connsiteX29" fmla="*/ 91633 w 185740"/>
              <a:gd name="connsiteY29" fmla="*/ 359577 h 411980"/>
              <a:gd name="connsiteX30" fmla="*/ 84490 w 185740"/>
              <a:gd name="connsiteY30" fmla="*/ 314334 h 411980"/>
              <a:gd name="connsiteX31" fmla="*/ 82108 w 185740"/>
              <a:gd name="connsiteY31" fmla="*/ 245277 h 411980"/>
              <a:gd name="connsiteX32" fmla="*/ 72583 w 185740"/>
              <a:gd name="connsiteY32" fmla="*/ 176221 h 411980"/>
              <a:gd name="connsiteX33" fmla="*/ 32102 w 185740"/>
              <a:gd name="connsiteY33" fmla="*/ 50015 h 411980"/>
              <a:gd name="connsiteX34" fmla="*/ 20196 w 185740"/>
              <a:gd name="connsiteY34" fmla="*/ 33346 h 411980"/>
              <a:gd name="connsiteX35" fmla="*/ 3527 w 185740"/>
              <a:gd name="connsiteY35" fmla="*/ 33346 h 411980"/>
              <a:gd name="connsiteX36" fmla="*/ 1146 w 185740"/>
              <a:gd name="connsiteY36" fmla="*/ 50015 h 411980"/>
              <a:gd name="connsiteX37" fmla="*/ 17815 w 185740"/>
              <a:gd name="connsiteY37" fmla="*/ 109546 h 411980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1152 w 185740"/>
              <a:gd name="connsiteY4" fmla="*/ 333823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32102 w 185740"/>
              <a:gd name="connsiteY33" fmla="*/ 504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5915 w 185740"/>
              <a:gd name="connsiteY4" fmla="*/ 331442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32102 w 185740"/>
              <a:gd name="connsiteY33" fmla="*/ 504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5915 w 185740"/>
              <a:gd name="connsiteY4" fmla="*/ 331442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44008 w 185740"/>
              <a:gd name="connsiteY33" fmla="*/ 885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22930 w 186093"/>
              <a:gd name="connsiteY0" fmla="*/ 109985 h 412419"/>
              <a:gd name="connsiteX1" fmla="*/ 41980 w 186093"/>
              <a:gd name="connsiteY1" fmla="*/ 181423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1986 w 186093"/>
              <a:gd name="connsiteY29" fmla="*/ 360016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12419"/>
              <a:gd name="connsiteX1" fmla="*/ 44361 w 186093"/>
              <a:gd name="connsiteY1" fmla="*/ 176660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1986 w 186093"/>
              <a:gd name="connsiteY29" fmla="*/ 360016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12419"/>
              <a:gd name="connsiteX1" fmla="*/ 44361 w 186093"/>
              <a:gd name="connsiteY1" fmla="*/ 176660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4367 w 186093"/>
              <a:gd name="connsiteY29" fmla="*/ 355254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07674"/>
              <a:gd name="connsiteX1" fmla="*/ 44361 w 186093"/>
              <a:gd name="connsiteY1" fmla="*/ 176660 h 407674"/>
              <a:gd name="connsiteX2" fmla="*/ 53886 w 186093"/>
              <a:gd name="connsiteY2" fmla="*/ 231429 h 407674"/>
              <a:gd name="connsiteX3" fmla="*/ 53886 w 186093"/>
              <a:gd name="connsiteY3" fmla="*/ 283816 h 407674"/>
              <a:gd name="connsiteX4" fmla="*/ 56268 w 186093"/>
              <a:gd name="connsiteY4" fmla="*/ 331442 h 407674"/>
              <a:gd name="connsiteX5" fmla="*/ 65793 w 186093"/>
              <a:gd name="connsiteY5" fmla="*/ 364779 h 407674"/>
              <a:gd name="connsiteX6" fmla="*/ 87224 w 186093"/>
              <a:gd name="connsiteY6" fmla="*/ 395735 h 407674"/>
              <a:gd name="connsiteX7" fmla="*/ 122943 w 186093"/>
              <a:gd name="connsiteY7" fmla="*/ 407641 h 407674"/>
              <a:gd name="connsiteX8" fmla="*/ 163424 w 186093"/>
              <a:gd name="connsiteY8" fmla="*/ 398116 h 407674"/>
              <a:gd name="connsiteX9" fmla="*/ 182474 w 186093"/>
              <a:gd name="connsiteY9" fmla="*/ 367160 h 407674"/>
              <a:gd name="connsiteX10" fmla="*/ 184855 w 186093"/>
              <a:gd name="connsiteY10" fmla="*/ 312391 h 407674"/>
              <a:gd name="connsiteX11" fmla="*/ 168186 w 186093"/>
              <a:gd name="connsiteY11" fmla="*/ 248097 h 407674"/>
              <a:gd name="connsiteX12" fmla="*/ 137230 w 186093"/>
              <a:gd name="connsiteY12" fmla="*/ 195710 h 407674"/>
              <a:gd name="connsiteX13" fmla="*/ 118180 w 186093"/>
              <a:gd name="connsiteY13" fmla="*/ 145704 h 407674"/>
              <a:gd name="connsiteX14" fmla="*/ 115799 w 186093"/>
              <a:gd name="connsiteY14" fmla="*/ 95698 h 407674"/>
              <a:gd name="connsiteX15" fmla="*/ 122943 w 186093"/>
              <a:gd name="connsiteY15" fmla="*/ 48073 h 407674"/>
              <a:gd name="connsiteX16" fmla="*/ 130086 w 186093"/>
              <a:gd name="connsiteY16" fmla="*/ 24260 h 407674"/>
              <a:gd name="connsiteX17" fmla="*/ 122943 w 186093"/>
              <a:gd name="connsiteY17" fmla="*/ 2829 h 407674"/>
              <a:gd name="connsiteX18" fmla="*/ 108655 w 186093"/>
              <a:gd name="connsiteY18" fmla="*/ 2829 h 407674"/>
              <a:gd name="connsiteX19" fmla="*/ 94367 w 186093"/>
              <a:gd name="connsiteY19" fmla="*/ 26641 h 407674"/>
              <a:gd name="connsiteX20" fmla="*/ 87224 w 186093"/>
              <a:gd name="connsiteY20" fmla="*/ 79029 h 407674"/>
              <a:gd name="connsiteX21" fmla="*/ 89605 w 186093"/>
              <a:gd name="connsiteY21" fmla="*/ 136179 h 407674"/>
              <a:gd name="connsiteX22" fmla="*/ 103893 w 186093"/>
              <a:gd name="connsiteY22" fmla="*/ 188566 h 407674"/>
              <a:gd name="connsiteX23" fmla="*/ 127705 w 186093"/>
              <a:gd name="connsiteY23" fmla="*/ 231429 h 407674"/>
              <a:gd name="connsiteX24" fmla="*/ 151518 w 186093"/>
              <a:gd name="connsiteY24" fmla="*/ 276673 h 407674"/>
              <a:gd name="connsiteX25" fmla="*/ 156280 w 186093"/>
              <a:gd name="connsiteY25" fmla="*/ 321916 h 407674"/>
              <a:gd name="connsiteX26" fmla="*/ 156280 w 186093"/>
              <a:gd name="connsiteY26" fmla="*/ 360016 h 407674"/>
              <a:gd name="connsiteX27" fmla="*/ 134849 w 186093"/>
              <a:gd name="connsiteY27" fmla="*/ 376685 h 407674"/>
              <a:gd name="connsiteX28" fmla="*/ 113418 w 186093"/>
              <a:gd name="connsiteY28" fmla="*/ 376685 h 407674"/>
              <a:gd name="connsiteX29" fmla="*/ 94367 w 186093"/>
              <a:gd name="connsiteY29" fmla="*/ 355254 h 407674"/>
              <a:gd name="connsiteX30" fmla="*/ 84843 w 186093"/>
              <a:gd name="connsiteY30" fmla="*/ 314773 h 407674"/>
              <a:gd name="connsiteX31" fmla="*/ 82461 w 186093"/>
              <a:gd name="connsiteY31" fmla="*/ 245716 h 407674"/>
              <a:gd name="connsiteX32" fmla="*/ 72936 w 186093"/>
              <a:gd name="connsiteY32" fmla="*/ 176660 h 407674"/>
              <a:gd name="connsiteX33" fmla="*/ 44361 w 186093"/>
              <a:gd name="connsiteY33" fmla="*/ 88554 h 407674"/>
              <a:gd name="connsiteX34" fmla="*/ 20549 w 186093"/>
              <a:gd name="connsiteY34" fmla="*/ 33785 h 407674"/>
              <a:gd name="connsiteX35" fmla="*/ 3880 w 186093"/>
              <a:gd name="connsiteY35" fmla="*/ 33785 h 407674"/>
              <a:gd name="connsiteX36" fmla="*/ 1499 w 186093"/>
              <a:gd name="connsiteY36" fmla="*/ 50454 h 407674"/>
              <a:gd name="connsiteX37" fmla="*/ 22930 w 186093"/>
              <a:gd name="connsiteY37" fmla="*/ 109985 h 407674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6280 w 186093"/>
              <a:gd name="connsiteY25" fmla="*/ 321916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21916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14772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14772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30074 w 186093"/>
              <a:gd name="connsiteY34" fmla="*/ 45692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1733 w 184896"/>
              <a:gd name="connsiteY0" fmla="*/ 109985 h 407641"/>
              <a:gd name="connsiteX1" fmla="*/ 43164 w 184896"/>
              <a:gd name="connsiteY1" fmla="*/ 176660 h 407641"/>
              <a:gd name="connsiteX2" fmla="*/ 52689 w 184896"/>
              <a:gd name="connsiteY2" fmla="*/ 231429 h 407641"/>
              <a:gd name="connsiteX3" fmla="*/ 52689 w 184896"/>
              <a:gd name="connsiteY3" fmla="*/ 283816 h 407641"/>
              <a:gd name="connsiteX4" fmla="*/ 55071 w 184896"/>
              <a:gd name="connsiteY4" fmla="*/ 331442 h 407641"/>
              <a:gd name="connsiteX5" fmla="*/ 64596 w 184896"/>
              <a:gd name="connsiteY5" fmla="*/ 364779 h 407641"/>
              <a:gd name="connsiteX6" fmla="*/ 86027 w 184896"/>
              <a:gd name="connsiteY6" fmla="*/ 395735 h 407641"/>
              <a:gd name="connsiteX7" fmla="*/ 121746 w 184896"/>
              <a:gd name="connsiteY7" fmla="*/ 407641 h 407641"/>
              <a:gd name="connsiteX8" fmla="*/ 162227 w 184896"/>
              <a:gd name="connsiteY8" fmla="*/ 395735 h 407641"/>
              <a:gd name="connsiteX9" fmla="*/ 181277 w 184896"/>
              <a:gd name="connsiteY9" fmla="*/ 367160 h 407641"/>
              <a:gd name="connsiteX10" fmla="*/ 183658 w 184896"/>
              <a:gd name="connsiteY10" fmla="*/ 312391 h 407641"/>
              <a:gd name="connsiteX11" fmla="*/ 166989 w 184896"/>
              <a:gd name="connsiteY11" fmla="*/ 248097 h 407641"/>
              <a:gd name="connsiteX12" fmla="*/ 136033 w 184896"/>
              <a:gd name="connsiteY12" fmla="*/ 195710 h 407641"/>
              <a:gd name="connsiteX13" fmla="*/ 116983 w 184896"/>
              <a:gd name="connsiteY13" fmla="*/ 145704 h 407641"/>
              <a:gd name="connsiteX14" fmla="*/ 114602 w 184896"/>
              <a:gd name="connsiteY14" fmla="*/ 95698 h 407641"/>
              <a:gd name="connsiteX15" fmla="*/ 121746 w 184896"/>
              <a:gd name="connsiteY15" fmla="*/ 48073 h 407641"/>
              <a:gd name="connsiteX16" fmla="*/ 128889 w 184896"/>
              <a:gd name="connsiteY16" fmla="*/ 24260 h 407641"/>
              <a:gd name="connsiteX17" fmla="*/ 121746 w 184896"/>
              <a:gd name="connsiteY17" fmla="*/ 2829 h 407641"/>
              <a:gd name="connsiteX18" fmla="*/ 107458 w 184896"/>
              <a:gd name="connsiteY18" fmla="*/ 2829 h 407641"/>
              <a:gd name="connsiteX19" fmla="*/ 93170 w 184896"/>
              <a:gd name="connsiteY19" fmla="*/ 26641 h 407641"/>
              <a:gd name="connsiteX20" fmla="*/ 86027 w 184896"/>
              <a:gd name="connsiteY20" fmla="*/ 79029 h 407641"/>
              <a:gd name="connsiteX21" fmla="*/ 88408 w 184896"/>
              <a:gd name="connsiteY21" fmla="*/ 136179 h 407641"/>
              <a:gd name="connsiteX22" fmla="*/ 102696 w 184896"/>
              <a:gd name="connsiteY22" fmla="*/ 188566 h 407641"/>
              <a:gd name="connsiteX23" fmla="*/ 126508 w 184896"/>
              <a:gd name="connsiteY23" fmla="*/ 231429 h 407641"/>
              <a:gd name="connsiteX24" fmla="*/ 150321 w 184896"/>
              <a:gd name="connsiteY24" fmla="*/ 276673 h 407641"/>
              <a:gd name="connsiteX25" fmla="*/ 157465 w 184896"/>
              <a:gd name="connsiteY25" fmla="*/ 314772 h 407641"/>
              <a:gd name="connsiteX26" fmla="*/ 155083 w 184896"/>
              <a:gd name="connsiteY26" fmla="*/ 360016 h 407641"/>
              <a:gd name="connsiteX27" fmla="*/ 133652 w 184896"/>
              <a:gd name="connsiteY27" fmla="*/ 376685 h 407641"/>
              <a:gd name="connsiteX28" fmla="*/ 112221 w 184896"/>
              <a:gd name="connsiteY28" fmla="*/ 376685 h 407641"/>
              <a:gd name="connsiteX29" fmla="*/ 93170 w 184896"/>
              <a:gd name="connsiteY29" fmla="*/ 355254 h 407641"/>
              <a:gd name="connsiteX30" fmla="*/ 83646 w 184896"/>
              <a:gd name="connsiteY30" fmla="*/ 314773 h 407641"/>
              <a:gd name="connsiteX31" fmla="*/ 81264 w 184896"/>
              <a:gd name="connsiteY31" fmla="*/ 245716 h 407641"/>
              <a:gd name="connsiteX32" fmla="*/ 71739 w 184896"/>
              <a:gd name="connsiteY32" fmla="*/ 176660 h 407641"/>
              <a:gd name="connsiteX33" fmla="*/ 43164 w 184896"/>
              <a:gd name="connsiteY33" fmla="*/ 88554 h 407641"/>
              <a:gd name="connsiteX34" fmla="*/ 28877 w 184896"/>
              <a:gd name="connsiteY34" fmla="*/ 45692 h 407641"/>
              <a:gd name="connsiteX35" fmla="*/ 9826 w 184896"/>
              <a:gd name="connsiteY35" fmla="*/ 31403 h 407641"/>
              <a:gd name="connsiteX36" fmla="*/ 302 w 184896"/>
              <a:gd name="connsiteY36" fmla="*/ 50454 h 407641"/>
              <a:gd name="connsiteX37" fmla="*/ 21733 w 184896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7160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60016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0016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60016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0016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55253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86859" h="407641">
                <a:moveTo>
                  <a:pt x="21733" y="109985"/>
                </a:moveTo>
                <a:cubicBezTo>
                  <a:pt x="28877" y="131019"/>
                  <a:pt x="38005" y="156419"/>
                  <a:pt x="43164" y="176660"/>
                </a:cubicBezTo>
                <a:cubicBezTo>
                  <a:pt x="48323" y="196901"/>
                  <a:pt x="51102" y="213570"/>
                  <a:pt x="52689" y="231429"/>
                </a:cubicBezTo>
                <a:cubicBezTo>
                  <a:pt x="54276" y="249288"/>
                  <a:pt x="52292" y="267147"/>
                  <a:pt x="52689" y="283816"/>
                </a:cubicBezTo>
                <a:cubicBezTo>
                  <a:pt x="53086" y="300485"/>
                  <a:pt x="53087" y="317948"/>
                  <a:pt x="55071" y="331442"/>
                </a:cubicBezTo>
                <a:cubicBezTo>
                  <a:pt x="57055" y="344936"/>
                  <a:pt x="59437" y="354063"/>
                  <a:pt x="64596" y="364779"/>
                </a:cubicBezTo>
                <a:cubicBezTo>
                  <a:pt x="69755" y="375495"/>
                  <a:pt x="76502" y="388591"/>
                  <a:pt x="86027" y="395735"/>
                </a:cubicBezTo>
                <a:cubicBezTo>
                  <a:pt x="95552" y="402879"/>
                  <a:pt x="109046" y="407641"/>
                  <a:pt x="121746" y="407641"/>
                </a:cubicBezTo>
                <a:cubicBezTo>
                  <a:pt x="134446" y="407641"/>
                  <a:pt x="152305" y="403673"/>
                  <a:pt x="162227" y="395735"/>
                </a:cubicBezTo>
                <a:cubicBezTo>
                  <a:pt x="172149" y="387797"/>
                  <a:pt x="177308" y="374700"/>
                  <a:pt x="181277" y="360016"/>
                </a:cubicBezTo>
                <a:cubicBezTo>
                  <a:pt x="185246" y="345332"/>
                  <a:pt x="188420" y="326282"/>
                  <a:pt x="186039" y="307629"/>
                </a:cubicBezTo>
                <a:cubicBezTo>
                  <a:pt x="183658" y="288976"/>
                  <a:pt x="175323" y="266750"/>
                  <a:pt x="166989" y="248097"/>
                </a:cubicBezTo>
                <a:cubicBezTo>
                  <a:pt x="158655" y="229444"/>
                  <a:pt x="144367" y="212776"/>
                  <a:pt x="136033" y="195710"/>
                </a:cubicBezTo>
                <a:cubicBezTo>
                  <a:pt x="127699" y="178644"/>
                  <a:pt x="120555" y="162373"/>
                  <a:pt x="116983" y="145704"/>
                </a:cubicBezTo>
                <a:cubicBezTo>
                  <a:pt x="113411" y="129035"/>
                  <a:pt x="113808" y="111970"/>
                  <a:pt x="114602" y="95698"/>
                </a:cubicBezTo>
                <a:cubicBezTo>
                  <a:pt x="115396" y="79426"/>
                  <a:pt x="119365" y="59979"/>
                  <a:pt x="121746" y="48073"/>
                </a:cubicBezTo>
                <a:cubicBezTo>
                  <a:pt x="124127" y="36167"/>
                  <a:pt x="128889" y="31801"/>
                  <a:pt x="128889" y="24260"/>
                </a:cubicBezTo>
                <a:cubicBezTo>
                  <a:pt x="128889" y="16719"/>
                  <a:pt x="125318" y="6401"/>
                  <a:pt x="121746" y="2829"/>
                </a:cubicBezTo>
                <a:cubicBezTo>
                  <a:pt x="118174" y="-743"/>
                  <a:pt x="112221" y="-1140"/>
                  <a:pt x="107458" y="2829"/>
                </a:cubicBezTo>
                <a:cubicBezTo>
                  <a:pt x="102695" y="6798"/>
                  <a:pt x="96742" y="13941"/>
                  <a:pt x="93170" y="26641"/>
                </a:cubicBezTo>
                <a:cubicBezTo>
                  <a:pt x="89598" y="39341"/>
                  <a:pt x="86821" y="60773"/>
                  <a:pt x="86027" y="79029"/>
                </a:cubicBezTo>
                <a:cubicBezTo>
                  <a:pt x="85233" y="97285"/>
                  <a:pt x="85630" y="117923"/>
                  <a:pt x="88408" y="136179"/>
                </a:cubicBezTo>
                <a:cubicBezTo>
                  <a:pt x="91186" y="154435"/>
                  <a:pt x="96346" y="172691"/>
                  <a:pt x="102696" y="188566"/>
                </a:cubicBezTo>
                <a:cubicBezTo>
                  <a:pt x="109046" y="204441"/>
                  <a:pt x="118571" y="216745"/>
                  <a:pt x="126508" y="231429"/>
                </a:cubicBezTo>
                <a:cubicBezTo>
                  <a:pt x="134445" y="246113"/>
                  <a:pt x="145162" y="262783"/>
                  <a:pt x="150321" y="276673"/>
                </a:cubicBezTo>
                <a:cubicBezTo>
                  <a:pt x="155480" y="290563"/>
                  <a:pt x="156671" y="301675"/>
                  <a:pt x="157465" y="314772"/>
                </a:cubicBezTo>
                <a:cubicBezTo>
                  <a:pt x="158259" y="327869"/>
                  <a:pt x="159052" y="344934"/>
                  <a:pt x="155083" y="355253"/>
                </a:cubicBezTo>
                <a:cubicBezTo>
                  <a:pt x="151114" y="365572"/>
                  <a:pt x="140796" y="373113"/>
                  <a:pt x="133652" y="376685"/>
                </a:cubicBezTo>
                <a:cubicBezTo>
                  <a:pt x="126508" y="380257"/>
                  <a:pt x="118968" y="380257"/>
                  <a:pt x="112221" y="376685"/>
                </a:cubicBezTo>
                <a:cubicBezTo>
                  <a:pt x="105474" y="373113"/>
                  <a:pt x="97932" y="365573"/>
                  <a:pt x="93170" y="355254"/>
                </a:cubicBezTo>
                <a:cubicBezTo>
                  <a:pt x="88408" y="344935"/>
                  <a:pt x="85630" y="333029"/>
                  <a:pt x="83646" y="314773"/>
                </a:cubicBezTo>
                <a:cubicBezTo>
                  <a:pt x="81662" y="296517"/>
                  <a:pt x="83248" y="268735"/>
                  <a:pt x="81264" y="245716"/>
                </a:cubicBezTo>
                <a:cubicBezTo>
                  <a:pt x="79280" y="222697"/>
                  <a:pt x="78089" y="202854"/>
                  <a:pt x="71739" y="176660"/>
                </a:cubicBezTo>
                <a:cubicBezTo>
                  <a:pt x="65389" y="150466"/>
                  <a:pt x="50308" y="110382"/>
                  <a:pt x="43164" y="88554"/>
                </a:cubicBezTo>
                <a:cubicBezTo>
                  <a:pt x="36020" y="66726"/>
                  <a:pt x="34433" y="55217"/>
                  <a:pt x="28877" y="45692"/>
                </a:cubicBezTo>
                <a:cubicBezTo>
                  <a:pt x="23321" y="36167"/>
                  <a:pt x="13001" y="28625"/>
                  <a:pt x="9826" y="31403"/>
                </a:cubicBezTo>
                <a:cubicBezTo>
                  <a:pt x="6651" y="34181"/>
                  <a:pt x="-1683" y="37357"/>
                  <a:pt x="302" y="50454"/>
                </a:cubicBezTo>
                <a:cubicBezTo>
                  <a:pt x="2287" y="63551"/>
                  <a:pt x="14589" y="88951"/>
                  <a:pt x="21733" y="10998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47" name="组合 146"/>
          <p:cNvGrpSpPr/>
          <p:nvPr/>
        </p:nvGrpSpPr>
        <p:grpSpPr>
          <a:xfrm>
            <a:off x="6738506" y="4002683"/>
            <a:ext cx="262313" cy="462490"/>
            <a:chOff x="6303244" y="5270766"/>
            <a:chExt cx="262313" cy="462490"/>
          </a:xfrm>
        </p:grpSpPr>
        <p:grpSp>
          <p:nvGrpSpPr>
            <p:cNvPr id="148" name="组合 147"/>
            <p:cNvGrpSpPr/>
            <p:nvPr/>
          </p:nvGrpSpPr>
          <p:grpSpPr>
            <a:xfrm>
              <a:off x="6303244" y="5578456"/>
              <a:ext cx="163580" cy="154800"/>
              <a:chOff x="6303244" y="5578456"/>
              <a:chExt cx="163580" cy="154800"/>
            </a:xfrm>
          </p:grpSpPr>
          <p:sp>
            <p:nvSpPr>
              <p:cNvPr id="176" name="椭圆 175"/>
              <p:cNvSpPr/>
              <p:nvPr/>
            </p:nvSpPr>
            <p:spPr>
              <a:xfrm>
                <a:off x="6312024" y="557845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7" name="椭圆 176"/>
              <p:cNvSpPr/>
              <p:nvPr/>
            </p:nvSpPr>
            <p:spPr>
              <a:xfrm>
                <a:off x="6303244" y="558700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9" name="组合 148"/>
            <p:cNvGrpSpPr/>
            <p:nvPr/>
          </p:nvGrpSpPr>
          <p:grpSpPr>
            <a:xfrm>
              <a:off x="6348317" y="5530486"/>
              <a:ext cx="154800" cy="161033"/>
              <a:chOff x="6348317" y="5530486"/>
              <a:chExt cx="154800" cy="161033"/>
            </a:xfrm>
          </p:grpSpPr>
          <p:sp>
            <p:nvSpPr>
              <p:cNvPr id="174" name="椭圆 173"/>
              <p:cNvSpPr/>
              <p:nvPr/>
            </p:nvSpPr>
            <p:spPr>
              <a:xfrm>
                <a:off x="6348317" y="553671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5" name="椭圆 174"/>
              <p:cNvSpPr/>
              <p:nvPr/>
            </p:nvSpPr>
            <p:spPr>
              <a:xfrm>
                <a:off x="6362717" y="553048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50" name="组合 149"/>
            <p:cNvGrpSpPr/>
            <p:nvPr/>
          </p:nvGrpSpPr>
          <p:grpSpPr>
            <a:xfrm>
              <a:off x="6362603" y="5484083"/>
              <a:ext cx="154800" cy="172403"/>
              <a:chOff x="6362603" y="5484083"/>
              <a:chExt cx="154800" cy="172403"/>
            </a:xfrm>
          </p:grpSpPr>
          <p:sp>
            <p:nvSpPr>
              <p:cNvPr id="172" name="椭圆 171"/>
              <p:cNvSpPr/>
              <p:nvPr/>
            </p:nvSpPr>
            <p:spPr>
              <a:xfrm>
                <a:off x="6362603" y="550168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3" name="椭圆 172"/>
              <p:cNvSpPr/>
              <p:nvPr/>
            </p:nvSpPr>
            <p:spPr>
              <a:xfrm>
                <a:off x="6373520" y="548408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51" name="组合 150"/>
            <p:cNvGrpSpPr/>
            <p:nvPr/>
          </p:nvGrpSpPr>
          <p:grpSpPr>
            <a:xfrm>
              <a:off x="6364984" y="5456078"/>
              <a:ext cx="154800" cy="177719"/>
              <a:chOff x="6364984" y="5456078"/>
              <a:chExt cx="154800" cy="177719"/>
            </a:xfrm>
          </p:grpSpPr>
          <p:sp>
            <p:nvSpPr>
              <p:cNvPr id="170" name="椭圆 169"/>
              <p:cNvSpPr/>
              <p:nvPr/>
            </p:nvSpPr>
            <p:spPr>
              <a:xfrm>
                <a:off x="6364984" y="547899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1" name="椭圆 170"/>
              <p:cNvSpPr/>
              <p:nvPr/>
            </p:nvSpPr>
            <p:spPr>
              <a:xfrm>
                <a:off x="6370377" y="545607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52" name="组合 151"/>
            <p:cNvGrpSpPr/>
            <p:nvPr/>
          </p:nvGrpSpPr>
          <p:grpSpPr>
            <a:xfrm>
              <a:off x="6372127" y="5437260"/>
              <a:ext cx="154800" cy="171009"/>
              <a:chOff x="6372127" y="5437260"/>
              <a:chExt cx="154800" cy="171009"/>
            </a:xfrm>
          </p:grpSpPr>
          <p:sp>
            <p:nvSpPr>
              <p:cNvPr id="168" name="椭圆 167"/>
              <p:cNvSpPr/>
              <p:nvPr/>
            </p:nvSpPr>
            <p:spPr>
              <a:xfrm>
                <a:off x="6372127" y="545346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69" name="椭圆 168"/>
              <p:cNvSpPr/>
              <p:nvPr/>
            </p:nvSpPr>
            <p:spPr>
              <a:xfrm>
                <a:off x="6387831" y="543726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53" name="组合 152"/>
            <p:cNvGrpSpPr/>
            <p:nvPr/>
          </p:nvGrpSpPr>
          <p:grpSpPr>
            <a:xfrm>
              <a:off x="6379270" y="5414587"/>
              <a:ext cx="154800" cy="167491"/>
              <a:chOff x="6379270" y="5414587"/>
              <a:chExt cx="154800" cy="167491"/>
            </a:xfrm>
          </p:grpSpPr>
          <p:sp>
            <p:nvSpPr>
              <p:cNvPr id="166" name="椭圆 165"/>
              <p:cNvSpPr/>
              <p:nvPr/>
            </p:nvSpPr>
            <p:spPr>
              <a:xfrm>
                <a:off x="6379270" y="542727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67" name="椭圆 166"/>
              <p:cNvSpPr/>
              <p:nvPr/>
            </p:nvSpPr>
            <p:spPr>
              <a:xfrm>
                <a:off x="6387587" y="541458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54" name="组合 153"/>
            <p:cNvGrpSpPr/>
            <p:nvPr/>
          </p:nvGrpSpPr>
          <p:grpSpPr>
            <a:xfrm>
              <a:off x="6386413" y="5382117"/>
              <a:ext cx="154800" cy="169027"/>
              <a:chOff x="6386413" y="5382117"/>
              <a:chExt cx="154800" cy="169027"/>
            </a:xfrm>
          </p:grpSpPr>
          <p:sp>
            <p:nvSpPr>
              <p:cNvPr id="164" name="椭圆 163"/>
              <p:cNvSpPr/>
              <p:nvPr/>
            </p:nvSpPr>
            <p:spPr>
              <a:xfrm>
                <a:off x="6386413" y="539634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65" name="椭圆 164"/>
              <p:cNvSpPr/>
              <p:nvPr/>
            </p:nvSpPr>
            <p:spPr>
              <a:xfrm>
                <a:off x="6395403" y="538211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55" name="组合 154"/>
            <p:cNvGrpSpPr/>
            <p:nvPr/>
          </p:nvGrpSpPr>
          <p:grpSpPr>
            <a:xfrm>
              <a:off x="6395937" y="5351183"/>
              <a:ext cx="154800" cy="168430"/>
              <a:chOff x="6395937" y="5351183"/>
              <a:chExt cx="154800" cy="168430"/>
            </a:xfrm>
          </p:grpSpPr>
          <p:sp>
            <p:nvSpPr>
              <p:cNvPr id="162" name="椭圆 161"/>
              <p:cNvSpPr/>
              <p:nvPr/>
            </p:nvSpPr>
            <p:spPr>
              <a:xfrm>
                <a:off x="6395937" y="536481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63" name="椭圆 162"/>
              <p:cNvSpPr/>
              <p:nvPr/>
            </p:nvSpPr>
            <p:spPr>
              <a:xfrm>
                <a:off x="6403308" y="535118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56" name="组合 155"/>
            <p:cNvGrpSpPr/>
            <p:nvPr/>
          </p:nvGrpSpPr>
          <p:grpSpPr>
            <a:xfrm>
              <a:off x="6403080" y="5321466"/>
              <a:ext cx="154800" cy="167194"/>
              <a:chOff x="6403080" y="5321466"/>
              <a:chExt cx="154800" cy="167194"/>
            </a:xfrm>
          </p:grpSpPr>
          <p:sp>
            <p:nvSpPr>
              <p:cNvPr id="160" name="椭圆 159"/>
              <p:cNvSpPr/>
              <p:nvPr/>
            </p:nvSpPr>
            <p:spPr>
              <a:xfrm>
                <a:off x="6403080" y="533386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61" name="椭圆 160"/>
              <p:cNvSpPr/>
              <p:nvPr/>
            </p:nvSpPr>
            <p:spPr>
              <a:xfrm>
                <a:off x="6411054" y="532146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57" name="组合 156"/>
            <p:cNvGrpSpPr/>
            <p:nvPr/>
          </p:nvGrpSpPr>
          <p:grpSpPr>
            <a:xfrm>
              <a:off x="6410549" y="5270766"/>
              <a:ext cx="155008" cy="180341"/>
              <a:chOff x="6410549" y="5270766"/>
              <a:chExt cx="155008" cy="180341"/>
            </a:xfrm>
          </p:grpSpPr>
          <p:sp>
            <p:nvSpPr>
              <p:cNvPr id="158" name="椭圆 157"/>
              <p:cNvSpPr/>
              <p:nvPr/>
            </p:nvSpPr>
            <p:spPr>
              <a:xfrm>
                <a:off x="6410757" y="529630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59" name="椭圆 158"/>
              <p:cNvSpPr/>
              <p:nvPr/>
            </p:nvSpPr>
            <p:spPr>
              <a:xfrm>
                <a:off x="6410549" y="527076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78" name="组合 177"/>
          <p:cNvGrpSpPr/>
          <p:nvPr/>
        </p:nvGrpSpPr>
        <p:grpSpPr>
          <a:xfrm>
            <a:off x="6898079" y="3969349"/>
            <a:ext cx="256034" cy="518040"/>
            <a:chOff x="6744072" y="5298025"/>
            <a:chExt cx="256034" cy="518040"/>
          </a:xfrm>
        </p:grpSpPr>
        <p:grpSp>
          <p:nvGrpSpPr>
            <p:cNvPr id="179" name="组合 178"/>
            <p:cNvGrpSpPr/>
            <p:nvPr/>
          </p:nvGrpSpPr>
          <p:grpSpPr>
            <a:xfrm>
              <a:off x="6744072" y="5650464"/>
              <a:ext cx="154800" cy="165601"/>
              <a:chOff x="6744072" y="5650464"/>
              <a:chExt cx="154800" cy="165601"/>
            </a:xfrm>
          </p:grpSpPr>
          <p:sp>
            <p:nvSpPr>
              <p:cNvPr id="213" name="椭圆 212"/>
              <p:cNvSpPr/>
              <p:nvPr/>
            </p:nvSpPr>
            <p:spPr>
              <a:xfrm>
                <a:off x="6744072" y="565046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14" name="椭圆 213"/>
              <p:cNvSpPr/>
              <p:nvPr/>
            </p:nvSpPr>
            <p:spPr>
              <a:xfrm>
                <a:off x="6750050" y="569006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80" name="组合 179"/>
            <p:cNvGrpSpPr/>
            <p:nvPr/>
          </p:nvGrpSpPr>
          <p:grpSpPr>
            <a:xfrm>
              <a:off x="6757193" y="5617603"/>
              <a:ext cx="154800" cy="160892"/>
              <a:chOff x="6757193" y="5617603"/>
              <a:chExt cx="154800" cy="160892"/>
            </a:xfrm>
          </p:grpSpPr>
          <p:sp>
            <p:nvSpPr>
              <p:cNvPr id="211" name="椭圆 210"/>
              <p:cNvSpPr/>
              <p:nvPr/>
            </p:nvSpPr>
            <p:spPr>
              <a:xfrm>
                <a:off x="6757193" y="562369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12" name="椭圆 211"/>
              <p:cNvSpPr/>
              <p:nvPr/>
            </p:nvSpPr>
            <p:spPr>
              <a:xfrm>
                <a:off x="6773564" y="561760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81" name="组合 180"/>
            <p:cNvGrpSpPr/>
            <p:nvPr/>
          </p:nvGrpSpPr>
          <p:grpSpPr>
            <a:xfrm>
              <a:off x="6770841" y="5605391"/>
              <a:ext cx="154800" cy="156437"/>
              <a:chOff x="6770841" y="5605391"/>
              <a:chExt cx="154800" cy="156437"/>
            </a:xfrm>
          </p:grpSpPr>
          <p:sp>
            <p:nvSpPr>
              <p:cNvPr id="209" name="椭圆 208"/>
              <p:cNvSpPr/>
              <p:nvPr/>
            </p:nvSpPr>
            <p:spPr>
              <a:xfrm>
                <a:off x="6770841" y="560702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10" name="椭圆 209"/>
              <p:cNvSpPr/>
              <p:nvPr/>
            </p:nvSpPr>
            <p:spPr>
              <a:xfrm>
                <a:off x="6788177" y="560539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82" name="组合 181"/>
            <p:cNvGrpSpPr/>
            <p:nvPr/>
          </p:nvGrpSpPr>
          <p:grpSpPr>
            <a:xfrm>
              <a:off x="6787508" y="5564748"/>
              <a:ext cx="154800" cy="170889"/>
              <a:chOff x="6787508" y="5564748"/>
              <a:chExt cx="154800" cy="170889"/>
            </a:xfrm>
          </p:grpSpPr>
          <p:sp>
            <p:nvSpPr>
              <p:cNvPr id="207" name="椭圆 206"/>
              <p:cNvSpPr/>
              <p:nvPr/>
            </p:nvSpPr>
            <p:spPr>
              <a:xfrm>
                <a:off x="6787508" y="558083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08" name="椭圆 207"/>
              <p:cNvSpPr/>
              <p:nvPr/>
            </p:nvSpPr>
            <p:spPr>
              <a:xfrm>
                <a:off x="6798258" y="556474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83" name="组合 182"/>
            <p:cNvGrpSpPr/>
            <p:nvPr/>
          </p:nvGrpSpPr>
          <p:grpSpPr>
            <a:xfrm>
              <a:off x="6794651" y="5530933"/>
              <a:ext cx="154800" cy="170792"/>
              <a:chOff x="6794651" y="5530933"/>
              <a:chExt cx="154800" cy="170792"/>
            </a:xfrm>
          </p:grpSpPr>
          <p:sp>
            <p:nvSpPr>
              <p:cNvPr id="205" name="椭圆 204"/>
              <p:cNvSpPr/>
              <p:nvPr/>
            </p:nvSpPr>
            <p:spPr>
              <a:xfrm>
                <a:off x="6794651" y="554692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06" name="椭圆 205"/>
              <p:cNvSpPr/>
              <p:nvPr/>
            </p:nvSpPr>
            <p:spPr>
              <a:xfrm>
                <a:off x="6807634" y="553093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84" name="组合 183"/>
            <p:cNvGrpSpPr/>
            <p:nvPr/>
          </p:nvGrpSpPr>
          <p:grpSpPr>
            <a:xfrm>
              <a:off x="6804175" y="5498964"/>
              <a:ext cx="154800" cy="171808"/>
              <a:chOff x="6804175" y="5498964"/>
              <a:chExt cx="154800" cy="171808"/>
            </a:xfrm>
          </p:grpSpPr>
          <p:sp>
            <p:nvSpPr>
              <p:cNvPr id="203" name="椭圆 202"/>
              <p:cNvSpPr/>
              <p:nvPr/>
            </p:nvSpPr>
            <p:spPr>
              <a:xfrm>
                <a:off x="6804175" y="551597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04" name="椭圆 203"/>
              <p:cNvSpPr/>
              <p:nvPr/>
            </p:nvSpPr>
            <p:spPr>
              <a:xfrm>
                <a:off x="6810437" y="549896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85" name="组合 184"/>
            <p:cNvGrpSpPr/>
            <p:nvPr/>
          </p:nvGrpSpPr>
          <p:grpSpPr>
            <a:xfrm>
              <a:off x="6816080" y="5465270"/>
              <a:ext cx="154800" cy="171590"/>
              <a:chOff x="6816080" y="5465270"/>
              <a:chExt cx="154800" cy="171590"/>
            </a:xfrm>
          </p:grpSpPr>
          <p:sp>
            <p:nvSpPr>
              <p:cNvPr id="201" name="椭圆 200"/>
              <p:cNvSpPr/>
              <p:nvPr/>
            </p:nvSpPr>
            <p:spPr>
              <a:xfrm>
                <a:off x="6816080" y="548206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02" name="椭圆 201"/>
              <p:cNvSpPr/>
              <p:nvPr/>
            </p:nvSpPr>
            <p:spPr>
              <a:xfrm>
                <a:off x="6823312" y="546527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86" name="组合 185"/>
            <p:cNvGrpSpPr/>
            <p:nvPr/>
          </p:nvGrpSpPr>
          <p:grpSpPr>
            <a:xfrm>
              <a:off x="6819721" y="5422868"/>
              <a:ext cx="154800" cy="180658"/>
              <a:chOff x="6819721" y="5422868"/>
              <a:chExt cx="154800" cy="180658"/>
            </a:xfrm>
          </p:grpSpPr>
          <p:sp>
            <p:nvSpPr>
              <p:cNvPr id="199" name="椭圆 198"/>
              <p:cNvSpPr/>
              <p:nvPr/>
            </p:nvSpPr>
            <p:spPr>
              <a:xfrm>
                <a:off x="6819721" y="544872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00" name="椭圆 199"/>
              <p:cNvSpPr/>
              <p:nvPr/>
            </p:nvSpPr>
            <p:spPr>
              <a:xfrm>
                <a:off x="6826106" y="542286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87" name="组合 186"/>
            <p:cNvGrpSpPr/>
            <p:nvPr/>
          </p:nvGrpSpPr>
          <p:grpSpPr>
            <a:xfrm>
              <a:off x="6829245" y="5400749"/>
              <a:ext cx="154800" cy="171246"/>
              <a:chOff x="6829245" y="5400749"/>
              <a:chExt cx="154800" cy="171246"/>
            </a:xfrm>
          </p:grpSpPr>
          <p:sp>
            <p:nvSpPr>
              <p:cNvPr id="197" name="椭圆 196"/>
              <p:cNvSpPr/>
              <p:nvPr/>
            </p:nvSpPr>
            <p:spPr>
              <a:xfrm>
                <a:off x="6829245" y="541719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98" name="椭圆 197"/>
              <p:cNvSpPr/>
              <p:nvPr/>
            </p:nvSpPr>
            <p:spPr>
              <a:xfrm>
                <a:off x="6843700" y="540074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88" name="组合 187"/>
            <p:cNvGrpSpPr/>
            <p:nvPr/>
          </p:nvGrpSpPr>
          <p:grpSpPr>
            <a:xfrm>
              <a:off x="6838087" y="5372177"/>
              <a:ext cx="154800" cy="171246"/>
              <a:chOff x="6838087" y="5372177"/>
              <a:chExt cx="154800" cy="171246"/>
            </a:xfrm>
          </p:grpSpPr>
          <p:sp>
            <p:nvSpPr>
              <p:cNvPr id="195" name="椭圆 194"/>
              <p:cNvSpPr/>
              <p:nvPr/>
            </p:nvSpPr>
            <p:spPr>
              <a:xfrm>
                <a:off x="6838087" y="538862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96" name="椭圆 195"/>
              <p:cNvSpPr/>
              <p:nvPr/>
            </p:nvSpPr>
            <p:spPr>
              <a:xfrm>
                <a:off x="6850106" y="537217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89" name="组合 188"/>
            <p:cNvGrpSpPr/>
            <p:nvPr/>
          </p:nvGrpSpPr>
          <p:grpSpPr>
            <a:xfrm>
              <a:off x="6842849" y="5333677"/>
              <a:ext cx="154800" cy="175834"/>
              <a:chOff x="6842849" y="5333677"/>
              <a:chExt cx="154800" cy="175834"/>
            </a:xfrm>
          </p:grpSpPr>
          <p:sp>
            <p:nvSpPr>
              <p:cNvPr id="193" name="椭圆 192"/>
              <p:cNvSpPr/>
              <p:nvPr/>
            </p:nvSpPr>
            <p:spPr>
              <a:xfrm>
                <a:off x="6842849" y="535471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94" name="椭圆 193"/>
              <p:cNvSpPr/>
              <p:nvPr/>
            </p:nvSpPr>
            <p:spPr>
              <a:xfrm>
                <a:off x="6850106" y="533367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90" name="组合 189"/>
            <p:cNvGrpSpPr/>
            <p:nvPr/>
          </p:nvGrpSpPr>
          <p:grpSpPr>
            <a:xfrm>
              <a:off x="6845306" y="5298025"/>
              <a:ext cx="154800" cy="177558"/>
              <a:chOff x="6845306" y="5298025"/>
              <a:chExt cx="154800" cy="177558"/>
            </a:xfrm>
          </p:grpSpPr>
          <p:sp>
            <p:nvSpPr>
              <p:cNvPr id="191" name="椭圆 190"/>
              <p:cNvSpPr/>
              <p:nvPr/>
            </p:nvSpPr>
            <p:spPr>
              <a:xfrm>
                <a:off x="6845306" y="532078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92" name="椭圆 191"/>
              <p:cNvSpPr/>
              <p:nvPr/>
            </p:nvSpPr>
            <p:spPr>
              <a:xfrm>
                <a:off x="6845344" y="529802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215" name="组合 214"/>
          <p:cNvGrpSpPr/>
          <p:nvPr/>
        </p:nvGrpSpPr>
        <p:grpSpPr>
          <a:xfrm>
            <a:off x="7048633" y="3949181"/>
            <a:ext cx="261878" cy="555177"/>
            <a:chOff x="7031966" y="5264715"/>
            <a:chExt cx="261878" cy="555177"/>
          </a:xfrm>
        </p:grpSpPr>
        <p:grpSp>
          <p:nvGrpSpPr>
            <p:cNvPr id="216" name="组合 215"/>
            <p:cNvGrpSpPr/>
            <p:nvPr/>
          </p:nvGrpSpPr>
          <p:grpSpPr>
            <a:xfrm>
              <a:off x="7031966" y="5650464"/>
              <a:ext cx="154938" cy="169428"/>
              <a:chOff x="7031966" y="5650464"/>
              <a:chExt cx="154938" cy="169428"/>
            </a:xfrm>
          </p:grpSpPr>
          <p:sp>
            <p:nvSpPr>
              <p:cNvPr id="250" name="椭圆 249"/>
              <p:cNvSpPr/>
              <p:nvPr/>
            </p:nvSpPr>
            <p:spPr>
              <a:xfrm>
                <a:off x="7032104" y="565046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1" name="椭圆 250"/>
              <p:cNvSpPr/>
              <p:nvPr/>
            </p:nvSpPr>
            <p:spPr>
              <a:xfrm>
                <a:off x="7031966" y="569389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17" name="组合 216"/>
            <p:cNvGrpSpPr/>
            <p:nvPr/>
          </p:nvGrpSpPr>
          <p:grpSpPr>
            <a:xfrm>
              <a:off x="7044009" y="5618791"/>
              <a:ext cx="154800" cy="157901"/>
              <a:chOff x="7044009" y="5618791"/>
              <a:chExt cx="154800" cy="157901"/>
            </a:xfrm>
          </p:grpSpPr>
          <p:sp>
            <p:nvSpPr>
              <p:cNvPr id="248" name="椭圆 247"/>
              <p:cNvSpPr/>
              <p:nvPr/>
            </p:nvSpPr>
            <p:spPr>
              <a:xfrm>
                <a:off x="7044009" y="562189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9" name="椭圆 248"/>
              <p:cNvSpPr/>
              <p:nvPr/>
            </p:nvSpPr>
            <p:spPr>
              <a:xfrm>
                <a:off x="7052973" y="561879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18" name="组合 217"/>
            <p:cNvGrpSpPr/>
            <p:nvPr/>
          </p:nvGrpSpPr>
          <p:grpSpPr>
            <a:xfrm>
              <a:off x="7059994" y="5597504"/>
              <a:ext cx="154800" cy="154800"/>
              <a:chOff x="7059994" y="5597504"/>
              <a:chExt cx="154800" cy="154800"/>
            </a:xfrm>
          </p:grpSpPr>
          <p:sp>
            <p:nvSpPr>
              <p:cNvPr id="246" name="椭圆 245"/>
              <p:cNvSpPr/>
              <p:nvPr/>
            </p:nvSpPr>
            <p:spPr>
              <a:xfrm>
                <a:off x="7059994" y="559750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7" name="椭圆 246"/>
              <p:cNvSpPr/>
              <p:nvPr/>
            </p:nvSpPr>
            <p:spPr>
              <a:xfrm>
                <a:off x="7080204" y="559772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19" name="组合 218"/>
            <p:cNvGrpSpPr/>
            <p:nvPr/>
          </p:nvGrpSpPr>
          <p:grpSpPr>
            <a:xfrm>
              <a:off x="7071899" y="5566551"/>
              <a:ext cx="154800" cy="154800"/>
              <a:chOff x="7071899" y="5566551"/>
              <a:chExt cx="154800" cy="154800"/>
            </a:xfrm>
          </p:grpSpPr>
          <p:sp>
            <p:nvSpPr>
              <p:cNvPr id="244" name="椭圆 243"/>
              <p:cNvSpPr/>
              <p:nvPr/>
            </p:nvSpPr>
            <p:spPr>
              <a:xfrm>
                <a:off x="7071899" y="556655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5" name="椭圆 244"/>
              <p:cNvSpPr/>
              <p:nvPr/>
            </p:nvSpPr>
            <p:spPr>
              <a:xfrm>
                <a:off x="7088656" y="557458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20" name="组合 219"/>
            <p:cNvGrpSpPr/>
            <p:nvPr/>
          </p:nvGrpSpPr>
          <p:grpSpPr>
            <a:xfrm>
              <a:off x="7083804" y="5524514"/>
              <a:ext cx="154800" cy="160544"/>
              <a:chOff x="7083804" y="5524514"/>
              <a:chExt cx="154800" cy="160544"/>
            </a:xfrm>
          </p:grpSpPr>
          <p:sp>
            <p:nvSpPr>
              <p:cNvPr id="242" name="椭圆 241"/>
              <p:cNvSpPr/>
              <p:nvPr/>
            </p:nvSpPr>
            <p:spPr>
              <a:xfrm>
                <a:off x="7083804" y="553025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3" name="椭圆 242"/>
              <p:cNvSpPr/>
              <p:nvPr/>
            </p:nvSpPr>
            <p:spPr>
              <a:xfrm>
                <a:off x="7098602" y="552451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21" name="组合 220"/>
            <p:cNvGrpSpPr/>
            <p:nvPr/>
          </p:nvGrpSpPr>
          <p:grpSpPr>
            <a:xfrm>
              <a:off x="7093328" y="5495666"/>
              <a:ext cx="154800" cy="156058"/>
              <a:chOff x="7093328" y="5495666"/>
              <a:chExt cx="154800" cy="156058"/>
            </a:xfrm>
          </p:grpSpPr>
          <p:sp>
            <p:nvSpPr>
              <p:cNvPr id="240" name="椭圆 239"/>
              <p:cNvSpPr/>
              <p:nvPr/>
            </p:nvSpPr>
            <p:spPr>
              <a:xfrm>
                <a:off x="7093328" y="549692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1" name="椭圆 240"/>
              <p:cNvSpPr/>
              <p:nvPr/>
            </p:nvSpPr>
            <p:spPr>
              <a:xfrm>
                <a:off x="7100699" y="549566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22" name="组合 221"/>
            <p:cNvGrpSpPr/>
            <p:nvPr/>
          </p:nvGrpSpPr>
          <p:grpSpPr>
            <a:xfrm>
              <a:off x="7106493" y="5455869"/>
              <a:ext cx="154800" cy="154800"/>
              <a:chOff x="7106493" y="5455869"/>
              <a:chExt cx="154800" cy="154800"/>
            </a:xfrm>
          </p:grpSpPr>
          <p:sp>
            <p:nvSpPr>
              <p:cNvPr id="238" name="椭圆 237"/>
              <p:cNvSpPr/>
              <p:nvPr/>
            </p:nvSpPr>
            <p:spPr>
              <a:xfrm>
                <a:off x="7106493" y="545586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39" name="椭圆 238"/>
              <p:cNvSpPr/>
              <p:nvPr/>
            </p:nvSpPr>
            <p:spPr>
              <a:xfrm>
                <a:off x="7119187" y="545703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23" name="组合 222"/>
            <p:cNvGrpSpPr/>
            <p:nvPr/>
          </p:nvGrpSpPr>
          <p:grpSpPr>
            <a:xfrm>
              <a:off x="7112376" y="5424916"/>
              <a:ext cx="154800" cy="154800"/>
              <a:chOff x="7112376" y="5424916"/>
              <a:chExt cx="154800" cy="154800"/>
            </a:xfrm>
          </p:grpSpPr>
          <p:sp>
            <p:nvSpPr>
              <p:cNvPr id="236" name="椭圆 235"/>
              <p:cNvSpPr/>
              <p:nvPr/>
            </p:nvSpPr>
            <p:spPr>
              <a:xfrm>
                <a:off x="7112376" y="542491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37" name="椭圆 236"/>
              <p:cNvSpPr/>
              <p:nvPr/>
            </p:nvSpPr>
            <p:spPr>
              <a:xfrm>
                <a:off x="7122917" y="543318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24" name="组合 223"/>
            <p:cNvGrpSpPr/>
            <p:nvPr/>
          </p:nvGrpSpPr>
          <p:grpSpPr>
            <a:xfrm>
              <a:off x="7121900" y="5381301"/>
              <a:ext cx="154800" cy="157360"/>
              <a:chOff x="7121900" y="5381301"/>
              <a:chExt cx="154800" cy="157360"/>
            </a:xfrm>
          </p:grpSpPr>
          <p:sp>
            <p:nvSpPr>
              <p:cNvPr id="234" name="椭圆 233"/>
              <p:cNvSpPr/>
              <p:nvPr/>
            </p:nvSpPr>
            <p:spPr>
              <a:xfrm>
                <a:off x="7121900" y="538386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35" name="椭圆 234"/>
              <p:cNvSpPr/>
              <p:nvPr/>
            </p:nvSpPr>
            <p:spPr>
              <a:xfrm>
                <a:off x="7128711" y="538130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25" name="组合 224"/>
            <p:cNvGrpSpPr/>
            <p:nvPr/>
          </p:nvGrpSpPr>
          <p:grpSpPr>
            <a:xfrm>
              <a:off x="7127922" y="5347568"/>
              <a:ext cx="154800" cy="154800"/>
              <a:chOff x="7127922" y="5347568"/>
              <a:chExt cx="154800" cy="154800"/>
            </a:xfrm>
          </p:grpSpPr>
          <p:sp>
            <p:nvSpPr>
              <p:cNvPr id="232" name="椭圆 231"/>
              <p:cNvSpPr/>
              <p:nvPr/>
            </p:nvSpPr>
            <p:spPr>
              <a:xfrm>
                <a:off x="7127922" y="534756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33" name="椭圆 232"/>
              <p:cNvSpPr/>
              <p:nvPr/>
            </p:nvSpPr>
            <p:spPr>
              <a:xfrm>
                <a:off x="7144420" y="535069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26" name="组合 225"/>
            <p:cNvGrpSpPr/>
            <p:nvPr/>
          </p:nvGrpSpPr>
          <p:grpSpPr>
            <a:xfrm>
              <a:off x="7134383" y="5314234"/>
              <a:ext cx="154800" cy="154800"/>
              <a:chOff x="7134383" y="5314234"/>
              <a:chExt cx="154800" cy="154800"/>
            </a:xfrm>
          </p:grpSpPr>
          <p:sp>
            <p:nvSpPr>
              <p:cNvPr id="230" name="椭圆 229"/>
              <p:cNvSpPr/>
              <p:nvPr/>
            </p:nvSpPr>
            <p:spPr>
              <a:xfrm>
                <a:off x="7134383" y="531423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31" name="椭圆 230"/>
              <p:cNvSpPr/>
              <p:nvPr/>
            </p:nvSpPr>
            <p:spPr>
              <a:xfrm>
                <a:off x="7148458" y="532978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27" name="组合 226"/>
            <p:cNvGrpSpPr/>
            <p:nvPr/>
          </p:nvGrpSpPr>
          <p:grpSpPr>
            <a:xfrm>
              <a:off x="7139044" y="5264715"/>
              <a:ext cx="154800" cy="165629"/>
              <a:chOff x="7139044" y="5264715"/>
              <a:chExt cx="154800" cy="165629"/>
            </a:xfrm>
          </p:grpSpPr>
          <p:sp>
            <p:nvSpPr>
              <p:cNvPr id="228" name="椭圆 227"/>
              <p:cNvSpPr/>
              <p:nvPr/>
            </p:nvSpPr>
            <p:spPr>
              <a:xfrm>
                <a:off x="7139044" y="527554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29" name="椭圆 228"/>
              <p:cNvSpPr/>
              <p:nvPr/>
            </p:nvSpPr>
            <p:spPr>
              <a:xfrm>
                <a:off x="7144500" y="526471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252" name="组合 251"/>
          <p:cNvGrpSpPr/>
          <p:nvPr/>
        </p:nvGrpSpPr>
        <p:grpSpPr>
          <a:xfrm>
            <a:off x="7201051" y="3909246"/>
            <a:ext cx="266622" cy="606066"/>
            <a:chOff x="7201051" y="5357251"/>
            <a:chExt cx="266622" cy="606066"/>
          </a:xfrm>
        </p:grpSpPr>
        <p:grpSp>
          <p:nvGrpSpPr>
            <p:cNvPr id="253" name="组合 252"/>
            <p:cNvGrpSpPr/>
            <p:nvPr/>
          </p:nvGrpSpPr>
          <p:grpSpPr>
            <a:xfrm>
              <a:off x="7201051" y="5794480"/>
              <a:ext cx="154800" cy="168837"/>
              <a:chOff x="7201051" y="5794480"/>
              <a:chExt cx="154800" cy="168837"/>
            </a:xfrm>
          </p:grpSpPr>
          <p:sp>
            <p:nvSpPr>
              <p:cNvPr id="287" name="椭圆 286"/>
              <p:cNvSpPr/>
              <p:nvPr/>
            </p:nvSpPr>
            <p:spPr>
              <a:xfrm>
                <a:off x="7201051" y="579448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8" name="椭圆 287"/>
              <p:cNvSpPr/>
              <p:nvPr/>
            </p:nvSpPr>
            <p:spPr>
              <a:xfrm>
                <a:off x="7201051" y="583731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54" name="组合 253"/>
            <p:cNvGrpSpPr/>
            <p:nvPr/>
          </p:nvGrpSpPr>
          <p:grpSpPr>
            <a:xfrm>
              <a:off x="7215915" y="5760568"/>
              <a:ext cx="154800" cy="163553"/>
              <a:chOff x="7215915" y="5760568"/>
              <a:chExt cx="154800" cy="163553"/>
            </a:xfrm>
          </p:grpSpPr>
          <p:sp>
            <p:nvSpPr>
              <p:cNvPr id="285" name="椭圆 284"/>
              <p:cNvSpPr/>
              <p:nvPr/>
            </p:nvSpPr>
            <p:spPr>
              <a:xfrm>
                <a:off x="7215915" y="576056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6" name="椭圆 285"/>
              <p:cNvSpPr/>
              <p:nvPr/>
            </p:nvSpPr>
            <p:spPr>
              <a:xfrm>
                <a:off x="7222188" y="579812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55" name="组合 254"/>
            <p:cNvGrpSpPr/>
            <p:nvPr/>
          </p:nvGrpSpPr>
          <p:grpSpPr>
            <a:xfrm>
              <a:off x="7227820" y="5731996"/>
              <a:ext cx="154800" cy="154800"/>
              <a:chOff x="7227820" y="5731996"/>
              <a:chExt cx="154800" cy="154800"/>
            </a:xfrm>
          </p:grpSpPr>
          <p:sp>
            <p:nvSpPr>
              <p:cNvPr id="283" name="椭圆 282"/>
              <p:cNvSpPr/>
              <p:nvPr/>
            </p:nvSpPr>
            <p:spPr>
              <a:xfrm>
                <a:off x="7227820" y="573199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4" name="椭圆 283"/>
              <p:cNvSpPr/>
              <p:nvPr/>
            </p:nvSpPr>
            <p:spPr>
              <a:xfrm>
                <a:off x="7231406" y="575607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56" name="组合 255"/>
            <p:cNvGrpSpPr/>
            <p:nvPr/>
          </p:nvGrpSpPr>
          <p:grpSpPr>
            <a:xfrm>
              <a:off x="7237344" y="5701043"/>
              <a:ext cx="154800" cy="164324"/>
              <a:chOff x="7237344" y="5701043"/>
              <a:chExt cx="154800" cy="164324"/>
            </a:xfrm>
          </p:grpSpPr>
          <p:sp>
            <p:nvSpPr>
              <p:cNvPr id="281" name="椭圆 280"/>
              <p:cNvSpPr/>
              <p:nvPr/>
            </p:nvSpPr>
            <p:spPr>
              <a:xfrm>
                <a:off x="7237344" y="570104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2" name="椭圆 281"/>
              <p:cNvSpPr/>
              <p:nvPr/>
            </p:nvSpPr>
            <p:spPr>
              <a:xfrm>
                <a:off x="7241077" y="573936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57" name="组合 256"/>
            <p:cNvGrpSpPr/>
            <p:nvPr/>
          </p:nvGrpSpPr>
          <p:grpSpPr>
            <a:xfrm>
              <a:off x="7247824" y="5659988"/>
              <a:ext cx="158606" cy="154800"/>
              <a:chOff x="7247824" y="5659988"/>
              <a:chExt cx="158606" cy="154800"/>
            </a:xfrm>
          </p:grpSpPr>
          <p:sp>
            <p:nvSpPr>
              <p:cNvPr id="279" name="椭圆 278"/>
              <p:cNvSpPr/>
              <p:nvPr/>
            </p:nvSpPr>
            <p:spPr>
              <a:xfrm>
                <a:off x="7251630" y="565998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0" name="椭圆 279"/>
              <p:cNvSpPr/>
              <p:nvPr/>
            </p:nvSpPr>
            <p:spPr>
              <a:xfrm>
                <a:off x="7247824" y="568640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58" name="组合 257"/>
            <p:cNvGrpSpPr/>
            <p:nvPr/>
          </p:nvGrpSpPr>
          <p:grpSpPr>
            <a:xfrm>
              <a:off x="7263535" y="5624273"/>
              <a:ext cx="154800" cy="162975"/>
              <a:chOff x="7263535" y="5624273"/>
              <a:chExt cx="154800" cy="162975"/>
            </a:xfrm>
          </p:grpSpPr>
          <p:sp>
            <p:nvSpPr>
              <p:cNvPr id="277" name="椭圆 276"/>
              <p:cNvSpPr/>
              <p:nvPr/>
            </p:nvSpPr>
            <p:spPr>
              <a:xfrm>
                <a:off x="7263535" y="562427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8" name="椭圆 277"/>
              <p:cNvSpPr/>
              <p:nvPr/>
            </p:nvSpPr>
            <p:spPr>
              <a:xfrm>
                <a:off x="7266030" y="566124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59" name="组合 258"/>
            <p:cNvGrpSpPr/>
            <p:nvPr/>
          </p:nvGrpSpPr>
          <p:grpSpPr>
            <a:xfrm>
              <a:off x="7273637" y="5580837"/>
              <a:ext cx="154800" cy="154800"/>
              <a:chOff x="7273637" y="5580837"/>
              <a:chExt cx="154800" cy="154800"/>
            </a:xfrm>
          </p:grpSpPr>
          <p:sp>
            <p:nvSpPr>
              <p:cNvPr id="275" name="椭圆 274"/>
              <p:cNvSpPr/>
              <p:nvPr/>
            </p:nvSpPr>
            <p:spPr>
              <a:xfrm>
                <a:off x="7273637" y="558083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6" name="椭圆 275"/>
              <p:cNvSpPr/>
              <p:nvPr/>
            </p:nvSpPr>
            <p:spPr>
              <a:xfrm>
                <a:off x="7276061" y="560725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0" name="组合 259"/>
            <p:cNvGrpSpPr/>
            <p:nvPr/>
          </p:nvGrpSpPr>
          <p:grpSpPr>
            <a:xfrm>
              <a:off x="7281405" y="5537401"/>
              <a:ext cx="155978" cy="154800"/>
              <a:chOff x="7281405" y="5537401"/>
              <a:chExt cx="155978" cy="154800"/>
            </a:xfrm>
          </p:grpSpPr>
          <p:sp>
            <p:nvSpPr>
              <p:cNvPr id="273" name="椭圆 272"/>
              <p:cNvSpPr/>
              <p:nvPr/>
            </p:nvSpPr>
            <p:spPr>
              <a:xfrm>
                <a:off x="7282583" y="553740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4" name="椭圆 273"/>
              <p:cNvSpPr/>
              <p:nvPr/>
            </p:nvSpPr>
            <p:spPr>
              <a:xfrm>
                <a:off x="7281405" y="556307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1" name="组合 260"/>
            <p:cNvGrpSpPr/>
            <p:nvPr/>
          </p:nvGrpSpPr>
          <p:grpSpPr>
            <a:xfrm>
              <a:off x="7292685" y="5501686"/>
              <a:ext cx="154800" cy="154800"/>
              <a:chOff x="7292685" y="5501686"/>
              <a:chExt cx="154800" cy="154800"/>
            </a:xfrm>
          </p:grpSpPr>
          <p:sp>
            <p:nvSpPr>
              <p:cNvPr id="271" name="椭圆 270"/>
              <p:cNvSpPr/>
              <p:nvPr/>
            </p:nvSpPr>
            <p:spPr>
              <a:xfrm>
                <a:off x="7292685" y="550168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2" name="椭圆 271"/>
              <p:cNvSpPr/>
              <p:nvPr/>
            </p:nvSpPr>
            <p:spPr>
              <a:xfrm>
                <a:off x="7297652" y="552752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2" name="组合 261"/>
            <p:cNvGrpSpPr/>
            <p:nvPr/>
          </p:nvGrpSpPr>
          <p:grpSpPr>
            <a:xfrm>
              <a:off x="7302209" y="5460631"/>
              <a:ext cx="154800" cy="156953"/>
              <a:chOff x="7302209" y="5460631"/>
              <a:chExt cx="154800" cy="156953"/>
            </a:xfrm>
          </p:grpSpPr>
          <p:sp>
            <p:nvSpPr>
              <p:cNvPr id="269" name="椭圆 268"/>
              <p:cNvSpPr/>
              <p:nvPr/>
            </p:nvSpPr>
            <p:spPr>
              <a:xfrm>
                <a:off x="7302209" y="546063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0" name="椭圆 269"/>
              <p:cNvSpPr/>
              <p:nvPr/>
            </p:nvSpPr>
            <p:spPr>
              <a:xfrm>
                <a:off x="7313363" y="549158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3" name="组合 262"/>
            <p:cNvGrpSpPr/>
            <p:nvPr/>
          </p:nvGrpSpPr>
          <p:grpSpPr>
            <a:xfrm>
              <a:off x="7309352" y="5422535"/>
              <a:ext cx="154800" cy="166705"/>
              <a:chOff x="7309352" y="5422535"/>
              <a:chExt cx="154800" cy="166705"/>
            </a:xfrm>
          </p:grpSpPr>
          <p:sp>
            <p:nvSpPr>
              <p:cNvPr id="267" name="椭圆 266"/>
              <p:cNvSpPr/>
              <p:nvPr/>
            </p:nvSpPr>
            <p:spPr>
              <a:xfrm>
                <a:off x="7309352" y="542253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8" name="椭圆 267"/>
              <p:cNvSpPr/>
              <p:nvPr/>
            </p:nvSpPr>
            <p:spPr>
              <a:xfrm>
                <a:off x="7318526" y="546324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4" name="组合 263"/>
            <p:cNvGrpSpPr/>
            <p:nvPr/>
          </p:nvGrpSpPr>
          <p:grpSpPr>
            <a:xfrm>
              <a:off x="7312873" y="5357251"/>
              <a:ext cx="154800" cy="176534"/>
              <a:chOff x="7312873" y="5357251"/>
              <a:chExt cx="154800" cy="176534"/>
            </a:xfrm>
          </p:grpSpPr>
          <p:sp>
            <p:nvSpPr>
              <p:cNvPr id="265" name="椭圆 264"/>
              <p:cNvSpPr/>
              <p:nvPr/>
            </p:nvSpPr>
            <p:spPr>
              <a:xfrm>
                <a:off x="7312873" y="537898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6" name="椭圆 265"/>
              <p:cNvSpPr/>
              <p:nvPr/>
            </p:nvSpPr>
            <p:spPr>
              <a:xfrm>
                <a:off x="7319095" y="535725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289" name="组合 288"/>
          <p:cNvGrpSpPr/>
          <p:nvPr/>
        </p:nvGrpSpPr>
        <p:grpSpPr>
          <a:xfrm>
            <a:off x="7355801" y="3892184"/>
            <a:ext cx="269034" cy="624079"/>
            <a:chOff x="7355801" y="5402416"/>
            <a:chExt cx="269034" cy="624079"/>
          </a:xfrm>
        </p:grpSpPr>
        <p:grpSp>
          <p:nvGrpSpPr>
            <p:cNvPr id="290" name="组合 289"/>
            <p:cNvGrpSpPr/>
            <p:nvPr/>
          </p:nvGrpSpPr>
          <p:grpSpPr>
            <a:xfrm>
              <a:off x="7355801" y="5866488"/>
              <a:ext cx="157231" cy="160007"/>
              <a:chOff x="7355801" y="5866488"/>
              <a:chExt cx="157231" cy="160007"/>
            </a:xfrm>
          </p:grpSpPr>
          <p:sp>
            <p:nvSpPr>
              <p:cNvPr id="324" name="椭圆 323"/>
              <p:cNvSpPr/>
              <p:nvPr/>
            </p:nvSpPr>
            <p:spPr>
              <a:xfrm>
                <a:off x="7358232" y="586648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5" name="椭圆 324"/>
              <p:cNvSpPr/>
              <p:nvPr/>
            </p:nvSpPr>
            <p:spPr>
              <a:xfrm>
                <a:off x="7355801" y="590049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91" name="组合 290"/>
            <p:cNvGrpSpPr/>
            <p:nvPr/>
          </p:nvGrpSpPr>
          <p:grpSpPr>
            <a:xfrm>
              <a:off x="7369455" y="5833154"/>
              <a:ext cx="154800" cy="154800"/>
              <a:chOff x="7369455" y="5833154"/>
              <a:chExt cx="154800" cy="154800"/>
            </a:xfrm>
          </p:grpSpPr>
          <p:sp>
            <p:nvSpPr>
              <p:cNvPr id="322" name="椭圆 321"/>
              <p:cNvSpPr/>
              <p:nvPr/>
            </p:nvSpPr>
            <p:spPr>
              <a:xfrm>
                <a:off x="7369455" y="583315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3" name="椭圆 322"/>
              <p:cNvSpPr/>
              <p:nvPr/>
            </p:nvSpPr>
            <p:spPr>
              <a:xfrm>
                <a:off x="7375050" y="585724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92" name="组合 291"/>
            <p:cNvGrpSpPr/>
            <p:nvPr/>
          </p:nvGrpSpPr>
          <p:grpSpPr>
            <a:xfrm>
              <a:off x="7377858" y="5801623"/>
              <a:ext cx="154800" cy="156231"/>
              <a:chOff x="7377858" y="5801623"/>
              <a:chExt cx="154800" cy="156231"/>
            </a:xfrm>
          </p:grpSpPr>
          <p:sp>
            <p:nvSpPr>
              <p:cNvPr id="320" name="椭圆 319"/>
              <p:cNvSpPr/>
              <p:nvPr/>
            </p:nvSpPr>
            <p:spPr>
              <a:xfrm>
                <a:off x="7377858" y="580162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1" name="椭圆 320"/>
              <p:cNvSpPr/>
              <p:nvPr/>
            </p:nvSpPr>
            <p:spPr>
              <a:xfrm>
                <a:off x="7381111" y="583185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93" name="组合 292"/>
            <p:cNvGrpSpPr/>
            <p:nvPr/>
          </p:nvGrpSpPr>
          <p:grpSpPr>
            <a:xfrm>
              <a:off x="7382620" y="5773051"/>
              <a:ext cx="154800" cy="154800"/>
              <a:chOff x="7382620" y="5773051"/>
              <a:chExt cx="154800" cy="154800"/>
            </a:xfrm>
          </p:grpSpPr>
          <p:sp>
            <p:nvSpPr>
              <p:cNvPr id="318" name="椭圆 317"/>
              <p:cNvSpPr/>
              <p:nvPr/>
            </p:nvSpPr>
            <p:spPr>
              <a:xfrm>
                <a:off x="7382620" y="577305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9" name="椭圆 318"/>
              <p:cNvSpPr/>
              <p:nvPr/>
            </p:nvSpPr>
            <p:spPr>
              <a:xfrm>
                <a:off x="7386273" y="579708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94" name="组合 293"/>
            <p:cNvGrpSpPr/>
            <p:nvPr/>
          </p:nvGrpSpPr>
          <p:grpSpPr>
            <a:xfrm>
              <a:off x="7399287" y="5724853"/>
              <a:ext cx="154800" cy="154800"/>
              <a:chOff x="7399287" y="5724853"/>
              <a:chExt cx="154800" cy="154800"/>
            </a:xfrm>
          </p:grpSpPr>
          <p:sp>
            <p:nvSpPr>
              <p:cNvPr id="316" name="椭圆 315"/>
              <p:cNvSpPr/>
              <p:nvPr/>
            </p:nvSpPr>
            <p:spPr>
              <a:xfrm>
                <a:off x="7399287" y="572485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7" name="椭圆 316"/>
              <p:cNvSpPr/>
              <p:nvPr/>
            </p:nvSpPr>
            <p:spPr>
              <a:xfrm>
                <a:off x="7404277" y="575025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95" name="组合 294"/>
            <p:cNvGrpSpPr/>
            <p:nvPr/>
          </p:nvGrpSpPr>
          <p:grpSpPr>
            <a:xfrm>
              <a:off x="7411192" y="5680296"/>
              <a:ext cx="154800" cy="162293"/>
              <a:chOff x="7411192" y="5680296"/>
              <a:chExt cx="154800" cy="162293"/>
            </a:xfrm>
          </p:grpSpPr>
          <p:sp>
            <p:nvSpPr>
              <p:cNvPr id="314" name="椭圆 313"/>
              <p:cNvSpPr/>
              <p:nvPr/>
            </p:nvSpPr>
            <p:spPr>
              <a:xfrm>
                <a:off x="7411192" y="568029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5" name="椭圆 314"/>
              <p:cNvSpPr/>
              <p:nvPr/>
            </p:nvSpPr>
            <p:spPr>
              <a:xfrm>
                <a:off x="7414523" y="571658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96" name="组合 295"/>
            <p:cNvGrpSpPr/>
            <p:nvPr/>
          </p:nvGrpSpPr>
          <p:grpSpPr>
            <a:xfrm>
              <a:off x="7423097" y="5638559"/>
              <a:ext cx="154800" cy="154800"/>
              <a:chOff x="7423097" y="5638559"/>
              <a:chExt cx="154800" cy="154800"/>
            </a:xfrm>
          </p:grpSpPr>
          <p:sp>
            <p:nvSpPr>
              <p:cNvPr id="312" name="椭圆 311"/>
              <p:cNvSpPr/>
              <p:nvPr/>
            </p:nvSpPr>
            <p:spPr>
              <a:xfrm>
                <a:off x="7423097" y="563855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3" name="椭圆 312"/>
              <p:cNvSpPr/>
              <p:nvPr/>
            </p:nvSpPr>
            <p:spPr>
              <a:xfrm>
                <a:off x="7428437" y="566534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97" name="组合 296"/>
            <p:cNvGrpSpPr/>
            <p:nvPr/>
          </p:nvGrpSpPr>
          <p:grpSpPr>
            <a:xfrm>
              <a:off x="7435580" y="5587980"/>
              <a:ext cx="154800" cy="155124"/>
              <a:chOff x="7435580" y="5587980"/>
              <a:chExt cx="154800" cy="155124"/>
            </a:xfrm>
          </p:grpSpPr>
          <p:sp>
            <p:nvSpPr>
              <p:cNvPr id="310" name="椭圆 309"/>
              <p:cNvSpPr/>
              <p:nvPr/>
            </p:nvSpPr>
            <p:spPr>
              <a:xfrm>
                <a:off x="7435580" y="558798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1" name="椭圆 310"/>
              <p:cNvSpPr/>
              <p:nvPr/>
            </p:nvSpPr>
            <p:spPr>
              <a:xfrm>
                <a:off x="7439655" y="561710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98" name="组合 297"/>
            <p:cNvGrpSpPr/>
            <p:nvPr/>
          </p:nvGrpSpPr>
          <p:grpSpPr>
            <a:xfrm>
              <a:off x="7446225" y="5550531"/>
              <a:ext cx="154800" cy="159947"/>
              <a:chOff x="7446225" y="5550531"/>
              <a:chExt cx="154800" cy="159947"/>
            </a:xfrm>
          </p:grpSpPr>
          <p:sp>
            <p:nvSpPr>
              <p:cNvPr id="308" name="椭圆 307"/>
              <p:cNvSpPr/>
              <p:nvPr/>
            </p:nvSpPr>
            <p:spPr>
              <a:xfrm>
                <a:off x="7446225" y="555053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9" name="椭圆 308"/>
              <p:cNvSpPr/>
              <p:nvPr/>
            </p:nvSpPr>
            <p:spPr>
              <a:xfrm>
                <a:off x="7450637" y="558447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99" name="组合 298"/>
            <p:cNvGrpSpPr/>
            <p:nvPr/>
          </p:nvGrpSpPr>
          <p:grpSpPr>
            <a:xfrm>
              <a:off x="7454628" y="5505327"/>
              <a:ext cx="154800" cy="154800"/>
              <a:chOff x="7454628" y="5505327"/>
              <a:chExt cx="154800" cy="154800"/>
            </a:xfrm>
          </p:grpSpPr>
          <p:sp>
            <p:nvSpPr>
              <p:cNvPr id="306" name="椭圆 305"/>
              <p:cNvSpPr/>
              <p:nvPr/>
            </p:nvSpPr>
            <p:spPr>
              <a:xfrm>
                <a:off x="7454628" y="550532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7" name="椭圆 306"/>
              <p:cNvSpPr/>
              <p:nvPr/>
            </p:nvSpPr>
            <p:spPr>
              <a:xfrm>
                <a:off x="7455469" y="553007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00" name="组合 299"/>
            <p:cNvGrpSpPr/>
            <p:nvPr/>
          </p:nvGrpSpPr>
          <p:grpSpPr>
            <a:xfrm>
              <a:off x="7462892" y="5457129"/>
              <a:ext cx="154800" cy="164674"/>
              <a:chOff x="7462892" y="5457129"/>
              <a:chExt cx="154800" cy="164674"/>
            </a:xfrm>
          </p:grpSpPr>
          <p:sp>
            <p:nvSpPr>
              <p:cNvPr id="304" name="椭圆 303"/>
              <p:cNvSpPr/>
              <p:nvPr/>
            </p:nvSpPr>
            <p:spPr>
              <a:xfrm>
                <a:off x="7462892" y="545712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5" name="椭圆 304"/>
              <p:cNvSpPr/>
              <p:nvPr/>
            </p:nvSpPr>
            <p:spPr>
              <a:xfrm>
                <a:off x="7463217" y="549580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01" name="组合 300"/>
            <p:cNvGrpSpPr/>
            <p:nvPr/>
          </p:nvGrpSpPr>
          <p:grpSpPr>
            <a:xfrm>
              <a:off x="7470035" y="5402416"/>
              <a:ext cx="154800" cy="167182"/>
              <a:chOff x="7470035" y="5402416"/>
              <a:chExt cx="154800" cy="167182"/>
            </a:xfrm>
          </p:grpSpPr>
          <p:sp>
            <p:nvSpPr>
              <p:cNvPr id="302" name="椭圆 301"/>
              <p:cNvSpPr/>
              <p:nvPr/>
            </p:nvSpPr>
            <p:spPr>
              <a:xfrm>
                <a:off x="7470035" y="541479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3" name="椭圆 302"/>
              <p:cNvSpPr/>
              <p:nvPr/>
            </p:nvSpPr>
            <p:spPr>
              <a:xfrm>
                <a:off x="7478944" y="540241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326" name="组合 325"/>
          <p:cNvGrpSpPr/>
          <p:nvPr/>
        </p:nvGrpSpPr>
        <p:grpSpPr>
          <a:xfrm>
            <a:off x="7504175" y="4110413"/>
            <a:ext cx="215357" cy="417759"/>
            <a:chOff x="7504175" y="5963569"/>
            <a:chExt cx="215357" cy="417759"/>
          </a:xfrm>
        </p:grpSpPr>
        <p:grpSp>
          <p:nvGrpSpPr>
            <p:cNvPr id="327" name="组合 326"/>
            <p:cNvGrpSpPr/>
            <p:nvPr/>
          </p:nvGrpSpPr>
          <p:grpSpPr>
            <a:xfrm>
              <a:off x="7504175" y="6218430"/>
              <a:ext cx="162975" cy="162898"/>
              <a:chOff x="7504175" y="6082512"/>
              <a:chExt cx="162975" cy="162898"/>
            </a:xfrm>
          </p:grpSpPr>
          <p:sp>
            <p:nvSpPr>
              <p:cNvPr id="346" name="椭圆 345"/>
              <p:cNvSpPr/>
              <p:nvPr/>
            </p:nvSpPr>
            <p:spPr>
              <a:xfrm>
                <a:off x="7512350" y="608251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47" name="椭圆 346"/>
              <p:cNvSpPr/>
              <p:nvPr/>
            </p:nvSpPr>
            <p:spPr>
              <a:xfrm>
                <a:off x="7504175" y="611941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28" name="组合 327"/>
            <p:cNvGrpSpPr/>
            <p:nvPr/>
          </p:nvGrpSpPr>
          <p:grpSpPr>
            <a:xfrm>
              <a:off x="7521874" y="6180334"/>
              <a:ext cx="154800" cy="163973"/>
              <a:chOff x="7521874" y="6044416"/>
              <a:chExt cx="154800" cy="163973"/>
            </a:xfrm>
          </p:grpSpPr>
          <p:sp>
            <p:nvSpPr>
              <p:cNvPr id="344" name="椭圆 343"/>
              <p:cNvSpPr/>
              <p:nvPr/>
            </p:nvSpPr>
            <p:spPr>
              <a:xfrm>
                <a:off x="7521874" y="604441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45" name="椭圆 344"/>
              <p:cNvSpPr/>
              <p:nvPr/>
            </p:nvSpPr>
            <p:spPr>
              <a:xfrm>
                <a:off x="7529255" y="608238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29" name="组合 328"/>
            <p:cNvGrpSpPr/>
            <p:nvPr/>
          </p:nvGrpSpPr>
          <p:grpSpPr>
            <a:xfrm>
              <a:off x="7536160" y="6148803"/>
              <a:ext cx="154800" cy="163862"/>
              <a:chOff x="7538541" y="6012885"/>
              <a:chExt cx="154800" cy="163862"/>
            </a:xfrm>
          </p:grpSpPr>
          <p:sp>
            <p:nvSpPr>
              <p:cNvPr id="342" name="椭圆 341"/>
              <p:cNvSpPr/>
              <p:nvPr/>
            </p:nvSpPr>
            <p:spPr>
              <a:xfrm>
                <a:off x="7538541" y="601288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43" name="椭圆 342"/>
              <p:cNvSpPr/>
              <p:nvPr/>
            </p:nvSpPr>
            <p:spPr>
              <a:xfrm>
                <a:off x="7544017" y="605074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30" name="组合 329"/>
            <p:cNvGrpSpPr/>
            <p:nvPr/>
          </p:nvGrpSpPr>
          <p:grpSpPr>
            <a:xfrm>
              <a:off x="7519331" y="6113088"/>
              <a:ext cx="154962" cy="158661"/>
              <a:chOff x="7519331" y="5977170"/>
              <a:chExt cx="154962" cy="158661"/>
            </a:xfrm>
          </p:grpSpPr>
          <p:sp>
            <p:nvSpPr>
              <p:cNvPr id="340" name="椭圆 339"/>
              <p:cNvSpPr/>
              <p:nvPr/>
            </p:nvSpPr>
            <p:spPr>
              <a:xfrm>
                <a:off x="7519493" y="597717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41" name="椭圆 340"/>
              <p:cNvSpPr/>
              <p:nvPr/>
            </p:nvSpPr>
            <p:spPr>
              <a:xfrm>
                <a:off x="7519331" y="600983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31" name="组合 330"/>
            <p:cNvGrpSpPr/>
            <p:nvPr/>
          </p:nvGrpSpPr>
          <p:grpSpPr>
            <a:xfrm>
              <a:off x="7536160" y="6061388"/>
              <a:ext cx="154800" cy="154800"/>
              <a:chOff x="7536160" y="5925470"/>
              <a:chExt cx="154800" cy="154800"/>
            </a:xfrm>
          </p:grpSpPr>
          <p:sp>
            <p:nvSpPr>
              <p:cNvPr id="338" name="椭圆 337"/>
              <p:cNvSpPr/>
              <p:nvPr/>
            </p:nvSpPr>
            <p:spPr>
              <a:xfrm>
                <a:off x="7536160" y="592547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39" name="椭圆 338"/>
              <p:cNvSpPr/>
              <p:nvPr/>
            </p:nvSpPr>
            <p:spPr>
              <a:xfrm>
                <a:off x="7541944" y="595341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32" name="组合 331"/>
            <p:cNvGrpSpPr/>
            <p:nvPr/>
          </p:nvGrpSpPr>
          <p:grpSpPr>
            <a:xfrm>
              <a:off x="7548065" y="6010809"/>
              <a:ext cx="154800" cy="158155"/>
              <a:chOff x="7548065" y="5874891"/>
              <a:chExt cx="154800" cy="158155"/>
            </a:xfrm>
          </p:grpSpPr>
          <p:sp>
            <p:nvSpPr>
              <p:cNvPr id="336" name="椭圆 335"/>
              <p:cNvSpPr/>
              <p:nvPr/>
            </p:nvSpPr>
            <p:spPr>
              <a:xfrm>
                <a:off x="7548065" y="587489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37" name="椭圆 336"/>
              <p:cNvSpPr/>
              <p:nvPr/>
            </p:nvSpPr>
            <p:spPr>
              <a:xfrm>
                <a:off x="7548293" y="590704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33" name="组合 332"/>
            <p:cNvGrpSpPr/>
            <p:nvPr/>
          </p:nvGrpSpPr>
          <p:grpSpPr>
            <a:xfrm>
              <a:off x="7564732" y="5963569"/>
              <a:ext cx="154800" cy="154800"/>
              <a:chOff x="7564732" y="5826693"/>
              <a:chExt cx="154800" cy="154800"/>
            </a:xfrm>
          </p:grpSpPr>
          <p:sp>
            <p:nvSpPr>
              <p:cNvPr id="334" name="椭圆 333"/>
              <p:cNvSpPr/>
              <p:nvPr/>
            </p:nvSpPr>
            <p:spPr>
              <a:xfrm>
                <a:off x="7564732" y="582669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35" name="椭圆 334"/>
              <p:cNvSpPr/>
              <p:nvPr/>
            </p:nvSpPr>
            <p:spPr>
              <a:xfrm>
                <a:off x="7568821" y="585351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348" name="组合 347"/>
          <p:cNvGrpSpPr/>
          <p:nvPr/>
        </p:nvGrpSpPr>
        <p:grpSpPr>
          <a:xfrm>
            <a:off x="7988950" y="4360380"/>
            <a:ext cx="191780" cy="211042"/>
            <a:chOff x="7988950" y="4360380"/>
            <a:chExt cx="191780" cy="211042"/>
          </a:xfrm>
        </p:grpSpPr>
        <p:grpSp>
          <p:nvGrpSpPr>
            <p:cNvPr id="349" name="组合 348"/>
            <p:cNvGrpSpPr/>
            <p:nvPr/>
          </p:nvGrpSpPr>
          <p:grpSpPr>
            <a:xfrm>
              <a:off x="7988950" y="4407896"/>
              <a:ext cx="163208" cy="163526"/>
              <a:chOff x="7988950" y="5866488"/>
              <a:chExt cx="163208" cy="163526"/>
            </a:xfrm>
          </p:grpSpPr>
          <p:sp>
            <p:nvSpPr>
              <p:cNvPr id="353" name="椭圆 352"/>
              <p:cNvSpPr/>
              <p:nvPr/>
            </p:nvSpPr>
            <p:spPr>
              <a:xfrm>
                <a:off x="7997358" y="586648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54" name="椭圆 353"/>
              <p:cNvSpPr/>
              <p:nvPr/>
            </p:nvSpPr>
            <p:spPr>
              <a:xfrm>
                <a:off x="7988950" y="590401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50" name="组合 349"/>
            <p:cNvGrpSpPr/>
            <p:nvPr/>
          </p:nvGrpSpPr>
          <p:grpSpPr>
            <a:xfrm>
              <a:off x="8025930" y="4360380"/>
              <a:ext cx="154800" cy="156040"/>
              <a:chOff x="8025930" y="5818972"/>
              <a:chExt cx="154800" cy="156040"/>
            </a:xfrm>
          </p:grpSpPr>
          <p:sp>
            <p:nvSpPr>
              <p:cNvPr id="351" name="椭圆 350"/>
              <p:cNvSpPr/>
              <p:nvPr/>
            </p:nvSpPr>
            <p:spPr>
              <a:xfrm>
                <a:off x="8025930" y="581897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52" name="椭圆 351"/>
              <p:cNvSpPr/>
              <p:nvPr/>
            </p:nvSpPr>
            <p:spPr>
              <a:xfrm>
                <a:off x="8027405" y="584901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355" name="组合 354"/>
          <p:cNvGrpSpPr/>
          <p:nvPr/>
        </p:nvGrpSpPr>
        <p:grpSpPr>
          <a:xfrm>
            <a:off x="7656758" y="4335218"/>
            <a:ext cx="178218" cy="213209"/>
            <a:chOff x="7656758" y="4335218"/>
            <a:chExt cx="178218" cy="213209"/>
          </a:xfrm>
        </p:grpSpPr>
        <p:grpSp>
          <p:nvGrpSpPr>
            <p:cNvPr id="356" name="组合 355"/>
            <p:cNvGrpSpPr/>
            <p:nvPr/>
          </p:nvGrpSpPr>
          <p:grpSpPr>
            <a:xfrm>
              <a:off x="7656758" y="4376955"/>
              <a:ext cx="163932" cy="171472"/>
              <a:chOff x="7656758" y="6010504"/>
              <a:chExt cx="163932" cy="171472"/>
            </a:xfrm>
          </p:grpSpPr>
          <p:sp>
            <p:nvSpPr>
              <p:cNvPr id="360" name="椭圆 359"/>
              <p:cNvSpPr/>
              <p:nvPr/>
            </p:nvSpPr>
            <p:spPr>
              <a:xfrm>
                <a:off x="7665890" y="601050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61" name="椭圆 360"/>
              <p:cNvSpPr/>
              <p:nvPr/>
            </p:nvSpPr>
            <p:spPr>
              <a:xfrm>
                <a:off x="7656758" y="605597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357" name="组合 356"/>
            <p:cNvGrpSpPr/>
            <p:nvPr/>
          </p:nvGrpSpPr>
          <p:grpSpPr>
            <a:xfrm>
              <a:off x="7680176" y="4335218"/>
              <a:ext cx="154800" cy="165580"/>
              <a:chOff x="7680176" y="5968767"/>
              <a:chExt cx="154800" cy="165580"/>
            </a:xfrm>
          </p:grpSpPr>
          <p:sp>
            <p:nvSpPr>
              <p:cNvPr id="358" name="椭圆 357"/>
              <p:cNvSpPr/>
              <p:nvPr/>
            </p:nvSpPr>
            <p:spPr>
              <a:xfrm>
                <a:off x="7680176" y="596876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59" name="椭圆 358"/>
              <p:cNvSpPr/>
              <p:nvPr/>
            </p:nvSpPr>
            <p:spPr>
              <a:xfrm>
                <a:off x="7683471" y="600834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362" name="组合 361"/>
          <p:cNvGrpSpPr/>
          <p:nvPr/>
        </p:nvGrpSpPr>
        <p:grpSpPr>
          <a:xfrm>
            <a:off x="4264803" y="4691826"/>
            <a:ext cx="154800" cy="161700"/>
            <a:chOff x="4264803" y="4691826"/>
            <a:chExt cx="154800" cy="161700"/>
          </a:xfrm>
        </p:grpSpPr>
        <p:sp>
          <p:nvSpPr>
            <p:cNvPr id="363" name="椭圆 362"/>
            <p:cNvSpPr/>
            <p:nvPr/>
          </p:nvSpPr>
          <p:spPr>
            <a:xfrm>
              <a:off x="4264803" y="4691826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64" name="椭圆 363"/>
            <p:cNvSpPr/>
            <p:nvPr/>
          </p:nvSpPr>
          <p:spPr>
            <a:xfrm>
              <a:off x="4265373" y="4727526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365" name="任意多边形 364"/>
          <p:cNvSpPr/>
          <p:nvPr/>
        </p:nvSpPr>
        <p:spPr>
          <a:xfrm>
            <a:off x="3058858" y="4174239"/>
            <a:ext cx="157331" cy="402624"/>
          </a:xfrm>
          <a:custGeom>
            <a:avLst/>
            <a:gdLst>
              <a:gd name="connsiteX0" fmla="*/ 24860 w 165475"/>
              <a:gd name="connsiteY0" fmla="*/ 335784 h 402539"/>
              <a:gd name="connsiteX1" fmla="*/ 10572 w 165475"/>
              <a:gd name="connsiteY1" fmla="*/ 271490 h 402539"/>
              <a:gd name="connsiteX2" fmla="*/ 1047 w 165475"/>
              <a:gd name="connsiteY2" fmla="*/ 214340 h 402539"/>
              <a:gd name="connsiteX3" fmla="*/ 8191 w 165475"/>
              <a:gd name="connsiteY3" fmla="*/ 166715 h 402539"/>
              <a:gd name="connsiteX4" fmla="*/ 10572 w 165475"/>
              <a:gd name="connsiteY4" fmla="*/ 128615 h 402539"/>
              <a:gd name="connsiteX5" fmla="*/ 1047 w 165475"/>
              <a:gd name="connsiteY5" fmla="*/ 71465 h 402539"/>
              <a:gd name="connsiteX6" fmla="*/ 1047 w 165475"/>
              <a:gd name="connsiteY6" fmla="*/ 35746 h 402539"/>
              <a:gd name="connsiteX7" fmla="*/ 8191 w 165475"/>
              <a:gd name="connsiteY7" fmla="*/ 9552 h 402539"/>
              <a:gd name="connsiteX8" fmla="*/ 36766 w 165475"/>
              <a:gd name="connsiteY8" fmla="*/ 27 h 402539"/>
              <a:gd name="connsiteX9" fmla="*/ 62960 w 165475"/>
              <a:gd name="connsiteY9" fmla="*/ 11934 h 402539"/>
              <a:gd name="connsiteX10" fmla="*/ 74866 w 165475"/>
              <a:gd name="connsiteY10" fmla="*/ 45271 h 402539"/>
              <a:gd name="connsiteX11" fmla="*/ 82010 w 165475"/>
              <a:gd name="connsiteY11" fmla="*/ 90515 h 402539"/>
              <a:gd name="connsiteX12" fmla="*/ 108204 w 165475"/>
              <a:gd name="connsiteY12" fmla="*/ 138140 h 402539"/>
              <a:gd name="connsiteX13" fmla="*/ 134397 w 165475"/>
              <a:gd name="connsiteY13" fmla="*/ 169096 h 402539"/>
              <a:gd name="connsiteX14" fmla="*/ 153447 w 165475"/>
              <a:gd name="connsiteY14" fmla="*/ 223865 h 402539"/>
              <a:gd name="connsiteX15" fmla="*/ 165354 w 165475"/>
              <a:gd name="connsiteY15" fmla="*/ 281015 h 402539"/>
              <a:gd name="connsiteX16" fmla="*/ 158210 w 165475"/>
              <a:gd name="connsiteY16" fmla="*/ 333402 h 402539"/>
              <a:gd name="connsiteX17" fmla="*/ 136779 w 165475"/>
              <a:gd name="connsiteY17" fmla="*/ 378646 h 402539"/>
              <a:gd name="connsiteX18" fmla="*/ 112966 w 165475"/>
              <a:gd name="connsiteY18" fmla="*/ 373884 h 402539"/>
              <a:gd name="connsiteX19" fmla="*/ 122491 w 165475"/>
              <a:gd name="connsiteY19" fmla="*/ 342927 h 402539"/>
              <a:gd name="connsiteX20" fmla="*/ 127254 w 165475"/>
              <a:gd name="connsiteY20" fmla="*/ 285777 h 402539"/>
              <a:gd name="connsiteX21" fmla="*/ 115347 w 165475"/>
              <a:gd name="connsiteY21" fmla="*/ 214340 h 402539"/>
              <a:gd name="connsiteX22" fmla="*/ 93916 w 165475"/>
              <a:gd name="connsiteY22" fmla="*/ 159571 h 402539"/>
              <a:gd name="connsiteX23" fmla="*/ 72485 w 165475"/>
              <a:gd name="connsiteY23" fmla="*/ 133377 h 402539"/>
              <a:gd name="connsiteX24" fmla="*/ 55816 w 165475"/>
              <a:gd name="connsiteY24" fmla="*/ 104802 h 402539"/>
              <a:gd name="connsiteX25" fmla="*/ 41529 w 165475"/>
              <a:gd name="connsiteY25" fmla="*/ 64321 h 402539"/>
              <a:gd name="connsiteX26" fmla="*/ 36766 w 165475"/>
              <a:gd name="connsiteY26" fmla="*/ 40509 h 402539"/>
              <a:gd name="connsiteX27" fmla="*/ 32004 w 165475"/>
              <a:gd name="connsiteY27" fmla="*/ 42890 h 402539"/>
              <a:gd name="connsiteX28" fmla="*/ 32004 w 165475"/>
              <a:gd name="connsiteY28" fmla="*/ 78609 h 402539"/>
              <a:gd name="connsiteX29" fmla="*/ 48672 w 165475"/>
              <a:gd name="connsiteY29" fmla="*/ 130996 h 402539"/>
              <a:gd name="connsiteX30" fmla="*/ 39147 w 165475"/>
              <a:gd name="connsiteY30" fmla="*/ 169096 h 402539"/>
              <a:gd name="connsiteX31" fmla="*/ 34385 w 165475"/>
              <a:gd name="connsiteY31" fmla="*/ 219102 h 402539"/>
              <a:gd name="connsiteX32" fmla="*/ 43910 w 165475"/>
              <a:gd name="connsiteY32" fmla="*/ 276252 h 402539"/>
              <a:gd name="connsiteX33" fmla="*/ 74866 w 165475"/>
              <a:gd name="connsiteY33" fmla="*/ 357215 h 402539"/>
              <a:gd name="connsiteX34" fmla="*/ 82010 w 165475"/>
              <a:gd name="connsiteY34" fmla="*/ 390552 h 402539"/>
              <a:gd name="connsiteX35" fmla="*/ 67722 w 165475"/>
              <a:gd name="connsiteY35" fmla="*/ 402459 h 402539"/>
              <a:gd name="connsiteX36" fmla="*/ 43910 w 165475"/>
              <a:gd name="connsiteY36" fmla="*/ 385790 h 402539"/>
              <a:gd name="connsiteX37" fmla="*/ 24860 w 165475"/>
              <a:gd name="connsiteY37" fmla="*/ 335784 h 402539"/>
              <a:gd name="connsiteX0" fmla="*/ 24860 w 165475"/>
              <a:gd name="connsiteY0" fmla="*/ 335784 h 402558"/>
              <a:gd name="connsiteX1" fmla="*/ 10572 w 165475"/>
              <a:gd name="connsiteY1" fmla="*/ 271490 h 402558"/>
              <a:gd name="connsiteX2" fmla="*/ 1047 w 165475"/>
              <a:gd name="connsiteY2" fmla="*/ 214340 h 402558"/>
              <a:gd name="connsiteX3" fmla="*/ 8191 w 165475"/>
              <a:gd name="connsiteY3" fmla="*/ 166715 h 402558"/>
              <a:gd name="connsiteX4" fmla="*/ 10572 w 165475"/>
              <a:gd name="connsiteY4" fmla="*/ 128615 h 402558"/>
              <a:gd name="connsiteX5" fmla="*/ 1047 w 165475"/>
              <a:gd name="connsiteY5" fmla="*/ 71465 h 402558"/>
              <a:gd name="connsiteX6" fmla="*/ 1047 w 165475"/>
              <a:gd name="connsiteY6" fmla="*/ 35746 h 402558"/>
              <a:gd name="connsiteX7" fmla="*/ 8191 w 165475"/>
              <a:gd name="connsiteY7" fmla="*/ 9552 h 402558"/>
              <a:gd name="connsiteX8" fmla="*/ 36766 w 165475"/>
              <a:gd name="connsiteY8" fmla="*/ 27 h 402558"/>
              <a:gd name="connsiteX9" fmla="*/ 62960 w 165475"/>
              <a:gd name="connsiteY9" fmla="*/ 11934 h 402558"/>
              <a:gd name="connsiteX10" fmla="*/ 74866 w 165475"/>
              <a:gd name="connsiteY10" fmla="*/ 45271 h 402558"/>
              <a:gd name="connsiteX11" fmla="*/ 82010 w 165475"/>
              <a:gd name="connsiteY11" fmla="*/ 90515 h 402558"/>
              <a:gd name="connsiteX12" fmla="*/ 108204 w 165475"/>
              <a:gd name="connsiteY12" fmla="*/ 138140 h 402558"/>
              <a:gd name="connsiteX13" fmla="*/ 134397 w 165475"/>
              <a:gd name="connsiteY13" fmla="*/ 169096 h 402558"/>
              <a:gd name="connsiteX14" fmla="*/ 153447 w 165475"/>
              <a:gd name="connsiteY14" fmla="*/ 223865 h 402558"/>
              <a:gd name="connsiteX15" fmla="*/ 165354 w 165475"/>
              <a:gd name="connsiteY15" fmla="*/ 281015 h 402558"/>
              <a:gd name="connsiteX16" fmla="*/ 158210 w 165475"/>
              <a:gd name="connsiteY16" fmla="*/ 333402 h 402558"/>
              <a:gd name="connsiteX17" fmla="*/ 136779 w 165475"/>
              <a:gd name="connsiteY17" fmla="*/ 378646 h 402558"/>
              <a:gd name="connsiteX18" fmla="*/ 112966 w 165475"/>
              <a:gd name="connsiteY18" fmla="*/ 373884 h 402558"/>
              <a:gd name="connsiteX19" fmla="*/ 122491 w 165475"/>
              <a:gd name="connsiteY19" fmla="*/ 342927 h 402558"/>
              <a:gd name="connsiteX20" fmla="*/ 127254 w 165475"/>
              <a:gd name="connsiteY20" fmla="*/ 285777 h 402558"/>
              <a:gd name="connsiteX21" fmla="*/ 115347 w 165475"/>
              <a:gd name="connsiteY21" fmla="*/ 214340 h 402558"/>
              <a:gd name="connsiteX22" fmla="*/ 93916 w 165475"/>
              <a:gd name="connsiteY22" fmla="*/ 159571 h 402558"/>
              <a:gd name="connsiteX23" fmla="*/ 72485 w 165475"/>
              <a:gd name="connsiteY23" fmla="*/ 133377 h 402558"/>
              <a:gd name="connsiteX24" fmla="*/ 55816 w 165475"/>
              <a:gd name="connsiteY24" fmla="*/ 104802 h 402558"/>
              <a:gd name="connsiteX25" fmla="*/ 41529 w 165475"/>
              <a:gd name="connsiteY25" fmla="*/ 64321 h 402558"/>
              <a:gd name="connsiteX26" fmla="*/ 36766 w 165475"/>
              <a:gd name="connsiteY26" fmla="*/ 40509 h 402558"/>
              <a:gd name="connsiteX27" fmla="*/ 32004 w 165475"/>
              <a:gd name="connsiteY27" fmla="*/ 42890 h 402558"/>
              <a:gd name="connsiteX28" fmla="*/ 32004 w 165475"/>
              <a:gd name="connsiteY28" fmla="*/ 78609 h 402558"/>
              <a:gd name="connsiteX29" fmla="*/ 48672 w 165475"/>
              <a:gd name="connsiteY29" fmla="*/ 130996 h 402558"/>
              <a:gd name="connsiteX30" fmla="*/ 39147 w 165475"/>
              <a:gd name="connsiteY30" fmla="*/ 169096 h 402558"/>
              <a:gd name="connsiteX31" fmla="*/ 34385 w 165475"/>
              <a:gd name="connsiteY31" fmla="*/ 219102 h 402558"/>
              <a:gd name="connsiteX32" fmla="*/ 43910 w 165475"/>
              <a:gd name="connsiteY32" fmla="*/ 276252 h 402558"/>
              <a:gd name="connsiteX33" fmla="*/ 70103 w 165475"/>
              <a:gd name="connsiteY33" fmla="*/ 350071 h 402558"/>
              <a:gd name="connsiteX34" fmla="*/ 82010 w 165475"/>
              <a:gd name="connsiteY34" fmla="*/ 390552 h 402558"/>
              <a:gd name="connsiteX35" fmla="*/ 67722 w 165475"/>
              <a:gd name="connsiteY35" fmla="*/ 402459 h 402558"/>
              <a:gd name="connsiteX36" fmla="*/ 43910 w 165475"/>
              <a:gd name="connsiteY36" fmla="*/ 385790 h 402558"/>
              <a:gd name="connsiteX37" fmla="*/ 24860 w 165475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41529 w 165456"/>
              <a:gd name="connsiteY25" fmla="*/ 64321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41529 w 165456"/>
              <a:gd name="connsiteY25" fmla="*/ 64321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35784 h 402558"/>
              <a:gd name="connsiteX0" fmla="*/ 24860 w 165456"/>
              <a:gd name="connsiteY0" fmla="*/ 321497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21497 h 402558"/>
              <a:gd name="connsiteX0" fmla="*/ 24860 w 165456"/>
              <a:gd name="connsiteY0" fmla="*/ 321497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7729 w 165456"/>
              <a:gd name="connsiteY18" fmla="*/ 369122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2491 w 163145"/>
              <a:gd name="connsiteY19" fmla="*/ 342927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64334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2016 w 163145"/>
              <a:gd name="connsiteY13" fmla="*/ 173858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64334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281"/>
              <a:gd name="connsiteY0" fmla="*/ 321497 h 402558"/>
              <a:gd name="connsiteX1" fmla="*/ 10572 w 163281"/>
              <a:gd name="connsiteY1" fmla="*/ 271490 h 402558"/>
              <a:gd name="connsiteX2" fmla="*/ 1047 w 163281"/>
              <a:gd name="connsiteY2" fmla="*/ 214340 h 402558"/>
              <a:gd name="connsiteX3" fmla="*/ 8191 w 163281"/>
              <a:gd name="connsiteY3" fmla="*/ 166715 h 402558"/>
              <a:gd name="connsiteX4" fmla="*/ 10572 w 163281"/>
              <a:gd name="connsiteY4" fmla="*/ 128615 h 402558"/>
              <a:gd name="connsiteX5" fmla="*/ 1047 w 163281"/>
              <a:gd name="connsiteY5" fmla="*/ 71465 h 402558"/>
              <a:gd name="connsiteX6" fmla="*/ 1047 w 163281"/>
              <a:gd name="connsiteY6" fmla="*/ 35746 h 402558"/>
              <a:gd name="connsiteX7" fmla="*/ 8191 w 163281"/>
              <a:gd name="connsiteY7" fmla="*/ 9552 h 402558"/>
              <a:gd name="connsiteX8" fmla="*/ 36766 w 163281"/>
              <a:gd name="connsiteY8" fmla="*/ 27 h 402558"/>
              <a:gd name="connsiteX9" fmla="*/ 62960 w 163281"/>
              <a:gd name="connsiteY9" fmla="*/ 11934 h 402558"/>
              <a:gd name="connsiteX10" fmla="*/ 74866 w 163281"/>
              <a:gd name="connsiteY10" fmla="*/ 45271 h 402558"/>
              <a:gd name="connsiteX11" fmla="*/ 82010 w 163281"/>
              <a:gd name="connsiteY11" fmla="*/ 90515 h 402558"/>
              <a:gd name="connsiteX12" fmla="*/ 108204 w 163281"/>
              <a:gd name="connsiteY12" fmla="*/ 138140 h 402558"/>
              <a:gd name="connsiteX13" fmla="*/ 132016 w 163281"/>
              <a:gd name="connsiteY13" fmla="*/ 173858 h 402558"/>
              <a:gd name="connsiteX14" fmla="*/ 151066 w 163281"/>
              <a:gd name="connsiteY14" fmla="*/ 223865 h 402558"/>
              <a:gd name="connsiteX15" fmla="*/ 162972 w 163281"/>
              <a:gd name="connsiteY15" fmla="*/ 281015 h 402558"/>
              <a:gd name="connsiteX16" fmla="*/ 158210 w 163281"/>
              <a:gd name="connsiteY16" fmla="*/ 333402 h 402558"/>
              <a:gd name="connsiteX17" fmla="*/ 141541 w 163281"/>
              <a:gd name="connsiteY17" fmla="*/ 376265 h 402558"/>
              <a:gd name="connsiteX18" fmla="*/ 120110 w 163281"/>
              <a:gd name="connsiteY18" fmla="*/ 361978 h 402558"/>
              <a:gd name="connsiteX19" fmla="*/ 127254 w 163281"/>
              <a:gd name="connsiteY19" fmla="*/ 333402 h 402558"/>
              <a:gd name="connsiteX20" fmla="*/ 127254 w 163281"/>
              <a:gd name="connsiteY20" fmla="*/ 285777 h 402558"/>
              <a:gd name="connsiteX21" fmla="*/ 115347 w 163281"/>
              <a:gd name="connsiteY21" fmla="*/ 214340 h 402558"/>
              <a:gd name="connsiteX22" fmla="*/ 93916 w 163281"/>
              <a:gd name="connsiteY22" fmla="*/ 164334 h 402558"/>
              <a:gd name="connsiteX23" fmla="*/ 72485 w 163281"/>
              <a:gd name="connsiteY23" fmla="*/ 133377 h 402558"/>
              <a:gd name="connsiteX24" fmla="*/ 60578 w 163281"/>
              <a:gd name="connsiteY24" fmla="*/ 104802 h 402558"/>
              <a:gd name="connsiteX25" fmla="*/ 51054 w 163281"/>
              <a:gd name="connsiteY25" fmla="*/ 73846 h 402558"/>
              <a:gd name="connsiteX26" fmla="*/ 36766 w 163281"/>
              <a:gd name="connsiteY26" fmla="*/ 40509 h 402558"/>
              <a:gd name="connsiteX27" fmla="*/ 32004 w 163281"/>
              <a:gd name="connsiteY27" fmla="*/ 42890 h 402558"/>
              <a:gd name="connsiteX28" fmla="*/ 32004 w 163281"/>
              <a:gd name="connsiteY28" fmla="*/ 78609 h 402558"/>
              <a:gd name="connsiteX29" fmla="*/ 43909 w 163281"/>
              <a:gd name="connsiteY29" fmla="*/ 130996 h 402558"/>
              <a:gd name="connsiteX30" fmla="*/ 39147 w 163281"/>
              <a:gd name="connsiteY30" fmla="*/ 169096 h 402558"/>
              <a:gd name="connsiteX31" fmla="*/ 34385 w 163281"/>
              <a:gd name="connsiteY31" fmla="*/ 219102 h 402558"/>
              <a:gd name="connsiteX32" fmla="*/ 43910 w 163281"/>
              <a:gd name="connsiteY32" fmla="*/ 276252 h 402558"/>
              <a:gd name="connsiteX33" fmla="*/ 70103 w 163281"/>
              <a:gd name="connsiteY33" fmla="*/ 350071 h 402558"/>
              <a:gd name="connsiteX34" fmla="*/ 82010 w 163281"/>
              <a:gd name="connsiteY34" fmla="*/ 390552 h 402558"/>
              <a:gd name="connsiteX35" fmla="*/ 67722 w 163281"/>
              <a:gd name="connsiteY35" fmla="*/ 402459 h 402558"/>
              <a:gd name="connsiteX36" fmla="*/ 46292 w 163281"/>
              <a:gd name="connsiteY36" fmla="*/ 378646 h 402558"/>
              <a:gd name="connsiteX37" fmla="*/ 24860 w 163281"/>
              <a:gd name="connsiteY37" fmla="*/ 321497 h 402558"/>
              <a:gd name="connsiteX0" fmla="*/ 24860 w 159010"/>
              <a:gd name="connsiteY0" fmla="*/ 321497 h 402558"/>
              <a:gd name="connsiteX1" fmla="*/ 10572 w 159010"/>
              <a:gd name="connsiteY1" fmla="*/ 271490 h 402558"/>
              <a:gd name="connsiteX2" fmla="*/ 1047 w 159010"/>
              <a:gd name="connsiteY2" fmla="*/ 214340 h 402558"/>
              <a:gd name="connsiteX3" fmla="*/ 8191 w 159010"/>
              <a:gd name="connsiteY3" fmla="*/ 166715 h 402558"/>
              <a:gd name="connsiteX4" fmla="*/ 10572 w 159010"/>
              <a:gd name="connsiteY4" fmla="*/ 128615 h 402558"/>
              <a:gd name="connsiteX5" fmla="*/ 1047 w 159010"/>
              <a:gd name="connsiteY5" fmla="*/ 71465 h 402558"/>
              <a:gd name="connsiteX6" fmla="*/ 1047 w 159010"/>
              <a:gd name="connsiteY6" fmla="*/ 35746 h 402558"/>
              <a:gd name="connsiteX7" fmla="*/ 8191 w 159010"/>
              <a:gd name="connsiteY7" fmla="*/ 9552 h 402558"/>
              <a:gd name="connsiteX8" fmla="*/ 36766 w 159010"/>
              <a:gd name="connsiteY8" fmla="*/ 27 h 402558"/>
              <a:gd name="connsiteX9" fmla="*/ 62960 w 159010"/>
              <a:gd name="connsiteY9" fmla="*/ 11934 h 402558"/>
              <a:gd name="connsiteX10" fmla="*/ 74866 w 159010"/>
              <a:gd name="connsiteY10" fmla="*/ 45271 h 402558"/>
              <a:gd name="connsiteX11" fmla="*/ 82010 w 159010"/>
              <a:gd name="connsiteY11" fmla="*/ 90515 h 402558"/>
              <a:gd name="connsiteX12" fmla="*/ 108204 w 159010"/>
              <a:gd name="connsiteY12" fmla="*/ 138140 h 402558"/>
              <a:gd name="connsiteX13" fmla="*/ 132016 w 159010"/>
              <a:gd name="connsiteY13" fmla="*/ 173858 h 402558"/>
              <a:gd name="connsiteX14" fmla="*/ 151066 w 159010"/>
              <a:gd name="connsiteY14" fmla="*/ 223865 h 402558"/>
              <a:gd name="connsiteX15" fmla="*/ 155828 w 159010"/>
              <a:gd name="connsiteY15" fmla="*/ 281015 h 402558"/>
              <a:gd name="connsiteX16" fmla="*/ 158210 w 159010"/>
              <a:gd name="connsiteY16" fmla="*/ 333402 h 402558"/>
              <a:gd name="connsiteX17" fmla="*/ 141541 w 159010"/>
              <a:gd name="connsiteY17" fmla="*/ 376265 h 402558"/>
              <a:gd name="connsiteX18" fmla="*/ 120110 w 159010"/>
              <a:gd name="connsiteY18" fmla="*/ 361978 h 402558"/>
              <a:gd name="connsiteX19" fmla="*/ 127254 w 159010"/>
              <a:gd name="connsiteY19" fmla="*/ 333402 h 402558"/>
              <a:gd name="connsiteX20" fmla="*/ 127254 w 159010"/>
              <a:gd name="connsiteY20" fmla="*/ 285777 h 402558"/>
              <a:gd name="connsiteX21" fmla="*/ 115347 w 159010"/>
              <a:gd name="connsiteY21" fmla="*/ 214340 h 402558"/>
              <a:gd name="connsiteX22" fmla="*/ 93916 w 159010"/>
              <a:gd name="connsiteY22" fmla="*/ 164334 h 402558"/>
              <a:gd name="connsiteX23" fmla="*/ 72485 w 159010"/>
              <a:gd name="connsiteY23" fmla="*/ 133377 h 402558"/>
              <a:gd name="connsiteX24" fmla="*/ 60578 w 159010"/>
              <a:gd name="connsiteY24" fmla="*/ 104802 h 402558"/>
              <a:gd name="connsiteX25" fmla="*/ 51054 w 159010"/>
              <a:gd name="connsiteY25" fmla="*/ 73846 h 402558"/>
              <a:gd name="connsiteX26" fmla="*/ 36766 w 159010"/>
              <a:gd name="connsiteY26" fmla="*/ 40509 h 402558"/>
              <a:gd name="connsiteX27" fmla="*/ 32004 w 159010"/>
              <a:gd name="connsiteY27" fmla="*/ 42890 h 402558"/>
              <a:gd name="connsiteX28" fmla="*/ 32004 w 159010"/>
              <a:gd name="connsiteY28" fmla="*/ 78609 h 402558"/>
              <a:gd name="connsiteX29" fmla="*/ 43909 w 159010"/>
              <a:gd name="connsiteY29" fmla="*/ 130996 h 402558"/>
              <a:gd name="connsiteX30" fmla="*/ 39147 w 159010"/>
              <a:gd name="connsiteY30" fmla="*/ 169096 h 402558"/>
              <a:gd name="connsiteX31" fmla="*/ 34385 w 159010"/>
              <a:gd name="connsiteY31" fmla="*/ 219102 h 402558"/>
              <a:gd name="connsiteX32" fmla="*/ 43910 w 159010"/>
              <a:gd name="connsiteY32" fmla="*/ 276252 h 402558"/>
              <a:gd name="connsiteX33" fmla="*/ 70103 w 159010"/>
              <a:gd name="connsiteY33" fmla="*/ 350071 h 402558"/>
              <a:gd name="connsiteX34" fmla="*/ 82010 w 159010"/>
              <a:gd name="connsiteY34" fmla="*/ 390552 h 402558"/>
              <a:gd name="connsiteX35" fmla="*/ 67722 w 159010"/>
              <a:gd name="connsiteY35" fmla="*/ 402459 h 402558"/>
              <a:gd name="connsiteX36" fmla="*/ 46292 w 159010"/>
              <a:gd name="connsiteY36" fmla="*/ 378646 h 402558"/>
              <a:gd name="connsiteX37" fmla="*/ 24860 w 159010"/>
              <a:gd name="connsiteY37" fmla="*/ 321497 h 402558"/>
              <a:gd name="connsiteX0" fmla="*/ 24860 w 159127"/>
              <a:gd name="connsiteY0" fmla="*/ 321497 h 402558"/>
              <a:gd name="connsiteX1" fmla="*/ 10572 w 159127"/>
              <a:gd name="connsiteY1" fmla="*/ 271490 h 402558"/>
              <a:gd name="connsiteX2" fmla="*/ 1047 w 159127"/>
              <a:gd name="connsiteY2" fmla="*/ 214340 h 402558"/>
              <a:gd name="connsiteX3" fmla="*/ 8191 w 159127"/>
              <a:gd name="connsiteY3" fmla="*/ 166715 h 402558"/>
              <a:gd name="connsiteX4" fmla="*/ 10572 w 159127"/>
              <a:gd name="connsiteY4" fmla="*/ 128615 h 402558"/>
              <a:gd name="connsiteX5" fmla="*/ 1047 w 159127"/>
              <a:gd name="connsiteY5" fmla="*/ 71465 h 402558"/>
              <a:gd name="connsiteX6" fmla="*/ 1047 w 159127"/>
              <a:gd name="connsiteY6" fmla="*/ 35746 h 402558"/>
              <a:gd name="connsiteX7" fmla="*/ 8191 w 159127"/>
              <a:gd name="connsiteY7" fmla="*/ 9552 h 402558"/>
              <a:gd name="connsiteX8" fmla="*/ 36766 w 159127"/>
              <a:gd name="connsiteY8" fmla="*/ 27 h 402558"/>
              <a:gd name="connsiteX9" fmla="*/ 62960 w 159127"/>
              <a:gd name="connsiteY9" fmla="*/ 11934 h 402558"/>
              <a:gd name="connsiteX10" fmla="*/ 74866 w 159127"/>
              <a:gd name="connsiteY10" fmla="*/ 45271 h 402558"/>
              <a:gd name="connsiteX11" fmla="*/ 82010 w 159127"/>
              <a:gd name="connsiteY11" fmla="*/ 90515 h 402558"/>
              <a:gd name="connsiteX12" fmla="*/ 108204 w 159127"/>
              <a:gd name="connsiteY12" fmla="*/ 138140 h 402558"/>
              <a:gd name="connsiteX13" fmla="*/ 132016 w 159127"/>
              <a:gd name="connsiteY13" fmla="*/ 173858 h 402558"/>
              <a:gd name="connsiteX14" fmla="*/ 146304 w 159127"/>
              <a:gd name="connsiteY14" fmla="*/ 221483 h 402558"/>
              <a:gd name="connsiteX15" fmla="*/ 155828 w 159127"/>
              <a:gd name="connsiteY15" fmla="*/ 281015 h 402558"/>
              <a:gd name="connsiteX16" fmla="*/ 158210 w 159127"/>
              <a:gd name="connsiteY16" fmla="*/ 333402 h 402558"/>
              <a:gd name="connsiteX17" fmla="*/ 141541 w 159127"/>
              <a:gd name="connsiteY17" fmla="*/ 376265 h 402558"/>
              <a:gd name="connsiteX18" fmla="*/ 120110 w 159127"/>
              <a:gd name="connsiteY18" fmla="*/ 361978 h 402558"/>
              <a:gd name="connsiteX19" fmla="*/ 127254 w 159127"/>
              <a:gd name="connsiteY19" fmla="*/ 333402 h 402558"/>
              <a:gd name="connsiteX20" fmla="*/ 127254 w 159127"/>
              <a:gd name="connsiteY20" fmla="*/ 285777 h 402558"/>
              <a:gd name="connsiteX21" fmla="*/ 115347 w 159127"/>
              <a:gd name="connsiteY21" fmla="*/ 214340 h 402558"/>
              <a:gd name="connsiteX22" fmla="*/ 93916 w 159127"/>
              <a:gd name="connsiteY22" fmla="*/ 164334 h 402558"/>
              <a:gd name="connsiteX23" fmla="*/ 72485 w 159127"/>
              <a:gd name="connsiteY23" fmla="*/ 133377 h 402558"/>
              <a:gd name="connsiteX24" fmla="*/ 60578 w 159127"/>
              <a:gd name="connsiteY24" fmla="*/ 104802 h 402558"/>
              <a:gd name="connsiteX25" fmla="*/ 51054 w 159127"/>
              <a:gd name="connsiteY25" fmla="*/ 73846 h 402558"/>
              <a:gd name="connsiteX26" fmla="*/ 36766 w 159127"/>
              <a:gd name="connsiteY26" fmla="*/ 40509 h 402558"/>
              <a:gd name="connsiteX27" fmla="*/ 32004 w 159127"/>
              <a:gd name="connsiteY27" fmla="*/ 42890 h 402558"/>
              <a:gd name="connsiteX28" fmla="*/ 32004 w 159127"/>
              <a:gd name="connsiteY28" fmla="*/ 78609 h 402558"/>
              <a:gd name="connsiteX29" fmla="*/ 43909 w 159127"/>
              <a:gd name="connsiteY29" fmla="*/ 130996 h 402558"/>
              <a:gd name="connsiteX30" fmla="*/ 39147 w 159127"/>
              <a:gd name="connsiteY30" fmla="*/ 169096 h 402558"/>
              <a:gd name="connsiteX31" fmla="*/ 34385 w 159127"/>
              <a:gd name="connsiteY31" fmla="*/ 219102 h 402558"/>
              <a:gd name="connsiteX32" fmla="*/ 43910 w 159127"/>
              <a:gd name="connsiteY32" fmla="*/ 276252 h 402558"/>
              <a:gd name="connsiteX33" fmla="*/ 70103 w 159127"/>
              <a:gd name="connsiteY33" fmla="*/ 350071 h 402558"/>
              <a:gd name="connsiteX34" fmla="*/ 82010 w 159127"/>
              <a:gd name="connsiteY34" fmla="*/ 390552 h 402558"/>
              <a:gd name="connsiteX35" fmla="*/ 67722 w 159127"/>
              <a:gd name="connsiteY35" fmla="*/ 402459 h 402558"/>
              <a:gd name="connsiteX36" fmla="*/ 46292 w 159127"/>
              <a:gd name="connsiteY36" fmla="*/ 378646 h 402558"/>
              <a:gd name="connsiteX37" fmla="*/ 24860 w 159127"/>
              <a:gd name="connsiteY37" fmla="*/ 321497 h 402558"/>
              <a:gd name="connsiteX0" fmla="*/ 24860 w 157331"/>
              <a:gd name="connsiteY0" fmla="*/ 321497 h 402558"/>
              <a:gd name="connsiteX1" fmla="*/ 10572 w 157331"/>
              <a:gd name="connsiteY1" fmla="*/ 271490 h 402558"/>
              <a:gd name="connsiteX2" fmla="*/ 1047 w 157331"/>
              <a:gd name="connsiteY2" fmla="*/ 214340 h 402558"/>
              <a:gd name="connsiteX3" fmla="*/ 8191 w 157331"/>
              <a:gd name="connsiteY3" fmla="*/ 166715 h 402558"/>
              <a:gd name="connsiteX4" fmla="*/ 10572 w 157331"/>
              <a:gd name="connsiteY4" fmla="*/ 128615 h 402558"/>
              <a:gd name="connsiteX5" fmla="*/ 1047 w 157331"/>
              <a:gd name="connsiteY5" fmla="*/ 71465 h 402558"/>
              <a:gd name="connsiteX6" fmla="*/ 1047 w 157331"/>
              <a:gd name="connsiteY6" fmla="*/ 35746 h 402558"/>
              <a:gd name="connsiteX7" fmla="*/ 8191 w 157331"/>
              <a:gd name="connsiteY7" fmla="*/ 9552 h 402558"/>
              <a:gd name="connsiteX8" fmla="*/ 36766 w 157331"/>
              <a:gd name="connsiteY8" fmla="*/ 27 h 402558"/>
              <a:gd name="connsiteX9" fmla="*/ 62960 w 157331"/>
              <a:gd name="connsiteY9" fmla="*/ 11934 h 402558"/>
              <a:gd name="connsiteX10" fmla="*/ 74866 w 157331"/>
              <a:gd name="connsiteY10" fmla="*/ 45271 h 402558"/>
              <a:gd name="connsiteX11" fmla="*/ 82010 w 157331"/>
              <a:gd name="connsiteY11" fmla="*/ 90515 h 402558"/>
              <a:gd name="connsiteX12" fmla="*/ 108204 w 157331"/>
              <a:gd name="connsiteY12" fmla="*/ 138140 h 402558"/>
              <a:gd name="connsiteX13" fmla="*/ 132016 w 157331"/>
              <a:gd name="connsiteY13" fmla="*/ 173858 h 402558"/>
              <a:gd name="connsiteX14" fmla="*/ 146304 w 157331"/>
              <a:gd name="connsiteY14" fmla="*/ 221483 h 402558"/>
              <a:gd name="connsiteX15" fmla="*/ 155828 w 157331"/>
              <a:gd name="connsiteY15" fmla="*/ 281015 h 402558"/>
              <a:gd name="connsiteX16" fmla="*/ 155829 w 157331"/>
              <a:gd name="connsiteY16" fmla="*/ 331021 h 402558"/>
              <a:gd name="connsiteX17" fmla="*/ 141541 w 157331"/>
              <a:gd name="connsiteY17" fmla="*/ 376265 h 402558"/>
              <a:gd name="connsiteX18" fmla="*/ 120110 w 157331"/>
              <a:gd name="connsiteY18" fmla="*/ 361978 h 402558"/>
              <a:gd name="connsiteX19" fmla="*/ 127254 w 157331"/>
              <a:gd name="connsiteY19" fmla="*/ 333402 h 402558"/>
              <a:gd name="connsiteX20" fmla="*/ 127254 w 157331"/>
              <a:gd name="connsiteY20" fmla="*/ 285777 h 402558"/>
              <a:gd name="connsiteX21" fmla="*/ 115347 w 157331"/>
              <a:gd name="connsiteY21" fmla="*/ 214340 h 402558"/>
              <a:gd name="connsiteX22" fmla="*/ 93916 w 157331"/>
              <a:gd name="connsiteY22" fmla="*/ 164334 h 402558"/>
              <a:gd name="connsiteX23" fmla="*/ 72485 w 157331"/>
              <a:gd name="connsiteY23" fmla="*/ 133377 h 402558"/>
              <a:gd name="connsiteX24" fmla="*/ 60578 w 157331"/>
              <a:gd name="connsiteY24" fmla="*/ 104802 h 402558"/>
              <a:gd name="connsiteX25" fmla="*/ 51054 w 157331"/>
              <a:gd name="connsiteY25" fmla="*/ 73846 h 402558"/>
              <a:gd name="connsiteX26" fmla="*/ 36766 w 157331"/>
              <a:gd name="connsiteY26" fmla="*/ 40509 h 402558"/>
              <a:gd name="connsiteX27" fmla="*/ 32004 w 157331"/>
              <a:gd name="connsiteY27" fmla="*/ 42890 h 402558"/>
              <a:gd name="connsiteX28" fmla="*/ 32004 w 157331"/>
              <a:gd name="connsiteY28" fmla="*/ 78609 h 402558"/>
              <a:gd name="connsiteX29" fmla="*/ 43909 w 157331"/>
              <a:gd name="connsiteY29" fmla="*/ 130996 h 402558"/>
              <a:gd name="connsiteX30" fmla="*/ 39147 w 157331"/>
              <a:gd name="connsiteY30" fmla="*/ 169096 h 402558"/>
              <a:gd name="connsiteX31" fmla="*/ 34385 w 157331"/>
              <a:gd name="connsiteY31" fmla="*/ 219102 h 402558"/>
              <a:gd name="connsiteX32" fmla="*/ 43910 w 157331"/>
              <a:gd name="connsiteY32" fmla="*/ 276252 h 402558"/>
              <a:gd name="connsiteX33" fmla="*/ 70103 w 157331"/>
              <a:gd name="connsiteY33" fmla="*/ 350071 h 402558"/>
              <a:gd name="connsiteX34" fmla="*/ 82010 w 157331"/>
              <a:gd name="connsiteY34" fmla="*/ 390552 h 402558"/>
              <a:gd name="connsiteX35" fmla="*/ 67722 w 157331"/>
              <a:gd name="connsiteY35" fmla="*/ 402459 h 402558"/>
              <a:gd name="connsiteX36" fmla="*/ 46292 w 157331"/>
              <a:gd name="connsiteY36" fmla="*/ 378646 h 402558"/>
              <a:gd name="connsiteX37" fmla="*/ 24860 w 157331"/>
              <a:gd name="connsiteY37" fmla="*/ 321497 h 402558"/>
              <a:gd name="connsiteX0" fmla="*/ 24860 w 157331"/>
              <a:gd name="connsiteY0" fmla="*/ 321497 h 402558"/>
              <a:gd name="connsiteX1" fmla="*/ 10572 w 157331"/>
              <a:gd name="connsiteY1" fmla="*/ 271490 h 402558"/>
              <a:gd name="connsiteX2" fmla="*/ 1047 w 157331"/>
              <a:gd name="connsiteY2" fmla="*/ 214340 h 402558"/>
              <a:gd name="connsiteX3" fmla="*/ 8191 w 157331"/>
              <a:gd name="connsiteY3" fmla="*/ 166715 h 402558"/>
              <a:gd name="connsiteX4" fmla="*/ 10572 w 157331"/>
              <a:gd name="connsiteY4" fmla="*/ 128615 h 402558"/>
              <a:gd name="connsiteX5" fmla="*/ 1047 w 157331"/>
              <a:gd name="connsiteY5" fmla="*/ 71465 h 402558"/>
              <a:gd name="connsiteX6" fmla="*/ 1047 w 157331"/>
              <a:gd name="connsiteY6" fmla="*/ 35746 h 402558"/>
              <a:gd name="connsiteX7" fmla="*/ 8191 w 157331"/>
              <a:gd name="connsiteY7" fmla="*/ 9552 h 402558"/>
              <a:gd name="connsiteX8" fmla="*/ 36766 w 157331"/>
              <a:gd name="connsiteY8" fmla="*/ 27 h 402558"/>
              <a:gd name="connsiteX9" fmla="*/ 62960 w 157331"/>
              <a:gd name="connsiteY9" fmla="*/ 11934 h 402558"/>
              <a:gd name="connsiteX10" fmla="*/ 74866 w 157331"/>
              <a:gd name="connsiteY10" fmla="*/ 45271 h 402558"/>
              <a:gd name="connsiteX11" fmla="*/ 84391 w 157331"/>
              <a:gd name="connsiteY11" fmla="*/ 90515 h 402558"/>
              <a:gd name="connsiteX12" fmla="*/ 108204 w 157331"/>
              <a:gd name="connsiteY12" fmla="*/ 138140 h 402558"/>
              <a:gd name="connsiteX13" fmla="*/ 132016 w 157331"/>
              <a:gd name="connsiteY13" fmla="*/ 173858 h 402558"/>
              <a:gd name="connsiteX14" fmla="*/ 146304 w 157331"/>
              <a:gd name="connsiteY14" fmla="*/ 221483 h 402558"/>
              <a:gd name="connsiteX15" fmla="*/ 155828 w 157331"/>
              <a:gd name="connsiteY15" fmla="*/ 281015 h 402558"/>
              <a:gd name="connsiteX16" fmla="*/ 155829 w 157331"/>
              <a:gd name="connsiteY16" fmla="*/ 331021 h 402558"/>
              <a:gd name="connsiteX17" fmla="*/ 141541 w 157331"/>
              <a:gd name="connsiteY17" fmla="*/ 376265 h 402558"/>
              <a:gd name="connsiteX18" fmla="*/ 120110 w 157331"/>
              <a:gd name="connsiteY18" fmla="*/ 361978 h 402558"/>
              <a:gd name="connsiteX19" fmla="*/ 127254 w 157331"/>
              <a:gd name="connsiteY19" fmla="*/ 333402 h 402558"/>
              <a:gd name="connsiteX20" fmla="*/ 127254 w 157331"/>
              <a:gd name="connsiteY20" fmla="*/ 285777 h 402558"/>
              <a:gd name="connsiteX21" fmla="*/ 115347 w 157331"/>
              <a:gd name="connsiteY21" fmla="*/ 214340 h 402558"/>
              <a:gd name="connsiteX22" fmla="*/ 93916 w 157331"/>
              <a:gd name="connsiteY22" fmla="*/ 164334 h 402558"/>
              <a:gd name="connsiteX23" fmla="*/ 72485 w 157331"/>
              <a:gd name="connsiteY23" fmla="*/ 133377 h 402558"/>
              <a:gd name="connsiteX24" fmla="*/ 60578 w 157331"/>
              <a:gd name="connsiteY24" fmla="*/ 104802 h 402558"/>
              <a:gd name="connsiteX25" fmla="*/ 51054 w 157331"/>
              <a:gd name="connsiteY25" fmla="*/ 73846 h 402558"/>
              <a:gd name="connsiteX26" fmla="*/ 36766 w 157331"/>
              <a:gd name="connsiteY26" fmla="*/ 40509 h 402558"/>
              <a:gd name="connsiteX27" fmla="*/ 32004 w 157331"/>
              <a:gd name="connsiteY27" fmla="*/ 42890 h 402558"/>
              <a:gd name="connsiteX28" fmla="*/ 32004 w 157331"/>
              <a:gd name="connsiteY28" fmla="*/ 78609 h 402558"/>
              <a:gd name="connsiteX29" fmla="*/ 43909 w 157331"/>
              <a:gd name="connsiteY29" fmla="*/ 130996 h 402558"/>
              <a:gd name="connsiteX30" fmla="*/ 39147 w 157331"/>
              <a:gd name="connsiteY30" fmla="*/ 169096 h 402558"/>
              <a:gd name="connsiteX31" fmla="*/ 34385 w 157331"/>
              <a:gd name="connsiteY31" fmla="*/ 219102 h 402558"/>
              <a:gd name="connsiteX32" fmla="*/ 43910 w 157331"/>
              <a:gd name="connsiteY32" fmla="*/ 276252 h 402558"/>
              <a:gd name="connsiteX33" fmla="*/ 70103 w 157331"/>
              <a:gd name="connsiteY33" fmla="*/ 350071 h 402558"/>
              <a:gd name="connsiteX34" fmla="*/ 82010 w 157331"/>
              <a:gd name="connsiteY34" fmla="*/ 390552 h 402558"/>
              <a:gd name="connsiteX35" fmla="*/ 67722 w 157331"/>
              <a:gd name="connsiteY35" fmla="*/ 402459 h 402558"/>
              <a:gd name="connsiteX36" fmla="*/ 46292 w 157331"/>
              <a:gd name="connsiteY36" fmla="*/ 378646 h 402558"/>
              <a:gd name="connsiteX37" fmla="*/ 24860 w 157331"/>
              <a:gd name="connsiteY37" fmla="*/ 321497 h 402558"/>
              <a:gd name="connsiteX0" fmla="*/ 24860 w 157331"/>
              <a:gd name="connsiteY0" fmla="*/ 321563 h 402624"/>
              <a:gd name="connsiteX1" fmla="*/ 10572 w 157331"/>
              <a:gd name="connsiteY1" fmla="*/ 271556 h 402624"/>
              <a:gd name="connsiteX2" fmla="*/ 1047 w 157331"/>
              <a:gd name="connsiteY2" fmla="*/ 214406 h 402624"/>
              <a:gd name="connsiteX3" fmla="*/ 8191 w 157331"/>
              <a:gd name="connsiteY3" fmla="*/ 166781 h 402624"/>
              <a:gd name="connsiteX4" fmla="*/ 10572 w 157331"/>
              <a:gd name="connsiteY4" fmla="*/ 128681 h 402624"/>
              <a:gd name="connsiteX5" fmla="*/ 1047 w 157331"/>
              <a:gd name="connsiteY5" fmla="*/ 71531 h 402624"/>
              <a:gd name="connsiteX6" fmla="*/ 1047 w 157331"/>
              <a:gd name="connsiteY6" fmla="*/ 35812 h 402624"/>
              <a:gd name="connsiteX7" fmla="*/ 8191 w 157331"/>
              <a:gd name="connsiteY7" fmla="*/ 9618 h 402624"/>
              <a:gd name="connsiteX8" fmla="*/ 36766 w 157331"/>
              <a:gd name="connsiteY8" fmla="*/ 93 h 402624"/>
              <a:gd name="connsiteX9" fmla="*/ 60579 w 157331"/>
              <a:gd name="connsiteY9" fmla="*/ 14382 h 402624"/>
              <a:gd name="connsiteX10" fmla="*/ 74866 w 157331"/>
              <a:gd name="connsiteY10" fmla="*/ 45337 h 402624"/>
              <a:gd name="connsiteX11" fmla="*/ 84391 w 157331"/>
              <a:gd name="connsiteY11" fmla="*/ 90581 h 402624"/>
              <a:gd name="connsiteX12" fmla="*/ 108204 w 157331"/>
              <a:gd name="connsiteY12" fmla="*/ 138206 h 402624"/>
              <a:gd name="connsiteX13" fmla="*/ 132016 w 157331"/>
              <a:gd name="connsiteY13" fmla="*/ 173924 h 402624"/>
              <a:gd name="connsiteX14" fmla="*/ 146304 w 157331"/>
              <a:gd name="connsiteY14" fmla="*/ 221549 h 402624"/>
              <a:gd name="connsiteX15" fmla="*/ 155828 w 157331"/>
              <a:gd name="connsiteY15" fmla="*/ 281081 h 402624"/>
              <a:gd name="connsiteX16" fmla="*/ 155829 w 157331"/>
              <a:gd name="connsiteY16" fmla="*/ 331087 h 402624"/>
              <a:gd name="connsiteX17" fmla="*/ 141541 w 157331"/>
              <a:gd name="connsiteY17" fmla="*/ 376331 h 402624"/>
              <a:gd name="connsiteX18" fmla="*/ 120110 w 157331"/>
              <a:gd name="connsiteY18" fmla="*/ 362044 h 402624"/>
              <a:gd name="connsiteX19" fmla="*/ 127254 w 157331"/>
              <a:gd name="connsiteY19" fmla="*/ 333468 h 402624"/>
              <a:gd name="connsiteX20" fmla="*/ 127254 w 157331"/>
              <a:gd name="connsiteY20" fmla="*/ 285843 h 402624"/>
              <a:gd name="connsiteX21" fmla="*/ 115347 w 157331"/>
              <a:gd name="connsiteY21" fmla="*/ 214406 h 402624"/>
              <a:gd name="connsiteX22" fmla="*/ 93916 w 157331"/>
              <a:gd name="connsiteY22" fmla="*/ 164400 h 402624"/>
              <a:gd name="connsiteX23" fmla="*/ 72485 w 157331"/>
              <a:gd name="connsiteY23" fmla="*/ 133443 h 402624"/>
              <a:gd name="connsiteX24" fmla="*/ 60578 w 157331"/>
              <a:gd name="connsiteY24" fmla="*/ 104868 h 402624"/>
              <a:gd name="connsiteX25" fmla="*/ 51054 w 157331"/>
              <a:gd name="connsiteY25" fmla="*/ 73912 h 402624"/>
              <a:gd name="connsiteX26" fmla="*/ 36766 w 157331"/>
              <a:gd name="connsiteY26" fmla="*/ 40575 h 402624"/>
              <a:gd name="connsiteX27" fmla="*/ 32004 w 157331"/>
              <a:gd name="connsiteY27" fmla="*/ 42956 h 402624"/>
              <a:gd name="connsiteX28" fmla="*/ 32004 w 157331"/>
              <a:gd name="connsiteY28" fmla="*/ 78675 h 402624"/>
              <a:gd name="connsiteX29" fmla="*/ 43909 w 157331"/>
              <a:gd name="connsiteY29" fmla="*/ 131062 h 402624"/>
              <a:gd name="connsiteX30" fmla="*/ 39147 w 157331"/>
              <a:gd name="connsiteY30" fmla="*/ 169162 h 402624"/>
              <a:gd name="connsiteX31" fmla="*/ 34385 w 157331"/>
              <a:gd name="connsiteY31" fmla="*/ 219168 h 402624"/>
              <a:gd name="connsiteX32" fmla="*/ 43910 w 157331"/>
              <a:gd name="connsiteY32" fmla="*/ 276318 h 402624"/>
              <a:gd name="connsiteX33" fmla="*/ 70103 w 157331"/>
              <a:gd name="connsiteY33" fmla="*/ 350137 h 402624"/>
              <a:gd name="connsiteX34" fmla="*/ 82010 w 157331"/>
              <a:gd name="connsiteY34" fmla="*/ 390618 h 402624"/>
              <a:gd name="connsiteX35" fmla="*/ 67722 w 157331"/>
              <a:gd name="connsiteY35" fmla="*/ 402525 h 402624"/>
              <a:gd name="connsiteX36" fmla="*/ 46292 w 157331"/>
              <a:gd name="connsiteY36" fmla="*/ 378712 h 402624"/>
              <a:gd name="connsiteX37" fmla="*/ 24860 w 157331"/>
              <a:gd name="connsiteY37" fmla="*/ 321563 h 402624"/>
              <a:gd name="connsiteX0" fmla="*/ 24860 w 157331"/>
              <a:gd name="connsiteY0" fmla="*/ 321563 h 402624"/>
              <a:gd name="connsiteX1" fmla="*/ 10572 w 157331"/>
              <a:gd name="connsiteY1" fmla="*/ 271556 h 402624"/>
              <a:gd name="connsiteX2" fmla="*/ 1047 w 157331"/>
              <a:gd name="connsiteY2" fmla="*/ 214406 h 402624"/>
              <a:gd name="connsiteX3" fmla="*/ 8191 w 157331"/>
              <a:gd name="connsiteY3" fmla="*/ 166781 h 402624"/>
              <a:gd name="connsiteX4" fmla="*/ 10572 w 157331"/>
              <a:gd name="connsiteY4" fmla="*/ 128681 h 402624"/>
              <a:gd name="connsiteX5" fmla="*/ 1047 w 157331"/>
              <a:gd name="connsiteY5" fmla="*/ 71531 h 402624"/>
              <a:gd name="connsiteX6" fmla="*/ 1047 w 157331"/>
              <a:gd name="connsiteY6" fmla="*/ 35812 h 402624"/>
              <a:gd name="connsiteX7" fmla="*/ 8191 w 157331"/>
              <a:gd name="connsiteY7" fmla="*/ 9618 h 402624"/>
              <a:gd name="connsiteX8" fmla="*/ 36766 w 157331"/>
              <a:gd name="connsiteY8" fmla="*/ 93 h 402624"/>
              <a:gd name="connsiteX9" fmla="*/ 60579 w 157331"/>
              <a:gd name="connsiteY9" fmla="*/ 14382 h 402624"/>
              <a:gd name="connsiteX10" fmla="*/ 72485 w 157331"/>
              <a:gd name="connsiteY10" fmla="*/ 45337 h 402624"/>
              <a:gd name="connsiteX11" fmla="*/ 84391 w 157331"/>
              <a:gd name="connsiteY11" fmla="*/ 90581 h 402624"/>
              <a:gd name="connsiteX12" fmla="*/ 108204 w 157331"/>
              <a:gd name="connsiteY12" fmla="*/ 138206 h 402624"/>
              <a:gd name="connsiteX13" fmla="*/ 132016 w 157331"/>
              <a:gd name="connsiteY13" fmla="*/ 173924 h 402624"/>
              <a:gd name="connsiteX14" fmla="*/ 146304 w 157331"/>
              <a:gd name="connsiteY14" fmla="*/ 221549 h 402624"/>
              <a:gd name="connsiteX15" fmla="*/ 155828 w 157331"/>
              <a:gd name="connsiteY15" fmla="*/ 281081 h 402624"/>
              <a:gd name="connsiteX16" fmla="*/ 155829 w 157331"/>
              <a:gd name="connsiteY16" fmla="*/ 331087 h 402624"/>
              <a:gd name="connsiteX17" fmla="*/ 141541 w 157331"/>
              <a:gd name="connsiteY17" fmla="*/ 376331 h 402624"/>
              <a:gd name="connsiteX18" fmla="*/ 120110 w 157331"/>
              <a:gd name="connsiteY18" fmla="*/ 362044 h 402624"/>
              <a:gd name="connsiteX19" fmla="*/ 127254 w 157331"/>
              <a:gd name="connsiteY19" fmla="*/ 333468 h 402624"/>
              <a:gd name="connsiteX20" fmla="*/ 127254 w 157331"/>
              <a:gd name="connsiteY20" fmla="*/ 285843 h 402624"/>
              <a:gd name="connsiteX21" fmla="*/ 115347 w 157331"/>
              <a:gd name="connsiteY21" fmla="*/ 214406 h 402624"/>
              <a:gd name="connsiteX22" fmla="*/ 93916 w 157331"/>
              <a:gd name="connsiteY22" fmla="*/ 164400 h 402624"/>
              <a:gd name="connsiteX23" fmla="*/ 72485 w 157331"/>
              <a:gd name="connsiteY23" fmla="*/ 133443 h 402624"/>
              <a:gd name="connsiteX24" fmla="*/ 60578 w 157331"/>
              <a:gd name="connsiteY24" fmla="*/ 104868 h 402624"/>
              <a:gd name="connsiteX25" fmla="*/ 51054 w 157331"/>
              <a:gd name="connsiteY25" fmla="*/ 73912 h 402624"/>
              <a:gd name="connsiteX26" fmla="*/ 36766 w 157331"/>
              <a:gd name="connsiteY26" fmla="*/ 40575 h 402624"/>
              <a:gd name="connsiteX27" fmla="*/ 32004 w 157331"/>
              <a:gd name="connsiteY27" fmla="*/ 42956 h 402624"/>
              <a:gd name="connsiteX28" fmla="*/ 32004 w 157331"/>
              <a:gd name="connsiteY28" fmla="*/ 78675 h 402624"/>
              <a:gd name="connsiteX29" fmla="*/ 43909 w 157331"/>
              <a:gd name="connsiteY29" fmla="*/ 131062 h 402624"/>
              <a:gd name="connsiteX30" fmla="*/ 39147 w 157331"/>
              <a:gd name="connsiteY30" fmla="*/ 169162 h 402624"/>
              <a:gd name="connsiteX31" fmla="*/ 34385 w 157331"/>
              <a:gd name="connsiteY31" fmla="*/ 219168 h 402624"/>
              <a:gd name="connsiteX32" fmla="*/ 43910 w 157331"/>
              <a:gd name="connsiteY32" fmla="*/ 276318 h 402624"/>
              <a:gd name="connsiteX33" fmla="*/ 70103 w 157331"/>
              <a:gd name="connsiteY33" fmla="*/ 350137 h 402624"/>
              <a:gd name="connsiteX34" fmla="*/ 82010 w 157331"/>
              <a:gd name="connsiteY34" fmla="*/ 390618 h 402624"/>
              <a:gd name="connsiteX35" fmla="*/ 67722 w 157331"/>
              <a:gd name="connsiteY35" fmla="*/ 402525 h 402624"/>
              <a:gd name="connsiteX36" fmla="*/ 46292 w 157331"/>
              <a:gd name="connsiteY36" fmla="*/ 378712 h 402624"/>
              <a:gd name="connsiteX37" fmla="*/ 24860 w 157331"/>
              <a:gd name="connsiteY37" fmla="*/ 321563 h 402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57331" h="402624">
                <a:moveTo>
                  <a:pt x="24860" y="321563"/>
                </a:moveTo>
                <a:cubicBezTo>
                  <a:pt x="18907" y="303704"/>
                  <a:pt x="14541" y="289416"/>
                  <a:pt x="10572" y="271556"/>
                </a:cubicBezTo>
                <a:cubicBezTo>
                  <a:pt x="6603" y="253697"/>
                  <a:pt x="1444" y="231868"/>
                  <a:pt x="1047" y="214406"/>
                </a:cubicBezTo>
                <a:cubicBezTo>
                  <a:pt x="650" y="196944"/>
                  <a:pt x="6604" y="181068"/>
                  <a:pt x="8191" y="166781"/>
                </a:cubicBezTo>
                <a:cubicBezTo>
                  <a:pt x="9778" y="152494"/>
                  <a:pt x="11763" y="144556"/>
                  <a:pt x="10572" y="128681"/>
                </a:cubicBezTo>
                <a:cubicBezTo>
                  <a:pt x="9381" y="112806"/>
                  <a:pt x="2634" y="87009"/>
                  <a:pt x="1047" y="71531"/>
                </a:cubicBezTo>
                <a:cubicBezTo>
                  <a:pt x="-541" y="56053"/>
                  <a:pt x="-144" y="46131"/>
                  <a:pt x="1047" y="35812"/>
                </a:cubicBezTo>
                <a:cubicBezTo>
                  <a:pt x="2238" y="25493"/>
                  <a:pt x="2238" y="15571"/>
                  <a:pt x="8191" y="9618"/>
                </a:cubicBezTo>
                <a:cubicBezTo>
                  <a:pt x="14144" y="3665"/>
                  <a:pt x="28035" y="-701"/>
                  <a:pt x="36766" y="93"/>
                </a:cubicBezTo>
                <a:cubicBezTo>
                  <a:pt x="45497" y="887"/>
                  <a:pt x="54626" y="6841"/>
                  <a:pt x="60579" y="14382"/>
                </a:cubicBezTo>
                <a:cubicBezTo>
                  <a:pt x="66532" y="21923"/>
                  <a:pt x="68516" y="32637"/>
                  <a:pt x="72485" y="45337"/>
                </a:cubicBezTo>
                <a:cubicBezTo>
                  <a:pt x="76454" y="58037"/>
                  <a:pt x="78438" y="75103"/>
                  <a:pt x="84391" y="90581"/>
                </a:cubicBezTo>
                <a:cubicBezTo>
                  <a:pt x="90344" y="106059"/>
                  <a:pt x="100267" y="124316"/>
                  <a:pt x="108204" y="138206"/>
                </a:cubicBezTo>
                <a:cubicBezTo>
                  <a:pt x="116141" y="152096"/>
                  <a:pt x="125666" y="160033"/>
                  <a:pt x="132016" y="173924"/>
                </a:cubicBezTo>
                <a:cubicBezTo>
                  <a:pt x="138366" y="187815"/>
                  <a:pt x="142335" y="203690"/>
                  <a:pt x="146304" y="221549"/>
                </a:cubicBezTo>
                <a:cubicBezTo>
                  <a:pt x="150273" y="239408"/>
                  <a:pt x="154241" y="262825"/>
                  <a:pt x="155828" y="281081"/>
                </a:cubicBezTo>
                <a:cubicBezTo>
                  <a:pt x="157416" y="299337"/>
                  <a:pt x="158210" y="315212"/>
                  <a:pt x="155829" y="331087"/>
                </a:cubicBezTo>
                <a:cubicBezTo>
                  <a:pt x="153448" y="346962"/>
                  <a:pt x="147494" y="371172"/>
                  <a:pt x="141541" y="376331"/>
                </a:cubicBezTo>
                <a:cubicBezTo>
                  <a:pt x="135588" y="381490"/>
                  <a:pt x="122491" y="369188"/>
                  <a:pt x="120110" y="362044"/>
                </a:cubicBezTo>
                <a:cubicBezTo>
                  <a:pt x="117729" y="354900"/>
                  <a:pt x="126063" y="346168"/>
                  <a:pt x="127254" y="333468"/>
                </a:cubicBezTo>
                <a:cubicBezTo>
                  <a:pt x="128445" y="320768"/>
                  <a:pt x="129238" y="305687"/>
                  <a:pt x="127254" y="285843"/>
                </a:cubicBezTo>
                <a:cubicBezTo>
                  <a:pt x="125270" y="265999"/>
                  <a:pt x="120903" y="234647"/>
                  <a:pt x="115347" y="214406"/>
                </a:cubicBezTo>
                <a:cubicBezTo>
                  <a:pt x="109791" y="194165"/>
                  <a:pt x="101060" y="177894"/>
                  <a:pt x="93916" y="164400"/>
                </a:cubicBezTo>
                <a:cubicBezTo>
                  <a:pt x="86772" y="150906"/>
                  <a:pt x="78041" y="143365"/>
                  <a:pt x="72485" y="133443"/>
                </a:cubicBezTo>
                <a:cubicBezTo>
                  <a:pt x="66929" y="123521"/>
                  <a:pt x="64150" y="114790"/>
                  <a:pt x="60578" y="104868"/>
                </a:cubicBezTo>
                <a:cubicBezTo>
                  <a:pt x="57006" y="94946"/>
                  <a:pt x="55023" y="84627"/>
                  <a:pt x="51054" y="73912"/>
                </a:cubicBezTo>
                <a:cubicBezTo>
                  <a:pt x="47085" y="63197"/>
                  <a:pt x="39941" y="45734"/>
                  <a:pt x="36766" y="40575"/>
                </a:cubicBezTo>
                <a:cubicBezTo>
                  <a:pt x="33591" y="35416"/>
                  <a:pt x="32798" y="36606"/>
                  <a:pt x="32004" y="42956"/>
                </a:cubicBezTo>
                <a:cubicBezTo>
                  <a:pt x="31210" y="49306"/>
                  <a:pt x="30020" y="63991"/>
                  <a:pt x="32004" y="78675"/>
                </a:cubicBezTo>
                <a:cubicBezTo>
                  <a:pt x="33988" y="93359"/>
                  <a:pt x="42719" y="115981"/>
                  <a:pt x="43909" y="131062"/>
                </a:cubicBezTo>
                <a:cubicBezTo>
                  <a:pt x="45099" y="146143"/>
                  <a:pt x="40734" y="154478"/>
                  <a:pt x="39147" y="169162"/>
                </a:cubicBezTo>
                <a:cubicBezTo>
                  <a:pt x="37560" y="183846"/>
                  <a:pt x="33591" y="201309"/>
                  <a:pt x="34385" y="219168"/>
                </a:cubicBezTo>
                <a:cubicBezTo>
                  <a:pt x="35179" y="237027"/>
                  <a:pt x="37957" y="254490"/>
                  <a:pt x="43910" y="276318"/>
                </a:cubicBezTo>
                <a:cubicBezTo>
                  <a:pt x="49863" y="298146"/>
                  <a:pt x="63753" y="331087"/>
                  <a:pt x="70103" y="350137"/>
                </a:cubicBezTo>
                <a:cubicBezTo>
                  <a:pt x="76453" y="369187"/>
                  <a:pt x="82407" y="381887"/>
                  <a:pt x="82010" y="390618"/>
                </a:cubicBezTo>
                <a:cubicBezTo>
                  <a:pt x="81613" y="399349"/>
                  <a:pt x="74072" y="403319"/>
                  <a:pt x="67722" y="402525"/>
                </a:cubicBezTo>
                <a:cubicBezTo>
                  <a:pt x="61372" y="401731"/>
                  <a:pt x="53436" y="392206"/>
                  <a:pt x="46292" y="378712"/>
                </a:cubicBezTo>
                <a:cubicBezTo>
                  <a:pt x="39148" y="365218"/>
                  <a:pt x="30813" y="339422"/>
                  <a:pt x="24860" y="321563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6" name="任意多边形 365"/>
          <p:cNvSpPr/>
          <p:nvPr/>
        </p:nvSpPr>
        <p:spPr>
          <a:xfrm>
            <a:off x="3809463" y="4027903"/>
            <a:ext cx="192360" cy="380014"/>
          </a:xfrm>
          <a:custGeom>
            <a:avLst/>
            <a:gdLst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13531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2561 w 197035"/>
              <a:gd name="connsiteY36" fmla="*/ 263525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2561 w 197035"/>
              <a:gd name="connsiteY36" fmla="*/ 263525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4942 w 197035"/>
              <a:gd name="connsiteY36" fmla="*/ 261144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4942 w 197035"/>
              <a:gd name="connsiteY36" fmla="*/ 261144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9694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4942 w 197035"/>
              <a:gd name="connsiteY36" fmla="*/ 261144 h 378048"/>
              <a:gd name="connsiteX37" fmla="*/ 20654 w 197035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88643 w 198349"/>
              <a:gd name="connsiteY19" fmla="*/ 215900 h 378048"/>
              <a:gd name="connsiteX20" fmla="*/ 76737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88643 w 198349"/>
              <a:gd name="connsiteY19" fmla="*/ 215900 h 378048"/>
              <a:gd name="connsiteX20" fmla="*/ 81500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93406 w 198349"/>
              <a:gd name="connsiteY19" fmla="*/ 215900 h 378048"/>
              <a:gd name="connsiteX20" fmla="*/ 81500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93406 w 198349"/>
              <a:gd name="connsiteY19" fmla="*/ 215900 h 378048"/>
              <a:gd name="connsiteX20" fmla="*/ 83881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4837 w 198349"/>
              <a:gd name="connsiteY18" fmla="*/ 273050 h 378048"/>
              <a:gd name="connsiteX19" fmla="*/ 93406 w 198349"/>
              <a:gd name="connsiteY19" fmla="*/ 215900 h 378048"/>
              <a:gd name="connsiteX20" fmla="*/ 83881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4837 w 198349"/>
              <a:gd name="connsiteY18" fmla="*/ 273050 h 378048"/>
              <a:gd name="connsiteX19" fmla="*/ 93406 w 198349"/>
              <a:gd name="connsiteY19" fmla="*/ 215900 h 378048"/>
              <a:gd name="connsiteX20" fmla="*/ 83881 w 198349"/>
              <a:gd name="connsiteY20" fmla="*/ 165894 h 378048"/>
              <a:gd name="connsiteX21" fmla="*/ 83881 w 198349"/>
              <a:gd name="connsiteY21" fmla="*/ 115887 h 378048"/>
              <a:gd name="connsiteX22" fmla="*/ 81500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41031 w 196113"/>
              <a:gd name="connsiteY11" fmla="*/ 261144 h 378048"/>
              <a:gd name="connsiteX12" fmla="*/ 157700 w 196113"/>
              <a:gd name="connsiteY12" fmla="*/ 294481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7700 w 196113"/>
              <a:gd name="connsiteY12" fmla="*/ 294481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7700 w 196113"/>
              <a:gd name="connsiteY12" fmla="*/ 294481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2937 w 196113"/>
              <a:gd name="connsiteY12" fmla="*/ 292100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2937 w 196113"/>
              <a:gd name="connsiteY12" fmla="*/ 292100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2937 w 196113"/>
              <a:gd name="connsiteY12" fmla="*/ 289719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513"/>
              <a:gd name="connsiteY0" fmla="*/ 208756 h 378048"/>
              <a:gd name="connsiteX1" fmla="*/ 7681 w 196513"/>
              <a:gd name="connsiteY1" fmla="*/ 142081 h 378048"/>
              <a:gd name="connsiteX2" fmla="*/ 537 w 196513"/>
              <a:gd name="connsiteY2" fmla="*/ 89694 h 378048"/>
              <a:gd name="connsiteX3" fmla="*/ 2918 w 196513"/>
              <a:gd name="connsiteY3" fmla="*/ 39687 h 378048"/>
              <a:gd name="connsiteX4" fmla="*/ 21968 w 196513"/>
              <a:gd name="connsiteY4" fmla="*/ 6350 h 378048"/>
              <a:gd name="connsiteX5" fmla="*/ 64831 w 196513"/>
              <a:gd name="connsiteY5" fmla="*/ 1587 h 378048"/>
              <a:gd name="connsiteX6" fmla="*/ 98168 w 196513"/>
              <a:gd name="connsiteY6" fmla="*/ 25400 h 378048"/>
              <a:gd name="connsiteX7" fmla="*/ 112456 w 196513"/>
              <a:gd name="connsiteY7" fmla="*/ 77787 h 378048"/>
              <a:gd name="connsiteX8" fmla="*/ 110075 w 196513"/>
              <a:gd name="connsiteY8" fmla="*/ 127794 h 378048"/>
              <a:gd name="connsiteX9" fmla="*/ 112456 w 196513"/>
              <a:gd name="connsiteY9" fmla="*/ 173037 h 378048"/>
              <a:gd name="connsiteX10" fmla="*/ 121981 w 196513"/>
              <a:gd name="connsiteY10" fmla="*/ 218281 h 378048"/>
              <a:gd name="connsiteX11" fmla="*/ 136269 w 196513"/>
              <a:gd name="connsiteY11" fmla="*/ 256382 h 378048"/>
              <a:gd name="connsiteX12" fmla="*/ 152937 w 196513"/>
              <a:gd name="connsiteY12" fmla="*/ 289719 h 378048"/>
              <a:gd name="connsiteX13" fmla="*/ 171987 w 196513"/>
              <a:gd name="connsiteY13" fmla="*/ 311150 h 378048"/>
              <a:gd name="connsiteX14" fmla="*/ 195800 w 196513"/>
              <a:gd name="connsiteY14" fmla="*/ 332581 h 378048"/>
              <a:gd name="connsiteX15" fmla="*/ 188656 w 196513"/>
              <a:gd name="connsiteY15" fmla="*/ 349250 h 378048"/>
              <a:gd name="connsiteX16" fmla="*/ 171987 w 196513"/>
              <a:gd name="connsiteY16" fmla="*/ 349250 h 378048"/>
              <a:gd name="connsiteX17" fmla="*/ 145793 w 196513"/>
              <a:gd name="connsiteY17" fmla="*/ 325437 h 378048"/>
              <a:gd name="connsiteX18" fmla="*/ 114837 w 196513"/>
              <a:gd name="connsiteY18" fmla="*/ 273050 h 378048"/>
              <a:gd name="connsiteX19" fmla="*/ 93406 w 196513"/>
              <a:gd name="connsiteY19" fmla="*/ 215900 h 378048"/>
              <a:gd name="connsiteX20" fmla="*/ 83881 w 196513"/>
              <a:gd name="connsiteY20" fmla="*/ 165894 h 378048"/>
              <a:gd name="connsiteX21" fmla="*/ 83881 w 196513"/>
              <a:gd name="connsiteY21" fmla="*/ 115887 h 378048"/>
              <a:gd name="connsiteX22" fmla="*/ 81500 w 196513"/>
              <a:gd name="connsiteY22" fmla="*/ 80169 h 378048"/>
              <a:gd name="connsiteX23" fmla="*/ 69593 w 196513"/>
              <a:gd name="connsiteY23" fmla="*/ 42069 h 378048"/>
              <a:gd name="connsiteX24" fmla="*/ 60068 w 196513"/>
              <a:gd name="connsiteY24" fmla="*/ 25400 h 378048"/>
              <a:gd name="connsiteX25" fmla="*/ 41018 w 196513"/>
              <a:gd name="connsiteY25" fmla="*/ 23019 h 378048"/>
              <a:gd name="connsiteX26" fmla="*/ 29112 w 196513"/>
              <a:gd name="connsiteY26" fmla="*/ 39687 h 378048"/>
              <a:gd name="connsiteX27" fmla="*/ 31493 w 196513"/>
              <a:gd name="connsiteY27" fmla="*/ 92075 h 378048"/>
              <a:gd name="connsiteX28" fmla="*/ 41018 w 196513"/>
              <a:gd name="connsiteY28" fmla="*/ 153987 h 378048"/>
              <a:gd name="connsiteX29" fmla="*/ 64831 w 196513"/>
              <a:gd name="connsiteY29" fmla="*/ 251619 h 378048"/>
              <a:gd name="connsiteX30" fmla="*/ 81500 w 196513"/>
              <a:gd name="connsiteY30" fmla="*/ 301624 h 378048"/>
              <a:gd name="connsiteX31" fmla="*/ 95787 w 196513"/>
              <a:gd name="connsiteY31" fmla="*/ 339725 h 378048"/>
              <a:gd name="connsiteX32" fmla="*/ 102931 w 196513"/>
              <a:gd name="connsiteY32" fmla="*/ 368300 h 378048"/>
              <a:gd name="connsiteX33" fmla="*/ 91025 w 196513"/>
              <a:gd name="connsiteY33" fmla="*/ 377825 h 378048"/>
              <a:gd name="connsiteX34" fmla="*/ 71975 w 196513"/>
              <a:gd name="connsiteY34" fmla="*/ 370681 h 378048"/>
              <a:gd name="connsiteX35" fmla="*/ 55306 w 196513"/>
              <a:gd name="connsiteY35" fmla="*/ 327819 h 378048"/>
              <a:gd name="connsiteX36" fmla="*/ 36256 w 196513"/>
              <a:gd name="connsiteY36" fmla="*/ 261144 h 378048"/>
              <a:gd name="connsiteX37" fmla="*/ 21968 w 196513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5400 h 378048"/>
              <a:gd name="connsiteX25" fmla="*/ 41018 w 192360"/>
              <a:gd name="connsiteY25" fmla="*/ 23019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5400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5400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3019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3019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4831 w 192360"/>
              <a:gd name="connsiteY5" fmla="*/ 1171 h 380014"/>
              <a:gd name="connsiteX6" fmla="*/ 98168 w 192360"/>
              <a:gd name="connsiteY6" fmla="*/ 27366 h 380014"/>
              <a:gd name="connsiteX7" fmla="*/ 112456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0068 w 192360"/>
              <a:gd name="connsiteY5" fmla="*/ 1171 h 380014"/>
              <a:gd name="connsiteX6" fmla="*/ 98168 w 192360"/>
              <a:gd name="connsiteY6" fmla="*/ 27366 h 380014"/>
              <a:gd name="connsiteX7" fmla="*/ 112456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0068 w 192360"/>
              <a:gd name="connsiteY5" fmla="*/ 1171 h 380014"/>
              <a:gd name="connsiteX6" fmla="*/ 95787 w 192360"/>
              <a:gd name="connsiteY6" fmla="*/ 27366 h 380014"/>
              <a:gd name="connsiteX7" fmla="*/ 112456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0068 w 192360"/>
              <a:gd name="connsiteY5" fmla="*/ 1171 h 380014"/>
              <a:gd name="connsiteX6" fmla="*/ 95787 w 192360"/>
              <a:gd name="connsiteY6" fmla="*/ 27366 h 380014"/>
              <a:gd name="connsiteX7" fmla="*/ 110075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92360" h="380014">
                <a:moveTo>
                  <a:pt x="21968" y="210722"/>
                </a:moveTo>
                <a:cubicBezTo>
                  <a:pt x="17206" y="190878"/>
                  <a:pt x="11253" y="163891"/>
                  <a:pt x="7681" y="144047"/>
                </a:cubicBezTo>
                <a:cubicBezTo>
                  <a:pt x="4109" y="124203"/>
                  <a:pt x="1331" y="108726"/>
                  <a:pt x="537" y="91660"/>
                </a:cubicBezTo>
                <a:cubicBezTo>
                  <a:pt x="-257" y="74594"/>
                  <a:pt x="-654" y="55544"/>
                  <a:pt x="2918" y="41653"/>
                </a:cubicBezTo>
                <a:cubicBezTo>
                  <a:pt x="6490" y="27762"/>
                  <a:pt x="12443" y="15063"/>
                  <a:pt x="21968" y="8316"/>
                </a:cubicBezTo>
                <a:cubicBezTo>
                  <a:pt x="31493" y="1569"/>
                  <a:pt x="47765" y="-2004"/>
                  <a:pt x="60068" y="1171"/>
                </a:cubicBezTo>
                <a:cubicBezTo>
                  <a:pt x="72371" y="4346"/>
                  <a:pt x="87453" y="14269"/>
                  <a:pt x="95787" y="27366"/>
                </a:cubicBezTo>
                <a:cubicBezTo>
                  <a:pt x="104121" y="40463"/>
                  <a:pt x="107694" y="62687"/>
                  <a:pt x="110075" y="79753"/>
                </a:cubicBezTo>
                <a:cubicBezTo>
                  <a:pt x="112456" y="96819"/>
                  <a:pt x="109678" y="113885"/>
                  <a:pt x="110075" y="129760"/>
                </a:cubicBezTo>
                <a:cubicBezTo>
                  <a:pt x="110472" y="145635"/>
                  <a:pt x="110472" y="159922"/>
                  <a:pt x="112456" y="175003"/>
                </a:cubicBezTo>
                <a:cubicBezTo>
                  <a:pt x="114440" y="190084"/>
                  <a:pt x="118012" y="206356"/>
                  <a:pt x="121981" y="220247"/>
                </a:cubicBezTo>
                <a:cubicBezTo>
                  <a:pt x="125950" y="234138"/>
                  <a:pt x="131110" y="246442"/>
                  <a:pt x="136269" y="258348"/>
                </a:cubicBezTo>
                <a:cubicBezTo>
                  <a:pt x="141428" y="270254"/>
                  <a:pt x="146984" y="282557"/>
                  <a:pt x="152937" y="291685"/>
                </a:cubicBezTo>
                <a:cubicBezTo>
                  <a:pt x="158890" y="300813"/>
                  <a:pt x="165637" y="306370"/>
                  <a:pt x="171987" y="313116"/>
                </a:cubicBezTo>
                <a:cubicBezTo>
                  <a:pt x="178337" y="319862"/>
                  <a:pt x="188260" y="325815"/>
                  <a:pt x="191038" y="332165"/>
                </a:cubicBezTo>
                <a:cubicBezTo>
                  <a:pt x="193816" y="338515"/>
                  <a:pt x="191831" y="348041"/>
                  <a:pt x="188656" y="351216"/>
                </a:cubicBezTo>
                <a:cubicBezTo>
                  <a:pt x="185481" y="354391"/>
                  <a:pt x="179131" y="355185"/>
                  <a:pt x="171987" y="351216"/>
                </a:cubicBezTo>
                <a:cubicBezTo>
                  <a:pt x="164843" y="347247"/>
                  <a:pt x="155318" y="340103"/>
                  <a:pt x="145793" y="327403"/>
                </a:cubicBezTo>
                <a:cubicBezTo>
                  <a:pt x="136268" y="314703"/>
                  <a:pt x="123568" y="293272"/>
                  <a:pt x="114837" y="275016"/>
                </a:cubicBezTo>
                <a:cubicBezTo>
                  <a:pt x="106106" y="256760"/>
                  <a:pt x="98565" y="235725"/>
                  <a:pt x="93406" y="217866"/>
                </a:cubicBezTo>
                <a:cubicBezTo>
                  <a:pt x="88247" y="200007"/>
                  <a:pt x="85468" y="184529"/>
                  <a:pt x="83881" y="167860"/>
                </a:cubicBezTo>
                <a:cubicBezTo>
                  <a:pt x="82294" y="151191"/>
                  <a:pt x="84278" y="132140"/>
                  <a:pt x="83881" y="117853"/>
                </a:cubicBezTo>
                <a:cubicBezTo>
                  <a:pt x="83484" y="103566"/>
                  <a:pt x="83881" y="94438"/>
                  <a:pt x="81500" y="82135"/>
                </a:cubicBezTo>
                <a:cubicBezTo>
                  <a:pt x="79119" y="69832"/>
                  <a:pt x="73165" y="53560"/>
                  <a:pt x="69593" y="44035"/>
                </a:cubicBezTo>
                <a:cubicBezTo>
                  <a:pt x="66021" y="34510"/>
                  <a:pt x="65624" y="28557"/>
                  <a:pt x="60068" y="24985"/>
                </a:cubicBezTo>
                <a:cubicBezTo>
                  <a:pt x="54512" y="21413"/>
                  <a:pt x="41415" y="19825"/>
                  <a:pt x="36256" y="22603"/>
                </a:cubicBezTo>
                <a:cubicBezTo>
                  <a:pt x="31097" y="25381"/>
                  <a:pt x="29906" y="29747"/>
                  <a:pt x="29112" y="41653"/>
                </a:cubicBezTo>
                <a:cubicBezTo>
                  <a:pt x="28318" y="53559"/>
                  <a:pt x="29509" y="74991"/>
                  <a:pt x="31493" y="94041"/>
                </a:cubicBezTo>
                <a:cubicBezTo>
                  <a:pt x="33477" y="113091"/>
                  <a:pt x="35462" y="129363"/>
                  <a:pt x="41018" y="155953"/>
                </a:cubicBezTo>
                <a:cubicBezTo>
                  <a:pt x="46574" y="182543"/>
                  <a:pt x="58084" y="228979"/>
                  <a:pt x="64831" y="253585"/>
                </a:cubicBezTo>
                <a:cubicBezTo>
                  <a:pt x="71578" y="278191"/>
                  <a:pt x="76341" y="288906"/>
                  <a:pt x="81500" y="303590"/>
                </a:cubicBezTo>
                <a:cubicBezTo>
                  <a:pt x="86659" y="318274"/>
                  <a:pt x="92215" y="330578"/>
                  <a:pt x="95787" y="341691"/>
                </a:cubicBezTo>
                <a:cubicBezTo>
                  <a:pt x="99359" y="352804"/>
                  <a:pt x="103725" y="363916"/>
                  <a:pt x="102931" y="370266"/>
                </a:cubicBezTo>
                <a:cubicBezTo>
                  <a:pt x="102137" y="376616"/>
                  <a:pt x="96184" y="379394"/>
                  <a:pt x="91025" y="379791"/>
                </a:cubicBezTo>
                <a:cubicBezTo>
                  <a:pt x="85866" y="380188"/>
                  <a:pt x="77928" y="380981"/>
                  <a:pt x="71975" y="372647"/>
                </a:cubicBezTo>
                <a:cubicBezTo>
                  <a:pt x="66022" y="364313"/>
                  <a:pt x="61656" y="347644"/>
                  <a:pt x="55306" y="329785"/>
                </a:cubicBezTo>
                <a:cubicBezTo>
                  <a:pt x="48956" y="311926"/>
                  <a:pt x="42606" y="284938"/>
                  <a:pt x="36256" y="263110"/>
                </a:cubicBezTo>
                <a:cubicBezTo>
                  <a:pt x="29906" y="241282"/>
                  <a:pt x="26730" y="230566"/>
                  <a:pt x="21968" y="2107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7" name="任意多边形 366"/>
          <p:cNvSpPr/>
          <p:nvPr/>
        </p:nvSpPr>
        <p:spPr>
          <a:xfrm>
            <a:off x="4350544" y="4291980"/>
            <a:ext cx="168353" cy="408741"/>
          </a:xfrm>
          <a:custGeom>
            <a:avLst/>
            <a:gdLst>
              <a:gd name="connsiteX0" fmla="*/ 30956 w 172540"/>
              <a:gd name="connsiteY0" fmla="*/ 134412 h 410723"/>
              <a:gd name="connsiteX1" fmla="*/ 40481 w 172540"/>
              <a:gd name="connsiteY1" fmla="*/ 191562 h 410723"/>
              <a:gd name="connsiteX2" fmla="*/ 40481 w 172540"/>
              <a:gd name="connsiteY2" fmla="*/ 248712 h 410723"/>
              <a:gd name="connsiteX3" fmla="*/ 47625 w 172540"/>
              <a:gd name="connsiteY3" fmla="*/ 296337 h 410723"/>
              <a:gd name="connsiteX4" fmla="*/ 59531 w 172540"/>
              <a:gd name="connsiteY4" fmla="*/ 339199 h 410723"/>
              <a:gd name="connsiteX5" fmla="*/ 78581 w 172540"/>
              <a:gd name="connsiteY5" fmla="*/ 372537 h 410723"/>
              <a:gd name="connsiteX6" fmla="*/ 92868 w 172540"/>
              <a:gd name="connsiteY6" fmla="*/ 396349 h 410723"/>
              <a:gd name="connsiteX7" fmla="*/ 123825 w 172540"/>
              <a:gd name="connsiteY7" fmla="*/ 410637 h 410723"/>
              <a:gd name="connsiteX8" fmla="*/ 152400 w 172540"/>
              <a:gd name="connsiteY8" fmla="*/ 401112 h 410723"/>
              <a:gd name="connsiteX9" fmla="*/ 171450 w 172540"/>
              <a:gd name="connsiteY9" fmla="*/ 377299 h 410723"/>
              <a:gd name="connsiteX10" fmla="*/ 169068 w 172540"/>
              <a:gd name="connsiteY10" fmla="*/ 348724 h 410723"/>
              <a:gd name="connsiteX11" fmla="*/ 159543 w 172540"/>
              <a:gd name="connsiteY11" fmla="*/ 293956 h 410723"/>
              <a:gd name="connsiteX12" fmla="*/ 152400 w 172540"/>
              <a:gd name="connsiteY12" fmla="*/ 251093 h 410723"/>
              <a:gd name="connsiteX13" fmla="*/ 152400 w 172540"/>
              <a:gd name="connsiteY13" fmla="*/ 224899 h 410723"/>
              <a:gd name="connsiteX14" fmla="*/ 166687 w 172540"/>
              <a:gd name="connsiteY14" fmla="*/ 201087 h 410723"/>
              <a:gd name="connsiteX15" fmla="*/ 164306 w 172540"/>
              <a:gd name="connsiteY15" fmla="*/ 158224 h 410723"/>
              <a:gd name="connsiteX16" fmla="*/ 150018 w 172540"/>
              <a:gd name="connsiteY16" fmla="*/ 112981 h 410723"/>
              <a:gd name="connsiteX17" fmla="*/ 135731 w 172540"/>
              <a:gd name="connsiteY17" fmla="*/ 84406 h 410723"/>
              <a:gd name="connsiteX18" fmla="*/ 126206 w 172540"/>
              <a:gd name="connsiteY18" fmla="*/ 55831 h 410723"/>
              <a:gd name="connsiteX19" fmla="*/ 123825 w 172540"/>
              <a:gd name="connsiteY19" fmla="*/ 34399 h 410723"/>
              <a:gd name="connsiteX20" fmla="*/ 133350 w 172540"/>
              <a:gd name="connsiteY20" fmla="*/ 17731 h 410723"/>
              <a:gd name="connsiteX21" fmla="*/ 128587 w 172540"/>
              <a:gd name="connsiteY21" fmla="*/ 3443 h 410723"/>
              <a:gd name="connsiteX22" fmla="*/ 114300 w 172540"/>
              <a:gd name="connsiteY22" fmla="*/ 1062 h 410723"/>
              <a:gd name="connsiteX23" fmla="*/ 92868 w 172540"/>
              <a:gd name="connsiteY23" fmla="*/ 17731 h 410723"/>
              <a:gd name="connsiteX24" fmla="*/ 92868 w 172540"/>
              <a:gd name="connsiteY24" fmla="*/ 53449 h 410723"/>
              <a:gd name="connsiteX25" fmla="*/ 107156 w 172540"/>
              <a:gd name="connsiteY25" fmla="*/ 86787 h 410723"/>
              <a:gd name="connsiteX26" fmla="*/ 121443 w 172540"/>
              <a:gd name="connsiteY26" fmla="*/ 117743 h 410723"/>
              <a:gd name="connsiteX27" fmla="*/ 133350 w 172540"/>
              <a:gd name="connsiteY27" fmla="*/ 148699 h 410723"/>
              <a:gd name="connsiteX28" fmla="*/ 138112 w 172540"/>
              <a:gd name="connsiteY28" fmla="*/ 182037 h 410723"/>
              <a:gd name="connsiteX29" fmla="*/ 133350 w 172540"/>
              <a:gd name="connsiteY29" fmla="*/ 210612 h 410723"/>
              <a:gd name="connsiteX30" fmla="*/ 126206 w 172540"/>
              <a:gd name="connsiteY30" fmla="*/ 239187 h 410723"/>
              <a:gd name="connsiteX31" fmla="*/ 123825 w 172540"/>
              <a:gd name="connsiteY31" fmla="*/ 260618 h 410723"/>
              <a:gd name="connsiteX32" fmla="*/ 128587 w 172540"/>
              <a:gd name="connsiteY32" fmla="*/ 296337 h 410723"/>
              <a:gd name="connsiteX33" fmla="*/ 138112 w 172540"/>
              <a:gd name="connsiteY33" fmla="*/ 327293 h 410723"/>
              <a:gd name="connsiteX34" fmla="*/ 147637 w 172540"/>
              <a:gd name="connsiteY34" fmla="*/ 348724 h 410723"/>
              <a:gd name="connsiteX35" fmla="*/ 142875 w 172540"/>
              <a:gd name="connsiteY35" fmla="*/ 374918 h 410723"/>
              <a:gd name="connsiteX36" fmla="*/ 121443 w 172540"/>
              <a:gd name="connsiteY36" fmla="*/ 382062 h 410723"/>
              <a:gd name="connsiteX37" fmla="*/ 104775 w 172540"/>
              <a:gd name="connsiteY37" fmla="*/ 370156 h 410723"/>
              <a:gd name="connsiteX38" fmla="*/ 88106 w 172540"/>
              <a:gd name="connsiteY38" fmla="*/ 343962 h 410723"/>
              <a:gd name="connsiteX39" fmla="*/ 71437 w 172540"/>
              <a:gd name="connsiteY39" fmla="*/ 301099 h 410723"/>
              <a:gd name="connsiteX40" fmla="*/ 71437 w 172540"/>
              <a:gd name="connsiteY40" fmla="*/ 251093 h 410723"/>
              <a:gd name="connsiteX41" fmla="*/ 69056 w 172540"/>
              <a:gd name="connsiteY41" fmla="*/ 196324 h 410723"/>
              <a:gd name="connsiteX42" fmla="*/ 50006 w 172540"/>
              <a:gd name="connsiteY42" fmla="*/ 79643 h 410723"/>
              <a:gd name="connsiteX43" fmla="*/ 35718 w 172540"/>
              <a:gd name="connsiteY43" fmla="*/ 48687 h 410723"/>
              <a:gd name="connsiteX44" fmla="*/ 23812 w 172540"/>
              <a:gd name="connsiteY44" fmla="*/ 29637 h 410723"/>
              <a:gd name="connsiteX45" fmla="*/ 9525 w 172540"/>
              <a:gd name="connsiteY45" fmla="*/ 27256 h 410723"/>
              <a:gd name="connsiteX46" fmla="*/ 0 w 172540"/>
              <a:gd name="connsiteY46" fmla="*/ 36781 h 410723"/>
              <a:gd name="connsiteX47" fmla="*/ 9525 w 172540"/>
              <a:gd name="connsiteY47" fmla="*/ 67737 h 410723"/>
              <a:gd name="connsiteX48" fmla="*/ 30956 w 172540"/>
              <a:gd name="connsiteY48" fmla="*/ 134412 h 410723"/>
              <a:gd name="connsiteX0" fmla="*/ 30956 w 172540"/>
              <a:gd name="connsiteY0" fmla="*/ 134412 h 410723"/>
              <a:gd name="connsiteX1" fmla="*/ 40481 w 172540"/>
              <a:gd name="connsiteY1" fmla="*/ 191562 h 410723"/>
              <a:gd name="connsiteX2" fmla="*/ 40481 w 172540"/>
              <a:gd name="connsiteY2" fmla="*/ 248712 h 410723"/>
              <a:gd name="connsiteX3" fmla="*/ 47625 w 172540"/>
              <a:gd name="connsiteY3" fmla="*/ 296337 h 410723"/>
              <a:gd name="connsiteX4" fmla="*/ 59531 w 172540"/>
              <a:gd name="connsiteY4" fmla="*/ 339199 h 410723"/>
              <a:gd name="connsiteX5" fmla="*/ 78581 w 172540"/>
              <a:gd name="connsiteY5" fmla="*/ 372537 h 410723"/>
              <a:gd name="connsiteX6" fmla="*/ 92868 w 172540"/>
              <a:gd name="connsiteY6" fmla="*/ 396349 h 410723"/>
              <a:gd name="connsiteX7" fmla="*/ 123825 w 172540"/>
              <a:gd name="connsiteY7" fmla="*/ 410637 h 410723"/>
              <a:gd name="connsiteX8" fmla="*/ 152400 w 172540"/>
              <a:gd name="connsiteY8" fmla="*/ 401112 h 410723"/>
              <a:gd name="connsiteX9" fmla="*/ 171450 w 172540"/>
              <a:gd name="connsiteY9" fmla="*/ 377299 h 410723"/>
              <a:gd name="connsiteX10" fmla="*/ 169068 w 172540"/>
              <a:gd name="connsiteY10" fmla="*/ 348724 h 410723"/>
              <a:gd name="connsiteX11" fmla="*/ 159543 w 172540"/>
              <a:gd name="connsiteY11" fmla="*/ 293956 h 410723"/>
              <a:gd name="connsiteX12" fmla="*/ 152400 w 172540"/>
              <a:gd name="connsiteY12" fmla="*/ 251093 h 410723"/>
              <a:gd name="connsiteX13" fmla="*/ 157162 w 172540"/>
              <a:gd name="connsiteY13" fmla="*/ 224899 h 410723"/>
              <a:gd name="connsiteX14" fmla="*/ 166687 w 172540"/>
              <a:gd name="connsiteY14" fmla="*/ 201087 h 410723"/>
              <a:gd name="connsiteX15" fmla="*/ 164306 w 172540"/>
              <a:gd name="connsiteY15" fmla="*/ 158224 h 410723"/>
              <a:gd name="connsiteX16" fmla="*/ 150018 w 172540"/>
              <a:gd name="connsiteY16" fmla="*/ 112981 h 410723"/>
              <a:gd name="connsiteX17" fmla="*/ 135731 w 172540"/>
              <a:gd name="connsiteY17" fmla="*/ 84406 h 410723"/>
              <a:gd name="connsiteX18" fmla="*/ 126206 w 172540"/>
              <a:gd name="connsiteY18" fmla="*/ 55831 h 410723"/>
              <a:gd name="connsiteX19" fmla="*/ 123825 w 172540"/>
              <a:gd name="connsiteY19" fmla="*/ 34399 h 410723"/>
              <a:gd name="connsiteX20" fmla="*/ 133350 w 172540"/>
              <a:gd name="connsiteY20" fmla="*/ 17731 h 410723"/>
              <a:gd name="connsiteX21" fmla="*/ 128587 w 172540"/>
              <a:gd name="connsiteY21" fmla="*/ 3443 h 410723"/>
              <a:gd name="connsiteX22" fmla="*/ 114300 w 172540"/>
              <a:gd name="connsiteY22" fmla="*/ 1062 h 410723"/>
              <a:gd name="connsiteX23" fmla="*/ 92868 w 172540"/>
              <a:gd name="connsiteY23" fmla="*/ 17731 h 410723"/>
              <a:gd name="connsiteX24" fmla="*/ 92868 w 172540"/>
              <a:gd name="connsiteY24" fmla="*/ 53449 h 410723"/>
              <a:gd name="connsiteX25" fmla="*/ 107156 w 172540"/>
              <a:gd name="connsiteY25" fmla="*/ 86787 h 410723"/>
              <a:gd name="connsiteX26" fmla="*/ 121443 w 172540"/>
              <a:gd name="connsiteY26" fmla="*/ 117743 h 410723"/>
              <a:gd name="connsiteX27" fmla="*/ 133350 w 172540"/>
              <a:gd name="connsiteY27" fmla="*/ 148699 h 410723"/>
              <a:gd name="connsiteX28" fmla="*/ 138112 w 172540"/>
              <a:gd name="connsiteY28" fmla="*/ 182037 h 410723"/>
              <a:gd name="connsiteX29" fmla="*/ 133350 w 172540"/>
              <a:gd name="connsiteY29" fmla="*/ 210612 h 410723"/>
              <a:gd name="connsiteX30" fmla="*/ 126206 w 172540"/>
              <a:gd name="connsiteY30" fmla="*/ 239187 h 410723"/>
              <a:gd name="connsiteX31" fmla="*/ 123825 w 172540"/>
              <a:gd name="connsiteY31" fmla="*/ 260618 h 410723"/>
              <a:gd name="connsiteX32" fmla="*/ 128587 w 172540"/>
              <a:gd name="connsiteY32" fmla="*/ 296337 h 410723"/>
              <a:gd name="connsiteX33" fmla="*/ 138112 w 172540"/>
              <a:gd name="connsiteY33" fmla="*/ 327293 h 410723"/>
              <a:gd name="connsiteX34" fmla="*/ 147637 w 172540"/>
              <a:gd name="connsiteY34" fmla="*/ 348724 h 410723"/>
              <a:gd name="connsiteX35" fmla="*/ 142875 w 172540"/>
              <a:gd name="connsiteY35" fmla="*/ 374918 h 410723"/>
              <a:gd name="connsiteX36" fmla="*/ 121443 w 172540"/>
              <a:gd name="connsiteY36" fmla="*/ 382062 h 410723"/>
              <a:gd name="connsiteX37" fmla="*/ 104775 w 172540"/>
              <a:gd name="connsiteY37" fmla="*/ 370156 h 410723"/>
              <a:gd name="connsiteX38" fmla="*/ 88106 w 172540"/>
              <a:gd name="connsiteY38" fmla="*/ 343962 h 410723"/>
              <a:gd name="connsiteX39" fmla="*/ 71437 w 172540"/>
              <a:gd name="connsiteY39" fmla="*/ 301099 h 410723"/>
              <a:gd name="connsiteX40" fmla="*/ 71437 w 172540"/>
              <a:gd name="connsiteY40" fmla="*/ 251093 h 410723"/>
              <a:gd name="connsiteX41" fmla="*/ 69056 w 172540"/>
              <a:gd name="connsiteY41" fmla="*/ 196324 h 410723"/>
              <a:gd name="connsiteX42" fmla="*/ 50006 w 172540"/>
              <a:gd name="connsiteY42" fmla="*/ 79643 h 410723"/>
              <a:gd name="connsiteX43" fmla="*/ 35718 w 172540"/>
              <a:gd name="connsiteY43" fmla="*/ 48687 h 410723"/>
              <a:gd name="connsiteX44" fmla="*/ 23812 w 172540"/>
              <a:gd name="connsiteY44" fmla="*/ 29637 h 410723"/>
              <a:gd name="connsiteX45" fmla="*/ 9525 w 172540"/>
              <a:gd name="connsiteY45" fmla="*/ 27256 h 410723"/>
              <a:gd name="connsiteX46" fmla="*/ 0 w 172540"/>
              <a:gd name="connsiteY46" fmla="*/ 36781 h 410723"/>
              <a:gd name="connsiteX47" fmla="*/ 9525 w 172540"/>
              <a:gd name="connsiteY47" fmla="*/ 67737 h 410723"/>
              <a:gd name="connsiteX48" fmla="*/ 30956 w 172540"/>
              <a:gd name="connsiteY48" fmla="*/ 134412 h 410723"/>
              <a:gd name="connsiteX0" fmla="*/ 30956 w 172540"/>
              <a:gd name="connsiteY0" fmla="*/ 134412 h 410723"/>
              <a:gd name="connsiteX1" fmla="*/ 40481 w 172540"/>
              <a:gd name="connsiteY1" fmla="*/ 191562 h 410723"/>
              <a:gd name="connsiteX2" fmla="*/ 40481 w 172540"/>
              <a:gd name="connsiteY2" fmla="*/ 248712 h 410723"/>
              <a:gd name="connsiteX3" fmla="*/ 47625 w 172540"/>
              <a:gd name="connsiteY3" fmla="*/ 296337 h 410723"/>
              <a:gd name="connsiteX4" fmla="*/ 59531 w 172540"/>
              <a:gd name="connsiteY4" fmla="*/ 339199 h 410723"/>
              <a:gd name="connsiteX5" fmla="*/ 78581 w 172540"/>
              <a:gd name="connsiteY5" fmla="*/ 372537 h 410723"/>
              <a:gd name="connsiteX6" fmla="*/ 92868 w 172540"/>
              <a:gd name="connsiteY6" fmla="*/ 396349 h 410723"/>
              <a:gd name="connsiteX7" fmla="*/ 123825 w 172540"/>
              <a:gd name="connsiteY7" fmla="*/ 410637 h 410723"/>
              <a:gd name="connsiteX8" fmla="*/ 152400 w 172540"/>
              <a:gd name="connsiteY8" fmla="*/ 401112 h 410723"/>
              <a:gd name="connsiteX9" fmla="*/ 171450 w 172540"/>
              <a:gd name="connsiteY9" fmla="*/ 377299 h 410723"/>
              <a:gd name="connsiteX10" fmla="*/ 169068 w 172540"/>
              <a:gd name="connsiteY10" fmla="*/ 348724 h 410723"/>
              <a:gd name="connsiteX11" fmla="*/ 159543 w 172540"/>
              <a:gd name="connsiteY11" fmla="*/ 293956 h 410723"/>
              <a:gd name="connsiteX12" fmla="*/ 152400 w 172540"/>
              <a:gd name="connsiteY12" fmla="*/ 251093 h 410723"/>
              <a:gd name="connsiteX13" fmla="*/ 157162 w 172540"/>
              <a:gd name="connsiteY13" fmla="*/ 224899 h 410723"/>
              <a:gd name="connsiteX14" fmla="*/ 166687 w 172540"/>
              <a:gd name="connsiteY14" fmla="*/ 201087 h 410723"/>
              <a:gd name="connsiteX15" fmla="*/ 164306 w 172540"/>
              <a:gd name="connsiteY15" fmla="*/ 158224 h 410723"/>
              <a:gd name="connsiteX16" fmla="*/ 150018 w 172540"/>
              <a:gd name="connsiteY16" fmla="*/ 112981 h 410723"/>
              <a:gd name="connsiteX17" fmla="*/ 135731 w 172540"/>
              <a:gd name="connsiteY17" fmla="*/ 84406 h 410723"/>
              <a:gd name="connsiteX18" fmla="*/ 126206 w 172540"/>
              <a:gd name="connsiteY18" fmla="*/ 55831 h 410723"/>
              <a:gd name="connsiteX19" fmla="*/ 123825 w 172540"/>
              <a:gd name="connsiteY19" fmla="*/ 34399 h 410723"/>
              <a:gd name="connsiteX20" fmla="*/ 133350 w 172540"/>
              <a:gd name="connsiteY20" fmla="*/ 17731 h 410723"/>
              <a:gd name="connsiteX21" fmla="*/ 128587 w 172540"/>
              <a:gd name="connsiteY21" fmla="*/ 3443 h 410723"/>
              <a:gd name="connsiteX22" fmla="*/ 114300 w 172540"/>
              <a:gd name="connsiteY22" fmla="*/ 1062 h 410723"/>
              <a:gd name="connsiteX23" fmla="*/ 92868 w 172540"/>
              <a:gd name="connsiteY23" fmla="*/ 17731 h 410723"/>
              <a:gd name="connsiteX24" fmla="*/ 92868 w 172540"/>
              <a:gd name="connsiteY24" fmla="*/ 53449 h 410723"/>
              <a:gd name="connsiteX25" fmla="*/ 107156 w 172540"/>
              <a:gd name="connsiteY25" fmla="*/ 86787 h 410723"/>
              <a:gd name="connsiteX26" fmla="*/ 121443 w 172540"/>
              <a:gd name="connsiteY26" fmla="*/ 117743 h 410723"/>
              <a:gd name="connsiteX27" fmla="*/ 133350 w 172540"/>
              <a:gd name="connsiteY27" fmla="*/ 148699 h 410723"/>
              <a:gd name="connsiteX28" fmla="*/ 138112 w 172540"/>
              <a:gd name="connsiteY28" fmla="*/ 182037 h 410723"/>
              <a:gd name="connsiteX29" fmla="*/ 133350 w 172540"/>
              <a:gd name="connsiteY29" fmla="*/ 210612 h 410723"/>
              <a:gd name="connsiteX30" fmla="*/ 126206 w 172540"/>
              <a:gd name="connsiteY30" fmla="*/ 239187 h 410723"/>
              <a:gd name="connsiteX31" fmla="*/ 123825 w 172540"/>
              <a:gd name="connsiteY31" fmla="*/ 260618 h 410723"/>
              <a:gd name="connsiteX32" fmla="*/ 128587 w 172540"/>
              <a:gd name="connsiteY32" fmla="*/ 296337 h 410723"/>
              <a:gd name="connsiteX33" fmla="*/ 138112 w 172540"/>
              <a:gd name="connsiteY33" fmla="*/ 327293 h 410723"/>
              <a:gd name="connsiteX34" fmla="*/ 147637 w 172540"/>
              <a:gd name="connsiteY34" fmla="*/ 348724 h 410723"/>
              <a:gd name="connsiteX35" fmla="*/ 142875 w 172540"/>
              <a:gd name="connsiteY35" fmla="*/ 374918 h 410723"/>
              <a:gd name="connsiteX36" fmla="*/ 121443 w 172540"/>
              <a:gd name="connsiteY36" fmla="*/ 382062 h 410723"/>
              <a:gd name="connsiteX37" fmla="*/ 104775 w 172540"/>
              <a:gd name="connsiteY37" fmla="*/ 370156 h 410723"/>
              <a:gd name="connsiteX38" fmla="*/ 88106 w 172540"/>
              <a:gd name="connsiteY38" fmla="*/ 343962 h 410723"/>
              <a:gd name="connsiteX39" fmla="*/ 73818 w 172540"/>
              <a:gd name="connsiteY39" fmla="*/ 301099 h 410723"/>
              <a:gd name="connsiteX40" fmla="*/ 71437 w 172540"/>
              <a:gd name="connsiteY40" fmla="*/ 251093 h 410723"/>
              <a:gd name="connsiteX41" fmla="*/ 69056 w 172540"/>
              <a:gd name="connsiteY41" fmla="*/ 196324 h 410723"/>
              <a:gd name="connsiteX42" fmla="*/ 50006 w 172540"/>
              <a:gd name="connsiteY42" fmla="*/ 79643 h 410723"/>
              <a:gd name="connsiteX43" fmla="*/ 35718 w 172540"/>
              <a:gd name="connsiteY43" fmla="*/ 48687 h 410723"/>
              <a:gd name="connsiteX44" fmla="*/ 23812 w 172540"/>
              <a:gd name="connsiteY44" fmla="*/ 29637 h 410723"/>
              <a:gd name="connsiteX45" fmla="*/ 9525 w 172540"/>
              <a:gd name="connsiteY45" fmla="*/ 27256 h 410723"/>
              <a:gd name="connsiteX46" fmla="*/ 0 w 172540"/>
              <a:gd name="connsiteY46" fmla="*/ 36781 h 410723"/>
              <a:gd name="connsiteX47" fmla="*/ 9525 w 172540"/>
              <a:gd name="connsiteY47" fmla="*/ 67737 h 410723"/>
              <a:gd name="connsiteX48" fmla="*/ 30956 w 172540"/>
              <a:gd name="connsiteY48" fmla="*/ 134412 h 410723"/>
              <a:gd name="connsiteX0" fmla="*/ 30956 w 172540"/>
              <a:gd name="connsiteY0" fmla="*/ 134412 h 410723"/>
              <a:gd name="connsiteX1" fmla="*/ 40481 w 172540"/>
              <a:gd name="connsiteY1" fmla="*/ 191562 h 410723"/>
              <a:gd name="connsiteX2" fmla="*/ 40481 w 172540"/>
              <a:gd name="connsiteY2" fmla="*/ 248712 h 410723"/>
              <a:gd name="connsiteX3" fmla="*/ 47625 w 172540"/>
              <a:gd name="connsiteY3" fmla="*/ 296337 h 410723"/>
              <a:gd name="connsiteX4" fmla="*/ 59531 w 172540"/>
              <a:gd name="connsiteY4" fmla="*/ 339199 h 410723"/>
              <a:gd name="connsiteX5" fmla="*/ 78581 w 172540"/>
              <a:gd name="connsiteY5" fmla="*/ 372537 h 410723"/>
              <a:gd name="connsiteX6" fmla="*/ 92868 w 172540"/>
              <a:gd name="connsiteY6" fmla="*/ 396349 h 410723"/>
              <a:gd name="connsiteX7" fmla="*/ 123825 w 172540"/>
              <a:gd name="connsiteY7" fmla="*/ 410637 h 410723"/>
              <a:gd name="connsiteX8" fmla="*/ 152400 w 172540"/>
              <a:gd name="connsiteY8" fmla="*/ 401112 h 410723"/>
              <a:gd name="connsiteX9" fmla="*/ 171450 w 172540"/>
              <a:gd name="connsiteY9" fmla="*/ 377299 h 410723"/>
              <a:gd name="connsiteX10" fmla="*/ 169068 w 172540"/>
              <a:gd name="connsiteY10" fmla="*/ 348724 h 410723"/>
              <a:gd name="connsiteX11" fmla="*/ 159543 w 172540"/>
              <a:gd name="connsiteY11" fmla="*/ 293956 h 410723"/>
              <a:gd name="connsiteX12" fmla="*/ 152400 w 172540"/>
              <a:gd name="connsiteY12" fmla="*/ 251093 h 410723"/>
              <a:gd name="connsiteX13" fmla="*/ 157162 w 172540"/>
              <a:gd name="connsiteY13" fmla="*/ 224899 h 410723"/>
              <a:gd name="connsiteX14" fmla="*/ 166687 w 172540"/>
              <a:gd name="connsiteY14" fmla="*/ 201087 h 410723"/>
              <a:gd name="connsiteX15" fmla="*/ 164306 w 172540"/>
              <a:gd name="connsiteY15" fmla="*/ 158224 h 410723"/>
              <a:gd name="connsiteX16" fmla="*/ 150018 w 172540"/>
              <a:gd name="connsiteY16" fmla="*/ 112981 h 410723"/>
              <a:gd name="connsiteX17" fmla="*/ 135731 w 172540"/>
              <a:gd name="connsiteY17" fmla="*/ 84406 h 410723"/>
              <a:gd name="connsiteX18" fmla="*/ 126206 w 172540"/>
              <a:gd name="connsiteY18" fmla="*/ 55831 h 410723"/>
              <a:gd name="connsiteX19" fmla="*/ 123825 w 172540"/>
              <a:gd name="connsiteY19" fmla="*/ 34399 h 410723"/>
              <a:gd name="connsiteX20" fmla="*/ 133350 w 172540"/>
              <a:gd name="connsiteY20" fmla="*/ 17731 h 410723"/>
              <a:gd name="connsiteX21" fmla="*/ 128587 w 172540"/>
              <a:gd name="connsiteY21" fmla="*/ 3443 h 410723"/>
              <a:gd name="connsiteX22" fmla="*/ 114300 w 172540"/>
              <a:gd name="connsiteY22" fmla="*/ 1062 h 410723"/>
              <a:gd name="connsiteX23" fmla="*/ 92868 w 172540"/>
              <a:gd name="connsiteY23" fmla="*/ 17731 h 410723"/>
              <a:gd name="connsiteX24" fmla="*/ 92868 w 172540"/>
              <a:gd name="connsiteY24" fmla="*/ 53449 h 410723"/>
              <a:gd name="connsiteX25" fmla="*/ 107156 w 172540"/>
              <a:gd name="connsiteY25" fmla="*/ 86787 h 410723"/>
              <a:gd name="connsiteX26" fmla="*/ 121443 w 172540"/>
              <a:gd name="connsiteY26" fmla="*/ 117743 h 410723"/>
              <a:gd name="connsiteX27" fmla="*/ 133350 w 172540"/>
              <a:gd name="connsiteY27" fmla="*/ 148699 h 410723"/>
              <a:gd name="connsiteX28" fmla="*/ 138112 w 172540"/>
              <a:gd name="connsiteY28" fmla="*/ 182037 h 410723"/>
              <a:gd name="connsiteX29" fmla="*/ 133350 w 172540"/>
              <a:gd name="connsiteY29" fmla="*/ 210612 h 410723"/>
              <a:gd name="connsiteX30" fmla="*/ 126206 w 172540"/>
              <a:gd name="connsiteY30" fmla="*/ 239187 h 410723"/>
              <a:gd name="connsiteX31" fmla="*/ 123825 w 172540"/>
              <a:gd name="connsiteY31" fmla="*/ 260618 h 410723"/>
              <a:gd name="connsiteX32" fmla="*/ 128587 w 172540"/>
              <a:gd name="connsiteY32" fmla="*/ 296337 h 410723"/>
              <a:gd name="connsiteX33" fmla="*/ 138112 w 172540"/>
              <a:gd name="connsiteY33" fmla="*/ 327293 h 410723"/>
              <a:gd name="connsiteX34" fmla="*/ 147637 w 172540"/>
              <a:gd name="connsiteY34" fmla="*/ 348724 h 410723"/>
              <a:gd name="connsiteX35" fmla="*/ 142875 w 172540"/>
              <a:gd name="connsiteY35" fmla="*/ 374918 h 410723"/>
              <a:gd name="connsiteX36" fmla="*/ 121443 w 172540"/>
              <a:gd name="connsiteY36" fmla="*/ 382062 h 410723"/>
              <a:gd name="connsiteX37" fmla="*/ 104775 w 172540"/>
              <a:gd name="connsiteY37" fmla="*/ 370156 h 410723"/>
              <a:gd name="connsiteX38" fmla="*/ 88106 w 172540"/>
              <a:gd name="connsiteY38" fmla="*/ 343962 h 410723"/>
              <a:gd name="connsiteX39" fmla="*/ 73818 w 172540"/>
              <a:gd name="connsiteY39" fmla="*/ 301099 h 410723"/>
              <a:gd name="connsiteX40" fmla="*/ 71437 w 172540"/>
              <a:gd name="connsiteY40" fmla="*/ 251093 h 410723"/>
              <a:gd name="connsiteX41" fmla="*/ 69056 w 172540"/>
              <a:gd name="connsiteY41" fmla="*/ 196324 h 410723"/>
              <a:gd name="connsiteX42" fmla="*/ 54769 w 172540"/>
              <a:gd name="connsiteY42" fmla="*/ 105836 h 410723"/>
              <a:gd name="connsiteX43" fmla="*/ 35718 w 172540"/>
              <a:gd name="connsiteY43" fmla="*/ 48687 h 410723"/>
              <a:gd name="connsiteX44" fmla="*/ 23812 w 172540"/>
              <a:gd name="connsiteY44" fmla="*/ 29637 h 410723"/>
              <a:gd name="connsiteX45" fmla="*/ 9525 w 172540"/>
              <a:gd name="connsiteY45" fmla="*/ 27256 h 410723"/>
              <a:gd name="connsiteX46" fmla="*/ 0 w 172540"/>
              <a:gd name="connsiteY46" fmla="*/ 36781 h 410723"/>
              <a:gd name="connsiteX47" fmla="*/ 9525 w 172540"/>
              <a:gd name="connsiteY47" fmla="*/ 67737 h 410723"/>
              <a:gd name="connsiteX48" fmla="*/ 30956 w 172540"/>
              <a:gd name="connsiteY48" fmla="*/ 134412 h 410723"/>
              <a:gd name="connsiteX0" fmla="*/ 30956 w 172540"/>
              <a:gd name="connsiteY0" fmla="*/ 134412 h 410723"/>
              <a:gd name="connsiteX1" fmla="*/ 40481 w 172540"/>
              <a:gd name="connsiteY1" fmla="*/ 191562 h 410723"/>
              <a:gd name="connsiteX2" fmla="*/ 40481 w 172540"/>
              <a:gd name="connsiteY2" fmla="*/ 248712 h 410723"/>
              <a:gd name="connsiteX3" fmla="*/ 47625 w 172540"/>
              <a:gd name="connsiteY3" fmla="*/ 296337 h 410723"/>
              <a:gd name="connsiteX4" fmla="*/ 59531 w 172540"/>
              <a:gd name="connsiteY4" fmla="*/ 339199 h 410723"/>
              <a:gd name="connsiteX5" fmla="*/ 78581 w 172540"/>
              <a:gd name="connsiteY5" fmla="*/ 372537 h 410723"/>
              <a:gd name="connsiteX6" fmla="*/ 92868 w 172540"/>
              <a:gd name="connsiteY6" fmla="*/ 396349 h 410723"/>
              <a:gd name="connsiteX7" fmla="*/ 123825 w 172540"/>
              <a:gd name="connsiteY7" fmla="*/ 410637 h 410723"/>
              <a:gd name="connsiteX8" fmla="*/ 152400 w 172540"/>
              <a:gd name="connsiteY8" fmla="*/ 401112 h 410723"/>
              <a:gd name="connsiteX9" fmla="*/ 171450 w 172540"/>
              <a:gd name="connsiteY9" fmla="*/ 377299 h 410723"/>
              <a:gd name="connsiteX10" fmla="*/ 169068 w 172540"/>
              <a:gd name="connsiteY10" fmla="*/ 348724 h 410723"/>
              <a:gd name="connsiteX11" fmla="*/ 159543 w 172540"/>
              <a:gd name="connsiteY11" fmla="*/ 293956 h 410723"/>
              <a:gd name="connsiteX12" fmla="*/ 152400 w 172540"/>
              <a:gd name="connsiteY12" fmla="*/ 251093 h 410723"/>
              <a:gd name="connsiteX13" fmla="*/ 157162 w 172540"/>
              <a:gd name="connsiteY13" fmla="*/ 224899 h 410723"/>
              <a:gd name="connsiteX14" fmla="*/ 166687 w 172540"/>
              <a:gd name="connsiteY14" fmla="*/ 201087 h 410723"/>
              <a:gd name="connsiteX15" fmla="*/ 164306 w 172540"/>
              <a:gd name="connsiteY15" fmla="*/ 158224 h 410723"/>
              <a:gd name="connsiteX16" fmla="*/ 150018 w 172540"/>
              <a:gd name="connsiteY16" fmla="*/ 112981 h 410723"/>
              <a:gd name="connsiteX17" fmla="*/ 135731 w 172540"/>
              <a:gd name="connsiteY17" fmla="*/ 84406 h 410723"/>
              <a:gd name="connsiteX18" fmla="*/ 126206 w 172540"/>
              <a:gd name="connsiteY18" fmla="*/ 55831 h 410723"/>
              <a:gd name="connsiteX19" fmla="*/ 123825 w 172540"/>
              <a:gd name="connsiteY19" fmla="*/ 34399 h 410723"/>
              <a:gd name="connsiteX20" fmla="*/ 133350 w 172540"/>
              <a:gd name="connsiteY20" fmla="*/ 17731 h 410723"/>
              <a:gd name="connsiteX21" fmla="*/ 128587 w 172540"/>
              <a:gd name="connsiteY21" fmla="*/ 3443 h 410723"/>
              <a:gd name="connsiteX22" fmla="*/ 114300 w 172540"/>
              <a:gd name="connsiteY22" fmla="*/ 1062 h 410723"/>
              <a:gd name="connsiteX23" fmla="*/ 92868 w 172540"/>
              <a:gd name="connsiteY23" fmla="*/ 17731 h 410723"/>
              <a:gd name="connsiteX24" fmla="*/ 92868 w 172540"/>
              <a:gd name="connsiteY24" fmla="*/ 53449 h 410723"/>
              <a:gd name="connsiteX25" fmla="*/ 107156 w 172540"/>
              <a:gd name="connsiteY25" fmla="*/ 86787 h 410723"/>
              <a:gd name="connsiteX26" fmla="*/ 121443 w 172540"/>
              <a:gd name="connsiteY26" fmla="*/ 117743 h 410723"/>
              <a:gd name="connsiteX27" fmla="*/ 133350 w 172540"/>
              <a:gd name="connsiteY27" fmla="*/ 148699 h 410723"/>
              <a:gd name="connsiteX28" fmla="*/ 138112 w 172540"/>
              <a:gd name="connsiteY28" fmla="*/ 182037 h 410723"/>
              <a:gd name="connsiteX29" fmla="*/ 133350 w 172540"/>
              <a:gd name="connsiteY29" fmla="*/ 210612 h 410723"/>
              <a:gd name="connsiteX30" fmla="*/ 126206 w 172540"/>
              <a:gd name="connsiteY30" fmla="*/ 239187 h 410723"/>
              <a:gd name="connsiteX31" fmla="*/ 123825 w 172540"/>
              <a:gd name="connsiteY31" fmla="*/ 260618 h 410723"/>
              <a:gd name="connsiteX32" fmla="*/ 128587 w 172540"/>
              <a:gd name="connsiteY32" fmla="*/ 296337 h 410723"/>
              <a:gd name="connsiteX33" fmla="*/ 138112 w 172540"/>
              <a:gd name="connsiteY33" fmla="*/ 327293 h 410723"/>
              <a:gd name="connsiteX34" fmla="*/ 147637 w 172540"/>
              <a:gd name="connsiteY34" fmla="*/ 348724 h 410723"/>
              <a:gd name="connsiteX35" fmla="*/ 142875 w 172540"/>
              <a:gd name="connsiteY35" fmla="*/ 374918 h 410723"/>
              <a:gd name="connsiteX36" fmla="*/ 121443 w 172540"/>
              <a:gd name="connsiteY36" fmla="*/ 382062 h 410723"/>
              <a:gd name="connsiteX37" fmla="*/ 104775 w 172540"/>
              <a:gd name="connsiteY37" fmla="*/ 370156 h 410723"/>
              <a:gd name="connsiteX38" fmla="*/ 88106 w 172540"/>
              <a:gd name="connsiteY38" fmla="*/ 343962 h 410723"/>
              <a:gd name="connsiteX39" fmla="*/ 73818 w 172540"/>
              <a:gd name="connsiteY39" fmla="*/ 301099 h 410723"/>
              <a:gd name="connsiteX40" fmla="*/ 71437 w 172540"/>
              <a:gd name="connsiteY40" fmla="*/ 251093 h 410723"/>
              <a:gd name="connsiteX41" fmla="*/ 69056 w 172540"/>
              <a:gd name="connsiteY41" fmla="*/ 196324 h 410723"/>
              <a:gd name="connsiteX42" fmla="*/ 54769 w 172540"/>
              <a:gd name="connsiteY42" fmla="*/ 105836 h 410723"/>
              <a:gd name="connsiteX43" fmla="*/ 40480 w 172540"/>
              <a:gd name="connsiteY43" fmla="*/ 62975 h 410723"/>
              <a:gd name="connsiteX44" fmla="*/ 23812 w 172540"/>
              <a:gd name="connsiteY44" fmla="*/ 29637 h 410723"/>
              <a:gd name="connsiteX45" fmla="*/ 9525 w 172540"/>
              <a:gd name="connsiteY45" fmla="*/ 27256 h 410723"/>
              <a:gd name="connsiteX46" fmla="*/ 0 w 172540"/>
              <a:gd name="connsiteY46" fmla="*/ 36781 h 410723"/>
              <a:gd name="connsiteX47" fmla="*/ 9525 w 172540"/>
              <a:gd name="connsiteY47" fmla="*/ 67737 h 410723"/>
              <a:gd name="connsiteX48" fmla="*/ 30956 w 172540"/>
              <a:gd name="connsiteY48" fmla="*/ 134412 h 410723"/>
              <a:gd name="connsiteX0" fmla="*/ 30956 w 172540"/>
              <a:gd name="connsiteY0" fmla="*/ 134412 h 410723"/>
              <a:gd name="connsiteX1" fmla="*/ 40481 w 172540"/>
              <a:gd name="connsiteY1" fmla="*/ 191562 h 410723"/>
              <a:gd name="connsiteX2" fmla="*/ 40481 w 172540"/>
              <a:gd name="connsiteY2" fmla="*/ 248712 h 410723"/>
              <a:gd name="connsiteX3" fmla="*/ 47625 w 172540"/>
              <a:gd name="connsiteY3" fmla="*/ 296337 h 410723"/>
              <a:gd name="connsiteX4" fmla="*/ 59531 w 172540"/>
              <a:gd name="connsiteY4" fmla="*/ 339199 h 410723"/>
              <a:gd name="connsiteX5" fmla="*/ 78581 w 172540"/>
              <a:gd name="connsiteY5" fmla="*/ 372537 h 410723"/>
              <a:gd name="connsiteX6" fmla="*/ 92868 w 172540"/>
              <a:gd name="connsiteY6" fmla="*/ 396349 h 410723"/>
              <a:gd name="connsiteX7" fmla="*/ 123825 w 172540"/>
              <a:gd name="connsiteY7" fmla="*/ 410637 h 410723"/>
              <a:gd name="connsiteX8" fmla="*/ 152400 w 172540"/>
              <a:gd name="connsiteY8" fmla="*/ 401112 h 410723"/>
              <a:gd name="connsiteX9" fmla="*/ 171450 w 172540"/>
              <a:gd name="connsiteY9" fmla="*/ 377299 h 410723"/>
              <a:gd name="connsiteX10" fmla="*/ 169068 w 172540"/>
              <a:gd name="connsiteY10" fmla="*/ 348724 h 410723"/>
              <a:gd name="connsiteX11" fmla="*/ 159543 w 172540"/>
              <a:gd name="connsiteY11" fmla="*/ 293956 h 410723"/>
              <a:gd name="connsiteX12" fmla="*/ 152400 w 172540"/>
              <a:gd name="connsiteY12" fmla="*/ 251093 h 410723"/>
              <a:gd name="connsiteX13" fmla="*/ 157162 w 172540"/>
              <a:gd name="connsiteY13" fmla="*/ 224899 h 410723"/>
              <a:gd name="connsiteX14" fmla="*/ 166687 w 172540"/>
              <a:gd name="connsiteY14" fmla="*/ 201087 h 410723"/>
              <a:gd name="connsiteX15" fmla="*/ 164306 w 172540"/>
              <a:gd name="connsiteY15" fmla="*/ 158224 h 410723"/>
              <a:gd name="connsiteX16" fmla="*/ 150018 w 172540"/>
              <a:gd name="connsiteY16" fmla="*/ 112981 h 410723"/>
              <a:gd name="connsiteX17" fmla="*/ 135731 w 172540"/>
              <a:gd name="connsiteY17" fmla="*/ 84406 h 410723"/>
              <a:gd name="connsiteX18" fmla="*/ 126206 w 172540"/>
              <a:gd name="connsiteY18" fmla="*/ 55831 h 410723"/>
              <a:gd name="connsiteX19" fmla="*/ 123825 w 172540"/>
              <a:gd name="connsiteY19" fmla="*/ 34399 h 410723"/>
              <a:gd name="connsiteX20" fmla="*/ 133350 w 172540"/>
              <a:gd name="connsiteY20" fmla="*/ 17731 h 410723"/>
              <a:gd name="connsiteX21" fmla="*/ 128587 w 172540"/>
              <a:gd name="connsiteY21" fmla="*/ 3443 h 410723"/>
              <a:gd name="connsiteX22" fmla="*/ 114300 w 172540"/>
              <a:gd name="connsiteY22" fmla="*/ 1062 h 410723"/>
              <a:gd name="connsiteX23" fmla="*/ 92868 w 172540"/>
              <a:gd name="connsiteY23" fmla="*/ 17731 h 410723"/>
              <a:gd name="connsiteX24" fmla="*/ 92868 w 172540"/>
              <a:gd name="connsiteY24" fmla="*/ 53449 h 410723"/>
              <a:gd name="connsiteX25" fmla="*/ 107156 w 172540"/>
              <a:gd name="connsiteY25" fmla="*/ 86787 h 410723"/>
              <a:gd name="connsiteX26" fmla="*/ 121443 w 172540"/>
              <a:gd name="connsiteY26" fmla="*/ 117743 h 410723"/>
              <a:gd name="connsiteX27" fmla="*/ 133350 w 172540"/>
              <a:gd name="connsiteY27" fmla="*/ 148699 h 410723"/>
              <a:gd name="connsiteX28" fmla="*/ 138112 w 172540"/>
              <a:gd name="connsiteY28" fmla="*/ 182037 h 410723"/>
              <a:gd name="connsiteX29" fmla="*/ 133350 w 172540"/>
              <a:gd name="connsiteY29" fmla="*/ 210612 h 410723"/>
              <a:gd name="connsiteX30" fmla="*/ 126206 w 172540"/>
              <a:gd name="connsiteY30" fmla="*/ 239187 h 410723"/>
              <a:gd name="connsiteX31" fmla="*/ 123825 w 172540"/>
              <a:gd name="connsiteY31" fmla="*/ 260618 h 410723"/>
              <a:gd name="connsiteX32" fmla="*/ 128587 w 172540"/>
              <a:gd name="connsiteY32" fmla="*/ 296337 h 410723"/>
              <a:gd name="connsiteX33" fmla="*/ 138112 w 172540"/>
              <a:gd name="connsiteY33" fmla="*/ 327293 h 410723"/>
              <a:gd name="connsiteX34" fmla="*/ 147637 w 172540"/>
              <a:gd name="connsiteY34" fmla="*/ 348724 h 410723"/>
              <a:gd name="connsiteX35" fmla="*/ 142875 w 172540"/>
              <a:gd name="connsiteY35" fmla="*/ 374918 h 410723"/>
              <a:gd name="connsiteX36" fmla="*/ 121443 w 172540"/>
              <a:gd name="connsiteY36" fmla="*/ 382062 h 410723"/>
              <a:gd name="connsiteX37" fmla="*/ 104775 w 172540"/>
              <a:gd name="connsiteY37" fmla="*/ 370156 h 410723"/>
              <a:gd name="connsiteX38" fmla="*/ 88106 w 172540"/>
              <a:gd name="connsiteY38" fmla="*/ 343962 h 410723"/>
              <a:gd name="connsiteX39" fmla="*/ 78580 w 172540"/>
              <a:gd name="connsiteY39" fmla="*/ 301099 h 410723"/>
              <a:gd name="connsiteX40" fmla="*/ 71437 w 172540"/>
              <a:gd name="connsiteY40" fmla="*/ 251093 h 410723"/>
              <a:gd name="connsiteX41" fmla="*/ 69056 w 172540"/>
              <a:gd name="connsiteY41" fmla="*/ 196324 h 410723"/>
              <a:gd name="connsiteX42" fmla="*/ 54769 w 172540"/>
              <a:gd name="connsiteY42" fmla="*/ 105836 h 410723"/>
              <a:gd name="connsiteX43" fmla="*/ 40480 w 172540"/>
              <a:gd name="connsiteY43" fmla="*/ 62975 h 410723"/>
              <a:gd name="connsiteX44" fmla="*/ 23812 w 172540"/>
              <a:gd name="connsiteY44" fmla="*/ 29637 h 410723"/>
              <a:gd name="connsiteX45" fmla="*/ 9525 w 172540"/>
              <a:gd name="connsiteY45" fmla="*/ 27256 h 410723"/>
              <a:gd name="connsiteX46" fmla="*/ 0 w 172540"/>
              <a:gd name="connsiteY46" fmla="*/ 36781 h 410723"/>
              <a:gd name="connsiteX47" fmla="*/ 9525 w 172540"/>
              <a:gd name="connsiteY47" fmla="*/ 67737 h 410723"/>
              <a:gd name="connsiteX48" fmla="*/ 30956 w 172540"/>
              <a:gd name="connsiteY48" fmla="*/ 134412 h 410723"/>
              <a:gd name="connsiteX0" fmla="*/ 30956 w 172540"/>
              <a:gd name="connsiteY0" fmla="*/ 134412 h 410723"/>
              <a:gd name="connsiteX1" fmla="*/ 40481 w 172540"/>
              <a:gd name="connsiteY1" fmla="*/ 191562 h 410723"/>
              <a:gd name="connsiteX2" fmla="*/ 40481 w 172540"/>
              <a:gd name="connsiteY2" fmla="*/ 248712 h 410723"/>
              <a:gd name="connsiteX3" fmla="*/ 47625 w 172540"/>
              <a:gd name="connsiteY3" fmla="*/ 296337 h 410723"/>
              <a:gd name="connsiteX4" fmla="*/ 59531 w 172540"/>
              <a:gd name="connsiteY4" fmla="*/ 339199 h 410723"/>
              <a:gd name="connsiteX5" fmla="*/ 78581 w 172540"/>
              <a:gd name="connsiteY5" fmla="*/ 372537 h 410723"/>
              <a:gd name="connsiteX6" fmla="*/ 92868 w 172540"/>
              <a:gd name="connsiteY6" fmla="*/ 396349 h 410723"/>
              <a:gd name="connsiteX7" fmla="*/ 123825 w 172540"/>
              <a:gd name="connsiteY7" fmla="*/ 410637 h 410723"/>
              <a:gd name="connsiteX8" fmla="*/ 152400 w 172540"/>
              <a:gd name="connsiteY8" fmla="*/ 401112 h 410723"/>
              <a:gd name="connsiteX9" fmla="*/ 171450 w 172540"/>
              <a:gd name="connsiteY9" fmla="*/ 377299 h 410723"/>
              <a:gd name="connsiteX10" fmla="*/ 169068 w 172540"/>
              <a:gd name="connsiteY10" fmla="*/ 348724 h 410723"/>
              <a:gd name="connsiteX11" fmla="*/ 159543 w 172540"/>
              <a:gd name="connsiteY11" fmla="*/ 293956 h 410723"/>
              <a:gd name="connsiteX12" fmla="*/ 152400 w 172540"/>
              <a:gd name="connsiteY12" fmla="*/ 251093 h 410723"/>
              <a:gd name="connsiteX13" fmla="*/ 157162 w 172540"/>
              <a:gd name="connsiteY13" fmla="*/ 224899 h 410723"/>
              <a:gd name="connsiteX14" fmla="*/ 166687 w 172540"/>
              <a:gd name="connsiteY14" fmla="*/ 201087 h 410723"/>
              <a:gd name="connsiteX15" fmla="*/ 164306 w 172540"/>
              <a:gd name="connsiteY15" fmla="*/ 158224 h 410723"/>
              <a:gd name="connsiteX16" fmla="*/ 150018 w 172540"/>
              <a:gd name="connsiteY16" fmla="*/ 112981 h 410723"/>
              <a:gd name="connsiteX17" fmla="*/ 135731 w 172540"/>
              <a:gd name="connsiteY17" fmla="*/ 84406 h 410723"/>
              <a:gd name="connsiteX18" fmla="*/ 126206 w 172540"/>
              <a:gd name="connsiteY18" fmla="*/ 55831 h 410723"/>
              <a:gd name="connsiteX19" fmla="*/ 123825 w 172540"/>
              <a:gd name="connsiteY19" fmla="*/ 34399 h 410723"/>
              <a:gd name="connsiteX20" fmla="*/ 133350 w 172540"/>
              <a:gd name="connsiteY20" fmla="*/ 17731 h 410723"/>
              <a:gd name="connsiteX21" fmla="*/ 128587 w 172540"/>
              <a:gd name="connsiteY21" fmla="*/ 3443 h 410723"/>
              <a:gd name="connsiteX22" fmla="*/ 114300 w 172540"/>
              <a:gd name="connsiteY22" fmla="*/ 1062 h 410723"/>
              <a:gd name="connsiteX23" fmla="*/ 92868 w 172540"/>
              <a:gd name="connsiteY23" fmla="*/ 17731 h 410723"/>
              <a:gd name="connsiteX24" fmla="*/ 92868 w 172540"/>
              <a:gd name="connsiteY24" fmla="*/ 53449 h 410723"/>
              <a:gd name="connsiteX25" fmla="*/ 107156 w 172540"/>
              <a:gd name="connsiteY25" fmla="*/ 86787 h 410723"/>
              <a:gd name="connsiteX26" fmla="*/ 121443 w 172540"/>
              <a:gd name="connsiteY26" fmla="*/ 117743 h 410723"/>
              <a:gd name="connsiteX27" fmla="*/ 133350 w 172540"/>
              <a:gd name="connsiteY27" fmla="*/ 148699 h 410723"/>
              <a:gd name="connsiteX28" fmla="*/ 138112 w 172540"/>
              <a:gd name="connsiteY28" fmla="*/ 182037 h 410723"/>
              <a:gd name="connsiteX29" fmla="*/ 133350 w 172540"/>
              <a:gd name="connsiteY29" fmla="*/ 210612 h 410723"/>
              <a:gd name="connsiteX30" fmla="*/ 126206 w 172540"/>
              <a:gd name="connsiteY30" fmla="*/ 239187 h 410723"/>
              <a:gd name="connsiteX31" fmla="*/ 123825 w 172540"/>
              <a:gd name="connsiteY31" fmla="*/ 260618 h 410723"/>
              <a:gd name="connsiteX32" fmla="*/ 128587 w 172540"/>
              <a:gd name="connsiteY32" fmla="*/ 296337 h 410723"/>
              <a:gd name="connsiteX33" fmla="*/ 138112 w 172540"/>
              <a:gd name="connsiteY33" fmla="*/ 327293 h 410723"/>
              <a:gd name="connsiteX34" fmla="*/ 147637 w 172540"/>
              <a:gd name="connsiteY34" fmla="*/ 348724 h 410723"/>
              <a:gd name="connsiteX35" fmla="*/ 142875 w 172540"/>
              <a:gd name="connsiteY35" fmla="*/ 374918 h 410723"/>
              <a:gd name="connsiteX36" fmla="*/ 121443 w 172540"/>
              <a:gd name="connsiteY36" fmla="*/ 382062 h 410723"/>
              <a:gd name="connsiteX37" fmla="*/ 104775 w 172540"/>
              <a:gd name="connsiteY37" fmla="*/ 370156 h 410723"/>
              <a:gd name="connsiteX38" fmla="*/ 95249 w 172540"/>
              <a:gd name="connsiteY38" fmla="*/ 343962 h 410723"/>
              <a:gd name="connsiteX39" fmla="*/ 78580 w 172540"/>
              <a:gd name="connsiteY39" fmla="*/ 301099 h 410723"/>
              <a:gd name="connsiteX40" fmla="*/ 71437 w 172540"/>
              <a:gd name="connsiteY40" fmla="*/ 251093 h 410723"/>
              <a:gd name="connsiteX41" fmla="*/ 69056 w 172540"/>
              <a:gd name="connsiteY41" fmla="*/ 196324 h 410723"/>
              <a:gd name="connsiteX42" fmla="*/ 54769 w 172540"/>
              <a:gd name="connsiteY42" fmla="*/ 105836 h 410723"/>
              <a:gd name="connsiteX43" fmla="*/ 40480 w 172540"/>
              <a:gd name="connsiteY43" fmla="*/ 62975 h 410723"/>
              <a:gd name="connsiteX44" fmla="*/ 23812 w 172540"/>
              <a:gd name="connsiteY44" fmla="*/ 29637 h 410723"/>
              <a:gd name="connsiteX45" fmla="*/ 9525 w 172540"/>
              <a:gd name="connsiteY45" fmla="*/ 27256 h 410723"/>
              <a:gd name="connsiteX46" fmla="*/ 0 w 172540"/>
              <a:gd name="connsiteY46" fmla="*/ 36781 h 410723"/>
              <a:gd name="connsiteX47" fmla="*/ 9525 w 172540"/>
              <a:gd name="connsiteY47" fmla="*/ 67737 h 410723"/>
              <a:gd name="connsiteX48" fmla="*/ 30956 w 172540"/>
              <a:gd name="connsiteY48" fmla="*/ 134412 h 410723"/>
              <a:gd name="connsiteX0" fmla="*/ 30956 w 172540"/>
              <a:gd name="connsiteY0" fmla="*/ 134412 h 410723"/>
              <a:gd name="connsiteX1" fmla="*/ 40481 w 172540"/>
              <a:gd name="connsiteY1" fmla="*/ 191562 h 410723"/>
              <a:gd name="connsiteX2" fmla="*/ 40481 w 172540"/>
              <a:gd name="connsiteY2" fmla="*/ 248712 h 410723"/>
              <a:gd name="connsiteX3" fmla="*/ 47625 w 172540"/>
              <a:gd name="connsiteY3" fmla="*/ 296337 h 410723"/>
              <a:gd name="connsiteX4" fmla="*/ 59531 w 172540"/>
              <a:gd name="connsiteY4" fmla="*/ 339199 h 410723"/>
              <a:gd name="connsiteX5" fmla="*/ 78581 w 172540"/>
              <a:gd name="connsiteY5" fmla="*/ 372537 h 410723"/>
              <a:gd name="connsiteX6" fmla="*/ 92868 w 172540"/>
              <a:gd name="connsiteY6" fmla="*/ 396349 h 410723"/>
              <a:gd name="connsiteX7" fmla="*/ 123825 w 172540"/>
              <a:gd name="connsiteY7" fmla="*/ 410637 h 410723"/>
              <a:gd name="connsiteX8" fmla="*/ 152400 w 172540"/>
              <a:gd name="connsiteY8" fmla="*/ 401112 h 410723"/>
              <a:gd name="connsiteX9" fmla="*/ 171450 w 172540"/>
              <a:gd name="connsiteY9" fmla="*/ 377299 h 410723"/>
              <a:gd name="connsiteX10" fmla="*/ 169068 w 172540"/>
              <a:gd name="connsiteY10" fmla="*/ 348724 h 410723"/>
              <a:gd name="connsiteX11" fmla="*/ 159543 w 172540"/>
              <a:gd name="connsiteY11" fmla="*/ 293956 h 410723"/>
              <a:gd name="connsiteX12" fmla="*/ 152400 w 172540"/>
              <a:gd name="connsiteY12" fmla="*/ 251093 h 410723"/>
              <a:gd name="connsiteX13" fmla="*/ 157162 w 172540"/>
              <a:gd name="connsiteY13" fmla="*/ 224899 h 410723"/>
              <a:gd name="connsiteX14" fmla="*/ 166687 w 172540"/>
              <a:gd name="connsiteY14" fmla="*/ 201087 h 410723"/>
              <a:gd name="connsiteX15" fmla="*/ 164306 w 172540"/>
              <a:gd name="connsiteY15" fmla="*/ 158224 h 410723"/>
              <a:gd name="connsiteX16" fmla="*/ 150018 w 172540"/>
              <a:gd name="connsiteY16" fmla="*/ 112981 h 410723"/>
              <a:gd name="connsiteX17" fmla="*/ 135731 w 172540"/>
              <a:gd name="connsiteY17" fmla="*/ 84406 h 410723"/>
              <a:gd name="connsiteX18" fmla="*/ 126206 w 172540"/>
              <a:gd name="connsiteY18" fmla="*/ 55831 h 410723"/>
              <a:gd name="connsiteX19" fmla="*/ 123825 w 172540"/>
              <a:gd name="connsiteY19" fmla="*/ 34399 h 410723"/>
              <a:gd name="connsiteX20" fmla="*/ 133350 w 172540"/>
              <a:gd name="connsiteY20" fmla="*/ 17731 h 410723"/>
              <a:gd name="connsiteX21" fmla="*/ 128587 w 172540"/>
              <a:gd name="connsiteY21" fmla="*/ 3443 h 410723"/>
              <a:gd name="connsiteX22" fmla="*/ 114300 w 172540"/>
              <a:gd name="connsiteY22" fmla="*/ 1062 h 410723"/>
              <a:gd name="connsiteX23" fmla="*/ 92868 w 172540"/>
              <a:gd name="connsiteY23" fmla="*/ 17731 h 410723"/>
              <a:gd name="connsiteX24" fmla="*/ 92868 w 172540"/>
              <a:gd name="connsiteY24" fmla="*/ 53449 h 410723"/>
              <a:gd name="connsiteX25" fmla="*/ 107156 w 172540"/>
              <a:gd name="connsiteY25" fmla="*/ 86787 h 410723"/>
              <a:gd name="connsiteX26" fmla="*/ 121443 w 172540"/>
              <a:gd name="connsiteY26" fmla="*/ 117743 h 410723"/>
              <a:gd name="connsiteX27" fmla="*/ 133350 w 172540"/>
              <a:gd name="connsiteY27" fmla="*/ 148699 h 410723"/>
              <a:gd name="connsiteX28" fmla="*/ 138112 w 172540"/>
              <a:gd name="connsiteY28" fmla="*/ 182037 h 410723"/>
              <a:gd name="connsiteX29" fmla="*/ 133350 w 172540"/>
              <a:gd name="connsiteY29" fmla="*/ 210612 h 410723"/>
              <a:gd name="connsiteX30" fmla="*/ 126206 w 172540"/>
              <a:gd name="connsiteY30" fmla="*/ 239187 h 410723"/>
              <a:gd name="connsiteX31" fmla="*/ 123825 w 172540"/>
              <a:gd name="connsiteY31" fmla="*/ 260618 h 410723"/>
              <a:gd name="connsiteX32" fmla="*/ 128587 w 172540"/>
              <a:gd name="connsiteY32" fmla="*/ 296337 h 410723"/>
              <a:gd name="connsiteX33" fmla="*/ 138112 w 172540"/>
              <a:gd name="connsiteY33" fmla="*/ 327293 h 410723"/>
              <a:gd name="connsiteX34" fmla="*/ 147637 w 172540"/>
              <a:gd name="connsiteY34" fmla="*/ 348724 h 410723"/>
              <a:gd name="connsiteX35" fmla="*/ 142875 w 172540"/>
              <a:gd name="connsiteY35" fmla="*/ 374918 h 410723"/>
              <a:gd name="connsiteX36" fmla="*/ 121443 w 172540"/>
              <a:gd name="connsiteY36" fmla="*/ 382062 h 410723"/>
              <a:gd name="connsiteX37" fmla="*/ 104775 w 172540"/>
              <a:gd name="connsiteY37" fmla="*/ 370156 h 410723"/>
              <a:gd name="connsiteX38" fmla="*/ 95249 w 172540"/>
              <a:gd name="connsiteY38" fmla="*/ 343962 h 410723"/>
              <a:gd name="connsiteX39" fmla="*/ 78580 w 172540"/>
              <a:gd name="connsiteY39" fmla="*/ 301099 h 410723"/>
              <a:gd name="connsiteX40" fmla="*/ 71437 w 172540"/>
              <a:gd name="connsiteY40" fmla="*/ 251093 h 410723"/>
              <a:gd name="connsiteX41" fmla="*/ 69056 w 172540"/>
              <a:gd name="connsiteY41" fmla="*/ 196324 h 410723"/>
              <a:gd name="connsiteX42" fmla="*/ 54769 w 172540"/>
              <a:gd name="connsiteY42" fmla="*/ 105836 h 410723"/>
              <a:gd name="connsiteX43" fmla="*/ 40480 w 172540"/>
              <a:gd name="connsiteY43" fmla="*/ 62975 h 410723"/>
              <a:gd name="connsiteX44" fmla="*/ 23812 w 172540"/>
              <a:gd name="connsiteY44" fmla="*/ 29637 h 410723"/>
              <a:gd name="connsiteX45" fmla="*/ 9525 w 172540"/>
              <a:gd name="connsiteY45" fmla="*/ 27256 h 410723"/>
              <a:gd name="connsiteX46" fmla="*/ 0 w 172540"/>
              <a:gd name="connsiteY46" fmla="*/ 36781 h 410723"/>
              <a:gd name="connsiteX47" fmla="*/ 14287 w 172540"/>
              <a:gd name="connsiteY47" fmla="*/ 82025 h 410723"/>
              <a:gd name="connsiteX48" fmla="*/ 30956 w 172540"/>
              <a:gd name="connsiteY48" fmla="*/ 134412 h 410723"/>
              <a:gd name="connsiteX0" fmla="*/ 28575 w 170159"/>
              <a:gd name="connsiteY0" fmla="*/ 134412 h 410723"/>
              <a:gd name="connsiteX1" fmla="*/ 38100 w 170159"/>
              <a:gd name="connsiteY1" fmla="*/ 191562 h 410723"/>
              <a:gd name="connsiteX2" fmla="*/ 38100 w 170159"/>
              <a:gd name="connsiteY2" fmla="*/ 248712 h 410723"/>
              <a:gd name="connsiteX3" fmla="*/ 45244 w 170159"/>
              <a:gd name="connsiteY3" fmla="*/ 296337 h 410723"/>
              <a:gd name="connsiteX4" fmla="*/ 57150 w 170159"/>
              <a:gd name="connsiteY4" fmla="*/ 339199 h 410723"/>
              <a:gd name="connsiteX5" fmla="*/ 76200 w 170159"/>
              <a:gd name="connsiteY5" fmla="*/ 372537 h 410723"/>
              <a:gd name="connsiteX6" fmla="*/ 90487 w 170159"/>
              <a:gd name="connsiteY6" fmla="*/ 396349 h 410723"/>
              <a:gd name="connsiteX7" fmla="*/ 121444 w 170159"/>
              <a:gd name="connsiteY7" fmla="*/ 410637 h 410723"/>
              <a:gd name="connsiteX8" fmla="*/ 150019 w 170159"/>
              <a:gd name="connsiteY8" fmla="*/ 401112 h 410723"/>
              <a:gd name="connsiteX9" fmla="*/ 169069 w 170159"/>
              <a:gd name="connsiteY9" fmla="*/ 377299 h 410723"/>
              <a:gd name="connsiteX10" fmla="*/ 166687 w 170159"/>
              <a:gd name="connsiteY10" fmla="*/ 348724 h 410723"/>
              <a:gd name="connsiteX11" fmla="*/ 157162 w 170159"/>
              <a:gd name="connsiteY11" fmla="*/ 293956 h 410723"/>
              <a:gd name="connsiteX12" fmla="*/ 150019 w 170159"/>
              <a:gd name="connsiteY12" fmla="*/ 251093 h 410723"/>
              <a:gd name="connsiteX13" fmla="*/ 154781 w 170159"/>
              <a:gd name="connsiteY13" fmla="*/ 224899 h 410723"/>
              <a:gd name="connsiteX14" fmla="*/ 164306 w 170159"/>
              <a:gd name="connsiteY14" fmla="*/ 201087 h 410723"/>
              <a:gd name="connsiteX15" fmla="*/ 161925 w 170159"/>
              <a:gd name="connsiteY15" fmla="*/ 158224 h 410723"/>
              <a:gd name="connsiteX16" fmla="*/ 147637 w 170159"/>
              <a:gd name="connsiteY16" fmla="*/ 112981 h 410723"/>
              <a:gd name="connsiteX17" fmla="*/ 133350 w 170159"/>
              <a:gd name="connsiteY17" fmla="*/ 84406 h 410723"/>
              <a:gd name="connsiteX18" fmla="*/ 123825 w 170159"/>
              <a:gd name="connsiteY18" fmla="*/ 55831 h 410723"/>
              <a:gd name="connsiteX19" fmla="*/ 121444 w 170159"/>
              <a:gd name="connsiteY19" fmla="*/ 34399 h 410723"/>
              <a:gd name="connsiteX20" fmla="*/ 130969 w 170159"/>
              <a:gd name="connsiteY20" fmla="*/ 17731 h 410723"/>
              <a:gd name="connsiteX21" fmla="*/ 126206 w 170159"/>
              <a:gd name="connsiteY21" fmla="*/ 3443 h 410723"/>
              <a:gd name="connsiteX22" fmla="*/ 111919 w 170159"/>
              <a:gd name="connsiteY22" fmla="*/ 1062 h 410723"/>
              <a:gd name="connsiteX23" fmla="*/ 90487 w 170159"/>
              <a:gd name="connsiteY23" fmla="*/ 17731 h 410723"/>
              <a:gd name="connsiteX24" fmla="*/ 90487 w 170159"/>
              <a:gd name="connsiteY24" fmla="*/ 53449 h 410723"/>
              <a:gd name="connsiteX25" fmla="*/ 104775 w 170159"/>
              <a:gd name="connsiteY25" fmla="*/ 86787 h 410723"/>
              <a:gd name="connsiteX26" fmla="*/ 119062 w 170159"/>
              <a:gd name="connsiteY26" fmla="*/ 117743 h 410723"/>
              <a:gd name="connsiteX27" fmla="*/ 130969 w 170159"/>
              <a:gd name="connsiteY27" fmla="*/ 148699 h 410723"/>
              <a:gd name="connsiteX28" fmla="*/ 135731 w 170159"/>
              <a:gd name="connsiteY28" fmla="*/ 182037 h 410723"/>
              <a:gd name="connsiteX29" fmla="*/ 130969 w 170159"/>
              <a:gd name="connsiteY29" fmla="*/ 210612 h 410723"/>
              <a:gd name="connsiteX30" fmla="*/ 123825 w 170159"/>
              <a:gd name="connsiteY30" fmla="*/ 239187 h 410723"/>
              <a:gd name="connsiteX31" fmla="*/ 121444 w 170159"/>
              <a:gd name="connsiteY31" fmla="*/ 260618 h 410723"/>
              <a:gd name="connsiteX32" fmla="*/ 126206 w 170159"/>
              <a:gd name="connsiteY32" fmla="*/ 296337 h 410723"/>
              <a:gd name="connsiteX33" fmla="*/ 135731 w 170159"/>
              <a:gd name="connsiteY33" fmla="*/ 327293 h 410723"/>
              <a:gd name="connsiteX34" fmla="*/ 145256 w 170159"/>
              <a:gd name="connsiteY34" fmla="*/ 348724 h 410723"/>
              <a:gd name="connsiteX35" fmla="*/ 140494 w 170159"/>
              <a:gd name="connsiteY35" fmla="*/ 374918 h 410723"/>
              <a:gd name="connsiteX36" fmla="*/ 119062 w 170159"/>
              <a:gd name="connsiteY36" fmla="*/ 382062 h 410723"/>
              <a:gd name="connsiteX37" fmla="*/ 102394 w 170159"/>
              <a:gd name="connsiteY37" fmla="*/ 370156 h 410723"/>
              <a:gd name="connsiteX38" fmla="*/ 92868 w 170159"/>
              <a:gd name="connsiteY38" fmla="*/ 343962 h 410723"/>
              <a:gd name="connsiteX39" fmla="*/ 76199 w 170159"/>
              <a:gd name="connsiteY39" fmla="*/ 301099 h 410723"/>
              <a:gd name="connsiteX40" fmla="*/ 69056 w 170159"/>
              <a:gd name="connsiteY40" fmla="*/ 251093 h 410723"/>
              <a:gd name="connsiteX41" fmla="*/ 66675 w 170159"/>
              <a:gd name="connsiteY41" fmla="*/ 196324 h 410723"/>
              <a:gd name="connsiteX42" fmla="*/ 52388 w 170159"/>
              <a:gd name="connsiteY42" fmla="*/ 105836 h 410723"/>
              <a:gd name="connsiteX43" fmla="*/ 38099 w 170159"/>
              <a:gd name="connsiteY43" fmla="*/ 62975 h 410723"/>
              <a:gd name="connsiteX44" fmla="*/ 21431 w 170159"/>
              <a:gd name="connsiteY44" fmla="*/ 29637 h 410723"/>
              <a:gd name="connsiteX45" fmla="*/ 7144 w 170159"/>
              <a:gd name="connsiteY45" fmla="*/ 27256 h 410723"/>
              <a:gd name="connsiteX46" fmla="*/ 0 w 170159"/>
              <a:gd name="connsiteY46" fmla="*/ 46306 h 410723"/>
              <a:gd name="connsiteX47" fmla="*/ 11906 w 170159"/>
              <a:gd name="connsiteY47" fmla="*/ 82025 h 410723"/>
              <a:gd name="connsiteX48" fmla="*/ 28575 w 170159"/>
              <a:gd name="connsiteY48" fmla="*/ 134412 h 410723"/>
              <a:gd name="connsiteX0" fmla="*/ 28575 w 170159"/>
              <a:gd name="connsiteY0" fmla="*/ 134412 h 410723"/>
              <a:gd name="connsiteX1" fmla="*/ 38100 w 170159"/>
              <a:gd name="connsiteY1" fmla="*/ 191562 h 410723"/>
              <a:gd name="connsiteX2" fmla="*/ 38100 w 170159"/>
              <a:gd name="connsiteY2" fmla="*/ 248712 h 410723"/>
              <a:gd name="connsiteX3" fmla="*/ 45244 w 170159"/>
              <a:gd name="connsiteY3" fmla="*/ 296337 h 410723"/>
              <a:gd name="connsiteX4" fmla="*/ 57150 w 170159"/>
              <a:gd name="connsiteY4" fmla="*/ 339199 h 410723"/>
              <a:gd name="connsiteX5" fmla="*/ 71437 w 170159"/>
              <a:gd name="connsiteY5" fmla="*/ 372537 h 410723"/>
              <a:gd name="connsiteX6" fmla="*/ 90487 w 170159"/>
              <a:gd name="connsiteY6" fmla="*/ 396349 h 410723"/>
              <a:gd name="connsiteX7" fmla="*/ 121444 w 170159"/>
              <a:gd name="connsiteY7" fmla="*/ 410637 h 410723"/>
              <a:gd name="connsiteX8" fmla="*/ 150019 w 170159"/>
              <a:gd name="connsiteY8" fmla="*/ 401112 h 410723"/>
              <a:gd name="connsiteX9" fmla="*/ 169069 w 170159"/>
              <a:gd name="connsiteY9" fmla="*/ 377299 h 410723"/>
              <a:gd name="connsiteX10" fmla="*/ 166687 w 170159"/>
              <a:gd name="connsiteY10" fmla="*/ 348724 h 410723"/>
              <a:gd name="connsiteX11" fmla="*/ 157162 w 170159"/>
              <a:gd name="connsiteY11" fmla="*/ 293956 h 410723"/>
              <a:gd name="connsiteX12" fmla="*/ 150019 w 170159"/>
              <a:gd name="connsiteY12" fmla="*/ 251093 h 410723"/>
              <a:gd name="connsiteX13" fmla="*/ 154781 w 170159"/>
              <a:gd name="connsiteY13" fmla="*/ 224899 h 410723"/>
              <a:gd name="connsiteX14" fmla="*/ 164306 w 170159"/>
              <a:gd name="connsiteY14" fmla="*/ 201087 h 410723"/>
              <a:gd name="connsiteX15" fmla="*/ 161925 w 170159"/>
              <a:gd name="connsiteY15" fmla="*/ 158224 h 410723"/>
              <a:gd name="connsiteX16" fmla="*/ 147637 w 170159"/>
              <a:gd name="connsiteY16" fmla="*/ 112981 h 410723"/>
              <a:gd name="connsiteX17" fmla="*/ 133350 w 170159"/>
              <a:gd name="connsiteY17" fmla="*/ 84406 h 410723"/>
              <a:gd name="connsiteX18" fmla="*/ 123825 w 170159"/>
              <a:gd name="connsiteY18" fmla="*/ 55831 h 410723"/>
              <a:gd name="connsiteX19" fmla="*/ 121444 w 170159"/>
              <a:gd name="connsiteY19" fmla="*/ 34399 h 410723"/>
              <a:gd name="connsiteX20" fmla="*/ 130969 w 170159"/>
              <a:gd name="connsiteY20" fmla="*/ 17731 h 410723"/>
              <a:gd name="connsiteX21" fmla="*/ 126206 w 170159"/>
              <a:gd name="connsiteY21" fmla="*/ 3443 h 410723"/>
              <a:gd name="connsiteX22" fmla="*/ 111919 w 170159"/>
              <a:gd name="connsiteY22" fmla="*/ 1062 h 410723"/>
              <a:gd name="connsiteX23" fmla="*/ 90487 w 170159"/>
              <a:gd name="connsiteY23" fmla="*/ 17731 h 410723"/>
              <a:gd name="connsiteX24" fmla="*/ 90487 w 170159"/>
              <a:gd name="connsiteY24" fmla="*/ 53449 h 410723"/>
              <a:gd name="connsiteX25" fmla="*/ 104775 w 170159"/>
              <a:gd name="connsiteY25" fmla="*/ 86787 h 410723"/>
              <a:gd name="connsiteX26" fmla="*/ 119062 w 170159"/>
              <a:gd name="connsiteY26" fmla="*/ 117743 h 410723"/>
              <a:gd name="connsiteX27" fmla="*/ 130969 w 170159"/>
              <a:gd name="connsiteY27" fmla="*/ 148699 h 410723"/>
              <a:gd name="connsiteX28" fmla="*/ 135731 w 170159"/>
              <a:gd name="connsiteY28" fmla="*/ 182037 h 410723"/>
              <a:gd name="connsiteX29" fmla="*/ 130969 w 170159"/>
              <a:gd name="connsiteY29" fmla="*/ 210612 h 410723"/>
              <a:gd name="connsiteX30" fmla="*/ 123825 w 170159"/>
              <a:gd name="connsiteY30" fmla="*/ 239187 h 410723"/>
              <a:gd name="connsiteX31" fmla="*/ 121444 w 170159"/>
              <a:gd name="connsiteY31" fmla="*/ 260618 h 410723"/>
              <a:gd name="connsiteX32" fmla="*/ 126206 w 170159"/>
              <a:gd name="connsiteY32" fmla="*/ 296337 h 410723"/>
              <a:gd name="connsiteX33" fmla="*/ 135731 w 170159"/>
              <a:gd name="connsiteY33" fmla="*/ 327293 h 410723"/>
              <a:gd name="connsiteX34" fmla="*/ 145256 w 170159"/>
              <a:gd name="connsiteY34" fmla="*/ 348724 h 410723"/>
              <a:gd name="connsiteX35" fmla="*/ 140494 w 170159"/>
              <a:gd name="connsiteY35" fmla="*/ 374918 h 410723"/>
              <a:gd name="connsiteX36" fmla="*/ 119062 w 170159"/>
              <a:gd name="connsiteY36" fmla="*/ 382062 h 410723"/>
              <a:gd name="connsiteX37" fmla="*/ 102394 w 170159"/>
              <a:gd name="connsiteY37" fmla="*/ 370156 h 410723"/>
              <a:gd name="connsiteX38" fmla="*/ 92868 w 170159"/>
              <a:gd name="connsiteY38" fmla="*/ 343962 h 410723"/>
              <a:gd name="connsiteX39" fmla="*/ 76199 w 170159"/>
              <a:gd name="connsiteY39" fmla="*/ 301099 h 410723"/>
              <a:gd name="connsiteX40" fmla="*/ 69056 w 170159"/>
              <a:gd name="connsiteY40" fmla="*/ 251093 h 410723"/>
              <a:gd name="connsiteX41" fmla="*/ 66675 w 170159"/>
              <a:gd name="connsiteY41" fmla="*/ 196324 h 410723"/>
              <a:gd name="connsiteX42" fmla="*/ 52388 w 170159"/>
              <a:gd name="connsiteY42" fmla="*/ 105836 h 410723"/>
              <a:gd name="connsiteX43" fmla="*/ 38099 w 170159"/>
              <a:gd name="connsiteY43" fmla="*/ 62975 h 410723"/>
              <a:gd name="connsiteX44" fmla="*/ 21431 w 170159"/>
              <a:gd name="connsiteY44" fmla="*/ 29637 h 410723"/>
              <a:gd name="connsiteX45" fmla="*/ 7144 w 170159"/>
              <a:gd name="connsiteY45" fmla="*/ 27256 h 410723"/>
              <a:gd name="connsiteX46" fmla="*/ 0 w 170159"/>
              <a:gd name="connsiteY46" fmla="*/ 46306 h 410723"/>
              <a:gd name="connsiteX47" fmla="*/ 11906 w 170159"/>
              <a:gd name="connsiteY47" fmla="*/ 82025 h 410723"/>
              <a:gd name="connsiteX48" fmla="*/ 28575 w 170159"/>
              <a:gd name="connsiteY48" fmla="*/ 134412 h 410723"/>
              <a:gd name="connsiteX0" fmla="*/ 28575 w 170159"/>
              <a:gd name="connsiteY0" fmla="*/ 134412 h 410723"/>
              <a:gd name="connsiteX1" fmla="*/ 38100 w 170159"/>
              <a:gd name="connsiteY1" fmla="*/ 191562 h 410723"/>
              <a:gd name="connsiteX2" fmla="*/ 40482 w 170159"/>
              <a:gd name="connsiteY2" fmla="*/ 243950 h 410723"/>
              <a:gd name="connsiteX3" fmla="*/ 45244 w 170159"/>
              <a:gd name="connsiteY3" fmla="*/ 296337 h 410723"/>
              <a:gd name="connsiteX4" fmla="*/ 57150 w 170159"/>
              <a:gd name="connsiteY4" fmla="*/ 339199 h 410723"/>
              <a:gd name="connsiteX5" fmla="*/ 71437 w 170159"/>
              <a:gd name="connsiteY5" fmla="*/ 372537 h 410723"/>
              <a:gd name="connsiteX6" fmla="*/ 90487 w 170159"/>
              <a:gd name="connsiteY6" fmla="*/ 396349 h 410723"/>
              <a:gd name="connsiteX7" fmla="*/ 121444 w 170159"/>
              <a:gd name="connsiteY7" fmla="*/ 410637 h 410723"/>
              <a:gd name="connsiteX8" fmla="*/ 150019 w 170159"/>
              <a:gd name="connsiteY8" fmla="*/ 401112 h 410723"/>
              <a:gd name="connsiteX9" fmla="*/ 169069 w 170159"/>
              <a:gd name="connsiteY9" fmla="*/ 377299 h 410723"/>
              <a:gd name="connsiteX10" fmla="*/ 166687 w 170159"/>
              <a:gd name="connsiteY10" fmla="*/ 348724 h 410723"/>
              <a:gd name="connsiteX11" fmla="*/ 157162 w 170159"/>
              <a:gd name="connsiteY11" fmla="*/ 293956 h 410723"/>
              <a:gd name="connsiteX12" fmla="*/ 150019 w 170159"/>
              <a:gd name="connsiteY12" fmla="*/ 251093 h 410723"/>
              <a:gd name="connsiteX13" fmla="*/ 154781 w 170159"/>
              <a:gd name="connsiteY13" fmla="*/ 224899 h 410723"/>
              <a:gd name="connsiteX14" fmla="*/ 164306 w 170159"/>
              <a:gd name="connsiteY14" fmla="*/ 201087 h 410723"/>
              <a:gd name="connsiteX15" fmla="*/ 161925 w 170159"/>
              <a:gd name="connsiteY15" fmla="*/ 158224 h 410723"/>
              <a:gd name="connsiteX16" fmla="*/ 147637 w 170159"/>
              <a:gd name="connsiteY16" fmla="*/ 112981 h 410723"/>
              <a:gd name="connsiteX17" fmla="*/ 133350 w 170159"/>
              <a:gd name="connsiteY17" fmla="*/ 84406 h 410723"/>
              <a:gd name="connsiteX18" fmla="*/ 123825 w 170159"/>
              <a:gd name="connsiteY18" fmla="*/ 55831 h 410723"/>
              <a:gd name="connsiteX19" fmla="*/ 121444 w 170159"/>
              <a:gd name="connsiteY19" fmla="*/ 34399 h 410723"/>
              <a:gd name="connsiteX20" fmla="*/ 130969 w 170159"/>
              <a:gd name="connsiteY20" fmla="*/ 17731 h 410723"/>
              <a:gd name="connsiteX21" fmla="*/ 126206 w 170159"/>
              <a:gd name="connsiteY21" fmla="*/ 3443 h 410723"/>
              <a:gd name="connsiteX22" fmla="*/ 111919 w 170159"/>
              <a:gd name="connsiteY22" fmla="*/ 1062 h 410723"/>
              <a:gd name="connsiteX23" fmla="*/ 90487 w 170159"/>
              <a:gd name="connsiteY23" fmla="*/ 17731 h 410723"/>
              <a:gd name="connsiteX24" fmla="*/ 90487 w 170159"/>
              <a:gd name="connsiteY24" fmla="*/ 53449 h 410723"/>
              <a:gd name="connsiteX25" fmla="*/ 104775 w 170159"/>
              <a:gd name="connsiteY25" fmla="*/ 86787 h 410723"/>
              <a:gd name="connsiteX26" fmla="*/ 119062 w 170159"/>
              <a:gd name="connsiteY26" fmla="*/ 117743 h 410723"/>
              <a:gd name="connsiteX27" fmla="*/ 130969 w 170159"/>
              <a:gd name="connsiteY27" fmla="*/ 148699 h 410723"/>
              <a:gd name="connsiteX28" fmla="*/ 135731 w 170159"/>
              <a:gd name="connsiteY28" fmla="*/ 182037 h 410723"/>
              <a:gd name="connsiteX29" fmla="*/ 130969 w 170159"/>
              <a:gd name="connsiteY29" fmla="*/ 210612 h 410723"/>
              <a:gd name="connsiteX30" fmla="*/ 123825 w 170159"/>
              <a:gd name="connsiteY30" fmla="*/ 239187 h 410723"/>
              <a:gd name="connsiteX31" fmla="*/ 121444 w 170159"/>
              <a:gd name="connsiteY31" fmla="*/ 260618 h 410723"/>
              <a:gd name="connsiteX32" fmla="*/ 126206 w 170159"/>
              <a:gd name="connsiteY32" fmla="*/ 296337 h 410723"/>
              <a:gd name="connsiteX33" fmla="*/ 135731 w 170159"/>
              <a:gd name="connsiteY33" fmla="*/ 327293 h 410723"/>
              <a:gd name="connsiteX34" fmla="*/ 145256 w 170159"/>
              <a:gd name="connsiteY34" fmla="*/ 348724 h 410723"/>
              <a:gd name="connsiteX35" fmla="*/ 140494 w 170159"/>
              <a:gd name="connsiteY35" fmla="*/ 374918 h 410723"/>
              <a:gd name="connsiteX36" fmla="*/ 119062 w 170159"/>
              <a:gd name="connsiteY36" fmla="*/ 382062 h 410723"/>
              <a:gd name="connsiteX37" fmla="*/ 102394 w 170159"/>
              <a:gd name="connsiteY37" fmla="*/ 370156 h 410723"/>
              <a:gd name="connsiteX38" fmla="*/ 92868 w 170159"/>
              <a:gd name="connsiteY38" fmla="*/ 343962 h 410723"/>
              <a:gd name="connsiteX39" fmla="*/ 76199 w 170159"/>
              <a:gd name="connsiteY39" fmla="*/ 301099 h 410723"/>
              <a:gd name="connsiteX40" fmla="*/ 69056 w 170159"/>
              <a:gd name="connsiteY40" fmla="*/ 251093 h 410723"/>
              <a:gd name="connsiteX41" fmla="*/ 66675 w 170159"/>
              <a:gd name="connsiteY41" fmla="*/ 196324 h 410723"/>
              <a:gd name="connsiteX42" fmla="*/ 52388 w 170159"/>
              <a:gd name="connsiteY42" fmla="*/ 105836 h 410723"/>
              <a:gd name="connsiteX43" fmla="*/ 38099 w 170159"/>
              <a:gd name="connsiteY43" fmla="*/ 62975 h 410723"/>
              <a:gd name="connsiteX44" fmla="*/ 21431 w 170159"/>
              <a:gd name="connsiteY44" fmla="*/ 29637 h 410723"/>
              <a:gd name="connsiteX45" fmla="*/ 7144 w 170159"/>
              <a:gd name="connsiteY45" fmla="*/ 27256 h 410723"/>
              <a:gd name="connsiteX46" fmla="*/ 0 w 170159"/>
              <a:gd name="connsiteY46" fmla="*/ 46306 h 410723"/>
              <a:gd name="connsiteX47" fmla="*/ 11906 w 170159"/>
              <a:gd name="connsiteY47" fmla="*/ 82025 h 410723"/>
              <a:gd name="connsiteX48" fmla="*/ 28575 w 170159"/>
              <a:gd name="connsiteY48" fmla="*/ 134412 h 410723"/>
              <a:gd name="connsiteX0" fmla="*/ 28575 w 170159"/>
              <a:gd name="connsiteY0" fmla="*/ 134412 h 410723"/>
              <a:gd name="connsiteX1" fmla="*/ 38100 w 170159"/>
              <a:gd name="connsiteY1" fmla="*/ 191562 h 410723"/>
              <a:gd name="connsiteX2" fmla="*/ 40482 w 170159"/>
              <a:gd name="connsiteY2" fmla="*/ 243950 h 410723"/>
              <a:gd name="connsiteX3" fmla="*/ 45244 w 170159"/>
              <a:gd name="connsiteY3" fmla="*/ 296337 h 410723"/>
              <a:gd name="connsiteX4" fmla="*/ 57150 w 170159"/>
              <a:gd name="connsiteY4" fmla="*/ 339199 h 410723"/>
              <a:gd name="connsiteX5" fmla="*/ 71437 w 170159"/>
              <a:gd name="connsiteY5" fmla="*/ 372537 h 410723"/>
              <a:gd name="connsiteX6" fmla="*/ 90487 w 170159"/>
              <a:gd name="connsiteY6" fmla="*/ 396349 h 410723"/>
              <a:gd name="connsiteX7" fmla="*/ 121444 w 170159"/>
              <a:gd name="connsiteY7" fmla="*/ 410637 h 410723"/>
              <a:gd name="connsiteX8" fmla="*/ 150019 w 170159"/>
              <a:gd name="connsiteY8" fmla="*/ 401112 h 410723"/>
              <a:gd name="connsiteX9" fmla="*/ 169069 w 170159"/>
              <a:gd name="connsiteY9" fmla="*/ 377299 h 410723"/>
              <a:gd name="connsiteX10" fmla="*/ 166687 w 170159"/>
              <a:gd name="connsiteY10" fmla="*/ 348724 h 410723"/>
              <a:gd name="connsiteX11" fmla="*/ 157162 w 170159"/>
              <a:gd name="connsiteY11" fmla="*/ 293956 h 410723"/>
              <a:gd name="connsiteX12" fmla="*/ 150019 w 170159"/>
              <a:gd name="connsiteY12" fmla="*/ 251093 h 410723"/>
              <a:gd name="connsiteX13" fmla="*/ 154781 w 170159"/>
              <a:gd name="connsiteY13" fmla="*/ 224899 h 410723"/>
              <a:gd name="connsiteX14" fmla="*/ 164306 w 170159"/>
              <a:gd name="connsiteY14" fmla="*/ 201087 h 410723"/>
              <a:gd name="connsiteX15" fmla="*/ 161925 w 170159"/>
              <a:gd name="connsiteY15" fmla="*/ 158224 h 410723"/>
              <a:gd name="connsiteX16" fmla="*/ 147637 w 170159"/>
              <a:gd name="connsiteY16" fmla="*/ 112981 h 410723"/>
              <a:gd name="connsiteX17" fmla="*/ 133350 w 170159"/>
              <a:gd name="connsiteY17" fmla="*/ 84406 h 410723"/>
              <a:gd name="connsiteX18" fmla="*/ 123825 w 170159"/>
              <a:gd name="connsiteY18" fmla="*/ 55831 h 410723"/>
              <a:gd name="connsiteX19" fmla="*/ 121444 w 170159"/>
              <a:gd name="connsiteY19" fmla="*/ 34399 h 410723"/>
              <a:gd name="connsiteX20" fmla="*/ 130969 w 170159"/>
              <a:gd name="connsiteY20" fmla="*/ 17731 h 410723"/>
              <a:gd name="connsiteX21" fmla="*/ 126206 w 170159"/>
              <a:gd name="connsiteY21" fmla="*/ 3443 h 410723"/>
              <a:gd name="connsiteX22" fmla="*/ 111919 w 170159"/>
              <a:gd name="connsiteY22" fmla="*/ 1062 h 410723"/>
              <a:gd name="connsiteX23" fmla="*/ 90487 w 170159"/>
              <a:gd name="connsiteY23" fmla="*/ 17731 h 410723"/>
              <a:gd name="connsiteX24" fmla="*/ 90487 w 170159"/>
              <a:gd name="connsiteY24" fmla="*/ 53449 h 410723"/>
              <a:gd name="connsiteX25" fmla="*/ 104775 w 170159"/>
              <a:gd name="connsiteY25" fmla="*/ 86787 h 410723"/>
              <a:gd name="connsiteX26" fmla="*/ 119062 w 170159"/>
              <a:gd name="connsiteY26" fmla="*/ 117743 h 410723"/>
              <a:gd name="connsiteX27" fmla="*/ 130969 w 170159"/>
              <a:gd name="connsiteY27" fmla="*/ 148699 h 410723"/>
              <a:gd name="connsiteX28" fmla="*/ 135731 w 170159"/>
              <a:gd name="connsiteY28" fmla="*/ 182037 h 410723"/>
              <a:gd name="connsiteX29" fmla="*/ 130969 w 170159"/>
              <a:gd name="connsiteY29" fmla="*/ 210612 h 410723"/>
              <a:gd name="connsiteX30" fmla="*/ 123825 w 170159"/>
              <a:gd name="connsiteY30" fmla="*/ 239187 h 410723"/>
              <a:gd name="connsiteX31" fmla="*/ 121444 w 170159"/>
              <a:gd name="connsiteY31" fmla="*/ 260618 h 410723"/>
              <a:gd name="connsiteX32" fmla="*/ 126206 w 170159"/>
              <a:gd name="connsiteY32" fmla="*/ 296337 h 410723"/>
              <a:gd name="connsiteX33" fmla="*/ 135731 w 170159"/>
              <a:gd name="connsiteY33" fmla="*/ 327293 h 410723"/>
              <a:gd name="connsiteX34" fmla="*/ 145256 w 170159"/>
              <a:gd name="connsiteY34" fmla="*/ 348724 h 410723"/>
              <a:gd name="connsiteX35" fmla="*/ 140494 w 170159"/>
              <a:gd name="connsiteY35" fmla="*/ 374918 h 410723"/>
              <a:gd name="connsiteX36" fmla="*/ 119062 w 170159"/>
              <a:gd name="connsiteY36" fmla="*/ 382062 h 410723"/>
              <a:gd name="connsiteX37" fmla="*/ 102394 w 170159"/>
              <a:gd name="connsiteY37" fmla="*/ 370156 h 410723"/>
              <a:gd name="connsiteX38" fmla="*/ 88105 w 170159"/>
              <a:gd name="connsiteY38" fmla="*/ 339199 h 410723"/>
              <a:gd name="connsiteX39" fmla="*/ 76199 w 170159"/>
              <a:gd name="connsiteY39" fmla="*/ 301099 h 410723"/>
              <a:gd name="connsiteX40" fmla="*/ 69056 w 170159"/>
              <a:gd name="connsiteY40" fmla="*/ 251093 h 410723"/>
              <a:gd name="connsiteX41" fmla="*/ 66675 w 170159"/>
              <a:gd name="connsiteY41" fmla="*/ 196324 h 410723"/>
              <a:gd name="connsiteX42" fmla="*/ 52388 w 170159"/>
              <a:gd name="connsiteY42" fmla="*/ 105836 h 410723"/>
              <a:gd name="connsiteX43" fmla="*/ 38099 w 170159"/>
              <a:gd name="connsiteY43" fmla="*/ 62975 h 410723"/>
              <a:gd name="connsiteX44" fmla="*/ 21431 w 170159"/>
              <a:gd name="connsiteY44" fmla="*/ 29637 h 410723"/>
              <a:gd name="connsiteX45" fmla="*/ 7144 w 170159"/>
              <a:gd name="connsiteY45" fmla="*/ 27256 h 410723"/>
              <a:gd name="connsiteX46" fmla="*/ 0 w 170159"/>
              <a:gd name="connsiteY46" fmla="*/ 46306 h 410723"/>
              <a:gd name="connsiteX47" fmla="*/ 11906 w 170159"/>
              <a:gd name="connsiteY47" fmla="*/ 82025 h 410723"/>
              <a:gd name="connsiteX48" fmla="*/ 28575 w 170159"/>
              <a:gd name="connsiteY48" fmla="*/ 134412 h 410723"/>
              <a:gd name="connsiteX0" fmla="*/ 28575 w 170159"/>
              <a:gd name="connsiteY0" fmla="*/ 134764 h 411075"/>
              <a:gd name="connsiteX1" fmla="*/ 38100 w 170159"/>
              <a:gd name="connsiteY1" fmla="*/ 191914 h 411075"/>
              <a:gd name="connsiteX2" fmla="*/ 40482 w 170159"/>
              <a:gd name="connsiteY2" fmla="*/ 244302 h 411075"/>
              <a:gd name="connsiteX3" fmla="*/ 45244 w 170159"/>
              <a:gd name="connsiteY3" fmla="*/ 296689 h 411075"/>
              <a:gd name="connsiteX4" fmla="*/ 57150 w 170159"/>
              <a:gd name="connsiteY4" fmla="*/ 339551 h 411075"/>
              <a:gd name="connsiteX5" fmla="*/ 71437 w 170159"/>
              <a:gd name="connsiteY5" fmla="*/ 372889 h 411075"/>
              <a:gd name="connsiteX6" fmla="*/ 90487 w 170159"/>
              <a:gd name="connsiteY6" fmla="*/ 396701 h 411075"/>
              <a:gd name="connsiteX7" fmla="*/ 121444 w 170159"/>
              <a:gd name="connsiteY7" fmla="*/ 410989 h 411075"/>
              <a:gd name="connsiteX8" fmla="*/ 150019 w 170159"/>
              <a:gd name="connsiteY8" fmla="*/ 401464 h 411075"/>
              <a:gd name="connsiteX9" fmla="*/ 169069 w 170159"/>
              <a:gd name="connsiteY9" fmla="*/ 377651 h 411075"/>
              <a:gd name="connsiteX10" fmla="*/ 166687 w 170159"/>
              <a:gd name="connsiteY10" fmla="*/ 349076 h 411075"/>
              <a:gd name="connsiteX11" fmla="*/ 157162 w 170159"/>
              <a:gd name="connsiteY11" fmla="*/ 294308 h 411075"/>
              <a:gd name="connsiteX12" fmla="*/ 150019 w 170159"/>
              <a:gd name="connsiteY12" fmla="*/ 251445 h 411075"/>
              <a:gd name="connsiteX13" fmla="*/ 154781 w 170159"/>
              <a:gd name="connsiteY13" fmla="*/ 225251 h 411075"/>
              <a:gd name="connsiteX14" fmla="*/ 164306 w 170159"/>
              <a:gd name="connsiteY14" fmla="*/ 201439 h 411075"/>
              <a:gd name="connsiteX15" fmla="*/ 161925 w 170159"/>
              <a:gd name="connsiteY15" fmla="*/ 158576 h 411075"/>
              <a:gd name="connsiteX16" fmla="*/ 147637 w 170159"/>
              <a:gd name="connsiteY16" fmla="*/ 113333 h 411075"/>
              <a:gd name="connsiteX17" fmla="*/ 133350 w 170159"/>
              <a:gd name="connsiteY17" fmla="*/ 84758 h 411075"/>
              <a:gd name="connsiteX18" fmla="*/ 123825 w 170159"/>
              <a:gd name="connsiteY18" fmla="*/ 56183 h 411075"/>
              <a:gd name="connsiteX19" fmla="*/ 121444 w 170159"/>
              <a:gd name="connsiteY19" fmla="*/ 34751 h 411075"/>
              <a:gd name="connsiteX20" fmla="*/ 130969 w 170159"/>
              <a:gd name="connsiteY20" fmla="*/ 18083 h 411075"/>
              <a:gd name="connsiteX21" fmla="*/ 126206 w 170159"/>
              <a:gd name="connsiteY21" fmla="*/ 3795 h 411075"/>
              <a:gd name="connsiteX22" fmla="*/ 111919 w 170159"/>
              <a:gd name="connsiteY22" fmla="*/ 1414 h 411075"/>
              <a:gd name="connsiteX23" fmla="*/ 95249 w 170159"/>
              <a:gd name="connsiteY23" fmla="*/ 22845 h 411075"/>
              <a:gd name="connsiteX24" fmla="*/ 90487 w 170159"/>
              <a:gd name="connsiteY24" fmla="*/ 53801 h 411075"/>
              <a:gd name="connsiteX25" fmla="*/ 104775 w 170159"/>
              <a:gd name="connsiteY25" fmla="*/ 87139 h 411075"/>
              <a:gd name="connsiteX26" fmla="*/ 119062 w 170159"/>
              <a:gd name="connsiteY26" fmla="*/ 118095 h 411075"/>
              <a:gd name="connsiteX27" fmla="*/ 130969 w 170159"/>
              <a:gd name="connsiteY27" fmla="*/ 149051 h 411075"/>
              <a:gd name="connsiteX28" fmla="*/ 135731 w 170159"/>
              <a:gd name="connsiteY28" fmla="*/ 182389 h 411075"/>
              <a:gd name="connsiteX29" fmla="*/ 130969 w 170159"/>
              <a:gd name="connsiteY29" fmla="*/ 210964 h 411075"/>
              <a:gd name="connsiteX30" fmla="*/ 123825 w 170159"/>
              <a:gd name="connsiteY30" fmla="*/ 239539 h 411075"/>
              <a:gd name="connsiteX31" fmla="*/ 121444 w 170159"/>
              <a:gd name="connsiteY31" fmla="*/ 260970 h 411075"/>
              <a:gd name="connsiteX32" fmla="*/ 126206 w 170159"/>
              <a:gd name="connsiteY32" fmla="*/ 296689 h 411075"/>
              <a:gd name="connsiteX33" fmla="*/ 135731 w 170159"/>
              <a:gd name="connsiteY33" fmla="*/ 327645 h 411075"/>
              <a:gd name="connsiteX34" fmla="*/ 145256 w 170159"/>
              <a:gd name="connsiteY34" fmla="*/ 349076 h 411075"/>
              <a:gd name="connsiteX35" fmla="*/ 140494 w 170159"/>
              <a:gd name="connsiteY35" fmla="*/ 375270 h 411075"/>
              <a:gd name="connsiteX36" fmla="*/ 119062 w 170159"/>
              <a:gd name="connsiteY36" fmla="*/ 382414 h 411075"/>
              <a:gd name="connsiteX37" fmla="*/ 102394 w 170159"/>
              <a:gd name="connsiteY37" fmla="*/ 370508 h 411075"/>
              <a:gd name="connsiteX38" fmla="*/ 88105 w 170159"/>
              <a:gd name="connsiteY38" fmla="*/ 339551 h 411075"/>
              <a:gd name="connsiteX39" fmla="*/ 76199 w 170159"/>
              <a:gd name="connsiteY39" fmla="*/ 301451 h 411075"/>
              <a:gd name="connsiteX40" fmla="*/ 69056 w 170159"/>
              <a:gd name="connsiteY40" fmla="*/ 251445 h 411075"/>
              <a:gd name="connsiteX41" fmla="*/ 66675 w 170159"/>
              <a:gd name="connsiteY41" fmla="*/ 196676 h 411075"/>
              <a:gd name="connsiteX42" fmla="*/ 52388 w 170159"/>
              <a:gd name="connsiteY42" fmla="*/ 106188 h 411075"/>
              <a:gd name="connsiteX43" fmla="*/ 38099 w 170159"/>
              <a:gd name="connsiteY43" fmla="*/ 63327 h 411075"/>
              <a:gd name="connsiteX44" fmla="*/ 21431 w 170159"/>
              <a:gd name="connsiteY44" fmla="*/ 29989 h 411075"/>
              <a:gd name="connsiteX45" fmla="*/ 7144 w 170159"/>
              <a:gd name="connsiteY45" fmla="*/ 27608 h 411075"/>
              <a:gd name="connsiteX46" fmla="*/ 0 w 170159"/>
              <a:gd name="connsiteY46" fmla="*/ 46658 h 411075"/>
              <a:gd name="connsiteX47" fmla="*/ 11906 w 170159"/>
              <a:gd name="connsiteY47" fmla="*/ 82377 h 411075"/>
              <a:gd name="connsiteX48" fmla="*/ 28575 w 170159"/>
              <a:gd name="connsiteY48" fmla="*/ 134764 h 411075"/>
              <a:gd name="connsiteX0" fmla="*/ 28575 w 170159"/>
              <a:gd name="connsiteY0" fmla="*/ 134764 h 411075"/>
              <a:gd name="connsiteX1" fmla="*/ 38100 w 170159"/>
              <a:gd name="connsiteY1" fmla="*/ 191914 h 411075"/>
              <a:gd name="connsiteX2" fmla="*/ 40482 w 170159"/>
              <a:gd name="connsiteY2" fmla="*/ 244302 h 411075"/>
              <a:gd name="connsiteX3" fmla="*/ 45244 w 170159"/>
              <a:gd name="connsiteY3" fmla="*/ 296689 h 411075"/>
              <a:gd name="connsiteX4" fmla="*/ 57150 w 170159"/>
              <a:gd name="connsiteY4" fmla="*/ 339551 h 411075"/>
              <a:gd name="connsiteX5" fmla="*/ 71437 w 170159"/>
              <a:gd name="connsiteY5" fmla="*/ 372889 h 411075"/>
              <a:gd name="connsiteX6" fmla="*/ 90487 w 170159"/>
              <a:gd name="connsiteY6" fmla="*/ 396701 h 411075"/>
              <a:gd name="connsiteX7" fmla="*/ 121444 w 170159"/>
              <a:gd name="connsiteY7" fmla="*/ 410989 h 411075"/>
              <a:gd name="connsiteX8" fmla="*/ 150019 w 170159"/>
              <a:gd name="connsiteY8" fmla="*/ 401464 h 411075"/>
              <a:gd name="connsiteX9" fmla="*/ 169069 w 170159"/>
              <a:gd name="connsiteY9" fmla="*/ 377651 h 411075"/>
              <a:gd name="connsiteX10" fmla="*/ 166687 w 170159"/>
              <a:gd name="connsiteY10" fmla="*/ 349076 h 411075"/>
              <a:gd name="connsiteX11" fmla="*/ 157162 w 170159"/>
              <a:gd name="connsiteY11" fmla="*/ 294308 h 411075"/>
              <a:gd name="connsiteX12" fmla="*/ 150019 w 170159"/>
              <a:gd name="connsiteY12" fmla="*/ 251445 h 411075"/>
              <a:gd name="connsiteX13" fmla="*/ 154781 w 170159"/>
              <a:gd name="connsiteY13" fmla="*/ 225251 h 411075"/>
              <a:gd name="connsiteX14" fmla="*/ 164306 w 170159"/>
              <a:gd name="connsiteY14" fmla="*/ 201439 h 411075"/>
              <a:gd name="connsiteX15" fmla="*/ 161925 w 170159"/>
              <a:gd name="connsiteY15" fmla="*/ 158576 h 411075"/>
              <a:gd name="connsiteX16" fmla="*/ 147637 w 170159"/>
              <a:gd name="connsiteY16" fmla="*/ 113333 h 411075"/>
              <a:gd name="connsiteX17" fmla="*/ 133350 w 170159"/>
              <a:gd name="connsiteY17" fmla="*/ 84758 h 411075"/>
              <a:gd name="connsiteX18" fmla="*/ 123825 w 170159"/>
              <a:gd name="connsiteY18" fmla="*/ 56183 h 411075"/>
              <a:gd name="connsiteX19" fmla="*/ 121444 w 170159"/>
              <a:gd name="connsiteY19" fmla="*/ 34751 h 411075"/>
              <a:gd name="connsiteX20" fmla="*/ 130969 w 170159"/>
              <a:gd name="connsiteY20" fmla="*/ 18083 h 411075"/>
              <a:gd name="connsiteX21" fmla="*/ 126206 w 170159"/>
              <a:gd name="connsiteY21" fmla="*/ 3795 h 411075"/>
              <a:gd name="connsiteX22" fmla="*/ 111919 w 170159"/>
              <a:gd name="connsiteY22" fmla="*/ 1414 h 411075"/>
              <a:gd name="connsiteX23" fmla="*/ 95249 w 170159"/>
              <a:gd name="connsiteY23" fmla="*/ 22845 h 411075"/>
              <a:gd name="connsiteX24" fmla="*/ 95249 w 170159"/>
              <a:gd name="connsiteY24" fmla="*/ 53801 h 411075"/>
              <a:gd name="connsiteX25" fmla="*/ 104775 w 170159"/>
              <a:gd name="connsiteY25" fmla="*/ 87139 h 411075"/>
              <a:gd name="connsiteX26" fmla="*/ 119062 w 170159"/>
              <a:gd name="connsiteY26" fmla="*/ 118095 h 411075"/>
              <a:gd name="connsiteX27" fmla="*/ 130969 w 170159"/>
              <a:gd name="connsiteY27" fmla="*/ 149051 h 411075"/>
              <a:gd name="connsiteX28" fmla="*/ 135731 w 170159"/>
              <a:gd name="connsiteY28" fmla="*/ 182389 h 411075"/>
              <a:gd name="connsiteX29" fmla="*/ 130969 w 170159"/>
              <a:gd name="connsiteY29" fmla="*/ 210964 h 411075"/>
              <a:gd name="connsiteX30" fmla="*/ 123825 w 170159"/>
              <a:gd name="connsiteY30" fmla="*/ 239539 h 411075"/>
              <a:gd name="connsiteX31" fmla="*/ 121444 w 170159"/>
              <a:gd name="connsiteY31" fmla="*/ 260970 h 411075"/>
              <a:gd name="connsiteX32" fmla="*/ 126206 w 170159"/>
              <a:gd name="connsiteY32" fmla="*/ 296689 h 411075"/>
              <a:gd name="connsiteX33" fmla="*/ 135731 w 170159"/>
              <a:gd name="connsiteY33" fmla="*/ 327645 h 411075"/>
              <a:gd name="connsiteX34" fmla="*/ 145256 w 170159"/>
              <a:gd name="connsiteY34" fmla="*/ 349076 h 411075"/>
              <a:gd name="connsiteX35" fmla="*/ 140494 w 170159"/>
              <a:gd name="connsiteY35" fmla="*/ 375270 h 411075"/>
              <a:gd name="connsiteX36" fmla="*/ 119062 w 170159"/>
              <a:gd name="connsiteY36" fmla="*/ 382414 h 411075"/>
              <a:gd name="connsiteX37" fmla="*/ 102394 w 170159"/>
              <a:gd name="connsiteY37" fmla="*/ 370508 h 411075"/>
              <a:gd name="connsiteX38" fmla="*/ 88105 w 170159"/>
              <a:gd name="connsiteY38" fmla="*/ 339551 h 411075"/>
              <a:gd name="connsiteX39" fmla="*/ 76199 w 170159"/>
              <a:gd name="connsiteY39" fmla="*/ 301451 h 411075"/>
              <a:gd name="connsiteX40" fmla="*/ 69056 w 170159"/>
              <a:gd name="connsiteY40" fmla="*/ 251445 h 411075"/>
              <a:gd name="connsiteX41" fmla="*/ 66675 w 170159"/>
              <a:gd name="connsiteY41" fmla="*/ 196676 h 411075"/>
              <a:gd name="connsiteX42" fmla="*/ 52388 w 170159"/>
              <a:gd name="connsiteY42" fmla="*/ 106188 h 411075"/>
              <a:gd name="connsiteX43" fmla="*/ 38099 w 170159"/>
              <a:gd name="connsiteY43" fmla="*/ 63327 h 411075"/>
              <a:gd name="connsiteX44" fmla="*/ 21431 w 170159"/>
              <a:gd name="connsiteY44" fmla="*/ 29989 h 411075"/>
              <a:gd name="connsiteX45" fmla="*/ 7144 w 170159"/>
              <a:gd name="connsiteY45" fmla="*/ 27608 h 411075"/>
              <a:gd name="connsiteX46" fmla="*/ 0 w 170159"/>
              <a:gd name="connsiteY46" fmla="*/ 46658 h 411075"/>
              <a:gd name="connsiteX47" fmla="*/ 11906 w 170159"/>
              <a:gd name="connsiteY47" fmla="*/ 82377 h 411075"/>
              <a:gd name="connsiteX48" fmla="*/ 28575 w 170159"/>
              <a:gd name="connsiteY48" fmla="*/ 134764 h 411075"/>
              <a:gd name="connsiteX0" fmla="*/ 28575 w 170159"/>
              <a:gd name="connsiteY0" fmla="*/ 134764 h 411075"/>
              <a:gd name="connsiteX1" fmla="*/ 38100 w 170159"/>
              <a:gd name="connsiteY1" fmla="*/ 191914 h 411075"/>
              <a:gd name="connsiteX2" fmla="*/ 40482 w 170159"/>
              <a:gd name="connsiteY2" fmla="*/ 244302 h 411075"/>
              <a:gd name="connsiteX3" fmla="*/ 45244 w 170159"/>
              <a:gd name="connsiteY3" fmla="*/ 296689 h 411075"/>
              <a:gd name="connsiteX4" fmla="*/ 57150 w 170159"/>
              <a:gd name="connsiteY4" fmla="*/ 339551 h 411075"/>
              <a:gd name="connsiteX5" fmla="*/ 71437 w 170159"/>
              <a:gd name="connsiteY5" fmla="*/ 372889 h 411075"/>
              <a:gd name="connsiteX6" fmla="*/ 90487 w 170159"/>
              <a:gd name="connsiteY6" fmla="*/ 396701 h 411075"/>
              <a:gd name="connsiteX7" fmla="*/ 121444 w 170159"/>
              <a:gd name="connsiteY7" fmla="*/ 410989 h 411075"/>
              <a:gd name="connsiteX8" fmla="*/ 150019 w 170159"/>
              <a:gd name="connsiteY8" fmla="*/ 401464 h 411075"/>
              <a:gd name="connsiteX9" fmla="*/ 169069 w 170159"/>
              <a:gd name="connsiteY9" fmla="*/ 377651 h 411075"/>
              <a:gd name="connsiteX10" fmla="*/ 166687 w 170159"/>
              <a:gd name="connsiteY10" fmla="*/ 349076 h 411075"/>
              <a:gd name="connsiteX11" fmla="*/ 157162 w 170159"/>
              <a:gd name="connsiteY11" fmla="*/ 294308 h 411075"/>
              <a:gd name="connsiteX12" fmla="*/ 150019 w 170159"/>
              <a:gd name="connsiteY12" fmla="*/ 251445 h 411075"/>
              <a:gd name="connsiteX13" fmla="*/ 154781 w 170159"/>
              <a:gd name="connsiteY13" fmla="*/ 225251 h 411075"/>
              <a:gd name="connsiteX14" fmla="*/ 164306 w 170159"/>
              <a:gd name="connsiteY14" fmla="*/ 201439 h 411075"/>
              <a:gd name="connsiteX15" fmla="*/ 161925 w 170159"/>
              <a:gd name="connsiteY15" fmla="*/ 158576 h 411075"/>
              <a:gd name="connsiteX16" fmla="*/ 147637 w 170159"/>
              <a:gd name="connsiteY16" fmla="*/ 113333 h 411075"/>
              <a:gd name="connsiteX17" fmla="*/ 133350 w 170159"/>
              <a:gd name="connsiteY17" fmla="*/ 84758 h 411075"/>
              <a:gd name="connsiteX18" fmla="*/ 123825 w 170159"/>
              <a:gd name="connsiteY18" fmla="*/ 56183 h 411075"/>
              <a:gd name="connsiteX19" fmla="*/ 121444 w 170159"/>
              <a:gd name="connsiteY19" fmla="*/ 34751 h 411075"/>
              <a:gd name="connsiteX20" fmla="*/ 130969 w 170159"/>
              <a:gd name="connsiteY20" fmla="*/ 18083 h 411075"/>
              <a:gd name="connsiteX21" fmla="*/ 126206 w 170159"/>
              <a:gd name="connsiteY21" fmla="*/ 3795 h 411075"/>
              <a:gd name="connsiteX22" fmla="*/ 111919 w 170159"/>
              <a:gd name="connsiteY22" fmla="*/ 1414 h 411075"/>
              <a:gd name="connsiteX23" fmla="*/ 95249 w 170159"/>
              <a:gd name="connsiteY23" fmla="*/ 22845 h 411075"/>
              <a:gd name="connsiteX24" fmla="*/ 95249 w 170159"/>
              <a:gd name="connsiteY24" fmla="*/ 53801 h 411075"/>
              <a:gd name="connsiteX25" fmla="*/ 104775 w 170159"/>
              <a:gd name="connsiteY25" fmla="*/ 87139 h 411075"/>
              <a:gd name="connsiteX26" fmla="*/ 119062 w 170159"/>
              <a:gd name="connsiteY26" fmla="*/ 118095 h 411075"/>
              <a:gd name="connsiteX27" fmla="*/ 130969 w 170159"/>
              <a:gd name="connsiteY27" fmla="*/ 149051 h 411075"/>
              <a:gd name="connsiteX28" fmla="*/ 135731 w 170159"/>
              <a:gd name="connsiteY28" fmla="*/ 182389 h 411075"/>
              <a:gd name="connsiteX29" fmla="*/ 130969 w 170159"/>
              <a:gd name="connsiteY29" fmla="*/ 210964 h 411075"/>
              <a:gd name="connsiteX30" fmla="*/ 123825 w 170159"/>
              <a:gd name="connsiteY30" fmla="*/ 239539 h 411075"/>
              <a:gd name="connsiteX31" fmla="*/ 121444 w 170159"/>
              <a:gd name="connsiteY31" fmla="*/ 260970 h 411075"/>
              <a:gd name="connsiteX32" fmla="*/ 126206 w 170159"/>
              <a:gd name="connsiteY32" fmla="*/ 296689 h 411075"/>
              <a:gd name="connsiteX33" fmla="*/ 135731 w 170159"/>
              <a:gd name="connsiteY33" fmla="*/ 327645 h 411075"/>
              <a:gd name="connsiteX34" fmla="*/ 142874 w 170159"/>
              <a:gd name="connsiteY34" fmla="*/ 351457 h 411075"/>
              <a:gd name="connsiteX35" fmla="*/ 140494 w 170159"/>
              <a:gd name="connsiteY35" fmla="*/ 375270 h 411075"/>
              <a:gd name="connsiteX36" fmla="*/ 119062 w 170159"/>
              <a:gd name="connsiteY36" fmla="*/ 382414 h 411075"/>
              <a:gd name="connsiteX37" fmla="*/ 102394 w 170159"/>
              <a:gd name="connsiteY37" fmla="*/ 370508 h 411075"/>
              <a:gd name="connsiteX38" fmla="*/ 88105 w 170159"/>
              <a:gd name="connsiteY38" fmla="*/ 339551 h 411075"/>
              <a:gd name="connsiteX39" fmla="*/ 76199 w 170159"/>
              <a:gd name="connsiteY39" fmla="*/ 301451 h 411075"/>
              <a:gd name="connsiteX40" fmla="*/ 69056 w 170159"/>
              <a:gd name="connsiteY40" fmla="*/ 251445 h 411075"/>
              <a:gd name="connsiteX41" fmla="*/ 66675 w 170159"/>
              <a:gd name="connsiteY41" fmla="*/ 196676 h 411075"/>
              <a:gd name="connsiteX42" fmla="*/ 52388 w 170159"/>
              <a:gd name="connsiteY42" fmla="*/ 106188 h 411075"/>
              <a:gd name="connsiteX43" fmla="*/ 38099 w 170159"/>
              <a:gd name="connsiteY43" fmla="*/ 63327 h 411075"/>
              <a:gd name="connsiteX44" fmla="*/ 21431 w 170159"/>
              <a:gd name="connsiteY44" fmla="*/ 29989 h 411075"/>
              <a:gd name="connsiteX45" fmla="*/ 7144 w 170159"/>
              <a:gd name="connsiteY45" fmla="*/ 27608 h 411075"/>
              <a:gd name="connsiteX46" fmla="*/ 0 w 170159"/>
              <a:gd name="connsiteY46" fmla="*/ 46658 h 411075"/>
              <a:gd name="connsiteX47" fmla="*/ 11906 w 170159"/>
              <a:gd name="connsiteY47" fmla="*/ 82377 h 411075"/>
              <a:gd name="connsiteX48" fmla="*/ 28575 w 170159"/>
              <a:gd name="connsiteY48" fmla="*/ 134764 h 411075"/>
              <a:gd name="connsiteX0" fmla="*/ 28575 w 170159"/>
              <a:gd name="connsiteY0" fmla="*/ 134764 h 411075"/>
              <a:gd name="connsiteX1" fmla="*/ 38100 w 170159"/>
              <a:gd name="connsiteY1" fmla="*/ 191914 h 411075"/>
              <a:gd name="connsiteX2" fmla="*/ 40482 w 170159"/>
              <a:gd name="connsiteY2" fmla="*/ 244302 h 411075"/>
              <a:gd name="connsiteX3" fmla="*/ 45244 w 170159"/>
              <a:gd name="connsiteY3" fmla="*/ 296689 h 411075"/>
              <a:gd name="connsiteX4" fmla="*/ 57150 w 170159"/>
              <a:gd name="connsiteY4" fmla="*/ 339551 h 411075"/>
              <a:gd name="connsiteX5" fmla="*/ 71437 w 170159"/>
              <a:gd name="connsiteY5" fmla="*/ 372889 h 411075"/>
              <a:gd name="connsiteX6" fmla="*/ 90487 w 170159"/>
              <a:gd name="connsiteY6" fmla="*/ 396701 h 411075"/>
              <a:gd name="connsiteX7" fmla="*/ 121444 w 170159"/>
              <a:gd name="connsiteY7" fmla="*/ 410989 h 411075"/>
              <a:gd name="connsiteX8" fmla="*/ 150019 w 170159"/>
              <a:gd name="connsiteY8" fmla="*/ 401464 h 411075"/>
              <a:gd name="connsiteX9" fmla="*/ 169069 w 170159"/>
              <a:gd name="connsiteY9" fmla="*/ 377651 h 411075"/>
              <a:gd name="connsiteX10" fmla="*/ 166687 w 170159"/>
              <a:gd name="connsiteY10" fmla="*/ 349076 h 411075"/>
              <a:gd name="connsiteX11" fmla="*/ 157162 w 170159"/>
              <a:gd name="connsiteY11" fmla="*/ 303833 h 411075"/>
              <a:gd name="connsiteX12" fmla="*/ 150019 w 170159"/>
              <a:gd name="connsiteY12" fmla="*/ 251445 h 411075"/>
              <a:gd name="connsiteX13" fmla="*/ 154781 w 170159"/>
              <a:gd name="connsiteY13" fmla="*/ 225251 h 411075"/>
              <a:gd name="connsiteX14" fmla="*/ 164306 w 170159"/>
              <a:gd name="connsiteY14" fmla="*/ 201439 h 411075"/>
              <a:gd name="connsiteX15" fmla="*/ 161925 w 170159"/>
              <a:gd name="connsiteY15" fmla="*/ 158576 h 411075"/>
              <a:gd name="connsiteX16" fmla="*/ 147637 w 170159"/>
              <a:gd name="connsiteY16" fmla="*/ 113333 h 411075"/>
              <a:gd name="connsiteX17" fmla="*/ 133350 w 170159"/>
              <a:gd name="connsiteY17" fmla="*/ 84758 h 411075"/>
              <a:gd name="connsiteX18" fmla="*/ 123825 w 170159"/>
              <a:gd name="connsiteY18" fmla="*/ 56183 h 411075"/>
              <a:gd name="connsiteX19" fmla="*/ 121444 w 170159"/>
              <a:gd name="connsiteY19" fmla="*/ 34751 h 411075"/>
              <a:gd name="connsiteX20" fmla="*/ 130969 w 170159"/>
              <a:gd name="connsiteY20" fmla="*/ 18083 h 411075"/>
              <a:gd name="connsiteX21" fmla="*/ 126206 w 170159"/>
              <a:gd name="connsiteY21" fmla="*/ 3795 h 411075"/>
              <a:gd name="connsiteX22" fmla="*/ 111919 w 170159"/>
              <a:gd name="connsiteY22" fmla="*/ 1414 h 411075"/>
              <a:gd name="connsiteX23" fmla="*/ 95249 w 170159"/>
              <a:gd name="connsiteY23" fmla="*/ 22845 h 411075"/>
              <a:gd name="connsiteX24" fmla="*/ 95249 w 170159"/>
              <a:gd name="connsiteY24" fmla="*/ 53801 h 411075"/>
              <a:gd name="connsiteX25" fmla="*/ 104775 w 170159"/>
              <a:gd name="connsiteY25" fmla="*/ 87139 h 411075"/>
              <a:gd name="connsiteX26" fmla="*/ 119062 w 170159"/>
              <a:gd name="connsiteY26" fmla="*/ 118095 h 411075"/>
              <a:gd name="connsiteX27" fmla="*/ 130969 w 170159"/>
              <a:gd name="connsiteY27" fmla="*/ 149051 h 411075"/>
              <a:gd name="connsiteX28" fmla="*/ 135731 w 170159"/>
              <a:gd name="connsiteY28" fmla="*/ 182389 h 411075"/>
              <a:gd name="connsiteX29" fmla="*/ 130969 w 170159"/>
              <a:gd name="connsiteY29" fmla="*/ 210964 h 411075"/>
              <a:gd name="connsiteX30" fmla="*/ 123825 w 170159"/>
              <a:gd name="connsiteY30" fmla="*/ 239539 h 411075"/>
              <a:gd name="connsiteX31" fmla="*/ 121444 w 170159"/>
              <a:gd name="connsiteY31" fmla="*/ 260970 h 411075"/>
              <a:gd name="connsiteX32" fmla="*/ 126206 w 170159"/>
              <a:gd name="connsiteY32" fmla="*/ 296689 h 411075"/>
              <a:gd name="connsiteX33" fmla="*/ 135731 w 170159"/>
              <a:gd name="connsiteY33" fmla="*/ 327645 h 411075"/>
              <a:gd name="connsiteX34" fmla="*/ 142874 w 170159"/>
              <a:gd name="connsiteY34" fmla="*/ 351457 h 411075"/>
              <a:gd name="connsiteX35" fmla="*/ 140494 w 170159"/>
              <a:gd name="connsiteY35" fmla="*/ 375270 h 411075"/>
              <a:gd name="connsiteX36" fmla="*/ 119062 w 170159"/>
              <a:gd name="connsiteY36" fmla="*/ 382414 h 411075"/>
              <a:gd name="connsiteX37" fmla="*/ 102394 w 170159"/>
              <a:gd name="connsiteY37" fmla="*/ 370508 h 411075"/>
              <a:gd name="connsiteX38" fmla="*/ 88105 w 170159"/>
              <a:gd name="connsiteY38" fmla="*/ 339551 h 411075"/>
              <a:gd name="connsiteX39" fmla="*/ 76199 w 170159"/>
              <a:gd name="connsiteY39" fmla="*/ 301451 h 411075"/>
              <a:gd name="connsiteX40" fmla="*/ 69056 w 170159"/>
              <a:gd name="connsiteY40" fmla="*/ 251445 h 411075"/>
              <a:gd name="connsiteX41" fmla="*/ 66675 w 170159"/>
              <a:gd name="connsiteY41" fmla="*/ 196676 h 411075"/>
              <a:gd name="connsiteX42" fmla="*/ 52388 w 170159"/>
              <a:gd name="connsiteY42" fmla="*/ 106188 h 411075"/>
              <a:gd name="connsiteX43" fmla="*/ 38099 w 170159"/>
              <a:gd name="connsiteY43" fmla="*/ 63327 h 411075"/>
              <a:gd name="connsiteX44" fmla="*/ 21431 w 170159"/>
              <a:gd name="connsiteY44" fmla="*/ 29989 h 411075"/>
              <a:gd name="connsiteX45" fmla="*/ 7144 w 170159"/>
              <a:gd name="connsiteY45" fmla="*/ 27608 h 411075"/>
              <a:gd name="connsiteX46" fmla="*/ 0 w 170159"/>
              <a:gd name="connsiteY46" fmla="*/ 46658 h 411075"/>
              <a:gd name="connsiteX47" fmla="*/ 11906 w 170159"/>
              <a:gd name="connsiteY47" fmla="*/ 82377 h 411075"/>
              <a:gd name="connsiteX48" fmla="*/ 28575 w 170159"/>
              <a:gd name="connsiteY48" fmla="*/ 134764 h 411075"/>
              <a:gd name="connsiteX0" fmla="*/ 28575 w 170159"/>
              <a:gd name="connsiteY0" fmla="*/ 134764 h 411075"/>
              <a:gd name="connsiteX1" fmla="*/ 38100 w 170159"/>
              <a:gd name="connsiteY1" fmla="*/ 191914 h 411075"/>
              <a:gd name="connsiteX2" fmla="*/ 40482 w 170159"/>
              <a:gd name="connsiteY2" fmla="*/ 244302 h 411075"/>
              <a:gd name="connsiteX3" fmla="*/ 45244 w 170159"/>
              <a:gd name="connsiteY3" fmla="*/ 296689 h 411075"/>
              <a:gd name="connsiteX4" fmla="*/ 57150 w 170159"/>
              <a:gd name="connsiteY4" fmla="*/ 339551 h 411075"/>
              <a:gd name="connsiteX5" fmla="*/ 71437 w 170159"/>
              <a:gd name="connsiteY5" fmla="*/ 372889 h 411075"/>
              <a:gd name="connsiteX6" fmla="*/ 90487 w 170159"/>
              <a:gd name="connsiteY6" fmla="*/ 396701 h 411075"/>
              <a:gd name="connsiteX7" fmla="*/ 121444 w 170159"/>
              <a:gd name="connsiteY7" fmla="*/ 410989 h 411075"/>
              <a:gd name="connsiteX8" fmla="*/ 150019 w 170159"/>
              <a:gd name="connsiteY8" fmla="*/ 401464 h 411075"/>
              <a:gd name="connsiteX9" fmla="*/ 169069 w 170159"/>
              <a:gd name="connsiteY9" fmla="*/ 377651 h 411075"/>
              <a:gd name="connsiteX10" fmla="*/ 166687 w 170159"/>
              <a:gd name="connsiteY10" fmla="*/ 349076 h 411075"/>
              <a:gd name="connsiteX11" fmla="*/ 157162 w 170159"/>
              <a:gd name="connsiteY11" fmla="*/ 303833 h 411075"/>
              <a:gd name="connsiteX12" fmla="*/ 150019 w 170159"/>
              <a:gd name="connsiteY12" fmla="*/ 268114 h 411075"/>
              <a:gd name="connsiteX13" fmla="*/ 154781 w 170159"/>
              <a:gd name="connsiteY13" fmla="*/ 225251 h 411075"/>
              <a:gd name="connsiteX14" fmla="*/ 164306 w 170159"/>
              <a:gd name="connsiteY14" fmla="*/ 201439 h 411075"/>
              <a:gd name="connsiteX15" fmla="*/ 161925 w 170159"/>
              <a:gd name="connsiteY15" fmla="*/ 158576 h 411075"/>
              <a:gd name="connsiteX16" fmla="*/ 147637 w 170159"/>
              <a:gd name="connsiteY16" fmla="*/ 113333 h 411075"/>
              <a:gd name="connsiteX17" fmla="*/ 133350 w 170159"/>
              <a:gd name="connsiteY17" fmla="*/ 84758 h 411075"/>
              <a:gd name="connsiteX18" fmla="*/ 123825 w 170159"/>
              <a:gd name="connsiteY18" fmla="*/ 56183 h 411075"/>
              <a:gd name="connsiteX19" fmla="*/ 121444 w 170159"/>
              <a:gd name="connsiteY19" fmla="*/ 34751 h 411075"/>
              <a:gd name="connsiteX20" fmla="*/ 130969 w 170159"/>
              <a:gd name="connsiteY20" fmla="*/ 18083 h 411075"/>
              <a:gd name="connsiteX21" fmla="*/ 126206 w 170159"/>
              <a:gd name="connsiteY21" fmla="*/ 3795 h 411075"/>
              <a:gd name="connsiteX22" fmla="*/ 111919 w 170159"/>
              <a:gd name="connsiteY22" fmla="*/ 1414 h 411075"/>
              <a:gd name="connsiteX23" fmla="*/ 95249 w 170159"/>
              <a:gd name="connsiteY23" fmla="*/ 22845 h 411075"/>
              <a:gd name="connsiteX24" fmla="*/ 95249 w 170159"/>
              <a:gd name="connsiteY24" fmla="*/ 53801 h 411075"/>
              <a:gd name="connsiteX25" fmla="*/ 104775 w 170159"/>
              <a:gd name="connsiteY25" fmla="*/ 87139 h 411075"/>
              <a:gd name="connsiteX26" fmla="*/ 119062 w 170159"/>
              <a:gd name="connsiteY26" fmla="*/ 118095 h 411075"/>
              <a:gd name="connsiteX27" fmla="*/ 130969 w 170159"/>
              <a:gd name="connsiteY27" fmla="*/ 149051 h 411075"/>
              <a:gd name="connsiteX28" fmla="*/ 135731 w 170159"/>
              <a:gd name="connsiteY28" fmla="*/ 182389 h 411075"/>
              <a:gd name="connsiteX29" fmla="*/ 130969 w 170159"/>
              <a:gd name="connsiteY29" fmla="*/ 210964 h 411075"/>
              <a:gd name="connsiteX30" fmla="*/ 123825 w 170159"/>
              <a:gd name="connsiteY30" fmla="*/ 239539 h 411075"/>
              <a:gd name="connsiteX31" fmla="*/ 121444 w 170159"/>
              <a:gd name="connsiteY31" fmla="*/ 260970 h 411075"/>
              <a:gd name="connsiteX32" fmla="*/ 126206 w 170159"/>
              <a:gd name="connsiteY32" fmla="*/ 296689 h 411075"/>
              <a:gd name="connsiteX33" fmla="*/ 135731 w 170159"/>
              <a:gd name="connsiteY33" fmla="*/ 327645 h 411075"/>
              <a:gd name="connsiteX34" fmla="*/ 142874 w 170159"/>
              <a:gd name="connsiteY34" fmla="*/ 351457 h 411075"/>
              <a:gd name="connsiteX35" fmla="*/ 140494 w 170159"/>
              <a:gd name="connsiteY35" fmla="*/ 375270 h 411075"/>
              <a:gd name="connsiteX36" fmla="*/ 119062 w 170159"/>
              <a:gd name="connsiteY36" fmla="*/ 382414 h 411075"/>
              <a:gd name="connsiteX37" fmla="*/ 102394 w 170159"/>
              <a:gd name="connsiteY37" fmla="*/ 370508 h 411075"/>
              <a:gd name="connsiteX38" fmla="*/ 88105 w 170159"/>
              <a:gd name="connsiteY38" fmla="*/ 339551 h 411075"/>
              <a:gd name="connsiteX39" fmla="*/ 76199 w 170159"/>
              <a:gd name="connsiteY39" fmla="*/ 301451 h 411075"/>
              <a:gd name="connsiteX40" fmla="*/ 69056 w 170159"/>
              <a:gd name="connsiteY40" fmla="*/ 251445 h 411075"/>
              <a:gd name="connsiteX41" fmla="*/ 66675 w 170159"/>
              <a:gd name="connsiteY41" fmla="*/ 196676 h 411075"/>
              <a:gd name="connsiteX42" fmla="*/ 52388 w 170159"/>
              <a:gd name="connsiteY42" fmla="*/ 106188 h 411075"/>
              <a:gd name="connsiteX43" fmla="*/ 38099 w 170159"/>
              <a:gd name="connsiteY43" fmla="*/ 63327 h 411075"/>
              <a:gd name="connsiteX44" fmla="*/ 21431 w 170159"/>
              <a:gd name="connsiteY44" fmla="*/ 29989 h 411075"/>
              <a:gd name="connsiteX45" fmla="*/ 7144 w 170159"/>
              <a:gd name="connsiteY45" fmla="*/ 27608 h 411075"/>
              <a:gd name="connsiteX46" fmla="*/ 0 w 170159"/>
              <a:gd name="connsiteY46" fmla="*/ 46658 h 411075"/>
              <a:gd name="connsiteX47" fmla="*/ 11906 w 170159"/>
              <a:gd name="connsiteY47" fmla="*/ 82377 h 411075"/>
              <a:gd name="connsiteX48" fmla="*/ 28575 w 170159"/>
              <a:gd name="connsiteY48" fmla="*/ 134764 h 411075"/>
              <a:gd name="connsiteX0" fmla="*/ 28575 w 168353"/>
              <a:gd name="connsiteY0" fmla="*/ 134764 h 411075"/>
              <a:gd name="connsiteX1" fmla="*/ 38100 w 168353"/>
              <a:gd name="connsiteY1" fmla="*/ 191914 h 411075"/>
              <a:gd name="connsiteX2" fmla="*/ 40482 w 168353"/>
              <a:gd name="connsiteY2" fmla="*/ 244302 h 411075"/>
              <a:gd name="connsiteX3" fmla="*/ 45244 w 168353"/>
              <a:gd name="connsiteY3" fmla="*/ 296689 h 411075"/>
              <a:gd name="connsiteX4" fmla="*/ 57150 w 168353"/>
              <a:gd name="connsiteY4" fmla="*/ 339551 h 411075"/>
              <a:gd name="connsiteX5" fmla="*/ 71437 w 168353"/>
              <a:gd name="connsiteY5" fmla="*/ 372889 h 411075"/>
              <a:gd name="connsiteX6" fmla="*/ 90487 w 168353"/>
              <a:gd name="connsiteY6" fmla="*/ 396701 h 411075"/>
              <a:gd name="connsiteX7" fmla="*/ 121444 w 168353"/>
              <a:gd name="connsiteY7" fmla="*/ 410989 h 411075"/>
              <a:gd name="connsiteX8" fmla="*/ 150019 w 168353"/>
              <a:gd name="connsiteY8" fmla="*/ 401464 h 411075"/>
              <a:gd name="connsiteX9" fmla="*/ 166687 w 168353"/>
              <a:gd name="connsiteY9" fmla="*/ 377651 h 411075"/>
              <a:gd name="connsiteX10" fmla="*/ 166687 w 168353"/>
              <a:gd name="connsiteY10" fmla="*/ 349076 h 411075"/>
              <a:gd name="connsiteX11" fmla="*/ 157162 w 168353"/>
              <a:gd name="connsiteY11" fmla="*/ 303833 h 411075"/>
              <a:gd name="connsiteX12" fmla="*/ 150019 w 168353"/>
              <a:gd name="connsiteY12" fmla="*/ 268114 h 411075"/>
              <a:gd name="connsiteX13" fmla="*/ 154781 w 168353"/>
              <a:gd name="connsiteY13" fmla="*/ 225251 h 411075"/>
              <a:gd name="connsiteX14" fmla="*/ 164306 w 168353"/>
              <a:gd name="connsiteY14" fmla="*/ 201439 h 411075"/>
              <a:gd name="connsiteX15" fmla="*/ 161925 w 168353"/>
              <a:gd name="connsiteY15" fmla="*/ 158576 h 411075"/>
              <a:gd name="connsiteX16" fmla="*/ 147637 w 168353"/>
              <a:gd name="connsiteY16" fmla="*/ 113333 h 411075"/>
              <a:gd name="connsiteX17" fmla="*/ 133350 w 168353"/>
              <a:gd name="connsiteY17" fmla="*/ 84758 h 411075"/>
              <a:gd name="connsiteX18" fmla="*/ 123825 w 168353"/>
              <a:gd name="connsiteY18" fmla="*/ 56183 h 411075"/>
              <a:gd name="connsiteX19" fmla="*/ 121444 w 168353"/>
              <a:gd name="connsiteY19" fmla="*/ 34751 h 411075"/>
              <a:gd name="connsiteX20" fmla="*/ 130969 w 168353"/>
              <a:gd name="connsiteY20" fmla="*/ 18083 h 411075"/>
              <a:gd name="connsiteX21" fmla="*/ 126206 w 168353"/>
              <a:gd name="connsiteY21" fmla="*/ 3795 h 411075"/>
              <a:gd name="connsiteX22" fmla="*/ 111919 w 168353"/>
              <a:gd name="connsiteY22" fmla="*/ 1414 h 411075"/>
              <a:gd name="connsiteX23" fmla="*/ 95249 w 168353"/>
              <a:gd name="connsiteY23" fmla="*/ 22845 h 411075"/>
              <a:gd name="connsiteX24" fmla="*/ 95249 w 168353"/>
              <a:gd name="connsiteY24" fmla="*/ 53801 h 411075"/>
              <a:gd name="connsiteX25" fmla="*/ 104775 w 168353"/>
              <a:gd name="connsiteY25" fmla="*/ 87139 h 411075"/>
              <a:gd name="connsiteX26" fmla="*/ 119062 w 168353"/>
              <a:gd name="connsiteY26" fmla="*/ 118095 h 411075"/>
              <a:gd name="connsiteX27" fmla="*/ 130969 w 168353"/>
              <a:gd name="connsiteY27" fmla="*/ 149051 h 411075"/>
              <a:gd name="connsiteX28" fmla="*/ 135731 w 168353"/>
              <a:gd name="connsiteY28" fmla="*/ 182389 h 411075"/>
              <a:gd name="connsiteX29" fmla="*/ 130969 w 168353"/>
              <a:gd name="connsiteY29" fmla="*/ 210964 h 411075"/>
              <a:gd name="connsiteX30" fmla="*/ 123825 w 168353"/>
              <a:gd name="connsiteY30" fmla="*/ 239539 h 411075"/>
              <a:gd name="connsiteX31" fmla="*/ 121444 w 168353"/>
              <a:gd name="connsiteY31" fmla="*/ 260970 h 411075"/>
              <a:gd name="connsiteX32" fmla="*/ 126206 w 168353"/>
              <a:gd name="connsiteY32" fmla="*/ 296689 h 411075"/>
              <a:gd name="connsiteX33" fmla="*/ 135731 w 168353"/>
              <a:gd name="connsiteY33" fmla="*/ 327645 h 411075"/>
              <a:gd name="connsiteX34" fmla="*/ 142874 w 168353"/>
              <a:gd name="connsiteY34" fmla="*/ 351457 h 411075"/>
              <a:gd name="connsiteX35" fmla="*/ 140494 w 168353"/>
              <a:gd name="connsiteY35" fmla="*/ 375270 h 411075"/>
              <a:gd name="connsiteX36" fmla="*/ 119062 w 168353"/>
              <a:gd name="connsiteY36" fmla="*/ 382414 h 411075"/>
              <a:gd name="connsiteX37" fmla="*/ 102394 w 168353"/>
              <a:gd name="connsiteY37" fmla="*/ 370508 h 411075"/>
              <a:gd name="connsiteX38" fmla="*/ 88105 w 168353"/>
              <a:gd name="connsiteY38" fmla="*/ 339551 h 411075"/>
              <a:gd name="connsiteX39" fmla="*/ 76199 w 168353"/>
              <a:gd name="connsiteY39" fmla="*/ 301451 h 411075"/>
              <a:gd name="connsiteX40" fmla="*/ 69056 w 168353"/>
              <a:gd name="connsiteY40" fmla="*/ 251445 h 411075"/>
              <a:gd name="connsiteX41" fmla="*/ 66675 w 168353"/>
              <a:gd name="connsiteY41" fmla="*/ 196676 h 411075"/>
              <a:gd name="connsiteX42" fmla="*/ 52388 w 168353"/>
              <a:gd name="connsiteY42" fmla="*/ 106188 h 411075"/>
              <a:gd name="connsiteX43" fmla="*/ 38099 w 168353"/>
              <a:gd name="connsiteY43" fmla="*/ 63327 h 411075"/>
              <a:gd name="connsiteX44" fmla="*/ 21431 w 168353"/>
              <a:gd name="connsiteY44" fmla="*/ 29989 h 411075"/>
              <a:gd name="connsiteX45" fmla="*/ 7144 w 168353"/>
              <a:gd name="connsiteY45" fmla="*/ 27608 h 411075"/>
              <a:gd name="connsiteX46" fmla="*/ 0 w 168353"/>
              <a:gd name="connsiteY46" fmla="*/ 46658 h 411075"/>
              <a:gd name="connsiteX47" fmla="*/ 11906 w 168353"/>
              <a:gd name="connsiteY47" fmla="*/ 82377 h 411075"/>
              <a:gd name="connsiteX48" fmla="*/ 28575 w 168353"/>
              <a:gd name="connsiteY48" fmla="*/ 134764 h 411075"/>
              <a:gd name="connsiteX0" fmla="*/ 28575 w 168353"/>
              <a:gd name="connsiteY0" fmla="*/ 134764 h 408741"/>
              <a:gd name="connsiteX1" fmla="*/ 38100 w 168353"/>
              <a:gd name="connsiteY1" fmla="*/ 191914 h 408741"/>
              <a:gd name="connsiteX2" fmla="*/ 40482 w 168353"/>
              <a:gd name="connsiteY2" fmla="*/ 244302 h 408741"/>
              <a:gd name="connsiteX3" fmla="*/ 45244 w 168353"/>
              <a:gd name="connsiteY3" fmla="*/ 296689 h 408741"/>
              <a:gd name="connsiteX4" fmla="*/ 57150 w 168353"/>
              <a:gd name="connsiteY4" fmla="*/ 339551 h 408741"/>
              <a:gd name="connsiteX5" fmla="*/ 71437 w 168353"/>
              <a:gd name="connsiteY5" fmla="*/ 372889 h 408741"/>
              <a:gd name="connsiteX6" fmla="*/ 90487 w 168353"/>
              <a:gd name="connsiteY6" fmla="*/ 396701 h 408741"/>
              <a:gd name="connsiteX7" fmla="*/ 123825 w 168353"/>
              <a:gd name="connsiteY7" fmla="*/ 408607 h 408741"/>
              <a:gd name="connsiteX8" fmla="*/ 150019 w 168353"/>
              <a:gd name="connsiteY8" fmla="*/ 401464 h 408741"/>
              <a:gd name="connsiteX9" fmla="*/ 166687 w 168353"/>
              <a:gd name="connsiteY9" fmla="*/ 377651 h 408741"/>
              <a:gd name="connsiteX10" fmla="*/ 166687 w 168353"/>
              <a:gd name="connsiteY10" fmla="*/ 349076 h 408741"/>
              <a:gd name="connsiteX11" fmla="*/ 157162 w 168353"/>
              <a:gd name="connsiteY11" fmla="*/ 303833 h 408741"/>
              <a:gd name="connsiteX12" fmla="*/ 150019 w 168353"/>
              <a:gd name="connsiteY12" fmla="*/ 268114 h 408741"/>
              <a:gd name="connsiteX13" fmla="*/ 154781 w 168353"/>
              <a:gd name="connsiteY13" fmla="*/ 225251 h 408741"/>
              <a:gd name="connsiteX14" fmla="*/ 164306 w 168353"/>
              <a:gd name="connsiteY14" fmla="*/ 201439 h 408741"/>
              <a:gd name="connsiteX15" fmla="*/ 161925 w 168353"/>
              <a:gd name="connsiteY15" fmla="*/ 158576 h 408741"/>
              <a:gd name="connsiteX16" fmla="*/ 147637 w 168353"/>
              <a:gd name="connsiteY16" fmla="*/ 113333 h 408741"/>
              <a:gd name="connsiteX17" fmla="*/ 133350 w 168353"/>
              <a:gd name="connsiteY17" fmla="*/ 84758 h 408741"/>
              <a:gd name="connsiteX18" fmla="*/ 123825 w 168353"/>
              <a:gd name="connsiteY18" fmla="*/ 56183 h 408741"/>
              <a:gd name="connsiteX19" fmla="*/ 121444 w 168353"/>
              <a:gd name="connsiteY19" fmla="*/ 34751 h 408741"/>
              <a:gd name="connsiteX20" fmla="*/ 130969 w 168353"/>
              <a:gd name="connsiteY20" fmla="*/ 18083 h 408741"/>
              <a:gd name="connsiteX21" fmla="*/ 126206 w 168353"/>
              <a:gd name="connsiteY21" fmla="*/ 3795 h 408741"/>
              <a:gd name="connsiteX22" fmla="*/ 111919 w 168353"/>
              <a:gd name="connsiteY22" fmla="*/ 1414 h 408741"/>
              <a:gd name="connsiteX23" fmla="*/ 95249 w 168353"/>
              <a:gd name="connsiteY23" fmla="*/ 22845 h 408741"/>
              <a:gd name="connsiteX24" fmla="*/ 95249 w 168353"/>
              <a:gd name="connsiteY24" fmla="*/ 53801 h 408741"/>
              <a:gd name="connsiteX25" fmla="*/ 104775 w 168353"/>
              <a:gd name="connsiteY25" fmla="*/ 87139 h 408741"/>
              <a:gd name="connsiteX26" fmla="*/ 119062 w 168353"/>
              <a:gd name="connsiteY26" fmla="*/ 118095 h 408741"/>
              <a:gd name="connsiteX27" fmla="*/ 130969 w 168353"/>
              <a:gd name="connsiteY27" fmla="*/ 149051 h 408741"/>
              <a:gd name="connsiteX28" fmla="*/ 135731 w 168353"/>
              <a:gd name="connsiteY28" fmla="*/ 182389 h 408741"/>
              <a:gd name="connsiteX29" fmla="*/ 130969 w 168353"/>
              <a:gd name="connsiteY29" fmla="*/ 210964 h 408741"/>
              <a:gd name="connsiteX30" fmla="*/ 123825 w 168353"/>
              <a:gd name="connsiteY30" fmla="*/ 239539 h 408741"/>
              <a:gd name="connsiteX31" fmla="*/ 121444 w 168353"/>
              <a:gd name="connsiteY31" fmla="*/ 260970 h 408741"/>
              <a:gd name="connsiteX32" fmla="*/ 126206 w 168353"/>
              <a:gd name="connsiteY32" fmla="*/ 296689 h 408741"/>
              <a:gd name="connsiteX33" fmla="*/ 135731 w 168353"/>
              <a:gd name="connsiteY33" fmla="*/ 327645 h 408741"/>
              <a:gd name="connsiteX34" fmla="*/ 142874 w 168353"/>
              <a:gd name="connsiteY34" fmla="*/ 351457 h 408741"/>
              <a:gd name="connsiteX35" fmla="*/ 140494 w 168353"/>
              <a:gd name="connsiteY35" fmla="*/ 375270 h 408741"/>
              <a:gd name="connsiteX36" fmla="*/ 119062 w 168353"/>
              <a:gd name="connsiteY36" fmla="*/ 382414 h 408741"/>
              <a:gd name="connsiteX37" fmla="*/ 102394 w 168353"/>
              <a:gd name="connsiteY37" fmla="*/ 370508 h 408741"/>
              <a:gd name="connsiteX38" fmla="*/ 88105 w 168353"/>
              <a:gd name="connsiteY38" fmla="*/ 339551 h 408741"/>
              <a:gd name="connsiteX39" fmla="*/ 76199 w 168353"/>
              <a:gd name="connsiteY39" fmla="*/ 301451 h 408741"/>
              <a:gd name="connsiteX40" fmla="*/ 69056 w 168353"/>
              <a:gd name="connsiteY40" fmla="*/ 251445 h 408741"/>
              <a:gd name="connsiteX41" fmla="*/ 66675 w 168353"/>
              <a:gd name="connsiteY41" fmla="*/ 196676 h 408741"/>
              <a:gd name="connsiteX42" fmla="*/ 52388 w 168353"/>
              <a:gd name="connsiteY42" fmla="*/ 106188 h 408741"/>
              <a:gd name="connsiteX43" fmla="*/ 38099 w 168353"/>
              <a:gd name="connsiteY43" fmla="*/ 63327 h 408741"/>
              <a:gd name="connsiteX44" fmla="*/ 21431 w 168353"/>
              <a:gd name="connsiteY44" fmla="*/ 29989 h 408741"/>
              <a:gd name="connsiteX45" fmla="*/ 7144 w 168353"/>
              <a:gd name="connsiteY45" fmla="*/ 27608 h 408741"/>
              <a:gd name="connsiteX46" fmla="*/ 0 w 168353"/>
              <a:gd name="connsiteY46" fmla="*/ 46658 h 408741"/>
              <a:gd name="connsiteX47" fmla="*/ 11906 w 168353"/>
              <a:gd name="connsiteY47" fmla="*/ 82377 h 408741"/>
              <a:gd name="connsiteX48" fmla="*/ 28575 w 168353"/>
              <a:gd name="connsiteY48" fmla="*/ 134764 h 408741"/>
              <a:gd name="connsiteX0" fmla="*/ 28575 w 168353"/>
              <a:gd name="connsiteY0" fmla="*/ 134764 h 408741"/>
              <a:gd name="connsiteX1" fmla="*/ 38100 w 168353"/>
              <a:gd name="connsiteY1" fmla="*/ 191914 h 408741"/>
              <a:gd name="connsiteX2" fmla="*/ 40482 w 168353"/>
              <a:gd name="connsiteY2" fmla="*/ 244302 h 408741"/>
              <a:gd name="connsiteX3" fmla="*/ 45244 w 168353"/>
              <a:gd name="connsiteY3" fmla="*/ 296689 h 408741"/>
              <a:gd name="connsiteX4" fmla="*/ 57150 w 168353"/>
              <a:gd name="connsiteY4" fmla="*/ 339551 h 408741"/>
              <a:gd name="connsiteX5" fmla="*/ 71437 w 168353"/>
              <a:gd name="connsiteY5" fmla="*/ 372889 h 408741"/>
              <a:gd name="connsiteX6" fmla="*/ 90487 w 168353"/>
              <a:gd name="connsiteY6" fmla="*/ 396701 h 408741"/>
              <a:gd name="connsiteX7" fmla="*/ 123825 w 168353"/>
              <a:gd name="connsiteY7" fmla="*/ 408607 h 408741"/>
              <a:gd name="connsiteX8" fmla="*/ 150019 w 168353"/>
              <a:gd name="connsiteY8" fmla="*/ 401464 h 408741"/>
              <a:gd name="connsiteX9" fmla="*/ 166687 w 168353"/>
              <a:gd name="connsiteY9" fmla="*/ 377651 h 408741"/>
              <a:gd name="connsiteX10" fmla="*/ 166687 w 168353"/>
              <a:gd name="connsiteY10" fmla="*/ 349076 h 408741"/>
              <a:gd name="connsiteX11" fmla="*/ 157162 w 168353"/>
              <a:gd name="connsiteY11" fmla="*/ 303833 h 408741"/>
              <a:gd name="connsiteX12" fmla="*/ 150019 w 168353"/>
              <a:gd name="connsiteY12" fmla="*/ 268114 h 408741"/>
              <a:gd name="connsiteX13" fmla="*/ 154781 w 168353"/>
              <a:gd name="connsiteY13" fmla="*/ 225251 h 408741"/>
              <a:gd name="connsiteX14" fmla="*/ 164306 w 168353"/>
              <a:gd name="connsiteY14" fmla="*/ 201439 h 408741"/>
              <a:gd name="connsiteX15" fmla="*/ 161925 w 168353"/>
              <a:gd name="connsiteY15" fmla="*/ 158576 h 408741"/>
              <a:gd name="connsiteX16" fmla="*/ 147637 w 168353"/>
              <a:gd name="connsiteY16" fmla="*/ 113333 h 408741"/>
              <a:gd name="connsiteX17" fmla="*/ 133350 w 168353"/>
              <a:gd name="connsiteY17" fmla="*/ 84758 h 408741"/>
              <a:gd name="connsiteX18" fmla="*/ 123825 w 168353"/>
              <a:gd name="connsiteY18" fmla="*/ 56183 h 408741"/>
              <a:gd name="connsiteX19" fmla="*/ 121444 w 168353"/>
              <a:gd name="connsiteY19" fmla="*/ 34751 h 408741"/>
              <a:gd name="connsiteX20" fmla="*/ 130969 w 168353"/>
              <a:gd name="connsiteY20" fmla="*/ 18083 h 408741"/>
              <a:gd name="connsiteX21" fmla="*/ 126206 w 168353"/>
              <a:gd name="connsiteY21" fmla="*/ 3795 h 408741"/>
              <a:gd name="connsiteX22" fmla="*/ 111919 w 168353"/>
              <a:gd name="connsiteY22" fmla="*/ 1414 h 408741"/>
              <a:gd name="connsiteX23" fmla="*/ 95249 w 168353"/>
              <a:gd name="connsiteY23" fmla="*/ 22845 h 408741"/>
              <a:gd name="connsiteX24" fmla="*/ 95249 w 168353"/>
              <a:gd name="connsiteY24" fmla="*/ 53801 h 408741"/>
              <a:gd name="connsiteX25" fmla="*/ 104775 w 168353"/>
              <a:gd name="connsiteY25" fmla="*/ 87139 h 408741"/>
              <a:gd name="connsiteX26" fmla="*/ 119062 w 168353"/>
              <a:gd name="connsiteY26" fmla="*/ 118095 h 408741"/>
              <a:gd name="connsiteX27" fmla="*/ 130969 w 168353"/>
              <a:gd name="connsiteY27" fmla="*/ 149051 h 408741"/>
              <a:gd name="connsiteX28" fmla="*/ 135731 w 168353"/>
              <a:gd name="connsiteY28" fmla="*/ 182389 h 408741"/>
              <a:gd name="connsiteX29" fmla="*/ 130969 w 168353"/>
              <a:gd name="connsiteY29" fmla="*/ 210964 h 408741"/>
              <a:gd name="connsiteX30" fmla="*/ 123825 w 168353"/>
              <a:gd name="connsiteY30" fmla="*/ 239539 h 408741"/>
              <a:gd name="connsiteX31" fmla="*/ 121444 w 168353"/>
              <a:gd name="connsiteY31" fmla="*/ 260970 h 408741"/>
              <a:gd name="connsiteX32" fmla="*/ 126206 w 168353"/>
              <a:gd name="connsiteY32" fmla="*/ 296689 h 408741"/>
              <a:gd name="connsiteX33" fmla="*/ 135731 w 168353"/>
              <a:gd name="connsiteY33" fmla="*/ 327645 h 408741"/>
              <a:gd name="connsiteX34" fmla="*/ 142874 w 168353"/>
              <a:gd name="connsiteY34" fmla="*/ 351457 h 408741"/>
              <a:gd name="connsiteX35" fmla="*/ 140494 w 168353"/>
              <a:gd name="connsiteY35" fmla="*/ 375270 h 408741"/>
              <a:gd name="connsiteX36" fmla="*/ 119062 w 168353"/>
              <a:gd name="connsiteY36" fmla="*/ 382414 h 408741"/>
              <a:gd name="connsiteX37" fmla="*/ 102394 w 168353"/>
              <a:gd name="connsiteY37" fmla="*/ 370508 h 408741"/>
              <a:gd name="connsiteX38" fmla="*/ 88105 w 168353"/>
              <a:gd name="connsiteY38" fmla="*/ 339551 h 408741"/>
              <a:gd name="connsiteX39" fmla="*/ 76199 w 168353"/>
              <a:gd name="connsiteY39" fmla="*/ 301451 h 408741"/>
              <a:gd name="connsiteX40" fmla="*/ 69056 w 168353"/>
              <a:gd name="connsiteY40" fmla="*/ 251445 h 408741"/>
              <a:gd name="connsiteX41" fmla="*/ 66675 w 168353"/>
              <a:gd name="connsiteY41" fmla="*/ 196676 h 408741"/>
              <a:gd name="connsiteX42" fmla="*/ 52388 w 168353"/>
              <a:gd name="connsiteY42" fmla="*/ 106188 h 408741"/>
              <a:gd name="connsiteX43" fmla="*/ 38099 w 168353"/>
              <a:gd name="connsiteY43" fmla="*/ 63327 h 408741"/>
              <a:gd name="connsiteX44" fmla="*/ 21431 w 168353"/>
              <a:gd name="connsiteY44" fmla="*/ 29989 h 408741"/>
              <a:gd name="connsiteX45" fmla="*/ 7144 w 168353"/>
              <a:gd name="connsiteY45" fmla="*/ 27608 h 408741"/>
              <a:gd name="connsiteX46" fmla="*/ 0 w 168353"/>
              <a:gd name="connsiteY46" fmla="*/ 46658 h 408741"/>
              <a:gd name="connsiteX47" fmla="*/ 11906 w 168353"/>
              <a:gd name="connsiteY47" fmla="*/ 82377 h 408741"/>
              <a:gd name="connsiteX48" fmla="*/ 28575 w 168353"/>
              <a:gd name="connsiteY48" fmla="*/ 134764 h 408741"/>
              <a:gd name="connsiteX0" fmla="*/ 28575 w 168353"/>
              <a:gd name="connsiteY0" fmla="*/ 134764 h 408741"/>
              <a:gd name="connsiteX1" fmla="*/ 38100 w 168353"/>
              <a:gd name="connsiteY1" fmla="*/ 191914 h 408741"/>
              <a:gd name="connsiteX2" fmla="*/ 40482 w 168353"/>
              <a:gd name="connsiteY2" fmla="*/ 244302 h 408741"/>
              <a:gd name="connsiteX3" fmla="*/ 45244 w 168353"/>
              <a:gd name="connsiteY3" fmla="*/ 296689 h 408741"/>
              <a:gd name="connsiteX4" fmla="*/ 57150 w 168353"/>
              <a:gd name="connsiteY4" fmla="*/ 339551 h 408741"/>
              <a:gd name="connsiteX5" fmla="*/ 71437 w 168353"/>
              <a:gd name="connsiteY5" fmla="*/ 372889 h 408741"/>
              <a:gd name="connsiteX6" fmla="*/ 90487 w 168353"/>
              <a:gd name="connsiteY6" fmla="*/ 396701 h 408741"/>
              <a:gd name="connsiteX7" fmla="*/ 123825 w 168353"/>
              <a:gd name="connsiteY7" fmla="*/ 408607 h 408741"/>
              <a:gd name="connsiteX8" fmla="*/ 150019 w 168353"/>
              <a:gd name="connsiteY8" fmla="*/ 401464 h 408741"/>
              <a:gd name="connsiteX9" fmla="*/ 166687 w 168353"/>
              <a:gd name="connsiteY9" fmla="*/ 377651 h 408741"/>
              <a:gd name="connsiteX10" fmla="*/ 166687 w 168353"/>
              <a:gd name="connsiteY10" fmla="*/ 349076 h 408741"/>
              <a:gd name="connsiteX11" fmla="*/ 157162 w 168353"/>
              <a:gd name="connsiteY11" fmla="*/ 303833 h 408741"/>
              <a:gd name="connsiteX12" fmla="*/ 150019 w 168353"/>
              <a:gd name="connsiteY12" fmla="*/ 268114 h 408741"/>
              <a:gd name="connsiteX13" fmla="*/ 154781 w 168353"/>
              <a:gd name="connsiteY13" fmla="*/ 225251 h 408741"/>
              <a:gd name="connsiteX14" fmla="*/ 164306 w 168353"/>
              <a:gd name="connsiteY14" fmla="*/ 201439 h 408741"/>
              <a:gd name="connsiteX15" fmla="*/ 161925 w 168353"/>
              <a:gd name="connsiteY15" fmla="*/ 158576 h 408741"/>
              <a:gd name="connsiteX16" fmla="*/ 147637 w 168353"/>
              <a:gd name="connsiteY16" fmla="*/ 113333 h 408741"/>
              <a:gd name="connsiteX17" fmla="*/ 133350 w 168353"/>
              <a:gd name="connsiteY17" fmla="*/ 84758 h 408741"/>
              <a:gd name="connsiteX18" fmla="*/ 123825 w 168353"/>
              <a:gd name="connsiteY18" fmla="*/ 56183 h 408741"/>
              <a:gd name="connsiteX19" fmla="*/ 121444 w 168353"/>
              <a:gd name="connsiteY19" fmla="*/ 34751 h 408741"/>
              <a:gd name="connsiteX20" fmla="*/ 130969 w 168353"/>
              <a:gd name="connsiteY20" fmla="*/ 18083 h 408741"/>
              <a:gd name="connsiteX21" fmla="*/ 126206 w 168353"/>
              <a:gd name="connsiteY21" fmla="*/ 3795 h 408741"/>
              <a:gd name="connsiteX22" fmla="*/ 111919 w 168353"/>
              <a:gd name="connsiteY22" fmla="*/ 1414 h 408741"/>
              <a:gd name="connsiteX23" fmla="*/ 95249 w 168353"/>
              <a:gd name="connsiteY23" fmla="*/ 22845 h 408741"/>
              <a:gd name="connsiteX24" fmla="*/ 95249 w 168353"/>
              <a:gd name="connsiteY24" fmla="*/ 53801 h 408741"/>
              <a:gd name="connsiteX25" fmla="*/ 104775 w 168353"/>
              <a:gd name="connsiteY25" fmla="*/ 87139 h 408741"/>
              <a:gd name="connsiteX26" fmla="*/ 119062 w 168353"/>
              <a:gd name="connsiteY26" fmla="*/ 118095 h 408741"/>
              <a:gd name="connsiteX27" fmla="*/ 130969 w 168353"/>
              <a:gd name="connsiteY27" fmla="*/ 149051 h 408741"/>
              <a:gd name="connsiteX28" fmla="*/ 135731 w 168353"/>
              <a:gd name="connsiteY28" fmla="*/ 182389 h 408741"/>
              <a:gd name="connsiteX29" fmla="*/ 130969 w 168353"/>
              <a:gd name="connsiteY29" fmla="*/ 210964 h 408741"/>
              <a:gd name="connsiteX30" fmla="*/ 123825 w 168353"/>
              <a:gd name="connsiteY30" fmla="*/ 239539 h 408741"/>
              <a:gd name="connsiteX31" fmla="*/ 121444 w 168353"/>
              <a:gd name="connsiteY31" fmla="*/ 260970 h 408741"/>
              <a:gd name="connsiteX32" fmla="*/ 126206 w 168353"/>
              <a:gd name="connsiteY32" fmla="*/ 296689 h 408741"/>
              <a:gd name="connsiteX33" fmla="*/ 135731 w 168353"/>
              <a:gd name="connsiteY33" fmla="*/ 327645 h 408741"/>
              <a:gd name="connsiteX34" fmla="*/ 142874 w 168353"/>
              <a:gd name="connsiteY34" fmla="*/ 351457 h 408741"/>
              <a:gd name="connsiteX35" fmla="*/ 140494 w 168353"/>
              <a:gd name="connsiteY35" fmla="*/ 375270 h 408741"/>
              <a:gd name="connsiteX36" fmla="*/ 119062 w 168353"/>
              <a:gd name="connsiteY36" fmla="*/ 382414 h 408741"/>
              <a:gd name="connsiteX37" fmla="*/ 102394 w 168353"/>
              <a:gd name="connsiteY37" fmla="*/ 370508 h 408741"/>
              <a:gd name="connsiteX38" fmla="*/ 88105 w 168353"/>
              <a:gd name="connsiteY38" fmla="*/ 339551 h 408741"/>
              <a:gd name="connsiteX39" fmla="*/ 76199 w 168353"/>
              <a:gd name="connsiteY39" fmla="*/ 301451 h 408741"/>
              <a:gd name="connsiteX40" fmla="*/ 69056 w 168353"/>
              <a:gd name="connsiteY40" fmla="*/ 251445 h 408741"/>
              <a:gd name="connsiteX41" fmla="*/ 66675 w 168353"/>
              <a:gd name="connsiteY41" fmla="*/ 196676 h 408741"/>
              <a:gd name="connsiteX42" fmla="*/ 52388 w 168353"/>
              <a:gd name="connsiteY42" fmla="*/ 106188 h 408741"/>
              <a:gd name="connsiteX43" fmla="*/ 38099 w 168353"/>
              <a:gd name="connsiteY43" fmla="*/ 63327 h 408741"/>
              <a:gd name="connsiteX44" fmla="*/ 21431 w 168353"/>
              <a:gd name="connsiteY44" fmla="*/ 29989 h 408741"/>
              <a:gd name="connsiteX45" fmla="*/ 7144 w 168353"/>
              <a:gd name="connsiteY45" fmla="*/ 27608 h 408741"/>
              <a:gd name="connsiteX46" fmla="*/ 0 w 168353"/>
              <a:gd name="connsiteY46" fmla="*/ 46658 h 408741"/>
              <a:gd name="connsiteX47" fmla="*/ 11906 w 168353"/>
              <a:gd name="connsiteY47" fmla="*/ 82377 h 408741"/>
              <a:gd name="connsiteX48" fmla="*/ 28575 w 168353"/>
              <a:gd name="connsiteY48" fmla="*/ 134764 h 408741"/>
              <a:gd name="connsiteX0" fmla="*/ 28575 w 168353"/>
              <a:gd name="connsiteY0" fmla="*/ 134764 h 408741"/>
              <a:gd name="connsiteX1" fmla="*/ 38100 w 168353"/>
              <a:gd name="connsiteY1" fmla="*/ 191914 h 408741"/>
              <a:gd name="connsiteX2" fmla="*/ 40482 w 168353"/>
              <a:gd name="connsiteY2" fmla="*/ 244302 h 408741"/>
              <a:gd name="connsiteX3" fmla="*/ 45244 w 168353"/>
              <a:gd name="connsiteY3" fmla="*/ 296689 h 408741"/>
              <a:gd name="connsiteX4" fmla="*/ 57150 w 168353"/>
              <a:gd name="connsiteY4" fmla="*/ 339551 h 408741"/>
              <a:gd name="connsiteX5" fmla="*/ 71437 w 168353"/>
              <a:gd name="connsiteY5" fmla="*/ 372889 h 408741"/>
              <a:gd name="connsiteX6" fmla="*/ 90487 w 168353"/>
              <a:gd name="connsiteY6" fmla="*/ 396701 h 408741"/>
              <a:gd name="connsiteX7" fmla="*/ 123825 w 168353"/>
              <a:gd name="connsiteY7" fmla="*/ 408607 h 408741"/>
              <a:gd name="connsiteX8" fmla="*/ 150019 w 168353"/>
              <a:gd name="connsiteY8" fmla="*/ 401464 h 408741"/>
              <a:gd name="connsiteX9" fmla="*/ 166687 w 168353"/>
              <a:gd name="connsiteY9" fmla="*/ 377651 h 408741"/>
              <a:gd name="connsiteX10" fmla="*/ 166687 w 168353"/>
              <a:gd name="connsiteY10" fmla="*/ 349076 h 408741"/>
              <a:gd name="connsiteX11" fmla="*/ 157162 w 168353"/>
              <a:gd name="connsiteY11" fmla="*/ 303833 h 408741"/>
              <a:gd name="connsiteX12" fmla="*/ 150019 w 168353"/>
              <a:gd name="connsiteY12" fmla="*/ 268114 h 408741"/>
              <a:gd name="connsiteX13" fmla="*/ 154781 w 168353"/>
              <a:gd name="connsiteY13" fmla="*/ 225251 h 408741"/>
              <a:gd name="connsiteX14" fmla="*/ 164306 w 168353"/>
              <a:gd name="connsiteY14" fmla="*/ 196677 h 408741"/>
              <a:gd name="connsiteX15" fmla="*/ 161925 w 168353"/>
              <a:gd name="connsiteY15" fmla="*/ 158576 h 408741"/>
              <a:gd name="connsiteX16" fmla="*/ 147637 w 168353"/>
              <a:gd name="connsiteY16" fmla="*/ 113333 h 408741"/>
              <a:gd name="connsiteX17" fmla="*/ 133350 w 168353"/>
              <a:gd name="connsiteY17" fmla="*/ 84758 h 408741"/>
              <a:gd name="connsiteX18" fmla="*/ 123825 w 168353"/>
              <a:gd name="connsiteY18" fmla="*/ 56183 h 408741"/>
              <a:gd name="connsiteX19" fmla="*/ 121444 w 168353"/>
              <a:gd name="connsiteY19" fmla="*/ 34751 h 408741"/>
              <a:gd name="connsiteX20" fmla="*/ 130969 w 168353"/>
              <a:gd name="connsiteY20" fmla="*/ 18083 h 408741"/>
              <a:gd name="connsiteX21" fmla="*/ 126206 w 168353"/>
              <a:gd name="connsiteY21" fmla="*/ 3795 h 408741"/>
              <a:gd name="connsiteX22" fmla="*/ 111919 w 168353"/>
              <a:gd name="connsiteY22" fmla="*/ 1414 h 408741"/>
              <a:gd name="connsiteX23" fmla="*/ 95249 w 168353"/>
              <a:gd name="connsiteY23" fmla="*/ 22845 h 408741"/>
              <a:gd name="connsiteX24" fmla="*/ 95249 w 168353"/>
              <a:gd name="connsiteY24" fmla="*/ 53801 h 408741"/>
              <a:gd name="connsiteX25" fmla="*/ 104775 w 168353"/>
              <a:gd name="connsiteY25" fmla="*/ 87139 h 408741"/>
              <a:gd name="connsiteX26" fmla="*/ 119062 w 168353"/>
              <a:gd name="connsiteY26" fmla="*/ 118095 h 408741"/>
              <a:gd name="connsiteX27" fmla="*/ 130969 w 168353"/>
              <a:gd name="connsiteY27" fmla="*/ 149051 h 408741"/>
              <a:gd name="connsiteX28" fmla="*/ 135731 w 168353"/>
              <a:gd name="connsiteY28" fmla="*/ 182389 h 408741"/>
              <a:gd name="connsiteX29" fmla="*/ 130969 w 168353"/>
              <a:gd name="connsiteY29" fmla="*/ 210964 h 408741"/>
              <a:gd name="connsiteX30" fmla="*/ 123825 w 168353"/>
              <a:gd name="connsiteY30" fmla="*/ 239539 h 408741"/>
              <a:gd name="connsiteX31" fmla="*/ 121444 w 168353"/>
              <a:gd name="connsiteY31" fmla="*/ 260970 h 408741"/>
              <a:gd name="connsiteX32" fmla="*/ 126206 w 168353"/>
              <a:gd name="connsiteY32" fmla="*/ 296689 h 408741"/>
              <a:gd name="connsiteX33" fmla="*/ 135731 w 168353"/>
              <a:gd name="connsiteY33" fmla="*/ 327645 h 408741"/>
              <a:gd name="connsiteX34" fmla="*/ 142874 w 168353"/>
              <a:gd name="connsiteY34" fmla="*/ 351457 h 408741"/>
              <a:gd name="connsiteX35" fmla="*/ 140494 w 168353"/>
              <a:gd name="connsiteY35" fmla="*/ 375270 h 408741"/>
              <a:gd name="connsiteX36" fmla="*/ 119062 w 168353"/>
              <a:gd name="connsiteY36" fmla="*/ 382414 h 408741"/>
              <a:gd name="connsiteX37" fmla="*/ 102394 w 168353"/>
              <a:gd name="connsiteY37" fmla="*/ 370508 h 408741"/>
              <a:gd name="connsiteX38" fmla="*/ 88105 w 168353"/>
              <a:gd name="connsiteY38" fmla="*/ 339551 h 408741"/>
              <a:gd name="connsiteX39" fmla="*/ 76199 w 168353"/>
              <a:gd name="connsiteY39" fmla="*/ 301451 h 408741"/>
              <a:gd name="connsiteX40" fmla="*/ 69056 w 168353"/>
              <a:gd name="connsiteY40" fmla="*/ 251445 h 408741"/>
              <a:gd name="connsiteX41" fmla="*/ 66675 w 168353"/>
              <a:gd name="connsiteY41" fmla="*/ 196676 h 408741"/>
              <a:gd name="connsiteX42" fmla="*/ 52388 w 168353"/>
              <a:gd name="connsiteY42" fmla="*/ 106188 h 408741"/>
              <a:gd name="connsiteX43" fmla="*/ 38099 w 168353"/>
              <a:gd name="connsiteY43" fmla="*/ 63327 h 408741"/>
              <a:gd name="connsiteX44" fmla="*/ 21431 w 168353"/>
              <a:gd name="connsiteY44" fmla="*/ 29989 h 408741"/>
              <a:gd name="connsiteX45" fmla="*/ 7144 w 168353"/>
              <a:gd name="connsiteY45" fmla="*/ 27608 h 408741"/>
              <a:gd name="connsiteX46" fmla="*/ 0 w 168353"/>
              <a:gd name="connsiteY46" fmla="*/ 46658 h 408741"/>
              <a:gd name="connsiteX47" fmla="*/ 11906 w 168353"/>
              <a:gd name="connsiteY47" fmla="*/ 82377 h 408741"/>
              <a:gd name="connsiteX48" fmla="*/ 28575 w 168353"/>
              <a:gd name="connsiteY48" fmla="*/ 134764 h 408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168353" h="408741">
                <a:moveTo>
                  <a:pt x="28575" y="134764"/>
                </a:moveTo>
                <a:cubicBezTo>
                  <a:pt x="32941" y="153020"/>
                  <a:pt x="36116" y="173658"/>
                  <a:pt x="38100" y="191914"/>
                </a:cubicBezTo>
                <a:cubicBezTo>
                  <a:pt x="40084" y="210170"/>
                  <a:pt x="39291" y="226840"/>
                  <a:pt x="40482" y="244302"/>
                </a:cubicBezTo>
                <a:cubicBezTo>
                  <a:pt x="41673" y="261765"/>
                  <a:pt x="42466" y="280814"/>
                  <a:pt x="45244" y="296689"/>
                </a:cubicBezTo>
                <a:cubicBezTo>
                  <a:pt x="48022" y="312564"/>
                  <a:pt x="52785" y="326851"/>
                  <a:pt x="57150" y="339551"/>
                </a:cubicBezTo>
                <a:cubicBezTo>
                  <a:pt x="61515" y="352251"/>
                  <a:pt x="65881" y="363364"/>
                  <a:pt x="71437" y="372889"/>
                </a:cubicBezTo>
                <a:cubicBezTo>
                  <a:pt x="76993" y="382414"/>
                  <a:pt x="81756" y="390748"/>
                  <a:pt x="90487" y="396701"/>
                </a:cubicBezTo>
                <a:cubicBezTo>
                  <a:pt x="99218" y="402654"/>
                  <a:pt x="113903" y="407813"/>
                  <a:pt x="123825" y="408607"/>
                </a:cubicBezTo>
                <a:cubicBezTo>
                  <a:pt x="133747" y="409401"/>
                  <a:pt x="142875" y="406623"/>
                  <a:pt x="150019" y="401464"/>
                </a:cubicBezTo>
                <a:cubicBezTo>
                  <a:pt x="157163" y="396305"/>
                  <a:pt x="163909" y="386382"/>
                  <a:pt x="166687" y="377651"/>
                </a:cubicBezTo>
                <a:cubicBezTo>
                  <a:pt x="169465" y="368920"/>
                  <a:pt x="168274" y="361379"/>
                  <a:pt x="166687" y="349076"/>
                </a:cubicBezTo>
                <a:cubicBezTo>
                  <a:pt x="165100" y="336773"/>
                  <a:pt x="159940" y="317327"/>
                  <a:pt x="157162" y="303833"/>
                </a:cubicBezTo>
                <a:cubicBezTo>
                  <a:pt x="154384" y="290339"/>
                  <a:pt x="150416" y="281211"/>
                  <a:pt x="150019" y="268114"/>
                </a:cubicBezTo>
                <a:cubicBezTo>
                  <a:pt x="149622" y="255017"/>
                  <a:pt x="152400" y="237157"/>
                  <a:pt x="154781" y="225251"/>
                </a:cubicBezTo>
                <a:cubicBezTo>
                  <a:pt x="157162" y="213345"/>
                  <a:pt x="163115" y="207790"/>
                  <a:pt x="164306" y="196677"/>
                </a:cubicBezTo>
                <a:cubicBezTo>
                  <a:pt x="165497" y="185565"/>
                  <a:pt x="164703" y="172467"/>
                  <a:pt x="161925" y="158576"/>
                </a:cubicBezTo>
                <a:cubicBezTo>
                  <a:pt x="159147" y="144685"/>
                  <a:pt x="152399" y="125636"/>
                  <a:pt x="147637" y="113333"/>
                </a:cubicBezTo>
                <a:cubicBezTo>
                  <a:pt x="142875" y="101030"/>
                  <a:pt x="137319" y="94283"/>
                  <a:pt x="133350" y="84758"/>
                </a:cubicBezTo>
                <a:cubicBezTo>
                  <a:pt x="129381" y="75233"/>
                  <a:pt x="125809" y="64517"/>
                  <a:pt x="123825" y="56183"/>
                </a:cubicBezTo>
                <a:cubicBezTo>
                  <a:pt x="121841" y="47849"/>
                  <a:pt x="120253" y="41101"/>
                  <a:pt x="121444" y="34751"/>
                </a:cubicBezTo>
                <a:cubicBezTo>
                  <a:pt x="122635" y="28401"/>
                  <a:pt x="130175" y="23242"/>
                  <a:pt x="130969" y="18083"/>
                </a:cubicBezTo>
                <a:cubicBezTo>
                  <a:pt x="131763" y="12924"/>
                  <a:pt x="129381" y="6573"/>
                  <a:pt x="126206" y="3795"/>
                </a:cubicBezTo>
                <a:cubicBezTo>
                  <a:pt x="123031" y="1017"/>
                  <a:pt x="117079" y="-1761"/>
                  <a:pt x="111919" y="1414"/>
                </a:cubicBezTo>
                <a:cubicBezTo>
                  <a:pt x="106760" y="4589"/>
                  <a:pt x="98027" y="14114"/>
                  <a:pt x="95249" y="22845"/>
                </a:cubicBezTo>
                <a:cubicBezTo>
                  <a:pt x="92471" y="31576"/>
                  <a:pt x="93661" y="43085"/>
                  <a:pt x="95249" y="53801"/>
                </a:cubicBezTo>
                <a:cubicBezTo>
                  <a:pt x="96837" y="64517"/>
                  <a:pt x="100806" y="76423"/>
                  <a:pt x="104775" y="87139"/>
                </a:cubicBezTo>
                <a:cubicBezTo>
                  <a:pt x="108744" y="97855"/>
                  <a:pt x="114696" y="107776"/>
                  <a:pt x="119062" y="118095"/>
                </a:cubicBezTo>
                <a:cubicBezTo>
                  <a:pt x="123428" y="128414"/>
                  <a:pt x="128191" y="138335"/>
                  <a:pt x="130969" y="149051"/>
                </a:cubicBezTo>
                <a:cubicBezTo>
                  <a:pt x="133747" y="159767"/>
                  <a:pt x="135731" y="172070"/>
                  <a:pt x="135731" y="182389"/>
                </a:cubicBezTo>
                <a:cubicBezTo>
                  <a:pt x="135731" y="192708"/>
                  <a:pt x="132953" y="201439"/>
                  <a:pt x="130969" y="210964"/>
                </a:cubicBezTo>
                <a:cubicBezTo>
                  <a:pt x="128985" y="220489"/>
                  <a:pt x="125412" y="231205"/>
                  <a:pt x="123825" y="239539"/>
                </a:cubicBezTo>
                <a:cubicBezTo>
                  <a:pt x="122238" y="247873"/>
                  <a:pt x="121047" y="251445"/>
                  <a:pt x="121444" y="260970"/>
                </a:cubicBezTo>
                <a:cubicBezTo>
                  <a:pt x="121841" y="270495"/>
                  <a:pt x="123825" y="285577"/>
                  <a:pt x="126206" y="296689"/>
                </a:cubicBezTo>
                <a:cubicBezTo>
                  <a:pt x="128587" y="307802"/>
                  <a:pt x="132953" y="318517"/>
                  <a:pt x="135731" y="327645"/>
                </a:cubicBezTo>
                <a:cubicBezTo>
                  <a:pt x="138509" y="336773"/>
                  <a:pt x="142080" y="343520"/>
                  <a:pt x="142874" y="351457"/>
                </a:cubicBezTo>
                <a:cubicBezTo>
                  <a:pt x="143668" y="359394"/>
                  <a:pt x="144463" y="370111"/>
                  <a:pt x="140494" y="375270"/>
                </a:cubicBezTo>
                <a:cubicBezTo>
                  <a:pt x="136525" y="380430"/>
                  <a:pt x="125412" y="383208"/>
                  <a:pt x="119062" y="382414"/>
                </a:cubicBezTo>
                <a:cubicBezTo>
                  <a:pt x="112712" y="381620"/>
                  <a:pt x="107553" y="377652"/>
                  <a:pt x="102394" y="370508"/>
                </a:cubicBezTo>
                <a:cubicBezTo>
                  <a:pt x="97235" y="363364"/>
                  <a:pt x="92471" y="351061"/>
                  <a:pt x="88105" y="339551"/>
                </a:cubicBezTo>
                <a:cubicBezTo>
                  <a:pt x="83739" y="328042"/>
                  <a:pt x="79374" y="316135"/>
                  <a:pt x="76199" y="301451"/>
                </a:cubicBezTo>
                <a:cubicBezTo>
                  <a:pt x="73024" y="286767"/>
                  <a:pt x="70643" y="268907"/>
                  <a:pt x="69056" y="251445"/>
                </a:cubicBezTo>
                <a:cubicBezTo>
                  <a:pt x="67469" y="233983"/>
                  <a:pt x="69453" y="220886"/>
                  <a:pt x="66675" y="196676"/>
                </a:cubicBezTo>
                <a:cubicBezTo>
                  <a:pt x="63897" y="172467"/>
                  <a:pt x="57151" y="128413"/>
                  <a:pt x="52388" y="106188"/>
                </a:cubicBezTo>
                <a:cubicBezTo>
                  <a:pt x="47625" y="83963"/>
                  <a:pt x="43258" y="76027"/>
                  <a:pt x="38099" y="63327"/>
                </a:cubicBezTo>
                <a:cubicBezTo>
                  <a:pt x="32940" y="50627"/>
                  <a:pt x="26590" y="35942"/>
                  <a:pt x="21431" y="29989"/>
                </a:cubicBezTo>
                <a:cubicBezTo>
                  <a:pt x="16272" y="24036"/>
                  <a:pt x="10716" y="24830"/>
                  <a:pt x="7144" y="27608"/>
                </a:cubicBezTo>
                <a:cubicBezTo>
                  <a:pt x="3572" y="30386"/>
                  <a:pt x="0" y="39911"/>
                  <a:pt x="0" y="46658"/>
                </a:cubicBezTo>
                <a:cubicBezTo>
                  <a:pt x="0" y="53405"/>
                  <a:pt x="7143" y="67693"/>
                  <a:pt x="11906" y="82377"/>
                </a:cubicBezTo>
                <a:cubicBezTo>
                  <a:pt x="16669" y="97061"/>
                  <a:pt x="24209" y="116508"/>
                  <a:pt x="28575" y="134764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8" name="任意多边形 367"/>
          <p:cNvSpPr/>
          <p:nvPr/>
        </p:nvSpPr>
        <p:spPr>
          <a:xfrm>
            <a:off x="4502642" y="4252463"/>
            <a:ext cx="186859" cy="407641"/>
          </a:xfrm>
          <a:custGeom>
            <a:avLst/>
            <a:gdLst>
              <a:gd name="connsiteX0" fmla="*/ 17815 w 185740"/>
              <a:gd name="connsiteY0" fmla="*/ 109546 h 411980"/>
              <a:gd name="connsiteX1" fmla="*/ 41627 w 185740"/>
              <a:gd name="connsiteY1" fmla="*/ 180984 h 411980"/>
              <a:gd name="connsiteX2" fmla="*/ 53533 w 185740"/>
              <a:gd name="connsiteY2" fmla="*/ 230990 h 411980"/>
              <a:gd name="connsiteX3" fmla="*/ 53533 w 185740"/>
              <a:gd name="connsiteY3" fmla="*/ 283377 h 411980"/>
              <a:gd name="connsiteX4" fmla="*/ 51152 w 185740"/>
              <a:gd name="connsiteY4" fmla="*/ 333384 h 411980"/>
              <a:gd name="connsiteX5" fmla="*/ 65440 w 185740"/>
              <a:gd name="connsiteY5" fmla="*/ 364340 h 411980"/>
              <a:gd name="connsiteX6" fmla="*/ 86871 w 185740"/>
              <a:gd name="connsiteY6" fmla="*/ 395296 h 411980"/>
              <a:gd name="connsiteX7" fmla="*/ 124971 w 185740"/>
              <a:gd name="connsiteY7" fmla="*/ 411965 h 411980"/>
              <a:gd name="connsiteX8" fmla="*/ 163071 w 185740"/>
              <a:gd name="connsiteY8" fmla="*/ 397677 h 411980"/>
              <a:gd name="connsiteX9" fmla="*/ 182121 w 185740"/>
              <a:gd name="connsiteY9" fmla="*/ 366721 h 411980"/>
              <a:gd name="connsiteX10" fmla="*/ 184502 w 185740"/>
              <a:gd name="connsiteY10" fmla="*/ 311952 h 411980"/>
              <a:gd name="connsiteX11" fmla="*/ 167833 w 185740"/>
              <a:gd name="connsiteY11" fmla="*/ 254802 h 411980"/>
              <a:gd name="connsiteX12" fmla="*/ 136877 w 185740"/>
              <a:gd name="connsiteY12" fmla="*/ 195271 h 411980"/>
              <a:gd name="connsiteX13" fmla="*/ 117827 w 185740"/>
              <a:gd name="connsiteY13" fmla="*/ 145265 h 411980"/>
              <a:gd name="connsiteX14" fmla="*/ 115446 w 185740"/>
              <a:gd name="connsiteY14" fmla="*/ 95259 h 411980"/>
              <a:gd name="connsiteX15" fmla="*/ 122590 w 185740"/>
              <a:gd name="connsiteY15" fmla="*/ 47634 h 411980"/>
              <a:gd name="connsiteX16" fmla="*/ 129733 w 185740"/>
              <a:gd name="connsiteY16" fmla="*/ 23821 h 411980"/>
              <a:gd name="connsiteX17" fmla="*/ 122590 w 185740"/>
              <a:gd name="connsiteY17" fmla="*/ 2390 h 411980"/>
              <a:gd name="connsiteX18" fmla="*/ 108302 w 185740"/>
              <a:gd name="connsiteY18" fmla="*/ 2390 h 411980"/>
              <a:gd name="connsiteX19" fmla="*/ 91633 w 185740"/>
              <a:gd name="connsiteY19" fmla="*/ 19059 h 411980"/>
              <a:gd name="connsiteX20" fmla="*/ 86871 w 185740"/>
              <a:gd name="connsiteY20" fmla="*/ 78590 h 411980"/>
              <a:gd name="connsiteX21" fmla="*/ 89252 w 185740"/>
              <a:gd name="connsiteY21" fmla="*/ 135740 h 411980"/>
              <a:gd name="connsiteX22" fmla="*/ 103540 w 185740"/>
              <a:gd name="connsiteY22" fmla="*/ 188127 h 411980"/>
              <a:gd name="connsiteX23" fmla="*/ 127352 w 185740"/>
              <a:gd name="connsiteY23" fmla="*/ 230990 h 411980"/>
              <a:gd name="connsiteX24" fmla="*/ 151165 w 185740"/>
              <a:gd name="connsiteY24" fmla="*/ 276234 h 411980"/>
              <a:gd name="connsiteX25" fmla="*/ 155927 w 185740"/>
              <a:gd name="connsiteY25" fmla="*/ 321477 h 411980"/>
              <a:gd name="connsiteX26" fmla="*/ 155927 w 185740"/>
              <a:gd name="connsiteY26" fmla="*/ 359577 h 411980"/>
              <a:gd name="connsiteX27" fmla="*/ 134496 w 185740"/>
              <a:gd name="connsiteY27" fmla="*/ 376246 h 411980"/>
              <a:gd name="connsiteX28" fmla="*/ 113065 w 185740"/>
              <a:gd name="connsiteY28" fmla="*/ 376246 h 411980"/>
              <a:gd name="connsiteX29" fmla="*/ 91633 w 185740"/>
              <a:gd name="connsiteY29" fmla="*/ 359577 h 411980"/>
              <a:gd name="connsiteX30" fmla="*/ 84490 w 185740"/>
              <a:gd name="connsiteY30" fmla="*/ 314334 h 411980"/>
              <a:gd name="connsiteX31" fmla="*/ 82108 w 185740"/>
              <a:gd name="connsiteY31" fmla="*/ 245277 h 411980"/>
              <a:gd name="connsiteX32" fmla="*/ 72583 w 185740"/>
              <a:gd name="connsiteY32" fmla="*/ 176221 h 411980"/>
              <a:gd name="connsiteX33" fmla="*/ 32102 w 185740"/>
              <a:gd name="connsiteY33" fmla="*/ 50015 h 411980"/>
              <a:gd name="connsiteX34" fmla="*/ 20196 w 185740"/>
              <a:gd name="connsiteY34" fmla="*/ 33346 h 411980"/>
              <a:gd name="connsiteX35" fmla="*/ 3527 w 185740"/>
              <a:gd name="connsiteY35" fmla="*/ 33346 h 411980"/>
              <a:gd name="connsiteX36" fmla="*/ 1146 w 185740"/>
              <a:gd name="connsiteY36" fmla="*/ 50015 h 411980"/>
              <a:gd name="connsiteX37" fmla="*/ 17815 w 185740"/>
              <a:gd name="connsiteY37" fmla="*/ 109546 h 411980"/>
              <a:gd name="connsiteX0" fmla="*/ 17815 w 185740"/>
              <a:gd name="connsiteY0" fmla="*/ 109546 h 411980"/>
              <a:gd name="connsiteX1" fmla="*/ 41627 w 185740"/>
              <a:gd name="connsiteY1" fmla="*/ 180984 h 411980"/>
              <a:gd name="connsiteX2" fmla="*/ 53533 w 185740"/>
              <a:gd name="connsiteY2" fmla="*/ 230990 h 411980"/>
              <a:gd name="connsiteX3" fmla="*/ 53533 w 185740"/>
              <a:gd name="connsiteY3" fmla="*/ 283377 h 411980"/>
              <a:gd name="connsiteX4" fmla="*/ 51152 w 185740"/>
              <a:gd name="connsiteY4" fmla="*/ 333384 h 411980"/>
              <a:gd name="connsiteX5" fmla="*/ 65440 w 185740"/>
              <a:gd name="connsiteY5" fmla="*/ 364340 h 411980"/>
              <a:gd name="connsiteX6" fmla="*/ 86871 w 185740"/>
              <a:gd name="connsiteY6" fmla="*/ 395296 h 411980"/>
              <a:gd name="connsiteX7" fmla="*/ 124971 w 185740"/>
              <a:gd name="connsiteY7" fmla="*/ 411965 h 411980"/>
              <a:gd name="connsiteX8" fmla="*/ 163071 w 185740"/>
              <a:gd name="connsiteY8" fmla="*/ 397677 h 411980"/>
              <a:gd name="connsiteX9" fmla="*/ 182121 w 185740"/>
              <a:gd name="connsiteY9" fmla="*/ 366721 h 411980"/>
              <a:gd name="connsiteX10" fmla="*/ 184502 w 185740"/>
              <a:gd name="connsiteY10" fmla="*/ 311952 h 411980"/>
              <a:gd name="connsiteX11" fmla="*/ 167833 w 185740"/>
              <a:gd name="connsiteY11" fmla="*/ 247658 h 411980"/>
              <a:gd name="connsiteX12" fmla="*/ 136877 w 185740"/>
              <a:gd name="connsiteY12" fmla="*/ 195271 h 411980"/>
              <a:gd name="connsiteX13" fmla="*/ 117827 w 185740"/>
              <a:gd name="connsiteY13" fmla="*/ 145265 h 411980"/>
              <a:gd name="connsiteX14" fmla="*/ 115446 w 185740"/>
              <a:gd name="connsiteY14" fmla="*/ 95259 h 411980"/>
              <a:gd name="connsiteX15" fmla="*/ 122590 w 185740"/>
              <a:gd name="connsiteY15" fmla="*/ 47634 h 411980"/>
              <a:gd name="connsiteX16" fmla="*/ 129733 w 185740"/>
              <a:gd name="connsiteY16" fmla="*/ 23821 h 411980"/>
              <a:gd name="connsiteX17" fmla="*/ 122590 w 185740"/>
              <a:gd name="connsiteY17" fmla="*/ 2390 h 411980"/>
              <a:gd name="connsiteX18" fmla="*/ 108302 w 185740"/>
              <a:gd name="connsiteY18" fmla="*/ 2390 h 411980"/>
              <a:gd name="connsiteX19" fmla="*/ 91633 w 185740"/>
              <a:gd name="connsiteY19" fmla="*/ 19059 h 411980"/>
              <a:gd name="connsiteX20" fmla="*/ 86871 w 185740"/>
              <a:gd name="connsiteY20" fmla="*/ 78590 h 411980"/>
              <a:gd name="connsiteX21" fmla="*/ 89252 w 185740"/>
              <a:gd name="connsiteY21" fmla="*/ 135740 h 411980"/>
              <a:gd name="connsiteX22" fmla="*/ 103540 w 185740"/>
              <a:gd name="connsiteY22" fmla="*/ 188127 h 411980"/>
              <a:gd name="connsiteX23" fmla="*/ 127352 w 185740"/>
              <a:gd name="connsiteY23" fmla="*/ 230990 h 411980"/>
              <a:gd name="connsiteX24" fmla="*/ 151165 w 185740"/>
              <a:gd name="connsiteY24" fmla="*/ 276234 h 411980"/>
              <a:gd name="connsiteX25" fmla="*/ 155927 w 185740"/>
              <a:gd name="connsiteY25" fmla="*/ 321477 h 411980"/>
              <a:gd name="connsiteX26" fmla="*/ 155927 w 185740"/>
              <a:gd name="connsiteY26" fmla="*/ 359577 h 411980"/>
              <a:gd name="connsiteX27" fmla="*/ 134496 w 185740"/>
              <a:gd name="connsiteY27" fmla="*/ 376246 h 411980"/>
              <a:gd name="connsiteX28" fmla="*/ 113065 w 185740"/>
              <a:gd name="connsiteY28" fmla="*/ 376246 h 411980"/>
              <a:gd name="connsiteX29" fmla="*/ 91633 w 185740"/>
              <a:gd name="connsiteY29" fmla="*/ 359577 h 411980"/>
              <a:gd name="connsiteX30" fmla="*/ 84490 w 185740"/>
              <a:gd name="connsiteY30" fmla="*/ 314334 h 411980"/>
              <a:gd name="connsiteX31" fmla="*/ 82108 w 185740"/>
              <a:gd name="connsiteY31" fmla="*/ 245277 h 411980"/>
              <a:gd name="connsiteX32" fmla="*/ 72583 w 185740"/>
              <a:gd name="connsiteY32" fmla="*/ 176221 h 411980"/>
              <a:gd name="connsiteX33" fmla="*/ 32102 w 185740"/>
              <a:gd name="connsiteY33" fmla="*/ 50015 h 411980"/>
              <a:gd name="connsiteX34" fmla="*/ 20196 w 185740"/>
              <a:gd name="connsiteY34" fmla="*/ 33346 h 411980"/>
              <a:gd name="connsiteX35" fmla="*/ 3527 w 185740"/>
              <a:gd name="connsiteY35" fmla="*/ 33346 h 411980"/>
              <a:gd name="connsiteX36" fmla="*/ 1146 w 185740"/>
              <a:gd name="connsiteY36" fmla="*/ 50015 h 411980"/>
              <a:gd name="connsiteX37" fmla="*/ 17815 w 185740"/>
              <a:gd name="connsiteY37" fmla="*/ 109546 h 411980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1152 w 185740"/>
              <a:gd name="connsiteY4" fmla="*/ 333823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32102 w 185740"/>
              <a:gd name="connsiteY33" fmla="*/ 504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5915 w 185740"/>
              <a:gd name="connsiteY4" fmla="*/ 331442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32102 w 185740"/>
              <a:gd name="connsiteY33" fmla="*/ 504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5915 w 185740"/>
              <a:gd name="connsiteY4" fmla="*/ 331442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44008 w 185740"/>
              <a:gd name="connsiteY33" fmla="*/ 885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22930 w 186093"/>
              <a:gd name="connsiteY0" fmla="*/ 109985 h 412419"/>
              <a:gd name="connsiteX1" fmla="*/ 41980 w 186093"/>
              <a:gd name="connsiteY1" fmla="*/ 181423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1986 w 186093"/>
              <a:gd name="connsiteY29" fmla="*/ 360016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12419"/>
              <a:gd name="connsiteX1" fmla="*/ 44361 w 186093"/>
              <a:gd name="connsiteY1" fmla="*/ 176660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1986 w 186093"/>
              <a:gd name="connsiteY29" fmla="*/ 360016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12419"/>
              <a:gd name="connsiteX1" fmla="*/ 44361 w 186093"/>
              <a:gd name="connsiteY1" fmla="*/ 176660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4367 w 186093"/>
              <a:gd name="connsiteY29" fmla="*/ 355254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07674"/>
              <a:gd name="connsiteX1" fmla="*/ 44361 w 186093"/>
              <a:gd name="connsiteY1" fmla="*/ 176660 h 407674"/>
              <a:gd name="connsiteX2" fmla="*/ 53886 w 186093"/>
              <a:gd name="connsiteY2" fmla="*/ 231429 h 407674"/>
              <a:gd name="connsiteX3" fmla="*/ 53886 w 186093"/>
              <a:gd name="connsiteY3" fmla="*/ 283816 h 407674"/>
              <a:gd name="connsiteX4" fmla="*/ 56268 w 186093"/>
              <a:gd name="connsiteY4" fmla="*/ 331442 h 407674"/>
              <a:gd name="connsiteX5" fmla="*/ 65793 w 186093"/>
              <a:gd name="connsiteY5" fmla="*/ 364779 h 407674"/>
              <a:gd name="connsiteX6" fmla="*/ 87224 w 186093"/>
              <a:gd name="connsiteY6" fmla="*/ 395735 h 407674"/>
              <a:gd name="connsiteX7" fmla="*/ 122943 w 186093"/>
              <a:gd name="connsiteY7" fmla="*/ 407641 h 407674"/>
              <a:gd name="connsiteX8" fmla="*/ 163424 w 186093"/>
              <a:gd name="connsiteY8" fmla="*/ 398116 h 407674"/>
              <a:gd name="connsiteX9" fmla="*/ 182474 w 186093"/>
              <a:gd name="connsiteY9" fmla="*/ 367160 h 407674"/>
              <a:gd name="connsiteX10" fmla="*/ 184855 w 186093"/>
              <a:gd name="connsiteY10" fmla="*/ 312391 h 407674"/>
              <a:gd name="connsiteX11" fmla="*/ 168186 w 186093"/>
              <a:gd name="connsiteY11" fmla="*/ 248097 h 407674"/>
              <a:gd name="connsiteX12" fmla="*/ 137230 w 186093"/>
              <a:gd name="connsiteY12" fmla="*/ 195710 h 407674"/>
              <a:gd name="connsiteX13" fmla="*/ 118180 w 186093"/>
              <a:gd name="connsiteY13" fmla="*/ 145704 h 407674"/>
              <a:gd name="connsiteX14" fmla="*/ 115799 w 186093"/>
              <a:gd name="connsiteY14" fmla="*/ 95698 h 407674"/>
              <a:gd name="connsiteX15" fmla="*/ 122943 w 186093"/>
              <a:gd name="connsiteY15" fmla="*/ 48073 h 407674"/>
              <a:gd name="connsiteX16" fmla="*/ 130086 w 186093"/>
              <a:gd name="connsiteY16" fmla="*/ 24260 h 407674"/>
              <a:gd name="connsiteX17" fmla="*/ 122943 w 186093"/>
              <a:gd name="connsiteY17" fmla="*/ 2829 h 407674"/>
              <a:gd name="connsiteX18" fmla="*/ 108655 w 186093"/>
              <a:gd name="connsiteY18" fmla="*/ 2829 h 407674"/>
              <a:gd name="connsiteX19" fmla="*/ 94367 w 186093"/>
              <a:gd name="connsiteY19" fmla="*/ 26641 h 407674"/>
              <a:gd name="connsiteX20" fmla="*/ 87224 w 186093"/>
              <a:gd name="connsiteY20" fmla="*/ 79029 h 407674"/>
              <a:gd name="connsiteX21" fmla="*/ 89605 w 186093"/>
              <a:gd name="connsiteY21" fmla="*/ 136179 h 407674"/>
              <a:gd name="connsiteX22" fmla="*/ 103893 w 186093"/>
              <a:gd name="connsiteY22" fmla="*/ 188566 h 407674"/>
              <a:gd name="connsiteX23" fmla="*/ 127705 w 186093"/>
              <a:gd name="connsiteY23" fmla="*/ 231429 h 407674"/>
              <a:gd name="connsiteX24" fmla="*/ 151518 w 186093"/>
              <a:gd name="connsiteY24" fmla="*/ 276673 h 407674"/>
              <a:gd name="connsiteX25" fmla="*/ 156280 w 186093"/>
              <a:gd name="connsiteY25" fmla="*/ 321916 h 407674"/>
              <a:gd name="connsiteX26" fmla="*/ 156280 w 186093"/>
              <a:gd name="connsiteY26" fmla="*/ 360016 h 407674"/>
              <a:gd name="connsiteX27" fmla="*/ 134849 w 186093"/>
              <a:gd name="connsiteY27" fmla="*/ 376685 h 407674"/>
              <a:gd name="connsiteX28" fmla="*/ 113418 w 186093"/>
              <a:gd name="connsiteY28" fmla="*/ 376685 h 407674"/>
              <a:gd name="connsiteX29" fmla="*/ 94367 w 186093"/>
              <a:gd name="connsiteY29" fmla="*/ 355254 h 407674"/>
              <a:gd name="connsiteX30" fmla="*/ 84843 w 186093"/>
              <a:gd name="connsiteY30" fmla="*/ 314773 h 407674"/>
              <a:gd name="connsiteX31" fmla="*/ 82461 w 186093"/>
              <a:gd name="connsiteY31" fmla="*/ 245716 h 407674"/>
              <a:gd name="connsiteX32" fmla="*/ 72936 w 186093"/>
              <a:gd name="connsiteY32" fmla="*/ 176660 h 407674"/>
              <a:gd name="connsiteX33" fmla="*/ 44361 w 186093"/>
              <a:gd name="connsiteY33" fmla="*/ 88554 h 407674"/>
              <a:gd name="connsiteX34" fmla="*/ 20549 w 186093"/>
              <a:gd name="connsiteY34" fmla="*/ 33785 h 407674"/>
              <a:gd name="connsiteX35" fmla="*/ 3880 w 186093"/>
              <a:gd name="connsiteY35" fmla="*/ 33785 h 407674"/>
              <a:gd name="connsiteX36" fmla="*/ 1499 w 186093"/>
              <a:gd name="connsiteY36" fmla="*/ 50454 h 407674"/>
              <a:gd name="connsiteX37" fmla="*/ 22930 w 186093"/>
              <a:gd name="connsiteY37" fmla="*/ 109985 h 407674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6280 w 186093"/>
              <a:gd name="connsiteY25" fmla="*/ 321916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21916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14772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14772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30074 w 186093"/>
              <a:gd name="connsiteY34" fmla="*/ 45692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1733 w 184896"/>
              <a:gd name="connsiteY0" fmla="*/ 109985 h 407641"/>
              <a:gd name="connsiteX1" fmla="*/ 43164 w 184896"/>
              <a:gd name="connsiteY1" fmla="*/ 176660 h 407641"/>
              <a:gd name="connsiteX2" fmla="*/ 52689 w 184896"/>
              <a:gd name="connsiteY2" fmla="*/ 231429 h 407641"/>
              <a:gd name="connsiteX3" fmla="*/ 52689 w 184896"/>
              <a:gd name="connsiteY3" fmla="*/ 283816 h 407641"/>
              <a:gd name="connsiteX4" fmla="*/ 55071 w 184896"/>
              <a:gd name="connsiteY4" fmla="*/ 331442 h 407641"/>
              <a:gd name="connsiteX5" fmla="*/ 64596 w 184896"/>
              <a:gd name="connsiteY5" fmla="*/ 364779 h 407641"/>
              <a:gd name="connsiteX6" fmla="*/ 86027 w 184896"/>
              <a:gd name="connsiteY6" fmla="*/ 395735 h 407641"/>
              <a:gd name="connsiteX7" fmla="*/ 121746 w 184896"/>
              <a:gd name="connsiteY7" fmla="*/ 407641 h 407641"/>
              <a:gd name="connsiteX8" fmla="*/ 162227 w 184896"/>
              <a:gd name="connsiteY8" fmla="*/ 395735 h 407641"/>
              <a:gd name="connsiteX9" fmla="*/ 181277 w 184896"/>
              <a:gd name="connsiteY9" fmla="*/ 367160 h 407641"/>
              <a:gd name="connsiteX10" fmla="*/ 183658 w 184896"/>
              <a:gd name="connsiteY10" fmla="*/ 312391 h 407641"/>
              <a:gd name="connsiteX11" fmla="*/ 166989 w 184896"/>
              <a:gd name="connsiteY11" fmla="*/ 248097 h 407641"/>
              <a:gd name="connsiteX12" fmla="*/ 136033 w 184896"/>
              <a:gd name="connsiteY12" fmla="*/ 195710 h 407641"/>
              <a:gd name="connsiteX13" fmla="*/ 116983 w 184896"/>
              <a:gd name="connsiteY13" fmla="*/ 145704 h 407641"/>
              <a:gd name="connsiteX14" fmla="*/ 114602 w 184896"/>
              <a:gd name="connsiteY14" fmla="*/ 95698 h 407641"/>
              <a:gd name="connsiteX15" fmla="*/ 121746 w 184896"/>
              <a:gd name="connsiteY15" fmla="*/ 48073 h 407641"/>
              <a:gd name="connsiteX16" fmla="*/ 128889 w 184896"/>
              <a:gd name="connsiteY16" fmla="*/ 24260 h 407641"/>
              <a:gd name="connsiteX17" fmla="*/ 121746 w 184896"/>
              <a:gd name="connsiteY17" fmla="*/ 2829 h 407641"/>
              <a:gd name="connsiteX18" fmla="*/ 107458 w 184896"/>
              <a:gd name="connsiteY18" fmla="*/ 2829 h 407641"/>
              <a:gd name="connsiteX19" fmla="*/ 93170 w 184896"/>
              <a:gd name="connsiteY19" fmla="*/ 26641 h 407641"/>
              <a:gd name="connsiteX20" fmla="*/ 86027 w 184896"/>
              <a:gd name="connsiteY20" fmla="*/ 79029 h 407641"/>
              <a:gd name="connsiteX21" fmla="*/ 88408 w 184896"/>
              <a:gd name="connsiteY21" fmla="*/ 136179 h 407641"/>
              <a:gd name="connsiteX22" fmla="*/ 102696 w 184896"/>
              <a:gd name="connsiteY22" fmla="*/ 188566 h 407641"/>
              <a:gd name="connsiteX23" fmla="*/ 126508 w 184896"/>
              <a:gd name="connsiteY23" fmla="*/ 231429 h 407641"/>
              <a:gd name="connsiteX24" fmla="*/ 150321 w 184896"/>
              <a:gd name="connsiteY24" fmla="*/ 276673 h 407641"/>
              <a:gd name="connsiteX25" fmla="*/ 157465 w 184896"/>
              <a:gd name="connsiteY25" fmla="*/ 314772 h 407641"/>
              <a:gd name="connsiteX26" fmla="*/ 155083 w 184896"/>
              <a:gd name="connsiteY26" fmla="*/ 360016 h 407641"/>
              <a:gd name="connsiteX27" fmla="*/ 133652 w 184896"/>
              <a:gd name="connsiteY27" fmla="*/ 376685 h 407641"/>
              <a:gd name="connsiteX28" fmla="*/ 112221 w 184896"/>
              <a:gd name="connsiteY28" fmla="*/ 376685 h 407641"/>
              <a:gd name="connsiteX29" fmla="*/ 93170 w 184896"/>
              <a:gd name="connsiteY29" fmla="*/ 355254 h 407641"/>
              <a:gd name="connsiteX30" fmla="*/ 83646 w 184896"/>
              <a:gd name="connsiteY30" fmla="*/ 314773 h 407641"/>
              <a:gd name="connsiteX31" fmla="*/ 81264 w 184896"/>
              <a:gd name="connsiteY31" fmla="*/ 245716 h 407641"/>
              <a:gd name="connsiteX32" fmla="*/ 71739 w 184896"/>
              <a:gd name="connsiteY32" fmla="*/ 176660 h 407641"/>
              <a:gd name="connsiteX33" fmla="*/ 43164 w 184896"/>
              <a:gd name="connsiteY33" fmla="*/ 88554 h 407641"/>
              <a:gd name="connsiteX34" fmla="*/ 28877 w 184896"/>
              <a:gd name="connsiteY34" fmla="*/ 45692 h 407641"/>
              <a:gd name="connsiteX35" fmla="*/ 9826 w 184896"/>
              <a:gd name="connsiteY35" fmla="*/ 31403 h 407641"/>
              <a:gd name="connsiteX36" fmla="*/ 302 w 184896"/>
              <a:gd name="connsiteY36" fmla="*/ 50454 h 407641"/>
              <a:gd name="connsiteX37" fmla="*/ 21733 w 184896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7160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60016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0016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60016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0016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55253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86859" h="407641">
                <a:moveTo>
                  <a:pt x="21733" y="109985"/>
                </a:moveTo>
                <a:cubicBezTo>
                  <a:pt x="28877" y="131019"/>
                  <a:pt x="38005" y="156419"/>
                  <a:pt x="43164" y="176660"/>
                </a:cubicBezTo>
                <a:cubicBezTo>
                  <a:pt x="48323" y="196901"/>
                  <a:pt x="51102" y="213570"/>
                  <a:pt x="52689" y="231429"/>
                </a:cubicBezTo>
                <a:cubicBezTo>
                  <a:pt x="54276" y="249288"/>
                  <a:pt x="52292" y="267147"/>
                  <a:pt x="52689" y="283816"/>
                </a:cubicBezTo>
                <a:cubicBezTo>
                  <a:pt x="53086" y="300485"/>
                  <a:pt x="53087" y="317948"/>
                  <a:pt x="55071" y="331442"/>
                </a:cubicBezTo>
                <a:cubicBezTo>
                  <a:pt x="57055" y="344936"/>
                  <a:pt x="59437" y="354063"/>
                  <a:pt x="64596" y="364779"/>
                </a:cubicBezTo>
                <a:cubicBezTo>
                  <a:pt x="69755" y="375495"/>
                  <a:pt x="76502" y="388591"/>
                  <a:pt x="86027" y="395735"/>
                </a:cubicBezTo>
                <a:cubicBezTo>
                  <a:pt x="95552" y="402879"/>
                  <a:pt x="109046" y="407641"/>
                  <a:pt x="121746" y="407641"/>
                </a:cubicBezTo>
                <a:cubicBezTo>
                  <a:pt x="134446" y="407641"/>
                  <a:pt x="152305" y="403673"/>
                  <a:pt x="162227" y="395735"/>
                </a:cubicBezTo>
                <a:cubicBezTo>
                  <a:pt x="172149" y="387797"/>
                  <a:pt x="177308" y="374700"/>
                  <a:pt x="181277" y="360016"/>
                </a:cubicBezTo>
                <a:cubicBezTo>
                  <a:pt x="185246" y="345332"/>
                  <a:pt x="188420" y="326282"/>
                  <a:pt x="186039" y="307629"/>
                </a:cubicBezTo>
                <a:cubicBezTo>
                  <a:pt x="183658" y="288976"/>
                  <a:pt x="175323" y="266750"/>
                  <a:pt x="166989" y="248097"/>
                </a:cubicBezTo>
                <a:cubicBezTo>
                  <a:pt x="158655" y="229444"/>
                  <a:pt x="144367" y="212776"/>
                  <a:pt x="136033" y="195710"/>
                </a:cubicBezTo>
                <a:cubicBezTo>
                  <a:pt x="127699" y="178644"/>
                  <a:pt x="120555" y="162373"/>
                  <a:pt x="116983" y="145704"/>
                </a:cubicBezTo>
                <a:cubicBezTo>
                  <a:pt x="113411" y="129035"/>
                  <a:pt x="113808" y="111970"/>
                  <a:pt x="114602" y="95698"/>
                </a:cubicBezTo>
                <a:cubicBezTo>
                  <a:pt x="115396" y="79426"/>
                  <a:pt x="119365" y="59979"/>
                  <a:pt x="121746" y="48073"/>
                </a:cubicBezTo>
                <a:cubicBezTo>
                  <a:pt x="124127" y="36167"/>
                  <a:pt x="128889" y="31801"/>
                  <a:pt x="128889" y="24260"/>
                </a:cubicBezTo>
                <a:cubicBezTo>
                  <a:pt x="128889" y="16719"/>
                  <a:pt x="125318" y="6401"/>
                  <a:pt x="121746" y="2829"/>
                </a:cubicBezTo>
                <a:cubicBezTo>
                  <a:pt x="118174" y="-743"/>
                  <a:pt x="112221" y="-1140"/>
                  <a:pt x="107458" y="2829"/>
                </a:cubicBezTo>
                <a:cubicBezTo>
                  <a:pt x="102695" y="6798"/>
                  <a:pt x="96742" y="13941"/>
                  <a:pt x="93170" y="26641"/>
                </a:cubicBezTo>
                <a:cubicBezTo>
                  <a:pt x="89598" y="39341"/>
                  <a:pt x="86821" y="60773"/>
                  <a:pt x="86027" y="79029"/>
                </a:cubicBezTo>
                <a:cubicBezTo>
                  <a:pt x="85233" y="97285"/>
                  <a:pt x="85630" y="117923"/>
                  <a:pt x="88408" y="136179"/>
                </a:cubicBezTo>
                <a:cubicBezTo>
                  <a:pt x="91186" y="154435"/>
                  <a:pt x="96346" y="172691"/>
                  <a:pt x="102696" y="188566"/>
                </a:cubicBezTo>
                <a:cubicBezTo>
                  <a:pt x="109046" y="204441"/>
                  <a:pt x="118571" y="216745"/>
                  <a:pt x="126508" y="231429"/>
                </a:cubicBezTo>
                <a:cubicBezTo>
                  <a:pt x="134445" y="246113"/>
                  <a:pt x="145162" y="262783"/>
                  <a:pt x="150321" y="276673"/>
                </a:cubicBezTo>
                <a:cubicBezTo>
                  <a:pt x="155480" y="290563"/>
                  <a:pt x="156671" y="301675"/>
                  <a:pt x="157465" y="314772"/>
                </a:cubicBezTo>
                <a:cubicBezTo>
                  <a:pt x="158259" y="327869"/>
                  <a:pt x="159052" y="344934"/>
                  <a:pt x="155083" y="355253"/>
                </a:cubicBezTo>
                <a:cubicBezTo>
                  <a:pt x="151114" y="365572"/>
                  <a:pt x="140796" y="373113"/>
                  <a:pt x="133652" y="376685"/>
                </a:cubicBezTo>
                <a:cubicBezTo>
                  <a:pt x="126508" y="380257"/>
                  <a:pt x="118968" y="380257"/>
                  <a:pt x="112221" y="376685"/>
                </a:cubicBezTo>
                <a:cubicBezTo>
                  <a:pt x="105474" y="373113"/>
                  <a:pt x="97932" y="365573"/>
                  <a:pt x="93170" y="355254"/>
                </a:cubicBezTo>
                <a:cubicBezTo>
                  <a:pt x="88408" y="344935"/>
                  <a:pt x="85630" y="333029"/>
                  <a:pt x="83646" y="314773"/>
                </a:cubicBezTo>
                <a:cubicBezTo>
                  <a:pt x="81662" y="296517"/>
                  <a:pt x="83248" y="268735"/>
                  <a:pt x="81264" y="245716"/>
                </a:cubicBezTo>
                <a:cubicBezTo>
                  <a:pt x="79280" y="222697"/>
                  <a:pt x="78089" y="202854"/>
                  <a:pt x="71739" y="176660"/>
                </a:cubicBezTo>
                <a:cubicBezTo>
                  <a:pt x="65389" y="150466"/>
                  <a:pt x="50308" y="110382"/>
                  <a:pt x="43164" y="88554"/>
                </a:cubicBezTo>
                <a:cubicBezTo>
                  <a:pt x="36020" y="66726"/>
                  <a:pt x="34433" y="55217"/>
                  <a:pt x="28877" y="45692"/>
                </a:cubicBezTo>
                <a:cubicBezTo>
                  <a:pt x="23321" y="36167"/>
                  <a:pt x="13001" y="28625"/>
                  <a:pt x="9826" y="31403"/>
                </a:cubicBezTo>
                <a:cubicBezTo>
                  <a:pt x="6651" y="34181"/>
                  <a:pt x="-1683" y="37357"/>
                  <a:pt x="302" y="50454"/>
                </a:cubicBezTo>
                <a:cubicBezTo>
                  <a:pt x="2287" y="63551"/>
                  <a:pt x="14589" y="88951"/>
                  <a:pt x="21733" y="10998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69" name="任意多边形 368"/>
          <p:cNvSpPr/>
          <p:nvPr/>
        </p:nvSpPr>
        <p:spPr>
          <a:xfrm>
            <a:off x="5116595" y="4093283"/>
            <a:ext cx="193674" cy="404206"/>
          </a:xfrm>
          <a:custGeom>
            <a:avLst/>
            <a:gdLst>
              <a:gd name="connsiteX0" fmla="*/ 31668 w 193616"/>
              <a:gd name="connsiteY0" fmla="*/ 150019 h 405945"/>
              <a:gd name="connsiteX1" fmla="*/ 53099 w 193616"/>
              <a:gd name="connsiteY1" fmla="*/ 211931 h 405945"/>
              <a:gd name="connsiteX2" fmla="*/ 57861 w 193616"/>
              <a:gd name="connsiteY2" fmla="*/ 269081 h 405945"/>
              <a:gd name="connsiteX3" fmla="*/ 60243 w 193616"/>
              <a:gd name="connsiteY3" fmla="*/ 314325 h 405945"/>
              <a:gd name="connsiteX4" fmla="*/ 65005 w 193616"/>
              <a:gd name="connsiteY4" fmla="*/ 350044 h 405945"/>
              <a:gd name="connsiteX5" fmla="*/ 81674 w 193616"/>
              <a:gd name="connsiteY5" fmla="*/ 373856 h 405945"/>
              <a:gd name="connsiteX6" fmla="*/ 110249 w 193616"/>
              <a:gd name="connsiteY6" fmla="*/ 397669 h 405945"/>
              <a:gd name="connsiteX7" fmla="*/ 155493 w 193616"/>
              <a:gd name="connsiteY7" fmla="*/ 404812 h 405945"/>
              <a:gd name="connsiteX8" fmla="*/ 181686 w 193616"/>
              <a:gd name="connsiteY8" fmla="*/ 376237 h 405945"/>
              <a:gd name="connsiteX9" fmla="*/ 193593 w 193616"/>
              <a:gd name="connsiteY9" fmla="*/ 340519 h 405945"/>
              <a:gd name="connsiteX10" fmla="*/ 184068 w 193616"/>
              <a:gd name="connsiteY10" fmla="*/ 283369 h 405945"/>
              <a:gd name="connsiteX11" fmla="*/ 162636 w 193616"/>
              <a:gd name="connsiteY11" fmla="*/ 230981 h 405945"/>
              <a:gd name="connsiteX12" fmla="*/ 136443 w 193616"/>
              <a:gd name="connsiteY12" fmla="*/ 183356 h 405945"/>
              <a:gd name="connsiteX13" fmla="*/ 124536 w 193616"/>
              <a:gd name="connsiteY13" fmla="*/ 135731 h 405945"/>
              <a:gd name="connsiteX14" fmla="*/ 117393 w 193616"/>
              <a:gd name="connsiteY14" fmla="*/ 90487 h 405945"/>
              <a:gd name="connsiteX15" fmla="*/ 124536 w 193616"/>
              <a:gd name="connsiteY15" fmla="*/ 42862 h 405945"/>
              <a:gd name="connsiteX16" fmla="*/ 134061 w 193616"/>
              <a:gd name="connsiteY16" fmla="*/ 9525 h 405945"/>
              <a:gd name="connsiteX17" fmla="*/ 122155 w 193616"/>
              <a:gd name="connsiteY17" fmla="*/ 0 h 405945"/>
              <a:gd name="connsiteX18" fmla="*/ 100724 w 193616"/>
              <a:gd name="connsiteY18" fmla="*/ 9525 h 405945"/>
              <a:gd name="connsiteX19" fmla="*/ 91199 w 193616"/>
              <a:gd name="connsiteY19" fmla="*/ 33337 h 405945"/>
              <a:gd name="connsiteX20" fmla="*/ 84055 w 193616"/>
              <a:gd name="connsiteY20" fmla="*/ 83344 h 405945"/>
              <a:gd name="connsiteX21" fmla="*/ 86436 w 193616"/>
              <a:gd name="connsiteY21" fmla="*/ 135731 h 405945"/>
              <a:gd name="connsiteX22" fmla="*/ 105486 w 193616"/>
              <a:gd name="connsiteY22" fmla="*/ 176212 h 405945"/>
              <a:gd name="connsiteX23" fmla="*/ 124536 w 193616"/>
              <a:gd name="connsiteY23" fmla="*/ 219075 h 405945"/>
              <a:gd name="connsiteX24" fmla="*/ 143586 w 193616"/>
              <a:gd name="connsiteY24" fmla="*/ 257175 h 405945"/>
              <a:gd name="connsiteX25" fmla="*/ 155493 w 193616"/>
              <a:gd name="connsiteY25" fmla="*/ 300037 h 405945"/>
              <a:gd name="connsiteX26" fmla="*/ 157874 w 193616"/>
              <a:gd name="connsiteY26" fmla="*/ 340519 h 405945"/>
              <a:gd name="connsiteX27" fmla="*/ 150730 w 193616"/>
              <a:gd name="connsiteY27" fmla="*/ 371475 h 405945"/>
              <a:gd name="connsiteX28" fmla="*/ 129299 w 193616"/>
              <a:gd name="connsiteY28" fmla="*/ 378619 h 405945"/>
              <a:gd name="connsiteX29" fmla="*/ 105486 w 193616"/>
              <a:gd name="connsiteY29" fmla="*/ 361950 h 405945"/>
              <a:gd name="connsiteX30" fmla="*/ 93580 w 193616"/>
              <a:gd name="connsiteY30" fmla="*/ 333375 h 405945"/>
              <a:gd name="connsiteX31" fmla="*/ 91199 w 193616"/>
              <a:gd name="connsiteY31" fmla="*/ 273844 h 405945"/>
              <a:gd name="connsiteX32" fmla="*/ 79293 w 193616"/>
              <a:gd name="connsiteY32" fmla="*/ 200025 h 405945"/>
              <a:gd name="connsiteX33" fmla="*/ 50718 w 193616"/>
              <a:gd name="connsiteY33" fmla="*/ 88106 h 405945"/>
              <a:gd name="connsiteX34" fmla="*/ 31668 w 193616"/>
              <a:gd name="connsiteY34" fmla="*/ 45244 h 405945"/>
              <a:gd name="connsiteX35" fmla="*/ 17380 w 193616"/>
              <a:gd name="connsiteY35" fmla="*/ 26194 h 405945"/>
              <a:gd name="connsiteX36" fmla="*/ 3093 w 193616"/>
              <a:gd name="connsiteY36" fmla="*/ 28575 h 405945"/>
              <a:gd name="connsiteX37" fmla="*/ 711 w 193616"/>
              <a:gd name="connsiteY37" fmla="*/ 42862 h 405945"/>
              <a:gd name="connsiteX38" fmla="*/ 12618 w 193616"/>
              <a:gd name="connsiteY38" fmla="*/ 85725 h 405945"/>
              <a:gd name="connsiteX39" fmla="*/ 31668 w 193616"/>
              <a:gd name="connsiteY39" fmla="*/ 150019 h 405945"/>
              <a:gd name="connsiteX0" fmla="*/ 31668 w 193616"/>
              <a:gd name="connsiteY0" fmla="*/ 150019 h 405945"/>
              <a:gd name="connsiteX1" fmla="*/ 53099 w 193616"/>
              <a:gd name="connsiteY1" fmla="*/ 211931 h 405945"/>
              <a:gd name="connsiteX2" fmla="*/ 57861 w 193616"/>
              <a:gd name="connsiteY2" fmla="*/ 269081 h 405945"/>
              <a:gd name="connsiteX3" fmla="*/ 60243 w 193616"/>
              <a:gd name="connsiteY3" fmla="*/ 314325 h 405945"/>
              <a:gd name="connsiteX4" fmla="*/ 65005 w 193616"/>
              <a:gd name="connsiteY4" fmla="*/ 350044 h 405945"/>
              <a:gd name="connsiteX5" fmla="*/ 81674 w 193616"/>
              <a:gd name="connsiteY5" fmla="*/ 373856 h 405945"/>
              <a:gd name="connsiteX6" fmla="*/ 110249 w 193616"/>
              <a:gd name="connsiteY6" fmla="*/ 397669 h 405945"/>
              <a:gd name="connsiteX7" fmla="*/ 155493 w 193616"/>
              <a:gd name="connsiteY7" fmla="*/ 404812 h 405945"/>
              <a:gd name="connsiteX8" fmla="*/ 181686 w 193616"/>
              <a:gd name="connsiteY8" fmla="*/ 376237 h 405945"/>
              <a:gd name="connsiteX9" fmla="*/ 193593 w 193616"/>
              <a:gd name="connsiteY9" fmla="*/ 340519 h 405945"/>
              <a:gd name="connsiteX10" fmla="*/ 184068 w 193616"/>
              <a:gd name="connsiteY10" fmla="*/ 283369 h 405945"/>
              <a:gd name="connsiteX11" fmla="*/ 162636 w 193616"/>
              <a:gd name="connsiteY11" fmla="*/ 230981 h 405945"/>
              <a:gd name="connsiteX12" fmla="*/ 136443 w 193616"/>
              <a:gd name="connsiteY12" fmla="*/ 183356 h 405945"/>
              <a:gd name="connsiteX13" fmla="*/ 124536 w 193616"/>
              <a:gd name="connsiteY13" fmla="*/ 135731 h 405945"/>
              <a:gd name="connsiteX14" fmla="*/ 117393 w 193616"/>
              <a:gd name="connsiteY14" fmla="*/ 90487 h 405945"/>
              <a:gd name="connsiteX15" fmla="*/ 124536 w 193616"/>
              <a:gd name="connsiteY15" fmla="*/ 42862 h 405945"/>
              <a:gd name="connsiteX16" fmla="*/ 134061 w 193616"/>
              <a:gd name="connsiteY16" fmla="*/ 9525 h 405945"/>
              <a:gd name="connsiteX17" fmla="*/ 122155 w 193616"/>
              <a:gd name="connsiteY17" fmla="*/ 0 h 405945"/>
              <a:gd name="connsiteX18" fmla="*/ 100724 w 193616"/>
              <a:gd name="connsiteY18" fmla="*/ 9525 h 405945"/>
              <a:gd name="connsiteX19" fmla="*/ 91199 w 193616"/>
              <a:gd name="connsiteY19" fmla="*/ 33337 h 405945"/>
              <a:gd name="connsiteX20" fmla="*/ 84055 w 193616"/>
              <a:gd name="connsiteY20" fmla="*/ 83344 h 405945"/>
              <a:gd name="connsiteX21" fmla="*/ 86436 w 193616"/>
              <a:gd name="connsiteY21" fmla="*/ 135731 h 405945"/>
              <a:gd name="connsiteX22" fmla="*/ 105486 w 193616"/>
              <a:gd name="connsiteY22" fmla="*/ 176212 h 405945"/>
              <a:gd name="connsiteX23" fmla="*/ 124536 w 193616"/>
              <a:gd name="connsiteY23" fmla="*/ 219075 h 405945"/>
              <a:gd name="connsiteX24" fmla="*/ 143586 w 193616"/>
              <a:gd name="connsiteY24" fmla="*/ 257175 h 405945"/>
              <a:gd name="connsiteX25" fmla="*/ 155493 w 193616"/>
              <a:gd name="connsiteY25" fmla="*/ 300037 h 405945"/>
              <a:gd name="connsiteX26" fmla="*/ 157874 w 193616"/>
              <a:gd name="connsiteY26" fmla="*/ 340519 h 405945"/>
              <a:gd name="connsiteX27" fmla="*/ 150730 w 193616"/>
              <a:gd name="connsiteY27" fmla="*/ 371475 h 405945"/>
              <a:gd name="connsiteX28" fmla="*/ 129299 w 193616"/>
              <a:gd name="connsiteY28" fmla="*/ 378619 h 405945"/>
              <a:gd name="connsiteX29" fmla="*/ 105486 w 193616"/>
              <a:gd name="connsiteY29" fmla="*/ 361950 h 405945"/>
              <a:gd name="connsiteX30" fmla="*/ 93580 w 193616"/>
              <a:gd name="connsiteY30" fmla="*/ 333375 h 405945"/>
              <a:gd name="connsiteX31" fmla="*/ 91199 w 193616"/>
              <a:gd name="connsiteY31" fmla="*/ 273844 h 405945"/>
              <a:gd name="connsiteX32" fmla="*/ 79293 w 193616"/>
              <a:gd name="connsiteY32" fmla="*/ 200025 h 405945"/>
              <a:gd name="connsiteX33" fmla="*/ 50718 w 193616"/>
              <a:gd name="connsiteY33" fmla="*/ 88106 h 405945"/>
              <a:gd name="connsiteX34" fmla="*/ 31668 w 193616"/>
              <a:gd name="connsiteY34" fmla="*/ 45244 h 405945"/>
              <a:gd name="connsiteX35" fmla="*/ 17380 w 193616"/>
              <a:gd name="connsiteY35" fmla="*/ 26194 h 405945"/>
              <a:gd name="connsiteX36" fmla="*/ 3093 w 193616"/>
              <a:gd name="connsiteY36" fmla="*/ 28575 h 405945"/>
              <a:gd name="connsiteX37" fmla="*/ 711 w 193616"/>
              <a:gd name="connsiteY37" fmla="*/ 42862 h 405945"/>
              <a:gd name="connsiteX38" fmla="*/ 19761 w 193616"/>
              <a:gd name="connsiteY38" fmla="*/ 97631 h 405945"/>
              <a:gd name="connsiteX39" fmla="*/ 31668 w 193616"/>
              <a:gd name="connsiteY39" fmla="*/ 150019 h 405945"/>
              <a:gd name="connsiteX0" fmla="*/ 38811 w 193616"/>
              <a:gd name="connsiteY0" fmla="*/ 150019 h 405945"/>
              <a:gd name="connsiteX1" fmla="*/ 53099 w 193616"/>
              <a:gd name="connsiteY1" fmla="*/ 211931 h 405945"/>
              <a:gd name="connsiteX2" fmla="*/ 57861 w 193616"/>
              <a:gd name="connsiteY2" fmla="*/ 269081 h 405945"/>
              <a:gd name="connsiteX3" fmla="*/ 60243 w 193616"/>
              <a:gd name="connsiteY3" fmla="*/ 314325 h 405945"/>
              <a:gd name="connsiteX4" fmla="*/ 65005 w 193616"/>
              <a:gd name="connsiteY4" fmla="*/ 350044 h 405945"/>
              <a:gd name="connsiteX5" fmla="*/ 81674 w 193616"/>
              <a:gd name="connsiteY5" fmla="*/ 373856 h 405945"/>
              <a:gd name="connsiteX6" fmla="*/ 110249 w 193616"/>
              <a:gd name="connsiteY6" fmla="*/ 397669 h 405945"/>
              <a:gd name="connsiteX7" fmla="*/ 155493 w 193616"/>
              <a:gd name="connsiteY7" fmla="*/ 404812 h 405945"/>
              <a:gd name="connsiteX8" fmla="*/ 181686 w 193616"/>
              <a:gd name="connsiteY8" fmla="*/ 376237 h 405945"/>
              <a:gd name="connsiteX9" fmla="*/ 193593 w 193616"/>
              <a:gd name="connsiteY9" fmla="*/ 340519 h 405945"/>
              <a:gd name="connsiteX10" fmla="*/ 184068 w 193616"/>
              <a:gd name="connsiteY10" fmla="*/ 283369 h 405945"/>
              <a:gd name="connsiteX11" fmla="*/ 162636 w 193616"/>
              <a:gd name="connsiteY11" fmla="*/ 230981 h 405945"/>
              <a:gd name="connsiteX12" fmla="*/ 136443 w 193616"/>
              <a:gd name="connsiteY12" fmla="*/ 183356 h 405945"/>
              <a:gd name="connsiteX13" fmla="*/ 124536 w 193616"/>
              <a:gd name="connsiteY13" fmla="*/ 135731 h 405945"/>
              <a:gd name="connsiteX14" fmla="*/ 117393 w 193616"/>
              <a:gd name="connsiteY14" fmla="*/ 90487 h 405945"/>
              <a:gd name="connsiteX15" fmla="*/ 124536 w 193616"/>
              <a:gd name="connsiteY15" fmla="*/ 42862 h 405945"/>
              <a:gd name="connsiteX16" fmla="*/ 134061 w 193616"/>
              <a:gd name="connsiteY16" fmla="*/ 9525 h 405945"/>
              <a:gd name="connsiteX17" fmla="*/ 122155 w 193616"/>
              <a:gd name="connsiteY17" fmla="*/ 0 h 405945"/>
              <a:gd name="connsiteX18" fmla="*/ 100724 w 193616"/>
              <a:gd name="connsiteY18" fmla="*/ 9525 h 405945"/>
              <a:gd name="connsiteX19" fmla="*/ 91199 w 193616"/>
              <a:gd name="connsiteY19" fmla="*/ 33337 h 405945"/>
              <a:gd name="connsiteX20" fmla="*/ 84055 w 193616"/>
              <a:gd name="connsiteY20" fmla="*/ 83344 h 405945"/>
              <a:gd name="connsiteX21" fmla="*/ 86436 w 193616"/>
              <a:gd name="connsiteY21" fmla="*/ 135731 h 405945"/>
              <a:gd name="connsiteX22" fmla="*/ 105486 w 193616"/>
              <a:gd name="connsiteY22" fmla="*/ 176212 h 405945"/>
              <a:gd name="connsiteX23" fmla="*/ 124536 w 193616"/>
              <a:gd name="connsiteY23" fmla="*/ 219075 h 405945"/>
              <a:gd name="connsiteX24" fmla="*/ 143586 w 193616"/>
              <a:gd name="connsiteY24" fmla="*/ 257175 h 405945"/>
              <a:gd name="connsiteX25" fmla="*/ 155493 w 193616"/>
              <a:gd name="connsiteY25" fmla="*/ 300037 h 405945"/>
              <a:gd name="connsiteX26" fmla="*/ 157874 w 193616"/>
              <a:gd name="connsiteY26" fmla="*/ 340519 h 405945"/>
              <a:gd name="connsiteX27" fmla="*/ 150730 w 193616"/>
              <a:gd name="connsiteY27" fmla="*/ 371475 h 405945"/>
              <a:gd name="connsiteX28" fmla="*/ 129299 w 193616"/>
              <a:gd name="connsiteY28" fmla="*/ 378619 h 405945"/>
              <a:gd name="connsiteX29" fmla="*/ 105486 w 193616"/>
              <a:gd name="connsiteY29" fmla="*/ 361950 h 405945"/>
              <a:gd name="connsiteX30" fmla="*/ 93580 w 193616"/>
              <a:gd name="connsiteY30" fmla="*/ 333375 h 405945"/>
              <a:gd name="connsiteX31" fmla="*/ 91199 w 193616"/>
              <a:gd name="connsiteY31" fmla="*/ 273844 h 405945"/>
              <a:gd name="connsiteX32" fmla="*/ 79293 w 193616"/>
              <a:gd name="connsiteY32" fmla="*/ 200025 h 405945"/>
              <a:gd name="connsiteX33" fmla="*/ 50718 w 193616"/>
              <a:gd name="connsiteY33" fmla="*/ 88106 h 405945"/>
              <a:gd name="connsiteX34" fmla="*/ 31668 w 193616"/>
              <a:gd name="connsiteY34" fmla="*/ 45244 h 405945"/>
              <a:gd name="connsiteX35" fmla="*/ 17380 w 193616"/>
              <a:gd name="connsiteY35" fmla="*/ 26194 h 405945"/>
              <a:gd name="connsiteX36" fmla="*/ 3093 w 193616"/>
              <a:gd name="connsiteY36" fmla="*/ 28575 h 405945"/>
              <a:gd name="connsiteX37" fmla="*/ 711 w 193616"/>
              <a:gd name="connsiteY37" fmla="*/ 42862 h 405945"/>
              <a:gd name="connsiteX38" fmla="*/ 19761 w 193616"/>
              <a:gd name="connsiteY38" fmla="*/ 97631 h 405945"/>
              <a:gd name="connsiteX39" fmla="*/ 38811 w 193616"/>
              <a:gd name="connsiteY39" fmla="*/ 150019 h 405945"/>
              <a:gd name="connsiteX0" fmla="*/ 38811 w 193616"/>
              <a:gd name="connsiteY0" fmla="*/ 150019 h 405945"/>
              <a:gd name="connsiteX1" fmla="*/ 53099 w 193616"/>
              <a:gd name="connsiteY1" fmla="*/ 211931 h 405945"/>
              <a:gd name="connsiteX2" fmla="*/ 57861 w 193616"/>
              <a:gd name="connsiteY2" fmla="*/ 269081 h 405945"/>
              <a:gd name="connsiteX3" fmla="*/ 60243 w 193616"/>
              <a:gd name="connsiteY3" fmla="*/ 314325 h 405945"/>
              <a:gd name="connsiteX4" fmla="*/ 65005 w 193616"/>
              <a:gd name="connsiteY4" fmla="*/ 350044 h 405945"/>
              <a:gd name="connsiteX5" fmla="*/ 81674 w 193616"/>
              <a:gd name="connsiteY5" fmla="*/ 373856 h 405945"/>
              <a:gd name="connsiteX6" fmla="*/ 110249 w 193616"/>
              <a:gd name="connsiteY6" fmla="*/ 397669 h 405945"/>
              <a:gd name="connsiteX7" fmla="*/ 155493 w 193616"/>
              <a:gd name="connsiteY7" fmla="*/ 404812 h 405945"/>
              <a:gd name="connsiteX8" fmla="*/ 181686 w 193616"/>
              <a:gd name="connsiteY8" fmla="*/ 376237 h 405945"/>
              <a:gd name="connsiteX9" fmla="*/ 193593 w 193616"/>
              <a:gd name="connsiteY9" fmla="*/ 340519 h 405945"/>
              <a:gd name="connsiteX10" fmla="*/ 184068 w 193616"/>
              <a:gd name="connsiteY10" fmla="*/ 283369 h 405945"/>
              <a:gd name="connsiteX11" fmla="*/ 162636 w 193616"/>
              <a:gd name="connsiteY11" fmla="*/ 230981 h 405945"/>
              <a:gd name="connsiteX12" fmla="*/ 136443 w 193616"/>
              <a:gd name="connsiteY12" fmla="*/ 183356 h 405945"/>
              <a:gd name="connsiteX13" fmla="*/ 124536 w 193616"/>
              <a:gd name="connsiteY13" fmla="*/ 135731 h 405945"/>
              <a:gd name="connsiteX14" fmla="*/ 117393 w 193616"/>
              <a:gd name="connsiteY14" fmla="*/ 90487 h 405945"/>
              <a:gd name="connsiteX15" fmla="*/ 124536 w 193616"/>
              <a:gd name="connsiteY15" fmla="*/ 42862 h 405945"/>
              <a:gd name="connsiteX16" fmla="*/ 134061 w 193616"/>
              <a:gd name="connsiteY16" fmla="*/ 9525 h 405945"/>
              <a:gd name="connsiteX17" fmla="*/ 122155 w 193616"/>
              <a:gd name="connsiteY17" fmla="*/ 0 h 405945"/>
              <a:gd name="connsiteX18" fmla="*/ 100724 w 193616"/>
              <a:gd name="connsiteY18" fmla="*/ 9525 h 405945"/>
              <a:gd name="connsiteX19" fmla="*/ 91199 w 193616"/>
              <a:gd name="connsiteY19" fmla="*/ 33337 h 405945"/>
              <a:gd name="connsiteX20" fmla="*/ 84055 w 193616"/>
              <a:gd name="connsiteY20" fmla="*/ 83344 h 405945"/>
              <a:gd name="connsiteX21" fmla="*/ 86436 w 193616"/>
              <a:gd name="connsiteY21" fmla="*/ 135731 h 405945"/>
              <a:gd name="connsiteX22" fmla="*/ 105486 w 193616"/>
              <a:gd name="connsiteY22" fmla="*/ 176212 h 405945"/>
              <a:gd name="connsiteX23" fmla="*/ 124536 w 193616"/>
              <a:gd name="connsiteY23" fmla="*/ 219075 h 405945"/>
              <a:gd name="connsiteX24" fmla="*/ 143586 w 193616"/>
              <a:gd name="connsiteY24" fmla="*/ 257175 h 405945"/>
              <a:gd name="connsiteX25" fmla="*/ 155493 w 193616"/>
              <a:gd name="connsiteY25" fmla="*/ 300037 h 405945"/>
              <a:gd name="connsiteX26" fmla="*/ 157874 w 193616"/>
              <a:gd name="connsiteY26" fmla="*/ 340519 h 405945"/>
              <a:gd name="connsiteX27" fmla="*/ 150730 w 193616"/>
              <a:gd name="connsiteY27" fmla="*/ 371475 h 405945"/>
              <a:gd name="connsiteX28" fmla="*/ 129299 w 193616"/>
              <a:gd name="connsiteY28" fmla="*/ 378619 h 405945"/>
              <a:gd name="connsiteX29" fmla="*/ 105486 w 193616"/>
              <a:gd name="connsiteY29" fmla="*/ 361950 h 405945"/>
              <a:gd name="connsiteX30" fmla="*/ 93580 w 193616"/>
              <a:gd name="connsiteY30" fmla="*/ 333375 h 405945"/>
              <a:gd name="connsiteX31" fmla="*/ 91199 w 193616"/>
              <a:gd name="connsiteY31" fmla="*/ 273844 h 405945"/>
              <a:gd name="connsiteX32" fmla="*/ 76912 w 193616"/>
              <a:gd name="connsiteY32" fmla="*/ 180975 h 405945"/>
              <a:gd name="connsiteX33" fmla="*/ 50718 w 193616"/>
              <a:gd name="connsiteY33" fmla="*/ 88106 h 405945"/>
              <a:gd name="connsiteX34" fmla="*/ 31668 w 193616"/>
              <a:gd name="connsiteY34" fmla="*/ 45244 h 405945"/>
              <a:gd name="connsiteX35" fmla="*/ 17380 w 193616"/>
              <a:gd name="connsiteY35" fmla="*/ 26194 h 405945"/>
              <a:gd name="connsiteX36" fmla="*/ 3093 w 193616"/>
              <a:gd name="connsiteY36" fmla="*/ 28575 h 405945"/>
              <a:gd name="connsiteX37" fmla="*/ 711 w 193616"/>
              <a:gd name="connsiteY37" fmla="*/ 42862 h 405945"/>
              <a:gd name="connsiteX38" fmla="*/ 19761 w 193616"/>
              <a:gd name="connsiteY38" fmla="*/ 97631 h 405945"/>
              <a:gd name="connsiteX39" fmla="*/ 38811 w 193616"/>
              <a:gd name="connsiteY39" fmla="*/ 150019 h 405945"/>
              <a:gd name="connsiteX0" fmla="*/ 38811 w 193616"/>
              <a:gd name="connsiteY0" fmla="*/ 150019 h 405860"/>
              <a:gd name="connsiteX1" fmla="*/ 53099 w 193616"/>
              <a:gd name="connsiteY1" fmla="*/ 211931 h 405860"/>
              <a:gd name="connsiteX2" fmla="*/ 57861 w 193616"/>
              <a:gd name="connsiteY2" fmla="*/ 269081 h 405860"/>
              <a:gd name="connsiteX3" fmla="*/ 60243 w 193616"/>
              <a:gd name="connsiteY3" fmla="*/ 314325 h 405860"/>
              <a:gd name="connsiteX4" fmla="*/ 65005 w 193616"/>
              <a:gd name="connsiteY4" fmla="*/ 350044 h 405860"/>
              <a:gd name="connsiteX5" fmla="*/ 81674 w 193616"/>
              <a:gd name="connsiteY5" fmla="*/ 378619 h 405860"/>
              <a:gd name="connsiteX6" fmla="*/ 110249 w 193616"/>
              <a:gd name="connsiteY6" fmla="*/ 397669 h 405860"/>
              <a:gd name="connsiteX7" fmla="*/ 155493 w 193616"/>
              <a:gd name="connsiteY7" fmla="*/ 404812 h 405860"/>
              <a:gd name="connsiteX8" fmla="*/ 181686 w 193616"/>
              <a:gd name="connsiteY8" fmla="*/ 376237 h 405860"/>
              <a:gd name="connsiteX9" fmla="*/ 193593 w 193616"/>
              <a:gd name="connsiteY9" fmla="*/ 340519 h 405860"/>
              <a:gd name="connsiteX10" fmla="*/ 184068 w 193616"/>
              <a:gd name="connsiteY10" fmla="*/ 283369 h 405860"/>
              <a:gd name="connsiteX11" fmla="*/ 162636 w 193616"/>
              <a:gd name="connsiteY11" fmla="*/ 230981 h 405860"/>
              <a:gd name="connsiteX12" fmla="*/ 136443 w 193616"/>
              <a:gd name="connsiteY12" fmla="*/ 183356 h 405860"/>
              <a:gd name="connsiteX13" fmla="*/ 124536 w 193616"/>
              <a:gd name="connsiteY13" fmla="*/ 135731 h 405860"/>
              <a:gd name="connsiteX14" fmla="*/ 117393 w 193616"/>
              <a:gd name="connsiteY14" fmla="*/ 90487 h 405860"/>
              <a:gd name="connsiteX15" fmla="*/ 124536 w 193616"/>
              <a:gd name="connsiteY15" fmla="*/ 42862 h 405860"/>
              <a:gd name="connsiteX16" fmla="*/ 134061 w 193616"/>
              <a:gd name="connsiteY16" fmla="*/ 9525 h 405860"/>
              <a:gd name="connsiteX17" fmla="*/ 122155 w 193616"/>
              <a:gd name="connsiteY17" fmla="*/ 0 h 405860"/>
              <a:gd name="connsiteX18" fmla="*/ 100724 w 193616"/>
              <a:gd name="connsiteY18" fmla="*/ 9525 h 405860"/>
              <a:gd name="connsiteX19" fmla="*/ 91199 w 193616"/>
              <a:gd name="connsiteY19" fmla="*/ 33337 h 405860"/>
              <a:gd name="connsiteX20" fmla="*/ 84055 w 193616"/>
              <a:gd name="connsiteY20" fmla="*/ 83344 h 405860"/>
              <a:gd name="connsiteX21" fmla="*/ 86436 w 193616"/>
              <a:gd name="connsiteY21" fmla="*/ 135731 h 405860"/>
              <a:gd name="connsiteX22" fmla="*/ 105486 w 193616"/>
              <a:gd name="connsiteY22" fmla="*/ 176212 h 405860"/>
              <a:gd name="connsiteX23" fmla="*/ 124536 w 193616"/>
              <a:gd name="connsiteY23" fmla="*/ 219075 h 405860"/>
              <a:gd name="connsiteX24" fmla="*/ 143586 w 193616"/>
              <a:gd name="connsiteY24" fmla="*/ 257175 h 405860"/>
              <a:gd name="connsiteX25" fmla="*/ 155493 w 193616"/>
              <a:gd name="connsiteY25" fmla="*/ 300037 h 405860"/>
              <a:gd name="connsiteX26" fmla="*/ 157874 w 193616"/>
              <a:gd name="connsiteY26" fmla="*/ 340519 h 405860"/>
              <a:gd name="connsiteX27" fmla="*/ 150730 w 193616"/>
              <a:gd name="connsiteY27" fmla="*/ 371475 h 405860"/>
              <a:gd name="connsiteX28" fmla="*/ 129299 w 193616"/>
              <a:gd name="connsiteY28" fmla="*/ 378619 h 405860"/>
              <a:gd name="connsiteX29" fmla="*/ 105486 w 193616"/>
              <a:gd name="connsiteY29" fmla="*/ 361950 h 405860"/>
              <a:gd name="connsiteX30" fmla="*/ 93580 w 193616"/>
              <a:gd name="connsiteY30" fmla="*/ 333375 h 405860"/>
              <a:gd name="connsiteX31" fmla="*/ 91199 w 193616"/>
              <a:gd name="connsiteY31" fmla="*/ 273844 h 405860"/>
              <a:gd name="connsiteX32" fmla="*/ 76912 w 193616"/>
              <a:gd name="connsiteY32" fmla="*/ 180975 h 405860"/>
              <a:gd name="connsiteX33" fmla="*/ 50718 w 193616"/>
              <a:gd name="connsiteY33" fmla="*/ 88106 h 405860"/>
              <a:gd name="connsiteX34" fmla="*/ 31668 w 193616"/>
              <a:gd name="connsiteY34" fmla="*/ 45244 h 405860"/>
              <a:gd name="connsiteX35" fmla="*/ 17380 w 193616"/>
              <a:gd name="connsiteY35" fmla="*/ 26194 h 405860"/>
              <a:gd name="connsiteX36" fmla="*/ 3093 w 193616"/>
              <a:gd name="connsiteY36" fmla="*/ 28575 h 405860"/>
              <a:gd name="connsiteX37" fmla="*/ 711 w 193616"/>
              <a:gd name="connsiteY37" fmla="*/ 42862 h 405860"/>
              <a:gd name="connsiteX38" fmla="*/ 19761 w 193616"/>
              <a:gd name="connsiteY38" fmla="*/ 97631 h 405860"/>
              <a:gd name="connsiteX39" fmla="*/ 38811 w 193616"/>
              <a:gd name="connsiteY39" fmla="*/ 150019 h 405860"/>
              <a:gd name="connsiteX0" fmla="*/ 38811 w 193616"/>
              <a:gd name="connsiteY0" fmla="*/ 150019 h 405860"/>
              <a:gd name="connsiteX1" fmla="*/ 53099 w 193616"/>
              <a:gd name="connsiteY1" fmla="*/ 211931 h 405860"/>
              <a:gd name="connsiteX2" fmla="*/ 57861 w 193616"/>
              <a:gd name="connsiteY2" fmla="*/ 269081 h 405860"/>
              <a:gd name="connsiteX3" fmla="*/ 60243 w 193616"/>
              <a:gd name="connsiteY3" fmla="*/ 314325 h 405860"/>
              <a:gd name="connsiteX4" fmla="*/ 67386 w 193616"/>
              <a:gd name="connsiteY4" fmla="*/ 347663 h 405860"/>
              <a:gd name="connsiteX5" fmla="*/ 81674 w 193616"/>
              <a:gd name="connsiteY5" fmla="*/ 378619 h 405860"/>
              <a:gd name="connsiteX6" fmla="*/ 110249 w 193616"/>
              <a:gd name="connsiteY6" fmla="*/ 397669 h 405860"/>
              <a:gd name="connsiteX7" fmla="*/ 155493 w 193616"/>
              <a:gd name="connsiteY7" fmla="*/ 404812 h 405860"/>
              <a:gd name="connsiteX8" fmla="*/ 181686 w 193616"/>
              <a:gd name="connsiteY8" fmla="*/ 376237 h 405860"/>
              <a:gd name="connsiteX9" fmla="*/ 193593 w 193616"/>
              <a:gd name="connsiteY9" fmla="*/ 340519 h 405860"/>
              <a:gd name="connsiteX10" fmla="*/ 184068 w 193616"/>
              <a:gd name="connsiteY10" fmla="*/ 283369 h 405860"/>
              <a:gd name="connsiteX11" fmla="*/ 162636 w 193616"/>
              <a:gd name="connsiteY11" fmla="*/ 230981 h 405860"/>
              <a:gd name="connsiteX12" fmla="*/ 136443 w 193616"/>
              <a:gd name="connsiteY12" fmla="*/ 183356 h 405860"/>
              <a:gd name="connsiteX13" fmla="*/ 124536 w 193616"/>
              <a:gd name="connsiteY13" fmla="*/ 135731 h 405860"/>
              <a:gd name="connsiteX14" fmla="*/ 117393 w 193616"/>
              <a:gd name="connsiteY14" fmla="*/ 90487 h 405860"/>
              <a:gd name="connsiteX15" fmla="*/ 124536 w 193616"/>
              <a:gd name="connsiteY15" fmla="*/ 42862 h 405860"/>
              <a:gd name="connsiteX16" fmla="*/ 134061 w 193616"/>
              <a:gd name="connsiteY16" fmla="*/ 9525 h 405860"/>
              <a:gd name="connsiteX17" fmla="*/ 122155 w 193616"/>
              <a:gd name="connsiteY17" fmla="*/ 0 h 405860"/>
              <a:gd name="connsiteX18" fmla="*/ 100724 w 193616"/>
              <a:gd name="connsiteY18" fmla="*/ 9525 h 405860"/>
              <a:gd name="connsiteX19" fmla="*/ 91199 w 193616"/>
              <a:gd name="connsiteY19" fmla="*/ 33337 h 405860"/>
              <a:gd name="connsiteX20" fmla="*/ 84055 w 193616"/>
              <a:gd name="connsiteY20" fmla="*/ 83344 h 405860"/>
              <a:gd name="connsiteX21" fmla="*/ 86436 w 193616"/>
              <a:gd name="connsiteY21" fmla="*/ 135731 h 405860"/>
              <a:gd name="connsiteX22" fmla="*/ 105486 w 193616"/>
              <a:gd name="connsiteY22" fmla="*/ 176212 h 405860"/>
              <a:gd name="connsiteX23" fmla="*/ 124536 w 193616"/>
              <a:gd name="connsiteY23" fmla="*/ 219075 h 405860"/>
              <a:gd name="connsiteX24" fmla="*/ 143586 w 193616"/>
              <a:gd name="connsiteY24" fmla="*/ 257175 h 405860"/>
              <a:gd name="connsiteX25" fmla="*/ 155493 w 193616"/>
              <a:gd name="connsiteY25" fmla="*/ 300037 h 405860"/>
              <a:gd name="connsiteX26" fmla="*/ 157874 w 193616"/>
              <a:gd name="connsiteY26" fmla="*/ 340519 h 405860"/>
              <a:gd name="connsiteX27" fmla="*/ 150730 w 193616"/>
              <a:gd name="connsiteY27" fmla="*/ 371475 h 405860"/>
              <a:gd name="connsiteX28" fmla="*/ 129299 w 193616"/>
              <a:gd name="connsiteY28" fmla="*/ 378619 h 405860"/>
              <a:gd name="connsiteX29" fmla="*/ 105486 w 193616"/>
              <a:gd name="connsiteY29" fmla="*/ 361950 h 405860"/>
              <a:gd name="connsiteX30" fmla="*/ 93580 w 193616"/>
              <a:gd name="connsiteY30" fmla="*/ 333375 h 405860"/>
              <a:gd name="connsiteX31" fmla="*/ 91199 w 193616"/>
              <a:gd name="connsiteY31" fmla="*/ 273844 h 405860"/>
              <a:gd name="connsiteX32" fmla="*/ 76912 w 193616"/>
              <a:gd name="connsiteY32" fmla="*/ 180975 h 405860"/>
              <a:gd name="connsiteX33" fmla="*/ 50718 w 193616"/>
              <a:gd name="connsiteY33" fmla="*/ 88106 h 405860"/>
              <a:gd name="connsiteX34" fmla="*/ 31668 w 193616"/>
              <a:gd name="connsiteY34" fmla="*/ 45244 h 405860"/>
              <a:gd name="connsiteX35" fmla="*/ 17380 w 193616"/>
              <a:gd name="connsiteY35" fmla="*/ 26194 h 405860"/>
              <a:gd name="connsiteX36" fmla="*/ 3093 w 193616"/>
              <a:gd name="connsiteY36" fmla="*/ 28575 h 405860"/>
              <a:gd name="connsiteX37" fmla="*/ 711 w 193616"/>
              <a:gd name="connsiteY37" fmla="*/ 42862 h 405860"/>
              <a:gd name="connsiteX38" fmla="*/ 19761 w 193616"/>
              <a:gd name="connsiteY38" fmla="*/ 97631 h 405860"/>
              <a:gd name="connsiteX39" fmla="*/ 38811 w 193616"/>
              <a:gd name="connsiteY39" fmla="*/ 150019 h 405860"/>
              <a:gd name="connsiteX0" fmla="*/ 38811 w 193616"/>
              <a:gd name="connsiteY0" fmla="*/ 150019 h 405860"/>
              <a:gd name="connsiteX1" fmla="*/ 53099 w 193616"/>
              <a:gd name="connsiteY1" fmla="*/ 211931 h 405860"/>
              <a:gd name="connsiteX2" fmla="*/ 57861 w 193616"/>
              <a:gd name="connsiteY2" fmla="*/ 269081 h 405860"/>
              <a:gd name="connsiteX3" fmla="*/ 60243 w 193616"/>
              <a:gd name="connsiteY3" fmla="*/ 314325 h 405860"/>
              <a:gd name="connsiteX4" fmla="*/ 67386 w 193616"/>
              <a:gd name="connsiteY4" fmla="*/ 347663 h 405860"/>
              <a:gd name="connsiteX5" fmla="*/ 81674 w 193616"/>
              <a:gd name="connsiteY5" fmla="*/ 378619 h 405860"/>
              <a:gd name="connsiteX6" fmla="*/ 110249 w 193616"/>
              <a:gd name="connsiteY6" fmla="*/ 397669 h 405860"/>
              <a:gd name="connsiteX7" fmla="*/ 155493 w 193616"/>
              <a:gd name="connsiteY7" fmla="*/ 404812 h 405860"/>
              <a:gd name="connsiteX8" fmla="*/ 181686 w 193616"/>
              <a:gd name="connsiteY8" fmla="*/ 376237 h 405860"/>
              <a:gd name="connsiteX9" fmla="*/ 193593 w 193616"/>
              <a:gd name="connsiteY9" fmla="*/ 340519 h 405860"/>
              <a:gd name="connsiteX10" fmla="*/ 184068 w 193616"/>
              <a:gd name="connsiteY10" fmla="*/ 283369 h 405860"/>
              <a:gd name="connsiteX11" fmla="*/ 162636 w 193616"/>
              <a:gd name="connsiteY11" fmla="*/ 230981 h 405860"/>
              <a:gd name="connsiteX12" fmla="*/ 136443 w 193616"/>
              <a:gd name="connsiteY12" fmla="*/ 183356 h 405860"/>
              <a:gd name="connsiteX13" fmla="*/ 124536 w 193616"/>
              <a:gd name="connsiteY13" fmla="*/ 135731 h 405860"/>
              <a:gd name="connsiteX14" fmla="*/ 117393 w 193616"/>
              <a:gd name="connsiteY14" fmla="*/ 90487 h 405860"/>
              <a:gd name="connsiteX15" fmla="*/ 124536 w 193616"/>
              <a:gd name="connsiteY15" fmla="*/ 42862 h 405860"/>
              <a:gd name="connsiteX16" fmla="*/ 134061 w 193616"/>
              <a:gd name="connsiteY16" fmla="*/ 9525 h 405860"/>
              <a:gd name="connsiteX17" fmla="*/ 122155 w 193616"/>
              <a:gd name="connsiteY17" fmla="*/ 0 h 405860"/>
              <a:gd name="connsiteX18" fmla="*/ 100724 w 193616"/>
              <a:gd name="connsiteY18" fmla="*/ 9525 h 405860"/>
              <a:gd name="connsiteX19" fmla="*/ 91199 w 193616"/>
              <a:gd name="connsiteY19" fmla="*/ 33337 h 405860"/>
              <a:gd name="connsiteX20" fmla="*/ 84055 w 193616"/>
              <a:gd name="connsiteY20" fmla="*/ 83344 h 405860"/>
              <a:gd name="connsiteX21" fmla="*/ 88817 w 193616"/>
              <a:gd name="connsiteY21" fmla="*/ 130968 h 405860"/>
              <a:gd name="connsiteX22" fmla="*/ 105486 w 193616"/>
              <a:gd name="connsiteY22" fmla="*/ 176212 h 405860"/>
              <a:gd name="connsiteX23" fmla="*/ 124536 w 193616"/>
              <a:gd name="connsiteY23" fmla="*/ 219075 h 405860"/>
              <a:gd name="connsiteX24" fmla="*/ 143586 w 193616"/>
              <a:gd name="connsiteY24" fmla="*/ 257175 h 405860"/>
              <a:gd name="connsiteX25" fmla="*/ 155493 w 193616"/>
              <a:gd name="connsiteY25" fmla="*/ 300037 h 405860"/>
              <a:gd name="connsiteX26" fmla="*/ 157874 w 193616"/>
              <a:gd name="connsiteY26" fmla="*/ 340519 h 405860"/>
              <a:gd name="connsiteX27" fmla="*/ 150730 w 193616"/>
              <a:gd name="connsiteY27" fmla="*/ 371475 h 405860"/>
              <a:gd name="connsiteX28" fmla="*/ 129299 w 193616"/>
              <a:gd name="connsiteY28" fmla="*/ 378619 h 405860"/>
              <a:gd name="connsiteX29" fmla="*/ 105486 w 193616"/>
              <a:gd name="connsiteY29" fmla="*/ 361950 h 405860"/>
              <a:gd name="connsiteX30" fmla="*/ 93580 w 193616"/>
              <a:gd name="connsiteY30" fmla="*/ 333375 h 405860"/>
              <a:gd name="connsiteX31" fmla="*/ 91199 w 193616"/>
              <a:gd name="connsiteY31" fmla="*/ 273844 h 405860"/>
              <a:gd name="connsiteX32" fmla="*/ 76912 w 193616"/>
              <a:gd name="connsiteY32" fmla="*/ 180975 h 405860"/>
              <a:gd name="connsiteX33" fmla="*/ 50718 w 193616"/>
              <a:gd name="connsiteY33" fmla="*/ 88106 h 405860"/>
              <a:gd name="connsiteX34" fmla="*/ 31668 w 193616"/>
              <a:gd name="connsiteY34" fmla="*/ 45244 h 405860"/>
              <a:gd name="connsiteX35" fmla="*/ 17380 w 193616"/>
              <a:gd name="connsiteY35" fmla="*/ 26194 h 405860"/>
              <a:gd name="connsiteX36" fmla="*/ 3093 w 193616"/>
              <a:gd name="connsiteY36" fmla="*/ 28575 h 405860"/>
              <a:gd name="connsiteX37" fmla="*/ 711 w 193616"/>
              <a:gd name="connsiteY37" fmla="*/ 42862 h 405860"/>
              <a:gd name="connsiteX38" fmla="*/ 19761 w 193616"/>
              <a:gd name="connsiteY38" fmla="*/ 97631 h 405860"/>
              <a:gd name="connsiteX39" fmla="*/ 38811 w 193616"/>
              <a:gd name="connsiteY39" fmla="*/ 150019 h 405860"/>
              <a:gd name="connsiteX0" fmla="*/ 38811 w 193616"/>
              <a:gd name="connsiteY0" fmla="*/ 150019 h 405860"/>
              <a:gd name="connsiteX1" fmla="*/ 53099 w 193616"/>
              <a:gd name="connsiteY1" fmla="*/ 211931 h 405860"/>
              <a:gd name="connsiteX2" fmla="*/ 57861 w 193616"/>
              <a:gd name="connsiteY2" fmla="*/ 269081 h 405860"/>
              <a:gd name="connsiteX3" fmla="*/ 60243 w 193616"/>
              <a:gd name="connsiteY3" fmla="*/ 314325 h 405860"/>
              <a:gd name="connsiteX4" fmla="*/ 67386 w 193616"/>
              <a:gd name="connsiteY4" fmla="*/ 347663 h 405860"/>
              <a:gd name="connsiteX5" fmla="*/ 81674 w 193616"/>
              <a:gd name="connsiteY5" fmla="*/ 378619 h 405860"/>
              <a:gd name="connsiteX6" fmla="*/ 110249 w 193616"/>
              <a:gd name="connsiteY6" fmla="*/ 397669 h 405860"/>
              <a:gd name="connsiteX7" fmla="*/ 155493 w 193616"/>
              <a:gd name="connsiteY7" fmla="*/ 404812 h 405860"/>
              <a:gd name="connsiteX8" fmla="*/ 181686 w 193616"/>
              <a:gd name="connsiteY8" fmla="*/ 376237 h 405860"/>
              <a:gd name="connsiteX9" fmla="*/ 193593 w 193616"/>
              <a:gd name="connsiteY9" fmla="*/ 340519 h 405860"/>
              <a:gd name="connsiteX10" fmla="*/ 184068 w 193616"/>
              <a:gd name="connsiteY10" fmla="*/ 283369 h 405860"/>
              <a:gd name="connsiteX11" fmla="*/ 162636 w 193616"/>
              <a:gd name="connsiteY11" fmla="*/ 230981 h 405860"/>
              <a:gd name="connsiteX12" fmla="*/ 136443 w 193616"/>
              <a:gd name="connsiteY12" fmla="*/ 183356 h 405860"/>
              <a:gd name="connsiteX13" fmla="*/ 124536 w 193616"/>
              <a:gd name="connsiteY13" fmla="*/ 135731 h 405860"/>
              <a:gd name="connsiteX14" fmla="*/ 117393 w 193616"/>
              <a:gd name="connsiteY14" fmla="*/ 90487 h 405860"/>
              <a:gd name="connsiteX15" fmla="*/ 124536 w 193616"/>
              <a:gd name="connsiteY15" fmla="*/ 42862 h 405860"/>
              <a:gd name="connsiteX16" fmla="*/ 134061 w 193616"/>
              <a:gd name="connsiteY16" fmla="*/ 9525 h 405860"/>
              <a:gd name="connsiteX17" fmla="*/ 122155 w 193616"/>
              <a:gd name="connsiteY17" fmla="*/ 0 h 405860"/>
              <a:gd name="connsiteX18" fmla="*/ 100724 w 193616"/>
              <a:gd name="connsiteY18" fmla="*/ 9525 h 405860"/>
              <a:gd name="connsiteX19" fmla="*/ 91199 w 193616"/>
              <a:gd name="connsiteY19" fmla="*/ 33337 h 405860"/>
              <a:gd name="connsiteX20" fmla="*/ 86436 w 193616"/>
              <a:gd name="connsiteY20" fmla="*/ 80963 h 405860"/>
              <a:gd name="connsiteX21" fmla="*/ 88817 w 193616"/>
              <a:gd name="connsiteY21" fmla="*/ 130968 h 405860"/>
              <a:gd name="connsiteX22" fmla="*/ 105486 w 193616"/>
              <a:gd name="connsiteY22" fmla="*/ 176212 h 405860"/>
              <a:gd name="connsiteX23" fmla="*/ 124536 w 193616"/>
              <a:gd name="connsiteY23" fmla="*/ 219075 h 405860"/>
              <a:gd name="connsiteX24" fmla="*/ 143586 w 193616"/>
              <a:gd name="connsiteY24" fmla="*/ 257175 h 405860"/>
              <a:gd name="connsiteX25" fmla="*/ 155493 w 193616"/>
              <a:gd name="connsiteY25" fmla="*/ 300037 h 405860"/>
              <a:gd name="connsiteX26" fmla="*/ 157874 w 193616"/>
              <a:gd name="connsiteY26" fmla="*/ 340519 h 405860"/>
              <a:gd name="connsiteX27" fmla="*/ 150730 w 193616"/>
              <a:gd name="connsiteY27" fmla="*/ 371475 h 405860"/>
              <a:gd name="connsiteX28" fmla="*/ 129299 w 193616"/>
              <a:gd name="connsiteY28" fmla="*/ 378619 h 405860"/>
              <a:gd name="connsiteX29" fmla="*/ 105486 w 193616"/>
              <a:gd name="connsiteY29" fmla="*/ 361950 h 405860"/>
              <a:gd name="connsiteX30" fmla="*/ 93580 w 193616"/>
              <a:gd name="connsiteY30" fmla="*/ 333375 h 405860"/>
              <a:gd name="connsiteX31" fmla="*/ 91199 w 193616"/>
              <a:gd name="connsiteY31" fmla="*/ 273844 h 405860"/>
              <a:gd name="connsiteX32" fmla="*/ 76912 w 193616"/>
              <a:gd name="connsiteY32" fmla="*/ 180975 h 405860"/>
              <a:gd name="connsiteX33" fmla="*/ 50718 w 193616"/>
              <a:gd name="connsiteY33" fmla="*/ 88106 h 405860"/>
              <a:gd name="connsiteX34" fmla="*/ 31668 w 193616"/>
              <a:gd name="connsiteY34" fmla="*/ 45244 h 405860"/>
              <a:gd name="connsiteX35" fmla="*/ 17380 w 193616"/>
              <a:gd name="connsiteY35" fmla="*/ 26194 h 405860"/>
              <a:gd name="connsiteX36" fmla="*/ 3093 w 193616"/>
              <a:gd name="connsiteY36" fmla="*/ 28575 h 405860"/>
              <a:gd name="connsiteX37" fmla="*/ 711 w 193616"/>
              <a:gd name="connsiteY37" fmla="*/ 42862 h 405860"/>
              <a:gd name="connsiteX38" fmla="*/ 19761 w 193616"/>
              <a:gd name="connsiteY38" fmla="*/ 97631 h 405860"/>
              <a:gd name="connsiteX39" fmla="*/ 38811 w 193616"/>
              <a:gd name="connsiteY39" fmla="*/ 150019 h 405860"/>
              <a:gd name="connsiteX0" fmla="*/ 38811 w 193616"/>
              <a:gd name="connsiteY0" fmla="*/ 150019 h 405860"/>
              <a:gd name="connsiteX1" fmla="*/ 53099 w 193616"/>
              <a:gd name="connsiteY1" fmla="*/ 211931 h 405860"/>
              <a:gd name="connsiteX2" fmla="*/ 57861 w 193616"/>
              <a:gd name="connsiteY2" fmla="*/ 269081 h 405860"/>
              <a:gd name="connsiteX3" fmla="*/ 60243 w 193616"/>
              <a:gd name="connsiteY3" fmla="*/ 314325 h 405860"/>
              <a:gd name="connsiteX4" fmla="*/ 67386 w 193616"/>
              <a:gd name="connsiteY4" fmla="*/ 347663 h 405860"/>
              <a:gd name="connsiteX5" fmla="*/ 81674 w 193616"/>
              <a:gd name="connsiteY5" fmla="*/ 378619 h 405860"/>
              <a:gd name="connsiteX6" fmla="*/ 110249 w 193616"/>
              <a:gd name="connsiteY6" fmla="*/ 397669 h 405860"/>
              <a:gd name="connsiteX7" fmla="*/ 155493 w 193616"/>
              <a:gd name="connsiteY7" fmla="*/ 404812 h 405860"/>
              <a:gd name="connsiteX8" fmla="*/ 181686 w 193616"/>
              <a:gd name="connsiteY8" fmla="*/ 376237 h 405860"/>
              <a:gd name="connsiteX9" fmla="*/ 193593 w 193616"/>
              <a:gd name="connsiteY9" fmla="*/ 340519 h 405860"/>
              <a:gd name="connsiteX10" fmla="*/ 184068 w 193616"/>
              <a:gd name="connsiteY10" fmla="*/ 283369 h 405860"/>
              <a:gd name="connsiteX11" fmla="*/ 162636 w 193616"/>
              <a:gd name="connsiteY11" fmla="*/ 230981 h 405860"/>
              <a:gd name="connsiteX12" fmla="*/ 136443 w 193616"/>
              <a:gd name="connsiteY12" fmla="*/ 183356 h 405860"/>
              <a:gd name="connsiteX13" fmla="*/ 124536 w 193616"/>
              <a:gd name="connsiteY13" fmla="*/ 135731 h 405860"/>
              <a:gd name="connsiteX14" fmla="*/ 117393 w 193616"/>
              <a:gd name="connsiteY14" fmla="*/ 90487 h 405860"/>
              <a:gd name="connsiteX15" fmla="*/ 124536 w 193616"/>
              <a:gd name="connsiteY15" fmla="*/ 42862 h 405860"/>
              <a:gd name="connsiteX16" fmla="*/ 134061 w 193616"/>
              <a:gd name="connsiteY16" fmla="*/ 9525 h 405860"/>
              <a:gd name="connsiteX17" fmla="*/ 122155 w 193616"/>
              <a:gd name="connsiteY17" fmla="*/ 0 h 405860"/>
              <a:gd name="connsiteX18" fmla="*/ 100724 w 193616"/>
              <a:gd name="connsiteY18" fmla="*/ 9525 h 405860"/>
              <a:gd name="connsiteX19" fmla="*/ 91199 w 193616"/>
              <a:gd name="connsiteY19" fmla="*/ 33337 h 405860"/>
              <a:gd name="connsiteX20" fmla="*/ 86436 w 193616"/>
              <a:gd name="connsiteY20" fmla="*/ 80963 h 405860"/>
              <a:gd name="connsiteX21" fmla="*/ 91198 w 193616"/>
              <a:gd name="connsiteY21" fmla="*/ 126205 h 405860"/>
              <a:gd name="connsiteX22" fmla="*/ 105486 w 193616"/>
              <a:gd name="connsiteY22" fmla="*/ 176212 h 405860"/>
              <a:gd name="connsiteX23" fmla="*/ 124536 w 193616"/>
              <a:gd name="connsiteY23" fmla="*/ 219075 h 405860"/>
              <a:gd name="connsiteX24" fmla="*/ 143586 w 193616"/>
              <a:gd name="connsiteY24" fmla="*/ 257175 h 405860"/>
              <a:gd name="connsiteX25" fmla="*/ 155493 w 193616"/>
              <a:gd name="connsiteY25" fmla="*/ 300037 h 405860"/>
              <a:gd name="connsiteX26" fmla="*/ 157874 w 193616"/>
              <a:gd name="connsiteY26" fmla="*/ 340519 h 405860"/>
              <a:gd name="connsiteX27" fmla="*/ 150730 w 193616"/>
              <a:gd name="connsiteY27" fmla="*/ 371475 h 405860"/>
              <a:gd name="connsiteX28" fmla="*/ 129299 w 193616"/>
              <a:gd name="connsiteY28" fmla="*/ 378619 h 405860"/>
              <a:gd name="connsiteX29" fmla="*/ 105486 w 193616"/>
              <a:gd name="connsiteY29" fmla="*/ 361950 h 405860"/>
              <a:gd name="connsiteX30" fmla="*/ 93580 w 193616"/>
              <a:gd name="connsiteY30" fmla="*/ 333375 h 405860"/>
              <a:gd name="connsiteX31" fmla="*/ 91199 w 193616"/>
              <a:gd name="connsiteY31" fmla="*/ 273844 h 405860"/>
              <a:gd name="connsiteX32" fmla="*/ 76912 w 193616"/>
              <a:gd name="connsiteY32" fmla="*/ 180975 h 405860"/>
              <a:gd name="connsiteX33" fmla="*/ 50718 w 193616"/>
              <a:gd name="connsiteY33" fmla="*/ 88106 h 405860"/>
              <a:gd name="connsiteX34" fmla="*/ 31668 w 193616"/>
              <a:gd name="connsiteY34" fmla="*/ 45244 h 405860"/>
              <a:gd name="connsiteX35" fmla="*/ 17380 w 193616"/>
              <a:gd name="connsiteY35" fmla="*/ 26194 h 405860"/>
              <a:gd name="connsiteX36" fmla="*/ 3093 w 193616"/>
              <a:gd name="connsiteY36" fmla="*/ 28575 h 405860"/>
              <a:gd name="connsiteX37" fmla="*/ 711 w 193616"/>
              <a:gd name="connsiteY37" fmla="*/ 42862 h 405860"/>
              <a:gd name="connsiteX38" fmla="*/ 19761 w 193616"/>
              <a:gd name="connsiteY38" fmla="*/ 97631 h 405860"/>
              <a:gd name="connsiteX39" fmla="*/ 38811 w 193616"/>
              <a:gd name="connsiteY39" fmla="*/ 150019 h 405860"/>
              <a:gd name="connsiteX0" fmla="*/ 38811 w 193616"/>
              <a:gd name="connsiteY0" fmla="*/ 150019 h 405860"/>
              <a:gd name="connsiteX1" fmla="*/ 53099 w 193616"/>
              <a:gd name="connsiteY1" fmla="*/ 211931 h 405860"/>
              <a:gd name="connsiteX2" fmla="*/ 57861 w 193616"/>
              <a:gd name="connsiteY2" fmla="*/ 269081 h 405860"/>
              <a:gd name="connsiteX3" fmla="*/ 60243 w 193616"/>
              <a:gd name="connsiteY3" fmla="*/ 314325 h 405860"/>
              <a:gd name="connsiteX4" fmla="*/ 67386 w 193616"/>
              <a:gd name="connsiteY4" fmla="*/ 347663 h 405860"/>
              <a:gd name="connsiteX5" fmla="*/ 81674 w 193616"/>
              <a:gd name="connsiteY5" fmla="*/ 378619 h 405860"/>
              <a:gd name="connsiteX6" fmla="*/ 110249 w 193616"/>
              <a:gd name="connsiteY6" fmla="*/ 397669 h 405860"/>
              <a:gd name="connsiteX7" fmla="*/ 155493 w 193616"/>
              <a:gd name="connsiteY7" fmla="*/ 404812 h 405860"/>
              <a:gd name="connsiteX8" fmla="*/ 181686 w 193616"/>
              <a:gd name="connsiteY8" fmla="*/ 376237 h 405860"/>
              <a:gd name="connsiteX9" fmla="*/ 193593 w 193616"/>
              <a:gd name="connsiteY9" fmla="*/ 340519 h 405860"/>
              <a:gd name="connsiteX10" fmla="*/ 184068 w 193616"/>
              <a:gd name="connsiteY10" fmla="*/ 283369 h 405860"/>
              <a:gd name="connsiteX11" fmla="*/ 162636 w 193616"/>
              <a:gd name="connsiteY11" fmla="*/ 230981 h 405860"/>
              <a:gd name="connsiteX12" fmla="*/ 138825 w 193616"/>
              <a:gd name="connsiteY12" fmla="*/ 180975 h 405860"/>
              <a:gd name="connsiteX13" fmla="*/ 124536 w 193616"/>
              <a:gd name="connsiteY13" fmla="*/ 135731 h 405860"/>
              <a:gd name="connsiteX14" fmla="*/ 117393 w 193616"/>
              <a:gd name="connsiteY14" fmla="*/ 90487 h 405860"/>
              <a:gd name="connsiteX15" fmla="*/ 124536 w 193616"/>
              <a:gd name="connsiteY15" fmla="*/ 42862 h 405860"/>
              <a:gd name="connsiteX16" fmla="*/ 134061 w 193616"/>
              <a:gd name="connsiteY16" fmla="*/ 9525 h 405860"/>
              <a:gd name="connsiteX17" fmla="*/ 122155 w 193616"/>
              <a:gd name="connsiteY17" fmla="*/ 0 h 405860"/>
              <a:gd name="connsiteX18" fmla="*/ 100724 w 193616"/>
              <a:gd name="connsiteY18" fmla="*/ 9525 h 405860"/>
              <a:gd name="connsiteX19" fmla="*/ 91199 w 193616"/>
              <a:gd name="connsiteY19" fmla="*/ 33337 h 405860"/>
              <a:gd name="connsiteX20" fmla="*/ 86436 w 193616"/>
              <a:gd name="connsiteY20" fmla="*/ 80963 h 405860"/>
              <a:gd name="connsiteX21" fmla="*/ 91198 w 193616"/>
              <a:gd name="connsiteY21" fmla="*/ 126205 h 405860"/>
              <a:gd name="connsiteX22" fmla="*/ 105486 w 193616"/>
              <a:gd name="connsiteY22" fmla="*/ 176212 h 405860"/>
              <a:gd name="connsiteX23" fmla="*/ 124536 w 193616"/>
              <a:gd name="connsiteY23" fmla="*/ 219075 h 405860"/>
              <a:gd name="connsiteX24" fmla="*/ 143586 w 193616"/>
              <a:gd name="connsiteY24" fmla="*/ 257175 h 405860"/>
              <a:gd name="connsiteX25" fmla="*/ 155493 w 193616"/>
              <a:gd name="connsiteY25" fmla="*/ 300037 h 405860"/>
              <a:gd name="connsiteX26" fmla="*/ 157874 w 193616"/>
              <a:gd name="connsiteY26" fmla="*/ 340519 h 405860"/>
              <a:gd name="connsiteX27" fmla="*/ 150730 w 193616"/>
              <a:gd name="connsiteY27" fmla="*/ 371475 h 405860"/>
              <a:gd name="connsiteX28" fmla="*/ 129299 w 193616"/>
              <a:gd name="connsiteY28" fmla="*/ 378619 h 405860"/>
              <a:gd name="connsiteX29" fmla="*/ 105486 w 193616"/>
              <a:gd name="connsiteY29" fmla="*/ 361950 h 405860"/>
              <a:gd name="connsiteX30" fmla="*/ 93580 w 193616"/>
              <a:gd name="connsiteY30" fmla="*/ 333375 h 405860"/>
              <a:gd name="connsiteX31" fmla="*/ 91199 w 193616"/>
              <a:gd name="connsiteY31" fmla="*/ 273844 h 405860"/>
              <a:gd name="connsiteX32" fmla="*/ 76912 w 193616"/>
              <a:gd name="connsiteY32" fmla="*/ 180975 h 405860"/>
              <a:gd name="connsiteX33" fmla="*/ 50718 w 193616"/>
              <a:gd name="connsiteY33" fmla="*/ 88106 h 405860"/>
              <a:gd name="connsiteX34" fmla="*/ 31668 w 193616"/>
              <a:gd name="connsiteY34" fmla="*/ 45244 h 405860"/>
              <a:gd name="connsiteX35" fmla="*/ 17380 w 193616"/>
              <a:gd name="connsiteY35" fmla="*/ 26194 h 405860"/>
              <a:gd name="connsiteX36" fmla="*/ 3093 w 193616"/>
              <a:gd name="connsiteY36" fmla="*/ 28575 h 405860"/>
              <a:gd name="connsiteX37" fmla="*/ 711 w 193616"/>
              <a:gd name="connsiteY37" fmla="*/ 42862 h 405860"/>
              <a:gd name="connsiteX38" fmla="*/ 19761 w 193616"/>
              <a:gd name="connsiteY38" fmla="*/ 97631 h 405860"/>
              <a:gd name="connsiteX39" fmla="*/ 38811 w 193616"/>
              <a:gd name="connsiteY39" fmla="*/ 150019 h 405860"/>
              <a:gd name="connsiteX0" fmla="*/ 38811 w 193616"/>
              <a:gd name="connsiteY0" fmla="*/ 150019 h 403754"/>
              <a:gd name="connsiteX1" fmla="*/ 53099 w 193616"/>
              <a:gd name="connsiteY1" fmla="*/ 211931 h 403754"/>
              <a:gd name="connsiteX2" fmla="*/ 57861 w 193616"/>
              <a:gd name="connsiteY2" fmla="*/ 269081 h 403754"/>
              <a:gd name="connsiteX3" fmla="*/ 60243 w 193616"/>
              <a:gd name="connsiteY3" fmla="*/ 314325 h 403754"/>
              <a:gd name="connsiteX4" fmla="*/ 67386 w 193616"/>
              <a:gd name="connsiteY4" fmla="*/ 347663 h 403754"/>
              <a:gd name="connsiteX5" fmla="*/ 81674 w 193616"/>
              <a:gd name="connsiteY5" fmla="*/ 378619 h 403754"/>
              <a:gd name="connsiteX6" fmla="*/ 110249 w 193616"/>
              <a:gd name="connsiteY6" fmla="*/ 397669 h 403754"/>
              <a:gd name="connsiteX7" fmla="*/ 148349 w 193616"/>
              <a:gd name="connsiteY7" fmla="*/ 402431 h 403754"/>
              <a:gd name="connsiteX8" fmla="*/ 181686 w 193616"/>
              <a:gd name="connsiteY8" fmla="*/ 376237 h 403754"/>
              <a:gd name="connsiteX9" fmla="*/ 193593 w 193616"/>
              <a:gd name="connsiteY9" fmla="*/ 340519 h 403754"/>
              <a:gd name="connsiteX10" fmla="*/ 184068 w 193616"/>
              <a:gd name="connsiteY10" fmla="*/ 283369 h 403754"/>
              <a:gd name="connsiteX11" fmla="*/ 162636 w 193616"/>
              <a:gd name="connsiteY11" fmla="*/ 230981 h 403754"/>
              <a:gd name="connsiteX12" fmla="*/ 138825 w 193616"/>
              <a:gd name="connsiteY12" fmla="*/ 180975 h 403754"/>
              <a:gd name="connsiteX13" fmla="*/ 124536 w 193616"/>
              <a:gd name="connsiteY13" fmla="*/ 135731 h 403754"/>
              <a:gd name="connsiteX14" fmla="*/ 117393 w 193616"/>
              <a:gd name="connsiteY14" fmla="*/ 90487 h 403754"/>
              <a:gd name="connsiteX15" fmla="*/ 124536 w 193616"/>
              <a:gd name="connsiteY15" fmla="*/ 42862 h 403754"/>
              <a:gd name="connsiteX16" fmla="*/ 134061 w 193616"/>
              <a:gd name="connsiteY16" fmla="*/ 9525 h 403754"/>
              <a:gd name="connsiteX17" fmla="*/ 122155 w 193616"/>
              <a:gd name="connsiteY17" fmla="*/ 0 h 403754"/>
              <a:gd name="connsiteX18" fmla="*/ 100724 w 193616"/>
              <a:gd name="connsiteY18" fmla="*/ 9525 h 403754"/>
              <a:gd name="connsiteX19" fmla="*/ 91199 w 193616"/>
              <a:gd name="connsiteY19" fmla="*/ 33337 h 403754"/>
              <a:gd name="connsiteX20" fmla="*/ 86436 w 193616"/>
              <a:gd name="connsiteY20" fmla="*/ 80963 h 403754"/>
              <a:gd name="connsiteX21" fmla="*/ 91198 w 193616"/>
              <a:gd name="connsiteY21" fmla="*/ 126205 h 403754"/>
              <a:gd name="connsiteX22" fmla="*/ 105486 w 193616"/>
              <a:gd name="connsiteY22" fmla="*/ 176212 h 403754"/>
              <a:gd name="connsiteX23" fmla="*/ 124536 w 193616"/>
              <a:gd name="connsiteY23" fmla="*/ 219075 h 403754"/>
              <a:gd name="connsiteX24" fmla="*/ 143586 w 193616"/>
              <a:gd name="connsiteY24" fmla="*/ 257175 h 403754"/>
              <a:gd name="connsiteX25" fmla="*/ 155493 w 193616"/>
              <a:gd name="connsiteY25" fmla="*/ 300037 h 403754"/>
              <a:gd name="connsiteX26" fmla="*/ 157874 w 193616"/>
              <a:gd name="connsiteY26" fmla="*/ 340519 h 403754"/>
              <a:gd name="connsiteX27" fmla="*/ 150730 w 193616"/>
              <a:gd name="connsiteY27" fmla="*/ 371475 h 403754"/>
              <a:gd name="connsiteX28" fmla="*/ 129299 w 193616"/>
              <a:gd name="connsiteY28" fmla="*/ 378619 h 403754"/>
              <a:gd name="connsiteX29" fmla="*/ 105486 w 193616"/>
              <a:gd name="connsiteY29" fmla="*/ 361950 h 403754"/>
              <a:gd name="connsiteX30" fmla="*/ 93580 w 193616"/>
              <a:gd name="connsiteY30" fmla="*/ 333375 h 403754"/>
              <a:gd name="connsiteX31" fmla="*/ 91199 w 193616"/>
              <a:gd name="connsiteY31" fmla="*/ 273844 h 403754"/>
              <a:gd name="connsiteX32" fmla="*/ 76912 w 193616"/>
              <a:gd name="connsiteY32" fmla="*/ 180975 h 403754"/>
              <a:gd name="connsiteX33" fmla="*/ 50718 w 193616"/>
              <a:gd name="connsiteY33" fmla="*/ 88106 h 403754"/>
              <a:gd name="connsiteX34" fmla="*/ 31668 w 193616"/>
              <a:gd name="connsiteY34" fmla="*/ 45244 h 403754"/>
              <a:gd name="connsiteX35" fmla="*/ 17380 w 193616"/>
              <a:gd name="connsiteY35" fmla="*/ 26194 h 403754"/>
              <a:gd name="connsiteX36" fmla="*/ 3093 w 193616"/>
              <a:gd name="connsiteY36" fmla="*/ 28575 h 403754"/>
              <a:gd name="connsiteX37" fmla="*/ 711 w 193616"/>
              <a:gd name="connsiteY37" fmla="*/ 42862 h 403754"/>
              <a:gd name="connsiteX38" fmla="*/ 19761 w 193616"/>
              <a:gd name="connsiteY38" fmla="*/ 97631 h 403754"/>
              <a:gd name="connsiteX39" fmla="*/ 38811 w 193616"/>
              <a:gd name="connsiteY39" fmla="*/ 150019 h 403754"/>
              <a:gd name="connsiteX0" fmla="*/ 38811 w 193616"/>
              <a:gd name="connsiteY0" fmla="*/ 150019 h 403754"/>
              <a:gd name="connsiteX1" fmla="*/ 53099 w 193616"/>
              <a:gd name="connsiteY1" fmla="*/ 211931 h 403754"/>
              <a:gd name="connsiteX2" fmla="*/ 57861 w 193616"/>
              <a:gd name="connsiteY2" fmla="*/ 269081 h 403754"/>
              <a:gd name="connsiteX3" fmla="*/ 60243 w 193616"/>
              <a:gd name="connsiteY3" fmla="*/ 314325 h 403754"/>
              <a:gd name="connsiteX4" fmla="*/ 67386 w 193616"/>
              <a:gd name="connsiteY4" fmla="*/ 347663 h 403754"/>
              <a:gd name="connsiteX5" fmla="*/ 81674 w 193616"/>
              <a:gd name="connsiteY5" fmla="*/ 378619 h 403754"/>
              <a:gd name="connsiteX6" fmla="*/ 110249 w 193616"/>
              <a:gd name="connsiteY6" fmla="*/ 397669 h 403754"/>
              <a:gd name="connsiteX7" fmla="*/ 148349 w 193616"/>
              <a:gd name="connsiteY7" fmla="*/ 402431 h 403754"/>
              <a:gd name="connsiteX8" fmla="*/ 181686 w 193616"/>
              <a:gd name="connsiteY8" fmla="*/ 376237 h 403754"/>
              <a:gd name="connsiteX9" fmla="*/ 193593 w 193616"/>
              <a:gd name="connsiteY9" fmla="*/ 340519 h 403754"/>
              <a:gd name="connsiteX10" fmla="*/ 184068 w 193616"/>
              <a:gd name="connsiteY10" fmla="*/ 283369 h 403754"/>
              <a:gd name="connsiteX11" fmla="*/ 162636 w 193616"/>
              <a:gd name="connsiteY11" fmla="*/ 230981 h 403754"/>
              <a:gd name="connsiteX12" fmla="*/ 138825 w 193616"/>
              <a:gd name="connsiteY12" fmla="*/ 180975 h 403754"/>
              <a:gd name="connsiteX13" fmla="*/ 124536 w 193616"/>
              <a:gd name="connsiteY13" fmla="*/ 135731 h 403754"/>
              <a:gd name="connsiteX14" fmla="*/ 117393 w 193616"/>
              <a:gd name="connsiteY14" fmla="*/ 90487 h 403754"/>
              <a:gd name="connsiteX15" fmla="*/ 124536 w 193616"/>
              <a:gd name="connsiteY15" fmla="*/ 42862 h 403754"/>
              <a:gd name="connsiteX16" fmla="*/ 134061 w 193616"/>
              <a:gd name="connsiteY16" fmla="*/ 9525 h 403754"/>
              <a:gd name="connsiteX17" fmla="*/ 122155 w 193616"/>
              <a:gd name="connsiteY17" fmla="*/ 0 h 403754"/>
              <a:gd name="connsiteX18" fmla="*/ 100724 w 193616"/>
              <a:gd name="connsiteY18" fmla="*/ 9525 h 403754"/>
              <a:gd name="connsiteX19" fmla="*/ 91199 w 193616"/>
              <a:gd name="connsiteY19" fmla="*/ 33337 h 403754"/>
              <a:gd name="connsiteX20" fmla="*/ 86436 w 193616"/>
              <a:gd name="connsiteY20" fmla="*/ 80963 h 403754"/>
              <a:gd name="connsiteX21" fmla="*/ 91198 w 193616"/>
              <a:gd name="connsiteY21" fmla="*/ 126205 h 403754"/>
              <a:gd name="connsiteX22" fmla="*/ 105486 w 193616"/>
              <a:gd name="connsiteY22" fmla="*/ 176212 h 403754"/>
              <a:gd name="connsiteX23" fmla="*/ 124536 w 193616"/>
              <a:gd name="connsiteY23" fmla="*/ 219075 h 403754"/>
              <a:gd name="connsiteX24" fmla="*/ 143586 w 193616"/>
              <a:gd name="connsiteY24" fmla="*/ 257175 h 403754"/>
              <a:gd name="connsiteX25" fmla="*/ 155493 w 193616"/>
              <a:gd name="connsiteY25" fmla="*/ 300037 h 403754"/>
              <a:gd name="connsiteX26" fmla="*/ 157874 w 193616"/>
              <a:gd name="connsiteY26" fmla="*/ 340519 h 403754"/>
              <a:gd name="connsiteX27" fmla="*/ 150730 w 193616"/>
              <a:gd name="connsiteY27" fmla="*/ 371475 h 403754"/>
              <a:gd name="connsiteX28" fmla="*/ 129299 w 193616"/>
              <a:gd name="connsiteY28" fmla="*/ 378619 h 403754"/>
              <a:gd name="connsiteX29" fmla="*/ 105486 w 193616"/>
              <a:gd name="connsiteY29" fmla="*/ 361950 h 403754"/>
              <a:gd name="connsiteX30" fmla="*/ 93580 w 193616"/>
              <a:gd name="connsiteY30" fmla="*/ 323850 h 403754"/>
              <a:gd name="connsiteX31" fmla="*/ 91199 w 193616"/>
              <a:gd name="connsiteY31" fmla="*/ 273844 h 403754"/>
              <a:gd name="connsiteX32" fmla="*/ 76912 w 193616"/>
              <a:gd name="connsiteY32" fmla="*/ 180975 h 403754"/>
              <a:gd name="connsiteX33" fmla="*/ 50718 w 193616"/>
              <a:gd name="connsiteY33" fmla="*/ 88106 h 403754"/>
              <a:gd name="connsiteX34" fmla="*/ 31668 w 193616"/>
              <a:gd name="connsiteY34" fmla="*/ 45244 h 403754"/>
              <a:gd name="connsiteX35" fmla="*/ 17380 w 193616"/>
              <a:gd name="connsiteY35" fmla="*/ 26194 h 403754"/>
              <a:gd name="connsiteX36" fmla="*/ 3093 w 193616"/>
              <a:gd name="connsiteY36" fmla="*/ 28575 h 403754"/>
              <a:gd name="connsiteX37" fmla="*/ 711 w 193616"/>
              <a:gd name="connsiteY37" fmla="*/ 42862 h 403754"/>
              <a:gd name="connsiteX38" fmla="*/ 19761 w 193616"/>
              <a:gd name="connsiteY38" fmla="*/ 97631 h 403754"/>
              <a:gd name="connsiteX39" fmla="*/ 38811 w 193616"/>
              <a:gd name="connsiteY39" fmla="*/ 150019 h 403754"/>
              <a:gd name="connsiteX0" fmla="*/ 38811 w 193616"/>
              <a:gd name="connsiteY0" fmla="*/ 150019 h 403754"/>
              <a:gd name="connsiteX1" fmla="*/ 53099 w 193616"/>
              <a:gd name="connsiteY1" fmla="*/ 211931 h 403754"/>
              <a:gd name="connsiteX2" fmla="*/ 57861 w 193616"/>
              <a:gd name="connsiteY2" fmla="*/ 269081 h 403754"/>
              <a:gd name="connsiteX3" fmla="*/ 60243 w 193616"/>
              <a:gd name="connsiteY3" fmla="*/ 314325 h 403754"/>
              <a:gd name="connsiteX4" fmla="*/ 67386 w 193616"/>
              <a:gd name="connsiteY4" fmla="*/ 347663 h 403754"/>
              <a:gd name="connsiteX5" fmla="*/ 81674 w 193616"/>
              <a:gd name="connsiteY5" fmla="*/ 378619 h 403754"/>
              <a:gd name="connsiteX6" fmla="*/ 110249 w 193616"/>
              <a:gd name="connsiteY6" fmla="*/ 397669 h 403754"/>
              <a:gd name="connsiteX7" fmla="*/ 148349 w 193616"/>
              <a:gd name="connsiteY7" fmla="*/ 402431 h 403754"/>
              <a:gd name="connsiteX8" fmla="*/ 181686 w 193616"/>
              <a:gd name="connsiteY8" fmla="*/ 376237 h 403754"/>
              <a:gd name="connsiteX9" fmla="*/ 193593 w 193616"/>
              <a:gd name="connsiteY9" fmla="*/ 340519 h 403754"/>
              <a:gd name="connsiteX10" fmla="*/ 184068 w 193616"/>
              <a:gd name="connsiteY10" fmla="*/ 283369 h 403754"/>
              <a:gd name="connsiteX11" fmla="*/ 162636 w 193616"/>
              <a:gd name="connsiteY11" fmla="*/ 230981 h 403754"/>
              <a:gd name="connsiteX12" fmla="*/ 138825 w 193616"/>
              <a:gd name="connsiteY12" fmla="*/ 180975 h 403754"/>
              <a:gd name="connsiteX13" fmla="*/ 124536 w 193616"/>
              <a:gd name="connsiteY13" fmla="*/ 135731 h 403754"/>
              <a:gd name="connsiteX14" fmla="*/ 117393 w 193616"/>
              <a:gd name="connsiteY14" fmla="*/ 90487 h 403754"/>
              <a:gd name="connsiteX15" fmla="*/ 124536 w 193616"/>
              <a:gd name="connsiteY15" fmla="*/ 42862 h 403754"/>
              <a:gd name="connsiteX16" fmla="*/ 134061 w 193616"/>
              <a:gd name="connsiteY16" fmla="*/ 9525 h 403754"/>
              <a:gd name="connsiteX17" fmla="*/ 122155 w 193616"/>
              <a:gd name="connsiteY17" fmla="*/ 0 h 403754"/>
              <a:gd name="connsiteX18" fmla="*/ 100724 w 193616"/>
              <a:gd name="connsiteY18" fmla="*/ 9525 h 403754"/>
              <a:gd name="connsiteX19" fmla="*/ 91199 w 193616"/>
              <a:gd name="connsiteY19" fmla="*/ 33337 h 403754"/>
              <a:gd name="connsiteX20" fmla="*/ 86436 w 193616"/>
              <a:gd name="connsiteY20" fmla="*/ 80963 h 403754"/>
              <a:gd name="connsiteX21" fmla="*/ 91198 w 193616"/>
              <a:gd name="connsiteY21" fmla="*/ 126205 h 403754"/>
              <a:gd name="connsiteX22" fmla="*/ 105486 w 193616"/>
              <a:gd name="connsiteY22" fmla="*/ 176212 h 403754"/>
              <a:gd name="connsiteX23" fmla="*/ 124536 w 193616"/>
              <a:gd name="connsiteY23" fmla="*/ 219075 h 403754"/>
              <a:gd name="connsiteX24" fmla="*/ 143586 w 193616"/>
              <a:gd name="connsiteY24" fmla="*/ 257175 h 403754"/>
              <a:gd name="connsiteX25" fmla="*/ 155493 w 193616"/>
              <a:gd name="connsiteY25" fmla="*/ 300037 h 403754"/>
              <a:gd name="connsiteX26" fmla="*/ 157874 w 193616"/>
              <a:gd name="connsiteY26" fmla="*/ 340519 h 403754"/>
              <a:gd name="connsiteX27" fmla="*/ 150730 w 193616"/>
              <a:gd name="connsiteY27" fmla="*/ 371475 h 403754"/>
              <a:gd name="connsiteX28" fmla="*/ 129299 w 193616"/>
              <a:gd name="connsiteY28" fmla="*/ 378619 h 403754"/>
              <a:gd name="connsiteX29" fmla="*/ 105486 w 193616"/>
              <a:gd name="connsiteY29" fmla="*/ 361950 h 403754"/>
              <a:gd name="connsiteX30" fmla="*/ 93580 w 193616"/>
              <a:gd name="connsiteY30" fmla="*/ 323850 h 403754"/>
              <a:gd name="connsiteX31" fmla="*/ 91199 w 193616"/>
              <a:gd name="connsiteY31" fmla="*/ 273844 h 403754"/>
              <a:gd name="connsiteX32" fmla="*/ 76912 w 193616"/>
              <a:gd name="connsiteY32" fmla="*/ 180975 h 403754"/>
              <a:gd name="connsiteX33" fmla="*/ 50718 w 193616"/>
              <a:gd name="connsiteY33" fmla="*/ 88106 h 403754"/>
              <a:gd name="connsiteX34" fmla="*/ 31668 w 193616"/>
              <a:gd name="connsiteY34" fmla="*/ 45244 h 403754"/>
              <a:gd name="connsiteX35" fmla="*/ 17380 w 193616"/>
              <a:gd name="connsiteY35" fmla="*/ 26194 h 403754"/>
              <a:gd name="connsiteX36" fmla="*/ 3093 w 193616"/>
              <a:gd name="connsiteY36" fmla="*/ 28575 h 403754"/>
              <a:gd name="connsiteX37" fmla="*/ 711 w 193616"/>
              <a:gd name="connsiteY37" fmla="*/ 42862 h 403754"/>
              <a:gd name="connsiteX38" fmla="*/ 22142 w 193616"/>
              <a:gd name="connsiteY38" fmla="*/ 90487 h 403754"/>
              <a:gd name="connsiteX39" fmla="*/ 38811 w 193616"/>
              <a:gd name="connsiteY39" fmla="*/ 150019 h 403754"/>
              <a:gd name="connsiteX0" fmla="*/ 38811 w 193616"/>
              <a:gd name="connsiteY0" fmla="*/ 150019 h 404470"/>
              <a:gd name="connsiteX1" fmla="*/ 53099 w 193616"/>
              <a:gd name="connsiteY1" fmla="*/ 211931 h 404470"/>
              <a:gd name="connsiteX2" fmla="*/ 57861 w 193616"/>
              <a:gd name="connsiteY2" fmla="*/ 269081 h 404470"/>
              <a:gd name="connsiteX3" fmla="*/ 60243 w 193616"/>
              <a:gd name="connsiteY3" fmla="*/ 314325 h 404470"/>
              <a:gd name="connsiteX4" fmla="*/ 67386 w 193616"/>
              <a:gd name="connsiteY4" fmla="*/ 347663 h 404470"/>
              <a:gd name="connsiteX5" fmla="*/ 81674 w 193616"/>
              <a:gd name="connsiteY5" fmla="*/ 378619 h 404470"/>
              <a:gd name="connsiteX6" fmla="*/ 110249 w 193616"/>
              <a:gd name="connsiteY6" fmla="*/ 400050 h 404470"/>
              <a:gd name="connsiteX7" fmla="*/ 148349 w 193616"/>
              <a:gd name="connsiteY7" fmla="*/ 402431 h 404470"/>
              <a:gd name="connsiteX8" fmla="*/ 181686 w 193616"/>
              <a:gd name="connsiteY8" fmla="*/ 376237 h 404470"/>
              <a:gd name="connsiteX9" fmla="*/ 193593 w 193616"/>
              <a:gd name="connsiteY9" fmla="*/ 340519 h 404470"/>
              <a:gd name="connsiteX10" fmla="*/ 184068 w 193616"/>
              <a:gd name="connsiteY10" fmla="*/ 283369 h 404470"/>
              <a:gd name="connsiteX11" fmla="*/ 162636 w 193616"/>
              <a:gd name="connsiteY11" fmla="*/ 230981 h 404470"/>
              <a:gd name="connsiteX12" fmla="*/ 138825 w 193616"/>
              <a:gd name="connsiteY12" fmla="*/ 180975 h 404470"/>
              <a:gd name="connsiteX13" fmla="*/ 124536 w 193616"/>
              <a:gd name="connsiteY13" fmla="*/ 135731 h 404470"/>
              <a:gd name="connsiteX14" fmla="*/ 117393 w 193616"/>
              <a:gd name="connsiteY14" fmla="*/ 90487 h 404470"/>
              <a:gd name="connsiteX15" fmla="*/ 124536 w 193616"/>
              <a:gd name="connsiteY15" fmla="*/ 42862 h 404470"/>
              <a:gd name="connsiteX16" fmla="*/ 134061 w 193616"/>
              <a:gd name="connsiteY16" fmla="*/ 9525 h 404470"/>
              <a:gd name="connsiteX17" fmla="*/ 122155 w 193616"/>
              <a:gd name="connsiteY17" fmla="*/ 0 h 404470"/>
              <a:gd name="connsiteX18" fmla="*/ 100724 w 193616"/>
              <a:gd name="connsiteY18" fmla="*/ 9525 h 404470"/>
              <a:gd name="connsiteX19" fmla="*/ 91199 w 193616"/>
              <a:gd name="connsiteY19" fmla="*/ 33337 h 404470"/>
              <a:gd name="connsiteX20" fmla="*/ 86436 w 193616"/>
              <a:gd name="connsiteY20" fmla="*/ 80963 h 404470"/>
              <a:gd name="connsiteX21" fmla="*/ 91198 w 193616"/>
              <a:gd name="connsiteY21" fmla="*/ 126205 h 404470"/>
              <a:gd name="connsiteX22" fmla="*/ 105486 w 193616"/>
              <a:gd name="connsiteY22" fmla="*/ 176212 h 404470"/>
              <a:gd name="connsiteX23" fmla="*/ 124536 w 193616"/>
              <a:gd name="connsiteY23" fmla="*/ 219075 h 404470"/>
              <a:gd name="connsiteX24" fmla="*/ 143586 w 193616"/>
              <a:gd name="connsiteY24" fmla="*/ 257175 h 404470"/>
              <a:gd name="connsiteX25" fmla="*/ 155493 w 193616"/>
              <a:gd name="connsiteY25" fmla="*/ 300037 h 404470"/>
              <a:gd name="connsiteX26" fmla="*/ 157874 w 193616"/>
              <a:gd name="connsiteY26" fmla="*/ 340519 h 404470"/>
              <a:gd name="connsiteX27" fmla="*/ 150730 w 193616"/>
              <a:gd name="connsiteY27" fmla="*/ 371475 h 404470"/>
              <a:gd name="connsiteX28" fmla="*/ 129299 w 193616"/>
              <a:gd name="connsiteY28" fmla="*/ 378619 h 404470"/>
              <a:gd name="connsiteX29" fmla="*/ 105486 w 193616"/>
              <a:gd name="connsiteY29" fmla="*/ 361950 h 404470"/>
              <a:gd name="connsiteX30" fmla="*/ 93580 w 193616"/>
              <a:gd name="connsiteY30" fmla="*/ 323850 h 404470"/>
              <a:gd name="connsiteX31" fmla="*/ 91199 w 193616"/>
              <a:gd name="connsiteY31" fmla="*/ 273844 h 404470"/>
              <a:gd name="connsiteX32" fmla="*/ 76912 w 193616"/>
              <a:gd name="connsiteY32" fmla="*/ 180975 h 404470"/>
              <a:gd name="connsiteX33" fmla="*/ 50718 w 193616"/>
              <a:gd name="connsiteY33" fmla="*/ 88106 h 404470"/>
              <a:gd name="connsiteX34" fmla="*/ 31668 w 193616"/>
              <a:gd name="connsiteY34" fmla="*/ 45244 h 404470"/>
              <a:gd name="connsiteX35" fmla="*/ 17380 w 193616"/>
              <a:gd name="connsiteY35" fmla="*/ 26194 h 404470"/>
              <a:gd name="connsiteX36" fmla="*/ 3093 w 193616"/>
              <a:gd name="connsiteY36" fmla="*/ 28575 h 404470"/>
              <a:gd name="connsiteX37" fmla="*/ 711 w 193616"/>
              <a:gd name="connsiteY37" fmla="*/ 42862 h 404470"/>
              <a:gd name="connsiteX38" fmla="*/ 22142 w 193616"/>
              <a:gd name="connsiteY38" fmla="*/ 90487 h 404470"/>
              <a:gd name="connsiteX39" fmla="*/ 38811 w 193616"/>
              <a:gd name="connsiteY39" fmla="*/ 150019 h 404470"/>
              <a:gd name="connsiteX0" fmla="*/ 38811 w 193616"/>
              <a:gd name="connsiteY0" fmla="*/ 150019 h 404470"/>
              <a:gd name="connsiteX1" fmla="*/ 53099 w 193616"/>
              <a:gd name="connsiteY1" fmla="*/ 211931 h 404470"/>
              <a:gd name="connsiteX2" fmla="*/ 57861 w 193616"/>
              <a:gd name="connsiteY2" fmla="*/ 269081 h 404470"/>
              <a:gd name="connsiteX3" fmla="*/ 60243 w 193616"/>
              <a:gd name="connsiteY3" fmla="*/ 314325 h 404470"/>
              <a:gd name="connsiteX4" fmla="*/ 67386 w 193616"/>
              <a:gd name="connsiteY4" fmla="*/ 347663 h 404470"/>
              <a:gd name="connsiteX5" fmla="*/ 81674 w 193616"/>
              <a:gd name="connsiteY5" fmla="*/ 378619 h 404470"/>
              <a:gd name="connsiteX6" fmla="*/ 110249 w 193616"/>
              <a:gd name="connsiteY6" fmla="*/ 400050 h 404470"/>
              <a:gd name="connsiteX7" fmla="*/ 148349 w 193616"/>
              <a:gd name="connsiteY7" fmla="*/ 402431 h 404470"/>
              <a:gd name="connsiteX8" fmla="*/ 181686 w 193616"/>
              <a:gd name="connsiteY8" fmla="*/ 376237 h 404470"/>
              <a:gd name="connsiteX9" fmla="*/ 193593 w 193616"/>
              <a:gd name="connsiteY9" fmla="*/ 340519 h 404470"/>
              <a:gd name="connsiteX10" fmla="*/ 184068 w 193616"/>
              <a:gd name="connsiteY10" fmla="*/ 283369 h 404470"/>
              <a:gd name="connsiteX11" fmla="*/ 162636 w 193616"/>
              <a:gd name="connsiteY11" fmla="*/ 230981 h 404470"/>
              <a:gd name="connsiteX12" fmla="*/ 138825 w 193616"/>
              <a:gd name="connsiteY12" fmla="*/ 180975 h 404470"/>
              <a:gd name="connsiteX13" fmla="*/ 124536 w 193616"/>
              <a:gd name="connsiteY13" fmla="*/ 135731 h 404470"/>
              <a:gd name="connsiteX14" fmla="*/ 117393 w 193616"/>
              <a:gd name="connsiteY14" fmla="*/ 90487 h 404470"/>
              <a:gd name="connsiteX15" fmla="*/ 124536 w 193616"/>
              <a:gd name="connsiteY15" fmla="*/ 42862 h 404470"/>
              <a:gd name="connsiteX16" fmla="*/ 134061 w 193616"/>
              <a:gd name="connsiteY16" fmla="*/ 9525 h 404470"/>
              <a:gd name="connsiteX17" fmla="*/ 122155 w 193616"/>
              <a:gd name="connsiteY17" fmla="*/ 0 h 404470"/>
              <a:gd name="connsiteX18" fmla="*/ 100724 w 193616"/>
              <a:gd name="connsiteY18" fmla="*/ 9525 h 404470"/>
              <a:gd name="connsiteX19" fmla="*/ 91199 w 193616"/>
              <a:gd name="connsiteY19" fmla="*/ 33337 h 404470"/>
              <a:gd name="connsiteX20" fmla="*/ 86436 w 193616"/>
              <a:gd name="connsiteY20" fmla="*/ 80963 h 404470"/>
              <a:gd name="connsiteX21" fmla="*/ 91198 w 193616"/>
              <a:gd name="connsiteY21" fmla="*/ 126205 h 404470"/>
              <a:gd name="connsiteX22" fmla="*/ 105486 w 193616"/>
              <a:gd name="connsiteY22" fmla="*/ 176212 h 404470"/>
              <a:gd name="connsiteX23" fmla="*/ 124536 w 193616"/>
              <a:gd name="connsiteY23" fmla="*/ 219075 h 404470"/>
              <a:gd name="connsiteX24" fmla="*/ 143586 w 193616"/>
              <a:gd name="connsiteY24" fmla="*/ 257175 h 404470"/>
              <a:gd name="connsiteX25" fmla="*/ 155493 w 193616"/>
              <a:gd name="connsiteY25" fmla="*/ 300037 h 404470"/>
              <a:gd name="connsiteX26" fmla="*/ 162637 w 193616"/>
              <a:gd name="connsiteY26" fmla="*/ 335757 h 404470"/>
              <a:gd name="connsiteX27" fmla="*/ 150730 w 193616"/>
              <a:gd name="connsiteY27" fmla="*/ 371475 h 404470"/>
              <a:gd name="connsiteX28" fmla="*/ 129299 w 193616"/>
              <a:gd name="connsiteY28" fmla="*/ 378619 h 404470"/>
              <a:gd name="connsiteX29" fmla="*/ 105486 w 193616"/>
              <a:gd name="connsiteY29" fmla="*/ 361950 h 404470"/>
              <a:gd name="connsiteX30" fmla="*/ 93580 w 193616"/>
              <a:gd name="connsiteY30" fmla="*/ 323850 h 404470"/>
              <a:gd name="connsiteX31" fmla="*/ 91199 w 193616"/>
              <a:gd name="connsiteY31" fmla="*/ 273844 h 404470"/>
              <a:gd name="connsiteX32" fmla="*/ 76912 w 193616"/>
              <a:gd name="connsiteY32" fmla="*/ 180975 h 404470"/>
              <a:gd name="connsiteX33" fmla="*/ 50718 w 193616"/>
              <a:gd name="connsiteY33" fmla="*/ 88106 h 404470"/>
              <a:gd name="connsiteX34" fmla="*/ 31668 w 193616"/>
              <a:gd name="connsiteY34" fmla="*/ 45244 h 404470"/>
              <a:gd name="connsiteX35" fmla="*/ 17380 w 193616"/>
              <a:gd name="connsiteY35" fmla="*/ 26194 h 404470"/>
              <a:gd name="connsiteX36" fmla="*/ 3093 w 193616"/>
              <a:gd name="connsiteY36" fmla="*/ 28575 h 404470"/>
              <a:gd name="connsiteX37" fmla="*/ 711 w 193616"/>
              <a:gd name="connsiteY37" fmla="*/ 42862 h 404470"/>
              <a:gd name="connsiteX38" fmla="*/ 22142 w 193616"/>
              <a:gd name="connsiteY38" fmla="*/ 90487 h 404470"/>
              <a:gd name="connsiteX39" fmla="*/ 38811 w 193616"/>
              <a:gd name="connsiteY39" fmla="*/ 150019 h 404470"/>
              <a:gd name="connsiteX0" fmla="*/ 43573 w 193616"/>
              <a:gd name="connsiteY0" fmla="*/ 159544 h 404470"/>
              <a:gd name="connsiteX1" fmla="*/ 53099 w 193616"/>
              <a:gd name="connsiteY1" fmla="*/ 211931 h 404470"/>
              <a:gd name="connsiteX2" fmla="*/ 57861 w 193616"/>
              <a:gd name="connsiteY2" fmla="*/ 269081 h 404470"/>
              <a:gd name="connsiteX3" fmla="*/ 60243 w 193616"/>
              <a:gd name="connsiteY3" fmla="*/ 314325 h 404470"/>
              <a:gd name="connsiteX4" fmla="*/ 67386 w 193616"/>
              <a:gd name="connsiteY4" fmla="*/ 347663 h 404470"/>
              <a:gd name="connsiteX5" fmla="*/ 81674 w 193616"/>
              <a:gd name="connsiteY5" fmla="*/ 378619 h 404470"/>
              <a:gd name="connsiteX6" fmla="*/ 110249 w 193616"/>
              <a:gd name="connsiteY6" fmla="*/ 400050 h 404470"/>
              <a:gd name="connsiteX7" fmla="*/ 148349 w 193616"/>
              <a:gd name="connsiteY7" fmla="*/ 402431 h 404470"/>
              <a:gd name="connsiteX8" fmla="*/ 181686 w 193616"/>
              <a:gd name="connsiteY8" fmla="*/ 376237 h 404470"/>
              <a:gd name="connsiteX9" fmla="*/ 193593 w 193616"/>
              <a:gd name="connsiteY9" fmla="*/ 340519 h 404470"/>
              <a:gd name="connsiteX10" fmla="*/ 184068 w 193616"/>
              <a:gd name="connsiteY10" fmla="*/ 283369 h 404470"/>
              <a:gd name="connsiteX11" fmla="*/ 162636 w 193616"/>
              <a:gd name="connsiteY11" fmla="*/ 230981 h 404470"/>
              <a:gd name="connsiteX12" fmla="*/ 138825 w 193616"/>
              <a:gd name="connsiteY12" fmla="*/ 180975 h 404470"/>
              <a:gd name="connsiteX13" fmla="*/ 124536 w 193616"/>
              <a:gd name="connsiteY13" fmla="*/ 135731 h 404470"/>
              <a:gd name="connsiteX14" fmla="*/ 117393 w 193616"/>
              <a:gd name="connsiteY14" fmla="*/ 90487 h 404470"/>
              <a:gd name="connsiteX15" fmla="*/ 124536 w 193616"/>
              <a:gd name="connsiteY15" fmla="*/ 42862 h 404470"/>
              <a:gd name="connsiteX16" fmla="*/ 134061 w 193616"/>
              <a:gd name="connsiteY16" fmla="*/ 9525 h 404470"/>
              <a:gd name="connsiteX17" fmla="*/ 122155 w 193616"/>
              <a:gd name="connsiteY17" fmla="*/ 0 h 404470"/>
              <a:gd name="connsiteX18" fmla="*/ 100724 w 193616"/>
              <a:gd name="connsiteY18" fmla="*/ 9525 h 404470"/>
              <a:gd name="connsiteX19" fmla="*/ 91199 w 193616"/>
              <a:gd name="connsiteY19" fmla="*/ 33337 h 404470"/>
              <a:gd name="connsiteX20" fmla="*/ 86436 w 193616"/>
              <a:gd name="connsiteY20" fmla="*/ 80963 h 404470"/>
              <a:gd name="connsiteX21" fmla="*/ 91198 w 193616"/>
              <a:gd name="connsiteY21" fmla="*/ 126205 h 404470"/>
              <a:gd name="connsiteX22" fmla="*/ 105486 w 193616"/>
              <a:gd name="connsiteY22" fmla="*/ 176212 h 404470"/>
              <a:gd name="connsiteX23" fmla="*/ 124536 w 193616"/>
              <a:gd name="connsiteY23" fmla="*/ 219075 h 404470"/>
              <a:gd name="connsiteX24" fmla="*/ 143586 w 193616"/>
              <a:gd name="connsiteY24" fmla="*/ 257175 h 404470"/>
              <a:gd name="connsiteX25" fmla="*/ 155493 w 193616"/>
              <a:gd name="connsiteY25" fmla="*/ 300037 h 404470"/>
              <a:gd name="connsiteX26" fmla="*/ 162637 w 193616"/>
              <a:gd name="connsiteY26" fmla="*/ 335757 h 404470"/>
              <a:gd name="connsiteX27" fmla="*/ 150730 w 193616"/>
              <a:gd name="connsiteY27" fmla="*/ 371475 h 404470"/>
              <a:gd name="connsiteX28" fmla="*/ 129299 w 193616"/>
              <a:gd name="connsiteY28" fmla="*/ 378619 h 404470"/>
              <a:gd name="connsiteX29" fmla="*/ 105486 w 193616"/>
              <a:gd name="connsiteY29" fmla="*/ 361950 h 404470"/>
              <a:gd name="connsiteX30" fmla="*/ 93580 w 193616"/>
              <a:gd name="connsiteY30" fmla="*/ 323850 h 404470"/>
              <a:gd name="connsiteX31" fmla="*/ 91199 w 193616"/>
              <a:gd name="connsiteY31" fmla="*/ 273844 h 404470"/>
              <a:gd name="connsiteX32" fmla="*/ 76912 w 193616"/>
              <a:gd name="connsiteY32" fmla="*/ 180975 h 404470"/>
              <a:gd name="connsiteX33" fmla="*/ 50718 w 193616"/>
              <a:gd name="connsiteY33" fmla="*/ 88106 h 404470"/>
              <a:gd name="connsiteX34" fmla="*/ 31668 w 193616"/>
              <a:gd name="connsiteY34" fmla="*/ 45244 h 404470"/>
              <a:gd name="connsiteX35" fmla="*/ 17380 w 193616"/>
              <a:gd name="connsiteY35" fmla="*/ 26194 h 404470"/>
              <a:gd name="connsiteX36" fmla="*/ 3093 w 193616"/>
              <a:gd name="connsiteY36" fmla="*/ 28575 h 404470"/>
              <a:gd name="connsiteX37" fmla="*/ 711 w 193616"/>
              <a:gd name="connsiteY37" fmla="*/ 42862 h 404470"/>
              <a:gd name="connsiteX38" fmla="*/ 22142 w 193616"/>
              <a:gd name="connsiteY38" fmla="*/ 90487 h 404470"/>
              <a:gd name="connsiteX39" fmla="*/ 43573 w 193616"/>
              <a:gd name="connsiteY39" fmla="*/ 159544 h 404470"/>
              <a:gd name="connsiteX0" fmla="*/ 43573 w 193616"/>
              <a:gd name="connsiteY0" fmla="*/ 159544 h 404470"/>
              <a:gd name="connsiteX1" fmla="*/ 53099 w 193616"/>
              <a:gd name="connsiteY1" fmla="*/ 211931 h 404470"/>
              <a:gd name="connsiteX2" fmla="*/ 57861 w 193616"/>
              <a:gd name="connsiteY2" fmla="*/ 269081 h 404470"/>
              <a:gd name="connsiteX3" fmla="*/ 60243 w 193616"/>
              <a:gd name="connsiteY3" fmla="*/ 314325 h 404470"/>
              <a:gd name="connsiteX4" fmla="*/ 67386 w 193616"/>
              <a:gd name="connsiteY4" fmla="*/ 347663 h 404470"/>
              <a:gd name="connsiteX5" fmla="*/ 81674 w 193616"/>
              <a:gd name="connsiteY5" fmla="*/ 378619 h 404470"/>
              <a:gd name="connsiteX6" fmla="*/ 110249 w 193616"/>
              <a:gd name="connsiteY6" fmla="*/ 400050 h 404470"/>
              <a:gd name="connsiteX7" fmla="*/ 148349 w 193616"/>
              <a:gd name="connsiteY7" fmla="*/ 402431 h 404470"/>
              <a:gd name="connsiteX8" fmla="*/ 181686 w 193616"/>
              <a:gd name="connsiteY8" fmla="*/ 376237 h 404470"/>
              <a:gd name="connsiteX9" fmla="*/ 193593 w 193616"/>
              <a:gd name="connsiteY9" fmla="*/ 340519 h 404470"/>
              <a:gd name="connsiteX10" fmla="*/ 184068 w 193616"/>
              <a:gd name="connsiteY10" fmla="*/ 283369 h 404470"/>
              <a:gd name="connsiteX11" fmla="*/ 162636 w 193616"/>
              <a:gd name="connsiteY11" fmla="*/ 230981 h 404470"/>
              <a:gd name="connsiteX12" fmla="*/ 138825 w 193616"/>
              <a:gd name="connsiteY12" fmla="*/ 180975 h 404470"/>
              <a:gd name="connsiteX13" fmla="*/ 124536 w 193616"/>
              <a:gd name="connsiteY13" fmla="*/ 135731 h 404470"/>
              <a:gd name="connsiteX14" fmla="*/ 117393 w 193616"/>
              <a:gd name="connsiteY14" fmla="*/ 90487 h 404470"/>
              <a:gd name="connsiteX15" fmla="*/ 124536 w 193616"/>
              <a:gd name="connsiteY15" fmla="*/ 42862 h 404470"/>
              <a:gd name="connsiteX16" fmla="*/ 134061 w 193616"/>
              <a:gd name="connsiteY16" fmla="*/ 9525 h 404470"/>
              <a:gd name="connsiteX17" fmla="*/ 122155 w 193616"/>
              <a:gd name="connsiteY17" fmla="*/ 0 h 404470"/>
              <a:gd name="connsiteX18" fmla="*/ 100724 w 193616"/>
              <a:gd name="connsiteY18" fmla="*/ 9525 h 404470"/>
              <a:gd name="connsiteX19" fmla="*/ 91199 w 193616"/>
              <a:gd name="connsiteY19" fmla="*/ 33337 h 404470"/>
              <a:gd name="connsiteX20" fmla="*/ 86436 w 193616"/>
              <a:gd name="connsiteY20" fmla="*/ 80963 h 404470"/>
              <a:gd name="connsiteX21" fmla="*/ 91198 w 193616"/>
              <a:gd name="connsiteY21" fmla="*/ 126205 h 404470"/>
              <a:gd name="connsiteX22" fmla="*/ 105486 w 193616"/>
              <a:gd name="connsiteY22" fmla="*/ 176212 h 404470"/>
              <a:gd name="connsiteX23" fmla="*/ 124536 w 193616"/>
              <a:gd name="connsiteY23" fmla="*/ 219075 h 404470"/>
              <a:gd name="connsiteX24" fmla="*/ 143586 w 193616"/>
              <a:gd name="connsiteY24" fmla="*/ 257175 h 404470"/>
              <a:gd name="connsiteX25" fmla="*/ 155493 w 193616"/>
              <a:gd name="connsiteY25" fmla="*/ 300037 h 404470"/>
              <a:gd name="connsiteX26" fmla="*/ 162637 w 193616"/>
              <a:gd name="connsiteY26" fmla="*/ 335757 h 404470"/>
              <a:gd name="connsiteX27" fmla="*/ 150730 w 193616"/>
              <a:gd name="connsiteY27" fmla="*/ 371475 h 404470"/>
              <a:gd name="connsiteX28" fmla="*/ 129299 w 193616"/>
              <a:gd name="connsiteY28" fmla="*/ 378619 h 404470"/>
              <a:gd name="connsiteX29" fmla="*/ 105486 w 193616"/>
              <a:gd name="connsiteY29" fmla="*/ 361950 h 404470"/>
              <a:gd name="connsiteX30" fmla="*/ 93580 w 193616"/>
              <a:gd name="connsiteY30" fmla="*/ 319087 h 404470"/>
              <a:gd name="connsiteX31" fmla="*/ 91199 w 193616"/>
              <a:gd name="connsiteY31" fmla="*/ 273844 h 404470"/>
              <a:gd name="connsiteX32" fmla="*/ 76912 w 193616"/>
              <a:gd name="connsiteY32" fmla="*/ 180975 h 404470"/>
              <a:gd name="connsiteX33" fmla="*/ 50718 w 193616"/>
              <a:gd name="connsiteY33" fmla="*/ 88106 h 404470"/>
              <a:gd name="connsiteX34" fmla="*/ 31668 w 193616"/>
              <a:gd name="connsiteY34" fmla="*/ 45244 h 404470"/>
              <a:gd name="connsiteX35" fmla="*/ 17380 w 193616"/>
              <a:gd name="connsiteY35" fmla="*/ 26194 h 404470"/>
              <a:gd name="connsiteX36" fmla="*/ 3093 w 193616"/>
              <a:gd name="connsiteY36" fmla="*/ 28575 h 404470"/>
              <a:gd name="connsiteX37" fmla="*/ 711 w 193616"/>
              <a:gd name="connsiteY37" fmla="*/ 42862 h 404470"/>
              <a:gd name="connsiteX38" fmla="*/ 22142 w 193616"/>
              <a:gd name="connsiteY38" fmla="*/ 90487 h 404470"/>
              <a:gd name="connsiteX39" fmla="*/ 43573 w 193616"/>
              <a:gd name="connsiteY39" fmla="*/ 159544 h 404470"/>
              <a:gd name="connsiteX0" fmla="*/ 43573 w 193616"/>
              <a:gd name="connsiteY0" fmla="*/ 159544 h 404470"/>
              <a:gd name="connsiteX1" fmla="*/ 53099 w 193616"/>
              <a:gd name="connsiteY1" fmla="*/ 211931 h 404470"/>
              <a:gd name="connsiteX2" fmla="*/ 57861 w 193616"/>
              <a:gd name="connsiteY2" fmla="*/ 269081 h 404470"/>
              <a:gd name="connsiteX3" fmla="*/ 60243 w 193616"/>
              <a:gd name="connsiteY3" fmla="*/ 314325 h 404470"/>
              <a:gd name="connsiteX4" fmla="*/ 67386 w 193616"/>
              <a:gd name="connsiteY4" fmla="*/ 347663 h 404470"/>
              <a:gd name="connsiteX5" fmla="*/ 81674 w 193616"/>
              <a:gd name="connsiteY5" fmla="*/ 378619 h 404470"/>
              <a:gd name="connsiteX6" fmla="*/ 110249 w 193616"/>
              <a:gd name="connsiteY6" fmla="*/ 400050 h 404470"/>
              <a:gd name="connsiteX7" fmla="*/ 148349 w 193616"/>
              <a:gd name="connsiteY7" fmla="*/ 402431 h 404470"/>
              <a:gd name="connsiteX8" fmla="*/ 181686 w 193616"/>
              <a:gd name="connsiteY8" fmla="*/ 376237 h 404470"/>
              <a:gd name="connsiteX9" fmla="*/ 193593 w 193616"/>
              <a:gd name="connsiteY9" fmla="*/ 340519 h 404470"/>
              <a:gd name="connsiteX10" fmla="*/ 184068 w 193616"/>
              <a:gd name="connsiteY10" fmla="*/ 283369 h 404470"/>
              <a:gd name="connsiteX11" fmla="*/ 162636 w 193616"/>
              <a:gd name="connsiteY11" fmla="*/ 230981 h 404470"/>
              <a:gd name="connsiteX12" fmla="*/ 138825 w 193616"/>
              <a:gd name="connsiteY12" fmla="*/ 180975 h 404470"/>
              <a:gd name="connsiteX13" fmla="*/ 124536 w 193616"/>
              <a:gd name="connsiteY13" fmla="*/ 135731 h 404470"/>
              <a:gd name="connsiteX14" fmla="*/ 117393 w 193616"/>
              <a:gd name="connsiteY14" fmla="*/ 90487 h 404470"/>
              <a:gd name="connsiteX15" fmla="*/ 124536 w 193616"/>
              <a:gd name="connsiteY15" fmla="*/ 42862 h 404470"/>
              <a:gd name="connsiteX16" fmla="*/ 134061 w 193616"/>
              <a:gd name="connsiteY16" fmla="*/ 9525 h 404470"/>
              <a:gd name="connsiteX17" fmla="*/ 122155 w 193616"/>
              <a:gd name="connsiteY17" fmla="*/ 0 h 404470"/>
              <a:gd name="connsiteX18" fmla="*/ 100724 w 193616"/>
              <a:gd name="connsiteY18" fmla="*/ 9525 h 404470"/>
              <a:gd name="connsiteX19" fmla="*/ 91199 w 193616"/>
              <a:gd name="connsiteY19" fmla="*/ 33337 h 404470"/>
              <a:gd name="connsiteX20" fmla="*/ 86436 w 193616"/>
              <a:gd name="connsiteY20" fmla="*/ 80963 h 404470"/>
              <a:gd name="connsiteX21" fmla="*/ 91198 w 193616"/>
              <a:gd name="connsiteY21" fmla="*/ 126205 h 404470"/>
              <a:gd name="connsiteX22" fmla="*/ 105486 w 193616"/>
              <a:gd name="connsiteY22" fmla="*/ 176212 h 404470"/>
              <a:gd name="connsiteX23" fmla="*/ 124536 w 193616"/>
              <a:gd name="connsiteY23" fmla="*/ 219075 h 404470"/>
              <a:gd name="connsiteX24" fmla="*/ 143586 w 193616"/>
              <a:gd name="connsiteY24" fmla="*/ 257175 h 404470"/>
              <a:gd name="connsiteX25" fmla="*/ 155493 w 193616"/>
              <a:gd name="connsiteY25" fmla="*/ 300037 h 404470"/>
              <a:gd name="connsiteX26" fmla="*/ 162637 w 193616"/>
              <a:gd name="connsiteY26" fmla="*/ 335757 h 404470"/>
              <a:gd name="connsiteX27" fmla="*/ 150730 w 193616"/>
              <a:gd name="connsiteY27" fmla="*/ 371475 h 404470"/>
              <a:gd name="connsiteX28" fmla="*/ 129299 w 193616"/>
              <a:gd name="connsiteY28" fmla="*/ 378619 h 404470"/>
              <a:gd name="connsiteX29" fmla="*/ 105486 w 193616"/>
              <a:gd name="connsiteY29" fmla="*/ 361950 h 404470"/>
              <a:gd name="connsiteX30" fmla="*/ 93580 w 193616"/>
              <a:gd name="connsiteY30" fmla="*/ 319087 h 404470"/>
              <a:gd name="connsiteX31" fmla="*/ 91199 w 193616"/>
              <a:gd name="connsiteY31" fmla="*/ 273844 h 404470"/>
              <a:gd name="connsiteX32" fmla="*/ 76912 w 193616"/>
              <a:gd name="connsiteY32" fmla="*/ 180975 h 404470"/>
              <a:gd name="connsiteX33" fmla="*/ 50718 w 193616"/>
              <a:gd name="connsiteY33" fmla="*/ 88106 h 404470"/>
              <a:gd name="connsiteX34" fmla="*/ 31668 w 193616"/>
              <a:gd name="connsiteY34" fmla="*/ 45244 h 404470"/>
              <a:gd name="connsiteX35" fmla="*/ 17380 w 193616"/>
              <a:gd name="connsiteY35" fmla="*/ 26194 h 404470"/>
              <a:gd name="connsiteX36" fmla="*/ 3093 w 193616"/>
              <a:gd name="connsiteY36" fmla="*/ 28575 h 404470"/>
              <a:gd name="connsiteX37" fmla="*/ 711 w 193616"/>
              <a:gd name="connsiteY37" fmla="*/ 42862 h 404470"/>
              <a:gd name="connsiteX38" fmla="*/ 22142 w 193616"/>
              <a:gd name="connsiteY38" fmla="*/ 90487 h 404470"/>
              <a:gd name="connsiteX39" fmla="*/ 43573 w 193616"/>
              <a:gd name="connsiteY39" fmla="*/ 159544 h 404470"/>
              <a:gd name="connsiteX0" fmla="*/ 43573 w 193616"/>
              <a:gd name="connsiteY0" fmla="*/ 159544 h 404470"/>
              <a:gd name="connsiteX1" fmla="*/ 53099 w 193616"/>
              <a:gd name="connsiteY1" fmla="*/ 211931 h 404470"/>
              <a:gd name="connsiteX2" fmla="*/ 57861 w 193616"/>
              <a:gd name="connsiteY2" fmla="*/ 269081 h 404470"/>
              <a:gd name="connsiteX3" fmla="*/ 60243 w 193616"/>
              <a:gd name="connsiteY3" fmla="*/ 314325 h 404470"/>
              <a:gd name="connsiteX4" fmla="*/ 67386 w 193616"/>
              <a:gd name="connsiteY4" fmla="*/ 347663 h 404470"/>
              <a:gd name="connsiteX5" fmla="*/ 81674 w 193616"/>
              <a:gd name="connsiteY5" fmla="*/ 378619 h 404470"/>
              <a:gd name="connsiteX6" fmla="*/ 110249 w 193616"/>
              <a:gd name="connsiteY6" fmla="*/ 400050 h 404470"/>
              <a:gd name="connsiteX7" fmla="*/ 148349 w 193616"/>
              <a:gd name="connsiteY7" fmla="*/ 402431 h 404470"/>
              <a:gd name="connsiteX8" fmla="*/ 181686 w 193616"/>
              <a:gd name="connsiteY8" fmla="*/ 376237 h 404470"/>
              <a:gd name="connsiteX9" fmla="*/ 193593 w 193616"/>
              <a:gd name="connsiteY9" fmla="*/ 340519 h 404470"/>
              <a:gd name="connsiteX10" fmla="*/ 184068 w 193616"/>
              <a:gd name="connsiteY10" fmla="*/ 283369 h 404470"/>
              <a:gd name="connsiteX11" fmla="*/ 162636 w 193616"/>
              <a:gd name="connsiteY11" fmla="*/ 230981 h 404470"/>
              <a:gd name="connsiteX12" fmla="*/ 138825 w 193616"/>
              <a:gd name="connsiteY12" fmla="*/ 180975 h 404470"/>
              <a:gd name="connsiteX13" fmla="*/ 124536 w 193616"/>
              <a:gd name="connsiteY13" fmla="*/ 135731 h 404470"/>
              <a:gd name="connsiteX14" fmla="*/ 117393 w 193616"/>
              <a:gd name="connsiteY14" fmla="*/ 90487 h 404470"/>
              <a:gd name="connsiteX15" fmla="*/ 124536 w 193616"/>
              <a:gd name="connsiteY15" fmla="*/ 42862 h 404470"/>
              <a:gd name="connsiteX16" fmla="*/ 134061 w 193616"/>
              <a:gd name="connsiteY16" fmla="*/ 9525 h 404470"/>
              <a:gd name="connsiteX17" fmla="*/ 122155 w 193616"/>
              <a:gd name="connsiteY17" fmla="*/ 0 h 404470"/>
              <a:gd name="connsiteX18" fmla="*/ 100724 w 193616"/>
              <a:gd name="connsiteY18" fmla="*/ 9525 h 404470"/>
              <a:gd name="connsiteX19" fmla="*/ 91199 w 193616"/>
              <a:gd name="connsiteY19" fmla="*/ 33337 h 404470"/>
              <a:gd name="connsiteX20" fmla="*/ 86436 w 193616"/>
              <a:gd name="connsiteY20" fmla="*/ 80963 h 404470"/>
              <a:gd name="connsiteX21" fmla="*/ 91198 w 193616"/>
              <a:gd name="connsiteY21" fmla="*/ 126205 h 404470"/>
              <a:gd name="connsiteX22" fmla="*/ 105486 w 193616"/>
              <a:gd name="connsiteY22" fmla="*/ 176212 h 404470"/>
              <a:gd name="connsiteX23" fmla="*/ 124536 w 193616"/>
              <a:gd name="connsiteY23" fmla="*/ 219075 h 404470"/>
              <a:gd name="connsiteX24" fmla="*/ 143586 w 193616"/>
              <a:gd name="connsiteY24" fmla="*/ 257175 h 404470"/>
              <a:gd name="connsiteX25" fmla="*/ 155493 w 193616"/>
              <a:gd name="connsiteY25" fmla="*/ 300037 h 404470"/>
              <a:gd name="connsiteX26" fmla="*/ 162637 w 193616"/>
              <a:gd name="connsiteY26" fmla="*/ 335757 h 404470"/>
              <a:gd name="connsiteX27" fmla="*/ 150730 w 193616"/>
              <a:gd name="connsiteY27" fmla="*/ 371475 h 404470"/>
              <a:gd name="connsiteX28" fmla="*/ 129299 w 193616"/>
              <a:gd name="connsiteY28" fmla="*/ 378619 h 404470"/>
              <a:gd name="connsiteX29" fmla="*/ 105486 w 193616"/>
              <a:gd name="connsiteY29" fmla="*/ 361950 h 404470"/>
              <a:gd name="connsiteX30" fmla="*/ 93580 w 193616"/>
              <a:gd name="connsiteY30" fmla="*/ 319087 h 404470"/>
              <a:gd name="connsiteX31" fmla="*/ 91199 w 193616"/>
              <a:gd name="connsiteY31" fmla="*/ 273844 h 404470"/>
              <a:gd name="connsiteX32" fmla="*/ 76912 w 193616"/>
              <a:gd name="connsiteY32" fmla="*/ 180975 h 404470"/>
              <a:gd name="connsiteX33" fmla="*/ 50718 w 193616"/>
              <a:gd name="connsiteY33" fmla="*/ 88106 h 404470"/>
              <a:gd name="connsiteX34" fmla="*/ 31668 w 193616"/>
              <a:gd name="connsiteY34" fmla="*/ 45244 h 404470"/>
              <a:gd name="connsiteX35" fmla="*/ 17380 w 193616"/>
              <a:gd name="connsiteY35" fmla="*/ 26194 h 404470"/>
              <a:gd name="connsiteX36" fmla="*/ 3093 w 193616"/>
              <a:gd name="connsiteY36" fmla="*/ 28575 h 404470"/>
              <a:gd name="connsiteX37" fmla="*/ 711 w 193616"/>
              <a:gd name="connsiteY37" fmla="*/ 42862 h 404470"/>
              <a:gd name="connsiteX38" fmla="*/ 22142 w 193616"/>
              <a:gd name="connsiteY38" fmla="*/ 90487 h 404470"/>
              <a:gd name="connsiteX39" fmla="*/ 43573 w 193616"/>
              <a:gd name="connsiteY39" fmla="*/ 159544 h 404470"/>
              <a:gd name="connsiteX0" fmla="*/ 43573 w 193616"/>
              <a:gd name="connsiteY0" fmla="*/ 159544 h 404470"/>
              <a:gd name="connsiteX1" fmla="*/ 53099 w 193616"/>
              <a:gd name="connsiteY1" fmla="*/ 211931 h 404470"/>
              <a:gd name="connsiteX2" fmla="*/ 57861 w 193616"/>
              <a:gd name="connsiteY2" fmla="*/ 269081 h 404470"/>
              <a:gd name="connsiteX3" fmla="*/ 60243 w 193616"/>
              <a:gd name="connsiteY3" fmla="*/ 314325 h 404470"/>
              <a:gd name="connsiteX4" fmla="*/ 67386 w 193616"/>
              <a:gd name="connsiteY4" fmla="*/ 347663 h 404470"/>
              <a:gd name="connsiteX5" fmla="*/ 81674 w 193616"/>
              <a:gd name="connsiteY5" fmla="*/ 378619 h 404470"/>
              <a:gd name="connsiteX6" fmla="*/ 110249 w 193616"/>
              <a:gd name="connsiteY6" fmla="*/ 400050 h 404470"/>
              <a:gd name="connsiteX7" fmla="*/ 148349 w 193616"/>
              <a:gd name="connsiteY7" fmla="*/ 402431 h 404470"/>
              <a:gd name="connsiteX8" fmla="*/ 181686 w 193616"/>
              <a:gd name="connsiteY8" fmla="*/ 376237 h 404470"/>
              <a:gd name="connsiteX9" fmla="*/ 193593 w 193616"/>
              <a:gd name="connsiteY9" fmla="*/ 340519 h 404470"/>
              <a:gd name="connsiteX10" fmla="*/ 184068 w 193616"/>
              <a:gd name="connsiteY10" fmla="*/ 283369 h 404470"/>
              <a:gd name="connsiteX11" fmla="*/ 162636 w 193616"/>
              <a:gd name="connsiteY11" fmla="*/ 230981 h 404470"/>
              <a:gd name="connsiteX12" fmla="*/ 138825 w 193616"/>
              <a:gd name="connsiteY12" fmla="*/ 180975 h 404470"/>
              <a:gd name="connsiteX13" fmla="*/ 124536 w 193616"/>
              <a:gd name="connsiteY13" fmla="*/ 135731 h 404470"/>
              <a:gd name="connsiteX14" fmla="*/ 117393 w 193616"/>
              <a:gd name="connsiteY14" fmla="*/ 90487 h 404470"/>
              <a:gd name="connsiteX15" fmla="*/ 124536 w 193616"/>
              <a:gd name="connsiteY15" fmla="*/ 42862 h 404470"/>
              <a:gd name="connsiteX16" fmla="*/ 134061 w 193616"/>
              <a:gd name="connsiteY16" fmla="*/ 9525 h 404470"/>
              <a:gd name="connsiteX17" fmla="*/ 122155 w 193616"/>
              <a:gd name="connsiteY17" fmla="*/ 0 h 404470"/>
              <a:gd name="connsiteX18" fmla="*/ 100724 w 193616"/>
              <a:gd name="connsiteY18" fmla="*/ 9525 h 404470"/>
              <a:gd name="connsiteX19" fmla="*/ 91199 w 193616"/>
              <a:gd name="connsiteY19" fmla="*/ 33337 h 404470"/>
              <a:gd name="connsiteX20" fmla="*/ 86436 w 193616"/>
              <a:gd name="connsiteY20" fmla="*/ 80963 h 404470"/>
              <a:gd name="connsiteX21" fmla="*/ 91198 w 193616"/>
              <a:gd name="connsiteY21" fmla="*/ 126205 h 404470"/>
              <a:gd name="connsiteX22" fmla="*/ 105486 w 193616"/>
              <a:gd name="connsiteY22" fmla="*/ 176212 h 404470"/>
              <a:gd name="connsiteX23" fmla="*/ 124536 w 193616"/>
              <a:gd name="connsiteY23" fmla="*/ 219075 h 404470"/>
              <a:gd name="connsiteX24" fmla="*/ 143586 w 193616"/>
              <a:gd name="connsiteY24" fmla="*/ 257175 h 404470"/>
              <a:gd name="connsiteX25" fmla="*/ 155493 w 193616"/>
              <a:gd name="connsiteY25" fmla="*/ 300037 h 404470"/>
              <a:gd name="connsiteX26" fmla="*/ 162637 w 193616"/>
              <a:gd name="connsiteY26" fmla="*/ 335757 h 404470"/>
              <a:gd name="connsiteX27" fmla="*/ 155493 w 193616"/>
              <a:gd name="connsiteY27" fmla="*/ 366713 h 404470"/>
              <a:gd name="connsiteX28" fmla="*/ 129299 w 193616"/>
              <a:gd name="connsiteY28" fmla="*/ 378619 h 404470"/>
              <a:gd name="connsiteX29" fmla="*/ 105486 w 193616"/>
              <a:gd name="connsiteY29" fmla="*/ 361950 h 404470"/>
              <a:gd name="connsiteX30" fmla="*/ 93580 w 193616"/>
              <a:gd name="connsiteY30" fmla="*/ 319087 h 404470"/>
              <a:gd name="connsiteX31" fmla="*/ 91199 w 193616"/>
              <a:gd name="connsiteY31" fmla="*/ 273844 h 404470"/>
              <a:gd name="connsiteX32" fmla="*/ 76912 w 193616"/>
              <a:gd name="connsiteY32" fmla="*/ 180975 h 404470"/>
              <a:gd name="connsiteX33" fmla="*/ 50718 w 193616"/>
              <a:gd name="connsiteY33" fmla="*/ 88106 h 404470"/>
              <a:gd name="connsiteX34" fmla="*/ 31668 w 193616"/>
              <a:gd name="connsiteY34" fmla="*/ 45244 h 404470"/>
              <a:gd name="connsiteX35" fmla="*/ 17380 w 193616"/>
              <a:gd name="connsiteY35" fmla="*/ 26194 h 404470"/>
              <a:gd name="connsiteX36" fmla="*/ 3093 w 193616"/>
              <a:gd name="connsiteY36" fmla="*/ 28575 h 404470"/>
              <a:gd name="connsiteX37" fmla="*/ 711 w 193616"/>
              <a:gd name="connsiteY37" fmla="*/ 42862 h 404470"/>
              <a:gd name="connsiteX38" fmla="*/ 22142 w 193616"/>
              <a:gd name="connsiteY38" fmla="*/ 90487 h 404470"/>
              <a:gd name="connsiteX39" fmla="*/ 43573 w 193616"/>
              <a:gd name="connsiteY39" fmla="*/ 159544 h 404470"/>
              <a:gd name="connsiteX0" fmla="*/ 43573 w 193674"/>
              <a:gd name="connsiteY0" fmla="*/ 159544 h 404120"/>
              <a:gd name="connsiteX1" fmla="*/ 53099 w 193674"/>
              <a:gd name="connsiteY1" fmla="*/ 211931 h 404120"/>
              <a:gd name="connsiteX2" fmla="*/ 57861 w 193674"/>
              <a:gd name="connsiteY2" fmla="*/ 269081 h 404120"/>
              <a:gd name="connsiteX3" fmla="*/ 60243 w 193674"/>
              <a:gd name="connsiteY3" fmla="*/ 314325 h 404120"/>
              <a:gd name="connsiteX4" fmla="*/ 67386 w 193674"/>
              <a:gd name="connsiteY4" fmla="*/ 347663 h 404120"/>
              <a:gd name="connsiteX5" fmla="*/ 81674 w 193674"/>
              <a:gd name="connsiteY5" fmla="*/ 378619 h 404120"/>
              <a:gd name="connsiteX6" fmla="*/ 110249 w 193674"/>
              <a:gd name="connsiteY6" fmla="*/ 400050 h 404120"/>
              <a:gd name="connsiteX7" fmla="*/ 148349 w 193674"/>
              <a:gd name="connsiteY7" fmla="*/ 402431 h 404120"/>
              <a:gd name="connsiteX8" fmla="*/ 179305 w 193674"/>
              <a:gd name="connsiteY8" fmla="*/ 380999 h 404120"/>
              <a:gd name="connsiteX9" fmla="*/ 193593 w 193674"/>
              <a:gd name="connsiteY9" fmla="*/ 340519 h 404120"/>
              <a:gd name="connsiteX10" fmla="*/ 184068 w 193674"/>
              <a:gd name="connsiteY10" fmla="*/ 283369 h 404120"/>
              <a:gd name="connsiteX11" fmla="*/ 162636 w 193674"/>
              <a:gd name="connsiteY11" fmla="*/ 230981 h 404120"/>
              <a:gd name="connsiteX12" fmla="*/ 138825 w 193674"/>
              <a:gd name="connsiteY12" fmla="*/ 180975 h 404120"/>
              <a:gd name="connsiteX13" fmla="*/ 124536 w 193674"/>
              <a:gd name="connsiteY13" fmla="*/ 135731 h 404120"/>
              <a:gd name="connsiteX14" fmla="*/ 117393 w 193674"/>
              <a:gd name="connsiteY14" fmla="*/ 90487 h 404120"/>
              <a:gd name="connsiteX15" fmla="*/ 124536 w 193674"/>
              <a:gd name="connsiteY15" fmla="*/ 42862 h 404120"/>
              <a:gd name="connsiteX16" fmla="*/ 134061 w 193674"/>
              <a:gd name="connsiteY16" fmla="*/ 9525 h 404120"/>
              <a:gd name="connsiteX17" fmla="*/ 122155 w 193674"/>
              <a:gd name="connsiteY17" fmla="*/ 0 h 404120"/>
              <a:gd name="connsiteX18" fmla="*/ 100724 w 193674"/>
              <a:gd name="connsiteY18" fmla="*/ 9525 h 404120"/>
              <a:gd name="connsiteX19" fmla="*/ 91199 w 193674"/>
              <a:gd name="connsiteY19" fmla="*/ 33337 h 404120"/>
              <a:gd name="connsiteX20" fmla="*/ 86436 w 193674"/>
              <a:gd name="connsiteY20" fmla="*/ 80963 h 404120"/>
              <a:gd name="connsiteX21" fmla="*/ 91198 w 193674"/>
              <a:gd name="connsiteY21" fmla="*/ 126205 h 404120"/>
              <a:gd name="connsiteX22" fmla="*/ 105486 w 193674"/>
              <a:gd name="connsiteY22" fmla="*/ 176212 h 404120"/>
              <a:gd name="connsiteX23" fmla="*/ 124536 w 193674"/>
              <a:gd name="connsiteY23" fmla="*/ 219075 h 404120"/>
              <a:gd name="connsiteX24" fmla="*/ 143586 w 193674"/>
              <a:gd name="connsiteY24" fmla="*/ 257175 h 404120"/>
              <a:gd name="connsiteX25" fmla="*/ 155493 w 193674"/>
              <a:gd name="connsiteY25" fmla="*/ 300037 h 404120"/>
              <a:gd name="connsiteX26" fmla="*/ 162637 w 193674"/>
              <a:gd name="connsiteY26" fmla="*/ 335757 h 404120"/>
              <a:gd name="connsiteX27" fmla="*/ 155493 w 193674"/>
              <a:gd name="connsiteY27" fmla="*/ 366713 h 404120"/>
              <a:gd name="connsiteX28" fmla="*/ 129299 w 193674"/>
              <a:gd name="connsiteY28" fmla="*/ 378619 h 404120"/>
              <a:gd name="connsiteX29" fmla="*/ 105486 w 193674"/>
              <a:gd name="connsiteY29" fmla="*/ 361950 h 404120"/>
              <a:gd name="connsiteX30" fmla="*/ 93580 w 193674"/>
              <a:gd name="connsiteY30" fmla="*/ 319087 h 404120"/>
              <a:gd name="connsiteX31" fmla="*/ 91199 w 193674"/>
              <a:gd name="connsiteY31" fmla="*/ 273844 h 404120"/>
              <a:gd name="connsiteX32" fmla="*/ 76912 w 193674"/>
              <a:gd name="connsiteY32" fmla="*/ 180975 h 404120"/>
              <a:gd name="connsiteX33" fmla="*/ 50718 w 193674"/>
              <a:gd name="connsiteY33" fmla="*/ 88106 h 404120"/>
              <a:gd name="connsiteX34" fmla="*/ 31668 w 193674"/>
              <a:gd name="connsiteY34" fmla="*/ 45244 h 404120"/>
              <a:gd name="connsiteX35" fmla="*/ 17380 w 193674"/>
              <a:gd name="connsiteY35" fmla="*/ 26194 h 404120"/>
              <a:gd name="connsiteX36" fmla="*/ 3093 w 193674"/>
              <a:gd name="connsiteY36" fmla="*/ 28575 h 404120"/>
              <a:gd name="connsiteX37" fmla="*/ 711 w 193674"/>
              <a:gd name="connsiteY37" fmla="*/ 42862 h 404120"/>
              <a:gd name="connsiteX38" fmla="*/ 22142 w 193674"/>
              <a:gd name="connsiteY38" fmla="*/ 90487 h 404120"/>
              <a:gd name="connsiteX39" fmla="*/ 43573 w 193674"/>
              <a:gd name="connsiteY39" fmla="*/ 159544 h 404120"/>
              <a:gd name="connsiteX0" fmla="*/ 43573 w 193674"/>
              <a:gd name="connsiteY0" fmla="*/ 159544 h 404120"/>
              <a:gd name="connsiteX1" fmla="*/ 53099 w 193674"/>
              <a:gd name="connsiteY1" fmla="*/ 211931 h 404120"/>
              <a:gd name="connsiteX2" fmla="*/ 57861 w 193674"/>
              <a:gd name="connsiteY2" fmla="*/ 269081 h 404120"/>
              <a:gd name="connsiteX3" fmla="*/ 60243 w 193674"/>
              <a:gd name="connsiteY3" fmla="*/ 314325 h 404120"/>
              <a:gd name="connsiteX4" fmla="*/ 67386 w 193674"/>
              <a:gd name="connsiteY4" fmla="*/ 347663 h 404120"/>
              <a:gd name="connsiteX5" fmla="*/ 81674 w 193674"/>
              <a:gd name="connsiteY5" fmla="*/ 378619 h 404120"/>
              <a:gd name="connsiteX6" fmla="*/ 110249 w 193674"/>
              <a:gd name="connsiteY6" fmla="*/ 400050 h 404120"/>
              <a:gd name="connsiteX7" fmla="*/ 148349 w 193674"/>
              <a:gd name="connsiteY7" fmla="*/ 402431 h 404120"/>
              <a:gd name="connsiteX8" fmla="*/ 179305 w 193674"/>
              <a:gd name="connsiteY8" fmla="*/ 380999 h 404120"/>
              <a:gd name="connsiteX9" fmla="*/ 193593 w 193674"/>
              <a:gd name="connsiteY9" fmla="*/ 340519 h 404120"/>
              <a:gd name="connsiteX10" fmla="*/ 184068 w 193674"/>
              <a:gd name="connsiteY10" fmla="*/ 283369 h 404120"/>
              <a:gd name="connsiteX11" fmla="*/ 162636 w 193674"/>
              <a:gd name="connsiteY11" fmla="*/ 230981 h 404120"/>
              <a:gd name="connsiteX12" fmla="*/ 138825 w 193674"/>
              <a:gd name="connsiteY12" fmla="*/ 180975 h 404120"/>
              <a:gd name="connsiteX13" fmla="*/ 124536 w 193674"/>
              <a:gd name="connsiteY13" fmla="*/ 135731 h 404120"/>
              <a:gd name="connsiteX14" fmla="*/ 117393 w 193674"/>
              <a:gd name="connsiteY14" fmla="*/ 90487 h 404120"/>
              <a:gd name="connsiteX15" fmla="*/ 124536 w 193674"/>
              <a:gd name="connsiteY15" fmla="*/ 42862 h 404120"/>
              <a:gd name="connsiteX16" fmla="*/ 134061 w 193674"/>
              <a:gd name="connsiteY16" fmla="*/ 9525 h 404120"/>
              <a:gd name="connsiteX17" fmla="*/ 122155 w 193674"/>
              <a:gd name="connsiteY17" fmla="*/ 0 h 404120"/>
              <a:gd name="connsiteX18" fmla="*/ 100724 w 193674"/>
              <a:gd name="connsiteY18" fmla="*/ 9525 h 404120"/>
              <a:gd name="connsiteX19" fmla="*/ 91199 w 193674"/>
              <a:gd name="connsiteY19" fmla="*/ 33337 h 404120"/>
              <a:gd name="connsiteX20" fmla="*/ 86436 w 193674"/>
              <a:gd name="connsiteY20" fmla="*/ 80963 h 404120"/>
              <a:gd name="connsiteX21" fmla="*/ 91198 w 193674"/>
              <a:gd name="connsiteY21" fmla="*/ 126205 h 404120"/>
              <a:gd name="connsiteX22" fmla="*/ 105486 w 193674"/>
              <a:gd name="connsiteY22" fmla="*/ 176212 h 404120"/>
              <a:gd name="connsiteX23" fmla="*/ 124536 w 193674"/>
              <a:gd name="connsiteY23" fmla="*/ 219075 h 404120"/>
              <a:gd name="connsiteX24" fmla="*/ 143586 w 193674"/>
              <a:gd name="connsiteY24" fmla="*/ 257175 h 404120"/>
              <a:gd name="connsiteX25" fmla="*/ 155493 w 193674"/>
              <a:gd name="connsiteY25" fmla="*/ 300037 h 404120"/>
              <a:gd name="connsiteX26" fmla="*/ 162637 w 193674"/>
              <a:gd name="connsiteY26" fmla="*/ 335757 h 404120"/>
              <a:gd name="connsiteX27" fmla="*/ 155493 w 193674"/>
              <a:gd name="connsiteY27" fmla="*/ 366713 h 404120"/>
              <a:gd name="connsiteX28" fmla="*/ 129299 w 193674"/>
              <a:gd name="connsiteY28" fmla="*/ 378619 h 404120"/>
              <a:gd name="connsiteX29" fmla="*/ 105486 w 193674"/>
              <a:gd name="connsiteY29" fmla="*/ 361950 h 404120"/>
              <a:gd name="connsiteX30" fmla="*/ 93580 w 193674"/>
              <a:gd name="connsiteY30" fmla="*/ 319087 h 404120"/>
              <a:gd name="connsiteX31" fmla="*/ 91199 w 193674"/>
              <a:gd name="connsiteY31" fmla="*/ 273844 h 404120"/>
              <a:gd name="connsiteX32" fmla="*/ 76912 w 193674"/>
              <a:gd name="connsiteY32" fmla="*/ 180975 h 404120"/>
              <a:gd name="connsiteX33" fmla="*/ 50718 w 193674"/>
              <a:gd name="connsiteY33" fmla="*/ 88106 h 404120"/>
              <a:gd name="connsiteX34" fmla="*/ 31668 w 193674"/>
              <a:gd name="connsiteY34" fmla="*/ 45244 h 404120"/>
              <a:gd name="connsiteX35" fmla="*/ 17380 w 193674"/>
              <a:gd name="connsiteY35" fmla="*/ 26194 h 404120"/>
              <a:gd name="connsiteX36" fmla="*/ 3093 w 193674"/>
              <a:gd name="connsiteY36" fmla="*/ 28575 h 404120"/>
              <a:gd name="connsiteX37" fmla="*/ 711 w 193674"/>
              <a:gd name="connsiteY37" fmla="*/ 42862 h 404120"/>
              <a:gd name="connsiteX38" fmla="*/ 22142 w 193674"/>
              <a:gd name="connsiteY38" fmla="*/ 90487 h 404120"/>
              <a:gd name="connsiteX39" fmla="*/ 43573 w 193674"/>
              <a:gd name="connsiteY39" fmla="*/ 159544 h 404120"/>
              <a:gd name="connsiteX0" fmla="*/ 43573 w 193674"/>
              <a:gd name="connsiteY0" fmla="*/ 159544 h 404120"/>
              <a:gd name="connsiteX1" fmla="*/ 53099 w 193674"/>
              <a:gd name="connsiteY1" fmla="*/ 211931 h 404120"/>
              <a:gd name="connsiteX2" fmla="*/ 57861 w 193674"/>
              <a:gd name="connsiteY2" fmla="*/ 269081 h 404120"/>
              <a:gd name="connsiteX3" fmla="*/ 60243 w 193674"/>
              <a:gd name="connsiteY3" fmla="*/ 314325 h 404120"/>
              <a:gd name="connsiteX4" fmla="*/ 67386 w 193674"/>
              <a:gd name="connsiteY4" fmla="*/ 347663 h 404120"/>
              <a:gd name="connsiteX5" fmla="*/ 81674 w 193674"/>
              <a:gd name="connsiteY5" fmla="*/ 378619 h 404120"/>
              <a:gd name="connsiteX6" fmla="*/ 110249 w 193674"/>
              <a:gd name="connsiteY6" fmla="*/ 400050 h 404120"/>
              <a:gd name="connsiteX7" fmla="*/ 148349 w 193674"/>
              <a:gd name="connsiteY7" fmla="*/ 402431 h 404120"/>
              <a:gd name="connsiteX8" fmla="*/ 179305 w 193674"/>
              <a:gd name="connsiteY8" fmla="*/ 380999 h 404120"/>
              <a:gd name="connsiteX9" fmla="*/ 193593 w 193674"/>
              <a:gd name="connsiteY9" fmla="*/ 340519 h 404120"/>
              <a:gd name="connsiteX10" fmla="*/ 184068 w 193674"/>
              <a:gd name="connsiteY10" fmla="*/ 283369 h 404120"/>
              <a:gd name="connsiteX11" fmla="*/ 162636 w 193674"/>
              <a:gd name="connsiteY11" fmla="*/ 230981 h 404120"/>
              <a:gd name="connsiteX12" fmla="*/ 138825 w 193674"/>
              <a:gd name="connsiteY12" fmla="*/ 180975 h 404120"/>
              <a:gd name="connsiteX13" fmla="*/ 124536 w 193674"/>
              <a:gd name="connsiteY13" fmla="*/ 135731 h 404120"/>
              <a:gd name="connsiteX14" fmla="*/ 117393 w 193674"/>
              <a:gd name="connsiteY14" fmla="*/ 90487 h 404120"/>
              <a:gd name="connsiteX15" fmla="*/ 124536 w 193674"/>
              <a:gd name="connsiteY15" fmla="*/ 42862 h 404120"/>
              <a:gd name="connsiteX16" fmla="*/ 134061 w 193674"/>
              <a:gd name="connsiteY16" fmla="*/ 9525 h 404120"/>
              <a:gd name="connsiteX17" fmla="*/ 122155 w 193674"/>
              <a:gd name="connsiteY17" fmla="*/ 0 h 404120"/>
              <a:gd name="connsiteX18" fmla="*/ 100724 w 193674"/>
              <a:gd name="connsiteY18" fmla="*/ 9525 h 404120"/>
              <a:gd name="connsiteX19" fmla="*/ 91199 w 193674"/>
              <a:gd name="connsiteY19" fmla="*/ 33337 h 404120"/>
              <a:gd name="connsiteX20" fmla="*/ 86436 w 193674"/>
              <a:gd name="connsiteY20" fmla="*/ 80963 h 404120"/>
              <a:gd name="connsiteX21" fmla="*/ 91198 w 193674"/>
              <a:gd name="connsiteY21" fmla="*/ 126205 h 404120"/>
              <a:gd name="connsiteX22" fmla="*/ 105486 w 193674"/>
              <a:gd name="connsiteY22" fmla="*/ 176212 h 404120"/>
              <a:gd name="connsiteX23" fmla="*/ 124536 w 193674"/>
              <a:gd name="connsiteY23" fmla="*/ 219075 h 404120"/>
              <a:gd name="connsiteX24" fmla="*/ 143586 w 193674"/>
              <a:gd name="connsiteY24" fmla="*/ 257175 h 404120"/>
              <a:gd name="connsiteX25" fmla="*/ 155493 w 193674"/>
              <a:gd name="connsiteY25" fmla="*/ 300037 h 404120"/>
              <a:gd name="connsiteX26" fmla="*/ 162637 w 193674"/>
              <a:gd name="connsiteY26" fmla="*/ 335757 h 404120"/>
              <a:gd name="connsiteX27" fmla="*/ 155493 w 193674"/>
              <a:gd name="connsiteY27" fmla="*/ 366713 h 404120"/>
              <a:gd name="connsiteX28" fmla="*/ 129299 w 193674"/>
              <a:gd name="connsiteY28" fmla="*/ 378619 h 404120"/>
              <a:gd name="connsiteX29" fmla="*/ 103104 w 193674"/>
              <a:gd name="connsiteY29" fmla="*/ 359569 h 404120"/>
              <a:gd name="connsiteX30" fmla="*/ 93580 w 193674"/>
              <a:gd name="connsiteY30" fmla="*/ 319087 h 404120"/>
              <a:gd name="connsiteX31" fmla="*/ 91199 w 193674"/>
              <a:gd name="connsiteY31" fmla="*/ 273844 h 404120"/>
              <a:gd name="connsiteX32" fmla="*/ 76912 w 193674"/>
              <a:gd name="connsiteY32" fmla="*/ 180975 h 404120"/>
              <a:gd name="connsiteX33" fmla="*/ 50718 w 193674"/>
              <a:gd name="connsiteY33" fmla="*/ 88106 h 404120"/>
              <a:gd name="connsiteX34" fmla="*/ 31668 w 193674"/>
              <a:gd name="connsiteY34" fmla="*/ 45244 h 404120"/>
              <a:gd name="connsiteX35" fmla="*/ 17380 w 193674"/>
              <a:gd name="connsiteY35" fmla="*/ 26194 h 404120"/>
              <a:gd name="connsiteX36" fmla="*/ 3093 w 193674"/>
              <a:gd name="connsiteY36" fmla="*/ 28575 h 404120"/>
              <a:gd name="connsiteX37" fmla="*/ 711 w 193674"/>
              <a:gd name="connsiteY37" fmla="*/ 42862 h 404120"/>
              <a:gd name="connsiteX38" fmla="*/ 22142 w 193674"/>
              <a:gd name="connsiteY38" fmla="*/ 90487 h 404120"/>
              <a:gd name="connsiteX39" fmla="*/ 43573 w 193674"/>
              <a:gd name="connsiteY39" fmla="*/ 159544 h 404120"/>
              <a:gd name="connsiteX0" fmla="*/ 43573 w 193674"/>
              <a:gd name="connsiteY0" fmla="*/ 159544 h 404120"/>
              <a:gd name="connsiteX1" fmla="*/ 53099 w 193674"/>
              <a:gd name="connsiteY1" fmla="*/ 211931 h 404120"/>
              <a:gd name="connsiteX2" fmla="*/ 57861 w 193674"/>
              <a:gd name="connsiteY2" fmla="*/ 269081 h 404120"/>
              <a:gd name="connsiteX3" fmla="*/ 60243 w 193674"/>
              <a:gd name="connsiteY3" fmla="*/ 314325 h 404120"/>
              <a:gd name="connsiteX4" fmla="*/ 67386 w 193674"/>
              <a:gd name="connsiteY4" fmla="*/ 347663 h 404120"/>
              <a:gd name="connsiteX5" fmla="*/ 81674 w 193674"/>
              <a:gd name="connsiteY5" fmla="*/ 378619 h 404120"/>
              <a:gd name="connsiteX6" fmla="*/ 110249 w 193674"/>
              <a:gd name="connsiteY6" fmla="*/ 400050 h 404120"/>
              <a:gd name="connsiteX7" fmla="*/ 148349 w 193674"/>
              <a:gd name="connsiteY7" fmla="*/ 402431 h 404120"/>
              <a:gd name="connsiteX8" fmla="*/ 179305 w 193674"/>
              <a:gd name="connsiteY8" fmla="*/ 380999 h 404120"/>
              <a:gd name="connsiteX9" fmla="*/ 193593 w 193674"/>
              <a:gd name="connsiteY9" fmla="*/ 340519 h 404120"/>
              <a:gd name="connsiteX10" fmla="*/ 184068 w 193674"/>
              <a:gd name="connsiteY10" fmla="*/ 283369 h 404120"/>
              <a:gd name="connsiteX11" fmla="*/ 162636 w 193674"/>
              <a:gd name="connsiteY11" fmla="*/ 230981 h 404120"/>
              <a:gd name="connsiteX12" fmla="*/ 138825 w 193674"/>
              <a:gd name="connsiteY12" fmla="*/ 180975 h 404120"/>
              <a:gd name="connsiteX13" fmla="*/ 124536 w 193674"/>
              <a:gd name="connsiteY13" fmla="*/ 135731 h 404120"/>
              <a:gd name="connsiteX14" fmla="*/ 117393 w 193674"/>
              <a:gd name="connsiteY14" fmla="*/ 90487 h 404120"/>
              <a:gd name="connsiteX15" fmla="*/ 124536 w 193674"/>
              <a:gd name="connsiteY15" fmla="*/ 42862 h 404120"/>
              <a:gd name="connsiteX16" fmla="*/ 134061 w 193674"/>
              <a:gd name="connsiteY16" fmla="*/ 9525 h 404120"/>
              <a:gd name="connsiteX17" fmla="*/ 122155 w 193674"/>
              <a:gd name="connsiteY17" fmla="*/ 0 h 404120"/>
              <a:gd name="connsiteX18" fmla="*/ 100724 w 193674"/>
              <a:gd name="connsiteY18" fmla="*/ 9525 h 404120"/>
              <a:gd name="connsiteX19" fmla="*/ 91199 w 193674"/>
              <a:gd name="connsiteY19" fmla="*/ 33337 h 404120"/>
              <a:gd name="connsiteX20" fmla="*/ 86436 w 193674"/>
              <a:gd name="connsiteY20" fmla="*/ 80963 h 404120"/>
              <a:gd name="connsiteX21" fmla="*/ 91198 w 193674"/>
              <a:gd name="connsiteY21" fmla="*/ 126205 h 404120"/>
              <a:gd name="connsiteX22" fmla="*/ 105486 w 193674"/>
              <a:gd name="connsiteY22" fmla="*/ 176212 h 404120"/>
              <a:gd name="connsiteX23" fmla="*/ 124536 w 193674"/>
              <a:gd name="connsiteY23" fmla="*/ 219075 h 404120"/>
              <a:gd name="connsiteX24" fmla="*/ 143586 w 193674"/>
              <a:gd name="connsiteY24" fmla="*/ 257175 h 404120"/>
              <a:gd name="connsiteX25" fmla="*/ 155493 w 193674"/>
              <a:gd name="connsiteY25" fmla="*/ 300037 h 404120"/>
              <a:gd name="connsiteX26" fmla="*/ 162637 w 193674"/>
              <a:gd name="connsiteY26" fmla="*/ 335757 h 404120"/>
              <a:gd name="connsiteX27" fmla="*/ 155493 w 193674"/>
              <a:gd name="connsiteY27" fmla="*/ 366713 h 404120"/>
              <a:gd name="connsiteX28" fmla="*/ 129299 w 193674"/>
              <a:gd name="connsiteY28" fmla="*/ 378619 h 404120"/>
              <a:gd name="connsiteX29" fmla="*/ 103104 w 193674"/>
              <a:gd name="connsiteY29" fmla="*/ 354806 h 404120"/>
              <a:gd name="connsiteX30" fmla="*/ 93580 w 193674"/>
              <a:gd name="connsiteY30" fmla="*/ 319087 h 404120"/>
              <a:gd name="connsiteX31" fmla="*/ 91199 w 193674"/>
              <a:gd name="connsiteY31" fmla="*/ 273844 h 404120"/>
              <a:gd name="connsiteX32" fmla="*/ 76912 w 193674"/>
              <a:gd name="connsiteY32" fmla="*/ 180975 h 404120"/>
              <a:gd name="connsiteX33" fmla="*/ 50718 w 193674"/>
              <a:gd name="connsiteY33" fmla="*/ 88106 h 404120"/>
              <a:gd name="connsiteX34" fmla="*/ 31668 w 193674"/>
              <a:gd name="connsiteY34" fmla="*/ 45244 h 404120"/>
              <a:gd name="connsiteX35" fmla="*/ 17380 w 193674"/>
              <a:gd name="connsiteY35" fmla="*/ 26194 h 404120"/>
              <a:gd name="connsiteX36" fmla="*/ 3093 w 193674"/>
              <a:gd name="connsiteY36" fmla="*/ 28575 h 404120"/>
              <a:gd name="connsiteX37" fmla="*/ 711 w 193674"/>
              <a:gd name="connsiteY37" fmla="*/ 42862 h 404120"/>
              <a:gd name="connsiteX38" fmla="*/ 22142 w 193674"/>
              <a:gd name="connsiteY38" fmla="*/ 90487 h 404120"/>
              <a:gd name="connsiteX39" fmla="*/ 43573 w 193674"/>
              <a:gd name="connsiteY39" fmla="*/ 159544 h 404120"/>
              <a:gd name="connsiteX0" fmla="*/ 43573 w 193674"/>
              <a:gd name="connsiteY0" fmla="*/ 159544 h 404120"/>
              <a:gd name="connsiteX1" fmla="*/ 53099 w 193674"/>
              <a:gd name="connsiteY1" fmla="*/ 211931 h 404120"/>
              <a:gd name="connsiteX2" fmla="*/ 57861 w 193674"/>
              <a:gd name="connsiteY2" fmla="*/ 269081 h 404120"/>
              <a:gd name="connsiteX3" fmla="*/ 60243 w 193674"/>
              <a:gd name="connsiteY3" fmla="*/ 314325 h 404120"/>
              <a:gd name="connsiteX4" fmla="*/ 67386 w 193674"/>
              <a:gd name="connsiteY4" fmla="*/ 347663 h 404120"/>
              <a:gd name="connsiteX5" fmla="*/ 81674 w 193674"/>
              <a:gd name="connsiteY5" fmla="*/ 378619 h 404120"/>
              <a:gd name="connsiteX6" fmla="*/ 110249 w 193674"/>
              <a:gd name="connsiteY6" fmla="*/ 400050 h 404120"/>
              <a:gd name="connsiteX7" fmla="*/ 148349 w 193674"/>
              <a:gd name="connsiteY7" fmla="*/ 402431 h 404120"/>
              <a:gd name="connsiteX8" fmla="*/ 179305 w 193674"/>
              <a:gd name="connsiteY8" fmla="*/ 380999 h 404120"/>
              <a:gd name="connsiteX9" fmla="*/ 193593 w 193674"/>
              <a:gd name="connsiteY9" fmla="*/ 340519 h 404120"/>
              <a:gd name="connsiteX10" fmla="*/ 184068 w 193674"/>
              <a:gd name="connsiteY10" fmla="*/ 283369 h 404120"/>
              <a:gd name="connsiteX11" fmla="*/ 162636 w 193674"/>
              <a:gd name="connsiteY11" fmla="*/ 230981 h 404120"/>
              <a:gd name="connsiteX12" fmla="*/ 138825 w 193674"/>
              <a:gd name="connsiteY12" fmla="*/ 180975 h 404120"/>
              <a:gd name="connsiteX13" fmla="*/ 124536 w 193674"/>
              <a:gd name="connsiteY13" fmla="*/ 135731 h 404120"/>
              <a:gd name="connsiteX14" fmla="*/ 117393 w 193674"/>
              <a:gd name="connsiteY14" fmla="*/ 90487 h 404120"/>
              <a:gd name="connsiteX15" fmla="*/ 124536 w 193674"/>
              <a:gd name="connsiteY15" fmla="*/ 42862 h 404120"/>
              <a:gd name="connsiteX16" fmla="*/ 134061 w 193674"/>
              <a:gd name="connsiteY16" fmla="*/ 9525 h 404120"/>
              <a:gd name="connsiteX17" fmla="*/ 122155 w 193674"/>
              <a:gd name="connsiteY17" fmla="*/ 0 h 404120"/>
              <a:gd name="connsiteX18" fmla="*/ 100724 w 193674"/>
              <a:gd name="connsiteY18" fmla="*/ 9525 h 404120"/>
              <a:gd name="connsiteX19" fmla="*/ 91199 w 193674"/>
              <a:gd name="connsiteY19" fmla="*/ 33337 h 404120"/>
              <a:gd name="connsiteX20" fmla="*/ 86436 w 193674"/>
              <a:gd name="connsiteY20" fmla="*/ 80963 h 404120"/>
              <a:gd name="connsiteX21" fmla="*/ 91198 w 193674"/>
              <a:gd name="connsiteY21" fmla="*/ 126205 h 404120"/>
              <a:gd name="connsiteX22" fmla="*/ 105486 w 193674"/>
              <a:gd name="connsiteY22" fmla="*/ 176212 h 404120"/>
              <a:gd name="connsiteX23" fmla="*/ 124536 w 193674"/>
              <a:gd name="connsiteY23" fmla="*/ 219075 h 404120"/>
              <a:gd name="connsiteX24" fmla="*/ 143586 w 193674"/>
              <a:gd name="connsiteY24" fmla="*/ 257175 h 404120"/>
              <a:gd name="connsiteX25" fmla="*/ 155493 w 193674"/>
              <a:gd name="connsiteY25" fmla="*/ 300037 h 404120"/>
              <a:gd name="connsiteX26" fmla="*/ 162637 w 193674"/>
              <a:gd name="connsiteY26" fmla="*/ 335757 h 404120"/>
              <a:gd name="connsiteX27" fmla="*/ 155493 w 193674"/>
              <a:gd name="connsiteY27" fmla="*/ 366713 h 404120"/>
              <a:gd name="connsiteX28" fmla="*/ 126918 w 193674"/>
              <a:gd name="connsiteY28" fmla="*/ 373857 h 404120"/>
              <a:gd name="connsiteX29" fmla="*/ 103104 w 193674"/>
              <a:gd name="connsiteY29" fmla="*/ 354806 h 404120"/>
              <a:gd name="connsiteX30" fmla="*/ 93580 w 193674"/>
              <a:gd name="connsiteY30" fmla="*/ 319087 h 404120"/>
              <a:gd name="connsiteX31" fmla="*/ 91199 w 193674"/>
              <a:gd name="connsiteY31" fmla="*/ 273844 h 404120"/>
              <a:gd name="connsiteX32" fmla="*/ 76912 w 193674"/>
              <a:gd name="connsiteY32" fmla="*/ 180975 h 404120"/>
              <a:gd name="connsiteX33" fmla="*/ 50718 w 193674"/>
              <a:gd name="connsiteY33" fmla="*/ 88106 h 404120"/>
              <a:gd name="connsiteX34" fmla="*/ 31668 w 193674"/>
              <a:gd name="connsiteY34" fmla="*/ 45244 h 404120"/>
              <a:gd name="connsiteX35" fmla="*/ 17380 w 193674"/>
              <a:gd name="connsiteY35" fmla="*/ 26194 h 404120"/>
              <a:gd name="connsiteX36" fmla="*/ 3093 w 193674"/>
              <a:gd name="connsiteY36" fmla="*/ 28575 h 404120"/>
              <a:gd name="connsiteX37" fmla="*/ 711 w 193674"/>
              <a:gd name="connsiteY37" fmla="*/ 42862 h 404120"/>
              <a:gd name="connsiteX38" fmla="*/ 22142 w 193674"/>
              <a:gd name="connsiteY38" fmla="*/ 90487 h 404120"/>
              <a:gd name="connsiteX39" fmla="*/ 43573 w 193674"/>
              <a:gd name="connsiteY39" fmla="*/ 159544 h 404120"/>
              <a:gd name="connsiteX0" fmla="*/ 43573 w 193674"/>
              <a:gd name="connsiteY0" fmla="*/ 159544 h 404120"/>
              <a:gd name="connsiteX1" fmla="*/ 53099 w 193674"/>
              <a:gd name="connsiteY1" fmla="*/ 211931 h 404120"/>
              <a:gd name="connsiteX2" fmla="*/ 57861 w 193674"/>
              <a:gd name="connsiteY2" fmla="*/ 269081 h 404120"/>
              <a:gd name="connsiteX3" fmla="*/ 60243 w 193674"/>
              <a:gd name="connsiteY3" fmla="*/ 314325 h 404120"/>
              <a:gd name="connsiteX4" fmla="*/ 67386 w 193674"/>
              <a:gd name="connsiteY4" fmla="*/ 347663 h 404120"/>
              <a:gd name="connsiteX5" fmla="*/ 81674 w 193674"/>
              <a:gd name="connsiteY5" fmla="*/ 378619 h 404120"/>
              <a:gd name="connsiteX6" fmla="*/ 110249 w 193674"/>
              <a:gd name="connsiteY6" fmla="*/ 400050 h 404120"/>
              <a:gd name="connsiteX7" fmla="*/ 148349 w 193674"/>
              <a:gd name="connsiteY7" fmla="*/ 402431 h 404120"/>
              <a:gd name="connsiteX8" fmla="*/ 179305 w 193674"/>
              <a:gd name="connsiteY8" fmla="*/ 380999 h 404120"/>
              <a:gd name="connsiteX9" fmla="*/ 193593 w 193674"/>
              <a:gd name="connsiteY9" fmla="*/ 340519 h 404120"/>
              <a:gd name="connsiteX10" fmla="*/ 184068 w 193674"/>
              <a:gd name="connsiteY10" fmla="*/ 283369 h 404120"/>
              <a:gd name="connsiteX11" fmla="*/ 162636 w 193674"/>
              <a:gd name="connsiteY11" fmla="*/ 230981 h 404120"/>
              <a:gd name="connsiteX12" fmla="*/ 138825 w 193674"/>
              <a:gd name="connsiteY12" fmla="*/ 180975 h 404120"/>
              <a:gd name="connsiteX13" fmla="*/ 124536 w 193674"/>
              <a:gd name="connsiteY13" fmla="*/ 135731 h 404120"/>
              <a:gd name="connsiteX14" fmla="*/ 117393 w 193674"/>
              <a:gd name="connsiteY14" fmla="*/ 90487 h 404120"/>
              <a:gd name="connsiteX15" fmla="*/ 124536 w 193674"/>
              <a:gd name="connsiteY15" fmla="*/ 42862 h 404120"/>
              <a:gd name="connsiteX16" fmla="*/ 134061 w 193674"/>
              <a:gd name="connsiteY16" fmla="*/ 9525 h 404120"/>
              <a:gd name="connsiteX17" fmla="*/ 122155 w 193674"/>
              <a:gd name="connsiteY17" fmla="*/ 0 h 404120"/>
              <a:gd name="connsiteX18" fmla="*/ 100724 w 193674"/>
              <a:gd name="connsiteY18" fmla="*/ 9525 h 404120"/>
              <a:gd name="connsiteX19" fmla="*/ 91199 w 193674"/>
              <a:gd name="connsiteY19" fmla="*/ 33337 h 404120"/>
              <a:gd name="connsiteX20" fmla="*/ 86436 w 193674"/>
              <a:gd name="connsiteY20" fmla="*/ 80963 h 404120"/>
              <a:gd name="connsiteX21" fmla="*/ 91198 w 193674"/>
              <a:gd name="connsiteY21" fmla="*/ 126205 h 404120"/>
              <a:gd name="connsiteX22" fmla="*/ 105486 w 193674"/>
              <a:gd name="connsiteY22" fmla="*/ 176212 h 404120"/>
              <a:gd name="connsiteX23" fmla="*/ 124536 w 193674"/>
              <a:gd name="connsiteY23" fmla="*/ 219075 h 404120"/>
              <a:gd name="connsiteX24" fmla="*/ 143586 w 193674"/>
              <a:gd name="connsiteY24" fmla="*/ 257175 h 404120"/>
              <a:gd name="connsiteX25" fmla="*/ 155493 w 193674"/>
              <a:gd name="connsiteY25" fmla="*/ 300037 h 404120"/>
              <a:gd name="connsiteX26" fmla="*/ 162637 w 193674"/>
              <a:gd name="connsiteY26" fmla="*/ 335757 h 404120"/>
              <a:gd name="connsiteX27" fmla="*/ 155493 w 193674"/>
              <a:gd name="connsiteY27" fmla="*/ 366713 h 404120"/>
              <a:gd name="connsiteX28" fmla="*/ 126918 w 193674"/>
              <a:gd name="connsiteY28" fmla="*/ 373857 h 404120"/>
              <a:gd name="connsiteX29" fmla="*/ 103104 w 193674"/>
              <a:gd name="connsiteY29" fmla="*/ 354806 h 404120"/>
              <a:gd name="connsiteX30" fmla="*/ 91199 w 193674"/>
              <a:gd name="connsiteY30" fmla="*/ 309562 h 404120"/>
              <a:gd name="connsiteX31" fmla="*/ 91199 w 193674"/>
              <a:gd name="connsiteY31" fmla="*/ 273844 h 404120"/>
              <a:gd name="connsiteX32" fmla="*/ 76912 w 193674"/>
              <a:gd name="connsiteY32" fmla="*/ 180975 h 404120"/>
              <a:gd name="connsiteX33" fmla="*/ 50718 w 193674"/>
              <a:gd name="connsiteY33" fmla="*/ 88106 h 404120"/>
              <a:gd name="connsiteX34" fmla="*/ 31668 w 193674"/>
              <a:gd name="connsiteY34" fmla="*/ 45244 h 404120"/>
              <a:gd name="connsiteX35" fmla="*/ 17380 w 193674"/>
              <a:gd name="connsiteY35" fmla="*/ 26194 h 404120"/>
              <a:gd name="connsiteX36" fmla="*/ 3093 w 193674"/>
              <a:gd name="connsiteY36" fmla="*/ 28575 h 404120"/>
              <a:gd name="connsiteX37" fmla="*/ 711 w 193674"/>
              <a:gd name="connsiteY37" fmla="*/ 42862 h 404120"/>
              <a:gd name="connsiteX38" fmla="*/ 22142 w 193674"/>
              <a:gd name="connsiteY38" fmla="*/ 90487 h 404120"/>
              <a:gd name="connsiteX39" fmla="*/ 43573 w 193674"/>
              <a:gd name="connsiteY39" fmla="*/ 159544 h 404120"/>
              <a:gd name="connsiteX0" fmla="*/ 43573 w 193674"/>
              <a:gd name="connsiteY0" fmla="*/ 159544 h 404120"/>
              <a:gd name="connsiteX1" fmla="*/ 53099 w 193674"/>
              <a:gd name="connsiteY1" fmla="*/ 211931 h 404120"/>
              <a:gd name="connsiteX2" fmla="*/ 57861 w 193674"/>
              <a:gd name="connsiteY2" fmla="*/ 269081 h 404120"/>
              <a:gd name="connsiteX3" fmla="*/ 60243 w 193674"/>
              <a:gd name="connsiteY3" fmla="*/ 314325 h 404120"/>
              <a:gd name="connsiteX4" fmla="*/ 67386 w 193674"/>
              <a:gd name="connsiteY4" fmla="*/ 347663 h 404120"/>
              <a:gd name="connsiteX5" fmla="*/ 81674 w 193674"/>
              <a:gd name="connsiteY5" fmla="*/ 378619 h 404120"/>
              <a:gd name="connsiteX6" fmla="*/ 110249 w 193674"/>
              <a:gd name="connsiteY6" fmla="*/ 400050 h 404120"/>
              <a:gd name="connsiteX7" fmla="*/ 148349 w 193674"/>
              <a:gd name="connsiteY7" fmla="*/ 402431 h 404120"/>
              <a:gd name="connsiteX8" fmla="*/ 179305 w 193674"/>
              <a:gd name="connsiteY8" fmla="*/ 380999 h 404120"/>
              <a:gd name="connsiteX9" fmla="*/ 193593 w 193674"/>
              <a:gd name="connsiteY9" fmla="*/ 340519 h 404120"/>
              <a:gd name="connsiteX10" fmla="*/ 184068 w 193674"/>
              <a:gd name="connsiteY10" fmla="*/ 283369 h 404120"/>
              <a:gd name="connsiteX11" fmla="*/ 162636 w 193674"/>
              <a:gd name="connsiteY11" fmla="*/ 230981 h 404120"/>
              <a:gd name="connsiteX12" fmla="*/ 138825 w 193674"/>
              <a:gd name="connsiteY12" fmla="*/ 180975 h 404120"/>
              <a:gd name="connsiteX13" fmla="*/ 124536 w 193674"/>
              <a:gd name="connsiteY13" fmla="*/ 135731 h 404120"/>
              <a:gd name="connsiteX14" fmla="*/ 117393 w 193674"/>
              <a:gd name="connsiteY14" fmla="*/ 90487 h 404120"/>
              <a:gd name="connsiteX15" fmla="*/ 124536 w 193674"/>
              <a:gd name="connsiteY15" fmla="*/ 42862 h 404120"/>
              <a:gd name="connsiteX16" fmla="*/ 134061 w 193674"/>
              <a:gd name="connsiteY16" fmla="*/ 9525 h 404120"/>
              <a:gd name="connsiteX17" fmla="*/ 122155 w 193674"/>
              <a:gd name="connsiteY17" fmla="*/ 0 h 404120"/>
              <a:gd name="connsiteX18" fmla="*/ 100724 w 193674"/>
              <a:gd name="connsiteY18" fmla="*/ 9525 h 404120"/>
              <a:gd name="connsiteX19" fmla="*/ 91199 w 193674"/>
              <a:gd name="connsiteY19" fmla="*/ 33337 h 404120"/>
              <a:gd name="connsiteX20" fmla="*/ 86436 w 193674"/>
              <a:gd name="connsiteY20" fmla="*/ 80963 h 404120"/>
              <a:gd name="connsiteX21" fmla="*/ 91198 w 193674"/>
              <a:gd name="connsiteY21" fmla="*/ 126205 h 404120"/>
              <a:gd name="connsiteX22" fmla="*/ 105486 w 193674"/>
              <a:gd name="connsiteY22" fmla="*/ 176212 h 404120"/>
              <a:gd name="connsiteX23" fmla="*/ 124536 w 193674"/>
              <a:gd name="connsiteY23" fmla="*/ 219075 h 404120"/>
              <a:gd name="connsiteX24" fmla="*/ 143586 w 193674"/>
              <a:gd name="connsiteY24" fmla="*/ 257175 h 404120"/>
              <a:gd name="connsiteX25" fmla="*/ 155493 w 193674"/>
              <a:gd name="connsiteY25" fmla="*/ 300037 h 404120"/>
              <a:gd name="connsiteX26" fmla="*/ 162637 w 193674"/>
              <a:gd name="connsiteY26" fmla="*/ 335757 h 404120"/>
              <a:gd name="connsiteX27" fmla="*/ 155493 w 193674"/>
              <a:gd name="connsiteY27" fmla="*/ 366713 h 404120"/>
              <a:gd name="connsiteX28" fmla="*/ 126918 w 193674"/>
              <a:gd name="connsiteY28" fmla="*/ 373857 h 404120"/>
              <a:gd name="connsiteX29" fmla="*/ 103104 w 193674"/>
              <a:gd name="connsiteY29" fmla="*/ 354806 h 404120"/>
              <a:gd name="connsiteX30" fmla="*/ 91199 w 193674"/>
              <a:gd name="connsiteY30" fmla="*/ 309562 h 404120"/>
              <a:gd name="connsiteX31" fmla="*/ 88818 w 193674"/>
              <a:gd name="connsiteY31" fmla="*/ 261938 h 404120"/>
              <a:gd name="connsiteX32" fmla="*/ 76912 w 193674"/>
              <a:gd name="connsiteY32" fmla="*/ 180975 h 404120"/>
              <a:gd name="connsiteX33" fmla="*/ 50718 w 193674"/>
              <a:gd name="connsiteY33" fmla="*/ 88106 h 404120"/>
              <a:gd name="connsiteX34" fmla="*/ 31668 w 193674"/>
              <a:gd name="connsiteY34" fmla="*/ 45244 h 404120"/>
              <a:gd name="connsiteX35" fmla="*/ 17380 w 193674"/>
              <a:gd name="connsiteY35" fmla="*/ 26194 h 404120"/>
              <a:gd name="connsiteX36" fmla="*/ 3093 w 193674"/>
              <a:gd name="connsiteY36" fmla="*/ 28575 h 404120"/>
              <a:gd name="connsiteX37" fmla="*/ 711 w 193674"/>
              <a:gd name="connsiteY37" fmla="*/ 42862 h 404120"/>
              <a:gd name="connsiteX38" fmla="*/ 22142 w 193674"/>
              <a:gd name="connsiteY38" fmla="*/ 90487 h 404120"/>
              <a:gd name="connsiteX39" fmla="*/ 43573 w 193674"/>
              <a:gd name="connsiteY39" fmla="*/ 159544 h 404120"/>
              <a:gd name="connsiteX0" fmla="*/ 43573 w 193674"/>
              <a:gd name="connsiteY0" fmla="*/ 159630 h 404206"/>
              <a:gd name="connsiteX1" fmla="*/ 53099 w 193674"/>
              <a:gd name="connsiteY1" fmla="*/ 212017 h 404206"/>
              <a:gd name="connsiteX2" fmla="*/ 57861 w 193674"/>
              <a:gd name="connsiteY2" fmla="*/ 269167 h 404206"/>
              <a:gd name="connsiteX3" fmla="*/ 60243 w 193674"/>
              <a:gd name="connsiteY3" fmla="*/ 314411 h 404206"/>
              <a:gd name="connsiteX4" fmla="*/ 67386 w 193674"/>
              <a:gd name="connsiteY4" fmla="*/ 347749 h 404206"/>
              <a:gd name="connsiteX5" fmla="*/ 81674 w 193674"/>
              <a:gd name="connsiteY5" fmla="*/ 378705 h 404206"/>
              <a:gd name="connsiteX6" fmla="*/ 110249 w 193674"/>
              <a:gd name="connsiteY6" fmla="*/ 400136 h 404206"/>
              <a:gd name="connsiteX7" fmla="*/ 148349 w 193674"/>
              <a:gd name="connsiteY7" fmla="*/ 402517 h 404206"/>
              <a:gd name="connsiteX8" fmla="*/ 179305 w 193674"/>
              <a:gd name="connsiteY8" fmla="*/ 381085 h 404206"/>
              <a:gd name="connsiteX9" fmla="*/ 193593 w 193674"/>
              <a:gd name="connsiteY9" fmla="*/ 340605 h 404206"/>
              <a:gd name="connsiteX10" fmla="*/ 184068 w 193674"/>
              <a:gd name="connsiteY10" fmla="*/ 283455 h 404206"/>
              <a:gd name="connsiteX11" fmla="*/ 162636 w 193674"/>
              <a:gd name="connsiteY11" fmla="*/ 231067 h 404206"/>
              <a:gd name="connsiteX12" fmla="*/ 138825 w 193674"/>
              <a:gd name="connsiteY12" fmla="*/ 181061 h 404206"/>
              <a:gd name="connsiteX13" fmla="*/ 124536 w 193674"/>
              <a:gd name="connsiteY13" fmla="*/ 135817 h 404206"/>
              <a:gd name="connsiteX14" fmla="*/ 117393 w 193674"/>
              <a:gd name="connsiteY14" fmla="*/ 90573 h 404206"/>
              <a:gd name="connsiteX15" fmla="*/ 124536 w 193674"/>
              <a:gd name="connsiteY15" fmla="*/ 42948 h 404206"/>
              <a:gd name="connsiteX16" fmla="*/ 129299 w 193674"/>
              <a:gd name="connsiteY16" fmla="*/ 14374 h 404206"/>
              <a:gd name="connsiteX17" fmla="*/ 122155 w 193674"/>
              <a:gd name="connsiteY17" fmla="*/ 86 h 404206"/>
              <a:gd name="connsiteX18" fmla="*/ 100724 w 193674"/>
              <a:gd name="connsiteY18" fmla="*/ 9611 h 404206"/>
              <a:gd name="connsiteX19" fmla="*/ 91199 w 193674"/>
              <a:gd name="connsiteY19" fmla="*/ 33423 h 404206"/>
              <a:gd name="connsiteX20" fmla="*/ 86436 w 193674"/>
              <a:gd name="connsiteY20" fmla="*/ 81049 h 404206"/>
              <a:gd name="connsiteX21" fmla="*/ 91198 w 193674"/>
              <a:gd name="connsiteY21" fmla="*/ 126291 h 404206"/>
              <a:gd name="connsiteX22" fmla="*/ 105486 w 193674"/>
              <a:gd name="connsiteY22" fmla="*/ 176298 h 404206"/>
              <a:gd name="connsiteX23" fmla="*/ 124536 w 193674"/>
              <a:gd name="connsiteY23" fmla="*/ 219161 h 404206"/>
              <a:gd name="connsiteX24" fmla="*/ 143586 w 193674"/>
              <a:gd name="connsiteY24" fmla="*/ 257261 h 404206"/>
              <a:gd name="connsiteX25" fmla="*/ 155493 w 193674"/>
              <a:gd name="connsiteY25" fmla="*/ 300123 h 404206"/>
              <a:gd name="connsiteX26" fmla="*/ 162637 w 193674"/>
              <a:gd name="connsiteY26" fmla="*/ 335843 h 404206"/>
              <a:gd name="connsiteX27" fmla="*/ 155493 w 193674"/>
              <a:gd name="connsiteY27" fmla="*/ 366799 h 404206"/>
              <a:gd name="connsiteX28" fmla="*/ 126918 w 193674"/>
              <a:gd name="connsiteY28" fmla="*/ 373943 h 404206"/>
              <a:gd name="connsiteX29" fmla="*/ 103104 w 193674"/>
              <a:gd name="connsiteY29" fmla="*/ 354892 h 404206"/>
              <a:gd name="connsiteX30" fmla="*/ 91199 w 193674"/>
              <a:gd name="connsiteY30" fmla="*/ 309648 h 404206"/>
              <a:gd name="connsiteX31" fmla="*/ 88818 w 193674"/>
              <a:gd name="connsiteY31" fmla="*/ 262024 h 404206"/>
              <a:gd name="connsiteX32" fmla="*/ 76912 w 193674"/>
              <a:gd name="connsiteY32" fmla="*/ 181061 h 404206"/>
              <a:gd name="connsiteX33" fmla="*/ 50718 w 193674"/>
              <a:gd name="connsiteY33" fmla="*/ 88192 h 404206"/>
              <a:gd name="connsiteX34" fmla="*/ 31668 w 193674"/>
              <a:gd name="connsiteY34" fmla="*/ 45330 h 404206"/>
              <a:gd name="connsiteX35" fmla="*/ 17380 w 193674"/>
              <a:gd name="connsiteY35" fmla="*/ 26280 h 404206"/>
              <a:gd name="connsiteX36" fmla="*/ 3093 w 193674"/>
              <a:gd name="connsiteY36" fmla="*/ 28661 h 404206"/>
              <a:gd name="connsiteX37" fmla="*/ 711 w 193674"/>
              <a:gd name="connsiteY37" fmla="*/ 42948 h 404206"/>
              <a:gd name="connsiteX38" fmla="*/ 22142 w 193674"/>
              <a:gd name="connsiteY38" fmla="*/ 90573 h 404206"/>
              <a:gd name="connsiteX39" fmla="*/ 43573 w 193674"/>
              <a:gd name="connsiteY39" fmla="*/ 159630 h 4042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193674" h="404206">
                <a:moveTo>
                  <a:pt x="43573" y="159630"/>
                </a:moveTo>
                <a:cubicBezTo>
                  <a:pt x="48732" y="179871"/>
                  <a:pt x="50718" y="193761"/>
                  <a:pt x="53099" y="212017"/>
                </a:cubicBezTo>
                <a:cubicBezTo>
                  <a:pt x="55480" y="230273"/>
                  <a:pt x="56670" y="252101"/>
                  <a:pt x="57861" y="269167"/>
                </a:cubicBezTo>
                <a:cubicBezTo>
                  <a:pt x="59052" y="286233"/>
                  <a:pt x="58656" y="301314"/>
                  <a:pt x="60243" y="314411"/>
                </a:cubicBezTo>
                <a:cubicBezTo>
                  <a:pt x="61830" y="327508"/>
                  <a:pt x="63814" y="337033"/>
                  <a:pt x="67386" y="347749"/>
                </a:cubicBezTo>
                <a:cubicBezTo>
                  <a:pt x="70958" y="358465"/>
                  <a:pt x="74530" y="369974"/>
                  <a:pt x="81674" y="378705"/>
                </a:cubicBezTo>
                <a:cubicBezTo>
                  <a:pt x="88818" y="387436"/>
                  <a:pt x="99137" y="396167"/>
                  <a:pt x="110249" y="400136"/>
                </a:cubicBezTo>
                <a:cubicBezTo>
                  <a:pt x="121361" y="404105"/>
                  <a:pt x="136840" y="405692"/>
                  <a:pt x="148349" y="402517"/>
                </a:cubicBezTo>
                <a:cubicBezTo>
                  <a:pt x="159858" y="399342"/>
                  <a:pt x="171764" y="391404"/>
                  <a:pt x="179305" y="381085"/>
                </a:cubicBezTo>
                <a:cubicBezTo>
                  <a:pt x="186846" y="370766"/>
                  <a:pt x="192799" y="356877"/>
                  <a:pt x="193593" y="340605"/>
                </a:cubicBezTo>
                <a:cubicBezTo>
                  <a:pt x="194387" y="324333"/>
                  <a:pt x="189228" y="301711"/>
                  <a:pt x="184068" y="283455"/>
                </a:cubicBezTo>
                <a:cubicBezTo>
                  <a:pt x="178909" y="265199"/>
                  <a:pt x="170176" y="248133"/>
                  <a:pt x="162636" y="231067"/>
                </a:cubicBezTo>
                <a:cubicBezTo>
                  <a:pt x="155096" y="214001"/>
                  <a:pt x="145175" y="196936"/>
                  <a:pt x="138825" y="181061"/>
                </a:cubicBezTo>
                <a:cubicBezTo>
                  <a:pt x="132475" y="165186"/>
                  <a:pt x="128108" y="150898"/>
                  <a:pt x="124536" y="135817"/>
                </a:cubicBezTo>
                <a:cubicBezTo>
                  <a:pt x="120964" y="120736"/>
                  <a:pt x="117393" y="106051"/>
                  <a:pt x="117393" y="90573"/>
                </a:cubicBezTo>
                <a:cubicBezTo>
                  <a:pt x="117393" y="75095"/>
                  <a:pt x="122552" y="55648"/>
                  <a:pt x="124536" y="42948"/>
                </a:cubicBezTo>
                <a:cubicBezTo>
                  <a:pt x="126520" y="30248"/>
                  <a:pt x="129696" y="21518"/>
                  <a:pt x="129299" y="14374"/>
                </a:cubicBezTo>
                <a:cubicBezTo>
                  <a:pt x="128902" y="7230"/>
                  <a:pt x="126917" y="880"/>
                  <a:pt x="122155" y="86"/>
                </a:cubicBezTo>
                <a:cubicBezTo>
                  <a:pt x="117393" y="-708"/>
                  <a:pt x="105883" y="4055"/>
                  <a:pt x="100724" y="9611"/>
                </a:cubicBezTo>
                <a:cubicBezTo>
                  <a:pt x="95565" y="15167"/>
                  <a:pt x="93580" y="21517"/>
                  <a:pt x="91199" y="33423"/>
                </a:cubicBezTo>
                <a:cubicBezTo>
                  <a:pt x="88818" y="45329"/>
                  <a:pt x="86436" y="65571"/>
                  <a:pt x="86436" y="81049"/>
                </a:cubicBezTo>
                <a:cubicBezTo>
                  <a:pt x="86436" y="96527"/>
                  <a:pt x="88023" y="110416"/>
                  <a:pt x="91198" y="126291"/>
                </a:cubicBezTo>
                <a:cubicBezTo>
                  <a:pt x="94373" y="142166"/>
                  <a:pt x="99930" y="160820"/>
                  <a:pt x="105486" y="176298"/>
                </a:cubicBezTo>
                <a:cubicBezTo>
                  <a:pt x="111042" y="191776"/>
                  <a:pt x="118186" y="205667"/>
                  <a:pt x="124536" y="219161"/>
                </a:cubicBezTo>
                <a:cubicBezTo>
                  <a:pt x="130886" y="232655"/>
                  <a:pt x="138427" y="243767"/>
                  <a:pt x="143586" y="257261"/>
                </a:cubicBezTo>
                <a:cubicBezTo>
                  <a:pt x="148746" y="270755"/>
                  <a:pt x="152318" y="287026"/>
                  <a:pt x="155493" y="300123"/>
                </a:cubicBezTo>
                <a:cubicBezTo>
                  <a:pt x="158668" y="313220"/>
                  <a:pt x="162637" y="324730"/>
                  <a:pt x="162637" y="335843"/>
                </a:cubicBezTo>
                <a:cubicBezTo>
                  <a:pt x="162637" y="346956"/>
                  <a:pt x="161446" y="360449"/>
                  <a:pt x="155493" y="366799"/>
                </a:cubicBezTo>
                <a:cubicBezTo>
                  <a:pt x="149540" y="373149"/>
                  <a:pt x="135649" y="375927"/>
                  <a:pt x="126918" y="373943"/>
                </a:cubicBezTo>
                <a:cubicBezTo>
                  <a:pt x="118187" y="371959"/>
                  <a:pt x="109057" y="365608"/>
                  <a:pt x="103104" y="354892"/>
                </a:cubicBezTo>
                <a:cubicBezTo>
                  <a:pt x="97151" y="344176"/>
                  <a:pt x="93580" y="325126"/>
                  <a:pt x="91199" y="309648"/>
                </a:cubicBezTo>
                <a:cubicBezTo>
                  <a:pt x="88818" y="294170"/>
                  <a:pt x="91199" y="283455"/>
                  <a:pt x="88818" y="262024"/>
                </a:cubicBezTo>
                <a:cubicBezTo>
                  <a:pt x="86437" y="240593"/>
                  <a:pt x="83262" y="210033"/>
                  <a:pt x="76912" y="181061"/>
                </a:cubicBezTo>
                <a:cubicBezTo>
                  <a:pt x="70562" y="152089"/>
                  <a:pt x="58259" y="110814"/>
                  <a:pt x="50718" y="88192"/>
                </a:cubicBezTo>
                <a:cubicBezTo>
                  <a:pt x="43177" y="65570"/>
                  <a:pt x="37224" y="55649"/>
                  <a:pt x="31668" y="45330"/>
                </a:cubicBezTo>
                <a:cubicBezTo>
                  <a:pt x="26112" y="35011"/>
                  <a:pt x="22142" y="29058"/>
                  <a:pt x="17380" y="26280"/>
                </a:cubicBezTo>
                <a:cubicBezTo>
                  <a:pt x="12617" y="23502"/>
                  <a:pt x="5871" y="25883"/>
                  <a:pt x="3093" y="28661"/>
                </a:cubicBezTo>
                <a:cubicBezTo>
                  <a:pt x="315" y="31439"/>
                  <a:pt x="-877" y="33423"/>
                  <a:pt x="711" y="42948"/>
                </a:cubicBezTo>
                <a:cubicBezTo>
                  <a:pt x="2298" y="52473"/>
                  <a:pt x="14998" y="71126"/>
                  <a:pt x="22142" y="90573"/>
                </a:cubicBezTo>
                <a:cubicBezTo>
                  <a:pt x="29286" y="110020"/>
                  <a:pt x="38414" y="139389"/>
                  <a:pt x="43573" y="159630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0" name="任意多边形 369"/>
          <p:cNvSpPr/>
          <p:nvPr/>
        </p:nvSpPr>
        <p:spPr>
          <a:xfrm rot="-180000">
            <a:off x="4661735" y="4220057"/>
            <a:ext cx="171154" cy="394768"/>
          </a:xfrm>
          <a:custGeom>
            <a:avLst/>
            <a:gdLst>
              <a:gd name="connsiteX0" fmla="*/ 12248 w 169545"/>
              <a:gd name="connsiteY0" fmla="*/ 144113 h 407002"/>
              <a:gd name="connsiteX1" fmla="*/ 26536 w 169545"/>
              <a:gd name="connsiteY1" fmla="*/ 225076 h 407002"/>
              <a:gd name="connsiteX2" fmla="*/ 36061 w 169545"/>
              <a:gd name="connsiteY2" fmla="*/ 308419 h 407002"/>
              <a:gd name="connsiteX3" fmla="*/ 57492 w 169545"/>
              <a:gd name="connsiteY3" fmla="*/ 348901 h 407002"/>
              <a:gd name="connsiteX4" fmla="*/ 76542 w 169545"/>
              <a:gd name="connsiteY4" fmla="*/ 384619 h 407002"/>
              <a:gd name="connsiteX5" fmla="*/ 114642 w 169545"/>
              <a:gd name="connsiteY5" fmla="*/ 406051 h 407002"/>
              <a:gd name="connsiteX6" fmla="*/ 147980 w 169545"/>
              <a:gd name="connsiteY6" fmla="*/ 398907 h 407002"/>
              <a:gd name="connsiteX7" fmla="*/ 164648 w 169545"/>
              <a:gd name="connsiteY7" fmla="*/ 360807 h 407002"/>
              <a:gd name="connsiteX8" fmla="*/ 169411 w 169545"/>
              <a:gd name="connsiteY8" fmla="*/ 310801 h 407002"/>
              <a:gd name="connsiteX9" fmla="*/ 167030 w 169545"/>
              <a:gd name="connsiteY9" fmla="*/ 253651 h 407002"/>
              <a:gd name="connsiteX10" fmla="*/ 155123 w 169545"/>
              <a:gd name="connsiteY10" fmla="*/ 220313 h 407002"/>
              <a:gd name="connsiteX11" fmla="*/ 133692 w 169545"/>
              <a:gd name="connsiteY11" fmla="*/ 184594 h 407002"/>
              <a:gd name="connsiteX12" fmla="*/ 112261 w 169545"/>
              <a:gd name="connsiteY12" fmla="*/ 144113 h 407002"/>
              <a:gd name="connsiteX13" fmla="*/ 95592 w 169545"/>
              <a:gd name="connsiteY13" fmla="*/ 98869 h 407002"/>
              <a:gd name="connsiteX14" fmla="*/ 107498 w 169545"/>
              <a:gd name="connsiteY14" fmla="*/ 51244 h 407002"/>
              <a:gd name="connsiteX15" fmla="*/ 119405 w 169545"/>
              <a:gd name="connsiteY15" fmla="*/ 22669 h 407002"/>
              <a:gd name="connsiteX16" fmla="*/ 117023 w 169545"/>
              <a:gd name="connsiteY16" fmla="*/ 3619 h 407002"/>
              <a:gd name="connsiteX17" fmla="*/ 102736 w 169545"/>
              <a:gd name="connsiteY17" fmla="*/ 1238 h 407002"/>
              <a:gd name="connsiteX18" fmla="*/ 81305 w 169545"/>
              <a:gd name="connsiteY18" fmla="*/ 17907 h 407002"/>
              <a:gd name="connsiteX19" fmla="*/ 69398 w 169545"/>
              <a:gd name="connsiteY19" fmla="*/ 56007 h 407002"/>
              <a:gd name="connsiteX20" fmla="*/ 69398 w 169545"/>
              <a:gd name="connsiteY20" fmla="*/ 110776 h 407002"/>
              <a:gd name="connsiteX21" fmla="*/ 83686 w 169545"/>
              <a:gd name="connsiteY21" fmla="*/ 156019 h 407002"/>
              <a:gd name="connsiteX22" fmla="*/ 109880 w 169545"/>
              <a:gd name="connsiteY22" fmla="*/ 203644 h 407002"/>
              <a:gd name="connsiteX23" fmla="*/ 131311 w 169545"/>
              <a:gd name="connsiteY23" fmla="*/ 236982 h 407002"/>
              <a:gd name="connsiteX24" fmla="*/ 140836 w 169545"/>
              <a:gd name="connsiteY24" fmla="*/ 272701 h 407002"/>
              <a:gd name="connsiteX25" fmla="*/ 140836 w 169545"/>
              <a:gd name="connsiteY25" fmla="*/ 306038 h 407002"/>
              <a:gd name="connsiteX26" fmla="*/ 140836 w 169545"/>
              <a:gd name="connsiteY26" fmla="*/ 336994 h 407002"/>
              <a:gd name="connsiteX27" fmla="*/ 131311 w 169545"/>
              <a:gd name="connsiteY27" fmla="*/ 356044 h 407002"/>
              <a:gd name="connsiteX28" fmla="*/ 107498 w 169545"/>
              <a:gd name="connsiteY28" fmla="*/ 360807 h 407002"/>
              <a:gd name="connsiteX29" fmla="*/ 81305 w 169545"/>
              <a:gd name="connsiteY29" fmla="*/ 339376 h 407002"/>
              <a:gd name="connsiteX30" fmla="*/ 57492 w 169545"/>
              <a:gd name="connsiteY30" fmla="*/ 275082 h 407002"/>
              <a:gd name="connsiteX31" fmla="*/ 47967 w 169545"/>
              <a:gd name="connsiteY31" fmla="*/ 198882 h 407002"/>
              <a:gd name="connsiteX32" fmla="*/ 38442 w 169545"/>
              <a:gd name="connsiteY32" fmla="*/ 77438 h 407002"/>
              <a:gd name="connsiteX33" fmla="*/ 36061 w 169545"/>
              <a:gd name="connsiteY33" fmla="*/ 36957 h 407002"/>
              <a:gd name="connsiteX34" fmla="*/ 24155 w 169545"/>
              <a:gd name="connsiteY34" fmla="*/ 22669 h 407002"/>
              <a:gd name="connsiteX35" fmla="*/ 5105 w 169545"/>
              <a:gd name="connsiteY35" fmla="*/ 29813 h 407002"/>
              <a:gd name="connsiteX36" fmla="*/ 342 w 169545"/>
              <a:gd name="connsiteY36" fmla="*/ 60769 h 407002"/>
              <a:gd name="connsiteX37" fmla="*/ 12248 w 169545"/>
              <a:gd name="connsiteY37" fmla="*/ 144113 h 407002"/>
              <a:gd name="connsiteX0" fmla="*/ 12248 w 169545"/>
              <a:gd name="connsiteY0" fmla="*/ 144113 h 406060"/>
              <a:gd name="connsiteX1" fmla="*/ 26536 w 169545"/>
              <a:gd name="connsiteY1" fmla="*/ 225076 h 406060"/>
              <a:gd name="connsiteX2" fmla="*/ 36061 w 169545"/>
              <a:gd name="connsiteY2" fmla="*/ 308419 h 406060"/>
              <a:gd name="connsiteX3" fmla="*/ 57492 w 169545"/>
              <a:gd name="connsiteY3" fmla="*/ 348901 h 406060"/>
              <a:gd name="connsiteX4" fmla="*/ 76542 w 169545"/>
              <a:gd name="connsiteY4" fmla="*/ 384619 h 406060"/>
              <a:gd name="connsiteX5" fmla="*/ 114642 w 169545"/>
              <a:gd name="connsiteY5" fmla="*/ 406051 h 406060"/>
              <a:gd name="connsiteX6" fmla="*/ 143218 w 169545"/>
              <a:gd name="connsiteY6" fmla="*/ 387001 h 406060"/>
              <a:gd name="connsiteX7" fmla="*/ 164648 w 169545"/>
              <a:gd name="connsiteY7" fmla="*/ 360807 h 406060"/>
              <a:gd name="connsiteX8" fmla="*/ 169411 w 169545"/>
              <a:gd name="connsiteY8" fmla="*/ 310801 h 406060"/>
              <a:gd name="connsiteX9" fmla="*/ 167030 w 169545"/>
              <a:gd name="connsiteY9" fmla="*/ 253651 h 406060"/>
              <a:gd name="connsiteX10" fmla="*/ 155123 w 169545"/>
              <a:gd name="connsiteY10" fmla="*/ 220313 h 406060"/>
              <a:gd name="connsiteX11" fmla="*/ 133692 w 169545"/>
              <a:gd name="connsiteY11" fmla="*/ 184594 h 406060"/>
              <a:gd name="connsiteX12" fmla="*/ 112261 w 169545"/>
              <a:gd name="connsiteY12" fmla="*/ 144113 h 406060"/>
              <a:gd name="connsiteX13" fmla="*/ 95592 w 169545"/>
              <a:gd name="connsiteY13" fmla="*/ 98869 h 406060"/>
              <a:gd name="connsiteX14" fmla="*/ 107498 w 169545"/>
              <a:gd name="connsiteY14" fmla="*/ 51244 h 406060"/>
              <a:gd name="connsiteX15" fmla="*/ 119405 w 169545"/>
              <a:gd name="connsiteY15" fmla="*/ 22669 h 406060"/>
              <a:gd name="connsiteX16" fmla="*/ 117023 w 169545"/>
              <a:gd name="connsiteY16" fmla="*/ 3619 h 406060"/>
              <a:gd name="connsiteX17" fmla="*/ 102736 w 169545"/>
              <a:gd name="connsiteY17" fmla="*/ 1238 h 406060"/>
              <a:gd name="connsiteX18" fmla="*/ 81305 w 169545"/>
              <a:gd name="connsiteY18" fmla="*/ 17907 h 406060"/>
              <a:gd name="connsiteX19" fmla="*/ 69398 w 169545"/>
              <a:gd name="connsiteY19" fmla="*/ 56007 h 406060"/>
              <a:gd name="connsiteX20" fmla="*/ 69398 w 169545"/>
              <a:gd name="connsiteY20" fmla="*/ 110776 h 406060"/>
              <a:gd name="connsiteX21" fmla="*/ 83686 w 169545"/>
              <a:gd name="connsiteY21" fmla="*/ 156019 h 406060"/>
              <a:gd name="connsiteX22" fmla="*/ 109880 w 169545"/>
              <a:gd name="connsiteY22" fmla="*/ 203644 h 406060"/>
              <a:gd name="connsiteX23" fmla="*/ 131311 w 169545"/>
              <a:gd name="connsiteY23" fmla="*/ 236982 h 406060"/>
              <a:gd name="connsiteX24" fmla="*/ 140836 w 169545"/>
              <a:gd name="connsiteY24" fmla="*/ 272701 h 406060"/>
              <a:gd name="connsiteX25" fmla="*/ 140836 w 169545"/>
              <a:gd name="connsiteY25" fmla="*/ 306038 h 406060"/>
              <a:gd name="connsiteX26" fmla="*/ 140836 w 169545"/>
              <a:gd name="connsiteY26" fmla="*/ 336994 h 406060"/>
              <a:gd name="connsiteX27" fmla="*/ 131311 w 169545"/>
              <a:gd name="connsiteY27" fmla="*/ 356044 h 406060"/>
              <a:gd name="connsiteX28" fmla="*/ 107498 w 169545"/>
              <a:gd name="connsiteY28" fmla="*/ 360807 h 406060"/>
              <a:gd name="connsiteX29" fmla="*/ 81305 w 169545"/>
              <a:gd name="connsiteY29" fmla="*/ 339376 h 406060"/>
              <a:gd name="connsiteX30" fmla="*/ 57492 w 169545"/>
              <a:gd name="connsiteY30" fmla="*/ 275082 h 406060"/>
              <a:gd name="connsiteX31" fmla="*/ 47967 w 169545"/>
              <a:gd name="connsiteY31" fmla="*/ 198882 h 406060"/>
              <a:gd name="connsiteX32" fmla="*/ 38442 w 169545"/>
              <a:gd name="connsiteY32" fmla="*/ 77438 h 406060"/>
              <a:gd name="connsiteX33" fmla="*/ 36061 w 169545"/>
              <a:gd name="connsiteY33" fmla="*/ 36957 h 406060"/>
              <a:gd name="connsiteX34" fmla="*/ 24155 w 169545"/>
              <a:gd name="connsiteY34" fmla="*/ 22669 h 406060"/>
              <a:gd name="connsiteX35" fmla="*/ 5105 w 169545"/>
              <a:gd name="connsiteY35" fmla="*/ 29813 h 406060"/>
              <a:gd name="connsiteX36" fmla="*/ 342 w 169545"/>
              <a:gd name="connsiteY36" fmla="*/ 60769 h 406060"/>
              <a:gd name="connsiteX37" fmla="*/ 12248 w 169545"/>
              <a:gd name="connsiteY37" fmla="*/ 144113 h 406060"/>
              <a:gd name="connsiteX0" fmla="*/ 12248 w 169545"/>
              <a:gd name="connsiteY0" fmla="*/ 144113 h 394192"/>
              <a:gd name="connsiteX1" fmla="*/ 26536 w 169545"/>
              <a:gd name="connsiteY1" fmla="*/ 225076 h 394192"/>
              <a:gd name="connsiteX2" fmla="*/ 36061 w 169545"/>
              <a:gd name="connsiteY2" fmla="*/ 308419 h 394192"/>
              <a:gd name="connsiteX3" fmla="*/ 57492 w 169545"/>
              <a:gd name="connsiteY3" fmla="*/ 348901 h 394192"/>
              <a:gd name="connsiteX4" fmla="*/ 76542 w 169545"/>
              <a:gd name="connsiteY4" fmla="*/ 384619 h 394192"/>
              <a:gd name="connsiteX5" fmla="*/ 114642 w 169545"/>
              <a:gd name="connsiteY5" fmla="*/ 394144 h 394192"/>
              <a:gd name="connsiteX6" fmla="*/ 143218 w 169545"/>
              <a:gd name="connsiteY6" fmla="*/ 387001 h 394192"/>
              <a:gd name="connsiteX7" fmla="*/ 164648 w 169545"/>
              <a:gd name="connsiteY7" fmla="*/ 360807 h 394192"/>
              <a:gd name="connsiteX8" fmla="*/ 169411 w 169545"/>
              <a:gd name="connsiteY8" fmla="*/ 310801 h 394192"/>
              <a:gd name="connsiteX9" fmla="*/ 167030 w 169545"/>
              <a:gd name="connsiteY9" fmla="*/ 253651 h 394192"/>
              <a:gd name="connsiteX10" fmla="*/ 155123 w 169545"/>
              <a:gd name="connsiteY10" fmla="*/ 220313 h 394192"/>
              <a:gd name="connsiteX11" fmla="*/ 133692 w 169545"/>
              <a:gd name="connsiteY11" fmla="*/ 184594 h 394192"/>
              <a:gd name="connsiteX12" fmla="*/ 112261 w 169545"/>
              <a:gd name="connsiteY12" fmla="*/ 144113 h 394192"/>
              <a:gd name="connsiteX13" fmla="*/ 95592 w 169545"/>
              <a:gd name="connsiteY13" fmla="*/ 98869 h 394192"/>
              <a:gd name="connsiteX14" fmla="*/ 107498 w 169545"/>
              <a:gd name="connsiteY14" fmla="*/ 51244 h 394192"/>
              <a:gd name="connsiteX15" fmla="*/ 119405 w 169545"/>
              <a:gd name="connsiteY15" fmla="*/ 22669 h 394192"/>
              <a:gd name="connsiteX16" fmla="*/ 117023 w 169545"/>
              <a:gd name="connsiteY16" fmla="*/ 3619 h 394192"/>
              <a:gd name="connsiteX17" fmla="*/ 102736 w 169545"/>
              <a:gd name="connsiteY17" fmla="*/ 1238 h 394192"/>
              <a:gd name="connsiteX18" fmla="*/ 81305 w 169545"/>
              <a:gd name="connsiteY18" fmla="*/ 17907 h 394192"/>
              <a:gd name="connsiteX19" fmla="*/ 69398 w 169545"/>
              <a:gd name="connsiteY19" fmla="*/ 56007 h 394192"/>
              <a:gd name="connsiteX20" fmla="*/ 69398 w 169545"/>
              <a:gd name="connsiteY20" fmla="*/ 110776 h 394192"/>
              <a:gd name="connsiteX21" fmla="*/ 83686 w 169545"/>
              <a:gd name="connsiteY21" fmla="*/ 156019 h 394192"/>
              <a:gd name="connsiteX22" fmla="*/ 109880 w 169545"/>
              <a:gd name="connsiteY22" fmla="*/ 203644 h 394192"/>
              <a:gd name="connsiteX23" fmla="*/ 131311 w 169545"/>
              <a:gd name="connsiteY23" fmla="*/ 236982 h 394192"/>
              <a:gd name="connsiteX24" fmla="*/ 140836 w 169545"/>
              <a:gd name="connsiteY24" fmla="*/ 272701 h 394192"/>
              <a:gd name="connsiteX25" fmla="*/ 140836 w 169545"/>
              <a:gd name="connsiteY25" fmla="*/ 306038 h 394192"/>
              <a:gd name="connsiteX26" fmla="*/ 140836 w 169545"/>
              <a:gd name="connsiteY26" fmla="*/ 336994 h 394192"/>
              <a:gd name="connsiteX27" fmla="*/ 131311 w 169545"/>
              <a:gd name="connsiteY27" fmla="*/ 356044 h 394192"/>
              <a:gd name="connsiteX28" fmla="*/ 107498 w 169545"/>
              <a:gd name="connsiteY28" fmla="*/ 360807 h 394192"/>
              <a:gd name="connsiteX29" fmla="*/ 81305 w 169545"/>
              <a:gd name="connsiteY29" fmla="*/ 339376 h 394192"/>
              <a:gd name="connsiteX30" fmla="*/ 57492 w 169545"/>
              <a:gd name="connsiteY30" fmla="*/ 275082 h 394192"/>
              <a:gd name="connsiteX31" fmla="*/ 47967 w 169545"/>
              <a:gd name="connsiteY31" fmla="*/ 198882 h 394192"/>
              <a:gd name="connsiteX32" fmla="*/ 38442 w 169545"/>
              <a:gd name="connsiteY32" fmla="*/ 77438 h 394192"/>
              <a:gd name="connsiteX33" fmla="*/ 36061 w 169545"/>
              <a:gd name="connsiteY33" fmla="*/ 36957 h 394192"/>
              <a:gd name="connsiteX34" fmla="*/ 24155 w 169545"/>
              <a:gd name="connsiteY34" fmla="*/ 22669 h 394192"/>
              <a:gd name="connsiteX35" fmla="*/ 5105 w 169545"/>
              <a:gd name="connsiteY35" fmla="*/ 29813 h 394192"/>
              <a:gd name="connsiteX36" fmla="*/ 342 w 169545"/>
              <a:gd name="connsiteY36" fmla="*/ 60769 h 394192"/>
              <a:gd name="connsiteX37" fmla="*/ 12248 w 169545"/>
              <a:gd name="connsiteY37" fmla="*/ 144113 h 394192"/>
              <a:gd name="connsiteX0" fmla="*/ 12248 w 169545"/>
              <a:gd name="connsiteY0" fmla="*/ 144113 h 394416"/>
              <a:gd name="connsiteX1" fmla="*/ 26536 w 169545"/>
              <a:gd name="connsiteY1" fmla="*/ 225076 h 394416"/>
              <a:gd name="connsiteX2" fmla="*/ 36061 w 169545"/>
              <a:gd name="connsiteY2" fmla="*/ 308419 h 394416"/>
              <a:gd name="connsiteX3" fmla="*/ 57492 w 169545"/>
              <a:gd name="connsiteY3" fmla="*/ 348901 h 394416"/>
              <a:gd name="connsiteX4" fmla="*/ 76542 w 169545"/>
              <a:gd name="connsiteY4" fmla="*/ 379857 h 394416"/>
              <a:gd name="connsiteX5" fmla="*/ 114642 w 169545"/>
              <a:gd name="connsiteY5" fmla="*/ 394144 h 394416"/>
              <a:gd name="connsiteX6" fmla="*/ 143218 w 169545"/>
              <a:gd name="connsiteY6" fmla="*/ 387001 h 394416"/>
              <a:gd name="connsiteX7" fmla="*/ 164648 w 169545"/>
              <a:gd name="connsiteY7" fmla="*/ 360807 h 394416"/>
              <a:gd name="connsiteX8" fmla="*/ 169411 w 169545"/>
              <a:gd name="connsiteY8" fmla="*/ 310801 h 394416"/>
              <a:gd name="connsiteX9" fmla="*/ 167030 w 169545"/>
              <a:gd name="connsiteY9" fmla="*/ 253651 h 394416"/>
              <a:gd name="connsiteX10" fmla="*/ 155123 w 169545"/>
              <a:gd name="connsiteY10" fmla="*/ 220313 h 394416"/>
              <a:gd name="connsiteX11" fmla="*/ 133692 w 169545"/>
              <a:gd name="connsiteY11" fmla="*/ 184594 h 394416"/>
              <a:gd name="connsiteX12" fmla="*/ 112261 w 169545"/>
              <a:gd name="connsiteY12" fmla="*/ 144113 h 394416"/>
              <a:gd name="connsiteX13" fmla="*/ 95592 w 169545"/>
              <a:gd name="connsiteY13" fmla="*/ 98869 h 394416"/>
              <a:gd name="connsiteX14" fmla="*/ 107498 w 169545"/>
              <a:gd name="connsiteY14" fmla="*/ 51244 h 394416"/>
              <a:gd name="connsiteX15" fmla="*/ 119405 w 169545"/>
              <a:gd name="connsiteY15" fmla="*/ 22669 h 394416"/>
              <a:gd name="connsiteX16" fmla="*/ 117023 w 169545"/>
              <a:gd name="connsiteY16" fmla="*/ 3619 h 394416"/>
              <a:gd name="connsiteX17" fmla="*/ 102736 w 169545"/>
              <a:gd name="connsiteY17" fmla="*/ 1238 h 394416"/>
              <a:gd name="connsiteX18" fmla="*/ 81305 w 169545"/>
              <a:gd name="connsiteY18" fmla="*/ 17907 h 394416"/>
              <a:gd name="connsiteX19" fmla="*/ 69398 w 169545"/>
              <a:gd name="connsiteY19" fmla="*/ 56007 h 394416"/>
              <a:gd name="connsiteX20" fmla="*/ 69398 w 169545"/>
              <a:gd name="connsiteY20" fmla="*/ 110776 h 394416"/>
              <a:gd name="connsiteX21" fmla="*/ 83686 w 169545"/>
              <a:gd name="connsiteY21" fmla="*/ 156019 h 394416"/>
              <a:gd name="connsiteX22" fmla="*/ 109880 w 169545"/>
              <a:gd name="connsiteY22" fmla="*/ 203644 h 394416"/>
              <a:gd name="connsiteX23" fmla="*/ 131311 w 169545"/>
              <a:gd name="connsiteY23" fmla="*/ 236982 h 394416"/>
              <a:gd name="connsiteX24" fmla="*/ 140836 w 169545"/>
              <a:gd name="connsiteY24" fmla="*/ 272701 h 394416"/>
              <a:gd name="connsiteX25" fmla="*/ 140836 w 169545"/>
              <a:gd name="connsiteY25" fmla="*/ 306038 h 394416"/>
              <a:gd name="connsiteX26" fmla="*/ 140836 w 169545"/>
              <a:gd name="connsiteY26" fmla="*/ 336994 h 394416"/>
              <a:gd name="connsiteX27" fmla="*/ 131311 w 169545"/>
              <a:gd name="connsiteY27" fmla="*/ 356044 h 394416"/>
              <a:gd name="connsiteX28" fmla="*/ 107498 w 169545"/>
              <a:gd name="connsiteY28" fmla="*/ 360807 h 394416"/>
              <a:gd name="connsiteX29" fmla="*/ 81305 w 169545"/>
              <a:gd name="connsiteY29" fmla="*/ 339376 h 394416"/>
              <a:gd name="connsiteX30" fmla="*/ 57492 w 169545"/>
              <a:gd name="connsiteY30" fmla="*/ 275082 h 394416"/>
              <a:gd name="connsiteX31" fmla="*/ 47967 w 169545"/>
              <a:gd name="connsiteY31" fmla="*/ 198882 h 394416"/>
              <a:gd name="connsiteX32" fmla="*/ 38442 w 169545"/>
              <a:gd name="connsiteY32" fmla="*/ 77438 h 394416"/>
              <a:gd name="connsiteX33" fmla="*/ 36061 w 169545"/>
              <a:gd name="connsiteY33" fmla="*/ 36957 h 394416"/>
              <a:gd name="connsiteX34" fmla="*/ 24155 w 169545"/>
              <a:gd name="connsiteY34" fmla="*/ 22669 h 394416"/>
              <a:gd name="connsiteX35" fmla="*/ 5105 w 169545"/>
              <a:gd name="connsiteY35" fmla="*/ 29813 h 394416"/>
              <a:gd name="connsiteX36" fmla="*/ 342 w 169545"/>
              <a:gd name="connsiteY36" fmla="*/ 60769 h 394416"/>
              <a:gd name="connsiteX37" fmla="*/ 12248 w 169545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6061 w 174199"/>
              <a:gd name="connsiteY2" fmla="*/ 308419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57492 w 174199"/>
              <a:gd name="connsiteY30" fmla="*/ 275082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8442 w 174199"/>
              <a:gd name="connsiteY2" fmla="*/ 301276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57492 w 174199"/>
              <a:gd name="connsiteY30" fmla="*/ 275082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8442 w 174199"/>
              <a:gd name="connsiteY2" fmla="*/ 301276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62255 w 174199"/>
              <a:gd name="connsiteY30" fmla="*/ 272700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9203 w 171154"/>
              <a:gd name="connsiteY0" fmla="*/ 144113 h 394416"/>
              <a:gd name="connsiteX1" fmla="*/ 23491 w 171154"/>
              <a:gd name="connsiteY1" fmla="*/ 225076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104453 w 171154"/>
              <a:gd name="connsiteY14" fmla="*/ 51244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104453 w 171154"/>
              <a:gd name="connsiteY14" fmla="*/ 51244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99691 w 171154"/>
              <a:gd name="connsiteY14" fmla="*/ 56006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99691 w 171154"/>
              <a:gd name="connsiteY14" fmla="*/ 56006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63151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9210 w 171154"/>
              <a:gd name="connsiteY30" fmla="*/ 273052 h 394768"/>
              <a:gd name="connsiteX31" fmla="*/ 44922 w 171154"/>
              <a:gd name="connsiteY31" fmla="*/ 199234 h 394768"/>
              <a:gd name="connsiteX32" fmla="*/ 35397 w 171154"/>
              <a:gd name="connsiteY32" fmla="*/ 77790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5397 w 171154"/>
              <a:gd name="connsiteY32" fmla="*/ 77790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97309 w 171154"/>
              <a:gd name="connsiteY28" fmla="*/ 356397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5884 w 171154"/>
              <a:gd name="connsiteY27" fmla="*/ 356396 h 394768"/>
              <a:gd name="connsiteX28" fmla="*/ 97309 w 171154"/>
              <a:gd name="connsiteY28" fmla="*/ 356397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71154" h="394768">
                <a:moveTo>
                  <a:pt x="9203" y="144465"/>
                </a:moveTo>
                <a:cubicBezTo>
                  <a:pt x="11981" y="169865"/>
                  <a:pt x="14363" y="196852"/>
                  <a:pt x="18729" y="223046"/>
                </a:cubicBezTo>
                <a:cubicBezTo>
                  <a:pt x="23095" y="249240"/>
                  <a:pt x="30238" y="280594"/>
                  <a:pt x="35397" y="301628"/>
                </a:cubicBezTo>
                <a:cubicBezTo>
                  <a:pt x="40556" y="322662"/>
                  <a:pt x="43335" y="336156"/>
                  <a:pt x="49685" y="349253"/>
                </a:cubicBezTo>
                <a:cubicBezTo>
                  <a:pt x="56035" y="362350"/>
                  <a:pt x="63178" y="372669"/>
                  <a:pt x="73497" y="380209"/>
                </a:cubicBezTo>
                <a:cubicBezTo>
                  <a:pt x="83816" y="387749"/>
                  <a:pt x="100484" y="393305"/>
                  <a:pt x="111597" y="394496"/>
                </a:cubicBezTo>
                <a:cubicBezTo>
                  <a:pt x="122710" y="395687"/>
                  <a:pt x="131839" y="392909"/>
                  <a:pt x="140173" y="387353"/>
                </a:cubicBezTo>
                <a:cubicBezTo>
                  <a:pt x="148507" y="381797"/>
                  <a:pt x="156444" y="374256"/>
                  <a:pt x="161603" y="361159"/>
                </a:cubicBezTo>
                <a:cubicBezTo>
                  <a:pt x="166762" y="348062"/>
                  <a:pt x="170732" y="326630"/>
                  <a:pt x="171129" y="308771"/>
                </a:cubicBezTo>
                <a:cubicBezTo>
                  <a:pt x="171526" y="290912"/>
                  <a:pt x="167160" y="268687"/>
                  <a:pt x="163985" y="254003"/>
                </a:cubicBezTo>
                <a:cubicBezTo>
                  <a:pt x="160810" y="239319"/>
                  <a:pt x="157634" y="232174"/>
                  <a:pt x="152078" y="220665"/>
                </a:cubicBezTo>
                <a:cubicBezTo>
                  <a:pt x="146522" y="209156"/>
                  <a:pt x="137791" y="197646"/>
                  <a:pt x="130647" y="184946"/>
                </a:cubicBezTo>
                <a:cubicBezTo>
                  <a:pt x="123503" y="172246"/>
                  <a:pt x="115566" y="158753"/>
                  <a:pt x="109216" y="144465"/>
                </a:cubicBezTo>
                <a:cubicBezTo>
                  <a:pt x="102866" y="130177"/>
                  <a:pt x="94135" y="113906"/>
                  <a:pt x="92547" y="99221"/>
                </a:cubicBezTo>
                <a:cubicBezTo>
                  <a:pt x="90959" y="84536"/>
                  <a:pt x="95722" y="69058"/>
                  <a:pt x="99691" y="56358"/>
                </a:cubicBezTo>
                <a:cubicBezTo>
                  <a:pt x="103660" y="43658"/>
                  <a:pt x="113979" y="31752"/>
                  <a:pt x="116360" y="23021"/>
                </a:cubicBezTo>
                <a:cubicBezTo>
                  <a:pt x="118741" y="14290"/>
                  <a:pt x="116756" y="7543"/>
                  <a:pt x="113978" y="3971"/>
                </a:cubicBezTo>
                <a:cubicBezTo>
                  <a:pt x="111200" y="399"/>
                  <a:pt x="105644" y="-1585"/>
                  <a:pt x="99691" y="1590"/>
                </a:cubicBezTo>
                <a:cubicBezTo>
                  <a:pt x="93738" y="4765"/>
                  <a:pt x="83816" y="12703"/>
                  <a:pt x="78260" y="23022"/>
                </a:cubicBezTo>
                <a:cubicBezTo>
                  <a:pt x="72704" y="33341"/>
                  <a:pt x="68337" y="48819"/>
                  <a:pt x="66353" y="63503"/>
                </a:cubicBezTo>
                <a:cubicBezTo>
                  <a:pt x="64369" y="78187"/>
                  <a:pt x="63972" y="95650"/>
                  <a:pt x="66353" y="111128"/>
                </a:cubicBezTo>
                <a:cubicBezTo>
                  <a:pt x="68734" y="126606"/>
                  <a:pt x="73894" y="140893"/>
                  <a:pt x="80641" y="156371"/>
                </a:cubicBezTo>
                <a:cubicBezTo>
                  <a:pt x="87388" y="171849"/>
                  <a:pt x="99691" y="190899"/>
                  <a:pt x="106835" y="203996"/>
                </a:cubicBezTo>
                <a:cubicBezTo>
                  <a:pt x="113979" y="217093"/>
                  <a:pt x="118344" y="223444"/>
                  <a:pt x="123503" y="234953"/>
                </a:cubicBezTo>
                <a:cubicBezTo>
                  <a:pt x="128662" y="246463"/>
                  <a:pt x="134616" y="261147"/>
                  <a:pt x="137791" y="273053"/>
                </a:cubicBezTo>
                <a:cubicBezTo>
                  <a:pt x="140966" y="284959"/>
                  <a:pt x="142554" y="306390"/>
                  <a:pt x="142554" y="306390"/>
                </a:cubicBezTo>
                <a:cubicBezTo>
                  <a:pt x="142554" y="317105"/>
                  <a:pt x="140569" y="329012"/>
                  <a:pt x="137791" y="337346"/>
                </a:cubicBezTo>
                <a:cubicBezTo>
                  <a:pt x="135013" y="345680"/>
                  <a:pt x="132631" y="353221"/>
                  <a:pt x="125884" y="356396"/>
                </a:cubicBezTo>
                <a:cubicBezTo>
                  <a:pt x="119137" y="359571"/>
                  <a:pt x="106040" y="361159"/>
                  <a:pt x="97309" y="356397"/>
                </a:cubicBezTo>
                <a:cubicBezTo>
                  <a:pt x="88578" y="351635"/>
                  <a:pt x="80642" y="343697"/>
                  <a:pt x="73498" y="327822"/>
                </a:cubicBezTo>
                <a:cubicBezTo>
                  <a:pt x="66354" y="311947"/>
                  <a:pt x="59210" y="282577"/>
                  <a:pt x="54447" y="261146"/>
                </a:cubicBezTo>
                <a:cubicBezTo>
                  <a:pt x="49684" y="239715"/>
                  <a:pt x="48494" y="226222"/>
                  <a:pt x="44922" y="199234"/>
                </a:cubicBezTo>
                <a:cubicBezTo>
                  <a:pt x="41350" y="172247"/>
                  <a:pt x="35000" y="126208"/>
                  <a:pt x="33016" y="99221"/>
                </a:cubicBezTo>
                <a:cubicBezTo>
                  <a:pt x="31032" y="72234"/>
                  <a:pt x="35000" y="50009"/>
                  <a:pt x="33016" y="37309"/>
                </a:cubicBezTo>
                <a:cubicBezTo>
                  <a:pt x="31032" y="24609"/>
                  <a:pt x="26269" y="24212"/>
                  <a:pt x="21110" y="23021"/>
                </a:cubicBezTo>
                <a:cubicBezTo>
                  <a:pt x="15951" y="21830"/>
                  <a:pt x="6029" y="23815"/>
                  <a:pt x="2060" y="30165"/>
                </a:cubicBezTo>
                <a:cubicBezTo>
                  <a:pt x="-1909" y="36515"/>
                  <a:pt x="870" y="50802"/>
                  <a:pt x="2060" y="70646"/>
                </a:cubicBezTo>
                <a:cubicBezTo>
                  <a:pt x="3250" y="90490"/>
                  <a:pt x="6425" y="119065"/>
                  <a:pt x="9203" y="14446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1" name="任意多边形 370"/>
          <p:cNvSpPr/>
          <p:nvPr/>
        </p:nvSpPr>
        <p:spPr>
          <a:xfrm>
            <a:off x="5574750" y="3968771"/>
            <a:ext cx="168353" cy="408741"/>
          </a:xfrm>
          <a:custGeom>
            <a:avLst/>
            <a:gdLst>
              <a:gd name="connsiteX0" fmla="*/ 30956 w 172540"/>
              <a:gd name="connsiteY0" fmla="*/ 134412 h 410723"/>
              <a:gd name="connsiteX1" fmla="*/ 40481 w 172540"/>
              <a:gd name="connsiteY1" fmla="*/ 191562 h 410723"/>
              <a:gd name="connsiteX2" fmla="*/ 40481 w 172540"/>
              <a:gd name="connsiteY2" fmla="*/ 248712 h 410723"/>
              <a:gd name="connsiteX3" fmla="*/ 47625 w 172540"/>
              <a:gd name="connsiteY3" fmla="*/ 296337 h 410723"/>
              <a:gd name="connsiteX4" fmla="*/ 59531 w 172540"/>
              <a:gd name="connsiteY4" fmla="*/ 339199 h 410723"/>
              <a:gd name="connsiteX5" fmla="*/ 78581 w 172540"/>
              <a:gd name="connsiteY5" fmla="*/ 372537 h 410723"/>
              <a:gd name="connsiteX6" fmla="*/ 92868 w 172540"/>
              <a:gd name="connsiteY6" fmla="*/ 396349 h 410723"/>
              <a:gd name="connsiteX7" fmla="*/ 123825 w 172540"/>
              <a:gd name="connsiteY7" fmla="*/ 410637 h 410723"/>
              <a:gd name="connsiteX8" fmla="*/ 152400 w 172540"/>
              <a:gd name="connsiteY8" fmla="*/ 401112 h 410723"/>
              <a:gd name="connsiteX9" fmla="*/ 171450 w 172540"/>
              <a:gd name="connsiteY9" fmla="*/ 377299 h 410723"/>
              <a:gd name="connsiteX10" fmla="*/ 169068 w 172540"/>
              <a:gd name="connsiteY10" fmla="*/ 348724 h 410723"/>
              <a:gd name="connsiteX11" fmla="*/ 159543 w 172540"/>
              <a:gd name="connsiteY11" fmla="*/ 293956 h 410723"/>
              <a:gd name="connsiteX12" fmla="*/ 152400 w 172540"/>
              <a:gd name="connsiteY12" fmla="*/ 251093 h 410723"/>
              <a:gd name="connsiteX13" fmla="*/ 152400 w 172540"/>
              <a:gd name="connsiteY13" fmla="*/ 224899 h 410723"/>
              <a:gd name="connsiteX14" fmla="*/ 166687 w 172540"/>
              <a:gd name="connsiteY14" fmla="*/ 201087 h 410723"/>
              <a:gd name="connsiteX15" fmla="*/ 164306 w 172540"/>
              <a:gd name="connsiteY15" fmla="*/ 158224 h 410723"/>
              <a:gd name="connsiteX16" fmla="*/ 150018 w 172540"/>
              <a:gd name="connsiteY16" fmla="*/ 112981 h 410723"/>
              <a:gd name="connsiteX17" fmla="*/ 135731 w 172540"/>
              <a:gd name="connsiteY17" fmla="*/ 84406 h 410723"/>
              <a:gd name="connsiteX18" fmla="*/ 126206 w 172540"/>
              <a:gd name="connsiteY18" fmla="*/ 55831 h 410723"/>
              <a:gd name="connsiteX19" fmla="*/ 123825 w 172540"/>
              <a:gd name="connsiteY19" fmla="*/ 34399 h 410723"/>
              <a:gd name="connsiteX20" fmla="*/ 133350 w 172540"/>
              <a:gd name="connsiteY20" fmla="*/ 17731 h 410723"/>
              <a:gd name="connsiteX21" fmla="*/ 128587 w 172540"/>
              <a:gd name="connsiteY21" fmla="*/ 3443 h 410723"/>
              <a:gd name="connsiteX22" fmla="*/ 114300 w 172540"/>
              <a:gd name="connsiteY22" fmla="*/ 1062 h 410723"/>
              <a:gd name="connsiteX23" fmla="*/ 92868 w 172540"/>
              <a:gd name="connsiteY23" fmla="*/ 17731 h 410723"/>
              <a:gd name="connsiteX24" fmla="*/ 92868 w 172540"/>
              <a:gd name="connsiteY24" fmla="*/ 53449 h 410723"/>
              <a:gd name="connsiteX25" fmla="*/ 107156 w 172540"/>
              <a:gd name="connsiteY25" fmla="*/ 86787 h 410723"/>
              <a:gd name="connsiteX26" fmla="*/ 121443 w 172540"/>
              <a:gd name="connsiteY26" fmla="*/ 117743 h 410723"/>
              <a:gd name="connsiteX27" fmla="*/ 133350 w 172540"/>
              <a:gd name="connsiteY27" fmla="*/ 148699 h 410723"/>
              <a:gd name="connsiteX28" fmla="*/ 138112 w 172540"/>
              <a:gd name="connsiteY28" fmla="*/ 182037 h 410723"/>
              <a:gd name="connsiteX29" fmla="*/ 133350 w 172540"/>
              <a:gd name="connsiteY29" fmla="*/ 210612 h 410723"/>
              <a:gd name="connsiteX30" fmla="*/ 126206 w 172540"/>
              <a:gd name="connsiteY30" fmla="*/ 239187 h 410723"/>
              <a:gd name="connsiteX31" fmla="*/ 123825 w 172540"/>
              <a:gd name="connsiteY31" fmla="*/ 260618 h 410723"/>
              <a:gd name="connsiteX32" fmla="*/ 128587 w 172540"/>
              <a:gd name="connsiteY32" fmla="*/ 296337 h 410723"/>
              <a:gd name="connsiteX33" fmla="*/ 138112 w 172540"/>
              <a:gd name="connsiteY33" fmla="*/ 327293 h 410723"/>
              <a:gd name="connsiteX34" fmla="*/ 147637 w 172540"/>
              <a:gd name="connsiteY34" fmla="*/ 348724 h 410723"/>
              <a:gd name="connsiteX35" fmla="*/ 142875 w 172540"/>
              <a:gd name="connsiteY35" fmla="*/ 374918 h 410723"/>
              <a:gd name="connsiteX36" fmla="*/ 121443 w 172540"/>
              <a:gd name="connsiteY36" fmla="*/ 382062 h 410723"/>
              <a:gd name="connsiteX37" fmla="*/ 104775 w 172540"/>
              <a:gd name="connsiteY37" fmla="*/ 370156 h 410723"/>
              <a:gd name="connsiteX38" fmla="*/ 88106 w 172540"/>
              <a:gd name="connsiteY38" fmla="*/ 343962 h 410723"/>
              <a:gd name="connsiteX39" fmla="*/ 71437 w 172540"/>
              <a:gd name="connsiteY39" fmla="*/ 301099 h 410723"/>
              <a:gd name="connsiteX40" fmla="*/ 71437 w 172540"/>
              <a:gd name="connsiteY40" fmla="*/ 251093 h 410723"/>
              <a:gd name="connsiteX41" fmla="*/ 69056 w 172540"/>
              <a:gd name="connsiteY41" fmla="*/ 196324 h 410723"/>
              <a:gd name="connsiteX42" fmla="*/ 50006 w 172540"/>
              <a:gd name="connsiteY42" fmla="*/ 79643 h 410723"/>
              <a:gd name="connsiteX43" fmla="*/ 35718 w 172540"/>
              <a:gd name="connsiteY43" fmla="*/ 48687 h 410723"/>
              <a:gd name="connsiteX44" fmla="*/ 23812 w 172540"/>
              <a:gd name="connsiteY44" fmla="*/ 29637 h 410723"/>
              <a:gd name="connsiteX45" fmla="*/ 9525 w 172540"/>
              <a:gd name="connsiteY45" fmla="*/ 27256 h 410723"/>
              <a:gd name="connsiteX46" fmla="*/ 0 w 172540"/>
              <a:gd name="connsiteY46" fmla="*/ 36781 h 410723"/>
              <a:gd name="connsiteX47" fmla="*/ 9525 w 172540"/>
              <a:gd name="connsiteY47" fmla="*/ 67737 h 410723"/>
              <a:gd name="connsiteX48" fmla="*/ 30956 w 172540"/>
              <a:gd name="connsiteY48" fmla="*/ 134412 h 410723"/>
              <a:gd name="connsiteX0" fmla="*/ 30956 w 172540"/>
              <a:gd name="connsiteY0" fmla="*/ 134412 h 410723"/>
              <a:gd name="connsiteX1" fmla="*/ 40481 w 172540"/>
              <a:gd name="connsiteY1" fmla="*/ 191562 h 410723"/>
              <a:gd name="connsiteX2" fmla="*/ 40481 w 172540"/>
              <a:gd name="connsiteY2" fmla="*/ 248712 h 410723"/>
              <a:gd name="connsiteX3" fmla="*/ 47625 w 172540"/>
              <a:gd name="connsiteY3" fmla="*/ 296337 h 410723"/>
              <a:gd name="connsiteX4" fmla="*/ 59531 w 172540"/>
              <a:gd name="connsiteY4" fmla="*/ 339199 h 410723"/>
              <a:gd name="connsiteX5" fmla="*/ 78581 w 172540"/>
              <a:gd name="connsiteY5" fmla="*/ 372537 h 410723"/>
              <a:gd name="connsiteX6" fmla="*/ 92868 w 172540"/>
              <a:gd name="connsiteY6" fmla="*/ 396349 h 410723"/>
              <a:gd name="connsiteX7" fmla="*/ 123825 w 172540"/>
              <a:gd name="connsiteY7" fmla="*/ 410637 h 410723"/>
              <a:gd name="connsiteX8" fmla="*/ 152400 w 172540"/>
              <a:gd name="connsiteY8" fmla="*/ 401112 h 410723"/>
              <a:gd name="connsiteX9" fmla="*/ 171450 w 172540"/>
              <a:gd name="connsiteY9" fmla="*/ 377299 h 410723"/>
              <a:gd name="connsiteX10" fmla="*/ 169068 w 172540"/>
              <a:gd name="connsiteY10" fmla="*/ 348724 h 410723"/>
              <a:gd name="connsiteX11" fmla="*/ 159543 w 172540"/>
              <a:gd name="connsiteY11" fmla="*/ 293956 h 410723"/>
              <a:gd name="connsiteX12" fmla="*/ 152400 w 172540"/>
              <a:gd name="connsiteY12" fmla="*/ 251093 h 410723"/>
              <a:gd name="connsiteX13" fmla="*/ 157162 w 172540"/>
              <a:gd name="connsiteY13" fmla="*/ 224899 h 410723"/>
              <a:gd name="connsiteX14" fmla="*/ 166687 w 172540"/>
              <a:gd name="connsiteY14" fmla="*/ 201087 h 410723"/>
              <a:gd name="connsiteX15" fmla="*/ 164306 w 172540"/>
              <a:gd name="connsiteY15" fmla="*/ 158224 h 410723"/>
              <a:gd name="connsiteX16" fmla="*/ 150018 w 172540"/>
              <a:gd name="connsiteY16" fmla="*/ 112981 h 410723"/>
              <a:gd name="connsiteX17" fmla="*/ 135731 w 172540"/>
              <a:gd name="connsiteY17" fmla="*/ 84406 h 410723"/>
              <a:gd name="connsiteX18" fmla="*/ 126206 w 172540"/>
              <a:gd name="connsiteY18" fmla="*/ 55831 h 410723"/>
              <a:gd name="connsiteX19" fmla="*/ 123825 w 172540"/>
              <a:gd name="connsiteY19" fmla="*/ 34399 h 410723"/>
              <a:gd name="connsiteX20" fmla="*/ 133350 w 172540"/>
              <a:gd name="connsiteY20" fmla="*/ 17731 h 410723"/>
              <a:gd name="connsiteX21" fmla="*/ 128587 w 172540"/>
              <a:gd name="connsiteY21" fmla="*/ 3443 h 410723"/>
              <a:gd name="connsiteX22" fmla="*/ 114300 w 172540"/>
              <a:gd name="connsiteY22" fmla="*/ 1062 h 410723"/>
              <a:gd name="connsiteX23" fmla="*/ 92868 w 172540"/>
              <a:gd name="connsiteY23" fmla="*/ 17731 h 410723"/>
              <a:gd name="connsiteX24" fmla="*/ 92868 w 172540"/>
              <a:gd name="connsiteY24" fmla="*/ 53449 h 410723"/>
              <a:gd name="connsiteX25" fmla="*/ 107156 w 172540"/>
              <a:gd name="connsiteY25" fmla="*/ 86787 h 410723"/>
              <a:gd name="connsiteX26" fmla="*/ 121443 w 172540"/>
              <a:gd name="connsiteY26" fmla="*/ 117743 h 410723"/>
              <a:gd name="connsiteX27" fmla="*/ 133350 w 172540"/>
              <a:gd name="connsiteY27" fmla="*/ 148699 h 410723"/>
              <a:gd name="connsiteX28" fmla="*/ 138112 w 172540"/>
              <a:gd name="connsiteY28" fmla="*/ 182037 h 410723"/>
              <a:gd name="connsiteX29" fmla="*/ 133350 w 172540"/>
              <a:gd name="connsiteY29" fmla="*/ 210612 h 410723"/>
              <a:gd name="connsiteX30" fmla="*/ 126206 w 172540"/>
              <a:gd name="connsiteY30" fmla="*/ 239187 h 410723"/>
              <a:gd name="connsiteX31" fmla="*/ 123825 w 172540"/>
              <a:gd name="connsiteY31" fmla="*/ 260618 h 410723"/>
              <a:gd name="connsiteX32" fmla="*/ 128587 w 172540"/>
              <a:gd name="connsiteY32" fmla="*/ 296337 h 410723"/>
              <a:gd name="connsiteX33" fmla="*/ 138112 w 172540"/>
              <a:gd name="connsiteY33" fmla="*/ 327293 h 410723"/>
              <a:gd name="connsiteX34" fmla="*/ 147637 w 172540"/>
              <a:gd name="connsiteY34" fmla="*/ 348724 h 410723"/>
              <a:gd name="connsiteX35" fmla="*/ 142875 w 172540"/>
              <a:gd name="connsiteY35" fmla="*/ 374918 h 410723"/>
              <a:gd name="connsiteX36" fmla="*/ 121443 w 172540"/>
              <a:gd name="connsiteY36" fmla="*/ 382062 h 410723"/>
              <a:gd name="connsiteX37" fmla="*/ 104775 w 172540"/>
              <a:gd name="connsiteY37" fmla="*/ 370156 h 410723"/>
              <a:gd name="connsiteX38" fmla="*/ 88106 w 172540"/>
              <a:gd name="connsiteY38" fmla="*/ 343962 h 410723"/>
              <a:gd name="connsiteX39" fmla="*/ 71437 w 172540"/>
              <a:gd name="connsiteY39" fmla="*/ 301099 h 410723"/>
              <a:gd name="connsiteX40" fmla="*/ 71437 w 172540"/>
              <a:gd name="connsiteY40" fmla="*/ 251093 h 410723"/>
              <a:gd name="connsiteX41" fmla="*/ 69056 w 172540"/>
              <a:gd name="connsiteY41" fmla="*/ 196324 h 410723"/>
              <a:gd name="connsiteX42" fmla="*/ 50006 w 172540"/>
              <a:gd name="connsiteY42" fmla="*/ 79643 h 410723"/>
              <a:gd name="connsiteX43" fmla="*/ 35718 w 172540"/>
              <a:gd name="connsiteY43" fmla="*/ 48687 h 410723"/>
              <a:gd name="connsiteX44" fmla="*/ 23812 w 172540"/>
              <a:gd name="connsiteY44" fmla="*/ 29637 h 410723"/>
              <a:gd name="connsiteX45" fmla="*/ 9525 w 172540"/>
              <a:gd name="connsiteY45" fmla="*/ 27256 h 410723"/>
              <a:gd name="connsiteX46" fmla="*/ 0 w 172540"/>
              <a:gd name="connsiteY46" fmla="*/ 36781 h 410723"/>
              <a:gd name="connsiteX47" fmla="*/ 9525 w 172540"/>
              <a:gd name="connsiteY47" fmla="*/ 67737 h 410723"/>
              <a:gd name="connsiteX48" fmla="*/ 30956 w 172540"/>
              <a:gd name="connsiteY48" fmla="*/ 134412 h 410723"/>
              <a:gd name="connsiteX0" fmla="*/ 30956 w 172540"/>
              <a:gd name="connsiteY0" fmla="*/ 134412 h 410723"/>
              <a:gd name="connsiteX1" fmla="*/ 40481 w 172540"/>
              <a:gd name="connsiteY1" fmla="*/ 191562 h 410723"/>
              <a:gd name="connsiteX2" fmla="*/ 40481 w 172540"/>
              <a:gd name="connsiteY2" fmla="*/ 248712 h 410723"/>
              <a:gd name="connsiteX3" fmla="*/ 47625 w 172540"/>
              <a:gd name="connsiteY3" fmla="*/ 296337 h 410723"/>
              <a:gd name="connsiteX4" fmla="*/ 59531 w 172540"/>
              <a:gd name="connsiteY4" fmla="*/ 339199 h 410723"/>
              <a:gd name="connsiteX5" fmla="*/ 78581 w 172540"/>
              <a:gd name="connsiteY5" fmla="*/ 372537 h 410723"/>
              <a:gd name="connsiteX6" fmla="*/ 92868 w 172540"/>
              <a:gd name="connsiteY6" fmla="*/ 396349 h 410723"/>
              <a:gd name="connsiteX7" fmla="*/ 123825 w 172540"/>
              <a:gd name="connsiteY7" fmla="*/ 410637 h 410723"/>
              <a:gd name="connsiteX8" fmla="*/ 152400 w 172540"/>
              <a:gd name="connsiteY8" fmla="*/ 401112 h 410723"/>
              <a:gd name="connsiteX9" fmla="*/ 171450 w 172540"/>
              <a:gd name="connsiteY9" fmla="*/ 377299 h 410723"/>
              <a:gd name="connsiteX10" fmla="*/ 169068 w 172540"/>
              <a:gd name="connsiteY10" fmla="*/ 348724 h 410723"/>
              <a:gd name="connsiteX11" fmla="*/ 159543 w 172540"/>
              <a:gd name="connsiteY11" fmla="*/ 293956 h 410723"/>
              <a:gd name="connsiteX12" fmla="*/ 152400 w 172540"/>
              <a:gd name="connsiteY12" fmla="*/ 251093 h 410723"/>
              <a:gd name="connsiteX13" fmla="*/ 157162 w 172540"/>
              <a:gd name="connsiteY13" fmla="*/ 224899 h 410723"/>
              <a:gd name="connsiteX14" fmla="*/ 166687 w 172540"/>
              <a:gd name="connsiteY14" fmla="*/ 201087 h 410723"/>
              <a:gd name="connsiteX15" fmla="*/ 164306 w 172540"/>
              <a:gd name="connsiteY15" fmla="*/ 158224 h 410723"/>
              <a:gd name="connsiteX16" fmla="*/ 150018 w 172540"/>
              <a:gd name="connsiteY16" fmla="*/ 112981 h 410723"/>
              <a:gd name="connsiteX17" fmla="*/ 135731 w 172540"/>
              <a:gd name="connsiteY17" fmla="*/ 84406 h 410723"/>
              <a:gd name="connsiteX18" fmla="*/ 126206 w 172540"/>
              <a:gd name="connsiteY18" fmla="*/ 55831 h 410723"/>
              <a:gd name="connsiteX19" fmla="*/ 123825 w 172540"/>
              <a:gd name="connsiteY19" fmla="*/ 34399 h 410723"/>
              <a:gd name="connsiteX20" fmla="*/ 133350 w 172540"/>
              <a:gd name="connsiteY20" fmla="*/ 17731 h 410723"/>
              <a:gd name="connsiteX21" fmla="*/ 128587 w 172540"/>
              <a:gd name="connsiteY21" fmla="*/ 3443 h 410723"/>
              <a:gd name="connsiteX22" fmla="*/ 114300 w 172540"/>
              <a:gd name="connsiteY22" fmla="*/ 1062 h 410723"/>
              <a:gd name="connsiteX23" fmla="*/ 92868 w 172540"/>
              <a:gd name="connsiteY23" fmla="*/ 17731 h 410723"/>
              <a:gd name="connsiteX24" fmla="*/ 92868 w 172540"/>
              <a:gd name="connsiteY24" fmla="*/ 53449 h 410723"/>
              <a:gd name="connsiteX25" fmla="*/ 107156 w 172540"/>
              <a:gd name="connsiteY25" fmla="*/ 86787 h 410723"/>
              <a:gd name="connsiteX26" fmla="*/ 121443 w 172540"/>
              <a:gd name="connsiteY26" fmla="*/ 117743 h 410723"/>
              <a:gd name="connsiteX27" fmla="*/ 133350 w 172540"/>
              <a:gd name="connsiteY27" fmla="*/ 148699 h 410723"/>
              <a:gd name="connsiteX28" fmla="*/ 138112 w 172540"/>
              <a:gd name="connsiteY28" fmla="*/ 182037 h 410723"/>
              <a:gd name="connsiteX29" fmla="*/ 133350 w 172540"/>
              <a:gd name="connsiteY29" fmla="*/ 210612 h 410723"/>
              <a:gd name="connsiteX30" fmla="*/ 126206 w 172540"/>
              <a:gd name="connsiteY30" fmla="*/ 239187 h 410723"/>
              <a:gd name="connsiteX31" fmla="*/ 123825 w 172540"/>
              <a:gd name="connsiteY31" fmla="*/ 260618 h 410723"/>
              <a:gd name="connsiteX32" fmla="*/ 128587 w 172540"/>
              <a:gd name="connsiteY32" fmla="*/ 296337 h 410723"/>
              <a:gd name="connsiteX33" fmla="*/ 138112 w 172540"/>
              <a:gd name="connsiteY33" fmla="*/ 327293 h 410723"/>
              <a:gd name="connsiteX34" fmla="*/ 147637 w 172540"/>
              <a:gd name="connsiteY34" fmla="*/ 348724 h 410723"/>
              <a:gd name="connsiteX35" fmla="*/ 142875 w 172540"/>
              <a:gd name="connsiteY35" fmla="*/ 374918 h 410723"/>
              <a:gd name="connsiteX36" fmla="*/ 121443 w 172540"/>
              <a:gd name="connsiteY36" fmla="*/ 382062 h 410723"/>
              <a:gd name="connsiteX37" fmla="*/ 104775 w 172540"/>
              <a:gd name="connsiteY37" fmla="*/ 370156 h 410723"/>
              <a:gd name="connsiteX38" fmla="*/ 88106 w 172540"/>
              <a:gd name="connsiteY38" fmla="*/ 343962 h 410723"/>
              <a:gd name="connsiteX39" fmla="*/ 73818 w 172540"/>
              <a:gd name="connsiteY39" fmla="*/ 301099 h 410723"/>
              <a:gd name="connsiteX40" fmla="*/ 71437 w 172540"/>
              <a:gd name="connsiteY40" fmla="*/ 251093 h 410723"/>
              <a:gd name="connsiteX41" fmla="*/ 69056 w 172540"/>
              <a:gd name="connsiteY41" fmla="*/ 196324 h 410723"/>
              <a:gd name="connsiteX42" fmla="*/ 50006 w 172540"/>
              <a:gd name="connsiteY42" fmla="*/ 79643 h 410723"/>
              <a:gd name="connsiteX43" fmla="*/ 35718 w 172540"/>
              <a:gd name="connsiteY43" fmla="*/ 48687 h 410723"/>
              <a:gd name="connsiteX44" fmla="*/ 23812 w 172540"/>
              <a:gd name="connsiteY44" fmla="*/ 29637 h 410723"/>
              <a:gd name="connsiteX45" fmla="*/ 9525 w 172540"/>
              <a:gd name="connsiteY45" fmla="*/ 27256 h 410723"/>
              <a:gd name="connsiteX46" fmla="*/ 0 w 172540"/>
              <a:gd name="connsiteY46" fmla="*/ 36781 h 410723"/>
              <a:gd name="connsiteX47" fmla="*/ 9525 w 172540"/>
              <a:gd name="connsiteY47" fmla="*/ 67737 h 410723"/>
              <a:gd name="connsiteX48" fmla="*/ 30956 w 172540"/>
              <a:gd name="connsiteY48" fmla="*/ 134412 h 410723"/>
              <a:gd name="connsiteX0" fmla="*/ 30956 w 172540"/>
              <a:gd name="connsiteY0" fmla="*/ 134412 h 410723"/>
              <a:gd name="connsiteX1" fmla="*/ 40481 w 172540"/>
              <a:gd name="connsiteY1" fmla="*/ 191562 h 410723"/>
              <a:gd name="connsiteX2" fmla="*/ 40481 w 172540"/>
              <a:gd name="connsiteY2" fmla="*/ 248712 h 410723"/>
              <a:gd name="connsiteX3" fmla="*/ 47625 w 172540"/>
              <a:gd name="connsiteY3" fmla="*/ 296337 h 410723"/>
              <a:gd name="connsiteX4" fmla="*/ 59531 w 172540"/>
              <a:gd name="connsiteY4" fmla="*/ 339199 h 410723"/>
              <a:gd name="connsiteX5" fmla="*/ 78581 w 172540"/>
              <a:gd name="connsiteY5" fmla="*/ 372537 h 410723"/>
              <a:gd name="connsiteX6" fmla="*/ 92868 w 172540"/>
              <a:gd name="connsiteY6" fmla="*/ 396349 h 410723"/>
              <a:gd name="connsiteX7" fmla="*/ 123825 w 172540"/>
              <a:gd name="connsiteY7" fmla="*/ 410637 h 410723"/>
              <a:gd name="connsiteX8" fmla="*/ 152400 w 172540"/>
              <a:gd name="connsiteY8" fmla="*/ 401112 h 410723"/>
              <a:gd name="connsiteX9" fmla="*/ 171450 w 172540"/>
              <a:gd name="connsiteY9" fmla="*/ 377299 h 410723"/>
              <a:gd name="connsiteX10" fmla="*/ 169068 w 172540"/>
              <a:gd name="connsiteY10" fmla="*/ 348724 h 410723"/>
              <a:gd name="connsiteX11" fmla="*/ 159543 w 172540"/>
              <a:gd name="connsiteY11" fmla="*/ 293956 h 410723"/>
              <a:gd name="connsiteX12" fmla="*/ 152400 w 172540"/>
              <a:gd name="connsiteY12" fmla="*/ 251093 h 410723"/>
              <a:gd name="connsiteX13" fmla="*/ 157162 w 172540"/>
              <a:gd name="connsiteY13" fmla="*/ 224899 h 410723"/>
              <a:gd name="connsiteX14" fmla="*/ 166687 w 172540"/>
              <a:gd name="connsiteY14" fmla="*/ 201087 h 410723"/>
              <a:gd name="connsiteX15" fmla="*/ 164306 w 172540"/>
              <a:gd name="connsiteY15" fmla="*/ 158224 h 410723"/>
              <a:gd name="connsiteX16" fmla="*/ 150018 w 172540"/>
              <a:gd name="connsiteY16" fmla="*/ 112981 h 410723"/>
              <a:gd name="connsiteX17" fmla="*/ 135731 w 172540"/>
              <a:gd name="connsiteY17" fmla="*/ 84406 h 410723"/>
              <a:gd name="connsiteX18" fmla="*/ 126206 w 172540"/>
              <a:gd name="connsiteY18" fmla="*/ 55831 h 410723"/>
              <a:gd name="connsiteX19" fmla="*/ 123825 w 172540"/>
              <a:gd name="connsiteY19" fmla="*/ 34399 h 410723"/>
              <a:gd name="connsiteX20" fmla="*/ 133350 w 172540"/>
              <a:gd name="connsiteY20" fmla="*/ 17731 h 410723"/>
              <a:gd name="connsiteX21" fmla="*/ 128587 w 172540"/>
              <a:gd name="connsiteY21" fmla="*/ 3443 h 410723"/>
              <a:gd name="connsiteX22" fmla="*/ 114300 w 172540"/>
              <a:gd name="connsiteY22" fmla="*/ 1062 h 410723"/>
              <a:gd name="connsiteX23" fmla="*/ 92868 w 172540"/>
              <a:gd name="connsiteY23" fmla="*/ 17731 h 410723"/>
              <a:gd name="connsiteX24" fmla="*/ 92868 w 172540"/>
              <a:gd name="connsiteY24" fmla="*/ 53449 h 410723"/>
              <a:gd name="connsiteX25" fmla="*/ 107156 w 172540"/>
              <a:gd name="connsiteY25" fmla="*/ 86787 h 410723"/>
              <a:gd name="connsiteX26" fmla="*/ 121443 w 172540"/>
              <a:gd name="connsiteY26" fmla="*/ 117743 h 410723"/>
              <a:gd name="connsiteX27" fmla="*/ 133350 w 172540"/>
              <a:gd name="connsiteY27" fmla="*/ 148699 h 410723"/>
              <a:gd name="connsiteX28" fmla="*/ 138112 w 172540"/>
              <a:gd name="connsiteY28" fmla="*/ 182037 h 410723"/>
              <a:gd name="connsiteX29" fmla="*/ 133350 w 172540"/>
              <a:gd name="connsiteY29" fmla="*/ 210612 h 410723"/>
              <a:gd name="connsiteX30" fmla="*/ 126206 w 172540"/>
              <a:gd name="connsiteY30" fmla="*/ 239187 h 410723"/>
              <a:gd name="connsiteX31" fmla="*/ 123825 w 172540"/>
              <a:gd name="connsiteY31" fmla="*/ 260618 h 410723"/>
              <a:gd name="connsiteX32" fmla="*/ 128587 w 172540"/>
              <a:gd name="connsiteY32" fmla="*/ 296337 h 410723"/>
              <a:gd name="connsiteX33" fmla="*/ 138112 w 172540"/>
              <a:gd name="connsiteY33" fmla="*/ 327293 h 410723"/>
              <a:gd name="connsiteX34" fmla="*/ 147637 w 172540"/>
              <a:gd name="connsiteY34" fmla="*/ 348724 h 410723"/>
              <a:gd name="connsiteX35" fmla="*/ 142875 w 172540"/>
              <a:gd name="connsiteY35" fmla="*/ 374918 h 410723"/>
              <a:gd name="connsiteX36" fmla="*/ 121443 w 172540"/>
              <a:gd name="connsiteY36" fmla="*/ 382062 h 410723"/>
              <a:gd name="connsiteX37" fmla="*/ 104775 w 172540"/>
              <a:gd name="connsiteY37" fmla="*/ 370156 h 410723"/>
              <a:gd name="connsiteX38" fmla="*/ 88106 w 172540"/>
              <a:gd name="connsiteY38" fmla="*/ 343962 h 410723"/>
              <a:gd name="connsiteX39" fmla="*/ 73818 w 172540"/>
              <a:gd name="connsiteY39" fmla="*/ 301099 h 410723"/>
              <a:gd name="connsiteX40" fmla="*/ 71437 w 172540"/>
              <a:gd name="connsiteY40" fmla="*/ 251093 h 410723"/>
              <a:gd name="connsiteX41" fmla="*/ 69056 w 172540"/>
              <a:gd name="connsiteY41" fmla="*/ 196324 h 410723"/>
              <a:gd name="connsiteX42" fmla="*/ 54769 w 172540"/>
              <a:gd name="connsiteY42" fmla="*/ 105836 h 410723"/>
              <a:gd name="connsiteX43" fmla="*/ 35718 w 172540"/>
              <a:gd name="connsiteY43" fmla="*/ 48687 h 410723"/>
              <a:gd name="connsiteX44" fmla="*/ 23812 w 172540"/>
              <a:gd name="connsiteY44" fmla="*/ 29637 h 410723"/>
              <a:gd name="connsiteX45" fmla="*/ 9525 w 172540"/>
              <a:gd name="connsiteY45" fmla="*/ 27256 h 410723"/>
              <a:gd name="connsiteX46" fmla="*/ 0 w 172540"/>
              <a:gd name="connsiteY46" fmla="*/ 36781 h 410723"/>
              <a:gd name="connsiteX47" fmla="*/ 9525 w 172540"/>
              <a:gd name="connsiteY47" fmla="*/ 67737 h 410723"/>
              <a:gd name="connsiteX48" fmla="*/ 30956 w 172540"/>
              <a:gd name="connsiteY48" fmla="*/ 134412 h 410723"/>
              <a:gd name="connsiteX0" fmla="*/ 30956 w 172540"/>
              <a:gd name="connsiteY0" fmla="*/ 134412 h 410723"/>
              <a:gd name="connsiteX1" fmla="*/ 40481 w 172540"/>
              <a:gd name="connsiteY1" fmla="*/ 191562 h 410723"/>
              <a:gd name="connsiteX2" fmla="*/ 40481 w 172540"/>
              <a:gd name="connsiteY2" fmla="*/ 248712 h 410723"/>
              <a:gd name="connsiteX3" fmla="*/ 47625 w 172540"/>
              <a:gd name="connsiteY3" fmla="*/ 296337 h 410723"/>
              <a:gd name="connsiteX4" fmla="*/ 59531 w 172540"/>
              <a:gd name="connsiteY4" fmla="*/ 339199 h 410723"/>
              <a:gd name="connsiteX5" fmla="*/ 78581 w 172540"/>
              <a:gd name="connsiteY5" fmla="*/ 372537 h 410723"/>
              <a:gd name="connsiteX6" fmla="*/ 92868 w 172540"/>
              <a:gd name="connsiteY6" fmla="*/ 396349 h 410723"/>
              <a:gd name="connsiteX7" fmla="*/ 123825 w 172540"/>
              <a:gd name="connsiteY7" fmla="*/ 410637 h 410723"/>
              <a:gd name="connsiteX8" fmla="*/ 152400 w 172540"/>
              <a:gd name="connsiteY8" fmla="*/ 401112 h 410723"/>
              <a:gd name="connsiteX9" fmla="*/ 171450 w 172540"/>
              <a:gd name="connsiteY9" fmla="*/ 377299 h 410723"/>
              <a:gd name="connsiteX10" fmla="*/ 169068 w 172540"/>
              <a:gd name="connsiteY10" fmla="*/ 348724 h 410723"/>
              <a:gd name="connsiteX11" fmla="*/ 159543 w 172540"/>
              <a:gd name="connsiteY11" fmla="*/ 293956 h 410723"/>
              <a:gd name="connsiteX12" fmla="*/ 152400 w 172540"/>
              <a:gd name="connsiteY12" fmla="*/ 251093 h 410723"/>
              <a:gd name="connsiteX13" fmla="*/ 157162 w 172540"/>
              <a:gd name="connsiteY13" fmla="*/ 224899 h 410723"/>
              <a:gd name="connsiteX14" fmla="*/ 166687 w 172540"/>
              <a:gd name="connsiteY14" fmla="*/ 201087 h 410723"/>
              <a:gd name="connsiteX15" fmla="*/ 164306 w 172540"/>
              <a:gd name="connsiteY15" fmla="*/ 158224 h 410723"/>
              <a:gd name="connsiteX16" fmla="*/ 150018 w 172540"/>
              <a:gd name="connsiteY16" fmla="*/ 112981 h 410723"/>
              <a:gd name="connsiteX17" fmla="*/ 135731 w 172540"/>
              <a:gd name="connsiteY17" fmla="*/ 84406 h 410723"/>
              <a:gd name="connsiteX18" fmla="*/ 126206 w 172540"/>
              <a:gd name="connsiteY18" fmla="*/ 55831 h 410723"/>
              <a:gd name="connsiteX19" fmla="*/ 123825 w 172540"/>
              <a:gd name="connsiteY19" fmla="*/ 34399 h 410723"/>
              <a:gd name="connsiteX20" fmla="*/ 133350 w 172540"/>
              <a:gd name="connsiteY20" fmla="*/ 17731 h 410723"/>
              <a:gd name="connsiteX21" fmla="*/ 128587 w 172540"/>
              <a:gd name="connsiteY21" fmla="*/ 3443 h 410723"/>
              <a:gd name="connsiteX22" fmla="*/ 114300 w 172540"/>
              <a:gd name="connsiteY22" fmla="*/ 1062 h 410723"/>
              <a:gd name="connsiteX23" fmla="*/ 92868 w 172540"/>
              <a:gd name="connsiteY23" fmla="*/ 17731 h 410723"/>
              <a:gd name="connsiteX24" fmla="*/ 92868 w 172540"/>
              <a:gd name="connsiteY24" fmla="*/ 53449 h 410723"/>
              <a:gd name="connsiteX25" fmla="*/ 107156 w 172540"/>
              <a:gd name="connsiteY25" fmla="*/ 86787 h 410723"/>
              <a:gd name="connsiteX26" fmla="*/ 121443 w 172540"/>
              <a:gd name="connsiteY26" fmla="*/ 117743 h 410723"/>
              <a:gd name="connsiteX27" fmla="*/ 133350 w 172540"/>
              <a:gd name="connsiteY27" fmla="*/ 148699 h 410723"/>
              <a:gd name="connsiteX28" fmla="*/ 138112 w 172540"/>
              <a:gd name="connsiteY28" fmla="*/ 182037 h 410723"/>
              <a:gd name="connsiteX29" fmla="*/ 133350 w 172540"/>
              <a:gd name="connsiteY29" fmla="*/ 210612 h 410723"/>
              <a:gd name="connsiteX30" fmla="*/ 126206 w 172540"/>
              <a:gd name="connsiteY30" fmla="*/ 239187 h 410723"/>
              <a:gd name="connsiteX31" fmla="*/ 123825 w 172540"/>
              <a:gd name="connsiteY31" fmla="*/ 260618 h 410723"/>
              <a:gd name="connsiteX32" fmla="*/ 128587 w 172540"/>
              <a:gd name="connsiteY32" fmla="*/ 296337 h 410723"/>
              <a:gd name="connsiteX33" fmla="*/ 138112 w 172540"/>
              <a:gd name="connsiteY33" fmla="*/ 327293 h 410723"/>
              <a:gd name="connsiteX34" fmla="*/ 147637 w 172540"/>
              <a:gd name="connsiteY34" fmla="*/ 348724 h 410723"/>
              <a:gd name="connsiteX35" fmla="*/ 142875 w 172540"/>
              <a:gd name="connsiteY35" fmla="*/ 374918 h 410723"/>
              <a:gd name="connsiteX36" fmla="*/ 121443 w 172540"/>
              <a:gd name="connsiteY36" fmla="*/ 382062 h 410723"/>
              <a:gd name="connsiteX37" fmla="*/ 104775 w 172540"/>
              <a:gd name="connsiteY37" fmla="*/ 370156 h 410723"/>
              <a:gd name="connsiteX38" fmla="*/ 88106 w 172540"/>
              <a:gd name="connsiteY38" fmla="*/ 343962 h 410723"/>
              <a:gd name="connsiteX39" fmla="*/ 73818 w 172540"/>
              <a:gd name="connsiteY39" fmla="*/ 301099 h 410723"/>
              <a:gd name="connsiteX40" fmla="*/ 71437 w 172540"/>
              <a:gd name="connsiteY40" fmla="*/ 251093 h 410723"/>
              <a:gd name="connsiteX41" fmla="*/ 69056 w 172540"/>
              <a:gd name="connsiteY41" fmla="*/ 196324 h 410723"/>
              <a:gd name="connsiteX42" fmla="*/ 54769 w 172540"/>
              <a:gd name="connsiteY42" fmla="*/ 105836 h 410723"/>
              <a:gd name="connsiteX43" fmla="*/ 40480 w 172540"/>
              <a:gd name="connsiteY43" fmla="*/ 62975 h 410723"/>
              <a:gd name="connsiteX44" fmla="*/ 23812 w 172540"/>
              <a:gd name="connsiteY44" fmla="*/ 29637 h 410723"/>
              <a:gd name="connsiteX45" fmla="*/ 9525 w 172540"/>
              <a:gd name="connsiteY45" fmla="*/ 27256 h 410723"/>
              <a:gd name="connsiteX46" fmla="*/ 0 w 172540"/>
              <a:gd name="connsiteY46" fmla="*/ 36781 h 410723"/>
              <a:gd name="connsiteX47" fmla="*/ 9525 w 172540"/>
              <a:gd name="connsiteY47" fmla="*/ 67737 h 410723"/>
              <a:gd name="connsiteX48" fmla="*/ 30956 w 172540"/>
              <a:gd name="connsiteY48" fmla="*/ 134412 h 410723"/>
              <a:gd name="connsiteX0" fmla="*/ 30956 w 172540"/>
              <a:gd name="connsiteY0" fmla="*/ 134412 h 410723"/>
              <a:gd name="connsiteX1" fmla="*/ 40481 w 172540"/>
              <a:gd name="connsiteY1" fmla="*/ 191562 h 410723"/>
              <a:gd name="connsiteX2" fmla="*/ 40481 w 172540"/>
              <a:gd name="connsiteY2" fmla="*/ 248712 h 410723"/>
              <a:gd name="connsiteX3" fmla="*/ 47625 w 172540"/>
              <a:gd name="connsiteY3" fmla="*/ 296337 h 410723"/>
              <a:gd name="connsiteX4" fmla="*/ 59531 w 172540"/>
              <a:gd name="connsiteY4" fmla="*/ 339199 h 410723"/>
              <a:gd name="connsiteX5" fmla="*/ 78581 w 172540"/>
              <a:gd name="connsiteY5" fmla="*/ 372537 h 410723"/>
              <a:gd name="connsiteX6" fmla="*/ 92868 w 172540"/>
              <a:gd name="connsiteY6" fmla="*/ 396349 h 410723"/>
              <a:gd name="connsiteX7" fmla="*/ 123825 w 172540"/>
              <a:gd name="connsiteY7" fmla="*/ 410637 h 410723"/>
              <a:gd name="connsiteX8" fmla="*/ 152400 w 172540"/>
              <a:gd name="connsiteY8" fmla="*/ 401112 h 410723"/>
              <a:gd name="connsiteX9" fmla="*/ 171450 w 172540"/>
              <a:gd name="connsiteY9" fmla="*/ 377299 h 410723"/>
              <a:gd name="connsiteX10" fmla="*/ 169068 w 172540"/>
              <a:gd name="connsiteY10" fmla="*/ 348724 h 410723"/>
              <a:gd name="connsiteX11" fmla="*/ 159543 w 172540"/>
              <a:gd name="connsiteY11" fmla="*/ 293956 h 410723"/>
              <a:gd name="connsiteX12" fmla="*/ 152400 w 172540"/>
              <a:gd name="connsiteY12" fmla="*/ 251093 h 410723"/>
              <a:gd name="connsiteX13" fmla="*/ 157162 w 172540"/>
              <a:gd name="connsiteY13" fmla="*/ 224899 h 410723"/>
              <a:gd name="connsiteX14" fmla="*/ 166687 w 172540"/>
              <a:gd name="connsiteY14" fmla="*/ 201087 h 410723"/>
              <a:gd name="connsiteX15" fmla="*/ 164306 w 172540"/>
              <a:gd name="connsiteY15" fmla="*/ 158224 h 410723"/>
              <a:gd name="connsiteX16" fmla="*/ 150018 w 172540"/>
              <a:gd name="connsiteY16" fmla="*/ 112981 h 410723"/>
              <a:gd name="connsiteX17" fmla="*/ 135731 w 172540"/>
              <a:gd name="connsiteY17" fmla="*/ 84406 h 410723"/>
              <a:gd name="connsiteX18" fmla="*/ 126206 w 172540"/>
              <a:gd name="connsiteY18" fmla="*/ 55831 h 410723"/>
              <a:gd name="connsiteX19" fmla="*/ 123825 w 172540"/>
              <a:gd name="connsiteY19" fmla="*/ 34399 h 410723"/>
              <a:gd name="connsiteX20" fmla="*/ 133350 w 172540"/>
              <a:gd name="connsiteY20" fmla="*/ 17731 h 410723"/>
              <a:gd name="connsiteX21" fmla="*/ 128587 w 172540"/>
              <a:gd name="connsiteY21" fmla="*/ 3443 h 410723"/>
              <a:gd name="connsiteX22" fmla="*/ 114300 w 172540"/>
              <a:gd name="connsiteY22" fmla="*/ 1062 h 410723"/>
              <a:gd name="connsiteX23" fmla="*/ 92868 w 172540"/>
              <a:gd name="connsiteY23" fmla="*/ 17731 h 410723"/>
              <a:gd name="connsiteX24" fmla="*/ 92868 w 172540"/>
              <a:gd name="connsiteY24" fmla="*/ 53449 h 410723"/>
              <a:gd name="connsiteX25" fmla="*/ 107156 w 172540"/>
              <a:gd name="connsiteY25" fmla="*/ 86787 h 410723"/>
              <a:gd name="connsiteX26" fmla="*/ 121443 w 172540"/>
              <a:gd name="connsiteY26" fmla="*/ 117743 h 410723"/>
              <a:gd name="connsiteX27" fmla="*/ 133350 w 172540"/>
              <a:gd name="connsiteY27" fmla="*/ 148699 h 410723"/>
              <a:gd name="connsiteX28" fmla="*/ 138112 w 172540"/>
              <a:gd name="connsiteY28" fmla="*/ 182037 h 410723"/>
              <a:gd name="connsiteX29" fmla="*/ 133350 w 172540"/>
              <a:gd name="connsiteY29" fmla="*/ 210612 h 410723"/>
              <a:gd name="connsiteX30" fmla="*/ 126206 w 172540"/>
              <a:gd name="connsiteY30" fmla="*/ 239187 h 410723"/>
              <a:gd name="connsiteX31" fmla="*/ 123825 w 172540"/>
              <a:gd name="connsiteY31" fmla="*/ 260618 h 410723"/>
              <a:gd name="connsiteX32" fmla="*/ 128587 w 172540"/>
              <a:gd name="connsiteY32" fmla="*/ 296337 h 410723"/>
              <a:gd name="connsiteX33" fmla="*/ 138112 w 172540"/>
              <a:gd name="connsiteY33" fmla="*/ 327293 h 410723"/>
              <a:gd name="connsiteX34" fmla="*/ 147637 w 172540"/>
              <a:gd name="connsiteY34" fmla="*/ 348724 h 410723"/>
              <a:gd name="connsiteX35" fmla="*/ 142875 w 172540"/>
              <a:gd name="connsiteY35" fmla="*/ 374918 h 410723"/>
              <a:gd name="connsiteX36" fmla="*/ 121443 w 172540"/>
              <a:gd name="connsiteY36" fmla="*/ 382062 h 410723"/>
              <a:gd name="connsiteX37" fmla="*/ 104775 w 172540"/>
              <a:gd name="connsiteY37" fmla="*/ 370156 h 410723"/>
              <a:gd name="connsiteX38" fmla="*/ 88106 w 172540"/>
              <a:gd name="connsiteY38" fmla="*/ 343962 h 410723"/>
              <a:gd name="connsiteX39" fmla="*/ 78580 w 172540"/>
              <a:gd name="connsiteY39" fmla="*/ 301099 h 410723"/>
              <a:gd name="connsiteX40" fmla="*/ 71437 w 172540"/>
              <a:gd name="connsiteY40" fmla="*/ 251093 h 410723"/>
              <a:gd name="connsiteX41" fmla="*/ 69056 w 172540"/>
              <a:gd name="connsiteY41" fmla="*/ 196324 h 410723"/>
              <a:gd name="connsiteX42" fmla="*/ 54769 w 172540"/>
              <a:gd name="connsiteY42" fmla="*/ 105836 h 410723"/>
              <a:gd name="connsiteX43" fmla="*/ 40480 w 172540"/>
              <a:gd name="connsiteY43" fmla="*/ 62975 h 410723"/>
              <a:gd name="connsiteX44" fmla="*/ 23812 w 172540"/>
              <a:gd name="connsiteY44" fmla="*/ 29637 h 410723"/>
              <a:gd name="connsiteX45" fmla="*/ 9525 w 172540"/>
              <a:gd name="connsiteY45" fmla="*/ 27256 h 410723"/>
              <a:gd name="connsiteX46" fmla="*/ 0 w 172540"/>
              <a:gd name="connsiteY46" fmla="*/ 36781 h 410723"/>
              <a:gd name="connsiteX47" fmla="*/ 9525 w 172540"/>
              <a:gd name="connsiteY47" fmla="*/ 67737 h 410723"/>
              <a:gd name="connsiteX48" fmla="*/ 30956 w 172540"/>
              <a:gd name="connsiteY48" fmla="*/ 134412 h 410723"/>
              <a:gd name="connsiteX0" fmla="*/ 30956 w 172540"/>
              <a:gd name="connsiteY0" fmla="*/ 134412 h 410723"/>
              <a:gd name="connsiteX1" fmla="*/ 40481 w 172540"/>
              <a:gd name="connsiteY1" fmla="*/ 191562 h 410723"/>
              <a:gd name="connsiteX2" fmla="*/ 40481 w 172540"/>
              <a:gd name="connsiteY2" fmla="*/ 248712 h 410723"/>
              <a:gd name="connsiteX3" fmla="*/ 47625 w 172540"/>
              <a:gd name="connsiteY3" fmla="*/ 296337 h 410723"/>
              <a:gd name="connsiteX4" fmla="*/ 59531 w 172540"/>
              <a:gd name="connsiteY4" fmla="*/ 339199 h 410723"/>
              <a:gd name="connsiteX5" fmla="*/ 78581 w 172540"/>
              <a:gd name="connsiteY5" fmla="*/ 372537 h 410723"/>
              <a:gd name="connsiteX6" fmla="*/ 92868 w 172540"/>
              <a:gd name="connsiteY6" fmla="*/ 396349 h 410723"/>
              <a:gd name="connsiteX7" fmla="*/ 123825 w 172540"/>
              <a:gd name="connsiteY7" fmla="*/ 410637 h 410723"/>
              <a:gd name="connsiteX8" fmla="*/ 152400 w 172540"/>
              <a:gd name="connsiteY8" fmla="*/ 401112 h 410723"/>
              <a:gd name="connsiteX9" fmla="*/ 171450 w 172540"/>
              <a:gd name="connsiteY9" fmla="*/ 377299 h 410723"/>
              <a:gd name="connsiteX10" fmla="*/ 169068 w 172540"/>
              <a:gd name="connsiteY10" fmla="*/ 348724 h 410723"/>
              <a:gd name="connsiteX11" fmla="*/ 159543 w 172540"/>
              <a:gd name="connsiteY11" fmla="*/ 293956 h 410723"/>
              <a:gd name="connsiteX12" fmla="*/ 152400 w 172540"/>
              <a:gd name="connsiteY12" fmla="*/ 251093 h 410723"/>
              <a:gd name="connsiteX13" fmla="*/ 157162 w 172540"/>
              <a:gd name="connsiteY13" fmla="*/ 224899 h 410723"/>
              <a:gd name="connsiteX14" fmla="*/ 166687 w 172540"/>
              <a:gd name="connsiteY14" fmla="*/ 201087 h 410723"/>
              <a:gd name="connsiteX15" fmla="*/ 164306 w 172540"/>
              <a:gd name="connsiteY15" fmla="*/ 158224 h 410723"/>
              <a:gd name="connsiteX16" fmla="*/ 150018 w 172540"/>
              <a:gd name="connsiteY16" fmla="*/ 112981 h 410723"/>
              <a:gd name="connsiteX17" fmla="*/ 135731 w 172540"/>
              <a:gd name="connsiteY17" fmla="*/ 84406 h 410723"/>
              <a:gd name="connsiteX18" fmla="*/ 126206 w 172540"/>
              <a:gd name="connsiteY18" fmla="*/ 55831 h 410723"/>
              <a:gd name="connsiteX19" fmla="*/ 123825 w 172540"/>
              <a:gd name="connsiteY19" fmla="*/ 34399 h 410723"/>
              <a:gd name="connsiteX20" fmla="*/ 133350 w 172540"/>
              <a:gd name="connsiteY20" fmla="*/ 17731 h 410723"/>
              <a:gd name="connsiteX21" fmla="*/ 128587 w 172540"/>
              <a:gd name="connsiteY21" fmla="*/ 3443 h 410723"/>
              <a:gd name="connsiteX22" fmla="*/ 114300 w 172540"/>
              <a:gd name="connsiteY22" fmla="*/ 1062 h 410723"/>
              <a:gd name="connsiteX23" fmla="*/ 92868 w 172540"/>
              <a:gd name="connsiteY23" fmla="*/ 17731 h 410723"/>
              <a:gd name="connsiteX24" fmla="*/ 92868 w 172540"/>
              <a:gd name="connsiteY24" fmla="*/ 53449 h 410723"/>
              <a:gd name="connsiteX25" fmla="*/ 107156 w 172540"/>
              <a:gd name="connsiteY25" fmla="*/ 86787 h 410723"/>
              <a:gd name="connsiteX26" fmla="*/ 121443 w 172540"/>
              <a:gd name="connsiteY26" fmla="*/ 117743 h 410723"/>
              <a:gd name="connsiteX27" fmla="*/ 133350 w 172540"/>
              <a:gd name="connsiteY27" fmla="*/ 148699 h 410723"/>
              <a:gd name="connsiteX28" fmla="*/ 138112 w 172540"/>
              <a:gd name="connsiteY28" fmla="*/ 182037 h 410723"/>
              <a:gd name="connsiteX29" fmla="*/ 133350 w 172540"/>
              <a:gd name="connsiteY29" fmla="*/ 210612 h 410723"/>
              <a:gd name="connsiteX30" fmla="*/ 126206 w 172540"/>
              <a:gd name="connsiteY30" fmla="*/ 239187 h 410723"/>
              <a:gd name="connsiteX31" fmla="*/ 123825 w 172540"/>
              <a:gd name="connsiteY31" fmla="*/ 260618 h 410723"/>
              <a:gd name="connsiteX32" fmla="*/ 128587 w 172540"/>
              <a:gd name="connsiteY32" fmla="*/ 296337 h 410723"/>
              <a:gd name="connsiteX33" fmla="*/ 138112 w 172540"/>
              <a:gd name="connsiteY33" fmla="*/ 327293 h 410723"/>
              <a:gd name="connsiteX34" fmla="*/ 147637 w 172540"/>
              <a:gd name="connsiteY34" fmla="*/ 348724 h 410723"/>
              <a:gd name="connsiteX35" fmla="*/ 142875 w 172540"/>
              <a:gd name="connsiteY35" fmla="*/ 374918 h 410723"/>
              <a:gd name="connsiteX36" fmla="*/ 121443 w 172540"/>
              <a:gd name="connsiteY36" fmla="*/ 382062 h 410723"/>
              <a:gd name="connsiteX37" fmla="*/ 104775 w 172540"/>
              <a:gd name="connsiteY37" fmla="*/ 370156 h 410723"/>
              <a:gd name="connsiteX38" fmla="*/ 95249 w 172540"/>
              <a:gd name="connsiteY38" fmla="*/ 343962 h 410723"/>
              <a:gd name="connsiteX39" fmla="*/ 78580 w 172540"/>
              <a:gd name="connsiteY39" fmla="*/ 301099 h 410723"/>
              <a:gd name="connsiteX40" fmla="*/ 71437 w 172540"/>
              <a:gd name="connsiteY40" fmla="*/ 251093 h 410723"/>
              <a:gd name="connsiteX41" fmla="*/ 69056 w 172540"/>
              <a:gd name="connsiteY41" fmla="*/ 196324 h 410723"/>
              <a:gd name="connsiteX42" fmla="*/ 54769 w 172540"/>
              <a:gd name="connsiteY42" fmla="*/ 105836 h 410723"/>
              <a:gd name="connsiteX43" fmla="*/ 40480 w 172540"/>
              <a:gd name="connsiteY43" fmla="*/ 62975 h 410723"/>
              <a:gd name="connsiteX44" fmla="*/ 23812 w 172540"/>
              <a:gd name="connsiteY44" fmla="*/ 29637 h 410723"/>
              <a:gd name="connsiteX45" fmla="*/ 9525 w 172540"/>
              <a:gd name="connsiteY45" fmla="*/ 27256 h 410723"/>
              <a:gd name="connsiteX46" fmla="*/ 0 w 172540"/>
              <a:gd name="connsiteY46" fmla="*/ 36781 h 410723"/>
              <a:gd name="connsiteX47" fmla="*/ 9525 w 172540"/>
              <a:gd name="connsiteY47" fmla="*/ 67737 h 410723"/>
              <a:gd name="connsiteX48" fmla="*/ 30956 w 172540"/>
              <a:gd name="connsiteY48" fmla="*/ 134412 h 410723"/>
              <a:gd name="connsiteX0" fmla="*/ 30956 w 172540"/>
              <a:gd name="connsiteY0" fmla="*/ 134412 h 410723"/>
              <a:gd name="connsiteX1" fmla="*/ 40481 w 172540"/>
              <a:gd name="connsiteY1" fmla="*/ 191562 h 410723"/>
              <a:gd name="connsiteX2" fmla="*/ 40481 w 172540"/>
              <a:gd name="connsiteY2" fmla="*/ 248712 h 410723"/>
              <a:gd name="connsiteX3" fmla="*/ 47625 w 172540"/>
              <a:gd name="connsiteY3" fmla="*/ 296337 h 410723"/>
              <a:gd name="connsiteX4" fmla="*/ 59531 w 172540"/>
              <a:gd name="connsiteY4" fmla="*/ 339199 h 410723"/>
              <a:gd name="connsiteX5" fmla="*/ 78581 w 172540"/>
              <a:gd name="connsiteY5" fmla="*/ 372537 h 410723"/>
              <a:gd name="connsiteX6" fmla="*/ 92868 w 172540"/>
              <a:gd name="connsiteY6" fmla="*/ 396349 h 410723"/>
              <a:gd name="connsiteX7" fmla="*/ 123825 w 172540"/>
              <a:gd name="connsiteY7" fmla="*/ 410637 h 410723"/>
              <a:gd name="connsiteX8" fmla="*/ 152400 w 172540"/>
              <a:gd name="connsiteY8" fmla="*/ 401112 h 410723"/>
              <a:gd name="connsiteX9" fmla="*/ 171450 w 172540"/>
              <a:gd name="connsiteY9" fmla="*/ 377299 h 410723"/>
              <a:gd name="connsiteX10" fmla="*/ 169068 w 172540"/>
              <a:gd name="connsiteY10" fmla="*/ 348724 h 410723"/>
              <a:gd name="connsiteX11" fmla="*/ 159543 w 172540"/>
              <a:gd name="connsiteY11" fmla="*/ 293956 h 410723"/>
              <a:gd name="connsiteX12" fmla="*/ 152400 w 172540"/>
              <a:gd name="connsiteY12" fmla="*/ 251093 h 410723"/>
              <a:gd name="connsiteX13" fmla="*/ 157162 w 172540"/>
              <a:gd name="connsiteY13" fmla="*/ 224899 h 410723"/>
              <a:gd name="connsiteX14" fmla="*/ 166687 w 172540"/>
              <a:gd name="connsiteY14" fmla="*/ 201087 h 410723"/>
              <a:gd name="connsiteX15" fmla="*/ 164306 w 172540"/>
              <a:gd name="connsiteY15" fmla="*/ 158224 h 410723"/>
              <a:gd name="connsiteX16" fmla="*/ 150018 w 172540"/>
              <a:gd name="connsiteY16" fmla="*/ 112981 h 410723"/>
              <a:gd name="connsiteX17" fmla="*/ 135731 w 172540"/>
              <a:gd name="connsiteY17" fmla="*/ 84406 h 410723"/>
              <a:gd name="connsiteX18" fmla="*/ 126206 w 172540"/>
              <a:gd name="connsiteY18" fmla="*/ 55831 h 410723"/>
              <a:gd name="connsiteX19" fmla="*/ 123825 w 172540"/>
              <a:gd name="connsiteY19" fmla="*/ 34399 h 410723"/>
              <a:gd name="connsiteX20" fmla="*/ 133350 w 172540"/>
              <a:gd name="connsiteY20" fmla="*/ 17731 h 410723"/>
              <a:gd name="connsiteX21" fmla="*/ 128587 w 172540"/>
              <a:gd name="connsiteY21" fmla="*/ 3443 h 410723"/>
              <a:gd name="connsiteX22" fmla="*/ 114300 w 172540"/>
              <a:gd name="connsiteY22" fmla="*/ 1062 h 410723"/>
              <a:gd name="connsiteX23" fmla="*/ 92868 w 172540"/>
              <a:gd name="connsiteY23" fmla="*/ 17731 h 410723"/>
              <a:gd name="connsiteX24" fmla="*/ 92868 w 172540"/>
              <a:gd name="connsiteY24" fmla="*/ 53449 h 410723"/>
              <a:gd name="connsiteX25" fmla="*/ 107156 w 172540"/>
              <a:gd name="connsiteY25" fmla="*/ 86787 h 410723"/>
              <a:gd name="connsiteX26" fmla="*/ 121443 w 172540"/>
              <a:gd name="connsiteY26" fmla="*/ 117743 h 410723"/>
              <a:gd name="connsiteX27" fmla="*/ 133350 w 172540"/>
              <a:gd name="connsiteY27" fmla="*/ 148699 h 410723"/>
              <a:gd name="connsiteX28" fmla="*/ 138112 w 172540"/>
              <a:gd name="connsiteY28" fmla="*/ 182037 h 410723"/>
              <a:gd name="connsiteX29" fmla="*/ 133350 w 172540"/>
              <a:gd name="connsiteY29" fmla="*/ 210612 h 410723"/>
              <a:gd name="connsiteX30" fmla="*/ 126206 w 172540"/>
              <a:gd name="connsiteY30" fmla="*/ 239187 h 410723"/>
              <a:gd name="connsiteX31" fmla="*/ 123825 w 172540"/>
              <a:gd name="connsiteY31" fmla="*/ 260618 h 410723"/>
              <a:gd name="connsiteX32" fmla="*/ 128587 w 172540"/>
              <a:gd name="connsiteY32" fmla="*/ 296337 h 410723"/>
              <a:gd name="connsiteX33" fmla="*/ 138112 w 172540"/>
              <a:gd name="connsiteY33" fmla="*/ 327293 h 410723"/>
              <a:gd name="connsiteX34" fmla="*/ 147637 w 172540"/>
              <a:gd name="connsiteY34" fmla="*/ 348724 h 410723"/>
              <a:gd name="connsiteX35" fmla="*/ 142875 w 172540"/>
              <a:gd name="connsiteY35" fmla="*/ 374918 h 410723"/>
              <a:gd name="connsiteX36" fmla="*/ 121443 w 172540"/>
              <a:gd name="connsiteY36" fmla="*/ 382062 h 410723"/>
              <a:gd name="connsiteX37" fmla="*/ 104775 w 172540"/>
              <a:gd name="connsiteY37" fmla="*/ 370156 h 410723"/>
              <a:gd name="connsiteX38" fmla="*/ 95249 w 172540"/>
              <a:gd name="connsiteY38" fmla="*/ 343962 h 410723"/>
              <a:gd name="connsiteX39" fmla="*/ 78580 w 172540"/>
              <a:gd name="connsiteY39" fmla="*/ 301099 h 410723"/>
              <a:gd name="connsiteX40" fmla="*/ 71437 w 172540"/>
              <a:gd name="connsiteY40" fmla="*/ 251093 h 410723"/>
              <a:gd name="connsiteX41" fmla="*/ 69056 w 172540"/>
              <a:gd name="connsiteY41" fmla="*/ 196324 h 410723"/>
              <a:gd name="connsiteX42" fmla="*/ 54769 w 172540"/>
              <a:gd name="connsiteY42" fmla="*/ 105836 h 410723"/>
              <a:gd name="connsiteX43" fmla="*/ 40480 w 172540"/>
              <a:gd name="connsiteY43" fmla="*/ 62975 h 410723"/>
              <a:gd name="connsiteX44" fmla="*/ 23812 w 172540"/>
              <a:gd name="connsiteY44" fmla="*/ 29637 h 410723"/>
              <a:gd name="connsiteX45" fmla="*/ 9525 w 172540"/>
              <a:gd name="connsiteY45" fmla="*/ 27256 h 410723"/>
              <a:gd name="connsiteX46" fmla="*/ 0 w 172540"/>
              <a:gd name="connsiteY46" fmla="*/ 36781 h 410723"/>
              <a:gd name="connsiteX47" fmla="*/ 14287 w 172540"/>
              <a:gd name="connsiteY47" fmla="*/ 82025 h 410723"/>
              <a:gd name="connsiteX48" fmla="*/ 30956 w 172540"/>
              <a:gd name="connsiteY48" fmla="*/ 134412 h 410723"/>
              <a:gd name="connsiteX0" fmla="*/ 28575 w 170159"/>
              <a:gd name="connsiteY0" fmla="*/ 134412 h 410723"/>
              <a:gd name="connsiteX1" fmla="*/ 38100 w 170159"/>
              <a:gd name="connsiteY1" fmla="*/ 191562 h 410723"/>
              <a:gd name="connsiteX2" fmla="*/ 38100 w 170159"/>
              <a:gd name="connsiteY2" fmla="*/ 248712 h 410723"/>
              <a:gd name="connsiteX3" fmla="*/ 45244 w 170159"/>
              <a:gd name="connsiteY3" fmla="*/ 296337 h 410723"/>
              <a:gd name="connsiteX4" fmla="*/ 57150 w 170159"/>
              <a:gd name="connsiteY4" fmla="*/ 339199 h 410723"/>
              <a:gd name="connsiteX5" fmla="*/ 76200 w 170159"/>
              <a:gd name="connsiteY5" fmla="*/ 372537 h 410723"/>
              <a:gd name="connsiteX6" fmla="*/ 90487 w 170159"/>
              <a:gd name="connsiteY6" fmla="*/ 396349 h 410723"/>
              <a:gd name="connsiteX7" fmla="*/ 121444 w 170159"/>
              <a:gd name="connsiteY7" fmla="*/ 410637 h 410723"/>
              <a:gd name="connsiteX8" fmla="*/ 150019 w 170159"/>
              <a:gd name="connsiteY8" fmla="*/ 401112 h 410723"/>
              <a:gd name="connsiteX9" fmla="*/ 169069 w 170159"/>
              <a:gd name="connsiteY9" fmla="*/ 377299 h 410723"/>
              <a:gd name="connsiteX10" fmla="*/ 166687 w 170159"/>
              <a:gd name="connsiteY10" fmla="*/ 348724 h 410723"/>
              <a:gd name="connsiteX11" fmla="*/ 157162 w 170159"/>
              <a:gd name="connsiteY11" fmla="*/ 293956 h 410723"/>
              <a:gd name="connsiteX12" fmla="*/ 150019 w 170159"/>
              <a:gd name="connsiteY12" fmla="*/ 251093 h 410723"/>
              <a:gd name="connsiteX13" fmla="*/ 154781 w 170159"/>
              <a:gd name="connsiteY13" fmla="*/ 224899 h 410723"/>
              <a:gd name="connsiteX14" fmla="*/ 164306 w 170159"/>
              <a:gd name="connsiteY14" fmla="*/ 201087 h 410723"/>
              <a:gd name="connsiteX15" fmla="*/ 161925 w 170159"/>
              <a:gd name="connsiteY15" fmla="*/ 158224 h 410723"/>
              <a:gd name="connsiteX16" fmla="*/ 147637 w 170159"/>
              <a:gd name="connsiteY16" fmla="*/ 112981 h 410723"/>
              <a:gd name="connsiteX17" fmla="*/ 133350 w 170159"/>
              <a:gd name="connsiteY17" fmla="*/ 84406 h 410723"/>
              <a:gd name="connsiteX18" fmla="*/ 123825 w 170159"/>
              <a:gd name="connsiteY18" fmla="*/ 55831 h 410723"/>
              <a:gd name="connsiteX19" fmla="*/ 121444 w 170159"/>
              <a:gd name="connsiteY19" fmla="*/ 34399 h 410723"/>
              <a:gd name="connsiteX20" fmla="*/ 130969 w 170159"/>
              <a:gd name="connsiteY20" fmla="*/ 17731 h 410723"/>
              <a:gd name="connsiteX21" fmla="*/ 126206 w 170159"/>
              <a:gd name="connsiteY21" fmla="*/ 3443 h 410723"/>
              <a:gd name="connsiteX22" fmla="*/ 111919 w 170159"/>
              <a:gd name="connsiteY22" fmla="*/ 1062 h 410723"/>
              <a:gd name="connsiteX23" fmla="*/ 90487 w 170159"/>
              <a:gd name="connsiteY23" fmla="*/ 17731 h 410723"/>
              <a:gd name="connsiteX24" fmla="*/ 90487 w 170159"/>
              <a:gd name="connsiteY24" fmla="*/ 53449 h 410723"/>
              <a:gd name="connsiteX25" fmla="*/ 104775 w 170159"/>
              <a:gd name="connsiteY25" fmla="*/ 86787 h 410723"/>
              <a:gd name="connsiteX26" fmla="*/ 119062 w 170159"/>
              <a:gd name="connsiteY26" fmla="*/ 117743 h 410723"/>
              <a:gd name="connsiteX27" fmla="*/ 130969 w 170159"/>
              <a:gd name="connsiteY27" fmla="*/ 148699 h 410723"/>
              <a:gd name="connsiteX28" fmla="*/ 135731 w 170159"/>
              <a:gd name="connsiteY28" fmla="*/ 182037 h 410723"/>
              <a:gd name="connsiteX29" fmla="*/ 130969 w 170159"/>
              <a:gd name="connsiteY29" fmla="*/ 210612 h 410723"/>
              <a:gd name="connsiteX30" fmla="*/ 123825 w 170159"/>
              <a:gd name="connsiteY30" fmla="*/ 239187 h 410723"/>
              <a:gd name="connsiteX31" fmla="*/ 121444 w 170159"/>
              <a:gd name="connsiteY31" fmla="*/ 260618 h 410723"/>
              <a:gd name="connsiteX32" fmla="*/ 126206 w 170159"/>
              <a:gd name="connsiteY32" fmla="*/ 296337 h 410723"/>
              <a:gd name="connsiteX33" fmla="*/ 135731 w 170159"/>
              <a:gd name="connsiteY33" fmla="*/ 327293 h 410723"/>
              <a:gd name="connsiteX34" fmla="*/ 145256 w 170159"/>
              <a:gd name="connsiteY34" fmla="*/ 348724 h 410723"/>
              <a:gd name="connsiteX35" fmla="*/ 140494 w 170159"/>
              <a:gd name="connsiteY35" fmla="*/ 374918 h 410723"/>
              <a:gd name="connsiteX36" fmla="*/ 119062 w 170159"/>
              <a:gd name="connsiteY36" fmla="*/ 382062 h 410723"/>
              <a:gd name="connsiteX37" fmla="*/ 102394 w 170159"/>
              <a:gd name="connsiteY37" fmla="*/ 370156 h 410723"/>
              <a:gd name="connsiteX38" fmla="*/ 92868 w 170159"/>
              <a:gd name="connsiteY38" fmla="*/ 343962 h 410723"/>
              <a:gd name="connsiteX39" fmla="*/ 76199 w 170159"/>
              <a:gd name="connsiteY39" fmla="*/ 301099 h 410723"/>
              <a:gd name="connsiteX40" fmla="*/ 69056 w 170159"/>
              <a:gd name="connsiteY40" fmla="*/ 251093 h 410723"/>
              <a:gd name="connsiteX41" fmla="*/ 66675 w 170159"/>
              <a:gd name="connsiteY41" fmla="*/ 196324 h 410723"/>
              <a:gd name="connsiteX42" fmla="*/ 52388 w 170159"/>
              <a:gd name="connsiteY42" fmla="*/ 105836 h 410723"/>
              <a:gd name="connsiteX43" fmla="*/ 38099 w 170159"/>
              <a:gd name="connsiteY43" fmla="*/ 62975 h 410723"/>
              <a:gd name="connsiteX44" fmla="*/ 21431 w 170159"/>
              <a:gd name="connsiteY44" fmla="*/ 29637 h 410723"/>
              <a:gd name="connsiteX45" fmla="*/ 7144 w 170159"/>
              <a:gd name="connsiteY45" fmla="*/ 27256 h 410723"/>
              <a:gd name="connsiteX46" fmla="*/ 0 w 170159"/>
              <a:gd name="connsiteY46" fmla="*/ 46306 h 410723"/>
              <a:gd name="connsiteX47" fmla="*/ 11906 w 170159"/>
              <a:gd name="connsiteY47" fmla="*/ 82025 h 410723"/>
              <a:gd name="connsiteX48" fmla="*/ 28575 w 170159"/>
              <a:gd name="connsiteY48" fmla="*/ 134412 h 410723"/>
              <a:gd name="connsiteX0" fmla="*/ 28575 w 170159"/>
              <a:gd name="connsiteY0" fmla="*/ 134412 h 410723"/>
              <a:gd name="connsiteX1" fmla="*/ 38100 w 170159"/>
              <a:gd name="connsiteY1" fmla="*/ 191562 h 410723"/>
              <a:gd name="connsiteX2" fmla="*/ 38100 w 170159"/>
              <a:gd name="connsiteY2" fmla="*/ 248712 h 410723"/>
              <a:gd name="connsiteX3" fmla="*/ 45244 w 170159"/>
              <a:gd name="connsiteY3" fmla="*/ 296337 h 410723"/>
              <a:gd name="connsiteX4" fmla="*/ 57150 w 170159"/>
              <a:gd name="connsiteY4" fmla="*/ 339199 h 410723"/>
              <a:gd name="connsiteX5" fmla="*/ 71437 w 170159"/>
              <a:gd name="connsiteY5" fmla="*/ 372537 h 410723"/>
              <a:gd name="connsiteX6" fmla="*/ 90487 w 170159"/>
              <a:gd name="connsiteY6" fmla="*/ 396349 h 410723"/>
              <a:gd name="connsiteX7" fmla="*/ 121444 w 170159"/>
              <a:gd name="connsiteY7" fmla="*/ 410637 h 410723"/>
              <a:gd name="connsiteX8" fmla="*/ 150019 w 170159"/>
              <a:gd name="connsiteY8" fmla="*/ 401112 h 410723"/>
              <a:gd name="connsiteX9" fmla="*/ 169069 w 170159"/>
              <a:gd name="connsiteY9" fmla="*/ 377299 h 410723"/>
              <a:gd name="connsiteX10" fmla="*/ 166687 w 170159"/>
              <a:gd name="connsiteY10" fmla="*/ 348724 h 410723"/>
              <a:gd name="connsiteX11" fmla="*/ 157162 w 170159"/>
              <a:gd name="connsiteY11" fmla="*/ 293956 h 410723"/>
              <a:gd name="connsiteX12" fmla="*/ 150019 w 170159"/>
              <a:gd name="connsiteY12" fmla="*/ 251093 h 410723"/>
              <a:gd name="connsiteX13" fmla="*/ 154781 w 170159"/>
              <a:gd name="connsiteY13" fmla="*/ 224899 h 410723"/>
              <a:gd name="connsiteX14" fmla="*/ 164306 w 170159"/>
              <a:gd name="connsiteY14" fmla="*/ 201087 h 410723"/>
              <a:gd name="connsiteX15" fmla="*/ 161925 w 170159"/>
              <a:gd name="connsiteY15" fmla="*/ 158224 h 410723"/>
              <a:gd name="connsiteX16" fmla="*/ 147637 w 170159"/>
              <a:gd name="connsiteY16" fmla="*/ 112981 h 410723"/>
              <a:gd name="connsiteX17" fmla="*/ 133350 w 170159"/>
              <a:gd name="connsiteY17" fmla="*/ 84406 h 410723"/>
              <a:gd name="connsiteX18" fmla="*/ 123825 w 170159"/>
              <a:gd name="connsiteY18" fmla="*/ 55831 h 410723"/>
              <a:gd name="connsiteX19" fmla="*/ 121444 w 170159"/>
              <a:gd name="connsiteY19" fmla="*/ 34399 h 410723"/>
              <a:gd name="connsiteX20" fmla="*/ 130969 w 170159"/>
              <a:gd name="connsiteY20" fmla="*/ 17731 h 410723"/>
              <a:gd name="connsiteX21" fmla="*/ 126206 w 170159"/>
              <a:gd name="connsiteY21" fmla="*/ 3443 h 410723"/>
              <a:gd name="connsiteX22" fmla="*/ 111919 w 170159"/>
              <a:gd name="connsiteY22" fmla="*/ 1062 h 410723"/>
              <a:gd name="connsiteX23" fmla="*/ 90487 w 170159"/>
              <a:gd name="connsiteY23" fmla="*/ 17731 h 410723"/>
              <a:gd name="connsiteX24" fmla="*/ 90487 w 170159"/>
              <a:gd name="connsiteY24" fmla="*/ 53449 h 410723"/>
              <a:gd name="connsiteX25" fmla="*/ 104775 w 170159"/>
              <a:gd name="connsiteY25" fmla="*/ 86787 h 410723"/>
              <a:gd name="connsiteX26" fmla="*/ 119062 w 170159"/>
              <a:gd name="connsiteY26" fmla="*/ 117743 h 410723"/>
              <a:gd name="connsiteX27" fmla="*/ 130969 w 170159"/>
              <a:gd name="connsiteY27" fmla="*/ 148699 h 410723"/>
              <a:gd name="connsiteX28" fmla="*/ 135731 w 170159"/>
              <a:gd name="connsiteY28" fmla="*/ 182037 h 410723"/>
              <a:gd name="connsiteX29" fmla="*/ 130969 w 170159"/>
              <a:gd name="connsiteY29" fmla="*/ 210612 h 410723"/>
              <a:gd name="connsiteX30" fmla="*/ 123825 w 170159"/>
              <a:gd name="connsiteY30" fmla="*/ 239187 h 410723"/>
              <a:gd name="connsiteX31" fmla="*/ 121444 w 170159"/>
              <a:gd name="connsiteY31" fmla="*/ 260618 h 410723"/>
              <a:gd name="connsiteX32" fmla="*/ 126206 w 170159"/>
              <a:gd name="connsiteY32" fmla="*/ 296337 h 410723"/>
              <a:gd name="connsiteX33" fmla="*/ 135731 w 170159"/>
              <a:gd name="connsiteY33" fmla="*/ 327293 h 410723"/>
              <a:gd name="connsiteX34" fmla="*/ 145256 w 170159"/>
              <a:gd name="connsiteY34" fmla="*/ 348724 h 410723"/>
              <a:gd name="connsiteX35" fmla="*/ 140494 w 170159"/>
              <a:gd name="connsiteY35" fmla="*/ 374918 h 410723"/>
              <a:gd name="connsiteX36" fmla="*/ 119062 w 170159"/>
              <a:gd name="connsiteY36" fmla="*/ 382062 h 410723"/>
              <a:gd name="connsiteX37" fmla="*/ 102394 w 170159"/>
              <a:gd name="connsiteY37" fmla="*/ 370156 h 410723"/>
              <a:gd name="connsiteX38" fmla="*/ 92868 w 170159"/>
              <a:gd name="connsiteY38" fmla="*/ 343962 h 410723"/>
              <a:gd name="connsiteX39" fmla="*/ 76199 w 170159"/>
              <a:gd name="connsiteY39" fmla="*/ 301099 h 410723"/>
              <a:gd name="connsiteX40" fmla="*/ 69056 w 170159"/>
              <a:gd name="connsiteY40" fmla="*/ 251093 h 410723"/>
              <a:gd name="connsiteX41" fmla="*/ 66675 w 170159"/>
              <a:gd name="connsiteY41" fmla="*/ 196324 h 410723"/>
              <a:gd name="connsiteX42" fmla="*/ 52388 w 170159"/>
              <a:gd name="connsiteY42" fmla="*/ 105836 h 410723"/>
              <a:gd name="connsiteX43" fmla="*/ 38099 w 170159"/>
              <a:gd name="connsiteY43" fmla="*/ 62975 h 410723"/>
              <a:gd name="connsiteX44" fmla="*/ 21431 w 170159"/>
              <a:gd name="connsiteY44" fmla="*/ 29637 h 410723"/>
              <a:gd name="connsiteX45" fmla="*/ 7144 w 170159"/>
              <a:gd name="connsiteY45" fmla="*/ 27256 h 410723"/>
              <a:gd name="connsiteX46" fmla="*/ 0 w 170159"/>
              <a:gd name="connsiteY46" fmla="*/ 46306 h 410723"/>
              <a:gd name="connsiteX47" fmla="*/ 11906 w 170159"/>
              <a:gd name="connsiteY47" fmla="*/ 82025 h 410723"/>
              <a:gd name="connsiteX48" fmla="*/ 28575 w 170159"/>
              <a:gd name="connsiteY48" fmla="*/ 134412 h 410723"/>
              <a:gd name="connsiteX0" fmla="*/ 28575 w 170159"/>
              <a:gd name="connsiteY0" fmla="*/ 134412 h 410723"/>
              <a:gd name="connsiteX1" fmla="*/ 38100 w 170159"/>
              <a:gd name="connsiteY1" fmla="*/ 191562 h 410723"/>
              <a:gd name="connsiteX2" fmla="*/ 40482 w 170159"/>
              <a:gd name="connsiteY2" fmla="*/ 243950 h 410723"/>
              <a:gd name="connsiteX3" fmla="*/ 45244 w 170159"/>
              <a:gd name="connsiteY3" fmla="*/ 296337 h 410723"/>
              <a:gd name="connsiteX4" fmla="*/ 57150 w 170159"/>
              <a:gd name="connsiteY4" fmla="*/ 339199 h 410723"/>
              <a:gd name="connsiteX5" fmla="*/ 71437 w 170159"/>
              <a:gd name="connsiteY5" fmla="*/ 372537 h 410723"/>
              <a:gd name="connsiteX6" fmla="*/ 90487 w 170159"/>
              <a:gd name="connsiteY6" fmla="*/ 396349 h 410723"/>
              <a:gd name="connsiteX7" fmla="*/ 121444 w 170159"/>
              <a:gd name="connsiteY7" fmla="*/ 410637 h 410723"/>
              <a:gd name="connsiteX8" fmla="*/ 150019 w 170159"/>
              <a:gd name="connsiteY8" fmla="*/ 401112 h 410723"/>
              <a:gd name="connsiteX9" fmla="*/ 169069 w 170159"/>
              <a:gd name="connsiteY9" fmla="*/ 377299 h 410723"/>
              <a:gd name="connsiteX10" fmla="*/ 166687 w 170159"/>
              <a:gd name="connsiteY10" fmla="*/ 348724 h 410723"/>
              <a:gd name="connsiteX11" fmla="*/ 157162 w 170159"/>
              <a:gd name="connsiteY11" fmla="*/ 293956 h 410723"/>
              <a:gd name="connsiteX12" fmla="*/ 150019 w 170159"/>
              <a:gd name="connsiteY12" fmla="*/ 251093 h 410723"/>
              <a:gd name="connsiteX13" fmla="*/ 154781 w 170159"/>
              <a:gd name="connsiteY13" fmla="*/ 224899 h 410723"/>
              <a:gd name="connsiteX14" fmla="*/ 164306 w 170159"/>
              <a:gd name="connsiteY14" fmla="*/ 201087 h 410723"/>
              <a:gd name="connsiteX15" fmla="*/ 161925 w 170159"/>
              <a:gd name="connsiteY15" fmla="*/ 158224 h 410723"/>
              <a:gd name="connsiteX16" fmla="*/ 147637 w 170159"/>
              <a:gd name="connsiteY16" fmla="*/ 112981 h 410723"/>
              <a:gd name="connsiteX17" fmla="*/ 133350 w 170159"/>
              <a:gd name="connsiteY17" fmla="*/ 84406 h 410723"/>
              <a:gd name="connsiteX18" fmla="*/ 123825 w 170159"/>
              <a:gd name="connsiteY18" fmla="*/ 55831 h 410723"/>
              <a:gd name="connsiteX19" fmla="*/ 121444 w 170159"/>
              <a:gd name="connsiteY19" fmla="*/ 34399 h 410723"/>
              <a:gd name="connsiteX20" fmla="*/ 130969 w 170159"/>
              <a:gd name="connsiteY20" fmla="*/ 17731 h 410723"/>
              <a:gd name="connsiteX21" fmla="*/ 126206 w 170159"/>
              <a:gd name="connsiteY21" fmla="*/ 3443 h 410723"/>
              <a:gd name="connsiteX22" fmla="*/ 111919 w 170159"/>
              <a:gd name="connsiteY22" fmla="*/ 1062 h 410723"/>
              <a:gd name="connsiteX23" fmla="*/ 90487 w 170159"/>
              <a:gd name="connsiteY23" fmla="*/ 17731 h 410723"/>
              <a:gd name="connsiteX24" fmla="*/ 90487 w 170159"/>
              <a:gd name="connsiteY24" fmla="*/ 53449 h 410723"/>
              <a:gd name="connsiteX25" fmla="*/ 104775 w 170159"/>
              <a:gd name="connsiteY25" fmla="*/ 86787 h 410723"/>
              <a:gd name="connsiteX26" fmla="*/ 119062 w 170159"/>
              <a:gd name="connsiteY26" fmla="*/ 117743 h 410723"/>
              <a:gd name="connsiteX27" fmla="*/ 130969 w 170159"/>
              <a:gd name="connsiteY27" fmla="*/ 148699 h 410723"/>
              <a:gd name="connsiteX28" fmla="*/ 135731 w 170159"/>
              <a:gd name="connsiteY28" fmla="*/ 182037 h 410723"/>
              <a:gd name="connsiteX29" fmla="*/ 130969 w 170159"/>
              <a:gd name="connsiteY29" fmla="*/ 210612 h 410723"/>
              <a:gd name="connsiteX30" fmla="*/ 123825 w 170159"/>
              <a:gd name="connsiteY30" fmla="*/ 239187 h 410723"/>
              <a:gd name="connsiteX31" fmla="*/ 121444 w 170159"/>
              <a:gd name="connsiteY31" fmla="*/ 260618 h 410723"/>
              <a:gd name="connsiteX32" fmla="*/ 126206 w 170159"/>
              <a:gd name="connsiteY32" fmla="*/ 296337 h 410723"/>
              <a:gd name="connsiteX33" fmla="*/ 135731 w 170159"/>
              <a:gd name="connsiteY33" fmla="*/ 327293 h 410723"/>
              <a:gd name="connsiteX34" fmla="*/ 145256 w 170159"/>
              <a:gd name="connsiteY34" fmla="*/ 348724 h 410723"/>
              <a:gd name="connsiteX35" fmla="*/ 140494 w 170159"/>
              <a:gd name="connsiteY35" fmla="*/ 374918 h 410723"/>
              <a:gd name="connsiteX36" fmla="*/ 119062 w 170159"/>
              <a:gd name="connsiteY36" fmla="*/ 382062 h 410723"/>
              <a:gd name="connsiteX37" fmla="*/ 102394 w 170159"/>
              <a:gd name="connsiteY37" fmla="*/ 370156 h 410723"/>
              <a:gd name="connsiteX38" fmla="*/ 92868 w 170159"/>
              <a:gd name="connsiteY38" fmla="*/ 343962 h 410723"/>
              <a:gd name="connsiteX39" fmla="*/ 76199 w 170159"/>
              <a:gd name="connsiteY39" fmla="*/ 301099 h 410723"/>
              <a:gd name="connsiteX40" fmla="*/ 69056 w 170159"/>
              <a:gd name="connsiteY40" fmla="*/ 251093 h 410723"/>
              <a:gd name="connsiteX41" fmla="*/ 66675 w 170159"/>
              <a:gd name="connsiteY41" fmla="*/ 196324 h 410723"/>
              <a:gd name="connsiteX42" fmla="*/ 52388 w 170159"/>
              <a:gd name="connsiteY42" fmla="*/ 105836 h 410723"/>
              <a:gd name="connsiteX43" fmla="*/ 38099 w 170159"/>
              <a:gd name="connsiteY43" fmla="*/ 62975 h 410723"/>
              <a:gd name="connsiteX44" fmla="*/ 21431 w 170159"/>
              <a:gd name="connsiteY44" fmla="*/ 29637 h 410723"/>
              <a:gd name="connsiteX45" fmla="*/ 7144 w 170159"/>
              <a:gd name="connsiteY45" fmla="*/ 27256 h 410723"/>
              <a:gd name="connsiteX46" fmla="*/ 0 w 170159"/>
              <a:gd name="connsiteY46" fmla="*/ 46306 h 410723"/>
              <a:gd name="connsiteX47" fmla="*/ 11906 w 170159"/>
              <a:gd name="connsiteY47" fmla="*/ 82025 h 410723"/>
              <a:gd name="connsiteX48" fmla="*/ 28575 w 170159"/>
              <a:gd name="connsiteY48" fmla="*/ 134412 h 410723"/>
              <a:gd name="connsiteX0" fmla="*/ 28575 w 170159"/>
              <a:gd name="connsiteY0" fmla="*/ 134412 h 410723"/>
              <a:gd name="connsiteX1" fmla="*/ 38100 w 170159"/>
              <a:gd name="connsiteY1" fmla="*/ 191562 h 410723"/>
              <a:gd name="connsiteX2" fmla="*/ 40482 w 170159"/>
              <a:gd name="connsiteY2" fmla="*/ 243950 h 410723"/>
              <a:gd name="connsiteX3" fmla="*/ 45244 w 170159"/>
              <a:gd name="connsiteY3" fmla="*/ 296337 h 410723"/>
              <a:gd name="connsiteX4" fmla="*/ 57150 w 170159"/>
              <a:gd name="connsiteY4" fmla="*/ 339199 h 410723"/>
              <a:gd name="connsiteX5" fmla="*/ 71437 w 170159"/>
              <a:gd name="connsiteY5" fmla="*/ 372537 h 410723"/>
              <a:gd name="connsiteX6" fmla="*/ 90487 w 170159"/>
              <a:gd name="connsiteY6" fmla="*/ 396349 h 410723"/>
              <a:gd name="connsiteX7" fmla="*/ 121444 w 170159"/>
              <a:gd name="connsiteY7" fmla="*/ 410637 h 410723"/>
              <a:gd name="connsiteX8" fmla="*/ 150019 w 170159"/>
              <a:gd name="connsiteY8" fmla="*/ 401112 h 410723"/>
              <a:gd name="connsiteX9" fmla="*/ 169069 w 170159"/>
              <a:gd name="connsiteY9" fmla="*/ 377299 h 410723"/>
              <a:gd name="connsiteX10" fmla="*/ 166687 w 170159"/>
              <a:gd name="connsiteY10" fmla="*/ 348724 h 410723"/>
              <a:gd name="connsiteX11" fmla="*/ 157162 w 170159"/>
              <a:gd name="connsiteY11" fmla="*/ 293956 h 410723"/>
              <a:gd name="connsiteX12" fmla="*/ 150019 w 170159"/>
              <a:gd name="connsiteY12" fmla="*/ 251093 h 410723"/>
              <a:gd name="connsiteX13" fmla="*/ 154781 w 170159"/>
              <a:gd name="connsiteY13" fmla="*/ 224899 h 410723"/>
              <a:gd name="connsiteX14" fmla="*/ 164306 w 170159"/>
              <a:gd name="connsiteY14" fmla="*/ 201087 h 410723"/>
              <a:gd name="connsiteX15" fmla="*/ 161925 w 170159"/>
              <a:gd name="connsiteY15" fmla="*/ 158224 h 410723"/>
              <a:gd name="connsiteX16" fmla="*/ 147637 w 170159"/>
              <a:gd name="connsiteY16" fmla="*/ 112981 h 410723"/>
              <a:gd name="connsiteX17" fmla="*/ 133350 w 170159"/>
              <a:gd name="connsiteY17" fmla="*/ 84406 h 410723"/>
              <a:gd name="connsiteX18" fmla="*/ 123825 w 170159"/>
              <a:gd name="connsiteY18" fmla="*/ 55831 h 410723"/>
              <a:gd name="connsiteX19" fmla="*/ 121444 w 170159"/>
              <a:gd name="connsiteY19" fmla="*/ 34399 h 410723"/>
              <a:gd name="connsiteX20" fmla="*/ 130969 w 170159"/>
              <a:gd name="connsiteY20" fmla="*/ 17731 h 410723"/>
              <a:gd name="connsiteX21" fmla="*/ 126206 w 170159"/>
              <a:gd name="connsiteY21" fmla="*/ 3443 h 410723"/>
              <a:gd name="connsiteX22" fmla="*/ 111919 w 170159"/>
              <a:gd name="connsiteY22" fmla="*/ 1062 h 410723"/>
              <a:gd name="connsiteX23" fmla="*/ 90487 w 170159"/>
              <a:gd name="connsiteY23" fmla="*/ 17731 h 410723"/>
              <a:gd name="connsiteX24" fmla="*/ 90487 w 170159"/>
              <a:gd name="connsiteY24" fmla="*/ 53449 h 410723"/>
              <a:gd name="connsiteX25" fmla="*/ 104775 w 170159"/>
              <a:gd name="connsiteY25" fmla="*/ 86787 h 410723"/>
              <a:gd name="connsiteX26" fmla="*/ 119062 w 170159"/>
              <a:gd name="connsiteY26" fmla="*/ 117743 h 410723"/>
              <a:gd name="connsiteX27" fmla="*/ 130969 w 170159"/>
              <a:gd name="connsiteY27" fmla="*/ 148699 h 410723"/>
              <a:gd name="connsiteX28" fmla="*/ 135731 w 170159"/>
              <a:gd name="connsiteY28" fmla="*/ 182037 h 410723"/>
              <a:gd name="connsiteX29" fmla="*/ 130969 w 170159"/>
              <a:gd name="connsiteY29" fmla="*/ 210612 h 410723"/>
              <a:gd name="connsiteX30" fmla="*/ 123825 w 170159"/>
              <a:gd name="connsiteY30" fmla="*/ 239187 h 410723"/>
              <a:gd name="connsiteX31" fmla="*/ 121444 w 170159"/>
              <a:gd name="connsiteY31" fmla="*/ 260618 h 410723"/>
              <a:gd name="connsiteX32" fmla="*/ 126206 w 170159"/>
              <a:gd name="connsiteY32" fmla="*/ 296337 h 410723"/>
              <a:gd name="connsiteX33" fmla="*/ 135731 w 170159"/>
              <a:gd name="connsiteY33" fmla="*/ 327293 h 410723"/>
              <a:gd name="connsiteX34" fmla="*/ 145256 w 170159"/>
              <a:gd name="connsiteY34" fmla="*/ 348724 h 410723"/>
              <a:gd name="connsiteX35" fmla="*/ 140494 w 170159"/>
              <a:gd name="connsiteY35" fmla="*/ 374918 h 410723"/>
              <a:gd name="connsiteX36" fmla="*/ 119062 w 170159"/>
              <a:gd name="connsiteY36" fmla="*/ 382062 h 410723"/>
              <a:gd name="connsiteX37" fmla="*/ 102394 w 170159"/>
              <a:gd name="connsiteY37" fmla="*/ 370156 h 410723"/>
              <a:gd name="connsiteX38" fmla="*/ 88105 w 170159"/>
              <a:gd name="connsiteY38" fmla="*/ 339199 h 410723"/>
              <a:gd name="connsiteX39" fmla="*/ 76199 w 170159"/>
              <a:gd name="connsiteY39" fmla="*/ 301099 h 410723"/>
              <a:gd name="connsiteX40" fmla="*/ 69056 w 170159"/>
              <a:gd name="connsiteY40" fmla="*/ 251093 h 410723"/>
              <a:gd name="connsiteX41" fmla="*/ 66675 w 170159"/>
              <a:gd name="connsiteY41" fmla="*/ 196324 h 410723"/>
              <a:gd name="connsiteX42" fmla="*/ 52388 w 170159"/>
              <a:gd name="connsiteY42" fmla="*/ 105836 h 410723"/>
              <a:gd name="connsiteX43" fmla="*/ 38099 w 170159"/>
              <a:gd name="connsiteY43" fmla="*/ 62975 h 410723"/>
              <a:gd name="connsiteX44" fmla="*/ 21431 w 170159"/>
              <a:gd name="connsiteY44" fmla="*/ 29637 h 410723"/>
              <a:gd name="connsiteX45" fmla="*/ 7144 w 170159"/>
              <a:gd name="connsiteY45" fmla="*/ 27256 h 410723"/>
              <a:gd name="connsiteX46" fmla="*/ 0 w 170159"/>
              <a:gd name="connsiteY46" fmla="*/ 46306 h 410723"/>
              <a:gd name="connsiteX47" fmla="*/ 11906 w 170159"/>
              <a:gd name="connsiteY47" fmla="*/ 82025 h 410723"/>
              <a:gd name="connsiteX48" fmla="*/ 28575 w 170159"/>
              <a:gd name="connsiteY48" fmla="*/ 134412 h 410723"/>
              <a:gd name="connsiteX0" fmla="*/ 28575 w 170159"/>
              <a:gd name="connsiteY0" fmla="*/ 134764 h 411075"/>
              <a:gd name="connsiteX1" fmla="*/ 38100 w 170159"/>
              <a:gd name="connsiteY1" fmla="*/ 191914 h 411075"/>
              <a:gd name="connsiteX2" fmla="*/ 40482 w 170159"/>
              <a:gd name="connsiteY2" fmla="*/ 244302 h 411075"/>
              <a:gd name="connsiteX3" fmla="*/ 45244 w 170159"/>
              <a:gd name="connsiteY3" fmla="*/ 296689 h 411075"/>
              <a:gd name="connsiteX4" fmla="*/ 57150 w 170159"/>
              <a:gd name="connsiteY4" fmla="*/ 339551 h 411075"/>
              <a:gd name="connsiteX5" fmla="*/ 71437 w 170159"/>
              <a:gd name="connsiteY5" fmla="*/ 372889 h 411075"/>
              <a:gd name="connsiteX6" fmla="*/ 90487 w 170159"/>
              <a:gd name="connsiteY6" fmla="*/ 396701 h 411075"/>
              <a:gd name="connsiteX7" fmla="*/ 121444 w 170159"/>
              <a:gd name="connsiteY7" fmla="*/ 410989 h 411075"/>
              <a:gd name="connsiteX8" fmla="*/ 150019 w 170159"/>
              <a:gd name="connsiteY8" fmla="*/ 401464 h 411075"/>
              <a:gd name="connsiteX9" fmla="*/ 169069 w 170159"/>
              <a:gd name="connsiteY9" fmla="*/ 377651 h 411075"/>
              <a:gd name="connsiteX10" fmla="*/ 166687 w 170159"/>
              <a:gd name="connsiteY10" fmla="*/ 349076 h 411075"/>
              <a:gd name="connsiteX11" fmla="*/ 157162 w 170159"/>
              <a:gd name="connsiteY11" fmla="*/ 294308 h 411075"/>
              <a:gd name="connsiteX12" fmla="*/ 150019 w 170159"/>
              <a:gd name="connsiteY12" fmla="*/ 251445 h 411075"/>
              <a:gd name="connsiteX13" fmla="*/ 154781 w 170159"/>
              <a:gd name="connsiteY13" fmla="*/ 225251 h 411075"/>
              <a:gd name="connsiteX14" fmla="*/ 164306 w 170159"/>
              <a:gd name="connsiteY14" fmla="*/ 201439 h 411075"/>
              <a:gd name="connsiteX15" fmla="*/ 161925 w 170159"/>
              <a:gd name="connsiteY15" fmla="*/ 158576 h 411075"/>
              <a:gd name="connsiteX16" fmla="*/ 147637 w 170159"/>
              <a:gd name="connsiteY16" fmla="*/ 113333 h 411075"/>
              <a:gd name="connsiteX17" fmla="*/ 133350 w 170159"/>
              <a:gd name="connsiteY17" fmla="*/ 84758 h 411075"/>
              <a:gd name="connsiteX18" fmla="*/ 123825 w 170159"/>
              <a:gd name="connsiteY18" fmla="*/ 56183 h 411075"/>
              <a:gd name="connsiteX19" fmla="*/ 121444 w 170159"/>
              <a:gd name="connsiteY19" fmla="*/ 34751 h 411075"/>
              <a:gd name="connsiteX20" fmla="*/ 130969 w 170159"/>
              <a:gd name="connsiteY20" fmla="*/ 18083 h 411075"/>
              <a:gd name="connsiteX21" fmla="*/ 126206 w 170159"/>
              <a:gd name="connsiteY21" fmla="*/ 3795 h 411075"/>
              <a:gd name="connsiteX22" fmla="*/ 111919 w 170159"/>
              <a:gd name="connsiteY22" fmla="*/ 1414 h 411075"/>
              <a:gd name="connsiteX23" fmla="*/ 95249 w 170159"/>
              <a:gd name="connsiteY23" fmla="*/ 22845 h 411075"/>
              <a:gd name="connsiteX24" fmla="*/ 90487 w 170159"/>
              <a:gd name="connsiteY24" fmla="*/ 53801 h 411075"/>
              <a:gd name="connsiteX25" fmla="*/ 104775 w 170159"/>
              <a:gd name="connsiteY25" fmla="*/ 87139 h 411075"/>
              <a:gd name="connsiteX26" fmla="*/ 119062 w 170159"/>
              <a:gd name="connsiteY26" fmla="*/ 118095 h 411075"/>
              <a:gd name="connsiteX27" fmla="*/ 130969 w 170159"/>
              <a:gd name="connsiteY27" fmla="*/ 149051 h 411075"/>
              <a:gd name="connsiteX28" fmla="*/ 135731 w 170159"/>
              <a:gd name="connsiteY28" fmla="*/ 182389 h 411075"/>
              <a:gd name="connsiteX29" fmla="*/ 130969 w 170159"/>
              <a:gd name="connsiteY29" fmla="*/ 210964 h 411075"/>
              <a:gd name="connsiteX30" fmla="*/ 123825 w 170159"/>
              <a:gd name="connsiteY30" fmla="*/ 239539 h 411075"/>
              <a:gd name="connsiteX31" fmla="*/ 121444 w 170159"/>
              <a:gd name="connsiteY31" fmla="*/ 260970 h 411075"/>
              <a:gd name="connsiteX32" fmla="*/ 126206 w 170159"/>
              <a:gd name="connsiteY32" fmla="*/ 296689 h 411075"/>
              <a:gd name="connsiteX33" fmla="*/ 135731 w 170159"/>
              <a:gd name="connsiteY33" fmla="*/ 327645 h 411075"/>
              <a:gd name="connsiteX34" fmla="*/ 145256 w 170159"/>
              <a:gd name="connsiteY34" fmla="*/ 349076 h 411075"/>
              <a:gd name="connsiteX35" fmla="*/ 140494 w 170159"/>
              <a:gd name="connsiteY35" fmla="*/ 375270 h 411075"/>
              <a:gd name="connsiteX36" fmla="*/ 119062 w 170159"/>
              <a:gd name="connsiteY36" fmla="*/ 382414 h 411075"/>
              <a:gd name="connsiteX37" fmla="*/ 102394 w 170159"/>
              <a:gd name="connsiteY37" fmla="*/ 370508 h 411075"/>
              <a:gd name="connsiteX38" fmla="*/ 88105 w 170159"/>
              <a:gd name="connsiteY38" fmla="*/ 339551 h 411075"/>
              <a:gd name="connsiteX39" fmla="*/ 76199 w 170159"/>
              <a:gd name="connsiteY39" fmla="*/ 301451 h 411075"/>
              <a:gd name="connsiteX40" fmla="*/ 69056 w 170159"/>
              <a:gd name="connsiteY40" fmla="*/ 251445 h 411075"/>
              <a:gd name="connsiteX41" fmla="*/ 66675 w 170159"/>
              <a:gd name="connsiteY41" fmla="*/ 196676 h 411075"/>
              <a:gd name="connsiteX42" fmla="*/ 52388 w 170159"/>
              <a:gd name="connsiteY42" fmla="*/ 106188 h 411075"/>
              <a:gd name="connsiteX43" fmla="*/ 38099 w 170159"/>
              <a:gd name="connsiteY43" fmla="*/ 63327 h 411075"/>
              <a:gd name="connsiteX44" fmla="*/ 21431 w 170159"/>
              <a:gd name="connsiteY44" fmla="*/ 29989 h 411075"/>
              <a:gd name="connsiteX45" fmla="*/ 7144 w 170159"/>
              <a:gd name="connsiteY45" fmla="*/ 27608 h 411075"/>
              <a:gd name="connsiteX46" fmla="*/ 0 w 170159"/>
              <a:gd name="connsiteY46" fmla="*/ 46658 h 411075"/>
              <a:gd name="connsiteX47" fmla="*/ 11906 w 170159"/>
              <a:gd name="connsiteY47" fmla="*/ 82377 h 411075"/>
              <a:gd name="connsiteX48" fmla="*/ 28575 w 170159"/>
              <a:gd name="connsiteY48" fmla="*/ 134764 h 411075"/>
              <a:gd name="connsiteX0" fmla="*/ 28575 w 170159"/>
              <a:gd name="connsiteY0" fmla="*/ 134764 h 411075"/>
              <a:gd name="connsiteX1" fmla="*/ 38100 w 170159"/>
              <a:gd name="connsiteY1" fmla="*/ 191914 h 411075"/>
              <a:gd name="connsiteX2" fmla="*/ 40482 w 170159"/>
              <a:gd name="connsiteY2" fmla="*/ 244302 h 411075"/>
              <a:gd name="connsiteX3" fmla="*/ 45244 w 170159"/>
              <a:gd name="connsiteY3" fmla="*/ 296689 h 411075"/>
              <a:gd name="connsiteX4" fmla="*/ 57150 w 170159"/>
              <a:gd name="connsiteY4" fmla="*/ 339551 h 411075"/>
              <a:gd name="connsiteX5" fmla="*/ 71437 w 170159"/>
              <a:gd name="connsiteY5" fmla="*/ 372889 h 411075"/>
              <a:gd name="connsiteX6" fmla="*/ 90487 w 170159"/>
              <a:gd name="connsiteY6" fmla="*/ 396701 h 411075"/>
              <a:gd name="connsiteX7" fmla="*/ 121444 w 170159"/>
              <a:gd name="connsiteY7" fmla="*/ 410989 h 411075"/>
              <a:gd name="connsiteX8" fmla="*/ 150019 w 170159"/>
              <a:gd name="connsiteY8" fmla="*/ 401464 h 411075"/>
              <a:gd name="connsiteX9" fmla="*/ 169069 w 170159"/>
              <a:gd name="connsiteY9" fmla="*/ 377651 h 411075"/>
              <a:gd name="connsiteX10" fmla="*/ 166687 w 170159"/>
              <a:gd name="connsiteY10" fmla="*/ 349076 h 411075"/>
              <a:gd name="connsiteX11" fmla="*/ 157162 w 170159"/>
              <a:gd name="connsiteY11" fmla="*/ 294308 h 411075"/>
              <a:gd name="connsiteX12" fmla="*/ 150019 w 170159"/>
              <a:gd name="connsiteY12" fmla="*/ 251445 h 411075"/>
              <a:gd name="connsiteX13" fmla="*/ 154781 w 170159"/>
              <a:gd name="connsiteY13" fmla="*/ 225251 h 411075"/>
              <a:gd name="connsiteX14" fmla="*/ 164306 w 170159"/>
              <a:gd name="connsiteY14" fmla="*/ 201439 h 411075"/>
              <a:gd name="connsiteX15" fmla="*/ 161925 w 170159"/>
              <a:gd name="connsiteY15" fmla="*/ 158576 h 411075"/>
              <a:gd name="connsiteX16" fmla="*/ 147637 w 170159"/>
              <a:gd name="connsiteY16" fmla="*/ 113333 h 411075"/>
              <a:gd name="connsiteX17" fmla="*/ 133350 w 170159"/>
              <a:gd name="connsiteY17" fmla="*/ 84758 h 411075"/>
              <a:gd name="connsiteX18" fmla="*/ 123825 w 170159"/>
              <a:gd name="connsiteY18" fmla="*/ 56183 h 411075"/>
              <a:gd name="connsiteX19" fmla="*/ 121444 w 170159"/>
              <a:gd name="connsiteY19" fmla="*/ 34751 h 411075"/>
              <a:gd name="connsiteX20" fmla="*/ 130969 w 170159"/>
              <a:gd name="connsiteY20" fmla="*/ 18083 h 411075"/>
              <a:gd name="connsiteX21" fmla="*/ 126206 w 170159"/>
              <a:gd name="connsiteY21" fmla="*/ 3795 h 411075"/>
              <a:gd name="connsiteX22" fmla="*/ 111919 w 170159"/>
              <a:gd name="connsiteY22" fmla="*/ 1414 h 411075"/>
              <a:gd name="connsiteX23" fmla="*/ 95249 w 170159"/>
              <a:gd name="connsiteY23" fmla="*/ 22845 h 411075"/>
              <a:gd name="connsiteX24" fmla="*/ 95249 w 170159"/>
              <a:gd name="connsiteY24" fmla="*/ 53801 h 411075"/>
              <a:gd name="connsiteX25" fmla="*/ 104775 w 170159"/>
              <a:gd name="connsiteY25" fmla="*/ 87139 h 411075"/>
              <a:gd name="connsiteX26" fmla="*/ 119062 w 170159"/>
              <a:gd name="connsiteY26" fmla="*/ 118095 h 411075"/>
              <a:gd name="connsiteX27" fmla="*/ 130969 w 170159"/>
              <a:gd name="connsiteY27" fmla="*/ 149051 h 411075"/>
              <a:gd name="connsiteX28" fmla="*/ 135731 w 170159"/>
              <a:gd name="connsiteY28" fmla="*/ 182389 h 411075"/>
              <a:gd name="connsiteX29" fmla="*/ 130969 w 170159"/>
              <a:gd name="connsiteY29" fmla="*/ 210964 h 411075"/>
              <a:gd name="connsiteX30" fmla="*/ 123825 w 170159"/>
              <a:gd name="connsiteY30" fmla="*/ 239539 h 411075"/>
              <a:gd name="connsiteX31" fmla="*/ 121444 w 170159"/>
              <a:gd name="connsiteY31" fmla="*/ 260970 h 411075"/>
              <a:gd name="connsiteX32" fmla="*/ 126206 w 170159"/>
              <a:gd name="connsiteY32" fmla="*/ 296689 h 411075"/>
              <a:gd name="connsiteX33" fmla="*/ 135731 w 170159"/>
              <a:gd name="connsiteY33" fmla="*/ 327645 h 411075"/>
              <a:gd name="connsiteX34" fmla="*/ 145256 w 170159"/>
              <a:gd name="connsiteY34" fmla="*/ 349076 h 411075"/>
              <a:gd name="connsiteX35" fmla="*/ 140494 w 170159"/>
              <a:gd name="connsiteY35" fmla="*/ 375270 h 411075"/>
              <a:gd name="connsiteX36" fmla="*/ 119062 w 170159"/>
              <a:gd name="connsiteY36" fmla="*/ 382414 h 411075"/>
              <a:gd name="connsiteX37" fmla="*/ 102394 w 170159"/>
              <a:gd name="connsiteY37" fmla="*/ 370508 h 411075"/>
              <a:gd name="connsiteX38" fmla="*/ 88105 w 170159"/>
              <a:gd name="connsiteY38" fmla="*/ 339551 h 411075"/>
              <a:gd name="connsiteX39" fmla="*/ 76199 w 170159"/>
              <a:gd name="connsiteY39" fmla="*/ 301451 h 411075"/>
              <a:gd name="connsiteX40" fmla="*/ 69056 w 170159"/>
              <a:gd name="connsiteY40" fmla="*/ 251445 h 411075"/>
              <a:gd name="connsiteX41" fmla="*/ 66675 w 170159"/>
              <a:gd name="connsiteY41" fmla="*/ 196676 h 411075"/>
              <a:gd name="connsiteX42" fmla="*/ 52388 w 170159"/>
              <a:gd name="connsiteY42" fmla="*/ 106188 h 411075"/>
              <a:gd name="connsiteX43" fmla="*/ 38099 w 170159"/>
              <a:gd name="connsiteY43" fmla="*/ 63327 h 411075"/>
              <a:gd name="connsiteX44" fmla="*/ 21431 w 170159"/>
              <a:gd name="connsiteY44" fmla="*/ 29989 h 411075"/>
              <a:gd name="connsiteX45" fmla="*/ 7144 w 170159"/>
              <a:gd name="connsiteY45" fmla="*/ 27608 h 411075"/>
              <a:gd name="connsiteX46" fmla="*/ 0 w 170159"/>
              <a:gd name="connsiteY46" fmla="*/ 46658 h 411075"/>
              <a:gd name="connsiteX47" fmla="*/ 11906 w 170159"/>
              <a:gd name="connsiteY47" fmla="*/ 82377 h 411075"/>
              <a:gd name="connsiteX48" fmla="*/ 28575 w 170159"/>
              <a:gd name="connsiteY48" fmla="*/ 134764 h 411075"/>
              <a:gd name="connsiteX0" fmla="*/ 28575 w 170159"/>
              <a:gd name="connsiteY0" fmla="*/ 134764 h 411075"/>
              <a:gd name="connsiteX1" fmla="*/ 38100 w 170159"/>
              <a:gd name="connsiteY1" fmla="*/ 191914 h 411075"/>
              <a:gd name="connsiteX2" fmla="*/ 40482 w 170159"/>
              <a:gd name="connsiteY2" fmla="*/ 244302 h 411075"/>
              <a:gd name="connsiteX3" fmla="*/ 45244 w 170159"/>
              <a:gd name="connsiteY3" fmla="*/ 296689 h 411075"/>
              <a:gd name="connsiteX4" fmla="*/ 57150 w 170159"/>
              <a:gd name="connsiteY4" fmla="*/ 339551 h 411075"/>
              <a:gd name="connsiteX5" fmla="*/ 71437 w 170159"/>
              <a:gd name="connsiteY5" fmla="*/ 372889 h 411075"/>
              <a:gd name="connsiteX6" fmla="*/ 90487 w 170159"/>
              <a:gd name="connsiteY6" fmla="*/ 396701 h 411075"/>
              <a:gd name="connsiteX7" fmla="*/ 121444 w 170159"/>
              <a:gd name="connsiteY7" fmla="*/ 410989 h 411075"/>
              <a:gd name="connsiteX8" fmla="*/ 150019 w 170159"/>
              <a:gd name="connsiteY8" fmla="*/ 401464 h 411075"/>
              <a:gd name="connsiteX9" fmla="*/ 169069 w 170159"/>
              <a:gd name="connsiteY9" fmla="*/ 377651 h 411075"/>
              <a:gd name="connsiteX10" fmla="*/ 166687 w 170159"/>
              <a:gd name="connsiteY10" fmla="*/ 349076 h 411075"/>
              <a:gd name="connsiteX11" fmla="*/ 157162 w 170159"/>
              <a:gd name="connsiteY11" fmla="*/ 294308 h 411075"/>
              <a:gd name="connsiteX12" fmla="*/ 150019 w 170159"/>
              <a:gd name="connsiteY12" fmla="*/ 251445 h 411075"/>
              <a:gd name="connsiteX13" fmla="*/ 154781 w 170159"/>
              <a:gd name="connsiteY13" fmla="*/ 225251 h 411075"/>
              <a:gd name="connsiteX14" fmla="*/ 164306 w 170159"/>
              <a:gd name="connsiteY14" fmla="*/ 201439 h 411075"/>
              <a:gd name="connsiteX15" fmla="*/ 161925 w 170159"/>
              <a:gd name="connsiteY15" fmla="*/ 158576 h 411075"/>
              <a:gd name="connsiteX16" fmla="*/ 147637 w 170159"/>
              <a:gd name="connsiteY16" fmla="*/ 113333 h 411075"/>
              <a:gd name="connsiteX17" fmla="*/ 133350 w 170159"/>
              <a:gd name="connsiteY17" fmla="*/ 84758 h 411075"/>
              <a:gd name="connsiteX18" fmla="*/ 123825 w 170159"/>
              <a:gd name="connsiteY18" fmla="*/ 56183 h 411075"/>
              <a:gd name="connsiteX19" fmla="*/ 121444 w 170159"/>
              <a:gd name="connsiteY19" fmla="*/ 34751 h 411075"/>
              <a:gd name="connsiteX20" fmla="*/ 130969 w 170159"/>
              <a:gd name="connsiteY20" fmla="*/ 18083 h 411075"/>
              <a:gd name="connsiteX21" fmla="*/ 126206 w 170159"/>
              <a:gd name="connsiteY21" fmla="*/ 3795 h 411075"/>
              <a:gd name="connsiteX22" fmla="*/ 111919 w 170159"/>
              <a:gd name="connsiteY22" fmla="*/ 1414 h 411075"/>
              <a:gd name="connsiteX23" fmla="*/ 95249 w 170159"/>
              <a:gd name="connsiteY23" fmla="*/ 22845 h 411075"/>
              <a:gd name="connsiteX24" fmla="*/ 95249 w 170159"/>
              <a:gd name="connsiteY24" fmla="*/ 53801 h 411075"/>
              <a:gd name="connsiteX25" fmla="*/ 104775 w 170159"/>
              <a:gd name="connsiteY25" fmla="*/ 87139 h 411075"/>
              <a:gd name="connsiteX26" fmla="*/ 119062 w 170159"/>
              <a:gd name="connsiteY26" fmla="*/ 118095 h 411075"/>
              <a:gd name="connsiteX27" fmla="*/ 130969 w 170159"/>
              <a:gd name="connsiteY27" fmla="*/ 149051 h 411075"/>
              <a:gd name="connsiteX28" fmla="*/ 135731 w 170159"/>
              <a:gd name="connsiteY28" fmla="*/ 182389 h 411075"/>
              <a:gd name="connsiteX29" fmla="*/ 130969 w 170159"/>
              <a:gd name="connsiteY29" fmla="*/ 210964 h 411075"/>
              <a:gd name="connsiteX30" fmla="*/ 123825 w 170159"/>
              <a:gd name="connsiteY30" fmla="*/ 239539 h 411075"/>
              <a:gd name="connsiteX31" fmla="*/ 121444 w 170159"/>
              <a:gd name="connsiteY31" fmla="*/ 260970 h 411075"/>
              <a:gd name="connsiteX32" fmla="*/ 126206 w 170159"/>
              <a:gd name="connsiteY32" fmla="*/ 296689 h 411075"/>
              <a:gd name="connsiteX33" fmla="*/ 135731 w 170159"/>
              <a:gd name="connsiteY33" fmla="*/ 327645 h 411075"/>
              <a:gd name="connsiteX34" fmla="*/ 142874 w 170159"/>
              <a:gd name="connsiteY34" fmla="*/ 351457 h 411075"/>
              <a:gd name="connsiteX35" fmla="*/ 140494 w 170159"/>
              <a:gd name="connsiteY35" fmla="*/ 375270 h 411075"/>
              <a:gd name="connsiteX36" fmla="*/ 119062 w 170159"/>
              <a:gd name="connsiteY36" fmla="*/ 382414 h 411075"/>
              <a:gd name="connsiteX37" fmla="*/ 102394 w 170159"/>
              <a:gd name="connsiteY37" fmla="*/ 370508 h 411075"/>
              <a:gd name="connsiteX38" fmla="*/ 88105 w 170159"/>
              <a:gd name="connsiteY38" fmla="*/ 339551 h 411075"/>
              <a:gd name="connsiteX39" fmla="*/ 76199 w 170159"/>
              <a:gd name="connsiteY39" fmla="*/ 301451 h 411075"/>
              <a:gd name="connsiteX40" fmla="*/ 69056 w 170159"/>
              <a:gd name="connsiteY40" fmla="*/ 251445 h 411075"/>
              <a:gd name="connsiteX41" fmla="*/ 66675 w 170159"/>
              <a:gd name="connsiteY41" fmla="*/ 196676 h 411075"/>
              <a:gd name="connsiteX42" fmla="*/ 52388 w 170159"/>
              <a:gd name="connsiteY42" fmla="*/ 106188 h 411075"/>
              <a:gd name="connsiteX43" fmla="*/ 38099 w 170159"/>
              <a:gd name="connsiteY43" fmla="*/ 63327 h 411075"/>
              <a:gd name="connsiteX44" fmla="*/ 21431 w 170159"/>
              <a:gd name="connsiteY44" fmla="*/ 29989 h 411075"/>
              <a:gd name="connsiteX45" fmla="*/ 7144 w 170159"/>
              <a:gd name="connsiteY45" fmla="*/ 27608 h 411075"/>
              <a:gd name="connsiteX46" fmla="*/ 0 w 170159"/>
              <a:gd name="connsiteY46" fmla="*/ 46658 h 411075"/>
              <a:gd name="connsiteX47" fmla="*/ 11906 w 170159"/>
              <a:gd name="connsiteY47" fmla="*/ 82377 h 411075"/>
              <a:gd name="connsiteX48" fmla="*/ 28575 w 170159"/>
              <a:gd name="connsiteY48" fmla="*/ 134764 h 411075"/>
              <a:gd name="connsiteX0" fmla="*/ 28575 w 170159"/>
              <a:gd name="connsiteY0" fmla="*/ 134764 h 411075"/>
              <a:gd name="connsiteX1" fmla="*/ 38100 w 170159"/>
              <a:gd name="connsiteY1" fmla="*/ 191914 h 411075"/>
              <a:gd name="connsiteX2" fmla="*/ 40482 w 170159"/>
              <a:gd name="connsiteY2" fmla="*/ 244302 h 411075"/>
              <a:gd name="connsiteX3" fmla="*/ 45244 w 170159"/>
              <a:gd name="connsiteY3" fmla="*/ 296689 h 411075"/>
              <a:gd name="connsiteX4" fmla="*/ 57150 w 170159"/>
              <a:gd name="connsiteY4" fmla="*/ 339551 h 411075"/>
              <a:gd name="connsiteX5" fmla="*/ 71437 w 170159"/>
              <a:gd name="connsiteY5" fmla="*/ 372889 h 411075"/>
              <a:gd name="connsiteX6" fmla="*/ 90487 w 170159"/>
              <a:gd name="connsiteY6" fmla="*/ 396701 h 411075"/>
              <a:gd name="connsiteX7" fmla="*/ 121444 w 170159"/>
              <a:gd name="connsiteY7" fmla="*/ 410989 h 411075"/>
              <a:gd name="connsiteX8" fmla="*/ 150019 w 170159"/>
              <a:gd name="connsiteY8" fmla="*/ 401464 h 411075"/>
              <a:gd name="connsiteX9" fmla="*/ 169069 w 170159"/>
              <a:gd name="connsiteY9" fmla="*/ 377651 h 411075"/>
              <a:gd name="connsiteX10" fmla="*/ 166687 w 170159"/>
              <a:gd name="connsiteY10" fmla="*/ 349076 h 411075"/>
              <a:gd name="connsiteX11" fmla="*/ 157162 w 170159"/>
              <a:gd name="connsiteY11" fmla="*/ 303833 h 411075"/>
              <a:gd name="connsiteX12" fmla="*/ 150019 w 170159"/>
              <a:gd name="connsiteY12" fmla="*/ 251445 h 411075"/>
              <a:gd name="connsiteX13" fmla="*/ 154781 w 170159"/>
              <a:gd name="connsiteY13" fmla="*/ 225251 h 411075"/>
              <a:gd name="connsiteX14" fmla="*/ 164306 w 170159"/>
              <a:gd name="connsiteY14" fmla="*/ 201439 h 411075"/>
              <a:gd name="connsiteX15" fmla="*/ 161925 w 170159"/>
              <a:gd name="connsiteY15" fmla="*/ 158576 h 411075"/>
              <a:gd name="connsiteX16" fmla="*/ 147637 w 170159"/>
              <a:gd name="connsiteY16" fmla="*/ 113333 h 411075"/>
              <a:gd name="connsiteX17" fmla="*/ 133350 w 170159"/>
              <a:gd name="connsiteY17" fmla="*/ 84758 h 411075"/>
              <a:gd name="connsiteX18" fmla="*/ 123825 w 170159"/>
              <a:gd name="connsiteY18" fmla="*/ 56183 h 411075"/>
              <a:gd name="connsiteX19" fmla="*/ 121444 w 170159"/>
              <a:gd name="connsiteY19" fmla="*/ 34751 h 411075"/>
              <a:gd name="connsiteX20" fmla="*/ 130969 w 170159"/>
              <a:gd name="connsiteY20" fmla="*/ 18083 h 411075"/>
              <a:gd name="connsiteX21" fmla="*/ 126206 w 170159"/>
              <a:gd name="connsiteY21" fmla="*/ 3795 h 411075"/>
              <a:gd name="connsiteX22" fmla="*/ 111919 w 170159"/>
              <a:gd name="connsiteY22" fmla="*/ 1414 h 411075"/>
              <a:gd name="connsiteX23" fmla="*/ 95249 w 170159"/>
              <a:gd name="connsiteY23" fmla="*/ 22845 h 411075"/>
              <a:gd name="connsiteX24" fmla="*/ 95249 w 170159"/>
              <a:gd name="connsiteY24" fmla="*/ 53801 h 411075"/>
              <a:gd name="connsiteX25" fmla="*/ 104775 w 170159"/>
              <a:gd name="connsiteY25" fmla="*/ 87139 h 411075"/>
              <a:gd name="connsiteX26" fmla="*/ 119062 w 170159"/>
              <a:gd name="connsiteY26" fmla="*/ 118095 h 411075"/>
              <a:gd name="connsiteX27" fmla="*/ 130969 w 170159"/>
              <a:gd name="connsiteY27" fmla="*/ 149051 h 411075"/>
              <a:gd name="connsiteX28" fmla="*/ 135731 w 170159"/>
              <a:gd name="connsiteY28" fmla="*/ 182389 h 411075"/>
              <a:gd name="connsiteX29" fmla="*/ 130969 w 170159"/>
              <a:gd name="connsiteY29" fmla="*/ 210964 h 411075"/>
              <a:gd name="connsiteX30" fmla="*/ 123825 w 170159"/>
              <a:gd name="connsiteY30" fmla="*/ 239539 h 411075"/>
              <a:gd name="connsiteX31" fmla="*/ 121444 w 170159"/>
              <a:gd name="connsiteY31" fmla="*/ 260970 h 411075"/>
              <a:gd name="connsiteX32" fmla="*/ 126206 w 170159"/>
              <a:gd name="connsiteY32" fmla="*/ 296689 h 411075"/>
              <a:gd name="connsiteX33" fmla="*/ 135731 w 170159"/>
              <a:gd name="connsiteY33" fmla="*/ 327645 h 411075"/>
              <a:gd name="connsiteX34" fmla="*/ 142874 w 170159"/>
              <a:gd name="connsiteY34" fmla="*/ 351457 h 411075"/>
              <a:gd name="connsiteX35" fmla="*/ 140494 w 170159"/>
              <a:gd name="connsiteY35" fmla="*/ 375270 h 411075"/>
              <a:gd name="connsiteX36" fmla="*/ 119062 w 170159"/>
              <a:gd name="connsiteY36" fmla="*/ 382414 h 411075"/>
              <a:gd name="connsiteX37" fmla="*/ 102394 w 170159"/>
              <a:gd name="connsiteY37" fmla="*/ 370508 h 411075"/>
              <a:gd name="connsiteX38" fmla="*/ 88105 w 170159"/>
              <a:gd name="connsiteY38" fmla="*/ 339551 h 411075"/>
              <a:gd name="connsiteX39" fmla="*/ 76199 w 170159"/>
              <a:gd name="connsiteY39" fmla="*/ 301451 h 411075"/>
              <a:gd name="connsiteX40" fmla="*/ 69056 w 170159"/>
              <a:gd name="connsiteY40" fmla="*/ 251445 h 411075"/>
              <a:gd name="connsiteX41" fmla="*/ 66675 w 170159"/>
              <a:gd name="connsiteY41" fmla="*/ 196676 h 411075"/>
              <a:gd name="connsiteX42" fmla="*/ 52388 w 170159"/>
              <a:gd name="connsiteY42" fmla="*/ 106188 h 411075"/>
              <a:gd name="connsiteX43" fmla="*/ 38099 w 170159"/>
              <a:gd name="connsiteY43" fmla="*/ 63327 h 411075"/>
              <a:gd name="connsiteX44" fmla="*/ 21431 w 170159"/>
              <a:gd name="connsiteY44" fmla="*/ 29989 h 411075"/>
              <a:gd name="connsiteX45" fmla="*/ 7144 w 170159"/>
              <a:gd name="connsiteY45" fmla="*/ 27608 h 411075"/>
              <a:gd name="connsiteX46" fmla="*/ 0 w 170159"/>
              <a:gd name="connsiteY46" fmla="*/ 46658 h 411075"/>
              <a:gd name="connsiteX47" fmla="*/ 11906 w 170159"/>
              <a:gd name="connsiteY47" fmla="*/ 82377 h 411075"/>
              <a:gd name="connsiteX48" fmla="*/ 28575 w 170159"/>
              <a:gd name="connsiteY48" fmla="*/ 134764 h 411075"/>
              <a:gd name="connsiteX0" fmla="*/ 28575 w 170159"/>
              <a:gd name="connsiteY0" fmla="*/ 134764 h 411075"/>
              <a:gd name="connsiteX1" fmla="*/ 38100 w 170159"/>
              <a:gd name="connsiteY1" fmla="*/ 191914 h 411075"/>
              <a:gd name="connsiteX2" fmla="*/ 40482 w 170159"/>
              <a:gd name="connsiteY2" fmla="*/ 244302 h 411075"/>
              <a:gd name="connsiteX3" fmla="*/ 45244 w 170159"/>
              <a:gd name="connsiteY3" fmla="*/ 296689 h 411075"/>
              <a:gd name="connsiteX4" fmla="*/ 57150 w 170159"/>
              <a:gd name="connsiteY4" fmla="*/ 339551 h 411075"/>
              <a:gd name="connsiteX5" fmla="*/ 71437 w 170159"/>
              <a:gd name="connsiteY5" fmla="*/ 372889 h 411075"/>
              <a:gd name="connsiteX6" fmla="*/ 90487 w 170159"/>
              <a:gd name="connsiteY6" fmla="*/ 396701 h 411075"/>
              <a:gd name="connsiteX7" fmla="*/ 121444 w 170159"/>
              <a:gd name="connsiteY7" fmla="*/ 410989 h 411075"/>
              <a:gd name="connsiteX8" fmla="*/ 150019 w 170159"/>
              <a:gd name="connsiteY8" fmla="*/ 401464 h 411075"/>
              <a:gd name="connsiteX9" fmla="*/ 169069 w 170159"/>
              <a:gd name="connsiteY9" fmla="*/ 377651 h 411075"/>
              <a:gd name="connsiteX10" fmla="*/ 166687 w 170159"/>
              <a:gd name="connsiteY10" fmla="*/ 349076 h 411075"/>
              <a:gd name="connsiteX11" fmla="*/ 157162 w 170159"/>
              <a:gd name="connsiteY11" fmla="*/ 303833 h 411075"/>
              <a:gd name="connsiteX12" fmla="*/ 150019 w 170159"/>
              <a:gd name="connsiteY12" fmla="*/ 268114 h 411075"/>
              <a:gd name="connsiteX13" fmla="*/ 154781 w 170159"/>
              <a:gd name="connsiteY13" fmla="*/ 225251 h 411075"/>
              <a:gd name="connsiteX14" fmla="*/ 164306 w 170159"/>
              <a:gd name="connsiteY14" fmla="*/ 201439 h 411075"/>
              <a:gd name="connsiteX15" fmla="*/ 161925 w 170159"/>
              <a:gd name="connsiteY15" fmla="*/ 158576 h 411075"/>
              <a:gd name="connsiteX16" fmla="*/ 147637 w 170159"/>
              <a:gd name="connsiteY16" fmla="*/ 113333 h 411075"/>
              <a:gd name="connsiteX17" fmla="*/ 133350 w 170159"/>
              <a:gd name="connsiteY17" fmla="*/ 84758 h 411075"/>
              <a:gd name="connsiteX18" fmla="*/ 123825 w 170159"/>
              <a:gd name="connsiteY18" fmla="*/ 56183 h 411075"/>
              <a:gd name="connsiteX19" fmla="*/ 121444 w 170159"/>
              <a:gd name="connsiteY19" fmla="*/ 34751 h 411075"/>
              <a:gd name="connsiteX20" fmla="*/ 130969 w 170159"/>
              <a:gd name="connsiteY20" fmla="*/ 18083 h 411075"/>
              <a:gd name="connsiteX21" fmla="*/ 126206 w 170159"/>
              <a:gd name="connsiteY21" fmla="*/ 3795 h 411075"/>
              <a:gd name="connsiteX22" fmla="*/ 111919 w 170159"/>
              <a:gd name="connsiteY22" fmla="*/ 1414 h 411075"/>
              <a:gd name="connsiteX23" fmla="*/ 95249 w 170159"/>
              <a:gd name="connsiteY23" fmla="*/ 22845 h 411075"/>
              <a:gd name="connsiteX24" fmla="*/ 95249 w 170159"/>
              <a:gd name="connsiteY24" fmla="*/ 53801 h 411075"/>
              <a:gd name="connsiteX25" fmla="*/ 104775 w 170159"/>
              <a:gd name="connsiteY25" fmla="*/ 87139 h 411075"/>
              <a:gd name="connsiteX26" fmla="*/ 119062 w 170159"/>
              <a:gd name="connsiteY26" fmla="*/ 118095 h 411075"/>
              <a:gd name="connsiteX27" fmla="*/ 130969 w 170159"/>
              <a:gd name="connsiteY27" fmla="*/ 149051 h 411075"/>
              <a:gd name="connsiteX28" fmla="*/ 135731 w 170159"/>
              <a:gd name="connsiteY28" fmla="*/ 182389 h 411075"/>
              <a:gd name="connsiteX29" fmla="*/ 130969 w 170159"/>
              <a:gd name="connsiteY29" fmla="*/ 210964 h 411075"/>
              <a:gd name="connsiteX30" fmla="*/ 123825 w 170159"/>
              <a:gd name="connsiteY30" fmla="*/ 239539 h 411075"/>
              <a:gd name="connsiteX31" fmla="*/ 121444 w 170159"/>
              <a:gd name="connsiteY31" fmla="*/ 260970 h 411075"/>
              <a:gd name="connsiteX32" fmla="*/ 126206 w 170159"/>
              <a:gd name="connsiteY32" fmla="*/ 296689 h 411075"/>
              <a:gd name="connsiteX33" fmla="*/ 135731 w 170159"/>
              <a:gd name="connsiteY33" fmla="*/ 327645 h 411075"/>
              <a:gd name="connsiteX34" fmla="*/ 142874 w 170159"/>
              <a:gd name="connsiteY34" fmla="*/ 351457 h 411075"/>
              <a:gd name="connsiteX35" fmla="*/ 140494 w 170159"/>
              <a:gd name="connsiteY35" fmla="*/ 375270 h 411075"/>
              <a:gd name="connsiteX36" fmla="*/ 119062 w 170159"/>
              <a:gd name="connsiteY36" fmla="*/ 382414 h 411075"/>
              <a:gd name="connsiteX37" fmla="*/ 102394 w 170159"/>
              <a:gd name="connsiteY37" fmla="*/ 370508 h 411075"/>
              <a:gd name="connsiteX38" fmla="*/ 88105 w 170159"/>
              <a:gd name="connsiteY38" fmla="*/ 339551 h 411075"/>
              <a:gd name="connsiteX39" fmla="*/ 76199 w 170159"/>
              <a:gd name="connsiteY39" fmla="*/ 301451 h 411075"/>
              <a:gd name="connsiteX40" fmla="*/ 69056 w 170159"/>
              <a:gd name="connsiteY40" fmla="*/ 251445 h 411075"/>
              <a:gd name="connsiteX41" fmla="*/ 66675 w 170159"/>
              <a:gd name="connsiteY41" fmla="*/ 196676 h 411075"/>
              <a:gd name="connsiteX42" fmla="*/ 52388 w 170159"/>
              <a:gd name="connsiteY42" fmla="*/ 106188 h 411075"/>
              <a:gd name="connsiteX43" fmla="*/ 38099 w 170159"/>
              <a:gd name="connsiteY43" fmla="*/ 63327 h 411075"/>
              <a:gd name="connsiteX44" fmla="*/ 21431 w 170159"/>
              <a:gd name="connsiteY44" fmla="*/ 29989 h 411075"/>
              <a:gd name="connsiteX45" fmla="*/ 7144 w 170159"/>
              <a:gd name="connsiteY45" fmla="*/ 27608 h 411075"/>
              <a:gd name="connsiteX46" fmla="*/ 0 w 170159"/>
              <a:gd name="connsiteY46" fmla="*/ 46658 h 411075"/>
              <a:gd name="connsiteX47" fmla="*/ 11906 w 170159"/>
              <a:gd name="connsiteY47" fmla="*/ 82377 h 411075"/>
              <a:gd name="connsiteX48" fmla="*/ 28575 w 170159"/>
              <a:gd name="connsiteY48" fmla="*/ 134764 h 411075"/>
              <a:gd name="connsiteX0" fmla="*/ 28575 w 168353"/>
              <a:gd name="connsiteY0" fmla="*/ 134764 h 411075"/>
              <a:gd name="connsiteX1" fmla="*/ 38100 w 168353"/>
              <a:gd name="connsiteY1" fmla="*/ 191914 h 411075"/>
              <a:gd name="connsiteX2" fmla="*/ 40482 w 168353"/>
              <a:gd name="connsiteY2" fmla="*/ 244302 h 411075"/>
              <a:gd name="connsiteX3" fmla="*/ 45244 w 168353"/>
              <a:gd name="connsiteY3" fmla="*/ 296689 h 411075"/>
              <a:gd name="connsiteX4" fmla="*/ 57150 w 168353"/>
              <a:gd name="connsiteY4" fmla="*/ 339551 h 411075"/>
              <a:gd name="connsiteX5" fmla="*/ 71437 w 168353"/>
              <a:gd name="connsiteY5" fmla="*/ 372889 h 411075"/>
              <a:gd name="connsiteX6" fmla="*/ 90487 w 168353"/>
              <a:gd name="connsiteY6" fmla="*/ 396701 h 411075"/>
              <a:gd name="connsiteX7" fmla="*/ 121444 w 168353"/>
              <a:gd name="connsiteY7" fmla="*/ 410989 h 411075"/>
              <a:gd name="connsiteX8" fmla="*/ 150019 w 168353"/>
              <a:gd name="connsiteY8" fmla="*/ 401464 h 411075"/>
              <a:gd name="connsiteX9" fmla="*/ 166687 w 168353"/>
              <a:gd name="connsiteY9" fmla="*/ 377651 h 411075"/>
              <a:gd name="connsiteX10" fmla="*/ 166687 w 168353"/>
              <a:gd name="connsiteY10" fmla="*/ 349076 h 411075"/>
              <a:gd name="connsiteX11" fmla="*/ 157162 w 168353"/>
              <a:gd name="connsiteY11" fmla="*/ 303833 h 411075"/>
              <a:gd name="connsiteX12" fmla="*/ 150019 w 168353"/>
              <a:gd name="connsiteY12" fmla="*/ 268114 h 411075"/>
              <a:gd name="connsiteX13" fmla="*/ 154781 w 168353"/>
              <a:gd name="connsiteY13" fmla="*/ 225251 h 411075"/>
              <a:gd name="connsiteX14" fmla="*/ 164306 w 168353"/>
              <a:gd name="connsiteY14" fmla="*/ 201439 h 411075"/>
              <a:gd name="connsiteX15" fmla="*/ 161925 w 168353"/>
              <a:gd name="connsiteY15" fmla="*/ 158576 h 411075"/>
              <a:gd name="connsiteX16" fmla="*/ 147637 w 168353"/>
              <a:gd name="connsiteY16" fmla="*/ 113333 h 411075"/>
              <a:gd name="connsiteX17" fmla="*/ 133350 w 168353"/>
              <a:gd name="connsiteY17" fmla="*/ 84758 h 411075"/>
              <a:gd name="connsiteX18" fmla="*/ 123825 w 168353"/>
              <a:gd name="connsiteY18" fmla="*/ 56183 h 411075"/>
              <a:gd name="connsiteX19" fmla="*/ 121444 w 168353"/>
              <a:gd name="connsiteY19" fmla="*/ 34751 h 411075"/>
              <a:gd name="connsiteX20" fmla="*/ 130969 w 168353"/>
              <a:gd name="connsiteY20" fmla="*/ 18083 h 411075"/>
              <a:gd name="connsiteX21" fmla="*/ 126206 w 168353"/>
              <a:gd name="connsiteY21" fmla="*/ 3795 h 411075"/>
              <a:gd name="connsiteX22" fmla="*/ 111919 w 168353"/>
              <a:gd name="connsiteY22" fmla="*/ 1414 h 411075"/>
              <a:gd name="connsiteX23" fmla="*/ 95249 w 168353"/>
              <a:gd name="connsiteY23" fmla="*/ 22845 h 411075"/>
              <a:gd name="connsiteX24" fmla="*/ 95249 w 168353"/>
              <a:gd name="connsiteY24" fmla="*/ 53801 h 411075"/>
              <a:gd name="connsiteX25" fmla="*/ 104775 w 168353"/>
              <a:gd name="connsiteY25" fmla="*/ 87139 h 411075"/>
              <a:gd name="connsiteX26" fmla="*/ 119062 w 168353"/>
              <a:gd name="connsiteY26" fmla="*/ 118095 h 411075"/>
              <a:gd name="connsiteX27" fmla="*/ 130969 w 168353"/>
              <a:gd name="connsiteY27" fmla="*/ 149051 h 411075"/>
              <a:gd name="connsiteX28" fmla="*/ 135731 w 168353"/>
              <a:gd name="connsiteY28" fmla="*/ 182389 h 411075"/>
              <a:gd name="connsiteX29" fmla="*/ 130969 w 168353"/>
              <a:gd name="connsiteY29" fmla="*/ 210964 h 411075"/>
              <a:gd name="connsiteX30" fmla="*/ 123825 w 168353"/>
              <a:gd name="connsiteY30" fmla="*/ 239539 h 411075"/>
              <a:gd name="connsiteX31" fmla="*/ 121444 w 168353"/>
              <a:gd name="connsiteY31" fmla="*/ 260970 h 411075"/>
              <a:gd name="connsiteX32" fmla="*/ 126206 w 168353"/>
              <a:gd name="connsiteY32" fmla="*/ 296689 h 411075"/>
              <a:gd name="connsiteX33" fmla="*/ 135731 w 168353"/>
              <a:gd name="connsiteY33" fmla="*/ 327645 h 411075"/>
              <a:gd name="connsiteX34" fmla="*/ 142874 w 168353"/>
              <a:gd name="connsiteY34" fmla="*/ 351457 h 411075"/>
              <a:gd name="connsiteX35" fmla="*/ 140494 w 168353"/>
              <a:gd name="connsiteY35" fmla="*/ 375270 h 411075"/>
              <a:gd name="connsiteX36" fmla="*/ 119062 w 168353"/>
              <a:gd name="connsiteY36" fmla="*/ 382414 h 411075"/>
              <a:gd name="connsiteX37" fmla="*/ 102394 w 168353"/>
              <a:gd name="connsiteY37" fmla="*/ 370508 h 411075"/>
              <a:gd name="connsiteX38" fmla="*/ 88105 w 168353"/>
              <a:gd name="connsiteY38" fmla="*/ 339551 h 411075"/>
              <a:gd name="connsiteX39" fmla="*/ 76199 w 168353"/>
              <a:gd name="connsiteY39" fmla="*/ 301451 h 411075"/>
              <a:gd name="connsiteX40" fmla="*/ 69056 w 168353"/>
              <a:gd name="connsiteY40" fmla="*/ 251445 h 411075"/>
              <a:gd name="connsiteX41" fmla="*/ 66675 w 168353"/>
              <a:gd name="connsiteY41" fmla="*/ 196676 h 411075"/>
              <a:gd name="connsiteX42" fmla="*/ 52388 w 168353"/>
              <a:gd name="connsiteY42" fmla="*/ 106188 h 411075"/>
              <a:gd name="connsiteX43" fmla="*/ 38099 w 168353"/>
              <a:gd name="connsiteY43" fmla="*/ 63327 h 411075"/>
              <a:gd name="connsiteX44" fmla="*/ 21431 w 168353"/>
              <a:gd name="connsiteY44" fmla="*/ 29989 h 411075"/>
              <a:gd name="connsiteX45" fmla="*/ 7144 w 168353"/>
              <a:gd name="connsiteY45" fmla="*/ 27608 h 411075"/>
              <a:gd name="connsiteX46" fmla="*/ 0 w 168353"/>
              <a:gd name="connsiteY46" fmla="*/ 46658 h 411075"/>
              <a:gd name="connsiteX47" fmla="*/ 11906 w 168353"/>
              <a:gd name="connsiteY47" fmla="*/ 82377 h 411075"/>
              <a:gd name="connsiteX48" fmla="*/ 28575 w 168353"/>
              <a:gd name="connsiteY48" fmla="*/ 134764 h 411075"/>
              <a:gd name="connsiteX0" fmla="*/ 28575 w 168353"/>
              <a:gd name="connsiteY0" fmla="*/ 134764 h 408741"/>
              <a:gd name="connsiteX1" fmla="*/ 38100 w 168353"/>
              <a:gd name="connsiteY1" fmla="*/ 191914 h 408741"/>
              <a:gd name="connsiteX2" fmla="*/ 40482 w 168353"/>
              <a:gd name="connsiteY2" fmla="*/ 244302 h 408741"/>
              <a:gd name="connsiteX3" fmla="*/ 45244 w 168353"/>
              <a:gd name="connsiteY3" fmla="*/ 296689 h 408741"/>
              <a:gd name="connsiteX4" fmla="*/ 57150 w 168353"/>
              <a:gd name="connsiteY4" fmla="*/ 339551 h 408741"/>
              <a:gd name="connsiteX5" fmla="*/ 71437 w 168353"/>
              <a:gd name="connsiteY5" fmla="*/ 372889 h 408741"/>
              <a:gd name="connsiteX6" fmla="*/ 90487 w 168353"/>
              <a:gd name="connsiteY6" fmla="*/ 396701 h 408741"/>
              <a:gd name="connsiteX7" fmla="*/ 123825 w 168353"/>
              <a:gd name="connsiteY7" fmla="*/ 408607 h 408741"/>
              <a:gd name="connsiteX8" fmla="*/ 150019 w 168353"/>
              <a:gd name="connsiteY8" fmla="*/ 401464 h 408741"/>
              <a:gd name="connsiteX9" fmla="*/ 166687 w 168353"/>
              <a:gd name="connsiteY9" fmla="*/ 377651 h 408741"/>
              <a:gd name="connsiteX10" fmla="*/ 166687 w 168353"/>
              <a:gd name="connsiteY10" fmla="*/ 349076 h 408741"/>
              <a:gd name="connsiteX11" fmla="*/ 157162 w 168353"/>
              <a:gd name="connsiteY11" fmla="*/ 303833 h 408741"/>
              <a:gd name="connsiteX12" fmla="*/ 150019 w 168353"/>
              <a:gd name="connsiteY12" fmla="*/ 268114 h 408741"/>
              <a:gd name="connsiteX13" fmla="*/ 154781 w 168353"/>
              <a:gd name="connsiteY13" fmla="*/ 225251 h 408741"/>
              <a:gd name="connsiteX14" fmla="*/ 164306 w 168353"/>
              <a:gd name="connsiteY14" fmla="*/ 201439 h 408741"/>
              <a:gd name="connsiteX15" fmla="*/ 161925 w 168353"/>
              <a:gd name="connsiteY15" fmla="*/ 158576 h 408741"/>
              <a:gd name="connsiteX16" fmla="*/ 147637 w 168353"/>
              <a:gd name="connsiteY16" fmla="*/ 113333 h 408741"/>
              <a:gd name="connsiteX17" fmla="*/ 133350 w 168353"/>
              <a:gd name="connsiteY17" fmla="*/ 84758 h 408741"/>
              <a:gd name="connsiteX18" fmla="*/ 123825 w 168353"/>
              <a:gd name="connsiteY18" fmla="*/ 56183 h 408741"/>
              <a:gd name="connsiteX19" fmla="*/ 121444 w 168353"/>
              <a:gd name="connsiteY19" fmla="*/ 34751 h 408741"/>
              <a:gd name="connsiteX20" fmla="*/ 130969 w 168353"/>
              <a:gd name="connsiteY20" fmla="*/ 18083 h 408741"/>
              <a:gd name="connsiteX21" fmla="*/ 126206 w 168353"/>
              <a:gd name="connsiteY21" fmla="*/ 3795 h 408741"/>
              <a:gd name="connsiteX22" fmla="*/ 111919 w 168353"/>
              <a:gd name="connsiteY22" fmla="*/ 1414 h 408741"/>
              <a:gd name="connsiteX23" fmla="*/ 95249 w 168353"/>
              <a:gd name="connsiteY23" fmla="*/ 22845 h 408741"/>
              <a:gd name="connsiteX24" fmla="*/ 95249 w 168353"/>
              <a:gd name="connsiteY24" fmla="*/ 53801 h 408741"/>
              <a:gd name="connsiteX25" fmla="*/ 104775 w 168353"/>
              <a:gd name="connsiteY25" fmla="*/ 87139 h 408741"/>
              <a:gd name="connsiteX26" fmla="*/ 119062 w 168353"/>
              <a:gd name="connsiteY26" fmla="*/ 118095 h 408741"/>
              <a:gd name="connsiteX27" fmla="*/ 130969 w 168353"/>
              <a:gd name="connsiteY27" fmla="*/ 149051 h 408741"/>
              <a:gd name="connsiteX28" fmla="*/ 135731 w 168353"/>
              <a:gd name="connsiteY28" fmla="*/ 182389 h 408741"/>
              <a:gd name="connsiteX29" fmla="*/ 130969 w 168353"/>
              <a:gd name="connsiteY29" fmla="*/ 210964 h 408741"/>
              <a:gd name="connsiteX30" fmla="*/ 123825 w 168353"/>
              <a:gd name="connsiteY30" fmla="*/ 239539 h 408741"/>
              <a:gd name="connsiteX31" fmla="*/ 121444 w 168353"/>
              <a:gd name="connsiteY31" fmla="*/ 260970 h 408741"/>
              <a:gd name="connsiteX32" fmla="*/ 126206 w 168353"/>
              <a:gd name="connsiteY32" fmla="*/ 296689 h 408741"/>
              <a:gd name="connsiteX33" fmla="*/ 135731 w 168353"/>
              <a:gd name="connsiteY33" fmla="*/ 327645 h 408741"/>
              <a:gd name="connsiteX34" fmla="*/ 142874 w 168353"/>
              <a:gd name="connsiteY34" fmla="*/ 351457 h 408741"/>
              <a:gd name="connsiteX35" fmla="*/ 140494 w 168353"/>
              <a:gd name="connsiteY35" fmla="*/ 375270 h 408741"/>
              <a:gd name="connsiteX36" fmla="*/ 119062 w 168353"/>
              <a:gd name="connsiteY36" fmla="*/ 382414 h 408741"/>
              <a:gd name="connsiteX37" fmla="*/ 102394 w 168353"/>
              <a:gd name="connsiteY37" fmla="*/ 370508 h 408741"/>
              <a:gd name="connsiteX38" fmla="*/ 88105 w 168353"/>
              <a:gd name="connsiteY38" fmla="*/ 339551 h 408741"/>
              <a:gd name="connsiteX39" fmla="*/ 76199 w 168353"/>
              <a:gd name="connsiteY39" fmla="*/ 301451 h 408741"/>
              <a:gd name="connsiteX40" fmla="*/ 69056 w 168353"/>
              <a:gd name="connsiteY40" fmla="*/ 251445 h 408741"/>
              <a:gd name="connsiteX41" fmla="*/ 66675 w 168353"/>
              <a:gd name="connsiteY41" fmla="*/ 196676 h 408741"/>
              <a:gd name="connsiteX42" fmla="*/ 52388 w 168353"/>
              <a:gd name="connsiteY42" fmla="*/ 106188 h 408741"/>
              <a:gd name="connsiteX43" fmla="*/ 38099 w 168353"/>
              <a:gd name="connsiteY43" fmla="*/ 63327 h 408741"/>
              <a:gd name="connsiteX44" fmla="*/ 21431 w 168353"/>
              <a:gd name="connsiteY44" fmla="*/ 29989 h 408741"/>
              <a:gd name="connsiteX45" fmla="*/ 7144 w 168353"/>
              <a:gd name="connsiteY45" fmla="*/ 27608 h 408741"/>
              <a:gd name="connsiteX46" fmla="*/ 0 w 168353"/>
              <a:gd name="connsiteY46" fmla="*/ 46658 h 408741"/>
              <a:gd name="connsiteX47" fmla="*/ 11906 w 168353"/>
              <a:gd name="connsiteY47" fmla="*/ 82377 h 408741"/>
              <a:gd name="connsiteX48" fmla="*/ 28575 w 168353"/>
              <a:gd name="connsiteY48" fmla="*/ 134764 h 408741"/>
              <a:gd name="connsiteX0" fmla="*/ 28575 w 168353"/>
              <a:gd name="connsiteY0" fmla="*/ 134764 h 408741"/>
              <a:gd name="connsiteX1" fmla="*/ 38100 w 168353"/>
              <a:gd name="connsiteY1" fmla="*/ 191914 h 408741"/>
              <a:gd name="connsiteX2" fmla="*/ 40482 w 168353"/>
              <a:gd name="connsiteY2" fmla="*/ 244302 h 408741"/>
              <a:gd name="connsiteX3" fmla="*/ 45244 w 168353"/>
              <a:gd name="connsiteY3" fmla="*/ 296689 h 408741"/>
              <a:gd name="connsiteX4" fmla="*/ 57150 w 168353"/>
              <a:gd name="connsiteY4" fmla="*/ 339551 h 408741"/>
              <a:gd name="connsiteX5" fmla="*/ 71437 w 168353"/>
              <a:gd name="connsiteY5" fmla="*/ 372889 h 408741"/>
              <a:gd name="connsiteX6" fmla="*/ 90487 w 168353"/>
              <a:gd name="connsiteY6" fmla="*/ 396701 h 408741"/>
              <a:gd name="connsiteX7" fmla="*/ 123825 w 168353"/>
              <a:gd name="connsiteY7" fmla="*/ 408607 h 408741"/>
              <a:gd name="connsiteX8" fmla="*/ 150019 w 168353"/>
              <a:gd name="connsiteY8" fmla="*/ 401464 h 408741"/>
              <a:gd name="connsiteX9" fmla="*/ 166687 w 168353"/>
              <a:gd name="connsiteY9" fmla="*/ 377651 h 408741"/>
              <a:gd name="connsiteX10" fmla="*/ 166687 w 168353"/>
              <a:gd name="connsiteY10" fmla="*/ 349076 h 408741"/>
              <a:gd name="connsiteX11" fmla="*/ 157162 w 168353"/>
              <a:gd name="connsiteY11" fmla="*/ 303833 h 408741"/>
              <a:gd name="connsiteX12" fmla="*/ 150019 w 168353"/>
              <a:gd name="connsiteY12" fmla="*/ 268114 h 408741"/>
              <a:gd name="connsiteX13" fmla="*/ 154781 w 168353"/>
              <a:gd name="connsiteY13" fmla="*/ 225251 h 408741"/>
              <a:gd name="connsiteX14" fmla="*/ 164306 w 168353"/>
              <a:gd name="connsiteY14" fmla="*/ 201439 h 408741"/>
              <a:gd name="connsiteX15" fmla="*/ 161925 w 168353"/>
              <a:gd name="connsiteY15" fmla="*/ 158576 h 408741"/>
              <a:gd name="connsiteX16" fmla="*/ 147637 w 168353"/>
              <a:gd name="connsiteY16" fmla="*/ 113333 h 408741"/>
              <a:gd name="connsiteX17" fmla="*/ 133350 w 168353"/>
              <a:gd name="connsiteY17" fmla="*/ 84758 h 408741"/>
              <a:gd name="connsiteX18" fmla="*/ 123825 w 168353"/>
              <a:gd name="connsiteY18" fmla="*/ 56183 h 408741"/>
              <a:gd name="connsiteX19" fmla="*/ 121444 w 168353"/>
              <a:gd name="connsiteY19" fmla="*/ 34751 h 408741"/>
              <a:gd name="connsiteX20" fmla="*/ 130969 w 168353"/>
              <a:gd name="connsiteY20" fmla="*/ 18083 h 408741"/>
              <a:gd name="connsiteX21" fmla="*/ 126206 w 168353"/>
              <a:gd name="connsiteY21" fmla="*/ 3795 h 408741"/>
              <a:gd name="connsiteX22" fmla="*/ 111919 w 168353"/>
              <a:gd name="connsiteY22" fmla="*/ 1414 h 408741"/>
              <a:gd name="connsiteX23" fmla="*/ 95249 w 168353"/>
              <a:gd name="connsiteY23" fmla="*/ 22845 h 408741"/>
              <a:gd name="connsiteX24" fmla="*/ 95249 w 168353"/>
              <a:gd name="connsiteY24" fmla="*/ 53801 h 408741"/>
              <a:gd name="connsiteX25" fmla="*/ 104775 w 168353"/>
              <a:gd name="connsiteY25" fmla="*/ 87139 h 408741"/>
              <a:gd name="connsiteX26" fmla="*/ 119062 w 168353"/>
              <a:gd name="connsiteY26" fmla="*/ 118095 h 408741"/>
              <a:gd name="connsiteX27" fmla="*/ 130969 w 168353"/>
              <a:gd name="connsiteY27" fmla="*/ 149051 h 408741"/>
              <a:gd name="connsiteX28" fmla="*/ 135731 w 168353"/>
              <a:gd name="connsiteY28" fmla="*/ 182389 h 408741"/>
              <a:gd name="connsiteX29" fmla="*/ 130969 w 168353"/>
              <a:gd name="connsiteY29" fmla="*/ 210964 h 408741"/>
              <a:gd name="connsiteX30" fmla="*/ 123825 w 168353"/>
              <a:gd name="connsiteY30" fmla="*/ 239539 h 408741"/>
              <a:gd name="connsiteX31" fmla="*/ 121444 w 168353"/>
              <a:gd name="connsiteY31" fmla="*/ 260970 h 408741"/>
              <a:gd name="connsiteX32" fmla="*/ 126206 w 168353"/>
              <a:gd name="connsiteY32" fmla="*/ 296689 h 408741"/>
              <a:gd name="connsiteX33" fmla="*/ 135731 w 168353"/>
              <a:gd name="connsiteY33" fmla="*/ 327645 h 408741"/>
              <a:gd name="connsiteX34" fmla="*/ 142874 w 168353"/>
              <a:gd name="connsiteY34" fmla="*/ 351457 h 408741"/>
              <a:gd name="connsiteX35" fmla="*/ 140494 w 168353"/>
              <a:gd name="connsiteY35" fmla="*/ 375270 h 408741"/>
              <a:gd name="connsiteX36" fmla="*/ 119062 w 168353"/>
              <a:gd name="connsiteY36" fmla="*/ 382414 h 408741"/>
              <a:gd name="connsiteX37" fmla="*/ 102394 w 168353"/>
              <a:gd name="connsiteY37" fmla="*/ 370508 h 408741"/>
              <a:gd name="connsiteX38" fmla="*/ 88105 w 168353"/>
              <a:gd name="connsiteY38" fmla="*/ 339551 h 408741"/>
              <a:gd name="connsiteX39" fmla="*/ 76199 w 168353"/>
              <a:gd name="connsiteY39" fmla="*/ 301451 h 408741"/>
              <a:gd name="connsiteX40" fmla="*/ 69056 w 168353"/>
              <a:gd name="connsiteY40" fmla="*/ 251445 h 408741"/>
              <a:gd name="connsiteX41" fmla="*/ 66675 w 168353"/>
              <a:gd name="connsiteY41" fmla="*/ 196676 h 408741"/>
              <a:gd name="connsiteX42" fmla="*/ 52388 w 168353"/>
              <a:gd name="connsiteY42" fmla="*/ 106188 h 408741"/>
              <a:gd name="connsiteX43" fmla="*/ 38099 w 168353"/>
              <a:gd name="connsiteY43" fmla="*/ 63327 h 408741"/>
              <a:gd name="connsiteX44" fmla="*/ 21431 w 168353"/>
              <a:gd name="connsiteY44" fmla="*/ 29989 h 408741"/>
              <a:gd name="connsiteX45" fmla="*/ 7144 w 168353"/>
              <a:gd name="connsiteY45" fmla="*/ 27608 h 408741"/>
              <a:gd name="connsiteX46" fmla="*/ 0 w 168353"/>
              <a:gd name="connsiteY46" fmla="*/ 46658 h 408741"/>
              <a:gd name="connsiteX47" fmla="*/ 11906 w 168353"/>
              <a:gd name="connsiteY47" fmla="*/ 82377 h 408741"/>
              <a:gd name="connsiteX48" fmla="*/ 28575 w 168353"/>
              <a:gd name="connsiteY48" fmla="*/ 134764 h 408741"/>
              <a:gd name="connsiteX0" fmla="*/ 28575 w 168353"/>
              <a:gd name="connsiteY0" fmla="*/ 134764 h 408741"/>
              <a:gd name="connsiteX1" fmla="*/ 38100 w 168353"/>
              <a:gd name="connsiteY1" fmla="*/ 191914 h 408741"/>
              <a:gd name="connsiteX2" fmla="*/ 40482 w 168353"/>
              <a:gd name="connsiteY2" fmla="*/ 244302 h 408741"/>
              <a:gd name="connsiteX3" fmla="*/ 45244 w 168353"/>
              <a:gd name="connsiteY3" fmla="*/ 296689 h 408741"/>
              <a:gd name="connsiteX4" fmla="*/ 57150 w 168353"/>
              <a:gd name="connsiteY4" fmla="*/ 339551 h 408741"/>
              <a:gd name="connsiteX5" fmla="*/ 71437 w 168353"/>
              <a:gd name="connsiteY5" fmla="*/ 372889 h 408741"/>
              <a:gd name="connsiteX6" fmla="*/ 90487 w 168353"/>
              <a:gd name="connsiteY6" fmla="*/ 396701 h 408741"/>
              <a:gd name="connsiteX7" fmla="*/ 123825 w 168353"/>
              <a:gd name="connsiteY7" fmla="*/ 408607 h 408741"/>
              <a:gd name="connsiteX8" fmla="*/ 150019 w 168353"/>
              <a:gd name="connsiteY8" fmla="*/ 401464 h 408741"/>
              <a:gd name="connsiteX9" fmla="*/ 166687 w 168353"/>
              <a:gd name="connsiteY9" fmla="*/ 377651 h 408741"/>
              <a:gd name="connsiteX10" fmla="*/ 166687 w 168353"/>
              <a:gd name="connsiteY10" fmla="*/ 349076 h 408741"/>
              <a:gd name="connsiteX11" fmla="*/ 157162 w 168353"/>
              <a:gd name="connsiteY11" fmla="*/ 303833 h 408741"/>
              <a:gd name="connsiteX12" fmla="*/ 150019 w 168353"/>
              <a:gd name="connsiteY12" fmla="*/ 268114 h 408741"/>
              <a:gd name="connsiteX13" fmla="*/ 154781 w 168353"/>
              <a:gd name="connsiteY13" fmla="*/ 225251 h 408741"/>
              <a:gd name="connsiteX14" fmla="*/ 164306 w 168353"/>
              <a:gd name="connsiteY14" fmla="*/ 201439 h 408741"/>
              <a:gd name="connsiteX15" fmla="*/ 161925 w 168353"/>
              <a:gd name="connsiteY15" fmla="*/ 158576 h 408741"/>
              <a:gd name="connsiteX16" fmla="*/ 147637 w 168353"/>
              <a:gd name="connsiteY16" fmla="*/ 113333 h 408741"/>
              <a:gd name="connsiteX17" fmla="*/ 133350 w 168353"/>
              <a:gd name="connsiteY17" fmla="*/ 84758 h 408741"/>
              <a:gd name="connsiteX18" fmla="*/ 123825 w 168353"/>
              <a:gd name="connsiteY18" fmla="*/ 56183 h 408741"/>
              <a:gd name="connsiteX19" fmla="*/ 121444 w 168353"/>
              <a:gd name="connsiteY19" fmla="*/ 34751 h 408741"/>
              <a:gd name="connsiteX20" fmla="*/ 130969 w 168353"/>
              <a:gd name="connsiteY20" fmla="*/ 18083 h 408741"/>
              <a:gd name="connsiteX21" fmla="*/ 126206 w 168353"/>
              <a:gd name="connsiteY21" fmla="*/ 3795 h 408741"/>
              <a:gd name="connsiteX22" fmla="*/ 111919 w 168353"/>
              <a:gd name="connsiteY22" fmla="*/ 1414 h 408741"/>
              <a:gd name="connsiteX23" fmla="*/ 95249 w 168353"/>
              <a:gd name="connsiteY23" fmla="*/ 22845 h 408741"/>
              <a:gd name="connsiteX24" fmla="*/ 95249 w 168353"/>
              <a:gd name="connsiteY24" fmla="*/ 53801 h 408741"/>
              <a:gd name="connsiteX25" fmla="*/ 104775 w 168353"/>
              <a:gd name="connsiteY25" fmla="*/ 87139 h 408741"/>
              <a:gd name="connsiteX26" fmla="*/ 119062 w 168353"/>
              <a:gd name="connsiteY26" fmla="*/ 118095 h 408741"/>
              <a:gd name="connsiteX27" fmla="*/ 130969 w 168353"/>
              <a:gd name="connsiteY27" fmla="*/ 149051 h 408741"/>
              <a:gd name="connsiteX28" fmla="*/ 135731 w 168353"/>
              <a:gd name="connsiteY28" fmla="*/ 182389 h 408741"/>
              <a:gd name="connsiteX29" fmla="*/ 130969 w 168353"/>
              <a:gd name="connsiteY29" fmla="*/ 210964 h 408741"/>
              <a:gd name="connsiteX30" fmla="*/ 123825 w 168353"/>
              <a:gd name="connsiteY30" fmla="*/ 239539 h 408741"/>
              <a:gd name="connsiteX31" fmla="*/ 121444 w 168353"/>
              <a:gd name="connsiteY31" fmla="*/ 260970 h 408741"/>
              <a:gd name="connsiteX32" fmla="*/ 126206 w 168353"/>
              <a:gd name="connsiteY32" fmla="*/ 296689 h 408741"/>
              <a:gd name="connsiteX33" fmla="*/ 135731 w 168353"/>
              <a:gd name="connsiteY33" fmla="*/ 327645 h 408741"/>
              <a:gd name="connsiteX34" fmla="*/ 142874 w 168353"/>
              <a:gd name="connsiteY34" fmla="*/ 351457 h 408741"/>
              <a:gd name="connsiteX35" fmla="*/ 140494 w 168353"/>
              <a:gd name="connsiteY35" fmla="*/ 375270 h 408741"/>
              <a:gd name="connsiteX36" fmla="*/ 119062 w 168353"/>
              <a:gd name="connsiteY36" fmla="*/ 382414 h 408741"/>
              <a:gd name="connsiteX37" fmla="*/ 102394 w 168353"/>
              <a:gd name="connsiteY37" fmla="*/ 370508 h 408741"/>
              <a:gd name="connsiteX38" fmla="*/ 88105 w 168353"/>
              <a:gd name="connsiteY38" fmla="*/ 339551 h 408741"/>
              <a:gd name="connsiteX39" fmla="*/ 76199 w 168353"/>
              <a:gd name="connsiteY39" fmla="*/ 301451 h 408741"/>
              <a:gd name="connsiteX40" fmla="*/ 69056 w 168353"/>
              <a:gd name="connsiteY40" fmla="*/ 251445 h 408741"/>
              <a:gd name="connsiteX41" fmla="*/ 66675 w 168353"/>
              <a:gd name="connsiteY41" fmla="*/ 196676 h 408741"/>
              <a:gd name="connsiteX42" fmla="*/ 52388 w 168353"/>
              <a:gd name="connsiteY42" fmla="*/ 106188 h 408741"/>
              <a:gd name="connsiteX43" fmla="*/ 38099 w 168353"/>
              <a:gd name="connsiteY43" fmla="*/ 63327 h 408741"/>
              <a:gd name="connsiteX44" fmla="*/ 21431 w 168353"/>
              <a:gd name="connsiteY44" fmla="*/ 29989 h 408741"/>
              <a:gd name="connsiteX45" fmla="*/ 7144 w 168353"/>
              <a:gd name="connsiteY45" fmla="*/ 27608 h 408741"/>
              <a:gd name="connsiteX46" fmla="*/ 0 w 168353"/>
              <a:gd name="connsiteY46" fmla="*/ 46658 h 408741"/>
              <a:gd name="connsiteX47" fmla="*/ 11906 w 168353"/>
              <a:gd name="connsiteY47" fmla="*/ 82377 h 408741"/>
              <a:gd name="connsiteX48" fmla="*/ 28575 w 168353"/>
              <a:gd name="connsiteY48" fmla="*/ 134764 h 408741"/>
              <a:gd name="connsiteX0" fmla="*/ 28575 w 168353"/>
              <a:gd name="connsiteY0" fmla="*/ 134764 h 408741"/>
              <a:gd name="connsiteX1" fmla="*/ 38100 w 168353"/>
              <a:gd name="connsiteY1" fmla="*/ 191914 h 408741"/>
              <a:gd name="connsiteX2" fmla="*/ 40482 w 168353"/>
              <a:gd name="connsiteY2" fmla="*/ 244302 h 408741"/>
              <a:gd name="connsiteX3" fmla="*/ 45244 w 168353"/>
              <a:gd name="connsiteY3" fmla="*/ 296689 h 408741"/>
              <a:gd name="connsiteX4" fmla="*/ 57150 w 168353"/>
              <a:gd name="connsiteY4" fmla="*/ 339551 h 408741"/>
              <a:gd name="connsiteX5" fmla="*/ 71437 w 168353"/>
              <a:gd name="connsiteY5" fmla="*/ 372889 h 408741"/>
              <a:gd name="connsiteX6" fmla="*/ 90487 w 168353"/>
              <a:gd name="connsiteY6" fmla="*/ 396701 h 408741"/>
              <a:gd name="connsiteX7" fmla="*/ 123825 w 168353"/>
              <a:gd name="connsiteY7" fmla="*/ 408607 h 408741"/>
              <a:gd name="connsiteX8" fmla="*/ 150019 w 168353"/>
              <a:gd name="connsiteY8" fmla="*/ 401464 h 408741"/>
              <a:gd name="connsiteX9" fmla="*/ 166687 w 168353"/>
              <a:gd name="connsiteY9" fmla="*/ 377651 h 408741"/>
              <a:gd name="connsiteX10" fmla="*/ 166687 w 168353"/>
              <a:gd name="connsiteY10" fmla="*/ 349076 h 408741"/>
              <a:gd name="connsiteX11" fmla="*/ 157162 w 168353"/>
              <a:gd name="connsiteY11" fmla="*/ 303833 h 408741"/>
              <a:gd name="connsiteX12" fmla="*/ 150019 w 168353"/>
              <a:gd name="connsiteY12" fmla="*/ 268114 h 408741"/>
              <a:gd name="connsiteX13" fmla="*/ 154781 w 168353"/>
              <a:gd name="connsiteY13" fmla="*/ 225251 h 408741"/>
              <a:gd name="connsiteX14" fmla="*/ 164306 w 168353"/>
              <a:gd name="connsiteY14" fmla="*/ 196677 h 408741"/>
              <a:gd name="connsiteX15" fmla="*/ 161925 w 168353"/>
              <a:gd name="connsiteY15" fmla="*/ 158576 h 408741"/>
              <a:gd name="connsiteX16" fmla="*/ 147637 w 168353"/>
              <a:gd name="connsiteY16" fmla="*/ 113333 h 408741"/>
              <a:gd name="connsiteX17" fmla="*/ 133350 w 168353"/>
              <a:gd name="connsiteY17" fmla="*/ 84758 h 408741"/>
              <a:gd name="connsiteX18" fmla="*/ 123825 w 168353"/>
              <a:gd name="connsiteY18" fmla="*/ 56183 h 408741"/>
              <a:gd name="connsiteX19" fmla="*/ 121444 w 168353"/>
              <a:gd name="connsiteY19" fmla="*/ 34751 h 408741"/>
              <a:gd name="connsiteX20" fmla="*/ 130969 w 168353"/>
              <a:gd name="connsiteY20" fmla="*/ 18083 h 408741"/>
              <a:gd name="connsiteX21" fmla="*/ 126206 w 168353"/>
              <a:gd name="connsiteY21" fmla="*/ 3795 h 408741"/>
              <a:gd name="connsiteX22" fmla="*/ 111919 w 168353"/>
              <a:gd name="connsiteY22" fmla="*/ 1414 h 408741"/>
              <a:gd name="connsiteX23" fmla="*/ 95249 w 168353"/>
              <a:gd name="connsiteY23" fmla="*/ 22845 h 408741"/>
              <a:gd name="connsiteX24" fmla="*/ 95249 w 168353"/>
              <a:gd name="connsiteY24" fmla="*/ 53801 h 408741"/>
              <a:gd name="connsiteX25" fmla="*/ 104775 w 168353"/>
              <a:gd name="connsiteY25" fmla="*/ 87139 h 408741"/>
              <a:gd name="connsiteX26" fmla="*/ 119062 w 168353"/>
              <a:gd name="connsiteY26" fmla="*/ 118095 h 408741"/>
              <a:gd name="connsiteX27" fmla="*/ 130969 w 168353"/>
              <a:gd name="connsiteY27" fmla="*/ 149051 h 408741"/>
              <a:gd name="connsiteX28" fmla="*/ 135731 w 168353"/>
              <a:gd name="connsiteY28" fmla="*/ 182389 h 408741"/>
              <a:gd name="connsiteX29" fmla="*/ 130969 w 168353"/>
              <a:gd name="connsiteY29" fmla="*/ 210964 h 408741"/>
              <a:gd name="connsiteX30" fmla="*/ 123825 w 168353"/>
              <a:gd name="connsiteY30" fmla="*/ 239539 h 408741"/>
              <a:gd name="connsiteX31" fmla="*/ 121444 w 168353"/>
              <a:gd name="connsiteY31" fmla="*/ 260970 h 408741"/>
              <a:gd name="connsiteX32" fmla="*/ 126206 w 168353"/>
              <a:gd name="connsiteY32" fmla="*/ 296689 h 408741"/>
              <a:gd name="connsiteX33" fmla="*/ 135731 w 168353"/>
              <a:gd name="connsiteY33" fmla="*/ 327645 h 408741"/>
              <a:gd name="connsiteX34" fmla="*/ 142874 w 168353"/>
              <a:gd name="connsiteY34" fmla="*/ 351457 h 408741"/>
              <a:gd name="connsiteX35" fmla="*/ 140494 w 168353"/>
              <a:gd name="connsiteY35" fmla="*/ 375270 h 408741"/>
              <a:gd name="connsiteX36" fmla="*/ 119062 w 168353"/>
              <a:gd name="connsiteY36" fmla="*/ 382414 h 408741"/>
              <a:gd name="connsiteX37" fmla="*/ 102394 w 168353"/>
              <a:gd name="connsiteY37" fmla="*/ 370508 h 408741"/>
              <a:gd name="connsiteX38" fmla="*/ 88105 w 168353"/>
              <a:gd name="connsiteY38" fmla="*/ 339551 h 408741"/>
              <a:gd name="connsiteX39" fmla="*/ 76199 w 168353"/>
              <a:gd name="connsiteY39" fmla="*/ 301451 h 408741"/>
              <a:gd name="connsiteX40" fmla="*/ 69056 w 168353"/>
              <a:gd name="connsiteY40" fmla="*/ 251445 h 408741"/>
              <a:gd name="connsiteX41" fmla="*/ 66675 w 168353"/>
              <a:gd name="connsiteY41" fmla="*/ 196676 h 408741"/>
              <a:gd name="connsiteX42" fmla="*/ 52388 w 168353"/>
              <a:gd name="connsiteY42" fmla="*/ 106188 h 408741"/>
              <a:gd name="connsiteX43" fmla="*/ 38099 w 168353"/>
              <a:gd name="connsiteY43" fmla="*/ 63327 h 408741"/>
              <a:gd name="connsiteX44" fmla="*/ 21431 w 168353"/>
              <a:gd name="connsiteY44" fmla="*/ 29989 h 408741"/>
              <a:gd name="connsiteX45" fmla="*/ 7144 w 168353"/>
              <a:gd name="connsiteY45" fmla="*/ 27608 h 408741"/>
              <a:gd name="connsiteX46" fmla="*/ 0 w 168353"/>
              <a:gd name="connsiteY46" fmla="*/ 46658 h 408741"/>
              <a:gd name="connsiteX47" fmla="*/ 11906 w 168353"/>
              <a:gd name="connsiteY47" fmla="*/ 82377 h 408741"/>
              <a:gd name="connsiteX48" fmla="*/ 28575 w 168353"/>
              <a:gd name="connsiteY48" fmla="*/ 134764 h 408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168353" h="408741">
                <a:moveTo>
                  <a:pt x="28575" y="134764"/>
                </a:moveTo>
                <a:cubicBezTo>
                  <a:pt x="32941" y="153020"/>
                  <a:pt x="36116" y="173658"/>
                  <a:pt x="38100" y="191914"/>
                </a:cubicBezTo>
                <a:cubicBezTo>
                  <a:pt x="40084" y="210170"/>
                  <a:pt x="39291" y="226840"/>
                  <a:pt x="40482" y="244302"/>
                </a:cubicBezTo>
                <a:cubicBezTo>
                  <a:pt x="41673" y="261765"/>
                  <a:pt x="42466" y="280814"/>
                  <a:pt x="45244" y="296689"/>
                </a:cubicBezTo>
                <a:cubicBezTo>
                  <a:pt x="48022" y="312564"/>
                  <a:pt x="52785" y="326851"/>
                  <a:pt x="57150" y="339551"/>
                </a:cubicBezTo>
                <a:cubicBezTo>
                  <a:pt x="61515" y="352251"/>
                  <a:pt x="65881" y="363364"/>
                  <a:pt x="71437" y="372889"/>
                </a:cubicBezTo>
                <a:cubicBezTo>
                  <a:pt x="76993" y="382414"/>
                  <a:pt x="81756" y="390748"/>
                  <a:pt x="90487" y="396701"/>
                </a:cubicBezTo>
                <a:cubicBezTo>
                  <a:pt x="99218" y="402654"/>
                  <a:pt x="113903" y="407813"/>
                  <a:pt x="123825" y="408607"/>
                </a:cubicBezTo>
                <a:cubicBezTo>
                  <a:pt x="133747" y="409401"/>
                  <a:pt x="142875" y="406623"/>
                  <a:pt x="150019" y="401464"/>
                </a:cubicBezTo>
                <a:cubicBezTo>
                  <a:pt x="157163" y="396305"/>
                  <a:pt x="163909" y="386382"/>
                  <a:pt x="166687" y="377651"/>
                </a:cubicBezTo>
                <a:cubicBezTo>
                  <a:pt x="169465" y="368920"/>
                  <a:pt x="168274" y="361379"/>
                  <a:pt x="166687" y="349076"/>
                </a:cubicBezTo>
                <a:cubicBezTo>
                  <a:pt x="165100" y="336773"/>
                  <a:pt x="159940" y="317327"/>
                  <a:pt x="157162" y="303833"/>
                </a:cubicBezTo>
                <a:cubicBezTo>
                  <a:pt x="154384" y="290339"/>
                  <a:pt x="150416" y="281211"/>
                  <a:pt x="150019" y="268114"/>
                </a:cubicBezTo>
                <a:cubicBezTo>
                  <a:pt x="149622" y="255017"/>
                  <a:pt x="152400" y="237157"/>
                  <a:pt x="154781" y="225251"/>
                </a:cubicBezTo>
                <a:cubicBezTo>
                  <a:pt x="157162" y="213345"/>
                  <a:pt x="163115" y="207790"/>
                  <a:pt x="164306" y="196677"/>
                </a:cubicBezTo>
                <a:cubicBezTo>
                  <a:pt x="165497" y="185565"/>
                  <a:pt x="164703" y="172467"/>
                  <a:pt x="161925" y="158576"/>
                </a:cubicBezTo>
                <a:cubicBezTo>
                  <a:pt x="159147" y="144685"/>
                  <a:pt x="152399" y="125636"/>
                  <a:pt x="147637" y="113333"/>
                </a:cubicBezTo>
                <a:cubicBezTo>
                  <a:pt x="142875" y="101030"/>
                  <a:pt x="137319" y="94283"/>
                  <a:pt x="133350" y="84758"/>
                </a:cubicBezTo>
                <a:cubicBezTo>
                  <a:pt x="129381" y="75233"/>
                  <a:pt x="125809" y="64517"/>
                  <a:pt x="123825" y="56183"/>
                </a:cubicBezTo>
                <a:cubicBezTo>
                  <a:pt x="121841" y="47849"/>
                  <a:pt x="120253" y="41101"/>
                  <a:pt x="121444" y="34751"/>
                </a:cubicBezTo>
                <a:cubicBezTo>
                  <a:pt x="122635" y="28401"/>
                  <a:pt x="130175" y="23242"/>
                  <a:pt x="130969" y="18083"/>
                </a:cubicBezTo>
                <a:cubicBezTo>
                  <a:pt x="131763" y="12924"/>
                  <a:pt x="129381" y="6573"/>
                  <a:pt x="126206" y="3795"/>
                </a:cubicBezTo>
                <a:cubicBezTo>
                  <a:pt x="123031" y="1017"/>
                  <a:pt x="117079" y="-1761"/>
                  <a:pt x="111919" y="1414"/>
                </a:cubicBezTo>
                <a:cubicBezTo>
                  <a:pt x="106760" y="4589"/>
                  <a:pt x="98027" y="14114"/>
                  <a:pt x="95249" y="22845"/>
                </a:cubicBezTo>
                <a:cubicBezTo>
                  <a:pt x="92471" y="31576"/>
                  <a:pt x="93661" y="43085"/>
                  <a:pt x="95249" y="53801"/>
                </a:cubicBezTo>
                <a:cubicBezTo>
                  <a:pt x="96837" y="64517"/>
                  <a:pt x="100806" y="76423"/>
                  <a:pt x="104775" y="87139"/>
                </a:cubicBezTo>
                <a:cubicBezTo>
                  <a:pt x="108744" y="97855"/>
                  <a:pt x="114696" y="107776"/>
                  <a:pt x="119062" y="118095"/>
                </a:cubicBezTo>
                <a:cubicBezTo>
                  <a:pt x="123428" y="128414"/>
                  <a:pt x="128191" y="138335"/>
                  <a:pt x="130969" y="149051"/>
                </a:cubicBezTo>
                <a:cubicBezTo>
                  <a:pt x="133747" y="159767"/>
                  <a:pt x="135731" y="172070"/>
                  <a:pt x="135731" y="182389"/>
                </a:cubicBezTo>
                <a:cubicBezTo>
                  <a:pt x="135731" y="192708"/>
                  <a:pt x="132953" y="201439"/>
                  <a:pt x="130969" y="210964"/>
                </a:cubicBezTo>
                <a:cubicBezTo>
                  <a:pt x="128985" y="220489"/>
                  <a:pt x="125412" y="231205"/>
                  <a:pt x="123825" y="239539"/>
                </a:cubicBezTo>
                <a:cubicBezTo>
                  <a:pt x="122238" y="247873"/>
                  <a:pt x="121047" y="251445"/>
                  <a:pt x="121444" y="260970"/>
                </a:cubicBezTo>
                <a:cubicBezTo>
                  <a:pt x="121841" y="270495"/>
                  <a:pt x="123825" y="285577"/>
                  <a:pt x="126206" y="296689"/>
                </a:cubicBezTo>
                <a:cubicBezTo>
                  <a:pt x="128587" y="307802"/>
                  <a:pt x="132953" y="318517"/>
                  <a:pt x="135731" y="327645"/>
                </a:cubicBezTo>
                <a:cubicBezTo>
                  <a:pt x="138509" y="336773"/>
                  <a:pt x="142080" y="343520"/>
                  <a:pt x="142874" y="351457"/>
                </a:cubicBezTo>
                <a:cubicBezTo>
                  <a:pt x="143668" y="359394"/>
                  <a:pt x="144463" y="370111"/>
                  <a:pt x="140494" y="375270"/>
                </a:cubicBezTo>
                <a:cubicBezTo>
                  <a:pt x="136525" y="380430"/>
                  <a:pt x="125412" y="383208"/>
                  <a:pt x="119062" y="382414"/>
                </a:cubicBezTo>
                <a:cubicBezTo>
                  <a:pt x="112712" y="381620"/>
                  <a:pt x="107553" y="377652"/>
                  <a:pt x="102394" y="370508"/>
                </a:cubicBezTo>
                <a:cubicBezTo>
                  <a:pt x="97235" y="363364"/>
                  <a:pt x="92471" y="351061"/>
                  <a:pt x="88105" y="339551"/>
                </a:cubicBezTo>
                <a:cubicBezTo>
                  <a:pt x="83739" y="328042"/>
                  <a:pt x="79374" y="316135"/>
                  <a:pt x="76199" y="301451"/>
                </a:cubicBezTo>
                <a:cubicBezTo>
                  <a:pt x="73024" y="286767"/>
                  <a:pt x="70643" y="268907"/>
                  <a:pt x="69056" y="251445"/>
                </a:cubicBezTo>
                <a:cubicBezTo>
                  <a:pt x="67469" y="233983"/>
                  <a:pt x="69453" y="220886"/>
                  <a:pt x="66675" y="196676"/>
                </a:cubicBezTo>
                <a:cubicBezTo>
                  <a:pt x="63897" y="172467"/>
                  <a:pt x="57151" y="128413"/>
                  <a:pt x="52388" y="106188"/>
                </a:cubicBezTo>
                <a:cubicBezTo>
                  <a:pt x="47625" y="83963"/>
                  <a:pt x="43258" y="76027"/>
                  <a:pt x="38099" y="63327"/>
                </a:cubicBezTo>
                <a:cubicBezTo>
                  <a:pt x="32940" y="50627"/>
                  <a:pt x="26590" y="35942"/>
                  <a:pt x="21431" y="29989"/>
                </a:cubicBezTo>
                <a:cubicBezTo>
                  <a:pt x="16272" y="24036"/>
                  <a:pt x="10716" y="24830"/>
                  <a:pt x="7144" y="27608"/>
                </a:cubicBezTo>
                <a:cubicBezTo>
                  <a:pt x="3572" y="30386"/>
                  <a:pt x="0" y="39911"/>
                  <a:pt x="0" y="46658"/>
                </a:cubicBezTo>
                <a:cubicBezTo>
                  <a:pt x="0" y="53405"/>
                  <a:pt x="7143" y="67693"/>
                  <a:pt x="11906" y="82377"/>
                </a:cubicBezTo>
                <a:cubicBezTo>
                  <a:pt x="16669" y="97061"/>
                  <a:pt x="24209" y="116508"/>
                  <a:pt x="28575" y="134764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2" name="任意多边形 371"/>
          <p:cNvSpPr/>
          <p:nvPr/>
        </p:nvSpPr>
        <p:spPr>
          <a:xfrm>
            <a:off x="4969336" y="4126691"/>
            <a:ext cx="171865" cy="408896"/>
          </a:xfrm>
          <a:custGeom>
            <a:avLst/>
            <a:gdLst>
              <a:gd name="connsiteX0" fmla="*/ 21888 w 171924"/>
              <a:gd name="connsiteY0" fmla="*/ 116697 h 412717"/>
              <a:gd name="connsiteX1" fmla="*/ 38557 w 171924"/>
              <a:gd name="connsiteY1" fmla="*/ 176228 h 412717"/>
              <a:gd name="connsiteX2" fmla="*/ 38557 w 171924"/>
              <a:gd name="connsiteY2" fmla="*/ 223853 h 412717"/>
              <a:gd name="connsiteX3" fmla="*/ 40938 w 171924"/>
              <a:gd name="connsiteY3" fmla="*/ 290528 h 412717"/>
              <a:gd name="connsiteX4" fmla="*/ 52844 w 171924"/>
              <a:gd name="connsiteY4" fmla="*/ 338153 h 412717"/>
              <a:gd name="connsiteX5" fmla="*/ 69513 w 171924"/>
              <a:gd name="connsiteY5" fmla="*/ 376253 h 412717"/>
              <a:gd name="connsiteX6" fmla="*/ 105232 w 171924"/>
              <a:gd name="connsiteY6" fmla="*/ 404828 h 412717"/>
              <a:gd name="connsiteX7" fmla="*/ 138569 w 171924"/>
              <a:gd name="connsiteY7" fmla="*/ 411972 h 412717"/>
              <a:gd name="connsiteX8" fmla="*/ 160001 w 171924"/>
              <a:gd name="connsiteY8" fmla="*/ 390540 h 412717"/>
              <a:gd name="connsiteX9" fmla="*/ 171907 w 171924"/>
              <a:gd name="connsiteY9" fmla="*/ 361965 h 412717"/>
              <a:gd name="connsiteX10" fmla="*/ 162382 w 171924"/>
              <a:gd name="connsiteY10" fmla="*/ 311959 h 412717"/>
              <a:gd name="connsiteX11" fmla="*/ 150476 w 171924"/>
              <a:gd name="connsiteY11" fmla="*/ 271478 h 412717"/>
              <a:gd name="connsiteX12" fmla="*/ 150476 w 171924"/>
              <a:gd name="connsiteY12" fmla="*/ 240522 h 412717"/>
              <a:gd name="connsiteX13" fmla="*/ 167144 w 171924"/>
              <a:gd name="connsiteY13" fmla="*/ 209565 h 412717"/>
              <a:gd name="connsiteX14" fmla="*/ 167144 w 171924"/>
              <a:gd name="connsiteY14" fmla="*/ 173847 h 412717"/>
              <a:gd name="connsiteX15" fmla="*/ 155238 w 171924"/>
              <a:gd name="connsiteY15" fmla="*/ 130984 h 412717"/>
              <a:gd name="connsiteX16" fmla="*/ 136188 w 171924"/>
              <a:gd name="connsiteY16" fmla="*/ 90503 h 412717"/>
              <a:gd name="connsiteX17" fmla="*/ 119519 w 171924"/>
              <a:gd name="connsiteY17" fmla="*/ 54784 h 412717"/>
              <a:gd name="connsiteX18" fmla="*/ 119519 w 171924"/>
              <a:gd name="connsiteY18" fmla="*/ 38115 h 412717"/>
              <a:gd name="connsiteX19" fmla="*/ 129044 w 171924"/>
              <a:gd name="connsiteY19" fmla="*/ 28590 h 412717"/>
              <a:gd name="connsiteX20" fmla="*/ 126663 w 171924"/>
              <a:gd name="connsiteY20" fmla="*/ 11922 h 412717"/>
              <a:gd name="connsiteX21" fmla="*/ 109994 w 171924"/>
              <a:gd name="connsiteY21" fmla="*/ 15 h 412717"/>
              <a:gd name="connsiteX22" fmla="*/ 90944 w 171924"/>
              <a:gd name="connsiteY22" fmla="*/ 14303 h 412717"/>
              <a:gd name="connsiteX23" fmla="*/ 88563 w 171924"/>
              <a:gd name="connsiteY23" fmla="*/ 52403 h 412717"/>
              <a:gd name="connsiteX24" fmla="*/ 100469 w 171924"/>
              <a:gd name="connsiteY24" fmla="*/ 97647 h 412717"/>
              <a:gd name="connsiteX25" fmla="*/ 117138 w 171924"/>
              <a:gd name="connsiteY25" fmla="*/ 126222 h 412717"/>
              <a:gd name="connsiteX26" fmla="*/ 129044 w 171924"/>
              <a:gd name="connsiteY26" fmla="*/ 150034 h 412717"/>
              <a:gd name="connsiteX27" fmla="*/ 133807 w 171924"/>
              <a:gd name="connsiteY27" fmla="*/ 183372 h 412717"/>
              <a:gd name="connsiteX28" fmla="*/ 124282 w 171924"/>
              <a:gd name="connsiteY28" fmla="*/ 221472 h 412717"/>
              <a:gd name="connsiteX29" fmla="*/ 117138 w 171924"/>
              <a:gd name="connsiteY29" fmla="*/ 252428 h 412717"/>
              <a:gd name="connsiteX30" fmla="*/ 121901 w 171924"/>
              <a:gd name="connsiteY30" fmla="*/ 300053 h 412717"/>
              <a:gd name="connsiteX31" fmla="*/ 131426 w 171924"/>
              <a:gd name="connsiteY31" fmla="*/ 326247 h 412717"/>
              <a:gd name="connsiteX32" fmla="*/ 143332 w 171924"/>
              <a:gd name="connsiteY32" fmla="*/ 350059 h 412717"/>
              <a:gd name="connsiteX33" fmla="*/ 138569 w 171924"/>
              <a:gd name="connsiteY33" fmla="*/ 371490 h 412717"/>
              <a:gd name="connsiteX34" fmla="*/ 129044 w 171924"/>
              <a:gd name="connsiteY34" fmla="*/ 381015 h 412717"/>
              <a:gd name="connsiteX35" fmla="*/ 107613 w 171924"/>
              <a:gd name="connsiteY35" fmla="*/ 376253 h 412717"/>
              <a:gd name="connsiteX36" fmla="*/ 86182 w 171924"/>
              <a:gd name="connsiteY36" fmla="*/ 345297 h 412717"/>
              <a:gd name="connsiteX37" fmla="*/ 71894 w 171924"/>
              <a:gd name="connsiteY37" fmla="*/ 300053 h 412717"/>
              <a:gd name="connsiteX38" fmla="*/ 71894 w 171924"/>
              <a:gd name="connsiteY38" fmla="*/ 238140 h 412717"/>
              <a:gd name="connsiteX39" fmla="*/ 62369 w 171924"/>
              <a:gd name="connsiteY39" fmla="*/ 173847 h 412717"/>
              <a:gd name="connsiteX40" fmla="*/ 43319 w 171924"/>
              <a:gd name="connsiteY40" fmla="*/ 66690 h 412717"/>
              <a:gd name="connsiteX41" fmla="*/ 29032 w 171924"/>
              <a:gd name="connsiteY41" fmla="*/ 40497 h 412717"/>
              <a:gd name="connsiteX42" fmla="*/ 14744 w 171924"/>
              <a:gd name="connsiteY42" fmla="*/ 33353 h 412717"/>
              <a:gd name="connsiteX43" fmla="*/ 457 w 171924"/>
              <a:gd name="connsiteY43" fmla="*/ 40497 h 412717"/>
              <a:gd name="connsiteX44" fmla="*/ 5219 w 171924"/>
              <a:gd name="connsiteY44" fmla="*/ 69072 h 412717"/>
              <a:gd name="connsiteX45" fmla="*/ 21888 w 171924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71733 w 171763"/>
              <a:gd name="connsiteY38" fmla="*/ 238140 h 412717"/>
              <a:gd name="connsiteX39" fmla="*/ 62208 w 171763"/>
              <a:gd name="connsiteY39" fmla="*/ 173847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0497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71733 w 171763"/>
              <a:gd name="connsiteY38" fmla="*/ 238140 h 412717"/>
              <a:gd name="connsiteX39" fmla="*/ 62208 w 171763"/>
              <a:gd name="connsiteY39" fmla="*/ 173847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73847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47654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47654 h 412717"/>
              <a:gd name="connsiteX40" fmla="*/ 45540 w 171763"/>
              <a:gd name="connsiteY40" fmla="*/ 76215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47654 h 412717"/>
              <a:gd name="connsiteX40" fmla="*/ 43159 w 171763"/>
              <a:gd name="connsiteY40" fmla="*/ 80977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6526 w 171800"/>
              <a:gd name="connsiteY0" fmla="*/ 114316 h 412717"/>
              <a:gd name="connsiteX1" fmla="*/ 38433 w 171800"/>
              <a:gd name="connsiteY1" fmla="*/ 176228 h 412717"/>
              <a:gd name="connsiteX2" fmla="*/ 38433 w 171800"/>
              <a:gd name="connsiteY2" fmla="*/ 223853 h 412717"/>
              <a:gd name="connsiteX3" fmla="*/ 40814 w 171800"/>
              <a:gd name="connsiteY3" fmla="*/ 290528 h 412717"/>
              <a:gd name="connsiteX4" fmla="*/ 52720 w 171800"/>
              <a:gd name="connsiteY4" fmla="*/ 338153 h 412717"/>
              <a:gd name="connsiteX5" fmla="*/ 69389 w 171800"/>
              <a:gd name="connsiteY5" fmla="*/ 376253 h 412717"/>
              <a:gd name="connsiteX6" fmla="*/ 105108 w 171800"/>
              <a:gd name="connsiteY6" fmla="*/ 404828 h 412717"/>
              <a:gd name="connsiteX7" fmla="*/ 138445 w 171800"/>
              <a:gd name="connsiteY7" fmla="*/ 411972 h 412717"/>
              <a:gd name="connsiteX8" fmla="*/ 159877 w 171800"/>
              <a:gd name="connsiteY8" fmla="*/ 390540 h 412717"/>
              <a:gd name="connsiteX9" fmla="*/ 171783 w 171800"/>
              <a:gd name="connsiteY9" fmla="*/ 361965 h 412717"/>
              <a:gd name="connsiteX10" fmla="*/ 162258 w 171800"/>
              <a:gd name="connsiteY10" fmla="*/ 311959 h 412717"/>
              <a:gd name="connsiteX11" fmla="*/ 150352 w 171800"/>
              <a:gd name="connsiteY11" fmla="*/ 271478 h 412717"/>
              <a:gd name="connsiteX12" fmla="*/ 150352 w 171800"/>
              <a:gd name="connsiteY12" fmla="*/ 240522 h 412717"/>
              <a:gd name="connsiteX13" fmla="*/ 167020 w 171800"/>
              <a:gd name="connsiteY13" fmla="*/ 209565 h 412717"/>
              <a:gd name="connsiteX14" fmla="*/ 167020 w 171800"/>
              <a:gd name="connsiteY14" fmla="*/ 173847 h 412717"/>
              <a:gd name="connsiteX15" fmla="*/ 155114 w 171800"/>
              <a:gd name="connsiteY15" fmla="*/ 130984 h 412717"/>
              <a:gd name="connsiteX16" fmla="*/ 136064 w 171800"/>
              <a:gd name="connsiteY16" fmla="*/ 90503 h 412717"/>
              <a:gd name="connsiteX17" fmla="*/ 119395 w 171800"/>
              <a:gd name="connsiteY17" fmla="*/ 54784 h 412717"/>
              <a:gd name="connsiteX18" fmla="*/ 119395 w 171800"/>
              <a:gd name="connsiteY18" fmla="*/ 38115 h 412717"/>
              <a:gd name="connsiteX19" fmla="*/ 128920 w 171800"/>
              <a:gd name="connsiteY19" fmla="*/ 28590 h 412717"/>
              <a:gd name="connsiteX20" fmla="*/ 126539 w 171800"/>
              <a:gd name="connsiteY20" fmla="*/ 11922 h 412717"/>
              <a:gd name="connsiteX21" fmla="*/ 109870 w 171800"/>
              <a:gd name="connsiteY21" fmla="*/ 15 h 412717"/>
              <a:gd name="connsiteX22" fmla="*/ 90820 w 171800"/>
              <a:gd name="connsiteY22" fmla="*/ 14303 h 412717"/>
              <a:gd name="connsiteX23" fmla="*/ 88439 w 171800"/>
              <a:gd name="connsiteY23" fmla="*/ 52403 h 412717"/>
              <a:gd name="connsiteX24" fmla="*/ 100345 w 171800"/>
              <a:gd name="connsiteY24" fmla="*/ 97647 h 412717"/>
              <a:gd name="connsiteX25" fmla="*/ 117014 w 171800"/>
              <a:gd name="connsiteY25" fmla="*/ 126222 h 412717"/>
              <a:gd name="connsiteX26" fmla="*/ 128920 w 171800"/>
              <a:gd name="connsiteY26" fmla="*/ 150034 h 412717"/>
              <a:gd name="connsiteX27" fmla="*/ 133683 w 171800"/>
              <a:gd name="connsiteY27" fmla="*/ 183372 h 412717"/>
              <a:gd name="connsiteX28" fmla="*/ 124158 w 171800"/>
              <a:gd name="connsiteY28" fmla="*/ 221472 h 412717"/>
              <a:gd name="connsiteX29" fmla="*/ 117014 w 171800"/>
              <a:gd name="connsiteY29" fmla="*/ 252428 h 412717"/>
              <a:gd name="connsiteX30" fmla="*/ 121777 w 171800"/>
              <a:gd name="connsiteY30" fmla="*/ 300053 h 412717"/>
              <a:gd name="connsiteX31" fmla="*/ 131302 w 171800"/>
              <a:gd name="connsiteY31" fmla="*/ 326247 h 412717"/>
              <a:gd name="connsiteX32" fmla="*/ 143208 w 171800"/>
              <a:gd name="connsiteY32" fmla="*/ 350059 h 412717"/>
              <a:gd name="connsiteX33" fmla="*/ 138445 w 171800"/>
              <a:gd name="connsiteY33" fmla="*/ 371490 h 412717"/>
              <a:gd name="connsiteX34" fmla="*/ 128920 w 171800"/>
              <a:gd name="connsiteY34" fmla="*/ 381015 h 412717"/>
              <a:gd name="connsiteX35" fmla="*/ 107489 w 171800"/>
              <a:gd name="connsiteY35" fmla="*/ 376253 h 412717"/>
              <a:gd name="connsiteX36" fmla="*/ 86058 w 171800"/>
              <a:gd name="connsiteY36" fmla="*/ 345297 h 412717"/>
              <a:gd name="connsiteX37" fmla="*/ 71770 w 171800"/>
              <a:gd name="connsiteY37" fmla="*/ 300053 h 412717"/>
              <a:gd name="connsiteX38" fmla="*/ 67008 w 171800"/>
              <a:gd name="connsiteY38" fmla="*/ 235758 h 412717"/>
              <a:gd name="connsiteX39" fmla="*/ 62245 w 171800"/>
              <a:gd name="connsiteY39" fmla="*/ 147654 h 412717"/>
              <a:gd name="connsiteX40" fmla="*/ 43196 w 171800"/>
              <a:gd name="connsiteY40" fmla="*/ 80977 h 412717"/>
              <a:gd name="connsiteX41" fmla="*/ 28908 w 171800"/>
              <a:gd name="connsiteY41" fmla="*/ 40497 h 412717"/>
              <a:gd name="connsiteX42" fmla="*/ 14620 w 171800"/>
              <a:gd name="connsiteY42" fmla="*/ 33353 h 412717"/>
              <a:gd name="connsiteX43" fmla="*/ 333 w 171800"/>
              <a:gd name="connsiteY43" fmla="*/ 47640 h 412717"/>
              <a:gd name="connsiteX44" fmla="*/ 7476 w 171800"/>
              <a:gd name="connsiteY44" fmla="*/ 73834 h 412717"/>
              <a:gd name="connsiteX45" fmla="*/ 26526 w 171800"/>
              <a:gd name="connsiteY45" fmla="*/ 114316 h 412717"/>
              <a:gd name="connsiteX0" fmla="*/ 26526 w 171800"/>
              <a:gd name="connsiteY0" fmla="*/ 114316 h 412717"/>
              <a:gd name="connsiteX1" fmla="*/ 38433 w 171800"/>
              <a:gd name="connsiteY1" fmla="*/ 176228 h 412717"/>
              <a:gd name="connsiteX2" fmla="*/ 38433 w 171800"/>
              <a:gd name="connsiteY2" fmla="*/ 223853 h 412717"/>
              <a:gd name="connsiteX3" fmla="*/ 40814 w 171800"/>
              <a:gd name="connsiteY3" fmla="*/ 290528 h 412717"/>
              <a:gd name="connsiteX4" fmla="*/ 52720 w 171800"/>
              <a:gd name="connsiteY4" fmla="*/ 338153 h 412717"/>
              <a:gd name="connsiteX5" fmla="*/ 69389 w 171800"/>
              <a:gd name="connsiteY5" fmla="*/ 376253 h 412717"/>
              <a:gd name="connsiteX6" fmla="*/ 105108 w 171800"/>
              <a:gd name="connsiteY6" fmla="*/ 404828 h 412717"/>
              <a:gd name="connsiteX7" fmla="*/ 138445 w 171800"/>
              <a:gd name="connsiteY7" fmla="*/ 411972 h 412717"/>
              <a:gd name="connsiteX8" fmla="*/ 159877 w 171800"/>
              <a:gd name="connsiteY8" fmla="*/ 390540 h 412717"/>
              <a:gd name="connsiteX9" fmla="*/ 171783 w 171800"/>
              <a:gd name="connsiteY9" fmla="*/ 361965 h 412717"/>
              <a:gd name="connsiteX10" fmla="*/ 162258 w 171800"/>
              <a:gd name="connsiteY10" fmla="*/ 311959 h 412717"/>
              <a:gd name="connsiteX11" fmla="*/ 150352 w 171800"/>
              <a:gd name="connsiteY11" fmla="*/ 271478 h 412717"/>
              <a:gd name="connsiteX12" fmla="*/ 150352 w 171800"/>
              <a:gd name="connsiteY12" fmla="*/ 240522 h 412717"/>
              <a:gd name="connsiteX13" fmla="*/ 167020 w 171800"/>
              <a:gd name="connsiteY13" fmla="*/ 209565 h 412717"/>
              <a:gd name="connsiteX14" fmla="*/ 167020 w 171800"/>
              <a:gd name="connsiteY14" fmla="*/ 173847 h 412717"/>
              <a:gd name="connsiteX15" fmla="*/ 155114 w 171800"/>
              <a:gd name="connsiteY15" fmla="*/ 130984 h 412717"/>
              <a:gd name="connsiteX16" fmla="*/ 136064 w 171800"/>
              <a:gd name="connsiteY16" fmla="*/ 90503 h 412717"/>
              <a:gd name="connsiteX17" fmla="*/ 119395 w 171800"/>
              <a:gd name="connsiteY17" fmla="*/ 54784 h 412717"/>
              <a:gd name="connsiteX18" fmla="*/ 119395 w 171800"/>
              <a:gd name="connsiteY18" fmla="*/ 38115 h 412717"/>
              <a:gd name="connsiteX19" fmla="*/ 128920 w 171800"/>
              <a:gd name="connsiteY19" fmla="*/ 28590 h 412717"/>
              <a:gd name="connsiteX20" fmla="*/ 126539 w 171800"/>
              <a:gd name="connsiteY20" fmla="*/ 11922 h 412717"/>
              <a:gd name="connsiteX21" fmla="*/ 109870 w 171800"/>
              <a:gd name="connsiteY21" fmla="*/ 15 h 412717"/>
              <a:gd name="connsiteX22" fmla="*/ 90820 w 171800"/>
              <a:gd name="connsiteY22" fmla="*/ 14303 h 412717"/>
              <a:gd name="connsiteX23" fmla="*/ 88439 w 171800"/>
              <a:gd name="connsiteY23" fmla="*/ 52403 h 412717"/>
              <a:gd name="connsiteX24" fmla="*/ 100345 w 171800"/>
              <a:gd name="connsiteY24" fmla="*/ 97647 h 412717"/>
              <a:gd name="connsiteX25" fmla="*/ 117014 w 171800"/>
              <a:gd name="connsiteY25" fmla="*/ 126222 h 412717"/>
              <a:gd name="connsiteX26" fmla="*/ 128920 w 171800"/>
              <a:gd name="connsiteY26" fmla="*/ 150034 h 412717"/>
              <a:gd name="connsiteX27" fmla="*/ 133683 w 171800"/>
              <a:gd name="connsiteY27" fmla="*/ 183372 h 412717"/>
              <a:gd name="connsiteX28" fmla="*/ 124158 w 171800"/>
              <a:gd name="connsiteY28" fmla="*/ 221472 h 412717"/>
              <a:gd name="connsiteX29" fmla="*/ 117014 w 171800"/>
              <a:gd name="connsiteY29" fmla="*/ 252428 h 412717"/>
              <a:gd name="connsiteX30" fmla="*/ 121777 w 171800"/>
              <a:gd name="connsiteY30" fmla="*/ 300053 h 412717"/>
              <a:gd name="connsiteX31" fmla="*/ 131302 w 171800"/>
              <a:gd name="connsiteY31" fmla="*/ 326247 h 412717"/>
              <a:gd name="connsiteX32" fmla="*/ 143208 w 171800"/>
              <a:gd name="connsiteY32" fmla="*/ 350059 h 412717"/>
              <a:gd name="connsiteX33" fmla="*/ 138445 w 171800"/>
              <a:gd name="connsiteY33" fmla="*/ 371490 h 412717"/>
              <a:gd name="connsiteX34" fmla="*/ 128920 w 171800"/>
              <a:gd name="connsiteY34" fmla="*/ 381015 h 412717"/>
              <a:gd name="connsiteX35" fmla="*/ 107489 w 171800"/>
              <a:gd name="connsiteY35" fmla="*/ 376253 h 412717"/>
              <a:gd name="connsiteX36" fmla="*/ 86058 w 171800"/>
              <a:gd name="connsiteY36" fmla="*/ 345297 h 412717"/>
              <a:gd name="connsiteX37" fmla="*/ 71770 w 171800"/>
              <a:gd name="connsiteY37" fmla="*/ 300053 h 412717"/>
              <a:gd name="connsiteX38" fmla="*/ 67008 w 171800"/>
              <a:gd name="connsiteY38" fmla="*/ 235758 h 412717"/>
              <a:gd name="connsiteX39" fmla="*/ 62245 w 171800"/>
              <a:gd name="connsiteY39" fmla="*/ 147654 h 412717"/>
              <a:gd name="connsiteX40" fmla="*/ 47959 w 171800"/>
              <a:gd name="connsiteY40" fmla="*/ 85739 h 412717"/>
              <a:gd name="connsiteX41" fmla="*/ 28908 w 171800"/>
              <a:gd name="connsiteY41" fmla="*/ 40497 h 412717"/>
              <a:gd name="connsiteX42" fmla="*/ 14620 w 171800"/>
              <a:gd name="connsiteY42" fmla="*/ 33353 h 412717"/>
              <a:gd name="connsiteX43" fmla="*/ 333 w 171800"/>
              <a:gd name="connsiteY43" fmla="*/ 47640 h 412717"/>
              <a:gd name="connsiteX44" fmla="*/ 7476 w 171800"/>
              <a:gd name="connsiteY44" fmla="*/ 73834 h 412717"/>
              <a:gd name="connsiteX45" fmla="*/ 26526 w 171800"/>
              <a:gd name="connsiteY45" fmla="*/ 114316 h 412717"/>
              <a:gd name="connsiteX0" fmla="*/ 26526 w 171800"/>
              <a:gd name="connsiteY0" fmla="*/ 114316 h 412717"/>
              <a:gd name="connsiteX1" fmla="*/ 38433 w 171800"/>
              <a:gd name="connsiteY1" fmla="*/ 176228 h 412717"/>
              <a:gd name="connsiteX2" fmla="*/ 38433 w 171800"/>
              <a:gd name="connsiteY2" fmla="*/ 223853 h 412717"/>
              <a:gd name="connsiteX3" fmla="*/ 40814 w 171800"/>
              <a:gd name="connsiteY3" fmla="*/ 290528 h 412717"/>
              <a:gd name="connsiteX4" fmla="*/ 50339 w 171800"/>
              <a:gd name="connsiteY4" fmla="*/ 335772 h 412717"/>
              <a:gd name="connsiteX5" fmla="*/ 69389 w 171800"/>
              <a:gd name="connsiteY5" fmla="*/ 376253 h 412717"/>
              <a:gd name="connsiteX6" fmla="*/ 105108 w 171800"/>
              <a:gd name="connsiteY6" fmla="*/ 404828 h 412717"/>
              <a:gd name="connsiteX7" fmla="*/ 138445 w 171800"/>
              <a:gd name="connsiteY7" fmla="*/ 411972 h 412717"/>
              <a:gd name="connsiteX8" fmla="*/ 159877 w 171800"/>
              <a:gd name="connsiteY8" fmla="*/ 390540 h 412717"/>
              <a:gd name="connsiteX9" fmla="*/ 171783 w 171800"/>
              <a:gd name="connsiteY9" fmla="*/ 361965 h 412717"/>
              <a:gd name="connsiteX10" fmla="*/ 162258 w 171800"/>
              <a:gd name="connsiteY10" fmla="*/ 311959 h 412717"/>
              <a:gd name="connsiteX11" fmla="*/ 150352 w 171800"/>
              <a:gd name="connsiteY11" fmla="*/ 271478 h 412717"/>
              <a:gd name="connsiteX12" fmla="*/ 150352 w 171800"/>
              <a:gd name="connsiteY12" fmla="*/ 240522 h 412717"/>
              <a:gd name="connsiteX13" fmla="*/ 167020 w 171800"/>
              <a:gd name="connsiteY13" fmla="*/ 209565 h 412717"/>
              <a:gd name="connsiteX14" fmla="*/ 167020 w 171800"/>
              <a:gd name="connsiteY14" fmla="*/ 173847 h 412717"/>
              <a:gd name="connsiteX15" fmla="*/ 155114 w 171800"/>
              <a:gd name="connsiteY15" fmla="*/ 130984 h 412717"/>
              <a:gd name="connsiteX16" fmla="*/ 136064 w 171800"/>
              <a:gd name="connsiteY16" fmla="*/ 90503 h 412717"/>
              <a:gd name="connsiteX17" fmla="*/ 119395 w 171800"/>
              <a:gd name="connsiteY17" fmla="*/ 54784 h 412717"/>
              <a:gd name="connsiteX18" fmla="*/ 119395 w 171800"/>
              <a:gd name="connsiteY18" fmla="*/ 38115 h 412717"/>
              <a:gd name="connsiteX19" fmla="*/ 128920 w 171800"/>
              <a:gd name="connsiteY19" fmla="*/ 28590 h 412717"/>
              <a:gd name="connsiteX20" fmla="*/ 126539 w 171800"/>
              <a:gd name="connsiteY20" fmla="*/ 11922 h 412717"/>
              <a:gd name="connsiteX21" fmla="*/ 109870 w 171800"/>
              <a:gd name="connsiteY21" fmla="*/ 15 h 412717"/>
              <a:gd name="connsiteX22" fmla="*/ 90820 w 171800"/>
              <a:gd name="connsiteY22" fmla="*/ 14303 h 412717"/>
              <a:gd name="connsiteX23" fmla="*/ 88439 w 171800"/>
              <a:gd name="connsiteY23" fmla="*/ 52403 h 412717"/>
              <a:gd name="connsiteX24" fmla="*/ 100345 w 171800"/>
              <a:gd name="connsiteY24" fmla="*/ 97647 h 412717"/>
              <a:gd name="connsiteX25" fmla="*/ 117014 w 171800"/>
              <a:gd name="connsiteY25" fmla="*/ 126222 h 412717"/>
              <a:gd name="connsiteX26" fmla="*/ 128920 w 171800"/>
              <a:gd name="connsiteY26" fmla="*/ 150034 h 412717"/>
              <a:gd name="connsiteX27" fmla="*/ 133683 w 171800"/>
              <a:gd name="connsiteY27" fmla="*/ 183372 h 412717"/>
              <a:gd name="connsiteX28" fmla="*/ 124158 w 171800"/>
              <a:gd name="connsiteY28" fmla="*/ 221472 h 412717"/>
              <a:gd name="connsiteX29" fmla="*/ 117014 w 171800"/>
              <a:gd name="connsiteY29" fmla="*/ 252428 h 412717"/>
              <a:gd name="connsiteX30" fmla="*/ 121777 w 171800"/>
              <a:gd name="connsiteY30" fmla="*/ 300053 h 412717"/>
              <a:gd name="connsiteX31" fmla="*/ 131302 w 171800"/>
              <a:gd name="connsiteY31" fmla="*/ 326247 h 412717"/>
              <a:gd name="connsiteX32" fmla="*/ 143208 w 171800"/>
              <a:gd name="connsiteY32" fmla="*/ 350059 h 412717"/>
              <a:gd name="connsiteX33" fmla="*/ 138445 w 171800"/>
              <a:gd name="connsiteY33" fmla="*/ 371490 h 412717"/>
              <a:gd name="connsiteX34" fmla="*/ 128920 w 171800"/>
              <a:gd name="connsiteY34" fmla="*/ 381015 h 412717"/>
              <a:gd name="connsiteX35" fmla="*/ 107489 w 171800"/>
              <a:gd name="connsiteY35" fmla="*/ 376253 h 412717"/>
              <a:gd name="connsiteX36" fmla="*/ 86058 w 171800"/>
              <a:gd name="connsiteY36" fmla="*/ 345297 h 412717"/>
              <a:gd name="connsiteX37" fmla="*/ 71770 w 171800"/>
              <a:gd name="connsiteY37" fmla="*/ 300053 h 412717"/>
              <a:gd name="connsiteX38" fmla="*/ 67008 w 171800"/>
              <a:gd name="connsiteY38" fmla="*/ 235758 h 412717"/>
              <a:gd name="connsiteX39" fmla="*/ 62245 w 171800"/>
              <a:gd name="connsiteY39" fmla="*/ 147654 h 412717"/>
              <a:gd name="connsiteX40" fmla="*/ 47959 w 171800"/>
              <a:gd name="connsiteY40" fmla="*/ 85739 h 412717"/>
              <a:gd name="connsiteX41" fmla="*/ 28908 w 171800"/>
              <a:gd name="connsiteY41" fmla="*/ 40497 h 412717"/>
              <a:gd name="connsiteX42" fmla="*/ 14620 w 171800"/>
              <a:gd name="connsiteY42" fmla="*/ 33353 h 412717"/>
              <a:gd name="connsiteX43" fmla="*/ 333 w 171800"/>
              <a:gd name="connsiteY43" fmla="*/ 47640 h 412717"/>
              <a:gd name="connsiteX44" fmla="*/ 7476 w 171800"/>
              <a:gd name="connsiteY44" fmla="*/ 73834 h 412717"/>
              <a:gd name="connsiteX45" fmla="*/ 26526 w 171800"/>
              <a:gd name="connsiteY45" fmla="*/ 114316 h 412717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7020 w 171800"/>
              <a:gd name="connsiteY13" fmla="*/ 209565 h 408896"/>
              <a:gd name="connsiteX14" fmla="*/ 167020 w 171800"/>
              <a:gd name="connsiteY14" fmla="*/ 173847 h 408896"/>
              <a:gd name="connsiteX15" fmla="*/ 155114 w 171800"/>
              <a:gd name="connsiteY15" fmla="*/ 130984 h 408896"/>
              <a:gd name="connsiteX16" fmla="*/ 136064 w 171800"/>
              <a:gd name="connsiteY16" fmla="*/ 90503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7020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36064 w 171800"/>
              <a:gd name="connsiteY16" fmla="*/ 90503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36064 w 171800"/>
              <a:gd name="connsiteY16" fmla="*/ 90503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6058 w 171800"/>
              <a:gd name="connsiteY36" fmla="*/ 345297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97963 w 171800"/>
              <a:gd name="connsiteY35" fmla="*/ 361966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19395 w 171800"/>
              <a:gd name="connsiteY34" fmla="*/ 378634 h 408896"/>
              <a:gd name="connsiteX35" fmla="*/ 97963 w 171800"/>
              <a:gd name="connsiteY35" fmla="*/ 361966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19395 w 171800"/>
              <a:gd name="connsiteY34" fmla="*/ 378634 h 408896"/>
              <a:gd name="connsiteX35" fmla="*/ 97963 w 171800"/>
              <a:gd name="connsiteY35" fmla="*/ 361966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7007 w 171800"/>
              <a:gd name="connsiteY39" fmla="*/ 154798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798"/>
              <a:gd name="connsiteY0" fmla="*/ 114316 h 408896"/>
              <a:gd name="connsiteX1" fmla="*/ 38433 w 171798"/>
              <a:gd name="connsiteY1" fmla="*/ 176228 h 408896"/>
              <a:gd name="connsiteX2" fmla="*/ 38433 w 171798"/>
              <a:gd name="connsiteY2" fmla="*/ 223853 h 408896"/>
              <a:gd name="connsiteX3" fmla="*/ 40814 w 171798"/>
              <a:gd name="connsiteY3" fmla="*/ 290528 h 408896"/>
              <a:gd name="connsiteX4" fmla="*/ 50339 w 171798"/>
              <a:gd name="connsiteY4" fmla="*/ 335772 h 408896"/>
              <a:gd name="connsiteX5" fmla="*/ 69389 w 171798"/>
              <a:gd name="connsiteY5" fmla="*/ 376253 h 408896"/>
              <a:gd name="connsiteX6" fmla="*/ 105108 w 171798"/>
              <a:gd name="connsiteY6" fmla="*/ 404828 h 408896"/>
              <a:gd name="connsiteX7" fmla="*/ 138445 w 171798"/>
              <a:gd name="connsiteY7" fmla="*/ 407209 h 408896"/>
              <a:gd name="connsiteX8" fmla="*/ 159877 w 171798"/>
              <a:gd name="connsiteY8" fmla="*/ 390540 h 408896"/>
              <a:gd name="connsiteX9" fmla="*/ 171783 w 171798"/>
              <a:gd name="connsiteY9" fmla="*/ 361965 h 408896"/>
              <a:gd name="connsiteX10" fmla="*/ 162258 w 171798"/>
              <a:gd name="connsiteY10" fmla="*/ 311959 h 408896"/>
              <a:gd name="connsiteX11" fmla="*/ 155114 w 171798"/>
              <a:gd name="connsiteY11" fmla="*/ 285765 h 408896"/>
              <a:gd name="connsiteX12" fmla="*/ 150352 w 171798"/>
              <a:gd name="connsiteY12" fmla="*/ 240522 h 408896"/>
              <a:gd name="connsiteX13" fmla="*/ 162258 w 171798"/>
              <a:gd name="connsiteY13" fmla="*/ 209565 h 408896"/>
              <a:gd name="connsiteX14" fmla="*/ 167020 w 171798"/>
              <a:gd name="connsiteY14" fmla="*/ 173847 h 408896"/>
              <a:gd name="connsiteX15" fmla="*/ 159877 w 171798"/>
              <a:gd name="connsiteY15" fmla="*/ 138128 h 408896"/>
              <a:gd name="connsiteX16" fmla="*/ 140826 w 171798"/>
              <a:gd name="connsiteY16" fmla="*/ 100028 h 408896"/>
              <a:gd name="connsiteX17" fmla="*/ 124157 w 171798"/>
              <a:gd name="connsiteY17" fmla="*/ 66691 h 408896"/>
              <a:gd name="connsiteX18" fmla="*/ 119395 w 171798"/>
              <a:gd name="connsiteY18" fmla="*/ 38115 h 408896"/>
              <a:gd name="connsiteX19" fmla="*/ 128920 w 171798"/>
              <a:gd name="connsiteY19" fmla="*/ 28590 h 408896"/>
              <a:gd name="connsiteX20" fmla="*/ 126539 w 171798"/>
              <a:gd name="connsiteY20" fmla="*/ 11922 h 408896"/>
              <a:gd name="connsiteX21" fmla="*/ 109870 w 171798"/>
              <a:gd name="connsiteY21" fmla="*/ 15 h 408896"/>
              <a:gd name="connsiteX22" fmla="*/ 90820 w 171798"/>
              <a:gd name="connsiteY22" fmla="*/ 14303 h 408896"/>
              <a:gd name="connsiteX23" fmla="*/ 88439 w 171798"/>
              <a:gd name="connsiteY23" fmla="*/ 52403 h 408896"/>
              <a:gd name="connsiteX24" fmla="*/ 100345 w 171798"/>
              <a:gd name="connsiteY24" fmla="*/ 97647 h 408896"/>
              <a:gd name="connsiteX25" fmla="*/ 117014 w 171798"/>
              <a:gd name="connsiteY25" fmla="*/ 126222 h 408896"/>
              <a:gd name="connsiteX26" fmla="*/ 128920 w 171798"/>
              <a:gd name="connsiteY26" fmla="*/ 150034 h 408896"/>
              <a:gd name="connsiteX27" fmla="*/ 133683 w 171798"/>
              <a:gd name="connsiteY27" fmla="*/ 183372 h 408896"/>
              <a:gd name="connsiteX28" fmla="*/ 124158 w 171798"/>
              <a:gd name="connsiteY28" fmla="*/ 221472 h 408896"/>
              <a:gd name="connsiteX29" fmla="*/ 117014 w 171798"/>
              <a:gd name="connsiteY29" fmla="*/ 252428 h 408896"/>
              <a:gd name="connsiteX30" fmla="*/ 121777 w 171798"/>
              <a:gd name="connsiteY30" fmla="*/ 290528 h 408896"/>
              <a:gd name="connsiteX31" fmla="*/ 131302 w 171798"/>
              <a:gd name="connsiteY31" fmla="*/ 326247 h 408896"/>
              <a:gd name="connsiteX32" fmla="*/ 140827 w 171798"/>
              <a:gd name="connsiteY32" fmla="*/ 347677 h 408896"/>
              <a:gd name="connsiteX33" fmla="*/ 138445 w 171798"/>
              <a:gd name="connsiteY33" fmla="*/ 371490 h 408896"/>
              <a:gd name="connsiteX34" fmla="*/ 119395 w 171798"/>
              <a:gd name="connsiteY34" fmla="*/ 378634 h 408896"/>
              <a:gd name="connsiteX35" fmla="*/ 97963 w 171798"/>
              <a:gd name="connsiteY35" fmla="*/ 361966 h 408896"/>
              <a:gd name="connsiteX36" fmla="*/ 83677 w 171798"/>
              <a:gd name="connsiteY36" fmla="*/ 335772 h 408896"/>
              <a:gd name="connsiteX37" fmla="*/ 71770 w 171798"/>
              <a:gd name="connsiteY37" fmla="*/ 288146 h 408896"/>
              <a:gd name="connsiteX38" fmla="*/ 69389 w 171798"/>
              <a:gd name="connsiteY38" fmla="*/ 228614 h 408896"/>
              <a:gd name="connsiteX39" fmla="*/ 67007 w 171798"/>
              <a:gd name="connsiteY39" fmla="*/ 154798 h 408896"/>
              <a:gd name="connsiteX40" fmla="*/ 47959 w 171798"/>
              <a:gd name="connsiteY40" fmla="*/ 85739 h 408896"/>
              <a:gd name="connsiteX41" fmla="*/ 28908 w 171798"/>
              <a:gd name="connsiteY41" fmla="*/ 40497 h 408896"/>
              <a:gd name="connsiteX42" fmla="*/ 14620 w 171798"/>
              <a:gd name="connsiteY42" fmla="*/ 33353 h 408896"/>
              <a:gd name="connsiteX43" fmla="*/ 333 w 171798"/>
              <a:gd name="connsiteY43" fmla="*/ 47640 h 408896"/>
              <a:gd name="connsiteX44" fmla="*/ 7476 w 171798"/>
              <a:gd name="connsiteY44" fmla="*/ 73834 h 408896"/>
              <a:gd name="connsiteX45" fmla="*/ 26526 w 171798"/>
              <a:gd name="connsiteY45" fmla="*/ 114316 h 408896"/>
              <a:gd name="connsiteX0" fmla="*/ 26526 w 171865"/>
              <a:gd name="connsiteY0" fmla="*/ 114316 h 408896"/>
              <a:gd name="connsiteX1" fmla="*/ 38433 w 171865"/>
              <a:gd name="connsiteY1" fmla="*/ 176228 h 408896"/>
              <a:gd name="connsiteX2" fmla="*/ 38433 w 171865"/>
              <a:gd name="connsiteY2" fmla="*/ 223853 h 408896"/>
              <a:gd name="connsiteX3" fmla="*/ 40814 w 171865"/>
              <a:gd name="connsiteY3" fmla="*/ 290528 h 408896"/>
              <a:gd name="connsiteX4" fmla="*/ 50339 w 171865"/>
              <a:gd name="connsiteY4" fmla="*/ 335772 h 408896"/>
              <a:gd name="connsiteX5" fmla="*/ 69389 w 171865"/>
              <a:gd name="connsiteY5" fmla="*/ 376253 h 408896"/>
              <a:gd name="connsiteX6" fmla="*/ 105108 w 171865"/>
              <a:gd name="connsiteY6" fmla="*/ 404828 h 408896"/>
              <a:gd name="connsiteX7" fmla="*/ 138445 w 171865"/>
              <a:gd name="connsiteY7" fmla="*/ 407209 h 408896"/>
              <a:gd name="connsiteX8" fmla="*/ 159877 w 171865"/>
              <a:gd name="connsiteY8" fmla="*/ 390540 h 408896"/>
              <a:gd name="connsiteX9" fmla="*/ 171783 w 171865"/>
              <a:gd name="connsiteY9" fmla="*/ 361965 h 408896"/>
              <a:gd name="connsiteX10" fmla="*/ 164639 w 171865"/>
              <a:gd name="connsiteY10" fmla="*/ 319103 h 408896"/>
              <a:gd name="connsiteX11" fmla="*/ 155114 w 171865"/>
              <a:gd name="connsiteY11" fmla="*/ 285765 h 408896"/>
              <a:gd name="connsiteX12" fmla="*/ 150352 w 171865"/>
              <a:gd name="connsiteY12" fmla="*/ 240522 h 408896"/>
              <a:gd name="connsiteX13" fmla="*/ 162258 w 171865"/>
              <a:gd name="connsiteY13" fmla="*/ 209565 h 408896"/>
              <a:gd name="connsiteX14" fmla="*/ 167020 w 171865"/>
              <a:gd name="connsiteY14" fmla="*/ 173847 h 408896"/>
              <a:gd name="connsiteX15" fmla="*/ 159877 w 171865"/>
              <a:gd name="connsiteY15" fmla="*/ 138128 h 408896"/>
              <a:gd name="connsiteX16" fmla="*/ 140826 w 171865"/>
              <a:gd name="connsiteY16" fmla="*/ 100028 h 408896"/>
              <a:gd name="connsiteX17" fmla="*/ 124157 w 171865"/>
              <a:gd name="connsiteY17" fmla="*/ 66691 h 408896"/>
              <a:gd name="connsiteX18" fmla="*/ 119395 w 171865"/>
              <a:gd name="connsiteY18" fmla="*/ 38115 h 408896"/>
              <a:gd name="connsiteX19" fmla="*/ 128920 w 171865"/>
              <a:gd name="connsiteY19" fmla="*/ 28590 h 408896"/>
              <a:gd name="connsiteX20" fmla="*/ 126539 w 171865"/>
              <a:gd name="connsiteY20" fmla="*/ 11922 h 408896"/>
              <a:gd name="connsiteX21" fmla="*/ 109870 w 171865"/>
              <a:gd name="connsiteY21" fmla="*/ 15 h 408896"/>
              <a:gd name="connsiteX22" fmla="*/ 90820 w 171865"/>
              <a:gd name="connsiteY22" fmla="*/ 14303 h 408896"/>
              <a:gd name="connsiteX23" fmla="*/ 88439 w 171865"/>
              <a:gd name="connsiteY23" fmla="*/ 52403 h 408896"/>
              <a:gd name="connsiteX24" fmla="*/ 100345 w 171865"/>
              <a:gd name="connsiteY24" fmla="*/ 97647 h 408896"/>
              <a:gd name="connsiteX25" fmla="*/ 117014 w 171865"/>
              <a:gd name="connsiteY25" fmla="*/ 126222 h 408896"/>
              <a:gd name="connsiteX26" fmla="*/ 128920 w 171865"/>
              <a:gd name="connsiteY26" fmla="*/ 150034 h 408896"/>
              <a:gd name="connsiteX27" fmla="*/ 133683 w 171865"/>
              <a:gd name="connsiteY27" fmla="*/ 183372 h 408896"/>
              <a:gd name="connsiteX28" fmla="*/ 124158 w 171865"/>
              <a:gd name="connsiteY28" fmla="*/ 221472 h 408896"/>
              <a:gd name="connsiteX29" fmla="*/ 117014 w 171865"/>
              <a:gd name="connsiteY29" fmla="*/ 252428 h 408896"/>
              <a:gd name="connsiteX30" fmla="*/ 121777 w 171865"/>
              <a:gd name="connsiteY30" fmla="*/ 290528 h 408896"/>
              <a:gd name="connsiteX31" fmla="*/ 131302 w 171865"/>
              <a:gd name="connsiteY31" fmla="*/ 326247 h 408896"/>
              <a:gd name="connsiteX32" fmla="*/ 140827 w 171865"/>
              <a:gd name="connsiteY32" fmla="*/ 347677 h 408896"/>
              <a:gd name="connsiteX33" fmla="*/ 138445 w 171865"/>
              <a:gd name="connsiteY33" fmla="*/ 371490 h 408896"/>
              <a:gd name="connsiteX34" fmla="*/ 119395 w 171865"/>
              <a:gd name="connsiteY34" fmla="*/ 378634 h 408896"/>
              <a:gd name="connsiteX35" fmla="*/ 97963 w 171865"/>
              <a:gd name="connsiteY35" fmla="*/ 361966 h 408896"/>
              <a:gd name="connsiteX36" fmla="*/ 83677 w 171865"/>
              <a:gd name="connsiteY36" fmla="*/ 335772 h 408896"/>
              <a:gd name="connsiteX37" fmla="*/ 71770 w 171865"/>
              <a:gd name="connsiteY37" fmla="*/ 288146 h 408896"/>
              <a:gd name="connsiteX38" fmla="*/ 69389 w 171865"/>
              <a:gd name="connsiteY38" fmla="*/ 228614 h 408896"/>
              <a:gd name="connsiteX39" fmla="*/ 67007 w 171865"/>
              <a:gd name="connsiteY39" fmla="*/ 154798 h 408896"/>
              <a:gd name="connsiteX40" fmla="*/ 47959 w 171865"/>
              <a:gd name="connsiteY40" fmla="*/ 85739 h 408896"/>
              <a:gd name="connsiteX41" fmla="*/ 28908 w 171865"/>
              <a:gd name="connsiteY41" fmla="*/ 40497 h 408896"/>
              <a:gd name="connsiteX42" fmla="*/ 14620 w 171865"/>
              <a:gd name="connsiteY42" fmla="*/ 33353 h 408896"/>
              <a:gd name="connsiteX43" fmla="*/ 333 w 171865"/>
              <a:gd name="connsiteY43" fmla="*/ 47640 h 408896"/>
              <a:gd name="connsiteX44" fmla="*/ 7476 w 171865"/>
              <a:gd name="connsiteY44" fmla="*/ 73834 h 408896"/>
              <a:gd name="connsiteX45" fmla="*/ 26526 w 171865"/>
              <a:gd name="connsiteY45" fmla="*/ 114316 h 408896"/>
              <a:gd name="connsiteX0" fmla="*/ 26526 w 171865"/>
              <a:gd name="connsiteY0" fmla="*/ 114316 h 408896"/>
              <a:gd name="connsiteX1" fmla="*/ 38433 w 171865"/>
              <a:gd name="connsiteY1" fmla="*/ 176228 h 408896"/>
              <a:gd name="connsiteX2" fmla="*/ 38433 w 171865"/>
              <a:gd name="connsiteY2" fmla="*/ 223853 h 408896"/>
              <a:gd name="connsiteX3" fmla="*/ 40814 w 171865"/>
              <a:gd name="connsiteY3" fmla="*/ 290528 h 408896"/>
              <a:gd name="connsiteX4" fmla="*/ 50339 w 171865"/>
              <a:gd name="connsiteY4" fmla="*/ 335772 h 408896"/>
              <a:gd name="connsiteX5" fmla="*/ 69389 w 171865"/>
              <a:gd name="connsiteY5" fmla="*/ 376253 h 408896"/>
              <a:gd name="connsiteX6" fmla="*/ 105108 w 171865"/>
              <a:gd name="connsiteY6" fmla="*/ 404828 h 408896"/>
              <a:gd name="connsiteX7" fmla="*/ 138445 w 171865"/>
              <a:gd name="connsiteY7" fmla="*/ 407209 h 408896"/>
              <a:gd name="connsiteX8" fmla="*/ 159877 w 171865"/>
              <a:gd name="connsiteY8" fmla="*/ 390540 h 408896"/>
              <a:gd name="connsiteX9" fmla="*/ 171783 w 171865"/>
              <a:gd name="connsiteY9" fmla="*/ 361965 h 408896"/>
              <a:gd name="connsiteX10" fmla="*/ 164639 w 171865"/>
              <a:gd name="connsiteY10" fmla="*/ 319103 h 408896"/>
              <a:gd name="connsiteX11" fmla="*/ 155114 w 171865"/>
              <a:gd name="connsiteY11" fmla="*/ 285765 h 408896"/>
              <a:gd name="connsiteX12" fmla="*/ 150352 w 171865"/>
              <a:gd name="connsiteY12" fmla="*/ 250047 h 408896"/>
              <a:gd name="connsiteX13" fmla="*/ 162258 w 171865"/>
              <a:gd name="connsiteY13" fmla="*/ 209565 h 408896"/>
              <a:gd name="connsiteX14" fmla="*/ 167020 w 171865"/>
              <a:gd name="connsiteY14" fmla="*/ 173847 h 408896"/>
              <a:gd name="connsiteX15" fmla="*/ 159877 w 171865"/>
              <a:gd name="connsiteY15" fmla="*/ 138128 h 408896"/>
              <a:gd name="connsiteX16" fmla="*/ 140826 w 171865"/>
              <a:gd name="connsiteY16" fmla="*/ 100028 h 408896"/>
              <a:gd name="connsiteX17" fmla="*/ 124157 w 171865"/>
              <a:gd name="connsiteY17" fmla="*/ 66691 h 408896"/>
              <a:gd name="connsiteX18" fmla="*/ 119395 w 171865"/>
              <a:gd name="connsiteY18" fmla="*/ 38115 h 408896"/>
              <a:gd name="connsiteX19" fmla="*/ 128920 w 171865"/>
              <a:gd name="connsiteY19" fmla="*/ 28590 h 408896"/>
              <a:gd name="connsiteX20" fmla="*/ 126539 w 171865"/>
              <a:gd name="connsiteY20" fmla="*/ 11922 h 408896"/>
              <a:gd name="connsiteX21" fmla="*/ 109870 w 171865"/>
              <a:gd name="connsiteY21" fmla="*/ 15 h 408896"/>
              <a:gd name="connsiteX22" fmla="*/ 90820 w 171865"/>
              <a:gd name="connsiteY22" fmla="*/ 14303 h 408896"/>
              <a:gd name="connsiteX23" fmla="*/ 88439 w 171865"/>
              <a:gd name="connsiteY23" fmla="*/ 52403 h 408896"/>
              <a:gd name="connsiteX24" fmla="*/ 100345 w 171865"/>
              <a:gd name="connsiteY24" fmla="*/ 97647 h 408896"/>
              <a:gd name="connsiteX25" fmla="*/ 117014 w 171865"/>
              <a:gd name="connsiteY25" fmla="*/ 126222 h 408896"/>
              <a:gd name="connsiteX26" fmla="*/ 128920 w 171865"/>
              <a:gd name="connsiteY26" fmla="*/ 150034 h 408896"/>
              <a:gd name="connsiteX27" fmla="*/ 133683 w 171865"/>
              <a:gd name="connsiteY27" fmla="*/ 183372 h 408896"/>
              <a:gd name="connsiteX28" fmla="*/ 124158 w 171865"/>
              <a:gd name="connsiteY28" fmla="*/ 221472 h 408896"/>
              <a:gd name="connsiteX29" fmla="*/ 117014 w 171865"/>
              <a:gd name="connsiteY29" fmla="*/ 252428 h 408896"/>
              <a:gd name="connsiteX30" fmla="*/ 121777 w 171865"/>
              <a:gd name="connsiteY30" fmla="*/ 290528 h 408896"/>
              <a:gd name="connsiteX31" fmla="*/ 131302 w 171865"/>
              <a:gd name="connsiteY31" fmla="*/ 326247 h 408896"/>
              <a:gd name="connsiteX32" fmla="*/ 140827 w 171865"/>
              <a:gd name="connsiteY32" fmla="*/ 347677 h 408896"/>
              <a:gd name="connsiteX33" fmla="*/ 138445 w 171865"/>
              <a:gd name="connsiteY33" fmla="*/ 371490 h 408896"/>
              <a:gd name="connsiteX34" fmla="*/ 119395 w 171865"/>
              <a:gd name="connsiteY34" fmla="*/ 378634 h 408896"/>
              <a:gd name="connsiteX35" fmla="*/ 97963 w 171865"/>
              <a:gd name="connsiteY35" fmla="*/ 361966 h 408896"/>
              <a:gd name="connsiteX36" fmla="*/ 83677 w 171865"/>
              <a:gd name="connsiteY36" fmla="*/ 335772 h 408896"/>
              <a:gd name="connsiteX37" fmla="*/ 71770 w 171865"/>
              <a:gd name="connsiteY37" fmla="*/ 288146 h 408896"/>
              <a:gd name="connsiteX38" fmla="*/ 69389 w 171865"/>
              <a:gd name="connsiteY38" fmla="*/ 228614 h 408896"/>
              <a:gd name="connsiteX39" fmla="*/ 67007 w 171865"/>
              <a:gd name="connsiteY39" fmla="*/ 154798 h 408896"/>
              <a:gd name="connsiteX40" fmla="*/ 47959 w 171865"/>
              <a:gd name="connsiteY40" fmla="*/ 85739 h 408896"/>
              <a:gd name="connsiteX41" fmla="*/ 28908 w 171865"/>
              <a:gd name="connsiteY41" fmla="*/ 40497 h 408896"/>
              <a:gd name="connsiteX42" fmla="*/ 14620 w 171865"/>
              <a:gd name="connsiteY42" fmla="*/ 33353 h 408896"/>
              <a:gd name="connsiteX43" fmla="*/ 333 w 171865"/>
              <a:gd name="connsiteY43" fmla="*/ 47640 h 408896"/>
              <a:gd name="connsiteX44" fmla="*/ 7476 w 171865"/>
              <a:gd name="connsiteY44" fmla="*/ 73834 h 408896"/>
              <a:gd name="connsiteX45" fmla="*/ 26526 w 171865"/>
              <a:gd name="connsiteY45" fmla="*/ 114316 h 408896"/>
              <a:gd name="connsiteX0" fmla="*/ 26526 w 171865"/>
              <a:gd name="connsiteY0" fmla="*/ 114316 h 408896"/>
              <a:gd name="connsiteX1" fmla="*/ 38433 w 171865"/>
              <a:gd name="connsiteY1" fmla="*/ 176228 h 408896"/>
              <a:gd name="connsiteX2" fmla="*/ 38433 w 171865"/>
              <a:gd name="connsiteY2" fmla="*/ 223853 h 408896"/>
              <a:gd name="connsiteX3" fmla="*/ 40814 w 171865"/>
              <a:gd name="connsiteY3" fmla="*/ 290528 h 408896"/>
              <a:gd name="connsiteX4" fmla="*/ 50339 w 171865"/>
              <a:gd name="connsiteY4" fmla="*/ 335772 h 408896"/>
              <a:gd name="connsiteX5" fmla="*/ 69389 w 171865"/>
              <a:gd name="connsiteY5" fmla="*/ 376253 h 408896"/>
              <a:gd name="connsiteX6" fmla="*/ 105108 w 171865"/>
              <a:gd name="connsiteY6" fmla="*/ 404828 h 408896"/>
              <a:gd name="connsiteX7" fmla="*/ 138445 w 171865"/>
              <a:gd name="connsiteY7" fmla="*/ 407209 h 408896"/>
              <a:gd name="connsiteX8" fmla="*/ 159877 w 171865"/>
              <a:gd name="connsiteY8" fmla="*/ 390540 h 408896"/>
              <a:gd name="connsiteX9" fmla="*/ 171783 w 171865"/>
              <a:gd name="connsiteY9" fmla="*/ 361965 h 408896"/>
              <a:gd name="connsiteX10" fmla="*/ 164639 w 171865"/>
              <a:gd name="connsiteY10" fmla="*/ 319103 h 408896"/>
              <a:gd name="connsiteX11" fmla="*/ 155114 w 171865"/>
              <a:gd name="connsiteY11" fmla="*/ 285765 h 408896"/>
              <a:gd name="connsiteX12" fmla="*/ 150352 w 171865"/>
              <a:gd name="connsiteY12" fmla="*/ 250047 h 408896"/>
              <a:gd name="connsiteX13" fmla="*/ 162258 w 171865"/>
              <a:gd name="connsiteY13" fmla="*/ 209565 h 408896"/>
              <a:gd name="connsiteX14" fmla="*/ 167020 w 171865"/>
              <a:gd name="connsiteY14" fmla="*/ 173847 h 408896"/>
              <a:gd name="connsiteX15" fmla="*/ 159877 w 171865"/>
              <a:gd name="connsiteY15" fmla="*/ 138128 h 408896"/>
              <a:gd name="connsiteX16" fmla="*/ 140826 w 171865"/>
              <a:gd name="connsiteY16" fmla="*/ 100028 h 408896"/>
              <a:gd name="connsiteX17" fmla="*/ 124157 w 171865"/>
              <a:gd name="connsiteY17" fmla="*/ 66691 h 408896"/>
              <a:gd name="connsiteX18" fmla="*/ 119395 w 171865"/>
              <a:gd name="connsiteY18" fmla="*/ 38115 h 408896"/>
              <a:gd name="connsiteX19" fmla="*/ 128920 w 171865"/>
              <a:gd name="connsiteY19" fmla="*/ 28590 h 408896"/>
              <a:gd name="connsiteX20" fmla="*/ 126539 w 171865"/>
              <a:gd name="connsiteY20" fmla="*/ 11922 h 408896"/>
              <a:gd name="connsiteX21" fmla="*/ 109870 w 171865"/>
              <a:gd name="connsiteY21" fmla="*/ 15 h 408896"/>
              <a:gd name="connsiteX22" fmla="*/ 90820 w 171865"/>
              <a:gd name="connsiteY22" fmla="*/ 14303 h 408896"/>
              <a:gd name="connsiteX23" fmla="*/ 88439 w 171865"/>
              <a:gd name="connsiteY23" fmla="*/ 52403 h 408896"/>
              <a:gd name="connsiteX24" fmla="*/ 100345 w 171865"/>
              <a:gd name="connsiteY24" fmla="*/ 97647 h 408896"/>
              <a:gd name="connsiteX25" fmla="*/ 117014 w 171865"/>
              <a:gd name="connsiteY25" fmla="*/ 126222 h 408896"/>
              <a:gd name="connsiteX26" fmla="*/ 128920 w 171865"/>
              <a:gd name="connsiteY26" fmla="*/ 150034 h 408896"/>
              <a:gd name="connsiteX27" fmla="*/ 133683 w 171865"/>
              <a:gd name="connsiteY27" fmla="*/ 183372 h 408896"/>
              <a:gd name="connsiteX28" fmla="*/ 124158 w 171865"/>
              <a:gd name="connsiteY28" fmla="*/ 221472 h 408896"/>
              <a:gd name="connsiteX29" fmla="*/ 117014 w 171865"/>
              <a:gd name="connsiteY29" fmla="*/ 252428 h 408896"/>
              <a:gd name="connsiteX30" fmla="*/ 121777 w 171865"/>
              <a:gd name="connsiteY30" fmla="*/ 290528 h 408896"/>
              <a:gd name="connsiteX31" fmla="*/ 131302 w 171865"/>
              <a:gd name="connsiteY31" fmla="*/ 326247 h 408896"/>
              <a:gd name="connsiteX32" fmla="*/ 138445 w 171865"/>
              <a:gd name="connsiteY32" fmla="*/ 347677 h 408896"/>
              <a:gd name="connsiteX33" fmla="*/ 138445 w 171865"/>
              <a:gd name="connsiteY33" fmla="*/ 371490 h 408896"/>
              <a:gd name="connsiteX34" fmla="*/ 119395 w 171865"/>
              <a:gd name="connsiteY34" fmla="*/ 378634 h 408896"/>
              <a:gd name="connsiteX35" fmla="*/ 97963 w 171865"/>
              <a:gd name="connsiteY35" fmla="*/ 361966 h 408896"/>
              <a:gd name="connsiteX36" fmla="*/ 83677 w 171865"/>
              <a:gd name="connsiteY36" fmla="*/ 335772 h 408896"/>
              <a:gd name="connsiteX37" fmla="*/ 71770 w 171865"/>
              <a:gd name="connsiteY37" fmla="*/ 288146 h 408896"/>
              <a:gd name="connsiteX38" fmla="*/ 69389 w 171865"/>
              <a:gd name="connsiteY38" fmla="*/ 228614 h 408896"/>
              <a:gd name="connsiteX39" fmla="*/ 67007 w 171865"/>
              <a:gd name="connsiteY39" fmla="*/ 154798 h 408896"/>
              <a:gd name="connsiteX40" fmla="*/ 47959 w 171865"/>
              <a:gd name="connsiteY40" fmla="*/ 85739 h 408896"/>
              <a:gd name="connsiteX41" fmla="*/ 28908 w 171865"/>
              <a:gd name="connsiteY41" fmla="*/ 40497 h 408896"/>
              <a:gd name="connsiteX42" fmla="*/ 14620 w 171865"/>
              <a:gd name="connsiteY42" fmla="*/ 33353 h 408896"/>
              <a:gd name="connsiteX43" fmla="*/ 333 w 171865"/>
              <a:gd name="connsiteY43" fmla="*/ 47640 h 408896"/>
              <a:gd name="connsiteX44" fmla="*/ 7476 w 171865"/>
              <a:gd name="connsiteY44" fmla="*/ 73834 h 408896"/>
              <a:gd name="connsiteX45" fmla="*/ 26526 w 171865"/>
              <a:gd name="connsiteY45" fmla="*/ 114316 h 408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71865" h="408896">
                <a:moveTo>
                  <a:pt x="26526" y="114316"/>
                </a:moveTo>
                <a:cubicBezTo>
                  <a:pt x="31685" y="131382"/>
                  <a:pt x="36449" y="157972"/>
                  <a:pt x="38433" y="176228"/>
                </a:cubicBezTo>
                <a:cubicBezTo>
                  <a:pt x="40417" y="194484"/>
                  <a:pt x="38036" y="204803"/>
                  <a:pt x="38433" y="223853"/>
                </a:cubicBezTo>
                <a:cubicBezTo>
                  <a:pt x="38830" y="242903"/>
                  <a:pt x="38830" y="271875"/>
                  <a:pt x="40814" y="290528"/>
                </a:cubicBezTo>
                <a:cubicBezTo>
                  <a:pt x="42798" y="309181"/>
                  <a:pt x="45576" y="321484"/>
                  <a:pt x="50339" y="335772"/>
                </a:cubicBezTo>
                <a:cubicBezTo>
                  <a:pt x="55102" y="350060"/>
                  <a:pt x="60261" y="364744"/>
                  <a:pt x="69389" y="376253"/>
                </a:cubicBezTo>
                <a:cubicBezTo>
                  <a:pt x="78517" y="387762"/>
                  <a:pt x="93599" y="399669"/>
                  <a:pt x="105108" y="404828"/>
                </a:cubicBezTo>
                <a:cubicBezTo>
                  <a:pt x="116617" y="409987"/>
                  <a:pt x="129317" y="409590"/>
                  <a:pt x="138445" y="407209"/>
                </a:cubicBezTo>
                <a:cubicBezTo>
                  <a:pt x="147573" y="404828"/>
                  <a:pt x="154321" y="398081"/>
                  <a:pt x="159877" y="390540"/>
                </a:cubicBezTo>
                <a:cubicBezTo>
                  <a:pt x="165433" y="382999"/>
                  <a:pt x="170989" y="373871"/>
                  <a:pt x="171783" y="361965"/>
                </a:cubicBezTo>
                <a:cubicBezTo>
                  <a:pt x="172577" y="350059"/>
                  <a:pt x="167417" y="331803"/>
                  <a:pt x="164639" y="319103"/>
                </a:cubicBezTo>
                <a:cubicBezTo>
                  <a:pt x="161861" y="306403"/>
                  <a:pt x="157495" y="297274"/>
                  <a:pt x="155114" y="285765"/>
                </a:cubicBezTo>
                <a:cubicBezTo>
                  <a:pt x="152733" y="274256"/>
                  <a:pt x="149161" y="262747"/>
                  <a:pt x="150352" y="250047"/>
                </a:cubicBezTo>
                <a:cubicBezTo>
                  <a:pt x="151543" y="237347"/>
                  <a:pt x="159480" y="222265"/>
                  <a:pt x="162258" y="209565"/>
                </a:cubicBezTo>
                <a:cubicBezTo>
                  <a:pt x="165036" y="196865"/>
                  <a:pt x="167417" y="185753"/>
                  <a:pt x="167020" y="173847"/>
                </a:cubicBezTo>
                <a:cubicBezTo>
                  <a:pt x="166623" y="161941"/>
                  <a:pt x="164243" y="150431"/>
                  <a:pt x="159877" y="138128"/>
                </a:cubicBezTo>
                <a:cubicBezTo>
                  <a:pt x="155511" y="125825"/>
                  <a:pt x="146779" y="111934"/>
                  <a:pt x="140826" y="100028"/>
                </a:cubicBezTo>
                <a:cubicBezTo>
                  <a:pt x="134873" y="88122"/>
                  <a:pt x="127729" y="77010"/>
                  <a:pt x="124157" y="66691"/>
                </a:cubicBezTo>
                <a:cubicBezTo>
                  <a:pt x="120585" y="56372"/>
                  <a:pt x="118601" y="44465"/>
                  <a:pt x="119395" y="38115"/>
                </a:cubicBezTo>
                <a:cubicBezTo>
                  <a:pt x="120189" y="31765"/>
                  <a:pt x="127729" y="32955"/>
                  <a:pt x="128920" y="28590"/>
                </a:cubicBezTo>
                <a:cubicBezTo>
                  <a:pt x="130111" y="24225"/>
                  <a:pt x="129714" y="16684"/>
                  <a:pt x="126539" y="11922"/>
                </a:cubicBezTo>
                <a:cubicBezTo>
                  <a:pt x="123364" y="7160"/>
                  <a:pt x="115823" y="-382"/>
                  <a:pt x="109870" y="15"/>
                </a:cubicBezTo>
                <a:cubicBezTo>
                  <a:pt x="103917" y="412"/>
                  <a:pt x="94392" y="5572"/>
                  <a:pt x="90820" y="14303"/>
                </a:cubicBezTo>
                <a:cubicBezTo>
                  <a:pt x="87248" y="23034"/>
                  <a:pt x="86851" y="38512"/>
                  <a:pt x="88439" y="52403"/>
                </a:cubicBezTo>
                <a:cubicBezTo>
                  <a:pt x="90027" y="66294"/>
                  <a:pt x="95583" y="85344"/>
                  <a:pt x="100345" y="97647"/>
                </a:cubicBezTo>
                <a:cubicBezTo>
                  <a:pt x="105107" y="109950"/>
                  <a:pt x="112252" y="117491"/>
                  <a:pt x="117014" y="126222"/>
                </a:cubicBezTo>
                <a:cubicBezTo>
                  <a:pt x="121776" y="134953"/>
                  <a:pt x="126142" y="140509"/>
                  <a:pt x="128920" y="150034"/>
                </a:cubicBezTo>
                <a:cubicBezTo>
                  <a:pt x="131698" y="159559"/>
                  <a:pt x="134477" y="171466"/>
                  <a:pt x="133683" y="183372"/>
                </a:cubicBezTo>
                <a:cubicBezTo>
                  <a:pt x="132889" y="195278"/>
                  <a:pt x="126936" y="209963"/>
                  <a:pt x="124158" y="221472"/>
                </a:cubicBezTo>
                <a:cubicBezTo>
                  <a:pt x="121380" y="232981"/>
                  <a:pt x="117411" y="240919"/>
                  <a:pt x="117014" y="252428"/>
                </a:cubicBezTo>
                <a:cubicBezTo>
                  <a:pt x="116617" y="263937"/>
                  <a:pt x="119396" y="278225"/>
                  <a:pt x="121777" y="290528"/>
                </a:cubicBezTo>
                <a:cubicBezTo>
                  <a:pt x="124158" y="302831"/>
                  <a:pt x="128524" y="316722"/>
                  <a:pt x="131302" y="326247"/>
                </a:cubicBezTo>
                <a:cubicBezTo>
                  <a:pt x="134080" y="335772"/>
                  <a:pt x="137255" y="340137"/>
                  <a:pt x="138445" y="347677"/>
                </a:cubicBezTo>
                <a:cubicBezTo>
                  <a:pt x="139636" y="355218"/>
                  <a:pt x="141620" y="366331"/>
                  <a:pt x="138445" y="371490"/>
                </a:cubicBezTo>
                <a:cubicBezTo>
                  <a:pt x="135270" y="376650"/>
                  <a:pt x="126142" y="380221"/>
                  <a:pt x="119395" y="378634"/>
                </a:cubicBezTo>
                <a:cubicBezTo>
                  <a:pt x="112648" y="377047"/>
                  <a:pt x="103916" y="369110"/>
                  <a:pt x="97963" y="361966"/>
                </a:cubicBezTo>
                <a:cubicBezTo>
                  <a:pt x="92010" y="354822"/>
                  <a:pt x="88042" y="348075"/>
                  <a:pt x="83677" y="335772"/>
                </a:cubicBezTo>
                <a:cubicBezTo>
                  <a:pt x="79312" y="323469"/>
                  <a:pt x="74151" y="306006"/>
                  <a:pt x="71770" y="288146"/>
                </a:cubicBezTo>
                <a:cubicBezTo>
                  <a:pt x="69389" y="270286"/>
                  <a:pt x="70183" y="250839"/>
                  <a:pt x="69389" y="228614"/>
                </a:cubicBezTo>
                <a:cubicBezTo>
                  <a:pt x="68595" y="206389"/>
                  <a:pt x="70579" y="178610"/>
                  <a:pt x="67007" y="154798"/>
                </a:cubicBezTo>
                <a:cubicBezTo>
                  <a:pt x="63435" y="130986"/>
                  <a:pt x="54309" y="104789"/>
                  <a:pt x="47959" y="85739"/>
                </a:cubicBezTo>
                <a:cubicBezTo>
                  <a:pt x="41609" y="66689"/>
                  <a:pt x="34465" y="49228"/>
                  <a:pt x="28908" y="40497"/>
                </a:cubicBezTo>
                <a:cubicBezTo>
                  <a:pt x="23352" y="31766"/>
                  <a:pt x="19383" y="32162"/>
                  <a:pt x="14620" y="33353"/>
                </a:cubicBezTo>
                <a:cubicBezTo>
                  <a:pt x="9857" y="34544"/>
                  <a:pt x="1920" y="41687"/>
                  <a:pt x="333" y="47640"/>
                </a:cubicBezTo>
                <a:cubicBezTo>
                  <a:pt x="-1255" y="53593"/>
                  <a:pt x="3111" y="62721"/>
                  <a:pt x="7476" y="73834"/>
                </a:cubicBezTo>
                <a:cubicBezTo>
                  <a:pt x="11842" y="84947"/>
                  <a:pt x="21367" y="97250"/>
                  <a:pt x="26526" y="114316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3" name="任意多边形 372"/>
          <p:cNvSpPr/>
          <p:nvPr/>
        </p:nvSpPr>
        <p:spPr>
          <a:xfrm rot="-60000">
            <a:off x="5280846" y="4057183"/>
            <a:ext cx="171154" cy="394768"/>
          </a:xfrm>
          <a:custGeom>
            <a:avLst/>
            <a:gdLst>
              <a:gd name="connsiteX0" fmla="*/ 12248 w 169545"/>
              <a:gd name="connsiteY0" fmla="*/ 144113 h 407002"/>
              <a:gd name="connsiteX1" fmla="*/ 26536 w 169545"/>
              <a:gd name="connsiteY1" fmla="*/ 225076 h 407002"/>
              <a:gd name="connsiteX2" fmla="*/ 36061 w 169545"/>
              <a:gd name="connsiteY2" fmla="*/ 308419 h 407002"/>
              <a:gd name="connsiteX3" fmla="*/ 57492 w 169545"/>
              <a:gd name="connsiteY3" fmla="*/ 348901 h 407002"/>
              <a:gd name="connsiteX4" fmla="*/ 76542 w 169545"/>
              <a:gd name="connsiteY4" fmla="*/ 384619 h 407002"/>
              <a:gd name="connsiteX5" fmla="*/ 114642 w 169545"/>
              <a:gd name="connsiteY5" fmla="*/ 406051 h 407002"/>
              <a:gd name="connsiteX6" fmla="*/ 147980 w 169545"/>
              <a:gd name="connsiteY6" fmla="*/ 398907 h 407002"/>
              <a:gd name="connsiteX7" fmla="*/ 164648 w 169545"/>
              <a:gd name="connsiteY7" fmla="*/ 360807 h 407002"/>
              <a:gd name="connsiteX8" fmla="*/ 169411 w 169545"/>
              <a:gd name="connsiteY8" fmla="*/ 310801 h 407002"/>
              <a:gd name="connsiteX9" fmla="*/ 167030 w 169545"/>
              <a:gd name="connsiteY9" fmla="*/ 253651 h 407002"/>
              <a:gd name="connsiteX10" fmla="*/ 155123 w 169545"/>
              <a:gd name="connsiteY10" fmla="*/ 220313 h 407002"/>
              <a:gd name="connsiteX11" fmla="*/ 133692 w 169545"/>
              <a:gd name="connsiteY11" fmla="*/ 184594 h 407002"/>
              <a:gd name="connsiteX12" fmla="*/ 112261 w 169545"/>
              <a:gd name="connsiteY12" fmla="*/ 144113 h 407002"/>
              <a:gd name="connsiteX13" fmla="*/ 95592 w 169545"/>
              <a:gd name="connsiteY13" fmla="*/ 98869 h 407002"/>
              <a:gd name="connsiteX14" fmla="*/ 107498 w 169545"/>
              <a:gd name="connsiteY14" fmla="*/ 51244 h 407002"/>
              <a:gd name="connsiteX15" fmla="*/ 119405 w 169545"/>
              <a:gd name="connsiteY15" fmla="*/ 22669 h 407002"/>
              <a:gd name="connsiteX16" fmla="*/ 117023 w 169545"/>
              <a:gd name="connsiteY16" fmla="*/ 3619 h 407002"/>
              <a:gd name="connsiteX17" fmla="*/ 102736 w 169545"/>
              <a:gd name="connsiteY17" fmla="*/ 1238 h 407002"/>
              <a:gd name="connsiteX18" fmla="*/ 81305 w 169545"/>
              <a:gd name="connsiteY18" fmla="*/ 17907 h 407002"/>
              <a:gd name="connsiteX19" fmla="*/ 69398 w 169545"/>
              <a:gd name="connsiteY19" fmla="*/ 56007 h 407002"/>
              <a:gd name="connsiteX20" fmla="*/ 69398 w 169545"/>
              <a:gd name="connsiteY20" fmla="*/ 110776 h 407002"/>
              <a:gd name="connsiteX21" fmla="*/ 83686 w 169545"/>
              <a:gd name="connsiteY21" fmla="*/ 156019 h 407002"/>
              <a:gd name="connsiteX22" fmla="*/ 109880 w 169545"/>
              <a:gd name="connsiteY22" fmla="*/ 203644 h 407002"/>
              <a:gd name="connsiteX23" fmla="*/ 131311 w 169545"/>
              <a:gd name="connsiteY23" fmla="*/ 236982 h 407002"/>
              <a:gd name="connsiteX24" fmla="*/ 140836 w 169545"/>
              <a:gd name="connsiteY24" fmla="*/ 272701 h 407002"/>
              <a:gd name="connsiteX25" fmla="*/ 140836 w 169545"/>
              <a:gd name="connsiteY25" fmla="*/ 306038 h 407002"/>
              <a:gd name="connsiteX26" fmla="*/ 140836 w 169545"/>
              <a:gd name="connsiteY26" fmla="*/ 336994 h 407002"/>
              <a:gd name="connsiteX27" fmla="*/ 131311 w 169545"/>
              <a:gd name="connsiteY27" fmla="*/ 356044 h 407002"/>
              <a:gd name="connsiteX28" fmla="*/ 107498 w 169545"/>
              <a:gd name="connsiteY28" fmla="*/ 360807 h 407002"/>
              <a:gd name="connsiteX29" fmla="*/ 81305 w 169545"/>
              <a:gd name="connsiteY29" fmla="*/ 339376 h 407002"/>
              <a:gd name="connsiteX30" fmla="*/ 57492 w 169545"/>
              <a:gd name="connsiteY30" fmla="*/ 275082 h 407002"/>
              <a:gd name="connsiteX31" fmla="*/ 47967 w 169545"/>
              <a:gd name="connsiteY31" fmla="*/ 198882 h 407002"/>
              <a:gd name="connsiteX32" fmla="*/ 38442 w 169545"/>
              <a:gd name="connsiteY32" fmla="*/ 77438 h 407002"/>
              <a:gd name="connsiteX33" fmla="*/ 36061 w 169545"/>
              <a:gd name="connsiteY33" fmla="*/ 36957 h 407002"/>
              <a:gd name="connsiteX34" fmla="*/ 24155 w 169545"/>
              <a:gd name="connsiteY34" fmla="*/ 22669 h 407002"/>
              <a:gd name="connsiteX35" fmla="*/ 5105 w 169545"/>
              <a:gd name="connsiteY35" fmla="*/ 29813 h 407002"/>
              <a:gd name="connsiteX36" fmla="*/ 342 w 169545"/>
              <a:gd name="connsiteY36" fmla="*/ 60769 h 407002"/>
              <a:gd name="connsiteX37" fmla="*/ 12248 w 169545"/>
              <a:gd name="connsiteY37" fmla="*/ 144113 h 407002"/>
              <a:gd name="connsiteX0" fmla="*/ 12248 w 169545"/>
              <a:gd name="connsiteY0" fmla="*/ 144113 h 406060"/>
              <a:gd name="connsiteX1" fmla="*/ 26536 w 169545"/>
              <a:gd name="connsiteY1" fmla="*/ 225076 h 406060"/>
              <a:gd name="connsiteX2" fmla="*/ 36061 w 169545"/>
              <a:gd name="connsiteY2" fmla="*/ 308419 h 406060"/>
              <a:gd name="connsiteX3" fmla="*/ 57492 w 169545"/>
              <a:gd name="connsiteY3" fmla="*/ 348901 h 406060"/>
              <a:gd name="connsiteX4" fmla="*/ 76542 w 169545"/>
              <a:gd name="connsiteY4" fmla="*/ 384619 h 406060"/>
              <a:gd name="connsiteX5" fmla="*/ 114642 w 169545"/>
              <a:gd name="connsiteY5" fmla="*/ 406051 h 406060"/>
              <a:gd name="connsiteX6" fmla="*/ 143218 w 169545"/>
              <a:gd name="connsiteY6" fmla="*/ 387001 h 406060"/>
              <a:gd name="connsiteX7" fmla="*/ 164648 w 169545"/>
              <a:gd name="connsiteY7" fmla="*/ 360807 h 406060"/>
              <a:gd name="connsiteX8" fmla="*/ 169411 w 169545"/>
              <a:gd name="connsiteY8" fmla="*/ 310801 h 406060"/>
              <a:gd name="connsiteX9" fmla="*/ 167030 w 169545"/>
              <a:gd name="connsiteY9" fmla="*/ 253651 h 406060"/>
              <a:gd name="connsiteX10" fmla="*/ 155123 w 169545"/>
              <a:gd name="connsiteY10" fmla="*/ 220313 h 406060"/>
              <a:gd name="connsiteX11" fmla="*/ 133692 w 169545"/>
              <a:gd name="connsiteY11" fmla="*/ 184594 h 406060"/>
              <a:gd name="connsiteX12" fmla="*/ 112261 w 169545"/>
              <a:gd name="connsiteY12" fmla="*/ 144113 h 406060"/>
              <a:gd name="connsiteX13" fmla="*/ 95592 w 169545"/>
              <a:gd name="connsiteY13" fmla="*/ 98869 h 406060"/>
              <a:gd name="connsiteX14" fmla="*/ 107498 w 169545"/>
              <a:gd name="connsiteY14" fmla="*/ 51244 h 406060"/>
              <a:gd name="connsiteX15" fmla="*/ 119405 w 169545"/>
              <a:gd name="connsiteY15" fmla="*/ 22669 h 406060"/>
              <a:gd name="connsiteX16" fmla="*/ 117023 w 169545"/>
              <a:gd name="connsiteY16" fmla="*/ 3619 h 406060"/>
              <a:gd name="connsiteX17" fmla="*/ 102736 w 169545"/>
              <a:gd name="connsiteY17" fmla="*/ 1238 h 406060"/>
              <a:gd name="connsiteX18" fmla="*/ 81305 w 169545"/>
              <a:gd name="connsiteY18" fmla="*/ 17907 h 406060"/>
              <a:gd name="connsiteX19" fmla="*/ 69398 w 169545"/>
              <a:gd name="connsiteY19" fmla="*/ 56007 h 406060"/>
              <a:gd name="connsiteX20" fmla="*/ 69398 w 169545"/>
              <a:gd name="connsiteY20" fmla="*/ 110776 h 406060"/>
              <a:gd name="connsiteX21" fmla="*/ 83686 w 169545"/>
              <a:gd name="connsiteY21" fmla="*/ 156019 h 406060"/>
              <a:gd name="connsiteX22" fmla="*/ 109880 w 169545"/>
              <a:gd name="connsiteY22" fmla="*/ 203644 h 406060"/>
              <a:gd name="connsiteX23" fmla="*/ 131311 w 169545"/>
              <a:gd name="connsiteY23" fmla="*/ 236982 h 406060"/>
              <a:gd name="connsiteX24" fmla="*/ 140836 w 169545"/>
              <a:gd name="connsiteY24" fmla="*/ 272701 h 406060"/>
              <a:gd name="connsiteX25" fmla="*/ 140836 w 169545"/>
              <a:gd name="connsiteY25" fmla="*/ 306038 h 406060"/>
              <a:gd name="connsiteX26" fmla="*/ 140836 w 169545"/>
              <a:gd name="connsiteY26" fmla="*/ 336994 h 406060"/>
              <a:gd name="connsiteX27" fmla="*/ 131311 w 169545"/>
              <a:gd name="connsiteY27" fmla="*/ 356044 h 406060"/>
              <a:gd name="connsiteX28" fmla="*/ 107498 w 169545"/>
              <a:gd name="connsiteY28" fmla="*/ 360807 h 406060"/>
              <a:gd name="connsiteX29" fmla="*/ 81305 w 169545"/>
              <a:gd name="connsiteY29" fmla="*/ 339376 h 406060"/>
              <a:gd name="connsiteX30" fmla="*/ 57492 w 169545"/>
              <a:gd name="connsiteY30" fmla="*/ 275082 h 406060"/>
              <a:gd name="connsiteX31" fmla="*/ 47967 w 169545"/>
              <a:gd name="connsiteY31" fmla="*/ 198882 h 406060"/>
              <a:gd name="connsiteX32" fmla="*/ 38442 w 169545"/>
              <a:gd name="connsiteY32" fmla="*/ 77438 h 406060"/>
              <a:gd name="connsiteX33" fmla="*/ 36061 w 169545"/>
              <a:gd name="connsiteY33" fmla="*/ 36957 h 406060"/>
              <a:gd name="connsiteX34" fmla="*/ 24155 w 169545"/>
              <a:gd name="connsiteY34" fmla="*/ 22669 h 406060"/>
              <a:gd name="connsiteX35" fmla="*/ 5105 w 169545"/>
              <a:gd name="connsiteY35" fmla="*/ 29813 h 406060"/>
              <a:gd name="connsiteX36" fmla="*/ 342 w 169545"/>
              <a:gd name="connsiteY36" fmla="*/ 60769 h 406060"/>
              <a:gd name="connsiteX37" fmla="*/ 12248 w 169545"/>
              <a:gd name="connsiteY37" fmla="*/ 144113 h 406060"/>
              <a:gd name="connsiteX0" fmla="*/ 12248 w 169545"/>
              <a:gd name="connsiteY0" fmla="*/ 144113 h 394192"/>
              <a:gd name="connsiteX1" fmla="*/ 26536 w 169545"/>
              <a:gd name="connsiteY1" fmla="*/ 225076 h 394192"/>
              <a:gd name="connsiteX2" fmla="*/ 36061 w 169545"/>
              <a:gd name="connsiteY2" fmla="*/ 308419 h 394192"/>
              <a:gd name="connsiteX3" fmla="*/ 57492 w 169545"/>
              <a:gd name="connsiteY3" fmla="*/ 348901 h 394192"/>
              <a:gd name="connsiteX4" fmla="*/ 76542 w 169545"/>
              <a:gd name="connsiteY4" fmla="*/ 384619 h 394192"/>
              <a:gd name="connsiteX5" fmla="*/ 114642 w 169545"/>
              <a:gd name="connsiteY5" fmla="*/ 394144 h 394192"/>
              <a:gd name="connsiteX6" fmla="*/ 143218 w 169545"/>
              <a:gd name="connsiteY6" fmla="*/ 387001 h 394192"/>
              <a:gd name="connsiteX7" fmla="*/ 164648 w 169545"/>
              <a:gd name="connsiteY7" fmla="*/ 360807 h 394192"/>
              <a:gd name="connsiteX8" fmla="*/ 169411 w 169545"/>
              <a:gd name="connsiteY8" fmla="*/ 310801 h 394192"/>
              <a:gd name="connsiteX9" fmla="*/ 167030 w 169545"/>
              <a:gd name="connsiteY9" fmla="*/ 253651 h 394192"/>
              <a:gd name="connsiteX10" fmla="*/ 155123 w 169545"/>
              <a:gd name="connsiteY10" fmla="*/ 220313 h 394192"/>
              <a:gd name="connsiteX11" fmla="*/ 133692 w 169545"/>
              <a:gd name="connsiteY11" fmla="*/ 184594 h 394192"/>
              <a:gd name="connsiteX12" fmla="*/ 112261 w 169545"/>
              <a:gd name="connsiteY12" fmla="*/ 144113 h 394192"/>
              <a:gd name="connsiteX13" fmla="*/ 95592 w 169545"/>
              <a:gd name="connsiteY13" fmla="*/ 98869 h 394192"/>
              <a:gd name="connsiteX14" fmla="*/ 107498 w 169545"/>
              <a:gd name="connsiteY14" fmla="*/ 51244 h 394192"/>
              <a:gd name="connsiteX15" fmla="*/ 119405 w 169545"/>
              <a:gd name="connsiteY15" fmla="*/ 22669 h 394192"/>
              <a:gd name="connsiteX16" fmla="*/ 117023 w 169545"/>
              <a:gd name="connsiteY16" fmla="*/ 3619 h 394192"/>
              <a:gd name="connsiteX17" fmla="*/ 102736 w 169545"/>
              <a:gd name="connsiteY17" fmla="*/ 1238 h 394192"/>
              <a:gd name="connsiteX18" fmla="*/ 81305 w 169545"/>
              <a:gd name="connsiteY18" fmla="*/ 17907 h 394192"/>
              <a:gd name="connsiteX19" fmla="*/ 69398 w 169545"/>
              <a:gd name="connsiteY19" fmla="*/ 56007 h 394192"/>
              <a:gd name="connsiteX20" fmla="*/ 69398 w 169545"/>
              <a:gd name="connsiteY20" fmla="*/ 110776 h 394192"/>
              <a:gd name="connsiteX21" fmla="*/ 83686 w 169545"/>
              <a:gd name="connsiteY21" fmla="*/ 156019 h 394192"/>
              <a:gd name="connsiteX22" fmla="*/ 109880 w 169545"/>
              <a:gd name="connsiteY22" fmla="*/ 203644 h 394192"/>
              <a:gd name="connsiteX23" fmla="*/ 131311 w 169545"/>
              <a:gd name="connsiteY23" fmla="*/ 236982 h 394192"/>
              <a:gd name="connsiteX24" fmla="*/ 140836 w 169545"/>
              <a:gd name="connsiteY24" fmla="*/ 272701 h 394192"/>
              <a:gd name="connsiteX25" fmla="*/ 140836 w 169545"/>
              <a:gd name="connsiteY25" fmla="*/ 306038 h 394192"/>
              <a:gd name="connsiteX26" fmla="*/ 140836 w 169545"/>
              <a:gd name="connsiteY26" fmla="*/ 336994 h 394192"/>
              <a:gd name="connsiteX27" fmla="*/ 131311 w 169545"/>
              <a:gd name="connsiteY27" fmla="*/ 356044 h 394192"/>
              <a:gd name="connsiteX28" fmla="*/ 107498 w 169545"/>
              <a:gd name="connsiteY28" fmla="*/ 360807 h 394192"/>
              <a:gd name="connsiteX29" fmla="*/ 81305 w 169545"/>
              <a:gd name="connsiteY29" fmla="*/ 339376 h 394192"/>
              <a:gd name="connsiteX30" fmla="*/ 57492 w 169545"/>
              <a:gd name="connsiteY30" fmla="*/ 275082 h 394192"/>
              <a:gd name="connsiteX31" fmla="*/ 47967 w 169545"/>
              <a:gd name="connsiteY31" fmla="*/ 198882 h 394192"/>
              <a:gd name="connsiteX32" fmla="*/ 38442 w 169545"/>
              <a:gd name="connsiteY32" fmla="*/ 77438 h 394192"/>
              <a:gd name="connsiteX33" fmla="*/ 36061 w 169545"/>
              <a:gd name="connsiteY33" fmla="*/ 36957 h 394192"/>
              <a:gd name="connsiteX34" fmla="*/ 24155 w 169545"/>
              <a:gd name="connsiteY34" fmla="*/ 22669 h 394192"/>
              <a:gd name="connsiteX35" fmla="*/ 5105 w 169545"/>
              <a:gd name="connsiteY35" fmla="*/ 29813 h 394192"/>
              <a:gd name="connsiteX36" fmla="*/ 342 w 169545"/>
              <a:gd name="connsiteY36" fmla="*/ 60769 h 394192"/>
              <a:gd name="connsiteX37" fmla="*/ 12248 w 169545"/>
              <a:gd name="connsiteY37" fmla="*/ 144113 h 394192"/>
              <a:gd name="connsiteX0" fmla="*/ 12248 w 169545"/>
              <a:gd name="connsiteY0" fmla="*/ 144113 h 394416"/>
              <a:gd name="connsiteX1" fmla="*/ 26536 w 169545"/>
              <a:gd name="connsiteY1" fmla="*/ 225076 h 394416"/>
              <a:gd name="connsiteX2" fmla="*/ 36061 w 169545"/>
              <a:gd name="connsiteY2" fmla="*/ 308419 h 394416"/>
              <a:gd name="connsiteX3" fmla="*/ 57492 w 169545"/>
              <a:gd name="connsiteY3" fmla="*/ 348901 h 394416"/>
              <a:gd name="connsiteX4" fmla="*/ 76542 w 169545"/>
              <a:gd name="connsiteY4" fmla="*/ 379857 h 394416"/>
              <a:gd name="connsiteX5" fmla="*/ 114642 w 169545"/>
              <a:gd name="connsiteY5" fmla="*/ 394144 h 394416"/>
              <a:gd name="connsiteX6" fmla="*/ 143218 w 169545"/>
              <a:gd name="connsiteY6" fmla="*/ 387001 h 394416"/>
              <a:gd name="connsiteX7" fmla="*/ 164648 w 169545"/>
              <a:gd name="connsiteY7" fmla="*/ 360807 h 394416"/>
              <a:gd name="connsiteX8" fmla="*/ 169411 w 169545"/>
              <a:gd name="connsiteY8" fmla="*/ 310801 h 394416"/>
              <a:gd name="connsiteX9" fmla="*/ 167030 w 169545"/>
              <a:gd name="connsiteY9" fmla="*/ 253651 h 394416"/>
              <a:gd name="connsiteX10" fmla="*/ 155123 w 169545"/>
              <a:gd name="connsiteY10" fmla="*/ 220313 h 394416"/>
              <a:gd name="connsiteX11" fmla="*/ 133692 w 169545"/>
              <a:gd name="connsiteY11" fmla="*/ 184594 h 394416"/>
              <a:gd name="connsiteX12" fmla="*/ 112261 w 169545"/>
              <a:gd name="connsiteY12" fmla="*/ 144113 h 394416"/>
              <a:gd name="connsiteX13" fmla="*/ 95592 w 169545"/>
              <a:gd name="connsiteY13" fmla="*/ 98869 h 394416"/>
              <a:gd name="connsiteX14" fmla="*/ 107498 w 169545"/>
              <a:gd name="connsiteY14" fmla="*/ 51244 h 394416"/>
              <a:gd name="connsiteX15" fmla="*/ 119405 w 169545"/>
              <a:gd name="connsiteY15" fmla="*/ 22669 h 394416"/>
              <a:gd name="connsiteX16" fmla="*/ 117023 w 169545"/>
              <a:gd name="connsiteY16" fmla="*/ 3619 h 394416"/>
              <a:gd name="connsiteX17" fmla="*/ 102736 w 169545"/>
              <a:gd name="connsiteY17" fmla="*/ 1238 h 394416"/>
              <a:gd name="connsiteX18" fmla="*/ 81305 w 169545"/>
              <a:gd name="connsiteY18" fmla="*/ 17907 h 394416"/>
              <a:gd name="connsiteX19" fmla="*/ 69398 w 169545"/>
              <a:gd name="connsiteY19" fmla="*/ 56007 h 394416"/>
              <a:gd name="connsiteX20" fmla="*/ 69398 w 169545"/>
              <a:gd name="connsiteY20" fmla="*/ 110776 h 394416"/>
              <a:gd name="connsiteX21" fmla="*/ 83686 w 169545"/>
              <a:gd name="connsiteY21" fmla="*/ 156019 h 394416"/>
              <a:gd name="connsiteX22" fmla="*/ 109880 w 169545"/>
              <a:gd name="connsiteY22" fmla="*/ 203644 h 394416"/>
              <a:gd name="connsiteX23" fmla="*/ 131311 w 169545"/>
              <a:gd name="connsiteY23" fmla="*/ 236982 h 394416"/>
              <a:gd name="connsiteX24" fmla="*/ 140836 w 169545"/>
              <a:gd name="connsiteY24" fmla="*/ 272701 h 394416"/>
              <a:gd name="connsiteX25" fmla="*/ 140836 w 169545"/>
              <a:gd name="connsiteY25" fmla="*/ 306038 h 394416"/>
              <a:gd name="connsiteX26" fmla="*/ 140836 w 169545"/>
              <a:gd name="connsiteY26" fmla="*/ 336994 h 394416"/>
              <a:gd name="connsiteX27" fmla="*/ 131311 w 169545"/>
              <a:gd name="connsiteY27" fmla="*/ 356044 h 394416"/>
              <a:gd name="connsiteX28" fmla="*/ 107498 w 169545"/>
              <a:gd name="connsiteY28" fmla="*/ 360807 h 394416"/>
              <a:gd name="connsiteX29" fmla="*/ 81305 w 169545"/>
              <a:gd name="connsiteY29" fmla="*/ 339376 h 394416"/>
              <a:gd name="connsiteX30" fmla="*/ 57492 w 169545"/>
              <a:gd name="connsiteY30" fmla="*/ 275082 h 394416"/>
              <a:gd name="connsiteX31" fmla="*/ 47967 w 169545"/>
              <a:gd name="connsiteY31" fmla="*/ 198882 h 394416"/>
              <a:gd name="connsiteX32" fmla="*/ 38442 w 169545"/>
              <a:gd name="connsiteY32" fmla="*/ 77438 h 394416"/>
              <a:gd name="connsiteX33" fmla="*/ 36061 w 169545"/>
              <a:gd name="connsiteY33" fmla="*/ 36957 h 394416"/>
              <a:gd name="connsiteX34" fmla="*/ 24155 w 169545"/>
              <a:gd name="connsiteY34" fmla="*/ 22669 h 394416"/>
              <a:gd name="connsiteX35" fmla="*/ 5105 w 169545"/>
              <a:gd name="connsiteY35" fmla="*/ 29813 h 394416"/>
              <a:gd name="connsiteX36" fmla="*/ 342 w 169545"/>
              <a:gd name="connsiteY36" fmla="*/ 60769 h 394416"/>
              <a:gd name="connsiteX37" fmla="*/ 12248 w 169545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6061 w 174199"/>
              <a:gd name="connsiteY2" fmla="*/ 308419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57492 w 174199"/>
              <a:gd name="connsiteY30" fmla="*/ 275082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8442 w 174199"/>
              <a:gd name="connsiteY2" fmla="*/ 301276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57492 w 174199"/>
              <a:gd name="connsiteY30" fmla="*/ 275082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8442 w 174199"/>
              <a:gd name="connsiteY2" fmla="*/ 301276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62255 w 174199"/>
              <a:gd name="connsiteY30" fmla="*/ 272700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9203 w 171154"/>
              <a:gd name="connsiteY0" fmla="*/ 144113 h 394416"/>
              <a:gd name="connsiteX1" fmla="*/ 23491 w 171154"/>
              <a:gd name="connsiteY1" fmla="*/ 225076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104453 w 171154"/>
              <a:gd name="connsiteY14" fmla="*/ 51244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104453 w 171154"/>
              <a:gd name="connsiteY14" fmla="*/ 51244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99691 w 171154"/>
              <a:gd name="connsiteY14" fmla="*/ 56006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99691 w 171154"/>
              <a:gd name="connsiteY14" fmla="*/ 56006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63151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9210 w 171154"/>
              <a:gd name="connsiteY30" fmla="*/ 273052 h 394768"/>
              <a:gd name="connsiteX31" fmla="*/ 44922 w 171154"/>
              <a:gd name="connsiteY31" fmla="*/ 199234 h 394768"/>
              <a:gd name="connsiteX32" fmla="*/ 35397 w 171154"/>
              <a:gd name="connsiteY32" fmla="*/ 77790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5397 w 171154"/>
              <a:gd name="connsiteY32" fmla="*/ 77790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97309 w 171154"/>
              <a:gd name="connsiteY28" fmla="*/ 356397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5884 w 171154"/>
              <a:gd name="connsiteY27" fmla="*/ 356396 h 394768"/>
              <a:gd name="connsiteX28" fmla="*/ 97309 w 171154"/>
              <a:gd name="connsiteY28" fmla="*/ 356397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71154" h="394768">
                <a:moveTo>
                  <a:pt x="9203" y="144465"/>
                </a:moveTo>
                <a:cubicBezTo>
                  <a:pt x="11981" y="169865"/>
                  <a:pt x="14363" y="196852"/>
                  <a:pt x="18729" y="223046"/>
                </a:cubicBezTo>
                <a:cubicBezTo>
                  <a:pt x="23095" y="249240"/>
                  <a:pt x="30238" y="280594"/>
                  <a:pt x="35397" y="301628"/>
                </a:cubicBezTo>
                <a:cubicBezTo>
                  <a:pt x="40556" y="322662"/>
                  <a:pt x="43335" y="336156"/>
                  <a:pt x="49685" y="349253"/>
                </a:cubicBezTo>
                <a:cubicBezTo>
                  <a:pt x="56035" y="362350"/>
                  <a:pt x="63178" y="372669"/>
                  <a:pt x="73497" y="380209"/>
                </a:cubicBezTo>
                <a:cubicBezTo>
                  <a:pt x="83816" y="387749"/>
                  <a:pt x="100484" y="393305"/>
                  <a:pt x="111597" y="394496"/>
                </a:cubicBezTo>
                <a:cubicBezTo>
                  <a:pt x="122710" y="395687"/>
                  <a:pt x="131839" y="392909"/>
                  <a:pt x="140173" y="387353"/>
                </a:cubicBezTo>
                <a:cubicBezTo>
                  <a:pt x="148507" y="381797"/>
                  <a:pt x="156444" y="374256"/>
                  <a:pt x="161603" y="361159"/>
                </a:cubicBezTo>
                <a:cubicBezTo>
                  <a:pt x="166762" y="348062"/>
                  <a:pt x="170732" y="326630"/>
                  <a:pt x="171129" y="308771"/>
                </a:cubicBezTo>
                <a:cubicBezTo>
                  <a:pt x="171526" y="290912"/>
                  <a:pt x="167160" y="268687"/>
                  <a:pt x="163985" y="254003"/>
                </a:cubicBezTo>
                <a:cubicBezTo>
                  <a:pt x="160810" y="239319"/>
                  <a:pt x="157634" y="232174"/>
                  <a:pt x="152078" y="220665"/>
                </a:cubicBezTo>
                <a:cubicBezTo>
                  <a:pt x="146522" y="209156"/>
                  <a:pt x="137791" y="197646"/>
                  <a:pt x="130647" y="184946"/>
                </a:cubicBezTo>
                <a:cubicBezTo>
                  <a:pt x="123503" y="172246"/>
                  <a:pt x="115566" y="158753"/>
                  <a:pt x="109216" y="144465"/>
                </a:cubicBezTo>
                <a:cubicBezTo>
                  <a:pt x="102866" y="130177"/>
                  <a:pt x="94135" y="113906"/>
                  <a:pt x="92547" y="99221"/>
                </a:cubicBezTo>
                <a:cubicBezTo>
                  <a:pt x="90959" y="84536"/>
                  <a:pt x="95722" y="69058"/>
                  <a:pt x="99691" y="56358"/>
                </a:cubicBezTo>
                <a:cubicBezTo>
                  <a:pt x="103660" y="43658"/>
                  <a:pt x="113979" y="31752"/>
                  <a:pt x="116360" y="23021"/>
                </a:cubicBezTo>
                <a:cubicBezTo>
                  <a:pt x="118741" y="14290"/>
                  <a:pt x="116756" y="7543"/>
                  <a:pt x="113978" y="3971"/>
                </a:cubicBezTo>
                <a:cubicBezTo>
                  <a:pt x="111200" y="399"/>
                  <a:pt x="105644" y="-1585"/>
                  <a:pt x="99691" y="1590"/>
                </a:cubicBezTo>
                <a:cubicBezTo>
                  <a:pt x="93738" y="4765"/>
                  <a:pt x="83816" y="12703"/>
                  <a:pt x="78260" y="23022"/>
                </a:cubicBezTo>
                <a:cubicBezTo>
                  <a:pt x="72704" y="33341"/>
                  <a:pt x="68337" y="48819"/>
                  <a:pt x="66353" y="63503"/>
                </a:cubicBezTo>
                <a:cubicBezTo>
                  <a:pt x="64369" y="78187"/>
                  <a:pt x="63972" y="95650"/>
                  <a:pt x="66353" y="111128"/>
                </a:cubicBezTo>
                <a:cubicBezTo>
                  <a:pt x="68734" y="126606"/>
                  <a:pt x="73894" y="140893"/>
                  <a:pt x="80641" y="156371"/>
                </a:cubicBezTo>
                <a:cubicBezTo>
                  <a:pt x="87388" y="171849"/>
                  <a:pt x="99691" y="190899"/>
                  <a:pt x="106835" y="203996"/>
                </a:cubicBezTo>
                <a:cubicBezTo>
                  <a:pt x="113979" y="217093"/>
                  <a:pt x="118344" y="223444"/>
                  <a:pt x="123503" y="234953"/>
                </a:cubicBezTo>
                <a:cubicBezTo>
                  <a:pt x="128662" y="246463"/>
                  <a:pt x="134616" y="261147"/>
                  <a:pt x="137791" y="273053"/>
                </a:cubicBezTo>
                <a:cubicBezTo>
                  <a:pt x="140966" y="284959"/>
                  <a:pt x="142554" y="306390"/>
                  <a:pt x="142554" y="306390"/>
                </a:cubicBezTo>
                <a:cubicBezTo>
                  <a:pt x="142554" y="317105"/>
                  <a:pt x="140569" y="329012"/>
                  <a:pt x="137791" y="337346"/>
                </a:cubicBezTo>
                <a:cubicBezTo>
                  <a:pt x="135013" y="345680"/>
                  <a:pt x="132631" y="353221"/>
                  <a:pt x="125884" y="356396"/>
                </a:cubicBezTo>
                <a:cubicBezTo>
                  <a:pt x="119137" y="359571"/>
                  <a:pt x="106040" y="361159"/>
                  <a:pt x="97309" y="356397"/>
                </a:cubicBezTo>
                <a:cubicBezTo>
                  <a:pt x="88578" y="351635"/>
                  <a:pt x="80642" y="343697"/>
                  <a:pt x="73498" y="327822"/>
                </a:cubicBezTo>
                <a:cubicBezTo>
                  <a:pt x="66354" y="311947"/>
                  <a:pt x="59210" y="282577"/>
                  <a:pt x="54447" y="261146"/>
                </a:cubicBezTo>
                <a:cubicBezTo>
                  <a:pt x="49684" y="239715"/>
                  <a:pt x="48494" y="226222"/>
                  <a:pt x="44922" y="199234"/>
                </a:cubicBezTo>
                <a:cubicBezTo>
                  <a:pt x="41350" y="172247"/>
                  <a:pt x="35000" y="126208"/>
                  <a:pt x="33016" y="99221"/>
                </a:cubicBezTo>
                <a:cubicBezTo>
                  <a:pt x="31032" y="72234"/>
                  <a:pt x="35000" y="50009"/>
                  <a:pt x="33016" y="37309"/>
                </a:cubicBezTo>
                <a:cubicBezTo>
                  <a:pt x="31032" y="24609"/>
                  <a:pt x="26269" y="24212"/>
                  <a:pt x="21110" y="23021"/>
                </a:cubicBezTo>
                <a:cubicBezTo>
                  <a:pt x="15951" y="21830"/>
                  <a:pt x="6029" y="23815"/>
                  <a:pt x="2060" y="30165"/>
                </a:cubicBezTo>
                <a:cubicBezTo>
                  <a:pt x="-1909" y="36515"/>
                  <a:pt x="870" y="50802"/>
                  <a:pt x="2060" y="70646"/>
                </a:cubicBezTo>
                <a:cubicBezTo>
                  <a:pt x="3250" y="90490"/>
                  <a:pt x="6425" y="119065"/>
                  <a:pt x="9203" y="14446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4" name="任意多边形 373"/>
          <p:cNvSpPr/>
          <p:nvPr/>
        </p:nvSpPr>
        <p:spPr>
          <a:xfrm rot="120000">
            <a:off x="3261512" y="4543051"/>
            <a:ext cx="186859" cy="407641"/>
          </a:xfrm>
          <a:custGeom>
            <a:avLst/>
            <a:gdLst>
              <a:gd name="connsiteX0" fmla="*/ 17815 w 185740"/>
              <a:gd name="connsiteY0" fmla="*/ 109546 h 411980"/>
              <a:gd name="connsiteX1" fmla="*/ 41627 w 185740"/>
              <a:gd name="connsiteY1" fmla="*/ 180984 h 411980"/>
              <a:gd name="connsiteX2" fmla="*/ 53533 w 185740"/>
              <a:gd name="connsiteY2" fmla="*/ 230990 h 411980"/>
              <a:gd name="connsiteX3" fmla="*/ 53533 w 185740"/>
              <a:gd name="connsiteY3" fmla="*/ 283377 h 411980"/>
              <a:gd name="connsiteX4" fmla="*/ 51152 w 185740"/>
              <a:gd name="connsiteY4" fmla="*/ 333384 h 411980"/>
              <a:gd name="connsiteX5" fmla="*/ 65440 w 185740"/>
              <a:gd name="connsiteY5" fmla="*/ 364340 h 411980"/>
              <a:gd name="connsiteX6" fmla="*/ 86871 w 185740"/>
              <a:gd name="connsiteY6" fmla="*/ 395296 h 411980"/>
              <a:gd name="connsiteX7" fmla="*/ 124971 w 185740"/>
              <a:gd name="connsiteY7" fmla="*/ 411965 h 411980"/>
              <a:gd name="connsiteX8" fmla="*/ 163071 w 185740"/>
              <a:gd name="connsiteY8" fmla="*/ 397677 h 411980"/>
              <a:gd name="connsiteX9" fmla="*/ 182121 w 185740"/>
              <a:gd name="connsiteY9" fmla="*/ 366721 h 411980"/>
              <a:gd name="connsiteX10" fmla="*/ 184502 w 185740"/>
              <a:gd name="connsiteY10" fmla="*/ 311952 h 411980"/>
              <a:gd name="connsiteX11" fmla="*/ 167833 w 185740"/>
              <a:gd name="connsiteY11" fmla="*/ 254802 h 411980"/>
              <a:gd name="connsiteX12" fmla="*/ 136877 w 185740"/>
              <a:gd name="connsiteY12" fmla="*/ 195271 h 411980"/>
              <a:gd name="connsiteX13" fmla="*/ 117827 w 185740"/>
              <a:gd name="connsiteY13" fmla="*/ 145265 h 411980"/>
              <a:gd name="connsiteX14" fmla="*/ 115446 w 185740"/>
              <a:gd name="connsiteY14" fmla="*/ 95259 h 411980"/>
              <a:gd name="connsiteX15" fmla="*/ 122590 w 185740"/>
              <a:gd name="connsiteY15" fmla="*/ 47634 h 411980"/>
              <a:gd name="connsiteX16" fmla="*/ 129733 w 185740"/>
              <a:gd name="connsiteY16" fmla="*/ 23821 h 411980"/>
              <a:gd name="connsiteX17" fmla="*/ 122590 w 185740"/>
              <a:gd name="connsiteY17" fmla="*/ 2390 h 411980"/>
              <a:gd name="connsiteX18" fmla="*/ 108302 w 185740"/>
              <a:gd name="connsiteY18" fmla="*/ 2390 h 411980"/>
              <a:gd name="connsiteX19" fmla="*/ 91633 w 185740"/>
              <a:gd name="connsiteY19" fmla="*/ 19059 h 411980"/>
              <a:gd name="connsiteX20" fmla="*/ 86871 w 185740"/>
              <a:gd name="connsiteY20" fmla="*/ 78590 h 411980"/>
              <a:gd name="connsiteX21" fmla="*/ 89252 w 185740"/>
              <a:gd name="connsiteY21" fmla="*/ 135740 h 411980"/>
              <a:gd name="connsiteX22" fmla="*/ 103540 w 185740"/>
              <a:gd name="connsiteY22" fmla="*/ 188127 h 411980"/>
              <a:gd name="connsiteX23" fmla="*/ 127352 w 185740"/>
              <a:gd name="connsiteY23" fmla="*/ 230990 h 411980"/>
              <a:gd name="connsiteX24" fmla="*/ 151165 w 185740"/>
              <a:gd name="connsiteY24" fmla="*/ 276234 h 411980"/>
              <a:gd name="connsiteX25" fmla="*/ 155927 w 185740"/>
              <a:gd name="connsiteY25" fmla="*/ 321477 h 411980"/>
              <a:gd name="connsiteX26" fmla="*/ 155927 w 185740"/>
              <a:gd name="connsiteY26" fmla="*/ 359577 h 411980"/>
              <a:gd name="connsiteX27" fmla="*/ 134496 w 185740"/>
              <a:gd name="connsiteY27" fmla="*/ 376246 h 411980"/>
              <a:gd name="connsiteX28" fmla="*/ 113065 w 185740"/>
              <a:gd name="connsiteY28" fmla="*/ 376246 h 411980"/>
              <a:gd name="connsiteX29" fmla="*/ 91633 w 185740"/>
              <a:gd name="connsiteY29" fmla="*/ 359577 h 411980"/>
              <a:gd name="connsiteX30" fmla="*/ 84490 w 185740"/>
              <a:gd name="connsiteY30" fmla="*/ 314334 h 411980"/>
              <a:gd name="connsiteX31" fmla="*/ 82108 w 185740"/>
              <a:gd name="connsiteY31" fmla="*/ 245277 h 411980"/>
              <a:gd name="connsiteX32" fmla="*/ 72583 w 185740"/>
              <a:gd name="connsiteY32" fmla="*/ 176221 h 411980"/>
              <a:gd name="connsiteX33" fmla="*/ 32102 w 185740"/>
              <a:gd name="connsiteY33" fmla="*/ 50015 h 411980"/>
              <a:gd name="connsiteX34" fmla="*/ 20196 w 185740"/>
              <a:gd name="connsiteY34" fmla="*/ 33346 h 411980"/>
              <a:gd name="connsiteX35" fmla="*/ 3527 w 185740"/>
              <a:gd name="connsiteY35" fmla="*/ 33346 h 411980"/>
              <a:gd name="connsiteX36" fmla="*/ 1146 w 185740"/>
              <a:gd name="connsiteY36" fmla="*/ 50015 h 411980"/>
              <a:gd name="connsiteX37" fmla="*/ 17815 w 185740"/>
              <a:gd name="connsiteY37" fmla="*/ 109546 h 411980"/>
              <a:gd name="connsiteX0" fmla="*/ 17815 w 185740"/>
              <a:gd name="connsiteY0" fmla="*/ 109546 h 411980"/>
              <a:gd name="connsiteX1" fmla="*/ 41627 w 185740"/>
              <a:gd name="connsiteY1" fmla="*/ 180984 h 411980"/>
              <a:gd name="connsiteX2" fmla="*/ 53533 w 185740"/>
              <a:gd name="connsiteY2" fmla="*/ 230990 h 411980"/>
              <a:gd name="connsiteX3" fmla="*/ 53533 w 185740"/>
              <a:gd name="connsiteY3" fmla="*/ 283377 h 411980"/>
              <a:gd name="connsiteX4" fmla="*/ 51152 w 185740"/>
              <a:gd name="connsiteY4" fmla="*/ 333384 h 411980"/>
              <a:gd name="connsiteX5" fmla="*/ 65440 w 185740"/>
              <a:gd name="connsiteY5" fmla="*/ 364340 h 411980"/>
              <a:gd name="connsiteX6" fmla="*/ 86871 w 185740"/>
              <a:gd name="connsiteY6" fmla="*/ 395296 h 411980"/>
              <a:gd name="connsiteX7" fmla="*/ 124971 w 185740"/>
              <a:gd name="connsiteY7" fmla="*/ 411965 h 411980"/>
              <a:gd name="connsiteX8" fmla="*/ 163071 w 185740"/>
              <a:gd name="connsiteY8" fmla="*/ 397677 h 411980"/>
              <a:gd name="connsiteX9" fmla="*/ 182121 w 185740"/>
              <a:gd name="connsiteY9" fmla="*/ 366721 h 411980"/>
              <a:gd name="connsiteX10" fmla="*/ 184502 w 185740"/>
              <a:gd name="connsiteY10" fmla="*/ 311952 h 411980"/>
              <a:gd name="connsiteX11" fmla="*/ 167833 w 185740"/>
              <a:gd name="connsiteY11" fmla="*/ 247658 h 411980"/>
              <a:gd name="connsiteX12" fmla="*/ 136877 w 185740"/>
              <a:gd name="connsiteY12" fmla="*/ 195271 h 411980"/>
              <a:gd name="connsiteX13" fmla="*/ 117827 w 185740"/>
              <a:gd name="connsiteY13" fmla="*/ 145265 h 411980"/>
              <a:gd name="connsiteX14" fmla="*/ 115446 w 185740"/>
              <a:gd name="connsiteY14" fmla="*/ 95259 h 411980"/>
              <a:gd name="connsiteX15" fmla="*/ 122590 w 185740"/>
              <a:gd name="connsiteY15" fmla="*/ 47634 h 411980"/>
              <a:gd name="connsiteX16" fmla="*/ 129733 w 185740"/>
              <a:gd name="connsiteY16" fmla="*/ 23821 h 411980"/>
              <a:gd name="connsiteX17" fmla="*/ 122590 w 185740"/>
              <a:gd name="connsiteY17" fmla="*/ 2390 h 411980"/>
              <a:gd name="connsiteX18" fmla="*/ 108302 w 185740"/>
              <a:gd name="connsiteY18" fmla="*/ 2390 h 411980"/>
              <a:gd name="connsiteX19" fmla="*/ 91633 w 185740"/>
              <a:gd name="connsiteY19" fmla="*/ 19059 h 411980"/>
              <a:gd name="connsiteX20" fmla="*/ 86871 w 185740"/>
              <a:gd name="connsiteY20" fmla="*/ 78590 h 411980"/>
              <a:gd name="connsiteX21" fmla="*/ 89252 w 185740"/>
              <a:gd name="connsiteY21" fmla="*/ 135740 h 411980"/>
              <a:gd name="connsiteX22" fmla="*/ 103540 w 185740"/>
              <a:gd name="connsiteY22" fmla="*/ 188127 h 411980"/>
              <a:gd name="connsiteX23" fmla="*/ 127352 w 185740"/>
              <a:gd name="connsiteY23" fmla="*/ 230990 h 411980"/>
              <a:gd name="connsiteX24" fmla="*/ 151165 w 185740"/>
              <a:gd name="connsiteY24" fmla="*/ 276234 h 411980"/>
              <a:gd name="connsiteX25" fmla="*/ 155927 w 185740"/>
              <a:gd name="connsiteY25" fmla="*/ 321477 h 411980"/>
              <a:gd name="connsiteX26" fmla="*/ 155927 w 185740"/>
              <a:gd name="connsiteY26" fmla="*/ 359577 h 411980"/>
              <a:gd name="connsiteX27" fmla="*/ 134496 w 185740"/>
              <a:gd name="connsiteY27" fmla="*/ 376246 h 411980"/>
              <a:gd name="connsiteX28" fmla="*/ 113065 w 185740"/>
              <a:gd name="connsiteY28" fmla="*/ 376246 h 411980"/>
              <a:gd name="connsiteX29" fmla="*/ 91633 w 185740"/>
              <a:gd name="connsiteY29" fmla="*/ 359577 h 411980"/>
              <a:gd name="connsiteX30" fmla="*/ 84490 w 185740"/>
              <a:gd name="connsiteY30" fmla="*/ 314334 h 411980"/>
              <a:gd name="connsiteX31" fmla="*/ 82108 w 185740"/>
              <a:gd name="connsiteY31" fmla="*/ 245277 h 411980"/>
              <a:gd name="connsiteX32" fmla="*/ 72583 w 185740"/>
              <a:gd name="connsiteY32" fmla="*/ 176221 h 411980"/>
              <a:gd name="connsiteX33" fmla="*/ 32102 w 185740"/>
              <a:gd name="connsiteY33" fmla="*/ 50015 h 411980"/>
              <a:gd name="connsiteX34" fmla="*/ 20196 w 185740"/>
              <a:gd name="connsiteY34" fmla="*/ 33346 h 411980"/>
              <a:gd name="connsiteX35" fmla="*/ 3527 w 185740"/>
              <a:gd name="connsiteY35" fmla="*/ 33346 h 411980"/>
              <a:gd name="connsiteX36" fmla="*/ 1146 w 185740"/>
              <a:gd name="connsiteY36" fmla="*/ 50015 h 411980"/>
              <a:gd name="connsiteX37" fmla="*/ 17815 w 185740"/>
              <a:gd name="connsiteY37" fmla="*/ 109546 h 411980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1152 w 185740"/>
              <a:gd name="connsiteY4" fmla="*/ 333823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32102 w 185740"/>
              <a:gd name="connsiteY33" fmla="*/ 504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5915 w 185740"/>
              <a:gd name="connsiteY4" fmla="*/ 331442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32102 w 185740"/>
              <a:gd name="connsiteY33" fmla="*/ 504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5915 w 185740"/>
              <a:gd name="connsiteY4" fmla="*/ 331442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44008 w 185740"/>
              <a:gd name="connsiteY33" fmla="*/ 885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22930 w 186093"/>
              <a:gd name="connsiteY0" fmla="*/ 109985 h 412419"/>
              <a:gd name="connsiteX1" fmla="*/ 41980 w 186093"/>
              <a:gd name="connsiteY1" fmla="*/ 181423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1986 w 186093"/>
              <a:gd name="connsiteY29" fmla="*/ 360016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12419"/>
              <a:gd name="connsiteX1" fmla="*/ 44361 w 186093"/>
              <a:gd name="connsiteY1" fmla="*/ 176660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1986 w 186093"/>
              <a:gd name="connsiteY29" fmla="*/ 360016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12419"/>
              <a:gd name="connsiteX1" fmla="*/ 44361 w 186093"/>
              <a:gd name="connsiteY1" fmla="*/ 176660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4367 w 186093"/>
              <a:gd name="connsiteY29" fmla="*/ 355254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07674"/>
              <a:gd name="connsiteX1" fmla="*/ 44361 w 186093"/>
              <a:gd name="connsiteY1" fmla="*/ 176660 h 407674"/>
              <a:gd name="connsiteX2" fmla="*/ 53886 w 186093"/>
              <a:gd name="connsiteY2" fmla="*/ 231429 h 407674"/>
              <a:gd name="connsiteX3" fmla="*/ 53886 w 186093"/>
              <a:gd name="connsiteY3" fmla="*/ 283816 h 407674"/>
              <a:gd name="connsiteX4" fmla="*/ 56268 w 186093"/>
              <a:gd name="connsiteY4" fmla="*/ 331442 h 407674"/>
              <a:gd name="connsiteX5" fmla="*/ 65793 w 186093"/>
              <a:gd name="connsiteY5" fmla="*/ 364779 h 407674"/>
              <a:gd name="connsiteX6" fmla="*/ 87224 w 186093"/>
              <a:gd name="connsiteY6" fmla="*/ 395735 h 407674"/>
              <a:gd name="connsiteX7" fmla="*/ 122943 w 186093"/>
              <a:gd name="connsiteY7" fmla="*/ 407641 h 407674"/>
              <a:gd name="connsiteX8" fmla="*/ 163424 w 186093"/>
              <a:gd name="connsiteY8" fmla="*/ 398116 h 407674"/>
              <a:gd name="connsiteX9" fmla="*/ 182474 w 186093"/>
              <a:gd name="connsiteY9" fmla="*/ 367160 h 407674"/>
              <a:gd name="connsiteX10" fmla="*/ 184855 w 186093"/>
              <a:gd name="connsiteY10" fmla="*/ 312391 h 407674"/>
              <a:gd name="connsiteX11" fmla="*/ 168186 w 186093"/>
              <a:gd name="connsiteY11" fmla="*/ 248097 h 407674"/>
              <a:gd name="connsiteX12" fmla="*/ 137230 w 186093"/>
              <a:gd name="connsiteY12" fmla="*/ 195710 h 407674"/>
              <a:gd name="connsiteX13" fmla="*/ 118180 w 186093"/>
              <a:gd name="connsiteY13" fmla="*/ 145704 h 407674"/>
              <a:gd name="connsiteX14" fmla="*/ 115799 w 186093"/>
              <a:gd name="connsiteY14" fmla="*/ 95698 h 407674"/>
              <a:gd name="connsiteX15" fmla="*/ 122943 w 186093"/>
              <a:gd name="connsiteY15" fmla="*/ 48073 h 407674"/>
              <a:gd name="connsiteX16" fmla="*/ 130086 w 186093"/>
              <a:gd name="connsiteY16" fmla="*/ 24260 h 407674"/>
              <a:gd name="connsiteX17" fmla="*/ 122943 w 186093"/>
              <a:gd name="connsiteY17" fmla="*/ 2829 h 407674"/>
              <a:gd name="connsiteX18" fmla="*/ 108655 w 186093"/>
              <a:gd name="connsiteY18" fmla="*/ 2829 h 407674"/>
              <a:gd name="connsiteX19" fmla="*/ 94367 w 186093"/>
              <a:gd name="connsiteY19" fmla="*/ 26641 h 407674"/>
              <a:gd name="connsiteX20" fmla="*/ 87224 w 186093"/>
              <a:gd name="connsiteY20" fmla="*/ 79029 h 407674"/>
              <a:gd name="connsiteX21" fmla="*/ 89605 w 186093"/>
              <a:gd name="connsiteY21" fmla="*/ 136179 h 407674"/>
              <a:gd name="connsiteX22" fmla="*/ 103893 w 186093"/>
              <a:gd name="connsiteY22" fmla="*/ 188566 h 407674"/>
              <a:gd name="connsiteX23" fmla="*/ 127705 w 186093"/>
              <a:gd name="connsiteY23" fmla="*/ 231429 h 407674"/>
              <a:gd name="connsiteX24" fmla="*/ 151518 w 186093"/>
              <a:gd name="connsiteY24" fmla="*/ 276673 h 407674"/>
              <a:gd name="connsiteX25" fmla="*/ 156280 w 186093"/>
              <a:gd name="connsiteY25" fmla="*/ 321916 h 407674"/>
              <a:gd name="connsiteX26" fmla="*/ 156280 w 186093"/>
              <a:gd name="connsiteY26" fmla="*/ 360016 h 407674"/>
              <a:gd name="connsiteX27" fmla="*/ 134849 w 186093"/>
              <a:gd name="connsiteY27" fmla="*/ 376685 h 407674"/>
              <a:gd name="connsiteX28" fmla="*/ 113418 w 186093"/>
              <a:gd name="connsiteY28" fmla="*/ 376685 h 407674"/>
              <a:gd name="connsiteX29" fmla="*/ 94367 w 186093"/>
              <a:gd name="connsiteY29" fmla="*/ 355254 h 407674"/>
              <a:gd name="connsiteX30" fmla="*/ 84843 w 186093"/>
              <a:gd name="connsiteY30" fmla="*/ 314773 h 407674"/>
              <a:gd name="connsiteX31" fmla="*/ 82461 w 186093"/>
              <a:gd name="connsiteY31" fmla="*/ 245716 h 407674"/>
              <a:gd name="connsiteX32" fmla="*/ 72936 w 186093"/>
              <a:gd name="connsiteY32" fmla="*/ 176660 h 407674"/>
              <a:gd name="connsiteX33" fmla="*/ 44361 w 186093"/>
              <a:gd name="connsiteY33" fmla="*/ 88554 h 407674"/>
              <a:gd name="connsiteX34" fmla="*/ 20549 w 186093"/>
              <a:gd name="connsiteY34" fmla="*/ 33785 h 407674"/>
              <a:gd name="connsiteX35" fmla="*/ 3880 w 186093"/>
              <a:gd name="connsiteY35" fmla="*/ 33785 h 407674"/>
              <a:gd name="connsiteX36" fmla="*/ 1499 w 186093"/>
              <a:gd name="connsiteY36" fmla="*/ 50454 h 407674"/>
              <a:gd name="connsiteX37" fmla="*/ 22930 w 186093"/>
              <a:gd name="connsiteY37" fmla="*/ 109985 h 407674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6280 w 186093"/>
              <a:gd name="connsiteY25" fmla="*/ 321916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21916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14772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14772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30074 w 186093"/>
              <a:gd name="connsiteY34" fmla="*/ 45692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1733 w 184896"/>
              <a:gd name="connsiteY0" fmla="*/ 109985 h 407641"/>
              <a:gd name="connsiteX1" fmla="*/ 43164 w 184896"/>
              <a:gd name="connsiteY1" fmla="*/ 176660 h 407641"/>
              <a:gd name="connsiteX2" fmla="*/ 52689 w 184896"/>
              <a:gd name="connsiteY2" fmla="*/ 231429 h 407641"/>
              <a:gd name="connsiteX3" fmla="*/ 52689 w 184896"/>
              <a:gd name="connsiteY3" fmla="*/ 283816 h 407641"/>
              <a:gd name="connsiteX4" fmla="*/ 55071 w 184896"/>
              <a:gd name="connsiteY4" fmla="*/ 331442 h 407641"/>
              <a:gd name="connsiteX5" fmla="*/ 64596 w 184896"/>
              <a:gd name="connsiteY5" fmla="*/ 364779 h 407641"/>
              <a:gd name="connsiteX6" fmla="*/ 86027 w 184896"/>
              <a:gd name="connsiteY6" fmla="*/ 395735 h 407641"/>
              <a:gd name="connsiteX7" fmla="*/ 121746 w 184896"/>
              <a:gd name="connsiteY7" fmla="*/ 407641 h 407641"/>
              <a:gd name="connsiteX8" fmla="*/ 162227 w 184896"/>
              <a:gd name="connsiteY8" fmla="*/ 395735 h 407641"/>
              <a:gd name="connsiteX9" fmla="*/ 181277 w 184896"/>
              <a:gd name="connsiteY9" fmla="*/ 367160 h 407641"/>
              <a:gd name="connsiteX10" fmla="*/ 183658 w 184896"/>
              <a:gd name="connsiteY10" fmla="*/ 312391 h 407641"/>
              <a:gd name="connsiteX11" fmla="*/ 166989 w 184896"/>
              <a:gd name="connsiteY11" fmla="*/ 248097 h 407641"/>
              <a:gd name="connsiteX12" fmla="*/ 136033 w 184896"/>
              <a:gd name="connsiteY12" fmla="*/ 195710 h 407641"/>
              <a:gd name="connsiteX13" fmla="*/ 116983 w 184896"/>
              <a:gd name="connsiteY13" fmla="*/ 145704 h 407641"/>
              <a:gd name="connsiteX14" fmla="*/ 114602 w 184896"/>
              <a:gd name="connsiteY14" fmla="*/ 95698 h 407641"/>
              <a:gd name="connsiteX15" fmla="*/ 121746 w 184896"/>
              <a:gd name="connsiteY15" fmla="*/ 48073 h 407641"/>
              <a:gd name="connsiteX16" fmla="*/ 128889 w 184896"/>
              <a:gd name="connsiteY16" fmla="*/ 24260 h 407641"/>
              <a:gd name="connsiteX17" fmla="*/ 121746 w 184896"/>
              <a:gd name="connsiteY17" fmla="*/ 2829 h 407641"/>
              <a:gd name="connsiteX18" fmla="*/ 107458 w 184896"/>
              <a:gd name="connsiteY18" fmla="*/ 2829 h 407641"/>
              <a:gd name="connsiteX19" fmla="*/ 93170 w 184896"/>
              <a:gd name="connsiteY19" fmla="*/ 26641 h 407641"/>
              <a:gd name="connsiteX20" fmla="*/ 86027 w 184896"/>
              <a:gd name="connsiteY20" fmla="*/ 79029 h 407641"/>
              <a:gd name="connsiteX21" fmla="*/ 88408 w 184896"/>
              <a:gd name="connsiteY21" fmla="*/ 136179 h 407641"/>
              <a:gd name="connsiteX22" fmla="*/ 102696 w 184896"/>
              <a:gd name="connsiteY22" fmla="*/ 188566 h 407641"/>
              <a:gd name="connsiteX23" fmla="*/ 126508 w 184896"/>
              <a:gd name="connsiteY23" fmla="*/ 231429 h 407641"/>
              <a:gd name="connsiteX24" fmla="*/ 150321 w 184896"/>
              <a:gd name="connsiteY24" fmla="*/ 276673 h 407641"/>
              <a:gd name="connsiteX25" fmla="*/ 157465 w 184896"/>
              <a:gd name="connsiteY25" fmla="*/ 314772 h 407641"/>
              <a:gd name="connsiteX26" fmla="*/ 155083 w 184896"/>
              <a:gd name="connsiteY26" fmla="*/ 360016 h 407641"/>
              <a:gd name="connsiteX27" fmla="*/ 133652 w 184896"/>
              <a:gd name="connsiteY27" fmla="*/ 376685 h 407641"/>
              <a:gd name="connsiteX28" fmla="*/ 112221 w 184896"/>
              <a:gd name="connsiteY28" fmla="*/ 376685 h 407641"/>
              <a:gd name="connsiteX29" fmla="*/ 93170 w 184896"/>
              <a:gd name="connsiteY29" fmla="*/ 355254 h 407641"/>
              <a:gd name="connsiteX30" fmla="*/ 83646 w 184896"/>
              <a:gd name="connsiteY30" fmla="*/ 314773 h 407641"/>
              <a:gd name="connsiteX31" fmla="*/ 81264 w 184896"/>
              <a:gd name="connsiteY31" fmla="*/ 245716 h 407641"/>
              <a:gd name="connsiteX32" fmla="*/ 71739 w 184896"/>
              <a:gd name="connsiteY32" fmla="*/ 176660 h 407641"/>
              <a:gd name="connsiteX33" fmla="*/ 43164 w 184896"/>
              <a:gd name="connsiteY33" fmla="*/ 88554 h 407641"/>
              <a:gd name="connsiteX34" fmla="*/ 28877 w 184896"/>
              <a:gd name="connsiteY34" fmla="*/ 45692 h 407641"/>
              <a:gd name="connsiteX35" fmla="*/ 9826 w 184896"/>
              <a:gd name="connsiteY35" fmla="*/ 31403 h 407641"/>
              <a:gd name="connsiteX36" fmla="*/ 302 w 184896"/>
              <a:gd name="connsiteY36" fmla="*/ 50454 h 407641"/>
              <a:gd name="connsiteX37" fmla="*/ 21733 w 184896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7160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60016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0016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60016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0016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55253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86859" h="407641">
                <a:moveTo>
                  <a:pt x="21733" y="109985"/>
                </a:moveTo>
                <a:cubicBezTo>
                  <a:pt x="28877" y="131019"/>
                  <a:pt x="38005" y="156419"/>
                  <a:pt x="43164" y="176660"/>
                </a:cubicBezTo>
                <a:cubicBezTo>
                  <a:pt x="48323" y="196901"/>
                  <a:pt x="51102" y="213570"/>
                  <a:pt x="52689" y="231429"/>
                </a:cubicBezTo>
                <a:cubicBezTo>
                  <a:pt x="54276" y="249288"/>
                  <a:pt x="52292" y="267147"/>
                  <a:pt x="52689" y="283816"/>
                </a:cubicBezTo>
                <a:cubicBezTo>
                  <a:pt x="53086" y="300485"/>
                  <a:pt x="53087" y="317948"/>
                  <a:pt x="55071" y="331442"/>
                </a:cubicBezTo>
                <a:cubicBezTo>
                  <a:pt x="57055" y="344936"/>
                  <a:pt x="59437" y="354063"/>
                  <a:pt x="64596" y="364779"/>
                </a:cubicBezTo>
                <a:cubicBezTo>
                  <a:pt x="69755" y="375495"/>
                  <a:pt x="76502" y="388591"/>
                  <a:pt x="86027" y="395735"/>
                </a:cubicBezTo>
                <a:cubicBezTo>
                  <a:pt x="95552" y="402879"/>
                  <a:pt x="109046" y="407641"/>
                  <a:pt x="121746" y="407641"/>
                </a:cubicBezTo>
                <a:cubicBezTo>
                  <a:pt x="134446" y="407641"/>
                  <a:pt x="152305" y="403673"/>
                  <a:pt x="162227" y="395735"/>
                </a:cubicBezTo>
                <a:cubicBezTo>
                  <a:pt x="172149" y="387797"/>
                  <a:pt x="177308" y="374700"/>
                  <a:pt x="181277" y="360016"/>
                </a:cubicBezTo>
                <a:cubicBezTo>
                  <a:pt x="185246" y="345332"/>
                  <a:pt x="188420" y="326282"/>
                  <a:pt x="186039" y="307629"/>
                </a:cubicBezTo>
                <a:cubicBezTo>
                  <a:pt x="183658" y="288976"/>
                  <a:pt x="175323" y="266750"/>
                  <a:pt x="166989" y="248097"/>
                </a:cubicBezTo>
                <a:cubicBezTo>
                  <a:pt x="158655" y="229444"/>
                  <a:pt x="144367" y="212776"/>
                  <a:pt x="136033" y="195710"/>
                </a:cubicBezTo>
                <a:cubicBezTo>
                  <a:pt x="127699" y="178644"/>
                  <a:pt x="120555" y="162373"/>
                  <a:pt x="116983" y="145704"/>
                </a:cubicBezTo>
                <a:cubicBezTo>
                  <a:pt x="113411" y="129035"/>
                  <a:pt x="113808" y="111970"/>
                  <a:pt x="114602" y="95698"/>
                </a:cubicBezTo>
                <a:cubicBezTo>
                  <a:pt x="115396" y="79426"/>
                  <a:pt x="119365" y="59979"/>
                  <a:pt x="121746" y="48073"/>
                </a:cubicBezTo>
                <a:cubicBezTo>
                  <a:pt x="124127" y="36167"/>
                  <a:pt x="128889" y="31801"/>
                  <a:pt x="128889" y="24260"/>
                </a:cubicBezTo>
                <a:cubicBezTo>
                  <a:pt x="128889" y="16719"/>
                  <a:pt x="125318" y="6401"/>
                  <a:pt x="121746" y="2829"/>
                </a:cubicBezTo>
                <a:cubicBezTo>
                  <a:pt x="118174" y="-743"/>
                  <a:pt x="112221" y="-1140"/>
                  <a:pt x="107458" y="2829"/>
                </a:cubicBezTo>
                <a:cubicBezTo>
                  <a:pt x="102695" y="6798"/>
                  <a:pt x="96742" y="13941"/>
                  <a:pt x="93170" y="26641"/>
                </a:cubicBezTo>
                <a:cubicBezTo>
                  <a:pt x="89598" y="39341"/>
                  <a:pt x="86821" y="60773"/>
                  <a:pt x="86027" y="79029"/>
                </a:cubicBezTo>
                <a:cubicBezTo>
                  <a:pt x="85233" y="97285"/>
                  <a:pt x="85630" y="117923"/>
                  <a:pt x="88408" y="136179"/>
                </a:cubicBezTo>
                <a:cubicBezTo>
                  <a:pt x="91186" y="154435"/>
                  <a:pt x="96346" y="172691"/>
                  <a:pt x="102696" y="188566"/>
                </a:cubicBezTo>
                <a:cubicBezTo>
                  <a:pt x="109046" y="204441"/>
                  <a:pt x="118571" y="216745"/>
                  <a:pt x="126508" y="231429"/>
                </a:cubicBezTo>
                <a:cubicBezTo>
                  <a:pt x="134445" y="246113"/>
                  <a:pt x="145162" y="262783"/>
                  <a:pt x="150321" y="276673"/>
                </a:cubicBezTo>
                <a:cubicBezTo>
                  <a:pt x="155480" y="290563"/>
                  <a:pt x="156671" y="301675"/>
                  <a:pt x="157465" y="314772"/>
                </a:cubicBezTo>
                <a:cubicBezTo>
                  <a:pt x="158259" y="327869"/>
                  <a:pt x="159052" y="344934"/>
                  <a:pt x="155083" y="355253"/>
                </a:cubicBezTo>
                <a:cubicBezTo>
                  <a:pt x="151114" y="365572"/>
                  <a:pt x="140796" y="373113"/>
                  <a:pt x="133652" y="376685"/>
                </a:cubicBezTo>
                <a:cubicBezTo>
                  <a:pt x="126508" y="380257"/>
                  <a:pt x="118968" y="380257"/>
                  <a:pt x="112221" y="376685"/>
                </a:cubicBezTo>
                <a:cubicBezTo>
                  <a:pt x="105474" y="373113"/>
                  <a:pt x="97932" y="365573"/>
                  <a:pt x="93170" y="355254"/>
                </a:cubicBezTo>
                <a:cubicBezTo>
                  <a:pt x="88408" y="344935"/>
                  <a:pt x="85630" y="333029"/>
                  <a:pt x="83646" y="314773"/>
                </a:cubicBezTo>
                <a:cubicBezTo>
                  <a:pt x="81662" y="296517"/>
                  <a:pt x="83248" y="268735"/>
                  <a:pt x="81264" y="245716"/>
                </a:cubicBezTo>
                <a:cubicBezTo>
                  <a:pt x="79280" y="222697"/>
                  <a:pt x="78089" y="202854"/>
                  <a:pt x="71739" y="176660"/>
                </a:cubicBezTo>
                <a:cubicBezTo>
                  <a:pt x="65389" y="150466"/>
                  <a:pt x="50308" y="110382"/>
                  <a:pt x="43164" y="88554"/>
                </a:cubicBezTo>
                <a:cubicBezTo>
                  <a:pt x="36020" y="66726"/>
                  <a:pt x="34433" y="55217"/>
                  <a:pt x="28877" y="45692"/>
                </a:cubicBezTo>
                <a:cubicBezTo>
                  <a:pt x="23321" y="36167"/>
                  <a:pt x="13001" y="28625"/>
                  <a:pt x="9826" y="31403"/>
                </a:cubicBezTo>
                <a:cubicBezTo>
                  <a:pt x="6651" y="34181"/>
                  <a:pt x="-1683" y="37357"/>
                  <a:pt x="302" y="50454"/>
                </a:cubicBezTo>
                <a:cubicBezTo>
                  <a:pt x="2287" y="63551"/>
                  <a:pt x="14589" y="88951"/>
                  <a:pt x="21733" y="10998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5" name="任意多边形 374"/>
          <p:cNvSpPr/>
          <p:nvPr/>
        </p:nvSpPr>
        <p:spPr>
          <a:xfrm rot="240000">
            <a:off x="3111061" y="4573985"/>
            <a:ext cx="171865" cy="408896"/>
          </a:xfrm>
          <a:custGeom>
            <a:avLst/>
            <a:gdLst>
              <a:gd name="connsiteX0" fmla="*/ 21888 w 171924"/>
              <a:gd name="connsiteY0" fmla="*/ 116697 h 412717"/>
              <a:gd name="connsiteX1" fmla="*/ 38557 w 171924"/>
              <a:gd name="connsiteY1" fmla="*/ 176228 h 412717"/>
              <a:gd name="connsiteX2" fmla="*/ 38557 w 171924"/>
              <a:gd name="connsiteY2" fmla="*/ 223853 h 412717"/>
              <a:gd name="connsiteX3" fmla="*/ 40938 w 171924"/>
              <a:gd name="connsiteY3" fmla="*/ 290528 h 412717"/>
              <a:gd name="connsiteX4" fmla="*/ 52844 w 171924"/>
              <a:gd name="connsiteY4" fmla="*/ 338153 h 412717"/>
              <a:gd name="connsiteX5" fmla="*/ 69513 w 171924"/>
              <a:gd name="connsiteY5" fmla="*/ 376253 h 412717"/>
              <a:gd name="connsiteX6" fmla="*/ 105232 w 171924"/>
              <a:gd name="connsiteY6" fmla="*/ 404828 h 412717"/>
              <a:gd name="connsiteX7" fmla="*/ 138569 w 171924"/>
              <a:gd name="connsiteY7" fmla="*/ 411972 h 412717"/>
              <a:gd name="connsiteX8" fmla="*/ 160001 w 171924"/>
              <a:gd name="connsiteY8" fmla="*/ 390540 h 412717"/>
              <a:gd name="connsiteX9" fmla="*/ 171907 w 171924"/>
              <a:gd name="connsiteY9" fmla="*/ 361965 h 412717"/>
              <a:gd name="connsiteX10" fmla="*/ 162382 w 171924"/>
              <a:gd name="connsiteY10" fmla="*/ 311959 h 412717"/>
              <a:gd name="connsiteX11" fmla="*/ 150476 w 171924"/>
              <a:gd name="connsiteY11" fmla="*/ 271478 h 412717"/>
              <a:gd name="connsiteX12" fmla="*/ 150476 w 171924"/>
              <a:gd name="connsiteY12" fmla="*/ 240522 h 412717"/>
              <a:gd name="connsiteX13" fmla="*/ 167144 w 171924"/>
              <a:gd name="connsiteY13" fmla="*/ 209565 h 412717"/>
              <a:gd name="connsiteX14" fmla="*/ 167144 w 171924"/>
              <a:gd name="connsiteY14" fmla="*/ 173847 h 412717"/>
              <a:gd name="connsiteX15" fmla="*/ 155238 w 171924"/>
              <a:gd name="connsiteY15" fmla="*/ 130984 h 412717"/>
              <a:gd name="connsiteX16" fmla="*/ 136188 w 171924"/>
              <a:gd name="connsiteY16" fmla="*/ 90503 h 412717"/>
              <a:gd name="connsiteX17" fmla="*/ 119519 w 171924"/>
              <a:gd name="connsiteY17" fmla="*/ 54784 h 412717"/>
              <a:gd name="connsiteX18" fmla="*/ 119519 w 171924"/>
              <a:gd name="connsiteY18" fmla="*/ 38115 h 412717"/>
              <a:gd name="connsiteX19" fmla="*/ 129044 w 171924"/>
              <a:gd name="connsiteY19" fmla="*/ 28590 h 412717"/>
              <a:gd name="connsiteX20" fmla="*/ 126663 w 171924"/>
              <a:gd name="connsiteY20" fmla="*/ 11922 h 412717"/>
              <a:gd name="connsiteX21" fmla="*/ 109994 w 171924"/>
              <a:gd name="connsiteY21" fmla="*/ 15 h 412717"/>
              <a:gd name="connsiteX22" fmla="*/ 90944 w 171924"/>
              <a:gd name="connsiteY22" fmla="*/ 14303 h 412717"/>
              <a:gd name="connsiteX23" fmla="*/ 88563 w 171924"/>
              <a:gd name="connsiteY23" fmla="*/ 52403 h 412717"/>
              <a:gd name="connsiteX24" fmla="*/ 100469 w 171924"/>
              <a:gd name="connsiteY24" fmla="*/ 97647 h 412717"/>
              <a:gd name="connsiteX25" fmla="*/ 117138 w 171924"/>
              <a:gd name="connsiteY25" fmla="*/ 126222 h 412717"/>
              <a:gd name="connsiteX26" fmla="*/ 129044 w 171924"/>
              <a:gd name="connsiteY26" fmla="*/ 150034 h 412717"/>
              <a:gd name="connsiteX27" fmla="*/ 133807 w 171924"/>
              <a:gd name="connsiteY27" fmla="*/ 183372 h 412717"/>
              <a:gd name="connsiteX28" fmla="*/ 124282 w 171924"/>
              <a:gd name="connsiteY28" fmla="*/ 221472 h 412717"/>
              <a:gd name="connsiteX29" fmla="*/ 117138 w 171924"/>
              <a:gd name="connsiteY29" fmla="*/ 252428 h 412717"/>
              <a:gd name="connsiteX30" fmla="*/ 121901 w 171924"/>
              <a:gd name="connsiteY30" fmla="*/ 300053 h 412717"/>
              <a:gd name="connsiteX31" fmla="*/ 131426 w 171924"/>
              <a:gd name="connsiteY31" fmla="*/ 326247 h 412717"/>
              <a:gd name="connsiteX32" fmla="*/ 143332 w 171924"/>
              <a:gd name="connsiteY32" fmla="*/ 350059 h 412717"/>
              <a:gd name="connsiteX33" fmla="*/ 138569 w 171924"/>
              <a:gd name="connsiteY33" fmla="*/ 371490 h 412717"/>
              <a:gd name="connsiteX34" fmla="*/ 129044 w 171924"/>
              <a:gd name="connsiteY34" fmla="*/ 381015 h 412717"/>
              <a:gd name="connsiteX35" fmla="*/ 107613 w 171924"/>
              <a:gd name="connsiteY35" fmla="*/ 376253 h 412717"/>
              <a:gd name="connsiteX36" fmla="*/ 86182 w 171924"/>
              <a:gd name="connsiteY36" fmla="*/ 345297 h 412717"/>
              <a:gd name="connsiteX37" fmla="*/ 71894 w 171924"/>
              <a:gd name="connsiteY37" fmla="*/ 300053 h 412717"/>
              <a:gd name="connsiteX38" fmla="*/ 71894 w 171924"/>
              <a:gd name="connsiteY38" fmla="*/ 238140 h 412717"/>
              <a:gd name="connsiteX39" fmla="*/ 62369 w 171924"/>
              <a:gd name="connsiteY39" fmla="*/ 173847 h 412717"/>
              <a:gd name="connsiteX40" fmla="*/ 43319 w 171924"/>
              <a:gd name="connsiteY40" fmla="*/ 66690 h 412717"/>
              <a:gd name="connsiteX41" fmla="*/ 29032 w 171924"/>
              <a:gd name="connsiteY41" fmla="*/ 40497 h 412717"/>
              <a:gd name="connsiteX42" fmla="*/ 14744 w 171924"/>
              <a:gd name="connsiteY42" fmla="*/ 33353 h 412717"/>
              <a:gd name="connsiteX43" fmla="*/ 457 w 171924"/>
              <a:gd name="connsiteY43" fmla="*/ 40497 h 412717"/>
              <a:gd name="connsiteX44" fmla="*/ 5219 w 171924"/>
              <a:gd name="connsiteY44" fmla="*/ 69072 h 412717"/>
              <a:gd name="connsiteX45" fmla="*/ 21888 w 171924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71733 w 171763"/>
              <a:gd name="connsiteY38" fmla="*/ 238140 h 412717"/>
              <a:gd name="connsiteX39" fmla="*/ 62208 w 171763"/>
              <a:gd name="connsiteY39" fmla="*/ 173847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0497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71733 w 171763"/>
              <a:gd name="connsiteY38" fmla="*/ 238140 h 412717"/>
              <a:gd name="connsiteX39" fmla="*/ 62208 w 171763"/>
              <a:gd name="connsiteY39" fmla="*/ 173847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73847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47654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47654 h 412717"/>
              <a:gd name="connsiteX40" fmla="*/ 45540 w 171763"/>
              <a:gd name="connsiteY40" fmla="*/ 76215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47654 h 412717"/>
              <a:gd name="connsiteX40" fmla="*/ 43159 w 171763"/>
              <a:gd name="connsiteY40" fmla="*/ 80977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6526 w 171800"/>
              <a:gd name="connsiteY0" fmla="*/ 114316 h 412717"/>
              <a:gd name="connsiteX1" fmla="*/ 38433 w 171800"/>
              <a:gd name="connsiteY1" fmla="*/ 176228 h 412717"/>
              <a:gd name="connsiteX2" fmla="*/ 38433 w 171800"/>
              <a:gd name="connsiteY2" fmla="*/ 223853 h 412717"/>
              <a:gd name="connsiteX3" fmla="*/ 40814 w 171800"/>
              <a:gd name="connsiteY3" fmla="*/ 290528 h 412717"/>
              <a:gd name="connsiteX4" fmla="*/ 52720 w 171800"/>
              <a:gd name="connsiteY4" fmla="*/ 338153 h 412717"/>
              <a:gd name="connsiteX5" fmla="*/ 69389 w 171800"/>
              <a:gd name="connsiteY5" fmla="*/ 376253 h 412717"/>
              <a:gd name="connsiteX6" fmla="*/ 105108 w 171800"/>
              <a:gd name="connsiteY6" fmla="*/ 404828 h 412717"/>
              <a:gd name="connsiteX7" fmla="*/ 138445 w 171800"/>
              <a:gd name="connsiteY7" fmla="*/ 411972 h 412717"/>
              <a:gd name="connsiteX8" fmla="*/ 159877 w 171800"/>
              <a:gd name="connsiteY8" fmla="*/ 390540 h 412717"/>
              <a:gd name="connsiteX9" fmla="*/ 171783 w 171800"/>
              <a:gd name="connsiteY9" fmla="*/ 361965 h 412717"/>
              <a:gd name="connsiteX10" fmla="*/ 162258 w 171800"/>
              <a:gd name="connsiteY10" fmla="*/ 311959 h 412717"/>
              <a:gd name="connsiteX11" fmla="*/ 150352 w 171800"/>
              <a:gd name="connsiteY11" fmla="*/ 271478 h 412717"/>
              <a:gd name="connsiteX12" fmla="*/ 150352 w 171800"/>
              <a:gd name="connsiteY12" fmla="*/ 240522 h 412717"/>
              <a:gd name="connsiteX13" fmla="*/ 167020 w 171800"/>
              <a:gd name="connsiteY13" fmla="*/ 209565 h 412717"/>
              <a:gd name="connsiteX14" fmla="*/ 167020 w 171800"/>
              <a:gd name="connsiteY14" fmla="*/ 173847 h 412717"/>
              <a:gd name="connsiteX15" fmla="*/ 155114 w 171800"/>
              <a:gd name="connsiteY15" fmla="*/ 130984 h 412717"/>
              <a:gd name="connsiteX16" fmla="*/ 136064 w 171800"/>
              <a:gd name="connsiteY16" fmla="*/ 90503 h 412717"/>
              <a:gd name="connsiteX17" fmla="*/ 119395 w 171800"/>
              <a:gd name="connsiteY17" fmla="*/ 54784 h 412717"/>
              <a:gd name="connsiteX18" fmla="*/ 119395 w 171800"/>
              <a:gd name="connsiteY18" fmla="*/ 38115 h 412717"/>
              <a:gd name="connsiteX19" fmla="*/ 128920 w 171800"/>
              <a:gd name="connsiteY19" fmla="*/ 28590 h 412717"/>
              <a:gd name="connsiteX20" fmla="*/ 126539 w 171800"/>
              <a:gd name="connsiteY20" fmla="*/ 11922 h 412717"/>
              <a:gd name="connsiteX21" fmla="*/ 109870 w 171800"/>
              <a:gd name="connsiteY21" fmla="*/ 15 h 412717"/>
              <a:gd name="connsiteX22" fmla="*/ 90820 w 171800"/>
              <a:gd name="connsiteY22" fmla="*/ 14303 h 412717"/>
              <a:gd name="connsiteX23" fmla="*/ 88439 w 171800"/>
              <a:gd name="connsiteY23" fmla="*/ 52403 h 412717"/>
              <a:gd name="connsiteX24" fmla="*/ 100345 w 171800"/>
              <a:gd name="connsiteY24" fmla="*/ 97647 h 412717"/>
              <a:gd name="connsiteX25" fmla="*/ 117014 w 171800"/>
              <a:gd name="connsiteY25" fmla="*/ 126222 h 412717"/>
              <a:gd name="connsiteX26" fmla="*/ 128920 w 171800"/>
              <a:gd name="connsiteY26" fmla="*/ 150034 h 412717"/>
              <a:gd name="connsiteX27" fmla="*/ 133683 w 171800"/>
              <a:gd name="connsiteY27" fmla="*/ 183372 h 412717"/>
              <a:gd name="connsiteX28" fmla="*/ 124158 w 171800"/>
              <a:gd name="connsiteY28" fmla="*/ 221472 h 412717"/>
              <a:gd name="connsiteX29" fmla="*/ 117014 w 171800"/>
              <a:gd name="connsiteY29" fmla="*/ 252428 h 412717"/>
              <a:gd name="connsiteX30" fmla="*/ 121777 w 171800"/>
              <a:gd name="connsiteY30" fmla="*/ 300053 h 412717"/>
              <a:gd name="connsiteX31" fmla="*/ 131302 w 171800"/>
              <a:gd name="connsiteY31" fmla="*/ 326247 h 412717"/>
              <a:gd name="connsiteX32" fmla="*/ 143208 w 171800"/>
              <a:gd name="connsiteY32" fmla="*/ 350059 h 412717"/>
              <a:gd name="connsiteX33" fmla="*/ 138445 w 171800"/>
              <a:gd name="connsiteY33" fmla="*/ 371490 h 412717"/>
              <a:gd name="connsiteX34" fmla="*/ 128920 w 171800"/>
              <a:gd name="connsiteY34" fmla="*/ 381015 h 412717"/>
              <a:gd name="connsiteX35" fmla="*/ 107489 w 171800"/>
              <a:gd name="connsiteY35" fmla="*/ 376253 h 412717"/>
              <a:gd name="connsiteX36" fmla="*/ 86058 w 171800"/>
              <a:gd name="connsiteY36" fmla="*/ 345297 h 412717"/>
              <a:gd name="connsiteX37" fmla="*/ 71770 w 171800"/>
              <a:gd name="connsiteY37" fmla="*/ 300053 h 412717"/>
              <a:gd name="connsiteX38" fmla="*/ 67008 w 171800"/>
              <a:gd name="connsiteY38" fmla="*/ 235758 h 412717"/>
              <a:gd name="connsiteX39" fmla="*/ 62245 w 171800"/>
              <a:gd name="connsiteY39" fmla="*/ 147654 h 412717"/>
              <a:gd name="connsiteX40" fmla="*/ 43196 w 171800"/>
              <a:gd name="connsiteY40" fmla="*/ 80977 h 412717"/>
              <a:gd name="connsiteX41" fmla="*/ 28908 w 171800"/>
              <a:gd name="connsiteY41" fmla="*/ 40497 h 412717"/>
              <a:gd name="connsiteX42" fmla="*/ 14620 w 171800"/>
              <a:gd name="connsiteY42" fmla="*/ 33353 h 412717"/>
              <a:gd name="connsiteX43" fmla="*/ 333 w 171800"/>
              <a:gd name="connsiteY43" fmla="*/ 47640 h 412717"/>
              <a:gd name="connsiteX44" fmla="*/ 7476 w 171800"/>
              <a:gd name="connsiteY44" fmla="*/ 73834 h 412717"/>
              <a:gd name="connsiteX45" fmla="*/ 26526 w 171800"/>
              <a:gd name="connsiteY45" fmla="*/ 114316 h 412717"/>
              <a:gd name="connsiteX0" fmla="*/ 26526 w 171800"/>
              <a:gd name="connsiteY0" fmla="*/ 114316 h 412717"/>
              <a:gd name="connsiteX1" fmla="*/ 38433 w 171800"/>
              <a:gd name="connsiteY1" fmla="*/ 176228 h 412717"/>
              <a:gd name="connsiteX2" fmla="*/ 38433 w 171800"/>
              <a:gd name="connsiteY2" fmla="*/ 223853 h 412717"/>
              <a:gd name="connsiteX3" fmla="*/ 40814 w 171800"/>
              <a:gd name="connsiteY3" fmla="*/ 290528 h 412717"/>
              <a:gd name="connsiteX4" fmla="*/ 52720 w 171800"/>
              <a:gd name="connsiteY4" fmla="*/ 338153 h 412717"/>
              <a:gd name="connsiteX5" fmla="*/ 69389 w 171800"/>
              <a:gd name="connsiteY5" fmla="*/ 376253 h 412717"/>
              <a:gd name="connsiteX6" fmla="*/ 105108 w 171800"/>
              <a:gd name="connsiteY6" fmla="*/ 404828 h 412717"/>
              <a:gd name="connsiteX7" fmla="*/ 138445 w 171800"/>
              <a:gd name="connsiteY7" fmla="*/ 411972 h 412717"/>
              <a:gd name="connsiteX8" fmla="*/ 159877 w 171800"/>
              <a:gd name="connsiteY8" fmla="*/ 390540 h 412717"/>
              <a:gd name="connsiteX9" fmla="*/ 171783 w 171800"/>
              <a:gd name="connsiteY9" fmla="*/ 361965 h 412717"/>
              <a:gd name="connsiteX10" fmla="*/ 162258 w 171800"/>
              <a:gd name="connsiteY10" fmla="*/ 311959 h 412717"/>
              <a:gd name="connsiteX11" fmla="*/ 150352 w 171800"/>
              <a:gd name="connsiteY11" fmla="*/ 271478 h 412717"/>
              <a:gd name="connsiteX12" fmla="*/ 150352 w 171800"/>
              <a:gd name="connsiteY12" fmla="*/ 240522 h 412717"/>
              <a:gd name="connsiteX13" fmla="*/ 167020 w 171800"/>
              <a:gd name="connsiteY13" fmla="*/ 209565 h 412717"/>
              <a:gd name="connsiteX14" fmla="*/ 167020 w 171800"/>
              <a:gd name="connsiteY14" fmla="*/ 173847 h 412717"/>
              <a:gd name="connsiteX15" fmla="*/ 155114 w 171800"/>
              <a:gd name="connsiteY15" fmla="*/ 130984 h 412717"/>
              <a:gd name="connsiteX16" fmla="*/ 136064 w 171800"/>
              <a:gd name="connsiteY16" fmla="*/ 90503 h 412717"/>
              <a:gd name="connsiteX17" fmla="*/ 119395 w 171800"/>
              <a:gd name="connsiteY17" fmla="*/ 54784 h 412717"/>
              <a:gd name="connsiteX18" fmla="*/ 119395 w 171800"/>
              <a:gd name="connsiteY18" fmla="*/ 38115 h 412717"/>
              <a:gd name="connsiteX19" fmla="*/ 128920 w 171800"/>
              <a:gd name="connsiteY19" fmla="*/ 28590 h 412717"/>
              <a:gd name="connsiteX20" fmla="*/ 126539 w 171800"/>
              <a:gd name="connsiteY20" fmla="*/ 11922 h 412717"/>
              <a:gd name="connsiteX21" fmla="*/ 109870 w 171800"/>
              <a:gd name="connsiteY21" fmla="*/ 15 h 412717"/>
              <a:gd name="connsiteX22" fmla="*/ 90820 w 171800"/>
              <a:gd name="connsiteY22" fmla="*/ 14303 h 412717"/>
              <a:gd name="connsiteX23" fmla="*/ 88439 w 171800"/>
              <a:gd name="connsiteY23" fmla="*/ 52403 h 412717"/>
              <a:gd name="connsiteX24" fmla="*/ 100345 w 171800"/>
              <a:gd name="connsiteY24" fmla="*/ 97647 h 412717"/>
              <a:gd name="connsiteX25" fmla="*/ 117014 w 171800"/>
              <a:gd name="connsiteY25" fmla="*/ 126222 h 412717"/>
              <a:gd name="connsiteX26" fmla="*/ 128920 w 171800"/>
              <a:gd name="connsiteY26" fmla="*/ 150034 h 412717"/>
              <a:gd name="connsiteX27" fmla="*/ 133683 w 171800"/>
              <a:gd name="connsiteY27" fmla="*/ 183372 h 412717"/>
              <a:gd name="connsiteX28" fmla="*/ 124158 w 171800"/>
              <a:gd name="connsiteY28" fmla="*/ 221472 h 412717"/>
              <a:gd name="connsiteX29" fmla="*/ 117014 w 171800"/>
              <a:gd name="connsiteY29" fmla="*/ 252428 h 412717"/>
              <a:gd name="connsiteX30" fmla="*/ 121777 w 171800"/>
              <a:gd name="connsiteY30" fmla="*/ 300053 h 412717"/>
              <a:gd name="connsiteX31" fmla="*/ 131302 w 171800"/>
              <a:gd name="connsiteY31" fmla="*/ 326247 h 412717"/>
              <a:gd name="connsiteX32" fmla="*/ 143208 w 171800"/>
              <a:gd name="connsiteY32" fmla="*/ 350059 h 412717"/>
              <a:gd name="connsiteX33" fmla="*/ 138445 w 171800"/>
              <a:gd name="connsiteY33" fmla="*/ 371490 h 412717"/>
              <a:gd name="connsiteX34" fmla="*/ 128920 w 171800"/>
              <a:gd name="connsiteY34" fmla="*/ 381015 h 412717"/>
              <a:gd name="connsiteX35" fmla="*/ 107489 w 171800"/>
              <a:gd name="connsiteY35" fmla="*/ 376253 h 412717"/>
              <a:gd name="connsiteX36" fmla="*/ 86058 w 171800"/>
              <a:gd name="connsiteY36" fmla="*/ 345297 h 412717"/>
              <a:gd name="connsiteX37" fmla="*/ 71770 w 171800"/>
              <a:gd name="connsiteY37" fmla="*/ 300053 h 412717"/>
              <a:gd name="connsiteX38" fmla="*/ 67008 w 171800"/>
              <a:gd name="connsiteY38" fmla="*/ 235758 h 412717"/>
              <a:gd name="connsiteX39" fmla="*/ 62245 w 171800"/>
              <a:gd name="connsiteY39" fmla="*/ 147654 h 412717"/>
              <a:gd name="connsiteX40" fmla="*/ 47959 w 171800"/>
              <a:gd name="connsiteY40" fmla="*/ 85739 h 412717"/>
              <a:gd name="connsiteX41" fmla="*/ 28908 w 171800"/>
              <a:gd name="connsiteY41" fmla="*/ 40497 h 412717"/>
              <a:gd name="connsiteX42" fmla="*/ 14620 w 171800"/>
              <a:gd name="connsiteY42" fmla="*/ 33353 h 412717"/>
              <a:gd name="connsiteX43" fmla="*/ 333 w 171800"/>
              <a:gd name="connsiteY43" fmla="*/ 47640 h 412717"/>
              <a:gd name="connsiteX44" fmla="*/ 7476 w 171800"/>
              <a:gd name="connsiteY44" fmla="*/ 73834 h 412717"/>
              <a:gd name="connsiteX45" fmla="*/ 26526 w 171800"/>
              <a:gd name="connsiteY45" fmla="*/ 114316 h 412717"/>
              <a:gd name="connsiteX0" fmla="*/ 26526 w 171800"/>
              <a:gd name="connsiteY0" fmla="*/ 114316 h 412717"/>
              <a:gd name="connsiteX1" fmla="*/ 38433 w 171800"/>
              <a:gd name="connsiteY1" fmla="*/ 176228 h 412717"/>
              <a:gd name="connsiteX2" fmla="*/ 38433 w 171800"/>
              <a:gd name="connsiteY2" fmla="*/ 223853 h 412717"/>
              <a:gd name="connsiteX3" fmla="*/ 40814 w 171800"/>
              <a:gd name="connsiteY3" fmla="*/ 290528 h 412717"/>
              <a:gd name="connsiteX4" fmla="*/ 50339 w 171800"/>
              <a:gd name="connsiteY4" fmla="*/ 335772 h 412717"/>
              <a:gd name="connsiteX5" fmla="*/ 69389 w 171800"/>
              <a:gd name="connsiteY5" fmla="*/ 376253 h 412717"/>
              <a:gd name="connsiteX6" fmla="*/ 105108 w 171800"/>
              <a:gd name="connsiteY6" fmla="*/ 404828 h 412717"/>
              <a:gd name="connsiteX7" fmla="*/ 138445 w 171800"/>
              <a:gd name="connsiteY7" fmla="*/ 411972 h 412717"/>
              <a:gd name="connsiteX8" fmla="*/ 159877 w 171800"/>
              <a:gd name="connsiteY8" fmla="*/ 390540 h 412717"/>
              <a:gd name="connsiteX9" fmla="*/ 171783 w 171800"/>
              <a:gd name="connsiteY9" fmla="*/ 361965 h 412717"/>
              <a:gd name="connsiteX10" fmla="*/ 162258 w 171800"/>
              <a:gd name="connsiteY10" fmla="*/ 311959 h 412717"/>
              <a:gd name="connsiteX11" fmla="*/ 150352 w 171800"/>
              <a:gd name="connsiteY11" fmla="*/ 271478 h 412717"/>
              <a:gd name="connsiteX12" fmla="*/ 150352 w 171800"/>
              <a:gd name="connsiteY12" fmla="*/ 240522 h 412717"/>
              <a:gd name="connsiteX13" fmla="*/ 167020 w 171800"/>
              <a:gd name="connsiteY13" fmla="*/ 209565 h 412717"/>
              <a:gd name="connsiteX14" fmla="*/ 167020 w 171800"/>
              <a:gd name="connsiteY14" fmla="*/ 173847 h 412717"/>
              <a:gd name="connsiteX15" fmla="*/ 155114 w 171800"/>
              <a:gd name="connsiteY15" fmla="*/ 130984 h 412717"/>
              <a:gd name="connsiteX16" fmla="*/ 136064 w 171800"/>
              <a:gd name="connsiteY16" fmla="*/ 90503 h 412717"/>
              <a:gd name="connsiteX17" fmla="*/ 119395 w 171800"/>
              <a:gd name="connsiteY17" fmla="*/ 54784 h 412717"/>
              <a:gd name="connsiteX18" fmla="*/ 119395 w 171800"/>
              <a:gd name="connsiteY18" fmla="*/ 38115 h 412717"/>
              <a:gd name="connsiteX19" fmla="*/ 128920 w 171800"/>
              <a:gd name="connsiteY19" fmla="*/ 28590 h 412717"/>
              <a:gd name="connsiteX20" fmla="*/ 126539 w 171800"/>
              <a:gd name="connsiteY20" fmla="*/ 11922 h 412717"/>
              <a:gd name="connsiteX21" fmla="*/ 109870 w 171800"/>
              <a:gd name="connsiteY21" fmla="*/ 15 h 412717"/>
              <a:gd name="connsiteX22" fmla="*/ 90820 w 171800"/>
              <a:gd name="connsiteY22" fmla="*/ 14303 h 412717"/>
              <a:gd name="connsiteX23" fmla="*/ 88439 w 171800"/>
              <a:gd name="connsiteY23" fmla="*/ 52403 h 412717"/>
              <a:gd name="connsiteX24" fmla="*/ 100345 w 171800"/>
              <a:gd name="connsiteY24" fmla="*/ 97647 h 412717"/>
              <a:gd name="connsiteX25" fmla="*/ 117014 w 171800"/>
              <a:gd name="connsiteY25" fmla="*/ 126222 h 412717"/>
              <a:gd name="connsiteX26" fmla="*/ 128920 w 171800"/>
              <a:gd name="connsiteY26" fmla="*/ 150034 h 412717"/>
              <a:gd name="connsiteX27" fmla="*/ 133683 w 171800"/>
              <a:gd name="connsiteY27" fmla="*/ 183372 h 412717"/>
              <a:gd name="connsiteX28" fmla="*/ 124158 w 171800"/>
              <a:gd name="connsiteY28" fmla="*/ 221472 h 412717"/>
              <a:gd name="connsiteX29" fmla="*/ 117014 w 171800"/>
              <a:gd name="connsiteY29" fmla="*/ 252428 h 412717"/>
              <a:gd name="connsiteX30" fmla="*/ 121777 w 171800"/>
              <a:gd name="connsiteY30" fmla="*/ 300053 h 412717"/>
              <a:gd name="connsiteX31" fmla="*/ 131302 w 171800"/>
              <a:gd name="connsiteY31" fmla="*/ 326247 h 412717"/>
              <a:gd name="connsiteX32" fmla="*/ 143208 w 171800"/>
              <a:gd name="connsiteY32" fmla="*/ 350059 h 412717"/>
              <a:gd name="connsiteX33" fmla="*/ 138445 w 171800"/>
              <a:gd name="connsiteY33" fmla="*/ 371490 h 412717"/>
              <a:gd name="connsiteX34" fmla="*/ 128920 w 171800"/>
              <a:gd name="connsiteY34" fmla="*/ 381015 h 412717"/>
              <a:gd name="connsiteX35" fmla="*/ 107489 w 171800"/>
              <a:gd name="connsiteY35" fmla="*/ 376253 h 412717"/>
              <a:gd name="connsiteX36" fmla="*/ 86058 w 171800"/>
              <a:gd name="connsiteY36" fmla="*/ 345297 h 412717"/>
              <a:gd name="connsiteX37" fmla="*/ 71770 w 171800"/>
              <a:gd name="connsiteY37" fmla="*/ 300053 h 412717"/>
              <a:gd name="connsiteX38" fmla="*/ 67008 w 171800"/>
              <a:gd name="connsiteY38" fmla="*/ 235758 h 412717"/>
              <a:gd name="connsiteX39" fmla="*/ 62245 w 171800"/>
              <a:gd name="connsiteY39" fmla="*/ 147654 h 412717"/>
              <a:gd name="connsiteX40" fmla="*/ 47959 w 171800"/>
              <a:gd name="connsiteY40" fmla="*/ 85739 h 412717"/>
              <a:gd name="connsiteX41" fmla="*/ 28908 w 171800"/>
              <a:gd name="connsiteY41" fmla="*/ 40497 h 412717"/>
              <a:gd name="connsiteX42" fmla="*/ 14620 w 171800"/>
              <a:gd name="connsiteY42" fmla="*/ 33353 h 412717"/>
              <a:gd name="connsiteX43" fmla="*/ 333 w 171800"/>
              <a:gd name="connsiteY43" fmla="*/ 47640 h 412717"/>
              <a:gd name="connsiteX44" fmla="*/ 7476 w 171800"/>
              <a:gd name="connsiteY44" fmla="*/ 73834 h 412717"/>
              <a:gd name="connsiteX45" fmla="*/ 26526 w 171800"/>
              <a:gd name="connsiteY45" fmla="*/ 114316 h 412717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7020 w 171800"/>
              <a:gd name="connsiteY13" fmla="*/ 209565 h 408896"/>
              <a:gd name="connsiteX14" fmla="*/ 167020 w 171800"/>
              <a:gd name="connsiteY14" fmla="*/ 173847 h 408896"/>
              <a:gd name="connsiteX15" fmla="*/ 155114 w 171800"/>
              <a:gd name="connsiteY15" fmla="*/ 130984 h 408896"/>
              <a:gd name="connsiteX16" fmla="*/ 136064 w 171800"/>
              <a:gd name="connsiteY16" fmla="*/ 90503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7020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36064 w 171800"/>
              <a:gd name="connsiteY16" fmla="*/ 90503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36064 w 171800"/>
              <a:gd name="connsiteY16" fmla="*/ 90503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6058 w 171800"/>
              <a:gd name="connsiteY36" fmla="*/ 345297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97963 w 171800"/>
              <a:gd name="connsiteY35" fmla="*/ 361966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19395 w 171800"/>
              <a:gd name="connsiteY34" fmla="*/ 378634 h 408896"/>
              <a:gd name="connsiteX35" fmla="*/ 97963 w 171800"/>
              <a:gd name="connsiteY35" fmla="*/ 361966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19395 w 171800"/>
              <a:gd name="connsiteY34" fmla="*/ 378634 h 408896"/>
              <a:gd name="connsiteX35" fmla="*/ 97963 w 171800"/>
              <a:gd name="connsiteY35" fmla="*/ 361966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7007 w 171800"/>
              <a:gd name="connsiteY39" fmla="*/ 154798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798"/>
              <a:gd name="connsiteY0" fmla="*/ 114316 h 408896"/>
              <a:gd name="connsiteX1" fmla="*/ 38433 w 171798"/>
              <a:gd name="connsiteY1" fmla="*/ 176228 h 408896"/>
              <a:gd name="connsiteX2" fmla="*/ 38433 w 171798"/>
              <a:gd name="connsiteY2" fmla="*/ 223853 h 408896"/>
              <a:gd name="connsiteX3" fmla="*/ 40814 w 171798"/>
              <a:gd name="connsiteY3" fmla="*/ 290528 h 408896"/>
              <a:gd name="connsiteX4" fmla="*/ 50339 w 171798"/>
              <a:gd name="connsiteY4" fmla="*/ 335772 h 408896"/>
              <a:gd name="connsiteX5" fmla="*/ 69389 w 171798"/>
              <a:gd name="connsiteY5" fmla="*/ 376253 h 408896"/>
              <a:gd name="connsiteX6" fmla="*/ 105108 w 171798"/>
              <a:gd name="connsiteY6" fmla="*/ 404828 h 408896"/>
              <a:gd name="connsiteX7" fmla="*/ 138445 w 171798"/>
              <a:gd name="connsiteY7" fmla="*/ 407209 h 408896"/>
              <a:gd name="connsiteX8" fmla="*/ 159877 w 171798"/>
              <a:gd name="connsiteY8" fmla="*/ 390540 h 408896"/>
              <a:gd name="connsiteX9" fmla="*/ 171783 w 171798"/>
              <a:gd name="connsiteY9" fmla="*/ 361965 h 408896"/>
              <a:gd name="connsiteX10" fmla="*/ 162258 w 171798"/>
              <a:gd name="connsiteY10" fmla="*/ 311959 h 408896"/>
              <a:gd name="connsiteX11" fmla="*/ 155114 w 171798"/>
              <a:gd name="connsiteY11" fmla="*/ 285765 h 408896"/>
              <a:gd name="connsiteX12" fmla="*/ 150352 w 171798"/>
              <a:gd name="connsiteY12" fmla="*/ 240522 h 408896"/>
              <a:gd name="connsiteX13" fmla="*/ 162258 w 171798"/>
              <a:gd name="connsiteY13" fmla="*/ 209565 h 408896"/>
              <a:gd name="connsiteX14" fmla="*/ 167020 w 171798"/>
              <a:gd name="connsiteY14" fmla="*/ 173847 h 408896"/>
              <a:gd name="connsiteX15" fmla="*/ 159877 w 171798"/>
              <a:gd name="connsiteY15" fmla="*/ 138128 h 408896"/>
              <a:gd name="connsiteX16" fmla="*/ 140826 w 171798"/>
              <a:gd name="connsiteY16" fmla="*/ 100028 h 408896"/>
              <a:gd name="connsiteX17" fmla="*/ 124157 w 171798"/>
              <a:gd name="connsiteY17" fmla="*/ 66691 h 408896"/>
              <a:gd name="connsiteX18" fmla="*/ 119395 w 171798"/>
              <a:gd name="connsiteY18" fmla="*/ 38115 h 408896"/>
              <a:gd name="connsiteX19" fmla="*/ 128920 w 171798"/>
              <a:gd name="connsiteY19" fmla="*/ 28590 h 408896"/>
              <a:gd name="connsiteX20" fmla="*/ 126539 w 171798"/>
              <a:gd name="connsiteY20" fmla="*/ 11922 h 408896"/>
              <a:gd name="connsiteX21" fmla="*/ 109870 w 171798"/>
              <a:gd name="connsiteY21" fmla="*/ 15 h 408896"/>
              <a:gd name="connsiteX22" fmla="*/ 90820 w 171798"/>
              <a:gd name="connsiteY22" fmla="*/ 14303 h 408896"/>
              <a:gd name="connsiteX23" fmla="*/ 88439 w 171798"/>
              <a:gd name="connsiteY23" fmla="*/ 52403 h 408896"/>
              <a:gd name="connsiteX24" fmla="*/ 100345 w 171798"/>
              <a:gd name="connsiteY24" fmla="*/ 97647 h 408896"/>
              <a:gd name="connsiteX25" fmla="*/ 117014 w 171798"/>
              <a:gd name="connsiteY25" fmla="*/ 126222 h 408896"/>
              <a:gd name="connsiteX26" fmla="*/ 128920 w 171798"/>
              <a:gd name="connsiteY26" fmla="*/ 150034 h 408896"/>
              <a:gd name="connsiteX27" fmla="*/ 133683 w 171798"/>
              <a:gd name="connsiteY27" fmla="*/ 183372 h 408896"/>
              <a:gd name="connsiteX28" fmla="*/ 124158 w 171798"/>
              <a:gd name="connsiteY28" fmla="*/ 221472 h 408896"/>
              <a:gd name="connsiteX29" fmla="*/ 117014 w 171798"/>
              <a:gd name="connsiteY29" fmla="*/ 252428 h 408896"/>
              <a:gd name="connsiteX30" fmla="*/ 121777 w 171798"/>
              <a:gd name="connsiteY30" fmla="*/ 290528 h 408896"/>
              <a:gd name="connsiteX31" fmla="*/ 131302 w 171798"/>
              <a:gd name="connsiteY31" fmla="*/ 326247 h 408896"/>
              <a:gd name="connsiteX32" fmla="*/ 140827 w 171798"/>
              <a:gd name="connsiteY32" fmla="*/ 347677 h 408896"/>
              <a:gd name="connsiteX33" fmla="*/ 138445 w 171798"/>
              <a:gd name="connsiteY33" fmla="*/ 371490 h 408896"/>
              <a:gd name="connsiteX34" fmla="*/ 119395 w 171798"/>
              <a:gd name="connsiteY34" fmla="*/ 378634 h 408896"/>
              <a:gd name="connsiteX35" fmla="*/ 97963 w 171798"/>
              <a:gd name="connsiteY35" fmla="*/ 361966 h 408896"/>
              <a:gd name="connsiteX36" fmla="*/ 83677 w 171798"/>
              <a:gd name="connsiteY36" fmla="*/ 335772 h 408896"/>
              <a:gd name="connsiteX37" fmla="*/ 71770 w 171798"/>
              <a:gd name="connsiteY37" fmla="*/ 288146 h 408896"/>
              <a:gd name="connsiteX38" fmla="*/ 69389 w 171798"/>
              <a:gd name="connsiteY38" fmla="*/ 228614 h 408896"/>
              <a:gd name="connsiteX39" fmla="*/ 67007 w 171798"/>
              <a:gd name="connsiteY39" fmla="*/ 154798 h 408896"/>
              <a:gd name="connsiteX40" fmla="*/ 47959 w 171798"/>
              <a:gd name="connsiteY40" fmla="*/ 85739 h 408896"/>
              <a:gd name="connsiteX41" fmla="*/ 28908 w 171798"/>
              <a:gd name="connsiteY41" fmla="*/ 40497 h 408896"/>
              <a:gd name="connsiteX42" fmla="*/ 14620 w 171798"/>
              <a:gd name="connsiteY42" fmla="*/ 33353 h 408896"/>
              <a:gd name="connsiteX43" fmla="*/ 333 w 171798"/>
              <a:gd name="connsiteY43" fmla="*/ 47640 h 408896"/>
              <a:gd name="connsiteX44" fmla="*/ 7476 w 171798"/>
              <a:gd name="connsiteY44" fmla="*/ 73834 h 408896"/>
              <a:gd name="connsiteX45" fmla="*/ 26526 w 171798"/>
              <a:gd name="connsiteY45" fmla="*/ 114316 h 408896"/>
              <a:gd name="connsiteX0" fmla="*/ 26526 w 171865"/>
              <a:gd name="connsiteY0" fmla="*/ 114316 h 408896"/>
              <a:gd name="connsiteX1" fmla="*/ 38433 w 171865"/>
              <a:gd name="connsiteY1" fmla="*/ 176228 h 408896"/>
              <a:gd name="connsiteX2" fmla="*/ 38433 w 171865"/>
              <a:gd name="connsiteY2" fmla="*/ 223853 h 408896"/>
              <a:gd name="connsiteX3" fmla="*/ 40814 w 171865"/>
              <a:gd name="connsiteY3" fmla="*/ 290528 h 408896"/>
              <a:gd name="connsiteX4" fmla="*/ 50339 w 171865"/>
              <a:gd name="connsiteY4" fmla="*/ 335772 h 408896"/>
              <a:gd name="connsiteX5" fmla="*/ 69389 w 171865"/>
              <a:gd name="connsiteY5" fmla="*/ 376253 h 408896"/>
              <a:gd name="connsiteX6" fmla="*/ 105108 w 171865"/>
              <a:gd name="connsiteY6" fmla="*/ 404828 h 408896"/>
              <a:gd name="connsiteX7" fmla="*/ 138445 w 171865"/>
              <a:gd name="connsiteY7" fmla="*/ 407209 h 408896"/>
              <a:gd name="connsiteX8" fmla="*/ 159877 w 171865"/>
              <a:gd name="connsiteY8" fmla="*/ 390540 h 408896"/>
              <a:gd name="connsiteX9" fmla="*/ 171783 w 171865"/>
              <a:gd name="connsiteY9" fmla="*/ 361965 h 408896"/>
              <a:gd name="connsiteX10" fmla="*/ 164639 w 171865"/>
              <a:gd name="connsiteY10" fmla="*/ 319103 h 408896"/>
              <a:gd name="connsiteX11" fmla="*/ 155114 w 171865"/>
              <a:gd name="connsiteY11" fmla="*/ 285765 h 408896"/>
              <a:gd name="connsiteX12" fmla="*/ 150352 w 171865"/>
              <a:gd name="connsiteY12" fmla="*/ 240522 h 408896"/>
              <a:gd name="connsiteX13" fmla="*/ 162258 w 171865"/>
              <a:gd name="connsiteY13" fmla="*/ 209565 h 408896"/>
              <a:gd name="connsiteX14" fmla="*/ 167020 w 171865"/>
              <a:gd name="connsiteY14" fmla="*/ 173847 h 408896"/>
              <a:gd name="connsiteX15" fmla="*/ 159877 w 171865"/>
              <a:gd name="connsiteY15" fmla="*/ 138128 h 408896"/>
              <a:gd name="connsiteX16" fmla="*/ 140826 w 171865"/>
              <a:gd name="connsiteY16" fmla="*/ 100028 h 408896"/>
              <a:gd name="connsiteX17" fmla="*/ 124157 w 171865"/>
              <a:gd name="connsiteY17" fmla="*/ 66691 h 408896"/>
              <a:gd name="connsiteX18" fmla="*/ 119395 w 171865"/>
              <a:gd name="connsiteY18" fmla="*/ 38115 h 408896"/>
              <a:gd name="connsiteX19" fmla="*/ 128920 w 171865"/>
              <a:gd name="connsiteY19" fmla="*/ 28590 h 408896"/>
              <a:gd name="connsiteX20" fmla="*/ 126539 w 171865"/>
              <a:gd name="connsiteY20" fmla="*/ 11922 h 408896"/>
              <a:gd name="connsiteX21" fmla="*/ 109870 w 171865"/>
              <a:gd name="connsiteY21" fmla="*/ 15 h 408896"/>
              <a:gd name="connsiteX22" fmla="*/ 90820 w 171865"/>
              <a:gd name="connsiteY22" fmla="*/ 14303 h 408896"/>
              <a:gd name="connsiteX23" fmla="*/ 88439 w 171865"/>
              <a:gd name="connsiteY23" fmla="*/ 52403 h 408896"/>
              <a:gd name="connsiteX24" fmla="*/ 100345 w 171865"/>
              <a:gd name="connsiteY24" fmla="*/ 97647 h 408896"/>
              <a:gd name="connsiteX25" fmla="*/ 117014 w 171865"/>
              <a:gd name="connsiteY25" fmla="*/ 126222 h 408896"/>
              <a:gd name="connsiteX26" fmla="*/ 128920 w 171865"/>
              <a:gd name="connsiteY26" fmla="*/ 150034 h 408896"/>
              <a:gd name="connsiteX27" fmla="*/ 133683 w 171865"/>
              <a:gd name="connsiteY27" fmla="*/ 183372 h 408896"/>
              <a:gd name="connsiteX28" fmla="*/ 124158 w 171865"/>
              <a:gd name="connsiteY28" fmla="*/ 221472 h 408896"/>
              <a:gd name="connsiteX29" fmla="*/ 117014 w 171865"/>
              <a:gd name="connsiteY29" fmla="*/ 252428 h 408896"/>
              <a:gd name="connsiteX30" fmla="*/ 121777 w 171865"/>
              <a:gd name="connsiteY30" fmla="*/ 290528 h 408896"/>
              <a:gd name="connsiteX31" fmla="*/ 131302 w 171865"/>
              <a:gd name="connsiteY31" fmla="*/ 326247 h 408896"/>
              <a:gd name="connsiteX32" fmla="*/ 140827 w 171865"/>
              <a:gd name="connsiteY32" fmla="*/ 347677 h 408896"/>
              <a:gd name="connsiteX33" fmla="*/ 138445 w 171865"/>
              <a:gd name="connsiteY33" fmla="*/ 371490 h 408896"/>
              <a:gd name="connsiteX34" fmla="*/ 119395 w 171865"/>
              <a:gd name="connsiteY34" fmla="*/ 378634 h 408896"/>
              <a:gd name="connsiteX35" fmla="*/ 97963 w 171865"/>
              <a:gd name="connsiteY35" fmla="*/ 361966 h 408896"/>
              <a:gd name="connsiteX36" fmla="*/ 83677 w 171865"/>
              <a:gd name="connsiteY36" fmla="*/ 335772 h 408896"/>
              <a:gd name="connsiteX37" fmla="*/ 71770 w 171865"/>
              <a:gd name="connsiteY37" fmla="*/ 288146 h 408896"/>
              <a:gd name="connsiteX38" fmla="*/ 69389 w 171865"/>
              <a:gd name="connsiteY38" fmla="*/ 228614 h 408896"/>
              <a:gd name="connsiteX39" fmla="*/ 67007 w 171865"/>
              <a:gd name="connsiteY39" fmla="*/ 154798 h 408896"/>
              <a:gd name="connsiteX40" fmla="*/ 47959 w 171865"/>
              <a:gd name="connsiteY40" fmla="*/ 85739 h 408896"/>
              <a:gd name="connsiteX41" fmla="*/ 28908 w 171865"/>
              <a:gd name="connsiteY41" fmla="*/ 40497 h 408896"/>
              <a:gd name="connsiteX42" fmla="*/ 14620 w 171865"/>
              <a:gd name="connsiteY42" fmla="*/ 33353 h 408896"/>
              <a:gd name="connsiteX43" fmla="*/ 333 w 171865"/>
              <a:gd name="connsiteY43" fmla="*/ 47640 h 408896"/>
              <a:gd name="connsiteX44" fmla="*/ 7476 w 171865"/>
              <a:gd name="connsiteY44" fmla="*/ 73834 h 408896"/>
              <a:gd name="connsiteX45" fmla="*/ 26526 w 171865"/>
              <a:gd name="connsiteY45" fmla="*/ 114316 h 408896"/>
              <a:gd name="connsiteX0" fmla="*/ 26526 w 171865"/>
              <a:gd name="connsiteY0" fmla="*/ 114316 h 408896"/>
              <a:gd name="connsiteX1" fmla="*/ 38433 w 171865"/>
              <a:gd name="connsiteY1" fmla="*/ 176228 h 408896"/>
              <a:gd name="connsiteX2" fmla="*/ 38433 w 171865"/>
              <a:gd name="connsiteY2" fmla="*/ 223853 h 408896"/>
              <a:gd name="connsiteX3" fmla="*/ 40814 w 171865"/>
              <a:gd name="connsiteY3" fmla="*/ 290528 h 408896"/>
              <a:gd name="connsiteX4" fmla="*/ 50339 w 171865"/>
              <a:gd name="connsiteY4" fmla="*/ 335772 h 408896"/>
              <a:gd name="connsiteX5" fmla="*/ 69389 w 171865"/>
              <a:gd name="connsiteY5" fmla="*/ 376253 h 408896"/>
              <a:gd name="connsiteX6" fmla="*/ 105108 w 171865"/>
              <a:gd name="connsiteY6" fmla="*/ 404828 h 408896"/>
              <a:gd name="connsiteX7" fmla="*/ 138445 w 171865"/>
              <a:gd name="connsiteY7" fmla="*/ 407209 h 408896"/>
              <a:gd name="connsiteX8" fmla="*/ 159877 w 171865"/>
              <a:gd name="connsiteY8" fmla="*/ 390540 h 408896"/>
              <a:gd name="connsiteX9" fmla="*/ 171783 w 171865"/>
              <a:gd name="connsiteY9" fmla="*/ 361965 h 408896"/>
              <a:gd name="connsiteX10" fmla="*/ 164639 w 171865"/>
              <a:gd name="connsiteY10" fmla="*/ 319103 h 408896"/>
              <a:gd name="connsiteX11" fmla="*/ 155114 w 171865"/>
              <a:gd name="connsiteY11" fmla="*/ 285765 h 408896"/>
              <a:gd name="connsiteX12" fmla="*/ 150352 w 171865"/>
              <a:gd name="connsiteY12" fmla="*/ 250047 h 408896"/>
              <a:gd name="connsiteX13" fmla="*/ 162258 w 171865"/>
              <a:gd name="connsiteY13" fmla="*/ 209565 h 408896"/>
              <a:gd name="connsiteX14" fmla="*/ 167020 w 171865"/>
              <a:gd name="connsiteY14" fmla="*/ 173847 h 408896"/>
              <a:gd name="connsiteX15" fmla="*/ 159877 w 171865"/>
              <a:gd name="connsiteY15" fmla="*/ 138128 h 408896"/>
              <a:gd name="connsiteX16" fmla="*/ 140826 w 171865"/>
              <a:gd name="connsiteY16" fmla="*/ 100028 h 408896"/>
              <a:gd name="connsiteX17" fmla="*/ 124157 w 171865"/>
              <a:gd name="connsiteY17" fmla="*/ 66691 h 408896"/>
              <a:gd name="connsiteX18" fmla="*/ 119395 w 171865"/>
              <a:gd name="connsiteY18" fmla="*/ 38115 h 408896"/>
              <a:gd name="connsiteX19" fmla="*/ 128920 w 171865"/>
              <a:gd name="connsiteY19" fmla="*/ 28590 h 408896"/>
              <a:gd name="connsiteX20" fmla="*/ 126539 w 171865"/>
              <a:gd name="connsiteY20" fmla="*/ 11922 h 408896"/>
              <a:gd name="connsiteX21" fmla="*/ 109870 w 171865"/>
              <a:gd name="connsiteY21" fmla="*/ 15 h 408896"/>
              <a:gd name="connsiteX22" fmla="*/ 90820 w 171865"/>
              <a:gd name="connsiteY22" fmla="*/ 14303 h 408896"/>
              <a:gd name="connsiteX23" fmla="*/ 88439 w 171865"/>
              <a:gd name="connsiteY23" fmla="*/ 52403 h 408896"/>
              <a:gd name="connsiteX24" fmla="*/ 100345 w 171865"/>
              <a:gd name="connsiteY24" fmla="*/ 97647 h 408896"/>
              <a:gd name="connsiteX25" fmla="*/ 117014 w 171865"/>
              <a:gd name="connsiteY25" fmla="*/ 126222 h 408896"/>
              <a:gd name="connsiteX26" fmla="*/ 128920 w 171865"/>
              <a:gd name="connsiteY26" fmla="*/ 150034 h 408896"/>
              <a:gd name="connsiteX27" fmla="*/ 133683 w 171865"/>
              <a:gd name="connsiteY27" fmla="*/ 183372 h 408896"/>
              <a:gd name="connsiteX28" fmla="*/ 124158 w 171865"/>
              <a:gd name="connsiteY28" fmla="*/ 221472 h 408896"/>
              <a:gd name="connsiteX29" fmla="*/ 117014 w 171865"/>
              <a:gd name="connsiteY29" fmla="*/ 252428 h 408896"/>
              <a:gd name="connsiteX30" fmla="*/ 121777 w 171865"/>
              <a:gd name="connsiteY30" fmla="*/ 290528 h 408896"/>
              <a:gd name="connsiteX31" fmla="*/ 131302 w 171865"/>
              <a:gd name="connsiteY31" fmla="*/ 326247 h 408896"/>
              <a:gd name="connsiteX32" fmla="*/ 140827 w 171865"/>
              <a:gd name="connsiteY32" fmla="*/ 347677 h 408896"/>
              <a:gd name="connsiteX33" fmla="*/ 138445 w 171865"/>
              <a:gd name="connsiteY33" fmla="*/ 371490 h 408896"/>
              <a:gd name="connsiteX34" fmla="*/ 119395 w 171865"/>
              <a:gd name="connsiteY34" fmla="*/ 378634 h 408896"/>
              <a:gd name="connsiteX35" fmla="*/ 97963 w 171865"/>
              <a:gd name="connsiteY35" fmla="*/ 361966 h 408896"/>
              <a:gd name="connsiteX36" fmla="*/ 83677 w 171865"/>
              <a:gd name="connsiteY36" fmla="*/ 335772 h 408896"/>
              <a:gd name="connsiteX37" fmla="*/ 71770 w 171865"/>
              <a:gd name="connsiteY37" fmla="*/ 288146 h 408896"/>
              <a:gd name="connsiteX38" fmla="*/ 69389 w 171865"/>
              <a:gd name="connsiteY38" fmla="*/ 228614 h 408896"/>
              <a:gd name="connsiteX39" fmla="*/ 67007 w 171865"/>
              <a:gd name="connsiteY39" fmla="*/ 154798 h 408896"/>
              <a:gd name="connsiteX40" fmla="*/ 47959 w 171865"/>
              <a:gd name="connsiteY40" fmla="*/ 85739 h 408896"/>
              <a:gd name="connsiteX41" fmla="*/ 28908 w 171865"/>
              <a:gd name="connsiteY41" fmla="*/ 40497 h 408896"/>
              <a:gd name="connsiteX42" fmla="*/ 14620 w 171865"/>
              <a:gd name="connsiteY42" fmla="*/ 33353 h 408896"/>
              <a:gd name="connsiteX43" fmla="*/ 333 w 171865"/>
              <a:gd name="connsiteY43" fmla="*/ 47640 h 408896"/>
              <a:gd name="connsiteX44" fmla="*/ 7476 w 171865"/>
              <a:gd name="connsiteY44" fmla="*/ 73834 h 408896"/>
              <a:gd name="connsiteX45" fmla="*/ 26526 w 171865"/>
              <a:gd name="connsiteY45" fmla="*/ 114316 h 408896"/>
              <a:gd name="connsiteX0" fmla="*/ 26526 w 171865"/>
              <a:gd name="connsiteY0" fmla="*/ 114316 h 408896"/>
              <a:gd name="connsiteX1" fmla="*/ 38433 w 171865"/>
              <a:gd name="connsiteY1" fmla="*/ 176228 h 408896"/>
              <a:gd name="connsiteX2" fmla="*/ 38433 w 171865"/>
              <a:gd name="connsiteY2" fmla="*/ 223853 h 408896"/>
              <a:gd name="connsiteX3" fmla="*/ 40814 w 171865"/>
              <a:gd name="connsiteY3" fmla="*/ 290528 h 408896"/>
              <a:gd name="connsiteX4" fmla="*/ 50339 w 171865"/>
              <a:gd name="connsiteY4" fmla="*/ 335772 h 408896"/>
              <a:gd name="connsiteX5" fmla="*/ 69389 w 171865"/>
              <a:gd name="connsiteY5" fmla="*/ 376253 h 408896"/>
              <a:gd name="connsiteX6" fmla="*/ 105108 w 171865"/>
              <a:gd name="connsiteY6" fmla="*/ 404828 h 408896"/>
              <a:gd name="connsiteX7" fmla="*/ 138445 w 171865"/>
              <a:gd name="connsiteY7" fmla="*/ 407209 h 408896"/>
              <a:gd name="connsiteX8" fmla="*/ 159877 w 171865"/>
              <a:gd name="connsiteY8" fmla="*/ 390540 h 408896"/>
              <a:gd name="connsiteX9" fmla="*/ 171783 w 171865"/>
              <a:gd name="connsiteY9" fmla="*/ 361965 h 408896"/>
              <a:gd name="connsiteX10" fmla="*/ 164639 w 171865"/>
              <a:gd name="connsiteY10" fmla="*/ 319103 h 408896"/>
              <a:gd name="connsiteX11" fmla="*/ 155114 w 171865"/>
              <a:gd name="connsiteY11" fmla="*/ 285765 h 408896"/>
              <a:gd name="connsiteX12" fmla="*/ 150352 w 171865"/>
              <a:gd name="connsiteY12" fmla="*/ 250047 h 408896"/>
              <a:gd name="connsiteX13" fmla="*/ 162258 w 171865"/>
              <a:gd name="connsiteY13" fmla="*/ 209565 h 408896"/>
              <a:gd name="connsiteX14" fmla="*/ 167020 w 171865"/>
              <a:gd name="connsiteY14" fmla="*/ 173847 h 408896"/>
              <a:gd name="connsiteX15" fmla="*/ 159877 w 171865"/>
              <a:gd name="connsiteY15" fmla="*/ 138128 h 408896"/>
              <a:gd name="connsiteX16" fmla="*/ 140826 w 171865"/>
              <a:gd name="connsiteY16" fmla="*/ 100028 h 408896"/>
              <a:gd name="connsiteX17" fmla="*/ 124157 w 171865"/>
              <a:gd name="connsiteY17" fmla="*/ 66691 h 408896"/>
              <a:gd name="connsiteX18" fmla="*/ 119395 w 171865"/>
              <a:gd name="connsiteY18" fmla="*/ 38115 h 408896"/>
              <a:gd name="connsiteX19" fmla="*/ 128920 w 171865"/>
              <a:gd name="connsiteY19" fmla="*/ 28590 h 408896"/>
              <a:gd name="connsiteX20" fmla="*/ 126539 w 171865"/>
              <a:gd name="connsiteY20" fmla="*/ 11922 h 408896"/>
              <a:gd name="connsiteX21" fmla="*/ 109870 w 171865"/>
              <a:gd name="connsiteY21" fmla="*/ 15 h 408896"/>
              <a:gd name="connsiteX22" fmla="*/ 90820 w 171865"/>
              <a:gd name="connsiteY22" fmla="*/ 14303 h 408896"/>
              <a:gd name="connsiteX23" fmla="*/ 88439 w 171865"/>
              <a:gd name="connsiteY23" fmla="*/ 52403 h 408896"/>
              <a:gd name="connsiteX24" fmla="*/ 100345 w 171865"/>
              <a:gd name="connsiteY24" fmla="*/ 97647 h 408896"/>
              <a:gd name="connsiteX25" fmla="*/ 117014 w 171865"/>
              <a:gd name="connsiteY25" fmla="*/ 126222 h 408896"/>
              <a:gd name="connsiteX26" fmla="*/ 128920 w 171865"/>
              <a:gd name="connsiteY26" fmla="*/ 150034 h 408896"/>
              <a:gd name="connsiteX27" fmla="*/ 133683 w 171865"/>
              <a:gd name="connsiteY27" fmla="*/ 183372 h 408896"/>
              <a:gd name="connsiteX28" fmla="*/ 124158 w 171865"/>
              <a:gd name="connsiteY28" fmla="*/ 221472 h 408896"/>
              <a:gd name="connsiteX29" fmla="*/ 117014 w 171865"/>
              <a:gd name="connsiteY29" fmla="*/ 252428 h 408896"/>
              <a:gd name="connsiteX30" fmla="*/ 121777 w 171865"/>
              <a:gd name="connsiteY30" fmla="*/ 290528 h 408896"/>
              <a:gd name="connsiteX31" fmla="*/ 131302 w 171865"/>
              <a:gd name="connsiteY31" fmla="*/ 326247 h 408896"/>
              <a:gd name="connsiteX32" fmla="*/ 138445 w 171865"/>
              <a:gd name="connsiteY32" fmla="*/ 347677 h 408896"/>
              <a:gd name="connsiteX33" fmla="*/ 138445 w 171865"/>
              <a:gd name="connsiteY33" fmla="*/ 371490 h 408896"/>
              <a:gd name="connsiteX34" fmla="*/ 119395 w 171865"/>
              <a:gd name="connsiteY34" fmla="*/ 378634 h 408896"/>
              <a:gd name="connsiteX35" fmla="*/ 97963 w 171865"/>
              <a:gd name="connsiteY35" fmla="*/ 361966 h 408896"/>
              <a:gd name="connsiteX36" fmla="*/ 83677 w 171865"/>
              <a:gd name="connsiteY36" fmla="*/ 335772 h 408896"/>
              <a:gd name="connsiteX37" fmla="*/ 71770 w 171865"/>
              <a:gd name="connsiteY37" fmla="*/ 288146 h 408896"/>
              <a:gd name="connsiteX38" fmla="*/ 69389 w 171865"/>
              <a:gd name="connsiteY38" fmla="*/ 228614 h 408896"/>
              <a:gd name="connsiteX39" fmla="*/ 67007 w 171865"/>
              <a:gd name="connsiteY39" fmla="*/ 154798 h 408896"/>
              <a:gd name="connsiteX40" fmla="*/ 47959 w 171865"/>
              <a:gd name="connsiteY40" fmla="*/ 85739 h 408896"/>
              <a:gd name="connsiteX41" fmla="*/ 28908 w 171865"/>
              <a:gd name="connsiteY41" fmla="*/ 40497 h 408896"/>
              <a:gd name="connsiteX42" fmla="*/ 14620 w 171865"/>
              <a:gd name="connsiteY42" fmla="*/ 33353 h 408896"/>
              <a:gd name="connsiteX43" fmla="*/ 333 w 171865"/>
              <a:gd name="connsiteY43" fmla="*/ 47640 h 408896"/>
              <a:gd name="connsiteX44" fmla="*/ 7476 w 171865"/>
              <a:gd name="connsiteY44" fmla="*/ 73834 h 408896"/>
              <a:gd name="connsiteX45" fmla="*/ 26526 w 171865"/>
              <a:gd name="connsiteY45" fmla="*/ 114316 h 408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71865" h="408896">
                <a:moveTo>
                  <a:pt x="26526" y="114316"/>
                </a:moveTo>
                <a:cubicBezTo>
                  <a:pt x="31685" y="131382"/>
                  <a:pt x="36449" y="157972"/>
                  <a:pt x="38433" y="176228"/>
                </a:cubicBezTo>
                <a:cubicBezTo>
                  <a:pt x="40417" y="194484"/>
                  <a:pt x="38036" y="204803"/>
                  <a:pt x="38433" y="223853"/>
                </a:cubicBezTo>
                <a:cubicBezTo>
                  <a:pt x="38830" y="242903"/>
                  <a:pt x="38830" y="271875"/>
                  <a:pt x="40814" y="290528"/>
                </a:cubicBezTo>
                <a:cubicBezTo>
                  <a:pt x="42798" y="309181"/>
                  <a:pt x="45576" y="321484"/>
                  <a:pt x="50339" y="335772"/>
                </a:cubicBezTo>
                <a:cubicBezTo>
                  <a:pt x="55102" y="350060"/>
                  <a:pt x="60261" y="364744"/>
                  <a:pt x="69389" y="376253"/>
                </a:cubicBezTo>
                <a:cubicBezTo>
                  <a:pt x="78517" y="387762"/>
                  <a:pt x="93599" y="399669"/>
                  <a:pt x="105108" y="404828"/>
                </a:cubicBezTo>
                <a:cubicBezTo>
                  <a:pt x="116617" y="409987"/>
                  <a:pt x="129317" y="409590"/>
                  <a:pt x="138445" y="407209"/>
                </a:cubicBezTo>
                <a:cubicBezTo>
                  <a:pt x="147573" y="404828"/>
                  <a:pt x="154321" y="398081"/>
                  <a:pt x="159877" y="390540"/>
                </a:cubicBezTo>
                <a:cubicBezTo>
                  <a:pt x="165433" y="382999"/>
                  <a:pt x="170989" y="373871"/>
                  <a:pt x="171783" y="361965"/>
                </a:cubicBezTo>
                <a:cubicBezTo>
                  <a:pt x="172577" y="350059"/>
                  <a:pt x="167417" y="331803"/>
                  <a:pt x="164639" y="319103"/>
                </a:cubicBezTo>
                <a:cubicBezTo>
                  <a:pt x="161861" y="306403"/>
                  <a:pt x="157495" y="297274"/>
                  <a:pt x="155114" y="285765"/>
                </a:cubicBezTo>
                <a:cubicBezTo>
                  <a:pt x="152733" y="274256"/>
                  <a:pt x="149161" y="262747"/>
                  <a:pt x="150352" y="250047"/>
                </a:cubicBezTo>
                <a:cubicBezTo>
                  <a:pt x="151543" y="237347"/>
                  <a:pt x="159480" y="222265"/>
                  <a:pt x="162258" y="209565"/>
                </a:cubicBezTo>
                <a:cubicBezTo>
                  <a:pt x="165036" y="196865"/>
                  <a:pt x="167417" y="185753"/>
                  <a:pt x="167020" y="173847"/>
                </a:cubicBezTo>
                <a:cubicBezTo>
                  <a:pt x="166623" y="161941"/>
                  <a:pt x="164243" y="150431"/>
                  <a:pt x="159877" y="138128"/>
                </a:cubicBezTo>
                <a:cubicBezTo>
                  <a:pt x="155511" y="125825"/>
                  <a:pt x="146779" y="111934"/>
                  <a:pt x="140826" y="100028"/>
                </a:cubicBezTo>
                <a:cubicBezTo>
                  <a:pt x="134873" y="88122"/>
                  <a:pt x="127729" y="77010"/>
                  <a:pt x="124157" y="66691"/>
                </a:cubicBezTo>
                <a:cubicBezTo>
                  <a:pt x="120585" y="56372"/>
                  <a:pt x="118601" y="44465"/>
                  <a:pt x="119395" y="38115"/>
                </a:cubicBezTo>
                <a:cubicBezTo>
                  <a:pt x="120189" y="31765"/>
                  <a:pt x="127729" y="32955"/>
                  <a:pt x="128920" y="28590"/>
                </a:cubicBezTo>
                <a:cubicBezTo>
                  <a:pt x="130111" y="24225"/>
                  <a:pt x="129714" y="16684"/>
                  <a:pt x="126539" y="11922"/>
                </a:cubicBezTo>
                <a:cubicBezTo>
                  <a:pt x="123364" y="7160"/>
                  <a:pt x="115823" y="-382"/>
                  <a:pt x="109870" y="15"/>
                </a:cubicBezTo>
                <a:cubicBezTo>
                  <a:pt x="103917" y="412"/>
                  <a:pt x="94392" y="5572"/>
                  <a:pt x="90820" y="14303"/>
                </a:cubicBezTo>
                <a:cubicBezTo>
                  <a:pt x="87248" y="23034"/>
                  <a:pt x="86851" y="38512"/>
                  <a:pt x="88439" y="52403"/>
                </a:cubicBezTo>
                <a:cubicBezTo>
                  <a:pt x="90027" y="66294"/>
                  <a:pt x="95583" y="85344"/>
                  <a:pt x="100345" y="97647"/>
                </a:cubicBezTo>
                <a:cubicBezTo>
                  <a:pt x="105107" y="109950"/>
                  <a:pt x="112252" y="117491"/>
                  <a:pt x="117014" y="126222"/>
                </a:cubicBezTo>
                <a:cubicBezTo>
                  <a:pt x="121776" y="134953"/>
                  <a:pt x="126142" y="140509"/>
                  <a:pt x="128920" y="150034"/>
                </a:cubicBezTo>
                <a:cubicBezTo>
                  <a:pt x="131698" y="159559"/>
                  <a:pt x="134477" y="171466"/>
                  <a:pt x="133683" y="183372"/>
                </a:cubicBezTo>
                <a:cubicBezTo>
                  <a:pt x="132889" y="195278"/>
                  <a:pt x="126936" y="209963"/>
                  <a:pt x="124158" y="221472"/>
                </a:cubicBezTo>
                <a:cubicBezTo>
                  <a:pt x="121380" y="232981"/>
                  <a:pt x="117411" y="240919"/>
                  <a:pt x="117014" y="252428"/>
                </a:cubicBezTo>
                <a:cubicBezTo>
                  <a:pt x="116617" y="263937"/>
                  <a:pt x="119396" y="278225"/>
                  <a:pt x="121777" y="290528"/>
                </a:cubicBezTo>
                <a:cubicBezTo>
                  <a:pt x="124158" y="302831"/>
                  <a:pt x="128524" y="316722"/>
                  <a:pt x="131302" y="326247"/>
                </a:cubicBezTo>
                <a:cubicBezTo>
                  <a:pt x="134080" y="335772"/>
                  <a:pt x="137255" y="340137"/>
                  <a:pt x="138445" y="347677"/>
                </a:cubicBezTo>
                <a:cubicBezTo>
                  <a:pt x="139636" y="355218"/>
                  <a:pt x="141620" y="366331"/>
                  <a:pt x="138445" y="371490"/>
                </a:cubicBezTo>
                <a:cubicBezTo>
                  <a:pt x="135270" y="376650"/>
                  <a:pt x="126142" y="380221"/>
                  <a:pt x="119395" y="378634"/>
                </a:cubicBezTo>
                <a:cubicBezTo>
                  <a:pt x="112648" y="377047"/>
                  <a:pt x="103916" y="369110"/>
                  <a:pt x="97963" y="361966"/>
                </a:cubicBezTo>
                <a:cubicBezTo>
                  <a:pt x="92010" y="354822"/>
                  <a:pt x="88042" y="348075"/>
                  <a:pt x="83677" y="335772"/>
                </a:cubicBezTo>
                <a:cubicBezTo>
                  <a:pt x="79312" y="323469"/>
                  <a:pt x="74151" y="306006"/>
                  <a:pt x="71770" y="288146"/>
                </a:cubicBezTo>
                <a:cubicBezTo>
                  <a:pt x="69389" y="270286"/>
                  <a:pt x="70183" y="250839"/>
                  <a:pt x="69389" y="228614"/>
                </a:cubicBezTo>
                <a:cubicBezTo>
                  <a:pt x="68595" y="206389"/>
                  <a:pt x="70579" y="178610"/>
                  <a:pt x="67007" y="154798"/>
                </a:cubicBezTo>
                <a:cubicBezTo>
                  <a:pt x="63435" y="130986"/>
                  <a:pt x="54309" y="104789"/>
                  <a:pt x="47959" y="85739"/>
                </a:cubicBezTo>
                <a:cubicBezTo>
                  <a:pt x="41609" y="66689"/>
                  <a:pt x="34465" y="49228"/>
                  <a:pt x="28908" y="40497"/>
                </a:cubicBezTo>
                <a:cubicBezTo>
                  <a:pt x="23352" y="31766"/>
                  <a:pt x="19383" y="32162"/>
                  <a:pt x="14620" y="33353"/>
                </a:cubicBezTo>
                <a:cubicBezTo>
                  <a:pt x="9857" y="34544"/>
                  <a:pt x="1920" y="41687"/>
                  <a:pt x="333" y="47640"/>
                </a:cubicBezTo>
                <a:cubicBezTo>
                  <a:pt x="-1255" y="53593"/>
                  <a:pt x="3111" y="62721"/>
                  <a:pt x="7476" y="73834"/>
                </a:cubicBezTo>
                <a:cubicBezTo>
                  <a:pt x="11842" y="84947"/>
                  <a:pt x="21367" y="97250"/>
                  <a:pt x="26526" y="114316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6" name="任意多边形 375"/>
          <p:cNvSpPr/>
          <p:nvPr/>
        </p:nvSpPr>
        <p:spPr>
          <a:xfrm rot="-180000">
            <a:off x="3673919" y="4034488"/>
            <a:ext cx="157331" cy="402624"/>
          </a:xfrm>
          <a:custGeom>
            <a:avLst/>
            <a:gdLst>
              <a:gd name="connsiteX0" fmla="*/ 24860 w 165475"/>
              <a:gd name="connsiteY0" fmla="*/ 335784 h 402539"/>
              <a:gd name="connsiteX1" fmla="*/ 10572 w 165475"/>
              <a:gd name="connsiteY1" fmla="*/ 271490 h 402539"/>
              <a:gd name="connsiteX2" fmla="*/ 1047 w 165475"/>
              <a:gd name="connsiteY2" fmla="*/ 214340 h 402539"/>
              <a:gd name="connsiteX3" fmla="*/ 8191 w 165475"/>
              <a:gd name="connsiteY3" fmla="*/ 166715 h 402539"/>
              <a:gd name="connsiteX4" fmla="*/ 10572 w 165475"/>
              <a:gd name="connsiteY4" fmla="*/ 128615 h 402539"/>
              <a:gd name="connsiteX5" fmla="*/ 1047 w 165475"/>
              <a:gd name="connsiteY5" fmla="*/ 71465 h 402539"/>
              <a:gd name="connsiteX6" fmla="*/ 1047 w 165475"/>
              <a:gd name="connsiteY6" fmla="*/ 35746 h 402539"/>
              <a:gd name="connsiteX7" fmla="*/ 8191 w 165475"/>
              <a:gd name="connsiteY7" fmla="*/ 9552 h 402539"/>
              <a:gd name="connsiteX8" fmla="*/ 36766 w 165475"/>
              <a:gd name="connsiteY8" fmla="*/ 27 h 402539"/>
              <a:gd name="connsiteX9" fmla="*/ 62960 w 165475"/>
              <a:gd name="connsiteY9" fmla="*/ 11934 h 402539"/>
              <a:gd name="connsiteX10" fmla="*/ 74866 w 165475"/>
              <a:gd name="connsiteY10" fmla="*/ 45271 h 402539"/>
              <a:gd name="connsiteX11" fmla="*/ 82010 w 165475"/>
              <a:gd name="connsiteY11" fmla="*/ 90515 h 402539"/>
              <a:gd name="connsiteX12" fmla="*/ 108204 w 165475"/>
              <a:gd name="connsiteY12" fmla="*/ 138140 h 402539"/>
              <a:gd name="connsiteX13" fmla="*/ 134397 w 165475"/>
              <a:gd name="connsiteY13" fmla="*/ 169096 h 402539"/>
              <a:gd name="connsiteX14" fmla="*/ 153447 w 165475"/>
              <a:gd name="connsiteY14" fmla="*/ 223865 h 402539"/>
              <a:gd name="connsiteX15" fmla="*/ 165354 w 165475"/>
              <a:gd name="connsiteY15" fmla="*/ 281015 h 402539"/>
              <a:gd name="connsiteX16" fmla="*/ 158210 w 165475"/>
              <a:gd name="connsiteY16" fmla="*/ 333402 h 402539"/>
              <a:gd name="connsiteX17" fmla="*/ 136779 w 165475"/>
              <a:gd name="connsiteY17" fmla="*/ 378646 h 402539"/>
              <a:gd name="connsiteX18" fmla="*/ 112966 w 165475"/>
              <a:gd name="connsiteY18" fmla="*/ 373884 h 402539"/>
              <a:gd name="connsiteX19" fmla="*/ 122491 w 165475"/>
              <a:gd name="connsiteY19" fmla="*/ 342927 h 402539"/>
              <a:gd name="connsiteX20" fmla="*/ 127254 w 165475"/>
              <a:gd name="connsiteY20" fmla="*/ 285777 h 402539"/>
              <a:gd name="connsiteX21" fmla="*/ 115347 w 165475"/>
              <a:gd name="connsiteY21" fmla="*/ 214340 h 402539"/>
              <a:gd name="connsiteX22" fmla="*/ 93916 w 165475"/>
              <a:gd name="connsiteY22" fmla="*/ 159571 h 402539"/>
              <a:gd name="connsiteX23" fmla="*/ 72485 w 165475"/>
              <a:gd name="connsiteY23" fmla="*/ 133377 h 402539"/>
              <a:gd name="connsiteX24" fmla="*/ 55816 w 165475"/>
              <a:gd name="connsiteY24" fmla="*/ 104802 h 402539"/>
              <a:gd name="connsiteX25" fmla="*/ 41529 w 165475"/>
              <a:gd name="connsiteY25" fmla="*/ 64321 h 402539"/>
              <a:gd name="connsiteX26" fmla="*/ 36766 w 165475"/>
              <a:gd name="connsiteY26" fmla="*/ 40509 h 402539"/>
              <a:gd name="connsiteX27" fmla="*/ 32004 w 165475"/>
              <a:gd name="connsiteY27" fmla="*/ 42890 h 402539"/>
              <a:gd name="connsiteX28" fmla="*/ 32004 w 165475"/>
              <a:gd name="connsiteY28" fmla="*/ 78609 h 402539"/>
              <a:gd name="connsiteX29" fmla="*/ 48672 w 165475"/>
              <a:gd name="connsiteY29" fmla="*/ 130996 h 402539"/>
              <a:gd name="connsiteX30" fmla="*/ 39147 w 165475"/>
              <a:gd name="connsiteY30" fmla="*/ 169096 h 402539"/>
              <a:gd name="connsiteX31" fmla="*/ 34385 w 165475"/>
              <a:gd name="connsiteY31" fmla="*/ 219102 h 402539"/>
              <a:gd name="connsiteX32" fmla="*/ 43910 w 165475"/>
              <a:gd name="connsiteY32" fmla="*/ 276252 h 402539"/>
              <a:gd name="connsiteX33" fmla="*/ 74866 w 165475"/>
              <a:gd name="connsiteY33" fmla="*/ 357215 h 402539"/>
              <a:gd name="connsiteX34" fmla="*/ 82010 w 165475"/>
              <a:gd name="connsiteY34" fmla="*/ 390552 h 402539"/>
              <a:gd name="connsiteX35" fmla="*/ 67722 w 165475"/>
              <a:gd name="connsiteY35" fmla="*/ 402459 h 402539"/>
              <a:gd name="connsiteX36" fmla="*/ 43910 w 165475"/>
              <a:gd name="connsiteY36" fmla="*/ 385790 h 402539"/>
              <a:gd name="connsiteX37" fmla="*/ 24860 w 165475"/>
              <a:gd name="connsiteY37" fmla="*/ 335784 h 402539"/>
              <a:gd name="connsiteX0" fmla="*/ 24860 w 165475"/>
              <a:gd name="connsiteY0" fmla="*/ 335784 h 402558"/>
              <a:gd name="connsiteX1" fmla="*/ 10572 w 165475"/>
              <a:gd name="connsiteY1" fmla="*/ 271490 h 402558"/>
              <a:gd name="connsiteX2" fmla="*/ 1047 w 165475"/>
              <a:gd name="connsiteY2" fmla="*/ 214340 h 402558"/>
              <a:gd name="connsiteX3" fmla="*/ 8191 w 165475"/>
              <a:gd name="connsiteY3" fmla="*/ 166715 h 402558"/>
              <a:gd name="connsiteX4" fmla="*/ 10572 w 165475"/>
              <a:gd name="connsiteY4" fmla="*/ 128615 h 402558"/>
              <a:gd name="connsiteX5" fmla="*/ 1047 w 165475"/>
              <a:gd name="connsiteY5" fmla="*/ 71465 h 402558"/>
              <a:gd name="connsiteX6" fmla="*/ 1047 w 165475"/>
              <a:gd name="connsiteY6" fmla="*/ 35746 h 402558"/>
              <a:gd name="connsiteX7" fmla="*/ 8191 w 165475"/>
              <a:gd name="connsiteY7" fmla="*/ 9552 h 402558"/>
              <a:gd name="connsiteX8" fmla="*/ 36766 w 165475"/>
              <a:gd name="connsiteY8" fmla="*/ 27 h 402558"/>
              <a:gd name="connsiteX9" fmla="*/ 62960 w 165475"/>
              <a:gd name="connsiteY9" fmla="*/ 11934 h 402558"/>
              <a:gd name="connsiteX10" fmla="*/ 74866 w 165475"/>
              <a:gd name="connsiteY10" fmla="*/ 45271 h 402558"/>
              <a:gd name="connsiteX11" fmla="*/ 82010 w 165475"/>
              <a:gd name="connsiteY11" fmla="*/ 90515 h 402558"/>
              <a:gd name="connsiteX12" fmla="*/ 108204 w 165475"/>
              <a:gd name="connsiteY12" fmla="*/ 138140 h 402558"/>
              <a:gd name="connsiteX13" fmla="*/ 134397 w 165475"/>
              <a:gd name="connsiteY13" fmla="*/ 169096 h 402558"/>
              <a:gd name="connsiteX14" fmla="*/ 153447 w 165475"/>
              <a:gd name="connsiteY14" fmla="*/ 223865 h 402558"/>
              <a:gd name="connsiteX15" fmla="*/ 165354 w 165475"/>
              <a:gd name="connsiteY15" fmla="*/ 281015 h 402558"/>
              <a:gd name="connsiteX16" fmla="*/ 158210 w 165475"/>
              <a:gd name="connsiteY16" fmla="*/ 333402 h 402558"/>
              <a:gd name="connsiteX17" fmla="*/ 136779 w 165475"/>
              <a:gd name="connsiteY17" fmla="*/ 378646 h 402558"/>
              <a:gd name="connsiteX18" fmla="*/ 112966 w 165475"/>
              <a:gd name="connsiteY18" fmla="*/ 373884 h 402558"/>
              <a:gd name="connsiteX19" fmla="*/ 122491 w 165475"/>
              <a:gd name="connsiteY19" fmla="*/ 342927 h 402558"/>
              <a:gd name="connsiteX20" fmla="*/ 127254 w 165475"/>
              <a:gd name="connsiteY20" fmla="*/ 285777 h 402558"/>
              <a:gd name="connsiteX21" fmla="*/ 115347 w 165475"/>
              <a:gd name="connsiteY21" fmla="*/ 214340 h 402558"/>
              <a:gd name="connsiteX22" fmla="*/ 93916 w 165475"/>
              <a:gd name="connsiteY22" fmla="*/ 159571 h 402558"/>
              <a:gd name="connsiteX23" fmla="*/ 72485 w 165475"/>
              <a:gd name="connsiteY23" fmla="*/ 133377 h 402558"/>
              <a:gd name="connsiteX24" fmla="*/ 55816 w 165475"/>
              <a:gd name="connsiteY24" fmla="*/ 104802 h 402558"/>
              <a:gd name="connsiteX25" fmla="*/ 41529 w 165475"/>
              <a:gd name="connsiteY25" fmla="*/ 64321 h 402558"/>
              <a:gd name="connsiteX26" fmla="*/ 36766 w 165475"/>
              <a:gd name="connsiteY26" fmla="*/ 40509 h 402558"/>
              <a:gd name="connsiteX27" fmla="*/ 32004 w 165475"/>
              <a:gd name="connsiteY27" fmla="*/ 42890 h 402558"/>
              <a:gd name="connsiteX28" fmla="*/ 32004 w 165475"/>
              <a:gd name="connsiteY28" fmla="*/ 78609 h 402558"/>
              <a:gd name="connsiteX29" fmla="*/ 48672 w 165475"/>
              <a:gd name="connsiteY29" fmla="*/ 130996 h 402558"/>
              <a:gd name="connsiteX30" fmla="*/ 39147 w 165475"/>
              <a:gd name="connsiteY30" fmla="*/ 169096 h 402558"/>
              <a:gd name="connsiteX31" fmla="*/ 34385 w 165475"/>
              <a:gd name="connsiteY31" fmla="*/ 219102 h 402558"/>
              <a:gd name="connsiteX32" fmla="*/ 43910 w 165475"/>
              <a:gd name="connsiteY32" fmla="*/ 276252 h 402558"/>
              <a:gd name="connsiteX33" fmla="*/ 70103 w 165475"/>
              <a:gd name="connsiteY33" fmla="*/ 350071 h 402558"/>
              <a:gd name="connsiteX34" fmla="*/ 82010 w 165475"/>
              <a:gd name="connsiteY34" fmla="*/ 390552 h 402558"/>
              <a:gd name="connsiteX35" fmla="*/ 67722 w 165475"/>
              <a:gd name="connsiteY35" fmla="*/ 402459 h 402558"/>
              <a:gd name="connsiteX36" fmla="*/ 43910 w 165475"/>
              <a:gd name="connsiteY36" fmla="*/ 385790 h 402558"/>
              <a:gd name="connsiteX37" fmla="*/ 24860 w 165475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41529 w 165456"/>
              <a:gd name="connsiteY25" fmla="*/ 64321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41529 w 165456"/>
              <a:gd name="connsiteY25" fmla="*/ 64321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35784 h 402558"/>
              <a:gd name="connsiteX0" fmla="*/ 24860 w 165456"/>
              <a:gd name="connsiteY0" fmla="*/ 321497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21497 h 402558"/>
              <a:gd name="connsiteX0" fmla="*/ 24860 w 165456"/>
              <a:gd name="connsiteY0" fmla="*/ 321497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7729 w 165456"/>
              <a:gd name="connsiteY18" fmla="*/ 369122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2491 w 163145"/>
              <a:gd name="connsiteY19" fmla="*/ 342927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64334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2016 w 163145"/>
              <a:gd name="connsiteY13" fmla="*/ 173858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64334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281"/>
              <a:gd name="connsiteY0" fmla="*/ 321497 h 402558"/>
              <a:gd name="connsiteX1" fmla="*/ 10572 w 163281"/>
              <a:gd name="connsiteY1" fmla="*/ 271490 h 402558"/>
              <a:gd name="connsiteX2" fmla="*/ 1047 w 163281"/>
              <a:gd name="connsiteY2" fmla="*/ 214340 h 402558"/>
              <a:gd name="connsiteX3" fmla="*/ 8191 w 163281"/>
              <a:gd name="connsiteY3" fmla="*/ 166715 h 402558"/>
              <a:gd name="connsiteX4" fmla="*/ 10572 w 163281"/>
              <a:gd name="connsiteY4" fmla="*/ 128615 h 402558"/>
              <a:gd name="connsiteX5" fmla="*/ 1047 w 163281"/>
              <a:gd name="connsiteY5" fmla="*/ 71465 h 402558"/>
              <a:gd name="connsiteX6" fmla="*/ 1047 w 163281"/>
              <a:gd name="connsiteY6" fmla="*/ 35746 h 402558"/>
              <a:gd name="connsiteX7" fmla="*/ 8191 w 163281"/>
              <a:gd name="connsiteY7" fmla="*/ 9552 h 402558"/>
              <a:gd name="connsiteX8" fmla="*/ 36766 w 163281"/>
              <a:gd name="connsiteY8" fmla="*/ 27 h 402558"/>
              <a:gd name="connsiteX9" fmla="*/ 62960 w 163281"/>
              <a:gd name="connsiteY9" fmla="*/ 11934 h 402558"/>
              <a:gd name="connsiteX10" fmla="*/ 74866 w 163281"/>
              <a:gd name="connsiteY10" fmla="*/ 45271 h 402558"/>
              <a:gd name="connsiteX11" fmla="*/ 82010 w 163281"/>
              <a:gd name="connsiteY11" fmla="*/ 90515 h 402558"/>
              <a:gd name="connsiteX12" fmla="*/ 108204 w 163281"/>
              <a:gd name="connsiteY12" fmla="*/ 138140 h 402558"/>
              <a:gd name="connsiteX13" fmla="*/ 132016 w 163281"/>
              <a:gd name="connsiteY13" fmla="*/ 173858 h 402558"/>
              <a:gd name="connsiteX14" fmla="*/ 151066 w 163281"/>
              <a:gd name="connsiteY14" fmla="*/ 223865 h 402558"/>
              <a:gd name="connsiteX15" fmla="*/ 162972 w 163281"/>
              <a:gd name="connsiteY15" fmla="*/ 281015 h 402558"/>
              <a:gd name="connsiteX16" fmla="*/ 158210 w 163281"/>
              <a:gd name="connsiteY16" fmla="*/ 333402 h 402558"/>
              <a:gd name="connsiteX17" fmla="*/ 141541 w 163281"/>
              <a:gd name="connsiteY17" fmla="*/ 376265 h 402558"/>
              <a:gd name="connsiteX18" fmla="*/ 120110 w 163281"/>
              <a:gd name="connsiteY18" fmla="*/ 361978 h 402558"/>
              <a:gd name="connsiteX19" fmla="*/ 127254 w 163281"/>
              <a:gd name="connsiteY19" fmla="*/ 333402 h 402558"/>
              <a:gd name="connsiteX20" fmla="*/ 127254 w 163281"/>
              <a:gd name="connsiteY20" fmla="*/ 285777 h 402558"/>
              <a:gd name="connsiteX21" fmla="*/ 115347 w 163281"/>
              <a:gd name="connsiteY21" fmla="*/ 214340 h 402558"/>
              <a:gd name="connsiteX22" fmla="*/ 93916 w 163281"/>
              <a:gd name="connsiteY22" fmla="*/ 164334 h 402558"/>
              <a:gd name="connsiteX23" fmla="*/ 72485 w 163281"/>
              <a:gd name="connsiteY23" fmla="*/ 133377 h 402558"/>
              <a:gd name="connsiteX24" fmla="*/ 60578 w 163281"/>
              <a:gd name="connsiteY24" fmla="*/ 104802 h 402558"/>
              <a:gd name="connsiteX25" fmla="*/ 51054 w 163281"/>
              <a:gd name="connsiteY25" fmla="*/ 73846 h 402558"/>
              <a:gd name="connsiteX26" fmla="*/ 36766 w 163281"/>
              <a:gd name="connsiteY26" fmla="*/ 40509 h 402558"/>
              <a:gd name="connsiteX27" fmla="*/ 32004 w 163281"/>
              <a:gd name="connsiteY27" fmla="*/ 42890 h 402558"/>
              <a:gd name="connsiteX28" fmla="*/ 32004 w 163281"/>
              <a:gd name="connsiteY28" fmla="*/ 78609 h 402558"/>
              <a:gd name="connsiteX29" fmla="*/ 43909 w 163281"/>
              <a:gd name="connsiteY29" fmla="*/ 130996 h 402558"/>
              <a:gd name="connsiteX30" fmla="*/ 39147 w 163281"/>
              <a:gd name="connsiteY30" fmla="*/ 169096 h 402558"/>
              <a:gd name="connsiteX31" fmla="*/ 34385 w 163281"/>
              <a:gd name="connsiteY31" fmla="*/ 219102 h 402558"/>
              <a:gd name="connsiteX32" fmla="*/ 43910 w 163281"/>
              <a:gd name="connsiteY32" fmla="*/ 276252 h 402558"/>
              <a:gd name="connsiteX33" fmla="*/ 70103 w 163281"/>
              <a:gd name="connsiteY33" fmla="*/ 350071 h 402558"/>
              <a:gd name="connsiteX34" fmla="*/ 82010 w 163281"/>
              <a:gd name="connsiteY34" fmla="*/ 390552 h 402558"/>
              <a:gd name="connsiteX35" fmla="*/ 67722 w 163281"/>
              <a:gd name="connsiteY35" fmla="*/ 402459 h 402558"/>
              <a:gd name="connsiteX36" fmla="*/ 46292 w 163281"/>
              <a:gd name="connsiteY36" fmla="*/ 378646 h 402558"/>
              <a:gd name="connsiteX37" fmla="*/ 24860 w 163281"/>
              <a:gd name="connsiteY37" fmla="*/ 321497 h 402558"/>
              <a:gd name="connsiteX0" fmla="*/ 24860 w 159010"/>
              <a:gd name="connsiteY0" fmla="*/ 321497 h 402558"/>
              <a:gd name="connsiteX1" fmla="*/ 10572 w 159010"/>
              <a:gd name="connsiteY1" fmla="*/ 271490 h 402558"/>
              <a:gd name="connsiteX2" fmla="*/ 1047 w 159010"/>
              <a:gd name="connsiteY2" fmla="*/ 214340 h 402558"/>
              <a:gd name="connsiteX3" fmla="*/ 8191 w 159010"/>
              <a:gd name="connsiteY3" fmla="*/ 166715 h 402558"/>
              <a:gd name="connsiteX4" fmla="*/ 10572 w 159010"/>
              <a:gd name="connsiteY4" fmla="*/ 128615 h 402558"/>
              <a:gd name="connsiteX5" fmla="*/ 1047 w 159010"/>
              <a:gd name="connsiteY5" fmla="*/ 71465 h 402558"/>
              <a:gd name="connsiteX6" fmla="*/ 1047 w 159010"/>
              <a:gd name="connsiteY6" fmla="*/ 35746 h 402558"/>
              <a:gd name="connsiteX7" fmla="*/ 8191 w 159010"/>
              <a:gd name="connsiteY7" fmla="*/ 9552 h 402558"/>
              <a:gd name="connsiteX8" fmla="*/ 36766 w 159010"/>
              <a:gd name="connsiteY8" fmla="*/ 27 h 402558"/>
              <a:gd name="connsiteX9" fmla="*/ 62960 w 159010"/>
              <a:gd name="connsiteY9" fmla="*/ 11934 h 402558"/>
              <a:gd name="connsiteX10" fmla="*/ 74866 w 159010"/>
              <a:gd name="connsiteY10" fmla="*/ 45271 h 402558"/>
              <a:gd name="connsiteX11" fmla="*/ 82010 w 159010"/>
              <a:gd name="connsiteY11" fmla="*/ 90515 h 402558"/>
              <a:gd name="connsiteX12" fmla="*/ 108204 w 159010"/>
              <a:gd name="connsiteY12" fmla="*/ 138140 h 402558"/>
              <a:gd name="connsiteX13" fmla="*/ 132016 w 159010"/>
              <a:gd name="connsiteY13" fmla="*/ 173858 h 402558"/>
              <a:gd name="connsiteX14" fmla="*/ 151066 w 159010"/>
              <a:gd name="connsiteY14" fmla="*/ 223865 h 402558"/>
              <a:gd name="connsiteX15" fmla="*/ 155828 w 159010"/>
              <a:gd name="connsiteY15" fmla="*/ 281015 h 402558"/>
              <a:gd name="connsiteX16" fmla="*/ 158210 w 159010"/>
              <a:gd name="connsiteY16" fmla="*/ 333402 h 402558"/>
              <a:gd name="connsiteX17" fmla="*/ 141541 w 159010"/>
              <a:gd name="connsiteY17" fmla="*/ 376265 h 402558"/>
              <a:gd name="connsiteX18" fmla="*/ 120110 w 159010"/>
              <a:gd name="connsiteY18" fmla="*/ 361978 h 402558"/>
              <a:gd name="connsiteX19" fmla="*/ 127254 w 159010"/>
              <a:gd name="connsiteY19" fmla="*/ 333402 h 402558"/>
              <a:gd name="connsiteX20" fmla="*/ 127254 w 159010"/>
              <a:gd name="connsiteY20" fmla="*/ 285777 h 402558"/>
              <a:gd name="connsiteX21" fmla="*/ 115347 w 159010"/>
              <a:gd name="connsiteY21" fmla="*/ 214340 h 402558"/>
              <a:gd name="connsiteX22" fmla="*/ 93916 w 159010"/>
              <a:gd name="connsiteY22" fmla="*/ 164334 h 402558"/>
              <a:gd name="connsiteX23" fmla="*/ 72485 w 159010"/>
              <a:gd name="connsiteY23" fmla="*/ 133377 h 402558"/>
              <a:gd name="connsiteX24" fmla="*/ 60578 w 159010"/>
              <a:gd name="connsiteY24" fmla="*/ 104802 h 402558"/>
              <a:gd name="connsiteX25" fmla="*/ 51054 w 159010"/>
              <a:gd name="connsiteY25" fmla="*/ 73846 h 402558"/>
              <a:gd name="connsiteX26" fmla="*/ 36766 w 159010"/>
              <a:gd name="connsiteY26" fmla="*/ 40509 h 402558"/>
              <a:gd name="connsiteX27" fmla="*/ 32004 w 159010"/>
              <a:gd name="connsiteY27" fmla="*/ 42890 h 402558"/>
              <a:gd name="connsiteX28" fmla="*/ 32004 w 159010"/>
              <a:gd name="connsiteY28" fmla="*/ 78609 h 402558"/>
              <a:gd name="connsiteX29" fmla="*/ 43909 w 159010"/>
              <a:gd name="connsiteY29" fmla="*/ 130996 h 402558"/>
              <a:gd name="connsiteX30" fmla="*/ 39147 w 159010"/>
              <a:gd name="connsiteY30" fmla="*/ 169096 h 402558"/>
              <a:gd name="connsiteX31" fmla="*/ 34385 w 159010"/>
              <a:gd name="connsiteY31" fmla="*/ 219102 h 402558"/>
              <a:gd name="connsiteX32" fmla="*/ 43910 w 159010"/>
              <a:gd name="connsiteY32" fmla="*/ 276252 h 402558"/>
              <a:gd name="connsiteX33" fmla="*/ 70103 w 159010"/>
              <a:gd name="connsiteY33" fmla="*/ 350071 h 402558"/>
              <a:gd name="connsiteX34" fmla="*/ 82010 w 159010"/>
              <a:gd name="connsiteY34" fmla="*/ 390552 h 402558"/>
              <a:gd name="connsiteX35" fmla="*/ 67722 w 159010"/>
              <a:gd name="connsiteY35" fmla="*/ 402459 h 402558"/>
              <a:gd name="connsiteX36" fmla="*/ 46292 w 159010"/>
              <a:gd name="connsiteY36" fmla="*/ 378646 h 402558"/>
              <a:gd name="connsiteX37" fmla="*/ 24860 w 159010"/>
              <a:gd name="connsiteY37" fmla="*/ 321497 h 402558"/>
              <a:gd name="connsiteX0" fmla="*/ 24860 w 159127"/>
              <a:gd name="connsiteY0" fmla="*/ 321497 h 402558"/>
              <a:gd name="connsiteX1" fmla="*/ 10572 w 159127"/>
              <a:gd name="connsiteY1" fmla="*/ 271490 h 402558"/>
              <a:gd name="connsiteX2" fmla="*/ 1047 w 159127"/>
              <a:gd name="connsiteY2" fmla="*/ 214340 h 402558"/>
              <a:gd name="connsiteX3" fmla="*/ 8191 w 159127"/>
              <a:gd name="connsiteY3" fmla="*/ 166715 h 402558"/>
              <a:gd name="connsiteX4" fmla="*/ 10572 w 159127"/>
              <a:gd name="connsiteY4" fmla="*/ 128615 h 402558"/>
              <a:gd name="connsiteX5" fmla="*/ 1047 w 159127"/>
              <a:gd name="connsiteY5" fmla="*/ 71465 h 402558"/>
              <a:gd name="connsiteX6" fmla="*/ 1047 w 159127"/>
              <a:gd name="connsiteY6" fmla="*/ 35746 h 402558"/>
              <a:gd name="connsiteX7" fmla="*/ 8191 w 159127"/>
              <a:gd name="connsiteY7" fmla="*/ 9552 h 402558"/>
              <a:gd name="connsiteX8" fmla="*/ 36766 w 159127"/>
              <a:gd name="connsiteY8" fmla="*/ 27 h 402558"/>
              <a:gd name="connsiteX9" fmla="*/ 62960 w 159127"/>
              <a:gd name="connsiteY9" fmla="*/ 11934 h 402558"/>
              <a:gd name="connsiteX10" fmla="*/ 74866 w 159127"/>
              <a:gd name="connsiteY10" fmla="*/ 45271 h 402558"/>
              <a:gd name="connsiteX11" fmla="*/ 82010 w 159127"/>
              <a:gd name="connsiteY11" fmla="*/ 90515 h 402558"/>
              <a:gd name="connsiteX12" fmla="*/ 108204 w 159127"/>
              <a:gd name="connsiteY12" fmla="*/ 138140 h 402558"/>
              <a:gd name="connsiteX13" fmla="*/ 132016 w 159127"/>
              <a:gd name="connsiteY13" fmla="*/ 173858 h 402558"/>
              <a:gd name="connsiteX14" fmla="*/ 146304 w 159127"/>
              <a:gd name="connsiteY14" fmla="*/ 221483 h 402558"/>
              <a:gd name="connsiteX15" fmla="*/ 155828 w 159127"/>
              <a:gd name="connsiteY15" fmla="*/ 281015 h 402558"/>
              <a:gd name="connsiteX16" fmla="*/ 158210 w 159127"/>
              <a:gd name="connsiteY16" fmla="*/ 333402 h 402558"/>
              <a:gd name="connsiteX17" fmla="*/ 141541 w 159127"/>
              <a:gd name="connsiteY17" fmla="*/ 376265 h 402558"/>
              <a:gd name="connsiteX18" fmla="*/ 120110 w 159127"/>
              <a:gd name="connsiteY18" fmla="*/ 361978 h 402558"/>
              <a:gd name="connsiteX19" fmla="*/ 127254 w 159127"/>
              <a:gd name="connsiteY19" fmla="*/ 333402 h 402558"/>
              <a:gd name="connsiteX20" fmla="*/ 127254 w 159127"/>
              <a:gd name="connsiteY20" fmla="*/ 285777 h 402558"/>
              <a:gd name="connsiteX21" fmla="*/ 115347 w 159127"/>
              <a:gd name="connsiteY21" fmla="*/ 214340 h 402558"/>
              <a:gd name="connsiteX22" fmla="*/ 93916 w 159127"/>
              <a:gd name="connsiteY22" fmla="*/ 164334 h 402558"/>
              <a:gd name="connsiteX23" fmla="*/ 72485 w 159127"/>
              <a:gd name="connsiteY23" fmla="*/ 133377 h 402558"/>
              <a:gd name="connsiteX24" fmla="*/ 60578 w 159127"/>
              <a:gd name="connsiteY24" fmla="*/ 104802 h 402558"/>
              <a:gd name="connsiteX25" fmla="*/ 51054 w 159127"/>
              <a:gd name="connsiteY25" fmla="*/ 73846 h 402558"/>
              <a:gd name="connsiteX26" fmla="*/ 36766 w 159127"/>
              <a:gd name="connsiteY26" fmla="*/ 40509 h 402558"/>
              <a:gd name="connsiteX27" fmla="*/ 32004 w 159127"/>
              <a:gd name="connsiteY27" fmla="*/ 42890 h 402558"/>
              <a:gd name="connsiteX28" fmla="*/ 32004 w 159127"/>
              <a:gd name="connsiteY28" fmla="*/ 78609 h 402558"/>
              <a:gd name="connsiteX29" fmla="*/ 43909 w 159127"/>
              <a:gd name="connsiteY29" fmla="*/ 130996 h 402558"/>
              <a:gd name="connsiteX30" fmla="*/ 39147 w 159127"/>
              <a:gd name="connsiteY30" fmla="*/ 169096 h 402558"/>
              <a:gd name="connsiteX31" fmla="*/ 34385 w 159127"/>
              <a:gd name="connsiteY31" fmla="*/ 219102 h 402558"/>
              <a:gd name="connsiteX32" fmla="*/ 43910 w 159127"/>
              <a:gd name="connsiteY32" fmla="*/ 276252 h 402558"/>
              <a:gd name="connsiteX33" fmla="*/ 70103 w 159127"/>
              <a:gd name="connsiteY33" fmla="*/ 350071 h 402558"/>
              <a:gd name="connsiteX34" fmla="*/ 82010 w 159127"/>
              <a:gd name="connsiteY34" fmla="*/ 390552 h 402558"/>
              <a:gd name="connsiteX35" fmla="*/ 67722 w 159127"/>
              <a:gd name="connsiteY35" fmla="*/ 402459 h 402558"/>
              <a:gd name="connsiteX36" fmla="*/ 46292 w 159127"/>
              <a:gd name="connsiteY36" fmla="*/ 378646 h 402558"/>
              <a:gd name="connsiteX37" fmla="*/ 24860 w 159127"/>
              <a:gd name="connsiteY37" fmla="*/ 321497 h 402558"/>
              <a:gd name="connsiteX0" fmla="*/ 24860 w 157331"/>
              <a:gd name="connsiteY0" fmla="*/ 321497 h 402558"/>
              <a:gd name="connsiteX1" fmla="*/ 10572 w 157331"/>
              <a:gd name="connsiteY1" fmla="*/ 271490 h 402558"/>
              <a:gd name="connsiteX2" fmla="*/ 1047 w 157331"/>
              <a:gd name="connsiteY2" fmla="*/ 214340 h 402558"/>
              <a:gd name="connsiteX3" fmla="*/ 8191 w 157331"/>
              <a:gd name="connsiteY3" fmla="*/ 166715 h 402558"/>
              <a:gd name="connsiteX4" fmla="*/ 10572 w 157331"/>
              <a:gd name="connsiteY4" fmla="*/ 128615 h 402558"/>
              <a:gd name="connsiteX5" fmla="*/ 1047 w 157331"/>
              <a:gd name="connsiteY5" fmla="*/ 71465 h 402558"/>
              <a:gd name="connsiteX6" fmla="*/ 1047 w 157331"/>
              <a:gd name="connsiteY6" fmla="*/ 35746 h 402558"/>
              <a:gd name="connsiteX7" fmla="*/ 8191 w 157331"/>
              <a:gd name="connsiteY7" fmla="*/ 9552 h 402558"/>
              <a:gd name="connsiteX8" fmla="*/ 36766 w 157331"/>
              <a:gd name="connsiteY8" fmla="*/ 27 h 402558"/>
              <a:gd name="connsiteX9" fmla="*/ 62960 w 157331"/>
              <a:gd name="connsiteY9" fmla="*/ 11934 h 402558"/>
              <a:gd name="connsiteX10" fmla="*/ 74866 w 157331"/>
              <a:gd name="connsiteY10" fmla="*/ 45271 h 402558"/>
              <a:gd name="connsiteX11" fmla="*/ 82010 w 157331"/>
              <a:gd name="connsiteY11" fmla="*/ 90515 h 402558"/>
              <a:gd name="connsiteX12" fmla="*/ 108204 w 157331"/>
              <a:gd name="connsiteY12" fmla="*/ 138140 h 402558"/>
              <a:gd name="connsiteX13" fmla="*/ 132016 w 157331"/>
              <a:gd name="connsiteY13" fmla="*/ 173858 h 402558"/>
              <a:gd name="connsiteX14" fmla="*/ 146304 w 157331"/>
              <a:gd name="connsiteY14" fmla="*/ 221483 h 402558"/>
              <a:gd name="connsiteX15" fmla="*/ 155828 w 157331"/>
              <a:gd name="connsiteY15" fmla="*/ 281015 h 402558"/>
              <a:gd name="connsiteX16" fmla="*/ 155829 w 157331"/>
              <a:gd name="connsiteY16" fmla="*/ 331021 h 402558"/>
              <a:gd name="connsiteX17" fmla="*/ 141541 w 157331"/>
              <a:gd name="connsiteY17" fmla="*/ 376265 h 402558"/>
              <a:gd name="connsiteX18" fmla="*/ 120110 w 157331"/>
              <a:gd name="connsiteY18" fmla="*/ 361978 h 402558"/>
              <a:gd name="connsiteX19" fmla="*/ 127254 w 157331"/>
              <a:gd name="connsiteY19" fmla="*/ 333402 h 402558"/>
              <a:gd name="connsiteX20" fmla="*/ 127254 w 157331"/>
              <a:gd name="connsiteY20" fmla="*/ 285777 h 402558"/>
              <a:gd name="connsiteX21" fmla="*/ 115347 w 157331"/>
              <a:gd name="connsiteY21" fmla="*/ 214340 h 402558"/>
              <a:gd name="connsiteX22" fmla="*/ 93916 w 157331"/>
              <a:gd name="connsiteY22" fmla="*/ 164334 h 402558"/>
              <a:gd name="connsiteX23" fmla="*/ 72485 w 157331"/>
              <a:gd name="connsiteY23" fmla="*/ 133377 h 402558"/>
              <a:gd name="connsiteX24" fmla="*/ 60578 w 157331"/>
              <a:gd name="connsiteY24" fmla="*/ 104802 h 402558"/>
              <a:gd name="connsiteX25" fmla="*/ 51054 w 157331"/>
              <a:gd name="connsiteY25" fmla="*/ 73846 h 402558"/>
              <a:gd name="connsiteX26" fmla="*/ 36766 w 157331"/>
              <a:gd name="connsiteY26" fmla="*/ 40509 h 402558"/>
              <a:gd name="connsiteX27" fmla="*/ 32004 w 157331"/>
              <a:gd name="connsiteY27" fmla="*/ 42890 h 402558"/>
              <a:gd name="connsiteX28" fmla="*/ 32004 w 157331"/>
              <a:gd name="connsiteY28" fmla="*/ 78609 h 402558"/>
              <a:gd name="connsiteX29" fmla="*/ 43909 w 157331"/>
              <a:gd name="connsiteY29" fmla="*/ 130996 h 402558"/>
              <a:gd name="connsiteX30" fmla="*/ 39147 w 157331"/>
              <a:gd name="connsiteY30" fmla="*/ 169096 h 402558"/>
              <a:gd name="connsiteX31" fmla="*/ 34385 w 157331"/>
              <a:gd name="connsiteY31" fmla="*/ 219102 h 402558"/>
              <a:gd name="connsiteX32" fmla="*/ 43910 w 157331"/>
              <a:gd name="connsiteY32" fmla="*/ 276252 h 402558"/>
              <a:gd name="connsiteX33" fmla="*/ 70103 w 157331"/>
              <a:gd name="connsiteY33" fmla="*/ 350071 h 402558"/>
              <a:gd name="connsiteX34" fmla="*/ 82010 w 157331"/>
              <a:gd name="connsiteY34" fmla="*/ 390552 h 402558"/>
              <a:gd name="connsiteX35" fmla="*/ 67722 w 157331"/>
              <a:gd name="connsiteY35" fmla="*/ 402459 h 402558"/>
              <a:gd name="connsiteX36" fmla="*/ 46292 w 157331"/>
              <a:gd name="connsiteY36" fmla="*/ 378646 h 402558"/>
              <a:gd name="connsiteX37" fmla="*/ 24860 w 157331"/>
              <a:gd name="connsiteY37" fmla="*/ 321497 h 402558"/>
              <a:gd name="connsiteX0" fmla="*/ 24860 w 157331"/>
              <a:gd name="connsiteY0" fmla="*/ 321497 h 402558"/>
              <a:gd name="connsiteX1" fmla="*/ 10572 w 157331"/>
              <a:gd name="connsiteY1" fmla="*/ 271490 h 402558"/>
              <a:gd name="connsiteX2" fmla="*/ 1047 w 157331"/>
              <a:gd name="connsiteY2" fmla="*/ 214340 h 402558"/>
              <a:gd name="connsiteX3" fmla="*/ 8191 w 157331"/>
              <a:gd name="connsiteY3" fmla="*/ 166715 h 402558"/>
              <a:gd name="connsiteX4" fmla="*/ 10572 w 157331"/>
              <a:gd name="connsiteY4" fmla="*/ 128615 h 402558"/>
              <a:gd name="connsiteX5" fmla="*/ 1047 w 157331"/>
              <a:gd name="connsiteY5" fmla="*/ 71465 h 402558"/>
              <a:gd name="connsiteX6" fmla="*/ 1047 w 157331"/>
              <a:gd name="connsiteY6" fmla="*/ 35746 h 402558"/>
              <a:gd name="connsiteX7" fmla="*/ 8191 w 157331"/>
              <a:gd name="connsiteY7" fmla="*/ 9552 h 402558"/>
              <a:gd name="connsiteX8" fmla="*/ 36766 w 157331"/>
              <a:gd name="connsiteY8" fmla="*/ 27 h 402558"/>
              <a:gd name="connsiteX9" fmla="*/ 62960 w 157331"/>
              <a:gd name="connsiteY9" fmla="*/ 11934 h 402558"/>
              <a:gd name="connsiteX10" fmla="*/ 74866 w 157331"/>
              <a:gd name="connsiteY10" fmla="*/ 45271 h 402558"/>
              <a:gd name="connsiteX11" fmla="*/ 84391 w 157331"/>
              <a:gd name="connsiteY11" fmla="*/ 90515 h 402558"/>
              <a:gd name="connsiteX12" fmla="*/ 108204 w 157331"/>
              <a:gd name="connsiteY12" fmla="*/ 138140 h 402558"/>
              <a:gd name="connsiteX13" fmla="*/ 132016 w 157331"/>
              <a:gd name="connsiteY13" fmla="*/ 173858 h 402558"/>
              <a:gd name="connsiteX14" fmla="*/ 146304 w 157331"/>
              <a:gd name="connsiteY14" fmla="*/ 221483 h 402558"/>
              <a:gd name="connsiteX15" fmla="*/ 155828 w 157331"/>
              <a:gd name="connsiteY15" fmla="*/ 281015 h 402558"/>
              <a:gd name="connsiteX16" fmla="*/ 155829 w 157331"/>
              <a:gd name="connsiteY16" fmla="*/ 331021 h 402558"/>
              <a:gd name="connsiteX17" fmla="*/ 141541 w 157331"/>
              <a:gd name="connsiteY17" fmla="*/ 376265 h 402558"/>
              <a:gd name="connsiteX18" fmla="*/ 120110 w 157331"/>
              <a:gd name="connsiteY18" fmla="*/ 361978 h 402558"/>
              <a:gd name="connsiteX19" fmla="*/ 127254 w 157331"/>
              <a:gd name="connsiteY19" fmla="*/ 333402 h 402558"/>
              <a:gd name="connsiteX20" fmla="*/ 127254 w 157331"/>
              <a:gd name="connsiteY20" fmla="*/ 285777 h 402558"/>
              <a:gd name="connsiteX21" fmla="*/ 115347 w 157331"/>
              <a:gd name="connsiteY21" fmla="*/ 214340 h 402558"/>
              <a:gd name="connsiteX22" fmla="*/ 93916 w 157331"/>
              <a:gd name="connsiteY22" fmla="*/ 164334 h 402558"/>
              <a:gd name="connsiteX23" fmla="*/ 72485 w 157331"/>
              <a:gd name="connsiteY23" fmla="*/ 133377 h 402558"/>
              <a:gd name="connsiteX24" fmla="*/ 60578 w 157331"/>
              <a:gd name="connsiteY24" fmla="*/ 104802 h 402558"/>
              <a:gd name="connsiteX25" fmla="*/ 51054 w 157331"/>
              <a:gd name="connsiteY25" fmla="*/ 73846 h 402558"/>
              <a:gd name="connsiteX26" fmla="*/ 36766 w 157331"/>
              <a:gd name="connsiteY26" fmla="*/ 40509 h 402558"/>
              <a:gd name="connsiteX27" fmla="*/ 32004 w 157331"/>
              <a:gd name="connsiteY27" fmla="*/ 42890 h 402558"/>
              <a:gd name="connsiteX28" fmla="*/ 32004 w 157331"/>
              <a:gd name="connsiteY28" fmla="*/ 78609 h 402558"/>
              <a:gd name="connsiteX29" fmla="*/ 43909 w 157331"/>
              <a:gd name="connsiteY29" fmla="*/ 130996 h 402558"/>
              <a:gd name="connsiteX30" fmla="*/ 39147 w 157331"/>
              <a:gd name="connsiteY30" fmla="*/ 169096 h 402558"/>
              <a:gd name="connsiteX31" fmla="*/ 34385 w 157331"/>
              <a:gd name="connsiteY31" fmla="*/ 219102 h 402558"/>
              <a:gd name="connsiteX32" fmla="*/ 43910 w 157331"/>
              <a:gd name="connsiteY32" fmla="*/ 276252 h 402558"/>
              <a:gd name="connsiteX33" fmla="*/ 70103 w 157331"/>
              <a:gd name="connsiteY33" fmla="*/ 350071 h 402558"/>
              <a:gd name="connsiteX34" fmla="*/ 82010 w 157331"/>
              <a:gd name="connsiteY34" fmla="*/ 390552 h 402558"/>
              <a:gd name="connsiteX35" fmla="*/ 67722 w 157331"/>
              <a:gd name="connsiteY35" fmla="*/ 402459 h 402558"/>
              <a:gd name="connsiteX36" fmla="*/ 46292 w 157331"/>
              <a:gd name="connsiteY36" fmla="*/ 378646 h 402558"/>
              <a:gd name="connsiteX37" fmla="*/ 24860 w 157331"/>
              <a:gd name="connsiteY37" fmla="*/ 321497 h 402558"/>
              <a:gd name="connsiteX0" fmla="*/ 24860 w 157331"/>
              <a:gd name="connsiteY0" fmla="*/ 321563 h 402624"/>
              <a:gd name="connsiteX1" fmla="*/ 10572 w 157331"/>
              <a:gd name="connsiteY1" fmla="*/ 271556 h 402624"/>
              <a:gd name="connsiteX2" fmla="*/ 1047 w 157331"/>
              <a:gd name="connsiteY2" fmla="*/ 214406 h 402624"/>
              <a:gd name="connsiteX3" fmla="*/ 8191 w 157331"/>
              <a:gd name="connsiteY3" fmla="*/ 166781 h 402624"/>
              <a:gd name="connsiteX4" fmla="*/ 10572 w 157331"/>
              <a:gd name="connsiteY4" fmla="*/ 128681 h 402624"/>
              <a:gd name="connsiteX5" fmla="*/ 1047 w 157331"/>
              <a:gd name="connsiteY5" fmla="*/ 71531 h 402624"/>
              <a:gd name="connsiteX6" fmla="*/ 1047 w 157331"/>
              <a:gd name="connsiteY6" fmla="*/ 35812 h 402624"/>
              <a:gd name="connsiteX7" fmla="*/ 8191 w 157331"/>
              <a:gd name="connsiteY7" fmla="*/ 9618 h 402624"/>
              <a:gd name="connsiteX8" fmla="*/ 36766 w 157331"/>
              <a:gd name="connsiteY8" fmla="*/ 93 h 402624"/>
              <a:gd name="connsiteX9" fmla="*/ 60579 w 157331"/>
              <a:gd name="connsiteY9" fmla="*/ 14382 h 402624"/>
              <a:gd name="connsiteX10" fmla="*/ 74866 w 157331"/>
              <a:gd name="connsiteY10" fmla="*/ 45337 h 402624"/>
              <a:gd name="connsiteX11" fmla="*/ 84391 w 157331"/>
              <a:gd name="connsiteY11" fmla="*/ 90581 h 402624"/>
              <a:gd name="connsiteX12" fmla="*/ 108204 w 157331"/>
              <a:gd name="connsiteY12" fmla="*/ 138206 h 402624"/>
              <a:gd name="connsiteX13" fmla="*/ 132016 w 157331"/>
              <a:gd name="connsiteY13" fmla="*/ 173924 h 402624"/>
              <a:gd name="connsiteX14" fmla="*/ 146304 w 157331"/>
              <a:gd name="connsiteY14" fmla="*/ 221549 h 402624"/>
              <a:gd name="connsiteX15" fmla="*/ 155828 w 157331"/>
              <a:gd name="connsiteY15" fmla="*/ 281081 h 402624"/>
              <a:gd name="connsiteX16" fmla="*/ 155829 w 157331"/>
              <a:gd name="connsiteY16" fmla="*/ 331087 h 402624"/>
              <a:gd name="connsiteX17" fmla="*/ 141541 w 157331"/>
              <a:gd name="connsiteY17" fmla="*/ 376331 h 402624"/>
              <a:gd name="connsiteX18" fmla="*/ 120110 w 157331"/>
              <a:gd name="connsiteY18" fmla="*/ 362044 h 402624"/>
              <a:gd name="connsiteX19" fmla="*/ 127254 w 157331"/>
              <a:gd name="connsiteY19" fmla="*/ 333468 h 402624"/>
              <a:gd name="connsiteX20" fmla="*/ 127254 w 157331"/>
              <a:gd name="connsiteY20" fmla="*/ 285843 h 402624"/>
              <a:gd name="connsiteX21" fmla="*/ 115347 w 157331"/>
              <a:gd name="connsiteY21" fmla="*/ 214406 h 402624"/>
              <a:gd name="connsiteX22" fmla="*/ 93916 w 157331"/>
              <a:gd name="connsiteY22" fmla="*/ 164400 h 402624"/>
              <a:gd name="connsiteX23" fmla="*/ 72485 w 157331"/>
              <a:gd name="connsiteY23" fmla="*/ 133443 h 402624"/>
              <a:gd name="connsiteX24" fmla="*/ 60578 w 157331"/>
              <a:gd name="connsiteY24" fmla="*/ 104868 h 402624"/>
              <a:gd name="connsiteX25" fmla="*/ 51054 w 157331"/>
              <a:gd name="connsiteY25" fmla="*/ 73912 h 402624"/>
              <a:gd name="connsiteX26" fmla="*/ 36766 w 157331"/>
              <a:gd name="connsiteY26" fmla="*/ 40575 h 402624"/>
              <a:gd name="connsiteX27" fmla="*/ 32004 w 157331"/>
              <a:gd name="connsiteY27" fmla="*/ 42956 h 402624"/>
              <a:gd name="connsiteX28" fmla="*/ 32004 w 157331"/>
              <a:gd name="connsiteY28" fmla="*/ 78675 h 402624"/>
              <a:gd name="connsiteX29" fmla="*/ 43909 w 157331"/>
              <a:gd name="connsiteY29" fmla="*/ 131062 h 402624"/>
              <a:gd name="connsiteX30" fmla="*/ 39147 w 157331"/>
              <a:gd name="connsiteY30" fmla="*/ 169162 h 402624"/>
              <a:gd name="connsiteX31" fmla="*/ 34385 w 157331"/>
              <a:gd name="connsiteY31" fmla="*/ 219168 h 402624"/>
              <a:gd name="connsiteX32" fmla="*/ 43910 w 157331"/>
              <a:gd name="connsiteY32" fmla="*/ 276318 h 402624"/>
              <a:gd name="connsiteX33" fmla="*/ 70103 w 157331"/>
              <a:gd name="connsiteY33" fmla="*/ 350137 h 402624"/>
              <a:gd name="connsiteX34" fmla="*/ 82010 w 157331"/>
              <a:gd name="connsiteY34" fmla="*/ 390618 h 402624"/>
              <a:gd name="connsiteX35" fmla="*/ 67722 w 157331"/>
              <a:gd name="connsiteY35" fmla="*/ 402525 h 402624"/>
              <a:gd name="connsiteX36" fmla="*/ 46292 w 157331"/>
              <a:gd name="connsiteY36" fmla="*/ 378712 h 402624"/>
              <a:gd name="connsiteX37" fmla="*/ 24860 w 157331"/>
              <a:gd name="connsiteY37" fmla="*/ 321563 h 402624"/>
              <a:gd name="connsiteX0" fmla="*/ 24860 w 157331"/>
              <a:gd name="connsiteY0" fmla="*/ 321563 h 402624"/>
              <a:gd name="connsiteX1" fmla="*/ 10572 w 157331"/>
              <a:gd name="connsiteY1" fmla="*/ 271556 h 402624"/>
              <a:gd name="connsiteX2" fmla="*/ 1047 w 157331"/>
              <a:gd name="connsiteY2" fmla="*/ 214406 h 402624"/>
              <a:gd name="connsiteX3" fmla="*/ 8191 w 157331"/>
              <a:gd name="connsiteY3" fmla="*/ 166781 h 402624"/>
              <a:gd name="connsiteX4" fmla="*/ 10572 w 157331"/>
              <a:gd name="connsiteY4" fmla="*/ 128681 h 402624"/>
              <a:gd name="connsiteX5" fmla="*/ 1047 w 157331"/>
              <a:gd name="connsiteY5" fmla="*/ 71531 h 402624"/>
              <a:gd name="connsiteX6" fmla="*/ 1047 w 157331"/>
              <a:gd name="connsiteY6" fmla="*/ 35812 h 402624"/>
              <a:gd name="connsiteX7" fmla="*/ 8191 w 157331"/>
              <a:gd name="connsiteY7" fmla="*/ 9618 h 402624"/>
              <a:gd name="connsiteX8" fmla="*/ 36766 w 157331"/>
              <a:gd name="connsiteY8" fmla="*/ 93 h 402624"/>
              <a:gd name="connsiteX9" fmla="*/ 60579 w 157331"/>
              <a:gd name="connsiteY9" fmla="*/ 14382 h 402624"/>
              <a:gd name="connsiteX10" fmla="*/ 72485 w 157331"/>
              <a:gd name="connsiteY10" fmla="*/ 45337 h 402624"/>
              <a:gd name="connsiteX11" fmla="*/ 84391 w 157331"/>
              <a:gd name="connsiteY11" fmla="*/ 90581 h 402624"/>
              <a:gd name="connsiteX12" fmla="*/ 108204 w 157331"/>
              <a:gd name="connsiteY12" fmla="*/ 138206 h 402624"/>
              <a:gd name="connsiteX13" fmla="*/ 132016 w 157331"/>
              <a:gd name="connsiteY13" fmla="*/ 173924 h 402624"/>
              <a:gd name="connsiteX14" fmla="*/ 146304 w 157331"/>
              <a:gd name="connsiteY14" fmla="*/ 221549 h 402624"/>
              <a:gd name="connsiteX15" fmla="*/ 155828 w 157331"/>
              <a:gd name="connsiteY15" fmla="*/ 281081 h 402624"/>
              <a:gd name="connsiteX16" fmla="*/ 155829 w 157331"/>
              <a:gd name="connsiteY16" fmla="*/ 331087 h 402624"/>
              <a:gd name="connsiteX17" fmla="*/ 141541 w 157331"/>
              <a:gd name="connsiteY17" fmla="*/ 376331 h 402624"/>
              <a:gd name="connsiteX18" fmla="*/ 120110 w 157331"/>
              <a:gd name="connsiteY18" fmla="*/ 362044 h 402624"/>
              <a:gd name="connsiteX19" fmla="*/ 127254 w 157331"/>
              <a:gd name="connsiteY19" fmla="*/ 333468 h 402624"/>
              <a:gd name="connsiteX20" fmla="*/ 127254 w 157331"/>
              <a:gd name="connsiteY20" fmla="*/ 285843 h 402624"/>
              <a:gd name="connsiteX21" fmla="*/ 115347 w 157331"/>
              <a:gd name="connsiteY21" fmla="*/ 214406 h 402624"/>
              <a:gd name="connsiteX22" fmla="*/ 93916 w 157331"/>
              <a:gd name="connsiteY22" fmla="*/ 164400 h 402624"/>
              <a:gd name="connsiteX23" fmla="*/ 72485 w 157331"/>
              <a:gd name="connsiteY23" fmla="*/ 133443 h 402624"/>
              <a:gd name="connsiteX24" fmla="*/ 60578 w 157331"/>
              <a:gd name="connsiteY24" fmla="*/ 104868 h 402624"/>
              <a:gd name="connsiteX25" fmla="*/ 51054 w 157331"/>
              <a:gd name="connsiteY25" fmla="*/ 73912 h 402624"/>
              <a:gd name="connsiteX26" fmla="*/ 36766 w 157331"/>
              <a:gd name="connsiteY26" fmla="*/ 40575 h 402624"/>
              <a:gd name="connsiteX27" fmla="*/ 32004 w 157331"/>
              <a:gd name="connsiteY27" fmla="*/ 42956 h 402624"/>
              <a:gd name="connsiteX28" fmla="*/ 32004 w 157331"/>
              <a:gd name="connsiteY28" fmla="*/ 78675 h 402624"/>
              <a:gd name="connsiteX29" fmla="*/ 43909 w 157331"/>
              <a:gd name="connsiteY29" fmla="*/ 131062 h 402624"/>
              <a:gd name="connsiteX30" fmla="*/ 39147 w 157331"/>
              <a:gd name="connsiteY30" fmla="*/ 169162 h 402624"/>
              <a:gd name="connsiteX31" fmla="*/ 34385 w 157331"/>
              <a:gd name="connsiteY31" fmla="*/ 219168 h 402624"/>
              <a:gd name="connsiteX32" fmla="*/ 43910 w 157331"/>
              <a:gd name="connsiteY32" fmla="*/ 276318 h 402624"/>
              <a:gd name="connsiteX33" fmla="*/ 70103 w 157331"/>
              <a:gd name="connsiteY33" fmla="*/ 350137 h 402624"/>
              <a:gd name="connsiteX34" fmla="*/ 82010 w 157331"/>
              <a:gd name="connsiteY34" fmla="*/ 390618 h 402624"/>
              <a:gd name="connsiteX35" fmla="*/ 67722 w 157331"/>
              <a:gd name="connsiteY35" fmla="*/ 402525 h 402624"/>
              <a:gd name="connsiteX36" fmla="*/ 46292 w 157331"/>
              <a:gd name="connsiteY36" fmla="*/ 378712 h 402624"/>
              <a:gd name="connsiteX37" fmla="*/ 24860 w 157331"/>
              <a:gd name="connsiteY37" fmla="*/ 321563 h 402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57331" h="402624">
                <a:moveTo>
                  <a:pt x="24860" y="321563"/>
                </a:moveTo>
                <a:cubicBezTo>
                  <a:pt x="18907" y="303704"/>
                  <a:pt x="14541" y="289416"/>
                  <a:pt x="10572" y="271556"/>
                </a:cubicBezTo>
                <a:cubicBezTo>
                  <a:pt x="6603" y="253697"/>
                  <a:pt x="1444" y="231868"/>
                  <a:pt x="1047" y="214406"/>
                </a:cubicBezTo>
                <a:cubicBezTo>
                  <a:pt x="650" y="196944"/>
                  <a:pt x="6604" y="181068"/>
                  <a:pt x="8191" y="166781"/>
                </a:cubicBezTo>
                <a:cubicBezTo>
                  <a:pt x="9778" y="152494"/>
                  <a:pt x="11763" y="144556"/>
                  <a:pt x="10572" y="128681"/>
                </a:cubicBezTo>
                <a:cubicBezTo>
                  <a:pt x="9381" y="112806"/>
                  <a:pt x="2634" y="87009"/>
                  <a:pt x="1047" y="71531"/>
                </a:cubicBezTo>
                <a:cubicBezTo>
                  <a:pt x="-541" y="56053"/>
                  <a:pt x="-144" y="46131"/>
                  <a:pt x="1047" y="35812"/>
                </a:cubicBezTo>
                <a:cubicBezTo>
                  <a:pt x="2238" y="25493"/>
                  <a:pt x="2238" y="15571"/>
                  <a:pt x="8191" y="9618"/>
                </a:cubicBezTo>
                <a:cubicBezTo>
                  <a:pt x="14144" y="3665"/>
                  <a:pt x="28035" y="-701"/>
                  <a:pt x="36766" y="93"/>
                </a:cubicBezTo>
                <a:cubicBezTo>
                  <a:pt x="45497" y="887"/>
                  <a:pt x="54626" y="6841"/>
                  <a:pt x="60579" y="14382"/>
                </a:cubicBezTo>
                <a:cubicBezTo>
                  <a:pt x="66532" y="21923"/>
                  <a:pt x="68516" y="32637"/>
                  <a:pt x="72485" y="45337"/>
                </a:cubicBezTo>
                <a:cubicBezTo>
                  <a:pt x="76454" y="58037"/>
                  <a:pt x="78438" y="75103"/>
                  <a:pt x="84391" y="90581"/>
                </a:cubicBezTo>
                <a:cubicBezTo>
                  <a:pt x="90344" y="106059"/>
                  <a:pt x="100267" y="124316"/>
                  <a:pt x="108204" y="138206"/>
                </a:cubicBezTo>
                <a:cubicBezTo>
                  <a:pt x="116141" y="152096"/>
                  <a:pt x="125666" y="160033"/>
                  <a:pt x="132016" y="173924"/>
                </a:cubicBezTo>
                <a:cubicBezTo>
                  <a:pt x="138366" y="187815"/>
                  <a:pt x="142335" y="203690"/>
                  <a:pt x="146304" y="221549"/>
                </a:cubicBezTo>
                <a:cubicBezTo>
                  <a:pt x="150273" y="239408"/>
                  <a:pt x="154241" y="262825"/>
                  <a:pt x="155828" y="281081"/>
                </a:cubicBezTo>
                <a:cubicBezTo>
                  <a:pt x="157416" y="299337"/>
                  <a:pt x="158210" y="315212"/>
                  <a:pt x="155829" y="331087"/>
                </a:cubicBezTo>
                <a:cubicBezTo>
                  <a:pt x="153448" y="346962"/>
                  <a:pt x="147494" y="371172"/>
                  <a:pt x="141541" y="376331"/>
                </a:cubicBezTo>
                <a:cubicBezTo>
                  <a:pt x="135588" y="381490"/>
                  <a:pt x="122491" y="369188"/>
                  <a:pt x="120110" y="362044"/>
                </a:cubicBezTo>
                <a:cubicBezTo>
                  <a:pt x="117729" y="354900"/>
                  <a:pt x="126063" y="346168"/>
                  <a:pt x="127254" y="333468"/>
                </a:cubicBezTo>
                <a:cubicBezTo>
                  <a:pt x="128445" y="320768"/>
                  <a:pt x="129238" y="305687"/>
                  <a:pt x="127254" y="285843"/>
                </a:cubicBezTo>
                <a:cubicBezTo>
                  <a:pt x="125270" y="265999"/>
                  <a:pt x="120903" y="234647"/>
                  <a:pt x="115347" y="214406"/>
                </a:cubicBezTo>
                <a:cubicBezTo>
                  <a:pt x="109791" y="194165"/>
                  <a:pt x="101060" y="177894"/>
                  <a:pt x="93916" y="164400"/>
                </a:cubicBezTo>
                <a:cubicBezTo>
                  <a:pt x="86772" y="150906"/>
                  <a:pt x="78041" y="143365"/>
                  <a:pt x="72485" y="133443"/>
                </a:cubicBezTo>
                <a:cubicBezTo>
                  <a:pt x="66929" y="123521"/>
                  <a:pt x="64150" y="114790"/>
                  <a:pt x="60578" y="104868"/>
                </a:cubicBezTo>
                <a:cubicBezTo>
                  <a:pt x="57006" y="94946"/>
                  <a:pt x="55023" y="84627"/>
                  <a:pt x="51054" y="73912"/>
                </a:cubicBezTo>
                <a:cubicBezTo>
                  <a:pt x="47085" y="63197"/>
                  <a:pt x="39941" y="45734"/>
                  <a:pt x="36766" y="40575"/>
                </a:cubicBezTo>
                <a:cubicBezTo>
                  <a:pt x="33591" y="35416"/>
                  <a:pt x="32798" y="36606"/>
                  <a:pt x="32004" y="42956"/>
                </a:cubicBezTo>
                <a:cubicBezTo>
                  <a:pt x="31210" y="49306"/>
                  <a:pt x="30020" y="63991"/>
                  <a:pt x="32004" y="78675"/>
                </a:cubicBezTo>
                <a:cubicBezTo>
                  <a:pt x="33988" y="93359"/>
                  <a:pt x="42719" y="115981"/>
                  <a:pt x="43909" y="131062"/>
                </a:cubicBezTo>
                <a:cubicBezTo>
                  <a:pt x="45099" y="146143"/>
                  <a:pt x="40734" y="154478"/>
                  <a:pt x="39147" y="169162"/>
                </a:cubicBezTo>
                <a:cubicBezTo>
                  <a:pt x="37560" y="183846"/>
                  <a:pt x="33591" y="201309"/>
                  <a:pt x="34385" y="219168"/>
                </a:cubicBezTo>
                <a:cubicBezTo>
                  <a:pt x="35179" y="237027"/>
                  <a:pt x="37957" y="254490"/>
                  <a:pt x="43910" y="276318"/>
                </a:cubicBezTo>
                <a:cubicBezTo>
                  <a:pt x="49863" y="298146"/>
                  <a:pt x="63753" y="331087"/>
                  <a:pt x="70103" y="350137"/>
                </a:cubicBezTo>
                <a:cubicBezTo>
                  <a:pt x="76453" y="369187"/>
                  <a:pt x="82407" y="381887"/>
                  <a:pt x="82010" y="390618"/>
                </a:cubicBezTo>
                <a:cubicBezTo>
                  <a:pt x="81613" y="399349"/>
                  <a:pt x="74072" y="403319"/>
                  <a:pt x="67722" y="402525"/>
                </a:cubicBezTo>
                <a:cubicBezTo>
                  <a:pt x="61372" y="401731"/>
                  <a:pt x="53436" y="392206"/>
                  <a:pt x="46292" y="378712"/>
                </a:cubicBezTo>
                <a:cubicBezTo>
                  <a:pt x="39148" y="365218"/>
                  <a:pt x="30813" y="339422"/>
                  <a:pt x="24860" y="321563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7" name="任意多边形 376"/>
          <p:cNvSpPr/>
          <p:nvPr/>
        </p:nvSpPr>
        <p:spPr>
          <a:xfrm>
            <a:off x="3513084" y="4077122"/>
            <a:ext cx="173090" cy="411896"/>
          </a:xfrm>
          <a:custGeom>
            <a:avLst/>
            <a:gdLst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54028 w 176082"/>
              <a:gd name="connsiteY10" fmla="*/ 190078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2609 w 176082"/>
              <a:gd name="connsiteY22" fmla="*/ 359147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40072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27847 w 175519"/>
              <a:gd name="connsiteY22" fmla="*/ 347240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26"/>
              <a:gd name="connsiteY0" fmla="*/ 159122 h 411896"/>
              <a:gd name="connsiteX1" fmla="*/ 20690 w 175526"/>
              <a:gd name="connsiteY1" fmla="*/ 230560 h 411896"/>
              <a:gd name="connsiteX2" fmla="*/ 30215 w 175526"/>
              <a:gd name="connsiteY2" fmla="*/ 311522 h 411896"/>
              <a:gd name="connsiteX3" fmla="*/ 42121 w 175526"/>
              <a:gd name="connsiteY3" fmla="*/ 371053 h 411896"/>
              <a:gd name="connsiteX4" fmla="*/ 54028 w 175526"/>
              <a:gd name="connsiteY4" fmla="*/ 404391 h 411896"/>
              <a:gd name="connsiteX5" fmla="*/ 73078 w 175526"/>
              <a:gd name="connsiteY5" fmla="*/ 411534 h 411896"/>
              <a:gd name="connsiteX6" fmla="*/ 82603 w 175526"/>
              <a:gd name="connsiteY6" fmla="*/ 397247 h 411896"/>
              <a:gd name="connsiteX7" fmla="*/ 70696 w 175526"/>
              <a:gd name="connsiteY7" fmla="*/ 361528 h 411896"/>
              <a:gd name="connsiteX8" fmla="*/ 61171 w 175526"/>
              <a:gd name="connsiteY8" fmla="*/ 316284 h 411896"/>
              <a:gd name="connsiteX9" fmla="*/ 51646 w 175526"/>
              <a:gd name="connsiteY9" fmla="*/ 247228 h 411896"/>
              <a:gd name="connsiteX10" fmla="*/ 49265 w 175526"/>
              <a:gd name="connsiteY10" fmla="*/ 185315 h 411896"/>
              <a:gd name="connsiteX11" fmla="*/ 42121 w 175526"/>
              <a:gd name="connsiteY11" fmla="*/ 104353 h 411896"/>
              <a:gd name="connsiteX12" fmla="*/ 32596 w 175526"/>
              <a:gd name="connsiteY12" fmla="*/ 71016 h 411896"/>
              <a:gd name="connsiteX13" fmla="*/ 25453 w 175526"/>
              <a:gd name="connsiteY13" fmla="*/ 44822 h 411896"/>
              <a:gd name="connsiteX14" fmla="*/ 30215 w 175526"/>
              <a:gd name="connsiteY14" fmla="*/ 30534 h 411896"/>
              <a:gd name="connsiteX15" fmla="*/ 46884 w 175526"/>
              <a:gd name="connsiteY15" fmla="*/ 47203 h 411896"/>
              <a:gd name="connsiteX16" fmla="*/ 65933 w 175526"/>
              <a:gd name="connsiteY16" fmla="*/ 97210 h 411896"/>
              <a:gd name="connsiteX17" fmla="*/ 80222 w 175526"/>
              <a:gd name="connsiteY17" fmla="*/ 142453 h 411896"/>
              <a:gd name="connsiteX18" fmla="*/ 94509 w 175526"/>
              <a:gd name="connsiteY18" fmla="*/ 178171 h 411896"/>
              <a:gd name="connsiteX19" fmla="*/ 104034 w 175526"/>
              <a:gd name="connsiteY19" fmla="*/ 232941 h 411896"/>
              <a:gd name="connsiteX20" fmla="*/ 111178 w 175526"/>
              <a:gd name="connsiteY20" fmla="*/ 275803 h 411896"/>
              <a:gd name="connsiteX21" fmla="*/ 118322 w 175526"/>
              <a:gd name="connsiteY21" fmla="*/ 311522 h 411896"/>
              <a:gd name="connsiteX22" fmla="*/ 127847 w 175526"/>
              <a:gd name="connsiteY22" fmla="*/ 347240 h 411896"/>
              <a:gd name="connsiteX23" fmla="*/ 146897 w 175526"/>
              <a:gd name="connsiteY23" fmla="*/ 375816 h 411896"/>
              <a:gd name="connsiteX24" fmla="*/ 163566 w 175526"/>
              <a:gd name="connsiteY24" fmla="*/ 382960 h 411896"/>
              <a:gd name="connsiteX25" fmla="*/ 175471 w 175526"/>
              <a:gd name="connsiteY25" fmla="*/ 373434 h 411896"/>
              <a:gd name="connsiteX26" fmla="*/ 158803 w 175526"/>
              <a:gd name="connsiteY26" fmla="*/ 354384 h 411896"/>
              <a:gd name="connsiteX27" fmla="*/ 149278 w 175526"/>
              <a:gd name="connsiteY27" fmla="*/ 323428 h 411896"/>
              <a:gd name="connsiteX28" fmla="*/ 139753 w 175526"/>
              <a:gd name="connsiteY28" fmla="*/ 278184 h 411896"/>
              <a:gd name="connsiteX29" fmla="*/ 130227 w 175526"/>
              <a:gd name="connsiteY29" fmla="*/ 211509 h 411896"/>
              <a:gd name="connsiteX30" fmla="*/ 120703 w 175526"/>
              <a:gd name="connsiteY30" fmla="*/ 168647 h 411896"/>
              <a:gd name="connsiteX31" fmla="*/ 106415 w 175526"/>
              <a:gd name="connsiteY31" fmla="*/ 132928 h 411896"/>
              <a:gd name="connsiteX32" fmla="*/ 89746 w 175526"/>
              <a:gd name="connsiteY32" fmla="*/ 82922 h 411896"/>
              <a:gd name="connsiteX33" fmla="*/ 73078 w 175526"/>
              <a:gd name="connsiteY33" fmla="*/ 42441 h 411896"/>
              <a:gd name="connsiteX34" fmla="*/ 58790 w 175526"/>
              <a:gd name="connsiteY34" fmla="*/ 13866 h 411896"/>
              <a:gd name="connsiteX35" fmla="*/ 39740 w 175526"/>
              <a:gd name="connsiteY35" fmla="*/ 1959 h 411896"/>
              <a:gd name="connsiteX36" fmla="*/ 15928 w 175526"/>
              <a:gd name="connsiteY36" fmla="*/ 1959 h 411896"/>
              <a:gd name="connsiteX37" fmla="*/ 1640 w 175526"/>
              <a:gd name="connsiteY37" fmla="*/ 21009 h 411896"/>
              <a:gd name="connsiteX38" fmla="*/ 1640 w 175526"/>
              <a:gd name="connsiteY38" fmla="*/ 59109 h 411896"/>
              <a:gd name="connsiteX39" fmla="*/ 13546 w 175526"/>
              <a:gd name="connsiteY39" fmla="*/ 104353 h 411896"/>
              <a:gd name="connsiteX40" fmla="*/ 20690 w 175526"/>
              <a:gd name="connsiteY40" fmla="*/ 159122 h 411896"/>
              <a:gd name="connsiteX0" fmla="*/ 20690 w 175534"/>
              <a:gd name="connsiteY0" fmla="*/ 159122 h 411896"/>
              <a:gd name="connsiteX1" fmla="*/ 20690 w 175534"/>
              <a:gd name="connsiteY1" fmla="*/ 230560 h 411896"/>
              <a:gd name="connsiteX2" fmla="*/ 30215 w 175534"/>
              <a:gd name="connsiteY2" fmla="*/ 311522 h 411896"/>
              <a:gd name="connsiteX3" fmla="*/ 42121 w 175534"/>
              <a:gd name="connsiteY3" fmla="*/ 371053 h 411896"/>
              <a:gd name="connsiteX4" fmla="*/ 54028 w 175534"/>
              <a:gd name="connsiteY4" fmla="*/ 404391 h 411896"/>
              <a:gd name="connsiteX5" fmla="*/ 73078 w 175534"/>
              <a:gd name="connsiteY5" fmla="*/ 411534 h 411896"/>
              <a:gd name="connsiteX6" fmla="*/ 82603 w 175534"/>
              <a:gd name="connsiteY6" fmla="*/ 397247 h 411896"/>
              <a:gd name="connsiteX7" fmla="*/ 70696 w 175534"/>
              <a:gd name="connsiteY7" fmla="*/ 361528 h 411896"/>
              <a:gd name="connsiteX8" fmla="*/ 61171 w 175534"/>
              <a:gd name="connsiteY8" fmla="*/ 316284 h 411896"/>
              <a:gd name="connsiteX9" fmla="*/ 51646 w 175534"/>
              <a:gd name="connsiteY9" fmla="*/ 247228 h 411896"/>
              <a:gd name="connsiteX10" fmla="*/ 49265 w 175534"/>
              <a:gd name="connsiteY10" fmla="*/ 185315 h 411896"/>
              <a:gd name="connsiteX11" fmla="*/ 42121 w 175534"/>
              <a:gd name="connsiteY11" fmla="*/ 104353 h 411896"/>
              <a:gd name="connsiteX12" fmla="*/ 32596 w 175534"/>
              <a:gd name="connsiteY12" fmla="*/ 71016 h 411896"/>
              <a:gd name="connsiteX13" fmla="*/ 25453 w 175534"/>
              <a:gd name="connsiteY13" fmla="*/ 44822 h 411896"/>
              <a:gd name="connsiteX14" fmla="*/ 30215 w 175534"/>
              <a:gd name="connsiteY14" fmla="*/ 30534 h 411896"/>
              <a:gd name="connsiteX15" fmla="*/ 46884 w 175534"/>
              <a:gd name="connsiteY15" fmla="*/ 47203 h 411896"/>
              <a:gd name="connsiteX16" fmla="*/ 65933 w 175534"/>
              <a:gd name="connsiteY16" fmla="*/ 97210 h 411896"/>
              <a:gd name="connsiteX17" fmla="*/ 80222 w 175534"/>
              <a:gd name="connsiteY17" fmla="*/ 142453 h 411896"/>
              <a:gd name="connsiteX18" fmla="*/ 94509 w 175534"/>
              <a:gd name="connsiteY18" fmla="*/ 178171 h 411896"/>
              <a:gd name="connsiteX19" fmla="*/ 104034 w 175534"/>
              <a:gd name="connsiteY19" fmla="*/ 232941 h 411896"/>
              <a:gd name="connsiteX20" fmla="*/ 111178 w 175534"/>
              <a:gd name="connsiteY20" fmla="*/ 275803 h 411896"/>
              <a:gd name="connsiteX21" fmla="*/ 118322 w 175534"/>
              <a:gd name="connsiteY21" fmla="*/ 311522 h 411896"/>
              <a:gd name="connsiteX22" fmla="*/ 127847 w 175534"/>
              <a:gd name="connsiteY22" fmla="*/ 347240 h 411896"/>
              <a:gd name="connsiteX23" fmla="*/ 139754 w 175534"/>
              <a:gd name="connsiteY23" fmla="*/ 373434 h 411896"/>
              <a:gd name="connsiteX24" fmla="*/ 163566 w 175534"/>
              <a:gd name="connsiteY24" fmla="*/ 382960 h 411896"/>
              <a:gd name="connsiteX25" fmla="*/ 175471 w 175534"/>
              <a:gd name="connsiteY25" fmla="*/ 373434 h 411896"/>
              <a:gd name="connsiteX26" fmla="*/ 158803 w 175534"/>
              <a:gd name="connsiteY26" fmla="*/ 354384 h 411896"/>
              <a:gd name="connsiteX27" fmla="*/ 149278 w 175534"/>
              <a:gd name="connsiteY27" fmla="*/ 323428 h 411896"/>
              <a:gd name="connsiteX28" fmla="*/ 139753 w 175534"/>
              <a:gd name="connsiteY28" fmla="*/ 278184 h 411896"/>
              <a:gd name="connsiteX29" fmla="*/ 130227 w 175534"/>
              <a:gd name="connsiteY29" fmla="*/ 211509 h 411896"/>
              <a:gd name="connsiteX30" fmla="*/ 120703 w 175534"/>
              <a:gd name="connsiteY30" fmla="*/ 168647 h 411896"/>
              <a:gd name="connsiteX31" fmla="*/ 106415 w 175534"/>
              <a:gd name="connsiteY31" fmla="*/ 132928 h 411896"/>
              <a:gd name="connsiteX32" fmla="*/ 89746 w 175534"/>
              <a:gd name="connsiteY32" fmla="*/ 82922 h 411896"/>
              <a:gd name="connsiteX33" fmla="*/ 73078 w 175534"/>
              <a:gd name="connsiteY33" fmla="*/ 42441 h 411896"/>
              <a:gd name="connsiteX34" fmla="*/ 58790 w 175534"/>
              <a:gd name="connsiteY34" fmla="*/ 13866 h 411896"/>
              <a:gd name="connsiteX35" fmla="*/ 39740 w 175534"/>
              <a:gd name="connsiteY35" fmla="*/ 1959 h 411896"/>
              <a:gd name="connsiteX36" fmla="*/ 15928 w 175534"/>
              <a:gd name="connsiteY36" fmla="*/ 1959 h 411896"/>
              <a:gd name="connsiteX37" fmla="*/ 1640 w 175534"/>
              <a:gd name="connsiteY37" fmla="*/ 21009 h 411896"/>
              <a:gd name="connsiteX38" fmla="*/ 1640 w 175534"/>
              <a:gd name="connsiteY38" fmla="*/ 59109 h 411896"/>
              <a:gd name="connsiteX39" fmla="*/ 13546 w 175534"/>
              <a:gd name="connsiteY39" fmla="*/ 104353 h 411896"/>
              <a:gd name="connsiteX40" fmla="*/ 20690 w 175534"/>
              <a:gd name="connsiteY40" fmla="*/ 159122 h 411896"/>
              <a:gd name="connsiteX0" fmla="*/ 20690 w 175471"/>
              <a:gd name="connsiteY0" fmla="*/ 159122 h 411896"/>
              <a:gd name="connsiteX1" fmla="*/ 20690 w 175471"/>
              <a:gd name="connsiteY1" fmla="*/ 230560 h 411896"/>
              <a:gd name="connsiteX2" fmla="*/ 30215 w 175471"/>
              <a:gd name="connsiteY2" fmla="*/ 311522 h 411896"/>
              <a:gd name="connsiteX3" fmla="*/ 42121 w 175471"/>
              <a:gd name="connsiteY3" fmla="*/ 371053 h 411896"/>
              <a:gd name="connsiteX4" fmla="*/ 54028 w 175471"/>
              <a:gd name="connsiteY4" fmla="*/ 404391 h 411896"/>
              <a:gd name="connsiteX5" fmla="*/ 73078 w 175471"/>
              <a:gd name="connsiteY5" fmla="*/ 411534 h 411896"/>
              <a:gd name="connsiteX6" fmla="*/ 82603 w 175471"/>
              <a:gd name="connsiteY6" fmla="*/ 397247 h 411896"/>
              <a:gd name="connsiteX7" fmla="*/ 70696 w 175471"/>
              <a:gd name="connsiteY7" fmla="*/ 361528 h 411896"/>
              <a:gd name="connsiteX8" fmla="*/ 61171 w 175471"/>
              <a:gd name="connsiteY8" fmla="*/ 316284 h 411896"/>
              <a:gd name="connsiteX9" fmla="*/ 51646 w 175471"/>
              <a:gd name="connsiteY9" fmla="*/ 247228 h 411896"/>
              <a:gd name="connsiteX10" fmla="*/ 49265 w 175471"/>
              <a:gd name="connsiteY10" fmla="*/ 185315 h 411896"/>
              <a:gd name="connsiteX11" fmla="*/ 42121 w 175471"/>
              <a:gd name="connsiteY11" fmla="*/ 104353 h 411896"/>
              <a:gd name="connsiteX12" fmla="*/ 32596 w 175471"/>
              <a:gd name="connsiteY12" fmla="*/ 71016 h 411896"/>
              <a:gd name="connsiteX13" fmla="*/ 25453 w 175471"/>
              <a:gd name="connsiteY13" fmla="*/ 44822 h 411896"/>
              <a:gd name="connsiteX14" fmla="*/ 30215 w 175471"/>
              <a:gd name="connsiteY14" fmla="*/ 30534 h 411896"/>
              <a:gd name="connsiteX15" fmla="*/ 46884 w 175471"/>
              <a:gd name="connsiteY15" fmla="*/ 47203 h 411896"/>
              <a:gd name="connsiteX16" fmla="*/ 65933 w 175471"/>
              <a:gd name="connsiteY16" fmla="*/ 97210 h 411896"/>
              <a:gd name="connsiteX17" fmla="*/ 80222 w 175471"/>
              <a:gd name="connsiteY17" fmla="*/ 142453 h 411896"/>
              <a:gd name="connsiteX18" fmla="*/ 94509 w 175471"/>
              <a:gd name="connsiteY18" fmla="*/ 178171 h 411896"/>
              <a:gd name="connsiteX19" fmla="*/ 104034 w 175471"/>
              <a:gd name="connsiteY19" fmla="*/ 232941 h 411896"/>
              <a:gd name="connsiteX20" fmla="*/ 111178 w 175471"/>
              <a:gd name="connsiteY20" fmla="*/ 275803 h 411896"/>
              <a:gd name="connsiteX21" fmla="*/ 118322 w 175471"/>
              <a:gd name="connsiteY21" fmla="*/ 311522 h 411896"/>
              <a:gd name="connsiteX22" fmla="*/ 127847 w 175471"/>
              <a:gd name="connsiteY22" fmla="*/ 347240 h 411896"/>
              <a:gd name="connsiteX23" fmla="*/ 139754 w 175471"/>
              <a:gd name="connsiteY23" fmla="*/ 373434 h 411896"/>
              <a:gd name="connsiteX24" fmla="*/ 158803 w 175471"/>
              <a:gd name="connsiteY24" fmla="*/ 382960 h 411896"/>
              <a:gd name="connsiteX25" fmla="*/ 175471 w 175471"/>
              <a:gd name="connsiteY25" fmla="*/ 373434 h 411896"/>
              <a:gd name="connsiteX26" fmla="*/ 158803 w 175471"/>
              <a:gd name="connsiteY26" fmla="*/ 354384 h 411896"/>
              <a:gd name="connsiteX27" fmla="*/ 149278 w 175471"/>
              <a:gd name="connsiteY27" fmla="*/ 323428 h 411896"/>
              <a:gd name="connsiteX28" fmla="*/ 139753 w 175471"/>
              <a:gd name="connsiteY28" fmla="*/ 278184 h 411896"/>
              <a:gd name="connsiteX29" fmla="*/ 130227 w 175471"/>
              <a:gd name="connsiteY29" fmla="*/ 211509 h 411896"/>
              <a:gd name="connsiteX30" fmla="*/ 120703 w 175471"/>
              <a:gd name="connsiteY30" fmla="*/ 168647 h 411896"/>
              <a:gd name="connsiteX31" fmla="*/ 106415 w 175471"/>
              <a:gd name="connsiteY31" fmla="*/ 132928 h 411896"/>
              <a:gd name="connsiteX32" fmla="*/ 89746 w 175471"/>
              <a:gd name="connsiteY32" fmla="*/ 82922 h 411896"/>
              <a:gd name="connsiteX33" fmla="*/ 73078 w 175471"/>
              <a:gd name="connsiteY33" fmla="*/ 42441 h 411896"/>
              <a:gd name="connsiteX34" fmla="*/ 58790 w 175471"/>
              <a:gd name="connsiteY34" fmla="*/ 13866 h 411896"/>
              <a:gd name="connsiteX35" fmla="*/ 39740 w 175471"/>
              <a:gd name="connsiteY35" fmla="*/ 1959 h 411896"/>
              <a:gd name="connsiteX36" fmla="*/ 15928 w 175471"/>
              <a:gd name="connsiteY36" fmla="*/ 1959 h 411896"/>
              <a:gd name="connsiteX37" fmla="*/ 1640 w 175471"/>
              <a:gd name="connsiteY37" fmla="*/ 21009 h 411896"/>
              <a:gd name="connsiteX38" fmla="*/ 1640 w 175471"/>
              <a:gd name="connsiteY38" fmla="*/ 59109 h 411896"/>
              <a:gd name="connsiteX39" fmla="*/ 13546 w 175471"/>
              <a:gd name="connsiteY39" fmla="*/ 104353 h 411896"/>
              <a:gd name="connsiteX40" fmla="*/ 20690 w 175471"/>
              <a:gd name="connsiteY40" fmla="*/ 159122 h 411896"/>
              <a:gd name="connsiteX0" fmla="*/ 20690 w 173090"/>
              <a:gd name="connsiteY0" fmla="*/ 159122 h 411896"/>
              <a:gd name="connsiteX1" fmla="*/ 20690 w 173090"/>
              <a:gd name="connsiteY1" fmla="*/ 230560 h 411896"/>
              <a:gd name="connsiteX2" fmla="*/ 30215 w 173090"/>
              <a:gd name="connsiteY2" fmla="*/ 311522 h 411896"/>
              <a:gd name="connsiteX3" fmla="*/ 42121 w 173090"/>
              <a:gd name="connsiteY3" fmla="*/ 371053 h 411896"/>
              <a:gd name="connsiteX4" fmla="*/ 54028 w 173090"/>
              <a:gd name="connsiteY4" fmla="*/ 404391 h 411896"/>
              <a:gd name="connsiteX5" fmla="*/ 73078 w 173090"/>
              <a:gd name="connsiteY5" fmla="*/ 411534 h 411896"/>
              <a:gd name="connsiteX6" fmla="*/ 82603 w 173090"/>
              <a:gd name="connsiteY6" fmla="*/ 397247 h 411896"/>
              <a:gd name="connsiteX7" fmla="*/ 70696 w 173090"/>
              <a:gd name="connsiteY7" fmla="*/ 361528 h 411896"/>
              <a:gd name="connsiteX8" fmla="*/ 61171 w 173090"/>
              <a:gd name="connsiteY8" fmla="*/ 316284 h 411896"/>
              <a:gd name="connsiteX9" fmla="*/ 51646 w 173090"/>
              <a:gd name="connsiteY9" fmla="*/ 247228 h 411896"/>
              <a:gd name="connsiteX10" fmla="*/ 49265 w 173090"/>
              <a:gd name="connsiteY10" fmla="*/ 185315 h 411896"/>
              <a:gd name="connsiteX11" fmla="*/ 42121 w 173090"/>
              <a:gd name="connsiteY11" fmla="*/ 104353 h 411896"/>
              <a:gd name="connsiteX12" fmla="*/ 32596 w 173090"/>
              <a:gd name="connsiteY12" fmla="*/ 71016 h 411896"/>
              <a:gd name="connsiteX13" fmla="*/ 25453 w 173090"/>
              <a:gd name="connsiteY13" fmla="*/ 44822 h 411896"/>
              <a:gd name="connsiteX14" fmla="*/ 30215 w 173090"/>
              <a:gd name="connsiteY14" fmla="*/ 30534 h 411896"/>
              <a:gd name="connsiteX15" fmla="*/ 46884 w 173090"/>
              <a:gd name="connsiteY15" fmla="*/ 47203 h 411896"/>
              <a:gd name="connsiteX16" fmla="*/ 65933 w 173090"/>
              <a:gd name="connsiteY16" fmla="*/ 97210 h 411896"/>
              <a:gd name="connsiteX17" fmla="*/ 80222 w 173090"/>
              <a:gd name="connsiteY17" fmla="*/ 142453 h 411896"/>
              <a:gd name="connsiteX18" fmla="*/ 94509 w 173090"/>
              <a:gd name="connsiteY18" fmla="*/ 178171 h 411896"/>
              <a:gd name="connsiteX19" fmla="*/ 104034 w 173090"/>
              <a:gd name="connsiteY19" fmla="*/ 232941 h 411896"/>
              <a:gd name="connsiteX20" fmla="*/ 111178 w 173090"/>
              <a:gd name="connsiteY20" fmla="*/ 275803 h 411896"/>
              <a:gd name="connsiteX21" fmla="*/ 118322 w 173090"/>
              <a:gd name="connsiteY21" fmla="*/ 311522 h 411896"/>
              <a:gd name="connsiteX22" fmla="*/ 127847 w 173090"/>
              <a:gd name="connsiteY22" fmla="*/ 347240 h 411896"/>
              <a:gd name="connsiteX23" fmla="*/ 139754 w 173090"/>
              <a:gd name="connsiteY23" fmla="*/ 373434 h 411896"/>
              <a:gd name="connsiteX24" fmla="*/ 158803 w 173090"/>
              <a:gd name="connsiteY24" fmla="*/ 382960 h 411896"/>
              <a:gd name="connsiteX25" fmla="*/ 173090 w 173090"/>
              <a:gd name="connsiteY25" fmla="*/ 373434 h 411896"/>
              <a:gd name="connsiteX26" fmla="*/ 158803 w 173090"/>
              <a:gd name="connsiteY26" fmla="*/ 354384 h 411896"/>
              <a:gd name="connsiteX27" fmla="*/ 149278 w 173090"/>
              <a:gd name="connsiteY27" fmla="*/ 323428 h 411896"/>
              <a:gd name="connsiteX28" fmla="*/ 139753 w 173090"/>
              <a:gd name="connsiteY28" fmla="*/ 278184 h 411896"/>
              <a:gd name="connsiteX29" fmla="*/ 130227 w 173090"/>
              <a:gd name="connsiteY29" fmla="*/ 211509 h 411896"/>
              <a:gd name="connsiteX30" fmla="*/ 120703 w 173090"/>
              <a:gd name="connsiteY30" fmla="*/ 168647 h 411896"/>
              <a:gd name="connsiteX31" fmla="*/ 106415 w 173090"/>
              <a:gd name="connsiteY31" fmla="*/ 132928 h 411896"/>
              <a:gd name="connsiteX32" fmla="*/ 89746 w 173090"/>
              <a:gd name="connsiteY32" fmla="*/ 82922 h 411896"/>
              <a:gd name="connsiteX33" fmla="*/ 73078 w 173090"/>
              <a:gd name="connsiteY33" fmla="*/ 42441 h 411896"/>
              <a:gd name="connsiteX34" fmla="*/ 58790 w 173090"/>
              <a:gd name="connsiteY34" fmla="*/ 13866 h 411896"/>
              <a:gd name="connsiteX35" fmla="*/ 39740 w 173090"/>
              <a:gd name="connsiteY35" fmla="*/ 1959 h 411896"/>
              <a:gd name="connsiteX36" fmla="*/ 15928 w 173090"/>
              <a:gd name="connsiteY36" fmla="*/ 1959 h 411896"/>
              <a:gd name="connsiteX37" fmla="*/ 1640 w 173090"/>
              <a:gd name="connsiteY37" fmla="*/ 21009 h 411896"/>
              <a:gd name="connsiteX38" fmla="*/ 1640 w 173090"/>
              <a:gd name="connsiteY38" fmla="*/ 59109 h 411896"/>
              <a:gd name="connsiteX39" fmla="*/ 13546 w 173090"/>
              <a:gd name="connsiteY39" fmla="*/ 104353 h 411896"/>
              <a:gd name="connsiteX40" fmla="*/ 20690 w 173090"/>
              <a:gd name="connsiteY40" fmla="*/ 159122 h 411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73090" h="411896">
                <a:moveTo>
                  <a:pt x="20690" y="159122"/>
                </a:moveTo>
                <a:cubicBezTo>
                  <a:pt x="21881" y="180156"/>
                  <a:pt x="19103" y="205160"/>
                  <a:pt x="20690" y="230560"/>
                </a:cubicBezTo>
                <a:cubicBezTo>
                  <a:pt x="22278" y="255960"/>
                  <a:pt x="26643" y="288106"/>
                  <a:pt x="30215" y="311522"/>
                </a:cubicBezTo>
                <a:cubicBezTo>
                  <a:pt x="33787" y="334938"/>
                  <a:pt x="38152" y="355575"/>
                  <a:pt x="42121" y="371053"/>
                </a:cubicBezTo>
                <a:cubicBezTo>
                  <a:pt x="46090" y="386531"/>
                  <a:pt x="48869" y="397644"/>
                  <a:pt x="54028" y="404391"/>
                </a:cubicBezTo>
                <a:cubicBezTo>
                  <a:pt x="59188" y="411138"/>
                  <a:pt x="68316" y="412725"/>
                  <a:pt x="73078" y="411534"/>
                </a:cubicBezTo>
                <a:cubicBezTo>
                  <a:pt x="77840" y="410343"/>
                  <a:pt x="83000" y="405581"/>
                  <a:pt x="82603" y="397247"/>
                </a:cubicBezTo>
                <a:cubicBezTo>
                  <a:pt x="82206" y="388913"/>
                  <a:pt x="74268" y="375022"/>
                  <a:pt x="70696" y="361528"/>
                </a:cubicBezTo>
                <a:cubicBezTo>
                  <a:pt x="67124" y="348034"/>
                  <a:pt x="64346" y="335334"/>
                  <a:pt x="61171" y="316284"/>
                </a:cubicBezTo>
                <a:cubicBezTo>
                  <a:pt x="57996" y="297234"/>
                  <a:pt x="53630" y="269056"/>
                  <a:pt x="51646" y="247228"/>
                </a:cubicBezTo>
                <a:cubicBezTo>
                  <a:pt x="49662" y="225400"/>
                  <a:pt x="50853" y="209128"/>
                  <a:pt x="49265" y="185315"/>
                </a:cubicBezTo>
                <a:cubicBezTo>
                  <a:pt x="47677" y="161502"/>
                  <a:pt x="44899" y="123403"/>
                  <a:pt x="42121" y="104353"/>
                </a:cubicBezTo>
                <a:cubicBezTo>
                  <a:pt x="39343" y="85303"/>
                  <a:pt x="35374" y="80938"/>
                  <a:pt x="32596" y="71016"/>
                </a:cubicBezTo>
                <a:cubicBezTo>
                  <a:pt x="29818" y="61094"/>
                  <a:pt x="25850" y="51569"/>
                  <a:pt x="25453" y="44822"/>
                </a:cubicBezTo>
                <a:cubicBezTo>
                  <a:pt x="25056" y="38075"/>
                  <a:pt x="26643" y="30137"/>
                  <a:pt x="30215" y="30534"/>
                </a:cubicBezTo>
                <a:cubicBezTo>
                  <a:pt x="33787" y="30931"/>
                  <a:pt x="40931" y="36091"/>
                  <a:pt x="46884" y="47203"/>
                </a:cubicBezTo>
                <a:cubicBezTo>
                  <a:pt x="52837" y="58315"/>
                  <a:pt x="60377" y="81335"/>
                  <a:pt x="65933" y="97210"/>
                </a:cubicBezTo>
                <a:cubicBezTo>
                  <a:pt x="71489" y="113085"/>
                  <a:pt x="75459" y="128960"/>
                  <a:pt x="80222" y="142453"/>
                </a:cubicBezTo>
                <a:cubicBezTo>
                  <a:pt x="84985" y="155946"/>
                  <a:pt x="90540" y="163090"/>
                  <a:pt x="94509" y="178171"/>
                </a:cubicBezTo>
                <a:cubicBezTo>
                  <a:pt x="98478" y="193252"/>
                  <a:pt x="101256" y="216669"/>
                  <a:pt x="104034" y="232941"/>
                </a:cubicBezTo>
                <a:cubicBezTo>
                  <a:pt x="106812" y="249213"/>
                  <a:pt x="108797" y="262706"/>
                  <a:pt x="111178" y="275803"/>
                </a:cubicBezTo>
                <a:cubicBezTo>
                  <a:pt x="113559" y="288900"/>
                  <a:pt x="115544" y="299616"/>
                  <a:pt x="118322" y="311522"/>
                </a:cubicBezTo>
                <a:cubicBezTo>
                  <a:pt x="121100" y="323428"/>
                  <a:pt x="124275" y="336921"/>
                  <a:pt x="127847" y="347240"/>
                </a:cubicBezTo>
                <a:cubicBezTo>
                  <a:pt x="131419" y="357559"/>
                  <a:pt x="134595" y="367481"/>
                  <a:pt x="139754" y="373434"/>
                </a:cubicBezTo>
                <a:cubicBezTo>
                  <a:pt x="144913" y="379387"/>
                  <a:pt x="153247" y="382960"/>
                  <a:pt x="158803" y="382960"/>
                </a:cubicBezTo>
                <a:cubicBezTo>
                  <a:pt x="164359" y="382960"/>
                  <a:pt x="173090" y="378197"/>
                  <a:pt x="173090" y="373434"/>
                </a:cubicBezTo>
                <a:cubicBezTo>
                  <a:pt x="173090" y="368671"/>
                  <a:pt x="162772" y="362718"/>
                  <a:pt x="158803" y="354384"/>
                </a:cubicBezTo>
                <a:cubicBezTo>
                  <a:pt x="154834" y="346050"/>
                  <a:pt x="152453" y="336128"/>
                  <a:pt x="149278" y="323428"/>
                </a:cubicBezTo>
                <a:cubicBezTo>
                  <a:pt x="146103" y="310728"/>
                  <a:pt x="142928" y="296837"/>
                  <a:pt x="139753" y="278184"/>
                </a:cubicBezTo>
                <a:cubicBezTo>
                  <a:pt x="136578" y="259531"/>
                  <a:pt x="133402" y="229765"/>
                  <a:pt x="130227" y="211509"/>
                </a:cubicBezTo>
                <a:cubicBezTo>
                  <a:pt x="127052" y="193253"/>
                  <a:pt x="124672" y="181744"/>
                  <a:pt x="120703" y="168647"/>
                </a:cubicBezTo>
                <a:cubicBezTo>
                  <a:pt x="116734" y="155550"/>
                  <a:pt x="111574" y="147215"/>
                  <a:pt x="106415" y="132928"/>
                </a:cubicBezTo>
                <a:cubicBezTo>
                  <a:pt x="101256" y="118641"/>
                  <a:pt x="95302" y="98003"/>
                  <a:pt x="89746" y="82922"/>
                </a:cubicBezTo>
                <a:cubicBezTo>
                  <a:pt x="84190" y="67841"/>
                  <a:pt x="78237" y="53950"/>
                  <a:pt x="73078" y="42441"/>
                </a:cubicBezTo>
                <a:cubicBezTo>
                  <a:pt x="67919" y="30932"/>
                  <a:pt x="64346" y="20613"/>
                  <a:pt x="58790" y="13866"/>
                </a:cubicBezTo>
                <a:cubicBezTo>
                  <a:pt x="53234" y="7119"/>
                  <a:pt x="46884" y="3943"/>
                  <a:pt x="39740" y="1959"/>
                </a:cubicBezTo>
                <a:cubicBezTo>
                  <a:pt x="32596" y="-25"/>
                  <a:pt x="22278" y="-1216"/>
                  <a:pt x="15928" y="1959"/>
                </a:cubicBezTo>
                <a:cubicBezTo>
                  <a:pt x="9578" y="5134"/>
                  <a:pt x="4021" y="11484"/>
                  <a:pt x="1640" y="21009"/>
                </a:cubicBezTo>
                <a:cubicBezTo>
                  <a:pt x="-741" y="30534"/>
                  <a:pt x="-344" y="45218"/>
                  <a:pt x="1640" y="59109"/>
                </a:cubicBezTo>
                <a:cubicBezTo>
                  <a:pt x="3624" y="73000"/>
                  <a:pt x="10371" y="87684"/>
                  <a:pt x="13546" y="104353"/>
                </a:cubicBezTo>
                <a:cubicBezTo>
                  <a:pt x="16721" y="121022"/>
                  <a:pt x="19499" y="138088"/>
                  <a:pt x="20690" y="1591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8" name="任意多边形 377"/>
          <p:cNvSpPr/>
          <p:nvPr/>
        </p:nvSpPr>
        <p:spPr>
          <a:xfrm>
            <a:off x="2901457" y="4189557"/>
            <a:ext cx="173090" cy="411896"/>
          </a:xfrm>
          <a:custGeom>
            <a:avLst/>
            <a:gdLst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54028 w 176082"/>
              <a:gd name="connsiteY10" fmla="*/ 190078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2609 w 176082"/>
              <a:gd name="connsiteY22" fmla="*/ 359147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40072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27847 w 175519"/>
              <a:gd name="connsiteY22" fmla="*/ 347240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26"/>
              <a:gd name="connsiteY0" fmla="*/ 159122 h 411896"/>
              <a:gd name="connsiteX1" fmla="*/ 20690 w 175526"/>
              <a:gd name="connsiteY1" fmla="*/ 230560 h 411896"/>
              <a:gd name="connsiteX2" fmla="*/ 30215 w 175526"/>
              <a:gd name="connsiteY2" fmla="*/ 311522 h 411896"/>
              <a:gd name="connsiteX3" fmla="*/ 42121 w 175526"/>
              <a:gd name="connsiteY3" fmla="*/ 371053 h 411896"/>
              <a:gd name="connsiteX4" fmla="*/ 54028 w 175526"/>
              <a:gd name="connsiteY4" fmla="*/ 404391 h 411896"/>
              <a:gd name="connsiteX5" fmla="*/ 73078 w 175526"/>
              <a:gd name="connsiteY5" fmla="*/ 411534 h 411896"/>
              <a:gd name="connsiteX6" fmla="*/ 82603 w 175526"/>
              <a:gd name="connsiteY6" fmla="*/ 397247 h 411896"/>
              <a:gd name="connsiteX7" fmla="*/ 70696 w 175526"/>
              <a:gd name="connsiteY7" fmla="*/ 361528 h 411896"/>
              <a:gd name="connsiteX8" fmla="*/ 61171 w 175526"/>
              <a:gd name="connsiteY8" fmla="*/ 316284 h 411896"/>
              <a:gd name="connsiteX9" fmla="*/ 51646 w 175526"/>
              <a:gd name="connsiteY9" fmla="*/ 247228 h 411896"/>
              <a:gd name="connsiteX10" fmla="*/ 49265 w 175526"/>
              <a:gd name="connsiteY10" fmla="*/ 185315 h 411896"/>
              <a:gd name="connsiteX11" fmla="*/ 42121 w 175526"/>
              <a:gd name="connsiteY11" fmla="*/ 104353 h 411896"/>
              <a:gd name="connsiteX12" fmla="*/ 32596 w 175526"/>
              <a:gd name="connsiteY12" fmla="*/ 71016 h 411896"/>
              <a:gd name="connsiteX13" fmla="*/ 25453 w 175526"/>
              <a:gd name="connsiteY13" fmla="*/ 44822 h 411896"/>
              <a:gd name="connsiteX14" fmla="*/ 30215 w 175526"/>
              <a:gd name="connsiteY14" fmla="*/ 30534 h 411896"/>
              <a:gd name="connsiteX15" fmla="*/ 46884 w 175526"/>
              <a:gd name="connsiteY15" fmla="*/ 47203 h 411896"/>
              <a:gd name="connsiteX16" fmla="*/ 65933 w 175526"/>
              <a:gd name="connsiteY16" fmla="*/ 97210 h 411896"/>
              <a:gd name="connsiteX17" fmla="*/ 80222 w 175526"/>
              <a:gd name="connsiteY17" fmla="*/ 142453 h 411896"/>
              <a:gd name="connsiteX18" fmla="*/ 94509 w 175526"/>
              <a:gd name="connsiteY18" fmla="*/ 178171 h 411896"/>
              <a:gd name="connsiteX19" fmla="*/ 104034 w 175526"/>
              <a:gd name="connsiteY19" fmla="*/ 232941 h 411896"/>
              <a:gd name="connsiteX20" fmla="*/ 111178 w 175526"/>
              <a:gd name="connsiteY20" fmla="*/ 275803 h 411896"/>
              <a:gd name="connsiteX21" fmla="*/ 118322 w 175526"/>
              <a:gd name="connsiteY21" fmla="*/ 311522 h 411896"/>
              <a:gd name="connsiteX22" fmla="*/ 127847 w 175526"/>
              <a:gd name="connsiteY22" fmla="*/ 347240 h 411896"/>
              <a:gd name="connsiteX23" fmla="*/ 146897 w 175526"/>
              <a:gd name="connsiteY23" fmla="*/ 375816 h 411896"/>
              <a:gd name="connsiteX24" fmla="*/ 163566 w 175526"/>
              <a:gd name="connsiteY24" fmla="*/ 382960 h 411896"/>
              <a:gd name="connsiteX25" fmla="*/ 175471 w 175526"/>
              <a:gd name="connsiteY25" fmla="*/ 373434 h 411896"/>
              <a:gd name="connsiteX26" fmla="*/ 158803 w 175526"/>
              <a:gd name="connsiteY26" fmla="*/ 354384 h 411896"/>
              <a:gd name="connsiteX27" fmla="*/ 149278 w 175526"/>
              <a:gd name="connsiteY27" fmla="*/ 323428 h 411896"/>
              <a:gd name="connsiteX28" fmla="*/ 139753 w 175526"/>
              <a:gd name="connsiteY28" fmla="*/ 278184 h 411896"/>
              <a:gd name="connsiteX29" fmla="*/ 130227 w 175526"/>
              <a:gd name="connsiteY29" fmla="*/ 211509 h 411896"/>
              <a:gd name="connsiteX30" fmla="*/ 120703 w 175526"/>
              <a:gd name="connsiteY30" fmla="*/ 168647 h 411896"/>
              <a:gd name="connsiteX31" fmla="*/ 106415 w 175526"/>
              <a:gd name="connsiteY31" fmla="*/ 132928 h 411896"/>
              <a:gd name="connsiteX32" fmla="*/ 89746 w 175526"/>
              <a:gd name="connsiteY32" fmla="*/ 82922 h 411896"/>
              <a:gd name="connsiteX33" fmla="*/ 73078 w 175526"/>
              <a:gd name="connsiteY33" fmla="*/ 42441 h 411896"/>
              <a:gd name="connsiteX34" fmla="*/ 58790 w 175526"/>
              <a:gd name="connsiteY34" fmla="*/ 13866 h 411896"/>
              <a:gd name="connsiteX35" fmla="*/ 39740 w 175526"/>
              <a:gd name="connsiteY35" fmla="*/ 1959 h 411896"/>
              <a:gd name="connsiteX36" fmla="*/ 15928 w 175526"/>
              <a:gd name="connsiteY36" fmla="*/ 1959 h 411896"/>
              <a:gd name="connsiteX37" fmla="*/ 1640 w 175526"/>
              <a:gd name="connsiteY37" fmla="*/ 21009 h 411896"/>
              <a:gd name="connsiteX38" fmla="*/ 1640 w 175526"/>
              <a:gd name="connsiteY38" fmla="*/ 59109 h 411896"/>
              <a:gd name="connsiteX39" fmla="*/ 13546 w 175526"/>
              <a:gd name="connsiteY39" fmla="*/ 104353 h 411896"/>
              <a:gd name="connsiteX40" fmla="*/ 20690 w 175526"/>
              <a:gd name="connsiteY40" fmla="*/ 159122 h 411896"/>
              <a:gd name="connsiteX0" fmla="*/ 20690 w 175534"/>
              <a:gd name="connsiteY0" fmla="*/ 159122 h 411896"/>
              <a:gd name="connsiteX1" fmla="*/ 20690 w 175534"/>
              <a:gd name="connsiteY1" fmla="*/ 230560 h 411896"/>
              <a:gd name="connsiteX2" fmla="*/ 30215 w 175534"/>
              <a:gd name="connsiteY2" fmla="*/ 311522 h 411896"/>
              <a:gd name="connsiteX3" fmla="*/ 42121 w 175534"/>
              <a:gd name="connsiteY3" fmla="*/ 371053 h 411896"/>
              <a:gd name="connsiteX4" fmla="*/ 54028 w 175534"/>
              <a:gd name="connsiteY4" fmla="*/ 404391 h 411896"/>
              <a:gd name="connsiteX5" fmla="*/ 73078 w 175534"/>
              <a:gd name="connsiteY5" fmla="*/ 411534 h 411896"/>
              <a:gd name="connsiteX6" fmla="*/ 82603 w 175534"/>
              <a:gd name="connsiteY6" fmla="*/ 397247 h 411896"/>
              <a:gd name="connsiteX7" fmla="*/ 70696 w 175534"/>
              <a:gd name="connsiteY7" fmla="*/ 361528 h 411896"/>
              <a:gd name="connsiteX8" fmla="*/ 61171 w 175534"/>
              <a:gd name="connsiteY8" fmla="*/ 316284 h 411896"/>
              <a:gd name="connsiteX9" fmla="*/ 51646 w 175534"/>
              <a:gd name="connsiteY9" fmla="*/ 247228 h 411896"/>
              <a:gd name="connsiteX10" fmla="*/ 49265 w 175534"/>
              <a:gd name="connsiteY10" fmla="*/ 185315 h 411896"/>
              <a:gd name="connsiteX11" fmla="*/ 42121 w 175534"/>
              <a:gd name="connsiteY11" fmla="*/ 104353 h 411896"/>
              <a:gd name="connsiteX12" fmla="*/ 32596 w 175534"/>
              <a:gd name="connsiteY12" fmla="*/ 71016 h 411896"/>
              <a:gd name="connsiteX13" fmla="*/ 25453 w 175534"/>
              <a:gd name="connsiteY13" fmla="*/ 44822 h 411896"/>
              <a:gd name="connsiteX14" fmla="*/ 30215 w 175534"/>
              <a:gd name="connsiteY14" fmla="*/ 30534 h 411896"/>
              <a:gd name="connsiteX15" fmla="*/ 46884 w 175534"/>
              <a:gd name="connsiteY15" fmla="*/ 47203 h 411896"/>
              <a:gd name="connsiteX16" fmla="*/ 65933 w 175534"/>
              <a:gd name="connsiteY16" fmla="*/ 97210 h 411896"/>
              <a:gd name="connsiteX17" fmla="*/ 80222 w 175534"/>
              <a:gd name="connsiteY17" fmla="*/ 142453 h 411896"/>
              <a:gd name="connsiteX18" fmla="*/ 94509 w 175534"/>
              <a:gd name="connsiteY18" fmla="*/ 178171 h 411896"/>
              <a:gd name="connsiteX19" fmla="*/ 104034 w 175534"/>
              <a:gd name="connsiteY19" fmla="*/ 232941 h 411896"/>
              <a:gd name="connsiteX20" fmla="*/ 111178 w 175534"/>
              <a:gd name="connsiteY20" fmla="*/ 275803 h 411896"/>
              <a:gd name="connsiteX21" fmla="*/ 118322 w 175534"/>
              <a:gd name="connsiteY21" fmla="*/ 311522 h 411896"/>
              <a:gd name="connsiteX22" fmla="*/ 127847 w 175534"/>
              <a:gd name="connsiteY22" fmla="*/ 347240 h 411896"/>
              <a:gd name="connsiteX23" fmla="*/ 139754 w 175534"/>
              <a:gd name="connsiteY23" fmla="*/ 373434 h 411896"/>
              <a:gd name="connsiteX24" fmla="*/ 163566 w 175534"/>
              <a:gd name="connsiteY24" fmla="*/ 382960 h 411896"/>
              <a:gd name="connsiteX25" fmla="*/ 175471 w 175534"/>
              <a:gd name="connsiteY25" fmla="*/ 373434 h 411896"/>
              <a:gd name="connsiteX26" fmla="*/ 158803 w 175534"/>
              <a:gd name="connsiteY26" fmla="*/ 354384 h 411896"/>
              <a:gd name="connsiteX27" fmla="*/ 149278 w 175534"/>
              <a:gd name="connsiteY27" fmla="*/ 323428 h 411896"/>
              <a:gd name="connsiteX28" fmla="*/ 139753 w 175534"/>
              <a:gd name="connsiteY28" fmla="*/ 278184 h 411896"/>
              <a:gd name="connsiteX29" fmla="*/ 130227 w 175534"/>
              <a:gd name="connsiteY29" fmla="*/ 211509 h 411896"/>
              <a:gd name="connsiteX30" fmla="*/ 120703 w 175534"/>
              <a:gd name="connsiteY30" fmla="*/ 168647 h 411896"/>
              <a:gd name="connsiteX31" fmla="*/ 106415 w 175534"/>
              <a:gd name="connsiteY31" fmla="*/ 132928 h 411896"/>
              <a:gd name="connsiteX32" fmla="*/ 89746 w 175534"/>
              <a:gd name="connsiteY32" fmla="*/ 82922 h 411896"/>
              <a:gd name="connsiteX33" fmla="*/ 73078 w 175534"/>
              <a:gd name="connsiteY33" fmla="*/ 42441 h 411896"/>
              <a:gd name="connsiteX34" fmla="*/ 58790 w 175534"/>
              <a:gd name="connsiteY34" fmla="*/ 13866 h 411896"/>
              <a:gd name="connsiteX35" fmla="*/ 39740 w 175534"/>
              <a:gd name="connsiteY35" fmla="*/ 1959 h 411896"/>
              <a:gd name="connsiteX36" fmla="*/ 15928 w 175534"/>
              <a:gd name="connsiteY36" fmla="*/ 1959 h 411896"/>
              <a:gd name="connsiteX37" fmla="*/ 1640 w 175534"/>
              <a:gd name="connsiteY37" fmla="*/ 21009 h 411896"/>
              <a:gd name="connsiteX38" fmla="*/ 1640 w 175534"/>
              <a:gd name="connsiteY38" fmla="*/ 59109 h 411896"/>
              <a:gd name="connsiteX39" fmla="*/ 13546 w 175534"/>
              <a:gd name="connsiteY39" fmla="*/ 104353 h 411896"/>
              <a:gd name="connsiteX40" fmla="*/ 20690 w 175534"/>
              <a:gd name="connsiteY40" fmla="*/ 159122 h 411896"/>
              <a:gd name="connsiteX0" fmla="*/ 20690 w 175471"/>
              <a:gd name="connsiteY0" fmla="*/ 159122 h 411896"/>
              <a:gd name="connsiteX1" fmla="*/ 20690 w 175471"/>
              <a:gd name="connsiteY1" fmla="*/ 230560 h 411896"/>
              <a:gd name="connsiteX2" fmla="*/ 30215 w 175471"/>
              <a:gd name="connsiteY2" fmla="*/ 311522 h 411896"/>
              <a:gd name="connsiteX3" fmla="*/ 42121 w 175471"/>
              <a:gd name="connsiteY3" fmla="*/ 371053 h 411896"/>
              <a:gd name="connsiteX4" fmla="*/ 54028 w 175471"/>
              <a:gd name="connsiteY4" fmla="*/ 404391 h 411896"/>
              <a:gd name="connsiteX5" fmla="*/ 73078 w 175471"/>
              <a:gd name="connsiteY5" fmla="*/ 411534 h 411896"/>
              <a:gd name="connsiteX6" fmla="*/ 82603 w 175471"/>
              <a:gd name="connsiteY6" fmla="*/ 397247 h 411896"/>
              <a:gd name="connsiteX7" fmla="*/ 70696 w 175471"/>
              <a:gd name="connsiteY7" fmla="*/ 361528 h 411896"/>
              <a:gd name="connsiteX8" fmla="*/ 61171 w 175471"/>
              <a:gd name="connsiteY8" fmla="*/ 316284 h 411896"/>
              <a:gd name="connsiteX9" fmla="*/ 51646 w 175471"/>
              <a:gd name="connsiteY9" fmla="*/ 247228 h 411896"/>
              <a:gd name="connsiteX10" fmla="*/ 49265 w 175471"/>
              <a:gd name="connsiteY10" fmla="*/ 185315 h 411896"/>
              <a:gd name="connsiteX11" fmla="*/ 42121 w 175471"/>
              <a:gd name="connsiteY11" fmla="*/ 104353 h 411896"/>
              <a:gd name="connsiteX12" fmla="*/ 32596 w 175471"/>
              <a:gd name="connsiteY12" fmla="*/ 71016 h 411896"/>
              <a:gd name="connsiteX13" fmla="*/ 25453 w 175471"/>
              <a:gd name="connsiteY13" fmla="*/ 44822 h 411896"/>
              <a:gd name="connsiteX14" fmla="*/ 30215 w 175471"/>
              <a:gd name="connsiteY14" fmla="*/ 30534 h 411896"/>
              <a:gd name="connsiteX15" fmla="*/ 46884 w 175471"/>
              <a:gd name="connsiteY15" fmla="*/ 47203 h 411896"/>
              <a:gd name="connsiteX16" fmla="*/ 65933 w 175471"/>
              <a:gd name="connsiteY16" fmla="*/ 97210 h 411896"/>
              <a:gd name="connsiteX17" fmla="*/ 80222 w 175471"/>
              <a:gd name="connsiteY17" fmla="*/ 142453 h 411896"/>
              <a:gd name="connsiteX18" fmla="*/ 94509 w 175471"/>
              <a:gd name="connsiteY18" fmla="*/ 178171 h 411896"/>
              <a:gd name="connsiteX19" fmla="*/ 104034 w 175471"/>
              <a:gd name="connsiteY19" fmla="*/ 232941 h 411896"/>
              <a:gd name="connsiteX20" fmla="*/ 111178 w 175471"/>
              <a:gd name="connsiteY20" fmla="*/ 275803 h 411896"/>
              <a:gd name="connsiteX21" fmla="*/ 118322 w 175471"/>
              <a:gd name="connsiteY21" fmla="*/ 311522 h 411896"/>
              <a:gd name="connsiteX22" fmla="*/ 127847 w 175471"/>
              <a:gd name="connsiteY22" fmla="*/ 347240 h 411896"/>
              <a:gd name="connsiteX23" fmla="*/ 139754 w 175471"/>
              <a:gd name="connsiteY23" fmla="*/ 373434 h 411896"/>
              <a:gd name="connsiteX24" fmla="*/ 158803 w 175471"/>
              <a:gd name="connsiteY24" fmla="*/ 382960 h 411896"/>
              <a:gd name="connsiteX25" fmla="*/ 175471 w 175471"/>
              <a:gd name="connsiteY25" fmla="*/ 373434 h 411896"/>
              <a:gd name="connsiteX26" fmla="*/ 158803 w 175471"/>
              <a:gd name="connsiteY26" fmla="*/ 354384 h 411896"/>
              <a:gd name="connsiteX27" fmla="*/ 149278 w 175471"/>
              <a:gd name="connsiteY27" fmla="*/ 323428 h 411896"/>
              <a:gd name="connsiteX28" fmla="*/ 139753 w 175471"/>
              <a:gd name="connsiteY28" fmla="*/ 278184 h 411896"/>
              <a:gd name="connsiteX29" fmla="*/ 130227 w 175471"/>
              <a:gd name="connsiteY29" fmla="*/ 211509 h 411896"/>
              <a:gd name="connsiteX30" fmla="*/ 120703 w 175471"/>
              <a:gd name="connsiteY30" fmla="*/ 168647 h 411896"/>
              <a:gd name="connsiteX31" fmla="*/ 106415 w 175471"/>
              <a:gd name="connsiteY31" fmla="*/ 132928 h 411896"/>
              <a:gd name="connsiteX32" fmla="*/ 89746 w 175471"/>
              <a:gd name="connsiteY32" fmla="*/ 82922 h 411896"/>
              <a:gd name="connsiteX33" fmla="*/ 73078 w 175471"/>
              <a:gd name="connsiteY33" fmla="*/ 42441 h 411896"/>
              <a:gd name="connsiteX34" fmla="*/ 58790 w 175471"/>
              <a:gd name="connsiteY34" fmla="*/ 13866 h 411896"/>
              <a:gd name="connsiteX35" fmla="*/ 39740 w 175471"/>
              <a:gd name="connsiteY35" fmla="*/ 1959 h 411896"/>
              <a:gd name="connsiteX36" fmla="*/ 15928 w 175471"/>
              <a:gd name="connsiteY36" fmla="*/ 1959 h 411896"/>
              <a:gd name="connsiteX37" fmla="*/ 1640 w 175471"/>
              <a:gd name="connsiteY37" fmla="*/ 21009 h 411896"/>
              <a:gd name="connsiteX38" fmla="*/ 1640 w 175471"/>
              <a:gd name="connsiteY38" fmla="*/ 59109 h 411896"/>
              <a:gd name="connsiteX39" fmla="*/ 13546 w 175471"/>
              <a:gd name="connsiteY39" fmla="*/ 104353 h 411896"/>
              <a:gd name="connsiteX40" fmla="*/ 20690 w 175471"/>
              <a:gd name="connsiteY40" fmla="*/ 159122 h 411896"/>
              <a:gd name="connsiteX0" fmla="*/ 20690 w 173090"/>
              <a:gd name="connsiteY0" fmla="*/ 159122 h 411896"/>
              <a:gd name="connsiteX1" fmla="*/ 20690 w 173090"/>
              <a:gd name="connsiteY1" fmla="*/ 230560 h 411896"/>
              <a:gd name="connsiteX2" fmla="*/ 30215 w 173090"/>
              <a:gd name="connsiteY2" fmla="*/ 311522 h 411896"/>
              <a:gd name="connsiteX3" fmla="*/ 42121 w 173090"/>
              <a:gd name="connsiteY3" fmla="*/ 371053 h 411896"/>
              <a:gd name="connsiteX4" fmla="*/ 54028 w 173090"/>
              <a:gd name="connsiteY4" fmla="*/ 404391 h 411896"/>
              <a:gd name="connsiteX5" fmla="*/ 73078 w 173090"/>
              <a:gd name="connsiteY5" fmla="*/ 411534 h 411896"/>
              <a:gd name="connsiteX6" fmla="*/ 82603 w 173090"/>
              <a:gd name="connsiteY6" fmla="*/ 397247 h 411896"/>
              <a:gd name="connsiteX7" fmla="*/ 70696 w 173090"/>
              <a:gd name="connsiteY7" fmla="*/ 361528 h 411896"/>
              <a:gd name="connsiteX8" fmla="*/ 61171 w 173090"/>
              <a:gd name="connsiteY8" fmla="*/ 316284 h 411896"/>
              <a:gd name="connsiteX9" fmla="*/ 51646 w 173090"/>
              <a:gd name="connsiteY9" fmla="*/ 247228 h 411896"/>
              <a:gd name="connsiteX10" fmla="*/ 49265 w 173090"/>
              <a:gd name="connsiteY10" fmla="*/ 185315 h 411896"/>
              <a:gd name="connsiteX11" fmla="*/ 42121 w 173090"/>
              <a:gd name="connsiteY11" fmla="*/ 104353 h 411896"/>
              <a:gd name="connsiteX12" fmla="*/ 32596 w 173090"/>
              <a:gd name="connsiteY12" fmla="*/ 71016 h 411896"/>
              <a:gd name="connsiteX13" fmla="*/ 25453 w 173090"/>
              <a:gd name="connsiteY13" fmla="*/ 44822 h 411896"/>
              <a:gd name="connsiteX14" fmla="*/ 30215 w 173090"/>
              <a:gd name="connsiteY14" fmla="*/ 30534 h 411896"/>
              <a:gd name="connsiteX15" fmla="*/ 46884 w 173090"/>
              <a:gd name="connsiteY15" fmla="*/ 47203 h 411896"/>
              <a:gd name="connsiteX16" fmla="*/ 65933 w 173090"/>
              <a:gd name="connsiteY16" fmla="*/ 97210 h 411896"/>
              <a:gd name="connsiteX17" fmla="*/ 80222 w 173090"/>
              <a:gd name="connsiteY17" fmla="*/ 142453 h 411896"/>
              <a:gd name="connsiteX18" fmla="*/ 94509 w 173090"/>
              <a:gd name="connsiteY18" fmla="*/ 178171 h 411896"/>
              <a:gd name="connsiteX19" fmla="*/ 104034 w 173090"/>
              <a:gd name="connsiteY19" fmla="*/ 232941 h 411896"/>
              <a:gd name="connsiteX20" fmla="*/ 111178 w 173090"/>
              <a:gd name="connsiteY20" fmla="*/ 275803 h 411896"/>
              <a:gd name="connsiteX21" fmla="*/ 118322 w 173090"/>
              <a:gd name="connsiteY21" fmla="*/ 311522 h 411896"/>
              <a:gd name="connsiteX22" fmla="*/ 127847 w 173090"/>
              <a:gd name="connsiteY22" fmla="*/ 347240 h 411896"/>
              <a:gd name="connsiteX23" fmla="*/ 139754 w 173090"/>
              <a:gd name="connsiteY23" fmla="*/ 373434 h 411896"/>
              <a:gd name="connsiteX24" fmla="*/ 158803 w 173090"/>
              <a:gd name="connsiteY24" fmla="*/ 382960 h 411896"/>
              <a:gd name="connsiteX25" fmla="*/ 173090 w 173090"/>
              <a:gd name="connsiteY25" fmla="*/ 373434 h 411896"/>
              <a:gd name="connsiteX26" fmla="*/ 158803 w 173090"/>
              <a:gd name="connsiteY26" fmla="*/ 354384 h 411896"/>
              <a:gd name="connsiteX27" fmla="*/ 149278 w 173090"/>
              <a:gd name="connsiteY27" fmla="*/ 323428 h 411896"/>
              <a:gd name="connsiteX28" fmla="*/ 139753 w 173090"/>
              <a:gd name="connsiteY28" fmla="*/ 278184 h 411896"/>
              <a:gd name="connsiteX29" fmla="*/ 130227 w 173090"/>
              <a:gd name="connsiteY29" fmla="*/ 211509 h 411896"/>
              <a:gd name="connsiteX30" fmla="*/ 120703 w 173090"/>
              <a:gd name="connsiteY30" fmla="*/ 168647 h 411896"/>
              <a:gd name="connsiteX31" fmla="*/ 106415 w 173090"/>
              <a:gd name="connsiteY31" fmla="*/ 132928 h 411896"/>
              <a:gd name="connsiteX32" fmla="*/ 89746 w 173090"/>
              <a:gd name="connsiteY32" fmla="*/ 82922 h 411896"/>
              <a:gd name="connsiteX33" fmla="*/ 73078 w 173090"/>
              <a:gd name="connsiteY33" fmla="*/ 42441 h 411896"/>
              <a:gd name="connsiteX34" fmla="*/ 58790 w 173090"/>
              <a:gd name="connsiteY34" fmla="*/ 13866 h 411896"/>
              <a:gd name="connsiteX35" fmla="*/ 39740 w 173090"/>
              <a:gd name="connsiteY35" fmla="*/ 1959 h 411896"/>
              <a:gd name="connsiteX36" fmla="*/ 15928 w 173090"/>
              <a:gd name="connsiteY36" fmla="*/ 1959 h 411896"/>
              <a:gd name="connsiteX37" fmla="*/ 1640 w 173090"/>
              <a:gd name="connsiteY37" fmla="*/ 21009 h 411896"/>
              <a:gd name="connsiteX38" fmla="*/ 1640 w 173090"/>
              <a:gd name="connsiteY38" fmla="*/ 59109 h 411896"/>
              <a:gd name="connsiteX39" fmla="*/ 13546 w 173090"/>
              <a:gd name="connsiteY39" fmla="*/ 104353 h 411896"/>
              <a:gd name="connsiteX40" fmla="*/ 20690 w 173090"/>
              <a:gd name="connsiteY40" fmla="*/ 159122 h 411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73090" h="411896">
                <a:moveTo>
                  <a:pt x="20690" y="159122"/>
                </a:moveTo>
                <a:cubicBezTo>
                  <a:pt x="21881" y="180156"/>
                  <a:pt x="19103" y="205160"/>
                  <a:pt x="20690" y="230560"/>
                </a:cubicBezTo>
                <a:cubicBezTo>
                  <a:pt x="22278" y="255960"/>
                  <a:pt x="26643" y="288106"/>
                  <a:pt x="30215" y="311522"/>
                </a:cubicBezTo>
                <a:cubicBezTo>
                  <a:pt x="33787" y="334938"/>
                  <a:pt x="38152" y="355575"/>
                  <a:pt x="42121" y="371053"/>
                </a:cubicBezTo>
                <a:cubicBezTo>
                  <a:pt x="46090" y="386531"/>
                  <a:pt x="48869" y="397644"/>
                  <a:pt x="54028" y="404391"/>
                </a:cubicBezTo>
                <a:cubicBezTo>
                  <a:pt x="59188" y="411138"/>
                  <a:pt x="68316" y="412725"/>
                  <a:pt x="73078" y="411534"/>
                </a:cubicBezTo>
                <a:cubicBezTo>
                  <a:pt x="77840" y="410343"/>
                  <a:pt x="83000" y="405581"/>
                  <a:pt x="82603" y="397247"/>
                </a:cubicBezTo>
                <a:cubicBezTo>
                  <a:pt x="82206" y="388913"/>
                  <a:pt x="74268" y="375022"/>
                  <a:pt x="70696" y="361528"/>
                </a:cubicBezTo>
                <a:cubicBezTo>
                  <a:pt x="67124" y="348034"/>
                  <a:pt x="64346" y="335334"/>
                  <a:pt x="61171" y="316284"/>
                </a:cubicBezTo>
                <a:cubicBezTo>
                  <a:pt x="57996" y="297234"/>
                  <a:pt x="53630" y="269056"/>
                  <a:pt x="51646" y="247228"/>
                </a:cubicBezTo>
                <a:cubicBezTo>
                  <a:pt x="49662" y="225400"/>
                  <a:pt x="50853" y="209128"/>
                  <a:pt x="49265" y="185315"/>
                </a:cubicBezTo>
                <a:cubicBezTo>
                  <a:pt x="47677" y="161502"/>
                  <a:pt x="44899" y="123403"/>
                  <a:pt x="42121" y="104353"/>
                </a:cubicBezTo>
                <a:cubicBezTo>
                  <a:pt x="39343" y="85303"/>
                  <a:pt x="35374" y="80938"/>
                  <a:pt x="32596" y="71016"/>
                </a:cubicBezTo>
                <a:cubicBezTo>
                  <a:pt x="29818" y="61094"/>
                  <a:pt x="25850" y="51569"/>
                  <a:pt x="25453" y="44822"/>
                </a:cubicBezTo>
                <a:cubicBezTo>
                  <a:pt x="25056" y="38075"/>
                  <a:pt x="26643" y="30137"/>
                  <a:pt x="30215" y="30534"/>
                </a:cubicBezTo>
                <a:cubicBezTo>
                  <a:pt x="33787" y="30931"/>
                  <a:pt x="40931" y="36091"/>
                  <a:pt x="46884" y="47203"/>
                </a:cubicBezTo>
                <a:cubicBezTo>
                  <a:pt x="52837" y="58315"/>
                  <a:pt x="60377" y="81335"/>
                  <a:pt x="65933" y="97210"/>
                </a:cubicBezTo>
                <a:cubicBezTo>
                  <a:pt x="71489" y="113085"/>
                  <a:pt x="75459" y="128960"/>
                  <a:pt x="80222" y="142453"/>
                </a:cubicBezTo>
                <a:cubicBezTo>
                  <a:pt x="84985" y="155946"/>
                  <a:pt x="90540" y="163090"/>
                  <a:pt x="94509" y="178171"/>
                </a:cubicBezTo>
                <a:cubicBezTo>
                  <a:pt x="98478" y="193252"/>
                  <a:pt x="101256" y="216669"/>
                  <a:pt x="104034" y="232941"/>
                </a:cubicBezTo>
                <a:cubicBezTo>
                  <a:pt x="106812" y="249213"/>
                  <a:pt x="108797" y="262706"/>
                  <a:pt x="111178" y="275803"/>
                </a:cubicBezTo>
                <a:cubicBezTo>
                  <a:pt x="113559" y="288900"/>
                  <a:pt x="115544" y="299616"/>
                  <a:pt x="118322" y="311522"/>
                </a:cubicBezTo>
                <a:cubicBezTo>
                  <a:pt x="121100" y="323428"/>
                  <a:pt x="124275" y="336921"/>
                  <a:pt x="127847" y="347240"/>
                </a:cubicBezTo>
                <a:cubicBezTo>
                  <a:pt x="131419" y="357559"/>
                  <a:pt x="134595" y="367481"/>
                  <a:pt x="139754" y="373434"/>
                </a:cubicBezTo>
                <a:cubicBezTo>
                  <a:pt x="144913" y="379387"/>
                  <a:pt x="153247" y="382960"/>
                  <a:pt x="158803" y="382960"/>
                </a:cubicBezTo>
                <a:cubicBezTo>
                  <a:pt x="164359" y="382960"/>
                  <a:pt x="173090" y="378197"/>
                  <a:pt x="173090" y="373434"/>
                </a:cubicBezTo>
                <a:cubicBezTo>
                  <a:pt x="173090" y="368671"/>
                  <a:pt x="162772" y="362718"/>
                  <a:pt x="158803" y="354384"/>
                </a:cubicBezTo>
                <a:cubicBezTo>
                  <a:pt x="154834" y="346050"/>
                  <a:pt x="152453" y="336128"/>
                  <a:pt x="149278" y="323428"/>
                </a:cubicBezTo>
                <a:cubicBezTo>
                  <a:pt x="146103" y="310728"/>
                  <a:pt x="142928" y="296837"/>
                  <a:pt x="139753" y="278184"/>
                </a:cubicBezTo>
                <a:cubicBezTo>
                  <a:pt x="136578" y="259531"/>
                  <a:pt x="133402" y="229765"/>
                  <a:pt x="130227" y="211509"/>
                </a:cubicBezTo>
                <a:cubicBezTo>
                  <a:pt x="127052" y="193253"/>
                  <a:pt x="124672" y="181744"/>
                  <a:pt x="120703" y="168647"/>
                </a:cubicBezTo>
                <a:cubicBezTo>
                  <a:pt x="116734" y="155550"/>
                  <a:pt x="111574" y="147215"/>
                  <a:pt x="106415" y="132928"/>
                </a:cubicBezTo>
                <a:cubicBezTo>
                  <a:pt x="101256" y="118641"/>
                  <a:pt x="95302" y="98003"/>
                  <a:pt x="89746" y="82922"/>
                </a:cubicBezTo>
                <a:cubicBezTo>
                  <a:pt x="84190" y="67841"/>
                  <a:pt x="78237" y="53950"/>
                  <a:pt x="73078" y="42441"/>
                </a:cubicBezTo>
                <a:cubicBezTo>
                  <a:pt x="67919" y="30932"/>
                  <a:pt x="64346" y="20613"/>
                  <a:pt x="58790" y="13866"/>
                </a:cubicBezTo>
                <a:cubicBezTo>
                  <a:pt x="53234" y="7119"/>
                  <a:pt x="46884" y="3943"/>
                  <a:pt x="39740" y="1959"/>
                </a:cubicBezTo>
                <a:cubicBezTo>
                  <a:pt x="32596" y="-25"/>
                  <a:pt x="22278" y="-1216"/>
                  <a:pt x="15928" y="1959"/>
                </a:cubicBezTo>
                <a:cubicBezTo>
                  <a:pt x="9578" y="5134"/>
                  <a:pt x="4021" y="11484"/>
                  <a:pt x="1640" y="21009"/>
                </a:cubicBezTo>
                <a:cubicBezTo>
                  <a:pt x="-741" y="30534"/>
                  <a:pt x="-344" y="45218"/>
                  <a:pt x="1640" y="59109"/>
                </a:cubicBezTo>
                <a:cubicBezTo>
                  <a:pt x="3624" y="73000"/>
                  <a:pt x="10371" y="87684"/>
                  <a:pt x="13546" y="104353"/>
                </a:cubicBezTo>
                <a:cubicBezTo>
                  <a:pt x="16721" y="121022"/>
                  <a:pt x="19499" y="138088"/>
                  <a:pt x="20690" y="1591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79" name="任意多边形 378"/>
          <p:cNvSpPr/>
          <p:nvPr/>
        </p:nvSpPr>
        <p:spPr>
          <a:xfrm rot="-180000">
            <a:off x="4125091" y="3921151"/>
            <a:ext cx="173090" cy="411896"/>
          </a:xfrm>
          <a:custGeom>
            <a:avLst/>
            <a:gdLst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54028 w 176082"/>
              <a:gd name="connsiteY10" fmla="*/ 190078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2609 w 176082"/>
              <a:gd name="connsiteY22" fmla="*/ 359147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40072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27847 w 175519"/>
              <a:gd name="connsiteY22" fmla="*/ 347240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26"/>
              <a:gd name="connsiteY0" fmla="*/ 159122 h 411896"/>
              <a:gd name="connsiteX1" fmla="*/ 20690 w 175526"/>
              <a:gd name="connsiteY1" fmla="*/ 230560 h 411896"/>
              <a:gd name="connsiteX2" fmla="*/ 30215 w 175526"/>
              <a:gd name="connsiteY2" fmla="*/ 311522 h 411896"/>
              <a:gd name="connsiteX3" fmla="*/ 42121 w 175526"/>
              <a:gd name="connsiteY3" fmla="*/ 371053 h 411896"/>
              <a:gd name="connsiteX4" fmla="*/ 54028 w 175526"/>
              <a:gd name="connsiteY4" fmla="*/ 404391 h 411896"/>
              <a:gd name="connsiteX5" fmla="*/ 73078 w 175526"/>
              <a:gd name="connsiteY5" fmla="*/ 411534 h 411896"/>
              <a:gd name="connsiteX6" fmla="*/ 82603 w 175526"/>
              <a:gd name="connsiteY6" fmla="*/ 397247 h 411896"/>
              <a:gd name="connsiteX7" fmla="*/ 70696 w 175526"/>
              <a:gd name="connsiteY7" fmla="*/ 361528 h 411896"/>
              <a:gd name="connsiteX8" fmla="*/ 61171 w 175526"/>
              <a:gd name="connsiteY8" fmla="*/ 316284 h 411896"/>
              <a:gd name="connsiteX9" fmla="*/ 51646 w 175526"/>
              <a:gd name="connsiteY9" fmla="*/ 247228 h 411896"/>
              <a:gd name="connsiteX10" fmla="*/ 49265 w 175526"/>
              <a:gd name="connsiteY10" fmla="*/ 185315 h 411896"/>
              <a:gd name="connsiteX11" fmla="*/ 42121 w 175526"/>
              <a:gd name="connsiteY11" fmla="*/ 104353 h 411896"/>
              <a:gd name="connsiteX12" fmla="*/ 32596 w 175526"/>
              <a:gd name="connsiteY12" fmla="*/ 71016 h 411896"/>
              <a:gd name="connsiteX13" fmla="*/ 25453 w 175526"/>
              <a:gd name="connsiteY13" fmla="*/ 44822 h 411896"/>
              <a:gd name="connsiteX14" fmla="*/ 30215 w 175526"/>
              <a:gd name="connsiteY14" fmla="*/ 30534 h 411896"/>
              <a:gd name="connsiteX15" fmla="*/ 46884 w 175526"/>
              <a:gd name="connsiteY15" fmla="*/ 47203 h 411896"/>
              <a:gd name="connsiteX16" fmla="*/ 65933 w 175526"/>
              <a:gd name="connsiteY16" fmla="*/ 97210 h 411896"/>
              <a:gd name="connsiteX17" fmla="*/ 80222 w 175526"/>
              <a:gd name="connsiteY17" fmla="*/ 142453 h 411896"/>
              <a:gd name="connsiteX18" fmla="*/ 94509 w 175526"/>
              <a:gd name="connsiteY18" fmla="*/ 178171 h 411896"/>
              <a:gd name="connsiteX19" fmla="*/ 104034 w 175526"/>
              <a:gd name="connsiteY19" fmla="*/ 232941 h 411896"/>
              <a:gd name="connsiteX20" fmla="*/ 111178 w 175526"/>
              <a:gd name="connsiteY20" fmla="*/ 275803 h 411896"/>
              <a:gd name="connsiteX21" fmla="*/ 118322 w 175526"/>
              <a:gd name="connsiteY21" fmla="*/ 311522 h 411896"/>
              <a:gd name="connsiteX22" fmla="*/ 127847 w 175526"/>
              <a:gd name="connsiteY22" fmla="*/ 347240 h 411896"/>
              <a:gd name="connsiteX23" fmla="*/ 146897 w 175526"/>
              <a:gd name="connsiteY23" fmla="*/ 375816 h 411896"/>
              <a:gd name="connsiteX24" fmla="*/ 163566 w 175526"/>
              <a:gd name="connsiteY24" fmla="*/ 382960 h 411896"/>
              <a:gd name="connsiteX25" fmla="*/ 175471 w 175526"/>
              <a:gd name="connsiteY25" fmla="*/ 373434 h 411896"/>
              <a:gd name="connsiteX26" fmla="*/ 158803 w 175526"/>
              <a:gd name="connsiteY26" fmla="*/ 354384 h 411896"/>
              <a:gd name="connsiteX27" fmla="*/ 149278 w 175526"/>
              <a:gd name="connsiteY27" fmla="*/ 323428 h 411896"/>
              <a:gd name="connsiteX28" fmla="*/ 139753 w 175526"/>
              <a:gd name="connsiteY28" fmla="*/ 278184 h 411896"/>
              <a:gd name="connsiteX29" fmla="*/ 130227 w 175526"/>
              <a:gd name="connsiteY29" fmla="*/ 211509 h 411896"/>
              <a:gd name="connsiteX30" fmla="*/ 120703 w 175526"/>
              <a:gd name="connsiteY30" fmla="*/ 168647 h 411896"/>
              <a:gd name="connsiteX31" fmla="*/ 106415 w 175526"/>
              <a:gd name="connsiteY31" fmla="*/ 132928 h 411896"/>
              <a:gd name="connsiteX32" fmla="*/ 89746 w 175526"/>
              <a:gd name="connsiteY32" fmla="*/ 82922 h 411896"/>
              <a:gd name="connsiteX33" fmla="*/ 73078 w 175526"/>
              <a:gd name="connsiteY33" fmla="*/ 42441 h 411896"/>
              <a:gd name="connsiteX34" fmla="*/ 58790 w 175526"/>
              <a:gd name="connsiteY34" fmla="*/ 13866 h 411896"/>
              <a:gd name="connsiteX35" fmla="*/ 39740 w 175526"/>
              <a:gd name="connsiteY35" fmla="*/ 1959 h 411896"/>
              <a:gd name="connsiteX36" fmla="*/ 15928 w 175526"/>
              <a:gd name="connsiteY36" fmla="*/ 1959 h 411896"/>
              <a:gd name="connsiteX37" fmla="*/ 1640 w 175526"/>
              <a:gd name="connsiteY37" fmla="*/ 21009 h 411896"/>
              <a:gd name="connsiteX38" fmla="*/ 1640 w 175526"/>
              <a:gd name="connsiteY38" fmla="*/ 59109 h 411896"/>
              <a:gd name="connsiteX39" fmla="*/ 13546 w 175526"/>
              <a:gd name="connsiteY39" fmla="*/ 104353 h 411896"/>
              <a:gd name="connsiteX40" fmla="*/ 20690 w 175526"/>
              <a:gd name="connsiteY40" fmla="*/ 159122 h 411896"/>
              <a:gd name="connsiteX0" fmla="*/ 20690 w 175534"/>
              <a:gd name="connsiteY0" fmla="*/ 159122 h 411896"/>
              <a:gd name="connsiteX1" fmla="*/ 20690 w 175534"/>
              <a:gd name="connsiteY1" fmla="*/ 230560 h 411896"/>
              <a:gd name="connsiteX2" fmla="*/ 30215 w 175534"/>
              <a:gd name="connsiteY2" fmla="*/ 311522 h 411896"/>
              <a:gd name="connsiteX3" fmla="*/ 42121 w 175534"/>
              <a:gd name="connsiteY3" fmla="*/ 371053 h 411896"/>
              <a:gd name="connsiteX4" fmla="*/ 54028 w 175534"/>
              <a:gd name="connsiteY4" fmla="*/ 404391 h 411896"/>
              <a:gd name="connsiteX5" fmla="*/ 73078 w 175534"/>
              <a:gd name="connsiteY5" fmla="*/ 411534 h 411896"/>
              <a:gd name="connsiteX6" fmla="*/ 82603 w 175534"/>
              <a:gd name="connsiteY6" fmla="*/ 397247 h 411896"/>
              <a:gd name="connsiteX7" fmla="*/ 70696 w 175534"/>
              <a:gd name="connsiteY7" fmla="*/ 361528 h 411896"/>
              <a:gd name="connsiteX8" fmla="*/ 61171 w 175534"/>
              <a:gd name="connsiteY8" fmla="*/ 316284 h 411896"/>
              <a:gd name="connsiteX9" fmla="*/ 51646 w 175534"/>
              <a:gd name="connsiteY9" fmla="*/ 247228 h 411896"/>
              <a:gd name="connsiteX10" fmla="*/ 49265 w 175534"/>
              <a:gd name="connsiteY10" fmla="*/ 185315 h 411896"/>
              <a:gd name="connsiteX11" fmla="*/ 42121 w 175534"/>
              <a:gd name="connsiteY11" fmla="*/ 104353 h 411896"/>
              <a:gd name="connsiteX12" fmla="*/ 32596 w 175534"/>
              <a:gd name="connsiteY12" fmla="*/ 71016 h 411896"/>
              <a:gd name="connsiteX13" fmla="*/ 25453 w 175534"/>
              <a:gd name="connsiteY13" fmla="*/ 44822 h 411896"/>
              <a:gd name="connsiteX14" fmla="*/ 30215 w 175534"/>
              <a:gd name="connsiteY14" fmla="*/ 30534 h 411896"/>
              <a:gd name="connsiteX15" fmla="*/ 46884 w 175534"/>
              <a:gd name="connsiteY15" fmla="*/ 47203 h 411896"/>
              <a:gd name="connsiteX16" fmla="*/ 65933 w 175534"/>
              <a:gd name="connsiteY16" fmla="*/ 97210 h 411896"/>
              <a:gd name="connsiteX17" fmla="*/ 80222 w 175534"/>
              <a:gd name="connsiteY17" fmla="*/ 142453 h 411896"/>
              <a:gd name="connsiteX18" fmla="*/ 94509 w 175534"/>
              <a:gd name="connsiteY18" fmla="*/ 178171 h 411896"/>
              <a:gd name="connsiteX19" fmla="*/ 104034 w 175534"/>
              <a:gd name="connsiteY19" fmla="*/ 232941 h 411896"/>
              <a:gd name="connsiteX20" fmla="*/ 111178 w 175534"/>
              <a:gd name="connsiteY20" fmla="*/ 275803 h 411896"/>
              <a:gd name="connsiteX21" fmla="*/ 118322 w 175534"/>
              <a:gd name="connsiteY21" fmla="*/ 311522 h 411896"/>
              <a:gd name="connsiteX22" fmla="*/ 127847 w 175534"/>
              <a:gd name="connsiteY22" fmla="*/ 347240 h 411896"/>
              <a:gd name="connsiteX23" fmla="*/ 139754 w 175534"/>
              <a:gd name="connsiteY23" fmla="*/ 373434 h 411896"/>
              <a:gd name="connsiteX24" fmla="*/ 163566 w 175534"/>
              <a:gd name="connsiteY24" fmla="*/ 382960 h 411896"/>
              <a:gd name="connsiteX25" fmla="*/ 175471 w 175534"/>
              <a:gd name="connsiteY25" fmla="*/ 373434 h 411896"/>
              <a:gd name="connsiteX26" fmla="*/ 158803 w 175534"/>
              <a:gd name="connsiteY26" fmla="*/ 354384 h 411896"/>
              <a:gd name="connsiteX27" fmla="*/ 149278 w 175534"/>
              <a:gd name="connsiteY27" fmla="*/ 323428 h 411896"/>
              <a:gd name="connsiteX28" fmla="*/ 139753 w 175534"/>
              <a:gd name="connsiteY28" fmla="*/ 278184 h 411896"/>
              <a:gd name="connsiteX29" fmla="*/ 130227 w 175534"/>
              <a:gd name="connsiteY29" fmla="*/ 211509 h 411896"/>
              <a:gd name="connsiteX30" fmla="*/ 120703 w 175534"/>
              <a:gd name="connsiteY30" fmla="*/ 168647 h 411896"/>
              <a:gd name="connsiteX31" fmla="*/ 106415 w 175534"/>
              <a:gd name="connsiteY31" fmla="*/ 132928 h 411896"/>
              <a:gd name="connsiteX32" fmla="*/ 89746 w 175534"/>
              <a:gd name="connsiteY32" fmla="*/ 82922 h 411896"/>
              <a:gd name="connsiteX33" fmla="*/ 73078 w 175534"/>
              <a:gd name="connsiteY33" fmla="*/ 42441 h 411896"/>
              <a:gd name="connsiteX34" fmla="*/ 58790 w 175534"/>
              <a:gd name="connsiteY34" fmla="*/ 13866 h 411896"/>
              <a:gd name="connsiteX35" fmla="*/ 39740 w 175534"/>
              <a:gd name="connsiteY35" fmla="*/ 1959 h 411896"/>
              <a:gd name="connsiteX36" fmla="*/ 15928 w 175534"/>
              <a:gd name="connsiteY36" fmla="*/ 1959 h 411896"/>
              <a:gd name="connsiteX37" fmla="*/ 1640 w 175534"/>
              <a:gd name="connsiteY37" fmla="*/ 21009 h 411896"/>
              <a:gd name="connsiteX38" fmla="*/ 1640 w 175534"/>
              <a:gd name="connsiteY38" fmla="*/ 59109 h 411896"/>
              <a:gd name="connsiteX39" fmla="*/ 13546 w 175534"/>
              <a:gd name="connsiteY39" fmla="*/ 104353 h 411896"/>
              <a:gd name="connsiteX40" fmla="*/ 20690 w 175534"/>
              <a:gd name="connsiteY40" fmla="*/ 159122 h 411896"/>
              <a:gd name="connsiteX0" fmla="*/ 20690 w 175471"/>
              <a:gd name="connsiteY0" fmla="*/ 159122 h 411896"/>
              <a:gd name="connsiteX1" fmla="*/ 20690 w 175471"/>
              <a:gd name="connsiteY1" fmla="*/ 230560 h 411896"/>
              <a:gd name="connsiteX2" fmla="*/ 30215 w 175471"/>
              <a:gd name="connsiteY2" fmla="*/ 311522 h 411896"/>
              <a:gd name="connsiteX3" fmla="*/ 42121 w 175471"/>
              <a:gd name="connsiteY3" fmla="*/ 371053 h 411896"/>
              <a:gd name="connsiteX4" fmla="*/ 54028 w 175471"/>
              <a:gd name="connsiteY4" fmla="*/ 404391 h 411896"/>
              <a:gd name="connsiteX5" fmla="*/ 73078 w 175471"/>
              <a:gd name="connsiteY5" fmla="*/ 411534 h 411896"/>
              <a:gd name="connsiteX6" fmla="*/ 82603 w 175471"/>
              <a:gd name="connsiteY6" fmla="*/ 397247 h 411896"/>
              <a:gd name="connsiteX7" fmla="*/ 70696 w 175471"/>
              <a:gd name="connsiteY7" fmla="*/ 361528 h 411896"/>
              <a:gd name="connsiteX8" fmla="*/ 61171 w 175471"/>
              <a:gd name="connsiteY8" fmla="*/ 316284 h 411896"/>
              <a:gd name="connsiteX9" fmla="*/ 51646 w 175471"/>
              <a:gd name="connsiteY9" fmla="*/ 247228 h 411896"/>
              <a:gd name="connsiteX10" fmla="*/ 49265 w 175471"/>
              <a:gd name="connsiteY10" fmla="*/ 185315 h 411896"/>
              <a:gd name="connsiteX11" fmla="*/ 42121 w 175471"/>
              <a:gd name="connsiteY11" fmla="*/ 104353 h 411896"/>
              <a:gd name="connsiteX12" fmla="*/ 32596 w 175471"/>
              <a:gd name="connsiteY12" fmla="*/ 71016 h 411896"/>
              <a:gd name="connsiteX13" fmla="*/ 25453 w 175471"/>
              <a:gd name="connsiteY13" fmla="*/ 44822 h 411896"/>
              <a:gd name="connsiteX14" fmla="*/ 30215 w 175471"/>
              <a:gd name="connsiteY14" fmla="*/ 30534 h 411896"/>
              <a:gd name="connsiteX15" fmla="*/ 46884 w 175471"/>
              <a:gd name="connsiteY15" fmla="*/ 47203 h 411896"/>
              <a:gd name="connsiteX16" fmla="*/ 65933 w 175471"/>
              <a:gd name="connsiteY16" fmla="*/ 97210 h 411896"/>
              <a:gd name="connsiteX17" fmla="*/ 80222 w 175471"/>
              <a:gd name="connsiteY17" fmla="*/ 142453 h 411896"/>
              <a:gd name="connsiteX18" fmla="*/ 94509 w 175471"/>
              <a:gd name="connsiteY18" fmla="*/ 178171 h 411896"/>
              <a:gd name="connsiteX19" fmla="*/ 104034 w 175471"/>
              <a:gd name="connsiteY19" fmla="*/ 232941 h 411896"/>
              <a:gd name="connsiteX20" fmla="*/ 111178 w 175471"/>
              <a:gd name="connsiteY20" fmla="*/ 275803 h 411896"/>
              <a:gd name="connsiteX21" fmla="*/ 118322 w 175471"/>
              <a:gd name="connsiteY21" fmla="*/ 311522 h 411896"/>
              <a:gd name="connsiteX22" fmla="*/ 127847 w 175471"/>
              <a:gd name="connsiteY22" fmla="*/ 347240 h 411896"/>
              <a:gd name="connsiteX23" fmla="*/ 139754 w 175471"/>
              <a:gd name="connsiteY23" fmla="*/ 373434 h 411896"/>
              <a:gd name="connsiteX24" fmla="*/ 158803 w 175471"/>
              <a:gd name="connsiteY24" fmla="*/ 382960 h 411896"/>
              <a:gd name="connsiteX25" fmla="*/ 175471 w 175471"/>
              <a:gd name="connsiteY25" fmla="*/ 373434 h 411896"/>
              <a:gd name="connsiteX26" fmla="*/ 158803 w 175471"/>
              <a:gd name="connsiteY26" fmla="*/ 354384 h 411896"/>
              <a:gd name="connsiteX27" fmla="*/ 149278 w 175471"/>
              <a:gd name="connsiteY27" fmla="*/ 323428 h 411896"/>
              <a:gd name="connsiteX28" fmla="*/ 139753 w 175471"/>
              <a:gd name="connsiteY28" fmla="*/ 278184 h 411896"/>
              <a:gd name="connsiteX29" fmla="*/ 130227 w 175471"/>
              <a:gd name="connsiteY29" fmla="*/ 211509 h 411896"/>
              <a:gd name="connsiteX30" fmla="*/ 120703 w 175471"/>
              <a:gd name="connsiteY30" fmla="*/ 168647 h 411896"/>
              <a:gd name="connsiteX31" fmla="*/ 106415 w 175471"/>
              <a:gd name="connsiteY31" fmla="*/ 132928 h 411896"/>
              <a:gd name="connsiteX32" fmla="*/ 89746 w 175471"/>
              <a:gd name="connsiteY32" fmla="*/ 82922 h 411896"/>
              <a:gd name="connsiteX33" fmla="*/ 73078 w 175471"/>
              <a:gd name="connsiteY33" fmla="*/ 42441 h 411896"/>
              <a:gd name="connsiteX34" fmla="*/ 58790 w 175471"/>
              <a:gd name="connsiteY34" fmla="*/ 13866 h 411896"/>
              <a:gd name="connsiteX35" fmla="*/ 39740 w 175471"/>
              <a:gd name="connsiteY35" fmla="*/ 1959 h 411896"/>
              <a:gd name="connsiteX36" fmla="*/ 15928 w 175471"/>
              <a:gd name="connsiteY36" fmla="*/ 1959 h 411896"/>
              <a:gd name="connsiteX37" fmla="*/ 1640 w 175471"/>
              <a:gd name="connsiteY37" fmla="*/ 21009 h 411896"/>
              <a:gd name="connsiteX38" fmla="*/ 1640 w 175471"/>
              <a:gd name="connsiteY38" fmla="*/ 59109 h 411896"/>
              <a:gd name="connsiteX39" fmla="*/ 13546 w 175471"/>
              <a:gd name="connsiteY39" fmla="*/ 104353 h 411896"/>
              <a:gd name="connsiteX40" fmla="*/ 20690 w 175471"/>
              <a:gd name="connsiteY40" fmla="*/ 159122 h 411896"/>
              <a:gd name="connsiteX0" fmla="*/ 20690 w 173090"/>
              <a:gd name="connsiteY0" fmla="*/ 159122 h 411896"/>
              <a:gd name="connsiteX1" fmla="*/ 20690 w 173090"/>
              <a:gd name="connsiteY1" fmla="*/ 230560 h 411896"/>
              <a:gd name="connsiteX2" fmla="*/ 30215 w 173090"/>
              <a:gd name="connsiteY2" fmla="*/ 311522 h 411896"/>
              <a:gd name="connsiteX3" fmla="*/ 42121 w 173090"/>
              <a:gd name="connsiteY3" fmla="*/ 371053 h 411896"/>
              <a:gd name="connsiteX4" fmla="*/ 54028 w 173090"/>
              <a:gd name="connsiteY4" fmla="*/ 404391 h 411896"/>
              <a:gd name="connsiteX5" fmla="*/ 73078 w 173090"/>
              <a:gd name="connsiteY5" fmla="*/ 411534 h 411896"/>
              <a:gd name="connsiteX6" fmla="*/ 82603 w 173090"/>
              <a:gd name="connsiteY6" fmla="*/ 397247 h 411896"/>
              <a:gd name="connsiteX7" fmla="*/ 70696 w 173090"/>
              <a:gd name="connsiteY7" fmla="*/ 361528 h 411896"/>
              <a:gd name="connsiteX8" fmla="*/ 61171 w 173090"/>
              <a:gd name="connsiteY8" fmla="*/ 316284 h 411896"/>
              <a:gd name="connsiteX9" fmla="*/ 51646 w 173090"/>
              <a:gd name="connsiteY9" fmla="*/ 247228 h 411896"/>
              <a:gd name="connsiteX10" fmla="*/ 49265 w 173090"/>
              <a:gd name="connsiteY10" fmla="*/ 185315 h 411896"/>
              <a:gd name="connsiteX11" fmla="*/ 42121 w 173090"/>
              <a:gd name="connsiteY11" fmla="*/ 104353 h 411896"/>
              <a:gd name="connsiteX12" fmla="*/ 32596 w 173090"/>
              <a:gd name="connsiteY12" fmla="*/ 71016 h 411896"/>
              <a:gd name="connsiteX13" fmla="*/ 25453 w 173090"/>
              <a:gd name="connsiteY13" fmla="*/ 44822 h 411896"/>
              <a:gd name="connsiteX14" fmla="*/ 30215 w 173090"/>
              <a:gd name="connsiteY14" fmla="*/ 30534 h 411896"/>
              <a:gd name="connsiteX15" fmla="*/ 46884 w 173090"/>
              <a:gd name="connsiteY15" fmla="*/ 47203 h 411896"/>
              <a:gd name="connsiteX16" fmla="*/ 65933 w 173090"/>
              <a:gd name="connsiteY16" fmla="*/ 97210 h 411896"/>
              <a:gd name="connsiteX17" fmla="*/ 80222 w 173090"/>
              <a:gd name="connsiteY17" fmla="*/ 142453 h 411896"/>
              <a:gd name="connsiteX18" fmla="*/ 94509 w 173090"/>
              <a:gd name="connsiteY18" fmla="*/ 178171 h 411896"/>
              <a:gd name="connsiteX19" fmla="*/ 104034 w 173090"/>
              <a:gd name="connsiteY19" fmla="*/ 232941 h 411896"/>
              <a:gd name="connsiteX20" fmla="*/ 111178 w 173090"/>
              <a:gd name="connsiteY20" fmla="*/ 275803 h 411896"/>
              <a:gd name="connsiteX21" fmla="*/ 118322 w 173090"/>
              <a:gd name="connsiteY21" fmla="*/ 311522 h 411896"/>
              <a:gd name="connsiteX22" fmla="*/ 127847 w 173090"/>
              <a:gd name="connsiteY22" fmla="*/ 347240 h 411896"/>
              <a:gd name="connsiteX23" fmla="*/ 139754 w 173090"/>
              <a:gd name="connsiteY23" fmla="*/ 373434 h 411896"/>
              <a:gd name="connsiteX24" fmla="*/ 158803 w 173090"/>
              <a:gd name="connsiteY24" fmla="*/ 382960 h 411896"/>
              <a:gd name="connsiteX25" fmla="*/ 173090 w 173090"/>
              <a:gd name="connsiteY25" fmla="*/ 373434 h 411896"/>
              <a:gd name="connsiteX26" fmla="*/ 158803 w 173090"/>
              <a:gd name="connsiteY26" fmla="*/ 354384 h 411896"/>
              <a:gd name="connsiteX27" fmla="*/ 149278 w 173090"/>
              <a:gd name="connsiteY27" fmla="*/ 323428 h 411896"/>
              <a:gd name="connsiteX28" fmla="*/ 139753 w 173090"/>
              <a:gd name="connsiteY28" fmla="*/ 278184 h 411896"/>
              <a:gd name="connsiteX29" fmla="*/ 130227 w 173090"/>
              <a:gd name="connsiteY29" fmla="*/ 211509 h 411896"/>
              <a:gd name="connsiteX30" fmla="*/ 120703 w 173090"/>
              <a:gd name="connsiteY30" fmla="*/ 168647 h 411896"/>
              <a:gd name="connsiteX31" fmla="*/ 106415 w 173090"/>
              <a:gd name="connsiteY31" fmla="*/ 132928 h 411896"/>
              <a:gd name="connsiteX32" fmla="*/ 89746 w 173090"/>
              <a:gd name="connsiteY32" fmla="*/ 82922 h 411896"/>
              <a:gd name="connsiteX33" fmla="*/ 73078 w 173090"/>
              <a:gd name="connsiteY33" fmla="*/ 42441 h 411896"/>
              <a:gd name="connsiteX34" fmla="*/ 58790 w 173090"/>
              <a:gd name="connsiteY34" fmla="*/ 13866 h 411896"/>
              <a:gd name="connsiteX35" fmla="*/ 39740 w 173090"/>
              <a:gd name="connsiteY35" fmla="*/ 1959 h 411896"/>
              <a:gd name="connsiteX36" fmla="*/ 15928 w 173090"/>
              <a:gd name="connsiteY36" fmla="*/ 1959 h 411896"/>
              <a:gd name="connsiteX37" fmla="*/ 1640 w 173090"/>
              <a:gd name="connsiteY37" fmla="*/ 21009 h 411896"/>
              <a:gd name="connsiteX38" fmla="*/ 1640 w 173090"/>
              <a:gd name="connsiteY38" fmla="*/ 59109 h 411896"/>
              <a:gd name="connsiteX39" fmla="*/ 13546 w 173090"/>
              <a:gd name="connsiteY39" fmla="*/ 104353 h 411896"/>
              <a:gd name="connsiteX40" fmla="*/ 20690 w 173090"/>
              <a:gd name="connsiteY40" fmla="*/ 159122 h 411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73090" h="411896">
                <a:moveTo>
                  <a:pt x="20690" y="159122"/>
                </a:moveTo>
                <a:cubicBezTo>
                  <a:pt x="21881" y="180156"/>
                  <a:pt x="19103" y="205160"/>
                  <a:pt x="20690" y="230560"/>
                </a:cubicBezTo>
                <a:cubicBezTo>
                  <a:pt x="22278" y="255960"/>
                  <a:pt x="26643" y="288106"/>
                  <a:pt x="30215" y="311522"/>
                </a:cubicBezTo>
                <a:cubicBezTo>
                  <a:pt x="33787" y="334938"/>
                  <a:pt x="38152" y="355575"/>
                  <a:pt x="42121" y="371053"/>
                </a:cubicBezTo>
                <a:cubicBezTo>
                  <a:pt x="46090" y="386531"/>
                  <a:pt x="48869" y="397644"/>
                  <a:pt x="54028" y="404391"/>
                </a:cubicBezTo>
                <a:cubicBezTo>
                  <a:pt x="59188" y="411138"/>
                  <a:pt x="68316" y="412725"/>
                  <a:pt x="73078" y="411534"/>
                </a:cubicBezTo>
                <a:cubicBezTo>
                  <a:pt x="77840" y="410343"/>
                  <a:pt x="83000" y="405581"/>
                  <a:pt x="82603" y="397247"/>
                </a:cubicBezTo>
                <a:cubicBezTo>
                  <a:pt x="82206" y="388913"/>
                  <a:pt x="74268" y="375022"/>
                  <a:pt x="70696" y="361528"/>
                </a:cubicBezTo>
                <a:cubicBezTo>
                  <a:pt x="67124" y="348034"/>
                  <a:pt x="64346" y="335334"/>
                  <a:pt x="61171" y="316284"/>
                </a:cubicBezTo>
                <a:cubicBezTo>
                  <a:pt x="57996" y="297234"/>
                  <a:pt x="53630" y="269056"/>
                  <a:pt x="51646" y="247228"/>
                </a:cubicBezTo>
                <a:cubicBezTo>
                  <a:pt x="49662" y="225400"/>
                  <a:pt x="50853" y="209128"/>
                  <a:pt x="49265" y="185315"/>
                </a:cubicBezTo>
                <a:cubicBezTo>
                  <a:pt x="47677" y="161502"/>
                  <a:pt x="44899" y="123403"/>
                  <a:pt x="42121" y="104353"/>
                </a:cubicBezTo>
                <a:cubicBezTo>
                  <a:pt x="39343" y="85303"/>
                  <a:pt x="35374" y="80938"/>
                  <a:pt x="32596" y="71016"/>
                </a:cubicBezTo>
                <a:cubicBezTo>
                  <a:pt x="29818" y="61094"/>
                  <a:pt x="25850" y="51569"/>
                  <a:pt x="25453" y="44822"/>
                </a:cubicBezTo>
                <a:cubicBezTo>
                  <a:pt x="25056" y="38075"/>
                  <a:pt x="26643" y="30137"/>
                  <a:pt x="30215" y="30534"/>
                </a:cubicBezTo>
                <a:cubicBezTo>
                  <a:pt x="33787" y="30931"/>
                  <a:pt x="40931" y="36091"/>
                  <a:pt x="46884" y="47203"/>
                </a:cubicBezTo>
                <a:cubicBezTo>
                  <a:pt x="52837" y="58315"/>
                  <a:pt x="60377" y="81335"/>
                  <a:pt x="65933" y="97210"/>
                </a:cubicBezTo>
                <a:cubicBezTo>
                  <a:pt x="71489" y="113085"/>
                  <a:pt x="75459" y="128960"/>
                  <a:pt x="80222" y="142453"/>
                </a:cubicBezTo>
                <a:cubicBezTo>
                  <a:pt x="84985" y="155946"/>
                  <a:pt x="90540" y="163090"/>
                  <a:pt x="94509" y="178171"/>
                </a:cubicBezTo>
                <a:cubicBezTo>
                  <a:pt x="98478" y="193252"/>
                  <a:pt x="101256" y="216669"/>
                  <a:pt x="104034" y="232941"/>
                </a:cubicBezTo>
                <a:cubicBezTo>
                  <a:pt x="106812" y="249213"/>
                  <a:pt x="108797" y="262706"/>
                  <a:pt x="111178" y="275803"/>
                </a:cubicBezTo>
                <a:cubicBezTo>
                  <a:pt x="113559" y="288900"/>
                  <a:pt x="115544" y="299616"/>
                  <a:pt x="118322" y="311522"/>
                </a:cubicBezTo>
                <a:cubicBezTo>
                  <a:pt x="121100" y="323428"/>
                  <a:pt x="124275" y="336921"/>
                  <a:pt x="127847" y="347240"/>
                </a:cubicBezTo>
                <a:cubicBezTo>
                  <a:pt x="131419" y="357559"/>
                  <a:pt x="134595" y="367481"/>
                  <a:pt x="139754" y="373434"/>
                </a:cubicBezTo>
                <a:cubicBezTo>
                  <a:pt x="144913" y="379387"/>
                  <a:pt x="153247" y="382960"/>
                  <a:pt x="158803" y="382960"/>
                </a:cubicBezTo>
                <a:cubicBezTo>
                  <a:pt x="164359" y="382960"/>
                  <a:pt x="173090" y="378197"/>
                  <a:pt x="173090" y="373434"/>
                </a:cubicBezTo>
                <a:cubicBezTo>
                  <a:pt x="173090" y="368671"/>
                  <a:pt x="162772" y="362718"/>
                  <a:pt x="158803" y="354384"/>
                </a:cubicBezTo>
                <a:cubicBezTo>
                  <a:pt x="154834" y="346050"/>
                  <a:pt x="152453" y="336128"/>
                  <a:pt x="149278" y="323428"/>
                </a:cubicBezTo>
                <a:cubicBezTo>
                  <a:pt x="146103" y="310728"/>
                  <a:pt x="142928" y="296837"/>
                  <a:pt x="139753" y="278184"/>
                </a:cubicBezTo>
                <a:cubicBezTo>
                  <a:pt x="136578" y="259531"/>
                  <a:pt x="133402" y="229765"/>
                  <a:pt x="130227" y="211509"/>
                </a:cubicBezTo>
                <a:cubicBezTo>
                  <a:pt x="127052" y="193253"/>
                  <a:pt x="124672" y="181744"/>
                  <a:pt x="120703" y="168647"/>
                </a:cubicBezTo>
                <a:cubicBezTo>
                  <a:pt x="116734" y="155550"/>
                  <a:pt x="111574" y="147215"/>
                  <a:pt x="106415" y="132928"/>
                </a:cubicBezTo>
                <a:cubicBezTo>
                  <a:pt x="101256" y="118641"/>
                  <a:pt x="95302" y="98003"/>
                  <a:pt x="89746" y="82922"/>
                </a:cubicBezTo>
                <a:cubicBezTo>
                  <a:pt x="84190" y="67841"/>
                  <a:pt x="78237" y="53950"/>
                  <a:pt x="73078" y="42441"/>
                </a:cubicBezTo>
                <a:cubicBezTo>
                  <a:pt x="67919" y="30932"/>
                  <a:pt x="64346" y="20613"/>
                  <a:pt x="58790" y="13866"/>
                </a:cubicBezTo>
                <a:cubicBezTo>
                  <a:pt x="53234" y="7119"/>
                  <a:pt x="46884" y="3943"/>
                  <a:pt x="39740" y="1959"/>
                </a:cubicBezTo>
                <a:cubicBezTo>
                  <a:pt x="32596" y="-25"/>
                  <a:pt x="22278" y="-1216"/>
                  <a:pt x="15928" y="1959"/>
                </a:cubicBezTo>
                <a:cubicBezTo>
                  <a:pt x="9578" y="5134"/>
                  <a:pt x="4021" y="11484"/>
                  <a:pt x="1640" y="21009"/>
                </a:cubicBezTo>
                <a:cubicBezTo>
                  <a:pt x="-741" y="30534"/>
                  <a:pt x="-344" y="45218"/>
                  <a:pt x="1640" y="59109"/>
                </a:cubicBezTo>
                <a:cubicBezTo>
                  <a:pt x="3624" y="73000"/>
                  <a:pt x="10371" y="87684"/>
                  <a:pt x="13546" y="104353"/>
                </a:cubicBezTo>
                <a:cubicBezTo>
                  <a:pt x="16721" y="121022"/>
                  <a:pt x="19499" y="138088"/>
                  <a:pt x="20690" y="1591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0" name="任意多边形 379"/>
          <p:cNvSpPr/>
          <p:nvPr/>
        </p:nvSpPr>
        <p:spPr>
          <a:xfrm rot="-1200000" flipV="1">
            <a:off x="2979178" y="4603418"/>
            <a:ext cx="173090" cy="411896"/>
          </a:xfrm>
          <a:custGeom>
            <a:avLst/>
            <a:gdLst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54028 w 176082"/>
              <a:gd name="connsiteY10" fmla="*/ 190078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2609 w 176082"/>
              <a:gd name="connsiteY22" fmla="*/ 359147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40072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27847 w 175519"/>
              <a:gd name="connsiteY22" fmla="*/ 347240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26"/>
              <a:gd name="connsiteY0" fmla="*/ 159122 h 411896"/>
              <a:gd name="connsiteX1" fmla="*/ 20690 w 175526"/>
              <a:gd name="connsiteY1" fmla="*/ 230560 h 411896"/>
              <a:gd name="connsiteX2" fmla="*/ 30215 w 175526"/>
              <a:gd name="connsiteY2" fmla="*/ 311522 h 411896"/>
              <a:gd name="connsiteX3" fmla="*/ 42121 w 175526"/>
              <a:gd name="connsiteY3" fmla="*/ 371053 h 411896"/>
              <a:gd name="connsiteX4" fmla="*/ 54028 w 175526"/>
              <a:gd name="connsiteY4" fmla="*/ 404391 h 411896"/>
              <a:gd name="connsiteX5" fmla="*/ 73078 w 175526"/>
              <a:gd name="connsiteY5" fmla="*/ 411534 h 411896"/>
              <a:gd name="connsiteX6" fmla="*/ 82603 w 175526"/>
              <a:gd name="connsiteY6" fmla="*/ 397247 h 411896"/>
              <a:gd name="connsiteX7" fmla="*/ 70696 w 175526"/>
              <a:gd name="connsiteY7" fmla="*/ 361528 h 411896"/>
              <a:gd name="connsiteX8" fmla="*/ 61171 w 175526"/>
              <a:gd name="connsiteY8" fmla="*/ 316284 h 411896"/>
              <a:gd name="connsiteX9" fmla="*/ 51646 w 175526"/>
              <a:gd name="connsiteY9" fmla="*/ 247228 h 411896"/>
              <a:gd name="connsiteX10" fmla="*/ 49265 w 175526"/>
              <a:gd name="connsiteY10" fmla="*/ 185315 h 411896"/>
              <a:gd name="connsiteX11" fmla="*/ 42121 w 175526"/>
              <a:gd name="connsiteY11" fmla="*/ 104353 h 411896"/>
              <a:gd name="connsiteX12" fmla="*/ 32596 w 175526"/>
              <a:gd name="connsiteY12" fmla="*/ 71016 h 411896"/>
              <a:gd name="connsiteX13" fmla="*/ 25453 w 175526"/>
              <a:gd name="connsiteY13" fmla="*/ 44822 h 411896"/>
              <a:gd name="connsiteX14" fmla="*/ 30215 w 175526"/>
              <a:gd name="connsiteY14" fmla="*/ 30534 h 411896"/>
              <a:gd name="connsiteX15" fmla="*/ 46884 w 175526"/>
              <a:gd name="connsiteY15" fmla="*/ 47203 h 411896"/>
              <a:gd name="connsiteX16" fmla="*/ 65933 w 175526"/>
              <a:gd name="connsiteY16" fmla="*/ 97210 h 411896"/>
              <a:gd name="connsiteX17" fmla="*/ 80222 w 175526"/>
              <a:gd name="connsiteY17" fmla="*/ 142453 h 411896"/>
              <a:gd name="connsiteX18" fmla="*/ 94509 w 175526"/>
              <a:gd name="connsiteY18" fmla="*/ 178171 h 411896"/>
              <a:gd name="connsiteX19" fmla="*/ 104034 w 175526"/>
              <a:gd name="connsiteY19" fmla="*/ 232941 h 411896"/>
              <a:gd name="connsiteX20" fmla="*/ 111178 w 175526"/>
              <a:gd name="connsiteY20" fmla="*/ 275803 h 411896"/>
              <a:gd name="connsiteX21" fmla="*/ 118322 w 175526"/>
              <a:gd name="connsiteY21" fmla="*/ 311522 h 411896"/>
              <a:gd name="connsiteX22" fmla="*/ 127847 w 175526"/>
              <a:gd name="connsiteY22" fmla="*/ 347240 h 411896"/>
              <a:gd name="connsiteX23" fmla="*/ 146897 w 175526"/>
              <a:gd name="connsiteY23" fmla="*/ 375816 h 411896"/>
              <a:gd name="connsiteX24" fmla="*/ 163566 w 175526"/>
              <a:gd name="connsiteY24" fmla="*/ 382960 h 411896"/>
              <a:gd name="connsiteX25" fmla="*/ 175471 w 175526"/>
              <a:gd name="connsiteY25" fmla="*/ 373434 h 411896"/>
              <a:gd name="connsiteX26" fmla="*/ 158803 w 175526"/>
              <a:gd name="connsiteY26" fmla="*/ 354384 h 411896"/>
              <a:gd name="connsiteX27" fmla="*/ 149278 w 175526"/>
              <a:gd name="connsiteY27" fmla="*/ 323428 h 411896"/>
              <a:gd name="connsiteX28" fmla="*/ 139753 w 175526"/>
              <a:gd name="connsiteY28" fmla="*/ 278184 h 411896"/>
              <a:gd name="connsiteX29" fmla="*/ 130227 w 175526"/>
              <a:gd name="connsiteY29" fmla="*/ 211509 h 411896"/>
              <a:gd name="connsiteX30" fmla="*/ 120703 w 175526"/>
              <a:gd name="connsiteY30" fmla="*/ 168647 h 411896"/>
              <a:gd name="connsiteX31" fmla="*/ 106415 w 175526"/>
              <a:gd name="connsiteY31" fmla="*/ 132928 h 411896"/>
              <a:gd name="connsiteX32" fmla="*/ 89746 w 175526"/>
              <a:gd name="connsiteY32" fmla="*/ 82922 h 411896"/>
              <a:gd name="connsiteX33" fmla="*/ 73078 w 175526"/>
              <a:gd name="connsiteY33" fmla="*/ 42441 h 411896"/>
              <a:gd name="connsiteX34" fmla="*/ 58790 w 175526"/>
              <a:gd name="connsiteY34" fmla="*/ 13866 h 411896"/>
              <a:gd name="connsiteX35" fmla="*/ 39740 w 175526"/>
              <a:gd name="connsiteY35" fmla="*/ 1959 h 411896"/>
              <a:gd name="connsiteX36" fmla="*/ 15928 w 175526"/>
              <a:gd name="connsiteY36" fmla="*/ 1959 h 411896"/>
              <a:gd name="connsiteX37" fmla="*/ 1640 w 175526"/>
              <a:gd name="connsiteY37" fmla="*/ 21009 h 411896"/>
              <a:gd name="connsiteX38" fmla="*/ 1640 w 175526"/>
              <a:gd name="connsiteY38" fmla="*/ 59109 h 411896"/>
              <a:gd name="connsiteX39" fmla="*/ 13546 w 175526"/>
              <a:gd name="connsiteY39" fmla="*/ 104353 h 411896"/>
              <a:gd name="connsiteX40" fmla="*/ 20690 w 175526"/>
              <a:gd name="connsiteY40" fmla="*/ 159122 h 411896"/>
              <a:gd name="connsiteX0" fmla="*/ 20690 w 175534"/>
              <a:gd name="connsiteY0" fmla="*/ 159122 h 411896"/>
              <a:gd name="connsiteX1" fmla="*/ 20690 w 175534"/>
              <a:gd name="connsiteY1" fmla="*/ 230560 h 411896"/>
              <a:gd name="connsiteX2" fmla="*/ 30215 w 175534"/>
              <a:gd name="connsiteY2" fmla="*/ 311522 h 411896"/>
              <a:gd name="connsiteX3" fmla="*/ 42121 w 175534"/>
              <a:gd name="connsiteY3" fmla="*/ 371053 h 411896"/>
              <a:gd name="connsiteX4" fmla="*/ 54028 w 175534"/>
              <a:gd name="connsiteY4" fmla="*/ 404391 h 411896"/>
              <a:gd name="connsiteX5" fmla="*/ 73078 w 175534"/>
              <a:gd name="connsiteY5" fmla="*/ 411534 h 411896"/>
              <a:gd name="connsiteX6" fmla="*/ 82603 w 175534"/>
              <a:gd name="connsiteY6" fmla="*/ 397247 h 411896"/>
              <a:gd name="connsiteX7" fmla="*/ 70696 w 175534"/>
              <a:gd name="connsiteY7" fmla="*/ 361528 h 411896"/>
              <a:gd name="connsiteX8" fmla="*/ 61171 w 175534"/>
              <a:gd name="connsiteY8" fmla="*/ 316284 h 411896"/>
              <a:gd name="connsiteX9" fmla="*/ 51646 w 175534"/>
              <a:gd name="connsiteY9" fmla="*/ 247228 h 411896"/>
              <a:gd name="connsiteX10" fmla="*/ 49265 w 175534"/>
              <a:gd name="connsiteY10" fmla="*/ 185315 h 411896"/>
              <a:gd name="connsiteX11" fmla="*/ 42121 w 175534"/>
              <a:gd name="connsiteY11" fmla="*/ 104353 h 411896"/>
              <a:gd name="connsiteX12" fmla="*/ 32596 w 175534"/>
              <a:gd name="connsiteY12" fmla="*/ 71016 h 411896"/>
              <a:gd name="connsiteX13" fmla="*/ 25453 w 175534"/>
              <a:gd name="connsiteY13" fmla="*/ 44822 h 411896"/>
              <a:gd name="connsiteX14" fmla="*/ 30215 w 175534"/>
              <a:gd name="connsiteY14" fmla="*/ 30534 h 411896"/>
              <a:gd name="connsiteX15" fmla="*/ 46884 w 175534"/>
              <a:gd name="connsiteY15" fmla="*/ 47203 h 411896"/>
              <a:gd name="connsiteX16" fmla="*/ 65933 w 175534"/>
              <a:gd name="connsiteY16" fmla="*/ 97210 h 411896"/>
              <a:gd name="connsiteX17" fmla="*/ 80222 w 175534"/>
              <a:gd name="connsiteY17" fmla="*/ 142453 h 411896"/>
              <a:gd name="connsiteX18" fmla="*/ 94509 w 175534"/>
              <a:gd name="connsiteY18" fmla="*/ 178171 h 411896"/>
              <a:gd name="connsiteX19" fmla="*/ 104034 w 175534"/>
              <a:gd name="connsiteY19" fmla="*/ 232941 h 411896"/>
              <a:gd name="connsiteX20" fmla="*/ 111178 w 175534"/>
              <a:gd name="connsiteY20" fmla="*/ 275803 h 411896"/>
              <a:gd name="connsiteX21" fmla="*/ 118322 w 175534"/>
              <a:gd name="connsiteY21" fmla="*/ 311522 h 411896"/>
              <a:gd name="connsiteX22" fmla="*/ 127847 w 175534"/>
              <a:gd name="connsiteY22" fmla="*/ 347240 h 411896"/>
              <a:gd name="connsiteX23" fmla="*/ 139754 w 175534"/>
              <a:gd name="connsiteY23" fmla="*/ 373434 h 411896"/>
              <a:gd name="connsiteX24" fmla="*/ 163566 w 175534"/>
              <a:gd name="connsiteY24" fmla="*/ 382960 h 411896"/>
              <a:gd name="connsiteX25" fmla="*/ 175471 w 175534"/>
              <a:gd name="connsiteY25" fmla="*/ 373434 h 411896"/>
              <a:gd name="connsiteX26" fmla="*/ 158803 w 175534"/>
              <a:gd name="connsiteY26" fmla="*/ 354384 h 411896"/>
              <a:gd name="connsiteX27" fmla="*/ 149278 w 175534"/>
              <a:gd name="connsiteY27" fmla="*/ 323428 h 411896"/>
              <a:gd name="connsiteX28" fmla="*/ 139753 w 175534"/>
              <a:gd name="connsiteY28" fmla="*/ 278184 h 411896"/>
              <a:gd name="connsiteX29" fmla="*/ 130227 w 175534"/>
              <a:gd name="connsiteY29" fmla="*/ 211509 h 411896"/>
              <a:gd name="connsiteX30" fmla="*/ 120703 w 175534"/>
              <a:gd name="connsiteY30" fmla="*/ 168647 h 411896"/>
              <a:gd name="connsiteX31" fmla="*/ 106415 w 175534"/>
              <a:gd name="connsiteY31" fmla="*/ 132928 h 411896"/>
              <a:gd name="connsiteX32" fmla="*/ 89746 w 175534"/>
              <a:gd name="connsiteY32" fmla="*/ 82922 h 411896"/>
              <a:gd name="connsiteX33" fmla="*/ 73078 w 175534"/>
              <a:gd name="connsiteY33" fmla="*/ 42441 h 411896"/>
              <a:gd name="connsiteX34" fmla="*/ 58790 w 175534"/>
              <a:gd name="connsiteY34" fmla="*/ 13866 h 411896"/>
              <a:gd name="connsiteX35" fmla="*/ 39740 w 175534"/>
              <a:gd name="connsiteY35" fmla="*/ 1959 h 411896"/>
              <a:gd name="connsiteX36" fmla="*/ 15928 w 175534"/>
              <a:gd name="connsiteY36" fmla="*/ 1959 h 411896"/>
              <a:gd name="connsiteX37" fmla="*/ 1640 w 175534"/>
              <a:gd name="connsiteY37" fmla="*/ 21009 h 411896"/>
              <a:gd name="connsiteX38" fmla="*/ 1640 w 175534"/>
              <a:gd name="connsiteY38" fmla="*/ 59109 h 411896"/>
              <a:gd name="connsiteX39" fmla="*/ 13546 w 175534"/>
              <a:gd name="connsiteY39" fmla="*/ 104353 h 411896"/>
              <a:gd name="connsiteX40" fmla="*/ 20690 w 175534"/>
              <a:gd name="connsiteY40" fmla="*/ 159122 h 411896"/>
              <a:gd name="connsiteX0" fmla="*/ 20690 w 175471"/>
              <a:gd name="connsiteY0" fmla="*/ 159122 h 411896"/>
              <a:gd name="connsiteX1" fmla="*/ 20690 w 175471"/>
              <a:gd name="connsiteY1" fmla="*/ 230560 h 411896"/>
              <a:gd name="connsiteX2" fmla="*/ 30215 w 175471"/>
              <a:gd name="connsiteY2" fmla="*/ 311522 h 411896"/>
              <a:gd name="connsiteX3" fmla="*/ 42121 w 175471"/>
              <a:gd name="connsiteY3" fmla="*/ 371053 h 411896"/>
              <a:gd name="connsiteX4" fmla="*/ 54028 w 175471"/>
              <a:gd name="connsiteY4" fmla="*/ 404391 h 411896"/>
              <a:gd name="connsiteX5" fmla="*/ 73078 w 175471"/>
              <a:gd name="connsiteY5" fmla="*/ 411534 h 411896"/>
              <a:gd name="connsiteX6" fmla="*/ 82603 w 175471"/>
              <a:gd name="connsiteY6" fmla="*/ 397247 h 411896"/>
              <a:gd name="connsiteX7" fmla="*/ 70696 w 175471"/>
              <a:gd name="connsiteY7" fmla="*/ 361528 h 411896"/>
              <a:gd name="connsiteX8" fmla="*/ 61171 w 175471"/>
              <a:gd name="connsiteY8" fmla="*/ 316284 h 411896"/>
              <a:gd name="connsiteX9" fmla="*/ 51646 w 175471"/>
              <a:gd name="connsiteY9" fmla="*/ 247228 h 411896"/>
              <a:gd name="connsiteX10" fmla="*/ 49265 w 175471"/>
              <a:gd name="connsiteY10" fmla="*/ 185315 h 411896"/>
              <a:gd name="connsiteX11" fmla="*/ 42121 w 175471"/>
              <a:gd name="connsiteY11" fmla="*/ 104353 h 411896"/>
              <a:gd name="connsiteX12" fmla="*/ 32596 w 175471"/>
              <a:gd name="connsiteY12" fmla="*/ 71016 h 411896"/>
              <a:gd name="connsiteX13" fmla="*/ 25453 w 175471"/>
              <a:gd name="connsiteY13" fmla="*/ 44822 h 411896"/>
              <a:gd name="connsiteX14" fmla="*/ 30215 w 175471"/>
              <a:gd name="connsiteY14" fmla="*/ 30534 h 411896"/>
              <a:gd name="connsiteX15" fmla="*/ 46884 w 175471"/>
              <a:gd name="connsiteY15" fmla="*/ 47203 h 411896"/>
              <a:gd name="connsiteX16" fmla="*/ 65933 w 175471"/>
              <a:gd name="connsiteY16" fmla="*/ 97210 h 411896"/>
              <a:gd name="connsiteX17" fmla="*/ 80222 w 175471"/>
              <a:gd name="connsiteY17" fmla="*/ 142453 h 411896"/>
              <a:gd name="connsiteX18" fmla="*/ 94509 w 175471"/>
              <a:gd name="connsiteY18" fmla="*/ 178171 h 411896"/>
              <a:gd name="connsiteX19" fmla="*/ 104034 w 175471"/>
              <a:gd name="connsiteY19" fmla="*/ 232941 h 411896"/>
              <a:gd name="connsiteX20" fmla="*/ 111178 w 175471"/>
              <a:gd name="connsiteY20" fmla="*/ 275803 h 411896"/>
              <a:gd name="connsiteX21" fmla="*/ 118322 w 175471"/>
              <a:gd name="connsiteY21" fmla="*/ 311522 h 411896"/>
              <a:gd name="connsiteX22" fmla="*/ 127847 w 175471"/>
              <a:gd name="connsiteY22" fmla="*/ 347240 h 411896"/>
              <a:gd name="connsiteX23" fmla="*/ 139754 w 175471"/>
              <a:gd name="connsiteY23" fmla="*/ 373434 h 411896"/>
              <a:gd name="connsiteX24" fmla="*/ 158803 w 175471"/>
              <a:gd name="connsiteY24" fmla="*/ 382960 h 411896"/>
              <a:gd name="connsiteX25" fmla="*/ 175471 w 175471"/>
              <a:gd name="connsiteY25" fmla="*/ 373434 h 411896"/>
              <a:gd name="connsiteX26" fmla="*/ 158803 w 175471"/>
              <a:gd name="connsiteY26" fmla="*/ 354384 h 411896"/>
              <a:gd name="connsiteX27" fmla="*/ 149278 w 175471"/>
              <a:gd name="connsiteY27" fmla="*/ 323428 h 411896"/>
              <a:gd name="connsiteX28" fmla="*/ 139753 w 175471"/>
              <a:gd name="connsiteY28" fmla="*/ 278184 h 411896"/>
              <a:gd name="connsiteX29" fmla="*/ 130227 w 175471"/>
              <a:gd name="connsiteY29" fmla="*/ 211509 h 411896"/>
              <a:gd name="connsiteX30" fmla="*/ 120703 w 175471"/>
              <a:gd name="connsiteY30" fmla="*/ 168647 h 411896"/>
              <a:gd name="connsiteX31" fmla="*/ 106415 w 175471"/>
              <a:gd name="connsiteY31" fmla="*/ 132928 h 411896"/>
              <a:gd name="connsiteX32" fmla="*/ 89746 w 175471"/>
              <a:gd name="connsiteY32" fmla="*/ 82922 h 411896"/>
              <a:gd name="connsiteX33" fmla="*/ 73078 w 175471"/>
              <a:gd name="connsiteY33" fmla="*/ 42441 h 411896"/>
              <a:gd name="connsiteX34" fmla="*/ 58790 w 175471"/>
              <a:gd name="connsiteY34" fmla="*/ 13866 h 411896"/>
              <a:gd name="connsiteX35" fmla="*/ 39740 w 175471"/>
              <a:gd name="connsiteY35" fmla="*/ 1959 h 411896"/>
              <a:gd name="connsiteX36" fmla="*/ 15928 w 175471"/>
              <a:gd name="connsiteY36" fmla="*/ 1959 h 411896"/>
              <a:gd name="connsiteX37" fmla="*/ 1640 w 175471"/>
              <a:gd name="connsiteY37" fmla="*/ 21009 h 411896"/>
              <a:gd name="connsiteX38" fmla="*/ 1640 w 175471"/>
              <a:gd name="connsiteY38" fmla="*/ 59109 h 411896"/>
              <a:gd name="connsiteX39" fmla="*/ 13546 w 175471"/>
              <a:gd name="connsiteY39" fmla="*/ 104353 h 411896"/>
              <a:gd name="connsiteX40" fmla="*/ 20690 w 175471"/>
              <a:gd name="connsiteY40" fmla="*/ 159122 h 411896"/>
              <a:gd name="connsiteX0" fmla="*/ 20690 w 173090"/>
              <a:gd name="connsiteY0" fmla="*/ 159122 h 411896"/>
              <a:gd name="connsiteX1" fmla="*/ 20690 w 173090"/>
              <a:gd name="connsiteY1" fmla="*/ 230560 h 411896"/>
              <a:gd name="connsiteX2" fmla="*/ 30215 w 173090"/>
              <a:gd name="connsiteY2" fmla="*/ 311522 h 411896"/>
              <a:gd name="connsiteX3" fmla="*/ 42121 w 173090"/>
              <a:gd name="connsiteY3" fmla="*/ 371053 h 411896"/>
              <a:gd name="connsiteX4" fmla="*/ 54028 w 173090"/>
              <a:gd name="connsiteY4" fmla="*/ 404391 h 411896"/>
              <a:gd name="connsiteX5" fmla="*/ 73078 w 173090"/>
              <a:gd name="connsiteY5" fmla="*/ 411534 h 411896"/>
              <a:gd name="connsiteX6" fmla="*/ 82603 w 173090"/>
              <a:gd name="connsiteY6" fmla="*/ 397247 h 411896"/>
              <a:gd name="connsiteX7" fmla="*/ 70696 w 173090"/>
              <a:gd name="connsiteY7" fmla="*/ 361528 h 411896"/>
              <a:gd name="connsiteX8" fmla="*/ 61171 w 173090"/>
              <a:gd name="connsiteY8" fmla="*/ 316284 h 411896"/>
              <a:gd name="connsiteX9" fmla="*/ 51646 w 173090"/>
              <a:gd name="connsiteY9" fmla="*/ 247228 h 411896"/>
              <a:gd name="connsiteX10" fmla="*/ 49265 w 173090"/>
              <a:gd name="connsiteY10" fmla="*/ 185315 h 411896"/>
              <a:gd name="connsiteX11" fmla="*/ 42121 w 173090"/>
              <a:gd name="connsiteY11" fmla="*/ 104353 h 411896"/>
              <a:gd name="connsiteX12" fmla="*/ 32596 w 173090"/>
              <a:gd name="connsiteY12" fmla="*/ 71016 h 411896"/>
              <a:gd name="connsiteX13" fmla="*/ 25453 w 173090"/>
              <a:gd name="connsiteY13" fmla="*/ 44822 h 411896"/>
              <a:gd name="connsiteX14" fmla="*/ 30215 w 173090"/>
              <a:gd name="connsiteY14" fmla="*/ 30534 h 411896"/>
              <a:gd name="connsiteX15" fmla="*/ 46884 w 173090"/>
              <a:gd name="connsiteY15" fmla="*/ 47203 h 411896"/>
              <a:gd name="connsiteX16" fmla="*/ 65933 w 173090"/>
              <a:gd name="connsiteY16" fmla="*/ 97210 h 411896"/>
              <a:gd name="connsiteX17" fmla="*/ 80222 w 173090"/>
              <a:gd name="connsiteY17" fmla="*/ 142453 h 411896"/>
              <a:gd name="connsiteX18" fmla="*/ 94509 w 173090"/>
              <a:gd name="connsiteY18" fmla="*/ 178171 h 411896"/>
              <a:gd name="connsiteX19" fmla="*/ 104034 w 173090"/>
              <a:gd name="connsiteY19" fmla="*/ 232941 h 411896"/>
              <a:gd name="connsiteX20" fmla="*/ 111178 w 173090"/>
              <a:gd name="connsiteY20" fmla="*/ 275803 h 411896"/>
              <a:gd name="connsiteX21" fmla="*/ 118322 w 173090"/>
              <a:gd name="connsiteY21" fmla="*/ 311522 h 411896"/>
              <a:gd name="connsiteX22" fmla="*/ 127847 w 173090"/>
              <a:gd name="connsiteY22" fmla="*/ 347240 h 411896"/>
              <a:gd name="connsiteX23" fmla="*/ 139754 w 173090"/>
              <a:gd name="connsiteY23" fmla="*/ 373434 h 411896"/>
              <a:gd name="connsiteX24" fmla="*/ 158803 w 173090"/>
              <a:gd name="connsiteY24" fmla="*/ 382960 h 411896"/>
              <a:gd name="connsiteX25" fmla="*/ 173090 w 173090"/>
              <a:gd name="connsiteY25" fmla="*/ 373434 h 411896"/>
              <a:gd name="connsiteX26" fmla="*/ 158803 w 173090"/>
              <a:gd name="connsiteY26" fmla="*/ 354384 h 411896"/>
              <a:gd name="connsiteX27" fmla="*/ 149278 w 173090"/>
              <a:gd name="connsiteY27" fmla="*/ 323428 h 411896"/>
              <a:gd name="connsiteX28" fmla="*/ 139753 w 173090"/>
              <a:gd name="connsiteY28" fmla="*/ 278184 h 411896"/>
              <a:gd name="connsiteX29" fmla="*/ 130227 w 173090"/>
              <a:gd name="connsiteY29" fmla="*/ 211509 h 411896"/>
              <a:gd name="connsiteX30" fmla="*/ 120703 w 173090"/>
              <a:gd name="connsiteY30" fmla="*/ 168647 h 411896"/>
              <a:gd name="connsiteX31" fmla="*/ 106415 w 173090"/>
              <a:gd name="connsiteY31" fmla="*/ 132928 h 411896"/>
              <a:gd name="connsiteX32" fmla="*/ 89746 w 173090"/>
              <a:gd name="connsiteY32" fmla="*/ 82922 h 411896"/>
              <a:gd name="connsiteX33" fmla="*/ 73078 w 173090"/>
              <a:gd name="connsiteY33" fmla="*/ 42441 h 411896"/>
              <a:gd name="connsiteX34" fmla="*/ 58790 w 173090"/>
              <a:gd name="connsiteY34" fmla="*/ 13866 h 411896"/>
              <a:gd name="connsiteX35" fmla="*/ 39740 w 173090"/>
              <a:gd name="connsiteY35" fmla="*/ 1959 h 411896"/>
              <a:gd name="connsiteX36" fmla="*/ 15928 w 173090"/>
              <a:gd name="connsiteY36" fmla="*/ 1959 h 411896"/>
              <a:gd name="connsiteX37" fmla="*/ 1640 w 173090"/>
              <a:gd name="connsiteY37" fmla="*/ 21009 h 411896"/>
              <a:gd name="connsiteX38" fmla="*/ 1640 w 173090"/>
              <a:gd name="connsiteY38" fmla="*/ 59109 h 411896"/>
              <a:gd name="connsiteX39" fmla="*/ 13546 w 173090"/>
              <a:gd name="connsiteY39" fmla="*/ 104353 h 411896"/>
              <a:gd name="connsiteX40" fmla="*/ 20690 w 173090"/>
              <a:gd name="connsiteY40" fmla="*/ 159122 h 411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73090" h="411896">
                <a:moveTo>
                  <a:pt x="20690" y="159122"/>
                </a:moveTo>
                <a:cubicBezTo>
                  <a:pt x="21881" y="180156"/>
                  <a:pt x="19103" y="205160"/>
                  <a:pt x="20690" y="230560"/>
                </a:cubicBezTo>
                <a:cubicBezTo>
                  <a:pt x="22278" y="255960"/>
                  <a:pt x="26643" y="288106"/>
                  <a:pt x="30215" y="311522"/>
                </a:cubicBezTo>
                <a:cubicBezTo>
                  <a:pt x="33787" y="334938"/>
                  <a:pt x="38152" y="355575"/>
                  <a:pt x="42121" y="371053"/>
                </a:cubicBezTo>
                <a:cubicBezTo>
                  <a:pt x="46090" y="386531"/>
                  <a:pt x="48869" y="397644"/>
                  <a:pt x="54028" y="404391"/>
                </a:cubicBezTo>
                <a:cubicBezTo>
                  <a:pt x="59188" y="411138"/>
                  <a:pt x="68316" y="412725"/>
                  <a:pt x="73078" y="411534"/>
                </a:cubicBezTo>
                <a:cubicBezTo>
                  <a:pt x="77840" y="410343"/>
                  <a:pt x="83000" y="405581"/>
                  <a:pt x="82603" y="397247"/>
                </a:cubicBezTo>
                <a:cubicBezTo>
                  <a:pt x="82206" y="388913"/>
                  <a:pt x="74268" y="375022"/>
                  <a:pt x="70696" y="361528"/>
                </a:cubicBezTo>
                <a:cubicBezTo>
                  <a:pt x="67124" y="348034"/>
                  <a:pt x="64346" y="335334"/>
                  <a:pt x="61171" y="316284"/>
                </a:cubicBezTo>
                <a:cubicBezTo>
                  <a:pt x="57996" y="297234"/>
                  <a:pt x="53630" y="269056"/>
                  <a:pt x="51646" y="247228"/>
                </a:cubicBezTo>
                <a:cubicBezTo>
                  <a:pt x="49662" y="225400"/>
                  <a:pt x="50853" y="209128"/>
                  <a:pt x="49265" y="185315"/>
                </a:cubicBezTo>
                <a:cubicBezTo>
                  <a:pt x="47677" y="161502"/>
                  <a:pt x="44899" y="123403"/>
                  <a:pt x="42121" y="104353"/>
                </a:cubicBezTo>
                <a:cubicBezTo>
                  <a:pt x="39343" y="85303"/>
                  <a:pt x="35374" y="80938"/>
                  <a:pt x="32596" y="71016"/>
                </a:cubicBezTo>
                <a:cubicBezTo>
                  <a:pt x="29818" y="61094"/>
                  <a:pt x="25850" y="51569"/>
                  <a:pt x="25453" y="44822"/>
                </a:cubicBezTo>
                <a:cubicBezTo>
                  <a:pt x="25056" y="38075"/>
                  <a:pt x="26643" y="30137"/>
                  <a:pt x="30215" y="30534"/>
                </a:cubicBezTo>
                <a:cubicBezTo>
                  <a:pt x="33787" y="30931"/>
                  <a:pt x="40931" y="36091"/>
                  <a:pt x="46884" y="47203"/>
                </a:cubicBezTo>
                <a:cubicBezTo>
                  <a:pt x="52837" y="58315"/>
                  <a:pt x="60377" y="81335"/>
                  <a:pt x="65933" y="97210"/>
                </a:cubicBezTo>
                <a:cubicBezTo>
                  <a:pt x="71489" y="113085"/>
                  <a:pt x="75459" y="128960"/>
                  <a:pt x="80222" y="142453"/>
                </a:cubicBezTo>
                <a:cubicBezTo>
                  <a:pt x="84985" y="155946"/>
                  <a:pt x="90540" y="163090"/>
                  <a:pt x="94509" y="178171"/>
                </a:cubicBezTo>
                <a:cubicBezTo>
                  <a:pt x="98478" y="193252"/>
                  <a:pt x="101256" y="216669"/>
                  <a:pt x="104034" y="232941"/>
                </a:cubicBezTo>
                <a:cubicBezTo>
                  <a:pt x="106812" y="249213"/>
                  <a:pt x="108797" y="262706"/>
                  <a:pt x="111178" y="275803"/>
                </a:cubicBezTo>
                <a:cubicBezTo>
                  <a:pt x="113559" y="288900"/>
                  <a:pt x="115544" y="299616"/>
                  <a:pt x="118322" y="311522"/>
                </a:cubicBezTo>
                <a:cubicBezTo>
                  <a:pt x="121100" y="323428"/>
                  <a:pt x="124275" y="336921"/>
                  <a:pt x="127847" y="347240"/>
                </a:cubicBezTo>
                <a:cubicBezTo>
                  <a:pt x="131419" y="357559"/>
                  <a:pt x="134595" y="367481"/>
                  <a:pt x="139754" y="373434"/>
                </a:cubicBezTo>
                <a:cubicBezTo>
                  <a:pt x="144913" y="379387"/>
                  <a:pt x="153247" y="382960"/>
                  <a:pt x="158803" y="382960"/>
                </a:cubicBezTo>
                <a:cubicBezTo>
                  <a:pt x="164359" y="382960"/>
                  <a:pt x="173090" y="378197"/>
                  <a:pt x="173090" y="373434"/>
                </a:cubicBezTo>
                <a:cubicBezTo>
                  <a:pt x="173090" y="368671"/>
                  <a:pt x="162772" y="362718"/>
                  <a:pt x="158803" y="354384"/>
                </a:cubicBezTo>
                <a:cubicBezTo>
                  <a:pt x="154834" y="346050"/>
                  <a:pt x="152453" y="336128"/>
                  <a:pt x="149278" y="323428"/>
                </a:cubicBezTo>
                <a:cubicBezTo>
                  <a:pt x="146103" y="310728"/>
                  <a:pt x="142928" y="296837"/>
                  <a:pt x="139753" y="278184"/>
                </a:cubicBezTo>
                <a:cubicBezTo>
                  <a:pt x="136578" y="259531"/>
                  <a:pt x="133402" y="229765"/>
                  <a:pt x="130227" y="211509"/>
                </a:cubicBezTo>
                <a:cubicBezTo>
                  <a:pt x="127052" y="193253"/>
                  <a:pt x="124672" y="181744"/>
                  <a:pt x="120703" y="168647"/>
                </a:cubicBezTo>
                <a:cubicBezTo>
                  <a:pt x="116734" y="155550"/>
                  <a:pt x="111574" y="147215"/>
                  <a:pt x="106415" y="132928"/>
                </a:cubicBezTo>
                <a:cubicBezTo>
                  <a:pt x="101256" y="118641"/>
                  <a:pt x="95302" y="98003"/>
                  <a:pt x="89746" y="82922"/>
                </a:cubicBezTo>
                <a:cubicBezTo>
                  <a:pt x="84190" y="67841"/>
                  <a:pt x="78237" y="53950"/>
                  <a:pt x="73078" y="42441"/>
                </a:cubicBezTo>
                <a:cubicBezTo>
                  <a:pt x="67919" y="30932"/>
                  <a:pt x="64346" y="20613"/>
                  <a:pt x="58790" y="13866"/>
                </a:cubicBezTo>
                <a:cubicBezTo>
                  <a:pt x="53234" y="7119"/>
                  <a:pt x="46884" y="3943"/>
                  <a:pt x="39740" y="1959"/>
                </a:cubicBezTo>
                <a:cubicBezTo>
                  <a:pt x="32596" y="-25"/>
                  <a:pt x="22278" y="-1216"/>
                  <a:pt x="15928" y="1959"/>
                </a:cubicBezTo>
                <a:cubicBezTo>
                  <a:pt x="9578" y="5134"/>
                  <a:pt x="4021" y="11484"/>
                  <a:pt x="1640" y="21009"/>
                </a:cubicBezTo>
                <a:cubicBezTo>
                  <a:pt x="-741" y="30534"/>
                  <a:pt x="-344" y="45218"/>
                  <a:pt x="1640" y="59109"/>
                </a:cubicBezTo>
                <a:cubicBezTo>
                  <a:pt x="3624" y="73000"/>
                  <a:pt x="10371" y="87684"/>
                  <a:pt x="13546" y="104353"/>
                </a:cubicBezTo>
                <a:cubicBezTo>
                  <a:pt x="16721" y="121022"/>
                  <a:pt x="19499" y="138088"/>
                  <a:pt x="20690" y="1591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1" name="任意多边形 380"/>
          <p:cNvSpPr/>
          <p:nvPr/>
        </p:nvSpPr>
        <p:spPr>
          <a:xfrm rot="-1440000" flipV="1">
            <a:off x="4222935" y="4331705"/>
            <a:ext cx="173090" cy="411896"/>
          </a:xfrm>
          <a:custGeom>
            <a:avLst/>
            <a:gdLst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54028 w 176082"/>
              <a:gd name="connsiteY10" fmla="*/ 190078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2609 w 176082"/>
              <a:gd name="connsiteY22" fmla="*/ 359147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40072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27847 w 175519"/>
              <a:gd name="connsiteY22" fmla="*/ 347240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26"/>
              <a:gd name="connsiteY0" fmla="*/ 159122 h 411896"/>
              <a:gd name="connsiteX1" fmla="*/ 20690 w 175526"/>
              <a:gd name="connsiteY1" fmla="*/ 230560 h 411896"/>
              <a:gd name="connsiteX2" fmla="*/ 30215 w 175526"/>
              <a:gd name="connsiteY2" fmla="*/ 311522 h 411896"/>
              <a:gd name="connsiteX3" fmla="*/ 42121 w 175526"/>
              <a:gd name="connsiteY3" fmla="*/ 371053 h 411896"/>
              <a:gd name="connsiteX4" fmla="*/ 54028 w 175526"/>
              <a:gd name="connsiteY4" fmla="*/ 404391 h 411896"/>
              <a:gd name="connsiteX5" fmla="*/ 73078 w 175526"/>
              <a:gd name="connsiteY5" fmla="*/ 411534 h 411896"/>
              <a:gd name="connsiteX6" fmla="*/ 82603 w 175526"/>
              <a:gd name="connsiteY6" fmla="*/ 397247 h 411896"/>
              <a:gd name="connsiteX7" fmla="*/ 70696 w 175526"/>
              <a:gd name="connsiteY7" fmla="*/ 361528 h 411896"/>
              <a:gd name="connsiteX8" fmla="*/ 61171 w 175526"/>
              <a:gd name="connsiteY8" fmla="*/ 316284 h 411896"/>
              <a:gd name="connsiteX9" fmla="*/ 51646 w 175526"/>
              <a:gd name="connsiteY9" fmla="*/ 247228 h 411896"/>
              <a:gd name="connsiteX10" fmla="*/ 49265 w 175526"/>
              <a:gd name="connsiteY10" fmla="*/ 185315 h 411896"/>
              <a:gd name="connsiteX11" fmla="*/ 42121 w 175526"/>
              <a:gd name="connsiteY11" fmla="*/ 104353 h 411896"/>
              <a:gd name="connsiteX12" fmla="*/ 32596 w 175526"/>
              <a:gd name="connsiteY12" fmla="*/ 71016 h 411896"/>
              <a:gd name="connsiteX13" fmla="*/ 25453 w 175526"/>
              <a:gd name="connsiteY13" fmla="*/ 44822 h 411896"/>
              <a:gd name="connsiteX14" fmla="*/ 30215 w 175526"/>
              <a:gd name="connsiteY14" fmla="*/ 30534 h 411896"/>
              <a:gd name="connsiteX15" fmla="*/ 46884 w 175526"/>
              <a:gd name="connsiteY15" fmla="*/ 47203 h 411896"/>
              <a:gd name="connsiteX16" fmla="*/ 65933 w 175526"/>
              <a:gd name="connsiteY16" fmla="*/ 97210 h 411896"/>
              <a:gd name="connsiteX17" fmla="*/ 80222 w 175526"/>
              <a:gd name="connsiteY17" fmla="*/ 142453 h 411896"/>
              <a:gd name="connsiteX18" fmla="*/ 94509 w 175526"/>
              <a:gd name="connsiteY18" fmla="*/ 178171 h 411896"/>
              <a:gd name="connsiteX19" fmla="*/ 104034 w 175526"/>
              <a:gd name="connsiteY19" fmla="*/ 232941 h 411896"/>
              <a:gd name="connsiteX20" fmla="*/ 111178 w 175526"/>
              <a:gd name="connsiteY20" fmla="*/ 275803 h 411896"/>
              <a:gd name="connsiteX21" fmla="*/ 118322 w 175526"/>
              <a:gd name="connsiteY21" fmla="*/ 311522 h 411896"/>
              <a:gd name="connsiteX22" fmla="*/ 127847 w 175526"/>
              <a:gd name="connsiteY22" fmla="*/ 347240 h 411896"/>
              <a:gd name="connsiteX23" fmla="*/ 146897 w 175526"/>
              <a:gd name="connsiteY23" fmla="*/ 375816 h 411896"/>
              <a:gd name="connsiteX24" fmla="*/ 163566 w 175526"/>
              <a:gd name="connsiteY24" fmla="*/ 382960 h 411896"/>
              <a:gd name="connsiteX25" fmla="*/ 175471 w 175526"/>
              <a:gd name="connsiteY25" fmla="*/ 373434 h 411896"/>
              <a:gd name="connsiteX26" fmla="*/ 158803 w 175526"/>
              <a:gd name="connsiteY26" fmla="*/ 354384 h 411896"/>
              <a:gd name="connsiteX27" fmla="*/ 149278 w 175526"/>
              <a:gd name="connsiteY27" fmla="*/ 323428 h 411896"/>
              <a:gd name="connsiteX28" fmla="*/ 139753 w 175526"/>
              <a:gd name="connsiteY28" fmla="*/ 278184 h 411896"/>
              <a:gd name="connsiteX29" fmla="*/ 130227 w 175526"/>
              <a:gd name="connsiteY29" fmla="*/ 211509 h 411896"/>
              <a:gd name="connsiteX30" fmla="*/ 120703 w 175526"/>
              <a:gd name="connsiteY30" fmla="*/ 168647 h 411896"/>
              <a:gd name="connsiteX31" fmla="*/ 106415 w 175526"/>
              <a:gd name="connsiteY31" fmla="*/ 132928 h 411896"/>
              <a:gd name="connsiteX32" fmla="*/ 89746 w 175526"/>
              <a:gd name="connsiteY32" fmla="*/ 82922 h 411896"/>
              <a:gd name="connsiteX33" fmla="*/ 73078 w 175526"/>
              <a:gd name="connsiteY33" fmla="*/ 42441 h 411896"/>
              <a:gd name="connsiteX34" fmla="*/ 58790 w 175526"/>
              <a:gd name="connsiteY34" fmla="*/ 13866 h 411896"/>
              <a:gd name="connsiteX35" fmla="*/ 39740 w 175526"/>
              <a:gd name="connsiteY35" fmla="*/ 1959 h 411896"/>
              <a:gd name="connsiteX36" fmla="*/ 15928 w 175526"/>
              <a:gd name="connsiteY36" fmla="*/ 1959 h 411896"/>
              <a:gd name="connsiteX37" fmla="*/ 1640 w 175526"/>
              <a:gd name="connsiteY37" fmla="*/ 21009 h 411896"/>
              <a:gd name="connsiteX38" fmla="*/ 1640 w 175526"/>
              <a:gd name="connsiteY38" fmla="*/ 59109 h 411896"/>
              <a:gd name="connsiteX39" fmla="*/ 13546 w 175526"/>
              <a:gd name="connsiteY39" fmla="*/ 104353 h 411896"/>
              <a:gd name="connsiteX40" fmla="*/ 20690 w 175526"/>
              <a:gd name="connsiteY40" fmla="*/ 159122 h 411896"/>
              <a:gd name="connsiteX0" fmla="*/ 20690 w 175534"/>
              <a:gd name="connsiteY0" fmla="*/ 159122 h 411896"/>
              <a:gd name="connsiteX1" fmla="*/ 20690 w 175534"/>
              <a:gd name="connsiteY1" fmla="*/ 230560 h 411896"/>
              <a:gd name="connsiteX2" fmla="*/ 30215 w 175534"/>
              <a:gd name="connsiteY2" fmla="*/ 311522 h 411896"/>
              <a:gd name="connsiteX3" fmla="*/ 42121 w 175534"/>
              <a:gd name="connsiteY3" fmla="*/ 371053 h 411896"/>
              <a:gd name="connsiteX4" fmla="*/ 54028 w 175534"/>
              <a:gd name="connsiteY4" fmla="*/ 404391 h 411896"/>
              <a:gd name="connsiteX5" fmla="*/ 73078 w 175534"/>
              <a:gd name="connsiteY5" fmla="*/ 411534 h 411896"/>
              <a:gd name="connsiteX6" fmla="*/ 82603 w 175534"/>
              <a:gd name="connsiteY6" fmla="*/ 397247 h 411896"/>
              <a:gd name="connsiteX7" fmla="*/ 70696 w 175534"/>
              <a:gd name="connsiteY7" fmla="*/ 361528 h 411896"/>
              <a:gd name="connsiteX8" fmla="*/ 61171 w 175534"/>
              <a:gd name="connsiteY8" fmla="*/ 316284 h 411896"/>
              <a:gd name="connsiteX9" fmla="*/ 51646 w 175534"/>
              <a:gd name="connsiteY9" fmla="*/ 247228 h 411896"/>
              <a:gd name="connsiteX10" fmla="*/ 49265 w 175534"/>
              <a:gd name="connsiteY10" fmla="*/ 185315 h 411896"/>
              <a:gd name="connsiteX11" fmla="*/ 42121 w 175534"/>
              <a:gd name="connsiteY11" fmla="*/ 104353 h 411896"/>
              <a:gd name="connsiteX12" fmla="*/ 32596 w 175534"/>
              <a:gd name="connsiteY12" fmla="*/ 71016 h 411896"/>
              <a:gd name="connsiteX13" fmla="*/ 25453 w 175534"/>
              <a:gd name="connsiteY13" fmla="*/ 44822 h 411896"/>
              <a:gd name="connsiteX14" fmla="*/ 30215 w 175534"/>
              <a:gd name="connsiteY14" fmla="*/ 30534 h 411896"/>
              <a:gd name="connsiteX15" fmla="*/ 46884 w 175534"/>
              <a:gd name="connsiteY15" fmla="*/ 47203 h 411896"/>
              <a:gd name="connsiteX16" fmla="*/ 65933 w 175534"/>
              <a:gd name="connsiteY16" fmla="*/ 97210 h 411896"/>
              <a:gd name="connsiteX17" fmla="*/ 80222 w 175534"/>
              <a:gd name="connsiteY17" fmla="*/ 142453 h 411896"/>
              <a:gd name="connsiteX18" fmla="*/ 94509 w 175534"/>
              <a:gd name="connsiteY18" fmla="*/ 178171 h 411896"/>
              <a:gd name="connsiteX19" fmla="*/ 104034 w 175534"/>
              <a:gd name="connsiteY19" fmla="*/ 232941 h 411896"/>
              <a:gd name="connsiteX20" fmla="*/ 111178 w 175534"/>
              <a:gd name="connsiteY20" fmla="*/ 275803 h 411896"/>
              <a:gd name="connsiteX21" fmla="*/ 118322 w 175534"/>
              <a:gd name="connsiteY21" fmla="*/ 311522 h 411896"/>
              <a:gd name="connsiteX22" fmla="*/ 127847 w 175534"/>
              <a:gd name="connsiteY22" fmla="*/ 347240 h 411896"/>
              <a:gd name="connsiteX23" fmla="*/ 139754 w 175534"/>
              <a:gd name="connsiteY23" fmla="*/ 373434 h 411896"/>
              <a:gd name="connsiteX24" fmla="*/ 163566 w 175534"/>
              <a:gd name="connsiteY24" fmla="*/ 382960 h 411896"/>
              <a:gd name="connsiteX25" fmla="*/ 175471 w 175534"/>
              <a:gd name="connsiteY25" fmla="*/ 373434 h 411896"/>
              <a:gd name="connsiteX26" fmla="*/ 158803 w 175534"/>
              <a:gd name="connsiteY26" fmla="*/ 354384 h 411896"/>
              <a:gd name="connsiteX27" fmla="*/ 149278 w 175534"/>
              <a:gd name="connsiteY27" fmla="*/ 323428 h 411896"/>
              <a:gd name="connsiteX28" fmla="*/ 139753 w 175534"/>
              <a:gd name="connsiteY28" fmla="*/ 278184 h 411896"/>
              <a:gd name="connsiteX29" fmla="*/ 130227 w 175534"/>
              <a:gd name="connsiteY29" fmla="*/ 211509 h 411896"/>
              <a:gd name="connsiteX30" fmla="*/ 120703 w 175534"/>
              <a:gd name="connsiteY30" fmla="*/ 168647 h 411896"/>
              <a:gd name="connsiteX31" fmla="*/ 106415 w 175534"/>
              <a:gd name="connsiteY31" fmla="*/ 132928 h 411896"/>
              <a:gd name="connsiteX32" fmla="*/ 89746 w 175534"/>
              <a:gd name="connsiteY32" fmla="*/ 82922 h 411896"/>
              <a:gd name="connsiteX33" fmla="*/ 73078 w 175534"/>
              <a:gd name="connsiteY33" fmla="*/ 42441 h 411896"/>
              <a:gd name="connsiteX34" fmla="*/ 58790 w 175534"/>
              <a:gd name="connsiteY34" fmla="*/ 13866 h 411896"/>
              <a:gd name="connsiteX35" fmla="*/ 39740 w 175534"/>
              <a:gd name="connsiteY35" fmla="*/ 1959 h 411896"/>
              <a:gd name="connsiteX36" fmla="*/ 15928 w 175534"/>
              <a:gd name="connsiteY36" fmla="*/ 1959 h 411896"/>
              <a:gd name="connsiteX37" fmla="*/ 1640 w 175534"/>
              <a:gd name="connsiteY37" fmla="*/ 21009 h 411896"/>
              <a:gd name="connsiteX38" fmla="*/ 1640 w 175534"/>
              <a:gd name="connsiteY38" fmla="*/ 59109 h 411896"/>
              <a:gd name="connsiteX39" fmla="*/ 13546 w 175534"/>
              <a:gd name="connsiteY39" fmla="*/ 104353 h 411896"/>
              <a:gd name="connsiteX40" fmla="*/ 20690 w 175534"/>
              <a:gd name="connsiteY40" fmla="*/ 159122 h 411896"/>
              <a:gd name="connsiteX0" fmla="*/ 20690 w 175471"/>
              <a:gd name="connsiteY0" fmla="*/ 159122 h 411896"/>
              <a:gd name="connsiteX1" fmla="*/ 20690 w 175471"/>
              <a:gd name="connsiteY1" fmla="*/ 230560 h 411896"/>
              <a:gd name="connsiteX2" fmla="*/ 30215 w 175471"/>
              <a:gd name="connsiteY2" fmla="*/ 311522 h 411896"/>
              <a:gd name="connsiteX3" fmla="*/ 42121 w 175471"/>
              <a:gd name="connsiteY3" fmla="*/ 371053 h 411896"/>
              <a:gd name="connsiteX4" fmla="*/ 54028 w 175471"/>
              <a:gd name="connsiteY4" fmla="*/ 404391 h 411896"/>
              <a:gd name="connsiteX5" fmla="*/ 73078 w 175471"/>
              <a:gd name="connsiteY5" fmla="*/ 411534 h 411896"/>
              <a:gd name="connsiteX6" fmla="*/ 82603 w 175471"/>
              <a:gd name="connsiteY6" fmla="*/ 397247 h 411896"/>
              <a:gd name="connsiteX7" fmla="*/ 70696 w 175471"/>
              <a:gd name="connsiteY7" fmla="*/ 361528 h 411896"/>
              <a:gd name="connsiteX8" fmla="*/ 61171 w 175471"/>
              <a:gd name="connsiteY8" fmla="*/ 316284 h 411896"/>
              <a:gd name="connsiteX9" fmla="*/ 51646 w 175471"/>
              <a:gd name="connsiteY9" fmla="*/ 247228 h 411896"/>
              <a:gd name="connsiteX10" fmla="*/ 49265 w 175471"/>
              <a:gd name="connsiteY10" fmla="*/ 185315 h 411896"/>
              <a:gd name="connsiteX11" fmla="*/ 42121 w 175471"/>
              <a:gd name="connsiteY11" fmla="*/ 104353 h 411896"/>
              <a:gd name="connsiteX12" fmla="*/ 32596 w 175471"/>
              <a:gd name="connsiteY12" fmla="*/ 71016 h 411896"/>
              <a:gd name="connsiteX13" fmla="*/ 25453 w 175471"/>
              <a:gd name="connsiteY13" fmla="*/ 44822 h 411896"/>
              <a:gd name="connsiteX14" fmla="*/ 30215 w 175471"/>
              <a:gd name="connsiteY14" fmla="*/ 30534 h 411896"/>
              <a:gd name="connsiteX15" fmla="*/ 46884 w 175471"/>
              <a:gd name="connsiteY15" fmla="*/ 47203 h 411896"/>
              <a:gd name="connsiteX16" fmla="*/ 65933 w 175471"/>
              <a:gd name="connsiteY16" fmla="*/ 97210 h 411896"/>
              <a:gd name="connsiteX17" fmla="*/ 80222 w 175471"/>
              <a:gd name="connsiteY17" fmla="*/ 142453 h 411896"/>
              <a:gd name="connsiteX18" fmla="*/ 94509 w 175471"/>
              <a:gd name="connsiteY18" fmla="*/ 178171 h 411896"/>
              <a:gd name="connsiteX19" fmla="*/ 104034 w 175471"/>
              <a:gd name="connsiteY19" fmla="*/ 232941 h 411896"/>
              <a:gd name="connsiteX20" fmla="*/ 111178 w 175471"/>
              <a:gd name="connsiteY20" fmla="*/ 275803 h 411896"/>
              <a:gd name="connsiteX21" fmla="*/ 118322 w 175471"/>
              <a:gd name="connsiteY21" fmla="*/ 311522 h 411896"/>
              <a:gd name="connsiteX22" fmla="*/ 127847 w 175471"/>
              <a:gd name="connsiteY22" fmla="*/ 347240 h 411896"/>
              <a:gd name="connsiteX23" fmla="*/ 139754 w 175471"/>
              <a:gd name="connsiteY23" fmla="*/ 373434 h 411896"/>
              <a:gd name="connsiteX24" fmla="*/ 158803 w 175471"/>
              <a:gd name="connsiteY24" fmla="*/ 382960 h 411896"/>
              <a:gd name="connsiteX25" fmla="*/ 175471 w 175471"/>
              <a:gd name="connsiteY25" fmla="*/ 373434 h 411896"/>
              <a:gd name="connsiteX26" fmla="*/ 158803 w 175471"/>
              <a:gd name="connsiteY26" fmla="*/ 354384 h 411896"/>
              <a:gd name="connsiteX27" fmla="*/ 149278 w 175471"/>
              <a:gd name="connsiteY27" fmla="*/ 323428 h 411896"/>
              <a:gd name="connsiteX28" fmla="*/ 139753 w 175471"/>
              <a:gd name="connsiteY28" fmla="*/ 278184 h 411896"/>
              <a:gd name="connsiteX29" fmla="*/ 130227 w 175471"/>
              <a:gd name="connsiteY29" fmla="*/ 211509 h 411896"/>
              <a:gd name="connsiteX30" fmla="*/ 120703 w 175471"/>
              <a:gd name="connsiteY30" fmla="*/ 168647 h 411896"/>
              <a:gd name="connsiteX31" fmla="*/ 106415 w 175471"/>
              <a:gd name="connsiteY31" fmla="*/ 132928 h 411896"/>
              <a:gd name="connsiteX32" fmla="*/ 89746 w 175471"/>
              <a:gd name="connsiteY32" fmla="*/ 82922 h 411896"/>
              <a:gd name="connsiteX33" fmla="*/ 73078 w 175471"/>
              <a:gd name="connsiteY33" fmla="*/ 42441 h 411896"/>
              <a:gd name="connsiteX34" fmla="*/ 58790 w 175471"/>
              <a:gd name="connsiteY34" fmla="*/ 13866 h 411896"/>
              <a:gd name="connsiteX35" fmla="*/ 39740 w 175471"/>
              <a:gd name="connsiteY35" fmla="*/ 1959 h 411896"/>
              <a:gd name="connsiteX36" fmla="*/ 15928 w 175471"/>
              <a:gd name="connsiteY36" fmla="*/ 1959 h 411896"/>
              <a:gd name="connsiteX37" fmla="*/ 1640 w 175471"/>
              <a:gd name="connsiteY37" fmla="*/ 21009 h 411896"/>
              <a:gd name="connsiteX38" fmla="*/ 1640 w 175471"/>
              <a:gd name="connsiteY38" fmla="*/ 59109 h 411896"/>
              <a:gd name="connsiteX39" fmla="*/ 13546 w 175471"/>
              <a:gd name="connsiteY39" fmla="*/ 104353 h 411896"/>
              <a:gd name="connsiteX40" fmla="*/ 20690 w 175471"/>
              <a:gd name="connsiteY40" fmla="*/ 159122 h 411896"/>
              <a:gd name="connsiteX0" fmla="*/ 20690 w 173090"/>
              <a:gd name="connsiteY0" fmla="*/ 159122 h 411896"/>
              <a:gd name="connsiteX1" fmla="*/ 20690 w 173090"/>
              <a:gd name="connsiteY1" fmla="*/ 230560 h 411896"/>
              <a:gd name="connsiteX2" fmla="*/ 30215 w 173090"/>
              <a:gd name="connsiteY2" fmla="*/ 311522 h 411896"/>
              <a:gd name="connsiteX3" fmla="*/ 42121 w 173090"/>
              <a:gd name="connsiteY3" fmla="*/ 371053 h 411896"/>
              <a:gd name="connsiteX4" fmla="*/ 54028 w 173090"/>
              <a:gd name="connsiteY4" fmla="*/ 404391 h 411896"/>
              <a:gd name="connsiteX5" fmla="*/ 73078 w 173090"/>
              <a:gd name="connsiteY5" fmla="*/ 411534 h 411896"/>
              <a:gd name="connsiteX6" fmla="*/ 82603 w 173090"/>
              <a:gd name="connsiteY6" fmla="*/ 397247 h 411896"/>
              <a:gd name="connsiteX7" fmla="*/ 70696 w 173090"/>
              <a:gd name="connsiteY7" fmla="*/ 361528 h 411896"/>
              <a:gd name="connsiteX8" fmla="*/ 61171 w 173090"/>
              <a:gd name="connsiteY8" fmla="*/ 316284 h 411896"/>
              <a:gd name="connsiteX9" fmla="*/ 51646 w 173090"/>
              <a:gd name="connsiteY9" fmla="*/ 247228 h 411896"/>
              <a:gd name="connsiteX10" fmla="*/ 49265 w 173090"/>
              <a:gd name="connsiteY10" fmla="*/ 185315 h 411896"/>
              <a:gd name="connsiteX11" fmla="*/ 42121 w 173090"/>
              <a:gd name="connsiteY11" fmla="*/ 104353 h 411896"/>
              <a:gd name="connsiteX12" fmla="*/ 32596 w 173090"/>
              <a:gd name="connsiteY12" fmla="*/ 71016 h 411896"/>
              <a:gd name="connsiteX13" fmla="*/ 25453 w 173090"/>
              <a:gd name="connsiteY13" fmla="*/ 44822 h 411896"/>
              <a:gd name="connsiteX14" fmla="*/ 30215 w 173090"/>
              <a:gd name="connsiteY14" fmla="*/ 30534 h 411896"/>
              <a:gd name="connsiteX15" fmla="*/ 46884 w 173090"/>
              <a:gd name="connsiteY15" fmla="*/ 47203 h 411896"/>
              <a:gd name="connsiteX16" fmla="*/ 65933 w 173090"/>
              <a:gd name="connsiteY16" fmla="*/ 97210 h 411896"/>
              <a:gd name="connsiteX17" fmla="*/ 80222 w 173090"/>
              <a:gd name="connsiteY17" fmla="*/ 142453 h 411896"/>
              <a:gd name="connsiteX18" fmla="*/ 94509 w 173090"/>
              <a:gd name="connsiteY18" fmla="*/ 178171 h 411896"/>
              <a:gd name="connsiteX19" fmla="*/ 104034 w 173090"/>
              <a:gd name="connsiteY19" fmla="*/ 232941 h 411896"/>
              <a:gd name="connsiteX20" fmla="*/ 111178 w 173090"/>
              <a:gd name="connsiteY20" fmla="*/ 275803 h 411896"/>
              <a:gd name="connsiteX21" fmla="*/ 118322 w 173090"/>
              <a:gd name="connsiteY21" fmla="*/ 311522 h 411896"/>
              <a:gd name="connsiteX22" fmla="*/ 127847 w 173090"/>
              <a:gd name="connsiteY22" fmla="*/ 347240 h 411896"/>
              <a:gd name="connsiteX23" fmla="*/ 139754 w 173090"/>
              <a:gd name="connsiteY23" fmla="*/ 373434 h 411896"/>
              <a:gd name="connsiteX24" fmla="*/ 158803 w 173090"/>
              <a:gd name="connsiteY24" fmla="*/ 382960 h 411896"/>
              <a:gd name="connsiteX25" fmla="*/ 173090 w 173090"/>
              <a:gd name="connsiteY25" fmla="*/ 373434 h 411896"/>
              <a:gd name="connsiteX26" fmla="*/ 158803 w 173090"/>
              <a:gd name="connsiteY26" fmla="*/ 354384 h 411896"/>
              <a:gd name="connsiteX27" fmla="*/ 149278 w 173090"/>
              <a:gd name="connsiteY27" fmla="*/ 323428 h 411896"/>
              <a:gd name="connsiteX28" fmla="*/ 139753 w 173090"/>
              <a:gd name="connsiteY28" fmla="*/ 278184 h 411896"/>
              <a:gd name="connsiteX29" fmla="*/ 130227 w 173090"/>
              <a:gd name="connsiteY29" fmla="*/ 211509 h 411896"/>
              <a:gd name="connsiteX30" fmla="*/ 120703 w 173090"/>
              <a:gd name="connsiteY30" fmla="*/ 168647 h 411896"/>
              <a:gd name="connsiteX31" fmla="*/ 106415 w 173090"/>
              <a:gd name="connsiteY31" fmla="*/ 132928 h 411896"/>
              <a:gd name="connsiteX32" fmla="*/ 89746 w 173090"/>
              <a:gd name="connsiteY32" fmla="*/ 82922 h 411896"/>
              <a:gd name="connsiteX33" fmla="*/ 73078 w 173090"/>
              <a:gd name="connsiteY33" fmla="*/ 42441 h 411896"/>
              <a:gd name="connsiteX34" fmla="*/ 58790 w 173090"/>
              <a:gd name="connsiteY34" fmla="*/ 13866 h 411896"/>
              <a:gd name="connsiteX35" fmla="*/ 39740 w 173090"/>
              <a:gd name="connsiteY35" fmla="*/ 1959 h 411896"/>
              <a:gd name="connsiteX36" fmla="*/ 15928 w 173090"/>
              <a:gd name="connsiteY36" fmla="*/ 1959 h 411896"/>
              <a:gd name="connsiteX37" fmla="*/ 1640 w 173090"/>
              <a:gd name="connsiteY37" fmla="*/ 21009 h 411896"/>
              <a:gd name="connsiteX38" fmla="*/ 1640 w 173090"/>
              <a:gd name="connsiteY38" fmla="*/ 59109 h 411896"/>
              <a:gd name="connsiteX39" fmla="*/ 13546 w 173090"/>
              <a:gd name="connsiteY39" fmla="*/ 104353 h 411896"/>
              <a:gd name="connsiteX40" fmla="*/ 20690 w 173090"/>
              <a:gd name="connsiteY40" fmla="*/ 159122 h 411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73090" h="411896">
                <a:moveTo>
                  <a:pt x="20690" y="159122"/>
                </a:moveTo>
                <a:cubicBezTo>
                  <a:pt x="21881" y="180156"/>
                  <a:pt x="19103" y="205160"/>
                  <a:pt x="20690" y="230560"/>
                </a:cubicBezTo>
                <a:cubicBezTo>
                  <a:pt x="22278" y="255960"/>
                  <a:pt x="26643" y="288106"/>
                  <a:pt x="30215" y="311522"/>
                </a:cubicBezTo>
                <a:cubicBezTo>
                  <a:pt x="33787" y="334938"/>
                  <a:pt x="38152" y="355575"/>
                  <a:pt x="42121" y="371053"/>
                </a:cubicBezTo>
                <a:cubicBezTo>
                  <a:pt x="46090" y="386531"/>
                  <a:pt x="48869" y="397644"/>
                  <a:pt x="54028" y="404391"/>
                </a:cubicBezTo>
                <a:cubicBezTo>
                  <a:pt x="59188" y="411138"/>
                  <a:pt x="68316" y="412725"/>
                  <a:pt x="73078" y="411534"/>
                </a:cubicBezTo>
                <a:cubicBezTo>
                  <a:pt x="77840" y="410343"/>
                  <a:pt x="83000" y="405581"/>
                  <a:pt x="82603" y="397247"/>
                </a:cubicBezTo>
                <a:cubicBezTo>
                  <a:pt x="82206" y="388913"/>
                  <a:pt x="74268" y="375022"/>
                  <a:pt x="70696" y="361528"/>
                </a:cubicBezTo>
                <a:cubicBezTo>
                  <a:pt x="67124" y="348034"/>
                  <a:pt x="64346" y="335334"/>
                  <a:pt x="61171" y="316284"/>
                </a:cubicBezTo>
                <a:cubicBezTo>
                  <a:pt x="57996" y="297234"/>
                  <a:pt x="53630" y="269056"/>
                  <a:pt x="51646" y="247228"/>
                </a:cubicBezTo>
                <a:cubicBezTo>
                  <a:pt x="49662" y="225400"/>
                  <a:pt x="50853" y="209128"/>
                  <a:pt x="49265" y="185315"/>
                </a:cubicBezTo>
                <a:cubicBezTo>
                  <a:pt x="47677" y="161502"/>
                  <a:pt x="44899" y="123403"/>
                  <a:pt x="42121" y="104353"/>
                </a:cubicBezTo>
                <a:cubicBezTo>
                  <a:pt x="39343" y="85303"/>
                  <a:pt x="35374" y="80938"/>
                  <a:pt x="32596" y="71016"/>
                </a:cubicBezTo>
                <a:cubicBezTo>
                  <a:pt x="29818" y="61094"/>
                  <a:pt x="25850" y="51569"/>
                  <a:pt x="25453" y="44822"/>
                </a:cubicBezTo>
                <a:cubicBezTo>
                  <a:pt x="25056" y="38075"/>
                  <a:pt x="26643" y="30137"/>
                  <a:pt x="30215" y="30534"/>
                </a:cubicBezTo>
                <a:cubicBezTo>
                  <a:pt x="33787" y="30931"/>
                  <a:pt x="40931" y="36091"/>
                  <a:pt x="46884" y="47203"/>
                </a:cubicBezTo>
                <a:cubicBezTo>
                  <a:pt x="52837" y="58315"/>
                  <a:pt x="60377" y="81335"/>
                  <a:pt x="65933" y="97210"/>
                </a:cubicBezTo>
                <a:cubicBezTo>
                  <a:pt x="71489" y="113085"/>
                  <a:pt x="75459" y="128960"/>
                  <a:pt x="80222" y="142453"/>
                </a:cubicBezTo>
                <a:cubicBezTo>
                  <a:pt x="84985" y="155946"/>
                  <a:pt x="90540" y="163090"/>
                  <a:pt x="94509" y="178171"/>
                </a:cubicBezTo>
                <a:cubicBezTo>
                  <a:pt x="98478" y="193252"/>
                  <a:pt x="101256" y="216669"/>
                  <a:pt x="104034" y="232941"/>
                </a:cubicBezTo>
                <a:cubicBezTo>
                  <a:pt x="106812" y="249213"/>
                  <a:pt x="108797" y="262706"/>
                  <a:pt x="111178" y="275803"/>
                </a:cubicBezTo>
                <a:cubicBezTo>
                  <a:pt x="113559" y="288900"/>
                  <a:pt x="115544" y="299616"/>
                  <a:pt x="118322" y="311522"/>
                </a:cubicBezTo>
                <a:cubicBezTo>
                  <a:pt x="121100" y="323428"/>
                  <a:pt x="124275" y="336921"/>
                  <a:pt x="127847" y="347240"/>
                </a:cubicBezTo>
                <a:cubicBezTo>
                  <a:pt x="131419" y="357559"/>
                  <a:pt x="134595" y="367481"/>
                  <a:pt x="139754" y="373434"/>
                </a:cubicBezTo>
                <a:cubicBezTo>
                  <a:pt x="144913" y="379387"/>
                  <a:pt x="153247" y="382960"/>
                  <a:pt x="158803" y="382960"/>
                </a:cubicBezTo>
                <a:cubicBezTo>
                  <a:pt x="164359" y="382960"/>
                  <a:pt x="173090" y="378197"/>
                  <a:pt x="173090" y="373434"/>
                </a:cubicBezTo>
                <a:cubicBezTo>
                  <a:pt x="173090" y="368671"/>
                  <a:pt x="162772" y="362718"/>
                  <a:pt x="158803" y="354384"/>
                </a:cubicBezTo>
                <a:cubicBezTo>
                  <a:pt x="154834" y="346050"/>
                  <a:pt x="152453" y="336128"/>
                  <a:pt x="149278" y="323428"/>
                </a:cubicBezTo>
                <a:cubicBezTo>
                  <a:pt x="146103" y="310728"/>
                  <a:pt x="142928" y="296837"/>
                  <a:pt x="139753" y="278184"/>
                </a:cubicBezTo>
                <a:cubicBezTo>
                  <a:pt x="136578" y="259531"/>
                  <a:pt x="133402" y="229765"/>
                  <a:pt x="130227" y="211509"/>
                </a:cubicBezTo>
                <a:cubicBezTo>
                  <a:pt x="127052" y="193253"/>
                  <a:pt x="124672" y="181744"/>
                  <a:pt x="120703" y="168647"/>
                </a:cubicBezTo>
                <a:cubicBezTo>
                  <a:pt x="116734" y="155550"/>
                  <a:pt x="111574" y="147215"/>
                  <a:pt x="106415" y="132928"/>
                </a:cubicBezTo>
                <a:cubicBezTo>
                  <a:pt x="101256" y="118641"/>
                  <a:pt x="95302" y="98003"/>
                  <a:pt x="89746" y="82922"/>
                </a:cubicBezTo>
                <a:cubicBezTo>
                  <a:pt x="84190" y="67841"/>
                  <a:pt x="78237" y="53950"/>
                  <a:pt x="73078" y="42441"/>
                </a:cubicBezTo>
                <a:cubicBezTo>
                  <a:pt x="67919" y="30932"/>
                  <a:pt x="64346" y="20613"/>
                  <a:pt x="58790" y="13866"/>
                </a:cubicBezTo>
                <a:cubicBezTo>
                  <a:pt x="53234" y="7119"/>
                  <a:pt x="46884" y="3943"/>
                  <a:pt x="39740" y="1959"/>
                </a:cubicBezTo>
                <a:cubicBezTo>
                  <a:pt x="32596" y="-25"/>
                  <a:pt x="22278" y="-1216"/>
                  <a:pt x="15928" y="1959"/>
                </a:cubicBezTo>
                <a:cubicBezTo>
                  <a:pt x="9578" y="5134"/>
                  <a:pt x="4021" y="11484"/>
                  <a:pt x="1640" y="21009"/>
                </a:cubicBezTo>
                <a:cubicBezTo>
                  <a:pt x="-741" y="30534"/>
                  <a:pt x="-344" y="45218"/>
                  <a:pt x="1640" y="59109"/>
                </a:cubicBezTo>
                <a:cubicBezTo>
                  <a:pt x="3624" y="73000"/>
                  <a:pt x="10371" y="87684"/>
                  <a:pt x="13546" y="104353"/>
                </a:cubicBezTo>
                <a:cubicBezTo>
                  <a:pt x="16721" y="121022"/>
                  <a:pt x="19499" y="138088"/>
                  <a:pt x="20690" y="1591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2" name="任意多边形 381"/>
          <p:cNvSpPr/>
          <p:nvPr/>
        </p:nvSpPr>
        <p:spPr>
          <a:xfrm rot="-1440000" flipV="1">
            <a:off x="4845188" y="4168857"/>
            <a:ext cx="173090" cy="411896"/>
          </a:xfrm>
          <a:custGeom>
            <a:avLst/>
            <a:gdLst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54028 w 176082"/>
              <a:gd name="connsiteY10" fmla="*/ 190078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2609 w 176082"/>
              <a:gd name="connsiteY22" fmla="*/ 359147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40072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27847 w 175519"/>
              <a:gd name="connsiteY22" fmla="*/ 347240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26"/>
              <a:gd name="connsiteY0" fmla="*/ 159122 h 411896"/>
              <a:gd name="connsiteX1" fmla="*/ 20690 w 175526"/>
              <a:gd name="connsiteY1" fmla="*/ 230560 h 411896"/>
              <a:gd name="connsiteX2" fmla="*/ 30215 w 175526"/>
              <a:gd name="connsiteY2" fmla="*/ 311522 h 411896"/>
              <a:gd name="connsiteX3" fmla="*/ 42121 w 175526"/>
              <a:gd name="connsiteY3" fmla="*/ 371053 h 411896"/>
              <a:gd name="connsiteX4" fmla="*/ 54028 w 175526"/>
              <a:gd name="connsiteY4" fmla="*/ 404391 h 411896"/>
              <a:gd name="connsiteX5" fmla="*/ 73078 w 175526"/>
              <a:gd name="connsiteY5" fmla="*/ 411534 h 411896"/>
              <a:gd name="connsiteX6" fmla="*/ 82603 w 175526"/>
              <a:gd name="connsiteY6" fmla="*/ 397247 h 411896"/>
              <a:gd name="connsiteX7" fmla="*/ 70696 w 175526"/>
              <a:gd name="connsiteY7" fmla="*/ 361528 h 411896"/>
              <a:gd name="connsiteX8" fmla="*/ 61171 w 175526"/>
              <a:gd name="connsiteY8" fmla="*/ 316284 h 411896"/>
              <a:gd name="connsiteX9" fmla="*/ 51646 w 175526"/>
              <a:gd name="connsiteY9" fmla="*/ 247228 h 411896"/>
              <a:gd name="connsiteX10" fmla="*/ 49265 w 175526"/>
              <a:gd name="connsiteY10" fmla="*/ 185315 h 411896"/>
              <a:gd name="connsiteX11" fmla="*/ 42121 w 175526"/>
              <a:gd name="connsiteY11" fmla="*/ 104353 h 411896"/>
              <a:gd name="connsiteX12" fmla="*/ 32596 w 175526"/>
              <a:gd name="connsiteY12" fmla="*/ 71016 h 411896"/>
              <a:gd name="connsiteX13" fmla="*/ 25453 w 175526"/>
              <a:gd name="connsiteY13" fmla="*/ 44822 h 411896"/>
              <a:gd name="connsiteX14" fmla="*/ 30215 w 175526"/>
              <a:gd name="connsiteY14" fmla="*/ 30534 h 411896"/>
              <a:gd name="connsiteX15" fmla="*/ 46884 w 175526"/>
              <a:gd name="connsiteY15" fmla="*/ 47203 h 411896"/>
              <a:gd name="connsiteX16" fmla="*/ 65933 w 175526"/>
              <a:gd name="connsiteY16" fmla="*/ 97210 h 411896"/>
              <a:gd name="connsiteX17" fmla="*/ 80222 w 175526"/>
              <a:gd name="connsiteY17" fmla="*/ 142453 h 411896"/>
              <a:gd name="connsiteX18" fmla="*/ 94509 w 175526"/>
              <a:gd name="connsiteY18" fmla="*/ 178171 h 411896"/>
              <a:gd name="connsiteX19" fmla="*/ 104034 w 175526"/>
              <a:gd name="connsiteY19" fmla="*/ 232941 h 411896"/>
              <a:gd name="connsiteX20" fmla="*/ 111178 w 175526"/>
              <a:gd name="connsiteY20" fmla="*/ 275803 h 411896"/>
              <a:gd name="connsiteX21" fmla="*/ 118322 w 175526"/>
              <a:gd name="connsiteY21" fmla="*/ 311522 h 411896"/>
              <a:gd name="connsiteX22" fmla="*/ 127847 w 175526"/>
              <a:gd name="connsiteY22" fmla="*/ 347240 h 411896"/>
              <a:gd name="connsiteX23" fmla="*/ 146897 w 175526"/>
              <a:gd name="connsiteY23" fmla="*/ 375816 h 411896"/>
              <a:gd name="connsiteX24" fmla="*/ 163566 w 175526"/>
              <a:gd name="connsiteY24" fmla="*/ 382960 h 411896"/>
              <a:gd name="connsiteX25" fmla="*/ 175471 w 175526"/>
              <a:gd name="connsiteY25" fmla="*/ 373434 h 411896"/>
              <a:gd name="connsiteX26" fmla="*/ 158803 w 175526"/>
              <a:gd name="connsiteY26" fmla="*/ 354384 h 411896"/>
              <a:gd name="connsiteX27" fmla="*/ 149278 w 175526"/>
              <a:gd name="connsiteY27" fmla="*/ 323428 h 411896"/>
              <a:gd name="connsiteX28" fmla="*/ 139753 w 175526"/>
              <a:gd name="connsiteY28" fmla="*/ 278184 h 411896"/>
              <a:gd name="connsiteX29" fmla="*/ 130227 w 175526"/>
              <a:gd name="connsiteY29" fmla="*/ 211509 h 411896"/>
              <a:gd name="connsiteX30" fmla="*/ 120703 w 175526"/>
              <a:gd name="connsiteY30" fmla="*/ 168647 h 411896"/>
              <a:gd name="connsiteX31" fmla="*/ 106415 w 175526"/>
              <a:gd name="connsiteY31" fmla="*/ 132928 h 411896"/>
              <a:gd name="connsiteX32" fmla="*/ 89746 w 175526"/>
              <a:gd name="connsiteY32" fmla="*/ 82922 h 411896"/>
              <a:gd name="connsiteX33" fmla="*/ 73078 w 175526"/>
              <a:gd name="connsiteY33" fmla="*/ 42441 h 411896"/>
              <a:gd name="connsiteX34" fmla="*/ 58790 w 175526"/>
              <a:gd name="connsiteY34" fmla="*/ 13866 h 411896"/>
              <a:gd name="connsiteX35" fmla="*/ 39740 w 175526"/>
              <a:gd name="connsiteY35" fmla="*/ 1959 h 411896"/>
              <a:gd name="connsiteX36" fmla="*/ 15928 w 175526"/>
              <a:gd name="connsiteY36" fmla="*/ 1959 h 411896"/>
              <a:gd name="connsiteX37" fmla="*/ 1640 w 175526"/>
              <a:gd name="connsiteY37" fmla="*/ 21009 h 411896"/>
              <a:gd name="connsiteX38" fmla="*/ 1640 w 175526"/>
              <a:gd name="connsiteY38" fmla="*/ 59109 h 411896"/>
              <a:gd name="connsiteX39" fmla="*/ 13546 w 175526"/>
              <a:gd name="connsiteY39" fmla="*/ 104353 h 411896"/>
              <a:gd name="connsiteX40" fmla="*/ 20690 w 175526"/>
              <a:gd name="connsiteY40" fmla="*/ 159122 h 411896"/>
              <a:gd name="connsiteX0" fmla="*/ 20690 w 175534"/>
              <a:gd name="connsiteY0" fmla="*/ 159122 h 411896"/>
              <a:gd name="connsiteX1" fmla="*/ 20690 w 175534"/>
              <a:gd name="connsiteY1" fmla="*/ 230560 h 411896"/>
              <a:gd name="connsiteX2" fmla="*/ 30215 w 175534"/>
              <a:gd name="connsiteY2" fmla="*/ 311522 h 411896"/>
              <a:gd name="connsiteX3" fmla="*/ 42121 w 175534"/>
              <a:gd name="connsiteY3" fmla="*/ 371053 h 411896"/>
              <a:gd name="connsiteX4" fmla="*/ 54028 w 175534"/>
              <a:gd name="connsiteY4" fmla="*/ 404391 h 411896"/>
              <a:gd name="connsiteX5" fmla="*/ 73078 w 175534"/>
              <a:gd name="connsiteY5" fmla="*/ 411534 h 411896"/>
              <a:gd name="connsiteX6" fmla="*/ 82603 w 175534"/>
              <a:gd name="connsiteY6" fmla="*/ 397247 h 411896"/>
              <a:gd name="connsiteX7" fmla="*/ 70696 w 175534"/>
              <a:gd name="connsiteY7" fmla="*/ 361528 h 411896"/>
              <a:gd name="connsiteX8" fmla="*/ 61171 w 175534"/>
              <a:gd name="connsiteY8" fmla="*/ 316284 h 411896"/>
              <a:gd name="connsiteX9" fmla="*/ 51646 w 175534"/>
              <a:gd name="connsiteY9" fmla="*/ 247228 h 411896"/>
              <a:gd name="connsiteX10" fmla="*/ 49265 w 175534"/>
              <a:gd name="connsiteY10" fmla="*/ 185315 h 411896"/>
              <a:gd name="connsiteX11" fmla="*/ 42121 w 175534"/>
              <a:gd name="connsiteY11" fmla="*/ 104353 h 411896"/>
              <a:gd name="connsiteX12" fmla="*/ 32596 w 175534"/>
              <a:gd name="connsiteY12" fmla="*/ 71016 h 411896"/>
              <a:gd name="connsiteX13" fmla="*/ 25453 w 175534"/>
              <a:gd name="connsiteY13" fmla="*/ 44822 h 411896"/>
              <a:gd name="connsiteX14" fmla="*/ 30215 w 175534"/>
              <a:gd name="connsiteY14" fmla="*/ 30534 h 411896"/>
              <a:gd name="connsiteX15" fmla="*/ 46884 w 175534"/>
              <a:gd name="connsiteY15" fmla="*/ 47203 h 411896"/>
              <a:gd name="connsiteX16" fmla="*/ 65933 w 175534"/>
              <a:gd name="connsiteY16" fmla="*/ 97210 h 411896"/>
              <a:gd name="connsiteX17" fmla="*/ 80222 w 175534"/>
              <a:gd name="connsiteY17" fmla="*/ 142453 h 411896"/>
              <a:gd name="connsiteX18" fmla="*/ 94509 w 175534"/>
              <a:gd name="connsiteY18" fmla="*/ 178171 h 411896"/>
              <a:gd name="connsiteX19" fmla="*/ 104034 w 175534"/>
              <a:gd name="connsiteY19" fmla="*/ 232941 h 411896"/>
              <a:gd name="connsiteX20" fmla="*/ 111178 w 175534"/>
              <a:gd name="connsiteY20" fmla="*/ 275803 h 411896"/>
              <a:gd name="connsiteX21" fmla="*/ 118322 w 175534"/>
              <a:gd name="connsiteY21" fmla="*/ 311522 h 411896"/>
              <a:gd name="connsiteX22" fmla="*/ 127847 w 175534"/>
              <a:gd name="connsiteY22" fmla="*/ 347240 h 411896"/>
              <a:gd name="connsiteX23" fmla="*/ 139754 w 175534"/>
              <a:gd name="connsiteY23" fmla="*/ 373434 h 411896"/>
              <a:gd name="connsiteX24" fmla="*/ 163566 w 175534"/>
              <a:gd name="connsiteY24" fmla="*/ 382960 h 411896"/>
              <a:gd name="connsiteX25" fmla="*/ 175471 w 175534"/>
              <a:gd name="connsiteY25" fmla="*/ 373434 h 411896"/>
              <a:gd name="connsiteX26" fmla="*/ 158803 w 175534"/>
              <a:gd name="connsiteY26" fmla="*/ 354384 h 411896"/>
              <a:gd name="connsiteX27" fmla="*/ 149278 w 175534"/>
              <a:gd name="connsiteY27" fmla="*/ 323428 h 411896"/>
              <a:gd name="connsiteX28" fmla="*/ 139753 w 175534"/>
              <a:gd name="connsiteY28" fmla="*/ 278184 h 411896"/>
              <a:gd name="connsiteX29" fmla="*/ 130227 w 175534"/>
              <a:gd name="connsiteY29" fmla="*/ 211509 h 411896"/>
              <a:gd name="connsiteX30" fmla="*/ 120703 w 175534"/>
              <a:gd name="connsiteY30" fmla="*/ 168647 h 411896"/>
              <a:gd name="connsiteX31" fmla="*/ 106415 w 175534"/>
              <a:gd name="connsiteY31" fmla="*/ 132928 h 411896"/>
              <a:gd name="connsiteX32" fmla="*/ 89746 w 175534"/>
              <a:gd name="connsiteY32" fmla="*/ 82922 h 411896"/>
              <a:gd name="connsiteX33" fmla="*/ 73078 w 175534"/>
              <a:gd name="connsiteY33" fmla="*/ 42441 h 411896"/>
              <a:gd name="connsiteX34" fmla="*/ 58790 w 175534"/>
              <a:gd name="connsiteY34" fmla="*/ 13866 h 411896"/>
              <a:gd name="connsiteX35" fmla="*/ 39740 w 175534"/>
              <a:gd name="connsiteY35" fmla="*/ 1959 h 411896"/>
              <a:gd name="connsiteX36" fmla="*/ 15928 w 175534"/>
              <a:gd name="connsiteY36" fmla="*/ 1959 h 411896"/>
              <a:gd name="connsiteX37" fmla="*/ 1640 w 175534"/>
              <a:gd name="connsiteY37" fmla="*/ 21009 h 411896"/>
              <a:gd name="connsiteX38" fmla="*/ 1640 w 175534"/>
              <a:gd name="connsiteY38" fmla="*/ 59109 h 411896"/>
              <a:gd name="connsiteX39" fmla="*/ 13546 w 175534"/>
              <a:gd name="connsiteY39" fmla="*/ 104353 h 411896"/>
              <a:gd name="connsiteX40" fmla="*/ 20690 w 175534"/>
              <a:gd name="connsiteY40" fmla="*/ 159122 h 411896"/>
              <a:gd name="connsiteX0" fmla="*/ 20690 w 175471"/>
              <a:gd name="connsiteY0" fmla="*/ 159122 h 411896"/>
              <a:gd name="connsiteX1" fmla="*/ 20690 w 175471"/>
              <a:gd name="connsiteY1" fmla="*/ 230560 h 411896"/>
              <a:gd name="connsiteX2" fmla="*/ 30215 w 175471"/>
              <a:gd name="connsiteY2" fmla="*/ 311522 h 411896"/>
              <a:gd name="connsiteX3" fmla="*/ 42121 w 175471"/>
              <a:gd name="connsiteY3" fmla="*/ 371053 h 411896"/>
              <a:gd name="connsiteX4" fmla="*/ 54028 w 175471"/>
              <a:gd name="connsiteY4" fmla="*/ 404391 h 411896"/>
              <a:gd name="connsiteX5" fmla="*/ 73078 w 175471"/>
              <a:gd name="connsiteY5" fmla="*/ 411534 h 411896"/>
              <a:gd name="connsiteX6" fmla="*/ 82603 w 175471"/>
              <a:gd name="connsiteY6" fmla="*/ 397247 h 411896"/>
              <a:gd name="connsiteX7" fmla="*/ 70696 w 175471"/>
              <a:gd name="connsiteY7" fmla="*/ 361528 h 411896"/>
              <a:gd name="connsiteX8" fmla="*/ 61171 w 175471"/>
              <a:gd name="connsiteY8" fmla="*/ 316284 h 411896"/>
              <a:gd name="connsiteX9" fmla="*/ 51646 w 175471"/>
              <a:gd name="connsiteY9" fmla="*/ 247228 h 411896"/>
              <a:gd name="connsiteX10" fmla="*/ 49265 w 175471"/>
              <a:gd name="connsiteY10" fmla="*/ 185315 h 411896"/>
              <a:gd name="connsiteX11" fmla="*/ 42121 w 175471"/>
              <a:gd name="connsiteY11" fmla="*/ 104353 h 411896"/>
              <a:gd name="connsiteX12" fmla="*/ 32596 w 175471"/>
              <a:gd name="connsiteY12" fmla="*/ 71016 h 411896"/>
              <a:gd name="connsiteX13" fmla="*/ 25453 w 175471"/>
              <a:gd name="connsiteY13" fmla="*/ 44822 h 411896"/>
              <a:gd name="connsiteX14" fmla="*/ 30215 w 175471"/>
              <a:gd name="connsiteY14" fmla="*/ 30534 h 411896"/>
              <a:gd name="connsiteX15" fmla="*/ 46884 w 175471"/>
              <a:gd name="connsiteY15" fmla="*/ 47203 h 411896"/>
              <a:gd name="connsiteX16" fmla="*/ 65933 w 175471"/>
              <a:gd name="connsiteY16" fmla="*/ 97210 h 411896"/>
              <a:gd name="connsiteX17" fmla="*/ 80222 w 175471"/>
              <a:gd name="connsiteY17" fmla="*/ 142453 h 411896"/>
              <a:gd name="connsiteX18" fmla="*/ 94509 w 175471"/>
              <a:gd name="connsiteY18" fmla="*/ 178171 h 411896"/>
              <a:gd name="connsiteX19" fmla="*/ 104034 w 175471"/>
              <a:gd name="connsiteY19" fmla="*/ 232941 h 411896"/>
              <a:gd name="connsiteX20" fmla="*/ 111178 w 175471"/>
              <a:gd name="connsiteY20" fmla="*/ 275803 h 411896"/>
              <a:gd name="connsiteX21" fmla="*/ 118322 w 175471"/>
              <a:gd name="connsiteY21" fmla="*/ 311522 h 411896"/>
              <a:gd name="connsiteX22" fmla="*/ 127847 w 175471"/>
              <a:gd name="connsiteY22" fmla="*/ 347240 h 411896"/>
              <a:gd name="connsiteX23" fmla="*/ 139754 w 175471"/>
              <a:gd name="connsiteY23" fmla="*/ 373434 h 411896"/>
              <a:gd name="connsiteX24" fmla="*/ 158803 w 175471"/>
              <a:gd name="connsiteY24" fmla="*/ 382960 h 411896"/>
              <a:gd name="connsiteX25" fmla="*/ 175471 w 175471"/>
              <a:gd name="connsiteY25" fmla="*/ 373434 h 411896"/>
              <a:gd name="connsiteX26" fmla="*/ 158803 w 175471"/>
              <a:gd name="connsiteY26" fmla="*/ 354384 h 411896"/>
              <a:gd name="connsiteX27" fmla="*/ 149278 w 175471"/>
              <a:gd name="connsiteY27" fmla="*/ 323428 h 411896"/>
              <a:gd name="connsiteX28" fmla="*/ 139753 w 175471"/>
              <a:gd name="connsiteY28" fmla="*/ 278184 h 411896"/>
              <a:gd name="connsiteX29" fmla="*/ 130227 w 175471"/>
              <a:gd name="connsiteY29" fmla="*/ 211509 h 411896"/>
              <a:gd name="connsiteX30" fmla="*/ 120703 w 175471"/>
              <a:gd name="connsiteY30" fmla="*/ 168647 h 411896"/>
              <a:gd name="connsiteX31" fmla="*/ 106415 w 175471"/>
              <a:gd name="connsiteY31" fmla="*/ 132928 h 411896"/>
              <a:gd name="connsiteX32" fmla="*/ 89746 w 175471"/>
              <a:gd name="connsiteY32" fmla="*/ 82922 h 411896"/>
              <a:gd name="connsiteX33" fmla="*/ 73078 w 175471"/>
              <a:gd name="connsiteY33" fmla="*/ 42441 h 411896"/>
              <a:gd name="connsiteX34" fmla="*/ 58790 w 175471"/>
              <a:gd name="connsiteY34" fmla="*/ 13866 h 411896"/>
              <a:gd name="connsiteX35" fmla="*/ 39740 w 175471"/>
              <a:gd name="connsiteY35" fmla="*/ 1959 h 411896"/>
              <a:gd name="connsiteX36" fmla="*/ 15928 w 175471"/>
              <a:gd name="connsiteY36" fmla="*/ 1959 h 411896"/>
              <a:gd name="connsiteX37" fmla="*/ 1640 w 175471"/>
              <a:gd name="connsiteY37" fmla="*/ 21009 h 411896"/>
              <a:gd name="connsiteX38" fmla="*/ 1640 w 175471"/>
              <a:gd name="connsiteY38" fmla="*/ 59109 h 411896"/>
              <a:gd name="connsiteX39" fmla="*/ 13546 w 175471"/>
              <a:gd name="connsiteY39" fmla="*/ 104353 h 411896"/>
              <a:gd name="connsiteX40" fmla="*/ 20690 w 175471"/>
              <a:gd name="connsiteY40" fmla="*/ 159122 h 411896"/>
              <a:gd name="connsiteX0" fmla="*/ 20690 w 173090"/>
              <a:gd name="connsiteY0" fmla="*/ 159122 h 411896"/>
              <a:gd name="connsiteX1" fmla="*/ 20690 w 173090"/>
              <a:gd name="connsiteY1" fmla="*/ 230560 h 411896"/>
              <a:gd name="connsiteX2" fmla="*/ 30215 w 173090"/>
              <a:gd name="connsiteY2" fmla="*/ 311522 h 411896"/>
              <a:gd name="connsiteX3" fmla="*/ 42121 w 173090"/>
              <a:gd name="connsiteY3" fmla="*/ 371053 h 411896"/>
              <a:gd name="connsiteX4" fmla="*/ 54028 w 173090"/>
              <a:gd name="connsiteY4" fmla="*/ 404391 h 411896"/>
              <a:gd name="connsiteX5" fmla="*/ 73078 w 173090"/>
              <a:gd name="connsiteY5" fmla="*/ 411534 h 411896"/>
              <a:gd name="connsiteX6" fmla="*/ 82603 w 173090"/>
              <a:gd name="connsiteY6" fmla="*/ 397247 h 411896"/>
              <a:gd name="connsiteX7" fmla="*/ 70696 w 173090"/>
              <a:gd name="connsiteY7" fmla="*/ 361528 h 411896"/>
              <a:gd name="connsiteX8" fmla="*/ 61171 w 173090"/>
              <a:gd name="connsiteY8" fmla="*/ 316284 h 411896"/>
              <a:gd name="connsiteX9" fmla="*/ 51646 w 173090"/>
              <a:gd name="connsiteY9" fmla="*/ 247228 h 411896"/>
              <a:gd name="connsiteX10" fmla="*/ 49265 w 173090"/>
              <a:gd name="connsiteY10" fmla="*/ 185315 h 411896"/>
              <a:gd name="connsiteX11" fmla="*/ 42121 w 173090"/>
              <a:gd name="connsiteY11" fmla="*/ 104353 h 411896"/>
              <a:gd name="connsiteX12" fmla="*/ 32596 w 173090"/>
              <a:gd name="connsiteY12" fmla="*/ 71016 h 411896"/>
              <a:gd name="connsiteX13" fmla="*/ 25453 w 173090"/>
              <a:gd name="connsiteY13" fmla="*/ 44822 h 411896"/>
              <a:gd name="connsiteX14" fmla="*/ 30215 w 173090"/>
              <a:gd name="connsiteY14" fmla="*/ 30534 h 411896"/>
              <a:gd name="connsiteX15" fmla="*/ 46884 w 173090"/>
              <a:gd name="connsiteY15" fmla="*/ 47203 h 411896"/>
              <a:gd name="connsiteX16" fmla="*/ 65933 w 173090"/>
              <a:gd name="connsiteY16" fmla="*/ 97210 h 411896"/>
              <a:gd name="connsiteX17" fmla="*/ 80222 w 173090"/>
              <a:gd name="connsiteY17" fmla="*/ 142453 h 411896"/>
              <a:gd name="connsiteX18" fmla="*/ 94509 w 173090"/>
              <a:gd name="connsiteY18" fmla="*/ 178171 h 411896"/>
              <a:gd name="connsiteX19" fmla="*/ 104034 w 173090"/>
              <a:gd name="connsiteY19" fmla="*/ 232941 h 411896"/>
              <a:gd name="connsiteX20" fmla="*/ 111178 w 173090"/>
              <a:gd name="connsiteY20" fmla="*/ 275803 h 411896"/>
              <a:gd name="connsiteX21" fmla="*/ 118322 w 173090"/>
              <a:gd name="connsiteY21" fmla="*/ 311522 h 411896"/>
              <a:gd name="connsiteX22" fmla="*/ 127847 w 173090"/>
              <a:gd name="connsiteY22" fmla="*/ 347240 h 411896"/>
              <a:gd name="connsiteX23" fmla="*/ 139754 w 173090"/>
              <a:gd name="connsiteY23" fmla="*/ 373434 h 411896"/>
              <a:gd name="connsiteX24" fmla="*/ 158803 w 173090"/>
              <a:gd name="connsiteY24" fmla="*/ 382960 h 411896"/>
              <a:gd name="connsiteX25" fmla="*/ 173090 w 173090"/>
              <a:gd name="connsiteY25" fmla="*/ 373434 h 411896"/>
              <a:gd name="connsiteX26" fmla="*/ 158803 w 173090"/>
              <a:gd name="connsiteY26" fmla="*/ 354384 h 411896"/>
              <a:gd name="connsiteX27" fmla="*/ 149278 w 173090"/>
              <a:gd name="connsiteY27" fmla="*/ 323428 h 411896"/>
              <a:gd name="connsiteX28" fmla="*/ 139753 w 173090"/>
              <a:gd name="connsiteY28" fmla="*/ 278184 h 411896"/>
              <a:gd name="connsiteX29" fmla="*/ 130227 w 173090"/>
              <a:gd name="connsiteY29" fmla="*/ 211509 h 411896"/>
              <a:gd name="connsiteX30" fmla="*/ 120703 w 173090"/>
              <a:gd name="connsiteY30" fmla="*/ 168647 h 411896"/>
              <a:gd name="connsiteX31" fmla="*/ 106415 w 173090"/>
              <a:gd name="connsiteY31" fmla="*/ 132928 h 411896"/>
              <a:gd name="connsiteX32" fmla="*/ 89746 w 173090"/>
              <a:gd name="connsiteY32" fmla="*/ 82922 h 411896"/>
              <a:gd name="connsiteX33" fmla="*/ 73078 w 173090"/>
              <a:gd name="connsiteY33" fmla="*/ 42441 h 411896"/>
              <a:gd name="connsiteX34" fmla="*/ 58790 w 173090"/>
              <a:gd name="connsiteY34" fmla="*/ 13866 h 411896"/>
              <a:gd name="connsiteX35" fmla="*/ 39740 w 173090"/>
              <a:gd name="connsiteY35" fmla="*/ 1959 h 411896"/>
              <a:gd name="connsiteX36" fmla="*/ 15928 w 173090"/>
              <a:gd name="connsiteY36" fmla="*/ 1959 h 411896"/>
              <a:gd name="connsiteX37" fmla="*/ 1640 w 173090"/>
              <a:gd name="connsiteY37" fmla="*/ 21009 h 411896"/>
              <a:gd name="connsiteX38" fmla="*/ 1640 w 173090"/>
              <a:gd name="connsiteY38" fmla="*/ 59109 h 411896"/>
              <a:gd name="connsiteX39" fmla="*/ 13546 w 173090"/>
              <a:gd name="connsiteY39" fmla="*/ 104353 h 411896"/>
              <a:gd name="connsiteX40" fmla="*/ 20690 w 173090"/>
              <a:gd name="connsiteY40" fmla="*/ 159122 h 411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73090" h="411896">
                <a:moveTo>
                  <a:pt x="20690" y="159122"/>
                </a:moveTo>
                <a:cubicBezTo>
                  <a:pt x="21881" y="180156"/>
                  <a:pt x="19103" y="205160"/>
                  <a:pt x="20690" y="230560"/>
                </a:cubicBezTo>
                <a:cubicBezTo>
                  <a:pt x="22278" y="255960"/>
                  <a:pt x="26643" y="288106"/>
                  <a:pt x="30215" y="311522"/>
                </a:cubicBezTo>
                <a:cubicBezTo>
                  <a:pt x="33787" y="334938"/>
                  <a:pt x="38152" y="355575"/>
                  <a:pt x="42121" y="371053"/>
                </a:cubicBezTo>
                <a:cubicBezTo>
                  <a:pt x="46090" y="386531"/>
                  <a:pt x="48869" y="397644"/>
                  <a:pt x="54028" y="404391"/>
                </a:cubicBezTo>
                <a:cubicBezTo>
                  <a:pt x="59188" y="411138"/>
                  <a:pt x="68316" y="412725"/>
                  <a:pt x="73078" y="411534"/>
                </a:cubicBezTo>
                <a:cubicBezTo>
                  <a:pt x="77840" y="410343"/>
                  <a:pt x="83000" y="405581"/>
                  <a:pt x="82603" y="397247"/>
                </a:cubicBezTo>
                <a:cubicBezTo>
                  <a:pt x="82206" y="388913"/>
                  <a:pt x="74268" y="375022"/>
                  <a:pt x="70696" y="361528"/>
                </a:cubicBezTo>
                <a:cubicBezTo>
                  <a:pt x="67124" y="348034"/>
                  <a:pt x="64346" y="335334"/>
                  <a:pt x="61171" y="316284"/>
                </a:cubicBezTo>
                <a:cubicBezTo>
                  <a:pt x="57996" y="297234"/>
                  <a:pt x="53630" y="269056"/>
                  <a:pt x="51646" y="247228"/>
                </a:cubicBezTo>
                <a:cubicBezTo>
                  <a:pt x="49662" y="225400"/>
                  <a:pt x="50853" y="209128"/>
                  <a:pt x="49265" y="185315"/>
                </a:cubicBezTo>
                <a:cubicBezTo>
                  <a:pt x="47677" y="161502"/>
                  <a:pt x="44899" y="123403"/>
                  <a:pt x="42121" y="104353"/>
                </a:cubicBezTo>
                <a:cubicBezTo>
                  <a:pt x="39343" y="85303"/>
                  <a:pt x="35374" y="80938"/>
                  <a:pt x="32596" y="71016"/>
                </a:cubicBezTo>
                <a:cubicBezTo>
                  <a:pt x="29818" y="61094"/>
                  <a:pt x="25850" y="51569"/>
                  <a:pt x="25453" y="44822"/>
                </a:cubicBezTo>
                <a:cubicBezTo>
                  <a:pt x="25056" y="38075"/>
                  <a:pt x="26643" y="30137"/>
                  <a:pt x="30215" y="30534"/>
                </a:cubicBezTo>
                <a:cubicBezTo>
                  <a:pt x="33787" y="30931"/>
                  <a:pt x="40931" y="36091"/>
                  <a:pt x="46884" y="47203"/>
                </a:cubicBezTo>
                <a:cubicBezTo>
                  <a:pt x="52837" y="58315"/>
                  <a:pt x="60377" y="81335"/>
                  <a:pt x="65933" y="97210"/>
                </a:cubicBezTo>
                <a:cubicBezTo>
                  <a:pt x="71489" y="113085"/>
                  <a:pt x="75459" y="128960"/>
                  <a:pt x="80222" y="142453"/>
                </a:cubicBezTo>
                <a:cubicBezTo>
                  <a:pt x="84985" y="155946"/>
                  <a:pt x="90540" y="163090"/>
                  <a:pt x="94509" y="178171"/>
                </a:cubicBezTo>
                <a:cubicBezTo>
                  <a:pt x="98478" y="193252"/>
                  <a:pt x="101256" y="216669"/>
                  <a:pt x="104034" y="232941"/>
                </a:cubicBezTo>
                <a:cubicBezTo>
                  <a:pt x="106812" y="249213"/>
                  <a:pt x="108797" y="262706"/>
                  <a:pt x="111178" y="275803"/>
                </a:cubicBezTo>
                <a:cubicBezTo>
                  <a:pt x="113559" y="288900"/>
                  <a:pt x="115544" y="299616"/>
                  <a:pt x="118322" y="311522"/>
                </a:cubicBezTo>
                <a:cubicBezTo>
                  <a:pt x="121100" y="323428"/>
                  <a:pt x="124275" y="336921"/>
                  <a:pt x="127847" y="347240"/>
                </a:cubicBezTo>
                <a:cubicBezTo>
                  <a:pt x="131419" y="357559"/>
                  <a:pt x="134595" y="367481"/>
                  <a:pt x="139754" y="373434"/>
                </a:cubicBezTo>
                <a:cubicBezTo>
                  <a:pt x="144913" y="379387"/>
                  <a:pt x="153247" y="382960"/>
                  <a:pt x="158803" y="382960"/>
                </a:cubicBezTo>
                <a:cubicBezTo>
                  <a:pt x="164359" y="382960"/>
                  <a:pt x="173090" y="378197"/>
                  <a:pt x="173090" y="373434"/>
                </a:cubicBezTo>
                <a:cubicBezTo>
                  <a:pt x="173090" y="368671"/>
                  <a:pt x="162772" y="362718"/>
                  <a:pt x="158803" y="354384"/>
                </a:cubicBezTo>
                <a:cubicBezTo>
                  <a:pt x="154834" y="346050"/>
                  <a:pt x="152453" y="336128"/>
                  <a:pt x="149278" y="323428"/>
                </a:cubicBezTo>
                <a:cubicBezTo>
                  <a:pt x="146103" y="310728"/>
                  <a:pt x="142928" y="296837"/>
                  <a:pt x="139753" y="278184"/>
                </a:cubicBezTo>
                <a:cubicBezTo>
                  <a:pt x="136578" y="259531"/>
                  <a:pt x="133402" y="229765"/>
                  <a:pt x="130227" y="211509"/>
                </a:cubicBezTo>
                <a:cubicBezTo>
                  <a:pt x="127052" y="193253"/>
                  <a:pt x="124672" y="181744"/>
                  <a:pt x="120703" y="168647"/>
                </a:cubicBezTo>
                <a:cubicBezTo>
                  <a:pt x="116734" y="155550"/>
                  <a:pt x="111574" y="147215"/>
                  <a:pt x="106415" y="132928"/>
                </a:cubicBezTo>
                <a:cubicBezTo>
                  <a:pt x="101256" y="118641"/>
                  <a:pt x="95302" y="98003"/>
                  <a:pt x="89746" y="82922"/>
                </a:cubicBezTo>
                <a:cubicBezTo>
                  <a:pt x="84190" y="67841"/>
                  <a:pt x="78237" y="53950"/>
                  <a:pt x="73078" y="42441"/>
                </a:cubicBezTo>
                <a:cubicBezTo>
                  <a:pt x="67919" y="30932"/>
                  <a:pt x="64346" y="20613"/>
                  <a:pt x="58790" y="13866"/>
                </a:cubicBezTo>
                <a:cubicBezTo>
                  <a:pt x="53234" y="7119"/>
                  <a:pt x="46884" y="3943"/>
                  <a:pt x="39740" y="1959"/>
                </a:cubicBezTo>
                <a:cubicBezTo>
                  <a:pt x="32596" y="-25"/>
                  <a:pt x="22278" y="-1216"/>
                  <a:pt x="15928" y="1959"/>
                </a:cubicBezTo>
                <a:cubicBezTo>
                  <a:pt x="9578" y="5134"/>
                  <a:pt x="4021" y="11484"/>
                  <a:pt x="1640" y="21009"/>
                </a:cubicBezTo>
                <a:cubicBezTo>
                  <a:pt x="-741" y="30534"/>
                  <a:pt x="-344" y="45218"/>
                  <a:pt x="1640" y="59109"/>
                </a:cubicBezTo>
                <a:cubicBezTo>
                  <a:pt x="3624" y="73000"/>
                  <a:pt x="10371" y="87684"/>
                  <a:pt x="13546" y="104353"/>
                </a:cubicBezTo>
                <a:cubicBezTo>
                  <a:pt x="16721" y="121022"/>
                  <a:pt x="19499" y="138088"/>
                  <a:pt x="20690" y="1591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3" name="任意多边形 382"/>
          <p:cNvSpPr/>
          <p:nvPr/>
        </p:nvSpPr>
        <p:spPr>
          <a:xfrm rot="-300000">
            <a:off x="5343329" y="3603455"/>
            <a:ext cx="173090" cy="411896"/>
          </a:xfrm>
          <a:custGeom>
            <a:avLst/>
            <a:gdLst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54028 w 176082"/>
              <a:gd name="connsiteY10" fmla="*/ 190078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2609 w 176082"/>
              <a:gd name="connsiteY22" fmla="*/ 359147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40072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27847 w 175519"/>
              <a:gd name="connsiteY22" fmla="*/ 347240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26"/>
              <a:gd name="connsiteY0" fmla="*/ 159122 h 411896"/>
              <a:gd name="connsiteX1" fmla="*/ 20690 w 175526"/>
              <a:gd name="connsiteY1" fmla="*/ 230560 h 411896"/>
              <a:gd name="connsiteX2" fmla="*/ 30215 w 175526"/>
              <a:gd name="connsiteY2" fmla="*/ 311522 h 411896"/>
              <a:gd name="connsiteX3" fmla="*/ 42121 w 175526"/>
              <a:gd name="connsiteY3" fmla="*/ 371053 h 411896"/>
              <a:gd name="connsiteX4" fmla="*/ 54028 w 175526"/>
              <a:gd name="connsiteY4" fmla="*/ 404391 h 411896"/>
              <a:gd name="connsiteX5" fmla="*/ 73078 w 175526"/>
              <a:gd name="connsiteY5" fmla="*/ 411534 h 411896"/>
              <a:gd name="connsiteX6" fmla="*/ 82603 w 175526"/>
              <a:gd name="connsiteY6" fmla="*/ 397247 h 411896"/>
              <a:gd name="connsiteX7" fmla="*/ 70696 w 175526"/>
              <a:gd name="connsiteY7" fmla="*/ 361528 h 411896"/>
              <a:gd name="connsiteX8" fmla="*/ 61171 w 175526"/>
              <a:gd name="connsiteY8" fmla="*/ 316284 h 411896"/>
              <a:gd name="connsiteX9" fmla="*/ 51646 w 175526"/>
              <a:gd name="connsiteY9" fmla="*/ 247228 h 411896"/>
              <a:gd name="connsiteX10" fmla="*/ 49265 w 175526"/>
              <a:gd name="connsiteY10" fmla="*/ 185315 h 411896"/>
              <a:gd name="connsiteX11" fmla="*/ 42121 w 175526"/>
              <a:gd name="connsiteY11" fmla="*/ 104353 h 411896"/>
              <a:gd name="connsiteX12" fmla="*/ 32596 w 175526"/>
              <a:gd name="connsiteY12" fmla="*/ 71016 h 411896"/>
              <a:gd name="connsiteX13" fmla="*/ 25453 w 175526"/>
              <a:gd name="connsiteY13" fmla="*/ 44822 h 411896"/>
              <a:gd name="connsiteX14" fmla="*/ 30215 w 175526"/>
              <a:gd name="connsiteY14" fmla="*/ 30534 h 411896"/>
              <a:gd name="connsiteX15" fmla="*/ 46884 w 175526"/>
              <a:gd name="connsiteY15" fmla="*/ 47203 h 411896"/>
              <a:gd name="connsiteX16" fmla="*/ 65933 w 175526"/>
              <a:gd name="connsiteY16" fmla="*/ 97210 h 411896"/>
              <a:gd name="connsiteX17" fmla="*/ 80222 w 175526"/>
              <a:gd name="connsiteY17" fmla="*/ 142453 h 411896"/>
              <a:gd name="connsiteX18" fmla="*/ 94509 w 175526"/>
              <a:gd name="connsiteY18" fmla="*/ 178171 h 411896"/>
              <a:gd name="connsiteX19" fmla="*/ 104034 w 175526"/>
              <a:gd name="connsiteY19" fmla="*/ 232941 h 411896"/>
              <a:gd name="connsiteX20" fmla="*/ 111178 w 175526"/>
              <a:gd name="connsiteY20" fmla="*/ 275803 h 411896"/>
              <a:gd name="connsiteX21" fmla="*/ 118322 w 175526"/>
              <a:gd name="connsiteY21" fmla="*/ 311522 h 411896"/>
              <a:gd name="connsiteX22" fmla="*/ 127847 w 175526"/>
              <a:gd name="connsiteY22" fmla="*/ 347240 h 411896"/>
              <a:gd name="connsiteX23" fmla="*/ 146897 w 175526"/>
              <a:gd name="connsiteY23" fmla="*/ 375816 h 411896"/>
              <a:gd name="connsiteX24" fmla="*/ 163566 w 175526"/>
              <a:gd name="connsiteY24" fmla="*/ 382960 h 411896"/>
              <a:gd name="connsiteX25" fmla="*/ 175471 w 175526"/>
              <a:gd name="connsiteY25" fmla="*/ 373434 h 411896"/>
              <a:gd name="connsiteX26" fmla="*/ 158803 w 175526"/>
              <a:gd name="connsiteY26" fmla="*/ 354384 h 411896"/>
              <a:gd name="connsiteX27" fmla="*/ 149278 w 175526"/>
              <a:gd name="connsiteY27" fmla="*/ 323428 h 411896"/>
              <a:gd name="connsiteX28" fmla="*/ 139753 w 175526"/>
              <a:gd name="connsiteY28" fmla="*/ 278184 h 411896"/>
              <a:gd name="connsiteX29" fmla="*/ 130227 w 175526"/>
              <a:gd name="connsiteY29" fmla="*/ 211509 h 411896"/>
              <a:gd name="connsiteX30" fmla="*/ 120703 w 175526"/>
              <a:gd name="connsiteY30" fmla="*/ 168647 h 411896"/>
              <a:gd name="connsiteX31" fmla="*/ 106415 w 175526"/>
              <a:gd name="connsiteY31" fmla="*/ 132928 h 411896"/>
              <a:gd name="connsiteX32" fmla="*/ 89746 w 175526"/>
              <a:gd name="connsiteY32" fmla="*/ 82922 h 411896"/>
              <a:gd name="connsiteX33" fmla="*/ 73078 w 175526"/>
              <a:gd name="connsiteY33" fmla="*/ 42441 h 411896"/>
              <a:gd name="connsiteX34" fmla="*/ 58790 w 175526"/>
              <a:gd name="connsiteY34" fmla="*/ 13866 h 411896"/>
              <a:gd name="connsiteX35" fmla="*/ 39740 w 175526"/>
              <a:gd name="connsiteY35" fmla="*/ 1959 h 411896"/>
              <a:gd name="connsiteX36" fmla="*/ 15928 w 175526"/>
              <a:gd name="connsiteY36" fmla="*/ 1959 h 411896"/>
              <a:gd name="connsiteX37" fmla="*/ 1640 w 175526"/>
              <a:gd name="connsiteY37" fmla="*/ 21009 h 411896"/>
              <a:gd name="connsiteX38" fmla="*/ 1640 w 175526"/>
              <a:gd name="connsiteY38" fmla="*/ 59109 h 411896"/>
              <a:gd name="connsiteX39" fmla="*/ 13546 w 175526"/>
              <a:gd name="connsiteY39" fmla="*/ 104353 h 411896"/>
              <a:gd name="connsiteX40" fmla="*/ 20690 w 175526"/>
              <a:gd name="connsiteY40" fmla="*/ 159122 h 411896"/>
              <a:gd name="connsiteX0" fmla="*/ 20690 w 175534"/>
              <a:gd name="connsiteY0" fmla="*/ 159122 h 411896"/>
              <a:gd name="connsiteX1" fmla="*/ 20690 w 175534"/>
              <a:gd name="connsiteY1" fmla="*/ 230560 h 411896"/>
              <a:gd name="connsiteX2" fmla="*/ 30215 w 175534"/>
              <a:gd name="connsiteY2" fmla="*/ 311522 h 411896"/>
              <a:gd name="connsiteX3" fmla="*/ 42121 w 175534"/>
              <a:gd name="connsiteY3" fmla="*/ 371053 h 411896"/>
              <a:gd name="connsiteX4" fmla="*/ 54028 w 175534"/>
              <a:gd name="connsiteY4" fmla="*/ 404391 h 411896"/>
              <a:gd name="connsiteX5" fmla="*/ 73078 w 175534"/>
              <a:gd name="connsiteY5" fmla="*/ 411534 h 411896"/>
              <a:gd name="connsiteX6" fmla="*/ 82603 w 175534"/>
              <a:gd name="connsiteY6" fmla="*/ 397247 h 411896"/>
              <a:gd name="connsiteX7" fmla="*/ 70696 w 175534"/>
              <a:gd name="connsiteY7" fmla="*/ 361528 h 411896"/>
              <a:gd name="connsiteX8" fmla="*/ 61171 w 175534"/>
              <a:gd name="connsiteY8" fmla="*/ 316284 h 411896"/>
              <a:gd name="connsiteX9" fmla="*/ 51646 w 175534"/>
              <a:gd name="connsiteY9" fmla="*/ 247228 h 411896"/>
              <a:gd name="connsiteX10" fmla="*/ 49265 w 175534"/>
              <a:gd name="connsiteY10" fmla="*/ 185315 h 411896"/>
              <a:gd name="connsiteX11" fmla="*/ 42121 w 175534"/>
              <a:gd name="connsiteY11" fmla="*/ 104353 h 411896"/>
              <a:gd name="connsiteX12" fmla="*/ 32596 w 175534"/>
              <a:gd name="connsiteY12" fmla="*/ 71016 h 411896"/>
              <a:gd name="connsiteX13" fmla="*/ 25453 w 175534"/>
              <a:gd name="connsiteY13" fmla="*/ 44822 h 411896"/>
              <a:gd name="connsiteX14" fmla="*/ 30215 w 175534"/>
              <a:gd name="connsiteY14" fmla="*/ 30534 h 411896"/>
              <a:gd name="connsiteX15" fmla="*/ 46884 w 175534"/>
              <a:gd name="connsiteY15" fmla="*/ 47203 h 411896"/>
              <a:gd name="connsiteX16" fmla="*/ 65933 w 175534"/>
              <a:gd name="connsiteY16" fmla="*/ 97210 h 411896"/>
              <a:gd name="connsiteX17" fmla="*/ 80222 w 175534"/>
              <a:gd name="connsiteY17" fmla="*/ 142453 h 411896"/>
              <a:gd name="connsiteX18" fmla="*/ 94509 w 175534"/>
              <a:gd name="connsiteY18" fmla="*/ 178171 h 411896"/>
              <a:gd name="connsiteX19" fmla="*/ 104034 w 175534"/>
              <a:gd name="connsiteY19" fmla="*/ 232941 h 411896"/>
              <a:gd name="connsiteX20" fmla="*/ 111178 w 175534"/>
              <a:gd name="connsiteY20" fmla="*/ 275803 h 411896"/>
              <a:gd name="connsiteX21" fmla="*/ 118322 w 175534"/>
              <a:gd name="connsiteY21" fmla="*/ 311522 h 411896"/>
              <a:gd name="connsiteX22" fmla="*/ 127847 w 175534"/>
              <a:gd name="connsiteY22" fmla="*/ 347240 h 411896"/>
              <a:gd name="connsiteX23" fmla="*/ 139754 w 175534"/>
              <a:gd name="connsiteY23" fmla="*/ 373434 h 411896"/>
              <a:gd name="connsiteX24" fmla="*/ 163566 w 175534"/>
              <a:gd name="connsiteY24" fmla="*/ 382960 h 411896"/>
              <a:gd name="connsiteX25" fmla="*/ 175471 w 175534"/>
              <a:gd name="connsiteY25" fmla="*/ 373434 h 411896"/>
              <a:gd name="connsiteX26" fmla="*/ 158803 w 175534"/>
              <a:gd name="connsiteY26" fmla="*/ 354384 h 411896"/>
              <a:gd name="connsiteX27" fmla="*/ 149278 w 175534"/>
              <a:gd name="connsiteY27" fmla="*/ 323428 h 411896"/>
              <a:gd name="connsiteX28" fmla="*/ 139753 w 175534"/>
              <a:gd name="connsiteY28" fmla="*/ 278184 h 411896"/>
              <a:gd name="connsiteX29" fmla="*/ 130227 w 175534"/>
              <a:gd name="connsiteY29" fmla="*/ 211509 h 411896"/>
              <a:gd name="connsiteX30" fmla="*/ 120703 w 175534"/>
              <a:gd name="connsiteY30" fmla="*/ 168647 h 411896"/>
              <a:gd name="connsiteX31" fmla="*/ 106415 w 175534"/>
              <a:gd name="connsiteY31" fmla="*/ 132928 h 411896"/>
              <a:gd name="connsiteX32" fmla="*/ 89746 w 175534"/>
              <a:gd name="connsiteY32" fmla="*/ 82922 h 411896"/>
              <a:gd name="connsiteX33" fmla="*/ 73078 w 175534"/>
              <a:gd name="connsiteY33" fmla="*/ 42441 h 411896"/>
              <a:gd name="connsiteX34" fmla="*/ 58790 w 175534"/>
              <a:gd name="connsiteY34" fmla="*/ 13866 h 411896"/>
              <a:gd name="connsiteX35" fmla="*/ 39740 w 175534"/>
              <a:gd name="connsiteY35" fmla="*/ 1959 h 411896"/>
              <a:gd name="connsiteX36" fmla="*/ 15928 w 175534"/>
              <a:gd name="connsiteY36" fmla="*/ 1959 h 411896"/>
              <a:gd name="connsiteX37" fmla="*/ 1640 w 175534"/>
              <a:gd name="connsiteY37" fmla="*/ 21009 h 411896"/>
              <a:gd name="connsiteX38" fmla="*/ 1640 w 175534"/>
              <a:gd name="connsiteY38" fmla="*/ 59109 h 411896"/>
              <a:gd name="connsiteX39" fmla="*/ 13546 w 175534"/>
              <a:gd name="connsiteY39" fmla="*/ 104353 h 411896"/>
              <a:gd name="connsiteX40" fmla="*/ 20690 w 175534"/>
              <a:gd name="connsiteY40" fmla="*/ 159122 h 411896"/>
              <a:gd name="connsiteX0" fmla="*/ 20690 w 175471"/>
              <a:gd name="connsiteY0" fmla="*/ 159122 h 411896"/>
              <a:gd name="connsiteX1" fmla="*/ 20690 w 175471"/>
              <a:gd name="connsiteY1" fmla="*/ 230560 h 411896"/>
              <a:gd name="connsiteX2" fmla="*/ 30215 w 175471"/>
              <a:gd name="connsiteY2" fmla="*/ 311522 h 411896"/>
              <a:gd name="connsiteX3" fmla="*/ 42121 w 175471"/>
              <a:gd name="connsiteY3" fmla="*/ 371053 h 411896"/>
              <a:gd name="connsiteX4" fmla="*/ 54028 w 175471"/>
              <a:gd name="connsiteY4" fmla="*/ 404391 h 411896"/>
              <a:gd name="connsiteX5" fmla="*/ 73078 w 175471"/>
              <a:gd name="connsiteY5" fmla="*/ 411534 h 411896"/>
              <a:gd name="connsiteX6" fmla="*/ 82603 w 175471"/>
              <a:gd name="connsiteY6" fmla="*/ 397247 h 411896"/>
              <a:gd name="connsiteX7" fmla="*/ 70696 w 175471"/>
              <a:gd name="connsiteY7" fmla="*/ 361528 h 411896"/>
              <a:gd name="connsiteX8" fmla="*/ 61171 w 175471"/>
              <a:gd name="connsiteY8" fmla="*/ 316284 h 411896"/>
              <a:gd name="connsiteX9" fmla="*/ 51646 w 175471"/>
              <a:gd name="connsiteY9" fmla="*/ 247228 h 411896"/>
              <a:gd name="connsiteX10" fmla="*/ 49265 w 175471"/>
              <a:gd name="connsiteY10" fmla="*/ 185315 h 411896"/>
              <a:gd name="connsiteX11" fmla="*/ 42121 w 175471"/>
              <a:gd name="connsiteY11" fmla="*/ 104353 h 411896"/>
              <a:gd name="connsiteX12" fmla="*/ 32596 w 175471"/>
              <a:gd name="connsiteY12" fmla="*/ 71016 h 411896"/>
              <a:gd name="connsiteX13" fmla="*/ 25453 w 175471"/>
              <a:gd name="connsiteY13" fmla="*/ 44822 h 411896"/>
              <a:gd name="connsiteX14" fmla="*/ 30215 w 175471"/>
              <a:gd name="connsiteY14" fmla="*/ 30534 h 411896"/>
              <a:gd name="connsiteX15" fmla="*/ 46884 w 175471"/>
              <a:gd name="connsiteY15" fmla="*/ 47203 h 411896"/>
              <a:gd name="connsiteX16" fmla="*/ 65933 w 175471"/>
              <a:gd name="connsiteY16" fmla="*/ 97210 h 411896"/>
              <a:gd name="connsiteX17" fmla="*/ 80222 w 175471"/>
              <a:gd name="connsiteY17" fmla="*/ 142453 h 411896"/>
              <a:gd name="connsiteX18" fmla="*/ 94509 w 175471"/>
              <a:gd name="connsiteY18" fmla="*/ 178171 h 411896"/>
              <a:gd name="connsiteX19" fmla="*/ 104034 w 175471"/>
              <a:gd name="connsiteY19" fmla="*/ 232941 h 411896"/>
              <a:gd name="connsiteX20" fmla="*/ 111178 w 175471"/>
              <a:gd name="connsiteY20" fmla="*/ 275803 h 411896"/>
              <a:gd name="connsiteX21" fmla="*/ 118322 w 175471"/>
              <a:gd name="connsiteY21" fmla="*/ 311522 h 411896"/>
              <a:gd name="connsiteX22" fmla="*/ 127847 w 175471"/>
              <a:gd name="connsiteY22" fmla="*/ 347240 h 411896"/>
              <a:gd name="connsiteX23" fmla="*/ 139754 w 175471"/>
              <a:gd name="connsiteY23" fmla="*/ 373434 h 411896"/>
              <a:gd name="connsiteX24" fmla="*/ 158803 w 175471"/>
              <a:gd name="connsiteY24" fmla="*/ 382960 h 411896"/>
              <a:gd name="connsiteX25" fmla="*/ 175471 w 175471"/>
              <a:gd name="connsiteY25" fmla="*/ 373434 h 411896"/>
              <a:gd name="connsiteX26" fmla="*/ 158803 w 175471"/>
              <a:gd name="connsiteY26" fmla="*/ 354384 h 411896"/>
              <a:gd name="connsiteX27" fmla="*/ 149278 w 175471"/>
              <a:gd name="connsiteY27" fmla="*/ 323428 h 411896"/>
              <a:gd name="connsiteX28" fmla="*/ 139753 w 175471"/>
              <a:gd name="connsiteY28" fmla="*/ 278184 h 411896"/>
              <a:gd name="connsiteX29" fmla="*/ 130227 w 175471"/>
              <a:gd name="connsiteY29" fmla="*/ 211509 h 411896"/>
              <a:gd name="connsiteX30" fmla="*/ 120703 w 175471"/>
              <a:gd name="connsiteY30" fmla="*/ 168647 h 411896"/>
              <a:gd name="connsiteX31" fmla="*/ 106415 w 175471"/>
              <a:gd name="connsiteY31" fmla="*/ 132928 h 411896"/>
              <a:gd name="connsiteX32" fmla="*/ 89746 w 175471"/>
              <a:gd name="connsiteY32" fmla="*/ 82922 h 411896"/>
              <a:gd name="connsiteX33" fmla="*/ 73078 w 175471"/>
              <a:gd name="connsiteY33" fmla="*/ 42441 h 411896"/>
              <a:gd name="connsiteX34" fmla="*/ 58790 w 175471"/>
              <a:gd name="connsiteY34" fmla="*/ 13866 h 411896"/>
              <a:gd name="connsiteX35" fmla="*/ 39740 w 175471"/>
              <a:gd name="connsiteY35" fmla="*/ 1959 h 411896"/>
              <a:gd name="connsiteX36" fmla="*/ 15928 w 175471"/>
              <a:gd name="connsiteY36" fmla="*/ 1959 h 411896"/>
              <a:gd name="connsiteX37" fmla="*/ 1640 w 175471"/>
              <a:gd name="connsiteY37" fmla="*/ 21009 h 411896"/>
              <a:gd name="connsiteX38" fmla="*/ 1640 w 175471"/>
              <a:gd name="connsiteY38" fmla="*/ 59109 h 411896"/>
              <a:gd name="connsiteX39" fmla="*/ 13546 w 175471"/>
              <a:gd name="connsiteY39" fmla="*/ 104353 h 411896"/>
              <a:gd name="connsiteX40" fmla="*/ 20690 w 175471"/>
              <a:gd name="connsiteY40" fmla="*/ 159122 h 411896"/>
              <a:gd name="connsiteX0" fmla="*/ 20690 w 173090"/>
              <a:gd name="connsiteY0" fmla="*/ 159122 h 411896"/>
              <a:gd name="connsiteX1" fmla="*/ 20690 w 173090"/>
              <a:gd name="connsiteY1" fmla="*/ 230560 h 411896"/>
              <a:gd name="connsiteX2" fmla="*/ 30215 w 173090"/>
              <a:gd name="connsiteY2" fmla="*/ 311522 h 411896"/>
              <a:gd name="connsiteX3" fmla="*/ 42121 w 173090"/>
              <a:gd name="connsiteY3" fmla="*/ 371053 h 411896"/>
              <a:gd name="connsiteX4" fmla="*/ 54028 w 173090"/>
              <a:gd name="connsiteY4" fmla="*/ 404391 h 411896"/>
              <a:gd name="connsiteX5" fmla="*/ 73078 w 173090"/>
              <a:gd name="connsiteY5" fmla="*/ 411534 h 411896"/>
              <a:gd name="connsiteX6" fmla="*/ 82603 w 173090"/>
              <a:gd name="connsiteY6" fmla="*/ 397247 h 411896"/>
              <a:gd name="connsiteX7" fmla="*/ 70696 w 173090"/>
              <a:gd name="connsiteY7" fmla="*/ 361528 h 411896"/>
              <a:gd name="connsiteX8" fmla="*/ 61171 w 173090"/>
              <a:gd name="connsiteY8" fmla="*/ 316284 h 411896"/>
              <a:gd name="connsiteX9" fmla="*/ 51646 w 173090"/>
              <a:gd name="connsiteY9" fmla="*/ 247228 h 411896"/>
              <a:gd name="connsiteX10" fmla="*/ 49265 w 173090"/>
              <a:gd name="connsiteY10" fmla="*/ 185315 h 411896"/>
              <a:gd name="connsiteX11" fmla="*/ 42121 w 173090"/>
              <a:gd name="connsiteY11" fmla="*/ 104353 h 411896"/>
              <a:gd name="connsiteX12" fmla="*/ 32596 w 173090"/>
              <a:gd name="connsiteY12" fmla="*/ 71016 h 411896"/>
              <a:gd name="connsiteX13" fmla="*/ 25453 w 173090"/>
              <a:gd name="connsiteY13" fmla="*/ 44822 h 411896"/>
              <a:gd name="connsiteX14" fmla="*/ 30215 w 173090"/>
              <a:gd name="connsiteY14" fmla="*/ 30534 h 411896"/>
              <a:gd name="connsiteX15" fmla="*/ 46884 w 173090"/>
              <a:gd name="connsiteY15" fmla="*/ 47203 h 411896"/>
              <a:gd name="connsiteX16" fmla="*/ 65933 w 173090"/>
              <a:gd name="connsiteY16" fmla="*/ 97210 h 411896"/>
              <a:gd name="connsiteX17" fmla="*/ 80222 w 173090"/>
              <a:gd name="connsiteY17" fmla="*/ 142453 h 411896"/>
              <a:gd name="connsiteX18" fmla="*/ 94509 w 173090"/>
              <a:gd name="connsiteY18" fmla="*/ 178171 h 411896"/>
              <a:gd name="connsiteX19" fmla="*/ 104034 w 173090"/>
              <a:gd name="connsiteY19" fmla="*/ 232941 h 411896"/>
              <a:gd name="connsiteX20" fmla="*/ 111178 w 173090"/>
              <a:gd name="connsiteY20" fmla="*/ 275803 h 411896"/>
              <a:gd name="connsiteX21" fmla="*/ 118322 w 173090"/>
              <a:gd name="connsiteY21" fmla="*/ 311522 h 411896"/>
              <a:gd name="connsiteX22" fmla="*/ 127847 w 173090"/>
              <a:gd name="connsiteY22" fmla="*/ 347240 h 411896"/>
              <a:gd name="connsiteX23" fmla="*/ 139754 w 173090"/>
              <a:gd name="connsiteY23" fmla="*/ 373434 h 411896"/>
              <a:gd name="connsiteX24" fmla="*/ 158803 w 173090"/>
              <a:gd name="connsiteY24" fmla="*/ 382960 h 411896"/>
              <a:gd name="connsiteX25" fmla="*/ 173090 w 173090"/>
              <a:gd name="connsiteY25" fmla="*/ 373434 h 411896"/>
              <a:gd name="connsiteX26" fmla="*/ 158803 w 173090"/>
              <a:gd name="connsiteY26" fmla="*/ 354384 h 411896"/>
              <a:gd name="connsiteX27" fmla="*/ 149278 w 173090"/>
              <a:gd name="connsiteY27" fmla="*/ 323428 h 411896"/>
              <a:gd name="connsiteX28" fmla="*/ 139753 w 173090"/>
              <a:gd name="connsiteY28" fmla="*/ 278184 h 411896"/>
              <a:gd name="connsiteX29" fmla="*/ 130227 w 173090"/>
              <a:gd name="connsiteY29" fmla="*/ 211509 h 411896"/>
              <a:gd name="connsiteX30" fmla="*/ 120703 w 173090"/>
              <a:gd name="connsiteY30" fmla="*/ 168647 h 411896"/>
              <a:gd name="connsiteX31" fmla="*/ 106415 w 173090"/>
              <a:gd name="connsiteY31" fmla="*/ 132928 h 411896"/>
              <a:gd name="connsiteX32" fmla="*/ 89746 w 173090"/>
              <a:gd name="connsiteY32" fmla="*/ 82922 h 411896"/>
              <a:gd name="connsiteX33" fmla="*/ 73078 w 173090"/>
              <a:gd name="connsiteY33" fmla="*/ 42441 h 411896"/>
              <a:gd name="connsiteX34" fmla="*/ 58790 w 173090"/>
              <a:gd name="connsiteY34" fmla="*/ 13866 h 411896"/>
              <a:gd name="connsiteX35" fmla="*/ 39740 w 173090"/>
              <a:gd name="connsiteY35" fmla="*/ 1959 h 411896"/>
              <a:gd name="connsiteX36" fmla="*/ 15928 w 173090"/>
              <a:gd name="connsiteY36" fmla="*/ 1959 h 411896"/>
              <a:gd name="connsiteX37" fmla="*/ 1640 w 173090"/>
              <a:gd name="connsiteY37" fmla="*/ 21009 h 411896"/>
              <a:gd name="connsiteX38" fmla="*/ 1640 w 173090"/>
              <a:gd name="connsiteY38" fmla="*/ 59109 h 411896"/>
              <a:gd name="connsiteX39" fmla="*/ 13546 w 173090"/>
              <a:gd name="connsiteY39" fmla="*/ 104353 h 411896"/>
              <a:gd name="connsiteX40" fmla="*/ 20690 w 173090"/>
              <a:gd name="connsiteY40" fmla="*/ 159122 h 411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73090" h="411896">
                <a:moveTo>
                  <a:pt x="20690" y="159122"/>
                </a:moveTo>
                <a:cubicBezTo>
                  <a:pt x="21881" y="180156"/>
                  <a:pt x="19103" y="205160"/>
                  <a:pt x="20690" y="230560"/>
                </a:cubicBezTo>
                <a:cubicBezTo>
                  <a:pt x="22278" y="255960"/>
                  <a:pt x="26643" y="288106"/>
                  <a:pt x="30215" y="311522"/>
                </a:cubicBezTo>
                <a:cubicBezTo>
                  <a:pt x="33787" y="334938"/>
                  <a:pt x="38152" y="355575"/>
                  <a:pt x="42121" y="371053"/>
                </a:cubicBezTo>
                <a:cubicBezTo>
                  <a:pt x="46090" y="386531"/>
                  <a:pt x="48869" y="397644"/>
                  <a:pt x="54028" y="404391"/>
                </a:cubicBezTo>
                <a:cubicBezTo>
                  <a:pt x="59188" y="411138"/>
                  <a:pt x="68316" y="412725"/>
                  <a:pt x="73078" y="411534"/>
                </a:cubicBezTo>
                <a:cubicBezTo>
                  <a:pt x="77840" y="410343"/>
                  <a:pt x="83000" y="405581"/>
                  <a:pt x="82603" y="397247"/>
                </a:cubicBezTo>
                <a:cubicBezTo>
                  <a:pt x="82206" y="388913"/>
                  <a:pt x="74268" y="375022"/>
                  <a:pt x="70696" y="361528"/>
                </a:cubicBezTo>
                <a:cubicBezTo>
                  <a:pt x="67124" y="348034"/>
                  <a:pt x="64346" y="335334"/>
                  <a:pt x="61171" y="316284"/>
                </a:cubicBezTo>
                <a:cubicBezTo>
                  <a:pt x="57996" y="297234"/>
                  <a:pt x="53630" y="269056"/>
                  <a:pt x="51646" y="247228"/>
                </a:cubicBezTo>
                <a:cubicBezTo>
                  <a:pt x="49662" y="225400"/>
                  <a:pt x="50853" y="209128"/>
                  <a:pt x="49265" y="185315"/>
                </a:cubicBezTo>
                <a:cubicBezTo>
                  <a:pt x="47677" y="161502"/>
                  <a:pt x="44899" y="123403"/>
                  <a:pt x="42121" y="104353"/>
                </a:cubicBezTo>
                <a:cubicBezTo>
                  <a:pt x="39343" y="85303"/>
                  <a:pt x="35374" y="80938"/>
                  <a:pt x="32596" y="71016"/>
                </a:cubicBezTo>
                <a:cubicBezTo>
                  <a:pt x="29818" y="61094"/>
                  <a:pt x="25850" y="51569"/>
                  <a:pt x="25453" y="44822"/>
                </a:cubicBezTo>
                <a:cubicBezTo>
                  <a:pt x="25056" y="38075"/>
                  <a:pt x="26643" y="30137"/>
                  <a:pt x="30215" y="30534"/>
                </a:cubicBezTo>
                <a:cubicBezTo>
                  <a:pt x="33787" y="30931"/>
                  <a:pt x="40931" y="36091"/>
                  <a:pt x="46884" y="47203"/>
                </a:cubicBezTo>
                <a:cubicBezTo>
                  <a:pt x="52837" y="58315"/>
                  <a:pt x="60377" y="81335"/>
                  <a:pt x="65933" y="97210"/>
                </a:cubicBezTo>
                <a:cubicBezTo>
                  <a:pt x="71489" y="113085"/>
                  <a:pt x="75459" y="128960"/>
                  <a:pt x="80222" y="142453"/>
                </a:cubicBezTo>
                <a:cubicBezTo>
                  <a:pt x="84985" y="155946"/>
                  <a:pt x="90540" y="163090"/>
                  <a:pt x="94509" y="178171"/>
                </a:cubicBezTo>
                <a:cubicBezTo>
                  <a:pt x="98478" y="193252"/>
                  <a:pt x="101256" y="216669"/>
                  <a:pt x="104034" y="232941"/>
                </a:cubicBezTo>
                <a:cubicBezTo>
                  <a:pt x="106812" y="249213"/>
                  <a:pt x="108797" y="262706"/>
                  <a:pt x="111178" y="275803"/>
                </a:cubicBezTo>
                <a:cubicBezTo>
                  <a:pt x="113559" y="288900"/>
                  <a:pt x="115544" y="299616"/>
                  <a:pt x="118322" y="311522"/>
                </a:cubicBezTo>
                <a:cubicBezTo>
                  <a:pt x="121100" y="323428"/>
                  <a:pt x="124275" y="336921"/>
                  <a:pt x="127847" y="347240"/>
                </a:cubicBezTo>
                <a:cubicBezTo>
                  <a:pt x="131419" y="357559"/>
                  <a:pt x="134595" y="367481"/>
                  <a:pt x="139754" y="373434"/>
                </a:cubicBezTo>
                <a:cubicBezTo>
                  <a:pt x="144913" y="379387"/>
                  <a:pt x="153247" y="382960"/>
                  <a:pt x="158803" y="382960"/>
                </a:cubicBezTo>
                <a:cubicBezTo>
                  <a:pt x="164359" y="382960"/>
                  <a:pt x="173090" y="378197"/>
                  <a:pt x="173090" y="373434"/>
                </a:cubicBezTo>
                <a:cubicBezTo>
                  <a:pt x="173090" y="368671"/>
                  <a:pt x="162772" y="362718"/>
                  <a:pt x="158803" y="354384"/>
                </a:cubicBezTo>
                <a:cubicBezTo>
                  <a:pt x="154834" y="346050"/>
                  <a:pt x="152453" y="336128"/>
                  <a:pt x="149278" y="323428"/>
                </a:cubicBezTo>
                <a:cubicBezTo>
                  <a:pt x="146103" y="310728"/>
                  <a:pt x="142928" y="296837"/>
                  <a:pt x="139753" y="278184"/>
                </a:cubicBezTo>
                <a:cubicBezTo>
                  <a:pt x="136578" y="259531"/>
                  <a:pt x="133402" y="229765"/>
                  <a:pt x="130227" y="211509"/>
                </a:cubicBezTo>
                <a:cubicBezTo>
                  <a:pt x="127052" y="193253"/>
                  <a:pt x="124672" y="181744"/>
                  <a:pt x="120703" y="168647"/>
                </a:cubicBezTo>
                <a:cubicBezTo>
                  <a:pt x="116734" y="155550"/>
                  <a:pt x="111574" y="147215"/>
                  <a:pt x="106415" y="132928"/>
                </a:cubicBezTo>
                <a:cubicBezTo>
                  <a:pt x="101256" y="118641"/>
                  <a:pt x="95302" y="98003"/>
                  <a:pt x="89746" y="82922"/>
                </a:cubicBezTo>
                <a:cubicBezTo>
                  <a:pt x="84190" y="67841"/>
                  <a:pt x="78237" y="53950"/>
                  <a:pt x="73078" y="42441"/>
                </a:cubicBezTo>
                <a:cubicBezTo>
                  <a:pt x="67919" y="30932"/>
                  <a:pt x="64346" y="20613"/>
                  <a:pt x="58790" y="13866"/>
                </a:cubicBezTo>
                <a:cubicBezTo>
                  <a:pt x="53234" y="7119"/>
                  <a:pt x="46884" y="3943"/>
                  <a:pt x="39740" y="1959"/>
                </a:cubicBezTo>
                <a:cubicBezTo>
                  <a:pt x="32596" y="-25"/>
                  <a:pt x="22278" y="-1216"/>
                  <a:pt x="15928" y="1959"/>
                </a:cubicBezTo>
                <a:cubicBezTo>
                  <a:pt x="9578" y="5134"/>
                  <a:pt x="4021" y="11484"/>
                  <a:pt x="1640" y="21009"/>
                </a:cubicBezTo>
                <a:cubicBezTo>
                  <a:pt x="-741" y="30534"/>
                  <a:pt x="-344" y="45218"/>
                  <a:pt x="1640" y="59109"/>
                </a:cubicBezTo>
                <a:cubicBezTo>
                  <a:pt x="3624" y="73000"/>
                  <a:pt x="10371" y="87684"/>
                  <a:pt x="13546" y="104353"/>
                </a:cubicBezTo>
                <a:cubicBezTo>
                  <a:pt x="16721" y="121022"/>
                  <a:pt x="19499" y="138088"/>
                  <a:pt x="20690" y="1591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4" name="任意多边形 383"/>
          <p:cNvSpPr/>
          <p:nvPr/>
        </p:nvSpPr>
        <p:spPr>
          <a:xfrm rot="-1440000" flipV="1">
            <a:off x="5449824" y="4012582"/>
            <a:ext cx="173090" cy="411896"/>
          </a:xfrm>
          <a:custGeom>
            <a:avLst/>
            <a:gdLst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54028 w 176082"/>
              <a:gd name="connsiteY10" fmla="*/ 190078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2609 w 176082"/>
              <a:gd name="connsiteY22" fmla="*/ 359147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40072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27847 w 175519"/>
              <a:gd name="connsiteY22" fmla="*/ 347240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26"/>
              <a:gd name="connsiteY0" fmla="*/ 159122 h 411896"/>
              <a:gd name="connsiteX1" fmla="*/ 20690 w 175526"/>
              <a:gd name="connsiteY1" fmla="*/ 230560 h 411896"/>
              <a:gd name="connsiteX2" fmla="*/ 30215 w 175526"/>
              <a:gd name="connsiteY2" fmla="*/ 311522 h 411896"/>
              <a:gd name="connsiteX3" fmla="*/ 42121 w 175526"/>
              <a:gd name="connsiteY3" fmla="*/ 371053 h 411896"/>
              <a:gd name="connsiteX4" fmla="*/ 54028 w 175526"/>
              <a:gd name="connsiteY4" fmla="*/ 404391 h 411896"/>
              <a:gd name="connsiteX5" fmla="*/ 73078 w 175526"/>
              <a:gd name="connsiteY5" fmla="*/ 411534 h 411896"/>
              <a:gd name="connsiteX6" fmla="*/ 82603 w 175526"/>
              <a:gd name="connsiteY6" fmla="*/ 397247 h 411896"/>
              <a:gd name="connsiteX7" fmla="*/ 70696 w 175526"/>
              <a:gd name="connsiteY7" fmla="*/ 361528 h 411896"/>
              <a:gd name="connsiteX8" fmla="*/ 61171 w 175526"/>
              <a:gd name="connsiteY8" fmla="*/ 316284 h 411896"/>
              <a:gd name="connsiteX9" fmla="*/ 51646 w 175526"/>
              <a:gd name="connsiteY9" fmla="*/ 247228 h 411896"/>
              <a:gd name="connsiteX10" fmla="*/ 49265 w 175526"/>
              <a:gd name="connsiteY10" fmla="*/ 185315 h 411896"/>
              <a:gd name="connsiteX11" fmla="*/ 42121 w 175526"/>
              <a:gd name="connsiteY11" fmla="*/ 104353 h 411896"/>
              <a:gd name="connsiteX12" fmla="*/ 32596 w 175526"/>
              <a:gd name="connsiteY12" fmla="*/ 71016 h 411896"/>
              <a:gd name="connsiteX13" fmla="*/ 25453 w 175526"/>
              <a:gd name="connsiteY13" fmla="*/ 44822 h 411896"/>
              <a:gd name="connsiteX14" fmla="*/ 30215 w 175526"/>
              <a:gd name="connsiteY14" fmla="*/ 30534 h 411896"/>
              <a:gd name="connsiteX15" fmla="*/ 46884 w 175526"/>
              <a:gd name="connsiteY15" fmla="*/ 47203 h 411896"/>
              <a:gd name="connsiteX16" fmla="*/ 65933 w 175526"/>
              <a:gd name="connsiteY16" fmla="*/ 97210 h 411896"/>
              <a:gd name="connsiteX17" fmla="*/ 80222 w 175526"/>
              <a:gd name="connsiteY17" fmla="*/ 142453 h 411896"/>
              <a:gd name="connsiteX18" fmla="*/ 94509 w 175526"/>
              <a:gd name="connsiteY18" fmla="*/ 178171 h 411896"/>
              <a:gd name="connsiteX19" fmla="*/ 104034 w 175526"/>
              <a:gd name="connsiteY19" fmla="*/ 232941 h 411896"/>
              <a:gd name="connsiteX20" fmla="*/ 111178 w 175526"/>
              <a:gd name="connsiteY20" fmla="*/ 275803 h 411896"/>
              <a:gd name="connsiteX21" fmla="*/ 118322 w 175526"/>
              <a:gd name="connsiteY21" fmla="*/ 311522 h 411896"/>
              <a:gd name="connsiteX22" fmla="*/ 127847 w 175526"/>
              <a:gd name="connsiteY22" fmla="*/ 347240 h 411896"/>
              <a:gd name="connsiteX23" fmla="*/ 146897 w 175526"/>
              <a:gd name="connsiteY23" fmla="*/ 375816 h 411896"/>
              <a:gd name="connsiteX24" fmla="*/ 163566 w 175526"/>
              <a:gd name="connsiteY24" fmla="*/ 382960 h 411896"/>
              <a:gd name="connsiteX25" fmla="*/ 175471 w 175526"/>
              <a:gd name="connsiteY25" fmla="*/ 373434 h 411896"/>
              <a:gd name="connsiteX26" fmla="*/ 158803 w 175526"/>
              <a:gd name="connsiteY26" fmla="*/ 354384 h 411896"/>
              <a:gd name="connsiteX27" fmla="*/ 149278 w 175526"/>
              <a:gd name="connsiteY27" fmla="*/ 323428 h 411896"/>
              <a:gd name="connsiteX28" fmla="*/ 139753 w 175526"/>
              <a:gd name="connsiteY28" fmla="*/ 278184 h 411896"/>
              <a:gd name="connsiteX29" fmla="*/ 130227 w 175526"/>
              <a:gd name="connsiteY29" fmla="*/ 211509 h 411896"/>
              <a:gd name="connsiteX30" fmla="*/ 120703 w 175526"/>
              <a:gd name="connsiteY30" fmla="*/ 168647 h 411896"/>
              <a:gd name="connsiteX31" fmla="*/ 106415 w 175526"/>
              <a:gd name="connsiteY31" fmla="*/ 132928 h 411896"/>
              <a:gd name="connsiteX32" fmla="*/ 89746 w 175526"/>
              <a:gd name="connsiteY32" fmla="*/ 82922 h 411896"/>
              <a:gd name="connsiteX33" fmla="*/ 73078 w 175526"/>
              <a:gd name="connsiteY33" fmla="*/ 42441 h 411896"/>
              <a:gd name="connsiteX34" fmla="*/ 58790 w 175526"/>
              <a:gd name="connsiteY34" fmla="*/ 13866 h 411896"/>
              <a:gd name="connsiteX35" fmla="*/ 39740 w 175526"/>
              <a:gd name="connsiteY35" fmla="*/ 1959 h 411896"/>
              <a:gd name="connsiteX36" fmla="*/ 15928 w 175526"/>
              <a:gd name="connsiteY36" fmla="*/ 1959 h 411896"/>
              <a:gd name="connsiteX37" fmla="*/ 1640 w 175526"/>
              <a:gd name="connsiteY37" fmla="*/ 21009 h 411896"/>
              <a:gd name="connsiteX38" fmla="*/ 1640 w 175526"/>
              <a:gd name="connsiteY38" fmla="*/ 59109 h 411896"/>
              <a:gd name="connsiteX39" fmla="*/ 13546 w 175526"/>
              <a:gd name="connsiteY39" fmla="*/ 104353 h 411896"/>
              <a:gd name="connsiteX40" fmla="*/ 20690 w 175526"/>
              <a:gd name="connsiteY40" fmla="*/ 159122 h 411896"/>
              <a:gd name="connsiteX0" fmla="*/ 20690 w 175534"/>
              <a:gd name="connsiteY0" fmla="*/ 159122 h 411896"/>
              <a:gd name="connsiteX1" fmla="*/ 20690 w 175534"/>
              <a:gd name="connsiteY1" fmla="*/ 230560 h 411896"/>
              <a:gd name="connsiteX2" fmla="*/ 30215 w 175534"/>
              <a:gd name="connsiteY2" fmla="*/ 311522 h 411896"/>
              <a:gd name="connsiteX3" fmla="*/ 42121 w 175534"/>
              <a:gd name="connsiteY3" fmla="*/ 371053 h 411896"/>
              <a:gd name="connsiteX4" fmla="*/ 54028 w 175534"/>
              <a:gd name="connsiteY4" fmla="*/ 404391 h 411896"/>
              <a:gd name="connsiteX5" fmla="*/ 73078 w 175534"/>
              <a:gd name="connsiteY5" fmla="*/ 411534 h 411896"/>
              <a:gd name="connsiteX6" fmla="*/ 82603 w 175534"/>
              <a:gd name="connsiteY6" fmla="*/ 397247 h 411896"/>
              <a:gd name="connsiteX7" fmla="*/ 70696 w 175534"/>
              <a:gd name="connsiteY7" fmla="*/ 361528 h 411896"/>
              <a:gd name="connsiteX8" fmla="*/ 61171 w 175534"/>
              <a:gd name="connsiteY8" fmla="*/ 316284 h 411896"/>
              <a:gd name="connsiteX9" fmla="*/ 51646 w 175534"/>
              <a:gd name="connsiteY9" fmla="*/ 247228 h 411896"/>
              <a:gd name="connsiteX10" fmla="*/ 49265 w 175534"/>
              <a:gd name="connsiteY10" fmla="*/ 185315 h 411896"/>
              <a:gd name="connsiteX11" fmla="*/ 42121 w 175534"/>
              <a:gd name="connsiteY11" fmla="*/ 104353 h 411896"/>
              <a:gd name="connsiteX12" fmla="*/ 32596 w 175534"/>
              <a:gd name="connsiteY12" fmla="*/ 71016 h 411896"/>
              <a:gd name="connsiteX13" fmla="*/ 25453 w 175534"/>
              <a:gd name="connsiteY13" fmla="*/ 44822 h 411896"/>
              <a:gd name="connsiteX14" fmla="*/ 30215 w 175534"/>
              <a:gd name="connsiteY14" fmla="*/ 30534 h 411896"/>
              <a:gd name="connsiteX15" fmla="*/ 46884 w 175534"/>
              <a:gd name="connsiteY15" fmla="*/ 47203 h 411896"/>
              <a:gd name="connsiteX16" fmla="*/ 65933 w 175534"/>
              <a:gd name="connsiteY16" fmla="*/ 97210 h 411896"/>
              <a:gd name="connsiteX17" fmla="*/ 80222 w 175534"/>
              <a:gd name="connsiteY17" fmla="*/ 142453 h 411896"/>
              <a:gd name="connsiteX18" fmla="*/ 94509 w 175534"/>
              <a:gd name="connsiteY18" fmla="*/ 178171 h 411896"/>
              <a:gd name="connsiteX19" fmla="*/ 104034 w 175534"/>
              <a:gd name="connsiteY19" fmla="*/ 232941 h 411896"/>
              <a:gd name="connsiteX20" fmla="*/ 111178 w 175534"/>
              <a:gd name="connsiteY20" fmla="*/ 275803 h 411896"/>
              <a:gd name="connsiteX21" fmla="*/ 118322 w 175534"/>
              <a:gd name="connsiteY21" fmla="*/ 311522 h 411896"/>
              <a:gd name="connsiteX22" fmla="*/ 127847 w 175534"/>
              <a:gd name="connsiteY22" fmla="*/ 347240 h 411896"/>
              <a:gd name="connsiteX23" fmla="*/ 139754 w 175534"/>
              <a:gd name="connsiteY23" fmla="*/ 373434 h 411896"/>
              <a:gd name="connsiteX24" fmla="*/ 163566 w 175534"/>
              <a:gd name="connsiteY24" fmla="*/ 382960 h 411896"/>
              <a:gd name="connsiteX25" fmla="*/ 175471 w 175534"/>
              <a:gd name="connsiteY25" fmla="*/ 373434 h 411896"/>
              <a:gd name="connsiteX26" fmla="*/ 158803 w 175534"/>
              <a:gd name="connsiteY26" fmla="*/ 354384 h 411896"/>
              <a:gd name="connsiteX27" fmla="*/ 149278 w 175534"/>
              <a:gd name="connsiteY27" fmla="*/ 323428 h 411896"/>
              <a:gd name="connsiteX28" fmla="*/ 139753 w 175534"/>
              <a:gd name="connsiteY28" fmla="*/ 278184 h 411896"/>
              <a:gd name="connsiteX29" fmla="*/ 130227 w 175534"/>
              <a:gd name="connsiteY29" fmla="*/ 211509 h 411896"/>
              <a:gd name="connsiteX30" fmla="*/ 120703 w 175534"/>
              <a:gd name="connsiteY30" fmla="*/ 168647 h 411896"/>
              <a:gd name="connsiteX31" fmla="*/ 106415 w 175534"/>
              <a:gd name="connsiteY31" fmla="*/ 132928 h 411896"/>
              <a:gd name="connsiteX32" fmla="*/ 89746 w 175534"/>
              <a:gd name="connsiteY32" fmla="*/ 82922 h 411896"/>
              <a:gd name="connsiteX33" fmla="*/ 73078 w 175534"/>
              <a:gd name="connsiteY33" fmla="*/ 42441 h 411896"/>
              <a:gd name="connsiteX34" fmla="*/ 58790 w 175534"/>
              <a:gd name="connsiteY34" fmla="*/ 13866 h 411896"/>
              <a:gd name="connsiteX35" fmla="*/ 39740 w 175534"/>
              <a:gd name="connsiteY35" fmla="*/ 1959 h 411896"/>
              <a:gd name="connsiteX36" fmla="*/ 15928 w 175534"/>
              <a:gd name="connsiteY36" fmla="*/ 1959 h 411896"/>
              <a:gd name="connsiteX37" fmla="*/ 1640 w 175534"/>
              <a:gd name="connsiteY37" fmla="*/ 21009 h 411896"/>
              <a:gd name="connsiteX38" fmla="*/ 1640 w 175534"/>
              <a:gd name="connsiteY38" fmla="*/ 59109 h 411896"/>
              <a:gd name="connsiteX39" fmla="*/ 13546 w 175534"/>
              <a:gd name="connsiteY39" fmla="*/ 104353 h 411896"/>
              <a:gd name="connsiteX40" fmla="*/ 20690 w 175534"/>
              <a:gd name="connsiteY40" fmla="*/ 159122 h 411896"/>
              <a:gd name="connsiteX0" fmla="*/ 20690 w 175471"/>
              <a:gd name="connsiteY0" fmla="*/ 159122 h 411896"/>
              <a:gd name="connsiteX1" fmla="*/ 20690 w 175471"/>
              <a:gd name="connsiteY1" fmla="*/ 230560 h 411896"/>
              <a:gd name="connsiteX2" fmla="*/ 30215 w 175471"/>
              <a:gd name="connsiteY2" fmla="*/ 311522 h 411896"/>
              <a:gd name="connsiteX3" fmla="*/ 42121 w 175471"/>
              <a:gd name="connsiteY3" fmla="*/ 371053 h 411896"/>
              <a:gd name="connsiteX4" fmla="*/ 54028 w 175471"/>
              <a:gd name="connsiteY4" fmla="*/ 404391 h 411896"/>
              <a:gd name="connsiteX5" fmla="*/ 73078 w 175471"/>
              <a:gd name="connsiteY5" fmla="*/ 411534 h 411896"/>
              <a:gd name="connsiteX6" fmla="*/ 82603 w 175471"/>
              <a:gd name="connsiteY6" fmla="*/ 397247 h 411896"/>
              <a:gd name="connsiteX7" fmla="*/ 70696 w 175471"/>
              <a:gd name="connsiteY7" fmla="*/ 361528 h 411896"/>
              <a:gd name="connsiteX8" fmla="*/ 61171 w 175471"/>
              <a:gd name="connsiteY8" fmla="*/ 316284 h 411896"/>
              <a:gd name="connsiteX9" fmla="*/ 51646 w 175471"/>
              <a:gd name="connsiteY9" fmla="*/ 247228 h 411896"/>
              <a:gd name="connsiteX10" fmla="*/ 49265 w 175471"/>
              <a:gd name="connsiteY10" fmla="*/ 185315 h 411896"/>
              <a:gd name="connsiteX11" fmla="*/ 42121 w 175471"/>
              <a:gd name="connsiteY11" fmla="*/ 104353 h 411896"/>
              <a:gd name="connsiteX12" fmla="*/ 32596 w 175471"/>
              <a:gd name="connsiteY12" fmla="*/ 71016 h 411896"/>
              <a:gd name="connsiteX13" fmla="*/ 25453 w 175471"/>
              <a:gd name="connsiteY13" fmla="*/ 44822 h 411896"/>
              <a:gd name="connsiteX14" fmla="*/ 30215 w 175471"/>
              <a:gd name="connsiteY14" fmla="*/ 30534 h 411896"/>
              <a:gd name="connsiteX15" fmla="*/ 46884 w 175471"/>
              <a:gd name="connsiteY15" fmla="*/ 47203 h 411896"/>
              <a:gd name="connsiteX16" fmla="*/ 65933 w 175471"/>
              <a:gd name="connsiteY16" fmla="*/ 97210 h 411896"/>
              <a:gd name="connsiteX17" fmla="*/ 80222 w 175471"/>
              <a:gd name="connsiteY17" fmla="*/ 142453 h 411896"/>
              <a:gd name="connsiteX18" fmla="*/ 94509 w 175471"/>
              <a:gd name="connsiteY18" fmla="*/ 178171 h 411896"/>
              <a:gd name="connsiteX19" fmla="*/ 104034 w 175471"/>
              <a:gd name="connsiteY19" fmla="*/ 232941 h 411896"/>
              <a:gd name="connsiteX20" fmla="*/ 111178 w 175471"/>
              <a:gd name="connsiteY20" fmla="*/ 275803 h 411896"/>
              <a:gd name="connsiteX21" fmla="*/ 118322 w 175471"/>
              <a:gd name="connsiteY21" fmla="*/ 311522 h 411896"/>
              <a:gd name="connsiteX22" fmla="*/ 127847 w 175471"/>
              <a:gd name="connsiteY22" fmla="*/ 347240 h 411896"/>
              <a:gd name="connsiteX23" fmla="*/ 139754 w 175471"/>
              <a:gd name="connsiteY23" fmla="*/ 373434 h 411896"/>
              <a:gd name="connsiteX24" fmla="*/ 158803 w 175471"/>
              <a:gd name="connsiteY24" fmla="*/ 382960 h 411896"/>
              <a:gd name="connsiteX25" fmla="*/ 175471 w 175471"/>
              <a:gd name="connsiteY25" fmla="*/ 373434 h 411896"/>
              <a:gd name="connsiteX26" fmla="*/ 158803 w 175471"/>
              <a:gd name="connsiteY26" fmla="*/ 354384 h 411896"/>
              <a:gd name="connsiteX27" fmla="*/ 149278 w 175471"/>
              <a:gd name="connsiteY27" fmla="*/ 323428 h 411896"/>
              <a:gd name="connsiteX28" fmla="*/ 139753 w 175471"/>
              <a:gd name="connsiteY28" fmla="*/ 278184 h 411896"/>
              <a:gd name="connsiteX29" fmla="*/ 130227 w 175471"/>
              <a:gd name="connsiteY29" fmla="*/ 211509 h 411896"/>
              <a:gd name="connsiteX30" fmla="*/ 120703 w 175471"/>
              <a:gd name="connsiteY30" fmla="*/ 168647 h 411896"/>
              <a:gd name="connsiteX31" fmla="*/ 106415 w 175471"/>
              <a:gd name="connsiteY31" fmla="*/ 132928 h 411896"/>
              <a:gd name="connsiteX32" fmla="*/ 89746 w 175471"/>
              <a:gd name="connsiteY32" fmla="*/ 82922 h 411896"/>
              <a:gd name="connsiteX33" fmla="*/ 73078 w 175471"/>
              <a:gd name="connsiteY33" fmla="*/ 42441 h 411896"/>
              <a:gd name="connsiteX34" fmla="*/ 58790 w 175471"/>
              <a:gd name="connsiteY34" fmla="*/ 13866 h 411896"/>
              <a:gd name="connsiteX35" fmla="*/ 39740 w 175471"/>
              <a:gd name="connsiteY35" fmla="*/ 1959 h 411896"/>
              <a:gd name="connsiteX36" fmla="*/ 15928 w 175471"/>
              <a:gd name="connsiteY36" fmla="*/ 1959 h 411896"/>
              <a:gd name="connsiteX37" fmla="*/ 1640 w 175471"/>
              <a:gd name="connsiteY37" fmla="*/ 21009 h 411896"/>
              <a:gd name="connsiteX38" fmla="*/ 1640 w 175471"/>
              <a:gd name="connsiteY38" fmla="*/ 59109 h 411896"/>
              <a:gd name="connsiteX39" fmla="*/ 13546 w 175471"/>
              <a:gd name="connsiteY39" fmla="*/ 104353 h 411896"/>
              <a:gd name="connsiteX40" fmla="*/ 20690 w 175471"/>
              <a:gd name="connsiteY40" fmla="*/ 159122 h 411896"/>
              <a:gd name="connsiteX0" fmla="*/ 20690 w 173090"/>
              <a:gd name="connsiteY0" fmla="*/ 159122 h 411896"/>
              <a:gd name="connsiteX1" fmla="*/ 20690 w 173090"/>
              <a:gd name="connsiteY1" fmla="*/ 230560 h 411896"/>
              <a:gd name="connsiteX2" fmla="*/ 30215 w 173090"/>
              <a:gd name="connsiteY2" fmla="*/ 311522 h 411896"/>
              <a:gd name="connsiteX3" fmla="*/ 42121 w 173090"/>
              <a:gd name="connsiteY3" fmla="*/ 371053 h 411896"/>
              <a:gd name="connsiteX4" fmla="*/ 54028 w 173090"/>
              <a:gd name="connsiteY4" fmla="*/ 404391 h 411896"/>
              <a:gd name="connsiteX5" fmla="*/ 73078 w 173090"/>
              <a:gd name="connsiteY5" fmla="*/ 411534 h 411896"/>
              <a:gd name="connsiteX6" fmla="*/ 82603 w 173090"/>
              <a:gd name="connsiteY6" fmla="*/ 397247 h 411896"/>
              <a:gd name="connsiteX7" fmla="*/ 70696 w 173090"/>
              <a:gd name="connsiteY7" fmla="*/ 361528 h 411896"/>
              <a:gd name="connsiteX8" fmla="*/ 61171 w 173090"/>
              <a:gd name="connsiteY8" fmla="*/ 316284 h 411896"/>
              <a:gd name="connsiteX9" fmla="*/ 51646 w 173090"/>
              <a:gd name="connsiteY9" fmla="*/ 247228 h 411896"/>
              <a:gd name="connsiteX10" fmla="*/ 49265 w 173090"/>
              <a:gd name="connsiteY10" fmla="*/ 185315 h 411896"/>
              <a:gd name="connsiteX11" fmla="*/ 42121 w 173090"/>
              <a:gd name="connsiteY11" fmla="*/ 104353 h 411896"/>
              <a:gd name="connsiteX12" fmla="*/ 32596 w 173090"/>
              <a:gd name="connsiteY12" fmla="*/ 71016 h 411896"/>
              <a:gd name="connsiteX13" fmla="*/ 25453 w 173090"/>
              <a:gd name="connsiteY13" fmla="*/ 44822 h 411896"/>
              <a:gd name="connsiteX14" fmla="*/ 30215 w 173090"/>
              <a:gd name="connsiteY14" fmla="*/ 30534 h 411896"/>
              <a:gd name="connsiteX15" fmla="*/ 46884 w 173090"/>
              <a:gd name="connsiteY15" fmla="*/ 47203 h 411896"/>
              <a:gd name="connsiteX16" fmla="*/ 65933 w 173090"/>
              <a:gd name="connsiteY16" fmla="*/ 97210 h 411896"/>
              <a:gd name="connsiteX17" fmla="*/ 80222 w 173090"/>
              <a:gd name="connsiteY17" fmla="*/ 142453 h 411896"/>
              <a:gd name="connsiteX18" fmla="*/ 94509 w 173090"/>
              <a:gd name="connsiteY18" fmla="*/ 178171 h 411896"/>
              <a:gd name="connsiteX19" fmla="*/ 104034 w 173090"/>
              <a:gd name="connsiteY19" fmla="*/ 232941 h 411896"/>
              <a:gd name="connsiteX20" fmla="*/ 111178 w 173090"/>
              <a:gd name="connsiteY20" fmla="*/ 275803 h 411896"/>
              <a:gd name="connsiteX21" fmla="*/ 118322 w 173090"/>
              <a:gd name="connsiteY21" fmla="*/ 311522 h 411896"/>
              <a:gd name="connsiteX22" fmla="*/ 127847 w 173090"/>
              <a:gd name="connsiteY22" fmla="*/ 347240 h 411896"/>
              <a:gd name="connsiteX23" fmla="*/ 139754 w 173090"/>
              <a:gd name="connsiteY23" fmla="*/ 373434 h 411896"/>
              <a:gd name="connsiteX24" fmla="*/ 158803 w 173090"/>
              <a:gd name="connsiteY24" fmla="*/ 382960 h 411896"/>
              <a:gd name="connsiteX25" fmla="*/ 173090 w 173090"/>
              <a:gd name="connsiteY25" fmla="*/ 373434 h 411896"/>
              <a:gd name="connsiteX26" fmla="*/ 158803 w 173090"/>
              <a:gd name="connsiteY26" fmla="*/ 354384 h 411896"/>
              <a:gd name="connsiteX27" fmla="*/ 149278 w 173090"/>
              <a:gd name="connsiteY27" fmla="*/ 323428 h 411896"/>
              <a:gd name="connsiteX28" fmla="*/ 139753 w 173090"/>
              <a:gd name="connsiteY28" fmla="*/ 278184 h 411896"/>
              <a:gd name="connsiteX29" fmla="*/ 130227 w 173090"/>
              <a:gd name="connsiteY29" fmla="*/ 211509 h 411896"/>
              <a:gd name="connsiteX30" fmla="*/ 120703 w 173090"/>
              <a:gd name="connsiteY30" fmla="*/ 168647 h 411896"/>
              <a:gd name="connsiteX31" fmla="*/ 106415 w 173090"/>
              <a:gd name="connsiteY31" fmla="*/ 132928 h 411896"/>
              <a:gd name="connsiteX32" fmla="*/ 89746 w 173090"/>
              <a:gd name="connsiteY32" fmla="*/ 82922 h 411896"/>
              <a:gd name="connsiteX33" fmla="*/ 73078 w 173090"/>
              <a:gd name="connsiteY33" fmla="*/ 42441 h 411896"/>
              <a:gd name="connsiteX34" fmla="*/ 58790 w 173090"/>
              <a:gd name="connsiteY34" fmla="*/ 13866 h 411896"/>
              <a:gd name="connsiteX35" fmla="*/ 39740 w 173090"/>
              <a:gd name="connsiteY35" fmla="*/ 1959 h 411896"/>
              <a:gd name="connsiteX36" fmla="*/ 15928 w 173090"/>
              <a:gd name="connsiteY36" fmla="*/ 1959 h 411896"/>
              <a:gd name="connsiteX37" fmla="*/ 1640 w 173090"/>
              <a:gd name="connsiteY37" fmla="*/ 21009 h 411896"/>
              <a:gd name="connsiteX38" fmla="*/ 1640 w 173090"/>
              <a:gd name="connsiteY38" fmla="*/ 59109 h 411896"/>
              <a:gd name="connsiteX39" fmla="*/ 13546 w 173090"/>
              <a:gd name="connsiteY39" fmla="*/ 104353 h 411896"/>
              <a:gd name="connsiteX40" fmla="*/ 20690 w 173090"/>
              <a:gd name="connsiteY40" fmla="*/ 159122 h 411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73090" h="411896">
                <a:moveTo>
                  <a:pt x="20690" y="159122"/>
                </a:moveTo>
                <a:cubicBezTo>
                  <a:pt x="21881" y="180156"/>
                  <a:pt x="19103" y="205160"/>
                  <a:pt x="20690" y="230560"/>
                </a:cubicBezTo>
                <a:cubicBezTo>
                  <a:pt x="22278" y="255960"/>
                  <a:pt x="26643" y="288106"/>
                  <a:pt x="30215" y="311522"/>
                </a:cubicBezTo>
                <a:cubicBezTo>
                  <a:pt x="33787" y="334938"/>
                  <a:pt x="38152" y="355575"/>
                  <a:pt x="42121" y="371053"/>
                </a:cubicBezTo>
                <a:cubicBezTo>
                  <a:pt x="46090" y="386531"/>
                  <a:pt x="48869" y="397644"/>
                  <a:pt x="54028" y="404391"/>
                </a:cubicBezTo>
                <a:cubicBezTo>
                  <a:pt x="59188" y="411138"/>
                  <a:pt x="68316" y="412725"/>
                  <a:pt x="73078" y="411534"/>
                </a:cubicBezTo>
                <a:cubicBezTo>
                  <a:pt x="77840" y="410343"/>
                  <a:pt x="83000" y="405581"/>
                  <a:pt x="82603" y="397247"/>
                </a:cubicBezTo>
                <a:cubicBezTo>
                  <a:pt x="82206" y="388913"/>
                  <a:pt x="74268" y="375022"/>
                  <a:pt x="70696" y="361528"/>
                </a:cubicBezTo>
                <a:cubicBezTo>
                  <a:pt x="67124" y="348034"/>
                  <a:pt x="64346" y="335334"/>
                  <a:pt x="61171" y="316284"/>
                </a:cubicBezTo>
                <a:cubicBezTo>
                  <a:pt x="57996" y="297234"/>
                  <a:pt x="53630" y="269056"/>
                  <a:pt x="51646" y="247228"/>
                </a:cubicBezTo>
                <a:cubicBezTo>
                  <a:pt x="49662" y="225400"/>
                  <a:pt x="50853" y="209128"/>
                  <a:pt x="49265" y="185315"/>
                </a:cubicBezTo>
                <a:cubicBezTo>
                  <a:pt x="47677" y="161502"/>
                  <a:pt x="44899" y="123403"/>
                  <a:pt x="42121" y="104353"/>
                </a:cubicBezTo>
                <a:cubicBezTo>
                  <a:pt x="39343" y="85303"/>
                  <a:pt x="35374" y="80938"/>
                  <a:pt x="32596" y="71016"/>
                </a:cubicBezTo>
                <a:cubicBezTo>
                  <a:pt x="29818" y="61094"/>
                  <a:pt x="25850" y="51569"/>
                  <a:pt x="25453" y="44822"/>
                </a:cubicBezTo>
                <a:cubicBezTo>
                  <a:pt x="25056" y="38075"/>
                  <a:pt x="26643" y="30137"/>
                  <a:pt x="30215" y="30534"/>
                </a:cubicBezTo>
                <a:cubicBezTo>
                  <a:pt x="33787" y="30931"/>
                  <a:pt x="40931" y="36091"/>
                  <a:pt x="46884" y="47203"/>
                </a:cubicBezTo>
                <a:cubicBezTo>
                  <a:pt x="52837" y="58315"/>
                  <a:pt x="60377" y="81335"/>
                  <a:pt x="65933" y="97210"/>
                </a:cubicBezTo>
                <a:cubicBezTo>
                  <a:pt x="71489" y="113085"/>
                  <a:pt x="75459" y="128960"/>
                  <a:pt x="80222" y="142453"/>
                </a:cubicBezTo>
                <a:cubicBezTo>
                  <a:pt x="84985" y="155946"/>
                  <a:pt x="90540" y="163090"/>
                  <a:pt x="94509" y="178171"/>
                </a:cubicBezTo>
                <a:cubicBezTo>
                  <a:pt x="98478" y="193252"/>
                  <a:pt x="101256" y="216669"/>
                  <a:pt x="104034" y="232941"/>
                </a:cubicBezTo>
                <a:cubicBezTo>
                  <a:pt x="106812" y="249213"/>
                  <a:pt x="108797" y="262706"/>
                  <a:pt x="111178" y="275803"/>
                </a:cubicBezTo>
                <a:cubicBezTo>
                  <a:pt x="113559" y="288900"/>
                  <a:pt x="115544" y="299616"/>
                  <a:pt x="118322" y="311522"/>
                </a:cubicBezTo>
                <a:cubicBezTo>
                  <a:pt x="121100" y="323428"/>
                  <a:pt x="124275" y="336921"/>
                  <a:pt x="127847" y="347240"/>
                </a:cubicBezTo>
                <a:cubicBezTo>
                  <a:pt x="131419" y="357559"/>
                  <a:pt x="134595" y="367481"/>
                  <a:pt x="139754" y="373434"/>
                </a:cubicBezTo>
                <a:cubicBezTo>
                  <a:pt x="144913" y="379387"/>
                  <a:pt x="153247" y="382960"/>
                  <a:pt x="158803" y="382960"/>
                </a:cubicBezTo>
                <a:cubicBezTo>
                  <a:pt x="164359" y="382960"/>
                  <a:pt x="173090" y="378197"/>
                  <a:pt x="173090" y="373434"/>
                </a:cubicBezTo>
                <a:cubicBezTo>
                  <a:pt x="173090" y="368671"/>
                  <a:pt x="162772" y="362718"/>
                  <a:pt x="158803" y="354384"/>
                </a:cubicBezTo>
                <a:cubicBezTo>
                  <a:pt x="154834" y="346050"/>
                  <a:pt x="152453" y="336128"/>
                  <a:pt x="149278" y="323428"/>
                </a:cubicBezTo>
                <a:cubicBezTo>
                  <a:pt x="146103" y="310728"/>
                  <a:pt x="142928" y="296837"/>
                  <a:pt x="139753" y="278184"/>
                </a:cubicBezTo>
                <a:cubicBezTo>
                  <a:pt x="136578" y="259531"/>
                  <a:pt x="133402" y="229765"/>
                  <a:pt x="130227" y="211509"/>
                </a:cubicBezTo>
                <a:cubicBezTo>
                  <a:pt x="127052" y="193253"/>
                  <a:pt x="124672" y="181744"/>
                  <a:pt x="120703" y="168647"/>
                </a:cubicBezTo>
                <a:cubicBezTo>
                  <a:pt x="116734" y="155550"/>
                  <a:pt x="111574" y="147215"/>
                  <a:pt x="106415" y="132928"/>
                </a:cubicBezTo>
                <a:cubicBezTo>
                  <a:pt x="101256" y="118641"/>
                  <a:pt x="95302" y="98003"/>
                  <a:pt x="89746" y="82922"/>
                </a:cubicBezTo>
                <a:cubicBezTo>
                  <a:pt x="84190" y="67841"/>
                  <a:pt x="78237" y="53950"/>
                  <a:pt x="73078" y="42441"/>
                </a:cubicBezTo>
                <a:cubicBezTo>
                  <a:pt x="67919" y="30932"/>
                  <a:pt x="64346" y="20613"/>
                  <a:pt x="58790" y="13866"/>
                </a:cubicBezTo>
                <a:cubicBezTo>
                  <a:pt x="53234" y="7119"/>
                  <a:pt x="46884" y="3943"/>
                  <a:pt x="39740" y="1959"/>
                </a:cubicBezTo>
                <a:cubicBezTo>
                  <a:pt x="32596" y="-25"/>
                  <a:pt x="22278" y="-1216"/>
                  <a:pt x="15928" y="1959"/>
                </a:cubicBezTo>
                <a:cubicBezTo>
                  <a:pt x="9578" y="5134"/>
                  <a:pt x="4021" y="11484"/>
                  <a:pt x="1640" y="21009"/>
                </a:cubicBezTo>
                <a:cubicBezTo>
                  <a:pt x="-741" y="30534"/>
                  <a:pt x="-344" y="45218"/>
                  <a:pt x="1640" y="59109"/>
                </a:cubicBezTo>
                <a:cubicBezTo>
                  <a:pt x="3624" y="73000"/>
                  <a:pt x="10371" y="87684"/>
                  <a:pt x="13546" y="104353"/>
                </a:cubicBezTo>
                <a:cubicBezTo>
                  <a:pt x="16721" y="121022"/>
                  <a:pt x="19499" y="138088"/>
                  <a:pt x="20690" y="1591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5" name="任意多边形 384"/>
          <p:cNvSpPr/>
          <p:nvPr/>
        </p:nvSpPr>
        <p:spPr>
          <a:xfrm>
            <a:off x="4284866" y="3892579"/>
            <a:ext cx="157331" cy="402624"/>
          </a:xfrm>
          <a:custGeom>
            <a:avLst/>
            <a:gdLst>
              <a:gd name="connsiteX0" fmla="*/ 24860 w 165475"/>
              <a:gd name="connsiteY0" fmla="*/ 335784 h 402539"/>
              <a:gd name="connsiteX1" fmla="*/ 10572 w 165475"/>
              <a:gd name="connsiteY1" fmla="*/ 271490 h 402539"/>
              <a:gd name="connsiteX2" fmla="*/ 1047 w 165475"/>
              <a:gd name="connsiteY2" fmla="*/ 214340 h 402539"/>
              <a:gd name="connsiteX3" fmla="*/ 8191 w 165475"/>
              <a:gd name="connsiteY3" fmla="*/ 166715 h 402539"/>
              <a:gd name="connsiteX4" fmla="*/ 10572 w 165475"/>
              <a:gd name="connsiteY4" fmla="*/ 128615 h 402539"/>
              <a:gd name="connsiteX5" fmla="*/ 1047 w 165475"/>
              <a:gd name="connsiteY5" fmla="*/ 71465 h 402539"/>
              <a:gd name="connsiteX6" fmla="*/ 1047 w 165475"/>
              <a:gd name="connsiteY6" fmla="*/ 35746 h 402539"/>
              <a:gd name="connsiteX7" fmla="*/ 8191 w 165475"/>
              <a:gd name="connsiteY7" fmla="*/ 9552 h 402539"/>
              <a:gd name="connsiteX8" fmla="*/ 36766 w 165475"/>
              <a:gd name="connsiteY8" fmla="*/ 27 h 402539"/>
              <a:gd name="connsiteX9" fmla="*/ 62960 w 165475"/>
              <a:gd name="connsiteY9" fmla="*/ 11934 h 402539"/>
              <a:gd name="connsiteX10" fmla="*/ 74866 w 165475"/>
              <a:gd name="connsiteY10" fmla="*/ 45271 h 402539"/>
              <a:gd name="connsiteX11" fmla="*/ 82010 w 165475"/>
              <a:gd name="connsiteY11" fmla="*/ 90515 h 402539"/>
              <a:gd name="connsiteX12" fmla="*/ 108204 w 165475"/>
              <a:gd name="connsiteY12" fmla="*/ 138140 h 402539"/>
              <a:gd name="connsiteX13" fmla="*/ 134397 w 165475"/>
              <a:gd name="connsiteY13" fmla="*/ 169096 h 402539"/>
              <a:gd name="connsiteX14" fmla="*/ 153447 w 165475"/>
              <a:gd name="connsiteY14" fmla="*/ 223865 h 402539"/>
              <a:gd name="connsiteX15" fmla="*/ 165354 w 165475"/>
              <a:gd name="connsiteY15" fmla="*/ 281015 h 402539"/>
              <a:gd name="connsiteX16" fmla="*/ 158210 w 165475"/>
              <a:gd name="connsiteY16" fmla="*/ 333402 h 402539"/>
              <a:gd name="connsiteX17" fmla="*/ 136779 w 165475"/>
              <a:gd name="connsiteY17" fmla="*/ 378646 h 402539"/>
              <a:gd name="connsiteX18" fmla="*/ 112966 w 165475"/>
              <a:gd name="connsiteY18" fmla="*/ 373884 h 402539"/>
              <a:gd name="connsiteX19" fmla="*/ 122491 w 165475"/>
              <a:gd name="connsiteY19" fmla="*/ 342927 h 402539"/>
              <a:gd name="connsiteX20" fmla="*/ 127254 w 165475"/>
              <a:gd name="connsiteY20" fmla="*/ 285777 h 402539"/>
              <a:gd name="connsiteX21" fmla="*/ 115347 w 165475"/>
              <a:gd name="connsiteY21" fmla="*/ 214340 h 402539"/>
              <a:gd name="connsiteX22" fmla="*/ 93916 w 165475"/>
              <a:gd name="connsiteY22" fmla="*/ 159571 h 402539"/>
              <a:gd name="connsiteX23" fmla="*/ 72485 w 165475"/>
              <a:gd name="connsiteY23" fmla="*/ 133377 h 402539"/>
              <a:gd name="connsiteX24" fmla="*/ 55816 w 165475"/>
              <a:gd name="connsiteY24" fmla="*/ 104802 h 402539"/>
              <a:gd name="connsiteX25" fmla="*/ 41529 w 165475"/>
              <a:gd name="connsiteY25" fmla="*/ 64321 h 402539"/>
              <a:gd name="connsiteX26" fmla="*/ 36766 w 165475"/>
              <a:gd name="connsiteY26" fmla="*/ 40509 h 402539"/>
              <a:gd name="connsiteX27" fmla="*/ 32004 w 165475"/>
              <a:gd name="connsiteY27" fmla="*/ 42890 h 402539"/>
              <a:gd name="connsiteX28" fmla="*/ 32004 w 165475"/>
              <a:gd name="connsiteY28" fmla="*/ 78609 h 402539"/>
              <a:gd name="connsiteX29" fmla="*/ 48672 w 165475"/>
              <a:gd name="connsiteY29" fmla="*/ 130996 h 402539"/>
              <a:gd name="connsiteX30" fmla="*/ 39147 w 165475"/>
              <a:gd name="connsiteY30" fmla="*/ 169096 h 402539"/>
              <a:gd name="connsiteX31" fmla="*/ 34385 w 165475"/>
              <a:gd name="connsiteY31" fmla="*/ 219102 h 402539"/>
              <a:gd name="connsiteX32" fmla="*/ 43910 w 165475"/>
              <a:gd name="connsiteY32" fmla="*/ 276252 h 402539"/>
              <a:gd name="connsiteX33" fmla="*/ 74866 w 165475"/>
              <a:gd name="connsiteY33" fmla="*/ 357215 h 402539"/>
              <a:gd name="connsiteX34" fmla="*/ 82010 w 165475"/>
              <a:gd name="connsiteY34" fmla="*/ 390552 h 402539"/>
              <a:gd name="connsiteX35" fmla="*/ 67722 w 165475"/>
              <a:gd name="connsiteY35" fmla="*/ 402459 h 402539"/>
              <a:gd name="connsiteX36" fmla="*/ 43910 w 165475"/>
              <a:gd name="connsiteY36" fmla="*/ 385790 h 402539"/>
              <a:gd name="connsiteX37" fmla="*/ 24860 w 165475"/>
              <a:gd name="connsiteY37" fmla="*/ 335784 h 402539"/>
              <a:gd name="connsiteX0" fmla="*/ 24860 w 165475"/>
              <a:gd name="connsiteY0" fmla="*/ 335784 h 402558"/>
              <a:gd name="connsiteX1" fmla="*/ 10572 w 165475"/>
              <a:gd name="connsiteY1" fmla="*/ 271490 h 402558"/>
              <a:gd name="connsiteX2" fmla="*/ 1047 w 165475"/>
              <a:gd name="connsiteY2" fmla="*/ 214340 h 402558"/>
              <a:gd name="connsiteX3" fmla="*/ 8191 w 165475"/>
              <a:gd name="connsiteY3" fmla="*/ 166715 h 402558"/>
              <a:gd name="connsiteX4" fmla="*/ 10572 w 165475"/>
              <a:gd name="connsiteY4" fmla="*/ 128615 h 402558"/>
              <a:gd name="connsiteX5" fmla="*/ 1047 w 165475"/>
              <a:gd name="connsiteY5" fmla="*/ 71465 h 402558"/>
              <a:gd name="connsiteX6" fmla="*/ 1047 w 165475"/>
              <a:gd name="connsiteY6" fmla="*/ 35746 h 402558"/>
              <a:gd name="connsiteX7" fmla="*/ 8191 w 165475"/>
              <a:gd name="connsiteY7" fmla="*/ 9552 h 402558"/>
              <a:gd name="connsiteX8" fmla="*/ 36766 w 165475"/>
              <a:gd name="connsiteY8" fmla="*/ 27 h 402558"/>
              <a:gd name="connsiteX9" fmla="*/ 62960 w 165475"/>
              <a:gd name="connsiteY9" fmla="*/ 11934 h 402558"/>
              <a:gd name="connsiteX10" fmla="*/ 74866 w 165475"/>
              <a:gd name="connsiteY10" fmla="*/ 45271 h 402558"/>
              <a:gd name="connsiteX11" fmla="*/ 82010 w 165475"/>
              <a:gd name="connsiteY11" fmla="*/ 90515 h 402558"/>
              <a:gd name="connsiteX12" fmla="*/ 108204 w 165475"/>
              <a:gd name="connsiteY12" fmla="*/ 138140 h 402558"/>
              <a:gd name="connsiteX13" fmla="*/ 134397 w 165475"/>
              <a:gd name="connsiteY13" fmla="*/ 169096 h 402558"/>
              <a:gd name="connsiteX14" fmla="*/ 153447 w 165475"/>
              <a:gd name="connsiteY14" fmla="*/ 223865 h 402558"/>
              <a:gd name="connsiteX15" fmla="*/ 165354 w 165475"/>
              <a:gd name="connsiteY15" fmla="*/ 281015 h 402558"/>
              <a:gd name="connsiteX16" fmla="*/ 158210 w 165475"/>
              <a:gd name="connsiteY16" fmla="*/ 333402 h 402558"/>
              <a:gd name="connsiteX17" fmla="*/ 136779 w 165475"/>
              <a:gd name="connsiteY17" fmla="*/ 378646 h 402558"/>
              <a:gd name="connsiteX18" fmla="*/ 112966 w 165475"/>
              <a:gd name="connsiteY18" fmla="*/ 373884 h 402558"/>
              <a:gd name="connsiteX19" fmla="*/ 122491 w 165475"/>
              <a:gd name="connsiteY19" fmla="*/ 342927 h 402558"/>
              <a:gd name="connsiteX20" fmla="*/ 127254 w 165475"/>
              <a:gd name="connsiteY20" fmla="*/ 285777 h 402558"/>
              <a:gd name="connsiteX21" fmla="*/ 115347 w 165475"/>
              <a:gd name="connsiteY21" fmla="*/ 214340 h 402558"/>
              <a:gd name="connsiteX22" fmla="*/ 93916 w 165475"/>
              <a:gd name="connsiteY22" fmla="*/ 159571 h 402558"/>
              <a:gd name="connsiteX23" fmla="*/ 72485 w 165475"/>
              <a:gd name="connsiteY23" fmla="*/ 133377 h 402558"/>
              <a:gd name="connsiteX24" fmla="*/ 55816 w 165475"/>
              <a:gd name="connsiteY24" fmla="*/ 104802 h 402558"/>
              <a:gd name="connsiteX25" fmla="*/ 41529 w 165475"/>
              <a:gd name="connsiteY25" fmla="*/ 64321 h 402558"/>
              <a:gd name="connsiteX26" fmla="*/ 36766 w 165475"/>
              <a:gd name="connsiteY26" fmla="*/ 40509 h 402558"/>
              <a:gd name="connsiteX27" fmla="*/ 32004 w 165475"/>
              <a:gd name="connsiteY27" fmla="*/ 42890 h 402558"/>
              <a:gd name="connsiteX28" fmla="*/ 32004 w 165475"/>
              <a:gd name="connsiteY28" fmla="*/ 78609 h 402558"/>
              <a:gd name="connsiteX29" fmla="*/ 48672 w 165475"/>
              <a:gd name="connsiteY29" fmla="*/ 130996 h 402558"/>
              <a:gd name="connsiteX30" fmla="*/ 39147 w 165475"/>
              <a:gd name="connsiteY30" fmla="*/ 169096 h 402558"/>
              <a:gd name="connsiteX31" fmla="*/ 34385 w 165475"/>
              <a:gd name="connsiteY31" fmla="*/ 219102 h 402558"/>
              <a:gd name="connsiteX32" fmla="*/ 43910 w 165475"/>
              <a:gd name="connsiteY32" fmla="*/ 276252 h 402558"/>
              <a:gd name="connsiteX33" fmla="*/ 70103 w 165475"/>
              <a:gd name="connsiteY33" fmla="*/ 350071 h 402558"/>
              <a:gd name="connsiteX34" fmla="*/ 82010 w 165475"/>
              <a:gd name="connsiteY34" fmla="*/ 390552 h 402558"/>
              <a:gd name="connsiteX35" fmla="*/ 67722 w 165475"/>
              <a:gd name="connsiteY35" fmla="*/ 402459 h 402558"/>
              <a:gd name="connsiteX36" fmla="*/ 43910 w 165475"/>
              <a:gd name="connsiteY36" fmla="*/ 385790 h 402558"/>
              <a:gd name="connsiteX37" fmla="*/ 24860 w 165475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41529 w 165456"/>
              <a:gd name="connsiteY25" fmla="*/ 64321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41529 w 165456"/>
              <a:gd name="connsiteY25" fmla="*/ 64321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35784 h 402558"/>
              <a:gd name="connsiteX0" fmla="*/ 24860 w 165456"/>
              <a:gd name="connsiteY0" fmla="*/ 321497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21497 h 402558"/>
              <a:gd name="connsiteX0" fmla="*/ 24860 w 165456"/>
              <a:gd name="connsiteY0" fmla="*/ 321497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7729 w 165456"/>
              <a:gd name="connsiteY18" fmla="*/ 369122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2491 w 163145"/>
              <a:gd name="connsiteY19" fmla="*/ 342927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64334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2016 w 163145"/>
              <a:gd name="connsiteY13" fmla="*/ 173858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64334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281"/>
              <a:gd name="connsiteY0" fmla="*/ 321497 h 402558"/>
              <a:gd name="connsiteX1" fmla="*/ 10572 w 163281"/>
              <a:gd name="connsiteY1" fmla="*/ 271490 h 402558"/>
              <a:gd name="connsiteX2" fmla="*/ 1047 w 163281"/>
              <a:gd name="connsiteY2" fmla="*/ 214340 h 402558"/>
              <a:gd name="connsiteX3" fmla="*/ 8191 w 163281"/>
              <a:gd name="connsiteY3" fmla="*/ 166715 h 402558"/>
              <a:gd name="connsiteX4" fmla="*/ 10572 w 163281"/>
              <a:gd name="connsiteY4" fmla="*/ 128615 h 402558"/>
              <a:gd name="connsiteX5" fmla="*/ 1047 w 163281"/>
              <a:gd name="connsiteY5" fmla="*/ 71465 h 402558"/>
              <a:gd name="connsiteX6" fmla="*/ 1047 w 163281"/>
              <a:gd name="connsiteY6" fmla="*/ 35746 h 402558"/>
              <a:gd name="connsiteX7" fmla="*/ 8191 w 163281"/>
              <a:gd name="connsiteY7" fmla="*/ 9552 h 402558"/>
              <a:gd name="connsiteX8" fmla="*/ 36766 w 163281"/>
              <a:gd name="connsiteY8" fmla="*/ 27 h 402558"/>
              <a:gd name="connsiteX9" fmla="*/ 62960 w 163281"/>
              <a:gd name="connsiteY9" fmla="*/ 11934 h 402558"/>
              <a:gd name="connsiteX10" fmla="*/ 74866 w 163281"/>
              <a:gd name="connsiteY10" fmla="*/ 45271 h 402558"/>
              <a:gd name="connsiteX11" fmla="*/ 82010 w 163281"/>
              <a:gd name="connsiteY11" fmla="*/ 90515 h 402558"/>
              <a:gd name="connsiteX12" fmla="*/ 108204 w 163281"/>
              <a:gd name="connsiteY12" fmla="*/ 138140 h 402558"/>
              <a:gd name="connsiteX13" fmla="*/ 132016 w 163281"/>
              <a:gd name="connsiteY13" fmla="*/ 173858 h 402558"/>
              <a:gd name="connsiteX14" fmla="*/ 151066 w 163281"/>
              <a:gd name="connsiteY14" fmla="*/ 223865 h 402558"/>
              <a:gd name="connsiteX15" fmla="*/ 162972 w 163281"/>
              <a:gd name="connsiteY15" fmla="*/ 281015 h 402558"/>
              <a:gd name="connsiteX16" fmla="*/ 158210 w 163281"/>
              <a:gd name="connsiteY16" fmla="*/ 333402 h 402558"/>
              <a:gd name="connsiteX17" fmla="*/ 141541 w 163281"/>
              <a:gd name="connsiteY17" fmla="*/ 376265 h 402558"/>
              <a:gd name="connsiteX18" fmla="*/ 120110 w 163281"/>
              <a:gd name="connsiteY18" fmla="*/ 361978 h 402558"/>
              <a:gd name="connsiteX19" fmla="*/ 127254 w 163281"/>
              <a:gd name="connsiteY19" fmla="*/ 333402 h 402558"/>
              <a:gd name="connsiteX20" fmla="*/ 127254 w 163281"/>
              <a:gd name="connsiteY20" fmla="*/ 285777 h 402558"/>
              <a:gd name="connsiteX21" fmla="*/ 115347 w 163281"/>
              <a:gd name="connsiteY21" fmla="*/ 214340 h 402558"/>
              <a:gd name="connsiteX22" fmla="*/ 93916 w 163281"/>
              <a:gd name="connsiteY22" fmla="*/ 164334 h 402558"/>
              <a:gd name="connsiteX23" fmla="*/ 72485 w 163281"/>
              <a:gd name="connsiteY23" fmla="*/ 133377 h 402558"/>
              <a:gd name="connsiteX24" fmla="*/ 60578 w 163281"/>
              <a:gd name="connsiteY24" fmla="*/ 104802 h 402558"/>
              <a:gd name="connsiteX25" fmla="*/ 51054 w 163281"/>
              <a:gd name="connsiteY25" fmla="*/ 73846 h 402558"/>
              <a:gd name="connsiteX26" fmla="*/ 36766 w 163281"/>
              <a:gd name="connsiteY26" fmla="*/ 40509 h 402558"/>
              <a:gd name="connsiteX27" fmla="*/ 32004 w 163281"/>
              <a:gd name="connsiteY27" fmla="*/ 42890 h 402558"/>
              <a:gd name="connsiteX28" fmla="*/ 32004 w 163281"/>
              <a:gd name="connsiteY28" fmla="*/ 78609 h 402558"/>
              <a:gd name="connsiteX29" fmla="*/ 43909 w 163281"/>
              <a:gd name="connsiteY29" fmla="*/ 130996 h 402558"/>
              <a:gd name="connsiteX30" fmla="*/ 39147 w 163281"/>
              <a:gd name="connsiteY30" fmla="*/ 169096 h 402558"/>
              <a:gd name="connsiteX31" fmla="*/ 34385 w 163281"/>
              <a:gd name="connsiteY31" fmla="*/ 219102 h 402558"/>
              <a:gd name="connsiteX32" fmla="*/ 43910 w 163281"/>
              <a:gd name="connsiteY32" fmla="*/ 276252 h 402558"/>
              <a:gd name="connsiteX33" fmla="*/ 70103 w 163281"/>
              <a:gd name="connsiteY33" fmla="*/ 350071 h 402558"/>
              <a:gd name="connsiteX34" fmla="*/ 82010 w 163281"/>
              <a:gd name="connsiteY34" fmla="*/ 390552 h 402558"/>
              <a:gd name="connsiteX35" fmla="*/ 67722 w 163281"/>
              <a:gd name="connsiteY35" fmla="*/ 402459 h 402558"/>
              <a:gd name="connsiteX36" fmla="*/ 46292 w 163281"/>
              <a:gd name="connsiteY36" fmla="*/ 378646 h 402558"/>
              <a:gd name="connsiteX37" fmla="*/ 24860 w 163281"/>
              <a:gd name="connsiteY37" fmla="*/ 321497 h 402558"/>
              <a:gd name="connsiteX0" fmla="*/ 24860 w 159010"/>
              <a:gd name="connsiteY0" fmla="*/ 321497 h 402558"/>
              <a:gd name="connsiteX1" fmla="*/ 10572 w 159010"/>
              <a:gd name="connsiteY1" fmla="*/ 271490 h 402558"/>
              <a:gd name="connsiteX2" fmla="*/ 1047 w 159010"/>
              <a:gd name="connsiteY2" fmla="*/ 214340 h 402558"/>
              <a:gd name="connsiteX3" fmla="*/ 8191 w 159010"/>
              <a:gd name="connsiteY3" fmla="*/ 166715 h 402558"/>
              <a:gd name="connsiteX4" fmla="*/ 10572 w 159010"/>
              <a:gd name="connsiteY4" fmla="*/ 128615 h 402558"/>
              <a:gd name="connsiteX5" fmla="*/ 1047 w 159010"/>
              <a:gd name="connsiteY5" fmla="*/ 71465 h 402558"/>
              <a:gd name="connsiteX6" fmla="*/ 1047 w 159010"/>
              <a:gd name="connsiteY6" fmla="*/ 35746 h 402558"/>
              <a:gd name="connsiteX7" fmla="*/ 8191 w 159010"/>
              <a:gd name="connsiteY7" fmla="*/ 9552 h 402558"/>
              <a:gd name="connsiteX8" fmla="*/ 36766 w 159010"/>
              <a:gd name="connsiteY8" fmla="*/ 27 h 402558"/>
              <a:gd name="connsiteX9" fmla="*/ 62960 w 159010"/>
              <a:gd name="connsiteY9" fmla="*/ 11934 h 402558"/>
              <a:gd name="connsiteX10" fmla="*/ 74866 w 159010"/>
              <a:gd name="connsiteY10" fmla="*/ 45271 h 402558"/>
              <a:gd name="connsiteX11" fmla="*/ 82010 w 159010"/>
              <a:gd name="connsiteY11" fmla="*/ 90515 h 402558"/>
              <a:gd name="connsiteX12" fmla="*/ 108204 w 159010"/>
              <a:gd name="connsiteY12" fmla="*/ 138140 h 402558"/>
              <a:gd name="connsiteX13" fmla="*/ 132016 w 159010"/>
              <a:gd name="connsiteY13" fmla="*/ 173858 h 402558"/>
              <a:gd name="connsiteX14" fmla="*/ 151066 w 159010"/>
              <a:gd name="connsiteY14" fmla="*/ 223865 h 402558"/>
              <a:gd name="connsiteX15" fmla="*/ 155828 w 159010"/>
              <a:gd name="connsiteY15" fmla="*/ 281015 h 402558"/>
              <a:gd name="connsiteX16" fmla="*/ 158210 w 159010"/>
              <a:gd name="connsiteY16" fmla="*/ 333402 h 402558"/>
              <a:gd name="connsiteX17" fmla="*/ 141541 w 159010"/>
              <a:gd name="connsiteY17" fmla="*/ 376265 h 402558"/>
              <a:gd name="connsiteX18" fmla="*/ 120110 w 159010"/>
              <a:gd name="connsiteY18" fmla="*/ 361978 h 402558"/>
              <a:gd name="connsiteX19" fmla="*/ 127254 w 159010"/>
              <a:gd name="connsiteY19" fmla="*/ 333402 h 402558"/>
              <a:gd name="connsiteX20" fmla="*/ 127254 w 159010"/>
              <a:gd name="connsiteY20" fmla="*/ 285777 h 402558"/>
              <a:gd name="connsiteX21" fmla="*/ 115347 w 159010"/>
              <a:gd name="connsiteY21" fmla="*/ 214340 h 402558"/>
              <a:gd name="connsiteX22" fmla="*/ 93916 w 159010"/>
              <a:gd name="connsiteY22" fmla="*/ 164334 h 402558"/>
              <a:gd name="connsiteX23" fmla="*/ 72485 w 159010"/>
              <a:gd name="connsiteY23" fmla="*/ 133377 h 402558"/>
              <a:gd name="connsiteX24" fmla="*/ 60578 w 159010"/>
              <a:gd name="connsiteY24" fmla="*/ 104802 h 402558"/>
              <a:gd name="connsiteX25" fmla="*/ 51054 w 159010"/>
              <a:gd name="connsiteY25" fmla="*/ 73846 h 402558"/>
              <a:gd name="connsiteX26" fmla="*/ 36766 w 159010"/>
              <a:gd name="connsiteY26" fmla="*/ 40509 h 402558"/>
              <a:gd name="connsiteX27" fmla="*/ 32004 w 159010"/>
              <a:gd name="connsiteY27" fmla="*/ 42890 h 402558"/>
              <a:gd name="connsiteX28" fmla="*/ 32004 w 159010"/>
              <a:gd name="connsiteY28" fmla="*/ 78609 h 402558"/>
              <a:gd name="connsiteX29" fmla="*/ 43909 w 159010"/>
              <a:gd name="connsiteY29" fmla="*/ 130996 h 402558"/>
              <a:gd name="connsiteX30" fmla="*/ 39147 w 159010"/>
              <a:gd name="connsiteY30" fmla="*/ 169096 h 402558"/>
              <a:gd name="connsiteX31" fmla="*/ 34385 w 159010"/>
              <a:gd name="connsiteY31" fmla="*/ 219102 h 402558"/>
              <a:gd name="connsiteX32" fmla="*/ 43910 w 159010"/>
              <a:gd name="connsiteY32" fmla="*/ 276252 h 402558"/>
              <a:gd name="connsiteX33" fmla="*/ 70103 w 159010"/>
              <a:gd name="connsiteY33" fmla="*/ 350071 h 402558"/>
              <a:gd name="connsiteX34" fmla="*/ 82010 w 159010"/>
              <a:gd name="connsiteY34" fmla="*/ 390552 h 402558"/>
              <a:gd name="connsiteX35" fmla="*/ 67722 w 159010"/>
              <a:gd name="connsiteY35" fmla="*/ 402459 h 402558"/>
              <a:gd name="connsiteX36" fmla="*/ 46292 w 159010"/>
              <a:gd name="connsiteY36" fmla="*/ 378646 h 402558"/>
              <a:gd name="connsiteX37" fmla="*/ 24860 w 159010"/>
              <a:gd name="connsiteY37" fmla="*/ 321497 h 402558"/>
              <a:gd name="connsiteX0" fmla="*/ 24860 w 159127"/>
              <a:gd name="connsiteY0" fmla="*/ 321497 h 402558"/>
              <a:gd name="connsiteX1" fmla="*/ 10572 w 159127"/>
              <a:gd name="connsiteY1" fmla="*/ 271490 h 402558"/>
              <a:gd name="connsiteX2" fmla="*/ 1047 w 159127"/>
              <a:gd name="connsiteY2" fmla="*/ 214340 h 402558"/>
              <a:gd name="connsiteX3" fmla="*/ 8191 w 159127"/>
              <a:gd name="connsiteY3" fmla="*/ 166715 h 402558"/>
              <a:gd name="connsiteX4" fmla="*/ 10572 w 159127"/>
              <a:gd name="connsiteY4" fmla="*/ 128615 h 402558"/>
              <a:gd name="connsiteX5" fmla="*/ 1047 w 159127"/>
              <a:gd name="connsiteY5" fmla="*/ 71465 h 402558"/>
              <a:gd name="connsiteX6" fmla="*/ 1047 w 159127"/>
              <a:gd name="connsiteY6" fmla="*/ 35746 h 402558"/>
              <a:gd name="connsiteX7" fmla="*/ 8191 w 159127"/>
              <a:gd name="connsiteY7" fmla="*/ 9552 h 402558"/>
              <a:gd name="connsiteX8" fmla="*/ 36766 w 159127"/>
              <a:gd name="connsiteY8" fmla="*/ 27 h 402558"/>
              <a:gd name="connsiteX9" fmla="*/ 62960 w 159127"/>
              <a:gd name="connsiteY9" fmla="*/ 11934 h 402558"/>
              <a:gd name="connsiteX10" fmla="*/ 74866 w 159127"/>
              <a:gd name="connsiteY10" fmla="*/ 45271 h 402558"/>
              <a:gd name="connsiteX11" fmla="*/ 82010 w 159127"/>
              <a:gd name="connsiteY11" fmla="*/ 90515 h 402558"/>
              <a:gd name="connsiteX12" fmla="*/ 108204 w 159127"/>
              <a:gd name="connsiteY12" fmla="*/ 138140 h 402558"/>
              <a:gd name="connsiteX13" fmla="*/ 132016 w 159127"/>
              <a:gd name="connsiteY13" fmla="*/ 173858 h 402558"/>
              <a:gd name="connsiteX14" fmla="*/ 146304 w 159127"/>
              <a:gd name="connsiteY14" fmla="*/ 221483 h 402558"/>
              <a:gd name="connsiteX15" fmla="*/ 155828 w 159127"/>
              <a:gd name="connsiteY15" fmla="*/ 281015 h 402558"/>
              <a:gd name="connsiteX16" fmla="*/ 158210 w 159127"/>
              <a:gd name="connsiteY16" fmla="*/ 333402 h 402558"/>
              <a:gd name="connsiteX17" fmla="*/ 141541 w 159127"/>
              <a:gd name="connsiteY17" fmla="*/ 376265 h 402558"/>
              <a:gd name="connsiteX18" fmla="*/ 120110 w 159127"/>
              <a:gd name="connsiteY18" fmla="*/ 361978 h 402558"/>
              <a:gd name="connsiteX19" fmla="*/ 127254 w 159127"/>
              <a:gd name="connsiteY19" fmla="*/ 333402 h 402558"/>
              <a:gd name="connsiteX20" fmla="*/ 127254 w 159127"/>
              <a:gd name="connsiteY20" fmla="*/ 285777 h 402558"/>
              <a:gd name="connsiteX21" fmla="*/ 115347 w 159127"/>
              <a:gd name="connsiteY21" fmla="*/ 214340 h 402558"/>
              <a:gd name="connsiteX22" fmla="*/ 93916 w 159127"/>
              <a:gd name="connsiteY22" fmla="*/ 164334 h 402558"/>
              <a:gd name="connsiteX23" fmla="*/ 72485 w 159127"/>
              <a:gd name="connsiteY23" fmla="*/ 133377 h 402558"/>
              <a:gd name="connsiteX24" fmla="*/ 60578 w 159127"/>
              <a:gd name="connsiteY24" fmla="*/ 104802 h 402558"/>
              <a:gd name="connsiteX25" fmla="*/ 51054 w 159127"/>
              <a:gd name="connsiteY25" fmla="*/ 73846 h 402558"/>
              <a:gd name="connsiteX26" fmla="*/ 36766 w 159127"/>
              <a:gd name="connsiteY26" fmla="*/ 40509 h 402558"/>
              <a:gd name="connsiteX27" fmla="*/ 32004 w 159127"/>
              <a:gd name="connsiteY27" fmla="*/ 42890 h 402558"/>
              <a:gd name="connsiteX28" fmla="*/ 32004 w 159127"/>
              <a:gd name="connsiteY28" fmla="*/ 78609 h 402558"/>
              <a:gd name="connsiteX29" fmla="*/ 43909 w 159127"/>
              <a:gd name="connsiteY29" fmla="*/ 130996 h 402558"/>
              <a:gd name="connsiteX30" fmla="*/ 39147 w 159127"/>
              <a:gd name="connsiteY30" fmla="*/ 169096 h 402558"/>
              <a:gd name="connsiteX31" fmla="*/ 34385 w 159127"/>
              <a:gd name="connsiteY31" fmla="*/ 219102 h 402558"/>
              <a:gd name="connsiteX32" fmla="*/ 43910 w 159127"/>
              <a:gd name="connsiteY32" fmla="*/ 276252 h 402558"/>
              <a:gd name="connsiteX33" fmla="*/ 70103 w 159127"/>
              <a:gd name="connsiteY33" fmla="*/ 350071 h 402558"/>
              <a:gd name="connsiteX34" fmla="*/ 82010 w 159127"/>
              <a:gd name="connsiteY34" fmla="*/ 390552 h 402558"/>
              <a:gd name="connsiteX35" fmla="*/ 67722 w 159127"/>
              <a:gd name="connsiteY35" fmla="*/ 402459 h 402558"/>
              <a:gd name="connsiteX36" fmla="*/ 46292 w 159127"/>
              <a:gd name="connsiteY36" fmla="*/ 378646 h 402558"/>
              <a:gd name="connsiteX37" fmla="*/ 24860 w 159127"/>
              <a:gd name="connsiteY37" fmla="*/ 321497 h 402558"/>
              <a:gd name="connsiteX0" fmla="*/ 24860 w 157331"/>
              <a:gd name="connsiteY0" fmla="*/ 321497 h 402558"/>
              <a:gd name="connsiteX1" fmla="*/ 10572 w 157331"/>
              <a:gd name="connsiteY1" fmla="*/ 271490 h 402558"/>
              <a:gd name="connsiteX2" fmla="*/ 1047 w 157331"/>
              <a:gd name="connsiteY2" fmla="*/ 214340 h 402558"/>
              <a:gd name="connsiteX3" fmla="*/ 8191 w 157331"/>
              <a:gd name="connsiteY3" fmla="*/ 166715 h 402558"/>
              <a:gd name="connsiteX4" fmla="*/ 10572 w 157331"/>
              <a:gd name="connsiteY4" fmla="*/ 128615 h 402558"/>
              <a:gd name="connsiteX5" fmla="*/ 1047 w 157331"/>
              <a:gd name="connsiteY5" fmla="*/ 71465 h 402558"/>
              <a:gd name="connsiteX6" fmla="*/ 1047 w 157331"/>
              <a:gd name="connsiteY6" fmla="*/ 35746 h 402558"/>
              <a:gd name="connsiteX7" fmla="*/ 8191 w 157331"/>
              <a:gd name="connsiteY7" fmla="*/ 9552 h 402558"/>
              <a:gd name="connsiteX8" fmla="*/ 36766 w 157331"/>
              <a:gd name="connsiteY8" fmla="*/ 27 h 402558"/>
              <a:gd name="connsiteX9" fmla="*/ 62960 w 157331"/>
              <a:gd name="connsiteY9" fmla="*/ 11934 h 402558"/>
              <a:gd name="connsiteX10" fmla="*/ 74866 w 157331"/>
              <a:gd name="connsiteY10" fmla="*/ 45271 h 402558"/>
              <a:gd name="connsiteX11" fmla="*/ 82010 w 157331"/>
              <a:gd name="connsiteY11" fmla="*/ 90515 h 402558"/>
              <a:gd name="connsiteX12" fmla="*/ 108204 w 157331"/>
              <a:gd name="connsiteY12" fmla="*/ 138140 h 402558"/>
              <a:gd name="connsiteX13" fmla="*/ 132016 w 157331"/>
              <a:gd name="connsiteY13" fmla="*/ 173858 h 402558"/>
              <a:gd name="connsiteX14" fmla="*/ 146304 w 157331"/>
              <a:gd name="connsiteY14" fmla="*/ 221483 h 402558"/>
              <a:gd name="connsiteX15" fmla="*/ 155828 w 157331"/>
              <a:gd name="connsiteY15" fmla="*/ 281015 h 402558"/>
              <a:gd name="connsiteX16" fmla="*/ 155829 w 157331"/>
              <a:gd name="connsiteY16" fmla="*/ 331021 h 402558"/>
              <a:gd name="connsiteX17" fmla="*/ 141541 w 157331"/>
              <a:gd name="connsiteY17" fmla="*/ 376265 h 402558"/>
              <a:gd name="connsiteX18" fmla="*/ 120110 w 157331"/>
              <a:gd name="connsiteY18" fmla="*/ 361978 h 402558"/>
              <a:gd name="connsiteX19" fmla="*/ 127254 w 157331"/>
              <a:gd name="connsiteY19" fmla="*/ 333402 h 402558"/>
              <a:gd name="connsiteX20" fmla="*/ 127254 w 157331"/>
              <a:gd name="connsiteY20" fmla="*/ 285777 h 402558"/>
              <a:gd name="connsiteX21" fmla="*/ 115347 w 157331"/>
              <a:gd name="connsiteY21" fmla="*/ 214340 h 402558"/>
              <a:gd name="connsiteX22" fmla="*/ 93916 w 157331"/>
              <a:gd name="connsiteY22" fmla="*/ 164334 h 402558"/>
              <a:gd name="connsiteX23" fmla="*/ 72485 w 157331"/>
              <a:gd name="connsiteY23" fmla="*/ 133377 h 402558"/>
              <a:gd name="connsiteX24" fmla="*/ 60578 w 157331"/>
              <a:gd name="connsiteY24" fmla="*/ 104802 h 402558"/>
              <a:gd name="connsiteX25" fmla="*/ 51054 w 157331"/>
              <a:gd name="connsiteY25" fmla="*/ 73846 h 402558"/>
              <a:gd name="connsiteX26" fmla="*/ 36766 w 157331"/>
              <a:gd name="connsiteY26" fmla="*/ 40509 h 402558"/>
              <a:gd name="connsiteX27" fmla="*/ 32004 w 157331"/>
              <a:gd name="connsiteY27" fmla="*/ 42890 h 402558"/>
              <a:gd name="connsiteX28" fmla="*/ 32004 w 157331"/>
              <a:gd name="connsiteY28" fmla="*/ 78609 h 402558"/>
              <a:gd name="connsiteX29" fmla="*/ 43909 w 157331"/>
              <a:gd name="connsiteY29" fmla="*/ 130996 h 402558"/>
              <a:gd name="connsiteX30" fmla="*/ 39147 w 157331"/>
              <a:gd name="connsiteY30" fmla="*/ 169096 h 402558"/>
              <a:gd name="connsiteX31" fmla="*/ 34385 w 157331"/>
              <a:gd name="connsiteY31" fmla="*/ 219102 h 402558"/>
              <a:gd name="connsiteX32" fmla="*/ 43910 w 157331"/>
              <a:gd name="connsiteY32" fmla="*/ 276252 h 402558"/>
              <a:gd name="connsiteX33" fmla="*/ 70103 w 157331"/>
              <a:gd name="connsiteY33" fmla="*/ 350071 h 402558"/>
              <a:gd name="connsiteX34" fmla="*/ 82010 w 157331"/>
              <a:gd name="connsiteY34" fmla="*/ 390552 h 402558"/>
              <a:gd name="connsiteX35" fmla="*/ 67722 w 157331"/>
              <a:gd name="connsiteY35" fmla="*/ 402459 h 402558"/>
              <a:gd name="connsiteX36" fmla="*/ 46292 w 157331"/>
              <a:gd name="connsiteY36" fmla="*/ 378646 h 402558"/>
              <a:gd name="connsiteX37" fmla="*/ 24860 w 157331"/>
              <a:gd name="connsiteY37" fmla="*/ 321497 h 402558"/>
              <a:gd name="connsiteX0" fmla="*/ 24860 w 157331"/>
              <a:gd name="connsiteY0" fmla="*/ 321497 h 402558"/>
              <a:gd name="connsiteX1" fmla="*/ 10572 w 157331"/>
              <a:gd name="connsiteY1" fmla="*/ 271490 h 402558"/>
              <a:gd name="connsiteX2" fmla="*/ 1047 w 157331"/>
              <a:gd name="connsiteY2" fmla="*/ 214340 h 402558"/>
              <a:gd name="connsiteX3" fmla="*/ 8191 w 157331"/>
              <a:gd name="connsiteY3" fmla="*/ 166715 h 402558"/>
              <a:gd name="connsiteX4" fmla="*/ 10572 w 157331"/>
              <a:gd name="connsiteY4" fmla="*/ 128615 h 402558"/>
              <a:gd name="connsiteX5" fmla="*/ 1047 w 157331"/>
              <a:gd name="connsiteY5" fmla="*/ 71465 h 402558"/>
              <a:gd name="connsiteX6" fmla="*/ 1047 w 157331"/>
              <a:gd name="connsiteY6" fmla="*/ 35746 h 402558"/>
              <a:gd name="connsiteX7" fmla="*/ 8191 w 157331"/>
              <a:gd name="connsiteY7" fmla="*/ 9552 h 402558"/>
              <a:gd name="connsiteX8" fmla="*/ 36766 w 157331"/>
              <a:gd name="connsiteY8" fmla="*/ 27 h 402558"/>
              <a:gd name="connsiteX9" fmla="*/ 62960 w 157331"/>
              <a:gd name="connsiteY9" fmla="*/ 11934 h 402558"/>
              <a:gd name="connsiteX10" fmla="*/ 74866 w 157331"/>
              <a:gd name="connsiteY10" fmla="*/ 45271 h 402558"/>
              <a:gd name="connsiteX11" fmla="*/ 84391 w 157331"/>
              <a:gd name="connsiteY11" fmla="*/ 90515 h 402558"/>
              <a:gd name="connsiteX12" fmla="*/ 108204 w 157331"/>
              <a:gd name="connsiteY12" fmla="*/ 138140 h 402558"/>
              <a:gd name="connsiteX13" fmla="*/ 132016 w 157331"/>
              <a:gd name="connsiteY13" fmla="*/ 173858 h 402558"/>
              <a:gd name="connsiteX14" fmla="*/ 146304 w 157331"/>
              <a:gd name="connsiteY14" fmla="*/ 221483 h 402558"/>
              <a:gd name="connsiteX15" fmla="*/ 155828 w 157331"/>
              <a:gd name="connsiteY15" fmla="*/ 281015 h 402558"/>
              <a:gd name="connsiteX16" fmla="*/ 155829 w 157331"/>
              <a:gd name="connsiteY16" fmla="*/ 331021 h 402558"/>
              <a:gd name="connsiteX17" fmla="*/ 141541 w 157331"/>
              <a:gd name="connsiteY17" fmla="*/ 376265 h 402558"/>
              <a:gd name="connsiteX18" fmla="*/ 120110 w 157331"/>
              <a:gd name="connsiteY18" fmla="*/ 361978 h 402558"/>
              <a:gd name="connsiteX19" fmla="*/ 127254 w 157331"/>
              <a:gd name="connsiteY19" fmla="*/ 333402 h 402558"/>
              <a:gd name="connsiteX20" fmla="*/ 127254 w 157331"/>
              <a:gd name="connsiteY20" fmla="*/ 285777 h 402558"/>
              <a:gd name="connsiteX21" fmla="*/ 115347 w 157331"/>
              <a:gd name="connsiteY21" fmla="*/ 214340 h 402558"/>
              <a:gd name="connsiteX22" fmla="*/ 93916 w 157331"/>
              <a:gd name="connsiteY22" fmla="*/ 164334 h 402558"/>
              <a:gd name="connsiteX23" fmla="*/ 72485 w 157331"/>
              <a:gd name="connsiteY23" fmla="*/ 133377 h 402558"/>
              <a:gd name="connsiteX24" fmla="*/ 60578 w 157331"/>
              <a:gd name="connsiteY24" fmla="*/ 104802 h 402558"/>
              <a:gd name="connsiteX25" fmla="*/ 51054 w 157331"/>
              <a:gd name="connsiteY25" fmla="*/ 73846 h 402558"/>
              <a:gd name="connsiteX26" fmla="*/ 36766 w 157331"/>
              <a:gd name="connsiteY26" fmla="*/ 40509 h 402558"/>
              <a:gd name="connsiteX27" fmla="*/ 32004 w 157331"/>
              <a:gd name="connsiteY27" fmla="*/ 42890 h 402558"/>
              <a:gd name="connsiteX28" fmla="*/ 32004 w 157331"/>
              <a:gd name="connsiteY28" fmla="*/ 78609 h 402558"/>
              <a:gd name="connsiteX29" fmla="*/ 43909 w 157331"/>
              <a:gd name="connsiteY29" fmla="*/ 130996 h 402558"/>
              <a:gd name="connsiteX30" fmla="*/ 39147 w 157331"/>
              <a:gd name="connsiteY30" fmla="*/ 169096 h 402558"/>
              <a:gd name="connsiteX31" fmla="*/ 34385 w 157331"/>
              <a:gd name="connsiteY31" fmla="*/ 219102 h 402558"/>
              <a:gd name="connsiteX32" fmla="*/ 43910 w 157331"/>
              <a:gd name="connsiteY32" fmla="*/ 276252 h 402558"/>
              <a:gd name="connsiteX33" fmla="*/ 70103 w 157331"/>
              <a:gd name="connsiteY33" fmla="*/ 350071 h 402558"/>
              <a:gd name="connsiteX34" fmla="*/ 82010 w 157331"/>
              <a:gd name="connsiteY34" fmla="*/ 390552 h 402558"/>
              <a:gd name="connsiteX35" fmla="*/ 67722 w 157331"/>
              <a:gd name="connsiteY35" fmla="*/ 402459 h 402558"/>
              <a:gd name="connsiteX36" fmla="*/ 46292 w 157331"/>
              <a:gd name="connsiteY36" fmla="*/ 378646 h 402558"/>
              <a:gd name="connsiteX37" fmla="*/ 24860 w 157331"/>
              <a:gd name="connsiteY37" fmla="*/ 321497 h 402558"/>
              <a:gd name="connsiteX0" fmla="*/ 24860 w 157331"/>
              <a:gd name="connsiteY0" fmla="*/ 321563 h 402624"/>
              <a:gd name="connsiteX1" fmla="*/ 10572 w 157331"/>
              <a:gd name="connsiteY1" fmla="*/ 271556 h 402624"/>
              <a:gd name="connsiteX2" fmla="*/ 1047 w 157331"/>
              <a:gd name="connsiteY2" fmla="*/ 214406 h 402624"/>
              <a:gd name="connsiteX3" fmla="*/ 8191 w 157331"/>
              <a:gd name="connsiteY3" fmla="*/ 166781 h 402624"/>
              <a:gd name="connsiteX4" fmla="*/ 10572 w 157331"/>
              <a:gd name="connsiteY4" fmla="*/ 128681 h 402624"/>
              <a:gd name="connsiteX5" fmla="*/ 1047 w 157331"/>
              <a:gd name="connsiteY5" fmla="*/ 71531 h 402624"/>
              <a:gd name="connsiteX6" fmla="*/ 1047 w 157331"/>
              <a:gd name="connsiteY6" fmla="*/ 35812 h 402624"/>
              <a:gd name="connsiteX7" fmla="*/ 8191 w 157331"/>
              <a:gd name="connsiteY7" fmla="*/ 9618 h 402624"/>
              <a:gd name="connsiteX8" fmla="*/ 36766 w 157331"/>
              <a:gd name="connsiteY8" fmla="*/ 93 h 402624"/>
              <a:gd name="connsiteX9" fmla="*/ 60579 w 157331"/>
              <a:gd name="connsiteY9" fmla="*/ 14382 h 402624"/>
              <a:gd name="connsiteX10" fmla="*/ 74866 w 157331"/>
              <a:gd name="connsiteY10" fmla="*/ 45337 h 402624"/>
              <a:gd name="connsiteX11" fmla="*/ 84391 w 157331"/>
              <a:gd name="connsiteY11" fmla="*/ 90581 h 402624"/>
              <a:gd name="connsiteX12" fmla="*/ 108204 w 157331"/>
              <a:gd name="connsiteY12" fmla="*/ 138206 h 402624"/>
              <a:gd name="connsiteX13" fmla="*/ 132016 w 157331"/>
              <a:gd name="connsiteY13" fmla="*/ 173924 h 402624"/>
              <a:gd name="connsiteX14" fmla="*/ 146304 w 157331"/>
              <a:gd name="connsiteY14" fmla="*/ 221549 h 402624"/>
              <a:gd name="connsiteX15" fmla="*/ 155828 w 157331"/>
              <a:gd name="connsiteY15" fmla="*/ 281081 h 402624"/>
              <a:gd name="connsiteX16" fmla="*/ 155829 w 157331"/>
              <a:gd name="connsiteY16" fmla="*/ 331087 h 402624"/>
              <a:gd name="connsiteX17" fmla="*/ 141541 w 157331"/>
              <a:gd name="connsiteY17" fmla="*/ 376331 h 402624"/>
              <a:gd name="connsiteX18" fmla="*/ 120110 w 157331"/>
              <a:gd name="connsiteY18" fmla="*/ 362044 h 402624"/>
              <a:gd name="connsiteX19" fmla="*/ 127254 w 157331"/>
              <a:gd name="connsiteY19" fmla="*/ 333468 h 402624"/>
              <a:gd name="connsiteX20" fmla="*/ 127254 w 157331"/>
              <a:gd name="connsiteY20" fmla="*/ 285843 h 402624"/>
              <a:gd name="connsiteX21" fmla="*/ 115347 w 157331"/>
              <a:gd name="connsiteY21" fmla="*/ 214406 h 402624"/>
              <a:gd name="connsiteX22" fmla="*/ 93916 w 157331"/>
              <a:gd name="connsiteY22" fmla="*/ 164400 h 402624"/>
              <a:gd name="connsiteX23" fmla="*/ 72485 w 157331"/>
              <a:gd name="connsiteY23" fmla="*/ 133443 h 402624"/>
              <a:gd name="connsiteX24" fmla="*/ 60578 w 157331"/>
              <a:gd name="connsiteY24" fmla="*/ 104868 h 402624"/>
              <a:gd name="connsiteX25" fmla="*/ 51054 w 157331"/>
              <a:gd name="connsiteY25" fmla="*/ 73912 h 402624"/>
              <a:gd name="connsiteX26" fmla="*/ 36766 w 157331"/>
              <a:gd name="connsiteY26" fmla="*/ 40575 h 402624"/>
              <a:gd name="connsiteX27" fmla="*/ 32004 w 157331"/>
              <a:gd name="connsiteY27" fmla="*/ 42956 h 402624"/>
              <a:gd name="connsiteX28" fmla="*/ 32004 w 157331"/>
              <a:gd name="connsiteY28" fmla="*/ 78675 h 402624"/>
              <a:gd name="connsiteX29" fmla="*/ 43909 w 157331"/>
              <a:gd name="connsiteY29" fmla="*/ 131062 h 402624"/>
              <a:gd name="connsiteX30" fmla="*/ 39147 w 157331"/>
              <a:gd name="connsiteY30" fmla="*/ 169162 h 402624"/>
              <a:gd name="connsiteX31" fmla="*/ 34385 w 157331"/>
              <a:gd name="connsiteY31" fmla="*/ 219168 h 402624"/>
              <a:gd name="connsiteX32" fmla="*/ 43910 w 157331"/>
              <a:gd name="connsiteY32" fmla="*/ 276318 h 402624"/>
              <a:gd name="connsiteX33" fmla="*/ 70103 w 157331"/>
              <a:gd name="connsiteY33" fmla="*/ 350137 h 402624"/>
              <a:gd name="connsiteX34" fmla="*/ 82010 w 157331"/>
              <a:gd name="connsiteY34" fmla="*/ 390618 h 402624"/>
              <a:gd name="connsiteX35" fmla="*/ 67722 w 157331"/>
              <a:gd name="connsiteY35" fmla="*/ 402525 h 402624"/>
              <a:gd name="connsiteX36" fmla="*/ 46292 w 157331"/>
              <a:gd name="connsiteY36" fmla="*/ 378712 h 402624"/>
              <a:gd name="connsiteX37" fmla="*/ 24860 w 157331"/>
              <a:gd name="connsiteY37" fmla="*/ 321563 h 402624"/>
              <a:gd name="connsiteX0" fmla="*/ 24860 w 157331"/>
              <a:gd name="connsiteY0" fmla="*/ 321563 h 402624"/>
              <a:gd name="connsiteX1" fmla="*/ 10572 w 157331"/>
              <a:gd name="connsiteY1" fmla="*/ 271556 h 402624"/>
              <a:gd name="connsiteX2" fmla="*/ 1047 w 157331"/>
              <a:gd name="connsiteY2" fmla="*/ 214406 h 402624"/>
              <a:gd name="connsiteX3" fmla="*/ 8191 w 157331"/>
              <a:gd name="connsiteY3" fmla="*/ 166781 h 402624"/>
              <a:gd name="connsiteX4" fmla="*/ 10572 w 157331"/>
              <a:gd name="connsiteY4" fmla="*/ 128681 h 402624"/>
              <a:gd name="connsiteX5" fmla="*/ 1047 w 157331"/>
              <a:gd name="connsiteY5" fmla="*/ 71531 h 402624"/>
              <a:gd name="connsiteX6" fmla="*/ 1047 w 157331"/>
              <a:gd name="connsiteY6" fmla="*/ 35812 h 402624"/>
              <a:gd name="connsiteX7" fmla="*/ 8191 w 157331"/>
              <a:gd name="connsiteY7" fmla="*/ 9618 h 402624"/>
              <a:gd name="connsiteX8" fmla="*/ 36766 w 157331"/>
              <a:gd name="connsiteY8" fmla="*/ 93 h 402624"/>
              <a:gd name="connsiteX9" fmla="*/ 60579 w 157331"/>
              <a:gd name="connsiteY9" fmla="*/ 14382 h 402624"/>
              <a:gd name="connsiteX10" fmla="*/ 72485 w 157331"/>
              <a:gd name="connsiteY10" fmla="*/ 45337 h 402624"/>
              <a:gd name="connsiteX11" fmla="*/ 84391 w 157331"/>
              <a:gd name="connsiteY11" fmla="*/ 90581 h 402624"/>
              <a:gd name="connsiteX12" fmla="*/ 108204 w 157331"/>
              <a:gd name="connsiteY12" fmla="*/ 138206 h 402624"/>
              <a:gd name="connsiteX13" fmla="*/ 132016 w 157331"/>
              <a:gd name="connsiteY13" fmla="*/ 173924 h 402624"/>
              <a:gd name="connsiteX14" fmla="*/ 146304 w 157331"/>
              <a:gd name="connsiteY14" fmla="*/ 221549 h 402624"/>
              <a:gd name="connsiteX15" fmla="*/ 155828 w 157331"/>
              <a:gd name="connsiteY15" fmla="*/ 281081 h 402624"/>
              <a:gd name="connsiteX16" fmla="*/ 155829 w 157331"/>
              <a:gd name="connsiteY16" fmla="*/ 331087 h 402624"/>
              <a:gd name="connsiteX17" fmla="*/ 141541 w 157331"/>
              <a:gd name="connsiteY17" fmla="*/ 376331 h 402624"/>
              <a:gd name="connsiteX18" fmla="*/ 120110 w 157331"/>
              <a:gd name="connsiteY18" fmla="*/ 362044 h 402624"/>
              <a:gd name="connsiteX19" fmla="*/ 127254 w 157331"/>
              <a:gd name="connsiteY19" fmla="*/ 333468 h 402624"/>
              <a:gd name="connsiteX20" fmla="*/ 127254 w 157331"/>
              <a:gd name="connsiteY20" fmla="*/ 285843 h 402624"/>
              <a:gd name="connsiteX21" fmla="*/ 115347 w 157331"/>
              <a:gd name="connsiteY21" fmla="*/ 214406 h 402624"/>
              <a:gd name="connsiteX22" fmla="*/ 93916 w 157331"/>
              <a:gd name="connsiteY22" fmla="*/ 164400 h 402624"/>
              <a:gd name="connsiteX23" fmla="*/ 72485 w 157331"/>
              <a:gd name="connsiteY23" fmla="*/ 133443 h 402624"/>
              <a:gd name="connsiteX24" fmla="*/ 60578 w 157331"/>
              <a:gd name="connsiteY24" fmla="*/ 104868 h 402624"/>
              <a:gd name="connsiteX25" fmla="*/ 51054 w 157331"/>
              <a:gd name="connsiteY25" fmla="*/ 73912 h 402624"/>
              <a:gd name="connsiteX26" fmla="*/ 36766 w 157331"/>
              <a:gd name="connsiteY26" fmla="*/ 40575 h 402624"/>
              <a:gd name="connsiteX27" fmla="*/ 32004 w 157331"/>
              <a:gd name="connsiteY27" fmla="*/ 42956 h 402624"/>
              <a:gd name="connsiteX28" fmla="*/ 32004 w 157331"/>
              <a:gd name="connsiteY28" fmla="*/ 78675 h 402624"/>
              <a:gd name="connsiteX29" fmla="*/ 43909 w 157331"/>
              <a:gd name="connsiteY29" fmla="*/ 131062 h 402624"/>
              <a:gd name="connsiteX30" fmla="*/ 39147 w 157331"/>
              <a:gd name="connsiteY30" fmla="*/ 169162 h 402624"/>
              <a:gd name="connsiteX31" fmla="*/ 34385 w 157331"/>
              <a:gd name="connsiteY31" fmla="*/ 219168 h 402624"/>
              <a:gd name="connsiteX32" fmla="*/ 43910 w 157331"/>
              <a:gd name="connsiteY32" fmla="*/ 276318 h 402624"/>
              <a:gd name="connsiteX33" fmla="*/ 70103 w 157331"/>
              <a:gd name="connsiteY33" fmla="*/ 350137 h 402624"/>
              <a:gd name="connsiteX34" fmla="*/ 82010 w 157331"/>
              <a:gd name="connsiteY34" fmla="*/ 390618 h 402624"/>
              <a:gd name="connsiteX35" fmla="*/ 67722 w 157331"/>
              <a:gd name="connsiteY35" fmla="*/ 402525 h 402624"/>
              <a:gd name="connsiteX36" fmla="*/ 46292 w 157331"/>
              <a:gd name="connsiteY36" fmla="*/ 378712 h 402624"/>
              <a:gd name="connsiteX37" fmla="*/ 24860 w 157331"/>
              <a:gd name="connsiteY37" fmla="*/ 321563 h 402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57331" h="402624">
                <a:moveTo>
                  <a:pt x="24860" y="321563"/>
                </a:moveTo>
                <a:cubicBezTo>
                  <a:pt x="18907" y="303704"/>
                  <a:pt x="14541" y="289416"/>
                  <a:pt x="10572" y="271556"/>
                </a:cubicBezTo>
                <a:cubicBezTo>
                  <a:pt x="6603" y="253697"/>
                  <a:pt x="1444" y="231868"/>
                  <a:pt x="1047" y="214406"/>
                </a:cubicBezTo>
                <a:cubicBezTo>
                  <a:pt x="650" y="196944"/>
                  <a:pt x="6604" y="181068"/>
                  <a:pt x="8191" y="166781"/>
                </a:cubicBezTo>
                <a:cubicBezTo>
                  <a:pt x="9778" y="152494"/>
                  <a:pt x="11763" y="144556"/>
                  <a:pt x="10572" y="128681"/>
                </a:cubicBezTo>
                <a:cubicBezTo>
                  <a:pt x="9381" y="112806"/>
                  <a:pt x="2634" y="87009"/>
                  <a:pt x="1047" y="71531"/>
                </a:cubicBezTo>
                <a:cubicBezTo>
                  <a:pt x="-541" y="56053"/>
                  <a:pt x="-144" y="46131"/>
                  <a:pt x="1047" y="35812"/>
                </a:cubicBezTo>
                <a:cubicBezTo>
                  <a:pt x="2238" y="25493"/>
                  <a:pt x="2238" y="15571"/>
                  <a:pt x="8191" y="9618"/>
                </a:cubicBezTo>
                <a:cubicBezTo>
                  <a:pt x="14144" y="3665"/>
                  <a:pt x="28035" y="-701"/>
                  <a:pt x="36766" y="93"/>
                </a:cubicBezTo>
                <a:cubicBezTo>
                  <a:pt x="45497" y="887"/>
                  <a:pt x="54626" y="6841"/>
                  <a:pt x="60579" y="14382"/>
                </a:cubicBezTo>
                <a:cubicBezTo>
                  <a:pt x="66532" y="21923"/>
                  <a:pt x="68516" y="32637"/>
                  <a:pt x="72485" y="45337"/>
                </a:cubicBezTo>
                <a:cubicBezTo>
                  <a:pt x="76454" y="58037"/>
                  <a:pt x="78438" y="75103"/>
                  <a:pt x="84391" y="90581"/>
                </a:cubicBezTo>
                <a:cubicBezTo>
                  <a:pt x="90344" y="106059"/>
                  <a:pt x="100267" y="124316"/>
                  <a:pt x="108204" y="138206"/>
                </a:cubicBezTo>
                <a:cubicBezTo>
                  <a:pt x="116141" y="152096"/>
                  <a:pt x="125666" y="160033"/>
                  <a:pt x="132016" y="173924"/>
                </a:cubicBezTo>
                <a:cubicBezTo>
                  <a:pt x="138366" y="187815"/>
                  <a:pt x="142335" y="203690"/>
                  <a:pt x="146304" y="221549"/>
                </a:cubicBezTo>
                <a:cubicBezTo>
                  <a:pt x="150273" y="239408"/>
                  <a:pt x="154241" y="262825"/>
                  <a:pt x="155828" y="281081"/>
                </a:cubicBezTo>
                <a:cubicBezTo>
                  <a:pt x="157416" y="299337"/>
                  <a:pt x="158210" y="315212"/>
                  <a:pt x="155829" y="331087"/>
                </a:cubicBezTo>
                <a:cubicBezTo>
                  <a:pt x="153448" y="346962"/>
                  <a:pt x="147494" y="371172"/>
                  <a:pt x="141541" y="376331"/>
                </a:cubicBezTo>
                <a:cubicBezTo>
                  <a:pt x="135588" y="381490"/>
                  <a:pt x="122491" y="369188"/>
                  <a:pt x="120110" y="362044"/>
                </a:cubicBezTo>
                <a:cubicBezTo>
                  <a:pt x="117729" y="354900"/>
                  <a:pt x="126063" y="346168"/>
                  <a:pt x="127254" y="333468"/>
                </a:cubicBezTo>
                <a:cubicBezTo>
                  <a:pt x="128445" y="320768"/>
                  <a:pt x="129238" y="305687"/>
                  <a:pt x="127254" y="285843"/>
                </a:cubicBezTo>
                <a:cubicBezTo>
                  <a:pt x="125270" y="265999"/>
                  <a:pt x="120903" y="234647"/>
                  <a:pt x="115347" y="214406"/>
                </a:cubicBezTo>
                <a:cubicBezTo>
                  <a:pt x="109791" y="194165"/>
                  <a:pt x="101060" y="177894"/>
                  <a:pt x="93916" y="164400"/>
                </a:cubicBezTo>
                <a:cubicBezTo>
                  <a:pt x="86772" y="150906"/>
                  <a:pt x="78041" y="143365"/>
                  <a:pt x="72485" y="133443"/>
                </a:cubicBezTo>
                <a:cubicBezTo>
                  <a:pt x="66929" y="123521"/>
                  <a:pt x="64150" y="114790"/>
                  <a:pt x="60578" y="104868"/>
                </a:cubicBezTo>
                <a:cubicBezTo>
                  <a:pt x="57006" y="94946"/>
                  <a:pt x="55023" y="84627"/>
                  <a:pt x="51054" y="73912"/>
                </a:cubicBezTo>
                <a:cubicBezTo>
                  <a:pt x="47085" y="63197"/>
                  <a:pt x="39941" y="45734"/>
                  <a:pt x="36766" y="40575"/>
                </a:cubicBezTo>
                <a:cubicBezTo>
                  <a:pt x="33591" y="35416"/>
                  <a:pt x="32798" y="36606"/>
                  <a:pt x="32004" y="42956"/>
                </a:cubicBezTo>
                <a:cubicBezTo>
                  <a:pt x="31210" y="49306"/>
                  <a:pt x="30020" y="63991"/>
                  <a:pt x="32004" y="78675"/>
                </a:cubicBezTo>
                <a:cubicBezTo>
                  <a:pt x="33988" y="93359"/>
                  <a:pt x="42719" y="115981"/>
                  <a:pt x="43909" y="131062"/>
                </a:cubicBezTo>
                <a:cubicBezTo>
                  <a:pt x="45099" y="146143"/>
                  <a:pt x="40734" y="154478"/>
                  <a:pt x="39147" y="169162"/>
                </a:cubicBezTo>
                <a:cubicBezTo>
                  <a:pt x="37560" y="183846"/>
                  <a:pt x="33591" y="201309"/>
                  <a:pt x="34385" y="219168"/>
                </a:cubicBezTo>
                <a:cubicBezTo>
                  <a:pt x="35179" y="237027"/>
                  <a:pt x="37957" y="254490"/>
                  <a:pt x="43910" y="276318"/>
                </a:cubicBezTo>
                <a:cubicBezTo>
                  <a:pt x="49863" y="298146"/>
                  <a:pt x="63753" y="331087"/>
                  <a:pt x="70103" y="350137"/>
                </a:cubicBezTo>
                <a:cubicBezTo>
                  <a:pt x="76453" y="369187"/>
                  <a:pt x="82407" y="381887"/>
                  <a:pt x="82010" y="390618"/>
                </a:cubicBezTo>
                <a:cubicBezTo>
                  <a:pt x="81613" y="399349"/>
                  <a:pt x="74072" y="403319"/>
                  <a:pt x="67722" y="402525"/>
                </a:cubicBezTo>
                <a:cubicBezTo>
                  <a:pt x="61372" y="401731"/>
                  <a:pt x="53436" y="392206"/>
                  <a:pt x="46292" y="378712"/>
                </a:cubicBezTo>
                <a:cubicBezTo>
                  <a:pt x="39148" y="365218"/>
                  <a:pt x="30813" y="339422"/>
                  <a:pt x="24860" y="321563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6" name="任意多边形 385"/>
          <p:cNvSpPr/>
          <p:nvPr/>
        </p:nvSpPr>
        <p:spPr>
          <a:xfrm rot="-120000">
            <a:off x="4059781" y="4372247"/>
            <a:ext cx="171154" cy="394768"/>
          </a:xfrm>
          <a:custGeom>
            <a:avLst/>
            <a:gdLst>
              <a:gd name="connsiteX0" fmla="*/ 12248 w 169545"/>
              <a:gd name="connsiteY0" fmla="*/ 144113 h 407002"/>
              <a:gd name="connsiteX1" fmla="*/ 26536 w 169545"/>
              <a:gd name="connsiteY1" fmla="*/ 225076 h 407002"/>
              <a:gd name="connsiteX2" fmla="*/ 36061 w 169545"/>
              <a:gd name="connsiteY2" fmla="*/ 308419 h 407002"/>
              <a:gd name="connsiteX3" fmla="*/ 57492 w 169545"/>
              <a:gd name="connsiteY3" fmla="*/ 348901 h 407002"/>
              <a:gd name="connsiteX4" fmla="*/ 76542 w 169545"/>
              <a:gd name="connsiteY4" fmla="*/ 384619 h 407002"/>
              <a:gd name="connsiteX5" fmla="*/ 114642 w 169545"/>
              <a:gd name="connsiteY5" fmla="*/ 406051 h 407002"/>
              <a:gd name="connsiteX6" fmla="*/ 147980 w 169545"/>
              <a:gd name="connsiteY6" fmla="*/ 398907 h 407002"/>
              <a:gd name="connsiteX7" fmla="*/ 164648 w 169545"/>
              <a:gd name="connsiteY7" fmla="*/ 360807 h 407002"/>
              <a:gd name="connsiteX8" fmla="*/ 169411 w 169545"/>
              <a:gd name="connsiteY8" fmla="*/ 310801 h 407002"/>
              <a:gd name="connsiteX9" fmla="*/ 167030 w 169545"/>
              <a:gd name="connsiteY9" fmla="*/ 253651 h 407002"/>
              <a:gd name="connsiteX10" fmla="*/ 155123 w 169545"/>
              <a:gd name="connsiteY10" fmla="*/ 220313 h 407002"/>
              <a:gd name="connsiteX11" fmla="*/ 133692 w 169545"/>
              <a:gd name="connsiteY11" fmla="*/ 184594 h 407002"/>
              <a:gd name="connsiteX12" fmla="*/ 112261 w 169545"/>
              <a:gd name="connsiteY12" fmla="*/ 144113 h 407002"/>
              <a:gd name="connsiteX13" fmla="*/ 95592 w 169545"/>
              <a:gd name="connsiteY13" fmla="*/ 98869 h 407002"/>
              <a:gd name="connsiteX14" fmla="*/ 107498 w 169545"/>
              <a:gd name="connsiteY14" fmla="*/ 51244 h 407002"/>
              <a:gd name="connsiteX15" fmla="*/ 119405 w 169545"/>
              <a:gd name="connsiteY15" fmla="*/ 22669 h 407002"/>
              <a:gd name="connsiteX16" fmla="*/ 117023 w 169545"/>
              <a:gd name="connsiteY16" fmla="*/ 3619 h 407002"/>
              <a:gd name="connsiteX17" fmla="*/ 102736 w 169545"/>
              <a:gd name="connsiteY17" fmla="*/ 1238 h 407002"/>
              <a:gd name="connsiteX18" fmla="*/ 81305 w 169545"/>
              <a:gd name="connsiteY18" fmla="*/ 17907 h 407002"/>
              <a:gd name="connsiteX19" fmla="*/ 69398 w 169545"/>
              <a:gd name="connsiteY19" fmla="*/ 56007 h 407002"/>
              <a:gd name="connsiteX20" fmla="*/ 69398 w 169545"/>
              <a:gd name="connsiteY20" fmla="*/ 110776 h 407002"/>
              <a:gd name="connsiteX21" fmla="*/ 83686 w 169545"/>
              <a:gd name="connsiteY21" fmla="*/ 156019 h 407002"/>
              <a:gd name="connsiteX22" fmla="*/ 109880 w 169545"/>
              <a:gd name="connsiteY22" fmla="*/ 203644 h 407002"/>
              <a:gd name="connsiteX23" fmla="*/ 131311 w 169545"/>
              <a:gd name="connsiteY23" fmla="*/ 236982 h 407002"/>
              <a:gd name="connsiteX24" fmla="*/ 140836 w 169545"/>
              <a:gd name="connsiteY24" fmla="*/ 272701 h 407002"/>
              <a:gd name="connsiteX25" fmla="*/ 140836 w 169545"/>
              <a:gd name="connsiteY25" fmla="*/ 306038 h 407002"/>
              <a:gd name="connsiteX26" fmla="*/ 140836 w 169545"/>
              <a:gd name="connsiteY26" fmla="*/ 336994 h 407002"/>
              <a:gd name="connsiteX27" fmla="*/ 131311 w 169545"/>
              <a:gd name="connsiteY27" fmla="*/ 356044 h 407002"/>
              <a:gd name="connsiteX28" fmla="*/ 107498 w 169545"/>
              <a:gd name="connsiteY28" fmla="*/ 360807 h 407002"/>
              <a:gd name="connsiteX29" fmla="*/ 81305 w 169545"/>
              <a:gd name="connsiteY29" fmla="*/ 339376 h 407002"/>
              <a:gd name="connsiteX30" fmla="*/ 57492 w 169545"/>
              <a:gd name="connsiteY30" fmla="*/ 275082 h 407002"/>
              <a:gd name="connsiteX31" fmla="*/ 47967 w 169545"/>
              <a:gd name="connsiteY31" fmla="*/ 198882 h 407002"/>
              <a:gd name="connsiteX32" fmla="*/ 38442 w 169545"/>
              <a:gd name="connsiteY32" fmla="*/ 77438 h 407002"/>
              <a:gd name="connsiteX33" fmla="*/ 36061 w 169545"/>
              <a:gd name="connsiteY33" fmla="*/ 36957 h 407002"/>
              <a:gd name="connsiteX34" fmla="*/ 24155 w 169545"/>
              <a:gd name="connsiteY34" fmla="*/ 22669 h 407002"/>
              <a:gd name="connsiteX35" fmla="*/ 5105 w 169545"/>
              <a:gd name="connsiteY35" fmla="*/ 29813 h 407002"/>
              <a:gd name="connsiteX36" fmla="*/ 342 w 169545"/>
              <a:gd name="connsiteY36" fmla="*/ 60769 h 407002"/>
              <a:gd name="connsiteX37" fmla="*/ 12248 w 169545"/>
              <a:gd name="connsiteY37" fmla="*/ 144113 h 407002"/>
              <a:gd name="connsiteX0" fmla="*/ 12248 w 169545"/>
              <a:gd name="connsiteY0" fmla="*/ 144113 h 406060"/>
              <a:gd name="connsiteX1" fmla="*/ 26536 w 169545"/>
              <a:gd name="connsiteY1" fmla="*/ 225076 h 406060"/>
              <a:gd name="connsiteX2" fmla="*/ 36061 w 169545"/>
              <a:gd name="connsiteY2" fmla="*/ 308419 h 406060"/>
              <a:gd name="connsiteX3" fmla="*/ 57492 w 169545"/>
              <a:gd name="connsiteY3" fmla="*/ 348901 h 406060"/>
              <a:gd name="connsiteX4" fmla="*/ 76542 w 169545"/>
              <a:gd name="connsiteY4" fmla="*/ 384619 h 406060"/>
              <a:gd name="connsiteX5" fmla="*/ 114642 w 169545"/>
              <a:gd name="connsiteY5" fmla="*/ 406051 h 406060"/>
              <a:gd name="connsiteX6" fmla="*/ 143218 w 169545"/>
              <a:gd name="connsiteY6" fmla="*/ 387001 h 406060"/>
              <a:gd name="connsiteX7" fmla="*/ 164648 w 169545"/>
              <a:gd name="connsiteY7" fmla="*/ 360807 h 406060"/>
              <a:gd name="connsiteX8" fmla="*/ 169411 w 169545"/>
              <a:gd name="connsiteY8" fmla="*/ 310801 h 406060"/>
              <a:gd name="connsiteX9" fmla="*/ 167030 w 169545"/>
              <a:gd name="connsiteY9" fmla="*/ 253651 h 406060"/>
              <a:gd name="connsiteX10" fmla="*/ 155123 w 169545"/>
              <a:gd name="connsiteY10" fmla="*/ 220313 h 406060"/>
              <a:gd name="connsiteX11" fmla="*/ 133692 w 169545"/>
              <a:gd name="connsiteY11" fmla="*/ 184594 h 406060"/>
              <a:gd name="connsiteX12" fmla="*/ 112261 w 169545"/>
              <a:gd name="connsiteY12" fmla="*/ 144113 h 406060"/>
              <a:gd name="connsiteX13" fmla="*/ 95592 w 169545"/>
              <a:gd name="connsiteY13" fmla="*/ 98869 h 406060"/>
              <a:gd name="connsiteX14" fmla="*/ 107498 w 169545"/>
              <a:gd name="connsiteY14" fmla="*/ 51244 h 406060"/>
              <a:gd name="connsiteX15" fmla="*/ 119405 w 169545"/>
              <a:gd name="connsiteY15" fmla="*/ 22669 h 406060"/>
              <a:gd name="connsiteX16" fmla="*/ 117023 w 169545"/>
              <a:gd name="connsiteY16" fmla="*/ 3619 h 406060"/>
              <a:gd name="connsiteX17" fmla="*/ 102736 w 169545"/>
              <a:gd name="connsiteY17" fmla="*/ 1238 h 406060"/>
              <a:gd name="connsiteX18" fmla="*/ 81305 w 169545"/>
              <a:gd name="connsiteY18" fmla="*/ 17907 h 406060"/>
              <a:gd name="connsiteX19" fmla="*/ 69398 w 169545"/>
              <a:gd name="connsiteY19" fmla="*/ 56007 h 406060"/>
              <a:gd name="connsiteX20" fmla="*/ 69398 w 169545"/>
              <a:gd name="connsiteY20" fmla="*/ 110776 h 406060"/>
              <a:gd name="connsiteX21" fmla="*/ 83686 w 169545"/>
              <a:gd name="connsiteY21" fmla="*/ 156019 h 406060"/>
              <a:gd name="connsiteX22" fmla="*/ 109880 w 169545"/>
              <a:gd name="connsiteY22" fmla="*/ 203644 h 406060"/>
              <a:gd name="connsiteX23" fmla="*/ 131311 w 169545"/>
              <a:gd name="connsiteY23" fmla="*/ 236982 h 406060"/>
              <a:gd name="connsiteX24" fmla="*/ 140836 w 169545"/>
              <a:gd name="connsiteY24" fmla="*/ 272701 h 406060"/>
              <a:gd name="connsiteX25" fmla="*/ 140836 w 169545"/>
              <a:gd name="connsiteY25" fmla="*/ 306038 h 406060"/>
              <a:gd name="connsiteX26" fmla="*/ 140836 w 169545"/>
              <a:gd name="connsiteY26" fmla="*/ 336994 h 406060"/>
              <a:gd name="connsiteX27" fmla="*/ 131311 w 169545"/>
              <a:gd name="connsiteY27" fmla="*/ 356044 h 406060"/>
              <a:gd name="connsiteX28" fmla="*/ 107498 w 169545"/>
              <a:gd name="connsiteY28" fmla="*/ 360807 h 406060"/>
              <a:gd name="connsiteX29" fmla="*/ 81305 w 169545"/>
              <a:gd name="connsiteY29" fmla="*/ 339376 h 406060"/>
              <a:gd name="connsiteX30" fmla="*/ 57492 w 169545"/>
              <a:gd name="connsiteY30" fmla="*/ 275082 h 406060"/>
              <a:gd name="connsiteX31" fmla="*/ 47967 w 169545"/>
              <a:gd name="connsiteY31" fmla="*/ 198882 h 406060"/>
              <a:gd name="connsiteX32" fmla="*/ 38442 w 169545"/>
              <a:gd name="connsiteY32" fmla="*/ 77438 h 406060"/>
              <a:gd name="connsiteX33" fmla="*/ 36061 w 169545"/>
              <a:gd name="connsiteY33" fmla="*/ 36957 h 406060"/>
              <a:gd name="connsiteX34" fmla="*/ 24155 w 169545"/>
              <a:gd name="connsiteY34" fmla="*/ 22669 h 406060"/>
              <a:gd name="connsiteX35" fmla="*/ 5105 w 169545"/>
              <a:gd name="connsiteY35" fmla="*/ 29813 h 406060"/>
              <a:gd name="connsiteX36" fmla="*/ 342 w 169545"/>
              <a:gd name="connsiteY36" fmla="*/ 60769 h 406060"/>
              <a:gd name="connsiteX37" fmla="*/ 12248 w 169545"/>
              <a:gd name="connsiteY37" fmla="*/ 144113 h 406060"/>
              <a:gd name="connsiteX0" fmla="*/ 12248 w 169545"/>
              <a:gd name="connsiteY0" fmla="*/ 144113 h 394192"/>
              <a:gd name="connsiteX1" fmla="*/ 26536 w 169545"/>
              <a:gd name="connsiteY1" fmla="*/ 225076 h 394192"/>
              <a:gd name="connsiteX2" fmla="*/ 36061 w 169545"/>
              <a:gd name="connsiteY2" fmla="*/ 308419 h 394192"/>
              <a:gd name="connsiteX3" fmla="*/ 57492 w 169545"/>
              <a:gd name="connsiteY3" fmla="*/ 348901 h 394192"/>
              <a:gd name="connsiteX4" fmla="*/ 76542 w 169545"/>
              <a:gd name="connsiteY4" fmla="*/ 384619 h 394192"/>
              <a:gd name="connsiteX5" fmla="*/ 114642 w 169545"/>
              <a:gd name="connsiteY5" fmla="*/ 394144 h 394192"/>
              <a:gd name="connsiteX6" fmla="*/ 143218 w 169545"/>
              <a:gd name="connsiteY6" fmla="*/ 387001 h 394192"/>
              <a:gd name="connsiteX7" fmla="*/ 164648 w 169545"/>
              <a:gd name="connsiteY7" fmla="*/ 360807 h 394192"/>
              <a:gd name="connsiteX8" fmla="*/ 169411 w 169545"/>
              <a:gd name="connsiteY8" fmla="*/ 310801 h 394192"/>
              <a:gd name="connsiteX9" fmla="*/ 167030 w 169545"/>
              <a:gd name="connsiteY9" fmla="*/ 253651 h 394192"/>
              <a:gd name="connsiteX10" fmla="*/ 155123 w 169545"/>
              <a:gd name="connsiteY10" fmla="*/ 220313 h 394192"/>
              <a:gd name="connsiteX11" fmla="*/ 133692 w 169545"/>
              <a:gd name="connsiteY11" fmla="*/ 184594 h 394192"/>
              <a:gd name="connsiteX12" fmla="*/ 112261 w 169545"/>
              <a:gd name="connsiteY12" fmla="*/ 144113 h 394192"/>
              <a:gd name="connsiteX13" fmla="*/ 95592 w 169545"/>
              <a:gd name="connsiteY13" fmla="*/ 98869 h 394192"/>
              <a:gd name="connsiteX14" fmla="*/ 107498 w 169545"/>
              <a:gd name="connsiteY14" fmla="*/ 51244 h 394192"/>
              <a:gd name="connsiteX15" fmla="*/ 119405 w 169545"/>
              <a:gd name="connsiteY15" fmla="*/ 22669 h 394192"/>
              <a:gd name="connsiteX16" fmla="*/ 117023 w 169545"/>
              <a:gd name="connsiteY16" fmla="*/ 3619 h 394192"/>
              <a:gd name="connsiteX17" fmla="*/ 102736 w 169545"/>
              <a:gd name="connsiteY17" fmla="*/ 1238 h 394192"/>
              <a:gd name="connsiteX18" fmla="*/ 81305 w 169545"/>
              <a:gd name="connsiteY18" fmla="*/ 17907 h 394192"/>
              <a:gd name="connsiteX19" fmla="*/ 69398 w 169545"/>
              <a:gd name="connsiteY19" fmla="*/ 56007 h 394192"/>
              <a:gd name="connsiteX20" fmla="*/ 69398 w 169545"/>
              <a:gd name="connsiteY20" fmla="*/ 110776 h 394192"/>
              <a:gd name="connsiteX21" fmla="*/ 83686 w 169545"/>
              <a:gd name="connsiteY21" fmla="*/ 156019 h 394192"/>
              <a:gd name="connsiteX22" fmla="*/ 109880 w 169545"/>
              <a:gd name="connsiteY22" fmla="*/ 203644 h 394192"/>
              <a:gd name="connsiteX23" fmla="*/ 131311 w 169545"/>
              <a:gd name="connsiteY23" fmla="*/ 236982 h 394192"/>
              <a:gd name="connsiteX24" fmla="*/ 140836 w 169545"/>
              <a:gd name="connsiteY24" fmla="*/ 272701 h 394192"/>
              <a:gd name="connsiteX25" fmla="*/ 140836 w 169545"/>
              <a:gd name="connsiteY25" fmla="*/ 306038 h 394192"/>
              <a:gd name="connsiteX26" fmla="*/ 140836 w 169545"/>
              <a:gd name="connsiteY26" fmla="*/ 336994 h 394192"/>
              <a:gd name="connsiteX27" fmla="*/ 131311 w 169545"/>
              <a:gd name="connsiteY27" fmla="*/ 356044 h 394192"/>
              <a:gd name="connsiteX28" fmla="*/ 107498 w 169545"/>
              <a:gd name="connsiteY28" fmla="*/ 360807 h 394192"/>
              <a:gd name="connsiteX29" fmla="*/ 81305 w 169545"/>
              <a:gd name="connsiteY29" fmla="*/ 339376 h 394192"/>
              <a:gd name="connsiteX30" fmla="*/ 57492 w 169545"/>
              <a:gd name="connsiteY30" fmla="*/ 275082 h 394192"/>
              <a:gd name="connsiteX31" fmla="*/ 47967 w 169545"/>
              <a:gd name="connsiteY31" fmla="*/ 198882 h 394192"/>
              <a:gd name="connsiteX32" fmla="*/ 38442 w 169545"/>
              <a:gd name="connsiteY32" fmla="*/ 77438 h 394192"/>
              <a:gd name="connsiteX33" fmla="*/ 36061 w 169545"/>
              <a:gd name="connsiteY33" fmla="*/ 36957 h 394192"/>
              <a:gd name="connsiteX34" fmla="*/ 24155 w 169545"/>
              <a:gd name="connsiteY34" fmla="*/ 22669 h 394192"/>
              <a:gd name="connsiteX35" fmla="*/ 5105 w 169545"/>
              <a:gd name="connsiteY35" fmla="*/ 29813 h 394192"/>
              <a:gd name="connsiteX36" fmla="*/ 342 w 169545"/>
              <a:gd name="connsiteY36" fmla="*/ 60769 h 394192"/>
              <a:gd name="connsiteX37" fmla="*/ 12248 w 169545"/>
              <a:gd name="connsiteY37" fmla="*/ 144113 h 394192"/>
              <a:gd name="connsiteX0" fmla="*/ 12248 w 169545"/>
              <a:gd name="connsiteY0" fmla="*/ 144113 h 394416"/>
              <a:gd name="connsiteX1" fmla="*/ 26536 w 169545"/>
              <a:gd name="connsiteY1" fmla="*/ 225076 h 394416"/>
              <a:gd name="connsiteX2" fmla="*/ 36061 w 169545"/>
              <a:gd name="connsiteY2" fmla="*/ 308419 h 394416"/>
              <a:gd name="connsiteX3" fmla="*/ 57492 w 169545"/>
              <a:gd name="connsiteY3" fmla="*/ 348901 h 394416"/>
              <a:gd name="connsiteX4" fmla="*/ 76542 w 169545"/>
              <a:gd name="connsiteY4" fmla="*/ 379857 h 394416"/>
              <a:gd name="connsiteX5" fmla="*/ 114642 w 169545"/>
              <a:gd name="connsiteY5" fmla="*/ 394144 h 394416"/>
              <a:gd name="connsiteX6" fmla="*/ 143218 w 169545"/>
              <a:gd name="connsiteY6" fmla="*/ 387001 h 394416"/>
              <a:gd name="connsiteX7" fmla="*/ 164648 w 169545"/>
              <a:gd name="connsiteY7" fmla="*/ 360807 h 394416"/>
              <a:gd name="connsiteX8" fmla="*/ 169411 w 169545"/>
              <a:gd name="connsiteY8" fmla="*/ 310801 h 394416"/>
              <a:gd name="connsiteX9" fmla="*/ 167030 w 169545"/>
              <a:gd name="connsiteY9" fmla="*/ 253651 h 394416"/>
              <a:gd name="connsiteX10" fmla="*/ 155123 w 169545"/>
              <a:gd name="connsiteY10" fmla="*/ 220313 h 394416"/>
              <a:gd name="connsiteX11" fmla="*/ 133692 w 169545"/>
              <a:gd name="connsiteY11" fmla="*/ 184594 h 394416"/>
              <a:gd name="connsiteX12" fmla="*/ 112261 w 169545"/>
              <a:gd name="connsiteY12" fmla="*/ 144113 h 394416"/>
              <a:gd name="connsiteX13" fmla="*/ 95592 w 169545"/>
              <a:gd name="connsiteY13" fmla="*/ 98869 h 394416"/>
              <a:gd name="connsiteX14" fmla="*/ 107498 w 169545"/>
              <a:gd name="connsiteY14" fmla="*/ 51244 h 394416"/>
              <a:gd name="connsiteX15" fmla="*/ 119405 w 169545"/>
              <a:gd name="connsiteY15" fmla="*/ 22669 h 394416"/>
              <a:gd name="connsiteX16" fmla="*/ 117023 w 169545"/>
              <a:gd name="connsiteY16" fmla="*/ 3619 h 394416"/>
              <a:gd name="connsiteX17" fmla="*/ 102736 w 169545"/>
              <a:gd name="connsiteY17" fmla="*/ 1238 h 394416"/>
              <a:gd name="connsiteX18" fmla="*/ 81305 w 169545"/>
              <a:gd name="connsiteY18" fmla="*/ 17907 h 394416"/>
              <a:gd name="connsiteX19" fmla="*/ 69398 w 169545"/>
              <a:gd name="connsiteY19" fmla="*/ 56007 h 394416"/>
              <a:gd name="connsiteX20" fmla="*/ 69398 w 169545"/>
              <a:gd name="connsiteY20" fmla="*/ 110776 h 394416"/>
              <a:gd name="connsiteX21" fmla="*/ 83686 w 169545"/>
              <a:gd name="connsiteY21" fmla="*/ 156019 h 394416"/>
              <a:gd name="connsiteX22" fmla="*/ 109880 w 169545"/>
              <a:gd name="connsiteY22" fmla="*/ 203644 h 394416"/>
              <a:gd name="connsiteX23" fmla="*/ 131311 w 169545"/>
              <a:gd name="connsiteY23" fmla="*/ 236982 h 394416"/>
              <a:gd name="connsiteX24" fmla="*/ 140836 w 169545"/>
              <a:gd name="connsiteY24" fmla="*/ 272701 h 394416"/>
              <a:gd name="connsiteX25" fmla="*/ 140836 w 169545"/>
              <a:gd name="connsiteY25" fmla="*/ 306038 h 394416"/>
              <a:gd name="connsiteX26" fmla="*/ 140836 w 169545"/>
              <a:gd name="connsiteY26" fmla="*/ 336994 h 394416"/>
              <a:gd name="connsiteX27" fmla="*/ 131311 w 169545"/>
              <a:gd name="connsiteY27" fmla="*/ 356044 h 394416"/>
              <a:gd name="connsiteX28" fmla="*/ 107498 w 169545"/>
              <a:gd name="connsiteY28" fmla="*/ 360807 h 394416"/>
              <a:gd name="connsiteX29" fmla="*/ 81305 w 169545"/>
              <a:gd name="connsiteY29" fmla="*/ 339376 h 394416"/>
              <a:gd name="connsiteX30" fmla="*/ 57492 w 169545"/>
              <a:gd name="connsiteY30" fmla="*/ 275082 h 394416"/>
              <a:gd name="connsiteX31" fmla="*/ 47967 w 169545"/>
              <a:gd name="connsiteY31" fmla="*/ 198882 h 394416"/>
              <a:gd name="connsiteX32" fmla="*/ 38442 w 169545"/>
              <a:gd name="connsiteY32" fmla="*/ 77438 h 394416"/>
              <a:gd name="connsiteX33" fmla="*/ 36061 w 169545"/>
              <a:gd name="connsiteY33" fmla="*/ 36957 h 394416"/>
              <a:gd name="connsiteX34" fmla="*/ 24155 w 169545"/>
              <a:gd name="connsiteY34" fmla="*/ 22669 h 394416"/>
              <a:gd name="connsiteX35" fmla="*/ 5105 w 169545"/>
              <a:gd name="connsiteY35" fmla="*/ 29813 h 394416"/>
              <a:gd name="connsiteX36" fmla="*/ 342 w 169545"/>
              <a:gd name="connsiteY36" fmla="*/ 60769 h 394416"/>
              <a:gd name="connsiteX37" fmla="*/ 12248 w 169545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6061 w 174199"/>
              <a:gd name="connsiteY2" fmla="*/ 308419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57492 w 174199"/>
              <a:gd name="connsiteY30" fmla="*/ 275082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8442 w 174199"/>
              <a:gd name="connsiteY2" fmla="*/ 301276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57492 w 174199"/>
              <a:gd name="connsiteY30" fmla="*/ 275082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8442 w 174199"/>
              <a:gd name="connsiteY2" fmla="*/ 301276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62255 w 174199"/>
              <a:gd name="connsiteY30" fmla="*/ 272700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9203 w 171154"/>
              <a:gd name="connsiteY0" fmla="*/ 144113 h 394416"/>
              <a:gd name="connsiteX1" fmla="*/ 23491 w 171154"/>
              <a:gd name="connsiteY1" fmla="*/ 225076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104453 w 171154"/>
              <a:gd name="connsiteY14" fmla="*/ 51244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104453 w 171154"/>
              <a:gd name="connsiteY14" fmla="*/ 51244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99691 w 171154"/>
              <a:gd name="connsiteY14" fmla="*/ 56006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99691 w 171154"/>
              <a:gd name="connsiteY14" fmla="*/ 56006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63151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9210 w 171154"/>
              <a:gd name="connsiteY30" fmla="*/ 273052 h 394768"/>
              <a:gd name="connsiteX31" fmla="*/ 44922 w 171154"/>
              <a:gd name="connsiteY31" fmla="*/ 199234 h 394768"/>
              <a:gd name="connsiteX32" fmla="*/ 35397 w 171154"/>
              <a:gd name="connsiteY32" fmla="*/ 77790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5397 w 171154"/>
              <a:gd name="connsiteY32" fmla="*/ 77790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97309 w 171154"/>
              <a:gd name="connsiteY28" fmla="*/ 356397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5884 w 171154"/>
              <a:gd name="connsiteY27" fmla="*/ 356396 h 394768"/>
              <a:gd name="connsiteX28" fmla="*/ 97309 w 171154"/>
              <a:gd name="connsiteY28" fmla="*/ 356397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71154" h="394768">
                <a:moveTo>
                  <a:pt x="9203" y="144465"/>
                </a:moveTo>
                <a:cubicBezTo>
                  <a:pt x="11981" y="169865"/>
                  <a:pt x="14363" y="196852"/>
                  <a:pt x="18729" y="223046"/>
                </a:cubicBezTo>
                <a:cubicBezTo>
                  <a:pt x="23095" y="249240"/>
                  <a:pt x="30238" y="280594"/>
                  <a:pt x="35397" y="301628"/>
                </a:cubicBezTo>
                <a:cubicBezTo>
                  <a:pt x="40556" y="322662"/>
                  <a:pt x="43335" y="336156"/>
                  <a:pt x="49685" y="349253"/>
                </a:cubicBezTo>
                <a:cubicBezTo>
                  <a:pt x="56035" y="362350"/>
                  <a:pt x="63178" y="372669"/>
                  <a:pt x="73497" y="380209"/>
                </a:cubicBezTo>
                <a:cubicBezTo>
                  <a:pt x="83816" y="387749"/>
                  <a:pt x="100484" y="393305"/>
                  <a:pt x="111597" y="394496"/>
                </a:cubicBezTo>
                <a:cubicBezTo>
                  <a:pt x="122710" y="395687"/>
                  <a:pt x="131839" y="392909"/>
                  <a:pt x="140173" y="387353"/>
                </a:cubicBezTo>
                <a:cubicBezTo>
                  <a:pt x="148507" y="381797"/>
                  <a:pt x="156444" y="374256"/>
                  <a:pt x="161603" y="361159"/>
                </a:cubicBezTo>
                <a:cubicBezTo>
                  <a:pt x="166762" y="348062"/>
                  <a:pt x="170732" y="326630"/>
                  <a:pt x="171129" y="308771"/>
                </a:cubicBezTo>
                <a:cubicBezTo>
                  <a:pt x="171526" y="290912"/>
                  <a:pt x="167160" y="268687"/>
                  <a:pt x="163985" y="254003"/>
                </a:cubicBezTo>
                <a:cubicBezTo>
                  <a:pt x="160810" y="239319"/>
                  <a:pt x="157634" y="232174"/>
                  <a:pt x="152078" y="220665"/>
                </a:cubicBezTo>
                <a:cubicBezTo>
                  <a:pt x="146522" y="209156"/>
                  <a:pt x="137791" y="197646"/>
                  <a:pt x="130647" y="184946"/>
                </a:cubicBezTo>
                <a:cubicBezTo>
                  <a:pt x="123503" y="172246"/>
                  <a:pt x="115566" y="158753"/>
                  <a:pt x="109216" y="144465"/>
                </a:cubicBezTo>
                <a:cubicBezTo>
                  <a:pt x="102866" y="130177"/>
                  <a:pt x="94135" y="113906"/>
                  <a:pt x="92547" y="99221"/>
                </a:cubicBezTo>
                <a:cubicBezTo>
                  <a:pt x="90959" y="84536"/>
                  <a:pt x="95722" y="69058"/>
                  <a:pt x="99691" y="56358"/>
                </a:cubicBezTo>
                <a:cubicBezTo>
                  <a:pt x="103660" y="43658"/>
                  <a:pt x="113979" y="31752"/>
                  <a:pt x="116360" y="23021"/>
                </a:cubicBezTo>
                <a:cubicBezTo>
                  <a:pt x="118741" y="14290"/>
                  <a:pt x="116756" y="7543"/>
                  <a:pt x="113978" y="3971"/>
                </a:cubicBezTo>
                <a:cubicBezTo>
                  <a:pt x="111200" y="399"/>
                  <a:pt x="105644" y="-1585"/>
                  <a:pt x="99691" y="1590"/>
                </a:cubicBezTo>
                <a:cubicBezTo>
                  <a:pt x="93738" y="4765"/>
                  <a:pt x="83816" y="12703"/>
                  <a:pt x="78260" y="23022"/>
                </a:cubicBezTo>
                <a:cubicBezTo>
                  <a:pt x="72704" y="33341"/>
                  <a:pt x="68337" y="48819"/>
                  <a:pt x="66353" y="63503"/>
                </a:cubicBezTo>
                <a:cubicBezTo>
                  <a:pt x="64369" y="78187"/>
                  <a:pt x="63972" y="95650"/>
                  <a:pt x="66353" y="111128"/>
                </a:cubicBezTo>
                <a:cubicBezTo>
                  <a:pt x="68734" y="126606"/>
                  <a:pt x="73894" y="140893"/>
                  <a:pt x="80641" y="156371"/>
                </a:cubicBezTo>
                <a:cubicBezTo>
                  <a:pt x="87388" y="171849"/>
                  <a:pt x="99691" y="190899"/>
                  <a:pt x="106835" y="203996"/>
                </a:cubicBezTo>
                <a:cubicBezTo>
                  <a:pt x="113979" y="217093"/>
                  <a:pt x="118344" y="223444"/>
                  <a:pt x="123503" y="234953"/>
                </a:cubicBezTo>
                <a:cubicBezTo>
                  <a:pt x="128662" y="246463"/>
                  <a:pt x="134616" y="261147"/>
                  <a:pt x="137791" y="273053"/>
                </a:cubicBezTo>
                <a:cubicBezTo>
                  <a:pt x="140966" y="284959"/>
                  <a:pt x="142554" y="306390"/>
                  <a:pt x="142554" y="306390"/>
                </a:cubicBezTo>
                <a:cubicBezTo>
                  <a:pt x="142554" y="317105"/>
                  <a:pt x="140569" y="329012"/>
                  <a:pt x="137791" y="337346"/>
                </a:cubicBezTo>
                <a:cubicBezTo>
                  <a:pt x="135013" y="345680"/>
                  <a:pt x="132631" y="353221"/>
                  <a:pt x="125884" y="356396"/>
                </a:cubicBezTo>
                <a:cubicBezTo>
                  <a:pt x="119137" y="359571"/>
                  <a:pt x="106040" y="361159"/>
                  <a:pt x="97309" y="356397"/>
                </a:cubicBezTo>
                <a:cubicBezTo>
                  <a:pt x="88578" y="351635"/>
                  <a:pt x="80642" y="343697"/>
                  <a:pt x="73498" y="327822"/>
                </a:cubicBezTo>
                <a:cubicBezTo>
                  <a:pt x="66354" y="311947"/>
                  <a:pt x="59210" y="282577"/>
                  <a:pt x="54447" y="261146"/>
                </a:cubicBezTo>
                <a:cubicBezTo>
                  <a:pt x="49684" y="239715"/>
                  <a:pt x="48494" y="226222"/>
                  <a:pt x="44922" y="199234"/>
                </a:cubicBezTo>
                <a:cubicBezTo>
                  <a:pt x="41350" y="172247"/>
                  <a:pt x="35000" y="126208"/>
                  <a:pt x="33016" y="99221"/>
                </a:cubicBezTo>
                <a:cubicBezTo>
                  <a:pt x="31032" y="72234"/>
                  <a:pt x="35000" y="50009"/>
                  <a:pt x="33016" y="37309"/>
                </a:cubicBezTo>
                <a:cubicBezTo>
                  <a:pt x="31032" y="24609"/>
                  <a:pt x="26269" y="24212"/>
                  <a:pt x="21110" y="23021"/>
                </a:cubicBezTo>
                <a:cubicBezTo>
                  <a:pt x="15951" y="21830"/>
                  <a:pt x="6029" y="23815"/>
                  <a:pt x="2060" y="30165"/>
                </a:cubicBezTo>
                <a:cubicBezTo>
                  <a:pt x="-1909" y="36515"/>
                  <a:pt x="870" y="50802"/>
                  <a:pt x="2060" y="70646"/>
                </a:cubicBezTo>
                <a:cubicBezTo>
                  <a:pt x="3250" y="90490"/>
                  <a:pt x="6425" y="119065"/>
                  <a:pt x="9203" y="14446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7" name="任意多边形 386"/>
          <p:cNvSpPr/>
          <p:nvPr/>
        </p:nvSpPr>
        <p:spPr>
          <a:xfrm>
            <a:off x="3959982" y="3968205"/>
            <a:ext cx="178630" cy="399480"/>
          </a:xfrm>
          <a:custGeom>
            <a:avLst/>
            <a:gdLst>
              <a:gd name="connsiteX0" fmla="*/ 23826 w 181161"/>
              <a:gd name="connsiteY0" fmla="*/ 164387 h 405366"/>
              <a:gd name="connsiteX1" fmla="*/ 28588 w 181161"/>
              <a:gd name="connsiteY1" fmla="*/ 216775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80976 w 181161"/>
              <a:gd name="connsiteY9" fmla="*/ 288212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3826 w 181161"/>
              <a:gd name="connsiteY43" fmla="*/ 164387 h 405366"/>
              <a:gd name="connsiteX0" fmla="*/ 28589 w 181161"/>
              <a:gd name="connsiteY0" fmla="*/ 171531 h 405366"/>
              <a:gd name="connsiteX1" fmla="*/ 28588 w 181161"/>
              <a:gd name="connsiteY1" fmla="*/ 216775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80976 w 181161"/>
              <a:gd name="connsiteY9" fmla="*/ 288212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80976 w 181161"/>
              <a:gd name="connsiteY9" fmla="*/ 288212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71451 w 181161"/>
              <a:gd name="connsiteY9" fmla="*/ 281069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9544 w 181161"/>
              <a:gd name="connsiteY12" fmla="*/ 154862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9544 w 181161"/>
              <a:gd name="connsiteY12" fmla="*/ 154862 h 405366"/>
              <a:gd name="connsiteX13" fmla="*/ 50020 w 181161"/>
              <a:gd name="connsiteY13" fmla="*/ 107238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9544 w 181161"/>
              <a:gd name="connsiteY12" fmla="*/ 154862 h 405366"/>
              <a:gd name="connsiteX13" fmla="*/ 50020 w 181161"/>
              <a:gd name="connsiteY13" fmla="*/ 107238 h 405366"/>
              <a:gd name="connsiteX14" fmla="*/ 40495 w 181161"/>
              <a:gd name="connsiteY14" fmla="*/ 73900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3837 w 176409"/>
              <a:gd name="connsiteY0" fmla="*/ 171531 h 405366"/>
              <a:gd name="connsiteX1" fmla="*/ 23836 w 176409"/>
              <a:gd name="connsiteY1" fmla="*/ 219156 h 405366"/>
              <a:gd name="connsiteX2" fmla="*/ 30980 w 176409"/>
              <a:gd name="connsiteY2" fmla="*/ 278687 h 405366"/>
              <a:gd name="connsiteX3" fmla="*/ 47649 w 176409"/>
              <a:gd name="connsiteY3" fmla="*/ 333456 h 405366"/>
              <a:gd name="connsiteX4" fmla="*/ 66699 w 176409"/>
              <a:gd name="connsiteY4" fmla="*/ 376319 h 405366"/>
              <a:gd name="connsiteX5" fmla="*/ 78605 w 176409"/>
              <a:gd name="connsiteY5" fmla="*/ 395369 h 405366"/>
              <a:gd name="connsiteX6" fmla="*/ 95274 w 176409"/>
              <a:gd name="connsiteY6" fmla="*/ 404894 h 405366"/>
              <a:gd name="connsiteX7" fmla="*/ 104799 w 176409"/>
              <a:gd name="connsiteY7" fmla="*/ 381081 h 405366"/>
              <a:gd name="connsiteX8" fmla="*/ 83368 w 176409"/>
              <a:gd name="connsiteY8" fmla="*/ 331075 h 405366"/>
              <a:gd name="connsiteX9" fmla="*/ 66699 w 176409"/>
              <a:gd name="connsiteY9" fmla="*/ 283451 h 405366"/>
              <a:gd name="connsiteX10" fmla="*/ 61936 w 176409"/>
              <a:gd name="connsiteY10" fmla="*/ 252494 h 405366"/>
              <a:gd name="connsiteX11" fmla="*/ 57174 w 176409"/>
              <a:gd name="connsiteY11" fmla="*/ 209631 h 405366"/>
              <a:gd name="connsiteX12" fmla="*/ 54792 w 176409"/>
              <a:gd name="connsiteY12" fmla="*/ 154862 h 405366"/>
              <a:gd name="connsiteX13" fmla="*/ 45268 w 176409"/>
              <a:gd name="connsiteY13" fmla="*/ 107238 h 405366"/>
              <a:gd name="connsiteX14" fmla="*/ 35743 w 176409"/>
              <a:gd name="connsiteY14" fmla="*/ 73900 h 405366"/>
              <a:gd name="connsiteX15" fmla="*/ 28599 w 176409"/>
              <a:gd name="connsiteY15" fmla="*/ 40562 h 405366"/>
              <a:gd name="connsiteX16" fmla="*/ 42886 w 176409"/>
              <a:gd name="connsiteY16" fmla="*/ 33419 h 405366"/>
              <a:gd name="connsiteX17" fmla="*/ 59555 w 176409"/>
              <a:gd name="connsiteY17" fmla="*/ 69137 h 405366"/>
              <a:gd name="connsiteX18" fmla="*/ 85749 w 176409"/>
              <a:gd name="connsiteY18" fmla="*/ 121525 h 405366"/>
              <a:gd name="connsiteX19" fmla="*/ 107180 w 176409"/>
              <a:gd name="connsiteY19" fmla="*/ 166769 h 405366"/>
              <a:gd name="connsiteX20" fmla="*/ 114324 w 176409"/>
              <a:gd name="connsiteY20" fmla="*/ 200106 h 405366"/>
              <a:gd name="connsiteX21" fmla="*/ 123849 w 176409"/>
              <a:gd name="connsiteY21" fmla="*/ 242969 h 405366"/>
              <a:gd name="connsiteX22" fmla="*/ 116705 w 176409"/>
              <a:gd name="connsiteY22" fmla="*/ 269162 h 405366"/>
              <a:gd name="connsiteX23" fmla="*/ 123849 w 176409"/>
              <a:gd name="connsiteY23" fmla="*/ 300119 h 405366"/>
              <a:gd name="connsiteX24" fmla="*/ 135755 w 176409"/>
              <a:gd name="connsiteY24" fmla="*/ 326312 h 405366"/>
              <a:gd name="connsiteX25" fmla="*/ 150043 w 176409"/>
              <a:gd name="connsiteY25" fmla="*/ 347744 h 405366"/>
              <a:gd name="connsiteX26" fmla="*/ 150043 w 176409"/>
              <a:gd name="connsiteY26" fmla="*/ 366794 h 405366"/>
              <a:gd name="connsiteX27" fmla="*/ 142899 w 176409"/>
              <a:gd name="connsiteY27" fmla="*/ 378700 h 405366"/>
              <a:gd name="connsiteX28" fmla="*/ 166711 w 176409"/>
              <a:gd name="connsiteY28" fmla="*/ 385844 h 405366"/>
              <a:gd name="connsiteX29" fmla="*/ 176236 w 176409"/>
              <a:gd name="connsiteY29" fmla="*/ 362031 h 405366"/>
              <a:gd name="connsiteX30" fmla="*/ 171474 w 176409"/>
              <a:gd name="connsiteY30" fmla="*/ 323931 h 405366"/>
              <a:gd name="connsiteX31" fmla="*/ 154805 w 176409"/>
              <a:gd name="connsiteY31" fmla="*/ 302500 h 405366"/>
              <a:gd name="connsiteX32" fmla="*/ 152424 w 176409"/>
              <a:gd name="connsiteY32" fmla="*/ 276306 h 405366"/>
              <a:gd name="connsiteX33" fmla="*/ 152424 w 176409"/>
              <a:gd name="connsiteY33" fmla="*/ 233444 h 405366"/>
              <a:gd name="connsiteX34" fmla="*/ 142899 w 176409"/>
              <a:gd name="connsiteY34" fmla="*/ 195344 h 405366"/>
              <a:gd name="connsiteX35" fmla="*/ 119086 w 176409"/>
              <a:gd name="connsiteY35" fmla="*/ 123906 h 405366"/>
              <a:gd name="connsiteX36" fmla="*/ 90511 w 176409"/>
              <a:gd name="connsiteY36" fmla="*/ 71519 h 405366"/>
              <a:gd name="connsiteX37" fmla="*/ 71461 w 176409"/>
              <a:gd name="connsiteY37" fmla="*/ 31037 h 405366"/>
              <a:gd name="connsiteX38" fmla="*/ 52411 w 176409"/>
              <a:gd name="connsiteY38" fmla="*/ 9606 h 405366"/>
              <a:gd name="connsiteX39" fmla="*/ 30980 w 176409"/>
              <a:gd name="connsiteY39" fmla="*/ 81 h 405366"/>
              <a:gd name="connsiteX40" fmla="*/ 9549 w 176409"/>
              <a:gd name="connsiteY40" fmla="*/ 14369 h 405366"/>
              <a:gd name="connsiteX41" fmla="*/ 24 w 176409"/>
              <a:gd name="connsiteY41" fmla="*/ 54849 h 405366"/>
              <a:gd name="connsiteX42" fmla="*/ 11930 w 176409"/>
              <a:gd name="connsiteY42" fmla="*/ 112000 h 405366"/>
              <a:gd name="connsiteX43" fmla="*/ 23837 w 176409"/>
              <a:gd name="connsiteY43" fmla="*/ 171531 h 405366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4322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88768 h 398790"/>
              <a:gd name="connsiteX35" fmla="*/ 119084 w 176407"/>
              <a:gd name="connsiteY35" fmla="*/ 117330 h 398790"/>
              <a:gd name="connsiteX36" fmla="*/ 90509 w 176407"/>
              <a:gd name="connsiteY36" fmla="*/ 64943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4322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88768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88768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0041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6228 w 176407"/>
              <a:gd name="connsiteY21" fmla="*/ 231630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9084 w 176407"/>
              <a:gd name="connsiteY20" fmla="*/ 191149 h 398790"/>
              <a:gd name="connsiteX21" fmla="*/ 126228 w 176407"/>
              <a:gd name="connsiteY21" fmla="*/ 231630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9084 w 176407"/>
              <a:gd name="connsiteY20" fmla="*/ 191149 h 398790"/>
              <a:gd name="connsiteX21" fmla="*/ 123846 w 176407"/>
              <a:gd name="connsiteY21" fmla="*/ 229248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7178 w 178717"/>
              <a:gd name="connsiteY19" fmla="*/ 160193 h 398790"/>
              <a:gd name="connsiteX20" fmla="*/ 119084 w 178717"/>
              <a:gd name="connsiteY20" fmla="*/ 191149 h 398790"/>
              <a:gd name="connsiteX21" fmla="*/ 123846 w 178717"/>
              <a:gd name="connsiteY21" fmla="*/ 229248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9084 w 178717"/>
              <a:gd name="connsiteY20" fmla="*/ 191149 h 398790"/>
              <a:gd name="connsiteX21" fmla="*/ 123846 w 178717"/>
              <a:gd name="connsiteY21" fmla="*/ 229248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29248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2415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2415 w 178717"/>
              <a:gd name="connsiteY19" fmla="*/ 148287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2415 w 178717"/>
              <a:gd name="connsiteY19" fmla="*/ 148287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97652 w 178717"/>
              <a:gd name="connsiteY19" fmla="*/ 145906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97652 w 178717"/>
              <a:gd name="connsiteY19" fmla="*/ 145906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81649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615"/>
              <a:gd name="connsiteY0" fmla="*/ 164955 h 398790"/>
              <a:gd name="connsiteX1" fmla="*/ 23834 w 178615"/>
              <a:gd name="connsiteY1" fmla="*/ 212580 h 398790"/>
              <a:gd name="connsiteX2" fmla="*/ 30978 w 178615"/>
              <a:gd name="connsiteY2" fmla="*/ 272111 h 398790"/>
              <a:gd name="connsiteX3" fmla="*/ 47647 w 178615"/>
              <a:gd name="connsiteY3" fmla="*/ 326880 h 398790"/>
              <a:gd name="connsiteX4" fmla="*/ 66697 w 178615"/>
              <a:gd name="connsiteY4" fmla="*/ 369743 h 398790"/>
              <a:gd name="connsiteX5" fmla="*/ 78603 w 178615"/>
              <a:gd name="connsiteY5" fmla="*/ 388793 h 398790"/>
              <a:gd name="connsiteX6" fmla="*/ 95272 w 178615"/>
              <a:gd name="connsiteY6" fmla="*/ 398318 h 398790"/>
              <a:gd name="connsiteX7" fmla="*/ 104797 w 178615"/>
              <a:gd name="connsiteY7" fmla="*/ 374505 h 398790"/>
              <a:gd name="connsiteX8" fmla="*/ 83366 w 178615"/>
              <a:gd name="connsiteY8" fmla="*/ 324499 h 398790"/>
              <a:gd name="connsiteX9" fmla="*/ 66697 w 178615"/>
              <a:gd name="connsiteY9" fmla="*/ 276875 h 398790"/>
              <a:gd name="connsiteX10" fmla="*/ 61934 w 178615"/>
              <a:gd name="connsiteY10" fmla="*/ 245918 h 398790"/>
              <a:gd name="connsiteX11" fmla="*/ 57172 w 178615"/>
              <a:gd name="connsiteY11" fmla="*/ 203055 h 398790"/>
              <a:gd name="connsiteX12" fmla="*/ 54790 w 178615"/>
              <a:gd name="connsiteY12" fmla="*/ 148286 h 398790"/>
              <a:gd name="connsiteX13" fmla="*/ 45266 w 178615"/>
              <a:gd name="connsiteY13" fmla="*/ 100662 h 398790"/>
              <a:gd name="connsiteX14" fmla="*/ 35741 w 178615"/>
              <a:gd name="connsiteY14" fmla="*/ 67324 h 398790"/>
              <a:gd name="connsiteX15" fmla="*/ 28597 w 178615"/>
              <a:gd name="connsiteY15" fmla="*/ 33986 h 398790"/>
              <a:gd name="connsiteX16" fmla="*/ 42884 w 178615"/>
              <a:gd name="connsiteY16" fmla="*/ 26843 h 398790"/>
              <a:gd name="connsiteX17" fmla="*/ 59553 w 178615"/>
              <a:gd name="connsiteY17" fmla="*/ 62561 h 398790"/>
              <a:gd name="connsiteX18" fmla="*/ 85747 w 178615"/>
              <a:gd name="connsiteY18" fmla="*/ 114949 h 398790"/>
              <a:gd name="connsiteX19" fmla="*/ 97652 w 178615"/>
              <a:gd name="connsiteY19" fmla="*/ 145906 h 398790"/>
              <a:gd name="connsiteX20" fmla="*/ 111939 w 178615"/>
              <a:gd name="connsiteY20" fmla="*/ 176862 h 398790"/>
              <a:gd name="connsiteX21" fmla="*/ 123846 w 178615"/>
              <a:gd name="connsiteY21" fmla="*/ 214960 h 398790"/>
              <a:gd name="connsiteX22" fmla="*/ 121466 w 178615"/>
              <a:gd name="connsiteY22" fmla="*/ 253061 h 398790"/>
              <a:gd name="connsiteX23" fmla="*/ 123847 w 178615"/>
              <a:gd name="connsiteY23" fmla="*/ 293543 h 398790"/>
              <a:gd name="connsiteX24" fmla="*/ 133372 w 178615"/>
              <a:gd name="connsiteY24" fmla="*/ 317355 h 398790"/>
              <a:gd name="connsiteX25" fmla="*/ 147660 w 178615"/>
              <a:gd name="connsiteY25" fmla="*/ 334024 h 398790"/>
              <a:gd name="connsiteX26" fmla="*/ 150041 w 178615"/>
              <a:gd name="connsiteY26" fmla="*/ 360218 h 398790"/>
              <a:gd name="connsiteX27" fmla="*/ 150041 w 178615"/>
              <a:gd name="connsiteY27" fmla="*/ 369743 h 398790"/>
              <a:gd name="connsiteX28" fmla="*/ 171471 w 178615"/>
              <a:gd name="connsiteY28" fmla="*/ 374505 h 398790"/>
              <a:gd name="connsiteX29" fmla="*/ 178615 w 178615"/>
              <a:gd name="connsiteY29" fmla="*/ 343549 h 398790"/>
              <a:gd name="connsiteX30" fmla="*/ 171472 w 178615"/>
              <a:gd name="connsiteY30" fmla="*/ 317355 h 398790"/>
              <a:gd name="connsiteX31" fmla="*/ 154803 w 178615"/>
              <a:gd name="connsiteY31" fmla="*/ 295924 h 398790"/>
              <a:gd name="connsiteX32" fmla="*/ 147660 w 178615"/>
              <a:gd name="connsiteY32" fmla="*/ 262586 h 398790"/>
              <a:gd name="connsiteX33" fmla="*/ 152422 w 178615"/>
              <a:gd name="connsiteY33" fmla="*/ 226868 h 398790"/>
              <a:gd name="connsiteX34" fmla="*/ 142897 w 178615"/>
              <a:gd name="connsiteY34" fmla="*/ 176861 h 398790"/>
              <a:gd name="connsiteX35" fmla="*/ 119084 w 178615"/>
              <a:gd name="connsiteY35" fmla="*/ 117330 h 398790"/>
              <a:gd name="connsiteX36" fmla="*/ 95271 w 178615"/>
              <a:gd name="connsiteY36" fmla="*/ 72087 h 398790"/>
              <a:gd name="connsiteX37" fmla="*/ 71459 w 178615"/>
              <a:gd name="connsiteY37" fmla="*/ 24461 h 398790"/>
              <a:gd name="connsiteX38" fmla="*/ 52409 w 178615"/>
              <a:gd name="connsiteY38" fmla="*/ 3030 h 398790"/>
              <a:gd name="connsiteX39" fmla="*/ 28597 w 178615"/>
              <a:gd name="connsiteY39" fmla="*/ 649 h 398790"/>
              <a:gd name="connsiteX40" fmla="*/ 9547 w 178615"/>
              <a:gd name="connsiteY40" fmla="*/ 7793 h 398790"/>
              <a:gd name="connsiteX41" fmla="*/ 22 w 178615"/>
              <a:gd name="connsiteY41" fmla="*/ 48273 h 398790"/>
              <a:gd name="connsiteX42" fmla="*/ 11928 w 178615"/>
              <a:gd name="connsiteY42" fmla="*/ 105424 h 398790"/>
              <a:gd name="connsiteX43" fmla="*/ 23835 w 178615"/>
              <a:gd name="connsiteY43" fmla="*/ 164955 h 398790"/>
              <a:gd name="connsiteX0" fmla="*/ 23835 w 178615"/>
              <a:gd name="connsiteY0" fmla="*/ 164955 h 398790"/>
              <a:gd name="connsiteX1" fmla="*/ 23834 w 178615"/>
              <a:gd name="connsiteY1" fmla="*/ 212580 h 398790"/>
              <a:gd name="connsiteX2" fmla="*/ 30978 w 178615"/>
              <a:gd name="connsiteY2" fmla="*/ 272111 h 398790"/>
              <a:gd name="connsiteX3" fmla="*/ 47647 w 178615"/>
              <a:gd name="connsiteY3" fmla="*/ 326880 h 398790"/>
              <a:gd name="connsiteX4" fmla="*/ 66697 w 178615"/>
              <a:gd name="connsiteY4" fmla="*/ 369743 h 398790"/>
              <a:gd name="connsiteX5" fmla="*/ 78603 w 178615"/>
              <a:gd name="connsiteY5" fmla="*/ 388793 h 398790"/>
              <a:gd name="connsiteX6" fmla="*/ 95272 w 178615"/>
              <a:gd name="connsiteY6" fmla="*/ 398318 h 398790"/>
              <a:gd name="connsiteX7" fmla="*/ 104797 w 178615"/>
              <a:gd name="connsiteY7" fmla="*/ 374505 h 398790"/>
              <a:gd name="connsiteX8" fmla="*/ 83366 w 178615"/>
              <a:gd name="connsiteY8" fmla="*/ 324499 h 398790"/>
              <a:gd name="connsiteX9" fmla="*/ 66697 w 178615"/>
              <a:gd name="connsiteY9" fmla="*/ 276875 h 398790"/>
              <a:gd name="connsiteX10" fmla="*/ 61934 w 178615"/>
              <a:gd name="connsiteY10" fmla="*/ 245918 h 398790"/>
              <a:gd name="connsiteX11" fmla="*/ 57172 w 178615"/>
              <a:gd name="connsiteY11" fmla="*/ 203055 h 398790"/>
              <a:gd name="connsiteX12" fmla="*/ 54790 w 178615"/>
              <a:gd name="connsiteY12" fmla="*/ 148286 h 398790"/>
              <a:gd name="connsiteX13" fmla="*/ 45266 w 178615"/>
              <a:gd name="connsiteY13" fmla="*/ 100662 h 398790"/>
              <a:gd name="connsiteX14" fmla="*/ 35741 w 178615"/>
              <a:gd name="connsiteY14" fmla="*/ 67324 h 398790"/>
              <a:gd name="connsiteX15" fmla="*/ 28597 w 178615"/>
              <a:gd name="connsiteY15" fmla="*/ 33986 h 398790"/>
              <a:gd name="connsiteX16" fmla="*/ 42884 w 178615"/>
              <a:gd name="connsiteY16" fmla="*/ 26843 h 398790"/>
              <a:gd name="connsiteX17" fmla="*/ 59553 w 178615"/>
              <a:gd name="connsiteY17" fmla="*/ 62561 h 398790"/>
              <a:gd name="connsiteX18" fmla="*/ 85747 w 178615"/>
              <a:gd name="connsiteY18" fmla="*/ 114949 h 398790"/>
              <a:gd name="connsiteX19" fmla="*/ 97652 w 178615"/>
              <a:gd name="connsiteY19" fmla="*/ 145906 h 398790"/>
              <a:gd name="connsiteX20" fmla="*/ 111939 w 178615"/>
              <a:gd name="connsiteY20" fmla="*/ 176862 h 398790"/>
              <a:gd name="connsiteX21" fmla="*/ 123846 w 178615"/>
              <a:gd name="connsiteY21" fmla="*/ 214960 h 398790"/>
              <a:gd name="connsiteX22" fmla="*/ 121466 w 178615"/>
              <a:gd name="connsiteY22" fmla="*/ 253061 h 398790"/>
              <a:gd name="connsiteX23" fmla="*/ 123847 w 178615"/>
              <a:gd name="connsiteY23" fmla="*/ 293543 h 398790"/>
              <a:gd name="connsiteX24" fmla="*/ 133372 w 178615"/>
              <a:gd name="connsiteY24" fmla="*/ 317355 h 398790"/>
              <a:gd name="connsiteX25" fmla="*/ 147660 w 178615"/>
              <a:gd name="connsiteY25" fmla="*/ 334024 h 398790"/>
              <a:gd name="connsiteX26" fmla="*/ 150041 w 178615"/>
              <a:gd name="connsiteY26" fmla="*/ 360218 h 398790"/>
              <a:gd name="connsiteX27" fmla="*/ 152422 w 178615"/>
              <a:gd name="connsiteY27" fmla="*/ 374505 h 398790"/>
              <a:gd name="connsiteX28" fmla="*/ 171471 w 178615"/>
              <a:gd name="connsiteY28" fmla="*/ 374505 h 398790"/>
              <a:gd name="connsiteX29" fmla="*/ 178615 w 178615"/>
              <a:gd name="connsiteY29" fmla="*/ 343549 h 398790"/>
              <a:gd name="connsiteX30" fmla="*/ 171472 w 178615"/>
              <a:gd name="connsiteY30" fmla="*/ 317355 h 398790"/>
              <a:gd name="connsiteX31" fmla="*/ 154803 w 178615"/>
              <a:gd name="connsiteY31" fmla="*/ 295924 h 398790"/>
              <a:gd name="connsiteX32" fmla="*/ 147660 w 178615"/>
              <a:gd name="connsiteY32" fmla="*/ 262586 h 398790"/>
              <a:gd name="connsiteX33" fmla="*/ 152422 w 178615"/>
              <a:gd name="connsiteY33" fmla="*/ 226868 h 398790"/>
              <a:gd name="connsiteX34" fmla="*/ 142897 w 178615"/>
              <a:gd name="connsiteY34" fmla="*/ 176861 h 398790"/>
              <a:gd name="connsiteX35" fmla="*/ 119084 w 178615"/>
              <a:gd name="connsiteY35" fmla="*/ 117330 h 398790"/>
              <a:gd name="connsiteX36" fmla="*/ 95271 w 178615"/>
              <a:gd name="connsiteY36" fmla="*/ 72087 h 398790"/>
              <a:gd name="connsiteX37" fmla="*/ 71459 w 178615"/>
              <a:gd name="connsiteY37" fmla="*/ 24461 h 398790"/>
              <a:gd name="connsiteX38" fmla="*/ 52409 w 178615"/>
              <a:gd name="connsiteY38" fmla="*/ 3030 h 398790"/>
              <a:gd name="connsiteX39" fmla="*/ 28597 w 178615"/>
              <a:gd name="connsiteY39" fmla="*/ 649 h 398790"/>
              <a:gd name="connsiteX40" fmla="*/ 9547 w 178615"/>
              <a:gd name="connsiteY40" fmla="*/ 7793 h 398790"/>
              <a:gd name="connsiteX41" fmla="*/ 22 w 178615"/>
              <a:gd name="connsiteY41" fmla="*/ 48273 h 398790"/>
              <a:gd name="connsiteX42" fmla="*/ 11928 w 178615"/>
              <a:gd name="connsiteY42" fmla="*/ 105424 h 398790"/>
              <a:gd name="connsiteX43" fmla="*/ 23835 w 178615"/>
              <a:gd name="connsiteY43" fmla="*/ 164955 h 398790"/>
              <a:gd name="connsiteX0" fmla="*/ 23835 w 178615"/>
              <a:gd name="connsiteY0" fmla="*/ 164955 h 398790"/>
              <a:gd name="connsiteX1" fmla="*/ 23834 w 178615"/>
              <a:gd name="connsiteY1" fmla="*/ 212580 h 398790"/>
              <a:gd name="connsiteX2" fmla="*/ 30978 w 178615"/>
              <a:gd name="connsiteY2" fmla="*/ 272111 h 398790"/>
              <a:gd name="connsiteX3" fmla="*/ 47647 w 178615"/>
              <a:gd name="connsiteY3" fmla="*/ 326880 h 398790"/>
              <a:gd name="connsiteX4" fmla="*/ 66697 w 178615"/>
              <a:gd name="connsiteY4" fmla="*/ 369743 h 398790"/>
              <a:gd name="connsiteX5" fmla="*/ 78603 w 178615"/>
              <a:gd name="connsiteY5" fmla="*/ 388793 h 398790"/>
              <a:gd name="connsiteX6" fmla="*/ 95272 w 178615"/>
              <a:gd name="connsiteY6" fmla="*/ 398318 h 398790"/>
              <a:gd name="connsiteX7" fmla="*/ 104797 w 178615"/>
              <a:gd name="connsiteY7" fmla="*/ 374505 h 398790"/>
              <a:gd name="connsiteX8" fmla="*/ 83366 w 178615"/>
              <a:gd name="connsiteY8" fmla="*/ 324499 h 398790"/>
              <a:gd name="connsiteX9" fmla="*/ 66697 w 178615"/>
              <a:gd name="connsiteY9" fmla="*/ 276875 h 398790"/>
              <a:gd name="connsiteX10" fmla="*/ 61934 w 178615"/>
              <a:gd name="connsiteY10" fmla="*/ 245918 h 398790"/>
              <a:gd name="connsiteX11" fmla="*/ 57172 w 178615"/>
              <a:gd name="connsiteY11" fmla="*/ 203055 h 398790"/>
              <a:gd name="connsiteX12" fmla="*/ 54790 w 178615"/>
              <a:gd name="connsiteY12" fmla="*/ 148286 h 398790"/>
              <a:gd name="connsiteX13" fmla="*/ 45266 w 178615"/>
              <a:gd name="connsiteY13" fmla="*/ 100662 h 398790"/>
              <a:gd name="connsiteX14" fmla="*/ 35741 w 178615"/>
              <a:gd name="connsiteY14" fmla="*/ 67324 h 398790"/>
              <a:gd name="connsiteX15" fmla="*/ 28597 w 178615"/>
              <a:gd name="connsiteY15" fmla="*/ 33986 h 398790"/>
              <a:gd name="connsiteX16" fmla="*/ 42884 w 178615"/>
              <a:gd name="connsiteY16" fmla="*/ 26843 h 398790"/>
              <a:gd name="connsiteX17" fmla="*/ 59553 w 178615"/>
              <a:gd name="connsiteY17" fmla="*/ 62561 h 398790"/>
              <a:gd name="connsiteX18" fmla="*/ 85747 w 178615"/>
              <a:gd name="connsiteY18" fmla="*/ 114949 h 398790"/>
              <a:gd name="connsiteX19" fmla="*/ 100033 w 178615"/>
              <a:gd name="connsiteY19" fmla="*/ 145906 h 398790"/>
              <a:gd name="connsiteX20" fmla="*/ 111939 w 178615"/>
              <a:gd name="connsiteY20" fmla="*/ 176862 h 398790"/>
              <a:gd name="connsiteX21" fmla="*/ 123846 w 178615"/>
              <a:gd name="connsiteY21" fmla="*/ 214960 h 398790"/>
              <a:gd name="connsiteX22" fmla="*/ 121466 w 178615"/>
              <a:gd name="connsiteY22" fmla="*/ 253061 h 398790"/>
              <a:gd name="connsiteX23" fmla="*/ 123847 w 178615"/>
              <a:gd name="connsiteY23" fmla="*/ 293543 h 398790"/>
              <a:gd name="connsiteX24" fmla="*/ 133372 w 178615"/>
              <a:gd name="connsiteY24" fmla="*/ 317355 h 398790"/>
              <a:gd name="connsiteX25" fmla="*/ 147660 w 178615"/>
              <a:gd name="connsiteY25" fmla="*/ 334024 h 398790"/>
              <a:gd name="connsiteX26" fmla="*/ 150041 w 178615"/>
              <a:gd name="connsiteY26" fmla="*/ 360218 h 398790"/>
              <a:gd name="connsiteX27" fmla="*/ 152422 w 178615"/>
              <a:gd name="connsiteY27" fmla="*/ 374505 h 398790"/>
              <a:gd name="connsiteX28" fmla="*/ 171471 w 178615"/>
              <a:gd name="connsiteY28" fmla="*/ 374505 h 398790"/>
              <a:gd name="connsiteX29" fmla="*/ 178615 w 178615"/>
              <a:gd name="connsiteY29" fmla="*/ 343549 h 398790"/>
              <a:gd name="connsiteX30" fmla="*/ 171472 w 178615"/>
              <a:gd name="connsiteY30" fmla="*/ 317355 h 398790"/>
              <a:gd name="connsiteX31" fmla="*/ 154803 w 178615"/>
              <a:gd name="connsiteY31" fmla="*/ 295924 h 398790"/>
              <a:gd name="connsiteX32" fmla="*/ 147660 w 178615"/>
              <a:gd name="connsiteY32" fmla="*/ 262586 h 398790"/>
              <a:gd name="connsiteX33" fmla="*/ 152422 w 178615"/>
              <a:gd name="connsiteY33" fmla="*/ 226868 h 398790"/>
              <a:gd name="connsiteX34" fmla="*/ 142897 w 178615"/>
              <a:gd name="connsiteY34" fmla="*/ 176861 h 398790"/>
              <a:gd name="connsiteX35" fmla="*/ 119084 w 178615"/>
              <a:gd name="connsiteY35" fmla="*/ 117330 h 398790"/>
              <a:gd name="connsiteX36" fmla="*/ 95271 w 178615"/>
              <a:gd name="connsiteY36" fmla="*/ 72087 h 398790"/>
              <a:gd name="connsiteX37" fmla="*/ 71459 w 178615"/>
              <a:gd name="connsiteY37" fmla="*/ 24461 h 398790"/>
              <a:gd name="connsiteX38" fmla="*/ 52409 w 178615"/>
              <a:gd name="connsiteY38" fmla="*/ 3030 h 398790"/>
              <a:gd name="connsiteX39" fmla="*/ 28597 w 178615"/>
              <a:gd name="connsiteY39" fmla="*/ 649 h 398790"/>
              <a:gd name="connsiteX40" fmla="*/ 9547 w 178615"/>
              <a:gd name="connsiteY40" fmla="*/ 7793 h 398790"/>
              <a:gd name="connsiteX41" fmla="*/ 22 w 178615"/>
              <a:gd name="connsiteY41" fmla="*/ 48273 h 398790"/>
              <a:gd name="connsiteX42" fmla="*/ 11928 w 178615"/>
              <a:gd name="connsiteY42" fmla="*/ 105424 h 398790"/>
              <a:gd name="connsiteX43" fmla="*/ 23835 w 178615"/>
              <a:gd name="connsiteY43" fmla="*/ 164955 h 398790"/>
              <a:gd name="connsiteX0" fmla="*/ 23850 w 178630"/>
              <a:gd name="connsiteY0" fmla="*/ 165645 h 399480"/>
              <a:gd name="connsiteX1" fmla="*/ 23849 w 178630"/>
              <a:gd name="connsiteY1" fmla="*/ 213270 h 399480"/>
              <a:gd name="connsiteX2" fmla="*/ 30993 w 178630"/>
              <a:gd name="connsiteY2" fmla="*/ 272801 h 399480"/>
              <a:gd name="connsiteX3" fmla="*/ 47662 w 178630"/>
              <a:gd name="connsiteY3" fmla="*/ 327570 h 399480"/>
              <a:gd name="connsiteX4" fmla="*/ 66712 w 178630"/>
              <a:gd name="connsiteY4" fmla="*/ 370433 h 399480"/>
              <a:gd name="connsiteX5" fmla="*/ 78618 w 178630"/>
              <a:gd name="connsiteY5" fmla="*/ 389483 h 399480"/>
              <a:gd name="connsiteX6" fmla="*/ 95287 w 178630"/>
              <a:gd name="connsiteY6" fmla="*/ 399008 h 399480"/>
              <a:gd name="connsiteX7" fmla="*/ 104812 w 178630"/>
              <a:gd name="connsiteY7" fmla="*/ 375195 h 399480"/>
              <a:gd name="connsiteX8" fmla="*/ 83381 w 178630"/>
              <a:gd name="connsiteY8" fmla="*/ 325189 h 399480"/>
              <a:gd name="connsiteX9" fmla="*/ 66712 w 178630"/>
              <a:gd name="connsiteY9" fmla="*/ 277565 h 399480"/>
              <a:gd name="connsiteX10" fmla="*/ 61949 w 178630"/>
              <a:gd name="connsiteY10" fmla="*/ 246608 h 399480"/>
              <a:gd name="connsiteX11" fmla="*/ 57187 w 178630"/>
              <a:gd name="connsiteY11" fmla="*/ 203745 h 399480"/>
              <a:gd name="connsiteX12" fmla="*/ 54805 w 178630"/>
              <a:gd name="connsiteY12" fmla="*/ 148976 h 399480"/>
              <a:gd name="connsiteX13" fmla="*/ 45281 w 178630"/>
              <a:gd name="connsiteY13" fmla="*/ 101352 h 399480"/>
              <a:gd name="connsiteX14" fmla="*/ 35756 w 178630"/>
              <a:gd name="connsiteY14" fmla="*/ 68014 h 399480"/>
              <a:gd name="connsiteX15" fmla="*/ 28612 w 178630"/>
              <a:gd name="connsiteY15" fmla="*/ 34676 h 399480"/>
              <a:gd name="connsiteX16" fmla="*/ 42899 w 178630"/>
              <a:gd name="connsiteY16" fmla="*/ 27533 h 399480"/>
              <a:gd name="connsiteX17" fmla="*/ 59568 w 178630"/>
              <a:gd name="connsiteY17" fmla="*/ 63251 h 399480"/>
              <a:gd name="connsiteX18" fmla="*/ 85762 w 178630"/>
              <a:gd name="connsiteY18" fmla="*/ 115639 h 399480"/>
              <a:gd name="connsiteX19" fmla="*/ 100048 w 178630"/>
              <a:gd name="connsiteY19" fmla="*/ 146596 h 399480"/>
              <a:gd name="connsiteX20" fmla="*/ 111954 w 178630"/>
              <a:gd name="connsiteY20" fmla="*/ 177552 h 399480"/>
              <a:gd name="connsiteX21" fmla="*/ 123861 w 178630"/>
              <a:gd name="connsiteY21" fmla="*/ 215650 h 399480"/>
              <a:gd name="connsiteX22" fmla="*/ 121481 w 178630"/>
              <a:gd name="connsiteY22" fmla="*/ 253751 h 399480"/>
              <a:gd name="connsiteX23" fmla="*/ 123862 w 178630"/>
              <a:gd name="connsiteY23" fmla="*/ 294233 h 399480"/>
              <a:gd name="connsiteX24" fmla="*/ 133387 w 178630"/>
              <a:gd name="connsiteY24" fmla="*/ 318045 h 399480"/>
              <a:gd name="connsiteX25" fmla="*/ 147675 w 178630"/>
              <a:gd name="connsiteY25" fmla="*/ 334714 h 399480"/>
              <a:gd name="connsiteX26" fmla="*/ 150056 w 178630"/>
              <a:gd name="connsiteY26" fmla="*/ 360908 h 399480"/>
              <a:gd name="connsiteX27" fmla="*/ 152437 w 178630"/>
              <a:gd name="connsiteY27" fmla="*/ 375195 h 399480"/>
              <a:gd name="connsiteX28" fmla="*/ 171486 w 178630"/>
              <a:gd name="connsiteY28" fmla="*/ 375195 h 399480"/>
              <a:gd name="connsiteX29" fmla="*/ 178630 w 178630"/>
              <a:gd name="connsiteY29" fmla="*/ 344239 h 399480"/>
              <a:gd name="connsiteX30" fmla="*/ 171487 w 178630"/>
              <a:gd name="connsiteY30" fmla="*/ 318045 h 399480"/>
              <a:gd name="connsiteX31" fmla="*/ 154818 w 178630"/>
              <a:gd name="connsiteY31" fmla="*/ 296614 h 399480"/>
              <a:gd name="connsiteX32" fmla="*/ 147675 w 178630"/>
              <a:gd name="connsiteY32" fmla="*/ 263276 h 399480"/>
              <a:gd name="connsiteX33" fmla="*/ 152437 w 178630"/>
              <a:gd name="connsiteY33" fmla="*/ 227558 h 399480"/>
              <a:gd name="connsiteX34" fmla="*/ 142912 w 178630"/>
              <a:gd name="connsiteY34" fmla="*/ 177551 h 399480"/>
              <a:gd name="connsiteX35" fmla="*/ 119099 w 178630"/>
              <a:gd name="connsiteY35" fmla="*/ 118020 h 399480"/>
              <a:gd name="connsiteX36" fmla="*/ 95286 w 178630"/>
              <a:gd name="connsiteY36" fmla="*/ 72777 h 399480"/>
              <a:gd name="connsiteX37" fmla="*/ 71474 w 178630"/>
              <a:gd name="connsiteY37" fmla="*/ 25151 h 399480"/>
              <a:gd name="connsiteX38" fmla="*/ 52424 w 178630"/>
              <a:gd name="connsiteY38" fmla="*/ 3720 h 399480"/>
              <a:gd name="connsiteX39" fmla="*/ 28612 w 178630"/>
              <a:gd name="connsiteY39" fmla="*/ 1339 h 399480"/>
              <a:gd name="connsiteX40" fmla="*/ 7181 w 178630"/>
              <a:gd name="connsiteY40" fmla="*/ 18008 h 399480"/>
              <a:gd name="connsiteX41" fmla="*/ 37 w 178630"/>
              <a:gd name="connsiteY41" fmla="*/ 48963 h 399480"/>
              <a:gd name="connsiteX42" fmla="*/ 11943 w 178630"/>
              <a:gd name="connsiteY42" fmla="*/ 106114 h 399480"/>
              <a:gd name="connsiteX43" fmla="*/ 23850 w 178630"/>
              <a:gd name="connsiteY43" fmla="*/ 165645 h 399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78630" h="399480">
                <a:moveTo>
                  <a:pt x="23850" y="165645"/>
                </a:moveTo>
                <a:cubicBezTo>
                  <a:pt x="25834" y="183504"/>
                  <a:pt x="22659" y="195411"/>
                  <a:pt x="23849" y="213270"/>
                </a:cubicBezTo>
                <a:cubicBezTo>
                  <a:pt x="25039" y="231129"/>
                  <a:pt x="27024" y="253751"/>
                  <a:pt x="30993" y="272801"/>
                </a:cubicBezTo>
                <a:cubicBezTo>
                  <a:pt x="34962" y="291851"/>
                  <a:pt x="41709" y="311298"/>
                  <a:pt x="47662" y="327570"/>
                </a:cubicBezTo>
                <a:cubicBezTo>
                  <a:pt x="53615" y="343842"/>
                  <a:pt x="61553" y="360114"/>
                  <a:pt x="66712" y="370433"/>
                </a:cubicBezTo>
                <a:cubicBezTo>
                  <a:pt x="71871" y="380752"/>
                  <a:pt x="73856" y="384721"/>
                  <a:pt x="78618" y="389483"/>
                </a:cubicBezTo>
                <a:cubicBezTo>
                  <a:pt x="83380" y="394245"/>
                  <a:pt x="90921" y="401389"/>
                  <a:pt x="95287" y="399008"/>
                </a:cubicBezTo>
                <a:cubicBezTo>
                  <a:pt x="99653" y="396627"/>
                  <a:pt x="106796" y="387498"/>
                  <a:pt x="104812" y="375195"/>
                </a:cubicBezTo>
                <a:cubicBezTo>
                  <a:pt x="102828" y="362892"/>
                  <a:pt x="89731" y="341461"/>
                  <a:pt x="83381" y="325189"/>
                </a:cubicBezTo>
                <a:cubicBezTo>
                  <a:pt x="77031" y="308917"/>
                  <a:pt x="70284" y="290662"/>
                  <a:pt x="66712" y="277565"/>
                </a:cubicBezTo>
                <a:cubicBezTo>
                  <a:pt x="63140" y="264468"/>
                  <a:pt x="63536" y="258911"/>
                  <a:pt x="61949" y="246608"/>
                </a:cubicBezTo>
                <a:cubicBezTo>
                  <a:pt x="60362" y="234305"/>
                  <a:pt x="58378" y="220017"/>
                  <a:pt x="57187" y="203745"/>
                </a:cubicBezTo>
                <a:cubicBezTo>
                  <a:pt x="55996" y="187473"/>
                  <a:pt x="56789" y="166041"/>
                  <a:pt x="54805" y="148976"/>
                </a:cubicBezTo>
                <a:cubicBezTo>
                  <a:pt x="52821" y="131911"/>
                  <a:pt x="48456" y="114845"/>
                  <a:pt x="45281" y="101352"/>
                </a:cubicBezTo>
                <a:cubicBezTo>
                  <a:pt x="42106" y="87859"/>
                  <a:pt x="38534" y="79127"/>
                  <a:pt x="35756" y="68014"/>
                </a:cubicBezTo>
                <a:cubicBezTo>
                  <a:pt x="32978" y="56901"/>
                  <a:pt x="27422" y="41423"/>
                  <a:pt x="28612" y="34676"/>
                </a:cubicBezTo>
                <a:cubicBezTo>
                  <a:pt x="29803" y="27929"/>
                  <a:pt x="37740" y="22770"/>
                  <a:pt x="42899" y="27533"/>
                </a:cubicBezTo>
                <a:cubicBezTo>
                  <a:pt x="48058" y="32295"/>
                  <a:pt x="52424" y="48567"/>
                  <a:pt x="59568" y="63251"/>
                </a:cubicBezTo>
                <a:cubicBezTo>
                  <a:pt x="66712" y="77935"/>
                  <a:pt x="79015" y="101748"/>
                  <a:pt x="85762" y="115639"/>
                </a:cubicBezTo>
                <a:cubicBezTo>
                  <a:pt x="92509" y="129530"/>
                  <a:pt x="95683" y="136277"/>
                  <a:pt x="100048" y="146596"/>
                </a:cubicBezTo>
                <a:cubicBezTo>
                  <a:pt x="104413" y="156915"/>
                  <a:pt x="107985" y="166043"/>
                  <a:pt x="111954" y="177552"/>
                </a:cubicBezTo>
                <a:cubicBezTo>
                  <a:pt x="115923" y="189061"/>
                  <a:pt x="122273" y="202950"/>
                  <a:pt x="123861" y="215650"/>
                </a:cubicBezTo>
                <a:cubicBezTo>
                  <a:pt x="125449" y="228350"/>
                  <a:pt x="121481" y="240654"/>
                  <a:pt x="121481" y="253751"/>
                </a:cubicBezTo>
                <a:cubicBezTo>
                  <a:pt x="121481" y="266848"/>
                  <a:pt x="121878" y="283517"/>
                  <a:pt x="123862" y="294233"/>
                </a:cubicBezTo>
                <a:cubicBezTo>
                  <a:pt x="125846" y="304949"/>
                  <a:pt x="129418" y="311298"/>
                  <a:pt x="133387" y="318045"/>
                </a:cubicBezTo>
                <a:cubicBezTo>
                  <a:pt x="137356" y="324792"/>
                  <a:pt x="144897" y="327570"/>
                  <a:pt x="147675" y="334714"/>
                </a:cubicBezTo>
                <a:cubicBezTo>
                  <a:pt x="150453" y="341858"/>
                  <a:pt x="149262" y="354161"/>
                  <a:pt x="150056" y="360908"/>
                </a:cubicBezTo>
                <a:cubicBezTo>
                  <a:pt x="150850" y="367655"/>
                  <a:pt x="148865" y="372814"/>
                  <a:pt x="152437" y="375195"/>
                </a:cubicBezTo>
                <a:cubicBezTo>
                  <a:pt x="156009" y="377576"/>
                  <a:pt x="167121" y="380354"/>
                  <a:pt x="171486" y="375195"/>
                </a:cubicBezTo>
                <a:cubicBezTo>
                  <a:pt x="175852" y="370036"/>
                  <a:pt x="178630" y="353764"/>
                  <a:pt x="178630" y="344239"/>
                </a:cubicBezTo>
                <a:cubicBezTo>
                  <a:pt x="178630" y="334714"/>
                  <a:pt x="175456" y="325982"/>
                  <a:pt x="171487" y="318045"/>
                </a:cubicBezTo>
                <a:cubicBezTo>
                  <a:pt x="167518" y="310108"/>
                  <a:pt x="158787" y="305742"/>
                  <a:pt x="154818" y="296614"/>
                </a:cubicBezTo>
                <a:cubicBezTo>
                  <a:pt x="150849" y="287486"/>
                  <a:pt x="148072" y="274785"/>
                  <a:pt x="147675" y="263276"/>
                </a:cubicBezTo>
                <a:cubicBezTo>
                  <a:pt x="147278" y="251767"/>
                  <a:pt x="153231" y="241845"/>
                  <a:pt x="152437" y="227558"/>
                </a:cubicBezTo>
                <a:cubicBezTo>
                  <a:pt x="151643" y="213271"/>
                  <a:pt x="148468" y="195807"/>
                  <a:pt x="142912" y="177551"/>
                </a:cubicBezTo>
                <a:cubicBezTo>
                  <a:pt x="137356" y="159295"/>
                  <a:pt x="127037" y="135482"/>
                  <a:pt x="119099" y="118020"/>
                </a:cubicBezTo>
                <a:cubicBezTo>
                  <a:pt x="111161" y="100558"/>
                  <a:pt x="103223" y="88255"/>
                  <a:pt x="95286" y="72777"/>
                </a:cubicBezTo>
                <a:cubicBezTo>
                  <a:pt x="87349" y="57299"/>
                  <a:pt x="78618" y="36660"/>
                  <a:pt x="71474" y="25151"/>
                </a:cubicBezTo>
                <a:cubicBezTo>
                  <a:pt x="64330" y="13642"/>
                  <a:pt x="59568" y="7689"/>
                  <a:pt x="52424" y="3720"/>
                </a:cubicBezTo>
                <a:cubicBezTo>
                  <a:pt x="45280" y="-249"/>
                  <a:pt x="36152" y="-1042"/>
                  <a:pt x="28612" y="1339"/>
                </a:cubicBezTo>
                <a:cubicBezTo>
                  <a:pt x="21072" y="3720"/>
                  <a:pt x="11944" y="10071"/>
                  <a:pt x="7181" y="18008"/>
                </a:cubicBezTo>
                <a:cubicBezTo>
                  <a:pt x="2418" y="25945"/>
                  <a:pt x="-360" y="32691"/>
                  <a:pt x="37" y="48963"/>
                </a:cubicBezTo>
                <a:cubicBezTo>
                  <a:pt x="434" y="65235"/>
                  <a:pt x="7974" y="86667"/>
                  <a:pt x="11943" y="106114"/>
                </a:cubicBezTo>
                <a:cubicBezTo>
                  <a:pt x="15912" y="125561"/>
                  <a:pt x="21866" y="147786"/>
                  <a:pt x="23850" y="16564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8" name="任意多边形 387"/>
          <p:cNvSpPr/>
          <p:nvPr/>
        </p:nvSpPr>
        <p:spPr>
          <a:xfrm>
            <a:off x="5175861" y="3654548"/>
            <a:ext cx="178630" cy="399480"/>
          </a:xfrm>
          <a:custGeom>
            <a:avLst/>
            <a:gdLst>
              <a:gd name="connsiteX0" fmla="*/ 23826 w 181161"/>
              <a:gd name="connsiteY0" fmla="*/ 164387 h 405366"/>
              <a:gd name="connsiteX1" fmla="*/ 28588 w 181161"/>
              <a:gd name="connsiteY1" fmla="*/ 216775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80976 w 181161"/>
              <a:gd name="connsiteY9" fmla="*/ 288212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3826 w 181161"/>
              <a:gd name="connsiteY43" fmla="*/ 164387 h 405366"/>
              <a:gd name="connsiteX0" fmla="*/ 28589 w 181161"/>
              <a:gd name="connsiteY0" fmla="*/ 171531 h 405366"/>
              <a:gd name="connsiteX1" fmla="*/ 28588 w 181161"/>
              <a:gd name="connsiteY1" fmla="*/ 216775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80976 w 181161"/>
              <a:gd name="connsiteY9" fmla="*/ 288212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80976 w 181161"/>
              <a:gd name="connsiteY9" fmla="*/ 288212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71451 w 181161"/>
              <a:gd name="connsiteY9" fmla="*/ 281069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9544 w 181161"/>
              <a:gd name="connsiteY12" fmla="*/ 154862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9544 w 181161"/>
              <a:gd name="connsiteY12" fmla="*/ 154862 h 405366"/>
              <a:gd name="connsiteX13" fmla="*/ 50020 w 181161"/>
              <a:gd name="connsiteY13" fmla="*/ 107238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9544 w 181161"/>
              <a:gd name="connsiteY12" fmla="*/ 154862 h 405366"/>
              <a:gd name="connsiteX13" fmla="*/ 50020 w 181161"/>
              <a:gd name="connsiteY13" fmla="*/ 107238 h 405366"/>
              <a:gd name="connsiteX14" fmla="*/ 40495 w 181161"/>
              <a:gd name="connsiteY14" fmla="*/ 73900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3837 w 176409"/>
              <a:gd name="connsiteY0" fmla="*/ 171531 h 405366"/>
              <a:gd name="connsiteX1" fmla="*/ 23836 w 176409"/>
              <a:gd name="connsiteY1" fmla="*/ 219156 h 405366"/>
              <a:gd name="connsiteX2" fmla="*/ 30980 w 176409"/>
              <a:gd name="connsiteY2" fmla="*/ 278687 h 405366"/>
              <a:gd name="connsiteX3" fmla="*/ 47649 w 176409"/>
              <a:gd name="connsiteY3" fmla="*/ 333456 h 405366"/>
              <a:gd name="connsiteX4" fmla="*/ 66699 w 176409"/>
              <a:gd name="connsiteY4" fmla="*/ 376319 h 405366"/>
              <a:gd name="connsiteX5" fmla="*/ 78605 w 176409"/>
              <a:gd name="connsiteY5" fmla="*/ 395369 h 405366"/>
              <a:gd name="connsiteX6" fmla="*/ 95274 w 176409"/>
              <a:gd name="connsiteY6" fmla="*/ 404894 h 405366"/>
              <a:gd name="connsiteX7" fmla="*/ 104799 w 176409"/>
              <a:gd name="connsiteY7" fmla="*/ 381081 h 405366"/>
              <a:gd name="connsiteX8" fmla="*/ 83368 w 176409"/>
              <a:gd name="connsiteY8" fmla="*/ 331075 h 405366"/>
              <a:gd name="connsiteX9" fmla="*/ 66699 w 176409"/>
              <a:gd name="connsiteY9" fmla="*/ 283451 h 405366"/>
              <a:gd name="connsiteX10" fmla="*/ 61936 w 176409"/>
              <a:gd name="connsiteY10" fmla="*/ 252494 h 405366"/>
              <a:gd name="connsiteX11" fmla="*/ 57174 w 176409"/>
              <a:gd name="connsiteY11" fmla="*/ 209631 h 405366"/>
              <a:gd name="connsiteX12" fmla="*/ 54792 w 176409"/>
              <a:gd name="connsiteY12" fmla="*/ 154862 h 405366"/>
              <a:gd name="connsiteX13" fmla="*/ 45268 w 176409"/>
              <a:gd name="connsiteY13" fmla="*/ 107238 h 405366"/>
              <a:gd name="connsiteX14" fmla="*/ 35743 w 176409"/>
              <a:gd name="connsiteY14" fmla="*/ 73900 h 405366"/>
              <a:gd name="connsiteX15" fmla="*/ 28599 w 176409"/>
              <a:gd name="connsiteY15" fmla="*/ 40562 h 405366"/>
              <a:gd name="connsiteX16" fmla="*/ 42886 w 176409"/>
              <a:gd name="connsiteY16" fmla="*/ 33419 h 405366"/>
              <a:gd name="connsiteX17" fmla="*/ 59555 w 176409"/>
              <a:gd name="connsiteY17" fmla="*/ 69137 h 405366"/>
              <a:gd name="connsiteX18" fmla="*/ 85749 w 176409"/>
              <a:gd name="connsiteY18" fmla="*/ 121525 h 405366"/>
              <a:gd name="connsiteX19" fmla="*/ 107180 w 176409"/>
              <a:gd name="connsiteY19" fmla="*/ 166769 h 405366"/>
              <a:gd name="connsiteX20" fmla="*/ 114324 w 176409"/>
              <a:gd name="connsiteY20" fmla="*/ 200106 h 405366"/>
              <a:gd name="connsiteX21" fmla="*/ 123849 w 176409"/>
              <a:gd name="connsiteY21" fmla="*/ 242969 h 405366"/>
              <a:gd name="connsiteX22" fmla="*/ 116705 w 176409"/>
              <a:gd name="connsiteY22" fmla="*/ 269162 h 405366"/>
              <a:gd name="connsiteX23" fmla="*/ 123849 w 176409"/>
              <a:gd name="connsiteY23" fmla="*/ 300119 h 405366"/>
              <a:gd name="connsiteX24" fmla="*/ 135755 w 176409"/>
              <a:gd name="connsiteY24" fmla="*/ 326312 h 405366"/>
              <a:gd name="connsiteX25" fmla="*/ 150043 w 176409"/>
              <a:gd name="connsiteY25" fmla="*/ 347744 h 405366"/>
              <a:gd name="connsiteX26" fmla="*/ 150043 w 176409"/>
              <a:gd name="connsiteY26" fmla="*/ 366794 h 405366"/>
              <a:gd name="connsiteX27" fmla="*/ 142899 w 176409"/>
              <a:gd name="connsiteY27" fmla="*/ 378700 h 405366"/>
              <a:gd name="connsiteX28" fmla="*/ 166711 w 176409"/>
              <a:gd name="connsiteY28" fmla="*/ 385844 h 405366"/>
              <a:gd name="connsiteX29" fmla="*/ 176236 w 176409"/>
              <a:gd name="connsiteY29" fmla="*/ 362031 h 405366"/>
              <a:gd name="connsiteX30" fmla="*/ 171474 w 176409"/>
              <a:gd name="connsiteY30" fmla="*/ 323931 h 405366"/>
              <a:gd name="connsiteX31" fmla="*/ 154805 w 176409"/>
              <a:gd name="connsiteY31" fmla="*/ 302500 h 405366"/>
              <a:gd name="connsiteX32" fmla="*/ 152424 w 176409"/>
              <a:gd name="connsiteY32" fmla="*/ 276306 h 405366"/>
              <a:gd name="connsiteX33" fmla="*/ 152424 w 176409"/>
              <a:gd name="connsiteY33" fmla="*/ 233444 h 405366"/>
              <a:gd name="connsiteX34" fmla="*/ 142899 w 176409"/>
              <a:gd name="connsiteY34" fmla="*/ 195344 h 405366"/>
              <a:gd name="connsiteX35" fmla="*/ 119086 w 176409"/>
              <a:gd name="connsiteY35" fmla="*/ 123906 h 405366"/>
              <a:gd name="connsiteX36" fmla="*/ 90511 w 176409"/>
              <a:gd name="connsiteY36" fmla="*/ 71519 h 405366"/>
              <a:gd name="connsiteX37" fmla="*/ 71461 w 176409"/>
              <a:gd name="connsiteY37" fmla="*/ 31037 h 405366"/>
              <a:gd name="connsiteX38" fmla="*/ 52411 w 176409"/>
              <a:gd name="connsiteY38" fmla="*/ 9606 h 405366"/>
              <a:gd name="connsiteX39" fmla="*/ 30980 w 176409"/>
              <a:gd name="connsiteY39" fmla="*/ 81 h 405366"/>
              <a:gd name="connsiteX40" fmla="*/ 9549 w 176409"/>
              <a:gd name="connsiteY40" fmla="*/ 14369 h 405366"/>
              <a:gd name="connsiteX41" fmla="*/ 24 w 176409"/>
              <a:gd name="connsiteY41" fmla="*/ 54849 h 405366"/>
              <a:gd name="connsiteX42" fmla="*/ 11930 w 176409"/>
              <a:gd name="connsiteY42" fmla="*/ 112000 h 405366"/>
              <a:gd name="connsiteX43" fmla="*/ 23837 w 176409"/>
              <a:gd name="connsiteY43" fmla="*/ 171531 h 405366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4322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88768 h 398790"/>
              <a:gd name="connsiteX35" fmla="*/ 119084 w 176407"/>
              <a:gd name="connsiteY35" fmla="*/ 117330 h 398790"/>
              <a:gd name="connsiteX36" fmla="*/ 90509 w 176407"/>
              <a:gd name="connsiteY36" fmla="*/ 64943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4322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88768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88768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0041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6228 w 176407"/>
              <a:gd name="connsiteY21" fmla="*/ 231630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9084 w 176407"/>
              <a:gd name="connsiteY20" fmla="*/ 191149 h 398790"/>
              <a:gd name="connsiteX21" fmla="*/ 126228 w 176407"/>
              <a:gd name="connsiteY21" fmla="*/ 231630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9084 w 176407"/>
              <a:gd name="connsiteY20" fmla="*/ 191149 h 398790"/>
              <a:gd name="connsiteX21" fmla="*/ 123846 w 176407"/>
              <a:gd name="connsiteY21" fmla="*/ 229248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7178 w 178717"/>
              <a:gd name="connsiteY19" fmla="*/ 160193 h 398790"/>
              <a:gd name="connsiteX20" fmla="*/ 119084 w 178717"/>
              <a:gd name="connsiteY20" fmla="*/ 191149 h 398790"/>
              <a:gd name="connsiteX21" fmla="*/ 123846 w 178717"/>
              <a:gd name="connsiteY21" fmla="*/ 229248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9084 w 178717"/>
              <a:gd name="connsiteY20" fmla="*/ 191149 h 398790"/>
              <a:gd name="connsiteX21" fmla="*/ 123846 w 178717"/>
              <a:gd name="connsiteY21" fmla="*/ 229248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29248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2415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2415 w 178717"/>
              <a:gd name="connsiteY19" fmla="*/ 148287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2415 w 178717"/>
              <a:gd name="connsiteY19" fmla="*/ 148287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97652 w 178717"/>
              <a:gd name="connsiteY19" fmla="*/ 145906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97652 w 178717"/>
              <a:gd name="connsiteY19" fmla="*/ 145906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81649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615"/>
              <a:gd name="connsiteY0" fmla="*/ 164955 h 398790"/>
              <a:gd name="connsiteX1" fmla="*/ 23834 w 178615"/>
              <a:gd name="connsiteY1" fmla="*/ 212580 h 398790"/>
              <a:gd name="connsiteX2" fmla="*/ 30978 w 178615"/>
              <a:gd name="connsiteY2" fmla="*/ 272111 h 398790"/>
              <a:gd name="connsiteX3" fmla="*/ 47647 w 178615"/>
              <a:gd name="connsiteY3" fmla="*/ 326880 h 398790"/>
              <a:gd name="connsiteX4" fmla="*/ 66697 w 178615"/>
              <a:gd name="connsiteY4" fmla="*/ 369743 h 398790"/>
              <a:gd name="connsiteX5" fmla="*/ 78603 w 178615"/>
              <a:gd name="connsiteY5" fmla="*/ 388793 h 398790"/>
              <a:gd name="connsiteX6" fmla="*/ 95272 w 178615"/>
              <a:gd name="connsiteY6" fmla="*/ 398318 h 398790"/>
              <a:gd name="connsiteX7" fmla="*/ 104797 w 178615"/>
              <a:gd name="connsiteY7" fmla="*/ 374505 h 398790"/>
              <a:gd name="connsiteX8" fmla="*/ 83366 w 178615"/>
              <a:gd name="connsiteY8" fmla="*/ 324499 h 398790"/>
              <a:gd name="connsiteX9" fmla="*/ 66697 w 178615"/>
              <a:gd name="connsiteY9" fmla="*/ 276875 h 398790"/>
              <a:gd name="connsiteX10" fmla="*/ 61934 w 178615"/>
              <a:gd name="connsiteY10" fmla="*/ 245918 h 398790"/>
              <a:gd name="connsiteX11" fmla="*/ 57172 w 178615"/>
              <a:gd name="connsiteY11" fmla="*/ 203055 h 398790"/>
              <a:gd name="connsiteX12" fmla="*/ 54790 w 178615"/>
              <a:gd name="connsiteY12" fmla="*/ 148286 h 398790"/>
              <a:gd name="connsiteX13" fmla="*/ 45266 w 178615"/>
              <a:gd name="connsiteY13" fmla="*/ 100662 h 398790"/>
              <a:gd name="connsiteX14" fmla="*/ 35741 w 178615"/>
              <a:gd name="connsiteY14" fmla="*/ 67324 h 398790"/>
              <a:gd name="connsiteX15" fmla="*/ 28597 w 178615"/>
              <a:gd name="connsiteY15" fmla="*/ 33986 h 398790"/>
              <a:gd name="connsiteX16" fmla="*/ 42884 w 178615"/>
              <a:gd name="connsiteY16" fmla="*/ 26843 h 398790"/>
              <a:gd name="connsiteX17" fmla="*/ 59553 w 178615"/>
              <a:gd name="connsiteY17" fmla="*/ 62561 h 398790"/>
              <a:gd name="connsiteX18" fmla="*/ 85747 w 178615"/>
              <a:gd name="connsiteY18" fmla="*/ 114949 h 398790"/>
              <a:gd name="connsiteX19" fmla="*/ 97652 w 178615"/>
              <a:gd name="connsiteY19" fmla="*/ 145906 h 398790"/>
              <a:gd name="connsiteX20" fmla="*/ 111939 w 178615"/>
              <a:gd name="connsiteY20" fmla="*/ 176862 h 398790"/>
              <a:gd name="connsiteX21" fmla="*/ 123846 w 178615"/>
              <a:gd name="connsiteY21" fmla="*/ 214960 h 398790"/>
              <a:gd name="connsiteX22" fmla="*/ 121466 w 178615"/>
              <a:gd name="connsiteY22" fmla="*/ 253061 h 398790"/>
              <a:gd name="connsiteX23" fmla="*/ 123847 w 178615"/>
              <a:gd name="connsiteY23" fmla="*/ 293543 h 398790"/>
              <a:gd name="connsiteX24" fmla="*/ 133372 w 178615"/>
              <a:gd name="connsiteY24" fmla="*/ 317355 h 398790"/>
              <a:gd name="connsiteX25" fmla="*/ 147660 w 178615"/>
              <a:gd name="connsiteY25" fmla="*/ 334024 h 398790"/>
              <a:gd name="connsiteX26" fmla="*/ 150041 w 178615"/>
              <a:gd name="connsiteY26" fmla="*/ 360218 h 398790"/>
              <a:gd name="connsiteX27" fmla="*/ 150041 w 178615"/>
              <a:gd name="connsiteY27" fmla="*/ 369743 h 398790"/>
              <a:gd name="connsiteX28" fmla="*/ 171471 w 178615"/>
              <a:gd name="connsiteY28" fmla="*/ 374505 h 398790"/>
              <a:gd name="connsiteX29" fmla="*/ 178615 w 178615"/>
              <a:gd name="connsiteY29" fmla="*/ 343549 h 398790"/>
              <a:gd name="connsiteX30" fmla="*/ 171472 w 178615"/>
              <a:gd name="connsiteY30" fmla="*/ 317355 h 398790"/>
              <a:gd name="connsiteX31" fmla="*/ 154803 w 178615"/>
              <a:gd name="connsiteY31" fmla="*/ 295924 h 398790"/>
              <a:gd name="connsiteX32" fmla="*/ 147660 w 178615"/>
              <a:gd name="connsiteY32" fmla="*/ 262586 h 398790"/>
              <a:gd name="connsiteX33" fmla="*/ 152422 w 178615"/>
              <a:gd name="connsiteY33" fmla="*/ 226868 h 398790"/>
              <a:gd name="connsiteX34" fmla="*/ 142897 w 178615"/>
              <a:gd name="connsiteY34" fmla="*/ 176861 h 398790"/>
              <a:gd name="connsiteX35" fmla="*/ 119084 w 178615"/>
              <a:gd name="connsiteY35" fmla="*/ 117330 h 398790"/>
              <a:gd name="connsiteX36" fmla="*/ 95271 w 178615"/>
              <a:gd name="connsiteY36" fmla="*/ 72087 h 398790"/>
              <a:gd name="connsiteX37" fmla="*/ 71459 w 178615"/>
              <a:gd name="connsiteY37" fmla="*/ 24461 h 398790"/>
              <a:gd name="connsiteX38" fmla="*/ 52409 w 178615"/>
              <a:gd name="connsiteY38" fmla="*/ 3030 h 398790"/>
              <a:gd name="connsiteX39" fmla="*/ 28597 w 178615"/>
              <a:gd name="connsiteY39" fmla="*/ 649 h 398790"/>
              <a:gd name="connsiteX40" fmla="*/ 9547 w 178615"/>
              <a:gd name="connsiteY40" fmla="*/ 7793 h 398790"/>
              <a:gd name="connsiteX41" fmla="*/ 22 w 178615"/>
              <a:gd name="connsiteY41" fmla="*/ 48273 h 398790"/>
              <a:gd name="connsiteX42" fmla="*/ 11928 w 178615"/>
              <a:gd name="connsiteY42" fmla="*/ 105424 h 398790"/>
              <a:gd name="connsiteX43" fmla="*/ 23835 w 178615"/>
              <a:gd name="connsiteY43" fmla="*/ 164955 h 398790"/>
              <a:gd name="connsiteX0" fmla="*/ 23835 w 178615"/>
              <a:gd name="connsiteY0" fmla="*/ 164955 h 398790"/>
              <a:gd name="connsiteX1" fmla="*/ 23834 w 178615"/>
              <a:gd name="connsiteY1" fmla="*/ 212580 h 398790"/>
              <a:gd name="connsiteX2" fmla="*/ 30978 w 178615"/>
              <a:gd name="connsiteY2" fmla="*/ 272111 h 398790"/>
              <a:gd name="connsiteX3" fmla="*/ 47647 w 178615"/>
              <a:gd name="connsiteY3" fmla="*/ 326880 h 398790"/>
              <a:gd name="connsiteX4" fmla="*/ 66697 w 178615"/>
              <a:gd name="connsiteY4" fmla="*/ 369743 h 398790"/>
              <a:gd name="connsiteX5" fmla="*/ 78603 w 178615"/>
              <a:gd name="connsiteY5" fmla="*/ 388793 h 398790"/>
              <a:gd name="connsiteX6" fmla="*/ 95272 w 178615"/>
              <a:gd name="connsiteY6" fmla="*/ 398318 h 398790"/>
              <a:gd name="connsiteX7" fmla="*/ 104797 w 178615"/>
              <a:gd name="connsiteY7" fmla="*/ 374505 h 398790"/>
              <a:gd name="connsiteX8" fmla="*/ 83366 w 178615"/>
              <a:gd name="connsiteY8" fmla="*/ 324499 h 398790"/>
              <a:gd name="connsiteX9" fmla="*/ 66697 w 178615"/>
              <a:gd name="connsiteY9" fmla="*/ 276875 h 398790"/>
              <a:gd name="connsiteX10" fmla="*/ 61934 w 178615"/>
              <a:gd name="connsiteY10" fmla="*/ 245918 h 398790"/>
              <a:gd name="connsiteX11" fmla="*/ 57172 w 178615"/>
              <a:gd name="connsiteY11" fmla="*/ 203055 h 398790"/>
              <a:gd name="connsiteX12" fmla="*/ 54790 w 178615"/>
              <a:gd name="connsiteY12" fmla="*/ 148286 h 398790"/>
              <a:gd name="connsiteX13" fmla="*/ 45266 w 178615"/>
              <a:gd name="connsiteY13" fmla="*/ 100662 h 398790"/>
              <a:gd name="connsiteX14" fmla="*/ 35741 w 178615"/>
              <a:gd name="connsiteY14" fmla="*/ 67324 h 398790"/>
              <a:gd name="connsiteX15" fmla="*/ 28597 w 178615"/>
              <a:gd name="connsiteY15" fmla="*/ 33986 h 398790"/>
              <a:gd name="connsiteX16" fmla="*/ 42884 w 178615"/>
              <a:gd name="connsiteY16" fmla="*/ 26843 h 398790"/>
              <a:gd name="connsiteX17" fmla="*/ 59553 w 178615"/>
              <a:gd name="connsiteY17" fmla="*/ 62561 h 398790"/>
              <a:gd name="connsiteX18" fmla="*/ 85747 w 178615"/>
              <a:gd name="connsiteY18" fmla="*/ 114949 h 398790"/>
              <a:gd name="connsiteX19" fmla="*/ 97652 w 178615"/>
              <a:gd name="connsiteY19" fmla="*/ 145906 h 398790"/>
              <a:gd name="connsiteX20" fmla="*/ 111939 w 178615"/>
              <a:gd name="connsiteY20" fmla="*/ 176862 h 398790"/>
              <a:gd name="connsiteX21" fmla="*/ 123846 w 178615"/>
              <a:gd name="connsiteY21" fmla="*/ 214960 h 398790"/>
              <a:gd name="connsiteX22" fmla="*/ 121466 w 178615"/>
              <a:gd name="connsiteY22" fmla="*/ 253061 h 398790"/>
              <a:gd name="connsiteX23" fmla="*/ 123847 w 178615"/>
              <a:gd name="connsiteY23" fmla="*/ 293543 h 398790"/>
              <a:gd name="connsiteX24" fmla="*/ 133372 w 178615"/>
              <a:gd name="connsiteY24" fmla="*/ 317355 h 398790"/>
              <a:gd name="connsiteX25" fmla="*/ 147660 w 178615"/>
              <a:gd name="connsiteY25" fmla="*/ 334024 h 398790"/>
              <a:gd name="connsiteX26" fmla="*/ 150041 w 178615"/>
              <a:gd name="connsiteY26" fmla="*/ 360218 h 398790"/>
              <a:gd name="connsiteX27" fmla="*/ 152422 w 178615"/>
              <a:gd name="connsiteY27" fmla="*/ 374505 h 398790"/>
              <a:gd name="connsiteX28" fmla="*/ 171471 w 178615"/>
              <a:gd name="connsiteY28" fmla="*/ 374505 h 398790"/>
              <a:gd name="connsiteX29" fmla="*/ 178615 w 178615"/>
              <a:gd name="connsiteY29" fmla="*/ 343549 h 398790"/>
              <a:gd name="connsiteX30" fmla="*/ 171472 w 178615"/>
              <a:gd name="connsiteY30" fmla="*/ 317355 h 398790"/>
              <a:gd name="connsiteX31" fmla="*/ 154803 w 178615"/>
              <a:gd name="connsiteY31" fmla="*/ 295924 h 398790"/>
              <a:gd name="connsiteX32" fmla="*/ 147660 w 178615"/>
              <a:gd name="connsiteY32" fmla="*/ 262586 h 398790"/>
              <a:gd name="connsiteX33" fmla="*/ 152422 w 178615"/>
              <a:gd name="connsiteY33" fmla="*/ 226868 h 398790"/>
              <a:gd name="connsiteX34" fmla="*/ 142897 w 178615"/>
              <a:gd name="connsiteY34" fmla="*/ 176861 h 398790"/>
              <a:gd name="connsiteX35" fmla="*/ 119084 w 178615"/>
              <a:gd name="connsiteY35" fmla="*/ 117330 h 398790"/>
              <a:gd name="connsiteX36" fmla="*/ 95271 w 178615"/>
              <a:gd name="connsiteY36" fmla="*/ 72087 h 398790"/>
              <a:gd name="connsiteX37" fmla="*/ 71459 w 178615"/>
              <a:gd name="connsiteY37" fmla="*/ 24461 h 398790"/>
              <a:gd name="connsiteX38" fmla="*/ 52409 w 178615"/>
              <a:gd name="connsiteY38" fmla="*/ 3030 h 398790"/>
              <a:gd name="connsiteX39" fmla="*/ 28597 w 178615"/>
              <a:gd name="connsiteY39" fmla="*/ 649 h 398790"/>
              <a:gd name="connsiteX40" fmla="*/ 9547 w 178615"/>
              <a:gd name="connsiteY40" fmla="*/ 7793 h 398790"/>
              <a:gd name="connsiteX41" fmla="*/ 22 w 178615"/>
              <a:gd name="connsiteY41" fmla="*/ 48273 h 398790"/>
              <a:gd name="connsiteX42" fmla="*/ 11928 w 178615"/>
              <a:gd name="connsiteY42" fmla="*/ 105424 h 398790"/>
              <a:gd name="connsiteX43" fmla="*/ 23835 w 178615"/>
              <a:gd name="connsiteY43" fmla="*/ 164955 h 398790"/>
              <a:gd name="connsiteX0" fmla="*/ 23835 w 178615"/>
              <a:gd name="connsiteY0" fmla="*/ 164955 h 398790"/>
              <a:gd name="connsiteX1" fmla="*/ 23834 w 178615"/>
              <a:gd name="connsiteY1" fmla="*/ 212580 h 398790"/>
              <a:gd name="connsiteX2" fmla="*/ 30978 w 178615"/>
              <a:gd name="connsiteY2" fmla="*/ 272111 h 398790"/>
              <a:gd name="connsiteX3" fmla="*/ 47647 w 178615"/>
              <a:gd name="connsiteY3" fmla="*/ 326880 h 398790"/>
              <a:gd name="connsiteX4" fmla="*/ 66697 w 178615"/>
              <a:gd name="connsiteY4" fmla="*/ 369743 h 398790"/>
              <a:gd name="connsiteX5" fmla="*/ 78603 w 178615"/>
              <a:gd name="connsiteY5" fmla="*/ 388793 h 398790"/>
              <a:gd name="connsiteX6" fmla="*/ 95272 w 178615"/>
              <a:gd name="connsiteY6" fmla="*/ 398318 h 398790"/>
              <a:gd name="connsiteX7" fmla="*/ 104797 w 178615"/>
              <a:gd name="connsiteY7" fmla="*/ 374505 h 398790"/>
              <a:gd name="connsiteX8" fmla="*/ 83366 w 178615"/>
              <a:gd name="connsiteY8" fmla="*/ 324499 h 398790"/>
              <a:gd name="connsiteX9" fmla="*/ 66697 w 178615"/>
              <a:gd name="connsiteY9" fmla="*/ 276875 h 398790"/>
              <a:gd name="connsiteX10" fmla="*/ 61934 w 178615"/>
              <a:gd name="connsiteY10" fmla="*/ 245918 h 398790"/>
              <a:gd name="connsiteX11" fmla="*/ 57172 w 178615"/>
              <a:gd name="connsiteY11" fmla="*/ 203055 h 398790"/>
              <a:gd name="connsiteX12" fmla="*/ 54790 w 178615"/>
              <a:gd name="connsiteY12" fmla="*/ 148286 h 398790"/>
              <a:gd name="connsiteX13" fmla="*/ 45266 w 178615"/>
              <a:gd name="connsiteY13" fmla="*/ 100662 h 398790"/>
              <a:gd name="connsiteX14" fmla="*/ 35741 w 178615"/>
              <a:gd name="connsiteY14" fmla="*/ 67324 h 398790"/>
              <a:gd name="connsiteX15" fmla="*/ 28597 w 178615"/>
              <a:gd name="connsiteY15" fmla="*/ 33986 h 398790"/>
              <a:gd name="connsiteX16" fmla="*/ 42884 w 178615"/>
              <a:gd name="connsiteY16" fmla="*/ 26843 h 398790"/>
              <a:gd name="connsiteX17" fmla="*/ 59553 w 178615"/>
              <a:gd name="connsiteY17" fmla="*/ 62561 h 398790"/>
              <a:gd name="connsiteX18" fmla="*/ 85747 w 178615"/>
              <a:gd name="connsiteY18" fmla="*/ 114949 h 398790"/>
              <a:gd name="connsiteX19" fmla="*/ 100033 w 178615"/>
              <a:gd name="connsiteY19" fmla="*/ 145906 h 398790"/>
              <a:gd name="connsiteX20" fmla="*/ 111939 w 178615"/>
              <a:gd name="connsiteY20" fmla="*/ 176862 h 398790"/>
              <a:gd name="connsiteX21" fmla="*/ 123846 w 178615"/>
              <a:gd name="connsiteY21" fmla="*/ 214960 h 398790"/>
              <a:gd name="connsiteX22" fmla="*/ 121466 w 178615"/>
              <a:gd name="connsiteY22" fmla="*/ 253061 h 398790"/>
              <a:gd name="connsiteX23" fmla="*/ 123847 w 178615"/>
              <a:gd name="connsiteY23" fmla="*/ 293543 h 398790"/>
              <a:gd name="connsiteX24" fmla="*/ 133372 w 178615"/>
              <a:gd name="connsiteY24" fmla="*/ 317355 h 398790"/>
              <a:gd name="connsiteX25" fmla="*/ 147660 w 178615"/>
              <a:gd name="connsiteY25" fmla="*/ 334024 h 398790"/>
              <a:gd name="connsiteX26" fmla="*/ 150041 w 178615"/>
              <a:gd name="connsiteY26" fmla="*/ 360218 h 398790"/>
              <a:gd name="connsiteX27" fmla="*/ 152422 w 178615"/>
              <a:gd name="connsiteY27" fmla="*/ 374505 h 398790"/>
              <a:gd name="connsiteX28" fmla="*/ 171471 w 178615"/>
              <a:gd name="connsiteY28" fmla="*/ 374505 h 398790"/>
              <a:gd name="connsiteX29" fmla="*/ 178615 w 178615"/>
              <a:gd name="connsiteY29" fmla="*/ 343549 h 398790"/>
              <a:gd name="connsiteX30" fmla="*/ 171472 w 178615"/>
              <a:gd name="connsiteY30" fmla="*/ 317355 h 398790"/>
              <a:gd name="connsiteX31" fmla="*/ 154803 w 178615"/>
              <a:gd name="connsiteY31" fmla="*/ 295924 h 398790"/>
              <a:gd name="connsiteX32" fmla="*/ 147660 w 178615"/>
              <a:gd name="connsiteY32" fmla="*/ 262586 h 398790"/>
              <a:gd name="connsiteX33" fmla="*/ 152422 w 178615"/>
              <a:gd name="connsiteY33" fmla="*/ 226868 h 398790"/>
              <a:gd name="connsiteX34" fmla="*/ 142897 w 178615"/>
              <a:gd name="connsiteY34" fmla="*/ 176861 h 398790"/>
              <a:gd name="connsiteX35" fmla="*/ 119084 w 178615"/>
              <a:gd name="connsiteY35" fmla="*/ 117330 h 398790"/>
              <a:gd name="connsiteX36" fmla="*/ 95271 w 178615"/>
              <a:gd name="connsiteY36" fmla="*/ 72087 h 398790"/>
              <a:gd name="connsiteX37" fmla="*/ 71459 w 178615"/>
              <a:gd name="connsiteY37" fmla="*/ 24461 h 398790"/>
              <a:gd name="connsiteX38" fmla="*/ 52409 w 178615"/>
              <a:gd name="connsiteY38" fmla="*/ 3030 h 398790"/>
              <a:gd name="connsiteX39" fmla="*/ 28597 w 178615"/>
              <a:gd name="connsiteY39" fmla="*/ 649 h 398790"/>
              <a:gd name="connsiteX40" fmla="*/ 9547 w 178615"/>
              <a:gd name="connsiteY40" fmla="*/ 7793 h 398790"/>
              <a:gd name="connsiteX41" fmla="*/ 22 w 178615"/>
              <a:gd name="connsiteY41" fmla="*/ 48273 h 398790"/>
              <a:gd name="connsiteX42" fmla="*/ 11928 w 178615"/>
              <a:gd name="connsiteY42" fmla="*/ 105424 h 398790"/>
              <a:gd name="connsiteX43" fmla="*/ 23835 w 178615"/>
              <a:gd name="connsiteY43" fmla="*/ 164955 h 398790"/>
              <a:gd name="connsiteX0" fmla="*/ 23850 w 178630"/>
              <a:gd name="connsiteY0" fmla="*/ 165645 h 399480"/>
              <a:gd name="connsiteX1" fmla="*/ 23849 w 178630"/>
              <a:gd name="connsiteY1" fmla="*/ 213270 h 399480"/>
              <a:gd name="connsiteX2" fmla="*/ 30993 w 178630"/>
              <a:gd name="connsiteY2" fmla="*/ 272801 h 399480"/>
              <a:gd name="connsiteX3" fmla="*/ 47662 w 178630"/>
              <a:gd name="connsiteY3" fmla="*/ 327570 h 399480"/>
              <a:gd name="connsiteX4" fmla="*/ 66712 w 178630"/>
              <a:gd name="connsiteY4" fmla="*/ 370433 h 399480"/>
              <a:gd name="connsiteX5" fmla="*/ 78618 w 178630"/>
              <a:gd name="connsiteY5" fmla="*/ 389483 h 399480"/>
              <a:gd name="connsiteX6" fmla="*/ 95287 w 178630"/>
              <a:gd name="connsiteY6" fmla="*/ 399008 h 399480"/>
              <a:gd name="connsiteX7" fmla="*/ 104812 w 178630"/>
              <a:gd name="connsiteY7" fmla="*/ 375195 h 399480"/>
              <a:gd name="connsiteX8" fmla="*/ 83381 w 178630"/>
              <a:gd name="connsiteY8" fmla="*/ 325189 h 399480"/>
              <a:gd name="connsiteX9" fmla="*/ 66712 w 178630"/>
              <a:gd name="connsiteY9" fmla="*/ 277565 h 399480"/>
              <a:gd name="connsiteX10" fmla="*/ 61949 w 178630"/>
              <a:gd name="connsiteY10" fmla="*/ 246608 h 399480"/>
              <a:gd name="connsiteX11" fmla="*/ 57187 w 178630"/>
              <a:gd name="connsiteY11" fmla="*/ 203745 h 399480"/>
              <a:gd name="connsiteX12" fmla="*/ 54805 w 178630"/>
              <a:gd name="connsiteY12" fmla="*/ 148976 h 399480"/>
              <a:gd name="connsiteX13" fmla="*/ 45281 w 178630"/>
              <a:gd name="connsiteY13" fmla="*/ 101352 h 399480"/>
              <a:gd name="connsiteX14" fmla="*/ 35756 w 178630"/>
              <a:gd name="connsiteY14" fmla="*/ 68014 h 399480"/>
              <a:gd name="connsiteX15" fmla="*/ 28612 w 178630"/>
              <a:gd name="connsiteY15" fmla="*/ 34676 h 399480"/>
              <a:gd name="connsiteX16" fmla="*/ 42899 w 178630"/>
              <a:gd name="connsiteY16" fmla="*/ 27533 h 399480"/>
              <a:gd name="connsiteX17" fmla="*/ 59568 w 178630"/>
              <a:gd name="connsiteY17" fmla="*/ 63251 h 399480"/>
              <a:gd name="connsiteX18" fmla="*/ 85762 w 178630"/>
              <a:gd name="connsiteY18" fmla="*/ 115639 h 399480"/>
              <a:gd name="connsiteX19" fmla="*/ 100048 w 178630"/>
              <a:gd name="connsiteY19" fmla="*/ 146596 h 399480"/>
              <a:gd name="connsiteX20" fmla="*/ 111954 w 178630"/>
              <a:gd name="connsiteY20" fmla="*/ 177552 h 399480"/>
              <a:gd name="connsiteX21" fmla="*/ 123861 w 178630"/>
              <a:gd name="connsiteY21" fmla="*/ 215650 h 399480"/>
              <a:gd name="connsiteX22" fmla="*/ 121481 w 178630"/>
              <a:gd name="connsiteY22" fmla="*/ 253751 h 399480"/>
              <a:gd name="connsiteX23" fmla="*/ 123862 w 178630"/>
              <a:gd name="connsiteY23" fmla="*/ 294233 h 399480"/>
              <a:gd name="connsiteX24" fmla="*/ 133387 w 178630"/>
              <a:gd name="connsiteY24" fmla="*/ 318045 h 399480"/>
              <a:gd name="connsiteX25" fmla="*/ 147675 w 178630"/>
              <a:gd name="connsiteY25" fmla="*/ 334714 h 399480"/>
              <a:gd name="connsiteX26" fmla="*/ 150056 w 178630"/>
              <a:gd name="connsiteY26" fmla="*/ 360908 h 399480"/>
              <a:gd name="connsiteX27" fmla="*/ 152437 w 178630"/>
              <a:gd name="connsiteY27" fmla="*/ 375195 h 399480"/>
              <a:gd name="connsiteX28" fmla="*/ 171486 w 178630"/>
              <a:gd name="connsiteY28" fmla="*/ 375195 h 399480"/>
              <a:gd name="connsiteX29" fmla="*/ 178630 w 178630"/>
              <a:gd name="connsiteY29" fmla="*/ 344239 h 399480"/>
              <a:gd name="connsiteX30" fmla="*/ 171487 w 178630"/>
              <a:gd name="connsiteY30" fmla="*/ 318045 h 399480"/>
              <a:gd name="connsiteX31" fmla="*/ 154818 w 178630"/>
              <a:gd name="connsiteY31" fmla="*/ 296614 h 399480"/>
              <a:gd name="connsiteX32" fmla="*/ 147675 w 178630"/>
              <a:gd name="connsiteY32" fmla="*/ 263276 h 399480"/>
              <a:gd name="connsiteX33" fmla="*/ 152437 w 178630"/>
              <a:gd name="connsiteY33" fmla="*/ 227558 h 399480"/>
              <a:gd name="connsiteX34" fmla="*/ 142912 w 178630"/>
              <a:gd name="connsiteY34" fmla="*/ 177551 h 399480"/>
              <a:gd name="connsiteX35" fmla="*/ 119099 w 178630"/>
              <a:gd name="connsiteY35" fmla="*/ 118020 h 399480"/>
              <a:gd name="connsiteX36" fmla="*/ 95286 w 178630"/>
              <a:gd name="connsiteY36" fmla="*/ 72777 h 399480"/>
              <a:gd name="connsiteX37" fmla="*/ 71474 w 178630"/>
              <a:gd name="connsiteY37" fmla="*/ 25151 h 399480"/>
              <a:gd name="connsiteX38" fmla="*/ 52424 w 178630"/>
              <a:gd name="connsiteY38" fmla="*/ 3720 h 399480"/>
              <a:gd name="connsiteX39" fmla="*/ 28612 w 178630"/>
              <a:gd name="connsiteY39" fmla="*/ 1339 h 399480"/>
              <a:gd name="connsiteX40" fmla="*/ 7181 w 178630"/>
              <a:gd name="connsiteY40" fmla="*/ 18008 h 399480"/>
              <a:gd name="connsiteX41" fmla="*/ 37 w 178630"/>
              <a:gd name="connsiteY41" fmla="*/ 48963 h 399480"/>
              <a:gd name="connsiteX42" fmla="*/ 11943 w 178630"/>
              <a:gd name="connsiteY42" fmla="*/ 106114 h 399480"/>
              <a:gd name="connsiteX43" fmla="*/ 23850 w 178630"/>
              <a:gd name="connsiteY43" fmla="*/ 165645 h 399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78630" h="399480">
                <a:moveTo>
                  <a:pt x="23850" y="165645"/>
                </a:moveTo>
                <a:cubicBezTo>
                  <a:pt x="25834" y="183504"/>
                  <a:pt x="22659" y="195411"/>
                  <a:pt x="23849" y="213270"/>
                </a:cubicBezTo>
                <a:cubicBezTo>
                  <a:pt x="25039" y="231129"/>
                  <a:pt x="27024" y="253751"/>
                  <a:pt x="30993" y="272801"/>
                </a:cubicBezTo>
                <a:cubicBezTo>
                  <a:pt x="34962" y="291851"/>
                  <a:pt x="41709" y="311298"/>
                  <a:pt x="47662" y="327570"/>
                </a:cubicBezTo>
                <a:cubicBezTo>
                  <a:pt x="53615" y="343842"/>
                  <a:pt x="61553" y="360114"/>
                  <a:pt x="66712" y="370433"/>
                </a:cubicBezTo>
                <a:cubicBezTo>
                  <a:pt x="71871" y="380752"/>
                  <a:pt x="73856" y="384721"/>
                  <a:pt x="78618" y="389483"/>
                </a:cubicBezTo>
                <a:cubicBezTo>
                  <a:pt x="83380" y="394245"/>
                  <a:pt x="90921" y="401389"/>
                  <a:pt x="95287" y="399008"/>
                </a:cubicBezTo>
                <a:cubicBezTo>
                  <a:pt x="99653" y="396627"/>
                  <a:pt x="106796" y="387498"/>
                  <a:pt x="104812" y="375195"/>
                </a:cubicBezTo>
                <a:cubicBezTo>
                  <a:pt x="102828" y="362892"/>
                  <a:pt x="89731" y="341461"/>
                  <a:pt x="83381" y="325189"/>
                </a:cubicBezTo>
                <a:cubicBezTo>
                  <a:pt x="77031" y="308917"/>
                  <a:pt x="70284" y="290662"/>
                  <a:pt x="66712" y="277565"/>
                </a:cubicBezTo>
                <a:cubicBezTo>
                  <a:pt x="63140" y="264468"/>
                  <a:pt x="63536" y="258911"/>
                  <a:pt x="61949" y="246608"/>
                </a:cubicBezTo>
                <a:cubicBezTo>
                  <a:pt x="60362" y="234305"/>
                  <a:pt x="58378" y="220017"/>
                  <a:pt x="57187" y="203745"/>
                </a:cubicBezTo>
                <a:cubicBezTo>
                  <a:pt x="55996" y="187473"/>
                  <a:pt x="56789" y="166041"/>
                  <a:pt x="54805" y="148976"/>
                </a:cubicBezTo>
                <a:cubicBezTo>
                  <a:pt x="52821" y="131911"/>
                  <a:pt x="48456" y="114845"/>
                  <a:pt x="45281" y="101352"/>
                </a:cubicBezTo>
                <a:cubicBezTo>
                  <a:pt x="42106" y="87859"/>
                  <a:pt x="38534" y="79127"/>
                  <a:pt x="35756" y="68014"/>
                </a:cubicBezTo>
                <a:cubicBezTo>
                  <a:pt x="32978" y="56901"/>
                  <a:pt x="27422" y="41423"/>
                  <a:pt x="28612" y="34676"/>
                </a:cubicBezTo>
                <a:cubicBezTo>
                  <a:pt x="29803" y="27929"/>
                  <a:pt x="37740" y="22770"/>
                  <a:pt x="42899" y="27533"/>
                </a:cubicBezTo>
                <a:cubicBezTo>
                  <a:pt x="48058" y="32295"/>
                  <a:pt x="52424" y="48567"/>
                  <a:pt x="59568" y="63251"/>
                </a:cubicBezTo>
                <a:cubicBezTo>
                  <a:pt x="66712" y="77935"/>
                  <a:pt x="79015" y="101748"/>
                  <a:pt x="85762" y="115639"/>
                </a:cubicBezTo>
                <a:cubicBezTo>
                  <a:pt x="92509" y="129530"/>
                  <a:pt x="95683" y="136277"/>
                  <a:pt x="100048" y="146596"/>
                </a:cubicBezTo>
                <a:cubicBezTo>
                  <a:pt x="104413" y="156915"/>
                  <a:pt x="107985" y="166043"/>
                  <a:pt x="111954" y="177552"/>
                </a:cubicBezTo>
                <a:cubicBezTo>
                  <a:pt x="115923" y="189061"/>
                  <a:pt x="122273" y="202950"/>
                  <a:pt x="123861" y="215650"/>
                </a:cubicBezTo>
                <a:cubicBezTo>
                  <a:pt x="125449" y="228350"/>
                  <a:pt x="121481" y="240654"/>
                  <a:pt x="121481" y="253751"/>
                </a:cubicBezTo>
                <a:cubicBezTo>
                  <a:pt x="121481" y="266848"/>
                  <a:pt x="121878" y="283517"/>
                  <a:pt x="123862" y="294233"/>
                </a:cubicBezTo>
                <a:cubicBezTo>
                  <a:pt x="125846" y="304949"/>
                  <a:pt x="129418" y="311298"/>
                  <a:pt x="133387" y="318045"/>
                </a:cubicBezTo>
                <a:cubicBezTo>
                  <a:pt x="137356" y="324792"/>
                  <a:pt x="144897" y="327570"/>
                  <a:pt x="147675" y="334714"/>
                </a:cubicBezTo>
                <a:cubicBezTo>
                  <a:pt x="150453" y="341858"/>
                  <a:pt x="149262" y="354161"/>
                  <a:pt x="150056" y="360908"/>
                </a:cubicBezTo>
                <a:cubicBezTo>
                  <a:pt x="150850" y="367655"/>
                  <a:pt x="148865" y="372814"/>
                  <a:pt x="152437" y="375195"/>
                </a:cubicBezTo>
                <a:cubicBezTo>
                  <a:pt x="156009" y="377576"/>
                  <a:pt x="167121" y="380354"/>
                  <a:pt x="171486" y="375195"/>
                </a:cubicBezTo>
                <a:cubicBezTo>
                  <a:pt x="175852" y="370036"/>
                  <a:pt x="178630" y="353764"/>
                  <a:pt x="178630" y="344239"/>
                </a:cubicBezTo>
                <a:cubicBezTo>
                  <a:pt x="178630" y="334714"/>
                  <a:pt x="175456" y="325982"/>
                  <a:pt x="171487" y="318045"/>
                </a:cubicBezTo>
                <a:cubicBezTo>
                  <a:pt x="167518" y="310108"/>
                  <a:pt x="158787" y="305742"/>
                  <a:pt x="154818" y="296614"/>
                </a:cubicBezTo>
                <a:cubicBezTo>
                  <a:pt x="150849" y="287486"/>
                  <a:pt x="148072" y="274785"/>
                  <a:pt x="147675" y="263276"/>
                </a:cubicBezTo>
                <a:cubicBezTo>
                  <a:pt x="147278" y="251767"/>
                  <a:pt x="153231" y="241845"/>
                  <a:pt x="152437" y="227558"/>
                </a:cubicBezTo>
                <a:cubicBezTo>
                  <a:pt x="151643" y="213271"/>
                  <a:pt x="148468" y="195807"/>
                  <a:pt x="142912" y="177551"/>
                </a:cubicBezTo>
                <a:cubicBezTo>
                  <a:pt x="137356" y="159295"/>
                  <a:pt x="127037" y="135482"/>
                  <a:pt x="119099" y="118020"/>
                </a:cubicBezTo>
                <a:cubicBezTo>
                  <a:pt x="111161" y="100558"/>
                  <a:pt x="103223" y="88255"/>
                  <a:pt x="95286" y="72777"/>
                </a:cubicBezTo>
                <a:cubicBezTo>
                  <a:pt x="87349" y="57299"/>
                  <a:pt x="78618" y="36660"/>
                  <a:pt x="71474" y="25151"/>
                </a:cubicBezTo>
                <a:cubicBezTo>
                  <a:pt x="64330" y="13642"/>
                  <a:pt x="59568" y="7689"/>
                  <a:pt x="52424" y="3720"/>
                </a:cubicBezTo>
                <a:cubicBezTo>
                  <a:pt x="45280" y="-249"/>
                  <a:pt x="36152" y="-1042"/>
                  <a:pt x="28612" y="1339"/>
                </a:cubicBezTo>
                <a:cubicBezTo>
                  <a:pt x="21072" y="3720"/>
                  <a:pt x="11944" y="10071"/>
                  <a:pt x="7181" y="18008"/>
                </a:cubicBezTo>
                <a:cubicBezTo>
                  <a:pt x="2418" y="25945"/>
                  <a:pt x="-360" y="32691"/>
                  <a:pt x="37" y="48963"/>
                </a:cubicBezTo>
                <a:cubicBezTo>
                  <a:pt x="434" y="65235"/>
                  <a:pt x="7974" y="86667"/>
                  <a:pt x="11943" y="106114"/>
                </a:cubicBezTo>
                <a:cubicBezTo>
                  <a:pt x="15912" y="125561"/>
                  <a:pt x="21866" y="147786"/>
                  <a:pt x="23850" y="16564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9" name="任意多边形 388"/>
          <p:cNvSpPr/>
          <p:nvPr/>
        </p:nvSpPr>
        <p:spPr>
          <a:xfrm rot="-180000">
            <a:off x="4877531" y="3737541"/>
            <a:ext cx="157331" cy="402624"/>
          </a:xfrm>
          <a:custGeom>
            <a:avLst/>
            <a:gdLst>
              <a:gd name="connsiteX0" fmla="*/ 24860 w 165475"/>
              <a:gd name="connsiteY0" fmla="*/ 335784 h 402539"/>
              <a:gd name="connsiteX1" fmla="*/ 10572 w 165475"/>
              <a:gd name="connsiteY1" fmla="*/ 271490 h 402539"/>
              <a:gd name="connsiteX2" fmla="*/ 1047 w 165475"/>
              <a:gd name="connsiteY2" fmla="*/ 214340 h 402539"/>
              <a:gd name="connsiteX3" fmla="*/ 8191 w 165475"/>
              <a:gd name="connsiteY3" fmla="*/ 166715 h 402539"/>
              <a:gd name="connsiteX4" fmla="*/ 10572 w 165475"/>
              <a:gd name="connsiteY4" fmla="*/ 128615 h 402539"/>
              <a:gd name="connsiteX5" fmla="*/ 1047 w 165475"/>
              <a:gd name="connsiteY5" fmla="*/ 71465 h 402539"/>
              <a:gd name="connsiteX6" fmla="*/ 1047 w 165475"/>
              <a:gd name="connsiteY6" fmla="*/ 35746 h 402539"/>
              <a:gd name="connsiteX7" fmla="*/ 8191 w 165475"/>
              <a:gd name="connsiteY7" fmla="*/ 9552 h 402539"/>
              <a:gd name="connsiteX8" fmla="*/ 36766 w 165475"/>
              <a:gd name="connsiteY8" fmla="*/ 27 h 402539"/>
              <a:gd name="connsiteX9" fmla="*/ 62960 w 165475"/>
              <a:gd name="connsiteY9" fmla="*/ 11934 h 402539"/>
              <a:gd name="connsiteX10" fmla="*/ 74866 w 165475"/>
              <a:gd name="connsiteY10" fmla="*/ 45271 h 402539"/>
              <a:gd name="connsiteX11" fmla="*/ 82010 w 165475"/>
              <a:gd name="connsiteY11" fmla="*/ 90515 h 402539"/>
              <a:gd name="connsiteX12" fmla="*/ 108204 w 165475"/>
              <a:gd name="connsiteY12" fmla="*/ 138140 h 402539"/>
              <a:gd name="connsiteX13" fmla="*/ 134397 w 165475"/>
              <a:gd name="connsiteY13" fmla="*/ 169096 h 402539"/>
              <a:gd name="connsiteX14" fmla="*/ 153447 w 165475"/>
              <a:gd name="connsiteY14" fmla="*/ 223865 h 402539"/>
              <a:gd name="connsiteX15" fmla="*/ 165354 w 165475"/>
              <a:gd name="connsiteY15" fmla="*/ 281015 h 402539"/>
              <a:gd name="connsiteX16" fmla="*/ 158210 w 165475"/>
              <a:gd name="connsiteY16" fmla="*/ 333402 h 402539"/>
              <a:gd name="connsiteX17" fmla="*/ 136779 w 165475"/>
              <a:gd name="connsiteY17" fmla="*/ 378646 h 402539"/>
              <a:gd name="connsiteX18" fmla="*/ 112966 w 165475"/>
              <a:gd name="connsiteY18" fmla="*/ 373884 h 402539"/>
              <a:gd name="connsiteX19" fmla="*/ 122491 w 165475"/>
              <a:gd name="connsiteY19" fmla="*/ 342927 h 402539"/>
              <a:gd name="connsiteX20" fmla="*/ 127254 w 165475"/>
              <a:gd name="connsiteY20" fmla="*/ 285777 h 402539"/>
              <a:gd name="connsiteX21" fmla="*/ 115347 w 165475"/>
              <a:gd name="connsiteY21" fmla="*/ 214340 h 402539"/>
              <a:gd name="connsiteX22" fmla="*/ 93916 w 165475"/>
              <a:gd name="connsiteY22" fmla="*/ 159571 h 402539"/>
              <a:gd name="connsiteX23" fmla="*/ 72485 w 165475"/>
              <a:gd name="connsiteY23" fmla="*/ 133377 h 402539"/>
              <a:gd name="connsiteX24" fmla="*/ 55816 w 165475"/>
              <a:gd name="connsiteY24" fmla="*/ 104802 h 402539"/>
              <a:gd name="connsiteX25" fmla="*/ 41529 w 165475"/>
              <a:gd name="connsiteY25" fmla="*/ 64321 h 402539"/>
              <a:gd name="connsiteX26" fmla="*/ 36766 w 165475"/>
              <a:gd name="connsiteY26" fmla="*/ 40509 h 402539"/>
              <a:gd name="connsiteX27" fmla="*/ 32004 w 165475"/>
              <a:gd name="connsiteY27" fmla="*/ 42890 h 402539"/>
              <a:gd name="connsiteX28" fmla="*/ 32004 w 165475"/>
              <a:gd name="connsiteY28" fmla="*/ 78609 h 402539"/>
              <a:gd name="connsiteX29" fmla="*/ 48672 w 165475"/>
              <a:gd name="connsiteY29" fmla="*/ 130996 h 402539"/>
              <a:gd name="connsiteX30" fmla="*/ 39147 w 165475"/>
              <a:gd name="connsiteY30" fmla="*/ 169096 h 402539"/>
              <a:gd name="connsiteX31" fmla="*/ 34385 w 165475"/>
              <a:gd name="connsiteY31" fmla="*/ 219102 h 402539"/>
              <a:gd name="connsiteX32" fmla="*/ 43910 w 165475"/>
              <a:gd name="connsiteY32" fmla="*/ 276252 h 402539"/>
              <a:gd name="connsiteX33" fmla="*/ 74866 w 165475"/>
              <a:gd name="connsiteY33" fmla="*/ 357215 h 402539"/>
              <a:gd name="connsiteX34" fmla="*/ 82010 w 165475"/>
              <a:gd name="connsiteY34" fmla="*/ 390552 h 402539"/>
              <a:gd name="connsiteX35" fmla="*/ 67722 w 165475"/>
              <a:gd name="connsiteY35" fmla="*/ 402459 h 402539"/>
              <a:gd name="connsiteX36" fmla="*/ 43910 w 165475"/>
              <a:gd name="connsiteY36" fmla="*/ 385790 h 402539"/>
              <a:gd name="connsiteX37" fmla="*/ 24860 w 165475"/>
              <a:gd name="connsiteY37" fmla="*/ 335784 h 402539"/>
              <a:gd name="connsiteX0" fmla="*/ 24860 w 165475"/>
              <a:gd name="connsiteY0" fmla="*/ 335784 h 402558"/>
              <a:gd name="connsiteX1" fmla="*/ 10572 w 165475"/>
              <a:gd name="connsiteY1" fmla="*/ 271490 h 402558"/>
              <a:gd name="connsiteX2" fmla="*/ 1047 w 165475"/>
              <a:gd name="connsiteY2" fmla="*/ 214340 h 402558"/>
              <a:gd name="connsiteX3" fmla="*/ 8191 w 165475"/>
              <a:gd name="connsiteY3" fmla="*/ 166715 h 402558"/>
              <a:gd name="connsiteX4" fmla="*/ 10572 w 165475"/>
              <a:gd name="connsiteY4" fmla="*/ 128615 h 402558"/>
              <a:gd name="connsiteX5" fmla="*/ 1047 w 165475"/>
              <a:gd name="connsiteY5" fmla="*/ 71465 h 402558"/>
              <a:gd name="connsiteX6" fmla="*/ 1047 w 165475"/>
              <a:gd name="connsiteY6" fmla="*/ 35746 h 402558"/>
              <a:gd name="connsiteX7" fmla="*/ 8191 w 165475"/>
              <a:gd name="connsiteY7" fmla="*/ 9552 h 402558"/>
              <a:gd name="connsiteX8" fmla="*/ 36766 w 165475"/>
              <a:gd name="connsiteY8" fmla="*/ 27 h 402558"/>
              <a:gd name="connsiteX9" fmla="*/ 62960 w 165475"/>
              <a:gd name="connsiteY9" fmla="*/ 11934 h 402558"/>
              <a:gd name="connsiteX10" fmla="*/ 74866 w 165475"/>
              <a:gd name="connsiteY10" fmla="*/ 45271 h 402558"/>
              <a:gd name="connsiteX11" fmla="*/ 82010 w 165475"/>
              <a:gd name="connsiteY11" fmla="*/ 90515 h 402558"/>
              <a:gd name="connsiteX12" fmla="*/ 108204 w 165475"/>
              <a:gd name="connsiteY12" fmla="*/ 138140 h 402558"/>
              <a:gd name="connsiteX13" fmla="*/ 134397 w 165475"/>
              <a:gd name="connsiteY13" fmla="*/ 169096 h 402558"/>
              <a:gd name="connsiteX14" fmla="*/ 153447 w 165475"/>
              <a:gd name="connsiteY14" fmla="*/ 223865 h 402558"/>
              <a:gd name="connsiteX15" fmla="*/ 165354 w 165475"/>
              <a:gd name="connsiteY15" fmla="*/ 281015 h 402558"/>
              <a:gd name="connsiteX16" fmla="*/ 158210 w 165475"/>
              <a:gd name="connsiteY16" fmla="*/ 333402 h 402558"/>
              <a:gd name="connsiteX17" fmla="*/ 136779 w 165475"/>
              <a:gd name="connsiteY17" fmla="*/ 378646 h 402558"/>
              <a:gd name="connsiteX18" fmla="*/ 112966 w 165475"/>
              <a:gd name="connsiteY18" fmla="*/ 373884 h 402558"/>
              <a:gd name="connsiteX19" fmla="*/ 122491 w 165475"/>
              <a:gd name="connsiteY19" fmla="*/ 342927 h 402558"/>
              <a:gd name="connsiteX20" fmla="*/ 127254 w 165475"/>
              <a:gd name="connsiteY20" fmla="*/ 285777 h 402558"/>
              <a:gd name="connsiteX21" fmla="*/ 115347 w 165475"/>
              <a:gd name="connsiteY21" fmla="*/ 214340 h 402558"/>
              <a:gd name="connsiteX22" fmla="*/ 93916 w 165475"/>
              <a:gd name="connsiteY22" fmla="*/ 159571 h 402558"/>
              <a:gd name="connsiteX23" fmla="*/ 72485 w 165475"/>
              <a:gd name="connsiteY23" fmla="*/ 133377 h 402558"/>
              <a:gd name="connsiteX24" fmla="*/ 55816 w 165475"/>
              <a:gd name="connsiteY24" fmla="*/ 104802 h 402558"/>
              <a:gd name="connsiteX25" fmla="*/ 41529 w 165475"/>
              <a:gd name="connsiteY25" fmla="*/ 64321 h 402558"/>
              <a:gd name="connsiteX26" fmla="*/ 36766 w 165475"/>
              <a:gd name="connsiteY26" fmla="*/ 40509 h 402558"/>
              <a:gd name="connsiteX27" fmla="*/ 32004 w 165475"/>
              <a:gd name="connsiteY27" fmla="*/ 42890 h 402558"/>
              <a:gd name="connsiteX28" fmla="*/ 32004 w 165475"/>
              <a:gd name="connsiteY28" fmla="*/ 78609 h 402558"/>
              <a:gd name="connsiteX29" fmla="*/ 48672 w 165475"/>
              <a:gd name="connsiteY29" fmla="*/ 130996 h 402558"/>
              <a:gd name="connsiteX30" fmla="*/ 39147 w 165475"/>
              <a:gd name="connsiteY30" fmla="*/ 169096 h 402558"/>
              <a:gd name="connsiteX31" fmla="*/ 34385 w 165475"/>
              <a:gd name="connsiteY31" fmla="*/ 219102 h 402558"/>
              <a:gd name="connsiteX32" fmla="*/ 43910 w 165475"/>
              <a:gd name="connsiteY32" fmla="*/ 276252 h 402558"/>
              <a:gd name="connsiteX33" fmla="*/ 70103 w 165475"/>
              <a:gd name="connsiteY33" fmla="*/ 350071 h 402558"/>
              <a:gd name="connsiteX34" fmla="*/ 82010 w 165475"/>
              <a:gd name="connsiteY34" fmla="*/ 390552 h 402558"/>
              <a:gd name="connsiteX35" fmla="*/ 67722 w 165475"/>
              <a:gd name="connsiteY35" fmla="*/ 402459 h 402558"/>
              <a:gd name="connsiteX36" fmla="*/ 43910 w 165475"/>
              <a:gd name="connsiteY36" fmla="*/ 385790 h 402558"/>
              <a:gd name="connsiteX37" fmla="*/ 24860 w 165475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41529 w 165456"/>
              <a:gd name="connsiteY25" fmla="*/ 64321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41529 w 165456"/>
              <a:gd name="connsiteY25" fmla="*/ 64321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35784 h 402558"/>
              <a:gd name="connsiteX0" fmla="*/ 24860 w 165456"/>
              <a:gd name="connsiteY0" fmla="*/ 321497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21497 h 402558"/>
              <a:gd name="connsiteX0" fmla="*/ 24860 w 165456"/>
              <a:gd name="connsiteY0" fmla="*/ 321497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7729 w 165456"/>
              <a:gd name="connsiteY18" fmla="*/ 369122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2491 w 163145"/>
              <a:gd name="connsiteY19" fmla="*/ 342927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64334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2016 w 163145"/>
              <a:gd name="connsiteY13" fmla="*/ 173858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64334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281"/>
              <a:gd name="connsiteY0" fmla="*/ 321497 h 402558"/>
              <a:gd name="connsiteX1" fmla="*/ 10572 w 163281"/>
              <a:gd name="connsiteY1" fmla="*/ 271490 h 402558"/>
              <a:gd name="connsiteX2" fmla="*/ 1047 w 163281"/>
              <a:gd name="connsiteY2" fmla="*/ 214340 h 402558"/>
              <a:gd name="connsiteX3" fmla="*/ 8191 w 163281"/>
              <a:gd name="connsiteY3" fmla="*/ 166715 h 402558"/>
              <a:gd name="connsiteX4" fmla="*/ 10572 w 163281"/>
              <a:gd name="connsiteY4" fmla="*/ 128615 h 402558"/>
              <a:gd name="connsiteX5" fmla="*/ 1047 w 163281"/>
              <a:gd name="connsiteY5" fmla="*/ 71465 h 402558"/>
              <a:gd name="connsiteX6" fmla="*/ 1047 w 163281"/>
              <a:gd name="connsiteY6" fmla="*/ 35746 h 402558"/>
              <a:gd name="connsiteX7" fmla="*/ 8191 w 163281"/>
              <a:gd name="connsiteY7" fmla="*/ 9552 h 402558"/>
              <a:gd name="connsiteX8" fmla="*/ 36766 w 163281"/>
              <a:gd name="connsiteY8" fmla="*/ 27 h 402558"/>
              <a:gd name="connsiteX9" fmla="*/ 62960 w 163281"/>
              <a:gd name="connsiteY9" fmla="*/ 11934 h 402558"/>
              <a:gd name="connsiteX10" fmla="*/ 74866 w 163281"/>
              <a:gd name="connsiteY10" fmla="*/ 45271 h 402558"/>
              <a:gd name="connsiteX11" fmla="*/ 82010 w 163281"/>
              <a:gd name="connsiteY11" fmla="*/ 90515 h 402558"/>
              <a:gd name="connsiteX12" fmla="*/ 108204 w 163281"/>
              <a:gd name="connsiteY12" fmla="*/ 138140 h 402558"/>
              <a:gd name="connsiteX13" fmla="*/ 132016 w 163281"/>
              <a:gd name="connsiteY13" fmla="*/ 173858 h 402558"/>
              <a:gd name="connsiteX14" fmla="*/ 151066 w 163281"/>
              <a:gd name="connsiteY14" fmla="*/ 223865 h 402558"/>
              <a:gd name="connsiteX15" fmla="*/ 162972 w 163281"/>
              <a:gd name="connsiteY15" fmla="*/ 281015 h 402558"/>
              <a:gd name="connsiteX16" fmla="*/ 158210 w 163281"/>
              <a:gd name="connsiteY16" fmla="*/ 333402 h 402558"/>
              <a:gd name="connsiteX17" fmla="*/ 141541 w 163281"/>
              <a:gd name="connsiteY17" fmla="*/ 376265 h 402558"/>
              <a:gd name="connsiteX18" fmla="*/ 120110 w 163281"/>
              <a:gd name="connsiteY18" fmla="*/ 361978 h 402558"/>
              <a:gd name="connsiteX19" fmla="*/ 127254 w 163281"/>
              <a:gd name="connsiteY19" fmla="*/ 333402 h 402558"/>
              <a:gd name="connsiteX20" fmla="*/ 127254 w 163281"/>
              <a:gd name="connsiteY20" fmla="*/ 285777 h 402558"/>
              <a:gd name="connsiteX21" fmla="*/ 115347 w 163281"/>
              <a:gd name="connsiteY21" fmla="*/ 214340 h 402558"/>
              <a:gd name="connsiteX22" fmla="*/ 93916 w 163281"/>
              <a:gd name="connsiteY22" fmla="*/ 164334 h 402558"/>
              <a:gd name="connsiteX23" fmla="*/ 72485 w 163281"/>
              <a:gd name="connsiteY23" fmla="*/ 133377 h 402558"/>
              <a:gd name="connsiteX24" fmla="*/ 60578 w 163281"/>
              <a:gd name="connsiteY24" fmla="*/ 104802 h 402558"/>
              <a:gd name="connsiteX25" fmla="*/ 51054 w 163281"/>
              <a:gd name="connsiteY25" fmla="*/ 73846 h 402558"/>
              <a:gd name="connsiteX26" fmla="*/ 36766 w 163281"/>
              <a:gd name="connsiteY26" fmla="*/ 40509 h 402558"/>
              <a:gd name="connsiteX27" fmla="*/ 32004 w 163281"/>
              <a:gd name="connsiteY27" fmla="*/ 42890 h 402558"/>
              <a:gd name="connsiteX28" fmla="*/ 32004 w 163281"/>
              <a:gd name="connsiteY28" fmla="*/ 78609 h 402558"/>
              <a:gd name="connsiteX29" fmla="*/ 43909 w 163281"/>
              <a:gd name="connsiteY29" fmla="*/ 130996 h 402558"/>
              <a:gd name="connsiteX30" fmla="*/ 39147 w 163281"/>
              <a:gd name="connsiteY30" fmla="*/ 169096 h 402558"/>
              <a:gd name="connsiteX31" fmla="*/ 34385 w 163281"/>
              <a:gd name="connsiteY31" fmla="*/ 219102 h 402558"/>
              <a:gd name="connsiteX32" fmla="*/ 43910 w 163281"/>
              <a:gd name="connsiteY32" fmla="*/ 276252 h 402558"/>
              <a:gd name="connsiteX33" fmla="*/ 70103 w 163281"/>
              <a:gd name="connsiteY33" fmla="*/ 350071 h 402558"/>
              <a:gd name="connsiteX34" fmla="*/ 82010 w 163281"/>
              <a:gd name="connsiteY34" fmla="*/ 390552 h 402558"/>
              <a:gd name="connsiteX35" fmla="*/ 67722 w 163281"/>
              <a:gd name="connsiteY35" fmla="*/ 402459 h 402558"/>
              <a:gd name="connsiteX36" fmla="*/ 46292 w 163281"/>
              <a:gd name="connsiteY36" fmla="*/ 378646 h 402558"/>
              <a:gd name="connsiteX37" fmla="*/ 24860 w 163281"/>
              <a:gd name="connsiteY37" fmla="*/ 321497 h 402558"/>
              <a:gd name="connsiteX0" fmla="*/ 24860 w 159010"/>
              <a:gd name="connsiteY0" fmla="*/ 321497 h 402558"/>
              <a:gd name="connsiteX1" fmla="*/ 10572 w 159010"/>
              <a:gd name="connsiteY1" fmla="*/ 271490 h 402558"/>
              <a:gd name="connsiteX2" fmla="*/ 1047 w 159010"/>
              <a:gd name="connsiteY2" fmla="*/ 214340 h 402558"/>
              <a:gd name="connsiteX3" fmla="*/ 8191 w 159010"/>
              <a:gd name="connsiteY3" fmla="*/ 166715 h 402558"/>
              <a:gd name="connsiteX4" fmla="*/ 10572 w 159010"/>
              <a:gd name="connsiteY4" fmla="*/ 128615 h 402558"/>
              <a:gd name="connsiteX5" fmla="*/ 1047 w 159010"/>
              <a:gd name="connsiteY5" fmla="*/ 71465 h 402558"/>
              <a:gd name="connsiteX6" fmla="*/ 1047 w 159010"/>
              <a:gd name="connsiteY6" fmla="*/ 35746 h 402558"/>
              <a:gd name="connsiteX7" fmla="*/ 8191 w 159010"/>
              <a:gd name="connsiteY7" fmla="*/ 9552 h 402558"/>
              <a:gd name="connsiteX8" fmla="*/ 36766 w 159010"/>
              <a:gd name="connsiteY8" fmla="*/ 27 h 402558"/>
              <a:gd name="connsiteX9" fmla="*/ 62960 w 159010"/>
              <a:gd name="connsiteY9" fmla="*/ 11934 h 402558"/>
              <a:gd name="connsiteX10" fmla="*/ 74866 w 159010"/>
              <a:gd name="connsiteY10" fmla="*/ 45271 h 402558"/>
              <a:gd name="connsiteX11" fmla="*/ 82010 w 159010"/>
              <a:gd name="connsiteY11" fmla="*/ 90515 h 402558"/>
              <a:gd name="connsiteX12" fmla="*/ 108204 w 159010"/>
              <a:gd name="connsiteY12" fmla="*/ 138140 h 402558"/>
              <a:gd name="connsiteX13" fmla="*/ 132016 w 159010"/>
              <a:gd name="connsiteY13" fmla="*/ 173858 h 402558"/>
              <a:gd name="connsiteX14" fmla="*/ 151066 w 159010"/>
              <a:gd name="connsiteY14" fmla="*/ 223865 h 402558"/>
              <a:gd name="connsiteX15" fmla="*/ 155828 w 159010"/>
              <a:gd name="connsiteY15" fmla="*/ 281015 h 402558"/>
              <a:gd name="connsiteX16" fmla="*/ 158210 w 159010"/>
              <a:gd name="connsiteY16" fmla="*/ 333402 h 402558"/>
              <a:gd name="connsiteX17" fmla="*/ 141541 w 159010"/>
              <a:gd name="connsiteY17" fmla="*/ 376265 h 402558"/>
              <a:gd name="connsiteX18" fmla="*/ 120110 w 159010"/>
              <a:gd name="connsiteY18" fmla="*/ 361978 h 402558"/>
              <a:gd name="connsiteX19" fmla="*/ 127254 w 159010"/>
              <a:gd name="connsiteY19" fmla="*/ 333402 h 402558"/>
              <a:gd name="connsiteX20" fmla="*/ 127254 w 159010"/>
              <a:gd name="connsiteY20" fmla="*/ 285777 h 402558"/>
              <a:gd name="connsiteX21" fmla="*/ 115347 w 159010"/>
              <a:gd name="connsiteY21" fmla="*/ 214340 h 402558"/>
              <a:gd name="connsiteX22" fmla="*/ 93916 w 159010"/>
              <a:gd name="connsiteY22" fmla="*/ 164334 h 402558"/>
              <a:gd name="connsiteX23" fmla="*/ 72485 w 159010"/>
              <a:gd name="connsiteY23" fmla="*/ 133377 h 402558"/>
              <a:gd name="connsiteX24" fmla="*/ 60578 w 159010"/>
              <a:gd name="connsiteY24" fmla="*/ 104802 h 402558"/>
              <a:gd name="connsiteX25" fmla="*/ 51054 w 159010"/>
              <a:gd name="connsiteY25" fmla="*/ 73846 h 402558"/>
              <a:gd name="connsiteX26" fmla="*/ 36766 w 159010"/>
              <a:gd name="connsiteY26" fmla="*/ 40509 h 402558"/>
              <a:gd name="connsiteX27" fmla="*/ 32004 w 159010"/>
              <a:gd name="connsiteY27" fmla="*/ 42890 h 402558"/>
              <a:gd name="connsiteX28" fmla="*/ 32004 w 159010"/>
              <a:gd name="connsiteY28" fmla="*/ 78609 h 402558"/>
              <a:gd name="connsiteX29" fmla="*/ 43909 w 159010"/>
              <a:gd name="connsiteY29" fmla="*/ 130996 h 402558"/>
              <a:gd name="connsiteX30" fmla="*/ 39147 w 159010"/>
              <a:gd name="connsiteY30" fmla="*/ 169096 h 402558"/>
              <a:gd name="connsiteX31" fmla="*/ 34385 w 159010"/>
              <a:gd name="connsiteY31" fmla="*/ 219102 h 402558"/>
              <a:gd name="connsiteX32" fmla="*/ 43910 w 159010"/>
              <a:gd name="connsiteY32" fmla="*/ 276252 h 402558"/>
              <a:gd name="connsiteX33" fmla="*/ 70103 w 159010"/>
              <a:gd name="connsiteY33" fmla="*/ 350071 h 402558"/>
              <a:gd name="connsiteX34" fmla="*/ 82010 w 159010"/>
              <a:gd name="connsiteY34" fmla="*/ 390552 h 402558"/>
              <a:gd name="connsiteX35" fmla="*/ 67722 w 159010"/>
              <a:gd name="connsiteY35" fmla="*/ 402459 h 402558"/>
              <a:gd name="connsiteX36" fmla="*/ 46292 w 159010"/>
              <a:gd name="connsiteY36" fmla="*/ 378646 h 402558"/>
              <a:gd name="connsiteX37" fmla="*/ 24860 w 159010"/>
              <a:gd name="connsiteY37" fmla="*/ 321497 h 402558"/>
              <a:gd name="connsiteX0" fmla="*/ 24860 w 159127"/>
              <a:gd name="connsiteY0" fmla="*/ 321497 h 402558"/>
              <a:gd name="connsiteX1" fmla="*/ 10572 w 159127"/>
              <a:gd name="connsiteY1" fmla="*/ 271490 h 402558"/>
              <a:gd name="connsiteX2" fmla="*/ 1047 w 159127"/>
              <a:gd name="connsiteY2" fmla="*/ 214340 h 402558"/>
              <a:gd name="connsiteX3" fmla="*/ 8191 w 159127"/>
              <a:gd name="connsiteY3" fmla="*/ 166715 h 402558"/>
              <a:gd name="connsiteX4" fmla="*/ 10572 w 159127"/>
              <a:gd name="connsiteY4" fmla="*/ 128615 h 402558"/>
              <a:gd name="connsiteX5" fmla="*/ 1047 w 159127"/>
              <a:gd name="connsiteY5" fmla="*/ 71465 h 402558"/>
              <a:gd name="connsiteX6" fmla="*/ 1047 w 159127"/>
              <a:gd name="connsiteY6" fmla="*/ 35746 h 402558"/>
              <a:gd name="connsiteX7" fmla="*/ 8191 w 159127"/>
              <a:gd name="connsiteY7" fmla="*/ 9552 h 402558"/>
              <a:gd name="connsiteX8" fmla="*/ 36766 w 159127"/>
              <a:gd name="connsiteY8" fmla="*/ 27 h 402558"/>
              <a:gd name="connsiteX9" fmla="*/ 62960 w 159127"/>
              <a:gd name="connsiteY9" fmla="*/ 11934 h 402558"/>
              <a:gd name="connsiteX10" fmla="*/ 74866 w 159127"/>
              <a:gd name="connsiteY10" fmla="*/ 45271 h 402558"/>
              <a:gd name="connsiteX11" fmla="*/ 82010 w 159127"/>
              <a:gd name="connsiteY11" fmla="*/ 90515 h 402558"/>
              <a:gd name="connsiteX12" fmla="*/ 108204 w 159127"/>
              <a:gd name="connsiteY12" fmla="*/ 138140 h 402558"/>
              <a:gd name="connsiteX13" fmla="*/ 132016 w 159127"/>
              <a:gd name="connsiteY13" fmla="*/ 173858 h 402558"/>
              <a:gd name="connsiteX14" fmla="*/ 146304 w 159127"/>
              <a:gd name="connsiteY14" fmla="*/ 221483 h 402558"/>
              <a:gd name="connsiteX15" fmla="*/ 155828 w 159127"/>
              <a:gd name="connsiteY15" fmla="*/ 281015 h 402558"/>
              <a:gd name="connsiteX16" fmla="*/ 158210 w 159127"/>
              <a:gd name="connsiteY16" fmla="*/ 333402 h 402558"/>
              <a:gd name="connsiteX17" fmla="*/ 141541 w 159127"/>
              <a:gd name="connsiteY17" fmla="*/ 376265 h 402558"/>
              <a:gd name="connsiteX18" fmla="*/ 120110 w 159127"/>
              <a:gd name="connsiteY18" fmla="*/ 361978 h 402558"/>
              <a:gd name="connsiteX19" fmla="*/ 127254 w 159127"/>
              <a:gd name="connsiteY19" fmla="*/ 333402 h 402558"/>
              <a:gd name="connsiteX20" fmla="*/ 127254 w 159127"/>
              <a:gd name="connsiteY20" fmla="*/ 285777 h 402558"/>
              <a:gd name="connsiteX21" fmla="*/ 115347 w 159127"/>
              <a:gd name="connsiteY21" fmla="*/ 214340 h 402558"/>
              <a:gd name="connsiteX22" fmla="*/ 93916 w 159127"/>
              <a:gd name="connsiteY22" fmla="*/ 164334 h 402558"/>
              <a:gd name="connsiteX23" fmla="*/ 72485 w 159127"/>
              <a:gd name="connsiteY23" fmla="*/ 133377 h 402558"/>
              <a:gd name="connsiteX24" fmla="*/ 60578 w 159127"/>
              <a:gd name="connsiteY24" fmla="*/ 104802 h 402558"/>
              <a:gd name="connsiteX25" fmla="*/ 51054 w 159127"/>
              <a:gd name="connsiteY25" fmla="*/ 73846 h 402558"/>
              <a:gd name="connsiteX26" fmla="*/ 36766 w 159127"/>
              <a:gd name="connsiteY26" fmla="*/ 40509 h 402558"/>
              <a:gd name="connsiteX27" fmla="*/ 32004 w 159127"/>
              <a:gd name="connsiteY27" fmla="*/ 42890 h 402558"/>
              <a:gd name="connsiteX28" fmla="*/ 32004 w 159127"/>
              <a:gd name="connsiteY28" fmla="*/ 78609 h 402558"/>
              <a:gd name="connsiteX29" fmla="*/ 43909 w 159127"/>
              <a:gd name="connsiteY29" fmla="*/ 130996 h 402558"/>
              <a:gd name="connsiteX30" fmla="*/ 39147 w 159127"/>
              <a:gd name="connsiteY30" fmla="*/ 169096 h 402558"/>
              <a:gd name="connsiteX31" fmla="*/ 34385 w 159127"/>
              <a:gd name="connsiteY31" fmla="*/ 219102 h 402558"/>
              <a:gd name="connsiteX32" fmla="*/ 43910 w 159127"/>
              <a:gd name="connsiteY32" fmla="*/ 276252 h 402558"/>
              <a:gd name="connsiteX33" fmla="*/ 70103 w 159127"/>
              <a:gd name="connsiteY33" fmla="*/ 350071 h 402558"/>
              <a:gd name="connsiteX34" fmla="*/ 82010 w 159127"/>
              <a:gd name="connsiteY34" fmla="*/ 390552 h 402558"/>
              <a:gd name="connsiteX35" fmla="*/ 67722 w 159127"/>
              <a:gd name="connsiteY35" fmla="*/ 402459 h 402558"/>
              <a:gd name="connsiteX36" fmla="*/ 46292 w 159127"/>
              <a:gd name="connsiteY36" fmla="*/ 378646 h 402558"/>
              <a:gd name="connsiteX37" fmla="*/ 24860 w 159127"/>
              <a:gd name="connsiteY37" fmla="*/ 321497 h 402558"/>
              <a:gd name="connsiteX0" fmla="*/ 24860 w 157331"/>
              <a:gd name="connsiteY0" fmla="*/ 321497 h 402558"/>
              <a:gd name="connsiteX1" fmla="*/ 10572 w 157331"/>
              <a:gd name="connsiteY1" fmla="*/ 271490 h 402558"/>
              <a:gd name="connsiteX2" fmla="*/ 1047 w 157331"/>
              <a:gd name="connsiteY2" fmla="*/ 214340 h 402558"/>
              <a:gd name="connsiteX3" fmla="*/ 8191 w 157331"/>
              <a:gd name="connsiteY3" fmla="*/ 166715 h 402558"/>
              <a:gd name="connsiteX4" fmla="*/ 10572 w 157331"/>
              <a:gd name="connsiteY4" fmla="*/ 128615 h 402558"/>
              <a:gd name="connsiteX5" fmla="*/ 1047 w 157331"/>
              <a:gd name="connsiteY5" fmla="*/ 71465 h 402558"/>
              <a:gd name="connsiteX6" fmla="*/ 1047 w 157331"/>
              <a:gd name="connsiteY6" fmla="*/ 35746 h 402558"/>
              <a:gd name="connsiteX7" fmla="*/ 8191 w 157331"/>
              <a:gd name="connsiteY7" fmla="*/ 9552 h 402558"/>
              <a:gd name="connsiteX8" fmla="*/ 36766 w 157331"/>
              <a:gd name="connsiteY8" fmla="*/ 27 h 402558"/>
              <a:gd name="connsiteX9" fmla="*/ 62960 w 157331"/>
              <a:gd name="connsiteY9" fmla="*/ 11934 h 402558"/>
              <a:gd name="connsiteX10" fmla="*/ 74866 w 157331"/>
              <a:gd name="connsiteY10" fmla="*/ 45271 h 402558"/>
              <a:gd name="connsiteX11" fmla="*/ 82010 w 157331"/>
              <a:gd name="connsiteY11" fmla="*/ 90515 h 402558"/>
              <a:gd name="connsiteX12" fmla="*/ 108204 w 157331"/>
              <a:gd name="connsiteY12" fmla="*/ 138140 h 402558"/>
              <a:gd name="connsiteX13" fmla="*/ 132016 w 157331"/>
              <a:gd name="connsiteY13" fmla="*/ 173858 h 402558"/>
              <a:gd name="connsiteX14" fmla="*/ 146304 w 157331"/>
              <a:gd name="connsiteY14" fmla="*/ 221483 h 402558"/>
              <a:gd name="connsiteX15" fmla="*/ 155828 w 157331"/>
              <a:gd name="connsiteY15" fmla="*/ 281015 h 402558"/>
              <a:gd name="connsiteX16" fmla="*/ 155829 w 157331"/>
              <a:gd name="connsiteY16" fmla="*/ 331021 h 402558"/>
              <a:gd name="connsiteX17" fmla="*/ 141541 w 157331"/>
              <a:gd name="connsiteY17" fmla="*/ 376265 h 402558"/>
              <a:gd name="connsiteX18" fmla="*/ 120110 w 157331"/>
              <a:gd name="connsiteY18" fmla="*/ 361978 h 402558"/>
              <a:gd name="connsiteX19" fmla="*/ 127254 w 157331"/>
              <a:gd name="connsiteY19" fmla="*/ 333402 h 402558"/>
              <a:gd name="connsiteX20" fmla="*/ 127254 w 157331"/>
              <a:gd name="connsiteY20" fmla="*/ 285777 h 402558"/>
              <a:gd name="connsiteX21" fmla="*/ 115347 w 157331"/>
              <a:gd name="connsiteY21" fmla="*/ 214340 h 402558"/>
              <a:gd name="connsiteX22" fmla="*/ 93916 w 157331"/>
              <a:gd name="connsiteY22" fmla="*/ 164334 h 402558"/>
              <a:gd name="connsiteX23" fmla="*/ 72485 w 157331"/>
              <a:gd name="connsiteY23" fmla="*/ 133377 h 402558"/>
              <a:gd name="connsiteX24" fmla="*/ 60578 w 157331"/>
              <a:gd name="connsiteY24" fmla="*/ 104802 h 402558"/>
              <a:gd name="connsiteX25" fmla="*/ 51054 w 157331"/>
              <a:gd name="connsiteY25" fmla="*/ 73846 h 402558"/>
              <a:gd name="connsiteX26" fmla="*/ 36766 w 157331"/>
              <a:gd name="connsiteY26" fmla="*/ 40509 h 402558"/>
              <a:gd name="connsiteX27" fmla="*/ 32004 w 157331"/>
              <a:gd name="connsiteY27" fmla="*/ 42890 h 402558"/>
              <a:gd name="connsiteX28" fmla="*/ 32004 w 157331"/>
              <a:gd name="connsiteY28" fmla="*/ 78609 h 402558"/>
              <a:gd name="connsiteX29" fmla="*/ 43909 w 157331"/>
              <a:gd name="connsiteY29" fmla="*/ 130996 h 402558"/>
              <a:gd name="connsiteX30" fmla="*/ 39147 w 157331"/>
              <a:gd name="connsiteY30" fmla="*/ 169096 h 402558"/>
              <a:gd name="connsiteX31" fmla="*/ 34385 w 157331"/>
              <a:gd name="connsiteY31" fmla="*/ 219102 h 402558"/>
              <a:gd name="connsiteX32" fmla="*/ 43910 w 157331"/>
              <a:gd name="connsiteY32" fmla="*/ 276252 h 402558"/>
              <a:gd name="connsiteX33" fmla="*/ 70103 w 157331"/>
              <a:gd name="connsiteY33" fmla="*/ 350071 h 402558"/>
              <a:gd name="connsiteX34" fmla="*/ 82010 w 157331"/>
              <a:gd name="connsiteY34" fmla="*/ 390552 h 402558"/>
              <a:gd name="connsiteX35" fmla="*/ 67722 w 157331"/>
              <a:gd name="connsiteY35" fmla="*/ 402459 h 402558"/>
              <a:gd name="connsiteX36" fmla="*/ 46292 w 157331"/>
              <a:gd name="connsiteY36" fmla="*/ 378646 h 402558"/>
              <a:gd name="connsiteX37" fmla="*/ 24860 w 157331"/>
              <a:gd name="connsiteY37" fmla="*/ 321497 h 402558"/>
              <a:gd name="connsiteX0" fmla="*/ 24860 w 157331"/>
              <a:gd name="connsiteY0" fmla="*/ 321497 h 402558"/>
              <a:gd name="connsiteX1" fmla="*/ 10572 w 157331"/>
              <a:gd name="connsiteY1" fmla="*/ 271490 h 402558"/>
              <a:gd name="connsiteX2" fmla="*/ 1047 w 157331"/>
              <a:gd name="connsiteY2" fmla="*/ 214340 h 402558"/>
              <a:gd name="connsiteX3" fmla="*/ 8191 w 157331"/>
              <a:gd name="connsiteY3" fmla="*/ 166715 h 402558"/>
              <a:gd name="connsiteX4" fmla="*/ 10572 w 157331"/>
              <a:gd name="connsiteY4" fmla="*/ 128615 h 402558"/>
              <a:gd name="connsiteX5" fmla="*/ 1047 w 157331"/>
              <a:gd name="connsiteY5" fmla="*/ 71465 h 402558"/>
              <a:gd name="connsiteX6" fmla="*/ 1047 w 157331"/>
              <a:gd name="connsiteY6" fmla="*/ 35746 h 402558"/>
              <a:gd name="connsiteX7" fmla="*/ 8191 w 157331"/>
              <a:gd name="connsiteY7" fmla="*/ 9552 h 402558"/>
              <a:gd name="connsiteX8" fmla="*/ 36766 w 157331"/>
              <a:gd name="connsiteY8" fmla="*/ 27 h 402558"/>
              <a:gd name="connsiteX9" fmla="*/ 62960 w 157331"/>
              <a:gd name="connsiteY9" fmla="*/ 11934 h 402558"/>
              <a:gd name="connsiteX10" fmla="*/ 74866 w 157331"/>
              <a:gd name="connsiteY10" fmla="*/ 45271 h 402558"/>
              <a:gd name="connsiteX11" fmla="*/ 84391 w 157331"/>
              <a:gd name="connsiteY11" fmla="*/ 90515 h 402558"/>
              <a:gd name="connsiteX12" fmla="*/ 108204 w 157331"/>
              <a:gd name="connsiteY12" fmla="*/ 138140 h 402558"/>
              <a:gd name="connsiteX13" fmla="*/ 132016 w 157331"/>
              <a:gd name="connsiteY13" fmla="*/ 173858 h 402558"/>
              <a:gd name="connsiteX14" fmla="*/ 146304 w 157331"/>
              <a:gd name="connsiteY14" fmla="*/ 221483 h 402558"/>
              <a:gd name="connsiteX15" fmla="*/ 155828 w 157331"/>
              <a:gd name="connsiteY15" fmla="*/ 281015 h 402558"/>
              <a:gd name="connsiteX16" fmla="*/ 155829 w 157331"/>
              <a:gd name="connsiteY16" fmla="*/ 331021 h 402558"/>
              <a:gd name="connsiteX17" fmla="*/ 141541 w 157331"/>
              <a:gd name="connsiteY17" fmla="*/ 376265 h 402558"/>
              <a:gd name="connsiteX18" fmla="*/ 120110 w 157331"/>
              <a:gd name="connsiteY18" fmla="*/ 361978 h 402558"/>
              <a:gd name="connsiteX19" fmla="*/ 127254 w 157331"/>
              <a:gd name="connsiteY19" fmla="*/ 333402 h 402558"/>
              <a:gd name="connsiteX20" fmla="*/ 127254 w 157331"/>
              <a:gd name="connsiteY20" fmla="*/ 285777 h 402558"/>
              <a:gd name="connsiteX21" fmla="*/ 115347 w 157331"/>
              <a:gd name="connsiteY21" fmla="*/ 214340 h 402558"/>
              <a:gd name="connsiteX22" fmla="*/ 93916 w 157331"/>
              <a:gd name="connsiteY22" fmla="*/ 164334 h 402558"/>
              <a:gd name="connsiteX23" fmla="*/ 72485 w 157331"/>
              <a:gd name="connsiteY23" fmla="*/ 133377 h 402558"/>
              <a:gd name="connsiteX24" fmla="*/ 60578 w 157331"/>
              <a:gd name="connsiteY24" fmla="*/ 104802 h 402558"/>
              <a:gd name="connsiteX25" fmla="*/ 51054 w 157331"/>
              <a:gd name="connsiteY25" fmla="*/ 73846 h 402558"/>
              <a:gd name="connsiteX26" fmla="*/ 36766 w 157331"/>
              <a:gd name="connsiteY26" fmla="*/ 40509 h 402558"/>
              <a:gd name="connsiteX27" fmla="*/ 32004 w 157331"/>
              <a:gd name="connsiteY27" fmla="*/ 42890 h 402558"/>
              <a:gd name="connsiteX28" fmla="*/ 32004 w 157331"/>
              <a:gd name="connsiteY28" fmla="*/ 78609 h 402558"/>
              <a:gd name="connsiteX29" fmla="*/ 43909 w 157331"/>
              <a:gd name="connsiteY29" fmla="*/ 130996 h 402558"/>
              <a:gd name="connsiteX30" fmla="*/ 39147 w 157331"/>
              <a:gd name="connsiteY30" fmla="*/ 169096 h 402558"/>
              <a:gd name="connsiteX31" fmla="*/ 34385 w 157331"/>
              <a:gd name="connsiteY31" fmla="*/ 219102 h 402558"/>
              <a:gd name="connsiteX32" fmla="*/ 43910 w 157331"/>
              <a:gd name="connsiteY32" fmla="*/ 276252 h 402558"/>
              <a:gd name="connsiteX33" fmla="*/ 70103 w 157331"/>
              <a:gd name="connsiteY33" fmla="*/ 350071 h 402558"/>
              <a:gd name="connsiteX34" fmla="*/ 82010 w 157331"/>
              <a:gd name="connsiteY34" fmla="*/ 390552 h 402558"/>
              <a:gd name="connsiteX35" fmla="*/ 67722 w 157331"/>
              <a:gd name="connsiteY35" fmla="*/ 402459 h 402558"/>
              <a:gd name="connsiteX36" fmla="*/ 46292 w 157331"/>
              <a:gd name="connsiteY36" fmla="*/ 378646 h 402558"/>
              <a:gd name="connsiteX37" fmla="*/ 24860 w 157331"/>
              <a:gd name="connsiteY37" fmla="*/ 321497 h 402558"/>
              <a:gd name="connsiteX0" fmla="*/ 24860 w 157331"/>
              <a:gd name="connsiteY0" fmla="*/ 321563 h 402624"/>
              <a:gd name="connsiteX1" fmla="*/ 10572 w 157331"/>
              <a:gd name="connsiteY1" fmla="*/ 271556 h 402624"/>
              <a:gd name="connsiteX2" fmla="*/ 1047 w 157331"/>
              <a:gd name="connsiteY2" fmla="*/ 214406 h 402624"/>
              <a:gd name="connsiteX3" fmla="*/ 8191 w 157331"/>
              <a:gd name="connsiteY3" fmla="*/ 166781 h 402624"/>
              <a:gd name="connsiteX4" fmla="*/ 10572 w 157331"/>
              <a:gd name="connsiteY4" fmla="*/ 128681 h 402624"/>
              <a:gd name="connsiteX5" fmla="*/ 1047 w 157331"/>
              <a:gd name="connsiteY5" fmla="*/ 71531 h 402624"/>
              <a:gd name="connsiteX6" fmla="*/ 1047 w 157331"/>
              <a:gd name="connsiteY6" fmla="*/ 35812 h 402624"/>
              <a:gd name="connsiteX7" fmla="*/ 8191 w 157331"/>
              <a:gd name="connsiteY7" fmla="*/ 9618 h 402624"/>
              <a:gd name="connsiteX8" fmla="*/ 36766 w 157331"/>
              <a:gd name="connsiteY8" fmla="*/ 93 h 402624"/>
              <a:gd name="connsiteX9" fmla="*/ 60579 w 157331"/>
              <a:gd name="connsiteY9" fmla="*/ 14382 h 402624"/>
              <a:gd name="connsiteX10" fmla="*/ 74866 w 157331"/>
              <a:gd name="connsiteY10" fmla="*/ 45337 h 402624"/>
              <a:gd name="connsiteX11" fmla="*/ 84391 w 157331"/>
              <a:gd name="connsiteY11" fmla="*/ 90581 h 402624"/>
              <a:gd name="connsiteX12" fmla="*/ 108204 w 157331"/>
              <a:gd name="connsiteY12" fmla="*/ 138206 h 402624"/>
              <a:gd name="connsiteX13" fmla="*/ 132016 w 157331"/>
              <a:gd name="connsiteY13" fmla="*/ 173924 h 402624"/>
              <a:gd name="connsiteX14" fmla="*/ 146304 w 157331"/>
              <a:gd name="connsiteY14" fmla="*/ 221549 h 402624"/>
              <a:gd name="connsiteX15" fmla="*/ 155828 w 157331"/>
              <a:gd name="connsiteY15" fmla="*/ 281081 h 402624"/>
              <a:gd name="connsiteX16" fmla="*/ 155829 w 157331"/>
              <a:gd name="connsiteY16" fmla="*/ 331087 h 402624"/>
              <a:gd name="connsiteX17" fmla="*/ 141541 w 157331"/>
              <a:gd name="connsiteY17" fmla="*/ 376331 h 402624"/>
              <a:gd name="connsiteX18" fmla="*/ 120110 w 157331"/>
              <a:gd name="connsiteY18" fmla="*/ 362044 h 402624"/>
              <a:gd name="connsiteX19" fmla="*/ 127254 w 157331"/>
              <a:gd name="connsiteY19" fmla="*/ 333468 h 402624"/>
              <a:gd name="connsiteX20" fmla="*/ 127254 w 157331"/>
              <a:gd name="connsiteY20" fmla="*/ 285843 h 402624"/>
              <a:gd name="connsiteX21" fmla="*/ 115347 w 157331"/>
              <a:gd name="connsiteY21" fmla="*/ 214406 h 402624"/>
              <a:gd name="connsiteX22" fmla="*/ 93916 w 157331"/>
              <a:gd name="connsiteY22" fmla="*/ 164400 h 402624"/>
              <a:gd name="connsiteX23" fmla="*/ 72485 w 157331"/>
              <a:gd name="connsiteY23" fmla="*/ 133443 h 402624"/>
              <a:gd name="connsiteX24" fmla="*/ 60578 w 157331"/>
              <a:gd name="connsiteY24" fmla="*/ 104868 h 402624"/>
              <a:gd name="connsiteX25" fmla="*/ 51054 w 157331"/>
              <a:gd name="connsiteY25" fmla="*/ 73912 h 402624"/>
              <a:gd name="connsiteX26" fmla="*/ 36766 w 157331"/>
              <a:gd name="connsiteY26" fmla="*/ 40575 h 402624"/>
              <a:gd name="connsiteX27" fmla="*/ 32004 w 157331"/>
              <a:gd name="connsiteY27" fmla="*/ 42956 h 402624"/>
              <a:gd name="connsiteX28" fmla="*/ 32004 w 157331"/>
              <a:gd name="connsiteY28" fmla="*/ 78675 h 402624"/>
              <a:gd name="connsiteX29" fmla="*/ 43909 w 157331"/>
              <a:gd name="connsiteY29" fmla="*/ 131062 h 402624"/>
              <a:gd name="connsiteX30" fmla="*/ 39147 w 157331"/>
              <a:gd name="connsiteY30" fmla="*/ 169162 h 402624"/>
              <a:gd name="connsiteX31" fmla="*/ 34385 w 157331"/>
              <a:gd name="connsiteY31" fmla="*/ 219168 h 402624"/>
              <a:gd name="connsiteX32" fmla="*/ 43910 w 157331"/>
              <a:gd name="connsiteY32" fmla="*/ 276318 h 402624"/>
              <a:gd name="connsiteX33" fmla="*/ 70103 w 157331"/>
              <a:gd name="connsiteY33" fmla="*/ 350137 h 402624"/>
              <a:gd name="connsiteX34" fmla="*/ 82010 w 157331"/>
              <a:gd name="connsiteY34" fmla="*/ 390618 h 402624"/>
              <a:gd name="connsiteX35" fmla="*/ 67722 w 157331"/>
              <a:gd name="connsiteY35" fmla="*/ 402525 h 402624"/>
              <a:gd name="connsiteX36" fmla="*/ 46292 w 157331"/>
              <a:gd name="connsiteY36" fmla="*/ 378712 h 402624"/>
              <a:gd name="connsiteX37" fmla="*/ 24860 w 157331"/>
              <a:gd name="connsiteY37" fmla="*/ 321563 h 402624"/>
              <a:gd name="connsiteX0" fmla="*/ 24860 w 157331"/>
              <a:gd name="connsiteY0" fmla="*/ 321563 h 402624"/>
              <a:gd name="connsiteX1" fmla="*/ 10572 w 157331"/>
              <a:gd name="connsiteY1" fmla="*/ 271556 h 402624"/>
              <a:gd name="connsiteX2" fmla="*/ 1047 w 157331"/>
              <a:gd name="connsiteY2" fmla="*/ 214406 h 402624"/>
              <a:gd name="connsiteX3" fmla="*/ 8191 w 157331"/>
              <a:gd name="connsiteY3" fmla="*/ 166781 h 402624"/>
              <a:gd name="connsiteX4" fmla="*/ 10572 w 157331"/>
              <a:gd name="connsiteY4" fmla="*/ 128681 h 402624"/>
              <a:gd name="connsiteX5" fmla="*/ 1047 w 157331"/>
              <a:gd name="connsiteY5" fmla="*/ 71531 h 402624"/>
              <a:gd name="connsiteX6" fmla="*/ 1047 w 157331"/>
              <a:gd name="connsiteY6" fmla="*/ 35812 h 402624"/>
              <a:gd name="connsiteX7" fmla="*/ 8191 w 157331"/>
              <a:gd name="connsiteY7" fmla="*/ 9618 h 402624"/>
              <a:gd name="connsiteX8" fmla="*/ 36766 w 157331"/>
              <a:gd name="connsiteY8" fmla="*/ 93 h 402624"/>
              <a:gd name="connsiteX9" fmla="*/ 60579 w 157331"/>
              <a:gd name="connsiteY9" fmla="*/ 14382 h 402624"/>
              <a:gd name="connsiteX10" fmla="*/ 72485 w 157331"/>
              <a:gd name="connsiteY10" fmla="*/ 45337 h 402624"/>
              <a:gd name="connsiteX11" fmla="*/ 84391 w 157331"/>
              <a:gd name="connsiteY11" fmla="*/ 90581 h 402624"/>
              <a:gd name="connsiteX12" fmla="*/ 108204 w 157331"/>
              <a:gd name="connsiteY12" fmla="*/ 138206 h 402624"/>
              <a:gd name="connsiteX13" fmla="*/ 132016 w 157331"/>
              <a:gd name="connsiteY13" fmla="*/ 173924 h 402624"/>
              <a:gd name="connsiteX14" fmla="*/ 146304 w 157331"/>
              <a:gd name="connsiteY14" fmla="*/ 221549 h 402624"/>
              <a:gd name="connsiteX15" fmla="*/ 155828 w 157331"/>
              <a:gd name="connsiteY15" fmla="*/ 281081 h 402624"/>
              <a:gd name="connsiteX16" fmla="*/ 155829 w 157331"/>
              <a:gd name="connsiteY16" fmla="*/ 331087 h 402624"/>
              <a:gd name="connsiteX17" fmla="*/ 141541 w 157331"/>
              <a:gd name="connsiteY17" fmla="*/ 376331 h 402624"/>
              <a:gd name="connsiteX18" fmla="*/ 120110 w 157331"/>
              <a:gd name="connsiteY18" fmla="*/ 362044 h 402624"/>
              <a:gd name="connsiteX19" fmla="*/ 127254 w 157331"/>
              <a:gd name="connsiteY19" fmla="*/ 333468 h 402624"/>
              <a:gd name="connsiteX20" fmla="*/ 127254 w 157331"/>
              <a:gd name="connsiteY20" fmla="*/ 285843 h 402624"/>
              <a:gd name="connsiteX21" fmla="*/ 115347 w 157331"/>
              <a:gd name="connsiteY21" fmla="*/ 214406 h 402624"/>
              <a:gd name="connsiteX22" fmla="*/ 93916 w 157331"/>
              <a:gd name="connsiteY22" fmla="*/ 164400 h 402624"/>
              <a:gd name="connsiteX23" fmla="*/ 72485 w 157331"/>
              <a:gd name="connsiteY23" fmla="*/ 133443 h 402624"/>
              <a:gd name="connsiteX24" fmla="*/ 60578 w 157331"/>
              <a:gd name="connsiteY24" fmla="*/ 104868 h 402624"/>
              <a:gd name="connsiteX25" fmla="*/ 51054 w 157331"/>
              <a:gd name="connsiteY25" fmla="*/ 73912 h 402624"/>
              <a:gd name="connsiteX26" fmla="*/ 36766 w 157331"/>
              <a:gd name="connsiteY26" fmla="*/ 40575 h 402624"/>
              <a:gd name="connsiteX27" fmla="*/ 32004 w 157331"/>
              <a:gd name="connsiteY27" fmla="*/ 42956 h 402624"/>
              <a:gd name="connsiteX28" fmla="*/ 32004 w 157331"/>
              <a:gd name="connsiteY28" fmla="*/ 78675 h 402624"/>
              <a:gd name="connsiteX29" fmla="*/ 43909 w 157331"/>
              <a:gd name="connsiteY29" fmla="*/ 131062 h 402624"/>
              <a:gd name="connsiteX30" fmla="*/ 39147 w 157331"/>
              <a:gd name="connsiteY30" fmla="*/ 169162 h 402624"/>
              <a:gd name="connsiteX31" fmla="*/ 34385 w 157331"/>
              <a:gd name="connsiteY31" fmla="*/ 219168 h 402624"/>
              <a:gd name="connsiteX32" fmla="*/ 43910 w 157331"/>
              <a:gd name="connsiteY32" fmla="*/ 276318 h 402624"/>
              <a:gd name="connsiteX33" fmla="*/ 70103 w 157331"/>
              <a:gd name="connsiteY33" fmla="*/ 350137 h 402624"/>
              <a:gd name="connsiteX34" fmla="*/ 82010 w 157331"/>
              <a:gd name="connsiteY34" fmla="*/ 390618 h 402624"/>
              <a:gd name="connsiteX35" fmla="*/ 67722 w 157331"/>
              <a:gd name="connsiteY35" fmla="*/ 402525 h 402624"/>
              <a:gd name="connsiteX36" fmla="*/ 46292 w 157331"/>
              <a:gd name="connsiteY36" fmla="*/ 378712 h 402624"/>
              <a:gd name="connsiteX37" fmla="*/ 24860 w 157331"/>
              <a:gd name="connsiteY37" fmla="*/ 321563 h 402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57331" h="402624">
                <a:moveTo>
                  <a:pt x="24860" y="321563"/>
                </a:moveTo>
                <a:cubicBezTo>
                  <a:pt x="18907" y="303704"/>
                  <a:pt x="14541" y="289416"/>
                  <a:pt x="10572" y="271556"/>
                </a:cubicBezTo>
                <a:cubicBezTo>
                  <a:pt x="6603" y="253697"/>
                  <a:pt x="1444" y="231868"/>
                  <a:pt x="1047" y="214406"/>
                </a:cubicBezTo>
                <a:cubicBezTo>
                  <a:pt x="650" y="196944"/>
                  <a:pt x="6604" y="181068"/>
                  <a:pt x="8191" y="166781"/>
                </a:cubicBezTo>
                <a:cubicBezTo>
                  <a:pt x="9778" y="152494"/>
                  <a:pt x="11763" y="144556"/>
                  <a:pt x="10572" y="128681"/>
                </a:cubicBezTo>
                <a:cubicBezTo>
                  <a:pt x="9381" y="112806"/>
                  <a:pt x="2634" y="87009"/>
                  <a:pt x="1047" y="71531"/>
                </a:cubicBezTo>
                <a:cubicBezTo>
                  <a:pt x="-541" y="56053"/>
                  <a:pt x="-144" y="46131"/>
                  <a:pt x="1047" y="35812"/>
                </a:cubicBezTo>
                <a:cubicBezTo>
                  <a:pt x="2238" y="25493"/>
                  <a:pt x="2238" y="15571"/>
                  <a:pt x="8191" y="9618"/>
                </a:cubicBezTo>
                <a:cubicBezTo>
                  <a:pt x="14144" y="3665"/>
                  <a:pt x="28035" y="-701"/>
                  <a:pt x="36766" y="93"/>
                </a:cubicBezTo>
                <a:cubicBezTo>
                  <a:pt x="45497" y="887"/>
                  <a:pt x="54626" y="6841"/>
                  <a:pt x="60579" y="14382"/>
                </a:cubicBezTo>
                <a:cubicBezTo>
                  <a:pt x="66532" y="21923"/>
                  <a:pt x="68516" y="32637"/>
                  <a:pt x="72485" y="45337"/>
                </a:cubicBezTo>
                <a:cubicBezTo>
                  <a:pt x="76454" y="58037"/>
                  <a:pt x="78438" y="75103"/>
                  <a:pt x="84391" y="90581"/>
                </a:cubicBezTo>
                <a:cubicBezTo>
                  <a:pt x="90344" y="106059"/>
                  <a:pt x="100267" y="124316"/>
                  <a:pt x="108204" y="138206"/>
                </a:cubicBezTo>
                <a:cubicBezTo>
                  <a:pt x="116141" y="152096"/>
                  <a:pt x="125666" y="160033"/>
                  <a:pt x="132016" y="173924"/>
                </a:cubicBezTo>
                <a:cubicBezTo>
                  <a:pt x="138366" y="187815"/>
                  <a:pt x="142335" y="203690"/>
                  <a:pt x="146304" y="221549"/>
                </a:cubicBezTo>
                <a:cubicBezTo>
                  <a:pt x="150273" y="239408"/>
                  <a:pt x="154241" y="262825"/>
                  <a:pt x="155828" y="281081"/>
                </a:cubicBezTo>
                <a:cubicBezTo>
                  <a:pt x="157416" y="299337"/>
                  <a:pt x="158210" y="315212"/>
                  <a:pt x="155829" y="331087"/>
                </a:cubicBezTo>
                <a:cubicBezTo>
                  <a:pt x="153448" y="346962"/>
                  <a:pt x="147494" y="371172"/>
                  <a:pt x="141541" y="376331"/>
                </a:cubicBezTo>
                <a:cubicBezTo>
                  <a:pt x="135588" y="381490"/>
                  <a:pt x="122491" y="369188"/>
                  <a:pt x="120110" y="362044"/>
                </a:cubicBezTo>
                <a:cubicBezTo>
                  <a:pt x="117729" y="354900"/>
                  <a:pt x="126063" y="346168"/>
                  <a:pt x="127254" y="333468"/>
                </a:cubicBezTo>
                <a:cubicBezTo>
                  <a:pt x="128445" y="320768"/>
                  <a:pt x="129238" y="305687"/>
                  <a:pt x="127254" y="285843"/>
                </a:cubicBezTo>
                <a:cubicBezTo>
                  <a:pt x="125270" y="265999"/>
                  <a:pt x="120903" y="234647"/>
                  <a:pt x="115347" y="214406"/>
                </a:cubicBezTo>
                <a:cubicBezTo>
                  <a:pt x="109791" y="194165"/>
                  <a:pt x="101060" y="177894"/>
                  <a:pt x="93916" y="164400"/>
                </a:cubicBezTo>
                <a:cubicBezTo>
                  <a:pt x="86772" y="150906"/>
                  <a:pt x="78041" y="143365"/>
                  <a:pt x="72485" y="133443"/>
                </a:cubicBezTo>
                <a:cubicBezTo>
                  <a:pt x="66929" y="123521"/>
                  <a:pt x="64150" y="114790"/>
                  <a:pt x="60578" y="104868"/>
                </a:cubicBezTo>
                <a:cubicBezTo>
                  <a:pt x="57006" y="94946"/>
                  <a:pt x="55023" y="84627"/>
                  <a:pt x="51054" y="73912"/>
                </a:cubicBezTo>
                <a:cubicBezTo>
                  <a:pt x="47085" y="63197"/>
                  <a:pt x="39941" y="45734"/>
                  <a:pt x="36766" y="40575"/>
                </a:cubicBezTo>
                <a:cubicBezTo>
                  <a:pt x="33591" y="35416"/>
                  <a:pt x="32798" y="36606"/>
                  <a:pt x="32004" y="42956"/>
                </a:cubicBezTo>
                <a:cubicBezTo>
                  <a:pt x="31210" y="49306"/>
                  <a:pt x="30020" y="63991"/>
                  <a:pt x="32004" y="78675"/>
                </a:cubicBezTo>
                <a:cubicBezTo>
                  <a:pt x="33988" y="93359"/>
                  <a:pt x="42719" y="115981"/>
                  <a:pt x="43909" y="131062"/>
                </a:cubicBezTo>
                <a:cubicBezTo>
                  <a:pt x="45099" y="146143"/>
                  <a:pt x="40734" y="154478"/>
                  <a:pt x="39147" y="169162"/>
                </a:cubicBezTo>
                <a:cubicBezTo>
                  <a:pt x="37560" y="183846"/>
                  <a:pt x="33591" y="201309"/>
                  <a:pt x="34385" y="219168"/>
                </a:cubicBezTo>
                <a:cubicBezTo>
                  <a:pt x="35179" y="237027"/>
                  <a:pt x="37957" y="254490"/>
                  <a:pt x="43910" y="276318"/>
                </a:cubicBezTo>
                <a:cubicBezTo>
                  <a:pt x="49863" y="298146"/>
                  <a:pt x="63753" y="331087"/>
                  <a:pt x="70103" y="350137"/>
                </a:cubicBezTo>
                <a:cubicBezTo>
                  <a:pt x="76453" y="369187"/>
                  <a:pt x="82407" y="381887"/>
                  <a:pt x="82010" y="390618"/>
                </a:cubicBezTo>
                <a:cubicBezTo>
                  <a:pt x="81613" y="399349"/>
                  <a:pt x="74072" y="403319"/>
                  <a:pt x="67722" y="402525"/>
                </a:cubicBezTo>
                <a:cubicBezTo>
                  <a:pt x="61372" y="401731"/>
                  <a:pt x="53436" y="392206"/>
                  <a:pt x="46292" y="378712"/>
                </a:cubicBezTo>
                <a:cubicBezTo>
                  <a:pt x="39148" y="365218"/>
                  <a:pt x="30813" y="339422"/>
                  <a:pt x="24860" y="321563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0" name="任意多边形 389"/>
          <p:cNvSpPr/>
          <p:nvPr/>
        </p:nvSpPr>
        <p:spPr>
          <a:xfrm>
            <a:off x="4432504" y="3853905"/>
            <a:ext cx="157331" cy="402624"/>
          </a:xfrm>
          <a:custGeom>
            <a:avLst/>
            <a:gdLst>
              <a:gd name="connsiteX0" fmla="*/ 24860 w 165475"/>
              <a:gd name="connsiteY0" fmla="*/ 335784 h 402539"/>
              <a:gd name="connsiteX1" fmla="*/ 10572 w 165475"/>
              <a:gd name="connsiteY1" fmla="*/ 271490 h 402539"/>
              <a:gd name="connsiteX2" fmla="*/ 1047 w 165475"/>
              <a:gd name="connsiteY2" fmla="*/ 214340 h 402539"/>
              <a:gd name="connsiteX3" fmla="*/ 8191 w 165475"/>
              <a:gd name="connsiteY3" fmla="*/ 166715 h 402539"/>
              <a:gd name="connsiteX4" fmla="*/ 10572 w 165475"/>
              <a:gd name="connsiteY4" fmla="*/ 128615 h 402539"/>
              <a:gd name="connsiteX5" fmla="*/ 1047 w 165475"/>
              <a:gd name="connsiteY5" fmla="*/ 71465 h 402539"/>
              <a:gd name="connsiteX6" fmla="*/ 1047 w 165475"/>
              <a:gd name="connsiteY6" fmla="*/ 35746 h 402539"/>
              <a:gd name="connsiteX7" fmla="*/ 8191 w 165475"/>
              <a:gd name="connsiteY7" fmla="*/ 9552 h 402539"/>
              <a:gd name="connsiteX8" fmla="*/ 36766 w 165475"/>
              <a:gd name="connsiteY8" fmla="*/ 27 h 402539"/>
              <a:gd name="connsiteX9" fmla="*/ 62960 w 165475"/>
              <a:gd name="connsiteY9" fmla="*/ 11934 h 402539"/>
              <a:gd name="connsiteX10" fmla="*/ 74866 w 165475"/>
              <a:gd name="connsiteY10" fmla="*/ 45271 h 402539"/>
              <a:gd name="connsiteX11" fmla="*/ 82010 w 165475"/>
              <a:gd name="connsiteY11" fmla="*/ 90515 h 402539"/>
              <a:gd name="connsiteX12" fmla="*/ 108204 w 165475"/>
              <a:gd name="connsiteY12" fmla="*/ 138140 h 402539"/>
              <a:gd name="connsiteX13" fmla="*/ 134397 w 165475"/>
              <a:gd name="connsiteY13" fmla="*/ 169096 h 402539"/>
              <a:gd name="connsiteX14" fmla="*/ 153447 w 165475"/>
              <a:gd name="connsiteY14" fmla="*/ 223865 h 402539"/>
              <a:gd name="connsiteX15" fmla="*/ 165354 w 165475"/>
              <a:gd name="connsiteY15" fmla="*/ 281015 h 402539"/>
              <a:gd name="connsiteX16" fmla="*/ 158210 w 165475"/>
              <a:gd name="connsiteY16" fmla="*/ 333402 h 402539"/>
              <a:gd name="connsiteX17" fmla="*/ 136779 w 165475"/>
              <a:gd name="connsiteY17" fmla="*/ 378646 h 402539"/>
              <a:gd name="connsiteX18" fmla="*/ 112966 w 165475"/>
              <a:gd name="connsiteY18" fmla="*/ 373884 h 402539"/>
              <a:gd name="connsiteX19" fmla="*/ 122491 w 165475"/>
              <a:gd name="connsiteY19" fmla="*/ 342927 h 402539"/>
              <a:gd name="connsiteX20" fmla="*/ 127254 w 165475"/>
              <a:gd name="connsiteY20" fmla="*/ 285777 h 402539"/>
              <a:gd name="connsiteX21" fmla="*/ 115347 w 165475"/>
              <a:gd name="connsiteY21" fmla="*/ 214340 h 402539"/>
              <a:gd name="connsiteX22" fmla="*/ 93916 w 165475"/>
              <a:gd name="connsiteY22" fmla="*/ 159571 h 402539"/>
              <a:gd name="connsiteX23" fmla="*/ 72485 w 165475"/>
              <a:gd name="connsiteY23" fmla="*/ 133377 h 402539"/>
              <a:gd name="connsiteX24" fmla="*/ 55816 w 165475"/>
              <a:gd name="connsiteY24" fmla="*/ 104802 h 402539"/>
              <a:gd name="connsiteX25" fmla="*/ 41529 w 165475"/>
              <a:gd name="connsiteY25" fmla="*/ 64321 h 402539"/>
              <a:gd name="connsiteX26" fmla="*/ 36766 w 165475"/>
              <a:gd name="connsiteY26" fmla="*/ 40509 h 402539"/>
              <a:gd name="connsiteX27" fmla="*/ 32004 w 165475"/>
              <a:gd name="connsiteY27" fmla="*/ 42890 h 402539"/>
              <a:gd name="connsiteX28" fmla="*/ 32004 w 165475"/>
              <a:gd name="connsiteY28" fmla="*/ 78609 h 402539"/>
              <a:gd name="connsiteX29" fmla="*/ 48672 w 165475"/>
              <a:gd name="connsiteY29" fmla="*/ 130996 h 402539"/>
              <a:gd name="connsiteX30" fmla="*/ 39147 w 165475"/>
              <a:gd name="connsiteY30" fmla="*/ 169096 h 402539"/>
              <a:gd name="connsiteX31" fmla="*/ 34385 w 165475"/>
              <a:gd name="connsiteY31" fmla="*/ 219102 h 402539"/>
              <a:gd name="connsiteX32" fmla="*/ 43910 w 165475"/>
              <a:gd name="connsiteY32" fmla="*/ 276252 h 402539"/>
              <a:gd name="connsiteX33" fmla="*/ 74866 w 165475"/>
              <a:gd name="connsiteY33" fmla="*/ 357215 h 402539"/>
              <a:gd name="connsiteX34" fmla="*/ 82010 w 165475"/>
              <a:gd name="connsiteY34" fmla="*/ 390552 h 402539"/>
              <a:gd name="connsiteX35" fmla="*/ 67722 w 165475"/>
              <a:gd name="connsiteY35" fmla="*/ 402459 h 402539"/>
              <a:gd name="connsiteX36" fmla="*/ 43910 w 165475"/>
              <a:gd name="connsiteY36" fmla="*/ 385790 h 402539"/>
              <a:gd name="connsiteX37" fmla="*/ 24860 w 165475"/>
              <a:gd name="connsiteY37" fmla="*/ 335784 h 402539"/>
              <a:gd name="connsiteX0" fmla="*/ 24860 w 165475"/>
              <a:gd name="connsiteY0" fmla="*/ 335784 h 402558"/>
              <a:gd name="connsiteX1" fmla="*/ 10572 w 165475"/>
              <a:gd name="connsiteY1" fmla="*/ 271490 h 402558"/>
              <a:gd name="connsiteX2" fmla="*/ 1047 w 165475"/>
              <a:gd name="connsiteY2" fmla="*/ 214340 h 402558"/>
              <a:gd name="connsiteX3" fmla="*/ 8191 w 165475"/>
              <a:gd name="connsiteY3" fmla="*/ 166715 h 402558"/>
              <a:gd name="connsiteX4" fmla="*/ 10572 w 165475"/>
              <a:gd name="connsiteY4" fmla="*/ 128615 h 402558"/>
              <a:gd name="connsiteX5" fmla="*/ 1047 w 165475"/>
              <a:gd name="connsiteY5" fmla="*/ 71465 h 402558"/>
              <a:gd name="connsiteX6" fmla="*/ 1047 w 165475"/>
              <a:gd name="connsiteY6" fmla="*/ 35746 h 402558"/>
              <a:gd name="connsiteX7" fmla="*/ 8191 w 165475"/>
              <a:gd name="connsiteY7" fmla="*/ 9552 h 402558"/>
              <a:gd name="connsiteX8" fmla="*/ 36766 w 165475"/>
              <a:gd name="connsiteY8" fmla="*/ 27 h 402558"/>
              <a:gd name="connsiteX9" fmla="*/ 62960 w 165475"/>
              <a:gd name="connsiteY9" fmla="*/ 11934 h 402558"/>
              <a:gd name="connsiteX10" fmla="*/ 74866 w 165475"/>
              <a:gd name="connsiteY10" fmla="*/ 45271 h 402558"/>
              <a:gd name="connsiteX11" fmla="*/ 82010 w 165475"/>
              <a:gd name="connsiteY11" fmla="*/ 90515 h 402558"/>
              <a:gd name="connsiteX12" fmla="*/ 108204 w 165475"/>
              <a:gd name="connsiteY12" fmla="*/ 138140 h 402558"/>
              <a:gd name="connsiteX13" fmla="*/ 134397 w 165475"/>
              <a:gd name="connsiteY13" fmla="*/ 169096 h 402558"/>
              <a:gd name="connsiteX14" fmla="*/ 153447 w 165475"/>
              <a:gd name="connsiteY14" fmla="*/ 223865 h 402558"/>
              <a:gd name="connsiteX15" fmla="*/ 165354 w 165475"/>
              <a:gd name="connsiteY15" fmla="*/ 281015 h 402558"/>
              <a:gd name="connsiteX16" fmla="*/ 158210 w 165475"/>
              <a:gd name="connsiteY16" fmla="*/ 333402 h 402558"/>
              <a:gd name="connsiteX17" fmla="*/ 136779 w 165475"/>
              <a:gd name="connsiteY17" fmla="*/ 378646 h 402558"/>
              <a:gd name="connsiteX18" fmla="*/ 112966 w 165475"/>
              <a:gd name="connsiteY18" fmla="*/ 373884 h 402558"/>
              <a:gd name="connsiteX19" fmla="*/ 122491 w 165475"/>
              <a:gd name="connsiteY19" fmla="*/ 342927 h 402558"/>
              <a:gd name="connsiteX20" fmla="*/ 127254 w 165475"/>
              <a:gd name="connsiteY20" fmla="*/ 285777 h 402558"/>
              <a:gd name="connsiteX21" fmla="*/ 115347 w 165475"/>
              <a:gd name="connsiteY21" fmla="*/ 214340 h 402558"/>
              <a:gd name="connsiteX22" fmla="*/ 93916 w 165475"/>
              <a:gd name="connsiteY22" fmla="*/ 159571 h 402558"/>
              <a:gd name="connsiteX23" fmla="*/ 72485 w 165475"/>
              <a:gd name="connsiteY23" fmla="*/ 133377 h 402558"/>
              <a:gd name="connsiteX24" fmla="*/ 55816 w 165475"/>
              <a:gd name="connsiteY24" fmla="*/ 104802 h 402558"/>
              <a:gd name="connsiteX25" fmla="*/ 41529 w 165475"/>
              <a:gd name="connsiteY25" fmla="*/ 64321 h 402558"/>
              <a:gd name="connsiteX26" fmla="*/ 36766 w 165475"/>
              <a:gd name="connsiteY26" fmla="*/ 40509 h 402558"/>
              <a:gd name="connsiteX27" fmla="*/ 32004 w 165475"/>
              <a:gd name="connsiteY27" fmla="*/ 42890 h 402558"/>
              <a:gd name="connsiteX28" fmla="*/ 32004 w 165475"/>
              <a:gd name="connsiteY28" fmla="*/ 78609 h 402558"/>
              <a:gd name="connsiteX29" fmla="*/ 48672 w 165475"/>
              <a:gd name="connsiteY29" fmla="*/ 130996 h 402558"/>
              <a:gd name="connsiteX30" fmla="*/ 39147 w 165475"/>
              <a:gd name="connsiteY30" fmla="*/ 169096 h 402558"/>
              <a:gd name="connsiteX31" fmla="*/ 34385 w 165475"/>
              <a:gd name="connsiteY31" fmla="*/ 219102 h 402558"/>
              <a:gd name="connsiteX32" fmla="*/ 43910 w 165475"/>
              <a:gd name="connsiteY32" fmla="*/ 276252 h 402558"/>
              <a:gd name="connsiteX33" fmla="*/ 70103 w 165475"/>
              <a:gd name="connsiteY33" fmla="*/ 350071 h 402558"/>
              <a:gd name="connsiteX34" fmla="*/ 82010 w 165475"/>
              <a:gd name="connsiteY34" fmla="*/ 390552 h 402558"/>
              <a:gd name="connsiteX35" fmla="*/ 67722 w 165475"/>
              <a:gd name="connsiteY35" fmla="*/ 402459 h 402558"/>
              <a:gd name="connsiteX36" fmla="*/ 43910 w 165475"/>
              <a:gd name="connsiteY36" fmla="*/ 385790 h 402558"/>
              <a:gd name="connsiteX37" fmla="*/ 24860 w 165475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41529 w 165456"/>
              <a:gd name="connsiteY25" fmla="*/ 64321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41529 w 165456"/>
              <a:gd name="connsiteY25" fmla="*/ 64321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35784 h 402558"/>
              <a:gd name="connsiteX0" fmla="*/ 24860 w 165456"/>
              <a:gd name="connsiteY0" fmla="*/ 321497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21497 h 402558"/>
              <a:gd name="connsiteX0" fmla="*/ 24860 w 165456"/>
              <a:gd name="connsiteY0" fmla="*/ 321497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7729 w 165456"/>
              <a:gd name="connsiteY18" fmla="*/ 369122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2491 w 163145"/>
              <a:gd name="connsiteY19" fmla="*/ 342927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64334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2016 w 163145"/>
              <a:gd name="connsiteY13" fmla="*/ 173858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64334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281"/>
              <a:gd name="connsiteY0" fmla="*/ 321497 h 402558"/>
              <a:gd name="connsiteX1" fmla="*/ 10572 w 163281"/>
              <a:gd name="connsiteY1" fmla="*/ 271490 h 402558"/>
              <a:gd name="connsiteX2" fmla="*/ 1047 w 163281"/>
              <a:gd name="connsiteY2" fmla="*/ 214340 h 402558"/>
              <a:gd name="connsiteX3" fmla="*/ 8191 w 163281"/>
              <a:gd name="connsiteY3" fmla="*/ 166715 h 402558"/>
              <a:gd name="connsiteX4" fmla="*/ 10572 w 163281"/>
              <a:gd name="connsiteY4" fmla="*/ 128615 h 402558"/>
              <a:gd name="connsiteX5" fmla="*/ 1047 w 163281"/>
              <a:gd name="connsiteY5" fmla="*/ 71465 h 402558"/>
              <a:gd name="connsiteX6" fmla="*/ 1047 w 163281"/>
              <a:gd name="connsiteY6" fmla="*/ 35746 h 402558"/>
              <a:gd name="connsiteX7" fmla="*/ 8191 w 163281"/>
              <a:gd name="connsiteY7" fmla="*/ 9552 h 402558"/>
              <a:gd name="connsiteX8" fmla="*/ 36766 w 163281"/>
              <a:gd name="connsiteY8" fmla="*/ 27 h 402558"/>
              <a:gd name="connsiteX9" fmla="*/ 62960 w 163281"/>
              <a:gd name="connsiteY9" fmla="*/ 11934 h 402558"/>
              <a:gd name="connsiteX10" fmla="*/ 74866 w 163281"/>
              <a:gd name="connsiteY10" fmla="*/ 45271 h 402558"/>
              <a:gd name="connsiteX11" fmla="*/ 82010 w 163281"/>
              <a:gd name="connsiteY11" fmla="*/ 90515 h 402558"/>
              <a:gd name="connsiteX12" fmla="*/ 108204 w 163281"/>
              <a:gd name="connsiteY12" fmla="*/ 138140 h 402558"/>
              <a:gd name="connsiteX13" fmla="*/ 132016 w 163281"/>
              <a:gd name="connsiteY13" fmla="*/ 173858 h 402558"/>
              <a:gd name="connsiteX14" fmla="*/ 151066 w 163281"/>
              <a:gd name="connsiteY14" fmla="*/ 223865 h 402558"/>
              <a:gd name="connsiteX15" fmla="*/ 162972 w 163281"/>
              <a:gd name="connsiteY15" fmla="*/ 281015 h 402558"/>
              <a:gd name="connsiteX16" fmla="*/ 158210 w 163281"/>
              <a:gd name="connsiteY16" fmla="*/ 333402 h 402558"/>
              <a:gd name="connsiteX17" fmla="*/ 141541 w 163281"/>
              <a:gd name="connsiteY17" fmla="*/ 376265 h 402558"/>
              <a:gd name="connsiteX18" fmla="*/ 120110 w 163281"/>
              <a:gd name="connsiteY18" fmla="*/ 361978 h 402558"/>
              <a:gd name="connsiteX19" fmla="*/ 127254 w 163281"/>
              <a:gd name="connsiteY19" fmla="*/ 333402 h 402558"/>
              <a:gd name="connsiteX20" fmla="*/ 127254 w 163281"/>
              <a:gd name="connsiteY20" fmla="*/ 285777 h 402558"/>
              <a:gd name="connsiteX21" fmla="*/ 115347 w 163281"/>
              <a:gd name="connsiteY21" fmla="*/ 214340 h 402558"/>
              <a:gd name="connsiteX22" fmla="*/ 93916 w 163281"/>
              <a:gd name="connsiteY22" fmla="*/ 164334 h 402558"/>
              <a:gd name="connsiteX23" fmla="*/ 72485 w 163281"/>
              <a:gd name="connsiteY23" fmla="*/ 133377 h 402558"/>
              <a:gd name="connsiteX24" fmla="*/ 60578 w 163281"/>
              <a:gd name="connsiteY24" fmla="*/ 104802 h 402558"/>
              <a:gd name="connsiteX25" fmla="*/ 51054 w 163281"/>
              <a:gd name="connsiteY25" fmla="*/ 73846 h 402558"/>
              <a:gd name="connsiteX26" fmla="*/ 36766 w 163281"/>
              <a:gd name="connsiteY26" fmla="*/ 40509 h 402558"/>
              <a:gd name="connsiteX27" fmla="*/ 32004 w 163281"/>
              <a:gd name="connsiteY27" fmla="*/ 42890 h 402558"/>
              <a:gd name="connsiteX28" fmla="*/ 32004 w 163281"/>
              <a:gd name="connsiteY28" fmla="*/ 78609 h 402558"/>
              <a:gd name="connsiteX29" fmla="*/ 43909 w 163281"/>
              <a:gd name="connsiteY29" fmla="*/ 130996 h 402558"/>
              <a:gd name="connsiteX30" fmla="*/ 39147 w 163281"/>
              <a:gd name="connsiteY30" fmla="*/ 169096 h 402558"/>
              <a:gd name="connsiteX31" fmla="*/ 34385 w 163281"/>
              <a:gd name="connsiteY31" fmla="*/ 219102 h 402558"/>
              <a:gd name="connsiteX32" fmla="*/ 43910 w 163281"/>
              <a:gd name="connsiteY32" fmla="*/ 276252 h 402558"/>
              <a:gd name="connsiteX33" fmla="*/ 70103 w 163281"/>
              <a:gd name="connsiteY33" fmla="*/ 350071 h 402558"/>
              <a:gd name="connsiteX34" fmla="*/ 82010 w 163281"/>
              <a:gd name="connsiteY34" fmla="*/ 390552 h 402558"/>
              <a:gd name="connsiteX35" fmla="*/ 67722 w 163281"/>
              <a:gd name="connsiteY35" fmla="*/ 402459 h 402558"/>
              <a:gd name="connsiteX36" fmla="*/ 46292 w 163281"/>
              <a:gd name="connsiteY36" fmla="*/ 378646 h 402558"/>
              <a:gd name="connsiteX37" fmla="*/ 24860 w 163281"/>
              <a:gd name="connsiteY37" fmla="*/ 321497 h 402558"/>
              <a:gd name="connsiteX0" fmla="*/ 24860 w 159010"/>
              <a:gd name="connsiteY0" fmla="*/ 321497 h 402558"/>
              <a:gd name="connsiteX1" fmla="*/ 10572 w 159010"/>
              <a:gd name="connsiteY1" fmla="*/ 271490 h 402558"/>
              <a:gd name="connsiteX2" fmla="*/ 1047 w 159010"/>
              <a:gd name="connsiteY2" fmla="*/ 214340 h 402558"/>
              <a:gd name="connsiteX3" fmla="*/ 8191 w 159010"/>
              <a:gd name="connsiteY3" fmla="*/ 166715 h 402558"/>
              <a:gd name="connsiteX4" fmla="*/ 10572 w 159010"/>
              <a:gd name="connsiteY4" fmla="*/ 128615 h 402558"/>
              <a:gd name="connsiteX5" fmla="*/ 1047 w 159010"/>
              <a:gd name="connsiteY5" fmla="*/ 71465 h 402558"/>
              <a:gd name="connsiteX6" fmla="*/ 1047 w 159010"/>
              <a:gd name="connsiteY6" fmla="*/ 35746 h 402558"/>
              <a:gd name="connsiteX7" fmla="*/ 8191 w 159010"/>
              <a:gd name="connsiteY7" fmla="*/ 9552 h 402558"/>
              <a:gd name="connsiteX8" fmla="*/ 36766 w 159010"/>
              <a:gd name="connsiteY8" fmla="*/ 27 h 402558"/>
              <a:gd name="connsiteX9" fmla="*/ 62960 w 159010"/>
              <a:gd name="connsiteY9" fmla="*/ 11934 h 402558"/>
              <a:gd name="connsiteX10" fmla="*/ 74866 w 159010"/>
              <a:gd name="connsiteY10" fmla="*/ 45271 h 402558"/>
              <a:gd name="connsiteX11" fmla="*/ 82010 w 159010"/>
              <a:gd name="connsiteY11" fmla="*/ 90515 h 402558"/>
              <a:gd name="connsiteX12" fmla="*/ 108204 w 159010"/>
              <a:gd name="connsiteY12" fmla="*/ 138140 h 402558"/>
              <a:gd name="connsiteX13" fmla="*/ 132016 w 159010"/>
              <a:gd name="connsiteY13" fmla="*/ 173858 h 402558"/>
              <a:gd name="connsiteX14" fmla="*/ 151066 w 159010"/>
              <a:gd name="connsiteY14" fmla="*/ 223865 h 402558"/>
              <a:gd name="connsiteX15" fmla="*/ 155828 w 159010"/>
              <a:gd name="connsiteY15" fmla="*/ 281015 h 402558"/>
              <a:gd name="connsiteX16" fmla="*/ 158210 w 159010"/>
              <a:gd name="connsiteY16" fmla="*/ 333402 h 402558"/>
              <a:gd name="connsiteX17" fmla="*/ 141541 w 159010"/>
              <a:gd name="connsiteY17" fmla="*/ 376265 h 402558"/>
              <a:gd name="connsiteX18" fmla="*/ 120110 w 159010"/>
              <a:gd name="connsiteY18" fmla="*/ 361978 h 402558"/>
              <a:gd name="connsiteX19" fmla="*/ 127254 w 159010"/>
              <a:gd name="connsiteY19" fmla="*/ 333402 h 402558"/>
              <a:gd name="connsiteX20" fmla="*/ 127254 w 159010"/>
              <a:gd name="connsiteY20" fmla="*/ 285777 h 402558"/>
              <a:gd name="connsiteX21" fmla="*/ 115347 w 159010"/>
              <a:gd name="connsiteY21" fmla="*/ 214340 h 402558"/>
              <a:gd name="connsiteX22" fmla="*/ 93916 w 159010"/>
              <a:gd name="connsiteY22" fmla="*/ 164334 h 402558"/>
              <a:gd name="connsiteX23" fmla="*/ 72485 w 159010"/>
              <a:gd name="connsiteY23" fmla="*/ 133377 h 402558"/>
              <a:gd name="connsiteX24" fmla="*/ 60578 w 159010"/>
              <a:gd name="connsiteY24" fmla="*/ 104802 h 402558"/>
              <a:gd name="connsiteX25" fmla="*/ 51054 w 159010"/>
              <a:gd name="connsiteY25" fmla="*/ 73846 h 402558"/>
              <a:gd name="connsiteX26" fmla="*/ 36766 w 159010"/>
              <a:gd name="connsiteY26" fmla="*/ 40509 h 402558"/>
              <a:gd name="connsiteX27" fmla="*/ 32004 w 159010"/>
              <a:gd name="connsiteY27" fmla="*/ 42890 h 402558"/>
              <a:gd name="connsiteX28" fmla="*/ 32004 w 159010"/>
              <a:gd name="connsiteY28" fmla="*/ 78609 h 402558"/>
              <a:gd name="connsiteX29" fmla="*/ 43909 w 159010"/>
              <a:gd name="connsiteY29" fmla="*/ 130996 h 402558"/>
              <a:gd name="connsiteX30" fmla="*/ 39147 w 159010"/>
              <a:gd name="connsiteY30" fmla="*/ 169096 h 402558"/>
              <a:gd name="connsiteX31" fmla="*/ 34385 w 159010"/>
              <a:gd name="connsiteY31" fmla="*/ 219102 h 402558"/>
              <a:gd name="connsiteX32" fmla="*/ 43910 w 159010"/>
              <a:gd name="connsiteY32" fmla="*/ 276252 h 402558"/>
              <a:gd name="connsiteX33" fmla="*/ 70103 w 159010"/>
              <a:gd name="connsiteY33" fmla="*/ 350071 h 402558"/>
              <a:gd name="connsiteX34" fmla="*/ 82010 w 159010"/>
              <a:gd name="connsiteY34" fmla="*/ 390552 h 402558"/>
              <a:gd name="connsiteX35" fmla="*/ 67722 w 159010"/>
              <a:gd name="connsiteY35" fmla="*/ 402459 h 402558"/>
              <a:gd name="connsiteX36" fmla="*/ 46292 w 159010"/>
              <a:gd name="connsiteY36" fmla="*/ 378646 h 402558"/>
              <a:gd name="connsiteX37" fmla="*/ 24860 w 159010"/>
              <a:gd name="connsiteY37" fmla="*/ 321497 h 402558"/>
              <a:gd name="connsiteX0" fmla="*/ 24860 w 159127"/>
              <a:gd name="connsiteY0" fmla="*/ 321497 h 402558"/>
              <a:gd name="connsiteX1" fmla="*/ 10572 w 159127"/>
              <a:gd name="connsiteY1" fmla="*/ 271490 h 402558"/>
              <a:gd name="connsiteX2" fmla="*/ 1047 w 159127"/>
              <a:gd name="connsiteY2" fmla="*/ 214340 h 402558"/>
              <a:gd name="connsiteX3" fmla="*/ 8191 w 159127"/>
              <a:gd name="connsiteY3" fmla="*/ 166715 h 402558"/>
              <a:gd name="connsiteX4" fmla="*/ 10572 w 159127"/>
              <a:gd name="connsiteY4" fmla="*/ 128615 h 402558"/>
              <a:gd name="connsiteX5" fmla="*/ 1047 w 159127"/>
              <a:gd name="connsiteY5" fmla="*/ 71465 h 402558"/>
              <a:gd name="connsiteX6" fmla="*/ 1047 w 159127"/>
              <a:gd name="connsiteY6" fmla="*/ 35746 h 402558"/>
              <a:gd name="connsiteX7" fmla="*/ 8191 w 159127"/>
              <a:gd name="connsiteY7" fmla="*/ 9552 h 402558"/>
              <a:gd name="connsiteX8" fmla="*/ 36766 w 159127"/>
              <a:gd name="connsiteY8" fmla="*/ 27 h 402558"/>
              <a:gd name="connsiteX9" fmla="*/ 62960 w 159127"/>
              <a:gd name="connsiteY9" fmla="*/ 11934 h 402558"/>
              <a:gd name="connsiteX10" fmla="*/ 74866 w 159127"/>
              <a:gd name="connsiteY10" fmla="*/ 45271 h 402558"/>
              <a:gd name="connsiteX11" fmla="*/ 82010 w 159127"/>
              <a:gd name="connsiteY11" fmla="*/ 90515 h 402558"/>
              <a:gd name="connsiteX12" fmla="*/ 108204 w 159127"/>
              <a:gd name="connsiteY12" fmla="*/ 138140 h 402558"/>
              <a:gd name="connsiteX13" fmla="*/ 132016 w 159127"/>
              <a:gd name="connsiteY13" fmla="*/ 173858 h 402558"/>
              <a:gd name="connsiteX14" fmla="*/ 146304 w 159127"/>
              <a:gd name="connsiteY14" fmla="*/ 221483 h 402558"/>
              <a:gd name="connsiteX15" fmla="*/ 155828 w 159127"/>
              <a:gd name="connsiteY15" fmla="*/ 281015 h 402558"/>
              <a:gd name="connsiteX16" fmla="*/ 158210 w 159127"/>
              <a:gd name="connsiteY16" fmla="*/ 333402 h 402558"/>
              <a:gd name="connsiteX17" fmla="*/ 141541 w 159127"/>
              <a:gd name="connsiteY17" fmla="*/ 376265 h 402558"/>
              <a:gd name="connsiteX18" fmla="*/ 120110 w 159127"/>
              <a:gd name="connsiteY18" fmla="*/ 361978 h 402558"/>
              <a:gd name="connsiteX19" fmla="*/ 127254 w 159127"/>
              <a:gd name="connsiteY19" fmla="*/ 333402 h 402558"/>
              <a:gd name="connsiteX20" fmla="*/ 127254 w 159127"/>
              <a:gd name="connsiteY20" fmla="*/ 285777 h 402558"/>
              <a:gd name="connsiteX21" fmla="*/ 115347 w 159127"/>
              <a:gd name="connsiteY21" fmla="*/ 214340 h 402558"/>
              <a:gd name="connsiteX22" fmla="*/ 93916 w 159127"/>
              <a:gd name="connsiteY22" fmla="*/ 164334 h 402558"/>
              <a:gd name="connsiteX23" fmla="*/ 72485 w 159127"/>
              <a:gd name="connsiteY23" fmla="*/ 133377 h 402558"/>
              <a:gd name="connsiteX24" fmla="*/ 60578 w 159127"/>
              <a:gd name="connsiteY24" fmla="*/ 104802 h 402558"/>
              <a:gd name="connsiteX25" fmla="*/ 51054 w 159127"/>
              <a:gd name="connsiteY25" fmla="*/ 73846 h 402558"/>
              <a:gd name="connsiteX26" fmla="*/ 36766 w 159127"/>
              <a:gd name="connsiteY26" fmla="*/ 40509 h 402558"/>
              <a:gd name="connsiteX27" fmla="*/ 32004 w 159127"/>
              <a:gd name="connsiteY27" fmla="*/ 42890 h 402558"/>
              <a:gd name="connsiteX28" fmla="*/ 32004 w 159127"/>
              <a:gd name="connsiteY28" fmla="*/ 78609 h 402558"/>
              <a:gd name="connsiteX29" fmla="*/ 43909 w 159127"/>
              <a:gd name="connsiteY29" fmla="*/ 130996 h 402558"/>
              <a:gd name="connsiteX30" fmla="*/ 39147 w 159127"/>
              <a:gd name="connsiteY30" fmla="*/ 169096 h 402558"/>
              <a:gd name="connsiteX31" fmla="*/ 34385 w 159127"/>
              <a:gd name="connsiteY31" fmla="*/ 219102 h 402558"/>
              <a:gd name="connsiteX32" fmla="*/ 43910 w 159127"/>
              <a:gd name="connsiteY32" fmla="*/ 276252 h 402558"/>
              <a:gd name="connsiteX33" fmla="*/ 70103 w 159127"/>
              <a:gd name="connsiteY33" fmla="*/ 350071 h 402558"/>
              <a:gd name="connsiteX34" fmla="*/ 82010 w 159127"/>
              <a:gd name="connsiteY34" fmla="*/ 390552 h 402558"/>
              <a:gd name="connsiteX35" fmla="*/ 67722 w 159127"/>
              <a:gd name="connsiteY35" fmla="*/ 402459 h 402558"/>
              <a:gd name="connsiteX36" fmla="*/ 46292 w 159127"/>
              <a:gd name="connsiteY36" fmla="*/ 378646 h 402558"/>
              <a:gd name="connsiteX37" fmla="*/ 24860 w 159127"/>
              <a:gd name="connsiteY37" fmla="*/ 321497 h 402558"/>
              <a:gd name="connsiteX0" fmla="*/ 24860 w 157331"/>
              <a:gd name="connsiteY0" fmla="*/ 321497 h 402558"/>
              <a:gd name="connsiteX1" fmla="*/ 10572 w 157331"/>
              <a:gd name="connsiteY1" fmla="*/ 271490 h 402558"/>
              <a:gd name="connsiteX2" fmla="*/ 1047 w 157331"/>
              <a:gd name="connsiteY2" fmla="*/ 214340 h 402558"/>
              <a:gd name="connsiteX3" fmla="*/ 8191 w 157331"/>
              <a:gd name="connsiteY3" fmla="*/ 166715 h 402558"/>
              <a:gd name="connsiteX4" fmla="*/ 10572 w 157331"/>
              <a:gd name="connsiteY4" fmla="*/ 128615 h 402558"/>
              <a:gd name="connsiteX5" fmla="*/ 1047 w 157331"/>
              <a:gd name="connsiteY5" fmla="*/ 71465 h 402558"/>
              <a:gd name="connsiteX6" fmla="*/ 1047 w 157331"/>
              <a:gd name="connsiteY6" fmla="*/ 35746 h 402558"/>
              <a:gd name="connsiteX7" fmla="*/ 8191 w 157331"/>
              <a:gd name="connsiteY7" fmla="*/ 9552 h 402558"/>
              <a:gd name="connsiteX8" fmla="*/ 36766 w 157331"/>
              <a:gd name="connsiteY8" fmla="*/ 27 h 402558"/>
              <a:gd name="connsiteX9" fmla="*/ 62960 w 157331"/>
              <a:gd name="connsiteY9" fmla="*/ 11934 h 402558"/>
              <a:gd name="connsiteX10" fmla="*/ 74866 w 157331"/>
              <a:gd name="connsiteY10" fmla="*/ 45271 h 402558"/>
              <a:gd name="connsiteX11" fmla="*/ 82010 w 157331"/>
              <a:gd name="connsiteY11" fmla="*/ 90515 h 402558"/>
              <a:gd name="connsiteX12" fmla="*/ 108204 w 157331"/>
              <a:gd name="connsiteY12" fmla="*/ 138140 h 402558"/>
              <a:gd name="connsiteX13" fmla="*/ 132016 w 157331"/>
              <a:gd name="connsiteY13" fmla="*/ 173858 h 402558"/>
              <a:gd name="connsiteX14" fmla="*/ 146304 w 157331"/>
              <a:gd name="connsiteY14" fmla="*/ 221483 h 402558"/>
              <a:gd name="connsiteX15" fmla="*/ 155828 w 157331"/>
              <a:gd name="connsiteY15" fmla="*/ 281015 h 402558"/>
              <a:gd name="connsiteX16" fmla="*/ 155829 w 157331"/>
              <a:gd name="connsiteY16" fmla="*/ 331021 h 402558"/>
              <a:gd name="connsiteX17" fmla="*/ 141541 w 157331"/>
              <a:gd name="connsiteY17" fmla="*/ 376265 h 402558"/>
              <a:gd name="connsiteX18" fmla="*/ 120110 w 157331"/>
              <a:gd name="connsiteY18" fmla="*/ 361978 h 402558"/>
              <a:gd name="connsiteX19" fmla="*/ 127254 w 157331"/>
              <a:gd name="connsiteY19" fmla="*/ 333402 h 402558"/>
              <a:gd name="connsiteX20" fmla="*/ 127254 w 157331"/>
              <a:gd name="connsiteY20" fmla="*/ 285777 h 402558"/>
              <a:gd name="connsiteX21" fmla="*/ 115347 w 157331"/>
              <a:gd name="connsiteY21" fmla="*/ 214340 h 402558"/>
              <a:gd name="connsiteX22" fmla="*/ 93916 w 157331"/>
              <a:gd name="connsiteY22" fmla="*/ 164334 h 402558"/>
              <a:gd name="connsiteX23" fmla="*/ 72485 w 157331"/>
              <a:gd name="connsiteY23" fmla="*/ 133377 h 402558"/>
              <a:gd name="connsiteX24" fmla="*/ 60578 w 157331"/>
              <a:gd name="connsiteY24" fmla="*/ 104802 h 402558"/>
              <a:gd name="connsiteX25" fmla="*/ 51054 w 157331"/>
              <a:gd name="connsiteY25" fmla="*/ 73846 h 402558"/>
              <a:gd name="connsiteX26" fmla="*/ 36766 w 157331"/>
              <a:gd name="connsiteY26" fmla="*/ 40509 h 402558"/>
              <a:gd name="connsiteX27" fmla="*/ 32004 w 157331"/>
              <a:gd name="connsiteY27" fmla="*/ 42890 h 402558"/>
              <a:gd name="connsiteX28" fmla="*/ 32004 w 157331"/>
              <a:gd name="connsiteY28" fmla="*/ 78609 h 402558"/>
              <a:gd name="connsiteX29" fmla="*/ 43909 w 157331"/>
              <a:gd name="connsiteY29" fmla="*/ 130996 h 402558"/>
              <a:gd name="connsiteX30" fmla="*/ 39147 w 157331"/>
              <a:gd name="connsiteY30" fmla="*/ 169096 h 402558"/>
              <a:gd name="connsiteX31" fmla="*/ 34385 w 157331"/>
              <a:gd name="connsiteY31" fmla="*/ 219102 h 402558"/>
              <a:gd name="connsiteX32" fmla="*/ 43910 w 157331"/>
              <a:gd name="connsiteY32" fmla="*/ 276252 h 402558"/>
              <a:gd name="connsiteX33" fmla="*/ 70103 w 157331"/>
              <a:gd name="connsiteY33" fmla="*/ 350071 h 402558"/>
              <a:gd name="connsiteX34" fmla="*/ 82010 w 157331"/>
              <a:gd name="connsiteY34" fmla="*/ 390552 h 402558"/>
              <a:gd name="connsiteX35" fmla="*/ 67722 w 157331"/>
              <a:gd name="connsiteY35" fmla="*/ 402459 h 402558"/>
              <a:gd name="connsiteX36" fmla="*/ 46292 w 157331"/>
              <a:gd name="connsiteY36" fmla="*/ 378646 h 402558"/>
              <a:gd name="connsiteX37" fmla="*/ 24860 w 157331"/>
              <a:gd name="connsiteY37" fmla="*/ 321497 h 402558"/>
              <a:gd name="connsiteX0" fmla="*/ 24860 w 157331"/>
              <a:gd name="connsiteY0" fmla="*/ 321497 h 402558"/>
              <a:gd name="connsiteX1" fmla="*/ 10572 w 157331"/>
              <a:gd name="connsiteY1" fmla="*/ 271490 h 402558"/>
              <a:gd name="connsiteX2" fmla="*/ 1047 w 157331"/>
              <a:gd name="connsiteY2" fmla="*/ 214340 h 402558"/>
              <a:gd name="connsiteX3" fmla="*/ 8191 w 157331"/>
              <a:gd name="connsiteY3" fmla="*/ 166715 h 402558"/>
              <a:gd name="connsiteX4" fmla="*/ 10572 w 157331"/>
              <a:gd name="connsiteY4" fmla="*/ 128615 h 402558"/>
              <a:gd name="connsiteX5" fmla="*/ 1047 w 157331"/>
              <a:gd name="connsiteY5" fmla="*/ 71465 h 402558"/>
              <a:gd name="connsiteX6" fmla="*/ 1047 w 157331"/>
              <a:gd name="connsiteY6" fmla="*/ 35746 h 402558"/>
              <a:gd name="connsiteX7" fmla="*/ 8191 w 157331"/>
              <a:gd name="connsiteY7" fmla="*/ 9552 h 402558"/>
              <a:gd name="connsiteX8" fmla="*/ 36766 w 157331"/>
              <a:gd name="connsiteY8" fmla="*/ 27 h 402558"/>
              <a:gd name="connsiteX9" fmla="*/ 62960 w 157331"/>
              <a:gd name="connsiteY9" fmla="*/ 11934 h 402558"/>
              <a:gd name="connsiteX10" fmla="*/ 74866 w 157331"/>
              <a:gd name="connsiteY10" fmla="*/ 45271 h 402558"/>
              <a:gd name="connsiteX11" fmla="*/ 84391 w 157331"/>
              <a:gd name="connsiteY11" fmla="*/ 90515 h 402558"/>
              <a:gd name="connsiteX12" fmla="*/ 108204 w 157331"/>
              <a:gd name="connsiteY12" fmla="*/ 138140 h 402558"/>
              <a:gd name="connsiteX13" fmla="*/ 132016 w 157331"/>
              <a:gd name="connsiteY13" fmla="*/ 173858 h 402558"/>
              <a:gd name="connsiteX14" fmla="*/ 146304 w 157331"/>
              <a:gd name="connsiteY14" fmla="*/ 221483 h 402558"/>
              <a:gd name="connsiteX15" fmla="*/ 155828 w 157331"/>
              <a:gd name="connsiteY15" fmla="*/ 281015 h 402558"/>
              <a:gd name="connsiteX16" fmla="*/ 155829 w 157331"/>
              <a:gd name="connsiteY16" fmla="*/ 331021 h 402558"/>
              <a:gd name="connsiteX17" fmla="*/ 141541 w 157331"/>
              <a:gd name="connsiteY17" fmla="*/ 376265 h 402558"/>
              <a:gd name="connsiteX18" fmla="*/ 120110 w 157331"/>
              <a:gd name="connsiteY18" fmla="*/ 361978 h 402558"/>
              <a:gd name="connsiteX19" fmla="*/ 127254 w 157331"/>
              <a:gd name="connsiteY19" fmla="*/ 333402 h 402558"/>
              <a:gd name="connsiteX20" fmla="*/ 127254 w 157331"/>
              <a:gd name="connsiteY20" fmla="*/ 285777 h 402558"/>
              <a:gd name="connsiteX21" fmla="*/ 115347 w 157331"/>
              <a:gd name="connsiteY21" fmla="*/ 214340 h 402558"/>
              <a:gd name="connsiteX22" fmla="*/ 93916 w 157331"/>
              <a:gd name="connsiteY22" fmla="*/ 164334 h 402558"/>
              <a:gd name="connsiteX23" fmla="*/ 72485 w 157331"/>
              <a:gd name="connsiteY23" fmla="*/ 133377 h 402558"/>
              <a:gd name="connsiteX24" fmla="*/ 60578 w 157331"/>
              <a:gd name="connsiteY24" fmla="*/ 104802 h 402558"/>
              <a:gd name="connsiteX25" fmla="*/ 51054 w 157331"/>
              <a:gd name="connsiteY25" fmla="*/ 73846 h 402558"/>
              <a:gd name="connsiteX26" fmla="*/ 36766 w 157331"/>
              <a:gd name="connsiteY26" fmla="*/ 40509 h 402558"/>
              <a:gd name="connsiteX27" fmla="*/ 32004 w 157331"/>
              <a:gd name="connsiteY27" fmla="*/ 42890 h 402558"/>
              <a:gd name="connsiteX28" fmla="*/ 32004 w 157331"/>
              <a:gd name="connsiteY28" fmla="*/ 78609 h 402558"/>
              <a:gd name="connsiteX29" fmla="*/ 43909 w 157331"/>
              <a:gd name="connsiteY29" fmla="*/ 130996 h 402558"/>
              <a:gd name="connsiteX30" fmla="*/ 39147 w 157331"/>
              <a:gd name="connsiteY30" fmla="*/ 169096 h 402558"/>
              <a:gd name="connsiteX31" fmla="*/ 34385 w 157331"/>
              <a:gd name="connsiteY31" fmla="*/ 219102 h 402558"/>
              <a:gd name="connsiteX32" fmla="*/ 43910 w 157331"/>
              <a:gd name="connsiteY32" fmla="*/ 276252 h 402558"/>
              <a:gd name="connsiteX33" fmla="*/ 70103 w 157331"/>
              <a:gd name="connsiteY33" fmla="*/ 350071 h 402558"/>
              <a:gd name="connsiteX34" fmla="*/ 82010 w 157331"/>
              <a:gd name="connsiteY34" fmla="*/ 390552 h 402558"/>
              <a:gd name="connsiteX35" fmla="*/ 67722 w 157331"/>
              <a:gd name="connsiteY35" fmla="*/ 402459 h 402558"/>
              <a:gd name="connsiteX36" fmla="*/ 46292 w 157331"/>
              <a:gd name="connsiteY36" fmla="*/ 378646 h 402558"/>
              <a:gd name="connsiteX37" fmla="*/ 24860 w 157331"/>
              <a:gd name="connsiteY37" fmla="*/ 321497 h 402558"/>
              <a:gd name="connsiteX0" fmla="*/ 24860 w 157331"/>
              <a:gd name="connsiteY0" fmla="*/ 321563 h 402624"/>
              <a:gd name="connsiteX1" fmla="*/ 10572 w 157331"/>
              <a:gd name="connsiteY1" fmla="*/ 271556 h 402624"/>
              <a:gd name="connsiteX2" fmla="*/ 1047 w 157331"/>
              <a:gd name="connsiteY2" fmla="*/ 214406 h 402624"/>
              <a:gd name="connsiteX3" fmla="*/ 8191 w 157331"/>
              <a:gd name="connsiteY3" fmla="*/ 166781 h 402624"/>
              <a:gd name="connsiteX4" fmla="*/ 10572 w 157331"/>
              <a:gd name="connsiteY4" fmla="*/ 128681 h 402624"/>
              <a:gd name="connsiteX5" fmla="*/ 1047 w 157331"/>
              <a:gd name="connsiteY5" fmla="*/ 71531 h 402624"/>
              <a:gd name="connsiteX6" fmla="*/ 1047 w 157331"/>
              <a:gd name="connsiteY6" fmla="*/ 35812 h 402624"/>
              <a:gd name="connsiteX7" fmla="*/ 8191 w 157331"/>
              <a:gd name="connsiteY7" fmla="*/ 9618 h 402624"/>
              <a:gd name="connsiteX8" fmla="*/ 36766 w 157331"/>
              <a:gd name="connsiteY8" fmla="*/ 93 h 402624"/>
              <a:gd name="connsiteX9" fmla="*/ 60579 w 157331"/>
              <a:gd name="connsiteY9" fmla="*/ 14382 h 402624"/>
              <a:gd name="connsiteX10" fmla="*/ 74866 w 157331"/>
              <a:gd name="connsiteY10" fmla="*/ 45337 h 402624"/>
              <a:gd name="connsiteX11" fmla="*/ 84391 w 157331"/>
              <a:gd name="connsiteY11" fmla="*/ 90581 h 402624"/>
              <a:gd name="connsiteX12" fmla="*/ 108204 w 157331"/>
              <a:gd name="connsiteY12" fmla="*/ 138206 h 402624"/>
              <a:gd name="connsiteX13" fmla="*/ 132016 w 157331"/>
              <a:gd name="connsiteY13" fmla="*/ 173924 h 402624"/>
              <a:gd name="connsiteX14" fmla="*/ 146304 w 157331"/>
              <a:gd name="connsiteY14" fmla="*/ 221549 h 402624"/>
              <a:gd name="connsiteX15" fmla="*/ 155828 w 157331"/>
              <a:gd name="connsiteY15" fmla="*/ 281081 h 402624"/>
              <a:gd name="connsiteX16" fmla="*/ 155829 w 157331"/>
              <a:gd name="connsiteY16" fmla="*/ 331087 h 402624"/>
              <a:gd name="connsiteX17" fmla="*/ 141541 w 157331"/>
              <a:gd name="connsiteY17" fmla="*/ 376331 h 402624"/>
              <a:gd name="connsiteX18" fmla="*/ 120110 w 157331"/>
              <a:gd name="connsiteY18" fmla="*/ 362044 h 402624"/>
              <a:gd name="connsiteX19" fmla="*/ 127254 w 157331"/>
              <a:gd name="connsiteY19" fmla="*/ 333468 h 402624"/>
              <a:gd name="connsiteX20" fmla="*/ 127254 w 157331"/>
              <a:gd name="connsiteY20" fmla="*/ 285843 h 402624"/>
              <a:gd name="connsiteX21" fmla="*/ 115347 w 157331"/>
              <a:gd name="connsiteY21" fmla="*/ 214406 h 402624"/>
              <a:gd name="connsiteX22" fmla="*/ 93916 w 157331"/>
              <a:gd name="connsiteY22" fmla="*/ 164400 h 402624"/>
              <a:gd name="connsiteX23" fmla="*/ 72485 w 157331"/>
              <a:gd name="connsiteY23" fmla="*/ 133443 h 402624"/>
              <a:gd name="connsiteX24" fmla="*/ 60578 w 157331"/>
              <a:gd name="connsiteY24" fmla="*/ 104868 h 402624"/>
              <a:gd name="connsiteX25" fmla="*/ 51054 w 157331"/>
              <a:gd name="connsiteY25" fmla="*/ 73912 h 402624"/>
              <a:gd name="connsiteX26" fmla="*/ 36766 w 157331"/>
              <a:gd name="connsiteY26" fmla="*/ 40575 h 402624"/>
              <a:gd name="connsiteX27" fmla="*/ 32004 w 157331"/>
              <a:gd name="connsiteY27" fmla="*/ 42956 h 402624"/>
              <a:gd name="connsiteX28" fmla="*/ 32004 w 157331"/>
              <a:gd name="connsiteY28" fmla="*/ 78675 h 402624"/>
              <a:gd name="connsiteX29" fmla="*/ 43909 w 157331"/>
              <a:gd name="connsiteY29" fmla="*/ 131062 h 402624"/>
              <a:gd name="connsiteX30" fmla="*/ 39147 w 157331"/>
              <a:gd name="connsiteY30" fmla="*/ 169162 h 402624"/>
              <a:gd name="connsiteX31" fmla="*/ 34385 w 157331"/>
              <a:gd name="connsiteY31" fmla="*/ 219168 h 402624"/>
              <a:gd name="connsiteX32" fmla="*/ 43910 w 157331"/>
              <a:gd name="connsiteY32" fmla="*/ 276318 h 402624"/>
              <a:gd name="connsiteX33" fmla="*/ 70103 w 157331"/>
              <a:gd name="connsiteY33" fmla="*/ 350137 h 402624"/>
              <a:gd name="connsiteX34" fmla="*/ 82010 w 157331"/>
              <a:gd name="connsiteY34" fmla="*/ 390618 h 402624"/>
              <a:gd name="connsiteX35" fmla="*/ 67722 w 157331"/>
              <a:gd name="connsiteY35" fmla="*/ 402525 h 402624"/>
              <a:gd name="connsiteX36" fmla="*/ 46292 w 157331"/>
              <a:gd name="connsiteY36" fmla="*/ 378712 h 402624"/>
              <a:gd name="connsiteX37" fmla="*/ 24860 w 157331"/>
              <a:gd name="connsiteY37" fmla="*/ 321563 h 402624"/>
              <a:gd name="connsiteX0" fmla="*/ 24860 w 157331"/>
              <a:gd name="connsiteY0" fmla="*/ 321563 h 402624"/>
              <a:gd name="connsiteX1" fmla="*/ 10572 w 157331"/>
              <a:gd name="connsiteY1" fmla="*/ 271556 h 402624"/>
              <a:gd name="connsiteX2" fmla="*/ 1047 w 157331"/>
              <a:gd name="connsiteY2" fmla="*/ 214406 h 402624"/>
              <a:gd name="connsiteX3" fmla="*/ 8191 w 157331"/>
              <a:gd name="connsiteY3" fmla="*/ 166781 h 402624"/>
              <a:gd name="connsiteX4" fmla="*/ 10572 w 157331"/>
              <a:gd name="connsiteY4" fmla="*/ 128681 h 402624"/>
              <a:gd name="connsiteX5" fmla="*/ 1047 w 157331"/>
              <a:gd name="connsiteY5" fmla="*/ 71531 h 402624"/>
              <a:gd name="connsiteX6" fmla="*/ 1047 w 157331"/>
              <a:gd name="connsiteY6" fmla="*/ 35812 h 402624"/>
              <a:gd name="connsiteX7" fmla="*/ 8191 w 157331"/>
              <a:gd name="connsiteY7" fmla="*/ 9618 h 402624"/>
              <a:gd name="connsiteX8" fmla="*/ 36766 w 157331"/>
              <a:gd name="connsiteY8" fmla="*/ 93 h 402624"/>
              <a:gd name="connsiteX9" fmla="*/ 60579 w 157331"/>
              <a:gd name="connsiteY9" fmla="*/ 14382 h 402624"/>
              <a:gd name="connsiteX10" fmla="*/ 72485 w 157331"/>
              <a:gd name="connsiteY10" fmla="*/ 45337 h 402624"/>
              <a:gd name="connsiteX11" fmla="*/ 84391 w 157331"/>
              <a:gd name="connsiteY11" fmla="*/ 90581 h 402624"/>
              <a:gd name="connsiteX12" fmla="*/ 108204 w 157331"/>
              <a:gd name="connsiteY12" fmla="*/ 138206 h 402624"/>
              <a:gd name="connsiteX13" fmla="*/ 132016 w 157331"/>
              <a:gd name="connsiteY13" fmla="*/ 173924 h 402624"/>
              <a:gd name="connsiteX14" fmla="*/ 146304 w 157331"/>
              <a:gd name="connsiteY14" fmla="*/ 221549 h 402624"/>
              <a:gd name="connsiteX15" fmla="*/ 155828 w 157331"/>
              <a:gd name="connsiteY15" fmla="*/ 281081 h 402624"/>
              <a:gd name="connsiteX16" fmla="*/ 155829 w 157331"/>
              <a:gd name="connsiteY16" fmla="*/ 331087 h 402624"/>
              <a:gd name="connsiteX17" fmla="*/ 141541 w 157331"/>
              <a:gd name="connsiteY17" fmla="*/ 376331 h 402624"/>
              <a:gd name="connsiteX18" fmla="*/ 120110 w 157331"/>
              <a:gd name="connsiteY18" fmla="*/ 362044 h 402624"/>
              <a:gd name="connsiteX19" fmla="*/ 127254 w 157331"/>
              <a:gd name="connsiteY19" fmla="*/ 333468 h 402624"/>
              <a:gd name="connsiteX20" fmla="*/ 127254 w 157331"/>
              <a:gd name="connsiteY20" fmla="*/ 285843 h 402624"/>
              <a:gd name="connsiteX21" fmla="*/ 115347 w 157331"/>
              <a:gd name="connsiteY21" fmla="*/ 214406 h 402624"/>
              <a:gd name="connsiteX22" fmla="*/ 93916 w 157331"/>
              <a:gd name="connsiteY22" fmla="*/ 164400 h 402624"/>
              <a:gd name="connsiteX23" fmla="*/ 72485 w 157331"/>
              <a:gd name="connsiteY23" fmla="*/ 133443 h 402624"/>
              <a:gd name="connsiteX24" fmla="*/ 60578 w 157331"/>
              <a:gd name="connsiteY24" fmla="*/ 104868 h 402624"/>
              <a:gd name="connsiteX25" fmla="*/ 51054 w 157331"/>
              <a:gd name="connsiteY25" fmla="*/ 73912 h 402624"/>
              <a:gd name="connsiteX26" fmla="*/ 36766 w 157331"/>
              <a:gd name="connsiteY26" fmla="*/ 40575 h 402624"/>
              <a:gd name="connsiteX27" fmla="*/ 32004 w 157331"/>
              <a:gd name="connsiteY27" fmla="*/ 42956 h 402624"/>
              <a:gd name="connsiteX28" fmla="*/ 32004 w 157331"/>
              <a:gd name="connsiteY28" fmla="*/ 78675 h 402624"/>
              <a:gd name="connsiteX29" fmla="*/ 43909 w 157331"/>
              <a:gd name="connsiteY29" fmla="*/ 131062 h 402624"/>
              <a:gd name="connsiteX30" fmla="*/ 39147 w 157331"/>
              <a:gd name="connsiteY30" fmla="*/ 169162 h 402624"/>
              <a:gd name="connsiteX31" fmla="*/ 34385 w 157331"/>
              <a:gd name="connsiteY31" fmla="*/ 219168 h 402624"/>
              <a:gd name="connsiteX32" fmla="*/ 43910 w 157331"/>
              <a:gd name="connsiteY32" fmla="*/ 276318 h 402624"/>
              <a:gd name="connsiteX33" fmla="*/ 70103 w 157331"/>
              <a:gd name="connsiteY33" fmla="*/ 350137 h 402624"/>
              <a:gd name="connsiteX34" fmla="*/ 82010 w 157331"/>
              <a:gd name="connsiteY34" fmla="*/ 390618 h 402624"/>
              <a:gd name="connsiteX35" fmla="*/ 67722 w 157331"/>
              <a:gd name="connsiteY35" fmla="*/ 402525 h 402624"/>
              <a:gd name="connsiteX36" fmla="*/ 46292 w 157331"/>
              <a:gd name="connsiteY36" fmla="*/ 378712 h 402624"/>
              <a:gd name="connsiteX37" fmla="*/ 24860 w 157331"/>
              <a:gd name="connsiteY37" fmla="*/ 321563 h 402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57331" h="402624">
                <a:moveTo>
                  <a:pt x="24860" y="321563"/>
                </a:moveTo>
                <a:cubicBezTo>
                  <a:pt x="18907" y="303704"/>
                  <a:pt x="14541" y="289416"/>
                  <a:pt x="10572" y="271556"/>
                </a:cubicBezTo>
                <a:cubicBezTo>
                  <a:pt x="6603" y="253697"/>
                  <a:pt x="1444" y="231868"/>
                  <a:pt x="1047" y="214406"/>
                </a:cubicBezTo>
                <a:cubicBezTo>
                  <a:pt x="650" y="196944"/>
                  <a:pt x="6604" y="181068"/>
                  <a:pt x="8191" y="166781"/>
                </a:cubicBezTo>
                <a:cubicBezTo>
                  <a:pt x="9778" y="152494"/>
                  <a:pt x="11763" y="144556"/>
                  <a:pt x="10572" y="128681"/>
                </a:cubicBezTo>
                <a:cubicBezTo>
                  <a:pt x="9381" y="112806"/>
                  <a:pt x="2634" y="87009"/>
                  <a:pt x="1047" y="71531"/>
                </a:cubicBezTo>
                <a:cubicBezTo>
                  <a:pt x="-541" y="56053"/>
                  <a:pt x="-144" y="46131"/>
                  <a:pt x="1047" y="35812"/>
                </a:cubicBezTo>
                <a:cubicBezTo>
                  <a:pt x="2238" y="25493"/>
                  <a:pt x="2238" y="15571"/>
                  <a:pt x="8191" y="9618"/>
                </a:cubicBezTo>
                <a:cubicBezTo>
                  <a:pt x="14144" y="3665"/>
                  <a:pt x="28035" y="-701"/>
                  <a:pt x="36766" y="93"/>
                </a:cubicBezTo>
                <a:cubicBezTo>
                  <a:pt x="45497" y="887"/>
                  <a:pt x="54626" y="6841"/>
                  <a:pt x="60579" y="14382"/>
                </a:cubicBezTo>
                <a:cubicBezTo>
                  <a:pt x="66532" y="21923"/>
                  <a:pt x="68516" y="32637"/>
                  <a:pt x="72485" y="45337"/>
                </a:cubicBezTo>
                <a:cubicBezTo>
                  <a:pt x="76454" y="58037"/>
                  <a:pt x="78438" y="75103"/>
                  <a:pt x="84391" y="90581"/>
                </a:cubicBezTo>
                <a:cubicBezTo>
                  <a:pt x="90344" y="106059"/>
                  <a:pt x="100267" y="124316"/>
                  <a:pt x="108204" y="138206"/>
                </a:cubicBezTo>
                <a:cubicBezTo>
                  <a:pt x="116141" y="152096"/>
                  <a:pt x="125666" y="160033"/>
                  <a:pt x="132016" y="173924"/>
                </a:cubicBezTo>
                <a:cubicBezTo>
                  <a:pt x="138366" y="187815"/>
                  <a:pt x="142335" y="203690"/>
                  <a:pt x="146304" y="221549"/>
                </a:cubicBezTo>
                <a:cubicBezTo>
                  <a:pt x="150273" y="239408"/>
                  <a:pt x="154241" y="262825"/>
                  <a:pt x="155828" y="281081"/>
                </a:cubicBezTo>
                <a:cubicBezTo>
                  <a:pt x="157416" y="299337"/>
                  <a:pt x="158210" y="315212"/>
                  <a:pt x="155829" y="331087"/>
                </a:cubicBezTo>
                <a:cubicBezTo>
                  <a:pt x="153448" y="346962"/>
                  <a:pt x="147494" y="371172"/>
                  <a:pt x="141541" y="376331"/>
                </a:cubicBezTo>
                <a:cubicBezTo>
                  <a:pt x="135588" y="381490"/>
                  <a:pt x="122491" y="369188"/>
                  <a:pt x="120110" y="362044"/>
                </a:cubicBezTo>
                <a:cubicBezTo>
                  <a:pt x="117729" y="354900"/>
                  <a:pt x="126063" y="346168"/>
                  <a:pt x="127254" y="333468"/>
                </a:cubicBezTo>
                <a:cubicBezTo>
                  <a:pt x="128445" y="320768"/>
                  <a:pt x="129238" y="305687"/>
                  <a:pt x="127254" y="285843"/>
                </a:cubicBezTo>
                <a:cubicBezTo>
                  <a:pt x="125270" y="265999"/>
                  <a:pt x="120903" y="234647"/>
                  <a:pt x="115347" y="214406"/>
                </a:cubicBezTo>
                <a:cubicBezTo>
                  <a:pt x="109791" y="194165"/>
                  <a:pt x="101060" y="177894"/>
                  <a:pt x="93916" y="164400"/>
                </a:cubicBezTo>
                <a:cubicBezTo>
                  <a:pt x="86772" y="150906"/>
                  <a:pt x="78041" y="143365"/>
                  <a:pt x="72485" y="133443"/>
                </a:cubicBezTo>
                <a:cubicBezTo>
                  <a:pt x="66929" y="123521"/>
                  <a:pt x="64150" y="114790"/>
                  <a:pt x="60578" y="104868"/>
                </a:cubicBezTo>
                <a:cubicBezTo>
                  <a:pt x="57006" y="94946"/>
                  <a:pt x="55023" y="84627"/>
                  <a:pt x="51054" y="73912"/>
                </a:cubicBezTo>
                <a:cubicBezTo>
                  <a:pt x="47085" y="63197"/>
                  <a:pt x="39941" y="45734"/>
                  <a:pt x="36766" y="40575"/>
                </a:cubicBezTo>
                <a:cubicBezTo>
                  <a:pt x="33591" y="35416"/>
                  <a:pt x="32798" y="36606"/>
                  <a:pt x="32004" y="42956"/>
                </a:cubicBezTo>
                <a:cubicBezTo>
                  <a:pt x="31210" y="49306"/>
                  <a:pt x="30020" y="63991"/>
                  <a:pt x="32004" y="78675"/>
                </a:cubicBezTo>
                <a:cubicBezTo>
                  <a:pt x="33988" y="93359"/>
                  <a:pt x="42719" y="115981"/>
                  <a:pt x="43909" y="131062"/>
                </a:cubicBezTo>
                <a:cubicBezTo>
                  <a:pt x="45099" y="146143"/>
                  <a:pt x="40734" y="154478"/>
                  <a:pt x="39147" y="169162"/>
                </a:cubicBezTo>
                <a:cubicBezTo>
                  <a:pt x="37560" y="183846"/>
                  <a:pt x="33591" y="201309"/>
                  <a:pt x="34385" y="219168"/>
                </a:cubicBezTo>
                <a:cubicBezTo>
                  <a:pt x="35179" y="237027"/>
                  <a:pt x="37957" y="254490"/>
                  <a:pt x="43910" y="276318"/>
                </a:cubicBezTo>
                <a:cubicBezTo>
                  <a:pt x="49863" y="298146"/>
                  <a:pt x="63753" y="331087"/>
                  <a:pt x="70103" y="350137"/>
                </a:cubicBezTo>
                <a:cubicBezTo>
                  <a:pt x="76453" y="369187"/>
                  <a:pt x="82407" y="381887"/>
                  <a:pt x="82010" y="390618"/>
                </a:cubicBezTo>
                <a:cubicBezTo>
                  <a:pt x="81613" y="399349"/>
                  <a:pt x="74072" y="403319"/>
                  <a:pt x="67722" y="402525"/>
                </a:cubicBezTo>
                <a:cubicBezTo>
                  <a:pt x="61372" y="401731"/>
                  <a:pt x="53436" y="392206"/>
                  <a:pt x="46292" y="378712"/>
                </a:cubicBezTo>
                <a:cubicBezTo>
                  <a:pt x="39148" y="365218"/>
                  <a:pt x="30813" y="339422"/>
                  <a:pt x="24860" y="321563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91" name="组合 390"/>
          <p:cNvGrpSpPr/>
          <p:nvPr/>
        </p:nvGrpSpPr>
        <p:grpSpPr>
          <a:xfrm>
            <a:off x="3494541" y="4395671"/>
            <a:ext cx="935022" cy="1116000"/>
            <a:chOff x="3494541" y="4395671"/>
            <a:chExt cx="935022" cy="1116000"/>
          </a:xfrm>
        </p:grpSpPr>
        <p:sp>
          <p:nvSpPr>
            <p:cNvPr id="392" name="椭圆 391"/>
            <p:cNvSpPr/>
            <p:nvPr/>
          </p:nvSpPr>
          <p:spPr>
            <a:xfrm rot="-900000">
              <a:off x="3709563" y="4395671"/>
              <a:ext cx="720000" cy="1116000"/>
            </a:xfrm>
            <a:prstGeom prst="ellipse">
              <a:avLst/>
            </a:prstGeom>
            <a:solidFill>
              <a:srgbClr val="7C9DCF"/>
            </a:solidFill>
            <a:ln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93" name="椭圆 392"/>
            <p:cNvSpPr/>
            <p:nvPr/>
          </p:nvSpPr>
          <p:spPr>
            <a:xfrm rot="-900000">
              <a:off x="3494541" y="4433962"/>
              <a:ext cx="720000" cy="1008000"/>
            </a:xfrm>
            <a:prstGeom prst="ellipse">
              <a:avLst/>
            </a:prstGeom>
            <a:solidFill>
              <a:srgbClr val="7C9DCF"/>
            </a:solidFill>
            <a:ln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394" name="组合 393"/>
          <p:cNvGrpSpPr/>
          <p:nvPr/>
        </p:nvGrpSpPr>
        <p:grpSpPr>
          <a:xfrm>
            <a:off x="5647210" y="2822070"/>
            <a:ext cx="1294834" cy="1859760"/>
            <a:chOff x="5647210" y="2822070"/>
            <a:chExt cx="1294834" cy="1859760"/>
          </a:xfrm>
        </p:grpSpPr>
        <p:sp>
          <p:nvSpPr>
            <p:cNvPr id="395" name="椭圆 394"/>
            <p:cNvSpPr/>
            <p:nvPr/>
          </p:nvSpPr>
          <p:spPr>
            <a:xfrm rot="-600000">
              <a:off x="6042044" y="2857908"/>
              <a:ext cx="900000" cy="1764000"/>
            </a:xfrm>
            <a:prstGeom prst="ellipse">
              <a:avLst/>
            </a:prstGeom>
            <a:solidFill>
              <a:srgbClr val="9F86A4"/>
            </a:solidFill>
            <a:ln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96" name="椭圆 395"/>
            <p:cNvSpPr/>
            <p:nvPr/>
          </p:nvSpPr>
          <p:spPr>
            <a:xfrm rot="-600000">
              <a:off x="5647210" y="2917830"/>
              <a:ext cx="900000" cy="1764000"/>
            </a:xfrm>
            <a:prstGeom prst="ellipse">
              <a:avLst/>
            </a:prstGeom>
            <a:solidFill>
              <a:srgbClr val="9F86A4"/>
            </a:solidFill>
            <a:ln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97" name="椭圆 396"/>
            <p:cNvSpPr/>
            <p:nvPr/>
          </p:nvSpPr>
          <p:spPr>
            <a:xfrm rot="-600000">
              <a:off x="5844858" y="2822070"/>
              <a:ext cx="900000" cy="1854000"/>
            </a:xfrm>
            <a:prstGeom prst="ellipse">
              <a:avLst/>
            </a:prstGeom>
            <a:solidFill>
              <a:srgbClr val="9F86A4"/>
            </a:solidFill>
            <a:ln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398" name="椭圆 397"/>
          <p:cNvSpPr/>
          <p:nvPr/>
        </p:nvSpPr>
        <p:spPr>
          <a:xfrm>
            <a:off x="1903328" y="2985047"/>
            <a:ext cx="126000" cy="126000"/>
          </a:xfrm>
          <a:prstGeom prst="ellipse">
            <a:avLst/>
          </a:prstGeom>
          <a:solidFill>
            <a:schemeClr val="bg1"/>
          </a:solidFill>
          <a:ln w="6350">
            <a:solidFill>
              <a:schemeClr val="tx1"/>
            </a:solidFill>
          </a:ln>
          <a:effectLst>
            <a:softEdge rad="381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99" name="组合 398"/>
          <p:cNvGrpSpPr/>
          <p:nvPr/>
        </p:nvGrpSpPr>
        <p:grpSpPr>
          <a:xfrm>
            <a:off x="7630175" y="3526263"/>
            <a:ext cx="634215" cy="1011626"/>
            <a:chOff x="7630175" y="3526263"/>
            <a:chExt cx="634215" cy="1011626"/>
          </a:xfrm>
        </p:grpSpPr>
        <p:sp>
          <p:nvSpPr>
            <p:cNvPr id="400" name="椭圆 399"/>
            <p:cNvSpPr/>
            <p:nvPr/>
          </p:nvSpPr>
          <p:spPr>
            <a:xfrm>
              <a:off x="7630175" y="3709889"/>
              <a:ext cx="514800" cy="828000"/>
            </a:xfrm>
            <a:prstGeom prst="ellipse">
              <a:avLst/>
            </a:prstGeom>
            <a:solidFill>
              <a:srgbClr val="7C9DCF"/>
            </a:solidFill>
            <a:ln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01" name="椭圆 400"/>
            <p:cNvSpPr/>
            <p:nvPr/>
          </p:nvSpPr>
          <p:spPr>
            <a:xfrm>
              <a:off x="7749590" y="3526263"/>
              <a:ext cx="514800" cy="990000"/>
            </a:xfrm>
            <a:prstGeom prst="ellipse">
              <a:avLst/>
            </a:prstGeom>
            <a:solidFill>
              <a:srgbClr val="7C9DCF"/>
            </a:solidFill>
            <a:ln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402" name="矩形 401"/>
          <p:cNvSpPr/>
          <p:nvPr/>
        </p:nvSpPr>
        <p:spPr>
          <a:xfrm>
            <a:off x="9502829" y="1154375"/>
            <a:ext cx="69762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糖脂</a:t>
            </a:r>
            <a:endParaRPr lang="zh-CN" altLang="en-US" sz="2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403" name="矩形 402"/>
          <p:cNvSpPr/>
          <p:nvPr/>
        </p:nvSpPr>
        <p:spPr>
          <a:xfrm>
            <a:off x="1788600" y="1268760"/>
            <a:ext cx="95410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细胞外</a:t>
            </a:r>
            <a:endParaRPr lang="zh-CN" altLang="en-US" sz="2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404" name="矩形 403"/>
          <p:cNvSpPr/>
          <p:nvPr/>
        </p:nvSpPr>
        <p:spPr>
          <a:xfrm>
            <a:off x="2763047" y="5469980"/>
            <a:ext cx="95410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0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胆固醇</a:t>
            </a:r>
            <a:endParaRPr lang="zh-CN" altLang="en-US" sz="2000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405" name="矩形 404"/>
          <p:cNvSpPr/>
          <p:nvPr/>
        </p:nvSpPr>
        <p:spPr>
          <a:xfrm>
            <a:off x="1786435" y="5844250"/>
            <a:ext cx="95410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细胞质</a:t>
            </a:r>
            <a:endParaRPr lang="zh-CN" altLang="en-US" sz="2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406" name="矩形 405"/>
          <p:cNvSpPr/>
          <p:nvPr/>
        </p:nvSpPr>
        <p:spPr>
          <a:xfrm>
            <a:off x="2751589" y="1651967"/>
            <a:ext cx="69762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寡糖</a:t>
            </a:r>
            <a:endParaRPr lang="zh-CN" altLang="en-US" sz="2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407" name="矩形 406"/>
          <p:cNvSpPr/>
          <p:nvPr/>
        </p:nvSpPr>
        <p:spPr>
          <a:xfrm>
            <a:off x="7199637" y="1711592"/>
            <a:ext cx="170110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疏水的</a:t>
            </a:r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nstantia" panose="02030602050306030303" pitchFamily="18" charset="0"/>
                <a:ea typeface="方正姚体" panose="02010601030101010101" pitchFamily="2" charset="-122"/>
              </a:rPr>
              <a:t>α</a:t>
            </a:r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-</a:t>
            </a:r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螺旋</a:t>
            </a:r>
            <a:endParaRPr lang="zh-CN" altLang="en-US" sz="2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</p:txBody>
      </p:sp>
      <p:grpSp>
        <p:nvGrpSpPr>
          <p:cNvPr id="408" name="组合 407"/>
          <p:cNvGrpSpPr/>
          <p:nvPr/>
        </p:nvGrpSpPr>
        <p:grpSpPr>
          <a:xfrm>
            <a:off x="6533136" y="1975286"/>
            <a:ext cx="1336265" cy="994680"/>
            <a:chOff x="6533136" y="1975286"/>
            <a:chExt cx="1336265" cy="994680"/>
          </a:xfrm>
        </p:grpSpPr>
        <p:sp>
          <p:nvSpPr>
            <p:cNvPr id="409" name="椭圆 408"/>
            <p:cNvSpPr/>
            <p:nvPr/>
          </p:nvSpPr>
          <p:spPr>
            <a:xfrm>
              <a:off x="6544735" y="2815166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10" name="椭圆 409"/>
            <p:cNvSpPr/>
            <p:nvPr/>
          </p:nvSpPr>
          <p:spPr>
            <a:xfrm>
              <a:off x="6676849" y="2706850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11" name="椭圆 410"/>
            <p:cNvSpPr/>
            <p:nvPr/>
          </p:nvSpPr>
          <p:spPr>
            <a:xfrm>
              <a:off x="6813522" y="2601727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12" name="椭圆 411"/>
            <p:cNvSpPr/>
            <p:nvPr/>
          </p:nvSpPr>
          <p:spPr>
            <a:xfrm>
              <a:off x="6816708" y="1980437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13" name="椭圆 412"/>
            <p:cNvSpPr/>
            <p:nvPr/>
          </p:nvSpPr>
          <p:spPr>
            <a:xfrm>
              <a:off x="6870161" y="2141750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14" name="椭圆 413"/>
            <p:cNvSpPr/>
            <p:nvPr/>
          </p:nvSpPr>
          <p:spPr>
            <a:xfrm>
              <a:off x="6911466" y="2316874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15" name="椭圆 414"/>
            <p:cNvSpPr/>
            <p:nvPr/>
          </p:nvSpPr>
          <p:spPr>
            <a:xfrm>
              <a:off x="6928791" y="2484807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16" name="椭圆 415"/>
            <p:cNvSpPr/>
            <p:nvPr/>
          </p:nvSpPr>
          <p:spPr>
            <a:xfrm>
              <a:off x="7090974" y="2423785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17" name="椭圆 416"/>
            <p:cNvSpPr/>
            <p:nvPr/>
          </p:nvSpPr>
          <p:spPr>
            <a:xfrm>
              <a:off x="7253327" y="2389148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18" name="椭圆 417"/>
            <p:cNvSpPr/>
            <p:nvPr/>
          </p:nvSpPr>
          <p:spPr>
            <a:xfrm>
              <a:off x="7410898" y="2356514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19" name="椭圆 418"/>
            <p:cNvSpPr/>
            <p:nvPr/>
          </p:nvSpPr>
          <p:spPr>
            <a:xfrm>
              <a:off x="7562089" y="2344926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20" name="椭圆 419"/>
            <p:cNvSpPr/>
            <p:nvPr/>
          </p:nvSpPr>
          <p:spPr>
            <a:xfrm>
              <a:off x="7714601" y="2362162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21" name="椭圆 420"/>
            <p:cNvSpPr/>
            <p:nvPr/>
          </p:nvSpPr>
          <p:spPr>
            <a:xfrm>
              <a:off x="6808321" y="1975286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22" name="椭圆 421"/>
            <p:cNvSpPr/>
            <p:nvPr/>
          </p:nvSpPr>
          <p:spPr>
            <a:xfrm>
              <a:off x="6533136" y="2811995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23" name="椭圆 422"/>
            <p:cNvSpPr/>
            <p:nvPr/>
          </p:nvSpPr>
          <p:spPr>
            <a:xfrm>
              <a:off x="7707323" y="2359326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24" name="椭圆 423"/>
            <p:cNvSpPr/>
            <p:nvPr/>
          </p:nvSpPr>
          <p:spPr>
            <a:xfrm>
              <a:off x="7554690" y="234535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25" name="椭圆 424"/>
            <p:cNvSpPr/>
            <p:nvPr/>
          </p:nvSpPr>
          <p:spPr>
            <a:xfrm>
              <a:off x="7412597" y="2354373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26" name="椭圆 425"/>
            <p:cNvSpPr/>
            <p:nvPr/>
          </p:nvSpPr>
          <p:spPr>
            <a:xfrm>
              <a:off x="6864551" y="213887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27" name="椭圆 426"/>
            <p:cNvSpPr/>
            <p:nvPr/>
          </p:nvSpPr>
          <p:spPr>
            <a:xfrm>
              <a:off x="6903272" y="2316227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28" name="椭圆 427"/>
            <p:cNvSpPr/>
            <p:nvPr/>
          </p:nvSpPr>
          <p:spPr>
            <a:xfrm>
              <a:off x="6925301" y="2479080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29" name="椭圆 428"/>
            <p:cNvSpPr/>
            <p:nvPr/>
          </p:nvSpPr>
          <p:spPr>
            <a:xfrm>
              <a:off x="6670700" y="2702414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0" name="椭圆 429"/>
            <p:cNvSpPr/>
            <p:nvPr/>
          </p:nvSpPr>
          <p:spPr>
            <a:xfrm>
              <a:off x="6810890" y="2595593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1" name="椭圆 430"/>
            <p:cNvSpPr/>
            <p:nvPr/>
          </p:nvSpPr>
          <p:spPr>
            <a:xfrm>
              <a:off x="7084789" y="2423706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2" name="椭圆 431"/>
            <p:cNvSpPr/>
            <p:nvPr/>
          </p:nvSpPr>
          <p:spPr>
            <a:xfrm>
              <a:off x="7251959" y="239088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433" name="矩形 432"/>
          <p:cNvSpPr/>
          <p:nvPr/>
        </p:nvSpPr>
        <p:spPr>
          <a:xfrm>
            <a:off x="9235084" y="4961899"/>
            <a:ext cx="69762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0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磷脂</a:t>
            </a:r>
            <a:endParaRPr lang="zh-CN" altLang="en-US" sz="2000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434" name="矩形 433"/>
          <p:cNvSpPr/>
          <p:nvPr/>
        </p:nvSpPr>
        <p:spPr>
          <a:xfrm>
            <a:off x="6555014" y="4909191"/>
            <a:ext cx="146706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膜整合蛋白</a:t>
            </a:r>
          </a:p>
        </p:txBody>
      </p:sp>
      <p:sp>
        <p:nvSpPr>
          <p:cNvPr id="435" name="任意多边形 434"/>
          <p:cNvSpPr/>
          <p:nvPr/>
        </p:nvSpPr>
        <p:spPr>
          <a:xfrm rot="180000">
            <a:off x="7022580" y="3203452"/>
            <a:ext cx="178630" cy="399480"/>
          </a:xfrm>
          <a:custGeom>
            <a:avLst/>
            <a:gdLst>
              <a:gd name="connsiteX0" fmla="*/ 23826 w 181161"/>
              <a:gd name="connsiteY0" fmla="*/ 164387 h 405366"/>
              <a:gd name="connsiteX1" fmla="*/ 28588 w 181161"/>
              <a:gd name="connsiteY1" fmla="*/ 216775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80976 w 181161"/>
              <a:gd name="connsiteY9" fmla="*/ 288212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3826 w 181161"/>
              <a:gd name="connsiteY43" fmla="*/ 164387 h 405366"/>
              <a:gd name="connsiteX0" fmla="*/ 28589 w 181161"/>
              <a:gd name="connsiteY0" fmla="*/ 171531 h 405366"/>
              <a:gd name="connsiteX1" fmla="*/ 28588 w 181161"/>
              <a:gd name="connsiteY1" fmla="*/ 216775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80976 w 181161"/>
              <a:gd name="connsiteY9" fmla="*/ 288212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80976 w 181161"/>
              <a:gd name="connsiteY9" fmla="*/ 288212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71451 w 181161"/>
              <a:gd name="connsiteY9" fmla="*/ 281069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9544 w 181161"/>
              <a:gd name="connsiteY12" fmla="*/ 154862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9544 w 181161"/>
              <a:gd name="connsiteY12" fmla="*/ 154862 h 405366"/>
              <a:gd name="connsiteX13" fmla="*/ 50020 w 181161"/>
              <a:gd name="connsiteY13" fmla="*/ 107238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9544 w 181161"/>
              <a:gd name="connsiteY12" fmla="*/ 154862 h 405366"/>
              <a:gd name="connsiteX13" fmla="*/ 50020 w 181161"/>
              <a:gd name="connsiteY13" fmla="*/ 107238 h 405366"/>
              <a:gd name="connsiteX14" fmla="*/ 40495 w 181161"/>
              <a:gd name="connsiteY14" fmla="*/ 73900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3837 w 176409"/>
              <a:gd name="connsiteY0" fmla="*/ 171531 h 405366"/>
              <a:gd name="connsiteX1" fmla="*/ 23836 w 176409"/>
              <a:gd name="connsiteY1" fmla="*/ 219156 h 405366"/>
              <a:gd name="connsiteX2" fmla="*/ 30980 w 176409"/>
              <a:gd name="connsiteY2" fmla="*/ 278687 h 405366"/>
              <a:gd name="connsiteX3" fmla="*/ 47649 w 176409"/>
              <a:gd name="connsiteY3" fmla="*/ 333456 h 405366"/>
              <a:gd name="connsiteX4" fmla="*/ 66699 w 176409"/>
              <a:gd name="connsiteY4" fmla="*/ 376319 h 405366"/>
              <a:gd name="connsiteX5" fmla="*/ 78605 w 176409"/>
              <a:gd name="connsiteY5" fmla="*/ 395369 h 405366"/>
              <a:gd name="connsiteX6" fmla="*/ 95274 w 176409"/>
              <a:gd name="connsiteY6" fmla="*/ 404894 h 405366"/>
              <a:gd name="connsiteX7" fmla="*/ 104799 w 176409"/>
              <a:gd name="connsiteY7" fmla="*/ 381081 h 405366"/>
              <a:gd name="connsiteX8" fmla="*/ 83368 w 176409"/>
              <a:gd name="connsiteY8" fmla="*/ 331075 h 405366"/>
              <a:gd name="connsiteX9" fmla="*/ 66699 w 176409"/>
              <a:gd name="connsiteY9" fmla="*/ 283451 h 405366"/>
              <a:gd name="connsiteX10" fmla="*/ 61936 w 176409"/>
              <a:gd name="connsiteY10" fmla="*/ 252494 h 405366"/>
              <a:gd name="connsiteX11" fmla="*/ 57174 w 176409"/>
              <a:gd name="connsiteY11" fmla="*/ 209631 h 405366"/>
              <a:gd name="connsiteX12" fmla="*/ 54792 w 176409"/>
              <a:gd name="connsiteY12" fmla="*/ 154862 h 405366"/>
              <a:gd name="connsiteX13" fmla="*/ 45268 w 176409"/>
              <a:gd name="connsiteY13" fmla="*/ 107238 h 405366"/>
              <a:gd name="connsiteX14" fmla="*/ 35743 w 176409"/>
              <a:gd name="connsiteY14" fmla="*/ 73900 h 405366"/>
              <a:gd name="connsiteX15" fmla="*/ 28599 w 176409"/>
              <a:gd name="connsiteY15" fmla="*/ 40562 h 405366"/>
              <a:gd name="connsiteX16" fmla="*/ 42886 w 176409"/>
              <a:gd name="connsiteY16" fmla="*/ 33419 h 405366"/>
              <a:gd name="connsiteX17" fmla="*/ 59555 w 176409"/>
              <a:gd name="connsiteY17" fmla="*/ 69137 h 405366"/>
              <a:gd name="connsiteX18" fmla="*/ 85749 w 176409"/>
              <a:gd name="connsiteY18" fmla="*/ 121525 h 405366"/>
              <a:gd name="connsiteX19" fmla="*/ 107180 w 176409"/>
              <a:gd name="connsiteY19" fmla="*/ 166769 h 405366"/>
              <a:gd name="connsiteX20" fmla="*/ 114324 w 176409"/>
              <a:gd name="connsiteY20" fmla="*/ 200106 h 405366"/>
              <a:gd name="connsiteX21" fmla="*/ 123849 w 176409"/>
              <a:gd name="connsiteY21" fmla="*/ 242969 h 405366"/>
              <a:gd name="connsiteX22" fmla="*/ 116705 w 176409"/>
              <a:gd name="connsiteY22" fmla="*/ 269162 h 405366"/>
              <a:gd name="connsiteX23" fmla="*/ 123849 w 176409"/>
              <a:gd name="connsiteY23" fmla="*/ 300119 h 405366"/>
              <a:gd name="connsiteX24" fmla="*/ 135755 w 176409"/>
              <a:gd name="connsiteY24" fmla="*/ 326312 h 405366"/>
              <a:gd name="connsiteX25" fmla="*/ 150043 w 176409"/>
              <a:gd name="connsiteY25" fmla="*/ 347744 h 405366"/>
              <a:gd name="connsiteX26" fmla="*/ 150043 w 176409"/>
              <a:gd name="connsiteY26" fmla="*/ 366794 h 405366"/>
              <a:gd name="connsiteX27" fmla="*/ 142899 w 176409"/>
              <a:gd name="connsiteY27" fmla="*/ 378700 h 405366"/>
              <a:gd name="connsiteX28" fmla="*/ 166711 w 176409"/>
              <a:gd name="connsiteY28" fmla="*/ 385844 h 405366"/>
              <a:gd name="connsiteX29" fmla="*/ 176236 w 176409"/>
              <a:gd name="connsiteY29" fmla="*/ 362031 h 405366"/>
              <a:gd name="connsiteX30" fmla="*/ 171474 w 176409"/>
              <a:gd name="connsiteY30" fmla="*/ 323931 h 405366"/>
              <a:gd name="connsiteX31" fmla="*/ 154805 w 176409"/>
              <a:gd name="connsiteY31" fmla="*/ 302500 h 405366"/>
              <a:gd name="connsiteX32" fmla="*/ 152424 w 176409"/>
              <a:gd name="connsiteY32" fmla="*/ 276306 h 405366"/>
              <a:gd name="connsiteX33" fmla="*/ 152424 w 176409"/>
              <a:gd name="connsiteY33" fmla="*/ 233444 h 405366"/>
              <a:gd name="connsiteX34" fmla="*/ 142899 w 176409"/>
              <a:gd name="connsiteY34" fmla="*/ 195344 h 405366"/>
              <a:gd name="connsiteX35" fmla="*/ 119086 w 176409"/>
              <a:gd name="connsiteY35" fmla="*/ 123906 h 405366"/>
              <a:gd name="connsiteX36" fmla="*/ 90511 w 176409"/>
              <a:gd name="connsiteY36" fmla="*/ 71519 h 405366"/>
              <a:gd name="connsiteX37" fmla="*/ 71461 w 176409"/>
              <a:gd name="connsiteY37" fmla="*/ 31037 h 405366"/>
              <a:gd name="connsiteX38" fmla="*/ 52411 w 176409"/>
              <a:gd name="connsiteY38" fmla="*/ 9606 h 405366"/>
              <a:gd name="connsiteX39" fmla="*/ 30980 w 176409"/>
              <a:gd name="connsiteY39" fmla="*/ 81 h 405366"/>
              <a:gd name="connsiteX40" fmla="*/ 9549 w 176409"/>
              <a:gd name="connsiteY40" fmla="*/ 14369 h 405366"/>
              <a:gd name="connsiteX41" fmla="*/ 24 w 176409"/>
              <a:gd name="connsiteY41" fmla="*/ 54849 h 405366"/>
              <a:gd name="connsiteX42" fmla="*/ 11930 w 176409"/>
              <a:gd name="connsiteY42" fmla="*/ 112000 h 405366"/>
              <a:gd name="connsiteX43" fmla="*/ 23837 w 176409"/>
              <a:gd name="connsiteY43" fmla="*/ 171531 h 405366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4322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88768 h 398790"/>
              <a:gd name="connsiteX35" fmla="*/ 119084 w 176407"/>
              <a:gd name="connsiteY35" fmla="*/ 117330 h 398790"/>
              <a:gd name="connsiteX36" fmla="*/ 90509 w 176407"/>
              <a:gd name="connsiteY36" fmla="*/ 64943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4322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88768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88768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0041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6228 w 176407"/>
              <a:gd name="connsiteY21" fmla="*/ 231630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9084 w 176407"/>
              <a:gd name="connsiteY20" fmla="*/ 191149 h 398790"/>
              <a:gd name="connsiteX21" fmla="*/ 126228 w 176407"/>
              <a:gd name="connsiteY21" fmla="*/ 231630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9084 w 176407"/>
              <a:gd name="connsiteY20" fmla="*/ 191149 h 398790"/>
              <a:gd name="connsiteX21" fmla="*/ 123846 w 176407"/>
              <a:gd name="connsiteY21" fmla="*/ 229248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7178 w 178717"/>
              <a:gd name="connsiteY19" fmla="*/ 160193 h 398790"/>
              <a:gd name="connsiteX20" fmla="*/ 119084 w 178717"/>
              <a:gd name="connsiteY20" fmla="*/ 191149 h 398790"/>
              <a:gd name="connsiteX21" fmla="*/ 123846 w 178717"/>
              <a:gd name="connsiteY21" fmla="*/ 229248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9084 w 178717"/>
              <a:gd name="connsiteY20" fmla="*/ 191149 h 398790"/>
              <a:gd name="connsiteX21" fmla="*/ 123846 w 178717"/>
              <a:gd name="connsiteY21" fmla="*/ 229248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29248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2415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2415 w 178717"/>
              <a:gd name="connsiteY19" fmla="*/ 148287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2415 w 178717"/>
              <a:gd name="connsiteY19" fmla="*/ 148287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97652 w 178717"/>
              <a:gd name="connsiteY19" fmla="*/ 145906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97652 w 178717"/>
              <a:gd name="connsiteY19" fmla="*/ 145906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81649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615"/>
              <a:gd name="connsiteY0" fmla="*/ 164955 h 398790"/>
              <a:gd name="connsiteX1" fmla="*/ 23834 w 178615"/>
              <a:gd name="connsiteY1" fmla="*/ 212580 h 398790"/>
              <a:gd name="connsiteX2" fmla="*/ 30978 w 178615"/>
              <a:gd name="connsiteY2" fmla="*/ 272111 h 398790"/>
              <a:gd name="connsiteX3" fmla="*/ 47647 w 178615"/>
              <a:gd name="connsiteY3" fmla="*/ 326880 h 398790"/>
              <a:gd name="connsiteX4" fmla="*/ 66697 w 178615"/>
              <a:gd name="connsiteY4" fmla="*/ 369743 h 398790"/>
              <a:gd name="connsiteX5" fmla="*/ 78603 w 178615"/>
              <a:gd name="connsiteY5" fmla="*/ 388793 h 398790"/>
              <a:gd name="connsiteX6" fmla="*/ 95272 w 178615"/>
              <a:gd name="connsiteY6" fmla="*/ 398318 h 398790"/>
              <a:gd name="connsiteX7" fmla="*/ 104797 w 178615"/>
              <a:gd name="connsiteY7" fmla="*/ 374505 h 398790"/>
              <a:gd name="connsiteX8" fmla="*/ 83366 w 178615"/>
              <a:gd name="connsiteY8" fmla="*/ 324499 h 398790"/>
              <a:gd name="connsiteX9" fmla="*/ 66697 w 178615"/>
              <a:gd name="connsiteY9" fmla="*/ 276875 h 398790"/>
              <a:gd name="connsiteX10" fmla="*/ 61934 w 178615"/>
              <a:gd name="connsiteY10" fmla="*/ 245918 h 398790"/>
              <a:gd name="connsiteX11" fmla="*/ 57172 w 178615"/>
              <a:gd name="connsiteY11" fmla="*/ 203055 h 398790"/>
              <a:gd name="connsiteX12" fmla="*/ 54790 w 178615"/>
              <a:gd name="connsiteY12" fmla="*/ 148286 h 398790"/>
              <a:gd name="connsiteX13" fmla="*/ 45266 w 178615"/>
              <a:gd name="connsiteY13" fmla="*/ 100662 h 398790"/>
              <a:gd name="connsiteX14" fmla="*/ 35741 w 178615"/>
              <a:gd name="connsiteY14" fmla="*/ 67324 h 398790"/>
              <a:gd name="connsiteX15" fmla="*/ 28597 w 178615"/>
              <a:gd name="connsiteY15" fmla="*/ 33986 h 398790"/>
              <a:gd name="connsiteX16" fmla="*/ 42884 w 178615"/>
              <a:gd name="connsiteY16" fmla="*/ 26843 h 398790"/>
              <a:gd name="connsiteX17" fmla="*/ 59553 w 178615"/>
              <a:gd name="connsiteY17" fmla="*/ 62561 h 398790"/>
              <a:gd name="connsiteX18" fmla="*/ 85747 w 178615"/>
              <a:gd name="connsiteY18" fmla="*/ 114949 h 398790"/>
              <a:gd name="connsiteX19" fmla="*/ 97652 w 178615"/>
              <a:gd name="connsiteY19" fmla="*/ 145906 h 398790"/>
              <a:gd name="connsiteX20" fmla="*/ 111939 w 178615"/>
              <a:gd name="connsiteY20" fmla="*/ 176862 h 398790"/>
              <a:gd name="connsiteX21" fmla="*/ 123846 w 178615"/>
              <a:gd name="connsiteY21" fmla="*/ 214960 h 398790"/>
              <a:gd name="connsiteX22" fmla="*/ 121466 w 178615"/>
              <a:gd name="connsiteY22" fmla="*/ 253061 h 398790"/>
              <a:gd name="connsiteX23" fmla="*/ 123847 w 178615"/>
              <a:gd name="connsiteY23" fmla="*/ 293543 h 398790"/>
              <a:gd name="connsiteX24" fmla="*/ 133372 w 178615"/>
              <a:gd name="connsiteY24" fmla="*/ 317355 h 398790"/>
              <a:gd name="connsiteX25" fmla="*/ 147660 w 178615"/>
              <a:gd name="connsiteY25" fmla="*/ 334024 h 398790"/>
              <a:gd name="connsiteX26" fmla="*/ 150041 w 178615"/>
              <a:gd name="connsiteY26" fmla="*/ 360218 h 398790"/>
              <a:gd name="connsiteX27" fmla="*/ 150041 w 178615"/>
              <a:gd name="connsiteY27" fmla="*/ 369743 h 398790"/>
              <a:gd name="connsiteX28" fmla="*/ 171471 w 178615"/>
              <a:gd name="connsiteY28" fmla="*/ 374505 h 398790"/>
              <a:gd name="connsiteX29" fmla="*/ 178615 w 178615"/>
              <a:gd name="connsiteY29" fmla="*/ 343549 h 398790"/>
              <a:gd name="connsiteX30" fmla="*/ 171472 w 178615"/>
              <a:gd name="connsiteY30" fmla="*/ 317355 h 398790"/>
              <a:gd name="connsiteX31" fmla="*/ 154803 w 178615"/>
              <a:gd name="connsiteY31" fmla="*/ 295924 h 398790"/>
              <a:gd name="connsiteX32" fmla="*/ 147660 w 178615"/>
              <a:gd name="connsiteY32" fmla="*/ 262586 h 398790"/>
              <a:gd name="connsiteX33" fmla="*/ 152422 w 178615"/>
              <a:gd name="connsiteY33" fmla="*/ 226868 h 398790"/>
              <a:gd name="connsiteX34" fmla="*/ 142897 w 178615"/>
              <a:gd name="connsiteY34" fmla="*/ 176861 h 398790"/>
              <a:gd name="connsiteX35" fmla="*/ 119084 w 178615"/>
              <a:gd name="connsiteY35" fmla="*/ 117330 h 398790"/>
              <a:gd name="connsiteX36" fmla="*/ 95271 w 178615"/>
              <a:gd name="connsiteY36" fmla="*/ 72087 h 398790"/>
              <a:gd name="connsiteX37" fmla="*/ 71459 w 178615"/>
              <a:gd name="connsiteY37" fmla="*/ 24461 h 398790"/>
              <a:gd name="connsiteX38" fmla="*/ 52409 w 178615"/>
              <a:gd name="connsiteY38" fmla="*/ 3030 h 398790"/>
              <a:gd name="connsiteX39" fmla="*/ 28597 w 178615"/>
              <a:gd name="connsiteY39" fmla="*/ 649 h 398790"/>
              <a:gd name="connsiteX40" fmla="*/ 9547 w 178615"/>
              <a:gd name="connsiteY40" fmla="*/ 7793 h 398790"/>
              <a:gd name="connsiteX41" fmla="*/ 22 w 178615"/>
              <a:gd name="connsiteY41" fmla="*/ 48273 h 398790"/>
              <a:gd name="connsiteX42" fmla="*/ 11928 w 178615"/>
              <a:gd name="connsiteY42" fmla="*/ 105424 h 398790"/>
              <a:gd name="connsiteX43" fmla="*/ 23835 w 178615"/>
              <a:gd name="connsiteY43" fmla="*/ 164955 h 398790"/>
              <a:gd name="connsiteX0" fmla="*/ 23835 w 178615"/>
              <a:gd name="connsiteY0" fmla="*/ 164955 h 398790"/>
              <a:gd name="connsiteX1" fmla="*/ 23834 w 178615"/>
              <a:gd name="connsiteY1" fmla="*/ 212580 h 398790"/>
              <a:gd name="connsiteX2" fmla="*/ 30978 w 178615"/>
              <a:gd name="connsiteY2" fmla="*/ 272111 h 398790"/>
              <a:gd name="connsiteX3" fmla="*/ 47647 w 178615"/>
              <a:gd name="connsiteY3" fmla="*/ 326880 h 398790"/>
              <a:gd name="connsiteX4" fmla="*/ 66697 w 178615"/>
              <a:gd name="connsiteY4" fmla="*/ 369743 h 398790"/>
              <a:gd name="connsiteX5" fmla="*/ 78603 w 178615"/>
              <a:gd name="connsiteY5" fmla="*/ 388793 h 398790"/>
              <a:gd name="connsiteX6" fmla="*/ 95272 w 178615"/>
              <a:gd name="connsiteY6" fmla="*/ 398318 h 398790"/>
              <a:gd name="connsiteX7" fmla="*/ 104797 w 178615"/>
              <a:gd name="connsiteY7" fmla="*/ 374505 h 398790"/>
              <a:gd name="connsiteX8" fmla="*/ 83366 w 178615"/>
              <a:gd name="connsiteY8" fmla="*/ 324499 h 398790"/>
              <a:gd name="connsiteX9" fmla="*/ 66697 w 178615"/>
              <a:gd name="connsiteY9" fmla="*/ 276875 h 398790"/>
              <a:gd name="connsiteX10" fmla="*/ 61934 w 178615"/>
              <a:gd name="connsiteY10" fmla="*/ 245918 h 398790"/>
              <a:gd name="connsiteX11" fmla="*/ 57172 w 178615"/>
              <a:gd name="connsiteY11" fmla="*/ 203055 h 398790"/>
              <a:gd name="connsiteX12" fmla="*/ 54790 w 178615"/>
              <a:gd name="connsiteY12" fmla="*/ 148286 h 398790"/>
              <a:gd name="connsiteX13" fmla="*/ 45266 w 178615"/>
              <a:gd name="connsiteY13" fmla="*/ 100662 h 398790"/>
              <a:gd name="connsiteX14" fmla="*/ 35741 w 178615"/>
              <a:gd name="connsiteY14" fmla="*/ 67324 h 398790"/>
              <a:gd name="connsiteX15" fmla="*/ 28597 w 178615"/>
              <a:gd name="connsiteY15" fmla="*/ 33986 h 398790"/>
              <a:gd name="connsiteX16" fmla="*/ 42884 w 178615"/>
              <a:gd name="connsiteY16" fmla="*/ 26843 h 398790"/>
              <a:gd name="connsiteX17" fmla="*/ 59553 w 178615"/>
              <a:gd name="connsiteY17" fmla="*/ 62561 h 398790"/>
              <a:gd name="connsiteX18" fmla="*/ 85747 w 178615"/>
              <a:gd name="connsiteY18" fmla="*/ 114949 h 398790"/>
              <a:gd name="connsiteX19" fmla="*/ 97652 w 178615"/>
              <a:gd name="connsiteY19" fmla="*/ 145906 h 398790"/>
              <a:gd name="connsiteX20" fmla="*/ 111939 w 178615"/>
              <a:gd name="connsiteY20" fmla="*/ 176862 h 398790"/>
              <a:gd name="connsiteX21" fmla="*/ 123846 w 178615"/>
              <a:gd name="connsiteY21" fmla="*/ 214960 h 398790"/>
              <a:gd name="connsiteX22" fmla="*/ 121466 w 178615"/>
              <a:gd name="connsiteY22" fmla="*/ 253061 h 398790"/>
              <a:gd name="connsiteX23" fmla="*/ 123847 w 178615"/>
              <a:gd name="connsiteY23" fmla="*/ 293543 h 398790"/>
              <a:gd name="connsiteX24" fmla="*/ 133372 w 178615"/>
              <a:gd name="connsiteY24" fmla="*/ 317355 h 398790"/>
              <a:gd name="connsiteX25" fmla="*/ 147660 w 178615"/>
              <a:gd name="connsiteY25" fmla="*/ 334024 h 398790"/>
              <a:gd name="connsiteX26" fmla="*/ 150041 w 178615"/>
              <a:gd name="connsiteY26" fmla="*/ 360218 h 398790"/>
              <a:gd name="connsiteX27" fmla="*/ 152422 w 178615"/>
              <a:gd name="connsiteY27" fmla="*/ 374505 h 398790"/>
              <a:gd name="connsiteX28" fmla="*/ 171471 w 178615"/>
              <a:gd name="connsiteY28" fmla="*/ 374505 h 398790"/>
              <a:gd name="connsiteX29" fmla="*/ 178615 w 178615"/>
              <a:gd name="connsiteY29" fmla="*/ 343549 h 398790"/>
              <a:gd name="connsiteX30" fmla="*/ 171472 w 178615"/>
              <a:gd name="connsiteY30" fmla="*/ 317355 h 398790"/>
              <a:gd name="connsiteX31" fmla="*/ 154803 w 178615"/>
              <a:gd name="connsiteY31" fmla="*/ 295924 h 398790"/>
              <a:gd name="connsiteX32" fmla="*/ 147660 w 178615"/>
              <a:gd name="connsiteY32" fmla="*/ 262586 h 398790"/>
              <a:gd name="connsiteX33" fmla="*/ 152422 w 178615"/>
              <a:gd name="connsiteY33" fmla="*/ 226868 h 398790"/>
              <a:gd name="connsiteX34" fmla="*/ 142897 w 178615"/>
              <a:gd name="connsiteY34" fmla="*/ 176861 h 398790"/>
              <a:gd name="connsiteX35" fmla="*/ 119084 w 178615"/>
              <a:gd name="connsiteY35" fmla="*/ 117330 h 398790"/>
              <a:gd name="connsiteX36" fmla="*/ 95271 w 178615"/>
              <a:gd name="connsiteY36" fmla="*/ 72087 h 398790"/>
              <a:gd name="connsiteX37" fmla="*/ 71459 w 178615"/>
              <a:gd name="connsiteY37" fmla="*/ 24461 h 398790"/>
              <a:gd name="connsiteX38" fmla="*/ 52409 w 178615"/>
              <a:gd name="connsiteY38" fmla="*/ 3030 h 398790"/>
              <a:gd name="connsiteX39" fmla="*/ 28597 w 178615"/>
              <a:gd name="connsiteY39" fmla="*/ 649 h 398790"/>
              <a:gd name="connsiteX40" fmla="*/ 9547 w 178615"/>
              <a:gd name="connsiteY40" fmla="*/ 7793 h 398790"/>
              <a:gd name="connsiteX41" fmla="*/ 22 w 178615"/>
              <a:gd name="connsiteY41" fmla="*/ 48273 h 398790"/>
              <a:gd name="connsiteX42" fmla="*/ 11928 w 178615"/>
              <a:gd name="connsiteY42" fmla="*/ 105424 h 398790"/>
              <a:gd name="connsiteX43" fmla="*/ 23835 w 178615"/>
              <a:gd name="connsiteY43" fmla="*/ 164955 h 398790"/>
              <a:gd name="connsiteX0" fmla="*/ 23835 w 178615"/>
              <a:gd name="connsiteY0" fmla="*/ 164955 h 398790"/>
              <a:gd name="connsiteX1" fmla="*/ 23834 w 178615"/>
              <a:gd name="connsiteY1" fmla="*/ 212580 h 398790"/>
              <a:gd name="connsiteX2" fmla="*/ 30978 w 178615"/>
              <a:gd name="connsiteY2" fmla="*/ 272111 h 398790"/>
              <a:gd name="connsiteX3" fmla="*/ 47647 w 178615"/>
              <a:gd name="connsiteY3" fmla="*/ 326880 h 398790"/>
              <a:gd name="connsiteX4" fmla="*/ 66697 w 178615"/>
              <a:gd name="connsiteY4" fmla="*/ 369743 h 398790"/>
              <a:gd name="connsiteX5" fmla="*/ 78603 w 178615"/>
              <a:gd name="connsiteY5" fmla="*/ 388793 h 398790"/>
              <a:gd name="connsiteX6" fmla="*/ 95272 w 178615"/>
              <a:gd name="connsiteY6" fmla="*/ 398318 h 398790"/>
              <a:gd name="connsiteX7" fmla="*/ 104797 w 178615"/>
              <a:gd name="connsiteY7" fmla="*/ 374505 h 398790"/>
              <a:gd name="connsiteX8" fmla="*/ 83366 w 178615"/>
              <a:gd name="connsiteY8" fmla="*/ 324499 h 398790"/>
              <a:gd name="connsiteX9" fmla="*/ 66697 w 178615"/>
              <a:gd name="connsiteY9" fmla="*/ 276875 h 398790"/>
              <a:gd name="connsiteX10" fmla="*/ 61934 w 178615"/>
              <a:gd name="connsiteY10" fmla="*/ 245918 h 398790"/>
              <a:gd name="connsiteX11" fmla="*/ 57172 w 178615"/>
              <a:gd name="connsiteY11" fmla="*/ 203055 h 398790"/>
              <a:gd name="connsiteX12" fmla="*/ 54790 w 178615"/>
              <a:gd name="connsiteY12" fmla="*/ 148286 h 398790"/>
              <a:gd name="connsiteX13" fmla="*/ 45266 w 178615"/>
              <a:gd name="connsiteY13" fmla="*/ 100662 h 398790"/>
              <a:gd name="connsiteX14" fmla="*/ 35741 w 178615"/>
              <a:gd name="connsiteY14" fmla="*/ 67324 h 398790"/>
              <a:gd name="connsiteX15" fmla="*/ 28597 w 178615"/>
              <a:gd name="connsiteY15" fmla="*/ 33986 h 398790"/>
              <a:gd name="connsiteX16" fmla="*/ 42884 w 178615"/>
              <a:gd name="connsiteY16" fmla="*/ 26843 h 398790"/>
              <a:gd name="connsiteX17" fmla="*/ 59553 w 178615"/>
              <a:gd name="connsiteY17" fmla="*/ 62561 h 398790"/>
              <a:gd name="connsiteX18" fmla="*/ 85747 w 178615"/>
              <a:gd name="connsiteY18" fmla="*/ 114949 h 398790"/>
              <a:gd name="connsiteX19" fmla="*/ 100033 w 178615"/>
              <a:gd name="connsiteY19" fmla="*/ 145906 h 398790"/>
              <a:gd name="connsiteX20" fmla="*/ 111939 w 178615"/>
              <a:gd name="connsiteY20" fmla="*/ 176862 h 398790"/>
              <a:gd name="connsiteX21" fmla="*/ 123846 w 178615"/>
              <a:gd name="connsiteY21" fmla="*/ 214960 h 398790"/>
              <a:gd name="connsiteX22" fmla="*/ 121466 w 178615"/>
              <a:gd name="connsiteY22" fmla="*/ 253061 h 398790"/>
              <a:gd name="connsiteX23" fmla="*/ 123847 w 178615"/>
              <a:gd name="connsiteY23" fmla="*/ 293543 h 398790"/>
              <a:gd name="connsiteX24" fmla="*/ 133372 w 178615"/>
              <a:gd name="connsiteY24" fmla="*/ 317355 h 398790"/>
              <a:gd name="connsiteX25" fmla="*/ 147660 w 178615"/>
              <a:gd name="connsiteY25" fmla="*/ 334024 h 398790"/>
              <a:gd name="connsiteX26" fmla="*/ 150041 w 178615"/>
              <a:gd name="connsiteY26" fmla="*/ 360218 h 398790"/>
              <a:gd name="connsiteX27" fmla="*/ 152422 w 178615"/>
              <a:gd name="connsiteY27" fmla="*/ 374505 h 398790"/>
              <a:gd name="connsiteX28" fmla="*/ 171471 w 178615"/>
              <a:gd name="connsiteY28" fmla="*/ 374505 h 398790"/>
              <a:gd name="connsiteX29" fmla="*/ 178615 w 178615"/>
              <a:gd name="connsiteY29" fmla="*/ 343549 h 398790"/>
              <a:gd name="connsiteX30" fmla="*/ 171472 w 178615"/>
              <a:gd name="connsiteY30" fmla="*/ 317355 h 398790"/>
              <a:gd name="connsiteX31" fmla="*/ 154803 w 178615"/>
              <a:gd name="connsiteY31" fmla="*/ 295924 h 398790"/>
              <a:gd name="connsiteX32" fmla="*/ 147660 w 178615"/>
              <a:gd name="connsiteY32" fmla="*/ 262586 h 398790"/>
              <a:gd name="connsiteX33" fmla="*/ 152422 w 178615"/>
              <a:gd name="connsiteY33" fmla="*/ 226868 h 398790"/>
              <a:gd name="connsiteX34" fmla="*/ 142897 w 178615"/>
              <a:gd name="connsiteY34" fmla="*/ 176861 h 398790"/>
              <a:gd name="connsiteX35" fmla="*/ 119084 w 178615"/>
              <a:gd name="connsiteY35" fmla="*/ 117330 h 398790"/>
              <a:gd name="connsiteX36" fmla="*/ 95271 w 178615"/>
              <a:gd name="connsiteY36" fmla="*/ 72087 h 398790"/>
              <a:gd name="connsiteX37" fmla="*/ 71459 w 178615"/>
              <a:gd name="connsiteY37" fmla="*/ 24461 h 398790"/>
              <a:gd name="connsiteX38" fmla="*/ 52409 w 178615"/>
              <a:gd name="connsiteY38" fmla="*/ 3030 h 398790"/>
              <a:gd name="connsiteX39" fmla="*/ 28597 w 178615"/>
              <a:gd name="connsiteY39" fmla="*/ 649 h 398790"/>
              <a:gd name="connsiteX40" fmla="*/ 9547 w 178615"/>
              <a:gd name="connsiteY40" fmla="*/ 7793 h 398790"/>
              <a:gd name="connsiteX41" fmla="*/ 22 w 178615"/>
              <a:gd name="connsiteY41" fmla="*/ 48273 h 398790"/>
              <a:gd name="connsiteX42" fmla="*/ 11928 w 178615"/>
              <a:gd name="connsiteY42" fmla="*/ 105424 h 398790"/>
              <a:gd name="connsiteX43" fmla="*/ 23835 w 178615"/>
              <a:gd name="connsiteY43" fmla="*/ 164955 h 398790"/>
              <a:gd name="connsiteX0" fmla="*/ 23850 w 178630"/>
              <a:gd name="connsiteY0" fmla="*/ 165645 h 399480"/>
              <a:gd name="connsiteX1" fmla="*/ 23849 w 178630"/>
              <a:gd name="connsiteY1" fmla="*/ 213270 h 399480"/>
              <a:gd name="connsiteX2" fmla="*/ 30993 w 178630"/>
              <a:gd name="connsiteY2" fmla="*/ 272801 h 399480"/>
              <a:gd name="connsiteX3" fmla="*/ 47662 w 178630"/>
              <a:gd name="connsiteY3" fmla="*/ 327570 h 399480"/>
              <a:gd name="connsiteX4" fmla="*/ 66712 w 178630"/>
              <a:gd name="connsiteY4" fmla="*/ 370433 h 399480"/>
              <a:gd name="connsiteX5" fmla="*/ 78618 w 178630"/>
              <a:gd name="connsiteY5" fmla="*/ 389483 h 399480"/>
              <a:gd name="connsiteX6" fmla="*/ 95287 w 178630"/>
              <a:gd name="connsiteY6" fmla="*/ 399008 h 399480"/>
              <a:gd name="connsiteX7" fmla="*/ 104812 w 178630"/>
              <a:gd name="connsiteY7" fmla="*/ 375195 h 399480"/>
              <a:gd name="connsiteX8" fmla="*/ 83381 w 178630"/>
              <a:gd name="connsiteY8" fmla="*/ 325189 h 399480"/>
              <a:gd name="connsiteX9" fmla="*/ 66712 w 178630"/>
              <a:gd name="connsiteY9" fmla="*/ 277565 h 399480"/>
              <a:gd name="connsiteX10" fmla="*/ 61949 w 178630"/>
              <a:gd name="connsiteY10" fmla="*/ 246608 h 399480"/>
              <a:gd name="connsiteX11" fmla="*/ 57187 w 178630"/>
              <a:gd name="connsiteY11" fmla="*/ 203745 h 399480"/>
              <a:gd name="connsiteX12" fmla="*/ 54805 w 178630"/>
              <a:gd name="connsiteY12" fmla="*/ 148976 h 399480"/>
              <a:gd name="connsiteX13" fmla="*/ 45281 w 178630"/>
              <a:gd name="connsiteY13" fmla="*/ 101352 h 399480"/>
              <a:gd name="connsiteX14" fmla="*/ 35756 w 178630"/>
              <a:gd name="connsiteY14" fmla="*/ 68014 h 399480"/>
              <a:gd name="connsiteX15" fmla="*/ 28612 w 178630"/>
              <a:gd name="connsiteY15" fmla="*/ 34676 h 399480"/>
              <a:gd name="connsiteX16" fmla="*/ 42899 w 178630"/>
              <a:gd name="connsiteY16" fmla="*/ 27533 h 399480"/>
              <a:gd name="connsiteX17" fmla="*/ 59568 w 178630"/>
              <a:gd name="connsiteY17" fmla="*/ 63251 h 399480"/>
              <a:gd name="connsiteX18" fmla="*/ 85762 w 178630"/>
              <a:gd name="connsiteY18" fmla="*/ 115639 h 399480"/>
              <a:gd name="connsiteX19" fmla="*/ 100048 w 178630"/>
              <a:gd name="connsiteY19" fmla="*/ 146596 h 399480"/>
              <a:gd name="connsiteX20" fmla="*/ 111954 w 178630"/>
              <a:gd name="connsiteY20" fmla="*/ 177552 h 399480"/>
              <a:gd name="connsiteX21" fmla="*/ 123861 w 178630"/>
              <a:gd name="connsiteY21" fmla="*/ 215650 h 399480"/>
              <a:gd name="connsiteX22" fmla="*/ 121481 w 178630"/>
              <a:gd name="connsiteY22" fmla="*/ 253751 h 399480"/>
              <a:gd name="connsiteX23" fmla="*/ 123862 w 178630"/>
              <a:gd name="connsiteY23" fmla="*/ 294233 h 399480"/>
              <a:gd name="connsiteX24" fmla="*/ 133387 w 178630"/>
              <a:gd name="connsiteY24" fmla="*/ 318045 h 399480"/>
              <a:gd name="connsiteX25" fmla="*/ 147675 w 178630"/>
              <a:gd name="connsiteY25" fmla="*/ 334714 h 399480"/>
              <a:gd name="connsiteX26" fmla="*/ 150056 w 178630"/>
              <a:gd name="connsiteY26" fmla="*/ 360908 h 399480"/>
              <a:gd name="connsiteX27" fmla="*/ 152437 w 178630"/>
              <a:gd name="connsiteY27" fmla="*/ 375195 h 399480"/>
              <a:gd name="connsiteX28" fmla="*/ 171486 w 178630"/>
              <a:gd name="connsiteY28" fmla="*/ 375195 h 399480"/>
              <a:gd name="connsiteX29" fmla="*/ 178630 w 178630"/>
              <a:gd name="connsiteY29" fmla="*/ 344239 h 399480"/>
              <a:gd name="connsiteX30" fmla="*/ 171487 w 178630"/>
              <a:gd name="connsiteY30" fmla="*/ 318045 h 399480"/>
              <a:gd name="connsiteX31" fmla="*/ 154818 w 178630"/>
              <a:gd name="connsiteY31" fmla="*/ 296614 h 399480"/>
              <a:gd name="connsiteX32" fmla="*/ 147675 w 178630"/>
              <a:gd name="connsiteY32" fmla="*/ 263276 h 399480"/>
              <a:gd name="connsiteX33" fmla="*/ 152437 w 178630"/>
              <a:gd name="connsiteY33" fmla="*/ 227558 h 399480"/>
              <a:gd name="connsiteX34" fmla="*/ 142912 w 178630"/>
              <a:gd name="connsiteY34" fmla="*/ 177551 h 399480"/>
              <a:gd name="connsiteX35" fmla="*/ 119099 w 178630"/>
              <a:gd name="connsiteY35" fmla="*/ 118020 h 399480"/>
              <a:gd name="connsiteX36" fmla="*/ 95286 w 178630"/>
              <a:gd name="connsiteY36" fmla="*/ 72777 h 399480"/>
              <a:gd name="connsiteX37" fmla="*/ 71474 w 178630"/>
              <a:gd name="connsiteY37" fmla="*/ 25151 h 399480"/>
              <a:gd name="connsiteX38" fmla="*/ 52424 w 178630"/>
              <a:gd name="connsiteY38" fmla="*/ 3720 h 399480"/>
              <a:gd name="connsiteX39" fmla="*/ 28612 w 178630"/>
              <a:gd name="connsiteY39" fmla="*/ 1339 h 399480"/>
              <a:gd name="connsiteX40" fmla="*/ 7181 w 178630"/>
              <a:gd name="connsiteY40" fmla="*/ 18008 h 399480"/>
              <a:gd name="connsiteX41" fmla="*/ 37 w 178630"/>
              <a:gd name="connsiteY41" fmla="*/ 48963 h 399480"/>
              <a:gd name="connsiteX42" fmla="*/ 11943 w 178630"/>
              <a:gd name="connsiteY42" fmla="*/ 106114 h 399480"/>
              <a:gd name="connsiteX43" fmla="*/ 23850 w 178630"/>
              <a:gd name="connsiteY43" fmla="*/ 165645 h 399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78630" h="399480">
                <a:moveTo>
                  <a:pt x="23850" y="165645"/>
                </a:moveTo>
                <a:cubicBezTo>
                  <a:pt x="25834" y="183504"/>
                  <a:pt x="22659" y="195411"/>
                  <a:pt x="23849" y="213270"/>
                </a:cubicBezTo>
                <a:cubicBezTo>
                  <a:pt x="25039" y="231129"/>
                  <a:pt x="27024" y="253751"/>
                  <a:pt x="30993" y="272801"/>
                </a:cubicBezTo>
                <a:cubicBezTo>
                  <a:pt x="34962" y="291851"/>
                  <a:pt x="41709" y="311298"/>
                  <a:pt x="47662" y="327570"/>
                </a:cubicBezTo>
                <a:cubicBezTo>
                  <a:pt x="53615" y="343842"/>
                  <a:pt x="61553" y="360114"/>
                  <a:pt x="66712" y="370433"/>
                </a:cubicBezTo>
                <a:cubicBezTo>
                  <a:pt x="71871" y="380752"/>
                  <a:pt x="73856" y="384721"/>
                  <a:pt x="78618" y="389483"/>
                </a:cubicBezTo>
                <a:cubicBezTo>
                  <a:pt x="83380" y="394245"/>
                  <a:pt x="90921" y="401389"/>
                  <a:pt x="95287" y="399008"/>
                </a:cubicBezTo>
                <a:cubicBezTo>
                  <a:pt x="99653" y="396627"/>
                  <a:pt x="106796" y="387498"/>
                  <a:pt x="104812" y="375195"/>
                </a:cubicBezTo>
                <a:cubicBezTo>
                  <a:pt x="102828" y="362892"/>
                  <a:pt x="89731" y="341461"/>
                  <a:pt x="83381" y="325189"/>
                </a:cubicBezTo>
                <a:cubicBezTo>
                  <a:pt x="77031" y="308917"/>
                  <a:pt x="70284" y="290662"/>
                  <a:pt x="66712" y="277565"/>
                </a:cubicBezTo>
                <a:cubicBezTo>
                  <a:pt x="63140" y="264468"/>
                  <a:pt x="63536" y="258911"/>
                  <a:pt x="61949" y="246608"/>
                </a:cubicBezTo>
                <a:cubicBezTo>
                  <a:pt x="60362" y="234305"/>
                  <a:pt x="58378" y="220017"/>
                  <a:pt x="57187" y="203745"/>
                </a:cubicBezTo>
                <a:cubicBezTo>
                  <a:pt x="55996" y="187473"/>
                  <a:pt x="56789" y="166041"/>
                  <a:pt x="54805" y="148976"/>
                </a:cubicBezTo>
                <a:cubicBezTo>
                  <a:pt x="52821" y="131911"/>
                  <a:pt x="48456" y="114845"/>
                  <a:pt x="45281" y="101352"/>
                </a:cubicBezTo>
                <a:cubicBezTo>
                  <a:pt x="42106" y="87859"/>
                  <a:pt x="38534" y="79127"/>
                  <a:pt x="35756" y="68014"/>
                </a:cubicBezTo>
                <a:cubicBezTo>
                  <a:pt x="32978" y="56901"/>
                  <a:pt x="27422" y="41423"/>
                  <a:pt x="28612" y="34676"/>
                </a:cubicBezTo>
                <a:cubicBezTo>
                  <a:pt x="29803" y="27929"/>
                  <a:pt x="37740" y="22770"/>
                  <a:pt x="42899" y="27533"/>
                </a:cubicBezTo>
                <a:cubicBezTo>
                  <a:pt x="48058" y="32295"/>
                  <a:pt x="52424" y="48567"/>
                  <a:pt x="59568" y="63251"/>
                </a:cubicBezTo>
                <a:cubicBezTo>
                  <a:pt x="66712" y="77935"/>
                  <a:pt x="79015" y="101748"/>
                  <a:pt x="85762" y="115639"/>
                </a:cubicBezTo>
                <a:cubicBezTo>
                  <a:pt x="92509" y="129530"/>
                  <a:pt x="95683" y="136277"/>
                  <a:pt x="100048" y="146596"/>
                </a:cubicBezTo>
                <a:cubicBezTo>
                  <a:pt x="104413" y="156915"/>
                  <a:pt x="107985" y="166043"/>
                  <a:pt x="111954" y="177552"/>
                </a:cubicBezTo>
                <a:cubicBezTo>
                  <a:pt x="115923" y="189061"/>
                  <a:pt x="122273" y="202950"/>
                  <a:pt x="123861" y="215650"/>
                </a:cubicBezTo>
                <a:cubicBezTo>
                  <a:pt x="125449" y="228350"/>
                  <a:pt x="121481" y="240654"/>
                  <a:pt x="121481" y="253751"/>
                </a:cubicBezTo>
                <a:cubicBezTo>
                  <a:pt x="121481" y="266848"/>
                  <a:pt x="121878" y="283517"/>
                  <a:pt x="123862" y="294233"/>
                </a:cubicBezTo>
                <a:cubicBezTo>
                  <a:pt x="125846" y="304949"/>
                  <a:pt x="129418" y="311298"/>
                  <a:pt x="133387" y="318045"/>
                </a:cubicBezTo>
                <a:cubicBezTo>
                  <a:pt x="137356" y="324792"/>
                  <a:pt x="144897" y="327570"/>
                  <a:pt x="147675" y="334714"/>
                </a:cubicBezTo>
                <a:cubicBezTo>
                  <a:pt x="150453" y="341858"/>
                  <a:pt x="149262" y="354161"/>
                  <a:pt x="150056" y="360908"/>
                </a:cubicBezTo>
                <a:cubicBezTo>
                  <a:pt x="150850" y="367655"/>
                  <a:pt x="148865" y="372814"/>
                  <a:pt x="152437" y="375195"/>
                </a:cubicBezTo>
                <a:cubicBezTo>
                  <a:pt x="156009" y="377576"/>
                  <a:pt x="167121" y="380354"/>
                  <a:pt x="171486" y="375195"/>
                </a:cubicBezTo>
                <a:cubicBezTo>
                  <a:pt x="175852" y="370036"/>
                  <a:pt x="178630" y="353764"/>
                  <a:pt x="178630" y="344239"/>
                </a:cubicBezTo>
                <a:cubicBezTo>
                  <a:pt x="178630" y="334714"/>
                  <a:pt x="175456" y="325982"/>
                  <a:pt x="171487" y="318045"/>
                </a:cubicBezTo>
                <a:cubicBezTo>
                  <a:pt x="167518" y="310108"/>
                  <a:pt x="158787" y="305742"/>
                  <a:pt x="154818" y="296614"/>
                </a:cubicBezTo>
                <a:cubicBezTo>
                  <a:pt x="150849" y="287486"/>
                  <a:pt x="148072" y="274785"/>
                  <a:pt x="147675" y="263276"/>
                </a:cubicBezTo>
                <a:cubicBezTo>
                  <a:pt x="147278" y="251767"/>
                  <a:pt x="153231" y="241845"/>
                  <a:pt x="152437" y="227558"/>
                </a:cubicBezTo>
                <a:cubicBezTo>
                  <a:pt x="151643" y="213271"/>
                  <a:pt x="148468" y="195807"/>
                  <a:pt x="142912" y="177551"/>
                </a:cubicBezTo>
                <a:cubicBezTo>
                  <a:pt x="137356" y="159295"/>
                  <a:pt x="127037" y="135482"/>
                  <a:pt x="119099" y="118020"/>
                </a:cubicBezTo>
                <a:cubicBezTo>
                  <a:pt x="111161" y="100558"/>
                  <a:pt x="103223" y="88255"/>
                  <a:pt x="95286" y="72777"/>
                </a:cubicBezTo>
                <a:cubicBezTo>
                  <a:pt x="87349" y="57299"/>
                  <a:pt x="78618" y="36660"/>
                  <a:pt x="71474" y="25151"/>
                </a:cubicBezTo>
                <a:cubicBezTo>
                  <a:pt x="64330" y="13642"/>
                  <a:pt x="59568" y="7689"/>
                  <a:pt x="52424" y="3720"/>
                </a:cubicBezTo>
                <a:cubicBezTo>
                  <a:pt x="45280" y="-249"/>
                  <a:pt x="36152" y="-1042"/>
                  <a:pt x="28612" y="1339"/>
                </a:cubicBezTo>
                <a:cubicBezTo>
                  <a:pt x="21072" y="3720"/>
                  <a:pt x="11944" y="10071"/>
                  <a:pt x="7181" y="18008"/>
                </a:cubicBezTo>
                <a:cubicBezTo>
                  <a:pt x="2418" y="25945"/>
                  <a:pt x="-360" y="32691"/>
                  <a:pt x="37" y="48963"/>
                </a:cubicBezTo>
                <a:cubicBezTo>
                  <a:pt x="434" y="65235"/>
                  <a:pt x="7974" y="86667"/>
                  <a:pt x="11943" y="106114"/>
                </a:cubicBezTo>
                <a:cubicBezTo>
                  <a:pt x="15912" y="125561"/>
                  <a:pt x="21866" y="147786"/>
                  <a:pt x="23850" y="16564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6" name="任意多边形 435"/>
          <p:cNvSpPr/>
          <p:nvPr/>
        </p:nvSpPr>
        <p:spPr>
          <a:xfrm rot="120000">
            <a:off x="7197240" y="3176035"/>
            <a:ext cx="173090" cy="411896"/>
          </a:xfrm>
          <a:custGeom>
            <a:avLst/>
            <a:gdLst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54028 w 176082"/>
              <a:gd name="connsiteY10" fmla="*/ 190078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2609 w 176082"/>
              <a:gd name="connsiteY22" fmla="*/ 359147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40072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27847 w 175519"/>
              <a:gd name="connsiteY22" fmla="*/ 347240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26"/>
              <a:gd name="connsiteY0" fmla="*/ 159122 h 411896"/>
              <a:gd name="connsiteX1" fmla="*/ 20690 w 175526"/>
              <a:gd name="connsiteY1" fmla="*/ 230560 h 411896"/>
              <a:gd name="connsiteX2" fmla="*/ 30215 w 175526"/>
              <a:gd name="connsiteY2" fmla="*/ 311522 h 411896"/>
              <a:gd name="connsiteX3" fmla="*/ 42121 w 175526"/>
              <a:gd name="connsiteY3" fmla="*/ 371053 h 411896"/>
              <a:gd name="connsiteX4" fmla="*/ 54028 w 175526"/>
              <a:gd name="connsiteY4" fmla="*/ 404391 h 411896"/>
              <a:gd name="connsiteX5" fmla="*/ 73078 w 175526"/>
              <a:gd name="connsiteY5" fmla="*/ 411534 h 411896"/>
              <a:gd name="connsiteX6" fmla="*/ 82603 w 175526"/>
              <a:gd name="connsiteY6" fmla="*/ 397247 h 411896"/>
              <a:gd name="connsiteX7" fmla="*/ 70696 w 175526"/>
              <a:gd name="connsiteY7" fmla="*/ 361528 h 411896"/>
              <a:gd name="connsiteX8" fmla="*/ 61171 w 175526"/>
              <a:gd name="connsiteY8" fmla="*/ 316284 h 411896"/>
              <a:gd name="connsiteX9" fmla="*/ 51646 w 175526"/>
              <a:gd name="connsiteY9" fmla="*/ 247228 h 411896"/>
              <a:gd name="connsiteX10" fmla="*/ 49265 w 175526"/>
              <a:gd name="connsiteY10" fmla="*/ 185315 h 411896"/>
              <a:gd name="connsiteX11" fmla="*/ 42121 w 175526"/>
              <a:gd name="connsiteY11" fmla="*/ 104353 h 411896"/>
              <a:gd name="connsiteX12" fmla="*/ 32596 w 175526"/>
              <a:gd name="connsiteY12" fmla="*/ 71016 h 411896"/>
              <a:gd name="connsiteX13" fmla="*/ 25453 w 175526"/>
              <a:gd name="connsiteY13" fmla="*/ 44822 h 411896"/>
              <a:gd name="connsiteX14" fmla="*/ 30215 w 175526"/>
              <a:gd name="connsiteY14" fmla="*/ 30534 h 411896"/>
              <a:gd name="connsiteX15" fmla="*/ 46884 w 175526"/>
              <a:gd name="connsiteY15" fmla="*/ 47203 h 411896"/>
              <a:gd name="connsiteX16" fmla="*/ 65933 w 175526"/>
              <a:gd name="connsiteY16" fmla="*/ 97210 h 411896"/>
              <a:gd name="connsiteX17" fmla="*/ 80222 w 175526"/>
              <a:gd name="connsiteY17" fmla="*/ 142453 h 411896"/>
              <a:gd name="connsiteX18" fmla="*/ 94509 w 175526"/>
              <a:gd name="connsiteY18" fmla="*/ 178171 h 411896"/>
              <a:gd name="connsiteX19" fmla="*/ 104034 w 175526"/>
              <a:gd name="connsiteY19" fmla="*/ 232941 h 411896"/>
              <a:gd name="connsiteX20" fmla="*/ 111178 w 175526"/>
              <a:gd name="connsiteY20" fmla="*/ 275803 h 411896"/>
              <a:gd name="connsiteX21" fmla="*/ 118322 w 175526"/>
              <a:gd name="connsiteY21" fmla="*/ 311522 h 411896"/>
              <a:gd name="connsiteX22" fmla="*/ 127847 w 175526"/>
              <a:gd name="connsiteY22" fmla="*/ 347240 h 411896"/>
              <a:gd name="connsiteX23" fmla="*/ 146897 w 175526"/>
              <a:gd name="connsiteY23" fmla="*/ 375816 h 411896"/>
              <a:gd name="connsiteX24" fmla="*/ 163566 w 175526"/>
              <a:gd name="connsiteY24" fmla="*/ 382960 h 411896"/>
              <a:gd name="connsiteX25" fmla="*/ 175471 w 175526"/>
              <a:gd name="connsiteY25" fmla="*/ 373434 h 411896"/>
              <a:gd name="connsiteX26" fmla="*/ 158803 w 175526"/>
              <a:gd name="connsiteY26" fmla="*/ 354384 h 411896"/>
              <a:gd name="connsiteX27" fmla="*/ 149278 w 175526"/>
              <a:gd name="connsiteY27" fmla="*/ 323428 h 411896"/>
              <a:gd name="connsiteX28" fmla="*/ 139753 w 175526"/>
              <a:gd name="connsiteY28" fmla="*/ 278184 h 411896"/>
              <a:gd name="connsiteX29" fmla="*/ 130227 w 175526"/>
              <a:gd name="connsiteY29" fmla="*/ 211509 h 411896"/>
              <a:gd name="connsiteX30" fmla="*/ 120703 w 175526"/>
              <a:gd name="connsiteY30" fmla="*/ 168647 h 411896"/>
              <a:gd name="connsiteX31" fmla="*/ 106415 w 175526"/>
              <a:gd name="connsiteY31" fmla="*/ 132928 h 411896"/>
              <a:gd name="connsiteX32" fmla="*/ 89746 w 175526"/>
              <a:gd name="connsiteY32" fmla="*/ 82922 h 411896"/>
              <a:gd name="connsiteX33" fmla="*/ 73078 w 175526"/>
              <a:gd name="connsiteY33" fmla="*/ 42441 h 411896"/>
              <a:gd name="connsiteX34" fmla="*/ 58790 w 175526"/>
              <a:gd name="connsiteY34" fmla="*/ 13866 h 411896"/>
              <a:gd name="connsiteX35" fmla="*/ 39740 w 175526"/>
              <a:gd name="connsiteY35" fmla="*/ 1959 h 411896"/>
              <a:gd name="connsiteX36" fmla="*/ 15928 w 175526"/>
              <a:gd name="connsiteY36" fmla="*/ 1959 h 411896"/>
              <a:gd name="connsiteX37" fmla="*/ 1640 w 175526"/>
              <a:gd name="connsiteY37" fmla="*/ 21009 h 411896"/>
              <a:gd name="connsiteX38" fmla="*/ 1640 w 175526"/>
              <a:gd name="connsiteY38" fmla="*/ 59109 h 411896"/>
              <a:gd name="connsiteX39" fmla="*/ 13546 w 175526"/>
              <a:gd name="connsiteY39" fmla="*/ 104353 h 411896"/>
              <a:gd name="connsiteX40" fmla="*/ 20690 w 175526"/>
              <a:gd name="connsiteY40" fmla="*/ 159122 h 411896"/>
              <a:gd name="connsiteX0" fmla="*/ 20690 w 175534"/>
              <a:gd name="connsiteY0" fmla="*/ 159122 h 411896"/>
              <a:gd name="connsiteX1" fmla="*/ 20690 w 175534"/>
              <a:gd name="connsiteY1" fmla="*/ 230560 h 411896"/>
              <a:gd name="connsiteX2" fmla="*/ 30215 w 175534"/>
              <a:gd name="connsiteY2" fmla="*/ 311522 h 411896"/>
              <a:gd name="connsiteX3" fmla="*/ 42121 w 175534"/>
              <a:gd name="connsiteY3" fmla="*/ 371053 h 411896"/>
              <a:gd name="connsiteX4" fmla="*/ 54028 w 175534"/>
              <a:gd name="connsiteY4" fmla="*/ 404391 h 411896"/>
              <a:gd name="connsiteX5" fmla="*/ 73078 w 175534"/>
              <a:gd name="connsiteY5" fmla="*/ 411534 h 411896"/>
              <a:gd name="connsiteX6" fmla="*/ 82603 w 175534"/>
              <a:gd name="connsiteY6" fmla="*/ 397247 h 411896"/>
              <a:gd name="connsiteX7" fmla="*/ 70696 w 175534"/>
              <a:gd name="connsiteY7" fmla="*/ 361528 h 411896"/>
              <a:gd name="connsiteX8" fmla="*/ 61171 w 175534"/>
              <a:gd name="connsiteY8" fmla="*/ 316284 h 411896"/>
              <a:gd name="connsiteX9" fmla="*/ 51646 w 175534"/>
              <a:gd name="connsiteY9" fmla="*/ 247228 h 411896"/>
              <a:gd name="connsiteX10" fmla="*/ 49265 w 175534"/>
              <a:gd name="connsiteY10" fmla="*/ 185315 h 411896"/>
              <a:gd name="connsiteX11" fmla="*/ 42121 w 175534"/>
              <a:gd name="connsiteY11" fmla="*/ 104353 h 411896"/>
              <a:gd name="connsiteX12" fmla="*/ 32596 w 175534"/>
              <a:gd name="connsiteY12" fmla="*/ 71016 h 411896"/>
              <a:gd name="connsiteX13" fmla="*/ 25453 w 175534"/>
              <a:gd name="connsiteY13" fmla="*/ 44822 h 411896"/>
              <a:gd name="connsiteX14" fmla="*/ 30215 w 175534"/>
              <a:gd name="connsiteY14" fmla="*/ 30534 h 411896"/>
              <a:gd name="connsiteX15" fmla="*/ 46884 w 175534"/>
              <a:gd name="connsiteY15" fmla="*/ 47203 h 411896"/>
              <a:gd name="connsiteX16" fmla="*/ 65933 w 175534"/>
              <a:gd name="connsiteY16" fmla="*/ 97210 h 411896"/>
              <a:gd name="connsiteX17" fmla="*/ 80222 w 175534"/>
              <a:gd name="connsiteY17" fmla="*/ 142453 h 411896"/>
              <a:gd name="connsiteX18" fmla="*/ 94509 w 175534"/>
              <a:gd name="connsiteY18" fmla="*/ 178171 h 411896"/>
              <a:gd name="connsiteX19" fmla="*/ 104034 w 175534"/>
              <a:gd name="connsiteY19" fmla="*/ 232941 h 411896"/>
              <a:gd name="connsiteX20" fmla="*/ 111178 w 175534"/>
              <a:gd name="connsiteY20" fmla="*/ 275803 h 411896"/>
              <a:gd name="connsiteX21" fmla="*/ 118322 w 175534"/>
              <a:gd name="connsiteY21" fmla="*/ 311522 h 411896"/>
              <a:gd name="connsiteX22" fmla="*/ 127847 w 175534"/>
              <a:gd name="connsiteY22" fmla="*/ 347240 h 411896"/>
              <a:gd name="connsiteX23" fmla="*/ 139754 w 175534"/>
              <a:gd name="connsiteY23" fmla="*/ 373434 h 411896"/>
              <a:gd name="connsiteX24" fmla="*/ 163566 w 175534"/>
              <a:gd name="connsiteY24" fmla="*/ 382960 h 411896"/>
              <a:gd name="connsiteX25" fmla="*/ 175471 w 175534"/>
              <a:gd name="connsiteY25" fmla="*/ 373434 h 411896"/>
              <a:gd name="connsiteX26" fmla="*/ 158803 w 175534"/>
              <a:gd name="connsiteY26" fmla="*/ 354384 h 411896"/>
              <a:gd name="connsiteX27" fmla="*/ 149278 w 175534"/>
              <a:gd name="connsiteY27" fmla="*/ 323428 h 411896"/>
              <a:gd name="connsiteX28" fmla="*/ 139753 w 175534"/>
              <a:gd name="connsiteY28" fmla="*/ 278184 h 411896"/>
              <a:gd name="connsiteX29" fmla="*/ 130227 w 175534"/>
              <a:gd name="connsiteY29" fmla="*/ 211509 h 411896"/>
              <a:gd name="connsiteX30" fmla="*/ 120703 w 175534"/>
              <a:gd name="connsiteY30" fmla="*/ 168647 h 411896"/>
              <a:gd name="connsiteX31" fmla="*/ 106415 w 175534"/>
              <a:gd name="connsiteY31" fmla="*/ 132928 h 411896"/>
              <a:gd name="connsiteX32" fmla="*/ 89746 w 175534"/>
              <a:gd name="connsiteY32" fmla="*/ 82922 h 411896"/>
              <a:gd name="connsiteX33" fmla="*/ 73078 w 175534"/>
              <a:gd name="connsiteY33" fmla="*/ 42441 h 411896"/>
              <a:gd name="connsiteX34" fmla="*/ 58790 w 175534"/>
              <a:gd name="connsiteY34" fmla="*/ 13866 h 411896"/>
              <a:gd name="connsiteX35" fmla="*/ 39740 w 175534"/>
              <a:gd name="connsiteY35" fmla="*/ 1959 h 411896"/>
              <a:gd name="connsiteX36" fmla="*/ 15928 w 175534"/>
              <a:gd name="connsiteY36" fmla="*/ 1959 h 411896"/>
              <a:gd name="connsiteX37" fmla="*/ 1640 w 175534"/>
              <a:gd name="connsiteY37" fmla="*/ 21009 h 411896"/>
              <a:gd name="connsiteX38" fmla="*/ 1640 w 175534"/>
              <a:gd name="connsiteY38" fmla="*/ 59109 h 411896"/>
              <a:gd name="connsiteX39" fmla="*/ 13546 w 175534"/>
              <a:gd name="connsiteY39" fmla="*/ 104353 h 411896"/>
              <a:gd name="connsiteX40" fmla="*/ 20690 w 175534"/>
              <a:gd name="connsiteY40" fmla="*/ 159122 h 411896"/>
              <a:gd name="connsiteX0" fmla="*/ 20690 w 175471"/>
              <a:gd name="connsiteY0" fmla="*/ 159122 h 411896"/>
              <a:gd name="connsiteX1" fmla="*/ 20690 w 175471"/>
              <a:gd name="connsiteY1" fmla="*/ 230560 h 411896"/>
              <a:gd name="connsiteX2" fmla="*/ 30215 w 175471"/>
              <a:gd name="connsiteY2" fmla="*/ 311522 h 411896"/>
              <a:gd name="connsiteX3" fmla="*/ 42121 w 175471"/>
              <a:gd name="connsiteY3" fmla="*/ 371053 h 411896"/>
              <a:gd name="connsiteX4" fmla="*/ 54028 w 175471"/>
              <a:gd name="connsiteY4" fmla="*/ 404391 h 411896"/>
              <a:gd name="connsiteX5" fmla="*/ 73078 w 175471"/>
              <a:gd name="connsiteY5" fmla="*/ 411534 h 411896"/>
              <a:gd name="connsiteX6" fmla="*/ 82603 w 175471"/>
              <a:gd name="connsiteY6" fmla="*/ 397247 h 411896"/>
              <a:gd name="connsiteX7" fmla="*/ 70696 w 175471"/>
              <a:gd name="connsiteY7" fmla="*/ 361528 h 411896"/>
              <a:gd name="connsiteX8" fmla="*/ 61171 w 175471"/>
              <a:gd name="connsiteY8" fmla="*/ 316284 h 411896"/>
              <a:gd name="connsiteX9" fmla="*/ 51646 w 175471"/>
              <a:gd name="connsiteY9" fmla="*/ 247228 h 411896"/>
              <a:gd name="connsiteX10" fmla="*/ 49265 w 175471"/>
              <a:gd name="connsiteY10" fmla="*/ 185315 h 411896"/>
              <a:gd name="connsiteX11" fmla="*/ 42121 w 175471"/>
              <a:gd name="connsiteY11" fmla="*/ 104353 h 411896"/>
              <a:gd name="connsiteX12" fmla="*/ 32596 w 175471"/>
              <a:gd name="connsiteY12" fmla="*/ 71016 h 411896"/>
              <a:gd name="connsiteX13" fmla="*/ 25453 w 175471"/>
              <a:gd name="connsiteY13" fmla="*/ 44822 h 411896"/>
              <a:gd name="connsiteX14" fmla="*/ 30215 w 175471"/>
              <a:gd name="connsiteY14" fmla="*/ 30534 h 411896"/>
              <a:gd name="connsiteX15" fmla="*/ 46884 w 175471"/>
              <a:gd name="connsiteY15" fmla="*/ 47203 h 411896"/>
              <a:gd name="connsiteX16" fmla="*/ 65933 w 175471"/>
              <a:gd name="connsiteY16" fmla="*/ 97210 h 411896"/>
              <a:gd name="connsiteX17" fmla="*/ 80222 w 175471"/>
              <a:gd name="connsiteY17" fmla="*/ 142453 h 411896"/>
              <a:gd name="connsiteX18" fmla="*/ 94509 w 175471"/>
              <a:gd name="connsiteY18" fmla="*/ 178171 h 411896"/>
              <a:gd name="connsiteX19" fmla="*/ 104034 w 175471"/>
              <a:gd name="connsiteY19" fmla="*/ 232941 h 411896"/>
              <a:gd name="connsiteX20" fmla="*/ 111178 w 175471"/>
              <a:gd name="connsiteY20" fmla="*/ 275803 h 411896"/>
              <a:gd name="connsiteX21" fmla="*/ 118322 w 175471"/>
              <a:gd name="connsiteY21" fmla="*/ 311522 h 411896"/>
              <a:gd name="connsiteX22" fmla="*/ 127847 w 175471"/>
              <a:gd name="connsiteY22" fmla="*/ 347240 h 411896"/>
              <a:gd name="connsiteX23" fmla="*/ 139754 w 175471"/>
              <a:gd name="connsiteY23" fmla="*/ 373434 h 411896"/>
              <a:gd name="connsiteX24" fmla="*/ 158803 w 175471"/>
              <a:gd name="connsiteY24" fmla="*/ 382960 h 411896"/>
              <a:gd name="connsiteX25" fmla="*/ 175471 w 175471"/>
              <a:gd name="connsiteY25" fmla="*/ 373434 h 411896"/>
              <a:gd name="connsiteX26" fmla="*/ 158803 w 175471"/>
              <a:gd name="connsiteY26" fmla="*/ 354384 h 411896"/>
              <a:gd name="connsiteX27" fmla="*/ 149278 w 175471"/>
              <a:gd name="connsiteY27" fmla="*/ 323428 h 411896"/>
              <a:gd name="connsiteX28" fmla="*/ 139753 w 175471"/>
              <a:gd name="connsiteY28" fmla="*/ 278184 h 411896"/>
              <a:gd name="connsiteX29" fmla="*/ 130227 w 175471"/>
              <a:gd name="connsiteY29" fmla="*/ 211509 h 411896"/>
              <a:gd name="connsiteX30" fmla="*/ 120703 w 175471"/>
              <a:gd name="connsiteY30" fmla="*/ 168647 h 411896"/>
              <a:gd name="connsiteX31" fmla="*/ 106415 w 175471"/>
              <a:gd name="connsiteY31" fmla="*/ 132928 h 411896"/>
              <a:gd name="connsiteX32" fmla="*/ 89746 w 175471"/>
              <a:gd name="connsiteY32" fmla="*/ 82922 h 411896"/>
              <a:gd name="connsiteX33" fmla="*/ 73078 w 175471"/>
              <a:gd name="connsiteY33" fmla="*/ 42441 h 411896"/>
              <a:gd name="connsiteX34" fmla="*/ 58790 w 175471"/>
              <a:gd name="connsiteY34" fmla="*/ 13866 h 411896"/>
              <a:gd name="connsiteX35" fmla="*/ 39740 w 175471"/>
              <a:gd name="connsiteY35" fmla="*/ 1959 h 411896"/>
              <a:gd name="connsiteX36" fmla="*/ 15928 w 175471"/>
              <a:gd name="connsiteY36" fmla="*/ 1959 h 411896"/>
              <a:gd name="connsiteX37" fmla="*/ 1640 w 175471"/>
              <a:gd name="connsiteY37" fmla="*/ 21009 h 411896"/>
              <a:gd name="connsiteX38" fmla="*/ 1640 w 175471"/>
              <a:gd name="connsiteY38" fmla="*/ 59109 h 411896"/>
              <a:gd name="connsiteX39" fmla="*/ 13546 w 175471"/>
              <a:gd name="connsiteY39" fmla="*/ 104353 h 411896"/>
              <a:gd name="connsiteX40" fmla="*/ 20690 w 175471"/>
              <a:gd name="connsiteY40" fmla="*/ 159122 h 411896"/>
              <a:gd name="connsiteX0" fmla="*/ 20690 w 173090"/>
              <a:gd name="connsiteY0" fmla="*/ 159122 h 411896"/>
              <a:gd name="connsiteX1" fmla="*/ 20690 w 173090"/>
              <a:gd name="connsiteY1" fmla="*/ 230560 h 411896"/>
              <a:gd name="connsiteX2" fmla="*/ 30215 w 173090"/>
              <a:gd name="connsiteY2" fmla="*/ 311522 h 411896"/>
              <a:gd name="connsiteX3" fmla="*/ 42121 w 173090"/>
              <a:gd name="connsiteY3" fmla="*/ 371053 h 411896"/>
              <a:gd name="connsiteX4" fmla="*/ 54028 w 173090"/>
              <a:gd name="connsiteY4" fmla="*/ 404391 h 411896"/>
              <a:gd name="connsiteX5" fmla="*/ 73078 w 173090"/>
              <a:gd name="connsiteY5" fmla="*/ 411534 h 411896"/>
              <a:gd name="connsiteX6" fmla="*/ 82603 w 173090"/>
              <a:gd name="connsiteY6" fmla="*/ 397247 h 411896"/>
              <a:gd name="connsiteX7" fmla="*/ 70696 w 173090"/>
              <a:gd name="connsiteY7" fmla="*/ 361528 h 411896"/>
              <a:gd name="connsiteX8" fmla="*/ 61171 w 173090"/>
              <a:gd name="connsiteY8" fmla="*/ 316284 h 411896"/>
              <a:gd name="connsiteX9" fmla="*/ 51646 w 173090"/>
              <a:gd name="connsiteY9" fmla="*/ 247228 h 411896"/>
              <a:gd name="connsiteX10" fmla="*/ 49265 w 173090"/>
              <a:gd name="connsiteY10" fmla="*/ 185315 h 411896"/>
              <a:gd name="connsiteX11" fmla="*/ 42121 w 173090"/>
              <a:gd name="connsiteY11" fmla="*/ 104353 h 411896"/>
              <a:gd name="connsiteX12" fmla="*/ 32596 w 173090"/>
              <a:gd name="connsiteY12" fmla="*/ 71016 h 411896"/>
              <a:gd name="connsiteX13" fmla="*/ 25453 w 173090"/>
              <a:gd name="connsiteY13" fmla="*/ 44822 h 411896"/>
              <a:gd name="connsiteX14" fmla="*/ 30215 w 173090"/>
              <a:gd name="connsiteY14" fmla="*/ 30534 h 411896"/>
              <a:gd name="connsiteX15" fmla="*/ 46884 w 173090"/>
              <a:gd name="connsiteY15" fmla="*/ 47203 h 411896"/>
              <a:gd name="connsiteX16" fmla="*/ 65933 w 173090"/>
              <a:gd name="connsiteY16" fmla="*/ 97210 h 411896"/>
              <a:gd name="connsiteX17" fmla="*/ 80222 w 173090"/>
              <a:gd name="connsiteY17" fmla="*/ 142453 h 411896"/>
              <a:gd name="connsiteX18" fmla="*/ 94509 w 173090"/>
              <a:gd name="connsiteY18" fmla="*/ 178171 h 411896"/>
              <a:gd name="connsiteX19" fmla="*/ 104034 w 173090"/>
              <a:gd name="connsiteY19" fmla="*/ 232941 h 411896"/>
              <a:gd name="connsiteX20" fmla="*/ 111178 w 173090"/>
              <a:gd name="connsiteY20" fmla="*/ 275803 h 411896"/>
              <a:gd name="connsiteX21" fmla="*/ 118322 w 173090"/>
              <a:gd name="connsiteY21" fmla="*/ 311522 h 411896"/>
              <a:gd name="connsiteX22" fmla="*/ 127847 w 173090"/>
              <a:gd name="connsiteY22" fmla="*/ 347240 h 411896"/>
              <a:gd name="connsiteX23" fmla="*/ 139754 w 173090"/>
              <a:gd name="connsiteY23" fmla="*/ 373434 h 411896"/>
              <a:gd name="connsiteX24" fmla="*/ 158803 w 173090"/>
              <a:gd name="connsiteY24" fmla="*/ 382960 h 411896"/>
              <a:gd name="connsiteX25" fmla="*/ 173090 w 173090"/>
              <a:gd name="connsiteY25" fmla="*/ 373434 h 411896"/>
              <a:gd name="connsiteX26" fmla="*/ 158803 w 173090"/>
              <a:gd name="connsiteY26" fmla="*/ 354384 h 411896"/>
              <a:gd name="connsiteX27" fmla="*/ 149278 w 173090"/>
              <a:gd name="connsiteY27" fmla="*/ 323428 h 411896"/>
              <a:gd name="connsiteX28" fmla="*/ 139753 w 173090"/>
              <a:gd name="connsiteY28" fmla="*/ 278184 h 411896"/>
              <a:gd name="connsiteX29" fmla="*/ 130227 w 173090"/>
              <a:gd name="connsiteY29" fmla="*/ 211509 h 411896"/>
              <a:gd name="connsiteX30" fmla="*/ 120703 w 173090"/>
              <a:gd name="connsiteY30" fmla="*/ 168647 h 411896"/>
              <a:gd name="connsiteX31" fmla="*/ 106415 w 173090"/>
              <a:gd name="connsiteY31" fmla="*/ 132928 h 411896"/>
              <a:gd name="connsiteX32" fmla="*/ 89746 w 173090"/>
              <a:gd name="connsiteY32" fmla="*/ 82922 h 411896"/>
              <a:gd name="connsiteX33" fmla="*/ 73078 w 173090"/>
              <a:gd name="connsiteY33" fmla="*/ 42441 h 411896"/>
              <a:gd name="connsiteX34" fmla="*/ 58790 w 173090"/>
              <a:gd name="connsiteY34" fmla="*/ 13866 h 411896"/>
              <a:gd name="connsiteX35" fmla="*/ 39740 w 173090"/>
              <a:gd name="connsiteY35" fmla="*/ 1959 h 411896"/>
              <a:gd name="connsiteX36" fmla="*/ 15928 w 173090"/>
              <a:gd name="connsiteY36" fmla="*/ 1959 h 411896"/>
              <a:gd name="connsiteX37" fmla="*/ 1640 w 173090"/>
              <a:gd name="connsiteY37" fmla="*/ 21009 h 411896"/>
              <a:gd name="connsiteX38" fmla="*/ 1640 w 173090"/>
              <a:gd name="connsiteY38" fmla="*/ 59109 h 411896"/>
              <a:gd name="connsiteX39" fmla="*/ 13546 w 173090"/>
              <a:gd name="connsiteY39" fmla="*/ 104353 h 411896"/>
              <a:gd name="connsiteX40" fmla="*/ 20690 w 173090"/>
              <a:gd name="connsiteY40" fmla="*/ 159122 h 411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73090" h="411896">
                <a:moveTo>
                  <a:pt x="20690" y="159122"/>
                </a:moveTo>
                <a:cubicBezTo>
                  <a:pt x="21881" y="180156"/>
                  <a:pt x="19103" y="205160"/>
                  <a:pt x="20690" y="230560"/>
                </a:cubicBezTo>
                <a:cubicBezTo>
                  <a:pt x="22278" y="255960"/>
                  <a:pt x="26643" y="288106"/>
                  <a:pt x="30215" y="311522"/>
                </a:cubicBezTo>
                <a:cubicBezTo>
                  <a:pt x="33787" y="334938"/>
                  <a:pt x="38152" y="355575"/>
                  <a:pt x="42121" y="371053"/>
                </a:cubicBezTo>
                <a:cubicBezTo>
                  <a:pt x="46090" y="386531"/>
                  <a:pt x="48869" y="397644"/>
                  <a:pt x="54028" y="404391"/>
                </a:cubicBezTo>
                <a:cubicBezTo>
                  <a:pt x="59188" y="411138"/>
                  <a:pt x="68316" y="412725"/>
                  <a:pt x="73078" y="411534"/>
                </a:cubicBezTo>
                <a:cubicBezTo>
                  <a:pt x="77840" y="410343"/>
                  <a:pt x="83000" y="405581"/>
                  <a:pt x="82603" y="397247"/>
                </a:cubicBezTo>
                <a:cubicBezTo>
                  <a:pt x="82206" y="388913"/>
                  <a:pt x="74268" y="375022"/>
                  <a:pt x="70696" y="361528"/>
                </a:cubicBezTo>
                <a:cubicBezTo>
                  <a:pt x="67124" y="348034"/>
                  <a:pt x="64346" y="335334"/>
                  <a:pt x="61171" y="316284"/>
                </a:cubicBezTo>
                <a:cubicBezTo>
                  <a:pt x="57996" y="297234"/>
                  <a:pt x="53630" y="269056"/>
                  <a:pt x="51646" y="247228"/>
                </a:cubicBezTo>
                <a:cubicBezTo>
                  <a:pt x="49662" y="225400"/>
                  <a:pt x="50853" y="209128"/>
                  <a:pt x="49265" y="185315"/>
                </a:cubicBezTo>
                <a:cubicBezTo>
                  <a:pt x="47677" y="161502"/>
                  <a:pt x="44899" y="123403"/>
                  <a:pt x="42121" y="104353"/>
                </a:cubicBezTo>
                <a:cubicBezTo>
                  <a:pt x="39343" y="85303"/>
                  <a:pt x="35374" y="80938"/>
                  <a:pt x="32596" y="71016"/>
                </a:cubicBezTo>
                <a:cubicBezTo>
                  <a:pt x="29818" y="61094"/>
                  <a:pt x="25850" y="51569"/>
                  <a:pt x="25453" y="44822"/>
                </a:cubicBezTo>
                <a:cubicBezTo>
                  <a:pt x="25056" y="38075"/>
                  <a:pt x="26643" y="30137"/>
                  <a:pt x="30215" y="30534"/>
                </a:cubicBezTo>
                <a:cubicBezTo>
                  <a:pt x="33787" y="30931"/>
                  <a:pt x="40931" y="36091"/>
                  <a:pt x="46884" y="47203"/>
                </a:cubicBezTo>
                <a:cubicBezTo>
                  <a:pt x="52837" y="58315"/>
                  <a:pt x="60377" y="81335"/>
                  <a:pt x="65933" y="97210"/>
                </a:cubicBezTo>
                <a:cubicBezTo>
                  <a:pt x="71489" y="113085"/>
                  <a:pt x="75459" y="128960"/>
                  <a:pt x="80222" y="142453"/>
                </a:cubicBezTo>
                <a:cubicBezTo>
                  <a:pt x="84985" y="155946"/>
                  <a:pt x="90540" y="163090"/>
                  <a:pt x="94509" y="178171"/>
                </a:cubicBezTo>
                <a:cubicBezTo>
                  <a:pt x="98478" y="193252"/>
                  <a:pt x="101256" y="216669"/>
                  <a:pt x="104034" y="232941"/>
                </a:cubicBezTo>
                <a:cubicBezTo>
                  <a:pt x="106812" y="249213"/>
                  <a:pt x="108797" y="262706"/>
                  <a:pt x="111178" y="275803"/>
                </a:cubicBezTo>
                <a:cubicBezTo>
                  <a:pt x="113559" y="288900"/>
                  <a:pt x="115544" y="299616"/>
                  <a:pt x="118322" y="311522"/>
                </a:cubicBezTo>
                <a:cubicBezTo>
                  <a:pt x="121100" y="323428"/>
                  <a:pt x="124275" y="336921"/>
                  <a:pt x="127847" y="347240"/>
                </a:cubicBezTo>
                <a:cubicBezTo>
                  <a:pt x="131419" y="357559"/>
                  <a:pt x="134595" y="367481"/>
                  <a:pt x="139754" y="373434"/>
                </a:cubicBezTo>
                <a:cubicBezTo>
                  <a:pt x="144913" y="379387"/>
                  <a:pt x="153247" y="382960"/>
                  <a:pt x="158803" y="382960"/>
                </a:cubicBezTo>
                <a:cubicBezTo>
                  <a:pt x="164359" y="382960"/>
                  <a:pt x="173090" y="378197"/>
                  <a:pt x="173090" y="373434"/>
                </a:cubicBezTo>
                <a:cubicBezTo>
                  <a:pt x="173090" y="368671"/>
                  <a:pt x="162772" y="362718"/>
                  <a:pt x="158803" y="354384"/>
                </a:cubicBezTo>
                <a:cubicBezTo>
                  <a:pt x="154834" y="346050"/>
                  <a:pt x="152453" y="336128"/>
                  <a:pt x="149278" y="323428"/>
                </a:cubicBezTo>
                <a:cubicBezTo>
                  <a:pt x="146103" y="310728"/>
                  <a:pt x="142928" y="296837"/>
                  <a:pt x="139753" y="278184"/>
                </a:cubicBezTo>
                <a:cubicBezTo>
                  <a:pt x="136578" y="259531"/>
                  <a:pt x="133402" y="229765"/>
                  <a:pt x="130227" y="211509"/>
                </a:cubicBezTo>
                <a:cubicBezTo>
                  <a:pt x="127052" y="193253"/>
                  <a:pt x="124672" y="181744"/>
                  <a:pt x="120703" y="168647"/>
                </a:cubicBezTo>
                <a:cubicBezTo>
                  <a:pt x="116734" y="155550"/>
                  <a:pt x="111574" y="147215"/>
                  <a:pt x="106415" y="132928"/>
                </a:cubicBezTo>
                <a:cubicBezTo>
                  <a:pt x="101256" y="118641"/>
                  <a:pt x="95302" y="98003"/>
                  <a:pt x="89746" y="82922"/>
                </a:cubicBezTo>
                <a:cubicBezTo>
                  <a:pt x="84190" y="67841"/>
                  <a:pt x="78237" y="53950"/>
                  <a:pt x="73078" y="42441"/>
                </a:cubicBezTo>
                <a:cubicBezTo>
                  <a:pt x="67919" y="30932"/>
                  <a:pt x="64346" y="20613"/>
                  <a:pt x="58790" y="13866"/>
                </a:cubicBezTo>
                <a:cubicBezTo>
                  <a:pt x="53234" y="7119"/>
                  <a:pt x="46884" y="3943"/>
                  <a:pt x="39740" y="1959"/>
                </a:cubicBezTo>
                <a:cubicBezTo>
                  <a:pt x="32596" y="-25"/>
                  <a:pt x="22278" y="-1216"/>
                  <a:pt x="15928" y="1959"/>
                </a:cubicBezTo>
                <a:cubicBezTo>
                  <a:pt x="9578" y="5134"/>
                  <a:pt x="4021" y="11484"/>
                  <a:pt x="1640" y="21009"/>
                </a:cubicBezTo>
                <a:cubicBezTo>
                  <a:pt x="-741" y="30534"/>
                  <a:pt x="-344" y="45218"/>
                  <a:pt x="1640" y="59109"/>
                </a:cubicBezTo>
                <a:cubicBezTo>
                  <a:pt x="3624" y="73000"/>
                  <a:pt x="10371" y="87684"/>
                  <a:pt x="13546" y="104353"/>
                </a:cubicBezTo>
                <a:cubicBezTo>
                  <a:pt x="16721" y="121022"/>
                  <a:pt x="19499" y="138088"/>
                  <a:pt x="20690" y="1591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7" name="任意多边形 436"/>
          <p:cNvSpPr/>
          <p:nvPr/>
        </p:nvSpPr>
        <p:spPr>
          <a:xfrm rot="60000">
            <a:off x="7361608" y="3142314"/>
            <a:ext cx="157331" cy="402624"/>
          </a:xfrm>
          <a:custGeom>
            <a:avLst/>
            <a:gdLst>
              <a:gd name="connsiteX0" fmla="*/ 24860 w 165475"/>
              <a:gd name="connsiteY0" fmla="*/ 335784 h 402539"/>
              <a:gd name="connsiteX1" fmla="*/ 10572 w 165475"/>
              <a:gd name="connsiteY1" fmla="*/ 271490 h 402539"/>
              <a:gd name="connsiteX2" fmla="*/ 1047 w 165475"/>
              <a:gd name="connsiteY2" fmla="*/ 214340 h 402539"/>
              <a:gd name="connsiteX3" fmla="*/ 8191 w 165475"/>
              <a:gd name="connsiteY3" fmla="*/ 166715 h 402539"/>
              <a:gd name="connsiteX4" fmla="*/ 10572 w 165475"/>
              <a:gd name="connsiteY4" fmla="*/ 128615 h 402539"/>
              <a:gd name="connsiteX5" fmla="*/ 1047 w 165475"/>
              <a:gd name="connsiteY5" fmla="*/ 71465 h 402539"/>
              <a:gd name="connsiteX6" fmla="*/ 1047 w 165475"/>
              <a:gd name="connsiteY6" fmla="*/ 35746 h 402539"/>
              <a:gd name="connsiteX7" fmla="*/ 8191 w 165475"/>
              <a:gd name="connsiteY7" fmla="*/ 9552 h 402539"/>
              <a:gd name="connsiteX8" fmla="*/ 36766 w 165475"/>
              <a:gd name="connsiteY8" fmla="*/ 27 h 402539"/>
              <a:gd name="connsiteX9" fmla="*/ 62960 w 165475"/>
              <a:gd name="connsiteY9" fmla="*/ 11934 h 402539"/>
              <a:gd name="connsiteX10" fmla="*/ 74866 w 165475"/>
              <a:gd name="connsiteY10" fmla="*/ 45271 h 402539"/>
              <a:gd name="connsiteX11" fmla="*/ 82010 w 165475"/>
              <a:gd name="connsiteY11" fmla="*/ 90515 h 402539"/>
              <a:gd name="connsiteX12" fmla="*/ 108204 w 165475"/>
              <a:gd name="connsiteY12" fmla="*/ 138140 h 402539"/>
              <a:gd name="connsiteX13" fmla="*/ 134397 w 165475"/>
              <a:gd name="connsiteY13" fmla="*/ 169096 h 402539"/>
              <a:gd name="connsiteX14" fmla="*/ 153447 w 165475"/>
              <a:gd name="connsiteY14" fmla="*/ 223865 h 402539"/>
              <a:gd name="connsiteX15" fmla="*/ 165354 w 165475"/>
              <a:gd name="connsiteY15" fmla="*/ 281015 h 402539"/>
              <a:gd name="connsiteX16" fmla="*/ 158210 w 165475"/>
              <a:gd name="connsiteY16" fmla="*/ 333402 h 402539"/>
              <a:gd name="connsiteX17" fmla="*/ 136779 w 165475"/>
              <a:gd name="connsiteY17" fmla="*/ 378646 h 402539"/>
              <a:gd name="connsiteX18" fmla="*/ 112966 w 165475"/>
              <a:gd name="connsiteY18" fmla="*/ 373884 h 402539"/>
              <a:gd name="connsiteX19" fmla="*/ 122491 w 165475"/>
              <a:gd name="connsiteY19" fmla="*/ 342927 h 402539"/>
              <a:gd name="connsiteX20" fmla="*/ 127254 w 165475"/>
              <a:gd name="connsiteY20" fmla="*/ 285777 h 402539"/>
              <a:gd name="connsiteX21" fmla="*/ 115347 w 165475"/>
              <a:gd name="connsiteY21" fmla="*/ 214340 h 402539"/>
              <a:gd name="connsiteX22" fmla="*/ 93916 w 165475"/>
              <a:gd name="connsiteY22" fmla="*/ 159571 h 402539"/>
              <a:gd name="connsiteX23" fmla="*/ 72485 w 165475"/>
              <a:gd name="connsiteY23" fmla="*/ 133377 h 402539"/>
              <a:gd name="connsiteX24" fmla="*/ 55816 w 165475"/>
              <a:gd name="connsiteY24" fmla="*/ 104802 h 402539"/>
              <a:gd name="connsiteX25" fmla="*/ 41529 w 165475"/>
              <a:gd name="connsiteY25" fmla="*/ 64321 h 402539"/>
              <a:gd name="connsiteX26" fmla="*/ 36766 w 165475"/>
              <a:gd name="connsiteY26" fmla="*/ 40509 h 402539"/>
              <a:gd name="connsiteX27" fmla="*/ 32004 w 165475"/>
              <a:gd name="connsiteY27" fmla="*/ 42890 h 402539"/>
              <a:gd name="connsiteX28" fmla="*/ 32004 w 165475"/>
              <a:gd name="connsiteY28" fmla="*/ 78609 h 402539"/>
              <a:gd name="connsiteX29" fmla="*/ 48672 w 165475"/>
              <a:gd name="connsiteY29" fmla="*/ 130996 h 402539"/>
              <a:gd name="connsiteX30" fmla="*/ 39147 w 165475"/>
              <a:gd name="connsiteY30" fmla="*/ 169096 h 402539"/>
              <a:gd name="connsiteX31" fmla="*/ 34385 w 165475"/>
              <a:gd name="connsiteY31" fmla="*/ 219102 h 402539"/>
              <a:gd name="connsiteX32" fmla="*/ 43910 w 165475"/>
              <a:gd name="connsiteY32" fmla="*/ 276252 h 402539"/>
              <a:gd name="connsiteX33" fmla="*/ 74866 w 165475"/>
              <a:gd name="connsiteY33" fmla="*/ 357215 h 402539"/>
              <a:gd name="connsiteX34" fmla="*/ 82010 w 165475"/>
              <a:gd name="connsiteY34" fmla="*/ 390552 h 402539"/>
              <a:gd name="connsiteX35" fmla="*/ 67722 w 165475"/>
              <a:gd name="connsiteY35" fmla="*/ 402459 h 402539"/>
              <a:gd name="connsiteX36" fmla="*/ 43910 w 165475"/>
              <a:gd name="connsiteY36" fmla="*/ 385790 h 402539"/>
              <a:gd name="connsiteX37" fmla="*/ 24860 w 165475"/>
              <a:gd name="connsiteY37" fmla="*/ 335784 h 402539"/>
              <a:gd name="connsiteX0" fmla="*/ 24860 w 165475"/>
              <a:gd name="connsiteY0" fmla="*/ 335784 h 402558"/>
              <a:gd name="connsiteX1" fmla="*/ 10572 w 165475"/>
              <a:gd name="connsiteY1" fmla="*/ 271490 h 402558"/>
              <a:gd name="connsiteX2" fmla="*/ 1047 w 165475"/>
              <a:gd name="connsiteY2" fmla="*/ 214340 h 402558"/>
              <a:gd name="connsiteX3" fmla="*/ 8191 w 165475"/>
              <a:gd name="connsiteY3" fmla="*/ 166715 h 402558"/>
              <a:gd name="connsiteX4" fmla="*/ 10572 w 165475"/>
              <a:gd name="connsiteY4" fmla="*/ 128615 h 402558"/>
              <a:gd name="connsiteX5" fmla="*/ 1047 w 165475"/>
              <a:gd name="connsiteY5" fmla="*/ 71465 h 402558"/>
              <a:gd name="connsiteX6" fmla="*/ 1047 w 165475"/>
              <a:gd name="connsiteY6" fmla="*/ 35746 h 402558"/>
              <a:gd name="connsiteX7" fmla="*/ 8191 w 165475"/>
              <a:gd name="connsiteY7" fmla="*/ 9552 h 402558"/>
              <a:gd name="connsiteX8" fmla="*/ 36766 w 165475"/>
              <a:gd name="connsiteY8" fmla="*/ 27 h 402558"/>
              <a:gd name="connsiteX9" fmla="*/ 62960 w 165475"/>
              <a:gd name="connsiteY9" fmla="*/ 11934 h 402558"/>
              <a:gd name="connsiteX10" fmla="*/ 74866 w 165475"/>
              <a:gd name="connsiteY10" fmla="*/ 45271 h 402558"/>
              <a:gd name="connsiteX11" fmla="*/ 82010 w 165475"/>
              <a:gd name="connsiteY11" fmla="*/ 90515 h 402558"/>
              <a:gd name="connsiteX12" fmla="*/ 108204 w 165475"/>
              <a:gd name="connsiteY12" fmla="*/ 138140 h 402558"/>
              <a:gd name="connsiteX13" fmla="*/ 134397 w 165475"/>
              <a:gd name="connsiteY13" fmla="*/ 169096 h 402558"/>
              <a:gd name="connsiteX14" fmla="*/ 153447 w 165475"/>
              <a:gd name="connsiteY14" fmla="*/ 223865 h 402558"/>
              <a:gd name="connsiteX15" fmla="*/ 165354 w 165475"/>
              <a:gd name="connsiteY15" fmla="*/ 281015 h 402558"/>
              <a:gd name="connsiteX16" fmla="*/ 158210 w 165475"/>
              <a:gd name="connsiteY16" fmla="*/ 333402 h 402558"/>
              <a:gd name="connsiteX17" fmla="*/ 136779 w 165475"/>
              <a:gd name="connsiteY17" fmla="*/ 378646 h 402558"/>
              <a:gd name="connsiteX18" fmla="*/ 112966 w 165475"/>
              <a:gd name="connsiteY18" fmla="*/ 373884 h 402558"/>
              <a:gd name="connsiteX19" fmla="*/ 122491 w 165475"/>
              <a:gd name="connsiteY19" fmla="*/ 342927 h 402558"/>
              <a:gd name="connsiteX20" fmla="*/ 127254 w 165475"/>
              <a:gd name="connsiteY20" fmla="*/ 285777 h 402558"/>
              <a:gd name="connsiteX21" fmla="*/ 115347 w 165475"/>
              <a:gd name="connsiteY21" fmla="*/ 214340 h 402558"/>
              <a:gd name="connsiteX22" fmla="*/ 93916 w 165475"/>
              <a:gd name="connsiteY22" fmla="*/ 159571 h 402558"/>
              <a:gd name="connsiteX23" fmla="*/ 72485 w 165475"/>
              <a:gd name="connsiteY23" fmla="*/ 133377 h 402558"/>
              <a:gd name="connsiteX24" fmla="*/ 55816 w 165475"/>
              <a:gd name="connsiteY24" fmla="*/ 104802 h 402558"/>
              <a:gd name="connsiteX25" fmla="*/ 41529 w 165475"/>
              <a:gd name="connsiteY25" fmla="*/ 64321 h 402558"/>
              <a:gd name="connsiteX26" fmla="*/ 36766 w 165475"/>
              <a:gd name="connsiteY26" fmla="*/ 40509 h 402558"/>
              <a:gd name="connsiteX27" fmla="*/ 32004 w 165475"/>
              <a:gd name="connsiteY27" fmla="*/ 42890 h 402558"/>
              <a:gd name="connsiteX28" fmla="*/ 32004 w 165475"/>
              <a:gd name="connsiteY28" fmla="*/ 78609 h 402558"/>
              <a:gd name="connsiteX29" fmla="*/ 48672 w 165475"/>
              <a:gd name="connsiteY29" fmla="*/ 130996 h 402558"/>
              <a:gd name="connsiteX30" fmla="*/ 39147 w 165475"/>
              <a:gd name="connsiteY30" fmla="*/ 169096 h 402558"/>
              <a:gd name="connsiteX31" fmla="*/ 34385 w 165475"/>
              <a:gd name="connsiteY31" fmla="*/ 219102 h 402558"/>
              <a:gd name="connsiteX32" fmla="*/ 43910 w 165475"/>
              <a:gd name="connsiteY32" fmla="*/ 276252 h 402558"/>
              <a:gd name="connsiteX33" fmla="*/ 70103 w 165475"/>
              <a:gd name="connsiteY33" fmla="*/ 350071 h 402558"/>
              <a:gd name="connsiteX34" fmla="*/ 82010 w 165475"/>
              <a:gd name="connsiteY34" fmla="*/ 390552 h 402558"/>
              <a:gd name="connsiteX35" fmla="*/ 67722 w 165475"/>
              <a:gd name="connsiteY35" fmla="*/ 402459 h 402558"/>
              <a:gd name="connsiteX36" fmla="*/ 43910 w 165475"/>
              <a:gd name="connsiteY36" fmla="*/ 385790 h 402558"/>
              <a:gd name="connsiteX37" fmla="*/ 24860 w 165475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41529 w 165456"/>
              <a:gd name="connsiteY25" fmla="*/ 64321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41529 w 165456"/>
              <a:gd name="connsiteY25" fmla="*/ 64321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35784 h 402558"/>
              <a:gd name="connsiteX0" fmla="*/ 24860 w 165456"/>
              <a:gd name="connsiteY0" fmla="*/ 321497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21497 h 402558"/>
              <a:gd name="connsiteX0" fmla="*/ 24860 w 165456"/>
              <a:gd name="connsiteY0" fmla="*/ 321497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7729 w 165456"/>
              <a:gd name="connsiteY18" fmla="*/ 369122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2491 w 163145"/>
              <a:gd name="connsiteY19" fmla="*/ 342927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64334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2016 w 163145"/>
              <a:gd name="connsiteY13" fmla="*/ 173858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64334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281"/>
              <a:gd name="connsiteY0" fmla="*/ 321497 h 402558"/>
              <a:gd name="connsiteX1" fmla="*/ 10572 w 163281"/>
              <a:gd name="connsiteY1" fmla="*/ 271490 h 402558"/>
              <a:gd name="connsiteX2" fmla="*/ 1047 w 163281"/>
              <a:gd name="connsiteY2" fmla="*/ 214340 h 402558"/>
              <a:gd name="connsiteX3" fmla="*/ 8191 w 163281"/>
              <a:gd name="connsiteY3" fmla="*/ 166715 h 402558"/>
              <a:gd name="connsiteX4" fmla="*/ 10572 w 163281"/>
              <a:gd name="connsiteY4" fmla="*/ 128615 h 402558"/>
              <a:gd name="connsiteX5" fmla="*/ 1047 w 163281"/>
              <a:gd name="connsiteY5" fmla="*/ 71465 h 402558"/>
              <a:gd name="connsiteX6" fmla="*/ 1047 w 163281"/>
              <a:gd name="connsiteY6" fmla="*/ 35746 h 402558"/>
              <a:gd name="connsiteX7" fmla="*/ 8191 w 163281"/>
              <a:gd name="connsiteY7" fmla="*/ 9552 h 402558"/>
              <a:gd name="connsiteX8" fmla="*/ 36766 w 163281"/>
              <a:gd name="connsiteY8" fmla="*/ 27 h 402558"/>
              <a:gd name="connsiteX9" fmla="*/ 62960 w 163281"/>
              <a:gd name="connsiteY9" fmla="*/ 11934 h 402558"/>
              <a:gd name="connsiteX10" fmla="*/ 74866 w 163281"/>
              <a:gd name="connsiteY10" fmla="*/ 45271 h 402558"/>
              <a:gd name="connsiteX11" fmla="*/ 82010 w 163281"/>
              <a:gd name="connsiteY11" fmla="*/ 90515 h 402558"/>
              <a:gd name="connsiteX12" fmla="*/ 108204 w 163281"/>
              <a:gd name="connsiteY12" fmla="*/ 138140 h 402558"/>
              <a:gd name="connsiteX13" fmla="*/ 132016 w 163281"/>
              <a:gd name="connsiteY13" fmla="*/ 173858 h 402558"/>
              <a:gd name="connsiteX14" fmla="*/ 151066 w 163281"/>
              <a:gd name="connsiteY14" fmla="*/ 223865 h 402558"/>
              <a:gd name="connsiteX15" fmla="*/ 162972 w 163281"/>
              <a:gd name="connsiteY15" fmla="*/ 281015 h 402558"/>
              <a:gd name="connsiteX16" fmla="*/ 158210 w 163281"/>
              <a:gd name="connsiteY16" fmla="*/ 333402 h 402558"/>
              <a:gd name="connsiteX17" fmla="*/ 141541 w 163281"/>
              <a:gd name="connsiteY17" fmla="*/ 376265 h 402558"/>
              <a:gd name="connsiteX18" fmla="*/ 120110 w 163281"/>
              <a:gd name="connsiteY18" fmla="*/ 361978 h 402558"/>
              <a:gd name="connsiteX19" fmla="*/ 127254 w 163281"/>
              <a:gd name="connsiteY19" fmla="*/ 333402 h 402558"/>
              <a:gd name="connsiteX20" fmla="*/ 127254 w 163281"/>
              <a:gd name="connsiteY20" fmla="*/ 285777 h 402558"/>
              <a:gd name="connsiteX21" fmla="*/ 115347 w 163281"/>
              <a:gd name="connsiteY21" fmla="*/ 214340 h 402558"/>
              <a:gd name="connsiteX22" fmla="*/ 93916 w 163281"/>
              <a:gd name="connsiteY22" fmla="*/ 164334 h 402558"/>
              <a:gd name="connsiteX23" fmla="*/ 72485 w 163281"/>
              <a:gd name="connsiteY23" fmla="*/ 133377 h 402558"/>
              <a:gd name="connsiteX24" fmla="*/ 60578 w 163281"/>
              <a:gd name="connsiteY24" fmla="*/ 104802 h 402558"/>
              <a:gd name="connsiteX25" fmla="*/ 51054 w 163281"/>
              <a:gd name="connsiteY25" fmla="*/ 73846 h 402558"/>
              <a:gd name="connsiteX26" fmla="*/ 36766 w 163281"/>
              <a:gd name="connsiteY26" fmla="*/ 40509 h 402558"/>
              <a:gd name="connsiteX27" fmla="*/ 32004 w 163281"/>
              <a:gd name="connsiteY27" fmla="*/ 42890 h 402558"/>
              <a:gd name="connsiteX28" fmla="*/ 32004 w 163281"/>
              <a:gd name="connsiteY28" fmla="*/ 78609 h 402558"/>
              <a:gd name="connsiteX29" fmla="*/ 43909 w 163281"/>
              <a:gd name="connsiteY29" fmla="*/ 130996 h 402558"/>
              <a:gd name="connsiteX30" fmla="*/ 39147 w 163281"/>
              <a:gd name="connsiteY30" fmla="*/ 169096 h 402558"/>
              <a:gd name="connsiteX31" fmla="*/ 34385 w 163281"/>
              <a:gd name="connsiteY31" fmla="*/ 219102 h 402558"/>
              <a:gd name="connsiteX32" fmla="*/ 43910 w 163281"/>
              <a:gd name="connsiteY32" fmla="*/ 276252 h 402558"/>
              <a:gd name="connsiteX33" fmla="*/ 70103 w 163281"/>
              <a:gd name="connsiteY33" fmla="*/ 350071 h 402558"/>
              <a:gd name="connsiteX34" fmla="*/ 82010 w 163281"/>
              <a:gd name="connsiteY34" fmla="*/ 390552 h 402558"/>
              <a:gd name="connsiteX35" fmla="*/ 67722 w 163281"/>
              <a:gd name="connsiteY35" fmla="*/ 402459 h 402558"/>
              <a:gd name="connsiteX36" fmla="*/ 46292 w 163281"/>
              <a:gd name="connsiteY36" fmla="*/ 378646 h 402558"/>
              <a:gd name="connsiteX37" fmla="*/ 24860 w 163281"/>
              <a:gd name="connsiteY37" fmla="*/ 321497 h 402558"/>
              <a:gd name="connsiteX0" fmla="*/ 24860 w 159010"/>
              <a:gd name="connsiteY0" fmla="*/ 321497 h 402558"/>
              <a:gd name="connsiteX1" fmla="*/ 10572 w 159010"/>
              <a:gd name="connsiteY1" fmla="*/ 271490 h 402558"/>
              <a:gd name="connsiteX2" fmla="*/ 1047 w 159010"/>
              <a:gd name="connsiteY2" fmla="*/ 214340 h 402558"/>
              <a:gd name="connsiteX3" fmla="*/ 8191 w 159010"/>
              <a:gd name="connsiteY3" fmla="*/ 166715 h 402558"/>
              <a:gd name="connsiteX4" fmla="*/ 10572 w 159010"/>
              <a:gd name="connsiteY4" fmla="*/ 128615 h 402558"/>
              <a:gd name="connsiteX5" fmla="*/ 1047 w 159010"/>
              <a:gd name="connsiteY5" fmla="*/ 71465 h 402558"/>
              <a:gd name="connsiteX6" fmla="*/ 1047 w 159010"/>
              <a:gd name="connsiteY6" fmla="*/ 35746 h 402558"/>
              <a:gd name="connsiteX7" fmla="*/ 8191 w 159010"/>
              <a:gd name="connsiteY7" fmla="*/ 9552 h 402558"/>
              <a:gd name="connsiteX8" fmla="*/ 36766 w 159010"/>
              <a:gd name="connsiteY8" fmla="*/ 27 h 402558"/>
              <a:gd name="connsiteX9" fmla="*/ 62960 w 159010"/>
              <a:gd name="connsiteY9" fmla="*/ 11934 h 402558"/>
              <a:gd name="connsiteX10" fmla="*/ 74866 w 159010"/>
              <a:gd name="connsiteY10" fmla="*/ 45271 h 402558"/>
              <a:gd name="connsiteX11" fmla="*/ 82010 w 159010"/>
              <a:gd name="connsiteY11" fmla="*/ 90515 h 402558"/>
              <a:gd name="connsiteX12" fmla="*/ 108204 w 159010"/>
              <a:gd name="connsiteY12" fmla="*/ 138140 h 402558"/>
              <a:gd name="connsiteX13" fmla="*/ 132016 w 159010"/>
              <a:gd name="connsiteY13" fmla="*/ 173858 h 402558"/>
              <a:gd name="connsiteX14" fmla="*/ 151066 w 159010"/>
              <a:gd name="connsiteY14" fmla="*/ 223865 h 402558"/>
              <a:gd name="connsiteX15" fmla="*/ 155828 w 159010"/>
              <a:gd name="connsiteY15" fmla="*/ 281015 h 402558"/>
              <a:gd name="connsiteX16" fmla="*/ 158210 w 159010"/>
              <a:gd name="connsiteY16" fmla="*/ 333402 h 402558"/>
              <a:gd name="connsiteX17" fmla="*/ 141541 w 159010"/>
              <a:gd name="connsiteY17" fmla="*/ 376265 h 402558"/>
              <a:gd name="connsiteX18" fmla="*/ 120110 w 159010"/>
              <a:gd name="connsiteY18" fmla="*/ 361978 h 402558"/>
              <a:gd name="connsiteX19" fmla="*/ 127254 w 159010"/>
              <a:gd name="connsiteY19" fmla="*/ 333402 h 402558"/>
              <a:gd name="connsiteX20" fmla="*/ 127254 w 159010"/>
              <a:gd name="connsiteY20" fmla="*/ 285777 h 402558"/>
              <a:gd name="connsiteX21" fmla="*/ 115347 w 159010"/>
              <a:gd name="connsiteY21" fmla="*/ 214340 h 402558"/>
              <a:gd name="connsiteX22" fmla="*/ 93916 w 159010"/>
              <a:gd name="connsiteY22" fmla="*/ 164334 h 402558"/>
              <a:gd name="connsiteX23" fmla="*/ 72485 w 159010"/>
              <a:gd name="connsiteY23" fmla="*/ 133377 h 402558"/>
              <a:gd name="connsiteX24" fmla="*/ 60578 w 159010"/>
              <a:gd name="connsiteY24" fmla="*/ 104802 h 402558"/>
              <a:gd name="connsiteX25" fmla="*/ 51054 w 159010"/>
              <a:gd name="connsiteY25" fmla="*/ 73846 h 402558"/>
              <a:gd name="connsiteX26" fmla="*/ 36766 w 159010"/>
              <a:gd name="connsiteY26" fmla="*/ 40509 h 402558"/>
              <a:gd name="connsiteX27" fmla="*/ 32004 w 159010"/>
              <a:gd name="connsiteY27" fmla="*/ 42890 h 402558"/>
              <a:gd name="connsiteX28" fmla="*/ 32004 w 159010"/>
              <a:gd name="connsiteY28" fmla="*/ 78609 h 402558"/>
              <a:gd name="connsiteX29" fmla="*/ 43909 w 159010"/>
              <a:gd name="connsiteY29" fmla="*/ 130996 h 402558"/>
              <a:gd name="connsiteX30" fmla="*/ 39147 w 159010"/>
              <a:gd name="connsiteY30" fmla="*/ 169096 h 402558"/>
              <a:gd name="connsiteX31" fmla="*/ 34385 w 159010"/>
              <a:gd name="connsiteY31" fmla="*/ 219102 h 402558"/>
              <a:gd name="connsiteX32" fmla="*/ 43910 w 159010"/>
              <a:gd name="connsiteY32" fmla="*/ 276252 h 402558"/>
              <a:gd name="connsiteX33" fmla="*/ 70103 w 159010"/>
              <a:gd name="connsiteY33" fmla="*/ 350071 h 402558"/>
              <a:gd name="connsiteX34" fmla="*/ 82010 w 159010"/>
              <a:gd name="connsiteY34" fmla="*/ 390552 h 402558"/>
              <a:gd name="connsiteX35" fmla="*/ 67722 w 159010"/>
              <a:gd name="connsiteY35" fmla="*/ 402459 h 402558"/>
              <a:gd name="connsiteX36" fmla="*/ 46292 w 159010"/>
              <a:gd name="connsiteY36" fmla="*/ 378646 h 402558"/>
              <a:gd name="connsiteX37" fmla="*/ 24860 w 159010"/>
              <a:gd name="connsiteY37" fmla="*/ 321497 h 402558"/>
              <a:gd name="connsiteX0" fmla="*/ 24860 w 159127"/>
              <a:gd name="connsiteY0" fmla="*/ 321497 h 402558"/>
              <a:gd name="connsiteX1" fmla="*/ 10572 w 159127"/>
              <a:gd name="connsiteY1" fmla="*/ 271490 h 402558"/>
              <a:gd name="connsiteX2" fmla="*/ 1047 w 159127"/>
              <a:gd name="connsiteY2" fmla="*/ 214340 h 402558"/>
              <a:gd name="connsiteX3" fmla="*/ 8191 w 159127"/>
              <a:gd name="connsiteY3" fmla="*/ 166715 h 402558"/>
              <a:gd name="connsiteX4" fmla="*/ 10572 w 159127"/>
              <a:gd name="connsiteY4" fmla="*/ 128615 h 402558"/>
              <a:gd name="connsiteX5" fmla="*/ 1047 w 159127"/>
              <a:gd name="connsiteY5" fmla="*/ 71465 h 402558"/>
              <a:gd name="connsiteX6" fmla="*/ 1047 w 159127"/>
              <a:gd name="connsiteY6" fmla="*/ 35746 h 402558"/>
              <a:gd name="connsiteX7" fmla="*/ 8191 w 159127"/>
              <a:gd name="connsiteY7" fmla="*/ 9552 h 402558"/>
              <a:gd name="connsiteX8" fmla="*/ 36766 w 159127"/>
              <a:gd name="connsiteY8" fmla="*/ 27 h 402558"/>
              <a:gd name="connsiteX9" fmla="*/ 62960 w 159127"/>
              <a:gd name="connsiteY9" fmla="*/ 11934 h 402558"/>
              <a:gd name="connsiteX10" fmla="*/ 74866 w 159127"/>
              <a:gd name="connsiteY10" fmla="*/ 45271 h 402558"/>
              <a:gd name="connsiteX11" fmla="*/ 82010 w 159127"/>
              <a:gd name="connsiteY11" fmla="*/ 90515 h 402558"/>
              <a:gd name="connsiteX12" fmla="*/ 108204 w 159127"/>
              <a:gd name="connsiteY12" fmla="*/ 138140 h 402558"/>
              <a:gd name="connsiteX13" fmla="*/ 132016 w 159127"/>
              <a:gd name="connsiteY13" fmla="*/ 173858 h 402558"/>
              <a:gd name="connsiteX14" fmla="*/ 146304 w 159127"/>
              <a:gd name="connsiteY14" fmla="*/ 221483 h 402558"/>
              <a:gd name="connsiteX15" fmla="*/ 155828 w 159127"/>
              <a:gd name="connsiteY15" fmla="*/ 281015 h 402558"/>
              <a:gd name="connsiteX16" fmla="*/ 158210 w 159127"/>
              <a:gd name="connsiteY16" fmla="*/ 333402 h 402558"/>
              <a:gd name="connsiteX17" fmla="*/ 141541 w 159127"/>
              <a:gd name="connsiteY17" fmla="*/ 376265 h 402558"/>
              <a:gd name="connsiteX18" fmla="*/ 120110 w 159127"/>
              <a:gd name="connsiteY18" fmla="*/ 361978 h 402558"/>
              <a:gd name="connsiteX19" fmla="*/ 127254 w 159127"/>
              <a:gd name="connsiteY19" fmla="*/ 333402 h 402558"/>
              <a:gd name="connsiteX20" fmla="*/ 127254 w 159127"/>
              <a:gd name="connsiteY20" fmla="*/ 285777 h 402558"/>
              <a:gd name="connsiteX21" fmla="*/ 115347 w 159127"/>
              <a:gd name="connsiteY21" fmla="*/ 214340 h 402558"/>
              <a:gd name="connsiteX22" fmla="*/ 93916 w 159127"/>
              <a:gd name="connsiteY22" fmla="*/ 164334 h 402558"/>
              <a:gd name="connsiteX23" fmla="*/ 72485 w 159127"/>
              <a:gd name="connsiteY23" fmla="*/ 133377 h 402558"/>
              <a:gd name="connsiteX24" fmla="*/ 60578 w 159127"/>
              <a:gd name="connsiteY24" fmla="*/ 104802 h 402558"/>
              <a:gd name="connsiteX25" fmla="*/ 51054 w 159127"/>
              <a:gd name="connsiteY25" fmla="*/ 73846 h 402558"/>
              <a:gd name="connsiteX26" fmla="*/ 36766 w 159127"/>
              <a:gd name="connsiteY26" fmla="*/ 40509 h 402558"/>
              <a:gd name="connsiteX27" fmla="*/ 32004 w 159127"/>
              <a:gd name="connsiteY27" fmla="*/ 42890 h 402558"/>
              <a:gd name="connsiteX28" fmla="*/ 32004 w 159127"/>
              <a:gd name="connsiteY28" fmla="*/ 78609 h 402558"/>
              <a:gd name="connsiteX29" fmla="*/ 43909 w 159127"/>
              <a:gd name="connsiteY29" fmla="*/ 130996 h 402558"/>
              <a:gd name="connsiteX30" fmla="*/ 39147 w 159127"/>
              <a:gd name="connsiteY30" fmla="*/ 169096 h 402558"/>
              <a:gd name="connsiteX31" fmla="*/ 34385 w 159127"/>
              <a:gd name="connsiteY31" fmla="*/ 219102 h 402558"/>
              <a:gd name="connsiteX32" fmla="*/ 43910 w 159127"/>
              <a:gd name="connsiteY32" fmla="*/ 276252 h 402558"/>
              <a:gd name="connsiteX33" fmla="*/ 70103 w 159127"/>
              <a:gd name="connsiteY33" fmla="*/ 350071 h 402558"/>
              <a:gd name="connsiteX34" fmla="*/ 82010 w 159127"/>
              <a:gd name="connsiteY34" fmla="*/ 390552 h 402558"/>
              <a:gd name="connsiteX35" fmla="*/ 67722 w 159127"/>
              <a:gd name="connsiteY35" fmla="*/ 402459 h 402558"/>
              <a:gd name="connsiteX36" fmla="*/ 46292 w 159127"/>
              <a:gd name="connsiteY36" fmla="*/ 378646 h 402558"/>
              <a:gd name="connsiteX37" fmla="*/ 24860 w 159127"/>
              <a:gd name="connsiteY37" fmla="*/ 321497 h 402558"/>
              <a:gd name="connsiteX0" fmla="*/ 24860 w 157331"/>
              <a:gd name="connsiteY0" fmla="*/ 321497 h 402558"/>
              <a:gd name="connsiteX1" fmla="*/ 10572 w 157331"/>
              <a:gd name="connsiteY1" fmla="*/ 271490 h 402558"/>
              <a:gd name="connsiteX2" fmla="*/ 1047 w 157331"/>
              <a:gd name="connsiteY2" fmla="*/ 214340 h 402558"/>
              <a:gd name="connsiteX3" fmla="*/ 8191 w 157331"/>
              <a:gd name="connsiteY3" fmla="*/ 166715 h 402558"/>
              <a:gd name="connsiteX4" fmla="*/ 10572 w 157331"/>
              <a:gd name="connsiteY4" fmla="*/ 128615 h 402558"/>
              <a:gd name="connsiteX5" fmla="*/ 1047 w 157331"/>
              <a:gd name="connsiteY5" fmla="*/ 71465 h 402558"/>
              <a:gd name="connsiteX6" fmla="*/ 1047 w 157331"/>
              <a:gd name="connsiteY6" fmla="*/ 35746 h 402558"/>
              <a:gd name="connsiteX7" fmla="*/ 8191 w 157331"/>
              <a:gd name="connsiteY7" fmla="*/ 9552 h 402558"/>
              <a:gd name="connsiteX8" fmla="*/ 36766 w 157331"/>
              <a:gd name="connsiteY8" fmla="*/ 27 h 402558"/>
              <a:gd name="connsiteX9" fmla="*/ 62960 w 157331"/>
              <a:gd name="connsiteY9" fmla="*/ 11934 h 402558"/>
              <a:gd name="connsiteX10" fmla="*/ 74866 w 157331"/>
              <a:gd name="connsiteY10" fmla="*/ 45271 h 402558"/>
              <a:gd name="connsiteX11" fmla="*/ 82010 w 157331"/>
              <a:gd name="connsiteY11" fmla="*/ 90515 h 402558"/>
              <a:gd name="connsiteX12" fmla="*/ 108204 w 157331"/>
              <a:gd name="connsiteY12" fmla="*/ 138140 h 402558"/>
              <a:gd name="connsiteX13" fmla="*/ 132016 w 157331"/>
              <a:gd name="connsiteY13" fmla="*/ 173858 h 402558"/>
              <a:gd name="connsiteX14" fmla="*/ 146304 w 157331"/>
              <a:gd name="connsiteY14" fmla="*/ 221483 h 402558"/>
              <a:gd name="connsiteX15" fmla="*/ 155828 w 157331"/>
              <a:gd name="connsiteY15" fmla="*/ 281015 h 402558"/>
              <a:gd name="connsiteX16" fmla="*/ 155829 w 157331"/>
              <a:gd name="connsiteY16" fmla="*/ 331021 h 402558"/>
              <a:gd name="connsiteX17" fmla="*/ 141541 w 157331"/>
              <a:gd name="connsiteY17" fmla="*/ 376265 h 402558"/>
              <a:gd name="connsiteX18" fmla="*/ 120110 w 157331"/>
              <a:gd name="connsiteY18" fmla="*/ 361978 h 402558"/>
              <a:gd name="connsiteX19" fmla="*/ 127254 w 157331"/>
              <a:gd name="connsiteY19" fmla="*/ 333402 h 402558"/>
              <a:gd name="connsiteX20" fmla="*/ 127254 w 157331"/>
              <a:gd name="connsiteY20" fmla="*/ 285777 h 402558"/>
              <a:gd name="connsiteX21" fmla="*/ 115347 w 157331"/>
              <a:gd name="connsiteY21" fmla="*/ 214340 h 402558"/>
              <a:gd name="connsiteX22" fmla="*/ 93916 w 157331"/>
              <a:gd name="connsiteY22" fmla="*/ 164334 h 402558"/>
              <a:gd name="connsiteX23" fmla="*/ 72485 w 157331"/>
              <a:gd name="connsiteY23" fmla="*/ 133377 h 402558"/>
              <a:gd name="connsiteX24" fmla="*/ 60578 w 157331"/>
              <a:gd name="connsiteY24" fmla="*/ 104802 h 402558"/>
              <a:gd name="connsiteX25" fmla="*/ 51054 w 157331"/>
              <a:gd name="connsiteY25" fmla="*/ 73846 h 402558"/>
              <a:gd name="connsiteX26" fmla="*/ 36766 w 157331"/>
              <a:gd name="connsiteY26" fmla="*/ 40509 h 402558"/>
              <a:gd name="connsiteX27" fmla="*/ 32004 w 157331"/>
              <a:gd name="connsiteY27" fmla="*/ 42890 h 402558"/>
              <a:gd name="connsiteX28" fmla="*/ 32004 w 157331"/>
              <a:gd name="connsiteY28" fmla="*/ 78609 h 402558"/>
              <a:gd name="connsiteX29" fmla="*/ 43909 w 157331"/>
              <a:gd name="connsiteY29" fmla="*/ 130996 h 402558"/>
              <a:gd name="connsiteX30" fmla="*/ 39147 w 157331"/>
              <a:gd name="connsiteY30" fmla="*/ 169096 h 402558"/>
              <a:gd name="connsiteX31" fmla="*/ 34385 w 157331"/>
              <a:gd name="connsiteY31" fmla="*/ 219102 h 402558"/>
              <a:gd name="connsiteX32" fmla="*/ 43910 w 157331"/>
              <a:gd name="connsiteY32" fmla="*/ 276252 h 402558"/>
              <a:gd name="connsiteX33" fmla="*/ 70103 w 157331"/>
              <a:gd name="connsiteY33" fmla="*/ 350071 h 402558"/>
              <a:gd name="connsiteX34" fmla="*/ 82010 w 157331"/>
              <a:gd name="connsiteY34" fmla="*/ 390552 h 402558"/>
              <a:gd name="connsiteX35" fmla="*/ 67722 w 157331"/>
              <a:gd name="connsiteY35" fmla="*/ 402459 h 402558"/>
              <a:gd name="connsiteX36" fmla="*/ 46292 w 157331"/>
              <a:gd name="connsiteY36" fmla="*/ 378646 h 402558"/>
              <a:gd name="connsiteX37" fmla="*/ 24860 w 157331"/>
              <a:gd name="connsiteY37" fmla="*/ 321497 h 402558"/>
              <a:gd name="connsiteX0" fmla="*/ 24860 w 157331"/>
              <a:gd name="connsiteY0" fmla="*/ 321497 h 402558"/>
              <a:gd name="connsiteX1" fmla="*/ 10572 w 157331"/>
              <a:gd name="connsiteY1" fmla="*/ 271490 h 402558"/>
              <a:gd name="connsiteX2" fmla="*/ 1047 w 157331"/>
              <a:gd name="connsiteY2" fmla="*/ 214340 h 402558"/>
              <a:gd name="connsiteX3" fmla="*/ 8191 w 157331"/>
              <a:gd name="connsiteY3" fmla="*/ 166715 h 402558"/>
              <a:gd name="connsiteX4" fmla="*/ 10572 w 157331"/>
              <a:gd name="connsiteY4" fmla="*/ 128615 h 402558"/>
              <a:gd name="connsiteX5" fmla="*/ 1047 w 157331"/>
              <a:gd name="connsiteY5" fmla="*/ 71465 h 402558"/>
              <a:gd name="connsiteX6" fmla="*/ 1047 w 157331"/>
              <a:gd name="connsiteY6" fmla="*/ 35746 h 402558"/>
              <a:gd name="connsiteX7" fmla="*/ 8191 w 157331"/>
              <a:gd name="connsiteY7" fmla="*/ 9552 h 402558"/>
              <a:gd name="connsiteX8" fmla="*/ 36766 w 157331"/>
              <a:gd name="connsiteY8" fmla="*/ 27 h 402558"/>
              <a:gd name="connsiteX9" fmla="*/ 62960 w 157331"/>
              <a:gd name="connsiteY9" fmla="*/ 11934 h 402558"/>
              <a:gd name="connsiteX10" fmla="*/ 74866 w 157331"/>
              <a:gd name="connsiteY10" fmla="*/ 45271 h 402558"/>
              <a:gd name="connsiteX11" fmla="*/ 84391 w 157331"/>
              <a:gd name="connsiteY11" fmla="*/ 90515 h 402558"/>
              <a:gd name="connsiteX12" fmla="*/ 108204 w 157331"/>
              <a:gd name="connsiteY12" fmla="*/ 138140 h 402558"/>
              <a:gd name="connsiteX13" fmla="*/ 132016 w 157331"/>
              <a:gd name="connsiteY13" fmla="*/ 173858 h 402558"/>
              <a:gd name="connsiteX14" fmla="*/ 146304 w 157331"/>
              <a:gd name="connsiteY14" fmla="*/ 221483 h 402558"/>
              <a:gd name="connsiteX15" fmla="*/ 155828 w 157331"/>
              <a:gd name="connsiteY15" fmla="*/ 281015 h 402558"/>
              <a:gd name="connsiteX16" fmla="*/ 155829 w 157331"/>
              <a:gd name="connsiteY16" fmla="*/ 331021 h 402558"/>
              <a:gd name="connsiteX17" fmla="*/ 141541 w 157331"/>
              <a:gd name="connsiteY17" fmla="*/ 376265 h 402558"/>
              <a:gd name="connsiteX18" fmla="*/ 120110 w 157331"/>
              <a:gd name="connsiteY18" fmla="*/ 361978 h 402558"/>
              <a:gd name="connsiteX19" fmla="*/ 127254 w 157331"/>
              <a:gd name="connsiteY19" fmla="*/ 333402 h 402558"/>
              <a:gd name="connsiteX20" fmla="*/ 127254 w 157331"/>
              <a:gd name="connsiteY20" fmla="*/ 285777 h 402558"/>
              <a:gd name="connsiteX21" fmla="*/ 115347 w 157331"/>
              <a:gd name="connsiteY21" fmla="*/ 214340 h 402558"/>
              <a:gd name="connsiteX22" fmla="*/ 93916 w 157331"/>
              <a:gd name="connsiteY22" fmla="*/ 164334 h 402558"/>
              <a:gd name="connsiteX23" fmla="*/ 72485 w 157331"/>
              <a:gd name="connsiteY23" fmla="*/ 133377 h 402558"/>
              <a:gd name="connsiteX24" fmla="*/ 60578 w 157331"/>
              <a:gd name="connsiteY24" fmla="*/ 104802 h 402558"/>
              <a:gd name="connsiteX25" fmla="*/ 51054 w 157331"/>
              <a:gd name="connsiteY25" fmla="*/ 73846 h 402558"/>
              <a:gd name="connsiteX26" fmla="*/ 36766 w 157331"/>
              <a:gd name="connsiteY26" fmla="*/ 40509 h 402558"/>
              <a:gd name="connsiteX27" fmla="*/ 32004 w 157331"/>
              <a:gd name="connsiteY27" fmla="*/ 42890 h 402558"/>
              <a:gd name="connsiteX28" fmla="*/ 32004 w 157331"/>
              <a:gd name="connsiteY28" fmla="*/ 78609 h 402558"/>
              <a:gd name="connsiteX29" fmla="*/ 43909 w 157331"/>
              <a:gd name="connsiteY29" fmla="*/ 130996 h 402558"/>
              <a:gd name="connsiteX30" fmla="*/ 39147 w 157331"/>
              <a:gd name="connsiteY30" fmla="*/ 169096 h 402558"/>
              <a:gd name="connsiteX31" fmla="*/ 34385 w 157331"/>
              <a:gd name="connsiteY31" fmla="*/ 219102 h 402558"/>
              <a:gd name="connsiteX32" fmla="*/ 43910 w 157331"/>
              <a:gd name="connsiteY32" fmla="*/ 276252 h 402558"/>
              <a:gd name="connsiteX33" fmla="*/ 70103 w 157331"/>
              <a:gd name="connsiteY33" fmla="*/ 350071 h 402558"/>
              <a:gd name="connsiteX34" fmla="*/ 82010 w 157331"/>
              <a:gd name="connsiteY34" fmla="*/ 390552 h 402558"/>
              <a:gd name="connsiteX35" fmla="*/ 67722 w 157331"/>
              <a:gd name="connsiteY35" fmla="*/ 402459 h 402558"/>
              <a:gd name="connsiteX36" fmla="*/ 46292 w 157331"/>
              <a:gd name="connsiteY36" fmla="*/ 378646 h 402558"/>
              <a:gd name="connsiteX37" fmla="*/ 24860 w 157331"/>
              <a:gd name="connsiteY37" fmla="*/ 321497 h 402558"/>
              <a:gd name="connsiteX0" fmla="*/ 24860 w 157331"/>
              <a:gd name="connsiteY0" fmla="*/ 321563 h 402624"/>
              <a:gd name="connsiteX1" fmla="*/ 10572 w 157331"/>
              <a:gd name="connsiteY1" fmla="*/ 271556 h 402624"/>
              <a:gd name="connsiteX2" fmla="*/ 1047 w 157331"/>
              <a:gd name="connsiteY2" fmla="*/ 214406 h 402624"/>
              <a:gd name="connsiteX3" fmla="*/ 8191 w 157331"/>
              <a:gd name="connsiteY3" fmla="*/ 166781 h 402624"/>
              <a:gd name="connsiteX4" fmla="*/ 10572 w 157331"/>
              <a:gd name="connsiteY4" fmla="*/ 128681 h 402624"/>
              <a:gd name="connsiteX5" fmla="*/ 1047 w 157331"/>
              <a:gd name="connsiteY5" fmla="*/ 71531 h 402624"/>
              <a:gd name="connsiteX6" fmla="*/ 1047 w 157331"/>
              <a:gd name="connsiteY6" fmla="*/ 35812 h 402624"/>
              <a:gd name="connsiteX7" fmla="*/ 8191 w 157331"/>
              <a:gd name="connsiteY7" fmla="*/ 9618 h 402624"/>
              <a:gd name="connsiteX8" fmla="*/ 36766 w 157331"/>
              <a:gd name="connsiteY8" fmla="*/ 93 h 402624"/>
              <a:gd name="connsiteX9" fmla="*/ 60579 w 157331"/>
              <a:gd name="connsiteY9" fmla="*/ 14382 h 402624"/>
              <a:gd name="connsiteX10" fmla="*/ 74866 w 157331"/>
              <a:gd name="connsiteY10" fmla="*/ 45337 h 402624"/>
              <a:gd name="connsiteX11" fmla="*/ 84391 w 157331"/>
              <a:gd name="connsiteY11" fmla="*/ 90581 h 402624"/>
              <a:gd name="connsiteX12" fmla="*/ 108204 w 157331"/>
              <a:gd name="connsiteY12" fmla="*/ 138206 h 402624"/>
              <a:gd name="connsiteX13" fmla="*/ 132016 w 157331"/>
              <a:gd name="connsiteY13" fmla="*/ 173924 h 402624"/>
              <a:gd name="connsiteX14" fmla="*/ 146304 w 157331"/>
              <a:gd name="connsiteY14" fmla="*/ 221549 h 402624"/>
              <a:gd name="connsiteX15" fmla="*/ 155828 w 157331"/>
              <a:gd name="connsiteY15" fmla="*/ 281081 h 402624"/>
              <a:gd name="connsiteX16" fmla="*/ 155829 w 157331"/>
              <a:gd name="connsiteY16" fmla="*/ 331087 h 402624"/>
              <a:gd name="connsiteX17" fmla="*/ 141541 w 157331"/>
              <a:gd name="connsiteY17" fmla="*/ 376331 h 402624"/>
              <a:gd name="connsiteX18" fmla="*/ 120110 w 157331"/>
              <a:gd name="connsiteY18" fmla="*/ 362044 h 402624"/>
              <a:gd name="connsiteX19" fmla="*/ 127254 w 157331"/>
              <a:gd name="connsiteY19" fmla="*/ 333468 h 402624"/>
              <a:gd name="connsiteX20" fmla="*/ 127254 w 157331"/>
              <a:gd name="connsiteY20" fmla="*/ 285843 h 402624"/>
              <a:gd name="connsiteX21" fmla="*/ 115347 w 157331"/>
              <a:gd name="connsiteY21" fmla="*/ 214406 h 402624"/>
              <a:gd name="connsiteX22" fmla="*/ 93916 w 157331"/>
              <a:gd name="connsiteY22" fmla="*/ 164400 h 402624"/>
              <a:gd name="connsiteX23" fmla="*/ 72485 w 157331"/>
              <a:gd name="connsiteY23" fmla="*/ 133443 h 402624"/>
              <a:gd name="connsiteX24" fmla="*/ 60578 w 157331"/>
              <a:gd name="connsiteY24" fmla="*/ 104868 h 402624"/>
              <a:gd name="connsiteX25" fmla="*/ 51054 w 157331"/>
              <a:gd name="connsiteY25" fmla="*/ 73912 h 402624"/>
              <a:gd name="connsiteX26" fmla="*/ 36766 w 157331"/>
              <a:gd name="connsiteY26" fmla="*/ 40575 h 402624"/>
              <a:gd name="connsiteX27" fmla="*/ 32004 w 157331"/>
              <a:gd name="connsiteY27" fmla="*/ 42956 h 402624"/>
              <a:gd name="connsiteX28" fmla="*/ 32004 w 157331"/>
              <a:gd name="connsiteY28" fmla="*/ 78675 h 402624"/>
              <a:gd name="connsiteX29" fmla="*/ 43909 w 157331"/>
              <a:gd name="connsiteY29" fmla="*/ 131062 h 402624"/>
              <a:gd name="connsiteX30" fmla="*/ 39147 w 157331"/>
              <a:gd name="connsiteY30" fmla="*/ 169162 h 402624"/>
              <a:gd name="connsiteX31" fmla="*/ 34385 w 157331"/>
              <a:gd name="connsiteY31" fmla="*/ 219168 h 402624"/>
              <a:gd name="connsiteX32" fmla="*/ 43910 w 157331"/>
              <a:gd name="connsiteY32" fmla="*/ 276318 h 402624"/>
              <a:gd name="connsiteX33" fmla="*/ 70103 w 157331"/>
              <a:gd name="connsiteY33" fmla="*/ 350137 h 402624"/>
              <a:gd name="connsiteX34" fmla="*/ 82010 w 157331"/>
              <a:gd name="connsiteY34" fmla="*/ 390618 h 402624"/>
              <a:gd name="connsiteX35" fmla="*/ 67722 w 157331"/>
              <a:gd name="connsiteY35" fmla="*/ 402525 h 402624"/>
              <a:gd name="connsiteX36" fmla="*/ 46292 w 157331"/>
              <a:gd name="connsiteY36" fmla="*/ 378712 h 402624"/>
              <a:gd name="connsiteX37" fmla="*/ 24860 w 157331"/>
              <a:gd name="connsiteY37" fmla="*/ 321563 h 402624"/>
              <a:gd name="connsiteX0" fmla="*/ 24860 w 157331"/>
              <a:gd name="connsiteY0" fmla="*/ 321563 h 402624"/>
              <a:gd name="connsiteX1" fmla="*/ 10572 w 157331"/>
              <a:gd name="connsiteY1" fmla="*/ 271556 h 402624"/>
              <a:gd name="connsiteX2" fmla="*/ 1047 w 157331"/>
              <a:gd name="connsiteY2" fmla="*/ 214406 h 402624"/>
              <a:gd name="connsiteX3" fmla="*/ 8191 w 157331"/>
              <a:gd name="connsiteY3" fmla="*/ 166781 h 402624"/>
              <a:gd name="connsiteX4" fmla="*/ 10572 w 157331"/>
              <a:gd name="connsiteY4" fmla="*/ 128681 h 402624"/>
              <a:gd name="connsiteX5" fmla="*/ 1047 w 157331"/>
              <a:gd name="connsiteY5" fmla="*/ 71531 h 402624"/>
              <a:gd name="connsiteX6" fmla="*/ 1047 w 157331"/>
              <a:gd name="connsiteY6" fmla="*/ 35812 h 402624"/>
              <a:gd name="connsiteX7" fmla="*/ 8191 w 157331"/>
              <a:gd name="connsiteY7" fmla="*/ 9618 h 402624"/>
              <a:gd name="connsiteX8" fmla="*/ 36766 w 157331"/>
              <a:gd name="connsiteY8" fmla="*/ 93 h 402624"/>
              <a:gd name="connsiteX9" fmla="*/ 60579 w 157331"/>
              <a:gd name="connsiteY9" fmla="*/ 14382 h 402624"/>
              <a:gd name="connsiteX10" fmla="*/ 72485 w 157331"/>
              <a:gd name="connsiteY10" fmla="*/ 45337 h 402624"/>
              <a:gd name="connsiteX11" fmla="*/ 84391 w 157331"/>
              <a:gd name="connsiteY11" fmla="*/ 90581 h 402624"/>
              <a:gd name="connsiteX12" fmla="*/ 108204 w 157331"/>
              <a:gd name="connsiteY12" fmla="*/ 138206 h 402624"/>
              <a:gd name="connsiteX13" fmla="*/ 132016 w 157331"/>
              <a:gd name="connsiteY13" fmla="*/ 173924 h 402624"/>
              <a:gd name="connsiteX14" fmla="*/ 146304 w 157331"/>
              <a:gd name="connsiteY14" fmla="*/ 221549 h 402624"/>
              <a:gd name="connsiteX15" fmla="*/ 155828 w 157331"/>
              <a:gd name="connsiteY15" fmla="*/ 281081 h 402624"/>
              <a:gd name="connsiteX16" fmla="*/ 155829 w 157331"/>
              <a:gd name="connsiteY16" fmla="*/ 331087 h 402624"/>
              <a:gd name="connsiteX17" fmla="*/ 141541 w 157331"/>
              <a:gd name="connsiteY17" fmla="*/ 376331 h 402624"/>
              <a:gd name="connsiteX18" fmla="*/ 120110 w 157331"/>
              <a:gd name="connsiteY18" fmla="*/ 362044 h 402624"/>
              <a:gd name="connsiteX19" fmla="*/ 127254 w 157331"/>
              <a:gd name="connsiteY19" fmla="*/ 333468 h 402624"/>
              <a:gd name="connsiteX20" fmla="*/ 127254 w 157331"/>
              <a:gd name="connsiteY20" fmla="*/ 285843 h 402624"/>
              <a:gd name="connsiteX21" fmla="*/ 115347 w 157331"/>
              <a:gd name="connsiteY21" fmla="*/ 214406 h 402624"/>
              <a:gd name="connsiteX22" fmla="*/ 93916 w 157331"/>
              <a:gd name="connsiteY22" fmla="*/ 164400 h 402624"/>
              <a:gd name="connsiteX23" fmla="*/ 72485 w 157331"/>
              <a:gd name="connsiteY23" fmla="*/ 133443 h 402624"/>
              <a:gd name="connsiteX24" fmla="*/ 60578 w 157331"/>
              <a:gd name="connsiteY24" fmla="*/ 104868 h 402624"/>
              <a:gd name="connsiteX25" fmla="*/ 51054 w 157331"/>
              <a:gd name="connsiteY25" fmla="*/ 73912 h 402624"/>
              <a:gd name="connsiteX26" fmla="*/ 36766 w 157331"/>
              <a:gd name="connsiteY26" fmla="*/ 40575 h 402624"/>
              <a:gd name="connsiteX27" fmla="*/ 32004 w 157331"/>
              <a:gd name="connsiteY27" fmla="*/ 42956 h 402624"/>
              <a:gd name="connsiteX28" fmla="*/ 32004 w 157331"/>
              <a:gd name="connsiteY28" fmla="*/ 78675 h 402624"/>
              <a:gd name="connsiteX29" fmla="*/ 43909 w 157331"/>
              <a:gd name="connsiteY29" fmla="*/ 131062 h 402624"/>
              <a:gd name="connsiteX30" fmla="*/ 39147 w 157331"/>
              <a:gd name="connsiteY30" fmla="*/ 169162 h 402624"/>
              <a:gd name="connsiteX31" fmla="*/ 34385 w 157331"/>
              <a:gd name="connsiteY31" fmla="*/ 219168 h 402624"/>
              <a:gd name="connsiteX32" fmla="*/ 43910 w 157331"/>
              <a:gd name="connsiteY32" fmla="*/ 276318 h 402624"/>
              <a:gd name="connsiteX33" fmla="*/ 70103 w 157331"/>
              <a:gd name="connsiteY33" fmla="*/ 350137 h 402624"/>
              <a:gd name="connsiteX34" fmla="*/ 82010 w 157331"/>
              <a:gd name="connsiteY34" fmla="*/ 390618 h 402624"/>
              <a:gd name="connsiteX35" fmla="*/ 67722 w 157331"/>
              <a:gd name="connsiteY35" fmla="*/ 402525 h 402624"/>
              <a:gd name="connsiteX36" fmla="*/ 46292 w 157331"/>
              <a:gd name="connsiteY36" fmla="*/ 378712 h 402624"/>
              <a:gd name="connsiteX37" fmla="*/ 24860 w 157331"/>
              <a:gd name="connsiteY37" fmla="*/ 321563 h 402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57331" h="402624">
                <a:moveTo>
                  <a:pt x="24860" y="321563"/>
                </a:moveTo>
                <a:cubicBezTo>
                  <a:pt x="18907" y="303704"/>
                  <a:pt x="14541" y="289416"/>
                  <a:pt x="10572" y="271556"/>
                </a:cubicBezTo>
                <a:cubicBezTo>
                  <a:pt x="6603" y="253697"/>
                  <a:pt x="1444" y="231868"/>
                  <a:pt x="1047" y="214406"/>
                </a:cubicBezTo>
                <a:cubicBezTo>
                  <a:pt x="650" y="196944"/>
                  <a:pt x="6604" y="181068"/>
                  <a:pt x="8191" y="166781"/>
                </a:cubicBezTo>
                <a:cubicBezTo>
                  <a:pt x="9778" y="152494"/>
                  <a:pt x="11763" y="144556"/>
                  <a:pt x="10572" y="128681"/>
                </a:cubicBezTo>
                <a:cubicBezTo>
                  <a:pt x="9381" y="112806"/>
                  <a:pt x="2634" y="87009"/>
                  <a:pt x="1047" y="71531"/>
                </a:cubicBezTo>
                <a:cubicBezTo>
                  <a:pt x="-541" y="56053"/>
                  <a:pt x="-144" y="46131"/>
                  <a:pt x="1047" y="35812"/>
                </a:cubicBezTo>
                <a:cubicBezTo>
                  <a:pt x="2238" y="25493"/>
                  <a:pt x="2238" y="15571"/>
                  <a:pt x="8191" y="9618"/>
                </a:cubicBezTo>
                <a:cubicBezTo>
                  <a:pt x="14144" y="3665"/>
                  <a:pt x="28035" y="-701"/>
                  <a:pt x="36766" y="93"/>
                </a:cubicBezTo>
                <a:cubicBezTo>
                  <a:pt x="45497" y="887"/>
                  <a:pt x="54626" y="6841"/>
                  <a:pt x="60579" y="14382"/>
                </a:cubicBezTo>
                <a:cubicBezTo>
                  <a:pt x="66532" y="21923"/>
                  <a:pt x="68516" y="32637"/>
                  <a:pt x="72485" y="45337"/>
                </a:cubicBezTo>
                <a:cubicBezTo>
                  <a:pt x="76454" y="58037"/>
                  <a:pt x="78438" y="75103"/>
                  <a:pt x="84391" y="90581"/>
                </a:cubicBezTo>
                <a:cubicBezTo>
                  <a:pt x="90344" y="106059"/>
                  <a:pt x="100267" y="124316"/>
                  <a:pt x="108204" y="138206"/>
                </a:cubicBezTo>
                <a:cubicBezTo>
                  <a:pt x="116141" y="152096"/>
                  <a:pt x="125666" y="160033"/>
                  <a:pt x="132016" y="173924"/>
                </a:cubicBezTo>
                <a:cubicBezTo>
                  <a:pt x="138366" y="187815"/>
                  <a:pt x="142335" y="203690"/>
                  <a:pt x="146304" y="221549"/>
                </a:cubicBezTo>
                <a:cubicBezTo>
                  <a:pt x="150273" y="239408"/>
                  <a:pt x="154241" y="262825"/>
                  <a:pt x="155828" y="281081"/>
                </a:cubicBezTo>
                <a:cubicBezTo>
                  <a:pt x="157416" y="299337"/>
                  <a:pt x="158210" y="315212"/>
                  <a:pt x="155829" y="331087"/>
                </a:cubicBezTo>
                <a:cubicBezTo>
                  <a:pt x="153448" y="346962"/>
                  <a:pt x="147494" y="371172"/>
                  <a:pt x="141541" y="376331"/>
                </a:cubicBezTo>
                <a:cubicBezTo>
                  <a:pt x="135588" y="381490"/>
                  <a:pt x="122491" y="369188"/>
                  <a:pt x="120110" y="362044"/>
                </a:cubicBezTo>
                <a:cubicBezTo>
                  <a:pt x="117729" y="354900"/>
                  <a:pt x="126063" y="346168"/>
                  <a:pt x="127254" y="333468"/>
                </a:cubicBezTo>
                <a:cubicBezTo>
                  <a:pt x="128445" y="320768"/>
                  <a:pt x="129238" y="305687"/>
                  <a:pt x="127254" y="285843"/>
                </a:cubicBezTo>
                <a:cubicBezTo>
                  <a:pt x="125270" y="265999"/>
                  <a:pt x="120903" y="234647"/>
                  <a:pt x="115347" y="214406"/>
                </a:cubicBezTo>
                <a:cubicBezTo>
                  <a:pt x="109791" y="194165"/>
                  <a:pt x="101060" y="177894"/>
                  <a:pt x="93916" y="164400"/>
                </a:cubicBezTo>
                <a:cubicBezTo>
                  <a:pt x="86772" y="150906"/>
                  <a:pt x="78041" y="143365"/>
                  <a:pt x="72485" y="133443"/>
                </a:cubicBezTo>
                <a:cubicBezTo>
                  <a:pt x="66929" y="123521"/>
                  <a:pt x="64150" y="114790"/>
                  <a:pt x="60578" y="104868"/>
                </a:cubicBezTo>
                <a:cubicBezTo>
                  <a:pt x="57006" y="94946"/>
                  <a:pt x="55023" y="84627"/>
                  <a:pt x="51054" y="73912"/>
                </a:cubicBezTo>
                <a:cubicBezTo>
                  <a:pt x="47085" y="63197"/>
                  <a:pt x="39941" y="45734"/>
                  <a:pt x="36766" y="40575"/>
                </a:cubicBezTo>
                <a:cubicBezTo>
                  <a:pt x="33591" y="35416"/>
                  <a:pt x="32798" y="36606"/>
                  <a:pt x="32004" y="42956"/>
                </a:cubicBezTo>
                <a:cubicBezTo>
                  <a:pt x="31210" y="49306"/>
                  <a:pt x="30020" y="63991"/>
                  <a:pt x="32004" y="78675"/>
                </a:cubicBezTo>
                <a:cubicBezTo>
                  <a:pt x="33988" y="93359"/>
                  <a:pt x="42719" y="115981"/>
                  <a:pt x="43909" y="131062"/>
                </a:cubicBezTo>
                <a:cubicBezTo>
                  <a:pt x="45099" y="146143"/>
                  <a:pt x="40734" y="154478"/>
                  <a:pt x="39147" y="169162"/>
                </a:cubicBezTo>
                <a:cubicBezTo>
                  <a:pt x="37560" y="183846"/>
                  <a:pt x="33591" y="201309"/>
                  <a:pt x="34385" y="219168"/>
                </a:cubicBezTo>
                <a:cubicBezTo>
                  <a:pt x="35179" y="237027"/>
                  <a:pt x="37957" y="254490"/>
                  <a:pt x="43910" y="276318"/>
                </a:cubicBezTo>
                <a:cubicBezTo>
                  <a:pt x="49863" y="298146"/>
                  <a:pt x="63753" y="331087"/>
                  <a:pt x="70103" y="350137"/>
                </a:cubicBezTo>
                <a:cubicBezTo>
                  <a:pt x="76453" y="369187"/>
                  <a:pt x="82407" y="381887"/>
                  <a:pt x="82010" y="390618"/>
                </a:cubicBezTo>
                <a:cubicBezTo>
                  <a:pt x="81613" y="399349"/>
                  <a:pt x="74072" y="403319"/>
                  <a:pt x="67722" y="402525"/>
                </a:cubicBezTo>
                <a:cubicBezTo>
                  <a:pt x="61372" y="401731"/>
                  <a:pt x="53436" y="392206"/>
                  <a:pt x="46292" y="378712"/>
                </a:cubicBezTo>
                <a:cubicBezTo>
                  <a:pt x="39148" y="365218"/>
                  <a:pt x="30813" y="339422"/>
                  <a:pt x="24860" y="321563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8" name="任意多边形 437"/>
          <p:cNvSpPr/>
          <p:nvPr/>
        </p:nvSpPr>
        <p:spPr>
          <a:xfrm rot="180000">
            <a:off x="7502618" y="3130449"/>
            <a:ext cx="192360" cy="380014"/>
          </a:xfrm>
          <a:custGeom>
            <a:avLst/>
            <a:gdLst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13531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2561 w 197035"/>
              <a:gd name="connsiteY36" fmla="*/ 263525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2561 w 197035"/>
              <a:gd name="connsiteY36" fmla="*/ 263525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4942 w 197035"/>
              <a:gd name="connsiteY36" fmla="*/ 261144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4942 w 197035"/>
              <a:gd name="connsiteY36" fmla="*/ 261144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9694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4942 w 197035"/>
              <a:gd name="connsiteY36" fmla="*/ 261144 h 378048"/>
              <a:gd name="connsiteX37" fmla="*/ 20654 w 197035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88643 w 198349"/>
              <a:gd name="connsiteY19" fmla="*/ 215900 h 378048"/>
              <a:gd name="connsiteX20" fmla="*/ 76737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88643 w 198349"/>
              <a:gd name="connsiteY19" fmla="*/ 215900 h 378048"/>
              <a:gd name="connsiteX20" fmla="*/ 81500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93406 w 198349"/>
              <a:gd name="connsiteY19" fmla="*/ 215900 h 378048"/>
              <a:gd name="connsiteX20" fmla="*/ 81500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93406 w 198349"/>
              <a:gd name="connsiteY19" fmla="*/ 215900 h 378048"/>
              <a:gd name="connsiteX20" fmla="*/ 83881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4837 w 198349"/>
              <a:gd name="connsiteY18" fmla="*/ 273050 h 378048"/>
              <a:gd name="connsiteX19" fmla="*/ 93406 w 198349"/>
              <a:gd name="connsiteY19" fmla="*/ 215900 h 378048"/>
              <a:gd name="connsiteX20" fmla="*/ 83881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4837 w 198349"/>
              <a:gd name="connsiteY18" fmla="*/ 273050 h 378048"/>
              <a:gd name="connsiteX19" fmla="*/ 93406 w 198349"/>
              <a:gd name="connsiteY19" fmla="*/ 215900 h 378048"/>
              <a:gd name="connsiteX20" fmla="*/ 83881 w 198349"/>
              <a:gd name="connsiteY20" fmla="*/ 165894 h 378048"/>
              <a:gd name="connsiteX21" fmla="*/ 83881 w 198349"/>
              <a:gd name="connsiteY21" fmla="*/ 115887 h 378048"/>
              <a:gd name="connsiteX22" fmla="*/ 81500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41031 w 196113"/>
              <a:gd name="connsiteY11" fmla="*/ 261144 h 378048"/>
              <a:gd name="connsiteX12" fmla="*/ 157700 w 196113"/>
              <a:gd name="connsiteY12" fmla="*/ 294481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7700 w 196113"/>
              <a:gd name="connsiteY12" fmla="*/ 294481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7700 w 196113"/>
              <a:gd name="connsiteY12" fmla="*/ 294481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2937 w 196113"/>
              <a:gd name="connsiteY12" fmla="*/ 292100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2937 w 196113"/>
              <a:gd name="connsiteY12" fmla="*/ 292100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2937 w 196113"/>
              <a:gd name="connsiteY12" fmla="*/ 289719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513"/>
              <a:gd name="connsiteY0" fmla="*/ 208756 h 378048"/>
              <a:gd name="connsiteX1" fmla="*/ 7681 w 196513"/>
              <a:gd name="connsiteY1" fmla="*/ 142081 h 378048"/>
              <a:gd name="connsiteX2" fmla="*/ 537 w 196513"/>
              <a:gd name="connsiteY2" fmla="*/ 89694 h 378048"/>
              <a:gd name="connsiteX3" fmla="*/ 2918 w 196513"/>
              <a:gd name="connsiteY3" fmla="*/ 39687 h 378048"/>
              <a:gd name="connsiteX4" fmla="*/ 21968 w 196513"/>
              <a:gd name="connsiteY4" fmla="*/ 6350 h 378048"/>
              <a:gd name="connsiteX5" fmla="*/ 64831 w 196513"/>
              <a:gd name="connsiteY5" fmla="*/ 1587 h 378048"/>
              <a:gd name="connsiteX6" fmla="*/ 98168 w 196513"/>
              <a:gd name="connsiteY6" fmla="*/ 25400 h 378048"/>
              <a:gd name="connsiteX7" fmla="*/ 112456 w 196513"/>
              <a:gd name="connsiteY7" fmla="*/ 77787 h 378048"/>
              <a:gd name="connsiteX8" fmla="*/ 110075 w 196513"/>
              <a:gd name="connsiteY8" fmla="*/ 127794 h 378048"/>
              <a:gd name="connsiteX9" fmla="*/ 112456 w 196513"/>
              <a:gd name="connsiteY9" fmla="*/ 173037 h 378048"/>
              <a:gd name="connsiteX10" fmla="*/ 121981 w 196513"/>
              <a:gd name="connsiteY10" fmla="*/ 218281 h 378048"/>
              <a:gd name="connsiteX11" fmla="*/ 136269 w 196513"/>
              <a:gd name="connsiteY11" fmla="*/ 256382 h 378048"/>
              <a:gd name="connsiteX12" fmla="*/ 152937 w 196513"/>
              <a:gd name="connsiteY12" fmla="*/ 289719 h 378048"/>
              <a:gd name="connsiteX13" fmla="*/ 171987 w 196513"/>
              <a:gd name="connsiteY13" fmla="*/ 311150 h 378048"/>
              <a:gd name="connsiteX14" fmla="*/ 195800 w 196513"/>
              <a:gd name="connsiteY14" fmla="*/ 332581 h 378048"/>
              <a:gd name="connsiteX15" fmla="*/ 188656 w 196513"/>
              <a:gd name="connsiteY15" fmla="*/ 349250 h 378048"/>
              <a:gd name="connsiteX16" fmla="*/ 171987 w 196513"/>
              <a:gd name="connsiteY16" fmla="*/ 349250 h 378048"/>
              <a:gd name="connsiteX17" fmla="*/ 145793 w 196513"/>
              <a:gd name="connsiteY17" fmla="*/ 325437 h 378048"/>
              <a:gd name="connsiteX18" fmla="*/ 114837 w 196513"/>
              <a:gd name="connsiteY18" fmla="*/ 273050 h 378048"/>
              <a:gd name="connsiteX19" fmla="*/ 93406 w 196513"/>
              <a:gd name="connsiteY19" fmla="*/ 215900 h 378048"/>
              <a:gd name="connsiteX20" fmla="*/ 83881 w 196513"/>
              <a:gd name="connsiteY20" fmla="*/ 165894 h 378048"/>
              <a:gd name="connsiteX21" fmla="*/ 83881 w 196513"/>
              <a:gd name="connsiteY21" fmla="*/ 115887 h 378048"/>
              <a:gd name="connsiteX22" fmla="*/ 81500 w 196513"/>
              <a:gd name="connsiteY22" fmla="*/ 80169 h 378048"/>
              <a:gd name="connsiteX23" fmla="*/ 69593 w 196513"/>
              <a:gd name="connsiteY23" fmla="*/ 42069 h 378048"/>
              <a:gd name="connsiteX24" fmla="*/ 60068 w 196513"/>
              <a:gd name="connsiteY24" fmla="*/ 25400 h 378048"/>
              <a:gd name="connsiteX25" fmla="*/ 41018 w 196513"/>
              <a:gd name="connsiteY25" fmla="*/ 23019 h 378048"/>
              <a:gd name="connsiteX26" fmla="*/ 29112 w 196513"/>
              <a:gd name="connsiteY26" fmla="*/ 39687 h 378048"/>
              <a:gd name="connsiteX27" fmla="*/ 31493 w 196513"/>
              <a:gd name="connsiteY27" fmla="*/ 92075 h 378048"/>
              <a:gd name="connsiteX28" fmla="*/ 41018 w 196513"/>
              <a:gd name="connsiteY28" fmla="*/ 153987 h 378048"/>
              <a:gd name="connsiteX29" fmla="*/ 64831 w 196513"/>
              <a:gd name="connsiteY29" fmla="*/ 251619 h 378048"/>
              <a:gd name="connsiteX30" fmla="*/ 81500 w 196513"/>
              <a:gd name="connsiteY30" fmla="*/ 301624 h 378048"/>
              <a:gd name="connsiteX31" fmla="*/ 95787 w 196513"/>
              <a:gd name="connsiteY31" fmla="*/ 339725 h 378048"/>
              <a:gd name="connsiteX32" fmla="*/ 102931 w 196513"/>
              <a:gd name="connsiteY32" fmla="*/ 368300 h 378048"/>
              <a:gd name="connsiteX33" fmla="*/ 91025 w 196513"/>
              <a:gd name="connsiteY33" fmla="*/ 377825 h 378048"/>
              <a:gd name="connsiteX34" fmla="*/ 71975 w 196513"/>
              <a:gd name="connsiteY34" fmla="*/ 370681 h 378048"/>
              <a:gd name="connsiteX35" fmla="*/ 55306 w 196513"/>
              <a:gd name="connsiteY35" fmla="*/ 327819 h 378048"/>
              <a:gd name="connsiteX36" fmla="*/ 36256 w 196513"/>
              <a:gd name="connsiteY36" fmla="*/ 261144 h 378048"/>
              <a:gd name="connsiteX37" fmla="*/ 21968 w 196513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5400 h 378048"/>
              <a:gd name="connsiteX25" fmla="*/ 41018 w 192360"/>
              <a:gd name="connsiteY25" fmla="*/ 23019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5400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5400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3019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3019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4831 w 192360"/>
              <a:gd name="connsiteY5" fmla="*/ 1171 h 380014"/>
              <a:gd name="connsiteX6" fmla="*/ 98168 w 192360"/>
              <a:gd name="connsiteY6" fmla="*/ 27366 h 380014"/>
              <a:gd name="connsiteX7" fmla="*/ 112456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0068 w 192360"/>
              <a:gd name="connsiteY5" fmla="*/ 1171 h 380014"/>
              <a:gd name="connsiteX6" fmla="*/ 98168 w 192360"/>
              <a:gd name="connsiteY6" fmla="*/ 27366 h 380014"/>
              <a:gd name="connsiteX7" fmla="*/ 112456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0068 w 192360"/>
              <a:gd name="connsiteY5" fmla="*/ 1171 h 380014"/>
              <a:gd name="connsiteX6" fmla="*/ 95787 w 192360"/>
              <a:gd name="connsiteY6" fmla="*/ 27366 h 380014"/>
              <a:gd name="connsiteX7" fmla="*/ 112456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0068 w 192360"/>
              <a:gd name="connsiteY5" fmla="*/ 1171 h 380014"/>
              <a:gd name="connsiteX6" fmla="*/ 95787 w 192360"/>
              <a:gd name="connsiteY6" fmla="*/ 27366 h 380014"/>
              <a:gd name="connsiteX7" fmla="*/ 110075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92360" h="380014">
                <a:moveTo>
                  <a:pt x="21968" y="210722"/>
                </a:moveTo>
                <a:cubicBezTo>
                  <a:pt x="17206" y="190878"/>
                  <a:pt x="11253" y="163891"/>
                  <a:pt x="7681" y="144047"/>
                </a:cubicBezTo>
                <a:cubicBezTo>
                  <a:pt x="4109" y="124203"/>
                  <a:pt x="1331" y="108726"/>
                  <a:pt x="537" y="91660"/>
                </a:cubicBezTo>
                <a:cubicBezTo>
                  <a:pt x="-257" y="74594"/>
                  <a:pt x="-654" y="55544"/>
                  <a:pt x="2918" y="41653"/>
                </a:cubicBezTo>
                <a:cubicBezTo>
                  <a:pt x="6490" y="27762"/>
                  <a:pt x="12443" y="15063"/>
                  <a:pt x="21968" y="8316"/>
                </a:cubicBezTo>
                <a:cubicBezTo>
                  <a:pt x="31493" y="1569"/>
                  <a:pt x="47765" y="-2004"/>
                  <a:pt x="60068" y="1171"/>
                </a:cubicBezTo>
                <a:cubicBezTo>
                  <a:pt x="72371" y="4346"/>
                  <a:pt x="87453" y="14269"/>
                  <a:pt x="95787" y="27366"/>
                </a:cubicBezTo>
                <a:cubicBezTo>
                  <a:pt x="104121" y="40463"/>
                  <a:pt x="107694" y="62687"/>
                  <a:pt x="110075" y="79753"/>
                </a:cubicBezTo>
                <a:cubicBezTo>
                  <a:pt x="112456" y="96819"/>
                  <a:pt x="109678" y="113885"/>
                  <a:pt x="110075" y="129760"/>
                </a:cubicBezTo>
                <a:cubicBezTo>
                  <a:pt x="110472" y="145635"/>
                  <a:pt x="110472" y="159922"/>
                  <a:pt x="112456" y="175003"/>
                </a:cubicBezTo>
                <a:cubicBezTo>
                  <a:pt x="114440" y="190084"/>
                  <a:pt x="118012" y="206356"/>
                  <a:pt x="121981" y="220247"/>
                </a:cubicBezTo>
                <a:cubicBezTo>
                  <a:pt x="125950" y="234138"/>
                  <a:pt x="131110" y="246442"/>
                  <a:pt x="136269" y="258348"/>
                </a:cubicBezTo>
                <a:cubicBezTo>
                  <a:pt x="141428" y="270254"/>
                  <a:pt x="146984" y="282557"/>
                  <a:pt x="152937" y="291685"/>
                </a:cubicBezTo>
                <a:cubicBezTo>
                  <a:pt x="158890" y="300813"/>
                  <a:pt x="165637" y="306370"/>
                  <a:pt x="171987" y="313116"/>
                </a:cubicBezTo>
                <a:cubicBezTo>
                  <a:pt x="178337" y="319862"/>
                  <a:pt x="188260" y="325815"/>
                  <a:pt x="191038" y="332165"/>
                </a:cubicBezTo>
                <a:cubicBezTo>
                  <a:pt x="193816" y="338515"/>
                  <a:pt x="191831" y="348041"/>
                  <a:pt x="188656" y="351216"/>
                </a:cubicBezTo>
                <a:cubicBezTo>
                  <a:pt x="185481" y="354391"/>
                  <a:pt x="179131" y="355185"/>
                  <a:pt x="171987" y="351216"/>
                </a:cubicBezTo>
                <a:cubicBezTo>
                  <a:pt x="164843" y="347247"/>
                  <a:pt x="155318" y="340103"/>
                  <a:pt x="145793" y="327403"/>
                </a:cubicBezTo>
                <a:cubicBezTo>
                  <a:pt x="136268" y="314703"/>
                  <a:pt x="123568" y="293272"/>
                  <a:pt x="114837" y="275016"/>
                </a:cubicBezTo>
                <a:cubicBezTo>
                  <a:pt x="106106" y="256760"/>
                  <a:pt x="98565" y="235725"/>
                  <a:pt x="93406" y="217866"/>
                </a:cubicBezTo>
                <a:cubicBezTo>
                  <a:pt x="88247" y="200007"/>
                  <a:pt x="85468" y="184529"/>
                  <a:pt x="83881" y="167860"/>
                </a:cubicBezTo>
                <a:cubicBezTo>
                  <a:pt x="82294" y="151191"/>
                  <a:pt x="84278" y="132140"/>
                  <a:pt x="83881" y="117853"/>
                </a:cubicBezTo>
                <a:cubicBezTo>
                  <a:pt x="83484" y="103566"/>
                  <a:pt x="83881" y="94438"/>
                  <a:pt x="81500" y="82135"/>
                </a:cubicBezTo>
                <a:cubicBezTo>
                  <a:pt x="79119" y="69832"/>
                  <a:pt x="73165" y="53560"/>
                  <a:pt x="69593" y="44035"/>
                </a:cubicBezTo>
                <a:cubicBezTo>
                  <a:pt x="66021" y="34510"/>
                  <a:pt x="65624" y="28557"/>
                  <a:pt x="60068" y="24985"/>
                </a:cubicBezTo>
                <a:cubicBezTo>
                  <a:pt x="54512" y="21413"/>
                  <a:pt x="41415" y="19825"/>
                  <a:pt x="36256" y="22603"/>
                </a:cubicBezTo>
                <a:cubicBezTo>
                  <a:pt x="31097" y="25381"/>
                  <a:pt x="29906" y="29747"/>
                  <a:pt x="29112" y="41653"/>
                </a:cubicBezTo>
                <a:cubicBezTo>
                  <a:pt x="28318" y="53559"/>
                  <a:pt x="29509" y="74991"/>
                  <a:pt x="31493" y="94041"/>
                </a:cubicBezTo>
                <a:cubicBezTo>
                  <a:pt x="33477" y="113091"/>
                  <a:pt x="35462" y="129363"/>
                  <a:pt x="41018" y="155953"/>
                </a:cubicBezTo>
                <a:cubicBezTo>
                  <a:pt x="46574" y="182543"/>
                  <a:pt x="58084" y="228979"/>
                  <a:pt x="64831" y="253585"/>
                </a:cubicBezTo>
                <a:cubicBezTo>
                  <a:pt x="71578" y="278191"/>
                  <a:pt x="76341" y="288906"/>
                  <a:pt x="81500" y="303590"/>
                </a:cubicBezTo>
                <a:cubicBezTo>
                  <a:pt x="86659" y="318274"/>
                  <a:pt x="92215" y="330578"/>
                  <a:pt x="95787" y="341691"/>
                </a:cubicBezTo>
                <a:cubicBezTo>
                  <a:pt x="99359" y="352804"/>
                  <a:pt x="103725" y="363916"/>
                  <a:pt x="102931" y="370266"/>
                </a:cubicBezTo>
                <a:cubicBezTo>
                  <a:pt x="102137" y="376616"/>
                  <a:pt x="96184" y="379394"/>
                  <a:pt x="91025" y="379791"/>
                </a:cubicBezTo>
                <a:cubicBezTo>
                  <a:pt x="85866" y="380188"/>
                  <a:pt x="77928" y="380981"/>
                  <a:pt x="71975" y="372647"/>
                </a:cubicBezTo>
                <a:cubicBezTo>
                  <a:pt x="66022" y="364313"/>
                  <a:pt x="61656" y="347644"/>
                  <a:pt x="55306" y="329785"/>
                </a:cubicBezTo>
                <a:cubicBezTo>
                  <a:pt x="48956" y="311926"/>
                  <a:pt x="42606" y="284938"/>
                  <a:pt x="36256" y="263110"/>
                </a:cubicBezTo>
                <a:cubicBezTo>
                  <a:pt x="29906" y="241282"/>
                  <a:pt x="26730" y="230566"/>
                  <a:pt x="21968" y="2107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9" name="任意多边形 438"/>
          <p:cNvSpPr/>
          <p:nvPr/>
        </p:nvSpPr>
        <p:spPr>
          <a:xfrm rot="360000">
            <a:off x="7655713" y="3080030"/>
            <a:ext cx="178630" cy="399480"/>
          </a:xfrm>
          <a:custGeom>
            <a:avLst/>
            <a:gdLst>
              <a:gd name="connsiteX0" fmla="*/ 23826 w 181161"/>
              <a:gd name="connsiteY0" fmla="*/ 164387 h 405366"/>
              <a:gd name="connsiteX1" fmla="*/ 28588 w 181161"/>
              <a:gd name="connsiteY1" fmla="*/ 216775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80976 w 181161"/>
              <a:gd name="connsiteY9" fmla="*/ 288212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3826 w 181161"/>
              <a:gd name="connsiteY43" fmla="*/ 164387 h 405366"/>
              <a:gd name="connsiteX0" fmla="*/ 28589 w 181161"/>
              <a:gd name="connsiteY0" fmla="*/ 171531 h 405366"/>
              <a:gd name="connsiteX1" fmla="*/ 28588 w 181161"/>
              <a:gd name="connsiteY1" fmla="*/ 216775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80976 w 181161"/>
              <a:gd name="connsiteY9" fmla="*/ 288212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80976 w 181161"/>
              <a:gd name="connsiteY9" fmla="*/ 288212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71451 w 181161"/>
              <a:gd name="connsiteY9" fmla="*/ 281069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9544 w 181161"/>
              <a:gd name="connsiteY12" fmla="*/ 154862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9544 w 181161"/>
              <a:gd name="connsiteY12" fmla="*/ 154862 h 405366"/>
              <a:gd name="connsiteX13" fmla="*/ 50020 w 181161"/>
              <a:gd name="connsiteY13" fmla="*/ 107238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9544 w 181161"/>
              <a:gd name="connsiteY12" fmla="*/ 154862 h 405366"/>
              <a:gd name="connsiteX13" fmla="*/ 50020 w 181161"/>
              <a:gd name="connsiteY13" fmla="*/ 107238 h 405366"/>
              <a:gd name="connsiteX14" fmla="*/ 40495 w 181161"/>
              <a:gd name="connsiteY14" fmla="*/ 73900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3837 w 176409"/>
              <a:gd name="connsiteY0" fmla="*/ 171531 h 405366"/>
              <a:gd name="connsiteX1" fmla="*/ 23836 w 176409"/>
              <a:gd name="connsiteY1" fmla="*/ 219156 h 405366"/>
              <a:gd name="connsiteX2" fmla="*/ 30980 w 176409"/>
              <a:gd name="connsiteY2" fmla="*/ 278687 h 405366"/>
              <a:gd name="connsiteX3" fmla="*/ 47649 w 176409"/>
              <a:gd name="connsiteY3" fmla="*/ 333456 h 405366"/>
              <a:gd name="connsiteX4" fmla="*/ 66699 w 176409"/>
              <a:gd name="connsiteY4" fmla="*/ 376319 h 405366"/>
              <a:gd name="connsiteX5" fmla="*/ 78605 w 176409"/>
              <a:gd name="connsiteY5" fmla="*/ 395369 h 405366"/>
              <a:gd name="connsiteX6" fmla="*/ 95274 w 176409"/>
              <a:gd name="connsiteY6" fmla="*/ 404894 h 405366"/>
              <a:gd name="connsiteX7" fmla="*/ 104799 w 176409"/>
              <a:gd name="connsiteY7" fmla="*/ 381081 h 405366"/>
              <a:gd name="connsiteX8" fmla="*/ 83368 w 176409"/>
              <a:gd name="connsiteY8" fmla="*/ 331075 h 405366"/>
              <a:gd name="connsiteX9" fmla="*/ 66699 w 176409"/>
              <a:gd name="connsiteY9" fmla="*/ 283451 h 405366"/>
              <a:gd name="connsiteX10" fmla="*/ 61936 w 176409"/>
              <a:gd name="connsiteY10" fmla="*/ 252494 h 405366"/>
              <a:gd name="connsiteX11" fmla="*/ 57174 w 176409"/>
              <a:gd name="connsiteY11" fmla="*/ 209631 h 405366"/>
              <a:gd name="connsiteX12" fmla="*/ 54792 w 176409"/>
              <a:gd name="connsiteY12" fmla="*/ 154862 h 405366"/>
              <a:gd name="connsiteX13" fmla="*/ 45268 w 176409"/>
              <a:gd name="connsiteY13" fmla="*/ 107238 h 405366"/>
              <a:gd name="connsiteX14" fmla="*/ 35743 w 176409"/>
              <a:gd name="connsiteY14" fmla="*/ 73900 h 405366"/>
              <a:gd name="connsiteX15" fmla="*/ 28599 w 176409"/>
              <a:gd name="connsiteY15" fmla="*/ 40562 h 405366"/>
              <a:gd name="connsiteX16" fmla="*/ 42886 w 176409"/>
              <a:gd name="connsiteY16" fmla="*/ 33419 h 405366"/>
              <a:gd name="connsiteX17" fmla="*/ 59555 w 176409"/>
              <a:gd name="connsiteY17" fmla="*/ 69137 h 405366"/>
              <a:gd name="connsiteX18" fmla="*/ 85749 w 176409"/>
              <a:gd name="connsiteY18" fmla="*/ 121525 h 405366"/>
              <a:gd name="connsiteX19" fmla="*/ 107180 w 176409"/>
              <a:gd name="connsiteY19" fmla="*/ 166769 h 405366"/>
              <a:gd name="connsiteX20" fmla="*/ 114324 w 176409"/>
              <a:gd name="connsiteY20" fmla="*/ 200106 h 405366"/>
              <a:gd name="connsiteX21" fmla="*/ 123849 w 176409"/>
              <a:gd name="connsiteY21" fmla="*/ 242969 h 405366"/>
              <a:gd name="connsiteX22" fmla="*/ 116705 w 176409"/>
              <a:gd name="connsiteY22" fmla="*/ 269162 h 405366"/>
              <a:gd name="connsiteX23" fmla="*/ 123849 w 176409"/>
              <a:gd name="connsiteY23" fmla="*/ 300119 h 405366"/>
              <a:gd name="connsiteX24" fmla="*/ 135755 w 176409"/>
              <a:gd name="connsiteY24" fmla="*/ 326312 h 405366"/>
              <a:gd name="connsiteX25" fmla="*/ 150043 w 176409"/>
              <a:gd name="connsiteY25" fmla="*/ 347744 h 405366"/>
              <a:gd name="connsiteX26" fmla="*/ 150043 w 176409"/>
              <a:gd name="connsiteY26" fmla="*/ 366794 h 405366"/>
              <a:gd name="connsiteX27" fmla="*/ 142899 w 176409"/>
              <a:gd name="connsiteY27" fmla="*/ 378700 h 405366"/>
              <a:gd name="connsiteX28" fmla="*/ 166711 w 176409"/>
              <a:gd name="connsiteY28" fmla="*/ 385844 h 405366"/>
              <a:gd name="connsiteX29" fmla="*/ 176236 w 176409"/>
              <a:gd name="connsiteY29" fmla="*/ 362031 h 405366"/>
              <a:gd name="connsiteX30" fmla="*/ 171474 w 176409"/>
              <a:gd name="connsiteY30" fmla="*/ 323931 h 405366"/>
              <a:gd name="connsiteX31" fmla="*/ 154805 w 176409"/>
              <a:gd name="connsiteY31" fmla="*/ 302500 h 405366"/>
              <a:gd name="connsiteX32" fmla="*/ 152424 w 176409"/>
              <a:gd name="connsiteY32" fmla="*/ 276306 h 405366"/>
              <a:gd name="connsiteX33" fmla="*/ 152424 w 176409"/>
              <a:gd name="connsiteY33" fmla="*/ 233444 h 405366"/>
              <a:gd name="connsiteX34" fmla="*/ 142899 w 176409"/>
              <a:gd name="connsiteY34" fmla="*/ 195344 h 405366"/>
              <a:gd name="connsiteX35" fmla="*/ 119086 w 176409"/>
              <a:gd name="connsiteY35" fmla="*/ 123906 h 405366"/>
              <a:gd name="connsiteX36" fmla="*/ 90511 w 176409"/>
              <a:gd name="connsiteY36" fmla="*/ 71519 h 405366"/>
              <a:gd name="connsiteX37" fmla="*/ 71461 w 176409"/>
              <a:gd name="connsiteY37" fmla="*/ 31037 h 405366"/>
              <a:gd name="connsiteX38" fmla="*/ 52411 w 176409"/>
              <a:gd name="connsiteY38" fmla="*/ 9606 h 405366"/>
              <a:gd name="connsiteX39" fmla="*/ 30980 w 176409"/>
              <a:gd name="connsiteY39" fmla="*/ 81 h 405366"/>
              <a:gd name="connsiteX40" fmla="*/ 9549 w 176409"/>
              <a:gd name="connsiteY40" fmla="*/ 14369 h 405366"/>
              <a:gd name="connsiteX41" fmla="*/ 24 w 176409"/>
              <a:gd name="connsiteY41" fmla="*/ 54849 h 405366"/>
              <a:gd name="connsiteX42" fmla="*/ 11930 w 176409"/>
              <a:gd name="connsiteY42" fmla="*/ 112000 h 405366"/>
              <a:gd name="connsiteX43" fmla="*/ 23837 w 176409"/>
              <a:gd name="connsiteY43" fmla="*/ 171531 h 405366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4322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88768 h 398790"/>
              <a:gd name="connsiteX35" fmla="*/ 119084 w 176407"/>
              <a:gd name="connsiteY35" fmla="*/ 117330 h 398790"/>
              <a:gd name="connsiteX36" fmla="*/ 90509 w 176407"/>
              <a:gd name="connsiteY36" fmla="*/ 64943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4322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88768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88768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0041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6228 w 176407"/>
              <a:gd name="connsiteY21" fmla="*/ 231630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9084 w 176407"/>
              <a:gd name="connsiteY20" fmla="*/ 191149 h 398790"/>
              <a:gd name="connsiteX21" fmla="*/ 126228 w 176407"/>
              <a:gd name="connsiteY21" fmla="*/ 231630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9084 w 176407"/>
              <a:gd name="connsiteY20" fmla="*/ 191149 h 398790"/>
              <a:gd name="connsiteX21" fmla="*/ 123846 w 176407"/>
              <a:gd name="connsiteY21" fmla="*/ 229248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7178 w 178717"/>
              <a:gd name="connsiteY19" fmla="*/ 160193 h 398790"/>
              <a:gd name="connsiteX20" fmla="*/ 119084 w 178717"/>
              <a:gd name="connsiteY20" fmla="*/ 191149 h 398790"/>
              <a:gd name="connsiteX21" fmla="*/ 123846 w 178717"/>
              <a:gd name="connsiteY21" fmla="*/ 229248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9084 w 178717"/>
              <a:gd name="connsiteY20" fmla="*/ 191149 h 398790"/>
              <a:gd name="connsiteX21" fmla="*/ 123846 w 178717"/>
              <a:gd name="connsiteY21" fmla="*/ 229248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29248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2415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2415 w 178717"/>
              <a:gd name="connsiteY19" fmla="*/ 148287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2415 w 178717"/>
              <a:gd name="connsiteY19" fmla="*/ 148287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97652 w 178717"/>
              <a:gd name="connsiteY19" fmla="*/ 145906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97652 w 178717"/>
              <a:gd name="connsiteY19" fmla="*/ 145906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81649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615"/>
              <a:gd name="connsiteY0" fmla="*/ 164955 h 398790"/>
              <a:gd name="connsiteX1" fmla="*/ 23834 w 178615"/>
              <a:gd name="connsiteY1" fmla="*/ 212580 h 398790"/>
              <a:gd name="connsiteX2" fmla="*/ 30978 w 178615"/>
              <a:gd name="connsiteY2" fmla="*/ 272111 h 398790"/>
              <a:gd name="connsiteX3" fmla="*/ 47647 w 178615"/>
              <a:gd name="connsiteY3" fmla="*/ 326880 h 398790"/>
              <a:gd name="connsiteX4" fmla="*/ 66697 w 178615"/>
              <a:gd name="connsiteY4" fmla="*/ 369743 h 398790"/>
              <a:gd name="connsiteX5" fmla="*/ 78603 w 178615"/>
              <a:gd name="connsiteY5" fmla="*/ 388793 h 398790"/>
              <a:gd name="connsiteX6" fmla="*/ 95272 w 178615"/>
              <a:gd name="connsiteY6" fmla="*/ 398318 h 398790"/>
              <a:gd name="connsiteX7" fmla="*/ 104797 w 178615"/>
              <a:gd name="connsiteY7" fmla="*/ 374505 h 398790"/>
              <a:gd name="connsiteX8" fmla="*/ 83366 w 178615"/>
              <a:gd name="connsiteY8" fmla="*/ 324499 h 398790"/>
              <a:gd name="connsiteX9" fmla="*/ 66697 w 178615"/>
              <a:gd name="connsiteY9" fmla="*/ 276875 h 398790"/>
              <a:gd name="connsiteX10" fmla="*/ 61934 w 178615"/>
              <a:gd name="connsiteY10" fmla="*/ 245918 h 398790"/>
              <a:gd name="connsiteX11" fmla="*/ 57172 w 178615"/>
              <a:gd name="connsiteY11" fmla="*/ 203055 h 398790"/>
              <a:gd name="connsiteX12" fmla="*/ 54790 w 178615"/>
              <a:gd name="connsiteY12" fmla="*/ 148286 h 398790"/>
              <a:gd name="connsiteX13" fmla="*/ 45266 w 178615"/>
              <a:gd name="connsiteY13" fmla="*/ 100662 h 398790"/>
              <a:gd name="connsiteX14" fmla="*/ 35741 w 178615"/>
              <a:gd name="connsiteY14" fmla="*/ 67324 h 398790"/>
              <a:gd name="connsiteX15" fmla="*/ 28597 w 178615"/>
              <a:gd name="connsiteY15" fmla="*/ 33986 h 398790"/>
              <a:gd name="connsiteX16" fmla="*/ 42884 w 178615"/>
              <a:gd name="connsiteY16" fmla="*/ 26843 h 398790"/>
              <a:gd name="connsiteX17" fmla="*/ 59553 w 178615"/>
              <a:gd name="connsiteY17" fmla="*/ 62561 h 398790"/>
              <a:gd name="connsiteX18" fmla="*/ 85747 w 178615"/>
              <a:gd name="connsiteY18" fmla="*/ 114949 h 398790"/>
              <a:gd name="connsiteX19" fmla="*/ 97652 w 178615"/>
              <a:gd name="connsiteY19" fmla="*/ 145906 h 398790"/>
              <a:gd name="connsiteX20" fmla="*/ 111939 w 178615"/>
              <a:gd name="connsiteY20" fmla="*/ 176862 h 398790"/>
              <a:gd name="connsiteX21" fmla="*/ 123846 w 178615"/>
              <a:gd name="connsiteY21" fmla="*/ 214960 h 398790"/>
              <a:gd name="connsiteX22" fmla="*/ 121466 w 178615"/>
              <a:gd name="connsiteY22" fmla="*/ 253061 h 398790"/>
              <a:gd name="connsiteX23" fmla="*/ 123847 w 178615"/>
              <a:gd name="connsiteY23" fmla="*/ 293543 h 398790"/>
              <a:gd name="connsiteX24" fmla="*/ 133372 w 178615"/>
              <a:gd name="connsiteY24" fmla="*/ 317355 h 398790"/>
              <a:gd name="connsiteX25" fmla="*/ 147660 w 178615"/>
              <a:gd name="connsiteY25" fmla="*/ 334024 h 398790"/>
              <a:gd name="connsiteX26" fmla="*/ 150041 w 178615"/>
              <a:gd name="connsiteY26" fmla="*/ 360218 h 398790"/>
              <a:gd name="connsiteX27" fmla="*/ 150041 w 178615"/>
              <a:gd name="connsiteY27" fmla="*/ 369743 h 398790"/>
              <a:gd name="connsiteX28" fmla="*/ 171471 w 178615"/>
              <a:gd name="connsiteY28" fmla="*/ 374505 h 398790"/>
              <a:gd name="connsiteX29" fmla="*/ 178615 w 178615"/>
              <a:gd name="connsiteY29" fmla="*/ 343549 h 398790"/>
              <a:gd name="connsiteX30" fmla="*/ 171472 w 178615"/>
              <a:gd name="connsiteY30" fmla="*/ 317355 h 398790"/>
              <a:gd name="connsiteX31" fmla="*/ 154803 w 178615"/>
              <a:gd name="connsiteY31" fmla="*/ 295924 h 398790"/>
              <a:gd name="connsiteX32" fmla="*/ 147660 w 178615"/>
              <a:gd name="connsiteY32" fmla="*/ 262586 h 398790"/>
              <a:gd name="connsiteX33" fmla="*/ 152422 w 178615"/>
              <a:gd name="connsiteY33" fmla="*/ 226868 h 398790"/>
              <a:gd name="connsiteX34" fmla="*/ 142897 w 178615"/>
              <a:gd name="connsiteY34" fmla="*/ 176861 h 398790"/>
              <a:gd name="connsiteX35" fmla="*/ 119084 w 178615"/>
              <a:gd name="connsiteY35" fmla="*/ 117330 h 398790"/>
              <a:gd name="connsiteX36" fmla="*/ 95271 w 178615"/>
              <a:gd name="connsiteY36" fmla="*/ 72087 h 398790"/>
              <a:gd name="connsiteX37" fmla="*/ 71459 w 178615"/>
              <a:gd name="connsiteY37" fmla="*/ 24461 h 398790"/>
              <a:gd name="connsiteX38" fmla="*/ 52409 w 178615"/>
              <a:gd name="connsiteY38" fmla="*/ 3030 h 398790"/>
              <a:gd name="connsiteX39" fmla="*/ 28597 w 178615"/>
              <a:gd name="connsiteY39" fmla="*/ 649 h 398790"/>
              <a:gd name="connsiteX40" fmla="*/ 9547 w 178615"/>
              <a:gd name="connsiteY40" fmla="*/ 7793 h 398790"/>
              <a:gd name="connsiteX41" fmla="*/ 22 w 178615"/>
              <a:gd name="connsiteY41" fmla="*/ 48273 h 398790"/>
              <a:gd name="connsiteX42" fmla="*/ 11928 w 178615"/>
              <a:gd name="connsiteY42" fmla="*/ 105424 h 398790"/>
              <a:gd name="connsiteX43" fmla="*/ 23835 w 178615"/>
              <a:gd name="connsiteY43" fmla="*/ 164955 h 398790"/>
              <a:gd name="connsiteX0" fmla="*/ 23835 w 178615"/>
              <a:gd name="connsiteY0" fmla="*/ 164955 h 398790"/>
              <a:gd name="connsiteX1" fmla="*/ 23834 w 178615"/>
              <a:gd name="connsiteY1" fmla="*/ 212580 h 398790"/>
              <a:gd name="connsiteX2" fmla="*/ 30978 w 178615"/>
              <a:gd name="connsiteY2" fmla="*/ 272111 h 398790"/>
              <a:gd name="connsiteX3" fmla="*/ 47647 w 178615"/>
              <a:gd name="connsiteY3" fmla="*/ 326880 h 398790"/>
              <a:gd name="connsiteX4" fmla="*/ 66697 w 178615"/>
              <a:gd name="connsiteY4" fmla="*/ 369743 h 398790"/>
              <a:gd name="connsiteX5" fmla="*/ 78603 w 178615"/>
              <a:gd name="connsiteY5" fmla="*/ 388793 h 398790"/>
              <a:gd name="connsiteX6" fmla="*/ 95272 w 178615"/>
              <a:gd name="connsiteY6" fmla="*/ 398318 h 398790"/>
              <a:gd name="connsiteX7" fmla="*/ 104797 w 178615"/>
              <a:gd name="connsiteY7" fmla="*/ 374505 h 398790"/>
              <a:gd name="connsiteX8" fmla="*/ 83366 w 178615"/>
              <a:gd name="connsiteY8" fmla="*/ 324499 h 398790"/>
              <a:gd name="connsiteX9" fmla="*/ 66697 w 178615"/>
              <a:gd name="connsiteY9" fmla="*/ 276875 h 398790"/>
              <a:gd name="connsiteX10" fmla="*/ 61934 w 178615"/>
              <a:gd name="connsiteY10" fmla="*/ 245918 h 398790"/>
              <a:gd name="connsiteX11" fmla="*/ 57172 w 178615"/>
              <a:gd name="connsiteY11" fmla="*/ 203055 h 398790"/>
              <a:gd name="connsiteX12" fmla="*/ 54790 w 178615"/>
              <a:gd name="connsiteY12" fmla="*/ 148286 h 398790"/>
              <a:gd name="connsiteX13" fmla="*/ 45266 w 178615"/>
              <a:gd name="connsiteY13" fmla="*/ 100662 h 398790"/>
              <a:gd name="connsiteX14" fmla="*/ 35741 w 178615"/>
              <a:gd name="connsiteY14" fmla="*/ 67324 h 398790"/>
              <a:gd name="connsiteX15" fmla="*/ 28597 w 178615"/>
              <a:gd name="connsiteY15" fmla="*/ 33986 h 398790"/>
              <a:gd name="connsiteX16" fmla="*/ 42884 w 178615"/>
              <a:gd name="connsiteY16" fmla="*/ 26843 h 398790"/>
              <a:gd name="connsiteX17" fmla="*/ 59553 w 178615"/>
              <a:gd name="connsiteY17" fmla="*/ 62561 h 398790"/>
              <a:gd name="connsiteX18" fmla="*/ 85747 w 178615"/>
              <a:gd name="connsiteY18" fmla="*/ 114949 h 398790"/>
              <a:gd name="connsiteX19" fmla="*/ 97652 w 178615"/>
              <a:gd name="connsiteY19" fmla="*/ 145906 h 398790"/>
              <a:gd name="connsiteX20" fmla="*/ 111939 w 178615"/>
              <a:gd name="connsiteY20" fmla="*/ 176862 h 398790"/>
              <a:gd name="connsiteX21" fmla="*/ 123846 w 178615"/>
              <a:gd name="connsiteY21" fmla="*/ 214960 h 398790"/>
              <a:gd name="connsiteX22" fmla="*/ 121466 w 178615"/>
              <a:gd name="connsiteY22" fmla="*/ 253061 h 398790"/>
              <a:gd name="connsiteX23" fmla="*/ 123847 w 178615"/>
              <a:gd name="connsiteY23" fmla="*/ 293543 h 398790"/>
              <a:gd name="connsiteX24" fmla="*/ 133372 w 178615"/>
              <a:gd name="connsiteY24" fmla="*/ 317355 h 398790"/>
              <a:gd name="connsiteX25" fmla="*/ 147660 w 178615"/>
              <a:gd name="connsiteY25" fmla="*/ 334024 h 398790"/>
              <a:gd name="connsiteX26" fmla="*/ 150041 w 178615"/>
              <a:gd name="connsiteY26" fmla="*/ 360218 h 398790"/>
              <a:gd name="connsiteX27" fmla="*/ 152422 w 178615"/>
              <a:gd name="connsiteY27" fmla="*/ 374505 h 398790"/>
              <a:gd name="connsiteX28" fmla="*/ 171471 w 178615"/>
              <a:gd name="connsiteY28" fmla="*/ 374505 h 398790"/>
              <a:gd name="connsiteX29" fmla="*/ 178615 w 178615"/>
              <a:gd name="connsiteY29" fmla="*/ 343549 h 398790"/>
              <a:gd name="connsiteX30" fmla="*/ 171472 w 178615"/>
              <a:gd name="connsiteY30" fmla="*/ 317355 h 398790"/>
              <a:gd name="connsiteX31" fmla="*/ 154803 w 178615"/>
              <a:gd name="connsiteY31" fmla="*/ 295924 h 398790"/>
              <a:gd name="connsiteX32" fmla="*/ 147660 w 178615"/>
              <a:gd name="connsiteY32" fmla="*/ 262586 h 398790"/>
              <a:gd name="connsiteX33" fmla="*/ 152422 w 178615"/>
              <a:gd name="connsiteY33" fmla="*/ 226868 h 398790"/>
              <a:gd name="connsiteX34" fmla="*/ 142897 w 178615"/>
              <a:gd name="connsiteY34" fmla="*/ 176861 h 398790"/>
              <a:gd name="connsiteX35" fmla="*/ 119084 w 178615"/>
              <a:gd name="connsiteY35" fmla="*/ 117330 h 398790"/>
              <a:gd name="connsiteX36" fmla="*/ 95271 w 178615"/>
              <a:gd name="connsiteY36" fmla="*/ 72087 h 398790"/>
              <a:gd name="connsiteX37" fmla="*/ 71459 w 178615"/>
              <a:gd name="connsiteY37" fmla="*/ 24461 h 398790"/>
              <a:gd name="connsiteX38" fmla="*/ 52409 w 178615"/>
              <a:gd name="connsiteY38" fmla="*/ 3030 h 398790"/>
              <a:gd name="connsiteX39" fmla="*/ 28597 w 178615"/>
              <a:gd name="connsiteY39" fmla="*/ 649 h 398790"/>
              <a:gd name="connsiteX40" fmla="*/ 9547 w 178615"/>
              <a:gd name="connsiteY40" fmla="*/ 7793 h 398790"/>
              <a:gd name="connsiteX41" fmla="*/ 22 w 178615"/>
              <a:gd name="connsiteY41" fmla="*/ 48273 h 398790"/>
              <a:gd name="connsiteX42" fmla="*/ 11928 w 178615"/>
              <a:gd name="connsiteY42" fmla="*/ 105424 h 398790"/>
              <a:gd name="connsiteX43" fmla="*/ 23835 w 178615"/>
              <a:gd name="connsiteY43" fmla="*/ 164955 h 398790"/>
              <a:gd name="connsiteX0" fmla="*/ 23835 w 178615"/>
              <a:gd name="connsiteY0" fmla="*/ 164955 h 398790"/>
              <a:gd name="connsiteX1" fmla="*/ 23834 w 178615"/>
              <a:gd name="connsiteY1" fmla="*/ 212580 h 398790"/>
              <a:gd name="connsiteX2" fmla="*/ 30978 w 178615"/>
              <a:gd name="connsiteY2" fmla="*/ 272111 h 398790"/>
              <a:gd name="connsiteX3" fmla="*/ 47647 w 178615"/>
              <a:gd name="connsiteY3" fmla="*/ 326880 h 398790"/>
              <a:gd name="connsiteX4" fmla="*/ 66697 w 178615"/>
              <a:gd name="connsiteY4" fmla="*/ 369743 h 398790"/>
              <a:gd name="connsiteX5" fmla="*/ 78603 w 178615"/>
              <a:gd name="connsiteY5" fmla="*/ 388793 h 398790"/>
              <a:gd name="connsiteX6" fmla="*/ 95272 w 178615"/>
              <a:gd name="connsiteY6" fmla="*/ 398318 h 398790"/>
              <a:gd name="connsiteX7" fmla="*/ 104797 w 178615"/>
              <a:gd name="connsiteY7" fmla="*/ 374505 h 398790"/>
              <a:gd name="connsiteX8" fmla="*/ 83366 w 178615"/>
              <a:gd name="connsiteY8" fmla="*/ 324499 h 398790"/>
              <a:gd name="connsiteX9" fmla="*/ 66697 w 178615"/>
              <a:gd name="connsiteY9" fmla="*/ 276875 h 398790"/>
              <a:gd name="connsiteX10" fmla="*/ 61934 w 178615"/>
              <a:gd name="connsiteY10" fmla="*/ 245918 h 398790"/>
              <a:gd name="connsiteX11" fmla="*/ 57172 w 178615"/>
              <a:gd name="connsiteY11" fmla="*/ 203055 h 398790"/>
              <a:gd name="connsiteX12" fmla="*/ 54790 w 178615"/>
              <a:gd name="connsiteY12" fmla="*/ 148286 h 398790"/>
              <a:gd name="connsiteX13" fmla="*/ 45266 w 178615"/>
              <a:gd name="connsiteY13" fmla="*/ 100662 h 398790"/>
              <a:gd name="connsiteX14" fmla="*/ 35741 w 178615"/>
              <a:gd name="connsiteY14" fmla="*/ 67324 h 398790"/>
              <a:gd name="connsiteX15" fmla="*/ 28597 w 178615"/>
              <a:gd name="connsiteY15" fmla="*/ 33986 h 398790"/>
              <a:gd name="connsiteX16" fmla="*/ 42884 w 178615"/>
              <a:gd name="connsiteY16" fmla="*/ 26843 h 398790"/>
              <a:gd name="connsiteX17" fmla="*/ 59553 w 178615"/>
              <a:gd name="connsiteY17" fmla="*/ 62561 h 398790"/>
              <a:gd name="connsiteX18" fmla="*/ 85747 w 178615"/>
              <a:gd name="connsiteY18" fmla="*/ 114949 h 398790"/>
              <a:gd name="connsiteX19" fmla="*/ 100033 w 178615"/>
              <a:gd name="connsiteY19" fmla="*/ 145906 h 398790"/>
              <a:gd name="connsiteX20" fmla="*/ 111939 w 178615"/>
              <a:gd name="connsiteY20" fmla="*/ 176862 h 398790"/>
              <a:gd name="connsiteX21" fmla="*/ 123846 w 178615"/>
              <a:gd name="connsiteY21" fmla="*/ 214960 h 398790"/>
              <a:gd name="connsiteX22" fmla="*/ 121466 w 178615"/>
              <a:gd name="connsiteY22" fmla="*/ 253061 h 398790"/>
              <a:gd name="connsiteX23" fmla="*/ 123847 w 178615"/>
              <a:gd name="connsiteY23" fmla="*/ 293543 h 398790"/>
              <a:gd name="connsiteX24" fmla="*/ 133372 w 178615"/>
              <a:gd name="connsiteY24" fmla="*/ 317355 h 398790"/>
              <a:gd name="connsiteX25" fmla="*/ 147660 w 178615"/>
              <a:gd name="connsiteY25" fmla="*/ 334024 h 398790"/>
              <a:gd name="connsiteX26" fmla="*/ 150041 w 178615"/>
              <a:gd name="connsiteY26" fmla="*/ 360218 h 398790"/>
              <a:gd name="connsiteX27" fmla="*/ 152422 w 178615"/>
              <a:gd name="connsiteY27" fmla="*/ 374505 h 398790"/>
              <a:gd name="connsiteX28" fmla="*/ 171471 w 178615"/>
              <a:gd name="connsiteY28" fmla="*/ 374505 h 398790"/>
              <a:gd name="connsiteX29" fmla="*/ 178615 w 178615"/>
              <a:gd name="connsiteY29" fmla="*/ 343549 h 398790"/>
              <a:gd name="connsiteX30" fmla="*/ 171472 w 178615"/>
              <a:gd name="connsiteY30" fmla="*/ 317355 h 398790"/>
              <a:gd name="connsiteX31" fmla="*/ 154803 w 178615"/>
              <a:gd name="connsiteY31" fmla="*/ 295924 h 398790"/>
              <a:gd name="connsiteX32" fmla="*/ 147660 w 178615"/>
              <a:gd name="connsiteY32" fmla="*/ 262586 h 398790"/>
              <a:gd name="connsiteX33" fmla="*/ 152422 w 178615"/>
              <a:gd name="connsiteY33" fmla="*/ 226868 h 398790"/>
              <a:gd name="connsiteX34" fmla="*/ 142897 w 178615"/>
              <a:gd name="connsiteY34" fmla="*/ 176861 h 398790"/>
              <a:gd name="connsiteX35" fmla="*/ 119084 w 178615"/>
              <a:gd name="connsiteY35" fmla="*/ 117330 h 398790"/>
              <a:gd name="connsiteX36" fmla="*/ 95271 w 178615"/>
              <a:gd name="connsiteY36" fmla="*/ 72087 h 398790"/>
              <a:gd name="connsiteX37" fmla="*/ 71459 w 178615"/>
              <a:gd name="connsiteY37" fmla="*/ 24461 h 398790"/>
              <a:gd name="connsiteX38" fmla="*/ 52409 w 178615"/>
              <a:gd name="connsiteY38" fmla="*/ 3030 h 398790"/>
              <a:gd name="connsiteX39" fmla="*/ 28597 w 178615"/>
              <a:gd name="connsiteY39" fmla="*/ 649 h 398790"/>
              <a:gd name="connsiteX40" fmla="*/ 9547 w 178615"/>
              <a:gd name="connsiteY40" fmla="*/ 7793 h 398790"/>
              <a:gd name="connsiteX41" fmla="*/ 22 w 178615"/>
              <a:gd name="connsiteY41" fmla="*/ 48273 h 398790"/>
              <a:gd name="connsiteX42" fmla="*/ 11928 w 178615"/>
              <a:gd name="connsiteY42" fmla="*/ 105424 h 398790"/>
              <a:gd name="connsiteX43" fmla="*/ 23835 w 178615"/>
              <a:gd name="connsiteY43" fmla="*/ 164955 h 398790"/>
              <a:gd name="connsiteX0" fmla="*/ 23850 w 178630"/>
              <a:gd name="connsiteY0" fmla="*/ 165645 h 399480"/>
              <a:gd name="connsiteX1" fmla="*/ 23849 w 178630"/>
              <a:gd name="connsiteY1" fmla="*/ 213270 h 399480"/>
              <a:gd name="connsiteX2" fmla="*/ 30993 w 178630"/>
              <a:gd name="connsiteY2" fmla="*/ 272801 h 399480"/>
              <a:gd name="connsiteX3" fmla="*/ 47662 w 178630"/>
              <a:gd name="connsiteY3" fmla="*/ 327570 h 399480"/>
              <a:gd name="connsiteX4" fmla="*/ 66712 w 178630"/>
              <a:gd name="connsiteY4" fmla="*/ 370433 h 399480"/>
              <a:gd name="connsiteX5" fmla="*/ 78618 w 178630"/>
              <a:gd name="connsiteY5" fmla="*/ 389483 h 399480"/>
              <a:gd name="connsiteX6" fmla="*/ 95287 w 178630"/>
              <a:gd name="connsiteY6" fmla="*/ 399008 h 399480"/>
              <a:gd name="connsiteX7" fmla="*/ 104812 w 178630"/>
              <a:gd name="connsiteY7" fmla="*/ 375195 h 399480"/>
              <a:gd name="connsiteX8" fmla="*/ 83381 w 178630"/>
              <a:gd name="connsiteY8" fmla="*/ 325189 h 399480"/>
              <a:gd name="connsiteX9" fmla="*/ 66712 w 178630"/>
              <a:gd name="connsiteY9" fmla="*/ 277565 h 399480"/>
              <a:gd name="connsiteX10" fmla="*/ 61949 w 178630"/>
              <a:gd name="connsiteY10" fmla="*/ 246608 h 399480"/>
              <a:gd name="connsiteX11" fmla="*/ 57187 w 178630"/>
              <a:gd name="connsiteY11" fmla="*/ 203745 h 399480"/>
              <a:gd name="connsiteX12" fmla="*/ 54805 w 178630"/>
              <a:gd name="connsiteY12" fmla="*/ 148976 h 399480"/>
              <a:gd name="connsiteX13" fmla="*/ 45281 w 178630"/>
              <a:gd name="connsiteY13" fmla="*/ 101352 h 399480"/>
              <a:gd name="connsiteX14" fmla="*/ 35756 w 178630"/>
              <a:gd name="connsiteY14" fmla="*/ 68014 h 399480"/>
              <a:gd name="connsiteX15" fmla="*/ 28612 w 178630"/>
              <a:gd name="connsiteY15" fmla="*/ 34676 h 399480"/>
              <a:gd name="connsiteX16" fmla="*/ 42899 w 178630"/>
              <a:gd name="connsiteY16" fmla="*/ 27533 h 399480"/>
              <a:gd name="connsiteX17" fmla="*/ 59568 w 178630"/>
              <a:gd name="connsiteY17" fmla="*/ 63251 h 399480"/>
              <a:gd name="connsiteX18" fmla="*/ 85762 w 178630"/>
              <a:gd name="connsiteY18" fmla="*/ 115639 h 399480"/>
              <a:gd name="connsiteX19" fmla="*/ 100048 w 178630"/>
              <a:gd name="connsiteY19" fmla="*/ 146596 h 399480"/>
              <a:gd name="connsiteX20" fmla="*/ 111954 w 178630"/>
              <a:gd name="connsiteY20" fmla="*/ 177552 h 399480"/>
              <a:gd name="connsiteX21" fmla="*/ 123861 w 178630"/>
              <a:gd name="connsiteY21" fmla="*/ 215650 h 399480"/>
              <a:gd name="connsiteX22" fmla="*/ 121481 w 178630"/>
              <a:gd name="connsiteY22" fmla="*/ 253751 h 399480"/>
              <a:gd name="connsiteX23" fmla="*/ 123862 w 178630"/>
              <a:gd name="connsiteY23" fmla="*/ 294233 h 399480"/>
              <a:gd name="connsiteX24" fmla="*/ 133387 w 178630"/>
              <a:gd name="connsiteY24" fmla="*/ 318045 h 399480"/>
              <a:gd name="connsiteX25" fmla="*/ 147675 w 178630"/>
              <a:gd name="connsiteY25" fmla="*/ 334714 h 399480"/>
              <a:gd name="connsiteX26" fmla="*/ 150056 w 178630"/>
              <a:gd name="connsiteY26" fmla="*/ 360908 h 399480"/>
              <a:gd name="connsiteX27" fmla="*/ 152437 w 178630"/>
              <a:gd name="connsiteY27" fmla="*/ 375195 h 399480"/>
              <a:gd name="connsiteX28" fmla="*/ 171486 w 178630"/>
              <a:gd name="connsiteY28" fmla="*/ 375195 h 399480"/>
              <a:gd name="connsiteX29" fmla="*/ 178630 w 178630"/>
              <a:gd name="connsiteY29" fmla="*/ 344239 h 399480"/>
              <a:gd name="connsiteX30" fmla="*/ 171487 w 178630"/>
              <a:gd name="connsiteY30" fmla="*/ 318045 h 399480"/>
              <a:gd name="connsiteX31" fmla="*/ 154818 w 178630"/>
              <a:gd name="connsiteY31" fmla="*/ 296614 h 399480"/>
              <a:gd name="connsiteX32" fmla="*/ 147675 w 178630"/>
              <a:gd name="connsiteY32" fmla="*/ 263276 h 399480"/>
              <a:gd name="connsiteX33" fmla="*/ 152437 w 178630"/>
              <a:gd name="connsiteY33" fmla="*/ 227558 h 399480"/>
              <a:gd name="connsiteX34" fmla="*/ 142912 w 178630"/>
              <a:gd name="connsiteY34" fmla="*/ 177551 h 399480"/>
              <a:gd name="connsiteX35" fmla="*/ 119099 w 178630"/>
              <a:gd name="connsiteY35" fmla="*/ 118020 h 399480"/>
              <a:gd name="connsiteX36" fmla="*/ 95286 w 178630"/>
              <a:gd name="connsiteY36" fmla="*/ 72777 h 399480"/>
              <a:gd name="connsiteX37" fmla="*/ 71474 w 178630"/>
              <a:gd name="connsiteY37" fmla="*/ 25151 h 399480"/>
              <a:gd name="connsiteX38" fmla="*/ 52424 w 178630"/>
              <a:gd name="connsiteY38" fmla="*/ 3720 h 399480"/>
              <a:gd name="connsiteX39" fmla="*/ 28612 w 178630"/>
              <a:gd name="connsiteY39" fmla="*/ 1339 h 399480"/>
              <a:gd name="connsiteX40" fmla="*/ 7181 w 178630"/>
              <a:gd name="connsiteY40" fmla="*/ 18008 h 399480"/>
              <a:gd name="connsiteX41" fmla="*/ 37 w 178630"/>
              <a:gd name="connsiteY41" fmla="*/ 48963 h 399480"/>
              <a:gd name="connsiteX42" fmla="*/ 11943 w 178630"/>
              <a:gd name="connsiteY42" fmla="*/ 106114 h 399480"/>
              <a:gd name="connsiteX43" fmla="*/ 23850 w 178630"/>
              <a:gd name="connsiteY43" fmla="*/ 165645 h 399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78630" h="399480">
                <a:moveTo>
                  <a:pt x="23850" y="165645"/>
                </a:moveTo>
                <a:cubicBezTo>
                  <a:pt x="25834" y="183504"/>
                  <a:pt x="22659" y="195411"/>
                  <a:pt x="23849" y="213270"/>
                </a:cubicBezTo>
                <a:cubicBezTo>
                  <a:pt x="25039" y="231129"/>
                  <a:pt x="27024" y="253751"/>
                  <a:pt x="30993" y="272801"/>
                </a:cubicBezTo>
                <a:cubicBezTo>
                  <a:pt x="34962" y="291851"/>
                  <a:pt x="41709" y="311298"/>
                  <a:pt x="47662" y="327570"/>
                </a:cubicBezTo>
                <a:cubicBezTo>
                  <a:pt x="53615" y="343842"/>
                  <a:pt x="61553" y="360114"/>
                  <a:pt x="66712" y="370433"/>
                </a:cubicBezTo>
                <a:cubicBezTo>
                  <a:pt x="71871" y="380752"/>
                  <a:pt x="73856" y="384721"/>
                  <a:pt x="78618" y="389483"/>
                </a:cubicBezTo>
                <a:cubicBezTo>
                  <a:pt x="83380" y="394245"/>
                  <a:pt x="90921" y="401389"/>
                  <a:pt x="95287" y="399008"/>
                </a:cubicBezTo>
                <a:cubicBezTo>
                  <a:pt x="99653" y="396627"/>
                  <a:pt x="106796" y="387498"/>
                  <a:pt x="104812" y="375195"/>
                </a:cubicBezTo>
                <a:cubicBezTo>
                  <a:pt x="102828" y="362892"/>
                  <a:pt x="89731" y="341461"/>
                  <a:pt x="83381" y="325189"/>
                </a:cubicBezTo>
                <a:cubicBezTo>
                  <a:pt x="77031" y="308917"/>
                  <a:pt x="70284" y="290662"/>
                  <a:pt x="66712" y="277565"/>
                </a:cubicBezTo>
                <a:cubicBezTo>
                  <a:pt x="63140" y="264468"/>
                  <a:pt x="63536" y="258911"/>
                  <a:pt x="61949" y="246608"/>
                </a:cubicBezTo>
                <a:cubicBezTo>
                  <a:pt x="60362" y="234305"/>
                  <a:pt x="58378" y="220017"/>
                  <a:pt x="57187" y="203745"/>
                </a:cubicBezTo>
                <a:cubicBezTo>
                  <a:pt x="55996" y="187473"/>
                  <a:pt x="56789" y="166041"/>
                  <a:pt x="54805" y="148976"/>
                </a:cubicBezTo>
                <a:cubicBezTo>
                  <a:pt x="52821" y="131911"/>
                  <a:pt x="48456" y="114845"/>
                  <a:pt x="45281" y="101352"/>
                </a:cubicBezTo>
                <a:cubicBezTo>
                  <a:pt x="42106" y="87859"/>
                  <a:pt x="38534" y="79127"/>
                  <a:pt x="35756" y="68014"/>
                </a:cubicBezTo>
                <a:cubicBezTo>
                  <a:pt x="32978" y="56901"/>
                  <a:pt x="27422" y="41423"/>
                  <a:pt x="28612" y="34676"/>
                </a:cubicBezTo>
                <a:cubicBezTo>
                  <a:pt x="29803" y="27929"/>
                  <a:pt x="37740" y="22770"/>
                  <a:pt x="42899" y="27533"/>
                </a:cubicBezTo>
                <a:cubicBezTo>
                  <a:pt x="48058" y="32295"/>
                  <a:pt x="52424" y="48567"/>
                  <a:pt x="59568" y="63251"/>
                </a:cubicBezTo>
                <a:cubicBezTo>
                  <a:pt x="66712" y="77935"/>
                  <a:pt x="79015" y="101748"/>
                  <a:pt x="85762" y="115639"/>
                </a:cubicBezTo>
                <a:cubicBezTo>
                  <a:pt x="92509" y="129530"/>
                  <a:pt x="95683" y="136277"/>
                  <a:pt x="100048" y="146596"/>
                </a:cubicBezTo>
                <a:cubicBezTo>
                  <a:pt x="104413" y="156915"/>
                  <a:pt x="107985" y="166043"/>
                  <a:pt x="111954" y="177552"/>
                </a:cubicBezTo>
                <a:cubicBezTo>
                  <a:pt x="115923" y="189061"/>
                  <a:pt x="122273" y="202950"/>
                  <a:pt x="123861" y="215650"/>
                </a:cubicBezTo>
                <a:cubicBezTo>
                  <a:pt x="125449" y="228350"/>
                  <a:pt x="121481" y="240654"/>
                  <a:pt x="121481" y="253751"/>
                </a:cubicBezTo>
                <a:cubicBezTo>
                  <a:pt x="121481" y="266848"/>
                  <a:pt x="121878" y="283517"/>
                  <a:pt x="123862" y="294233"/>
                </a:cubicBezTo>
                <a:cubicBezTo>
                  <a:pt x="125846" y="304949"/>
                  <a:pt x="129418" y="311298"/>
                  <a:pt x="133387" y="318045"/>
                </a:cubicBezTo>
                <a:cubicBezTo>
                  <a:pt x="137356" y="324792"/>
                  <a:pt x="144897" y="327570"/>
                  <a:pt x="147675" y="334714"/>
                </a:cubicBezTo>
                <a:cubicBezTo>
                  <a:pt x="150453" y="341858"/>
                  <a:pt x="149262" y="354161"/>
                  <a:pt x="150056" y="360908"/>
                </a:cubicBezTo>
                <a:cubicBezTo>
                  <a:pt x="150850" y="367655"/>
                  <a:pt x="148865" y="372814"/>
                  <a:pt x="152437" y="375195"/>
                </a:cubicBezTo>
                <a:cubicBezTo>
                  <a:pt x="156009" y="377576"/>
                  <a:pt x="167121" y="380354"/>
                  <a:pt x="171486" y="375195"/>
                </a:cubicBezTo>
                <a:cubicBezTo>
                  <a:pt x="175852" y="370036"/>
                  <a:pt x="178630" y="353764"/>
                  <a:pt x="178630" y="344239"/>
                </a:cubicBezTo>
                <a:cubicBezTo>
                  <a:pt x="178630" y="334714"/>
                  <a:pt x="175456" y="325982"/>
                  <a:pt x="171487" y="318045"/>
                </a:cubicBezTo>
                <a:cubicBezTo>
                  <a:pt x="167518" y="310108"/>
                  <a:pt x="158787" y="305742"/>
                  <a:pt x="154818" y="296614"/>
                </a:cubicBezTo>
                <a:cubicBezTo>
                  <a:pt x="150849" y="287486"/>
                  <a:pt x="148072" y="274785"/>
                  <a:pt x="147675" y="263276"/>
                </a:cubicBezTo>
                <a:cubicBezTo>
                  <a:pt x="147278" y="251767"/>
                  <a:pt x="153231" y="241845"/>
                  <a:pt x="152437" y="227558"/>
                </a:cubicBezTo>
                <a:cubicBezTo>
                  <a:pt x="151643" y="213271"/>
                  <a:pt x="148468" y="195807"/>
                  <a:pt x="142912" y="177551"/>
                </a:cubicBezTo>
                <a:cubicBezTo>
                  <a:pt x="137356" y="159295"/>
                  <a:pt x="127037" y="135482"/>
                  <a:pt x="119099" y="118020"/>
                </a:cubicBezTo>
                <a:cubicBezTo>
                  <a:pt x="111161" y="100558"/>
                  <a:pt x="103223" y="88255"/>
                  <a:pt x="95286" y="72777"/>
                </a:cubicBezTo>
                <a:cubicBezTo>
                  <a:pt x="87349" y="57299"/>
                  <a:pt x="78618" y="36660"/>
                  <a:pt x="71474" y="25151"/>
                </a:cubicBezTo>
                <a:cubicBezTo>
                  <a:pt x="64330" y="13642"/>
                  <a:pt x="59568" y="7689"/>
                  <a:pt x="52424" y="3720"/>
                </a:cubicBezTo>
                <a:cubicBezTo>
                  <a:pt x="45280" y="-249"/>
                  <a:pt x="36152" y="-1042"/>
                  <a:pt x="28612" y="1339"/>
                </a:cubicBezTo>
                <a:cubicBezTo>
                  <a:pt x="21072" y="3720"/>
                  <a:pt x="11944" y="10071"/>
                  <a:pt x="7181" y="18008"/>
                </a:cubicBezTo>
                <a:cubicBezTo>
                  <a:pt x="2418" y="25945"/>
                  <a:pt x="-360" y="32691"/>
                  <a:pt x="37" y="48963"/>
                </a:cubicBezTo>
                <a:cubicBezTo>
                  <a:pt x="434" y="65235"/>
                  <a:pt x="7974" y="86667"/>
                  <a:pt x="11943" y="106114"/>
                </a:cubicBezTo>
                <a:cubicBezTo>
                  <a:pt x="15912" y="125561"/>
                  <a:pt x="21866" y="147786"/>
                  <a:pt x="23850" y="16564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0" name="任意多边形 439"/>
          <p:cNvSpPr/>
          <p:nvPr/>
        </p:nvSpPr>
        <p:spPr>
          <a:xfrm rot="60000">
            <a:off x="7824967" y="3053508"/>
            <a:ext cx="173090" cy="411896"/>
          </a:xfrm>
          <a:custGeom>
            <a:avLst/>
            <a:gdLst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54028 w 176082"/>
              <a:gd name="connsiteY10" fmla="*/ 190078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2609 w 176082"/>
              <a:gd name="connsiteY22" fmla="*/ 359147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40072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27847 w 175519"/>
              <a:gd name="connsiteY22" fmla="*/ 347240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26"/>
              <a:gd name="connsiteY0" fmla="*/ 159122 h 411896"/>
              <a:gd name="connsiteX1" fmla="*/ 20690 w 175526"/>
              <a:gd name="connsiteY1" fmla="*/ 230560 h 411896"/>
              <a:gd name="connsiteX2" fmla="*/ 30215 w 175526"/>
              <a:gd name="connsiteY2" fmla="*/ 311522 h 411896"/>
              <a:gd name="connsiteX3" fmla="*/ 42121 w 175526"/>
              <a:gd name="connsiteY3" fmla="*/ 371053 h 411896"/>
              <a:gd name="connsiteX4" fmla="*/ 54028 w 175526"/>
              <a:gd name="connsiteY4" fmla="*/ 404391 h 411896"/>
              <a:gd name="connsiteX5" fmla="*/ 73078 w 175526"/>
              <a:gd name="connsiteY5" fmla="*/ 411534 h 411896"/>
              <a:gd name="connsiteX6" fmla="*/ 82603 w 175526"/>
              <a:gd name="connsiteY6" fmla="*/ 397247 h 411896"/>
              <a:gd name="connsiteX7" fmla="*/ 70696 w 175526"/>
              <a:gd name="connsiteY7" fmla="*/ 361528 h 411896"/>
              <a:gd name="connsiteX8" fmla="*/ 61171 w 175526"/>
              <a:gd name="connsiteY8" fmla="*/ 316284 h 411896"/>
              <a:gd name="connsiteX9" fmla="*/ 51646 w 175526"/>
              <a:gd name="connsiteY9" fmla="*/ 247228 h 411896"/>
              <a:gd name="connsiteX10" fmla="*/ 49265 w 175526"/>
              <a:gd name="connsiteY10" fmla="*/ 185315 h 411896"/>
              <a:gd name="connsiteX11" fmla="*/ 42121 w 175526"/>
              <a:gd name="connsiteY11" fmla="*/ 104353 h 411896"/>
              <a:gd name="connsiteX12" fmla="*/ 32596 w 175526"/>
              <a:gd name="connsiteY12" fmla="*/ 71016 h 411896"/>
              <a:gd name="connsiteX13" fmla="*/ 25453 w 175526"/>
              <a:gd name="connsiteY13" fmla="*/ 44822 h 411896"/>
              <a:gd name="connsiteX14" fmla="*/ 30215 w 175526"/>
              <a:gd name="connsiteY14" fmla="*/ 30534 h 411896"/>
              <a:gd name="connsiteX15" fmla="*/ 46884 w 175526"/>
              <a:gd name="connsiteY15" fmla="*/ 47203 h 411896"/>
              <a:gd name="connsiteX16" fmla="*/ 65933 w 175526"/>
              <a:gd name="connsiteY16" fmla="*/ 97210 h 411896"/>
              <a:gd name="connsiteX17" fmla="*/ 80222 w 175526"/>
              <a:gd name="connsiteY17" fmla="*/ 142453 h 411896"/>
              <a:gd name="connsiteX18" fmla="*/ 94509 w 175526"/>
              <a:gd name="connsiteY18" fmla="*/ 178171 h 411896"/>
              <a:gd name="connsiteX19" fmla="*/ 104034 w 175526"/>
              <a:gd name="connsiteY19" fmla="*/ 232941 h 411896"/>
              <a:gd name="connsiteX20" fmla="*/ 111178 w 175526"/>
              <a:gd name="connsiteY20" fmla="*/ 275803 h 411896"/>
              <a:gd name="connsiteX21" fmla="*/ 118322 w 175526"/>
              <a:gd name="connsiteY21" fmla="*/ 311522 h 411896"/>
              <a:gd name="connsiteX22" fmla="*/ 127847 w 175526"/>
              <a:gd name="connsiteY22" fmla="*/ 347240 h 411896"/>
              <a:gd name="connsiteX23" fmla="*/ 146897 w 175526"/>
              <a:gd name="connsiteY23" fmla="*/ 375816 h 411896"/>
              <a:gd name="connsiteX24" fmla="*/ 163566 w 175526"/>
              <a:gd name="connsiteY24" fmla="*/ 382960 h 411896"/>
              <a:gd name="connsiteX25" fmla="*/ 175471 w 175526"/>
              <a:gd name="connsiteY25" fmla="*/ 373434 h 411896"/>
              <a:gd name="connsiteX26" fmla="*/ 158803 w 175526"/>
              <a:gd name="connsiteY26" fmla="*/ 354384 h 411896"/>
              <a:gd name="connsiteX27" fmla="*/ 149278 w 175526"/>
              <a:gd name="connsiteY27" fmla="*/ 323428 h 411896"/>
              <a:gd name="connsiteX28" fmla="*/ 139753 w 175526"/>
              <a:gd name="connsiteY28" fmla="*/ 278184 h 411896"/>
              <a:gd name="connsiteX29" fmla="*/ 130227 w 175526"/>
              <a:gd name="connsiteY29" fmla="*/ 211509 h 411896"/>
              <a:gd name="connsiteX30" fmla="*/ 120703 w 175526"/>
              <a:gd name="connsiteY30" fmla="*/ 168647 h 411896"/>
              <a:gd name="connsiteX31" fmla="*/ 106415 w 175526"/>
              <a:gd name="connsiteY31" fmla="*/ 132928 h 411896"/>
              <a:gd name="connsiteX32" fmla="*/ 89746 w 175526"/>
              <a:gd name="connsiteY32" fmla="*/ 82922 h 411896"/>
              <a:gd name="connsiteX33" fmla="*/ 73078 w 175526"/>
              <a:gd name="connsiteY33" fmla="*/ 42441 h 411896"/>
              <a:gd name="connsiteX34" fmla="*/ 58790 w 175526"/>
              <a:gd name="connsiteY34" fmla="*/ 13866 h 411896"/>
              <a:gd name="connsiteX35" fmla="*/ 39740 w 175526"/>
              <a:gd name="connsiteY35" fmla="*/ 1959 h 411896"/>
              <a:gd name="connsiteX36" fmla="*/ 15928 w 175526"/>
              <a:gd name="connsiteY36" fmla="*/ 1959 h 411896"/>
              <a:gd name="connsiteX37" fmla="*/ 1640 w 175526"/>
              <a:gd name="connsiteY37" fmla="*/ 21009 h 411896"/>
              <a:gd name="connsiteX38" fmla="*/ 1640 w 175526"/>
              <a:gd name="connsiteY38" fmla="*/ 59109 h 411896"/>
              <a:gd name="connsiteX39" fmla="*/ 13546 w 175526"/>
              <a:gd name="connsiteY39" fmla="*/ 104353 h 411896"/>
              <a:gd name="connsiteX40" fmla="*/ 20690 w 175526"/>
              <a:gd name="connsiteY40" fmla="*/ 159122 h 411896"/>
              <a:gd name="connsiteX0" fmla="*/ 20690 w 175534"/>
              <a:gd name="connsiteY0" fmla="*/ 159122 h 411896"/>
              <a:gd name="connsiteX1" fmla="*/ 20690 w 175534"/>
              <a:gd name="connsiteY1" fmla="*/ 230560 h 411896"/>
              <a:gd name="connsiteX2" fmla="*/ 30215 w 175534"/>
              <a:gd name="connsiteY2" fmla="*/ 311522 h 411896"/>
              <a:gd name="connsiteX3" fmla="*/ 42121 w 175534"/>
              <a:gd name="connsiteY3" fmla="*/ 371053 h 411896"/>
              <a:gd name="connsiteX4" fmla="*/ 54028 w 175534"/>
              <a:gd name="connsiteY4" fmla="*/ 404391 h 411896"/>
              <a:gd name="connsiteX5" fmla="*/ 73078 w 175534"/>
              <a:gd name="connsiteY5" fmla="*/ 411534 h 411896"/>
              <a:gd name="connsiteX6" fmla="*/ 82603 w 175534"/>
              <a:gd name="connsiteY6" fmla="*/ 397247 h 411896"/>
              <a:gd name="connsiteX7" fmla="*/ 70696 w 175534"/>
              <a:gd name="connsiteY7" fmla="*/ 361528 h 411896"/>
              <a:gd name="connsiteX8" fmla="*/ 61171 w 175534"/>
              <a:gd name="connsiteY8" fmla="*/ 316284 h 411896"/>
              <a:gd name="connsiteX9" fmla="*/ 51646 w 175534"/>
              <a:gd name="connsiteY9" fmla="*/ 247228 h 411896"/>
              <a:gd name="connsiteX10" fmla="*/ 49265 w 175534"/>
              <a:gd name="connsiteY10" fmla="*/ 185315 h 411896"/>
              <a:gd name="connsiteX11" fmla="*/ 42121 w 175534"/>
              <a:gd name="connsiteY11" fmla="*/ 104353 h 411896"/>
              <a:gd name="connsiteX12" fmla="*/ 32596 w 175534"/>
              <a:gd name="connsiteY12" fmla="*/ 71016 h 411896"/>
              <a:gd name="connsiteX13" fmla="*/ 25453 w 175534"/>
              <a:gd name="connsiteY13" fmla="*/ 44822 h 411896"/>
              <a:gd name="connsiteX14" fmla="*/ 30215 w 175534"/>
              <a:gd name="connsiteY14" fmla="*/ 30534 h 411896"/>
              <a:gd name="connsiteX15" fmla="*/ 46884 w 175534"/>
              <a:gd name="connsiteY15" fmla="*/ 47203 h 411896"/>
              <a:gd name="connsiteX16" fmla="*/ 65933 w 175534"/>
              <a:gd name="connsiteY16" fmla="*/ 97210 h 411896"/>
              <a:gd name="connsiteX17" fmla="*/ 80222 w 175534"/>
              <a:gd name="connsiteY17" fmla="*/ 142453 h 411896"/>
              <a:gd name="connsiteX18" fmla="*/ 94509 w 175534"/>
              <a:gd name="connsiteY18" fmla="*/ 178171 h 411896"/>
              <a:gd name="connsiteX19" fmla="*/ 104034 w 175534"/>
              <a:gd name="connsiteY19" fmla="*/ 232941 h 411896"/>
              <a:gd name="connsiteX20" fmla="*/ 111178 w 175534"/>
              <a:gd name="connsiteY20" fmla="*/ 275803 h 411896"/>
              <a:gd name="connsiteX21" fmla="*/ 118322 w 175534"/>
              <a:gd name="connsiteY21" fmla="*/ 311522 h 411896"/>
              <a:gd name="connsiteX22" fmla="*/ 127847 w 175534"/>
              <a:gd name="connsiteY22" fmla="*/ 347240 h 411896"/>
              <a:gd name="connsiteX23" fmla="*/ 139754 w 175534"/>
              <a:gd name="connsiteY23" fmla="*/ 373434 h 411896"/>
              <a:gd name="connsiteX24" fmla="*/ 163566 w 175534"/>
              <a:gd name="connsiteY24" fmla="*/ 382960 h 411896"/>
              <a:gd name="connsiteX25" fmla="*/ 175471 w 175534"/>
              <a:gd name="connsiteY25" fmla="*/ 373434 h 411896"/>
              <a:gd name="connsiteX26" fmla="*/ 158803 w 175534"/>
              <a:gd name="connsiteY26" fmla="*/ 354384 h 411896"/>
              <a:gd name="connsiteX27" fmla="*/ 149278 w 175534"/>
              <a:gd name="connsiteY27" fmla="*/ 323428 h 411896"/>
              <a:gd name="connsiteX28" fmla="*/ 139753 w 175534"/>
              <a:gd name="connsiteY28" fmla="*/ 278184 h 411896"/>
              <a:gd name="connsiteX29" fmla="*/ 130227 w 175534"/>
              <a:gd name="connsiteY29" fmla="*/ 211509 h 411896"/>
              <a:gd name="connsiteX30" fmla="*/ 120703 w 175534"/>
              <a:gd name="connsiteY30" fmla="*/ 168647 h 411896"/>
              <a:gd name="connsiteX31" fmla="*/ 106415 w 175534"/>
              <a:gd name="connsiteY31" fmla="*/ 132928 h 411896"/>
              <a:gd name="connsiteX32" fmla="*/ 89746 w 175534"/>
              <a:gd name="connsiteY32" fmla="*/ 82922 h 411896"/>
              <a:gd name="connsiteX33" fmla="*/ 73078 w 175534"/>
              <a:gd name="connsiteY33" fmla="*/ 42441 h 411896"/>
              <a:gd name="connsiteX34" fmla="*/ 58790 w 175534"/>
              <a:gd name="connsiteY34" fmla="*/ 13866 h 411896"/>
              <a:gd name="connsiteX35" fmla="*/ 39740 w 175534"/>
              <a:gd name="connsiteY35" fmla="*/ 1959 h 411896"/>
              <a:gd name="connsiteX36" fmla="*/ 15928 w 175534"/>
              <a:gd name="connsiteY36" fmla="*/ 1959 h 411896"/>
              <a:gd name="connsiteX37" fmla="*/ 1640 w 175534"/>
              <a:gd name="connsiteY37" fmla="*/ 21009 h 411896"/>
              <a:gd name="connsiteX38" fmla="*/ 1640 w 175534"/>
              <a:gd name="connsiteY38" fmla="*/ 59109 h 411896"/>
              <a:gd name="connsiteX39" fmla="*/ 13546 w 175534"/>
              <a:gd name="connsiteY39" fmla="*/ 104353 h 411896"/>
              <a:gd name="connsiteX40" fmla="*/ 20690 w 175534"/>
              <a:gd name="connsiteY40" fmla="*/ 159122 h 411896"/>
              <a:gd name="connsiteX0" fmla="*/ 20690 w 175471"/>
              <a:gd name="connsiteY0" fmla="*/ 159122 h 411896"/>
              <a:gd name="connsiteX1" fmla="*/ 20690 w 175471"/>
              <a:gd name="connsiteY1" fmla="*/ 230560 h 411896"/>
              <a:gd name="connsiteX2" fmla="*/ 30215 w 175471"/>
              <a:gd name="connsiteY2" fmla="*/ 311522 h 411896"/>
              <a:gd name="connsiteX3" fmla="*/ 42121 w 175471"/>
              <a:gd name="connsiteY3" fmla="*/ 371053 h 411896"/>
              <a:gd name="connsiteX4" fmla="*/ 54028 w 175471"/>
              <a:gd name="connsiteY4" fmla="*/ 404391 h 411896"/>
              <a:gd name="connsiteX5" fmla="*/ 73078 w 175471"/>
              <a:gd name="connsiteY5" fmla="*/ 411534 h 411896"/>
              <a:gd name="connsiteX6" fmla="*/ 82603 w 175471"/>
              <a:gd name="connsiteY6" fmla="*/ 397247 h 411896"/>
              <a:gd name="connsiteX7" fmla="*/ 70696 w 175471"/>
              <a:gd name="connsiteY7" fmla="*/ 361528 h 411896"/>
              <a:gd name="connsiteX8" fmla="*/ 61171 w 175471"/>
              <a:gd name="connsiteY8" fmla="*/ 316284 h 411896"/>
              <a:gd name="connsiteX9" fmla="*/ 51646 w 175471"/>
              <a:gd name="connsiteY9" fmla="*/ 247228 h 411896"/>
              <a:gd name="connsiteX10" fmla="*/ 49265 w 175471"/>
              <a:gd name="connsiteY10" fmla="*/ 185315 h 411896"/>
              <a:gd name="connsiteX11" fmla="*/ 42121 w 175471"/>
              <a:gd name="connsiteY11" fmla="*/ 104353 h 411896"/>
              <a:gd name="connsiteX12" fmla="*/ 32596 w 175471"/>
              <a:gd name="connsiteY12" fmla="*/ 71016 h 411896"/>
              <a:gd name="connsiteX13" fmla="*/ 25453 w 175471"/>
              <a:gd name="connsiteY13" fmla="*/ 44822 h 411896"/>
              <a:gd name="connsiteX14" fmla="*/ 30215 w 175471"/>
              <a:gd name="connsiteY14" fmla="*/ 30534 h 411896"/>
              <a:gd name="connsiteX15" fmla="*/ 46884 w 175471"/>
              <a:gd name="connsiteY15" fmla="*/ 47203 h 411896"/>
              <a:gd name="connsiteX16" fmla="*/ 65933 w 175471"/>
              <a:gd name="connsiteY16" fmla="*/ 97210 h 411896"/>
              <a:gd name="connsiteX17" fmla="*/ 80222 w 175471"/>
              <a:gd name="connsiteY17" fmla="*/ 142453 h 411896"/>
              <a:gd name="connsiteX18" fmla="*/ 94509 w 175471"/>
              <a:gd name="connsiteY18" fmla="*/ 178171 h 411896"/>
              <a:gd name="connsiteX19" fmla="*/ 104034 w 175471"/>
              <a:gd name="connsiteY19" fmla="*/ 232941 h 411896"/>
              <a:gd name="connsiteX20" fmla="*/ 111178 w 175471"/>
              <a:gd name="connsiteY20" fmla="*/ 275803 h 411896"/>
              <a:gd name="connsiteX21" fmla="*/ 118322 w 175471"/>
              <a:gd name="connsiteY21" fmla="*/ 311522 h 411896"/>
              <a:gd name="connsiteX22" fmla="*/ 127847 w 175471"/>
              <a:gd name="connsiteY22" fmla="*/ 347240 h 411896"/>
              <a:gd name="connsiteX23" fmla="*/ 139754 w 175471"/>
              <a:gd name="connsiteY23" fmla="*/ 373434 h 411896"/>
              <a:gd name="connsiteX24" fmla="*/ 158803 w 175471"/>
              <a:gd name="connsiteY24" fmla="*/ 382960 h 411896"/>
              <a:gd name="connsiteX25" fmla="*/ 175471 w 175471"/>
              <a:gd name="connsiteY25" fmla="*/ 373434 h 411896"/>
              <a:gd name="connsiteX26" fmla="*/ 158803 w 175471"/>
              <a:gd name="connsiteY26" fmla="*/ 354384 h 411896"/>
              <a:gd name="connsiteX27" fmla="*/ 149278 w 175471"/>
              <a:gd name="connsiteY27" fmla="*/ 323428 h 411896"/>
              <a:gd name="connsiteX28" fmla="*/ 139753 w 175471"/>
              <a:gd name="connsiteY28" fmla="*/ 278184 h 411896"/>
              <a:gd name="connsiteX29" fmla="*/ 130227 w 175471"/>
              <a:gd name="connsiteY29" fmla="*/ 211509 h 411896"/>
              <a:gd name="connsiteX30" fmla="*/ 120703 w 175471"/>
              <a:gd name="connsiteY30" fmla="*/ 168647 h 411896"/>
              <a:gd name="connsiteX31" fmla="*/ 106415 w 175471"/>
              <a:gd name="connsiteY31" fmla="*/ 132928 h 411896"/>
              <a:gd name="connsiteX32" fmla="*/ 89746 w 175471"/>
              <a:gd name="connsiteY32" fmla="*/ 82922 h 411896"/>
              <a:gd name="connsiteX33" fmla="*/ 73078 w 175471"/>
              <a:gd name="connsiteY33" fmla="*/ 42441 h 411896"/>
              <a:gd name="connsiteX34" fmla="*/ 58790 w 175471"/>
              <a:gd name="connsiteY34" fmla="*/ 13866 h 411896"/>
              <a:gd name="connsiteX35" fmla="*/ 39740 w 175471"/>
              <a:gd name="connsiteY35" fmla="*/ 1959 h 411896"/>
              <a:gd name="connsiteX36" fmla="*/ 15928 w 175471"/>
              <a:gd name="connsiteY36" fmla="*/ 1959 h 411896"/>
              <a:gd name="connsiteX37" fmla="*/ 1640 w 175471"/>
              <a:gd name="connsiteY37" fmla="*/ 21009 h 411896"/>
              <a:gd name="connsiteX38" fmla="*/ 1640 w 175471"/>
              <a:gd name="connsiteY38" fmla="*/ 59109 h 411896"/>
              <a:gd name="connsiteX39" fmla="*/ 13546 w 175471"/>
              <a:gd name="connsiteY39" fmla="*/ 104353 h 411896"/>
              <a:gd name="connsiteX40" fmla="*/ 20690 w 175471"/>
              <a:gd name="connsiteY40" fmla="*/ 159122 h 411896"/>
              <a:gd name="connsiteX0" fmla="*/ 20690 w 173090"/>
              <a:gd name="connsiteY0" fmla="*/ 159122 h 411896"/>
              <a:gd name="connsiteX1" fmla="*/ 20690 w 173090"/>
              <a:gd name="connsiteY1" fmla="*/ 230560 h 411896"/>
              <a:gd name="connsiteX2" fmla="*/ 30215 w 173090"/>
              <a:gd name="connsiteY2" fmla="*/ 311522 h 411896"/>
              <a:gd name="connsiteX3" fmla="*/ 42121 w 173090"/>
              <a:gd name="connsiteY3" fmla="*/ 371053 h 411896"/>
              <a:gd name="connsiteX4" fmla="*/ 54028 w 173090"/>
              <a:gd name="connsiteY4" fmla="*/ 404391 h 411896"/>
              <a:gd name="connsiteX5" fmla="*/ 73078 w 173090"/>
              <a:gd name="connsiteY5" fmla="*/ 411534 h 411896"/>
              <a:gd name="connsiteX6" fmla="*/ 82603 w 173090"/>
              <a:gd name="connsiteY6" fmla="*/ 397247 h 411896"/>
              <a:gd name="connsiteX7" fmla="*/ 70696 w 173090"/>
              <a:gd name="connsiteY7" fmla="*/ 361528 h 411896"/>
              <a:gd name="connsiteX8" fmla="*/ 61171 w 173090"/>
              <a:gd name="connsiteY8" fmla="*/ 316284 h 411896"/>
              <a:gd name="connsiteX9" fmla="*/ 51646 w 173090"/>
              <a:gd name="connsiteY9" fmla="*/ 247228 h 411896"/>
              <a:gd name="connsiteX10" fmla="*/ 49265 w 173090"/>
              <a:gd name="connsiteY10" fmla="*/ 185315 h 411896"/>
              <a:gd name="connsiteX11" fmla="*/ 42121 w 173090"/>
              <a:gd name="connsiteY11" fmla="*/ 104353 h 411896"/>
              <a:gd name="connsiteX12" fmla="*/ 32596 w 173090"/>
              <a:gd name="connsiteY12" fmla="*/ 71016 h 411896"/>
              <a:gd name="connsiteX13" fmla="*/ 25453 w 173090"/>
              <a:gd name="connsiteY13" fmla="*/ 44822 h 411896"/>
              <a:gd name="connsiteX14" fmla="*/ 30215 w 173090"/>
              <a:gd name="connsiteY14" fmla="*/ 30534 h 411896"/>
              <a:gd name="connsiteX15" fmla="*/ 46884 w 173090"/>
              <a:gd name="connsiteY15" fmla="*/ 47203 h 411896"/>
              <a:gd name="connsiteX16" fmla="*/ 65933 w 173090"/>
              <a:gd name="connsiteY16" fmla="*/ 97210 h 411896"/>
              <a:gd name="connsiteX17" fmla="*/ 80222 w 173090"/>
              <a:gd name="connsiteY17" fmla="*/ 142453 h 411896"/>
              <a:gd name="connsiteX18" fmla="*/ 94509 w 173090"/>
              <a:gd name="connsiteY18" fmla="*/ 178171 h 411896"/>
              <a:gd name="connsiteX19" fmla="*/ 104034 w 173090"/>
              <a:gd name="connsiteY19" fmla="*/ 232941 h 411896"/>
              <a:gd name="connsiteX20" fmla="*/ 111178 w 173090"/>
              <a:gd name="connsiteY20" fmla="*/ 275803 h 411896"/>
              <a:gd name="connsiteX21" fmla="*/ 118322 w 173090"/>
              <a:gd name="connsiteY21" fmla="*/ 311522 h 411896"/>
              <a:gd name="connsiteX22" fmla="*/ 127847 w 173090"/>
              <a:gd name="connsiteY22" fmla="*/ 347240 h 411896"/>
              <a:gd name="connsiteX23" fmla="*/ 139754 w 173090"/>
              <a:gd name="connsiteY23" fmla="*/ 373434 h 411896"/>
              <a:gd name="connsiteX24" fmla="*/ 158803 w 173090"/>
              <a:gd name="connsiteY24" fmla="*/ 382960 h 411896"/>
              <a:gd name="connsiteX25" fmla="*/ 173090 w 173090"/>
              <a:gd name="connsiteY25" fmla="*/ 373434 h 411896"/>
              <a:gd name="connsiteX26" fmla="*/ 158803 w 173090"/>
              <a:gd name="connsiteY26" fmla="*/ 354384 h 411896"/>
              <a:gd name="connsiteX27" fmla="*/ 149278 w 173090"/>
              <a:gd name="connsiteY27" fmla="*/ 323428 h 411896"/>
              <a:gd name="connsiteX28" fmla="*/ 139753 w 173090"/>
              <a:gd name="connsiteY28" fmla="*/ 278184 h 411896"/>
              <a:gd name="connsiteX29" fmla="*/ 130227 w 173090"/>
              <a:gd name="connsiteY29" fmla="*/ 211509 h 411896"/>
              <a:gd name="connsiteX30" fmla="*/ 120703 w 173090"/>
              <a:gd name="connsiteY30" fmla="*/ 168647 h 411896"/>
              <a:gd name="connsiteX31" fmla="*/ 106415 w 173090"/>
              <a:gd name="connsiteY31" fmla="*/ 132928 h 411896"/>
              <a:gd name="connsiteX32" fmla="*/ 89746 w 173090"/>
              <a:gd name="connsiteY32" fmla="*/ 82922 h 411896"/>
              <a:gd name="connsiteX33" fmla="*/ 73078 w 173090"/>
              <a:gd name="connsiteY33" fmla="*/ 42441 h 411896"/>
              <a:gd name="connsiteX34" fmla="*/ 58790 w 173090"/>
              <a:gd name="connsiteY34" fmla="*/ 13866 h 411896"/>
              <a:gd name="connsiteX35" fmla="*/ 39740 w 173090"/>
              <a:gd name="connsiteY35" fmla="*/ 1959 h 411896"/>
              <a:gd name="connsiteX36" fmla="*/ 15928 w 173090"/>
              <a:gd name="connsiteY36" fmla="*/ 1959 h 411896"/>
              <a:gd name="connsiteX37" fmla="*/ 1640 w 173090"/>
              <a:gd name="connsiteY37" fmla="*/ 21009 h 411896"/>
              <a:gd name="connsiteX38" fmla="*/ 1640 w 173090"/>
              <a:gd name="connsiteY38" fmla="*/ 59109 h 411896"/>
              <a:gd name="connsiteX39" fmla="*/ 13546 w 173090"/>
              <a:gd name="connsiteY39" fmla="*/ 104353 h 411896"/>
              <a:gd name="connsiteX40" fmla="*/ 20690 w 173090"/>
              <a:gd name="connsiteY40" fmla="*/ 159122 h 411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73090" h="411896">
                <a:moveTo>
                  <a:pt x="20690" y="159122"/>
                </a:moveTo>
                <a:cubicBezTo>
                  <a:pt x="21881" y="180156"/>
                  <a:pt x="19103" y="205160"/>
                  <a:pt x="20690" y="230560"/>
                </a:cubicBezTo>
                <a:cubicBezTo>
                  <a:pt x="22278" y="255960"/>
                  <a:pt x="26643" y="288106"/>
                  <a:pt x="30215" y="311522"/>
                </a:cubicBezTo>
                <a:cubicBezTo>
                  <a:pt x="33787" y="334938"/>
                  <a:pt x="38152" y="355575"/>
                  <a:pt x="42121" y="371053"/>
                </a:cubicBezTo>
                <a:cubicBezTo>
                  <a:pt x="46090" y="386531"/>
                  <a:pt x="48869" y="397644"/>
                  <a:pt x="54028" y="404391"/>
                </a:cubicBezTo>
                <a:cubicBezTo>
                  <a:pt x="59188" y="411138"/>
                  <a:pt x="68316" y="412725"/>
                  <a:pt x="73078" y="411534"/>
                </a:cubicBezTo>
                <a:cubicBezTo>
                  <a:pt x="77840" y="410343"/>
                  <a:pt x="83000" y="405581"/>
                  <a:pt x="82603" y="397247"/>
                </a:cubicBezTo>
                <a:cubicBezTo>
                  <a:pt x="82206" y="388913"/>
                  <a:pt x="74268" y="375022"/>
                  <a:pt x="70696" y="361528"/>
                </a:cubicBezTo>
                <a:cubicBezTo>
                  <a:pt x="67124" y="348034"/>
                  <a:pt x="64346" y="335334"/>
                  <a:pt x="61171" y="316284"/>
                </a:cubicBezTo>
                <a:cubicBezTo>
                  <a:pt x="57996" y="297234"/>
                  <a:pt x="53630" y="269056"/>
                  <a:pt x="51646" y="247228"/>
                </a:cubicBezTo>
                <a:cubicBezTo>
                  <a:pt x="49662" y="225400"/>
                  <a:pt x="50853" y="209128"/>
                  <a:pt x="49265" y="185315"/>
                </a:cubicBezTo>
                <a:cubicBezTo>
                  <a:pt x="47677" y="161502"/>
                  <a:pt x="44899" y="123403"/>
                  <a:pt x="42121" y="104353"/>
                </a:cubicBezTo>
                <a:cubicBezTo>
                  <a:pt x="39343" y="85303"/>
                  <a:pt x="35374" y="80938"/>
                  <a:pt x="32596" y="71016"/>
                </a:cubicBezTo>
                <a:cubicBezTo>
                  <a:pt x="29818" y="61094"/>
                  <a:pt x="25850" y="51569"/>
                  <a:pt x="25453" y="44822"/>
                </a:cubicBezTo>
                <a:cubicBezTo>
                  <a:pt x="25056" y="38075"/>
                  <a:pt x="26643" y="30137"/>
                  <a:pt x="30215" y="30534"/>
                </a:cubicBezTo>
                <a:cubicBezTo>
                  <a:pt x="33787" y="30931"/>
                  <a:pt x="40931" y="36091"/>
                  <a:pt x="46884" y="47203"/>
                </a:cubicBezTo>
                <a:cubicBezTo>
                  <a:pt x="52837" y="58315"/>
                  <a:pt x="60377" y="81335"/>
                  <a:pt x="65933" y="97210"/>
                </a:cubicBezTo>
                <a:cubicBezTo>
                  <a:pt x="71489" y="113085"/>
                  <a:pt x="75459" y="128960"/>
                  <a:pt x="80222" y="142453"/>
                </a:cubicBezTo>
                <a:cubicBezTo>
                  <a:pt x="84985" y="155946"/>
                  <a:pt x="90540" y="163090"/>
                  <a:pt x="94509" y="178171"/>
                </a:cubicBezTo>
                <a:cubicBezTo>
                  <a:pt x="98478" y="193252"/>
                  <a:pt x="101256" y="216669"/>
                  <a:pt x="104034" y="232941"/>
                </a:cubicBezTo>
                <a:cubicBezTo>
                  <a:pt x="106812" y="249213"/>
                  <a:pt x="108797" y="262706"/>
                  <a:pt x="111178" y="275803"/>
                </a:cubicBezTo>
                <a:cubicBezTo>
                  <a:pt x="113559" y="288900"/>
                  <a:pt x="115544" y="299616"/>
                  <a:pt x="118322" y="311522"/>
                </a:cubicBezTo>
                <a:cubicBezTo>
                  <a:pt x="121100" y="323428"/>
                  <a:pt x="124275" y="336921"/>
                  <a:pt x="127847" y="347240"/>
                </a:cubicBezTo>
                <a:cubicBezTo>
                  <a:pt x="131419" y="357559"/>
                  <a:pt x="134595" y="367481"/>
                  <a:pt x="139754" y="373434"/>
                </a:cubicBezTo>
                <a:cubicBezTo>
                  <a:pt x="144913" y="379387"/>
                  <a:pt x="153247" y="382960"/>
                  <a:pt x="158803" y="382960"/>
                </a:cubicBezTo>
                <a:cubicBezTo>
                  <a:pt x="164359" y="382960"/>
                  <a:pt x="173090" y="378197"/>
                  <a:pt x="173090" y="373434"/>
                </a:cubicBezTo>
                <a:cubicBezTo>
                  <a:pt x="173090" y="368671"/>
                  <a:pt x="162772" y="362718"/>
                  <a:pt x="158803" y="354384"/>
                </a:cubicBezTo>
                <a:cubicBezTo>
                  <a:pt x="154834" y="346050"/>
                  <a:pt x="152453" y="336128"/>
                  <a:pt x="149278" y="323428"/>
                </a:cubicBezTo>
                <a:cubicBezTo>
                  <a:pt x="146103" y="310728"/>
                  <a:pt x="142928" y="296837"/>
                  <a:pt x="139753" y="278184"/>
                </a:cubicBezTo>
                <a:cubicBezTo>
                  <a:pt x="136578" y="259531"/>
                  <a:pt x="133402" y="229765"/>
                  <a:pt x="130227" y="211509"/>
                </a:cubicBezTo>
                <a:cubicBezTo>
                  <a:pt x="127052" y="193253"/>
                  <a:pt x="124672" y="181744"/>
                  <a:pt x="120703" y="168647"/>
                </a:cubicBezTo>
                <a:cubicBezTo>
                  <a:pt x="116734" y="155550"/>
                  <a:pt x="111574" y="147215"/>
                  <a:pt x="106415" y="132928"/>
                </a:cubicBezTo>
                <a:cubicBezTo>
                  <a:pt x="101256" y="118641"/>
                  <a:pt x="95302" y="98003"/>
                  <a:pt x="89746" y="82922"/>
                </a:cubicBezTo>
                <a:cubicBezTo>
                  <a:pt x="84190" y="67841"/>
                  <a:pt x="78237" y="53950"/>
                  <a:pt x="73078" y="42441"/>
                </a:cubicBezTo>
                <a:cubicBezTo>
                  <a:pt x="67919" y="30932"/>
                  <a:pt x="64346" y="20613"/>
                  <a:pt x="58790" y="13866"/>
                </a:cubicBezTo>
                <a:cubicBezTo>
                  <a:pt x="53234" y="7119"/>
                  <a:pt x="46884" y="3943"/>
                  <a:pt x="39740" y="1959"/>
                </a:cubicBezTo>
                <a:cubicBezTo>
                  <a:pt x="32596" y="-25"/>
                  <a:pt x="22278" y="-1216"/>
                  <a:pt x="15928" y="1959"/>
                </a:cubicBezTo>
                <a:cubicBezTo>
                  <a:pt x="9578" y="5134"/>
                  <a:pt x="4021" y="11484"/>
                  <a:pt x="1640" y="21009"/>
                </a:cubicBezTo>
                <a:cubicBezTo>
                  <a:pt x="-741" y="30534"/>
                  <a:pt x="-344" y="45218"/>
                  <a:pt x="1640" y="59109"/>
                </a:cubicBezTo>
                <a:cubicBezTo>
                  <a:pt x="3624" y="73000"/>
                  <a:pt x="10371" y="87684"/>
                  <a:pt x="13546" y="104353"/>
                </a:cubicBezTo>
                <a:cubicBezTo>
                  <a:pt x="16721" y="121022"/>
                  <a:pt x="19499" y="138088"/>
                  <a:pt x="20690" y="1591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1" name="任意多边形 440"/>
          <p:cNvSpPr/>
          <p:nvPr/>
        </p:nvSpPr>
        <p:spPr>
          <a:xfrm rot="120000">
            <a:off x="7987684" y="3036969"/>
            <a:ext cx="157331" cy="402624"/>
          </a:xfrm>
          <a:custGeom>
            <a:avLst/>
            <a:gdLst>
              <a:gd name="connsiteX0" fmla="*/ 24860 w 165475"/>
              <a:gd name="connsiteY0" fmla="*/ 335784 h 402539"/>
              <a:gd name="connsiteX1" fmla="*/ 10572 w 165475"/>
              <a:gd name="connsiteY1" fmla="*/ 271490 h 402539"/>
              <a:gd name="connsiteX2" fmla="*/ 1047 w 165475"/>
              <a:gd name="connsiteY2" fmla="*/ 214340 h 402539"/>
              <a:gd name="connsiteX3" fmla="*/ 8191 w 165475"/>
              <a:gd name="connsiteY3" fmla="*/ 166715 h 402539"/>
              <a:gd name="connsiteX4" fmla="*/ 10572 w 165475"/>
              <a:gd name="connsiteY4" fmla="*/ 128615 h 402539"/>
              <a:gd name="connsiteX5" fmla="*/ 1047 w 165475"/>
              <a:gd name="connsiteY5" fmla="*/ 71465 h 402539"/>
              <a:gd name="connsiteX6" fmla="*/ 1047 w 165475"/>
              <a:gd name="connsiteY6" fmla="*/ 35746 h 402539"/>
              <a:gd name="connsiteX7" fmla="*/ 8191 w 165475"/>
              <a:gd name="connsiteY7" fmla="*/ 9552 h 402539"/>
              <a:gd name="connsiteX8" fmla="*/ 36766 w 165475"/>
              <a:gd name="connsiteY8" fmla="*/ 27 h 402539"/>
              <a:gd name="connsiteX9" fmla="*/ 62960 w 165475"/>
              <a:gd name="connsiteY9" fmla="*/ 11934 h 402539"/>
              <a:gd name="connsiteX10" fmla="*/ 74866 w 165475"/>
              <a:gd name="connsiteY10" fmla="*/ 45271 h 402539"/>
              <a:gd name="connsiteX11" fmla="*/ 82010 w 165475"/>
              <a:gd name="connsiteY11" fmla="*/ 90515 h 402539"/>
              <a:gd name="connsiteX12" fmla="*/ 108204 w 165475"/>
              <a:gd name="connsiteY12" fmla="*/ 138140 h 402539"/>
              <a:gd name="connsiteX13" fmla="*/ 134397 w 165475"/>
              <a:gd name="connsiteY13" fmla="*/ 169096 h 402539"/>
              <a:gd name="connsiteX14" fmla="*/ 153447 w 165475"/>
              <a:gd name="connsiteY14" fmla="*/ 223865 h 402539"/>
              <a:gd name="connsiteX15" fmla="*/ 165354 w 165475"/>
              <a:gd name="connsiteY15" fmla="*/ 281015 h 402539"/>
              <a:gd name="connsiteX16" fmla="*/ 158210 w 165475"/>
              <a:gd name="connsiteY16" fmla="*/ 333402 h 402539"/>
              <a:gd name="connsiteX17" fmla="*/ 136779 w 165475"/>
              <a:gd name="connsiteY17" fmla="*/ 378646 h 402539"/>
              <a:gd name="connsiteX18" fmla="*/ 112966 w 165475"/>
              <a:gd name="connsiteY18" fmla="*/ 373884 h 402539"/>
              <a:gd name="connsiteX19" fmla="*/ 122491 w 165475"/>
              <a:gd name="connsiteY19" fmla="*/ 342927 h 402539"/>
              <a:gd name="connsiteX20" fmla="*/ 127254 w 165475"/>
              <a:gd name="connsiteY20" fmla="*/ 285777 h 402539"/>
              <a:gd name="connsiteX21" fmla="*/ 115347 w 165475"/>
              <a:gd name="connsiteY21" fmla="*/ 214340 h 402539"/>
              <a:gd name="connsiteX22" fmla="*/ 93916 w 165475"/>
              <a:gd name="connsiteY22" fmla="*/ 159571 h 402539"/>
              <a:gd name="connsiteX23" fmla="*/ 72485 w 165475"/>
              <a:gd name="connsiteY23" fmla="*/ 133377 h 402539"/>
              <a:gd name="connsiteX24" fmla="*/ 55816 w 165475"/>
              <a:gd name="connsiteY24" fmla="*/ 104802 h 402539"/>
              <a:gd name="connsiteX25" fmla="*/ 41529 w 165475"/>
              <a:gd name="connsiteY25" fmla="*/ 64321 h 402539"/>
              <a:gd name="connsiteX26" fmla="*/ 36766 w 165475"/>
              <a:gd name="connsiteY26" fmla="*/ 40509 h 402539"/>
              <a:gd name="connsiteX27" fmla="*/ 32004 w 165475"/>
              <a:gd name="connsiteY27" fmla="*/ 42890 h 402539"/>
              <a:gd name="connsiteX28" fmla="*/ 32004 w 165475"/>
              <a:gd name="connsiteY28" fmla="*/ 78609 h 402539"/>
              <a:gd name="connsiteX29" fmla="*/ 48672 w 165475"/>
              <a:gd name="connsiteY29" fmla="*/ 130996 h 402539"/>
              <a:gd name="connsiteX30" fmla="*/ 39147 w 165475"/>
              <a:gd name="connsiteY30" fmla="*/ 169096 h 402539"/>
              <a:gd name="connsiteX31" fmla="*/ 34385 w 165475"/>
              <a:gd name="connsiteY31" fmla="*/ 219102 h 402539"/>
              <a:gd name="connsiteX32" fmla="*/ 43910 w 165475"/>
              <a:gd name="connsiteY32" fmla="*/ 276252 h 402539"/>
              <a:gd name="connsiteX33" fmla="*/ 74866 w 165475"/>
              <a:gd name="connsiteY33" fmla="*/ 357215 h 402539"/>
              <a:gd name="connsiteX34" fmla="*/ 82010 w 165475"/>
              <a:gd name="connsiteY34" fmla="*/ 390552 h 402539"/>
              <a:gd name="connsiteX35" fmla="*/ 67722 w 165475"/>
              <a:gd name="connsiteY35" fmla="*/ 402459 h 402539"/>
              <a:gd name="connsiteX36" fmla="*/ 43910 w 165475"/>
              <a:gd name="connsiteY36" fmla="*/ 385790 h 402539"/>
              <a:gd name="connsiteX37" fmla="*/ 24860 w 165475"/>
              <a:gd name="connsiteY37" fmla="*/ 335784 h 402539"/>
              <a:gd name="connsiteX0" fmla="*/ 24860 w 165475"/>
              <a:gd name="connsiteY0" fmla="*/ 335784 h 402558"/>
              <a:gd name="connsiteX1" fmla="*/ 10572 w 165475"/>
              <a:gd name="connsiteY1" fmla="*/ 271490 h 402558"/>
              <a:gd name="connsiteX2" fmla="*/ 1047 w 165475"/>
              <a:gd name="connsiteY2" fmla="*/ 214340 h 402558"/>
              <a:gd name="connsiteX3" fmla="*/ 8191 w 165475"/>
              <a:gd name="connsiteY3" fmla="*/ 166715 h 402558"/>
              <a:gd name="connsiteX4" fmla="*/ 10572 w 165475"/>
              <a:gd name="connsiteY4" fmla="*/ 128615 h 402558"/>
              <a:gd name="connsiteX5" fmla="*/ 1047 w 165475"/>
              <a:gd name="connsiteY5" fmla="*/ 71465 h 402558"/>
              <a:gd name="connsiteX6" fmla="*/ 1047 w 165475"/>
              <a:gd name="connsiteY6" fmla="*/ 35746 h 402558"/>
              <a:gd name="connsiteX7" fmla="*/ 8191 w 165475"/>
              <a:gd name="connsiteY7" fmla="*/ 9552 h 402558"/>
              <a:gd name="connsiteX8" fmla="*/ 36766 w 165475"/>
              <a:gd name="connsiteY8" fmla="*/ 27 h 402558"/>
              <a:gd name="connsiteX9" fmla="*/ 62960 w 165475"/>
              <a:gd name="connsiteY9" fmla="*/ 11934 h 402558"/>
              <a:gd name="connsiteX10" fmla="*/ 74866 w 165475"/>
              <a:gd name="connsiteY10" fmla="*/ 45271 h 402558"/>
              <a:gd name="connsiteX11" fmla="*/ 82010 w 165475"/>
              <a:gd name="connsiteY11" fmla="*/ 90515 h 402558"/>
              <a:gd name="connsiteX12" fmla="*/ 108204 w 165475"/>
              <a:gd name="connsiteY12" fmla="*/ 138140 h 402558"/>
              <a:gd name="connsiteX13" fmla="*/ 134397 w 165475"/>
              <a:gd name="connsiteY13" fmla="*/ 169096 h 402558"/>
              <a:gd name="connsiteX14" fmla="*/ 153447 w 165475"/>
              <a:gd name="connsiteY14" fmla="*/ 223865 h 402558"/>
              <a:gd name="connsiteX15" fmla="*/ 165354 w 165475"/>
              <a:gd name="connsiteY15" fmla="*/ 281015 h 402558"/>
              <a:gd name="connsiteX16" fmla="*/ 158210 w 165475"/>
              <a:gd name="connsiteY16" fmla="*/ 333402 h 402558"/>
              <a:gd name="connsiteX17" fmla="*/ 136779 w 165475"/>
              <a:gd name="connsiteY17" fmla="*/ 378646 h 402558"/>
              <a:gd name="connsiteX18" fmla="*/ 112966 w 165475"/>
              <a:gd name="connsiteY18" fmla="*/ 373884 h 402558"/>
              <a:gd name="connsiteX19" fmla="*/ 122491 w 165475"/>
              <a:gd name="connsiteY19" fmla="*/ 342927 h 402558"/>
              <a:gd name="connsiteX20" fmla="*/ 127254 w 165475"/>
              <a:gd name="connsiteY20" fmla="*/ 285777 h 402558"/>
              <a:gd name="connsiteX21" fmla="*/ 115347 w 165475"/>
              <a:gd name="connsiteY21" fmla="*/ 214340 h 402558"/>
              <a:gd name="connsiteX22" fmla="*/ 93916 w 165475"/>
              <a:gd name="connsiteY22" fmla="*/ 159571 h 402558"/>
              <a:gd name="connsiteX23" fmla="*/ 72485 w 165475"/>
              <a:gd name="connsiteY23" fmla="*/ 133377 h 402558"/>
              <a:gd name="connsiteX24" fmla="*/ 55816 w 165475"/>
              <a:gd name="connsiteY24" fmla="*/ 104802 h 402558"/>
              <a:gd name="connsiteX25" fmla="*/ 41529 w 165475"/>
              <a:gd name="connsiteY25" fmla="*/ 64321 h 402558"/>
              <a:gd name="connsiteX26" fmla="*/ 36766 w 165475"/>
              <a:gd name="connsiteY26" fmla="*/ 40509 h 402558"/>
              <a:gd name="connsiteX27" fmla="*/ 32004 w 165475"/>
              <a:gd name="connsiteY27" fmla="*/ 42890 h 402558"/>
              <a:gd name="connsiteX28" fmla="*/ 32004 w 165475"/>
              <a:gd name="connsiteY28" fmla="*/ 78609 h 402558"/>
              <a:gd name="connsiteX29" fmla="*/ 48672 w 165475"/>
              <a:gd name="connsiteY29" fmla="*/ 130996 h 402558"/>
              <a:gd name="connsiteX30" fmla="*/ 39147 w 165475"/>
              <a:gd name="connsiteY30" fmla="*/ 169096 h 402558"/>
              <a:gd name="connsiteX31" fmla="*/ 34385 w 165475"/>
              <a:gd name="connsiteY31" fmla="*/ 219102 h 402558"/>
              <a:gd name="connsiteX32" fmla="*/ 43910 w 165475"/>
              <a:gd name="connsiteY32" fmla="*/ 276252 h 402558"/>
              <a:gd name="connsiteX33" fmla="*/ 70103 w 165475"/>
              <a:gd name="connsiteY33" fmla="*/ 350071 h 402558"/>
              <a:gd name="connsiteX34" fmla="*/ 82010 w 165475"/>
              <a:gd name="connsiteY34" fmla="*/ 390552 h 402558"/>
              <a:gd name="connsiteX35" fmla="*/ 67722 w 165475"/>
              <a:gd name="connsiteY35" fmla="*/ 402459 h 402558"/>
              <a:gd name="connsiteX36" fmla="*/ 43910 w 165475"/>
              <a:gd name="connsiteY36" fmla="*/ 385790 h 402558"/>
              <a:gd name="connsiteX37" fmla="*/ 24860 w 165475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41529 w 165456"/>
              <a:gd name="connsiteY25" fmla="*/ 64321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41529 w 165456"/>
              <a:gd name="connsiteY25" fmla="*/ 64321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35784 h 402558"/>
              <a:gd name="connsiteX0" fmla="*/ 24860 w 165456"/>
              <a:gd name="connsiteY0" fmla="*/ 321497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21497 h 402558"/>
              <a:gd name="connsiteX0" fmla="*/ 24860 w 165456"/>
              <a:gd name="connsiteY0" fmla="*/ 321497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7729 w 165456"/>
              <a:gd name="connsiteY18" fmla="*/ 369122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2491 w 163145"/>
              <a:gd name="connsiteY19" fmla="*/ 342927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64334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2016 w 163145"/>
              <a:gd name="connsiteY13" fmla="*/ 173858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64334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281"/>
              <a:gd name="connsiteY0" fmla="*/ 321497 h 402558"/>
              <a:gd name="connsiteX1" fmla="*/ 10572 w 163281"/>
              <a:gd name="connsiteY1" fmla="*/ 271490 h 402558"/>
              <a:gd name="connsiteX2" fmla="*/ 1047 w 163281"/>
              <a:gd name="connsiteY2" fmla="*/ 214340 h 402558"/>
              <a:gd name="connsiteX3" fmla="*/ 8191 w 163281"/>
              <a:gd name="connsiteY3" fmla="*/ 166715 h 402558"/>
              <a:gd name="connsiteX4" fmla="*/ 10572 w 163281"/>
              <a:gd name="connsiteY4" fmla="*/ 128615 h 402558"/>
              <a:gd name="connsiteX5" fmla="*/ 1047 w 163281"/>
              <a:gd name="connsiteY5" fmla="*/ 71465 h 402558"/>
              <a:gd name="connsiteX6" fmla="*/ 1047 w 163281"/>
              <a:gd name="connsiteY6" fmla="*/ 35746 h 402558"/>
              <a:gd name="connsiteX7" fmla="*/ 8191 w 163281"/>
              <a:gd name="connsiteY7" fmla="*/ 9552 h 402558"/>
              <a:gd name="connsiteX8" fmla="*/ 36766 w 163281"/>
              <a:gd name="connsiteY8" fmla="*/ 27 h 402558"/>
              <a:gd name="connsiteX9" fmla="*/ 62960 w 163281"/>
              <a:gd name="connsiteY9" fmla="*/ 11934 h 402558"/>
              <a:gd name="connsiteX10" fmla="*/ 74866 w 163281"/>
              <a:gd name="connsiteY10" fmla="*/ 45271 h 402558"/>
              <a:gd name="connsiteX11" fmla="*/ 82010 w 163281"/>
              <a:gd name="connsiteY11" fmla="*/ 90515 h 402558"/>
              <a:gd name="connsiteX12" fmla="*/ 108204 w 163281"/>
              <a:gd name="connsiteY12" fmla="*/ 138140 h 402558"/>
              <a:gd name="connsiteX13" fmla="*/ 132016 w 163281"/>
              <a:gd name="connsiteY13" fmla="*/ 173858 h 402558"/>
              <a:gd name="connsiteX14" fmla="*/ 151066 w 163281"/>
              <a:gd name="connsiteY14" fmla="*/ 223865 h 402558"/>
              <a:gd name="connsiteX15" fmla="*/ 162972 w 163281"/>
              <a:gd name="connsiteY15" fmla="*/ 281015 h 402558"/>
              <a:gd name="connsiteX16" fmla="*/ 158210 w 163281"/>
              <a:gd name="connsiteY16" fmla="*/ 333402 h 402558"/>
              <a:gd name="connsiteX17" fmla="*/ 141541 w 163281"/>
              <a:gd name="connsiteY17" fmla="*/ 376265 h 402558"/>
              <a:gd name="connsiteX18" fmla="*/ 120110 w 163281"/>
              <a:gd name="connsiteY18" fmla="*/ 361978 h 402558"/>
              <a:gd name="connsiteX19" fmla="*/ 127254 w 163281"/>
              <a:gd name="connsiteY19" fmla="*/ 333402 h 402558"/>
              <a:gd name="connsiteX20" fmla="*/ 127254 w 163281"/>
              <a:gd name="connsiteY20" fmla="*/ 285777 h 402558"/>
              <a:gd name="connsiteX21" fmla="*/ 115347 w 163281"/>
              <a:gd name="connsiteY21" fmla="*/ 214340 h 402558"/>
              <a:gd name="connsiteX22" fmla="*/ 93916 w 163281"/>
              <a:gd name="connsiteY22" fmla="*/ 164334 h 402558"/>
              <a:gd name="connsiteX23" fmla="*/ 72485 w 163281"/>
              <a:gd name="connsiteY23" fmla="*/ 133377 h 402558"/>
              <a:gd name="connsiteX24" fmla="*/ 60578 w 163281"/>
              <a:gd name="connsiteY24" fmla="*/ 104802 h 402558"/>
              <a:gd name="connsiteX25" fmla="*/ 51054 w 163281"/>
              <a:gd name="connsiteY25" fmla="*/ 73846 h 402558"/>
              <a:gd name="connsiteX26" fmla="*/ 36766 w 163281"/>
              <a:gd name="connsiteY26" fmla="*/ 40509 h 402558"/>
              <a:gd name="connsiteX27" fmla="*/ 32004 w 163281"/>
              <a:gd name="connsiteY27" fmla="*/ 42890 h 402558"/>
              <a:gd name="connsiteX28" fmla="*/ 32004 w 163281"/>
              <a:gd name="connsiteY28" fmla="*/ 78609 h 402558"/>
              <a:gd name="connsiteX29" fmla="*/ 43909 w 163281"/>
              <a:gd name="connsiteY29" fmla="*/ 130996 h 402558"/>
              <a:gd name="connsiteX30" fmla="*/ 39147 w 163281"/>
              <a:gd name="connsiteY30" fmla="*/ 169096 h 402558"/>
              <a:gd name="connsiteX31" fmla="*/ 34385 w 163281"/>
              <a:gd name="connsiteY31" fmla="*/ 219102 h 402558"/>
              <a:gd name="connsiteX32" fmla="*/ 43910 w 163281"/>
              <a:gd name="connsiteY32" fmla="*/ 276252 h 402558"/>
              <a:gd name="connsiteX33" fmla="*/ 70103 w 163281"/>
              <a:gd name="connsiteY33" fmla="*/ 350071 h 402558"/>
              <a:gd name="connsiteX34" fmla="*/ 82010 w 163281"/>
              <a:gd name="connsiteY34" fmla="*/ 390552 h 402558"/>
              <a:gd name="connsiteX35" fmla="*/ 67722 w 163281"/>
              <a:gd name="connsiteY35" fmla="*/ 402459 h 402558"/>
              <a:gd name="connsiteX36" fmla="*/ 46292 w 163281"/>
              <a:gd name="connsiteY36" fmla="*/ 378646 h 402558"/>
              <a:gd name="connsiteX37" fmla="*/ 24860 w 163281"/>
              <a:gd name="connsiteY37" fmla="*/ 321497 h 402558"/>
              <a:gd name="connsiteX0" fmla="*/ 24860 w 159010"/>
              <a:gd name="connsiteY0" fmla="*/ 321497 h 402558"/>
              <a:gd name="connsiteX1" fmla="*/ 10572 w 159010"/>
              <a:gd name="connsiteY1" fmla="*/ 271490 h 402558"/>
              <a:gd name="connsiteX2" fmla="*/ 1047 w 159010"/>
              <a:gd name="connsiteY2" fmla="*/ 214340 h 402558"/>
              <a:gd name="connsiteX3" fmla="*/ 8191 w 159010"/>
              <a:gd name="connsiteY3" fmla="*/ 166715 h 402558"/>
              <a:gd name="connsiteX4" fmla="*/ 10572 w 159010"/>
              <a:gd name="connsiteY4" fmla="*/ 128615 h 402558"/>
              <a:gd name="connsiteX5" fmla="*/ 1047 w 159010"/>
              <a:gd name="connsiteY5" fmla="*/ 71465 h 402558"/>
              <a:gd name="connsiteX6" fmla="*/ 1047 w 159010"/>
              <a:gd name="connsiteY6" fmla="*/ 35746 h 402558"/>
              <a:gd name="connsiteX7" fmla="*/ 8191 w 159010"/>
              <a:gd name="connsiteY7" fmla="*/ 9552 h 402558"/>
              <a:gd name="connsiteX8" fmla="*/ 36766 w 159010"/>
              <a:gd name="connsiteY8" fmla="*/ 27 h 402558"/>
              <a:gd name="connsiteX9" fmla="*/ 62960 w 159010"/>
              <a:gd name="connsiteY9" fmla="*/ 11934 h 402558"/>
              <a:gd name="connsiteX10" fmla="*/ 74866 w 159010"/>
              <a:gd name="connsiteY10" fmla="*/ 45271 h 402558"/>
              <a:gd name="connsiteX11" fmla="*/ 82010 w 159010"/>
              <a:gd name="connsiteY11" fmla="*/ 90515 h 402558"/>
              <a:gd name="connsiteX12" fmla="*/ 108204 w 159010"/>
              <a:gd name="connsiteY12" fmla="*/ 138140 h 402558"/>
              <a:gd name="connsiteX13" fmla="*/ 132016 w 159010"/>
              <a:gd name="connsiteY13" fmla="*/ 173858 h 402558"/>
              <a:gd name="connsiteX14" fmla="*/ 151066 w 159010"/>
              <a:gd name="connsiteY14" fmla="*/ 223865 h 402558"/>
              <a:gd name="connsiteX15" fmla="*/ 155828 w 159010"/>
              <a:gd name="connsiteY15" fmla="*/ 281015 h 402558"/>
              <a:gd name="connsiteX16" fmla="*/ 158210 w 159010"/>
              <a:gd name="connsiteY16" fmla="*/ 333402 h 402558"/>
              <a:gd name="connsiteX17" fmla="*/ 141541 w 159010"/>
              <a:gd name="connsiteY17" fmla="*/ 376265 h 402558"/>
              <a:gd name="connsiteX18" fmla="*/ 120110 w 159010"/>
              <a:gd name="connsiteY18" fmla="*/ 361978 h 402558"/>
              <a:gd name="connsiteX19" fmla="*/ 127254 w 159010"/>
              <a:gd name="connsiteY19" fmla="*/ 333402 h 402558"/>
              <a:gd name="connsiteX20" fmla="*/ 127254 w 159010"/>
              <a:gd name="connsiteY20" fmla="*/ 285777 h 402558"/>
              <a:gd name="connsiteX21" fmla="*/ 115347 w 159010"/>
              <a:gd name="connsiteY21" fmla="*/ 214340 h 402558"/>
              <a:gd name="connsiteX22" fmla="*/ 93916 w 159010"/>
              <a:gd name="connsiteY22" fmla="*/ 164334 h 402558"/>
              <a:gd name="connsiteX23" fmla="*/ 72485 w 159010"/>
              <a:gd name="connsiteY23" fmla="*/ 133377 h 402558"/>
              <a:gd name="connsiteX24" fmla="*/ 60578 w 159010"/>
              <a:gd name="connsiteY24" fmla="*/ 104802 h 402558"/>
              <a:gd name="connsiteX25" fmla="*/ 51054 w 159010"/>
              <a:gd name="connsiteY25" fmla="*/ 73846 h 402558"/>
              <a:gd name="connsiteX26" fmla="*/ 36766 w 159010"/>
              <a:gd name="connsiteY26" fmla="*/ 40509 h 402558"/>
              <a:gd name="connsiteX27" fmla="*/ 32004 w 159010"/>
              <a:gd name="connsiteY27" fmla="*/ 42890 h 402558"/>
              <a:gd name="connsiteX28" fmla="*/ 32004 w 159010"/>
              <a:gd name="connsiteY28" fmla="*/ 78609 h 402558"/>
              <a:gd name="connsiteX29" fmla="*/ 43909 w 159010"/>
              <a:gd name="connsiteY29" fmla="*/ 130996 h 402558"/>
              <a:gd name="connsiteX30" fmla="*/ 39147 w 159010"/>
              <a:gd name="connsiteY30" fmla="*/ 169096 h 402558"/>
              <a:gd name="connsiteX31" fmla="*/ 34385 w 159010"/>
              <a:gd name="connsiteY31" fmla="*/ 219102 h 402558"/>
              <a:gd name="connsiteX32" fmla="*/ 43910 w 159010"/>
              <a:gd name="connsiteY32" fmla="*/ 276252 h 402558"/>
              <a:gd name="connsiteX33" fmla="*/ 70103 w 159010"/>
              <a:gd name="connsiteY33" fmla="*/ 350071 h 402558"/>
              <a:gd name="connsiteX34" fmla="*/ 82010 w 159010"/>
              <a:gd name="connsiteY34" fmla="*/ 390552 h 402558"/>
              <a:gd name="connsiteX35" fmla="*/ 67722 w 159010"/>
              <a:gd name="connsiteY35" fmla="*/ 402459 h 402558"/>
              <a:gd name="connsiteX36" fmla="*/ 46292 w 159010"/>
              <a:gd name="connsiteY36" fmla="*/ 378646 h 402558"/>
              <a:gd name="connsiteX37" fmla="*/ 24860 w 159010"/>
              <a:gd name="connsiteY37" fmla="*/ 321497 h 402558"/>
              <a:gd name="connsiteX0" fmla="*/ 24860 w 159127"/>
              <a:gd name="connsiteY0" fmla="*/ 321497 h 402558"/>
              <a:gd name="connsiteX1" fmla="*/ 10572 w 159127"/>
              <a:gd name="connsiteY1" fmla="*/ 271490 h 402558"/>
              <a:gd name="connsiteX2" fmla="*/ 1047 w 159127"/>
              <a:gd name="connsiteY2" fmla="*/ 214340 h 402558"/>
              <a:gd name="connsiteX3" fmla="*/ 8191 w 159127"/>
              <a:gd name="connsiteY3" fmla="*/ 166715 h 402558"/>
              <a:gd name="connsiteX4" fmla="*/ 10572 w 159127"/>
              <a:gd name="connsiteY4" fmla="*/ 128615 h 402558"/>
              <a:gd name="connsiteX5" fmla="*/ 1047 w 159127"/>
              <a:gd name="connsiteY5" fmla="*/ 71465 h 402558"/>
              <a:gd name="connsiteX6" fmla="*/ 1047 w 159127"/>
              <a:gd name="connsiteY6" fmla="*/ 35746 h 402558"/>
              <a:gd name="connsiteX7" fmla="*/ 8191 w 159127"/>
              <a:gd name="connsiteY7" fmla="*/ 9552 h 402558"/>
              <a:gd name="connsiteX8" fmla="*/ 36766 w 159127"/>
              <a:gd name="connsiteY8" fmla="*/ 27 h 402558"/>
              <a:gd name="connsiteX9" fmla="*/ 62960 w 159127"/>
              <a:gd name="connsiteY9" fmla="*/ 11934 h 402558"/>
              <a:gd name="connsiteX10" fmla="*/ 74866 w 159127"/>
              <a:gd name="connsiteY10" fmla="*/ 45271 h 402558"/>
              <a:gd name="connsiteX11" fmla="*/ 82010 w 159127"/>
              <a:gd name="connsiteY11" fmla="*/ 90515 h 402558"/>
              <a:gd name="connsiteX12" fmla="*/ 108204 w 159127"/>
              <a:gd name="connsiteY12" fmla="*/ 138140 h 402558"/>
              <a:gd name="connsiteX13" fmla="*/ 132016 w 159127"/>
              <a:gd name="connsiteY13" fmla="*/ 173858 h 402558"/>
              <a:gd name="connsiteX14" fmla="*/ 146304 w 159127"/>
              <a:gd name="connsiteY14" fmla="*/ 221483 h 402558"/>
              <a:gd name="connsiteX15" fmla="*/ 155828 w 159127"/>
              <a:gd name="connsiteY15" fmla="*/ 281015 h 402558"/>
              <a:gd name="connsiteX16" fmla="*/ 158210 w 159127"/>
              <a:gd name="connsiteY16" fmla="*/ 333402 h 402558"/>
              <a:gd name="connsiteX17" fmla="*/ 141541 w 159127"/>
              <a:gd name="connsiteY17" fmla="*/ 376265 h 402558"/>
              <a:gd name="connsiteX18" fmla="*/ 120110 w 159127"/>
              <a:gd name="connsiteY18" fmla="*/ 361978 h 402558"/>
              <a:gd name="connsiteX19" fmla="*/ 127254 w 159127"/>
              <a:gd name="connsiteY19" fmla="*/ 333402 h 402558"/>
              <a:gd name="connsiteX20" fmla="*/ 127254 w 159127"/>
              <a:gd name="connsiteY20" fmla="*/ 285777 h 402558"/>
              <a:gd name="connsiteX21" fmla="*/ 115347 w 159127"/>
              <a:gd name="connsiteY21" fmla="*/ 214340 h 402558"/>
              <a:gd name="connsiteX22" fmla="*/ 93916 w 159127"/>
              <a:gd name="connsiteY22" fmla="*/ 164334 h 402558"/>
              <a:gd name="connsiteX23" fmla="*/ 72485 w 159127"/>
              <a:gd name="connsiteY23" fmla="*/ 133377 h 402558"/>
              <a:gd name="connsiteX24" fmla="*/ 60578 w 159127"/>
              <a:gd name="connsiteY24" fmla="*/ 104802 h 402558"/>
              <a:gd name="connsiteX25" fmla="*/ 51054 w 159127"/>
              <a:gd name="connsiteY25" fmla="*/ 73846 h 402558"/>
              <a:gd name="connsiteX26" fmla="*/ 36766 w 159127"/>
              <a:gd name="connsiteY26" fmla="*/ 40509 h 402558"/>
              <a:gd name="connsiteX27" fmla="*/ 32004 w 159127"/>
              <a:gd name="connsiteY27" fmla="*/ 42890 h 402558"/>
              <a:gd name="connsiteX28" fmla="*/ 32004 w 159127"/>
              <a:gd name="connsiteY28" fmla="*/ 78609 h 402558"/>
              <a:gd name="connsiteX29" fmla="*/ 43909 w 159127"/>
              <a:gd name="connsiteY29" fmla="*/ 130996 h 402558"/>
              <a:gd name="connsiteX30" fmla="*/ 39147 w 159127"/>
              <a:gd name="connsiteY30" fmla="*/ 169096 h 402558"/>
              <a:gd name="connsiteX31" fmla="*/ 34385 w 159127"/>
              <a:gd name="connsiteY31" fmla="*/ 219102 h 402558"/>
              <a:gd name="connsiteX32" fmla="*/ 43910 w 159127"/>
              <a:gd name="connsiteY32" fmla="*/ 276252 h 402558"/>
              <a:gd name="connsiteX33" fmla="*/ 70103 w 159127"/>
              <a:gd name="connsiteY33" fmla="*/ 350071 h 402558"/>
              <a:gd name="connsiteX34" fmla="*/ 82010 w 159127"/>
              <a:gd name="connsiteY34" fmla="*/ 390552 h 402558"/>
              <a:gd name="connsiteX35" fmla="*/ 67722 w 159127"/>
              <a:gd name="connsiteY35" fmla="*/ 402459 h 402558"/>
              <a:gd name="connsiteX36" fmla="*/ 46292 w 159127"/>
              <a:gd name="connsiteY36" fmla="*/ 378646 h 402558"/>
              <a:gd name="connsiteX37" fmla="*/ 24860 w 159127"/>
              <a:gd name="connsiteY37" fmla="*/ 321497 h 402558"/>
              <a:gd name="connsiteX0" fmla="*/ 24860 w 157331"/>
              <a:gd name="connsiteY0" fmla="*/ 321497 h 402558"/>
              <a:gd name="connsiteX1" fmla="*/ 10572 w 157331"/>
              <a:gd name="connsiteY1" fmla="*/ 271490 h 402558"/>
              <a:gd name="connsiteX2" fmla="*/ 1047 w 157331"/>
              <a:gd name="connsiteY2" fmla="*/ 214340 h 402558"/>
              <a:gd name="connsiteX3" fmla="*/ 8191 w 157331"/>
              <a:gd name="connsiteY3" fmla="*/ 166715 h 402558"/>
              <a:gd name="connsiteX4" fmla="*/ 10572 w 157331"/>
              <a:gd name="connsiteY4" fmla="*/ 128615 h 402558"/>
              <a:gd name="connsiteX5" fmla="*/ 1047 w 157331"/>
              <a:gd name="connsiteY5" fmla="*/ 71465 h 402558"/>
              <a:gd name="connsiteX6" fmla="*/ 1047 w 157331"/>
              <a:gd name="connsiteY6" fmla="*/ 35746 h 402558"/>
              <a:gd name="connsiteX7" fmla="*/ 8191 w 157331"/>
              <a:gd name="connsiteY7" fmla="*/ 9552 h 402558"/>
              <a:gd name="connsiteX8" fmla="*/ 36766 w 157331"/>
              <a:gd name="connsiteY8" fmla="*/ 27 h 402558"/>
              <a:gd name="connsiteX9" fmla="*/ 62960 w 157331"/>
              <a:gd name="connsiteY9" fmla="*/ 11934 h 402558"/>
              <a:gd name="connsiteX10" fmla="*/ 74866 w 157331"/>
              <a:gd name="connsiteY10" fmla="*/ 45271 h 402558"/>
              <a:gd name="connsiteX11" fmla="*/ 82010 w 157331"/>
              <a:gd name="connsiteY11" fmla="*/ 90515 h 402558"/>
              <a:gd name="connsiteX12" fmla="*/ 108204 w 157331"/>
              <a:gd name="connsiteY12" fmla="*/ 138140 h 402558"/>
              <a:gd name="connsiteX13" fmla="*/ 132016 w 157331"/>
              <a:gd name="connsiteY13" fmla="*/ 173858 h 402558"/>
              <a:gd name="connsiteX14" fmla="*/ 146304 w 157331"/>
              <a:gd name="connsiteY14" fmla="*/ 221483 h 402558"/>
              <a:gd name="connsiteX15" fmla="*/ 155828 w 157331"/>
              <a:gd name="connsiteY15" fmla="*/ 281015 h 402558"/>
              <a:gd name="connsiteX16" fmla="*/ 155829 w 157331"/>
              <a:gd name="connsiteY16" fmla="*/ 331021 h 402558"/>
              <a:gd name="connsiteX17" fmla="*/ 141541 w 157331"/>
              <a:gd name="connsiteY17" fmla="*/ 376265 h 402558"/>
              <a:gd name="connsiteX18" fmla="*/ 120110 w 157331"/>
              <a:gd name="connsiteY18" fmla="*/ 361978 h 402558"/>
              <a:gd name="connsiteX19" fmla="*/ 127254 w 157331"/>
              <a:gd name="connsiteY19" fmla="*/ 333402 h 402558"/>
              <a:gd name="connsiteX20" fmla="*/ 127254 w 157331"/>
              <a:gd name="connsiteY20" fmla="*/ 285777 h 402558"/>
              <a:gd name="connsiteX21" fmla="*/ 115347 w 157331"/>
              <a:gd name="connsiteY21" fmla="*/ 214340 h 402558"/>
              <a:gd name="connsiteX22" fmla="*/ 93916 w 157331"/>
              <a:gd name="connsiteY22" fmla="*/ 164334 h 402558"/>
              <a:gd name="connsiteX23" fmla="*/ 72485 w 157331"/>
              <a:gd name="connsiteY23" fmla="*/ 133377 h 402558"/>
              <a:gd name="connsiteX24" fmla="*/ 60578 w 157331"/>
              <a:gd name="connsiteY24" fmla="*/ 104802 h 402558"/>
              <a:gd name="connsiteX25" fmla="*/ 51054 w 157331"/>
              <a:gd name="connsiteY25" fmla="*/ 73846 h 402558"/>
              <a:gd name="connsiteX26" fmla="*/ 36766 w 157331"/>
              <a:gd name="connsiteY26" fmla="*/ 40509 h 402558"/>
              <a:gd name="connsiteX27" fmla="*/ 32004 w 157331"/>
              <a:gd name="connsiteY27" fmla="*/ 42890 h 402558"/>
              <a:gd name="connsiteX28" fmla="*/ 32004 w 157331"/>
              <a:gd name="connsiteY28" fmla="*/ 78609 h 402558"/>
              <a:gd name="connsiteX29" fmla="*/ 43909 w 157331"/>
              <a:gd name="connsiteY29" fmla="*/ 130996 h 402558"/>
              <a:gd name="connsiteX30" fmla="*/ 39147 w 157331"/>
              <a:gd name="connsiteY30" fmla="*/ 169096 h 402558"/>
              <a:gd name="connsiteX31" fmla="*/ 34385 w 157331"/>
              <a:gd name="connsiteY31" fmla="*/ 219102 h 402558"/>
              <a:gd name="connsiteX32" fmla="*/ 43910 w 157331"/>
              <a:gd name="connsiteY32" fmla="*/ 276252 h 402558"/>
              <a:gd name="connsiteX33" fmla="*/ 70103 w 157331"/>
              <a:gd name="connsiteY33" fmla="*/ 350071 h 402558"/>
              <a:gd name="connsiteX34" fmla="*/ 82010 w 157331"/>
              <a:gd name="connsiteY34" fmla="*/ 390552 h 402558"/>
              <a:gd name="connsiteX35" fmla="*/ 67722 w 157331"/>
              <a:gd name="connsiteY35" fmla="*/ 402459 h 402558"/>
              <a:gd name="connsiteX36" fmla="*/ 46292 w 157331"/>
              <a:gd name="connsiteY36" fmla="*/ 378646 h 402558"/>
              <a:gd name="connsiteX37" fmla="*/ 24860 w 157331"/>
              <a:gd name="connsiteY37" fmla="*/ 321497 h 402558"/>
              <a:gd name="connsiteX0" fmla="*/ 24860 w 157331"/>
              <a:gd name="connsiteY0" fmla="*/ 321497 h 402558"/>
              <a:gd name="connsiteX1" fmla="*/ 10572 w 157331"/>
              <a:gd name="connsiteY1" fmla="*/ 271490 h 402558"/>
              <a:gd name="connsiteX2" fmla="*/ 1047 w 157331"/>
              <a:gd name="connsiteY2" fmla="*/ 214340 h 402558"/>
              <a:gd name="connsiteX3" fmla="*/ 8191 w 157331"/>
              <a:gd name="connsiteY3" fmla="*/ 166715 h 402558"/>
              <a:gd name="connsiteX4" fmla="*/ 10572 w 157331"/>
              <a:gd name="connsiteY4" fmla="*/ 128615 h 402558"/>
              <a:gd name="connsiteX5" fmla="*/ 1047 w 157331"/>
              <a:gd name="connsiteY5" fmla="*/ 71465 h 402558"/>
              <a:gd name="connsiteX6" fmla="*/ 1047 w 157331"/>
              <a:gd name="connsiteY6" fmla="*/ 35746 h 402558"/>
              <a:gd name="connsiteX7" fmla="*/ 8191 w 157331"/>
              <a:gd name="connsiteY7" fmla="*/ 9552 h 402558"/>
              <a:gd name="connsiteX8" fmla="*/ 36766 w 157331"/>
              <a:gd name="connsiteY8" fmla="*/ 27 h 402558"/>
              <a:gd name="connsiteX9" fmla="*/ 62960 w 157331"/>
              <a:gd name="connsiteY9" fmla="*/ 11934 h 402558"/>
              <a:gd name="connsiteX10" fmla="*/ 74866 w 157331"/>
              <a:gd name="connsiteY10" fmla="*/ 45271 h 402558"/>
              <a:gd name="connsiteX11" fmla="*/ 84391 w 157331"/>
              <a:gd name="connsiteY11" fmla="*/ 90515 h 402558"/>
              <a:gd name="connsiteX12" fmla="*/ 108204 w 157331"/>
              <a:gd name="connsiteY12" fmla="*/ 138140 h 402558"/>
              <a:gd name="connsiteX13" fmla="*/ 132016 w 157331"/>
              <a:gd name="connsiteY13" fmla="*/ 173858 h 402558"/>
              <a:gd name="connsiteX14" fmla="*/ 146304 w 157331"/>
              <a:gd name="connsiteY14" fmla="*/ 221483 h 402558"/>
              <a:gd name="connsiteX15" fmla="*/ 155828 w 157331"/>
              <a:gd name="connsiteY15" fmla="*/ 281015 h 402558"/>
              <a:gd name="connsiteX16" fmla="*/ 155829 w 157331"/>
              <a:gd name="connsiteY16" fmla="*/ 331021 h 402558"/>
              <a:gd name="connsiteX17" fmla="*/ 141541 w 157331"/>
              <a:gd name="connsiteY17" fmla="*/ 376265 h 402558"/>
              <a:gd name="connsiteX18" fmla="*/ 120110 w 157331"/>
              <a:gd name="connsiteY18" fmla="*/ 361978 h 402558"/>
              <a:gd name="connsiteX19" fmla="*/ 127254 w 157331"/>
              <a:gd name="connsiteY19" fmla="*/ 333402 h 402558"/>
              <a:gd name="connsiteX20" fmla="*/ 127254 w 157331"/>
              <a:gd name="connsiteY20" fmla="*/ 285777 h 402558"/>
              <a:gd name="connsiteX21" fmla="*/ 115347 w 157331"/>
              <a:gd name="connsiteY21" fmla="*/ 214340 h 402558"/>
              <a:gd name="connsiteX22" fmla="*/ 93916 w 157331"/>
              <a:gd name="connsiteY22" fmla="*/ 164334 h 402558"/>
              <a:gd name="connsiteX23" fmla="*/ 72485 w 157331"/>
              <a:gd name="connsiteY23" fmla="*/ 133377 h 402558"/>
              <a:gd name="connsiteX24" fmla="*/ 60578 w 157331"/>
              <a:gd name="connsiteY24" fmla="*/ 104802 h 402558"/>
              <a:gd name="connsiteX25" fmla="*/ 51054 w 157331"/>
              <a:gd name="connsiteY25" fmla="*/ 73846 h 402558"/>
              <a:gd name="connsiteX26" fmla="*/ 36766 w 157331"/>
              <a:gd name="connsiteY26" fmla="*/ 40509 h 402558"/>
              <a:gd name="connsiteX27" fmla="*/ 32004 w 157331"/>
              <a:gd name="connsiteY27" fmla="*/ 42890 h 402558"/>
              <a:gd name="connsiteX28" fmla="*/ 32004 w 157331"/>
              <a:gd name="connsiteY28" fmla="*/ 78609 h 402558"/>
              <a:gd name="connsiteX29" fmla="*/ 43909 w 157331"/>
              <a:gd name="connsiteY29" fmla="*/ 130996 h 402558"/>
              <a:gd name="connsiteX30" fmla="*/ 39147 w 157331"/>
              <a:gd name="connsiteY30" fmla="*/ 169096 h 402558"/>
              <a:gd name="connsiteX31" fmla="*/ 34385 w 157331"/>
              <a:gd name="connsiteY31" fmla="*/ 219102 h 402558"/>
              <a:gd name="connsiteX32" fmla="*/ 43910 w 157331"/>
              <a:gd name="connsiteY32" fmla="*/ 276252 h 402558"/>
              <a:gd name="connsiteX33" fmla="*/ 70103 w 157331"/>
              <a:gd name="connsiteY33" fmla="*/ 350071 h 402558"/>
              <a:gd name="connsiteX34" fmla="*/ 82010 w 157331"/>
              <a:gd name="connsiteY34" fmla="*/ 390552 h 402558"/>
              <a:gd name="connsiteX35" fmla="*/ 67722 w 157331"/>
              <a:gd name="connsiteY35" fmla="*/ 402459 h 402558"/>
              <a:gd name="connsiteX36" fmla="*/ 46292 w 157331"/>
              <a:gd name="connsiteY36" fmla="*/ 378646 h 402558"/>
              <a:gd name="connsiteX37" fmla="*/ 24860 w 157331"/>
              <a:gd name="connsiteY37" fmla="*/ 321497 h 402558"/>
              <a:gd name="connsiteX0" fmla="*/ 24860 w 157331"/>
              <a:gd name="connsiteY0" fmla="*/ 321563 h 402624"/>
              <a:gd name="connsiteX1" fmla="*/ 10572 w 157331"/>
              <a:gd name="connsiteY1" fmla="*/ 271556 h 402624"/>
              <a:gd name="connsiteX2" fmla="*/ 1047 w 157331"/>
              <a:gd name="connsiteY2" fmla="*/ 214406 h 402624"/>
              <a:gd name="connsiteX3" fmla="*/ 8191 w 157331"/>
              <a:gd name="connsiteY3" fmla="*/ 166781 h 402624"/>
              <a:gd name="connsiteX4" fmla="*/ 10572 w 157331"/>
              <a:gd name="connsiteY4" fmla="*/ 128681 h 402624"/>
              <a:gd name="connsiteX5" fmla="*/ 1047 w 157331"/>
              <a:gd name="connsiteY5" fmla="*/ 71531 h 402624"/>
              <a:gd name="connsiteX6" fmla="*/ 1047 w 157331"/>
              <a:gd name="connsiteY6" fmla="*/ 35812 h 402624"/>
              <a:gd name="connsiteX7" fmla="*/ 8191 w 157331"/>
              <a:gd name="connsiteY7" fmla="*/ 9618 h 402624"/>
              <a:gd name="connsiteX8" fmla="*/ 36766 w 157331"/>
              <a:gd name="connsiteY8" fmla="*/ 93 h 402624"/>
              <a:gd name="connsiteX9" fmla="*/ 60579 w 157331"/>
              <a:gd name="connsiteY9" fmla="*/ 14382 h 402624"/>
              <a:gd name="connsiteX10" fmla="*/ 74866 w 157331"/>
              <a:gd name="connsiteY10" fmla="*/ 45337 h 402624"/>
              <a:gd name="connsiteX11" fmla="*/ 84391 w 157331"/>
              <a:gd name="connsiteY11" fmla="*/ 90581 h 402624"/>
              <a:gd name="connsiteX12" fmla="*/ 108204 w 157331"/>
              <a:gd name="connsiteY12" fmla="*/ 138206 h 402624"/>
              <a:gd name="connsiteX13" fmla="*/ 132016 w 157331"/>
              <a:gd name="connsiteY13" fmla="*/ 173924 h 402624"/>
              <a:gd name="connsiteX14" fmla="*/ 146304 w 157331"/>
              <a:gd name="connsiteY14" fmla="*/ 221549 h 402624"/>
              <a:gd name="connsiteX15" fmla="*/ 155828 w 157331"/>
              <a:gd name="connsiteY15" fmla="*/ 281081 h 402624"/>
              <a:gd name="connsiteX16" fmla="*/ 155829 w 157331"/>
              <a:gd name="connsiteY16" fmla="*/ 331087 h 402624"/>
              <a:gd name="connsiteX17" fmla="*/ 141541 w 157331"/>
              <a:gd name="connsiteY17" fmla="*/ 376331 h 402624"/>
              <a:gd name="connsiteX18" fmla="*/ 120110 w 157331"/>
              <a:gd name="connsiteY18" fmla="*/ 362044 h 402624"/>
              <a:gd name="connsiteX19" fmla="*/ 127254 w 157331"/>
              <a:gd name="connsiteY19" fmla="*/ 333468 h 402624"/>
              <a:gd name="connsiteX20" fmla="*/ 127254 w 157331"/>
              <a:gd name="connsiteY20" fmla="*/ 285843 h 402624"/>
              <a:gd name="connsiteX21" fmla="*/ 115347 w 157331"/>
              <a:gd name="connsiteY21" fmla="*/ 214406 h 402624"/>
              <a:gd name="connsiteX22" fmla="*/ 93916 w 157331"/>
              <a:gd name="connsiteY22" fmla="*/ 164400 h 402624"/>
              <a:gd name="connsiteX23" fmla="*/ 72485 w 157331"/>
              <a:gd name="connsiteY23" fmla="*/ 133443 h 402624"/>
              <a:gd name="connsiteX24" fmla="*/ 60578 w 157331"/>
              <a:gd name="connsiteY24" fmla="*/ 104868 h 402624"/>
              <a:gd name="connsiteX25" fmla="*/ 51054 w 157331"/>
              <a:gd name="connsiteY25" fmla="*/ 73912 h 402624"/>
              <a:gd name="connsiteX26" fmla="*/ 36766 w 157331"/>
              <a:gd name="connsiteY26" fmla="*/ 40575 h 402624"/>
              <a:gd name="connsiteX27" fmla="*/ 32004 w 157331"/>
              <a:gd name="connsiteY27" fmla="*/ 42956 h 402624"/>
              <a:gd name="connsiteX28" fmla="*/ 32004 w 157331"/>
              <a:gd name="connsiteY28" fmla="*/ 78675 h 402624"/>
              <a:gd name="connsiteX29" fmla="*/ 43909 w 157331"/>
              <a:gd name="connsiteY29" fmla="*/ 131062 h 402624"/>
              <a:gd name="connsiteX30" fmla="*/ 39147 w 157331"/>
              <a:gd name="connsiteY30" fmla="*/ 169162 h 402624"/>
              <a:gd name="connsiteX31" fmla="*/ 34385 w 157331"/>
              <a:gd name="connsiteY31" fmla="*/ 219168 h 402624"/>
              <a:gd name="connsiteX32" fmla="*/ 43910 w 157331"/>
              <a:gd name="connsiteY32" fmla="*/ 276318 h 402624"/>
              <a:gd name="connsiteX33" fmla="*/ 70103 w 157331"/>
              <a:gd name="connsiteY33" fmla="*/ 350137 h 402624"/>
              <a:gd name="connsiteX34" fmla="*/ 82010 w 157331"/>
              <a:gd name="connsiteY34" fmla="*/ 390618 h 402624"/>
              <a:gd name="connsiteX35" fmla="*/ 67722 w 157331"/>
              <a:gd name="connsiteY35" fmla="*/ 402525 h 402624"/>
              <a:gd name="connsiteX36" fmla="*/ 46292 w 157331"/>
              <a:gd name="connsiteY36" fmla="*/ 378712 h 402624"/>
              <a:gd name="connsiteX37" fmla="*/ 24860 w 157331"/>
              <a:gd name="connsiteY37" fmla="*/ 321563 h 402624"/>
              <a:gd name="connsiteX0" fmla="*/ 24860 w 157331"/>
              <a:gd name="connsiteY0" fmla="*/ 321563 h 402624"/>
              <a:gd name="connsiteX1" fmla="*/ 10572 w 157331"/>
              <a:gd name="connsiteY1" fmla="*/ 271556 h 402624"/>
              <a:gd name="connsiteX2" fmla="*/ 1047 w 157331"/>
              <a:gd name="connsiteY2" fmla="*/ 214406 h 402624"/>
              <a:gd name="connsiteX3" fmla="*/ 8191 w 157331"/>
              <a:gd name="connsiteY3" fmla="*/ 166781 h 402624"/>
              <a:gd name="connsiteX4" fmla="*/ 10572 w 157331"/>
              <a:gd name="connsiteY4" fmla="*/ 128681 h 402624"/>
              <a:gd name="connsiteX5" fmla="*/ 1047 w 157331"/>
              <a:gd name="connsiteY5" fmla="*/ 71531 h 402624"/>
              <a:gd name="connsiteX6" fmla="*/ 1047 w 157331"/>
              <a:gd name="connsiteY6" fmla="*/ 35812 h 402624"/>
              <a:gd name="connsiteX7" fmla="*/ 8191 w 157331"/>
              <a:gd name="connsiteY7" fmla="*/ 9618 h 402624"/>
              <a:gd name="connsiteX8" fmla="*/ 36766 w 157331"/>
              <a:gd name="connsiteY8" fmla="*/ 93 h 402624"/>
              <a:gd name="connsiteX9" fmla="*/ 60579 w 157331"/>
              <a:gd name="connsiteY9" fmla="*/ 14382 h 402624"/>
              <a:gd name="connsiteX10" fmla="*/ 72485 w 157331"/>
              <a:gd name="connsiteY10" fmla="*/ 45337 h 402624"/>
              <a:gd name="connsiteX11" fmla="*/ 84391 w 157331"/>
              <a:gd name="connsiteY11" fmla="*/ 90581 h 402624"/>
              <a:gd name="connsiteX12" fmla="*/ 108204 w 157331"/>
              <a:gd name="connsiteY12" fmla="*/ 138206 h 402624"/>
              <a:gd name="connsiteX13" fmla="*/ 132016 w 157331"/>
              <a:gd name="connsiteY13" fmla="*/ 173924 h 402624"/>
              <a:gd name="connsiteX14" fmla="*/ 146304 w 157331"/>
              <a:gd name="connsiteY14" fmla="*/ 221549 h 402624"/>
              <a:gd name="connsiteX15" fmla="*/ 155828 w 157331"/>
              <a:gd name="connsiteY15" fmla="*/ 281081 h 402624"/>
              <a:gd name="connsiteX16" fmla="*/ 155829 w 157331"/>
              <a:gd name="connsiteY16" fmla="*/ 331087 h 402624"/>
              <a:gd name="connsiteX17" fmla="*/ 141541 w 157331"/>
              <a:gd name="connsiteY17" fmla="*/ 376331 h 402624"/>
              <a:gd name="connsiteX18" fmla="*/ 120110 w 157331"/>
              <a:gd name="connsiteY18" fmla="*/ 362044 h 402624"/>
              <a:gd name="connsiteX19" fmla="*/ 127254 w 157331"/>
              <a:gd name="connsiteY19" fmla="*/ 333468 h 402624"/>
              <a:gd name="connsiteX20" fmla="*/ 127254 w 157331"/>
              <a:gd name="connsiteY20" fmla="*/ 285843 h 402624"/>
              <a:gd name="connsiteX21" fmla="*/ 115347 w 157331"/>
              <a:gd name="connsiteY21" fmla="*/ 214406 h 402624"/>
              <a:gd name="connsiteX22" fmla="*/ 93916 w 157331"/>
              <a:gd name="connsiteY22" fmla="*/ 164400 h 402624"/>
              <a:gd name="connsiteX23" fmla="*/ 72485 w 157331"/>
              <a:gd name="connsiteY23" fmla="*/ 133443 h 402624"/>
              <a:gd name="connsiteX24" fmla="*/ 60578 w 157331"/>
              <a:gd name="connsiteY24" fmla="*/ 104868 h 402624"/>
              <a:gd name="connsiteX25" fmla="*/ 51054 w 157331"/>
              <a:gd name="connsiteY25" fmla="*/ 73912 h 402624"/>
              <a:gd name="connsiteX26" fmla="*/ 36766 w 157331"/>
              <a:gd name="connsiteY26" fmla="*/ 40575 h 402624"/>
              <a:gd name="connsiteX27" fmla="*/ 32004 w 157331"/>
              <a:gd name="connsiteY27" fmla="*/ 42956 h 402624"/>
              <a:gd name="connsiteX28" fmla="*/ 32004 w 157331"/>
              <a:gd name="connsiteY28" fmla="*/ 78675 h 402624"/>
              <a:gd name="connsiteX29" fmla="*/ 43909 w 157331"/>
              <a:gd name="connsiteY29" fmla="*/ 131062 h 402624"/>
              <a:gd name="connsiteX30" fmla="*/ 39147 w 157331"/>
              <a:gd name="connsiteY30" fmla="*/ 169162 h 402624"/>
              <a:gd name="connsiteX31" fmla="*/ 34385 w 157331"/>
              <a:gd name="connsiteY31" fmla="*/ 219168 h 402624"/>
              <a:gd name="connsiteX32" fmla="*/ 43910 w 157331"/>
              <a:gd name="connsiteY32" fmla="*/ 276318 h 402624"/>
              <a:gd name="connsiteX33" fmla="*/ 70103 w 157331"/>
              <a:gd name="connsiteY33" fmla="*/ 350137 h 402624"/>
              <a:gd name="connsiteX34" fmla="*/ 82010 w 157331"/>
              <a:gd name="connsiteY34" fmla="*/ 390618 h 402624"/>
              <a:gd name="connsiteX35" fmla="*/ 67722 w 157331"/>
              <a:gd name="connsiteY35" fmla="*/ 402525 h 402624"/>
              <a:gd name="connsiteX36" fmla="*/ 46292 w 157331"/>
              <a:gd name="connsiteY36" fmla="*/ 378712 h 402624"/>
              <a:gd name="connsiteX37" fmla="*/ 24860 w 157331"/>
              <a:gd name="connsiteY37" fmla="*/ 321563 h 402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57331" h="402624">
                <a:moveTo>
                  <a:pt x="24860" y="321563"/>
                </a:moveTo>
                <a:cubicBezTo>
                  <a:pt x="18907" y="303704"/>
                  <a:pt x="14541" y="289416"/>
                  <a:pt x="10572" y="271556"/>
                </a:cubicBezTo>
                <a:cubicBezTo>
                  <a:pt x="6603" y="253697"/>
                  <a:pt x="1444" y="231868"/>
                  <a:pt x="1047" y="214406"/>
                </a:cubicBezTo>
                <a:cubicBezTo>
                  <a:pt x="650" y="196944"/>
                  <a:pt x="6604" y="181068"/>
                  <a:pt x="8191" y="166781"/>
                </a:cubicBezTo>
                <a:cubicBezTo>
                  <a:pt x="9778" y="152494"/>
                  <a:pt x="11763" y="144556"/>
                  <a:pt x="10572" y="128681"/>
                </a:cubicBezTo>
                <a:cubicBezTo>
                  <a:pt x="9381" y="112806"/>
                  <a:pt x="2634" y="87009"/>
                  <a:pt x="1047" y="71531"/>
                </a:cubicBezTo>
                <a:cubicBezTo>
                  <a:pt x="-541" y="56053"/>
                  <a:pt x="-144" y="46131"/>
                  <a:pt x="1047" y="35812"/>
                </a:cubicBezTo>
                <a:cubicBezTo>
                  <a:pt x="2238" y="25493"/>
                  <a:pt x="2238" y="15571"/>
                  <a:pt x="8191" y="9618"/>
                </a:cubicBezTo>
                <a:cubicBezTo>
                  <a:pt x="14144" y="3665"/>
                  <a:pt x="28035" y="-701"/>
                  <a:pt x="36766" y="93"/>
                </a:cubicBezTo>
                <a:cubicBezTo>
                  <a:pt x="45497" y="887"/>
                  <a:pt x="54626" y="6841"/>
                  <a:pt x="60579" y="14382"/>
                </a:cubicBezTo>
                <a:cubicBezTo>
                  <a:pt x="66532" y="21923"/>
                  <a:pt x="68516" y="32637"/>
                  <a:pt x="72485" y="45337"/>
                </a:cubicBezTo>
                <a:cubicBezTo>
                  <a:pt x="76454" y="58037"/>
                  <a:pt x="78438" y="75103"/>
                  <a:pt x="84391" y="90581"/>
                </a:cubicBezTo>
                <a:cubicBezTo>
                  <a:pt x="90344" y="106059"/>
                  <a:pt x="100267" y="124316"/>
                  <a:pt x="108204" y="138206"/>
                </a:cubicBezTo>
                <a:cubicBezTo>
                  <a:pt x="116141" y="152096"/>
                  <a:pt x="125666" y="160033"/>
                  <a:pt x="132016" y="173924"/>
                </a:cubicBezTo>
                <a:cubicBezTo>
                  <a:pt x="138366" y="187815"/>
                  <a:pt x="142335" y="203690"/>
                  <a:pt x="146304" y="221549"/>
                </a:cubicBezTo>
                <a:cubicBezTo>
                  <a:pt x="150273" y="239408"/>
                  <a:pt x="154241" y="262825"/>
                  <a:pt x="155828" y="281081"/>
                </a:cubicBezTo>
                <a:cubicBezTo>
                  <a:pt x="157416" y="299337"/>
                  <a:pt x="158210" y="315212"/>
                  <a:pt x="155829" y="331087"/>
                </a:cubicBezTo>
                <a:cubicBezTo>
                  <a:pt x="153448" y="346962"/>
                  <a:pt x="147494" y="371172"/>
                  <a:pt x="141541" y="376331"/>
                </a:cubicBezTo>
                <a:cubicBezTo>
                  <a:pt x="135588" y="381490"/>
                  <a:pt x="122491" y="369188"/>
                  <a:pt x="120110" y="362044"/>
                </a:cubicBezTo>
                <a:cubicBezTo>
                  <a:pt x="117729" y="354900"/>
                  <a:pt x="126063" y="346168"/>
                  <a:pt x="127254" y="333468"/>
                </a:cubicBezTo>
                <a:cubicBezTo>
                  <a:pt x="128445" y="320768"/>
                  <a:pt x="129238" y="305687"/>
                  <a:pt x="127254" y="285843"/>
                </a:cubicBezTo>
                <a:cubicBezTo>
                  <a:pt x="125270" y="265999"/>
                  <a:pt x="120903" y="234647"/>
                  <a:pt x="115347" y="214406"/>
                </a:cubicBezTo>
                <a:cubicBezTo>
                  <a:pt x="109791" y="194165"/>
                  <a:pt x="101060" y="177894"/>
                  <a:pt x="93916" y="164400"/>
                </a:cubicBezTo>
                <a:cubicBezTo>
                  <a:pt x="86772" y="150906"/>
                  <a:pt x="78041" y="143365"/>
                  <a:pt x="72485" y="133443"/>
                </a:cubicBezTo>
                <a:cubicBezTo>
                  <a:pt x="66929" y="123521"/>
                  <a:pt x="64150" y="114790"/>
                  <a:pt x="60578" y="104868"/>
                </a:cubicBezTo>
                <a:cubicBezTo>
                  <a:pt x="57006" y="94946"/>
                  <a:pt x="55023" y="84627"/>
                  <a:pt x="51054" y="73912"/>
                </a:cubicBezTo>
                <a:cubicBezTo>
                  <a:pt x="47085" y="63197"/>
                  <a:pt x="39941" y="45734"/>
                  <a:pt x="36766" y="40575"/>
                </a:cubicBezTo>
                <a:cubicBezTo>
                  <a:pt x="33591" y="35416"/>
                  <a:pt x="32798" y="36606"/>
                  <a:pt x="32004" y="42956"/>
                </a:cubicBezTo>
                <a:cubicBezTo>
                  <a:pt x="31210" y="49306"/>
                  <a:pt x="30020" y="63991"/>
                  <a:pt x="32004" y="78675"/>
                </a:cubicBezTo>
                <a:cubicBezTo>
                  <a:pt x="33988" y="93359"/>
                  <a:pt x="42719" y="115981"/>
                  <a:pt x="43909" y="131062"/>
                </a:cubicBezTo>
                <a:cubicBezTo>
                  <a:pt x="45099" y="146143"/>
                  <a:pt x="40734" y="154478"/>
                  <a:pt x="39147" y="169162"/>
                </a:cubicBezTo>
                <a:cubicBezTo>
                  <a:pt x="37560" y="183846"/>
                  <a:pt x="33591" y="201309"/>
                  <a:pt x="34385" y="219168"/>
                </a:cubicBezTo>
                <a:cubicBezTo>
                  <a:pt x="35179" y="237027"/>
                  <a:pt x="37957" y="254490"/>
                  <a:pt x="43910" y="276318"/>
                </a:cubicBezTo>
                <a:cubicBezTo>
                  <a:pt x="49863" y="298146"/>
                  <a:pt x="63753" y="331087"/>
                  <a:pt x="70103" y="350137"/>
                </a:cubicBezTo>
                <a:cubicBezTo>
                  <a:pt x="76453" y="369187"/>
                  <a:pt x="82407" y="381887"/>
                  <a:pt x="82010" y="390618"/>
                </a:cubicBezTo>
                <a:cubicBezTo>
                  <a:pt x="81613" y="399349"/>
                  <a:pt x="74072" y="403319"/>
                  <a:pt x="67722" y="402525"/>
                </a:cubicBezTo>
                <a:cubicBezTo>
                  <a:pt x="61372" y="401731"/>
                  <a:pt x="53436" y="392206"/>
                  <a:pt x="46292" y="378712"/>
                </a:cubicBezTo>
                <a:cubicBezTo>
                  <a:pt x="39148" y="365218"/>
                  <a:pt x="30813" y="339422"/>
                  <a:pt x="24860" y="321563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2" name="任意多边形 441"/>
          <p:cNvSpPr/>
          <p:nvPr/>
        </p:nvSpPr>
        <p:spPr>
          <a:xfrm rot="360000">
            <a:off x="8125891" y="3030185"/>
            <a:ext cx="192360" cy="380014"/>
          </a:xfrm>
          <a:custGeom>
            <a:avLst/>
            <a:gdLst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13531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2561 w 197035"/>
              <a:gd name="connsiteY36" fmla="*/ 263525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2561 w 197035"/>
              <a:gd name="connsiteY36" fmla="*/ 263525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4942 w 197035"/>
              <a:gd name="connsiteY36" fmla="*/ 261144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4942 w 197035"/>
              <a:gd name="connsiteY36" fmla="*/ 261144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9694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4942 w 197035"/>
              <a:gd name="connsiteY36" fmla="*/ 261144 h 378048"/>
              <a:gd name="connsiteX37" fmla="*/ 20654 w 197035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88643 w 198349"/>
              <a:gd name="connsiteY19" fmla="*/ 215900 h 378048"/>
              <a:gd name="connsiteX20" fmla="*/ 76737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88643 w 198349"/>
              <a:gd name="connsiteY19" fmla="*/ 215900 h 378048"/>
              <a:gd name="connsiteX20" fmla="*/ 81500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93406 w 198349"/>
              <a:gd name="connsiteY19" fmla="*/ 215900 h 378048"/>
              <a:gd name="connsiteX20" fmla="*/ 81500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93406 w 198349"/>
              <a:gd name="connsiteY19" fmla="*/ 215900 h 378048"/>
              <a:gd name="connsiteX20" fmla="*/ 83881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4837 w 198349"/>
              <a:gd name="connsiteY18" fmla="*/ 273050 h 378048"/>
              <a:gd name="connsiteX19" fmla="*/ 93406 w 198349"/>
              <a:gd name="connsiteY19" fmla="*/ 215900 h 378048"/>
              <a:gd name="connsiteX20" fmla="*/ 83881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4837 w 198349"/>
              <a:gd name="connsiteY18" fmla="*/ 273050 h 378048"/>
              <a:gd name="connsiteX19" fmla="*/ 93406 w 198349"/>
              <a:gd name="connsiteY19" fmla="*/ 215900 h 378048"/>
              <a:gd name="connsiteX20" fmla="*/ 83881 w 198349"/>
              <a:gd name="connsiteY20" fmla="*/ 165894 h 378048"/>
              <a:gd name="connsiteX21" fmla="*/ 83881 w 198349"/>
              <a:gd name="connsiteY21" fmla="*/ 115887 h 378048"/>
              <a:gd name="connsiteX22" fmla="*/ 81500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41031 w 196113"/>
              <a:gd name="connsiteY11" fmla="*/ 261144 h 378048"/>
              <a:gd name="connsiteX12" fmla="*/ 157700 w 196113"/>
              <a:gd name="connsiteY12" fmla="*/ 294481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7700 w 196113"/>
              <a:gd name="connsiteY12" fmla="*/ 294481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7700 w 196113"/>
              <a:gd name="connsiteY12" fmla="*/ 294481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2937 w 196113"/>
              <a:gd name="connsiteY12" fmla="*/ 292100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2937 w 196113"/>
              <a:gd name="connsiteY12" fmla="*/ 292100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2937 w 196113"/>
              <a:gd name="connsiteY12" fmla="*/ 289719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513"/>
              <a:gd name="connsiteY0" fmla="*/ 208756 h 378048"/>
              <a:gd name="connsiteX1" fmla="*/ 7681 w 196513"/>
              <a:gd name="connsiteY1" fmla="*/ 142081 h 378048"/>
              <a:gd name="connsiteX2" fmla="*/ 537 w 196513"/>
              <a:gd name="connsiteY2" fmla="*/ 89694 h 378048"/>
              <a:gd name="connsiteX3" fmla="*/ 2918 w 196513"/>
              <a:gd name="connsiteY3" fmla="*/ 39687 h 378048"/>
              <a:gd name="connsiteX4" fmla="*/ 21968 w 196513"/>
              <a:gd name="connsiteY4" fmla="*/ 6350 h 378048"/>
              <a:gd name="connsiteX5" fmla="*/ 64831 w 196513"/>
              <a:gd name="connsiteY5" fmla="*/ 1587 h 378048"/>
              <a:gd name="connsiteX6" fmla="*/ 98168 w 196513"/>
              <a:gd name="connsiteY6" fmla="*/ 25400 h 378048"/>
              <a:gd name="connsiteX7" fmla="*/ 112456 w 196513"/>
              <a:gd name="connsiteY7" fmla="*/ 77787 h 378048"/>
              <a:gd name="connsiteX8" fmla="*/ 110075 w 196513"/>
              <a:gd name="connsiteY8" fmla="*/ 127794 h 378048"/>
              <a:gd name="connsiteX9" fmla="*/ 112456 w 196513"/>
              <a:gd name="connsiteY9" fmla="*/ 173037 h 378048"/>
              <a:gd name="connsiteX10" fmla="*/ 121981 w 196513"/>
              <a:gd name="connsiteY10" fmla="*/ 218281 h 378048"/>
              <a:gd name="connsiteX11" fmla="*/ 136269 w 196513"/>
              <a:gd name="connsiteY11" fmla="*/ 256382 h 378048"/>
              <a:gd name="connsiteX12" fmla="*/ 152937 w 196513"/>
              <a:gd name="connsiteY12" fmla="*/ 289719 h 378048"/>
              <a:gd name="connsiteX13" fmla="*/ 171987 w 196513"/>
              <a:gd name="connsiteY13" fmla="*/ 311150 h 378048"/>
              <a:gd name="connsiteX14" fmla="*/ 195800 w 196513"/>
              <a:gd name="connsiteY14" fmla="*/ 332581 h 378048"/>
              <a:gd name="connsiteX15" fmla="*/ 188656 w 196513"/>
              <a:gd name="connsiteY15" fmla="*/ 349250 h 378048"/>
              <a:gd name="connsiteX16" fmla="*/ 171987 w 196513"/>
              <a:gd name="connsiteY16" fmla="*/ 349250 h 378048"/>
              <a:gd name="connsiteX17" fmla="*/ 145793 w 196513"/>
              <a:gd name="connsiteY17" fmla="*/ 325437 h 378048"/>
              <a:gd name="connsiteX18" fmla="*/ 114837 w 196513"/>
              <a:gd name="connsiteY18" fmla="*/ 273050 h 378048"/>
              <a:gd name="connsiteX19" fmla="*/ 93406 w 196513"/>
              <a:gd name="connsiteY19" fmla="*/ 215900 h 378048"/>
              <a:gd name="connsiteX20" fmla="*/ 83881 w 196513"/>
              <a:gd name="connsiteY20" fmla="*/ 165894 h 378048"/>
              <a:gd name="connsiteX21" fmla="*/ 83881 w 196513"/>
              <a:gd name="connsiteY21" fmla="*/ 115887 h 378048"/>
              <a:gd name="connsiteX22" fmla="*/ 81500 w 196513"/>
              <a:gd name="connsiteY22" fmla="*/ 80169 h 378048"/>
              <a:gd name="connsiteX23" fmla="*/ 69593 w 196513"/>
              <a:gd name="connsiteY23" fmla="*/ 42069 h 378048"/>
              <a:gd name="connsiteX24" fmla="*/ 60068 w 196513"/>
              <a:gd name="connsiteY24" fmla="*/ 25400 h 378048"/>
              <a:gd name="connsiteX25" fmla="*/ 41018 w 196513"/>
              <a:gd name="connsiteY25" fmla="*/ 23019 h 378048"/>
              <a:gd name="connsiteX26" fmla="*/ 29112 w 196513"/>
              <a:gd name="connsiteY26" fmla="*/ 39687 h 378048"/>
              <a:gd name="connsiteX27" fmla="*/ 31493 w 196513"/>
              <a:gd name="connsiteY27" fmla="*/ 92075 h 378048"/>
              <a:gd name="connsiteX28" fmla="*/ 41018 w 196513"/>
              <a:gd name="connsiteY28" fmla="*/ 153987 h 378048"/>
              <a:gd name="connsiteX29" fmla="*/ 64831 w 196513"/>
              <a:gd name="connsiteY29" fmla="*/ 251619 h 378048"/>
              <a:gd name="connsiteX30" fmla="*/ 81500 w 196513"/>
              <a:gd name="connsiteY30" fmla="*/ 301624 h 378048"/>
              <a:gd name="connsiteX31" fmla="*/ 95787 w 196513"/>
              <a:gd name="connsiteY31" fmla="*/ 339725 h 378048"/>
              <a:gd name="connsiteX32" fmla="*/ 102931 w 196513"/>
              <a:gd name="connsiteY32" fmla="*/ 368300 h 378048"/>
              <a:gd name="connsiteX33" fmla="*/ 91025 w 196513"/>
              <a:gd name="connsiteY33" fmla="*/ 377825 h 378048"/>
              <a:gd name="connsiteX34" fmla="*/ 71975 w 196513"/>
              <a:gd name="connsiteY34" fmla="*/ 370681 h 378048"/>
              <a:gd name="connsiteX35" fmla="*/ 55306 w 196513"/>
              <a:gd name="connsiteY35" fmla="*/ 327819 h 378048"/>
              <a:gd name="connsiteX36" fmla="*/ 36256 w 196513"/>
              <a:gd name="connsiteY36" fmla="*/ 261144 h 378048"/>
              <a:gd name="connsiteX37" fmla="*/ 21968 w 196513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5400 h 378048"/>
              <a:gd name="connsiteX25" fmla="*/ 41018 w 192360"/>
              <a:gd name="connsiteY25" fmla="*/ 23019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5400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5400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3019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3019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4831 w 192360"/>
              <a:gd name="connsiteY5" fmla="*/ 1171 h 380014"/>
              <a:gd name="connsiteX6" fmla="*/ 98168 w 192360"/>
              <a:gd name="connsiteY6" fmla="*/ 27366 h 380014"/>
              <a:gd name="connsiteX7" fmla="*/ 112456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0068 w 192360"/>
              <a:gd name="connsiteY5" fmla="*/ 1171 h 380014"/>
              <a:gd name="connsiteX6" fmla="*/ 98168 w 192360"/>
              <a:gd name="connsiteY6" fmla="*/ 27366 h 380014"/>
              <a:gd name="connsiteX7" fmla="*/ 112456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0068 w 192360"/>
              <a:gd name="connsiteY5" fmla="*/ 1171 h 380014"/>
              <a:gd name="connsiteX6" fmla="*/ 95787 w 192360"/>
              <a:gd name="connsiteY6" fmla="*/ 27366 h 380014"/>
              <a:gd name="connsiteX7" fmla="*/ 112456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0068 w 192360"/>
              <a:gd name="connsiteY5" fmla="*/ 1171 h 380014"/>
              <a:gd name="connsiteX6" fmla="*/ 95787 w 192360"/>
              <a:gd name="connsiteY6" fmla="*/ 27366 h 380014"/>
              <a:gd name="connsiteX7" fmla="*/ 110075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92360" h="380014">
                <a:moveTo>
                  <a:pt x="21968" y="210722"/>
                </a:moveTo>
                <a:cubicBezTo>
                  <a:pt x="17206" y="190878"/>
                  <a:pt x="11253" y="163891"/>
                  <a:pt x="7681" y="144047"/>
                </a:cubicBezTo>
                <a:cubicBezTo>
                  <a:pt x="4109" y="124203"/>
                  <a:pt x="1331" y="108726"/>
                  <a:pt x="537" y="91660"/>
                </a:cubicBezTo>
                <a:cubicBezTo>
                  <a:pt x="-257" y="74594"/>
                  <a:pt x="-654" y="55544"/>
                  <a:pt x="2918" y="41653"/>
                </a:cubicBezTo>
                <a:cubicBezTo>
                  <a:pt x="6490" y="27762"/>
                  <a:pt x="12443" y="15063"/>
                  <a:pt x="21968" y="8316"/>
                </a:cubicBezTo>
                <a:cubicBezTo>
                  <a:pt x="31493" y="1569"/>
                  <a:pt x="47765" y="-2004"/>
                  <a:pt x="60068" y="1171"/>
                </a:cubicBezTo>
                <a:cubicBezTo>
                  <a:pt x="72371" y="4346"/>
                  <a:pt x="87453" y="14269"/>
                  <a:pt x="95787" y="27366"/>
                </a:cubicBezTo>
                <a:cubicBezTo>
                  <a:pt x="104121" y="40463"/>
                  <a:pt x="107694" y="62687"/>
                  <a:pt x="110075" y="79753"/>
                </a:cubicBezTo>
                <a:cubicBezTo>
                  <a:pt x="112456" y="96819"/>
                  <a:pt x="109678" y="113885"/>
                  <a:pt x="110075" y="129760"/>
                </a:cubicBezTo>
                <a:cubicBezTo>
                  <a:pt x="110472" y="145635"/>
                  <a:pt x="110472" y="159922"/>
                  <a:pt x="112456" y="175003"/>
                </a:cubicBezTo>
                <a:cubicBezTo>
                  <a:pt x="114440" y="190084"/>
                  <a:pt x="118012" y="206356"/>
                  <a:pt x="121981" y="220247"/>
                </a:cubicBezTo>
                <a:cubicBezTo>
                  <a:pt x="125950" y="234138"/>
                  <a:pt x="131110" y="246442"/>
                  <a:pt x="136269" y="258348"/>
                </a:cubicBezTo>
                <a:cubicBezTo>
                  <a:pt x="141428" y="270254"/>
                  <a:pt x="146984" y="282557"/>
                  <a:pt x="152937" y="291685"/>
                </a:cubicBezTo>
                <a:cubicBezTo>
                  <a:pt x="158890" y="300813"/>
                  <a:pt x="165637" y="306370"/>
                  <a:pt x="171987" y="313116"/>
                </a:cubicBezTo>
                <a:cubicBezTo>
                  <a:pt x="178337" y="319862"/>
                  <a:pt x="188260" y="325815"/>
                  <a:pt x="191038" y="332165"/>
                </a:cubicBezTo>
                <a:cubicBezTo>
                  <a:pt x="193816" y="338515"/>
                  <a:pt x="191831" y="348041"/>
                  <a:pt x="188656" y="351216"/>
                </a:cubicBezTo>
                <a:cubicBezTo>
                  <a:pt x="185481" y="354391"/>
                  <a:pt x="179131" y="355185"/>
                  <a:pt x="171987" y="351216"/>
                </a:cubicBezTo>
                <a:cubicBezTo>
                  <a:pt x="164843" y="347247"/>
                  <a:pt x="155318" y="340103"/>
                  <a:pt x="145793" y="327403"/>
                </a:cubicBezTo>
                <a:cubicBezTo>
                  <a:pt x="136268" y="314703"/>
                  <a:pt x="123568" y="293272"/>
                  <a:pt x="114837" y="275016"/>
                </a:cubicBezTo>
                <a:cubicBezTo>
                  <a:pt x="106106" y="256760"/>
                  <a:pt x="98565" y="235725"/>
                  <a:pt x="93406" y="217866"/>
                </a:cubicBezTo>
                <a:cubicBezTo>
                  <a:pt x="88247" y="200007"/>
                  <a:pt x="85468" y="184529"/>
                  <a:pt x="83881" y="167860"/>
                </a:cubicBezTo>
                <a:cubicBezTo>
                  <a:pt x="82294" y="151191"/>
                  <a:pt x="84278" y="132140"/>
                  <a:pt x="83881" y="117853"/>
                </a:cubicBezTo>
                <a:cubicBezTo>
                  <a:pt x="83484" y="103566"/>
                  <a:pt x="83881" y="94438"/>
                  <a:pt x="81500" y="82135"/>
                </a:cubicBezTo>
                <a:cubicBezTo>
                  <a:pt x="79119" y="69832"/>
                  <a:pt x="73165" y="53560"/>
                  <a:pt x="69593" y="44035"/>
                </a:cubicBezTo>
                <a:cubicBezTo>
                  <a:pt x="66021" y="34510"/>
                  <a:pt x="65624" y="28557"/>
                  <a:pt x="60068" y="24985"/>
                </a:cubicBezTo>
                <a:cubicBezTo>
                  <a:pt x="54512" y="21413"/>
                  <a:pt x="41415" y="19825"/>
                  <a:pt x="36256" y="22603"/>
                </a:cubicBezTo>
                <a:cubicBezTo>
                  <a:pt x="31097" y="25381"/>
                  <a:pt x="29906" y="29747"/>
                  <a:pt x="29112" y="41653"/>
                </a:cubicBezTo>
                <a:cubicBezTo>
                  <a:pt x="28318" y="53559"/>
                  <a:pt x="29509" y="74991"/>
                  <a:pt x="31493" y="94041"/>
                </a:cubicBezTo>
                <a:cubicBezTo>
                  <a:pt x="33477" y="113091"/>
                  <a:pt x="35462" y="129363"/>
                  <a:pt x="41018" y="155953"/>
                </a:cubicBezTo>
                <a:cubicBezTo>
                  <a:pt x="46574" y="182543"/>
                  <a:pt x="58084" y="228979"/>
                  <a:pt x="64831" y="253585"/>
                </a:cubicBezTo>
                <a:cubicBezTo>
                  <a:pt x="71578" y="278191"/>
                  <a:pt x="76341" y="288906"/>
                  <a:pt x="81500" y="303590"/>
                </a:cubicBezTo>
                <a:cubicBezTo>
                  <a:pt x="86659" y="318274"/>
                  <a:pt x="92215" y="330578"/>
                  <a:pt x="95787" y="341691"/>
                </a:cubicBezTo>
                <a:cubicBezTo>
                  <a:pt x="99359" y="352804"/>
                  <a:pt x="103725" y="363916"/>
                  <a:pt x="102931" y="370266"/>
                </a:cubicBezTo>
                <a:cubicBezTo>
                  <a:pt x="102137" y="376616"/>
                  <a:pt x="96184" y="379394"/>
                  <a:pt x="91025" y="379791"/>
                </a:cubicBezTo>
                <a:cubicBezTo>
                  <a:pt x="85866" y="380188"/>
                  <a:pt x="77928" y="380981"/>
                  <a:pt x="71975" y="372647"/>
                </a:cubicBezTo>
                <a:cubicBezTo>
                  <a:pt x="66022" y="364313"/>
                  <a:pt x="61656" y="347644"/>
                  <a:pt x="55306" y="329785"/>
                </a:cubicBezTo>
                <a:cubicBezTo>
                  <a:pt x="48956" y="311926"/>
                  <a:pt x="42606" y="284938"/>
                  <a:pt x="36256" y="263110"/>
                </a:cubicBezTo>
                <a:cubicBezTo>
                  <a:pt x="29906" y="241282"/>
                  <a:pt x="26730" y="230566"/>
                  <a:pt x="21968" y="2107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3" name="任意多边形 442"/>
          <p:cNvSpPr/>
          <p:nvPr/>
        </p:nvSpPr>
        <p:spPr>
          <a:xfrm rot="300000">
            <a:off x="8629899" y="2956139"/>
            <a:ext cx="157331" cy="402624"/>
          </a:xfrm>
          <a:custGeom>
            <a:avLst/>
            <a:gdLst>
              <a:gd name="connsiteX0" fmla="*/ 24860 w 165475"/>
              <a:gd name="connsiteY0" fmla="*/ 335784 h 402539"/>
              <a:gd name="connsiteX1" fmla="*/ 10572 w 165475"/>
              <a:gd name="connsiteY1" fmla="*/ 271490 h 402539"/>
              <a:gd name="connsiteX2" fmla="*/ 1047 w 165475"/>
              <a:gd name="connsiteY2" fmla="*/ 214340 h 402539"/>
              <a:gd name="connsiteX3" fmla="*/ 8191 w 165475"/>
              <a:gd name="connsiteY3" fmla="*/ 166715 h 402539"/>
              <a:gd name="connsiteX4" fmla="*/ 10572 w 165475"/>
              <a:gd name="connsiteY4" fmla="*/ 128615 h 402539"/>
              <a:gd name="connsiteX5" fmla="*/ 1047 w 165475"/>
              <a:gd name="connsiteY5" fmla="*/ 71465 h 402539"/>
              <a:gd name="connsiteX6" fmla="*/ 1047 w 165475"/>
              <a:gd name="connsiteY6" fmla="*/ 35746 h 402539"/>
              <a:gd name="connsiteX7" fmla="*/ 8191 w 165475"/>
              <a:gd name="connsiteY7" fmla="*/ 9552 h 402539"/>
              <a:gd name="connsiteX8" fmla="*/ 36766 w 165475"/>
              <a:gd name="connsiteY8" fmla="*/ 27 h 402539"/>
              <a:gd name="connsiteX9" fmla="*/ 62960 w 165475"/>
              <a:gd name="connsiteY9" fmla="*/ 11934 h 402539"/>
              <a:gd name="connsiteX10" fmla="*/ 74866 w 165475"/>
              <a:gd name="connsiteY10" fmla="*/ 45271 h 402539"/>
              <a:gd name="connsiteX11" fmla="*/ 82010 w 165475"/>
              <a:gd name="connsiteY11" fmla="*/ 90515 h 402539"/>
              <a:gd name="connsiteX12" fmla="*/ 108204 w 165475"/>
              <a:gd name="connsiteY12" fmla="*/ 138140 h 402539"/>
              <a:gd name="connsiteX13" fmla="*/ 134397 w 165475"/>
              <a:gd name="connsiteY13" fmla="*/ 169096 h 402539"/>
              <a:gd name="connsiteX14" fmla="*/ 153447 w 165475"/>
              <a:gd name="connsiteY14" fmla="*/ 223865 h 402539"/>
              <a:gd name="connsiteX15" fmla="*/ 165354 w 165475"/>
              <a:gd name="connsiteY15" fmla="*/ 281015 h 402539"/>
              <a:gd name="connsiteX16" fmla="*/ 158210 w 165475"/>
              <a:gd name="connsiteY16" fmla="*/ 333402 h 402539"/>
              <a:gd name="connsiteX17" fmla="*/ 136779 w 165475"/>
              <a:gd name="connsiteY17" fmla="*/ 378646 h 402539"/>
              <a:gd name="connsiteX18" fmla="*/ 112966 w 165475"/>
              <a:gd name="connsiteY18" fmla="*/ 373884 h 402539"/>
              <a:gd name="connsiteX19" fmla="*/ 122491 w 165475"/>
              <a:gd name="connsiteY19" fmla="*/ 342927 h 402539"/>
              <a:gd name="connsiteX20" fmla="*/ 127254 w 165475"/>
              <a:gd name="connsiteY20" fmla="*/ 285777 h 402539"/>
              <a:gd name="connsiteX21" fmla="*/ 115347 w 165475"/>
              <a:gd name="connsiteY21" fmla="*/ 214340 h 402539"/>
              <a:gd name="connsiteX22" fmla="*/ 93916 w 165475"/>
              <a:gd name="connsiteY22" fmla="*/ 159571 h 402539"/>
              <a:gd name="connsiteX23" fmla="*/ 72485 w 165475"/>
              <a:gd name="connsiteY23" fmla="*/ 133377 h 402539"/>
              <a:gd name="connsiteX24" fmla="*/ 55816 w 165475"/>
              <a:gd name="connsiteY24" fmla="*/ 104802 h 402539"/>
              <a:gd name="connsiteX25" fmla="*/ 41529 w 165475"/>
              <a:gd name="connsiteY25" fmla="*/ 64321 h 402539"/>
              <a:gd name="connsiteX26" fmla="*/ 36766 w 165475"/>
              <a:gd name="connsiteY26" fmla="*/ 40509 h 402539"/>
              <a:gd name="connsiteX27" fmla="*/ 32004 w 165475"/>
              <a:gd name="connsiteY27" fmla="*/ 42890 h 402539"/>
              <a:gd name="connsiteX28" fmla="*/ 32004 w 165475"/>
              <a:gd name="connsiteY28" fmla="*/ 78609 h 402539"/>
              <a:gd name="connsiteX29" fmla="*/ 48672 w 165475"/>
              <a:gd name="connsiteY29" fmla="*/ 130996 h 402539"/>
              <a:gd name="connsiteX30" fmla="*/ 39147 w 165475"/>
              <a:gd name="connsiteY30" fmla="*/ 169096 h 402539"/>
              <a:gd name="connsiteX31" fmla="*/ 34385 w 165475"/>
              <a:gd name="connsiteY31" fmla="*/ 219102 h 402539"/>
              <a:gd name="connsiteX32" fmla="*/ 43910 w 165475"/>
              <a:gd name="connsiteY32" fmla="*/ 276252 h 402539"/>
              <a:gd name="connsiteX33" fmla="*/ 74866 w 165475"/>
              <a:gd name="connsiteY33" fmla="*/ 357215 h 402539"/>
              <a:gd name="connsiteX34" fmla="*/ 82010 w 165475"/>
              <a:gd name="connsiteY34" fmla="*/ 390552 h 402539"/>
              <a:gd name="connsiteX35" fmla="*/ 67722 w 165475"/>
              <a:gd name="connsiteY35" fmla="*/ 402459 h 402539"/>
              <a:gd name="connsiteX36" fmla="*/ 43910 w 165475"/>
              <a:gd name="connsiteY36" fmla="*/ 385790 h 402539"/>
              <a:gd name="connsiteX37" fmla="*/ 24860 w 165475"/>
              <a:gd name="connsiteY37" fmla="*/ 335784 h 402539"/>
              <a:gd name="connsiteX0" fmla="*/ 24860 w 165475"/>
              <a:gd name="connsiteY0" fmla="*/ 335784 h 402558"/>
              <a:gd name="connsiteX1" fmla="*/ 10572 w 165475"/>
              <a:gd name="connsiteY1" fmla="*/ 271490 h 402558"/>
              <a:gd name="connsiteX2" fmla="*/ 1047 w 165475"/>
              <a:gd name="connsiteY2" fmla="*/ 214340 h 402558"/>
              <a:gd name="connsiteX3" fmla="*/ 8191 w 165475"/>
              <a:gd name="connsiteY3" fmla="*/ 166715 h 402558"/>
              <a:gd name="connsiteX4" fmla="*/ 10572 w 165475"/>
              <a:gd name="connsiteY4" fmla="*/ 128615 h 402558"/>
              <a:gd name="connsiteX5" fmla="*/ 1047 w 165475"/>
              <a:gd name="connsiteY5" fmla="*/ 71465 h 402558"/>
              <a:gd name="connsiteX6" fmla="*/ 1047 w 165475"/>
              <a:gd name="connsiteY6" fmla="*/ 35746 h 402558"/>
              <a:gd name="connsiteX7" fmla="*/ 8191 w 165475"/>
              <a:gd name="connsiteY7" fmla="*/ 9552 h 402558"/>
              <a:gd name="connsiteX8" fmla="*/ 36766 w 165475"/>
              <a:gd name="connsiteY8" fmla="*/ 27 h 402558"/>
              <a:gd name="connsiteX9" fmla="*/ 62960 w 165475"/>
              <a:gd name="connsiteY9" fmla="*/ 11934 h 402558"/>
              <a:gd name="connsiteX10" fmla="*/ 74866 w 165475"/>
              <a:gd name="connsiteY10" fmla="*/ 45271 h 402558"/>
              <a:gd name="connsiteX11" fmla="*/ 82010 w 165475"/>
              <a:gd name="connsiteY11" fmla="*/ 90515 h 402558"/>
              <a:gd name="connsiteX12" fmla="*/ 108204 w 165475"/>
              <a:gd name="connsiteY12" fmla="*/ 138140 h 402558"/>
              <a:gd name="connsiteX13" fmla="*/ 134397 w 165475"/>
              <a:gd name="connsiteY13" fmla="*/ 169096 h 402558"/>
              <a:gd name="connsiteX14" fmla="*/ 153447 w 165475"/>
              <a:gd name="connsiteY14" fmla="*/ 223865 h 402558"/>
              <a:gd name="connsiteX15" fmla="*/ 165354 w 165475"/>
              <a:gd name="connsiteY15" fmla="*/ 281015 h 402558"/>
              <a:gd name="connsiteX16" fmla="*/ 158210 w 165475"/>
              <a:gd name="connsiteY16" fmla="*/ 333402 h 402558"/>
              <a:gd name="connsiteX17" fmla="*/ 136779 w 165475"/>
              <a:gd name="connsiteY17" fmla="*/ 378646 h 402558"/>
              <a:gd name="connsiteX18" fmla="*/ 112966 w 165475"/>
              <a:gd name="connsiteY18" fmla="*/ 373884 h 402558"/>
              <a:gd name="connsiteX19" fmla="*/ 122491 w 165475"/>
              <a:gd name="connsiteY19" fmla="*/ 342927 h 402558"/>
              <a:gd name="connsiteX20" fmla="*/ 127254 w 165475"/>
              <a:gd name="connsiteY20" fmla="*/ 285777 h 402558"/>
              <a:gd name="connsiteX21" fmla="*/ 115347 w 165475"/>
              <a:gd name="connsiteY21" fmla="*/ 214340 h 402558"/>
              <a:gd name="connsiteX22" fmla="*/ 93916 w 165475"/>
              <a:gd name="connsiteY22" fmla="*/ 159571 h 402558"/>
              <a:gd name="connsiteX23" fmla="*/ 72485 w 165475"/>
              <a:gd name="connsiteY23" fmla="*/ 133377 h 402558"/>
              <a:gd name="connsiteX24" fmla="*/ 55816 w 165475"/>
              <a:gd name="connsiteY24" fmla="*/ 104802 h 402558"/>
              <a:gd name="connsiteX25" fmla="*/ 41529 w 165475"/>
              <a:gd name="connsiteY25" fmla="*/ 64321 h 402558"/>
              <a:gd name="connsiteX26" fmla="*/ 36766 w 165475"/>
              <a:gd name="connsiteY26" fmla="*/ 40509 h 402558"/>
              <a:gd name="connsiteX27" fmla="*/ 32004 w 165475"/>
              <a:gd name="connsiteY27" fmla="*/ 42890 h 402558"/>
              <a:gd name="connsiteX28" fmla="*/ 32004 w 165475"/>
              <a:gd name="connsiteY28" fmla="*/ 78609 h 402558"/>
              <a:gd name="connsiteX29" fmla="*/ 48672 w 165475"/>
              <a:gd name="connsiteY29" fmla="*/ 130996 h 402558"/>
              <a:gd name="connsiteX30" fmla="*/ 39147 w 165475"/>
              <a:gd name="connsiteY30" fmla="*/ 169096 h 402558"/>
              <a:gd name="connsiteX31" fmla="*/ 34385 w 165475"/>
              <a:gd name="connsiteY31" fmla="*/ 219102 h 402558"/>
              <a:gd name="connsiteX32" fmla="*/ 43910 w 165475"/>
              <a:gd name="connsiteY32" fmla="*/ 276252 h 402558"/>
              <a:gd name="connsiteX33" fmla="*/ 70103 w 165475"/>
              <a:gd name="connsiteY33" fmla="*/ 350071 h 402558"/>
              <a:gd name="connsiteX34" fmla="*/ 82010 w 165475"/>
              <a:gd name="connsiteY34" fmla="*/ 390552 h 402558"/>
              <a:gd name="connsiteX35" fmla="*/ 67722 w 165475"/>
              <a:gd name="connsiteY35" fmla="*/ 402459 h 402558"/>
              <a:gd name="connsiteX36" fmla="*/ 43910 w 165475"/>
              <a:gd name="connsiteY36" fmla="*/ 385790 h 402558"/>
              <a:gd name="connsiteX37" fmla="*/ 24860 w 165475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41529 w 165456"/>
              <a:gd name="connsiteY25" fmla="*/ 64321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41529 w 165456"/>
              <a:gd name="connsiteY25" fmla="*/ 64321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35784 h 402558"/>
              <a:gd name="connsiteX0" fmla="*/ 24860 w 165456"/>
              <a:gd name="connsiteY0" fmla="*/ 321497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21497 h 402558"/>
              <a:gd name="connsiteX0" fmla="*/ 24860 w 165456"/>
              <a:gd name="connsiteY0" fmla="*/ 321497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7729 w 165456"/>
              <a:gd name="connsiteY18" fmla="*/ 369122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2491 w 163145"/>
              <a:gd name="connsiteY19" fmla="*/ 342927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64334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2016 w 163145"/>
              <a:gd name="connsiteY13" fmla="*/ 173858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64334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281"/>
              <a:gd name="connsiteY0" fmla="*/ 321497 h 402558"/>
              <a:gd name="connsiteX1" fmla="*/ 10572 w 163281"/>
              <a:gd name="connsiteY1" fmla="*/ 271490 h 402558"/>
              <a:gd name="connsiteX2" fmla="*/ 1047 w 163281"/>
              <a:gd name="connsiteY2" fmla="*/ 214340 h 402558"/>
              <a:gd name="connsiteX3" fmla="*/ 8191 w 163281"/>
              <a:gd name="connsiteY3" fmla="*/ 166715 h 402558"/>
              <a:gd name="connsiteX4" fmla="*/ 10572 w 163281"/>
              <a:gd name="connsiteY4" fmla="*/ 128615 h 402558"/>
              <a:gd name="connsiteX5" fmla="*/ 1047 w 163281"/>
              <a:gd name="connsiteY5" fmla="*/ 71465 h 402558"/>
              <a:gd name="connsiteX6" fmla="*/ 1047 w 163281"/>
              <a:gd name="connsiteY6" fmla="*/ 35746 h 402558"/>
              <a:gd name="connsiteX7" fmla="*/ 8191 w 163281"/>
              <a:gd name="connsiteY7" fmla="*/ 9552 h 402558"/>
              <a:gd name="connsiteX8" fmla="*/ 36766 w 163281"/>
              <a:gd name="connsiteY8" fmla="*/ 27 h 402558"/>
              <a:gd name="connsiteX9" fmla="*/ 62960 w 163281"/>
              <a:gd name="connsiteY9" fmla="*/ 11934 h 402558"/>
              <a:gd name="connsiteX10" fmla="*/ 74866 w 163281"/>
              <a:gd name="connsiteY10" fmla="*/ 45271 h 402558"/>
              <a:gd name="connsiteX11" fmla="*/ 82010 w 163281"/>
              <a:gd name="connsiteY11" fmla="*/ 90515 h 402558"/>
              <a:gd name="connsiteX12" fmla="*/ 108204 w 163281"/>
              <a:gd name="connsiteY12" fmla="*/ 138140 h 402558"/>
              <a:gd name="connsiteX13" fmla="*/ 132016 w 163281"/>
              <a:gd name="connsiteY13" fmla="*/ 173858 h 402558"/>
              <a:gd name="connsiteX14" fmla="*/ 151066 w 163281"/>
              <a:gd name="connsiteY14" fmla="*/ 223865 h 402558"/>
              <a:gd name="connsiteX15" fmla="*/ 162972 w 163281"/>
              <a:gd name="connsiteY15" fmla="*/ 281015 h 402558"/>
              <a:gd name="connsiteX16" fmla="*/ 158210 w 163281"/>
              <a:gd name="connsiteY16" fmla="*/ 333402 h 402558"/>
              <a:gd name="connsiteX17" fmla="*/ 141541 w 163281"/>
              <a:gd name="connsiteY17" fmla="*/ 376265 h 402558"/>
              <a:gd name="connsiteX18" fmla="*/ 120110 w 163281"/>
              <a:gd name="connsiteY18" fmla="*/ 361978 h 402558"/>
              <a:gd name="connsiteX19" fmla="*/ 127254 w 163281"/>
              <a:gd name="connsiteY19" fmla="*/ 333402 h 402558"/>
              <a:gd name="connsiteX20" fmla="*/ 127254 w 163281"/>
              <a:gd name="connsiteY20" fmla="*/ 285777 h 402558"/>
              <a:gd name="connsiteX21" fmla="*/ 115347 w 163281"/>
              <a:gd name="connsiteY21" fmla="*/ 214340 h 402558"/>
              <a:gd name="connsiteX22" fmla="*/ 93916 w 163281"/>
              <a:gd name="connsiteY22" fmla="*/ 164334 h 402558"/>
              <a:gd name="connsiteX23" fmla="*/ 72485 w 163281"/>
              <a:gd name="connsiteY23" fmla="*/ 133377 h 402558"/>
              <a:gd name="connsiteX24" fmla="*/ 60578 w 163281"/>
              <a:gd name="connsiteY24" fmla="*/ 104802 h 402558"/>
              <a:gd name="connsiteX25" fmla="*/ 51054 w 163281"/>
              <a:gd name="connsiteY25" fmla="*/ 73846 h 402558"/>
              <a:gd name="connsiteX26" fmla="*/ 36766 w 163281"/>
              <a:gd name="connsiteY26" fmla="*/ 40509 h 402558"/>
              <a:gd name="connsiteX27" fmla="*/ 32004 w 163281"/>
              <a:gd name="connsiteY27" fmla="*/ 42890 h 402558"/>
              <a:gd name="connsiteX28" fmla="*/ 32004 w 163281"/>
              <a:gd name="connsiteY28" fmla="*/ 78609 h 402558"/>
              <a:gd name="connsiteX29" fmla="*/ 43909 w 163281"/>
              <a:gd name="connsiteY29" fmla="*/ 130996 h 402558"/>
              <a:gd name="connsiteX30" fmla="*/ 39147 w 163281"/>
              <a:gd name="connsiteY30" fmla="*/ 169096 h 402558"/>
              <a:gd name="connsiteX31" fmla="*/ 34385 w 163281"/>
              <a:gd name="connsiteY31" fmla="*/ 219102 h 402558"/>
              <a:gd name="connsiteX32" fmla="*/ 43910 w 163281"/>
              <a:gd name="connsiteY32" fmla="*/ 276252 h 402558"/>
              <a:gd name="connsiteX33" fmla="*/ 70103 w 163281"/>
              <a:gd name="connsiteY33" fmla="*/ 350071 h 402558"/>
              <a:gd name="connsiteX34" fmla="*/ 82010 w 163281"/>
              <a:gd name="connsiteY34" fmla="*/ 390552 h 402558"/>
              <a:gd name="connsiteX35" fmla="*/ 67722 w 163281"/>
              <a:gd name="connsiteY35" fmla="*/ 402459 h 402558"/>
              <a:gd name="connsiteX36" fmla="*/ 46292 w 163281"/>
              <a:gd name="connsiteY36" fmla="*/ 378646 h 402558"/>
              <a:gd name="connsiteX37" fmla="*/ 24860 w 163281"/>
              <a:gd name="connsiteY37" fmla="*/ 321497 h 402558"/>
              <a:gd name="connsiteX0" fmla="*/ 24860 w 159010"/>
              <a:gd name="connsiteY0" fmla="*/ 321497 h 402558"/>
              <a:gd name="connsiteX1" fmla="*/ 10572 w 159010"/>
              <a:gd name="connsiteY1" fmla="*/ 271490 h 402558"/>
              <a:gd name="connsiteX2" fmla="*/ 1047 w 159010"/>
              <a:gd name="connsiteY2" fmla="*/ 214340 h 402558"/>
              <a:gd name="connsiteX3" fmla="*/ 8191 w 159010"/>
              <a:gd name="connsiteY3" fmla="*/ 166715 h 402558"/>
              <a:gd name="connsiteX4" fmla="*/ 10572 w 159010"/>
              <a:gd name="connsiteY4" fmla="*/ 128615 h 402558"/>
              <a:gd name="connsiteX5" fmla="*/ 1047 w 159010"/>
              <a:gd name="connsiteY5" fmla="*/ 71465 h 402558"/>
              <a:gd name="connsiteX6" fmla="*/ 1047 w 159010"/>
              <a:gd name="connsiteY6" fmla="*/ 35746 h 402558"/>
              <a:gd name="connsiteX7" fmla="*/ 8191 w 159010"/>
              <a:gd name="connsiteY7" fmla="*/ 9552 h 402558"/>
              <a:gd name="connsiteX8" fmla="*/ 36766 w 159010"/>
              <a:gd name="connsiteY8" fmla="*/ 27 h 402558"/>
              <a:gd name="connsiteX9" fmla="*/ 62960 w 159010"/>
              <a:gd name="connsiteY9" fmla="*/ 11934 h 402558"/>
              <a:gd name="connsiteX10" fmla="*/ 74866 w 159010"/>
              <a:gd name="connsiteY10" fmla="*/ 45271 h 402558"/>
              <a:gd name="connsiteX11" fmla="*/ 82010 w 159010"/>
              <a:gd name="connsiteY11" fmla="*/ 90515 h 402558"/>
              <a:gd name="connsiteX12" fmla="*/ 108204 w 159010"/>
              <a:gd name="connsiteY12" fmla="*/ 138140 h 402558"/>
              <a:gd name="connsiteX13" fmla="*/ 132016 w 159010"/>
              <a:gd name="connsiteY13" fmla="*/ 173858 h 402558"/>
              <a:gd name="connsiteX14" fmla="*/ 151066 w 159010"/>
              <a:gd name="connsiteY14" fmla="*/ 223865 h 402558"/>
              <a:gd name="connsiteX15" fmla="*/ 155828 w 159010"/>
              <a:gd name="connsiteY15" fmla="*/ 281015 h 402558"/>
              <a:gd name="connsiteX16" fmla="*/ 158210 w 159010"/>
              <a:gd name="connsiteY16" fmla="*/ 333402 h 402558"/>
              <a:gd name="connsiteX17" fmla="*/ 141541 w 159010"/>
              <a:gd name="connsiteY17" fmla="*/ 376265 h 402558"/>
              <a:gd name="connsiteX18" fmla="*/ 120110 w 159010"/>
              <a:gd name="connsiteY18" fmla="*/ 361978 h 402558"/>
              <a:gd name="connsiteX19" fmla="*/ 127254 w 159010"/>
              <a:gd name="connsiteY19" fmla="*/ 333402 h 402558"/>
              <a:gd name="connsiteX20" fmla="*/ 127254 w 159010"/>
              <a:gd name="connsiteY20" fmla="*/ 285777 h 402558"/>
              <a:gd name="connsiteX21" fmla="*/ 115347 w 159010"/>
              <a:gd name="connsiteY21" fmla="*/ 214340 h 402558"/>
              <a:gd name="connsiteX22" fmla="*/ 93916 w 159010"/>
              <a:gd name="connsiteY22" fmla="*/ 164334 h 402558"/>
              <a:gd name="connsiteX23" fmla="*/ 72485 w 159010"/>
              <a:gd name="connsiteY23" fmla="*/ 133377 h 402558"/>
              <a:gd name="connsiteX24" fmla="*/ 60578 w 159010"/>
              <a:gd name="connsiteY24" fmla="*/ 104802 h 402558"/>
              <a:gd name="connsiteX25" fmla="*/ 51054 w 159010"/>
              <a:gd name="connsiteY25" fmla="*/ 73846 h 402558"/>
              <a:gd name="connsiteX26" fmla="*/ 36766 w 159010"/>
              <a:gd name="connsiteY26" fmla="*/ 40509 h 402558"/>
              <a:gd name="connsiteX27" fmla="*/ 32004 w 159010"/>
              <a:gd name="connsiteY27" fmla="*/ 42890 h 402558"/>
              <a:gd name="connsiteX28" fmla="*/ 32004 w 159010"/>
              <a:gd name="connsiteY28" fmla="*/ 78609 h 402558"/>
              <a:gd name="connsiteX29" fmla="*/ 43909 w 159010"/>
              <a:gd name="connsiteY29" fmla="*/ 130996 h 402558"/>
              <a:gd name="connsiteX30" fmla="*/ 39147 w 159010"/>
              <a:gd name="connsiteY30" fmla="*/ 169096 h 402558"/>
              <a:gd name="connsiteX31" fmla="*/ 34385 w 159010"/>
              <a:gd name="connsiteY31" fmla="*/ 219102 h 402558"/>
              <a:gd name="connsiteX32" fmla="*/ 43910 w 159010"/>
              <a:gd name="connsiteY32" fmla="*/ 276252 h 402558"/>
              <a:gd name="connsiteX33" fmla="*/ 70103 w 159010"/>
              <a:gd name="connsiteY33" fmla="*/ 350071 h 402558"/>
              <a:gd name="connsiteX34" fmla="*/ 82010 w 159010"/>
              <a:gd name="connsiteY34" fmla="*/ 390552 h 402558"/>
              <a:gd name="connsiteX35" fmla="*/ 67722 w 159010"/>
              <a:gd name="connsiteY35" fmla="*/ 402459 h 402558"/>
              <a:gd name="connsiteX36" fmla="*/ 46292 w 159010"/>
              <a:gd name="connsiteY36" fmla="*/ 378646 h 402558"/>
              <a:gd name="connsiteX37" fmla="*/ 24860 w 159010"/>
              <a:gd name="connsiteY37" fmla="*/ 321497 h 402558"/>
              <a:gd name="connsiteX0" fmla="*/ 24860 w 159127"/>
              <a:gd name="connsiteY0" fmla="*/ 321497 h 402558"/>
              <a:gd name="connsiteX1" fmla="*/ 10572 w 159127"/>
              <a:gd name="connsiteY1" fmla="*/ 271490 h 402558"/>
              <a:gd name="connsiteX2" fmla="*/ 1047 w 159127"/>
              <a:gd name="connsiteY2" fmla="*/ 214340 h 402558"/>
              <a:gd name="connsiteX3" fmla="*/ 8191 w 159127"/>
              <a:gd name="connsiteY3" fmla="*/ 166715 h 402558"/>
              <a:gd name="connsiteX4" fmla="*/ 10572 w 159127"/>
              <a:gd name="connsiteY4" fmla="*/ 128615 h 402558"/>
              <a:gd name="connsiteX5" fmla="*/ 1047 w 159127"/>
              <a:gd name="connsiteY5" fmla="*/ 71465 h 402558"/>
              <a:gd name="connsiteX6" fmla="*/ 1047 w 159127"/>
              <a:gd name="connsiteY6" fmla="*/ 35746 h 402558"/>
              <a:gd name="connsiteX7" fmla="*/ 8191 w 159127"/>
              <a:gd name="connsiteY7" fmla="*/ 9552 h 402558"/>
              <a:gd name="connsiteX8" fmla="*/ 36766 w 159127"/>
              <a:gd name="connsiteY8" fmla="*/ 27 h 402558"/>
              <a:gd name="connsiteX9" fmla="*/ 62960 w 159127"/>
              <a:gd name="connsiteY9" fmla="*/ 11934 h 402558"/>
              <a:gd name="connsiteX10" fmla="*/ 74866 w 159127"/>
              <a:gd name="connsiteY10" fmla="*/ 45271 h 402558"/>
              <a:gd name="connsiteX11" fmla="*/ 82010 w 159127"/>
              <a:gd name="connsiteY11" fmla="*/ 90515 h 402558"/>
              <a:gd name="connsiteX12" fmla="*/ 108204 w 159127"/>
              <a:gd name="connsiteY12" fmla="*/ 138140 h 402558"/>
              <a:gd name="connsiteX13" fmla="*/ 132016 w 159127"/>
              <a:gd name="connsiteY13" fmla="*/ 173858 h 402558"/>
              <a:gd name="connsiteX14" fmla="*/ 146304 w 159127"/>
              <a:gd name="connsiteY14" fmla="*/ 221483 h 402558"/>
              <a:gd name="connsiteX15" fmla="*/ 155828 w 159127"/>
              <a:gd name="connsiteY15" fmla="*/ 281015 h 402558"/>
              <a:gd name="connsiteX16" fmla="*/ 158210 w 159127"/>
              <a:gd name="connsiteY16" fmla="*/ 333402 h 402558"/>
              <a:gd name="connsiteX17" fmla="*/ 141541 w 159127"/>
              <a:gd name="connsiteY17" fmla="*/ 376265 h 402558"/>
              <a:gd name="connsiteX18" fmla="*/ 120110 w 159127"/>
              <a:gd name="connsiteY18" fmla="*/ 361978 h 402558"/>
              <a:gd name="connsiteX19" fmla="*/ 127254 w 159127"/>
              <a:gd name="connsiteY19" fmla="*/ 333402 h 402558"/>
              <a:gd name="connsiteX20" fmla="*/ 127254 w 159127"/>
              <a:gd name="connsiteY20" fmla="*/ 285777 h 402558"/>
              <a:gd name="connsiteX21" fmla="*/ 115347 w 159127"/>
              <a:gd name="connsiteY21" fmla="*/ 214340 h 402558"/>
              <a:gd name="connsiteX22" fmla="*/ 93916 w 159127"/>
              <a:gd name="connsiteY22" fmla="*/ 164334 h 402558"/>
              <a:gd name="connsiteX23" fmla="*/ 72485 w 159127"/>
              <a:gd name="connsiteY23" fmla="*/ 133377 h 402558"/>
              <a:gd name="connsiteX24" fmla="*/ 60578 w 159127"/>
              <a:gd name="connsiteY24" fmla="*/ 104802 h 402558"/>
              <a:gd name="connsiteX25" fmla="*/ 51054 w 159127"/>
              <a:gd name="connsiteY25" fmla="*/ 73846 h 402558"/>
              <a:gd name="connsiteX26" fmla="*/ 36766 w 159127"/>
              <a:gd name="connsiteY26" fmla="*/ 40509 h 402558"/>
              <a:gd name="connsiteX27" fmla="*/ 32004 w 159127"/>
              <a:gd name="connsiteY27" fmla="*/ 42890 h 402558"/>
              <a:gd name="connsiteX28" fmla="*/ 32004 w 159127"/>
              <a:gd name="connsiteY28" fmla="*/ 78609 h 402558"/>
              <a:gd name="connsiteX29" fmla="*/ 43909 w 159127"/>
              <a:gd name="connsiteY29" fmla="*/ 130996 h 402558"/>
              <a:gd name="connsiteX30" fmla="*/ 39147 w 159127"/>
              <a:gd name="connsiteY30" fmla="*/ 169096 h 402558"/>
              <a:gd name="connsiteX31" fmla="*/ 34385 w 159127"/>
              <a:gd name="connsiteY31" fmla="*/ 219102 h 402558"/>
              <a:gd name="connsiteX32" fmla="*/ 43910 w 159127"/>
              <a:gd name="connsiteY32" fmla="*/ 276252 h 402558"/>
              <a:gd name="connsiteX33" fmla="*/ 70103 w 159127"/>
              <a:gd name="connsiteY33" fmla="*/ 350071 h 402558"/>
              <a:gd name="connsiteX34" fmla="*/ 82010 w 159127"/>
              <a:gd name="connsiteY34" fmla="*/ 390552 h 402558"/>
              <a:gd name="connsiteX35" fmla="*/ 67722 w 159127"/>
              <a:gd name="connsiteY35" fmla="*/ 402459 h 402558"/>
              <a:gd name="connsiteX36" fmla="*/ 46292 w 159127"/>
              <a:gd name="connsiteY36" fmla="*/ 378646 h 402558"/>
              <a:gd name="connsiteX37" fmla="*/ 24860 w 159127"/>
              <a:gd name="connsiteY37" fmla="*/ 321497 h 402558"/>
              <a:gd name="connsiteX0" fmla="*/ 24860 w 157331"/>
              <a:gd name="connsiteY0" fmla="*/ 321497 h 402558"/>
              <a:gd name="connsiteX1" fmla="*/ 10572 w 157331"/>
              <a:gd name="connsiteY1" fmla="*/ 271490 h 402558"/>
              <a:gd name="connsiteX2" fmla="*/ 1047 w 157331"/>
              <a:gd name="connsiteY2" fmla="*/ 214340 h 402558"/>
              <a:gd name="connsiteX3" fmla="*/ 8191 w 157331"/>
              <a:gd name="connsiteY3" fmla="*/ 166715 h 402558"/>
              <a:gd name="connsiteX4" fmla="*/ 10572 w 157331"/>
              <a:gd name="connsiteY4" fmla="*/ 128615 h 402558"/>
              <a:gd name="connsiteX5" fmla="*/ 1047 w 157331"/>
              <a:gd name="connsiteY5" fmla="*/ 71465 h 402558"/>
              <a:gd name="connsiteX6" fmla="*/ 1047 w 157331"/>
              <a:gd name="connsiteY6" fmla="*/ 35746 h 402558"/>
              <a:gd name="connsiteX7" fmla="*/ 8191 w 157331"/>
              <a:gd name="connsiteY7" fmla="*/ 9552 h 402558"/>
              <a:gd name="connsiteX8" fmla="*/ 36766 w 157331"/>
              <a:gd name="connsiteY8" fmla="*/ 27 h 402558"/>
              <a:gd name="connsiteX9" fmla="*/ 62960 w 157331"/>
              <a:gd name="connsiteY9" fmla="*/ 11934 h 402558"/>
              <a:gd name="connsiteX10" fmla="*/ 74866 w 157331"/>
              <a:gd name="connsiteY10" fmla="*/ 45271 h 402558"/>
              <a:gd name="connsiteX11" fmla="*/ 82010 w 157331"/>
              <a:gd name="connsiteY11" fmla="*/ 90515 h 402558"/>
              <a:gd name="connsiteX12" fmla="*/ 108204 w 157331"/>
              <a:gd name="connsiteY12" fmla="*/ 138140 h 402558"/>
              <a:gd name="connsiteX13" fmla="*/ 132016 w 157331"/>
              <a:gd name="connsiteY13" fmla="*/ 173858 h 402558"/>
              <a:gd name="connsiteX14" fmla="*/ 146304 w 157331"/>
              <a:gd name="connsiteY14" fmla="*/ 221483 h 402558"/>
              <a:gd name="connsiteX15" fmla="*/ 155828 w 157331"/>
              <a:gd name="connsiteY15" fmla="*/ 281015 h 402558"/>
              <a:gd name="connsiteX16" fmla="*/ 155829 w 157331"/>
              <a:gd name="connsiteY16" fmla="*/ 331021 h 402558"/>
              <a:gd name="connsiteX17" fmla="*/ 141541 w 157331"/>
              <a:gd name="connsiteY17" fmla="*/ 376265 h 402558"/>
              <a:gd name="connsiteX18" fmla="*/ 120110 w 157331"/>
              <a:gd name="connsiteY18" fmla="*/ 361978 h 402558"/>
              <a:gd name="connsiteX19" fmla="*/ 127254 w 157331"/>
              <a:gd name="connsiteY19" fmla="*/ 333402 h 402558"/>
              <a:gd name="connsiteX20" fmla="*/ 127254 w 157331"/>
              <a:gd name="connsiteY20" fmla="*/ 285777 h 402558"/>
              <a:gd name="connsiteX21" fmla="*/ 115347 w 157331"/>
              <a:gd name="connsiteY21" fmla="*/ 214340 h 402558"/>
              <a:gd name="connsiteX22" fmla="*/ 93916 w 157331"/>
              <a:gd name="connsiteY22" fmla="*/ 164334 h 402558"/>
              <a:gd name="connsiteX23" fmla="*/ 72485 w 157331"/>
              <a:gd name="connsiteY23" fmla="*/ 133377 h 402558"/>
              <a:gd name="connsiteX24" fmla="*/ 60578 w 157331"/>
              <a:gd name="connsiteY24" fmla="*/ 104802 h 402558"/>
              <a:gd name="connsiteX25" fmla="*/ 51054 w 157331"/>
              <a:gd name="connsiteY25" fmla="*/ 73846 h 402558"/>
              <a:gd name="connsiteX26" fmla="*/ 36766 w 157331"/>
              <a:gd name="connsiteY26" fmla="*/ 40509 h 402558"/>
              <a:gd name="connsiteX27" fmla="*/ 32004 w 157331"/>
              <a:gd name="connsiteY27" fmla="*/ 42890 h 402558"/>
              <a:gd name="connsiteX28" fmla="*/ 32004 w 157331"/>
              <a:gd name="connsiteY28" fmla="*/ 78609 h 402558"/>
              <a:gd name="connsiteX29" fmla="*/ 43909 w 157331"/>
              <a:gd name="connsiteY29" fmla="*/ 130996 h 402558"/>
              <a:gd name="connsiteX30" fmla="*/ 39147 w 157331"/>
              <a:gd name="connsiteY30" fmla="*/ 169096 h 402558"/>
              <a:gd name="connsiteX31" fmla="*/ 34385 w 157331"/>
              <a:gd name="connsiteY31" fmla="*/ 219102 h 402558"/>
              <a:gd name="connsiteX32" fmla="*/ 43910 w 157331"/>
              <a:gd name="connsiteY32" fmla="*/ 276252 h 402558"/>
              <a:gd name="connsiteX33" fmla="*/ 70103 w 157331"/>
              <a:gd name="connsiteY33" fmla="*/ 350071 h 402558"/>
              <a:gd name="connsiteX34" fmla="*/ 82010 w 157331"/>
              <a:gd name="connsiteY34" fmla="*/ 390552 h 402558"/>
              <a:gd name="connsiteX35" fmla="*/ 67722 w 157331"/>
              <a:gd name="connsiteY35" fmla="*/ 402459 h 402558"/>
              <a:gd name="connsiteX36" fmla="*/ 46292 w 157331"/>
              <a:gd name="connsiteY36" fmla="*/ 378646 h 402558"/>
              <a:gd name="connsiteX37" fmla="*/ 24860 w 157331"/>
              <a:gd name="connsiteY37" fmla="*/ 321497 h 402558"/>
              <a:gd name="connsiteX0" fmla="*/ 24860 w 157331"/>
              <a:gd name="connsiteY0" fmla="*/ 321497 h 402558"/>
              <a:gd name="connsiteX1" fmla="*/ 10572 w 157331"/>
              <a:gd name="connsiteY1" fmla="*/ 271490 h 402558"/>
              <a:gd name="connsiteX2" fmla="*/ 1047 w 157331"/>
              <a:gd name="connsiteY2" fmla="*/ 214340 h 402558"/>
              <a:gd name="connsiteX3" fmla="*/ 8191 w 157331"/>
              <a:gd name="connsiteY3" fmla="*/ 166715 h 402558"/>
              <a:gd name="connsiteX4" fmla="*/ 10572 w 157331"/>
              <a:gd name="connsiteY4" fmla="*/ 128615 h 402558"/>
              <a:gd name="connsiteX5" fmla="*/ 1047 w 157331"/>
              <a:gd name="connsiteY5" fmla="*/ 71465 h 402558"/>
              <a:gd name="connsiteX6" fmla="*/ 1047 w 157331"/>
              <a:gd name="connsiteY6" fmla="*/ 35746 h 402558"/>
              <a:gd name="connsiteX7" fmla="*/ 8191 w 157331"/>
              <a:gd name="connsiteY7" fmla="*/ 9552 h 402558"/>
              <a:gd name="connsiteX8" fmla="*/ 36766 w 157331"/>
              <a:gd name="connsiteY8" fmla="*/ 27 h 402558"/>
              <a:gd name="connsiteX9" fmla="*/ 62960 w 157331"/>
              <a:gd name="connsiteY9" fmla="*/ 11934 h 402558"/>
              <a:gd name="connsiteX10" fmla="*/ 74866 w 157331"/>
              <a:gd name="connsiteY10" fmla="*/ 45271 h 402558"/>
              <a:gd name="connsiteX11" fmla="*/ 84391 w 157331"/>
              <a:gd name="connsiteY11" fmla="*/ 90515 h 402558"/>
              <a:gd name="connsiteX12" fmla="*/ 108204 w 157331"/>
              <a:gd name="connsiteY12" fmla="*/ 138140 h 402558"/>
              <a:gd name="connsiteX13" fmla="*/ 132016 w 157331"/>
              <a:gd name="connsiteY13" fmla="*/ 173858 h 402558"/>
              <a:gd name="connsiteX14" fmla="*/ 146304 w 157331"/>
              <a:gd name="connsiteY14" fmla="*/ 221483 h 402558"/>
              <a:gd name="connsiteX15" fmla="*/ 155828 w 157331"/>
              <a:gd name="connsiteY15" fmla="*/ 281015 h 402558"/>
              <a:gd name="connsiteX16" fmla="*/ 155829 w 157331"/>
              <a:gd name="connsiteY16" fmla="*/ 331021 h 402558"/>
              <a:gd name="connsiteX17" fmla="*/ 141541 w 157331"/>
              <a:gd name="connsiteY17" fmla="*/ 376265 h 402558"/>
              <a:gd name="connsiteX18" fmla="*/ 120110 w 157331"/>
              <a:gd name="connsiteY18" fmla="*/ 361978 h 402558"/>
              <a:gd name="connsiteX19" fmla="*/ 127254 w 157331"/>
              <a:gd name="connsiteY19" fmla="*/ 333402 h 402558"/>
              <a:gd name="connsiteX20" fmla="*/ 127254 w 157331"/>
              <a:gd name="connsiteY20" fmla="*/ 285777 h 402558"/>
              <a:gd name="connsiteX21" fmla="*/ 115347 w 157331"/>
              <a:gd name="connsiteY21" fmla="*/ 214340 h 402558"/>
              <a:gd name="connsiteX22" fmla="*/ 93916 w 157331"/>
              <a:gd name="connsiteY22" fmla="*/ 164334 h 402558"/>
              <a:gd name="connsiteX23" fmla="*/ 72485 w 157331"/>
              <a:gd name="connsiteY23" fmla="*/ 133377 h 402558"/>
              <a:gd name="connsiteX24" fmla="*/ 60578 w 157331"/>
              <a:gd name="connsiteY24" fmla="*/ 104802 h 402558"/>
              <a:gd name="connsiteX25" fmla="*/ 51054 w 157331"/>
              <a:gd name="connsiteY25" fmla="*/ 73846 h 402558"/>
              <a:gd name="connsiteX26" fmla="*/ 36766 w 157331"/>
              <a:gd name="connsiteY26" fmla="*/ 40509 h 402558"/>
              <a:gd name="connsiteX27" fmla="*/ 32004 w 157331"/>
              <a:gd name="connsiteY27" fmla="*/ 42890 h 402558"/>
              <a:gd name="connsiteX28" fmla="*/ 32004 w 157331"/>
              <a:gd name="connsiteY28" fmla="*/ 78609 h 402558"/>
              <a:gd name="connsiteX29" fmla="*/ 43909 w 157331"/>
              <a:gd name="connsiteY29" fmla="*/ 130996 h 402558"/>
              <a:gd name="connsiteX30" fmla="*/ 39147 w 157331"/>
              <a:gd name="connsiteY30" fmla="*/ 169096 h 402558"/>
              <a:gd name="connsiteX31" fmla="*/ 34385 w 157331"/>
              <a:gd name="connsiteY31" fmla="*/ 219102 h 402558"/>
              <a:gd name="connsiteX32" fmla="*/ 43910 w 157331"/>
              <a:gd name="connsiteY32" fmla="*/ 276252 h 402558"/>
              <a:gd name="connsiteX33" fmla="*/ 70103 w 157331"/>
              <a:gd name="connsiteY33" fmla="*/ 350071 h 402558"/>
              <a:gd name="connsiteX34" fmla="*/ 82010 w 157331"/>
              <a:gd name="connsiteY34" fmla="*/ 390552 h 402558"/>
              <a:gd name="connsiteX35" fmla="*/ 67722 w 157331"/>
              <a:gd name="connsiteY35" fmla="*/ 402459 h 402558"/>
              <a:gd name="connsiteX36" fmla="*/ 46292 w 157331"/>
              <a:gd name="connsiteY36" fmla="*/ 378646 h 402558"/>
              <a:gd name="connsiteX37" fmla="*/ 24860 w 157331"/>
              <a:gd name="connsiteY37" fmla="*/ 321497 h 402558"/>
              <a:gd name="connsiteX0" fmla="*/ 24860 w 157331"/>
              <a:gd name="connsiteY0" fmla="*/ 321563 h 402624"/>
              <a:gd name="connsiteX1" fmla="*/ 10572 w 157331"/>
              <a:gd name="connsiteY1" fmla="*/ 271556 h 402624"/>
              <a:gd name="connsiteX2" fmla="*/ 1047 w 157331"/>
              <a:gd name="connsiteY2" fmla="*/ 214406 h 402624"/>
              <a:gd name="connsiteX3" fmla="*/ 8191 w 157331"/>
              <a:gd name="connsiteY3" fmla="*/ 166781 h 402624"/>
              <a:gd name="connsiteX4" fmla="*/ 10572 w 157331"/>
              <a:gd name="connsiteY4" fmla="*/ 128681 h 402624"/>
              <a:gd name="connsiteX5" fmla="*/ 1047 w 157331"/>
              <a:gd name="connsiteY5" fmla="*/ 71531 h 402624"/>
              <a:gd name="connsiteX6" fmla="*/ 1047 w 157331"/>
              <a:gd name="connsiteY6" fmla="*/ 35812 h 402624"/>
              <a:gd name="connsiteX7" fmla="*/ 8191 w 157331"/>
              <a:gd name="connsiteY7" fmla="*/ 9618 h 402624"/>
              <a:gd name="connsiteX8" fmla="*/ 36766 w 157331"/>
              <a:gd name="connsiteY8" fmla="*/ 93 h 402624"/>
              <a:gd name="connsiteX9" fmla="*/ 60579 w 157331"/>
              <a:gd name="connsiteY9" fmla="*/ 14382 h 402624"/>
              <a:gd name="connsiteX10" fmla="*/ 74866 w 157331"/>
              <a:gd name="connsiteY10" fmla="*/ 45337 h 402624"/>
              <a:gd name="connsiteX11" fmla="*/ 84391 w 157331"/>
              <a:gd name="connsiteY11" fmla="*/ 90581 h 402624"/>
              <a:gd name="connsiteX12" fmla="*/ 108204 w 157331"/>
              <a:gd name="connsiteY12" fmla="*/ 138206 h 402624"/>
              <a:gd name="connsiteX13" fmla="*/ 132016 w 157331"/>
              <a:gd name="connsiteY13" fmla="*/ 173924 h 402624"/>
              <a:gd name="connsiteX14" fmla="*/ 146304 w 157331"/>
              <a:gd name="connsiteY14" fmla="*/ 221549 h 402624"/>
              <a:gd name="connsiteX15" fmla="*/ 155828 w 157331"/>
              <a:gd name="connsiteY15" fmla="*/ 281081 h 402624"/>
              <a:gd name="connsiteX16" fmla="*/ 155829 w 157331"/>
              <a:gd name="connsiteY16" fmla="*/ 331087 h 402624"/>
              <a:gd name="connsiteX17" fmla="*/ 141541 w 157331"/>
              <a:gd name="connsiteY17" fmla="*/ 376331 h 402624"/>
              <a:gd name="connsiteX18" fmla="*/ 120110 w 157331"/>
              <a:gd name="connsiteY18" fmla="*/ 362044 h 402624"/>
              <a:gd name="connsiteX19" fmla="*/ 127254 w 157331"/>
              <a:gd name="connsiteY19" fmla="*/ 333468 h 402624"/>
              <a:gd name="connsiteX20" fmla="*/ 127254 w 157331"/>
              <a:gd name="connsiteY20" fmla="*/ 285843 h 402624"/>
              <a:gd name="connsiteX21" fmla="*/ 115347 w 157331"/>
              <a:gd name="connsiteY21" fmla="*/ 214406 h 402624"/>
              <a:gd name="connsiteX22" fmla="*/ 93916 w 157331"/>
              <a:gd name="connsiteY22" fmla="*/ 164400 h 402624"/>
              <a:gd name="connsiteX23" fmla="*/ 72485 w 157331"/>
              <a:gd name="connsiteY23" fmla="*/ 133443 h 402624"/>
              <a:gd name="connsiteX24" fmla="*/ 60578 w 157331"/>
              <a:gd name="connsiteY24" fmla="*/ 104868 h 402624"/>
              <a:gd name="connsiteX25" fmla="*/ 51054 w 157331"/>
              <a:gd name="connsiteY25" fmla="*/ 73912 h 402624"/>
              <a:gd name="connsiteX26" fmla="*/ 36766 w 157331"/>
              <a:gd name="connsiteY26" fmla="*/ 40575 h 402624"/>
              <a:gd name="connsiteX27" fmla="*/ 32004 w 157331"/>
              <a:gd name="connsiteY27" fmla="*/ 42956 h 402624"/>
              <a:gd name="connsiteX28" fmla="*/ 32004 w 157331"/>
              <a:gd name="connsiteY28" fmla="*/ 78675 h 402624"/>
              <a:gd name="connsiteX29" fmla="*/ 43909 w 157331"/>
              <a:gd name="connsiteY29" fmla="*/ 131062 h 402624"/>
              <a:gd name="connsiteX30" fmla="*/ 39147 w 157331"/>
              <a:gd name="connsiteY30" fmla="*/ 169162 h 402624"/>
              <a:gd name="connsiteX31" fmla="*/ 34385 w 157331"/>
              <a:gd name="connsiteY31" fmla="*/ 219168 h 402624"/>
              <a:gd name="connsiteX32" fmla="*/ 43910 w 157331"/>
              <a:gd name="connsiteY32" fmla="*/ 276318 h 402624"/>
              <a:gd name="connsiteX33" fmla="*/ 70103 w 157331"/>
              <a:gd name="connsiteY33" fmla="*/ 350137 h 402624"/>
              <a:gd name="connsiteX34" fmla="*/ 82010 w 157331"/>
              <a:gd name="connsiteY34" fmla="*/ 390618 h 402624"/>
              <a:gd name="connsiteX35" fmla="*/ 67722 w 157331"/>
              <a:gd name="connsiteY35" fmla="*/ 402525 h 402624"/>
              <a:gd name="connsiteX36" fmla="*/ 46292 w 157331"/>
              <a:gd name="connsiteY36" fmla="*/ 378712 h 402624"/>
              <a:gd name="connsiteX37" fmla="*/ 24860 w 157331"/>
              <a:gd name="connsiteY37" fmla="*/ 321563 h 402624"/>
              <a:gd name="connsiteX0" fmla="*/ 24860 w 157331"/>
              <a:gd name="connsiteY0" fmla="*/ 321563 h 402624"/>
              <a:gd name="connsiteX1" fmla="*/ 10572 w 157331"/>
              <a:gd name="connsiteY1" fmla="*/ 271556 h 402624"/>
              <a:gd name="connsiteX2" fmla="*/ 1047 w 157331"/>
              <a:gd name="connsiteY2" fmla="*/ 214406 h 402624"/>
              <a:gd name="connsiteX3" fmla="*/ 8191 w 157331"/>
              <a:gd name="connsiteY3" fmla="*/ 166781 h 402624"/>
              <a:gd name="connsiteX4" fmla="*/ 10572 w 157331"/>
              <a:gd name="connsiteY4" fmla="*/ 128681 h 402624"/>
              <a:gd name="connsiteX5" fmla="*/ 1047 w 157331"/>
              <a:gd name="connsiteY5" fmla="*/ 71531 h 402624"/>
              <a:gd name="connsiteX6" fmla="*/ 1047 w 157331"/>
              <a:gd name="connsiteY6" fmla="*/ 35812 h 402624"/>
              <a:gd name="connsiteX7" fmla="*/ 8191 w 157331"/>
              <a:gd name="connsiteY7" fmla="*/ 9618 h 402624"/>
              <a:gd name="connsiteX8" fmla="*/ 36766 w 157331"/>
              <a:gd name="connsiteY8" fmla="*/ 93 h 402624"/>
              <a:gd name="connsiteX9" fmla="*/ 60579 w 157331"/>
              <a:gd name="connsiteY9" fmla="*/ 14382 h 402624"/>
              <a:gd name="connsiteX10" fmla="*/ 72485 w 157331"/>
              <a:gd name="connsiteY10" fmla="*/ 45337 h 402624"/>
              <a:gd name="connsiteX11" fmla="*/ 84391 w 157331"/>
              <a:gd name="connsiteY11" fmla="*/ 90581 h 402624"/>
              <a:gd name="connsiteX12" fmla="*/ 108204 w 157331"/>
              <a:gd name="connsiteY12" fmla="*/ 138206 h 402624"/>
              <a:gd name="connsiteX13" fmla="*/ 132016 w 157331"/>
              <a:gd name="connsiteY13" fmla="*/ 173924 h 402624"/>
              <a:gd name="connsiteX14" fmla="*/ 146304 w 157331"/>
              <a:gd name="connsiteY14" fmla="*/ 221549 h 402624"/>
              <a:gd name="connsiteX15" fmla="*/ 155828 w 157331"/>
              <a:gd name="connsiteY15" fmla="*/ 281081 h 402624"/>
              <a:gd name="connsiteX16" fmla="*/ 155829 w 157331"/>
              <a:gd name="connsiteY16" fmla="*/ 331087 h 402624"/>
              <a:gd name="connsiteX17" fmla="*/ 141541 w 157331"/>
              <a:gd name="connsiteY17" fmla="*/ 376331 h 402624"/>
              <a:gd name="connsiteX18" fmla="*/ 120110 w 157331"/>
              <a:gd name="connsiteY18" fmla="*/ 362044 h 402624"/>
              <a:gd name="connsiteX19" fmla="*/ 127254 w 157331"/>
              <a:gd name="connsiteY19" fmla="*/ 333468 h 402624"/>
              <a:gd name="connsiteX20" fmla="*/ 127254 w 157331"/>
              <a:gd name="connsiteY20" fmla="*/ 285843 h 402624"/>
              <a:gd name="connsiteX21" fmla="*/ 115347 w 157331"/>
              <a:gd name="connsiteY21" fmla="*/ 214406 h 402624"/>
              <a:gd name="connsiteX22" fmla="*/ 93916 w 157331"/>
              <a:gd name="connsiteY22" fmla="*/ 164400 h 402624"/>
              <a:gd name="connsiteX23" fmla="*/ 72485 w 157331"/>
              <a:gd name="connsiteY23" fmla="*/ 133443 h 402624"/>
              <a:gd name="connsiteX24" fmla="*/ 60578 w 157331"/>
              <a:gd name="connsiteY24" fmla="*/ 104868 h 402624"/>
              <a:gd name="connsiteX25" fmla="*/ 51054 w 157331"/>
              <a:gd name="connsiteY25" fmla="*/ 73912 h 402624"/>
              <a:gd name="connsiteX26" fmla="*/ 36766 w 157331"/>
              <a:gd name="connsiteY26" fmla="*/ 40575 h 402624"/>
              <a:gd name="connsiteX27" fmla="*/ 32004 w 157331"/>
              <a:gd name="connsiteY27" fmla="*/ 42956 h 402624"/>
              <a:gd name="connsiteX28" fmla="*/ 32004 w 157331"/>
              <a:gd name="connsiteY28" fmla="*/ 78675 h 402624"/>
              <a:gd name="connsiteX29" fmla="*/ 43909 w 157331"/>
              <a:gd name="connsiteY29" fmla="*/ 131062 h 402624"/>
              <a:gd name="connsiteX30" fmla="*/ 39147 w 157331"/>
              <a:gd name="connsiteY30" fmla="*/ 169162 h 402624"/>
              <a:gd name="connsiteX31" fmla="*/ 34385 w 157331"/>
              <a:gd name="connsiteY31" fmla="*/ 219168 h 402624"/>
              <a:gd name="connsiteX32" fmla="*/ 43910 w 157331"/>
              <a:gd name="connsiteY32" fmla="*/ 276318 h 402624"/>
              <a:gd name="connsiteX33" fmla="*/ 70103 w 157331"/>
              <a:gd name="connsiteY33" fmla="*/ 350137 h 402624"/>
              <a:gd name="connsiteX34" fmla="*/ 82010 w 157331"/>
              <a:gd name="connsiteY34" fmla="*/ 390618 h 402624"/>
              <a:gd name="connsiteX35" fmla="*/ 67722 w 157331"/>
              <a:gd name="connsiteY35" fmla="*/ 402525 h 402624"/>
              <a:gd name="connsiteX36" fmla="*/ 46292 w 157331"/>
              <a:gd name="connsiteY36" fmla="*/ 378712 h 402624"/>
              <a:gd name="connsiteX37" fmla="*/ 24860 w 157331"/>
              <a:gd name="connsiteY37" fmla="*/ 321563 h 402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57331" h="402624">
                <a:moveTo>
                  <a:pt x="24860" y="321563"/>
                </a:moveTo>
                <a:cubicBezTo>
                  <a:pt x="18907" y="303704"/>
                  <a:pt x="14541" y="289416"/>
                  <a:pt x="10572" y="271556"/>
                </a:cubicBezTo>
                <a:cubicBezTo>
                  <a:pt x="6603" y="253697"/>
                  <a:pt x="1444" y="231868"/>
                  <a:pt x="1047" y="214406"/>
                </a:cubicBezTo>
                <a:cubicBezTo>
                  <a:pt x="650" y="196944"/>
                  <a:pt x="6604" y="181068"/>
                  <a:pt x="8191" y="166781"/>
                </a:cubicBezTo>
                <a:cubicBezTo>
                  <a:pt x="9778" y="152494"/>
                  <a:pt x="11763" y="144556"/>
                  <a:pt x="10572" y="128681"/>
                </a:cubicBezTo>
                <a:cubicBezTo>
                  <a:pt x="9381" y="112806"/>
                  <a:pt x="2634" y="87009"/>
                  <a:pt x="1047" y="71531"/>
                </a:cubicBezTo>
                <a:cubicBezTo>
                  <a:pt x="-541" y="56053"/>
                  <a:pt x="-144" y="46131"/>
                  <a:pt x="1047" y="35812"/>
                </a:cubicBezTo>
                <a:cubicBezTo>
                  <a:pt x="2238" y="25493"/>
                  <a:pt x="2238" y="15571"/>
                  <a:pt x="8191" y="9618"/>
                </a:cubicBezTo>
                <a:cubicBezTo>
                  <a:pt x="14144" y="3665"/>
                  <a:pt x="28035" y="-701"/>
                  <a:pt x="36766" y="93"/>
                </a:cubicBezTo>
                <a:cubicBezTo>
                  <a:pt x="45497" y="887"/>
                  <a:pt x="54626" y="6841"/>
                  <a:pt x="60579" y="14382"/>
                </a:cubicBezTo>
                <a:cubicBezTo>
                  <a:pt x="66532" y="21923"/>
                  <a:pt x="68516" y="32637"/>
                  <a:pt x="72485" y="45337"/>
                </a:cubicBezTo>
                <a:cubicBezTo>
                  <a:pt x="76454" y="58037"/>
                  <a:pt x="78438" y="75103"/>
                  <a:pt x="84391" y="90581"/>
                </a:cubicBezTo>
                <a:cubicBezTo>
                  <a:pt x="90344" y="106059"/>
                  <a:pt x="100267" y="124316"/>
                  <a:pt x="108204" y="138206"/>
                </a:cubicBezTo>
                <a:cubicBezTo>
                  <a:pt x="116141" y="152096"/>
                  <a:pt x="125666" y="160033"/>
                  <a:pt x="132016" y="173924"/>
                </a:cubicBezTo>
                <a:cubicBezTo>
                  <a:pt x="138366" y="187815"/>
                  <a:pt x="142335" y="203690"/>
                  <a:pt x="146304" y="221549"/>
                </a:cubicBezTo>
                <a:cubicBezTo>
                  <a:pt x="150273" y="239408"/>
                  <a:pt x="154241" y="262825"/>
                  <a:pt x="155828" y="281081"/>
                </a:cubicBezTo>
                <a:cubicBezTo>
                  <a:pt x="157416" y="299337"/>
                  <a:pt x="158210" y="315212"/>
                  <a:pt x="155829" y="331087"/>
                </a:cubicBezTo>
                <a:cubicBezTo>
                  <a:pt x="153448" y="346962"/>
                  <a:pt x="147494" y="371172"/>
                  <a:pt x="141541" y="376331"/>
                </a:cubicBezTo>
                <a:cubicBezTo>
                  <a:pt x="135588" y="381490"/>
                  <a:pt x="122491" y="369188"/>
                  <a:pt x="120110" y="362044"/>
                </a:cubicBezTo>
                <a:cubicBezTo>
                  <a:pt x="117729" y="354900"/>
                  <a:pt x="126063" y="346168"/>
                  <a:pt x="127254" y="333468"/>
                </a:cubicBezTo>
                <a:cubicBezTo>
                  <a:pt x="128445" y="320768"/>
                  <a:pt x="129238" y="305687"/>
                  <a:pt x="127254" y="285843"/>
                </a:cubicBezTo>
                <a:cubicBezTo>
                  <a:pt x="125270" y="265999"/>
                  <a:pt x="120903" y="234647"/>
                  <a:pt x="115347" y="214406"/>
                </a:cubicBezTo>
                <a:cubicBezTo>
                  <a:pt x="109791" y="194165"/>
                  <a:pt x="101060" y="177894"/>
                  <a:pt x="93916" y="164400"/>
                </a:cubicBezTo>
                <a:cubicBezTo>
                  <a:pt x="86772" y="150906"/>
                  <a:pt x="78041" y="143365"/>
                  <a:pt x="72485" y="133443"/>
                </a:cubicBezTo>
                <a:cubicBezTo>
                  <a:pt x="66929" y="123521"/>
                  <a:pt x="64150" y="114790"/>
                  <a:pt x="60578" y="104868"/>
                </a:cubicBezTo>
                <a:cubicBezTo>
                  <a:pt x="57006" y="94946"/>
                  <a:pt x="55023" y="84627"/>
                  <a:pt x="51054" y="73912"/>
                </a:cubicBezTo>
                <a:cubicBezTo>
                  <a:pt x="47085" y="63197"/>
                  <a:pt x="39941" y="45734"/>
                  <a:pt x="36766" y="40575"/>
                </a:cubicBezTo>
                <a:cubicBezTo>
                  <a:pt x="33591" y="35416"/>
                  <a:pt x="32798" y="36606"/>
                  <a:pt x="32004" y="42956"/>
                </a:cubicBezTo>
                <a:cubicBezTo>
                  <a:pt x="31210" y="49306"/>
                  <a:pt x="30020" y="63991"/>
                  <a:pt x="32004" y="78675"/>
                </a:cubicBezTo>
                <a:cubicBezTo>
                  <a:pt x="33988" y="93359"/>
                  <a:pt x="42719" y="115981"/>
                  <a:pt x="43909" y="131062"/>
                </a:cubicBezTo>
                <a:cubicBezTo>
                  <a:pt x="45099" y="146143"/>
                  <a:pt x="40734" y="154478"/>
                  <a:pt x="39147" y="169162"/>
                </a:cubicBezTo>
                <a:cubicBezTo>
                  <a:pt x="37560" y="183846"/>
                  <a:pt x="33591" y="201309"/>
                  <a:pt x="34385" y="219168"/>
                </a:cubicBezTo>
                <a:cubicBezTo>
                  <a:pt x="35179" y="237027"/>
                  <a:pt x="37957" y="254490"/>
                  <a:pt x="43910" y="276318"/>
                </a:cubicBezTo>
                <a:cubicBezTo>
                  <a:pt x="49863" y="298146"/>
                  <a:pt x="63753" y="331087"/>
                  <a:pt x="70103" y="350137"/>
                </a:cubicBezTo>
                <a:cubicBezTo>
                  <a:pt x="76453" y="369187"/>
                  <a:pt x="82407" y="381887"/>
                  <a:pt x="82010" y="390618"/>
                </a:cubicBezTo>
                <a:cubicBezTo>
                  <a:pt x="81613" y="399349"/>
                  <a:pt x="74072" y="403319"/>
                  <a:pt x="67722" y="402525"/>
                </a:cubicBezTo>
                <a:cubicBezTo>
                  <a:pt x="61372" y="401731"/>
                  <a:pt x="53436" y="392206"/>
                  <a:pt x="46292" y="378712"/>
                </a:cubicBezTo>
                <a:cubicBezTo>
                  <a:pt x="39148" y="365218"/>
                  <a:pt x="30813" y="339422"/>
                  <a:pt x="24860" y="321563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4" name="任意多边形 443"/>
          <p:cNvSpPr/>
          <p:nvPr/>
        </p:nvSpPr>
        <p:spPr>
          <a:xfrm rot="480000">
            <a:off x="8286715" y="2997464"/>
            <a:ext cx="178630" cy="399480"/>
          </a:xfrm>
          <a:custGeom>
            <a:avLst/>
            <a:gdLst>
              <a:gd name="connsiteX0" fmla="*/ 23826 w 181161"/>
              <a:gd name="connsiteY0" fmla="*/ 164387 h 405366"/>
              <a:gd name="connsiteX1" fmla="*/ 28588 w 181161"/>
              <a:gd name="connsiteY1" fmla="*/ 216775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80976 w 181161"/>
              <a:gd name="connsiteY9" fmla="*/ 288212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3826 w 181161"/>
              <a:gd name="connsiteY43" fmla="*/ 164387 h 405366"/>
              <a:gd name="connsiteX0" fmla="*/ 28589 w 181161"/>
              <a:gd name="connsiteY0" fmla="*/ 171531 h 405366"/>
              <a:gd name="connsiteX1" fmla="*/ 28588 w 181161"/>
              <a:gd name="connsiteY1" fmla="*/ 216775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80976 w 181161"/>
              <a:gd name="connsiteY9" fmla="*/ 288212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80976 w 181161"/>
              <a:gd name="connsiteY9" fmla="*/ 288212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71451 w 181161"/>
              <a:gd name="connsiteY9" fmla="*/ 281069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9544 w 181161"/>
              <a:gd name="connsiteY12" fmla="*/ 154862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9544 w 181161"/>
              <a:gd name="connsiteY12" fmla="*/ 154862 h 405366"/>
              <a:gd name="connsiteX13" fmla="*/ 50020 w 181161"/>
              <a:gd name="connsiteY13" fmla="*/ 107238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9544 w 181161"/>
              <a:gd name="connsiteY12" fmla="*/ 154862 h 405366"/>
              <a:gd name="connsiteX13" fmla="*/ 50020 w 181161"/>
              <a:gd name="connsiteY13" fmla="*/ 107238 h 405366"/>
              <a:gd name="connsiteX14" fmla="*/ 40495 w 181161"/>
              <a:gd name="connsiteY14" fmla="*/ 73900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3837 w 176409"/>
              <a:gd name="connsiteY0" fmla="*/ 171531 h 405366"/>
              <a:gd name="connsiteX1" fmla="*/ 23836 w 176409"/>
              <a:gd name="connsiteY1" fmla="*/ 219156 h 405366"/>
              <a:gd name="connsiteX2" fmla="*/ 30980 w 176409"/>
              <a:gd name="connsiteY2" fmla="*/ 278687 h 405366"/>
              <a:gd name="connsiteX3" fmla="*/ 47649 w 176409"/>
              <a:gd name="connsiteY3" fmla="*/ 333456 h 405366"/>
              <a:gd name="connsiteX4" fmla="*/ 66699 w 176409"/>
              <a:gd name="connsiteY4" fmla="*/ 376319 h 405366"/>
              <a:gd name="connsiteX5" fmla="*/ 78605 w 176409"/>
              <a:gd name="connsiteY5" fmla="*/ 395369 h 405366"/>
              <a:gd name="connsiteX6" fmla="*/ 95274 w 176409"/>
              <a:gd name="connsiteY6" fmla="*/ 404894 h 405366"/>
              <a:gd name="connsiteX7" fmla="*/ 104799 w 176409"/>
              <a:gd name="connsiteY7" fmla="*/ 381081 h 405366"/>
              <a:gd name="connsiteX8" fmla="*/ 83368 w 176409"/>
              <a:gd name="connsiteY8" fmla="*/ 331075 h 405366"/>
              <a:gd name="connsiteX9" fmla="*/ 66699 w 176409"/>
              <a:gd name="connsiteY9" fmla="*/ 283451 h 405366"/>
              <a:gd name="connsiteX10" fmla="*/ 61936 w 176409"/>
              <a:gd name="connsiteY10" fmla="*/ 252494 h 405366"/>
              <a:gd name="connsiteX11" fmla="*/ 57174 w 176409"/>
              <a:gd name="connsiteY11" fmla="*/ 209631 h 405366"/>
              <a:gd name="connsiteX12" fmla="*/ 54792 w 176409"/>
              <a:gd name="connsiteY12" fmla="*/ 154862 h 405366"/>
              <a:gd name="connsiteX13" fmla="*/ 45268 w 176409"/>
              <a:gd name="connsiteY13" fmla="*/ 107238 h 405366"/>
              <a:gd name="connsiteX14" fmla="*/ 35743 w 176409"/>
              <a:gd name="connsiteY14" fmla="*/ 73900 h 405366"/>
              <a:gd name="connsiteX15" fmla="*/ 28599 w 176409"/>
              <a:gd name="connsiteY15" fmla="*/ 40562 h 405366"/>
              <a:gd name="connsiteX16" fmla="*/ 42886 w 176409"/>
              <a:gd name="connsiteY16" fmla="*/ 33419 h 405366"/>
              <a:gd name="connsiteX17" fmla="*/ 59555 w 176409"/>
              <a:gd name="connsiteY17" fmla="*/ 69137 h 405366"/>
              <a:gd name="connsiteX18" fmla="*/ 85749 w 176409"/>
              <a:gd name="connsiteY18" fmla="*/ 121525 h 405366"/>
              <a:gd name="connsiteX19" fmla="*/ 107180 w 176409"/>
              <a:gd name="connsiteY19" fmla="*/ 166769 h 405366"/>
              <a:gd name="connsiteX20" fmla="*/ 114324 w 176409"/>
              <a:gd name="connsiteY20" fmla="*/ 200106 h 405366"/>
              <a:gd name="connsiteX21" fmla="*/ 123849 w 176409"/>
              <a:gd name="connsiteY21" fmla="*/ 242969 h 405366"/>
              <a:gd name="connsiteX22" fmla="*/ 116705 w 176409"/>
              <a:gd name="connsiteY22" fmla="*/ 269162 h 405366"/>
              <a:gd name="connsiteX23" fmla="*/ 123849 w 176409"/>
              <a:gd name="connsiteY23" fmla="*/ 300119 h 405366"/>
              <a:gd name="connsiteX24" fmla="*/ 135755 w 176409"/>
              <a:gd name="connsiteY24" fmla="*/ 326312 h 405366"/>
              <a:gd name="connsiteX25" fmla="*/ 150043 w 176409"/>
              <a:gd name="connsiteY25" fmla="*/ 347744 h 405366"/>
              <a:gd name="connsiteX26" fmla="*/ 150043 w 176409"/>
              <a:gd name="connsiteY26" fmla="*/ 366794 h 405366"/>
              <a:gd name="connsiteX27" fmla="*/ 142899 w 176409"/>
              <a:gd name="connsiteY27" fmla="*/ 378700 h 405366"/>
              <a:gd name="connsiteX28" fmla="*/ 166711 w 176409"/>
              <a:gd name="connsiteY28" fmla="*/ 385844 h 405366"/>
              <a:gd name="connsiteX29" fmla="*/ 176236 w 176409"/>
              <a:gd name="connsiteY29" fmla="*/ 362031 h 405366"/>
              <a:gd name="connsiteX30" fmla="*/ 171474 w 176409"/>
              <a:gd name="connsiteY30" fmla="*/ 323931 h 405366"/>
              <a:gd name="connsiteX31" fmla="*/ 154805 w 176409"/>
              <a:gd name="connsiteY31" fmla="*/ 302500 h 405366"/>
              <a:gd name="connsiteX32" fmla="*/ 152424 w 176409"/>
              <a:gd name="connsiteY32" fmla="*/ 276306 h 405366"/>
              <a:gd name="connsiteX33" fmla="*/ 152424 w 176409"/>
              <a:gd name="connsiteY33" fmla="*/ 233444 h 405366"/>
              <a:gd name="connsiteX34" fmla="*/ 142899 w 176409"/>
              <a:gd name="connsiteY34" fmla="*/ 195344 h 405366"/>
              <a:gd name="connsiteX35" fmla="*/ 119086 w 176409"/>
              <a:gd name="connsiteY35" fmla="*/ 123906 h 405366"/>
              <a:gd name="connsiteX36" fmla="*/ 90511 w 176409"/>
              <a:gd name="connsiteY36" fmla="*/ 71519 h 405366"/>
              <a:gd name="connsiteX37" fmla="*/ 71461 w 176409"/>
              <a:gd name="connsiteY37" fmla="*/ 31037 h 405366"/>
              <a:gd name="connsiteX38" fmla="*/ 52411 w 176409"/>
              <a:gd name="connsiteY38" fmla="*/ 9606 h 405366"/>
              <a:gd name="connsiteX39" fmla="*/ 30980 w 176409"/>
              <a:gd name="connsiteY39" fmla="*/ 81 h 405366"/>
              <a:gd name="connsiteX40" fmla="*/ 9549 w 176409"/>
              <a:gd name="connsiteY40" fmla="*/ 14369 h 405366"/>
              <a:gd name="connsiteX41" fmla="*/ 24 w 176409"/>
              <a:gd name="connsiteY41" fmla="*/ 54849 h 405366"/>
              <a:gd name="connsiteX42" fmla="*/ 11930 w 176409"/>
              <a:gd name="connsiteY42" fmla="*/ 112000 h 405366"/>
              <a:gd name="connsiteX43" fmla="*/ 23837 w 176409"/>
              <a:gd name="connsiteY43" fmla="*/ 171531 h 405366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4322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88768 h 398790"/>
              <a:gd name="connsiteX35" fmla="*/ 119084 w 176407"/>
              <a:gd name="connsiteY35" fmla="*/ 117330 h 398790"/>
              <a:gd name="connsiteX36" fmla="*/ 90509 w 176407"/>
              <a:gd name="connsiteY36" fmla="*/ 64943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4322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88768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88768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0041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6228 w 176407"/>
              <a:gd name="connsiteY21" fmla="*/ 231630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9084 w 176407"/>
              <a:gd name="connsiteY20" fmla="*/ 191149 h 398790"/>
              <a:gd name="connsiteX21" fmla="*/ 126228 w 176407"/>
              <a:gd name="connsiteY21" fmla="*/ 231630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9084 w 176407"/>
              <a:gd name="connsiteY20" fmla="*/ 191149 h 398790"/>
              <a:gd name="connsiteX21" fmla="*/ 123846 w 176407"/>
              <a:gd name="connsiteY21" fmla="*/ 229248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7178 w 178717"/>
              <a:gd name="connsiteY19" fmla="*/ 160193 h 398790"/>
              <a:gd name="connsiteX20" fmla="*/ 119084 w 178717"/>
              <a:gd name="connsiteY20" fmla="*/ 191149 h 398790"/>
              <a:gd name="connsiteX21" fmla="*/ 123846 w 178717"/>
              <a:gd name="connsiteY21" fmla="*/ 229248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9084 w 178717"/>
              <a:gd name="connsiteY20" fmla="*/ 191149 h 398790"/>
              <a:gd name="connsiteX21" fmla="*/ 123846 w 178717"/>
              <a:gd name="connsiteY21" fmla="*/ 229248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29248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2415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2415 w 178717"/>
              <a:gd name="connsiteY19" fmla="*/ 148287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2415 w 178717"/>
              <a:gd name="connsiteY19" fmla="*/ 148287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97652 w 178717"/>
              <a:gd name="connsiteY19" fmla="*/ 145906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97652 w 178717"/>
              <a:gd name="connsiteY19" fmla="*/ 145906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81649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615"/>
              <a:gd name="connsiteY0" fmla="*/ 164955 h 398790"/>
              <a:gd name="connsiteX1" fmla="*/ 23834 w 178615"/>
              <a:gd name="connsiteY1" fmla="*/ 212580 h 398790"/>
              <a:gd name="connsiteX2" fmla="*/ 30978 w 178615"/>
              <a:gd name="connsiteY2" fmla="*/ 272111 h 398790"/>
              <a:gd name="connsiteX3" fmla="*/ 47647 w 178615"/>
              <a:gd name="connsiteY3" fmla="*/ 326880 h 398790"/>
              <a:gd name="connsiteX4" fmla="*/ 66697 w 178615"/>
              <a:gd name="connsiteY4" fmla="*/ 369743 h 398790"/>
              <a:gd name="connsiteX5" fmla="*/ 78603 w 178615"/>
              <a:gd name="connsiteY5" fmla="*/ 388793 h 398790"/>
              <a:gd name="connsiteX6" fmla="*/ 95272 w 178615"/>
              <a:gd name="connsiteY6" fmla="*/ 398318 h 398790"/>
              <a:gd name="connsiteX7" fmla="*/ 104797 w 178615"/>
              <a:gd name="connsiteY7" fmla="*/ 374505 h 398790"/>
              <a:gd name="connsiteX8" fmla="*/ 83366 w 178615"/>
              <a:gd name="connsiteY8" fmla="*/ 324499 h 398790"/>
              <a:gd name="connsiteX9" fmla="*/ 66697 w 178615"/>
              <a:gd name="connsiteY9" fmla="*/ 276875 h 398790"/>
              <a:gd name="connsiteX10" fmla="*/ 61934 w 178615"/>
              <a:gd name="connsiteY10" fmla="*/ 245918 h 398790"/>
              <a:gd name="connsiteX11" fmla="*/ 57172 w 178615"/>
              <a:gd name="connsiteY11" fmla="*/ 203055 h 398790"/>
              <a:gd name="connsiteX12" fmla="*/ 54790 w 178615"/>
              <a:gd name="connsiteY12" fmla="*/ 148286 h 398790"/>
              <a:gd name="connsiteX13" fmla="*/ 45266 w 178615"/>
              <a:gd name="connsiteY13" fmla="*/ 100662 h 398790"/>
              <a:gd name="connsiteX14" fmla="*/ 35741 w 178615"/>
              <a:gd name="connsiteY14" fmla="*/ 67324 h 398790"/>
              <a:gd name="connsiteX15" fmla="*/ 28597 w 178615"/>
              <a:gd name="connsiteY15" fmla="*/ 33986 h 398790"/>
              <a:gd name="connsiteX16" fmla="*/ 42884 w 178615"/>
              <a:gd name="connsiteY16" fmla="*/ 26843 h 398790"/>
              <a:gd name="connsiteX17" fmla="*/ 59553 w 178615"/>
              <a:gd name="connsiteY17" fmla="*/ 62561 h 398790"/>
              <a:gd name="connsiteX18" fmla="*/ 85747 w 178615"/>
              <a:gd name="connsiteY18" fmla="*/ 114949 h 398790"/>
              <a:gd name="connsiteX19" fmla="*/ 97652 w 178615"/>
              <a:gd name="connsiteY19" fmla="*/ 145906 h 398790"/>
              <a:gd name="connsiteX20" fmla="*/ 111939 w 178615"/>
              <a:gd name="connsiteY20" fmla="*/ 176862 h 398790"/>
              <a:gd name="connsiteX21" fmla="*/ 123846 w 178615"/>
              <a:gd name="connsiteY21" fmla="*/ 214960 h 398790"/>
              <a:gd name="connsiteX22" fmla="*/ 121466 w 178615"/>
              <a:gd name="connsiteY22" fmla="*/ 253061 h 398790"/>
              <a:gd name="connsiteX23" fmla="*/ 123847 w 178615"/>
              <a:gd name="connsiteY23" fmla="*/ 293543 h 398790"/>
              <a:gd name="connsiteX24" fmla="*/ 133372 w 178615"/>
              <a:gd name="connsiteY24" fmla="*/ 317355 h 398790"/>
              <a:gd name="connsiteX25" fmla="*/ 147660 w 178615"/>
              <a:gd name="connsiteY25" fmla="*/ 334024 h 398790"/>
              <a:gd name="connsiteX26" fmla="*/ 150041 w 178615"/>
              <a:gd name="connsiteY26" fmla="*/ 360218 h 398790"/>
              <a:gd name="connsiteX27" fmla="*/ 150041 w 178615"/>
              <a:gd name="connsiteY27" fmla="*/ 369743 h 398790"/>
              <a:gd name="connsiteX28" fmla="*/ 171471 w 178615"/>
              <a:gd name="connsiteY28" fmla="*/ 374505 h 398790"/>
              <a:gd name="connsiteX29" fmla="*/ 178615 w 178615"/>
              <a:gd name="connsiteY29" fmla="*/ 343549 h 398790"/>
              <a:gd name="connsiteX30" fmla="*/ 171472 w 178615"/>
              <a:gd name="connsiteY30" fmla="*/ 317355 h 398790"/>
              <a:gd name="connsiteX31" fmla="*/ 154803 w 178615"/>
              <a:gd name="connsiteY31" fmla="*/ 295924 h 398790"/>
              <a:gd name="connsiteX32" fmla="*/ 147660 w 178615"/>
              <a:gd name="connsiteY32" fmla="*/ 262586 h 398790"/>
              <a:gd name="connsiteX33" fmla="*/ 152422 w 178615"/>
              <a:gd name="connsiteY33" fmla="*/ 226868 h 398790"/>
              <a:gd name="connsiteX34" fmla="*/ 142897 w 178615"/>
              <a:gd name="connsiteY34" fmla="*/ 176861 h 398790"/>
              <a:gd name="connsiteX35" fmla="*/ 119084 w 178615"/>
              <a:gd name="connsiteY35" fmla="*/ 117330 h 398790"/>
              <a:gd name="connsiteX36" fmla="*/ 95271 w 178615"/>
              <a:gd name="connsiteY36" fmla="*/ 72087 h 398790"/>
              <a:gd name="connsiteX37" fmla="*/ 71459 w 178615"/>
              <a:gd name="connsiteY37" fmla="*/ 24461 h 398790"/>
              <a:gd name="connsiteX38" fmla="*/ 52409 w 178615"/>
              <a:gd name="connsiteY38" fmla="*/ 3030 h 398790"/>
              <a:gd name="connsiteX39" fmla="*/ 28597 w 178615"/>
              <a:gd name="connsiteY39" fmla="*/ 649 h 398790"/>
              <a:gd name="connsiteX40" fmla="*/ 9547 w 178615"/>
              <a:gd name="connsiteY40" fmla="*/ 7793 h 398790"/>
              <a:gd name="connsiteX41" fmla="*/ 22 w 178615"/>
              <a:gd name="connsiteY41" fmla="*/ 48273 h 398790"/>
              <a:gd name="connsiteX42" fmla="*/ 11928 w 178615"/>
              <a:gd name="connsiteY42" fmla="*/ 105424 h 398790"/>
              <a:gd name="connsiteX43" fmla="*/ 23835 w 178615"/>
              <a:gd name="connsiteY43" fmla="*/ 164955 h 398790"/>
              <a:gd name="connsiteX0" fmla="*/ 23835 w 178615"/>
              <a:gd name="connsiteY0" fmla="*/ 164955 h 398790"/>
              <a:gd name="connsiteX1" fmla="*/ 23834 w 178615"/>
              <a:gd name="connsiteY1" fmla="*/ 212580 h 398790"/>
              <a:gd name="connsiteX2" fmla="*/ 30978 w 178615"/>
              <a:gd name="connsiteY2" fmla="*/ 272111 h 398790"/>
              <a:gd name="connsiteX3" fmla="*/ 47647 w 178615"/>
              <a:gd name="connsiteY3" fmla="*/ 326880 h 398790"/>
              <a:gd name="connsiteX4" fmla="*/ 66697 w 178615"/>
              <a:gd name="connsiteY4" fmla="*/ 369743 h 398790"/>
              <a:gd name="connsiteX5" fmla="*/ 78603 w 178615"/>
              <a:gd name="connsiteY5" fmla="*/ 388793 h 398790"/>
              <a:gd name="connsiteX6" fmla="*/ 95272 w 178615"/>
              <a:gd name="connsiteY6" fmla="*/ 398318 h 398790"/>
              <a:gd name="connsiteX7" fmla="*/ 104797 w 178615"/>
              <a:gd name="connsiteY7" fmla="*/ 374505 h 398790"/>
              <a:gd name="connsiteX8" fmla="*/ 83366 w 178615"/>
              <a:gd name="connsiteY8" fmla="*/ 324499 h 398790"/>
              <a:gd name="connsiteX9" fmla="*/ 66697 w 178615"/>
              <a:gd name="connsiteY9" fmla="*/ 276875 h 398790"/>
              <a:gd name="connsiteX10" fmla="*/ 61934 w 178615"/>
              <a:gd name="connsiteY10" fmla="*/ 245918 h 398790"/>
              <a:gd name="connsiteX11" fmla="*/ 57172 w 178615"/>
              <a:gd name="connsiteY11" fmla="*/ 203055 h 398790"/>
              <a:gd name="connsiteX12" fmla="*/ 54790 w 178615"/>
              <a:gd name="connsiteY12" fmla="*/ 148286 h 398790"/>
              <a:gd name="connsiteX13" fmla="*/ 45266 w 178615"/>
              <a:gd name="connsiteY13" fmla="*/ 100662 h 398790"/>
              <a:gd name="connsiteX14" fmla="*/ 35741 w 178615"/>
              <a:gd name="connsiteY14" fmla="*/ 67324 h 398790"/>
              <a:gd name="connsiteX15" fmla="*/ 28597 w 178615"/>
              <a:gd name="connsiteY15" fmla="*/ 33986 h 398790"/>
              <a:gd name="connsiteX16" fmla="*/ 42884 w 178615"/>
              <a:gd name="connsiteY16" fmla="*/ 26843 h 398790"/>
              <a:gd name="connsiteX17" fmla="*/ 59553 w 178615"/>
              <a:gd name="connsiteY17" fmla="*/ 62561 h 398790"/>
              <a:gd name="connsiteX18" fmla="*/ 85747 w 178615"/>
              <a:gd name="connsiteY18" fmla="*/ 114949 h 398790"/>
              <a:gd name="connsiteX19" fmla="*/ 97652 w 178615"/>
              <a:gd name="connsiteY19" fmla="*/ 145906 h 398790"/>
              <a:gd name="connsiteX20" fmla="*/ 111939 w 178615"/>
              <a:gd name="connsiteY20" fmla="*/ 176862 h 398790"/>
              <a:gd name="connsiteX21" fmla="*/ 123846 w 178615"/>
              <a:gd name="connsiteY21" fmla="*/ 214960 h 398790"/>
              <a:gd name="connsiteX22" fmla="*/ 121466 w 178615"/>
              <a:gd name="connsiteY22" fmla="*/ 253061 h 398790"/>
              <a:gd name="connsiteX23" fmla="*/ 123847 w 178615"/>
              <a:gd name="connsiteY23" fmla="*/ 293543 h 398790"/>
              <a:gd name="connsiteX24" fmla="*/ 133372 w 178615"/>
              <a:gd name="connsiteY24" fmla="*/ 317355 h 398790"/>
              <a:gd name="connsiteX25" fmla="*/ 147660 w 178615"/>
              <a:gd name="connsiteY25" fmla="*/ 334024 h 398790"/>
              <a:gd name="connsiteX26" fmla="*/ 150041 w 178615"/>
              <a:gd name="connsiteY26" fmla="*/ 360218 h 398790"/>
              <a:gd name="connsiteX27" fmla="*/ 152422 w 178615"/>
              <a:gd name="connsiteY27" fmla="*/ 374505 h 398790"/>
              <a:gd name="connsiteX28" fmla="*/ 171471 w 178615"/>
              <a:gd name="connsiteY28" fmla="*/ 374505 h 398790"/>
              <a:gd name="connsiteX29" fmla="*/ 178615 w 178615"/>
              <a:gd name="connsiteY29" fmla="*/ 343549 h 398790"/>
              <a:gd name="connsiteX30" fmla="*/ 171472 w 178615"/>
              <a:gd name="connsiteY30" fmla="*/ 317355 h 398790"/>
              <a:gd name="connsiteX31" fmla="*/ 154803 w 178615"/>
              <a:gd name="connsiteY31" fmla="*/ 295924 h 398790"/>
              <a:gd name="connsiteX32" fmla="*/ 147660 w 178615"/>
              <a:gd name="connsiteY32" fmla="*/ 262586 h 398790"/>
              <a:gd name="connsiteX33" fmla="*/ 152422 w 178615"/>
              <a:gd name="connsiteY33" fmla="*/ 226868 h 398790"/>
              <a:gd name="connsiteX34" fmla="*/ 142897 w 178615"/>
              <a:gd name="connsiteY34" fmla="*/ 176861 h 398790"/>
              <a:gd name="connsiteX35" fmla="*/ 119084 w 178615"/>
              <a:gd name="connsiteY35" fmla="*/ 117330 h 398790"/>
              <a:gd name="connsiteX36" fmla="*/ 95271 w 178615"/>
              <a:gd name="connsiteY36" fmla="*/ 72087 h 398790"/>
              <a:gd name="connsiteX37" fmla="*/ 71459 w 178615"/>
              <a:gd name="connsiteY37" fmla="*/ 24461 h 398790"/>
              <a:gd name="connsiteX38" fmla="*/ 52409 w 178615"/>
              <a:gd name="connsiteY38" fmla="*/ 3030 h 398790"/>
              <a:gd name="connsiteX39" fmla="*/ 28597 w 178615"/>
              <a:gd name="connsiteY39" fmla="*/ 649 h 398790"/>
              <a:gd name="connsiteX40" fmla="*/ 9547 w 178615"/>
              <a:gd name="connsiteY40" fmla="*/ 7793 h 398790"/>
              <a:gd name="connsiteX41" fmla="*/ 22 w 178615"/>
              <a:gd name="connsiteY41" fmla="*/ 48273 h 398790"/>
              <a:gd name="connsiteX42" fmla="*/ 11928 w 178615"/>
              <a:gd name="connsiteY42" fmla="*/ 105424 h 398790"/>
              <a:gd name="connsiteX43" fmla="*/ 23835 w 178615"/>
              <a:gd name="connsiteY43" fmla="*/ 164955 h 398790"/>
              <a:gd name="connsiteX0" fmla="*/ 23835 w 178615"/>
              <a:gd name="connsiteY0" fmla="*/ 164955 h 398790"/>
              <a:gd name="connsiteX1" fmla="*/ 23834 w 178615"/>
              <a:gd name="connsiteY1" fmla="*/ 212580 h 398790"/>
              <a:gd name="connsiteX2" fmla="*/ 30978 w 178615"/>
              <a:gd name="connsiteY2" fmla="*/ 272111 h 398790"/>
              <a:gd name="connsiteX3" fmla="*/ 47647 w 178615"/>
              <a:gd name="connsiteY3" fmla="*/ 326880 h 398790"/>
              <a:gd name="connsiteX4" fmla="*/ 66697 w 178615"/>
              <a:gd name="connsiteY4" fmla="*/ 369743 h 398790"/>
              <a:gd name="connsiteX5" fmla="*/ 78603 w 178615"/>
              <a:gd name="connsiteY5" fmla="*/ 388793 h 398790"/>
              <a:gd name="connsiteX6" fmla="*/ 95272 w 178615"/>
              <a:gd name="connsiteY6" fmla="*/ 398318 h 398790"/>
              <a:gd name="connsiteX7" fmla="*/ 104797 w 178615"/>
              <a:gd name="connsiteY7" fmla="*/ 374505 h 398790"/>
              <a:gd name="connsiteX8" fmla="*/ 83366 w 178615"/>
              <a:gd name="connsiteY8" fmla="*/ 324499 h 398790"/>
              <a:gd name="connsiteX9" fmla="*/ 66697 w 178615"/>
              <a:gd name="connsiteY9" fmla="*/ 276875 h 398790"/>
              <a:gd name="connsiteX10" fmla="*/ 61934 w 178615"/>
              <a:gd name="connsiteY10" fmla="*/ 245918 h 398790"/>
              <a:gd name="connsiteX11" fmla="*/ 57172 w 178615"/>
              <a:gd name="connsiteY11" fmla="*/ 203055 h 398790"/>
              <a:gd name="connsiteX12" fmla="*/ 54790 w 178615"/>
              <a:gd name="connsiteY12" fmla="*/ 148286 h 398790"/>
              <a:gd name="connsiteX13" fmla="*/ 45266 w 178615"/>
              <a:gd name="connsiteY13" fmla="*/ 100662 h 398790"/>
              <a:gd name="connsiteX14" fmla="*/ 35741 w 178615"/>
              <a:gd name="connsiteY14" fmla="*/ 67324 h 398790"/>
              <a:gd name="connsiteX15" fmla="*/ 28597 w 178615"/>
              <a:gd name="connsiteY15" fmla="*/ 33986 h 398790"/>
              <a:gd name="connsiteX16" fmla="*/ 42884 w 178615"/>
              <a:gd name="connsiteY16" fmla="*/ 26843 h 398790"/>
              <a:gd name="connsiteX17" fmla="*/ 59553 w 178615"/>
              <a:gd name="connsiteY17" fmla="*/ 62561 h 398790"/>
              <a:gd name="connsiteX18" fmla="*/ 85747 w 178615"/>
              <a:gd name="connsiteY18" fmla="*/ 114949 h 398790"/>
              <a:gd name="connsiteX19" fmla="*/ 100033 w 178615"/>
              <a:gd name="connsiteY19" fmla="*/ 145906 h 398790"/>
              <a:gd name="connsiteX20" fmla="*/ 111939 w 178615"/>
              <a:gd name="connsiteY20" fmla="*/ 176862 h 398790"/>
              <a:gd name="connsiteX21" fmla="*/ 123846 w 178615"/>
              <a:gd name="connsiteY21" fmla="*/ 214960 h 398790"/>
              <a:gd name="connsiteX22" fmla="*/ 121466 w 178615"/>
              <a:gd name="connsiteY22" fmla="*/ 253061 h 398790"/>
              <a:gd name="connsiteX23" fmla="*/ 123847 w 178615"/>
              <a:gd name="connsiteY23" fmla="*/ 293543 h 398790"/>
              <a:gd name="connsiteX24" fmla="*/ 133372 w 178615"/>
              <a:gd name="connsiteY24" fmla="*/ 317355 h 398790"/>
              <a:gd name="connsiteX25" fmla="*/ 147660 w 178615"/>
              <a:gd name="connsiteY25" fmla="*/ 334024 h 398790"/>
              <a:gd name="connsiteX26" fmla="*/ 150041 w 178615"/>
              <a:gd name="connsiteY26" fmla="*/ 360218 h 398790"/>
              <a:gd name="connsiteX27" fmla="*/ 152422 w 178615"/>
              <a:gd name="connsiteY27" fmla="*/ 374505 h 398790"/>
              <a:gd name="connsiteX28" fmla="*/ 171471 w 178615"/>
              <a:gd name="connsiteY28" fmla="*/ 374505 h 398790"/>
              <a:gd name="connsiteX29" fmla="*/ 178615 w 178615"/>
              <a:gd name="connsiteY29" fmla="*/ 343549 h 398790"/>
              <a:gd name="connsiteX30" fmla="*/ 171472 w 178615"/>
              <a:gd name="connsiteY30" fmla="*/ 317355 h 398790"/>
              <a:gd name="connsiteX31" fmla="*/ 154803 w 178615"/>
              <a:gd name="connsiteY31" fmla="*/ 295924 h 398790"/>
              <a:gd name="connsiteX32" fmla="*/ 147660 w 178615"/>
              <a:gd name="connsiteY32" fmla="*/ 262586 h 398790"/>
              <a:gd name="connsiteX33" fmla="*/ 152422 w 178615"/>
              <a:gd name="connsiteY33" fmla="*/ 226868 h 398790"/>
              <a:gd name="connsiteX34" fmla="*/ 142897 w 178615"/>
              <a:gd name="connsiteY34" fmla="*/ 176861 h 398790"/>
              <a:gd name="connsiteX35" fmla="*/ 119084 w 178615"/>
              <a:gd name="connsiteY35" fmla="*/ 117330 h 398790"/>
              <a:gd name="connsiteX36" fmla="*/ 95271 w 178615"/>
              <a:gd name="connsiteY36" fmla="*/ 72087 h 398790"/>
              <a:gd name="connsiteX37" fmla="*/ 71459 w 178615"/>
              <a:gd name="connsiteY37" fmla="*/ 24461 h 398790"/>
              <a:gd name="connsiteX38" fmla="*/ 52409 w 178615"/>
              <a:gd name="connsiteY38" fmla="*/ 3030 h 398790"/>
              <a:gd name="connsiteX39" fmla="*/ 28597 w 178615"/>
              <a:gd name="connsiteY39" fmla="*/ 649 h 398790"/>
              <a:gd name="connsiteX40" fmla="*/ 9547 w 178615"/>
              <a:gd name="connsiteY40" fmla="*/ 7793 h 398790"/>
              <a:gd name="connsiteX41" fmla="*/ 22 w 178615"/>
              <a:gd name="connsiteY41" fmla="*/ 48273 h 398790"/>
              <a:gd name="connsiteX42" fmla="*/ 11928 w 178615"/>
              <a:gd name="connsiteY42" fmla="*/ 105424 h 398790"/>
              <a:gd name="connsiteX43" fmla="*/ 23835 w 178615"/>
              <a:gd name="connsiteY43" fmla="*/ 164955 h 398790"/>
              <a:gd name="connsiteX0" fmla="*/ 23850 w 178630"/>
              <a:gd name="connsiteY0" fmla="*/ 165645 h 399480"/>
              <a:gd name="connsiteX1" fmla="*/ 23849 w 178630"/>
              <a:gd name="connsiteY1" fmla="*/ 213270 h 399480"/>
              <a:gd name="connsiteX2" fmla="*/ 30993 w 178630"/>
              <a:gd name="connsiteY2" fmla="*/ 272801 h 399480"/>
              <a:gd name="connsiteX3" fmla="*/ 47662 w 178630"/>
              <a:gd name="connsiteY3" fmla="*/ 327570 h 399480"/>
              <a:gd name="connsiteX4" fmla="*/ 66712 w 178630"/>
              <a:gd name="connsiteY4" fmla="*/ 370433 h 399480"/>
              <a:gd name="connsiteX5" fmla="*/ 78618 w 178630"/>
              <a:gd name="connsiteY5" fmla="*/ 389483 h 399480"/>
              <a:gd name="connsiteX6" fmla="*/ 95287 w 178630"/>
              <a:gd name="connsiteY6" fmla="*/ 399008 h 399480"/>
              <a:gd name="connsiteX7" fmla="*/ 104812 w 178630"/>
              <a:gd name="connsiteY7" fmla="*/ 375195 h 399480"/>
              <a:gd name="connsiteX8" fmla="*/ 83381 w 178630"/>
              <a:gd name="connsiteY8" fmla="*/ 325189 h 399480"/>
              <a:gd name="connsiteX9" fmla="*/ 66712 w 178630"/>
              <a:gd name="connsiteY9" fmla="*/ 277565 h 399480"/>
              <a:gd name="connsiteX10" fmla="*/ 61949 w 178630"/>
              <a:gd name="connsiteY10" fmla="*/ 246608 h 399480"/>
              <a:gd name="connsiteX11" fmla="*/ 57187 w 178630"/>
              <a:gd name="connsiteY11" fmla="*/ 203745 h 399480"/>
              <a:gd name="connsiteX12" fmla="*/ 54805 w 178630"/>
              <a:gd name="connsiteY12" fmla="*/ 148976 h 399480"/>
              <a:gd name="connsiteX13" fmla="*/ 45281 w 178630"/>
              <a:gd name="connsiteY13" fmla="*/ 101352 h 399480"/>
              <a:gd name="connsiteX14" fmla="*/ 35756 w 178630"/>
              <a:gd name="connsiteY14" fmla="*/ 68014 h 399480"/>
              <a:gd name="connsiteX15" fmla="*/ 28612 w 178630"/>
              <a:gd name="connsiteY15" fmla="*/ 34676 h 399480"/>
              <a:gd name="connsiteX16" fmla="*/ 42899 w 178630"/>
              <a:gd name="connsiteY16" fmla="*/ 27533 h 399480"/>
              <a:gd name="connsiteX17" fmla="*/ 59568 w 178630"/>
              <a:gd name="connsiteY17" fmla="*/ 63251 h 399480"/>
              <a:gd name="connsiteX18" fmla="*/ 85762 w 178630"/>
              <a:gd name="connsiteY18" fmla="*/ 115639 h 399480"/>
              <a:gd name="connsiteX19" fmla="*/ 100048 w 178630"/>
              <a:gd name="connsiteY19" fmla="*/ 146596 h 399480"/>
              <a:gd name="connsiteX20" fmla="*/ 111954 w 178630"/>
              <a:gd name="connsiteY20" fmla="*/ 177552 h 399480"/>
              <a:gd name="connsiteX21" fmla="*/ 123861 w 178630"/>
              <a:gd name="connsiteY21" fmla="*/ 215650 h 399480"/>
              <a:gd name="connsiteX22" fmla="*/ 121481 w 178630"/>
              <a:gd name="connsiteY22" fmla="*/ 253751 h 399480"/>
              <a:gd name="connsiteX23" fmla="*/ 123862 w 178630"/>
              <a:gd name="connsiteY23" fmla="*/ 294233 h 399480"/>
              <a:gd name="connsiteX24" fmla="*/ 133387 w 178630"/>
              <a:gd name="connsiteY24" fmla="*/ 318045 h 399480"/>
              <a:gd name="connsiteX25" fmla="*/ 147675 w 178630"/>
              <a:gd name="connsiteY25" fmla="*/ 334714 h 399480"/>
              <a:gd name="connsiteX26" fmla="*/ 150056 w 178630"/>
              <a:gd name="connsiteY26" fmla="*/ 360908 h 399480"/>
              <a:gd name="connsiteX27" fmla="*/ 152437 w 178630"/>
              <a:gd name="connsiteY27" fmla="*/ 375195 h 399480"/>
              <a:gd name="connsiteX28" fmla="*/ 171486 w 178630"/>
              <a:gd name="connsiteY28" fmla="*/ 375195 h 399480"/>
              <a:gd name="connsiteX29" fmla="*/ 178630 w 178630"/>
              <a:gd name="connsiteY29" fmla="*/ 344239 h 399480"/>
              <a:gd name="connsiteX30" fmla="*/ 171487 w 178630"/>
              <a:gd name="connsiteY30" fmla="*/ 318045 h 399480"/>
              <a:gd name="connsiteX31" fmla="*/ 154818 w 178630"/>
              <a:gd name="connsiteY31" fmla="*/ 296614 h 399480"/>
              <a:gd name="connsiteX32" fmla="*/ 147675 w 178630"/>
              <a:gd name="connsiteY32" fmla="*/ 263276 h 399480"/>
              <a:gd name="connsiteX33" fmla="*/ 152437 w 178630"/>
              <a:gd name="connsiteY33" fmla="*/ 227558 h 399480"/>
              <a:gd name="connsiteX34" fmla="*/ 142912 w 178630"/>
              <a:gd name="connsiteY34" fmla="*/ 177551 h 399480"/>
              <a:gd name="connsiteX35" fmla="*/ 119099 w 178630"/>
              <a:gd name="connsiteY35" fmla="*/ 118020 h 399480"/>
              <a:gd name="connsiteX36" fmla="*/ 95286 w 178630"/>
              <a:gd name="connsiteY36" fmla="*/ 72777 h 399480"/>
              <a:gd name="connsiteX37" fmla="*/ 71474 w 178630"/>
              <a:gd name="connsiteY37" fmla="*/ 25151 h 399480"/>
              <a:gd name="connsiteX38" fmla="*/ 52424 w 178630"/>
              <a:gd name="connsiteY38" fmla="*/ 3720 h 399480"/>
              <a:gd name="connsiteX39" fmla="*/ 28612 w 178630"/>
              <a:gd name="connsiteY39" fmla="*/ 1339 h 399480"/>
              <a:gd name="connsiteX40" fmla="*/ 7181 w 178630"/>
              <a:gd name="connsiteY40" fmla="*/ 18008 h 399480"/>
              <a:gd name="connsiteX41" fmla="*/ 37 w 178630"/>
              <a:gd name="connsiteY41" fmla="*/ 48963 h 399480"/>
              <a:gd name="connsiteX42" fmla="*/ 11943 w 178630"/>
              <a:gd name="connsiteY42" fmla="*/ 106114 h 399480"/>
              <a:gd name="connsiteX43" fmla="*/ 23850 w 178630"/>
              <a:gd name="connsiteY43" fmla="*/ 165645 h 399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78630" h="399480">
                <a:moveTo>
                  <a:pt x="23850" y="165645"/>
                </a:moveTo>
                <a:cubicBezTo>
                  <a:pt x="25834" y="183504"/>
                  <a:pt x="22659" y="195411"/>
                  <a:pt x="23849" y="213270"/>
                </a:cubicBezTo>
                <a:cubicBezTo>
                  <a:pt x="25039" y="231129"/>
                  <a:pt x="27024" y="253751"/>
                  <a:pt x="30993" y="272801"/>
                </a:cubicBezTo>
                <a:cubicBezTo>
                  <a:pt x="34962" y="291851"/>
                  <a:pt x="41709" y="311298"/>
                  <a:pt x="47662" y="327570"/>
                </a:cubicBezTo>
                <a:cubicBezTo>
                  <a:pt x="53615" y="343842"/>
                  <a:pt x="61553" y="360114"/>
                  <a:pt x="66712" y="370433"/>
                </a:cubicBezTo>
                <a:cubicBezTo>
                  <a:pt x="71871" y="380752"/>
                  <a:pt x="73856" y="384721"/>
                  <a:pt x="78618" y="389483"/>
                </a:cubicBezTo>
                <a:cubicBezTo>
                  <a:pt x="83380" y="394245"/>
                  <a:pt x="90921" y="401389"/>
                  <a:pt x="95287" y="399008"/>
                </a:cubicBezTo>
                <a:cubicBezTo>
                  <a:pt x="99653" y="396627"/>
                  <a:pt x="106796" y="387498"/>
                  <a:pt x="104812" y="375195"/>
                </a:cubicBezTo>
                <a:cubicBezTo>
                  <a:pt x="102828" y="362892"/>
                  <a:pt x="89731" y="341461"/>
                  <a:pt x="83381" y="325189"/>
                </a:cubicBezTo>
                <a:cubicBezTo>
                  <a:pt x="77031" y="308917"/>
                  <a:pt x="70284" y="290662"/>
                  <a:pt x="66712" y="277565"/>
                </a:cubicBezTo>
                <a:cubicBezTo>
                  <a:pt x="63140" y="264468"/>
                  <a:pt x="63536" y="258911"/>
                  <a:pt x="61949" y="246608"/>
                </a:cubicBezTo>
                <a:cubicBezTo>
                  <a:pt x="60362" y="234305"/>
                  <a:pt x="58378" y="220017"/>
                  <a:pt x="57187" y="203745"/>
                </a:cubicBezTo>
                <a:cubicBezTo>
                  <a:pt x="55996" y="187473"/>
                  <a:pt x="56789" y="166041"/>
                  <a:pt x="54805" y="148976"/>
                </a:cubicBezTo>
                <a:cubicBezTo>
                  <a:pt x="52821" y="131911"/>
                  <a:pt x="48456" y="114845"/>
                  <a:pt x="45281" y="101352"/>
                </a:cubicBezTo>
                <a:cubicBezTo>
                  <a:pt x="42106" y="87859"/>
                  <a:pt x="38534" y="79127"/>
                  <a:pt x="35756" y="68014"/>
                </a:cubicBezTo>
                <a:cubicBezTo>
                  <a:pt x="32978" y="56901"/>
                  <a:pt x="27422" y="41423"/>
                  <a:pt x="28612" y="34676"/>
                </a:cubicBezTo>
                <a:cubicBezTo>
                  <a:pt x="29803" y="27929"/>
                  <a:pt x="37740" y="22770"/>
                  <a:pt x="42899" y="27533"/>
                </a:cubicBezTo>
                <a:cubicBezTo>
                  <a:pt x="48058" y="32295"/>
                  <a:pt x="52424" y="48567"/>
                  <a:pt x="59568" y="63251"/>
                </a:cubicBezTo>
                <a:cubicBezTo>
                  <a:pt x="66712" y="77935"/>
                  <a:pt x="79015" y="101748"/>
                  <a:pt x="85762" y="115639"/>
                </a:cubicBezTo>
                <a:cubicBezTo>
                  <a:pt x="92509" y="129530"/>
                  <a:pt x="95683" y="136277"/>
                  <a:pt x="100048" y="146596"/>
                </a:cubicBezTo>
                <a:cubicBezTo>
                  <a:pt x="104413" y="156915"/>
                  <a:pt x="107985" y="166043"/>
                  <a:pt x="111954" y="177552"/>
                </a:cubicBezTo>
                <a:cubicBezTo>
                  <a:pt x="115923" y="189061"/>
                  <a:pt x="122273" y="202950"/>
                  <a:pt x="123861" y="215650"/>
                </a:cubicBezTo>
                <a:cubicBezTo>
                  <a:pt x="125449" y="228350"/>
                  <a:pt x="121481" y="240654"/>
                  <a:pt x="121481" y="253751"/>
                </a:cubicBezTo>
                <a:cubicBezTo>
                  <a:pt x="121481" y="266848"/>
                  <a:pt x="121878" y="283517"/>
                  <a:pt x="123862" y="294233"/>
                </a:cubicBezTo>
                <a:cubicBezTo>
                  <a:pt x="125846" y="304949"/>
                  <a:pt x="129418" y="311298"/>
                  <a:pt x="133387" y="318045"/>
                </a:cubicBezTo>
                <a:cubicBezTo>
                  <a:pt x="137356" y="324792"/>
                  <a:pt x="144897" y="327570"/>
                  <a:pt x="147675" y="334714"/>
                </a:cubicBezTo>
                <a:cubicBezTo>
                  <a:pt x="150453" y="341858"/>
                  <a:pt x="149262" y="354161"/>
                  <a:pt x="150056" y="360908"/>
                </a:cubicBezTo>
                <a:cubicBezTo>
                  <a:pt x="150850" y="367655"/>
                  <a:pt x="148865" y="372814"/>
                  <a:pt x="152437" y="375195"/>
                </a:cubicBezTo>
                <a:cubicBezTo>
                  <a:pt x="156009" y="377576"/>
                  <a:pt x="167121" y="380354"/>
                  <a:pt x="171486" y="375195"/>
                </a:cubicBezTo>
                <a:cubicBezTo>
                  <a:pt x="175852" y="370036"/>
                  <a:pt x="178630" y="353764"/>
                  <a:pt x="178630" y="344239"/>
                </a:cubicBezTo>
                <a:cubicBezTo>
                  <a:pt x="178630" y="334714"/>
                  <a:pt x="175456" y="325982"/>
                  <a:pt x="171487" y="318045"/>
                </a:cubicBezTo>
                <a:cubicBezTo>
                  <a:pt x="167518" y="310108"/>
                  <a:pt x="158787" y="305742"/>
                  <a:pt x="154818" y="296614"/>
                </a:cubicBezTo>
                <a:cubicBezTo>
                  <a:pt x="150849" y="287486"/>
                  <a:pt x="148072" y="274785"/>
                  <a:pt x="147675" y="263276"/>
                </a:cubicBezTo>
                <a:cubicBezTo>
                  <a:pt x="147278" y="251767"/>
                  <a:pt x="153231" y="241845"/>
                  <a:pt x="152437" y="227558"/>
                </a:cubicBezTo>
                <a:cubicBezTo>
                  <a:pt x="151643" y="213271"/>
                  <a:pt x="148468" y="195807"/>
                  <a:pt x="142912" y="177551"/>
                </a:cubicBezTo>
                <a:cubicBezTo>
                  <a:pt x="137356" y="159295"/>
                  <a:pt x="127037" y="135482"/>
                  <a:pt x="119099" y="118020"/>
                </a:cubicBezTo>
                <a:cubicBezTo>
                  <a:pt x="111161" y="100558"/>
                  <a:pt x="103223" y="88255"/>
                  <a:pt x="95286" y="72777"/>
                </a:cubicBezTo>
                <a:cubicBezTo>
                  <a:pt x="87349" y="57299"/>
                  <a:pt x="78618" y="36660"/>
                  <a:pt x="71474" y="25151"/>
                </a:cubicBezTo>
                <a:cubicBezTo>
                  <a:pt x="64330" y="13642"/>
                  <a:pt x="59568" y="7689"/>
                  <a:pt x="52424" y="3720"/>
                </a:cubicBezTo>
                <a:cubicBezTo>
                  <a:pt x="45280" y="-249"/>
                  <a:pt x="36152" y="-1042"/>
                  <a:pt x="28612" y="1339"/>
                </a:cubicBezTo>
                <a:cubicBezTo>
                  <a:pt x="21072" y="3720"/>
                  <a:pt x="11944" y="10071"/>
                  <a:pt x="7181" y="18008"/>
                </a:cubicBezTo>
                <a:cubicBezTo>
                  <a:pt x="2418" y="25945"/>
                  <a:pt x="-360" y="32691"/>
                  <a:pt x="37" y="48963"/>
                </a:cubicBezTo>
                <a:cubicBezTo>
                  <a:pt x="434" y="65235"/>
                  <a:pt x="7974" y="86667"/>
                  <a:pt x="11943" y="106114"/>
                </a:cubicBezTo>
                <a:cubicBezTo>
                  <a:pt x="15912" y="125561"/>
                  <a:pt x="21866" y="147786"/>
                  <a:pt x="23850" y="16564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5" name="任意多边形 444"/>
          <p:cNvSpPr/>
          <p:nvPr/>
        </p:nvSpPr>
        <p:spPr>
          <a:xfrm rot="360000">
            <a:off x="8463782" y="2985098"/>
            <a:ext cx="173090" cy="411896"/>
          </a:xfrm>
          <a:custGeom>
            <a:avLst/>
            <a:gdLst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54028 w 176082"/>
              <a:gd name="connsiteY10" fmla="*/ 190078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2609 w 176082"/>
              <a:gd name="connsiteY22" fmla="*/ 359147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40072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27847 w 175519"/>
              <a:gd name="connsiteY22" fmla="*/ 347240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26"/>
              <a:gd name="connsiteY0" fmla="*/ 159122 h 411896"/>
              <a:gd name="connsiteX1" fmla="*/ 20690 w 175526"/>
              <a:gd name="connsiteY1" fmla="*/ 230560 h 411896"/>
              <a:gd name="connsiteX2" fmla="*/ 30215 w 175526"/>
              <a:gd name="connsiteY2" fmla="*/ 311522 h 411896"/>
              <a:gd name="connsiteX3" fmla="*/ 42121 w 175526"/>
              <a:gd name="connsiteY3" fmla="*/ 371053 h 411896"/>
              <a:gd name="connsiteX4" fmla="*/ 54028 w 175526"/>
              <a:gd name="connsiteY4" fmla="*/ 404391 h 411896"/>
              <a:gd name="connsiteX5" fmla="*/ 73078 w 175526"/>
              <a:gd name="connsiteY5" fmla="*/ 411534 h 411896"/>
              <a:gd name="connsiteX6" fmla="*/ 82603 w 175526"/>
              <a:gd name="connsiteY6" fmla="*/ 397247 h 411896"/>
              <a:gd name="connsiteX7" fmla="*/ 70696 w 175526"/>
              <a:gd name="connsiteY7" fmla="*/ 361528 h 411896"/>
              <a:gd name="connsiteX8" fmla="*/ 61171 w 175526"/>
              <a:gd name="connsiteY8" fmla="*/ 316284 h 411896"/>
              <a:gd name="connsiteX9" fmla="*/ 51646 w 175526"/>
              <a:gd name="connsiteY9" fmla="*/ 247228 h 411896"/>
              <a:gd name="connsiteX10" fmla="*/ 49265 w 175526"/>
              <a:gd name="connsiteY10" fmla="*/ 185315 h 411896"/>
              <a:gd name="connsiteX11" fmla="*/ 42121 w 175526"/>
              <a:gd name="connsiteY11" fmla="*/ 104353 h 411896"/>
              <a:gd name="connsiteX12" fmla="*/ 32596 w 175526"/>
              <a:gd name="connsiteY12" fmla="*/ 71016 h 411896"/>
              <a:gd name="connsiteX13" fmla="*/ 25453 w 175526"/>
              <a:gd name="connsiteY13" fmla="*/ 44822 h 411896"/>
              <a:gd name="connsiteX14" fmla="*/ 30215 w 175526"/>
              <a:gd name="connsiteY14" fmla="*/ 30534 h 411896"/>
              <a:gd name="connsiteX15" fmla="*/ 46884 w 175526"/>
              <a:gd name="connsiteY15" fmla="*/ 47203 h 411896"/>
              <a:gd name="connsiteX16" fmla="*/ 65933 w 175526"/>
              <a:gd name="connsiteY16" fmla="*/ 97210 h 411896"/>
              <a:gd name="connsiteX17" fmla="*/ 80222 w 175526"/>
              <a:gd name="connsiteY17" fmla="*/ 142453 h 411896"/>
              <a:gd name="connsiteX18" fmla="*/ 94509 w 175526"/>
              <a:gd name="connsiteY18" fmla="*/ 178171 h 411896"/>
              <a:gd name="connsiteX19" fmla="*/ 104034 w 175526"/>
              <a:gd name="connsiteY19" fmla="*/ 232941 h 411896"/>
              <a:gd name="connsiteX20" fmla="*/ 111178 w 175526"/>
              <a:gd name="connsiteY20" fmla="*/ 275803 h 411896"/>
              <a:gd name="connsiteX21" fmla="*/ 118322 w 175526"/>
              <a:gd name="connsiteY21" fmla="*/ 311522 h 411896"/>
              <a:gd name="connsiteX22" fmla="*/ 127847 w 175526"/>
              <a:gd name="connsiteY22" fmla="*/ 347240 h 411896"/>
              <a:gd name="connsiteX23" fmla="*/ 146897 w 175526"/>
              <a:gd name="connsiteY23" fmla="*/ 375816 h 411896"/>
              <a:gd name="connsiteX24" fmla="*/ 163566 w 175526"/>
              <a:gd name="connsiteY24" fmla="*/ 382960 h 411896"/>
              <a:gd name="connsiteX25" fmla="*/ 175471 w 175526"/>
              <a:gd name="connsiteY25" fmla="*/ 373434 h 411896"/>
              <a:gd name="connsiteX26" fmla="*/ 158803 w 175526"/>
              <a:gd name="connsiteY26" fmla="*/ 354384 h 411896"/>
              <a:gd name="connsiteX27" fmla="*/ 149278 w 175526"/>
              <a:gd name="connsiteY27" fmla="*/ 323428 h 411896"/>
              <a:gd name="connsiteX28" fmla="*/ 139753 w 175526"/>
              <a:gd name="connsiteY28" fmla="*/ 278184 h 411896"/>
              <a:gd name="connsiteX29" fmla="*/ 130227 w 175526"/>
              <a:gd name="connsiteY29" fmla="*/ 211509 h 411896"/>
              <a:gd name="connsiteX30" fmla="*/ 120703 w 175526"/>
              <a:gd name="connsiteY30" fmla="*/ 168647 h 411896"/>
              <a:gd name="connsiteX31" fmla="*/ 106415 w 175526"/>
              <a:gd name="connsiteY31" fmla="*/ 132928 h 411896"/>
              <a:gd name="connsiteX32" fmla="*/ 89746 w 175526"/>
              <a:gd name="connsiteY32" fmla="*/ 82922 h 411896"/>
              <a:gd name="connsiteX33" fmla="*/ 73078 w 175526"/>
              <a:gd name="connsiteY33" fmla="*/ 42441 h 411896"/>
              <a:gd name="connsiteX34" fmla="*/ 58790 w 175526"/>
              <a:gd name="connsiteY34" fmla="*/ 13866 h 411896"/>
              <a:gd name="connsiteX35" fmla="*/ 39740 w 175526"/>
              <a:gd name="connsiteY35" fmla="*/ 1959 h 411896"/>
              <a:gd name="connsiteX36" fmla="*/ 15928 w 175526"/>
              <a:gd name="connsiteY36" fmla="*/ 1959 h 411896"/>
              <a:gd name="connsiteX37" fmla="*/ 1640 w 175526"/>
              <a:gd name="connsiteY37" fmla="*/ 21009 h 411896"/>
              <a:gd name="connsiteX38" fmla="*/ 1640 w 175526"/>
              <a:gd name="connsiteY38" fmla="*/ 59109 h 411896"/>
              <a:gd name="connsiteX39" fmla="*/ 13546 w 175526"/>
              <a:gd name="connsiteY39" fmla="*/ 104353 h 411896"/>
              <a:gd name="connsiteX40" fmla="*/ 20690 w 175526"/>
              <a:gd name="connsiteY40" fmla="*/ 159122 h 411896"/>
              <a:gd name="connsiteX0" fmla="*/ 20690 w 175534"/>
              <a:gd name="connsiteY0" fmla="*/ 159122 h 411896"/>
              <a:gd name="connsiteX1" fmla="*/ 20690 w 175534"/>
              <a:gd name="connsiteY1" fmla="*/ 230560 h 411896"/>
              <a:gd name="connsiteX2" fmla="*/ 30215 w 175534"/>
              <a:gd name="connsiteY2" fmla="*/ 311522 h 411896"/>
              <a:gd name="connsiteX3" fmla="*/ 42121 w 175534"/>
              <a:gd name="connsiteY3" fmla="*/ 371053 h 411896"/>
              <a:gd name="connsiteX4" fmla="*/ 54028 w 175534"/>
              <a:gd name="connsiteY4" fmla="*/ 404391 h 411896"/>
              <a:gd name="connsiteX5" fmla="*/ 73078 w 175534"/>
              <a:gd name="connsiteY5" fmla="*/ 411534 h 411896"/>
              <a:gd name="connsiteX6" fmla="*/ 82603 w 175534"/>
              <a:gd name="connsiteY6" fmla="*/ 397247 h 411896"/>
              <a:gd name="connsiteX7" fmla="*/ 70696 w 175534"/>
              <a:gd name="connsiteY7" fmla="*/ 361528 h 411896"/>
              <a:gd name="connsiteX8" fmla="*/ 61171 w 175534"/>
              <a:gd name="connsiteY8" fmla="*/ 316284 h 411896"/>
              <a:gd name="connsiteX9" fmla="*/ 51646 w 175534"/>
              <a:gd name="connsiteY9" fmla="*/ 247228 h 411896"/>
              <a:gd name="connsiteX10" fmla="*/ 49265 w 175534"/>
              <a:gd name="connsiteY10" fmla="*/ 185315 h 411896"/>
              <a:gd name="connsiteX11" fmla="*/ 42121 w 175534"/>
              <a:gd name="connsiteY11" fmla="*/ 104353 h 411896"/>
              <a:gd name="connsiteX12" fmla="*/ 32596 w 175534"/>
              <a:gd name="connsiteY12" fmla="*/ 71016 h 411896"/>
              <a:gd name="connsiteX13" fmla="*/ 25453 w 175534"/>
              <a:gd name="connsiteY13" fmla="*/ 44822 h 411896"/>
              <a:gd name="connsiteX14" fmla="*/ 30215 w 175534"/>
              <a:gd name="connsiteY14" fmla="*/ 30534 h 411896"/>
              <a:gd name="connsiteX15" fmla="*/ 46884 w 175534"/>
              <a:gd name="connsiteY15" fmla="*/ 47203 h 411896"/>
              <a:gd name="connsiteX16" fmla="*/ 65933 w 175534"/>
              <a:gd name="connsiteY16" fmla="*/ 97210 h 411896"/>
              <a:gd name="connsiteX17" fmla="*/ 80222 w 175534"/>
              <a:gd name="connsiteY17" fmla="*/ 142453 h 411896"/>
              <a:gd name="connsiteX18" fmla="*/ 94509 w 175534"/>
              <a:gd name="connsiteY18" fmla="*/ 178171 h 411896"/>
              <a:gd name="connsiteX19" fmla="*/ 104034 w 175534"/>
              <a:gd name="connsiteY19" fmla="*/ 232941 h 411896"/>
              <a:gd name="connsiteX20" fmla="*/ 111178 w 175534"/>
              <a:gd name="connsiteY20" fmla="*/ 275803 h 411896"/>
              <a:gd name="connsiteX21" fmla="*/ 118322 w 175534"/>
              <a:gd name="connsiteY21" fmla="*/ 311522 h 411896"/>
              <a:gd name="connsiteX22" fmla="*/ 127847 w 175534"/>
              <a:gd name="connsiteY22" fmla="*/ 347240 h 411896"/>
              <a:gd name="connsiteX23" fmla="*/ 139754 w 175534"/>
              <a:gd name="connsiteY23" fmla="*/ 373434 h 411896"/>
              <a:gd name="connsiteX24" fmla="*/ 163566 w 175534"/>
              <a:gd name="connsiteY24" fmla="*/ 382960 h 411896"/>
              <a:gd name="connsiteX25" fmla="*/ 175471 w 175534"/>
              <a:gd name="connsiteY25" fmla="*/ 373434 h 411896"/>
              <a:gd name="connsiteX26" fmla="*/ 158803 w 175534"/>
              <a:gd name="connsiteY26" fmla="*/ 354384 h 411896"/>
              <a:gd name="connsiteX27" fmla="*/ 149278 w 175534"/>
              <a:gd name="connsiteY27" fmla="*/ 323428 h 411896"/>
              <a:gd name="connsiteX28" fmla="*/ 139753 w 175534"/>
              <a:gd name="connsiteY28" fmla="*/ 278184 h 411896"/>
              <a:gd name="connsiteX29" fmla="*/ 130227 w 175534"/>
              <a:gd name="connsiteY29" fmla="*/ 211509 h 411896"/>
              <a:gd name="connsiteX30" fmla="*/ 120703 w 175534"/>
              <a:gd name="connsiteY30" fmla="*/ 168647 h 411896"/>
              <a:gd name="connsiteX31" fmla="*/ 106415 w 175534"/>
              <a:gd name="connsiteY31" fmla="*/ 132928 h 411896"/>
              <a:gd name="connsiteX32" fmla="*/ 89746 w 175534"/>
              <a:gd name="connsiteY32" fmla="*/ 82922 h 411896"/>
              <a:gd name="connsiteX33" fmla="*/ 73078 w 175534"/>
              <a:gd name="connsiteY33" fmla="*/ 42441 h 411896"/>
              <a:gd name="connsiteX34" fmla="*/ 58790 w 175534"/>
              <a:gd name="connsiteY34" fmla="*/ 13866 h 411896"/>
              <a:gd name="connsiteX35" fmla="*/ 39740 w 175534"/>
              <a:gd name="connsiteY35" fmla="*/ 1959 h 411896"/>
              <a:gd name="connsiteX36" fmla="*/ 15928 w 175534"/>
              <a:gd name="connsiteY36" fmla="*/ 1959 h 411896"/>
              <a:gd name="connsiteX37" fmla="*/ 1640 w 175534"/>
              <a:gd name="connsiteY37" fmla="*/ 21009 h 411896"/>
              <a:gd name="connsiteX38" fmla="*/ 1640 w 175534"/>
              <a:gd name="connsiteY38" fmla="*/ 59109 h 411896"/>
              <a:gd name="connsiteX39" fmla="*/ 13546 w 175534"/>
              <a:gd name="connsiteY39" fmla="*/ 104353 h 411896"/>
              <a:gd name="connsiteX40" fmla="*/ 20690 w 175534"/>
              <a:gd name="connsiteY40" fmla="*/ 159122 h 411896"/>
              <a:gd name="connsiteX0" fmla="*/ 20690 w 175471"/>
              <a:gd name="connsiteY0" fmla="*/ 159122 h 411896"/>
              <a:gd name="connsiteX1" fmla="*/ 20690 w 175471"/>
              <a:gd name="connsiteY1" fmla="*/ 230560 h 411896"/>
              <a:gd name="connsiteX2" fmla="*/ 30215 w 175471"/>
              <a:gd name="connsiteY2" fmla="*/ 311522 h 411896"/>
              <a:gd name="connsiteX3" fmla="*/ 42121 w 175471"/>
              <a:gd name="connsiteY3" fmla="*/ 371053 h 411896"/>
              <a:gd name="connsiteX4" fmla="*/ 54028 w 175471"/>
              <a:gd name="connsiteY4" fmla="*/ 404391 h 411896"/>
              <a:gd name="connsiteX5" fmla="*/ 73078 w 175471"/>
              <a:gd name="connsiteY5" fmla="*/ 411534 h 411896"/>
              <a:gd name="connsiteX6" fmla="*/ 82603 w 175471"/>
              <a:gd name="connsiteY6" fmla="*/ 397247 h 411896"/>
              <a:gd name="connsiteX7" fmla="*/ 70696 w 175471"/>
              <a:gd name="connsiteY7" fmla="*/ 361528 h 411896"/>
              <a:gd name="connsiteX8" fmla="*/ 61171 w 175471"/>
              <a:gd name="connsiteY8" fmla="*/ 316284 h 411896"/>
              <a:gd name="connsiteX9" fmla="*/ 51646 w 175471"/>
              <a:gd name="connsiteY9" fmla="*/ 247228 h 411896"/>
              <a:gd name="connsiteX10" fmla="*/ 49265 w 175471"/>
              <a:gd name="connsiteY10" fmla="*/ 185315 h 411896"/>
              <a:gd name="connsiteX11" fmla="*/ 42121 w 175471"/>
              <a:gd name="connsiteY11" fmla="*/ 104353 h 411896"/>
              <a:gd name="connsiteX12" fmla="*/ 32596 w 175471"/>
              <a:gd name="connsiteY12" fmla="*/ 71016 h 411896"/>
              <a:gd name="connsiteX13" fmla="*/ 25453 w 175471"/>
              <a:gd name="connsiteY13" fmla="*/ 44822 h 411896"/>
              <a:gd name="connsiteX14" fmla="*/ 30215 w 175471"/>
              <a:gd name="connsiteY14" fmla="*/ 30534 h 411896"/>
              <a:gd name="connsiteX15" fmla="*/ 46884 w 175471"/>
              <a:gd name="connsiteY15" fmla="*/ 47203 h 411896"/>
              <a:gd name="connsiteX16" fmla="*/ 65933 w 175471"/>
              <a:gd name="connsiteY16" fmla="*/ 97210 h 411896"/>
              <a:gd name="connsiteX17" fmla="*/ 80222 w 175471"/>
              <a:gd name="connsiteY17" fmla="*/ 142453 h 411896"/>
              <a:gd name="connsiteX18" fmla="*/ 94509 w 175471"/>
              <a:gd name="connsiteY18" fmla="*/ 178171 h 411896"/>
              <a:gd name="connsiteX19" fmla="*/ 104034 w 175471"/>
              <a:gd name="connsiteY19" fmla="*/ 232941 h 411896"/>
              <a:gd name="connsiteX20" fmla="*/ 111178 w 175471"/>
              <a:gd name="connsiteY20" fmla="*/ 275803 h 411896"/>
              <a:gd name="connsiteX21" fmla="*/ 118322 w 175471"/>
              <a:gd name="connsiteY21" fmla="*/ 311522 h 411896"/>
              <a:gd name="connsiteX22" fmla="*/ 127847 w 175471"/>
              <a:gd name="connsiteY22" fmla="*/ 347240 h 411896"/>
              <a:gd name="connsiteX23" fmla="*/ 139754 w 175471"/>
              <a:gd name="connsiteY23" fmla="*/ 373434 h 411896"/>
              <a:gd name="connsiteX24" fmla="*/ 158803 w 175471"/>
              <a:gd name="connsiteY24" fmla="*/ 382960 h 411896"/>
              <a:gd name="connsiteX25" fmla="*/ 175471 w 175471"/>
              <a:gd name="connsiteY25" fmla="*/ 373434 h 411896"/>
              <a:gd name="connsiteX26" fmla="*/ 158803 w 175471"/>
              <a:gd name="connsiteY26" fmla="*/ 354384 h 411896"/>
              <a:gd name="connsiteX27" fmla="*/ 149278 w 175471"/>
              <a:gd name="connsiteY27" fmla="*/ 323428 h 411896"/>
              <a:gd name="connsiteX28" fmla="*/ 139753 w 175471"/>
              <a:gd name="connsiteY28" fmla="*/ 278184 h 411896"/>
              <a:gd name="connsiteX29" fmla="*/ 130227 w 175471"/>
              <a:gd name="connsiteY29" fmla="*/ 211509 h 411896"/>
              <a:gd name="connsiteX30" fmla="*/ 120703 w 175471"/>
              <a:gd name="connsiteY30" fmla="*/ 168647 h 411896"/>
              <a:gd name="connsiteX31" fmla="*/ 106415 w 175471"/>
              <a:gd name="connsiteY31" fmla="*/ 132928 h 411896"/>
              <a:gd name="connsiteX32" fmla="*/ 89746 w 175471"/>
              <a:gd name="connsiteY32" fmla="*/ 82922 h 411896"/>
              <a:gd name="connsiteX33" fmla="*/ 73078 w 175471"/>
              <a:gd name="connsiteY33" fmla="*/ 42441 h 411896"/>
              <a:gd name="connsiteX34" fmla="*/ 58790 w 175471"/>
              <a:gd name="connsiteY34" fmla="*/ 13866 h 411896"/>
              <a:gd name="connsiteX35" fmla="*/ 39740 w 175471"/>
              <a:gd name="connsiteY35" fmla="*/ 1959 h 411896"/>
              <a:gd name="connsiteX36" fmla="*/ 15928 w 175471"/>
              <a:gd name="connsiteY36" fmla="*/ 1959 h 411896"/>
              <a:gd name="connsiteX37" fmla="*/ 1640 w 175471"/>
              <a:gd name="connsiteY37" fmla="*/ 21009 h 411896"/>
              <a:gd name="connsiteX38" fmla="*/ 1640 w 175471"/>
              <a:gd name="connsiteY38" fmla="*/ 59109 h 411896"/>
              <a:gd name="connsiteX39" fmla="*/ 13546 w 175471"/>
              <a:gd name="connsiteY39" fmla="*/ 104353 h 411896"/>
              <a:gd name="connsiteX40" fmla="*/ 20690 w 175471"/>
              <a:gd name="connsiteY40" fmla="*/ 159122 h 411896"/>
              <a:gd name="connsiteX0" fmla="*/ 20690 w 173090"/>
              <a:gd name="connsiteY0" fmla="*/ 159122 h 411896"/>
              <a:gd name="connsiteX1" fmla="*/ 20690 w 173090"/>
              <a:gd name="connsiteY1" fmla="*/ 230560 h 411896"/>
              <a:gd name="connsiteX2" fmla="*/ 30215 w 173090"/>
              <a:gd name="connsiteY2" fmla="*/ 311522 h 411896"/>
              <a:gd name="connsiteX3" fmla="*/ 42121 w 173090"/>
              <a:gd name="connsiteY3" fmla="*/ 371053 h 411896"/>
              <a:gd name="connsiteX4" fmla="*/ 54028 w 173090"/>
              <a:gd name="connsiteY4" fmla="*/ 404391 h 411896"/>
              <a:gd name="connsiteX5" fmla="*/ 73078 w 173090"/>
              <a:gd name="connsiteY5" fmla="*/ 411534 h 411896"/>
              <a:gd name="connsiteX6" fmla="*/ 82603 w 173090"/>
              <a:gd name="connsiteY6" fmla="*/ 397247 h 411896"/>
              <a:gd name="connsiteX7" fmla="*/ 70696 w 173090"/>
              <a:gd name="connsiteY7" fmla="*/ 361528 h 411896"/>
              <a:gd name="connsiteX8" fmla="*/ 61171 w 173090"/>
              <a:gd name="connsiteY8" fmla="*/ 316284 h 411896"/>
              <a:gd name="connsiteX9" fmla="*/ 51646 w 173090"/>
              <a:gd name="connsiteY9" fmla="*/ 247228 h 411896"/>
              <a:gd name="connsiteX10" fmla="*/ 49265 w 173090"/>
              <a:gd name="connsiteY10" fmla="*/ 185315 h 411896"/>
              <a:gd name="connsiteX11" fmla="*/ 42121 w 173090"/>
              <a:gd name="connsiteY11" fmla="*/ 104353 h 411896"/>
              <a:gd name="connsiteX12" fmla="*/ 32596 w 173090"/>
              <a:gd name="connsiteY12" fmla="*/ 71016 h 411896"/>
              <a:gd name="connsiteX13" fmla="*/ 25453 w 173090"/>
              <a:gd name="connsiteY13" fmla="*/ 44822 h 411896"/>
              <a:gd name="connsiteX14" fmla="*/ 30215 w 173090"/>
              <a:gd name="connsiteY14" fmla="*/ 30534 h 411896"/>
              <a:gd name="connsiteX15" fmla="*/ 46884 w 173090"/>
              <a:gd name="connsiteY15" fmla="*/ 47203 h 411896"/>
              <a:gd name="connsiteX16" fmla="*/ 65933 w 173090"/>
              <a:gd name="connsiteY16" fmla="*/ 97210 h 411896"/>
              <a:gd name="connsiteX17" fmla="*/ 80222 w 173090"/>
              <a:gd name="connsiteY17" fmla="*/ 142453 h 411896"/>
              <a:gd name="connsiteX18" fmla="*/ 94509 w 173090"/>
              <a:gd name="connsiteY18" fmla="*/ 178171 h 411896"/>
              <a:gd name="connsiteX19" fmla="*/ 104034 w 173090"/>
              <a:gd name="connsiteY19" fmla="*/ 232941 h 411896"/>
              <a:gd name="connsiteX20" fmla="*/ 111178 w 173090"/>
              <a:gd name="connsiteY20" fmla="*/ 275803 h 411896"/>
              <a:gd name="connsiteX21" fmla="*/ 118322 w 173090"/>
              <a:gd name="connsiteY21" fmla="*/ 311522 h 411896"/>
              <a:gd name="connsiteX22" fmla="*/ 127847 w 173090"/>
              <a:gd name="connsiteY22" fmla="*/ 347240 h 411896"/>
              <a:gd name="connsiteX23" fmla="*/ 139754 w 173090"/>
              <a:gd name="connsiteY23" fmla="*/ 373434 h 411896"/>
              <a:gd name="connsiteX24" fmla="*/ 158803 w 173090"/>
              <a:gd name="connsiteY24" fmla="*/ 382960 h 411896"/>
              <a:gd name="connsiteX25" fmla="*/ 173090 w 173090"/>
              <a:gd name="connsiteY25" fmla="*/ 373434 h 411896"/>
              <a:gd name="connsiteX26" fmla="*/ 158803 w 173090"/>
              <a:gd name="connsiteY26" fmla="*/ 354384 h 411896"/>
              <a:gd name="connsiteX27" fmla="*/ 149278 w 173090"/>
              <a:gd name="connsiteY27" fmla="*/ 323428 h 411896"/>
              <a:gd name="connsiteX28" fmla="*/ 139753 w 173090"/>
              <a:gd name="connsiteY28" fmla="*/ 278184 h 411896"/>
              <a:gd name="connsiteX29" fmla="*/ 130227 w 173090"/>
              <a:gd name="connsiteY29" fmla="*/ 211509 h 411896"/>
              <a:gd name="connsiteX30" fmla="*/ 120703 w 173090"/>
              <a:gd name="connsiteY30" fmla="*/ 168647 h 411896"/>
              <a:gd name="connsiteX31" fmla="*/ 106415 w 173090"/>
              <a:gd name="connsiteY31" fmla="*/ 132928 h 411896"/>
              <a:gd name="connsiteX32" fmla="*/ 89746 w 173090"/>
              <a:gd name="connsiteY32" fmla="*/ 82922 h 411896"/>
              <a:gd name="connsiteX33" fmla="*/ 73078 w 173090"/>
              <a:gd name="connsiteY33" fmla="*/ 42441 h 411896"/>
              <a:gd name="connsiteX34" fmla="*/ 58790 w 173090"/>
              <a:gd name="connsiteY34" fmla="*/ 13866 h 411896"/>
              <a:gd name="connsiteX35" fmla="*/ 39740 w 173090"/>
              <a:gd name="connsiteY35" fmla="*/ 1959 h 411896"/>
              <a:gd name="connsiteX36" fmla="*/ 15928 w 173090"/>
              <a:gd name="connsiteY36" fmla="*/ 1959 h 411896"/>
              <a:gd name="connsiteX37" fmla="*/ 1640 w 173090"/>
              <a:gd name="connsiteY37" fmla="*/ 21009 h 411896"/>
              <a:gd name="connsiteX38" fmla="*/ 1640 w 173090"/>
              <a:gd name="connsiteY38" fmla="*/ 59109 h 411896"/>
              <a:gd name="connsiteX39" fmla="*/ 13546 w 173090"/>
              <a:gd name="connsiteY39" fmla="*/ 104353 h 411896"/>
              <a:gd name="connsiteX40" fmla="*/ 20690 w 173090"/>
              <a:gd name="connsiteY40" fmla="*/ 159122 h 411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73090" h="411896">
                <a:moveTo>
                  <a:pt x="20690" y="159122"/>
                </a:moveTo>
                <a:cubicBezTo>
                  <a:pt x="21881" y="180156"/>
                  <a:pt x="19103" y="205160"/>
                  <a:pt x="20690" y="230560"/>
                </a:cubicBezTo>
                <a:cubicBezTo>
                  <a:pt x="22278" y="255960"/>
                  <a:pt x="26643" y="288106"/>
                  <a:pt x="30215" y="311522"/>
                </a:cubicBezTo>
                <a:cubicBezTo>
                  <a:pt x="33787" y="334938"/>
                  <a:pt x="38152" y="355575"/>
                  <a:pt x="42121" y="371053"/>
                </a:cubicBezTo>
                <a:cubicBezTo>
                  <a:pt x="46090" y="386531"/>
                  <a:pt x="48869" y="397644"/>
                  <a:pt x="54028" y="404391"/>
                </a:cubicBezTo>
                <a:cubicBezTo>
                  <a:pt x="59188" y="411138"/>
                  <a:pt x="68316" y="412725"/>
                  <a:pt x="73078" y="411534"/>
                </a:cubicBezTo>
                <a:cubicBezTo>
                  <a:pt x="77840" y="410343"/>
                  <a:pt x="83000" y="405581"/>
                  <a:pt x="82603" y="397247"/>
                </a:cubicBezTo>
                <a:cubicBezTo>
                  <a:pt x="82206" y="388913"/>
                  <a:pt x="74268" y="375022"/>
                  <a:pt x="70696" y="361528"/>
                </a:cubicBezTo>
                <a:cubicBezTo>
                  <a:pt x="67124" y="348034"/>
                  <a:pt x="64346" y="335334"/>
                  <a:pt x="61171" y="316284"/>
                </a:cubicBezTo>
                <a:cubicBezTo>
                  <a:pt x="57996" y="297234"/>
                  <a:pt x="53630" y="269056"/>
                  <a:pt x="51646" y="247228"/>
                </a:cubicBezTo>
                <a:cubicBezTo>
                  <a:pt x="49662" y="225400"/>
                  <a:pt x="50853" y="209128"/>
                  <a:pt x="49265" y="185315"/>
                </a:cubicBezTo>
                <a:cubicBezTo>
                  <a:pt x="47677" y="161502"/>
                  <a:pt x="44899" y="123403"/>
                  <a:pt x="42121" y="104353"/>
                </a:cubicBezTo>
                <a:cubicBezTo>
                  <a:pt x="39343" y="85303"/>
                  <a:pt x="35374" y="80938"/>
                  <a:pt x="32596" y="71016"/>
                </a:cubicBezTo>
                <a:cubicBezTo>
                  <a:pt x="29818" y="61094"/>
                  <a:pt x="25850" y="51569"/>
                  <a:pt x="25453" y="44822"/>
                </a:cubicBezTo>
                <a:cubicBezTo>
                  <a:pt x="25056" y="38075"/>
                  <a:pt x="26643" y="30137"/>
                  <a:pt x="30215" y="30534"/>
                </a:cubicBezTo>
                <a:cubicBezTo>
                  <a:pt x="33787" y="30931"/>
                  <a:pt x="40931" y="36091"/>
                  <a:pt x="46884" y="47203"/>
                </a:cubicBezTo>
                <a:cubicBezTo>
                  <a:pt x="52837" y="58315"/>
                  <a:pt x="60377" y="81335"/>
                  <a:pt x="65933" y="97210"/>
                </a:cubicBezTo>
                <a:cubicBezTo>
                  <a:pt x="71489" y="113085"/>
                  <a:pt x="75459" y="128960"/>
                  <a:pt x="80222" y="142453"/>
                </a:cubicBezTo>
                <a:cubicBezTo>
                  <a:pt x="84985" y="155946"/>
                  <a:pt x="90540" y="163090"/>
                  <a:pt x="94509" y="178171"/>
                </a:cubicBezTo>
                <a:cubicBezTo>
                  <a:pt x="98478" y="193252"/>
                  <a:pt x="101256" y="216669"/>
                  <a:pt x="104034" y="232941"/>
                </a:cubicBezTo>
                <a:cubicBezTo>
                  <a:pt x="106812" y="249213"/>
                  <a:pt x="108797" y="262706"/>
                  <a:pt x="111178" y="275803"/>
                </a:cubicBezTo>
                <a:cubicBezTo>
                  <a:pt x="113559" y="288900"/>
                  <a:pt x="115544" y="299616"/>
                  <a:pt x="118322" y="311522"/>
                </a:cubicBezTo>
                <a:cubicBezTo>
                  <a:pt x="121100" y="323428"/>
                  <a:pt x="124275" y="336921"/>
                  <a:pt x="127847" y="347240"/>
                </a:cubicBezTo>
                <a:cubicBezTo>
                  <a:pt x="131419" y="357559"/>
                  <a:pt x="134595" y="367481"/>
                  <a:pt x="139754" y="373434"/>
                </a:cubicBezTo>
                <a:cubicBezTo>
                  <a:pt x="144913" y="379387"/>
                  <a:pt x="153247" y="382960"/>
                  <a:pt x="158803" y="382960"/>
                </a:cubicBezTo>
                <a:cubicBezTo>
                  <a:pt x="164359" y="382960"/>
                  <a:pt x="173090" y="378197"/>
                  <a:pt x="173090" y="373434"/>
                </a:cubicBezTo>
                <a:cubicBezTo>
                  <a:pt x="173090" y="368671"/>
                  <a:pt x="162772" y="362718"/>
                  <a:pt x="158803" y="354384"/>
                </a:cubicBezTo>
                <a:cubicBezTo>
                  <a:pt x="154834" y="346050"/>
                  <a:pt x="152453" y="336128"/>
                  <a:pt x="149278" y="323428"/>
                </a:cubicBezTo>
                <a:cubicBezTo>
                  <a:pt x="146103" y="310728"/>
                  <a:pt x="142928" y="296837"/>
                  <a:pt x="139753" y="278184"/>
                </a:cubicBezTo>
                <a:cubicBezTo>
                  <a:pt x="136578" y="259531"/>
                  <a:pt x="133402" y="229765"/>
                  <a:pt x="130227" y="211509"/>
                </a:cubicBezTo>
                <a:cubicBezTo>
                  <a:pt x="127052" y="193253"/>
                  <a:pt x="124672" y="181744"/>
                  <a:pt x="120703" y="168647"/>
                </a:cubicBezTo>
                <a:cubicBezTo>
                  <a:pt x="116734" y="155550"/>
                  <a:pt x="111574" y="147215"/>
                  <a:pt x="106415" y="132928"/>
                </a:cubicBezTo>
                <a:cubicBezTo>
                  <a:pt x="101256" y="118641"/>
                  <a:pt x="95302" y="98003"/>
                  <a:pt x="89746" y="82922"/>
                </a:cubicBezTo>
                <a:cubicBezTo>
                  <a:pt x="84190" y="67841"/>
                  <a:pt x="78237" y="53950"/>
                  <a:pt x="73078" y="42441"/>
                </a:cubicBezTo>
                <a:cubicBezTo>
                  <a:pt x="67919" y="30932"/>
                  <a:pt x="64346" y="20613"/>
                  <a:pt x="58790" y="13866"/>
                </a:cubicBezTo>
                <a:cubicBezTo>
                  <a:pt x="53234" y="7119"/>
                  <a:pt x="46884" y="3943"/>
                  <a:pt x="39740" y="1959"/>
                </a:cubicBezTo>
                <a:cubicBezTo>
                  <a:pt x="32596" y="-25"/>
                  <a:pt x="22278" y="-1216"/>
                  <a:pt x="15928" y="1959"/>
                </a:cubicBezTo>
                <a:cubicBezTo>
                  <a:pt x="9578" y="5134"/>
                  <a:pt x="4021" y="11484"/>
                  <a:pt x="1640" y="21009"/>
                </a:cubicBezTo>
                <a:cubicBezTo>
                  <a:pt x="-741" y="30534"/>
                  <a:pt x="-344" y="45218"/>
                  <a:pt x="1640" y="59109"/>
                </a:cubicBezTo>
                <a:cubicBezTo>
                  <a:pt x="3624" y="73000"/>
                  <a:pt x="10371" y="87684"/>
                  <a:pt x="13546" y="104353"/>
                </a:cubicBezTo>
                <a:cubicBezTo>
                  <a:pt x="16721" y="121022"/>
                  <a:pt x="19499" y="138088"/>
                  <a:pt x="20690" y="1591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6" name="任意多边形 445"/>
          <p:cNvSpPr/>
          <p:nvPr/>
        </p:nvSpPr>
        <p:spPr>
          <a:xfrm rot="180000">
            <a:off x="7563329" y="3518604"/>
            <a:ext cx="186859" cy="407641"/>
          </a:xfrm>
          <a:custGeom>
            <a:avLst/>
            <a:gdLst>
              <a:gd name="connsiteX0" fmla="*/ 17815 w 185740"/>
              <a:gd name="connsiteY0" fmla="*/ 109546 h 411980"/>
              <a:gd name="connsiteX1" fmla="*/ 41627 w 185740"/>
              <a:gd name="connsiteY1" fmla="*/ 180984 h 411980"/>
              <a:gd name="connsiteX2" fmla="*/ 53533 w 185740"/>
              <a:gd name="connsiteY2" fmla="*/ 230990 h 411980"/>
              <a:gd name="connsiteX3" fmla="*/ 53533 w 185740"/>
              <a:gd name="connsiteY3" fmla="*/ 283377 h 411980"/>
              <a:gd name="connsiteX4" fmla="*/ 51152 w 185740"/>
              <a:gd name="connsiteY4" fmla="*/ 333384 h 411980"/>
              <a:gd name="connsiteX5" fmla="*/ 65440 w 185740"/>
              <a:gd name="connsiteY5" fmla="*/ 364340 h 411980"/>
              <a:gd name="connsiteX6" fmla="*/ 86871 w 185740"/>
              <a:gd name="connsiteY6" fmla="*/ 395296 h 411980"/>
              <a:gd name="connsiteX7" fmla="*/ 124971 w 185740"/>
              <a:gd name="connsiteY7" fmla="*/ 411965 h 411980"/>
              <a:gd name="connsiteX8" fmla="*/ 163071 w 185740"/>
              <a:gd name="connsiteY8" fmla="*/ 397677 h 411980"/>
              <a:gd name="connsiteX9" fmla="*/ 182121 w 185740"/>
              <a:gd name="connsiteY9" fmla="*/ 366721 h 411980"/>
              <a:gd name="connsiteX10" fmla="*/ 184502 w 185740"/>
              <a:gd name="connsiteY10" fmla="*/ 311952 h 411980"/>
              <a:gd name="connsiteX11" fmla="*/ 167833 w 185740"/>
              <a:gd name="connsiteY11" fmla="*/ 254802 h 411980"/>
              <a:gd name="connsiteX12" fmla="*/ 136877 w 185740"/>
              <a:gd name="connsiteY12" fmla="*/ 195271 h 411980"/>
              <a:gd name="connsiteX13" fmla="*/ 117827 w 185740"/>
              <a:gd name="connsiteY13" fmla="*/ 145265 h 411980"/>
              <a:gd name="connsiteX14" fmla="*/ 115446 w 185740"/>
              <a:gd name="connsiteY14" fmla="*/ 95259 h 411980"/>
              <a:gd name="connsiteX15" fmla="*/ 122590 w 185740"/>
              <a:gd name="connsiteY15" fmla="*/ 47634 h 411980"/>
              <a:gd name="connsiteX16" fmla="*/ 129733 w 185740"/>
              <a:gd name="connsiteY16" fmla="*/ 23821 h 411980"/>
              <a:gd name="connsiteX17" fmla="*/ 122590 w 185740"/>
              <a:gd name="connsiteY17" fmla="*/ 2390 h 411980"/>
              <a:gd name="connsiteX18" fmla="*/ 108302 w 185740"/>
              <a:gd name="connsiteY18" fmla="*/ 2390 h 411980"/>
              <a:gd name="connsiteX19" fmla="*/ 91633 w 185740"/>
              <a:gd name="connsiteY19" fmla="*/ 19059 h 411980"/>
              <a:gd name="connsiteX20" fmla="*/ 86871 w 185740"/>
              <a:gd name="connsiteY20" fmla="*/ 78590 h 411980"/>
              <a:gd name="connsiteX21" fmla="*/ 89252 w 185740"/>
              <a:gd name="connsiteY21" fmla="*/ 135740 h 411980"/>
              <a:gd name="connsiteX22" fmla="*/ 103540 w 185740"/>
              <a:gd name="connsiteY22" fmla="*/ 188127 h 411980"/>
              <a:gd name="connsiteX23" fmla="*/ 127352 w 185740"/>
              <a:gd name="connsiteY23" fmla="*/ 230990 h 411980"/>
              <a:gd name="connsiteX24" fmla="*/ 151165 w 185740"/>
              <a:gd name="connsiteY24" fmla="*/ 276234 h 411980"/>
              <a:gd name="connsiteX25" fmla="*/ 155927 w 185740"/>
              <a:gd name="connsiteY25" fmla="*/ 321477 h 411980"/>
              <a:gd name="connsiteX26" fmla="*/ 155927 w 185740"/>
              <a:gd name="connsiteY26" fmla="*/ 359577 h 411980"/>
              <a:gd name="connsiteX27" fmla="*/ 134496 w 185740"/>
              <a:gd name="connsiteY27" fmla="*/ 376246 h 411980"/>
              <a:gd name="connsiteX28" fmla="*/ 113065 w 185740"/>
              <a:gd name="connsiteY28" fmla="*/ 376246 h 411980"/>
              <a:gd name="connsiteX29" fmla="*/ 91633 w 185740"/>
              <a:gd name="connsiteY29" fmla="*/ 359577 h 411980"/>
              <a:gd name="connsiteX30" fmla="*/ 84490 w 185740"/>
              <a:gd name="connsiteY30" fmla="*/ 314334 h 411980"/>
              <a:gd name="connsiteX31" fmla="*/ 82108 w 185740"/>
              <a:gd name="connsiteY31" fmla="*/ 245277 h 411980"/>
              <a:gd name="connsiteX32" fmla="*/ 72583 w 185740"/>
              <a:gd name="connsiteY32" fmla="*/ 176221 h 411980"/>
              <a:gd name="connsiteX33" fmla="*/ 32102 w 185740"/>
              <a:gd name="connsiteY33" fmla="*/ 50015 h 411980"/>
              <a:gd name="connsiteX34" fmla="*/ 20196 w 185740"/>
              <a:gd name="connsiteY34" fmla="*/ 33346 h 411980"/>
              <a:gd name="connsiteX35" fmla="*/ 3527 w 185740"/>
              <a:gd name="connsiteY35" fmla="*/ 33346 h 411980"/>
              <a:gd name="connsiteX36" fmla="*/ 1146 w 185740"/>
              <a:gd name="connsiteY36" fmla="*/ 50015 h 411980"/>
              <a:gd name="connsiteX37" fmla="*/ 17815 w 185740"/>
              <a:gd name="connsiteY37" fmla="*/ 109546 h 411980"/>
              <a:gd name="connsiteX0" fmla="*/ 17815 w 185740"/>
              <a:gd name="connsiteY0" fmla="*/ 109546 h 411980"/>
              <a:gd name="connsiteX1" fmla="*/ 41627 w 185740"/>
              <a:gd name="connsiteY1" fmla="*/ 180984 h 411980"/>
              <a:gd name="connsiteX2" fmla="*/ 53533 w 185740"/>
              <a:gd name="connsiteY2" fmla="*/ 230990 h 411980"/>
              <a:gd name="connsiteX3" fmla="*/ 53533 w 185740"/>
              <a:gd name="connsiteY3" fmla="*/ 283377 h 411980"/>
              <a:gd name="connsiteX4" fmla="*/ 51152 w 185740"/>
              <a:gd name="connsiteY4" fmla="*/ 333384 h 411980"/>
              <a:gd name="connsiteX5" fmla="*/ 65440 w 185740"/>
              <a:gd name="connsiteY5" fmla="*/ 364340 h 411980"/>
              <a:gd name="connsiteX6" fmla="*/ 86871 w 185740"/>
              <a:gd name="connsiteY6" fmla="*/ 395296 h 411980"/>
              <a:gd name="connsiteX7" fmla="*/ 124971 w 185740"/>
              <a:gd name="connsiteY7" fmla="*/ 411965 h 411980"/>
              <a:gd name="connsiteX8" fmla="*/ 163071 w 185740"/>
              <a:gd name="connsiteY8" fmla="*/ 397677 h 411980"/>
              <a:gd name="connsiteX9" fmla="*/ 182121 w 185740"/>
              <a:gd name="connsiteY9" fmla="*/ 366721 h 411980"/>
              <a:gd name="connsiteX10" fmla="*/ 184502 w 185740"/>
              <a:gd name="connsiteY10" fmla="*/ 311952 h 411980"/>
              <a:gd name="connsiteX11" fmla="*/ 167833 w 185740"/>
              <a:gd name="connsiteY11" fmla="*/ 247658 h 411980"/>
              <a:gd name="connsiteX12" fmla="*/ 136877 w 185740"/>
              <a:gd name="connsiteY12" fmla="*/ 195271 h 411980"/>
              <a:gd name="connsiteX13" fmla="*/ 117827 w 185740"/>
              <a:gd name="connsiteY13" fmla="*/ 145265 h 411980"/>
              <a:gd name="connsiteX14" fmla="*/ 115446 w 185740"/>
              <a:gd name="connsiteY14" fmla="*/ 95259 h 411980"/>
              <a:gd name="connsiteX15" fmla="*/ 122590 w 185740"/>
              <a:gd name="connsiteY15" fmla="*/ 47634 h 411980"/>
              <a:gd name="connsiteX16" fmla="*/ 129733 w 185740"/>
              <a:gd name="connsiteY16" fmla="*/ 23821 h 411980"/>
              <a:gd name="connsiteX17" fmla="*/ 122590 w 185740"/>
              <a:gd name="connsiteY17" fmla="*/ 2390 h 411980"/>
              <a:gd name="connsiteX18" fmla="*/ 108302 w 185740"/>
              <a:gd name="connsiteY18" fmla="*/ 2390 h 411980"/>
              <a:gd name="connsiteX19" fmla="*/ 91633 w 185740"/>
              <a:gd name="connsiteY19" fmla="*/ 19059 h 411980"/>
              <a:gd name="connsiteX20" fmla="*/ 86871 w 185740"/>
              <a:gd name="connsiteY20" fmla="*/ 78590 h 411980"/>
              <a:gd name="connsiteX21" fmla="*/ 89252 w 185740"/>
              <a:gd name="connsiteY21" fmla="*/ 135740 h 411980"/>
              <a:gd name="connsiteX22" fmla="*/ 103540 w 185740"/>
              <a:gd name="connsiteY22" fmla="*/ 188127 h 411980"/>
              <a:gd name="connsiteX23" fmla="*/ 127352 w 185740"/>
              <a:gd name="connsiteY23" fmla="*/ 230990 h 411980"/>
              <a:gd name="connsiteX24" fmla="*/ 151165 w 185740"/>
              <a:gd name="connsiteY24" fmla="*/ 276234 h 411980"/>
              <a:gd name="connsiteX25" fmla="*/ 155927 w 185740"/>
              <a:gd name="connsiteY25" fmla="*/ 321477 h 411980"/>
              <a:gd name="connsiteX26" fmla="*/ 155927 w 185740"/>
              <a:gd name="connsiteY26" fmla="*/ 359577 h 411980"/>
              <a:gd name="connsiteX27" fmla="*/ 134496 w 185740"/>
              <a:gd name="connsiteY27" fmla="*/ 376246 h 411980"/>
              <a:gd name="connsiteX28" fmla="*/ 113065 w 185740"/>
              <a:gd name="connsiteY28" fmla="*/ 376246 h 411980"/>
              <a:gd name="connsiteX29" fmla="*/ 91633 w 185740"/>
              <a:gd name="connsiteY29" fmla="*/ 359577 h 411980"/>
              <a:gd name="connsiteX30" fmla="*/ 84490 w 185740"/>
              <a:gd name="connsiteY30" fmla="*/ 314334 h 411980"/>
              <a:gd name="connsiteX31" fmla="*/ 82108 w 185740"/>
              <a:gd name="connsiteY31" fmla="*/ 245277 h 411980"/>
              <a:gd name="connsiteX32" fmla="*/ 72583 w 185740"/>
              <a:gd name="connsiteY32" fmla="*/ 176221 h 411980"/>
              <a:gd name="connsiteX33" fmla="*/ 32102 w 185740"/>
              <a:gd name="connsiteY33" fmla="*/ 50015 h 411980"/>
              <a:gd name="connsiteX34" fmla="*/ 20196 w 185740"/>
              <a:gd name="connsiteY34" fmla="*/ 33346 h 411980"/>
              <a:gd name="connsiteX35" fmla="*/ 3527 w 185740"/>
              <a:gd name="connsiteY35" fmla="*/ 33346 h 411980"/>
              <a:gd name="connsiteX36" fmla="*/ 1146 w 185740"/>
              <a:gd name="connsiteY36" fmla="*/ 50015 h 411980"/>
              <a:gd name="connsiteX37" fmla="*/ 17815 w 185740"/>
              <a:gd name="connsiteY37" fmla="*/ 109546 h 411980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1152 w 185740"/>
              <a:gd name="connsiteY4" fmla="*/ 333823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32102 w 185740"/>
              <a:gd name="connsiteY33" fmla="*/ 504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5915 w 185740"/>
              <a:gd name="connsiteY4" fmla="*/ 331442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32102 w 185740"/>
              <a:gd name="connsiteY33" fmla="*/ 504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5915 w 185740"/>
              <a:gd name="connsiteY4" fmla="*/ 331442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44008 w 185740"/>
              <a:gd name="connsiteY33" fmla="*/ 885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22930 w 186093"/>
              <a:gd name="connsiteY0" fmla="*/ 109985 h 412419"/>
              <a:gd name="connsiteX1" fmla="*/ 41980 w 186093"/>
              <a:gd name="connsiteY1" fmla="*/ 181423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1986 w 186093"/>
              <a:gd name="connsiteY29" fmla="*/ 360016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12419"/>
              <a:gd name="connsiteX1" fmla="*/ 44361 w 186093"/>
              <a:gd name="connsiteY1" fmla="*/ 176660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1986 w 186093"/>
              <a:gd name="connsiteY29" fmla="*/ 360016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12419"/>
              <a:gd name="connsiteX1" fmla="*/ 44361 w 186093"/>
              <a:gd name="connsiteY1" fmla="*/ 176660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4367 w 186093"/>
              <a:gd name="connsiteY29" fmla="*/ 355254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07674"/>
              <a:gd name="connsiteX1" fmla="*/ 44361 w 186093"/>
              <a:gd name="connsiteY1" fmla="*/ 176660 h 407674"/>
              <a:gd name="connsiteX2" fmla="*/ 53886 w 186093"/>
              <a:gd name="connsiteY2" fmla="*/ 231429 h 407674"/>
              <a:gd name="connsiteX3" fmla="*/ 53886 w 186093"/>
              <a:gd name="connsiteY3" fmla="*/ 283816 h 407674"/>
              <a:gd name="connsiteX4" fmla="*/ 56268 w 186093"/>
              <a:gd name="connsiteY4" fmla="*/ 331442 h 407674"/>
              <a:gd name="connsiteX5" fmla="*/ 65793 w 186093"/>
              <a:gd name="connsiteY5" fmla="*/ 364779 h 407674"/>
              <a:gd name="connsiteX6" fmla="*/ 87224 w 186093"/>
              <a:gd name="connsiteY6" fmla="*/ 395735 h 407674"/>
              <a:gd name="connsiteX7" fmla="*/ 122943 w 186093"/>
              <a:gd name="connsiteY7" fmla="*/ 407641 h 407674"/>
              <a:gd name="connsiteX8" fmla="*/ 163424 w 186093"/>
              <a:gd name="connsiteY8" fmla="*/ 398116 h 407674"/>
              <a:gd name="connsiteX9" fmla="*/ 182474 w 186093"/>
              <a:gd name="connsiteY9" fmla="*/ 367160 h 407674"/>
              <a:gd name="connsiteX10" fmla="*/ 184855 w 186093"/>
              <a:gd name="connsiteY10" fmla="*/ 312391 h 407674"/>
              <a:gd name="connsiteX11" fmla="*/ 168186 w 186093"/>
              <a:gd name="connsiteY11" fmla="*/ 248097 h 407674"/>
              <a:gd name="connsiteX12" fmla="*/ 137230 w 186093"/>
              <a:gd name="connsiteY12" fmla="*/ 195710 h 407674"/>
              <a:gd name="connsiteX13" fmla="*/ 118180 w 186093"/>
              <a:gd name="connsiteY13" fmla="*/ 145704 h 407674"/>
              <a:gd name="connsiteX14" fmla="*/ 115799 w 186093"/>
              <a:gd name="connsiteY14" fmla="*/ 95698 h 407674"/>
              <a:gd name="connsiteX15" fmla="*/ 122943 w 186093"/>
              <a:gd name="connsiteY15" fmla="*/ 48073 h 407674"/>
              <a:gd name="connsiteX16" fmla="*/ 130086 w 186093"/>
              <a:gd name="connsiteY16" fmla="*/ 24260 h 407674"/>
              <a:gd name="connsiteX17" fmla="*/ 122943 w 186093"/>
              <a:gd name="connsiteY17" fmla="*/ 2829 h 407674"/>
              <a:gd name="connsiteX18" fmla="*/ 108655 w 186093"/>
              <a:gd name="connsiteY18" fmla="*/ 2829 h 407674"/>
              <a:gd name="connsiteX19" fmla="*/ 94367 w 186093"/>
              <a:gd name="connsiteY19" fmla="*/ 26641 h 407674"/>
              <a:gd name="connsiteX20" fmla="*/ 87224 w 186093"/>
              <a:gd name="connsiteY20" fmla="*/ 79029 h 407674"/>
              <a:gd name="connsiteX21" fmla="*/ 89605 w 186093"/>
              <a:gd name="connsiteY21" fmla="*/ 136179 h 407674"/>
              <a:gd name="connsiteX22" fmla="*/ 103893 w 186093"/>
              <a:gd name="connsiteY22" fmla="*/ 188566 h 407674"/>
              <a:gd name="connsiteX23" fmla="*/ 127705 w 186093"/>
              <a:gd name="connsiteY23" fmla="*/ 231429 h 407674"/>
              <a:gd name="connsiteX24" fmla="*/ 151518 w 186093"/>
              <a:gd name="connsiteY24" fmla="*/ 276673 h 407674"/>
              <a:gd name="connsiteX25" fmla="*/ 156280 w 186093"/>
              <a:gd name="connsiteY25" fmla="*/ 321916 h 407674"/>
              <a:gd name="connsiteX26" fmla="*/ 156280 w 186093"/>
              <a:gd name="connsiteY26" fmla="*/ 360016 h 407674"/>
              <a:gd name="connsiteX27" fmla="*/ 134849 w 186093"/>
              <a:gd name="connsiteY27" fmla="*/ 376685 h 407674"/>
              <a:gd name="connsiteX28" fmla="*/ 113418 w 186093"/>
              <a:gd name="connsiteY28" fmla="*/ 376685 h 407674"/>
              <a:gd name="connsiteX29" fmla="*/ 94367 w 186093"/>
              <a:gd name="connsiteY29" fmla="*/ 355254 h 407674"/>
              <a:gd name="connsiteX30" fmla="*/ 84843 w 186093"/>
              <a:gd name="connsiteY30" fmla="*/ 314773 h 407674"/>
              <a:gd name="connsiteX31" fmla="*/ 82461 w 186093"/>
              <a:gd name="connsiteY31" fmla="*/ 245716 h 407674"/>
              <a:gd name="connsiteX32" fmla="*/ 72936 w 186093"/>
              <a:gd name="connsiteY32" fmla="*/ 176660 h 407674"/>
              <a:gd name="connsiteX33" fmla="*/ 44361 w 186093"/>
              <a:gd name="connsiteY33" fmla="*/ 88554 h 407674"/>
              <a:gd name="connsiteX34" fmla="*/ 20549 w 186093"/>
              <a:gd name="connsiteY34" fmla="*/ 33785 h 407674"/>
              <a:gd name="connsiteX35" fmla="*/ 3880 w 186093"/>
              <a:gd name="connsiteY35" fmla="*/ 33785 h 407674"/>
              <a:gd name="connsiteX36" fmla="*/ 1499 w 186093"/>
              <a:gd name="connsiteY36" fmla="*/ 50454 h 407674"/>
              <a:gd name="connsiteX37" fmla="*/ 22930 w 186093"/>
              <a:gd name="connsiteY37" fmla="*/ 109985 h 407674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6280 w 186093"/>
              <a:gd name="connsiteY25" fmla="*/ 321916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21916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14772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14772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30074 w 186093"/>
              <a:gd name="connsiteY34" fmla="*/ 45692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1733 w 184896"/>
              <a:gd name="connsiteY0" fmla="*/ 109985 h 407641"/>
              <a:gd name="connsiteX1" fmla="*/ 43164 w 184896"/>
              <a:gd name="connsiteY1" fmla="*/ 176660 h 407641"/>
              <a:gd name="connsiteX2" fmla="*/ 52689 w 184896"/>
              <a:gd name="connsiteY2" fmla="*/ 231429 h 407641"/>
              <a:gd name="connsiteX3" fmla="*/ 52689 w 184896"/>
              <a:gd name="connsiteY3" fmla="*/ 283816 h 407641"/>
              <a:gd name="connsiteX4" fmla="*/ 55071 w 184896"/>
              <a:gd name="connsiteY4" fmla="*/ 331442 h 407641"/>
              <a:gd name="connsiteX5" fmla="*/ 64596 w 184896"/>
              <a:gd name="connsiteY5" fmla="*/ 364779 h 407641"/>
              <a:gd name="connsiteX6" fmla="*/ 86027 w 184896"/>
              <a:gd name="connsiteY6" fmla="*/ 395735 h 407641"/>
              <a:gd name="connsiteX7" fmla="*/ 121746 w 184896"/>
              <a:gd name="connsiteY7" fmla="*/ 407641 h 407641"/>
              <a:gd name="connsiteX8" fmla="*/ 162227 w 184896"/>
              <a:gd name="connsiteY8" fmla="*/ 395735 h 407641"/>
              <a:gd name="connsiteX9" fmla="*/ 181277 w 184896"/>
              <a:gd name="connsiteY9" fmla="*/ 367160 h 407641"/>
              <a:gd name="connsiteX10" fmla="*/ 183658 w 184896"/>
              <a:gd name="connsiteY10" fmla="*/ 312391 h 407641"/>
              <a:gd name="connsiteX11" fmla="*/ 166989 w 184896"/>
              <a:gd name="connsiteY11" fmla="*/ 248097 h 407641"/>
              <a:gd name="connsiteX12" fmla="*/ 136033 w 184896"/>
              <a:gd name="connsiteY12" fmla="*/ 195710 h 407641"/>
              <a:gd name="connsiteX13" fmla="*/ 116983 w 184896"/>
              <a:gd name="connsiteY13" fmla="*/ 145704 h 407641"/>
              <a:gd name="connsiteX14" fmla="*/ 114602 w 184896"/>
              <a:gd name="connsiteY14" fmla="*/ 95698 h 407641"/>
              <a:gd name="connsiteX15" fmla="*/ 121746 w 184896"/>
              <a:gd name="connsiteY15" fmla="*/ 48073 h 407641"/>
              <a:gd name="connsiteX16" fmla="*/ 128889 w 184896"/>
              <a:gd name="connsiteY16" fmla="*/ 24260 h 407641"/>
              <a:gd name="connsiteX17" fmla="*/ 121746 w 184896"/>
              <a:gd name="connsiteY17" fmla="*/ 2829 h 407641"/>
              <a:gd name="connsiteX18" fmla="*/ 107458 w 184896"/>
              <a:gd name="connsiteY18" fmla="*/ 2829 h 407641"/>
              <a:gd name="connsiteX19" fmla="*/ 93170 w 184896"/>
              <a:gd name="connsiteY19" fmla="*/ 26641 h 407641"/>
              <a:gd name="connsiteX20" fmla="*/ 86027 w 184896"/>
              <a:gd name="connsiteY20" fmla="*/ 79029 h 407641"/>
              <a:gd name="connsiteX21" fmla="*/ 88408 w 184896"/>
              <a:gd name="connsiteY21" fmla="*/ 136179 h 407641"/>
              <a:gd name="connsiteX22" fmla="*/ 102696 w 184896"/>
              <a:gd name="connsiteY22" fmla="*/ 188566 h 407641"/>
              <a:gd name="connsiteX23" fmla="*/ 126508 w 184896"/>
              <a:gd name="connsiteY23" fmla="*/ 231429 h 407641"/>
              <a:gd name="connsiteX24" fmla="*/ 150321 w 184896"/>
              <a:gd name="connsiteY24" fmla="*/ 276673 h 407641"/>
              <a:gd name="connsiteX25" fmla="*/ 157465 w 184896"/>
              <a:gd name="connsiteY25" fmla="*/ 314772 h 407641"/>
              <a:gd name="connsiteX26" fmla="*/ 155083 w 184896"/>
              <a:gd name="connsiteY26" fmla="*/ 360016 h 407641"/>
              <a:gd name="connsiteX27" fmla="*/ 133652 w 184896"/>
              <a:gd name="connsiteY27" fmla="*/ 376685 h 407641"/>
              <a:gd name="connsiteX28" fmla="*/ 112221 w 184896"/>
              <a:gd name="connsiteY28" fmla="*/ 376685 h 407641"/>
              <a:gd name="connsiteX29" fmla="*/ 93170 w 184896"/>
              <a:gd name="connsiteY29" fmla="*/ 355254 h 407641"/>
              <a:gd name="connsiteX30" fmla="*/ 83646 w 184896"/>
              <a:gd name="connsiteY30" fmla="*/ 314773 h 407641"/>
              <a:gd name="connsiteX31" fmla="*/ 81264 w 184896"/>
              <a:gd name="connsiteY31" fmla="*/ 245716 h 407641"/>
              <a:gd name="connsiteX32" fmla="*/ 71739 w 184896"/>
              <a:gd name="connsiteY32" fmla="*/ 176660 h 407641"/>
              <a:gd name="connsiteX33" fmla="*/ 43164 w 184896"/>
              <a:gd name="connsiteY33" fmla="*/ 88554 h 407641"/>
              <a:gd name="connsiteX34" fmla="*/ 28877 w 184896"/>
              <a:gd name="connsiteY34" fmla="*/ 45692 h 407641"/>
              <a:gd name="connsiteX35" fmla="*/ 9826 w 184896"/>
              <a:gd name="connsiteY35" fmla="*/ 31403 h 407641"/>
              <a:gd name="connsiteX36" fmla="*/ 302 w 184896"/>
              <a:gd name="connsiteY36" fmla="*/ 50454 h 407641"/>
              <a:gd name="connsiteX37" fmla="*/ 21733 w 184896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7160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60016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0016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60016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0016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55253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86859" h="407641">
                <a:moveTo>
                  <a:pt x="21733" y="109985"/>
                </a:moveTo>
                <a:cubicBezTo>
                  <a:pt x="28877" y="131019"/>
                  <a:pt x="38005" y="156419"/>
                  <a:pt x="43164" y="176660"/>
                </a:cubicBezTo>
                <a:cubicBezTo>
                  <a:pt x="48323" y="196901"/>
                  <a:pt x="51102" y="213570"/>
                  <a:pt x="52689" y="231429"/>
                </a:cubicBezTo>
                <a:cubicBezTo>
                  <a:pt x="54276" y="249288"/>
                  <a:pt x="52292" y="267147"/>
                  <a:pt x="52689" y="283816"/>
                </a:cubicBezTo>
                <a:cubicBezTo>
                  <a:pt x="53086" y="300485"/>
                  <a:pt x="53087" y="317948"/>
                  <a:pt x="55071" y="331442"/>
                </a:cubicBezTo>
                <a:cubicBezTo>
                  <a:pt x="57055" y="344936"/>
                  <a:pt x="59437" y="354063"/>
                  <a:pt x="64596" y="364779"/>
                </a:cubicBezTo>
                <a:cubicBezTo>
                  <a:pt x="69755" y="375495"/>
                  <a:pt x="76502" y="388591"/>
                  <a:pt x="86027" y="395735"/>
                </a:cubicBezTo>
                <a:cubicBezTo>
                  <a:pt x="95552" y="402879"/>
                  <a:pt x="109046" y="407641"/>
                  <a:pt x="121746" y="407641"/>
                </a:cubicBezTo>
                <a:cubicBezTo>
                  <a:pt x="134446" y="407641"/>
                  <a:pt x="152305" y="403673"/>
                  <a:pt x="162227" y="395735"/>
                </a:cubicBezTo>
                <a:cubicBezTo>
                  <a:pt x="172149" y="387797"/>
                  <a:pt x="177308" y="374700"/>
                  <a:pt x="181277" y="360016"/>
                </a:cubicBezTo>
                <a:cubicBezTo>
                  <a:pt x="185246" y="345332"/>
                  <a:pt x="188420" y="326282"/>
                  <a:pt x="186039" y="307629"/>
                </a:cubicBezTo>
                <a:cubicBezTo>
                  <a:pt x="183658" y="288976"/>
                  <a:pt x="175323" y="266750"/>
                  <a:pt x="166989" y="248097"/>
                </a:cubicBezTo>
                <a:cubicBezTo>
                  <a:pt x="158655" y="229444"/>
                  <a:pt x="144367" y="212776"/>
                  <a:pt x="136033" y="195710"/>
                </a:cubicBezTo>
                <a:cubicBezTo>
                  <a:pt x="127699" y="178644"/>
                  <a:pt x="120555" y="162373"/>
                  <a:pt x="116983" y="145704"/>
                </a:cubicBezTo>
                <a:cubicBezTo>
                  <a:pt x="113411" y="129035"/>
                  <a:pt x="113808" y="111970"/>
                  <a:pt x="114602" y="95698"/>
                </a:cubicBezTo>
                <a:cubicBezTo>
                  <a:pt x="115396" y="79426"/>
                  <a:pt x="119365" y="59979"/>
                  <a:pt x="121746" y="48073"/>
                </a:cubicBezTo>
                <a:cubicBezTo>
                  <a:pt x="124127" y="36167"/>
                  <a:pt x="128889" y="31801"/>
                  <a:pt x="128889" y="24260"/>
                </a:cubicBezTo>
                <a:cubicBezTo>
                  <a:pt x="128889" y="16719"/>
                  <a:pt x="125318" y="6401"/>
                  <a:pt x="121746" y="2829"/>
                </a:cubicBezTo>
                <a:cubicBezTo>
                  <a:pt x="118174" y="-743"/>
                  <a:pt x="112221" y="-1140"/>
                  <a:pt x="107458" y="2829"/>
                </a:cubicBezTo>
                <a:cubicBezTo>
                  <a:pt x="102695" y="6798"/>
                  <a:pt x="96742" y="13941"/>
                  <a:pt x="93170" y="26641"/>
                </a:cubicBezTo>
                <a:cubicBezTo>
                  <a:pt x="89598" y="39341"/>
                  <a:pt x="86821" y="60773"/>
                  <a:pt x="86027" y="79029"/>
                </a:cubicBezTo>
                <a:cubicBezTo>
                  <a:pt x="85233" y="97285"/>
                  <a:pt x="85630" y="117923"/>
                  <a:pt x="88408" y="136179"/>
                </a:cubicBezTo>
                <a:cubicBezTo>
                  <a:pt x="91186" y="154435"/>
                  <a:pt x="96346" y="172691"/>
                  <a:pt x="102696" y="188566"/>
                </a:cubicBezTo>
                <a:cubicBezTo>
                  <a:pt x="109046" y="204441"/>
                  <a:pt x="118571" y="216745"/>
                  <a:pt x="126508" y="231429"/>
                </a:cubicBezTo>
                <a:cubicBezTo>
                  <a:pt x="134445" y="246113"/>
                  <a:pt x="145162" y="262783"/>
                  <a:pt x="150321" y="276673"/>
                </a:cubicBezTo>
                <a:cubicBezTo>
                  <a:pt x="155480" y="290563"/>
                  <a:pt x="156671" y="301675"/>
                  <a:pt x="157465" y="314772"/>
                </a:cubicBezTo>
                <a:cubicBezTo>
                  <a:pt x="158259" y="327869"/>
                  <a:pt x="159052" y="344934"/>
                  <a:pt x="155083" y="355253"/>
                </a:cubicBezTo>
                <a:cubicBezTo>
                  <a:pt x="151114" y="365572"/>
                  <a:pt x="140796" y="373113"/>
                  <a:pt x="133652" y="376685"/>
                </a:cubicBezTo>
                <a:cubicBezTo>
                  <a:pt x="126508" y="380257"/>
                  <a:pt x="118968" y="380257"/>
                  <a:pt x="112221" y="376685"/>
                </a:cubicBezTo>
                <a:cubicBezTo>
                  <a:pt x="105474" y="373113"/>
                  <a:pt x="97932" y="365573"/>
                  <a:pt x="93170" y="355254"/>
                </a:cubicBezTo>
                <a:cubicBezTo>
                  <a:pt x="88408" y="344935"/>
                  <a:pt x="85630" y="333029"/>
                  <a:pt x="83646" y="314773"/>
                </a:cubicBezTo>
                <a:cubicBezTo>
                  <a:pt x="81662" y="296517"/>
                  <a:pt x="83248" y="268735"/>
                  <a:pt x="81264" y="245716"/>
                </a:cubicBezTo>
                <a:cubicBezTo>
                  <a:pt x="79280" y="222697"/>
                  <a:pt x="78089" y="202854"/>
                  <a:pt x="71739" y="176660"/>
                </a:cubicBezTo>
                <a:cubicBezTo>
                  <a:pt x="65389" y="150466"/>
                  <a:pt x="50308" y="110382"/>
                  <a:pt x="43164" y="88554"/>
                </a:cubicBezTo>
                <a:cubicBezTo>
                  <a:pt x="36020" y="66726"/>
                  <a:pt x="34433" y="55217"/>
                  <a:pt x="28877" y="45692"/>
                </a:cubicBezTo>
                <a:cubicBezTo>
                  <a:pt x="23321" y="36167"/>
                  <a:pt x="13001" y="28625"/>
                  <a:pt x="9826" y="31403"/>
                </a:cubicBezTo>
                <a:cubicBezTo>
                  <a:pt x="6651" y="34181"/>
                  <a:pt x="-1683" y="37357"/>
                  <a:pt x="302" y="50454"/>
                </a:cubicBezTo>
                <a:cubicBezTo>
                  <a:pt x="2287" y="63551"/>
                  <a:pt x="14589" y="88951"/>
                  <a:pt x="21733" y="10998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7" name="任意多边形 446"/>
          <p:cNvSpPr/>
          <p:nvPr/>
        </p:nvSpPr>
        <p:spPr>
          <a:xfrm rot="240000">
            <a:off x="7722267" y="3495693"/>
            <a:ext cx="171154" cy="394768"/>
          </a:xfrm>
          <a:custGeom>
            <a:avLst/>
            <a:gdLst>
              <a:gd name="connsiteX0" fmla="*/ 12248 w 169545"/>
              <a:gd name="connsiteY0" fmla="*/ 144113 h 407002"/>
              <a:gd name="connsiteX1" fmla="*/ 26536 w 169545"/>
              <a:gd name="connsiteY1" fmla="*/ 225076 h 407002"/>
              <a:gd name="connsiteX2" fmla="*/ 36061 w 169545"/>
              <a:gd name="connsiteY2" fmla="*/ 308419 h 407002"/>
              <a:gd name="connsiteX3" fmla="*/ 57492 w 169545"/>
              <a:gd name="connsiteY3" fmla="*/ 348901 h 407002"/>
              <a:gd name="connsiteX4" fmla="*/ 76542 w 169545"/>
              <a:gd name="connsiteY4" fmla="*/ 384619 h 407002"/>
              <a:gd name="connsiteX5" fmla="*/ 114642 w 169545"/>
              <a:gd name="connsiteY5" fmla="*/ 406051 h 407002"/>
              <a:gd name="connsiteX6" fmla="*/ 147980 w 169545"/>
              <a:gd name="connsiteY6" fmla="*/ 398907 h 407002"/>
              <a:gd name="connsiteX7" fmla="*/ 164648 w 169545"/>
              <a:gd name="connsiteY7" fmla="*/ 360807 h 407002"/>
              <a:gd name="connsiteX8" fmla="*/ 169411 w 169545"/>
              <a:gd name="connsiteY8" fmla="*/ 310801 h 407002"/>
              <a:gd name="connsiteX9" fmla="*/ 167030 w 169545"/>
              <a:gd name="connsiteY9" fmla="*/ 253651 h 407002"/>
              <a:gd name="connsiteX10" fmla="*/ 155123 w 169545"/>
              <a:gd name="connsiteY10" fmla="*/ 220313 h 407002"/>
              <a:gd name="connsiteX11" fmla="*/ 133692 w 169545"/>
              <a:gd name="connsiteY11" fmla="*/ 184594 h 407002"/>
              <a:gd name="connsiteX12" fmla="*/ 112261 w 169545"/>
              <a:gd name="connsiteY12" fmla="*/ 144113 h 407002"/>
              <a:gd name="connsiteX13" fmla="*/ 95592 w 169545"/>
              <a:gd name="connsiteY13" fmla="*/ 98869 h 407002"/>
              <a:gd name="connsiteX14" fmla="*/ 107498 w 169545"/>
              <a:gd name="connsiteY14" fmla="*/ 51244 h 407002"/>
              <a:gd name="connsiteX15" fmla="*/ 119405 w 169545"/>
              <a:gd name="connsiteY15" fmla="*/ 22669 h 407002"/>
              <a:gd name="connsiteX16" fmla="*/ 117023 w 169545"/>
              <a:gd name="connsiteY16" fmla="*/ 3619 h 407002"/>
              <a:gd name="connsiteX17" fmla="*/ 102736 w 169545"/>
              <a:gd name="connsiteY17" fmla="*/ 1238 h 407002"/>
              <a:gd name="connsiteX18" fmla="*/ 81305 w 169545"/>
              <a:gd name="connsiteY18" fmla="*/ 17907 h 407002"/>
              <a:gd name="connsiteX19" fmla="*/ 69398 w 169545"/>
              <a:gd name="connsiteY19" fmla="*/ 56007 h 407002"/>
              <a:gd name="connsiteX20" fmla="*/ 69398 w 169545"/>
              <a:gd name="connsiteY20" fmla="*/ 110776 h 407002"/>
              <a:gd name="connsiteX21" fmla="*/ 83686 w 169545"/>
              <a:gd name="connsiteY21" fmla="*/ 156019 h 407002"/>
              <a:gd name="connsiteX22" fmla="*/ 109880 w 169545"/>
              <a:gd name="connsiteY22" fmla="*/ 203644 h 407002"/>
              <a:gd name="connsiteX23" fmla="*/ 131311 w 169545"/>
              <a:gd name="connsiteY23" fmla="*/ 236982 h 407002"/>
              <a:gd name="connsiteX24" fmla="*/ 140836 w 169545"/>
              <a:gd name="connsiteY24" fmla="*/ 272701 h 407002"/>
              <a:gd name="connsiteX25" fmla="*/ 140836 w 169545"/>
              <a:gd name="connsiteY25" fmla="*/ 306038 h 407002"/>
              <a:gd name="connsiteX26" fmla="*/ 140836 w 169545"/>
              <a:gd name="connsiteY26" fmla="*/ 336994 h 407002"/>
              <a:gd name="connsiteX27" fmla="*/ 131311 w 169545"/>
              <a:gd name="connsiteY27" fmla="*/ 356044 h 407002"/>
              <a:gd name="connsiteX28" fmla="*/ 107498 w 169545"/>
              <a:gd name="connsiteY28" fmla="*/ 360807 h 407002"/>
              <a:gd name="connsiteX29" fmla="*/ 81305 w 169545"/>
              <a:gd name="connsiteY29" fmla="*/ 339376 h 407002"/>
              <a:gd name="connsiteX30" fmla="*/ 57492 w 169545"/>
              <a:gd name="connsiteY30" fmla="*/ 275082 h 407002"/>
              <a:gd name="connsiteX31" fmla="*/ 47967 w 169545"/>
              <a:gd name="connsiteY31" fmla="*/ 198882 h 407002"/>
              <a:gd name="connsiteX32" fmla="*/ 38442 w 169545"/>
              <a:gd name="connsiteY32" fmla="*/ 77438 h 407002"/>
              <a:gd name="connsiteX33" fmla="*/ 36061 w 169545"/>
              <a:gd name="connsiteY33" fmla="*/ 36957 h 407002"/>
              <a:gd name="connsiteX34" fmla="*/ 24155 w 169545"/>
              <a:gd name="connsiteY34" fmla="*/ 22669 h 407002"/>
              <a:gd name="connsiteX35" fmla="*/ 5105 w 169545"/>
              <a:gd name="connsiteY35" fmla="*/ 29813 h 407002"/>
              <a:gd name="connsiteX36" fmla="*/ 342 w 169545"/>
              <a:gd name="connsiteY36" fmla="*/ 60769 h 407002"/>
              <a:gd name="connsiteX37" fmla="*/ 12248 w 169545"/>
              <a:gd name="connsiteY37" fmla="*/ 144113 h 407002"/>
              <a:gd name="connsiteX0" fmla="*/ 12248 w 169545"/>
              <a:gd name="connsiteY0" fmla="*/ 144113 h 406060"/>
              <a:gd name="connsiteX1" fmla="*/ 26536 w 169545"/>
              <a:gd name="connsiteY1" fmla="*/ 225076 h 406060"/>
              <a:gd name="connsiteX2" fmla="*/ 36061 w 169545"/>
              <a:gd name="connsiteY2" fmla="*/ 308419 h 406060"/>
              <a:gd name="connsiteX3" fmla="*/ 57492 w 169545"/>
              <a:gd name="connsiteY3" fmla="*/ 348901 h 406060"/>
              <a:gd name="connsiteX4" fmla="*/ 76542 w 169545"/>
              <a:gd name="connsiteY4" fmla="*/ 384619 h 406060"/>
              <a:gd name="connsiteX5" fmla="*/ 114642 w 169545"/>
              <a:gd name="connsiteY5" fmla="*/ 406051 h 406060"/>
              <a:gd name="connsiteX6" fmla="*/ 143218 w 169545"/>
              <a:gd name="connsiteY6" fmla="*/ 387001 h 406060"/>
              <a:gd name="connsiteX7" fmla="*/ 164648 w 169545"/>
              <a:gd name="connsiteY7" fmla="*/ 360807 h 406060"/>
              <a:gd name="connsiteX8" fmla="*/ 169411 w 169545"/>
              <a:gd name="connsiteY8" fmla="*/ 310801 h 406060"/>
              <a:gd name="connsiteX9" fmla="*/ 167030 w 169545"/>
              <a:gd name="connsiteY9" fmla="*/ 253651 h 406060"/>
              <a:gd name="connsiteX10" fmla="*/ 155123 w 169545"/>
              <a:gd name="connsiteY10" fmla="*/ 220313 h 406060"/>
              <a:gd name="connsiteX11" fmla="*/ 133692 w 169545"/>
              <a:gd name="connsiteY11" fmla="*/ 184594 h 406060"/>
              <a:gd name="connsiteX12" fmla="*/ 112261 w 169545"/>
              <a:gd name="connsiteY12" fmla="*/ 144113 h 406060"/>
              <a:gd name="connsiteX13" fmla="*/ 95592 w 169545"/>
              <a:gd name="connsiteY13" fmla="*/ 98869 h 406060"/>
              <a:gd name="connsiteX14" fmla="*/ 107498 w 169545"/>
              <a:gd name="connsiteY14" fmla="*/ 51244 h 406060"/>
              <a:gd name="connsiteX15" fmla="*/ 119405 w 169545"/>
              <a:gd name="connsiteY15" fmla="*/ 22669 h 406060"/>
              <a:gd name="connsiteX16" fmla="*/ 117023 w 169545"/>
              <a:gd name="connsiteY16" fmla="*/ 3619 h 406060"/>
              <a:gd name="connsiteX17" fmla="*/ 102736 w 169545"/>
              <a:gd name="connsiteY17" fmla="*/ 1238 h 406060"/>
              <a:gd name="connsiteX18" fmla="*/ 81305 w 169545"/>
              <a:gd name="connsiteY18" fmla="*/ 17907 h 406060"/>
              <a:gd name="connsiteX19" fmla="*/ 69398 w 169545"/>
              <a:gd name="connsiteY19" fmla="*/ 56007 h 406060"/>
              <a:gd name="connsiteX20" fmla="*/ 69398 w 169545"/>
              <a:gd name="connsiteY20" fmla="*/ 110776 h 406060"/>
              <a:gd name="connsiteX21" fmla="*/ 83686 w 169545"/>
              <a:gd name="connsiteY21" fmla="*/ 156019 h 406060"/>
              <a:gd name="connsiteX22" fmla="*/ 109880 w 169545"/>
              <a:gd name="connsiteY22" fmla="*/ 203644 h 406060"/>
              <a:gd name="connsiteX23" fmla="*/ 131311 w 169545"/>
              <a:gd name="connsiteY23" fmla="*/ 236982 h 406060"/>
              <a:gd name="connsiteX24" fmla="*/ 140836 w 169545"/>
              <a:gd name="connsiteY24" fmla="*/ 272701 h 406060"/>
              <a:gd name="connsiteX25" fmla="*/ 140836 w 169545"/>
              <a:gd name="connsiteY25" fmla="*/ 306038 h 406060"/>
              <a:gd name="connsiteX26" fmla="*/ 140836 w 169545"/>
              <a:gd name="connsiteY26" fmla="*/ 336994 h 406060"/>
              <a:gd name="connsiteX27" fmla="*/ 131311 w 169545"/>
              <a:gd name="connsiteY27" fmla="*/ 356044 h 406060"/>
              <a:gd name="connsiteX28" fmla="*/ 107498 w 169545"/>
              <a:gd name="connsiteY28" fmla="*/ 360807 h 406060"/>
              <a:gd name="connsiteX29" fmla="*/ 81305 w 169545"/>
              <a:gd name="connsiteY29" fmla="*/ 339376 h 406060"/>
              <a:gd name="connsiteX30" fmla="*/ 57492 w 169545"/>
              <a:gd name="connsiteY30" fmla="*/ 275082 h 406060"/>
              <a:gd name="connsiteX31" fmla="*/ 47967 w 169545"/>
              <a:gd name="connsiteY31" fmla="*/ 198882 h 406060"/>
              <a:gd name="connsiteX32" fmla="*/ 38442 w 169545"/>
              <a:gd name="connsiteY32" fmla="*/ 77438 h 406060"/>
              <a:gd name="connsiteX33" fmla="*/ 36061 w 169545"/>
              <a:gd name="connsiteY33" fmla="*/ 36957 h 406060"/>
              <a:gd name="connsiteX34" fmla="*/ 24155 w 169545"/>
              <a:gd name="connsiteY34" fmla="*/ 22669 h 406060"/>
              <a:gd name="connsiteX35" fmla="*/ 5105 w 169545"/>
              <a:gd name="connsiteY35" fmla="*/ 29813 h 406060"/>
              <a:gd name="connsiteX36" fmla="*/ 342 w 169545"/>
              <a:gd name="connsiteY36" fmla="*/ 60769 h 406060"/>
              <a:gd name="connsiteX37" fmla="*/ 12248 w 169545"/>
              <a:gd name="connsiteY37" fmla="*/ 144113 h 406060"/>
              <a:gd name="connsiteX0" fmla="*/ 12248 w 169545"/>
              <a:gd name="connsiteY0" fmla="*/ 144113 h 394192"/>
              <a:gd name="connsiteX1" fmla="*/ 26536 w 169545"/>
              <a:gd name="connsiteY1" fmla="*/ 225076 h 394192"/>
              <a:gd name="connsiteX2" fmla="*/ 36061 w 169545"/>
              <a:gd name="connsiteY2" fmla="*/ 308419 h 394192"/>
              <a:gd name="connsiteX3" fmla="*/ 57492 w 169545"/>
              <a:gd name="connsiteY3" fmla="*/ 348901 h 394192"/>
              <a:gd name="connsiteX4" fmla="*/ 76542 w 169545"/>
              <a:gd name="connsiteY4" fmla="*/ 384619 h 394192"/>
              <a:gd name="connsiteX5" fmla="*/ 114642 w 169545"/>
              <a:gd name="connsiteY5" fmla="*/ 394144 h 394192"/>
              <a:gd name="connsiteX6" fmla="*/ 143218 w 169545"/>
              <a:gd name="connsiteY6" fmla="*/ 387001 h 394192"/>
              <a:gd name="connsiteX7" fmla="*/ 164648 w 169545"/>
              <a:gd name="connsiteY7" fmla="*/ 360807 h 394192"/>
              <a:gd name="connsiteX8" fmla="*/ 169411 w 169545"/>
              <a:gd name="connsiteY8" fmla="*/ 310801 h 394192"/>
              <a:gd name="connsiteX9" fmla="*/ 167030 w 169545"/>
              <a:gd name="connsiteY9" fmla="*/ 253651 h 394192"/>
              <a:gd name="connsiteX10" fmla="*/ 155123 w 169545"/>
              <a:gd name="connsiteY10" fmla="*/ 220313 h 394192"/>
              <a:gd name="connsiteX11" fmla="*/ 133692 w 169545"/>
              <a:gd name="connsiteY11" fmla="*/ 184594 h 394192"/>
              <a:gd name="connsiteX12" fmla="*/ 112261 w 169545"/>
              <a:gd name="connsiteY12" fmla="*/ 144113 h 394192"/>
              <a:gd name="connsiteX13" fmla="*/ 95592 w 169545"/>
              <a:gd name="connsiteY13" fmla="*/ 98869 h 394192"/>
              <a:gd name="connsiteX14" fmla="*/ 107498 w 169545"/>
              <a:gd name="connsiteY14" fmla="*/ 51244 h 394192"/>
              <a:gd name="connsiteX15" fmla="*/ 119405 w 169545"/>
              <a:gd name="connsiteY15" fmla="*/ 22669 h 394192"/>
              <a:gd name="connsiteX16" fmla="*/ 117023 w 169545"/>
              <a:gd name="connsiteY16" fmla="*/ 3619 h 394192"/>
              <a:gd name="connsiteX17" fmla="*/ 102736 w 169545"/>
              <a:gd name="connsiteY17" fmla="*/ 1238 h 394192"/>
              <a:gd name="connsiteX18" fmla="*/ 81305 w 169545"/>
              <a:gd name="connsiteY18" fmla="*/ 17907 h 394192"/>
              <a:gd name="connsiteX19" fmla="*/ 69398 w 169545"/>
              <a:gd name="connsiteY19" fmla="*/ 56007 h 394192"/>
              <a:gd name="connsiteX20" fmla="*/ 69398 w 169545"/>
              <a:gd name="connsiteY20" fmla="*/ 110776 h 394192"/>
              <a:gd name="connsiteX21" fmla="*/ 83686 w 169545"/>
              <a:gd name="connsiteY21" fmla="*/ 156019 h 394192"/>
              <a:gd name="connsiteX22" fmla="*/ 109880 w 169545"/>
              <a:gd name="connsiteY22" fmla="*/ 203644 h 394192"/>
              <a:gd name="connsiteX23" fmla="*/ 131311 w 169545"/>
              <a:gd name="connsiteY23" fmla="*/ 236982 h 394192"/>
              <a:gd name="connsiteX24" fmla="*/ 140836 w 169545"/>
              <a:gd name="connsiteY24" fmla="*/ 272701 h 394192"/>
              <a:gd name="connsiteX25" fmla="*/ 140836 w 169545"/>
              <a:gd name="connsiteY25" fmla="*/ 306038 h 394192"/>
              <a:gd name="connsiteX26" fmla="*/ 140836 w 169545"/>
              <a:gd name="connsiteY26" fmla="*/ 336994 h 394192"/>
              <a:gd name="connsiteX27" fmla="*/ 131311 w 169545"/>
              <a:gd name="connsiteY27" fmla="*/ 356044 h 394192"/>
              <a:gd name="connsiteX28" fmla="*/ 107498 w 169545"/>
              <a:gd name="connsiteY28" fmla="*/ 360807 h 394192"/>
              <a:gd name="connsiteX29" fmla="*/ 81305 w 169545"/>
              <a:gd name="connsiteY29" fmla="*/ 339376 h 394192"/>
              <a:gd name="connsiteX30" fmla="*/ 57492 w 169545"/>
              <a:gd name="connsiteY30" fmla="*/ 275082 h 394192"/>
              <a:gd name="connsiteX31" fmla="*/ 47967 w 169545"/>
              <a:gd name="connsiteY31" fmla="*/ 198882 h 394192"/>
              <a:gd name="connsiteX32" fmla="*/ 38442 w 169545"/>
              <a:gd name="connsiteY32" fmla="*/ 77438 h 394192"/>
              <a:gd name="connsiteX33" fmla="*/ 36061 w 169545"/>
              <a:gd name="connsiteY33" fmla="*/ 36957 h 394192"/>
              <a:gd name="connsiteX34" fmla="*/ 24155 w 169545"/>
              <a:gd name="connsiteY34" fmla="*/ 22669 h 394192"/>
              <a:gd name="connsiteX35" fmla="*/ 5105 w 169545"/>
              <a:gd name="connsiteY35" fmla="*/ 29813 h 394192"/>
              <a:gd name="connsiteX36" fmla="*/ 342 w 169545"/>
              <a:gd name="connsiteY36" fmla="*/ 60769 h 394192"/>
              <a:gd name="connsiteX37" fmla="*/ 12248 w 169545"/>
              <a:gd name="connsiteY37" fmla="*/ 144113 h 394192"/>
              <a:gd name="connsiteX0" fmla="*/ 12248 w 169545"/>
              <a:gd name="connsiteY0" fmla="*/ 144113 h 394416"/>
              <a:gd name="connsiteX1" fmla="*/ 26536 w 169545"/>
              <a:gd name="connsiteY1" fmla="*/ 225076 h 394416"/>
              <a:gd name="connsiteX2" fmla="*/ 36061 w 169545"/>
              <a:gd name="connsiteY2" fmla="*/ 308419 h 394416"/>
              <a:gd name="connsiteX3" fmla="*/ 57492 w 169545"/>
              <a:gd name="connsiteY3" fmla="*/ 348901 h 394416"/>
              <a:gd name="connsiteX4" fmla="*/ 76542 w 169545"/>
              <a:gd name="connsiteY4" fmla="*/ 379857 h 394416"/>
              <a:gd name="connsiteX5" fmla="*/ 114642 w 169545"/>
              <a:gd name="connsiteY5" fmla="*/ 394144 h 394416"/>
              <a:gd name="connsiteX6" fmla="*/ 143218 w 169545"/>
              <a:gd name="connsiteY6" fmla="*/ 387001 h 394416"/>
              <a:gd name="connsiteX7" fmla="*/ 164648 w 169545"/>
              <a:gd name="connsiteY7" fmla="*/ 360807 h 394416"/>
              <a:gd name="connsiteX8" fmla="*/ 169411 w 169545"/>
              <a:gd name="connsiteY8" fmla="*/ 310801 h 394416"/>
              <a:gd name="connsiteX9" fmla="*/ 167030 w 169545"/>
              <a:gd name="connsiteY9" fmla="*/ 253651 h 394416"/>
              <a:gd name="connsiteX10" fmla="*/ 155123 w 169545"/>
              <a:gd name="connsiteY10" fmla="*/ 220313 h 394416"/>
              <a:gd name="connsiteX11" fmla="*/ 133692 w 169545"/>
              <a:gd name="connsiteY11" fmla="*/ 184594 h 394416"/>
              <a:gd name="connsiteX12" fmla="*/ 112261 w 169545"/>
              <a:gd name="connsiteY12" fmla="*/ 144113 h 394416"/>
              <a:gd name="connsiteX13" fmla="*/ 95592 w 169545"/>
              <a:gd name="connsiteY13" fmla="*/ 98869 h 394416"/>
              <a:gd name="connsiteX14" fmla="*/ 107498 w 169545"/>
              <a:gd name="connsiteY14" fmla="*/ 51244 h 394416"/>
              <a:gd name="connsiteX15" fmla="*/ 119405 w 169545"/>
              <a:gd name="connsiteY15" fmla="*/ 22669 h 394416"/>
              <a:gd name="connsiteX16" fmla="*/ 117023 w 169545"/>
              <a:gd name="connsiteY16" fmla="*/ 3619 h 394416"/>
              <a:gd name="connsiteX17" fmla="*/ 102736 w 169545"/>
              <a:gd name="connsiteY17" fmla="*/ 1238 h 394416"/>
              <a:gd name="connsiteX18" fmla="*/ 81305 w 169545"/>
              <a:gd name="connsiteY18" fmla="*/ 17907 h 394416"/>
              <a:gd name="connsiteX19" fmla="*/ 69398 w 169545"/>
              <a:gd name="connsiteY19" fmla="*/ 56007 h 394416"/>
              <a:gd name="connsiteX20" fmla="*/ 69398 w 169545"/>
              <a:gd name="connsiteY20" fmla="*/ 110776 h 394416"/>
              <a:gd name="connsiteX21" fmla="*/ 83686 w 169545"/>
              <a:gd name="connsiteY21" fmla="*/ 156019 h 394416"/>
              <a:gd name="connsiteX22" fmla="*/ 109880 w 169545"/>
              <a:gd name="connsiteY22" fmla="*/ 203644 h 394416"/>
              <a:gd name="connsiteX23" fmla="*/ 131311 w 169545"/>
              <a:gd name="connsiteY23" fmla="*/ 236982 h 394416"/>
              <a:gd name="connsiteX24" fmla="*/ 140836 w 169545"/>
              <a:gd name="connsiteY24" fmla="*/ 272701 h 394416"/>
              <a:gd name="connsiteX25" fmla="*/ 140836 w 169545"/>
              <a:gd name="connsiteY25" fmla="*/ 306038 h 394416"/>
              <a:gd name="connsiteX26" fmla="*/ 140836 w 169545"/>
              <a:gd name="connsiteY26" fmla="*/ 336994 h 394416"/>
              <a:gd name="connsiteX27" fmla="*/ 131311 w 169545"/>
              <a:gd name="connsiteY27" fmla="*/ 356044 h 394416"/>
              <a:gd name="connsiteX28" fmla="*/ 107498 w 169545"/>
              <a:gd name="connsiteY28" fmla="*/ 360807 h 394416"/>
              <a:gd name="connsiteX29" fmla="*/ 81305 w 169545"/>
              <a:gd name="connsiteY29" fmla="*/ 339376 h 394416"/>
              <a:gd name="connsiteX30" fmla="*/ 57492 w 169545"/>
              <a:gd name="connsiteY30" fmla="*/ 275082 h 394416"/>
              <a:gd name="connsiteX31" fmla="*/ 47967 w 169545"/>
              <a:gd name="connsiteY31" fmla="*/ 198882 h 394416"/>
              <a:gd name="connsiteX32" fmla="*/ 38442 w 169545"/>
              <a:gd name="connsiteY32" fmla="*/ 77438 h 394416"/>
              <a:gd name="connsiteX33" fmla="*/ 36061 w 169545"/>
              <a:gd name="connsiteY33" fmla="*/ 36957 h 394416"/>
              <a:gd name="connsiteX34" fmla="*/ 24155 w 169545"/>
              <a:gd name="connsiteY34" fmla="*/ 22669 h 394416"/>
              <a:gd name="connsiteX35" fmla="*/ 5105 w 169545"/>
              <a:gd name="connsiteY35" fmla="*/ 29813 h 394416"/>
              <a:gd name="connsiteX36" fmla="*/ 342 w 169545"/>
              <a:gd name="connsiteY36" fmla="*/ 60769 h 394416"/>
              <a:gd name="connsiteX37" fmla="*/ 12248 w 169545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6061 w 174199"/>
              <a:gd name="connsiteY2" fmla="*/ 308419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57492 w 174199"/>
              <a:gd name="connsiteY30" fmla="*/ 275082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8442 w 174199"/>
              <a:gd name="connsiteY2" fmla="*/ 301276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57492 w 174199"/>
              <a:gd name="connsiteY30" fmla="*/ 275082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8442 w 174199"/>
              <a:gd name="connsiteY2" fmla="*/ 301276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62255 w 174199"/>
              <a:gd name="connsiteY30" fmla="*/ 272700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9203 w 171154"/>
              <a:gd name="connsiteY0" fmla="*/ 144113 h 394416"/>
              <a:gd name="connsiteX1" fmla="*/ 23491 w 171154"/>
              <a:gd name="connsiteY1" fmla="*/ 225076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104453 w 171154"/>
              <a:gd name="connsiteY14" fmla="*/ 51244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104453 w 171154"/>
              <a:gd name="connsiteY14" fmla="*/ 51244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99691 w 171154"/>
              <a:gd name="connsiteY14" fmla="*/ 56006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99691 w 171154"/>
              <a:gd name="connsiteY14" fmla="*/ 56006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63151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9210 w 171154"/>
              <a:gd name="connsiteY30" fmla="*/ 273052 h 394768"/>
              <a:gd name="connsiteX31" fmla="*/ 44922 w 171154"/>
              <a:gd name="connsiteY31" fmla="*/ 199234 h 394768"/>
              <a:gd name="connsiteX32" fmla="*/ 35397 w 171154"/>
              <a:gd name="connsiteY32" fmla="*/ 77790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5397 w 171154"/>
              <a:gd name="connsiteY32" fmla="*/ 77790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97309 w 171154"/>
              <a:gd name="connsiteY28" fmla="*/ 356397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5884 w 171154"/>
              <a:gd name="connsiteY27" fmla="*/ 356396 h 394768"/>
              <a:gd name="connsiteX28" fmla="*/ 97309 w 171154"/>
              <a:gd name="connsiteY28" fmla="*/ 356397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71154" h="394768">
                <a:moveTo>
                  <a:pt x="9203" y="144465"/>
                </a:moveTo>
                <a:cubicBezTo>
                  <a:pt x="11981" y="169865"/>
                  <a:pt x="14363" y="196852"/>
                  <a:pt x="18729" y="223046"/>
                </a:cubicBezTo>
                <a:cubicBezTo>
                  <a:pt x="23095" y="249240"/>
                  <a:pt x="30238" y="280594"/>
                  <a:pt x="35397" y="301628"/>
                </a:cubicBezTo>
                <a:cubicBezTo>
                  <a:pt x="40556" y="322662"/>
                  <a:pt x="43335" y="336156"/>
                  <a:pt x="49685" y="349253"/>
                </a:cubicBezTo>
                <a:cubicBezTo>
                  <a:pt x="56035" y="362350"/>
                  <a:pt x="63178" y="372669"/>
                  <a:pt x="73497" y="380209"/>
                </a:cubicBezTo>
                <a:cubicBezTo>
                  <a:pt x="83816" y="387749"/>
                  <a:pt x="100484" y="393305"/>
                  <a:pt x="111597" y="394496"/>
                </a:cubicBezTo>
                <a:cubicBezTo>
                  <a:pt x="122710" y="395687"/>
                  <a:pt x="131839" y="392909"/>
                  <a:pt x="140173" y="387353"/>
                </a:cubicBezTo>
                <a:cubicBezTo>
                  <a:pt x="148507" y="381797"/>
                  <a:pt x="156444" y="374256"/>
                  <a:pt x="161603" y="361159"/>
                </a:cubicBezTo>
                <a:cubicBezTo>
                  <a:pt x="166762" y="348062"/>
                  <a:pt x="170732" y="326630"/>
                  <a:pt x="171129" y="308771"/>
                </a:cubicBezTo>
                <a:cubicBezTo>
                  <a:pt x="171526" y="290912"/>
                  <a:pt x="167160" y="268687"/>
                  <a:pt x="163985" y="254003"/>
                </a:cubicBezTo>
                <a:cubicBezTo>
                  <a:pt x="160810" y="239319"/>
                  <a:pt x="157634" y="232174"/>
                  <a:pt x="152078" y="220665"/>
                </a:cubicBezTo>
                <a:cubicBezTo>
                  <a:pt x="146522" y="209156"/>
                  <a:pt x="137791" y="197646"/>
                  <a:pt x="130647" y="184946"/>
                </a:cubicBezTo>
                <a:cubicBezTo>
                  <a:pt x="123503" y="172246"/>
                  <a:pt x="115566" y="158753"/>
                  <a:pt x="109216" y="144465"/>
                </a:cubicBezTo>
                <a:cubicBezTo>
                  <a:pt x="102866" y="130177"/>
                  <a:pt x="94135" y="113906"/>
                  <a:pt x="92547" y="99221"/>
                </a:cubicBezTo>
                <a:cubicBezTo>
                  <a:pt x="90959" y="84536"/>
                  <a:pt x="95722" y="69058"/>
                  <a:pt x="99691" y="56358"/>
                </a:cubicBezTo>
                <a:cubicBezTo>
                  <a:pt x="103660" y="43658"/>
                  <a:pt x="113979" y="31752"/>
                  <a:pt x="116360" y="23021"/>
                </a:cubicBezTo>
                <a:cubicBezTo>
                  <a:pt x="118741" y="14290"/>
                  <a:pt x="116756" y="7543"/>
                  <a:pt x="113978" y="3971"/>
                </a:cubicBezTo>
                <a:cubicBezTo>
                  <a:pt x="111200" y="399"/>
                  <a:pt x="105644" y="-1585"/>
                  <a:pt x="99691" y="1590"/>
                </a:cubicBezTo>
                <a:cubicBezTo>
                  <a:pt x="93738" y="4765"/>
                  <a:pt x="83816" y="12703"/>
                  <a:pt x="78260" y="23022"/>
                </a:cubicBezTo>
                <a:cubicBezTo>
                  <a:pt x="72704" y="33341"/>
                  <a:pt x="68337" y="48819"/>
                  <a:pt x="66353" y="63503"/>
                </a:cubicBezTo>
                <a:cubicBezTo>
                  <a:pt x="64369" y="78187"/>
                  <a:pt x="63972" y="95650"/>
                  <a:pt x="66353" y="111128"/>
                </a:cubicBezTo>
                <a:cubicBezTo>
                  <a:pt x="68734" y="126606"/>
                  <a:pt x="73894" y="140893"/>
                  <a:pt x="80641" y="156371"/>
                </a:cubicBezTo>
                <a:cubicBezTo>
                  <a:pt x="87388" y="171849"/>
                  <a:pt x="99691" y="190899"/>
                  <a:pt x="106835" y="203996"/>
                </a:cubicBezTo>
                <a:cubicBezTo>
                  <a:pt x="113979" y="217093"/>
                  <a:pt x="118344" y="223444"/>
                  <a:pt x="123503" y="234953"/>
                </a:cubicBezTo>
                <a:cubicBezTo>
                  <a:pt x="128662" y="246463"/>
                  <a:pt x="134616" y="261147"/>
                  <a:pt x="137791" y="273053"/>
                </a:cubicBezTo>
                <a:cubicBezTo>
                  <a:pt x="140966" y="284959"/>
                  <a:pt x="142554" y="306390"/>
                  <a:pt x="142554" y="306390"/>
                </a:cubicBezTo>
                <a:cubicBezTo>
                  <a:pt x="142554" y="317105"/>
                  <a:pt x="140569" y="329012"/>
                  <a:pt x="137791" y="337346"/>
                </a:cubicBezTo>
                <a:cubicBezTo>
                  <a:pt x="135013" y="345680"/>
                  <a:pt x="132631" y="353221"/>
                  <a:pt x="125884" y="356396"/>
                </a:cubicBezTo>
                <a:cubicBezTo>
                  <a:pt x="119137" y="359571"/>
                  <a:pt x="106040" y="361159"/>
                  <a:pt x="97309" y="356397"/>
                </a:cubicBezTo>
                <a:cubicBezTo>
                  <a:pt x="88578" y="351635"/>
                  <a:pt x="80642" y="343697"/>
                  <a:pt x="73498" y="327822"/>
                </a:cubicBezTo>
                <a:cubicBezTo>
                  <a:pt x="66354" y="311947"/>
                  <a:pt x="59210" y="282577"/>
                  <a:pt x="54447" y="261146"/>
                </a:cubicBezTo>
                <a:cubicBezTo>
                  <a:pt x="49684" y="239715"/>
                  <a:pt x="48494" y="226222"/>
                  <a:pt x="44922" y="199234"/>
                </a:cubicBezTo>
                <a:cubicBezTo>
                  <a:pt x="41350" y="172247"/>
                  <a:pt x="35000" y="126208"/>
                  <a:pt x="33016" y="99221"/>
                </a:cubicBezTo>
                <a:cubicBezTo>
                  <a:pt x="31032" y="72234"/>
                  <a:pt x="35000" y="50009"/>
                  <a:pt x="33016" y="37309"/>
                </a:cubicBezTo>
                <a:cubicBezTo>
                  <a:pt x="31032" y="24609"/>
                  <a:pt x="26269" y="24212"/>
                  <a:pt x="21110" y="23021"/>
                </a:cubicBezTo>
                <a:cubicBezTo>
                  <a:pt x="15951" y="21830"/>
                  <a:pt x="6029" y="23815"/>
                  <a:pt x="2060" y="30165"/>
                </a:cubicBezTo>
                <a:cubicBezTo>
                  <a:pt x="-1909" y="36515"/>
                  <a:pt x="870" y="50802"/>
                  <a:pt x="2060" y="70646"/>
                </a:cubicBezTo>
                <a:cubicBezTo>
                  <a:pt x="3250" y="90490"/>
                  <a:pt x="6425" y="119065"/>
                  <a:pt x="9203" y="14446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8" name="任意多边形 447"/>
          <p:cNvSpPr/>
          <p:nvPr/>
        </p:nvSpPr>
        <p:spPr>
          <a:xfrm rot="-1200000" flipV="1">
            <a:off x="7895810" y="3465640"/>
            <a:ext cx="173090" cy="411896"/>
          </a:xfrm>
          <a:custGeom>
            <a:avLst/>
            <a:gdLst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54028 w 176082"/>
              <a:gd name="connsiteY10" fmla="*/ 190078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2609 w 176082"/>
              <a:gd name="connsiteY22" fmla="*/ 359147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40072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27847 w 175519"/>
              <a:gd name="connsiteY22" fmla="*/ 347240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26"/>
              <a:gd name="connsiteY0" fmla="*/ 159122 h 411896"/>
              <a:gd name="connsiteX1" fmla="*/ 20690 w 175526"/>
              <a:gd name="connsiteY1" fmla="*/ 230560 h 411896"/>
              <a:gd name="connsiteX2" fmla="*/ 30215 w 175526"/>
              <a:gd name="connsiteY2" fmla="*/ 311522 h 411896"/>
              <a:gd name="connsiteX3" fmla="*/ 42121 w 175526"/>
              <a:gd name="connsiteY3" fmla="*/ 371053 h 411896"/>
              <a:gd name="connsiteX4" fmla="*/ 54028 w 175526"/>
              <a:gd name="connsiteY4" fmla="*/ 404391 h 411896"/>
              <a:gd name="connsiteX5" fmla="*/ 73078 w 175526"/>
              <a:gd name="connsiteY5" fmla="*/ 411534 h 411896"/>
              <a:gd name="connsiteX6" fmla="*/ 82603 w 175526"/>
              <a:gd name="connsiteY6" fmla="*/ 397247 h 411896"/>
              <a:gd name="connsiteX7" fmla="*/ 70696 w 175526"/>
              <a:gd name="connsiteY7" fmla="*/ 361528 h 411896"/>
              <a:gd name="connsiteX8" fmla="*/ 61171 w 175526"/>
              <a:gd name="connsiteY8" fmla="*/ 316284 h 411896"/>
              <a:gd name="connsiteX9" fmla="*/ 51646 w 175526"/>
              <a:gd name="connsiteY9" fmla="*/ 247228 h 411896"/>
              <a:gd name="connsiteX10" fmla="*/ 49265 w 175526"/>
              <a:gd name="connsiteY10" fmla="*/ 185315 h 411896"/>
              <a:gd name="connsiteX11" fmla="*/ 42121 w 175526"/>
              <a:gd name="connsiteY11" fmla="*/ 104353 h 411896"/>
              <a:gd name="connsiteX12" fmla="*/ 32596 w 175526"/>
              <a:gd name="connsiteY12" fmla="*/ 71016 h 411896"/>
              <a:gd name="connsiteX13" fmla="*/ 25453 w 175526"/>
              <a:gd name="connsiteY13" fmla="*/ 44822 h 411896"/>
              <a:gd name="connsiteX14" fmla="*/ 30215 w 175526"/>
              <a:gd name="connsiteY14" fmla="*/ 30534 h 411896"/>
              <a:gd name="connsiteX15" fmla="*/ 46884 w 175526"/>
              <a:gd name="connsiteY15" fmla="*/ 47203 h 411896"/>
              <a:gd name="connsiteX16" fmla="*/ 65933 w 175526"/>
              <a:gd name="connsiteY16" fmla="*/ 97210 h 411896"/>
              <a:gd name="connsiteX17" fmla="*/ 80222 w 175526"/>
              <a:gd name="connsiteY17" fmla="*/ 142453 h 411896"/>
              <a:gd name="connsiteX18" fmla="*/ 94509 w 175526"/>
              <a:gd name="connsiteY18" fmla="*/ 178171 h 411896"/>
              <a:gd name="connsiteX19" fmla="*/ 104034 w 175526"/>
              <a:gd name="connsiteY19" fmla="*/ 232941 h 411896"/>
              <a:gd name="connsiteX20" fmla="*/ 111178 w 175526"/>
              <a:gd name="connsiteY20" fmla="*/ 275803 h 411896"/>
              <a:gd name="connsiteX21" fmla="*/ 118322 w 175526"/>
              <a:gd name="connsiteY21" fmla="*/ 311522 h 411896"/>
              <a:gd name="connsiteX22" fmla="*/ 127847 w 175526"/>
              <a:gd name="connsiteY22" fmla="*/ 347240 h 411896"/>
              <a:gd name="connsiteX23" fmla="*/ 146897 w 175526"/>
              <a:gd name="connsiteY23" fmla="*/ 375816 h 411896"/>
              <a:gd name="connsiteX24" fmla="*/ 163566 w 175526"/>
              <a:gd name="connsiteY24" fmla="*/ 382960 h 411896"/>
              <a:gd name="connsiteX25" fmla="*/ 175471 w 175526"/>
              <a:gd name="connsiteY25" fmla="*/ 373434 h 411896"/>
              <a:gd name="connsiteX26" fmla="*/ 158803 w 175526"/>
              <a:gd name="connsiteY26" fmla="*/ 354384 h 411896"/>
              <a:gd name="connsiteX27" fmla="*/ 149278 w 175526"/>
              <a:gd name="connsiteY27" fmla="*/ 323428 h 411896"/>
              <a:gd name="connsiteX28" fmla="*/ 139753 w 175526"/>
              <a:gd name="connsiteY28" fmla="*/ 278184 h 411896"/>
              <a:gd name="connsiteX29" fmla="*/ 130227 w 175526"/>
              <a:gd name="connsiteY29" fmla="*/ 211509 h 411896"/>
              <a:gd name="connsiteX30" fmla="*/ 120703 w 175526"/>
              <a:gd name="connsiteY30" fmla="*/ 168647 h 411896"/>
              <a:gd name="connsiteX31" fmla="*/ 106415 w 175526"/>
              <a:gd name="connsiteY31" fmla="*/ 132928 h 411896"/>
              <a:gd name="connsiteX32" fmla="*/ 89746 w 175526"/>
              <a:gd name="connsiteY32" fmla="*/ 82922 h 411896"/>
              <a:gd name="connsiteX33" fmla="*/ 73078 w 175526"/>
              <a:gd name="connsiteY33" fmla="*/ 42441 h 411896"/>
              <a:gd name="connsiteX34" fmla="*/ 58790 w 175526"/>
              <a:gd name="connsiteY34" fmla="*/ 13866 h 411896"/>
              <a:gd name="connsiteX35" fmla="*/ 39740 w 175526"/>
              <a:gd name="connsiteY35" fmla="*/ 1959 h 411896"/>
              <a:gd name="connsiteX36" fmla="*/ 15928 w 175526"/>
              <a:gd name="connsiteY36" fmla="*/ 1959 h 411896"/>
              <a:gd name="connsiteX37" fmla="*/ 1640 w 175526"/>
              <a:gd name="connsiteY37" fmla="*/ 21009 h 411896"/>
              <a:gd name="connsiteX38" fmla="*/ 1640 w 175526"/>
              <a:gd name="connsiteY38" fmla="*/ 59109 h 411896"/>
              <a:gd name="connsiteX39" fmla="*/ 13546 w 175526"/>
              <a:gd name="connsiteY39" fmla="*/ 104353 h 411896"/>
              <a:gd name="connsiteX40" fmla="*/ 20690 w 175526"/>
              <a:gd name="connsiteY40" fmla="*/ 159122 h 411896"/>
              <a:gd name="connsiteX0" fmla="*/ 20690 w 175534"/>
              <a:gd name="connsiteY0" fmla="*/ 159122 h 411896"/>
              <a:gd name="connsiteX1" fmla="*/ 20690 w 175534"/>
              <a:gd name="connsiteY1" fmla="*/ 230560 h 411896"/>
              <a:gd name="connsiteX2" fmla="*/ 30215 w 175534"/>
              <a:gd name="connsiteY2" fmla="*/ 311522 h 411896"/>
              <a:gd name="connsiteX3" fmla="*/ 42121 w 175534"/>
              <a:gd name="connsiteY3" fmla="*/ 371053 h 411896"/>
              <a:gd name="connsiteX4" fmla="*/ 54028 w 175534"/>
              <a:gd name="connsiteY4" fmla="*/ 404391 h 411896"/>
              <a:gd name="connsiteX5" fmla="*/ 73078 w 175534"/>
              <a:gd name="connsiteY5" fmla="*/ 411534 h 411896"/>
              <a:gd name="connsiteX6" fmla="*/ 82603 w 175534"/>
              <a:gd name="connsiteY6" fmla="*/ 397247 h 411896"/>
              <a:gd name="connsiteX7" fmla="*/ 70696 w 175534"/>
              <a:gd name="connsiteY7" fmla="*/ 361528 h 411896"/>
              <a:gd name="connsiteX8" fmla="*/ 61171 w 175534"/>
              <a:gd name="connsiteY8" fmla="*/ 316284 h 411896"/>
              <a:gd name="connsiteX9" fmla="*/ 51646 w 175534"/>
              <a:gd name="connsiteY9" fmla="*/ 247228 h 411896"/>
              <a:gd name="connsiteX10" fmla="*/ 49265 w 175534"/>
              <a:gd name="connsiteY10" fmla="*/ 185315 h 411896"/>
              <a:gd name="connsiteX11" fmla="*/ 42121 w 175534"/>
              <a:gd name="connsiteY11" fmla="*/ 104353 h 411896"/>
              <a:gd name="connsiteX12" fmla="*/ 32596 w 175534"/>
              <a:gd name="connsiteY12" fmla="*/ 71016 h 411896"/>
              <a:gd name="connsiteX13" fmla="*/ 25453 w 175534"/>
              <a:gd name="connsiteY13" fmla="*/ 44822 h 411896"/>
              <a:gd name="connsiteX14" fmla="*/ 30215 w 175534"/>
              <a:gd name="connsiteY14" fmla="*/ 30534 h 411896"/>
              <a:gd name="connsiteX15" fmla="*/ 46884 w 175534"/>
              <a:gd name="connsiteY15" fmla="*/ 47203 h 411896"/>
              <a:gd name="connsiteX16" fmla="*/ 65933 w 175534"/>
              <a:gd name="connsiteY16" fmla="*/ 97210 h 411896"/>
              <a:gd name="connsiteX17" fmla="*/ 80222 w 175534"/>
              <a:gd name="connsiteY17" fmla="*/ 142453 h 411896"/>
              <a:gd name="connsiteX18" fmla="*/ 94509 w 175534"/>
              <a:gd name="connsiteY18" fmla="*/ 178171 h 411896"/>
              <a:gd name="connsiteX19" fmla="*/ 104034 w 175534"/>
              <a:gd name="connsiteY19" fmla="*/ 232941 h 411896"/>
              <a:gd name="connsiteX20" fmla="*/ 111178 w 175534"/>
              <a:gd name="connsiteY20" fmla="*/ 275803 h 411896"/>
              <a:gd name="connsiteX21" fmla="*/ 118322 w 175534"/>
              <a:gd name="connsiteY21" fmla="*/ 311522 h 411896"/>
              <a:gd name="connsiteX22" fmla="*/ 127847 w 175534"/>
              <a:gd name="connsiteY22" fmla="*/ 347240 h 411896"/>
              <a:gd name="connsiteX23" fmla="*/ 139754 w 175534"/>
              <a:gd name="connsiteY23" fmla="*/ 373434 h 411896"/>
              <a:gd name="connsiteX24" fmla="*/ 163566 w 175534"/>
              <a:gd name="connsiteY24" fmla="*/ 382960 h 411896"/>
              <a:gd name="connsiteX25" fmla="*/ 175471 w 175534"/>
              <a:gd name="connsiteY25" fmla="*/ 373434 h 411896"/>
              <a:gd name="connsiteX26" fmla="*/ 158803 w 175534"/>
              <a:gd name="connsiteY26" fmla="*/ 354384 h 411896"/>
              <a:gd name="connsiteX27" fmla="*/ 149278 w 175534"/>
              <a:gd name="connsiteY27" fmla="*/ 323428 h 411896"/>
              <a:gd name="connsiteX28" fmla="*/ 139753 w 175534"/>
              <a:gd name="connsiteY28" fmla="*/ 278184 h 411896"/>
              <a:gd name="connsiteX29" fmla="*/ 130227 w 175534"/>
              <a:gd name="connsiteY29" fmla="*/ 211509 h 411896"/>
              <a:gd name="connsiteX30" fmla="*/ 120703 w 175534"/>
              <a:gd name="connsiteY30" fmla="*/ 168647 h 411896"/>
              <a:gd name="connsiteX31" fmla="*/ 106415 w 175534"/>
              <a:gd name="connsiteY31" fmla="*/ 132928 h 411896"/>
              <a:gd name="connsiteX32" fmla="*/ 89746 w 175534"/>
              <a:gd name="connsiteY32" fmla="*/ 82922 h 411896"/>
              <a:gd name="connsiteX33" fmla="*/ 73078 w 175534"/>
              <a:gd name="connsiteY33" fmla="*/ 42441 h 411896"/>
              <a:gd name="connsiteX34" fmla="*/ 58790 w 175534"/>
              <a:gd name="connsiteY34" fmla="*/ 13866 h 411896"/>
              <a:gd name="connsiteX35" fmla="*/ 39740 w 175534"/>
              <a:gd name="connsiteY35" fmla="*/ 1959 h 411896"/>
              <a:gd name="connsiteX36" fmla="*/ 15928 w 175534"/>
              <a:gd name="connsiteY36" fmla="*/ 1959 h 411896"/>
              <a:gd name="connsiteX37" fmla="*/ 1640 w 175534"/>
              <a:gd name="connsiteY37" fmla="*/ 21009 h 411896"/>
              <a:gd name="connsiteX38" fmla="*/ 1640 w 175534"/>
              <a:gd name="connsiteY38" fmla="*/ 59109 h 411896"/>
              <a:gd name="connsiteX39" fmla="*/ 13546 w 175534"/>
              <a:gd name="connsiteY39" fmla="*/ 104353 h 411896"/>
              <a:gd name="connsiteX40" fmla="*/ 20690 w 175534"/>
              <a:gd name="connsiteY40" fmla="*/ 159122 h 411896"/>
              <a:gd name="connsiteX0" fmla="*/ 20690 w 175471"/>
              <a:gd name="connsiteY0" fmla="*/ 159122 h 411896"/>
              <a:gd name="connsiteX1" fmla="*/ 20690 w 175471"/>
              <a:gd name="connsiteY1" fmla="*/ 230560 h 411896"/>
              <a:gd name="connsiteX2" fmla="*/ 30215 w 175471"/>
              <a:gd name="connsiteY2" fmla="*/ 311522 h 411896"/>
              <a:gd name="connsiteX3" fmla="*/ 42121 w 175471"/>
              <a:gd name="connsiteY3" fmla="*/ 371053 h 411896"/>
              <a:gd name="connsiteX4" fmla="*/ 54028 w 175471"/>
              <a:gd name="connsiteY4" fmla="*/ 404391 h 411896"/>
              <a:gd name="connsiteX5" fmla="*/ 73078 w 175471"/>
              <a:gd name="connsiteY5" fmla="*/ 411534 h 411896"/>
              <a:gd name="connsiteX6" fmla="*/ 82603 w 175471"/>
              <a:gd name="connsiteY6" fmla="*/ 397247 h 411896"/>
              <a:gd name="connsiteX7" fmla="*/ 70696 w 175471"/>
              <a:gd name="connsiteY7" fmla="*/ 361528 h 411896"/>
              <a:gd name="connsiteX8" fmla="*/ 61171 w 175471"/>
              <a:gd name="connsiteY8" fmla="*/ 316284 h 411896"/>
              <a:gd name="connsiteX9" fmla="*/ 51646 w 175471"/>
              <a:gd name="connsiteY9" fmla="*/ 247228 h 411896"/>
              <a:gd name="connsiteX10" fmla="*/ 49265 w 175471"/>
              <a:gd name="connsiteY10" fmla="*/ 185315 h 411896"/>
              <a:gd name="connsiteX11" fmla="*/ 42121 w 175471"/>
              <a:gd name="connsiteY11" fmla="*/ 104353 h 411896"/>
              <a:gd name="connsiteX12" fmla="*/ 32596 w 175471"/>
              <a:gd name="connsiteY12" fmla="*/ 71016 h 411896"/>
              <a:gd name="connsiteX13" fmla="*/ 25453 w 175471"/>
              <a:gd name="connsiteY13" fmla="*/ 44822 h 411896"/>
              <a:gd name="connsiteX14" fmla="*/ 30215 w 175471"/>
              <a:gd name="connsiteY14" fmla="*/ 30534 h 411896"/>
              <a:gd name="connsiteX15" fmla="*/ 46884 w 175471"/>
              <a:gd name="connsiteY15" fmla="*/ 47203 h 411896"/>
              <a:gd name="connsiteX16" fmla="*/ 65933 w 175471"/>
              <a:gd name="connsiteY16" fmla="*/ 97210 h 411896"/>
              <a:gd name="connsiteX17" fmla="*/ 80222 w 175471"/>
              <a:gd name="connsiteY17" fmla="*/ 142453 h 411896"/>
              <a:gd name="connsiteX18" fmla="*/ 94509 w 175471"/>
              <a:gd name="connsiteY18" fmla="*/ 178171 h 411896"/>
              <a:gd name="connsiteX19" fmla="*/ 104034 w 175471"/>
              <a:gd name="connsiteY19" fmla="*/ 232941 h 411896"/>
              <a:gd name="connsiteX20" fmla="*/ 111178 w 175471"/>
              <a:gd name="connsiteY20" fmla="*/ 275803 h 411896"/>
              <a:gd name="connsiteX21" fmla="*/ 118322 w 175471"/>
              <a:gd name="connsiteY21" fmla="*/ 311522 h 411896"/>
              <a:gd name="connsiteX22" fmla="*/ 127847 w 175471"/>
              <a:gd name="connsiteY22" fmla="*/ 347240 h 411896"/>
              <a:gd name="connsiteX23" fmla="*/ 139754 w 175471"/>
              <a:gd name="connsiteY23" fmla="*/ 373434 h 411896"/>
              <a:gd name="connsiteX24" fmla="*/ 158803 w 175471"/>
              <a:gd name="connsiteY24" fmla="*/ 382960 h 411896"/>
              <a:gd name="connsiteX25" fmla="*/ 175471 w 175471"/>
              <a:gd name="connsiteY25" fmla="*/ 373434 h 411896"/>
              <a:gd name="connsiteX26" fmla="*/ 158803 w 175471"/>
              <a:gd name="connsiteY26" fmla="*/ 354384 h 411896"/>
              <a:gd name="connsiteX27" fmla="*/ 149278 w 175471"/>
              <a:gd name="connsiteY27" fmla="*/ 323428 h 411896"/>
              <a:gd name="connsiteX28" fmla="*/ 139753 w 175471"/>
              <a:gd name="connsiteY28" fmla="*/ 278184 h 411896"/>
              <a:gd name="connsiteX29" fmla="*/ 130227 w 175471"/>
              <a:gd name="connsiteY29" fmla="*/ 211509 h 411896"/>
              <a:gd name="connsiteX30" fmla="*/ 120703 w 175471"/>
              <a:gd name="connsiteY30" fmla="*/ 168647 h 411896"/>
              <a:gd name="connsiteX31" fmla="*/ 106415 w 175471"/>
              <a:gd name="connsiteY31" fmla="*/ 132928 h 411896"/>
              <a:gd name="connsiteX32" fmla="*/ 89746 w 175471"/>
              <a:gd name="connsiteY32" fmla="*/ 82922 h 411896"/>
              <a:gd name="connsiteX33" fmla="*/ 73078 w 175471"/>
              <a:gd name="connsiteY33" fmla="*/ 42441 h 411896"/>
              <a:gd name="connsiteX34" fmla="*/ 58790 w 175471"/>
              <a:gd name="connsiteY34" fmla="*/ 13866 h 411896"/>
              <a:gd name="connsiteX35" fmla="*/ 39740 w 175471"/>
              <a:gd name="connsiteY35" fmla="*/ 1959 h 411896"/>
              <a:gd name="connsiteX36" fmla="*/ 15928 w 175471"/>
              <a:gd name="connsiteY36" fmla="*/ 1959 h 411896"/>
              <a:gd name="connsiteX37" fmla="*/ 1640 w 175471"/>
              <a:gd name="connsiteY37" fmla="*/ 21009 h 411896"/>
              <a:gd name="connsiteX38" fmla="*/ 1640 w 175471"/>
              <a:gd name="connsiteY38" fmla="*/ 59109 h 411896"/>
              <a:gd name="connsiteX39" fmla="*/ 13546 w 175471"/>
              <a:gd name="connsiteY39" fmla="*/ 104353 h 411896"/>
              <a:gd name="connsiteX40" fmla="*/ 20690 w 175471"/>
              <a:gd name="connsiteY40" fmla="*/ 159122 h 411896"/>
              <a:gd name="connsiteX0" fmla="*/ 20690 w 173090"/>
              <a:gd name="connsiteY0" fmla="*/ 159122 h 411896"/>
              <a:gd name="connsiteX1" fmla="*/ 20690 w 173090"/>
              <a:gd name="connsiteY1" fmla="*/ 230560 h 411896"/>
              <a:gd name="connsiteX2" fmla="*/ 30215 w 173090"/>
              <a:gd name="connsiteY2" fmla="*/ 311522 h 411896"/>
              <a:gd name="connsiteX3" fmla="*/ 42121 w 173090"/>
              <a:gd name="connsiteY3" fmla="*/ 371053 h 411896"/>
              <a:gd name="connsiteX4" fmla="*/ 54028 w 173090"/>
              <a:gd name="connsiteY4" fmla="*/ 404391 h 411896"/>
              <a:gd name="connsiteX5" fmla="*/ 73078 w 173090"/>
              <a:gd name="connsiteY5" fmla="*/ 411534 h 411896"/>
              <a:gd name="connsiteX6" fmla="*/ 82603 w 173090"/>
              <a:gd name="connsiteY6" fmla="*/ 397247 h 411896"/>
              <a:gd name="connsiteX7" fmla="*/ 70696 w 173090"/>
              <a:gd name="connsiteY7" fmla="*/ 361528 h 411896"/>
              <a:gd name="connsiteX8" fmla="*/ 61171 w 173090"/>
              <a:gd name="connsiteY8" fmla="*/ 316284 h 411896"/>
              <a:gd name="connsiteX9" fmla="*/ 51646 w 173090"/>
              <a:gd name="connsiteY9" fmla="*/ 247228 h 411896"/>
              <a:gd name="connsiteX10" fmla="*/ 49265 w 173090"/>
              <a:gd name="connsiteY10" fmla="*/ 185315 h 411896"/>
              <a:gd name="connsiteX11" fmla="*/ 42121 w 173090"/>
              <a:gd name="connsiteY11" fmla="*/ 104353 h 411896"/>
              <a:gd name="connsiteX12" fmla="*/ 32596 w 173090"/>
              <a:gd name="connsiteY12" fmla="*/ 71016 h 411896"/>
              <a:gd name="connsiteX13" fmla="*/ 25453 w 173090"/>
              <a:gd name="connsiteY13" fmla="*/ 44822 h 411896"/>
              <a:gd name="connsiteX14" fmla="*/ 30215 w 173090"/>
              <a:gd name="connsiteY14" fmla="*/ 30534 h 411896"/>
              <a:gd name="connsiteX15" fmla="*/ 46884 w 173090"/>
              <a:gd name="connsiteY15" fmla="*/ 47203 h 411896"/>
              <a:gd name="connsiteX16" fmla="*/ 65933 w 173090"/>
              <a:gd name="connsiteY16" fmla="*/ 97210 h 411896"/>
              <a:gd name="connsiteX17" fmla="*/ 80222 w 173090"/>
              <a:gd name="connsiteY17" fmla="*/ 142453 h 411896"/>
              <a:gd name="connsiteX18" fmla="*/ 94509 w 173090"/>
              <a:gd name="connsiteY18" fmla="*/ 178171 h 411896"/>
              <a:gd name="connsiteX19" fmla="*/ 104034 w 173090"/>
              <a:gd name="connsiteY19" fmla="*/ 232941 h 411896"/>
              <a:gd name="connsiteX20" fmla="*/ 111178 w 173090"/>
              <a:gd name="connsiteY20" fmla="*/ 275803 h 411896"/>
              <a:gd name="connsiteX21" fmla="*/ 118322 w 173090"/>
              <a:gd name="connsiteY21" fmla="*/ 311522 h 411896"/>
              <a:gd name="connsiteX22" fmla="*/ 127847 w 173090"/>
              <a:gd name="connsiteY22" fmla="*/ 347240 h 411896"/>
              <a:gd name="connsiteX23" fmla="*/ 139754 w 173090"/>
              <a:gd name="connsiteY23" fmla="*/ 373434 h 411896"/>
              <a:gd name="connsiteX24" fmla="*/ 158803 w 173090"/>
              <a:gd name="connsiteY24" fmla="*/ 382960 h 411896"/>
              <a:gd name="connsiteX25" fmla="*/ 173090 w 173090"/>
              <a:gd name="connsiteY25" fmla="*/ 373434 h 411896"/>
              <a:gd name="connsiteX26" fmla="*/ 158803 w 173090"/>
              <a:gd name="connsiteY26" fmla="*/ 354384 h 411896"/>
              <a:gd name="connsiteX27" fmla="*/ 149278 w 173090"/>
              <a:gd name="connsiteY27" fmla="*/ 323428 h 411896"/>
              <a:gd name="connsiteX28" fmla="*/ 139753 w 173090"/>
              <a:gd name="connsiteY28" fmla="*/ 278184 h 411896"/>
              <a:gd name="connsiteX29" fmla="*/ 130227 w 173090"/>
              <a:gd name="connsiteY29" fmla="*/ 211509 h 411896"/>
              <a:gd name="connsiteX30" fmla="*/ 120703 w 173090"/>
              <a:gd name="connsiteY30" fmla="*/ 168647 h 411896"/>
              <a:gd name="connsiteX31" fmla="*/ 106415 w 173090"/>
              <a:gd name="connsiteY31" fmla="*/ 132928 h 411896"/>
              <a:gd name="connsiteX32" fmla="*/ 89746 w 173090"/>
              <a:gd name="connsiteY32" fmla="*/ 82922 h 411896"/>
              <a:gd name="connsiteX33" fmla="*/ 73078 w 173090"/>
              <a:gd name="connsiteY33" fmla="*/ 42441 h 411896"/>
              <a:gd name="connsiteX34" fmla="*/ 58790 w 173090"/>
              <a:gd name="connsiteY34" fmla="*/ 13866 h 411896"/>
              <a:gd name="connsiteX35" fmla="*/ 39740 w 173090"/>
              <a:gd name="connsiteY35" fmla="*/ 1959 h 411896"/>
              <a:gd name="connsiteX36" fmla="*/ 15928 w 173090"/>
              <a:gd name="connsiteY36" fmla="*/ 1959 h 411896"/>
              <a:gd name="connsiteX37" fmla="*/ 1640 w 173090"/>
              <a:gd name="connsiteY37" fmla="*/ 21009 h 411896"/>
              <a:gd name="connsiteX38" fmla="*/ 1640 w 173090"/>
              <a:gd name="connsiteY38" fmla="*/ 59109 h 411896"/>
              <a:gd name="connsiteX39" fmla="*/ 13546 w 173090"/>
              <a:gd name="connsiteY39" fmla="*/ 104353 h 411896"/>
              <a:gd name="connsiteX40" fmla="*/ 20690 w 173090"/>
              <a:gd name="connsiteY40" fmla="*/ 159122 h 411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73090" h="411896">
                <a:moveTo>
                  <a:pt x="20690" y="159122"/>
                </a:moveTo>
                <a:cubicBezTo>
                  <a:pt x="21881" y="180156"/>
                  <a:pt x="19103" y="205160"/>
                  <a:pt x="20690" y="230560"/>
                </a:cubicBezTo>
                <a:cubicBezTo>
                  <a:pt x="22278" y="255960"/>
                  <a:pt x="26643" y="288106"/>
                  <a:pt x="30215" y="311522"/>
                </a:cubicBezTo>
                <a:cubicBezTo>
                  <a:pt x="33787" y="334938"/>
                  <a:pt x="38152" y="355575"/>
                  <a:pt x="42121" y="371053"/>
                </a:cubicBezTo>
                <a:cubicBezTo>
                  <a:pt x="46090" y="386531"/>
                  <a:pt x="48869" y="397644"/>
                  <a:pt x="54028" y="404391"/>
                </a:cubicBezTo>
                <a:cubicBezTo>
                  <a:pt x="59188" y="411138"/>
                  <a:pt x="68316" y="412725"/>
                  <a:pt x="73078" y="411534"/>
                </a:cubicBezTo>
                <a:cubicBezTo>
                  <a:pt x="77840" y="410343"/>
                  <a:pt x="83000" y="405581"/>
                  <a:pt x="82603" y="397247"/>
                </a:cubicBezTo>
                <a:cubicBezTo>
                  <a:pt x="82206" y="388913"/>
                  <a:pt x="74268" y="375022"/>
                  <a:pt x="70696" y="361528"/>
                </a:cubicBezTo>
                <a:cubicBezTo>
                  <a:pt x="67124" y="348034"/>
                  <a:pt x="64346" y="335334"/>
                  <a:pt x="61171" y="316284"/>
                </a:cubicBezTo>
                <a:cubicBezTo>
                  <a:pt x="57996" y="297234"/>
                  <a:pt x="53630" y="269056"/>
                  <a:pt x="51646" y="247228"/>
                </a:cubicBezTo>
                <a:cubicBezTo>
                  <a:pt x="49662" y="225400"/>
                  <a:pt x="50853" y="209128"/>
                  <a:pt x="49265" y="185315"/>
                </a:cubicBezTo>
                <a:cubicBezTo>
                  <a:pt x="47677" y="161502"/>
                  <a:pt x="44899" y="123403"/>
                  <a:pt x="42121" y="104353"/>
                </a:cubicBezTo>
                <a:cubicBezTo>
                  <a:pt x="39343" y="85303"/>
                  <a:pt x="35374" y="80938"/>
                  <a:pt x="32596" y="71016"/>
                </a:cubicBezTo>
                <a:cubicBezTo>
                  <a:pt x="29818" y="61094"/>
                  <a:pt x="25850" y="51569"/>
                  <a:pt x="25453" y="44822"/>
                </a:cubicBezTo>
                <a:cubicBezTo>
                  <a:pt x="25056" y="38075"/>
                  <a:pt x="26643" y="30137"/>
                  <a:pt x="30215" y="30534"/>
                </a:cubicBezTo>
                <a:cubicBezTo>
                  <a:pt x="33787" y="30931"/>
                  <a:pt x="40931" y="36091"/>
                  <a:pt x="46884" y="47203"/>
                </a:cubicBezTo>
                <a:cubicBezTo>
                  <a:pt x="52837" y="58315"/>
                  <a:pt x="60377" y="81335"/>
                  <a:pt x="65933" y="97210"/>
                </a:cubicBezTo>
                <a:cubicBezTo>
                  <a:pt x="71489" y="113085"/>
                  <a:pt x="75459" y="128960"/>
                  <a:pt x="80222" y="142453"/>
                </a:cubicBezTo>
                <a:cubicBezTo>
                  <a:pt x="84985" y="155946"/>
                  <a:pt x="90540" y="163090"/>
                  <a:pt x="94509" y="178171"/>
                </a:cubicBezTo>
                <a:cubicBezTo>
                  <a:pt x="98478" y="193252"/>
                  <a:pt x="101256" y="216669"/>
                  <a:pt x="104034" y="232941"/>
                </a:cubicBezTo>
                <a:cubicBezTo>
                  <a:pt x="106812" y="249213"/>
                  <a:pt x="108797" y="262706"/>
                  <a:pt x="111178" y="275803"/>
                </a:cubicBezTo>
                <a:cubicBezTo>
                  <a:pt x="113559" y="288900"/>
                  <a:pt x="115544" y="299616"/>
                  <a:pt x="118322" y="311522"/>
                </a:cubicBezTo>
                <a:cubicBezTo>
                  <a:pt x="121100" y="323428"/>
                  <a:pt x="124275" y="336921"/>
                  <a:pt x="127847" y="347240"/>
                </a:cubicBezTo>
                <a:cubicBezTo>
                  <a:pt x="131419" y="357559"/>
                  <a:pt x="134595" y="367481"/>
                  <a:pt x="139754" y="373434"/>
                </a:cubicBezTo>
                <a:cubicBezTo>
                  <a:pt x="144913" y="379387"/>
                  <a:pt x="153247" y="382960"/>
                  <a:pt x="158803" y="382960"/>
                </a:cubicBezTo>
                <a:cubicBezTo>
                  <a:pt x="164359" y="382960"/>
                  <a:pt x="173090" y="378197"/>
                  <a:pt x="173090" y="373434"/>
                </a:cubicBezTo>
                <a:cubicBezTo>
                  <a:pt x="173090" y="368671"/>
                  <a:pt x="162772" y="362718"/>
                  <a:pt x="158803" y="354384"/>
                </a:cubicBezTo>
                <a:cubicBezTo>
                  <a:pt x="154834" y="346050"/>
                  <a:pt x="152453" y="336128"/>
                  <a:pt x="149278" y="323428"/>
                </a:cubicBezTo>
                <a:cubicBezTo>
                  <a:pt x="146103" y="310728"/>
                  <a:pt x="142928" y="296837"/>
                  <a:pt x="139753" y="278184"/>
                </a:cubicBezTo>
                <a:cubicBezTo>
                  <a:pt x="136578" y="259531"/>
                  <a:pt x="133402" y="229765"/>
                  <a:pt x="130227" y="211509"/>
                </a:cubicBezTo>
                <a:cubicBezTo>
                  <a:pt x="127052" y="193253"/>
                  <a:pt x="124672" y="181744"/>
                  <a:pt x="120703" y="168647"/>
                </a:cubicBezTo>
                <a:cubicBezTo>
                  <a:pt x="116734" y="155550"/>
                  <a:pt x="111574" y="147215"/>
                  <a:pt x="106415" y="132928"/>
                </a:cubicBezTo>
                <a:cubicBezTo>
                  <a:pt x="101256" y="118641"/>
                  <a:pt x="95302" y="98003"/>
                  <a:pt x="89746" y="82922"/>
                </a:cubicBezTo>
                <a:cubicBezTo>
                  <a:pt x="84190" y="67841"/>
                  <a:pt x="78237" y="53950"/>
                  <a:pt x="73078" y="42441"/>
                </a:cubicBezTo>
                <a:cubicBezTo>
                  <a:pt x="67919" y="30932"/>
                  <a:pt x="64346" y="20613"/>
                  <a:pt x="58790" y="13866"/>
                </a:cubicBezTo>
                <a:cubicBezTo>
                  <a:pt x="53234" y="7119"/>
                  <a:pt x="46884" y="3943"/>
                  <a:pt x="39740" y="1959"/>
                </a:cubicBezTo>
                <a:cubicBezTo>
                  <a:pt x="32596" y="-25"/>
                  <a:pt x="22278" y="-1216"/>
                  <a:pt x="15928" y="1959"/>
                </a:cubicBezTo>
                <a:cubicBezTo>
                  <a:pt x="9578" y="5134"/>
                  <a:pt x="4021" y="11484"/>
                  <a:pt x="1640" y="21009"/>
                </a:cubicBezTo>
                <a:cubicBezTo>
                  <a:pt x="-741" y="30534"/>
                  <a:pt x="-344" y="45218"/>
                  <a:pt x="1640" y="59109"/>
                </a:cubicBezTo>
                <a:cubicBezTo>
                  <a:pt x="3624" y="73000"/>
                  <a:pt x="10371" y="87684"/>
                  <a:pt x="13546" y="104353"/>
                </a:cubicBezTo>
                <a:cubicBezTo>
                  <a:pt x="16721" y="121022"/>
                  <a:pt x="19499" y="138088"/>
                  <a:pt x="20690" y="1591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9" name="任意多边形 448"/>
          <p:cNvSpPr/>
          <p:nvPr/>
        </p:nvSpPr>
        <p:spPr>
          <a:xfrm rot="360000">
            <a:off x="8021911" y="3445665"/>
            <a:ext cx="171865" cy="408896"/>
          </a:xfrm>
          <a:custGeom>
            <a:avLst/>
            <a:gdLst>
              <a:gd name="connsiteX0" fmla="*/ 21888 w 171924"/>
              <a:gd name="connsiteY0" fmla="*/ 116697 h 412717"/>
              <a:gd name="connsiteX1" fmla="*/ 38557 w 171924"/>
              <a:gd name="connsiteY1" fmla="*/ 176228 h 412717"/>
              <a:gd name="connsiteX2" fmla="*/ 38557 w 171924"/>
              <a:gd name="connsiteY2" fmla="*/ 223853 h 412717"/>
              <a:gd name="connsiteX3" fmla="*/ 40938 w 171924"/>
              <a:gd name="connsiteY3" fmla="*/ 290528 h 412717"/>
              <a:gd name="connsiteX4" fmla="*/ 52844 w 171924"/>
              <a:gd name="connsiteY4" fmla="*/ 338153 h 412717"/>
              <a:gd name="connsiteX5" fmla="*/ 69513 w 171924"/>
              <a:gd name="connsiteY5" fmla="*/ 376253 h 412717"/>
              <a:gd name="connsiteX6" fmla="*/ 105232 w 171924"/>
              <a:gd name="connsiteY6" fmla="*/ 404828 h 412717"/>
              <a:gd name="connsiteX7" fmla="*/ 138569 w 171924"/>
              <a:gd name="connsiteY7" fmla="*/ 411972 h 412717"/>
              <a:gd name="connsiteX8" fmla="*/ 160001 w 171924"/>
              <a:gd name="connsiteY8" fmla="*/ 390540 h 412717"/>
              <a:gd name="connsiteX9" fmla="*/ 171907 w 171924"/>
              <a:gd name="connsiteY9" fmla="*/ 361965 h 412717"/>
              <a:gd name="connsiteX10" fmla="*/ 162382 w 171924"/>
              <a:gd name="connsiteY10" fmla="*/ 311959 h 412717"/>
              <a:gd name="connsiteX11" fmla="*/ 150476 w 171924"/>
              <a:gd name="connsiteY11" fmla="*/ 271478 h 412717"/>
              <a:gd name="connsiteX12" fmla="*/ 150476 w 171924"/>
              <a:gd name="connsiteY12" fmla="*/ 240522 h 412717"/>
              <a:gd name="connsiteX13" fmla="*/ 167144 w 171924"/>
              <a:gd name="connsiteY13" fmla="*/ 209565 h 412717"/>
              <a:gd name="connsiteX14" fmla="*/ 167144 w 171924"/>
              <a:gd name="connsiteY14" fmla="*/ 173847 h 412717"/>
              <a:gd name="connsiteX15" fmla="*/ 155238 w 171924"/>
              <a:gd name="connsiteY15" fmla="*/ 130984 h 412717"/>
              <a:gd name="connsiteX16" fmla="*/ 136188 w 171924"/>
              <a:gd name="connsiteY16" fmla="*/ 90503 h 412717"/>
              <a:gd name="connsiteX17" fmla="*/ 119519 w 171924"/>
              <a:gd name="connsiteY17" fmla="*/ 54784 h 412717"/>
              <a:gd name="connsiteX18" fmla="*/ 119519 w 171924"/>
              <a:gd name="connsiteY18" fmla="*/ 38115 h 412717"/>
              <a:gd name="connsiteX19" fmla="*/ 129044 w 171924"/>
              <a:gd name="connsiteY19" fmla="*/ 28590 h 412717"/>
              <a:gd name="connsiteX20" fmla="*/ 126663 w 171924"/>
              <a:gd name="connsiteY20" fmla="*/ 11922 h 412717"/>
              <a:gd name="connsiteX21" fmla="*/ 109994 w 171924"/>
              <a:gd name="connsiteY21" fmla="*/ 15 h 412717"/>
              <a:gd name="connsiteX22" fmla="*/ 90944 w 171924"/>
              <a:gd name="connsiteY22" fmla="*/ 14303 h 412717"/>
              <a:gd name="connsiteX23" fmla="*/ 88563 w 171924"/>
              <a:gd name="connsiteY23" fmla="*/ 52403 h 412717"/>
              <a:gd name="connsiteX24" fmla="*/ 100469 w 171924"/>
              <a:gd name="connsiteY24" fmla="*/ 97647 h 412717"/>
              <a:gd name="connsiteX25" fmla="*/ 117138 w 171924"/>
              <a:gd name="connsiteY25" fmla="*/ 126222 h 412717"/>
              <a:gd name="connsiteX26" fmla="*/ 129044 w 171924"/>
              <a:gd name="connsiteY26" fmla="*/ 150034 h 412717"/>
              <a:gd name="connsiteX27" fmla="*/ 133807 w 171924"/>
              <a:gd name="connsiteY27" fmla="*/ 183372 h 412717"/>
              <a:gd name="connsiteX28" fmla="*/ 124282 w 171924"/>
              <a:gd name="connsiteY28" fmla="*/ 221472 h 412717"/>
              <a:gd name="connsiteX29" fmla="*/ 117138 w 171924"/>
              <a:gd name="connsiteY29" fmla="*/ 252428 h 412717"/>
              <a:gd name="connsiteX30" fmla="*/ 121901 w 171924"/>
              <a:gd name="connsiteY30" fmla="*/ 300053 h 412717"/>
              <a:gd name="connsiteX31" fmla="*/ 131426 w 171924"/>
              <a:gd name="connsiteY31" fmla="*/ 326247 h 412717"/>
              <a:gd name="connsiteX32" fmla="*/ 143332 w 171924"/>
              <a:gd name="connsiteY32" fmla="*/ 350059 h 412717"/>
              <a:gd name="connsiteX33" fmla="*/ 138569 w 171924"/>
              <a:gd name="connsiteY33" fmla="*/ 371490 h 412717"/>
              <a:gd name="connsiteX34" fmla="*/ 129044 w 171924"/>
              <a:gd name="connsiteY34" fmla="*/ 381015 h 412717"/>
              <a:gd name="connsiteX35" fmla="*/ 107613 w 171924"/>
              <a:gd name="connsiteY35" fmla="*/ 376253 h 412717"/>
              <a:gd name="connsiteX36" fmla="*/ 86182 w 171924"/>
              <a:gd name="connsiteY36" fmla="*/ 345297 h 412717"/>
              <a:gd name="connsiteX37" fmla="*/ 71894 w 171924"/>
              <a:gd name="connsiteY37" fmla="*/ 300053 h 412717"/>
              <a:gd name="connsiteX38" fmla="*/ 71894 w 171924"/>
              <a:gd name="connsiteY38" fmla="*/ 238140 h 412717"/>
              <a:gd name="connsiteX39" fmla="*/ 62369 w 171924"/>
              <a:gd name="connsiteY39" fmla="*/ 173847 h 412717"/>
              <a:gd name="connsiteX40" fmla="*/ 43319 w 171924"/>
              <a:gd name="connsiteY40" fmla="*/ 66690 h 412717"/>
              <a:gd name="connsiteX41" fmla="*/ 29032 w 171924"/>
              <a:gd name="connsiteY41" fmla="*/ 40497 h 412717"/>
              <a:gd name="connsiteX42" fmla="*/ 14744 w 171924"/>
              <a:gd name="connsiteY42" fmla="*/ 33353 h 412717"/>
              <a:gd name="connsiteX43" fmla="*/ 457 w 171924"/>
              <a:gd name="connsiteY43" fmla="*/ 40497 h 412717"/>
              <a:gd name="connsiteX44" fmla="*/ 5219 w 171924"/>
              <a:gd name="connsiteY44" fmla="*/ 69072 h 412717"/>
              <a:gd name="connsiteX45" fmla="*/ 21888 w 171924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71733 w 171763"/>
              <a:gd name="connsiteY38" fmla="*/ 238140 h 412717"/>
              <a:gd name="connsiteX39" fmla="*/ 62208 w 171763"/>
              <a:gd name="connsiteY39" fmla="*/ 173847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0497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71733 w 171763"/>
              <a:gd name="connsiteY38" fmla="*/ 238140 h 412717"/>
              <a:gd name="connsiteX39" fmla="*/ 62208 w 171763"/>
              <a:gd name="connsiteY39" fmla="*/ 173847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73847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47654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47654 h 412717"/>
              <a:gd name="connsiteX40" fmla="*/ 45540 w 171763"/>
              <a:gd name="connsiteY40" fmla="*/ 76215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47654 h 412717"/>
              <a:gd name="connsiteX40" fmla="*/ 43159 w 171763"/>
              <a:gd name="connsiteY40" fmla="*/ 80977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6526 w 171800"/>
              <a:gd name="connsiteY0" fmla="*/ 114316 h 412717"/>
              <a:gd name="connsiteX1" fmla="*/ 38433 w 171800"/>
              <a:gd name="connsiteY1" fmla="*/ 176228 h 412717"/>
              <a:gd name="connsiteX2" fmla="*/ 38433 w 171800"/>
              <a:gd name="connsiteY2" fmla="*/ 223853 h 412717"/>
              <a:gd name="connsiteX3" fmla="*/ 40814 w 171800"/>
              <a:gd name="connsiteY3" fmla="*/ 290528 h 412717"/>
              <a:gd name="connsiteX4" fmla="*/ 52720 w 171800"/>
              <a:gd name="connsiteY4" fmla="*/ 338153 h 412717"/>
              <a:gd name="connsiteX5" fmla="*/ 69389 w 171800"/>
              <a:gd name="connsiteY5" fmla="*/ 376253 h 412717"/>
              <a:gd name="connsiteX6" fmla="*/ 105108 w 171800"/>
              <a:gd name="connsiteY6" fmla="*/ 404828 h 412717"/>
              <a:gd name="connsiteX7" fmla="*/ 138445 w 171800"/>
              <a:gd name="connsiteY7" fmla="*/ 411972 h 412717"/>
              <a:gd name="connsiteX8" fmla="*/ 159877 w 171800"/>
              <a:gd name="connsiteY8" fmla="*/ 390540 h 412717"/>
              <a:gd name="connsiteX9" fmla="*/ 171783 w 171800"/>
              <a:gd name="connsiteY9" fmla="*/ 361965 h 412717"/>
              <a:gd name="connsiteX10" fmla="*/ 162258 w 171800"/>
              <a:gd name="connsiteY10" fmla="*/ 311959 h 412717"/>
              <a:gd name="connsiteX11" fmla="*/ 150352 w 171800"/>
              <a:gd name="connsiteY11" fmla="*/ 271478 h 412717"/>
              <a:gd name="connsiteX12" fmla="*/ 150352 w 171800"/>
              <a:gd name="connsiteY12" fmla="*/ 240522 h 412717"/>
              <a:gd name="connsiteX13" fmla="*/ 167020 w 171800"/>
              <a:gd name="connsiteY13" fmla="*/ 209565 h 412717"/>
              <a:gd name="connsiteX14" fmla="*/ 167020 w 171800"/>
              <a:gd name="connsiteY14" fmla="*/ 173847 h 412717"/>
              <a:gd name="connsiteX15" fmla="*/ 155114 w 171800"/>
              <a:gd name="connsiteY15" fmla="*/ 130984 h 412717"/>
              <a:gd name="connsiteX16" fmla="*/ 136064 w 171800"/>
              <a:gd name="connsiteY16" fmla="*/ 90503 h 412717"/>
              <a:gd name="connsiteX17" fmla="*/ 119395 w 171800"/>
              <a:gd name="connsiteY17" fmla="*/ 54784 h 412717"/>
              <a:gd name="connsiteX18" fmla="*/ 119395 w 171800"/>
              <a:gd name="connsiteY18" fmla="*/ 38115 h 412717"/>
              <a:gd name="connsiteX19" fmla="*/ 128920 w 171800"/>
              <a:gd name="connsiteY19" fmla="*/ 28590 h 412717"/>
              <a:gd name="connsiteX20" fmla="*/ 126539 w 171800"/>
              <a:gd name="connsiteY20" fmla="*/ 11922 h 412717"/>
              <a:gd name="connsiteX21" fmla="*/ 109870 w 171800"/>
              <a:gd name="connsiteY21" fmla="*/ 15 h 412717"/>
              <a:gd name="connsiteX22" fmla="*/ 90820 w 171800"/>
              <a:gd name="connsiteY22" fmla="*/ 14303 h 412717"/>
              <a:gd name="connsiteX23" fmla="*/ 88439 w 171800"/>
              <a:gd name="connsiteY23" fmla="*/ 52403 h 412717"/>
              <a:gd name="connsiteX24" fmla="*/ 100345 w 171800"/>
              <a:gd name="connsiteY24" fmla="*/ 97647 h 412717"/>
              <a:gd name="connsiteX25" fmla="*/ 117014 w 171800"/>
              <a:gd name="connsiteY25" fmla="*/ 126222 h 412717"/>
              <a:gd name="connsiteX26" fmla="*/ 128920 w 171800"/>
              <a:gd name="connsiteY26" fmla="*/ 150034 h 412717"/>
              <a:gd name="connsiteX27" fmla="*/ 133683 w 171800"/>
              <a:gd name="connsiteY27" fmla="*/ 183372 h 412717"/>
              <a:gd name="connsiteX28" fmla="*/ 124158 w 171800"/>
              <a:gd name="connsiteY28" fmla="*/ 221472 h 412717"/>
              <a:gd name="connsiteX29" fmla="*/ 117014 w 171800"/>
              <a:gd name="connsiteY29" fmla="*/ 252428 h 412717"/>
              <a:gd name="connsiteX30" fmla="*/ 121777 w 171800"/>
              <a:gd name="connsiteY30" fmla="*/ 300053 h 412717"/>
              <a:gd name="connsiteX31" fmla="*/ 131302 w 171800"/>
              <a:gd name="connsiteY31" fmla="*/ 326247 h 412717"/>
              <a:gd name="connsiteX32" fmla="*/ 143208 w 171800"/>
              <a:gd name="connsiteY32" fmla="*/ 350059 h 412717"/>
              <a:gd name="connsiteX33" fmla="*/ 138445 w 171800"/>
              <a:gd name="connsiteY33" fmla="*/ 371490 h 412717"/>
              <a:gd name="connsiteX34" fmla="*/ 128920 w 171800"/>
              <a:gd name="connsiteY34" fmla="*/ 381015 h 412717"/>
              <a:gd name="connsiteX35" fmla="*/ 107489 w 171800"/>
              <a:gd name="connsiteY35" fmla="*/ 376253 h 412717"/>
              <a:gd name="connsiteX36" fmla="*/ 86058 w 171800"/>
              <a:gd name="connsiteY36" fmla="*/ 345297 h 412717"/>
              <a:gd name="connsiteX37" fmla="*/ 71770 w 171800"/>
              <a:gd name="connsiteY37" fmla="*/ 300053 h 412717"/>
              <a:gd name="connsiteX38" fmla="*/ 67008 w 171800"/>
              <a:gd name="connsiteY38" fmla="*/ 235758 h 412717"/>
              <a:gd name="connsiteX39" fmla="*/ 62245 w 171800"/>
              <a:gd name="connsiteY39" fmla="*/ 147654 h 412717"/>
              <a:gd name="connsiteX40" fmla="*/ 43196 w 171800"/>
              <a:gd name="connsiteY40" fmla="*/ 80977 h 412717"/>
              <a:gd name="connsiteX41" fmla="*/ 28908 w 171800"/>
              <a:gd name="connsiteY41" fmla="*/ 40497 h 412717"/>
              <a:gd name="connsiteX42" fmla="*/ 14620 w 171800"/>
              <a:gd name="connsiteY42" fmla="*/ 33353 h 412717"/>
              <a:gd name="connsiteX43" fmla="*/ 333 w 171800"/>
              <a:gd name="connsiteY43" fmla="*/ 47640 h 412717"/>
              <a:gd name="connsiteX44" fmla="*/ 7476 w 171800"/>
              <a:gd name="connsiteY44" fmla="*/ 73834 h 412717"/>
              <a:gd name="connsiteX45" fmla="*/ 26526 w 171800"/>
              <a:gd name="connsiteY45" fmla="*/ 114316 h 412717"/>
              <a:gd name="connsiteX0" fmla="*/ 26526 w 171800"/>
              <a:gd name="connsiteY0" fmla="*/ 114316 h 412717"/>
              <a:gd name="connsiteX1" fmla="*/ 38433 w 171800"/>
              <a:gd name="connsiteY1" fmla="*/ 176228 h 412717"/>
              <a:gd name="connsiteX2" fmla="*/ 38433 w 171800"/>
              <a:gd name="connsiteY2" fmla="*/ 223853 h 412717"/>
              <a:gd name="connsiteX3" fmla="*/ 40814 w 171800"/>
              <a:gd name="connsiteY3" fmla="*/ 290528 h 412717"/>
              <a:gd name="connsiteX4" fmla="*/ 52720 w 171800"/>
              <a:gd name="connsiteY4" fmla="*/ 338153 h 412717"/>
              <a:gd name="connsiteX5" fmla="*/ 69389 w 171800"/>
              <a:gd name="connsiteY5" fmla="*/ 376253 h 412717"/>
              <a:gd name="connsiteX6" fmla="*/ 105108 w 171800"/>
              <a:gd name="connsiteY6" fmla="*/ 404828 h 412717"/>
              <a:gd name="connsiteX7" fmla="*/ 138445 w 171800"/>
              <a:gd name="connsiteY7" fmla="*/ 411972 h 412717"/>
              <a:gd name="connsiteX8" fmla="*/ 159877 w 171800"/>
              <a:gd name="connsiteY8" fmla="*/ 390540 h 412717"/>
              <a:gd name="connsiteX9" fmla="*/ 171783 w 171800"/>
              <a:gd name="connsiteY9" fmla="*/ 361965 h 412717"/>
              <a:gd name="connsiteX10" fmla="*/ 162258 w 171800"/>
              <a:gd name="connsiteY10" fmla="*/ 311959 h 412717"/>
              <a:gd name="connsiteX11" fmla="*/ 150352 w 171800"/>
              <a:gd name="connsiteY11" fmla="*/ 271478 h 412717"/>
              <a:gd name="connsiteX12" fmla="*/ 150352 w 171800"/>
              <a:gd name="connsiteY12" fmla="*/ 240522 h 412717"/>
              <a:gd name="connsiteX13" fmla="*/ 167020 w 171800"/>
              <a:gd name="connsiteY13" fmla="*/ 209565 h 412717"/>
              <a:gd name="connsiteX14" fmla="*/ 167020 w 171800"/>
              <a:gd name="connsiteY14" fmla="*/ 173847 h 412717"/>
              <a:gd name="connsiteX15" fmla="*/ 155114 w 171800"/>
              <a:gd name="connsiteY15" fmla="*/ 130984 h 412717"/>
              <a:gd name="connsiteX16" fmla="*/ 136064 w 171800"/>
              <a:gd name="connsiteY16" fmla="*/ 90503 h 412717"/>
              <a:gd name="connsiteX17" fmla="*/ 119395 w 171800"/>
              <a:gd name="connsiteY17" fmla="*/ 54784 h 412717"/>
              <a:gd name="connsiteX18" fmla="*/ 119395 w 171800"/>
              <a:gd name="connsiteY18" fmla="*/ 38115 h 412717"/>
              <a:gd name="connsiteX19" fmla="*/ 128920 w 171800"/>
              <a:gd name="connsiteY19" fmla="*/ 28590 h 412717"/>
              <a:gd name="connsiteX20" fmla="*/ 126539 w 171800"/>
              <a:gd name="connsiteY20" fmla="*/ 11922 h 412717"/>
              <a:gd name="connsiteX21" fmla="*/ 109870 w 171800"/>
              <a:gd name="connsiteY21" fmla="*/ 15 h 412717"/>
              <a:gd name="connsiteX22" fmla="*/ 90820 w 171800"/>
              <a:gd name="connsiteY22" fmla="*/ 14303 h 412717"/>
              <a:gd name="connsiteX23" fmla="*/ 88439 w 171800"/>
              <a:gd name="connsiteY23" fmla="*/ 52403 h 412717"/>
              <a:gd name="connsiteX24" fmla="*/ 100345 w 171800"/>
              <a:gd name="connsiteY24" fmla="*/ 97647 h 412717"/>
              <a:gd name="connsiteX25" fmla="*/ 117014 w 171800"/>
              <a:gd name="connsiteY25" fmla="*/ 126222 h 412717"/>
              <a:gd name="connsiteX26" fmla="*/ 128920 w 171800"/>
              <a:gd name="connsiteY26" fmla="*/ 150034 h 412717"/>
              <a:gd name="connsiteX27" fmla="*/ 133683 w 171800"/>
              <a:gd name="connsiteY27" fmla="*/ 183372 h 412717"/>
              <a:gd name="connsiteX28" fmla="*/ 124158 w 171800"/>
              <a:gd name="connsiteY28" fmla="*/ 221472 h 412717"/>
              <a:gd name="connsiteX29" fmla="*/ 117014 w 171800"/>
              <a:gd name="connsiteY29" fmla="*/ 252428 h 412717"/>
              <a:gd name="connsiteX30" fmla="*/ 121777 w 171800"/>
              <a:gd name="connsiteY30" fmla="*/ 300053 h 412717"/>
              <a:gd name="connsiteX31" fmla="*/ 131302 w 171800"/>
              <a:gd name="connsiteY31" fmla="*/ 326247 h 412717"/>
              <a:gd name="connsiteX32" fmla="*/ 143208 w 171800"/>
              <a:gd name="connsiteY32" fmla="*/ 350059 h 412717"/>
              <a:gd name="connsiteX33" fmla="*/ 138445 w 171800"/>
              <a:gd name="connsiteY33" fmla="*/ 371490 h 412717"/>
              <a:gd name="connsiteX34" fmla="*/ 128920 w 171800"/>
              <a:gd name="connsiteY34" fmla="*/ 381015 h 412717"/>
              <a:gd name="connsiteX35" fmla="*/ 107489 w 171800"/>
              <a:gd name="connsiteY35" fmla="*/ 376253 h 412717"/>
              <a:gd name="connsiteX36" fmla="*/ 86058 w 171800"/>
              <a:gd name="connsiteY36" fmla="*/ 345297 h 412717"/>
              <a:gd name="connsiteX37" fmla="*/ 71770 w 171800"/>
              <a:gd name="connsiteY37" fmla="*/ 300053 h 412717"/>
              <a:gd name="connsiteX38" fmla="*/ 67008 w 171800"/>
              <a:gd name="connsiteY38" fmla="*/ 235758 h 412717"/>
              <a:gd name="connsiteX39" fmla="*/ 62245 w 171800"/>
              <a:gd name="connsiteY39" fmla="*/ 147654 h 412717"/>
              <a:gd name="connsiteX40" fmla="*/ 47959 w 171800"/>
              <a:gd name="connsiteY40" fmla="*/ 85739 h 412717"/>
              <a:gd name="connsiteX41" fmla="*/ 28908 w 171800"/>
              <a:gd name="connsiteY41" fmla="*/ 40497 h 412717"/>
              <a:gd name="connsiteX42" fmla="*/ 14620 w 171800"/>
              <a:gd name="connsiteY42" fmla="*/ 33353 h 412717"/>
              <a:gd name="connsiteX43" fmla="*/ 333 w 171800"/>
              <a:gd name="connsiteY43" fmla="*/ 47640 h 412717"/>
              <a:gd name="connsiteX44" fmla="*/ 7476 w 171800"/>
              <a:gd name="connsiteY44" fmla="*/ 73834 h 412717"/>
              <a:gd name="connsiteX45" fmla="*/ 26526 w 171800"/>
              <a:gd name="connsiteY45" fmla="*/ 114316 h 412717"/>
              <a:gd name="connsiteX0" fmla="*/ 26526 w 171800"/>
              <a:gd name="connsiteY0" fmla="*/ 114316 h 412717"/>
              <a:gd name="connsiteX1" fmla="*/ 38433 w 171800"/>
              <a:gd name="connsiteY1" fmla="*/ 176228 h 412717"/>
              <a:gd name="connsiteX2" fmla="*/ 38433 w 171800"/>
              <a:gd name="connsiteY2" fmla="*/ 223853 h 412717"/>
              <a:gd name="connsiteX3" fmla="*/ 40814 w 171800"/>
              <a:gd name="connsiteY3" fmla="*/ 290528 h 412717"/>
              <a:gd name="connsiteX4" fmla="*/ 50339 w 171800"/>
              <a:gd name="connsiteY4" fmla="*/ 335772 h 412717"/>
              <a:gd name="connsiteX5" fmla="*/ 69389 w 171800"/>
              <a:gd name="connsiteY5" fmla="*/ 376253 h 412717"/>
              <a:gd name="connsiteX6" fmla="*/ 105108 w 171800"/>
              <a:gd name="connsiteY6" fmla="*/ 404828 h 412717"/>
              <a:gd name="connsiteX7" fmla="*/ 138445 w 171800"/>
              <a:gd name="connsiteY7" fmla="*/ 411972 h 412717"/>
              <a:gd name="connsiteX8" fmla="*/ 159877 w 171800"/>
              <a:gd name="connsiteY8" fmla="*/ 390540 h 412717"/>
              <a:gd name="connsiteX9" fmla="*/ 171783 w 171800"/>
              <a:gd name="connsiteY9" fmla="*/ 361965 h 412717"/>
              <a:gd name="connsiteX10" fmla="*/ 162258 w 171800"/>
              <a:gd name="connsiteY10" fmla="*/ 311959 h 412717"/>
              <a:gd name="connsiteX11" fmla="*/ 150352 w 171800"/>
              <a:gd name="connsiteY11" fmla="*/ 271478 h 412717"/>
              <a:gd name="connsiteX12" fmla="*/ 150352 w 171800"/>
              <a:gd name="connsiteY12" fmla="*/ 240522 h 412717"/>
              <a:gd name="connsiteX13" fmla="*/ 167020 w 171800"/>
              <a:gd name="connsiteY13" fmla="*/ 209565 h 412717"/>
              <a:gd name="connsiteX14" fmla="*/ 167020 w 171800"/>
              <a:gd name="connsiteY14" fmla="*/ 173847 h 412717"/>
              <a:gd name="connsiteX15" fmla="*/ 155114 w 171800"/>
              <a:gd name="connsiteY15" fmla="*/ 130984 h 412717"/>
              <a:gd name="connsiteX16" fmla="*/ 136064 w 171800"/>
              <a:gd name="connsiteY16" fmla="*/ 90503 h 412717"/>
              <a:gd name="connsiteX17" fmla="*/ 119395 w 171800"/>
              <a:gd name="connsiteY17" fmla="*/ 54784 h 412717"/>
              <a:gd name="connsiteX18" fmla="*/ 119395 w 171800"/>
              <a:gd name="connsiteY18" fmla="*/ 38115 h 412717"/>
              <a:gd name="connsiteX19" fmla="*/ 128920 w 171800"/>
              <a:gd name="connsiteY19" fmla="*/ 28590 h 412717"/>
              <a:gd name="connsiteX20" fmla="*/ 126539 w 171800"/>
              <a:gd name="connsiteY20" fmla="*/ 11922 h 412717"/>
              <a:gd name="connsiteX21" fmla="*/ 109870 w 171800"/>
              <a:gd name="connsiteY21" fmla="*/ 15 h 412717"/>
              <a:gd name="connsiteX22" fmla="*/ 90820 w 171800"/>
              <a:gd name="connsiteY22" fmla="*/ 14303 h 412717"/>
              <a:gd name="connsiteX23" fmla="*/ 88439 w 171800"/>
              <a:gd name="connsiteY23" fmla="*/ 52403 h 412717"/>
              <a:gd name="connsiteX24" fmla="*/ 100345 w 171800"/>
              <a:gd name="connsiteY24" fmla="*/ 97647 h 412717"/>
              <a:gd name="connsiteX25" fmla="*/ 117014 w 171800"/>
              <a:gd name="connsiteY25" fmla="*/ 126222 h 412717"/>
              <a:gd name="connsiteX26" fmla="*/ 128920 w 171800"/>
              <a:gd name="connsiteY26" fmla="*/ 150034 h 412717"/>
              <a:gd name="connsiteX27" fmla="*/ 133683 w 171800"/>
              <a:gd name="connsiteY27" fmla="*/ 183372 h 412717"/>
              <a:gd name="connsiteX28" fmla="*/ 124158 w 171800"/>
              <a:gd name="connsiteY28" fmla="*/ 221472 h 412717"/>
              <a:gd name="connsiteX29" fmla="*/ 117014 w 171800"/>
              <a:gd name="connsiteY29" fmla="*/ 252428 h 412717"/>
              <a:gd name="connsiteX30" fmla="*/ 121777 w 171800"/>
              <a:gd name="connsiteY30" fmla="*/ 300053 h 412717"/>
              <a:gd name="connsiteX31" fmla="*/ 131302 w 171800"/>
              <a:gd name="connsiteY31" fmla="*/ 326247 h 412717"/>
              <a:gd name="connsiteX32" fmla="*/ 143208 w 171800"/>
              <a:gd name="connsiteY32" fmla="*/ 350059 h 412717"/>
              <a:gd name="connsiteX33" fmla="*/ 138445 w 171800"/>
              <a:gd name="connsiteY33" fmla="*/ 371490 h 412717"/>
              <a:gd name="connsiteX34" fmla="*/ 128920 w 171800"/>
              <a:gd name="connsiteY34" fmla="*/ 381015 h 412717"/>
              <a:gd name="connsiteX35" fmla="*/ 107489 w 171800"/>
              <a:gd name="connsiteY35" fmla="*/ 376253 h 412717"/>
              <a:gd name="connsiteX36" fmla="*/ 86058 w 171800"/>
              <a:gd name="connsiteY36" fmla="*/ 345297 h 412717"/>
              <a:gd name="connsiteX37" fmla="*/ 71770 w 171800"/>
              <a:gd name="connsiteY37" fmla="*/ 300053 h 412717"/>
              <a:gd name="connsiteX38" fmla="*/ 67008 w 171800"/>
              <a:gd name="connsiteY38" fmla="*/ 235758 h 412717"/>
              <a:gd name="connsiteX39" fmla="*/ 62245 w 171800"/>
              <a:gd name="connsiteY39" fmla="*/ 147654 h 412717"/>
              <a:gd name="connsiteX40" fmla="*/ 47959 w 171800"/>
              <a:gd name="connsiteY40" fmla="*/ 85739 h 412717"/>
              <a:gd name="connsiteX41" fmla="*/ 28908 w 171800"/>
              <a:gd name="connsiteY41" fmla="*/ 40497 h 412717"/>
              <a:gd name="connsiteX42" fmla="*/ 14620 w 171800"/>
              <a:gd name="connsiteY42" fmla="*/ 33353 h 412717"/>
              <a:gd name="connsiteX43" fmla="*/ 333 w 171800"/>
              <a:gd name="connsiteY43" fmla="*/ 47640 h 412717"/>
              <a:gd name="connsiteX44" fmla="*/ 7476 w 171800"/>
              <a:gd name="connsiteY44" fmla="*/ 73834 h 412717"/>
              <a:gd name="connsiteX45" fmla="*/ 26526 w 171800"/>
              <a:gd name="connsiteY45" fmla="*/ 114316 h 412717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7020 w 171800"/>
              <a:gd name="connsiteY13" fmla="*/ 209565 h 408896"/>
              <a:gd name="connsiteX14" fmla="*/ 167020 w 171800"/>
              <a:gd name="connsiteY14" fmla="*/ 173847 h 408896"/>
              <a:gd name="connsiteX15" fmla="*/ 155114 w 171800"/>
              <a:gd name="connsiteY15" fmla="*/ 130984 h 408896"/>
              <a:gd name="connsiteX16" fmla="*/ 136064 w 171800"/>
              <a:gd name="connsiteY16" fmla="*/ 90503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7020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36064 w 171800"/>
              <a:gd name="connsiteY16" fmla="*/ 90503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36064 w 171800"/>
              <a:gd name="connsiteY16" fmla="*/ 90503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6058 w 171800"/>
              <a:gd name="connsiteY36" fmla="*/ 345297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97963 w 171800"/>
              <a:gd name="connsiteY35" fmla="*/ 361966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19395 w 171800"/>
              <a:gd name="connsiteY34" fmla="*/ 378634 h 408896"/>
              <a:gd name="connsiteX35" fmla="*/ 97963 w 171800"/>
              <a:gd name="connsiteY35" fmla="*/ 361966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19395 w 171800"/>
              <a:gd name="connsiteY34" fmla="*/ 378634 h 408896"/>
              <a:gd name="connsiteX35" fmla="*/ 97963 w 171800"/>
              <a:gd name="connsiteY35" fmla="*/ 361966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7007 w 171800"/>
              <a:gd name="connsiteY39" fmla="*/ 154798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798"/>
              <a:gd name="connsiteY0" fmla="*/ 114316 h 408896"/>
              <a:gd name="connsiteX1" fmla="*/ 38433 w 171798"/>
              <a:gd name="connsiteY1" fmla="*/ 176228 h 408896"/>
              <a:gd name="connsiteX2" fmla="*/ 38433 w 171798"/>
              <a:gd name="connsiteY2" fmla="*/ 223853 h 408896"/>
              <a:gd name="connsiteX3" fmla="*/ 40814 w 171798"/>
              <a:gd name="connsiteY3" fmla="*/ 290528 h 408896"/>
              <a:gd name="connsiteX4" fmla="*/ 50339 w 171798"/>
              <a:gd name="connsiteY4" fmla="*/ 335772 h 408896"/>
              <a:gd name="connsiteX5" fmla="*/ 69389 w 171798"/>
              <a:gd name="connsiteY5" fmla="*/ 376253 h 408896"/>
              <a:gd name="connsiteX6" fmla="*/ 105108 w 171798"/>
              <a:gd name="connsiteY6" fmla="*/ 404828 h 408896"/>
              <a:gd name="connsiteX7" fmla="*/ 138445 w 171798"/>
              <a:gd name="connsiteY7" fmla="*/ 407209 h 408896"/>
              <a:gd name="connsiteX8" fmla="*/ 159877 w 171798"/>
              <a:gd name="connsiteY8" fmla="*/ 390540 h 408896"/>
              <a:gd name="connsiteX9" fmla="*/ 171783 w 171798"/>
              <a:gd name="connsiteY9" fmla="*/ 361965 h 408896"/>
              <a:gd name="connsiteX10" fmla="*/ 162258 w 171798"/>
              <a:gd name="connsiteY10" fmla="*/ 311959 h 408896"/>
              <a:gd name="connsiteX11" fmla="*/ 155114 w 171798"/>
              <a:gd name="connsiteY11" fmla="*/ 285765 h 408896"/>
              <a:gd name="connsiteX12" fmla="*/ 150352 w 171798"/>
              <a:gd name="connsiteY12" fmla="*/ 240522 h 408896"/>
              <a:gd name="connsiteX13" fmla="*/ 162258 w 171798"/>
              <a:gd name="connsiteY13" fmla="*/ 209565 h 408896"/>
              <a:gd name="connsiteX14" fmla="*/ 167020 w 171798"/>
              <a:gd name="connsiteY14" fmla="*/ 173847 h 408896"/>
              <a:gd name="connsiteX15" fmla="*/ 159877 w 171798"/>
              <a:gd name="connsiteY15" fmla="*/ 138128 h 408896"/>
              <a:gd name="connsiteX16" fmla="*/ 140826 w 171798"/>
              <a:gd name="connsiteY16" fmla="*/ 100028 h 408896"/>
              <a:gd name="connsiteX17" fmla="*/ 124157 w 171798"/>
              <a:gd name="connsiteY17" fmla="*/ 66691 h 408896"/>
              <a:gd name="connsiteX18" fmla="*/ 119395 w 171798"/>
              <a:gd name="connsiteY18" fmla="*/ 38115 h 408896"/>
              <a:gd name="connsiteX19" fmla="*/ 128920 w 171798"/>
              <a:gd name="connsiteY19" fmla="*/ 28590 h 408896"/>
              <a:gd name="connsiteX20" fmla="*/ 126539 w 171798"/>
              <a:gd name="connsiteY20" fmla="*/ 11922 h 408896"/>
              <a:gd name="connsiteX21" fmla="*/ 109870 w 171798"/>
              <a:gd name="connsiteY21" fmla="*/ 15 h 408896"/>
              <a:gd name="connsiteX22" fmla="*/ 90820 w 171798"/>
              <a:gd name="connsiteY22" fmla="*/ 14303 h 408896"/>
              <a:gd name="connsiteX23" fmla="*/ 88439 w 171798"/>
              <a:gd name="connsiteY23" fmla="*/ 52403 h 408896"/>
              <a:gd name="connsiteX24" fmla="*/ 100345 w 171798"/>
              <a:gd name="connsiteY24" fmla="*/ 97647 h 408896"/>
              <a:gd name="connsiteX25" fmla="*/ 117014 w 171798"/>
              <a:gd name="connsiteY25" fmla="*/ 126222 h 408896"/>
              <a:gd name="connsiteX26" fmla="*/ 128920 w 171798"/>
              <a:gd name="connsiteY26" fmla="*/ 150034 h 408896"/>
              <a:gd name="connsiteX27" fmla="*/ 133683 w 171798"/>
              <a:gd name="connsiteY27" fmla="*/ 183372 h 408896"/>
              <a:gd name="connsiteX28" fmla="*/ 124158 w 171798"/>
              <a:gd name="connsiteY28" fmla="*/ 221472 h 408896"/>
              <a:gd name="connsiteX29" fmla="*/ 117014 w 171798"/>
              <a:gd name="connsiteY29" fmla="*/ 252428 h 408896"/>
              <a:gd name="connsiteX30" fmla="*/ 121777 w 171798"/>
              <a:gd name="connsiteY30" fmla="*/ 290528 h 408896"/>
              <a:gd name="connsiteX31" fmla="*/ 131302 w 171798"/>
              <a:gd name="connsiteY31" fmla="*/ 326247 h 408896"/>
              <a:gd name="connsiteX32" fmla="*/ 140827 w 171798"/>
              <a:gd name="connsiteY32" fmla="*/ 347677 h 408896"/>
              <a:gd name="connsiteX33" fmla="*/ 138445 w 171798"/>
              <a:gd name="connsiteY33" fmla="*/ 371490 h 408896"/>
              <a:gd name="connsiteX34" fmla="*/ 119395 w 171798"/>
              <a:gd name="connsiteY34" fmla="*/ 378634 h 408896"/>
              <a:gd name="connsiteX35" fmla="*/ 97963 w 171798"/>
              <a:gd name="connsiteY35" fmla="*/ 361966 h 408896"/>
              <a:gd name="connsiteX36" fmla="*/ 83677 w 171798"/>
              <a:gd name="connsiteY36" fmla="*/ 335772 h 408896"/>
              <a:gd name="connsiteX37" fmla="*/ 71770 w 171798"/>
              <a:gd name="connsiteY37" fmla="*/ 288146 h 408896"/>
              <a:gd name="connsiteX38" fmla="*/ 69389 w 171798"/>
              <a:gd name="connsiteY38" fmla="*/ 228614 h 408896"/>
              <a:gd name="connsiteX39" fmla="*/ 67007 w 171798"/>
              <a:gd name="connsiteY39" fmla="*/ 154798 h 408896"/>
              <a:gd name="connsiteX40" fmla="*/ 47959 w 171798"/>
              <a:gd name="connsiteY40" fmla="*/ 85739 h 408896"/>
              <a:gd name="connsiteX41" fmla="*/ 28908 w 171798"/>
              <a:gd name="connsiteY41" fmla="*/ 40497 h 408896"/>
              <a:gd name="connsiteX42" fmla="*/ 14620 w 171798"/>
              <a:gd name="connsiteY42" fmla="*/ 33353 h 408896"/>
              <a:gd name="connsiteX43" fmla="*/ 333 w 171798"/>
              <a:gd name="connsiteY43" fmla="*/ 47640 h 408896"/>
              <a:gd name="connsiteX44" fmla="*/ 7476 w 171798"/>
              <a:gd name="connsiteY44" fmla="*/ 73834 h 408896"/>
              <a:gd name="connsiteX45" fmla="*/ 26526 w 171798"/>
              <a:gd name="connsiteY45" fmla="*/ 114316 h 408896"/>
              <a:gd name="connsiteX0" fmla="*/ 26526 w 171865"/>
              <a:gd name="connsiteY0" fmla="*/ 114316 h 408896"/>
              <a:gd name="connsiteX1" fmla="*/ 38433 w 171865"/>
              <a:gd name="connsiteY1" fmla="*/ 176228 h 408896"/>
              <a:gd name="connsiteX2" fmla="*/ 38433 w 171865"/>
              <a:gd name="connsiteY2" fmla="*/ 223853 h 408896"/>
              <a:gd name="connsiteX3" fmla="*/ 40814 w 171865"/>
              <a:gd name="connsiteY3" fmla="*/ 290528 h 408896"/>
              <a:gd name="connsiteX4" fmla="*/ 50339 w 171865"/>
              <a:gd name="connsiteY4" fmla="*/ 335772 h 408896"/>
              <a:gd name="connsiteX5" fmla="*/ 69389 w 171865"/>
              <a:gd name="connsiteY5" fmla="*/ 376253 h 408896"/>
              <a:gd name="connsiteX6" fmla="*/ 105108 w 171865"/>
              <a:gd name="connsiteY6" fmla="*/ 404828 h 408896"/>
              <a:gd name="connsiteX7" fmla="*/ 138445 w 171865"/>
              <a:gd name="connsiteY7" fmla="*/ 407209 h 408896"/>
              <a:gd name="connsiteX8" fmla="*/ 159877 w 171865"/>
              <a:gd name="connsiteY8" fmla="*/ 390540 h 408896"/>
              <a:gd name="connsiteX9" fmla="*/ 171783 w 171865"/>
              <a:gd name="connsiteY9" fmla="*/ 361965 h 408896"/>
              <a:gd name="connsiteX10" fmla="*/ 164639 w 171865"/>
              <a:gd name="connsiteY10" fmla="*/ 319103 h 408896"/>
              <a:gd name="connsiteX11" fmla="*/ 155114 w 171865"/>
              <a:gd name="connsiteY11" fmla="*/ 285765 h 408896"/>
              <a:gd name="connsiteX12" fmla="*/ 150352 w 171865"/>
              <a:gd name="connsiteY12" fmla="*/ 240522 h 408896"/>
              <a:gd name="connsiteX13" fmla="*/ 162258 w 171865"/>
              <a:gd name="connsiteY13" fmla="*/ 209565 h 408896"/>
              <a:gd name="connsiteX14" fmla="*/ 167020 w 171865"/>
              <a:gd name="connsiteY14" fmla="*/ 173847 h 408896"/>
              <a:gd name="connsiteX15" fmla="*/ 159877 w 171865"/>
              <a:gd name="connsiteY15" fmla="*/ 138128 h 408896"/>
              <a:gd name="connsiteX16" fmla="*/ 140826 w 171865"/>
              <a:gd name="connsiteY16" fmla="*/ 100028 h 408896"/>
              <a:gd name="connsiteX17" fmla="*/ 124157 w 171865"/>
              <a:gd name="connsiteY17" fmla="*/ 66691 h 408896"/>
              <a:gd name="connsiteX18" fmla="*/ 119395 w 171865"/>
              <a:gd name="connsiteY18" fmla="*/ 38115 h 408896"/>
              <a:gd name="connsiteX19" fmla="*/ 128920 w 171865"/>
              <a:gd name="connsiteY19" fmla="*/ 28590 h 408896"/>
              <a:gd name="connsiteX20" fmla="*/ 126539 w 171865"/>
              <a:gd name="connsiteY20" fmla="*/ 11922 h 408896"/>
              <a:gd name="connsiteX21" fmla="*/ 109870 w 171865"/>
              <a:gd name="connsiteY21" fmla="*/ 15 h 408896"/>
              <a:gd name="connsiteX22" fmla="*/ 90820 w 171865"/>
              <a:gd name="connsiteY22" fmla="*/ 14303 h 408896"/>
              <a:gd name="connsiteX23" fmla="*/ 88439 w 171865"/>
              <a:gd name="connsiteY23" fmla="*/ 52403 h 408896"/>
              <a:gd name="connsiteX24" fmla="*/ 100345 w 171865"/>
              <a:gd name="connsiteY24" fmla="*/ 97647 h 408896"/>
              <a:gd name="connsiteX25" fmla="*/ 117014 w 171865"/>
              <a:gd name="connsiteY25" fmla="*/ 126222 h 408896"/>
              <a:gd name="connsiteX26" fmla="*/ 128920 w 171865"/>
              <a:gd name="connsiteY26" fmla="*/ 150034 h 408896"/>
              <a:gd name="connsiteX27" fmla="*/ 133683 w 171865"/>
              <a:gd name="connsiteY27" fmla="*/ 183372 h 408896"/>
              <a:gd name="connsiteX28" fmla="*/ 124158 w 171865"/>
              <a:gd name="connsiteY28" fmla="*/ 221472 h 408896"/>
              <a:gd name="connsiteX29" fmla="*/ 117014 w 171865"/>
              <a:gd name="connsiteY29" fmla="*/ 252428 h 408896"/>
              <a:gd name="connsiteX30" fmla="*/ 121777 w 171865"/>
              <a:gd name="connsiteY30" fmla="*/ 290528 h 408896"/>
              <a:gd name="connsiteX31" fmla="*/ 131302 w 171865"/>
              <a:gd name="connsiteY31" fmla="*/ 326247 h 408896"/>
              <a:gd name="connsiteX32" fmla="*/ 140827 w 171865"/>
              <a:gd name="connsiteY32" fmla="*/ 347677 h 408896"/>
              <a:gd name="connsiteX33" fmla="*/ 138445 w 171865"/>
              <a:gd name="connsiteY33" fmla="*/ 371490 h 408896"/>
              <a:gd name="connsiteX34" fmla="*/ 119395 w 171865"/>
              <a:gd name="connsiteY34" fmla="*/ 378634 h 408896"/>
              <a:gd name="connsiteX35" fmla="*/ 97963 w 171865"/>
              <a:gd name="connsiteY35" fmla="*/ 361966 h 408896"/>
              <a:gd name="connsiteX36" fmla="*/ 83677 w 171865"/>
              <a:gd name="connsiteY36" fmla="*/ 335772 h 408896"/>
              <a:gd name="connsiteX37" fmla="*/ 71770 w 171865"/>
              <a:gd name="connsiteY37" fmla="*/ 288146 h 408896"/>
              <a:gd name="connsiteX38" fmla="*/ 69389 w 171865"/>
              <a:gd name="connsiteY38" fmla="*/ 228614 h 408896"/>
              <a:gd name="connsiteX39" fmla="*/ 67007 w 171865"/>
              <a:gd name="connsiteY39" fmla="*/ 154798 h 408896"/>
              <a:gd name="connsiteX40" fmla="*/ 47959 w 171865"/>
              <a:gd name="connsiteY40" fmla="*/ 85739 h 408896"/>
              <a:gd name="connsiteX41" fmla="*/ 28908 w 171865"/>
              <a:gd name="connsiteY41" fmla="*/ 40497 h 408896"/>
              <a:gd name="connsiteX42" fmla="*/ 14620 w 171865"/>
              <a:gd name="connsiteY42" fmla="*/ 33353 h 408896"/>
              <a:gd name="connsiteX43" fmla="*/ 333 w 171865"/>
              <a:gd name="connsiteY43" fmla="*/ 47640 h 408896"/>
              <a:gd name="connsiteX44" fmla="*/ 7476 w 171865"/>
              <a:gd name="connsiteY44" fmla="*/ 73834 h 408896"/>
              <a:gd name="connsiteX45" fmla="*/ 26526 w 171865"/>
              <a:gd name="connsiteY45" fmla="*/ 114316 h 408896"/>
              <a:gd name="connsiteX0" fmla="*/ 26526 w 171865"/>
              <a:gd name="connsiteY0" fmla="*/ 114316 h 408896"/>
              <a:gd name="connsiteX1" fmla="*/ 38433 w 171865"/>
              <a:gd name="connsiteY1" fmla="*/ 176228 h 408896"/>
              <a:gd name="connsiteX2" fmla="*/ 38433 w 171865"/>
              <a:gd name="connsiteY2" fmla="*/ 223853 h 408896"/>
              <a:gd name="connsiteX3" fmla="*/ 40814 w 171865"/>
              <a:gd name="connsiteY3" fmla="*/ 290528 h 408896"/>
              <a:gd name="connsiteX4" fmla="*/ 50339 w 171865"/>
              <a:gd name="connsiteY4" fmla="*/ 335772 h 408896"/>
              <a:gd name="connsiteX5" fmla="*/ 69389 w 171865"/>
              <a:gd name="connsiteY5" fmla="*/ 376253 h 408896"/>
              <a:gd name="connsiteX6" fmla="*/ 105108 w 171865"/>
              <a:gd name="connsiteY6" fmla="*/ 404828 h 408896"/>
              <a:gd name="connsiteX7" fmla="*/ 138445 w 171865"/>
              <a:gd name="connsiteY7" fmla="*/ 407209 h 408896"/>
              <a:gd name="connsiteX8" fmla="*/ 159877 w 171865"/>
              <a:gd name="connsiteY8" fmla="*/ 390540 h 408896"/>
              <a:gd name="connsiteX9" fmla="*/ 171783 w 171865"/>
              <a:gd name="connsiteY9" fmla="*/ 361965 h 408896"/>
              <a:gd name="connsiteX10" fmla="*/ 164639 w 171865"/>
              <a:gd name="connsiteY10" fmla="*/ 319103 h 408896"/>
              <a:gd name="connsiteX11" fmla="*/ 155114 w 171865"/>
              <a:gd name="connsiteY11" fmla="*/ 285765 h 408896"/>
              <a:gd name="connsiteX12" fmla="*/ 150352 w 171865"/>
              <a:gd name="connsiteY12" fmla="*/ 250047 h 408896"/>
              <a:gd name="connsiteX13" fmla="*/ 162258 w 171865"/>
              <a:gd name="connsiteY13" fmla="*/ 209565 h 408896"/>
              <a:gd name="connsiteX14" fmla="*/ 167020 w 171865"/>
              <a:gd name="connsiteY14" fmla="*/ 173847 h 408896"/>
              <a:gd name="connsiteX15" fmla="*/ 159877 w 171865"/>
              <a:gd name="connsiteY15" fmla="*/ 138128 h 408896"/>
              <a:gd name="connsiteX16" fmla="*/ 140826 w 171865"/>
              <a:gd name="connsiteY16" fmla="*/ 100028 h 408896"/>
              <a:gd name="connsiteX17" fmla="*/ 124157 w 171865"/>
              <a:gd name="connsiteY17" fmla="*/ 66691 h 408896"/>
              <a:gd name="connsiteX18" fmla="*/ 119395 w 171865"/>
              <a:gd name="connsiteY18" fmla="*/ 38115 h 408896"/>
              <a:gd name="connsiteX19" fmla="*/ 128920 w 171865"/>
              <a:gd name="connsiteY19" fmla="*/ 28590 h 408896"/>
              <a:gd name="connsiteX20" fmla="*/ 126539 w 171865"/>
              <a:gd name="connsiteY20" fmla="*/ 11922 h 408896"/>
              <a:gd name="connsiteX21" fmla="*/ 109870 w 171865"/>
              <a:gd name="connsiteY21" fmla="*/ 15 h 408896"/>
              <a:gd name="connsiteX22" fmla="*/ 90820 w 171865"/>
              <a:gd name="connsiteY22" fmla="*/ 14303 h 408896"/>
              <a:gd name="connsiteX23" fmla="*/ 88439 w 171865"/>
              <a:gd name="connsiteY23" fmla="*/ 52403 h 408896"/>
              <a:gd name="connsiteX24" fmla="*/ 100345 w 171865"/>
              <a:gd name="connsiteY24" fmla="*/ 97647 h 408896"/>
              <a:gd name="connsiteX25" fmla="*/ 117014 w 171865"/>
              <a:gd name="connsiteY25" fmla="*/ 126222 h 408896"/>
              <a:gd name="connsiteX26" fmla="*/ 128920 w 171865"/>
              <a:gd name="connsiteY26" fmla="*/ 150034 h 408896"/>
              <a:gd name="connsiteX27" fmla="*/ 133683 w 171865"/>
              <a:gd name="connsiteY27" fmla="*/ 183372 h 408896"/>
              <a:gd name="connsiteX28" fmla="*/ 124158 w 171865"/>
              <a:gd name="connsiteY28" fmla="*/ 221472 h 408896"/>
              <a:gd name="connsiteX29" fmla="*/ 117014 w 171865"/>
              <a:gd name="connsiteY29" fmla="*/ 252428 h 408896"/>
              <a:gd name="connsiteX30" fmla="*/ 121777 w 171865"/>
              <a:gd name="connsiteY30" fmla="*/ 290528 h 408896"/>
              <a:gd name="connsiteX31" fmla="*/ 131302 w 171865"/>
              <a:gd name="connsiteY31" fmla="*/ 326247 h 408896"/>
              <a:gd name="connsiteX32" fmla="*/ 140827 w 171865"/>
              <a:gd name="connsiteY32" fmla="*/ 347677 h 408896"/>
              <a:gd name="connsiteX33" fmla="*/ 138445 w 171865"/>
              <a:gd name="connsiteY33" fmla="*/ 371490 h 408896"/>
              <a:gd name="connsiteX34" fmla="*/ 119395 w 171865"/>
              <a:gd name="connsiteY34" fmla="*/ 378634 h 408896"/>
              <a:gd name="connsiteX35" fmla="*/ 97963 w 171865"/>
              <a:gd name="connsiteY35" fmla="*/ 361966 h 408896"/>
              <a:gd name="connsiteX36" fmla="*/ 83677 w 171865"/>
              <a:gd name="connsiteY36" fmla="*/ 335772 h 408896"/>
              <a:gd name="connsiteX37" fmla="*/ 71770 w 171865"/>
              <a:gd name="connsiteY37" fmla="*/ 288146 h 408896"/>
              <a:gd name="connsiteX38" fmla="*/ 69389 w 171865"/>
              <a:gd name="connsiteY38" fmla="*/ 228614 h 408896"/>
              <a:gd name="connsiteX39" fmla="*/ 67007 w 171865"/>
              <a:gd name="connsiteY39" fmla="*/ 154798 h 408896"/>
              <a:gd name="connsiteX40" fmla="*/ 47959 w 171865"/>
              <a:gd name="connsiteY40" fmla="*/ 85739 h 408896"/>
              <a:gd name="connsiteX41" fmla="*/ 28908 w 171865"/>
              <a:gd name="connsiteY41" fmla="*/ 40497 h 408896"/>
              <a:gd name="connsiteX42" fmla="*/ 14620 w 171865"/>
              <a:gd name="connsiteY42" fmla="*/ 33353 h 408896"/>
              <a:gd name="connsiteX43" fmla="*/ 333 w 171865"/>
              <a:gd name="connsiteY43" fmla="*/ 47640 h 408896"/>
              <a:gd name="connsiteX44" fmla="*/ 7476 w 171865"/>
              <a:gd name="connsiteY44" fmla="*/ 73834 h 408896"/>
              <a:gd name="connsiteX45" fmla="*/ 26526 w 171865"/>
              <a:gd name="connsiteY45" fmla="*/ 114316 h 408896"/>
              <a:gd name="connsiteX0" fmla="*/ 26526 w 171865"/>
              <a:gd name="connsiteY0" fmla="*/ 114316 h 408896"/>
              <a:gd name="connsiteX1" fmla="*/ 38433 w 171865"/>
              <a:gd name="connsiteY1" fmla="*/ 176228 h 408896"/>
              <a:gd name="connsiteX2" fmla="*/ 38433 w 171865"/>
              <a:gd name="connsiteY2" fmla="*/ 223853 h 408896"/>
              <a:gd name="connsiteX3" fmla="*/ 40814 w 171865"/>
              <a:gd name="connsiteY3" fmla="*/ 290528 h 408896"/>
              <a:gd name="connsiteX4" fmla="*/ 50339 w 171865"/>
              <a:gd name="connsiteY4" fmla="*/ 335772 h 408896"/>
              <a:gd name="connsiteX5" fmla="*/ 69389 w 171865"/>
              <a:gd name="connsiteY5" fmla="*/ 376253 h 408896"/>
              <a:gd name="connsiteX6" fmla="*/ 105108 w 171865"/>
              <a:gd name="connsiteY6" fmla="*/ 404828 h 408896"/>
              <a:gd name="connsiteX7" fmla="*/ 138445 w 171865"/>
              <a:gd name="connsiteY7" fmla="*/ 407209 h 408896"/>
              <a:gd name="connsiteX8" fmla="*/ 159877 w 171865"/>
              <a:gd name="connsiteY8" fmla="*/ 390540 h 408896"/>
              <a:gd name="connsiteX9" fmla="*/ 171783 w 171865"/>
              <a:gd name="connsiteY9" fmla="*/ 361965 h 408896"/>
              <a:gd name="connsiteX10" fmla="*/ 164639 w 171865"/>
              <a:gd name="connsiteY10" fmla="*/ 319103 h 408896"/>
              <a:gd name="connsiteX11" fmla="*/ 155114 w 171865"/>
              <a:gd name="connsiteY11" fmla="*/ 285765 h 408896"/>
              <a:gd name="connsiteX12" fmla="*/ 150352 w 171865"/>
              <a:gd name="connsiteY12" fmla="*/ 250047 h 408896"/>
              <a:gd name="connsiteX13" fmla="*/ 162258 w 171865"/>
              <a:gd name="connsiteY13" fmla="*/ 209565 h 408896"/>
              <a:gd name="connsiteX14" fmla="*/ 167020 w 171865"/>
              <a:gd name="connsiteY14" fmla="*/ 173847 h 408896"/>
              <a:gd name="connsiteX15" fmla="*/ 159877 w 171865"/>
              <a:gd name="connsiteY15" fmla="*/ 138128 h 408896"/>
              <a:gd name="connsiteX16" fmla="*/ 140826 w 171865"/>
              <a:gd name="connsiteY16" fmla="*/ 100028 h 408896"/>
              <a:gd name="connsiteX17" fmla="*/ 124157 w 171865"/>
              <a:gd name="connsiteY17" fmla="*/ 66691 h 408896"/>
              <a:gd name="connsiteX18" fmla="*/ 119395 w 171865"/>
              <a:gd name="connsiteY18" fmla="*/ 38115 h 408896"/>
              <a:gd name="connsiteX19" fmla="*/ 128920 w 171865"/>
              <a:gd name="connsiteY19" fmla="*/ 28590 h 408896"/>
              <a:gd name="connsiteX20" fmla="*/ 126539 w 171865"/>
              <a:gd name="connsiteY20" fmla="*/ 11922 h 408896"/>
              <a:gd name="connsiteX21" fmla="*/ 109870 w 171865"/>
              <a:gd name="connsiteY21" fmla="*/ 15 h 408896"/>
              <a:gd name="connsiteX22" fmla="*/ 90820 w 171865"/>
              <a:gd name="connsiteY22" fmla="*/ 14303 h 408896"/>
              <a:gd name="connsiteX23" fmla="*/ 88439 w 171865"/>
              <a:gd name="connsiteY23" fmla="*/ 52403 h 408896"/>
              <a:gd name="connsiteX24" fmla="*/ 100345 w 171865"/>
              <a:gd name="connsiteY24" fmla="*/ 97647 h 408896"/>
              <a:gd name="connsiteX25" fmla="*/ 117014 w 171865"/>
              <a:gd name="connsiteY25" fmla="*/ 126222 h 408896"/>
              <a:gd name="connsiteX26" fmla="*/ 128920 w 171865"/>
              <a:gd name="connsiteY26" fmla="*/ 150034 h 408896"/>
              <a:gd name="connsiteX27" fmla="*/ 133683 w 171865"/>
              <a:gd name="connsiteY27" fmla="*/ 183372 h 408896"/>
              <a:gd name="connsiteX28" fmla="*/ 124158 w 171865"/>
              <a:gd name="connsiteY28" fmla="*/ 221472 h 408896"/>
              <a:gd name="connsiteX29" fmla="*/ 117014 w 171865"/>
              <a:gd name="connsiteY29" fmla="*/ 252428 h 408896"/>
              <a:gd name="connsiteX30" fmla="*/ 121777 w 171865"/>
              <a:gd name="connsiteY30" fmla="*/ 290528 h 408896"/>
              <a:gd name="connsiteX31" fmla="*/ 131302 w 171865"/>
              <a:gd name="connsiteY31" fmla="*/ 326247 h 408896"/>
              <a:gd name="connsiteX32" fmla="*/ 138445 w 171865"/>
              <a:gd name="connsiteY32" fmla="*/ 347677 h 408896"/>
              <a:gd name="connsiteX33" fmla="*/ 138445 w 171865"/>
              <a:gd name="connsiteY33" fmla="*/ 371490 h 408896"/>
              <a:gd name="connsiteX34" fmla="*/ 119395 w 171865"/>
              <a:gd name="connsiteY34" fmla="*/ 378634 h 408896"/>
              <a:gd name="connsiteX35" fmla="*/ 97963 w 171865"/>
              <a:gd name="connsiteY35" fmla="*/ 361966 h 408896"/>
              <a:gd name="connsiteX36" fmla="*/ 83677 w 171865"/>
              <a:gd name="connsiteY36" fmla="*/ 335772 h 408896"/>
              <a:gd name="connsiteX37" fmla="*/ 71770 w 171865"/>
              <a:gd name="connsiteY37" fmla="*/ 288146 h 408896"/>
              <a:gd name="connsiteX38" fmla="*/ 69389 w 171865"/>
              <a:gd name="connsiteY38" fmla="*/ 228614 h 408896"/>
              <a:gd name="connsiteX39" fmla="*/ 67007 w 171865"/>
              <a:gd name="connsiteY39" fmla="*/ 154798 h 408896"/>
              <a:gd name="connsiteX40" fmla="*/ 47959 w 171865"/>
              <a:gd name="connsiteY40" fmla="*/ 85739 h 408896"/>
              <a:gd name="connsiteX41" fmla="*/ 28908 w 171865"/>
              <a:gd name="connsiteY41" fmla="*/ 40497 h 408896"/>
              <a:gd name="connsiteX42" fmla="*/ 14620 w 171865"/>
              <a:gd name="connsiteY42" fmla="*/ 33353 h 408896"/>
              <a:gd name="connsiteX43" fmla="*/ 333 w 171865"/>
              <a:gd name="connsiteY43" fmla="*/ 47640 h 408896"/>
              <a:gd name="connsiteX44" fmla="*/ 7476 w 171865"/>
              <a:gd name="connsiteY44" fmla="*/ 73834 h 408896"/>
              <a:gd name="connsiteX45" fmla="*/ 26526 w 171865"/>
              <a:gd name="connsiteY45" fmla="*/ 114316 h 408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71865" h="408896">
                <a:moveTo>
                  <a:pt x="26526" y="114316"/>
                </a:moveTo>
                <a:cubicBezTo>
                  <a:pt x="31685" y="131382"/>
                  <a:pt x="36449" y="157972"/>
                  <a:pt x="38433" y="176228"/>
                </a:cubicBezTo>
                <a:cubicBezTo>
                  <a:pt x="40417" y="194484"/>
                  <a:pt x="38036" y="204803"/>
                  <a:pt x="38433" y="223853"/>
                </a:cubicBezTo>
                <a:cubicBezTo>
                  <a:pt x="38830" y="242903"/>
                  <a:pt x="38830" y="271875"/>
                  <a:pt x="40814" y="290528"/>
                </a:cubicBezTo>
                <a:cubicBezTo>
                  <a:pt x="42798" y="309181"/>
                  <a:pt x="45576" y="321484"/>
                  <a:pt x="50339" y="335772"/>
                </a:cubicBezTo>
                <a:cubicBezTo>
                  <a:pt x="55102" y="350060"/>
                  <a:pt x="60261" y="364744"/>
                  <a:pt x="69389" y="376253"/>
                </a:cubicBezTo>
                <a:cubicBezTo>
                  <a:pt x="78517" y="387762"/>
                  <a:pt x="93599" y="399669"/>
                  <a:pt x="105108" y="404828"/>
                </a:cubicBezTo>
                <a:cubicBezTo>
                  <a:pt x="116617" y="409987"/>
                  <a:pt x="129317" y="409590"/>
                  <a:pt x="138445" y="407209"/>
                </a:cubicBezTo>
                <a:cubicBezTo>
                  <a:pt x="147573" y="404828"/>
                  <a:pt x="154321" y="398081"/>
                  <a:pt x="159877" y="390540"/>
                </a:cubicBezTo>
                <a:cubicBezTo>
                  <a:pt x="165433" y="382999"/>
                  <a:pt x="170989" y="373871"/>
                  <a:pt x="171783" y="361965"/>
                </a:cubicBezTo>
                <a:cubicBezTo>
                  <a:pt x="172577" y="350059"/>
                  <a:pt x="167417" y="331803"/>
                  <a:pt x="164639" y="319103"/>
                </a:cubicBezTo>
                <a:cubicBezTo>
                  <a:pt x="161861" y="306403"/>
                  <a:pt x="157495" y="297274"/>
                  <a:pt x="155114" y="285765"/>
                </a:cubicBezTo>
                <a:cubicBezTo>
                  <a:pt x="152733" y="274256"/>
                  <a:pt x="149161" y="262747"/>
                  <a:pt x="150352" y="250047"/>
                </a:cubicBezTo>
                <a:cubicBezTo>
                  <a:pt x="151543" y="237347"/>
                  <a:pt x="159480" y="222265"/>
                  <a:pt x="162258" y="209565"/>
                </a:cubicBezTo>
                <a:cubicBezTo>
                  <a:pt x="165036" y="196865"/>
                  <a:pt x="167417" y="185753"/>
                  <a:pt x="167020" y="173847"/>
                </a:cubicBezTo>
                <a:cubicBezTo>
                  <a:pt x="166623" y="161941"/>
                  <a:pt x="164243" y="150431"/>
                  <a:pt x="159877" y="138128"/>
                </a:cubicBezTo>
                <a:cubicBezTo>
                  <a:pt x="155511" y="125825"/>
                  <a:pt x="146779" y="111934"/>
                  <a:pt x="140826" y="100028"/>
                </a:cubicBezTo>
                <a:cubicBezTo>
                  <a:pt x="134873" y="88122"/>
                  <a:pt x="127729" y="77010"/>
                  <a:pt x="124157" y="66691"/>
                </a:cubicBezTo>
                <a:cubicBezTo>
                  <a:pt x="120585" y="56372"/>
                  <a:pt x="118601" y="44465"/>
                  <a:pt x="119395" y="38115"/>
                </a:cubicBezTo>
                <a:cubicBezTo>
                  <a:pt x="120189" y="31765"/>
                  <a:pt x="127729" y="32955"/>
                  <a:pt x="128920" y="28590"/>
                </a:cubicBezTo>
                <a:cubicBezTo>
                  <a:pt x="130111" y="24225"/>
                  <a:pt x="129714" y="16684"/>
                  <a:pt x="126539" y="11922"/>
                </a:cubicBezTo>
                <a:cubicBezTo>
                  <a:pt x="123364" y="7160"/>
                  <a:pt x="115823" y="-382"/>
                  <a:pt x="109870" y="15"/>
                </a:cubicBezTo>
                <a:cubicBezTo>
                  <a:pt x="103917" y="412"/>
                  <a:pt x="94392" y="5572"/>
                  <a:pt x="90820" y="14303"/>
                </a:cubicBezTo>
                <a:cubicBezTo>
                  <a:pt x="87248" y="23034"/>
                  <a:pt x="86851" y="38512"/>
                  <a:pt x="88439" y="52403"/>
                </a:cubicBezTo>
                <a:cubicBezTo>
                  <a:pt x="90027" y="66294"/>
                  <a:pt x="95583" y="85344"/>
                  <a:pt x="100345" y="97647"/>
                </a:cubicBezTo>
                <a:cubicBezTo>
                  <a:pt x="105107" y="109950"/>
                  <a:pt x="112252" y="117491"/>
                  <a:pt x="117014" y="126222"/>
                </a:cubicBezTo>
                <a:cubicBezTo>
                  <a:pt x="121776" y="134953"/>
                  <a:pt x="126142" y="140509"/>
                  <a:pt x="128920" y="150034"/>
                </a:cubicBezTo>
                <a:cubicBezTo>
                  <a:pt x="131698" y="159559"/>
                  <a:pt x="134477" y="171466"/>
                  <a:pt x="133683" y="183372"/>
                </a:cubicBezTo>
                <a:cubicBezTo>
                  <a:pt x="132889" y="195278"/>
                  <a:pt x="126936" y="209963"/>
                  <a:pt x="124158" y="221472"/>
                </a:cubicBezTo>
                <a:cubicBezTo>
                  <a:pt x="121380" y="232981"/>
                  <a:pt x="117411" y="240919"/>
                  <a:pt x="117014" y="252428"/>
                </a:cubicBezTo>
                <a:cubicBezTo>
                  <a:pt x="116617" y="263937"/>
                  <a:pt x="119396" y="278225"/>
                  <a:pt x="121777" y="290528"/>
                </a:cubicBezTo>
                <a:cubicBezTo>
                  <a:pt x="124158" y="302831"/>
                  <a:pt x="128524" y="316722"/>
                  <a:pt x="131302" y="326247"/>
                </a:cubicBezTo>
                <a:cubicBezTo>
                  <a:pt x="134080" y="335772"/>
                  <a:pt x="137255" y="340137"/>
                  <a:pt x="138445" y="347677"/>
                </a:cubicBezTo>
                <a:cubicBezTo>
                  <a:pt x="139636" y="355218"/>
                  <a:pt x="141620" y="366331"/>
                  <a:pt x="138445" y="371490"/>
                </a:cubicBezTo>
                <a:cubicBezTo>
                  <a:pt x="135270" y="376650"/>
                  <a:pt x="126142" y="380221"/>
                  <a:pt x="119395" y="378634"/>
                </a:cubicBezTo>
                <a:cubicBezTo>
                  <a:pt x="112648" y="377047"/>
                  <a:pt x="103916" y="369110"/>
                  <a:pt x="97963" y="361966"/>
                </a:cubicBezTo>
                <a:cubicBezTo>
                  <a:pt x="92010" y="354822"/>
                  <a:pt x="88042" y="348075"/>
                  <a:pt x="83677" y="335772"/>
                </a:cubicBezTo>
                <a:cubicBezTo>
                  <a:pt x="79312" y="323469"/>
                  <a:pt x="74151" y="306006"/>
                  <a:pt x="71770" y="288146"/>
                </a:cubicBezTo>
                <a:cubicBezTo>
                  <a:pt x="69389" y="270286"/>
                  <a:pt x="70183" y="250839"/>
                  <a:pt x="69389" y="228614"/>
                </a:cubicBezTo>
                <a:cubicBezTo>
                  <a:pt x="68595" y="206389"/>
                  <a:pt x="70579" y="178610"/>
                  <a:pt x="67007" y="154798"/>
                </a:cubicBezTo>
                <a:cubicBezTo>
                  <a:pt x="63435" y="130986"/>
                  <a:pt x="54309" y="104789"/>
                  <a:pt x="47959" y="85739"/>
                </a:cubicBezTo>
                <a:cubicBezTo>
                  <a:pt x="41609" y="66689"/>
                  <a:pt x="34465" y="49228"/>
                  <a:pt x="28908" y="40497"/>
                </a:cubicBezTo>
                <a:cubicBezTo>
                  <a:pt x="23352" y="31766"/>
                  <a:pt x="19383" y="32162"/>
                  <a:pt x="14620" y="33353"/>
                </a:cubicBezTo>
                <a:cubicBezTo>
                  <a:pt x="9857" y="34544"/>
                  <a:pt x="1920" y="41687"/>
                  <a:pt x="333" y="47640"/>
                </a:cubicBezTo>
                <a:cubicBezTo>
                  <a:pt x="-1255" y="53593"/>
                  <a:pt x="3111" y="62721"/>
                  <a:pt x="7476" y="73834"/>
                </a:cubicBezTo>
                <a:cubicBezTo>
                  <a:pt x="11842" y="84947"/>
                  <a:pt x="21367" y="97250"/>
                  <a:pt x="26526" y="114316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0" name="任意多边形 449"/>
          <p:cNvSpPr/>
          <p:nvPr/>
        </p:nvSpPr>
        <p:spPr>
          <a:xfrm rot="360000">
            <a:off x="8170562" y="3420504"/>
            <a:ext cx="186859" cy="407641"/>
          </a:xfrm>
          <a:custGeom>
            <a:avLst/>
            <a:gdLst>
              <a:gd name="connsiteX0" fmla="*/ 17815 w 185740"/>
              <a:gd name="connsiteY0" fmla="*/ 109546 h 411980"/>
              <a:gd name="connsiteX1" fmla="*/ 41627 w 185740"/>
              <a:gd name="connsiteY1" fmla="*/ 180984 h 411980"/>
              <a:gd name="connsiteX2" fmla="*/ 53533 w 185740"/>
              <a:gd name="connsiteY2" fmla="*/ 230990 h 411980"/>
              <a:gd name="connsiteX3" fmla="*/ 53533 w 185740"/>
              <a:gd name="connsiteY3" fmla="*/ 283377 h 411980"/>
              <a:gd name="connsiteX4" fmla="*/ 51152 w 185740"/>
              <a:gd name="connsiteY4" fmla="*/ 333384 h 411980"/>
              <a:gd name="connsiteX5" fmla="*/ 65440 w 185740"/>
              <a:gd name="connsiteY5" fmla="*/ 364340 h 411980"/>
              <a:gd name="connsiteX6" fmla="*/ 86871 w 185740"/>
              <a:gd name="connsiteY6" fmla="*/ 395296 h 411980"/>
              <a:gd name="connsiteX7" fmla="*/ 124971 w 185740"/>
              <a:gd name="connsiteY7" fmla="*/ 411965 h 411980"/>
              <a:gd name="connsiteX8" fmla="*/ 163071 w 185740"/>
              <a:gd name="connsiteY8" fmla="*/ 397677 h 411980"/>
              <a:gd name="connsiteX9" fmla="*/ 182121 w 185740"/>
              <a:gd name="connsiteY9" fmla="*/ 366721 h 411980"/>
              <a:gd name="connsiteX10" fmla="*/ 184502 w 185740"/>
              <a:gd name="connsiteY10" fmla="*/ 311952 h 411980"/>
              <a:gd name="connsiteX11" fmla="*/ 167833 w 185740"/>
              <a:gd name="connsiteY11" fmla="*/ 254802 h 411980"/>
              <a:gd name="connsiteX12" fmla="*/ 136877 w 185740"/>
              <a:gd name="connsiteY12" fmla="*/ 195271 h 411980"/>
              <a:gd name="connsiteX13" fmla="*/ 117827 w 185740"/>
              <a:gd name="connsiteY13" fmla="*/ 145265 h 411980"/>
              <a:gd name="connsiteX14" fmla="*/ 115446 w 185740"/>
              <a:gd name="connsiteY14" fmla="*/ 95259 h 411980"/>
              <a:gd name="connsiteX15" fmla="*/ 122590 w 185740"/>
              <a:gd name="connsiteY15" fmla="*/ 47634 h 411980"/>
              <a:gd name="connsiteX16" fmla="*/ 129733 w 185740"/>
              <a:gd name="connsiteY16" fmla="*/ 23821 h 411980"/>
              <a:gd name="connsiteX17" fmla="*/ 122590 w 185740"/>
              <a:gd name="connsiteY17" fmla="*/ 2390 h 411980"/>
              <a:gd name="connsiteX18" fmla="*/ 108302 w 185740"/>
              <a:gd name="connsiteY18" fmla="*/ 2390 h 411980"/>
              <a:gd name="connsiteX19" fmla="*/ 91633 w 185740"/>
              <a:gd name="connsiteY19" fmla="*/ 19059 h 411980"/>
              <a:gd name="connsiteX20" fmla="*/ 86871 w 185740"/>
              <a:gd name="connsiteY20" fmla="*/ 78590 h 411980"/>
              <a:gd name="connsiteX21" fmla="*/ 89252 w 185740"/>
              <a:gd name="connsiteY21" fmla="*/ 135740 h 411980"/>
              <a:gd name="connsiteX22" fmla="*/ 103540 w 185740"/>
              <a:gd name="connsiteY22" fmla="*/ 188127 h 411980"/>
              <a:gd name="connsiteX23" fmla="*/ 127352 w 185740"/>
              <a:gd name="connsiteY23" fmla="*/ 230990 h 411980"/>
              <a:gd name="connsiteX24" fmla="*/ 151165 w 185740"/>
              <a:gd name="connsiteY24" fmla="*/ 276234 h 411980"/>
              <a:gd name="connsiteX25" fmla="*/ 155927 w 185740"/>
              <a:gd name="connsiteY25" fmla="*/ 321477 h 411980"/>
              <a:gd name="connsiteX26" fmla="*/ 155927 w 185740"/>
              <a:gd name="connsiteY26" fmla="*/ 359577 h 411980"/>
              <a:gd name="connsiteX27" fmla="*/ 134496 w 185740"/>
              <a:gd name="connsiteY27" fmla="*/ 376246 h 411980"/>
              <a:gd name="connsiteX28" fmla="*/ 113065 w 185740"/>
              <a:gd name="connsiteY28" fmla="*/ 376246 h 411980"/>
              <a:gd name="connsiteX29" fmla="*/ 91633 w 185740"/>
              <a:gd name="connsiteY29" fmla="*/ 359577 h 411980"/>
              <a:gd name="connsiteX30" fmla="*/ 84490 w 185740"/>
              <a:gd name="connsiteY30" fmla="*/ 314334 h 411980"/>
              <a:gd name="connsiteX31" fmla="*/ 82108 w 185740"/>
              <a:gd name="connsiteY31" fmla="*/ 245277 h 411980"/>
              <a:gd name="connsiteX32" fmla="*/ 72583 w 185740"/>
              <a:gd name="connsiteY32" fmla="*/ 176221 h 411980"/>
              <a:gd name="connsiteX33" fmla="*/ 32102 w 185740"/>
              <a:gd name="connsiteY33" fmla="*/ 50015 h 411980"/>
              <a:gd name="connsiteX34" fmla="*/ 20196 w 185740"/>
              <a:gd name="connsiteY34" fmla="*/ 33346 h 411980"/>
              <a:gd name="connsiteX35" fmla="*/ 3527 w 185740"/>
              <a:gd name="connsiteY35" fmla="*/ 33346 h 411980"/>
              <a:gd name="connsiteX36" fmla="*/ 1146 w 185740"/>
              <a:gd name="connsiteY36" fmla="*/ 50015 h 411980"/>
              <a:gd name="connsiteX37" fmla="*/ 17815 w 185740"/>
              <a:gd name="connsiteY37" fmla="*/ 109546 h 411980"/>
              <a:gd name="connsiteX0" fmla="*/ 17815 w 185740"/>
              <a:gd name="connsiteY0" fmla="*/ 109546 h 411980"/>
              <a:gd name="connsiteX1" fmla="*/ 41627 w 185740"/>
              <a:gd name="connsiteY1" fmla="*/ 180984 h 411980"/>
              <a:gd name="connsiteX2" fmla="*/ 53533 w 185740"/>
              <a:gd name="connsiteY2" fmla="*/ 230990 h 411980"/>
              <a:gd name="connsiteX3" fmla="*/ 53533 w 185740"/>
              <a:gd name="connsiteY3" fmla="*/ 283377 h 411980"/>
              <a:gd name="connsiteX4" fmla="*/ 51152 w 185740"/>
              <a:gd name="connsiteY4" fmla="*/ 333384 h 411980"/>
              <a:gd name="connsiteX5" fmla="*/ 65440 w 185740"/>
              <a:gd name="connsiteY5" fmla="*/ 364340 h 411980"/>
              <a:gd name="connsiteX6" fmla="*/ 86871 w 185740"/>
              <a:gd name="connsiteY6" fmla="*/ 395296 h 411980"/>
              <a:gd name="connsiteX7" fmla="*/ 124971 w 185740"/>
              <a:gd name="connsiteY7" fmla="*/ 411965 h 411980"/>
              <a:gd name="connsiteX8" fmla="*/ 163071 w 185740"/>
              <a:gd name="connsiteY8" fmla="*/ 397677 h 411980"/>
              <a:gd name="connsiteX9" fmla="*/ 182121 w 185740"/>
              <a:gd name="connsiteY9" fmla="*/ 366721 h 411980"/>
              <a:gd name="connsiteX10" fmla="*/ 184502 w 185740"/>
              <a:gd name="connsiteY10" fmla="*/ 311952 h 411980"/>
              <a:gd name="connsiteX11" fmla="*/ 167833 w 185740"/>
              <a:gd name="connsiteY11" fmla="*/ 247658 h 411980"/>
              <a:gd name="connsiteX12" fmla="*/ 136877 w 185740"/>
              <a:gd name="connsiteY12" fmla="*/ 195271 h 411980"/>
              <a:gd name="connsiteX13" fmla="*/ 117827 w 185740"/>
              <a:gd name="connsiteY13" fmla="*/ 145265 h 411980"/>
              <a:gd name="connsiteX14" fmla="*/ 115446 w 185740"/>
              <a:gd name="connsiteY14" fmla="*/ 95259 h 411980"/>
              <a:gd name="connsiteX15" fmla="*/ 122590 w 185740"/>
              <a:gd name="connsiteY15" fmla="*/ 47634 h 411980"/>
              <a:gd name="connsiteX16" fmla="*/ 129733 w 185740"/>
              <a:gd name="connsiteY16" fmla="*/ 23821 h 411980"/>
              <a:gd name="connsiteX17" fmla="*/ 122590 w 185740"/>
              <a:gd name="connsiteY17" fmla="*/ 2390 h 411980"/>
              <a:gd name="connsiteX18" fmla="*/ 108302 w 185740"/>
              <a:gd name="connsiteY18" fmla="*/ 2390 h 411980"/>
              <a:gd name="connsiteX19" fmla="*/ 91633 w 185740"/>
              <a:gd name="connsiteY19" fmla="*/ 19059 h 411980"/>
              <a:gd name="connsiteX20" fmla="*/ 86871 w 185740"/>
              <a:gd name="connsiteY20" fmla="*/ 78590 h 411980"/>
              <a:gd name="connsiteX21" fmla="*/ 89252 w 185740"/>
              <a:gd name="connsiteY21" fmla="*/ 135740 h 411980"/>
              <a:gd name="connsiteX22" fmla="*/ 103540 w 185740"/>
              <a:gd name="connsiteY22" fmla="*/ 188127 h 411980"/>
              <a:gd name="connsiteX23" fmla="*/ 127352 w 185740"/>
              <a:gd name="connsiteY23" fmla="*/ 230990 h 411980"/>
              <a:gd name="connsiteX24" fmla="*/ 151165 w 185740"/>
              <a:gd name="connsiteY24" fmla="*/ 276234 h 411980"/>
              <a:gd name="connsiteX25" fmla="*/ 155927 w 185740"/>
              <a:gd name="connsiteY25" fmla="*/ 321477 h 411980"/>
              <a:gd name="connsiteX26" fmla="*/ 155927 w 185740"/>
              <a:gd name="connsiteY26" fmla="*/ 359577 h 411980"/>
              <a:gd name="connsiteX27" fmla="*/ 134496 w 185740"/>
              <a:gd name="connsiteY27" fmla="*/ 376246 h 411980"/>
              <a:gd name="connsiteX28" fmla="*/ 113065 w 185740"/>
              <a:gd name="connsiteY28" fmla="*/ 376246 h 411980"/>
              <a:gd name="connsiteX29" fmla="*/ 91633 w 185740"/>
              <a:gd name="connsiteY29" fmla="*/ 359577 h 411980"/>
              <a:gd name="connsiteX30" fmla="*/ 84490 w 185740"/>
              <a:gd name="connsiteY30" fmla="*/ 314334 h 411980"/>
              <a:gd name="connsiteX31" fmla="*/ 82108 w 185740"/>
              <a:gd name="connsiteY31" fmla="*/ 245277 h 411980"/>
              <a:gd name="connsiteX32" fmla="*/ 72583 w 185740"/>
              <a:gd name="connsiteY32" fmla="*/ 176221 h 411980"/>
              <a:gd name="connsiteX33" fmla="*/ 32102 w 185740"/>
              <a:gd name="connsiteY33" fmla="*/ 50015 h 411980"/>
              <a:gd name="connsiteX34" fmla="*/ 20196 w 185740"/>
              <a:gd name="connsiteY34" fmla="*/ 33346 h 411980"/>
              <a:gd name="connsiteX35" fmla="*/ 3527 w 185740"/>
              <a:gd name="connsiteY35" fmla="*/ 33346 h 411980"/>
              <a:gd name="connsiteX36" fmla="*/ 1146 w 185740"/>
              <a:gd name="connsiteY36" fmla="*/ 50015 h 411980"/>
              <a:gd name="connsiteX37" fmla="*/ 17815 w 185740"/>
              <a:gd name="connsiteY37" fmla="*/ 109546 h 411980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1152 w 185740"/>
              <a:gd name="connsiteY4" fmla="*/ 333823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32102 w 185740"/>
              <a:gd name="connsiteY33" fmla="*/ 504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5915 w 185740"/>
              <a:gd name="connsiteY4" fmla="*/ 331442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32102 w 185740"/>
              <a:gd name="connsiteY33" fmla="*/ 504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5915 w 185740"/>
              <a:gd name="connsiteY4" fmla="*/ 331442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44008 w 185740"/>
              <a:gd name="connsiteY33" fmla="*/ 885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22930 w 186093"/>
              <a:gd name="connsiteY0" fmla="*/ 109985 h 412419"/>
              <a:gd name="connsiteX1" fmla="*/ 41980 w 186093"/>
              <a:gd name="connsiteY1" fmla="*/ 181423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1986 w 186093"/>
              <a:gd name="connsiteY29" fmla="*/ 360016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12419"/>
              <a:gd name="connsiteX1" fmla="*/ 44361 w 186093"/>
              <a:gd name="connsiteY1" fmla="*/ 176660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1986 w 186093"/>
              <a:gd name="connsiteY29" fmla="*/ 360016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12419"/>
              <a:gd name="connsiteX1" fmla="*/ 44361 w 186093"/>
              <a:gd name="connsiteY1" fmla="*/ 176660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4367 w 186093"/>
              <a:gd name="connsiteY29" fmla="*/ 355254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07674"/>
              <a:gd name="connsiteX1" fmla="*/ 44361 w 186093"/>
              <a:gd name="connsiteY1" fmla="*/ 176660 h 407674"/>
              <a:gd name="connsiteX2" fmla="*/ 53886 w 186093"/>
              <a:gd name="connsiteY2" fmla="*/ 231429 h 407674"/>
              <a:gd name="connsiteX3" fmla="*/ 53886 w 186093"/>
              <a:gd name="connsiteY3" fmla="*/ 283816 h 407674"/>
              <a:gd name="connsiteX4" fmla="*/ 56268 w 186093"/>
              <a:gd name="connsiteY4" fmla="*/ 331442 h 407674"/>
              <a:gd name="connsiteX5" fmla="*/ 65793 w 186093"/>
              <a:gd name="connsiteY5" fmla="*/ 364779 h 407674"/>
              <a:gd name="connsiteX6" fmla="*/ 87224 w 186093"/>
              <a:gd name="connsiteY6" fmla="*/ 395735 h 407674"/>
              <a:gd name="connsiteX7" fmla="*/ 122943 w 186093"/>
              <a:gd name="connsiteY7" fmla="*/ 407641 h 407674"/>
              <a:gd name="connsiteX8" fmla="*/ 163424 w 186093"/>
              <a:gd name="connsiteY8" fmla="*/ 398116 h 407674"/>
              <a:gd name="connsiteX9" fmla="*/ 182474 w 186093"/>
              <a:gd name="connsiteY9" fmla="*/ 367160 h 407674"/>
              <a:gd name="connsiteX10" fmla="*/ 184855 w 186093"/>
              <a:gd name="connsiteY10" fmla="*/ 312391 h 407674"/>
              <a:gd name="connsiteX11" fmla="*/ 168186 w 186093"/>
              <a:gd name="connsiteY11" fmla="*/ 248097 h 407674"/>
              <a:gd name="connsiteX12" fmla="*/ 137230 w 186093"/>
              <a:gd name="connsiteY12" fmla="*/ 195710 h 407674"/>
              <a:gd name="connsiteX13" fmla="*/ 118180 w 186093"/>
              <a:gd name="connsiteY13" fmla="*/ 145704 h 407674"/>
              <a:gd name="connsiteX14" fmla="*/ 115799 w 186093"/>
              <a:gd name="connsiteY14" fmla="*/ 95698 h 407674"/>
              <a:gd name="connsiteX15" fmla="*/ 122943 w 186093"/>
              <a:gd name="connsiteY15" fmla="*/ 48073 h 407674"/>
              <a:gd name="connsiteX16" fmla="*/ 130086 w 186093"/>
              <a:gd name="connsiteY16" fmla="*/ 24260 h 407674"/>
              <a:gd name="connsiteX17" fmla="*/ 122943 w 186093"/>
              <a:gd name="connsiteY17" fmla="*/ 2829 h 407674"/>
              <a:gd name="connsiteX18" fmla="*/ 108655 w 186093"/>
              <a:gd name="connsiteY18" fmla="*/ 2829 h 407674"/>
              <a:gd name="connsiteX19" fmla="*/ 94367 w 186093"/>
              <a:gd name="connsiteY19" fmla="*/ 26641 h 407674"/>
              <a:gd name="connsiteX20" fmla="*/ 87224 w 186093"/>
              <a:gd name="connsiteY20" fmla="*/ 79029 h 407674"/>
              <a:gd name="connsiteX21" fmla="*/ 89605 w 186093"/>
              <a:gd name="connsiteY21" fmla="*/ 136179 h 407674"/>
              <a:gd name="connsiteX22" fmla="*/ 103893 w 186093"/>
              <a:gd name="connsiteY22" fmla="*/ 188566 h 407674"/>
              <a:gd name="connsiteX23" fmla="*/ 127705 w 186093"/>
              <a:gd name="connsiteY23" fmla="*/ 231429 h 407674"/>
              <a:gd name="connsiteX24" fmla="*/ 151518 w 186093"/>
              <a:gd name="connsiteY24" fmla="*/ 276673 h 407674"/>
              <a:gd name="connsiteX25" fmla="*/ 156280 w 186093"/>
              <a:gd name="connsiteY25" fmla="*/ 321916 h 407674"/>
              <a:gd name="connsiteX26" fmla="*/ 156280 w 186093"/>
              <a:gd name="connsiteY26" fmla="*/ 360016 h 407674"/>
              <a:gd name="connsiteX27" fmla="*/ 134849 w 186093"/>
              <a:gd name="connsiteY27" fmla="*/ 376685 h 407674"/>
              <a:gd name="connsiteX28" fmla="*/ 113418 w 186093"/>
              <a:gd name="connsiteY28" fmla="*/ 376685 h 407674"/>
              <a:gd name="connsiteX29" fmla="*/ 94367 w 186093"/>
              <a:gd name="connsiteY29" fmla="*/ 355254 h 407674"/>
              <a:gd name="connsiteX30" fmla="*/ 84843 w 186093"/>
              <a:gd name="connsiteY30" fmla="*/ 314773 h 407674"/>
              <a:gd name="connsiteX31" fmla="*/ 82461 w 186093"/>
              <a:gd name="connsiteY31" fmla="*/ 245716 h 407674"/>
              <a:gd name="connsiteX32" fmla="*/ 72936 w 186093"/>
              <a:gd name="connsiteY32" fmla="*/ 176660 h 407674"/>
              <a:gd name="connsiteX33" fmla="*/ 44361 w 186093"/>
              <a:gd name="connsiteY33" fmla="*/ 88554 h 407674"/>
              <a:gd name="connsiteX34" fmla="*/ 20549 w 186093"/>
              <a:gd name="connsiteY34" fmla="*/ 33785 h 407674"/>
              <a:gd name="connsiteX35" fmla="*/ 3880 w 186093"/>
              <a:gd name="connsiteY35" fmla="*/ 33785 h 407674"/>
              <a:gd name="connsiteX36" fmla="*/ 1499 w 186093"/>
              <a:gd name="connsiteY36" fmla="*/ 50454 h 407674"/>
              <a:gd name="connsiteX37" fmla="*/ 22930 w 186093"/>
              <a:gd name="connsiteY37" fmla="*/ 109985 h 407674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6280 w 186093"/>
              <a:gd name="connsiteY25" fmla="*/ 321916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21916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14772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14772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30074 w 186093"/>
              <a:gd name="connsiteY34" fmla="*/ 45692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1733 w 184896"/>
              <a:gd name="connsiteY0" fmla="*/ 109985 h 407641"/>
              <a:gd name="connsiteX1" fmla="*/ 43164 w 184896"/>
              <a:gd name="connsiteY1" fmla="*/ 176660 h 407641"/>
              <a:gd name="connsiteX2" fmla="*/ 52689 w 184896"/>
              <a:gd name="connsiteY2" fmla="*/ 231429 h 407641"/>
              <a:gd name="connsiteX3" fmla="*/ 52689 w 184896"/>
              <a:gd name="connsiteY3" fmla="*/ 283816 h 407641"/>
              <a:gd name="connsiteX4" fmla="*/ 55071 w 184896"/>
              <a:gd name="connsiteY4" fmla="*/ 331442 h 407641"/>
              <a:gd name="connsiteX5" fmla="*/ 64596 w 184896"/>
              <a:gd name="connsiteY5" fmla="*/ 364779 h 407641"/>
              <a:gd name="connsiteX6" fmla="*/ 86027 w 184896"/>
              <a:gd name="connsiteY6" fmla="*/ 395735 h 407641"/>
              <a:gd name="connsiteX7" fmla="*/ 121746 w 184896"/>
              <a:gd name="connsiteY7" fmla="*/ 407641 h 407641"/>
              <a:gd name="connsiteX8" fmla="*/ 162227 w 184896"/>
              <a:gd name="connsiteY8" fmla="*/ 395735 h 407641"/>
              <a:gd name="connsiteX9" fmla="*/ 181277 w 184896"/>
              <a:gd name="connsiteY9" fmla="*/ 367160 h 407641"/>
              <a:gd name="connsiteX10" fmla="*/ 183658 w 184896"/>
              <a:gd name="connsiteY10" fmla="*/ 312391 h 407641"/>
              <a:gd name="connsiteX11" fmla="*/ 166989 w 184896"/>
              <a:gd name="connsiteY11" fmla="*/ 248097 h 407641"/>
              <a:gd name="connsiteX12" fmla="*/ 136033 w 184896"/>
              <a:gd name="connsiteY12" fmla="*/ 195710 h 407641"/>
              <a:gd name="connsiteX13" fmla="*/ 116983 w 184896"/>
              <a:gd name="connsiteY13" fmla="*/ 145704 h 407641"/>
              <a:gd name="connsiteX14" fmla="*/ 114602 w 184896"/>
              <a:gd name="connsiteY14" fmla="*/ 95698 h 407641"/>
              <a:gd name="connsiteX15" fmla="*/ 121746 w 184896"/>
              <a:gd name="connsiteY15" fmla="*/ 48073 h 407641"/>
              <a:gd name="connsiteX16" fmla="*/ 128889 w 184896"/>
              <a:gd name="connsiteY16" fmla="*/ 24260 h 407641"/>
              <a:gd name="connsiteX17" fmla="*/ 121746 w 184896"/>
              <a:gd name="connsiteY17" fmla="*/ 2829 h 407641"/>
              <a:gd name="connsiteX18" fmla="*/ 107458 w 184896"/>
              <a:gd name="connsiteY18" fmla="*/ 2829 h 407641"/>
              <a:gd name="connsiteX19" fmla="*/ 93170 w 184896"/>
              <a:gd name="connsiteY19" fmla="*/ 26641 h 407641"/>
              <a:gd name="connsiteX20" fmla="*/ 86027 w 184896"/>
              <a:gd name="connsiteY20" fmla="*/ 79029 h 407641"/>
              <a:gd name="connsiteX21" fmla="*/ 88408 w 184896"/>
              <a:gd name="connsiteY21" fmla="*/ 136179 h 407641"/>
              <a:gd name="connsiteX22" fmla="*/ 102696 w 184896"/>
              <a:gd name="connsiteY22" fmla="*/ 188566 h 407641"/>
              <a:gd name="connsiteX23" fmla="*/ 126508 w 184896"/>
              <a:gd name="connsiteY23" fmla="*/ 231429 h 407641"/>
              <a:gd name="connsiteX24" fmla="*/ 150321 w 184896"/>
              <a:gd name="connsiteY24" fmla="*/ 276673 h 407641"/>
              <a:gd name="connsiteX25" fmla="*/ 157465 w 184896"/>
              <a:gd name="connsiteY25" fmla="*/ 314772 h 407641"/>
              <a:gd name="connsiteX26" fmla="*/ 155083 w 184896"/>
              <a:gd name="connsiteY26" fmla="*/ 360016 h 407641"/>
              <a:gd name="connsiteX27" fmla="*/ 133652 w 184896"/>
              <a:gd name="connsiteY27" fmla="*/ 376685 h 407641"/>
              <a:gd name="connsiteX28" fmla="*/ 112221 w 184896"/>
              <a:gd name="connsiteY28" fmla="*/ 376685 h 407641"/>
              <a:gd name="connsiteX29" fmla="*/ 93170 w 184896"/>
              <a:gd name="connsiteY29" fmla="*/ 355254 h 407641"/>
              <a:gd name="connsiteX30" fmla="*/ 83646 w 184896"/>
              <a:gd name="connsiteY30" fmla="*/ 314773 h 407641"/>
              <a:gd name="connsiteX31" fmla="*/ 81264 w 184896"/>
              <a:gd name="connsiteY31" fmla="*/ 245716 h 407641"/>
              <a:gd name="connsiteX32" fmla="*/ 71739 w 184896"/>
              <a:gd name="connsiteY32" fmla="*/ 176660 h 407641"/>
              <a:gd name="connsiteX33" fmla="*/ 43164 w 184896"/>
              <a:gd name="connsiteY33" fmla="*/ 88554 h 407641"/>
              <a:gd name="connsiteX34" fmla="*/ 28877 w 184896"/>
              <a:gd name="connsiteY34" fmla="*/ 45692 h 407641"/>
              <a:gd name="connsiteX35" fmla="*/ 9826 w 184896"/>
              <a:gd name="connsiteY35" fmla="*/ 31403 h 407641"/>
              <a:gd name="connsiteX36" fmla="*/ 302 w 184896"/>
              <a:gd name="connsiteY36" fmla="*/ 50454 h 407641"/>
              <a:gd name="connsiteX37" fmla="*/ 21733 w 184896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7160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60016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0016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60016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0016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55253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86859" h="407641">
                <a:moveTo>
                  <a:pt x="21733" y="109985"/>
                </a:moveTo>
                <a:cubicBezTo>
                  <a:pt x="28877" y="131019"/>
                  <a:pt x="38005" y="156419"/>
                  <a:pt x="43164" y="176660"/>
                </a:cubicBezTo>
                <a:cubicBezTo>
                  <a:pt x="48323" y="196901"/>
                  <a:pt x="51102" y="213570"/>
                  <a:pt x="52689" y="231429"/>
                </a:cubicBezTo>
                <a:cubicBezTo>
                  <a:pt x="54276" y="249288"/>
                  <a:pt x="52292" y="267147"/>
                  <a:pt x="52689" y="283816"/>
                </a:cubicBezTo>
                <a:cubicBezTo>
                  <a:pt x="53086" y="300485"/>
                  <a:pt x="53087" y="317948"/>
                  <a:pt x="55071" y="331442"/>
                </a:cubicBezTo>
                <a:cubicBezTo>
                  <a:pt x="57055" y="344936"/>
                  <a:pt x="59437" y="354063"/>
                  <a:pt x="64596" y="364779"/>
                </a:cubicBezTo>
                <a:cubicBezTo>
                  <a:pt x="69755" y="375495"/>
                  <a:pt x="76502" y="388591"/>
                  <a:pt x="86027" y="395735"/>
                </a:cubicBezTo>
                <a:cubicBezTo>
                  <a:pt x="95552" y="402879"/>
                  <a:pt x="109046" y="407641"/>
                  <a:pt x="121746" y="407641"/>
                </a:cubicBezTo>
                <a:cubicBezTo>
                  <a:pt x="134446" y="407641"/>
                  <a:pt x="152305" y="403673"/>
                  <a:pt x="162227" y="395735"/>
                </a:cubicBezTo>
                <a:cubicBezTo>
                  <a:pt x="172149" y="387797"/>
                  <a:pt x="177308" y="374700"/>
                  <a:pt x="181277" y="360016"/>
                </a:cubicBezTo>
                <a:cubicBezTo>
                  <a:pt x="185246" y="345332"/>
                  <a:pt x="188420" y="326282"/>
                  <a:pt x="186039" y="307629"/>
                </a:cubicBezTo>
                <a:cubicBezTo>
                  <a:pt x="183658" y="288976"/>
                  <a:pt x="175323" y="266750"/>
                  <a:pt x="166989" y="248097"/>
                </a:cubicBezTo>
                <a:cubicBezTo>
                  <a:pt x="158655" y="229444"/>
                  <a:pt x="144367" y="212776"/>
                  <a:pt x="136033" y="195710"/>
                </a:cubicBezTo>
                <a:cubicBezTo>
                  <a:pt x="127699" y="178644"/>
                  <a:pt x="120555" y="162373"/>
                  <a:pt x="116983" y="145704"/>
                </a:cubicBezTo>
                <a:cubicBezTo>
                  <a:pt x="113411" y="129035"/>
                  <a:pt x="113808" y="111970"/>
                  <a:pt x="114602" y="95698"/>
                </a:cubicBezTo>
                <a:cubicBezTo>
                  <a:pt x="115396" y="79426"/>
                  <a:pt x="119365" y="59979"/>
                  <a:pt x="121746" y="48073"/>
                </a:cubicBezTo>
                <a:cubicBezTo>
                  <a:pt x="124127" y="36167"/>
                  <a:pt x="128889" y="31801"/>
                  <a:pt x="128889" y="24260"/>
                </a:cubicBezTo>
                <a:cubicBezTo>
                  <a:pt x="128889" y="16719"/>
                  <a:pt x="125318" y="6401"/>
                  <a:pt x="121746" y="2829"/>
                </a:cubicBezTo>
                <a:cubicBezTo>
                  <a:pt x="118174" y="-743"/>
                  <a:pt x="112221" y="-1140"/>
                  <a:pt x="107458" y="2829"/>
                </a:cubicBezTo>
                <a:cubicBezTo>
                  <a:pt x="102695" y="6798"/>
                  <a:pt x="96742" y="13941"/>
                  <a:pt x="93170" y="26641"/>
                </a:cubicBezTo>
                <a:cubicBezTo>
                  <a:pt x="89598" y="39341"/>
                  <a:pt x="86821" y="60773"/>
                  <a:pt x="86027" y="79029"/>
                </a:cubicBezTo>
                <a:cubicBezTo>
                  <a:pt x="85233" y="97285"/>
                  <a:pt x="85630" y="117923"/>
                  <a:pt x="88408" y="136179"/>
                </a:cubicBezTo>
                <a:cubicBezTo>
                  <a:pt x="91186" y="154435"/>
                  <a:pt x="96346" y="172691"/>
                  <a:pt x="102696" y="188566"/>
                </a:cubicBezTo>
                <a:cubicBezTo>
                  <a:pt x="109046" y="204441"/>
                  <a:pt x="118571" y="216745"/>
                  <a:pt x="126508" y="231429"/>
                </a:cubicBezTo>
                <a:cubicBezTo>
                  <a:pt x="134445" y="246113"/>
                  <a:pt x="145162" y="262783"/>
                  <a:pt x="150321" y="276673"/>
                </a:cubicBezTo>
                <a:cubicBezTo>
                  <a:pt x="155480" y="290563"/>
                  <a:pt x="156671" y="301675"/>
                  <a:pt x="157465" y="314772"/>
                </a:cubicBezTo>
                <a:cubicBezTo>
                  <a:pt x="158259" y="327869"/>
                  <a:pt x="159052" y="344934"/>
                  <a:pt x="155083" y="355253"/>
                </a:cubicBezTo>
                <a:cubicBezTo>
                  <a:pt x="151114" y="365572"/>
                  <a:pt x="140796" y="373113"/>
                  <a:pt x="133652" y="376685"/>
                </a:cubicBezTo>
                <a:cubicBezTo>
                  <a:pt x="126508" y="380257"/>
                  <a:pt x="118968" y="380257"/>
                  <a:pt x="112221" y="376685"/>
                </a:cubicBezTo>
                <a:cubicBezTo>
                  <a:pt x="105474" y="373113"/>
                  <a:pt x="97932" y="365573"/>
                  <a:pt x="93170" y="355254"/>
                </a:cubicBezTo>
                <a:cubicBezTo>
                  <a:pt x="88408" y="344935"/>
                  <a:pt x="85630" y="333029"/>
                  <a:pt x="83646" y="314773"/>
                </a:cubicBezTo>
                <a:cubicBezTo>
                  <a:pt x="81662" y="296517"/>
                  <a:pt x="83248" y="268735"/>
                  <a:pt x="81264" y="245716"/>
                </a:cubicBezTo>
                <a:cubicBezTo>
                  <a:pt x="79280" y="222697"/>
                  <a:pt x="78089" y="202854"/>
                  <a:pt x="71739" y="176660"/>
                </a:cubicBezTo>
                <a:cubicBezTo>
                  <a:pt x="65389" y="150466"/>
                  <a:pt x="50308" y="110382"/>
                  <a:pt x="43164" y="88554"/>
                </a:cubicBezTo>
                <a:cubicBezTo>
                  <a:pt x="36020" y="66726"/>
                  <a:pt x="34433" y="55217"/>
                  <a:pt x="28877" y="45692"/>
                </a:cubicBezTo>
                <a:cubicBezTo>
                  <a:pt x="23321" y="36167"/>
                  <a:pt x="13001" y="28625"/>
                  <a:pt x="9826" y="31403"/>
                </a:cubicBezTo>
                <a:cubicBezTo>
                  <a:pt x="6651" y="34181"/>
                  <a:pt x="-1683" y="37357"/>
                  <a:pt x="302" y="50454"/>
                </a:cubicBezTo>
                <a:cubicBezTo>
                  <a:pt x="2287" y="63551"/>
                  <a:pt x="14589" y="88951"/>
                  <a:pt x="21733" y="10998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1" name="任意多边形 450"/>
          <p:cNvSpPr/>
          <p:nvPr/>
        </p:nvSpPr>
        <p:spPr>
          <a:xfrm rot="300000">
            <a:off x="8329204" y="3404796"/>
            <a:ext cx="171154" cy="394768"/>
          </a:xfrm>
          <a:custGeom>
            <a:avLst/>
            <a:gdLst>
              <a:gd name="connsiteX0" fmla="*/ 12248 w 169545"/>
              <a:gd name="connsiteY0" fmla="*/ 144113 h 407002"/>
              <a:gd name="connsiteX1" fmla="*/ 26536 w 169545"/>
              <a:gd name="connsiteY1" fmla="*/ 225076 h 407002"/>
              <a:gd name="connsiteX2" fmla="*/ 36061 w 169545"/>
              <a:gd name="connsiteY2" fmla="*/ 308419 h 407002"/>
              <a:gd name="connsiteX3" fmla="*/ 57492 w 169545"/>
              <a:gd name="connsiteY3" fmla="*/ 348901 h 407002"/>
              <a:gd name="connsiteX4" fmla="*/ 76542 w 169545"/>
              <a:gd name="connsiteY4" fmla="*/ 384619 h 407002"/>
              <a:gd name="connsiteX5" fmla="*/ 114642 w 169545"/>
              <a:gd name="connsiteY5" fmla="*/ 406051 h 407002"/>
              <a:gd name="connsiteX6" fmla="*/ 147980 w 169545"/>
              <a:gd name="connsiteY6" fmla="*/ 398907 h 407002"/>
              <a:gd name="connsiteX7" fmla="*/ 164648 w 169545"/>
              <a:gd name="connsiteY7" fmla="*/ 360807 h 407002"/>
              <a:gd name="connsiteX8" fmla="*/ 169411 w 169545"/>
              <a:gd name="connsiteY8" fmla="*/ 310801 h 407002"/>
              <a:gd name="connsiteX9" fmla="*/ 167030 w 169545"/>
              <a:gd name="connsiteY9" fmla="*/ 253651 h 407002"/>
              <a:gd name="connsiteX10" fmla="*/ 155123 w 169545"/>
              <a:gd name="connsiteY10" fmla="*/ 220313 h 407002"/>
              <a:gd name="connsiteX11" fmla="*/ 133692 w 169545"/>
              <a:gd name="connsiteY11" fmla="*/ 184594 h 407002"/>
              <a:gd name="connsiteX12" fmla="*/ 112261 w 169545"/>
              <a:gd name="connsiteY12" fmla="*/ 144113 h 407002"/>
              <a:gd name="connsiteX13" fmla="*/ 95592 w 169545"/>
              <a:gd name="connsiteY13" fmla="*/ 98869 h 407002"/>
              <a:gd name="connsiteX14" fmla="*/ 107498 w 169545"/>
              <a:gd name="connsiteY14" fmla="*/ 51244 h 407002"/>
              <a:gd name="connsiteX15" fmla="*/ 119405 w 169545"/>
              <a:gd name="connsiteY15" fmla="*/ 22669 h 407002"/>
              <a:gd name="connsiteX16" fmla="*/ 117023 w 169545"/>
              <a:gd name="connsiteY16" fmla="*/ 3619 h 407002"/>
              <a:gd name="connsiteX17" fmla="*/ 102736 w 169545"/>
              <a:gd name="connsiteY17" fmla="*/ 1238 h 407002"/>
              <a:gd name="connsiteX18" fmla="*/ 81305 w 169545"/>
              <a:gd name="connsiteY18" fmla="*/ 17907 h 407002"/>
              <a:gd name="connsiteX19" fmla="*/ 69398 w 169545"/>
              <a:gd name="connsiteY19" fmla="*/ 56007 h 407002"/>
              <a:gd name="connsiteX20" fmla="*/ 69398 w 169545"/>
              <a:gd name="connsiteY20" fmla="*/ 110776 h 407002"/>
              <a:gd name="connsiteX21" fmla="*/ 83686 w 169545"/>
              <a:gd name="connsiteY21" fmla="*/ 156019 h 407002"/>
              <a:gd name="connsiteX22" fmla="*/ 109880 w 169545"/>
              <a:gd name="connsiteY22" fmla="*/ 203644 h 407002"/>
              <a:gd name="connsiteX23" fmla="*/ 131311 w 169545"/>
              <a:gd name="connsiteY23" fmla="*/ 236982 h 407002"/>
              <a:gd name="connsiteX24" fmla="*/ 140836 w 169545"/>
              <a:gd name="connsiteY24" fmla="*/ 272701 h 407002"/>
              <a:gd name="connsiteX25" fmla="*/ 140836 w 169545"/>
              <a:gd name="connsiteY25" fmla="*/ 306038 h 407002"/>
              <a:gd name="connsiteX26" fmla="*/ 140836 w 169545"/>
              <a:gd name="connsiteY26" fmla="*/ 336994 h 407002"/>
              <a:gd name="connsiteX27" fmla="*/ 131311 w 169545"/>
              <a:gd name="connsiteY27" fmla="*/ 356044 h 407002"/>
              <a:gd name="connsiteX28" fmla="*/ 107498 w 169545"/>
              <a:gd name="connsiteY28" fmla="*/ 360807 h 407002"/>
              <a:gd name="connsiteX29" fmla="*/ 81305 w 169545"/>
              <a:gd name="connsiteY29" fmla="*/ 339376 h 407002"/>
              <a:gd name="connsiteX30" fmla="*/ 57492 w 169545"/>
              <a:gd name="connsiteY30" fmla="*/ 275082 h 407002"/>
              <a:gd name="connsiteX31" fmla="*/ 47967 w 169545"/>
              <a:gd name="connsiteY31" fmla="*/ 198882 h 407002"/>
              <a:gd name="connsiteX32" fmla="*/ 38442 w 169545"/>
              <a:gd name="connsiteY32" fmla="*/ 77438 h 407002"/>
              <a:gd name="connsiteX33" fmla="*/ 36061 w 169545"/>
              <a:gd name="connsiteY33" fmla="*/ 36957 h 407002"/>
              <a:gd name="connsiteX34" fmla="*/ 24155 w 169545"/>
              <a:gd name="connsiteY34" fmla="*/ 22669 h 407002"/>
              <a:gd name="connsiteX35" fmla="*/ 5105 w 169545"/>
              <a:gd name="connsiteY35" fmla="*/ 29813 h 407002"/>
              <a:gd name="connsiteX36" fmla="*/ 342 w 169545"/>
              <a:gd name="connsiteY36" fmla="*/ 60769 h 407002"/>
              <a:gd name="connsiteX37" fmla="*/ 12248 w 169545"/>
              <a:gd name="connsiteY37" fmla="*/ 144113 h 407002"/>
              <a:gd name="connsiteX0" fmla="*/ 12248 w 169545"/>
              <a:gd name="connsiteY0" fmla="*/ 144113 h 406060"/>
              <a:gd name="connsiteX1" fmla="*/ 26536 w 169545"/>
              <a:gd name="connsiteY1" fmla="*/ 225076 h 406060"/>
              <a:gd name="connsiteX2" fmla="*/ 36061 w 169545"/>
              <a:gd name="connsiteY2" fmla="*/ 308419 h 406060"/>
              <a:gd name="connsiteX3" fmla="*/ 57492 w 169545"/>
              <a:gd name="connsiteY3" fmla="*/ 348901 h 406060"/>
              <a:gd name="connsiteX4" fmla="*/ 76542 w 169545"/>
              <a:gd name="connsiteY4" fmla="*/ 384619 h 406060"/>
              <a:gd name="connsiteX5" fmla="*/ 114642 w 169545"/>
              <a:gd name="connsiteY5" fmla="*/ 406051 h 406060"/>
              <a:gd name="connsiteX6" fmla="*/ 143218 w 169545"/>
              <a:gd name="connsiteY6" fmla="*/ 387001 h 406060"/>
              <a:gd name="connsiteX7" fmla="*/ 164648 w 169545"/>
              <a:gd name="connsiteY7" fmla="*/ 360807 h 406060"/>
              <a:gd name="connsiteX8" fmla="*/ 169411 w 169545"/>
              <a:gd name="connsiteY8" fmla="*/ 310801 h 406060"/>
              <a:gd name="connsiteX9" fmla="*/ 167030 w 169545"/>
              <a:gd name="connsiteY9" fmla="*/ 253651 h 406060"/>
              <a:gd name="connsiteX10" fmla="*/ 155123 w 169545"/>
              <a:gd name="connsiteY10" fmla="*/ 220313 h 406060"/>
              <a:gd name="connsiteX11" fmla="*/ 133692 w 169545"/>
              <a:gd name="connsiteY11" fmla="*/ 184594 h 406060"/>
              <a:gd name="connsiteX12" fmla="*/ 112261 w 169545"/>
              <a:gd name="connsiteY12" fmla="*/ 144113 h 406060"/>
              <a:gd name="connsiteX13" fmla="*/ 95592 w 169545"/>
              <a:gd name="connsiteY13" fmla="*/ 98869 h 406060"/>
              <a:gd name="connsiteX14" fmla="*/ 107498 w 169545"/>
              <a:gd name="connsiteY14" fmla="*/ 51244 h 406060"/>
              <a:gd name="connsiteX15" fmla="*/ 119405 w 169545"/>
              <a:gd name="connsiteY15" fmla="*/ 22669 h 406060"/>
              <a:gd name="connsiteX16" fmla="*/ 117023 w 169545"/>
              <a:gd name="connsiteY16" fmla="*/ 3619 h 406060"/>
              <a:gd name="connsiteX17" fmla="*/ 102736 w 169545"/>
              <a:gd name="connsiteY17" fmla="*/ 1238 h 406060"/>
              <a:gd name="connsiteX18" fmla="*/ 81305 w 169545"/>
              <a:gd name="connsiteY18" fmla="*/ 17907 h 406060"/>
              <a:gd name="connsiteX19" fmla="*/ 69398 w 169545"/>
              <a:gd name="connsiteY19" fmla="*/ 56007 h 406060"/>
              <a:gd name="connsiteX20" fmla="*/ 69398 w 169545"/>
              <a:gd name="connsiteY20" fmla="*/ 110776 h 406060"/>
              <a:gd name="connsiteX21" fmla="*/ 83686 w 169545"/>
              <a:gd name="connsiteY21" fmla="*/ 156019 h 406060"/>
              <a:gd name="connsiteX22" fmla="*/ 109880 w 169545"/>
              <a:gd name="connsiteY22" fmla="*/ 203644 h 406060"/>
              <a:gd name="connsiteX23" fmla="*/ 131311 w 169545"/>
              <a:gd name="connsiteY23" fmla="*/ 236982 h 406060"/>
              <a:gd name="connsiteX24" fmla="*/ 140836 w 169545"/>
              <a:gd name="connsiteY24" fmla="*/ 272701 h 406060"/>
              <a:gd name="connsiteX25" fmla="*/ 140836 w 169545"/>
              <a:gd name="connsiteY25" fmla="*/ 306038 h 406060"/>
              <a:gd name="connsiteX26" fmla="*/ 140836 w 169545"/>
              <a:gd name="connsiteY26" fmla="*/ 336994 h 406060"/>
              <a:gd name="connsiteX27" fmla="*/ 131311 w 169545"/>
              <a:gd name="connsiteY27" fmla="*/ 356044 h 406060"/>
              <a:gd name="connsiteX28" fmla="*/ 107498 w 169545"/>
              <a:gd name="connsiteY28" fmla="*/ 360807 h 406060"/>
              <a:gd name="connsiteX29" fmla="*/ 81305 w 169545"/>
              <a:gd name="connsiteY29" fmla="*/ 339376 h 406060"/>
              <a:gd name="connsiteX30" fmla="*/ 57492 w 169545"/>
              <a:gd name="connsiteY30" fmla="*/ 275082 h 406060"/>
              <a:gd name="connsiteX31" fmla="*/ 47967 w 169545"/>
              <a:gd name="connsiteY31" fmla="*/ 198882 h 406060"/>
              <a:gd name="connsiteX32" fmla="*/ 38442 w 169545"/>
              <a:gd name="connsiteY32" fmla="*/ 77438 h 406060"/>
              <a:gd name="connsiteX33" fmla="*/ 36061 w 169545"/>
              <a:gd name="connsiteY33" fmla="*/ 36957 h 406060"/>
              <a:gd name="connsiteX34" fmla="*/ 24155 w 169545"/>
              <a:gd name="connsiteY34" fmla="*/ 22669 h 406060"/>
              <a:gd name="connsiteX35" fmla="*/ 5105 w 169545"/>
              <a:gd name="connsiteY35" fmla="*/ 29813 h 406060"/>
              <a:gd name="connsiteX36" fmla="*/ 342 w 169545"/>
              <a:gd name="connsiteY36" fmla="*/ 60769 h 406060"/>
              <a:gd name="connsiteX37" fmla="*/ 12248 w 169545"/>
              <a:gd name="connsiteY37" fmla="*/ 144113 h 406060"/>
              <a:gd name="connsiteX0" fmla="*/ 12248 w 169545"/>
              <a:gd name="connsiteY0" fmla="*/ 144113 h 394192"/>
              <a:gd name="connsiteX1" fmla="*/ 26536 w 169545"/>
              <a:gd name="connsiteY1" fmla="*/ 225076 h 394192"/>
              <a:gd name="connsiteX2" fmla="*/ 36061 w 169545"/>
              <a:gd name="connsiteY2" fmla="*/ 308419 h 394192"/>
              <a:gd name="connsiteX3" fmla="*/ 57492 w 169545"/>
              <a:gd name="connsiteY3" fmla="*/ 348901 h 394192"/>
              <a:gd name="connsiteX4" fmla="*/ 76542 w 169545"/>
              <a:gd name="connsiteY4" fmla="*/ 384619 h 394192"/>
              <a:gd name="connsiteX5" fmla="*/ 114642 w 169545"/>
              <a:gd name="connsiteY5" fmla="*/ 394144 h 394192"/>
              <a:gd name="connsiteX6" fmla="*/ 143218 w 169545"/>
              <a:gd name="connsiteY6" fmla="*/ 387001 h 394192"/>
              <a:gd name="connsiteX7" fmla="*/ 164648 w 169545"/>
              <a:gd name="connsiteY7" fmla="*/ 360807 h 394192"/>
              <a:gd name="connsiteX8" fmla="*/ 169411 w 169545"/>
              <a:gd name="connsiteY8" fmla="*/ 310801 h 394192"/>
              <a:gd name="connsiteX9" fmla="*/ 167030 w 169545"/>
              <a:gd name="connsiteY9" fmla="*/ 253651 h 394192"/>
              <a:gd name="connsiteX10" fmla="*/ 155123 w 169545"/>
              <a:gd name="connsiteY10" fmla="*/ 220313 h 394192"/>
              <a:gd name="connsiteX11" fmla="*/ 133692 w 169545"/>
              <a:gd name="connsiteY11" fmla="*/ 184594 h 394192"/>
              <a:gd name="connsiteX12" fmla="*/ 112261 w 169545"/>
              <a:gd name="connsiteY12" fmla="*/ 144113 h 394192"/>
              <a:gd name="connsiteX13" fmla="*/ 95592 w 169545"/>
              <a:gd name="connsiteY13" fmla="*/ 98869 h 394192"/>
              <a:gd name="connsiteX14" fmla="*/ 107498 w 169545"/>
              <a:gd name="connsiteY14" fmla="*/ 51244 h 394192"/>
              <a:gd name="connsiteX15" fmla="*/ 119405 w 169545"/>
              <a:gd name="connsiteY15" fmla="*/ 22669 h 394192"/>
              <a:gd name="connsiteX16" fmla="*/ 117023 w 169545"/>
              <a:gd name="connsiteY16" fmla="*/ 3619 h 394192"/>
              <a:gd name="connsiteX17" fmla="*/ 102736 w 169545"/>
              <a:gd name="connsiteY17" fmla="*/ 1238 h 394192"/>
              <a:gd name="connsiteX18" fmla="*/ 81305 w 169545"/>
              <a:gd name="connsiteY18" fmla="*/ 17907 h 394192"/>
              <a:gd name="connsiteX19" fmla="*/ 69398 w 169545"/>
              <a:gd name="connsiteY19" fmla="*/ 56007 h 394192"/>
              <a:gd name="connsiteX20" fmla="*/ 69398 w 169545"/>
              <a:gd name="connsiteY20" fmla="*/ 110776 h 394192"/>
              <a:gd name="connsiteX21" fmla="*/ 83686 w 169545"/>
              <a:gd name="connsiteY21" fmla="*/ 156019 h 394192"/>
              <a:gd name="connsiteX22" fmla="*/ 109880 w 169545"/>
              <a:gd name="connsiteY22" fmla="*/ 203644 h 394192"/>
              <a:gd name="connsiteX23" fmla="*/ 131311 w 169545"/>
              <a:gd name="connsiteY23" fmla="*/ 236982 h 394192"/>
              <a:gd name="connsiteX24" fmla="*/ 140836 w 169545"/>
              <a:gd name="connsiteY24" fmla="*/ 272701 h 394192"/>
              <a:gd name="connsiteX25" fmla="*/ 140836 w 169545"/>
              <a:gd name="connsiteY25" fmla="*/ 306038 h 394192"/>
              <a:gd name="connsiteX26" fmla="*/ 140836 w 169545"/>
              <a:gd name="connsiteY26" fmla="*/ 336994 h 394192"/>
              <a:gd name="connsiteX27" fmla="*/ 131311 w 169545"/>
              <a:gd name="connsiteY27" fmla="*/ 356044 h 394192"/>
              <a:gd name="connsiteX28" fmla="*/ 107498 w 169545"/>
              <a:gd name="connsiteY28" fmla="*/ 360807 h 394192"/>
              <a:gd name="connsiteX29" fmla="*/ 81305 w 169545"/>
              <a:gd name="connsiteY29" fmla="*/ 339376 h 394192"/>
              <a:gd name="connsiteX30" fmla="*/ 57492 w 169545"/>
              <a:gd name="connsiteY30" fmla="*/ 275082 h 394192"/>
              <a:gd name="connsiteX31" fmla="*/ 47967 w 169545"/>
              <a:gd name="connsiteY31" fmla="*/ 198882 h 394192"/>
              <a:gd name="connsiteX32" fmla="*/ 38442 w 169545"/>
              <a:gd name="connsiteY32" fmla="*/ 77438 h 394192"/>
              <a:gd name="connsiteX33" fmla="*/ 36061 w 169545"/>
              <a:gd name="connsiteY33" fmla="*/ 36957 h 394192"/>
              <a:gd name="connsiteX34" fmla="*/ 24155 w 169545"/>
              <a:gd name="connsiteY34" fmla="*/ 22669 h 394192"/>
              <a:gd name="connsiteX35" fmla="*/ 5105 w 169545"/>
              <a:gd name="connsiteY35" fmla="*/ 29813 h 394192"/>
              <a:gd name="connsiteX36" fmla="*/ 342 w 169545"/>
              <a:gd name="connsiteY36" fmla="*/ 60769 h 394192"/>
              <a:gd name="connsiteX37" fmla="*/ 12248 w 169545"/>
              <a:gd name="connsiteY37" fmla="*/ 144113 h 394192"/>
              <a:gd name="connsiteX0" fmla="*/ 12248 w 169545"/>
              <a:gd name="connsiteY0" fmla="*/ 144113 h 394416"/>
              <a:gd name="connsiteX1" fmla="*/ 26536 w 169545"/>
              <a:gd name="connsiteY1" fmla="*/ 225076 h 394416"/>
              <a:gd name="connsiteX2" fmla="*/ 36061 w 169545"/>
              <a:gd name="connsiteY2" fmla="*/ 308419 h 394416"/>
              <a:gd name="connsiteX3" fmla="*/ 57492 w 169545"/>
              <a:gd name="connsiteY3" fmla="*/ 348901 h 394416"/>
              <a:gd name="connsiteX4" fmla="*/ 76542 w 169545"/>
              <a:gd name="connsiteY4" fmla="*/ 379857 h 394416"/>
              <a:gd name="connsiteX5" fmla="*/ 114642 w 169545"/>
              <a:gd name="connsiteY5" fmla="*/ 394144 h 394416"/>
              <a:gd name="connsiteX6" fmla="*/ 143218 w 169545"/>
              <a:gd name="connsiteY6" fmla="*/ 387001 h 394416"/>
              <a:gd name="connsiteX7" fmla="*/ 164648 w 169545"/>
              <a:gd name="connsiteY7" fmla="*/ 360807 h 394416"/>
              <a:gd name="connsiteX8" fmla="*/ 169411 w 169545"/>
              <a:gd name="connsiteY8" fmla="*/ 310801 h 394416"/>
              <a:gd name="connsiteX9" fmla="*/ 167030 w 169545"/>
              <a:gd name="connsiteY9" fmla="*/ 253651 h 394416"/>
              <a:gd name="connsiteX10" fmla="*/ 155123 w 169545"/>
              <a:gd name="connsiteY10" fmla="*/ 220313 h 394416"/>
              <a:gd name="connsiteX11" fmla="*/ 133692 w 169545"/>
              <a:gd name="connsiteY11" fmla="*/ 184594 h 394416"/>
              <a:gd name="connsiteX12" fmla="*/ 112261 w 169545"/>
              <a:gd name="connsiteY12" fmla="*/ 144113 h 394416"/>
              <a:gd name="connsiteX13" fmla="*/ 95592 w 169545"/>
              <a:gd name="connsiteY13" fmla="*/ 98869 h 394416"/>
              <a:gd name="connsiteX14" fmla="*/ 107498 w 169545"/>
              <a:gd name="connsiteY14" fmla="*/ 51244 h 394416"/>
              <a:gd name="connsiteX15" fmla="*/ 119405 w 169545"/>
              <a:gd name="connsiteY15" fmla="*/ 22669 h 394416"/>
              <a:gd name="connsiteX16" fmla="*/ 117023 w 169545"/>
              <a:gd name="connsiteY16" fmla="*/ 3619 h 394416"/>
              <a:gd name="connsiteX17" fmla="*/ 102736 w 169545"/>
              <a:gd name="connsiteY17" fmla="*/ 1238 h 394416"/>
              <a:gd name="connsiteX18" fmla="*/ 81305 w 169545"/>
              <a:gd name="connsiteY18" fmla="*/ 17907 h 394416"/>
              <a:gd name="connsiteX19" fmla="*/ 69398 w 169545"/>
              <a:gd name="connsiteY19" fmla="*/ 56007 h 394416"/>
              <a:gd name="connsiteX20" fmla="*/ 69398 w 169545"/>
              <a:gd name="connsiteY20" fmla="*/ 110776 h 394416"/>
              <a:gd name="connsiteX21" fmla="*/ 83686 w 169545"/>
              <a:gd name="connsiteY21" fmla="*/ 156019 h 394416"/>
              <a:gd name="connsiteX22" fmla="*/ 109880 w 169545"/>
              <a:gd name="connsiteY22" fmla="*/ 203644 h 394416"/>
              <a:gd name="connsiteX23" fmla="*/ 131311 w 169545"/>
              <a:gd name="connsiteY23" fmla="*/ 236982 h 394416"/>
              <a:gd name="connsiteX24" fmla="*/ 140836 w 169545"/>
              <a:gd name="connsiteY24" fmla="*/ 272701 h 394416"/>
              <a:gd name="connsiteX25" fmla="*/ 140836 w 169545"/>
              <a:gd name="connsiteY25" fmla="*/ 306038 h 394416"/>
              <a:gd name="connsiteX26" fmla="*/ 140836 w 169545"/>
              <a:gd name="connsiteY26" fmla="*/ 336994 h 394416"/>
              <a:gd name="connsiteX27" fmla="*/ 131311 w 169545"/>
              <a:gd name="connsiteY27" fmla="*/ 356044 h 394416"/>
              <a:gd name="connsiteX28" fmla="*/ 107498 w 169545"/>
              <a:gd name="connsiteY28" fmla="*/ 360807 h 394416"/>
              <a:gd name="connsiteX29" fmla="*/ 81305 w 169545"/>
              <a:gd name="connsiteY29" fmla="*/ 339376 h 394416"/>
              <a:gd name="connsiteX30" fmla="*/ 57492 w 169545"/>
              <a:gd name="connsiteY30" fmla="*/ 275082 h 394416"/>
              <a:gd name="connsiteX31" fmla="*/ 47967 w 169545"/>
              <a:gd name="connsiteY31" fmla="*/ 198882 h 394416"/>
              <a:gd name="connsiteX32" fmla="*/ 38442 w 169545"/>
              <a:gd name="connsiteY32" fmla="*/ 77438 h 394416"/>
              <a:gd name="connsiteX33" fmla="*/ 36061 w 169545"/>
              <a:gd name="connsiteY33" fmla="*/ 36957 h 394416"/>
              <a:gd name="connsiteX34" fmla="*/ 24155 w 169545"/>
              <a:gd name="connsiteY34" fmla="*/ 22669 h 394416"/>
              <a:gd name="connsiteX35" fmla="*/ 5105 w 169545"/>
              <a:gd name="connsiteY35" fmla="*/ 29813 h 394416"/>
              <a:gd name="connsiteX36" fmla="*/ 342 w 169545"/>
              <a:gd name="connsiteY36" fmla="*/ 60769 h 394416"/>
              <a:gd name="connsiteX37" fmla="*/ 12248 w 169545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6061 w 174199"/>
              <a:gd name="connsiteY2" fmla="*/ 308419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57492 w 174199"/>
              <a:gd name="connsiteY30" fmla="*/ 275082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8442 w 174199"/>
              <a:gd name="connsiteY2" fmla="*/ 301276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57492 w 174199"/>
              <a:gd name="connsiteY30" fmla="*/ 275082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8442 w 174199"/>
              <a:gd name="connsiteY2" fmla="*/ 301276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62255 w 174199"/>
              <a:gd name="connsiteY30" fmla="*/ 272700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9203 w 171154"/>
              <a:gd name="connsiteY0" fmla="*/ 144113 h 394416"/>
              <a:gd name="connsiteX1" fmla="*/ 23491 w 171154"/>
              <a:gd name="connsiteY1" fmla="*/ 225076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104453 w 171154"/>
              <a:gd name="connsiteY14" fmla="*/ 51244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104453 w 171154"/>
              <a:gd name="connsiteY14" fmla="*/ 51244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99691 w 171154"/>
              <a:gd name="connsiteY14" fmla="*/ 56006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99691 w 171154"/>
              <a:gd name="connsiteY14" fmla="*/ 56006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63151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9210 w 171154"/>
              <a:gd name="connsiteY30" fmla="*/ 273052 h 394768"/>
              <a:gd name="connsiteX31" fmla="*/ 44922 w 171154"/>
              <a:gd name="connsiteY31" fmla="*/ 199234 h 394768"/>
              <a:gd name="connsiteX32" fmla="*/ 35397 w 171154"/>
              <a:gd name="connsiteY32" fmla="*/ 77790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5397 w 171154"/>
              <a:gd name="connsiteY32" fmla="*/ 77790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97309 w 171154"/>
              <a:gd name="connsiteY28" fmla="*/ 356397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5884 w 171154"/>
              <a:gd name="connsiteY27" fmla="*/ 356396 h 394768"/>
              <a:gd name="connsiteX28" fmla="*/ 97309 w 171154"/>
              <a:gd name="connsiteY28" fmla="*/ 356397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71154" h="394768">
                <a:moveTo>
                  <a:pt x="9203" y="144465"/>
                </a:moveTo>
                <a:cubicBezTo>
                  <a:pt x="11981" y="169865"/>
                  <a:pt x="14363" y="196852"/>
                  <a:pt x="18729" y="223046"/>
                </a:cubicBezTo>
                <a:cubicBezTo>
                  <a:pt x="23095" y="249240"/>
                  <a:pt x="30238" y="280594"/>
                  <a:pt x="35397" y="301628"/>
                </a:cubicBezTo>
                <a:cubicBezTo>
                  <a:pt x="40556" y="322662"/>
                  <a:pt x="43335" y="336156"/>
                  <a:pt x="49685" y="349253"/>
                </a:cubicBezTo>
                <a:cubicBezTo>
                  <a:pt x="56035" y="362350"/>
                  <a:pt x="63178" y="372669"/>
                  <a:pt x="73497" y="380209"/>
                </a:cubicBezTo>
                <a:cubicBezTo>
                  <a:pt x="83816" y="387749"/>
                  <a:pt x="100484" y="393305"/>
                  <a:pt x="111597" y="394496"/>
                </a:cubicBezTo>
                <a:cubicBezTo>
                  <a:pt x="122710" y="395687"/>
                  <a:pt x="131839" y="392909"/>
                  <a:pt x="140173" y="387353"/>
                </a:cubicBezTo>
                <a:cubicBezTo>
                  <a:pt x="148507" y="381797"/>
                  <a:pt x="156444" y="374256"/>
                  <a:pt x="161603" y="361159"/>
                </a:cubicBezTo>
                <a:cubicBezTo>
                  <a:pt x="166762" y="348062"/>
                  <a:pt x="170732" y="326630"/>
                  <a:pt x="171129" y="308771"/>
                </a:cubicBezTo>
                <a:cubicBezTo>
                  <a:pt x="171526" y="290912"/>
                  <a:pt x="167160" y="268687"/>
                  <a:pt x="163985" y="254003"/>
                </a:cubicBezTo>
                <a:cubicBezTo>
                  <a:pt x="160810" y="239319"/>
                  <a:pt x="157634" y="232174"/>
                  <a:pt x="152078" y="220665"/>
                </a:cubicBezTo>
                <a:cubicBezTo>
                  <a:pt x="146522" y="209156"/>
                  <a:pt x="137791" y="197646"/>
                  <a:pt x="130647" y="184946"/>
                </a:cubicBezTo>
                <a:cubicBezTo>
                  <a:pt x="123503" y="172246"/>
                  <a:pt x="115566" y="158753"/>
                  <a:pt x="109216" y="144465"/>
                </a:cubicBezTo>
                <a:cubicBezTo>
                  <a:pt x="102866" y="130177"/>
                  <a:pt x="94135" y="113906"/>
                  <a:pt x="92547" y="99221"/>
                </a:cubicBezTo>
                <a:cubicBezTo>
                  <a:pt x="90959" y="84536"/>
                  <a:pt x="95722" y="69058"/>
                  <a:pt x="99691" y="56358"/>
                </a:cubicBezTo>
                <a:cubicBezTo>
                  <a:pt x="103660" y="43658"/>
                  <a:pt x="113979" y="31752"/>
                  <a:pt x="116360" y="23021"/>
                </a:cubicBezTo>
                <a:cubicBezTo>
                  <a:pt x="118741" y="14290"/>
                  <a:pt x="116756" y="7543"/>
                  <a:pt x="113978" y="3971"/>
                </a:cubicBezTo>
                <a:cubicBezTo>
                  <a:pt x="111200" y="399"/>
                  <a:pt x="105644" y="-1585"/>
                  <a:pt x="99691" y="1590"/>
                </a:cubicBezTo>
                <a:cubicBezTo>
                  <a:pt x="93738" y="4765"/>
                  <a:pt x="83816" y="12703"/>
                  <a:pt x="78260" y="23022"/>
                </a:cubicBezTo>
                <a:cubicBezTo>
                  <a:pt x="72704" y="33341"/>
                  <a:pt x="68337" y="48819"/>
                  <a:pt x="66353" y="63503"/>
                </a:cubicBezTo>
                <a:cubicBezTo>
                  <a:pt x="64369" y="78187"/>
                  <a:pt x="63972" y="95650"/>
                  <a:pt x="66353" y="111128"/>
                </a:cubicBezTo>
                <a:cubicBezTo>
                  <a:pt x="68734" y="126606"/>
                  <a:pt x="73894" y="140893"/>
                  <a:pt x="80641" y="156371"/>
                </a:cubicBezTo>
                <a:cubicBezTo>
                  <a:pt x="87388" y="171849"/>
                  <a:pt x="99691" y="190899"/>
                  <a:pt x="106835" y="203996"/>
                </a:cubicBezTo>
                <a:cubicBezTo>
                  <a:pt x="113979" y="217093"/>
                  <a:pt x="118344" y="223444"/>
                  <a:pt x="123503" y="234953"/>
                </a:cubicBezTo>
                <a:cubicBezTo>
                  <a:pt x="128662" y="246463"/>
                  <a:pt x="134616" y="261147"/>
                  <a:pt x="137791" y="273053"/>
                </a:cubicBezTo>
                <a:cubicBezTo>
                  <a:pt x="140966" y="284959"/>
                  <a:pt x="142554" y="306390"/>
                  <a:pt x="142554" y="306390"/>
                </a:cubicBezTo>
                <a:cubicBezTo>
                  <a:pt x="142554" y="317105"/>
                  <a:pt x="140569" y="329012"/>
                  <a:pt x="137791" y="337346"/>
                </a:cubicBezTo>
                <a:cubicBezTo>
                  <a:pt x="135013" y="345680"/>
                  <a:pt x="132631" y="353221"/>
                  <a:pt x="125884" y="356396"/>
                </a:cubicBezTo>
                <a:cubicBezTo>
                  <a:pt x="119137" y="359571"/>
                  <a:pt x="106040" y="361159"/>
                  <a:pt x="97309" y="356397"/>
                </a:cubicBezTo>
                <a:cubicBezTo>
                  <a:pt x="88578" y="351635"/>
                  <a:pt x="80642" y="343697"/>
                  <a:pt x="73498" y="327822"/>
                </a:cubicBezTo>
                <a:cubicBezTo>
                  <a:pt x="66354" y="311947"/>
                  <a:pt x="59210" y="282577"/>
                  <a:pt x="54447" y="261146"/>
                </a:cubicBezTo>
                <a:cubicBezTo>
                  <a:pt x="49684" y="239715"/>
                  <a:pt x="48494" y="226222"/>
                  <a:pt x="44922" y="199234"/>
                </a:cubicBezTo>
                <a:cubicBezTo>
                  <a:pt x="41350" y="172247"/>
                  <a:pt x="35000" y="126208"/>
                  <a:pt x="33016" y="99221"/>
                </a:cubicBezTo>
                <a:cubicBezTo>
                  <a:pt x="31032" y="72234"/>
                  <a:pt x="35000" y="50009"/>
                  <a:pt x="33016" y="37309"/>
                </a:cubicBezTo>
                <a:cubicBezTo>
                  <a:pt x="31032" y="24609"/>
                  <a:pt x="26269" y="24212"/>
                  <a:pt x="21110" y="23021"/>
                </a:cubicBezTo>
                <a:cubicBezTo>
                  <a:pt x="15951" y="21830"/>
                  <a:pt x="6029" y="23815"/>
                  <a:pt x="2060" y="30165"/>
                </a:cubicBezTo>
                <a:cubicBezTo>
                  <a:pt x="-1909" y="36515"/>
                  <a:pt x="870" y="50802"/>
                  <a:pt x="2060" y="70646"/>
                </a:cubicBezTo>
                <a:cubicBezTo>
                  <a:pt x="3250" y="90490"/>
                  <a:pt x="6425" y="119065"/>
                  <a:pt x="9203" y="14446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2" name="任意多边形 451"/>
          <p:cNvSpPr/>
          <p:nvPr/>
        </p:nvSpPr>
        <p:spPr>
          <a:xfrm rot="-1020000" flipV="1">
            <a:off x="8510040" y="3392699"/>
            <a:ext cx="173090" cy="411896"/>
          </a:xfrm>
          <a:custGeom>
            <a:avLst/>
            <a:gdLst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54028 w 176082"/>
              <a:gd name="connsiteY10" fmla="*/ 190078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2609 w 176082"/>
              <a:gd name="connsiteY22" fmla="*/ 359147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40072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27847 w 175519"/>
              <a:gd name="connsiteY22" fmla="*/ 347240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26"/>
              <a:gd name="connsiteY0" fmla="*/ 159122 h 411896"/>
              <a:gd name="connsiteX1" fmla="*/ 20690 w 175526"/>
              <a:gd name="connsiteY1" fmla="*/ 230560 h 411896"/>
              <a:gd name="connsiteX2" fmla="*/ 30215 w 175526"/>
              <a:gd name="connsiteY2" fmla="*/ 311522 h 411896"/>
              <a:gd name="connsiteX3" fmla="*/ 42121 w 175526"/>
              <a:gd name="connsiteY3" fmla="*/ 371053 h 411896"/>
              <a:gd name="connsiteX4" fmla="*/ 54028 w 175526"/>
              <a:gd name="connsiteY4" fmla="*/ 404391 h 411896"/>
              <a:gd name="connsiteX5" fmla="*/ 73078 w 175526"/>
              <a:gd name="connsiteY5" fmla="*/ 411534 h 411896"/>
              <a:gd name="connsiteX6" fmla="*/ 82603 w 175526"/>
              <a:gd name="connsiteY6" fmla="*/ 397247 h 411896"/>
              <a:gd name="connsiteX7" fmla="*/ 70696 w 175526"/>
              <a:gd name="connsiteY7" fmla="*/ 361528 h 411896"/>
              <a:gd name="connsiteX8" fmla="*/ 61171 w 175526"/>
              <a:gd name="connsiteY8" fmla="*/ 316284 h 411896"/>
              <a:gd name="connsiteX9" fmla="*/ 51646 w 175526"/>
              <a:gd name="connsiteY9" fmla="*/ 247228 h 411896"/>
              <a:gd name="connsiteX10" fmla="*/ 49265 w 175526"/>
              <a:gd name="connsiteY10" fmla="*/ 185315 h 411896"/>
              <a:gd name="connsiteX11" fmla="*/ 42121 w 175526"/>
              <a:gd name="connsiteY11" fmla="*/ 104353 h 411896"/>
              <a:gd name="connsiteX12" fmla="*/ 32596 w 175526"/>
              <a:gd name="connsiteY12" fmla="*/ 71016 h 411896"/>
              <a:gd name="connsiteX13" fmla="*/ 25453 w 175526"/>
              <a:gd name="connsiteY13" fmla="*/ 44822 h 411896"/>
              <a:gd name="connsiteX14" fmla="*/ 30215 w 175526"/>
              <a:gd name="connsiteY14" fmla="*/ 30534 h 411896"/>
              <a:gd name="connsiteX15" fmla="*/ 46884 w 175526"/>
              <a:gd name="connsiteY15" fmla="*/ 47203 h 411896"/>
              <a:gd name="connsiteX16" fmla="*/ 65933 w 175526"/>
              <a:gd name="connsiteY16" fmla="*/ 97210 h 411896"/>
              <a:gd name="connsiteX17" fmla="*/ 80222 w 175526"/>
              <a:gd name="connsiteY17" fmla="*/ 142453 h 411896"/>
              <a:gd name="connsiteX18" fmla="*/ 94509 w 175526"/>
              <a:gd name="connsiteY18" fmla="*/ 178171 h 411896"/>
              <a:gd name="connsiteX19" fmla="*/ 104034 w 175526"/>
              <a:gd name="connsiteY19" fmla="*/ 232941 h 411896"/>
              <a:gd name="connsiteX20" fmla="*/ 111178 w 175526"/>
              <a:gd name="connsiteY20" fmla="*/ 275803 h 411896"/>
              <a:gd name="connsiteX21" fmla="*/ 118322 w 175526"/>
              <a:gd name="connsiteY21" fmla="*/ 311522 h 411896"/>
              <a:gd name="connsiteX22" fmla="*/ 127847 w 175526"/>
              <a:gd name="connsiteY22" fmla="*/ 347240 h 411896"/>
              <a:gd name="connsiteX23" fmla="*/ 146897 w 175526"/>
              <a:gd name="connsiteY23" fmla="*/ 375816 h 411896"/>
              <a:gd name="connsiteX24" fmla="*/ 163566 w 175526"/>
              <a:gd name="connsiteY24" fmla="*/ 382960 h 411896"/>
              <a:gd name="connsiteX25" fmla="*/ 175471 w 175526"/>
              <a:gd name="connsiteY25" fmla="*/ 373434 h 411896"/>
              <a:gd name="connsiteX26" fmla="*/ 158803 w 175526"/>
              <a:gd name="connsiteY26" fmla="*/ 354384 h 411896"/>
              <a:gd name="connsiteX27" fmla="*/ 149278 w 175526"/>
              <a:gd name="connsiteY27" fmla="*/ 323428 h 411896"/>
              <a:gd name="connsiteX28" fmla="*/ 139753 w 175526"/>
              <a:gd name="connsiteY28" fmla="*/ 278184 h 411896"/>
              <a:gd name="connsiteX29" fmla="*/ 130227 w 175526"/>
              <a:gd name="connsiteY29" fmla="*/ 211509 h 411896"/>
              <a:gd name="connsiteX30" fmla="*/ 120703 w 175526"/>
              <a:gd name="connsiteY30" fmla="*/ 168647 h 411896"/>
              <a:gd name="connsiteX31" fmla="*/ 106415 w 175526"/>
              <a:gd name="connsiteY31" fmla="*/ 132928 h 411896"/>
              <a:gd name="connsiteX32" fmla="*/ 89746 w 175526"/>
              <a:gd name="connsiteY32" fmla="*/ 82922 h 411896"/>
              <a:gd name="connsiteX33" fmla="*/ 73078 w 175526"/>
              <a:gd name="connsiteY33" fmla="*/ 42441 h 411896"/>
              <a:gd name="connsiteX34" fmla="*/ 58790 w 175526"/>
              <a:gd name="connsiteY34" fmla="*/ 13866 h 411896"/>
              <a:gd name="connsiteX35" fmla="*/ 39740 w 175526"/>
              <a:gd name="connsiteY35" fmla="*/ 1959 h 411896"/>
              <a:gd name="connsiteX36" fmla="*/ 15928 w 175526"/>
              <a:gd name="connsiteY36" fmla="*/ 1959 h 411896"/>
              <a:gd name="connsiteX37" fmla="*/ 1640 w 175526"/>
              <a:gd name="connsiteY37" fmla="*/ 21009 h 411896"/>
              <a:gd name="connsiteX38" fmla="*/ 1640 w 175526"/>
              <a:gd name="connsiteY38" fmla="*/ 59109 h 411896"/>
              <a:gd name="connsiteX39" fmla="*/ 13546 w 175526"/>
              <a:gd name="connsiteY39" fmla="*/ 104353 h 411896"/>
              <a:gd name="connsiteX40" fmla="*/ 20690 w 175526"/>
              <a:gd name="connsiteY40" fmla="*/ 159122 h 411896"/>
              <a:gd name="connsiteX0" fmla="*/ 20690 w 175534"/>
              <a:gd name="connsiteY0" fmla="*/ 159122 h 411896"/>
              <a:gd name="connsiteX1" fmla="*/ 20690 w 175534"/>
              <a:gd name="connsiteY1" fmla="*/ 230560 h 411896"/>
              <a:gd name="connsiteX2" fmla="*/ 30215 w 175534"/>
              <a:gd name="connsiteY2" fmla="*/ 311522 h 411896"/>
              <a:gd name="connsiteX3" fmla="*/ 42121 w 175534"/>
              <a:gd name="connsiteY3" fmla="*/ 371053 h 411896"/>
              <a:gd name="connsiteX4" fmla="*/ 54028 w 175534"/>
              <a:gd name="connsiteY4" fmla="*/ 404391 h 411896"/>
              <a:gd name="connsiteX5" fmla="*/ 73078 w 175534"/>
              <a:gd name="connsiteY5" fmla="*/ 411534 h 411896"/>
              <a:gd name="connsiteX6" fmla="*/ 82603 w 175534"/>
              <a:gd name="connsiteY6" fmla="*/ 397247 h 411896"/>
              <a:gd name="connsiteX7" fmla="*/ 70696 w 175534"/>
              <a:gd name="connsiteY7" fmla="*/ 361528 h 411896"/>
              <a:gd name="connsiteX8" fmla="*/ 61171 w 175534"/>
              <a:gd name="connsiteY8" fmla="*/ 316284 h 411896"/>
              <a:gd name="connsiteX9" fmla="*/ 51646 w 175534"/>
              <a:gd name="connsiteY9" fmla="*/ 247228 h 411896"/>
              <a:gd name="connsiteX10" fmla="*/ 49265 w 175534"/>
              <a:gd name="connsiteY10" fmla="*/ 185315 h 411896"/>
              <a:gd name="connsiteX11" fmla="*/ 42121 w 175534"/>
              <a:gd name="connsiteY11" fmla="*/ 104353 h 411896"/>
              <a:gd name="connsiteX12" fmla="*/ 32596 w 175534"/>
              <a:gd name="connsiteY12" fmla="*/ 71016 h 411896"/>
              <a:gd name="connsiteX13" fmla="*/ 25453 w 175534"/>
              <a:gd name="connsiteY13" fmla="*/ 44822 h 411896"/>
              <a:gd name="connsiteX14" fmla="*/ 30215 w 175534"/>
              <a:gd name="connsiteY14" fmla="*/ 30534 h 411896"/>
              <a:gd name="connsiteX15" fmla="*/ 46884 w 175534"/>
              <a:gd name="connsiteY15" fmla="*/ 47203 h 411896"/>
              <a:gd name="connsiteX16" fmla="*/ 65933 w 175534"/>
              <a:gd name="connsiteY16" fmla="*/ 97210 h 411896"/>
              <a:gd name="connsiteX17" fmla="*/ 80222 w 175534"/>
              <a:gd name="connsiteY17" fmla="*/ 142453 h 411896"/>
              <a:gd name="connsiteX18" fmla="*/ 94509 w 175534"/>
              <a:gd name="connsiteY18" fmla="*/ 178171 h 411896"/>
              <a:gd name="connsiteX19" fmla="*/ 104034 w 175534"/>
              <a:gd name="connsiteY19" fmla="*/ 232941 h 411896"/>
              <a:gd name="connsiteX20" fmla="*/ 111178 w 175534"/>
              <a:gd name="connsiteY20" fmla="*/ 275803 h 411896"/>
              <a:gd name="connsiteX21" fmla="*/ 118322 w 175534"/>
              <a:gd name="connsiteY21" fmla="*/ 311522 h 411896"/>
              <a:gd name="connsiteX22" fmla="*/ 127847 w 175534"/>
              <a:gd name="connsiteY22" fmla="*/ 347240 h 411896"/>
              <a:gd name="connsiteX23" fmla="*/ 139754 w 175534"/>
              <a:gd name="connsiteY23" fmla="*/ 373434 h 411896"/>
              <a:gd name="connsiteX24" fmla="*/ 163566 w 175534"/>
              <a:gd name="connsiteY24" fmla="*/ 382960 h 411896"/>
              <a:gd name="connsiteX25" fmla="*/ 175471 w 175534"/>
              <a:gd name="connsiteY25" fmla="*/ 373434 h 411896"/>
              <a:gd name="connsiteX26" fmla="*/ 158803 w 175534"/>
              <a:gd name="connsiteY26" fmla="*/ 354384 h 411896"/>
              <a:gd name="connsiteX27" fmla="*/ 149278 w 175534"/>
              <a:gd name="connsiteY27" fmla="*/ 323428 h 411896"/>
              <a:gd name="connsiteX28" fmla="*/ 139753 w 175534"/>
              <a:gd name="connsiteY28" fmla="*/ 278184 h 411896"/>
              <a:gd name="connsiteX29" fmla="*/ 130227 w 175534"/>
              <a:gd name="connsiteY29" fmla="*/ 211509 h 411896"/>
              <a:gd name="connsiteX30" fmla="*/ 120703 w 175534"/>
              <a:gd name="connsiteY30" fmla="*/ 168647 h 411896"/>
              <a:gd name="connsiteX31" fmla="*/ 106415 w 175534"/>
              <a:gd name="connsiteY31" fmla="*/ 132928 h 411896"/>
              <a:gd name="connsiteX32" fmla="*/ 89746 w 175534"/>
              <a:gd name="connsiteY32" fmla="*/ 82922 h 411896"/>
              <a:gd name="connsiteX33" fmla="*/ 73078 w 175534"/>
              <a:gd name="connsiteY33" fmla="*/ 42441 h 411896"/>
              <a:gd name="connsiteX34" fmla="*/ 58790 w 175534"/>
              <a:gd name="connsiteY34" fmla="*/ 13866 h 411896"/>
              <a:gd name="connsiteX35" fmla="*/ 39740 w 175534"/>
              <a:gd name="connsiteY35" fmla="*/ 1959 h 411896"/>
              <a:gd name="connsiteX36" fmla="*/ 15928 w 175534"/>
              <a:gd name="connsiteY36" fmla="*/ 1959 h 411896"/>
              <a:gd name="connsiteX37" fmla="*/ 1640 w 175534"/>
              <a:gd name="connsiteY37" fmla="*/ 21009 h 411896"/>
              <a:gd name="connsiteX38" fmla="*/ 1640 w 175534"/>
              <a:gd name="connsiteY38" fmla="*/ 59109 h 411896"/>
              <a:gd name="connsiteX39" fmla="*/ 13546 w 175534"/>
              <a:gd name="connsiteY39" fmla="*/ 104353 h 411896"/>
              <a:gd name="connsiteX40" fmla="*/ 20690 w 175534"/>
              <a:gd name="connsiteY40" fmla="*/ 159122 h 411896"/>
              <a:gd name="connsiteX0" fmla="*/ 20690 w 175471"/>
              <a:gd name="connsiteY0" fmla="*/ 159122 h 411896"/>
              <a:gd name="connsiteX1" fmla="*/ 20690 w 175471"/>
              <a:gd name="connsiteY1" fmla="*/ 230560 h 411896"/>
              <a:gd name="connsiteX2" fmla="*/ 30215 w 175471"/>
              <a:gd name="connsiteY2" fmla="*/ 311522 h 411896"/>
              <a:gd name="connsiteX3" fmla="*/ 42121 w 175471"/>
              <a:gd name="connsiteY3" fmla="*/ 371053 h 411896"/>
              <a:gd name="connsiteX4" fmla="*/ 54028 w 175471"/>
              <a:gd name="connsiteY4" fmla="*/ 404391 h 411896"/>
              <a:gd name="connsiteX5" fmla="*/ 73078 w 175471"/>
              <a:gd name="connsiteY5" fmla="*/ 411534 h 411896"/>
              <a:gd name="connsiteX6" fmla="*/ 82603 w 175471"/>
              <a:gd name="connsiteY6" fmla="*/ 397247 h 411896"/>
              <a:gd name="connsiteX7" fmla="*/ 70696 w 175471"/>
              <a:gd name="connsiteY7" fmla="*/ 361528 h 411896"/>
              <a:gd name="connsiteX8" fmla="*/ 61171 w 175471"/>
              <a:gd name="connsiteY8" fmla="*/ 316284 h 411896"/>
              <a:gd name="connsiteX9" fmla="*/ 51646 w 175471"/>
              <a:gd name="connsiteY9" fmla="*/ 247228 h 411896"/>
              <a:gd name="connsiteX10" fmla="*/ 49265 w 175471"/>
              <a:gd name="connsiteY10" fmla="*/ 185315 h 411896"/>
              <a:gd name="connsiteX11" fmla="*/ 42121 w 175471"/>
              <a:gd name="connsiteY11" fmla="*/ 104353 h 411896"/>
              <a:gd name="connsiteX12" fmla="*/ 32596 w 175471"/>
              <a:gd name="connsiteY12" fmla="*/ 71016 h 411896"/>
              <a:gd name="connsiteX13" fmla="*/ 25453 w 175471"/>
              <a:gd name="connsiteY13" fmla="*/ 44822 h 411896"/>
              <a:gd name="connsiteX14" fmla="*/ 30215 w 175471"/>
              <a:gd name="connsiteY14" fmla="*/ 30534 h 411896"/>
              <a:gd name="connsiteX15" fmla="*/ 46884 w 175471"/>
              <a:gd name="connsiteY15" fmla="*/ 47203 h 411896"/>
              <a:gd name="connsiteX16" fmla="*/ 65933 w 175471"/>
              <a:gd name="connsiteY16" fmla="*/ 97210 h 411896"/>
              <a:gd name="connsiteX17" fmla="*/ 80222 w 175471"/>
              <a:gd name="connsiteY17" fmla="*/ 142453 h 411896"/>
              <a:gd name="connsiteX18" fmla="*/ 94509 w 175471"/>
              <a:gd name="connsiteY18" fmla="*/ 178171 h 411896"/>
              <a:gd name="connsiteX19" fmla="*/ 104034 w 175471"/>
              <a:gd name="connsiteY19" fmla="*/ 232941 h 411896"/>
              <a:gd name="connsiteX20" fmla="*/ 111178 w 175471"/>
              <a:gd name="connsiteY20" fmla="*/ 275803 h 411896"/>
              <a:gd name="connsiteX21" fmla="*/ 118322 w 175471"/>
              <a:gd name="connsiteY21" fmla="*/ 311522 h 411896"/>
              <a:gd name="connsiteX22" fmla="*/ 127847 w 175471"/>
              <a:gd name="connsiteY22" fmla="*/ 347240 h 411896"/>
              <a:gd name="connsiteX23" fmla="*/ 139754 w 175471"/>
              <a:gd name="connsiteY23" fmla="*/ 373434 h 411896"/>
              <a:gd name="connsiteX24" fmla="*/ 158803 w 175471"/>
              <a:gd name="connsiteY24" fmla="*/ 382960 h 411896"/>
              <a:gd name="connsiteX25" fmla="*/ 175471 w 175471"/>
              <a:gd name="connsiteY25" fmla="*/ 373434 h 411896"/>
              <a:gd name="connsiteX26" fmla="*/ 158803 w 175471"/>
              <a:gd name="connsiteY26" fmla="*/ 354384 h 411896"/>
              <a:gd name="connsiteX27" fmla="*/ 149278 w 175471"/>
              <a:gd name="connsiteY27" fmla="*/ 323428 h 411896"/>
              <a:gd name="connsiteX28" fmla="*/ 139753 w 175471"/>
              <a:gd name="connsiteY28" fmla="*/ 278184 h 411896"/>
              <a:gd name="connsiteX29" fmla="*/ 130227 w 175471"/>
              <a:gd name="connsiteY29" fmla="*/ 211509 h 411896"/>
              <a:gd name="connsiteX30" fmla="*/ 120703 w 175471"/>
              <a:gd name="connsiteY30" fmla="*/ 168647 h 411896"/>
              <a:gd name="connsiteX31" fmla="*/ 106415 w 175471"/>
              <a:gd name="connsiteY31" fmla="*/ 132928 h 411896"/>
              <a:gd name="connsiteX32" fmla="*/ 89746 w 175471"/>
              <a:gd name="connsiteY32" fmla="*/ 82922 h 411896"/>
              <a:gd name="connsiteX33" fmla="*/ 73078 w 175471"/>
              <a:gd name="connsiteY33" fmla="*/ 42441 h 411896"/>
              <a:gd name="connsiteX34" fmla="*/ 58790 w 175471"/>
              <a:gd name="connsiteY34" fmla="*/ 13866 h 411896"/>
              <a:gd name="connsiteX35" fmla="*/ 39740 w 175471"/>
              <a:gd name="connsiteY35" fmla="*/ 1959 h 411896"/>
              <a:gd name="connsiteX36" fmla="*/ 15928 w 175471"/>
              <a:gd name="connsiteY36" fmla="*/ 1959 h 411896"/>
              <a:gd name="connsiteX37" fmla="*/ 1640 w 175471"/>
              <a:gd name="connsiteY37" fmla="*/ 21009 h 411896"/>
              <a:gd name="connsiteX38" fmla="*/ 1640 w 175471"/>
              <a:gd name="connsiteY38" fmla="*/ 59109 h 411896"/>
              <a:gd name="connsiteX39" fmla="*/ 13546 w 175471"/>
              <a:gd name="connsiteY39" fmla="*/ 104353 h 411896"/>
              <a:gd name="connsiteX40" fmla="*/ 20690 w 175471"/>
              <a:gd name="connsiteY40" fmla="*/ 159122 h 411896"/>
              <a:gd name="connsiteX0" fmla="*/ 20690 w 173090"/>
              <a:gd name="connsiteY0" fmla="*/ 159122 h 411896"/>
              <a:gd name="connsiteX1" fmla="*/ 20690 w 173090"/>
              <a:gd name="connsiteY1" fmla="*/ 230560 h 411896"/>
              <a:gd name="connsiteX2" fmla="*/ 30215 w 173090"/>
              <a:gd name="connsiteY2" fmla="*/ 311522 h 411896"/>
              <a:gd name="connsiteX3" fmla="*/ 42121 w 173090"/>
              <a:gd name="connsiteY3" fmla="*/ 371053 h 411896"/>
              <a:gd name="connsiteX4" fmla="*/ 54028 w 173090"/>
              <a:gd name="connsiteY4" fmla="*/ 404391 h 411896"/>
              <a:gd name="connsiteX5" fmla="*/ 73078 w 173090"/>
              <a:gd name="connsiteY5" fmla="*/ 411534 h 411896"/>
              <a:gd name="connsiteX6" fmla="*/ 82603 w 173090"/>
              <a:gd name="connsiteY6" fmla="*/ 397247 h 411896"/>
              <a:gd name="connsiteX7" fmla="*/ 70696 w 173090"/>
              <a:gd name="connsiteY7" fmla="*/ 361528 h 411896"/>
              <a:gd name="connsiteX8" fmla="*/ 61171 w 173090"/>
              <a:gd name="connsiteY8" fmla="*/ 316284 h 411896"/>
              <a:gd name="connsiteX9" fmla="*/ 51646 w 173090"/>
              <a:gd name="connsiteY9" fmla="*/ 247228 h 411896"/>
              <a:gd name="connsiteX10" fmla="*/ 49265 w 173090"/>
              <a:gd name="connsiteY10" fmla="*/ 185315 h 411896"/>
              <a:gd name="connsiteX11" fmla="*/ 42121 w 173090"/>
              <a:gd name="connsiteY11" fmla="*/ 104353 h 411896"/>
              <a:gd name="connsiteX12" fmla="*/ 32596 w 173090"/>
              <a:gd name="connsiteY12" fmla="*/ 71016 h 411896"/>
              <a:gd name="connsiteX13" fmla="*/ 25453 w 173090"/>
              <a:gd name="connsiteY13" fmla="*/ 44822 h 411896"/>
              <a:gd name="connsiteX14" fmla="*/ 30215 w 173090"/>
              <a:gd name="connsiteY14" fmla="*/ 30534 h 411896"/>
              <a:gd name="connsiteX15" fmla="*/ 46884 w 173090"/>
              <a:gd name="connsiteY15" fmla="*/ 47203 h 411896"/>
              <a:gd name="connsiteX16" fmla="*/ 65933 w 173090"/>
              <a:gd name="connsiteY16" fmla="*/ 97210 h 411896"/>
              <a:gd name="connsiteX17" fmla="*/ 80222 w 173090"/>
              <a:gd name="connsiteY17" fmla="*/ 142453 h 411896"/>
              <a:gd name="connsiteX18" fmla="*/ 94509 w 173090"/>
              <a:gd name="connsiteY18" fmla="*/ 178171 h 411896"/>
              <a:gd name="connsiteX19" fmla="*/ 104034 w 173090"/>
              <a:gd name="connsiteY19" fmla="*/ 232941 h 411896"/>
              <a:gd name="connsiteX20" fmla="*/ 111178 w 173090"/>
              <a:gd name="connsiteY20" fmla="*/ 275803 h 411896"/>
              <a:gd name="connsiteX21" fmla="*/ 118322 w 173090"/>
              <a:gd name="connsiteY21" fmla="*/ 311522 h 411896"/>
              <a:gd name="connsiteX22" fmla="*/ 127847 w 173090"/>
              <a:gd name="connsiteY22" fmla="*/ 347240 h 411896"/>
              <a:gd name="connsiteX23" fmla="*/ 139754 w 173090"/>
              <a:gd name="connsiteY23" fmla="*/ 373434 h 411896"/>
              <a:gd name="connsiteX24" fmla="*/ 158803 w 173090"/>
              <a:gd name="connsiteY24" fmla="*/ 382960 h 411896"/>
              <a:gd name="connsiteX25" fmla="*/ 173090 w 173090"/>
              <a:gd name="connsiteY25" fmla="*/ 373434 h 411896"/>
              <a:gd name="connsiteX26" fmla="*/ 158803 w 173090"/>
              <a:gd name="connsiteY26" fmla="*/ 354384 h 411896"/>
              <a:gd name="connsiteX27" fmla="*/ 149278 w 173090"/>
              <a:gd name="connsiteY27" fmla="*/ 323428 h 411896"/>
              <a:gd name="connsiteX28" fmla="*/ 139753 w 173090"/>
              <a:gd name="connsiteY28" fmla="*/ 278184 h 411896"/>
              <a:gd name="connsiteX29" fmla="*/ 130227 w 173090"/>
              <a:gd name="connsiteY29" fmla="*/ 211509 h 411896"/>
              <a:gd name="connsiteX30" fmla="*/ 120703 w 173090"/>
              <a:gd name="connsiteY30" fmla="*/ 168647 h 411896"/>
              <a:gd name="connsiteX31" fmla="*/ 106415 w 173090"/>
              <a:gd name="connsiteY31" fmla="*/ 132928 h 411896"/>
              <a:gd name="connsiteX32" fmla="*/ 89746 w 173090"/>
              <a:gd name="connsiteY32" fmla="*/ 82922 h 411896"/>
              <a:gd name="connsiteX33" fmla="*/ 73078 w 173090"/>
              <a:gd name="connsiteY33" fmla="*/ 42441 h 411896"/>
              <a:gd name="connsiteX34" fmla="*/ 58790 w 173090"/>
              <a:gd name="connsiteY34" fmla="*/ 13866 h 411896"/>
              <a:gd name="connsiteX35" fmla="*/ 39740 w 173090"/>
              <a:gd name="connsiteY35" fmla="*/ 1959 h 411896"/>
              <a:gd name="connsiteX36" fmla="*/ 15928 w 173090"/>
              <a:gd name="connsiteY36" fmla="*/ 1959 h 411896"/>
              <a:gd name="connsiteX37" fmla="*/ 1640 w 173090"/>
              <a:gd name="connsiteY37" fmla="*/ 21009 h 411896"/>
              <a:gd name="connsiteX38" fmla="*/ 1640 w 173090"/>
              <a:gd name="connsiteY38" fmla="*/ 59109 h 411896"/>
              <a:gd name="connsiteX39" fmla="*/ 13546 w 173090"/>
              <a:gd name="connsiteY39" fmla="*/ 104353 h 411896"/>
              <a:gd name="connsiteX40" fmla="*/ 20690 w 173090"/>
              <a:gd name="connsiteY40" fmla="*/ 159122 h 411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73090" h="411896">
                <a:moveTo>
                  <a:pt x="20690" y="159122"/>
                </a:moveTo>
                <a:cubicBezTo>
                  <a:pt x="21881" y="180156"/>
                  <a:pt x="19103" y="205160"/>
                  <a:pt x="20690" y="230560"/>
                </a:cubicBezTo>
                <a:cubicBezTo>
                  <a:pt x="22278" y="255960"/>
                  <a:pt x="26643" y="288106"/>
                  <a:pt x="30215" y="311522"/>
                </a:cubicBezTo>
                <a:cubicBezTo>
                  <a:pt x="33787" y="334938"/>
                  <a:pt x="38152" y="355575"/>
                  <a:pt x="42121" y="371053"/>
                </a:cubicBezTo>
                <a:cubicBezTo>
                  <a:pt x="46090" y="386531"/>
                  <a:pt x="48869" y="397644"/>
                  <a:pt x="54028" y="404391"/>
                </a:cubicBezTo>
                <a:cubicBezTo>
                  <a:pt x="59188" y="411138"/>
                  <a:pt x="68316" y="412725"/>
                  <a:pt x="73078" y="411534"/>
                </a:cubicBezTo>
                <a:cubicBezTo>
                  <a:pt x="77840" y="410343"/>
                  <a:pt x="83000" y="405581"/>
                  <a:pt x="82603" y="397247"/>
                </a:cubicBezTo>
                <a:cubicBezTo>
                  <a:pt x="82206" y="388913"/>
                  <a:pt x="74268" y="375022"/>
                  <a:pt x="70696" y="361528"/>
                </a:cubicBezTo>
                <a:cubicBezTo>
                  <a:pt x="67124" y="348034"/>
                  <a:pt x="64346" y="335334"/>
                  <a:pt x="61171" y="316284"/>
                </a:cubicBezTo>
                <a:cubicBezTo>
                  <a:pt x="57996" y="297234"/>
                  <a:pt x="53630" y="269056"/>
                  <a:pt x="51646" y="247228"/>
                </a:cubicBezTo>
                <a:cubicBezTo>
                  <a:pt x="49662" y="225400"/>
                  <a:pt x="50853" y="209128"/>
                  <a:pt x="49265" y="185315"/>
                </a:cubicBezTo>
                <a:cubicBezTo>
                  <a:pt x="47677" y="161502"/>
                  <a:pt x="44899" y="123403"/>
                  <a:pt x="42121" y="104353"/>
                </a:cubicBezTo>
                <a:cubicBezTo>
                  <a:pt x="39343" y="85303"/>
                  <a:pt x="35374" y="80938"/>
                  <a:pt x="32596" y="71016"/>
                </a:cubicBezTo>
                <a:cubicBezTo>
                  <a:pt x="29818" y="61094"/>
                  <a:pt x="25850" y="51569"/>
                  <a:pt x="25453" y="44822"/>
                </a:cubicBezTo>
                <a:cubicBezTo>
                  <a:pt x="25056" y="38075"/>
                  <a:pt x="26643" y="30137"/>
                  <a:pt x="30215" y="30534"/>
                </a:cubicBezTo>
                <a:cubicBezTo>
                  <a:pt x="33787" y="30931"/>
                  <a:pt x="40931" y="36091"/>
                  <a:pt x="46884" y="47203"/>
                </a:cubicBezTo>
                <a:cubicBezTo>
                  <a:pt x="52837" y="58315"/>
                  <a:pt x="60377" y="81335"/>
                  <a:pt x="65933" y="97210"/>
                </a:cubicBezTo>
                <a:cubicBezTo>
                  <a:pt x="71489" y="113085"/>
                  <a:pt x="75459" y="128960"/>
                  <a:pt x="80222" y="142453"/>
                </a:cubicBezTo>
                <a:cubicBezTo>
                  <a:pt x="84985" y="155946"/>
                  <a:pt x="90540" y="163090"/>
                  <a:pt x="94509" y="178171"/>
                </a:cubicBezTo>
                <a:cubicBezTo>
                  <a:pt x="98478" y="193252"/>
                  <a:pt x="101256" y="216669"/>
                  <a:pt x="104034" y="232941"/>
                </a:cubicBezTo>
                <a:cubicBezTo>
                  <a:pt x="106812" y="249213"/>
                  <a:pt x="108797" y="262706"/>
                  <a:pt x="111178" y="275803"/>
                </a:cubicBezTo>
                <a:cubicBezTo>
                  <a:pt x="113559" y="288900"/>
                  <a:pt x="115544" y="299616"/>
                  <a:pt x="118322" y="311522"/>
                </a:cubicBezTo>
                <a:cubicBezTo>
                  <a:pt x="121100" y="323428"/>
                  <a:pt x="124275" y="336921"/>
                  <a:pt x="127847" y="347240"/>
                </a:cubicBezTo>
                <a:cubicBezTo>
                  <a:pt x="131419" y="357559"/>
                  <a:pt x="134595" y="367481"/>
                  <a:pt x="139754" y="373434"/>
                </a:cubicBezTo>
                <a:cubicBezTo>
                  <a:pt x="144913" y="379387"/>
                  <a:pt x="153247" y="382960"/>
                  <a:pt x="158803" y="382960"/>
                </a:cubicBezTo>
                <a:cubicBezTo>
                  <a:pt x="164359" y="382960"/>
                  <a:pt x="173090" y="378197"/>
                  <a:pt x="173090" y="373434"/>
                </a:cubicBezTo>
                <a:cubicBezTo>
                  <a:pt x="173090" y="368671"/>
                  <a:pt x="162772" y="362718"/>
                  <a:pt x="158803" y="354384"/>
                </a:cubicBezTo>
                <a:cubicBezTo>
                  <a:pt x="154834" y="346050"/>
                  <a:pt x="152453" y="336128"/>
                  <a:pt x="149278" y="323428"/>
                </a:cubicBezTo>
                <a:cubicBezTo>
                  <a:pt x="146103" y="310728"/>
                  <a:pt x="142928" y="296837"/>
                  <a:pt x="139753" y="278184"/>
                </a:cubicBezTo>
                <a:cubicBezTo>
                  <a:pt x="136578" y="259531"/>
                  <a:pt x="133402" y="229765"/>
                  <a:pt x="130227" y="211509"/>
                </a:cubicBezTo>
                <a:cubicBezTo>
                  <a:pt x="127052" y="193253"/>
                  <a:pt x="124672" y="181744"/>
                  <a:pt x="120703" y="168647"/>
                </a:cubicBezTo>
                <a:cubicBezTo>
                  <a:pt x="116734" y="155550"/>
                  <a:pt x="111574" y="147215"/>
                  <a:pt x="106415" y="132928"/>
                </a:cubicBezTo>
                <a:cubicBezTo>
                  <a:pt x="101256" y="118641"/>
                  <a:pt x="95302" y="98003"/>
                  <a:pt x="89746" y="82922"/>
                </a:cubicBezTo>
                <a:cubicBezTo>
                  <a:pt x="84190" y="67841"/>
                  <a:pt x="78237" y="53950"/>
                  <a:pt x="73078" y="42441"/>
                </a:cubicBezTo>
                <a:cubicBezTo>
                  <a:pt x="67919" y="30932"/>
                  <a:pt x="64346" y="20613"/>
                  <a:pt x="58790" y="13866"/>
                </a:cubicBezTo>
                <a:cubicBezTo>
                  <a:pt x="53234" y="7119"/>
                  <a:pt x="46884" y="3943"/>
                  <a:pt x="39740" y="1959"/>
                </a:cubicBezTo>
                <a:cubicBezTo>
                  <a:pt x="32596" y="-25"/>
                  <a:pt x="22278" y="-1216"/>
                  <a:pt x="15928" y="1959"/>
                </a:cubicBezTo>
                <a:cubicBezTo>
                  <a:pt x="9578" y="5134"/>
                  <a:pt x="4021" y="11484"/>
                  <a:pt x="1640" y="21009"/>
                </a:cubicBezTo>
                <a:cubicBezTo>
                  <a:pt x="-741" y="30534"/>
                  <a:pt x="-344" y="45218"/>
                  <a:pt x="1640" y="59109"/>
                </a:cubicBezTo>
                <a:cubicBezTo>
                  <a:pt x="3624" y="73000"/>
                  <a:pt x="10371" y="87684"/>
                  <a:pt x="13546" y="104353"/>
                </a:cubicBezTo>
                <a:cubicBezTo>
                  <a:pt x="16721" y="121022"/>
                  <a:pt x="19499" y="138088"/>
                  <a:pt x="20690" y="1591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3" name="任意多边形 452"/>
          <p:cNvSpPr/>
          <p:nvPr/>
        </p:nvSpPr>
        <p:spPr>
          <a:xfrm rot="540000">
            <a:off x="8641182" y="3361334"/>
            <a:ext cx="171865" cy="408896"/>
          </a:xfrm>
          <a:custGeom>
            <a:avLst/>
            <a:gdLst>
              <a:gd name="connsiteX0" fmla="*/ 21888 w 171924"/>
              <a:gd name="connsiteY0" fmla="*/ 116697 h 412717"/>
              <a:gd name="connsiteX1" fmla="*/ 38557 w 171924"/>
              <a:gd name="connsiteY1" fmla="*/ 176228 h 412717"/>
              <a:gd name="connsiteX2" fmla="*/ 38557 w 171924"/>
              <a:gd name="connsiteY2" fmla="*/ 223853 h 412717"/>
              <a:gd name="connsiteX3" fmla="*/ 40938 w 171924"/>
              <a:gd name="connsiteY3" fmla="*/ 290528 h 412717"/>
              <a:gd name="connsiteX4" fmla="*/ 52844 w 171924"/>
              <a:gd name="connsiteY4" fmla="*/ 338153 h 412717"/>
              <a:gd name="connsiteX5" fmla="*/ 69513 w 171924"/>
              <a:gd name="connsiteY5" fmla="*/ 376253 h 412717"/>
              <a:gd name="connsiteX6" fmla="*/ 105232 w 171924"/>
              <a:gd name="connsiteY6" fmla="*/ 404828 h 412717"/>
              <a:gd name="connsiteX7" fmla="*/ 138569 w 171924"/>
              <a:gd name="connsiteY7" fmla="*/ 411972 h 412717"/>
              <a:gd name="connsiteX8" fmla="*/ 160001 w 171924"/>
              <a:gd name="connsiteY8" fmla="*/ 390540 h 412717"/>
              <a:gd name="connsiteX9" fmla="*/ 171907 w 171924"/>
              <a:gd name="connsiteY9" fmla="*/ 361965 h 412717"/>
              <a:gd name="connsiteX10" fmla="*/ 162382 w 171924"/>
              <a:gd name="connsiteY10" fmla="*/ 311959 h 412717"/>
              <a:gd name="connsiteX11" fmla="*/ 150476 w 171924"/>
              <a:gd name="connsiteY11" fmla="*/ 271478 h 412717"/>
              <a:gd name="connsiteX12" fmla="*/ 150476 w 171924"/>
              <a:gd name="connsiteY12" fmla="*/ 240522 h 412717"/>
              <a:gd name="connsiteX13" fmla="*/ 167144 w 171924"/>
              <a:gd name="connsiteY13" fmla="*/ 209565 h 412717"/>
              <a:gd name="connsiteX14" fmla="*/ 167144 w 171924"/>
              <a:gd name="connsiteY14" fmla="*/ 173847 h 412717"/>
              <a:gd name="connsiteX15" fmla="*/ 155238 w 171924"/>
              <a:gd name="connsiteY15" fmla="*/ 130984 h 412717"/>
              <a:gd name="connsiteX16" fmla="*/ 136188 w 171924"/>
              <a:gd name="connsiteY16" fmla="*/ 90503 h 412717"/>
              <a:gd name="connsiteX17" fmla="*/ 119519 w 171924"/>
              <a:gd name="connsiteY17" fmla="*/ 54784 h 412717"/>
              <a:gd name="connsiteX18" fmla="*/ 119519 w 171924"/>
              <a:gd name="connsiteY18" fmla="*/ 38115 h 412717"/>
              <a:gd name="connsiteX19" fmla="*/ 129044 w 171924"/>
              <a:gd name="connsiteY19" fmla="*/ 28590 h 412717"/>
              <a:gd name="connsiteX20" fmla="*/ 126663 w 171924"/>
              <a:gd name="connsiteY20" fmla="*/ 11922 h 412717"/>
              <a:gd name="connsiteX21" fmla="*/ 109994 w 171924"/>
              <a:gd name="connsiteY21" fmla="*/ 15 h 412717"/>
              <a:gd name="connsiteX22" fmla="*/ 90944 w 171924"/>
              <a:gd name="connsiteY22" fmla="*/ 14303 h 412717"/>
              <a:gd name="connsiteX23" fmla="*/ 88563 w 171924"/>
              <a:gd name="connsiteY23" fmla="*/ 52403 h 412717"/>
              <a:gd name="connsiteX24" fmla="*/ 100469 w 171924"/>
              <a:gd name="connsiteY24" fmla="*/ 97647 h 412717"/>
              <a:gd name="connsiteX25" fmla="*/ 117138 w 171924"/>
              <a:gd name="connsiteY25" fmla="*/ 126222 h 412717"/>
              <a:gd name="connsiteX26" fmla="*/ 129044 w 171924"/>
              <a:gd name="connsiteY26" fmla="*/ 150034 h 412717"/>
              <a:gd name="connsiteX27" fmla="*/ 133807 w 171924"/>
              <a:gd name="connsiteY27" fmla="*/ 183372 h 412717"/>
              <a:gd name="connsiteX28" fmla="*/ 124282 w 171924"/>
              <a:gd name="connsiteY28" fmla="*/ 221472 h 412717"/>
              <a:gd name="connsiteX29" fmla="*/ 117138 w 171924"/>
              <a:gd name="connsiteY29" fmla="*/ 252428 h 412717"/>
              <a:gd name="connsiteX30" fmla="*/ 121901 w 171924"/>
              <a:gd name="connsiteY30" fmla="*/ 300053 h 412717"/>
              <a:gd name="connsiteX31" fmla="*/ 131426 w 171924"/>
              <a:gd name="connsiteY31" fmla="*/ 326247 h 412717"/>
              <a:gd name="connsiteX32" fmla="*/ 143332 w 171924"/>
              <a:gd name="connsiteY32" fmla="*/ 350059 h 412717"/>
              <a:gd name="connsiteX33" fmla="*/ 138569 w 171924"/>
              <a:gd name="connsiteY33" fmla="*/ 371490 h 412717"/>
              <a:gd name="connsiteX34" fmla="*/ 129044 w 171924"/>
              <a:gd name="connsiteY34" fmla="*/ 381015 h 412717"/>
              <a:gd name="connsiteX35" fmla="*/ 107613 w 171924"/>
              <a:gd name="connsiteY35" fmla="*/ 376253 h 412717"/>
              <a:gd name="connsiteX36" fmla="*/ 86182 w 171924"/>
              <a:gd name="connsiteY36" fmla="*/ 345297 h 412717"/>
              <a:gd name="connsiteX37" fmla="*/ 71894 w 171924"/>
              <a:gd name="connsiteY37" fmla="*/ 300053 h 412717"/>
              <a:gd name="connsiteX38" fmla="*/ 71894 w 171924"/>
              <a:gd name="connsiteY38" fmla="*/ 238140 h 412717"/>
              <a:gd name="connsiteX39" fmla="*/ 62369 w 171924"/>
              <a:gd name="connsiteY39" fmla="*/ 173847 h 412717"/>
              <a:gd name="connsiteX40" fmla="*/ 43319 w 171924"/>
              <a:gd name="connsiteY40" fmla="*/ 66690 h 412717"/>
              <a:gd name="connsiteX41" fmla="*/ 29032 w 171924"/>
              <a:gd name="connsiteY41" fmla="*/ 40497 h 412717"/>
              <a:gd name="connsiteX42" fmla="*/ 14744 w 171924"/>
              <a:gd name="connsiteY42" fmla="*/ 33353 h 412717"/>
              <a:gd name="connsiteX43" fmla="*/ 457 w 171924"/>
              <a:gd name="connsiteY43" fmla="*/ 40497 h 412717"/>
              <a:gd name="connsiteX44" fmla="*/ 5219 w 171924"/>
              <a:gd name="connsiteY44" fmla="*/ 69072 h 412717"/>
              <a:gd name="connsiteX45" fmla="*/ 21888 w 171924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71733 w 171763"/>
              <a:gd name="connsiteY38" fmla="*/ 238140 h 412717"/>
              <a:gd name="connsiteX39" fmla="*/ 62208 w 171763"/>
              <a:gd name="connsiteY39" fmla="*/ 173847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0497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71733 w 171763"/>
              <a:gd name="connsiteY38" fmla="*/ 238140 h 412717"/>
              <a:gd name="connsiteX39" fmla="*/ 62208 w 171763"/>
              <a:gd name="connsiteY39" fmla="*/ 173847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73847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47654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47654 h 412717"/>
              <a:gd name="connsiteX40" fmla="*/ 45540 w 171763"/>
              <a:gd name="connsiteY40" fmla="*/ 76215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47654 h 412717"/>
              <a:gd name="connsiteX40" fmla="*/ 43159 w 171763"/>
              <a:gd name="connsiteY40" fmla="*/ 80977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6526 w 171800"/>
              <a:gd name="connsiteY0" fmla="*/ 114316 h 412717"/>
              <a:gd name="connsiteX1" fmla="*/ 38433 w 171800"/>
              <a:gd name="connsiteY1" fmla="*/ 176228 h 412717"/>
              <a:gd name="connsiteX2" fmla="*/ 38433 w 171800"/>
              <a:gd name="connsiteY2" fmla="*/ 223853 h 412717"/>
              <a:gd name="connsiteX3" fmla="*/ 40814 w 171800"/>
              <a:gd name="connsiteY3" fmla="*/ 290528 h 412717"/>
              <a:gd name="connsiteX4" fmla="*/ 52720 w 171800"/>
              <a:gd name="connsiteY4" fmla="*/ 338153 h 412717"/>
              <a:gd name="connsiteX5" fmla="*/ 69389 w 171800"/>
              <a:gd name="connsiteY5" fmla="*/ 376253 h 412717"/>
              <a:gd name="connsiteX6" fmla="*/ 105108 w 171800"/>
              <a:gd name="connsiteY6" fmla="*/ 404828 h 412717"/>
              <a:gd name="connsiteX7" fmla="*/ 138445 w 171800"/>
              <a:gd name="connsiteY7" fmla="*/ 411972 h 412717"/>
              <a:gd name="connsiteX8" fmla="*/ 159877 w 171800"/>
              <a:gd name="connsiteY8" fmla="*/ 390540 h 412717"/>
              <a:gd name="connsiteX9" fmla="*/ 171783 w 171800"/>
              <a:gd name="connsiteY9" fmla="*/ 361965 h 412717"/>
              <a:gd name="connsiteX10" fmla="*/ 162258 w 171800"/>
              <a:gd name="connsiteY10" fmla="*/ 311959 h 412717"/>
              <a:gd name="connsiteX11" fmla="*/ 150352 w 171800"/>
              <a:gd name="connsiteY11" fmla="*/ 271478 h 412717"/>
              <a:gd name="connsiteX12" fmla="*/ 150352 w 171800"/>
              <a:gd name="connsiteY12" fmla="*/ 240522 h 412717"/>
              <a:gd name="connsiteX13" fmla="*/ 167020 w 171800"/>
              <a:gd name="connsiteY13" fmla="*/ 209565 h 412717"/>
              <a:gd name="connsiteX14" fmla="*/ 167020 w 171800"/>
              <a:gd name="connsiteY14" fmla="*/ 173847 h 412717"/>
              <a:gd name="connsiteX15" fmla="*/ 155114 w 171800"/>
              <a:gd name="connsiteY15" fmla="*/ 130984 h 412717"/>
              <a:gd name="connsiteX16" fmla="*/ 136064 w 171800"/>
              <a:gd name="connsiteY16" fmla="*/ 90503 h 412717"/>
              <a:gd name="connsiteX17" fmla="*/ 119395 w 171800"/>
              <a:gd name="connsiteY17" fmla="*/ 54784 h 412717"/>
              <a:gd name="connsiteX18" fmla="*/ 119395 w 171800"/>
              <a:gd name="connsiteY18" fmla="*/ 38115 h 412717"/>
              <a:gd name="connsiteX19" fmla="*/ 128920 w 171800"/>
              <a:gd name="connsiteY19" fmla="*/ 28590 h 412717"/>
              <a:gd name="connsiteX20" fmla="*/ 126539 w 171800"/>
              <a:gd name="connsiteY20" fmla="*/ 11922 h 412717"/>
              <a:gd name="connsiteX21" fmla="*/ 109870 w 171800"/>
              <a:gd name="connsiteY21" fmla="*/ 15 h 412717"/>
              <a:gd name="connsiteX22" fmla="*/ 90820 w 171800"/>
              <a:gd name="connsiteY22" fmla="*/ 14303 h 412717"/>
              <a:gd name="connsiteX23" fmla="*/ 88439 w 171800"/>
              <a:gd name="connsiteY23" fmla="*/ 52403 h 412717"/>
              <a:gd name="connsiteX24" fmla="*/ 100345 w 171800"/>
              <a:gd name="connsiteY24" fmla="*/ 97647 h 412717"/>
              <a:gd name="connsiteX25" fmla="*/ 117014 w 171800"/>
              <a:gd name="connsiteY25" fmla="*/ 126222 h 412717"/>
              <a:gd name="connsiteX26" fmla="*/ 128920 w 171800"/>
              <a:gd name="connsiteY26" fmla="*/ 150034 h 412717"/>
              <a:gd name="connsiteX27" fmla="*/ 133683 w 171800"/>
              <a:gd name="connsiteY27" fmla="*/ 183372 h 412717"/>
              <a:gd name="connsiteX28" fmla="*/ 124158 w 171800"/>
              <a:gd name="connsiteY28" fmla="*/ 221472 h 412717"/>
              <a:gd name="connsiteX29" fmla="*/ 117014 w 171800"/>
              <a:gd name="connsiteY29" fmla="*/ 252428 h 412717"/>
              <a:gd name="connsiteX30" fmla="*/ 121777 w 171800"/>
              <a:gd name="connsiteY30" fmla="*/ 300053 h 412717"/>
              <a:gd name="connsiteX31" fmla="*/ 131302 w 171800"/>
              <a:gd name="connsiteY31" fmla="*/ 326247 h 412717"/>
              <a:gd name="connsiteX32" fmla="*/ 143208 w 171800"/>
              <a:gd name="connsiteY32" fmla="*/ 350059 h 412717"/>
              <a:gd name="connsiteX33" fmla="*/ 138445 w 171800"/>
              <a:gd name="connsiteY33" fmla="*/ 371490 h 412717"/>
              <a:gd name="connsiteX34" fmla="*/ 128920 w 171800"/>
              <a:gd name="connsiteY34" fmla="*/ 381015 h 412717"/>
              <a:gd name="connsiteX35" fmla="*/ 107489 w 171800"/>
              <a:gd name="connsiteY35" fmla="*/ 376253 h 412717"/>
              <a:gd name="connsiteX36" fmla="*/ 86058 w 171800"/>
              <a:gd name="connsiteY36" fmla="*/ 345297 h 412717"/>
              <a:gd name="connsiteX37" fmla="*/ 71770 w 171800"/>
              <a:gd name="connsiteY37" fmla="*/ 300053 h 412717"/>
              <a:gd name="connsiteX38" fmla="*/ 67008 w 171800"/>
              <a:gd name="connsiteY38" fmla="*/ 235758 h 412717"/>
              <a:gd name="connsiteX39" fmla="*/ 62245 w 171800"/>
              <a:gd name="connsiteY39" fmla="*/ 147654 h 412717"/>
              <a:gd name="connsiteX40" fmla="*/ 43196 w 171800"/>
              <a:gd name="connsiteY40" fmla="*/ 80977 h 412717"/>
              <a:gd name="connsiteX41" fmla="*/ 28908 w 171800"/>
              <a:gd name="connsiteY41" fmla="*/ 40497 h 412717"/>
              <a:gd name="connsiteX42" fmla="*/ 14620 w 171800"/>
              <a:gd name="connsiteY42" fmla="*/ 33353 h 412717"/>
              <a:gd name="connsiteX43" fmla="*/ 333 w 171800"/>
              <a:gd name="connsiteY43" fmla="*/ 47640 h 412717"/>
              <a:gd name="connsiteX44" fmla="*/ 7476 w 171800"/>
              <a:gd name="connsiteY44" fmla="*/ 73834 h 412717"/>
              <a:gd name="connsiteX45" fmla="*/ 26526 w 171800"/>
              <a:gd name="connsiteY45" fmla="*/ 114316 h 412717"/>
              <a:gd name="connsiteX0" fmla="*/ 26526 w 171800"/>
              <a:gd name="connsiteY0" fmla="*/ 114316 h 412717"/>
              <a:gd name="connsiteX1" fmla="*/ 38433 w 171800"/>
              <a:gd name="connsiteY1" fmla="*/ 176228 h 412717"/>
              <a:gd name="connsiteX2" fmla="*/ 38433 w 171800"/>
              <a:gd name="connsiteY2" fmla="*/ 223853 h 412717"/>
              <a:gd name="connsiteX3" fmla="*/ 40814 w 171800"/>
              <a:gd name="connsiteY3" fmla="*/ 290528 h 412717"/>
              <a:gd name="connsiteX4" fmla="*/ 52720 w 171800"/>
              <a:gd name="connsiteY4" fmla="*/ 338153 h 412717"/>
              <a:gd name="connsiteX5" fmla="*/ 69389 w 171800"/>
              <a:gd name="connsiteY5" fmla="*/ 376253 h 412717"/>
              <a:gd name="connsiteX6" fmla="*/ 105108 w 171800"/>
              <a:gd name="connsiteY6" fmla="*/ 404828 h 412717"/>
              <a:gd name="connsiteX7" fmla="*/ 138445 w 171800"/>
              <a:gd name="connsiteY7" fmla="*/ 411972 h 412717"/>
              <a:gd name="connsiteX8" fmla="*/ 159877 w 171800"/>
              <a:gd name="connsiteY8" fmla="*/ 390540 h 412717"/>
              <a:gd name="connsiteX9" fmla="*/ 171783 w 171800"/>
              <a:gd name="connsiteY9" fmla="*/ 361965 h 412717"/>
              <a:gd name="connsiteX10" fmla="*/ 162258 w 171800"/>
              <a:gd name="connsiteY10" fmla="*/ 311959 h 412717"/>
              <a:gd name="connsiteX11" fmla="*/ 150352 w 171800"/>
              <a:gd name="connsiteY11" fmla="*/ 271478 h 412717"/>
              <a:gd name="connsiteX12" fmla="*/ 150352 w 171800"/>
              <a:gd name="connsiteY12" fmla="*/ 240522 h 412717"/>
              <a:gd name="connsiteX13" fmla="*/ 167020 w 171800"/>
              <a:gd name="connsiteY13" fmla="*/ 209565 h 412717"/>
              <a:gd name="connsiteX14" fmla="*/ 167020 w 171800"/>
              <a:gd name="connsiteY14" fmla="*/ 173847 h 412717"/>
              <a:gd name="connsiteX15" fmla="*/ 155114 w 171800"/>
              <a:gd name="connsiteY15" fmla="*/ 130984 h 412717"/>
              <a:gd name="connsiteX16" fmla="*/ 136064 w 171800"/>
              <a:gd name="connsiteY16" fmla="*/ 90503 h 412717"/>
              <a:gd name="connsiteX17" fmla="*/ 119395 w 171800"/>
              <a:gd name="connsiteY17" fmla="*/ 54784 h 412717"/>
              <a:gd name="connsiteX18" fmla="*/ 119395 w 171800"/>
              <a:gd name="connsiteY18" fmla="*/ 38115 h 412717"/>
              <a:gd name="connsiteX19" fmla="*/ 128920 w 171800"/>
              <a:gd name="connsiteY19" fmla="*/ 28590 h 412717"/>
              <a:gd name="connsiteX20" fmla="*/ 126539 w 171800"/>
              <a:gd name="connsiteY20" fmla="*/ 11922 h 412717"/>
              <a:gd name="connsiteX21" fmla="*/ 109870 w 171800"/>
              <a:gd name="connsiteY21" fmla="*/ 15 h 412717"/>
              <a:gd name="connsiteX22" fmla="*/ 90820 w 171800"/>
              <a:gd name="connsiteY22" fmla="*/ 14303 h 412717"/>
              <a:gd name="connsiteX23" fmla="*/ 88439 w 171800"/>
              <a:gd name="connsiteY23" fmla="*/ 52403 h 412717"/>
              <a:gd name="connsiteX24" fmla="*/ 100345 w 171800"/>
              <a:gd name="connsiteY24" fmla="*/ 97647 h 412717"/>
              <a:gd name="connsiteX25" fmla="*/ 117014 w 171800"/>
              <a:gd name="connsiteY25" fmla="*/ 126222 h 412717"/>
              <a:gd name="connsiteX26" fmla="*/ 128920 w 171800"/>
              <a:gd name="connsiteY26" fmla="*/ 150034 h 412717"/>
              <a:gd name="connsiteX27" fmla="*/ 133683 w 171800"/>
              <a:gd name="connsiteY27" fmla="*/ 183372 h 412717"/>
              <a:gd name="connsiteX28" fmla="*/ 124158 w 171800"/>
              <a:gd name="connsiteY28" fmla="*/ 221472 h 412717"/>
              <a:gd name="connsiteX29" fmla="*/ 117014 w 171800"/>
              <a:gd name="connsiteY29" fmla="*/ 252428 h 412717"/>
              <a:gd name="connsiteX30" fmla="*/ 121777 w 171800"/>
              <a:gd name="connsiteY30" fmla="*/ 300053 h 412717"/>
              <a:gd name="connsiteX31" fmla="*/ 131302 w 171800"/>
              <a:gd name="connsiteY31" fmla="*/ 326247 h 412717"/>
              <a:gd name="connsiteX32" fmla="*/ 143208 w 171800"/>
              <a:gd name="connsiteY32" fmla="*/ 350059 h 412717"/>
              <a:gd name="connsiteX33" fmla="*/ 138445 w 171800"/>
              <a:gd name="connsiteY33" fmla="*/ 371490 h 412717"/>
              <a:gd name="connsiteX34" fmla="*/ 128920 w 171800"/>
              <a:gd name="connsiteY34" fmla="*/ 381015 h 412717"/>
              <a:gd name="connsiteX35" fmla="*/ 107489 w 171800"/>
              <a:gd name="connsiteY35" fmla="*/ 376253 h 412717"/>
              <a:gd name="connsiteX36" fmla="*/ 86058 w 171800"/>
              <a:gd name="connsiteY36" fmla="*/ 345297 h 412717"/>
              <a:gd name="connsiteX37" fmla="*/ 71770 w 171800"/>
              <a:gd name="connsiteY37" fmla="*/ 300053 h 412717"/>
              <a:gd name="connsiteX38" fmla="*/ 67008 w 171800"/>
              <a:gd name="connsiteY38" fmla="*/ 235758 h 412717"/>
              <a:gd name="connsiteX39" fmla="*/ 62245 w 171800"/>
              <a:gd name="connsiteY39" fmla="*/ 147654 h 412717"/>
              <a:gd name="connsiteX40" fmla="*/ 47959 w 171800"/>
              <a:gd name="connsiteY40" fmla="*/ 85739 h 412717"/>
              <a:gd name="connsiteX41" fmla="*/ 28908 w 171800"/>
              <a:gd name="connsiteY41" fmla="*/ 40497 h 412717"/>
              <a:gd name="connsiteX42" fmla="*/ 14620 w 171800"/>
              <a:gd name="connsiteY42" fmla="*/ 33353 h 412717"/>
              <a:gd name="connsiteX43" fmla="*/ 333 w 171800"/>
              <a:gd name="connsiteY43" fmla="*/ 47640 h 412717"/>
              <a:gd name="connsiteX44" fmla="*/ 7476 w 171800"/>
              <a:gd name="connsiteY44" fmla="*/ 73834 h 412717"/>
              <a:gd name="connsiteX45" fmla="*/ 26526 w 171800"/>
              <a:gd name="connsiteY45" fmla="*/ 114316 h 412717"/>
              <a:gd name="connsiteX0" fmla="*/ 26526 w 171800"/>
              <a:gd name="connsiteY0" fmla="*/ 114316 h 412717"/>
              <a:gd name="connsiteX1" fmla="*/ 38433 w 171800"/>
              <a:gd name="connsiteY1" fmla="*/ 176228 h 412717"/>
              <a:gd name="connsiteX2" fmla="*/ 38433 w 171800"/>
              <a:gd name="connsiteY2" fmla="*/ 223853 h 412717"/>
              <a:gd name="connsiteX3" fmla="*/ 40814 w 171800"/>
              <a:gd name="connsiteY3" fmla="*/ 290528 h 412717"/>
              <a:gd name="connsiteX4" fmla="*/ 50339 w 171800"/>
              <a:gd name="connsiteY4" fmla="*/ 335772 h 412717"/>
              <a:gd name="connsiteX5" fmla="*/ 69389 w 171800"/>
              <a:gd name="connsiteY5" fmla="*/ 376253 h 412717"/>
              <a:gd name="connsiteX6" fmla="*/ 105108 w 171800"/>
              <a:gd name="connsiteY6" fmla="*/ 404828 h 412717"/>
              <a:gd name="connsiteX7" fmla="*/ 138445 w 171800"/>
              <a:gd name="connsiteY7" fmla="*/ 411972 h 412717"/>
              <a:gd name="connsiteX8" fmla="*/ 159877 w 171800"/>
              <a:gd name="connsiteY8" fmla="*/ 390540 h 412717"/>
              <a:gd name="connsiteX9" fmla="*/ 171783 w 171800"/>
              <a:gd name="connsiteY9" fmla="*/ 361965 h 412717"/>
              <a:gd name="connsiteX10" fmla="*/ 162258 w 171800"/>
              <a:gd name="connsiteY10" fmla="*/ 311959 h 412717"/>
              <a:gd name="connsiteX11" fmla="*/ 150352 w 171800"/>
              <a:gd name="connsiteY11" fmla="*/ 271478 h 412717"/>
              <a:gd name="connsiteX12" fmla="*/ 150352 w 171800"/>
              <a:gd name="connsiteY12" fmla="*/ 240522 h 412717"/>
              <a:gd name="connsiteX13" fmla="*/ 167020 w 171800"/>
              <a:gd name="connsiteY13" fmla="*/ 209565 h 412717"/>
              <a:gd name="connsiteX14" fmla="*/ 167020 w 171800"/>
              <a:gd name="connsiteY14" fmla="*/ 173847 h 412717"/>
              <a:gd name="connsiteX15" fmla="*/ 155114 w 171800"/>
              <a:gd name="connsiteY15" fmla="*/ 130984 h 412717"/>
              <a:gd name="connsiteX16" fmla="*/ 136064 w 171800"/>
              <a:gd name="connsiteY16" fmla="*/ 90503 h 412717"/>
              <a:gd name="connsiteX17" fmla="*/ 119395 w 171800"/>
              <a:gd name="connsiteY17" fmla="*/ 54784 h 412717"/>
              <a:gd name="connsiteX18" fmla="*/ 119395 w 171800"/>
              <a:gd name="connsiteY18" fmla="*/ 38115 h 412717"/>
              <a:gd name="connsiteX19" fmla="*/ 128920 w 171800"/>
              <a:gd name="connsiteY19" fmla="*/ 28590 h 412717"/>
              <a:gd name="connsiteX20" fmla="*/ 126539 w 171800"/>
              <a:gd name="connsiteY20" fmla="*/ 11922 h 412717"/>
              <a:gd name="connsiteX21" fmla="*/ 109870 w 171800"/>
              <a:gd name="connsiteY21" fmla="*/ 15 h 412717"/>
              <a:gd name="connsiteX22" fmla="*/ 90820 w 171800"/>
              <a:gd name="connsiteY22" fmla="*/ 14303 h 412717"/>
              <a:gd name="connsiteX23" fmla="*/ 88439 w 171800"/>
              <a:gd name="connsiteY23" fmla="*/ 52403 h 412717"/>
              <a:gd name="connsiteX24" fmla="*/ 100345 w 171800"/>
              <a:gd name="connsiteY24" fmla="*/ 97647 h 412717"/>
              <a:gd name="connsiteX25" fmla="*/ 117014 w 171800"/>
              <a:gd name="connsiteY25" fmla="*/ 126222 h 412717"/>
              <a:gd name="connsiteX26" fmla="*/ 128920 w 171800"/>
              <a:gd name="connsiteY26" fmla="*/ 150034 h 412717"/>
              <a:gd name="connsiteX27" fmla="*/ 133683 w 171800"/>
              <a:gd name="connsiteY27" fmla="*/ 183372 h 412717"/>
              <a:gd name="connsiteX28" fmla="*/ 124158 w 171800"/>
              <a:gd name="connsiteY28" fmla="*/ 221472 h 412717"/>
              <a:gd name="connsiteX29" fmla="*/ 117014 w 171800"/>
              <a:gd name="connsiteY29" fmla="*/ 252428 h 412717"/>
              <a:gd name="connsiteX30" fmla="*/ 121777 w 171800"/>
              <a:gd name="connsiteY30" fmla="*/ 300053 h 412717"/>
              <a:gd name="connsiteX31" fmla="*/ 131302 w 171800"/>
              <a:gd name="connsiteY31" fmla="*/ 326247 h 412717"/>
              <a:gd name="connsiteX32" fmla="*/ 143208 w 171800"/>
              <a:gd name="connsiteY32" fmla="*/ 350059 h 412717"/>
              <a:gd name="connsiteX33" fmla="*/ 138445 w 171800"/>
              <a:gd name="connsiteY33" fmla="*/ 371490 h 412717"/>
              <a:gd name="connsiteX34" fmla="*/ 128920 w 171800"/>
              <a:gd name="connsiteY34" fmla="*/ 381015 h 412717"/>
              <a:gd name="connsiteX35" fmla="*/ 107489 w 171800"/>
              <a:gd name="connsiteY35" fmla="*/ 376253 h 412717"/>
              <a:gd name="connsiteX36" fmla="*/ 86058 w 171800"/>
              <a:gd name="connsiteY36" fmla="*/ 345297 h 412717"/>
              <a:gd name="connsiteX37" fmla="*/ 71770 w 171800"/>
              <a:gd name="connsiteY37" fmla="*/ 300053 h 412717"/>
              <a:gd name="connsiteX38" fmla="*/ 67008 w 171800"/>
              <a:gd name="connsiteY38" fmla="*/ 235758 h 412717"/>
              <a:gd name="connsiteX39" fmla="*/ 62245 w 171800"/>
              <a:gd name="connsiteY39" fmla="*/ 147654 h 412717"/>
              <a:gd name="connsiteX40" fmla="*/ 47959 w 171800"/>
              <a:gd name="connsiteY40" fmla="*/ 85739 h 412717"/>
              <a:gd name="connsiteX41" fmla="*/ 28908 w 171800"/>
              <a:gd name="connsiteY41" fmla="*/ 40497 h 412717"/>
              <a:gd name="connsiteX42" fmla="*/ 14620 w 171800"/>
              <a:gd name="connsiteY42" fmla="*/ 33353 h 412717"/>
              <a:gd name="connsiteX43" fmla="*/ 333 w 171800"/>
              <a:gd name="connsiteY43" fmla="*/ 47640 h 412717"/>
              <a:gd name="connsiteX44" fmla="*/ 7476 w 171800"/>
              <a:gd name="connsiteY44" fmla="*/ 73834 h 412717"/>
              <a:gd name="connsiteX45" fmla="*/ 26526 w 171800"/>
              <a:gd name="connsiteY45" fmla="*/ 114316 h 412717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7020 w 171800"/>
              <a:gd name="connsiteY13" fmla="*/ 209565 h 408896"/>
              <a:gd name="connsiteX14" fmla="*/ 167020 w 171800"/>
              <a:gd name="connsiteY14" fmla="*/ 173847 h 408896"/>
              <a:gd name="connsiteX15" fmla="*/ 155114 w 171800"/>
              <a:gd name="connsiteY15" fmla="*/ 130984 h 408896"/>
              <a:gd name="connsiteX16" fmla="*/ 136064 w 171800"/>
              <a:gd name="connsiteY16" fmla="*/ 90503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7020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36064 w 171800"/>
              <a:gd name="connsiteY16" fmla="*/ 90503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36064 w 171800"/>
              <a:gd name="connsiteY16" fmla="*/ 90503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6058 w 171800"/>
              <a:gd name="connsiteY36" fmla="*/ 345297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97963 w 171800"/>
              <a:gd name="connsiteY35" fmla="*/ 361966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19395 w 171800"/>
              <a:gd name="connsiteY34" fmla="*/ 378634 h 408896"/>
              <a:gd name="connsiteX35" fmla="*/ 97963 w 171800"/>
              <a:gd name="connsiteY35" fmla="*/ 361966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19395 w 171800"/>
              <a:gd name="connsiteY34" fmla="*/ 378634 h 408896"/>
              <a:gd name="connsiteX35" fmla="*/ 97963 w 171800"/>
              <a:gd name="connsiteY35" fmla="*/ 361966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7007 w 171800"/>
              <a:gd name="connsiteY39" fmla="*/ 154798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798"/>
              <a:gd name="connsiteY0" fmla="*/ 114316 h 408896"/>
              <a:gd name="connsiteX1" fmla="*/ 38433 w 171798"/>
              <a:gd name="connsiteY1" fmla="*/ 176228 h 408896"/>
              <a:gd name="connsiteX2" fmla="*/ 38433 w 171798"/>
              <a:gd name="connsiteY2" fmla="*/ 223853 h 408896"/>
              <a:gd name="connsiteX3" fmla="*/ 40814 w 171798"/>
              <a:gd name="connsiteY3" fmla="*/ 290528 h 408896"/>
              <a:gd name="connsiteX4" fmla="*/ 50339 w 171798"/>
              <a:gd name="connsiteY4" fmla="*/ 335772 h 408896"/>
              <a:gd name="connsiteX5" fmla="*/ 69389 w 171798"/>
              <a:gd name="connsiteY5" fmla="*/ 376253 h 408896"/>
              <a:gd name="connsiteX6" fmla="*/ 105108 w 171798"/>
              <a:gd name="connsiteY6" fmla="*/ 404828 h 408896"/>
              <a:gd name="connsiteX7" fmla="*/ 138445 w 171798"/>
              <a:gd name="connsiteY7" fmla="*/ 407209 h 408896"/>
              <a:gd name="connsiteX8" fmla="*/ 159877 w 171798"/>
              <a:gd name="connsiteY8" fmla="*/ 390540 h 408896"/>
              <a:gd name="connsiteX9" fmla="*/ 171783 w 171798"/>
              <a:gd name="connsiteY9" fmla="*/ 361965 h 408896"/>
              <a:gd name="connsiteX10" fmla="*/ 162258 w 171798"/>
              <a:gd name="connsiteY10" fmla="*/ 311959 h 408896"/>
              <a:gd name="connsiteX11" fmla="*/ 155114 w 171798"/>
              <a:gd name="connsiteY11" fmla="*/ 285765 h 408896"/>
              <a:gd name="connsiteX12" fmla="*/ 150352 w 171798"/>
              <a:gd name="connsiteY12" fmla="*/ 240522 h 408896"/>
              <a:gd name="connsiteX13" fmla="*/ 162258 w 171798"/>
              <a:gd name="connsiteY13" fmla="*/ 209565 h 408896"/>
              <a:gd name="connsiteX14" fmla="*/ 167020 w 171798"/>
              <a:gd name="connsiteY14" fmla="*/ 173847 h 408896"/>
              <a:gd name="connsiteX15" fmla="*/ 159877 w 171798"/>
              <a:gd name="connsiteY15" fmla="*/ 138128 h 408896"/>
              <a:gd name="connsiteX16" fmla="*/ 140826 w 171798"/>
              <a:gd name="connsiteY16" fmla="*/ 100028 h 408896"/>
              <a:gd name="connsiteX17" fmla="*/ 124157 w 171798"/>
              <a:gd name="connsiteY17" fmla="*/ 66691 h 408896"/>
              <a:gd name="connsiteX18" fmla="*/ 119395 w 171798"/>
              <a:gd name="connsiteY18" fmla="*/ 38115 h 408896"/>
              <a:gd name="connsiteX19" fmla="*/ 128920 w 171798"/>
              <a:gd name="connsiteY19" fmla="*/ 28590 h 408896"/>
              <a:gd name="connsiteX20" fmla="*/ 126539 w 171798"/>
              <a:gd name="connsiteY20" fmla="*/ 11922 h 408896"/>
              <a:gd name="connsiteX21" fmla="*/ 109870 w 171798"/>
              <a:gd name="connsiteY21" fmla="*/ 15 h 408896"/>
              <a:gd name="connsiteX22" fmla="*/ 90820 w 171798"/>
              <a:gd name="connsiteY22" fmla="*/ 14303 h 408896"/>
              <a:gd name="connsiteX23" fmla="*/ 88439 w 171798"/>
              <a:gd name="connsiteY23" fmla="*/ 52403 h 408896"/>
              <a:gd name="connsiteX24" fmla="*/ 100345 w 171798"/>
              <a:gd name="connsiteY24" fmla="*/ 97647 h 408896"/>
              <a:gd name="connsiteX25" fmla="*/ 117014 w 171798"/>
              <a:gd name="connsiteY25" fmla="*/ 126222 h 408896"/>
              <a:gd name="connsiteX26" fmla="*/ 128920 w 171798"/>
              <a:gd name="connsiteY26" fmla="*/ 150034 h 408896"/>
              <a:gd name="connsiteX27" fmla="*/ 133683 w 171798"/>
              <a:gd name="connsiteY27" fmla="*/ 183372 h 408896"/>
              <a:gd name="connsiteX28" fmla="*/ 124158 w 171798"/>
              <a:gd name="connsiteY28" fmla="*/ 221472 h 408896"/>
              <a:gd name="connsiteX29" fmla="*/ 117014 w 171798"/>
              <a:gd name="connsiteY29" fmla="*/ 252428 h 408896"/>
              <a:gd name="connsiteX30" fmla="*/ 121777 w 171798"/>
              <a:gd name="connsiteY30" fmla="*/ 290528 h 408896"/>
              <a:gd name="connsiteX31" fmla="*/ 131302 w 171798"/>
              <a:gd name="connsiteY31" fmla="*/ 326247 h 408896"/>
              <a:gd name="connsiteX32" fmla="*/ 140827 w 171798"/>
              <a:gd name="connsiteY32" fmla="*/ 347677 h 408896"/>
              <a:gd name="connsiteX33" fmla="*/ 138445 w 171798"/>
              <a:gd name="connsiteY33" fmla="*/ 371490 h 408896"/>
              <a:gd name="connsiteX34" fmla="*/ 119395 w 171798"/>
              <a:gd name="connsiteY34" fmla="*/ 378634 h 408896"/>
              <a:gd name="connsiteX35" fmla="*/ 97963 w 171798"/>
              <a:gd name="connsiteY35" fmla="*/ 361966 h 408896"/>
              <a:gd name="connsiteX36" fmla="*/ 83677 w 171798"/>
              <a:gd name="connsiteY36" fmla="*/ 335772 h 408896"/>
              <a:gd name="connsiteX37" fmla="*/ 71770 w 171798"/>
              <a:gd name="connsiteY37" fmla="*/ 288146 h 408896"/>
              <a:gd name="connsiteX38" fmla="*/ 69389 w 171798"/>
              <a:gd name="connsiteY38" fmla="*/ 228614 h 408896"/>
              <a:gd name="connsiteX39" fmla="*/ 67007 w 171798"/>
              <a:gd name="connsiteY39" fmla="*/ 154798 h 408896"/>
              <a:gd name="connsiteX40" fmla="*/ 47959 w 171798"/>
              <a:gd name="connsiteY40" fmla="*/ 85739 h 408896"/>
              <a:gd name="connsiteX41" fmla="*/ 28908 w 171798"/>
              <a:gd name="connsiteY41" fmla="*/ 40497 h 408896"/>
              <a:gd name="connsiteX42" fmla="*/ 14620 w 171798"/>
              <a:gd name="connsiteY42" fmla="*/ 33353 h 408896"/>
              <a:gd name="connsiteX43" fmla="*/ 333 w 171798"/>
              <a:gd name="connsiteY43" fmla="*/ 47640 h 408896"/>
              <a:gd name="connsiteX44" fmla="*/ 7476 w 171798"/>
              <a:gd name="connsiteY44" fmla="*/ 73834 h 408896"/>
              <a:gd name="connsiteX45" fmla="*/ 26526 w 171798"/>
              <a:gd name="connsiteY45" fmla="*/ 114316 h 408896"/>
              <a:gd name="connsiteX0" fmla="*/ 26526 w 171865"/>
              <a:gd name="connsiteY0" fmla="*/ 114316 h 408896"/>
              <a:gd name="connsiteX1" fmla="*/ 38433 w 171865"/>
              <a:gd name="connsiteY1" fmla="*/ 176228 h 408896"/>
              <a:gd name="connsiteX2" fmla="*/ 38433 w 171865"/>
              <a:gd name="connsiteY2" fmla="*/ 223853 h 408896"/>
              <a:gd name="connsiteX3" fmla="*/ 40814 w 171865"/>
              <a:gd name="connsiteY3" fmla="*/ 290528 h 408896"/>
              <a:gd name="connsiteX4" fmla="*/ 50339 w 171865"/>
              <a:gd name="connsiteY4" fmla="*/ 335772 h 408896"/>
              <a:gd name="connsiteX5" fmla="*/ 69389 w 171865"/>
              <a:gd name="connsiteY5" fmla="*/ 376253 h 408896"/>
              <a:gd name="connsiteX6" fmla="*/ 105108 w 171865"/>
              <a:gd name="connsiteY6" fmla="*/ 404828 h 408896"/>
              <a:gd name="connsiteX7" fmla="*/ 138445 w 171865"/>
              <a:gd name="connsiteY7" fmla="*/ 407209 h 408896"/>
              <a:gd name="connsiteX8" fmla="*/ 159877 w 171865"/>
              <a:gd name="connsiteY8" fmla="*/ 390540 h 408896"/>
              <a:gd name="connsiteX9" fmla="*/ 171783 w 171865"/>
              <a:gd name="connsiteY9" fmla="*/ 361965 h 408896"/>
              <a:gd name="connsiteX10" fmla="*/ 164639 w 171865"/>
              <a:gd name="connsiteY10" fmla="*/ 319103 h 408896"/>
              <a:gd name="connsiteX11" fmla="*/ 155114 w 171865"/>
              <a:gd name="connsiteY11" fmla="*/ 285765 h 408896"/>
              <a:gd name="connsiteX12" fmla="*/ 150352 w 171865"/>
              <a:gd name="connsiteY12" fmla="*/ 240522 h 408896"/>
              <a:gd name="connsiteX13" fmla="*/ 162258 w 171865"/>
              <a:gd name="connsiteY13" fmla="*/ 209565 h 408896"/>
              <a:gd name="connsiteX14" fmla="*/ 167020 w 171865"/>
              <a:gd name="connsiteY14" fmla="*/ 173847 h 408896"/>
              <a:gd name="connsiteX15" fmla="*/ 159877 w 171865"/>
              <a:gd name="connsiteY15" fmla="*/ 138128 h 408896"/>
              <a:gd name="connsiteX16" fmla="*/ 140826 w 171865"/>
              <a:gd name="connsiteY16" fmla="*/ 100028 h 408896"/>
              <a:gd name="connsiteX17" fmla="*/ 124157 w 171865"/>
              <a:gd name="connsiteY17" fmla="*/ 66691 h 408896"/>
              <a:gd name="connsiteX18" fmla="*/ 119395 w 171865"/>
              <a:gd name="connsiteY18" fmla="*/ 38115 h 408896"/>
              <a:gd name="connsiteX19" fmla="*/ 128920 w 171865"/>
              <a:gd name="connsiteY19" fmla="*/ 28590 h 408896"/>
              <a:gd name="connsiteX20" fmla="*/ 126539 w 171865"/>
              <a:gd name="connsiteY20" fmla="*/ 11922 h 408896"/>
              <a:gd name="connsiteX21" fmla="*/ 109870 w 171865"/>
              <a:gd name="connsiteY21" fmla="*/ 15 h 408896"/>
              <a:gd name="connsiteX22" fmla="*/ 90820 w 171865"/>
              <a:gd name="connsiteY22" fmla="*/ 14303 h 408896"/>
              <a:gd name="connsiteX23" fmla="*/ 88439 w 171865"/>
              <a:gd name="connsiteY23" fmla="*/ 52403 h 408896"/>
              <a:gd name="connsiteX24" fmla="*/ 100345 w 171865"/>
              <a:gd name="connsiteY24" fmla="*/ 97647 h 408896"/>
              <a:gd name="connsiteX25" fmla="*/ 117014 w 171865"/>
              <a:gd name="connsiteY25" fmla="*/ 126222 h 408896"/>
              <a:gd name="connsiteX26" fmla="*/ 128920 w 171865"/>
              <a:gd name="connsiteY26" fmla="*/ 150034 h 408896"/>
              <a:gd name="connsiteX27" fmla="*/ 133683 w 171865"/>
              <a:gd name="connsiteY27" fmla="*/ 183372 h 408896"/>
              <a:gd name="connsiteX28" fmla="*/ 124158 w 171865"/>
              <a:gd name="connsiteY28" fmla="*/ 221472 h 408896"/>
              <a:gd name="connsiteX29" fmla="*/ 117014 w 171865"/>
              <a:gd name="connsiteY29" fmla="*/ 252428 h 408896"/>
              <a:gd name="connsiteX30" fmla="*/ 121777 w 171865"/>
              <a:gd name="connsiteY30" fmla="*/ 290528 h 408896"/>
              <a:gd name="connsiteX31" fmla="*/ 131302 w 171865"/>
              <a:gd name="connsiteY31" fmla="*/ 326247 h 408896"/>
              <a:gd name="connsiteX32" fmla="*/ 140827 w 171865"/>
              <a:gd name="connsiteY32" fmla="*/ 347677 h 408896"/>
              <a:gd name="connsiteX33" fmla="*/ 138445 w 171865"/>
              <a:gd name="connsiteY33" fmla="*/ 371490 h 408896"/>
              <a:gd name="connsiteX34" fmla="*/ 119395 w 171865"/>
              <a:gd name="connsiteY34" fmla="*/ 378634 h 408896"/>
              <a:gd name="connsiteX35" fmla="*/ 97963 w 171865"/>
              <a:gd name="connsiteY35" fmla="*/ 361966 h 408896"/>
              <a:gd name="connsiteX36" fmla="*/ 83677 w 171865"/>
              <a:gd name="connsiteY36" fmla="*/ 335772 h 408896"/>
              <a:gd name="connsiteX37" fmla="*/ 71770 w 171865"/>
              <a:gd name="connsiteY37" fmla="*/ 288146 h 408896"/>
              <a:gd name="connsiteX38" fmla="*/ 69389 w 171865"/>
              <a:gd name="connsiteY38" fmla="*/ 228614 h 408896"/>
              <a:gd name="connsiteX39" fmla="*/ 67007 w 171865"/>
              <a:gd name="connsiteY39" fmla="*/ 154798 h 408896"/>
              <a:gd name="connsiteX40" fmla="*/ 47959 w 171865"/>
              <a:gd name="connsiteY40" fmla="*/ 85739 h 408896"/>
              <a:gd name="connsiteX41" fmla="*/ 28908 w 171865"/>
              <a:gd name="connsiteY41" fmla="*/ 40497 h 408896"/>
              <a:gd name="connsiteX42" fmla="*/ 14620 w 171865"/>
              <a:gd name="connsiteY42" fmla="*/ 33353 h 408896"/>
              <a:gd name="connsiteX43" fmla="*/ 333 w 171865"/>
              <a:gd name="connsiteY43" fmla="*/ 47640 h 408896"/>
              <a:gd name="connsiteX44" fmla="*/ 7476 w 171865"/>
              <a:gd name="connsiteY44" fmla="*/ 73834 h 408896"/>
              <a:gd name="connsiteX45" fmla="*/ 26526 w 171865"/>
              <a:gd name="connsiteY45" fmla="*/ 114316 h 408896"/>
              <a:gd name="connsiteX0" fmla="*/ 26526 w 171865"/>
              <a:gd name="connsiteY0" fmla="*/ 114316 h 408896"/>
              <a:gd name="connsiteX1" fmla="*/ 38433 w 171865"/>
              <a:gd name="connsiteY1" fmla="*/ 176228 h 408896"/>
              <a:gd name="connsiteX2" fmla="*/ 38433 w 171865"/>
              <a:gd name="connsiteY2" fmla="*/ 223853 h 408896"/>
              <a:gd name="connsiteX3" fmla="*/ 40814 w 171865"/>
              <a:gd name="connsiteY3" fmla="*/ 290528 h 408896"/>
              <a:gd name="connsiteX4" fmla="*/ 50339 w 171865"/>
              <a:gd name="connsiteY4" fmla="*/ 335772 h 408896"/>
              <a:gd name="connsiteX5" fmla="*/ 69389 w 171865"/>
              <a:gd name="connsiteY5" fmla="*/ 376253 h 408896"/>
              <a:gd name="connsiteX6" fmla="*/ 105108 w 171865"/>
              <a:gd name="connsiteY6" fmla="*/ 404828 h 408896"/>
              <a:gd name="connsiteX7" fmla="*/ 138445 w 171865"/>
              <a:gd name="connsiteY7" fmla="*/ 407209 h 408896"/>
              <a:gd name="connsiteX8" fmla="*/ 159877 w 171865"/>
              <a:gd name="connsiteY8" fmla="*/ 390540 h 408896"/>
              <a:gd name="connsiteX9" fmla="*/ 171783 w 171865"/>
              <a:gd name="connsiteY9" fmla="*/ 361965 h 408896"/>
              <a:gd name="connsiteX10" fmla="*/ 164639 w 171865"/>
              <a:gd name="connsiteY10" fmla="*/ 319103 h 408896"/>
              <a:gd name="connsiteX11" fmla="*/ 155114 w 171865"/>
              <a:gd name="connsiteY11" fmla="*/ 285765 h 408896"/>
              <a:gd name="connsiteX12" fmla="*/ 150352 w 171865"/>
              <a:gd name="connsiteY12" fmla="*/ 250047 h 408896"/>
              <a:gd name="connsiteX13" fmla="*/ 162258 w 171865"/>
              <a:gd name="connsiteY13" fmla="*/ 209565 h 408896"/>
              <a:gd name="connsiteX14" fmla="*/ 167020 w 171865"/>
              <a:gd name="connsiteY14" fmla="*/ 173847 h 408896"/>
              <a:gd name="connsiteX15" fmla="*/ 159877 w 171865"/>
              <a:gd name="connsiteY15" fmla="*/ 138128 h 408896"/>
              <a:gd name="connsiteX16" fmla="*/ 140826 w 171865"/>
              <a:gd name="connsiteY16" fmla="*/ 100028 h 408896"/>
              <a:gd name="connsiteX17" fmla="*/ 124157 w 171865"/>
              <a:gd name="connsiteY17" fmla="*/ 66691 h 408896"/>
              <a:gd name="connsiteX18" fmla="*/ 119395 w 171865"/>
              <a:gd name="connsiteY18" fmla="*/ 38115 h 408896"/>
              <a:gd name="connsiteX19" fmla="*/ 128920 w 171865"/>
              <a:gd name="connsiteY19" fmla="*/ 28590 h 408896"/>
              <a:gd name="connsiteX20" fmla="*/ 126539 w 171865"/>
              <a:gd name="connsiteY20" fmla="*/ 11922 h 408896"/>
              <a:gd name="connsiteX21" fmla="*/ 109870 w 171865"/>
              <a:gd name="connsiteY21" fmla="*/ 15 h 408896"/>
              <a:gd name="connsiteX22" fmla="*/ 90820 w 171865"/>
              <a:gd name="connsiteY22" fmla="*/ 14303 h 408896"/>
              <a:gd name="connsiteX23" fmla="*/ 88439 w 171865"/>
              <a:gd name="connsiteY23" fmla="*/ 52403 h 408896"/>
              <a:gd name="connsiteX24" fmla="*/ 100345 w 171865"/>
              <a:gd name="connsiteY24" fmla="*/ 97647 h 408896"/>
              <a:gd name="connsiteX25" fmla="*/ 117014 w 171865"/>
              <a:gd name="connsiteY25" fmla="*/ 126222 h 408896"/>
              <a:gd name="connsiteX26" fmla="*/ 128920 w 171865"/>
              <a:gd name="connsiteY26" fmla="*/ 150034 h 408896"/>
              <a:gd name="connsiteX27" fmla="*/ 133683 w 171865"/>
              <a:gd name="connsiteY27" fmla="*/ 183372 h 408896"/>
              <a:gd name="connsiteX28" fmla="*/ 124158 w 171865"/>
              <a:gd name="connsiteY28" fmla="*/ 221472 h 408896"/>
              <a:gd name="connsiteX29" fmla="*/ 117014 w 171865"/>
              <a:gd name="connsiteY29" fmla="*/ 252428 h 408896"/>
              <a:gd name="connsiteX30" fmla="*/ 121777 w 171865"/>
              <a:gd name="connsiteY30" fmla="*/ 290528 h 408896"/>
              <a:gd name="connsiteX31" fmla="*/ 131302 w 171865"/>
              <a:gd name="connsiteY31" fmla="*/ 326247 h 408896"/>
              <a:gd name="connsiteX32" fmla="*/ 140827 w 171865"/>
              <a:gd name="connsiteY32" fmla="*/ 347677 h 408896"/>
              <a:gd name="connsiteX33" fmla="*/ 138445 w 171865"/>
              <a:gd name="connsiteY33" fmla="*/ 371490 h 408896"/>
              <a:gd name="connsiteX34" fmla="*/ 119395 w 171865"/>
              <a:gd name="connsiteY34" fmla="*/ 378634 h 408896"/>
              <a:gd name="connsiteX35" fmla="*/ 97963 w 171865"/>
              <a:gd name="connsiteY35" fmla="*/ 361966 h 408896"/>
              <a:gd name="connsiteX36" fmla="*/ 83677 w 171865"/>
              <a:gd name="connsiteY36" fmla="*/ 335772 h 408896"/>
              <a:gd name="connsiteX37" fmla="*/ 71770 w 171865"/>
              <a:gd name="connsiteY37" fmla="*/ 288146 h 408896"/>
              <a:gd name="connsiteX38" fmla="*/ 69389 w 171865"/>
              <a:gd name="connsiteY38" fmla="*/ 228614 h 408896"/>
              <a:gd name="connsiteX39" fmla="*/ 67007 w 171865"/>
              <a:gd name="connsiteY39" fmla="*/ 154798 h 408896"/>
              <a:gd name="connsiteX40" fmla="*/ 47959 w 171865"/>
              <a:gd name="connsiteY40" fmla="*/ 85739 h 408896"/>
              <a:gd name="connsiteX41" fmla="*/ 28908 w 171865"/>
              <a:gd name="connsiteY41" fmla="*/ 40497 h 408896"/>
              <a:gd name="connsiteX42" fmla="*/ 14620 w 171865"/>
              <a:gd name="connsiteY42" fmla="*/ 33353 h 408896"/>
              <a:gd name="connsiteX43" fmla="*/ 333 w 171865"/>
              <a:gd name="connsiteY43" fmla="*/ 47640 h 408896"/>
              <a:gd name="connsiteX44" fmla="*/ 7476 w 171865"/>
              <a:gd name="connsiteY44" fmla="*/ 73834 h 408896"/>
              <a:gd name="connsiteX45" fmla="*/ 26526 w 171865"/>
              <a:gd name="connsiteY45" fmla="*/ 114316 h 408896"/>
              <a:gd name="connsiteX0" fmla="*/ 26526 w 171865"/>
              <a:gd name="connsiteY0" fmla="*/ 114316 h 408896"/>
              <a:gd name="connsiteX1" fmla="*/ 38433 w 171865"/>
              <a:gd name="connsiteY1" fmla="*/ 176228 h 408896"/>
              <a:gd name="connsiteX2" fmla="*/ 38433 w 171865"/>
              <a:gd name="connsiteY2" fmla="*/ 223853 h 408896"/>
              <a:gd name="connsiteX3" fmla="*/ 40814 w 171865"/>
              <a:gd name="connsiteY3" fmla="*/ 290528 h 408896"/>
              <a:gd name="connsiteX4" fmla="*/ 50339 w 171865"/>
              <a:gd name="connsiteY4" fmla="*/ 335772 h 408896"/>
              <a:gd name="connsiteX5" fmla="*/ 69389 w 171865"/>
              <a:gd name="connsiteY5" fmla="*/ 376253 h 408896"/>
              <a:gd name="connsiteX6" fmla="*/ 105108 w 171865"/>
              <a:gd name="connsiteY6" fmla="*/ 404828 h 408896"/>
              <a:gd name="connsiteX7" fmla="*/ 138445 w 171865"/>
              <a:gd name="connsiteY7" fmla="*/ 407209 h 408896"/>
              <a:gd name="connsiteX8" fmla="*/ 159877 w 171865"/>
              <a:gd name="connsiteY8" fmla="*/ 390540 h 408896"/>
              <a:gd name="connsiteX9" fmla="*/ 171783 w 171865"/>
              <a:gd name="connsiteY9" fmla="*/ 361965 h 408896"/>
              <a:gd name="connsiteX10" fmla="*/ 164639 w 171865"/>
              <a:gd name="connsiteY10" fmla="*/ 319103 h 408896"/>
              <a:gd name="connsiteX11" fmla="*/ 155114 w 171865"/>
              <a:gd name="connsiteY11" fmla="*/ 285765 h 408896"/>
              <a:gd name="connsiteX12" fmla="*/ 150352 w 171865"/>
              <a:gd name="connsiteY12" fmla="*/ 250047 h 408896"/>
              <a:gd name="connsiteX13" fmla="*/ 162258 w 171865"/>
              <a:gd name="connsiteY13" fmla="*/ 209565 h 408896"/>
              <a:gd name="connsiteX14" fmla="*/ 167020 w 171865"/>
              <a:gd name="connsiteY14" fmla="*/ 173847 h 408896"/>
              <a:gd name="connsiteX15" fmla="*/ 159877 w 171865"/>
              <a:gd name="connsiteY15" fmla="*/ 138128 h 408896"/>
              <a:gd name="connsiteX16" fmla="*/ 140826 w 171865"/>
              <a:gd name="connsiteY16" fmla="*/ 100028 h 408896"/>
              <a:gd name="connsiteX17" fmla="*/ 124157 w 171865"/>
              <a:gd name="connsiteY17" fmla="*/ 66691 h 408896"/>
              <a:gd name="connsiteX18" fmla="*/ 119395 w 171865"/>
              <a:gd name="connsiteY18" fmla="*/ 38115 h 408896"/>
              <a:gd name="connsiteX19" fmla="*/ 128920 w 171865"/>
              <a:gd name="connsiteY19" fmla="*/ 28590 h 408896"/>
              <a:gd name="connsiteX20" fmla="*/ 126539 w 171865"/>
              <a:gd name="connsiteY20" fmla="*/ 11922 h 408896"/>
              <a:gd name="connsiteX21" fmla="*/ 109870 w 171865"/>
              <a:gd name="connsiteY21" fmla="*/ 15 h 408896"/>
              <a:gd name="connsiteX22" fmla="*/ 90820 w 171865"/>
              <a:gd name="connsiteY22" fmla="*/ 14303 h 408896"/>
              <a:gd name="connsiteX23" fmla="*/ 88439 w 171865"/>
              <a:gd name="connsiteY23" fmla="*/ 52403 h 408896"/>
              <a:gd name="connsiteX24" fmla="*/ 100345 w 171865"/>
              <a:gd name="connsiteY24" fmla="*/ 97647 h 408896"/>
              <a:gd name="connsiteX25" fmla="*/ 117014 w 171865"/>
              <a:gd name="connsiteY25" fmla="*/ 126222 h 408896"/>
              <a:gd name="connsiteX26" fmla="*/ 128920 w 171865"/>
              <a:gd name="connsiteY26" fmla="*/ 150034 h 408896"/>
              <a:gd name="connsiteX27" fmla="*/ 133683 w 171865"/>
              <a:gd name="connsiteY27" fmla="*/ 183372 h 408896"/>
              <a:gd name="connsiteX28" fmla="*/ 124158 w 171865"/>
              <a:gd name="connsiteY28" fmla="*/ 221472 h 408896"/>
              <a:gd name="connsiteX29" fmla="*/ 117014 w 171865"/>
              <a:gd name="connsiteY29" fmla="*/ 252428 h 408896"/>
              <a:gd name="connsiteX30" fmla="*/ 121777 w 171865"/>
              <a:gd name="connsiteY30" fmla="*/ 290528 h 408896"/>
              <a:gd name="connsiteX31" fmla="*/ 131302 w 171865"/>
              <a:gd name="connsiteY31" fmla="*/ 326247 h 408896"/>
              <a:gd name="connsiteX32" fmla="*/ 138445 w 171865"/>
              <a:gd name="connsiteY32" fmla="*/ 347677 h 408896"/>
              <a:gd name="connsiteX33" fmla="*/ 138445 w 171865"/>
              <a:gd name="connsiteY33" fmla="*/ 371490 h 408896"/>
              <a:gd name="connsiteX34" fmla="*/ 119395 w 171865"/>
              <a:gd name="connsiteY34" fmla="*/ 378634 h 408896"/>
              <a:gd name="connsiteX35" fmla="*/ 97963 w 171865"/>
              <a:gd name="connsiteY35" fmla="*/ 361966 h 408896"/>
              <a:gd name="connsiteX36" fmla="*/ 83677 w 171865"/>
              <a:gd name="connsiteY36" fmla="*/ 335772 h 408896"/>
              <a:gd name="connsiteX37" fmla="*/ 71770 w 171865"/>
              <a:gd name="connsiteY37" fmla="*/ 288146 h 408896"/>
              <a:gd name="connsiteX38" fmla="*/ 69389 w 171865"/>
              <a:gd name="connsiteY38" fmla="*/ 228614 h 408896"/>
              <a:gd name="connsiteX39" fmla="*/ 67007 w 171865"/>
              <a:gd name="connsiteY39" fmla="*/ 154798 h 408896"/>
              <a:gd name="connsiteX40" fmla="*/ 47959 w 171865"/>
              <a:gd name="connsiteY40" fmla="*/ 85739 h 408896"/>
              <a:gd name="connsiteX41" fmla="*/ 28908 w 171865"/>
              <a:gd name="connsiteY41" fmla="*/ 40497 h 408896"/>
              <a:gd name="connsiteX42" fmla="*/ 14620 w 171865"/>
              <a:gd name="connsiteY42" fmla="*/ 33353 h 408896"/>
              <a:gd name="connsiteX43" fmla="*/ 333 w 171865"/>
              <a:gd name="connsiteY43" fmla="*/ 47640 h 408896"/>
              <a:gd name="connsiteX44" fmla="*/ 7476 w 171865"/>
              <a:gd name="connsiteY44" fmla="*/ 73834 h 408896"/>
              <a:gd name="connsiteX45" fmla="*/ 26526 w 171865"/>
              <a:gd name="connsiteY45" fmla="*/ 114316 h 408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71865" h="408896">
                <a:moveTo>
                  <a:pt x="26526" y="114316"/>
                </a:moveTo>
                <a:cubicBezTo>
                  <a:pt x="31685" y="131382"/>
                  <a:pt x="36449" y="157972"/>
                  <a:pt x="38433" y="176228"/>
                </a:cubicBezTo>
                <a:cubicBezTo>
                  <a:pt x="40417" y="194484"/>
                  <a:pt x="38036" y="204803"/>
                  <a:pt x="38433" y="223853"/>
                </a:cubicBezTo>
                <a:cubicBezTo>
                  <a:pt x="38830" y="242903"/>
                  <a:pt x="38830" y="271875"/>
                  <a:pt x="40814" y="290528"/>
                </a:cubicBezTo>
                <a:cubicBezTo>
                  <a:pt x="42798" y="309181"/>
                  <a:pt x="45576" y="321484"/>
                  <a:pt x="50339" y="335772"/>
                </a:cubicBezTo>
                <a:cubicBezTo>
                  <a:pt x="55102" y="350060"/>
                  <a:pt x="60261" y="364744"/>
                  <a:pt x="69389" y="376253"/>
                </a:cubicBezTo>
                <a:cubicBezTo>
                  <a:pt x="78517" y="387762"/>
                  <a:pt x="93599" y="399669"/>
                  <a:pt x="105108" y="404828"/>
                </a:cubicBezTo>
                <a:cubicBezTo>
                  <a:pt x="116617" y="409987"/>
                  <a:pt x="129317" y="409590"/>
                  <a:pt x="138445" y="407209"/>
                </a:cubicBezTo>
                <a:cubicBezTo>
                  <a:pt x="147573" y="404828"/>
                  <a:pt x="154321" y="398081"/>
                  <a:pt x="159877" y="390540"/>
                </a:cubicBezTo>
                <a:cubicBezTo>
                  <a:pt x="165433" y="382999"/>
                  <a:pt x="170989" y="373871"/>
                  <a:pt x="171783" y="361965"/>
                </a:cubicBezTo>
                <a:cubicBezTo>
                  <a:pt x="172577" y="350059"/>
                  <a:pt x="167417" y="331803"/>
                  <a:pt x="164639" y="319103"/>
                </a:cubicBezTo>
                <a:cubicBezTo>
                  <a:pt x="161861" y="306403"/>
                  <a:pt x="157495" y="297274"/>
                  <a:pt x="155114" y="285765"/>
                </a:cubicBezTo>
                <a:cubicBezTo>
                  <a:pt x="152733" y="274256"/>
                  <a:pt x="149161" y="262747"/>
                  <a:pt x="150352" y="250047"/>
                </a:cubicBezTo>
                <a:cubicBezTo>
                  <a:pt x="151543" y="237347"/>
                  <a:pt x="159480" y="222265"/>
                  <a:pt x="162258" y="209565"/>
                </a:cubicBezTo>
                <a:cubicBezTo>
                  <a:pt x="165036" y="196865"/>
                  <a:pt x="167417" y="185753"/>
                  <a:pt x="167020" y="173847"/>
                </a:cubicBezTo>
                <a:cubicBezTo>
                  <a:pt x="166623" y="161941"/>
                  <a:pt x="164243" y="150431"/>
                  <a:pt x="159877" y="138128"/>
                </a:cubicBezTo>
                <a:cubicBezTo>
                  <a:pt x="155511" y="125825"/>
                  <a:pt x="146779" y="111934"/>
                  <a:pt x="140826" y="100028"/>
                </a:cubicBezTo>
                <a:cubicBezTo>
                  <a:pt x="134873" y="88122"/>
                  <a:pt x="127729" y="77010"/>
                  <a:pt x="124157" y="66691"/>
                </a:cubicBezTo>
                <a:cubicBezTo>
                  <a:pt x="120585" y="56372"/>
                  <a:pt x="118601" y="44465"/>
                  <a:pt x="119395" y="38115"/>
                </a:cubicBezTo>
                <a:cubicBezTo>
                  <a:pt x="120189" y="31765"/>
                  <a:pt x="127729" y="32955"/>
                  <a:pt x="128920" y="28590"/>
                </a:cubicBezTo>
                <a:cubicBezTo>
                  <a:pt x="130111" y="24225"/>
                  <a:pt x="129714" y="16684"/>
                  <a:pt x="126539" y="11922"/>
                </a:cubicBezTo>
                <a:cubicBezTo>
                  <a:pt x="123364" y="7160"/>
                  <a:pt x="115823" y="-382"/>
                  <a:pt x="109870" y="15"/>
                </a:cubicBezTo>
                <a:cubicBezTo>
                  <a:pt x="103917" y="412"/>
                  <a:pt x="94392" y="5572"/>
                  <a:pt x="90820" y="14303"/>
                </a:cubicBezTo>
                <a:cubicBezTo>
                  <a:pt x="87248" y="23034"/>
                  <a:pt x="86851" y="38512"/>
                  <a:pt x="88439" y="52403"/>
                </a:cubicBezTo>
                <a:cubicBezTo>
                  <a:pt x="90027" y="66294"/>
                  <a:pt x="95583" y="85344"/>
                  <a:pt x="100345" y="97647"/>
                </a:cubicBezTo>
                <a:cubicBezTo>
                  <a:pt x="105107" y="109950"/>
                  <a:pt x="112252" y="117491"/>
                  <a:pt x="117014" y="126222"/>
                </a:cubicBezTo>
                <a:cubicBezTo>
                  <a:pt x="121776" y="134953"/>
                  <a:pt x="126142" y="140509"/>
                  <a:pt x="128920" y="150034"/>
                </a:cubicBezTo>
                <a:cubicBezTo>
                  <a:pt x="131698" y="159559"/>
                  <a:pt x="134477" y="171466"/>
                  <a:pt x="133683" y="183372"/>
                </a:cubicBezTo>
                <a:cubicBezTo>
                  <a:pt x="132889" y="195278"/>
                  <a:pt x="126936" y="209963"/>
                  <a:pt x="124158" y="221472"/>
                </a:cubicBezTo>
                <a:cubicBezTo>
                  <a:pt x="121380" y="232981"/>
                  <a:pt x="117411" y="240919"/>
                  <a:pt x="117014" y="252428"/>
                </a:cubicBezTo>
                <a:cubicBezTo>
                  <a:pt x="116617" y="263937"/>
                  <a:pt x="119396" y="278225"/>
                  <a:pt x="121777" y="290528"/>
                </a:cubicBezTo>
                <a:cubicBezTo>
                  <a:pt x="124158" y="302831"/>
                  <a:pt x="128524" y="316722"/>
                  <a:pt x="131302" y="326247"/>
                </a:cubicBezTo>
                <a:cubicBezTo>
                  <a:pt x="134080" y="335772"/>
                  <a:pt x="137255" y="340137"/>
                  <a:pt x="138445" y="347677"/>
                </a:cubicBezTo>
                <a:cubicBezTo>
                  <a:pt x="139636" y="355218"/>
                  <a:pt x="141620" y="366331"/>
                  <a:pt x="138445" y="371490"/>
                </a:cubicBezTo>
                <a:cubicBezTo>
                  <a:pt x="135270" y="376650"/>
                  <a:pt x="126142" y="380221"/>
                  <a:pt x="119395" y="378634"/>
                </a:cubicBezTo>
                <a:cubicBezTo>
                  <a:pt x="112648" y="377047"/>
                  <a:pt x="103916" y="369110"/>
                  <a:pt x="97963" y="361966"/>
                </a:cubicBezTo>
                <a:cubicBezTo>
                  <a:pt x="92010" y="354822"/>
                  <a:pt x="88042" y="348075"/>
                  <a:pt x="83677" y="335772"/>
                </a:cubicBezTo>
                <a:cubicBezTo>
                  <a:pt x="79312" y="323469"/>
                  <a:pt x="74151" y="306006"/>
                  <a:pt x="71770" y="288146"/>
                </a:cubicBezTo>
                <a:cubicBezTo>
                  <a:pt x="69389" y="270286"/>
                  <a:pt x="70183" y="250839"/>
                  <a:pt x="69389" y="228614"/>
                </a:cubicBezTo>
                <a:cubicBezTo>
                  <a:pt x="68595" y="206389"/>
                  <a:pt x="70579" y="178610"/>
                  <a:pt x="67007" y="154798"/>
                </a:cubicBezTo>
                <a:cubicBezTo>
                  <a:pt x="63435" y="130986"/>
                  <a:pt x="54309" y="104789"/>
                  <a:pt x="47959" y="85739"/>
                </a:cubicBezTo>
                <a:cubicBezTo>
                  <a:pt x="41609" y="66689"/>
                  <a:pt x="34465" y="49228"/>
                  <a:pt x="28908" y="40497"/>
                </a:cubicBezTo>
                <a:cubicBezTo>
                  <a:pt x="23352" y="31766"/>
                  <a:pt x="19383" y="32162"/>
                  <a:pt x="14620" y="33353"/>
                </a:cubicBezTo>
                <a:cubicBezTo>
                  <a:pt x="9857" y="34544"/>
                  <a:pt x="1920" y="41687"/>
                  <a:pt x="333" y="47640"/>
                </a:cubicBezTo>
                <a:cubicBezTo>
                  <a:pt x="-1255" y="53593"/>
                  <a:pt x="3111" y="62721"/>
                  <a:pt x="7476" y="73834"/>
                </a:cubicBezTo>
                <a:cubicBezTo>
                  <a:pt x="11842" y="84947"/>
                  <a:pt x="21367" y="97250"/>
                  <a:pt x="26526" y="114316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4" name="任意多边形 453"/>
          <p:cNvSpPr/>
          <p:nvPr/>
        </p:nvSpPr>
        <p:spPr>
          <a:xfrm rot="540000">
            <a:off x="8768956" y="2944275"/>
            <a:ext cx="192360" cy="380014"/>
          </a:xfrm>
          <a:custGeom>
            <a:avLst/>
            <a:gdLst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13531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2561 w 197035"/>
              <a:gd name="connsiteY36" fmla="*/ 263525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2561 w 197035"/>
              <a:gd name="connsiteY36" fmla="*/ 263525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4942 w 197035"/>
              <a:gd name="connsiteY36" fmla="*/ 261144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4942 w 197035"/>
              <a:gd name="connsiteY36" fmla="*/ 261144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9694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4942 w 197035"/>
              <a:gd name="connsiteY36" fmla="*/ 261144 h 378048"/>
              <a:gd name="connsiteX37" fmla="*/ 20654 w 197035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88643 w 198349"/>
              <a:gd name="connsiteY19" fmla="*/ 215900 h 378048"/>
              <a:gd name="connsiteX20" fmla="*/ 76737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88643 w 198349"/>
              <a:gd name="connsiteY19" fmla="*/ 215900 h 378048"/>
              <a:gd name="connsiteX20" fmla="*/ 81500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93406 w 198349"/>
              <a:gd name="connsiteY19" fmla="*/ 215900 h 378048"/>
              <a:gd name="connsiteX20" fmla="*/ 81500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93406 w 198349"/>
              <a:gd name="connsiteY19" fmla="*/ 215900 h 378048"/>
              <a:gd name="connsiteX20" fmla="*/ 83881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4837 w 198349"/>
              <a:gd name="connsiteY18" fmla="*/ 273050 h 378048"/>
              <a:gd name="connsiteX19" fmla="*/ 93406 w 198349"/>
              <a:gd name="connsiteY19" fmla="*/ 215900 h 378048"/>
              <a:gd name="connsiteX20" fmla="*/ 83881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4837 w 198349"/>
              <a:gd name="connsiteY18" fmla="*/ 273050 h 378048"/>
              <a:gd name="connsiteX19" fmla="*/ 93406 w 198349"/>
              <a:gd name="connsiteY19" fmla="*/ 215900 h 378048"/>
              <a:gd name="connsiteX20" fmla="*/ 83881 w 198349"/>
              <a:gd name="connsiteY20" fmla="*/ 165894 h 378048"/>
              <a:gd name="connsiteX21" fmla="*/ 83881 w 198349"/>
              <a:gd name="connsiteY21" fmla="*/ 115887 h 378048"/>
              <a:gd name="connsiteX22" fmla="*/ 81500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41031 w 196113"/>
              <a:gd name="connsiteY11" fmla="*/ 261144 h 378048"/>
              <a:gd name="connsiteX12" fmla="*/ 157700 w 196113"/>
              <a:gd name="connsiteY12" fmla="*/ 294481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7700 w 196113"/>
              <a:gd name="connsiteY12" fmla="*/ 294481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7700 w 196113"/>
              <a:gd name="connsiteY12" fmla="*/ 294481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2937 w 196113"/>
              <a:gd name="connsiteY12" fmla="*/ 292100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2937 w 196113"/>
              <a:gd name="connsiteY12" fmla="*/ 292100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2937 w 196113"/>
              <a:gd name="connsiteY12" fmla="*/ 289719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513"/>
              <a:gd name="connsiteY0" fmla="*/ 208756 h 378048"/>
              <a:gd name="connsiteX1" fmla="*/ 7681 w 196513"/>
              <a:gd name="connsiteY1" fmla="*/ 142081 h 378048"/>
              <a:gd name="connsiteX2" fmla="*/ 537 w 196513"/>
              <a:gd name="connsiteY2" fmla="*/ 89694 h 378048"/>
              <a:gd name="connsiteX3" fmla="*/ 2918 w 196513"/>
              <a:gd name="connsiteY3" fmla="*/ 39687 h 378048"/>
              <a:gd name="connsiteX4" fmla="*/ 21968 w 196513"/>
              <a:gd name="connsiteY4" fmla="*/ 6350 h 378048"/>
              <a:gd name="connsiteX5" fmla="*/ 64831 w 196513"/>
              <a:gd name="connsiteY5" fmla="*/ 1587 h 378048"/>
              <a:gd name="connsiteX6" fmla="*/ 98168 w 196513"/>
              <a:gd name="connsiteY6" fmla="*/ 25400 h 378048"/>
              <a:gd name="connsiteX7" fmla="*/ 112456 w 196513"/>
              <a:gd name="connsiteY7" fmla="*/ 77787 h 378048"/>
              <a:gd name="connsiteX8" fmla="*/ 110075 w 196513"/>
              <a:gd name="connsiteY8" fmla="*/ 127794 h 378048"/>
              <a:gd name="connsiteX9" fmla="*/ 112456 w 196513"/>
              <a:gd name="connsiteY9" fmla="*/ 173037 h 378048"/>
              <a:gd name="connsiteX10" fmla="*/ 121981 w 196513"/>
              <a:gd name="connsiteY10" fmla="*/ 218281 h 378048"/>
              <a:gd name="connsiteX11" fmla="*/ 136269 w 196513"/>
              <a:gd name="connsiteY11" fmla="*/ 256382 h 378048"/>
              <a:gd name="connsiteX12" fmla="*/ 152937 w 196513"/>
              <a:gd name="connsiteY12" fmla="*/ 289719 h 378048"/>
              <a:gd name="connsiteX13" fmla="*/ 171987 w 196513"/>
              <a:gd name="connsiteY13" fmla="*/ 311150 h 378048"/>
              <a:gd name="connsiteX14" fmla="*/ 195800 w 196513"/>
              <a:gd name="connsiteY14" fmla="*/ 332581 h 378048"/>
              <a:gd name="connsiteX15" fmla="*/ 188656 w 196513"/>
              <a:gd name="connsiteY15" fmla="*/ 349250 h 378048"/>
              <a:gd name="connsiteX16" fmla="*/ 171987 w 196513"/>
              <a:gd name="connsiteY16" fmla="*/ 349250 h 378048"/>
              <a:gd name="connsiteX17" fmla="*/ 145793 w 196513"/>
              <a:gd name="connsiteY17" fmla="*/ 325437 h 378048"/>
              <a:gd name="connsiteX18" fmla="*/ 114837 w 196513"/>
              <a:gd name="connsiteY18" fmla="*/ 273050 h 378048"/>
              <a:gd name="connsiteX19" fmla="*/ 93406 w 196513"/>
              <a:gd name="connsiteY19" fmla="*/ 215900 h 378048"/>
              <a:gd name="connsiteX20" fmla="*/ 83881 w 196513"/>
              <a:gd name="connsiteY20" fmla="*/ 165894 h 378048"/>
              <a:gd name="connsiteX21" fmla="*/ 83881 w 196513"/>
              <a:gd name="connsiteY21" fmla="*/ 115887 h 378048"/>
              <a:gd name="connsiteX22" fmla="*/ 81500 w 196513"/>
              <a:gd name="connsiteY22" fmla="*/ 80169 h 378048"/>
              <a:gd name="connsiteX23" fmla="*/ 69593 w 196513"/>
              <a:gd name="connsiteY23" fmla="*/ 42069 h 378048"/>
              <a:gd name="connsiteX24" fmla="*/ 60068 w 196513"/>
              <a:gd name="connsiteY24" fmla="*/ 25400 h 378048"/>
              <a:gd name="connsiteX25" fmla="*/ 41018 w 196513"/>
              <a:gd name="connsiteY25" fmla="*/ 23019 h 378048"/>
              <a:gd name="connsiteX26" fmla="*/ 29112 w 196513"/>
              <a:gd name="connsiteY26" fmla="*/ 39687 h 378048"/>
              <a:gd name="connsiteX27" fmla="*/ 31493 w 196513"/>
              <a:gd name="connsiteY27" fmla="*/ 92075 h 378048"/>
              <a:gd name="connsiteX28" fmla="*/ 41018 w 196513"/>
              <a:gd name="connsiteY28" fmla="*/ 153987 h 378048"/>
              <a:gd name="connsiteX29" fmla="*/ 64831 w 196513"/>
              <a:gd name="connsiteY29" fmla="*/ 251619 h 378048"/>
              <a:gd name="connsiteX30" fmla="*/ 81500 w 196513"/>
              <a:gd name="connsiteY30" fmla="*/ 301624 h 378048"/>
              <a:gd name="connsiteX31" fmla="*/ 95787 w 196513"/>
              <a:gd name="connsiteY31" fmla="*/ 339725 h 378048"/>
              <a:gd name="connsiteX32" fmla="*/ 102931 w 196513"/>
              <a:gd name="connsiteY32" fmla="*/ 368300 h 378048"/>
              <a:gd name="connsiteX33" fmla="*/ 91025 w 196513"/>
              <a:gd name="connsiteY33" fmla="*/ 377825 h 378048"/>
              <a:gd name="connsiteX34" fmla="*/ 71975 w 196513"/>
              <a:gd name="connsiteY34" fmla="*/ 370681 h 378048"/>
              <a:gd name="connsiteX35" fmla="*/ 55306 w 196513"/>
              <a:gd name="connsiteY35" fmla="*/ 327819 h 378048"/>
              <a:gd name="connsiteX36" fmla="*/ 36256 w 196513"/>
              <a:gd name="connsiteY36" fmla="*/ 261144 h 378048"/>
              <a:gd name="connsiteX37" fmla="*/ 21968 w 196513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5400 h 378048"/>
              <a:gd name="connsiteX25" fmla="*/ 41018 w 192360"/>
              <a:gd name="connsiteY25" fmla="*/ 23019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5400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5400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3019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3019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4831 w 192360"/>
              <a:gd name="connsiteY5" fmla="*/ 1171 h 380014"/>
              <a:gd name="connsiteX6" fmla="*/ 98168 w 192360"/>
              <a:gd name="connsiteY6" fmla="*/ 27366 h 380014"/>
              <a:gd name="connsiteX7" fmla="*/ 112456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0068 w 192360"/>
              <a:gd name="connsiteY5" fmla="*/ 1171 h 380014"/>
              <a:gd name="connsiteX6" fmla="*/ 98168 w 192360"/>
              <a:gd name="connsiteY6" fmla="*/ 27366 h 380014"/>
              <a:gd name="connsiteX7" fmla="*/ 112456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0068 w 192360"/>
              <a:gd name="connsiteY5" fmla="*/ 1171 h 380014"/>
              <a:gd name="connsiteX6" fmla="*/ 95787 w 192360"/>
              <a:gd name="connsiteY6" fmla="*/ 27366 h 380014"/>
              <a:gd name="connsiteX7" fmla="*/ 112456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0068 w 192360"/>
              <a:gd name="connsiteY5" fmla="*/ 1171 h 380014"/>
              <a:gd name="connsiteX6" fmla="*/ 95787 w 192360"/>
              <a:gd name="connsiteY6" fmla="*/ 27366 h 380014"/>
              <a:gd name="connsiteX7" fmla="*/ 110075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92360" h="380014">
                <a:moveTo>
                  <a:pt x="21968" y="210722"/>
                </a:moveTo>
                <a:cubicBezTo>
                  <a:pt x="17206" y="190878"/>
                  <a:pt x="11253" y="163891"/>
                  <a:pt x="7681" y="144047"/>
                </a:cubicBezTo>
                <a:cubicBezTo>
                  <a:pt x="4109" y="124203"/>
                  <a:pt x="1331" y="108726"/>
                  <a:pt x="537" y="91660"/>
                </a:cubicBezTo>
                <a:cubicBezTo>
                  <a:pt x="-257" y="74594"/>
                  <a:pt x="-654" y="55544"/>
                  <a:pt x="2918" y="41653"/>
                </a:cubicBezTo>
                <a:cubicBezTo>
                  <a:pt x="6490" y="27762"/>
                  <a:pt x="12443" y="15063"/>
                  <a:pt x="21968" y="8316"/>
                </a:cubicBezTo>
                <a:cubicBezTo>
                  <a:pt x="31493" y="1569"/>
                  <a:pt x="47765" y="-2004"/>
                  <a:pt x="60068" y="1171"/>
                </a:cubicBezTo>
                <a:cubicBezTo>
                  <a:pt x="72371" y="4346"/>
                  <a:pt x="87453" y="14269"/>
                  <a:pt x="95787" y="27366"/>
                </a:cubicBezTo>
                <a:cubicBezTo>
                  <a:pt x="104121" y="40463"/>
                  <a:pt x="107694" y="62687"/>
                  <a:pt x="110075" y="79753"/>
                </a:cubicBezTo>
                <a:cubicBezTo>
                  <a:pt x="112456" y="96819"/>
                  <a:pt x="109678" y="113885"/>
                  <a:pt x="110075" y="129760"/>
                </a:cubicBezTo>
                <a:cubicBezTo>
                  <a:pt x="110472" y="145635"/>
                  <a:pt x="110472" y="159922"/>
                  <a:pt x="112456" y="175003"/>
                </a:cubicBezTo>
                <a:cubicBezTo>
                  <a:pt x="114440" y="190084"/>
                  <a:pt x="118012" y="206356"/>
                  <a:pt x="121981" y="220247"/>
                </a:cubicBezTo>
                <a:cubicBezTo>
                  <a:pt x="125950" y="234138"/>
                  <a:pt x="131110" y="246442"/>
                  <a:pt x="136269" y="258348"/>
                </a:cubicBezTo>
                <a:cubicBezTo>
                  <a:pt x="141428" y="270254"/>
                  <a:pt x="146984" y="282557"/>
                  <a:pt x="152937" y="291685"/>
                </a:cubicBezTo>
                <a:cubicBezTo>
                  <a:pt x="158890" y="300813"/>
                  <a:pt x="165637" y="306370"/>
                  <a:pt x="171987" y="313116"/>
                </a:cubicBezTo>
                <a:cubicBezTo>
                  <a:pt x="178337" y="319862"/>
                  <a:pt x="188260" y="325815"/>
                  <a:pt x="191038" y="332165"/>
                </a:cubicBezTo>
                <a:cubicBezTo>
                  <a:pt x="193816" y="338515"/>
                  <a:pt x="191831" y="348041"/>
                  <a:pt x="188656" y="351216"/>
                </a:cubicBezTo>
                <a:cubicBezTo>
                  <a:pt x="185481" y="354391"/>
                  <a:pt x="179131" y="355185"/>
                  <a:pt x="171987" y="351216"/>
                </a:cubicBezTo>
                <a:cubicBezTo>
                  <a:pt x="164843" y="347247"/>
                  <a:pt x="155318" y="340103"/>
                  <a:pt x="145793" y="327403"/>
                </a:cubicBezTo>
                <a:cubicBezTo>
                  <a:pt x="136268" y="314703"/>
                  <a:pt x="123568" y="293272"/>
                  <a:pt x="114837" y="275016"/>
                </a:cubicBezTo>
                <a:cubicBezTo>
                  <a:pt x="106106" y="256760"/>
                  <a:pt x="98565" y="235725"/>
                  <a:pt x="93406" y="217866"/>
                </a:cubicBezTo>
                <a:cubicBezTo>
                  <a:pt x="88247" y="200007"/>
                  <a:pt x="85468" y="184529"/>
                  <a:pt x="83881" y="167860"/>
                </a:cubicBezTo>
                <a:cubicBezTo>
                  <a:pt x="82294" y="151191"/>
                  <a:pt x="84278" y="132140"/>
                  <a:pt x="83881" y="117853"/>
                </a:cubicBezTo>
                <a:cubicBezTo>
                  <a:pt x="83484" y="103566"/>
                  <a:pt x="83881" y="94438"/>
                  <a:pt x="81500" y="82135"/>
                </a:cubicBezTo>
                <a:cubicBezTo>
                  <a:pt x="79119" y="69832"/>
                  <a:pt x="73165" y="53560"/>
                  <a:pt x="69593" y="44035"/>
                </a:cubicBezTo>
                <a:cubicBezTo>
                  <a:pt x="66021" y="34510"/>
                  <a:pt x="65624" y="28557"/>
                  <a:pt x="60068" y="24985"/>
                </a:cubicBezTo>
                <a:cubicBezTo>
                  <a:pt x="54512" y="21413"/>
                  <a:pt x="41415" y="19825"/>
                  <a:pt x="36256" y="22603"/>
                </a:cubicBezTo>
                <a:cubicBezTo>
                  <a:pt x="31097" y="25381"/>
                  <a:pt x="29906" y="29747"/>
                  <a:pt x="29112" y="41653"/>
                </a:cubicBezTo>
                <a:cubicBezTo>
                  <a:pt x="28318" y="53559"/>
                  <a:pt x="29509" y="74991"/>
                  <a:pt x="31493" y="94041"/>
                </a:cubicBezTo>
                <a:cubicBezTo>
                  <a:pt x="33477" y="113091"/>
                  <a:pt x="35462" y="129363"/>
                  <a:pt x="41018" y="155953"/>
                </a:cubicBezTo>
                <a:cubicBezTo>
                  <a:pt x="46574" y="182543"/>
                  <a:pt x="58084" y="228979"/>
                  <a:pt x="64831" y="253585"/>
                </a:cubicBezTo>
                <a:cubicBezTo>
                  <a:pt x="71578" y="278191"/>
                  <a:pt x="76341" y="288906"/>
                  <a:pt x="81500" y="303590"/>
                </a:cubicBezTo>
                <a:cubicBezTo>
                  <a:pt x="86659" y="318274"/>
                  <a:pt x="92215" y="330578"/>
                  <a:pt x="95787" y="341691"/>
                </a:cubicBezTo>
                <a:cubicBezTo>
                  <a:pt x="99359" y="352804"/>
                  <a:pt x="103725" y="363916"/>
                  <a:pt x="102931" y="370266"/>
                </a:cubicBezTo>
                <a:cubicBezTo>
                  <a:pt x="102137" y="376616"/>
                  <a:pt x="96184" y="379394"/>
                  <a:pt x="91025" y="379791"/>
                </a:cubicBezTo>
                <a:cubicBezTo>
                  <a:pt x="85866" y="380188"/>
                  <a:pt x="77928" y="380981"/>
                  <a:pt x="71975" y="372647"/>
                </a:cubicBezTo>
                <a:cubicBezTo>
                  <a:pt x="66022" y="364313"/>
                  <a:pt x="61656" y="347644"/>
                  <a:pt x="55306" y="329785"/>
                </a:cubicBezTo>
                <a:cubicBezTo>
                  <a:pt x="48956" y="311926"/>
                  <a:pt x="42606" y="284938"/>
                  <a:pt x="36256" y="263110"/>
                </a:cubicBezTo>
                <a:cubicBezTo>
                  <a:pt x="29906" y="241282"/>
                  <a:pt x="26730" y="230566"/>
                  <a:pt x="21968" y="2107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5" name="任意多边形 454"/>
          <p:cNvSpPr/>
          <p:nvPr/>
        </p:nvSpPr>
        <p:spPr>
          <a:xfrm rot="420000">
            <a:off x="9105448" y="2921674"/>
            <a:ext cx="173090" cy="411896"/>
          </a:xfrm>
          <a:custGeom>
            <a:avLst/>
            <a:gdLst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54028 w 176082"/>
              <a:gd name="connsiteY10" fmla="*/ 190078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2609 w 176082"/>
              <a:gd name="connsiteY22" fmla="*/ 359147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40072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27847 w 175519"/>
              <a:gd name="connsiteY22" fmla="*/ 347240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26"/>
              <a:gd name="connsiteY0" fmla="*/ 159122 h 411896"/>
              <a:gd name="connsiteX1" fmla="*/ 20690 w 175526"/>
              <a:gd name="connsiteY1" fmla="*/ 230560 h 411896"/>
              <a:gd name="connsiteX2" fmla="*/ 30215 w 175526"/>
              <a:gd name="connsiteY2" fmla="*/ 311522 h 411896"/>
              <a:gd name="connsiteX3" fmla="*/ 42121 w 175526"/>
              <a:gd name="connsiteY3" fmla="*/ 371053 h 411896"/>
              <a:gd name="connsiteX4" fmla="*/ 54028 w 175526"/>
              <a:gd name="connsiteY4" fmla="*/ 404391 h 411896"/>
              <a:gd name="connsiteX5" fmla="*/ 73078 w 175526"/>
              <a:gd name="connsiteY5" fmla="*/ 411534 h 411896"/>
              <a:gd name="connsiteX6" fmla="*/ 82603 w 175526"/>
              <a:gd name="connsiteY6" fmla="*/ 397247 h 411896"/>
              <a:gd name="connsiteX7" fmla="*/ 70696 w 175526"/>
              <a:gd name="connsiteY7" fmla="*/ 361528 h 411896"/>
              <a:gd name="connsiteX8" fmla="*/ 61171 w 175526"/>
              <a:gd name="connsiteY8" fmla="*/ 316284 h 411896"/>
              <a:gd name="connsiteX9" fmla="*/ 51646 w 175526"/>
              <a:gd name="connsiteY9" fmla="*/ 247228 h 411896"/>
              <a:gd name="connsiteX10" fmla="*/ 49265 w 175526"/>
              <a:gd name="connsiteY10" fmla="*/ 185315 h 411896"/>
              <a:gd name="connsiteX11" fmla="*/ 42121 w 175526"/>
              <a:gd name="connsiteY11" fmla="*/ 104353 h 411896"/>
              <a:gd name="connsiteX12" fmla="*/ 32596 w 175526"/>
              <a:gd name="connsiteY12" fmla="*/ 71016 h 411896"/>
              <a:gd name="connsiteX13" fmla="*/ 25453 w 175526"/>
              <a:gd name="connsiteY13" fmla="*/ 44822 h 411896"/>
              <a:gd name="connsiteX14" fmla="*/ 30215 w 175526"/>
              <a:gd name="connsiteY14" fmla="*/ 30534 h 411896"/>
              <a:gd name="connsiteX15" fmla="*/ 46884 w 175526"/>
              <a:gd name="connsiteY15" fmla="*/ 47203 h 411896"/>
              <a:gd name="connsiteX16" fmla="*/ 65933 w 175526"/>
              <a:gd name="connsiteY16" fmla="*/ 97210 h 411896"/>
              <a:gd name="connsiteX17" fmla="*/ 80222 w 175526"/>
              <a:gd name="connsiteY17" fmla="*/ 142453 h 411896"/>
              <a:gd name="connsiteX18" fmla="*/ 94509 w 175526"/>
              <a:gd name="connsiteY18" fmla="*/ 178171 h 411896"/>
              <a:gd name="connsiteX19" fmla="*/ 104034 w 175526"/>
              <a:gd name="connsiteY19" fmla="*/ 232941 h 411896"/>
              <a:gd name="connsiteX20" fmla="*/ 111178 w 175526"/>
              <a:gd name="connsiteY20" fmla="*/ 275803 h 411896"/>
              <a:gd name="connsiteX21" fmla="*/ 118322 w 175526"/>
              <a:gd name="connsiteY21" fmla="*/ 311522 h 411896"/>
              <a:gd name="connsiteX22" fmla="*/ 127847 w 175526"/>
              <a:gd name="connsiteY22" fmla="*/ 347240 h 411896"/>
              <a:gd name="connsiteX23" fmla="*/ 146897 w 175526"/>
              <a:gd name="connsiteY23" fmla="*/ 375816 h 411896"/>
              <a:gd name="connsiteX24" fmla="*/ 163566 w 175526"/>
              <a:gd name="connsiteY24" fmla="*/ 382960 h 411896"/>
              <a:gd name="connsiteX25" fmla="*/ 175471 w 175526"/>
              <a:gd name="connsiteY25" fmla="*/ 373434 h 411896"/>
              <a:gd name="connsiteX26" fmla="*/ 158803 w 175526"/>
              <a:gd name="connsiteY26" fmla="*/ 354384 h 411896"/>
              <a:gd name="connsiteX27" fmla="*/ 149278 w 175526"/>
              <a:gd name="connsiteY27" fmla="*/ 323428 h 411896"/>
              <a:gd name="connsiteX28" fmla="*/ 139753 w 175526"/>
              <a:gd name="connsiteY28" fmla="*/ 278184 h 411896"/>
              <a:gd name="connsiteX29" fmla="*/ 130227 w 175526"/>
              <a:gd name="connsiteY29" fmla="*/ 211509 h 411896"/>
              <a:gd name="connsiteX30" fmla="*/ 120703 w 175526"/>
              <a:gd name="connsiteY30" fmla="*/ 168647 h 411896"/>
              <a:gd name="connsiteX31" fmla="*/ 106415 w 175526"/>
              <a:gd name="connsiteY31" fmla="*/ 132928 h 411896"/>
              <a:gd name="connsiteX32" fmla="*/ 89746 w 175526"/>
              <a:gd name="connsiteY32" fmla="*/ 82922 h 411896"/>
              <a:gd name="connsiteX33" fmla="*/ 73078 w 175526"/>
              <a:gd name="connsiteY33" fmla="*/ 42441 h 411896"/>
              <a:gd name="connsiteX34" fmla="*/ 58790 w 175526"/>
              <a:gd name="connsiteY34" fmla="*/ 13866 h 411896"/>
              <a:gd name="connsiteX35" fmla="*/ 39740 w 175526"/>
              <a:gd name="connsiteY35" fmla="*/ 1959 h 411896"/>
              <a:gd name="connsiteX36" fmla="*/ 15928 w 175526"/>
              <a:gd name="connsiteY36" fmla="*/ 1959 h 411896"/>
              <a:gd name="connsiteX37" fmla="*/ 1640 w 175526"/>
              <a:gd name="connsiteY37" fmla="*/ 21009 h 411896"/>
              <a:gd name="connsiteX38" fmla="*/ 1640 w 175526"/>
              <a:gd name="connsiteY38" fmla="*/ 59109 h 411896"/>
              <a:gd name="connsiteX39" fmla="*/ 13546 w 175526"/>
              <a:gd name="connsiteY39" fmla="*/ 104353 h 411896"/>
              <a:gd name="connsiteX40" fmla="*/ 20690 w 175526"/>
              <a:gd name="connsiteY40" fmla="*/ 159122 h 411896"/>
              <a:gd name="connsiteX0" fmla="*/ 20690 w 175534"/>
              <a:gd name="connsiteY0" fmla="*/ 159122 h 411896"/>
              <a:gd name="connsiteX1" fmla="*/ 20690 w 175534"/>
              <a:gd name="connsiteY1" fmla="*/ 230560 h 411896"/>
              <a:gd name="connsiteX2" fmla="*/ 30215 w 175534"/>
              <a:gd name="connsiteY2" fmla="*/ 311522 h 411896"/>
              <a:gd name="connsiteX3" fmla="*/ 42121 w 175534"/>
              <a:gd name="connsiteY3" fmla="*/ 371053 h 411896"/>
              <a:gd name="connsiteX4" fmla="*/ 54028 w 175534"/>
              <a:gd name="connsiteY4" fmla="*/ 404391 h 411896"/>
              <a:gd name="connsiteX5" fmla="*/ 73078 w 175534"/>
              <a:gd name="connsiteY5" fmla="*/ 411534 h 411896"/>
              <a:gd name="connsiteX6" fmla="*/ 82603 w 175534"/>
              <a:gd name="connsiteY6" fmla="*/ 397247 h 411896"/>
              <a:gd name="connsiteX7" fmla="*/ 70696 w 175534"/>
              <a:gd name="connsiteY7" fmla="*/ 361528 h 411896"/>
              <a:gd name="connsiteX8" fmla="*/ 61171 w 175534"/>
              <a:gd name="connsiteY8" fmla="*/ 316284 h 411896"/>
              <a:gd name="connsiteX9" fmla="*/ 51646 w 175534"/>
              <a:gd name="connsiteY9" fmla="*/ 247228 h 411896"/>
              <a:gd name="connsiteX10" fmla="*/ 49265 w 175534"/>
              <a:gd name="connsiteY10" fmla="*/ 185315 h 411896"/>
              <a:gd name="connsiteX11" fmla="*/ 42121 w 175534"/>
              <a:gd name="connsiteY11" fmla="*/ 104353 h 411896"/>
              <a:gd name="connsiteX12" fmla="*/ 32596 w 175534"/>
              <a:gd name="connsiteY12" fmla="*/ 71016 h 411896"/>
              <a:gd name="connsiteX13" fmla="*/ 25453 w 175534"/>
              <a:gd name="connsiteY13" fmla="*/ 44822 h 411896"/>
              <a:gd name="connsiteX14" fmla="*/ 30215 w 175534"/>
              <a:gd name="connsiteY14" fmla="*/ 30534 h 411896"/>
              <a:gd name="connsiteX15" fmla="*/ 46884 w 175534"/>
              <a:gd name="connsiteY15" fmla="*/ 47203 h 411896"/>
              <a:gd name="connsiteX16" fmla="*/ 65933 w 175534"/>
              <a:gd name="connsiteY16" fmla="*/ 97210 h 411896"/>
              <a:gd name="connsiteX17" fmla="*/ 80222 w 175534"/>
              <a:gd name="connsiteY17" fmla="*/ 142453 h 411896"/>
              <a:gd name="connsiteX18" fmla="*/ 94509 w 175534"/>
              <a:gd name="connsiteY18" fmla="*/ 178171 h 411896"/>
              <a:gd name="connsiteX19" fmla="*/ 104034 w 175534"/>
              <a:gd name="connsiteY19" fmla="*/ 232941 h 411896"/>
              <a:gd name="connsiteX20" fmla="*/ 111178 w 175534"/>
              <a:gd name="connsiteY20" fmla="*/ 275803 h 411896"/>
              <a:gd name="connsiteX21" fmla="*/ 118322 w 175534"/>
              <a:gd name="connsiteY21" fmla="*/ 311522 h 411896"/>
              <a:gd name="connsiteX22" fmla="*/ 127847 w 175534"/>
              <a:gd name="connsiteY22" fmla="*/ 347240 h 411896"/>
              <a:gd name="connsiteX23" fmla="*/ 139754 w 175534"/>
              <a:gd name="connsiteY23" fmla="*/ 373434 h 411896"/>
              <a:gd name="connsiteX24" fmla="*/ 163566 w 175534"/>
              <a:gd name="connsiteY24" fmla="*/ 382960 h 411896"/>
              <a:gd name="connsiteX25" fmla="*/ 175471 w 175534"/>
              <a:gd name="connsiteY25" fmla="*/ 373434 h 411896"/>
              <a:gd name="connsiteX26" fmla="*/ 158803 w 175534"/>
              <a:gd name="connsiteY26" fmla="*/ 354384 h 411896"/>
              <a:gd name="connsiteX27" fmla="*/ 149278 w 175534"/>
              <a:gd name="connsiteY27" fmla="*/ 323428 h 411896"/>
              <a:gd name="connsiteX28" fmla="*/ 139753 w 175534"/>
              <a:gd name="connsiteY28" fmla="*/ 278184 h 411896"/>
              <a:gd name="connsiteX29" fmla="*/ 130227 w 175534"/>
              <a:gd name="connsiteY29" fmla="*/ 211509 h 411896"/>
              <a:gd name="connsiteX30" fmla="*/ 120703 w 175534"/>
              <a:gd name="connsiteY30" fmla="*/ 168647 h 411896"/>
              <a:gd name="connsiteX31" fmla="*/ 106415 w 175534"/>
              <a:gd name="connsiteY31" fmla="*/ 132928 h 411896"/>
              <a:gd name="connsiteX32" fmla="*/ 89746 w 175534"/>
              <a:gd name="connsiteY32" fmla="*/ 82922 h 411896"/>
              <a:gd name="connsiteX33" fmla="*/ 73078 w 175534"/>
              <a:gd name="connsiteY33" fmla="*/ 42441 h 411896"/>
              <a:gd name="connsiteX34" fmla="*/ 58790 w 175534"/>
              <a:gd name="connsiteY34" fmla="*/ 13866 h 411896"/>
              <a:gd name="connsiteX35" fmla="*/ 39740 w 175534"/>
              <a:gd name="connsiteY35" fmla="*/ 1959 h 411896"/>
              <a:gd name="connsiteX36" fmla="*/ 15928 w 175534"/>
              <a:gd name="connsiteY36" fmla="*/ 1959 h 411896"/>
              <a:gd name="connsiteX37" fmla="*/ 1640 w 175534"/>
              <a:gd name="connsiteY37" fmla="*/ 21009 h 411896"/>
              <a:gd name="connsiteX38" fmla="*/ 1640 w 175534"/>
              <a:gd name="connsiteY38" fmla="*/ 59109 h 411896"/>
              <a:gd name="connsiteX39" fmla="*/ 13546 w 175534"/>
              <a:gd name="connsiteY39" fmla="*/ 104353 h 411896"/>
              <a:gd name="connsiteX40" fmla="*/ 20690 w 175534"/>
              <a:gd name="connsiteY40" fmla="*/ 159122 h 411896"/>
              <a:gd name="connsiteX0" fmla="*/ 20690 w 175471"/>
              <a:gd name="connsiteY0" fmla="*/ 159122 h 411896"/>
              <a:gd name="connsiteX1" fmla="*/ 20690 w 175471"/>
              <a:gd name="connsiteY1" fmla="*/ 230560 h 411896"/>
              <a:gd name="connsiteX2" fmla="*/ 30215 w 175471"/>
              <a:gd name="connsiteY2" fmla="*/ 311522 h 411896"/>
              <a:gd name="connsiteX3" fmla="*/ 42121 w 175471"/>
              <a:gd name="connsiteY3" fmla="*/ 371053 h 411896"/>
              <a:gd name="connsiteX4" fmla="*/ 54028 w 175471"/>
              <a:gd name="connsiteY4" fmla="*/ 404391 h 411896"/>
              <a:gd name="connsiteX5" fmla="*/ 73078 w 175471"/>
              <a:gd name="connsiteY5" fmla="*/ 411534 h 411896"/>
              <a:gd name="connsiteX6" fmla="*/ 82603 w 175471"/>
              <a:gd name="connsiteY6" fmla="*/ 397247 h 411896"/>
              <a:gd name="connsiteX7" fmla="*/ 70696 w 175471"/>
              <a:gd name="connsiteY7" fmla="*/ 361528 h 411896"/>
              <a:gd name="connsiteX8" fmla="*/ 61171 w 175471"/>
              <a:gd name="connsiteY8" fmla="*/ 316284 h 411896"/>
              <a:gd name="connsiteX9" fmla="*/ 51646 w 175471"/>
              <a:gd name="connsiteY9" fmla="*/ 247228 h 411896"/>
              <a:gd name="connsiteX10" fmla="*/ 49265 w 175471"/>
              <a:gd name="connsiteY10" fmla="*/ 185315 h 411896"/>
              <a:gd name="connsiteX11" fmla="*/ 42121 w 175471"/>
              <a:gd name="connsiteY11" fmla="*/ 104353 h 411896"/>
              <a:gd name="connsiteX12" fmla="*/ 32596 w 175471"/>
              <a:gd name="connsiteY12" fmla="*/ 71016 h 411896"/>
              <a:gd name="connsiteX13" fmla="*/ 25453 w 175471"/>
              <a:gd name="connsiteY13" fmla="*/ 44822 h 411896"/>
              <a:gd name="connsiteX14" fmla="*/ 30215 w 175471"/>
              <a:gd name="connsiteY14" fmla="*/ 30534 h 411896"/>
              <a:gd name="connsiteX15" fmla="*/ 46884 w 175471"/>
              <a:gd name="connsiteY15" fmla="*/ 47203 h 411896"/>
              <a:gd name="connsiteX16" fmla="*/ 65933 w 175471"/>
              <a:gd name="connsiteY16" fmla="*/ 97210 h 411896"/>
              <a:gd name="connsiteX17" fmla="*/ 80222 w 175471"/>
              <a:gd name="connsiteY17" fmla="*/ 142453 h 411896"/>
              <a:gd name="connsiteX18" fmla="*/ 94509 w 175471"/>
              <a:gd name="connsiteY18" fmla="*/ 178171 h 411896"/>
              <a:gd name="connsiteX19" fmla="*/ 104034 w 175471"/>
              <a:gd name="connsiteY19" fmla="*/ 232941 h 411896"/>
              <a:gd name="connsiteX20" fmla="*/ 111178 w 175471"/>
              <a:gd name="connsiteY20" fmla="*/ 275803 h 411896"/>
              <a:gd name="connsiteX21" fmla="*/ 118322 w 175471"/>
              <a:gd name="connsiteY21" fmla="*/ 311522 h 411896"/>
              <a:gd name="connsiteX22" fmla="*/ 127847 w 175471"/>
              <a:gd name="connsiteY22" fmla="*/ 347240 h 411896"/>
              <a:gd name="connsiteX23" fmla="*/ 139754 w 175471"/>
              <a:gd name="connsiteY23" fmla="*/ 373434 h 411896"/>
              <a:gd name="connsiteX24" fmla="*/ 158803 w 175471"/>
              <a:gd name="connsiteY24" fmla="*/ 382960 h 411896"/>
              <a:gd name="connsiteX25" fmla="*/ 175471 w 175471"/>
              <a:gd name="connsiteY25" fmla="*/ 373434 h 411896"/>
              <a:gd name="connsiteX26" fmla="*/ 158803 w 175471"/>
              <a:gd name="connsiteY26" fmla="*/ 354384 h 411896"/>
              <a:gd name="connsiteX27" fmla="*/ 149278 w 175471"/>
              <a:gd name="connsiteY27" fmla="*/ 323428 h 411896"/>
              <a:gd name="connsiteX28" fmla="*/ 139753 w 175471"/>
              <a:gd name="connsiteY28" fmla="*/ 278184 h 411896"/>
              <a:gd name="connsiteX29" fmla="*/ 130227 w 175471"/>
              <a:gd name="connsiteY29" fmla="*/ 211509 h 411896"/>
              <a:gd name="connsiteX30" fmla="*/ 120703 w 175471"/>
              <a:gd name="connsiteY30" fmla="*/ 168647 h 411896"/>
              <a:gd name="connsiteX31" fmla="*/ 106415 w 175471"/>
              <a:gd name="connsiteY31" fmla="*/ 132928 h 411896"/>
              <a:gd name="connsiteX32" fmla="*/ 89746 w 175471"/>
              <a:gd name="connsiteY32" fmla="*/ 82922 h 411896"/>
              <a:gd name="connsiteX33" fmla="*/ 73078 w 175471"/>
              <a:gd name="connsiteY33" fmla="*/ 42441 h 411896"/>
              <a:gd name="connsiteX34" fmla="*/ 58790 w 175471"/>
              <a:gd name="connsiteY34" fmla="*/ 13866 h 411896"/>
              <a:gd name="connsiteX35" fmla="*/ 39740 w 175471"/>
              <a:gd name="connsiteY35" fmla="*/ 1959 h 411896"/>
              <a:gd name="connsiteX36" fmla="*/ 15928 w 175471"/>
              <a:gd name="connsiteY36" fmla="*/ 1959 h 411896"/>
              <a:gd name="connsiteX37" fmla="*/ 1640 w 175471"/>
              <a:gd name="connsiteY37" fmla="*/ 21009 h 411896"/>
              <a:gd name="connsiteX38" fmla="*/ 1640 w 175471"/>
              <a:gd name="connsiteY38" fmla="*/ 59109 h 411896"/>
              <a:gd name="connsiteX39" fmla="*/ 13546 w 175471"/>
              <a:gd name="connsiteY39" fmla="*/ 104353 h 411896"/>
              <a:gd name="connsiteX40" fmla="*/ 20690 w 175471"/>
              <a:gd name="connsiteY40" fmla="*/ 159122 h 411896"/>
              <a:gd name="connsiteX0" fmla="*/ 20690 w 173090"/>
              <a:gd name="connsiteY0" fmla="*/ 159122 h 411896"/>
              <a:gd name="connsiteX1" fmla="*/ 20690 w 173090"/>
              <a:gd name="connsiteY1" fmla="*/ 230560 h 411896"/>
              <a:gd name="connsiteX2" fmla="*/ 30215 w 173090"/>
              <a:gd name="connsiteY2" fmla="*/ 311522 h 411896"/>
              <a:gd name="connsiteX3" fmla="*/ 42121 w 173090"/>
              <a:gd name="connsiteY3" fmla="*/ 371053 h 411896"/>
              <a:gd name="connsiteX4" fmla="*/ 54028 w 173090"/>
              <a:gd name="connsiteY4" fmla="*/ 404391 h 411896"/>
              <a:gd name="connsiteX5" fmla="*/ 73078 w 173090"/>
              <a:gd name="connsiteY5" fmla="*/ 411534 h 411896"/>
              <a:gd name="connsiteX6" fmla="*/ 82603 w 173090"/>
              <a:gd name="connsiteY6" fmla="*/ 397247 h 411896"/>
              <a:gd name="connsiteX7" fmla="*/ 70696 w 173090"/>
              <a:gd name="connsiteY7" fmla="*/ 361528 h 411896"/>
              <a:gd name="connsiteX8" fmla="*/ 61171 w 173090"/>
              <a:gd name="connsiteY8" fmla="*/ 316284 h 411896"/>
              <a:gd name="connsiteX9" fmla="*/ 51646 w 173090"/>
              <a:gd name="connsiteY9" fmla="*/ 247228 h 411896"/>
              <a:gd name="connsiteX10" fmla="*/ 49265 w 173090"/>
              <a:gd name="connsiteY10" fmla="*/ 185315 h 411896"/>
              <a:gd name="connsiteX11" fmla="*/ 42121 w 173090"/>
              <a:gd name="connsiteY11" fmla="*/ 104353 h 411896"/>
              <a:gd name="connsiteX12" fmla="*/ 32596 w 173090"/>
              <a:gd name="connsiteY12" fmla="*/ 71016 h 411896"/>
              <a:gd name="connsiteX13" fmla="*/ 25453 w 173090"/>
              <a:gd name="connsiteY13" fmla="*/ 44822 h 411896"/>
              <a:gd name="connsiteX14" fmla="*/ 30215 w 173090"/>
              <a:gd name="connsiteY14" fmla="*/ 30534 h 411896"/>
              <a:gd name="connsiteX15" fmla="*/ 46884 w 173090"/>
              <a:gd name="connsiteY15" fmla="*/ 47203 h 411896"/>
              <a:gd name="connsiteX16" fmla="*/ 65933 w 173090"/>
              <a:gd name="connsiteY16" fmla="*/ 97210 h 411896"/>
              <a:gd name="connsiteX17" fmla="*/ 80222 w 173090"/>
              <a:gd name="connsiteY17" fmla="*/ 142453 h 411896"/>
              <a:gd name="connsiteX18" fmla="*/ 94509 w 173090"/>
              <a:gd name="connsiteY18" fmla="*/ 178171 h 411896"/>
              <a:gd name="connsiteX19" fmla="*/ 104034 w 173090"/>
              <a:gd name="connsiteY19" fmla="*/ 232941 h 411896"/>
              <a:gd name="connsiteX20" fmla="*/ 111178 w 173090"/>
              <a:gd name="connsiteY20" fmla="*/ 275803 h 411896"/>
              <a:gd name="connsiteX21" fmla="*/ 118322 w 173090"/>
              <a:gd name="connsiteY21" fmla="*/ 311522 h 411896"/>
              <a:gd name="connsiteX22" fmla="*/ 127847 w 173090"/>
              <a:gd name="connsiteY22" fmla="*/ 347240 h 411896"/>
              <a:gd name="connsiteX23" fmla="*/ 139754 w 173090"/>
              <a:gd name="connsiteY23" fmla="*/ 373434 h 411896"/>
              <a:gd name="connsiteX24" fmla="*/ 158803 w 173090"/>
              <a:gd name="connsiteY24" fmla="*/ 382960 h 411896"/>
              <a:gd name="connsiteX25" fmla="*/ 173090 w 173090"/>
              <a:gd name="connsiteY25" fmla="*/ 373434 h 411896"/>
              <a:gd name="connsiteX26" fmla="*/ 158803 w 173090"/>
              <a:gd name="connsiteY26" fmla="*/ 354384 h 411896"/>
              <a:gd name="connsiteX27" fmla="*/ 149278 w 173090"/>
              <a:gd name="connsiteY27" fmla="*/ 323428 h 411896"/>
              <a:gd name="connsiteX28" fmla="*/ 139753 w 173090"/>
              <a:gd name="connsiteY28" fmla="*/ 278184 h 411896"/>
              <a:gd name="connsiteX29" fmla="*/ 130227 w 173090"/>
              <a:gd name="connsiteY29" fmla="*/ 211509 h 411896"/>
              <a:gd name="connsiteX30" fmla="*/ 120703 w 173090"/>
              <a:gd name="connsiteY30" fmla="*/ 168647 h 411896"/>
              <a:gd name="connsiteX31" fmla="*/ 106415 w 173090"/>
              <a:gd name="connsiteY31" fmla="*/ 132928 h 411896"/>
              <a:gd name="connsiteX32" fmla="*/ 89746 w 173090"/>
              <a:gd name="connsiteY32" fmla="*/ 82922 h 411896"/>
              <a:gd name="connsiteX33" fmla="*/ 73078 w 173090"/>
              <a:gd name="connsiteY33" fmla="*/ 42441 h 411896"/>
              <a:gd name="connsiteX34" fmla="*/ 58790 w 173090"/>
              <a:gd name="connsiteY34" fmla="*/ 13866 h 411896"/>
              <a:gd name="connsiteX35" fmla="*/ 39740 w 173090"/>
              <a:gd name="connsiteY35" fmla="*/ 1959 h 411896"/>
              <a:gd name="connsiteX36" fmla="*/ 15928 w 173090"/>
              <a:gd name="connsiteY36" fmla="*/ 1959 h 411896"/>
              <a:gd name="connsiteX37" fmla="*/ 1640 w 173090"/>
              <a:gd name="connsiteY37" fmla="*/ 21009 h 411896"/>
              <a:gd name="connsiteX38" fmla="*/ 1640 w 173090"/>
              <a:gd name="connsiteY38" fmla="*/ 59109 h 411896"/>
              <a:gd name="connsiteX39" fmla="*/ 13546 w 173090"/>
              <a:gd name="connsiteY39" fmla="*/ 104353 h 411896"/>
              <a:gd name="connsiteX40" fmla="*/ 20690 w 173090"/>
              <a:gd name="connsiteY40" fmla="*/ 159122 h 411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73090" h="411896">
                <a:moveTo>
                  <a:pt x="20690" y="159122"/>
                </a:moveTo>
                <a:cubicBezTo>
                  <a:pt x="21881" y="180156"/>
                  <a:pt x="19103" y="205160"/>
                  <a:pt x="20690" y="230560"/>
                </a:cubicBezTo>
                <a:cubicBezTo>
                  <a:pt x="22278" y="255960"/>
                  <a:pt x="26643" y="288106"/>
                  <a:pt x="30215" y="311522"/>
                </a:cubicBezTo>
                <a:cubicBezTo>
                  <a:pt x="33787" y="334938"/>
                  <a:pt x="38152" y="355575"/>
                  <a:pt x="42121" y="371053"/>
                </a:cubicBezTo>
                <a:cubicBezTo>
                  <a:pt x="46090" y="386531"/>
                  <a:pt x="48869" y="397644"/>
                  <a:pt x="54028" y="404391"/>
                </a:cubicBezTo>
                <a:cubicBezTo>
                  <a:pt x="59188" y="411138"/>
                  <a:pt x="68316" y="412725"/>
                  <a:pt x="73078" y="411534"/>
                </a:cubicBezTo>
                <a:cubicBezTo>
                  <a:pt x="77840" y="410343"/>
                  <a:pt x="83000" y="405581"/>
                  <a:pt x="82603" y="397247"/>
                </a:cubicBezTo>
                <a:cubicBezTo>
                  <a:pt x="82206" y="388913"/>
                  <a:pt x="74268" y="375022"/>
                  <a:pt x="70696" y="361528"/>
                </a:cubicBezTo>
                <a:cubicBezTo>
                  <a:pt x="67124" y="348034"/>
                  <a:pt x="64346" y="335334"/>
                  <a:pt x="61171" y="316284"/>
                </a:cubicBezTo>
                <a:cubicBezTo>
                  <a:pt x="57996" y="297234"/>
                  <a:pt x="53630" y="269056"/>
                  <a:pt x="51646" y="247228"/>
                </a:cubicBezTo>
                <a:cubicBezTo>
                  <a:pt x="49662" y="225400"/>
                  <a:pt x="50853" y="209128"/>
                  <a:pt x="49265" y="185315"/>
                </a:cubicBezTo>
                <a:cubicBezTo>
                  <a:pt x="47677" y="161502"/>
                  <a:pt x="44899" y="123403"/>
                  <a:pt x="42121" y="104353"/>
                </a:cubicBezTo>
                <a:cubicBezTo>
                  <a:pt x="39343" y="85303"/>
                  <a:pt x="35374" y="80938"/>
                  <a:pt x="32596" y="71016"/>
                </a:cubicBezTo>
                <a:cubicBezTo>
                  <a:pt x="29818" y="61094"/>
                  <a:pt x="25850" y="51569"/>
                  <a:pt x="25453" y="44822"/>
                </a:cubicBezTo>
                <a:cubicBezTo>
                  <a:pt x="25056" y="38075"/>
                  <a:pt x="26643" y="30137"/>
                  <a:pt x="30215" y="30534"/>
                </a:cubicBezTo>
                <a:cubicBezTo>
                  <a:pt x="33787" y="30931"/>
                  <a:pt x="40931" y="36091"/>
                  <a:pt x="46884" y="47203"/>
                </a:cubicBezTo>
                <a:cubicBezTo>
                  <a:pt x="52837" y="58315"/>
                  <a:pt x="60377" y="81335"/>
                  <a:pt x="65933" y="97210"/>
                </a:cubicBezTo>
                <a:cubicBezTo>
                  <a:pt x="71489" y="113085"/>
                  <a:pt x="75459" y="128960"/>
                  <a:pt x="80222" y="142453"/>
                </a:cubicBezTo>
                <a:cubicBezTo>
                  <a:pt x="84985" y="155946"/>
                  <a:pt x="90540" y="163090"/>
                  <a:pt x="94509" y="178171"/>
                </a:cubicBezTo>
                <a:cubicBezTo>
                  <a:pt x="98478" y="193252"/>
                  <a:pt x="101256" y="216669"/>
                  <a:pt x="104034" y="232941"/>
                </a:cubicBezTo>
                <a:cubicBezTo>
                  <a:pt x="106812" y="249213"/>
                  <a:pt x="108797" y="262706"/>
                  <a:pt x="111178" y="275803"/>
                </a:cubicBezTo>
                <a:cubicBezTo>
                  <a:pt x="113559" y="288900"/>
                  <a:pt x="115544" y="299616"/>
                  <a:pt x="118322" y="311522"/>
                </a:cubicBezTo>
                <a:cubicBezTo>
                  <a:pt x="121100" y="323428"/>
                  <a:pt x="124275" y="336921"/>
                  <a:pt x="127847" y="347240"/>
                </a:cubicBezTo>
                <a:cubicBezTo>
                  <a:pt x="131419" y="357559"/>
                  <a:pt x="134595" y="367481"/>
                  <a:pt x="139754" y="373434"/>
                </a:cubicBezTo>
                <a:cubicBezTo>
                  <a:pt x="144913" y="379387"/>
                  <a:pt x="153247" y="382960"/>
                  <a:pt x="158803" y="382960"/>
                </a:cubicBezTo>
                <a:cubicBezTo>
                  <a:pt x="164359" y="382960"/>
                  <a:pt x="173090" y="378197"/>
                  <a:pt x="173090" y="373434"/>
                </a:cubicBezTo>
                <a:cubicBezTo>
                  <a:pt x="173090" y="368671"/>
                  <a:pt x="162772" y="362718"/>
                  <a:pt x="158803" y="354384"/>
                </a:cubicBezTo>
                <a:cubicBezTo>
                  <a:pt x="154834" y="346050"/>
                  <a:pt x="152453" y="336128"/>
                  <a:pt x="149278" y="323428"/>
                </a:cubicBezTo>
                <a:cubicBezTo>
                  <a:pt x="146103" y="310728"/>
                  <a:pt x="142928" y="296837"/>
                  <a:pt x="139753" y="278184"/>
                </a:cubicBezTo>
                <a:cubicBezTo>
                  <a:pt x="136578" y="259531"/>
                  <a:pt x="133402" y="229765"/>
                  <a:pt x="130227" y="211509"/>
                </a:cubicBezTo>
                <a:cubicBezTo>
                  <a:pt x="127052" y="193253"/>
                  <a:pt x="124672" y="181744"/>
                  <a:pt x="120703" y="168647"/>
                </a:cubicBezTo>
                <a:cubicBezTo>
                  <a:pt x="116734" y="155550"/>
                  <a:pt x="111574" y="147215"/>
                  <a:pt x="106415" y="132928"/>
                </a:cubicBezTo>
                <a:cubicBezTo>
                  <a:pt x="101256" y="118641"/>
                  <a:pt x="95302" y="98003"/>
                  <a:pt x="89746" y="82922"/>
                </a:cubicBezTo>
                <a:cubicBezTo>
                  <a:pt x="84190" y="67841"/>
                  <a:pt x="78237" y="53950"/>
                  <a:pt x="73078" y="42441"/>
                </a:cubicBezTo>
                <a:cubicBezTo>
                  <a:pt x="67919" y="30932"/>
                  <a:pt x="64346" y="20613"/>
                  <a:pt x="58790" y="13866"/>
                </a:cubicBezTo>
                <a:cubicBezTo>
                  <a:pt x="53234" y="7119"/>
                  <a:pt x="46884" y="3943"/>
                  <a:pt x="39740" y="1959"/>
                </a:cubicBezTo>
                <a:cubicBezTo>
                  <a:pt x="32596" y="-25"/>
                  <a:pt x="22278" y="-1216"/>
                  <a:pt x="15928" y="1959"/>
                </a:cubicBezTo>
                <a:cubicBezTo>
                  <a:pt x="9578" y="5134"/>
                  <a:pt x="4021" y="11484"/>
                  <a:pt x="1640" y="21009"/>
                </a:cubicBezTo>
                <a:cubicBezTo>
                  <a:pt x="-741" y="30534"/>
                  <a:pt x="-344" y="45218"/>
                  <a:pt x="1640" y="59109"/>
                </a:cubicBezTo>
                <a:cubicBezTo>
                  <a:pt x="3624" y="73000"/>
                  <a:pt x="10371" y="87684"/>
                  <a:pt x="13546" y="104353"/>
                </a:cubicBezTo>
                <a:cubicBezTo>
                  <a:pt x="16721" y="121022"/>
                  <a:pt x="19499" y="138088"/>
                  <a:pt x="20690" y="1591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6" name="任意多边形 455"/>
          <p:cNvSpPr/>
          <p:nvPr/>
        </p:nvSpPr>
        <p:spPr>
          <a:xfrm rot="480000">
            <a:off x="9263930" y="2913684"/>
            <a:ext cx="157331" cy="402624"/>
          </a:xfrm>
          <a:custGeom>
            <a:avLst/>
            <a:gdLst>
              <a:gd name="connsiteX0" fmla="*/ 24860 w 165475"/>
              <a:gd name="connsiteY0" fmla="*/ 335784 h 402539"/>
              <a:gd name="connsiteX1" fmla="*/ 10572 w 165475"/>
              <a:gd name="connsiteY1" fmla="*/ 271490 h 402539"/>
              <a:gd name="connsiteX2" fmla="*/ 1047 w 165475"/>
              <a:gd name="connsiteY2" fmla="*/ 214340 h 402539"/>
              <a:gd name="connsiteX3" fmla="*/ 8191 w 165475"/>
              <a:gd name="connsiteY3" fmla="*/ 166715 h 402539"/>
              <a:gd name="connsiteX4" fmla="*/ 10572 w 165475"/>
              <a:gd name="connsiteY4" fmla="*/ 128615 h 402539"/>
              <a:gd name="connsiteX5" fmla="*/ 1047 w 165475"/>
              <a:gd name="connsiteY5" fmla="*/ 71465 h 402539"/>
              <a:gd name="connsiteX6" fmla="*/ 1047 w 165475"/>
              <a:gd name="connsiteY6" fmla="*/ 35746 h 402539"/>
              <a:gd name="connsiteX7" fmla="*/ 8191 w 165475"/>
              <a:gd name="connsiteY7" fmla="*/ 9552 h 402539"/>
              <a:gd name="connsiteX8" fmla="*/ 36766 w 165475"/>
              <a:gd name="connsiteY8" fmla="*/ 27 h 402539"/>
              <a:gd name="connsiteX9" fmla="*/ 62960 w 165475"/>
              <a:gd name="connsiteY9" fmla="*/ 11934 h 402539"/>
              <a:gd name="connsiteX10" fmla="*/ 74866 w 165475"/>
              <a:gd name="connsiteY10" fmla="*/ 45271 h 402539"/>
              <a:gd name="connsiteX11" fmla="*/ 82010 w 165475"/>
              <a:gd name="connsiteY11" fmla="*/ 90515 h 402539"/>
              <a:gd name="connsiteX12" fmla="*/ 108204 w 165475"/>
              <a:gd name="connsiteY12" fmla="*/ 138140 h 402539"/>
              <a:gd name="connsiteX13" fmla="*/ 134397 w 165475"/>
              <a:gd name="connsiteY13" fmla="*/ 169096 h 402539"/>
              <a:gd name="connsiteX14" fmla="*/ 153447 w 165475"/>
              <a:gd name="connsiteY14" fmla="*/ 223865 h 402539"/>
              <a:gd name="connsiteX15" fmla="*/ 165354 w 165475"/>
              <a:gd name="connsiteY15" fmla="*/ 281015 h 402539"/>
              <a:gd name="connsiteX16" fmla="*/ 158210 w 165475"/>
              <a:gd name="connsiteY16" fmla="*/ 333402 h 402539"/>
              <a:gd name="connsiteX17" fmla="*/ 136779 w 165475"/>
              <a:gd name="connsiteY17" fmla="*/ 378646 h 402539"/>
              <a:gd name="connsiteX18" fmla="*/ 112966 w 165475"/>
              <a:gd name="connsiteY18" fmla="*/ 373884 h 402539"/>
              <a:gd name="connsiteX19" fmla="*/ 122491 w 165475"/>
              <a:gd name="connsiteY19" fmla="*/ 342927 h 402539"/>
              <a:gd name="connsiteX20" fmla="*/ 127254 w 165475"/>
              <a:gd name="connsiteY20" fmla="*/ 285777 h 402539"/>
              <a:gd name="connsiteX21" fmla="*/ 115347 w 165475"/>
              <a:gd name="connsiteY21" fmla="*/ 214340 h 402539"/>
              <a:gd name="connsiteX22" fmla="*/ 93916 w 165475"/>
              <a:gd name="connsiteY22" fmla="*/ 159571 h 402539"/>
              <a:gd name="connsiteX23" fmla="*/ 72485 w 165475"/>
              <a:gd name="connsiteY23" fmla="*/ 133377 h 402539"/>
              <a:gd name="connsiteX24" fmla="*/ 55816 w 165475"/>
              <a:gd name="connsiteY24" fmla="*/ 104802 h 402539"/>
              <a:gd name="connsiteX25" fmla="*/ 41529 w 165475"/>
              <a:gd name="connsiteY25" fmla="*/ 64321 h 402539"/>
              <a:gd name="connsiteX26" fmla="*/ 36766 w 165475"/>
              <a:gd name="connsiteY26" fmla="*/ 40509 h 402539"/>
              <a:gd name="connsiteX27" fmla="*/ 32004 w 165475"/>
              <a:gd name="connsiteY27" fmla="*/ 42890 h 402539"/>
              <a:gd name="connsiteX28" fmla="*/ 32004 w 165475"/>
              <a:gd name="connsiteY28" fmla="*/ 78609 h 402539"/>
              <a:gd name="connsiteX29" fmla="*/ 48672 w 165475"/>
              <a:gd name="connsiteY29" fmla="*/ 130996 h 402539"/>
              <a:gd name="connsiteX30" fmla="*/ 39147 w 165475"/>
              <a:gd name="connsiteY30" fmla="*/ 169096 h 402539"/>
              <a:gd name="connsiteX31" fmla="*/ 34385 w 165475"/>
              <a:gd name="connsiteY31" fmla="*/ 219102 h 402539"/>
              <a:gd name="connsiteX32" fmla="*/ 43910 w 165475"/>
              <a:gd name="connsiteY32" fmla="*/ 276252 h 402539"/>
              <a:gd name="connsiteX33" fmla="*/ 74866 w 165475"/>
              <a:gd name="connsiteY33" fmla="*/ 357215 h 402539"/>
              <a:gd name="connsiteX34" fmla="*/ 82010 w 165475"/>
              <a:gd name="connsiteY34" fmla="*/ 390552 h 402539"/>
              <a:gd name="connsiteX35" fmla="*/ 67722 w 165475"/>
              <a:gd name="connsiteY35" fmla="*/ 402459 h 402539"/>
              <a:gd name="connsiteX36" fmla="*/ 43910 w 165475"/>
              <a:gd name="connsiteY36" fmla="*/ 385790 h 402539"/>
              <a:gd name="connsiteX37" fmla="*/ 24860 w 165475"/>
              <a:gd name="connsiteY37" fmla="*/ 335784 h 402539"/>
              <a:gd name="connsiteX0" fmla="*/ 24860 w 165475"/>
              <a:gd name="connsiteY0" fmla="*/ 335784 h 402558"/>
              <a:gd name="connsiteX1" fmla="*/ 10572 w 165475"/>
              <a:gd name="connsiteY1" fmla="*/ 271490 h 402558"/>
              <a:gd name="connsiteX2" fmla="*/ 1047 w 165475"/>
              <a:gd name="connsiteY2" fmla="*/ 214340 h 402558"/>
              <a:gd name="connsiteX3" fmla="*/ 8191 w 165475"/>
              <a:gd name="connsiteY3" fmla="*/ 166715 h 402558"/>
              <a:gd name="connsiteX4" fmla="*/ 10572 w 165475"/>
              <a:gd name="connsiteY4" fmla="*/ 128615 h 402558"/>
              <a:gd name="connsiteX5" fmla="*/ 1047 w 165475"/>
              <a:gd name="connsiteY5" fmla="*/ 71465 h 402558"/>
              <a:gd name="connsiteX6" fmla="*/ 1047 w 165475"/>
              <a:gd name="connsiteY6" fmla="*/ 35746 h 402558"/>
              <a:gd name="connsiteX7" fmla="*/ 8191 w 165475"/>
              <a:gd name="connsiteY7" fmla="*/ 9552 h 402558"/>
              <a:gd name="connsiteX8" fmla="*/ 36766 w 165475"/>
              <a:gd name="connsiteY8" fmla="*/ 27 h 402558"/>
              <a:gd name="connsiteX9" fmla="*/ 62960 w 165475"/>
              <a:gd name="connsiteY9" fmla="*/ 11934 h 402558"/>
              <a:gd name="connsiteX10" fmla="*/ 74866 w 165475"/>
              <a:gd name="connsiteY10" fmla="*/ 45271 h 402558"/>
              <a:gd name="connsiteX11" fmla="*/ 82010 w 165475"/>
              <a:gd name="connsiteY11" fmla="*/ 90515 h 402558"/>
              <a:gd name="connsiteX12" fmla="*/ 108204 w 165475"/>
              <a:gd name="connsiteY12" fmla="*/ 138140 h 402558"/>
              <a:gd name="connsiteX13" fmla="*/ 134397 w 165475"/>
              <a:gd name="connsiteY13" fmla="*/ 169096 h 402558"/>
              <a:gd name="connsiteX14" fmla="*/ 153447 w 165475"/>
              <a:gd name="connsiteY14" fmla="*/ 223865 h 402558"/>
              <a:gd name="connsiteX15" fmla="*/ 165354 w 165475"/>
              <a:gd name="connsiteY15" fmla="*/ 281015 h 402558"/>
              <a:gd name="connsiteX16" fmla="*/ 158210 w 165475"/>
              <a:gd name="connsiteY16" fmla="*/ 333402 h 402558"/>
              <a:gd name="connsiteX17" fmla="*/ 136779 w 165475"/>
              <a:gd name="connsiteY17" fmla="*/ 378646 h 402558"/>
              <a:gd name="connsiteX18" fmla="*/ 112966 w 165475"/>
              <a:gd name="connsiteY18" fmla="*/ 373884 h 402558"/>
              <a:gd name="connsiteX19" fmla="*/ 122491 w 165475"/>
              <a:gd name="connsiteY19" fmla="*/ 342927 h 402558"/>
              <a:gd name="connsiteX20" fmla="*/ 127254 w 165475"/>
              <a:gd name="connsiteY20" fmla="*/ 285777 h 402558"/>
              <a:gd name="connsiteX21" fmla="*/ 115347 w 165475"/>
              <a:gd name="connsiteY21" fmla="*/ 214340 h 402558"/>
              <a:gd name="connsiteX22" fmla="*/ 93916 w 165475"/>
              <a:gd name="connsiteY22" fmla="*/ 159571 h 402558"/>
              <a:gd name="connsiteX23" fmla="*/ 72485 w 165475"/>
              <a:gd name="connsiteY23" fmla="*/ 133377 h 402558"/>
              <a:gd name="connsiteX24" fmla="*/ 55816 w 165475"/>
              <a:gd name="connsiteY24" fmla="*/ 104802 h 402558"/>
              <a:gd name="connsiteX25" fmla="*/ 41529 w 165475"/>
              <a:gd name="connsiteY25" fmla="*/ 64321 h 402558"/>
              <a:gd name="connsiteX26" fmla="*/ 36766 w 165475"/>
              <a:gd name="connsiteY26" fmla="*/ 40509 h 402558"/>
              <a:gd name="connsiteX27" fmla="*/ 32004 w 165475"/>
              <a:gd name="connsiteY27" fmla="*/ 42890 h 402558"/>
              <a:gd name="connsiteX28" fmla="*/ 32004 w 165475"/>
              <a:gd name="connsiteY28" fmla="*/ 78609 h 402558"/>
              <a:gd name="connsiteX29" fmla="*/ 48672 w 165475"/>
              <a:gd name="connsiteY29" fmla="*/ 130996 h 402558"/>
              <a:gd name="connsiteX30" fmla="*/ 39147 w 165475"/>
              <a:gd name="connsiteY30" fmla="*/ 169096 h 402558"/>
              <a:gd name="connsiteX31" fmla="*/ 34385 w 165475"/>
              <a:gd name="connsiteY31" fmla="*/ 219102 h 402558"/>
              <a:gd name="connsiteX32" fmla="*/ 43910 w 165475"/>
              <a:gd name="connsiteY32" fmla="*/ 276252 h 402558"/>
              <a:gd name="connsiteX33" fmla="*/ 70103 w 165475"/>
              <a:gd name="connsiteY33" fmla="*/ 350071 h 402558"/>
              <a:gd name="connsiteX34" fmla="*/ 82010 w 165475"/>
              <a:gd name="connsiteY34" fmla="*/ 390552 h 402558"/>
              <a:gd name="connsiteX35" fmla="*/ 67722 w 165475"/>
              <a:gd name="connsiteY35" fmla="*/ 402459 h 402558"/>
              <a:gd name="connsiteX36" fmla="*/ 43910 w 165475"/>
              <a:gd name="connsiteY36" fmla="*/ 385790 h 402558"/>
              <a:gd name="connsiteX37" fmla="*/ 24860 w 165475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41529 w 165456"/>
              <a:gd name="connsiteY25" fmla="*/ 64321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41529 w 165456"/>
              <a:gd name="connsiteY25" fmla="*/ 64321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35784 h 402558"/>
              <a:gd name="connsiteX0" fmla="*/ 24860 w 165456"/>
              <a:gd name="connsiteY0" fmla="*/ 321497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21497 h 402558"/>
              <a:gd name="connsiteX0" fmla="*/ 24860 w 165456"/>
              <a:gd name="connsiteY0" fmla="*/ 321497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7729 w 165456"/>
              <a:gd name="connsiteY18" fmla="*/ 369122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2491 w 163145"/>
              <a:gd name="connsiteY19" fmla="*/ 342927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64334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2016 w 163145"/>
              <a:gd name="connsiteY13" fmla="*/ 173858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64334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281"/>
              <a:gd name="connsiteY0" fmla="*/ 321497 h 402558"/>
              <a:gd name="connsiteX1" fmla="*/ 10572 w 163281"/>
              <a:gd name="connsiteY1" fmla="*/ 271490 h 402558"/>
              <a:gd name="connsiteX2" fmla="*/ 1047 w 163281"/>
              <a:gd name="connsiteY2" fmla="*/ 214340 h 402558"/>
              <a:gd name="connsiteX3" fmla="*/ 8191 w 163281"/>
              <a:gd name="connsiteY3" fmla="*/ 166715 h 402558"/>
              <a:gd name="connsiteX4" fmla="*/ 10572 w 163281"/>
              <a:gd name="connsiteY4" fmla="*/ 128615 h 402558"/>
              <a:gd name="connsiteX5" fmla="*/ 1047 w 163281"/>
              <a:gd name="connsiteY5" fmla="*/ 71465 h 402558"/>
              <a:gd name="connsiteX6" fmla="*/ 1047 w 163281"/>
              <a:gd name="connsiteY6" fmla="*/ 35746 h 402558"/>
              <a:gd name="connsiteX7" fmla="*/ 8191 w 163281"/>
              <a:gd name="connsiteY7" fmla="*/ 9552 h 402558"/>
              <a:gd name="connsiteX8" fmla="*/ 36766 w 163281"/>
              <a:gd name="connsiteY8" fmla="*/ 27 h 402558"/>
              <a:gd name="connsiteX9" fmla="*/ 62960 w 163281"/>
              <a:gd name="connsiteY9" fmla="*/ 11934 h 402558"/>
              <a:gd name="connsiteX10" fmla="*/ 74866 w 163281"/>
              <a:gd name="connsiteY10" fmla="*/ 45271 h 402558"/>
              <a:gd name="connsiteX11" fmla="*/ 82010 w 163281"/>
              <a:gd name="connsiteY11" fmla="*/ 90515 h 402558"/>
              <a:gd name="connsiteX12" fmla="*/ 108204 w 163281"/>
              <a:gd name="connsiteY12" fmla="*/ 138140 h 402558"/>
              <a:gd name="connsiteX13" fmla="*/ 132016 w 163281"/>
              <a:gd name="connsiteY13" fmla="*/ 173858 h 402558"/>
              <a:gd name="connsiteX14" fmla="*/ 151066 w 163281"/>
              <a:gd name="connsiteY14" fmla="*/ 223865 h 402558"/>
              <a:gd name="connsiteX15" fmla="*/ 162972 w 163281"/>
              <a:gd name="connsiteY15" fmla="*/ 281015 h 402558"/>
              <a:gd name="connsiteX16" fmla="*/ 158210 w 163281"/>
              <a:gd name="connsiteY16" fmla="*/ 333402 h 402558"/>
              <a:gd name="connsiteX17" fmla="*/ 141541 w 163281"/>
              <a:gd name="connsiteY17" fmla="*/ 376265 h 402558"/>
              <a:gd name="connsiteX18" fmla="*/ 120110 w 163281"/>
              <a:gd name="connsiteY18" fmla="*/ 361978 h 402558"/>
              <a:gd name="connsiteX19" fmla="*/ 127254 w 163281"/>
              <a:gd name="connsiteY19" fmla="*/ 333402 h 402558"/>
              <a:gd name="connsiteX20" fmla="*/ 127254 w 163281"/>
              <a:gd name="connsiteY20" fmla="*/ 285777 h 402558"/>
              <a:gd name="connsiteX21" fmla="*/ 115347 w 163281"/>
              <a:gd name="connsiteY21" fmla="*/ 214340 h 402558"/>
              <a:gd name="connsiteX22" fmla="*/ 93916 w 163281"/>
              <a:gd name="connsiteY22" fmla="*/ 164334 h 402558"/>
              <a:gd name="connsiteX23" fmla="*/ 72485 w 163281"/>
              <a:gd name="connsiteY23" fmla="*/ 133377 h 402558"/>
              <a:gd name="connsiteX24" fmla="*/ 60578 w 163281"/>
              <a:gd name="connsiteY24" fmla="*/ 104802 h 402558"/>
              <a:gd name="connsiteX25" fmla="*/ 51054 w 163281"/>
              <a:gd name="connsiteY25" fmla="*/ 73846 h 402558"/>
              <a:gd name="connsiteX26" fmla="*/ 36766 w 163281"/>
              <a:gd name="connsiteY26" fmla="*/ 40509 h 402558"/>
              <a:gd name="connsiteX27" fmla="*/ 32004 w 163281"/>
              <a:gd name="connsiteY27" fmla="*/ 42890 h 402558"/>
              <a:gd name="connsiteX28" fmla="*/ 32004 w 163281"/>
              <a:gd name="connsiteY28" fmla="*/ 78609 h 402558"/>
              <a:gd name="connsiteX29" fmla="*/ 43909 w 163281"/>
              <a:gd name="connsiteY29" fmla="*/ 130996 h 402558"/>
              <a:gd name="connsiteX30" fmla="*/ 39147 w 163281"/>
              <a:gd name="connsiteY30" fmla="*/ 169096 h 402558"/>
              <a:gd name="connsiteX31" fmla="*/ 34385 w 163281"/>
              <a:gd name="connsiteY31" fmla="*/ 219102 h 402558"/>
              <a:gd name="connsiteX32" fmla="*/ 43910 w 163281"/>
              <a:gd name="connsiteY32" fmla="*/ 276252 h 402558"/>
              <a:gd name="connsiteX33" fmla="*/ 70103 w 163281"/>
              <a:gd name="connsiteY33" fmla="*/ 350071 h 402558"/>
              <a:gd name="connsiteX34" fmla="*/ 82010 w 163281"/>
              <a:gd name="connsiteY34" fmla="*/ 390552 h 402558"/>
              <a:gd name="connsiteX35" fmla="*/ 67722 w 163281"/>
              <a:gd name="connsiteY35" fmla="*/ 402459 h 402558"/>
              <a:gd name="connsiteX36" fmla="*/ 46292 w 163281"/>
              <a:gd name="connsiteY36" fmla="*/ 378646 h 402558"/>
              <a:gd name="connsiteX37" fmla="*/ 24860 w 163281"/>
              <a:gd name="connsiteY37" fmla="*/ 321497 h 402558"/>
              <a:gd name="connsiteX0" fmla="*/ 24860 w 159010"/>
              <a:gd name="connsiteY0" fmla="*/ 321497 h 402558"/>
              <a:gd name="connsiteX1" fmla="*/ 10572 w 159010"/>
              <a:gd name="connsiteY1" fmla="*/ 271490 h 402558"/>
              <a:gd name="connsiteX2" fmla="*/ 1047 w 159010"/>
              <a:gd name="connsiteY2" fmla="*/ 214340 h 402558"/>
              <a:gd name="connsiteX3" fmla="*/ 8191 w 159010"/>
              <a:gd name="connsiteY3" fmla="*/ 166715 h 402558"/>
              <a:gd name="connsiteX4" fmla="*/ 10572 w 159010"/>
              <a:gd name="connsiteY4" fmla="*/ 128615 h 402558"/>
              <a:gd name="connsiteX5" fmla="*/ 1047 w 159010"/>
              <a:gd name="connsiteY5" fmla="*/ 71465 h 402558"/>
              <a:gd name="connsiteX6" fmla="*/ 1047 w 159010"/>
              <a:gd name="connsiteY6" fmla="*/ 35746 h 402558"/>
              <a:gd name="connsiteX7" fmla="*/ 8191 w 159010"/>
              <a:gd name="connsiteY7" fmla="*/ 9552 h 402558"/>
              <a:gd name="connsiteX8" fmla="*/ 36766 w 159010"/>
              <a:gd name="connsiteY8" fmla="*/ 27 h 402558"/>
              <a:gd name="connsiteX9" fmla="*/ 62960 w 159010"/>
              <a:gd name="connsiteY9" fmla="*/ 11934 h 402558"/>
              <a:gd name="connsiteX10" fmla="*/ 74866 w 159010"/>
              <a:gd name="connsiteY10" fmla="*/ 45271 h 402558"/>
              <a:gd name="connsiteX11" fmla="*/ 82010 w 159010"/>
              <a:gd name="connsiteY11" fmla="*/ 90515 h 402558"/>
              <a:gd name="connsiteX12" fmla="*/ 108204 w 159010"/>
              <a:gd name="connsiteY12" fmla="*/ 138140 h 402558"/>
              <a:gd name="connsiteX13" fmla="*/ 132016 w 159010"/>
              <a:gd name="connsiteY13" fmla="*/ 173858 h 402558"/>
              <a:gd name="connsiteX14" fmla="*/ 151066 w 159010"/>
              <a:gd name="connsiteY14" fmla="*/ 223865 h 402558"/>
              <a:gd name="connsiteX15" fmla="*/ 155828 w 159010"/>
              <a:gd name="connsiteY15" fmla="*/ 281015 h 402558"/>
              <a:gd name="connsiteX16" fmla="*/ 158210 w 159010"/>
              <a:gd name="connsiteY16" fmla="*/ 333402 h 402558"/>
              <a:gd name="connsiteX17" fmla="*/ 141541 w 159010"/>
              <a:gd name="connsiteY17" fmla="*/ 376265 h 402558"/>
              <a:gd name="connsiteX18" fmla="*/ 120110 w 159010"/>
              <a:gd name="connsiteY18" fmla="*/ 361978 h 402558"/>
              <a:gd name="connsiteX19" fmla="*/ 127254 w 159010"/>
              <a:gd name="connsiteY19" fmla="*/ 333402 h 402558"/>
              <a:gd name="connsiteX20" fmla="*/ 127254 w 159010"/>
              <a:gd name="connsiteY20" fmla="*/ 285777 h 402558"/>
              <a:gd name="connsiteX21" fmla="*/ 115347 w 159010"/>
              <a:gd name="connsiteY21" fmla="*/ 214340 h 402558"/>
              <a:gd name="connsiteX22" fmla="*/ 93916 w 159010"/>
              <a:gd name="connsiteY22" fmla="*/ 164334 h 402558"/>
              <a:gd name="connsiteX23" fmla="*/ 72485 w 159010"/>
              <a:gd name="connsiteY23" fmla="*/ 133377 h 402558"/>
              <a:gd name="connsiteX24" fmla="*/ 60578 w 159010"/>
              <a:gd name="connsiteY24" fmla="*/ 104802 h 402558"/>
              <a:gd name="connsiteX25" fmla="*/ 51054 w 159010"/>
              <a:gd name="connsiteY25" fmla="*/ 73846 h 402558"/>
              <a:gd name="connsiteX26" fmla="*/ 36766 w 159010"/>
              <a:gd name="connsiteY26" fmla="*/ 40509 h 402558"/>
              <a:gd name="connsiteX27" fmla="*/ 32004 w 159010"/>
              <a:gd name="connsiteY27" fmla="*/ 42890 h 402558"/>
              <a:gd name="connsiteX28" fmla="*/ 32004 w 159010"/>
              <a:gd name="connsiteY28" fmla="*/ 78609 h 402558"/>
              <a:gd name="connsiteX29" fmla="*/ 43909 w 159010"/>
              <a:gd name="connsiteY29" fmla="*/ 130996 h 402558"/>
              <a:gd name="connsiteX30" fmla="*/ 39147 w 159010"/>
              <a:gd name="connsiteY30" fmla="*/ 169096 h 402558"/>
              <a:gd name="connsiteX31" fmla="*/ 34385 w 159010"/>
              <a:gd name="connsiteY31" fmla="*/ 219102 h 402558"/>
              <a:gd name="connsiteX32" fmla="*/ 43910 w 159010"/>
              <a:gd name="connsiteY32" fmla="*/ 276252 h 402558"/>
              <a:gd name="connsiteX33" fmla="*/ 70103 w 159010"/>
              <a:gd name="connsiteY33" fmla="*/ 350071 h 402558"/>
              <a:gd name="connsiteX34" fmla="*/ 82010 w 159010"/>
              <a:gd name="connsiteY34" fmla="*/ 390552 h 402558"/>
              <a:gd name="connsiteX35" fmla="*/ 67722 w 159010"/>
              <a:gd name="connsiteY35" fmla="*/ 402459 h 402558"/>
              <a:gd name="connsiteX36" fmla="*/ 46292 w 159010"/>
              <a:gd name="connsiteY36" fmla="*/ 378646 h 402558"/>
              <a:gd name="connsiteX37" fmla="*/ 24860 w 159010"/>
              <a:gd name="connsiteY37" fmla="*/ 321497 h 402558"/>
              <a:gd name="connsiteX0" fmla="*/ 24860 w 159127"/>
              <a:gd name="connsiteY0" fmla="*/ 321497 h 402558"/>
              <a:gd name="connsiteX1" fmla="*/ 10572 w 159127"/>
              <a:gd name="connsiteY1" fmla="*/ 271490 h 402558"/>
              <a:gd name="connsiteX2" fmla="*/ 1047 w 159127"/>
              <a:gd name="connsiteY2" fmla="*/ 214340 h 402558"/>
              <a:gd name="connsiteX3" fmla="*/ 8191 w 159127"/>
              <a:gd name="connsiteY3" fmla="*/ 166715 h 402558"/>
              <a:gd name="connsiteX4" fmla="*/ 10572 w 159127"/>
              <a:gd name="connsiteY4" fmla="*/ 128615 h 402558"/>
              <a:gd name="connsiteX5" fmla="*/ 1047 w 159127"/>
              <a:gd name="connsiteY5" fmla="*/ 71465 h 402558"/>
              <a:gd name="connsiteX6" fmla="*/ 1047 w 159127"/>
              <a:gd name="connsiteY6" fmla="*/ 35746 h 402558"/>
              <a:gd name="connsiteX7" fmla="*/ 8191 w 159127"/>
              <a:gd name="connsiteY7" fmla="*/ 9552 h 402558"/>
              <a:gd name="connsiteX8" fmla="*/ 36766 w 159127"/>
              <a:gd name="connsiteY8" fmla="*/ 27 h 402558"/>
              <a:gd name="connsiteX9" fmla="*/ 62960 w 159127"/>
              <a:gd name="connsiteY9" fmla="*/ 11934 h 402558"/>
              <a:gd name="connsiteX10" fmla="*/ 74866 w 159127"/>
              <a:gd name="connsiteY10" fmla="*/ 45271 h 402558"/>
              <a:gd name="connsiteX11" fmla="*/ 82010 w 159127"/>
              <a:gd name="connsiteY11" fmla="*/ 90515 h 402558"/>
              <a:gd name="connsiteX12" fmla="*/ 108204 w 159127"/>
              <a:gd name="connsiteY12" fmla="*/ 138140 h 402558"/>
              <a:gd name="connsiteX13" fmla="*/ 132016 w 159127"/>
              <a:gd name="connsiteY13" fmla="*/ 173858 h 402558"/>
              <a:gd name="connsiteX14" fmla="*/ 146304 w 159127"/>
              <a:gd name="connsiteY14" fmla="*/ 221483 h 402558"/>
              <a:gd name="connsiteX15" fmla="*/ 155828 w 159127"/>
              <a:gd name="connsiteY15" fmla="*/ 281015 h 402558"/>
              <a:gd name="connsiteX16" fmla="*/ 158210 w 159127"/>
              <a:gd name="connsiteY16" fmla="*/ 333402 h 402558"/>
              <a:gd name="connsiteX17" fmla="*/ 141541 w 159127"/>
              <a:gd name="connsiteY17" fmla="*/ 376265 h 402558"/>
              <a:gd name="connsiteX18" fmla="*/ 120110 w 159127"/>
              <a:gd name="connsiteY18" fmla="*/ 361978 h 402558"/>
              <a:gd name="connsiteX19" fmla="*/ 127254 w 159127"/>
              <a:gd name="connsiteY19" fmla="*/ 333402 h 402558"/>
              <a:gd name="connsiteX20" fmla="*/ 127254 w 159127"/>
              <a:gd name="connsiteY20" fmla="*/ 285777 h 402558"/>
              <a:gd name="connsiteX21" fmla="*/ 115347 w 159127"/>
              <a:gd name="connsiteY21" fmla="*/ 214340 h 402558"/>
              <a:gd name="connsiteX22" fmla="*/ 93916 w 159127"/>
              <a:gd name="connsiteY22" fmla="*/ 164334 h 402558"/>
              <a:gd name="connsiteX23" fmla="*/ 72485 w 159127"/>
              <a:gd name="connsiteY23" fmla="*/ 133377 h 402558"/>
              <a:gd name="connsiteX24" fmla="*/ 60578 w 159127"/>
              <a:gd name="connsiteY24" fmla="*/ 104802 h 402558"/>
              <a:gd name="connsiteX25" fmla="*/ 51054 w 159127"/>
              <a:gd name="connsiteY25" fmla="*/ 73846 h 402558"/>
              <a:gd name="connsiteX26" fmla="*/ 36766 w 159127"/>
              <a:gd name="connsiteY26" fmla="*/ 40509 h 402558"/>
              <a:gd name="connsiteX27" fmla="*/ 32004 w 159127"/>
              <a:gd name="connsiteY27" fmla="*/ 42890 h 402558"/>
              <a:gd name="connsiteX28" fmla="*/ 32004 w 159127"/>
              <a:gd name="connsiteY28" fmla="*/ 78609 h 402558"/>
              <a:gd name="connsiteX29" fmla="*/ 43909 w 159127"/>
              <a:gd name="connsiteY29" fmla="*/ 130996 h 402558"/>
              <a:gd name="connsiteX30" fmla="*/ 39147 w 159127"/>
              <a:gd name="connsiteY30" fmla="*/ 169096 h 402558"/>
              <a:gd name="connsiteX31" fmla="*/ 34385 w 159127"/>
              <a:gd name="connsiteY31" fmla="*/ 219102 h 402558"/>
              <a:gd name="connsiteX32" fmla="*/ 43910 w 159127"/>
              <a:gd name="connsiteY32" fmla="*/ 276252 h 402558"/>
              <a:gd name="connsiteX33" fmla="*/ 70103 w 159127"/>
              <a:gd name="connsiteY33" fmla="*/ 350071 h 402558"/>
              <a:gd name="connsiteX34" fmla="*/ 82010 w 159127"/>
              <a:gd name="connsiteY34" fmla="*/ 390552 h 402558"/>
              <a:gd name="connsiteX35" fmla="*/ 67722 w 159127"/>
              <a:gd name="connsiteY35" fmla="*/ 402459 h 402558"/>
              <a:gd name="connsiteX36" fmla="*/ 46292 w 159127"/>
              <a:gd name="connsiteY36" fmla="*/ 378646 h 402558"/>
              <a:gd name="connsiteX37" fmla="*/ 24860 w 159127"/>
              <a:gd name="connsiteY37" fmla="*/ 321497 h 402558"/>
              <a:gd name="connsiteX0" fmla="*/ 24860 w 157331"/>
              <a:gd name="connsiteY0" fmla="*/ 321497 h 402558"/>
              <a:gd name="connsiteX1" fmla="*/ 10572 w 157331"/>
              <a:gd name="connsiteY1" fmla="*/ 271490 h 402558"/>
              <a:gd name="connsiteX2" fmla="*/ 1047 w 157331"/>
              <a:gd name="connsiteY2" fmla="*/ 214340 h 402558"/>
              <a:gd name="connsiteX3" fmla="*/ 8191 w 157331"/>
              <a:gd name="connsiteY3" fmla="*/ 166715 h 402558"/>
              <a:gd name="connsiteX4" fmla="*/ 10572 w 157331"/>
              <a:gd name="connsiteY4" fmla="*/ 128615 h 402558"/>
              <a:gd name="connsiteX5" fmla="*/ 1047 w 157331"/>
              <a:gd name="connsiteY5" fmla="*/ 71465 h 402558"/>
              <a:gd name="connsiteX6" fmla="*/ 1047 w 157331"/>
              <a:gd name="connsiteY6" fmla="*/ 35746 h 402558"/>
              <a:gd name="connsiteX7" fmla="*/ 8191 w 157331"/>
              <a:gd name="connsiteY7" fmla="*/ 9552 h 402558"/>
              <a:gd name="connsiteX8" fmla="*/ 36766 w 157331"/>
              <a:gd name="connsiteY8" fmla="*/ 27 h 402558"/>
              <a:gd name="connsiteX9" fmla="*/ 62960 w 157331"/>
              <a:gd name="connsiteY9" fmla="*/ 11934 h 402558"/>
              <a:gd name="connsiteX10" fmla="*/ 74866 w 157331"/>
              <a:gd name="connsiteY10" fmla="*/ 45271 h 402558"/>
              <a:gd name="connsiteX11" fmla="*/ 82010 w 157331"/>
              <a:gd name="connsiteY11" fmla="*/ 90515 h 402558"/>
              <a:gd name="connsiteX12" fmla="*/ 108204 w 157331"/>
              <a:gd name="connsiteY12" fmla="*/ 138140 h 402558"/>
              <a:gd name="connsiteX13" fmla="*/ 132016 w 157331"/>
              <a:gd name="connsiteY13" fmla="*/ 173858 h 402558"/>
              <a:gd name="connsiteX14" fmla="*/ 146304 w 157331"/>
              <a:gd name="connsiteY14" fmla="*/ 221483 h 402558"/>
              <a:gd name="connsiteX15" fmla="*/ 155828 w 157331"/>
              <a:gd name="connsiteY15" fmla="*/ 281015 h 402558"/>
              <a:gd name="connsiteX16" fmla="*/ 155829 w 157331"/>
              <a:gd name="connsiteY16" fmla="*/ 331021 h 402558"/>
              <a:gd name="connsiteX17" fmla="*/ 141541 w 157331"/>
              <a:gd name="connsiteY17" fmla="*/ 376265 h 402558"/>
              <a:gd name="connsiteX18" fmla="*/ 120110 w 157331"/>
              <a:gd name="connsiteY18" fmla="*/ 361978 h 402558"/>
              <a:gd name="connsiteX19" fmla="*/ 127254 w 157331"/>
              <a:gd name="connsiteY19" fmla="*/ 333402 h 402558"/>
              <a:gd name="connsiteX20" fmla="*/ 127254 w 157331"/>
              <a:gd name="connsiteY20" fmla="*/ 285777 h 402558"/>
              <a:gd name="connsiteX21" fmla="*/ 115347 w 157331"/>
              <a:gd name="connsiteY21" fmla="*/ 214340 h 402558"/>
              <a:gd name="connsiteX22" fmla="*/ 93916 w 157331"/>
              <a:gd name="connsiteY22" fmla="*/ 164334 h 402558"/>
              <a:gd name="connsiteX23" fmla="*/ 72485 w 157331"/>
              <a:gd name="connsiteY23" fmla="*/ 133377 h 402558"/>
              <a:gd name="connsiteX24" fmla="*/ 60578 w 157331"/>
              <a:gd name="connsiteY24" fmla="*/ 104802 h 402558"/>
              <a:gd name="connsiteX25" fmla="*/ 51054 w 157331"/>
              <a:gd name="connsiteY25" fmla="*/ 73846 h 402558"/>
              <a:gd name="connsiteX26" fmla="*/ 36766 w 157331"/>
              <a:gd name="connsiteY26" fmla="*/ 40509 h 402558"/>
              <a:gd name="connsiteX27" fmla="*/ 32004 w 157331"/>
              <a:gd name="connsiteY27" fmla="*/ 42890 h 402558"/>
              <a:gd name="connsiteX28" fmla="*/ 32004 w 157331"/>
              <a:gd name="connsiteY28" fmla="*/ 78609 h 402558"/>
              <a:gd name="connsiteX29" fmla="*/ 43909 w 157331"/>
              <a:gd name="connsiteY29" fmla="*/ 130996 h 402558"/>
              <a:gd name="connsiteX30" fmla="*/ 39147 w 157331"/>
              <a:gd name="connsiteY30" fmla="*/ 169096 h 402558"/>
              <a:gd name="connsiteX31" fmla="*/ 34385 w 157331"/>
              <a:gd name="connsiteY31" fmla="*/ 219102 h 402558"/>
              <a:gd name="connsiteX32" fmla="*/ 43910 w 157331"/>
              <a:gd name="connsiteY32" fmla="*/ 276252 h 402558"/>
              <a:gd name="connsiteX33" fmla="*/ 70103 w 157331"/>
              <a:gd name="connsiteY33" fmla="*/ 350071 h 402558"/>
              <a:gd name="connsiteX34" fmla="*/ 82010 w 157331"/>
              <a:gd name="connsiteY34" fmla="*/ 390552 h 402558"/>
              <a:gd name="connsiteX35" fmla="*/ 67722 w 157331"/>
              <a:gd name="connsiteY35" fmla="*/ 402459 h 402558"/>
              <a:gd name="connsiteX36" fmla="*/ 46292 w 157331"/>
              <a:gd name="connsiteY36" fmla="*/ 378646 h 402558"/>
              <a:gd name="connsiteX37" fmla="*/ 24860 w 157331"/>
              <a:gd name="connsiteY37" fmla="*/ 321497 h 402558"/>
              <a:gd name="connsiteX0" fmla="*/ 24860 w 157331"/>
              <a:gd name="connsiteY0" fmla="*/ 321497 h 402558"/>
              <a:gd name="connsiteX1" fmla="*/ 10572 w 157331"/>
              <a:gd name="connsiteY1" fmla="*/ 271490 h 402558"/>
              <a:gd name="connsiteX2" fmla="*/ 1047 w 157331"/>
              <a:gd name="connsiteY2" fmla="*/ 214340 h 402558"/>
              <a:gd name="connsiteX3" fmla="*/ 8191 w 157331"/>
              <a:gd name="connsiteY3" fmla="*/ 166715 h 402558"/>
              <a:gd name="connsiteX4" fmla="*/ 10572 w 157331"/>
              <a:gd name="connsiteY4" fmla="*/ 128615 h 402558"/>
              <a:gd name="connsiteX5" fmla="*/ 1047 w 157331"/>
              <a:gd name="connsiteY5" fmla="*/ 71465 h 402558"/>
              <a:gd name="connsiteX6" fmla="*/ 1047 w 157331"/>
              <a:gd name="connsiteY6" fmla="*/ 35746 h 402558"/>
              <a:gd name="connsiteX7" fmla="*/ 8191 w 157331"/>
              <a:gd name="connsiteY7" fmla="*/ 9552 h 402558"/>
              <a:gd name="connsiteX8" fmla="*/ 36766 w 157331"/>
              <a:gd name="connsiteY8" fmla="*/ 27 h 402558"/>
              <a:gd name="connsiteX9" fmla="*/ 62960 w 157331"/>
              <a:gd name="connsiteY9" fmla="*/ 11934 h 402558"/>
              <a:gd name="connsiteX10" fmla="*/ 74866 w 157331"/>
              <a:gd name="connsiteY10" fmla="*/ 45271 h 402558"/>
              <a:gd name="connsiteX11" fmla="*/ 84391 w 157331"/>
              <a:gd name="connsiteY11" fmla="*/ 90515 h 402558"/>
              <a:gd name="connsiteX12" fmla="*/ 108204 w 157331"/>
              <a:gd name="connsiteY12" fmla="*/ 138140 h 402558"/>
              <a:gd name="connsiteX13" fmla="*/ 132016 w 157331"/>
              <a:gd name="connsiteY13" fmla="*/ 173858 h 402558"/>
              <a:gd name="connsiteX14" fmla="*/ 146304 w 157331"/>
              <a:gd name="connsiteY14" fmla="*/ 221483 h 402558"/>
              <a:gd name="connsiteX15" fmla="*/ 155828 w 157331"/>
              <a:gd name="connsiteY15" fmla="*/ 281015 h 402558"/>
              <a:gd name="connsiteX16" fmla="*/ 155829 w 157331"/>
              <a:gd name="connsiteY16" fmla="*/ 331021 h 402558"/>
              <a:gd name="connsiteX17" fmla="*/ 141541 w 157331"/>
              <a:gd name="connsiteY17" fmla="*/ 376265 h 402558"/>
              <a:gd name="connsiteX18" fmla="*/ 120110 w 157331"/>
              <a:gd name="connsiteY18" fmla="*/ 361978 h 402558"/>
              <a:gd name="connsiteX19" fmla="*/ 127254 w 157331"/>
              <a:gd name="connsiteY19" fmla="*/ 333402 h 402558"/>
              <a:gd name="connsiteX20" fmla="*/ 127254 w 157331"/>
              <a:gd name="connsiteY20" fmla="*/ 285777 h 402558"/>
              <a:gd name="connsiteX21" fmla="*/ 115347 w 157331"/>
              <a:gd name="connsiteY21" fmla="*/ 214340 h 402558"/>
              <a:gd name="connsiteX22" fmla="*/ 93916 w 157331"/>
              <a:gd name="connsiteY22" fmla="*/ 164334 h 402558"/>
              <a:gd name="connsiteX23" fmla="*/ 72485 w 157331"/>
              <a:gd name="connsiteY23" fmla="*/ 133377 h 402558"/>
              <a:gd name="connsiteX24" fmla="*/ 60578 w 157331"/>
              <a:gd name="connsiteY24" fmla="*/ 104802 h 402558"/>
              <a:gd name="connsiteX25" fmla="*/ 51054 w 157331"/>
              <a:gd name="connsiteY25" fmla="*/ 73846 h 402558"/>
              <a:gd name="connsiteX26" fmla="*/ 36766 w 157331"/>
              <a:gd name="connsiteY26" fmla="*/ 40509 h 402558"/>
              <a:gd name="connsiteX27" fmla="*/ 32004 w 157331"/>
              <a:gd name="connsiteY27" fmla="*/ 42890 h 402558"/>
              <a:gd name="connsiteX28" fmla="*/ 32004 w 157331"/>
              <a:gd name="connsiteY28" fmla="*/ 78609 h 402558"/>
              <a:gd name="connsiteX29" fmla="*/ 43909 w 157331"/>
              <a:gd name="connsiteY29" fmla="*/ 130996 h 402558"/>
              <a:gd name="connsiteX30" fmla="*/ 39147 w 157331"/>
              <a:gd name="connsiteY30" fmla="*/ 169096 h 402558"/>
              <a:gd name="connsiteX31" fmla="*/ 34385 w 157331"/>
              <a:gd name="connsiteY31" fmla="*/ 219102 h 402558"/>
              <a:gd name="connsiteX32" fmla="*/ 43910 w 157331"/>
              <a:gd name="connsiteY32" fmla="*/ 276252 h 402558"/>
              <a:gd name="connsiteX33" fmla="*/ 70103 w 157331"/>
              <a:gd name="connsiteY33" fmla="*/ 350071 h 402558"/>
              <a:gd name="connsiteX34" fmla="*/ 82010 w 157331"/>
              <a:gd name="connsiteY34" fmla="*/ 390552 h 402558"/>
              <a:gd name="connsiteX35" fmla="*/ 67722 w 157331"/>
              <a:gd name="connsiteY35" fmla="*/ 402459 h 402558"/>
              <a:gd name="connsiteX36" fmla="*/ 46292 w 157331"/>
              <a:gd name="connsiteY36" fmla="*/ 378646 h 402558"/>
              <a:gd name="connsiteX37" fmla="*/ 24860 w 157331"/>
              <a:gd name="connsiteY37" fmla="*/ 321497 h 402558"/>
              <a:gd name="connsiteX0" fmla="*/ 24860 w 157331"/>
              <a:gd name="connsiteY0" fmla="*/ 321563 h 402624"/>
              <a:gd name="connsiteX1" fmla="*/ 10572 w 157331"/>
              <a:gd name="connsiteY1" fmla="*/ 271556 h 402624"/>
              <a:gd name="connsiteX2" fmla="*/ 1047 w 157331"/>
              <a:gd name="connsiteY2" fmla="*/ 214406 h 402624"/>
              <a:gd name="connsiteX3" fmla="*/ 8191 w 157331"/>
              <a:gd name="connsiteY3" fmla="*/ 166781 h 402624"/>
              <a:gd name="connsiteX4" fmla="*/ 10572 w 157331"/>
              <a:gd name="connsiteY4" fmla="*/ 128681 h 402624"/>
              <a:gd name="connsiteX5" fmla="*/ 1047 w 157331"/>
              <a:gd name="connsiteY5" fmla="*/ 71531 h 402624"/>
              <a:gd name="connsiteX6" fmla="*/ 1047 w 157331"/>
              <a:gd name="connsiteY6" fmla="*/ 35812 h 402624"/>
              <a:gd name="connsiteX7" fmla="*/ 8191 w 157331"/>
              <a:gd name="connsiteY7" fmla="*/ 9618 h 402624"/>
              <a:gd name="connsiteX8" fmla="*/ 36766 w 157331"/>
              <a:gd name="connsiteY8" fmla="*/ 93 h 402624"/>
              <a:gd name="connsiteX9" fmla="*/ 60579 w 157331"/>
              <a:gd name="connsiteY9" fmla="*/ 14382 h 402624"/>
              <a:gd name="connsiteX10" fmla="*/ 74866 w 157331"/>
              <a:gd name="connsiteY10" fmla="*/ 45337 h 402624"/>
              <a:gd name="connsiteX11" fmla="*/ 84391 w 157331"/>
              <a:gd name="connsiteY11" fmla="*/ 90581 h 402624"/>
              <a:gd name="connsiteX12" fmla="*/ 108204 w 157331"/>
              <a:gd name="connsiteY12" fmla="*/ 138206 h 402624"/>
              <a:gd name="connsiteX13" fmla="*/ 132016 w 157331"/>
              <a:gd name="connsiteY13" fmla="*/ 173924 h 402624"/>
              <a:gd name="connsiteX14" fmla="*/ 146304 w 157331"/>
              <a:gd name="connsiteY14" fmla="*/ 221549 h 402624"/>
              <a:gd name="connsiteX15" fmla="*/ 155828 w 157331"/>
              <a:gd name="connsiteY15" fmla="*/ 281081 h 402624"/>
              <a:gd name="connsiteX16" fmla="*/ 155829 w 157331"/>
              <a:gd name="connsiteY16" fmla="*/ 331087 h 402624"/>
              <a:gd name="connsiteX17" fmla="*/ 141541 w 157331"/>
              <a:gd name="connsiteY17" fmla="*/ 376331 h 402624"/>
              <a:gd name="connsiteX18" fmla="*/ 120110 w 157331"/>
              <a:gd name="connsiteY18" fmla="*/ 362044 h 402624"/>
              <a:gd name="connsiteX19" fmla="*/ 127254 w 157331"/>
              <a:gd name="connsiteY19" fmla="*/ 333468 h 402624"/>
              <a:gd name="connsiteX20" fmla="*/ 127254 w 157331"/>
              <a:gd name="connsiteY20" fmla="*/ 285843 h 402624"/>
              <a:gd name="connsiteX21" fmla="*/ 115347 w 157331"/>
              <a:gd name="connsiteY21" fmla="*/ 214406 h 402624"/>
              <a:gd name="connsiteX22" fmla="*/ 93916 w 157331"/>
              <a:gd name="connsiteY22" fmla="*/ 164400 h 402624"/>
              <a:gd name="connsiteX23" fmla="*/ 72485 w 157331"/>
              <a:gd name="connsiteY23" fmla="*/ 133443 h 402624"/>
              <a:gd name="connsiteX24" fmla="*/ 60578 w 157331"/>
              <a:gd name="connsiteY24" fmla="*/ 104868 h 402624"/>
              <a:gd name="connsiteX25" fmla="*/ 51054 w 157331"/>
              <a:gd name="connsiteY25" fmla="*/ 73912 h 402624"/>
              <a:gd name="connsiteX26" fmla="*/ 36766 w 157331"/>
              <a:gd name="connsiteY26" fmla="*/ 40575 h 402624"/>
              <a:gd name="connsiteX27" fmla="*/ 32004 w 157331"/>
              <a:gd name="connsiteY27" fmla="*/ 42956 h 402624"/>
              <a:gd name="connsiteX28" fmla="*/ 32004 w 157331"/>
              <a:gd name="connsiteY28" fmla="*/ 78675 h 402624"/>
              <a:gd name="connsiteX29" fmla="*/ 43909 w 157331"/>
              <a:gd name="connsiteY29" fmla="*/ 131062 h 402624"/>
              <a:gd name="connsiteX30" fmla="*/ 39147 w 157331"/>
              <a:gd name="connsiteY30" fmla="*/ 169162 h 402624"/>
              <a:gd name="connsiteX31" fmla="*/ 34385 w 157331"/>
              <a:gd name="connsiteY31" fmla="*/ 219168 h 402624"/>
              <a:gd name="connsiteX32" fmla="*/ 43910 w 157331"/>
              <a:gd name="connsiteY32" fmla="*/ 276318 h 402624"/>
              <a:gd name="connsiteX33" fmla="*/ 70103 w 157331"/>
              <a:gd name="connsiteY33" fmla="*/ 350137 h 402624"/>
              <a:gd name="connsiteX34" fmla="*/ 82010 w 157331"/>
              <a:gd name="connsiteY34" fmla="*/ 390618 h 402624"/>
              <a:gd name="connsiteX35" fmla="*/ 67722 w 157331"/>
              <a:gd name="connsiteY35" fmla="*/ 402525 h 402624"/>
              <a:gd name="connsiteX36" fmla="*/ 46292 w 157331"/>
              <a:gd name="connsiteY36" fmla="*/ 378712 h 402624"/>
              <a:gd name="connsiteX37" fmla="*/ 24860 w 157331"/>
              <a:gd name="connsiteY37" fmla="*/ 321563 h 402624"/>
              <a:gd name="connsiteX0" fmla="*/ 24860 w 157331"/>
              <a:gd name="connsiteY0" fmla="*/ 321563 h 402624"/>
              <a:gd name="connsiteX1" fmla="*/ 10572 w 157331"/>
              <a:gd name="connsiteY1" fmla="*/ 271556 h 402624"/>
              <a:gd name="connsiteX2" fmla="*/ 1047 w 157331"/>
              <a:gd name="connsiteY2" fmla="*/ 214406 h 402624"/>
              <a:gd name="connsiteX3" fmla="*/ 8191 w 157331"/>
              <a:gd name="connsiteY3" fmla="*/ 166781 h 402624"/>
              <a:gd name="connsiteX4" fmla="*/ 10572 w 157331"/>
              <a:gd name="connsiteY4" fmla="*/ 128681 h 402624"/>
              <a:gd name="connsiteX5" fmla="*/ 1047 w 157331"/>
              <a:gd name="connsiteY5" fmla="*/ 71531 h 402624"/>
              <a:gd name="connsiteX6" fmla="*/ 1047 w 157331"/>
              <a:gd name="connsiteY6" fmla="*/ 35812 h 402624"/>
              <a:gd name="connsiteX7" fmla="*/ 8191 w 157331"/>
              <a:gd name="connsiteY7" fmla="*/ 9618 h 402624"/>
              <a:gd name="connsiteX8" fmla="*/ 36766 w 157331"/>
              <a:gd name="connsiteY8" fmla="*/ 93 h 402624"/>
              <a:gd name="connsiteX9" fmla="*/ 60579 w 157331"/>
              <a:gd name="connsiteY9" fmla="*/ 14382 h 402624"/>
              <a:gd name="connsiteX10" fmla="*/ 72485 w 157331"/>
              <a:gd name="connsiteY10" fmla="*/ 45337 h 402624"/>
              <a:gd name="connsiteX11" fmla="*/ 84391 w 157331"/>
              <a:gd name="connsiteY11" fmla="*/ 90581 h 402624"/>
              <a:gd name="connsiteX12" fmla="*/ 108204 w 157331"/>
              <a:gd name="connsiteY12" fmla="*/ 138206 h 402624"/>
              <a:gd name="connsiteX13" fmla="*/ 132016 w 157331"/>
              <a:gd name="connsiteY13" fmla="*/ 173924 h 402624"/>
              <a:gd name="connsiteX14" fmla="*/ 146304 w 157331"/>
              <a:gd name="connsiteY14" fmla="*/ 221549 h 402624"/>
              <a:gd name="connsiteX15" fmla="*/ 155828 w 157331"/>
              <a:gd name="connsiteY15" fmla="*/ 281081 h 402624"/>
              <a:gd name="connsiteX16" fmla="*/ 155829 w 157331"/>
              <a:gd name="connsiteY16" fmla="*/ 331087 h 402624"/>
              <a:gd name="connsiteX17" fmla="*/ 141541 w 157331"/>
              <a:gd name="connsiteY17" fmla="*/ 376331 h 402624"/>
              <a:gd name="connsiteX18" fmla="*/ 120110 w 157331"/>
              <a:gd name="connsiteY18" fmla="*/ 362044 h 402624"/>
              <a:gd name="connsiteX19" fmla="*/ 127254 w 157331"/>
              <a:gd name="connsiteY19" fmla="*/ 333468 h 402624"/>
              <a:gd name="connsiteX20" fmla="*/ 127254 w 157331"/>
              <a:gd name="connsiteY20" fmla="*/ 285843 h 402624"/>
              <a:gd name="connsiteX21" fmla="*/ 115347 w 157331"/>
              <a:gd name="connsiteY21" fmla="*/ 214406 h 402624"/>
              <a:gd name="connsiteX22" fmla="*/ 93916 w 157331"/>
              <a:gd name="connsiteY22" fmla="*/ 164400 h 402624"/>
              <a:gd name="connsiteX23" fmla="*/ 72485 w 157331"/>
              <a:gd name="connsiteY23" fmla="*/ 133443 h 402624"/>
              <a:gd name="connsiteX24" fmla="*/ 60578 w 157331"/>
              <a:gd name="connsiteY24" fmla="*/ 104868 h 402624"/>
              <a:gd name="connsiteX25" fmla="*/ 51054 w 157331"/>
              <a:gd name="connsiteY25" fmla="*/ 73912 h 402624"/>
              <a:gd name="connsiteX26" fmla="*/ 36766 w 157331"/>
              <a:gd name="connsiteY26" fmla="*/ 40575 h 402624"/>
              <a:gd name="connsiteX27" fmla="*/ 32004 w 157331"/>
              <a:gd name="connsiteY27" fmla="*/ 42956 h 402624"/>
              <a:gd name="connsiteX28" fmla="*/ 32004 w 157331"/>
              <a:gd name="connsiteY28" fmla="*/ 78675 h 402624"/>
              <a:gd name="connsiteX29" fmla="*/ 43909 w 157331"/>
              <a:gd name="connsiteY29" fmla="*/ 131062 h 402624"/>
              <a:gd name="connsiteX30" fmla="*/ 39147 w 157331"/>
              <a:gd name="connsiteY30" fmla="*/ 169162 h 402624"/>
              <a:gd name="connsiteX31" fmla="*/ 34385 w 157331"/>
              <a:gd name="connsiteY31" fmla="*/ 219168 h 402624"/>
              <a:gd name="connsiteX32" fmla="*/ 43910 w 157331"/>
              <a:gd name="connsiteY32" fmla="*/ 276318 h 402624"/>
              <a:gd name="connsiteX33" fmla="*/ 70103 w 157331"/>
              <a:gd name="connsiteY33" fmla="*/ 350137 h 402624"/>
              <a:gd name="connsiteX34" fmla="*/ 82010 w 157331"/>
              <a:gd name="connsiteY34" fmla="*/ 390618 h 402624"/>
              <a:gd name="connsiteX35" fmla="*/ 67722 w 157331"/>
              <a:gd name="connsiteY35" fmla="*/ 402525 h 402624"/>
              <a:gd name="connsiteX36" fmla="*/ 46292 w 157331"/>
              <a:gd name="connsiteY36" fmla="*/ 378712 h 402624"/>
              <a:gd name="connsiteX37" fmla="*/ 24860 w 157331"/>
              <a:gd name="connsiteY37" fmla="*/ 321563 h 402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57331" h="402624">
                <a:moveTo>
                  <a:pt x="24860" y="321563"/>
                </a:moveTo>
                <a:cubicBezTo>
                  <a:pt x="18907" y="303704"/>
                  <a:pt x="14541" y="289416"/>
                  <a:pt x="10572" y="271556"/>
                </a:cubicBezTo>
                <a:cubicBezTo>
                  <a:pt x="6603" y="253697"/>
                  <a:pt x="1444" y="231868"/>
                  <a:pt x="1047" y="214406"/>
                </a:cubicBezTo>
                <a:cubicBezTo>
                  <a:pt x="650" y="196944"/>
                  <a:pt x="6604" y="181068"/>
                  <a:pt x="8191" y="166781"/>
                </a:cubicBezTo>
                <a:cubicBezTo>
                  <a:pt x="9778" y="152494"/>
                  <a:pt x="11763" y="144556"/>
                  <a:pt x="10572" y="128681"/>
                </a:cubicBezTo>
                <a:cubicBezTo>
                  <a:pt x="9381" y="112806"/>
                  <a:pt x="2634" y="87009"/>
                  <a:pt x="1047" y="71531"/>
                </a:cubicBezTo>
                <a:cubicBezTo>
                  <a:pt x="-541" y="56053"/>
                  <a:pt x="-144" y="46131"/>
                  <a:pt x="1047" y="35812"/>
                </a:cubicBezTo>
                <a:cubicBezTo>
                  <a:pt x="2238" y="25493"/>
                  <a:pt x="2238" y="15571"/>
                  <a:pt x="8191" y="9618"/>
                </a:cubicBezTo>
                <a:cubicBezTo>
                  <a:pt x="14144" y="3665"/>
                  <a:pt x="28035" y="-701"/>
                  <a:pt x="36766" y="93"/>
                </a:cubicBezTo>
                <a:cubicBezTo>
                  <a:pt x="45497" y="887"/>
                  <a:pt x="54626" y="6841"/>
                  <a:pt x="60579" y="14382"/>
                </a:cubicBezTo>
                <a:cubicBezTo>
                  <a:pt x="66532" y="21923"/>
                  <a:pt x="68516" y="32637"/>
                  <a:pt x="72485" y="45337"/>
                </a:cubicBezTo>
                <a:cubicBezTo>
                  <a:pt x="76454" y="58037"/>
                  <a:pt x="78438" y="75103"/>
                  <a:pt x="84391" y="90581"/>
                </a:cubicBezTo>
                <a:cubicBezTo>
                  <a:pt x="90344" y="106059"/>
                  <a:pt x="100267" y="124316"/>
                  <a:pt x="108204" y="138206"/>
                </a:cubicBezTo>
                <a:cubicBezTo>
                  <a:pt x="116141" y="152096"/>
                  <a:pt x="125666" y="160033"/>
                  <a:pt x="132016" y="173924"/>
                </a:cubicBezTo>
                <a:cubicBezTo>
                  <a:pt x="138366" y="187815"/>
                  <a:pt x="142335" y="203690"/>
                  <a:pt x="146304" y="221549"/>
                </a:cubicBezTo>
                <a:cubicBezTo>
                  <a:pt x="150273" y="239408"/>
                  <a:pt x="154241" y="262825"/>
                  <a:pt x="155828" y="281081"/>
                </a:cubicBezTo>
                <a:cubicBezTo>
                  <a:pt x="157416" y="299337"/>
                  <a:pt x="158210" y="315212"/>
                  <a:pt x="155829" y="331087"/>
                </a:cubicBezTo>
                <a:cubicBezTo>
                  <a:pt x="153448" y="346962"/>
                  <a:pt x="147494" y="371172"/>
                  <a:pt x="141541" y="376331"/>
                </a:cubicBezTo>
                <a:cubicBezTo>
                  <a:pt x="135588" y="381490"/>
                  <a:pt x="122491" y="369188"/>
                  <a:pt x="120110" y="362044"/>
                </a:cubicBezTo>
                <a:cubicBezTo>
                  <a:pt x="117729" y="354900"/>
                  <a:pt x="126063" y="346168"/>
                  <a:pt x="127254" y="333468"/>
                </a:cubicBezTo>
                <a:cubicBezTo>
                  <a:pt x="128445" y="320768"/>
                  <a:pt x="129238" y="305687"/>
                  <a:pt x="127254" y="285843"/>
                </a:cubicBezTo>
                <a:cubicBezTo>
                  <a:pt x="125270" y="265999"/>
                  <a:pt x="120903" y="234647"/>
                  <a:pt x="115347" y="214406"/>
                </a:cubicBezTo>
                <a:cubicBezTo>
                  <a:pt x="109791" y="194165"/>
                  <a:pt x="101060" y="177894"/>
                  <a:pt x="93916" y="164400"/>
                </a:cubicBezTo>
                <a:cubicBezTo>
                  <a:pt x="86772" y="150906"/>
                  <a:pt x="78041" y="143365"/>
                  <a:pt x="72485" y="133443"/>
                </a:cubicBezTo>
                <a:cubicBezTo>
                  <a:pt x="66929" y="123521"/>
                  <a:pt x="64150" y="114790"/>
                  <a:pt x="60578" y="104868"/>
                </a:cubicBezTo>
                <a:cubicBezTo>
                  <a:pt x="57006" y="94946"/>
                  <a:pt x="55023" y="84627"/>
                  <a:pt x="51054" y="73912"/>
                </a:cubicBezTo>
                <a:cubicBezTo>
                  <a:pt x="47085" y="63197"/>
                  <a:pt x="39941" y="45734"/>
                  <a:pt x="36766" y="40575"/>
                </a:cubicBezTo>
                <a:cubicBezTo>
                  <a:pt x="33591" y="35416"/>
                  <a:pt x="32798" y="36606"/>
                  <a:pt x="32004" y="42956"/>
                </a:cubicBezTo>
                <a:cubicBezTo>
                  <a:pt x="31210" y="49306"/>
                  <a:pt x="30020" y="63991"/>
                  <a:pt x="32004" y="78675"/>
                </a:cubicBezTo>
                <a:cubicBezTo>
                  <a:pt x="33988" y="93359"/>
                  <a:pt x="42719" y="115981"/>
                  <a:pt x="43909" y="131062"/>
                </a:cubicBezTo>
                <a:cubicBezTo>
                  <a:pt x="45099" y="146143"/>
                  <a:pt x="40734" y="154478"/>
                  <a:pt x="39147" y="169162"/>
                </a:cubicBezTo>
                <a:cubicBezTo>
                  <a:pt x="37560" y="183846"/>
                  <a:pt x="33591" y="201309"/>
                  <a:pt x="34385" y="219168"/>
                </a:cubicBezTo>
                <a:cubicBezTo>
                  <a:pt x="35179" y="237027"/>
                  <a:pt x="37957" y="254490"/>
                  <a:pt x="43910" y="276318"/>
                </a:cubicBezTo>
                <a:cubicBezTo>
                  <a:pt x="49863" y="298146"/>
                  <a:pt x="63753" y="331087"/>
                  <a:pt x="70103" y="350137"/>
                </a:cubicBezTo>
                <a:cubicBezTo>
                  <a:pt x="76453" y="369187"/>
                  <a:pt x="82407" y="381887"/>
                  <a:pt x="82010" y="390618"/>
                </a:cubicBezTo>
                <a:cubicBezTo>
                  <a:pt x="81613" y="399349"/>
                  <a:pt x="74072" y="403319"/>
                  <a:pt x="67722" y="402525"/>
                </a:cubicBezTo>
                <a:cubicBezTo>
                  <a:pt x="61372" y="401731"/>
                  <a:pt x="53436" y="392206"/>
                  <a:pt x="46292" y="378712"/>
                </a:cubicBezTo>
                <a:cubicBezTo>
                  <a:pt x="39148" y="365218"/>
                  <a:pt x="30813" y="339422"/>
                  <a:pt x="24860" y="321563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7" name="任意多边形 456"/>
          <p:cNvSpPr/>
          <p:nvPr/>
        </p:nvSpPr>
        <p:spPr>
          <a:xfrm rot="660000">
            <a:off x="9915178" y="2903932"/>
            <a:ext cx="157331" cy="402624"/>
          </a:xfrm>
          <a:custGeom>
            <a:avLst/>
            <a:gdLst>
              <a:gd name="connsiteX0" fmla="*/ 24860 w 165475"/>
              <a:gd name="connsiteY0" fmla="*/ 335784 h 402539"/>
              <a:gd name="connsiteX1" fmla="*/ 10572 w 165475"/>
              <a:gd name="connsiteY1" fmla="*/ 271490 h 402539"/>
              <a:gd name="connsiteX2" fmla="*/ 1047 w 165475"/>
              <a:gd name="connsiteY2" fmla="*/ 214340 h 402539"/>
              <a:gd name="connsiteX3" fmla="*/ 8191 w 165475"/>
              <a:gd name="connsiteY3" fmla="*/ 166715 h 402539"/>
              <a:gd name="connsiteX4" fmla="*/ 10572 w 165475"/>
              <a:gd name="connsiteY4" fmla="*/ 128615 h 402539"/>
              <a:gd name="connsiteX5" fmla="*/ 1047 w 165475"/>
              <a:gd name="connsiteY5" fmla="*/ 71465 h 402539"/>
              <a:gd name="connsiteX6" fmla="*/ 1047 w 165475"/>
              <a:gd name="connsiteY6" fmla="*/ 35746 h 402539"/>
              <a:gd name="connsiteX7" fmla="*/ 8191 w 165475"/>
              <a:gd name="connsiteY7" fmla="*/ 9552 h 402539"/>
              <a:gd name="connsiteX8" fmla="*/ 36766 w 165475"/>
              <a:gd name="connsiteY8" fmla="*/ 27 h 402539"/>
              <a:gd name="connsiteX9" fmla="*/ 62960 w 165475"/>
              <a:gd name="connsiteY9" fmla="*/ 11934 h 402539"/>
              <a:gd name="connsiteX10" fmla="*/ 74866 w 165475"/>
              <a:gd name="connsiteY10" fmla="*/ 45271 h 402539"/>
              <a:gd name="connsiteX11" fmla="*/ 82010 w 165475"/>
              <a:gd name="connsiteY11" fmla="*/ 90515 h 402539"/>
              <a:gd name="connsiteX12" fmla="*/ 108204 w 165475"/>
              <a:gd name="connsiteY12" fmla="*/ 138140 h 402539"/>
              <a:gd name="connsiteX13" fmla="*/ 134397 w 165475"/>
              <a:gd name="connsiteY13" fmla="*/ 169096 h 402539"/>
              <a:gd name="connsiteX14" fmla="*/ 153447 w 165475"/>
              <a:gd name="connsiteY14" fmla="*/ 223865 h 402539"/>
              <a:gd name="connsiteX15" fmla="*/ 165354 w 165475"/>
              <a:gd name="connsiteY15" fmla="*/ 281015 h 402539"/>
              <a:gd name="connsiteX16" fmla="*/ 158210 w 165475"/>
              <a:gd name="connsiteY16" fmla="*/ 333402 h 402539"/>
              <a:gd name="connsiteX17" fmla="*/ 136779 w 165475"/>
              <a:gd name="connsiteY17" fmla="*/ 378646 h 402539"/>
              <a:gd name="connsiteX18" fmla="*/ 112966 w 165475"/>
              <a:gd name="connsiteY18" fmla="*/ 373884 h 402539"/>
              <a:gd name="connsiteX19" fmla="*/ 122491 w 165475"/>
              <a:gd name="connsiteY19" fmla="*/ 342927 h 402539"/>
              <a:gd name="connsiteX20" fmla="*/ 127254 w 165475"/>
              <a:gd name="connsiteY20" fmla="*/ 285777 h 402539"/>
              <a:gd name="connsiteX21" fmla="*/ 115347 w 165475"/>
              <a:gd name="connsiteY21" fmla="*/ 214340 h 402539"/>
              <a:gd name="connsiteX22" fmla="*/ 93916 w 165475"/>
              <a:gd name="connsiteY22" fmla="*/ 159571 h 402539"/>
              <a:gd name="connsiteX23" fmla="*/ 72485 w 165475"/>
              <a:gd name="connsiteY23" fmla="*/ 133377 h 402539"/>
              <a:gd name="connsiteX24" fmla="*/ 55816 w 165475"/>
              <a:gd name="connsiteY24" fmla="*/ 104802 h 402539"/>
              <a:gd name="connsiteX25" fmla="*/ 41529 w 165475"/>
              <a:gd name="connsiteY25" fmla="*/ 64321 h 402539"/>
              <a:gd name="connsiteX26" fmla="*/ 36766 w 165475"/>
              <a:gd name="connsiteY26" fmla="*/ 40509 h 402539"/>
              <a:gd name="connsiteX27" fmla="*/ 32004 w 165475"/>
              <a:gd name="connsiteY27" fmla="*/ 42890 h 402539"/>
              <a:gd name="connsiteX28" fmla="*/ 32004 w 165475"/>
              <a:gd name="connsiteY28" fmla="*/ 78609 h 402539"/>
              <a:gd name="connsiteX29" fmla="*/ 48672 w 165475"/>
              <a:gd name="connsiteY29" fmla="*/ 130996 h 402539"/>
              <a:gd name="connsiteX30" fmla="*/ 39147 w 165475"/>
              <a:gd name="connsiteY30" fmla="*/ 169096 h 402539"/>
              <a:gd name="connsiteX31" fmla="*/ 34385 w 165475"/>
              <a:gd name="connsiteY31" fmla="*/ 219102 h 402539"/>
              <a:gd name="connsiteX32" fmla="*/ 43910 w 165475"/>
              <a:gd name="connsiteY32" fmla="*/ 276252 h 402539"/>
              <a:gd name="connsiteX33" fmla="*/ 74866 w 165475"/>
              <a:gd name="connsiteY33" fmla="*/ 357215 h 402539"/>
              <a:gd name="connsiteX34" fmla="*/ 82010 w 165475"/>
              <a:gd name="connsiteY34" fmla="*/ 390552 h 402539"/>
              <a:gd name="connsiteX35" fmla="*/ 67722 w 165475"/>
              <a:gd name="connsiteY35" fmla="*/ 402459 h 402539"/>
              <a:gd name="connsiteX36" fmla="*/ 43910 w 165475"/>
              <a:gd name="connsiteY36" fmla="*/ 385790 h 402539"/>
              <a:gd name="connsiteX37" fmla="*/ 24860 w 165475"/>
              <a:gd name="connsiteY37" fmla="*/ 335784 h 402539"/>
              <a:gd name="connsiteX0" fmla="*/ 24860 w 165475"/>
              <a:gd name="connsiteY0" fmla="*/ 335784 h 402558"/>
              <a:gd name="connsiteX1" fmla="*/ 10572 w 165475"/>
              <a:gd name="connsiteY1" fmla="*/ 271490 h 402558"/>
              <a:gd name="connsiteX2" fmla="*/ 1047 w 165475"/>
              <a:gd name="connsiteY2" fmla="*/ 214340 h 402558"/>
              <a:gd name="connsiteX3" fmla="*/ 8191 w 165475"/>
              <a:gd name="connsiteY3" fmla="*/ 166715 h 402558"/>
              <a:gd name="connsiteX4" fmla="*/ 10572 w 165475"/>
              <a:gd name="connsiteY4" fmla="*/ 128615 h 402558"/>
              <a:gd name="connsiteX5" fmla="*/ 1047 w 165475"/>
              <a:gd name="connsiteY5" fmla="*/ 71465 h 402558"/>
              <a:gd name="connsiteX6" fmla="*/ 1047 w 165475"/>
              <a:gd name="connsiteY6" fmla="*/ 35746 h 402558"/>
              <a:gd name="connsiteX7" fmla="*/ 8191 w 165475"/>
              <a:gd name="connsiteY7" fmla="*/ 9552 h 402558"/>
              <a:gd name="connsiteX8" fmla="*/ 36766 w 165475"/>
              <a:gd name="connsiteY8" fmla="*/ 27 h 402558"/>
              <a:gd name="connsiteX9" fmla="*/ 62960 w 165475"/>
              <a:gd name="connsiteY9" fmla="*/ 11934 h 402558"/>
              <a:gd name="connsiteX10" fmla="*/ 74866 w 165475"/>
              <a:gd name="connsiteY10" fmla="*/ 45271 h 402558"/>
              <a:gd name="connsiteX11" fmla="*/ 82010 w 165475"/>
              <a:gd name="connsiteY11" fmla="*/ 90515 h 402558"/>
              <a:gd name="connsiteX12" fmla="*/ 108204 w 165475"/>
              <a:gd name="connsiteY12" fmla="*/ 138140 h 402558"/>
              <a:gd name="connsiteX13" fmla="*/ 134397 w 165475"/>
              <a:gd name="connsiteY13" fmla="*/ 169096 h 402558"/>
              <a:gd name="connsiteX14" fmla="*/ 153447 w 165475"/>
              <a:gd name="connsiteY14" fmla="*/ 223865 h 402558"/>
              <a:gd name="connsiteX15" fmla="*/ 165354 w 165475"/>
              <a:gd name="connsiteY15" fmla="*/ 281015 h 402558"/>
              <a:gd name="connsiteX16" fmla="*/ 158210 w 165475"/>
              <a:gd name="connsiteY16" fmla="*/ 333402 h 402558"/>
              <a:gd name="connsiteX17" fmla="*/ 136779 w 165475"/>
              <a:gd name="connsiteY17" fmla="*/ 378646 h 402558"/>
              <a:gd name="connsiteX18" fmla="*/ 112966 w 165475"/>
              <a:gd name="connsiteY18" fmla="*/ 373884 h 402558"/>
              <a:gd name="connsiteX19" fmla="*/ 122491 w 165475"/>
              <a:gd name="connsiteY19" fmla="*/ 342927 h 402558"/>
              <a:gd name="connsiteX20" fmla="*/ 127254 w 165475"/>
              <a:gd name="connsiteY20" fmla="*/ 285777 h 402558"/>
              <a:gd name="connsiteX21" fmla="*/ 115347 w 165475"/>
              <a:gd name="connsiteY21" fmla="*/ 214340 h 402558"/>
              <a:gd name="connsiteX22" fmla="*/ 93916 w 165475"/>
              <a:gd name="connsiteY22" fmla="*/ 159571 h 402558"/>
              <a:gd name="connsiteX23" fmla="*/ 72485 w 165475"/>
              <a:gd name="connsiteY23" fmla="*/ 133377 h 402558"/>
              <a:gd name="connsiteX24" fmla="*/ 55816 w 165475"/>
              <a:gd name="connsiteY24" fmla="*/ 104802 h 402558"/>
              <a:gd name="connsiteX25" fmla="*/ 41529 w 165475"/>
              <a:gd name="connsiteY25" fmla="*/ 64321 h 402558"/>
              <a:gd name="connsiteX26" fmla="*/ 36766 w 165475"/>
              <a:gd name="connsiteY26" fmla="*/ 40509 h 402558"/>
              <a:gd name="connsiteX27" fmla="*/ 32004 w 165475"/>
              <a:gd name="connsiteY27" fmla="*/ 42890 h 402558"/>
              <a:gd name="connsiteX28" fmla="*/ 32004 w 165475"/>
              <a:gd name="connsiteY28" fmla="*/ 78609 h 402558"/>
              <a:gd name="connsiteX29" fmla="*/ 48672 w 165475"/>
              <a:gd name="connsiteY29" fmla="*/ 130996 h 402558"/>
              <a:gd name="connsiteX30" fmla="*/ 39147 w 165475"/>
              <a:gd name="connsiteY30" fmla="*/ 169096 h 402558"/>
              <a:gd name="connsiteX31" fmla="*/ 34385 w 165475"/>
              <a:gd name="connsiteY31" fmla="*/ 219102 h 402558"/>
              <a:gd name="connsiteX32" fmla="*/ 43910 w 165475"/>
              <a:gd name="connsiteY32" fmla="*/ 276252 h 402558"/>
              <a:gd name="connsiteX33" fmla="*/ 70103 w 165475"/>
              <a:gd name="connsiteY33" fmla="*/ 350071 h 402558"/>
              <a:gd name="connsiteX34" fmla="*/ 82010 w 165475"/>
              <a:gd name="connsiteY34" fmla="*/ 390552 h 402558"/>
              <a:gd name="connsiteX35" fmla="*/ 67722 w 165475"/>
              <a:gd name="connsiteY35" fmla="*/ 402459 h 402558"/>
              <a:gd name="connsiteX36" fmla="*/ 43910 w 165475"/>
              <a:gd name="connsiteY36" fmla="*/ 385790 h 402558"/>
              <a:gd name="connsiteX37" fmla="*/ 24860 w 165475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41529 w 165456"/>
              <a:gd name="connsiteY25" fmla="*/ 64321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41529 w 165456"/>
              <a:gd name="connsiteY25" fmla="*/ 64321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35784 h 402558"/>
              <a:gd name="connsiteX0" fmla="*/ 24860 w 165456"/>
              <a:gd name="connsiteY0" fmla="*/ 321497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21497 h 402558"/>
              <a:gd name="connsiteX0" fmla="*/ 24860 w 165456"/>
              <a:gd name="connsiteY0" fmla="*/ 321497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7729 w 165456"/>
              <a:gd name="connsiteY18" fmla="*/ 369122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2491 w 163145"/>
              <a:gd name="connsiteY19" fmla="*/ 342927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64334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2016 w 163145"/>
              <a:gd name="connsiteY13" fmla="*/ 173858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64334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281"/>
              <a:gd name="connsiteY0" fmla="*/ 321497 h 402558"/>
              <a:gd name="connsiteX1" fmla="*/ 10572 w 163281"/>
              <a:gd name="connsiteY1" fmla="*/ 271490 h 402558"/>
              <a:gd name="connsiteX2" fmla="*/ 1047 w 163281"/>
              <a:gd name="connsiteY2" fmla="*/ 214340 h 402558"/>
              <a:gd name="connsiteX3" fmla="*/ 8191 w 163281"/>
              <a:gd name="connsiteY3" fmla="*/ 166715 h 402558"/>
              <a:gd name="connsiteX4" fmla="*/ 10572 w 163281"/>
              <a:gd name="connsiteY4" fmla="*/ 128615 h 402558"/>
              <a:gd name="connsiteX5" fmla="*/ 1047 w 163281"/>
              <a:gd name="connsiteY5" fmla="*/ 71465 h 402558"/>
              <a:gd name="connsiteX6" fmla="*/ 1047 w 163281"/>
              <a:gd name="connsiteY6" fmla="*/ 35746 h 402558"/>
              <a:gd name="connsiteX7" fmla="*/ 8191 w 163281"/>
              <a:gd name="connsiteY7" fmla="*/ 9552 h 402558"/>
              <a:gd name="connsiteX8" fmla="*/ 36766 w 163281"/>
              <a:gd name="connsiteY8" fmla="*/ 27 h 402558"/>
              <a:gd name="connsiteX9" fmla="*/ 62960 w 163281"/>
              <a:gd name="connsiteY9" fmla="*/ 11934 h 402558"/>
              <a:gd name="connsiteX10" fmla="*/ 74866 w 163281"/>
              <a:gd name="connsiteY10" fmla="*/ 45271 h 402558"/>
              <a:gd name="connsiteX11" fmla="*/ 82010 w 163281"/>
              <a:gd name="connsiteY11" fmla="*/ 90515 h 402558"/>
              <a:gd name="connsiteX12" fmla="*/ 108204 w 163281"/>
              <a:gd name="connsiteY12" fmla="*/ 138140 h 402558"/>
              <a:gd name="connsiteX13" fmla="*/ 132016 w 163281"/>
              <a:gd name="connsiteY13" fmla="*/ 173858 h 402558"/>
              <a:gd name="connsiteX14" fmla="*/ 151066 w 163281"/>
              <a:gd name="connsiteY14" fmla="*/ 223865 h 402558"/>
              <a:gd name="connsiteX15" fmla="*/ 162972 w 163281"/>
              <a:gd name="connsiteY15" fmla="*/ 281015 h 402558"/>
              <a:gd name="connsiteX16" fmla="*/ 158210 w 163281"/>
              <a:gd name="connsiteY16" fmla="*/ 333402 h 402558"/>
              <a:gd name="connsiteX17" fmla="*/ 141541 w 163281"/>
              <a:gd name="connsiteY17" fmla="*/ 376265 h 402558"/>
              <a:gd name="connsiteX18" fmla="*/ 120110 w 163281"/>
              <a:gd name="connsiteY18" fmla="*/ 361978 h 402558"/>
              <a:gd name="connsiteX19" fmla="*/ 127254 w 163281"/>
              <a:gd name="connsiteY19" fmla="*/ 333402 h 402558"/>
              <a:gd name="connsiteX20" fmla="*/ 127254 w 163281"/>
              <a:gd name="connsiteY20" fmla="*/ 285777 h 402558"/>
              <a:gd name="connsiteX21" fmla="*/ 115347 w 163281"/>
              <a:gd name="connsiteY21" fmla="*/ 214340 h 402558"/>
              <a:gd name="connsiteX22" fmla="*/ 93916 w 163281"/>
              <a:gd name="connsiteY22" fmla="*/ 164334 h 402558"/>
              <a:gd name="connsiteX23" fmla="*/ 72485 w 163281"/>
              <a:gd name="connsiteY23" fmla="*/ 133377 h 402558"/>
              <a:gd name="connsiteX24" fmla="*/ 60578 w 163281"/>
              <a:gd name="connsiteY24" fmla="*/ 104802 h 402558"/>
              <a:gd name="connsiteX25" fmla="*/ 51054 w 163281"/>
              <a:gd name="connsiteY25" fmla="*/ 73846 h 402558"/>
              <a:gd name="connsiteX26" fmla="*/ 36766 w 163281"/>
              <a:gd name="connsiteY26" fmla="*/ 40509 h 402558"/>
              <a:gd name="connsiteX27" fmla="*/ 32004 w 163281"/>
              <a:gd name="connsiteY27" fmla="*/ 42890 h 402558"/>
              <a:gd name="connsiteX28" fmla="*/ 32004 w 163281"/>
              <a:gd name="connsiteY28" fmla="*/ 78609 h 402558"/>
              <a:gd name="connsiteX29" fmla="*/ 43909 w 163281"/>
              <a:gd name="connsiteY29" fmla="*/ 130996 h 402558"/>
              <a:gd name="connsiteX30" fmla="*/ 39147 w 163281"/>
              <a:gd name="connsiteY30" fmla="*/ 169096 h 402558"/>
              <a:gd name="connsiteX31" fmla="*/ 34385 w 163281"/>
              <a:gd name="connsiteY31" fmla="*/ 219102 h 402558"/>
              <a:gd name="connsiteX32" fmla="*/ 43910 w 163281"/>
              <a:gd name="connsiteY32" fmla="*/ 276252 h 402558"/>
              <a:gd name="connsiteX33" fmla="*/ 70103 w 163281"/>
              <a:gd name="connsiteY33" fmla="*/ 350071 h 402558"/>
              <a:gd name="connsiteX34" fmla="*/ 82010 w 163281"/>
              <a:gd name="connsiteY34" fmla="*/ 390552 h 402558"/>
              <a:gd name="connsiteX35" fmla="*/ 67722 w 163281"/>
              <a:gd name="connsiteY35" fmla="*/ 402459 h 402558"/>
              <a:gd name="connsiteX36" fmla="*/ 46292 w 163281"/>
              <a:gd name="connsiteY36" fmla="*/ 378646 h 402558"/>
              <a:gd name="connsiteX37" fmla="*/ 24860 w 163281"/>
              <a:gd name="connsiteY37" fmla="*/ 321497 h 402558"/>
              <a:gd name="connsiteX0" fmla="*/ 24860 w 159010"/>
              <a:gd name="connsiteY0" fmla="*/ 321497 h 402558"/>
              <a:gd name="connsiteX1" fmla="*/ 10572 w 159010"/>
              <a:gd name="connsiteY1" fmla="*/ 271490 h 402558"/>
              <a:gd name="connsiteX2" fmla="*/ 1047 w 159010"/>
              <a:gd name="connsiteY2" fmla="*/ 214340 h 402558"/>
              <a:gd name="connsiteX3" fmla="*/ 8191 w 159010"/>
              <a:gd name="connsiteY3" fmla="*/ 166715 h 402558"/>
              <a:gd name="connsiteX4" fmla="*/ 10572 w 159010"/>
              <a:gd name="connsiteY4" fmla="*/ 128615 h 402558"/>
              <a:gd name="connsiteX5" fmla="*/ 1047 w 159010"/>
              <a:gd name="connsiteY5" fmla="*/ 71465 h 402558"/>
              <a:gd name="connsiteX6" fmla="*/ 1047 w 159010"/>
              <a:gd name="connsiteY6" fmla="*/ 35746 h 402558"/>
              <a:gd name="connsiteX7" fmla="*/ 8191 w 159010"/>
              <a:gd name="connsiteY7" fmla="*/ 9552 h 402558"/>
              <a:gd name="connsiteX8" fmla="*/ 36766 w 159010"/>
              <a:gd name="connsiteY8" fmla="*/ 27 h 402558"/>
              <a:gd name="connsiteX9" fmla="*/ 62960 w 159010"/>
              <a:gd name="connsiteY9" fmla="*/ 11934 h 402558"/>
              <a:gd name="connsiteX10" fmla="*/ 74866 w 159010"/>
              <a:gd name="connsiteY10" fmla="*/ 45271 h 402558"/>
              <a:gd name="connsiteX11" fmla="*/ 82010 w 159010"/>
              <a:gd name="connsiteY11" fmla="*/ 90515 h 402558"/>
              <a:gd name="connsiteX12" fmla="*/ 108204 w 159010"/>
              <a:gd name="connsiteY12" fmla="*/ 138140 h 402558"/>
              <a:gd name="connsiteX13" fmla="*/ 132016 w 159010"/>
              <a:gd name="connsiteY13" fmla="*/ 173858 h 402558"/>
              <a:gd name="connsiteX14" fmla="*/ 151066 w 159010"/>
              <a:gd name="connsiteY14" fmla="*/ 223865 h 402558"/>
              <a:gd name="connsiteX15" fmla="*/ 155828 w 159010"/>
              <a:gd name="connsiteY15" fmla="*/ 281015 h 402558"/>
              <a:gd name="connsiteX16" fmla="*/ 158210 w 159010"/>
              <a:gd name="connsiteY16" fmla="*/ 333402 h 402558"/>
              <a:gd name="connsiteX17" fmla="*/ 141541 w 159010"/>
              <a:gd name="connsiteY17" fmla="*/ 376265 h 402558"/>
              <a:gd name="connsiteX18" fmla="*/ 120110 w 159010"/>
              <a:gd name="connsiteY18" fmla="*/ 361978 h 402558"/>
              <a:gd name="connsiteX19" fmla="*/ 127254 w 159010"/>
              <a:gd name="connsiteY19" fmla="*/ 333402 h 402558"/>
              <a:gd name="connsiteX20" fmla="*/ 127254 w 159010"/>
              <a:gd name="connsiteY20" fmla="*/ 285777 h 402558"/>
              <a:gd name="connsiteX21" fmla="*/ 115347 w 159010"/>
              <a:gd name="connsiteY21" fmla="*/ 214340 h 402558"/>
              <a:gd name="connsiteX22" fmla="*/ 93916 w 159010"/>
              <a:gd name="connsiteY22" fmla="*/ 164334 h 402558"/>
              <a:gd name="connsiteX23" fmla="*/ 72485 w 159010"/>
              <a:gd name="connsiteY23" fmla="*/ 133377 h 402558"/>
              <a:gd name="connsiteX24" fmla="*/ 60578 w 159010"/>
              <a:gd name="connsiteY24" fmla="*/ 104802 h 402558"/>
              <a:gd name="connsiteX25" fmla="*/ 51054 w 159010"/>
              <a:gd name="connsiteY25" fmla="*/ 73846 h 402558"/>
              <a:gd name="connsiteX26" fmla="*/ 36766 w 159010"/>
              <a:gd name="connsiteY26" fmla="*/ 40509 h 402558"/>
              <a:gd name="connsiteX27" fmla="*/ 32004 w 159010"/>
              <a:gd name="connsiteY27" fmla="*/ 42890 h 402558"/>
              <a:gd name="connsiteX28" fmla="*/ 32004 w 159010"/>
              <a:gd name="connsiteY28" fmla="*/ 78609 h 402558"/>
              <a:gd name="connsiteX29" fmla="*/ 43909 w 159010"/>
              <a:gd name="connsiteY29" fmla="*/ 130996 h 402558"/>
              <a:gd name="connsiteX30" fmla="*/ 39147 w 159010"/>
              <a:gd name="connsiteY30" fmla="*/ 169096 h 402558"/>
              <a:gd name="connsiteX31" fmla="*/ 34385 w 159010"/>
              <a:gd name="connsiteY31" fmla="*/ 219102 h 402558"/>
              <a:gd name="connsiteX32" fmla="*/ 43910 w 159010"/>
              <a:gd name="connsiteY32" fmla="*/ 276252 h 402558"/>
              <a:gd name="connsiteX33" fmla="*/ 70103 w 159010"/>
              <a:gd name="connsiteY33" fmla="*/ 350071 h 402558"/>
              <a:gd name="connsiteX34" fmla="*/ 82010 w 159010"/>
              <a:gd name="connsiteY34" fmla="*/ 390552 h 402558"/>
              <a:gd name="connsiteX35" fmla="*/ 67722 w 159010"/>
              <a:gd name="connsiteY35" fmla="*/ 402459 h 402558"/>
              <a:gd name="connsiteX36" fmla="*/ 46292 w 159010"/>
              <a:gd name="connsiteY36" fmla="*/ 378646 h 402558"/>
              <a:gd name="connsiteX37" fmla="*/ 24860 w 159010"/>
              <a:gd name="connsiteY37" fmla="*/ 321497 h 402558"/>
              <a:gd name="connsiteX0" fmla="*/ 24860 w 159127"/>
              <a:gd name="connsiteY0" fmla="*/ 321497 h 402558"/>
              <a:gd name="connsiteX1" fmla="*/ 10572 w 159127"/>
              <a:gd name="connsiteY1" fmla="*/ 271490 h 402558"/>
              <a:gd name="connsiteX2" fmla="*/ 1047 w 159127"/>
              <a:gd name="connsiteY2" fmla="*/ 214340 h 402558"/>
              <a:gd name="connsiteX3" fmla="*/ 8191 w 159127"/>
              <a:gd name="connsiteY3" fmla="*/ 166715 h 402558"/>
              <a:gd name="connsiteX4" fmla="*/ 10572 w 159127"/>
              <a:gd name="connsiteY4" fmla="*/ 128615 h 402558"/>
              <a:gd name="connsiteX5" fmla="*/ 1047 w 159127"/>
              <a:gd name="connsiteY5" fmla="*/ 71465 h 402558"/>
              <a:gd name="connsiteX6" fmla="*/ 1047 w 159127"/>
              <a:gd name="connsiteY6" fmla="*/ 35746 h 402558"/>
              <a:gd name="connsiteX7" fmla="*/ 8191 w 159127"/>
              <a:gd name="connsiteY7" fmla="*/ 9552 h 402558"/>
              <a:gd name="connsiteX8" fmla="*/ 36766 w 159127"/>
              <a:gd name="connsiteY8" fmla="*/ 27 h 402558"/>
              <a:gd name="connsiteX9" fmla="*/ 62960 w 159127"/>
              <a:gd name="connsiteY9" fmla="*/ 11934 h 402558"/>
              <a:gd name="connsiteX10" fmla="*/ 74866 w 159127"/>
              <a:gd name="connsiteY10" fmla="*/ 45271 h 402558"/>
              <a:gd name="connsiteX11" fmla="*/ 82010 w 159127"/>
              <a:gd name="connsiteY11" fmla="*/ 90515 h 402558"/>
              <a:gd name="connsiteX12" fmla="*/ 108204 w 159127"/>
              <a:gd name="connsiteY12" fmla="*/ 138140 h 402558"/>
              <a:gd name="connsiteX13" fmla="*/ 132016 w 159127"/>
              <a:gd name="connsiteY13" fmla="*/ 173858 h 402558"/>
              <a:gd name="connsiteX14" fmla="*/ 146304 w 159127"/>
              <a:gd name="connsiteY14" fmla="*/ 221483 h 402558"/>
              <a:gd name="connsiteX15" fmla="*/ 155828 w 159127"/>
              <a:gd name="connsiteY15" fmla="*/ 281015 h 402558"/>
              <a:gd name="connsiteX16" fmla="*/ 158210 w 159127"/>
              <a:gd name="connsiteY16" fmla="*/ 333402 h 402558"/>
              <a:gd name="connsiteX17" fmla="*/ 141541 w 159127"/>
              <a:gd name="connsiteY17" fmla="*/ 376265 h 402558"/>
              <a:gd name="connsiteX18" fmla="*/ 120110 w 159127"/>
              <a:gd name="connsiteY18" fmla="*/ 361978 h 402558"/>
              <a:gd name="connsiteX19" fmla="*/ 127254 w 159127"/>
              <a:gd name="connsiteY19" fmla="*/ 333402 h 402558"/>
              <a:gd name="connsiteX20" fmla="*/ 127254 w 159127"/>
              <a:gd name="connsiteY20" fmla="*/ 285777 h 402558"/>
              <a:gd name="connsiteX21" fmla="*/ 115347 w 159127"/>
              <a:gd name="connsiteY21" fmla="*/ 214340 h 402558"/>
              <a:gd name="connsiteX22" fmla="*/ 93916 w 159127"/>
              <a:gd name="connsiteY22" fmla="*/ 164334 h 402558"/>
              <a:gd name="connsiteX23" fmla="*/ 72485 w 159127"/>
              <a:gd name="connsiteY23" fmla="*/ 133377 h 402558"/>
              <a:gd name="connsiteX24" fmla="*/ 60578 w 159127"/>
              <a:gd name="connsiteY24" fmla="*/ 104802 h 402558"/>
              <a:gd name="connsiteX25" fmla="*/ 51054 w 159127"/>
              <a:gd name="connsiteY25" fmla="*/ 73846 h 402558"/>
              <a:gd name="connsiteX26" fmla="*/ 36766 w 159127"/>
              <a:gd name="connsiteY26" fmla="*/ 40509 h 402558"/>
              <a:gd name="connsiteX27" fmla="*/ 32004 w 159127"/>
              <a:gd name="connsiteY27" fmla="*/ 42890 h 402558"/>
              <a:gd name="connsiteX28" fmla="*/ 32004 w 159127"/>
              <a:gd name="connsiteY28" fmla="*/ 78609 h 402558"/>
              <a:gd name="connsiteX29" fmla="*/ 43909 w 159127"/>
              <a:gd name="connsiteY29" fmla="*/ 130996 h 402558"/>
              <a:gd name="connsiteX30" fmla="*/ 39147 w 159127"/>
              <a:gd name="connsiteY30" fmla="*/ 169096 h 402558"/>
              <a:gd name="connsiteX31" fmla="*/ 34385 w 159127"/>
              <a:gd name="connsiteY31" fmla="*/ 219102 h 402558"/>
              <a:gd name="connsiteX32" fmla="*/ 43910 w 159127"/>
              <a:gd name="connsiteY32" fmla="*/ 276252 h 402558"/>
              <a:gd name="connsiteX33" fmla="*/ 70103 w 159127"/>
              <a:gd name="connsiteY33" fmla="*/ 350071 h 402558"/>
              <a:gd name="connsiteX34" fmla="*/ 82010 w 159127"/>
              <a:gd name="connsiteY34" fmla="*/ 390552 h 402558"/>
              <a:gd name="connsiteX35" fmla="*/ 67722 w 159127"/>
              <a:gd name="connsiteY35" fmla="*/ 402459 h 402558"/>
              <a:gd name="connsiteX36" fmla="*/ 46292 w 159127"/>
              <a:gd name="connsiteY36" fmla="*/ 378646 h 402558"/>
              <a:gd name="connsiteX37" fmla="*/ 24860 w 159127"/>
              <a:gd name="connsiteY37" fmla="*/ 321497 h 402558"/>
              <a:gd name="connsiteX0" fmla="*/ 24860 w 157331"/>
              <a:gd name="connsiteY0" fmla="*/ 321497 h 402558"/>
              <a:gd name="connsiteX1" fmla="*/ 10572 w 157331"/>
              <a:gd name="connsiteY1" fmla="*/ 271490 h 402558"/>
              <a:gd name="connsiteX2" fmla="*/ 1047 w 157331"/>
              <a:gd name="connsiteY2" fmla="*/ 214340 h 402558"/>
              <a:gd name="connsiteX3" fmla="*/ 8191 w 157331"/>
              <a:gd name="connsiteY3" fmla="*/ 166715 h 402558"/>
              <a:gd name="connsiteX4" fmla="*/ 10572 w 157331"/>
              <a:gd name="connsiteY4" fmla="*/ 128615 h 402558"/>
              <a:gd name="connsiteX5" fmla="*/ 1047 w 157331"/>
              <a:gd name="connsiteY5" fmla="*/ 71465 h 402558"/>
              <a:gd name="connsiteX6" fmla="*/ 1047 w 157331"/>
              <a:gd name="connsiteY6" fmla="*/ 35746 h 402558"/>
              <a:gd name="connsiteX7" fmla="*/ 8191 w 157331"/>
              <a:gd name="connsiteY7" fmla="*/ 9552 h 402558"/>
              <a:gd name="connsiteX8" fmla="*/ 36766 w 157331"/>
              <a:gd name="connsiteY8" fmla="*/ 27 h 402558"/>
              <a:gd name="connsiteX9" fmla="*/ 62960 w 157331"/>
              <a:gd name="connsiteY9" fmla="*/ 11934 h 402558"/>
              <a:gd name="connsiteX10" fmla="*/ 74866 w 157331"/>
              <a:gd name="connsiteY10" fmla="*/ 45271 h 402558"/>
              <a:gd name="connsiteX11" fmla="*/ 82010 w 157331"/>
              <a:gd name="connsiteY11" fmla="*/ 90515 h 402558"/>
              <a:gd name="connsiteX12" fmla="*/ 108204 w 157331"/>
              <a:gd name="connsiteY12" fmla="*/ 138140 h 402558"/>
              <a:gd name="connsiteX13" fmla="*/ 132016 w 157331"/>
              <a:gd name="connsiteY13" fmla="*/ 173858 h 402558"/>
              <a:gd name="connsiteX14" fmla="*/ 146304 w 157331"/>
              <a:gd name="connsiteY14" fmla="*/ 221483 h 402558"/>
              <a:gd name="connsiteX15" fmla="*/ 155828 w 157331"/>
              <a:gd name="connsiteY15" fmla="*/ 281015 h 402558"/>
              <a:gd name="connsiteX16" fmla="*/ 155829 w 157331"/>
              <a:gd name="connsiteY16" fmla="*/ 331021 h 402558"/>
              <a:gd name="connsiteX17" fmla="*/ 141541 w 157331"/>
              <a:gd name="connsiteY17" fmla="*/ 376265 h 402558"/>
              <a:gd name="connsiteX18" fmla="*/ 120110 w 157331"/>
              <a:gd name="connsiteY18" fmla="*/ 361978 h 402558"/>
              <a:gd name="connsiteX19" fmla="*/ 127254 w 157331"/>
              <a:gd name="connsiteY19" fmla="*/ 333402 h 402558"/>
              <a:gd name="connsiteX20" fmla="*/ 127254 w 157331"/>
              <a:gd name="connsiteY20" fmla="*/ 285777 h 402558"/>
              <a:gd name="connsiteX21" fmla="*/ 115347 w 157331"/>
              <a:gd name="connsiteY21" fmla="*/ 214340 h 402558"/>
              <a:gd name="connsiteX22" fmla="*/ 93916 w 157331"/>
              <a:gd name="connsiteY22" fmla="*/ 164334 h 402558"/>
              <a:gd name="connsiteX23" fmla="*/ 72485 w 157331"/>
              <a:gd name="connsiteY23" fmla="*/ 133377 h 402558"/>
              <a:gd name="connsiteX24" fmla="*/ 60578 w 157331"/>
              <a:gd name="connsiteY24" fmla="*/ 104802 h 402558"/>
              <a:gd name="connsiteX25" fmla="*/ 51054 w 157331"/>
              <a:gd name="connsiteY25" fmla="*/ 73846 h 402558"/>
              <a:gd name="connsiteX26" fmla="*/ 36766 w 157331"/>
              <a:gd name="connsiteY26" fmla="*/ 40509 h 402558"/>
              <a:gd name="connsiteX27" fmla="*/ 32004 w 157331"/>
              <a:gd name="connsiteY27" fmla="*/ 42890 h 402558"/>
              <a:gd name="connsiteX28" fmla="*/ 32004 w 157331"/>
              <a:gd name="connsiteY28" fmla="*/ 78609 h 402558"/>
              <a:gd name="connsiteX29" fmla="*/ 43909 w 157331"/>
              <a:gd name="connsiteY29" fmla="*/ 130996 h 402558"/>
              <a:gd name="connsiteX30" fmla="*/ 39147 w 157331"/>
              <a:gd name="connsiteY30" fmla="*/ 169096 h 402558"/>
              <a:gd name="connsiteX31" fmla="*/ 34385 w 157331"/>
              <a:gd name="connsiteY31" fmla="*/ 219102 h 402558"/>
              <a:gd name="connsiteX32" fmla="*/ 43910 w 157331"/>
              <a:gd name="connsiteY32" fmla="*/ 276252 h 402558"/>
              <a:gd name="connsiteX33" fmla="*/ 70103 w 157331"/>
              <a:gd name="connsiteY33" fmla="*/ 350071 h 402558"/>
              <a:gd name="connsiteX34" fmla="*/ 82010 w 157331"/>
              <a:gd name="connsiteY34" fmla="*/ 390552 h 402558"/>
              <a:gd name="connsiteX35" fmla="*/ 67722 w 157331"/>
              <a:gd name="connsiteY35" fmla="*/ 402459 h 402558"/>
              <a:gd name="connsiteX36" fmla="*/ 46292 w 157331"/>
              <a:gd name="connsiteY36" fmla="*/ 378646 h 402558"/>
              <a:gd name="connsiteX37" fmla="*/ 24860 w 157331"/>
              <a:gd name="connsiteY37" fmla="*/ 321497 h 402558"/>
              <a:gd name="connsiteX0" fmla="*/ 24860 w 157331"/>
              <a:gd name="connsiteY0" fmla="*/ 321497 h 402558"/>
              <a:gd name="connsiteX1" fmla="*/ 10572 w 157331"/>
              <a:gd name="connsiteY1" fmla="*/ 271490 h 402558"/>
              <a:gd name="connsiteX2" fmla="*/ 1047 w 157331"/>
              <a:gd name="connsiteY2" fmla="*/ 214340 h 402558"/>
              <a:gd name="connsiteX3" fmla="*/ 8191 w 157331"/>
              <a:gd name="connsiteY3" fmla="*/ 166715 h 402558"/>
              <a:gd name="connsiteX4" fmla="*/ 10572 w 157331"/>
              <a:gd name="connsiteY4" fmla="*/ 128615 h 402558"/>
              <a:gd name="connsiteX5" fmla="*/ 1047 w 157331"/>
              <a:gd name="connsiteY5" fmla="*/ 71465 h 402558"/>
              <a:gd name="connsiteX6" fmla="*/ 1047 w 157331"/>
              <a:gd name="connsiteY6" fmla="*/ 35746 h 402558"/>
              <a:gd name="connsiteX7" fmla="*/ 8191 w 157331"/>
              <a:gd name="connsiteY7" fmla="*/ 9552 h 402558"/>
              <a:gd name="connsiteX8" fmla="*/ 36766 w 157331"/>
              <a:gd name="connsiteY8" fmla="*/ 27 h 402558"/>
              <a:gd name="connsiteX9" fmla="*/ 62960 w 157331"/>
              <a:gd name="connsiteY9" fmla="*/ 11934 h 402558"/>
              <a:gd name="connsiteX10" fmla="*/ 74866 w 157331"/>
              <a:gd name="connsiteY10" fmla="*/ 45271 h 402558"/>
              <a:gd name="connsiteX11" fmla="*/ 84391 w 157331"/>
              <a:gd name="connsiteY11" fmla="*/ 90515 h 402558"/>
              <a:gd name="connsiteX12" fmla="*/ 108204 w 157331"/>
              <a:gd name="connsiteY12" fmla="*/ 138140 h 402558"/>
              <a:gd name="connsiteX13" fmla="*/ 132016 w 157331"/>
              <a:gd name="connsiteY13" fmla="*/ 173858 h 402558"/>
              <a:gd name="connsiteX14" fmla="*/ 146304 w 157331"/>
              <a:gd name="connsiteY14" fmla="*/ 221483 h 402558"/>
              <a:gd name="connsiteX15" fmla="*/ 155828 w 157331"/>
              <a:gd name="connsiteY15" fmla="*/ 281015 h 402558"/>
              <a:gd name="connsiteX16" fmla="*/ 155829 w 157331"/>
              <a:gd name="connsiteY16" fmla="*/ 331021 h 402558"/>
              <a:gd name="connsiteX17" fmla="*/ 141541 w 157331"/>
              <a:gd name="connsiteY17" fmla="*/ 376265 h 402558"/>
              <a:gd name="connsiteX18" fmla="*/ 120110 w 157331"/>
              <a:gd name="connsiteY18" fmla="*/ 361978 h 402558"/>
              <a:gd name="connsiteX19" fmla="*/ 127254 w 157331"/>
              <a:gd name="connsiteY19" fmla="*/ 333402 h 402558"/>
              <a:gd name="connsiteX20" fmla="*/ 127254 w 157331"/>
              <a:gd name="connsiteY20" fmla="*/ 285777 h 402558"/>
              <a:gd name="connsiteX21" fmla="*/ 115347 w 157331"/>
              <a:gd name="connsiteY21" fmla="*/ 214340 h 402558"/>
              <a:gd name="connsiteX22" fmla="*/ 93916 w 157331"/>
              <a:gd name="connsiteY22" fmla="*/ 164334 h 402558"/>
              <a:gd name="connsiteX23" fmla="*/ 72485 w 157331"/>
              <a:gd name="connsiteY23" fmla="*/ 133377 h 402558"/>
              <a:gd name="connsiteX24" fmla="*/ 60578 w 157331"/>
              <a:gd name="connsiteY24" fmla="*/ 104802 h 402558"/>
              <a:gd name="connsiteX25" fmla="*/ 51054 w 157331"/>
              <a:gd name="connsiteY25" fmla="*/ 73846 h 402558"/>
              <a:gd name="connsiteX26" fmla="*/ 36766 w 157331"/>
              <a:gd name="connsiteY26" fmla="*/ 40509 h 402558"/>
              <a:gd name="connsiteX27" fmla="*/ 32004 w 157331"/>
              <a:gd name="connsiteY27" fmla="*/ 42890 h 402558"/>
              <a:gd name="connsiteX28" fmla="*/ 32004 w 157331"/>
              <a:gd name="connsiteY28" fmla="*/ 78609 h 402558"/>
              <a:gd name="connsiteX29" fmla="*/ 43909 w 157331"/>
              <a:gd name="connsiteY29" fmla="*/ 130996 h 402558"/>
              <a:gd name="connsiteX30" fmla="*/ 39147 w 157331"/>
              <a:gd name="connsiteY30" fmla="*/ 169096 h 402558"/>
              <a:gd name="connsiteX31" fmla="*/ 34385 w 157331"/>
              <a:gd name="connsiteY31" fmla="*/ 219102 h 402558"/>
              <a:gd name="connsiteX32" fmla="*/ 43910 w 157331"/>
              <a:gd name="connsiteY32" fmla="*/ 276252 h 402558"/>
              <a:gd name="connsiteX33" fmla="*/ 70103 w 157331"/>
              <a:gd name="connsiteY33" fmla="*/ 350071 h 402558"/>
              <a:gd name="connsiteX34" fmla="*/ 82010 w 157331"/>
              <a:gd name="connsiteY34" fmla="*/ 390552 h 402558"/>
              <a:gd name="connsiteX35" fmla="*/ 67722 w 157331"/>
              <a:gd name="connsiteY35" fmla="*/ 402459 h 402558"/>
              <a:gd name="connsiteX36" fmla="*/ 46292 w 157331"/>
              <a:gd name="connsiteY36" fmla="*/ 378646 h 402558"/>
              <a:gd name="connsiteX37" fmla="*/ 24860 w 157331"/>
              <a:gd name="connsiteY37" fmla="*/ 321497 h 402558"/>
              <a:gd name="connsiteX0" fmla="*/ 24860 w 157331"/>
              <a:gd name="connsiteY0" fmla="*/ 321563 h 402624"/>
              <a:gd name="connsiteX1" fmla="*/ 10572 w 157331"/>
              <a:gd name="connsiteY1" fmla="*/ 271556 h 402624"/>
              <a:gd name="connsiteX2" fmla="*/ 1047 w 157331"/>
              <a:gd name="connsiteY2" fmla="*/ 214406 h 402624"/>
              <a:gd name="connsiteX3" fmla="*/ 8191 w 157331"/>
              <a:gd name="connsiteY3" fmla="*/ 166781 h 402624"/>
              <a:gd name="connsiteX4" fmla="*/ 10572 w 157331"/>
              <a:gd name="connsiteY4" fmla="*/ 128681 h 402624"/>
              <a:gd name="connsiteX5" fmla="*/ 1047 w 157331"/>
              <a:gd name="connsiteY5" fmla="*/ 71531 h 402624"/>
              <a:gd name="connsiteX6" fmla="*/ 1047 w 157331"/>
              <a:gd name="connsiteY6" fmla="*/ 35812 h 402624"/>
              <a:gd name="connsiteX7" fmla="*/ 8191 w 157331"/>
              <a:gd name="connsiteY7" fmla="*/ 9618 h 402624"/>
              <a:gd name="connsiteX8" fmla="*/ 36766 w 157331"/>
              <a:gd name="connsiteY8" fmla="*/ 93 h 402624"/>
              <a:gd name="connsiteX9" fmla="*/ 60579 w 157331"/>
              <a:gd name="connsiteY9" fmla="*/ 14382 h 402624"/>
              <a:gd name="connsiteX10" fmla="*/ 74866 w 157331"/>
              <a:gd name="connsiteY10" fmla="*/ 45337 h 402624"/>
              <a:gd name="connsiteX11" fmla="*/ 84391 w 157331"/>
              <a:gd name="connsiteY11" fmla="*/ 90581 h 402624"/>
              <a:gd name="connsiteX12" fmla="*/ 108204 w 157331"/>
              <a:gd name="connsiteY12" fmla="*/ 138206 h 402624"/>
              <a:gd name="connsiteX13" fmla="*/ 132016 w 157331"/>
              <a:gd name="connsiteY13" fmla="*/ 173924 h 402624"/>
              <a:gd name="connsiteX14" fmla="*/ 146304 w 157331"/>
              <a:gd name="connsiteY14" fmla="*/ 221549 h 402624"/>
              <a:gd name="connsiteX15" fmla="*/ 155828 w 157331"/>
              <a:gd name="connsiteY15" fmla="*/ 281081 h 402624"/>
              <a:gd name="connsiteX16" fmla="*/ 155829 w 157331"/>
              <a:gd name="connsiteY16" fmla="*/ 331087 h 402624"/>
              <a:gd name="connsiteX17" fmla="*/ 141541 w 157331"/>
              <a:gd name="connsiteY17" fmla="*/ 376331 h 402624"/>
              <a:gd name="connsiteX18" fmla="*/ 120110 w 157331"/>
              <a:gd name="connsiteY18" fmla="*/ 362044 h 402624"/>
              <a:gd name="connsiteX19" fmla="*/ 127254 w 157331"/>
              <a:gd name="connsiteY19" fmla="*/ 333468 h 402624"/>
              <a:gd name="connsiteX20" fmla="*/ 127254 w 157331"/>
              <a:gd name="connsiteY20" fmla="*/ 285843 h 402624"/>
              <a:gd name="connsiteX21" fmla="*/ 115347 w 157331"/>
              <a:gd name="connsiteY21" fmla="*/ 214406 h 402624"/>
              <a:gd name="connsiteX22" fmla="*/ 93916 w 157331"/>
              <a:gd name="connsiteY22" fmla="*/ 164400 h 402624"/>
              <a:gd name="connsiteX23" fmla="*/ 72485 w 157331"/>
              <a:gd name="connsiteY23" fmla="*/ 133443 h 402624"/>
              <a:gd name="connsiteX24" fmla="*/ 60578 w 157331"/>
              <a:gd name="connsiteY24" fmla="*/ 104868 h 402624"/>
              <a:gd name="connsiteX25" fmla="*/ 51054 w 157331"/>
              <a:gd name="connsiteY25" fmla="*/ 73912 h 402624"/>
              <a:gd name="connsiteX26" fmla="*/ 36766 w 157331"/>
              <a:gd name="connsiteY26" fmla="*/ 40575 h 402624"/>
              <a:gd name="connsiteX27" fmla="*/ 32004 w 157331"/>
              <a:gd name="connsiteY27" fmla="*/ 42956 h 402624"/>
              <a:gd name="connsiteX28" fmla="*/ 32004 w 157331"/>
              <a:gd name="connsiteY28" fmla="*/ 78675 h 402624"/>
              <a:gd name="connsiteX29" fmla="*/ 43909 w 157331"/>
              <a:gd name="connsiteY29" fmla="*/ 131062 h 402624"/>
              <a:gd name="connsiteX30" fmla="*/ 39147 w 157331"/>
              <a:gd name="connsiteY30" fmla="*/ 169162 h 402624"/>
              <a:gd name="connsiteX31" fmla="*/ 34385 w 157331"/>
              <a:gd name="connsiteY31" fmla="*/ 219168 h 402624"/>
              <a:gd name="connsiteX32" fmla="*/ 43910 w 157331"/>
              <a:gd name="connsiteY32" fmla="*/ 276318 h 402624"/>
              <a:gd name="connsiteX33" fmla="*/ 70103 w 157331"/>
              <a:gd name="connsiteY33" fmla="*/ 350137 h 402624"/>
              <a:gd name="connsiteX34" fmla="*/ 82010 w 157331"/>
              <a:gd name="connsiteY34" fmla="*/ 390618 h 402624"/>
              <a:gd name="connsiteX35" fmla="*/ 67722 w 157331"/>
              <a:gd name="connsiteY35" fmla="*/ 402525 h 402624"/>
              <a:gd name="connsiteX36" fmla="*/ 46292 w 157331"/>
              <a:gd name="connsiteY36" fmla="*/ 378712 h 402624"/>
              <a:gd name="connsiteX37" fmla="*/ 24860 w 157331"/>
              <a:gd name="connsiteY37" fmla="*/ 321563 h 402624"/>
              <a:gd name="connsiteX0" fmla="*/ 24860 w 157331"/>
              <a:gd name="connsiteY0" fmla="*/ 321563 h 402624"/>
              <a:gd name="connsiteX1" fmla="*/ 10572 w 157331"/>
              <a:gd name="connsiteY1" fmla="*/ 271556 h 402624"/>
              <a:gd name="connsiteX2" fmla="*/ 1047 w 157331"/>
              <a:gd name="connsiteY2" fmla="*/ 214406 h 402624"/>
              <a:gd name="connsiteX3" fmla="*/ 8191 w 157331"/>
              <a:gd name="connsiteY3" fmla="*/ 166781 h 402624"/>
              <a:gd name="connsiteX4" fmla="*/ 10572 w 157331"/>
              <a:gd name="connsiteY4" fmla="*/ 128681 h 402624"/>
              <a:gd name="connsiteX5" fmla="*/ 1047 w 157331"/>
              <a:gd name="connsiteY5" fmla="*/ 71531 h 402624"/>
              <a:gd name="connsiteX6" fmla="*/ 1047 w 157331"/>
              <a:gd name="connsiteY6" fmla="*/ 35812 h 402624"/>
              <a:gd name="connsiteX7" fmla="*/ 8191 w 157331"/>
              <a:gd name="connsiteY7" fmla="*/ 9618 h 402624"/>
              <a:gd name="connsiteX8" fmla="*/ 36766 w 157331"/>
              <a:gd name="connsiteY8" fmla="*/ 93 h 402624"/>
              <a:gd name="connsiteX9" fmla="*/ 60579 w 157331"/>
              <a:gd name="connsiteY9" fmla="*/ 14382 h 402624"/>
              <a:gd name="connsiteX10" fmla="*/ 72485 w 157331"/>
              <a:gd name="connsiteY10" fmla="*/ 45337 h 402624"/>
              <a:gd name="connsiteX11" fmla="*/ 84391 w 157331"/>
              <a:gd name="connsiteY11" fmla="*/ 90581 h 402624"/>
              <a:gd name="connsiteX12" fmla="*/ 108204 w 157331"/>
              <a:gd name="connsiteY12" fmla="*/ 138206 h 402624"/>
              <a:gd name="connsiteX13" fmla="*/ 132016 w 157331"/>
              <a:gd name="connsiteY13" fmla="*/ 173924 h 402624"/>
              <a:gd name="connsiteX14" fmla="*/ 146304 w 157331"/>
              <a:gd name="connsiteY14" fmla="*/ 221549 h 402624"/>
              <a:gd name="connsiteX15" fmla="*/ 155828 w 157331"/>
              <a:gd name="connsiteY15" fmla="*/ 281081 h 402624"/>
              <a:gd name="connsiteX16" fmla="*/ 155829 w 157331"/>
              <a:gd name="connsiteY16" fmla="*/ 331087 h 402624"/>
              <a:gd name="connsiteX17" fmla="*/ 141541 w 157331"/>
              <a:gd name="connsiteY17" fmla="*/ 376331 h 402624"/>
              <a:gd name="connsiteX18" fmla="*/ 120110 w 157331"/>
              <a:gd name="connsiteY18" fmla="*/ 362044 h 402624"/>
              <a:gd name="connsiteX19" fmla="*/ 127254 w 157331"/>
              <a:gd name="connsiteY19" fmla="*/ 333468 h 402624"/>
              <a:gd name="connsiteX20" fmla="*/ 127254 w 157331"/>
              <a:gd name="connsiteY20" fmla="*/ 285843 h 402624"/>
              <a:gd name="connsiteX21" fmla="*/ 115347 w 157331"/>
              <a:gd name="connsiteY21" fmla="*/ 214406 h 402624"/>
              <a:gd name="connsiteX22" fmla="*/ 93916 w 157331"/>
              <a:gd name="connsiteY22" fmla="*/ 164400 h 402624"/>
              <a:gd name="connsiteX23" fmla="*/ 72485 w 157331"/>
              <a:gd name="connsiteY23" fmla="*/ 133443 h 402624"/>
              <a:gd name="connsiteX24" fmla="*/ 60578 w 157331"/>
              <a:gd name="connsiteY24" fmla="*/ 104868 h 402624"/>
              <a:gd name="connsiteX25" fmla="*/ 51054 w 157331"/>
              <a:gd name="connsiteY25" fmla="*/ 73912 h 402624"/>
              <a:gd name="connsiteX26" fmla="*/ 36766 w 157331"/>
              <a:gd name="connsiteY26" fmla="*/ 40575 h 402624"/>
              <a:gd name="connsiteX27" fmla="*/ 32004 w 157331"/>
              <a:gd name="connsiteY27" fmla="*/ 42956 h 402624"/>
              <a:gd name="connsiteX28" fmla="*/ 32004 w 157331"/>
              <a:gd name="connsiteY28" fmla="*/ 78675 h 402624"/>
              <a:gd name="connsiteX29" fmla="*/ 43909 w 157331"/>
              <a:gd name="connsiteY29" fmla="*/ 131062 h 402624"/>
              <a:gd name="connsiteX30" fmla="*/ 39147 w 157331"/>
              <a:gd name="connsiteY30" fmla="*/ 169162 h 402624"/>
              <a:gd name="connsiteX31" fmla="*/ 34385 w 157331"/>
              <a:gd name="connsiteY31" fmla="*/ 219168 h 402624"/>
              <a:gd name="connsiteX32" fmla="*/ 43910 w 157331"/>
              <a:gd name="connsiteY32" fmla="*/ 276318 h 402624"/>
              <a:gd name="connsiteX33" fmla="*/ 70103 w 157331"/>
              <a:gd name="connsiteY33" fmla="*/ 350137 h 402624"/>
              <a:gd name="connsiteX34" fmla="*/ 82010 w 157331"/>
              <a:gd name="connsiteY34" fmla="*/ 390618 h 402624"/>
              <a:gd name="connsiteX35" fmla="*/ 67722 w 157331"/>
              <a:gd name="connsiteY35" fmla="*/ 402525 h 402624"/>
              <a:gd name="connsiteX36" fmla="*/ 46292 w 157331"/>
              <a:gd name="connsiteY36" fmla="*/ 378712 h 402624"/>
              <a:gd name="connsiteX37" fmla="*/ 24860 w 157331"/>
              <a:gd name="connsiteY37" fmla="*/ 321563 h 402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57331" h="402624">
                <a:moveTo>
                  <a:pt x="24860" y="321563"/>
                </a:moveTo>
                <a:cubicBezTo>
                  <a:pt x="18907" y="303704"/>
                  <a:pt x="14541" y="289416"/>
                  <a:pt x="10572" y="271556"/>
                </a:cubicBezTo>
                <a:cubicBezTo>
                  <a:pt x="6603" y="253697"/>
                  <a:pt x="1444" y="231868"/>
                  <a:pt x="1047" y="214406"/>
                </a:cubicBezTo>
                <a:cubicBezTo>
                  <a:pt x="650" y="196944"/>
                  <a:pt x="6604" y="181068"/>
                  <a:pt x="8191" y="166781"/>
                </a:cubicBezTo>
                <a:cubicBezTo>
                  <a:pt x="9778" y="152494"/>
                  <a:pt x="11763" y="144556"/>
                  <a:pt x="10572" y="128681"/>
                </a:cubicBezTo>
                <a:cubicBezTo>
                  <a:pt x="9381" y="112806"/>
                  <a:pt x="2634" y="87009"/>
                  <a:pt x="1047" y="71531"/>
                </a:cubicBezTo>
                <a:cubicBezTo>
                  <a:pt x="-541" y="56053"/>
                  <a:pt x="-144" y="46131"/>
                  <a:pt x="1047" y="35812"/>
                </a:cubicBezTo>
                <a:cubicBezTo>
                  <a:pt x="2238" y="25493"/>
                  <a:pt x="2238" y="15571"/>
                  <a:pt x="8191" y="9618"/>
                </a:cubicBezTo>
                <a:cubicBezTo>
                  <a:pt x="14144" y="3665"/>
                  <a:pt x="28035" y="-701"/>
                  <a:pt x="36766" y="93"/>
                </a:cubicBezTo>
                <a:cubicBezTo>
                  <a:pt x="45497" y="887"/>
                  <a:pt x="54626" y="6841"/>
                  <a:pt x="60579" y="14382"/>
                </a:cubicBezTo>
                <a:cubicBezTo>
                  <a:pt x="66532" y="21923"/>
                  <a:pt x="68516" y="32637"/>
                  <a:pt x="72485" y="45337"/>
                </a:cubicBezTo>
                <a:cubicBezTo>
                  <a:pt x="76454" y="58037"/>
                  <a:pt x="78438" y="75103"/>
                  <a:pt x="84391" y="90581"/>
                </a:cubicBezTo>
                <a:cubicBezTo>
                  <a:pt x="90344" y="106059"/>
                  <a:pt x="100267" y="124316"/>
                  <a:pt x="108204" y="138206"/>
                </a:cubicBezTo>
                <a:cubicBezTo>
                  <a:pt x="116141" y="152096"/>
                  <a:pt x="125666" y="160033"/>
                  <a:pt x="132016" y="173924"/>
                </a:cubicBezTo>
                <a:cubicBezTo>
                  <a:pt x="138366" y="187815"/>
                  <a:pt x="142335" y="203690"/>
                  <a:pt x="146304" y="221549"/>
                </a:cubicBezTo>
                <a:cubicBezTo>
                  <a:pt x="150273" y="239408"/>
                  <a:pt x="154241" y="262825"/>
                  <a:pt x="155828" y="281081"/>
                </a:cubicBezTo>
                <a:cubicBezTo>
                  <a:pt x="157416" y="299337"/>
                  <a:pt x="158210" y="315212"/>
                  <a:pt x="155829" y="331087"/>
                </a:cubicBezTo>
                <a:cubicBezTo>
                  <a:pt x="153448" y="346962"/>
                  <a:pt x="147494" y="371172"/>
                  <a:pt x="141541" y="376331"/>
                </a:cubicBezTo>
                <a:cubicBezTo>
                  <a:pt x="135588" y="381490"/>
                  <a:pt x="122491" y="369188"/>
                  <a:pt x="120110" y="362044"/>
                </a:cubicBezTo>
                <a:cubicBezTo>
                  <a:pt x="117729" y="354900"/>
                  <a:pt x="126063" y="346168"/>
                  <a:pt x="127254" y="333468"/>
                </a:cubicBezTo>
                <a:cubicBezTo>
                  <a:pt x="128445" y="320768"/>
                  <a:pt x="129238" y="305687"/>
                  <a:pt x="127254" y="285843"/>
                </a:cubicBezTo>
                <a:cubicBezTo>
                  <a:pt x="125270" y="265999"/>
                  <a:pt x="120903" y="234647"/>
                  <a:pt x="115347" y="214406"/>
                </a:cubicBezTo>
                <a:cubicBezTo>
                  <a:pt x="109791" y="194165"/>
                  <a:pt x="101060" y="177894"/>
                  <a:pt x="93916" y="164400"/>
                </a:cubicBezTo>
                <a:cubicBezTo>
                  <a:pt x="86772" y="150906"/>
                  <a:pt x="78041" y="143365"/>
                  <a:pt x="72485" y="133443"/>
                </a:cubicBezTo>
                <a:cubicBezTo>
                  <a:pt x="66929" y="123521"/>
                  <a:pt x="64150" y="114790"/>
                  <a:pt x="60578" y="104868"/>
                </a:cubicBezTo>
                <a:cubicBezTo>
                  <a:pt x="57006" y="94946"/>
                  <a:pt x="55023" y="84627"/>
                  <a:pt x="51054" y="73912"/>
                </a:cubicBezTo>
                <a:cubicBezTo>
                  <a:pt x="47085" y="63197"/>
                  <a:pt x="39941" y="45734"/>
                  <a:pt x="36766" y="40575"/>
                </a:cubicBezTo>
                <a:cubicBezTo>
                  <a:pt x="33591" y="35416"/>
                  <a:pt x="32798" y="36606"/>
                  <a:pt x="32004" y="42956"/>
                </a:cubicBezTo>
                <a:cubicBezTo>
                  <a:pt x="31210" y="49306"/>
                  <a:pt x="30020" y="63991"/>
                  <a:pt x="32004" y="78675"/>
                </a:cubicBezTo>
                <a:cubicBezTo>
                  <a:pt x="33988" y="93359"/>
                  <a:pt x="42719" y="115981"/>
                  <a:pt x="43909" y="131062"/>
                </a:cubicBezTo>
                <a:cubicBezTo>
                  <a:pt x="45099" y="146143"/>
                  <a:pt x="40734" y="154478"/>
                  <a:pt x="39147" y="169162"/>
                </a:cubicBezTo>
                <a:cubicBezTo>
                  <a:pt x="37560" y="183846"/>
                  <a:pt x="33591" y="201309"/>
                  <a:pt x="34385" y="219168"/>
                </a:cubicBezTo>
                <a:cubicBezTo>
                  <a:pt x="35179" y="237027"/>
                  <a:pt x="37957" y="254490"/>
                  <a:pt x="43910" y="276318"/>
                </a:cubicBezTo>
                <a:cubicBezTo>
                  <a:pt x="49863" y="298146"/>
                  <a:pt x="63753" y="331087"/>
                  <a:pt x="70103" y="350137"/>
                </a:cubicBezTo>
                <a:cubicBezTo>
                  <a:pt x="76453" y="369187"/>
                  <a:pt x="82407" y="381887"/>
                  <a:pt x="82010" y="390618"/>
                </a:cubicBezTo>
                <a:cubicBezTo>
                  <a:pt x="81613" y="399349"/>
                  <a:pt x="74072" y="403319"/>
                  <a:pt x="67722" y="402525"/>
                </a:cubicBezTo>
                <a:cubicBezTo>
                  <a:pt x="61372" y="401731"/>
                  <a:pt x="53436" y="392206"/>
                  <a:pt x="46292" y="378712"/>
                </a:cubicBezTo>
                <a:cubicBezTo>
                  <a:pt x="39148" y="365218"/>
                  <a:pt x="30813" y="339422"/>
                  <a:pt x="24860" y="321563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8" name="任意多边形 457"/>
          <p:cNvSpPr/>
          <p:nvPr/>
        </p:nvSpPr>
        <p:spPr>
          <a:xfrm rot="720000">
            <a:off x="9743527" y="2895741"/>
            <a:ext cx="173090" cy="411896"/>
          </a:xfrm>
          <a:custGeom>
            <a:avLst/>
            <a:gdLst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54028 w 176082"/>
              <a:gd name="connsiteY10" fmla="*/ 190078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2609 w 176082"/>
              <a:gd name="connsiteY22" fmla="*/ 359147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40072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27847 w 175519"/>
              <a:gd name="connsiteY22" fmla="*/ 347240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26"/>
              <a:gd name="connsiteY0" fmla="*/ 159122 h 411896"/>
              <a:gd name="connsiteX1" fmla="*/ 20690 w 175526"/>
              <a:gd name="connsiteY1" fmla="*/ 230560 h 411896"/>
              <a:gd name="connsiteX2" fmla="*/ 30215 w 175526"/>
              <a:gd name="connsiteY2" fmla="*/ 311522 h 411896"/>
              <a:gd name="connsiteX3" fmla="*/ 42121 w 175526"/>
              <a:gd name="connsiteY3" fmla="*/ 371053 h 411896"/>
              <a:gd name="connsiteX4" fmla="*/ 54028 w 175526"/>
              <a:gd name="connsiteY4" fmla="*/ 404391 h 411896"/>
              <a:gd name="connsiteX5" fmla="*/ 73078 w 175526"/>
              <a:gd name="connsiteY5" fmla="*/ 411534 h 411896"/>
              <a:gd name="connsiteX6" fmla="*/ 82603 w 175526"/>
              <a:gd name="connsiteY6" fmla="*/ 397247 h 411896"/>
              <a:gd name="connsiteX7" fmla="*/ 70696 w 175526"/>
              <a:gd name="connsiteY7" fmla="*/ 361528 h 411896"/>
              <a:gd name="connsiteX8" fmla="*/ 61171 w 175526"/>
              <a:gd name="connsiteY8" fmla="*/ 316284 h 411896"/>
              <a:gd name="connsiteX9" fmla="*/ 51646 w 175526"/>
              <a:gd name="connsiteY9" fmla="*/ 247228 h 411896"/>
              <a:gd name="connsiteX10" fmla="*/ 49265 w 175526"/>
              <a:gd name="connsiteY10" fmla="*/ 185315 h 411896"/>
              <a:gd name="connsiteX11" fmla="*/ 42121 w 175526"/>
              <a:gd name="connsiteY11" fmla="*/ 104353 h 411896"/>
              <a:gd name="connsiteX12" fmla="*/ 32596 w 175526"/>
              <a:gd name="connsiteY12" fmla="*/ 71016 h 411896"/>
              <a:gd name="connsiteX13" fmla="*/ 25453 w 175526"/>
              <a:gd name="connsiteY13" fmla="*/ 44822 h 411896"/>
              <a:gd name="connsiteX14" fmla="*/ 30215 w 175526"/>
              <a:gd name="connsiteY14" fmla="*/ 30534 h 411896"/>
              <a:gd name="connsiteX15" fmla="*/ 46884 w 175526"/>
              <a:gd name="connsiteY15" fmla="*/ 47203 h 411896"/>
              <a:gd name="connsiteX16" fmla="*/ 65933 w 175526"/>
              <a:gd name="connsiteY16" fmla="*/ 97210 h 411896"/>
              <a:gd name="connsiteX17" fmla="*/ 80222 w 175526"/>
              <a:gd name="connsiteY17" fmla="*/ 142453 h 411896"/>
              <a:gd name="connsiteX18" fmla="*/ 94509 w 175526"/>
              <a:gd name="connsiteY18" fmla="*/ 178171 h 411896"/>
              <a:gd name="connsiteX19" fmla="*/ 104034 w 175526"/>
              <a:gd name="connsiteY19" fmla="*/ 232941 h 411896"/>
              <a:gd name="connsiteX20" fmla="*/ 111178 w 175526"/>
              <a:gd name="connsiteY20" fmla="*/ 275803 h 411896"/>
              <a:gd name="connsiteX21" fmla="*/ 118322 w 175526"/>
              <a:gd name="connsiteY21" fmla="*/ 311522 h 411896"/>
              <a:gd name="connsiteX22" fmla="*/ 127847 w 175526"/>
              <a:gd name="connsiteY22" fmla="*/ 347240 h 411896"/>
              <a:gd name="connsiteX23" fmla="*/ 146897 w 175526"/>
              <a:gd name="connsiteY23" fmla="*/ 375816 h 411896"/>
              <a:gd name="connsiteX24" fmla="*/ 163566 w 175526"/>
              <a:gd name="connsiteY24" fmla="*/ 382960 h 411896"/>
              <a:gd name="connsiteX25" fmla="*/ 175471 w 175526"/>
              <a:gd name="connsiteY25" fmla="*/ 373434 h 411896"/>
              <a:gd name="connsiteX26" fmla="*/ 158803 w 175526"/>
              <a:gd name="connsiteY26" fmla="*/ 354384 h 411896"/>
              <a:gd name="connsiteX27" fmla="*/ 149278 w 175526"/>
              <a:gd name="connsiteY27" fmla="*/ 323428 h 411896"/>
              <a:gd name="connsiteX28" fmla="*/ 139753 w 175526"/>
              <a:gd name="connsiteY28" fmla="*/ 278184 h 411896"/>
              <a:gd name="connsiteX29" fmla="*/ 130227 w 175526"/>
              <a:gd name="connsiteY29" fmla="*/ 211509 h 411896"/>
              <a:gd name="connsiteX30" fmla="*/ 120703 w 175526"/>
              <a:gd name="connsiteY30" fmla="*/ 168647 h 411896"/>
              <a:gd name="connsiteX31" fmla="*/ 106415 w 175526"/>
              <a:gd name="connsiteY31" fmla="*/ 132928 h 411896"/>
              <a:gd name="connsiteX32" fmla="*/ 89746 w 175526"/>
              <a:gd name="connsiteY32" fmla="*/ 82922 h 411896"/>
              <a:gd name="connsiteX33" fmla="*/ 73078 w 175526"/>
              <a:gd name="connsiteY33" fmla="*/ 42441 h 411896"/>
              <a:gd name="connsiteX34" fmla="*/ 58790 w 175526"/>
              <a:gd name="connsiteY34" fmla="*/ 13866 h 411896"/>
              <a:gd name="connsiteX35" fmla="*/ 39740 w 175526"/>
              <a:gd name="connsiteY35" fmla="*/ 1959 h 411896"/>
              <a:gd name="connsiteX36" fmla="*/ 15928 w 175526"/>
              <a:gd name="connsiteY36" fmla="*/ 1959 h 411896"/>
              <a:gd name="connsiteX37" fmla="*/ 1640 w 175526"/>
              <a:gd name="connsiteY37" fmla="*/ 21009 h 411896"/>
              <a:gd name="connsiteX38" fmla="*/ 1640 w 175526"/>
              <a:gd name="connsiteY38" fmla="*/ 59109 h 411896"/>
              <a:gd name="connsiteX39" fmla="*/ 13546 w 175526"/>
              <a:gd name="connsiteY39" fmla="*/ 104353 h 411896"/>
              <a:gd name="connsiteX40" fmla="*/ 20690 w 175526"/>
              <a:gd name="connsiteY40" fmla="*/ 159122 h 411896"/>
              <a:gd name="connsiteX0" fmla="*/ 20690 w 175534"/>
              <a:gd name="connsiteY0" fmla="*/ 159122 h 411896"/>
              <a:gd name="connsiteX1" fmla="*/ 20690 w 175534"/>
              <a:gd name="connsiteY1" fmla="*/ 230560 h 411896"/>
              <a:gd name="connsiteX2" fmla="*/ 30215 w 175534"/>
              <a:gd name="connsiteY2" fmla="*/ 311522 h 411896"/>
              <a:gd name="connsiteX3" fmla="*/ 42121 w 175534"/>
              <a:gd name="connsiteY3" fmla="*/ 371053 h 411896"/>
              <a:gd name="connsiteX4" fmla="*/ 54028 w 175534"/>
              <a:gd name="connsiteY4" fmla="*/ 404391 h 411896"/>
              <a:gd name="connsiteX5" fmla="*/ 73078 w 175534"/>
              <a:gd name="connsiteY5" fmla="*/ 411534 h 411896"/>
              <a:gd name="connsiteX6" fmla="*/ 82603 w 175534"/>
              <a:gd name="connsiteY6" fmla="*/ 397247 h 411896"/>
              <a:gd name="connsiteX7" fmla="*/ 70696 w 175534"/>
              <a:gd name="connsiteY7" fmla="*/ 361528 h 411896"/>
              <a:gd name="connsiteX8" fmla="*/ 61171 w 175534"/>
              <a:gd name="connsiteY8" fmla="*/ 316284 h 411896"/>
              <a:gd name="connsiteX9" fmla="*/ 51646 w 175534"/>
              <a:gd name="connsiteY9" fmla="*/ 247228 h 411896"/>
              <a:gd name="connsiteX10" fmla="*/ 49265 w 175534"/>
              <a:gd name="connsiteY10" fmla="*/ 185315 h 411896"/>
              <a:gd name="connsiteX11" fmla="*/ 42121 w 175534"/>
              <a:gd name="connsiteY11" fmla="*/ 104353 h 411896"/>
              <a:gd name="connsiteX12" fmla="*/ 32596 w 175534"/>
              <a:gd name="connsiteY12" fmla="*/ 71016 h 411896"/>
              <a:gd name="connsiteX13" fmla="*/ 25453 w 175534"/>
              <a:gd name="connsiteY13" fmla="*/ 44822 h 411896"/>
              <a:gd name="connsiteX14" fmla="*/ 30215 w 175534"/>
              <a:gd name="connsiteY14" fmla="*/ 30534 h 411896"/>
              <a:gd name="connsiteX15" fmla="*/ 46884 w 175534"/>
              <a:gd name="connsiteY15" fmla="*/ 47203 h 411896"/>
              <a:gd name="connsiteX16" fmla="*/ 65933 w 175534"/>
              <a:gd name="connsiteY16" fmla="*/ 97210 h 411896"/>
              <a:gd name="connsiteX17" fmla="*/ 80222 w 175534"/>
              <a:gd name="connsiteY17" fmla="*/ 142453 h 411896"/>
              <a:gd name="connsiteX18" fmla="*/ 94509 w 175534"/>
              <a:gd name="connsiteY18" fmla="*/ 178171 h 411896"/>
              <a:gd name="connsiteX19" fmla="*/ 104034 w 175534"/>
              <a:gd name="connsiteY19" fmla="*/ 232941 h 411896"/>
              <a:gd name="connsiteX20" fmla="*/ 111178 w 175534"/>
              <a:gd name="connsiteY20" fmla="*/ 275803 h 411896"/>
              <a:gd name="connsiteX21" fmla="*/ 118322 w 175534"/>
              <a:gd name="connsiteY21" fmla="*/ 311522 h 411896"/>
              <a:gd name="connsiteX22" fmla="*/ 127847 w 175534"/>
              <a:gd name="connsiteY22" fmla="*/ 347240 h 411896"/>
              <a:gd name="connsiteX23" fmla="*/ 139754 w 175534"/>
              <a:gd name="connsiteY23" fmla="*/ 373434 h 411896"/>
              <a:gd name="connsiteX24" fmla="*/ 163566 w 175534"/>
              <a:gd name="connsiteY24" fmla="*/ 382960 h 411896"/>
              <a:gd name="connsiteX25" fmla="*/ 175471 w 175534"/>
              <a:gd name="connsiteY25" fmla="*/ 373434 h 411896"/>
              <a:gd name="connsiteX26" fmla="*/ 158803 w 175534"/>
              <a:gd name="connsiteY26" fmla="*/ 354384 h 411896"/>
              <a:gd name="connsiteX27" fmla="*/ 149278 w 175534"/>
              <a:gd name="connsiteY27" fmla="*/ 323428 h 411896"/>
              <a:gd name="connsiteX28" fmla="*/ 139753 w 175534"/>
              <a:gd name="connsiteY28" fmla="*/ 278184 h 411896"/>
              <a:gd name="connsiteX29" fmla="*/ 130227 w 175534"/>
              <a:gd name="connsiteY29" fmla="*/ 211509 h 411896"/>
              <a:gd name="connsiteX30" fmla="*/ 120703 w 175534"/>
              <a:gd name="connsiteY30" fmla="*/ 168647 h 411896"/>
              <a:gd name="connsiteX31" fmla="*/ 106415 w 175534"/>
              <a:gd name="connsiteY31" fmla="*/ 132928 h 411896"/>
              <a:gd name="connsiteX32" fmla="*/ 89746 w 175534"/>
              <a:gd name="connsiteY32" fmla="*/ 82922 h 411896"/>
              <a:gd name="connsiteX33" fmla="*/ 73078 w 175534"/>
              <a:gd name="connsiteY33" fmla="*/ 42441 h 411896"/>
              <a:gd name="connsiteX34" fmla="*/ 58790 w 175534"/>
              <a:gd name="connsiteY34" fmla="*/ 13866 h 411896"/>
              <a:gd name="connsiteX35" fmla="*/ 39740 w 175534"/>
              <a:gd name="connsiteY35" fmla="*/ 1959 h 411896"/>
              <a:gd name="connsiteX36" fmla="*/ 15928 w 175534"/>
              <a:gd name="connsiteY36" fmla="*/ 1959 h 411896"/>
              <a:gd name="connsiteX37" fmla="*/ 1640 w 175534"/>
              <a:gd name="connsiteY37" fmla="*/ 21009 h 411896"/>
              <a:gd name="connsiteX38" fmla="*/ 1640 w 175534"/>
              <a:gd name="connsiteY38" fmla="*/ 59109 h 411896"/>
              <a:gd name="connsiteX39" fmla="*/ 13546 w 175534"/>
              <a:gd name="connsiteY39" fmla="*/ 104353 h 411896"/>
              <a:gd name="connsiteX40" fmla="*/ 20690 w 175534"/>
              <a:gd name="connsiteY40" fmla="*/ 159122 h 411896"/>
              <a:gd name="connsiteX0" fmla="*/ 20690 w 175471"/>
              <a:gd name="connsiteY0" fmla="*/ 159122 h 411896"/>
              <a:gd name="connsiteX1" fmla="*/ 20690 w 175471"/>
              <a:gd name="connsiteY1" fmla="*/ 230560 h 411896"/>
              <a:gd name="connsiteX2" fmla="*/ 30215 w 175471"/>
              <a:gd name="connsiteY2" fmla="*/ 311522 h 411896"/>
              <a:gd name="connsiteX3" fmla="*/ 42121 w 175471"/>
              <a:gd name="connsiteY3" fmla="*/ 371053 h 411896"/>
              <a:gd name="connsiteX4" fmla="*/ 54028 w 175471"/>
              <a:gd name="connsiteY4" fmla="*/ 404391 h 411896"/>
              <a:gd name="connsiteX5" fmla="*/ 73078 w 175471"/>
              <a:gd name="connsiteY5" fmla="*/ 411534 h 411896"/>
              <a:gd name="connsiteX6" fmla="*/ 82603 w 175471"/>
              <a:gd name="connsiteY6" fmla="*/ 397247 h 411896"/>
              <a:gd name="connsiteX7" fmla="*/ 70696 w 175471"/>
              <a:gd name="connsiteY7" fmla="*/ 361528 h 411896"/>
              <a:gd name="connsiteX8" fmla="*/ 61171 w 175471"/>
              <a:gd name="connsiteY8" fmla="*/ 316284 h 411896"/>
              <a:gd name="connsiteX9" fmla="*/ 51646 w 175471"/>
              <a:gd name="connsiteY9" fmla="*/ 247228 h 411896"/>
              <a:gd name="connsiteX10" fmla="*/ 49265 w 175471"/>
              <a:gd name="connsiteY10" fmla="*/ 185315 h 411896"/>
              <a:gd name="connsiteX11" fmla="*/ 42121 w 175471"/>
              <a:gd name="connsiteY11" fmla="*/ 104353 h 411896"/>
              <a:gd name="connsiteX12" fmla="*/ 32596 w 175471"/>
              <a:gd name="connsiteY12" fmla="*/ 71016 h 411896"/>
              <a:gd name="connsiteX13" fmla="*/ 25453 w 175471"/>
              <a:gd name="connsiteY13" fmla="*/ 44822 h 411896"/>
              <a:gd name="connsiteX14" fmla="*/ 30215 w 175471"/>
              <a:gd name="connsiteY14" fmla="*/ 30534 h 411896"/>
              <a:gd name="connsiteX15" fmla="*/ 46884 w 175471"/>
              <a:gd name="connsiteY15" fmla="*/ 47203 h 411896"/>
              <a:gd name="connsiteX16" fmla="*/ 65933 w 175471"/>
              <a:gd name="connsiteY16" fmla="*/ 97210 h 411896"/>
              <a:gd name="connsiteX17" fmla="*/ 80222 w 175471"/>
              <a:gd name="connsiteY17" fmla="*/ 142453 h 411896"/>
              <a:gd name="connsiteX18" fmla="*/ 94509 w 175471"/>
              <a:gd name="connsiteY18" fmla="*/ 178171 h 411896"/>
              <a:gd name="connsiteX19" fmla="*/ 104034 w 175471"/>
              <a:gd name="connsiteY19" fmla="*/ 232941 h 411896"/>
              <a:gd name="connsiteX20" fmla="*/ 111178 w 175471"/>
              <a:gd name="connsiteY20" fmla="*/ 275803 h 411896"/>
              <a:gd name="connsiteX21" fmla="*/ 118322 w 175471"/>
              <a:gd name="connsiteY21" fmla="*/ 311522 h 411896"/>
              <a:gd name="connsiteX22" fmla="*/ 127847 w 175471"/>
              <a:gd name="connsiteY22" fmla="*/ 347240 h 411896"/>
              <a:gd name="connsiteX23" fmla="*/ 139754 w 175471"/>
              <a:gd name="connsiteY23" fmla="*/ 373434 h 411896"/>
              <a:gd name="connsiteX24" fmla="*/ 158803 w 175471"/>
              <a:gd name="connsiteY24" fmla="*/ 382960 h 411896"/>
              <a:gd name="connsiteX25" fmla="*/ 175471 w 175471"/>
              <a:gd name="connsiteY25" fmla="*/ 373434 h 411896"/>
              <a:gd name="connsiteX26" fmla="*/ 158803 w 175471"/>
              <a:gd name="connsiteY26" fmla="*/ 354384 h 411896"/>
              <a:gd name="connsiteX27" fmla="*/ 149278 w 175471"/>
              <a:gd name="connsiteY27" fmla="*/ 323428 h 411896"/>
              <a:gd name="connsiteX28" fmla="*/ 139753 w 175471"/>
              <a:gd name="connsiteY28" fmla="*/ 278184 h 411896"/>
              <a:gd name="connsiteX29" fmla="*/ 130227 w 175471"/>
              <a:gd name="connsiteY29" fmla="*/ 211509 h 411896"/>
              <a:gd name="connsiteX30" fmla="*/ 120703 w 175471"/>
              <a:gd name="connsiteY30" fmla="*/ 168647 h 411896"/>
              <a:gd name="connsiteX31" fmla="*/ 106415 w 175471"/>
              <a:gd name="connsiteY31" fmla="*/ 132928 h 411896"/>
              <a:gd name="connsiteX32" fmla="*/ 89746 w 175471"/>
              <a:gd name="connsiteY32" fmla="*/ 82922 h 411896"/>
              <a:gd name="connsiteX33" fmla="*/ 73078 w 175471"/>
              <a:gd name="connsiteY33" fmla="*/ 42441 h 411896"/>
              <a:gd name="connsiteX34" fmla="*/ 58790 w 175471"/>
              <a:gd name="connsiteY34" fmla="*/ 13866 h 411896"/>
              <a:gd name="connsiteX35" fmla="*/ 39740 w 175471"/>
              <a:gd name="connsiteY35" fmla="*/ 1959 h 411896"/>
              <a:gd name="connsiteX36" fmla="*/ 15928 w 175471"/>
              <a:gd name="connsiteY36" fmla="*/ 1959 h 411896"/>
              <a:gd name="connsiteX37" fmla="*/ 1640 w 175471"/>
              <a:gd name="connsiteY37" fmla="*/ 21009 h 411896"/>
              <a:gd name="connsiteX38" fmla="*/ 1640 w 175471"/>
              <a:gd name="connsiteY38" fmla="*/ 59109 h 411896"/>
              <a:gd name="connsiteX39" fmla="*/ 13546 w 175471"/>
              <a:gd name="connsiteY39" fmla="*/ 104353 h 411896"/>
              <a:gd name="connsiteX40" fmla="*/ 20690 w 175471"/>
              <a:gd name="connsiteY40" fmla="*/ 159122 h 411896"/>
              <a:gd name="connsiteX0" fmla="*/ 20690 w 173090"/>
              <a:gd name="connsiteY0" fmla="*/ 159122 h 411896"/>
              <a:gd name="connsiteX1" fmla="*/ 20690 w 173090"/>
              <a:gd name="connsiteY1" fmla="*/ 230560 h 411896"/>
              <a:gd name="connsiteX2" fmla="*/ 30215 w 173090"/>
              <a:gd name="connsiteY2" fmla="*/ 311522 h 411896"/>
              <a:gd name="connsiteX3" fmla="*/ 42121 w 173090"/>
              <a:gd name="connsiteY3" fmla="*/ 371053 h 411896"/>
              <a:gd name="connsiteX4" fmla="*/ 54028 w 173090"/>
              <a:gd name="connsiteY4" fmla="*/ 404391 h 411896"/>
              <a:gd name="connsiteX5" fmla="*/ 73078 w 173090"/>
              <a:gd name="connsiteY5" fmla="*/ 411534 h 411896"/>
              <a:gd name="connsiteX6" fmla="*/ 82603 w 173090"/>
              <a:gd name="connsiteY6" fmla="*/ 397247 h 411896"/>
              <a:gd name="connsiteX7" fmla="*/ 70696 w 173090"/>
              <a:gd name="connsiteY7" fmla="*/ 361528 h 411896"/>
              <a:gd name="connsiteX8" fmla="*/ 61171 w 173090"/>
              <a:gd name="connsiteY8" fmla="*/ 316284 h 411896"/>
              <a:gd name="connsiteX9" fmla="*/ 51646 w 173090"/>
              <a:gd name="connsiteY9" fmla="*/ 247228 h 411896"/>
              <a:gd name="connsiteX10" fmla="*/ 49265 w 173090"/>
              <a:gd name="connsiteY10" fmla="*/ 185315 h 411896"/>
              <a:gd name="connsiteX11" fmla="*/ 42121 w 173090"/>
              <a:gd name="connsiteY11" fmla="*/ 104353 h 411896"/>
              <a:gd name="connsiteX12" fmla="*/ 32596 w 173090"/>
              <a:gd name="connsiteY12" fmla="*/ 71016 h 411896"/>
              <a:gd name="connsiteX13" fmla="*/ 25453 w 173090"/>
              <a:gd name="connsiteY13" fmla="*/ 44822 h 411896"/>
              <a:gd name="connsiteX14" fmla="*/ 30215 w 173090"/>
              <a:gd name="connsiteY14" fmla="*/ 30534 h 411896"/>
              <a:gd name="connsiteX15" fmla="*/ 46884 w 173090"/>
              <a:gd name="connsiteY15" fmla="*/ 47203 h 411896"/>
              <a:gd name="connsiteX16" fmla="*/ 65933 w 173090"/>
              <a:gd name="connsiteY16" fmla="*/ 97210 h 411896"/>
              <a:gd name="connsiteX17" fmla="*/ 80222 w 173090"/>
              <a:gd name="connsiteY17" fmla="*/ 142453 h 411896"/>
              <a:gd name="connsiteX18" fmla="*/ 94509 w 173090"/>
              <a:gd name="connsiteY18" fmla="*/ 178171 h 411896"/>
              <a:gd name="connsiteX19" fmla="*/ 104034 w 173090"/>
              <a:gd name="connsiteY19" fmla="*/ 232941 h 411896"/>
              <a:gd name="connsiteX20" fmla="*/ 111178 w 173090"/>
              <a:gd name="connsiteY20" fmla="*/ 275803 h 411896"/>
              <a:gd name="connsiteX21" fmla="*/ 118322 w 173090"/>
              <a:gd name="connsiteY21" fmla="*/ 311522 h 411896"/>
              <a:gd name="connsiteX22" fmla="*/ 127847 w 173090"/>
              <a:gd name="connsiteY22" fmla="*/ 347240 h 411896"/>
              <a:gd name="connsiteX23" fmla="*/ 139754 w 173090"/>
              <a:gd name="connsiteY23" fmla="*/ 373434 h 411896"/>
              <a:gd name="connsiteX24" fmla="*/ 158803 w 173090"/>
              <a:gd name="connsiteY24" fmla="*/ 382960 h 411896"/>
              <a:gd name="connsiteX25" fmla="*/ 173090 w 173090"/>
              <a:gd name="connsiteY25" fmla="*/ 373434 h 411896"/>
              <a:gd name="connsiteX26" fmla="*/ 158803 w 173090"/>
              <a:gd name="connsiteY26" fmla="*/ 354384 h 411896"/>
              <a:gd name="connsiteX27" fmla="*/ 149278 w 173090"/>
              <a:gd name="connsiteY27" fmla="*/ 323428 h 411896"/>
              <a:gd name="connsiteX28" fmla="*/ 139753 w 173090"/>
              <a:gd name="connsiteY28" fmla="*/ 278184 h 411896"/>
              <a:gd name="connsiteX29" fmla="*/ 130227 w 173090"/>
              <a:gd name="connsiteY29" fmla="*/ 211509 h 411896"/>
              <a:gd name="connsiteX30" fmla="*/ 120703 w 173090"/>
              <a:gd name="connsiteY30" fmla="*/ 168647 h 411896"/>
              <a:gd name="connsiteX31" fmla="*/ 106415 w 173090"/>
              <a:gd name="connsiteY31" fmla="*/ 132928 h 411896"/>
              <a:gd name="connsiteX32" fmla="*/ 89746 w 173090"/>
              <a:gd name="connsiteY32" fmla="*/ 82922 h 411896"/>
              <a:gd name="connsiteX33" fmla="*/ 73078 w 173090"/>
              <a:gd name="connsiteY33" fmla="*/ 42441 h 411896"/>
              <a:gd name="connsiteX34" fmla="*/ 58790 w 173090"/>
              <a:gd name="connsiteY34" fmla="*/ 13866 h 411896"/>
              <a:gd name="connsiteX35" fmla="*/ 39740 w 173090"/>
              <a:gd name="connsiteY35" fmla="*/ 1959 h 411896"/>
              <a:gd name="connsiteX36" fmla="*/ 15928 w 173090"/>
              <a:gd name="connsiteY36" fmla="*/ 1959 h 411896"/>
              <a:gd name="connsiteX37" fmla="*/ 1640 w 173090"/>
              <a:gd name="connsiteY37" fmla="*/ 21009 h 411896"/>
              <a:gd name="connsiteX38" fmla="*/ 1640 w 173090"/>
              <a:gd name="connsiteY38" fmla="*/ 59109 h 411896"/>
              <a:gd name="connsiteX39" fmla="*/ 13546 w 173090"/>
              <a:gd name="connsiteY39" fmla="*/ 104353 h 411896"/>
              <a:gd name="connsiteX40" fmla="*/ 20690 w 173090"/>
              <a:gd name="connsiteY40" fmla="*/ 159122 h 411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73090" h="411896">
                <a:moveTo>
                  <a:pt x="20690" y="159122"/>
                </a:moveTo>
                <a:cubicBezTo>
                  <a:pt x="21881" y="180156"/>
                  <a:pt x="19103" y="205160"/>
                  <a:pt x="20690" y="230560"/>
                </a:cubicBezTo>
                <a:cubicBezTo>
                  <a:pt x="22278" y="255960"/>
                  <a:pt x="26643" y="288106"/>
                  <a:pt x="30215" y="311522"/>
                </a:cubicBezTo>
                <a:cubicBezTo>
                  <a:pt x="33787" y="334938"/>
                  <a:pt x="38152" y="355575"/>
                  <a:pt x="42121" y="371053"/>
                </a:cubicBezTo>
                <a:cubicBezTo>
                  <a:pt x="46090" y="386531"/>
                  <a:pt x="48869" y="397644"/>
                  <a:pt x="54028" y="404391"/>
                </a:cubicBezTo>
                <a:cubicBezTo>
                  <a:pt x="59188" y="411138"/>
                  <a:pt x="68316" y="412725"/>
                  <a:pt x="73078" y="411534"/>
                </a:cubicBezTo>
                <a:cubicBezTo>
                  <a:pt x="77840" y="410343"/>
                  <a:pt x="83000" y="405581"/>
                  <a:pt x="82603" y="397247"/>
                </a:cubicBezTo>
                <a:cubicBezTo>
                  <a:pt x="82206" y="388913"/>
                  <a:pt x="74268" y="375022"/>
                  <a:pt x="70696" y="361528"/>
                </a:cubicBezTo>
                <a:cubicBezTo>
                  <a:pt x="67124" y="348034"/>
                  <a:pt x="64346" y="335334"/>
                  <a:pt x="61171" y="316284"/>
                </a:cubicBezTo>
                <a:cubicBezTo>
                  <a:pt x="57996" y="297234"/>
                  <a:pt x="53630" y="269056"/>
                  <a:pt x="51646" y="247228"/>
                </a:cubicBezTo>
                <a:cubicBezTo>
                  <a:pt x="49662" y="225400"/>
                  <a:pt x="50853" y="209128"/>
                  <a:pt x="49265" y="185315"/>
                </a:cubicBezTo>
                <a:cubicBezTo>
                  <a:pt x="47677" y="161502"/>
                  <a:pt x="44899" y="123403"/>
                  <a:pt x="42121" y="104353"/>
                </a:cubicBezTo>
                <a:cubicBezTo>
                  <a:pt x="39343" y="85303"/>
                  <a:pt x="35374" y="80938"/>
                  <a:pt x="32596" y="71016"/>
                </a:cubicBezTo>
                <a:cubicBezTo>
                  <a:pt x="29818" y="61094"/>
                  <a:pt x="25850" y="51569"/>
                  <a:pt x="25453" y="44822"/>
                </a:cubicBezTo>
                <a:cubicBezTo>
                  <a:pt x="25056" y="38075"/>
                  <a:pt x="26643" y="30137"/>
                  <a:pt x="30215" y="30534"/>
                </a:cubicBezTo>
                <a:cubicBezTo>
                  <a:pt x="33787" y="30931"/>
                  <a:pt x="40931" y="36091"/>
                  <a:pt x="46884" y="47203"/>
                </a:cubicBezTo>
                <a:cubicBezTo>
                  <a:pt x="52837" y="58315"/>
                  <a:pt x="60377" y="81335"/>
                  <a:pt x="65933" y="97210"/>
                </a:cubicBezTo>
                <a:cubicBezTo>
                  <a:pt x="71489" y="113085"/>
                  <a:pt x="75459" y="128960"/>
                  <a:pt x="80222" y="142453"/>
                </a:cubicBezTo>
                <a:cubicBezTo>
                  <a:pt x="84985" y="155946"/>
                  <a:pt x="90540" y="163090"/>
                  <a:pt x="94509" y="178171"/>
                </a:cubicBezTo>
                <a:cubicBezTo>
                  <a:pt x="98478" y="193252"/>
                  <a:pt x="101256" y="216669"/>
                  <a:pt x="104034" y="232941"/>
                </a:cubicBezTo>
                <a:cubicBezTo>
                  <a:pt x="106812" y="249213"/>
                  <a:pt x="108797" y="262706"/>
                  <a:pt x="111178" y="275803"/>
                </a:cubicBezTo>
                <a:cubicBezTo>
                  <a:pt x="113559" y="288900"/>
                  <a:pt x="115544" y="299616"/>
                  <a:pt x="118322" y="311522"/>
                </a:cubicBezTo>
                <a:cubicBezTo>
                  <a:pt x="121100" y="323428"/>
                  <a:pt x="124275" y="336921"/>
                  <a:pt x="127847" y="347240"/>
                </a:cubicBezTo>
                <a:cubicBezTo>
                  <a:pt x="131419" y="357559"/>
                  <a:pt x="134595" y="367481"/>
                  <a:pt x="139754" y="373434"/>
                </a:cubicBezTo>
                <a:cubicBezTo>
                  <a:pt x="144913" y="379387"/>
                  <a:pt x="153247" y="382960"/>
                  <a:pt x="158803" y="382960"/>
                </a:cubicBezTo>
                <a:cubicBezTo>
                  <a:pt x="164359" y="382960"/>
                  <a:pt x="173090" y="378197"/>
                  <a:pt x="173090" y="373434"/>
                </a:cubicBezTo>
                <a:cubicBezTo>
                  <a:pt x="173090" y="368671"/>
                  <a:pt x="162772" y="362718"/>
                  <a:pt x="158803" y="354384"/>
                </a:cubicBezTo>
                <a:cubicBezTo>
                  <a:pt x="154834" y="346050"/>
                  <a:pt x="152453" y="336128"/>
                  <a:pt x="149278" y="323428"/>
                </a:cubicBezTo>
                <a:cubicBezTo>
                  <a:pt x="146103" y="310728"/>
                  <a:pt x="142928" y="296837"/>
                  <a:pt x="139753" y="278184"/>
                </a:cubicBezTo>
                <a:cubicBezTo>
                  <a:pt x="136578" y="259531"/>
                  <a:pt x="133402" y="229765"/>
                  <a:pt x="130227" y="211509"/>
                </a:cubicBezTo>
                <a:cubicBezTo>
                  <a:pt x="127052" y="193253"/>
                  <a:pt x="124672" y="181744"/>
                  <a:pt x="120703" y="168647"/>
                </a:cubicBezTo>
                <a:cubicBezTo>
                  <a:pt x="116734" y="155550"/>
                  <a:pt x="111574" y="147215"/>
                  <a:pt x="106415" y="132928"/>
                </a:cubicBezTo>
                <a:cubicBezTo>
                  <a:pt x="101256" y="118641"/>
                  <a:pt x="95302" y="98003"/>
                  <a:pt x="89746" y="82922"/>
                </a:cubicBezTo>
                <a:cubicBezTo>
                  <a:pt x="84190" y="67841"/>
                  <a:pt x="78237" y="53950"/>
                  <a:pt x="73078" y="42441"/>
                </a:cubicBezTo>
                <a:cubicBezTo>
                  <a:pt x="67919" y="30932"/>
                  <a:pt x="64346" y="20613"/>
                  <a:pt x="58790" y="13866"/>
                </a:cubicBezTo>
                <a:cubicBezTo>
                  <a:pt x="53234" y="7119"/>
                  <a:pt x="46884" y="3943"/>
                  <a:pt x="39740" y="1959"/>
                </a:cubicBezTo>
                <a:cubicBezTo>
                  <a:pt x="32596" y="-25"/>
                  <a:pt x="22278" y="-1216"/>
                  <a:pt x="15928" y="1959"/>
                </a:cubicBezTo>
                <a:cubicBezTo>
                  <a:pt x="9578" y="5134"/>
                  <a:pt x="4021" y="11484"/>
                  <a:pt x="1640" y="21009"/>
                </a:cubicBezTo>
                <a:cubicBezTo>
                  <a:pt x="-741" y="30534"/>
                  <a:pt x="-344" y="45218"/>
                  <a:pt x="1640" y="59109"/>
                </a:cubicBezTo>
                <a:cubicBezTo>
                  <a:pt x="3624" y="73000"/>
                  <a:pt x="10371" y="87684"/>
                  <a:pt x="13546" y="104353"/>
                </a:cubicBezTo>
                <a:cubicBezTo>
                  <a:pt x="16721" y="121022"/>
                  <a:pt x="19499" y="138088"/>
                  <a:pt x="20690" y="1591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9" name="任意多边形 458"/>
          <p:cNvSpPr/>
          <p:nvPr/>
        </p:nvSpPr>
        <p:spPr>
          <a:xfrm rot="720000">
            <a:off x="9405557" y="2925315"/>
            <a:ext cx="192360" cy="380014"/>
          </a:xfrm>
          <a:custGeom>
            <a:avLst/>
            <a:gdLst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13531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2561 w 197035"/>
              <a:gd name="connsiteY36" fmla="*/ 263525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2561 w 197035"/>
              <a:gd name="connsiteY36" fmla="*/ 263525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4942 w 197035"/>
              <a:gd name="connsiteY36" fmla="*/ 261144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4942 w 197035"/>
              <a:gd name="connsiteY36" fmla="*/ 261144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9694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4942 w 197035"/>
              <a:gd name="connsiteY36" fmla="*/ 261144 h 378048"/>
              <a:gd name="connsiteX37" fmla="*/ 20654 w 197035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88643 w 198349"/>
              <a:gd name="connsiteY19" fmla="*/ 215900 h 378048"/>
              <a:gd name="connsiteX20" fmla="*/ 76737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88643 w 198349"/>
              <a:gd name="connsiteY19" fmla="*/ 215900 h 378048"/>
              <a:gd name="connsiteX20" fmla="*/ 81500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93406 w 198349"/>
              <a:gd name="connsiteY19" fmla="*/ 215900 h 378048"/>
              <a:gd name="connsiteX20" fmla="*/ 81500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93406 w 198349"/>
              <a:gd name="connsiteY19" fmla="*/ 215900 h 378048"/>
              <a:gd name="connsiteX20" fmla="*/ 83881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4837 w 198349"/>
              <a:gd name="connsiteY18" fmla="*/ 273050 h 378048"/>
              <a:gd name="connsiteX19" fmla="*/ 93406 w 198349"/>
              <a:gd name="connsiteY19" fmla="*/ 215900 h 378048"/>
              <a:gd name="connsiteX20" fmla="*/ 83881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4837 w 198349"/>
              <a:gd name="connsiteY18" fmla="*/ 273050 h 378048"/>
              <a:gd name="connsiteX19" fmla="*/ 93406 w 198349"/>
              <a:gd name="connsiteY19" fmla="*/ 215900 h 378048"/>
              <a:gd name="connsiteX20" fmla="*/ 83881 w 198349"/>
              <a:gd name="connsiteY20" fmla="*/ 165894 h 378048"/>
              <a:gd name="connsiteX21" fmla="*/ 83881 w 198349"/>
              <a:gd name="connsiteY21" fmla="*/ 115887 h 378048"/>
              <a:gd name="connsiteX22" fmla="*/ 81500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41031 w 196113"/>
              <a:gd name="connsiteY11" fmla="*/ 261144 h 378048"/>
              <a:gd name="connsiteX12" fmla="*/ 157700 w 196113"/>
              <a:gd name="connsiteY12" fmla="*/ 294481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7700 w 196113"/>
              <a:gd name="connsiteY12" fmla="*/ 294481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7700 w 196113"/>
              <a:gd name="connsiteY12" fmla="*/ 294481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2937 w 196113"/>
              <a:gd name="connsiteY12" fmla="*/ 292100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2937 w 196113"/>
              <a:gd name="connsiteY12" fmla="*/ 292100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2937 w 196113"/>
              <a:gd name="connsiteY12" fmla="*/ 289719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513"/>
              <a:gd name="connsiteY0" fmla="*/ 208756 h 378048"/>
              <a:gd name="connsiteX1" fmla="*/ 7681 w 196513"/>
              <a:gd name="connsiteY1" fmla="*/ 142081 h 378048"/>
              <a:gd name="connsiteX2" fmla="*/ 537 w 196513"/>
              <a:gd name="connsiteY2" fmla="*/ 89694 h 378048"/>
              <a:gd name="connsiteX3" fmla="*/ 2918 w 196513"/>
              <a:gd name="connsiteY3" fmla="*/ 39687 h 378048"/>
              <a:gd name="connsiteX4" fmla="*/ 21968 w 196513"/>
              <a:gd name="connsiteY4" fmla="*/ 6350 h 378048"/>
              <a:gd name="connsiteX5" fmla="*/ 64831 w 196513"/>
              <a:gd name="connsiteY5" fmla="*/ 1587 h 378048"/>
              <a:gd name="connsiteX6" fmla="*/ 98168 w 196513"/>
              <a:gd name="connsiteY6" fmla="*/ 25400 h 378048"/>
              <a:gd name="connsiteX7" fmla="*/ 112456 w 196513"/>
              <a:gd name="connsiteY7" fmla="*/ 77787 h 378048"/>
              <a:gd name="connsiteX8" fmla="*/ 110075 w 196513"/>
              <a:gd name="connsiteY8" fmla="*/ 127794 h 378048"/>
              <a:gd name="connsiteX9" fmla="*/ 112456 w 196513"/>
              <a:gd name="connsiteY9" fmla="*/ 173037 h 378048"/>
              <a:gd name="connsiteX10" fmla="*/ 121981 w 196513"/>
              <a:gd name="connsiteY10" fmla="*/ 218281 h 378048"/>
              <a:gd name="connsiteX11" fmla="*/ 136269 w 196513"/>
              <a:gd name="connsiteY11" fmla="*/ 256382 h 378048"/>
              <a:gd name="connsiteX12" fmla="*/ 152937 w 196513"/>
              <a:gd name="connsiteY12" fmla="*/ 289719 h 378048"/>
              <a:gd name="connsiteX13" fmla="*/ 171987 w 196513"/>
              <a:gd name="connsiteY13" fmla="*/ 311150 h 378048"/>
              <a:gd name="connsiteX14" fmla="*/ 195800 w 196513"/>
              <a:gd name="connsiteY14" fmla="*/ 332581 h 378048"/>
              <a:gd name="connsiteX15" fmla="*/ 188656 w 196513"/>
              <a:gd name="connsiteY15" fmla="*/ 349250 h 378048"/>
              <a:gd name="connsiteX16" fmla="*/ 171987 w 196513"/>
              <a:gd name="connsiteY16" fmla="*/ 349250 h 378048"/>
              <a:gd name="connsiteX17" fmla="*/ 145793 w 196513"/>
              <a:gd name="connsiteY17" fmla="*/ 325437 h 378048"/>
              <a:gd name="connsiteX18" fmla="*/ 114837 w 196513"/>
              <a:gd name="connsiteY18" fmla="*/ 273050 h 378048"/>
              <a:gd name="connsiteX19" fmla="*/ 93406 w 196513"/>
              <a:gd name="connsiteY19" fmla="*/ 215900 h 378048"/>
              <a:gd name="connsiteX20" fmla="*/ 83881 w 196513"/>
              <a:gd name="connsiteY20" fmla="*/ 165894 h 378048"/>
              <a:gd name="connsiteX21" fmla="*/ 83881 w 196513"/>
              <a:gd name="connsiteY21" fmla="*/ 115887 h 378048"/>
              <a:gd name="connsiteX22" fmla="*/ 81500 w 196513"/>
              <a:gd name="connsiteY22" fmla="*/ 80169 h 378048"/>
              <a:gd name="connsiteX23" fmla="*/ 69593 w 196513"/>
              <a:gd name="connsiteY23" fmla="*/ 42069 h 378048"/>
              <a:gd name="connsiteX24" fmla="*/ 60068 w 196513"/>
              <a:gd name="connsiteY24" fmla="*/ 25400 h 378048"/>
              <a:gd name="connsiteX25" fmla="*/ 41018 w 196513"/>
              <a:gd name="connsiteY25" fmla="*/ 23019 h 378048"/>
              <a:gd name="connsiteX26" fmla="*/ 29112 w 196513"/>
              <a:gd name="connsiteY26" fmla="*/ 39687 h 378048"/>
              <a:gd name="connsiteX27" fmla="*/ 31493 w 196513"/>
              <a:gd name="connsiteY27" fmla="*/ 92075 h 378048"/>
              <a:gd name="connsiteX28" fmla="*/ 41018 w 196513"/>
              <a:gd name="connsiteY28" fmla="*/ 153987 h 378048"/>
              <a:gd name="connsiteX29" fmla="*/ 64831 w 196513"/>
              <a:gd name="connsiteY29" fmla="*/ 251619 h 378048"/>
              <a:gd name="connsiteX30" fmla="*/ 81500 w 196513"/>
              <a:gd name="connsiteY30" fmla="*/ 301624 h 378048"/>
              <a:gd name="connsiteX31" fmla="*/ 95787 w 196513"/>
              <a:gd name="connsiteY31" fmla="*/ 339725 h 378048"/>
              <a:gd name="connsiteX32" fmla="*/ 102931 w 196513"/>
              <a:gd name="connsiteY32" fmla="*/ 368300 h 378048"/>
              <a:gd name="connsiteX33" fmla="*/ 91025 w 196513"/>
              <a:gd name="connsiteY33" fmla="*/ 377825 h 378048"/>
              <a:gd name="connsiteX34" fmla="*/ 71975 w 196513"/>
              <a:gd name="connsiteY34" fmla="*/ 370681 h 378048"/>
              <a:gd name="connsiteX35" fmla="*/ 55306 w 196513"/>
              <a:gd name="connsiteY35" fmla="*/ 327819 h 378048"/>
              <a:gd name="connsiteX36" fmla="*/ 36256 w 196513"/>
              <a:gd name="connsiteY36" fmla="*/ 261144 h 378048"/>
              <a:gd name="connsiteX37" fmla="*/ 21968 w 196513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5400 h 378048"/>
              <a:gd name="connsiteX25" fmla="*/ 41018 w 192360"/>
              <a:gd name="connsiteY25" fmla="*/ 23019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5400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5400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3019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3019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4831 w 192360"/>
              <a:gd name="connsiteY5" fmla="*/ 1171 h 380014"/>
              <a:gd name="connsiteX6" fmla="*/ 98168 w 192360"/>
              <a:gd name="connsiteY6" fmla="*/ 27366 h 380014"/>
              <a:gd name="connsiteX7" fmla="*/ 112456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0068 w 192360"/>
              <a:gd name="connsiteY5" fmla="*/ 1171 h 380014"/>
              <a:gd name="connsiteX6" fmla="*/ 98168 w 192360"/>
              <a:gd name="connsiteY6" fmla="*/ 27366 h 380014"/>
              <a:gd name="connsiteX7" fmla="*/ 112456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0068 w 192360"/>
              <a:gd name="connsiteY5" fmla="*/ 1171 h 380014"/>
              <a:gd name="connsiteX6" fmla="*/ 95787 w 192360"/>
              <a:gd name="connsiteY6" fmla="*/ 27366 h 380014"/>
              <a:gd name="connsiteX7" fmla="*/ 112456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0068 w 192360"/>
              <a:gd name="connsiteY5" fmla="*/ 1171 h 380014"/>
              <a:gd name="connsiteX6" fmla="*/ 95787 w 192360"/>
              <a:gd name="connsiteY6" fmla="*/ 27366 h 380014"/>
              <a:gd name="connsiteX7" fmla="*/ 110075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92360" h="380014">
                <a:moveTo>
                  <a:pt x="21968" y="210722"/>
                </a:moveTo>
                <a:cubicBezTo>
                  <a:pt x="17206" y="190878"/>
                  <a:pt x="11253" y="163891"/>
                  <a:pt x="7681" y="144047"/>
                </a:cubicBezTo>
                <a:cubicBezTo>
                  <a:pt x="4109" y="124203"/>
                  <a:pt x="1331" y="108726"/>
                  <a:pt x="537" y="91660"/>
                </a:cubicBezTo>
                <a:cubicBezTo>
                  <a:pt x="-257" y="74594"/>
                  <a:pt x="-654" y="55544"/>
                  <a:pt x="2918" y="41653"/>
                </a:cubicBezTo>
                <a:cubicBezTo>
                  <a:pt x="6490" y="27762"/>
                  <a:pt x="12443" y="15063"/>
                  <a:pt x="21968" y="8316"/>
                </a:cubicBezTo>
                <a:cubicBezTo>
                  <a:pt x="31493" y="1569"/>
                  <a:pt x="47765" y="-2004"/>
                  <a:pt x="60068" y="1171"/>
                </a:cubicBezTo>
                <a:cubicBezTo>
                  <a:pt x="72371" y="4346"/>
                  <a:pt x="87453" y="14269"/>
                  <a:pt x="95787" y="27366"/>
                </a:cubicBezTo>
                <a:cubicBezTo>
                  <a:pt x="104121" y="40463"/>
                  <a:pt x="107694" y="62687"/>
                  <a:pt x="110075" y="79753"/>
                </a:cubicBezTo>
                <a:cubicBezTo>
                  <a:pt x="112456" y="96819"/>
                  <a:pt x="109678" y="113885"/>
                  <a:pt x="110075" y="129760"/>
                </a:cubicBezTo>
                <a:cubicBezTo>
                  <a:pt x="110472" y="145635"/>
                  <a:pt x="110472" y="159922"/>
                  <a:pt x="112456" y="175003"/>
                </a:cubicBezTo>
                <a:cubicBezTo>
                  <a:pt x="114440" y="190084"/>
                  <a:pt x="118012" y="206356"/>
                  <a:pt x="121981" y="220247"/>
                </a:cubicBezTo>
                <a:cubicBezTo>
                  <a:pt x="125950" y="234138"/>
                  <a:pt x="131110" y="246442"/>
                  <a:pt x="136269" y="258348"/>
                </a:cubicBezTo>
                <a:cubicBezTo>
                  <a:pt x="141428" y="270254"/>
                  <a:pt x="146984" y="282557"/>
                  <a:pt x="152937" y="291685"/>
                </a:cubicBezTo>
                <a:cubicBezTo>
                  <a:pt x="158890" y="300813"/>
                  <a:pt x="165637" y="306370"/>
                  <a:pt x="171987" y="313116"/>
                </a:cubicBezTo>
                <a:cubicBezTo>
                  <a:pt x="178337" y="319862"/>
                  <a:pt x="188260" y="325815"/>
                  <a:pt x="191038" y="332165"/>
                </a:cubicBezTo>
                <a:cubicBezTo>
                  <a:pt x="193816" y="338515"/>
                  <a:pt x="191831" y="348041"/>
                  <a:pt x="188656" y="351216"/>
                </a:cubicBezTo>
                <a:cubicBezTo>
                  <a:pt x="185481" y="354391"/>
                  <a:pt x="179131" y="355185"/>
                  <a:pt x="171987" y="351216"/>
                </a:cubicBezTo>
                <a:cubicBezTo>
                  <a:pt x="164843" y="347247"/>
                  <a:pt x="155318" y="340103"/>
                  <a:pt x="145793" y="327403"/>
                </a:cubicBezTo>
                <a:cubicBezTo>
                  <a:pt x="136268" y="314703"/>
                  <a:pt x="123568" y="293272"/>
                  <a:pt x="114837" y="275016"/>
                </a:cubicBezTo>
                <a:cubicBezTo>
                  <a:pt x="106106" y="256760"/>
                  <a:pt x="98565" y="235725"/>
                  <a:pt x="93406" y="217866"/>
                </a:cubicBezTo>
                <a:cubicBezTo>
                  <a:pt x="88247" y="200007"/>
                  <a:pt x="85468" y="184529"/>
                  <a:pt x="83881" y="167860"/>
                </a:cubicBezTo>
                <a:cubicBezTo>
                  <a:pt x="82294" y="151191"/>
                  <a:pt x="84278" y="132140"/>
                  <a:pt x="83881" y="117853"/>
                </a:cubicBezTo>
                <a:cubicBezTo>
                  <a:pt x="83484" y="103566"/>
                  <a:pt x="83881" y="94438"/>
                  <a:pt x="81500" y="82135"/>
                </a:cubicBezTo>
                <a:cubicBezTo>
                  <a:pt x="79119" y="69832"/>
                  <a:pt x="73165" y="53560"/>
                  <a:pt x="69593" y="44035"/>
                </a:cubicBezTo>
                <a:cubicBezTo>
                  <a:pt x="66021" y="34510"/>
                  <a:pt x="65624" y="28557"/>
                  <a:pt x="60068" y="24985"/>
                </a:cubicBezTo>
                <a:cubicBezTo>
                  <a:pt x="54512" y="21413"/>
                  <a:pt x="41415" y="19825"/>
                  <a:pt x="36256" y="22603"/>
                </a:cubicBezTo>
                <a:cubicBezTo>
                  <a:pt x="31097" y="25381"/>
                  <a:pt x="29906" y="29747"/>
                  <a:pt x="29112" y="41653"/>
                </a:cubicBezTo>
                <a:cubicBezTo>
                  <a:pt x="28318" y="53559"/>
                  <a:pt x="29509" y="74991"/>
                  <a:pt x="31493" y="94041"/>
                </a:cubicBezTo>
                <a:cubicBezTo>
                  <a:pt x="33477" y="113091"/>
                  <a:pt x="35462" y="129363"/>
                  <a:pt x="41018" y="155953"/>
                </a:cubicBezTo>
                <a:cubicBezTo>
                  <a:pt x="46574" y="182543"/>
                  <a:pt x="58084" y="228979"/>
                  <a:pt x="64831" y="253585"/>
                </a:cubicBezTo>
                <a:cubicBezTo>
                  <a:pt x="71578" y="278191"/>
                  <a:pt x="76341" y="288906"/>
                  <a:pt x="81500" y="303590"/>
                </a:cubicBezTo>
                <a:cubicBezTo>
                  <a:pt x="86659" y="318274"/>
                  <a:pt x="92215" y="330578"/>
                  <a:pt x="95787" y="341691"/>
                </a:cubicBezTo>
                <a:cubicBezTo>
                  <a:pt x="99359" y="352804"/>
                  <a:pt x="103725" y="363916"/>
                  <a:pt x="102931" y="370266"/>
                </a:cubicBezTo>
                <a:cubicBezTo>
                  <a:pt x="102137" y="376616"/>
                  <a:pt x="96184" y="379394"/>
                  <a:pt x="91025" y="379791"/>
                </a:cubicBezTo>
                <a:cubicBezTo>
                  <a:pt x="85866" y="380188"/>
                  <a:pt x="77928" y="380981"/>
                  <a:pt x="71975" y="372647"/>
                </a:cubicBezTo>
                <a:cubicBezTo>
                  <a:pt x="66022" y="364313"/>
                  <a:pt x="61656" y="347644"/>
                  <a:pt x="55306" y="329785"/>
                </a:cubicBezTo>
                <a:cubicBezTo>
                  <a:pt x="48956" y="311926"/>
                  <a:pt x="42606" y="284938"/>
                  <a:pt x="36256" y="263110"/>
                </a:cubicBezTo>
                <a:cubicBezTo>
                  <a:pt x="29906" y="241282"/>
                  <a:pt x="26730" y="230566"/>
                  <a:pt x="21968" y="2107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0" name="任意多边形 459"/>
          <p:cNvSpPr/>
          <p:nvPr/>
        </p:nvSpPr>
        <p:spPr>
          <a:xfrm rot="840000">
            <a:off x="10051597" y="2927264"/>
            <a:ext cx="192360" cy="380014"/>
          </a:xfrm>
          <a:custGeom>
            <a:avLst/>
            <a:gdLst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13531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2561 w 197035"/>
              <a:gd name="connsiteY36" fmla="*/ 263525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2561 w 197035"/>
              <a:gd name="connsiteY36" fmla="*/ 263525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4942 w 197035"/>
              <a:gd name="connsiteY36" fmla="*/ 261144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4942 w 197035"/>
              <a:gd name="connsiteY36" fmla="*/ 261144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9694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4942 w 197035"/>
              <a:gd name="connsiteY36" fmla="*/ 261144 h 378048"/>
              <a:gd name="connsiteX37" fmla="*/ 20654 w 197035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88643 w 198349"/>
              <a:gd name="connsiteY19" fmla="*/ 215900 h 378048"/>
              <a:gd name="connsiteX20" fmla="*/ 76737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88643 w 198349"/>
              <a:gd name="connsiteY19" fmla="*/ 215900 h 378048"/>
              <a:gd name="connsiteX20" fmla="*/ 81500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93406 w 198349"/>
              <a:gd name="connsiteY19" fmla="*/ 215900 h 378048"/>
              <a:gd name="connsiteX20" fmla="*/ 81500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93406 w 198349"/>
              <a:gd name="connsiteY19" fmla="*/ 215900 h 378048"/>
              <a:gd name="connsiteX20" fmla="*/ 83881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4837 w 198349"/>
              <a:gd name="connsiteY18" fmla="*/ 273050 h 378048"/>
              <a:gd name="connsiteX19" fmla="*/ 93406 w 198349"/>
              <a:gd name="connsiteY19" fmla="*/ 215900 h 378048"/>
              <a:gd name="connsiteX20" fmla="*/ 83881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4837 w 198349"/>
              <a:gd name="connsiteY18" fmla="*/ 273050 h 378048"/>
              <a:gd name="connsiteX19" fmla="*/ 93406 w 198349"/>
              <a:gd name="connsiteY19" fmla="*/ 215900 h 378048"/>
              <a:gd name="connsiteX20" fmla="*/ 83881 w 198349"/>
              <a:gd name="connsiteY20" fmla="*/ 165894 h 378048"/>
              <a:gd name="connsiteX21" fmla="*/ 83881 w 198349"/>
              <a:gd name="connsiteY21" fmla="*/ 115887 h 378048"/>
              <a:gd name="connsiteX22" fmla="*/ 81500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41031 w 196113"/>
              <a:gd name="connsiteY11" fmla="*/ 261144 h 378048"/>
              <a:gd name="connsiteX12" fmla="*/ 157700 w 196113"/>
              <a:gd name="connsiteY12" fmla="*/ 294481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7700 w 196113"/>
              <a:gd name="connsiteY12" fmla="*/ 294481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7700 w 196113"/>
              <a:gd name="connsiteY12" fmla="*/ 294481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2937 w 196113"/>
              <a:gd name="connsiteY12" fmla="*/ 292100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2937 w 196113"/>
              <a:gd name="connsiteY12" fmla="*/ 292100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2937 w 196113"/>
              <a:gd name="connsiteY12" fmla="*/ 289719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513"/>
              <a:gd name="connsiteY0" fmla="*/ 208756 h 378048"/>
              <a:gd name="connsiteX1" fmla="*/ 7681 w 196513"/>
              <a:gd name="connsiteY1" fmla="*/ 142081 h 378048"/>
              <a:gd name="connsiteX2" fmla="*/ 537 w 196513"/>
              <a:gd name="connsiteY2" fmla="*/ 89694 h 378048"/>
              <a:gd name="connsiteX3" fmla="*/ 2918 w 196513"/>
              <a:gd name="connsiteY3" fmla="*/ 39687 h 378048"/>
              <a:gd name="connsiteX4" fmla="*/ 21968 w 196513"/>
              <a:gd name="connsiteY4" fmla="*/ 6350 h 378048"/>
              <a:gd name="connsiteX5" fmla="*/ 64831 w 196513"/>
              <a:gd name="connsiteY5" fmla="*/ 1587 h 378048"/>
              <a:gd name="connsiteX6" fmla="*/ 98168 w 196513"/>
              <a:gd name="connsiteY6" fmla="*/ 25400 h 378048"/>
              <a:gd name="connsiteX7" fmla="*/ 112456 w 196513"/>
              <a:gd name="connsiteY7" fmla="*/ 77787 h 378048"/>
              <a:gd name="connsiteX8" fmla="*/ 110075 w 196513"/>
              <a:gd name="connsiteY8" fmla="*/ 127794 h 378048"/>
              <a:gd name="connsiteX9" fmla="*/ 112456 w 196513"/>
              <a:gd name="connsiteY9" fmla="*/ 173037 h 378048"/>
              <a:gd name="connsiteX10" fmla="*/ 121981 w 196513"/>
              <a:gd name="connsiteY10" fmla="*/ 218281 h 378048"/>
              <a:gd name="connsiteX11" fmla="*/ 136269 w 196513"/>
              <a:gd name="connsiteY11" fmla="*/ 256382 h 378048"/>
              <a:gd name="connsiteX12" fmla="*/ 152937 w 196513"/>
              <a:gd name="connsiteY12" fmla="*/ 289719 h 378048"/>
              <a:gd name="connsiteX13" fmla="*/ 171987 w 196513"/>
              <a:gd name="connsiteY13" fmla="*/ 311150 h 378048"/>
              <a:gd name="connsiteX14" fmla="*/ 195800 w 196513"/>
              <a:gd name="connsiteY14" fmla="*/ 332581 h 378048"/>
              <a:gd name="connsiteX15" fmla="*/ 188656 w 196513"/>
              <a:gd name="connsiteY15" fmla="*/ 349250 h 378048"/>
              <a:gd name="connsiteX16" fmla="*/ 171987 w 196513"/>
              <a:gd name="connsiteY16" fmla="*/ 349250 h 378048"/>
              <a:gd name="connsiteX17" fmla="*/ 145793 w 196513"/>
              <a:gd name="connsiteY17" fmla="*/ 325437 h 378048"/>
              <a:gd name="connsiteX18" fmla="*/ 114837 w 196513"/>
              <a:gd name="connsiteY18" fmla="*/ 273050 h 378048"/>
              <a:gd name="connsiteX19" fmla="*/ 93406 w 196513"/>
              <a:gd name="connsiteY19" fmla="*/ 215900 h 378048"/>
              <a:gd name="connsiteX20" fmla="*/ 83881 w 196513"/>
              <a:gd name="connsiteY20" fmla="*/ 165894 h 378048"/>
              <a:gd name="connsiteX21" fmla="*/ 83881 w 196513"/>
              <a:gd name="connsiteY21" fmla="*/ 115887 h 378048"/>
              <a:gd name="connsiteX22" fmla="*/ 81500 w 196513"/>
              <a:gd name="connsiteY22" fmla="*/ 80169 h 378048"/>
              <a:gd name="connsiteX23" fmla="*/ 69593 w 196513"/>
              <a:gd name="connsiteY23" fmla="*/ 42069 h 378048"/>
              <a:gd name="connsiteX24" fmla="*/ 60068 w 196513"/>
              <a:gd name="connsiteY24" fmla="*/ 25400 h 378048"/>
              <a:gd name="connsiteX25" fmla="*/ 41018 w 196513"/>
              <a:gd name="connsiteY25" fmla="*/ 23019 h 378048"/>
              <a:gd name="connsiteX26" fmla="*/ 29112 w 196513"/>
              <a:gd name="connsiteY26" fmla="*/ 39687 h 378048"/>
              <a:gd name="connsiteX27" fmla="*/ 31493 w 196513"/>
              <a:gd name="connsiteY27" fmla="*/ 92075 h 378048"/>
              <a:gd name="connsiteX28" fmla="*/ 41018 w 196513"/>
              <a:gd name="connsiteY28" fmla="*/ 153987 h 378048"/>
              <a:gd name="connsiteX29" fmla="*/ 64831 w 196513"/>
              <a:gd name="connsiteY29" fmla="*/ 251619 h 378048"/>
              <a:gd name="connsiteX30" fmla="*/ 81500 w 196513"/>
              <a:gd name="connsiteY30" fmla="*/ 301624 h 378048"/>
              <a:gd name="connsiteX31" fmla="*/ 95787 w 196513"/>
              <a:gd name="connsiteY31" fmla="*/ 339725 h 378048"/>
              <a:gd name="connsiteX32" fmla="*/ 102931 w 196513"/>
              <a:gd name="connsiteY32" fmla="*/ 368300 h 378048"/>
              <a:gd name="connsiteX33" fmla="*/ 91025 w 196513"/>
              <a:gd name="connsiteY33" fmla="*/ 377825 h 378048"/>
              <a:gd name="connsiteX34" fmla="*/ 71975 w 196513"/>
              <a:gd name="connsiteY34" fmla="*/ 370681 h 378048"/>
              <a:gd name="connsiteX35" fmla="*/ 55306 w 196513"/>
              <a:gd name="connsiteY35" fmla="*/ 327819 h 378048"/>
              <a:gd name="connsiteX36" fmla="*/ 36256 w 196513"/>
              <a:gd name="connsiteY36" fmla="*/ 261144 h 378048"/>
              <a:gd name="connsiteX37" fmla="*/ 21968 w 196513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5400 h 378048"/>
              <a:gd name="connsiteX25" fmla="*/ 41018 w 192360"/>
              <a:gd name="connsiteY25" fmla="*/ 23019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5400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5400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3019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3019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4831 w 192360"/>
              <a:gd name="connsiteY5" fmla="*/ 1171 h 380014"/>
              <a:gd name="connsiteX6" fmla="*/ 98168 w 192360"/>
              <a:gd name="connsiteY6" fmla="*/ 27366 h 380014"/>
              <a:gd name="connsiteX7" fmla="*/ 112456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0068 w 192360"/>
              <a:gd name="connsiteY5" fmla="*/ 1171 h 380014"/>
              <a:gd name="connsiteX6" fmla="*/ 98168 w 192360"/>
              <a:gd name="connsiteY6" fmla="*/ 27366 h 380014"/>
              <a:gd name="connsiteX7" fmla="*/ 112456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0068 w 192360"/>
              <a:gd name="connsiteY5" fmla="*/ 1171 h 380014"/>
              <a:gd name="connsiteX6" fmla="*/ 95787 w 192360"/>
              <a:gd name="connsiteY6" fmla="*/ 27366 h 380014"/>
              <a:gd name="connsiteX7" fmla="*/ 112456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0068 w 192360"/>
              <a:gd name="connsiteY5" fmla="*/ 1171 h 380014"/>
              <a:gd name="connsiteX6" fmla="*/ 95787 w 192360"/>
              <a:gd name="connsiteY6" fmla="*/ 27366 h 380014"/>
              <a:gd name="connsiteX7" fmla="*/ 110075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92360" h="380014">
                <a:moveTo>
                  <a:pt x="21968" y="210722"/>
                </a:moveTo>
                <a:cubicBezTo>
                  <a:pt x="17206" y="190878"/>
                  <a:pt x="11253" y="163891"/>
                  <a:pt x="7681" y="144047"/>
                </a:cubicBezTo>
                <a:cubicBezTo>
                  <a:pt x="4109" y="124203"/>
                  <a:pt x="1331" y="108726"/>
                  <a:pt x="537" y="91660"/>
                </a:cubicBezTo>
                <a:cubicBezTo>
                  <a:pt x="-257" y="74594"/>
                  <a:pt x="-654" y="55544"/>
                  <a:pt x="2918" y="41653"/>
                </a:cubicBezTo>
                <a:cubicBezTo>
                  <a:pt x="6490" y="27762"/>
                  <a:pt x="12443" y="15063"/>
                  <a:pt x="21968" y="8316"/>
                </a:cubicBezTo>
                <a:cubicBezTo>
                  <a:pt x="31493" y="1569"/>
                  <a:pt x="47765" y="-2004"/>
                  <a:pt x="60068" y="1171"/>
                </a:cubicBezTo>
                <a:cubicBezTo>
                  <a:pt x="72371" y="4346"/>
                  <a:pt x="87453" y="14269"/>
                  <a:pt x="95787" y="27366"/>
                </a:cubicBezTo>
                <a:cubicBezTo>
                  <a:pt x="104121" y="40463"/>
                  <a:pt x="107694" y="62687"/>
                  <a:pt x="110075" y="79753"/>
                </a:cubicBezTo>
                <a:cubicBezTo>
                  <a:pt x="112456" y="96819"/>
                  <a:pt x="109678" y="113885"/>
                  <a:pt x="110075" y="129760"/>
                </a:cubicBezTo>
                <a:cubicBezTo>
                  <a:pt x="110472" y="145635"/>
                  <a:pt x="110472" y="159922"/>
                  <a:pt x="112456" y="175003"/>
                </a:cubicBezTo>
                <a:cubicBezTo>
                  <a:pt x="114440" y="190084"/>
                  <a:pt x="118012" y="206356"/>
                  <a:pt x="121981" y="220247"/>
                </a:cubicBezTo>
                <a:cubicBezTo>
                  <a:pt x="125950" y="234138"/>
                  <a:pt x="131110" y="246442"/>
                  <a:pt x="136269" y="258348"/>
                </a:cubicBezTo>
                <a:cubicBezTo>
                  <a:pt x="141428" y="270254"/>
                  <a:pt x="146984" y="282557"/>
                  <a:pt x="152937" y="291685"/>
                </a:cubicBezTo>
                <a:cubicBezTo>
                  <a:pt x="158890" y="300813"/>
                  <a:pt x="165637" y="306370"/>
                  <a:pt x="171987" y="313116"/>
                </a:cubicBezTo>
                <a:cubicBezTo>
                  <a:pt x="178337" y="319862"/>
                  <a:pt x="188260" y="325815"/>
                  <a:pt x="191038" y="332165"/>
                </a:cubicBezTo>
                <a:cubicBezTo>
                  <a:pt x="193816" y="338515"/>
                  <a:pt x="191831" y="348041"/>
                  <a:pt x="188656" y="351216"/>
                </a:cubicBezTo>
                <a:cubicBezTo>
                  <a:pt x="185481" y="354391"/>
                  <a:pt x="179131" y="355185"/>
                  <a:pt x="171987" y="351216"/>
                </a:cubicBezTo>
                <a:cubicBezTo>
                  <a:pt x="164843" y="347247"/>
                  <a:pt x="155318" y="340103"/>
                  <a:pt x="145793" y="327403"/>
                </a:cubicBezTo>
                <a:cubicBezTo>
                  <a:pt x="136268" y="314703"/>
                  <a:pt x="123568" y="293272"/>
                  <a:pt x="114837" y="275016"/>
                </a:cubicBezTo>
                <a:cubicBezTo>
                  <a:pt x="106106" y="256760"/>
                  <a:pt x="98565" y="235725"/>
                  <a:pt x="93406" y="217866"/>
                </a:cubicBezTo>
                <a:cubicBezTo>
                  <a:pt x="88247" y="200007"/>
                  <a:pt x="85468" y="184529"/>
                  <a:pt x="83881" y="167860"/>
                </a:cubicBezTo>
                <a:cubicBezTo>
                  <a:pt x="82294" y="151191"/>
                  <a:pt x="84278" y="132140"/>
                  <a:pt x="83881" y="117853"/>
                </a:cubicBezTo>
                <a:cubicBezTo>
                  <a:pt x="83484" y="103566"/>
                  <a:pt x="83881" y="94438"/>
                  <a:pt x="81500" y="82135"/>
                </a:cubicBezTo>
                <a:cubicBezTo>
                  <a:pt x="79119" y="69832"/>
                  <a:pt x="73165" y="53560"/>
                  <a:pt x="69593" y="44035"/>
                </a:cubicBezTo>
                <a:cubicBezTo>
                  <a:pt x="66021" y="34510"/>
                  <a:pt x="65624" y="28557"/>
                  <a:pt x="60068" y="24985"/>
                </a:cubicBezTo>
                <a:cubicBezTo>
                  <a:pt x="54512" y="21413"/>
                  <a:pt x="41415" y="19825"/>
                  <a:pt x="36256" y="22603"/>
                </a:cubicBezTo>
                <a:cubicBezTo>
                  <a:pt x="31097" y="25381"/>
                  <a:pt x="29906" y="29747"/>
                  <a:pt x="29112" y="41653"/>
                </a:cubicBezTo>
                <a:cubicBezTo>
                  <a:pt x="28318" y="53559"/>
                  <a:pt x="29509" y="74991"/>
                  <a:pt x="31493" y="94041"/>
                </a:cubicBezTo>
                <a:cubicBezTo>
                  <a:pt x="33477" y="113091"/>
                  <a:pt x="35462" y="129363"/>
                  <a:pt x="41018" y="155953"/>
                </a:cubicBezTo>
                <a:cubicBezTo>
                  <a:pt x="46574" y="182543"/>
                  <a:pt x="58084" y="228979"/>
                  <a:pt x="64831" y="253585"/>
                </a:cubicBezTo>
                <a:cubicBezTo>
                  <a:pt x="71578" y="278191"/>
                  <a:pt x="76341" y="288906"/>
                  <a:pt x="81500" y="303590"/>
                </a:cubicBezTo>
                <a:cubicBezTo>
                  <a:pt x="86659" y="318274"/>
                  <a:pt x="92215" y="330578"/>
                  <a:pt x="95787" y="341691"/>
                </a:cubicBezTo>
                <a:cubicBezTo>
                  <a:pt x="99359" y="352804"/>
                  <a:pt x="103725" y="363916"/>
                  <a:pt x="102931" y="370266"/>
                </a:cubicBezTo>
                <a:cubicBezTo>
                  <a:pt x="102137" y="376616"/>
                  <a:pt x="96184" y="379394"/>
                  <a:pt x="91025" y="379791"/>
                </a:cubicBezTo>
                <a:cubicBezTo>
                  <a:pt x="85866" y="380188"/>
                  <a:pt x="77928" y="380981"/>
                  <a:pt x="71975" y="372647"/>
                </a:cubicBezTo>
                <a:cubicBezTo>
                  <a:pt x="66022" y="364313"/>
                  <a:pt x="61656" y="347644"/>
                  <a:pt x="55306" y="329785"/>
                </a:cubicBezTo>
                <a:cubicBezTo>
                  <a:pt x="48956" y="311926"/>
                  <a:pt x="42606" y="284938"/>
                  <a:pt x="36256" y="263110"/>
                </a:cubicBezTo>
                <a:cubicBezTo>
                  <a:pt x="29906" y="241282"/>
                  <a:pt x="26730" y="230566"/>
                  <a:pt x="21968" y="2107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1" name="任意多边形 460"/>
          <p:cNvSpPr/>
          <p:nvPr/>
        </p:nvSpPr>
        <p:spPr>
          <a:xfrm rot="900000">
            <a:off x="9567180" y="2901008"/>
            <a:ext cx="178630" cy="399480"/>
          </a:xfrm>
          <a:custGeom>
            <a:avLst/>
            <a:gdLst>
              <a:gd name="connsiteX0" fmla="*/ 23826 w 181161"/>
              <a:gd name="connsiteY0" fmla="*/ 164387 h 405366"/>
              <a:gd name="connsiteX1" fmla="*/ 28588 w 181161"/>
              <a:gd name="connsiteY1" fmla="*/ 216775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80976 w 181161"/>
              <a:gd name="connsiteY9" fmla="*/ 288212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3826 w 181161"/>
              <a:gd name="connsiteY43" fmla="*/ 164387 h 405366"/>
              <a:gd name="connsiteX0" fmla="*/ 28589 w 181161"/>
              <a:gd name="connsiteY0" fmla="*/ 171531 h 405366"/>
              <a:gd name="connsiteX1" fmla="*/ 28588 w 181161"/>
              <a:gd name="connsiteY1" fmla="*/ 216775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80976 w 181161"/>
              <a:gd name="connsiteY9" fmla="*/ 288212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80976 w 181161"/>
              <a:gd name="connsiteY9" fmla="*/ 288212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71451 w 181161"/>
              <a:gd name="connsiteY9" fmla="*/ 281069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9544 w 181161"/>
              <a:gd name="connsiteY12" fmla="*/ 154862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9544 w 181161"/>
              <a:gd name="connsiteY12" fmla="*/ 154862 h 405366"/>
              <a:gd name="connsiteX13" fmla="*/ 50020 w 181161"/>
              <a:gd name="connsiteY13" fmla="*/ 107238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9544 w 181161"/>
              <a:gd name="connsiteY12" fmla="*/ 154862 h 405366"/>
              <a:gd name="connsiteX13" fmla="*/ 50020 w 181161"/>
              <a:gd name="connsiteY13" fmla="*/ 107238 h 405366"/>
              <a:gd name="connsiteX14" fmla="*/ 40495 w 181161"/>
              <a:gd name="connsiteY14" fmla="*/ 73900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3837 w 176409"/>
              <a:gd name="connsiteY0" fmla="*/ 171531 h 405366"/>
              <a:gd name="connsiteX1" fmla="*/ 23836 w 176409"/>
              <a:gd name="connsiteY1" fmla="*/ 219156 h 405366"/>
              <a:gd name="connsiteX2" fmla="*/ 30980 w 176409"/>
              <a:gd name="connsiteY2" fmla="*/ 278687 h 405366"/>
              <a:gd name="connsiteX3" fmla="*/ 47649 w 176409"/>
              <a:gd name="connsiteY3" fmla="*/ 333456 h 405366"/>
              <a:gd name="connsiteX4" fmla="*/ 66699 w 176409"/>
              <a:gd name="connsiteY4" fmla="*/ 376319 h 405366"/>
              <a:gd name="connsiteX5" fmla="*/ 78605 w 176409"/>
              <a:gd name="connsiteY5" fmla="*/ 395369 h 405366"/>
              <a:gd name="connsiteX6" fmla="*/ 95274 w 176409"/>
              <a:gd name="connsiteY6" fmla="*/ 404894 h 405366"/>
              <a:gd name="connsiteX7" fmla="*/ 104799 w 176409"/>
              <a:gd name="connsiteY7" fmla="*/ 381081 h 405366"/>
              <a:gd name="connsiteX8" fmla="*/ 83368 w 176409"/>
              <a:gd name="connsiteY8" fmla="*/ 331075 h 405366"/>
              <a:gd name="connsiteX9" fmla="*/ 66699 w 176409"/>
              <a:gd name="connsiteY9" fmla="*/ 283451 h 405366"/>
              <a:gd name="connsiteX10" fmla="*/ 61936 w 176409"/>
              <a:gd name="connsiteY10" fmla="*/ 252494 h 405366"/>
              <a:gd name="connsiteX11" fmla="*/ 57174 w 176409"/>
              <a:gd name="connsiteY11" fmla="*/ 209631 h 405366"/>
              <a:gd name="connsiteX12" fmla="*/ 54792 w 176409"/>
              <a:gd name="connsiteY12" fmla="*/ 154862 h 405366"/>
              <a:gd name="connsiteX13" fmla="*/ 45268 w 176409"/>
              <a:gd name="connsiteY13" fmla="*/ 107238 h 405366"/>
              <a:gd name="connsiteX14" fmla="*/ 35743 w 176409"/>
              <a:gd name="connsiteY14" fmla="*/ 73900 h 405366"/>
              <a:gd name="connsiteX15" fmla="*/ 28599 w 176409"/>
              <a:gd name="connsiteY15" fmla="*/ 40562 h 405366"/>
              <a:gd name="connsiteX16" fmla="*/ 42886 w 176409"/>
              <a:gd name="connsiteY16" fmla="*/ 33419 h 405366"/>
              <a:gd name="connsiteX17" fmla="*/ 59555 w 176409"/>
              <a:gd name="connsiteY17" fmla="*/ 69137 h 405366"/>
              <a:gd name="connsiteX18" fmla="*/ 85749 w 176409"/>
              <a:gd name="connsiteY18" fmla="*/ 121525 h 405366"/>
              <a:gd name="connsiteX19" fmla="*/ 107180 w 176409"/>
              <a:gd name="connsiteY19" fmla="*/ 166769 h 405366"/>
              <a:gd name="connsiteX20" fmla="*/ 114324 w 176409"/>
              <a:gd name="connsiteY20" fmla="*/ 200106 h 405366"/>
              <a:gd name="connsiteX21" fmla="*/ 123849 w 176409"/>
              <a:gd name="connsiteY21" fmla="*/ 242969 h 405366"/>
              <a:gd name="connsiteX22" fmla="*/ 116705 w 176409"/>
              <a:gd name="connsiteY22" fmla="*/ 269162 h 405366"/>
              <a:gd name="connsiteX23" fmla="*/ 123849 w 176409"/>
              <a:gd name="connsiteY23" fmla="*/ 300119 h 405366"/>
              <a:gd name="connsiteX24" fmla="*/ 135755 w 176409"/>
              <a:gd name="connsiteY24" fmla="*/ 326312 h 405366"/>
              <a:gd name="connsiteX25" fmla="*/ 150043 w 176409"/>
              <a:gd name="connsiteY25" fmla="*/ 347744 h 405366"/>
              <a:gd name="connsiteX26" fmla="*/ 150043 w 176409"/>
              <a:gd name="connsiteY26" fmla="*/ 366794 h 405366"/>
              <a:gd name="connsiteX27" fmla="*/ 142899 w 176409"/>
              <a:gd name="connsiteY27" fmla="*/ 378700 h 405366"/>
              <a:gd name="connsiteX28" fmla="*/ 166711 w 176409"/>
              <a:gd name="connsiteY28" fmla="*/ 385844 h 405366"/>
              <a:gd name="connsiteX29" fmla="*/ 176236 w 176409"/>
              <a:gd name="connsiteY29" fmla="*/ 362031 h 405366"/>
              <a:gd name="connsiteX30" fmla="*/ 171474 w 176409"/>
              <a:gd name="connsiteY30" fmla="*/ 323931 h 405366"/>
              <a:gd name="connsiteX31" fmla="*/ 154805 w 176409"/>
              <a:gd name="connsiteY31" fmla="*/ 302500 h 405366"/>
              <a:gd name="connsiteX32" fmla="*/ 152424 w 176409"/>
              <a:gd name="connsiteY32" fmla="*/ 276306 h 405366"/>
              <a:gd name="connsiteX33" fmla="*/ 152424 w 176409"/>
              <a:gd name="connsiteY33" fmla="*/ 233444 h 405366"/>
              <a:gd name="connsiteX34" fmla="*/ 142899 w 176409"/>
              <a:gd name="connsiteY34" fmla="*/ 195344 h 405366"/>
              <a:gd name="connsiteX35" fmla="*/ 119086 w 176409"/>
              <a:gd name="connsiteY35" fmla="*/ 123906 h 405366"/>
              <a:gd name="connsiteX36" fmla="*/ 90511 w 176409"/>
              <a:gd name="connsiteY36" fmla="*/ 71519 h 405366"/>
              <a:gd name="connsiteX37" fmla="*/ 71461 w 176409"/>
              <a:gd name="connsiteY37" fmla="*/ 31037 h 405366"/>
              <a:gd name="connsiteX38" fmla="*/ 52411 w 176409"/>
              <a:gd name="connsiteY38" fmla="*/ 9606 h 405366"/>
              <a:gd name="connsiteX39" fmla="*/ 30980 w 176409"/>
              <a:gd name="connsiteY39" fmla="*/ 81 h 405366"/>
              <a:gd name="connsiteX40" fmla="*/ 9549 w 176409"/>
              <a:gd name="connsiteY40" fmla="*/ 14369 h 405366"/>
              <a:gd name="connsiteX41" fmla="*/ 24 w 176409"/>
              <a:gd name="connsiteY41" fmla="*/ 54849 h 405366"/>
              <a:gd name="connsiteX42" fmla="*/ 11930 w 176409"/>
              <a:gd name="connsiteY42" fmla="*/ 112000 h 405366"/>
              <a:gd name="connsiteX43" fmla="*/ 23837 w 176409"/>
              <a:gd name="connsiteY43" fmla="*/ 171531 h 405366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4322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88768 h 398790"/>
              <a:gd name="connsiteX35" fmla="*/ 119084 w 176407"/>
              <a:gd name="connsiteY35" fmla="*/ 117330 h 398790"/>
              <a:gd name="connsiteX36" fmla="*/ 90509 w 176407"/>
              <a:gd name="connsiteY36" fmla="*/ 64943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4322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88768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88768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0041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6228 w 176407"/>
              <a:gd name="connsiteY21" fmla="*/ 231630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9084 w 176407"/>
              <a:gd name="connsiteY20" fmla="*/ 191149 h 398790"/>
              <a:gd name="connsiteX21" fmla="*/ 126228 w 176407"/>
              <a:gd name="connsiteY21" fmla="*/ 231630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9084 w 176407"/>
              <a:gd name="connsiteY20" fmla="*/ 191149 h 398790"/>
              <a:gd name="connsiteX21" fmla="*/ 123846 w 176407"/>
              <a:gd name="connsiteY21" fmla="*/ 229248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7178 w 178717"/>
              <a:gd name="connsiteY19" fmla="*/ 160193 h 398790"/>
              <a:gd name="connsiteX20" fmla="*/ 119084 w 178717"/>
              <a:gd name="connsiteY20" fmla="*/ 191149 h 398790"/>
              <a:gd name="connsiteX21" fmla="*/ 123846 w 178717"/>
              <a:gd name="connsiteY21" fmla="*/ 229248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9084 w 178717"/>
              <a:gd name="connsiteY20" fmla="*/ 191149 h 398790"/>
              <a:gd name="connsiteX21" fmla="*/ 123846 w 178717"/>
              <a:gd name="connsiteY21" fmla="*/ 229248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29248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2415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2415 w 178717"/>
              <a:gd name="connsiteY19" fmla="*/ 148287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2415 w 178717"/>
              <a:gd name="connsiteY19" fmla="*/ 148287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97652 w 178717"/>
              <a:gd name="connsiteY19" fmla="*/ 145906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97652 w 178717"/>
              <a:gd name="connsiteY19" fmla="*/ 145906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81649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615"/>
              <a:gd name="connsiteY0" fmla="*/ 164955 h 398790"/>
              <a:gd name="connsiteX1" fmla="*/ 23834 w 178615"/>
              <a:gd name="connsiteY1" fmla="*/ 212580 h 398790"/>
              <a:gd name="connsiteX2" fmla="*/ 30978 w 178615"/>
              <a:gd name="connsiteY2" fmla="*/ 272111 h 398790"/>
              <a:gd name="connsiteX3" fmla="*/ 47647 w 178615"/>
              <a:gd name="connsiteY3" fmla="*/ 326880 h 398790"/>
              <a:gd name="connsiteX4" fmla="*/ 66697 w 178615"/>
              <a:gd name="connsiteY4" fmla="*/ 369743 h 398790"/>
              <a:gd name="connsiteX5" fmla="*/ 78603 w 178615"/>
              <a:gd name="connsiteY5" fmla="*/ 388793 h 398790"/>
              <a:gd name="connsiteX6" fmla="*/ 95272 w 178615"/>
              <a:gd name="connsiteY6" fmla="*/ 398318 h 398790"/>
              <a:gd name="connsiteX7" fmla="*/ 104797 w 178615"/>
              <a:gd name="connsiteY7" fmla="*/ 374505 h 398790"/>
              <a:gd name="connsiteX8" fmla="*/ 83366 w 178615"/>
              <a:gd name="connsiteY8" fmla="*/ 324499 h 398790"/>
              <a:gd name="connsiteX9" fmla="*/ 66697 w 178615"/>
              <a:gd name="connsiteY9" fmla="*/ 276875 h 398790"/>
              <a:gd name="connsiteX10" fmla="*/ 61934 w 178615"/>
              <a:gd name="connsiteY10" fmla="*/ 245918 h 398790"/>
              <a:gd name="connsiteX11" fmla="*/ 57172 w 178615"/>
              <a:gd name="connsiteY11" fmla="*/ 203055 h 398790"/>
              <a:gd name="connsiteX12" fmla="*/ 54790 w 178615"/>
              <a:gd name="connsiteY12" fmla="*/ 148286 h 398790"/>
              <a:gd name="connsiteX13" fmla="*/ 45266 w 178615"/>
              <a:gd name="connsiteY13" fmla="*/ 100662 h 398790"/>
              <a:gd name="connsiteX14" fmla="*/ 35741 w 178615"/>
              <a:gd name="connsiteY14" fmla="*/ 67324 h 398790"/>
              <a:gd name="connsiteX15" fmla="*/ 28597 w 178615"/>
              <a:gd name="connsiteY15" fmla="*/ 33986 h 398790"/>
              <a:gd name="connsiteX16" fmla="*/ 42884 w 178615"/>
              <a:gd name="connsiteY16" fmla="*/ 26843 h 398790"/>
              <a:gd name="connsiteX17" fmla="*/ 59553 w 178615"/>
              <a:gd name="connsiteY17" fmla="*/ 62561 h 398790"/>
              <a:gd name="connsiteX18" fmla="*/ 85747 w 178615"/>
              <a:gd name="connsiteY18" fmla="*/ 114949 h 398790"/>
              <a:gd name="connsiteX19" fmla="*/ 97652 w 178615"/>
              <a:gd name="connsiteY19" fmla="*/ 145906 h 398790"/>
              <a:gd name="connsiteX20" fmla="*/ 111939 w 178615"/>
              <a:gd name="connsiteY20" fmla="*/ 176862 h 398790"/>
              <a:gd name="connsiteX21" fmla="*/ 123846 w 178615"/>
              <a:gd name="connsiteY21" fmla="*/ 214960 h 398790"/>
              <a:gd name="connsiteX22" fmla="*/ 121466 w 178615"/>
              <a:gd name="connsiteY22" fmla="*/ 253061 h 398790"/>
              <a:gd name="connsiteX23" fmla="*/ 123847 w 178615"/>
              <a:gd name="connsiteY23" fmla="*/ 293543 h 398790"/>
              <a:gd name="connsiteX24" fmla="*/ 133372 w 178615"/>
              <a:gd name="connsiteY24" fmla="*/ 317355 h 398790"/>
              <a:gd name="connsiteX25" fmla="*/ 147660 w 178615"/>
              <a:gd name="connsiteY25" fmla="*/ 334024 h 398790"/>
              <a:gd name="connsiteX26" fmla="*/ 150041 w 178615"/>
              <a:gd name="connsiteY26" fmla="*/ 360218 h 398790"/>
              <a:gd name="connsiteX27" fmla="*/ 150041 w 178615"/>
              <a:gd name="connsiteY27" fmla="*/ 369743 h 398790"/>
              <a:gd name="connsiteX28" fmla="*/ 171471 w 178615"/>
              <a:gd name="connsiteY28" fmla="*/ 374505 h 398790"/>
              <a:gd name="connsiteX29" fmla="*/ 178615 w 178615"/>
              <a:gd name="connsiteY29" fmla="*/ 343549 h 398790"/>
              <a:gd name="connsiteX30" fmla="*/ 171472 w 178615"/>
              <a:gd name="connsiteY30" fmla="*/ 317355 h 398790"/>
              <a:gd name="connsiteX31" fmla="*/ 154803 w 178615"/>
              <a:gd name="connsiteY31" fmla="*/ 295924 h 398790"/>
              <a:gd name="connsiteX32" fmla="*/ 147660 w 178615"/>
              <a:gd name="connsiteY32" fmla="*/ 262586 h 398790"/>
              <a:gd name="connsiteX33" fmla="*/ 152422 w 178615"/>
              <a:gd name="connsiteY33" fmla="*/ 226868 h 398790"/>
              <a:gd name="connsiteX34" fmla="*/ 142897 w 178615"/>
              <a:gd name="connsiteY34" fmla="*/ 176861 h 398790"/>
              <a:gd name="connsiteX35" fmla="*/ 119084 w 178615"/>
              <a:gd name="connsiteY35" fmla="*/ 117330 h 398790"/>
              <a:gd name="connsiteX36" fmla="*/ 95271 w 178615"/>
              <a:gd name="connsiteY36" fmla="*/ 72087 h 398790"/>
              <a:gd name="connsiteX37" fmla="*/ 71459 w 178615"/>
              <a:gd name="connsiteY37" fmla="*/ 24461 h 398790"/>
              <a:gd name="connsiteX38" fmla="*/ 52409 w 178615"/>
              <a:gd name="connsiteY38" fmla="*/ 3030 h 398790"/>
              <a:gd name="connsiteX39" fmla="*/ 28597 w 178615"/>
              <a:gd name="connsiteY39" fmla="*/ 649 h 398790"/>
              <a:gd name="connsiteX40" fmla="*/ 9547 w 178615"/>
              <a:gd name="connsiteY40" fmla="*/ 7793 h 398790"/>
              <a:gd name="connsiteX41" fmla="*/ 22 w 178615"/>
              <a:gd name="connsiteY41" fmla="*/ 48273 h 398790"/>
              <a:gd name="connsiteX42" fmla="*/ 11928 w 178615"/>
              <a:gd name="connsiteY42" fmla="*/ 105424 h 398790"/>
              <a:gd name="connsiteX43" fmla="*/ 23835 w 178615"/>
              <a:gd name="connsiteY43" fmla="*/ 164955 h 398790"/>
              <a:gd name="connsiteX0" fmla="*/ 23835 w 178615"/>
              <a:gd name="connsiteY0" fmla="*/ 164955 h 398790"/>
              <a:gd name="connsiteX1" fmla="*/ 23834 w 178615"/>
              <a:gd name="connsiteY1" fmla="*/ 212580 h 398790"/>
              <a:gd name="connsiteX2" fmla="*/ 30978 w 178615"/>
              <a:gd name="connsiteY2" fmla="*/ 272111 h 398790"/>
              <a:gd name="connsiteX3" fmla="*/ 47647 w 178615"/>
              <a:gd name="connsiteY3" fmla="*/ 326880 h 398790"/>
              <a:gd name="connsiteX4" fmla="*/ 66697 w 178615"/>
              <a:gd name="connsiteY4" fmla="*/ 369743 h 398790"/>
              <a:gd name="connsiteX5" fmla="*/ 78603 w 178615"/>
              <a:gd name="connsiteY5" fmla="*/ 388793 h 398790"/>
              <a:gd name="connsiteX6" fmla="*/ 95272 w 178615"/>
              <a:gd name="connsiteY6" fmla="*/ 398318 h 398790"/>
              <a:gd name="connsiteX7" fmla="*/ 104797 w 178615"/>
              <a:gd name="connsiteY7" fmla="*/ 374505 h 398790"/>
              <a:gd name="connsiteX8" fmla="*/ 83366 w 178615"/>
              <a:gd name="connsiteY8" fmla="*/ 324499 h 398790"/>
              <a:gd name="connsiteX9" fmla="*/ 66697 w 178615"/>
              <a:gd name="connsiteY9" fmla="*/ 276875 h 398790"/>
              <a:gd name="connsiteX10" fmla="*/ 61934 w 178615"/>
              <a:gd name="connsiteY10" fmla="*/ 245918 h 398790"/>
              <a:gd name="connsiteX11" fmla="*/ 57172 w 178615"/>
              <a:gd name="connsiteY11" fmla="*/ 203055 h 398790"/>
              <a:gd name="connsiteX12" fmla="*/ 54790 w 178615"/>
              <a:gd name="connsiteY12" fmla="*/ 148286 h 398790"/>
              <a:gd name="connsiteX13" fmla="*/ 45266 w 178615"/>
              <a:gd name="connsiteY13" fmla="*/ 100662 h 398790"/>
              <a:gd name="connsiteX14" fmla="*/ 35741 w 178615"/>
              <a:gd name="connsiteY14" fmla="*/ 67324 h 398790"/>
              <a:gd name="connsiteX15" fmla="*/ 28597 w 178615"/>
              <a:gd name="connsiteY15" fmla="*/ 33986 h 398790"/>
              <a:gd name="connsiteX16" fmla="*/ 42884 w 178615"/>
              <a:gd name="connsiteY16" fmla="*/ 26843 h 398790"/>
              <a:gd name="connsiteX17" fmla="*/ 59553 w 178615"/>
              <a:gd name="connsiteY17" fmla="*/ 62561 h 398790"/>
              <a:gd name="connsiteX18" fmla="*/ 85747 w 178615"/>
              <a:gd name="connsiteY18" fmla="*/ 114949 h 398790"/>
              <a:gd name="connsiteX19" fmla="*/ 97652 w 178615"/>
              <a:gd name="connsiteY19" fmla="*/ 145906 h 398790"/>
              <a:gd name="connsiteX20" fmla="*/ 111939 w 178615"/>
              <a:gd name="connsiteY20" fmla="*/ 176862 h 398790"/>
              <a:gd name="connsiteX21" fmla="*/ 123846 w 178615"/>
              <a:gd name="connsiteY21" fmla="*/ 214960 h 398790"/>
              <a:gd name="connsiteX22" fmla="*/ 121466 w 178615"/>
              <a:gd name="connsiteY22" fmla="*/ 253061 h 398790"/>
              <a:gd name="connsiteX23" fmla="*/ 123847 w 178615"/>
              <a:gd name="connsiteY23" fmla="*/ 293543 h 398790"/>
              <a:gd name="connsiteX24" fmla="*/ 133372 w 178615"/>
              <a:gd name="connsiteY24" fmla="*/ 317355 h 398790"/>
              <a:gd name="connsiteX25" fmla="*/ 147660 w 178615"/>
              <a:gd name="connsiteY25" fmla="*/ 334024 h 398790"/>
              <a:gd name="connsiteX26" fmla="*/ 150041 w 178615"/>
              <a:gd name="connsiteY26" fmla="*/ 360218 h 398790"/>
              <a:gd name="connsiteX27" fmla="*/ 152422 w 178615"/>
              <a:gd name="connsiteY27" fmla="*/ 374505 h 398790"/>
              <a:gd name="connsiteX28" fmla="*/ 171471 w 178615"/>
              <a:gd name="connsiteY28" fmla="*/ 374505 h 398790"/>
              <a:gd name="connsiteX29" fmla="*/ 178615 w 178615"/>
              <a:gd name="connsiteY29" fmla="*/ 343549 h 398790"/>
              <a:gd name="connsiteX30" fmla="*/ 171472 w 178615"/>
              <a:gd name="connsiteY30" fmla="*/ 317355 h 398790"/>
              <a:gd name="connsiteX31" fmla="*/ 154803 w 178615"/>
              <a:gd name="connsiteY31" fmla="*/ 295924 h 398790"/>
              <a:gd name="connsiteX32" fmla="*/ 147660 w 178615"/>
              <a:gd name="connsiteY32" fmla="*/ 262586 h 398790"/>
              <a:gd name="connsiteX33" fmla="*/ 152422 w 178615"/>
              <a:gd name="connsiteY33" fmla="*/ 226868 h 398790"/>
              <a:gd name="connsiteX34" fmla="*/ 142897 w 178615"/>
              <a:gd name="connsiteY34" fmla="*/ 176861 h 398790"/>
              <a:gd name="connsiteX35" fmla="*/ 119084 w 178615"/>
              <a:gd name="connsiteY35" fmla="*/ 117330 h 398790"/>
              <a:gd name="connsiteX36" fmla="*/ 95271 w 178615"/>
              <a:gd name="connsiteY36" fmla="*/ 72087 h 398790"/>
              <a:gd name="connsiteX37" fmla="*/ 71459 w 178615"/>
              <a:gd name="connsiteY37" fmla="*/ 24461 h 398790"/>
              <a:gd name="connsiteX38" fmla="*/ 52409 w 178615"/>
              <a:gd name="connsiteY38" fmla="*/ 3030 h 398790"/>
              <a:gd name="connsiteX39" fmla="*/ 28597 w 178615"/>
              <a:gd name="connsiteY39" fmla="*/ 649 h 398790"/>
              <a:gd name="connsiteX40" fmla="*/ 9547 w 178615"/>
              <a:gd name="connsiteY40" fmla="*/ 7793 h 398790"/>
              <a:gd name="connsiteX41" fmla="*/ 22 w 178615"/>
              <a:gd name="connsiteY41" fmla="*/ 48273 h 398790"/>
              <a:gd name="connsiteX42" fmla="*/ 11928 w 178615"/>
              <a:gd name="connsiteY42" fmla="*/ 105424 h 398790"/>
              <a:gd name="connsiteX43" fmla="*/ 23835 w 178615"/>
              <a:gd name="connsiteY43" fmla="*/ 164955 h 398790"/>
              <a:gd name="connsiteX0" fmla="*/ 23835 w 178615"/>
              <a:gd name="connsiteY0" fmla="*/ 164955 h 398790"/>
              <a:gd name="connsiteX1" fmla="*/ 23834 w 178615"/>
              <a:gd name="connsiteY1" fmla="*/ 212580 h 398790"/>
              <a:gd name="connsiteX2" fmla="*/ 30978 w 178615"/>
              <a:gd name="connsiteY2" fmla="*/ 272111 h 398790"/>
              <a:gd name="connsiteX3" fmla="*/ 47647 w 178615"/>
              <a:gd name="connsiteY3" fmla="*/ 326880 h 398790"/>
              <a:gd name="connsiteX4" fmla="*/ 66697 w 178615"/>
              <a:gd name="connsiteY4" fmla="*/ 369743 h 398790"/>
              <a:gd name="connsiteX5" fmla="*/ 78603 w 178615"/>
              <a:gd name="connsiteY5" fmla="*/ 388793 h 398790"/>
              <a:gd name="connsiteX6" fmla="*/ 95272 w 178615"/>
              <a:gd name="connsiteY6" fmla="*/ 398318 h 398790"/>
              <a:gd name="connsiteX7" fmla="*/ 104797 w 178615"/>
              <a:gd name="connsiteY7" fmla="*/ 374505 h 398790"/>
              <a:gd name="connsiteX8" fmla="*/ 83366 w 178615"/>
              <a:gd name="connsiteY8" fmla="*/ 324499 h 398790"/>
              <a:gd name="connsiteX9" fmla="*/ 66697 w 178615"/>
              <a:gd name="connsiteY9" fmla="*/ 276875 h 398790"/>
              <a:gd name="connsiteX10" fmla="*/ 61934 w 178615"/>
              <a:gd name="connsiteY10" fmla="*/ 245918 h 398790"/>
              <a:gd name="connsiteX11" fmla="*/ 57172 w 178615"/>
              <a:gd name="connsiteY11" fmla="*/ 203055 h 398790"/>
              <a:gd name="connsiteX12" fmla="*/ 54790 w 178615"/>
              <a:gd name="connsiteY12" fmla="*/ 148286 h 398790"/>
              <a:gd name="connsiteX13" fmla="*/ 45266 w 178615"/>
              <a:gd name="connsiteY13" fmla="*/ 100662 h 398790"/>
              <a:gd name="connsiteX14" fmla="*/ 35741 w 178615"/>
              <a:gd name="connsiteY14" fmla="*/ 67324 h 398790"/>
              <a:gd name="connsiteX15" fmla="*/ 28597 w 178615"/>
              <a:gd name="connsiteY15" fmla="*/ 33986 h 398790"/>
              <a:gd name="connsiteX16" fmla="*/ 42884 w 178615"/>
              <a:gd name="connsiteY16" fmla="*/ 26843 h 398790"/>
              <a:gd name="connsiteX17" fmla="*/ 59553 w 178615"/>
              <a:gd name="connsiteY17" fmla="*/ 62561 h 398790"/>
              <a:gd name="connsiteX18" fmla="*/ 85747 w 178615"/>
              <a:gd name="connsiteY18" fmla="*/ 114949 h 398790"/>
              <a:gd name="connsiteX19" fmla="*/ 100033 w 178615"/>
              <a:gd name="connsiteY19" fmla="*/ 145906 h 398790"/>
              <a:gd name="connsiteX20" fmla="*/ 111939 w 178615"/>
              <a:gd name="connsiteY20" fmla="*/ 176862 h 398790"/>
              <a:gd name="connsiteX21" fmla="*/ 123846 w 178615"/>
              <a:gd name="connsiteY21" fmla="*/ 214960 h 398790"/>
              <a:gd name="connsiteX22" fmla="*/ 121466 w 178615"/>
              <a:gd name="connsiteY22" fmla="*/ 253061 h 398790"/>
              <a:gd name="connsiteX23" fmla="*/ 123847 w 178615"/>
              <a:gd name="connsiteY23" fmla="*/ 293543 h 398790"/>
              <a:gd name="connsiteX24" fmla="*/ 133372 w 178615"/>
              <a:gd name="connsiteY24" fmla="*/ 317355 h 398790"/>
              <a:gd name="connsiteX25" fmla="*/ 147660 w 178615"/>
              <a:gd name="connsiteY25" fmla="*/ 334024 h 398790"/>
              <a:gd name="connsiteX26" fmla="*/ 150041 w 178615"/>
              <a:gd name="connsiteY26" fmla="*/ 360218 h 398790"/>
              <a:gd name="connsiteX27" fmla="*/ 152422 w 178615"/>
              <a:gd name="connsiteY27" fmla="*/ 374505 h 398790"/>
              <a:gd name="connsiteX28" fmla="*/ 171471 w 178615"/>
              <a:gd name="connsiteY28" fmla="*/ 374505 h 398790"/>
              <a:gd name="connsiteX29" fmla="*/ 178615 w 178615"/>
              <a:gd name="connsiteY29" fmla="*/ 343549 h 398790"/>
              <a:gd name="connsiteX30" fmla="*/ 171472 w 178615"/>
              <a:gd name="connsiteY30" fmla="*/ 317355 h 398790"/>
              <a:gd name="connsiteX31" fmla="*/ 154803 w 178615"/>
              <a:gd name="connsiteY31" fmla="*/ 295924 h 398790"/>
              <a:gd name="connsiteX32" fmla="*/ 147660 w 178615"/>
              <a:gd name="connsiteY32" fmla="*/ 262586 h 398790"/>
              <a:gd name="connsiteX33" fmla="*/ 152422 w 178615"/>
              <a:gd name="connsiteY33" fmla="*/ 226868 h 398790"/>
              <a:gd name="connsiteX34" fmla="*/ 142897 w 178615"/>
              <a:gd name="connsiteY34" fmla="*/ 176861 h 398790"/>
              <a:gd name="connsiteX35" fmla="*/ 119084 w 178615"/>
              <a:gd name="connsiteY35" fmla="*/ 117330 h 398790"/>
              <a:gd name="connsiteX36" fmla="*/ 95271 w 178615"/>
              <a:gd name="connsiteY36" fmla="*/ 72087 h 398790"/>
              <a:gd name="connsiteX37" fmla="*/ 71459 w 178615"/>
              <a:gd name="connsiteY37" fmla="*/ 24461 h 398790"/>
              <a:gd name="connsiteX38" fmla="*/ 52409 w 178615"/>
              <a:gd name="connsiteY38" fmla="*/ 3030 h 398790"/>
              <a:gd name="connsiteX39" fmla="*/ 28597 w 178615"/>
              <a:gd name="connsiteY39" fmla="*/ 649 h 398790"/>
              <a:gd name="connsiteX40" fmla="*/ 9547 w 178615"/>
              <a:gd name="connsiteY40" fmla="*/ 7793 h 398790"/>
              <a:gd name="connsiteX41" fmla="*/ 22 w 178615"/>
              <a:gd name="connsiteY41" fmla="*/ 48273 h 398790"/>
              <a:gd name="connsiteX42" fmla="*/ 11928 w 178615"/>
              <a:gd name="connsiteY42" fmla="*/ 105424 h 398790"/>
              <a:gd name="connsiteX43" fmla="*/ 23835 w 178615"/>
              <a:gd name="connsiteY43" fmla="*/ 164955 h 398790"/>
              <a:gd name="connsiteX0" fmla="*/ 23850 w 178630"/>
              <a:gd name="connsiteY0" fmla="*/ 165645 h 399480"/>
              <a:gd name="connsiteX1" fmla="*/ 23849 w 178630"/>
              <a:gd name="connsiteY1" fmla="*/ 213270 h 399480"/>
              <a:gd name="connsiteX2" fmla="*/ 30993 w 178630"/>
              <a:gd name="connsiteY2" fmla="*/ 272801 h 399480"/>
              <a:gd name="connsiteX3" fmla="*/ 47662 w 178630"/>
              <a:gd name="connsiteY3" fmla="*/ 327570 h 399480"/>
              <a:gd name="connsiteX4" fmla="*/ 66712 w 178630"/>
              <a:gd name="connsiteY4" fmla="*/ 370433 h 399480"/>
              <a:gd name="connsiteX5" fmla="*/ 78618 w 178630"/>
              <a:gd name="connsiteY5" fmla="*/ 389483 h 399480"/>
              <a:gd name="connsiteX6" fmla="*/ 95287 w 178630"/>
              <a:gd name="connsiteY6" fmla="*/ 399008 h 399480"/>
              <a:gd name="connsiteX7" fmla="*/ 104812 w 178630"/>
              <a:gd name="connsiteY7" fmla="*/ 375195 h 399480"/>
              <a:gd name="connsiteX8" fmla="*/ 83381 w 178630"/>
              <a:gd name="connsiteY8" fmla="*/ 325189 h 399480"/>
              <a:gd name="connsiteX9" fmla="*/ 66712 w 178630"/>
              <a:gd name="connsiteY9" fmla="*/ 277565 h 399480"/>
              <a:gd name="connsiteX10" fmla="*/ 61949 w 178630"/>
              <a:gd name="connsiteY10" fmla="*/ 246608 h 399480"/>
              <a:gd name="connsiteX11" fmla="*/ 57187 w 178630"/>
              <a:gd name="connsiteY11" fmla="*/ 203745 h 399480"/>
              <a:gd name="connsiteX12" fmla="*/ 54805 w 178630"/>
              <a:gd name="connsiteY12" fmla="*/ 148976 h 399480"/>
              <a:gd name="connsiteX13" fmla="*/ 45281 w 178630"/>
              <a:gd name="connsiteY13" fmla="*/ 101352 h 399480"/>
              <a:gd name="connsiteX14" fmla="*/ 35756 w 178630"/>
              <a:gd name="connsiteY14" fmla="*/ 68014 h 399480"/>
              <a:gd name="connsiteX15" fmla="*/ 28612 w 178630"/>
              <a:gd name="connsiteY15" fmla="*/ 34676 h 399480"/>
              <a:gd name="connsiteX16" fmla="*/ 42899 w 178630"/>
              <a:gd name="connsiteY16" fmla="*/ 27533 h 399480"/>
              <a:gd name="connsiteX17" fmla="*/ 59568 w 178630"/>
              <a:gd name="connsiteY17" fmla="*/ 63251 h 399480"/>
              <a:gd name="connsiteX18" fmla="*/ 85762 w 178630"/>
              <a:gd name="connsiteY18" fmla="*/ 115639 h 399480"/>
              <a:gd name="connsiteX19" fmla="*/ 100048 w 178630"/>
              <a:gd name="connsiteY19" fmla="*/ 146596 h 399480"/>
              <a:gd name="connsiteX20" fmla="*/ 111954 w 178630"/>
              <a:gd name="connsiteY20" fmla="*/ 177552 h 399480"/>
              <a:gd name="connsiteX21" fmla="*/ 123861 w 178630"/>
              <a:gd name="connsiteY21" fmla="*/ 215650 h 399480"/>
              <a:gd name="connsiteX22" fmla="*/ 121481 w 178630"/>
              <a:gd name="connsiteY22" fmla="*/ 253751 h 399480"/>
              <a:gd name="connsiteX23" fmla="*/ 123862 w 178630"/>
              <a:gd name="connsiteY23" fmla="*/ 294233 h 399480"/>
              <a:gd name="connsiteX24" fmla="*/ 133387 w 178630"/>
              <a:gd name="connsiteY24" fmla="*/ 318045 h 399480"/>
              <a:gd name="connsiteX25" fmla="*/ 147675 w 178630"/>
              <a:gd name="connsiteY25" fmla="*/ 334714 h 399480"/>
              <a:gd name="connsiteX26" fmla="*/ 150056 w 178630"/>
              <a:gd name="connsiteY26" fmla="*/ 360908 h 399480"/>
              <a:gd name="connsiteX27" fmla="*/ 152437 w 178630"/>
              <a:gd name="connsiteY27" fmla="*/ 375195 h 399480"/>
              <a:gd name="connsiteX28" fmla="*/ 171486 w 178630"/>
              <a:gd name="connsiteY28" fmla="*/ 375195 h 399480"/>
              <a:gd name="connsiteX29" fmla="*/ 178630 w 178630"/>
              <a:gd name="connsiteY29" fmla="*/ 344239 h 399480"/>
              <a:gd name="connsiteX30" fmla="*/ 171487 w 178630"/>
              <a:gd name="connsiteY30" fmla="*/ 318045 h 399480"/>
              <a:gd name="connsiteX31" fmla="*/ 154818 w 178630"/>
              <a:gd name="connsiteY31" fmla="*/ 296614 h 399480"/>
              <a:gd name="connsiteX32" fmla="*/ 147675 w 178630"/>
              <a:gd name="connsiteY32" fmla="*/ 263276 h 399480"/>
              <a:gd name="connsiteX33" fmla="*/ 152437 w 178630"/>
              <a:gd name="connsiteY33" fmla="*/ 227558 h 399480"/>
              <a:gd name="connsiteX34" fmla="*/ 142912 w 178630"/>
              <a:gd name="connsiteY34" fmla="*/ 177551 h 399480"/>
              <a:gd name="connsiteX35" fmla="*/ 119099 w 178630"/>
              <a:gd name="connsiteY35" fmla="*/ 118020 h 399480"/>
              <a:gd name="connsiteX36" fmla="*/ 95286 w 178630"/>
              <a:gd name="connsiteY36" fmla="*/ 72777 h 399480"/>
              <a:gd name="connsiteX37" fmla="*/ 71474 w 178630"/>
              <a:gd name="connsiteY37" fmla="*/ 25151 h 399480"/>
              <a:gd name="connsiteX38" fmla="*/ 52424 w 178630"/>
              <a:gd name="connsiteY38" fmla="*/ 3720 h 399480"/>
              <a:gd name="connsiteX39" fmla="*/ 28612 w 178630"/>
              <a:gd name="connsiteY39" fmla="*/ 1339 h 399480"/>
              <a:gd name="connsiteX40" fmla="*/ 7181 w 178630"/>
              <a:gd name="connsiteY40" fmla="*/ 18008 h 399480"/>
              <a:gd name="connsiteX41" fmla="*/ 37 w 178630"/>
              <a:gd name="connsiteY41" fmla="*/ 48963 h 399480"/>
              <a:gd name="connsiteX42" fmla="*/ 11943 w 178630"/>
              <a:gd name="connsiteY42" fmla="*/ 106114 h 399480"/>
              <a:gd name="connsiteX43" fmla="*/ 23850 w 178630"/>
              <a:gd name="connsiteY43" fmla="*/ 165645 h 399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78630" h="399480">
                <a:moveTo>
                  <a:pt x="23850" y="165645"/>
                </a:moveTo>
                <a:cubicBezTo>
                  <a:pt x="25834" y="183504"/>
                  <a:pt x="22659" y="195411"/>
                  <a:pt x="23849" y="213270"/>
                </a:cubicBezTo>
                <a:cubicBezTo>
                  <a:pt x="25039" y="231129"/>
                  <a:pt x="27024" y="253751"/>
                  <a:pt x="30993" y="272801"/>
                </a:cubicBezTo>
                <a:cubicBezTo>
                  <a:pt x="34962" y="291851"/>
                  <a:pt x="41709" y="311298"/>
                  <a:pt x="47662" y="327570"/>
                </a:cubicBezTo>
                <a:cubicBezTo>
                  <a:pt x="53615" y="343842"/>
                  <a:pt x="61553" y="360114"/>
                  <a:pt x="66712" y="370433"/>
                </a:cubicBezTo>
                <a:cubicBezTo>
                  <a:pt x="71871" y="380752"/>
                  <a:pt x="73856" y="384721"/>
                  <a:pt x="78618" y="389483"/>
                </a:cubicBezTo>
                <a:cubicBezTo>
                  <a:pt x="83380" y="394245"/>
                  <a:pt x="90921" y="401389"/>
                  <a:pt x="95287" y="399008"/>
                </a:cubicBezTo>
                <a:cubicBezTo>
                  <a:pt x="99653" y="396627"/>
                  <a:pt x="106796" y="387498"/>
                  <a:pt x="104812" y="375195"/>
                </a:cubicBezTo>
                <a:cubicBezTo>
                  <a:pt x="102828" y="362892"/>
                  <a:pt x="89731" y="341461"/>
                  <a:pt x="83381" y="325189"/>
                </a:cubicBezTo>
                <a:cubicBezTo>
                  <a:pt x="77031" y="308917"/>
                  <a:pt x="70284" y="290662"/>
                  <a:pt x="66712" y="277565"/>
                </a:cubicBezTo>
                <a:cubicBezTo>
                  <a:pt x="63140" y="264468"/>
                  <a:pt x="63536" y="258911"/>
                  <a:pt x="61949" y="246608"/>
                </a:cubicBezTo>
                <a:cubicBezTo>
                  <a:pt x="60362" y="234305"/>
                  <a:pt x="58378" y="220017"/>
                  <a:pt x="57187" y="203745"/>
                </a:cubicBezTo>
                <a:cubicBezTo>
                  <a:pt x="55996" y="187473"/>
                  <a:pt x="56789" y="166041"/>
                  <a:pt x="54805" y="148976"/>
                </a:cubicBezTo>
                <a:cubicBezTo>
                  <a:pt x="52821" y="131911"/>
                  <a:pt x="48456" y="114845"/>
                  <a:pt x="45281" y="101352"/>
                </a:cubicBezTo>
                <a:cubicBezTo>
                  <a:pt x="42106" y="87859"/>
                  <a:pt x="38534" y="79127"/>
                  <a:pt x="35756" y="68014"/>
                </a:cubicBezTo>
                <a:cubicBezTo>
                  <a:pt x="32978" y="56901"/>
                  <a:pt x="27422" y="41423"/>
                  <a:pt x="28612" y="34676"/>
                </a:cubicBezTo>
                <a:cubicBezTo>
                  <a:pt x="29803" y="27929"/>
                  <a:pt x="37740" y="22770"/>
                  <a:pt x="42899" y="27533"/>
                </a:cubicBezTo>
                <a:cubicBezTo>
                  <a:pt x="48058" y="32295"/>
                  <a:pt x="52424" y="48567"/>
                  <a:pt x="59568" y="63251"/>
                </a:cubicBezTo>
                <a:cubicBezTo>
                  <a:pt x="66712" y="77935"/>
                  <a:pt x="79015" y="101748"/>
                  <a:pt x="85762" y="115639"/>
                </a:cubicBezTo>
                <a:cubicBezTo>
                  <a:pt x="92509" y="129530"/>
                  <a:pt x="95683" y="136277"/>
                  <a:pt x="100048" y="146596"/>
                </a:cubicBezTo>
                <a:cubicBezTo>
                  <a:pt x="104413" y="156915"/>
                  <a:pt x="107985" y="166043"/>
                  <a:pt x="111954" y="177552"/>
                </a:cubicBezTo>
                <a:cubicBezTo>
                  <a:pt x="115923" y="189061"/>
                  <a:pt x="122273" y="202950"/>
                  <a:pt x="123861" y="215650"/>
                </a:cubicBezTo>
                <a:cubicBezTo>
                  <a:pt x="125449" y="228350"/>
                  <a:pt x="121481" y="240654"/>
                  <a:pt x="121481" y="253751"/>
                </a:cubicBezTo>
                <a:cubicBezTo>
                  <a:pt x="121481" y="266848"/>
                  <a:pt x="121878" y="283517"/>
                  <a:pt x="123862" y="294233"/>
                </a:cubicBezTo>
                <a:cubicBezTo>
                  <a:pt x="125846" y="304949"/>
                  <a:pt x="129418" y="311298"/>
                  <a:pt x="133387" y="318045"/>
                </a:cubicBezTo>
                <a:cubicBezTo>
                  <a:pt x="137356" y="324792"/>
                  <a:pt x="144897" y="327570"/>
                  <a:pt x="147675" y="334714"/>
                </a:cubicBezTo>
                <a:cubicBezTo>
                  <a:pt x="150453" y="341858"/>
                  <a:pt x="149262" y="354161"/>
                  <a:pt x="150056" y="360908"/>
                </a:cubicBezTo>
                <a:cubicBezTo>
                  <a:pt x="150850" y="367655"/>
                  <a:pt x="148865" y="372814"/>
                  <a:pt x="152437" y="375195"/>
                </a:cubicBezTo>
                <a:cubicBezTo>
                  <a:pt x="156009" y="377576"/>
                  <a:pt x="167121" y="380354"/>
                  <a:pt x="171486" y="375195"/>
                </a:cubicBezTo>
                <a:cubicBezTo>
                  <a:pt x="175852" y="370036"/>
                  <a:pt x="178630" y="353764"/>
                  <a:pt x="178630" y="344239"/>
                </a:cubicBezTo>
                <a:cubicBezTo>
                  <a:pt x="178630" y="334714"/>
                  <a:pt x="175456" y="325982"/>
                  <a:pt x="171487" y="318045"/>
                </a:cubicBezTo>
                <a:cubicBezTo>
                  <a:pt x="167518" y="310108"/>
                  <a:pt x="158787" y="305742"/>
                  <a:pt x="154818" y="296614"/>
                </a:cubicBezTo>
                <a:cubicBezTo>
                  <a:pt x="150849" y="287486"/>
                  <a:pt x="148072" y="274785"/>
                  <a:pt x="147675" y="263276"/>
                </a:cubicBezTo>
                <a:cubicBezTo>
                  <a:pt x="147278" y="251767"/>
                  <a:pt x="153231" y="241845"/>
                  <a:pt x="152437" y="227558"/>
                </a:cubicBezTo>
                <a:cubicBezTo>
                  <a:pt x="151643" y="213271"/>
                  <a:pt x="148468" y="195807"/>
                  <a:pt x="142912" y="177551"/>
                </a:cubicBezTo>
                <a:cubicBezTo>
                  <a:pt x="137356" y="159295"/>
                  <a:pt x="127037" y="135482"/>
                  <a:pt x="119099" y="118020"/>
                </a:cubicBezTo>
                <a:cubicBezTo>
                  <a:pt x="111161" y="100558"/>
                  <a:pt x="103223" y="88255"/>
                  <a:pt x="95286" y="72777"/>
                </a:cubicBezTo>
                <a:cubicBezTo>
                  <a:pt x="87349" y="57299"/>
                  <a:pt x="78618" y="36660"/>
                  <a:pt x="71474" y="25151"/>
                </a:cubicBezTo>
                <a:cubicBezTo>
                  <a:pt x="64330" y="13642"/>
                  <a:pt x="59568" y="7689"/>
                  <a:pt x="52424" y="3720"/>
                </a:cubicBezTo>
                <a:cubicBezTo>
                  <a:pt x="45280" y="-249"/>
                  <a:pt x="36152" y="-1042"/>
                  <a:pt x="28612" y="1339"/>
                </a:cubicBezTo>
                <a:cubicBezTo>
                  <a:pt x="21072" y="3720"/>
                  <a:pt x="11944" y="10071"/>
                  <a:pt x="7181" y="18008"/>
                </a:cubicBezTo>
                <a:cubicBezTo>
                  <a:pt x="2418" y="25945"/>
                  <a:pt x="-360" y="32691"/>
                  <a:pt x="37" y="48963"/>
                </a:cubicBezTo>
                <a:cubicBezTo>
                  <a:pt x="434" y="65235"/>
                  <a:pt x="7974" y="86667"/>
                  <a:pt x="11943" y="106114"/>
                </a:cubicBezTo>
                <a:cubicBezTo>
                  <a:pt x="15912" y="125561"/>
                  <a:pt x="21866" y="147786"/>
                  <a:pt x="23850" y="16564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2" name="任意多边形 461"/>
          <p:cNvSpPr/>
          <p:nvPr/>
        </p:nvSpPr>
        <p:spPr>
          <a:xfrm rot="1020000">
            <a:off x="10215624" y="2914937"/>
            <a:ext cx="178630" cy="399480"/>
          </a:xfrm>
          <a:custGeom>
            <a:avLst/>
            <a:gdLst>
              <a:gd name="connsiteX0" fmla="*/ 23826 w 181161"/>
              <a:gd name="connsiteY0" fmla="*/ 164387 h 405366"/>
              <a:gd name="connsiteX1" fmla="*/ 28588 w 181161"/>
              <a:gd name="connsiteY1" fmla="*/ 216775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80976 w 181161"/>
              <a:gd name="connsiteY9" fmla="*/ 288212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3826 w 181161"/>
              <a:gd name="connsiteY43" fmla="*/ 164387 h 405366"/>
              <a:gd name="connsiteX0" fmla="*/ 28589 w 181161"/>
              <a:gd name="connsiteY0" fmla="*/ 171531 h 405366"/>
              <a:gd name="connsiteX1" fmla="*/ 28588 w 181161"/>
              <a:gd name="connsiteY1" fmla="*/ 216775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80976 w 181161"/>
              <a:gd name="connsiteY9" fmla="*/ 288212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80976 w 181161"/>
              <a:gd name="connsiteY9" fmla="*/ 288212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71451 w 181161"/>
              <a:gd name="connsiteY9" fmla="*/ 281069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9544 w 181161"/>
              <a:gd name="connsiteY12" fmla="*/ 154862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9544 w 181161"/>
              <a:gd name="connsiteY12" fmla="*/ 154862 h 405366"/>
              <a:gd name="connsiteX13" fmla="*/ 50020 w 181161"/>
              <a:gd name="connsiteY13" fmla="*/ 107238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9544 w 181161"/>
              <a:gd name="connsiteY12" fmla="*/ 154862 h 405366"/>
              <a:gd name="connsiteX13" fmla="*/ 50020 w 181161"/>
              <a:gd name="connsiteY13" fmla="*/ 107238 h 405366"/>
              <a:gd name="connsiteX14" fmla="*/ 40495 w 181161"/>
              <a:gd name="connsiteY14" fmla="*/ 73900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3837 w 176409"/>
              <a:gd name="connsiteY0" fmla="*/ 171531 h 405366"/>
              <a:gd name="connsiteX1" fmla="*/ 23836 w 176409"/>
              <a:gd name="connsiteY1" fmla="*/ 219156 h 405366"/>
              <a:gd name="connsiteX2" fmla="*/ 30980 w 176409"/>
              <a:gd name="connsiteY2" fmla="*/ 278687 h 405366"/>
              <a:gd name="connsiteX3" fmla="*/ 47649 w 176409"/>
              <a:gd name="connsiteY3" fmla="*/ 333456 h 405366"/>
              <a:gd name="connsiteX4" fmla="*/ 66699 w 176409"/>
              <a:gd name="connsiteY4" fmla="*/ 376319 h 405366"/>
              <a:gd name="connsiteX5" fmla="*/ 78605 w 176409"/>
              <a:gd name="connsiteY5" fmla="*/ 395369 h 405366"/>
              <a:gd name="connsiteX6" fmla="*/ 95274 w 176409"/>
              <a:gd name="connsiteY6" fmla="*/ 404894 h 405366"/>
              <a:gd name="connsiteX7" fmla="*/ 104799 w 176409"/>
              <a:gd name="connsiteY7" fmla="*/ 381081 h 405366"/>
              <a:gd name="connsiteX8" fmla="*/ 83368 w 176409"/>
              <a:gd name="connsiteY8" fmla="*/ 331075 h 405366"/>
              <a:gd name="connsiteX9" fmla="*/ 66699 w 176409"/>
              <a:gd name="connsiteY9" fmla="*/ 283451 h 405366"/>
              <a:gd name="connsiteX10" fmla="*/ 61936 w 176409"/>
              <a:gd name="connsiteY10" fmla="*/ 252494 h 405366"/>
              <a:gd name="connsiteX11" fmla="*/ 57174 w 176409"/>
              <a:gd name="connsiteY11" fmla="*/ 209631 h 405366"/>
              <a:gd name="connsiteX12" fmla="*/ 54792 w 176409"/>
              <a:gd name="connsiteY12" fmla="*/ 154862 h 405366"/>
              <a:gd name="connsiteX13" fmla="*/ 45268 w 176409"/>
              <a:gd name="connsiteY13" fmla="*/ 107238 h 405366"/>
              <a:gd name="connsiteX14" fmla="*/ 35743 w 176409"/>
              <a:gd name="connsiteY14" fmla="*/ 73900 h 405366"/>
              <a:gd name="connsiteX15" fmla="*/ 28599 w 176409"/>
              <a:gd name="connsiteY15" fmla="*/ 40562 h 405366"/>
              <a:gd name="connsiteX16" fmla="*/ 42886 w 176409"/>
              <a:gd name="connsiteY16" fmla="*/ 33419 h 405366"/>
              <a:gd name="connsiteX17" fmla="*/ 59555 w 176409"/>
              <a:gd name="connsiteY17" fmla="*/ 69137 h 405366"/>
              <a:gd name="connsiteX18" fmla="*/ 85749 w 176409"/>
              <a:gd name="connsiteY18" fmla="*/ 121525 h 405366"/>
              <a:gd name="connsiteX19" fmla="*/ 107180 w 176409"/>
              <a:gd name="connsiteY19" fmla="*/ 166769 h 405366"/>
              <a:gd name="connsiteX20" fmla="*/ 114324 w 176409"/>
              <a:gd name="connsiteY20" fmla="*/ 200106 h 405366"/>
              <a:gd name="connsiteX21" fmla="*/ 123849 w 176409"/>
              <a:gd name="connsiteY21" fmla="*/ 242969 h 405366"/>
              <a:gd name="connsiteX22" fmla="*/ 116705 w 176409"/>
              <a:gd name="connsiteY22" fmla="*/ 269162 h 405366"/>
              <a:gd name="connsiteX23" fmla="*/ 123849 w 176409"/>
              <a:gd name="connsiteY23" fmla="*/ 300119 h 405366"/>
              <a:gd name="connsiteX24" fmla="*/ 135755 w 176409"/>
              <a:gd name="connsiteY24" fmla="*/ 326312 h 405366"/>
              <a:gd name="connsiteX25" fmla="*/ 150043 w 176409"/>
              <a:gd name="connsiteY25" fmla="*/ 347744 h 405366"/>
              <a:gd name="connsiteX26" fmla="*/ 150043 w 176409"/>
              <a:gd name="connsiteY26" fmla="*/ 366794 h 405366"/>
              <a:gd name="connsiteX27" fmla="*/ 142899 w 176409"/>
              <a:gd name="connsiteY27" fmla="*/ 378700 h 405366"/>
              <a:gd name="connsiteX28" fmla="*/ 166711 w 176409"/>
              <a:gd name="connsiteY28" fmla="*/ 385844 h 405366"/>
              <a:gd name="connsiteX29" fmla="*/ 176236 w 176409"/>
              <a:gd name="connsiteY29" fmla="*/ 362031 h 405366"/>
              <a:gd name="connsiteX30" fmla="*/ 171474 w 176409"/>
              <a:gd name="connsiteY30" fmla="*/ 323931 h 405366"/>
              <a:gd name="connsiteX31" fmla="*/ 154805 w 176409"/>
              <a:gd name="connsiteY31" fmla="*/ 302500 h 405366"/>
              <a:gd name="connsiteX32" fmla="*/ 152424 w 176409"/>
              <a:gd name="connsiteY32" fmla="*/ 276306 h 405366"/>
              <a:gd name="connsiteX33" fmla="*/ 152424 w 176409"/>
              <a:gd name="connsiteY33" fmla="*/ 233444 h 405366"/>
              <a:gd name="connsiteX34" fmla="*/ 142899 w 176409"/>
              <a:gd name="connsiteY34" fmla="*/ 195344 h 405366"/>
              <a:gd name="connsiteX35" fmla="*/ 119086 w 176409"/>
              <a:gd name="connsiteY35" fmla="*/ 123906 h 405366"/>
              <a:gd name="connsiteX36" fmla="*/ 90511 w 176409"/>
              <a:gd name="connsiteY36" fmla="*/ 71519 h 405366"/>
              <a:gd name="connsiteX37" fmla="*/ 71461 w 176409"/>
              <a:gd name="connsiteY37" fmla="*/ 31037 h 405366"/>
              <a:gd name="connsiteX38" fmla="*/ 52411 w 176409"/>
              <a:gd name="connsiteY38" fmla="*/ 9606 h 405366"/>
              <a:gd name="connsiteX39" fmla="*/ 30980 w 176409"/>
              <a:gd name="connsiteY39" fmla="*/ 81 h 405366"/>
              <a:gd name="connsiteX40" fmla="*/ 9549 w 176409"/>
              <a:gd name="connsiteY40" fmla="*/ 14369 h 405366"/>
              <a:gd name="connsiteX41" fmla="*/ 24 w 176409"/>
              <a:gd name="connsiteY41" fmla="*/ 54849 h 405366"/>
              <a:gd name="connsiteX42" fmla="*/ 11930 w 176409"/>
              <a:gd name="connsiteY42" fmla="*/ 112000 h 405366"/>
              <a:gd name="connsiteX43" fmla="*/ 23837 w 176409"/>
              <a:gd name="connsiteY43" fmla="*/ 171531 h 405366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4322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88768 h 398790"/>
              <a:gd name="connsiteX35" fmla="*/ 119084 w 176407"/>
              <a:gd name="connsiteY35" fmla="*/ 117330 h 398790"/>
              <a:gd name="connsiteX36" fmla="*/ 90509 w 176407"/>
              <a:gd name="connsiteY36" fmla="*/ 64943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4322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88768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88768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0041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6228 w 176407"/>
              <a:gd name="connsiteY21" fmla="*/ 231630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9084 w 176407"/>
              <a:gd name="connsiteY20" fmla="*/ 191149 h 398790"/>
              <a:gd name="connsiteX21" fmla="*/ 126228 w 176407"/>
              <a:gd name="connsiteY21" fmla="*/ 231630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9084 w 176407"/>
              <a:gd name="connsiteY20" fmla="*/ 191149 h 398790"/>
              <a:gd name="connsiteX21" fmla="*/ 123846 w 176407"/>
              <a:gd name="connsiteY21" fmla="*/ 229248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7178 w 178717"/>
              <a:gd name="connsiteY19" fmla="*/ 160193 h 398790"/>
              <a:gd name="connsiteX20" fmla="*/ 119084 w 178717"/>
              <a:gd name="connsiteY20" fmla="*/ 191149 h 398790"/>
              <a:gd name="connsiteX21" fmla="*/ 123846 w 178717"/>
              <a:gd name="connsiteY21" fmla="*/ 229248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9084 w 178717"/>
              <a:gd name="connsiteY20" fmla="*/ 191149 h 398790"/>
              <a:gd name="connsiteX21" fmla="*/ 123846 w 178717"/>
              <a:gd name="connsiteY21" fmla="*/ 229248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29248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2415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2415 w 178717"/>
              <a:gd name="connsiteY19" fmla="*/ 148287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2415 w 178717"/>
              <a:gd name="connsiteY19" fmla="*/ 148287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97652 w 178717"/>
              <a:gd name="connsiteY19" fmla="*/ 145906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97652 w 178717"/>
              <a:gd name="connsiteY19" fmla="*/ 145906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81649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615"/>
              <a:gd name="connsiteY0" fmla="*/ 164955 h 398790"/>
              <a:gd name="connsiteX1" fmla="*/ 23834 w 178615"/>
              <a:gd name="connsiteY1" fmla="*/ 212580 h 398790"/>
              <a:gd name="connsiteX2" fmla="*/ 30978 w 178615"/>
              <a:gd name="connsiteY2" fmla="*/ 272111 h 398790"/>
              <a:gd name="connsiteX3" fmla="*/ 47647 w 178615"/>
              <a:gd name="connsiteY3" fmla="*/ 326880 h 398790"/>
              <a:gd name="connsiteX4" fmla="*/ 66697 w 178615"/>
              <a:gd name="connsiteY4" fmla="*/ 369743 h 398790"/>
              <a:gd name="connsiteX5" fmla="*/ 78603 w 178615"/>
              <a:gd name="connsiteY5" fmla="*/ 388793 h 398790"/>
              <a:gd name="connsiteX6" fmla="*/ 95272 w 178615"/>
              <a:gd name="connsiteY6" fmla="*/ 398318 h 398790"/>
              <a:gd name="connsiteX7" fmla="*/ 104797 w 178615"/>
              <a:gd name="connsiteY7" fmla="*/ 374505 h 398790"/>
              <a:gd name="connsiteX8" fmla="*/ 83366 w 178615"/>
              <a:gd name="connsiteY8" fmla="*/ 324499 h 398790"/>
              <a:gd name="connsiteX9" fmla="*/ 66697 w 178615"/>
              <a:gd name="connsiteY9" fmla="*/ 276875 h 398790"/>
              <a:gd name="connsiteX10" fmla="*/ 61934 w 178615"/>
              <a:gd name="connsiteY10" fmla="*/ 245918 h 398790"/>
              <a:gd name="connsiteX11" fmla="*/ 57172 w 178615"/>
              <a:gd name="connsiteY11" fmla="*/ 203055 h 398790"/>
              <a:gd name="connsiteX12" fmla="*/ 54790 w 178615"/>
              <a:gd name="connsiteY12" fmla="*/ 148286 h 398790"/>
              <a:gd name="connsiteX13" fmla="*/ 45266 w 178615"/>
              <a:gd name="connsiteY13" fmla="*/ 100662 h 398790"/>
              <a:gd name="connsiteX14" fmla="*/ 35741 w 178615"/>
              <a:gd name="connsiteY14" fmla="*/ 67324 h 398790"/>
              <a:gd name="connsiteX15" fmla="*/ 28597 w 178615"/>
              <a:gd name="connsiteY15" fmla="*/ 33986 h 398790"/>
              <a:gd name="connsiteX16" fmla="*/ 42884 w 178615"/>
              <a:gd name="connsiteY16" fmla="*/ 26843 h 398790"/>
              <a:gd name="connsiteX17" fmla="*/ 59553 w 178615"/>
              <a:gd name="connsiteY17" fmla="*/ 62561 h 398790"/>
              <a:gd name="connsiteX18" fmla="*/ 85747 w 178615"/>
              <a:gd name="connsiteY18" fmla="*/ 114949 h 398790"/>
              <a:gd name="connsiteX19" fmla="*/ 97652 w 178615"/>
              <a:gd name="connsiteY19" fmla="*/ 145906 h 398790"/>
              <a:gd name="connsiteX20" fmla="*/ 111939 w 178615"/>
              <a:gd name="connsiteY20" fmla="*/ 176862 h 398790"/>
              <a:gd name="connsiteX21" fmla="*/ 123846 w 178615"/>
              <a:gd name="connsiteY21" fmla="*/ 214960 h 398790"/>
              <a:gd name="connsiteX22" fmla="*/ 121466 w 178615"/>
              <a:gd name="connsiteY22" fmla="*/ 253061 h 398790"/>
              <a:gd name="connsiteX23" fmla="*/ 123847 w 178615"/>
              <a:gd name="connsiteY23" fmla="*/ 293543 h 398790"/>
              <a:gd name="connsiteX24" fmla="*/ 133372 w 178615"/>
              <a:gd name="connsiteY24" fmla="*/ 317355 h 398790"/>
              <a:gd name="connsiteX25" fmla="*/ 147660 w 178615"/>
              <a:gd name="connsiteY25" fmla="*/ 334024 h 398790"/>
              <a:gd name="connsiteX26" fmla="*/ 150041 w 178615"/>
              <a:gd name="connsiteY26" fmla="*/ 360218 h 398790"/>
              <a:gd name="connsiteX27" fmla="*/ 150041 w 178615"/>
              <a:gd name="connsiteY27" fmla="*/ 369743 h 398790"/>
              <a:gd name="connsiteX28" fmla="*/ 171471 w 178615"/>
              <a:gd name="connsiteY28" fmla="*/ 374505 h 398790"/>
              <a:gd name="connsiteX29" fmla="*/ 178615 w 178615"/>
              <a:gd name="connsiteY29" fmla="*/ 343549 h 398790"/>
              <a:gd name="connsiteX30" fmla="*/ 171472 w 178615"/>
              <a:gd name="connsiteY30" fmla="*/ 317355 h 398790"/>
              <a:gd name="connsiteX31" fmla="*/ 154803 w 178615"/>
              <a:gd name="connsiteY31" fmla="*/ 295924 h 398790"/>
              <a:gd name="connsiteX32" fmla="*/ 147660 w 178615"/>
              <a:gd name="connsiteY32" fmla="*/ 262586 h 398790"/>
              <a:gd name="connsiteX33" fmla="*/ 152422 w 178615"/>
              <a:gd name="connsiteY33" fmla="*/ 226868 h 398790"/>
              <a:gd name="connsiteX34" fmla="*/ 142897 w 178615"/>
              <a:gd name="connsiteY34" fmla="*/ 176861 h 398790"/>
              <a:gd name="connsiteX35" fmla="*/ 119084 w 178615"/>
              <a:gd name="connsiteY35" fmla="*/ 117330 h 398790"/>
              <a:gd name="connsiteX36" fmla="*/ 95271 w 178615"/>
              <a:gd name="connsiteY36" fmla="*/ 72087 h 398790"/>
              <a:gd name="connsiteX37" fmla="*/ 71459 w 178615"/>
              <a:gd name="connsiteY37" fmla="*/ 24461 h 398790"/>
              <a:gd name="connsiteX38" fmla="*/ 52409 w 178615"/>
              <a:gd name="connsiteY38" fmla="*/ 3030 h 398790"/>
              <a:gd name="connsiteX39" fmla="*/ 28597 w 178615"/>
              <a:gd name="connsiteY39" fmla="*/ 649 h 398790"/>
              <a:gd name="connsiteX40" fmla="*/ 9547 w 178615"/>
              <a:gd name="connsiteY40" fmla="*/ 7793 h 398790"/>
              <a:gd name="connsiteX41" fmla="*/ 22 w 178615"/>
              <a:gd name="connsiteY41" fmla="*/ 48273 h 398790"/>
              <a:gd name="connsiteX42" fmla="*/ 11928 w 178615"/>
              <a:gd name="connsiteY42" fmla="*/ 105424 h 398790"/>
              <a:gd name="connsiteX43" fmla="*/ 23835 w 178615"/>
              <a:gd name="connsiteY43" fmla="*/ 164955 h 398790"/>
              <a:gd name="connsiteX0" fmla="*/ 23835 w 178615"/>
              <a:gd name="connsiteY0" fmla="*/ 164955 h 398790"/>
              <a:gd name="connsiteX1" fmla="*/ 23834 w 178615"/>
              <a:gd name="connsiteY1" fmla="*/ 212580 h 398790"/>
              <a:gd name="connsiteX2" fmla="*/ 30978 w 178615"/>
              <a:gd name="connsiteY2" fmla="*/ 272111 h 398790"/>
              <a:gd name="connsiteX3" fmla="*/ 47647 w 178615"/>
              <a:gd name="connsiteY3" fmla="*/ 326880 h 398790"/>
              <a:gd name="connsiteX4" fmla="*/ 66697 w 178615"/>
              <a:gd name="connsiteY4" fmla="*/ 369743 h 398790"/>
              <a:gd name="connsiteX5" fmla="*/ 78603 w 178615"/>
              <a:gd name="connsiteY5" fmla="*/ 388793 h 398790"/>
              <a:gd name="connsiteX6" fmla="*/ 95272 w 178615"/>
              <a:gd name="connsiteY6" fmla="*/ 398318 h 398790"/>
              <a:gd name="connsiteX7" fmla="*/ 104797 w 178615"/>
              <a:gd name="connsiteY7" fmla="*/ 374505 h 398790"/>
              <a:gd name="connsiteX8" fmla="*/ 83366 w 178615"/>
              <a:gd name="connsiteY8" fmla="*/ 324499 h 398790"/>
              <a:gd name="connsiteX9" fmla="*/ 66697 w 178615"/>
              <a:gd name="connsiteY9" fmla="*/ 276875 h 398790"/>
              <a:gd name="connsiteX10" fmla="*/ 61934 w 178615"/>
              <a:gd name="connsiteY10" fmla="*/ 245918 h 398790"/>
              <a:gd name="connsiteX11" fmla="*/ 57172 w 178615"/>
              <a:gd name="connsiteY11" fmla="*/ 203055 h 398790"/>
              <a:gd name="connsiteX12" fmla="*/ 54790 w 178615"/>
              <a:gd name="connsiteY12" fmla="*/ 148286 h 398790"/>
              <a:gd name="connsiteX13" fmla="*/ 45266 w 178615"/>
              <a:gd name="connsiteY13" fmla="*/ 100662 h 398790"/>
              <a:gd name="connsiteX14" fmla="*/ 35741 w 178615"/>
              <a:gd name="connsiteY14" fmla="*/ 67324 h 398790"/>
              <a:gd name="connsiteX15" fmla="*/ 28597 w 178615"/>
              <a:gd name="connsiteY15" fmla="*/ 33986 h 398790"/>
              <a:gd name="connsiteX16" fmla="*/ 42884 w 178615"/>
              <a:gd name="connsiteY16" fmla="*/ 26843 h 398790"/>
              <a:gd name="connsiteX17" fmla="*/ 59553 w 178615"/>
              <a:gd name="connsiteY17" fmla="*/ 62561 h 398790"/>
              <a:gd name="connsiteX18" fmla="*/ 85747 w 178615"/>
              <a:gd name="connsiteY18" fmla="*/ 114949 h 398790"/>
              <a:gd name="connsiteX19" fmla="*/ 97652 w 178615"/>
              <a:gd name="connsiteY19" fmla="*/ 145906 h 398790"/>
              <a:gd name="connsiteX20" fmla="*/ 111939 w 178615"/>
              <a:gd name="connsiteY20" fmla="*/ 176862 h 398790"/>
              <a:gd name="connsiteX21" fmla="*/ 123846 w 178615"/>
              <a:gd name="connsiteY21" fmla="*/ 214960 h 398790"/>
              <a:gd name="connsiteX22" fmla="*/ 121466 w 178615"/>
              <a:gd name="connsiteY22" fmla="*/ 253061 h 398790"/>
              <a:gd name="connsiteX23" fmla="*/ 123847 w 178615"/>
              <a:gd name="connsiteY23" fmla="*/ 293543 h 398790"/>
              <a:gd name="connsiteX24" fmla="*/ 133372 w 178615"/>
              <a:gd name="connsiteY24" fmla="*/ 317355 h 398790"/>
              <a:gd name="connsiteX25" fmla="*/ 147660 w 178615"/>
              <a:gd name="connsiteY25" fmla="*/ 334024 h 398790"/>
              <a:gd name="connsiteX26" fmla="*/ 150041 w 178615"/>
              <a:gd name="connsiteY26" fmla="*/ 360218 h 398790"/>
              <a:gd name="connsiteX27" fmla="*/ 152422 w 178615"/>
              <a:gd name="connsiteY27" fmla="*/ 374505 h 398790"/>
              <a:gd name="connsiteX28" fmla="*/ 171471 w 178615"/>
              <a:gd name="connsiteY28" fmla="*/ 374505 h 398790"/>
              <a:gd name="connsiteX29" fmla="*/ 178615 w 178615"/>
              <a:gd name="connsiteY29" fmla="*/ 343549 h 398790"/>
              <a:gd name="connsiteX30" fmla="*/ 171472 w 178615"/>
              <a:gd name="connsiteY30" fmla="*/ 317355 h 398790"/>
              <a:gd name="connsiteX31" fmla="*/ 154803 w 178615"/>
              <a:gd name="connsiteY31" fmla="*/ 295924 h 398790"/>
              <a:gd name="connsiteX32" fmla="*/ 147660 w 178615"/>
              <a:gd name="connsiteY32" fmla="*/ 262586 h 398790"/>
              <a:gd name="connsiteX33" fmla="*/ 152422 w 178615"/>
              <a:gd name="connsiteY33" fmla="*/ 226868 h 398790"/>
              <a:gd name="connsiteX34" fmla="*/ 142897 w 178615"/>
              <a:gd name="connsiteY34" fmla="*/ 176861 h 398790"/>
              <a:gd name="connsiteX35" fmla="*/ 119084 w 178615"/>
              <a:gd name="connsiteY35" fmla="*/ 117330 h 398790"/>
              <a:gd name="connsiteX36" fmla="*/ 95271 w 178615"/>
              <a:gd name="connsiteY36" fmla="*/ 72087 h 398790"/>
              <a:gd name="connsiteX37" fmla="*/ 71459 w 178615"/>
              <a:gd name="connsiteY37" fmla="*/ 24461 h 398790"/>
              <a:gd name="connsiteX38" fmla="*/ 52409 w 178615"/>
              <a:gd name="connsiteY38" fmla="*/ 3030 h 398790"/>
              <a:gd name="connsiteX39" fmla="*/ 28597 w 178615"/>
              <a:gd name="connsiteY39" fmla="*/ 649 h 398790"/>
              <a:gd name="connsiteX40" fmla="*/ 9547 w 178615"/>
              <a:gd name="connsiteY40" fmla="*/ 7793 h 398790"/>
              <a:gd name="connsiteX41" fmla="*/ 22 w 178615"/>
              <a:gd name="connsiteY41" fmla="*/ 48273 h 398790"/>
              <a:gd name="connsiteX42" fmla="*/ 11928 w 178615"/>
              <a:gd name="connsiteY42" fmla="*/ 105424 h 398790"/>
              <a:gd name="connsiteX43" fmla="*/ 23835 w 178615"/>
              <a:gd name="connsiteY43" fmla="*/ 164955 h 398790"/>
              <a:gd name="connsiteX0" fmla="*/ 23835 w 178615"/>
              <a:gd name="connsiteY0" fmla="*/ 164955 h 398790"/>
              <a:gd name="connsiteX1" fmla="*/ 23834 w 178615"/>
              <a:gd name="connsiteY1" fmla="*/ 212580 h 398790"/>
              <a:gd name="connsiteX2" fmla="*/ 30978 w 178615"/>
              <a:gd name="connsiteY2" fmla="*/ 272111 h 398790"/>
              <a:gd name="connsiteX3" fmla="*/ 47647 w 178615"/>
              <a:gd name="connsiteY3" fmla="*/ 326880 h 398790"/>
              <a:gd name="connsiteX4" fmla="*/ 66697 w 178615"/>
              <a:gd name="connsiteY4" fmla="*/ 369743 h 398790"/>
              <a:gd name="connsiteX5" fmla="*/ 78603 w 178615"/>
              <a:gd name="connsiteY5" fmla="*/ 388793 h 398790"/>
              <a:gd name="connsiteX6" fmla="*/ 95272 w 178615"/>
              <a:gd name="connsiteY6" fmla="*/ 398318 h 398790"/>
              <a:gd name="connsiteX7" fmla="*/ 104797 w 178615"/>
              <a:gd name="connsiteY7" fmla="*/ 374505 h 398790"/>
              <a:gd name="connsiteX8" fmla="*/ 83366 w 178615"/>
              <a:gd name="connsiteY8" fmla="*/ 324499 h 398790"/>
              <a:gd name="connsiteX9" fmla="*/ 66697 w 178615"/>
              <a:gd name="connsiteY9" fmla="*/ 276875 h 398790"/>
              <a:gd name="connsiteX10" fmla="*/ 61934 w 178615"/>
              <a:gd name="connsiteY10" fmla="*/ 245918 h 398790"/>
              <a:gd name="connsiteX11" fmla="*/ 57172 w 178615"/>
              <a:gd name="connsiteY11" fmla="*/ 203055 h 398790"/>
              <a:gd name="connsiteX12" fmla="*/ 54790 w 178615"/>
              <a:gd name="connsiteY12" fmla="*/ 148286 h 398790"/>
              <a:gd name="connsiteX13" fmla="*/ 45266 w 178615"/>
              <a:gd name="connsiteY13" fmla="*/ 100662 h 398790"/>
              <a:gd name="connsiteX14" fmla="*/ 35741 w 178615"/>
              <a:gd name="connsiteY14" fmla="*/ 67324 h 398790"/>
              <a:gd name="connsiteX15" fmla="*/ 28597 w 178615"/>
              <a:gd name="connsiteY15" fmla="*/ 33986 h 398790"/>
              <a:gd name="connsiteX16" fmla="*/ 42884 w 178615"/>
              <a:gd name="connsiteY16" fmla="*/ 26843 h 398790"/>
              <a:gd name="connsiteX17" fmla="*/ 59553 w 178615"/>
              <a:gd name="connsiteY17" fmla="*/ 62561 h 398790"/>
              <a:gd name="connsiteX18" fmla="*/ 85747 w 178615"/>
              <a:gd name="connsiteY18" fmla="*/ 114949 h 398790"/>
              <a:gd name="connsiteX19" fmla="*/ 100033 w 178615"/>
              <a:gd name="connsiteY19" fmla="*/ 145906 h 398790"/>
              <a:gd name="connsiteX20" fmla="*/ 111939 w 178615"/>
              <a:gd name="connsiteY20" fmla="*/ 176862 h 398790"/>
              <a:gd name="connsiteX21" fmla="*/ 123846 w 178615"/>
              <a:gd name="connsiteY21" fmla="*/ 214960 h 398790"/>
              <a:gd name="connsiteX22" fmla="*/ 121466 w 178615"/>
              <a:gd name="connsiteY22" fmla="*/ 253061 h 398790"/>
              <a:gd name="connsiteX23" fmla="*/ 123847 w 178615"/>
              <a:gd name="connsiteY23" fmla="*/ 293543 h 398790"/>
              <a:gd name="connsiteX24" fmla="*/ 133372 w 178615"/>
              <a:gd name="connsiteY24" fmla="*/ 317355 h 398790"/>
              <a:gd name="connsiteX25" fmla="*/ 147660 w 178615"/>
              <a:gd name="connsiteY25" fmla="*/ 334024 h 398790"/>
              <a:gd name="connsiteX26" fmla="*/ 150041 w 178615"/>
              <a:gd name="connsiteY26" fmla="*/ 360218 h 398790"/>
              <a:gd name="connsiteX27" fmla="*/ 152422 w 178615"/>
              <a:gd name="connsiteY27" fmla="*/ 374505 h 398790"/>
              <a:gd name="connsiteX28" fmla="*/ 171471 w 178615"/>
              <a:gd name="connsiteY28" fmla="*/ 374505 h 398790"/>
              <a:gd name="connsiteX29" fmla="*/ 178615 w 178615"/>
              <a:gd name="connsiteY29" fmla="*/ 343549 h 398790"/>
              <a:gd name="connsiteX30" fmla="*/ 171472 w 178615"/>
              <a:gd name="connsiteY30" fmla="*/ 317355 h 398790"/>
              <a:gd name="connsiteX31" fmla="*/ 154803 w 178615"/>
              <a:gd name="connsiteY31" fmla="*/ 295924 h 398790"/>
              <a:gd name="connsiteX32" fmla="*/ 147660 w 178615"/>
              <a:gd name="connsiteY32" fmla="*/ 262586 h 398790"/>
              <a:gd name="connsiteX33" fmla="*/ 152422 w 178615"/>
              <a:gd name="connsiteY33" fmla="*/ 226868 h 398790"/>
              <a:gd name="connsiteX34" fmla="*/ 142897 w 178615"/>
              <a:gd name="connsiteY34" fmla="*/ 176861 h 398790"/>
              <a:gd name="connsiteX35" fmla="*/ 119084 w 178615"/>
              <a:gd name="connsiteY35" fmla="*/ 117330 h 398790"/>
              <a:gd name="connsiteX36" fmla="*/ 95271 w 178615"/>
              <a:gd name="connsiteY36" fmla="*/ 72087 h 398790"/>
              <a:gd name="connsiteX37" fmla="*/ 71459 w 178615"/>
              <a:gd name="connsiteY37" fmla="*/ 24461 h 398790"/>
              <a:gd name="connsiteX38" fmla="*/ 52409 w 178615"/>
              <a:gd name="connsiteY38" fmla="*/ 3030 h 398790"/>
              <a:gd name="connsiteX39" fmla="*/ 28597 w 178615"/>
              <a:gd name="connsiteY39" fmla="*/ 649 h 398790"/>
              <a:gd name="connsiteX40" fmla="*/ 9547 w 178615"/>
              <a:gd name="connsiteY40" fmla="*/ 7793 h 398790"/>
              <a:gd name="connsiteX41" fmla="*/ 22 w 178615"/>
              <a:gd name="connsiteY41" fmla="*/ 48273 h 398790"/>
              <a:gd name="connsiteX42" fmla="*/ 11928 w 178615"/>
              <a:gd name="connsiteY42" fmla="*/ 105424 h 398790"/>
              <a:gd name="connsiteX43" fmla="*/ 23835 w 178615"/>
              <a:gd name="connsiteY43" fmla="*/ 164955 h 398790"/>
              <a:gd name="connsiteX0" fmla="*/ 23850 w 178630"/>
              <a:gd name="connsiteY0" fmla="*/ 165645 h 399480"/>
              <a:gd name="connsiteX1" fmla="*/ 23849 w 178630"/>
              <a:gd name="connsiteY1" fmla="*/ 213270 h 399480"/>
              <a:gd name="connsiteX2" fmla="*/ 30993 w 178630"/>
              <a:gd name="connsiteY2" fmla="*/ 272801 h 399480"/>
              <a:gd name="connsiteX3" fmla="*/ 47662 w 178630"/>
              <a:gd name="connsiteY3" fmla="*/ 327570 h 399480"/>
              <a:gd name="connsiteX4" fmla="*/ 66712 w 178630"/>
              <a:gd name="connsiteY4" fmla="*/ 370433 h 399480"/>
              <a:gd name="connsiteX5" fmla="*/ 78618 w 178630"/>
              <a:gd name="connsiteY5" fmla="*/ 389483 h 399480"/>
              <a:gd name="connsiteX6" fmla="*/ 95287 w 178630"/>
              <a:gd name="connsiteY6" fmla="*/ 399008 h 399480"/>
              <a:gd name="connsiteX7" fmla="*/ 104812 w 178630"/>
              <a:gd name="connsiteY7" fmla="*/ 375195 h 399480"/>
              <a:gd name="connsiteX8" fmla="*/ 83381 w 178630"/>
              <a:gd name="connsiteY8" fmla="*/ 325189 h 399480"/>
              <a:gd name="connsiteX9" fmla="*/ 66712 w 178630"/>
              <a:gd name="connsiteY9" fmla="*/ 277565 h 399480"/>
              <a:gd name="connsiteX10" fmla="*/ 61949 w 178630"/>
              <a:gd name="connsiteY10" fmla="*/ 246608 h 399480"/>
              <a:gd name="connsiteX11" fmla="*/ 57187 w 178630"/>
              <a:gd name="connsiteY11" fmla="*/ 203745 h 399480"/>
              <a:gd name="connsiteX12" fmla="*/ 54805 w 178630"/>
              <a:gd name="connsiteY12" fmla="*/ 148976 h 399480"/>
              <a:gd name="connsiteX13" fmla="*/ 45281 w 178630"/>
              <a:gd name="connsiteY13" fmla="*/ 101352 h 399480"/>
              <a:gd name="connsiteX14" fmla="*/ 35756 w 178630"/>
              <a:gd name="connsiteY14" fmla="*/ 68014 h 399480"/>
              <a:gd name="connsiteX15" fmla="*/ 28612 w 178630"/>
              <a:gd name="connsiteY15" fmla="*/ 34676 h 399480"/>
              <a:gd name="connsiteX16" fmla="*/ 42899 w 178630"/>
              <a:gd name="connsiteY16" fmla="*/ 27533 h 399480"/>
              <a:gd name="connsiteX17" fmla="*/ 59568 w 178630"/>
              <a:gd name="connsiteY17" fmla="*/ 63251 h 399480"/>
              <a:gd name="connsiteX18" fmla="*/ 85762 w 178630"/>
              <a:gd name="connsiteY18" fmla="*/ 115639 h 399480"/>
              <a:gd name="connsiteX19" fmla="*/ 100048 w 178630"/>
              <a:gd name="connsiteY19" fmla="*/ 146596 h 399480"/>
              <a:gd name="connsiteX20" fmla="*/ 111954 w 178630"/>
              <a:gd name="connsiteY20" fmla="*/ 177552 h 399480"/>
              <a:gd name="connsiteX21" fmla="*/ 123861 w 178630"/>
              <a:gd name="connsiteY21" fmla="*/ 215650 h 399480"/>
              <a:gd name="connsiteX22" fmla="*/ 121481 w 178630"/>
              <a:gd name="connsiteY22" fmla="*/ 253751 h 399480"/>
              <a:gd name="connsiteX23" fmla="*/ 123862 w 178630"/>
              <a:gd name="connsiteY23" fmla="*/ 294233 h 399480"/>
              <a:gd name="connsiteX24" fmla="*/ 133387 w 178630"/>
              <a:gd name="connsiteY24" fmla="*/ 318045 h 399480"/>
              <a:gd name="connsiteX25" fmla="*/ 147675 w 178630"/>
              <a:gd name="connsiteY25" fmla="*/ 334714 h 399480"/>
              <a:gd name="connsiteX26" fmla="*/ 150056 w 178630"/>
              <a:gd name="connsiteY26" fmla="*/ 360908 h 399480"/>
              <a:gd name="connsiteX27" fmla="*/ 152437 w 178630"/>
              <a:gd name="connsiteY27" fmla="*/ 375195 h 399480"/>
              <a:gd name="connsiteX28" fmla="*/ 171486 w 178630"/>
              <a:gd name="connsiteY28" fmla="*/ 375195 h 399480"/>
              <a:gd name="connsiteX29" fmla="*/ 178630 w 178630"/>
              <a:gd name="connsiteY29" fmla="*/ 344239 h 399480"/>
              <a:gd name="connsiteX30" fmla="*/ 171487 w 178630"/>
              <a:gd name="connsiteY30" fmla="*/ 318045 h 399480"/>
              <a:gd name="connsiteX31" fmla="*/ 154818 w 178630"/>
              <a:gd name="connsiteY31" fmla="*/ 296614 h 399480"/>
              <a:gd name="connsiteX32" fmla="*/ 147675 w 178630"/>
              <a:gd name="connsiteY32" fmla="*/ 263276 h 399480"/>
              <a:gd name="connsiteX33" fmla="*/ 152437 w 178630"/>
              <a:gd name="connsiteY33" fmla="*/ 227558 h 399480"/>
              <a:gd name="connsiteX34" fmla="*/ 142912 w 178630"/>
              <a:gd name="connsiteY34" fmla="*/ 177551 h 399480"/>
              <a:gd name="connsiteX35" fmla="*/ 119099 w 178630"/>
              <a:gd name="connsiteY35" fmla="*/ 118020 h 399480"/>
              <a:gd name="connsiteX36" fmla="*/ 95286 w 178630"/>
              <a:gd name="connsiteY36" fmla="*/ 72777 h 399480"/>
              <a:gd name="connsiteX37" fmla="*/ 71474 w 178630"/>
              <a:gd name="connsiteY37" fmla="*/ 25151 h 399480"/>
              <a:gd name="connsiteX38" fmla="*/ 52424 w 178630"/>
              <a:gd name="connsiteY38" fmla="*/ 3720 h 399480"/>
              <a:gd name="connsiteX39" fmla="*/ 28612 w 178630"/>
              <a:gd name="connsiteY39" fmla="*/ 1339 h 399480"/>
              <a:gd name="connsiteX40" fmla="*/ 7181 w 178630"/>
              <a:gd name="connsiteY40" fmla="*/ 18008 h 399480"/>
              <a:gd name="connsiteX41" fmla="*/ 37 w 178630"/>
              <a:gd name="connsiteY41" fmla="*/ 48963 h 399480"/>
              <a:gd name="connsiteX42" fmla="*/ 11943 w 178630"/>
              <a:gd name="connsiteY42" fmla="*/ 106114 h 399480"/>
              <a:gd name="connsiteX43" fmla="*/ 23850 w 178630"/>
              <a:gd name="connsiteY43" fmla="*/ 165645 h 399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78630" h="399480">
                <a:moveTo>
                  <a:pt x="23850" y="165645"/>
                </a:moveTo>
                <a:cubicBezTo>
                  <a:pt x="25834" y="183504"/>
                  <a:pt x="22659" y="195411"/>
                  <a:pt x="23849" y="213270"/>
                </a:cubicBezTo>
                <a:cubicBezTo>
                  <a:pt x="25039" y="231129"/>
                  <a:pt x="27024" y="253751"/>
                  <a:pt x="30993" y="272801"/>
                </a:cubicBezTo>
                <a:cubicBezTo>
                  <a:pt x="34962" y="291851"/>
                  <a:pt x="41709" y="311298"/>
                  <a:pt x="47662" y="327570"/>
                </a:cubicBezTo>
                <a:cubicBezTo>
                  <a:pt x="53615" y="343842"/>
                  <a:pt x="61553" y="360114"/>
                  <a:pt x="66712" y="370433"/>
                </a:cubicBezTo>
                <a:cubicBezTo>
                  <a:pt x="71871" y="380752"/>
                  <a:pt x="73856" y="384721"/>
                  <a:pt x="78618" y="389483"/>
                </a:cubicBezTo>
                <a:cubicBezTo>
                  <a:pt x="83380" y="394245"/>
                  <a:pt x="90921" y="401389"/>
                  <a:pt x="95287" y="399008"/>
                </a:cubicBezTo>
                <a:cubicBezTo>
                  <a:pt x="99653" y="396627"/>
                  <a:pt x="106796" y="387498"/>
                  <a:pt x="104812" y="375195"/>
                </a:cubicBezTo>
                <a:cubicBezTo>
                  <a:pt x="102828" y="362892"/>
                  <a:pt x="89731" y="341461"/>
                  <a:pt x="83381" y="325189"/>
                </a:cubicBezTo>
                <a:cubicBezTo>
                  <a:pt x="77031" y="308917"/>
                  <a:pt x="70284" y="290662"/>
                  <a:pt x="66712" y="277565"/>
                </a:cubicBezTo>
                <a:cubicBezTo>
                  <a:pt x="63140" y="264468"/>
                  <a:pt x="63536" y="258911"/>
                  <a:pt x="61949" y="246608"/>
                </a:cubicBezTo>
                <a:cubicBezTo>
                  <a:pt x="60362" y="234305"/>
                  <a:pt x="58378" y="220017"/>
                  <a:pt x="57187" y="203745"/>
                </a:cubicBezTo>
                <a:cubicBezTo>
                  <a:pt x="55996" y="187473"/>
                  <a:pt x="56789" y="166041"/>
                  <a:pt x="54805" y="148976"/>
                </a:cubicBezTo>
                <a:cubicBezTo>
                  <a:pt x="52821" y="131911"/>
                  <a:pt x="48456" y="114845"/>
                  <a:pt x="45281" y="101352"/>
                </a:cubicBezTo>
                <a:cubicBezTo>
                  <a:pt x="42106" y="87859"/>
                  <a:pt x="38534" y="79127"/>
                  <a:pt x="35756" y="68014"/>
                </a:cubicBezTo>
                <a:cubicBezTo>
                  <a:pt x="32978" y="56901"/>
                  <a:pt x="27422" y="41423"/>
                  <a:pt x="28612" y="34676"/>
                </a:cubicBezTo>
                <a:cubicBezTo>
                  <a:pt x="29803" y="27929"/>
                  <a:pt x="37740" y="22770"/>
                  <a:pt x="42899" y="27533"/>
                </a:cubicBezTo>
                <a:cubicBezTo>
                  <a:pt x="48058" y="32295"/>
                  <a:pt x="52424" y="48567"/>
                  <a:pt x="59568" y="63251"/>
                </a:cubicBezTo>
                <a:cubicBezTo>
                  <a:pt x="66712" y="77935"/>
                  <a:pt x="79015" y="101748"/>
                  <a:pt x="85762" y="115639"/>
                </a:cubicBezTo>
                <a:cubicBezTo>
                  <a:pt x="92509" y="129530"/>
                  <a:pt x="95683" y="136277"/>
                  <a:pt x="100048" y="146596"/>
                </a:cubicBezTo>
                <a:cubicBezTo>
                  <a:pt x="104413" y="156915"/>
                  <a:pt x="107985" y="166043"/>
                  <a:pt x="111954" y="177552"/>
                </a:cubicBezTo>
                <a:cubicBezTo>
                  <a:pt x="115923" y="189061"/>
                  <a:pt x="122273" y="202950"/>
                  <a:pt x="123861" y="215650"/>
                </a:cubicBezTo>
                <a:cubicBezTo>
                  <a:pt x="125449" y="228350"/>
                  <a:pt x="121481" y="240654"/>
                  <a:pt x="121481" y="253751"/>
                </a:cubicBezTo>
                <a:cubicBezTo>
                  <a:pt x="121481" y="266848"/>
                  <a:pt x="121878" y="283517"/>
                  <a:pt x="123862" y="294233"/>
                </a:cubicBezTo>
                <a:cubicBezTo>
                  <a:pt x="125846" y="304949"/>
                  <a:pt x="129418" y="311298"/>
                  <a:pt x="133387" y="318045"/>
                </a:cubicBezTo>
                <a:cubicBezTo>
                  <a:pt x="137356" y="324792"/>
                  <a:pt x="144897" y="327570"/>
                  <a:pt x="147675" y="334714"/>
                </a:cubicBezTo>
                <a:cubicBezTo>
                  <a:pt x="150453" y="341858"/>
                  <a:pt x="149262" y="354161"/>
                  <a:pt x="150056" y="360908"/>
                </a:cubicBezTo>
                <a:cubicBezTo>
                  <a:pt x="150850" y="367655"/>
                  <a:pt x="148865" y="372814"/>
                  <a:pt x="152437" y="375195"/>
                </a:cubicBezTo>
                <a:cubicBezTo>
                  <a:pt x="156009" y="377576"/>
                  <a:pt x="167121" y="380354"/>
                  <a:pt x="171486" y="375195"/>
                </a:cubicBezTo>
                <a:cubicBezTo>
                  <a:pt x="175852" y="370036"/>
                  <a:pt x="178630" y="353764"/>
                  <a:pt x="178630" y="344239"/>
                </a:cubicBezTo>
                <a:cubicBezTo>
                  <a:pt x="178630" y="334714"/>
                  <a:pt x="175456" y="325982"/>
                  <a:pt x="171487" y="318045"/>
                </a:cubicBezTo>
                <a:cubicBezTo>
                  <a:pt x="167518" y="310108"/>
                  <a:pt x="158787" y="305742"/>
                  <a:pt x="154818" y="296614"/>
                </a:cubicBezTo>
                <a:cubicBezTo>
                  <a:pt x="150849" y="287486"/>
                  <a:pt x="148072" y="274785"/>
                  <a:pt x="147675" y="263276"/>
                </a:cubicBezTo>
                <a:cubicBezTo>
                  <a:pt x="147278" y="251767"/>
                  <a:pt x="153231" y="241845"/>
                  <a:pt x="152437" y="227558"/>
                </a:cubicBezTo>
                <a:cubicBezTo>
                  <a:pt x="151643" y="213271"/>
                  <a:pt x="148468" y="195807"/>
                  <a:pt x="142912" y="177551"/>
                </a:cubicBezTo>
                <a:cubicBezTo>
                  <a:pt x="137356" y="159295"/>
                  <a:pt x="127037" y="135482"/>
                  <a:pt x="119099" y="118020"/>
                </a:cubicBezTo>
                <a:cubicBezTo>
                  <a:pt x="111161" y="100558"/>
                  <a:pt x="103223" y="88255"/>
                  <a:pt x="95286" y="72777"/>
                </a:cubicBezTo>
                <a:cubicBezTo>
                  <a:pt x="87349" y="57299"/>
                  <a:pt x="78618" y="36660"/>
                  <a:pt x="71474" y="25151"/>
                </a:cubicBezTo>
                <a:cubicBezTo>
                  <a:pt x="64330" y="13642"/>
                  <a:pt x="59568" y="7689"/>
                  <a:pt x="52424" y="3720"/>
                </a:cubicBezTo>
                <a:cubicBezTo>
                  <a:pt x="45280" y="-249"/>
                  <a:pt x="36152" y="-1042"/>
                  <a:pt x="28612" y="1339"/>
                </a:cubicBezTo>
                <a:cubicBezTo>
                  <a:pt x="21072" y="3720"/>
                  <a:pt x="11944" y="10071"/>
                  <a:pt x="7181" y="18008"/>
                </a:cubicBezTo>
                <a:cubicBezTo>
                  <a:pt x="2418" y="25945"/>
                  <a:pt x="-360" y="32691"/>
                  <a:pt x="37" y="48963"/>
                </a:cubicBezTo>
                <a:cubicBezTo>
                  <a:pt x="434" y="65235"/>
                  <a:pt x="7974" y="86667"/>
                  <a:pt x="11943" y="106114"/>
                </a:cubicBezTo>
                <a:cubicBezTo>
                  <a:pt x="15912" y="125561"/>
                  <a:pt x="21866" y="147786"/>
                  <a:pt x="23850" y="16564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3" name="任意多边形 462"/>
          <p:cNvSpPr/>
          <p:nvPr/>
        </p:nvSpPr>
        <p:spPr>
          <a:xfrm rot="900000">
            <a:off x="10192274" y="3335837"/>
            <a:ext cx="171154" cy="394768"/>
          </a:xfrm>
          <a:custGeom>
            <a:avLst/>
            <a:gdLst>
              <a:gd name="connsiteX0" fmla="*/ 12248 w 169545"/>
              <a:gd name="connsiteY0" fmla="*/ 144113 h 407002"/>
              <a:gd name="connsiteX1" fmla="*/ 26536 w 169545"/>
              <a:gd name="connsiteY1" fmla="*/ 225076 h 407002"/>
              <a:gd name="connsiteX2" fmla="*/ 36061 w 169545"/>
              <a:gd name="connsiteY2" fmla="*/ 308419 h 407002"/>
              <a:gd name="connsiteX3" fmla="*/ 57492 w 169545"/>
              <a:gd name="connsiteY3" fmla="*/ 348901 h 407002"/>
              <a:gd name="connsiteX4" fmla="*/ 76542 w 169545"/>
              <a:gd name="connsiteY4" fmla="*/ 384619 h 407002"/>
              <a:gd name="connsiteX5" fmla="*/ 114642 w 169545"/>
              <a:gd name="connsiteY5" fmla="*/ 406051 h 407002"/>
              <a:gd name="connsiteX6" fmla="*/ 147980 w 169545"/>
              <a:gd name="connsiteY6" fmla="*/ 398907 h 407002"/>
              <a:gd name="connsiteX7" fmla="*/ 164648 w 169545"/>
              <a:gd name="connsiteY7" fmla="*/ 360807 h 407002"/>
              <a:gd name="connsiteX8" fmla="*/ 169411 w 169545"/>
              <a:gd name="connsiteY8" fmla="*/ 310801 h 407002"/>
              <a:gd name="connsiteX9" fmla="*/ 167030 w 169545"/>
              <a:gd name="connsiteY9" fmla="*/ 253651 h 407002"/>
              <a:gd name="connsiteX10" fmla="*/ 155123 w 169545"/>
              <a:gd name="connsiteY10" fmla="*/ 220313 h 407002"/>
              <a:gd name="connsiteX11" fmla="*/ 133692 w 169545"/>
              <a:gd name="connsiteY11" fmla="*/ 184594 h 407002"/>
              <a:gd name="connsiteX12" fmla="*/ 112261 w 169545"/>
              <a:gd name="connsiteY12" fmla="*/ 144113 h 407002"/>
              <a:gd name="connsiteX13" fmla="*/ 95592 w 169545"/>
              <a:gd name="connsiteY13" fmla="*/ 98869 h 407002"/>
              <a:gd name="connsiteX14" fmla="*/ 107498 w 169545"/>
              <a:gd name="connsiteY14" fmla="*/ 51244 h 407002"/>
              <a:gd name="connsiteX15" fmla="*/ 119405 w 169545"/>
              <a:gd name="connsiteY15" fmla="*/ 22669 h 407002"/>
              <a:gd name="connsiteX16" fmla="*/ 117023 w 169545"/>
              <a:gd name="connsiteY16" fmla="*/ 3619 h 407002"/>
              <a:gd name="connsiteX17" fmla="*/ 102736 w 169545"/>
              <a:gd name="connsiteY17" fmla="*/ 1238 h 407002"/>
              <a:gd name="connsiteX18" fmla="*/ 81305 w 169545"/>
              <a:gd name="connsiteY18" fmla="*/ 17907 h 407002"/>
              <a:gd name="connsiteX19" fmla="*/ 69398 w 169545"/>
              <a:gd name="connsiteY19" fmla="*/ 56007 h 407002"/>
              <a:gd name="connsiteX20" fmla="*/ 69398 w 169545"/>
              <a:gd name="connsiteY20" fmla="*/ 110776 h 407002"/>
              <a:gd name="connsiteX21" fmla="*/ 83686 w 169545"/>
              <a:gd name="connsiteY21" fmla="*/ 156019 h 407002"/>
              <a:gd name="connsiteX22" fmla="*/ 109880 w 169545"/>
              <a:gd name="connsiteY22" fmla="*/ 203644 h 407002"/>
              <a:gd name="connsiteX23" fmla="*/ 131311 w 169545"/>
              <a:gd name="connsiteY23" fmla="*/ 236982 h 407002"/>
              <a:gd name="connsiteX24" fmla="*/ 140836 w 169545"/>
              <a:gd name="connsiteY24" fmla="*/ 272701 h 407002"/>
              <a:gd name="connsiteX25" fmla="*/ 140836 w 169545"/>
              <a:gd name="connsiteY25" fmla="*/ 306038 h 407002"/>
              <a:gd name="connsiteX26" fmla="*/ 140836 w 169545"/>
              <a:gd name="connsiteY26" fmla="*/ 336994 h 407002"/>
              <a:gd name="connsiteX27" fmla="*/ 131311 w 169545"/>
              <a:gd name="connsiteY27" fmla="*/ 356044 h 407002"/>
              <a:gd name="connsiteX28" fmla="*/ 107498 w 169545"/>
              <a:gd name="connsiteY28" fmla="*/ 360807 h 407002"/>
              <a:gd name="connsiteX29" fmla="*/ 81305 w 169545"/>
              <a:gd name="connsiteY29" fmla="*/ 339376 h 407002"/>
              <a:gd name="connsiteX30" fmla="*/ 57492 w 169545"/>
              <a:gd name="connsiteY30" fmla="*/ 275082 h 407002"/>
              <a:gd name="connsiteX31" fmla="*/ 47967 w 169545"/>
              <a:gd name="connsiteY31" fmla="*/ 198882 h 407002"/>
              <a:gd name="connsiteX32" fmla="*/ 38442 w 169545"/>
              <a:gd name="connsiteY32" fmla="*/ 77438 h 407002"/>
              <a:gd name="connsiteX33" fmla="*/ 36061 w 169545"/>
              <a:gd name="connsiteY33" fmla="*/ 36957 h 407002"/>
              <a:gd name="connsiteX34" fmla="*/ 24155 w 169545"/>
              <a:gd name="connsiteY34" fmla="*/ 22669 h 407002"/>
              <a:gd name="connsiteX35" fmla="*/ 5105 w 169545"/>
              <a:gd name="connsiteY35" fmla="*/ 29813 h 407002"/>
              <a:gd name="connsiteX36" fmla="*/ 342 w 169545"/>
              <a:gd name="connsiteY36" fmla="*/ 60769 h 407002"/>
              <a:gd name="connsiteX37" fmla="*/ 12248 w 169545"/>
              <a:gd name="connsiteY37" fmla="*/ 144113 h 407002"/>
              <a:gd name="connsiteX0" fmla="*/ 12248 w 169545"/>
              <a:gd name="connsiteY0" fmla="*/ 144113 h 406060"/>
              <a:gd name="connsiteX1" fmla="*/ 26536 w 169545"/>
              <a:gd name="connsiteY1" fmla="*/ 225076 h 406060"/>
              <a:gd name="connsiteX2" fmla="*/ 36061 w 169545"/>
              <a:gd name="connsiteY2" fmla="*/ 308419 h 406060"/>
              <a:gd name="connsiteX3" fmla="*/ 57492 w 169545"/>
              <a:gd name="connsiteY3" fmla="*/ 348901 h 406060"/>
              <a:gd name="connsiteX4" fmla="*/ 76542 w 169545"/>
              <a:gd name="connsiteY4" fmla="*/ 384619 h 406060"/>
              <a:gd name="connsiteX5" fmla="*/ 114642 w 169545"/>
              <a:gd name="connsiteY5" fmla="*/ 406051 h 406060"/>
              <a:gd name="connsiteX6" fmla="*/ 143218 w 169545"/>
              <a:gd name="connsiteY6" fmla="*/ 387001 h 406060"/>
              <a:gd name="connsiteX7" fmla="*/ 164648 w 169545"/>
              <a:gd name="connsiteY7" fmla="*/ 360807 h 406060"/>
              <a:gd name="connsiteX8" fmla="*/ 169411 w 169545"/>
              <a:gd name="connsiteY8" fmla="*/ 310801 h 406060"/>
              <a:gd name="connsiteX9" fmla="*/ 167030 w 169545"/>
              <a:gd name="connsiteY9" fmla="*/ 253651 h 406060"/>
              <a:gd name="connsiteX10" fmla="*/ 155123 w 169545"/>
              <a:gd name="connsiteY10" fmla="*/ 220313 h 406060"/>
              <a:gd name="connsiteX11" fmla="*/ 133692 w 169545"/>
              <a:gd name="connsiteY11" fmla="*/ 184594 h 406060"/>
              <a:gd name="connsiteX12" fmla="*/ 112261 w 169545"/>
              <a:gd name="connsiteY12" fmla="*/ 144113 h 406060"/>
              <a:gd name="connsiteX13" fmla="*/ 95592 w 169545"/>
              <a:gd name="connsiteY13" fmla="*/ 98869 h 406060"/>
              <a:gd name="connsiteX14" fmla="*/ 107498 w 169545"/>
              <a:gd name="connsiteY14" fmla="*/ 51244 h 406060"/>
              <a:gd name="connsiteX15" fmla="*/ 119405 w 169545"/>
              <a:gd name="connsiteY15" fmla="*/ 22669 h 406060"/>
              <a:gd name="connsiteX16" fmla="*/ 117023 w 169545"/>
              <a:gd name="connsiteY16" fmla="*/ 3619 h 406060"/>
              <a:gd name="connsiteX17" fmla="*/ 102736 w 169545"/>
              <a:gd name="connsiteY17" fmla="*/ 1238 h 406060"/>
              <a:gd name="connsiteX18" fmla="*/ 81305 w 169545"/>
              <a:gd name="connsiteY18" fmla="*/ 17907 h 406060"/>
              <a:gd name="connsiteX19" fmla="*/ 69398 w 169545"/>
              <a:gd name="connsiteY19" fmla="*/ 56007 h 406060"/>
              <a:gd name="connsiteX20" fmla="*/ 69398 w 169545"/>
              <a:gd name="connsiteY20" fmla="*/ 110776 h 406060"/>
              <a:gd name="connsiteX21" fmla="*/ 83686 w 169545"/>
              <a:gd name="connsiteY21" fmla="*/ 156019 h 406060"/>
              <a:gd name="connsiteX22" fmla="*/ 109880 w 169545"/>
              <a:gd name="connsiteY22" fmla="*/ 203644 h 406060"/>
              <a:gd name="connsiteX23" fmla="*/ 131311 w 169545"/>
              <a:gd name="connsiteY23" fmla="*/ 236982 h 406060"/>
              <a:gd name="connsiteX24" fmla="*/ 140836 w 169545"/>
              <a:gd name="connsiteY24" fmla="*/ 272701 h 406060"/>
              <a:gd name="connsiteX25" fmla="*/ 140836 w 169545"/>
              <a:gd name="connsiteY25" fmla="*/ 306038 h 406060"/>
              <a:gd name="connsiteX26" fmla="*/ 140836 w 169545"/>
              <a:gd name="connsiteY26" fmla="*/ 336994 h 406060"/>
              <a:gd name="connsiteX27" fmla="*/ 131311 w 169545"/>
              <a:gd name="connsiteY27" fmla="*/ 356044 h 406060"/>
              <a:gd name="connsiteX28" fmla="*/ 107498 w 169545"/>
              <a:gd name="connsiteY28" fmla="*/ 360807 h 406060"/>
              <a:gd name="connsiteX29" fmla="*/ 81305 w 169545"/>
              <a:gd name="connsiteY29" fmla="*/ 339376 h 406060"/>
              <a:gd name="connsiteX30" fmla="*/ 57492 w 169545"/>
              <a:gd name="connsiteY30" fmla="*/ 275082 h 406060"/>
              <a:gd name="connsiteX31" fmla="*/ 47967 w 169545"/>
              <a:gd name="connsiteY31" fmla="*/ 198882 h 406060"/>
              <a:gd name="connsiteX32" fmla="*/ 38442 w 169545"/>
              <a:gd name="connsiteY32" fmla="*/ 77438 h 406060"/>
              <a:gd name="connsiteX33" fmla="*/ 36061 w 169545"/>
              <a:gd name="connsiteY33" fmla="*/ 36957 h 406060"/>
              <a:gd name="connsiteX34" fmla="*/ 24155 w 169545"/>
              <a:gd name="connsiteY34" fmla="*/ 22669 h 406060"/>
              <a:gd name="connsiteX35" fmla="*/ 5105 w 169545"/>
              <a:gd name="connsiteY35" fmla="*/ 29813 h 406060"/>
              <a:gd name="connsiteX36" fmla="*/ 342 w 169545"/>
              <a:gd name="connsiteY36" fmla="*/ 60769 h 406060"/>
              <a:gd name="connsiteX37" fmla="*/ 12248 w 169545"/>
              <a:gd name="connsiteY37" fmla="*/ 144113 h 406060"/>
              <a:gd name="connsiteX0" fmla="*/ 12248 w 169545"/>
              <a:gd name="connsiteY0" fmla="*/ 144113 h 394192"/>
              <a:gd name="connsiteX1" fmla="*/ 26536 w 169545"/>
              <a:gd name="connsiteY1" fmla="*/ 225076 h 394192"/>
              <a:gd name="connsiteX2" fmla="*/ 36061 w 169545"/>
              <a:gd name="connsiteY2" fmla="*/ 308419 h 394192"/>
              <a:gd name="connsiteX3" fmla="*/ 57492 w 169545"/>
              <a:gd name="connsiteY3" fmla="*/ 348901 h 394192"/>
              <a:gd name="connsiteX4" fmla="*/ 76542 w 169545"/>
              <a:gd name="connsiteY4" fmla="*/ 384619 h 394192"/>
              <a:gd name="connsiteX5" fmla="*/ 114642 w 169545"/>
              <a:gd name="connsiteY5" fmla="*/ 394144 h 394192"/>
              <a:gd name="connsiteX6" fmla="*/ 143218 w 169545"/>
              <a:gd name="connsiteY6" fmla="*/ 387001 h 394192"/>
              <a:gd name="connsiteX7" fmla="*/ 164648 w 169545"/>
              <a:gd name="connsiteY7" fmla="*/ 360807 h 394192"/>
              <a:gd name="connsiteX8" fmla="*/ 169411 w 169545"/>
              <a:gd name="connsiteY8" fmla="*/ 310801 h 394192"/>
              <a:gd name="connsiteX9" fmla="*/ 167030 w 169545"/>
              <a:gd name="connsiteY9" fmla="*/ 253651 h 394192"/>
              <a:gd name="connsiteX10" fmla="*/ 155123 w 169545"/>
              <a:gd name="connsiteY10" fmla="*/ 220313 h 394192"/>
              <a:gd name="connsiteX11" fmla="*/ 133692 w 169545"/>
              <a:gd name="connsiteY11" fmla="*/ 184594 h 394192"/>
              <a:gd name="connsiteX12" fmla="*/ 112261 w 169545"/>
              <a:gd name="connsiteY12" fmla="*/ 144113 h 394192"/>
              <a:gd name="connsiteX13" fmla="*/ 95592 w 169545"/>
              <a:gd name="connsiteY13" fmla="*/ 98869 h 394192"/>
              <a:gd name="connsiteX14" fmla="*/ 107498 w 169545"/>
              <a:gd name="connsiteY14" fmla="*/ 51244 h 394192"/>
              <a:gd name="connsiteX15" fmla="*/ 119405 w 169545"/>
              <a:gd name="connsiteY15" fmla="*/ 22669 h 394192"/>
              <a:gd name="connsiteX16" fmla="*/ 117023 w 169545"/>
              <a:gd name="connsiteY16" fmla="*/ 3619 h 394192"/>
              <a:gd name="connsiteX17" fmla="*/ 102736 w 169545"/>
              <a:gd name="connsiteY17" fmla="*/ 1238 h 394192"/>
              <a:gd name="connsiteX18" fmla="*/ 81305 w 169545"/>
              <a:gd name="connsiteY18" fmla="*/ 17907 h 394192"/>
              <a:gd name="connsiteX19" fmla="*/ 69398 w 169545"/>
              <a:gd name="connsiteY19" fmla="*/ 56007 h 394192"/>
              <a:gd name="connsiteX20" fmla="*/ 69398 w 169545"/>
              <a:gd name="connsiteY20" fmla="*/ 110776 h 394192"/>
              <a:gd name="connsiteX21" fmla="*/ 83686 w 169545"/>
              <a:gd name="connsiteY21" fmla="*/ 156019 h 394192"/>
              <a:gd name="connsiteX22" fmla="*/ 109880 w 169545"/>
              <a:gd name="connsiteY22" fmla="*/ 203644 h 394192"/>
              <a:gd name="connsiteX23" fmla="*/ 131311 w 169545"/>
              <a:gd name="connsiteY23" fmla="*/ 236982 h 394192"/>
              <a:gd name="connsiteX24" fmla="*/ 140836 w 169545"/>
              <a:gd name="connsiteY24" fmla="*/ 272701 h 394192"/>
              <a:gd name="connsiteX25" fmla="*/ 140836 w 169545"/>
              <a:gd name="connsiteY25" fmla="*/ 306038 h 394192"/>
              <a:gd name="connsiteX26" fmla="*/ 140836 w 169545"/>
              <a:gd name="connsiteY26" fmla="*/ 336994 h 394192"/>
              <a:gd name="connsiteX27" fmla="*/ 131311 w 169545"/>
              <a:gd name="connsiteY27" fmla="*/ 356044 h 394192"/>
              <a:gd name="connsiteX28" fmla="*/ 107498 w 169545"/>
              <a:gd name="connsiteY28" fmla="*/ 360807 h 394192"/>
              <a:gd name="connsiteX29" fmla="*/ 81305 w 169545"/>
              <a:gd name="connsiteY29" fmla="*/ 339376 h 394192"/>
              <a:gd name="connsiteX30" fmla="*/ 57492 w 169545"/>
              <a:gd name="connsiteY30" fmla="*/ 275082 h 394192"/>
              <a:gd name="connsiteX31" fmla="*/ 47967 w 169545"/>
              <a:gd name="connsiteY31" fmla="*/ 198882 h 394192"/>
              <a:gd name="connsiteX32" fmla="*/ 38442 w 169545"/>
              <a:gd name="connsiteY32" fmla="*/ 77438 h 394192"/>
              <a:gd name="connsiteX33" fmla="*/ 36061 w 169545"/>
              <a:gd name="connsiteY33" fmla="*/ 36957 h 394192"/>
              <a:gd name="connsiteX34" fmla="*/ 24155 w 169545"/>
              <a:gd name="connsiteY34" fmla="*/ 22669 h 394192"/>
              <a:gd name="connsiteX35" fmla="*/ 5105 w 169545"/>
              <a:gd name="connsiteY35" fmla="*/ 29813 h 394192"/>
              <a:gd name="connsiteX36" fmla="*/ 342 w 169545"/>
              <a:gd name="connsiteY36" fmla="*/ 60769 h 394192"/>
              <a:gd name="connsiteX37" fmla="*/ 12248 w 169545"/>
              <a:gd name="connsiteY37" fmla="*/ 144113 h 394192"/>
              <a:gd name="connsiteX0" fmla="*/ 12248 w 169545"/>
              <a:gd name="connsiteY0" fmla="*/ 144113 h 394416"/>
              <a:gd name="connsiteX1" fmla="*/ 26536 w 169545"/>
              <a:gd name="connsiteY1" fmla="*/ 225076 h 394416"/>
              <a:gd name="connsiteX2" fmla="*/ 36061 w 169545"/>
              <a:gd name="connsiteY2" fmla="*/ 308419 h 394416"/>
              <a:gd name="connsiteX3" fmla="*/ 57492 w 169545"/>
              <a:gd name="connsiteY3" fmla="*/ 348901 h 394416"/>
              <a:gd name="connsiteX4" fmla="*/ 76542 w 169545"/>
              <a:gd name="connsiteY4" fmla="*/ 379857 h 394416"/>
              <a:gd name="connsiteX5" fmla="*/ 114642 w 169545"/>
              <a:gd name="connsiteY5" fmla="*/ 394144 h 394416"/>
              <a:gd name="connsiteX6" fmla="*/ 143218 w 169545"/>
              <a:gd name="connsiteY6" fmla="*/ 387001 h 394416"/>
              <a:gd name="connsiteX7" fmla="*/ 164648 w 169545"/>
              <a:gd name="connsiteY7" fmla="*/ 360807 h 394416"/>
              <a:gd name="connsiteX8" fmla="*/ 169411 w 169545"/>
              <a:gd name="connsiteY8" fmla="*/ 310801 h 394416"/>
              <a:gd name="connsiteX9" fmla="*/ 167030 w 169545"/>
              <a:gd name="connsiteY9" fmla="*/ 253651 h 394416"/>
              <a:gd name="connsiteX10" fmla="*/ 155123 w 169545"/>
              <a:gd name="connsiteY10" fmla="*/ 220313 h 394416"/>
              <a:gd name="connsiteX11" fmla="*/ 133692 w 169545"/>
              <a:gd name="connsiteY11" fmla="*/ 184594 h 394416"/>
              <a:gd name="connsiteX12" fmla="*/ 112261 w 169545"/>
              <a:gd name="connsiteY12" fmla="*/ 144113 h 394416"/>
              <a:gd name="connsiteX13" fmla="*/ 95592 w 169545"/>
              <a:gd name="connsiteY13" fmla="*/ 98869 h 394416"/>
              <a:gd name="connsiteX14" fmla="*/ 107498 w 169545"/>
              <a:gd name="connsiteY14" fmla="*/ 51244 h 394416"/>
              <a:gd name="connsiteX15" fmla="*/ 119405 w 169545"/>
              <a:gd name="connsiteY15" fmla="*/ 22669 h 394416"/>
              <a:gd name="connsiteX16" fmla="*/ 117023 w 169545"/>
              <a:gd name="connsiteY16" fmla="*/ 3619 h 394416"/>
              <a:gd name="connsiteX17" fmla="*/ 102736 w 169545"/>
              <a:gd name="connsiteY17" fmla="*/ 1238 h 394416"/>
              <a:gd name="connsiteX18" fmla="*/ 81305 w 169545"/>
              <a:gd name="connsiteY18" fmla="*/ 17907 h 394416"/>
              <a:gd name="connsiteX19" fmla="*/ 69398 w 169545"/>
              <a:gd name="connsiteY19" fmla="*/ 56007 h 394416"/>
              <a:gd name="connsiteX20" fmla="*/ 69398 w 169545"/>
              <a:gd name="connsiteY20" fmla="*/ 110776 h 394416"/>
              <a:gd name="connsiteX21" fmla="*/ 83686 w 169545"/>
              <a:gd name="connsiteY21" fmla="*/ 156019 h 394416"/>
              <a:gd name="connsiteX22" fmla="*/ 109880 w 169545"/>
              <a:gd name="connsiteY22" fmla="*/ 203644 h 394416"/>
              <a:gd name="connsiteX23" fmla="*/ 131311 w 169545"/>
              <a:gd name="connsiteY23" fmla="*/ 236982 h 394416"/>
              <a:gd name="connsiteX24" fmla="*/ 140836 w 169545"/>
              <a:gd name="connsiteY24" fmla="*/ 272701 h 394416"/>
              <a:gd name="connsiteX25" fmla="*/ 140836 w 169545"/>
              <a:gd name="connsiteY25" fmla="*/ 306038 h 394416"/>
              <a:gd name="connsiteX26" fmla="*/ 140836 w 169545"/>
              <a:gd name="connsiteY26" fmla="*/ 336994 h 394416"/>
              <a:gd name="connsiteX27" fmla="*/ 131311 w 169545"/>
              <a:gd name="connsiteY27" fmla="*/ 356044 h 394416"/>
              <a:gd name="connsiteX28" fmla="*/ 107498 w 169545"/>
              <a:gd name="connsiteY28" fmla="*/ 360807 h 394416"/>
              <a:gd name="connsiteX29" fmla="*/ 81305 w 169545"/>
              <a:gd name="connsiteY29" fmla="*/ 339376 h 394416"/>
              <a:gd name="connsiteX30" fmla="*/ 57492 w 169545"/>
              <a:gd name="connsiteY30" fmla="*/ 275082 h 394416"/>
              <a:gd name="connsiteX31" fmla="*/ 47967 w 169545"/>
              <a:gd name="connsiteY31" fmla="*/ 198882 h 394416"/>
              <a:gd name="connsiteX32" fmla="*/ 38442 w 169545"/>
              <a:gd name="connsiteY32" fmla="*/ 77438 h 394416"/>
              <a:gd name="connsiteX33" fmla="*/ 36061 w 169545"/>
              <a:gd name="connsiteY33" fmla="*/ 36957 h 394416"/>
              <a:gd name="connsiteX34" fmla="*/ 24155 w 169545"/>
              <a:gd name="connsiteY34" fmla="*/ 22669 h 394416"/>
              <a:gd name="connsiteX35" fmla="*/ 5105 w 169545"/>
              <a:gd name="connsiteY35" fmla="*/ 29813 h 394416"/>
              <a:gd name="connsiteX36" fmla="*/ 342 w 169545"/>
              <a:gd name="connsiteY36" fmla="*/ 60769 h 394416"/>
              <a:gd name="connsiteX37" fmla="*/ 12248 w 169545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6061 w 174199"/>
              <a:gd name="connsiteY2" fmla="*/ 308419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57492 w 174199"/>
              <a:gd name="connsiteY30" fmla="*/ 275082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8442 w 174199"/>
              <a:gd name="connsiteY2" fmla="*/ 301276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57492 w 174199"/>
              <a:gd name="connsiteY30" fmla="*/ 275082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8442 w 174199"/>
              <a:gd name="connsiteY2" fmla="*/ 301276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62255 w 174199"/>
              <a:gd name="connsiteY30" fmla="*/ 272700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9203 w 171154"/>
              <a:gd name="connsiteY0" fmla="*/ 144113 h 394416"/>
              <a:gd name="connsiteX1" fmla="*/ 23491 w 171154"/>
              <a:gd name="connsiteY1" fmla="*/ 225076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104453 w 171154"/>
              <a:gd name="connsiteY14" fmla="*/ 51244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104453 w 171154"/>
              <a:gd name="connsiteY14" fmla="*/ 51244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99691 w 171154"/>
              <a:gd name="connsiteY14" fmla="*/ 56006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99691 w 171154"/>
              <a:gd name="connsiteY14" fmla="*/ 56006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63151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9210 w 171154"/>
              <a:gd name="connsiteY30" fmla="*/ 273052 h 394768"/>
              <a:gd name="connsiteX31" fmla="*/ 44922 w 171154"/>
              <a:gd name="connsiteY31" fmla="*/ 199234 h 394768"/>
              <a:gd name="connsiteX32" fmla="*/ 35397 w 171154"/>
              <a:gd name="connsiteY32" fmla="*/ 77790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5397 w 171154"/>
              <a:gd name="connsiteY32" fmla="*/ 77790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97309 w 171154"/>
              <a:gd name="connsiteY28" fmla="*/ 356397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5884 w 171154"/>
              <a:gd name="connsiteY27" fmla="*/ 356396 h 394768"/>
              <a:gd name="connsiteX28" fmla="*/ 97309 w 171154"/>
              <a:gd name="connsiteY28" fmla="*/ 356397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71154" h="394768">
                <a:moveTo>
                  <a:pt x="9203" y="144465"/>
                </a:moveTo>
                <a:cubicBezTo>
                  <a:pt x="11981" y="169865"/>
                  <a:pt x="14363" y="196852"/>
                  <a:pt x="18729" y="223046"/>
                </a:cubicBezTo>
                <a:cubicBezTo>
                  <a:pt x="23095" y="249240"/>
                  <a:pt x="30238" y="280594"/>
                  <a:pt x="35397" y="301628"/>
                </a:cubicBezTo>
                <a:cubicBezTo>
                  <a:pt x="40556" y="322662"/>
                  <a:pt x="43335" y="336156"/>
                  <a:pt x="49685" y="349253"/>
                </a:cubicBezTo>
                <a:cubicBezTo>
                  <a:pt x="56035" y="362350"/>
                  <a:pt x="63178" y="372669"/>
                  <a:pt x="73497" y="380209"/>
                </a:cubicBezTo>
                <a:cubicBezTo>
                  <a:pt x="83816" y="387749"/>
                  <a:pt x="100484" y="393305"/>
                  <a:pt x="111597" y="394496"/>
                </a:cubicBezTo>
                <a:cubicBezTo>
                  <a:pt x="122710" y="395687"/>
                  <a:pt x="131839" y="392909"/>
                  <a:pt x="140173" y="387353"/>
                </a:cubicBezTo>
                <a:cubicBezTo>
                  <a:pt x="148507" y="381797"/>
                  <a:pt x="156444" y="374256"/>
                  <a:pt x="161603" y="361159"/>
                </a:cubicBezTo>
                <a:cubicBezTo>
                  <a:pt x="166762" y="348062"/>
                  <a:pt x="170732" y="326630"/>
                  <a:pt x="171129" y="308771"/>
                </a:cubicBezTo>
                <a:cubicBezTo>
                  <a:pt x="171526" y="290912"/>
                  <a:pt x="167160" y="268687"/>
                  <a:pt x="163985" y="254003"/>
                </a:cubicBezTo>
                <a:cubicBezTo>
                  <a:pt x="160810" y="239319"/>
                  <a:pt x="157634" y="232174"/>
                  <a:pt x="152078" y="220665"/>
                </a:cubicBezTo>
                <a:cubicBezTo>
                  <a:pt x="146522" y="209156"/>
                  <a:pt x="137791" y="197646"/>
                  <a:pt x="130647" y="184946"/>
                </a:cubicBezTo>
                <a:cubicBezTo>
                  <a:pt x="123503" y="172246"/>
                  <a:pt x="115566" y="158753"/>
                  <a:pt x="109216" y="144465"/>
                </a:cubicBezTo>
                <a:cubicBezTo>
                  <a:pt x="102866" y="130177"/>
                  <a:pt x="94135" y="113906"/>
                  <a:pt x="92547" y="99221"/>
                </a:cubicBezTo>
                <a:cubicBezTo>
                  <a:pt x="90959" y="84536"/>
                  <a:pt x="95722" y="69058"/>
                  <a:pt x="99691" y="56358"/>
                </a:cubicBezTo>
                <a:cubicBezTo>
                  <a:pt x="103660" y="43658"/>
                  <a:pt x="113979" y="31752"/>
                  <a:pt x="116360" y="23021"/>
                </a:cubicBezTo>
                <a:cubicBezTo>
                  <a:pt x="118741" y="14290"/>
                  <a:pt x="116756" y="7543"/>
                  <a:pt x="113978" y="3971"/>
                </a:cubicBezTo>
                <a:cubicBezTo>
                  <a:pt x="111200" y="399"/>
                  <a:pt x="105644" y="-1585"/>
                  <a:pt x="99691" y="1590"/>
                </a:cubicBezTo>
                <a:cubicBezTo>
                  <a:pt x="93738" y="4765"/>
                  <a:pt x="83816" y="12703"/>
                  <a:pt x="78260" y="23022"/>
                </a:cubicBezTo>
                <a:cubicBezTo>
                  <a:pt x="72704" y="33341"/>
                  <a:pt x="68337" y="48819"/>
                  <a:pt x="66353" y="63503"/>
                </a:cubicBezTo>
                <a:cubicBezTo>
                  <a:pt x="64369" y="78187"/>
                  <a:pt x="63972" y="95650"/>
                  <a:pt x="66353" y="111128"/>
                </a:cubicBezTo>
                <a:cubicBezTo>
                  <a:pt x="68734" y="126606"/>
                  <a:pt x="73894" y="140893"/>
                  <a:pt x="80641" y="156371"/>
                </a:cubicBezTo>
                <a:cubicBezTo>
                  <a:pt x="87388" y="171849"/>
                  <a:pt x="99691" y="190899"/>
                  <a:pt x="106835" y="203996"/>
                </a:cubicBezTo>
                <a:cubicBezTo>
                  <a:pt x="113979" y="217093"/>
                  <a:pt x="118344" y="223444"/>
                  <a:pt x="123503" y="234953"/>
                </a:cubicBezTo>
                <a:cubicBezTo>
                  <a:pt x="128662" y="246463"/>
                  <a:pt x="134616" y="261147"/>
                  <a:pt x="137791" y="273053"/>
                </a:cubicBezTo>
                <a:cubicBezTo>
                  <a:pt x="140966" y="284959"/>
                  <a:pt x="142554" y="306390"/>
                  <a:pt x="142554" y="306390"/>
                </a:cubicBezTo>
                <a:cubicBezTo>
                  <a:pt x="142554" y="317105"/>
                  <a:pt x="140569" y="329012"/>
                  <a:pt x="137791" y="337346"/>
                </a:cubicBezTo>
                <a:cubicBezTo>
                  <a:pt x="135013" y="345680"/>
                  <a:pt x="132631" y="353221"/>
                  <a:pt x="125884" y="356396"/>
                </a:cubicBezTo>
                <a:cubicBezTo>
                  <a:pt x="119137" y="359571"/>
                  <a:pt x="106040" y="361159"/>
                  <a:pt x="97309" y="356397"/>
                </a:cubicBezTo>
                <a:cubicBezTo>
                  <a:pt x="88578" y="351635"/>
                  <a:pt x="80642" y="343697"/>
                  <a:pt x="73498" y="327822"/>
                </a:cubicBezTo>
                <a:cubicBezTo>
                  <a:pt x="66354" y="311947"/>
                  <a:pt x="59210" y="282577"/>
                  <a:pt x="54447" y="261146"/>
                </a:cubicBezTo>
                <a:cubicBezTo>
                  <a:pt x="49684" y="239715"/>
                  <a:pt x="48494" y="226222"/>
                  <a:pt x="44922" y="199234"/>
                </a:cubicBezTo>
                <a:cubicBezTo>
                  <a:pt x="41350" y="172247"/>
                  <a:pt x="35000" y="126208"/>
                  <a:pt x="33016" y="99221"/>
                </a:cubicBezTo>
                <a:cubicBezTo>
                  <a:pt x="31032" y="72234"/>
                  <a:pt x="35000" y="50009"/>
                  <a:pt x="33016" y="37309"/>
                </a:cubicBezTo>
                <a:cubicBezTo>
                  <a:pt x="31032" y="24609"/>
                  <a:pt x="26269" y="24212"/>
                  <a:pt x="21110" y="23021"/>
                </a:cubicBezTo>
                <a:cubicBezTo>
                  <a:pt x="15951" y="21830"/>
                  <a:pt x="6029" y="23815"/>
                  <a:pt x="2060" y="30165"/>
                </a:cubicBezTo>
                <a:cubicBezTo>
                  <a:pt x="-1909" y="36515"/>
                  <a:pt x="870" y="50802"/>
                  <a:pt x="2060" y="70646"/>
                </a:cubicBezTo>
                <a:cubicBezTo>
                  <a:pt x="3250" y="90490"/>
                  <a:pt x="6425" y="119065"/>
                  <a:pt x="9203" y="14446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4" name="任意多边形 463"/>
          <p:cNvSpPr/>
          <p:nvPr/>
        </p:nvSpPr>
        <p:spPr>
          <a:xfrm rot="660000">
            <a:off x="9563052" y="3313577"/>
            <a:ext cx="171154" cy="394768"/>
          </a:xfrm>
          <a:custGeom>
            <a:avLst/>
            <a:gdLst>
              <a:gd name="connsiteX0" fmla="*/ 12248 w 169545"/>
              <a:gd name="connsiteY0" fmla="*/ 144113 h 407002"/>
              <a:gd name="connsiteX1" fmla="*/ 26536 w 169545"/>
              <a:gd name="connsiteY1" fmla="*/ 225076 h 407002"/>
              <a:gd name="connsiteX2" fmla="*/ 36061 w 169545"/>
              <a:gd name="connsiteY2" fmla="*/ 308419 h 407002"/>
              <a:gd name="connsiteX3" fmla="*/ 57492 w 169545"/>
              <a:gd name="connsiteY3" fmla="*/ 348901 h 407002"/>
              <a:gd name="connsiteX4" fmla="*/ 76542 w 169545"/>
              <a:gd name="connsiteY4" fmla="*/ 384619 h 407002"/>
              <a:gd name="connsiteX5" fmla="*/ 114642 w 169545"/>
              <a:gd name="connsiteY5" fmla="*/ 406051 h 407002"/>
              <a:gd name="connsiteX6" fmla="*/ 147980 w 169545"/>
              <a:gd name="connsiteY6" fmla="*/ 398907 h 407002"/>
              <a:gd name="connsiteX7" fmla="*/ 164648 w 169545"/>
              <a:gd name="connsiteY7" fmla="*/ 360807 h 407002"/>
              <a:gd name="connsiteX8" fmla="*/ 169411 w 169545"/>
              <a:gd name="connsiteY8" fmla="*/ 310801 h 407002"/>
              <a:gd name="connsiteX9" fmla="*/ 167030 w 169545"/>
              <a:gd name="connsiteY9" fmla="*/ 253651 h 407002"/>
              <a:gd name="connsiteX10" fmla="*/ 155123 w 169545"/>
              <a:gd name="connsiteY10" fmla="*/ 220313 h 407002"/>
              <a:gd name="connsiteX11" fmla="*/ 133692 w 169545"/>
              <a:gd name="connsiteY11" fmla="*/ 184594 h 407002"/>
              <a:gd name="connsiteX12" fmla="*/ 112261 w 169545"/>
              <a:gd name="connsiteY12" fmla="*/ 144113 h 407002"/>
              <a:gd name="connsiteX13" fmla="*/ 95592 w 169545"/>
              <a:gd name="connsiteY13" fmla="*/ 98869 h 407002"/>
              <a:gd name="connsiteX14" fmla="*/ 107498 w 169545"/>
              <a:gd name="connsiteY14" fmla="*/ 51244 h 407002"/>
              <a:gd name="connsiteX15" fmla="*/ 119405 w 169545"/>
              <a:gd name="connsiteY15" fmla="*/ 22669 h 407002"/>
              <a:gd name="connsiteX16" fmla="*/ 117023 w 169545"/>
              <a:gd name="connsiteY16" fmla="*/ 3619 h 407002"/>
              <a:gd name="connsiteX17" fmla="*/ 102736 w 169545"/>
              <a:gd name="connsiteY17" fmla="*/ 1238 h 407002"/>
              <a:gd name="connsiteX18" fmla="*/ 81305 w 169545"/>
              <a:gd name="connsiteY18" fmla="*/ 17907 h 407002"/>
              <a:gd name="connsiteX19" fmla="*/ 69398 w 169545"/>
              <a:gd name="connsiteY19" fmla="*/ 56007 h 407002"/>
              <a:gd name="connsiteX20" fmla="*/ 69398 w 169545"/>
              <a:gd name="connsiteY20" fmla="*/ 110776 h 407002"/>
              <a:gd name="connsiteX21" fmla="*/ 83686 w 169545"/>
              <a:gd name="connsiteY21" fmla="*/ 156019 h 407002"/>
              <a:gd name="connsiteX22" fmla="*/ 109880 w 169545"/>
              <a:gd name="connsiteY22" fmla="*/ 203644 h 407002"/>
              <a:gd name="connsiteX23" fmla="*/ 131311 w 169545"/>
              <a:gd name="connsiteY23" fmla="*/ 236982 h 407002"/>
              <a:gd name="connsiteX24" fmla="*/ 140836 w 169545"/>
              <a:gd name="connsiteY24" fmla="*/ 272701 h 407002"/>
              <a:gd name="connsiteX25" fmla="*/ 140836 w 169545"/>
              <a:gd name="connsiteY25" fmla="*/ 306038 h 407002"/>
              <a:gd name="connsiteX26" fmla="*/ 140836 w 169545"/>
              <a:gd name="connsiteY26" fmla="*/ 336994 h 407002"/>
              <a:gd name="connsiteX27" fmla="*/ 131311 w 169545"/>
              <a:gd name="connsiteY27" fmla="*/ 356044 h 407002"/>
              <a:gd name="connsiteX28" fmla="*/ 107498 w 169545"/>
              <a:gd name="connsiteY28" fmla="*/ 360807 h 407002"/>
              <a:gd name="connsiteX29" fmla="*/ 81305 w 169545"/>
              <a:gd name="connsiteY29" fmla="*/ 339376 h 407002"/>
              <a:gd name="connsiteX30" fmla="*/ 57492 w 169545"/>
              <a:gd name="connsiteY30" fmla="*/ 275082 h 407002"/>
              <a:gd name="connsiteX31" fmla="*/ 47967 w 169545"/>
              <a:gd name="connsiteY31" fmla="*/ 198882 h 407002"/>
              <a:gd name="connsiteX32" fmla="*/ 38442 w 169545"/>
              <a:gd name="connsiteY32" fmla="*/ 77438 h 407002"/>
              <a:gd name="connsiteX33" fmla="*/ 36061 w 169545"/>
              <a:gd name="connsiteY33" fmla="*/ 36957 h 407002"/>
              <a:gd name="connsiteX34" fmla="*/ 24155 w 169545"/>
              <a:gd name="connsiteY34" fmla="*/ 22669 h 407002"/>
              <a:gd name="connsiteX35" fmla="*/ 5105 w 169545"/>
              <a:gd name="connsiteY35" fmla="*/ 29813 h 407002"/>
              <a:gd name="connsiteX36" fmla="*/ 342 w 169545"/>
              <a:gd name="connsiteY36" fmla="*/ 60769 h 407002"/>
              <a:gd name="connsiteX37" fmla="*/ 12248 w 169545"/>
              <a:gd name="connsiteY37" fmla="*/ 144113 h 407002"/>
              <a:gd name="connsiteX0" fmla="*/ 12248 w 169545"/>
              <a:gd name="connsiteY0" fmla="*/ 144113 h 406060"/>
              <a:gd name="connsiteX1" fmla="*/ 26536 w 169545"/>
              <a:gd name="connsiteY1" fmla="*/ 225076 h 406060"/>
              <a:gd name="connsiteX2" fmla="*/ 36061 w 169545"/>
              <a:gd name="connsiteY2" fmla="*/ 308419 h 406060"/>
              <a:gd name="connsiteX3" fmla="*/ 57492 w 169545"/>
              <a:gd name="connsiteY3" fmla="*/ 348901 h 406060"/>
              <a:gd name="connsiteX4" fmla="*/ 76542 w 169545"/>
              <a:gd name="connsiteY4" fmla="*/ 384619 h 406060"/>
              <a:gd name="connsiteX5" fmla="*/ 114642 w 169545"/>
              <a:gd name="connsiteY5" fmla="*/ 406051 h 406060"/>
              <a:gd name="connsiteX6" fmla="*/ 143218 w 169545"/>
              <a:gd name="connsiteY6" fmla="*/ 387001 h 406060"/>
              <a:gd name="connsiteX7" fmla="*/ 164648 w 169545"/>
              <a:gd name="connsiteY7" fmla="*/ 360807 h 406060"/>
              <a:gd name="connsiteX8" fmla="*/ 169411 w 169545"/>
              <a:gd name="connsiteY8" fmla="*/ 310801 h 406060"/>
              <a:gd name="connsiteX9" fmla="*/ 167030 w 169545"/>
              <a:gd name="connsiteY9" fmla="*/ 253651 h 406060"/>
              <a:gd name="connsiteX10" fmla="*/ 155123 w 169545"/>
              <a:gd name="connsiteY10" fmla="*/ 220313 h 406060"/>
              <a:gd name="connsiteX11" fmla="*/ 133692 w 169545"/>
              <a:gd name="connsiteY11" fmla="*/ 184594 h 406060"/>
              <a:gd name="connsiteX12" fmla="*/ 112261 w 169545"/>
              <a:gd name="connsiteY12" fmla="*/ 144113 h 406060"/>
              <a:gd name="connsiteX13" fmla="*/ 95592 w 169545"/>
              <a:gd name="connsiteY13" fmla="*/ 98869 h 406060"/>
              <a:gd name="connsiteX14" fmla="*/ 107498 w 169545"/>
              <a:gd name="connsiteY14" fmla="*/ 51244 h 406060"/>
              <a:gd name="connsiteX15" fmla="*/ 119405 w 169545"/>
              <a:gd name="connsiteY15" fmla="*/ 22669 h 406060"/>
              <a:gd name="connsiteX16" fmla="*/ 117023 w 169545"/>
              <a:gd name="connsiteY16" fmla="*/ 3619 h 406060"/>
              <a:gd name="connsiteX17" fmla="*/ 102736 w 169545"/>
              <a:gd name="connsiteY17" fmla="*/ 1238 h 406060"/>
              <a:gd name="connsiteX18" fmla="*/ 81305 w 169545"/>
              <a:gd name="connsiteY18" fmla="*/ 17907 h 406060"/>
              <a:gd name="connsiteX19" fmla="*/ 69398 w 169545"/>
              <a:gd name="connsiteY19" fmla="*/ 56007 h 406060"/>
              <a:gd name="connsiteX20" fmla="*/ 69398 w 169545"/>
              <a:gd name="connsiteY20" fmla="*/ 110776 h 406060"/>
              <a:gd name="connsiteX21" fmla="*/ 83686 w 169545"/>
              <a:gd name="connsiteY21" fmla="*/ 156019 h 406060"/>
              <a:gd name="connsiteX22" fmla="*/ 109880 w 169545"/>
              <a:gd name="connsiteY22" fmla="*/ 203644 h 406060"/>
              <a:gd name="connsiteX23" fmla="*/ 131311 w 169545"/>
              <a:gd name="connsiteY23" fmla="*/ 236982 h 406060"/>
              <a:gd name="connsiteX24" fmla="*/ 140836 w 169545"/>
              <a:gd name="connsiteY24" fmla="*/ 272701 h 406060"/>
              <a:gd name="connsiteX25" fmla="*/ 140836 w 169545"/>
              <a:gd name="connsiteY25" fmla="*/ 306038 h 406060"/>
              <a:gd name="connsiteX26" fmla="*/ 140836 w 169545"/>
              <a:gd name="connsiteY26" fmla="*/ 336994 h 406060"/>
              <a:gd name="connsiteX27" fmla="*/ 131311 w 169545"/>
              <a:gd name="connsiteY27" fmla="*/ 356044 h 406060"/>
              <a:gd name="connsiteX28" fmla="*/ 107498 w 169545"/>
              <a:gd name="connsiteY28" fmla="*/ 360807 h 406060"/>
              <a:gd name="connsiteX29" fmla="*/ 81305 w 169545"/>
              <a:gd name="connsiteY29" fmla="*/ 339376 h 406060"/>
              <a:gd name="connsiteX30" fmla="*/ 57492 w 169545"/>
              <a:gd name="connsiteY30" fmla="*/ 275082 h 406060"/>
              <a:gd name="connsiteX31" fmla="*/ 47967 w 169545"/>
              <a:gd name="connsiteY31" fmla="*/ 198882 h 406060"/>
              <a:gd name="connsiteX32" fmla="*/ 38442 w 169545"/>
              <a:gd name="connsiteY32" fmla="*/ 77438 h 406060"/>
              <a:gd name="connsiteX33" fmla="*/ 36061 w 169545"/>
              <a:gd name="connsiteY33" fmla="*/ 36957 h 406060"/>
              <a:gd name="connsiteX34" fmla="*/ 24155 w 169545"/>
              <a:gd name="connsiteY34" fmla="*/ 22669 h 406060"/>
              <a:gd name="connsiteX35" fmla="*/ 5105 w 169545"/>
              <a:gd name="connsiteY35" fmla="*/ 29813 h 406060"/>
              <a:gd name="connsiteX36" fmla="*/ 342 w 169545"/>
              <a:gd name="connsiteY36" fmla="*/ 60769 h 406060"/>
              <a:gd name="connsiteX37" fmla="*/ 12248 w 169545"/>
              <a:gd name="connsiteY37" fmla="*/ 144113 h 406060"/>
              <a:gd name="connsiteX0" fmla="*/ 12248 w 169545"/>
              <a:gd name="connsiteY0" fmla="*/ 144113 h 394192"/>
              <a:gd name="connsiteX1" fmla="*/ 26536 w 169545"/>
              <a:gd name="connsiteY1" fmla="*/ 225076 h 394192"/>
              <a:gd name="connsiteX2" fmla="*/ 36061 w 169545"/>
              <a:gd name="connsiteY2" fmla="*/ 308419 h 394192"/>
              <a:gd name="connsiteX3" fmla="*/ 57492 w 169545"/>
              <a:gd name="connsiteY3" fmla="*/ 348901 h 394192"/>
              <a:gd name="connsiteX4" fmla="*/ 76542 w 169545"/>
              <a:gd name="connsiteY4" fmla="*/ 384619 h 394192"/>
              <a:gd name="connsiteX5" fmla="*/ 114642 w 169545"/>
              <a:gd name="connsiteY5" fmla="*/ 394144 h 394192"/>
              <a:gd name="connsiteX6" fmla="*/ 143218 w 169545"/>
              <a:gd name="connsiteY6" fmla="*/ 387001 h 394192"/>
              <a:gd name="connsiteX7" fmla="*/ 164648 w 169545"/>
              <a:gd name="connsiteY7" fmla="*/ 360807 h 394192"/>
              <a:gd name="connsiteX8" fmla="*/ 169411 w 169545"/>
              <a:gd name="connsiteY8" fmla="*/ 310801 h 394192"/>
              <a:gd name="connsiteX9" fmla="*/ 167030 w 169545"/>
              <a:gd name="connsiteY9" fmla="*/ 253651 h 394192"/>
              <a:gd name="connsiteX10" fmla="*/ 155123 w 169545"/>
              <a:gd name="connsiteY10" fmla="*/ 220313 h 394192"/>
              <a:gd name="connsiteX11" fmla="*/ 133692 w 169545"/>
              <a:gd name="connsiteY11" fmla="*/ 184594 h 394192"/>
              <a:gd name="connsiteX12" fmla="*/ 112261 w 169545"/>
              <a:gd name="connsiteY12" fmla="*/ 144113 h 394192"/>
              <a:gd name="connsiteX13" fmla="*/ 95592 w 169545"/>
              <a:gd name="connsiteY13" fmla="*/ 98869 h 394192"/>
              <a:gd name="connsiteX14" fmla="*/ 107498 w 169545"/>
              <a:gd name="connsiteY14" fmla="*/ 51244 h 394192"/>
              <a:gd name="connsiteX15" fmla="*/ 119405 w 169545"/>
              <a:gd name="connsiteY15" fmla="*/ 22669 h 394192"/>
              <a:gd name="connsiteX16" fmla="*/ 117023 w 169545"/>
              <a:gd name="connsiteY16" fmla="*/ 3619 h 394192"/>
              <a:gd name="connsiteX17" fmla="*/ 102736 w 169545"/>
              <a:gd name="connsiteY17" fmla="*/ 1238 h 394192"/>
              <a:gd name="connsiteX18" fmla="*/ 81305 w 169545"/>
              <a:gd name="connsiteY18" fmla="*/ 17907 h 394192"/>
              <a:gd name="connsiteX19" fmla="*/ 69398 w 169545"/>
              <a:gd name="connsiteY19" fmla="*/ 56007 h 394192"/>
              <a:gd name="connsiteX20" fmla="*/ 69398 w 169545"/>
              <a:gd name="connsiteY20" fmla="*/ 110776 h 394192"/>
              <a:gd name="connsiteX21" fmla="*/ 83686 w 169545"/>
              <a:gd name="connsiteY21" fmla="*/ 156019 h 394192"/>
              <a:gd name="connsiteX22" fmla="*/ 109880 w 169545"/>
              <a:gd name="connsiteY22" fmla="*/ 203644 h 394192"/>
              <a:gd name="connsiteX23" fmla="*/ 131311 w 169545"/>
              <a:gd name="connsiteY23" fmla="*/ 236982 h 394192"/>
              <a:gd name="connsiteX24" fmla="*/ 140836 w 169545"/>
              <a:gd name="connsiteY24" fmla="*/ 272701 h 394192"/>
              <a:gd name="connsiteX25" fmla="*/ 140836 w 169545"/>
              <a:gd name="connsiteY25" fmla="*/ 306038 h 394192"/>
              <a:gd name="connsiteX26" fmla="*/ 140836 w 169545"/>
              <a:gd name="connsiteY26" fmla="*/ 336994 h 394192"/>
              <a:gd name="connsiteX27" fmla="*/ 131311 w 169545"/>
              <a:gd name="connsiteY27" fmla="*/ 356044 h 394192"/>
              <a:gd name="connsiteX28" fmla="*/ 107498 w 169545"/>
              <a:gd name="connsiteY28" fmla="*/ 360807 h 394192"/>
              <a:gd name="connsiteX29" fmla="*/ 81305 w 169545"/>
              <a:gd name="connsiteY29" fmla="*/ 339376 h 394192"/>
              <a:gd name="connsiteX30" fmla="*/ 57492 w 169545"/>
              <a:gd name="connsiteY30" fmla="*/ 275082 h 394192"/>
              <a:gd name="connsiteX31" fmla="*/ 47967 w 169545"/>
              <a:gd name="connsiteY31" fmla="*/ 198882 h 394192"/>
              <a:gd name="connsiteX32" fmla="*/ 38442 w 169545"/>
              <a:gd name="connsiteY32" fmla="*/ 77438 h 394192"/>
              <a:gd name="connsiteX33" fmla="*/ 36061 w 169545"/>
              <a:gd name="connsiteY33" fmla="*/ 36957 h 394192"/>
              <a:gd name="connsiteX34" fmla="*/ 24155 w 169545"/>
              <a:gd name="connsiteY34" fmla="*/ 22669 h 394192"/>
              <a:gd name="connsiteX35" fmla="*/ 5105 w 169545"/>
              <a:gd name="connsiteY35" fmla="*/ 29813 h 394192"/>
              <a:gd name="connsiteX36" fmla="*/ 342 w 169545"/>
              <a:gd name="connsiteY36" fmla="*/ 60769 h 394192"/>
              <a:gd name="connsiteX37" fmla="*/ 12248 w 169545"/>
              <a:gd name="connsiteY37" fmla="*/ 144113 h 394192"/>
              <a:gd name="connsiteX0" fmla="*/ 12248 w 169545"/>
              <a:gd name="connsiteY0" fmla="*/ 144113 h 394416"/>
              <a:gd name="connsiteX1" fmla="*/ 26536 w 169545"/>
              <a:gd name="connsiteY1" fmla="*/ 225076 h 394416"/>
              <a:gd name="connsiteX2" fmla="*/ 36061 w 169545"/>
              <a:gd name="connsiteY2" fmla="*/ 308419 h 394416"/>
              <a:gd name="connsiteX3" fmla="*/ 57492 w 169545"/>
              <a:gd name="connsiteY3" fmla="*/ 348901 h 394416"/>
              <a:gd name="connsiteX4" fmla="*/ 76542 w 169545"/>
              <a:gd name="connsiteY4" fmla="*/ 379857 h 394416"/>
              <a:gd name="connsiteX5" fmla="*/ 114642 w 169545"/>
              <a:gd name="connsiteY5" fmla="*/ 394144 h 394416"/>
              <a:gd name="connsiteX6" fmla="*/ 143218 w 169545"/>
              <a:gd name="connsiteY6" fmla="*/ 387001 h 394416"/>
              <a:gd name="connsiteX7" fmla="*/ 164648 w 169545"/>
              <a:gd name="connsiteY7" fmla="*/ 360807 h 394416"/>
              <a:gd name="connsiteX8" fmla="*/ 169411 w 169545"/>
              <a:gd name="connsiteY8" fmla="*/ 310801 h 394416"/>
              <a:gd name="connsiteX9" fmla="*/ 167030 w 169545"/>
              <a:gd name="connsiteY9" fmla="*/ 253651 h 394416"/>
              <a:gd name="connsiteX10" fmla="*/ 155123 w 169545"/>
              <a:gd name="connsiteY10" fmla="*/ 220313 h 394416"/>
              <a:gd name="connsiteX11" fmla="*/ 133692 w 169545"/>
              <a:gd name="connsiteY11" fmla="*/ 184594 h 394416"/>
              <a:gd name="connsiteX12" fmla="*/ 112261 w 169545"/>
              <a:gd name="connsiteY12" fmla="*/ 144113 h 394416"/>
              <a:gd name="connsiteX13" fmla="*/ 95592 w 169545"/>
              <a:gd name="connsiteY13" fmla="*/ 98869 h 394416"/>
              <a:gd name="connsiteX14" fmla="*/ 107498 w 169545"/>
              <a:gd name="connsiteY14" fmla="*/ 51244 h 394416"/>
              <a:gd name="connsiteX15" fmla="*/ 119405 w 169545"/>
              <a:gd name="connsiteY15" fmla="*/ 22669 h 394416"/>
              <a:gd name="connsiteX16" fmla="*/ 117023 w 169545"/>
              <a:gd name="connsiteY16" fmla="*/ 3619 h 394416"/>
              <a:gd name="connsiteX17" fmla="*/ 102736 w 169545"/>
              <a:gd name="connsiteY17" fmla="*/ 1238 h 394416"/>
              <a:gd name="connsiteX18" fmla="*/ 81305 w 169545"/>
              <a:gd name="connsiteY18" fmla="*/ 17907 h 394416"/>
              <a:gd name="connsiteX19" fmla="*/ 69398 w 169545"/>
              <a:gd name="connsiteY19" fmla="*/ 56007 h 394416"/>
              <a:gd name="connsiteX20" fmla="*/ 69398 w 169545"/>
              <a:gd name="connsiteY20" fmla="*/ 110776 h 394416"/>
              <a:gd name="connsiteX21" fmla="*/ 83686 w 169545"/>
              <a:gd name="connsiteY21" fmla="*/ 156019 h 394416"/>
              <a:gd name="connsiteX22" fmla="*/ 109880 w 169545"/>
              <a:gd name="connsiteY22" fmla="*/ 203644 h 394416"/>
              <a:gd name="connsiteX23" fmla="*/ 131311 w 169545"/>
              <a:gd name="connsiteY23" fmla="*/ 236982 h 394416"/>
              <a:gd name="connsiteX24" fmla="*/ 140836 w 169545"/>
              <a:gd name="connsiteY24" fmla="*/ 272701 h 394416"/>
              <a:gd name="connsiteX25" fmla="*/ 140836 w 169545"/>
              <a:gd name="connsiteY25" fmla="*/ 306038 h 394416"/>
              <a:gd name="connsiteX26" fmla="*/ 140836 w 169545"/>
              <a:gd name="connsiteY26" fmla="*/ 336994 h 394416"/>
              <a:gd name="connsiteX27" fmla="*/ 131311 w 169545"/>
              <a:gd name="connsiteY27" fmla="*/ 356044 h 394416"/>
              <a:gd name="connsiteX28" fmla="*/ 107498 w 169545"/>
              <a:gd name="connsiteY28" fmla="*/ 360807 h 394416"/>
              <a:gd name="connsiteX29" fmla="*/ 81305 w 169545"/>
              <a:gd name="connsiteY29" fmla="*/ 339376 h 394416"/>
              <a:gd name="connsiteX30" fmla="*/ 57492 w 169545"/>
              <a:gd name="connsiteY30" fmla="*/ 275082 h 394416"/>
              <a:gd name="connsiteX31" fmla="*/ 47967 w 169545"/>
              <a:gd name="connsiteY31" fmla="*/ 198882 h 394416"/>
              <a:gd name="connsiteX32" fmla="*/ 38442 w 169545"/>
              <a:gd name="connsiteY32" fmla="*/ 77438 h 394416"/>
              <a:gd name="connsiteX33" fmla="*/ 36061 w 169545"/>
              <a:gd name="connsiteY33" fmla="*/ 36957 h 394416"/>
              <a:gd name="connsiteX34" fmla="*/ 24155 w 169545"/>
              <a:gd name="connsiteY34" fmla="*/ 22669 h 394416"/>
              <a:gd name="connsiteX35" fmla="*/ 5105 w 169545"/>
              <a:gd name="connsiteY35" fmla="*/ 29813 h 394416"/>
              <a:gd name="connsiteX36" fmla="*/ 342 w 169545"/>
              <a:gd name="connsiteY36" fmla="*/ 60769 h 394416"/>
              <a:gd name="connsiteX37" fmla="*/ 12248 w 169545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6061 w 174199"/>
              <a:gd name="connsiteY2" fmla="*/ 308419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57492 w 174199"/>
              <a:gd name="connsiteY30" fmla="*/ 275082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8442 w 174199"/>
              <a:gd name="connsiteY2" fmla="*/ 301276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57492 w 174199"/>
              <a:gd name="connsiteY30" fmla="*/ 275082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8442 w 174199"/>
              <a:gd name="connsiteY2" fmla="*/ 301276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62255 w 174199"/>
              <a:gd name="connsiteY30" fmla="*/ 272700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9203 w 171154"/>
              <a:gd name="connsiteY0" fmla="*/ 144113 h 394416"/>
              <a:gd name="connsiteX1" fmla="*/ 23491 w 171154"/>
              <a:gd name="connsiteY1" fmla="*/ 225076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104453 w 171154"/>
              <a:gd name="connsiteY14" fmla="*/ 51244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104453 w 171154"/>
              <a:gd name="connsiteY14" fmla="*/ 51244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99691 w 171154"/>
              <a:gd name="connsiteY14" fmla="*/ 56006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99691 w 171154"/>
              <a:gd name="connsiteY14" fmla="*/ 56006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63151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9210 w 171154"/>
              <a:gd name="connsiteY30" fmla="*/ 273052 h 394768"/>
              <a:gd name="connsiteX31" fmla="*/ 44922 w 171154"/>
              <a:gd name="connsiteY31" fmla="*/ 199234 h 394768"/>
              <a:gd name="connsiteX32" fmla="*/ 35397 w 171154"/>
              <a:gd name="connsiteY32" fmla="*/ 77790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5397 w 171154"/>
              <a:gd name="connsiteY32" fmla="*/ 77790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97309 w 171154"/>
              <a:gd name="connsiteY28" fmla="*/ 356397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5884 w 171154"/>
              <a:gd name="connsiteY27" fmla="*/ 356396 h 394768"/>
              <a:gd name="connsiteX28" fmla="*/ 97309 w 171154"/>
              <a:gd name="connsiteY28" fmla="*/ 356397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71154" h="394768">
                <a:moveTo>
                  <a:pt x="9203" y="144465"/>
                </a:moveTo>
                <a:cubicBezTo>
                  <a:pt x="11981" y="169865"/>
                  <a:pt x="14363" y="196852"/>
                  <a:pt x="18729" y="223046"/>
                </a:cubicBezTo>
                <a:cubicBezTo>
                  <a:pt x="23095" y="249240"/>
                  <a:pt x="30238" y="280594"/>
                  <a:pt x="35397" y="301628"/>
                </a:cubicBezTo>
                <a:cubicBezTo>
                  <a:pt x="40556" y="322662"/>
                  <a:pt x="43335" y="336156"/>
                  <a:pt x="49685" y="349253"/>
                </a:cubicBezTo>
                <a:cubicBezTo>
                  <a:pt x="56035" y="362350"/>
                  <a:pt x="63178" y="372669"/>
                  <a:pt x="73497" y="380209"/>
                </a:cubicBezTo>
                <a:cubicBezTo>
                  <a:pt x="83816" y="387749"/>
                  <a:pt x="100484" y="393305"/>
                  <a:pt x="111597" y="394496"/>
                </a:cubicBezTo>
                <a:cubicBezTo>
                  <a:pt x="122710" y="395687"/>
                  <a:pt x="131839" y="392909"/>
                  <a:pt x="140173" y="387353"/>
                </a:cubicBezTo>
                <a:cubicBezTo>
                  <a:pt x="148507" y="381797"/>
                  <a:pt x="156444" y="374256"/>
                  <a:pt x="161603" y="361159"/>
                </a:cubicBezTo>
                <a:cubicBezTo>
                  <a:pt x="166762" y="348062"/>
                  <a:pt x="170732" y="326630"/>
                  <a:pt x="171129" y="308771"/>
                </a:cubicBezTo>
                <a:cubicBezTo>
                  <a:pt x="171526" y="290912"/>
                  <a:pt x="167160" y="268687"/>
                  <a:pt x="163985" y="254003"/>
                </a:cubicBezTo>
                <a:cubicBezTo>
                  <a:pt x="160810" y="239319"/>
                  <a:pt x="157634" y="232174"/>
                  <a:pt x="152078" y="220665"/>
                </a:cubicBezTo>
                <a:cubicBezTo>
                  <a:pt x="146522" y="209156"/>
                  <a:pt x="137791" y="197646"/>
                  <a:pt x="130647" y="184946"/>
                </a:cubicBezTo>
                <a:cubicBezTo>
                  <a:pt x="123503" y="172246"/>
                  <a:pt x="115566" y="158753"/>
                  <a:pt x="109216" y="144465"/>
                </a:cubicBezTo>
                <a:cubicBezTo>
                  <a:pt x="102866" y="130177"/>
                  <a:pt x="94135" y="113906"/>
                  <a:pt x="92547" y="99221"/>
                </a:cubicBezTo>
                <a:cubicBezTo>
                  <a:pt x="90959" y="84536"/>
                  <a:pt x="95722" y="69058"/>
                  <a:pt x="99691" y="56358"/>
                </a:cubicBezTo>
                <a:cubicBezTo>
                  <a:pt x="103660" y="43658"/>
                  <a:pt x="113979" y="31752"/>
                  <a:pt x="116360" y="23021"/>
                </a:cubicBezTo>
                <a:cubicBezTo>
                  <a:pt x="118741" y="14290"/>
                  <a:pt x="116756" y="7543"/>
                  <a:pt x="113978" y="3971"/>
                </a:cubicBezTo>
                <a:cubicBezTo>
                  <a:pt x="111200" y="399"/>
                  <a:pt x="105644" y="-1585"/>
                  <a:pt x="99691" y="1590"/>
                </a:cubicBezTo>
                <a:cubicBezTo>
                  <a:pt x="93738" y="4765"/>
                  <a:pt x="83816" y="12703"/>
                  <a:pt x="78260" y="23022"/>
                </a:cubicBezTo>
                <a:cubicBezTo>
                  <a:pt x="72704" y="33341"/>
                  <a:pt x="68337" y="48819"/>
                  <a:pt x="66353" y="63503"/>
                </a:cubicBezTo>
                <a:cubicBezTo>
                  <a:pt x="64369" y="78187"/>
                  <a:pt x="63972" y="95650"/>
                  <a:pt x="66353" y="111128"/>
                </a:cubicBezTo>
                <a:cubicBezTo>
                  <a:pt x="68734" y="126606"/>
                  <a:pt x="73894" y="140893"/>
                  <a:pt x="80641" y="156371"/>
                </a:cubicBezTo>
                <a:cubicBezTo>
                  <a:pt x="87388" y="171849"/>
                  <a:pt x="99691" y="190899"/>
                  <a:pt x="106835" y="203996"/>
                </a:cubicBezTo>
                <a:cubicBezTo>
                  <a:pt x="113979" y="217093"/>
                  <a:pt x="118344" y="223444"/>
                  <a:pt x="123503" y="234953"/>
                </a:cubicBezTo>
                <a:cubicBezTo>
                  <a:pt x="128662" y="246463"/>
                  <a:pt x="134616" y="261147"/>
                  <a:pt x="137791" y="273053"/>
                </a:cubicBezTo>
                <a:cubicBezTo>
                  <a:pt x="140966" y="284959"/>
                  <a:pt x="142554" y="306390"/>
                  <a:pt x="142554" y="306390"/>
                </a:cubicBezTo>
                <a:cubicBezTo>
                  <a:pt x="142554" y="317105"/>
                  <a:pt x="140569" y="329012"/>
                  <a:pt x="137791" y="337346"/>
                </a:cubicBezTo>
                <a:cubicBezTo>
                  <a:pt x="135013" y="345680"/>
                  <a:pt x="132631" y="353221"/>
                  <a:pt x="125884" y="356396"/>
                </a:cubicBezTo>
                <a:cubicBezTo>
                  <a:pt x="119137" y="359571"/>
                  <a:pt x="106040" y="361159"/>
                  <a:pt x="97309" y="356397"/>
                </a:cubicBezTo>
                <a:cubicBezTo>
                  <a:pt x="88578" y="351635"/>
                  <a:pt x="80642" y="343697"/>
                  <a:pt x="73498" y="327822"/>
                </a:cubicBezTo>
                <a:cubicBezTo>
                  <a:pt x="66354" y="311947"/>
                  <a:pt x="59210" y="282577"/>
                  <a:pt x="54447" y="261146"/>
                </a:cubicBezTo>
                <a:cubicBezTo>
                  <a:pt x="49684" y="239715"/>
                  <a:pt x="48494" y="226222"/>
                  <a:pt x="44922" y="199234"/>
                </a:cubicBezTo>
                <a:cubicBezTo>
                  <a:pt x="41350" y="172247"/>
                  <a:pt x="35000" y="126208"/>
                  <a:pt x="33016" y="99221"/>
                </a:cubicBezTo>
                <a:cubicBezTo>
                  <a:pt x="31032" y="72234"/>
                  <a:pt x="35000" y="50009"/>
                  <a:pt x="33016" y="37309"/>
                </a:cubicBezTo>
                <a:cubicBezTo>
                  <a:pt x="31032" y="24609"/>
                  <a:pt x="26269" y="24212"/>
                  <a:pt x="21110" y="23021"/>
                </a:cubicBezTo>
                <a:cubicBezTo>
                  <a:pt x="15951" y="21830"/>
                  <a:pt x="6029" y="23815"/>
                  <a:pt x="2060" y="30165"/>
                </a:cubicBezTo>
                <a:cubicBezTo>
                  <a:pt x="-1909" y="36515"/>
                  <a:pt x="870" y="50802"/>
                  <a:pt x="2060" y="70646"/>
                </a:cubicBezTo>
                <a:cubicBezTo>
                  <a:pt x="3250" y="90490"/>
                  <a:pt x="6425" y="119065"/>
                  <a:pt x="9203" y="14446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5" name="任意多边形 464"/>
          <p:cNvSpPr/>
          <p:nvPr/>
        </p:nvSpPr>
        <p:spPr>
          <a:xfrm rot="900000">
            <a:off x="9879889" y="3314926"/>
            <a:ext cx="171865" cy="408896"/>
          </a:xfrm>
          <a:custGeom>
            <a:avLst/>
            <a:gdLst>
              <a:gd name="connsiteX0" fmla="*/ 21888 w 171924"/>
              <a:gd name="connsiteY0" fmla="*/ 116697 h 412717"/>
              <a:gd name="connsiteX1" fmla="*/ 38557 w 171924"/>
              <a:gd name="connsiteY1" fmla="*/ 176228 h 412717"/>
              <a:gd name="connsiteX2" fmla="*/ 38557 w 171924"/>
              <a:gd name="connsiteY2" fmla="*/ 223853 h 412717"/>
              <a:gd name="connsiteX3" fmla="*/ 40938 w 171924"/>
              <a:gd name="connsiteY3" fmla="*/ 290528 h 412717"/>
              <a:gd name="connsiteX4" fmla="*/ 52844 w 171924"/>
              <a:gd name="connsiteY4" fmla="*/ 338153 h 412717"/>
              <a:gd name="connsiteX5" fmla="*/ 69513 w 171924"/>
              <a:gd name="connsiteY5" fmla="*/ 376253 h 412717"/>
              <a:gd name="connsiteX6" fmla="*/ 105232 w 171924"/>
              <a:gd name="connsiteY6" fmla="*/ 404828 h 412717"/>
              <a:gd name="connsiteX7" fmla="*/ 138569 w 171924"/>
              <a:gd name="connsiteY7" fmla="*/ 411972 h 412717"/>
              <a:gd name="connsiteX8" fmla="*/ 160001 w 171924"/>
              <a:gd name="connsiteY8" fmla="*/ 390540 h 412717"/>
              <a:gd name="connsiteX9" fmla="*/ 171907 w 171924"/>
              <a:gd name="connsiteY9" fmla="*/ 361965 h 412717"/>
              <a:gd name="connsiteX10" fmla="*/ 162382 w 171924"/>
              <a:gd name="connsiteY10" fmla="*/ 311959 h 412717"/>
              <a:gd name="connsiteX11" fmla="*/ 150476 w 171924"/>
              <a:gd name="connsiteY11" fmla="*/ 271478 h 412717"/>
              <a:gd name="connsiteX12" fmla="*/ 150476 w 171924"/>
              <a:gd name="connsiteY12" fmla="*/ 240522 h 412717"/>
              <a:gd name="connsiteX13" fmla="*/ 167144 w 171924"/>
              <a:gd name="connsiteY13" fmla="*/ 209565 h 412717"/>
              <a:gd name="connsiteX14" fmla="*/ 167144 w 171924"/>
              <a:gd name="connsiteY14" fmla="*/ 173847 h 412717"/>
              <a:gd name="connsiteX15" fmla="*/ 155238 w 171924"/>
              <a:gd name="connsiteY15" fmla="*/ 130984 h 412717"/>
              <a:gd name="connsiteX16" fmla="*/ 136188 w 171924"/>
              <a:gd name="connsiteY16" fmla="*/ 90503 h 412717"/>
              <a:gd name="connsiteX17" fmla="*/ 119519 w 171924"/>
              <a:gd name="connsiteY17" fmla="*/ 54784 h 412717"/>
              <a:gd name="connsiteX18" fmla="*/ 119519 w 171924"/>
              <a:gd name="connsiteY18" fmla="*/ 38115 h 412717"/>
              <a:gd name="connsiteX19" fmla="*/ 129044 w 171924"/>
              <a:gd name="connsiteY19" fmla="*/ 28590 h 412717"/>
              <a:gd name="connsiteX20" fmla="*/ 126663 w 171924"/>
              <a:gd name="connsiteY20" fmla="*/ 11922 h 412717"/>
              <a:gd name="connsiteX21" fmla="*/ 109994 w 171924"/>
              <a:gd name="connsiteY21" fmla="*/ 15 h 412717"/>
              <a:gd name="connsiteX22" fmla="*/ 90944 w 171924"/>
              <a:gd name="connsiteY22" fmla="*/ 14303 h 412717"/>
              <a:gd name="connsiteX23" fmla="*/ 88563 w 171924"/>
              <a:gd name="connsiteY23" fmla="*/ 52403 h 412717"/>
              <a:gd name="connsiteX24" fmla="*/ 100469 w 171924"/>
              <a:gd name="connsiteY24" fmla="*/ 97647 h 412717"/>
              <a:gd name="connsiteX25" fmla="*/ 117138 w 171924"/>
              <a:gd name="connsiteY25" fmla="*/ 126222 h 412717"/>
              <a:gd name="connsiteX26" fmla="*/ 129044 w 171924"/>
              <a:gd name="connsiteY26" fmla="*/ 150034 h 412717"/>
              <a:gd name="connsiteX27" fmla="*/ 133807 w 171924"/>
              <a:gd name="connsiteY27" fmla="*/ 183372 h 412717"/>
              <a:gd name="connsiteX28" fmla="*/ 124282 w 171924"/>
              <a:gd name="connsiteY28" fmla="*/ 221472 h 412717"/>
              <a:gd name="connsiteX29" fmla="*/ 117138 w 171924"/>
              <a:gd name="connsiteY29" fmla="*/ 252428 h 412717"/>
              <a:gd name="connsiteX30" fmla="*/ 121901 w 171924"/>
              <a:gd name="connsiteY30" fmla="*/ 300053 h 412717"/>
              <a:gd name="connsiteX31" fmla="*/ 131426 w 171924"/>
              <a:gd name="connsiteY31" fmla="*/ 326247 h 412717"/>
              <a:gd name="connsiteX32" fmla="*/ 143332 w 171924"/>
              <a:gd name="connsiteY32" fmla="*/ 350059 h 412717"/>
              <a:gd name="connsiteX33" fmla="*/ 138569 w 171924"/>
              <a:gd name="connsiteY33" fmla="*/ 371490 h 412717"/>
              <a:gd name="connsiteX34" fmla="*/ 129044 w 171924"/>
              <a:gd name="connsiteY34" fmla="*/ 381015 h 412717"/>
              <a:gd name="connsiteX35" fmla="*/ 107613 w 171924"/>
              <a:gd name="connsiteY35" fmla="*/ 376253 h 412717"/>
              <a:gd name="connsiteX36" fmla="*/ 86182 w 171924"/>
              <a:gd name="connsiteY36" fmla="*/ 345297 h 412717"/>
              <a:gd name="connsiteX37" fmla="*/ 71894 w 171924"/>
              <a:gd name="connsiteY37" fmla="*/ 300053 h 412717"/>
              <a:gd name="connsiteX38" fmla="*/ 71894 w 171924"/>
              <a:gd name="connsiteY38" fmla="*/ 238140 h 412717"/>
              <a:gd name="connsiteX39" fmla="*/ 62369 w 171924"/>
              <a:gd name="connsiteY39" fmla="*/ 173847 h 412717"/>
              <a:gd name="connsiteX40" fmla="*/ 43319 w 171924"/>
              <a:gd name="connsiteY40" fmla="*/ 66690 h 412717"/>
              <a:gd name="connsiteX41" fmla="*/ 29032 w 171924"/>
              <a:gd name="connsiteY41" fmla="*/ 40497 h 412717"/>
              <a:gd name="connsiteX42" fmla="*/ 14744 w 171924"/>
              <a:gd name="connsiteY42" fmla="*/ 33353 h 412717"/>
              <a:gd name="connsiteX43" fmla="*/ 457 w 171924"/>
              <a:gd name="connsiteY43" fmla="*/ 40497 h 412717"/>
              <a:gd name="connsiteX44" fmla="*/ 5219 w 171924"/>
              <a:gd name="connsiteY44" fmla="*/ 69072 h 412717"/>
              <a:gd name="connsiteX45" fmla="*/ 21888 w 171924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71733 w 171763"/>
              <a:gd name="connsiteY38" fmla="*/ 238140 h 412717"/>
              <a:gd name="connsiteX39" fmla="*/ 62208 w 171763"/>
              <a:gd name="connsiteY39" fmla="*/ 173847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0497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71733 w 171763"/>
              <a:gd name="connsiteY38" fmla="*/ 238140 h 412717"/>
              <a:gd name="connsiteX39" fmla="*/ 62208 w 171763"/>
              <a:gd name="connsiteY39" fmla="*/ 173847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73847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47654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47654 h 412717"/>
              <a:gd name="connsiteX40" fmla="*/ 45540 w 171763"/>
              <a:gd name="connsiteY40" fmla="*/ 76215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47654 h 412717"/>
              <a:gd name="connsiteX40" fmla="*/ 43159 w 171763"/>
              <a:gd name="connsiteY40" fmla="*/ 80977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6526 w 171800"/>
              <a:gd name="connsiteY0" fmla="*/ 114316 h 412717"/>
              <a:gd name="connsiteX1" fmla="*/ 38433 w 171800"/>
              <a:gd name="connsiteY1" fmla="*/ 176228 h 412717"/>
              <a:gd name="connsiteX2" fmla="*/ 38433 w 171800"/>
              <a:gd name="connsiteY2" fmla="*/ 223853 h 412717"/>
              <a:gd name="connsiteX3" fmla="*/ 40814 w 171800"/>
              <a:gd name="connsiteY3" fmla="*/ 290528 h 412717"/>
              <a:gd name="connsiteX4" fmla="*/ 52720 w 171800"/>
              <a:gd name="connsiteY4" fmla="*/ 338153 h 412717"/>
              <a:gd name="connsiteX5" fmla="*/ 69389 w 171800"/>
              <a:gd name="connsiteY5" fmla="*/ 376253 h 412717"/>
              <a:gd name="connsiteX6" fmla="*/ 105108 w 171800"/>
              <a:gd name="connsiteY6" fmla="*/ 404828 h 412717"/>
              <a:gd name="connsiteX7" fmla="*/ 138445 w 171800"/>
              <a:gd name="connsiteY7" fmla="*/ 411972 h 412717"/>
              <a:gd name="connsiteX8" fmla="*/ 159877 w 171800"/>
              <a:gd name="connsiteY8" fmla="*/ 390540 h 412717"/>
              <a:gd name="connsiteX9" fmla="*/ 171783 w 171800"/>
              <a:gd name="connsiteY9" fmla="*/ 361965 h 412717"/>
              <a:gd name="connsiteX10" fmla="*/ 162258 w 171800"/>
              <a:gd name="connsiteY10" fmla="*/ 311959 h 412717"/>
              <a:gd name="connsiteX11" fmla="*/ 150352 w 171800"/>
              <a:gd name="connsiteY11" fmla="*/ 271478 h 412717"/>
              <a:gd name="connsiteX12" fmla="*/ 150352 w 171800"/>
              <a:gd name="connsiteY12" fmla="*/ 240522 h 412717"/>
              <a:gd name="connsiteX13" fmla="*/ 167020 w 171800"/>
              <a:gd name="connsiteY13" fmla="*/ 209565 h 412717"/>
              <a:gd name="connsiteX14" fmla="*/ 167020 w 171800"/>
              <a:gd name="connsiteY14" fmla="*/ 173847 h 412717"/>
              <a:gd name="connsiteX15" fmla="*/ 155114 w 171800"/>
              <a:gd name="connsiteY15" fmla="*/ 130984 h 412717"/>
              <a:gd name="connsiteX16" fmla="*/ 136064 w 171800"/>
              <a:gd name="connsiteY16" fmla="*/ 90503 h 412717"/>
              <a:gd name="connsiteX17" fmla="*/ 119395 w 171800"/>
              <a:gd name="connsiteY17" fmla="*/ 54784 h 412717"/>
              <a:gd name="connsiteX18" fmla="*/ 119395 w 171800"/>
              <a:gd name="connsiteY18" fmla="*/ 38115 h 412717"/>
              <a:gd name="connsiteX19" fmla="*/ 128920 w 171800"/>
              <a:gd name="connsiteY19" fmla="*/ 28590 h 412717"/>
              <a:gd name="connsiteX20" fmla="*/ 126539 w 171800"/>
              <a:gd name="connsiteY20" fmla="*/ 11922 h 412717"/>
              <a:gd name="connsiteX21" fmla="*/ 109870 w 171800"/>
              <a:gd name="connsiteY21" fmla="*/ 15 h 412717"/>
              <a:gd name="connsiteX22" fmla="*/ 90820 w 171800"/>
              <a:gd name="connsiteY22" fmla="*/ 14303 h 412717"/>
              <a:gd name="connsiteX23" fmla="*/ 88439 w 171800"/>
              <a:gd name="connsiteY23" fmla="*/ 52403 h 412717"/>
              <a:gd name="connsiteX24" fmla="*/ 100345 w 171800"/>
              <a:gd name="connsiteY24" fmla="*/ 97647 h 412717"/>
              <a:gd name="connsiteX25" fmla="*/ 117014 w 171800"/>
              <a:gd name="connsiteY25" fmla="*/ 126222 h 412717"/>
              <a:gd name="connsiteX26" fmla="*/ 128920 w 171800"/>
              <a:gd name="connsiteY26" fmla="*/ 150034 h 412717"/>
              <a:gd name="connsiteX27" fmla="*/ 133683 w 171800"/>
              <a:gd name="connsiteY27" fmla="*/ 183372 h 412717"/>
              <a:gd name="connsiteX28" fmla="*/ 124158 w 171800"/>
              <a:gd name="connsiteY28" fmla="*/ 221472 h 412717"/>
              <a:gd name="connsiteX29" fmla="*/ 117014 w 171800"/>
              <a:gd name="connsiteY29" fmla="*/ 252428 h 412717"/>
              <a:gd name="connsiteX30" fmla="*/ 121777 w 171800"/>
              <a:gd name="connsiteY30" fmla="*/ 300053 h 412717"/>
              <a:gd name="connsiteX31" fmla="*/ 131302 w 171800"/>
              <a:gd name="connsiteY31" fmla="*/ 326247 h 412717"/>
              <a:gd name="connsiteX32" fmla="*/ 143208 w 171800"/>
              <a:gd name="connsiteY32" fmla="*/ 350059 h 412717"/>
              <a:gd name="connsiteX33" fmla="*/ 138445 w 171800"/>
              <a:gd name="connsiteY33" fmla="*/ 371490 h 412717"/>
              <a:gd name="connsiteX34" fmla="*/ 128920 w 171800"/>
              <a:gd name="connsiteY34" fmla="*/ 381015 h 412717"/>
              <a:gd name="connsiteX35" fmla="*/ 107489 w 171800"/>
              <a:gd name="connsiteY35" fmla="*/ 376253 h 412717"/>
              <a:gd name="connsiteX36" fmla="*/ 86058 w 171800"/>
              <a:gd name="connsiteY36" fmla="*/ 345297 h 412717"/>
              <a:gd name="connsiteX37" fmla="*/ 71770 w 171800"/>
              <a:gd name="connsiteY37" fmla="*/ 300053 h 412717"/>
              <a:gd name="connsiteX38" fmla="*/ 67008 w 171800"/>
              <a:gd name="connsiteY38" fmla="*/ 235758 h 412717"/>
              <a:gd name="connsiteX39" fmla="*/ 62245 w 171800"/>
              <a:gd name="connsiteY39" fmla="*/ 147654 h 412717"/>
              <a:gd name="connsiteX40" fmla="*/ 43196 w 171800"/>
              <a:gd name="connsiteY40" fmla="*/ 80977 h 412717"/>
              <a:gd name="connsiteX41" fmla="*/ 28908 w 171800"/>
              <a:gd name="connsiteY41" fmla="*/ 40497 h 412717"/>
              <a:gd name="connsiteX42" fmla="*/ 14620 w 171800"/>
              <a:gd name="connsiteY42" fmla="*/ 33353 h 412717"/>
              <a:gd name="connsiteX43" fmla="*/ 333 w 171800"/>
              <a:gd name="connsiteY43" fmla="*/ 47640 h 412717"/>
              <a:gd name="connsiteX44" fmla="*/ 7476 w 171800"/>
              <a:gd name="connsiteY44" fmla="*/ 73834 h 412717"/>
              <a:gd name="connsiteX45" fmla="*/ 26526 w 171800"/>
              <a:gd name="connsiteY45" fmla="*/ 114316 h 412717"/>
              <a:gd name="connsiteX0" fmla="*/ 26526 w 171800"/>
              <a:gd name="connsiteY0" fmla="*/ 114316 h 412717"/>
              <a:gd name="connsiteX1" fmla="*/ 38433 w 171800"/>
              <a:gd name="connsiteY1" fmla="*/ 176228 h 412717"/>
              <a:gd name="connsiteX2" fmla="*/ 38433 w 171800"/>
              <a:gd name="connsiteY2" fmla="*/ 223853 h 412717"/>
              <a:gd name="connsiteX3" fmla="*/ 40814 w 171800"/>
              <a:gd name="connsiteY3" fmla="*/ 290528 h 412717"/>
              <a:gd name="connsiteX4" fmla="*/ 52720 w 171800"/>
              <a:gd name="connsiteY4" fmla="*/ 338153 h 412717"/>
              <a:gd name="connsiteX5" fmla="*/ 69389 w 171800"/>
              <a:gd name="connsiteY5" fmla="*/ 376253 h 412717"/>
              <a:gd name="connsiteX6" fmla="*/ 105108 w 171800"/>
              <a:gd name="connsiteY6" fmla="*/ 404828 h 412717"/>
              <a:gd name="connsiteX7" fmla="*/ 138445 w 171800"/>
              <a:gd name="connsiteY7" fmla="*/ 411972 h 412717"/>
              <a:gd name="connsiteX8" fmla="*/ 159877 w 171800"/>
              <a:gd name="connsiteY8" fmla="*/ 390540 h 412717"/>
              <a:gd name="connsiteX9" fmla="*/ 171783 w 171800"/>
              <a:gd name="connsiteY9" fmla="*/ 361965 h 412717"/>
              <a:gd name="connsiteX10" fmla="*/ 162258 w 171800"/>
              <a:gd name="connsiteY10" fmla="*/ 311959 h 412717"/>
              <a:gd name="connsiteX11" fmla="*/ 150352 w 171800"/>
              <a:gd name="connsiteY11" fmla="*/ 271478 h 412717"/>
              <a:gd name="connsiteX12" fmla="*/ 150352 w 171800"/>
              <a:gd name="connsiteY12" fmla="*/ 240522 h 412717"/>
              <a:gd name="connsiteX13" fmla="*/ 167020 w 171800"/>
              <a:gd name="connsiteY13" fmla="*/ 209565 h 412717"/>
              <a:gd name="connsiteX14" fmla="*/ 167020 w 171800"/>
              <a:gd name="connsiteY14" fmla="*/ 173847 h 412717"/>
              <a:gd name="connsiteX15" fmla="*/ 155114 w 171800"/>
              <a:gd name="connsiteY15" fmla="*/ 130984 h 412717"/>
              <a:gd name="connsiteX16" fmla="*/ 136064 w 171800"/>
              <a:gd name="connsiteY16" fmla="*/ 90503 h 412717"/>
              <a:gd name="connsiteX17" fmla="*/ 119395 w 171800"/>
              <a:gd name="connsiteY17" fmla="*/ 54784 h 412717"/>
              <a:gd name="connsiteX18" fmla="*/ 119395 w 171800"/>
              <a:gd name="connsiteY18" fmla="*/ 38115 h 412717"/>
              <a:gd name="connsiteX19" fmla="*/ 128920 w 171800"/>
              <a:gd name="connsiteY19" fmla="*/ 28590 h 412717"/>
              <a:gd name="connsiteX20" fmla="*/ 126539 w 171800"/>
              <a:gd name="connsiteY20" fmla="*/ 11922 h 412717"/>
              <a:gd name="connsiteX21" fmla="*/ 109870 w 171800"/>
              <a:gd name="connsiteY21" fmla="*/ 15 h 412717"/>
              <a:gd name="connsiteX22" fmla="*/ 90820 w 171800"/>
              <a:gd name="connsiteY22" fmla="*/ 14303 h 412717"/>
              <a:gd name="connsiteX23" fmla="*/ 88439 w 171800"/>
              <a:gd name="connsiteY23" fmla="*/ 52403 h 412717"/>
              <a:gd name="connsiteX24" fmla="*/ 100345 w 171800"/>
              <a:gd name="connsiteY24" fmla="*/ 97647 h 412717"/>
              <a:gd name="connsiteX25" fmla="*/ 117014 w 171800"/>
              <a:gd name="connsiteY25" fmla="*/ 126222 h 412717"/>
              <a:gd name="connsiteX26" fmla="*/ 128920 w 171800"/>
              <a:gd name="connsiteY26" fmla="*/ 150034 h 412717"/>
              <a:gd name="connsiteX27" fmla="*/ 133683 w 171800"/>
              <a:gd name="connsiteY27" fmla="*/ 183372 h 412717"/>
              <a:gd name="connsiteX28" fmla="*/ 124158 w 171800"/>
              <a:gd name="connsiteY28" fmla="*/ 221472 h 412717"/>
              <a:gd name="connsiteX29" fmla="*/ 117014 w 171800"/>
              <a:gd name="connsiteY29" fmla="*/ 252428 h 412717"/>
              <a:gd name="connsiteX30" fmla="*/ 121777 w 171800"/>
              <a:gd name="connsiteY30" fmla="*/ 300053 h 412717"/>
              <a:gd name="connsiteX31" fmla="*/ 131302 w 171800"/>
              <a:gd name="connsiteY31" fmla="*/ 326247 h 412717"/>
              <a:gd name="connsiteX32" fmla="*/ 143208 w 171800"/>
              <a:gd name="connsiteY32" fmla="*/ 350059 h 412717"/>
              <a:gd name="connsiteX33" fmla="*/ 138445 w 171800"/>
              <a:gd name="connsiteY33" fmla="*/ 371490 h 412717"/>
              <a:gd name="connsiteX34" fmla="*/ 128920 w 171800"/>
              <a:gd name="connsiteY34" fmla="*/ 381015 h 412717"/>
              <a:gd name="connsiteX35" fmla="*/ 107489 w 171800"/>
              <a:gd name="connsiteY35" fmla="*/ 376253 h 412717"/>
              <a:gd name="connsiteX36" fmla="*/ 86058 w 171800"/>
              <a:gd name="connsiteY36" fmla="*/ 345297 h 412717"/>
              <a:gd name="connsiteX37" fmla="*/ 71770 w 171800"/>
              <a:gd name="connsiteY37" fmla="*/ 300053 h 412717"/>
              <a:gd name="connsiteX38" fmla="*/ 67008 w 171800"/>
              <a:gd name="connsiteY38" fmla="*/ 235758 h 412717"/>
              <a:gd name="connsiteX39" fmla="*/ 62245 w 171800"/>
              <a:gd name="connsiteY39" fmla="*/ 147654 h 412717"/>
              <a:gd name="connsiteX40" fmla="*/ 47959 w 171800"/>
              <a:gd name="connsiteY40" fmla="*/ 85739 h 412717"/>
              <a:gd name="connsiteX41" fmla="*/ 28908 w 171800"/>
              <a:gd name="connsiteY41" fmla="*/ 40497 h 412717"/>
              <a:gd name="connsiteX42" fmla="*/ 14620 w 171800"/>
              <a:gd name="connsiteY42" fmla="*/ 33353 h 412717"/>
              <a:gd name="connsiteX43" fmla="*/ 333 w 171800"/>
              <a:gd name="connsiteY43" fmla="*/ 47640 h 412717"/>
              <a:gd name="connsiteX44" fmla="*/ 7476 w 171800"/>
              <a:gd name="connsiteY44" fmla="*/ 73834 h 412717"/>
              <a:gd name="connsiteX45" fmla="*/ 26526 w 171800"/>
              <a:gd name="connsiteY45" fmla="*/ 114316 h 412717"/>
              <a:gd name="connsiteX0" fmla="*/ 26526 w 171800"/>
              <a:gd name="connsiteY0" fmla="*/ 114316 h 412717"/>
              <a:gd name="connsiteX1" fmla="*/ 38433 w 171800"/>
              <a:gd name="connsiteY1" fmla="*/ 176228 h 412717"/>
              <a:gd name="connsiteX2" fmla="*/ 38433 w 171800"/>
              <a:gd name="connsiteY2" fmla="*/ 223853 h 412717"/>
              <a:gd name="connsiteX3" fmla="*/ 40814 w 171800"/>
              <a:gd name="connsiteY3" fmla="*/ 290528 h 412717"/>
              <a:gd name="connsiteX4" fmla="*/ 50339 w 171800"/>
              <a:gd name="connsiteY4" fmla="*/ 335772 h 412717"/>
              <a:gd name="connsiteX5" fmla="*/ 69389 w 171800"/>
              <a:gd name="connsiteY5" fmla="*/ 376253 h 412717"/>
              <a:gd name="connsiteX6" fmla="*/ 105108 w 171800"/>
              <a:gd name="connsiteY6" fmla="*/ 404828 h 412717"/>
              <a:gd name="connsiteX7" fmla="*/ 138445 w 171800"/>
              <a:gd name="connsiteY7" fmla="*/ 411972 h 412717"/>
              <a:gd name="connsiteX8" fmla="*/ 159877 w 171800"/>
              <a:gd name="connsiteY8" fmla="*/ 390540 h 412717"/>
              <a:gd name="connsiteX9" fmla="*/ 171783 w 171800"/>
              <a:gd name="connsiteY9" fmla="*/ 361965 h 412717"/>
              <a:gd name="connsiteX10" fmla="*/ 162258 w 171800"/>
              <a:gd name="connsiteY10" fmla="*/ 311959 h 412717"/>
              <a:gd name="connsiteX11" fmla="*/ 150352 w 171800"/>
              <a:gd name="connsiteY11" fmla="*/ 271478 h 412717"/>
              <a:gd name="connsiteX12" fmla="*/ 150352 w 171800"/>
              <a:gd name="connsiteY12" fmla="*/ 240522 h 412717"/>
              <a:gd name="connsiteX13" fmla="*/ 167020 w 171800"/>
              <a:gd name="connsiteY13" fmla="*/ 209565 h 412717"/>
              <a:gd name="connsiteX14" fmla="*/ 167020 w 171800"/>
              <a:gd name="connsiteY14" fmla="*/ 173847 h 412717"/>
              <a:gd name="connsiteX15" fmla="*/ 155114 w 171800"/>
              <a:gd name="connsiteY15" fmla="*/ 130984 h 412717"/>
              <a:gd name="connsiteX16" fmla="*/ 136064 w 171800"/>
              <a:gd name="connsiteY16" fmla="*/ 90503 h 412717"/>
              <a:gd name="connsiteX17" fmla="*/ 119395 w 171800"/>
              <a:gd name="connsiteY17" fmla="*/ 54784 h 412717"/>
              <a:gd name="connsiteX18" fmla="*/ 119395 w 171800"/>
              <a:gd name="connsiteY18" fmla="*/ 38115 h 412717"/>
              <a:gd name="connsiteX19" fmla="*/ 128920 w 171800"/>
              <a:gd name="connsiteY19" fmla="*/ 28590 h 412717"/>
              <a:gd name="connsiteX20" fmla="*/ 126539 w 171800"/>
              <a:gd name="connsiteY20" fmla="*/ 11922 h 412717"/>
              <a:gd name="connsiteX21" fmla="*/ 109870 w 171800"/>
              <a:gd name="connsiteY21" fmla="*/ 15 h 412717"/>
              <a:gd name="connsiteX22" fmla="*/ 90820 w 171800"/>
              <a:gd name="connsiteY22" fmla="*/ 14303 h 412717"/>
              <a:gd name="connsiteX23" fmla="*/ 88439 w 171800"/>
              <a:gd name="connsiteY23" fmla="*/ 52403 h 412717"/>
              <a:gd name="connsiteX24" fmla="*/ 100345 w 171800"/>
              <a:gd name="connsiteY24" fmla="*/ 97647 h 412717"/>
              <a:gd name="connsiteX25" fmla="*/ 117014 w 171800"/>
              <a:gd name="connsiteY25" fmla="*/ 126222 h 412717"/>
              <a:gd name="connsiteX26" fmla="*/ 128920 w 171800"/>
              <a:gd name="connsiteY26" fmla="*/ 150034 h 412717"/>
              <a:gd name="connsiteX27" fmla="*/ 133683 w 171800"/>
              <a:gd name="connsiteY27" fmla="*/ 183372 h 412717"/>
              <a:gd name="connsiteX28" fmla="*/ 124158 w 171800"/>
              <a:gd name="connsiteY28" fmla="*/ 221472 h 412717"/>
              <a:gd name="connsiteX29" fmla="*/ 117014 w 171800"/>
              <a:gd name="connsiteY29" fmla="*/ 252428 h 412717"/>
              <a:gd name="connsiteX30" fmla="*/ 121777 w 171800"/>
              <a:gd name="connsiteY30" fmla="*/ 300053 h 412717"/>
              <a:gd name="connsiteX31" fmla="*/ 131302 w 171800"/>
              <a:gd name="connsiteY31" fmla="*/ 326247 h 412717"/>
              <a:gd name="connsiteX32" fmla="*/ 143208 w 171800"/>
              <a:gd name="connsiteY32" fmla="*/ 350059 h 412717"/>
              <a:gd name="connsiteX33" fmla="*/ 138445 w 171800"/>
              <a:gd name="connsiteY33" fmla="*/ 371490 h 412717"/>
              <a:gd name="connsiteX34" fmla="*/ 128920 w 171800"/>
              <a:gd name="connsiteY34" fmla="*/ 381015 h 412717"/>
              <a:gd name="connsiteX35" fmla="*/ 107489 w 171800"/>
              <a:gd name="connsiteY35" fmla="*/ 376253 h 412717"/>
              <a:gd name="connsiteX36" fmla="*/ 86058 w 171800"/>
              <a:gd name="connsiteY36" fmla="*/ 345297 h 412717"/>
              <a:gd name="connsiteX37" fmla="*/ 71770 w 171800"/>
              <a:gd name="connsiteY37" fmla="*/ 300053 h 412717"/>
              <a:gd name="connsiteX38" fmla="*/ 67008 w 171800"/>
              <a:gd name="connsiteY38" fmla="*/ 235758 h 412717"/>
              <a:gd name="connsiteX39" fmla="*/ 62245 w 171800"/>
              <a:gd name="connsiteY39" fmla="*/ 147654 h 412717"/>
              <a:gd name="connsiteX40" fmla="*/ 47959 w 171800"/>
              <a:gd name="connsiteY40" fmla="*/ 85739 h 412717"/>
              <a:gd name="connsiteX41" fmla="*/ 28908 w 171800"/>
              <a:gd name="connsiteY41" fmla="*/ 40497 h 412717"/>
              <a:gd name="connsiteX42" fmla="*/ 14620 w 171800"/>
              <a:gd name="connsiteY42" fmla="*/ 33353 h 412717"/>
              <a:gd name="connsiteX43" fmla="*/ 333 w 171800"/>
              <a:gd name="connsiteY43" fmla="*/ 47640 h 412717"/>
              <a:gd name="connsiteX44" fmla="*/ 7476 w 171800"/>
              <a:gd name="connsiteY44" fmla="*/ 73834 h 412717"/>
              <a:gd name="connsiteX45" fmla="*/ 26526 w 171800"/>
              <a:gd name="connsiteY45" fmla="*/ 114316 h 412717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7020 w 171800"/>
              <a:gd name="connsiteY13" fmla="*/ 209565 h 408896"/>
              <a:gd name="connsiteX14" fmla="*/ 167020 w 171800"/>
              <a:gd name="connsiteY14" fmla="*/ 173847 h 408896"/>
              <a:gd name="connsiteX15" fmla="*/ 155114 w 171800"/>
              <a:gd name="connsiteY15" fmla="*/ 130984 h 408896"/>
              <a:gd name="connsiteX16" fmla="*/ 136064 w 171800"/>
              <a:gd name="connsiteY16" fmla="*/ 90503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7020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36064 w 171800"/>
              <a:gd name="connsiteY16" fmla="*/ 90503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36064 w 171800"/>
              <a:gd name="connsiteY16" fmla="*/ 90503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6058 w 171800"/>
              <a:gd name="connsiteY36" fmla="*/ 345297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97963 w 171800"/>
              <a:gd name="connsiteY35" fmla="*/ 361966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19395 w 171800"/>
              <a:gd name="connsiteY34" fmla="*/ 378634 h 408896"/>
              <a:gd name="connsiteX35" fmla="*/ 97963 w 171800"/>
              <a:gd name="connsiteY35" fmla="*/ 361966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19395 w 171800"/>
              <a:gd name="connsiteY34" fmla="*/ 378634 h 408896"/>
              <a:gd name="connsiteX35" fmla="*/ 97963 w 171800"/>
              <a:gd name="connsiteY35" fmla="*/ 361966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7007 w 171800"/>
              <a:gd name="connsiteY39" fmla="*/ 154798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798"/>
              <a:gd name="connsiteY0" fmla="*/ 114316 h 408896"/>
              <a:gd name="connsiteX1" fmla="*/ 38433 w 171798"/>
              <a:gd name="connsiteY1" fmla="*/ 176228 h 408896"/>
              <a:gd name="connsiteX2" fmla="*/ 38433 w 171798"/>
              <a:gd name="connsiteY2" fmla="*/ 223853 h 408896"/>
              <a:gd name="connsiteX3" fmla="*/ 40814 w 171798"/>
              <a:gd name="connsiteY3" fmla="*/ 290528 h 408896"/>
              <a:gd name="connsiteX4" fmla="*/ 50339 w 171798"/>
              <a:gd name="connsiteY4" fmla="*/ 335772 h 408896"/>
              <a:gd name="connsiteX5" fmla="*/ 69389 w 171798"/>
              <a:gd name="connsiteY5" fmla="*/ 376253 h 408896"/>
              <a:gd name="connsiteX6" fmla="*/ 105108 w 171798"/>
              <a:gd name="connsiteY6" fmla="*/ 404828 h 408896"/>
              <a:gd name="connsiteX7" fmla="*/ 138445 w 171798"/>
              <a:gd name="connsiteY7" fmla="*/ 407209 h 408896"/>
              <a:gd name="connsiteX8" fmla="*/ 159877 w 171798"/>
              <a:gd name="connsiteY8" fmla="*/ 390540 h 408896"/>
              <a:gd name="connsiteX9" fmla="*/ 171783 w 171798"/>
              <a:gd name="connsiteY9" fmla="*/ 361965 h 408896"/>
              <a:gd name="connsiteX10" fmla="*/ 162258 w 171798"/>
              <a:gd name="connsiteY10" fmla="*/ 311959 h 408896"/>
              <a:gd name="connsiteX11" fmla="*/ 155114 w 171798"/>
              <a:gd name="connsiteY11" fmla="*/ 285765 h 408896"/>
              <a:gd name="connsiteX12" fmla="*/ 150352 w 171798"/>
              <a:gd name="connsiteY12" fmla="*/ 240522 h 408896"/>
              <a:gd name="connsiteX13" fmla="*/ 162258 w 171798"/>
              <a:gd name="connsiteY13" fmla="*/ 209565 h 408896"/>
              <a:gd name="connsiteX14" fmla="*/ 167020 w 171798"/>
              <a:gd name="connsiteY14" fmla="*/ 173847 h 408896"/>
              <a:gd name="connsiteX15" fmla="*/ 159877 w 171798"/>
              <a:gd name="connsiteY15" fmla="*/ 138128 h 408896"/>
              <a:gd name="connsiteX16" fmla="*/ 140826 w 171798"/>
              <a:gd name="connsiteY16" fmla="*/ 100028 h 408896"/>
              <a:gd name="connsiteX17" fmla="*/ 124157 w 171798"/>
              <a:gd name="connsiteY17" fmla="*/ 66691 h 408896"/>
              <a:gd name="connsiteX18" fmla="*/ 119395 w 171798"/>
              <a:gd name="connsiteY18" fmla="*/ 38115 h 408896"/>
              <a:gd name="connsiteX19" fmla="*/ 128920 w 171798"/>
              <a:gd name="connsiteY19" fmla="*/ 28590 h 408896"/>
              <a:gd name="connsiteX20" fmla="*/ 126539 w 171798"/>
              <a:gd name="connsiteY20" fmla="*/ 11922 h 408896"/>
              <a:gd name="connsiteX21" fmla="*/ 109870 w 171798"/>
              <a:gd name="connsiteY21" fmla="*/ 15 h 408896"/>
              <a:gd name="connsiteX22" fmla="*/ 90820 w 171798"/>
              <a:gd name="connsiteY22" fmla="*/ 14303 h 408896"/>
              <a:gd name="connsiteX23" fmla="*/ 88439 w 171798"/>
              <a:gd name="connsiteY23" fmla="*/ 52403 h 408896"/>
              <a:gd name="connsiteX24" fmla="*/ 100345 w 171798"/>
              <a:gd name="connsiteY24" fmla="*/ 97647 h 408896"/>
              <a:gd name="connsiteX25" fmla="*/ 117014 w 171798"/>
              <a:gd name="connsiteY25" fmla="*/ 126222 h 408896"/>
              <a:gd name="connsiteX26" fmla="*/ 128920 w 171798"/>
              <a:gd name="connsiteY26" fmla="*/ 150034 h 408896"/>
              <a:gd name="connsiteX27" fmla="*/ 133683 w 171798"/>
              <a:gd name="connsiteY27" fmla="*/ 183372 h 408896"/>
              <a:gd name="connsiteX28" fmla="*/ 124158 w 171798"/>
              <a:gd name="connsiteY28" fmla="*/ 221472 h 408896"/>
              <a:gd name="connsiteX29" fmla="*/ 117014 w 171798"/>
              <a:gd name="connsiteY29" fmla="*/ 252428 h 408896"/>
              <a:gd name="connsiteX30" fmla="*/ 121777 w 171798"/>
              <a:gd name="connsiteY30" fmla="*/ 290528 h 408896"/>
              <a:gd name="connsiteX31" fmla="*/ 131302 w 171798"/>
              <a:gd name="connsiteY31" fmla="*/ 326247 h 408896"/>
              <a:gd name="connsiteX32" fmla="*/ 140827 w 171798"/>
              <a:gd name="connsiteY32" fmla="*/ 347677 h 408896"/>
              <a:gd name="connsiteX33" fmla="*/ 138445 w 171798"/>
              <a:gd name="connsiteY33" fmla="*/ 371490 h 408896"/>
              <a:gd name="connsiteX34" fmla="*/ 119395 w 171798"/>
              <a:gd name="connsiteY34" fmla="*/ 378634 h 408896"/>
              <a:gd name="connsiteX35" fmla="*/ 97963 w 171798"/>
              <a:gd name="connsiteY35" fmla="*/ 361966 h 408896"/>
              <a:gd name="connsiteX36" fmla="*/ 83677 w 171798"/>
              <a:gd name="connsiteY36" fmla="*/ 335772 h 408896"/>
              <a:gd name="connsiteX37" fmla="*/ 71770 w 171798"/>
              <a:gd name="connsiteY37" fmla="*/ 288146 h 408896"/>
              <a:gd name="connsiteX38" fmla="*/ 69389 w 171798"/>
              <a:gd name="connsiteY38" fmla="*/ 228614 h 408896"/>
              <a:gd name="connsiteX39" fmla="*/ 67007 w 171798"/>
              <a:gd name="connsiteY39" fmla="*/ 154798 h 408896"/>
              <a:gd name="connsiteX40" fmla="*/ 47959 w 171798"/>
              <a:gd name="connsiteY40" fmla="*/ 85739 h 408896"/>
              <a:gd name="connsiteX41" fmla="*/ 28908 w 171798"/>
              <a:gd name="connsiteY41" fmla="*/ 40497 h 408896"/>
              <a:gd name="connsiteX42" fmla="*/ 14620 w 171798"/>
              <a:gd name="connsiteY42" fmla="*/ 33353 h 408896"/>
              <a:gd name="connsiteX43" fmla="*/ 333 w 171798"/>
              <a:gd name="connsiteY43" fmla="*/ 47640 h 408896"/>
              <a:gd name="connsiteX44" fmla="*/ 7476 w 171798"/>
              <a:gd name="connsiteY44" fmla="*/ 73834 h 408896"/>
              <a:gd name="connsiteX45" fmla="*/ 26526 w 171798"/>
              <a:gd name="connsiteY45" fmla="*/ 114316 h 408896"/>
              <a:gd name="connsiteX0" fmla="*/ 26526 w 171865"/>
              <a:gd name="connsiteY0" fmla="*/ 114316 h 408896"/>
              <a:gd name="connsiteX1" fmla="*/ 38433 w 171865"/>
              <a:gd name="connsiteY1" fmla="*/ 176228 h 408896"/>
              <a:gd name="connsiteX2" fmla="*/ 38433 w 171865"/>
              <a:gd name="connsiteY2" fmla="*/ 223853 h 408896"/>
              <a:gd name="connsiteX3" fmla="*/ 40814 w 171865"/>
              <a:gd name="connsiteY3" fmla="*/ 290528 h 408896"/>
              <a:gd name="connsiteX4" fmla="*/ 50339 w 171865"/>
              <a:gd name="connsiteY4" fmla="*/ 335772 h 408896"/>
              <a:gd name="connsiteX5" fmla="*/ 69389 w 171865"/>
              <a:gd name="connsiteY5" fmla="*/ 376253 h 408896"/>
              <a:gd name="connsiteX6" fmla="*/ 105108 w 171865"/>
              <a:gd name="connsiteY6" fmla="*/ 404828 h 408896"/>
              <a:gd name="connsiteX7" fmla="*/ 138445 w 171865"/>
              <a:gd name="connsiteY7" fmla="*/ 407209 h 408896"/>
              <a:gd name="connsiteX8" fmla="*/ 159877 w 171865"/>
              <a:gd name="connsiteY8" fmla="*/ 390540 h 408896"/>
              <a:gd name="connsiteX9" fmla="*/ 171783 w 171865"/>
              <a:gd name="connsiteY9" fmla="*/ 361965 h 408896"/>
              <a:gd name="connsiteX10" fmla="*/ 164639 w 171865"/>
              <a:gd name="connsiteY10" fmla="*/ 319103 h 408896"/>
              <a:gd name="connsiteX11" fmla="*/ 155114 w 171865"/>
              <a:gd name="connsiteY11" fmla="*/ 285765 h 408896"/>
              <a:gd name="connsiteX12" fmla="*/ 150352 w 171865"/>
              <a:gd name="connsiteY12" fmla="*/ 240522 h 408896"/>
              <a:gd name="connsiteX13" fmla="*/ 162258 w 171865"/>
              <a:gd name="connsiteY13" fmla="*/ 209565 h 408896"/>
              <a:gd name="connsiteX14" fmla="*/ 167020 w 171865"/>
              <a:gd name="connsiteY14" fmla="*/ 173847 h 408896"/>
              <a:gd name="connsiteX15" fmla="*/ 159877 w 171865"/>
              <a:gd name="connsiteY15" fmla="*/ 138128 h 408896"/>
              <a:gd name="connsiteX16" fmla="*/ 140826 w 171865"/>
              <a:gd name="connsiteY16" fmla="*/ 100028 h 408896"/>
              <a:gd name="connsiteX17" fmla="*/ 124157 w 171865"/>
              <a:gd name="connsiteY17" fmla="*/ 66691 h 408896"/>
              <a:gd name="connsiteX18" fmla="*/ 119395 w 171865"/>
              <a:gd name="connsiteY18" fmla="*/ 38115 h 408896"/>
              <a:gd name="connsiteX19" fmla="*/ 128920 w 171865"/>
              <a:gd name="connsiteY19" fmla="*/ 28590 h 408896"/>
              <a:gd name="connsiteX20" fmla="*/ 126539 w 171865"/>
              <a:gd name="connsiteY20" fmla="*/ 11922 h 408896"/>
              <a:gd name="connsiteX21" fmla="*/ 109870 w 171865"/>
              <a:gd name="connsiteY21" fmla="*/ 15 h 408896"/>
              <a:gd name="connsiteX22" fmla="*/ 90820 w 171865"/>
              <a:gd name="connsiteY22" fmla="*/ 14303 h 408896"/>
              <a:gd name="connsiteX23" fmla="*/ 88439 w 171865"/>
              <a:gd name="connsiteY23" fmla="*/ 52403 h 408896"/>
              <a:gd name="connsiteX24" fmla="*/ 100345 w 171865"/>
              <a:gd name="connsiteY24" fmla="*/ 97647 h 408896"/>
              <a:gd name="connsiteX25" fmla="*/ 117014 w 171865"/>
              <a:gd name="connsiteY25" fmla="*/ 126222 h 408896"/>
              <a:gd name="connsiteX26" fmla="*/ 128920 w 171865"/>
              <a:gd name="connsiteY26" fmla="*/ 150034 h 408896"/>
              <a:gd name="connsiteX27" fmla="*/ 133683 w 171865"/>
              <a:gd name="connsiteY27" fmla="*/ 183372 h 408896"/>
              <a:gd name="connsiteX28" fmla="*/ 124158 w 171865"/>
              <a:gd name="connsiteY28" fmla="*/ 221472 h 408896"/>
              <a:gd name="connsiteX29" fmla="*/ 117014 w 171865"/>
              <a:gd name="connsiteY29" fmla="*/ 252428 h 408896"/>
              <a:gd name="connsiteX30" fmla="*/ 121777 w 171865"/>
              <a:gd name="connsiteY30" fmla="*/ 290528 h 408896"/>
              <a:gd name="connsiteX31" fmla="*/ 131302 w 171865"/>
              <a:gd name="connsiteY31" fmla="*/ 326247 h 408896"/>
              <a:gd name="connsiteX32" fmla="*/ 140827 w 171865"/>
              <a:gd name="connsiteY32" fmla="*/ 347677 h 408896"/>
              <a:gd name="connsiteX33" fmla="*/ 138445 w 171865"/>
              <a:gd name="connsiteY33" fmla="*/ 371490 h 408896"/>
              <a:gd name="connsiteX34" fmla="*/ 119395 w 171865"/>
              <a:gd name="connsiteY34" fmla="*/ 378634 h 408896"/>
              <a:gd name="connsiteX35" fmla="*/ 97963 w 171865"/>
              <a:gd name="connsiteY35" fmla="*/ 361966 h 408896"/>
              <a:gd name="connsiteX36" fmla="*/ 83677 w 171865"/>
              <a:gd name="connsiteY36" fmla="*/ 335772 h 408896"/>
              <a:gd name="connsiteX37" fmla="*/ 71770 w 171865"/>
              <a:gd name="connsiteY37" fmla="*/ 288146 h 408896"/>
              <a:gd name="connsiteX38" fmla="*/ 69389 w 171865"/>
              <a:gd name="connsiteY38" fmla="*/ 228614 h 408896"/>
              <a:gd name="connsiteX39" fmla="*/ 67007 w 171865"/>
              <a:gd name="connsiteY39" fmla="*/ 154798 h 408896"/>
              <a:gd name="connsiteX40" fmla="*/ 47959 w 171865"/>
              <a:gd name="connsiteY40" fmla="*/ 85739 h 408896"/>
              <a:gd name="connsiteX41" fmla="*/ 28908 w 171865"/>
              <a:gd name="connsiteY41" fmla="*/ 40497 h 408896"/>
              <a:gd name="connsiteX42" fmla="*/ 14620 w 171865"/>
              <a:gd name="connsiteY42" fmla="*/ 33353 h 408896"/>
              <a:gd name="connsiteX43" fmla="*/ 333 w 171865"/>
              <a:gd name="connsiteY43" fmla="*/ 47640 h 408896"/>
              <a:gd name="connsiteX44" fmla="*/ 7476 w 171865"/>
              <a:gd name="connsiteY44" fmla="*/ 73834 h 408896"/>
              <a:gd name="connsiteX45" fmla="*/ 26526 w 171865"/>
              <a:gd name="connsiteY45" fmla="*/ 114316 h 408896"/>
              <a:gd name="connsiteX0" fmla="*/ 26526 w 171865"/>
              <a:gd name="connsiteY0" fmla="*/ 114316 h 408896"/>
              <a:gd name="connsiteX1" fmla="*/ 38433 w 171865"/>
              <a:gd name="connsiteY1" fmla="*/ 176228 h 408896"/>
              <a:gd name="connsiteX2" fmla="*/ 38433 w 171865"/>
              <a:gd name="connsiteY2" fmla="*/ 223853 h 408896"/>
              <a:gd name="connsiteX3" fmla="*/ 40814 w 171865"/>
              <a:gd name="connsiteY3" fmla="*/ 290528 h 408896"/>
              <a:gd name="connsiteX4" fmla="*/ 50339 w 171865"/>
              <a:gd name="connsiteY4" fmla="*/ 335772 h 408896"/>
              <a:gd name="connsiteX5" fmla="*/ 69389 w 171865"/>
              <a:gd name="connsiteY5" fmla="*/ 376253 h 408896"/>
              <a:gd name="connsiteX6" fmla="*/ 105108 w 171865"/>
              <a:gd name="connsiteY6" fmla="*/ 404828 h 408896"/>
              <a:gd name="connsiteX7" fmla="*/ 138445 w 171865"/>
              <a:gd name="connsiteY7" fmla="*/ 407209 h 408896"/>
              <a:gd name="connsiteX8" fmla="*/ 159877 w 171865"/>
              <a:gd name="connsiteY8" fmla="*/ 390540 h 408896"/>
              <a:gd name="connsiteX9" fmla="*/ 171783 w 171865"/>
              <a:gd name="connsiteY9" fmla="*/ 361965 h 408896"/>
              <a:gd name="connsiteX10" fmla="*/ 164639 w 171865"/>
              <a:gd name="connsiteY10" fmla="*/ 319103 h 408896"/>
              <a:gd name="connsiteX11" fmla="*/ 155114 w 171865"/>
              <a:gd name="connsiteY11" fmla="*/ 285765 h 408896"/>
              <a:gd name="connsiteX12" fmla="*/ 150352 w 171865"/>
              <a:gd name="connsiteY12" fmla="*/ 250047 h 408896"/>
              <a:gd name="connsiteX13" fmla="*/ 162258 w 171865"/>
              <a:gd name="connsiteY13" fmla="*/ 209565 h 408896"/>
              <a:gd name="connsiteX14" fmla="*/ 167020 w 171865"/>
              <a:gd name="connsiteY14" fmla="*/ 173847 h 408896"/>
              <a:gd name="connsiteX15" fmla="*/ 159877 w 171865"/>
              <a:gd name="connsiteY15" fmla="*/ 138128 h 408896"/>
              <a:gd name="connsiteX16" fmla="*/ 140826 w 171865"/>
              <a:gd name="connsiteY16" fmla="*/ 100028 h 408896"/>
              <a:gd name="connsiteX17" fmla="*/ 124157 w 171865"/>
              <a:gd name="connsiteY17" fmla="*/ 66691 h 408896"/>
              <a:gd name="connsiteX18" fmla="*/ 119395 w 171865"/>
              <a:gd name="connsiteY18" fmla="*/ 38115 h 408896"/>
              <a:gd name="connsiteX19" fmla="*/ 128920 w 171865"/>
              <a:gd name="connsiteY19" fmla="*/ 28590 h 408896"/>
              <a:gd name="connsiteX20" fmla="*/ 126539 w 171865"/>
              <a:gd name="connsiteY20" fmla="*/ 11922 h 408896"/>
              <a:gd name="connsiteX21" fmla="*/ 109870 w 171865"/>
              <a:gd name="connsiteY21" fmla="*/ 15 h 408896"/>
              <a:gd name="connsiteX22" fmla="*/ 90820 w 171865"/>
              <a:gd name="connsiteY22" fmla="*/ 14303 h 408896"/>
              <a:gd name="connsiteX23" fmla="*/ 88439 w 171865"/>
              <a:gd name="connsiteY23" fmla="*/ 52403 h 408896"/>
              <a:gd name="connsiteX24" fmla="*/ 100345 w 171865"/>
              <a:gd name="connsiteY24" fmla="*/ 97647 h 408896"/>
              <a:gd name="connsiteX25" fmla="*/ 117014 w 171865"/>
              <a:gd name="connsiteY25" fmla="*/ 126222 h 408896"/>
              <a:gd name="connsiteX26" fmla="*/ 128920 w 171865"/>
              <a:gd name="connsiteY26" fmla="*/ 150034 h 408896"/>
              <a:gd name="connsiteX27" fmla="*/ 133683 w 171865"/>
              <a:gd name="connsiteY27" fmla="*/ 183372 h 408896"/>
              <a:gd name="connsiteX28" fmla="*/ 124158 w 171865"/>
              <a:gd name="connsiteY28" fmla="*/ 221472 h 408896"/>
              <a:gd name="connsiteX29" fmla="*/ 117014 w 171865"/>
              <a:gd name="connsiteY29" fmla="*/ 252428 h 408896"/>
              <a:gd name="connsiteX30" fmla="*/ 121777 w 171865"/>
              <a:gd name="connsiteY30" fmla="*/ 290528 h 408896"/>
              <a:gd name="connsiteX31" fmla="*/ 131302 w 171865"/>
              <a:gd name="connsiteY31" fmla="*/ 326247 h 408896"/>
              <a:gd name="connsiteX32" fmla="*/ 140827 w 171865"/>
              <a:gd name="connsiteY32" fmla="*/ 347677 h 408896"/>
              <a:gd name="connsiteX33" fmla="*/ 138445 w 171865"/>
              <a:gd name="connsiteY33" fmla="*/ 371490 h 408896"/>
              <a:gd name="connsiteX34" fmla="*/ 119395 w 171865"/>
              <a:gd name="connsiteY34" fmla="*/ 378634 h 408896"/>
              <a:gd name="connsiteX35" fmla="*/ 97963 w 171865"/>
              <a:gd name="connsiteY35" fmla="*/ 361966 h 408896"/>
              <a:gd name="connsiteX36" fmla="*/ 83677 w 171865"/>
              <a:gd name="connsiteY36" fmla="*/ 335772 h 408896"/>
              <a:gd name="connsiteX37" fmla="*/ 71770 w 171865"/>
              <a:gd name="connsiteY37" fmla="*/ 288146 h 408896"/>
              <a:gd name="connsiteX38" fmla="*/ 69389 w 171865"/>
              <a:gd name="connsiteY38" fmla="*/ 228614 h 408896"/>
              <a:gd name="connsiteX39" fmla="*/ 67007 w 171865"/>
              <a:gd name="connsiteY39" fmla="*/ 154798 h 408896"/>
              <a:gd name="connsiteX40" fmla="*/ 47959 w 171865"/>
              <a:gd name="connsiteY40" fmla="*/ 85739 h 408896"/>
              <a:gd name="connsiteX41" fmla="*/ 28908 w 171865"/>
              <a:gd name="connsiteY41" fmla="*/ 40497 h 408896"/>
              <a:gd name="connsiteX42" fmla="*/ 14620 w 171865"/>
              <a:gd name="connsiteY42" fmla="*/ 33353 h 408896"/>
              <a:gd name="connsiteX43" fmla="*/ 333 w 171865"/>
              <a:gd name="connsiteY43" fmla="*/ 47640 h 408896"/>
              <a:gd name="connsiteX44" fmla="*/ 7476 w 171865"/>
              <a:gd name="connsiteY44" fmla="*/ 73834 h 408896"/>
              <a:gd name="connsiteX45" fmla="*/ 26526 w 171865"/>
              <a:gd name="connsiteY45" fmla="*/ 114316 h 408896"/>
              <a:gd name="connsiteX0" fmla="*/ 26526 w 171865"/>
              <a:gd name="connsiteY0" fmla="*/ 114316 h 408896"/>
              <a:gd name="connsiteX1" fmla="*/ 38433 w 171865"/>
              <a:gd name="connsiteY1" fmla="*/ 176228 h 408896"/>
              <a:gd name="connsiteX2" fmla="*/ 38433 w 171865"/>
              <a:gd name="connsiteY2" fmla="*/ 223853 h 408896"/>
              <a:gd name="connsiteX3" fmla="*/ 40814 w 171865"/>
              <a:gd name="connsiteY3" fmla="*/ 290528 h 408896"/>
              <a:gd name="connsiteX4" fmla="*/ 50339 w 171865"/>
              <a:gd name="connsiteY4" fmla="*/ 335772 h 408896"/>
              <a:gd name="connsiteX5" fmla="*/ 69389 w 171865"/>
              <a:gd name="connsiteY5" fmla="*/ 376253 h 408896"/>
              <a:gd name="connsiteX6" fmla="*/ 105108 w 171865"/>
              <a:gd name="connsiteY6" fmla="*/ 404828 h 408896"/>
              <a:gd name="connsiteX7" fmla="*/ 138445 w 171865"/>
              <a:gd name="connsiteY7" fmla="*/ 407209 h 408896"/>
              <a:gd name="connsiteX8" fmla="*/ 159877 w 171865"/>
              <a:gd name="connsiteY8" fmla="*/ 390540 h 408896"/>
              <a:gd name="connsiteX9" fmla="*/ 171783 w 171865"/>
              <a:gd name="connsiteY9" fmla="*/ 361965 h 408896"/>
              <a:gd name="connsiteX10" fmla="*/ 164639 w 171865"/>
              <a:gd name="connsiteY10" fmla="*/ 319103 h 408896"/>
              <a:gd name="connsiteX11" fmla="*/ 155114 w 171865"/>
              <a:gd name="connsiteY11" fmla="*/ 285765 h 408896"/>
              <a:gd name="connsiteX12" fmla="*/ 150352 w 171865"/>
              <a:gd name="connsiteY12" fmla="*/ 250047 h 408896"/>
              <a:gd name="connsiteX13" fmla="*/ 162258 w 171865"/>
              <a:gd name="connsiteY13" fmla="*/ 209565 h 408896"/>
              <a:gd name="connsiteX14" fmla="*/ 167020 w 171865"/>
              <a:gd name="connsiteY14" fmla="*/ 173847 h 408896"/>
              <a:gd name="connsiteX15" fmla="*/ 159877 w 171865"/>
              <a:gd name="connsiteY15" fmla="*/ 138128 h 408896"/>
              <a:gd name="connsiteX16" fmla="*/ 140826 w 171865"/>
              <a:gd name="connsiteY16" fmla="*/ 100028 h 408896"/>
              <a:gd name="connsiteX17" fmla="*/ 124157 w 171865"/>
              <a:gd name="connsiteY17" fmla="*/ 66691 h 408896"/>
              <a:gd name="connsiteX18" fmla="*/ 119395 w 171865"/>
              <a:gd name="connsiteY18" fmla="*/ 38115 h 408896"/>
              <a:gd name="connsiteX19" fmla="*/ 128920 w 171865"/>
              <a:gd name="connsiteY19" fmla="*/ 28590 h 408896"/>
              <a:gd name="connsiteX20" fmla="*/ 126539 w 171865"/>
              <a:gd name="connsiteY20" fmla="*/ 11922 h 408896"/>
              <a:gd name="connsiteX21" fmla="*/ 109870 w 171865"/>
              <a:gd name="connsiteY21" fmla="*/ 15 h 408896"/>
              <a:gd name="connsiteX22" fmla="*/ 90820 w 171865"/>
              <a:gd name="connsiteY22" fmla="*/ 14303 h 408896"/>
              <a:gd name="connsiteX23" fmla="*/ 88439 w 171865"/>
              <a:gd name="connsiteY23" fmla="*/ 52403 h 408896"/>
              <a:gd name="connsiteX24" fmla="*/ 100345 w 171865"/>
              <a:gd name="connsiteY24" fmla="*/ 97647 h 408896"/>
              <a:gd name="connsiteX25" fmla="*/ 117014 w 171865"/>
              <a:gd name="connsiteY25" fmla="*/ 126222 h 408896"/>
              <a:gd name="connsiteX26" fmla="*/ 128920 w 171865"/>
              <a:gd name="connsiteY26" fmla="*/ 150034 h 408896"/>
              <a:gd name="connsiteX27" fmla="*/ 133683 w 171865"/>
              <a:gd name="connsiteY27" fmla="*/ 183372 h 408896"/>
              <a:gd name="connsiteX28" fmla="*/ 124158 w 171865"/>
              <a:gd name="connsiteY28" fmla="*/ 221472 h 408896"/>
              <a:gd name="connsiteX29" fmla="*/ 117014 w 171865"/>
              <a:gd name="connsiteY29" fmla="*/ 252428 h 408896"/>
              <a:gd name="connsiteX30" fmla="*/ 121777 w 171865"/>
              <a:gd name="connsiteY30" fmla="*/ 290528 h 408896"/>
              <a:gd name="connsiteX31" fmla="*/ 131302 w 171865"/>
              <a:gd name="connsiteY31" fmla="*/ 326247 h 408896"/>
              <a:gd name="connsiteX32" fmla="*/ 138445 w 171865"/>
              <a:gd name="connsiteY32" fmla="*/ 347677 h 408896"/>
              <a:gd name="connsiteX33" fmla="*/ 138445 w 171865"/>
              <a:gd name="connsiteY33" fmla="*/ 371490 h 408896"/>
              <a:gd name="connsiteX34" fmla="*/ 119395 w 171865"/>
              <a:gd name="connsiteY34" fmla="*/ 378634 h 408896"/>
              <a:gd name="connsiteX35" fmla="*/ 97963 w 171865"/>
              <a:gd name="connsiteY35" fmla="*/ 361966 h 408896"/>
              <a:gd name="connsiteX36" fmla="*/ 83677 w 171865"/>
              <a:gd name="connsiteY36" fmla="*/ 335772 h 408896"/>
              <a:gd name="connsiteX37" fmla="*/ 71770 w 171865"/>
              <a:gd name="connsiteY37" fmla="*/ 288146 h 408896"/>
              <a:gd name="connsiteX38" fmla="*/ 69389 w 171865"/>
              <a:gd name="connsiteY38" fmla="*/ 228614 h 408896"/>
              <a:gd name="connsiteX39" fmla="*/ 67007 w 171865"/>
              <a:gd name="connsiteY39" fmla="*/ 154798 h 408896"/>
              <a:gd name="connsiteX40" fmla="*/ 47959 w 171865"/>
              <a:gd name="connsiteY40" fmla="*/ 85739 h 408896"/>
              <a:gd name="connsiteX41" fmla="*/ 28908 w 171865"/>
              <a:gd name="connsiteY41" fmla="*/ 40497 h 408896"/>
              <a:gd name="connsiteX42" fmla="*/ 14620 w 171865"/>
              <a:gd name="connsiteY42" fmla="*/ 33353 h 408896"/>
              <a:gd name="connsiteX43" fmla="*/ 333 w 171865"/>
              <a:gd name="connsiteY43" fmla="*/ 47640 h 408896"/>
              <a:gd name="connsiteX44" fmla="*/ 7476 w 171865"/>
              <a:gd name="connsiteY44" fmla="*/ 73834 h 408896"/>
              <a:gd name="connsiteX45" fmla="*/ 26526 w 171865"/>
              <a:gd name="connsiteY45" fmla="*/ 114316 h 408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71865" h="408896">
                <a:moveTo>
                  <a:pt x="26526" y="114316"/>
                </a:moveTo>
                <a:cubicBezTo>
                  <a:pt x="31685" y="131382"/>
                  <a:pt x="36449" y="157972"/>
                  <a:pt x="38433" y="176228"/>
                </a:cubicBezTo>
                <a:cubicBezTo>
                  <a:pt x="40417" y="194484"/>
                  <a:pt x="38036" y="204803"/>
                  <a:pt x="38433" y="223853"/>
                </a:cubicBezTo>
                <a:cubicBezTo>
                  <a:pt x="38830" y="242903"/>
                  <a:pt x="38830" y="271875"/>
                  <a:pt x="40814" y="290528"/>
                </a:cubicBezTo>
                <a:cubicBezTo>
                  <a:pt x="42798" y="309181"/>
                  <a:pt x="45576" y="321484"/>
                  <a:pt x="50339" y="335772"/>
                </a:cubicBezTo>
                <a:cubicBezTo>
                  <a:pt x="55102" y="350060"/>
                  <a:pt x="60261" y="364744"/>
                  <a:pt x="69389" y="376253"/>
                </a:cubicBezTo>
                <a:cubicBezTo>
                  <a:pt x="78517" y="387762"/>
                  <a:pt x="93599" y="399669"/>
                  <a:pt x="105108" y="404828"/>
                </a:cubicBezTo>
                <a:cubicBezTo>
                  <a:pt x="116617" y="409987"/>
                  <a:pt x="129317" y="409590"/>
                  <a:pt x="138445" y="407209"/>
                </a:cubicBezTo>
                <a:cubicBezTo>
                  <a:pt x="147573" y="404828"/>
                  <a:pt x="154321" y="398081"/>
                  <a:pt x="159877" y="390540"/>
                </a:cubicBezTo>
                <a:cubicBezTo>
                  <a:pt x="165433" y="382999"/>
                  <a:pt x="170989" y="373871"/>
                  <a:pt x="171783" y="361965"/>
                </a:cubicBezTo>
                <a:cubicBezTo>
                  <a:pt x="172577" y="350059"/>
                  <a:pt x="167417" y="331803"/>
                  <a:pt x="164639" y="319103"/>
                </a:cubicBezTo>
                <a:cubicBezTo>
                  <a:pt x="161861" y="306403"/>
                  <a:pt x="157495" y="297274"/>
                  <a:pt x="155114" y="285765"/>
                </a:cubicBezTo>
                <a:cubicBezTo>
                  <a:pt x="152733" y="274256"/>
                  <a:pt x="149161" y="262747"/>
                  <a:pt x="150352" y="250047"/>
                </a:cubicBezTo>
                <a:cubicBezTo>
                  <a:pt x="151543" y="237347"/>
                  <a:pt x="159480" y="222265"/>
                  <a:pt x="162258" y="209565"/>
                </a:cubicBezTo>
                <a:cubicBezTo>
                  <a:pt x="165036" y="196865"/>
                  <a:pt x="167417" y="185753"/>
                  <a:pt x="167020" y="173847"/>
                </a:cubicBezTo>
                <a:cubicBezTo>
                  <a:pt x="166623" y="161941"/>
                  <a:pt x="164243" y="150431"/>
                  <a:pt x="159877" y="138128"/>
                </a:cubicBezTo>
                <a:cubicBezTo>
                  <a:pt x="155511" y="125825"/>
                  <a:pt x="146779" y="111934"/>
                  <a:pt x="140826" y="100028"/>
                </a:cubicBezTo>
                <a:cubicBezTo>
                  <a:pt x="134873" y="88122"/>
                  <a:pt x="127729" y="77010"/>
                  <a:pt x="124157" y="66691"/>
                </a:cubicBezTo>
                <a:cubicBezTo>
                  <a:pt x="120585" y="56372"/>
                  <a:pt x="118601" y="44465"/>
                  <a:pt x="119395" y="38115"/>
                </a:cubicBezTo>
                <a:cubicBezTo>
                  <a:pt x="120189" y="31765"/>
                  <a:pt x="127729" y="32955"/>
                  <a:pt x="128920" y="28590"/>
                </a:cubicBezTo>
                <a:cubicBezTo>
                  <a:pt x="130111" y="24225"/>
                  <a:pt x="129714" y="16684"/>
                  <a:pt x="126539" y="11922"/>
                </a:cubicBezTo>
                <a:cubicBezTo>
                  <a:pt x="123364" y="7160"/>
                  <a:pt x="115823" y="-382"/>
                  <a:pt x="109870" y="15"/>
                </a:cubicBezTo>
                <a:cubicBezTo>
                  <a:pt x="103917" y="412"/>
                  <a:pt x="94392" y="5572"/>
                  <a:pt x="90820" y="14303"/>
                </a:cubicBezTo>
                <a:cubicBezTo>
                  <a:pt x="87248" y="23034"/>
                  <a:pt x="86851" y="38512"/>
                  <a:pt x="88439" y="52403"/>
                </a:cubicBezTo>
                <a:cubicBezTo>
                  <a:pt x="90027" y="66294"/>
                  <a:pt x="95583" y="85344"/>
                  <a:pt x="100345" y="97647"/>
                </a:cubicBezTo>
                <a:cubicBezTo>
                  <a:pt x="105107" y="109950"/>
                  <a:pt x="112252" y="117491"/>
                  <a:pt x="117014" y="126222"/>
                </a:cubicBezTo>
                <a:cubicBezTo>
                  <a:pt x="121776" y="134953"/>
                  <a:pt x="126142" y="140509"/>
                  <a:pt x="128920" y="150034"/>
                </a:cubicBezTo>
                <a:cubicBezTo>
                  <a:pt x="131698" y="159559"/>
                  <a:pt x="134477" y="171466"/>
                  <a:pt x="133683" y="183372"/>
                </a:cubicBezTo>
                <a:cubicBezTo>
                  <a:pt x="132889" y="195278"/>
                  <a:pt x="126936" y="209963"/>
                  <a:pt x="124158" y="221472"/>
                </a:cubicBezTo>
                <a:cubicBezTo>
                  <a:pt x="121380" y="232981"/>
                  <a:pt x="117411" y="240919"/>
                  <a:pt x="117014" y="252428"/>
                </a:cubicBezTo>
                <a:cubicBezTo>
                  <a:pt x="116617" y="263937"/>
                  <a:pt x="119396" y="278225"/>
                  <a:pt x="121777" y="290528"/>
                </a:cubicBezTo>
                <a:cubicBezTo>
                  <a:pt x="124158" y="302831"/>
                  <a:pt x="128524" y="316722"/>
                  <a:pt x="131302" y="326247"/>
                </a:cubicBezTo>
                <a:cubicBezTo>
                  <a:pt x="134080" y="335772"/>
                  <a:pt x="137255" y="340137"/>
                  <a:pt x="138445" y="347677"/>
                </a:cubicBezTo>
                <a:cubicBezTo>
                  <a:pt x="139636" y="355218"/>
                  <a:pt x="141620" y="366331"/>
                  <a:pt x="138445" y="371490"/>
                </a:cubicBezTo>
                <a:cubicBezTo>
                  <a:pt x="135270" y="376650"/>
                  <a:pt x="126142" y="380221"/>
                  <a:pt x="119395" y="378634"/>
                </a:cubicBezTo>
                <a:cubicBezTo>
                  <a:pt x="112648" y="377047"/>
                  <a:pt x="103916" y="369110"/>
                  <a:pt x="97963" y="361966"/>
                </a:cubicBezTo>
                <a:cubicBezTo>
                  <a:pt x="92010" y="354822"/>
                  <a:pt x="88042" y="348075"/>
                  <a:pt x="83677" y="335772"/>
                </a:cubicBezTo>
                <a:cubicBezTo>
                  <a:pt x="79312" y="323469"/>
                  <a:pt x="74151" y="306006"/>
                  <a:pt x="71770" y="288146"/>
                </a:cubicBezTo>
                <a:cubicBezTo>
                  <a:pt x="69389" y="270286"/>
                  <a:pt x="70183" y="250839"/>
                  <a:pt x="69389" y="228614"/>
                </a:cubicBezTo>
                <a:cubicBezTo>
                  <a:pt x="68595" y="206389"/>
                  <a:pt x="70579" y="178610"/>
                  <a:pt x="67007" y="154798"/>
                </a:cubicBezTo>
                <a:cubicBezTo>
                  <a:pt x="63435" y="130986"/>
                  <a:pt x="54309" y="104789"/>
                  <a:pt x="47959" y="85739"/>
                </a:cubicBezTo>
                <a:cubicBezTo>
                  <a:pt x="41609" y="66689"/>
                  <a:pt x="34465" y="49228"/>
                  <a:pt x="28908" y="40497"/>
                </a:cubicBezTo>
                <a:cubicBezTo>
                  <a:pt x="23352" y="31766"/>
                  <a:pt x="19383" y="32162"/>
                  <a:pt x="14620" y="33353"/>
                </a:cubicBezTo>
                <a:cubicBezTo>
                  <a:pt x="9857" y="34544"/>
                  <a:pt x="1920" y="41687"/>
                  <a:pt x="333" y="47640"/>
                </a:cubicBezTo>
                <a:cubicBezTo>
                  <a:pt x="-1255" y="53593"/>
                  <a:pt x="3111" y="62721"/>
                  <a:pt x="7476" y="73834"/>
                </a:cubicBezTo>
                <a:cubicBezTo>
                  <a:pt x="11842" y="84947"/>
                  <a:pt x="21367" y="97250"/>
                  <a:pt x="26526" y="114316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6" name="任意多边形 465"/>
          <p:cNvSpPr/>
          <p:nvPr/>
        </p:nvSpPr>
        <p:spPr>
          <a:xfrm rot="1020000">
            <a:off x="10030823" y="3320278"/>
            <a:ext cx="186859" cy="407641"/>
          </a:xfrm>
          <a:custGeom>
            <a:avLst/>
            <a:gdLst>
              <a:gd name="connsiteX0" fmla="*/ 17815 w 185740"/>
              <a:gd name="connsiteY0" fmla="*/ 109546 h 411980"/>
              <a:gd name="connsiteX1" fmla="*/ 41627 w 185740"/>
              <a:gd name="connsiteY1" fmla="*/ 180984 h 411980"/>
              <a:gd name="connsiteX2" fmla="*/ 53533 w 185740"/>
              <a:gd name="connsiteY2" fmla="*/ 230990 h 411980"/>
              <a:gd name="connsiteX3" fmla="*/ 53533 w 185740"/>
              <a:gd name="connsiteY3" fmla="*/ 283377 h 411980"/>
              <a:gd name="connsiteX4" fmla="*/ 51152 w 185740"/>
              <a:gd name="connsiteY4" fmla="*/ 333384 h 411980"/>
              <a:gd name="connsiteX5" fmla="*/ 65440 w 185740"/>
              <a:gd name="connsiteY5" fmla="*/ 364340 h 411980"/>
              <a:gd name="connsiteX6" fmla="*/ 86871 w 185740"/>
              <a:gd name="connsiteY6" fmla="*/ 395296 h 411980"/>
              <a:gd name="connsiteX7" fmla="*/ 124971 w 185740"/>
              <a:gd name="connsiteY7" fmla="*/ 411965 h 411980"/>
              <a:gd name="connsiteX8" fmla="*/ 163071 w 185740"/>
              <a:gd name="connsiteY8" fmla="*/ 397677 h 411980"/>
              <a:gd name="connsiteX9" fmla="*/ 182121 w 185740"/>
              <a:gd name="connsiteY9" fmla="*/ 366721 h 411980"/>
              <a:gd name="connsiteX10" fmla="*/ 184502 w 185740"/>
              <a:gd name="connsiteY10" fmla="*/ 311952 h 411980"/>
              <a:gd name="connsiteX11" fmla="*/ 167833 w 185740"/>
              <a:gd name="connsiteY11" fmla="*/ 254802 h 411980"/>
              <a:gd name="connsiteX12" fmla="*/ 136877 w 185740"/>
              <a:gd name="connsiteY12" fmla="*/ 195271 h 411980"/>
              <a:gd name="connsiteX13" fmla="*/ 117827 w 185740"/>
              <a:gd name="connsiteY13" fmla="*/ 145265 h 411980"/>
              <a:gd name="connsiteX14" fmla="*/ 115446 w 185740"/>
              <a:gd name="connsiteY14" fmla="*/ 95259 h 411980"/>
              <a:gd name="connsiteX15" fmla="*/ 122590 w 185740"/>
              <a:gd name="connsiteY15" fmla="*/ 47634 h 411980"/>
              <a:gd name="connsiteX16" fmla="*/ 129733 w 185740"/>
              <a:gd name="connsiteY16" fmla="*/ 23821 h 411980"/>
              <a:gd name="connsiteX17" fmla="*/ 122590 w 185740"/>
              <a:gd name="connsiteY17" fmla="*/ 2390 h 411980"/>
              <a:gd name="connsiteX18" fmla="*/ 108302 w 185740"/>
              <a:gd name="connsiteY18" fmla="*/ 2390 h 411980"/>
              <a:gd name="connsiteX19" fmla="*/ 91633 w 185740"/>
              <a:gd name="connsiteY19" fmla="*/ 19059 h 411980"/>
              <a:gd name="connsiteX20" fmla="*/ 86871 w 185740"/>
              <a:gd name="connsiteY20" fmla="*/ 78590 h 411980"/>
              <a:gd name="connsiteX21" fmla="*/ 89252 w 185740"/>
              <a:gd name="connsiteY21" fmla="*/ 135740 h 411980"/>
              <a:gd name="connsiteX22" fmla="*/ 103540 w 185740"/>
              <a:gd name="connsiteY22" fmla="*/ 188127 h 411980"/>
              <a:gd name="connsiteX23" fmla="*/ 127352 w 185740"/>
              <a:gd name="connsiteY23" fmla="*/ 230990 h 411980"/>
              <a:gd name="connsiteX24" fmla="*/ 151165 w 185740"/>
              <a:gd name="connsiteY24" fmla="*/ 276234 h 411980"/>
              <a:gd name="connsiteX25" fmla="*/ 155927 w 185740"/>
              <a:gd name="connsiteY25" fmla="*/ 321477 h 411980"/>
              <a:gd name="connsiteX26" fmla="*/ 155927 w 185740"/>
              <a:gd name="connsiteY26" fmla="*/ 359577 h 411980"/>
              <a:gd name="connsiteX27" fmla="*/ 134496 w 185740"/>
              <a:gd name="connsiteY27" fmla="*/ 376246 h 411980"/>
              <a:gd name="connsiteX28" fmla="*/ 113065 w 185740"/>
              <a:gd name="connsiteY28" fmla="*/ 376246 h 411980"/>
              <a:gd name="connsiteX29" fmla="*/ 91633 w 185740"/>
              <a:gd name="connsiteY29" fmla="*/ 359577 h 411980"/>
              <a:gd name="connsiteX30" fmla="*/ 84490 w 185740"/>
              <a:gd name="connsiteY30" fmla="*/ 314334 h 411980"/>
              <a:gd name="connsiteX31" fmla="*/ 82108 w 185740"/>
              <a:gd name="connsiteY31" fmla="*/ 245277 h 411980"/>
              <a:gd name="connsiteX32" fmla="*/ 72583 w 185740"/>
              <a:gd name="connsiteY32" fmla="*/ 176221 h 411980"/>
              <a:gd name="connsiteX33" fmla="*/ 32102 w 185740"/>
              <a:gd name="connsiteY33" fmla="*/ 50015 h 411980"/>
              <a:gd name="connsiteX34" fmla="*/ 20196 w 185740"/>
              <a:gd name="connsiteY34" fmla="*/ 33346 h 411980"/>
              <a:gd name="connsiteX35" fmla="*/ 3527 w 185740"/>
              <a:gd name="connsiteY35" fmla="*/ 33346 h 411980"/>
              <a:gd name="connsiteX36" fmla="*/ 1146 w 185740"/>
              <a:gd name="connsiteY36" fmla="*/ 50015 h 411980"/>
              <a:gd name="connsiteX37" fmla="*/ 17815 w 185740"/>
              <a:gd name="connsiteY37" fmla="*/ 109546 h 411980"/>
              <a:gd name="connsiteX0" fmla="*/ 17815 w 185740"/>
              <a:gd name="connsiteY0" fmla="*/ 109546 h 411980"/>
              <a:gd name="connsiteX1" fmla="*/ 41627 w 185740"/>
              <a:gd name="connsiteY1" fmla="*/ 180984 h 411980"/>
              <a:gd name="connsiteX2" fmla="*/ 53533 w 185740"/>
              <a:gd name="connsiteY2" fmla="*/ 230990 h 411980"/>
              <a:gd name="connsiteX3" fmla="*/ 53533 w 185740"/>
              <a:gd name="connsiteY3" fmla="*/ 283377 h 411980"/>
              <a:gd name="connsiteX4" fmla="*/ 51152 w 185740"/>
              <a:gd name="connsiteY4" fmla="*/ 333384 h 411980"/>
              <a:gd name="connsiteX5" fmla="*/ 65440 w 185740"/>
              <a:gd name="connsiteY5" fmla="*/ 364340 h 411980"/>
              <a:gd name="connsiteX6" fmla="*/ 86871 w 185740"/>
              <a:gd name="connsiteY6" fmla="*/ 395296 h 411980"/>
              <a:gd name="connsiteX7" fmla="*/ 124971 w 185740"/>
              <a:gd name="connsiteY7" fmla="*/ 411965 h 411980"/>
              <a:gd name="connsiteX8" fmla="*/ 163071 w 185740"/>
              <a:gd name="connsiteY8" fmla="*/ 397677 h 411980"/>
              <a:gd name="connsiteX9" fmla="*/ 182121 w 185740"/>
              <a:gd name="connsiteY9" fmla="*/ 366721 h 411980"/>
              <a:gd name="connsiteX10" fmla="*/ 184502 w 185740"/>
              <a:gd name="connsiteY10" fmla="*/ 311952 h 411980"/>
              <a:gd name="connsiteX11" fmla="*/ 167833 w 185740"/>
              <a:gd name="connsiteY11" fmla="*/ 247658 h 411980"/>
              <a:gd name="connsiteX12" fmla="*/ 136877 w 185740"/>
              <a:gd name="connsiteY12" fmla="*/ 195271 h 411980"/>
              <a:gd name="connsiteX13" fmla="*/ 117827 w 185740"/>
              <a:gd name="connsiteY13" fmla="*/ 145265 h 411980"/>
              <a:gd name="connsiteX14" fmla="*/ 115446 w 185740"/>
              <a:gd name="connsiteY14" fmla="*/ 95259 h 411980"/>
              <a:gd name="connsiteX15" fmla="*/ 122590 w 185740"/>
              <a:gd name="connsiteY15" fmla="*/ 47634 h 411980"/>
              <a:gd name="connsiteX16" fmla="*/ 129733 w 185740"/>
              <a:gd name="connsiteY16" fmla="*/ 23821 h 411980"/>
              <a:gd name="connsiteX17" fmla="*/ 122590 w 185740"/>
              <a:gd name="connsiteY17" fmla="*/ 2390 h 411980"/>
              <a:gd name="connsiteX18" fmla="*/ 108302 w 185740"/>
              <a:gd name="connsiteY18" fmla="*/ 2390 h 411980"/>
              <a:gd name="connsiteX19" fmla="*/ 91633 w 185740"/>
              <a:gd name="connsiteY19" fmla="*/ 19059 h 411980"/>
              <a:gd name="connsiteX20" fmla="*/ 86871 w 185740"/>
              <a:gd name="connsiteY20" fmla="*/ 78590 h 411980"/>
              <a:gd name="connsiteX21" fmla="*/ 89252 w 185740"/>
              <a:gd name="connsiteY21" fmla="*/ 135740 h 411980"/>
              <a:gd name="connsiteX22" fmla="*/ 103540 w 185740"/>
              <a:gd name="connsiteY22" fmla="*/ 188127 h 411980"/>
              <a:gd name="connsiteX23" fmla="*/ 127352 w 185740"/>
              <a:gd name="connsiteY23" fmla="*/ 230990 h 411980"/>
              <a:gd name="connsiteX24" fmla="*/ 151165 w 185740"/>
              <a:gd name="connsiteY24" fmla="*/ 276234 h 411980"/>
              <a:gd name="connsiteX25" fmla="*/ 155927 w 185740"/>
              <a:gd name="connsiteY25" fmla="*/ 321477 h 411980"/>
              <a:gd name="connsiteX26" fmla="*/ 155927 w 185740"/>
              <a:gd name="connsiteY26" fmla="*/ 359577 h 411980"/>
              <a:gd name="connsiteX27" fmla="*/ 134496 w 185740"/>
              <a:gd name="connsiteY27" fmla="*/ 376246 h 411980"/>
              <a:gd name="connsiteX28" fmla="*/ 113065 w 185740"/>
              <a:gd name="connsiteY28" fmla="*/ 376246 h 411980"/>
              <a:gd name="connsiteX29" fmla="*/ 91633 w 185740"/>
              <a:gd name="connsiteY29" fmla="*/ 359577 h 411980"/>
              <a:gd name="connsiteX30" fmla="*/ 84490 w 185740"/>
              <a:gd name="connsiteY30" fmla="*/ 314334 h 411980"/>
              <a:gd name="connsiteX31" fmla="*/ 82108 w 185740"/>
              <a:gd name="connsiteY31" fmla="*/ 245277 h 411980"/>
              <a:gd name="connsiteX32" fmla="*/ 72583 w 185740"/>
              <a:gd name="connsiteY32" fmla="*/ 176221 h 411980"/>
              <a:gd name="connsiteX33" fmla="*/ 32102 w 185740"/>
              <a:gd name="connsiteY33" fmla="*/ 50015 h 411980"/>
              <a:gd name="connsiteX34" fmla="*/ 20196 w 185740"/>
              <a:gd name="connsiteY34" fmla="*/ 33346 h 411980"/>
              <a:gd name="connsiteX35" fmla="*/ 3527 w 185740"/>
              <a:gd name="connsiteY35" fmla="*/ 33346 h 411980"/>
              <a:gd name="connsiteX36" fmla="*/ 1146 w 185740"/>
              <a:gd name="connsiteY36" fmla="*/ 50015 h 411980"/>
              <a:gd name="connsiteX37" fmla="*/ 17815 w 185740"/>
              <a:gd name="connsiteY37" fmla="*/ 109546 h 411980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1152 w 185740"/>
              <a:gd name="connsiteY4" fmla="*/ 333823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32102 w 185740"/>
              <a:gd name="connsiteY33" fmla="*/ 504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5915 w 185740"/>
              <a:gd name="connsiteY4" fmla="*/ 331442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32102 w 185740"/>
              <a:gd name="connsiteY33" fmla="*/ 504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5915 w 185740"/>
              <a:gd name="connsiteY4" fmla="*/ 331442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44008 w 185740"/>
              <a:gd name="connsiteY33" fmla="*/ 885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22930 w 186093"/>
              <a:gd name="connsiteY0" fmla="*/ 109985 h 412419"/>
              <a:gd name="connsiteX1" fmla="*/ 41980 w 186093"/>
              <a:gd name="connsiteY1" fmla="*/ 181423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1986 w 186093"/>
              <a:gd name="connsiteY29" fmla="*/ 360016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12419"/>
              <a:gd name="connsiteX1" fmla="*/ 44361 w 186093"/>
              <a:gd name="connsiteY1" fmla="*/ 176660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1986 w 186093"/>
              <a:gd name="connsiteY29" fmla="*/ 360016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12419"/>
              <a:gd name="connsiteX1" fmla="*/ 44361 w 186093"/>
              <a:gd name="connsiteY1" fmla="*/ 176660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4367 w 186093"/>
              <a:gd name="connsiteY29" fmla="*/ 355254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07674"/>
              <a:gd name="connsiteX1" fmla="*/ 44361 w 186093"/>
              <a:gd name="connsiteY1" fmla="*/ 176660 h 407674"/>
              <a:gd name="connsiteX2" fmla="*/ 53886 w 186093"/>
              <a:gd name="connsiteY2" fmla="*/ 231429 h 407674"/>
              <a:gd name="connsiteX3" fmla="*/ 53886 w 186093"/>
              <a:gd name="connsiteY3" fmla="*/ 283816 h 407674"/>
              <a:gd name="connsiteX4" fmla="*/ 56268 w 186093"/>
              <a:gd name="connsiteY4" fmla="*/ 331442 h 407674"/>
              <a:gd name="connsiteX5" fmla="*/ 65793 w 186093"/>
              <a:gd name="connsiteY5" fmla="*/ 364779 h 407674"/>
              <a:gd name="connsiteX6" fmla="*/ 87224 w 186093"/>
              <a:gd name="connsiteY6" fmla="*/ 395735 h 407674"/>
              <a:gd name="connsiteX7" fmla="*/ 122943 w 186093"/>
              <a:gd name="connsiteY7" fmla="*/ 407641 h 407674"/>
              <a:gd name="connsiteX8" fmla="*/ 163424 w 186093"/>
              <a:gd name="connsiteY8" fmla="*/ 398116 h 407674"/>
              <a:gd name="connsiteX9" fmla="*/ 182474 w 186093"/>
              <a:gd name="connsiteY9" fmla="*/ 367160 h 407674"/>
              <a:gd name="connsiteX10" fmla="*/ 184855 w 186093"/>
              <a:gd name="connsiteY10" fmla="*/ 312391 h 407674"/>
              <a:gd name="connsiteX11" fmla="*/ 168186 w 186093"/>
              <a:gd name="connsiteY11" fmla="*/ 248097 h 407674"/>
              <a:gd name="connsiteX12" fmla="*/ 137230 w 186093"/>
              <a:gd name="connsiteY12" fmla="*/ 195710 h 407674"/>
              <a:gd name="connsiteX13" fmla="*/ 118180 w 186093"/>
              <a:gd name="connsiteY13" fmla="*/ 145704 h 407674"/>
              <a:gd name="connsiteX14" fmla="*/ 115799 w 186093"/>
              <a:gd name="connsiteY14" fmla="*/ 95698 h 407674"/>
              <a:gd name="connsiteX15" fmla="*/ 122943 w 186093"/>
              <a:gd name="connsiteY15" fmla="*/ 48073 h 407674"/>
              <a:gd name="connsiteX16" fmla="*/ 130086 w 186093"/>
              <a:gd name="connsiteY16" fmla="*/ 24260 h 407674"/>
              <a:gd name="connsiteX17" fmla="*/ 122943 w 186093"/>
              <a:gd name="connsiteY17" fmla="*/ 2829 h 407674"/>
              <a:gd name="connsiteX18" fmla="*/ 108655 w 186093"/>
              <a:gd name="connsiteY18" fmla="*/ 2829 h 407674"/>
              <a:gd name="connsiteX19" fmla="*/ 94367 w 186093"/>
              <a:gd name="connsiteY19" fmla="*/ 26641 h 407674"/>
              <a:gd name="connsiteX20" fmla="*/ 87224 w 186093"/>
              <a:gd name="connsiteY20" fmla="*/ 79029 h 407674"/>
              <a:gd name="connsiteX21" fmla="*/ 89605 w 186093"/>
              <a:gd name="connsiteY21" fmla="*/ 136179 h 407674"/>
              <a:gd name="connsiteX22" fmla="*/ 103893 w 186093"/>
              <a:gd name="connsiteY22" fmla="*/ 188566 h 407674"/>
              <a:gd name="connsiteX23" fmla="*/ 127705 w 186093"/>
              <a:gd name="connsiteY23" fmla="*/ 231429 h 407674"/>
              <a:gd name="connsiteX24" fmla="*/ 151518 w 186093"/>
              <a:gd name="connsiteY24" fmla="*/ 276673 h 407674"/>
              <a:gd name="connsiteX25" fmla="*/ 156280 w 186093"/>
              <a:gd name="connsiteY25" fmla="*/ 321916 h 407674"/>
              <a:gd name="connsiteX26" fmla="*/ 156280 w 186093"/>
              <a:gd name="connsiteY26" fmla="*/ 360016 h 407674"/>
              <a:gd name="connsiteX27" fmla="*/ 134849 w 186093"/>
              <a:gd name="connsiteY27" fmla="*/ 376685 h 407674"/>
              <a:gd name="connsiteX28" fmla="*/ 113418 w 186093"/>
              <a:gd name="connsiteY28" fmla="*/ 376685 h 407674"/>
              <a:gd name="connsiteX29" fmla="*/ 94367 w 186093"/>
              <a:gd name="connsiteY29" fmla="*/ 355254 h 407674"/>
              <a:gd name="connsiteX30" fmla="*/ 84843 w 186093"/>
              <a:gd name="connsiteY30" fmla="*/ 314773 h 407674"/>
              <a:gd name="connsiteX31" fmla="*/ 82461 w 186093"/>
              <a:gd name="connsiteY31" fmla="*/ 245716 h 407674"/>
              <a:gd name="connsiteX32" fmla="*/ 72936 w 186093"/>
              <a:gd name="connsiteY32" fmla="*/ 176660 h 407674"/>
              <a:gd name="connsiteX33" fmla="*/ 44361 w 186093"/>
              <a:gd name="connsiteY33" fmla="*/ 88554 h 407674"/>
              <a:gd name="connsiteX34" fmla="*/ 20549 w 186093"/>
              <a:gd name="connsiteY34" fmla="*/ 33785 h 407674"/>
              <a:gd name="connsiteX35" fmla="*/ 3880 w 186093"/>
              <a:gd name="connsiteY35" fmla="*/ 33785 h 407674"/>
              <a:gd name="connsiteX36" fmla="*/ 1499 w 186093"/>
              <a:gd name="connsiteY36" fmla="*/ 50454 h 407674"/>
              <a:gd name="connsiteX37" fmla="*/ 22930 w 186093"/>
              <a:gd name="connsiteY37" fmla="*/ 109985 h 407674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6280 w 186093"/>
              <a:gd name="connsiteY25" fmla="*/ 321916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21916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14772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14772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30074 w 186093"/>
              <a:gd name="connsiteY34" fmla="*/ 45692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1733 w 184896"/>
              <a:gd name="connsiteY0" fmla="*/ 109985 h 407641"/>
              <a:gd name="connsiteX1" fmla="*/ 43164 w 184896"/>
              <a:gd name="connsiteY1" fmla="*/ 176660 h 407641"/>
              <a:gd name="connsiteX2" fmla="*/ 52689 w 184896"/>
              <a:gd name="connsiteY2" fmla="*/ 231429 h 407641"/>
              <a:gd name="connsiteX3" fmla="*/ 52689 w 184896"/>
              <a:gd name="connsiteY3" fmla="*/ 283816 h 407641"/>
              <a:gd name="connsiteX4" fmla="*/ 55071 w 184896"/>
              <a:gd name="connsiteY4" fmla="*/ 331442 h 407641"/>
              <a:gd name="connsiteX5" fmla="*/ 64596 w 184896"/>
              <a:gd name="connsiteY5" fmla="*/ 364779 h 407641"/>
              <a:gd name="connsiteX6" fmla="*/ 86027 w 184896"/>
              <a:gd name="connsiteY6" fmla="*/ 395735 h 407641"/>
              <a:gd name="connsiteX7" fmla="*/ 121746 w 184896"/>
              <a:gd name="connsiteY7" fmla="*/ 407641 h 407641"/>
              <a:gd name="connsiteX8" fmla="*/ 162227 w 184896"/>
              <a:gd name="connsiteY8" fmla="*/ 395735 h 407641"/>
              <a:gd name="connsiteX9" fmla="*/ 181277 w 184896"/>
              <a:gd name="connsiteY9" fmla="*/ 367160 h 407641"/>
              <a:gd name="connsiteX10" fmla="*/ 183658 w 184896"/>
              <a:gd name="connsiteY10" fmla="*/ 312391 h 407641"/>
              <a:gd name="connsiteX11" fmla="*/ 166989 w 184896"/>
              <a:gd name="connsiteY11" fmla="*/ 248097 h 407641"/>
              <a:gd name="connsiteX12" fmla="*/ 136033 w 184896"/>
              <a:gd name="connsiteY12" fmla="*/ 195710 h 407641"/>
              <a:gd name="connsiteX13" fmla="*/ 116983 w 184896"/>
              <a:gd name="connsiteY13" fmla="*/ 145704 h 407641"/>
              <a:gd name="connsiteX14" fmla="*/ 114602 w 184896"/>
              <a:gd name="connsiteY14" fmla="*/ 95698 h 407641"/>
              <a:gd name="connsiteX15" fmla="*/ 121746 w 184896"/>
              <a:gd name="connsiteY15" fmla="*/ 48073 h 407641"/>
              <a:gd name="connsiteX16" fmla="*/ 128889 w 184896"/>
              <a:gd name="connsiteY16" fmla="*/ 24260 h 407641"/>
              <a:gd name="connsiteX17" fmla="*/ 121746 w 184896"/>
              <a:gd name="connsiteY17" fmla="*/ 2829 h 407641"/>
              <a:gd name="connsiteX18" fmla="*/ 107458 w 184896"/>
              <a:gd name="connsiteY18" fmla="*/ 2829 h 407641"/>
              <a:gd name="connsiteX19" fmla="*/ 93170 w 184896"/>
              <a:gd name="connsiteY19" fmla="*/ 26641 h 407641"/>
              <a:gd name="connsiteX20" fmla="*/ 86027 w 184896"/>
              <a:gd name="connsiteY20" fmla="*/ 79029 h 407641"/>
              <a:gd name="connsiteX21" fmla="*/ 88408 w 184896"/>
              <a:gd name="connsiteY21" fmla="*/ 136179 h 407641"/>
              <a:gd name="connsiteX22" fmla="*/ 102696 w 184896"/>
              <a:gd name="connsiteY22" fmla="*/ 188566 h 407641"/>
              <a:gd name="connsiteX23" fmla="*/ 126508 w 184896"/>
              <a:gd name="connsiteY23" fmla="*/ 231429 h 407641"/>
              <a:gd name="connsiteX24" fmla="*/ 150321 w 184896"/>
              <a:gd name="connsiteY24" fmla="*/ 276673 h 407641"/>
              <a:gd name="connsiteX25" fmla="*/ 157465 w 184896"/>
              <a:gd name="connsiteY25" fmla="*/ 314772 h 407641"/>
              <a:gd name="connsiteX26" fmla="*/ 155083 w 184896"/>
              <a:gd name="connsiteY26" fmla="*/ 360016 h 407641"/>
              <a:gd name="connsiteX27" fmla="*/ 133652 w 184896"/>
              <a:gd name="connsiteY27" fmla="*/ 376685 h 407641"/>
              <a:gd name="connsiteX28" fmla="*/ 112221 w 184896"/>
              <a:gd name="connsiteY28" fmla="*/ 376685 h 407641"/>
              <a:gd name="connsiteX29" fmla="*/ 93170 w 184896"/>
              <a:gd name="connsiteY29" fmla="*/ 355254 h 407641"/>
              <a:gd name="connsiteX30" fmla="*/ 83646 w 184896"/>
              <a:gd name="connsiteY30" fmla="*/ 314773 h 407641"/>
              <a:gd name="connsiteX31" fmla="*/ 81264 w 184896"/>
              <a:gd name="connsiteY31" fmla="*/ 245716 h 407641"/>
              <a:gd name="connsiteX32" fmla="*/ 71739 w 184896"/>
              <a:gd name="connsiteY32" fmla="*/ 176660 h 407641"/>
              <a:gd name="connsiteX33" fmla="*/ 43164 w 184896"/>
              <a:gd name="connsiteY33" fmla="*/ 88554 h 407641"/>
              <a:gd name="connsiteX34" fmla="*/ 28877 w 184896"/>
              <a:gd name="connsiteY34" fmla="*/ 45692 h 407641"/>
              <a:gd name="connsiteX35" fmla="*/ 9826 w 184896"/>
              <a:gd name="connsiteY35" fmla="*/ 31403 h 407641"/>
              <a:gd name="connsiteX36" fmla="*/ 302 w 184896"/>
              <a:gd name="connsiteY36" fmla="*/ 50454 h 407641"/>
              <a:gd name="connsiteX37" fmla="*/ 21733 w 184896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7160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60016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0016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60016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0016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55253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86859" h="407641">
                <a:moveTo>
                  <a:pt x="21733" y="109985"/>
                </a:moveTo>
                <a:cubicBezTo>
                  <a:pt x="28877" y="131019"/>
                  <a:pt x="38005" y="156419"/>
                  <a:pt x="43164" y="176660"/>
                </a:cubicBezTo>
                <a:cubicBezTo>
                  <a:pt x="48323" y="196901"/>
                  <a:pt x="51102" y="213570"/>
                  <a:pt x="52689" y="231429"/>
                </a:cubicBezTo>
                <a:cubicBezTo>
                  <a:pt x="54276" y="249288"/>
                  <a:pt x="52292" y="267147"/>
                  <a:pt x="52689" y="283816"/>
                </a:cubicBezTo>
                <a:cubicBezTo>
                  <a:pt x="53086" y="300485"/>
                  <a:pt x="53087" y="317948"/>
                  <a:pt x="55071" y="331442"/>
                </a:cubicBezTo>
                <a:cubicBezTo>
                  <a:pt x="57055" y="344936"/>
                  <a:pt x="59437" y="354063"/>
                  <a:pt x="64596" y="364779"/>
                </a:cubicBezTo>
                <a:cubicBezTo>
                  <a:pt x="69755" y="375495"/>
                  <a:pt x="76502" y="388591"/>
                  <a:pt x="86027" y="395735"/>
                </a:cubicBezTo>
                <a:cubicBezTo>
                  <a:pt x="95552" y="402879"/>
                  <a:pt x="109046" y="407641"/>
                  <a:pt x="121746" y="407641"/>
                </a:cubicBezTo>
                <a:cubicBezTo>
                  <a:pt x="134446" y="407641"/>
                  <a:pt x="152305" y="403673"/>
                  <a:pt x="162227" y="395735"/>
                </a:cubicBezTo>
                <a:cubicBezTo>
                  <a:pt x="172149" y="387797"/>
                  <a:pt x="177308" y="374700"/>
                  <a:pt x="181277" y="360016"/>
                </a:cubicBezTo>
                <a:cubicBezTo>
                  <a:pt x="185246" y="345332"/>
                  <a:pt x="188420" y="326282"/>
                  <a:pt x="186039" y="307629"/>
                </a:cubicBezTo>
                <a:cubicBezTo>
                  <a:pt x="183658" y="288976"/>
                  <a:pt x="175323" y="266750"/>
                  <a:pt x="166989" y="248097"/>
                </a:cubicBezTo>
                <a:cubicBezTo>
                  <a:pt x="158655" y="229444"/>
                  <a:pt x="144367" y="212776"/>
                  <a:pt x="136033" y="195710"/>
                </a:cubicBezTo>
                <a:cubicBezTo>
                  <a:pt x="127699" y="178644"/>
                  <a:pt x="120555" y="162373"/>
                  <a:pt x="116983" y="145704"/>
                </a:cubicBezTo>
                <a:cubicBezTo>
                  <a:pt x="113411" y="129035"/>
                  <a:pt x="113808" y="111970"/>
                  <a:pt x="114602" y="95698"/>
                </a:cubicBezTo>
                <a:cubicBezTo>
                  <a:pt x="115396" y="79426"/>
                  <a:pt x="119365" y="59979"/>
                  <a:pt x="121746" y="48073"/>
                </a:cubicBezTo>
                <a:cubicBezTo>
                  <a:pt x="124127" y="36167"/>
                  <a:pt x="128889" y="31801"/>
                  <a:pt x="128889" y="24260"/>
                </a:cubicBezTo>
                <a:cubicBezTo>
                  <a:pt x="128889" y="16719"/>
                  <a:pt x="125318" y="6401"/>
                  <a:pt x="121746" y="2829"/>
                </a:cubicBezTo>
                <a:cubicBezTo>
                  <a:pt x="118174" y="-743"/>
                  <a:pt x="112221" y="-1140"/>
                  <a:pt x="107458" y="2829"/>
                </a:cubicBezTo>
                <a:cubicBezTo>
                  <a:pt x="102695" y="6798"/>
                  <a:pt x="96742" y="13941"/>
                  <a:pt x="93170" y="26641"/>
                </a:cubicBezTo>
                <a:cubicBezTo>
                  <a:pt x="89598" y="39341"/>
                  <a:pt x="86821" y="60773"/>
                  <a:pt x="86027" y="79029"/>
                </a:cubicBezTo>
                <a:cubicBezTo>
                  <a:pt x="85233" y="97285"/>
                  <a:pt x="85630" y="117923"/>
                  <a:pt x="88408" y="136179"/>
                </a:cubicBezTo>
                <a:cubicBezTo>
                  <a:pt x="91186" y="154435"/>
                  <a:pt x="96346" y="172691"/>
                  <a:pt x="102696" y="188566"/>
                </a:cubicBezTo>
                <a:cubicBezTo>
                  <a:pt x="109046" y="204441"/>
                  <a:pt x="118571" y="216745"/>
                  <a:pt x="126508" y="231429"/>
                </a:cubicBezTo>
                <a:cubicBezTo>
                  <a:pt x="134445" y="246113"/>
                  <a:pt x="145162" y="262783"/>
                  <a:pt x="150321" y="276673"/>
                </a:cubicBezTo>
                <a:cubicBezTo>
                  <a:pt x="155480" y="290563"/>
                  <a:pt x="156671" y="301675"/>
                  <a:pt x="157465" y="314772"/>
                </a:cubicBezTo>
                <a:cubicBezTo>
                  <a:pt x="158259" y="327869"/>
                  <a:pt x="159052" y="344934"/>
                  <a:pt x="155083" y="355253"/>
                </a:cubicBezTo>
                <a:cubicBezTo>
                  <a:pt x="151114" y="365572"/>
                  <a:pt x="140796" y="373113"/>
                  <a:pt x="133652" y="376685"/>
                </a:cubicBezTo>
                <a:cubicBezTo>
                  <a:pt x="126508" y="380257"/>
                  <a:pt x="118968" y="380257"/>
                  <a:pt x="112221" y="376685"/>
                </a:cubicBezTo>
                <a:cubicBezTo>
                  <a:pt x="105474" y="373113"/>
                  <a:pt x="97932" y="365573"/>
                  <a:pt x="93170" y="355254"/>
                </a:cubicBezTo>
                <a:cubicBezTo>
                  <a:pt x="88408" y="344935"/>
                  <a:pt x="85630" y="333029"/>
                  <a:pt x="83646" y="314773"/>
                </a:cubicBezTo>
                <a:cubicBezTo>
                  <a:pt x="81662" y="296517"/>
                  <a:pt x="83248" y="268735"/>
                  <a:pt x="81264" y="245716"/>
                </a:cubicBezTo>
                <a:cubicBezTo>
                  <a:pt x="79280" y="222697"/>
                  <a:pt x="78089" y="202854"/>
                  <a:pt x="71739" y="176660"/>
                </a:cubicBezTo>
                <a:cubicBezTo>
                  <a:pt x="65389" y="150466"/>
                  <a:pt x="50308" y="110382"/>
                  <a:pt x="43164" y="88554"/>
                </a:cubicBezTo>
                <a:cubicBezTo>
                  <a:pt x="36020" y="66726"/>
                  <a:pt x="34433" y="55217"/>
                  <a:pt x="28877" y="45692"/>
                </a:cubicBezTo>
                <a:cubicBezTo>
                  <a:pt x="23321" y="36167"/>
                  <a:pt x="13001" y="28625"/>
                  <a:pt x="9826" y="31403"/>
                </a:cubicBezTo>
                <a:cubicBezTo>
                  <a:pt x="6651" y="34181"/>
                  <a:pt x="-1683" y="37357"/>
                  <a:pt x="302" y="50454"/>
                </a:cubicBezTo>
                <a:cubicBezTo>
                  <a:pt x="2287" y="63551"/>
                  <a:pt x="14589" y="88951"/>
                  <a:pt x="21733" y="10998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7" name="任意多边形 466"/>
          <p:cNvSpPr/>
          <p:nvPr/>
        </p:nvSpPr>
        <p:spPr>
          <a:xfrm rot="720000">
            <a:off x="9406825" y="3321620"/>
            <a:ext cx="186859" cy="407641"/>
          </a:xfrm>
          <a:custGeom>
            <a:avLst/>
            <a:gdLst>
              <a:gd name="connsiteX0" fmla="*/ 17815 w 185740"/>
              <a:gd name="connsiteY0" fmla="*/ 109546 h 411980"/>
              <a:gd name="connsiteX1" fmla="*/ 41627 w 185740"/>
              <a:gd name="connsiteY1" fmla="*/ 180984 h 411980"/>
              <a:gd name="connsiteX2" fmla="*/ 53533 w 185740"/>
              <a:gd name="connsiteY2" fmla="*/ 230990 h 411980"/>
              <a:gd name="connsiteX3" fmla="*/ 53533 w 185740"/>
              <a:gd name="connsiteY3" fmla="*/ 283377 h 411980"/>
              <a:gd name="connsiteX4" fmla="*/ 51152 w 185740"/>
              <a:gd name="connsiteY4" fmla="*/ 333384 h 411980"/>
              <a:gd name="connsiteX5" fmla="*/ 65440 w 185740"/>
              <a:gd name="connsiteY5" fmla="*/ 364340 h 411980"/>
              <a:gd name="connsiteX6" fmla="*/ 86871 w 185740"/>
              <a:gd name="connsiteY6" fmla="*/ 395296 h 411980"/>
              <a:gd name="connsiteX7" fmla="*/ 124971 w 185740"/>
              <a:gd name="connsiteY7" fmla="*/ 411965 h 411980"/>
              <a:gd name="connsiteX8" fmla="*/ 163071 w 185740"/>
              <a:gd name="connsiteY8" fmla="*/ 397677 h 411980"/>
              <a:gd name="connsiteX9" fmla="*/ 182121 w 185740"/>
              <a:gd name="connsiteY9" fmla="*/ 366721 h 411980"/>
              <a:gd name="connsiteX10" fmla="*/ 184502 w 185740"/>
              <a:gd name="connsiteY10" fmla="*/ 311952 h 411980"/>
              <a:gd name="connsiteX11" fmla="*/ 167833 w 185740"/>
              <a:gd name="connsiteY11" fmla="*/ 254802 h 411980"/>
              <a:gd name="connsiteX12" fmla="*/ 136877 w 185740"/>
              <a:gd name="connsiteY12" fmla="*/ 195271 h 411980"/>
              <a:gd name="connsiteX13" fmla="*/ 117827 w 185740"/>
              <a:gd name="connsiteY13" fmla="*/ 145265 h 411980"/>
              <a:gd name="connsiteX14" fmla="*/ 115446 w 185740"/>
              <a:gd name="connsiteY14" fmla="*/ 95259 h 411980"/>
              <a:gd name="connsiteX15" fmla="*/ 122590 w 185740"/>
              <a:gd name="connsiteY15" fmla="*/ 47634 h 411980"/>
              <a:gd name="connsiteX16" fmla="*/ 129733 w 185740"/>
              <a:gd name="connsiteY16" fmla="*/ 23821 h 411980"/>
              <a:gd name="connsiteX17" fmla="*/ 122590 w 185740"/>
              <a:gd name="connsiteY17" fmla="*/ 2390 h 411980"/>
              <a:gd name="connsiteX18" fmla="*/ 108302 w 185740"/>
              <a:gd name="connsiteY18" fmla="*/ 2390 h 411980"/>
              <a:gd name="connsiteX19" fmla="*/ 91633 w 185740"/>
              <a:gd name="connsiteY19" fmla="*/ 19059 h 411980"/>
              <a:gd name="connsiteX20" fmla="*/ 86871 w 185740"/>
              <a:gd name="connsiteY20" fmla="*/ 78590 h 411980"/>
              <a:gd name="connsiteX21" fmla="*/ 89252 w 185740"/>
              <a:gd name="connsiteY21" fmla="*/ 135740 h 411980"/>
              <a:gd name="connsiteX22" fmla="*/ 103540 w 185740"/>
              <a:gd name="connsiteY22" fmla="*/ 188127 h 411980"/>
              <a:gd name="connsiteX23" fmla="*/ 127352 w 185740"/>
              <a:gd name="connsiteY23" fmla="*/ 230990 h 411980"/>
              <a:gd name="connsiteX24" fmla="*/ 151165 w 185740"/>
              <a:gd name="connsiteY24" fmla="*/ 276234 h 411980"/>
              <a:gd name="connsiteX25" fmla="*/ 155927 w 185740"/>
              <a:gd name="connsiteY25" fmla="*/ 321477 h 411980"/>
              <a:gd name="connsiteX26" fmla="*/ 155927 w 185740"/>
              <a:gd name="connsiteY26" fmla="*/ 359577 h 411980"/>
              <a:gd name="connsiteX27" fmla="*/ 134496 w 185740"/>
              <a:gd name="connsiteY27" fmla="*/ 376246 h 411980"/>
              <a:gd name="connsiteX28" fmla="*/ 113065 w 185740"/>
              <a:gd name="connsiteY28" fmla="*/ 376246 h 411980"/>
              <a:gd name="connsiteX29" fmla="*/ 91633 w 185740"/>
              <a:gd name="connsiteY29" fmla="*/ 359577 h 411980"/>
              <a:gd name="connsiteX30" fmla="*/ 84490 w 185740"/>
              <a:gd name="connsiteY30" fmla="*/ 314334 h 411980"/>
              <a:gd name="connsiteX31" fmla="*/ 82108 w 185740"/>
              <a:gd name="connsiteY31" fmla="*/ 245277 h 411980"/>
              <a:gd name="connsiteX32" fmla="*/ 72583 w 185740"/>
              <a:gd name="connsiteY32" fmla="*/ 176221 h 411980"/>
              <a:gd name="connsiteX33" fmla="*/ 32102 w 185740"/>
              <a:gd name="connsiteY33" fmla="*/ 50015 h 411980"/>
              <a:gd name="connsiteX34" fmla="*/ 20196 w 185740"/>
              <a:gd name="connsiteY34" fmla="*/ 33346 h 411980"/>
              <a:gd name="connsiteX35" fmla="*/ 3527 w 185740"/>
              <a:gd name="connsiteY35" fmla="*/ 33346 h 411980"/>
              <a:gd name="connsiteX36" fmla="*/ 1146 w 185740"/>
              <a:gd name="connsiteY36" fmla="*/ 50015 h 411980"/>
              <a:gd name="connsiteX37" fmla="*/ 17815 w 185740"/>
              <a:gd name="connsiteY37" fmla="*/ 109546 h 411980"/>
              <a:gd name="connsiteX0" fmla="*/ 17815 w 185740"/>
              <a:gd name="connsiteY0" fmla="*/ 109546 h 411980"/>
              <a:gd name="connsiteX1" fmla="*/ 41627 w 185740"/>
              <a:gd name="connsiteY1" fmla="*/ 180984 h 411980"/>
              <a:gd name="connsiteX2" fmla="*/ 53533 w 185740"/>
              <a:gd name="connsiteY2" fmla="*/ 230990 h 411980"/>
              <a:gd name="connsiteX3" fmla="*/ 53533 w 185740"/>
              <a:gd name="connsiteY3" fmla="*/ 283377 h 411980"/>
              <a:gd name="connsiteX4" fmla="*/ 51152 w 185740"/>
              <a:gd name="connsiteY4" fmla="*/ 333384 h 411980"/>
              <a:gd name="connsiteX5" fmla="*/ 65440 w 185740"/>
              <a:gd name="connsiteY5" fmla="*/ 364340 h 411980"/>
              <a:gd name="connsiteX6" fmla="*/ 86871 w 185740"/>
              <a:gd name="connsiteY6" fmla="*/ 395296 h 411980"/>
              <a:gd name="connsiteX7" fmla="*/ 124971 w 185740"/>
              <a:gd name="connsiteY7" fmla="*/ 411965 h 411980"/>
              <a:gd name="connsiteX8" fmla="*/ 163071 w 185740"/>
              <a:gd name="connsiteY8" fmla="*/ 397677 h 411980"/>
              <a:gd name="connsiteX9" fmla="*/ 182121 w 185740"/>
              <a:gd name="connsiteY9" fmla="*/ 366721 h 411980"/>
              <a:gd name="connsiteX10" fmla="*/ 184502 w 185740"/>
              <a:gd name="connsiteY10" fmla="*/ 311952 h 411980"/>
              <a:gd name="connsiteX11" fmla="*/ 167833 w 185740"/>
              <a:gd name="connsiteY11" fmla="*/ 247658 h 411980"/>
              <a:gd name="connsiteX12" fmla="*/ 136877 w 185740"/>
              <a:gd name="connsiteY12" fmla="*/ 195271 h 411980"/>
              <a:gd name="connsiteX13" fmla="*/ 117827 w 185740"/>
              <a:gd name="connsiteY13" fmla="*/ 145265 h 411980"/>
              <a:gd name="connsiteX14" fmla="*/ 115446 w 185740"/>
              <a:gd name="connsiteY14" fmla="*/ 95259 h 411980"/>
              <a:gd name="connsiteX15" fmla="*/ 122590 w 185740"/>
              <a:gd name="connsiteY15" fmla="*/ 47634 h 411980"/>
              <a:gd name="connsiteX16" fmla="*/ 129733 w 185740"/>
              <a:gd name="connsiteY16" fmla="*/ 23821 h 411980"/>
              <a:gd name="connsiteX17" fmla="*/ 122590 w 185740"/>
              <a:gd name="connsiteY17" fmla="*/ 2390 h 411980"/>
              <a:gd name="connsiteX18" fmla="*/ 108302 w 185740"/>
              <a:gd name="connsiteY18" fmla="*/ 2390 h 411980"/>
              <a:gd name="connsiteX19" fmla="*/ 91633 w 185740"/>
              <a:gd name="connsiteY19" fmla="*/ 19059 h 411980"/>
              <a:gd name="connsiteX20" fmla="*/ 86871 w 185740"/>
              <a:gd name="connsiteY20" fmla="*/ 78590 h 411980"/>
              <a:gd name="connsiteX21" fmla="*/ 89252 w 185740"/>
              <a:gd name="connsiteY21" fmla="*/ 135740 h 411980"/>
              <a:gd name="connsiteX22" fmla="*/ 103540 w 185740"/>
              <a:gd name="connsiteY22" fmla="*/ 188127 h 411980"/>
              <a:gd name="connsiteX23" fmla="*/ 127352 w 185740"/>
              <a:gd name="connsiteY23" fmla="*/ 230990 h 411980"/>
              <a:gd name="connsiteX24" fmla="*/ 151165 w 185740"/>
              <a:gd name="connsiteY24" fmla="*/ 276234 h 411980"/>
              <a:gd name="connsiteX25" fmla="*/ 155927 w 185740"/>
              <a:gd name="connsiteY25" fmla="*/ 321477 h 411980"/>
              <a:gd name="connsiteX26" fmla="*/ 155927 w 185740"/>
              <a:gd name="connsiteY26" fmla="*/ 359577 h 411980"/>
              <a:gd name="connsiteX27" fmla="*/ 134496 w 185740"/>
              <a:gd name="connsiteY27" fmla="*/ 376246 h 411980"/>
              <a:gd name="connsiteX28" fmla="*/ 113065 w 185740"/>
              <a:gd name="connsiteY28" fmla="*/ 376246 h 411980"/>
              <a:gd name="connsiteX29" fmla="*/ 91633 w 185740"/>
              <a:gd name="connsiteY29" fmla="*/ 359577 h 411980"/>
              <a:gd name="connsiteX30" fmla="*/ 84490 w 185740"/>
              <a:gd name="connsiteY30" fmla="*/ 314334 h 411980"/>
              <a:gd name="connsiteX31" fmla="*/ 82108 w 185740"/>
              <a:gd name="connsiteY31" fmla="*/ 245277 h 411980"/>
              <a:gd name="connsiteX32" fmla="*/ 72583 w 185740"/>
              <a:gd name="connsiteY32" fmla="*/ 176221 h 411980"/>
              <a:gd name="connsiteX33" fmla="*/ 32102 w 185740"/>
              <a:gd name="connsiteY33" fmla="*/ 50015 h 411980"/>
              <a:gd name="connsiteX34" fmla="*/ 20196 w 185740"/>
              <a:gd name="connsiteY34" fmla="*/ 33346 h 411980"/>
              <a:gd name="connsiteX35" fmla="*/ 3527 w 185740"/>
              <a:gd name="connsiteY35" fmla="*/ 33346 h 411980"/>
              <a:gd name="connsiteX36" fmla="*/ 1146 w 185740"/>
              <a:gd name="connsiteY36" fmla="*/ 50015 h 411980"/>
              <a:gd name="connsiteX37" fmla="*/ 17815 w 185740"/>
              <a:gd name="connsiteY37" fmla="*/ 109546 h 411980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1152 w 185740"/>
              <a:gd name="connsiteY4" fmla="*/ 333823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32102 w 185740"/>
              <a:gd name="connsiteY33" fmla="*/ 504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5915 w 185740"/>
              <a:gd name="connsiteY4" fmla="*/ 331442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32102 w 185740"/>
              <a:gd name="connsiteY33" fmla="*/ 504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5915 w 185740"/>
              <a:gd name="connsiteY4" fmla="*/ 331442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44008 w 185740"/>
              <a:gd name="connsiteY33" fmla="*/ 885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22930 w 186093"/>
              <a:gd name="connsiteY0" fmla="*/ 109985 h 412419"/>
              <a:gd name="connsiteX1" fmla="*/ 41980 w 186093"/>
              <a:gd name="connsiteY1" fmla="*/ 181423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1986 w 186093"/>
              <a:gd name="connsiteY29" fmla="*/ 360016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12419"/>
              <a:gd name="connsiteX1" fmla="*/ 44361 w 186093"/>
              <a:gd name="connsiteY1" fmla="*/ 176660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1986 w 186093"/>
              <a:gd name="connsiteY29" fmla="*/ 360016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12419"/>
              <a:gd name="connsiteX1" fmla="*/ 44361 w 186093"/>
              <a:gd name="connsiteY1" fmla="*/ 176660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4367 w 186093"/>
              <a:gd name="connsiteY29" fmla="*/ 355254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07674"/>
              <a:gd name="connsiteX1" fmla="*/ 44361 w 186093"/>
              <a:gd name="connsiteY1" fmla="*/ 176660 h 407674"/>
              <a:gd name="connsiteX2" fmla="*/ 53886 w 186093"/>
              <a:gd name="connsiteY2" fmla="*/ 231429 h 407674"/>
              <a:gd name="connsiteX3" fmla="*/ 53886 w 186093"/>
              <a:gd name="connsiteY3" fmla="*/ 283816 h 407674"/>
              <a:gd name="connsiteX4" fmla="*/ 56268 w 186093"/>
              <a:gd name="connsiteY4" fmla="*/ 331442 h 407674"/>
              <a:gd name="connsiteX5" fmla="*/ 65793 w 186093"/>
              <a:gd name="connsiteY5" fmla="*/ 364779 h 407674"/>
              <a:gd name="connsiteX6" fmla="*/ 87224 w 186093"/>
              <a:gd name="connsiteY6" fmla="*/ 395735 h 407674"/>
              <a:gd name="connsiteX7" fmla="*/ 122943 w 186093"/>
              <a:gd name="connsiteY7" fmla="*/ 407641 h 407674"/>
              <a:gd name="connsiteX8" fmla="*/ 163424 w 186093"/>
              <a:gd name="connsiteY8" fmla="*/ 398116 h 407674"/>
              <a:gd name="connsiteX9" fmla="*/ 182474 w 186093"/>
              <a:gd name="connsiteY9" fmla="*/ 367160 h 407674"/>
              <a:gd name="connsiteX10" fmla="*/ 184855 w 186093"/>
              <a:gd name="connsiteY10" fmla="*/ 312391 h 407674"/>
              <a:gd name="connsiteX11" fmla="*/ 168186 w 186093"/>
              <a:gd name="connsiteY11" fmla="*/ 248097 h 407674"/>
              <a:gd name="connsiteX12" fmla="*/ 137230 w 186093"/>
              <a:gd name="connsiteY12" fmla="*/ 195710 h 407674"/>
              <a:gd name="connsiteX13" fmla="*/ 118180 w 186093"/>
              <a:gd name="connsiteY13" fmla="*/ 145704 h 407674"/>
              <a:gd name="connsiteX14" fmla="*/ 115799 w 186093"/>
              <a:gd name="connsiteY14" fmla="*/ 95698 h 407674"/>
              <a:gd name="connsiteX15" fmla="*/ 122943 w 186093"/>
              <a:gd name="connsiteY15" fmla="*/ 48073 h 407674"/>
              <a:gd name="connsiteX16" fmla="*/ 130086 w 186093"/>
              <a:gd name="connsiteY16" fmla="*/ 24260 h 407674"/>
              <a:gd name="connsiteX17" fmla="*/ 122943 w 186093"/>
              <a:gd name="connsiteY17" fmla="*/ 2829 h 407674"/>
              <a:gd name="connsiteX18" fmla="*/ 108655 w 186093"/>
              <a:gd name="connsiteY18" fmla="*/ 2829 h 407674"/>
              <a:gd name="connsiteX19" fmla="*/ 94367 w 186093"/>
              <a:gd name="connsiteY19" fmla="*/ 26641 h 407674"/>
              <a:gd name="connsiteX20" fmla="*/ 87224 w 186093"/>
              <a:gd name="connsiteY20" fmla="*/ 79029 h 407674"/>
              <a:gd name="connsiteX21" fmla="*/ 89605 w 186093"/>
              <a:gd name="connsiteY21" fmla="*/ 136179 h 407674"/>
              <a:gd name="connsiteX22" fmla="*/ 103893 w 186093"/>
              <a:gd name="connsiteY22" fmla="*/ 188566 h 407674"/>
              <a:gd name="connsiteX23" fmla="*/ 127705 w 186093"/>
              <a:gd name="connsiteY23" fmla="*/ 231429 h 407674"/>
              <a:gd name="connsiteX24" fmla="*/ 151518 w 186093"/>
              <a:gd name="connsiteY24" fmla="*/ 276673 h 407674"/>
              <a:gd name="connsiteX25" fmla="*/ 156280 w 186093"/>
              <a:gd name="connsiteY25" fmla="*/ 321916 h 407674"/>
              <a:gd name="connsiteX26" fmla="*/ 156280 w 186093"/>
              <a:gd name="connsiteY26" fmla="*/ 360016 h 407674"/>
              <a:gd name="connsiteX27" fmla="*/ 134849 w 186093"/>
              <a:gd name="connsiteY27" fmla="*/ 376685 h 407674"/>
              <a:gd name="connsiteX28" fmla="*/ 113418 w 186093"/>
              <a:gd name="connsiteY28" fmla="*/ 376685 h 407674"/>
              <a:gd name="connsiteX29" fmla="*/ 94367 w 186093"/>
              <a:gd name="connsiteY29" fmla="*/ 355254 h 407674"/>
              <a:gd name="connsiteX30" fmla="*/ 84843 w 186093"/>
              <a:gd name="connsiteY30" fmla="*/ 314773 h 407674"/>
              <a:gd name="connsiteX31" fmla="*/ 82461 w 186093"/>
              <a:gd name="connsiteY31" fmla="*/ 245716 h 407674"/>
              <a:gd name="connsiteX32" fmla="*/ 72936 w 186093"/>
              <a:gd name="connsiteY32" fmla="*/ 176660 h 407674"/>
              <a:gd name="connsiteX33" fmla="*/ 44361 w 186093"/>
              <a:gd name="connsiteY33" fmla="*/ 88554 h 407674"/>
              <a:gd name="connsiteX34" fmla="*/ 20549 w 186093"/>
              <a:gd name="connsiteY34" fmla="*/ 33785 h 407674"/>
              <a:gd name="connsiteX35" fmla="*/ 3880 w 186093"/>
              <a:gd name="connsiteY35" fmla="*/ 33785 h 407674"/>
              <a:gd name="connsiteX36" fmla="*/ 1499 w 186093"/>
              <a:gd name="connsiteY36" fmla="*/ 50454 h 407674"/>
              <a:gd name="connsiteX37" fmla="*/ 22930 w 186093"/>
              <a:gd name="connsiteY37" fmla="*/ 109985 h 407674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6280 w 186093"/>
              <a:gd name="connsiteY25" fmla="*/ 321916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21916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14772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14772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30074 w 186093"/>
              <a:gd name="connsiteY34" fmla="*/ 45692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1733 w 184896"/>
              <a:gd name="connsiteY0" fmla="*/ 109985 h 407641"/>
              <a:gd name="connsiteX1" fmla="*/ 43164 w 184896"/>
              <a:gd name="connsiteY1" fmla="*/ 176660 h 407641"/>
              <a:gd name="connsiteX2" fmla="*/ 52689 w 184896"/>
              <a:gd name="connsiteY2" fmla="*/ 231429 h 407641"/>
              <a:gd name="connsiteX3" fmla="*/ 52689 w 184896"/>
              <a:gd name="connsiteY3" fmla="*/ 283816 h 407641"/>
              <a:gd name="connsiteX4" fmla="*/ 55071 w 184896"/>
              <a:gd name="connsiteY4" fmla="*/ 331442 h 407641"/>
              <a:gd name="connsiteX5" fmla="*/ 64596 w 184896"/>
              <a:gd name="connsiteY5" fmla="*/ 364779 h 407641"/>
              <a:gd name="connsiteX6" fmla="*/ 86027 w 184896"/>
              <a:gd name="connsiteY6" fmla="*/ 395735 h 407641"/>
              <a:gd name="connsiteX7" fmla="*/ 121746 w 184896"/>
              <a:gd name="connsiteY7" fmla="*/ 407641 h 407641"/>
              <a:gd name="connsiteX8" fmla="*/ 162227 w 184896"/>
              <a:gd name="connsiteY8" fmla="*/ 395735 h 407641"/>
              <a:gd name="connsiteX9" fmla="*/ 181277 w 184896"/>
              <a:gd name="connsiteY9" fmla="*/ 367160 h 407641"/>
              <a:gd name="connsiteX10" fmla="*/ 183658 w 184896"/>
              <a:gd name="connsiteY10" fmla="*/ 312391 h 407641"/>
              <a:gd name="connsiteX11" fmla="*/ 166989 w 184896"/>
              <a:gd name="connsiteY11" fmla="*/ 248097 h 407641"/>
              <a:gd name="connsiteX12" fmla="*/ 136033 w 184896"/>
              <a:gd name="connsiteY12" fmla="*/ 195710 h 407641"/>
              <a:gd name="connsiteX13" fmla="*/ 116983 w 184896"/>
              <a:gd name="connsiteY13" fmla="*/ 145704 h 407641"/>
              <a:gd name="connsiteX14" fmla="*/ 114602 w 184896"/>
              <a:gd name="connsiteY14" fmla="*/ 95698 h 407641"/>
              <a:gd name="connsiteX15" fmla="*/ 121746 w 184896"/>
              <a:gd name="connsiteY15" fmla="*/ 48073 h 407641"/>
              <a:gd name="connsiteX16" fmla="*/ 128889 w 184896"/>
              <a:gd name="connsiteY16" fmla="*/ 24260 h 407641"/>
              <a:gd name="connsiteX17" fmla="*/ 121746 w 184896"/>
              <a:gd name="connsiteY17" fmla="*/ 2829 h 407641"/>
              <a:gd name="connsiteX18" fmla="*/ 107458 w 184896"/>
              <a:gd name="connsiteY18" fmla="*/ 2829 h 407641"/>
              <a:gd name="connsiteX19" fmla="*/ 93170 w 184896"/>
              <a:gd name="connsiteY19" fmla="*/ 26641 h 407641"/>
              <a:gd name="connsiteX20" fmla="*/ 86027 w 184896"/>
              <a:gd name="connsiteY20" fmla="*/ 79029 h 407641"/>
              <a:gd name="connsiteX21" fmla="*/ 88408 w 184896"/>
              <a:gd name="connsiteY21" fmla="*/ 136179 h 407641"/>
              <a:gd name="connsiteX22" fmla="*/ 102696 w 184896"/>
              <a:gd name="connsiteY22" fmla="*/ 188566 h 407641"/>
              <a:gd name="connsiteX23" fmla="*/ 126508 w 184896"/>
              <a:gd name="connsiteY23" fmla="*/ 231429 h 407641"/>
              <a:gd name="connsiteX24" fmla="*/ 150321 w 184896"/>
              <a:gd name="connsiteY24" fmla="*/ 276673 h 407641"/>
              <a:gd name="connsiteX25" fmla="*/ 157465 w 184896"/>
              <a:gd name="connsiteY25" fmla="*/ 314772 h 407641"/>
              <a:gd name="connsiteX26" fmla="*/ 155083 w 184896"/>
              <a:gd name="connsiteY26" fmla="*/ 360016 h 407641"/>
              <a:gd name="connsiteX27" fmla="*/ 133652 w 184896"/>
              <a:gd name="connsiteY27" fmla="*/ 376685 h 407641"/>
              <a:gd name="connsiteX28" fmla="*/ 112221 w 184896"/>
              <a:gd name="connsiteY28" fmla="*/ 376685 h 407641"/>
              <a:gd name="connsiteX29" fmla="*/ 93170 w 184896"/>
              <a:gd name="connsiteY29" fmla="*/ 355254 h 407641"/>
              <a:gd name="connsiteX30" fmla="*/ 83646 w 184896"/>
              <a:gd name="connsiteY30" fmla="*/ 314773 h 407641"/>
              <a:gd name="connsiteX31" fmla="*/ 81264 w 184896"/>
              <a:gd name="connsiteY31" fmla="*/ 245716 h 407641"/>
              <a:gd name="connsiteX32" fmla="*/ 71739 w 184896"/>
              <a:gd name="connsiteY32" fmla="*/ 176660 h 407641"/>
              <a:gd name="connsiteX33" fmla="*/ 43164 w 184896"/>
              <a:gd name="connsiteY33" fmla="*/ 88554 h 407641"/>
              <a:gd name="connsiteX34" fmla="*/ 28877 w 184896"/>
              <a:gd name="connsiteY34" fmla="*/ 45692 h 407641"/>
              <a:gd name="connsiteX35" fmla="*/ 9826 w 184896"/>
              <a:gd name="connsiteY35" fmla="*/ 31403 h 407641"/>
              <a:gd name="connsiteX36" fmla="*/ 302 w 184896"/>
              <a:gd name="connsiteY36" fmla="*/ 50454 h 407641"/>
              <a:gd name="connsiteX37" fmla="*/ 21733 w 184896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7160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60016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0016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60016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0016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55253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86859" h="407641">
                <a:moveTo>
                  <a:pt x="21733" y="109985"/>
                </a:moveTo>
                <a:cubicBezTo>
                  <a:pt x="28877" y="131019"/>
                  <a:pt x="38005" y="156419"/>
                  <a:pt x="43164" y="176660"/>
                </a:cubicBezTo>
                <a:cubicBezTo>
                  <a:pt x="48323" y="196901"/>
                  <a:pt x="51102" y="213570"/>
                  <a:pt x="52689" y="231429"/>
                </a:cubicBezTo>
                <a:cubicBezTo>
                  <a:pt x="54276" y="249288"/>
                  <a:pt x="52292" y="267147"/>
                  <a:pt x="52689" y="283816"/>
                </a:cubicBezTo>
                <a:cubicBezTo>
                  <a:pt x="53086" y="300485"/>
                  <a:pt x="53087" y="317948"/>
                  <a:pt x="55071" y="331442"/>
                </a:cubicBezTo>
                <a:cubicBezTo>
                  <a:pt x="57055" y="344936"/>
                  <a:pt x="59437" y="354063"/>
                  <a:pt x="64596" y="364779"/>
                </a:cubicBezTo>
                <a:cubicBezTo>
                  <a:pt x="69755" y="375495"/>
                  <a:pt x="76502" y="388591"/>
                  <a:pt x="86027" y="395735"/>
                </a:cubicBezTo>
                <a:cubicBezTo>
                  <a:pt x="95552" y="402879"/>
                  <a:pt x="109046" y="407641"/>
                  <a:pt x="121746" y="407641"/>
                </a:cubicBezTo>
                <a:cubicBezTo>
                  <a:pt x="134446" y="407641"/>
                  <a:pt x="152305" y="403673"/>
                  <a:pt x="162227" y="395735"/>
                </a:cubicBezTo>
                <a:cubicBezTo>
                  <a:pt x="172149" y="387797"/>
                  <a:pt x="177308" y="374700"/>
                  <a:pt x="181277" y="360016"/>
                </a:cubicBezTo>
                <a:cubicBezTo>
                  <a:pt x="185246" y="345332"/>
                  <a:pt x="188420" y="326282"/>
                  <a:pt x="186039" y="307629"/>
                </a:cubicBezTo>
                <a:cubicBezTo>
                  <a:pt x="183658" y="288976"/>
                  <a:pt x="175323" y="266750"/>
                  <a:pt x="166989" y="248097"/>
                </a:cubicBezTo>
                <a:cubicBezTo>
                  <a:pt x="158655" y="229444"/>
                  <a:pt x="144367" y="212776"/>
                  <a:pt x="136033" y="195710"/>
                </a:cubicBezTo>
                <a:cubicBezTo>
                  <a:pt x="127699" y="178644"/>
                  <a:pt x="120555" y="162373"/>
                  <a:pt x="116983" y="145704"/>
                </a:cubicBezTo>
                <a:cubicBezTo>
                  <a:pt x="113411" y="129035"/>
                  <a:pt x="113808" y="111970"/>
                  <a:pt x="114602" y="95698"/>
                </a:cubicBezTo>
                <a:cubicBezTo>
                  <a:pt x="115396" y="79426"/>
                  <a:pt x="119365" y="59979"/>
                  <a:pt x="121746" y="48073"/>
                </a:cubicBezTo>
                <a:cubicBezTo>
                  <a:pt x="124127" y="36167"/>
                  <a:pt x="128889" y="31801"/>
                  <a:pt x="128889" y="24260"/>
                </a:cubicBezTo>
                <a:cubicBezTo>
                  <a:pt x="128889" y="16719"/>
                  <a:pt x="125318" y="6401"/>
                  <a:pt x="121746" y="2829"/>
                </a:cubicBezTo>
                <a:cubicBezTo>
                  <a:pt x="118174" y="-743"/>
                  <a:pt x="112221" y="-1140"/>
                  <a:pt x="107458" y="2829"/>
                </a:cubicBezTo>
                <a:cubicBezTo>
                  <a:pt x="102695" y="6798"/>
                  <a:pt x="96742" y="13941"/>
                  <a:pt x="93170" y="26641"/>
                </a:cubicBezTo>
                <a:cubicBezTo>
                  <a:pt x="89598" y="39341"/>
                  <a:pt x="86821" y="60773"/>
                  <a:pt x="86027" y="79029"/>
                </a:cubicBezTo>
                <a:cubicBezTo>
                  <a:pt x="85233" y="97285"/>
                  <a:pt x="85630" y="117923"/>
                  <a:pt x="88408" y="136179"/>
                </a:cubicBezTo>
                <a:cubicBezTo>
                  <a:pt x="91186" y="154435"/>
                  <a:pt x="96346" y="172691"/>
                  <a:pt x="102696" y="188566"/>
                </a:cubicBezTo>
                <a:cubicBezTo>
                  <a:pt x="109046" y="204441"/>
                  <a:pt x="118571" y="216745"/>
                  <a:pt x="126508" y="231429"/>
                </a:cubicBezTo>
                <a:cubicBezTo>
                  <a:pt x="134445" y="246113"/>
                  <a:pt x="145162" y="262783"/>
                  <a:pt x="150321" y="276673"/>
                </a:cubicBezTo>
                <a:cubicBezTo>
                  <a:pt x="155480" y="290563"/>
                  <a:pt x="156671" y="301675"/>
                  <a:pt x="157465" y="314772"/>
                </a:cubicBezTo>
                <a:cubicBezTo>
                  <a:pt x="158259" y="327869"/>
                  <a:pt x="159052" y="344934"/>
                  <a:pt x="155083" y="355253"/>
                </a:cubicBezTo>
                <a:cubicBezTo>
                  <a:pt x="151114" y="365572"/>
                  <a:pt x="140796" y="373113"/>
                  <a:pt x="133652" y="376685"/>
                </a:cubicBezTo>
                <a:cubicBezTo>
                  <a:pt x="126508" y="380257"/>
                  <a:pt x="118968" y="380257"/>
                  <a:pt x="112221" y="376685"/>
                </a:cubicBezTo>
                <a:cubicBezTo>
                  <a:pt x="105474" y="373113"/>
                  <a:pt x="97932" y="365573"/>
                  <a:pt x="93170" y="355254"/>
                </a:cubicBezTo>
                <a:cubicBezTo>
                  <a:pt x="88408" y="344935"/>
                  <a:pt x="85630" y="333029"/>
                  <a:pt x="83646" y="314773"/>
                </a:cubicBezTo>
                <a:cubicBezTo>
                  <a:pt x="81662" y="296517"/>
                  <a:pt x="83248" y="268735"/>
                  <a:pt x="81264" y="245716"/>
                </a:cubicBezTo>
                <a:cubicBezTo>
                  <a:pt x="79280" y="222697"/>
                  <a:pt x="78089" y="202854"/>
                  <a:pt x="71739" y="176660"/>
                </a:cubicBezTo>
                <a:cubicBezTo>
                  <a:pt x="65389" y="150466"/>
                  <a:pt x="50308" y="110382"/>
                  <a:pt x="43164" y="88554"/>
                </a:cubicBezTo>
                <a:cubicBezTo>
                  <a:pt x="36020" y="66726"/>
                  <a:pt x="34433" y="55217"/>
                  <a:pt x="28877" y="45692"/>
                </a:cubicBezTo>
                <a:cubicBezTo>
                  <a:pt x="23321" y="36167"/>
                  <a:pt x="13001" y="28625"/>
                  <a:pt x="9826" y="31403"/>
                </a:cubicBezTo>
                <a:cubicBezTo>
                  <a:pt x="6651" y="34181"/>
                  <a:pt x="-1683" y="37357"/>
                  <a:pt x="302" y="50454"/>
                </a:cubicBezTo>
                <a:cubicBezTo>
                  <a:pt x="2287" y="63551"/>
                  <a:pt x="14589" y="88951"/>
                  <a:pt x="21733" y="10998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8" name="任意多边形 467"/>
          <p:cNvSpPr/>
          <p:nvPr/>
        </p:nvSpPr>
        <p:spPr>
          <a:xfrm rot="-840000" flipV="1">
            <a:off x="9125225" y="3331638"/>
            <a:ext cx="173090" cy="411896"/>
          </a:xfrm>
          <a:custGeom>
            <a:avLst/>
            <a:gdLst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54028 w 176082"/>
              <a:gd name="connsiteY10" fmla="*/ 190078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2609 w 176082"/>
              <a:gd name="connsiteY22" fmla="*/ 359147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40072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27847 w 175519"/>
              <a:gd name="connsiteY22" fmla="*/ 347240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26"/>
              <a:gd name="connsiteY0" fmla="*/ 159122 h 411896"/>
              <a:gd name="connsiteX1" fmla="*/ 20690 w 175526"/>
              <a:gd name="connsiteY1" fmla="*/ 230560 h 411896"/>
              <a:gd name="connsiteX2" fmla="*/ 30215 w 175526"/>
              <a:gd name="connsiteY2" fmla="*/ 311522 h 411896"/>
              <a:gd name="connsiteX3" fmla="*/ 42121 w 175526"/>
              <a:gd name="connsiteY3" fmla="*/ 371053 h 411896"/>
              <a:gd name="connsiteX4" fmla="*/ 54028 w 175526"/>
              <a:gd name="connsiteY4" fmla="*/ 404391 h 411896"/>
              <a:gd name="connsiteX5" fmla="*/ 73078 w 175526"/>
              <a:gd name="connsiteY5" fmla="*/ 411534 h 411896"/>
              <a:gd name="connsiteX6" fmla="*/ 82603 w 175526"/>
              <a:gd name="connsiteY6" fmla="*/ 397247 h 411896"/>
              <a:gd name="connsiteX7" fmla="*/ 70696 w 175526"/>
              <a:gd name="connsiteY7" fmla="*/ 361528 h 411896"/>
              <a:gd name="connsiteX8" fmla="*/ 61171 w 175526"/>
              <a:gd name="connsiteY8" fmla="*/ 316284 h 411896"/>
              <a:gd name="connsiteX9" fmla="*/ 51646 w 175526"/>
              <a:gd name="connsiteY9" fmla="*/ 247228 h 411896"/>
              <a:gd name="connsiteX10" fmla="*/ 49265 w 175526"/>
              <a:gd name="connsiteY10" fmla="*/ 185315 h 411896"/>
              <a:gd name="connsiteX11" fmla="*/ 42121 w 175526"/>
              <a:gd name="connsiteY11" fmla="*/ 104353 h 411896"/>
              <a:gd name="connsiteX12" fmla="*/ 32596 w 175526"/>
              <a:gd name="connsiteY12" fmla="*/ 71016 h 411896"/>
              <a:gd name="connsiteX13" fmla="*/ 25453 w 175526"/>
              <a:gd name="connsiteY13" fmla="*/ 44822 h 411896"/>
              <a:gd name="connsiteX14" fmla="*/ 30215 w 175526"/>
              <a:gd name="connsiteY14" fmla="*/ 30534 h 411896"/>
              <a:gd name="connsiteX15" fmla="*/ 46884 w 175526"/>
              <a:gd name="connsiteY15" fmla="*/ 47203 h 411896"/>
              <a:gd name="connsiteX16" fmla="*/ 65933 w 175526"/>
              <a:gd name="connsiteY16" fmla="*/ 97210 h 411896"/>
              <a:gd name="connsiteX17" fmla="*/ 80222 w 175526"/>
              <a:gd name="connsiteY17" fmla="*/ 142453 h 411896"/>
              <a:gd name="connsiteX18" fmla="*/ 94509 w 175526"/>
              <a:gd name="connsiteY18" fmla="*/ 178171 h 411896"/>
              <a:gd name="connsiteX19" fmla="*/ 104034 w 175526"/>
              <a:gd name="connsiteY19" fmla="*/ 232941 h 411896"/>
              <a:gd name="connsiteX20" fmla="*/ 111178 w 175526"/>
              <a:gd name="connsiteY20" fmla="*/ 275803 h 411896"/>
              <a:gd name="connsiteX21" fmla="*/ 118322 w 175526"/>
              <a:gd name="connsiteY21" fmla="*/ 311522 h 411896"/>
              <a:gd name="connsiteX22" fmla="*/ 127847 w 175526"/>
              <a:gd name="connsiteY22" fmla="*/ 347240 h 411896"/>
              <a:gd name="connsiteX23" fmla="*/ 146897 w 175526"/>
              <a:gd name="connsiteY23" fmla="*/ 375816 h 411896"/>
              <a:gd name="connsiteX24" fmla="*/ 163566 w 175526"/>
              <a:gd name="connsiteY24" fmla="*/ 382960 h 411896"/>
              <a:gd name="connsiteX25" fmla="*/ 175471 w 175526"/>
              <a:gd name="connsiteY25" fmla="*/ 373434 h 411896"/>
              <a:gd name="connsiteX26" fmla="*/ 158803 w 175526"/>
              <a:gd name="connsiteY26" fmla="*/ 354384 h 411896"/>
              <a:gd name="connsiteX27" fmla="*/ 149278 w 175526"/>
              <a:gd name="connsiteY27" fmla="*/ 323428 h 411896"/>
              <a:gd name="connsiteX28" fmla="*/ 139753 w 175526"/>
              <a:gd name="connsiteY28" fmla="*/ 278184 h 411896"/>
              <a:gd name="connsiteX29" fmla="*/ 130227 w 175526"/>
              <a:gd name="connsiteY29" fmla="*/ 211509 h 411896"/>
              <a:gd name="connsiteX30" fmla="*/ 120703 w 175526"/>
              <a:gd name="connsiteY30" fmla="*/ 168647 h 411896"/>
              <a:gd name="connsiteX31" fmla="*/ 106415 w 175526"/>
              <a:gd name="connsiteY31" fmla="*/ 132928 h 411896"/>
              <a:gd name="connsiteX32" fmla="*/ 89746 w 175526"/>
              <a:gd name="connsiteY32" fmla="*/ 82922 h 411896"/>
              <a:gd name="connsiteX33" fmla="*/ 73078 w 175526"/>
              <a:gd name="connsiteY33" fmla="*/ 42441 h 411896"/>
              <a:gd name="connsiteX34" fmla="*/ 58790 w 175526"/>
              <a:gd name="connsiteY34" fmla="*/ 13866 h 411896"/>
              <a:gd name="connsiteX35" fmla="*/ 39740 w 175526"/>
              <a:gd name="connsiteY35" fmla="*/ 1959 h 411896"/>
              <a:gd name="connsiteX36" fmla="*/ 15928 w 175526"/>
              <a:gd name="connsiteY36" fmla="*/ 1959 h 411896"/>
              <a:gd name="connsiteX37" fmla="*/ 1640 w 175526"/>
              <a:gd name="connsiteY37" fmla="*/ 21009 h 411896"/>
              <a:gd name="connsiteX38" fmla="*/ 1640 w 175526"/>
              <a:gd name="connsiteY38" fmla="*/ 59109 h 411896"/>
              <a:gd name="connsiteX39" fmla="*/ 13546 w 175526"/>
              <a:gd name="connsiteY39" fmla="*/ 104353 h 411896"/>
              <a:gd name="connsiteX40" fmla="*/ 20690 w 175526"/>
              <a:gd name="connsiteY40" fmla="*/ 159122 h 411896"/>
              <a:gd name="connsiteX0" fmla="*/ 20690 w 175534"/>
              <a:gd name="connsiteY0" fmla="*/ 159122 h 411896"/>
              <a:gd name="connsiteX1" fmla="*/ 20690 w 175534"/>
              <a:gd name="connsiteY1" fmla="*/ 230560 h 411896"/>
              <a:gd name="connsiteX2" fmla="*/ 30215 w 175534"/>
              <a:gd name="connsiteY2" fmla="*/ 311522 h 411896"/>
              <a:gd name="connsiteX3" fmla="*/ 42121 w 175534"/>
              <a:gd name="connsiteY3" fmla="*/ 371053 h 411896"/>
              <a:gd name="connsiteX4" fmla="*/ 54028 w 175534"/>
              <a:gd name="connsiteY4" fmla="*/ 404391 h 411896"/>
              <a:gd name="connsiteX5" fmla="*/ 73078 w 175534"/>
              <a:gd name="connsiteY5" fmla="*/ 411534 h 411896"/>
              <a:gd name="connsiteX6" fmla="*/ 82603 w 175534"/>
              <a:gd name="connsiteY6" fmla="*/ 397247 h 411896"/>
              <a:gd name="connsiteX7" fmla="*/ 70696 w 175534"/>
              <a:gd name="connsiteY7" fmla="*/ 361528 h 411896"/>
              <a:gd name="connsiteX8" fmla="*/ 61171 w 175534"/>
              <a:gd name="connsiteY8" fmla="*/ 316284 h 411896"/>
              <a:gd name="connsiteX9" fmla="*/ 51646 w 175534"/>
              <a:gd name="connsiteY9" fmla="*/ 247228 h 411896"/>
              <a:gd name="connsiteX10" fmla="*/ 49265 w 175534"/>
              <a:gd name="connsiteY10" fmla="*/ 185315 h 411896"/>
              <a:gd name="connsiteX11" fmla="*/ 42121 w 175534"/>
              <a:gd name="connsiteY11" fmla="*/ 104353 h 411896"/>
              <a:gd name="connsiteX12" fmla="*/ 32596 w 175534"/>
              <a:gd name="connsiteY12" fmla="*/ 71016 h 411896"/>
              <a:gd name="connsiteX13" fmla="*/ 25453 w 175534"/>
              <a:gd name="connsiteY13" fmla="*/ 44822 h 411896"/>
              <a:gd name="connsiteX14" fmla="*/ 30215 w 175534"/>
              <a:gd name="connsiteY14" fmla="*/ 30534 h 411896"/>
              <a:gd name="connsiteX15" fmla="*/ 46884 w 175534"/>
              <a:gd name="connsiteY15" fmla="*/ 47203 h 411896"/>
              <a:gd name="connsiteX16" fmla="*/ 65933 w 175534"/>
              <a:gd name="connsiteY16" fmla="*/ 97210 h 411896"/>
              <a:gd name="connsiteX17" fmla="*/ 80222 w 175534"/>
              <a:gd name="connsiteY17" fmla="*/ 142453 h 411896"/>
              <a:gd name="connsiteX18" fmla="*/ 94509 w 175534"/>
              <a:gd name="connsiteY18" fmla="*/ 178171 h 411896"/>
              <a:gd name="connsiteX19" fmla="*/ 104034 w 175534"/>
              <a:gd name="connsiteY19" fmla="*/ 232941 h 411896"/>
              <a:gd name="connsiteX20" fmla="*/ 111178 w 175534"/>
              <a:gd name="connsiteY20" fmla="*/ 275803 h 411896"/>
              <a:gd name="connsiteX21" fmla="*/ 118322 w 175534"/>
              <a:gd name="connsiteY21" fmla="*/ 311522 h 411896"/>
              <a:gd name="connsiteX22" fmla="*/ 127847 w 175534"/>
              <a:gd name="connsiteY22" fmla="*/ 347240 h 411896"/>
              <a:gd name="connsiteX23" fmla="*/ 139754 w 175534"/>
              <a:gd name="connsiteY23" fmla="*/ 373434 h 411896"/>
              <a:gd name="connsiteX24" fmla="*/ 163566 w 175534"/>
              <a:gd name="connsiteY24" fmla="*/ 382960 h 411896"/>
              <a:gd name="connsiteX25" fmla="*/ 175471 w 175534"/>
              <a:gd name="connsiteY25" fmla="*/ 373434 h 411896"/>
              <a:gd name="connsiteX26" fmla="*/ 158803 w 175534"/>
              <a:gd name="connsiteY26" fmla="*/ 354384 h 411896"/>
              <a:gd name="connsiteX27" fmla="*/ 149278 w 175534"/>
              <a:gd name="connsiteY27" fmla="*/ 323428 h 411896"/>
              <a:gd name="connsiteX28" fmla="*/ 139753 w 175534"/>
              <a:gd name="connsiteY28" fmla="*/ 278184 h 411896"/>
              <a:gd name="connsiteX29" fmla="*/ 130227 w 175534"/>
              <a:gd name="connsiteY29" fmla="*/ 211509 h 411896"/>
              <a:gd name="connsiteX30" fmla="*/ 120703 w 175534"/>
              <a:gd name="connsiteY30" fmla="*/ 168647 h 411896"/>
              <a:gd name="connsiteX31" fmla="*/ 106415 w 175534"/>
              <a:gd name="connsiteY31" fmla="*/ 132928 h 411896"/>
              <a:gd name="connsiteX32" fmla="*/ 89746 w 175534"/>
              <a:gd name="connsiteY32" fmla="*/ 82922 h 411896"/>
              <a:gd name="connsiteX33" fmla="*/ 73078 w 175534"/>
              <a:gd name="connsiteY33" fmla="*/ 42441 h 411896"/>
              <a:gd name="connsiteX34" fmla="*/ 58790 w 175534"/>
              <a:gd name="connsiteY34" fmla="*/ 13866 h 411896"/>
              <a:gd name="connsiteX35" fmla="*/ 39740 w 175534"/>
              <a:gd name="connsiteY35" fmla="*/ 1959 h 411896"/>
              <a:gd name="connsiteX36" fmla="*/ 15928 w 175534"/>
              <a:gd name="connsiteY36" fmla="*/ 1959 h 411896"/>
              <a:gd name="connsiteX37" fmla="*/ 1640 w 175534"/>
              <a:gd name="connsiteY37" fmla="*/ 21009 h 411896"/>
              <a:gd name="connsiteX38" fmla="*/ 1640 w 175534"/>
              <a:gd name="connsiteY38" fmla="*/ 59109 h 411896"/>
              <a:gd name="connsiteX39" fmla="*/ 13546 w 175534"/>
              <a:gd name="connsiteY39" fmla="*/ 104353 h 411896"/>
              <a:gd name="connsiteX40" fmla="*/ 20690 w 175534"/>
              <a:gd name="connsiteY40" fmla="*/ 159122 h 411896"/>
              <a:gd name="connsiteX0" fmla="*/ 20690 w 175471"/>
              <a:gd name="connsiteY0" fmla="*/ 159122 h 411896"/>
              <a:gd name="connsiteX1" fmla="*/ 20690 w 175471"/>
              <a:gd name="connsiteY1" fmla="*/ 230560 h 411896"/>
              <a:gd name="connsiteX2" fmla="*/ 30215 w 175471"/>
              <a:gd name="connsiteY2" fmla="*/ 311522 h 411896"/>
              <a:gd name="connsiteX3" fmla="*/ 42121 w 175471"/>
              <a:gd name="connsiteY3" fmla="*/ 371053 h 411896"/>
              <a:gd name="connsiteX4" fmla="*/ 54028 w 175471"/>
              <a:gd name="connsiteY4" fmla="*/ 404391 h 411896"/>
              <a:gd name="connsiteX5" fmla="*/ 73078 w 175471"/>
              <a:gd name="connsiteY5" fmla="*/ 411534 h 411896"/>
              <a:gd name="connsiteX6" fmla="*/ 82603 w 175471"/>
              <a:gd name="connsiteY6" fmla="*/ 397247 h 411896"/>
              <a:gd name="connsiteX7" fmla="*/ 70696 w 175471"/>
              <a:gd name="connsiteY7" fmla="*/ 361528 h 411896"/>
              <a:gd name="connsiteX8" fmla="*/ 61171 w 175471"/>
              <a:gd name="connsiteY8" fmla="*/ 316284 h 411896"/>
              <a:gd name="connsiteX9" fmla="*/ 51646 w 175471"/>
              <a:gd name="connsiteY9" fmla="*/ 247228 h 411896"/>
              <a:gd name="connsiteX10" fmla="*/ 49265 w 175471"/>
              <a:gd name="connsiteY10" fmla="*/ 185315 h 411896"/>
              <a:gd name="connsiteX11" fmla="*/ 42121 w 175471"/>
              <a:gd name="connsiteY11" fmla="*/ 104353 h 411896"/>
              <a:gd name="connsiteX12" fmla="*/ 32596 w 175471"/>
              <a:gd name="connsiteY12" fmla="*/ 71016 h 411896"/>
              <a:gd name="connsiteX13" fmla="*/ 25453 w 175471"/>
              <a:gd name="connsiteY13" fmla="*/ 44822 h 411896"/>
              <a:gd name="connsiteX14" fmla="*/ 30215 w 175471"/>
              <a:gd name="connsiteY14" fmla="*/ 30534 h 411896"/>
              <a:gd name="connsiteX15" fmla="*/ 46884 w 175471"/>
              <a:gd name="connsiteY15" fmla="*/ 47203 h 411896"/>
              <a:gd name="connsiteX16" fmla="*/ 65933 w 175471"/>
              <a:gd name="connsiteY16" fmla="*/ 97210 h 411896"/>
              <a:gd name="connsiteX17" fmla="*/ 80222 w 175471"/>
              <a:gd name="connsiteY17" fmla="*/ 142453 h 411896"/>
              <a:gd name="connsiteX18" fmla="*/ 94509 w 175471"/>
              <a:gd name="connsiteY18" fmla="*/ 178171 h 411896"/>
              <a:gd name="connsiteX19" fmla="*/ 104034 w 175471"/>
              <a:gd name="connsiteY19" fmla="*/ 232941 h 411896"/>
              <a:gd name="connsiteX20" fmla="*/ 111178 w 175471"/>
              <a:gd name="connsiteY20" fmla="*/ 275803 h 411896"/>
              <a:gd name="connsiteX21" fmla="*/ 118322 w 175471"/>
              <a:gd name="connsiteY21" fmla="*/ 311522 h 411896"/>
              <a:gd name="connsiteX22" fmla="*/ 127847 w 175471"/>
              <a:gd name="connsiteY22" fmla="*/ 347240 h 411896"/>
              <a:gd name="connsiteX23" fmla="*/ 139754 w 175471"/>
              <a:gd name="connsiteY23" fmla="*/ 373434 h 411896"/>
              <a:gd name="connsiteX24" fmla="*/ 158803 w 175471"/>
              <a:gd name="connsiteY24" fmla="*/ 382960 h 411896"/>
              <a:gd name="connsiteX25" fmla="*/ 175471 w 175471"/>
              <a:gd name="connsiteY25" fmla="*/ 373434 h 411896"/>
              <a:gd name="connsiteX26" fmla="*/ 158803 w 175471"/>
              <a:gd name="connsiteY26" fmla="*/ 354384 h 411896"/>
              <a:gd name="connsiteX27" fmla="*/ 149278 w 175471"/>
              <a:gd name="connsiteY27" fmla="*/ 323428 h 411896"/>
              <a:gd name="connsiteX28" fmla="*/ 139753 w 175471"/>
              <a:gd name="connsiteY28" fmla="*/ 278184 h 411896"/>
              <a:gd name="connsiteX29" fmla="*/ 130227 w 175471"/>
              <a:gd name="connsiteY29" fmla="*/ 211509 h 411896"/>
              <a:gd name="connsiteX30" fmla="*/ 120703 w 175471"/>
              <a:gd name="connsiteY30" fmla="*/ 168647 h 411896"/>
              <a:gd name="connsiteX31" fmla="*/ 106415 w 175471"/>
              <a:gd name="connsiteY31" fmla="*/ 132928 h 411896"/>
              <a:gd name="connsiteX32" fmla="*/ 89746 w 175471"/>
              <a:gd name="connsiteY32" fmla="*/ 82922 h 411896"/>
              <a:gd name="connsiteX33" fmla="*/ 73078 w 175471"/>
              <a:gd name="connsiteY33" fmla="*/ 42441 h 411896"/>
              <a:gd name="connsiteX34" fmla="*/ 58790 w 175471"/>
              <a:gd name="connsiteY34" fmla="*/ 13866 h 411896"/>
              <a:gd name="connsiteX35" fmla="*/ 39740 w 175471"/>
              <a:gd name="connsiteY35" fmla="*/ 1959 h 411896"/>
              <a:gd name="connsiteX36" fmla="*/ 15928 w 175471"/>
              <a:gd name="connsiteY36" fmla="*/ 1959 h 411896"/>
              <a:gd name="connsiteX37" fmla="*/ 1640 w 175471"/>
              <a:gd name="connsiteY37" fmla="*/ 21009 h 411896"/>
              <a:gd name="connsiteX38" fmla="*/ 1640 w 175471"/>
              <a:gd name="connsiteY38" fmla="*/ 59109 h 411896"/>
              <a:gd name="connsiteX39" fmla="*/ 13546 w 175471"/>
              <a:gd name="connsiteY39" fmla="*/ 104353 h 411896"/>
              <a:gd name="connsiteX40" fmla="*/ 20690 w 175471"/>
              <a:gd name="connsiteY40" fmla="*/ 159122 h 411896"/>
              <a:gd name="connsiteX0" fmla="*/ 20690 w 173090"/>
              <a:gd name="connsiteY0" fmla="*/ 159122 h 411896"/>
              <a:gd name="connsiteX1" fmla="*/ 20690 w 173090"/>
              <a:gd name="connsiteY1" fmla="*/ 230560 h 411896"/>
              <a:gd name="connsiteX2" fmla="*/ 30215 w 173090"/>
              <a:gd name="connsiteY2" fmla="*/ 311522 h 411896"/>
              <a:gd name="connsiteX3" fmla="*/ 42121 w 173090"/>
              <a:gd name="connsiteY3" fmla="*/ 371053 h 411896"/>
              <a:gd name="connsiteX4" fmla="*/ 54028 w 173090"/>
              <a:gd name="connsiteY4" fmla="*/ 404391 h 411896"/>
              <a:gd name="connsiteX5" fmla="*/ 73078 w 173090"/>
              <a:gd name="connsiteY5" fmla="*/ 411534 h 411896"/>
              <a:gd name="connsiteX6" fmla="*/ 82603 w 173090"/>
              <a:gd name="connsiteY6" fmla="*/ 397247 h 411896"/>
              <a:gd name="connsiteX7" fmla="*/ 70696 w 173090"/>
              <a:gd name="connsiteY7" fmla="*/ 361528 h 411896"/>
              <a:gd name="connsiteX8" fmla="*/ 61171 w 173090"/>
              <a:gd name="connsiteY8" fmla="*/ 316284 h 411896"/>
              <a:gd name="connsiteX9" fmla="*/ 51646 w 173090"/>
              <a:gd name="connsiteY9" fmla="*/ 247228 h 411896"/>
              <a:gd name="connsiteX10" fmla="*/ 49265 w 173090"/>
              <a:gd name="connsiteY10" fmla="*/ 185315 h 411896"/>
              <a:gd name="connsiteX11" fmla="*/ 42121 w 173090"/>
              <a:gd name="connsiteY11" fmla="*/ 104353 h 411896"/>
              <a:gd name="connsiteX12" fmla="*/ 32596 w 173090"/>
              <a:gd name="connsiteY12" fmla="*/ 71016 h 411896"/>
              <a:gd name="connsiteX13" fmla="*/ 25453 w 173090"/>
              <a:gd name="connsiteY13" fmla="*/ 44822 h 411896"/>
              <a:gd name="connsiteX14" fmla="*/ 30215 w 173090"/>
              <a:gd name="connsiteY14" fmla="*/ 30534 h 411896"/>
              <a:gd name="connsiteX15" fmla="*/ 46884 w 173090"/>
              <a:gd name="connsiteY15" fmla="*/ 47203 h 411896"/>
              <a:gd name="connsiteX16" fmla="*/ 65933 w 173090"/>
              <a:gd name="connsiteY16" fmla="*/ 97210 h 411896"/>
              <a:gd name="connsiteX17" fmla="*/ 80222 w 173090"/>
              <a:gd name="connsiteY17" fmla="*/ 142453 h 411896"/>
              <a:gd name="connsiteX18" fmla="*/ 94509 w 173090"/>
              <a:gd name="connsiteY18" fmla="*/ 178171 h 411896"/>
              <a:gd name="connsiteX19" fmla="*/ 104034 w 173090"/>
              <a:gd name="connsiteY19" fmla="*/ 232941 h 411896"/>
              <a:gd name="connsiteX20" fmla="*/ 111178 w 173090"/>
              <a:gd name="connsiteY20" fmla="*/ 275803 h 411896"/>
              <a:gd name="connsiteX21" fmla="*/ 118322 w 173090"/>
              <a:gd name="connsiteY21" fmla="*/ 311522 h 411896"/>
              <a:gd name="connsiteX22" fmla="*/ 127847 w 173090"/>
              <a:gd name="connsiteY22" fmla="*/ 347240 h 411896"/>
              <a:gd name="connsiteX23" fmla="*/ 139754 w 173090"/>
              <a:gd name="connsiteY23" fmla="*/ 373434 h 411896"/>
              <a:gd name="connsiteX24" fmla="*/ 158803 w 173090"/>
              <a:gd name="connsiteY24" fmla="*/ 382960 h 411896"/>
              <a:gd name="connsiteX25" fmla="*/ 173090 w 173090"/>
              <a:gd name="connsiteY25" fmla="*/ 373434 h 411896"/>
              <a:gd name="connsiteX26" fmla="*/ 158803 w 173090"/>
              <a:gd name="connsiteY26" fmla="*/ 354384 h 411896"/>
              <a:gd name="connsiteX27" fmla="*/ 149278 w 173090"/>
              <a:gd name="connsiteY27" fmla="*/ 323428 h 411896"/>
              <a:gd name="connsiteX28" fmla="*/ 139753 w 173090"/>
              <a:gd name="connsiteY28" fmla="*/ 278184 h 411896"/>
              <a:gd name="connsiteX29" fmla="*/ 130227 w 173090"/>
              <a:gd name="connsiteY29" fmla="*/ 211509 h 411896"/>
              <a:gd name="connsiteX30" fmla="*/ 120703 w 173090"/>
              <a:gd name="connsiteY30" fmla="*/ 168647 h 411896"/>
              <a:gd name="connsiteX31" fmla="*/ 106415 w 173090"/>
              <a:gd name="connsiteY31" fmla="*/ 132928 h 411896"/>
              <a:gd name="connsiteX32" fmla="*/ 89746 w 173090"/>
              <a:gd name="connsiteY32" fmla="*/ 82922 h 411896"/>
              <a:gd name="connsiteX33" fmla="*/ 73078 w 173090"/>
              <a:gd name="connsiteY33" fmla="*/ 42441 h 411896"/>
              <a:gd name="connsiteX34" fmla="*/ 58790 w 173090"/>
              <a:gd name="connsiteY34" fmla="*/ 13866 h 411896"/>
              <a:gd name="connsiteX35" fmla="*/ 39740 w 173090"/>
              <a:gd name="connsiteY35" fmla="*/ 1959 h 411896"/>
              <a:gd name="connsiteX36" fmla="*/ 15928 w 173090"/>
              <a:gd name="connsiteY36" fmla="*/ 1959 h 411896"/>
              <a:gd name="connsiteX37" fmla="*/ 1640 w 173090"/>
              <a:gd name="connsiteY37" fmla="*/ 21009 h 411896"/>
              <a:gd name="connsiteX38" fmla="*/ 1640 w 173090"/>
              <a:gd name="connsiteY38" fmla="*/ 59109 h 411896"/>
              <a:gd name="connsiteX39" fmla="*/ 13546 w 173090"/>
              <a:gd name="connsiteY39" fmla="*/ 104353 h 411896"/>
              <a:gd name="connsiteX40" fmla="*/ 20690 w 173090"/>
              <a:gd name="connsiteY40" fmla="*/ 159122 h 411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73090" h="411896">
                <a:moveTo>
                  <a:pt x="20690" y="159122"/>
                </a:moveTo>
                <a:cubicBezTo>
                  <a:pt x="21881" y="180156"/>
                  <a:pt x="19103" y="205160"/>
                  <a:pt x="20690" y="230560"/>
                </a:cubicBezTo>
                <a:cubicBezTo>
                  <a:pt x="22278" y="255960"/>
                  <a:pt x="26643" y="288106"/>
                  <a:pt x="30215" y="311522"/>
                </a:cubicBezTo>
                <a:cubicBezTo>
                  <a:pt x="33787" y="334938"/>
                  <a:pt x="38152" y="355575"/>
                  <a:pt x="42121" y="371053"/>
                </a:cubicBezTo>
                <a:cubicBezTo>
                  <a:pt x="46090" y="386531"/>
                  <a:pt x="48869" y="397644"/>
                  <a:pt x="54028" y="404391"/>
                </a:cubicBezTo>
                <a:cubicBezTo>
                  <a:pt x="59188" y="411138"/>
                  <a:pt x="68316" y="412725"/>
                  <a:pt x="73078" y="411534"/>
                </a:cubicBezTo>
                <a:cubicBezTo>
                  <a:pt x="77840" y="410343"/>
                  <a:pt x="83000" y="405581"/>
                  <a:pt x="82603" y="397247"/>
                </a:cubicBezTo>
                <a:cubicBezTo>
                  <a:pt x="82206" y="388913"/>
                  <a:pt x="74268" y="375022"/>
                  <a:pt x="70696" y="361528"/>
                </a:cubicBezTo>
                <a:cubicBezTo>
                  <a:pt x="67124" y="348034"/>
                  <a:pt x="64346" y="335334"/>
                  <a:pt x="61171" y="316284"/>
                </a:cubicBezTo>
                <a:cubicBezTo>
                  <a:pt x="57996" y="297234"/>
                  <a:pt x="53630" y="269056"/>
                  <a:pt x="51646" y="247228"/>
                </a:cubicBezTo>
                <a:cubicBezTo>
                  <a:pt x="49662" y="225400"/>
                  <a:pt x="50853" y="209128"/>
                  <a:pt x="49265" y="185315"/>
                </a:cubicBezTo>
                <a:cubicBezTo>
                  <a:pt x="47677" y="161502"/>
                  <a:pt x="44899" y="123403"/>
                  <a:pt x="42121" y="104353"/>
                </a:cubicBezTo>
                <a:cubicBezTo>
                  <a:pt x="39343" y="85303"/>
                  <a:pt x="35374" y="80938"/>
                  <a:pt x="32596" y="71016"/>
                </a:cubicBezTo>
                <a:cubicBezTo>
                  <a:pt x="29818" y="61094"/>
                  <a:pt x="25850" y="51569"/>
                  <a:pt x="25453" y="44822"/>
                </a:cubicBezTo>
                <a:cubicBezTo>
                  <a:pt x="25056" y="38075"/>
                  <a:pt x="26643" y="30137"/>
                  <a:pt x="30215" y="30534"/>
                </a:cubicBezTo>
                <a:cubicBezTo>
                  <a:pt x="33787" y="30931"/>
                  <a:pt x="40931" y="36091"/>
                  <a:pt x="46884" y="47203"/>
                </a:cubicBezTo>
                <a:cubicBezTo>
                  <a:pt x="52837" y="58315"/>
                  <a:pt x="60377" y="81335"/>
                  <a:pt x="65933" y="97210"/>
                </a:cubicBezTo>
                <a:cubicBezTo>
                  <a:pt x="71489" y="113085"/>
                  <a:pt x="75459" y="128960"/>
                  <a:pt x="80222" y="142453"/>
                </a:cubicBezTo>
                <a:cubicBezTo>
                  <a:pt x="84985" y="155946"/>
                  <a:pt x="90540" y="163090"/>
                  <a:pt x="94509" y="178171"/>
                </a:cubicBezTo>
                <a:cubicBezTo>
                  <a:pt x="98478" y="193252"/>
                  <a:pt x="101256" y="216669"/>
                  <a:pt x="104034" y="232941"/>
                </a:cubicBezTo>
                <a:cubicBezTo>
                  <a:pt x="106812" y="249213"/>
                  <a:pt x="108797" y="262706"/>
                  <a:pt x="111178" y="275803"/>
                </a:cubicBezTo>
                <a:cubicBezTo>
                  <a:pt x="113559" y="288900"/>
                  <a:pt x="115544" y="299616"/>
                  <a:pt x="118322" y="311522"/>
                </a:cubicBezTo>
                <a:cubicBezTo>
                  <a:pt x="121100" y="323428"/>
                  <a:pt x="124275" y="336921"/>
                  <a:pt x="127847" y="347240"/>
                </a:cubicBezTo>
                <a:cubicBezTo>
                  <a:pt x="131419" y="357559"/>
                  <a:pt x="134595" y="367481"/>
                  <a:pt x="139754" y="373434"/>
                </a:cubicBezTo>
                <a:cubicBezTo>
                  <a:pt x="144913" y="379387"/>
                  <a:pt x="153247" y="382960"/>
                  <a:pt x="158803" y="382960"/>
                </a:cubicBezTo>
                <a:cubicBezTo>
                  <a:pt x="164359" y="382960"/>
                  <a:pt x="173090" y="378197"/>
                  <a:pt x="173090" y="373434"/>
                </a:cubicBezTo>
                <a:cubicBezTo>
                  <a:pt x="173090" y="368671"/>
                  <a:pt x="162772" y="362718"/>
                  <a:pt x="158803" y="354384"/>
                </a:cubicBezTo>
                <a:cubicBezTo>
                  <a:pt x="154834" y="346050"/>
                  <a:pt x="152453" y="336128"/>
                  <a:pt x="149278" y="323428"/>
                </a:cubicBezTo>
                <a:cubicBezTo>
                  <a:pt x="146103" y="310728"/>
                  <a:pt x="142928" y="296837"/>
                  <a:pt x="139753" y="278184"/>
                </a:cubicBezTo>
                <a:cubicBezTo>
                  <a:pt x="136578" y="259531"/>
                  <a:pt x="133402" y="229765"/>
                  <a:pt x="130227" y="211509"/>
                </a:cubicBezTo>
                <a:cubicBezTo>
                  <a:pt x="127052" y="193253"/>
                  <a:pt x="124672" y="181744"/>
                  <a:pt x="120703" y="168647"/>
                </a:cubicBezTo>
                <a:cubicBezTo>
                  <a:pt x="116734" y="155550"/>
                  <a:pt x="111574" y="147215"/>
                  <a:pt x="106415" y="132928"/>
                </a:cubicBezTo>
                <a:cubicBezTo>
                  <a:pt x="101256" y="118641"/>
                  <a:pt x="95302" y="98003"/>
                  <a:pt x="89746" y="82922"/>
                </a:cubicBezTo>
                <a:cubicBezTo>
                  <a:pt x="84190" y="67841"/>
                  <a:pt x="78237" y="53950"/>
                  <a:pt x="73078" y="42441"/>
                </a:cubicBezTo>
                <a:cubicBezTo>
                  <a:pt x="67919" y="30932"/>
                  <a:pt x="64346" y="20613"/>
                  <a:pt x="58790" y="13866"/>
                </a:cubicBezTo>
                <a:cubicBezTo>
                  <a:pt x="53234" y="7119"/>
                  <a:pt x="46884" y="3943"/>
                  <a:pt x="39740" y="1959"/>
                </a:cubicBezTo>
                <a:cubicBezTo>
                  <a:pt x="32596" y="-25"/>
                  <a:pt x="22278" y="-1216"/>
                  <a:pt x="15928" y="1959"/>
                </a:cubicBezTo>
                <a:cubicBezTo>
                  <a:pt x="9578" y="5134"/>
                  <a:pt x="4021" y="11484"/>
                  <a:pt x="1640" y="21009"/>
                </a:cubicBezTo>
                <a:cubicBezTo>
                  <a:pt x="-741" y="30534"/>
                  <a:pt x="-344" y="45218"/>
                  <a:pt x="1640" y="59109"/>
                </a:cubicBezTo>
                <a:cubicBezTo>
                  <a:pt x="3624" y="73000"/>
                  <a:pt x="10371" y="87684"/>
                  <a:pt x="13546" y="104353"/>
                </a:cubicBezTo>
                <a:cubicBezTo>
                  <a:pt x="16721" y="121022"/>
                  <a:pt x="19499" y="138088"/>
                  <a:pt x="20690" y="1591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9" name="任意多边形 468"/>
          <p:cNvSpPr/>
          <p:nvPr/>
        </p:nvSpPr>
        <p:spPr>
          <a:xfrm rot="-540000" flipV="1">
            <a:off x="9753022" y="3312425"/>
            <a:ext cx="173090" cy="411896"/>
          </a:xfrm>
          <a:custGeom>
            <a:avLst/>
            <a:gdLst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54028 w 176082"/>
              <a:gd name="connsiteY10" fmla="*/ 190078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2609 w 176082"/>
              <a:gd name="connsiteY22" fmla="*/ 359147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40072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27847 w 175519"/>
              <a:gd name="connsiteY22" fmla="*/ 347240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26"/>
              <a:gd name="connsiteY0" fmla="*/ 159122 h 411896"/>
              <a:gd name="connsiteX1" fmla="*/ 20690 w 175526"/>
              <a:gd name="connsiteY1" fmla="*/ 230560 h 411896"/>
              <a:gd name="connsiteX2" fmla="*/ 30215 w 175526"/>
              <a:gd name="connsiteY2" fmla="*/ 311522 h 411896"/>
              <a:gd name="connsiteX3" fmla="*/ 42121 w 175526"/>
              <a:gd name="connsiteY3" fmla="*/ 371053 h 411896"/>
              <a:gd name="connsiteX4" fmla="*/ 54028 w 175526"/>
              <a:gd name="connsiteY4" fmla="*/ 404391 h 411896"/>
              <a:gd name="connsiteX5" fmla="*/ 73078 w 175526"/>
              <a:gd name="connsiteY5" fmla="*/ 411534 h 411896"/>
              <a:gd name="connsiteX6" fmla="*/ 82603 w 175526"/>
              <a:gd name="connsiteY6" fmla="*/ 397247 h 411896"/>
              <a:gd name="connsiteX7" fmla="*/ 70696 w 175526"/>
              <a:gd name="connsiteY7" fmla="*/ 361528 h 411896"/>
              <a:gd name="connsiteX8" fmla="*/ 61171 w 175526"/>
              <a:gd name="connsiteY8" fmla="*/ 316284 h 411896"/>
              <a:gd name="connsiteX9" fmla="*/ 51646 w 175526"/>
              <a:gd name="connsiteY9" fmla="*/ 247228 h 411896"/>
              <a:gd name="connsiteX10" fmla="*/ 49265 w 175526"/>
              <a:gd name="connsiteY10" fmla="*/ 185315 h 411896"/>
              <a:gd name="connsiteX11" fmla="*/ 42121 w 175526"/>
              <a:gd name="connsiteY11" fmla="*/ 104353 h 411896"/>
              <a:gd name="connsiteX12" fmla="*/ 32596 w 175526"/>
              <a:gd name="connsiteY12" fmla="*/ 71016 h 411896"/>
              <a:gd name="connsiteX13" fmla="*/ 25453 w 175526"/>
              <a:gd name="connsiteY13" fmla="*/ 44822 h 411896"/>
              <a:gd name="connsiteX14" fmla="*/ 30215 w 175526"/>
              <a:gd name="connsiteY14" fmla="*/ 30534 h 411896"/>
              <a:gd name="connsiteX15" fmla="*/ 46884 w 175526"/>
              <a:gd name="connsiteY15" fmla="*/ 47203 h 411896"/>
              <a:gd name="connsiteX16" fmla="*/ 65933 w 175526"/>
              <a:gd name="connsiteY16" fmla="*/ 97210 h 411896"/>
              <a:gd name="connsiteX17" fmla="*/ 80222 w 175526"/>
              <a:gd name="connsiteY17" fmla="*/ 142453 h 411896"/>
              <a:gd name="connsiteX18" fmla="*/ 94509 w 175526"/>
              <a:gd name="connsiteY18" fmla="*/ 178171 h 411896"/>
              <a:gd name="connsiteX19" fmla="*/ 104034 w 175526"/>
              <a:gd name="connsiteY19" fmla="*/ 232941 h 411896"/>
              <a:gd name="connsiteX20" fmla="*/ 111178 w 175526"/>
              <a:gd name="connsiteY20" fmla="*/ 275803 h 411896"/>
              <a:gd name="connsiteX21" fmla="*/ 118322 w 175526"/>
              <a:gd name="connsiteY21" fmla="*/ 311522 h 411896"/>
              <a:gd name="connsiteX22" fmla="*/ 127847 w 175526"/>
              <a:gd name="connsiteY22" fmla="*/ 347240 h 411896"/>
              <a:gd name="connsiteX23" fmla="*/ 146897 w 175526"/>
              <a:gd name="connsiteY23" fmla="*/ 375816 h 411896"/>
              <a:gd name="connsiteX24" fmla="*/ 163566 w 175526"/>
              <a:gd name="connsiteY24" fmla="*/ 382960 h 411896"/>
              <a:gd name="connsiteX25" fmla="*/ 175471 w 175526"/>
              <a:gd name="connsiteY25" fmla="*/ 373434 h 411896"/>
              <a:gd name="connsiteX26" fmla="*/ 158803 w 175526"/>
              <a:gd name="connsiteY26" fmla="*/ 354384 h 411896"/>
              <a:gd name="connsiteX27" fmla="*/ 149278 w 175526"/>
              <a:gd name="connsiteY27" fmla="*/ 323428 h 411896"/>
              <a:gd name="connsiteX28" fmla="*/ 139753 w 175526"/>
              <a:gd name="connsiteY28" fmla="*/ 278184 h 411896"/>
              <a:gd name="connsiteX29" fmla="*/ 130227 w 175526"/>
              <a:gd name="connsiteY29" fmla="*/ 211509 h 411896"/>
              <a:gd name="connsiteX30" fmla="*/ 120703 w 175526"/>
              <a:gd name="connsiteY30" fmla="*/ 168647 h 411896"/>
              <a:gd name="connsiteX31" fmla="*/ 106415 w 175526"/>
              <a:gd name="connsiteY31" fmla="*/ 132928 h 411896"/>
              <a:gd name="connsiteX32" fmla="*/ 89746 w 175526"/>
              <a:gd name="connsiteY32" fmla="*/ 82922 h 411896"/>
              <a:gd name="connsiteX33" fmla="*/ 73078 w 175526"/>
              <a:gd name="connsiteY33" fmla="*/ 42441 h 411896"/>
              <a:gd name="connsiteX34" fmla="*/ 58790 w 175526"/>
              <a:gd name="connsiteY34" fmla="*/ 13866 h 411896"/>
              <a:gd name="connsiteX35" fmla="*/ 39740 w 175526"/>
              <a:gd name="connsiteY35" fmla="*/ 1959 h 411896"/>
              <a:gd name="connsiteX36" fmla="*/ 15928 w 175526"/>
              <a:gd name="connsiteY36" fmla="*/ 1959 h 411896"/>
              <a:gd name="connsiteX37" fmla="*/ 1640 w 175526"/>
              <a:gd name="connsiteY37" fmla="*/ 21009 h 411896"/>
              <a:gd name="connsiteX38" fmla="*/ 1640 w 175526"/>
              <a:gd name="connsiteY38" fmla="*/ 59109 h 411896"/>
              <a:gd name="connsiteX39" fmla="*/ 13546 w 175526"/>
              <a:gd name="connsiteY39" fmla="*/ 104353 h 411896"/>
              <a:gd name="connsiteX40" fmla="*/ 20690 w 175526"/>
              <a:gd name="connsiteY40" fmla="*/ 159122 h 411896"/>
              <a:gd name="connsiteX0" fmla="*/ 20690 w 175534"/>
              <a:gd name="connsiteY0" fmla="*/ 159122 h 411896"/>
              <a:gd name="connsiteX1" fmla="*/ 20690 w 175534"/>
              <a:gd name="connsiteY1" fmla="*/ 230560 h 411896"/>
              <a:gd name="connsiteX2" fmla="*/ 30215 w 175534"/>
              <a:gd name="connsiteY2" fmla="*/ 311522 h 411896"/>
              <a:gd name="connsiteX3" fmla="*/ 42121 w 175534"/>
              <a:gd name="connsiteY3" fmla="*/ 371053 h 411896"/>
              <a:gd name="connsiteX4" fmla="*/ 54028 w 175534"/>
              <a:gd name="connsiteY4" fmla="*/ 404391 h 411896"/>
              <a:gd name="connsiteX5" fmla="*/ 73078 w 175534"/>
              <a:gd name="connsiteY5" fmla="*/ 411534 h 411896"/>
              <a:gd name="connsiteX6" fmla="*/ 82603 w 175534"/>
              <a:gd name="connsiteY6" fmla="*/ 397247 h 411896"/>
              <a:gd name="connsiteX7" fmla="*/ 70696 w 175534"/>
              <a:gd name="connsiteY7" fmla="*/ 361528 h 411896"/>
              <a:gd name="connsiteX8" fmla="*/ 61171 w 175534"/>
              <a:gd name="connsiteY8" fmla="*/ 316284 h 411896"/>
              <a:gd name="connsiteX9" fmla="*/ 51646 w 175534"/>
              <a:gd name="connsiteY9" fmla="*/ 247228 h 411896"/>
              <a:gd name="connsiteX10" fmla="*/ 49265 w 175534"/>
              <a:gd name="connsiteY10" fmla="*/ 185315 h 411896"/>
              <a:gd name="connsiteX11" fmla="*/ 42121 w 175534"/>
              <a:gd name="connsiteY11" fmla="*/ 104353 h 411896"/>
              <a:gd name="connsiteX12" fmla="*/ 32596 w 175534"/>
              <a:gd name="connsiteY12" fmla="*/ 71016 h 411896"/>
              <a:gd name="connsiteX13" fmla="*/ 25453 w 175534"/>
              <a:gd name="connsiteY13" fmla="*/ 44822 h 411896"/>
              <a:gd name="connsiteX14" fmla="*/ 30215 w 175534"/>
              <a:gd name="connsiteY14" fmla="*/ 30534 h 411896"/>
              <a:gd name="connsiteX15" fmla="*/ 46884 w 175534"/>
              <a:gd name="connsiteY15" fmla="*/ 47203 h 411896"/>
              <a:gd name="connsiteX16" fmla="*/ 65933 w 175534"/>
              <a:gd name="connsiteY16" fmla="*/ 97210 h 411896"/>
              <a:gd name="connsiteX17" fmla="*/ 80222 w 175534"/>
              <a:gd name="connsiteY17" fmla="*/ 142453 h 411896"/>
              <a:gd name="connsiteX18" fmla="*/ 94509 w 175534"/>
              <a:gd name="connsiteY18" fmla="*/ 178171 h 411896"/>
              <a:gd name="connsiteX19" fmla="*/ 104034 w 175534"/>
              <a:gd name="connsiteY19" fmla="*/ 232941 h 411896"/>
              <a:gd name="connsiteX20" fmla="*/ 111178 w 175534"/>
              <a:gd name="connsiteY20" fmla="*/ 275803 h 411896"/>
              <a:gd name="connsiteX21" fmla="*/ 118322 w 175534"/>
              <a:gd name="connsiteY21" fmla="*/ 311522 h 411896"/>
              <a:gd name="connsiteX22" fmla="*/ 127847 w 175534"/>
              <a:gd name="connsiteY22" fmla="*/ 347240 h 411896"/>
              <a:gd name="connsiteX23" fmla="*/ 139754 w 175534"/>
              <a:gd name="connsiteY23" fmla="*/ 373434 h 411896"/>
              <a:gd name="connsiteX24" fmla="*/ 163566 w 175534"/>
              <a:gd name="connsiteY24" fmla="*/ 382960 h 411896"/>
              <a:gd name="connsiteX25" fmla="*/ 175471 w 175534"/>
              <a:gd name="connsiteY25" fmla="*/ 373434 h 411896"/>
              <a:gd name="connsiteX26" fmla="*/ 158803 w 175534"/>
              <a:gd name="connsiteY26" fmla="*/ 354384 h 411896"/>
              <a:gd name="connsiteX27" fmla="*/ 149278 w 175534"/>
              <a:gd name="connsiteY27" fmla="*/ 323428 h 411896"/>
              <a:gd name="connsiteX28" fmla="*/ 139753 w 175534"/>
              <a:gd name="connsiteY28" fmla="*/ 278184 h 411896"/>
              <a:gd name="connsiteX29" fmla="*/ 130227 w 175534"/>
              <a:gd name="connsiteY29" fmla="*/ 211509 h 411896"/>
              <a:gd name="connsiteX30" fmla="*/ 120703 w 175534"/>
              <a:gd name="connsiteY30" fmla="*/ 168647 h 411896"/>
              <a:gd name="connsiteX31" fmla="*/ 106415 w 175534"/>
              <a:gd name="connsiteY31" fmla="*/ 132928 h 411896"/>
              <a:gd name="connsiteX32" fmla="*/ 89746 w 175534"/>
              <a:gd name="connsiteY32" fmla="*/ 82922 h 411896"/>
              <a:gd name="connsiteX33" fmla="*/ 73078 w 175534"/>
              <a:gd name="connsiteY33" fmla="*/ 42441 h 411896"/>
              <a:gd name="connsiteX34" fmla="*/ 58790 w 175534"/>
              <a:gd name="connsiteY34" fmla="*/ 13866 h 411896"/>
              <a:gd name="connsiteX35" fmla="*/ 39740 w 175534"/>
              <a:gd name="connsiteY35" fmla="*/ 1959 h 411896"/>
              <a:gd name="connsiteX36" fmla="*/ 15928 w 175534"/>
              <a:gd name="connsiteY36" fmla="*/ 1959 h 411896"/>
              <a:gd name="connsiteX37" fmla="*/ 1640 w 175534"/>
              <a:gd name="connsiteY37" fmla="*/ 21009 h 411896"/>
              <a:gd name="connsiteX38" fmla="*/ 1640 w 175534"/>
              <a:gd name="connsiteY38" fmla="*/ 59109 h 411896"/>
              <a:gd name="connsiteX39" fmla="*/ 13546 w 175534"/>
              <a:gd name="connsiteY39" fmla="*/ 104353 h 411896"/>
              <a:gd name="connsiteX40" fmla="*/ 20690 w 175534"/>
              <a:gd name="connsiteY40" fmla="*/ 159122 h 411896"/>
              <a:gd name="connsiteX0" fmla="*/ 20690 w 175471"/>
              <a:gd name="connsiteY0" fmla="*/ 159122 h 411896"/>
              <a:gd name="connsiteX1" fmla="*/ 20690 w 175471"/>
              <a:gd name="connsiteY1" fmla="*/ 230560 h 411896"/>
              <a:gd name="connsiteX2" fmla="*/ 30215 w 175471"/>
              <a:gd name="connsiteY2" fmla="*/ 311522 h 411896"/>
              <a:gd name="connsiteX3" fmla="*/ 42121 w 175471"/>
              <a:gd name="connsiteY3" fmla="*/ 371053 h 411896"/>
              <a:gd name="connsiteX4" fmla="*/ 54028 w 175471"/>
              <a:gd name="connsiteY4" fmla="*/ 404391 h 411896"/>
              <a:gd name="connsiteX5" fmla="*/ 73078 w 175471"/>
              <a:gd name="connsiteY5" fmla="*/ 411534 h 411896"/>
              <a:gd name="connsiteX6" fmla="*/ 82603 w 175471"/>
              <a:gd name="connsiteY6" fmla="*/ 397247 h 411896"/>
              <a:gd name="connsiteX7" fmla="*/ 70696 w 175471"/>
              <a:gd name="connsiteY7" fmla="*/ 361528 h 411896"/>
              <a:gd name="connsiteX8" fmla="*/ 61171 w 175471"/>
              <a:gd name="connsiteY8" fmla="*/ 316284 h 411896"/>
              <a:gd name="connsiteX9" fmla="*/ 51646 w 175471"/>
              <a:gd name="connsiteY9" fmla="*/ 247228 h 411896"/>
              <a:gd name="connsiteX10" fmla="*/ 49265 w 175471"/>
              <a:gd name="connsiteY10" fmla="*/ 185315 h 411896"/>
              <a:gd name="connsiteX11" fmla="*/ 42121 w 175471"/>
              <a:gd name="connsiteY11" fmla="*/ 104353 h 411896"/>
              <a:gd name="connsiteX12" fmla="*/ 32596 w 175471"/>
              <a:gd name="connsiteY12" fmla="*/ 71016 h 411896"/>
              <a:gd name="connsiteX13" fmla="*/ 25453 w 175471"/>
              <a:gd name="connsiteY13" fmla="*/ 44822 h 411896"/>
              <a:gd name="connsiteX14" fmla="*/ 30215 w 175471"/>
              <a:gd name="connsiteY14" fmla="*/ 30534 h 411896"/>
              <a:gd name="connsiteX15" fmla="*/ 46884 w 175471"/>
              <a:gd name="connsiteY15" fmla="*/ 47203 h 411896"/>
              <a:gd name="connsiteX16" fmla="*/ 65933 w 175471"/>
              <a:gd name="connsiteY16" fmla="*/ 97210 h 411896"/>
              <a:gd name="connsiteX17" fmla="*/ 80222 w 175471"/>
              <a:gd name="connsiteY17" fmla="*/ 142453 h 411896"/>
              <a:gd name="connsiteX18" fmla="*/ 94509 w 175471"/>
              <a:gd name="connsiteY18" fmla="*/ 178171 h 411896"/>
              <a:gd name="connsiteX19" fmla="*/ 104034 w 175471"/>
              <a:gd name="connsiteY19" fmla="*/ 232941 h 411896"/>
              <a:gd name="connsiteX20" fmla="*/ 111178 w 175471"/>
              <a:gd name="connsiteY20" fmla="*/ 275803 h 411896"/>
              <a:gd name="connsiteX21" fmla="*/ 118322 w 175471"/>
              <a:gd name="connsiteY21" fmla="*/ 311522 h 411896"/>
              <a:gd name="connsiteX22" fmla="*/ 127847 w 175471"/>
              <a:gd name="connsiteY22" fmla="*/ 347240 h 411896"/>
              <a:gd name="connsiteX23" fmla="*/ 139754 w 175471"/>
              <a:gd name="connsiteY23" fmla="*/ 373434 h 411896"/>
              <a:gd name="connsiteX24" fmla="*/ 158803 w 175471"/>
              <a:gd name="connsiteY24" fmla="*/ 382960 h 411896"/>
              <a:gd name="connsiteX25" fmla="*/ 175471 w 175471"/>
              <a:gd name="connsiteY25" fmla="*/ 373434 h 411896"/>
              <a:gd name="connsiteX26" fmla="*/ 158803 w 175471"/>
              <a:gd name="connsiteY26" fmla="*/ 354384 h 411896"/>
              <a:gd name="connsiteX27" fmla="*/ 149278 w 175471"/>
              <a:gd name="connsiteY27" fmla="*/ 323428 h 411896"/>
              <a:gd name="connsiteX28" fmla="*/ 139753 w 175471"/>
              <a:gd name="connsiteY28" fmla="*/ 278184 h 411896"/>
              <a:gd name="connsiteX29" fmla="*/ 130227 w 175471"/>
              <a:gd name="connsiteY29" fmla="*/ 211509 h 411896"/>
              <a:gd name="connsiteX30" fmla="*/ 120703 w 175471"/>
              <a:gd name="connsiteY30" fmla="*/ 168647 h 411896"/>
              <a:gd name="connsiteX31" fmla="*/ 106415 w 175471"/>
              <a:gd name="connsiteY31" fmla="*/ 132928 h 411896"/>
              <a:gd name="connsiteX32" fmla="*/ 89746 w 175471"/>
              <a:gd name="connsiteY32" fmla="*/ 82922 h 411896"/>
              <a:gd name="connsiteX33" fmla="*/ 73078 w 175471"/>
              <a:gd name="connsiteY33" fmla="*/ 42441 h 411896"/>
              <a:gd name="connsiteX34" fmla="*/ 58790 w 175471"/>
              <a:gd name="connsiteY34" fmla="*/ 13866 h 411896"/>
              <a:gd name="connsiteX35" fmla="*/ 39740 w 175471"/>
              <a:gd name="connsiteY35" fmla="*/ 1959 h 411896"/>
              <a:gd name="connsiteX36" fmla="*/ 15928 w 175471"/>
              <a:gd name="connsiteY36" fmla="*/ 1959 h 411896"/>
              <a:gd name="connsiteX37" fmla="*/ 1640 w 175471"/>
              <a:gd name="connsiteY37" fmla="*/ 21009 h 411896"/>
              <a:gd name="connsiteX38" fmla="*/ 1640 w 175471"/>
              <a:gd name="connsiteY38" fmla="*/ 59109 h 411896"/>
              <a:gd name="connsiteX39" fmla="*/ 13546 w 175471"/>
              <a:gd name="connsiteY39" fmla="*/ 104353 h 411896"/>
              <a:gd name="connsiteX40" fmla="*/ 20690 w 175471"/>
              <a:gd name="connsiteY40" fmla="*/ 159122 h 411896"/>
              <a:gd name="connsiteX0" fmla="*/ 20690 w 173090"/>
              <a:gd name="connsiteY0" fmla="*/ 159122 h 411896"/>
              <a:gd name="connsiteX1" fmla="*/ 20690 w 173090"/>
              <a:gd name="connsiteY1" fmla="*/ 230560 h 411896"/>
              <a:gd name="connsiteX2" fmla="*/ 30215 w 173090"/>
              <a:gd name="connsiteY2" fmla="*/ 311522 h 411896"/>
              <a:gd name="connsiteX3" fmla="*/ 42121 w 173090"/>
              <a:gd name="connsiteY3" fmla="*/ 371053 h 411896"/>
              <a:gd name="connsiteX4" fmla="*/ 54028 w 173090"/>
              <a:gd name="connsiteY4" fmla="*/ 404391 h 411896"/>
              <a:gd name="connsiteX5" fmla="*/ 73078 w 173090"/>
              <a:gd name="connsiteY5" fmla="*/ 411534 h 411896"/>
              <a:gd name="connsiteX6" fmla="*/ 82603 w 173090"/>
              <a:gd name="connsiteY6" fmla="*/ 397247 h 411896"/>
              <a:gd name="connsiteX7" fmla="*/ 70696 w 173090"/>
              <a:gd name="connsiteY7" fmla="*/ 361528 h 411896"/>
              <a:gd name="connsiteX8" fmla="*/ 61171 w 173090"/>
              <a:gd name="connsiteY8" fmla="*/ 316284 h 411896"/>
              <a:gd name="connsiteX9" fmla="*/ 51646 w 173090"/>
              <a:gd name="connsiteY9" fmla="*/ 247228 h 411896"/>
              <a:gd name="connsiteX10" fmla="*/ 49265 w 173090"/>
              <a:gd name="connsiteY10" fmla="*/ 185315 h 411896"/>
              <a:gd name="connsiteX11" fmla="*/ 42121 w 173090"/>
              <a:gd name="connsiteY11" fmla="*/ 104353 h 411896"/>
              <a:gd name="connsiteX12" fmla="*/ 32596 w 173090"/>
              <a:gd name="connsiteY12" fmla="*/ 71016 h 411896"/>
              <a:gd name="connsiteX13" fmla="*/ 25453 w 173090"/>
              <a:gd name="connsiteY13" fmla="*/ 44822 h 411896"/>
              <a:gd name="connsiteX14" fmla="*/ 30215 w 173090"/>
              <a:gd name="connsiteY14" fmla="*/ 30534 h 411896"/>
              <a:gd name="connsiteX15" fmla="*/ 46884 w 173090"/>
              <a:gd name="connsiteY15" fmla="*/ 47203 h 411896"/>
              <a:gd name="connsiteX16" fmla="*/ 65933 w 173090"/>
              <a:gd name="connsiteY16" fmla="*/ 97210 h 411896"/>
              <a:gd name="connsiteX17" fmla="*/ 80222 w 173090"/>
              <a:gd name="connsiteY17" fmla="*/ 142453 h 411896"/>
              <a:gd name="connsiteX18" fmla="*/ 94509 w 173090"/>
              <a:gd name="connsiteY18" fmla="*/ 178171 h 411896"/>
              <a:gd name="connsiteX19" fmla="*/ 104034 w 173090"/>
              <a:gd name="connsiteY19" fmla="*/ 232941 h 411896"/>
              <a:gd name="connsiteX20" fmla="*/ 111178 w 173090"/>
              <a:gd name="connsiteY20" fmla="*/ 275803 h 411896"/>
              <a:gd name="connsiteX21" fmla="*/ 118322 w 173090"/>
              <a:gd name="connsiteY21" fmla="*/ 311522 h 411896"/>
              <a:gd name="connsiteX22" fmla="*/ 127847 w 173090"/>
              <a:gd name="connsiteY22" fmla="*/ 347240 h 411896"/>
              <a:gd name="connsiteX23" fmla="*/ 139754 w 173090"/>
              <a:gd name="connsiteY23" fmla="*/ 373434 h 411896"/>
              <a:gd name="connsiteX24" fmla="*/ 158803 w 173090"/>
              <a:gd name="connsiteY24" fmla="*/ 382960 h 411896"/>
              <a:gd name="connsiteX25" fmla="*/ 173090 w 173090"/>
              <a:gd name="connsiteY25" fmla="*/ 373434 h 411896"/>
              <a:gd name="connsiteX26" fmla="*/ 158803 w 173090"/>
              <a:gd name="connsiteY26" fmla="*/ 354384 h 411896"/>
              <a:gd name="connsiteX27" fmla="*/ 149278 w 173090"/>
              <a:gd name="connsiteY27" fmla="*/ 323428 h 411896"/>
              <a:gd name="connsiteX28" fmla="*/ 139753 w 173090"/>
              <a:gd name="connsiteY28" fmla="*/ 278184 h 411896"/>
              <a:gd name="connsiteX29" fmla="*/ 130227 w 173090"/>
              <a:gd name="connsiteY29" fmla="*/ 211509 h 411896"/>
              <a:gd name="connsiteX30" fmla="*/ 120703 w 173090"/>
              <a:gd name="connsiteY30" fmla="*/ 168647 h 411896"/>
              <a:gd name="connsiteX31" fmla="*/ 106415 w 173090"/>
              <a:gd name="connsiteY31" fmla="*/ 132928 h 411896"/>
              <a:gd name="connsiteX32" fmla="*/ 89746 w 173090"/>
              <a:gd name="connsiteY32" fmla="*/ 82922 h 411896"/>
              <a:gd name="connsiteX33" fmla="*/ 73078 w 173090"/>
              <a:gd name="connsiteY33" fmla="*/ 42441 h 411896"/>
              <a:gd name="connsiteX34" fmla="*/ 58790 w 173090"/>
              <a:gd name="connsiteY34" fmla="*/ 13866 h 411896"/>
              <a:gd name="connsiteX35" fmla="*/ 39740 w 173090"/>
              <a:gd name="connsiteY35" fmla="*/ 1959 h 411896"/>
              <a:gd name="connsiteX36" fmla="*/ 15928 w 173090"/>
              <a:gd name="connsiteY36" fmla="*/ 1959 h 411896"/>
              <a:gd name="connsiteX37" fmla="*/ 1640 w 173090"/>
              <a:gd name="connsiteY37" fmla="*/ 21009 h 411896"/>
              <a:gd name="connsiteX38" fmla="*/ 1640 w 173090"/>
              <a:gd name="connsiteY38" fmla="*/ 59109 h 411896"/>
              <a:gd name="connsiteX39" fmla="*/ 13546 w 173090"/>
              <a:gd name="connsiteY39" fmla="*/ 104353 h 411896"/>
              <a:gd name="connsiteX40" fmla="*/ 20690 w 173090"/>
              <a:gd name="connsiteY40" fmla="*/ 159122 h 411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73090" h="411896">
                <a:moveTo>
                  <a:pt x="20690" y="159122"/>
                </a:moveTo>
                <a:cubicBezTo>
                  <a:pt x="21881" y="180156"/>
                  <a:pt x="19103" y="205160"/>
                  <a:pt x="20690" y="230560"/>
                </a:cubicBezTo>
                <a:cubicBezTo>
                  <a:pt x="22278" y="255960"/>
                  <a:pt x="26643" y="288106"/>
                  <a:pt x="30215" y="311522"/>
                </a:cubicBezTo>
                <a:cubicBezTo>
                  <a:pt x="33787" y="334938"/>
                  <a:pt x="38152" y="355575"/>
                  <a:pt x="42121" y="371053"/>
                </a:cubicBezTo>
                <a:cubicBezTo>
                  <a:pt x="46090" y="386531"/>
                  <a:pt x="48869" y="397644"/>
                  <a:pt x="54028" y="404391"/>
                </a:cubicBezTo>
                <a:cubicBezTo>
                  <a:pt x="59188" y="411138"/>
                  <a:pt x="68316" y="412725"/>
                  <a:pt x="73078" y="411534"/>
                </a:cubicBezTo>
                <a:cubicBezTo>
                  <a:pt x="77840" y="410343"/>
                  <a:pt x="83000" y="405581"/>
                  <a:pt x="82603" y="397247"/>
                </a:cubicBezTo>
                <a:cubicBezTo>
                  <a:pt x="82206" y="388913"/>
                  <a:pt x="74268" y="375022"/>
                  <a:pt x="70696" y="361528"/>
                </a:cubicBezTo>
                <a:cubicBezTo>
                  <a:pt x="67124" y="348034"/>
                  <a:pt x="64346" y="335334"/>
                  <a:pt x="61171" y="316284"/>
                </a:cubicBezTo>
                <a:cubicBezTo>
                  <a:pt x="57996" y="297234"/>
                  <a:pt x="53630" y="269056"/>
                  <a:pt x="51646" y="247228"/>
                </a:cubicBezTo>
                <a:cubicBezTo>
                  <a:pt x="49662" y="225400"/>
                  <a:pt x="50853" y="209128"/>
                  <a:pt x="49265" y="185315"/>
                </a:cubicBezTo>
                <a:cubicBezTo>
                  <a:pt x="47677" y="161502"/>
                  <a:pt x="44899" y="123403"/>
                  <a:pt x="42121" y="104353"/>
                </a:cubicBezTo>
                <a:cubicBezTo>
                  <a:pt x="39343" y="85303"/>
                  <a:pt x="35374" y="80938"/>
                  <a:pt x="32596" y="71016"/>
                </a:cubicBezTo>
                <a:cubicBezTo>
                  <a:pt x="29818" y="61094"/>
                  <a:pt x="25850" y="51569"/>
                  <a:pt x="25453" y="44822"/>
                </a:cubicBezTo>
                <a:cubicBezTo>
                  <a:pt x="25056" y="38075"/>
                  <a:pt x="26643" y="30137"/>
                  <a:pt x="30215" y="30534"/>
                </a:cubicBezTo>
                <a:cubicBezTo>
                  <a:pt x="33787" y="30931"/>
                  <a:pt x="40931" y="36091"/>
                  <a:pt x="46884" y="47203"/>
                </a:cubicBezTo>
                <a:cubicBezTo>
                  <a:pt x="52837" y="58315"/>
                  <a:pt x="60377" y="81335"/>
                  <a:pt x="65933" y="97210"/>
                </a:cubicBezTo>
                <a:cubicBezTo>
                  <a:pt x="71489" y="113085"/>
                  <a:pt x="75459" y="128960"/>
                  <a:pt x="80222" y="142453"/>
                </a:cubicBezTo>
                <a:cubicBezTo>
                  <a:pt x="84985" y="155946"/>
                  <a:pt x="90540" y="163090"/>
                  <a:pt x="94509" y="178171"/>
                </a:cubicBezTo>
                <a:cubicBezTo>
                  <a:pt x="98478" y="193252"/>
                  <a:pt x="101256" y="216669"/>
                  <a:pt x="104034" y="232941"/>
                </a:cubicBezTo>
                <a:cubicBezTo>
                  <a:pt x="106812" y="249213"/>
                  <a:pt x="108797" y="262706"/>
                  <a:pt x="111178" y="275803"/>
                </a:cubicBezTo>
                <a:cubicBezTo>
                  <a:pt x="113559" y="288900"/>
                  <a:pt x="115544" y="299616"/>
                  <a:pt x="118322" y="311522"/>
                </a:cubicBezTo>
                <a:cubicBezTo>
                  <a:pt x="121100" y="323428"/>
                  <a:pt x="124275" y="336921"/>
                  <a:pt x="127847" y="347240"/>
                </a:cubicBezTo>
                <a:cubicBezTo>
                  <a:pt x="131419" y="357559"/>
                  <a:pt x="134595" y="367481"/>
                  <a:pt x="139754" y="373434"/>
                </a:cubicBezTo>
                <a:cubicBezTo>
                  <a:pt x="144913" y="379387"/>
                  <a:pt x="153247" y="382960"/>
                  <a:pt x="158803" y="382960"/>
                </a:cubicBezTo>
                <a:cubicBezTo>
                  <a:pt x="164359" y="382960"/>
                  <a:pt x="173090" y="378197"/>
                  <a:pt x="173090" y="373434"/>
                </a:cubicBezTo>
                <a:cubicBezTo>
                  <a:pt x="173090" y="368671"/>
                  <a:pt x="162772" y="362718"/>
                  <a:pt x="158803" y="354384"/>
                </a:cubicBezTo>
                <a:cubicBezTo>
                  <a:pt x="154834" y="346050"/>
                  <a:pt x="152453" y="336128"/>
                  <a:pt x="149278" y="323428"/>
                </a:cubicBezTo>
                <a:cubicBezTo>
                  <a:pt x="146103" y="310728"/>
                  <a:pt x="142928" y="296837"/>
                  <a:pt x="139753" y="278184"/>
                </a:cubicBezTo>
                <a:cubicBezTo>
                  <a:pt x="136578" y="259531"/>
                  <a:pt x="133402" y="229765"/>
                  <a:pt x="130227" y="211509"/>
                </a:cubicBezTo>
                <a:cubicBezTo>
                  <a:pt x="127052" y="193253"/>
                  <a:pt x="124672" y="181744"/>
                  <a:pt x="120703" y="168647"/>
                </a:cubicBezTo>
                <a:cubicBezTo>
                  <a:pt x="116734" y="155550"/>
                  <a:pt x="111574" y="147215"/>
                  <a:pt x="106415" y="132928"/>
                </a:cubicBezTo>
                <a:cubicBezTo>
                  <a:pt x="101256" y="118641"/>
                  <a:pt x="95302" y="98003"/>
                  <a:pt x="89746" y="82922"/>
                </a:cubicBezTo>
                <a:cubicBezTo>
                  <a:pt x="84190" y="67841"/>
                  <a:pt x="78237" y="53950"/>
                  <a:pt x="73078" y="42441"/>
                </a:cubicBezTo>
                <a:cubicBezTo>
                  <a:pt x="67919" y="30932"/>
                  <a:pt x="64346" y="20613"/>
                  <a:pt x="58790" y="13866"/>
                </a:cubicBezTo>
                <a:cubicBezTo>
                  <a:pt x="53234" y="7119"/>
                  <a:pt x="46884" y="3943"/>
                  <a:pt x="39740" y="1959"/>
                </a:cubicBezTo>
                <a:cubicBezTo>
                  <a:pt x="32596" y="-25"/>
                  <a:pt x="22278" y="-1216"/>
                  <a:pt x="15928" y="1959"/>
                </a:cubicBezTo>
                <a:cubicBezTo>
                  <a:pt x="9578" y="5134"/>
                  <a:pt x="4021" y="11484"/>
                  <a:pt x="1640" y="21009"/>
                </a:cubicBezTo>
                <a:cubicBezTo>
                  <a:pt x="-741" y="30534"/>
                  <a:pt x="-344" y="45218"/>
                  <a:pt x="1640" y="59109"/>
                </a:cubicBezTo>
                <a:cubicBezTo>
                  <a:pt x="3624" y="73000"/>
                  <a:pt x="10371" y="87684"/>
                  <a:pt x="13546" y="104353"/>
                </a:cubicBezTo>
                <a:cubicBezTo>
                  <a:pt x="16721" y="121022"/>
                  <a:pt x="19499" y="138088"/>
                  <a:pt x="20690" y="1591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0" name="任意多边形 469"/>
          <p:cNvSpPr/>
          <p:nvPr/>
        </p:nvSpPr>
        <p:spPr>
          <a:xfrm rot="720000">
            <a:off x="9253400" y="3324490"/>
            <a:ext cx="171865" cy="408896"/>
          </a:xfrm>
          <a:custGeom>
            <a:avLst/>
            <a:gdLst>
              <a:gd name="connsiteX0" fmla="*/ 21888 w 171924"/>
              <a:gd name="connsiteY0" fmla="*/ 116697 h 412717"/>
              <a:gd name="connsiteX1" fmla="*/ 38557 w 171924"/>
              <a:gd name="connsiteY1" fmla="*/ 176228 h 412717"/>
              <a:gd name="connsiteX2" fmla="*/ 38557 w 171924"/>
              <a:gd name="connsiteY2" fmla="*/ 223853 h 412717"/>
              <a:gd name="connsiteX3" fmla="*/ 40938 w 171924"/>
              <a:gd name="connsiteY3" fmla="*/ 290528 h 412717"/>
              <a:gd name="connsiteX4" fmla="*/ 52844 w 171924"/>
              <a:gd name="connsiteY4" fmla="*/ 338153 h 412717"/>
              <a:gd name="connsiteX5" fmla="*/ 69513 w 171924"/>
              <a:gd name="connsiteY5" fmla="*/ 376253 h 412717"/>
              <a:gd name="connsiteX6" fmla="*/ 105232 w 171924"/>
              <a:gd name="connsiteY6" fmla="*/ 404828 h 412717"/>
              <a:gd name="connsiteX7" fmla="*/ 138569 w 171924"/>
              <a:gd name="connsiteY7" fmla="*/ 411972 h 412717"/>
              <a:gd name="connsiteX8" fmla="*/ 160001 w 171924"/>
              <a:gd name="connsiteY8" fmla="*/ 390540 h 412717"/>
              <a:gd name="connsiteX9" fmla="*/ 171907 w 171924"/>
              <a:gd name="connsiteY9" fmla="*/ 361965 h 412717"/>
              <a:gd name="connsiteX10" fmla="*/ 162382 w 171924"/>
              <a:gd name="connsiteY10" fmla="*/ 311959 h 412717"/>
              <a:gd name="connsiteX11" fmla="*/ 150476 w 171924"/>
              <a:gd name="connsiteY11" fmla="*/ 271478 h 412717"/>
              <a:gd name="connsiteX12" fmla="*/ 150476 w 171924"/>
              <a:gd name="connsiteY12" fmla="*/ 240522 h 412717"/>
              <a:gd name="connsiteX13" fmla="*/ 167144 w 171924"/>
              <a:gd name="connsiteY13" fmla="*/ 209565 h 412717"/>
              <a:gd name="connsiteX14" fmla="*/ 167144 w 171924"/>
              <a:gd name="connsiteY14" fmla="*/ 173847 h 412717"/>
              <a:gd name="connsiteX15" fmla="*/ 155238 w 171924"/>
              <a:gd name="connsiteY15" fmla="*/ 130984 h 412717"/>
              <a:gd name="connsiteX16" fmla="*/ 136188 w 171924"/>
              <a:gd name="connsiteY16" fmla="*/ 90503 h 412717"/>
              <a:gd name="connsiteX17" fmla="*/ 119519 w 171924"/>
              <a:gd name="connsiteY17" fmla="*/ 54784 h 412717"/>
              <a:gd name="connsiteX18" fmla="*/ 119519 w 171924"/>
              <a:gd name="connsiteY18" fmla="*/ 38115 h 412717"/>
              <a:gd name="connsiteX19" fmla="*/ 129044 w 171924"/>
              <a:gd name="connsiteY19" fmla="*/ 28590 h 412717"/>
              <a:gd name="connsiteX20" fmla="*/ 126663 w 171924"/>
              <a:gd name="connsiteY20" fmla="*/ 11922 h 412717"/>
              <a:gd name="connsiteX21" fmla="*/ 109994 w 171924"/>
              <a:gd name="connsiteY21" fmla="*/ 15 h 412717"/>
              <a:gd name="connsiteX22" fmla="*/ 90944 w 171924"/>
              <a:gd name="connsiteY22" fmla="*/ 14303 h 412717"/>
              <a:gd name="connsiteX23" fmla="*/ 88563 w 171924"/>
              <a:gd name="connsiteY23" fmla="*/ 52403 h 412717"/>
              <a:gd name="connsiteX24" fmla="*/ 100469 w 171924"/>
              <a:gd name="connsiteY24" fmla="*/ 97647 h 412717"/>
              <a:gd name="connsiteX25" fmla="*/ 117138 w 171924"/>
              <a:gd name="connsiteY25" fmla="*/ 126222 h 412717"/>
              <a:gd name="connsiteX26" fmla="*/ 129044 w 171924"/>
              <a:gd name="connsiteY26" fmla="*/ 150034 h 412717"/>
              <a:gd name="connsiteX27" fmla="*/ 133807 w 171924"/>
              <a:gd name="connsiteY27" fmla="*/ 183372 h 412717"/>
              <a:gd name="connsiteX28" fmla="*/ 124282 w 171924"/>
              <a:gd name="connsiteY28" fmla="*/ 221472 h 412717"/>
              <a:gd name="connsiteX29" fmla="*/ 117138 w 171924"/>
              <a:gd name="connsiteY29" fmla="*/ 252428 h 412717"/>
              <a:gd name="connsiteX30" fmla="*/ 121901 w 171924"/>
              <a:gd name="connsiteY30" fmla="*/ 300053 h 412717"/>
              <a:gd name="connsiteX31" fmla="*/ 131426 w 171924"/>
              <a:gd name="connsiteY31" fmla="*/ 326247 h 412717"/>
              <a:gd name="connsiteX32" fmla="*/ 143332 w 171924"/>
              <a:gd name="connsiteY32" fmla="*/ 350059 h 412717"/>
              <a:gd name="connsiteX33" fmla="*/ 138569 w 171924"/>
              <a:gd name="connsiteY33" fmla="*/ 371490 h 412717"/>
              <a:gd name="connsiteX34" fmla="*/ 129044 w 171924"/>
              <a:gd name="connsiteY34" fmla="*/ 381015 h 412717"/>
              <a:gd name="connsiteX35" fmla="*/ 107613 w 171924"/>
              <a:gd name="connsiteY35" fmla="*/ 376253 h 412717"/>
              <a:gd name="connsiteX36" fmla="*/ 86182 w 171924"/>
              <a:gd name="connsiteY36" fmla="*/ 345297 h 412717"/>
              <a:gd name="connsiteX37" fmla="*/ 71894 w 171924"/>
              <a:gd name="connsiteY37" fmla="*/ 300053 h 412717"/>
              <a:gd name="connsiteX38" fmla="*/ 71894 w 171924"/>
              <a:gd name="connsiteY38" fmla="*/ 238140 h 412717"/>
              <a:gd name="connsiteX39" fmla="*/ 62369 w 171924"/>
              <a:gd name="connsiteY39" fmla="*/ 173847 h 412717"/>
              <a:gd name="connsiteX40" fmla="*/ 43319 w 171924"/>
              <a:gd name="connsiteY40" fmla="*/ 66690 h 412717"/>
              <a:gd name="connsiteX41" fmla="*/ 29032 w 171924"/>
              <a:gd name="connsiteY41" fmla="*/ 40497 h 412717"/>
              <a:gd name="connsiteX42" fmla="*/ 14744 w 171924"/>
              <a:gd name="connsiteY42" fmla="*/ 33353 h 412717"/>
              <a:gd name="connsiteX43" fmla="*/ 457 w 171924"/>
              <a:gd name="connsiteY43" fmla="*/ 40497 h 412717"/>
              <a:gd name="connsiteX44" fmla="*/ 5219 w 171924"/>
              <a:gd name="connsiteY44" fmla="*/ 69072 h 412717"/>
              <a:gd name="connsiteX45" fmla="*/ 21888 w 171924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71733 w 171763"/>
              <a:gd name="connsiteY38" fmla="*/ 238140 h 412717"/>
              <a:gd name="connsiteX39" fmla="*/ 62208 w 171763"/>
              <a:gd name="connsiteY39" fmla="*/ 173847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0497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71733 w 171763"/>
              <a:gd name="connsiteY38" fmla="*/ 238140 h 412717"/>
              <a:gd name="connsiteX39" fmla="*/ 62208 w 171763"/>
              <a:gd name="connsiteY39" fmla="*/ 173847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73847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47654 h 412717"/>
              <a:gd name="connsiteX40" fmla="*/ 43158 w 171763"/>
              <a:gd name="connsiteY40" fmla="*/ 66690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47654 h 412717"/>
              <a:gd name="connsiteX40" fmla="*/ 45540 w 171763"/>
              <a:gd name="connsiteY40" fmla="*/ 76215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1727 w 171763"/>
              <a:gd name="connsiteY0" fmla="*/ 116697 h 412717"/>
              <a:gd name="connsiteX1" fmla="*/ 38396 w 171763"/>
              <a:gd name="connsiteY1" fmla="*/ 176228 h 412717"/>
              <a:gd name="connsiteX2" fmla="*/ 38396 w 171763"/>
              <a:gd name="connsiteY2" fmla="*/ 223853 h 412717"/>
              <a:gd name="connsiteX3" fmla="*/ 40777 w 171763"/>
              <a:gd name="connsiteY3" fmla="*/ 290528 h 412717"/>
              <a:gd name="connsiteX4" fmla="*/ 52683 w 171763"/>
              <a:gd name="connsiteY4" fmla="*/ 338153 h 412717"/>
              <a:gd name="connsiteX5" fmla="*/ 69352 w 171763"/>
              <a:gd name="connsiteY5" fmla="*/ 376253 h 412717"/>
              <a:gd name="connsiteX6" fmla="*/ 105071 w 171763"/>
              <a:gd name="connsiteY6" fmla="*/ 404828 h 412717"/>
              <a:gd name="connsiteX7" fmla="*/ 138408 w 171763"/>
              <a:gd name="connsiteY7" fmla="*/ 411972 h 412717"/>
              <a:gd name="connsiteX8" fmla="*/ 159840 w 171763"/>
              <a:gd name="connsiteY8" fmla="*/ 390540 h 412717"/>
              <a:gd name="connsiteX9" fmla="*/ 171746 w 171763"/>
              <a:gd name="connsiteY9" fmla="*/ 361965 h 412717"/>
              <a:gd name="connsiteX10" fmla="*/ 162221 w 171763"/>
              <a:gd name="connsiteY10" fmla="*/ 311959 h 412717"/>
              <a:gd name="connsiteX11" fmla="*/ 150315 w 171763"/>
              <a:gd name="connsiteY11" fmla="*/ 271478 h 412717"/>
              <a:gd name="connsiteX12" fmla="*/ 150315 w 171763"/>
              <a:gd name="connsiteY12" fmla="*/ 240522 h 412717"/>
              <a:gd name="connsiteX13" fmla="*/ 166983 w 171763"/>
              <a:gd name="connsiteY13" fmla="*/ 209565 h 412717"/>
              <a:gd name="connsiteX14" fmla="*/ 166983 w 171763"/>
              <a:gd name="connsiteY14" fmla="*/ 173847 h 412717"/>
              <a:gd name="connsiteX15" fmla="*/ 155077 w 171763"/>
              <a:gd name="connsiteY15" fmla="*/ 130984 h 412717"/>
              <a:gd name="connsiteX16" fmla="*/ 136027 w 171763"/>
              <a:gd name="connsiteY16" fmla="*/ 90503 h 412717"/>
              <a:gd name="connsiteX17" fmla="*/ 119358 w 171763"/>
              <a:gd name="connsiteY17" fmla="*/ 54784 h 412717"/>
              <a:gd name="connsiteX18" fmla="*/ 119358 w 171763"/>
              <a:gd name="connsiteY18" fmla="*/ 38115 h 412717"/>
              <a:gd name="connsiteX19" fmla="*/ 128883 w 171763"/>
              <a:gd name="connsiteY19" fmla="*/ 28590 h 412717"/>
              <a:gd name="connsiteX20" fmla="*/ 126502 w 171763"/>
              <a:gd name="connsiteY20" fmla="*/ 11922 h 412717"/>
              <a:gd name="connsiteX21" fmla="*/ 109833 w 171763"/>
              <a:gd name="connsiteY21" fmla="*/ 15 h 412717"/>
              <a:gd name="connsiteX22" fmla="*/ 90783 w 171763"/>
              <a:gd name="connsiteY22" fmla="*/ 14303 h 412717"/>
              <a:gd name="connsiteX23" fmla="*/ 88402 w 171763"/>
              <a:gd name="connsiteY23" fmla="*/ 52403 h 412717"/>
              <a:gd name="connsiteX24" fmla="*/ 100308 w 171763"/>
              <a:gd name="connsiteY24" fmla="*/ 97647 h 412717"/>
              <a:gd name="connsiteX25" fmla="*/ 116977 w 171763"/>
              <a:gd name="connsiteY25" fmla="*/ 126222 h 412717"/>
              <a:gd name="connsiteX26" fmla="*/ 128883 w 171763"/>
              <a:gd name="connsiteY26" fmla="*/ 150034 h 412717"/>
              <a:gd name="connsiteX27" fmla="*/ 133646 w 171763"/>
              <a:gd name="connsiteY27" fmla="*/ 183372 h 412717"/>
              <a:gd name="connsiteX28" fmla="*/ 124121 w 171763"/>
              <a:gd name="connsiteY28" fmla="*/ 221472 h 412717"/>
              <a:gd name="connsiteX29" fmla="*/ 116977 w 171763"/>
              <a:gd name="connsiteY29" fmla="*/ 252428 h 412717"/>
              <a:gd name="connsiteX30" fmla="*/ 121740 w 171763"/>
              <a:gd name="connsiteY30" fmla="*/ 300053 h 412717"/>
              <a:gd name="connsiteX31" fmla="*/ 131265 w 171763"/>
              <a:gd name="connsiteY31" fmla="*/ 326247 h 412717"/>
              <a:gd name="connsiteX32" fmla="*/ 143171 w 171763"/>
              <a:gd name="connsiteY32" fmla="*/ 350059 h 412717"/>
              <a:gd name="connsiteX33" fmla="*/ 138408 w 171763"/>
              <a:gd name="connsiteY33" fmla="*/ 371490 h 412717"/>
              <a:gd name="connsiteX34" fmla="*/ 128883 w 171763"/>
              <a:gd name="connsiteY34" fmla="*/ 381015 h 412717"/>
              <a:gd name="connsiteX35" fmla="*/ 107452 w 171763"/>
              <a:gd name="connsiteY35" fmla="*/ 376253 h 412717"/>
              <a:gd name="connsiteX36" fmla="*/ 86021 w 171763"/>
              <a:gd name="connsiteY36" fmla="*/ 345297 h 412717"/>
              <a:gd name="connsiteX37" fmla="*/ 71733 w 171763"/>
              <a:gd name="connsiteY37" fmla="*/ 300053 h 412717"/>
              <a:gd name="connsiteX38" fmla="*/ 66971 w 171763"/>
              <a:gd name="connsiteY38" fmla="*/ 235758 h 412717"/>
              <a:gd name="connsiteX39" fmla="*/ 62208 w 171763"/>
              <a:gd name="connsiteY39" fmla="*/ 147654 h 412717"/>
              <a:gd name="connsiteX40" fmla="*/ 43159 w 171763"/>
              <a:gd name="connsiteY40" fmla="*/ 80977 h 412717"/>
              <a:gd name="connsiteX41" fmla="*/ 28871 w 171763"/>
              <a:gd name="connsiteY41" fmla="*/ 40497 h 412717"/>
              <a:gd name="connsiteX42" fmla="*/ 14583 w 171763"/>
              <a:gd name="connsiteY42" fmla="*/ 33353 h 412717"/>
              <a:gd name="connsiteX43" fmla="*/ 296 w 171763"/>
              <a:gd name="connsiteY43" fmla="*/ 47640 h 412717"/>
              <a:gd name="connsiteX44" fmla="*/ 7439 w 171763"/>
              <a:gd name="connsiteY44" fmla="*/ 73834 h 412717"/>
              <a:gd name="connsiteX45" fmla="*/ 21727 w 171763"/>
              <a:gd name="connsiteY45" fmla="*/ 116697 h 412717"/>
              <a:gd name="connsiteX0" fmla="*/ 26526 w 171800"/>
              <a:gd name="connsiteY0" fmla="*/ 114316 h 412717"/>
              <a:gd name="connsiteX1" fmla="*/ 38433 w 171800"/>
              <a:gd name="connsiteY1" fmla="*/ 176228 h 412717"/>
              <a:gd name="connsiteX2" fmla="*/ 38433 w 171800"/>
              <a:gd name="connsiteY2" fmla="*/ 223853 h 412717"/>
              <a:gd name="connsiteX3" fmla="*/ 40814 w 171800"/>
              <a:gd name="connsiteY3" fmla="*/ 290528 h 412717"/>
              <a:gd name="connsiteX4" fmla="*/ 52720 w 171800"/>
              <a:gd name="connsiteY4" fmla="*/ 338153 h 412717"/>
              <a:gd name="connsiteX5" fmla="*/ 69389 w 171800"/>
              <a:gd name="connsiteY5" fmla="*/ 376253 h 412717"/>
              <a:gd name="connsiteX6" fmla="*/ 105108 w 171800"/>
              <a:gd name="connsiteY6" fmla="*/ 404828 h 412717"/>
              <a:gd name="connsiteX7" fmla="*/ 138445 w 171800"/>
              <a:gd name="connsiteY7" fmla="*/ 411972 h 412717"/>
              <a:gd name="connsiteX8" fmla="*/ 159877 w 171800"/>
              <a:gd name="connsiteY8" fmla="*/ 390540 h 412717"/>
              <a:gd name="connsiteX9" fmla="*/ 171783 w 171800"/>
              <a:gd name="connsiteY9" fmla="*/ 361965 h 412717"/>
              <a:gd name="connsiteX10" fmla="*/ 162258 w 171800"/>
              <a:gd name="connsiteY10" fmla="*/ 311959 h 412717"/>
              <a:gd name="connsiteX11" fmla="*/ 150352 w 171800"/>
              <a:gd name="connsiteY11" fmla="*/ 271478 h 412717"/>
              <a:gd name="connsiteX12" fmla="*/ 150352 w 171800"/>
              <a:gd name="connsiteY12" fmla="*/ 240522 h 412717"/>
              <a:gd name="connsiteX13" fmla="*/ 167020 w 171800"/>
              <a:gd name="connsiteY13" fmla="*/ 209565 h 412717"/>
              <a:gd name="connsiteX14" fmla="*/ 167020 w 171800"/>
              <a:gd name="connsiteY14" fmla="*/ 173847 h 412717"/>
              <a:gd name="connsiteX15" fmla="*/ 155114 w 171800"/>
              <a:gd name="connsiteY15" fmla="*/ 130984 h 412717"/>
              <a:gd name="connsiteX16" fmla="*/ 136064 w 171800"/>
              <a:gd name="connsiteY16" fmla="*/ 90503 h 412717"/>
              <a:gd name="connsiteX17" fmla="*/ 119395 w 171800"/>
              <a:gd name="connsiteY17" fmla="*/ 54784 h 412717"/>
              <a:gd name="connsiteX18" fmla="*/ 119395 w 171800"/>
              <a:gd name="connsiteY18" fmla="*/ 38115 h 412717"/>
              <a:gd name="connsiteX19" fmla="*/ 128920 w 171800"/>
              <a:gd name="connsiteY19" fmla="*/ 28590 h 412717"/>
              <a:gd name="connsiteX20" fmla="*/ 126539 w 171800"/>
              <a:gd name="connsiteY20" fmla="*/ 11922 h 412717"/>
              <a:gd name="connsiteX21" fmla="*/ 109870 w 171800"/>
              <a:gd name="connsiteY21" fmla="*/ 15 h 412717"/>
              <a:gd name="connsiteX22" fmla="*/ 90820 w 171800"/>
              <a:gd name="connsiteY22" fmla="*/ 14303 h 412717"/>
              <a:gd name="connsiteX23" fmla="*/ 88439 w 171800"/>
              <a:gd name="connsiteY23" fmla="*/ 52403 h 412717"/>
              <a:gd name="connsiteX24" fmla="*/ 100345 w 171800"/>
              <a:gd name="connsiteY24" fmla="*/ 97647 h 412717"/>
              <a:gd name="connsiteX25" fmla="*/ 117014 w 171800"/>
              <a:gd name="connsiteY25" fmla="*/ 126222 h 412717"/>
              <a:gd name="connsiteX26" fmla="*/ 128920 w 171800"/>
              <a:gd name="connsiteY26" fmla="*/ 150034 h 412717"/>
              <a:gd name="connsiteX27" fmla="*/ 133683 w 171800"/>
              <a:gd name="connsiteY27" fmla="*/ 183372 h 412717"/>
              <a:gd name="connsiteX28" fmla="*/ 124158 w 171800"/>
              <a:gd name="connsiteY28" fmla="*/ 221472 h 412717"/>
              <a:gd name="connsiteX29" fmla="*/ 117014 w 171800"/>
              <a:gd name="connsiteY29" fmla="*/ 252428 h 412717"/>
              <a:gd name="connsiteX30" fmla="*/ 121777 w 171800"/>
              <a:gd name="connsiteY30" fmla="*/ 300053 h 412717"/>
              <a:gd name="connsiteX31" fmla="*/ 131302 w 171800"/>
              <a:gd name="connsiteY31" fmla="*/ 326247 h 412717"/>
              <a:gd name="connsiteX32" fmla="*/ 143208 w 171800"/>
              <a:gd name="connsiteY32" fmla="*/ 350059 h 412717"/>
              <a:gd name="connsiteX33" fmla="*/ 138445 w 171800"/>
              <a:gd name="connsiteY33" fmla="*/ 371490 h 412717"/>
              <a:gd name="connsiteX34" fmla="*/ 128920 w 171800"/>
              <a:gd name="connsiteY34" fmla="*/ 381015 h 412717"/>
              <a:gd name="connsiteX35" fmla="*/ 107489 w 171800"/>
              <a:gd name="connsiteY35" fmla="*/ 376253 h 412717"/>
              <a:gd name="connsiteX36" fmla="*/ 86058 w 171800"/>
              <a:gd name="connsiteY36" fmla="*/ 345297 h 412717"/>
              <a:gd name="connsiteX37" fmla="*/ 71770 w 171800"/>
              <a:gd name="connsiteY37" fmla="*/ 300053 h 412717"/>
              <a:gd name="connsiteX38" fmla="*/ 67008 w 171800"/>
              <a:gd name="connsiteY38" fmla="*/ 235758 h 412717"/>
              <a:gd name="connsiteX39" fmla="*/ 62245 w 171800"/>
              <a:gd name="connsiteY39" fmla="*/ 147654 h 412717"/>
              <a:gd name="connsiteX40" fmla="*/ 43196 w 171800"/>
              <a:gd name="connsiteY40" fmla="*/ 80977 h 412717"/>
              <a:gd name="connsiteX41" fmla="*/ 28908 w 171800"/>
              <a:gd name="connsiteY41" fmla="*/ 40497 h 412717"/>
              <a:gd name="connsiteX42" fmla="*/ 14620 w 171800"/>
              <a:gd name="connsiteY42" fmla="*/ 33353 h 412717"/>
              <a:gd name="connsiteX43" fmla="*/ 333 w 171800"/>
              <a:gd name="connsiteY43" fmla="*/ 47640 h 412717"/>
              <a:gd name="connsiteX44" fmla="*/ 7476 w 171800"/>
              <a:gd name="connsiteY44" fmla="*/ 73834 h 412717"/>
              <a:gd name="connsiteX45" fmla="*/ 26526 w 171800"/>
              <a:gd name="connsiteY45" fmla="*/ 114316 h 412717"/>
              <a:gd name="connsiteX0" fmla="*/ 26526 w 171800"/>
              <a:gd name="connsiteY0" fmla="*/ 114316 h 412717"/>
              <a:gd name="connsiteX1" fmla="*/ 38433 w 171800"/>
              <a:gd name="connsiteY1" fmla="*/ 176228 h 412717"/>
              <a:gd name="connsiteX2" fmla="*/ 38433 w 171800"/>
              <a:gd name="connsiteY2" fmla="*/ 223853 h 412717"/>
              <a:gd name="connsiteX3" fmla="*/ 40814 w 171800"/>
              <a:gd name="connsiteY3" fmla="*/ 290528 h 412717"/>
              <a:gd name="connsiteX4" fmla="*/ 52720 w 171800"/>
              <a:gd name="connsiteY4" fmla="*/ 338153 h 412717"/>
              <a:gd name="connsiteX5" fmla="*/ 69389 w 171800"/>
              <a:gd name="connsiteY5" fmla="*/ 376253 h 412717"/>
              <a:gd name="connsiteX6" fmla="*/ 105108 w 171800"/>
              <a:gd name="connsiteY6" fmla="*/ 404828 h 412717"/>
              <a:gd name="connsiteX7" fmla="*/ 138445 w 171800"/>
              <a:gd name="connsiteY7" fmla="*/ 411972 h 412717"/>
              <a:gd name="connsiteX8" fmla="*/ 159877 w 171800"/>
              <a:gd name="connsiteY8" fmla="*/ 390540 h 412717"/>
              <a:gd name="connsiteX9" fmla="*/ 171783 w 171800"/>
              <a:gd name="connsiteY9" fmla="*/ 361965 h 412717"/>
              <a:gd name="connsiteX10" fmla="*/ 162258 w 171800"/>
              <a:gd name="connsiteY10" fmla="*/ 311959 h 412717"/>
              <a:gd name="connsiteX11" fmla="*/ 150352 w 171800"/>
              <a:gd name="connsiteY11" fmla="*/ 271478 h 412717"/>
              <a:gd name="connsiteX12" fmla="*/ 150352 w 171800"/>
              <a:gd name="connsiteY12" fmla="*/ 240522 h 412717"/>
              <a:gd name="connsiteX13" fmla="*/ 167020 w 171800"/>
              <a:gd name="connsiteY13" fmla="*/ 209565 h 412717"/>
              <a:gd name="connsiteX14" fmla="*/ 167020 w 171800"/>
              <a:gd name="connsiteY14" fmla="*/ 173847 h 412717"/>
              <a:gd name="connsiteX15" fmla="*/ 155114 w 171800"/>
              <a:gd name="connsiteY15" fmla="*/ 130984 h 412717"/>
              <a:gd name="connsiteX16" fmla="*/ 136064 w 171800"/>
              <a:gd name="connsiteY16" fmla="*/ 90503 h 412717"/>
              <a:gd name="connsiteX17" fmla="*/ 119395 w 171800"/>
              <a:gd name="connsiteY17" fmla="*/ 54784 h 412717"/>
              <a:gd name="connsiteX18" fmla="*/ 119395 w 171800"/>
              <a:gd name="connsiteY18" fmla="*/ 38115 h 412717"/>
              <a:gd name="connsiteX19" fmla="*/ 128920 w 171800"/>
              <a:gd name="connsiteY19" fmla="*/ 28590 h 412717"/>
              <a:gd name="connsiteX20" fmla="*/ 126539 w 171800"/>
              <a:gd name="connsiteY20" fmla="*/ 11922 h 412717"/>
              <a:gd name="connsiteX21" fmla="*/ 109870 w 171800"/>
              <a:gd name="connsiteY21" fmla="*/ 15 h 412717"/>
              <a:gd name="connsiteX22" fmla="*/ 90820 w 171800"/>
              <a:gd name="connsiteY22" fmla="*/ 14303 h 412717"/>
              <a:gd name="connsiteX23" fmla="*/ 88439 w 171800"/>
              <a:gd name="connsiteY23" fmla="*/ 52403 h 412717"/>
              <a:gd name="connsiteX24" fmla="*/ 100345 w 171800"/>
              <a:gd name="connsiteY24" fmla="*/ 97647 h 412717"/>
              <a:gd name="connsiteX25" fmla="*/ 117014 w 171800"/>
              <a:gd name="connsiteY25" fmla="*/ 126222 h 412717"/>
              <a:gd name="connsiteX26" fmla="*/ 128920 w 171800"/>
              <a:gd name="connsiteY26" fmla="*/ 150034 h 412717"/>
              <a:gd name="connsiteX27" fmla="*/ 133683 w 171800"/>
              <a:gd name="connsiteY27" fmla="*/ 183372 h 412717"/>
              <a:gd name="connsiteX28" fmla="*/ 124158 w 171800"/>
              <a:gd name="connsiteY28" fmla="*/ 221472 h 412717"/>
              <a:gd name="connsiteX29" fmla="*/ 117014 w 171800"/>
              <a:gd name="connsiteY29" fmla="*/ 252428 h 412717"/>
              <a:gd name="connsiteX30" fmla="*/ 121777 w 171800"/>
              <a:gd name="connsiteY30" fmla="*/ 300053 h 412717"/>
              <a:gd name="connsiteX31" fmla="*/ 131302 w 171800"/>
              <a:gd name="connsiteY31" fmla="*/ 326247 h 412717"/>
              <a:gd name="connsiteX32" fmla="*/ 143208 w 171800"/>
              <a:gd name="connsiteY32" fmla="*/ 350059 h 412717"/>
              <a:gd name="connsiteX33" fmla="*/ 138445 w 171800"/>
              <a:gd name="connsiteY33" fmla="*/ 371490 h 412717"/>
              <a:gd name="connsiteX34" fmla="*/ 128920 w 171800"/>
              <a:gd name="connsiteY34" fmla="*/ 381015 h 412717"/>
              <a:gd name="connsiteX35" fmla="*/ 107489 w 171800"/>
              <a:gd name="connsiteY35" fmla="*/ 376253 h 412717"/>
              <a:gd name="connsiteX36" fmla="*/ 86058 w 171800"/>
              <a:gd name="connsiteY36" fmla="*/ 345297 h 412717"/>
              <a:gd name="connsiteX37" fmla="*/ 71770 w 171800"/>
              <a:gd name="connsiteY37" fmla="*/ 300053 h 412717"/>
              <a:gd name="connsiteX38" fmla="*/ 67008 w 171800"/>
              <a:gd name="connsiteY38" fmla="*/ 235758 h 412717"/>
              <a:gd name="connsiteX39" fmla="*/ 62245 w 171800"/>
              <a:gd name="connsiteY39" fmla="*/ 147654 h 412717"/>
              <a:gd name="connsiteX40" fmla="*/ 47959 w 171800"/>
              <a:gd name="connsiteY40" fmla="*/ 85739 h 412717"/>
              <a:gd name="connsiteX41" fmla="*/ 28908 w 171800"/>
              <a:gd name="connsiteY41" fmla="*/ 40497 h 412717"/>
              <a:gd name="connsiteX42" fmla="*/ 14620 w 171800"/>
              <a:gd name="connsiteY42" fmla="*/ 33353 h 412717"/>
              <a:gd name="connsiteX43" fmla="*/ 333 w 171800"/>
              <a:gd name="connsiteY43" fmla="*/ 47640 h 412717"/>
              <a:gd name="connsiteX44" fmla="*/ 7476 w 171800"/>
              <a:gd name="connsiteY44" fmla="*/ 73834 h 412717"/>
              <a:gd name="connsiteX45" fmla="*/ 26526 w 171800"/>
              <a:gd name="connsiteY45" fmla="*/ 114316 h 412717"/>
              <a:gd name="connsiteX0" fmla="*/ 26526 w 171800"/>
              <a:gd name="connsiteY0" fmla="*/ 114316 h 412717"/>
              <a:gd name="connsiteX1" fmla="*/ 38433 w 171800"/>
              <a:gd name="connsiteY1" fmla="*/ 176228 h 412717"/>
              <a:gd name="connsiteX2" fmla="*/ 38433 w 171800"/>
              <a:gd name="connsiteY2" fmla="*/ 223853 h 412717"/>
              <a:gd name="connsiteX3" fmla="*/ 40814 w 171800"/>
              <a:gd name="connsiteY3" fmla="*/ 290528 h 412717"/>
              <a:gd name="connsiteX4" fmla="*/ 50339 w 171800"/>
              <a:gd name="connsiteY4" fmla="*/ 335772 h 412717"/>
              <a:gd name="connsiteX5" fmla="*/ 69389 w 171800"/>
              <a:gd name="connsiteY5" fmla="*/ 376253 h 412717"/>
              <a:gd name="connsiteX6" fmla="*/ 105108 w 171800"/>
              <a:gd name="connsiteY6" fmla="*/ 404828 h 412717"/>
              <a:gd name="connsiteX7" fmla="*/ 138445 w 171800"/>
              <a:gd name="connsiteY7" fmla="*/ 411972 h 412717"/>
              <a:gd name="connsiteX8" fmla="*/ 159877 w 171800"/>
              <a:gd name="connsiteY8" fmla="*/ 390540 h 412717"/>
              <a:gd name="connsiteX9" fmla="*/ 171783 w 171800"/>
              <a:gd name="connsiteY9" fmla="*/ 361965 h 412717"/>
              <a:gd name="connsiteX10" fmla="*/ 162258 w 171800"/>
              <a:gd name="connsiteY10" fmla="*/ 311959 h 412717"/>
              <a:gd name="connsiteX11" fmla="*/ 150352 w 171800"/>
              <a:gd name="connsiteY11" fmla="*/ 271478 h 412717"/>
              <a:gd name="connsiteX12" fmla="*/ 150352 w 171800"/>
              <a:gd name="connsiteY12" fmla="*/ 240522 h 412717"/>
              <a:gd name="connsiteX13" fmla="*/ 167020 w 171800"/>
              <a:gd name="connsiteY13" fmla="*/ 209565 h 412717"/>
              <a:gd name="connsiteX14" fmla="*/ 167020 w 171800"/>
              <a:gd name="connsiteY14" fmla="*/ 173847 h 412717"/>
              <a:gd name="connsiteX15" fmla="*/ 155114 w 171800"/>
              <a:gd name="connsiteY15" fmla="*/ 130984 h 412717"/>
              <a:gd name="connsiteX16" fmla="*/ 136064 w 171800"/>
              <a:gd name="connsiteY16" fmla="*/ 90503 h 412717"/>
              <a:gd name="connsiteX17" fmla="*/ 119395 w 171800"/>
              <a:gd name="connsiteY17" fmla="*/ 54784 h 412717"/>
              <a:gd name="connsiteX18" fmla="*/ 119395 w 171800"/>
              <a:gd name="connsiteY18" fmla="*/ 38115 h 412717"/>
              <a:gd name="connsiteX19" fmla="*/ 128920 w 171800"/>
              <a:gd name="connsiteY19" fmla="*/ 28590 h 412717"/>
              <a:gd name="connsiteX20" fmla="*/ 126539 w 171800"/>
              <a:gd name="connsiteY20" fmla="*/ 11922 h 412717"/>
              <a:gd name="connsiteX21" fmla="*/ 109870 w 171800"/>
              <a:gd name="connsiteY21" fmla="*/ 15 h 412717"/>
              <a:gd name="connsiteX22" fmla="*/ 90820 w 171800"/>
              <a:gd name="connsiteY22" fmla="*/ 14303 h 412717"/>
              <a:gd name="connsiteX23" fmla="*/ 88439 w 171800"/>
              <a:gd name="connsiteY23" fmla="*/ 52403 h 412717"/>
              <a:gd name="connsiteX24" fmla="*/ 100345 w 171800"/>
              <a:gd name="connsiteY24" fmla="*/ 97647 h 412717"/>
              <a:gd name="connsiteX25" fmla="*/ 117014 w 171800"/>
              <a:gd name="connsiteY25" fmla="*/ 126222 h 412717"/>
              <a:gd name="connsiteX26" fmla="*/ 128920 w 171800"/>
              <a:gd name="connsiteY26" fmla="*/ 150034 h 412717"/>
              <a:gd name="connsiteX27" fmla="*/ 133683 w 171800"/>
              <a:gd name="connsiteY27" fmla="*/ 183372 h 412717"/>
              <a:gd name="connsiteX28" fmla="*/ 124158 w 171800"/>
              <a:gd name="connsiteY28" fmla="*/ 221472 h 412717"/>
              <a:gd name="connsiteX29" fmla="*/ 117014 w 171800"/>
              <a:gd name="connsiteY29" fmla="*/ 252428 h 412717"/>
              <a:gd name="connsiteX30" fmla="*/ 121777 w 171800"/>
              <a:gd name="connsiteY30" fmla="*/ 300053 h 412717"/>
              <a:gd name="connsiteX31" fmla="*/ 131302 w 171800"/>
              <a:gd name="connsiteY31" fmla="*/ 326247 h 412717"/>
              <a:gd name="connsiteX32" fmla="*/ 143208 w 171800"/>
              <a:gd name="connsiteY32" fmla="*/ 350059 h 412717"/>
              <a:gd name="connsiteX33" fmla="*/ 138445 w 171800"/>
              <a:gd name="connsiteY33" fmla="*/ 371490 h 412717"/>
              <a:gd name="connsiteX34" fmla="*/ 128920 w 171800"/>
              <a:gd name="connsiteY34" fmla="*/ 381015 h 412717"/>
              <a:gd name="connsiteX35" fmla="*/ 107489 w 171800"/>
              <a:gd name="connsiteY35" fmla="*/ 376253 h 412717"/>
              <a:gd name="connsiteX36" fmla="*/ 86058 w 171800"/>
              <a:gd name="connsiteY36" fmla="*/ 345297 h 412717"/>
              <a:gd name="connsiteX37" fmla="*/ 71770 w 171800"/>
              <a:gd name="connsiteY37" fmla="*/ 300053 h 412717"/>
              <a:gd name="connsiteX38" fmla="*/ 67008 w 171800"/>
              <a:gd name="connsiteY38" fmla="*/ 235758 h 412717"/>
              <a:gd name="connsiteX39" fmla="*/ 62245 w 171800"/>
              <a:gd name="connsiteY39" fmla="*/ 147654 h 412717"/>
              <a:gd name="connsiteX40" fmla="*/ 47959 w 171800"/>
              <a:gd name="connsiteY40" fmla="*/ 85739 h 412717"/>
              <a:gd name="connsiteX41" fmla="*/ 28908 w 171800"/>
              <a:gd name="connsiteY41" fmla="*/ 40497 h 412717"/>
              <a:gd name="connsiteX42" fmla="*/ 14620 w 171800"/>
              <a:gd name="connsiteY42" fmla="*/ 33353 h 412717"/>
              <a:gd name="connsiteX43" fmla="*/ 333 w 171800"/>
              <a:gd name="connsiteY43" fmla="*/ 47640 h 412717"/>
              <a:gd name="connsiteX44" fmla="*/ 7476 w 171800"/>
              <a:gd name="connsiteY44" fmla="*/ 73834 h 412717"/>
              <a:gd name="connsiteX45" fmla="*/ 26526 w 171800"/>
              <a:gd name="connsiteY45" fmla="*/ 114316 h 412717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7020 w 171800"/>
              <a:gd name="connsiteY13" fmla="*/ 209565 h 408896"/>
              <a:gd name="connsiteX14" fmla="*/ 167020 w 171800"/>
              <a:gd name="connsiteY14" fmla="*/ 173847 h 408896"/>
              <a:gd name="connsiteX15" fmla="*/ 155114 w 171800"/>
              <a:gd name="connsiteY15" fmla="*/ 130984 h 408896"/>
              <a:gd name="connsiteX16" fmla="*/ 136064 w 171800"/>
              <a:gd name="connsiteY16" fmla="*/ 90503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7020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36064 w 171800"/>
              <a:gd name="connsiteY16" fmla="*/ 90503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36064 w 171800"/>
              <a:gd name="connsiteY16" fmla="*/ 90503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19395 w 171800"/>
              <a:gd name="connsiteY17" fmla="*/ 54784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300053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3208 w 171800"/>
              <a:gd name="connsiteY32" fmla="*/ 350059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7489 w 171800"/>
              <a:gd name="connsiteY35" fmla="*/ 376253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7008 w 171800"/>
              <a:gd name="connsiteY38" fmla="*/ 235758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6058 w 171800"/>
              <a:gd name="connsiteY36" fmla="*/ 345297 h 408896"/>
              <a:gd name="connsiteX37" fmla="*/ 71770 w 171800"/>
              <a:gd name="connsiteY37" fmla="*/ 300053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6058 w 171800"/>
              <a:gd name="connsiteY36" fmla="*/ 345297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102726 w 171800"/>
              <a:gd name="connsiteY35" fmla="*/ 369110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28920 w 171800"/>
              <a:gd name="connsiteY34" fmla="*/ 381015 h 408896"/>
              <a:gd name="connsiteX35" fmla="*/ 97963 w 171800"/>
              <a:gd name="connsiteY35" fmla="*/ 361966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19395 w 171800"/>
              <a:gd name="connsiteY34" fmla="*/ 378634 h 408896"/>
              <a:gd name="connsiteX35" fmla="*/ 97963 w 171800"/>
              <a:gd name="connsiteY35" fmla="*/ 361966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2245 w 171800"/>
              <a:gd name="connsiteY39" fmla="*/ 147654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800"/>
              <a:gd name="connsiteY0" fmla="*/ 114316 h 408896"/>
              <a:gd name="connsiteX1" fmla="*/ 38433 w 171800"/>
              <a:gd name="connsiteY1" fmla="*/ 176228 h 408896"/>
              <a:gd name="connsiteX2" fmla="*/ 38433 w 171800"/>
              <a:gd name="connsiteY2" fmla="*/ 223853 h 408896"/>
              <a:gd name="connsiteX3" fmla="*/ 40814 w 171800"/>
              <a:gd name="connsiteY3" fmla="*/ 290528 h 408896"/>
              <a:gd name="connsiteX4" fmla="*/ 50339 w 171800"/>
              <a:gd name="connsiteY4" fmla="*/ 335772 h 408896"/>
              <a:gd name="connsiteX5" fmla="*/ 69389 w 171800"/>
              <a:gd name="connsiteY5" fmla="*/ 376253 h 408896"/>
              <a:gd name="connsiteX6" fmla="*/ 105108 w 171800"/>
              <a:gd name="connsiteY6" fmla="*/ 404828 h 408896"/>
              <a:gd name="connsiteX7" fmla="*/ 138445 w 171800"/>
              <a:gd name="connsiteY7" fmla="*/ 407209 h 408896"/>
              <a:gd name="connsiteX8" fmla="*/ 159877 w 171800"/>
              <a:gd name="connsiteY8" fmla="*/ 390540 h 408896"/>
              <a:gd name="connsiteX9" fmla="*/ 171783 w 171800"/>
              <a:gd name="connsiteY9" fmla="*/ 361965 h 408896"/>
              <a:gd name="connsiteX10" fmla="*/ 162258 w 171800"/>
              <a:gd name="connsiteY10" fmla="*/ 311959 h 408896"/>
              <a:gd name="connsiteX11" fmla="*/ 150352 w 171800"/>
              <a:gd name="connsiteY11" fmla="*/ 271478 h 408896"/>
              <a:gd name="connsiteX12" fmla="*/ 150352 w 171800"/>
              <a:gd name="connsiteY12" fmla="*/ 240522 h 408896"/>
              <a:gd name="connsiteX13" fmla="*/ 162258 w 171800"/>
              <a:gd name="connsiteY13" fmla="*/ 209565 h 408896"/>
              <a:gd name="connsiteX14" fmla="*/ 167020 w 171800"/>
              <a:gd name="connsiteY14" fmla="*/ 173847 h 408896"/>
              <a:gd name="connsiteX15" fmla="*/ 159877 w 171800"/>
              <a:gd name="connsiteY15" fmla="*/ 138128 h 408896"/>
              <a:gd name="connsiteX16" fmla="*/ 140826 w 171800"/>
              <a:gd name="connsiteY16" fmla="*/ 100028 h 408896"/>
              <a:gd name="connsiteX17" fmla="*/ 124157 w 171800"/>
              <a:gd name="connsiteY17" fmla="*/ 66691 h 408896"/>
              <a:gd name="connsiteX18" fmla="*/ 119395 w 171800"/>
              <a:gd name="connsiteY18" fmla="*/ 38115 h 408896"/>
              <a:gd name="connsiteX19" fmla="*/ 128920 w 171800"/>
              <a:gd name="connsiteY19" fmla="*/ 28590 h 408896"/>
              <a:gd name="connsiteX20" fmla="*/ 126539 w 171800"/>
              <a:gd name="connsiteY20" fmla="*/ 11922 h 408896"/>
              <a:gd name="connsiteX21" fmla="*/ 109870 w 171800"/>
              <a:gd name="connsiteY21" fmla="*/ 15 h 408896"/>
              <a:gd name="connsiteX22" fmla="*/ 90820 w 171800"/>
              <a:gd name="connsiteY22" fmla="*/ 14303 h 408896"/>
              <a:gd name="connsiteX23" fmla="*/ 88439 w 171800"/>
              <a:gd name="connsiteY23" fmla="*/ 52403 h 408896"/>
              <a:gd name="connsiteX24" fmla="*/ 100345 w 171800"/>
              <a:gd name="connsiteY24" fmla="*/ 97647 h 408896"/>
              <a:gd name="connsiteX25" fmla="*/ 117014 w 171800"/>
              <a:gd name="connsiteY25" fmla="*/ 126222 h 408896"/>
              <a:gd name="connsiteX26" fmla="*/ 128920 w 171800"/>
              <a:gd name="connsiteY26" fmla="*/ 150034 h 408896"/>
              <a:gd name="connsiteX27" fmla="*/ 133683 w 171800"/>
              <a:gd name="connsiteY27" fmla="*/ 183372 h 408896"/>
              <a:gd name="connsiteX28" fmla="*/ 124158 w 171800"/>
              <a:gd name="connsiteY28" fmla="*/ 221472 h 408896"/>
              <a:gd name="connsiteX29" fmla="*/ 117014 w 171800"/>
              <a:gd name="connsiteY29" fmla="*/ 252428 h 408896"/>
              <a:gd name="connsiteX30" fmla="*/ 121777 w 171800"/>
              <a:gd name="connsiteY30" fmla="*/ 290528 h 408896"/>
              <a:gd name="connsiteX31" fmla="*/ 131302 w 171800"/>
              <a:gd name="connsiteY31" fmla="*/ 326247 h 408896"/>
              <a:gd name="connsiteX32" fmla="*/ 140827 w 171800"/>
              <a:gd name="connsiteY32" fmla="*/ 347677 h 408896"/>
              <a:gd name="connsiteX33" fmla="*/ 138445 w 171800"/>
              <a:gd name="connsiteY33" fmla="*/ 371490 h 408896"/>
              <a:gd name="connsiteX34" fmla="*/ 119395 w 171800"/>
              <a:gd name="connsiteY34" fmla="*/ 378634 h 408896"/>
              <a:gd name="connsiteX35" fmla="*/ 97963 w 171800"/>
              <a:gd name="connsiteY35" fmla="*/ 361966 h 408896"/>
              <a:gd name="connsiteX36" fmla="*/ 83677 w 171800"/>
              <a:gd name="connsiteY36" fmla="*/ 335772 h 408896"/>
              <a:gd name="connsiteX37" fmla="*/ 71770 w 171800"/>
              <a:gd name="connsiteY37" fmla="*/ 288146 h 408896"/>
              <a:gd name="connsiteX38" fmla="*/ 69389 w 171800"/>
              <a:gd name="connsiteY38" fmla="*/ 228614 h 408896"/>
              <a:gd name="connsiteX39" fmla="*/ 67007 w 171800"/>
              <a:gd name="connsiteY39" fmla="*/ 154798 h 408896"/>
              <a:gd name="connsiteX40" fmla="*/ 47959 w 171800"/>
              <a:gd name="connsiteY40" fmla="*/ 85739 h 408896"/>
              <a:gd name="connsiteX41" fmla="*/ 28908 w 171800"/>
              <a:gd name="connsiteY41" fmla="*/ 40497 h 408896"/>
              <a:gd name="connsiteX42" fmla="*/ 14620 w 171800"/>
              <a:gd name="connsiteY42" fmla="*/ 33353 h 408896"/>
              <a:gd name="connsiteX43" fmla="*/ 333 w 171800"/>
              <a:gd name="connsiteY43" fmla="*/ 47640 h 408896"/>
              <a:gd name="connsiteX44" fmla="*/ 7476 w 171800"/>
              <a:gd name="connsiteY44" fmla="*/ 73834 h 408896"/>
              <a:gd name="connsiteX45" fmla="*/ 26526 w 171800"/>
              <a:gd name="connsiteY45" fmla="*/ 114316 h 408896"/>
              <a:gd name="connsiteX0" fmla="*/ 26526 w 171798"/>
              <a:gd name="connsiteY0" fmla="*/ 114316 h 408896"/>
              <a:gd name="connsiteX1" fmla="*/ 38433 w 171798"/>
              <a:gd name="connsiteY1" fmla="*/ 176228 h 408896"/>
              <a:gd name="connsiteX2" fmla="*/ 38433 w 171798"/>
              <a:gd name="connsiteY2" fmla="*/ 223853 h 408896"/>
              <a:gd name="connsiteX3" fmla="*/ 40814 w 171798"/>
              <a:gd name="connsiteY3" fmla="*/ 290528 h 408896"/>
              <a:gd name="connsiteX4" fmla="*/ 50339 w 171798"/>
              <a:gd name="connsiteY4" fmla="*/ 335772 h 408896"/>
              <a:gd name="connsiteX5" fmla="*/ 69389 w 171798"/>
              <a:gd name="connsiteY5" fmla="*/ 376253 h 408896"/>
              <a:gd name="connsiteX6" fmla="*/ 105108 w 171798"/>
              <a:gd name="connsiteY6" fmla="*/ 404828 h 408896"/>
              <a:gd name="connsiteX7" fmla="*/ 138445 w 171798"/>
              <a:gd name="connsiteY7" fmla="*/ 407209 h 408896"/>
              <a:gd name="connsiteX8" fmla="*/ 159877 w 171798"/>
              <a:gd name="connsiteY8" fmla="*/ 390540 h 408896"/>
              <a:gd name="connsiteX9" fmla="*/ 171783 w 171798"/>
              <a:gd name="connsiteY9" fmla="*/ 361965 h 408896"/>
              <a:gd name="connsiteX10" fmla="*/ 162258 w 171798"/>
              <a:gd name="connsiteY10" fmla="*/ 311959 h 408896"/>
              <a:gd name="connsiteX11" fmla="*/ 155114 w 171798"/>
              <a:gd name="connsiteY11" fmla="*/ 285765 h 408896"/>
              <a:gd name="connsiteX12" fmla="*/ 150352 w 171798"/>
              <a:gd name="connsiteY12" fmla="*/ 240522 h 408896"/>
              <a:gd name="connsiteX13" fmla="*/ 162258 w 171798"/>
              <a:gd name="connsiteY13" fmla="*/ 209565 h 408896"/>
              <a:gd name="connsiteX14" fmla="*/ 167020 w 171798"/>
              <a:gd name="connsiteY14" fmla="*/ 173847 h 408896"/>
              <a:gd name="connsiteX15" fmla="*/ 159877 w 171798"/>
              <a:gd name="connsiteY15" fmla="*/ 138128 h 408896"/>
              <a:gd name="connsiteX16" fmla="*/ 140826 w 171798"/>
              <a:gd name="connsiteY16" fmla="*/ 100028 h 408896"/>
              <a:gd name="connsiteX17" fmla="*/ 124157 w 171798"/>
              <a:gd name="connsiteY17" fmla="*/ 66691 h 408896"/>
              <a:gd name="connsiteX18" fmla="*/ 119395 w 171798"/>
              <a:gd name="connsiteY18" fmla="*/ 38115 h 408896"/>
              <a:gd name="connsiteX19" fmla="*/ 128920 w 171798"/>
              <a:gd name="connsiteY19" fmla="*/ 28590 h 408896"/>
              <a:gd name="connsiteX20" fmla="*/ 126539 w 171798"/>
              <a:gd name="connsiteY20" fmla="*/ 11922 h 408896"/>
              <a:gd name="connsiteX21" fmla="*/ 109870 w 171798"/>
              <a:gd name="connsiteY21" fmla="*/ 15 h 408896"/>
              <a:gd name="connsiteX22" fmla="*/ 90820 w 171798"/>
              <a:gd name="connsiteY22" fmla="*/ 14303 h 408896"/>
              <a:gd name="connsiteX23" fmla="*/ 88439 w 171798"/>
              <a:gd name="connsiteY23" fmla="*/ 52403 h 408896"/>
              <a:gd name="connsiteX24" fmla="*/ 100345 w 171798"/>
              <a:gd name="connsiteY24" fmla="*/ 97647 h 408896"/>
              <a:gd name="connsiteX25" fmla="*/ 117014 w 171798"/>
              <a:gd name="connsiteY25" fmla="*/ 126222 h 408896"/>
              <a:gd name="connsiteX26" fmla="*/ 128920 w 171798"/>
              <a:gd name="connsiteY26" fmla="*/ 150034 h 408896"/>
              <a:gd name="connsiteX27" fmla="*/ 133683 w 171798"/>
              <a:gd name="connsiteY27" fmla="*/ 183372 h 408896"/>
              <a:gd name="connsiteX28" fmla="*/ 124158 w 171798"/>
              <a:gd name="connsiteY28" fmla="*/ 221472 h 408896"/>
              <a:gd name="connsiteX29" fmla="*/ 117014 w 171798"/>
              <a:gd name="connsiteY29" fmla="*/ 252428 h 408896"/>
              <a:gd name="connsiteX30" fmla="*/ 121777 w 171798"/>
              <a:gd name="connsiteY30" fmla="*/ 290528 h 408896"/>
              <a:gd name="connsiteX31" fmla="*/ 131302 w 171798"/>
              <a:gd name="connsiteY31" fmla="*/ 326247 h 408896"/>
              <a:gd name="connsiteX32" fmla="*/ 140827 w 171798"/>
              <a:gd name="connsiteY32" fmla="*/ 347677 h 408896"/>
              <a:gd name="connsiteX33" fmla="*/ 138445 w 171798"/>
              <a:gd name="connsiteY33" fmla="*/ 371490 h 408896"/>
              <a:gd name="connsiteX34" fmla="*/ 119395 w 171798"/>
              <a:gd name="connsiteY34" fmla="*/ 378634 h 408896"/>
              <a:gd name="connsiteX35" fmla="*/ 97963 w 171798"/>
              <a:gd name="connsiteY35" fmla="*/ 361966 h 408896"/>
              <a:gd name="connsiteX36" fmla="*/ 83677 w 171798"/>
              <a:gd name="connsiteY36" fmla="*/ 335772 h 408896"/>
              <a:gd name="connsiteX37" fmla="*/ 71770 w 171798"/>
              <a:gd name="connsiteY37" fmla="*/ 288146 h 408896"/>
              <a:gd name="connsiteX38" fmla="*/ 69389 w 171798"/>
              <a:gd name="connsiteY38" fmla="*/ 228614 h 408896"/>
              <a:gd name="connsiteX39" fmla="*/ 67007 w 171798"/>
              <a:gd name="connsiteY39" fmla="*/ 154798 h 408896"/>
              <a:gd name="connsiteX40" fmla="*/ 47959 w 171798"/>
              <a:gd name="connsiteY40" fmla="*/ 85739 h 408896"/>
              <a:gd name="connsiteX41" fmla="*/ 28908 w 171798"/>
              <a:gd name="connsiteY41" fmla="*/ 40497 h 408896"/>
              <a:gd name="connsiteX42" fmla="*/ 14620 w 171798"/>
              <a:gd name="connsiteY42" fmla="*/ 33353 h 408896"/>
              <a:gd name="connsiteX43" fmla="*/ 333 w 171798"/>
              <a:gd name="connsiteY43" fmla="*/ 47640 h 408896"/>
              <a:gd name="connsiteX44" fmla="*/ 7476 w 171798"/>
              <a:gd name="connsiteY44" fmla="*/ 73834 h 408896"/>
              <a:gd name="connsiteX45" fmla="*/ 26526 w 171798"/>
              <a:gd name="connsiteY45" fmla="*/ 114316 h 408896"/>
              <a:gd name="connsiteX0" fmla="*/ 26526 w 171865"/>
              <a:gd name="connsiteY0" fmla="*/ 114316 h 408896"/>
              <a:gd name="connsiteX1" fmla="*/ 38433 w 171865"/>
              <a:gd name="connsiteY1" fmla="*/ 176228 h 408896"/>
              <a:gd name="connsiteX2" fmla="*/ 38433 w 171865"/>
              <a:gd name="connsiteY2" fmla="*/ 223853 h 408896"/>
              <a:gd name="connsiteX3" fmla="*/ 40814 w 171865"/>
              <a:gd name="connsiteY3" fmla="*/ 290528 h 408896"/>
              <a:gd name="connsiteX4" fmla="*/ 50339 w 171865"/>
              <a:gd name="connsiteY4" fmla="*/ 335772 h 408896"/>
              <a:gd name="connsiteX5" fmla="*/ 69389 w 171865"/>
              <a:gd name="connsiteY5" fmla="*/ 376253 h 408896"/>
              <a:gd name="connsiteX6" fmla="*/ 105108 w 171865"/>
              <a:gd name="connsiteY6" fmla="*/ 404828 h 408896"/>
              <a:gd name="connsiteX7" fmla="*/ 138445 w 171865"/>
              <a:gd name="connsiteY7" fmla="*/ 407209 h 408896"/>
              <a:gd name="connsiteX8" fmla="*/ 159877 w 171865"/>
              <a:gd name="connsiteY8" fmla="*/ 390540 h 408896"/>
              <a:gd name="connsiteX9" fmla="*/ 171783 w 171865"/>
              <a:gd name="connsiteY9" fmla="*/ 361965 h 408896"/>
              <a:gd name="connsiteX10" fmla="*/ 164639 w 171865"/>
              <a:gd name="connsiteY10" fmla="*/ 319103 h 408896"/>
              <a:gd name="connsiteX11" fmla="*/ 155114 w 171865"/>
              <a:gd name="connsiteY11" fmla="*/ 285765 h 408896"/>
              <a:gd name="connsiteX12" fmla="*/ 150352 w 171865"/>
              <a:gd name="connsiteY12" fmla="*/ 240522 h 408896"/>
              <a:gd name="connsiteX13" fmla="*/ 162258 w 171865"/>
              <a:gd name="connsiteY13" fmla="*/ 209565 h 408896"/>
              <a:gd name="connsiteX14" fmla="*/ 167020 w 171865"/>
              <a:gd name="connsiteY14" fmla="*/ 173847 h 408896"/>
              <a:gd name="connsiteX15" fmla="*/ 159877 w 171865"/>
              <a:gd name="connsiteY15" fmla="*/ 138128 h 408896"/>
              <a:gd name="connsiteX16" fmla="*/ 140826 w 171865"/>
              <a:gd name="connsiteY16" fmla="*/ 100028 h 408896"/>
              <a:gd name="connsiteX17" fmla="*/ 124157 w 171865"/>
              <a:gd name="connsiteY17" fmla="*/ 66691 h 408896"/>
              <a:gd name="connsiteX18" fmla="*/ 119395 w 171865"/>
              <a:gd name="connsiteY18" fmla="*/ 38115 h 408896"/>
              <a:gd name="connsiteX19" fmla="*/ 128920 w 171865"/>
              <a:gd name="connsiteY19" fmla="*/ 28590 h 408896"/>
              <a:gd name="connsiteX20" fmla="*/ 126539 w 171865"/>
              <a:gd name="connsiteY20" fmla="*/ 11922 h 408896"/>
              <a:gd name="connsiteX21" fmla="*/ 109870 w 171865"/>
              <a:gd name="connsiteY21" fmla="*/ 15 h 408896"/>
              <a:gd name="connsiteX22" fmla="*/ 90820 w 171865"/>
              <a:gd name="connsiteY22" fmla="*/ 14303 h 408896"/>
              <a:gd name="connsiteX23" fmla="*/ 88439 w 171865"/>
              <a:gd name="connsiteY23" fmla="*/ 52403 h 408896"/>
              <a:gd name="connsiteX24" fmla="*/ 100345 w 171865"/>
              <a:gd name="connsiteY24" fmla="*/ 97647 h 408896"/>
              <a:gd name="connsiteX25" fmla="*/ 117014 w 171865"/>
              <a:gd name="connsiteY25" fmla="*/ 126222 h 408896"/>
              <a:gd name="connsiteX26" fmla="*/ 128920 w 171865"/>
              <a:gd name="connsiteY26" fmla="*/ 150034 h 408896"/>
              <a:gd name="connsiteX27" fmla="*/ 133683 w 171865"/>
              <a:gd name="connsiteY27" fmla="*/ 183372 h 408896"/>
              <a:gd name="connsiteX28" fmla="*/ 124158 w 171865"/>
              <a:gd name="connsiteY28" fmla="*/ 221472 h 408896"/>
              <a:gd name="connsiteX29" fmla="*/ 117014 w 171865"/>
              <a:gd name="connsiteY29" fmla="*/ 252428 h 408896"/>
              <a:gd name="connsiteX30" fmla="*/ 121777 w 171865"/>
              <a:gd name="connsiteY30" fmla="*/ 290528 h 408896"/>
              <a:gd name="connsiteX31" fmla="*/ 131302 w 171865"/>
              <a:gd name="connsiteY31" fmla="*/ 326247 h 408896"/>
              <a:gd name="connsiteX32" fmla="*/ 140827 w 171865"/>
              <a:gd name="connsiteY32" fmla="*/ 347677 h 408896"/>
              <a:gd name="connsiteX33" fmla="*/ 138445 w 171865"/>
              <a:gd name="connsiteY33" fmla="*/ 371490 h 408896"/>
              <a:gd name="connsiteX34" fmla="*/ 119395 w 171865"/>
              <a:gd name="connsiteY34" fmla="*/ 378634 h 408896"/>
              <a:gd name="connsiteX35" fmla="*/ 97963 w 171865"/>
              <a:gd name="connsiteY35" fmla="*/ 361966 h 408896"/>
              <a:gd name="connsiteX36" fmla="*/ 83677 w 171865"/>
              <a:gd name="connsiteY36" fmla="*/ 335772 h 408896"/>
              <a:gd name="connsiteX37" fmla="*/ 71770 w 171865"/>
              <a:gd name="connsiteY37" fmla="*/ 288146 h 408896"/>
              <a:gd name="connsiteX38" fmla="*/ 69389 w 171865"/>
              <a:gd name="connsiteY38" fmla="*/ 228614 h 408896"/>
              <a:gd name="connsiteX39" fmla="*/ 67007 w 171865"/>
              <a:gd name="connsiteY39" fmla="*/ 154798 h 408896"/>
              <a:gd name="connsiteX40" fmla="*/ 47959 w 171865"/>
              <a:gd name="connsiteY40" fmla="*/ 85739 h 408896"/>
              <a:gd name="connsiteX41" fmla="*/ 28908 w 171865"/>
              <a:gd name="connsiteY41" fmla="*/ 40497 h 408896"/>
              <a:gd name="connsiteX42" fmla="*/ 14620 w 171865"/>
              <a:gd name="connsiteY42" fmla="*/ 33353 h 408896"/>
              <a:gd name="connsiteX43" fmla="*/ 333 w 171865"/>
              <a:gd name="connsiteY43" fmla="*/ 47640 h 408896"/>
              <a:gd name="connsiteX44" fmla="*/ 7476 w 171865"/>
              <a:gd name="connsiteY44" fmla="*/ 73834 h 408896"/>
              <a:gd name="connsiteX45" fmla="*/ 26526 w 171865"/>
              <a:gd name="connsiteY45" fmla="*/ 114316 h 408896"/>
              <a:gd name="connsiteX0" fmla="*/ 26526 w 171865"/>
              <a:gd name="connsiteY0" fmla="*/ 114316 h 408896"/>
              <a:gd name="connsiteX1" fmla="*/ 38433 w 171865"/>
              <a:gd name="connsiteY1" fmla="*/ 176228 h 408896"/>
              <a:gd name="connsiteX2" fmla="*/ 38433 w 171865"/>
              <a:gd name="connsiteY2" fmla="*/ 223853 h 408896"/>
              <a:gd name="connsiteX3" fmla="*/ 40814 w 171865"/>
              <a:gd name="connsiteY3" fmla="*/ 290528 h 408896"/>
              <a:gd name="connsiteX4" fmla="*/ 50339 w 171865"/>
              <a:gd name="connsiteY4" fmla="*/ 335772 h 408896"/>
              <a:gd name="connsiteX5" fmla="*/ 69389 w 171865"/>
              <a:gd name="connsiteY5" fmla="*/ 376253 h 408896"/>
              <a:gd name="connsiteX6" fmla="*/ 105108 w 171865"/>
              <a:gd name="connsiteY6" fmla="*/ 404828 h 408896"/>
              <a:gd name="connsiteX7" fmla="*/ 138445 w 171865"/>
              <a:gd name="connsiteY7" fmla="*/ 407209 h 408896"/>
              <a:gd name="connsiteX8" fmla="*/ 159877 w 171865"/>
              <a:gd name="connsiteY8" fmla="*/ 390540 h 408896"/>
              <a:gd name="connsiteX9" fmla="*/ 171783 w 171865"/>
              <a:gd name="connsiteY9" fmla="*/ 361965 h 408896"/>
              <a:gd name="connsiteX10" fmla="*/ 164639 w 171865"/>
              <a:gd name="connsiteY10" fmla="*/ 319103 h 408896"/>
              <a:gd name="connsiteX11" fmla="*/ 155114 w 171865"/>
              <a:gd name="connsiteY11" fmla="*/ 285765 h 408896"/>
              <a:gd name="connsiteX12" fmla="*/ 150352 w 171865"/>
              <a:gd name="connsiteY12" fmla="*/ 250047 h 408896"/>
              <a:gd name="connsiteX13" fmla="*/ 162258 w 171865"/>
              <a:gd name="connsiteY13" fmla="*/ 209565 h 408896"/>
              <a:gd name="connsiteX14" fmla="*/ 167020 w 171865"/>
              <a:gd name="connsiteY14" fmla="*/ 173847 h 408896"/>
              <a:gd name="connsiteX15" fmla="*/ 159877 w 171865"/>
              <a:gd name="connsiteY15" fmla="*/ 138128 h 408896"/>
              <a:gd name="connsiteX16" fmla="*/ 140826 w 171865"/>
              <a:gd name="connsiteY16" fmla="*/ 100028 h 408896"/>
              <a:gd name="connsiteX17" fmla="*/ 124157 w 171865"/>
              <a:gd name="connsiteY17" fmla="*/ 66691 h 408896"/>
              <a:gd name="connsiteX18" fmla="*/ 119395 w 171865"/>
              <a:gd name="connsiteY18" fmla="*/ 38115 h 408896"/>
              <a:gd name="connsiteX19" fmla="*/ 128920 w 171865"/>
              <a:gd name="connsiteY19" fmla="*/ 28590 h 408896"/>
              <a:gd name="connsiteX20" fmla="*/ 126539 w 171865"/>
              <a:gd name="connsiteY20" fmla="*/ 11922 h 408896"/>
              <a:gd name="connsiteX21" fmla="*/ 109870 w 171865"/>
              <a:gd name="connsiteY21" fmla="*/ 15 h 408896"/>
              <a:gd name="connsiteX22" fmla="*/ 90820 w 171865"/>
              <a:gd name="connsiteY22" fmla="*/ 14303 h 408896"/>
              <a:gd name="connsiteX23" fmla="*/ 88439 w 171865"/>
              <a:gd name="connsiteY23" fmla="*/ 52403 h 408896"/>
              <a:gd name="connsiteX24" fmla="*/ 100345 w 171865"/>
              <a:gd name="connsiteY24" fmla="*/ 97647 h 408896"/>
              <a:gd name="connsiteX25" fmla="*/ 117014 w 171865"/>
              <a:gd name="connsiteY25" fmla="*/ 126222 h 408896"/>
              <a:gd name="connsiteX26" fmla="*/ 128920 w 171865"/>
              <a:gd name="connsiteY26" fmla="*/ 150034 h 408896"/>
              <a:gd name="connsiteX27" fmla="*/ 133683 w 171865"/>
              <a:gd name="connsiteY27" fmla="*/ 183372 h 408896"/>
              <a:gd name="connsiteX28" fmla="*/ 124158 w 171865"/>
              <a:gd name="connsiteY28" fmla="*/ 221472 h 408896"/>
              <a:gd name="connsiteX29" fmla="*/ 117014 w 171865"/>
              <a:gd name="connsiteY29" fmla="*/ 252428 h 408896"/>
              <a:gd name="connsiteX30" fmla="*/ 121777 w 171865"/>
              <a:gd name="connsiteY30" fmla="*/ 290528 h 408896"/>
              <a:gd name="connsiteX31" fmla="*/ 131302 w 171865"/>
              <a:gd name="connsiteY31" fmla="*/ 326247 h 408896"/>
              <a:gd name="connsiteX32" fmla="*/ 140827 w 171865"/>
              <a:gd name="connsiteY32" fmla="*/ 347677 h 408896"/>
              <a:gd name="connsiteX33" fmla="*/ 138445 w 171865"/>
              <a:gd name="connsiteY33" fmla="*/ 371490 h 408896"/>
              <a:gd name="connsiteX34" fmla="*/ 119395 w 171865"/>
              <a:gd name="connsiteY34" fmla="*/ 378634 h 408896"/>
              <a:gd name="connsiteX35" fmla="*/ 97963 w 171865"/>
              <a:gd name="connsiteY35" fmla="*/ 361966 h 408896"/>
              <a:gd name="connsiteX36" fmla="*/ 83677 w 171865"/>
              <a:gd name="connsiteY36" fmla="*/ 335772 h 408896"/>
              <a:gd name="connsiteX37" fmla="*/ 71770 w 171865"/>
              <a:gd name="connsiteY37" fmla="*/ 288146 h 408896"/>
              <a:gd name="connsiteX38" fmla="*/ 69389 w 171865"/>
              <a:gd name="connsiteY38" fmla="*/ 228614 h 408896"/>
              <a:gd name="connsiteX39" fmla="*/ 67007 w 171865"/>
              <a:gd name="connsiteY39" fmla="*/ 154798 h 408896"/>
              <a:gd name="connsiteX40" fmla="*/ 47959 w 171865"/>
              <a:gd name="connsiteY40" fmla="*/ 85739 h 408896"/>
              <a:gd name="connsiteX41" fmla="*/ 28908 w 171865"/>
              <a:gd name="connsiteY41" fmla="*/ 40497 h 408896"/>
              <a:gd name="connsiteX42" fmla="*/ 14620 w 171865"/>
              <a:gd name="connsiteY42" fmla="*/ 33353 h 408896"/>
              <a:gd name="connsiteX43" fmla="*/ 333 w 171865"/>
              <a:gd name="connsiteY43" fmla="*/ 47640 h 408896"/>
              <a:gd name="connsiteX44" fmla="*/ 7476 w 171865"/>
              <a:gd name="connsiteY44" fmla="*/ 73834 h 408896"/>
              <a:gd name="connsiteX45" fmla="*/ 26526 w 171865"/>
              <a:gd name="connsiteY45" fmla="*/ 114316 h 408896"/>
              <a:gd name="connsiteX0" fmla="*/ 26526 w 171865"/>
              <a:gd name="connsiteY0" fmla="*/ 114316 h 408896"/>
              <a:gd name="connsiteX1" fmla="*/ 38433 w 171865"/>
              <a:gd name="connsiteY1" fmla="*/ 176228 h 408896"/>
              <a:gd name="connsiteX2" fmla="*/ 38433 w 171865"/>
              <a:gd name="connsiteY2" fmla="*/ 223853 h 408896"/>
              <a:gd name="connsiteX3" fmla="*/ 40814 w 171865"/>
              <a:gd name="connsiteY3" fmla="*/ 290528 h 408896"/>
              <a:gd name="connsiteX4" fmla="*/ 50339 w 171865"/>
              <a:gd name="connsiteY4" fmla="*/ 335772 h 408896"/>
              <a:gd name="connsiteX5" fmla="*/ 69389 w 171865"/>
              <a:gd name="connsiteY5" fmla="*/ 376253 h 408896"/>
              <a:gd name="connsiteX6" fmla="*/ 105108 w 171865"/>
              <a:gd name="connsiteY6" fmla="*/ 404828 h 408896"/>
              <a:gd name="connsiteX7" fmla="*/ 138445 w 171865"/>
              <a:gd name="connsiteY7" fmla="*/ 407209 h 408896"/>
              <a:gd name="connsiteX8" fmla="*/ 159877 w 171865"/>
              <a:gd name="connsiteY8" fmla="*/ 390540 h 408896"/>
              <a:gd name="connsiteX9" fmla="*/ 171783 w 171865"/>
              <a:gd name="connsiteY9" fmla="*/ 361965 h 408896"/>
              <a:gd name="connsiteX10" fmla="*/ 164639 w 171865"/>
              <a:gd name="connsiteY10" fmla="*/ 319103 h 408896"/>
              <a:gd name="connsiteX11" fmla="*/ 155114 w 171865"/>
              <a:gd name="connsiteY11" fmla="*/ 285765 h 408896"/>
              <a:gd name="connsiteX12" fmla="*/ 150352 w 171865"/>
              <a:gd name="connsiteY12" fmla="*/ 250047 h 408896"/>
              <a:gd name="connsiteX13" fmla="*/ 162258 w 171865"/>
              <a:gd name="connsiteY13" fmla="*/ 209565 h 408896"/>
              <a:gd name="connsiteX14" fmla="*/ 167020 w 171865"/>
              <a:gd name="connsiteY14" fmla="*/ 173847 h 408896"/>
              <a:gd name="connsiteX15" fmla="*/ 159877 w 171865"/>
              <a:gd name="connsiteY15" fmla="*/ 138128 h 408896"/>
              <a:gd name="connsiteX16" fmla="*/ 140826 w 171865"/>
              <a:gd name="connsiteY16" fmla="*/ 100028 h 408896"/>
              <a:gd name="connsiteX17" fmla="*/ 124157 w 171865"/>
              <a:gd name="connsiteY17" fmla="*/ 66691 h 408896"/>
              <a:gd name="connsiteX18" fmla="*/ 119395 w 171865"/>
              <a:gd name="connsiteY18" fmla="*/ 38115 h 408896"/>
              <a:gd name="connsiteX19" fmla="*/ 128920 w 171865"/>
              <a:gd name="connsiteY19" fmla="*/ 28590 h 408896"/>
              <a:gd name="connsiteX20" fmla="*/ 126539 w 171865"/>
              <a:gd name="connsiteY20" fmla="*/ 11922 h 408896"/>
              <a:gd name="connsiteX21" fmla="*/ 109870 w 171865"/>
              <a:gd name="connsiteY21" fmla="*/ 15 h 408896"/>
              <a:gd name="connsiteX22" fmla="*/ 90820 w 171865"/>
              <a:gd name="connsiteY22" fmla="*/ 14303 h 408896"/>
              <a:gd name="connsiteX23" fmla="*/ 88439 w 171865"/>
              <a:gd name="connsiteY23" fmla="*/ 52403 h 408896"/>
              <a:gd name="connsiteX24" fmla="*/ 100345 w 171865"/>
              <a:gd name="connsiteY24" fmla="*/ 97647 h 408896"/>
              <a:gd name="connsiteX25" fmla="*/ 117014 w 171865"/>
              <a:gd name="connsiteY25" fmla="*/ 126222 h 408896"/>
              <a:gd name="connsiteX26" fmla="*/ 128920 w 171865"/>
              <a:gd name="connsiteY26" fmla="*/ 150034 h 408896"/>
              <a:gd name="connsiteX27" fmla="*/ 133683 w 171865"/>
              <a:gd name="connsiteY27" fmla="*/ 183372 h 408896"/>
              <a:gd name="connsiteX28" fmla="*/ 124158 w 171865"/>
              <a:gd name="connsiteY28" fmla="*/ 221472 h 408896"/>
              <a:gd name="connsiteX29" fmla="*/ 117014 w 171865"/>
              <a:gd name="connsiteY29" fmla="*/ 252428 h 408896"/>
              <a:gd name="connsiteX30" fmla="*/ 121777 w 171865"/>
              <a:gd name="connsiteY30" fmla="*/ 290528 h 408896"/>
              <a:gd name="connsiteX31" fmla="*/ 131302 w 171865"/>
              <a:gd name="connsiteY31" fmla="*/ 326247 h 408896"/>
              <a:gd name="connsiteX32" fmla="*/ 138445 w 171865"/>
              <a:gd name="connsiteY32" fmla="*/ 347677 h 408896"/>
              <a:gd name="connsiteX33" fmla="*/ 138445 w 171865"/>
              <a:gd name="connsiteY33" fmla="*/ 371490 h 408896"/>
              <a:gd name="connsiteX34" fmla="*/ 119395 w 171865"/>
              <a:gd name="connsiteY34" fmla="*/ 378634 h 408896"/>
              <a:gd name="connsiteX35" fmla="*/ 97963 w 171865"/>
              <a:gd name="connsiteY35" fmla="*/ 361966 h 408896"/>
              <a:gd name="connsiteX36" fmla="*/ 83677 w 171865"/>
              <a:gd name="connsiteY36" fmla="*/ 335772 h 408896"/>
              <a:gd name="connsiteX37" fmla="*/ 71770 w 171865"/>
              <a:gd name="connsiteY37" fmla="*/ 288146 h 408896"/>
              <a:gd name="connsiteX38" fmla="*/ 69389 w 171865"/>
              <a:gd name="connsiteY38" fmla="*/ 228614 h 408896"/>
              <a:gd name="connsiteX39" fmla="*/ 67007 w 171865"/>
              <a:gd name="connsiteY39" fmla="*/ 154798 h 408896"/>
              <a:gd name="connsiteX40" fmla="*/ 47959 w 171865"/>
              <a:gd name="connsiteY40" fmla="*/ 85739 h 408896"/>
              <a:gd name="connsiteX41" fmla="*/ 28908 w 171865"/>
              <a:gd name="connsiteY41" fmla="*/ 40497 h 408896"/>
              <a:gd name="connsiteX42" fmla="*/ 14620 w 171865"/>
              <a:gd name="connsiteY42" fmla="*/ 33353 h 408896"/>
              <a:gd name="connsiteX43" fmla="*/ 333 w 171865"/>
              <a:gd name="connsiteY43" fmla="*/ 47640 h 408896"/>
              <a:gd name="connsiteX44" fmla="*/ 7476 w 171865"/>
              <a:gd name="connsiteY44" fmla="*/ 73834 h 408896"/>
              <a:gd name="connsiteX45" fmla="*/ 26526 w 171865"/>
              <a:gd name="connsiteY45" fmla="*/ 114316 h 408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71865" h="408896">
                <a:moveTo>
                  <a:pt x="26526" y="114316"/>
                </a:moveTo>
                <a:cubicBezTo>
                  <a:pt x="31685" y="131382"/>
                  <a:pt x="36449" y="157972"/>
                  <a:pt x="38433" y="176228"/>
                </a:cubicBezTo>
                <a:cubicBezTo>
                  <a:pt x="40417" y="194484"/>
                  <a:pt x="38036" y="204803"/>
                  <a:pt x="38433" y="223853"/>
                </a:cubicBezTo>
                <a:cubicBezTo>
                  <a:pt x="38830" y="242903"/>
                  <a:pt x="38830" y="271875"/>
                  <a:pt x="40814" y="290528"/>
                </a:cubicBezTo>
                <a:cubicBezTo>
                  <a:pt x="42798" y="309181"/>
                  <a:pt x="45576" y="321484"/>
                  <a:pt x="50339" y="335772"/>
                </a:cubicBezTo>
                <a:cubicBezTo>
                  <a:pt x="55102" y="350060"/>
                  <a:pt x="60261" y="364744"/>
                  <a:pt x="69389" y="376253"/>
                </a:cubicBezTo>
                <a:cubicBezTo>
                  <a:pt x="78517" y="387762"/>
                  <a:pt x="93599" y="399669"/>
                  <a:pt x="105108" y="404828"/>
                </a:cubicBezTo>
                <a:cubicBezTo>
                  <a:pt x="116617" y="409987"/>
                  <a:pt x="129317" y="409590"/>
                  <a:pt x="138445" y="407209"/>
                </a:cubicBezTo>
                <a:cubicBezTo>
                  <a:pt x="147573" y="404828"/>
                  <a:pt x="154321" y="398081"/>
                  <a:pt x="159877" y="390540"/>
                </a:cubicBezTo>
                <a:cubicBezTo>
                  <a:pt x="165433" y="382999"/>
                  <a:pt x="170989" y="373871"/>
                  <a:pt x="171783" y="361965"/>
                </a:cubicBezTo>
                <a:cubicBezTo>
                  <a:pt x="172577" y="350059"/>
                  <a:pt x="167417" y="331803"/>
                  <a:pt x="164639" y="319103"/>
                </a:cubicBezTo>
                <a:cubicBezTo>
                  <a:pt x="161861" y="306403"/>
                  <a:pt x="157495" y="297274"/>
                  <a:pt x="155114" y="285765"/>
                </a:cubicBezTo>
                <a:cubicBezTo>
                  <a:pt x="152733" y="274256"/>
                  <a:pt x="149161" y="262747"/>
                  <a:pt x="150352" y="250047"/>
                </a:cubicBezTo>
                <a:cubicBezTo>
                  <a:pt x="151543" y="237347"/>
                  <a:pt x="159480" y="222265"/>
                  <a:pt x="162258" y="209565"/>
                </a:cubicBezTo>
                <a:cubicBezTo>
                  <a:pt x="165036" y="196865"/>
                  <a:pt x="167417" y="185753"/>
                  <a:pt x="167020" y="173847"/>
                </a:cubicBezTo>
                <a:cubicBezTo>
                  <a:pt x="166623" y="161941"/>
                  <a:pt x="164243" y="150431"/>
                  <a:pt x="159877" y="138128"/>
                </a:cubicBezTo>
                <a:cubicBezTo>
                  <a:pt x="155511" y="125825"/>
                  <a:pt x="146779" y="111934"/>
                  <a:pt x="140826" y="100028"/>
                </a:cubicBezTo>
                <a:cubicBezTo>
                  <a:pt x="134873" y="88122"/>
                  <a:pt x="127729" y="77010"/>
                  <a:pt x="124157" y="66691"/>
                </a:cubicBezTo>
                <a:cubicBezTo>
                  <a:pt x="120585" y="56372"/>
                  <a:pt x="118601" y="44465"/>
                  <a:pt x="119395" y="38115"/>
                </a:cubicBezTo>
                <a:cubicBezTo>
                  <a:pt x="120189" y="31765"/>
                  <a:pt x="127729" y="32955"/>
                  <a:pt x="128920" y="28590"/>
                </a:cubicBezTo>
                <a:cubicBezTo>
                  <a:pt x="130111" y="24225"/>
                  <a:pt x="129714" y="16684"/>
                  <a:pt x="126539" y="11922"/>
                </a:cubicBezTo>
                <a:cubicBezTo>
                  <a:pt x="123364" y="7160"/>
                  <a:pt x="115823" y="-382"/>
                  <a:pt x="109870" y="15"/>
                </a:cubicBezTo>
                <a:cubicBezTo>
                  <a:pt x="103917" y="412"/>
                  <a:pt x="94392" y="5572"/>
                  <a:pt x="90820" y="14303"/>
                </a:cubicBezTo>
                <a:cubicBezTo>
                  <a:pt x="87248" y="23034"/>
                  <a:pt x="86851" y="38512"/>
                  <a:pt x="88439" y="52403"/>
                </a:cubicBezTo>
                <a:cubicBezTo>
                  <a:pt x="90027" y="66294"/>
                  <a:pt x="95583" y="85344"/>
                  <a:pt x="100345" y="97647"/>
                </a:cubicBezTo>
                <a:cubicBezTo>
                  <a:pt x="105107" y="109950"/>
                  <a:pt x="112252" y="117491"/>
                  <a:pt x="117014" y="126222"/>
                </a:cubicBezTo>
                <a:cubicBezTo>
                  <a:pt x="121776" y="134953"/>
                  <a:pt x="126142" y="140509"/>
                  <a:pt x="128920" y="150034"/>
                </a:cubicBezTo>
                <a:cubicBezTo>
                  <a:pt x="131698" y="159559"/>
                  <a:pt x="134477" y="171466"/>
                  <a:pt x="133683" y="183372"/>
                </a:cubicBezTo>
                <a:cubicBezTo>
                  <a:pt x="132889" y="195278"/>
                  <a:pt x="126936" y="209963"/>
                  <a:pt x="124158" y="221472"/>
                </a:cubicBezTo>
                <a:cubicBezTo>
                  <a:pt x="121380" y="232981"/>
                  <a:pt x="117411" y="240919"/>
                  <a:pt x="117014" y="252428"/>
                </a:cubicBezTo>
                <a:cubicBezTo>
                  <a:pt x="116617" y="263937"/>
                  <a:pt x="119396" y="278225"/>
                  <a:pt x="121777" y="290528"/>
                </a:cubicBezTo>
                <a:cubicBezTo>
                  <a:pt x="124158" y="302831"/>
                  <a:pt x="128524" y="316722"/>
                  <a:pt x="131302" y="326247"/>
                </a:cubicBezTo>
                <a:cubicBezTo>
                  <a:pt x="134080" y="335772"/>
                  <a:pt x="137255" y="340137"/>
                  <a:pt x="138445" y="347677"/>
                </a:cubicBezTo>
                <a:cubicBezTo>
                  <a:pt x="139636" y="355218"/>
                  <a:pt x="141620" y="366331"/>
                  <a:pt x="138445" y="371490"/>
                </a:cubicBezTo>
                <a:cubicBezTo>
                  <a:pt x="135270" y="376650"/>
                  <a:pt x="126142" y="380221"/>
                  <a:pt x="119395" y="378634"/>
                </a:cubicBezTo>
                <a:cubicBezTo>
                  <a:pt x="112648" y="377047"/>
                  <a:pt x="103916" y="369110"/>
                  <a:pt x="97963" y="361966"/>
                </a:cubicBezTo>
                <a:cubicBezTo>
                  <a:pt x="92010" y="354822"/>
                  <a:pt x="88042" y="348075"/>
                  <a:pt x="83677" y="335772"/>
                </a:cubicBezTo>
                <a:cubicBezTo>
                  <a:pt x="79312" y="323469"/>
                  <a:pt x="74151" y="306006"/>
                  <a:pt x="71770" y="288146"/>
                </a:cubicBezTo>
                <a:cubicBezTo>
                  <a:pt x="69389" y="270286"/>
                  <a:pt x="70183" y="250839"/>
                  <a:pt x="69389" y="228614"/>
                </a:cubicBezTo>
                <a:cubicBezTo>
                  <a:pt x="68595" y="206389"/>
                  <a:pt x="70579" y="178610"/>
                  <a:pt x="67007" y="154798"/>
                </a:cubicBezTo>
                <a:cubicBezTo>
                  <a:pt x="63435" y="130986"/>
                  <a:pt x="54309" y="104789"/>
                  <a:pt x="47959" y="85739"/>
                </a:cubicBezTo>
                <a:cubicBezTo>
                  <a:pt x="41609" y="66689"/>
                  <a:pt x="34465" y="49228"/>
                  <a:pt x="28908" y="40497"/>
                </a:cubicBezTo>
                <a:cubicBezTo>
                  <a:pt x="23352" y="31766"/>
                  <a:pt x="19383" y="32162"/>
                  <a:pt x="14620" y="33353"/>
                </a:cubicBezTo>
                <a:cubicBezTo>
                  <a:pt x="9857" y="34544"/>
                  <a:pt x="1920" y="41687"/>
                  <a:pt x="333" y="47640"/>
                </a:cubicBezTo>
                <a:cubicBezTo>
                  <a:pt x="-1255" y="53593"/>
                  <a:pt x="3111" y="62721"/>
                  <a:pt x="7476" y="73834"/>
                </a:cubicBezTo>
                <a:cubicBezTo>
                  <a:pt x="11842" y="84947"/>
                  <a:pt x="21367" y="97250"/>
                  <a:pt x="26526" y="114316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471" name="直接连接符 470"/>
          <p:cNvCxnSpPr/>
          <p:nvPr/>
        </p:nvCxnSpPr>
        <p:spPr>
          <a:xfrm>
            <a:off x="6569708" y="4449819"/>
            <a:ext cx="413058" cy="45664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2" name="组合 471"/>
          <p:cNvGrpSpPr/>
          <p:nvPr/>
        </p:nvGrpSpPr>
        <p:grpSpPr>
          <a:xfrm>
            <a:off x="7572453" y="3861048"/>
            <a:ext cx="195277" cy="354319"/>
            <a:chOff x="7572453" y="5429322"/>
            <a:chExt cx="195277" cy="354319"/>
          </a:xfrm>
        </p:grpSpPr>
        <p:grpSp>
          <p:nvGrpSpPr>
            <p:cNvPr id="473" name="组合 472"/>
            <p:cNvGrpSpPr/>
            <p:nvPr/>
          </p:nvGrpSpPr>
          <p:grpSpPr>
            <a:xfrm>
              <a:off x="7572453" y="5628080"/>
              <a:ext cx="154800" cy="155561"/>
              <a:chOff x="7572453" y="5780194"/>
              <a:chExt cx="154800" cy="155561"/>
            </a:xfrm>
          </p:grpSpPr>
          <p:sp>
            <p:nvSpPr>
              <p:cNvPr id="486" name="椭圆 485"/>
              <p:cNvSpPr/>
              <p:nvPr/>
            </p:nvSpPr>
            <p:spPr>
              <a:xfrm>
                <a:off x="7572453" y="578019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87" name="椭圆 486"/>
              <p:cNvSpPr/>
              <p:nvPr/>
            </p:nvSpPr>
            <p:spPr>
              <a:xfrm>
                <a:off x="7572681" y="580975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74" name="组合 473"/>
            <p:cNvGrpSpPr/>
            <p:nvPr/>
          </p:nvGrpSpPr>
          <p:grpSpPr>
            <a:xfrm>
              <a:off x="7584358" y="5583504"/>
              <a:ext cx="154800" cy="159892"/>
              <a:chOff x="7584358" y="5735618"/>
              <a:chExt cx="154800" cy="159892"/>
            </a:xfrm>
          </p:grpSpPr>
          <p:sp>
            <p:nvSpPr>
              <p:cNvPr id="484" name="椭圆 483"/>
              <p:cNvSpPr/>
              <p:nvPr/>
            </p:nvSpPr>
            <p:spPr>
              <a:xfrm>
                <a:off x="7584358" y="573561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85" name="椭圆 484"/>
              <p:cNvSpPr/>
              <p:nvPr/>
            </p:nvSpPr>
            <p:spPr>
              <a:xfrm>
                <a:off x="7588770" y="576951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75" name="组合 474"/>
            <p:cNvGrpSpPr/>
            <p:nvPr/>
          </p:nvGrpSpPr>
          <p:grpSpPr>
            <a:xfrm>
              <a:off x="7598294" y="5535903"/>
              <a:ext cx="155150" cy="160144"/>
              <a:chOff x="7598294" y="5688017"/>
              <a:chExt cx="155150" cy="160144"/>
            </a:xfrm>
          </p:grpSpPr>
          <p:sp>
            <p:nvSpPr>
              <p:cNvPr id="482" name="椭圆 481"/>
              <p:cNvSpPr/>
              <p:nvPr/>
            </p:nvSpPr>
            <p:spPr>
              <a:xfrm>
                <a:off x="7598644" y="568801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83" name="椭圆 482"/>
              <p:cNvSpPr/>
              <p:nvPr/>
            </p:nvSpPr>
            <p:spPr>
              <a:xfrm>
                <a:off x="7598294" y="572216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76" name="组合 475"/>
            <p:cNvGrpSpPr/>
            <p:nvPr/>
          </p:nvGrpSpPr>
          <p:grpSpPr>
            <a:xfrm>
              <a:off x="7608168" y="5487705"/>
              <a:ext cx="154800" cy="156376"/>
              <a:chOff x="7608168" y="5639819"/>
              <a:chExt cx="154800" cy="156376"/>
            </a:xfrm>
          </p:grpSpPr>
          <p:sp>
            <p:nvSpPr>
              <p:cNvPr id="480" name="椭圆 479"/>
              <p:cNvSpPr/>
              <p:nvPr/>
            </p:nvSpPr>
            <p:spPr>
              <a:xfrm>
                <a:off x="7608168" y="563981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81" name="椭圆 480"/>
              <p:cNvSpPr/>
              <p:nvPr/>
            </p:nvSpPr>
            <p:spPr>
              <a:xfrm>
                <a:off x="7614330" y="567019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77" name="组合 476"/>
            <p:cNvGrpSpPr/>
            <p:nvPr/>
          </p:nvGrpSpPr>
          <p:grpSpPr>
            <a:xfrm>
              <a:off x="7612930" y="5429322"/>
              <a:ext cx="154800" cy="161344"/>
              <a:chOff x="7612930" y="5581436"/>
              <a:chExt cx="154800" cy="161344"/>
            </a:xfrm>
          </p:grpSpPr>
          <p:sp>
            <p:nvSpPr>
              <p:cNvPr id="478" name="椭圆 477"/>
              <p:cNvSpPr/>
              <p:nvPr/>
            </p:nvSpPr>
            <p:spPr>
              <a:xfrm>
                <a:off x="7612930" y="558798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79" name="椭圆 478"/>
              <p:cNvSpPr/>
              <p:nvPr/>
            </p:nvSpPr>
            <p:spPr>
              <a:xfrm>
                <a:off x="7617685" y="558143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488" name="组合 487"/>
          <p:cNvGrpSpPr/>
          <p:nvPr/>
        </p:nvGrpSpPr>
        <p:grpSpPr>
          <a:xfrm>
            <a:off x="7712828" y="3831898"/>
            <a:ext cx="200159" cy="390949"/>
            <a:chOff x="7712828" y="3831898"/>
            <a:chExt cx="200159" cy="390949"/>
          </a:xfrm>
        </p:grpSpPr>
        <p:sp>
          <p:nvSpPr>
            <p:cNvPr id="489" name="椭圆 488"/>
            <p:cNvSpPr/>
            <p:nvPr/>
          </p:nvSpPr>
          <p:spPr>
            <a:xfrm>
              <a:off x="7712828" y="4056710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90" name="椭圆 489"/>
            <p:cNvSpPr/>
            <p:nvPr/>
          </p:nvSpPr>
          <p:spPr>
            <a:xfrm>
              <a:off x="7718312" y="4096847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91" name="组合 490"/>
            <p:cNvGrpSpPr/>
            <p:nvPr/>
          </p:nvGrpSpPr>
          <p:grpSpPr>
            <a:xfrm>
              <a:off x="7724733" y="3999635"/>
              <a:ext cx="154800" cy="160748"/>
              <a:chOff x="7724733" y="5633184"/>
              <a:chExt cx="154800" cy="160748"/>
            </a:xfrm>
          </p:grpSpPr>
          <p:sp>
            <p:nvSpPr>
              <p:cNvPr id="501" name="椭圆 500"/>
              <p:cNvSpPr/>
              <p:nvPr/>
            </p:nvSpPr>
            <p:spPr>
              <a:xfrm>
                <a:off x="7724733" y="563318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02" name="椭圆 501"/>
              <p:cNvSpPr/>
              <p:nvPr/>
            </p:nvSpPr>
            <p:spPr>
              <a:xfrm>
                <a:off x="7726996" y="566793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92" name="组合 491"/>
            <p:cNvGrpSpPr/>
            <p:nvPr/>
          </p:nvGrpSpPr>
          <p:grpSpPr>
            <a:xfrm>
              <a:off x="7737898" y="3949669"/>
              <a:ext cx="154800" cy="154800"/>
              <a:chOff x="7737898" y="5583218"/>
              <a:chExt cx="154800" cy="154800"/>
            </a:xfrm>
          </p:grpSpPr>
          <p:sp>
            <p:nvSpPr>
              <p:cNvPr id="499" name="椭圆 498"/>
              <p:cNvSpPr/>
              <p:nvPr/>
            </p:nvSpPr>
            <p:spPr>
              <a:xfrm>
                <a:off x="7737898" y="558321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00" name="椭圆 499"/>
              <p:cNvSpPr/>
              <p:nvPr/>
            </p:nvSpPr>
            <p:spPr>
              <a:xfrm>
                <a:off x="7741628" y="560843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93" name="组合 492"/>
            <p:cNvGrpSpPr/>
            <p:nvPr/>
          </p:nvGrpSpPr>
          <p:grpSpPr>
            <a:xfrm>
              <a:off x="7747422" y="3899668"/>
              <a:ext cx="154800" cy="154800"/>
              <a:chOff x="7747422" y="5533217"/>
              <a:chExt cx="154800" cy="154800"/>
            </a:xfrm>
          </p:grpSpPr>
          <p:sp>
            <p:nvSpPr>
              <p:cNvPr id="497" name="椭圆 496"/>
              <p:cNvSpPr/>
              <p:nvPr/>
            </p:nvSpPr>
            <p:spPr>
              <a:xfrm>
                <a:off x="7747422" y="553321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98" name="椭圆 497"/>
              <p:cNvSpPr/>
              <p:nvPr/>
            </p:nvSpPr>
            <p:spPr>
              <a:xfrm>
                <a:off x="7752066" y="555846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494" name="组合 493"/>
            <p:cNvGrpSpPr/>
            <p:nvPr/>
          </p:nvGrpSpPr>
          <p:grpSpPr>
            <a:xfrm>
              <a:off x="7758187" y="3831898"/>
              <a:ext cx="154800" cy="170137"/>
              <a:chOff x="7758187" y="5465447"/>
              <a:chExt cx="154800" cy="170137"/>
            </a:xfrm>
          </p:grpSpPr>
          <p:sp>
            <p:nvSpPr>
              <p:cNvPr id="495" name="椭圆 494"/>
              <p:cNvSpPr/>
              <p:nvPr/>
            </p:nvSpPr>
            <p:spPr>
              <a:xfrm>
                <a:off x="7758187" y="548078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96" name="椭圆 495"/>
              <p:cNvSpPr/>
              <p:nvPr/>
            </p:nvSpPr>
            <p:spPr>
              <a:xfrm>
                <a:off x="7762828" y="546544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503" name="组合 502"/>
          <p:cNvGrpSpPr/>
          <p:nvPr/>
        </p:nvGrpSpPr>
        <p:grpSpPr>
          <a:xfrm>
            <a:off x="7866766" y="3810469"/>
            <a:ext cx="199584" cy="342623"/>
            <a:chOff x="7866766" y="5610819"/>
            <a:chExt cx="199584" cy="342623"/>
          </a:xfrm>
        </p:grpSpPr>
        <p:grpSp>
          <p:nvGrpSpPr>
            <p:cNvPr id="504" name="组合 503"/>
            <p:cNvGrpSpPr/>
            <p:nvPr/>
          </p:nvGrpSpPr>
          <p:grpSpPr>
            <a:xfrm>
              <a:off x="7866766" y="5794480"/>
              <a:ext cx="158144" cy="158962"/>
              <a:chOff x="7866766" y="5794480"/>
              <a:chExt cx="158144" cy="158962"/>
            </a:xfrm>
          </p:grpSpPr>
          <p:sp>
            <p:nvSpPr>
              <p:cNvPr id="514" name="椭圆 513"/>
              <p:cNvSpPr/>
              <p:nvPr/>
            </p:nvSpPr>
            <p:spPr>
              <a:xfrm>
                <a:off x="7870110" y="579448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15" name="椭圆 514"/>
              <p:cNvSpPr/>
              <p:nvPr/>
            </p:nvSpPr>
            <p:spPr>
              <a:xfrm>
                <a:off x="7866766" y="582744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05" name="组合 504"/>
            <p:cNvGrpSpPr/>
            <p:nvPr/>
          </p:nvGrpSpPr>
          <p:grpSpPr>
            <a:xfrm>
              <a:off x="7878746" y="5737371"/>
              <a:ext cx="158069" cy="154800"/>
              <a:chOff x="7878746" y="5737371"/>
              <a:chExt cx="158069" cy="154800"/>
            </a:xfrm>
          </p:grpSpPr>
          <p:sp>
            <p:nvSpPr>
              <p:cNvPr id="512" name="椭圆 511"/>
              <p:cNvSpPr/>
              <p:nvPr/>
            </p:nvSpPr>
            <p:spPr>
              <a:xfrm>
                <a:off x="7882015" y="573737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13" name="椭圆 512"/>
              <p:cNvSpPr/>
              <p:nvPr/>
            </p:nvSpPr>
            <p:spPr>
              <a:xfrm>
                <a:off x="7878746" y="576444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06" name="组合 505"/>
            <p:cNvGrpSpPr/>
            <p:nvPr/>
          </p:nvGrpSpPr>
          <p:grpSpPr>
            <a:xfrm>
              <a:off x="7896301" y="5682030"/>
              <a:ext cx="154800" cy="155622"/>
              <a:chOff x="7896301" y="5682030"/>
              <a:chExt cx="154800" cy="155622"/>
            </a:xfrm>
          </p:grpSpPr>
          <p:sp>
            <p:nvSpPr>
              <p:cNvPr id="510" name="椭圆 509"/>
              <p:cNvSpPr/>
              <p:nvPr/>
            </p:nvSpPr>
            <p:spPr>
              <a:xfrm>
                <a:off x="7896301" y="568203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11" name="椭圆 510"/>
              <p:cNvSpPr/>
              <p:nvPr/>
            </p:nvSpPr>
            <p:spPr>
              <a:xfrm>
                <a:off x="7901051" y="571165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07" name="组合 506"/>
            <p:cNvGrpSpPr/>
            <p:nvPr/>
          </p:nvGrpSpPr>
          <p:grpSpPr>
            <a:xfrm>
              <a:off x="7911550" y="5610819"/>
              <a:ext cx="154800" cy="169394"/>
              <a:chOff x="7911550" y="5610819"/>
              <a:chExt cx="154800" cy="169394"/>
            </a:xfrm>
          </p:grpSpPr>
          <p:sp>
            <p:nvSpPr>
              <p:cNvPr id="508" name="椭圆 507"/>
              <p:cNvSpPr/>
              <p:nvPr/>
            </p:nvSpPr>
            <p:spPr>
              <a:xfrm>
                <a:off x="7911550" y="562541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09" name="椭圆 508"/>
              <p:cNvSpPr/>
              <p:nvPr/>
            </p:nvSpPr>
            <p:spPr>
              <a:xfrm>
                <a:off x="7911739" y="561081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sp>
        <p:nvSpPr>
          <p:cNvPr id="516" name="任意多边形 515"/>
          <p:cNvSpPr/>
          <p:nvPr/>
        </p:nvSpPr>
        <p:spPr>
          <a:xfrm rot="-1260000" flipV="1">
            <a:off x="7464170" y="3150277"/>
            <a:ext cx="110683" cy="373223"/>
          </a:xfrm>
          <a:custGeom>
            <a:avLst/>
            <a:gdLst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30956 w 109546"/>
              <a:gd name="connsiteY27" fmla="*/ 286077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23813 w 109546"/>
              <a:gd name="connsiteY26" fmla="*/ 290839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11212"/>
              <a:gd name="connsiteY0" fmla="*/ 226545 h 373036"/>
              <a:gd name="connsiteX1" fmla="*/ 0 w 111212"/>
              <a:gd name="connsiteY1" fmla="*/ 174158 h 373036"/>
              <a:gd name="connsiteX2" fmla="*/ 7144 w 111212"/>
              <a:gd name="connsiteY2" fmla="*/ 145583 h 373036"/>
              <a:gd name="connsiteX3" fmla="*/ 16669 w 111212"/>
              <a:gd name="connsiteY3" fmla="*/ 128914 h 373036"/>
              <a:gd name="connsiteX4" fmla="*/ 21431 w 111212"/>
              <a:gd name="connsiteY4" fmla="*/ 114627 h 373036"/>
              <a:gd name="connsiteX5" fmla="*/ 14288 w 111212"/>
              <a:gd name="connsiteY5" fmla="*/ 76527 h 373036"/>
              <a:gd name="connsiteX6" fmla="*/ 7144 w 111212"/>
              <a:gd name="connsiteY6" fmla="*/ 45570 h 373036"/>
              <a:gd name="connsiteX7" fmla="*/ 7144 w 111212"/>
              <a:gd name="connsiteY7" fmla="*/ 14614 h 373036"/>
              <a:gd name="connsiteX8" fmla="*/ 21431 w 111212"/>
              <a:gd name="connsiteY8" fmla="*/ 327 h 373036"/>
              <a:gd name="connsiteX9" fmla="*/ 38100 w 111212"/>
              <a:gd name="connsiteY9" fmla="*/ 7470 h 373036"/>
              <a:gd name="connsiteX10" fmla="*/ 45244 w 111212"/>
              <a:gd name="connsiteY10" fmla="*/ 38427 h 373036"/>
              <a:gd name="connsiteX11" fmla="*/ 47625 w 111212"/>
              <a:gd name="connsiteY11" fmla="*/ 69383 h 373036"/>
              <a:gd name="connsiteX12" fmla="*/ 47625 w 111212"/>
              <a:gd name="connsiteY12" fmla="*/ 109864 h 373036"/>
              <a:gd name="connsiteX13" fmla="*/ 52388 w 111212"/>
              <a:gd name="connsiteY13" fmla="*/ 126533 h 373036"/>
              <a:gd name="connsiteX14" fmla="*/ 76200 w 111212"/>
              <a:gd name="connsiteY14" fmla="*/ 145583 h 373036"/>
              <a:gd name="connsiteX15" fmla="*/ 85725 w 111212"/>
              <a:gd name="connsiteY15" fmla="*/ 183683 h 373036"/>
              <a:gd name="connsiteX16" fmla="*/ 95250 w 111212"/>
              <a:gd name="connsiteY16" fmla="*/ 214639 h 373036"/>
              <a:gd name="connsiteX17" fmla="*/ 102394 w 111212"/>
              <a:gd name="connsiteY17" fmla="*/ 255120 h 373036"/>
              <a:gd name="connsiteX18" fmla="*/ 100013 w 111212"/>
              <a:gd name="connsiteY18" fmla="*/ 274170 h 373036"/>
              <a:gd name="connsiteX19" fmla="*/ 85725 w 111212"/>
              <a:gd name="connsiteY19" fmla="*/ 278933 h 373036"/>
              <a:gd name="connsiteX20" fmla="*/ 109537 w 111212"/>
              <a:gd name="connsiteY20" fmla="*/ 300364 h 373036"/>
              <a:gd name="connsiteX21" fmla="*/ 107156 w 111212"/>
              <a:gd name="connsiteY21" fmla="*/ 333702 h 373036"/>
              <a:gd name="connsiteX22" fmla="*/ 90488 w 111212"/>
              <a:gd name="connsiteY22" fmla="*/ 367039 h 373036"/>
              <a:gd name="connsiteX23" fmla="*/ 54769 w 111212"/>
              <a:gd name="connsiteY23" fmla="*/ 371802 h 373036"/>
              <a:gd name="connsiteX24" fmla="*/ 23813 w 111212"/>
              <a:gd name="connsiteY24" fmla="*/ 352752 h 373036"/>
              <a:gd name="connsiteX25" fmla="*/ 16669 w 111212"/>
              <a:gd name="connsiteY25" fmla="*/ 326558 h 373036"/>
              <a:gd name="connsiteX26" fmla="*/ 23813 w 111212"/>
              <a:gd name="connsiteY26" fmla="*/ 290839 h 373036"/>
              <a:gd name="connsiteX27" fmla="*/ 19049 w 111212"/>
              <a:gd name="connsiteY27" fmla="*/ 269408 h 373036"/>
              <a:gd name="connsiteX28" fmla="*/ 7144 w 111212"/>
              <a:gd name="connsiteY28" fmla="*/ 226545 h 373036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3813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9050 w 111212"/>
              <a:gd name="connsiteY25" fmla="*/ 317033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5250 w 111212"/>
              <a:gd name="connsiteY16" fmla="*/ 214639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64645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5725 w 110683"/>
              <a:gd name="connsiteY15" fmla="*/ 174158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8106 w 110683"/>
              <a:gd name="connsiteY15" fmla="*/ 171777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10683" h="373223">
                <a:moveTo>
                  <a:pt x="7144" y="226545"/>
                </a:moveTo>
                <a:cubicBezTo>
                  <a:pt x="3969" y="210670"/>
                  <a:pt x="0" y="187652"/>
                  <a:pt x="0" y="174158"/>
                </a:cubicBezTo>
                <a:cubicBezTo>
                  <a:pt x="0" y="160664"/>
                  <a:pt x="4366" y="153124"/>
                  <a:pt x="7144" y="145583"/>
                </a:cubicBezTo>
                <a:cubicBezTo>
                  <a:pt x="9922" y="138042"/>
                  <a:pt x="14288" y="134073"/>
                  <a:pt x="16669" y="128914"/>
                </a:cubicBezTo>
                <a:cubicBezTo>
                  <a:pt x="19050" y="123755"/>
                  <a:pt x="21828" y="123358"/>
                  <a:pt x="21431" y="114627"/>
                </a:cubicBezTo>
                <a:cubicBezTo>
                  <a:pt x="21034" y="105896"/>
                  <a:pt x="16669" y="88036"/>
                  <a:pt x="14288" y="76527"/>
                </a:cubicBezTo>
                <a:cubicBezTo>
                  <a:pt x="11907" y="65018"/>
                  <a:pt x="8335" y="55889"/>
                  <a:pt x="7144" y="45570"/>
                </a:cubicBezTo>
                <a:cubicBezTo>
                  <a:pt x="5953" y="35251"/>
                  <a:pt x="4763" y="22154"/>
                  <a:pt x="7144" y="14614"/>
                </a:cubicBezTo>
                <a:cubicBezTo>
                  <a:pt x="9525" y="7074"/>
                  <a:pt x="16272" y="1518"/>
                  <a:pt x="21431" y="327"/>
                </a:cubicBezTo>
                <a:cubicBezTo>
                  <a:pt x="26590" y="-864"/>
                  <a:pt x="34131" y="1120"/>
                  <a:pt x="38100" y="7470"/>
                </a:cubicBezTo>
                <a:cubicBezTo>
                  <a:pt x="42069" y="13820"/>
                  <a:pt x="43657" y="28108"/>
                  <a:pt x="45244" y="38427"/>
                </a:cubicBezTo>
                <a:cubicBezTo>
                  <a:pt x="46832" y="48746"/>
                  <a:pt x="46831" y="58271"/>
                  <a:pt x="47625" y="69383"/>
                </a:cubicBezTo>
                <a:cubicBezTo>
                  <a:pt x="48419" y="80495"/>
                  <a:pt x="48420" y="95577"/>
                  <a:pt x="50007" y="105102"/>
                </a:cubicBezTo>
                <a:cubicBezTo>
                  <a:pt x="51595" y="114627"/>
                  <a:pt x="52785" y="119786"/>
                  <a:pt x="57150" y="126533"/>
                </a:cubicBezTo>
                <a:cubicBezTo>
                  <a:pt x="61515" y="133280"/>
                  <a:pt x="71041" y="138042"/>
                  <a:pt x="76200" y="145583"/>
                </a:cubicBezTo>
                <a:cubicBezTo>
                  <a:pt x="81359" y="153124"/>
                  <a:pt x="84534" y="161062"/>
                  <a:pt x="88106" y="171777"/>
                </a:cubicBezTo>
                <a:cubicBezTo>
                  <a:pt x="91678" y="182493"/>
                  <a:pt x="95648" y="197970"/>
                  <a:pt x="97632" y="209876"/>
                </a:cubicBezTo>
                <a:cubicBezTo>
                  <a:pt x="99617" y="221782"/>
                  <a:pt x="99616" y="234086"/>
                  <a:pt x="100013" y="243214"/>
                </a:cubicBezTo>
                <a:cubicBezTo>
                  <a:pt x="100410" y="252342"/>
                  <a:pt x="101204" y="258692"/>
                  <a:pt x="100013" y="264645"/>
                </a:cubicBezTo>
                <a:cubicBezTo>
                  <a:pt x="98822" y="270598"/>
                  <a:pt x="91282" y="272980"/>
                  <a:pt x="92869" y="278933"/>
                </a:cubicBezTo>
                <a:cubicBezTo>
                  <a:pt x="94456" y="284886"/>
                  <a:pt x="107156" y="290442"/>
                  <a:pt x="109537" y="300364"/>
                </a:cubicBezTo>
                <a:cubicBezTo>
                  <a:pt x="111918" y="310286"/>
                  <a:pt x="110331" y="327352"/>
                  <a:pt x="107156" y="338464"/>
                </a:cubicBezTo>
                <a:cubicBezTo>
                  <a:pt x="103981" y="349576"/>
                  <a:pt x="99219" y="361483"/>
                  <a:pt x="90488" y="367039"/>
                </a:cubicBezTo>
                <a:cubicBezTo>
                  <a:pt x="81757" y="372595"/>
                  <a:pt x="65088" y="374977"/>
                  <a:pt x="54769" y="371802"/>
                </a:cubicBezTo>
                <a:cubicBezTo>
                  <a:pt x="44450" y="368627"/>
                  <a:pt x="34528" y="357118"/>
                  <a:pt x="28575" y="347990"/>
                </a:cubicBezTo>
                <a:cubicBezTo>
                  <a:pt x="22622" y="338862"/>
                  <a:pt x="19050" y="326955"/>
                  <a:pt x="19050" y="317033"/>
                </a:cubicBezTo>
                <a:cubicBezTo>
                  <a:pt x="19050" y="307111"/>
                  <a:pt x="26194" y="295205"/>
                  <a:pt x="28575" y="288458"/>
                </a:cubicBezTo>
                <a:cubicBezTo>
                  <a:pt x="30956" y="281711"/>
                  <a:pt x="22621" y="279727"/>
                  <a:pt x="19049" y="269408"/>
                </a:cubicBezTo>
                <a:cubicBezTo>
                  <a:pt x="15477" y="259089"/>
                  <a:pt x="10319" y="242420"/>
                  <a:pt x="7144" y="226545"/>
                </a:cubicBezTo>
                <a:close/>
              </a:path>
            </a:pathLst>
          </a:cu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7" name="任意多边形 516"/>
          <p:cNvSpPr/>
          <p:nvPr/>
        </p:nvSpPr>
        <p:spPr>
          <a:xfrm rot="-1080000" flipV="1">
            <a:off x="8401920" y="3018676"/>
            <a:ext cx="110683" cy="373223"/>
          </a:xfrm>
          <a:custGeom>
            <a:avLst/>
            <a:gdLst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30956 w 109546"/>
              <a:gd name="connsiteY27" fmla="*/ 286077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23813 w 109546"/>
              <a:gd name="connsiteY26" fmla="*/ 290839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11212"/>
              <a:gd name="connsiteY0" fmla="*/ 226545 h 373036"/>
              <a:gd name="connsiteX1" fmla="*/ 0 w 111212"/>
              <a:gd name="connsiteY1" fmla="*/ 174158 h 373036"/>
              <a:gd name="connsiteX2" fmla="*/ 7144 w 111212"/>
              <a:gd name="connsiteY2" fmla="*/ 145583 h 373036"/>
              <a:gd name="connsiteX3" fmla="*/ 16669 w 111212"/>
              <a:gd name="connsiteY3" fmla="*/ 128914 h 373036"/>
              <a:gd name="connsiteX4" fmla="*/ 21431 w 111212"/>
              <a:gd name="connsiteY4" fmla="*/ 114627 h 373036"/>
              <a:gd name="connsiteX5" fmla="*/ 14288 w 111212"/>
              <a:gd name="connsiteY5" fmla="*/ 76527 h 373036"/>
              <a:gd name="connsiteX6" fmla="*/ 7144 w 111212"/>
              <a:gd name="connsiteY6" fmla="*/ 45570 h 373036"/>
              <a:gd name="connsiteX7" fmla="*/ 7144 w 111212"/>
              <a:gd name="connsiteY7" fmla="*/ 14614 h 373036"/>
              <a:gd name="connsiteX8" fmla="*/ 21431 w 111212"/>
              <a:gd name="connsiteY8" fmla="*/ 327 h 373036"/>
              <a:gd name="connsiteX9" fmla="*/ 38100 w 111212"/>
              <a:gd name="connsiteY9" fmla="*/ 7470 h 373036"/>
              <a:gd name="connsiteX10" fmla="*/ 45244 w 111212"/>
              <a:gd name="connsiteY10" fmla="*/ 38427 h 373036"/>
              <a:gd name="connsiteX11" fmla="*/ 47625 w 111212"/>
              <a:gd name="connsiteY11" fmla="*/ 69383 h 373036"/>
              <a:gd name="connsiteX12" fmla="*/ 47625 w 111212"/>
              <a:gd name="connsiteY12" fmla="*/ 109864 h 373036"/>
              <a:gd name="connsiteX13" fmla="*/ 52388 w 111212"/>
              <a:gd name="connsiteY13" fmla="*/ 126533 h 373036"/>
              <a:gd name="connsiteX14" fmla="*/ 76200 w 111212"/>
              <a:gd name="connsiteY14" fmla="*/ 145583 h 373036"/>
              <a:gd name="connsiteX15" fmla="*/ 85725 w 111212"/>
              <a:gd name="connsiteY15" fmla="*/ 183683 h 373036"/>
              <a:gd name="connsiteX16" fmla="*/ 95250 w 111212"/>
              <a:gd name="connsiteY16" fmla="*/ 214639 h 373036"/>
              <a:gd name="connsiteX17" fmla="*/ 102394 w 111212"/>
              <a:gd name="connsiteY17" fmla="*/ 255120 h 373036"/>
              <a:gd name="connsiteX18" fmla="*/ 100013 w 111212"/>
              <a:gd name="connsiteY18" fmla="*/ 274170 h 373036"/>
              <a:gd name="connsiteX19" fmla="*/ 85725 w 111212"/>
              <a:gd name="connsiteY19" fmla="*/ 278933 h 373036"/>
              <a:gd name="connsiteX20" fmla="*/ 109537 w 111212"/>
              <a:gd name="connsiteY20" fmla="*/ 300364 h 373036"/>
              <a:gd name="connsiteX21" fmla="*/ 107156 w 111212"/>
              <a:gd name="connsiteY21" fmla="*/ 333702 h 373036"/>
              <a:gd name="connsiteX22" fmla="*/ 90488 w 111212"/>
              <a:gd name="connsiteY22" fmla="*/ 367039 h 373036"/>
              <a:gd name="connsiteX23" fmla="*/ 54769 w 111212"/>
              <a:gd name="connsiteY23" fmla="*/ 371802 h 373036"/>
              <a:gd name="connsiteX24" fmla="*/ 23813 w 111212"/>
              <a:gd name="connsiteY24" fmla="*/ 352752 h 373036"/>
              <a:gd name="connsiteX25" fmla="*/ 16669 w 111212"/>
              <a:gd name="connsiteY25" fmla="*/ 326558 h 373036"/>
              <a:gd name="connsiteX26" fmla="*/ 23813 w 111212"/>
              <a:gd name="connsiteY26" fmla="*/ 290839 h 373036"/>
              <a:gd name="connsiteX27" fmla="*/ 19049 w 111212"/>
              <a:gd name="connsiteY27" fmla="*/ 269408 h 373036"/>
              <a:gd name="connsiteX28" fmla="*/ 7144 w 111212"/>
              <a:gd name="connsiteY28" fmla="*/ 226545 h 373036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3813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9050 w 111212"/>
              <a:gd name="connsiteY25" fmla="*/ 317033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5250 w 111212"/>
              <a:gd name="connsiteY16" fmla="*/ 214639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64645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5725 w 110683"/>
              <a:gd name="connsiteY15" fmla="*/ 174158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8106 w 110683"/>
              <a:gd name="connsiteY15" fmla="*/ 171777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10683" h="373223">
                <a:moveTo>
                  <a:pt x="7144" y="226545"/>
                </a:moveTo>
                <a:cubicBezTo>
                  <a:pt x="3969" y="210670"/>
                  <a:pt x="0" y="187652"/>
                  <a:pt x="0" y="174158"/>
                </a:cubicBezTo>
                <a:cubicBezTo>
                  <a:pt x="0" y="160664"/>
                  <a:pt x="4366" y="153124"/>
                  <a:pt x="7144" y="145583"/>
                </a:cubicBezTo>
                <a:cubicBezTo>
                  <a:pt x="9922" y="138042"/>
                  <a:pt x="14288" y="134073"/>
                  <a:pt x="16669" y="128914"/>
                </a:cubicBezTo>
                <a:cubicBezTo>
                  <a:pt x="19050" y="123755"/>
                  <a:pt x="21828" y="123358"/>
                  <a:pt x="21431" y="114627"/>
                </a:cubicBezTo>
                <a:cubicBezTo>
                  <a:pt x="21034" y="105896"/>
                  <a:pt x="16669" y="88036"/>
                  <a:pt x="14288" y="76527"/>
                </a:cubicBezTo>
                <a:cubicBezTo>
                  <a:pt x="11907" y="65018"/>
                  <a:pt x="8335" y="55889"/>
                  <a:pt x="7144" y="45570"/>
                </a:cubicBezTo>
                <a:cubicBezTo>
                  <a:pt x="5953" y="35251"/>
                  <a:pt x="4763" y="22154"/>
                  <a:pt x="7144" y="14614"/>
                </a:cubicBezTo>
                <a:cubicBezTo>
                  <a:pt x="9525" y="7074"/>
                  <a:pt x="16272" y="1518"/>
                  <a:pt x="21431" y="327"/>
                </a:cubicBezTo>
                <a:cubicBezTo>
                  <a:pt x="26590" y="-864"/>
                  <a:pt x="34131" y="1120"/>
                  <a:pt x="38100" y="7470"/>
                </a:cubicBezTo>
                <a:cubicBezTo>
                  <a:pt x="42069" y="13820"/>
                  <a:pt x="43657" y="28108"/>
                  <a:pt x="45244" y="38427"/>
                </a:cubicBezTo>
                <a:cubicBezTo>
                  <a:pt x="46832" y="48746"/>
                  <a:pt x="46831" y="58271"/>
                  <a:pt x="47625" y="69383"/>
                </a:cubicBezTo>
                <a:cubicBezTo>
                  <a:pt x="48419" y="80495"/>
                  <a:pt x="48420" y="95577"/>
                  <a:pt x="50007" y="105102"/>
                </a:cubicBezTo>
                <a:cubicBezTo>
                  <a:pt x="51595" y="114627"/>
                  <a:pt x="52785" y="119786"/>
                  <a:pt x="57150" y="126533"/>
                </a:cubicBezTo>
                <a:cubicBezTo>
                  <a:pt x="61515" y="133280"/>
                  <a:pt x="71041" y="138042"/>
                  <a:pt x="76200" y="145583"/>
                </a:cubicBezTo>
                <a:cubicBezTo>
                  <a:pt x="81359" y="153124"/>
                  <a:pt x="84534" y="161062"/>
                  <a:pt x="88106" y="171777"/>
                </a:cubicBezTo>
                <a:cubicBezTo>
                  <a:pt x="91678" y="182493"/>
                  <a:pt x="95648" y="197970"/>
                  <a:pt x="97632" y="209876"/>
                </a:cubicBezTo>
                <a:cubicBezTo>
                  <a:pt x="99617" y="221782"/>
                  <a:pt x="99616" y="234086"/>
                  <a:pt x="100013" y="243214"/>
                </a:cubicBezTo>
                <a:cubicBezTo>
                  <a:pt x="100410" y="252342"/>
                  <a:pt x="101204" y="258692"/>
                  <a:pt x="100013" y="264645"/>
                </a:cubicBezTo>
                <a:cubicBezTo>
                  <a:pt x="98822" y="270598"/>
                  <a:pt x="91282" y="272980"/>
                  <a:pt x="92869" y="278933"/>
                </a:cubicBezTo>
                <a:cubicBezTo>
                  <a:pt x="94456" y="284886"/>
                  <a:pt x="107156" y="290442"/>
                  <a:pt x="109537" y="300364"/>
                </a:cubicBezTo>
                <a:cubicBezTo>
                  <a:pt x="111918" y="310286"/>
                  <a:pt x="110331" y="327352"/>
                  <a:pt x="107156" y="338464"/>
                </a:cubicBezTo>
                <a:cubicBezTo>
                  <a:pt x="103981" y="349576"/>
                  <a:pt x="99219" y="361483"/>
                  <a:pt x="90488" y="367039"/>
                </a:cubicBezTo>
                <a:cubicBezTo>
                  <a:pt x="81757" y="372595"/>
                  <a:pt x="65088" y="374977"/>
                  <a:pt x="54769" y="371802"/>
                </a:cubicBezTo>
                <a:cubicBezTo>
                  <a:pt x="44450" y="368627"/>
                  <a:pt x="34528" y="357118"/>
                  <a:pt x="28575" y="347990"/>
                </a:cubicBezTo>
                <a:cubicBezTo>
                  <a:pt x="22622" y="338862"/>
                  <a:pt x="19050" y="326955"/>
                  <a:pt x="19050" y="317033"/>
                </a:cubicBezTo>
                <a:cubicBezTo>
                  <a:pt x="19050" y="307111"/>
                  <a:pt x="26194" y="295205"/>
                  <a:pt x="28575" y="288458"/>
                </a:cubicBezTo>
                <a:cubicBezTo>
                  <a:pt x="30956" y="281711"/>
                  <a:pt x="22621" y="279727"/>
                  <a:pt x="19049" y="269408"/>
                </a:cubicBezTo>
                <a:cubicBezTo>
                  <a:pt x="15477" y="259089"/>
                  <a:pt x="10319" y="242420"/>
                  <a:pt x="7144" y="226545"/>
                </a:cubicBezTo>
                <a:close/>
              </a:path>
            </a:pathLst>
          </a:cu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18" name="组合 517"/>
          <p:cNvGrpSpPr/>
          <p:nvPr/>
        </p:nvGrpSpPr>
        <p:grpSpPr>
          <a:xfrm>
            <a:off x="8813256" y="3261174"/>
            <a:ext cx="369392" cy="305967"/>
            <a:chOff x="8813256" y="3261174"/>
            <a:chExt cx="369392" cy="305967"/>
          </a:xfrm>
        </p:grpSpPr>
        <p:sp>
          <p:nvSpPr>
            <p:cNvPr id="519" name="任意多边形 518"/>
            <p:cNvSpPr/>
            <p:nvPr/>
          </p:nvSpPr>
          <p:spPr>
            <a:xfrm>
              <a:off x="8821978" y="3282245"/>
              <a:ext cx="360670" cy="284896"/>
            </a:xfrm>
            <a:custGeom>
              <a:avLst/>
              <a:gdLst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73969 w 360242"/>
                <a:gd name="connsiteY9" fmla="*/ 165127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69206 w 360242"/>
                <a:gd name="connsiteY9" fmla="*/ 174652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69206 w 360242"/>
                <a:gd name="connsiteY9" fmla="*/ 179414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6357 w 360242"/>
                <a:gd name="connsiteY8" fmla="*/ 138932 h 291353"/>
                <a:gd name="connsiteX9" fmla="*/ 269206 w 360242"/>
                <a:gd name="connsiteY9" fmla="*/ 179414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7235 w 360670"/>
                <a:gd name="connsiteY0" fmla="*/ 98452 h 291353"/>
                <a:gd name="connsiteX1" fmla="*/ 195816 w 360670"/>
                <a:gd name="connsiteY1" fmla="*/ 55589 h 291353"/>
                <a:gd name="connsiteX2" fmla="*/ 248203 w 360670"/>
                <a:gd name="connsiteY2" fmla="*/ 19870 h 291353"/>
                <a:gd name="connsiteX3" fmla="*/ 286303 w 360670"/>
                <a:gd name="connsiteY3" fmla="*/ 820 h 291353"/>
                <a:gd name="connsiteX4" fmla="*/ 326785 w 360670"/>
                <a:gd name="connsiteY4" fmla="*/ 5583 h 291353"/>
                <a:gd name="connsiteX5" fmla="*/ 355360 w 360670"/>
                <a:gd name="connsiteY5" fmla="*/ 24633 h 291353"/>
                <a:gd name="connsiteX6" fmla="*/ 360122 w 360670"/>
                <a:gd name="connsiteY6" fmla="*/ 67495 h 291353"/>
                <a:gd name="connsiteX7" fmla="*/ 348216 w 360670"/>
                <a:gd name="connsiteY7" fmla="*/ 110358 h 291353"/>
                <a:gd name="connsiteX8" fmla="*/ 326785 w 360670"/>
                <a:gd name="connsiteY8" fmla="*/ 138932 h 291353"/>
                <a:gd name="connsiteX9" fmla="*/ 269634 w 360670"/>
                <a:gd name="connsiteY9" fmla="*/ 179414 h 291353"/>
                <a:gd name="connsiteX10" fmla="*/ 205341 w 360670"/>
                <a:gd name="connsiteY10" fmla="*/ 215133 h 291353"/>
                <a:gd name="connsiteX11" fmla="*/ 138666 w 360670"/>
                <a:gd name="connsiteY11" fmla="*/ 250852 h 291353"/>
                <a:gd name="connsiteX12" fmla="*/ 81516 w 360670"/>
                <a:gd name="connsiteY12" fmla="*/ 279427 h 291353"/>
                <a:gd name="connsiteX13" fmla="*/ 48178 w 360670"/>
                <a:gd name="connsiteY13" fmla="*/ 291333 h 291353"/>
                <a:gd name="connsiteX14" fmla="*/ 19603 w 360670"/>
                <a:gd name="connsiteY14" fmla="*/ 277045 h 291353"/>
                <a:gd name="connsiteX15" fmla="*/ 553 w 360670"/>
                <a:gd name="connsiteY15" fmla="*/ 238945 h 291353"/>
                <a:gd name="connsiteX16" fmla="*/ 7697 w 360670"/>
                <a:gd name="connsiteY16" fmla="*/ 193702 h 291353"/>
                <a:gd name="connsiteX17" fmla="*/ 33891 w 360670"/>
                <a:gd name="connsiteY17" fmla="*/ 146077 h 291353"/>
                <a:gd name="connsiteX18" fmla="*/ 67228 w 360670"/>
                <a:gd name="connsiteY18" fmla="*/ 124645 h 291353"/>
                <a:gd name="connsiteX19" fmla="*/ 117235 w 360670"/>
                <a:gd name="connsiteY19" fmla="*/ 98452 h 291353"/>
                <a:gd name="connsiteX0" fmla="*/ 117235 w 360670"/>
                <a:gd name="connsiteY0" fmla="*/ 98452 h 291353"/>
                <a:gd name="connsiteX1" fmla="*/ 195816 w 360670"/>
                <a:gd name="connsiteY1" fmla="*/ 55589 h 291353"/>
                <a:gd name="connsiteX2" fmla="*/ 248203 w 360670"/>
                <a:gd name="connsiteY2" fmla="*/ 19870 h 291353"/>
                <a:gd name="connsiteX3" fmla="*/ 286303 w 360670"/>
                <a:gd name="connsiteY3" fmla="*/ 820 h 291353"/>
                <a:gd name="connsiteX4" fmla="*/ 326785 w 360670"/>
                <a:gd name="connsiteY4" fmla="*/ 5583 h 291353"/>
                <a:gd name="connsiteX5" fmla="*/ 355360 w 360670"/>
                <a:gd name="connsiteY5" fmla="*/ 24633 h 291353"/>
                <a:gd name="connsiteX6" fmla="*/ 360122 w 360670"/>
                <a:gd name="connsiteY6" fmla="*/ 67495 h 291353"/>
                <a:gd name="connsiteX7" fmla="*/ 348216 w 360670"/>
                <a:gd name="connsiteY7" fmla="*/ 110358 h 291353"/>
                <a:gd name="connsiteX8" fmla="*/ 326785 w 360670"/>
                <a:gd name="connsiteY8" fmla="*/ 138932 h 291353"/>
                <a:gd name="connsiteX9" fmla="*/ 269634 w 360670"/>
                <a:gd name="connsiteY9" fmla="*/ 179414 h 291353"/>
                <a:gd name="connsiteX10" fmla="*/ 205341 w 360670"/>
                <a:gd name="connsiteY10" fmla="*/ 215133 h 291353"/>
                <a:gd name="connsiteX11" fmla="*/ 138666 w 360670"/>
                <a:gd name="connsiteY11" fmla="*/ 250852 h 291353"/>
                <a:gd name="connsiteX12" fmla="*/ 81516 w 360670"/>
                <a:gd name="connsiteY12" fmla="*/ 279427 h 291353"/>
                <a:gd name="connsiteX13" fmla="*/ 48178 w 360670"/>
                <a:gd name="connsiteY13" fmla="*/ 291333 h 291353"/>
                <a:gd name="connsiteX14" fmla="*/ 19603 w 360670"/>
                <a:gd name="connsiteY14" fmla="*/ 277045 h 291353"/>
                <a:gd name="connsiteX15" fmla="*/ 553 w 360670"/>
                <a:gd name="connsiteY15" fmla="*/ 238945 h 291353"/>
                <a:gd name="connsiteX16" fmla="*/ 7697 w 360670"/>
                <a:gd name="connsiteY16" fmla="*/ 193702 h 291353"/>
                <a:gd name="connsiteX17" fmla="*/ 33891 w 360670"/>
                <a:gd name="connsiteY17" fmla="*/ 153221 h 291353"/>
                <a:gd name="connsiteX18" fmla="*/ 67228 w 360670"/>
                <a:gd name="connsiteY18" fmla="*/ 124645 h 291353"/>
                <a:gd name="connsiteX19" fmla="*/ 117235 w 360670"/>
                <a:gd name="connsiteY19" fmla="*/ 98452 h 291353"/>
                <a:gd name="connsiteX0" fmla="*/ 117235 w 360670"/>
                <a:gd name="connsiteY0" fmla="*/ 98452 h 288980"/>
                <a:gd name="connsiteX1" fmla="*/ 195816 w 360670"/>
                <a:gd name="connsiteY1" fmla="*/ 55589 h 288980"/>
                <a:gd name="connsiteX2" fmla="*/ 248203 w 360670"/>
                <a:gd name="connsiteY2" fmla="*/ 19870 h 288980"/>
                <a:gd name="connsiteX3" fmla="*/ 286303 w 360670"/>
                <a:gd name="connsiteY3" fmla="*/ 820 h 288980"/>
                <a:gd name="connsiteX4" fmla="*/ 326785 w 360670"/>
                <a:gd name="connsiteY4" fmla="*/ 5583 h 288980"/>
                <a:gd name="connsiteX5" fmla="*/ 355360 w 360670"/>
                <a:gd name="connsiteY5" fmla="*/ 24633 h 288980"/>
                <a:gd name="connsiteX6" fmla="*/ 360122 w 360670"/>
                <a:gd name="connsiteY6" fmla="*/ 67495 h 288980"/>
                <a:gd name="connsiteX7" fmla="*/ 348216 w 360670"/>
                <a:gd name="connsiteY7" fmla="*/ 110358 h 288980"/>
                <a:gd name="connsiteX8" fmla="*/ 326785 w 360670"/>
                <a:gd name="connsiteY8" fmla="*/ 138932 h 288980"/>
                <a:gd name="connsiteX9" fmla="*/ 269634 w 360670"/>
                <a:gd name="connsiteY9" fmla="*/ 179414 h 288980"/>
                <a:gd name="connsiteX10" fmla="*/ 205341 w 360670"/>
                <a:gd name="connsiteY10" fmla="*/ 215133 h 288980"/>
                <a:gd name="connsiteX11" fmla="*/ 138666 w 360670"/>
                <a:gd name="connsiteY11" fmla="*/ 250852 h 288980"/>
                <a:gd name="connsiteX12" fmla="*/ 81516 w 360670"/>
                <a:gd name="connsiteY12" fmla="*/ 279427 h 288980"/>
                <a:gd name="connsiteX13" fmla="*/ 45797 w 360670"/>
                <a:gd name="connsiteY13" fmla="*/ 288951 h 288980"/>
                <a:gd name="connsiteX14" fmla="*/ 19603 w 360670"/>
                <a:gd name="connsiteY14" fmla="*/ 277045 h 288980"/>
                <a:gd name="connsiteX15" fmla="*/ 553 w 360670"/>
                <a:gd name="connsiteY15" fmla="*/ 238945 h 288980"/>
                <a:gd name="connsiteX16" fmla="*/ 7697 w 360670"/>
                <a:gd name="connsiteY16" fmla="*/ 193702 h 288980"/>
                <a:gd name="connsiteX17" fmla="*/ 33891 w 360670"/>
                <a:gd name="connsiteY17" fmla="*/ 153221 h 288980"/>
                <a:gd name="connsiteX18" fmla="*/ 67228 w 360670"/>
                <a:gd name="connsiteY18" fmla="*/ 124645 h 288980"/>
                <a:gd name="connsiteX19" fmla="*/ 117235 w 360670"/>
                <a:gd name="connsiteY19" fmla="*/ 98452 h 288980"/>
                <a:gd name="connsiteX0" fmla="*/ 117235 w 360670"/>
                <a:gd name="connsiteY0" fmla="*/ 98785 h 289313"/>
                <a:gd name="connsiteX1" fmla="*/ 195816 w 360670"/>
                <a:gd name="connsiteY1" fmla="*/ 55922 h 289313"/>
                <a:gd name="connsiteX2" fmla="*/ 250584 w 360670"/>
                <a:gd name="connsiteY2" fmla="*/ 24966 h 289313"/>
                <a:gd name="connsiteX3" fmla="*/ 286303 w 360670"/>
                <a:gd name="connsiteY3" fmla="*/ 1153 h 289313"/>
                <a:gd name="connsiteX4" fmla="*/ 326785 w 360670"/>
                <a:gd name="connsiteY4" fmla="*/ 5916 h 289313"/>
                <a:gd name="connsiteX5" fmla="*/ 355360 w 360670"/>
                <a:gd name="connsiteY5" fmla="*/ 24966 h 289313"/>
                <a:gd name="connsiteX6" fmla="*/ 360122 w 360670"/>
                <a:gd name="connsiteY6" fmla="*/ 67828 h 289313"/>
                <a:gd name="connsiteX7" fmla="*/ 348216 w 360670"/>
                <a:gd name="connsiteY7" fmla="*/ 110691 h 289313"/>
                <a:gd name="connsiteX8" fmla="*/ 326785 w 360670"/>
                <a:gd name="connsiteY8" fmla="*/ 139265 h 289313"/>
                <a:gd name="connsiteX9" fmla="*/ 269634 w 360670"/>
                <a:gd name="connsiteY9" fmla="*/ 179747 h 289313"/>
                <a:gd name="connsiteX10" fmla="*/ 205341 w 360670"/>
                <a:gd name="connsiteY10" fmla="*/ 215466 h 289313"/>
                <a:gd name="connsiteX11" fmla="*/ 138666 w 360670"/>
                <a:gd name="connsiteY11" fmla="*/ 251185 h 289313"/>
                <a:gd name="connsiteX12" fmla="*/ 81516 w 360670"/>
                <a:gd name="connsiteY12" fmla="*/ 279760 h 289313"/>
                <a:gd name="connsiteX13" fmla="*/ 45797 w 360670"/>
                <a:gd name="connsiteY13" fmla="*/ 289284 h 289313"/>
                <a:gd name="connsiteX14" fmla="*/ 19603 w 360670"/>
                <a:gd name="connsiteY14" fmla="*/ 277378 h 289313"/>
                <a:gd name="connsiteX15" fmla="*/ 553 w 360670"/>
                <a:gd name="connsiteY15" fmla="*/ 239278 h 289313"/>
                <a:gd name="connsiteX16" fmla="*/ 7697 w 360670"/>
                <a:gd name="connsiteY16" fmla="*/ 194035 h 289313"/>
                <a:gd name="connsiteX17" fmla="*/ 33891 w 360670"/>
                <a:gd name="connsiteY17" fmla="*/ 153554 h 289313"/>
                <a:gd name="connsiteX18" fmla="*/ 67228 w 360670"/>
                <a:gd name="connsiteY18" fmla="*/ 124978 h 289313"/>
                <a:gd name="connsiteX19" fmla="*/ 117235 w 360670"/>
                <a:gd name="connsiteY19" fmla="*/ 98785 h 289313"/>
                <a:gd name="connsiteX0" fmla="*/ 117235 w 360670"/>
                <a:gd name="connsiteY0" fmla="*/ 94192 h 284720"/>
                <a:gd name="connsiteX1" fmla="*/ 195816 w 360670"/>
                <a:gd name="connsiteY1" fmla="*/ 51329 h 284720"/>
                <a:gd name="connsiteX2" fmla="*/ 250584 w 360670"/>
                <a:gd name="connsiteY2" fmla="*/ 20373 h 284720"/>
                <a:gd name="connsiteX3" fmla="*/ 288684 w 360670"/>
                <a:gd name="connsiteY3" fmla="*/ 3704 h 284720"/>
                <a:gd name="connsiteX4" fmla="*/ 326785 w 360670"/>
                <a:gd name="connsiteY4" fmla="*/ 1323 h 284720"/>
                <a:gd name="connsiteX5" fmla="*/ 355360 w 360670"/>
                <a:gd name="connsiteY5" fmla="*/ 20373 h 284720"/>
                <a:gd name="connsiteX6" fmla="*/ 360122 w 360670"/>
                <a:gd name="connsiteY6" fmla="*/ 63235 h 284720"/>
                <a:gd name="connsiteX7" fmla="*/ 348216 w 360670"/>
                <a:gd name="connsiteY7" fmla="*/ 106098 h 284720"/>
                <a:gd name="connsiteX8" fmla="*/ 326785 w 360670"/>
                <a:gd name="connsiteY8" fmla="*/ 134672 h 284720"/>
                <a:gd name="connsiteX9" fmla="*/ 269634 w 360670"/>
                <a:gd name="connsiteY9" fmla="*/ 175154 h 284720"/>
                <a:gd name="connsiteX10" fmla="*/ 205341 w 360670"/>
                <a:gd name="connsiteY10" fmla="*/ 210873 h 284720"/>
                <a:gd name="connsiteX11" fmla="*/ 138666 w 360670"/>
                <a:gd name="connsiteY11" fmla="*/ 246592 h 284720"/>
                <a:gd name="connsiteX12" fmla="*/ 81516 w 360670"/>
                <a:gd name="connsiteY12" fmla="*/ 275167 h 284720"/>
                <a:gd name="connsiteX13" fmla="*/ 45797 w 360670"/>
                <a:gd name="connsiteY13" fmla="*/ 284691 h 284720"/>
                <a:gd name="connsiteX14" fmla="*/ 19603 w 360670"/>
                <a:gd name="connsiteY14" fmla="*/ 272785 h 284720"/>
                <a:gd name="connsiteX15" fmla="*/ 553 w 360670"/>
                <a:gd name="connsiteY15" fmla="*/ 234685 h 284720"/>
                <a:gd name="connsiteX16" fmla="*/ 7697 w 360670"/>
                <a:gd name="connsiteY16" fmla="*/ 189442 h 284720"/>
                <a:gd name="connsiteX17" fmla="*/ 33891 w 360670"/>
                <a:gd name="connsiteY17" fmla="*/ 148961 h 284720"/>
                <a:gd name="connsiteX18" fmla="*/ 67228 w 360670"/>
                <a:gd name="connsiteY18" fmla="*/ 120385 h 284720"/>
                <a:gd name="connsiteX19" fmla="*/ 117235 w 360670"/>
                <a:gd name="connsiteY19" fmla="*/ 94192 h 284720"/>
                <a:gd name="connsiteX0" fmla="*/ 117235 w 360670"/>
                <a:gd name="connsiteY0" fmla="*/ 94368 h 284896"/>
                <a:gd name="connsiteX1" fmla="*/ 195816 w 360670"/>
                <a:gd name="connsiteY1" fmla="*/ 51505 h 284896"/>
                <a:gd name="connsiteX2" fmla="*/ 250584 w 360670"/>
                <a:gd name="connsiteY2" fmla="*/ 20549 h 284896"/>
                <a:gd name="connsiteX3" fmla="*/ 288684 w 360670"/>
                <a:gd name="connsiteY3" fmla="*/ 3880 h 284896"/>
                <a:gd name="connsiteX4" fmla="*/ 326785 w 360670"/>
                <a:gd name="connsiteY4" fmla="*/ 1499 h 284896"/>
                <a:gd name="connsiteX5" fmla="*/ 355360 w 360670"/>
                <a:gd name="connsiteY5" fmla="*/ 22930 h 284896"/>
                <a:gd name="connsiteX6" fmla="*/ 360122 w 360670"/>
                <a:gd name="connsiteY6" fmla="*/ 63411 h 284896"/>
                <a:gd name="connsiteX7" fmla="*/ 348216 w 360670"/>
                <a:gd name="connsiteY7" fmla="*/ 106274 h 284896"/>
                <a:gd name="connsiteX8" fmla="*/ 326785 w 360670"/>
                <a:gd name="connsiteY8" fmla="*/ 134848 h 284896"/>
                <a:gd name="connsiteX9" fmla="*/ 269634 w 360670"/>
                <a:gd name="connsiteY9" fmla="*/ 175330 h 284896"/>
                <a:gd name="connsiteX10" fmla="*/ 205341 w 360670"/>
                <a:gd name="connsiteY10" fmla="*/ 211049 h 284896"/>
                <a:gd name="connsiteX11" fmla="*/ 138666 w 360670"/>
                <a:gd name="connsiteY11" fmla="*/ 246768 h 284896"/>
                <a:gd name="connsiteX12" fmla="*/ 81516 w 360670"/>
                <a:gd name="connsiteY12" fmla="*/ 275343 h 284896"/>
                <a:gd name="connsiteX13" fmla="*/ 45797 w 360670"/>
                <a:gd name="connsiteY13" fmla="*/ 284867 h 284896"/>
                <a:gd name="connsiteX14" fmla="*/ 19603 w 360670"/>
                <a:gd name="connsiteY14" fmla="*/ 272961 h 284896"/>
                <a:gd name="connsiteX15" fmla="*/ 553 w 360670"/>
                <a:gd name="connsiteY15" fmla="*/ 234861 h 284896"/>
                <a:gd name="connsiteX16" fmla="*/ 7697 w 360670"/>
                <a:gd name="connsiteY16" fmla="*/ 189618 h 284896"/>
                <a:gd name="connsiteX17" fmla="*/ 33891 w 360670"/>
                <a:gd name="connsiteY17" fmla="*/ 149137 h 284896"/>
                <a:gd name="connsiteX18" fmla="*/ 67228 w 360670"/>
                <a:gd name="connsiteY18" fmla="*/ 120561 h 284896"/>
                <a:gd name="connsiteX19" fmla="*/ 117235 w 360670"/>
                <a:gd name="connsiteY19" fmla="*/ 94368 h 284896"/>
                <a:gd name="connsiteX0" fmla="*/ 117235 w 360670"/>
                <a:gd name="connsiteY0" fmla="*/ 94368 h 284896"/>
                <a:gd name="connsiteX1" fmla="*/ 195816 w 360670"/>
                <a:gd name="connsiteY1" fmla="*/ 51505 h 284896"/>
                <a:gd name="connsiteX2" fmla="*/ 250584 w 360670"/>
                <a:gd name="connsiteY2" fmla="*/ 20549 h 284896"/>
                <a:gd name="connsiteX3" fmla="*/ 288684 w 360670"/>
                <a:gd name="connsiteY3" fmla="*/ 3880 h 284896"/>
                <a:gd name="connsiteX4" fmla="*/ 326785 w 360670"/>
                <a:gd name="connsiteY4" fmla="*/ 1499 h 284896"/>
                <a:gd name="connsiteX5" fmla="*/ 355360 w 360670"/>
                <a:gd name="connsiteY5" fmla="*/ 22930 h 284896"/>
                <a:gd name="connsiteX6" fmla="*/ 360122 w 360670"/>
                <a:gd name="connsiteY6" fmla="*/ 63411 h 284896"/>
                <a:gd name="connsiteX7" fmla="*/ 348216 w 360670"/>
                <a:gd name="connsiteY7" fmla="*/ 106274 h 284896"/>
                <a:gd name="connsiteX8" fmla="*/ 326785 w 360670"/>
                <a:gd name="connsiteY8" fmla="*/ 134848 h 284896"/>
                <a:gd name="connsiteX9" fmla="*/ 269634 w 360670"/>
                <a:gd name="connsiteY9" fmla="*/ 175330 h 284896"/>
                <a:gd name="connsiteX10" fmla="*/ 205341 w 360670"/>
                <a:gd name="connsiteY10" fmla="*/ 211049 h 284896"/>
                <a:gd name="connsiteX11" fmla="*/ 138666 w 360670"/>
                <a:gd name="connsiteY11" fmla="*/ 246768 h 284896"/>
                <a:gd name="connsiteX12" fmla="*/ 81516 w 360670"/>
                <a:gd name="connsiteY12" fmla="*/ 275343 h 284896"/>
                <a:gd name="connsiteX13" fmla="*/ 45797 w 360670"/>
                <a:gd name="connsiteY13" fmla="*/ 284867 h 284896"/>
                <a:gd name="connsiteX14" fmla="*/ 19603 w 360670"/>
                <a:gd name="connsiteY14" fmla="*/ 272961 h 284896"/>
                <a:gd name="connsiteX15" fmla="*/ 553 w 360670"/>
                <a:gd name="connsiteY15" fmla="*/ 234861 h 284896"/>
                <a:gd name="connsiteX16" fmla="*/ 7697 w 360670"/>
                <a:gd name="connsiteY16" fmla="*/ 189618 h 284896"/>
                <a:gd name="connsiteX17" fmla="*/ 33891 w 360670"/>
                <a:gd name="connsiteY17" fmla="*/ 149137 h 284896"/>
                <a:gd name="connsiteX18" fmla="*/ 67228 w 360670"/>
                <a:gd name="connsiteY18" fmla="*/ 125323 h 284896"/>
                <a:gd name="connsiteX19" fmla="*/ 117235 w 360670"/>
                <a:gd name="connsiteY19" fmla="*/ 94368 h 284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0670" h="284896">
                  <a:moveTo>
                    <a:pt x="117235" y="94368"/>
                  </a:moveTo>
                  <a:cubicBezTo>
                    <a:pt x="138666" y="82065"/>
                    <a:pt x="169622" y="65793"/>
                    <a:pt x="195816" y="51505"/>
                  </a:cubicBezTo>
                  <a:cubicBezTo>
                    <a:pt x="218041" y="39202"/>
                    <a:pt x="235106" y="28486"/>
                    <a:pt x="250584" y="20549"/>
                  </a:cubicBezTo>
                  <a:cubicBezTo>
                    <a:pt x="266062" y="12612"/>
                    <a:pt x="275984" y="7055"/>
                    <a:pt x="288684" y="3880"/>
                  </a:cubicBezTo>
                  <a:cubicBezTo>
                    <a:pt x="301384" y="705"/>
                    <a:pt x="315672" y="-1676"/>
                    <a:pt x="326785" y="1499"/>
                  </a:cubicBezTo>
                  <a:cubicBezTo>
                    <a:pt x="337898" y="4674"/>
                    <a:pt x="349804" y="12611"/>
                    <a:pt x="355360" y="22930"/>
                  </a:cubicBezTo>
                  <a:cubicBezTo>
                    <a:pt x="360916" y="33249"/>
                    <a:pt x="361313" y="49520"/>
                    <a:pt x="360122" y="63411"/>
                  </a:cubicBezTo>
                  <a:cubicBezTo>
                    <a:pt x="358931" y="77302"/>
                    <a:pt x="353772" y="94368"/>
                    <a:pt x="348216" y="106274"/>
                  </a:cubicBezTo>
                  <a:cubicBezTo>
                    <a:pt x="342660" y="118180"/>
                    <a:pt x="339882" y="123339"/>
                    <a:pt x="326785" y="134848"/>
                  </a:cubicBezTo>
                  <a:cubicBezTo>
                    <a:pt x="313688" y="146357"/>
                    <a:pt x="289875" y="162630"/>
                    <a:pt x="269634" y="175330"/>
                  </a:cubicBezTo>
                  <a:cubicBezTo>
                    <a:pt x="249393" y="188030"/>
                    <a:pt x="227169" y="199143"/>
                    <a:pt x="205341" y="211049"/>
                  </a:cubicBezTo>
                  <a:lnTo>
                    <a:pt x="138666" y="246768"/>
                  </a:lnTo>
                  <a:cubicBezTo>
                    <a:pt x="118029" y="257484"/>
                    <a:pt x="96994" y="268993"/>
                    <a:pt x="81516" y="275343"/>
                  </a:cubicBezTo>
                  <a:cubicBezTo>
                    <a:pt x="66038" y="281693"/>
                    <a:pt x="56116" y="285264"/>
                    <a:pt x="45797" y="284867"/>
                  </a:cubicBezTo>
                  <a:cubicBezTo>
                    <a:pt x="35478" y="284470"/>
                    <a:pt x="27144" y="281295"/>
                    <a:pt x="19603" y="272961"/>
                  </a:cubicBezTo>
                  <a:cubicBezTo>
                    <a:pt x="12062" y="264627"/>
                    <a:pt x="2537" y="248752"/>
                    <a:pt x="553" y="234861"/>
                  </a:cubicBezTo>
                  <a:cubicBezTo>
                    <a:pt x="-1431" y="220970"/>
                    <a:pt x="2141" y="203905"/>
                    <a:pt x="7697" y="189618"/>
                  </a:cubicBezTo>
                  <a:cubicBezTo>
                    <a:pt x="13253" y="175331"/>
                    <a:pt x="24763" y="160250"/>
                    <a:pt x="33891" y="149137"/>
                  </a:cubicBezTo>
                  <a:cubicBezTo>
                    <a:pt x="43019" y="138025"/>
                    <a:pt x="53337" y="134451"/>
                    <a:pt x="67228" y="125323"/>
                  </a:cubicBezTo>
                  <a:cubicBezTo>
                    <a:pt x="81119" y="116195"/>
                    <a:pt x="95804" y="106671"/>
                    <a:pt x="117235" y="94368"/>
                  </a:cubicBezTo>
                  <a:close/>
                </a:path>
              </a:pathLst>
            </a:custGeom>
            <a:solidFill>
              <a:srgbClr val="7C9DCF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20" name="任意多边形 519"/>
            <p:cNvSpPr/>
            <p:nvPr/>
          </p:nvSpPr>
          <p:spPr>
            <a:xfrm>
              <a:off x="8813256" y="3261174"/>
              <a:ext cx="360670" cy="284896"/>
            </a:xfrm>
            <a:custGeom>
              <a:avLst/>
              <a:gdLst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73969 w 360242"/>
                <a:gd name="connsiteY9" fmla="*/ 165127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69206 w 360242"/>
                <a:gd name="connsiteY9" fmla="*/ 174652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69206 w 360242"/>
                <a:gd name="connsiteY9" fmla="*/ 179414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6357 w 360242"/>
                <a:gd name="connsiteY8" fmla="*/ 138932 h 291353"/>
                <a:gd name="connsiteX9" fmla="*/ 269206 w 360242"/>
                <a:gd name="connsiteY9" fmla="*/ 179414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7235 w 360670"/>
                <a:gd name="connsiteY0" fmla="*/ 98452 h 291353"/>
                <a:gd name="connsiteX1" fmla="*/ 195816 w 360670"/>
                <a:gd name="connsiteY1" fmla="*/ 55589 h 291353"/>
                <a:gd name="connsiteX2" fmla="*/ 248203 w 360670"/>
                <a:gd name="connsiteY2" fmla="*/ 19870 h 291353"/>
                <a:gd name="connsiteX3" fmla="*/ 286303 w 360670"/>
                <a:gd name="connsiteY3" fmla="*/ 820 h 291353"/>
                <a:gd name="connsiteX4" fmla="*/ 326785 w 360670"/>
                <a:gd name="connsiteY4" fmla="*/ 5583 h 291353"/>
                <a:gd name="connsiteX5" fmla="*/ 355360 w 360670"/>
                <a:gd name="connsiteY5" fmla="*/ 24633 h 291353"/>
                <a:gd name="connsiteX6" fmla="*/ 360122 w 360670"/>
                <a:gd name="connsiteY6" fmla="*/ 67495 h 291353"/>
                <a:gd name="connsiteX7" fmla="*/ 348216 w 360670"/>
                <a:gd name="connsiteY7" fmla="*/ 110358 h 291353"/>
                <a:gd name="connsiteX8" fmla="*/ 326785 w 360670"/>
                <a:gd name="connsiteY8" fmla="*/ 138932 h 291353"/>
                <a:gd name="connsiteX9" fmla="*/ 269634 w 360670"/>
                <a:gd name="connsiteY9" fmla="*/ 179414 h 291353"/>
                <a:gd name="connsiteX10" fmla="*/ 205341 w 360670"/>
                <a:gd name="connsiteY10" fmla="*/ 215133 h 291353"/>
                <a:gd name="connsiteX11" fmla="*/ 138666 w 360670"/>
                <a:gd name="connsiteY11" fmla="*/ 250852 h 291353"/>
                <a:gd name="connsiteX12" fmla="*/ 81516 w 360670"/>
                <a:gd name="connsiteY12" fmla="*/ 279427 h 291353"/>
                <a:gd name="connsiteX13" fmla="*/ 48178 w 360670"/>
                <a:gd name="connsiteY13" fmla="*/ 291333 h 291353"/>
                <a:gd name="connsiteX14" fmla="*/ 19603 w 360670"/>
                <a:gd name="connsiteY14" fmla="*/ 277045 h 291353"/>
                <a:gd name="connsiteX15" fmla="*/ 553 w 360670"/>
                <a:gd name="connsiteY15" fmla="*/ 238945 h 291353"/>
                <a:gd name="connsiteX16" fmla="*/ 7697 w 360670"/>
                <a:gd name="connsiteY16" fmla="*/ 193702 h 291353"/>
                <a:gd name="connsiteX17" fmla="*/ 33891 w 360670"/>
                <a:gd name="connsiteY17" fmla="*/ 146077 h 291353"/>
                <a:gd name="connsiteX18" fmla="*/ 67228 w 360670"/>
                <a:gd name="connsiteY18" fmla="*/ 124645 h 291353"/>
                <a:gd name="connsiteX19" fmla="*/ 117235 w 360670"/>
                <a:gd name="connsiteY19" fmla="*/ 98452 h 291353"/>
                <a:gd name="connsiteX0" fmla="*/ 117235 w 360670"/>
                <a:gd name="connsiteY0" fmla="*/ 98452 h 291353"/>
                <a:gd name="connsiteX1" fmla="*/ 195816 w 360670"/>
                <a:gd name="connsiteY1" fmla="*/ 55589 h 291353"/>
                <a:gd name="connsiteX2" fmla="*/ 248203 w 360670"/>
                <a:gd name="connsiteY2" fmla="*/ 19870 h 291353"/>
                <a:gd name="connsiteX3" fmla="*/ 286303 w 360670"/>
                <a:gd name="connsiteY3" fmla="*/ 820 h 291353"/>
                <a:gd name="connsiteX4" fmla="*/ 326785 w 360670"/>
                <a:gd name="connsiteY4" fmla="*/ 5583 h 291353"/>
                <a:gd name="connsiteX5" fmla="*/ 355360 w 360670"/>
                <a:gd name="connsiteY5" fmla="*/ 24633 h 291353"/>
                <a:gd name="connsiteX6" fmla="*/ 360122 w 360670"/>
                <a:gd name="connsiteY6" fmla="*/ 67495 h 291353"/>
                <a:gd name="connsiteX7" fmla="*/ 348216 w 360670"/>
                <a:gd name="connsiteY7" fmla="*/ 110358 h 291353"/>
                <a:gd name="connsiteX8" fmla="*/ 326785 w 360670"/>
                <a:gd name="connsiteY8" fmla="*/ 138932 h 291353"/>
                <a:gd name="connsiteX9" fmla="*/ 269634 w 360670"/>
                <a:gd name="connsiteY9" fmla="*/ 179414 h 291353"/>
                <a:gd name="connsiteX10" fmla="*/ 205341 w 360670"/>
                <a:gd name="connsiteY10" fmla="*/ 215133 h 291353"/>
                <a:gd name="connsiteX11" fmla="*/ 138666 w 360670"/>
                <a:gd name="connsiteY11" fmla="*/ 250852 h 291353"/>
                <a:gd name="connsiteX12" fmla="*/ 81516 w 360670"/>
                <a:gd name="connsiteY12" fmla="*/ 279427 h 291353"/>
                <a:gd name="connsiteX13" fmla="*/ 48178 w 360670"/>
                <a:gd name="connsiteY13" fmla="*/ 291333 h 291353"/>
                <a:gd name="connsiteX14" fmla="*/ 19603 w 360670"/>
                <a:gd name="connsiteY14" fmla="*/ 277045 h 291353"/>
                <a:gd name="connsiteX15" fmla="*/ 553 w 360670"/>
                <a:gd name="connsiteY15" fmla="*/ 238945 h 291353"/>
                <a:gd name="connsiteX16" fmla="*/ 7697 w 360670"/>
                <a:gd name="connsiteY16" fmla="*/ 193702 h 291353"/>
                <a:gd name="connsiteX17" fmla="*/ 33891 w 360670"/>
                <a:gd name="connsiteY17" fmla="*/ 153221 h 291353"/>
                <a:gd name="connsiteX18" fmla="*/ 67228 w 360670"/>
                <a:gd name="connsiteY18" fmla="*/ 124645 h 291353"/>
                <a:gd name="connsiteX19" fmla="*/ 117235 w 360670"/>
                <a:gd name="connsiteY19" fmla="*/ 98452 h 291353"/>
                <a:gd name="connsiteX0" fmla="*/ 117235 w 360670"/>
                <a:gd name="connsiteY0" fmla="*/ 98452 h 288980"/>
                <a:gd name="connsiteX1" fmla="*/ 195816 w 360670"/>
                <a:gd name="connsiteY1" fmla="*/ 55589 h 288980"/>
                <a:gd name="connsiteX2" fmla="*/ 248203 w 360670"/>
                <a:gd name="connsiteY2" fmla="*/ 19870 h 288980"/>
                <a:gd name="connsiteX3" fmla="*/ 286303 w 360670"/>
                <a:gd name="connsiteY3" fmla="*/ 820 h 288980"/>
                <a:gd name="connsiteX4" fmla="*/ 326785 w 360670"/>
                <a:gd name="connsiteY4" fmla="*/ 5583 h 288980"/>
                <a:gd name="connsiteX5" fmla="*/ 355360 w 360670"/>
                <a:gd name="connsiteY5" fmla="*/ 24633 h 288980"/>
                <a:gd name="connsiteX6" fmla="*/ 360122 w 360670"/>
                <a:gd name="connsiteY6" fmla="*/ 67495 h 288980"/>
                <a:gd name="connsiteX7" fmla="*/ 348216 w 360670"/>
                <a:gd name="connsiteY7" fmla="*/ 110358 h 288980"/>
                <a:gd name="connsiteX8" fmla="*/ 326785 w 360670"/>
                <a:gd name="connsiteY8" fmla="*/ 138932 h 288980"/>
                <a:gd name="connsiteX9" fmla="*/ 269634 w 360670"/>
                <a:gd name="connsiteY9" fmla="*/ 179414 h 288980"/>
                <a:gd name="connsiteX10" fmla="*/ 205341 w 360670"/>
                <a:gd name="connsiteY10" fmla="*/ 215133 h 288980"/>
                <a:gd name="connsiteX11" fmla="*/ 138666 w 360670"/>
                <a:gd name="connsiteY11" fmla="*/ 250852 h 288980"/>
                <a:gd name="connsiteX12" fmla="*/ 81516 w 360670"/>
                <a:gd name="connsiteY12" fmla="*/ 279427 h 288980"/>
                <a:gd name="connsiteX13" fmla="*/ 45797 w 360670"/>
                <a:gd name="connsiteY13" fmla="*/ 288951 h 288980"/>
                <a:gd name="connsiteX14" fmla="*/ 19603 w 360670"/>
                <a:gd name="connsiteY14" fmla="*/ 277045 h 288980"/>
                <a:gd name="connsiteX15" fmla="*/ 553 w 360670"/>
                <a:gd name="connsiteY15" fmla="*/ 238945 h 288980"/>
                <a:gd name="connsiteX16" fmla="*/ 7697 w 360670"/>
                <a:gd name="connsiteY16" fmla="*/ 193702 h 288980"/>
                <a:gd name="connsiteX17" fmla="*/ 33891 w 360670"/>
                <a:gd name="connsiteY17" fmla="*/ 153221 h 288980"/>
                <a:gd name="connsiteX18" fmla="*/ 67228 w 360670"/>
                <a:gd name="connsiteY18" fmla="*/ 124645 h 288980"/>
                <a:gd name="connsiteX19" fmla="*/ 117235 w 360670"/>
                <a:gd name="connsiteY19" fmla="*/ 98452 h 288980"/>
                <a:gd name="connsiteX0" fmla="*/ 117235 w 360670"/>
                <a:gd name="connsiteY0" fmla="*/ 98785 h 289313"/>
                <a:gd name="connsiteX1" fmla="*/ 195816 w 360670"/>
                <a:gd name="connsiteY1" fmla="*/ 55922 h 289313"/>
                <a:gd name="connsiteX2" fmla="*/ 250584 w 360670"/>
                <a:gd name="connsiteY2" fmla="*/ 24966 h 289313"/>
                <a:gd name="connsiteX3" fmla="*/ 286303 w 360670"/>
                <a:gd name="connsiteY3" fmla="*/ 1153 h 289313"/>
                <a:gd name="connsiteX4" fmla="*/ 326785 w 360670"/>
                <a:gd name="connsiteY4" fmla="*/ 5916 h 289313"/>
                <a:gd name="connsiteX5" fmla="*/ 355360 w 360670"/>
                <a:gd name="connsiteY5" fmla="*/ 24966 h 289313"/>
                <a:gd name="connsiteX6" fmla="*/ 360122 w 360670"/>
                <a:gd name="connsiteY6" fmla="*/ 67828 h 289313"/>
                <a:gd name="connsiteX7" fmla="*/ 348216 w 360670"/>
                <a:gd name="connsiteY7" fmla="*/ 110691 h 289313"/>
                <a:gd name="connsiteX8" fmla="*/ 326785 w 360670"/>
                <a:gd name="connsiteY8" fmla="*/ 139265 h 289313"/>
                <a:gd name="connsiteX9" fmla="*/ 269634 w 360670"/>
                <a:gd name="connsiteY9" fmla="*/ 179747 h 289313"/>
                <a:gd name="connsiteX10" fmla="*/ 205341 w 360670"/>
                <a:gd name="connsiteY10" fmla="*/ 215466 h 289313"/>
                <a:gd name="connsiteX11" fmla="*/ 138666 w 360670"/>
                <a:gd name="connsiteY11" fmla="*/ 251185 h 289313"/>
                <a:gd name="connsiteX12" fmla="*/ 81516 w 360670"/>
                <a:gd name="connsiteY12" fmla="*/ 279760 h 289313"/>
                <a:gd name="connsiteX13" fmla="*/ 45797 w 360670"/>
                <a:gd name="connsiteY13" fmla="*/ 289284 h 289313"/>
                <a:gd name="connsiteX14" fmla="*/ 19603 w 360670"/>
                <a:gd name="connsiteY14" fmla="*/ 277378 h 289313"/>
                <a:gd name="connsiteX15" fmla="*/ 553 w 360670"/>
                <a:gd name="connsiteY15" fmla="*/ 239278 h 289313"/>
                <a:gd name="connsiteX16" fmla="*/ 7697 w 360670"/>
                <a:gd name="connsiteY16" fmla="*/ 194035 h 289313"/>
                <a:gd name="connsiteX17" fmla="*/ 33891 w 360670"/>
                <a:gd name="connsiteY17" fmla="*/ 153554 h 289313"/>
                <a:gd name="connsiteX18" fmla="*/ 67228 w 360670"/>
                <a:gd name="connsiteY18" fmla="*/ 124978 h 289313"/>
                <a:gd name="connsiteX19" fmla="*/ 117235 w 360670"/>
                <a:gd name="connsiteY19" fmla="*/ 98785 h 289313"/>
                <a:gd name="connsiteX0" fmla="*/ 117235 w 360670"/>
                <a:gd name="connsiteY0" fmla="*/ 94192 h 284720"/>
                <a:gd name="connsiteX1" fmla="*/ 195816 w 360670"/>
                <a:gd name="connsiteY1" fmla="*/ 51329 h 284720"/>
                <a:gd name="connsiteX2" fmla="*/ 250584 w 360670"/>
                <a:gd name="connsiteY2" fmla="*/ 20373 h 284720"/>
                <a:gd name="connsiteX3" fmla="*/ 288684 w 360670"/>
                <a:gd name="connsiteY3" fmla="*/ 3704 h 284720"/>
                <a:gd name="connsiteX4" fmla="*/ 326785 w 360670"/>
                <a:gd name="connsiteY4" fmla="*/ 1323 h 284720"/>
                <a:gd name="connsiteX5" fmla="*/ 355360 w 360670"/>
                <a:gd name="connsiteY5" fmla="*/ 20373 h 284720"/>
                <a:gd name="connsiteX6" fmla="*/ 360122 w 360670"/>
                <a:gd name="connsiteY6" fmla="*/ 63235 h 284720"/>
                <a:gd name="connsiteX7" fmla="*/ 348216 w 360670"/>
                <a:gd name="connsiteY7" fmla="*/ 106098 h 284720"/>
                <a:gd name="connsiteX8" fmla="*/ 326785 w 360670"/>
                <a:gd name="connsiteY8" fmla="*/ 134672 h 284720"/>
                <a:gd name="connsiteX9" fmla="*/ 269634 w 360670"/>
                <a:gd name="connsiteY9" fmla="*/ 175154 h 284720"/>
                <a:gd name="connsiteX10" fmla="*/ 205341 w 360670"/>
                <a:gd name="connsiteY10" fmla="*/ 210873 h 284720"/>
                <a:gd name="connsiteX11" fmla="*/ 138666 w 360670"/>
                <a:gd name="connsiteY11" fmla="*/ 246592 h 284720"/>
                <a:gd name="connsiteX12" fmla="*/ 81516 w 360670"/>
                <a:gd name="connsiteY12" fmla="*/ 275167 h 284720"/>
                <a:gd name="connsiteX13" fmla="*/ 45797 w 360670"/>
                <a:gd name="connsiteY13" fmla="*/ 284691 h 284720"/>
                <a:gd name="connsiteX14" fmla="*/ 19603 w 360670"/>
                <a:gd name="connsiteY14" fmla="*/ 272785 h 284720"/>
                <a:gd name="connsiteX15" fmla="*/ 553 w 360670"/>
                <a:gd name="connsiteY15" fmla="*/ 234685 h 284720"/>
                <a:gd name="connsiteX16" fmla="*/ 7697 w 360670"/>
                <a:gd name="connsiteY16" fmla="*/ 189442 h 284720"/>
                <a:gd name="connsiteX17" fmla="*/ 33891 w 360670"/>
                <a:gd name="connsiteY17" fmla="*/ 148961 h 284720"/>
                <a:gd name="connsiteX18" fmla="*/ 67228 w 360670"/>
                <a:gd name="connsiteY18" fmla="*/ 120385 h 284720"/>
                <a:gd name="connsiteX19" fmla="*/ 117235 w 360670"/>
                <a:gd name="connsiteY19" fmla="*/ 94192 h 284720"/>
                <a:gd name="connsiteX0" fmla="*/ 117235 w 360670"/>
                <a:gd name="connsiteY0" fmla="*/ 94368 h 284896"/>
                <a:gd name="connsiteX1" fmla="*/ 195816 w 360670"/>
                <a:gd name="connsiteY1" fmla="*/ 51505 h 284896"/>
                <a:gd name="connsiteX2" fmla="*/ 250584 w 360670"/>
                <a:gd name="connsiteY2" fmla="*/ 20549 h 284896"/>
                <a:gd name="connsiteX3" fmla="*/ 288684 w 360670"/>
                <a:gd name="connsiteY3" fmla="*/ 3880 h 284896"/>
                <a:gd name="connsiteX4" fmla="*/ 326785 w 360670"/>
                <a:gd name="connsiteY4" fmla="*/ 1499 h 284896"/>
                <a:gd name="connsiteX5" fmla="*/ 355360 w 360670"/>
                <a:gd name="connsiteY5" fmla="*/ 22930 h 284896"/>
                <a:gd name="connsiteX6" fmla="*/ 360122 w 360670"/>
                <a:gd name="connsiteY6" fmla="*/ 63411 h 284896"/>
                <a:gd name="connsiteX7" fmla="*/ 348216 w 360670"/>
                <a:gd name="connsiteY7" fmla="*/ 106274 h 284896"/>
                <a:gd name="connsiteX8" fmla="*/ 326785 w 360670"/>
                <a:gd name="connsiteY8" fmla="*/ 134848 h 284896"/>
                <a:gd name="connsiteX9" fmla="*/ 269634 w 360670"/>
                <a:gd name="connsiteY9" fmla="*/ 175330 h 284896"/>
                <a:gd name="connsiteX10" fmla="*/ 205341 w 360670"/>
                <a:gd name="connsiteY10" fmla="*/ 211049 h 284896"/>
                <a:gd name="connsiteX11" fmla="*/ 138666 w 360670"/>
                <a:gd name="connsiteY11" fmla="*/ 246768 h 284896"/>
                <a:gd name="connsiteX12" fmla="*/ 81516 w 360670"/>
                <a:gd name="connsiteY12" fmla="*/ 275343 h 284896"/>
                <a:gd name="connsiteX13" fmla="*/ 45797 w 360670"/>
                <a:gd name="connsiteY13" fmla="*/ 284867 h 284896"/>
                <a:gd name="connsiteX14" fmla="*/ 19603 w 360670"/>
                <a:gd name="connsiteY14" fmla="*/ 272961 h 284896"/>
                <a:gd name="connsiteX15" fmla="*/ 553 w 360670"/>
                <a:gd name="connsiteY15" fmla="*/ 234861 h 284896"/>
                <a:gd name="connsiteX16" fmla="*/ 7697 w 360670"/>
                <a:gd name="connsiteY16" fmla="*/ 189618 h 284896"/>
                <a:gd name="connsiteX17" fmla="*/ 33891 w 360670"/>
                <a:gd name="connsiteY17" fmla="*/ 149137 h 284896"/>
                <a:gd name="connsiteX18" fmla="*/ 67228 w 360670"/>
                <a:gd name="connsiteY18" fmla="*/ 120561 h 284896"/>
                <a:gd name="connsiteX19" fmla="*/ 117235 w 360670"/>
                <a:gd name="connsiteY19" fmla="*/ 94368 h 284896"/>
                <a:gd name="connsiteX0" fmla="*/ 117235 w 360670"/>
                <a:gd name="connsiteY0" fmla="*/ 94368 h 284896"/>
                <a:gd name="connsiteX1" fmla="*/ 195816 w 360670"/>
                <a:gd name="connsiteY1" fmla="*/ 51505 h 284896"/>
                <a:gd name="connsiteX2" fmla="*/ 250584 w 360670"/>
                <a:gd name="connsiteY2" fmla="*/ 20549 h 284896"/>
                <a:gd name="connsiteX3" fmla="*/ 288684 w 360670"/>
                <a:gd name="connsiteY3" fmla="*/ 3880 h 284896"/>
                <a:gd name="connsiteX4" fmla="*/ 326785 w 360670"/>
                <a:gd name="connsiteY4" fmla="*/ 1499 h 284896"/>
                <a:gd name="connsiteX5" fmla="*/ 355360 w 360670"/>
                <a:gd name="connsiteY5" fmla="*/ 22930 h 284896"/>
                <a:gd name="connsiteX6" fmla="*/ 360122 w 360670"/>
                <a:gd name="connsiteY6" fmla="*/ 63411 h 284896"/>
                <a:gd name="connsiteX7" fmla="*/ 348216 w 360670"/>
                <a:gd name="connsiteY7" fmla="*/ 106274 h 284896"/>
                <a:gd name="connsiteX8" fmla="*/ 326785 w 360670"/>
                <a:gd name="connsiteY8" fmla="*/ 134848 h 284896"/>
                <a:gd name="connsiteX9" fmla="*/ 269634 w 360670"/>
                <a:gd name="connsiteY9" fmla="*/ 175330 h 284896"/>
                <a:gd name="connsiteX10" fmla="*/ 205341 w 360670"/>
                <a:gd name="connsiteY10" fmla="*/ 211049 h 284896"/>
                <a:gd name="connsiteX11" fmla="*/ 138666 w 360670"/>
                <a:gd name="connsiteY11" fmla="*/ 246768 h 284896"/>
                <a:gd name="connsiteX12" fmla="*/ 81516 w 360670"/>
                <a:gd name="connsiteY12" fmla="*/ 275343 h 284896"/>
                <a:gd name="connsiteX13" fmla="*/ 45797 w 360670"/>
                <a:gd name="connsiteY13" fmla="*/ 284867 h 284896"/>
                <a:gd name="connsiteX14" fmla="*/ 19603 w 360670"/>
                <a:gd name="connsiteY14" fmla="*/ 272961 h 284896"/>
                <a:gd name="connsiteX15" fmla="*/ 553 w 360670"/>
                <a:gd name="connsiteY15" fmla="*/ 234861 h 284896"/>
                <a:gd name="connsiteX16" fmla="*/ 7697 w 360670"/>
                <a:gd name="connsiteY16" fmla="*/ 189618 h 284896"/>
                <a:gd name="connsiteX17" fmla="*/ 33891 w 360670"/>
                <a:gd name="connsiteY17" fmla="*/ 149137 h 284896"/>
                <a:gd name="connsiteX18" fmla="*/ 67228 w 360670"/>
                <a:gd name="connsiteY18" fmla="*/ 125323 h 284896"/>
                <a:gd name="connsiteX19" fmla="*/ 117235 w 360670"/>
                <a:gd name="connsiteY19" fmla="*/ 94368 h 284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0670" h="284896">
                  <a:moveTo>
                    <a:pt x="117235" y="94368"/>
                  </a:moveTo>
                  <a:cubicBezTo>
                    <a:pt x="138666" y="82065"/>
                    <a:pt x="169622" y="65793"/>
                    <a:pt x="195816" y="51505"/>
                  </a:cubicBezTo>
                  <a:cubicBezTo>
                    <a:pt x="218041" y="39202"/>
                    <a:pt x="235106" y="28486"/>
                    <a:pt x="250584" y="20549"/>
                  </a:cubicBezTo>
                  <a:cubicBezTo>
                    <a:pt x="266062" y="12612"/>
                    <a:pt x="275984" y="7055"/>
                    <a:pt x="288684" y="3880"/>
                  </a:cubicBezTo>
                  <a:cubicBezTo>
                    <a:pt x="301384" y="705"/>
                    <a:pt x="315672" y="-1676"/>
                    <a:pt x="326785" y="1499"/>
                  </a:cubicBezTo>
                  <a:cubicBezTo>
                    <a:pt x="337898" y="4674"/>
                    <a:pt x="349804" y="12611"/>
                    <a:pt x="355360" y="22930"/>
                  </a:cubicBezTo>
                  <a:cubicBezTo>
                    <a:pt x="360916" y="33249"/>
                    <a:pt x="361313" y="49520"/>
                    <a:pt x="360122" y="63411"/>
                  </a:cubicBezTo>
                  <a:cubicBezTo>
                    <a:pt x="358931" y="77302"/>
                    <a:pt x="353772" y="94368"/>
                    <a:pt x="348216" y="106274"/>
                  </a:cubicBezTo>
                  <a:cubicBezTo>
                    <a:pt x="342660" y="118180"/>
                    <a:pt x="339882" y="123339"/>
                    <a:pt x="326785" y="134848"/>
                  </a:cubicBezTo>
                  <a:cubicBezTo>
                    <a:pt x="313688" y="146357"/>
                    <a:pt x="289875" y="162630"/>
                    <a:pt x="269634" y="175330"/>
                  </a:cubicBezTo>
                  <a:cubicBezTo>
                    <a:pt x="249393" y="188030"/>
                    <a:pt x="227169" y="199143"/>
                    <a:pt x="205341" y="211049"/>
                  </a:cubicBezTo>
                  <a:lnTo>
                    <a:pt x="138666" y="246768"/>
                  </a:lnTo>
                  <a:cubicBezTo>
                    <a:pt x="118029" y="257484"/>
                    <a:pt x="96994" y="268993"/>
                    <a:pt x="81516" y="275343"/>
                  </a:cubicBezTo>
                  <a:cubicBezTo>
                    <a:pt x="66038" y="281693"/>
                    <a:pt x="56116" y="285264"/>
                    <a:pt x="45797" y="284867"/>
                  </a:cubicBezTo>
                  <a:cubicBezTo>
                    <a:pt x="35478" y="284470"/>
                    <a:pt x="27144" y="281295"/>
                    <a:pt x="19603" y="272961"/>
                  </a:cubicBezTo>
                  <a:cubicBezTo>
                    <a:pt x="12062" y="264627"/>
                    <a:pt x="2537" y="248752"/>
                    <a:pt x="553" y="234861"/>
                  </a:cubicBezTo>
                  <a:cubicBezTo>
                    <a:pt x="-1431" y="220970"/>
                    <a:pt x="2141" y="203905"/>
                    <a:pt x="7697" y="189618"/>
                  </a:cubicBezTo>
                  <a:cubicBezTo>
                    <a:pt x="13253" y="175331"/>
                    <a:pt x="24763" y="160250"/>
                    <a:pt x="33891" y="149137"/>
                  </a:cubicBezTo>
                  <a:cubicBezTo>
                    <a:pt x="43019" y="138025"/>
                    <a:pt x="53337" y="134451"/>
                    <a:pt x="67228" y="125323"/>
                  </a:cubicBezTo>
                  <a:cubicBezTo>
                    <a:pt x="81119" y="116195"/>
                    <a:pt x="95804" y="106671"/>
                    <a:pt x="117235" y="94368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21" name="组合 520"/>
          <p:cNvGrpSpPr/>
          <p:nvPr/>
        </p:nvGrpSpPr>
        <p:grpSpPr>
          <a:xfrm>
            <a:off x="7986939" y="3789040"/>
            <a:ext cx="224668" cy="413559"/>
            <a:chOff x="7986939" y="5321921"/>
            <a:chExt cx="224668" cy="413559"/>
          </a:xfrm>
        </p:grpSpPr>
        <p:grpSp>
          <p:nvGrpSpPr>
            <p:cNvPr id="522" name="组合 521"/>
            <p:cNvGrpSpPr/>
            <p:nvPr/>
          </p:nvGrpSpPr>
          <p:grpSpPr>
            <a:xfrm>
              <a:off x="7986939" y="5578456"/>
              <a:ext cx="164641" cy="157024"/>
              <a:chOff x="7986939" y="5578456"/>
              <a:chExt cx="164641" cy="157024"/>
            </a:xfrm>
          </p:grpSpPr>
          <p:sp>
            <p:nvSpPr>
              <p:cNvPr id="535" name="椭圆 534"/>
              <p:cNvSpPr/>
              <p:nvPr/>
            </p:nvSpPr>
            <p:spPr>
              <a:xfrm>
                <a:off x="7996780" y="557845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36" name="椭圆 535"/>
              <p:cNvSpPr/>
              <p:nvPr/>
            </p:nvSpPr>
            <p:spPr>
              <a:xfrm>
                <a:off x="7986939" y="560948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23" name="组合 522"/>
            <p:cNvGrpSpPr/>
            <p:nvPr/>
          </p:nvGrpSpPr>
          <p:grpSpPr>
            <a:xfrm>
              <a:off x="8015146" y="5519000"/>
              <a:ext cx="154800" cy="156872"/>
              <a:chOff x="8015146" y="5519000"/>
              <a:chExt cx="154800" cy="156872"/>
            </a:xfrm>
          </p:grpSpPr>
          <p:sp>
            <p:nvSpPr>
              <p:cNvPr id="533" name="椭圆 532"/>
              <p:cNvSpPr/>
              <p:nvPr/>
            </p:nvSpPr>
            <p:spPr>
              <a:xfrm>
                <a:off x="8015146" y="551900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34" name="椭圆 533"/>
              <p:cNvSpPr/>
              <p:nvPr/>
            </p:nvSpPr>
            <p:spPr>
              <a:xfrm>
                <a:off x="8016063" y="554987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24" name="组合 523"/>
            <p:cNvGrpSpPr/>
            <p:nvPr/>
          </p:nvGrpSpPr>
          <p:grpSpPr>
            <a:xfrm>
              <a:off x="8027405" y="5461891"/>
              <a:ext cx="156827" cy="164324"/>
              <a:chOff x="8027405" y="5461891"/>
              <a:chExt cx="156827" cy="164324"/>
            </a:xfrm>
          </p:grpSpPr>
          <p:sp>
            <p:nvSpPr>
              <p:cNvPr id="531" name="椭圆 530"/>
              <p:cNvSpPr/>
              <p:nvPr/>
            </p:nvSpPr>
            <p:spPr>
              <a:xfrm>
                <a:off x="8029432" y="546189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32" name="椭圆 531"/>
              <p:cNvSpPr/>
              <p:nvPr/>
            </p:nvSpPr>
            <p:spPr>
              <a:xfrm>
                <a:off x="8027405" y="550021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25" name="组合 524"/>
            <p:cNvGrpSpPr/>
            <p:nvPr/>
          </p:nvGrpSpPr>
          <p:grpSpPr>
            <a:xfrm>
              <a:off x="8042017" y="5401788"/>
              <a:ext cx="156501" cy="154800"/>
              <a:chOff x="8042017" y="5401788"/>
              <a:chExt cx="156501" cy="154800"/>
            </a:xfrm>
          </p:grpSpPr>
          <p:sp>
            <p:nvSpPr>
              <p:cNvPr id="529" name="椭圆 528"/>
              <p:cNvSpPr/>
              <p:nvPr/>
            </p:nvSpPr>
            <p:spPr>
              <a:xfrm>
                <a:off x="8043718" y="540178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30" name="椭圆 529"/>
              <p:cNvSpPr/>
              <p:nvPr/>
            </p:nvSpPr>
            <p:spPr>
              <a:xfrm>
                <a:off x="8042017" y="542637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26" name="组合 525"/>
            <p:cNvGrpSpPr/>
            <p:nvPr/>
          </p:nvGrpSpPr>
          <p:grpSpPr>
            <a:xfrm>
              <a:off x="8056807" y="5321921"/>
              <a:ext cx="154800" cy="168428"/>
              <a:chOff x="8056807" y="5321921"/>
              <a:chExt cx="154800" cy="168428"/>
            </a:xfrm>
          </p:grpSpPr>
          <p:sp>
            <p:nvSpPr>
              <p:cNvPr id="527" name="椭圆 526"/>
              <p:cNvSpPr/>
              <p:nvPr/>
            </p:nvSpPr>
            <p:spPr>
              <a:xfrm>
                <a:off x="8056807" y="533554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28" name="椭圆 527"/>
              <p:cNvSpPr/>
              <p:nvPr/>
            </p:nvSpPr>
            <p:spPr>
              <a:xfrm>
                <a:off x="8058059" y="532192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537" name="组合 536"/>
          <p:cNvGrpSpPr/>
          <p:nvPr/>
        </p:nvGrpSpPr>
        <p:grpSpPr>
          <a:xfrm>
            <a:off x="4842032" y="3341104"/>
            <a:ext cx="155269" cy="168307"/>
            <a:chOff x="4842032" y="3341104"/>
            <a:chExt cx="155269" cy="168307"/>
          </a:xfrm>
        </p:grpSpPr>
        <p:sp>
          <p:nvSpPr>
            <p:cNvPr id="538" name="椭圆 537"/>
            <p:cNvSpPr/>
            <p:nvPr/>
          </p:nvSpPr>
          <p:spPr>
            <a:xfrm>
              <a:off x="4842032" y="3354611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39" name="椭圆 538"/>
            <p:cNvSpPr/>
            <p:nvPr/>
          </p:nvSpPr>
          <p:spPr>
            <a:xfrm>
              <a:off x="4871301" y="3341104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40" name="组合 539"/>
          <p:cNvGrpSpPr/>
          <p:nvPr/>
        </p:nvGrpSpPr>
        <p:grpSpPr>
          <a:xfrm>
            <a:off x="4912176" y="3340325"/>
            <a:ext cx="234675" cy="239563"/>
            <a:chOff x="4912176" y="1032186"/>
            <a:chExt cx="234675" cy="239563"/>
          </a:xfrm>
        </p:grpSpPr>
        <p:grpSp>
          <p:nvGrpSpPr>
            <p:cNvPr id="541" name="组合 540"/>
            <p:cNvGrpSpPr/>
            <p:nvPr/>
          </p:nvGrpSpPr>
          <p:grpSpPr>
            <a:xfrm>
              <a:off x="4992051" y="1032186"/>
              <a:ext cx="154800" cy="175350"/>
              <a:chOff x="4992051" y="1032186"/>
              <a:chExt cx="154800" cy="175350"/>
            </a:xfrm>
          </p:grpSpPr>
          <p:sp>
            <p:nvSpPr>
              <p:cNvPr id="550" name="椭圆 549"/>
              <p:cNvSpPr/>
              <p:nvPr/>
            </p:nvSpPr>
            <p:spPr>
              <a:xfrm>
                <a:off x="4992051" y="105273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51" name="椭圆 550"/>
              <p:cNvSpPr/>
              <p:nvPr/>
            </p:nvSpPr>
            <p:spPr>
              <a:xfrm>
                <a:off x="4996009" y="103218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42" name="组合 541"/>
            <p:cNvGrpSpPr/>
            <p:nvPr/>
          </p:nvGrpSpPr>
          <p:grpSpPr>
            <a:xfrm>
              <a:off x="4968241" y="1055314"/>
              <a:ext cx="154800" cy="175350"/>
              <a:chOff x="4968241" y="1055314"/>
              <a:chExt cx="154800" cy="175350"/>
            </a:xfrm>
          </p:grpSpPr>
          <p:sp>
            <p:nvSpPr>
              <p:cNvPr id="548" name="椭圆 547"/>
              <p:cNvSpPr/>
              <p:nvPr/>
            </p:nvSpPr>
            <p:spPr>
              <a:xfrm>
                <a:off x="4968241" y="107586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49" name="椭圆 548"/>
              <p:cNvSpPr/>
              <p:nvPr/>
            </p:nvSpPr>
            <p:spPr>
              <a:xfrm>
                <a:off x="4980893" y="105531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43" name="组合 542"/>
            <p:cNvGrpSpPr/>
            <p:nvPr/>
          </p:nvGrpSpPr>
          <p:grpSpPr>
            <a:xfrm>
              <a:off x="4939948" y="1082545"/>
              <a:ext cx="154800" cy="170466"/>
              <a:chOff x="4939948" y="1082545"/>
              <a:chExt cx="154800" cy="170466"/>
            </a:xfrm>
          </p:grpSpPr>
          <p:sp>
            <p:nvSpPr>
              <p:cNvPr id="546" name="椭圆 545"/>
              <p:cNvSpPr/>
              <p:nvPr/>
            </p:nvSpPr>
            <p:spPr>
              <a:xfrm>
                <a:off x="4939948" y="109821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47" name="椭圆 546"/>
              <p:cNvSpPr/>
              <p:nvPr/>
            </p:nvSpPr>
            <p:spPr>
              <a:xfrm>
                <a:off x="4960997" y="108254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544" name="椭圆 543"/>
            <p:cNvSpPr/>
            <p:nvPr/>
          </p:nvSpPr>
          <p:spPr>
            <a:xfrm>
              <a:off x="4912176" y="1116949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45" name="椭圆 544"/>
            <p:cNvSpPr/>
            <p:nvPr/>
          </p:nvSpPr>
          <p:spPr>
            <a:xfrm>
              <a:off x="4926518" y="1104867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552" name="组合 551"/>
          <p:cNvGrpSpPr/>
          <p:nvPr/>
        </p:nvGrpSpPr>
        <p:grpSpPr>
          <a:xfrm>
            <a:off x="4943872" y="3356992"/>
            <a:ext cx="362421" cy="323575"/>
            <a:chOff x="4943872" y="1336187"/>
            <a:chExt cx="362421" cy="323575"/>
          </a:xfrm>
        </p:grpSpPr>
        <p:grpSp>
          <p:nvGrpSpPr>
            <p:cNvPr id="553" name="组合 552"/>
            <p:cNvGrpSpPr/>
            <p:nvPr/>
          </p:nvGrpSpPr>
          <p:grpSpPr>
            <a:xfrm>
              <a:off x="5151493" y="1336187"/>
              <a:ext cx="154800" cy="164143"/>
              <a:chOff x="5151493" y="1336187"/>
              <a:chExt cx="154800" cy="164143"/>
            </a:xfrm>
          </p:grpSpPr>
          <p:sp>
            <p:nvSpPr>
              <p:cNvPr id="575" name="椭圆 574"/>
              <p:cNvSpPr/>
              <p:nvPr/>
            </p:nvSpPr>
            <p:spPr>
              <a:xfrm>
                <a:off x="5151493" y="134553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76" name="椭圆 575"/>
              <p:cNvSpPr/>
              <p:nvPr/>
            </p:nvSpPr>
            <p:spPr>
              <a:xfrm>
                <a:off x="5163740" y="133618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54" name="组合 553"/>
            <p:cNvGrpSpPr/>
            <p:nvPr/>
          </p:nvGrpSpPr>
          <p:grpSpPr>
            <a:xfrm>
              <a:off x="5125984" y="1352732"/>
              <a:ext cx="154800" cy="164265"/>
              <a:chOff x="5125984" y="1352732"/>
              <a:chExt cx="154800" cy="164265"/>
            </a:xfrm>
          </p:grpSpPr>
          <p:sp>
            <p:nvSpPr>
              <p:cNvPr id="573" name="椭圆 572"/>
              <p:cNvSpPr/>
              <p:nvPr/>
            </p:nvSpPr>
            <p:spPr>
              <a:xfrm>
                <a:off x="5125984" y="136219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74" name="椭圆 573"/>
              <p:cNvSpPr/>
              <p:nvPr/>
            </p:nvSpPr>
            <p:spPr>
              <a:xfrm>
                <a:off x="5140384" y="135273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55" name="组合 554"/>
            <p:cNvGrpSpPr/>
            <p:nvPr/>
          </p:nvGrpSpPr>
          <p:grpSpPr>
            <a:xfrm>
              <a:off x="5099793" y="1366862"/>
              <a:ext cx="154800" cy="169183"/>
              <a:chOff x="5099793" y="1366862"/>
              <a:chExt cx="154800" cy="169183"/>
            </a:xfrm>
          </p:grpSpPr>
          <p:sp>
            <p:nvSpPr>
              <p:cNvPr id="571" name="椭圆 570"/>
              <p:cNvSpPr/>
              <p:nvPr/>
            </p:nvSpPr>
            <p:spPr>
              <a:xfrm>
                <a:off x="5099793" y="138124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72" name="椭圆 571"/>
              <p:cNvSpPr/>
              <p:nvPr/>
            </p:nvSpPr>
            <p:spPr>
              <a:xfrm>
                <a:off x="5112861" y="136686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56" name="组合 555"/>
            <p:cNvGrpSpPr/>
            <p:nvPr/>
          </p:nvGrpSpPr>
          <p:grpSpPr>
            <a:xfrm>
              <a:off x="5065238" y="1387303"/>
              <a:ext cx="154800" cy="173538"/>
              <a:chOff x="5065238" y="1387303"/>
              <a:chExt cx="154800" cy="173538"/>
            </a:xfrm>
          </p:grpSpPr>
          <p:sp>
            <p:nvSpPr>
              <p:cNvPr id="569" name="椭圆 568"/>
              <p:cNvSpPr/>
              <p:nvPr/>
            </p:nvSpPr>
            <p:spPr>
              <a:xfrm>
                <a:off x="5065238" y="140604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70" name="椭圆 569"/>
              <p:cNvSpPr/>
              <p:nvPr/>
            </p:nvSpPr>
            <p:spPr>
              <a:xfrm>
                <a:off x="5080202" y="138730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57" name="组合 556"/>
            <p:cNvGrpSpPr/>
            <p:nvPr/>
          </p:nvGrpSpPr>
          <p:grpSpPr>
            <a:xfrm>
              <a:off x="5034538" y="1409594"/>
              <a:ext cx="154800" cy="174071"/>
              <a:chOff x="5034538" y="1409594"/>
              <a:chExt cx="154800" cy="174071"/>
            </a:xfrm>
          </p:grpSpPr>
          <p:sp>
            <p:nvSpPr>
              <p:cNvPr id="567" name="椭圆 566"/>
              <p:cNvSpPr/>
              <p:nvPr/>
            </p:nvSpPr>
            <p:spPr>
              <a:xfrm>
                <a:off x="5034538" y="142886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68" name="椭圆 567"/>
              <p:cNvSpPr/>
              <p:nvPr/>
            </p:nvSpPr>
            <p:spPr>
              <a:xfrm>
                <a:off x="5050557" y="140959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58" name="组合 557"/>
            <p:cNvGrpSpPr/>
            <p:nvPr/>
          </p:nvGrpSpPr>
          <p:grpSpPr>
            <a:xfrm>
              <a:off x="5003975" y="1434506"/>
              <a:ext cx="154800" cy="174668"/>
              <a:chOff x="5003975" y="1434506"/>
              <a:chExt cx="154800" cy="174668"/>
            </a:xfrm>
          </p:grpSpPr>
          <p:sp>
            <p:nvSpPr>
              <p:cNvPr id="565" name="椭圆 564"/>
              <p:cNvSpPr/>
              <p:nvPr/>
            </p:nvSpPr>
            <p:spPr>
              <a:xfrm>
                <a:off x="5003975" y="145437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66" name="椭圆 565"/>
              <p:cNvSpPr/>
              <p:nvPr/>
            </p:nvSpPr>
            <p:spPr>
              <a:xfrm>
                <a:off x="5013841" y="143450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59" name="组合 558"/>
            <p:cNvGrpSpPr/>
            <p:nvPr/>
          </p:nvGrpSpPr>
          <p:grpSpPr>
            <a:xfrm>
              <a:off x="4973022" y="1459919"/>
              <a:ext cx="154800" cy="171262"/>
              <a:chOff x="4973022" y="1459919"/>
              <a:chExt cx="154800" cy="171262"/>
            </a:xfrm>
          </p:grpSpPr>
          <p:sp>
            <p:nvSpPr>
              <p:cNvPr id="563" name="椭圆 562"/>
              <p:cNvSpPr/>
              <p:nvPr/>
            </p:nvSpPr>
            <p:spPr>
              <a:xfrm>
                <a:off x="4973022" y="147638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64" name="椭圆 563"/>
              <p:cNvSpPr/>
              <p:nvPr/>
            </p:nvSpPr>
            <p:spPr>
              <a:xfrm>
                <a:off x="4978776" y="145991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60" name="组合 559"/>
            <p:cNvGrpSpPr/>
            <p:nvPr/>
          </p:nvGrpSpPr>
          <p:grpSpPr>
            <a:xfrm>
              <a:off x="4943872" y="1490540"/>
              <a:ext cx="154800" cy="169222"/>
              <a:chOff x="4943872" y="1490540"/>
              <a:chExt cx="154800" cy="169222"/>
            </a:xfrm>
          </p:grpSpPr>
          <p:sp>
            <p:nvSpPr>
              <p:cNvPr id="561" name="椭圆 560"/>
              <p:cNvSpPr/>
              <p:nvPr/>
            </p:nvSpPr>
            <p:spPr>
              <a:xfrm>
                <a:off x="4943872" y="150496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62" name="椭圆 561"/>
              <p:cNvSpPr/>
              <p:nvPr/>
            </p:nvSpPr>
            <p:spPr>
              <a:xfrm>
                <a:off x="4956502" y="149054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577" name="组合 576"/>
          <p:cNvGrpSpPr/>
          <p:nvPr/>
        </p:nvGrpSpPr>
        <p:grpSpPr>
          <a:xfrm>
            <a:off x="8110929" y="3774754"/>
            <a:ext cx="253078" cy="529384"/>
            <a:chOff x="8110929" y="3774754"/>
            <a:chExt cx="253078" cy="529384"/>
          </a:xfrm>
        </p:grpSpPr>
        <p:grpSp>
          <p:nvGrpSpPr>
            <p:cNvPr id="578" name="组合 577"/>
            <p:cNvGrpSpPr/>
            <p:nvPr/>
          </p:nvGrpSpPr>
          <p:grpSpPr>
            <a:xfrm>
              <a:off x="8110929" y="4142553"/>
              <a:ext cx="156095" cy="161585"/>
              <a:chOff x="8110929" y="5601145"/>
              <a:chExt cx="156095" cy="161585"/>
            </a:xfrm>
          </p:grpSpPr>
          <p:sp>
            <p:nvSpPr>
              <p:cNvPr id="597" name="椭圆 596"/>
              <p:cNvSpPr/>
              <p:nvPr/>
            </p:nvSpPr>
            <p:spPr>
              <a:xfrm>
                <a:off x="8112224" y="560114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98" name="椭圆 597"/>
              <p:cNvSpPr/>
              <p:nvPr/>
            </p:nvSpPr>
            <p:spPr>
              <a:xfrm>
                <a:off x="8110929" y="563673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79" name="组合 578"/>
            <p:cNvGrpSpPr/>
            <p:nvPr/>
          </p:nvGrpSpPr>
          <p:grpSpPr>
            <a:xfrm>
              <a:off x="8121059" y="4094932"/>
              <a:ext cx="157870" cy="154800"/>
              <a:chOff x="8121059" y="5553524"/>
              <a:chExt cx="157870" cy="154800"/>
            </a:xfrm>
          </p:grpSpPr>
          <p:sp>
            <p:nvSpPr>
              <p:cNvPr id="595" name="椭圆 594"/>
              <p:cNvSpPr/>
              <p:nvPr/>
            </p:nvSpPr>
            <p:spPr>
              <a:xfrm>
                <a:off x="8124129" y="555352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96" name="椭圆 595"/>
              <p:cNvSpPr/>
              <p:nvPr/>
            </p:nvSpPr>
            <p:spPr>
              <a:xfrm>
                <a:off x="8121059" y="557910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80" name="组合 579"/>
            <p:cNvGrpSpPr/>
            <p:nvPr/>
          </p:nvGrpSpPr>
          <p:grpSpPr>
            <a:xfrm>
              <a:off x="8148517" y="4032992"/>
              <a:ext cx="154800" cy="154800"/>
              <a:chOff x="8148517" y="5491584"/>
              <a:chExt cx="154800" cy="154800"/>
            </a:xfrm>
          </p:grpSpPr>
          <p:sp>
            <p:nvSpPr>
              <p:cNvPr id="593" name="椭圆 592"/>
              <p:cNvSpPr/>
              <p:nvPr/>
            </p:nvSpPr>
            <p:spPr>
              <a:xfrm>
                <a:off x="8148517" y="549158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94" name="椭圆 593"/>
              <p:cNvSpPr/>
              <p:nvPr/>
            </p:nvSpPr>
            <p:spPr>
              <a:xfrm>
                <a:off x="8149768" y="551943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81" name="组合 580"/>
            <p:cNvGrpSpPr/>
            <p:nvPr/>
          </p:nvGrpSpPr>
          <p:grpSpPr>
            <a:xfrm>
              <a:off x="8160422" y="3966873"/>
              <a:ext cx="154800" cy="154803"/>
              <a:chOff x="8160422" y="5425465"/>
              <a:chExt cx="154800" cy="154803"/>
            </a:xfrm>
          </p:grpSpPr>
          <p:sp>
            <p:nvSpPr>
              <p:cNvPr id="591" name="椭圆 590"/>
              <p:cNvSpPr/>
              <p:nvPr/>
            </p:nvSpPr>
            <p:spPr>
              <a:xfrm>
                <a:off x="8160422" y="542546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92" name="椭圆 591"/>
              <p:cNvSpPr/>
              <p:nvPr/>
            </p:nvSpPr>
            <p:spPr>
              <a:xfrm>
                <a:off x="8162540" y="545426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82" name="组合 581"/>
            <p:cNvGrpSpPr/>
            <p:nvPr/>
          </p:nvGrpSpPr>
          <p:grpSpPr>
            <a:xfrm>
              <a:off x="8177089" y="3914491"/>
              <a:ext cx="154800" cy="158353"/>
              <a:chOff x="8177089" y="5373083"/>
              <a:chExt cx="154800" cy="158353"/>
            </a:xfrm>
          </p:grpSpPr>
          <p:sp>
            <p:nvSpPr>
              <p:cNvPr id="589" name="椭圆 588"/>
              <p:cNvSpPr/>
              <p:nvPr/>
            </p:nvSpPr>
            <p:spPr>
              <a:xfrm>
                <a:off x="8177089" y="537308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90" name="椭圆 589"/>
              <p:cNvSpPr/>
              <p:nvPr/>
            </p:nvSpPr>
            <p:spPr>
              <a:xfrm>
                <a:off x="8181832" y="540543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83" name="组合 582"/>
            <p:cNvGrpSpPr/>
            <p:nvPr/>
          </p:nvGrpSpPr>
          <p:grpSpPr>
            <a:xfrm>
              <a:off x="8192540" y="3849759"/>
              <a:ext cx="154800" cy="155845"/>
              <a:chOff x="8192540" y="5308351"/>
              <a:chExt cx="154800" cy="155845"/>
            </a:xfrm>
          </p:grpSpPr>
          <p:sp>
            <p:nvSpPr>
              <p:cNvPr id="587" name="椭圆 586"/>
              <p:cNvSpPr/>
              <p:nvPr/>
            </p:nvSpPr>
            <p:spPr>
              <a:xfrm>
                <a:off x="8192540" y="530835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88" name="椭圆 587"/>
              <p:cNvSpPr/>
              <p:nvPr/>
            </p:nvSpPr>
            <p:spPr>
              <a:xfrm>
                <a:off x="8195495" y="533819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84" name="组合 583"/>
            <p:cNvGrpSpPr/>
            <p:nvPr/>
          </p:nvGrpSpPr>
          <p:grpSpPr>
            <a:xfrm>
              <a:off x="8209207" y="3774754"/>
              <a:ext cx="154800" cy="163086"/>
              <a:chOff x="8209207" y="5233346"/>
              <a:chExt cx="154800" cy="163086"/>
            </a:xfrm>
          </p:grpSpPr>
          <p:sp>
            <p:nvSpPr>
              <p:cNvPr id="585" name="椭圆 584"/>
              <p:cNvSpPr/>
              <p:nvPr/>
            </p:nvSpPr>
            <p:spPr>
              <a:xfrm>
                <a:off x="8209207" y="524163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86" name="椭圆 585"/>
              <p:cNvSpPr/>
              <p:nvPr/>
            </p:nvSpPr>
            <p:spPr>
              <a:xfrm>
                <a:off x="8213362" y="523334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599" name="组合 598"/>
          <p:cNvGrpSpPr/>
          <p:nvPr/>
        </p:nvGrpSpPr>
        <p:grpSpPr>
          <a:xfrm>
            <a:off x="8142063" y="3750307"/>
            <a:ext cx="381996" cy="835583"/>
            <a:chOff x="8142063" y="5193576"/>
            <a:chExt cx="381996" cy="835583"/>
          </a:xfrm>
        </p:grpSpPr>
        <p:grpSp>
          <p:nvGrpSpPr>
            <p:cNvPr id="600" name="组合 599"/>
            <p:cNvGrpSpPr/>
            <p:nvPr/>
          </p:nvGrpSpPr>
          <p:grpSpPr>
            <a:xfrm>
              <a:off x="8142063" y="5866488"/>
              <a:ext cx="164645" cy="162671"/>
              <a:chOff x="8142063" y="5866488"/>
              <a:chExt cx="164645" cy="162671"/>
            </a:xfrm>
          </p:grpSpPr>
          <p:sp>
            <p:nvSpPr>
              <p:cNvPr id="634" name="椭圆 633"/>
              <p:cNvSpPr/>
              <p:nvPr/>
            </p:nvSpPr>
            <p:spPr>
              <a:xfrm>
                <a:off x="8151908" y="586648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35" name="椭圆 634"/>
              <p:cNvSpPr/>
              <p:nvPr/>
            </p:nvSpPr>
            <p:spPr>
              <a:xfrm>
                <a:off x="8142063" y="590315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01" name="组合 600"/>
            <p:cNvGrpSpPr/>
            <p:nvPr/>
          </p:nvGrpSpPr>
          <p:grpSpPr>
            <a:xfrm>
              <a:off x="8177089" y="5815732"/>
              <a:ext cx="154800" cy="159276"/>
              <a:chOff x="8177089" y="5815732"/>
              <a:chExt cx="154800" cy="159276"/>
            </a:xfrm>
          </p:grpSpPr>
          <p:sp>
            <p:nvSpPr>
              <p:cNvPr id="632" name="椭圆 631"/>
              <p:cNvSpPr/>
              <p:nvPr/>
            </p:nvSpPr>
            <p:spPr>
              <a:xfrm>
                <a:off x="8177089" y="581573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33" name="椭圆 632"/>
              <p:cNvSpPr/>
              <p:nvPr/>
            </p:nvSpPr>
            <p:spPr>
              <a:xfrm>
                <a:off x="8181832" y="584900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02" name="组合 601"/>
            <p:cNvGrpSpPr/>
            <p:nvPr/>
          </p:nvGrpSpPr>
          <p:grpSpPr>
            <a:xfrm>
              <a:off x="8193756" y="5777636"/>
              <a:ext cx="154800" cy="154800"/>
              <a:chOff x="8193756" y="5777636"/>
              <a:chExt cx="154800" cy="154800"/>
            </a:xfrm>
          </p:grpSpPr>
          <p:sp>
            <p:nvSpPr>
              <p:cNvPr id="630" name="椭圆 629"/>
              <p:cNvSpPr/>
              <p:nvPr/>
            </p:nvSpPr>
            <p:spPr>
              <a:xfrm>
                <a:off x="8193756" y="577763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31" name="椭圆 630"/>
              <p:cNvSpPr/>
              <p:nvPr/>
            </p:nvSpPr>
            <p:spPr>
              <a:xfrm>
                <a:off x="8200991" y="580283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03" name="组合 602"/>
            <p:cNvGrpSpPr/>
            <p:nvPr/>
          </p:nvGrpSpPr>
          <p:grpSpPr>
            <a:xfrm>
              <a:off x="8210423" y="5724676"/>
              <a:ext cx="154800" cy="154800"/>
              <a:chOff x="8210423" y="5724676"/>
              <a:chExt cx="154800" cy="154800"/>
            </a:xfrm>
          </p:grpSpPr>
          <p:sp>
            <p:nvSpPr>
              <p:cNvPr id="628" name="椭圆 627"/>
              <p:cNvSpPr/>
              <p:nvPr/>
            </p:nvSpPr>
            <p:spPr>
              <a:xfrm>
                <a:off x="8210423" y="572467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29" name="椭圆 628"/>
              <p:cNvSpPr/>
              <p:nvPr/>
            </p:nvSpPr>
            <p:spPr>
              <a:xfrm>
                <a:off x="8215297" y="575091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04" name="组合 603"/>
            <p:cNvGrpSpPr/>
            <p:nvPr/>
          </p:nvGrpSpPr>
          <p:grpSpPr>
            <a:xfrm>
              <a:off x="8237192" y="5657430"/>
              <a:ext cx="154800" cy="155444"/>
              <a:chOff x="8237192" y="5657430"/>
              <a:chExt cx="154800" cy="155444"/>
            </a:xfrm>
          </p:grpSpPr>
          <p:sp>
            <p:nvSpPr>
              <p:cNvPr id="626" name="椭圆 625"/>
              <p:cNvSpPr/>
              <p:nvPr/>
            </p:nvSpPr>
            <p:spPr>
              <a:xfrm>
                <a:off x="8237192" y="565743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27" name="椭圆 626"/>
              <p:cNvSpPr/>
              <p:nvPr/>
            </p:nvSpPr>
            <p:spPr>
              <a:xfrm>
                <a:off x="8239066" y="568687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05" name="组合 604"/>
            <p:cNvGrpSpPr/>
            <p:nvPr/>
          </p:nvGrpSpPr>
          <p:grpSpPr>
            <a:xfrm>
              <a:off x="8256890" y="5595370"/>
              <a:ext cx="154800" cy="157162"/>
              <a:chOff x="8256890" y="5595370"/>
              <a:chExt cx="154800" cy="157162"/>
            </a:xfrm>
          </p:grpSpPr>
          <p:sp>
            <p:nvSpPr>
              <p:cNvPr id="624" name="椭圆 623"/>
              <p:cNvSpPr/>
              <p:nvPr/>
            </p:nvSpPr>
            <p:spPr>
              <a:xfrm>
                <a:off x="8256890" y="559537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25" name="椭圆 624"/>
              <p:cNvSpPr/>
              <p:nvPr/>
            </p:nvSpPr>
            <p:spPr>
              <a:xfrm>
                <a:off x="8260832" y="562653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06" name="组合 605"/>
            <p:cNvGrpSpPr/>
            <p:nvPr/>
          </p:nvGrpSpPr>
          <p:grpSpPr>
            <a:xfrm>
              <a:off x="8276362" y="5531193"/>
              <a:ext cx="154800" cy="156705"/>
              <a:chOff x="8276362" y="5531193"/>
              <a:chExt cx="154800" cy="156705"/>
            </a:xfrm>
          </p:grpSpPr>
          <p:sp>
            <p:nvSpPr>
              <p:cNvPr id="622" name="椭圆 621"/>
              <p:cNvSpPr/>
              <p:nvPr/>
            </p:nvSpPr>
            <p:spPr>
              <a:xfrm>
                <a:off x="8276362" y="553119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23" name="椭圆 622"/>
              <p:cNvSpPr/>
              <p:nvPr/>
            </p:nvSpPr>
            <p:spPr>
              <a:xfrm>
                <a:off x="8279648" y="556189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07" name="组合 606"/>
            <p:cNvGrpSpPr/>
            <p:nvPr/>
          </p:nvGrpSpPr>
          <p:grpSpPr>
            <a:xfrm>
              <a:off x="8294240" y="5465083"/>
              <a:ext cx="154800" cy="154800"/>
              <a:chOff x="8294240" y="5465083"/>
              <a:chExt cx="154800" cy="154800"/>
            </a:xfrm>
          </p:grpSpPr>
          <p:sp>
            <p:nvSpPr>
              <p:cNvPr id="620" name="椭圆 619"/>
              <p:cNvSpPr/>
              <p:nvPr/>
            </p:nvSpPr>
            <p:spPr>
              <a:xfrm>
                <a:off x="8294240" y="546508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21" name="椭圆 620"/>
              <p:cNvSpPr/>
              <p:nvPr/>
            </p:nvSpPr>
            <p:spPr>
              <a:xfrm>
                <a:off x="8296377" y="549074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08" name="组合 607"/>
            <p:cNvGrpSpPr/>
            <p:nvPr/>
          </p:nvGrpSpPr>
          <p:grpSpPr>
            <a:xfrm>
              <a:off x="8313299" y="5399993"/>
              <a:ext cx="154800" cy="155256"/>
              <a:chOff x="8313299" y="5399993"/>
              <a:chExt cx="154800" cy="155256"/>
            </a:xfrm>
          </p:grpSpPr>
          <p:sp>
            <p:nvSpPr>
              <p:cNvPr id="618" name="椭圆 617"/>
              <p:cNvSpPr/>
              <p:nvPr/>
            </p:nvSpPr>
            <p:spPr>
              <a:xfrm>
                <a:off x="8313299" y="539999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19" name="椭圆 618"/>
              <p:cNvSpPr/>
              <p:nvPr/>
            </p:nvSpPr>
            <p:spPr>
              <a:xfrm>
                <a:off x="8316950" y="542924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09" name="组合 608"/>
            <p:cNvGrpSpPr/>
            <p:nvPr/>
          </p:nvGrpSpPr>
          <p:grpSpPr>
            <a:xfrm>
              <a:off x="8330962" y="5332543"/>
              <a:ext cx="154800" cy="154800"/>
              <a:chOff x="8330962" y="5332543"/>
              <a:chExt cx="154800" cy="154800"/>
            </a:xfrm>
          </p:grpSpPr>
          <p:sp>
            <p:nvSpPr>
              <p:cNvPr id="616" name="椭圆 615"/>
              <p:cNvSpPr/>
              <p:nvPr/>
            </p:nvSpPr>
            <p:spPr>
              <a:xfrm>
                <a:off x="8330962" y="533254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17" name="椭圆 616"/>
              <p:cNvSpPr/>
              <p:nvPr/>
            </p:nvSpPr>
            <p:spPr>
              <a:xfrm>
                <a:off x="8334613" y="535754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10" name="组合 609"/>
            <p:cNvGrpSpPr/>
            <p:nvPr/>
          </p:nvGrpSpPr>
          <p:grpSpPr>
            <a:xfrm>
              <a:off x="8352058" y="5272459"/>
              <a:ext cx="154800" cy="154800"/>
              <a:chOff x="8352058" y="5272459"/>
              <a:chExt cx="154800" cy="154800"/>
            </a:xfrm>
          </p:grpSpPr>
          <p:sp>
            <p:nvSpPr>
              <p:cNvPr id="614" name="椭圆 613"/>
              <p:cNvSpPr/>
              <p:nvPr/>
            </p:nvSpPr>
            <p:spPr>
              <a:xfrm>
                <a:off x="8352058" y="527245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15" name="椭圆 614"/>
              <p:cNvSpPr/>
              <p:nvPr/>
            </p:nvSpPr>
            <p:spPr>
              <a:xfrm>
                <a:off x="8356627" y="530077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11" name="组合 610"/>
            <p:cNvGrpSpPr/>
            <p:nvPr/>
          </p:nvGrpSpPr>
          <p:grpSpPr>
            <a:xfrm>
              <a:off x="8369259" y="5193576"/>
              <a:ext cx="154800" cy="166453"/>
              <a:chOff x="8369259" y="5193576"/>
              <a:chExt cx="154800" cy="166453"/>
            </a:xfrm>
          </p:grpSpPr>
          <p:sp>
            <p:nvSpPr>
              <p:cNvPr id="612" name="椭圆 611"/>
              <p:cNvSpPr/>
              <p:nvPr/>
            </p:nvSpPr>
            <p:spPr>
              <a:xfrm>
                <a:off x="8369259" y="520522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13" name="椭圆 612"/>
              <p:cNvSpPr/>
              <p:nvPr/>
            </p:nvSpPr>
            <p:spPr>
              <a:xfrm>
                <a:off x="8372124" y="519357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636" name="组合 635"/>
          <p:cNvGrpSpPr/>
          <p:nvPr/>
        </p:nvGrpSpPr>
        <p:grpSpPr>
          <a:xfrm>
            <a:off x="8306819" y="3735300"/>
            <a:ext cx="374402" cy="872597"/>
            <a:chOff x="8306819" y="5158541"/>
            <a:chExt cx="374402" cy="872597"/>
          </a:xfrm>
        </p:grpSpPr>
        <p:grpSp>
          <p:nvGrpSpPr>
            <p:cNvPr id="637" name="组合 636"/>
            <p:cNvGrpSpPr/>
            <p:nvPr/>
          </p:nvGrpSpPr>
          <p:grpSpPr>
            <a:xfrm>
              <a:off x="8306819" y="5866488"/>
              <a:ext cx="154800" cy="164650"/>
              <a:chOff x="8306819" y="5866488"/>
              <a:chExt cx="154800" cy="164650"/>
            </a:xfrm>
          </p:grpSpPr>
          <p:sp>
            <p:nvSpPr>
              <p:cNvPr id="671" name="椭圆 670"/>
              <p:cNvSpPr/>
              <p:nvPr/>
            </p:nvSpPr>
            <p:spPr>
              <a:xfrm>
                <a:off x="8306819" y="586648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72" name="椭圆 671"/>
              <p:cNvSpPr/>
              <p:nvPr/>
            </p:nvSpPr>
            <p:spPr>
              <a:xfrm>
                <a:off x="8308594" y="590513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38" name="组合 637"/>
            <p:cNvGrpSpPr/>
            <p:nvPr/>
          </p:nvGrpSpPr>
          <p:grpSpPr>
            <a:xfrm>
              <a:off x="8328248" y="5814788"/>
              <a:ext cx="154800" cy="154800"/>
              <a:chOff x="8328248" y="5814788"/>
              <a:chExt cx="154800" cy="154800"/>
            </a:xfrm>
          </p:grpSpPr>
          <p:sp>
            <p:nvSpPr>
              <p:cNvPr id="669" name="椭圆 668"/>
              <p:cNvSpPr/>
              <p:nvPr/>
            </p:nvSpPr>
            <p:spPr>
              <a:xfrm>
                <a:off x="8328248" y="581478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70" name="椭圆 669"/>
              <p:cNvSpPr/>
              <p:nvPr/>
            </p:nvSpPr>
            <p:spPr>
              <a:xfrm>
                <a:off x="8329907" y="584213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39" name="组合 638"/>
            <p:cNvGrpSpPr/>
            <p:nvPr/>
          </p:nvGrpSpPr>
          <p:grpSpPr>
            <a:xfrm>
              <a:off x="8342534" y="5777813"/>
              <a:ext cx="154800" cy="154800"/>
              <a:chOff x="8342534" y="5777813"/>
              <a:chExt cx="154800" cy="154800"/>
            </a:xfrm>
          </p:grpSpPr>
          <p:sp>
            <p:nvSpPr>
              <p:cNvPr id="667" name="椭圆 666"/>
              <p:cNvSpPr/>
              <p:nvPr/>
            </p:nvSpPr>
            <p:spPr>
              <a:xfrm>
                <a:off x="8342534" y="577781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68" name="椭圆 667"/>
              <p:cNvSpPr/>
              <p:nvPr/>
            </p:nvSpPr>
            <p:spPr>
              <a:xfrm>
                <a:off x="8345517" y="579995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40" name="组合 639"/>
            <p:cNvGrpSpPr/>
            <p:nvPr/>
          </p:nvGrpSpPr>
          <p:grpSpPr>
            <a:xfrm>
              <a:off x="8359201" y="5720091"/>
              <a:ext cx="154800" cy="154800"/>
              <a:chOff x="8359201" y="5720091"/>
              <a:chExt cx="154800" cy="154800"/>
            </a:xfrm>
          </p:grpSpPr>
          <p:sp>
            <p:nvSpPr>
              <p:cNvPr id="665" name="椭圆 664"/>
              <p:cNvSpPr/>
              <p:nvPr/>
            </p:nvSpPr>
            <p:spPr>
              <a:xfrm>
                <a:off x="8359201" y="572009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66" name="椭圆 665"/>
              <p:cNvSpPr/>
              <p:nvPr/>
            </p:nvSpPr>
            <p:spPr>
              <a:xfrm>
                <a:off x="8359744" y="574889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41" name="组合 640"/>
            <p:cNvGrpSpPr/>
            <p:nvPr/>
          </p:nvGrpSpPr>
          <p:grpSpPr>
            <a:xfrm>
              <a:off x="8379948" y="5654105"/>
              <a:ext cx="154800" cy="154800"/>
              <a:chOff x="8379948" y="5654105"/>
              <a:chExt cx="154800" cy="154800"/>
            </a:xfrm>
          </p:grpSpPr>
          <p:sp>
            <p:nvSpPr>
              <p:cNvPr id="663" name="椭圆 662"/>
              <p:cNvSpPr/>
              <p:nvPr/>
            </p:nvSpPr>
            <p:spPr>
              <a:xfrm>
                <a:off x="8379948" y="565410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64" name="椭圆 663"/>
              <p:cNvSpPr/>
              <p:nvPr/>
            </p:nvSpPr>
            <p:spPr>
              <a:xfrm>
                <a:off x="8381232" y="568052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42" name="组合 641"/>
            <p:cNvGrpSpPr/>
            <p:nvPr/>
          </p:nvGrpSpPr>
          <p:grpSpPr>
            <a:xfrm>
              <a:off x="8402637" y="5582097"/>
              <a:ext cx="154800" cy="161033"/>
              <a:chOff x="8402637" y="5582097"/>
              <a:chExt cx="154800" cy="161033"/>
            </a:xfrm>
          </p:grpSpPr>
          <p:sp>
            <p:nvSpPr>
              <p:cNvPr id="661" name="椭圆 660"/>
              <p:cNvSpPr/>
              <p:nvPr/>
            </p:nvSpPr>
            <p:spPr>
              <a:xfrm>
                <a:off x="8402637" y="558209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62" name="椭圆 661"/>
              <p:cNvSpPr/>
              <p:nvPr/>
            </p:nvSpPr>
            <p:spPr>
              <a:xfrm>
                <a:off x="8403356" y="561713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43" name="组合 642"/>
            <p:cNvGrpSpPr/>
            <p:nvPr/>
          </p:nvGrpSpPr>
          <p:grpSpPr>
            <a:xfrm>
              <a:off x="8426447" y="5512470"/>
              <a:ext cx="154800" cy="160048"/>
              <a:chOff x="8426447" y="5512470"/>
              <a:chExt cx="154800" cy="160048"/>
            </a:xfrm>
          </p:grpSpPr>
          <p:sp>
            <p:nvSpPr>
              <p:cNvPr id="659" name="椭圆 658"/>
              <p:cNvSpPr/>
              <p:nvPr/>
            </p:nvSpPr>
            <p:spPr>
              <a:xfrm>
                <a:off x="8426447" y="551247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60" name="椭圆 659"/>
              <p:cNvSpPr/>
              <p:nvPr/>
            </p:nvSpPr>
            <p:spPr>
              <a:xfrm>
                <a:off x="8426688" y="554651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44" name="组合 643"/>
            <p:cNvGrpSpPr/>
            <p:nvPr/>
          </p:nvGrpSpPr>
          <p:grpSpPr>
            <a:xfrm>
              <a:off x="8451209" y="5446345"/>
              <a:ext cx="155547" cy="161777"/>
              <a:chOff x="8451209" y="5446345"/>
              <a:chExt cx="155547" cy="161777"/>
            </a:xfrm>
          </p:grpSpPr>
          <p:sp>
            <p:nvSpPr>
              <p:cNvPr id="657" name="椭圆 656"/>
              <p:cNvSpPr/>
              <p:nvPr/>
            </p:nvSpPr>
            <p:spPr>
              <a:xfrm>
                <a:off x="8451956" y="544634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58" name="椭圆 657"/>
              <p:cNvSpPr/>
              <p:nvPr/>
            </p:nvSpPr>
            <p:spPr>
              <a:xfrm>
                <a:off x="8451209" y="548212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45" name="组合 644"/>
            <p:cNvGrpSpPr/>
            <p:nvPr/>
          </p:nvGrpSpPr>
          <p:grpSpPr>
            <a:xfrm>
              <a:off x="8469883" y="5376718"/>
              <a:ext cx="154800" cy="158938"/>
              <a:chOff x="8469883" y="5376718"/>
              <a:chExt cx="154800" cy="158938"/>
            </a:xfrm>
          </p:grpSpPr>
          <p:sp>
            <p:nvSpPr>
              <p:cNvPr id="655" name="椭圆 654"/>
              <p:cNvSpPr/>
              <p:nvPr/>
            </p:nvSpPr>
            <p:spPr>
              <a:xfrm>
                <a:off x="8469883" y="537671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56" name="椭圆 655"/>
              <p:cNvSpPr/>
              <p:nvPr/>
            </p:nvSpPr>
            <p:spPr>
              <a:xfrm>
                <a:off x="8472429" y="540965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46" name="组合 645"/>
            <p:cNvGrpSpPr/>
            <p:nvPr/>
          </p:nvGrpSpPr>
          <p:grpSpPr>
            <a:xfrm>
              <a:off x="8488931" y="5311973"/>
              <a:ext cx="154800" cy="157402"/>
              <a:chOff x="8488931" y="5311973"/>
              <a:chExt cx="154800" cy="157402"/>
            </a:xfrm>
          </p:grpSpPr>
          <p:sp>
            <p:nvSpPr>
              <p:cNvPr id="653" name="椭圆 652"/>
              <p:cNvSpPr/>
              <p:nvPr/>
            </p:nvSpPr>
            <p:spPr>
              <a:xfrm>
                <a:off x="8488931" y="531197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54" name="椭圆 653"/>
              <p:cNvSpPr/>
              <p:nvPr/>
            </p:nvSpPr>
            <p:spPr>
              <a:xfrm>
                <a:off x="8489688" y="534337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47" name="组合 646"/>
            <p:cNvGrpSpPr/>
            <p:nvPr/>
          </p:nvGrpSpPr>
          <p:grpSpPr>
            <a:xfrm>
              <a:off x="8508557" y="5240423"/>
              <a:ext cx="154800" cy="154800"/>
              <a:chOff x="8508557" y="5240423"/>
              <a:chExt cx="154800" cy="154800"/>
            </a:xfrm>
          </p:grpSpPr>
          <p:sp>
            <p:nvSpPr>
              <p:cNvPr id="651" name="椭圆 650"/>
              <p:cNvSpPr/>
              <p:nvPr/>
            </p:nvSpPr>
            <p:spPr>
              <a:xfrm>
                <a:off x="8508557" y="524042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52" name="椭圆 651"/>
              <p:cNvSpPr/>
              <p:nvPr/>
            </p:nvSpPr>
            <p:spPr>
              <a:xfrm>
                <a:off x="8509083" y="526865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48" name="组合 647"/>
            <p:cNvGrpSpPr/>
            <p:nvPr/>
          </p:nvGrpSpPr>
          <p:grpSpPr>
            <a:xfrm>
              <a:off x="8526421" y="5158541"/>
              <a:ext cx="154800" cy="162975"/>
              <a:chOff x="8526421" y="5158541"/>
              <a:chExt cx="154800" cy="162975"/>
            </a:xfrm>
          </p:grpSpPr>
          <p:sp>
            <p:nvSpPr>
              <p:cNvPr id="649" name="椭圆 648"/>
              <p:cNvSpPr/>
              <p:nvPr/>
            </p:nvSpPr>
            <p:spPr>
              <a:xfrm>
                <a:off x="8526421" y="516671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50" name="椭圆 649"/>
              <p:cNvSpPr/>
              <p:nvPr/>
            </p:nvSpPr>
            <p:spPr>
              <a:xfrm>
                <a:off x="8528954" y="515854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673" name="组合 672"/>
          <p:cNvGrpSpPr/>
          <p:nvPr/>
        </p:nvGrpSpPr>
        <p:grpSpPr>
          <a:xfrm>
            <a:off x="8442598" y="3702746"/>
            <a:ext cx="389605" cy="921170"/>
            <a:chOff x="8442598" y="5172126"/>
            <a:chExt cx="389605" cy="921170"/>
          </a:xfrm>
        </p:grpSpPr>
        <p:grpSp>
          <p:nvGrpSpPr>
            <p:cNvPr id="674" name="组合 673"/>
            <p:cNvGrpSpPr/>
            <p:nvPr/>
          </p:nvGrpSpPr>
          <p:grpSpPr>
            <a:xfrm>
              <a:off x="8442598" y="5938496"/>
              <a:ext cx="164158" cy="154800"/>
              <a:chOff x="8442598" y="5938496"/>
              <a:chExt cx="164158" cy="154800"/>
            </a:xfrm>
          </p:grpSpPr>
          <p:sp>
            <p:nvSpPr>
              <p:cNvPr id="708" name="椭圆 707"/>
              <p:cNvSpPr/>
              <p:nvPr/>
            </p:nvSpPr>
            <p:spPr>
              <a:xfrm>
                <a:off x="8451956" y="593849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09" name="椭圆 708"/>
              <p:cNvSpPr/>
              <p:nvPr/>
            </p:nvSpPr>
            <p:spPr>
              <a:xfrm>
                <a:off x="8442598" y="595289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75" name="组合 674"/>
            <p:cNvGrpSpPr/>
            <p:nvPr/>
          </p:nvGrpSpPr>
          <p:grpSpPr>
            <a:xfrm>
              <a:off x="8467502" y="5892679"/>
              <a:ext cx="154800" cy="154800"/>
              <a:chOff x="8467502" y="5892679"/>
              <a:chExt cx="154800" cy="154800"/>
            </a:xfrm>
          </p:grpSpPr>
          <p:sp>
            <p:nvSpPr>
              <p:cNvPr id="706" name="椭圆 705"/>
              <p:cNvSpPr/>
              <p:nvPr/>
            </p:nvSpPr>
            <p:spPr>
              <a:xfrm>
                <a:off x="8467502" y="589267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07" name="椭圆 706"/>
              <p:cNvSpPr/>
              <p:nvPr/>
            </p:nvSpPr>
            <p:spPr>
              <a:xfrm>
                <a:off x="8473727" y="592118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76" name="组合 675"/>
            <p:cNvGrpSpPr/>
            <p:nvPr/>
          </p:nvGrpSpPr>
          <p:grpSpPr>
            <a:xfrm>
              <a:off x="8486550" y="5830195"/>
              <a:ext cx="154800" cy="154800"/>
              <a:chOff x="8486550" y="5830195"/>
              <a:chExt cx="154800" cy="154800"/>
            </a:xfrm>
          </p:grpSpPr>
          <p:sp>
            <p:nvSpPr>
              <p:cNvPr id="704" name="椭圆 703"/>
              <p:cNvSpPr/>
              <p:nvPr/>
            </p:nvSpPr>
            <p:spPr>
              <a:xfrm>
                <a:off x="8486550" y="583019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05" name="椭圆 704"/>
              <p:cNvSpPr/>
              <p:nvPr/>
            </p:nvSpPr>
            <p:spPr>
              <a:xfrm>
                <a:off x="8486550" y="585737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77" name="组合 676"/>
            <p:cNvGrpSpPr/>
            <p:nvPr/>
          </p:nvGrpSpPr>
          <p:grpSpPr>
            <a:xfrm>
              <a:off x="8505598" y="5771352"/>
              <a:ext cx="154800" cy="160324"/>
              <a:chOff x="8505598" y="5771352"/>
              <a:chExt cx="154800" cy="160324"/>
            </a:xfrm>
          </p:grpSpPr>
          <p:sp>
            <p:nvSpPr>
              <p:cNvPr id="702" name="椭圆 701"/>
              <p:cNvSpPr/>
              <p:nvPr/>
            </p:nvSpPr>
            <p:spPr>
              <a:xfrm>
                <a:off x="8505598" y="577135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03" name="椭圆 702"/>
              <p:cNvSpPr/>
              <p:nvPr/>
            </p:nvSpPr>
            <p:spPr>
              <a:xfrm>
                <a:off x="8508806" y="580567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78" name="组合 677"/>
            <p:cNvGrpSpPr/>
            <p:nvPr/>
          </p:nvGrpSpPr>
          <p:grpSpPr>
            <a:xfrm>
              <a:off x="8532367" y="5700465"/>
              <a:ext cx="154800" cy="154800"/>
              <a:chOff x="8532367" y="5700465"/>
              <a:chExt cx="154800" cy="154800"/>
            </a:xfrm>
          </p:grpSpPr>
          <p:sp>
            <p:nvSpPr>
              <p:cNvPr id="700" name="椭圆 699"/>
              <p:cNvSpPr/>
              <p:nvPr/>
            </p:nvSpPr>
            <p:spPr>
              <a:xfrm>
                <a:off x="8532367" y="570046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01" name="椭圆 700"/>
              <p:cNvSpPr/>
              <p:nvPr/>
            </p:nvSpPr>
            <p:spPr>
              <a:xfrm>
                <a:off x="8536727" y="572727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79" name="组合 678"/>
            <p:cNvGrpSpPr/>
            <p:nvPr/>
          </p:nvGrpSpPr>
          <p:grpSpPr>
            <a:xfrm>
              <a:off x="8553796" y="5630838"/>
              <a:ext cx="154800" cy="163579"/>
              <a:chOff x="8553796" y="5630838"/>
              <a:chExt cx="154800" cy="163579"/>
            </a:xfrm>
          </p:grpSpPr>
          <p:sp>
            <p:nvSpPr>
              <p:cNvPr id="698" name="椭圆 697"/>
              <p:cNvSpPr/>
              <p:nvPr/>
            </p:nvSpPr>
            <p:spPr>
              <a:xfrm>
                <a:off x="8553796" y="563083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99" name="椭圆 698"/>
              <p:cNvSpPr/>
              <p:nvPr/>
            </p:nvSpPr>
            <p:spPr>
              <a:xfrm>
                <a:off x="8558156" y="566841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80" name="组合 679"/>
            <p:cNvGrpSpPr/>
            <p:nvPr/>
          </p:nvGrpSpPr>
          <p:grpSpPr>
            <a:xfrm>
              <a:off x="8577606" y="5561211"/>
              <a:ext cx="154800" cy="154800"/>
              <a:chOff x="8577606" y="5561211"/>
              <a:chExt cx="154800" cy="154800"/>
            </a:xfrm>
          </p:grpSpPr>
          <p:sp>
            <p:nvSpPr>
              <p:cNvPr id="696" name="椭圆 695"/>
              <p:cNvSpPr/>
              <p:nvPr/>
            </p:nvSpPr>
            <p:spPr>
              <a:xfrm>
                <a:off x="8577606" y="556121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97" name="椭圆 696"/>
              <p:cNvSpPr/>
              <p:nvPr/>
            </p:nvSpPr>
            <p:spPr>
              <a:xfrm>
                <a:off x="8582444" y="558640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81" name="组合 680"/>
            <p:cNvGrpSpPr/>
            <p:nvPr/>
          </p:nvGrpSpPr>
          <p:grpSpPr>
            <a:xfrm>
              <a:off x="8593591" y="5489203"/>
              <a:ext cx="154800" cy="154800"/>
              <a:chOff x="8593591" y="5489203"/>
              <a:chExt cx="154800" cy="154800"/>
            </a:xfrm>
          </p:grpSpPr>
          <p:sp>
            <p:nvSpPr>
              <p:cNvPr id="694" name="椭圆 693"/>
              <p:cNvSpPr/>
              <p:nvPr/>
            </p:nvSpPr>
            <p:spPr>
              <a:xfrm>
                <a:off x="8593591" y="548920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95" name="椭圆 694"/>
              <p:cNvSpPr/>
              <p:nvPr/>
            </p:nvSpPr>
            <p:spPr>
              <a:xfrm>
                <a:off x="8598429" y="551699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82" name="组合 681"/>
            <p:cNvGrpSpPr/>
            <p:nvPr/>
          </p:nvGrpSpPr>
          <p:grpSpPr>
            <a:xfrm>
              <a:off x="8621042" y="5412433"/>
              <a:ext cx="154800" cy="154800"/>
              <a:chOff x="8621042" y="5412433"/>
              <a:chExt cx="154800" cy="154800"/>
            </a:xfrm>
          </p:grpSpPr>
          <p:sp>
            <p:nvSpPr>
              <p:cNvPr id="692" name="椭圆 691"/>
              <p:cNvSpPr/>
              <p:nvPr/>
            </p:nvSpPr>
            <p:spPr>
              <a:xfrm>
                <a:off x="8621042" y="541243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93" name="椭圆 692"/>
              <p:cNvSpPr/>
              <p:nvPr/>
            </p:nvSpPr>
            <p:spPr>
              <a:xfrm>
                <a:off x="8623951" y="543942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83" name="组合 682"/>
            <p:cNvGrpSpPr/>
            <p:nvPr/>
          </p:nvGrpSpPr>
          <p:grpSpPr>
            <a:xfrm>
              <a:off x="8640090" y="5345307"/>
              <a:ext cx="154800" cy="159442"/>
              <a:chOff x="8640090" y="5345307"/>
              <a:chExt cx="154800" cy="159442"/>
            </a:xfrm>
          </p:grpSpPr>
          <p:sp>
            <p:nvSpPr>
              <p:cNvPr id="690" name="椭圆 689"/>
              <p:cNvSpPr/>
              <p:nvPr/>
            </p:nvSpPr>
            <p:spPr>
              <a:xfrm>
                <a:off x="8640090" y="534530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91" name="椭圆 690"/>
              <p:cNvSpPr/>
              <p:nvPr/>
            </p:nvSpPr>
            <p:spPr>
              <a:xfrm>
                <a:off x="8642017" y="537874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84" name="组合 683"/>
            <p:cNvGrpSpPr/>
            <p:nvPr/>
          </p:nvGrpSpPr>
          <p:grpSpPr>
            <a:xfrm>
              <a:off x="8665599" y="5267296"/>
              <a:ext cx="154800" cy="161070"/>
              <a:chOff x="8665599" y="5267296"/>
              <a:chExt cx="154800" cy="161070"/>
            </a:xfrm>
          </p:grpSpPr>
          <p:sp>
            <p:nvSpPr>
              <p:cNvPr id="688" name="椭圆 687"/>
              <p:cNvSpPr/>
              <p:nvPr/>
            </p:nvSpPr>
            <p:spPr>
              <a:xfrm>
                <a:off x="8665599" y="526729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89" name="椭圆 688"/>
              <p:cNvSpPr/>
              <p:nvPr/>
            </p:nvSpPr>
            <p:spPr>
              <a:xfrm>
                <a:off x="8670600" y="530236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85" name="组合 684"/>
            <p:cNvGrpSpPr/>
            <p:nvPr/>
          </p:nvGrpSpPr>
          <p:grpSpPr>
            <a:xfrm>
              <a:off x="8677403" y="5172126"/>
              <a:ext cx="154800" cy="175581"/>
              <a:chOff x="8677403" y="5172126"/>
              <a:chExt cx="154800" cy="175581"/>
            </a:xfrm>
          </p:grpSpPr>
          <p:sp>
            <p:nvSpPr>
              <p:cNvPr id="686" name="椭圆 685"/>
              <p:cNvSpPr/>
              <p:nvPr/>
            </p:nvSpPr>
            <p:spPr>
              <a:xfrm>
                <a:off x="8677403" y="519290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87" name="椭圆 686"/>
              <p:cNvSpPr/>
              <p:nvPr/>
            </p:nvSpPr>
            <p:spPr>
              <a:xfrm>
                <a:off x="8679999" y="517212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710" name="组合 709"/>
          <p:cNvGrpSpPr/>
          <p:nvPr/>
        </p:nvGrpSpPr>
        <p:grpSpPr>
          <a:xfrm>
            <a:off x="8606516" y="3690263"/>
            <a:ext cx="373325" cy="958503"/>
            <a:chOff x="8606516" y="5220640"/>
            <a:chExt cx="373325" cy="958503"/>
          </a:xfrm>
        </p:grpSpPr>
        <p:sp>
          <p:nvSpPr>
            <p:cNvPr id="711" name="椭圆 710"/>
            <p:cNvSpPr/>
            <p:nvPr/>
          </p:nvSpPr>
          <p:spPr>
            <a:xfrm>
              <a:off x="8606756" y="6010504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12" name="椭圆 711"/>
            <p:cNvSpPr/>
            <p:nvPr/>
          </p:nvSpPr>
          <p:spPr>
            <a:xfrm>
              <a:off x="8606516" y="6053143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713" name="组合 712"/>
            <p:cNvGrpSpPr/>
            <p:nvPr/>
          </p:nvGrpSpPr>
          <p:grpSpPr>
            <a:xfrm>
              <a:off x="8628185" y="5957544"/>
              <a:ext cx="154800" cy="154800"/>
              <a:chOff x="8628185" y="5957544"/>
              <a:chExt cx="154800" cy="154800"/>
            </a:xfrm>
          </p:grpSpPr>
          <p:sp>
            <p:nvSpPr>
              <p:cNvPr id="744" name="椭圆 743"/>
              <p:cNvSpPr/>
              <p:nvPr/>
            </p:nvSpPr>
            <p:spPr>
              <a:xfrm>
                <a:off x="8628185" y="595754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45" name="椭圆 744"/>
              <p:cNvSpPr/>
              <p:nvPr/>
            </p:nvSpPr>
            <p:spPr>
              <a:xfrm>
                <a:off x="8638047" y="598381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14" name="组合 713"/>
            <p:cNvGrpSpPr/>
            <p:nvPr/>
          </p:nvGrpSpPr>
          <p:grpSpPr>
            <a:xfrm>
              <a:off x="8659716" y="5895060"/>
              <a:ext cx="154800" cy="158599"/>
              <a:chOff x="8659716" y="5895060"/>
              <a:chExt cx="154800" cy="158599"/>
            </a:xfrm>
          </p:grpSpPr>
          <p:sp>
            <p:nvSpPr>
              <p:cNvPr id="742" name="椭圆 741"/>
              <p:cNvSpPr/>
              <p:nvPr/>
            </p:nvSpPr>
            <p:spPr>
              <a:xfrm>
                <a:off x="8659716" y="589506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43" name="椭圆 742"/>
              <p:cNvSpPr/>
              <p:nvPr/>
            </p:nvSpPr>
            <p:spPr>
              <a:xfrm>
                <a:off x="8666592" y="592765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15" name="组合 714"/>
            <p:cNvGrpSpPr/>
            <p:nvPr/>
          </p:nvGrpSpPr>
          <p:grpSpPr>
            <a:xfrm>
              <a:off x="8620546" y="5845059"/>
              <a:ext cx="162439" cy="154800"/>
              <a:chOff x="8620546" y="5845059"/>
              <a:chExt cx="162439" cy="154800"/>
            </a:xfrm>
          </p:grpSpPr>
          <p:sp>
            <p:nvSpPr>
              <p:cNvPr id="740" name="椭圆 739"/>
              <p:cNvSpPr/>
              <p:nvPr/>
            </p:nvSpPr>
            <p:spPr>
              <a:xfrm>
                <a:off x="8628185" y="584505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41" name="椭圆 740"/>
              <p:cNvSpPr/>
              <p:nvPr/>
            </p:nvSpPr>
            <p:spPr>
              <a:xfrm>
                <a:off x="8620546" y="586465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16" name="组合 715"/>
            <p:cNvGrpSpPr/>
            <p:nvPr/>
          </p:nvGrpSpPr>
          <p:grpSpPr>
            <a:xfrm>
              <a:off x="8663218" y="5764209"/>
              <a:ext cx="154800" cy="158510"/>
              <a:chOff x="8663218" y="5764209"/>
              <a:chExt cx="154800" cy="158510"/>
            </a:xfrm>
          </p:grpSpPr>
          <p:sp>
            <p:nvSpPr>
              <p:cNvPr id="738" name="椭圆 737"/>
              <p:cNvSpPr/>
              <p:nvPr/>
            </p:nvSpPr>
            <p:spPr>
              <a:xfrm>
                <a:off x="8663218" y="576420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39" name="椭圆 738"/>
              <p:cNvSpPr/>
              <p:nvPr/>
            </p:nvSpPr>
            <p:spPr>
              <a:xfrm>
                <a:off x="8668592" y="579671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17" name="组合 716"/>
            <p:cNvGrpSpPr/>
            <p:nvPr/>
          </p:nvGrpSpPr>
          <p:grpSpPr>
            <a:xfrm>
              <a:off x="8690669" y="5690941"/>
              <a:ext cx="154800" cy="163694"/>
              <a:chOff x="8690669" y="5690941"/>
              <a:chExt cx="154800" cy="163694"/>
            </a:xfrm>
          </p:grpSpPr>
          <p:sp>
            <p:nvSpPr>
              <p:cNvPr id="736" name="椭圆 735"/>
              <p:cNvSpPr/>
              <p:nvPr/>
            </p:nvSpPr>
            <p:spPr>
              <a:xfrm>
                <a:off x="8690669" y="569094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37" name="椭圆 736"/>
              <p:cNvSpPr/>
              <p:nvPr/>
            </p:nvSpPr>
            <p:spPr>
              <a:xfrm>
                <a:off x="8696780" y="572863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18" name="组合 717"/>
            <p:cNvGrpSpPr/>
            <p:nvPr/>
          </p:nvGrpSpPr>
          <p:grpSpPr>
            <a:xfrm>
              <a:off x="8712676" y="5618933"/>
              <a:ext cx="154800" cy="157394"/>
              <a:chOff x="8712676" y="5618933"/>
              <a:chExt cx="154800" cy="157394"/>
            </a:xfrm>
          </p:grpSpPr>
          <p:sp>
            <p:nvSpPr>
              <p:cNvPr id="734" name="椭圆 733"/>
              <p:cNvSpPr/>
              <p:nvPr/>
            </p:nvSpPr>
            <p:spPr>
              <a:xfrm>
                <a:off x="8712676" y="561893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35" name="椭圆 734"/>
              <p:cNvSpPr/>
              <p:nvPr/>
            </p:nvSpPr>
            <p:spPr>
              <a:xfrm>
                <a:off x="8713530" y="565032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19" name="组合 718"/>
            <p:cNvGrpSpPr/>
            <p:nvPr/>
          </p:nvGrpSpPr>
          <p:grpSpPr>
            <a:xfrm>
              <a:off x="8736486" y="5538661"/>
              <a:ext cx="154800" cy="155039"/>
              <a:chOff x="8736486" y="5538661"/>
              <a:chExt cx="154800" cy="155039"/>
            </a:xfrm>
          </p:grpSpPr>
          <p:sp>
            <p:nvSpPr>
              <p:cNvPr id="732" name="椭圆 731"/>
              <p:cNvSpPr/>
              <p:nvPr/>
            </p:nvSpPr>
            <p:spPr>
              <a:xfrm>
                <a:off x="8736486" y="553866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33" name="椭圆 732"/>
              <p:cNvSpPr/>
              <p:nvPr/>
            </p:nvSpPr>
            <p:spPr>
              <a:xfrm>
                <a:off x="8737738" y="556770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20" name="组合 719"/>
            <p:cNvGrpSpPr/>
            <p:nvPr/>
          </p:nvGrpSpPr>
          <p:grpSpPr>
            <a:xfrm>
              <a:off x="8765058" y="5463012"/>
              <a:ext cx="154800" cy="157272"/>
              <a:chOff x="8765058" y="5463012"/>
              <a:chExt cx="154800" cy="157272"/>
            </a:xfrm>
          </p:grpSpPr>
          <p:sp>
            <p:nvSpPr>
              <p:cNvPr id="730" name="椭圆 729"/>
              <p:cNvSpPr/>
              <p:nvPr/>
            </p:nvSpPr>
            <p:spPr>
              <a:xfrm>
                <a:off x="8765058" y="546301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31" name="椭圆 730"/>
              <p:cNvSpPr/>
              <p:nvPr/>
            </p:nvSpPr>
            <p:spPr>
              <a:xfrm>
                <a:off x="8768573" y="549428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21" name="组合 720"/>
            <p:cNvGrpSpPr/>
            <p:nvPr/>
          </p:nvGrpSpPr>
          <p:grpSpPr>
            <a:xfrm>
              <a:off x="8780233" y="5388645"/>
              <a:ext cx="155067" cy="157888"/>
              <a:chOff x="8780233" y="5388645"/>
              <a:chExt cx="155067" cy="157888"/>
            </a:xfrm>
          </p:grpSpPr>
          <p:sp>
            <p:nvSpPr>
              <p:cNvPr id="728" name="椭圆 727"/>
              <p:cNvSpPr/>
              <p:nvPr/>
            </p:nvSpPr>
            <p:spPr>
              <a:xfrm>
                <a:off x="8780500" y="538864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29" name="椭圆 728"/>
              <p:cNvSpPr/>
              <p:nvPr/>
            </p:nvSpPr>
            <p:spPr>
              <a:xfrm>
                <a:off x="8780233" y="542053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22" name="组合 721"/>
            <p:cNvGrpSpPr/>
            <p:nvPr/>
          </p:nvGrpSpPr>
          <p:grpSpPr>
            <a:xfrm>
              <a:off x="8806113" y="5317875"/>
              <a:ext cx="154800" cy="163760"/>
              <a:chOff x="8806113" y="5317875"/>
              <a:chExt cx="154800" cy="163760"/>
            </a:xfrm>
          </p:grpSpPr>
          <p:sp>
            <p:nvSpPr>
              <p:cNvPr id="726" name="椭圆 725"/>
              <p:cNvSpPr/>
              <p:nvPr/>
            </p:nvSpPr>
            <p:spPr>
              <a:xfrm>
                <a:off x="8806113" y="531787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27" name="椭圆 726"/>
              <p:cNvSpPr/>
              <p:nvPr/>
            </p:nvSpPr>
            <p:spPr>
              <a:xfrm>
                <a:off x="8808608" y="535563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23" name="组合 722"/>
            <p:cNvGrpSpPr/>
            <p:nvPr/>
          </p:nvGrpSpPr>
          <p:grpSpPr>
            <a:xfrm>
              <a:off x="8825041" y="5220640"/>
              <a:ext cx="154800" cy="168024"/>
              <a:chOff x="8825041" y="5220640"/>
              <a:chExt cx="154800" cy="168024"/>
            </a:xfrm>
          </p:grpSpPr>
          <p:sp>
            <p:nvSpPr>
              <p:cNvPr id="724" name="椭圆 723"/>
              <p:cNvSpPr/>
              <p:nvPr/>
            </p:nvSpPr>
            <p:spPr>
              <a:xfrm>
                <a:off x="8825041" y="523386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25" name="椭圆 724"/>
              <p:cNvSpPr/>
              <p:nvPr/>
            </p:nvSpPr>
            <p:spPr>
              <a:xfrm>
                <a:off x="8829154" y="522064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746" name="组合 745"/>
          <p:cNvGrpSpPr/>
          <p:nvPr/>
        </p:nvGrpSpPr>
        <p:grpSpPr>
          <a:xfrm>
            <a:off x="8754173" y="3685501"/>
            <a:ext cx="375687" cy="971053"/>
            <a:chOff x="8754173" y="5194251"/>
            <a:chExt cx="375687" cy="971053"/>
          </a:xfrm>
        </p:grpSpPr>
        <p:grpSp>
          <p:nvGrpSpPr>
            <p:cNvPr id="747" name="组合 746"/>
            <p:cNvGrpSpPr/>
            <p:nvPr/>
          </p:nvGrpSpPr>
          <p:grpSpPr>
            <a:xfrm>
              <a:off x="8754173" y="6010504"/>
              <a:ext cx="158542" cy="154800"/>
              <a:chOff x="8754173" y="6010504"/>
              <a:chExt cx="158542" cy="154800"/>
            </a:xfrm>
          </p:grpSpPr>
          <p:sp>
            <p:nvSpPr>
              <p:cNvPr id="781" name="椭圆 780"/>
              <p:cNvSpPr/>
              <p:nvPr/>
            </p:nvSpPr>
            <p:spPr>
              <a:xfrm>
                <a:off x="8757915" y="601050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82" name="椭圆 781"/>
              <p:cNvSpPr/>
              <p:nvPr/>
            </p:nvSpPr>
            <p:spPr>
              <a:xfrm>
                <a:off x="8754173" y="603930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48" name="组合 747"/>
            <p:cNvGrpSpPr/>
            <p:nvPr/>
          </p:nvGrpSpPr>
          <p:grpSpPr>
            <a:xfrm>
              <a:off x="8779344" y="5950401"/>
              <a:ext cx="154800" cy="154800"/>
              <a:chOff x="8779344" y="5950401"/>
              <a:chExt cx="154800" cy="154800"/>
            </a:xfrm>
          </p:grpSpPr>
          <p:sp>
            <p:nvSpPr>
              <p:cNvPr id="779" name="椭圆 778"/>
              <p:cNvSpPr/>
              <p:nvPr/>
            </p:nvSpPr>
            <p:spPr>
              <a:xfrm>
                <a:off x="8779344" y="595040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80" name="椭圆 779"/>
              <p:cNvSpPr/>
              <p:nvPr/>
            </p:nvSpPr>
            <p:spPr>
              <a:xfrm>
                <a:off x="8779344" y="597439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49" name="组合 748"/>
            <p:cNvGrpSpPr/>
            <p:nvPr/>
          </p:nvGrpSpPr>
          <p:grpSpPr>
            <a:xfrm>
              <a:off x="8808494" y="5895060"/>
              <a:ext cx="154800" cy="154800"/>
              <a:chOff x="8808494" y="5895060"/>
              <a:chExt cx="154800" cy="154800"/>
            </a:xfrm>
          </p:grpSpPr>
          <p:sp>
            <p:nvSpPr>
              <p:cNvPr id="777" name="椭圆 776"/>
              <p:cNvSpPr/>
              <p:nvPr/>
            </p:nvSpPr>
            <p:spPr>
              <a:xfrm>
                <a:off x="8808494" y="589506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78" name="椭圆 777"/>
              <p:cNvSpPr/>
              <p:nvPr/>
            </p:nvSpPr>
            <p:spPr>
              <a:xfrm>
                <a:off x="8814027" y="591633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50" name="组合 749"/>
            <p:cNvGrpSpPr/>
            <p:nvPr/>
          </p:nvGrpSpPr>
          <p:grpSpPr>
            <a:xfrm>
              <a:off x="8766407" y="5833154"/>
              <a:ext cx="156410" cy="154800"/>
              <a:chOff x="8766407" y="5833154"/>
              <a:chExt cx="156410" cy="154800"/>
            </a:xfrm>
          </p:grpSpPr>
          <p:sp>
            <p:nvSpPr>
              <p:cNvPr id="775" name="椭圆 774"/>
              <p:cNvSpPr/>
              <p:nvPr/>
            </p:nvSpPr>
            <p:spPr>
              <a:xfrm>
                <a:off x="8768017" y="583315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76" name="椭圆 775"/>
              <p:cNvSpPr/>
              <p:nvPr/>
            </p:nvSpPr>
            <p:spPr>
              <a:xfrm>
                <a:off x="8766407" y="585883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51" name="组合 750"/>
            <p:cNvGrpSpPr/>
            <p:nvPr/>
          </p:nvGrpSpPr>
          <p:grpSpPr>
            <a:xfrm>
              <a:off x="8794208" y="5754003"/>
              <a:ext cx="154800" cy="154800"/>
              <a:chOff x="8794208" y="5754003"/>
              <a:chExt cx="154800" cy="154800"/>
            </a:xfrm>
          </p:grpSpPr>
          <p:sp>
            <p:nvSpPr>
              <p:cNvPr id="773" name="椭圆 772"/>
              <p:cNvSpPr/>
              <p:nvPr/>
            </p:nvSpPr>
            <p:spPr>
              <a:xfrm>
                <a:off x="8794208" y="575400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74" name="椭圆 773"/>
              <p:cNvSpPr/>
              <p:nvPr/>
            </p:nvSpPr>
            <p:spPr>
              <a:xfrm>
                <a:off x="8801948" y="577527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52" name="组合 751"/>
            <p:cNvGrpSpPr/>
            <p:nvPr/>
          </p:nvGrpSpPr>
          <p:grpSpPr>
            <a:xfrm>
              <a:off x="8822780" y="5674274"/>
              <a:ext cx="154800" cy="155199"/>
              <a:chOff x="8822780" y="5674274"/>
              <a:chExt cx="154800" cy="155199"/>
            </a:xfrm>
          </p:grpSpPr>
          <p:sp>
            <p:nvSpPr>
              <p:cNvPr id="771" name="椭圆 770"/>
              <p:cNvSpPr/>
              <p:nvPr/>
            </p:nvSpPr>
            <p:spPr>
              <a:xfrm>
                <a:off x="8822780" y="567427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72" name="椭圆 771"/>
              <p:cNvSpPr/>
              <p:nvPr/>
            </p:nvSpPr>
            <p:spPr>
              <a:xfrm>
                <a:off x="8830520" y="570347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53" name="组合 752"/>
            <p:cNvGrpSpPr/>
            <p:nvPr/>
          </p:nvGrpSpPr>
          <p:grpSpPr>
            <a:xfrm>
              <a:off x="8851064" y="5602844"/>
              <a:ext cx="155088" cy="157130"/>
              <a:chOff x="8851064" y="5602844"/>
              <a:chExt cx="155088" cy="157130"/>
            </a:xfrm>
          </p:grpSpPr>
          <p:sp>
            <p:nvSpPr>
              <p:cNvPr id="769" name="椭圆 768"/>
              <p:cNvSpPr/>
              <p:nvPr/>
            </p:nvSpPr>
            <p:spPr>
              <a:xfrm>
                <a:off x="8851352" y="560284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70" name="椭圆 769"/>
              <p:cNvSpPr/>
              <p:nvPr/>
            </p:nvSpPr>
            <p:spPr>
              <a:xfrm>
                <a:off x="8851064" y="563397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54" name="组合 753"/>
            <p:cNvGrpSpPr/>
            <p:nvPr/>
          </p:nvGrpSpPr>
          <p:grpSpPr>
            <a:xfrm>
              <a:off x="8871608" y="5523115"/>
              <a:ext cx="161313" cy="154800"/>
              <a:chOff x="8871608" y="5523115"/>
              <a:chExt cx="161313" cy="154800"/>
            </a:xfrm>
          </p:grpSpPr>
          <p:sp>
            <p:nvSpPr>
              <p:cNvPr id="767" name="椭圆 766"/>
              <p:cNvSpPr/>
              <p:nvPr/>
            </p:nvSpPr>
            <p:spPr>
              <a:xfrm>
                <a:off x="8878121" y="552311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68" name="椭圆 767"/>
              <p:cNvSpPr/>
              <p:nvPr/>
            </p:nvSpPr>
            <p:spPr>
              <a:xfrm>
                <a:off x="8871608" y="554330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55" name="组合 754"/>
            <p:cNvGrpSpPr/>
            <p:nvPr/>
          </p:nvGrpSpPr>
          <p:grpSpPr>
            <a:xfrm>
              <a:off x="8892407" y="5434440"/>
              <a:ext cx="154800" cy="156084"/>
              <a:chOff x="8892407" y="5434440"/>
              <a:chExt cx="154800" cy="156084"/>
            </a:xfrm>
          </p:grpSpPr>
          <p:sp>
            <p:nvSpPr>
              <p:cNvPr id="765" name="椭圆 764"/>
              <p:cNvSpPr/>
              <p:nvPr/>
            </p:nvSpPr>
            <p:spPr>
              <a:xfrm>
                <a:off x="8892407" y="543444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66" name="椭圆 765"/>
              <p:cNvSpPr/>
              <p:nvPr/>
            </p:nvSpPr>
            <p:spPr>
              <a:xfrm>
                <a:off x="8902160" y="546452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56" name="组合 755"/>
            <p:cNvGrpSpPr/>
            <p:nvPr/>
          </p:nvGrpSpPr>
          <p:grpSpPr>
            <a:xfrm>
              <a:off x="8918598" y="5366054"/>
              <a:ext cx="154800" cy="154800"/>
              <a:chOff x="8918598" y="5366054"/>
              <a:chExt cx="154800" cy="154800"/>
            </a:xfrm>
          </p:grpSpPr>
          <p:sp>
            <p:nvSpPr>
              <p:cNvPr id="763" name="椭圆 762"/>
              <p:cNvSpPr/>
              <p:nvPr/>
            </p:nvSpPr>
            <p:spPr>
              <a:xfrm>
                <a:off x="8918598" y="536605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64" name="椭圆 763"/>
              <p:cNvSpPr/>
              <p:nvPr/>
            </p:nvSpPr>
            <p:spPr>
              <a:xfrm>
                <a:off x="8921711" y="539284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57" name="组合 756"/>
            <p:cNvGrpSpPr/>
            <p:nvPr/>
          </p:nvGrpSpPr>
          <p:grpSpPr>
            <a:xfrm>
              <a:off x="8947748" y="5289303"/>
              <a:ext cx="154800" cy="154800"/>
              <a:chOff x="8947748" y="5289303"/>
              <a:chExt cx="154800" cy="154800"/>
            </a:xfrm>
          </p:grpSpPr>
          <p:sp>
            <p:nvSpPr>
              <p:cNvPr id="761" name="椭圆 760"/>
              <p:cNvSpPr/>
              <p:nvPr/>
            </p:nvSpPr>
            <p:spPr>
              <a:xfrm>
                <a:off x="8947748" y="528930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62" name="椭圆 761"/>
              <p:cNvSpPr/>
              <p:nvPr/>
            </p:nvSpPr>
            <p:spPr>
              <a:xfrm>
                <a:off x="8952114" y="531799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58" name="组合 757"/>
            <p:cNvGrpSpPr/>
            <p:nvPr/>
          </p:nvGrpSpPr>
          <p:grpSpPr>
            <a:xfrm>
              <a:off x="8975060" y="5194251"/>
              <a:ext cx="154800" cy="171822"/>
              <a:chOff x="8975060" y="5194251"/>
              <a:chExt cx="154800" cy="171822"/>
            </a:xfrm>
          </p:grpSpPr>
          <p:sp>
            <p:nvSpPr>
              <p:cNvPr id="759" name="椭圆 758"/>
              <p:cNvSpPr/>
              <p:nvPr/>
            </p:nvSpPr>
            <p:spPr>
              <a:xfrm>
                <a:off x="8975060" y="521127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60" name="椭圆 759"/>
              <p:cNvSpPr/>
              <p:nvPr/>
            </p:nvSpPr>
            <p:spPr>
              <a:xfrm>
                <a:off x="8977555" y="519425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783" name="组合 782"/>
          <p:cNvGrpSpPr/>
          <p:nvPr/>
        </p:nvGrpSpPr>
        <p:grpSpPr>
          <a:xfrm>
            <a:off x="8909074" y="3681317"/>
            <a:ext cx="366596" cy="1012711"/>
            <a:chOff x="8909074" y="5302557"/>
            <a:chExt cx="366596" cy="1012711"/>
          </a:xfrm>
        </p:grpSpPr>
        <p:grpSp>
          <p:nvGrpSpPr>
            <p:cNvPr id="784" name="组合 783"/>
            <p:cNvGrpSpPr/>
            <p:nvPr/>
          </p:nvGrpSpPr>
          <p:grpSpPr>
            <a:xfrm>
              <a:off x="8909074" y="6154520"/>
              <a:ext cx="154800" cy="160748"/>
              <a:chOff x="8909074" y="6154520"/>
              <a:chExt cx="154800" cy="160748"/>
            </a:xfrm>
          </p:grpSpPr>
          <p:sp>
            <p:nvSpPr>
              <p:cNvPr id="818" name="椭圆 817"/>
              <p:cNvSpPr/>
              <p:nvPr/>
            </p:nvSpPr>
            <p:spPr>
              <a:xfrm>
                <a:off x="8909074" y="615452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19" name="椭圆 818"/>
              <p:cNvSpPr/>
              <p:nvPr/>
            </p:nvSpPr>
            <p:spPr>
              <a:xfrm>
                <a:off x="8914555" y="618926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85" name="组合 784"/>
            <p:cNvGrpSpPr/>
            <p:nvPr/>
          </p:nvGrpSpPr>
          <p:grpSpPr>
            <a:xfrm>
              <a:off x="8936093" y="6073566"/>
              <a:ext cx="159855" cy="154800"/>
              <a:chOff x="8936093" y="6073566"/>
              <a:chExt cx="159855" cy="154800"/>
            </a:xfrm>
          </p:grpSpPr>
          <p:sp>
            <p:nvSpPr>
              <p:cNvPr id="816" name="椭圆 815"/>
              <p:cNvSpPr/>
              <p:nvPr/>
            </p:nvSpPr>
            <p:spPr>
              <a:xfrm>
                <a:off x="8941148" y="607356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17" name="椭圆 816"/>
              <p:cNvSpPr/>
              <p:nvPr/>
            </p:nvSpPr>
            <p:spPr>
              <a:xfrm>
                <a:off x="8936093" y="610236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86" name="组合 785"/>
            <p:cNvGrpSpPr/>
            <p:nvPr/>
          </p:nvGrpSpPr>
          <p:grpSpPr>
            <a:xfrm>
              <a:off x="8959881" y="6024790"/>
              <a:ext cx="158074" cy="154800"/>
              <a:chOff x="8959881" y="6024790"/>
              <a:chExt cx="158074" cy="154800"/>
            </a:xfrm>
          </p:grpSpPr>
          <p:sp>
            <p:nvSpPr>
              <p:cNvPr id="814" name="椭圆 813"/>
              <p:cNvSpPr/>
              <p:nvPr/>
            </p:nvSpPr>
            <p:spPr>
              <a:xfrm>
                <a:off x="8963155" y="602479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15" name="椭圆 814"/>
              <p:cNvSpPr/>
              <p:nvPr/>
            </p:nvSpPr>
            <p:spPr>
              <a:xfrm>
                <a:off x="8959881" y="605359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87" name="组合 786"/>
            <p:cNvGrpSpPr/>
            <p:nvPr/>
          </p:nvGrpSpPr>
          <p:grpSpPr>
            <a:xfrm>
              <a:off x="8909386" y="5968767"/>
              <a:ext cx="164012" cy="154800"/>
              <a:chOff x="8909386" y="5968767"/>
              <a:chExt cx="164012" cy="154800"/>
            </a:xfrm>
          </p:grpSpPr>
          <p:sp>
            <p:nvSpPr>
              <p:cNvPr id="812" name="椭圆 811"/>
              <p:cNvSpPr/>
              <p:nvPr/>
            </p:nvSpPr>
            <p:spPr>
              <a:xfrm>
                <a:off x="8918598" y="596876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13" name="椭圆 812"/>
              <p:cNvSpPr/>
              <p:nvPr/>
            </p:nvSpPr>
            <p:spPr>
              <a:xfrm>
                <a:off x="8909386" y="599026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88" name="组合 787"/>
            <p:cNvGrpSpPr/>
            <p:nvPr/>
          </p:nvGrpSpPr>
          <p:grpSpPr>
            <a:xfrm>
              <a:off x="8927090" y="5884854"/>
              <a:ext cx="167737" cy="154800"/>
              <a:chOff x="8927090" y="5884854"/>
              <a:chExt cx="167737" cy="154800"/>
            </a:xfrm>
          </p:grpSpPr>
          <p:sp>
            <p:nvSpPr>
              <p:cNvPr id="810" name="椭圆 809"/>
              <p:cNvSpPr/>
              <p:nvPr/>
            </p:nvSpPr>
            <p:spPr>
              <a:xfrm>
                <a:off x="8940027" y="588485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11" name="椭圆 810"/>
              <p:cNvSpPr/>
              <p:nvPr/>
            </p:nvSpPr>
            <p:spPr>
              <a:xfrm>
                <a:off x="8927090" y="590822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89" name="组合 788"/>
            <p:cNvGrpSpPr/>
            <p:nvPr/>
          </p:nvGrpSpPr>
          <p:grpSpPr>
            <a:xfrm>
              <a:off x="8966796" y="5800941"/>
              <a:ext cx="154800" cy="158789"/>
              <a:chOff x="8966796" y="5800941"/>
              <a:chExt cx="154800" cy="158789"/>
            </a:xfrm>
          </p:grpSpPr>
          <p:sp>
            <p:nvSpPr>
              <p:cNvPr id="808" name="椭圆 807"/>
              <p:cNvSpPr/>
              <p:nvPr/>
            </p:nvSpPr>
            <p:spPr>
              <a:xfrm>
                <a:off x="8966796" y="580094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09" name="椭圆 808"/>
              <p:cNvSpPr/>
              <p:nvPr/>
            </p:nvSpPr>
            <p:spPr>
              <a:xfrm>
                <a:off x="8968145" y="583373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90" name="组合 789"/>
            <p:cNvGrpSpPr/>
            <p:nvPr/>
          </p:nvGrpSpPr>
          <p:grpSpPr>
            <a:xfrm>
              <a:off x="8992468" y="5712948"/>
              <a:ext cx="155319" cy="158510"/>
              <a:chOff x="8992468" y="5712948"/>
              <a:chExt cx="155319" cy="158510"/>
            </a:xfrm>
          </p:grpSpPr>
          <p:sp>
            <p:nvSpPr>
              <p:cNvPr id="806" name="椭圆 805"/>
              <p:cNvSpPr/>
              <p:nvPr/>
            </p:nvSpPr>
            <p:spPr>
              <a:xfrm>
                <a:off x="8992987" y="571294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07" name="椭圆 806"/>
              <p:cNvSpPr/>
              <p:nvPr/>
            </p:nvSpPr>
            <p:spPr>
              <a:xfrm>
                <a:off x="8992468" y="574545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91" name="组合 790"/>
            <p:cNvGrpSpPr/>
            <p:nvPr/>
          </p:nvGrpSpPr>
          <p:grpSpPr>
            <a:xfrm>
              <a:off x="9022137" y="5630156"/>
              <a:ext cx="154800" cy="154800"/>
              <a:chOff x="9022137" y="5630156"/>
              <a:chExt cx="154800" cy="154800"/>
            </a:xfrm>
          </p:grpSpPr>
          <p:sp>
            <p:nvSpPr>
              <p:cNvPr id="804" name="椭圆 803"/>
              <p:cNvSpPr/>
              <p:nvPr/>
            </p:nvSpPr>
            <p:spPr>
              <a:xfrm>
                <a:off x="9022137" y="563015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05" name="椭圆 804"/>
              <p:cNvSpPr/>
              <p:nvPr/>
            </p:nvSpPr>
            <p:spPr>
              <a:xfrm>
                <a:off x="9023798" y="565407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92" name="组合 791"/>
            <p:cNvGrpSpPr/>
            <p:nvPr/>
          </p:nvGrpSpPr>
          <p:grpSpPr>
            <a:xfrm>
              <a:off x="9045947" y="5553386"/>
              <a:ext cx="154800" cy="154800"/>
              <a:chOff x="9045947" y="5553386"/>
              <a:chExt cx="154800" cy="154800"/>
            </a:xfrm>
          </p:grpSpPr>
          <p:sp>
            <p:nvSpPr>
              <p:cNvPr id="802" name="椭圆 801"/>
              <p:cNvSpPr/>
              <p:nvPr/>
            </p:nvSpPr>
            <p:spPr>
              <a:xfrm>
                <a:off x="9045947" y="555338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03" name="椭圆 802"/>
              <p:cNvSpPr/>
              <p:nvPr/>
            </p:nvSpPr>
            <p:spPr>
              <a:xfrm>
                <a:off x="9047608" y="557863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93" name="组合 792"/>
            <p:cNvGrpSpPr/>
            <p:nvPr/>
          </p:nvGrpSpPr>
          <p:grpSpPr>
            <a:xfrm>
              <a:off x="9069757" y="5477857"/>
              <a:ext cx="154800" cy="154800"/>
              <a:chOff x="9069757" y="5477857"/>
              <a:chExt cx="154800" cy="154800"/>
            </a:xfrm>
          </p:grpSpPr>
          <p:sp>
            <p:nvSpPr>
              <p:cNvPr id="800" name="椭圆 799"/>
              <p:cNvSpPr/>
              <p:nvPr/>
            </p:nvSpPr>
            <p:spPr>
              <a:xfrm>
                <a:off x="9069757" y="547785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01" name="椭圆 800"/>
              <p:cNvSpPr/>
              <p:nvPr/>
            </p:nvSpPr>
            <p:spPr>
              <a:xfrm>
                <a:off x="9071350" y="550457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94" name="组合 793"/>
            <p:cNvGrpSpPr/>
            <p:nvPr/>
          </p:nvGrpSpPr>
          <p:grpSpPr>
            <a:xfrm>
              <a:off x="9098589" y="5401106"/>
              <a:ext cx="155099" cy="154800"/>
              <a:chOff x="9098589" y="5401106"/>
              <a:chExt cx="155099" cy="154800"/>
            </a:xfrm>
          </p:grpSpPr>
          <p:sp>
            <p:nvSpPr>
              <p:cNvPr id="798" name="椭圆 797"/>
              <p:cNvSpPr/>
              <p:nvPr/>
            </p:nvSpPr>
            <p:spPr>
              <a:xfrm>
                <a:off x="9098888" y="540110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99" name="椭圆 798"/>
              <p:cNvSpPr/>
              <p:nvPr/>
            </p:nvSpPr>
            <p:spPr>
              <a:xfrm>
                <a:off x="9098589" y="542685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95" name="组合 794"/>
            <p:cNvGrpSpPr/>
            <p:nvPr/>
          </p:nvGrpSpPr>
          <p:grpSpPr>
            <a:xfrm>
              <a:off x="9116923" y="5302557"/>
              <a:ext cx="158747" cy="162309"/>
              <a:chOff x="9116923" y="5302557"/>
              <a:chExt cx="158747" cy="162309"/>
            </a:xfrm>
          </p:grpSpPr>
          <p:sp>
            <p:nvSpPr>
              <p:cNvPr id="796" name="椭圆 795"/>
              <p:cNvSpPr/>
              <p:nvPr/>
            </p:nvSpPr>
            <p:spPr>
              <a:xfrm>
                <a:off x="9120870" y="531006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97" name="椭圆 796"/>
              <p:cNvSpPr/>
              <p:nvPr/>
            </p:nvSpPr>
            <p:spPr>
              <a:xfrm>
                <a:off x="9116923" y="530255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820" name="组合 819"/>
          <p:cNvGrpSpPr/>
          <p:nvPr/>
        </p:nvGrpSpPr>
        <p:grpSpPr>
          <a:xfrm>
            <a:off x="9029280" y="3667031"/>
            <a:ext cx="398790" cy="843699"/>
            <a:chOff x="9029280" y="5323986"/>
            <a:chExt cx="398790" cy="843699"/>
          </a:xfrm>
        </p:grpSpPr>
        <p:grpSp>
          <p:nvGrpSpPr>
            <p:cNvPr id="821" name="组合 820"/>
            <p:cNvGrpSpPr/>
            <p:nvPr/>
          </p:nvGrpSpPr>
          <p:grpSpPr>
            <a:xfrm>
              <a:off x="9029280" y="6010504"/>
              <a:ext cx="157181" cy="157181"/>
              <a:chOff x="9029280" y="6010504"/>
              <a:chExt cx="157181" cy="157181"/>
            </a:xfrm>
          </p:grpSpPr>
          <p:sp>
            <p:nvSpPr>
              <p:cNvPr id="846" name="椭圆 845"/>
              <p:cNvSpPr/>
              <p:nvPr/>
            </p:nvSpPr>
            <p:spPr>
              <a:xfrm>
                <a:off x="9031661" y="601050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47" name="椭圆 846"/>
              <p:cNvSpPr/>
              <p:nvPr/>
            </p:nvSpPr>
            <p:spPr>
              <a:xfrm>
                <a:off x="9029280" y="604168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22" name="组合 821"/>
            <p:cNvGrpSpPr/>
            <p:nvPr/>
          </p:nvGrpSpPr>
          <p:grpSpPr>
            <a:xfrm>
              <a:off x="9058070" y="5938496"/>
              <a:ext cx="159344" cy="154800"/>
              <a:chOff x="9058070" y="5938496"/>
              <a:chExt cx="159344" cy="154800"/>
            </a:xfrm>
          </p:grpSpPr>
          <p:sp>
            <p:nvSpPr>
              <p:cNvPr id="844" name="椭圆 843"/>
              <p:cNvSpPr/>
              <p:nvPr/>
            </p:nvSpPr>
            <p:spPr>
              <a:xfrm>
                <a:off x="9062614" y="593849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45" name="椭圆 844"/>
              <p:cNvSpPr/>
              <p:nvPr/>
            </p:nvSpPr>
            <p:spPr>
              <a:xfrm>
                <a:off x="9058070" y="596628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23" name="组合 822"/>
            <p:cNvGrpSpPr/>
            <p:nvPr/>
          </p:nvGrpSpPr>
          <p:grpSpPr>
            <a:xfrm>
              <a:off x="9091074" y="5852202"/>
              <a:ext cx="157871" cy="158302"/>
              <a:chOff x="9091074" y="5852202"/>
              <a:chExt cx="157871" cy="158302"/>
            </a:xfrm>
          </p:grpSpPr>
          <p:sp>
            <p:nvSpPr>
              <p:cNvPr id="842" name="椭圆 841"/>
              <p:cNvSpPr/>
              <p:nvPr/>
            </p:nvSpPr>
            <p:spPr>
              <a:xfrm>
                <a:off x="9094145" y="585220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43" name="椭圆 842"/>
              <p:cNvSpPr/>
              <p:nvPr/>
            </p:nvSpPr>
            <p:spPr>
              <a:xfrm>
                <a:off x="9091074" y="588450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24" name="组合 823"/>
            <p:cNvGrpSpPr/>
            <p:nvPr/>
          </p:nvGrpSpPr>
          <p:grpSpPr>
            <a:xfrm>
              <a:off x="9120336" y="5763527"/>
              <a:ext cx="159562" cy="154800"/>
              <a:chOff x="9120336" y="5763527"/>
              <a:chExt cx="159562" cy="154800"/>
            </a:xfrm>
          </p:grpSpPr>
          <p:sp>
            <p:nvSpPr>
              <p:cNvPr id="840" name="椭圆 839"/>
              <p:cNvSpPr/>
              <p:nvPr/>
            </p:nvSpPr>
            <p:spPr>
              <a:xfrm>
                <a:off x="9125098" y="576352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41" name="椭圆 840"/>
              <p:cNvSpPr/>
              <p:nvPr/>
            </p:nvSpPr>
            <p:spPr>
              <a:xfrm>
                <a:off x="9120336" y="578936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25" name="组合 824"/>
            <p:cNvGrpSpPr/>
            <p:nvPr/>
          </p:nvGrpSpPr>
          <p:grpSpPr>
            <a:xfrm>
              <a:off x="9161290" y="5677233"/>
              <a:ext cx="156022" cy="157662"/>
              <a:chOff x="9161290" y="5677233"/>
              <a:chExt cx="156022" cy="157662"/>
            </a:xfrm>
          </p:grpSpPr>
          <p:sp>
            <p:nvSpPr>
              <p:cNvPr id="838" name="椭圆 837"/>
              <p:cNvSpPr/>
              <p:nvPr/>
            </p:nvSpPr>
            <p:spPr>
              <a:xfrm>
                <a:off x="9162512" y="567723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39" name="椭圆 838"/>
              <p:cNvSpPr/>
              <p:nvPr/>
            </p:nvSpPr>
            <p:spPr>
              <a:xfrm>
                <a:off x="9161290" y="570889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26" name="组合 825"/>
            <p:cNvGrpSpPr/>
            <p:nvPr/>
          </p:nvGrpSpPr>
          <p:grpSpPr>
            <a:xfrm>
              <a:off x="9189963" y="5590361"/>
              <a:ext cx="154800" cy="158231"/>
              <a:chOff x="9189963" y="5590361"/>
              <a:chExt cx="154800" cy="158231"/>
            </a:xfrm>
          </p:grpSpPr>
          <p:sp>
            <p:nvSpPr>
              <p:cNvPr id="836" name="椭圆 835"/>
              <p:cNvSpPr/>
              <p:nvPr/>
            </p:nvSpPr>
            <p:spPr>
              <a:xfrm>
                <a:off x="9189963" y="559036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37" name="椭圆 836"/>
              <p:cNvSpPr/>
              <p:nvPr/>
            </p:nvSpPr>
            <p:spPr>
              <a:xfrm>
                <a:off x="9190090" y="562259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27" name="组合 826"/>
            <p:cNvGrpSpPr/>
            <p:nvPr/>
          </p:nvGrpSpPr>
          <p:grpSpPr>
            <a:xfrm>
              <a:off x="9216154" y="5503609"/>
              <a:ext cx="154800" cy="157890"/>
              <a:chOff x="9216154" y="5503609"/>
              <a:chExt cx="154800" cy="157890"/>
            </a:xfrm>
          </p:grpSpPr>
          <p:sp>
            <p:nvSpPr>
              <p:cNvPr id="834" name="椭圆 833"/>
              <p:cNvSpPr/>
              <p:nvPr/>
            </p:nvSpPr>
            <p:spPr>
              <a:xfrm>
                <a:off x="9216154" y="550360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35" name="椭圆 834"/>
              <p:cNvSpPr/>
              <p:nvPr/>
            </p:nvSpPr>
            <p:spPr>
              <a:xfrm>
                <a:off x="9219824" y="553549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28" name="组合 827"/>
            <p:cNvGrpSpPr/>
            <p:nvPr/>
          </p:nvGrpSpPr>
          <p:grpSpPr>
            <a:xfrm>
              <a:off x="9242923" y="5428557"/>
              <a:ext cx="154800" cy="157276"/>
              <a:chOff x="9242923" y="5428557"/>
              <a:chExt cx="154800" cy="157276"/>
            </a:xfrm>
          </p:grpSpPr>
          <p:sp>
            <p:nvSpPr>
              <p:cNvPr id="832" name="椭圆 831"/>
              <p:cNvSpPr/>
              <p:nvPr/>
            </p:nvSpPr>
            <p:spPr>
              <a:xfrm>
                <a:off x="9242923" y="542855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33" name="椭圆 832"/>
              <p:cNvSpPr/>
              <p:nvPr/>
            </p:nvSpPr>
            <p:spPr>
              <a:xfrm>
                <a:off x="9245374" y="545983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29" name="组合 828"/>
            <p:cNvGrpSpPr/>
            <p:nvPr/>
          </p:nvGrpSpPr>
          <p:grpSpPr>
            <a:xfrm>
              <a:off x="9273270" y="5323986"/>
              <a:ext cx="154800" cy="167737"/>
              <a:chOff x="9273270" y="5323986"/>
              <a:chExt cx="154800" cy="167737"/>
            </a:xfrm>
          </p:grpSpPr>
          <p:sp>
            <p:nvSpPr>
              <p:cNvPr id="830" name="椭圆 829"/>
              <p:cNvSpPr/>
              <p:nvPr/>
            </p:nvSpPr>
            <p:spPr>
              <a:xfrm>
                <a:off x="9273270" y="533692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31" name="椭圆 830"/>
              <p:cNvSpPr/>
              <p:nvPr/>
            </p:nvSpPr>
            <p:spPr>
              <a:xfrm>
                <a:off x="9279987" y="532398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848" name="组合 847"/>
          <p:cNvGrpSpPr/>
          <p:nvPr/>
        </p:nvGrpSpPr>
        <p:grpSpPr>
          <a:xfrm>
            <a:off x="9066128" y="3659310"/>
            <a:ext cx="508945" cy="1054161"/>
            <a:chOff x="9066128" y="5479907"/>
            <a:chExt cx="508945" cy="1054161"/>
          </a:xfrm>
        </p:grpSpPr>
        <p:grpSp>
          <p:nvGrpSpPr>
            <p:cNvPr id="849" name="组合 848"/>
            <p:cNvGrpSpPr/>
            <p:nvPr/>
          </p:nvGrpSpPr>
          <p:grpSpPr>
            <a:xfrm>
              <a:off x="9066128" y="6370544"/>
              <a:ext cx="160810" cy="163524"/>
              <a:chOff x="9066128" y="6370544"/>
              <a:chExt cx="160810" cy="163524"/>
            </a:xfrm>
          </p:grpSpPr>
          <p:sp>
            <p:nvSpPr>
              <p:cNvPr id="880" name="椭圆 879"/>
              <p:cNvSpPr/>
              <p:nvPr/>
            </p:nvSpPr>
            <p:spPr>
              <a:xfrm>
                <a:off x="9072138" y="637054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81" name="椭圆 880"/>
              <p:cNvSpPr/>
              <p:nvPr/>
            </p:nvSpPr>
            <p:spPr>
              <a:xfrm>
                <a:off x="9066128" y="640806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50" name="组合 849"/>
            <p:cNvGrpSpPr/>
            <p:nvPr/>
          </p:nvGrpSpPr>
          <p:grpSpPr>
            <a:xfrm>
              <a:off x="9101288" y="6305679"/>
              <a:ext cx="154800" cy="154800"/>
              <a:chOff x="9101288" y="6305679"/>
              <a:chExt cx="154800" cy="154800"/>
            </a:xfrm>
          </p:grpSpPr>
          <p:sp>
            <p:nvSpPr>
              <p:cNvPr id="878" name="椭圆 877"/>
              <p:cNvSpPr/>
              <p:nvPr/>
            </p:nvSpPr>
            <p:spPr>
              <a:xfrm>
                <a:off x="9101288" y="630567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79" name="椭圆 878"/>
              <p:cNvSpPr/>
              <p:nvPr/>
            </p:nvSpPr>
            <p:spPr>
              <a:xfrm>
                <a:off x="9105822" y="633061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51" name="组合 850"/>
            <p:cNvGrpSpPr/>
            <p:nvPr/>
          </p:nvGrpSpPr>
          <p:grpSpPr>
            <a:xfrm>
              <a:off x="9128993" y="6256360"/>
              <a:ext cx="158048" cy="159883"/>
              <a:chOff x="9128993" y="6256360"/>
              <a:chExt cx="158048" cy="159883"/>
            </a:xfrm>
          </p:grpSpPr>
          <p:sp>
            <p:nvSpPr>
              <p:cNvPr id="876" name="椭圆 875"/>
              <p:cNvSpPr/>
              <p:nvPr/>
            </p:nvSpPr>
            <p:spPr>
              <a:xfrm>
                <a:off x="9132241" y="625636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77" name="椭圆 876"/>
              <p:cNvSpPr/>
              <p:nvPr/>
            </p:nvSpPr>
            <p:spPr>
              <a:xfrm>
                <a:off x="9128993" y="629024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852" name="椭圆 851"/>
            <p:cNvSpPr/>
            <p:nvPr/>
          </p:nvSpPr>
          <p:spPr>
            <a:xfrm>
              <a:off x="9180439" y="6192616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53" name="椭圆 852"/>
            <p:cNvSpPr/>
            <p:nvPr/>
          </p:nvSpPr>
          <p:spPr>
            <a:xfrm>
              <a:off x="9184119" y="6232749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54" name="椭圆 853"/>
            <p:cNvSpPr/>
            <p:nvPr/>
          </p:nvSpPr>
          <p:spPr>
            <a:xfrm>
              <a:off x="9213773" y="6106322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55" name="椭圆 854"/>
            <p:cNvSpPr/>
            <p:nvPr/>
          </p:nvSpPr>
          <p:spPr>
            <a:xfrm>
              <a:off x="9219007" y="6140949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56" name="椭圆 855"/>
            <p:cNvSpPr/>
            <p:nvPr/>
          </p:nvSpPr>
          <p:spPr>
            <a:xfrm>
              <a:off x="9240542" y="6017647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857" name="椭圆 856"/>
            <p:cNvSpPr/>
            <p:nvPr/>
          </p:nvSpPr>
          <p:spPr>
            <a:xfrm>
              <a:off x="9247119" y="6056987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858" name="组合 857"/>
            <p:cNvGrpSpPr/>
            <p:nvPr/>
          </p:nvGrpSpPr>
          <p:grpSpPr>
            <a:xfrm>
              <a:off x="9266654" y="5930775"/>
              <a:ext cx="159641" cy="157790"/>
              <a:chOff x="9266654" y="5930775"/>
              <a:chExt cx="159641" cy="157790"/>
            </a:xfrm>
          </p:grpSpPr>
          <p:sp>
            <p:nvSpPr>
              <p:cNvPr id="874" name="椭圆 873"/>
              <p:cNvSpPr/>
              <p:nvPr/>
            </p:nvSpPr>
            <p:spPr>
              <a:xfrm>
                <a:off x="9271495" y="593077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75" name="椭圆 874"/>
              <p:cNvSpPr/>
              <p:nvPr/>
            </p:nvSpPr>
            <p:spPr>
              <a:xfrm>
                <a:off x="9266654" y="596256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59" name="组合 858"/>
            <p:cNvGrpSpPr/>
            <p:nvPr/>
          </p:nvGrpSpPr>
          <p:grpSpPr>
            <a:xfrm>
              <a:off x="9297170" y="5845741"/>
              <a:ext cx="159396" cy="164203"/>
              <a:chOff x="9297170" y="5845741"/>
              <a:chExt cx="159396" cy="164203"/>
            </a:xfrm>
          </p:grpSpPr>
          <p:sp>
            <p:nvSpPr>
              <p:cNvPr id="872" name="椭圆 871"/>
              <p:cNvSpPr/>
              <p:nvPr/>
            </p:nvSpPr>
            <p:spPr>
              <a:xfrm>
                <a:off x="9301766" y="584574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73" name="椭圆 872"/>
              <p:cNvSpPr/>
              <p:nvPr/>
            </p:nvSpPr>
            <p:spPr>
              <a:xfrm>
                <a:off x="9297170" y="588394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60" name="组合 859"/>
            <p:cNvGrpSpPr/>
            <p:nvPr/>
          </p:nvGrpSpPr>
          <p:grpSpPr>
            <a:xfrm>
              <a:off x="9333979" y="5760568"/>
              <a:ext cx="154800" cy="158909"/>
              <a:chOff x="9333979" y="5760568"/>
              <a:chExt cx="154800" cy="158909"/>
            </a:xfrm>
          </p:grpSpPr>
          <p:sp>
            <p:nvSpPr>
              <p:cNvPr id="870" name="椭圆 869"/>
              <p:cNvSpPr/>
              <p:nvPr/>
            </p:nvSpPr>
            <p:spPr>
              <a:xfrm>
                <a:off x="9333979" y="576056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71" name="椭圆 870"/>
              <p:cNvSpPr/>
              <p:nvPr/>
            </p:nvSpPr>
            <p:spPr>
              <a:xfrm>
                <a:off x="9334732" y="579347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61" name="组合 860"/>
            <p:cNvGrpSpPr/>
            <p:nvPr/>
          </p:nvGrpSpPr>
          <p:grpSpPr>
            <a:xfrm>
              <a:off x="9360170" y="5671435"/>
              <a:ext cx="154800" cy="155526"/>
              <a:chOff x="9360170" y="5671435"/>
              <a:chExt cx="154800" cy="155526"/>
            </a:xfrm>
          </p:grpSpPr>
          <p:sp>
            <p:nvSpPr>
              <p:cNvPr id="868" name="椭圆 867"/>
              <p:cNvSpPr/>
              <p:nvPr/>
            </p:nvSpPr>
            <p:spPr>
              <a:xfrm>
                <a:off x="9360170" y="567143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69" name="椭圆 868"/>
              <p:cNvSpPr/>
              <p:nvPr/>
            </p:nvSpPr>
            <p:spPr>
              <a:xfrm>
                <a:off x="9362560" y="570096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62" name="组合 861"/>
            <p:cNvGrpSpPr/>
            <p:nvPr/>
          </p:nvGrpSpPr>
          <p:grpSpPr>
            <a:xfrm>
              <a:off x="9391524" y="5587751"/>
              <a:ext cx="154800" cy="171137"/>
              <a:chOff x="9391524" y="5587751"/>
              <a:chExt cx="154800" cy="171137"/>
            </a:xfrm>
          </p:grpSpPr>
          <p:sp>
            <p:nvSpPr>
              <p:cNvPr id="866" name="椭圆 865"/>
              <p:cNvSpPr/>
              <p:nvPr/>
            </p:nvSpPr>
            <p:spPr>
              <a:xfrm>
                <a:off x="9391524" y="558775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67" name="椭圆 866"/>
              <p:cNvSpPr/>
              <p:nvPr/>
            </p:nvSpPr>
            <p:spPr>
              <a:xfrm>
                <a:off x="9395342" y="563288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63" name="组合 862"/>
            <p:cNvGrpSpPr/>
            <p:nvPr/>
          </p:nvGrpSpPr>
          <p:grpSpPr>
            <a:xfrm>
              <a:off x="9419241" y="5479907"/>
              <a:ext cx="155832" cy="170118"/>
              <a:chOff x="9419241" y="5479907"/>
              <a:chExt cx="155832" cy="170118"/>
            </a:xfrm>
          </p:grpSpPr>
          <p:sp>
            <p:nvSpPr>
              <p:cNvPr id="864" name="椭圆 863"/>
              <p:cNvSpPr/>
              <p:nvPr/>
            </p:nvSpPr>
            <p:spPr>
              <a:xfrm>
                <a:off x="9420273" y="549522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65" name="椭圆 864"/>
              <p:cNvSpPr/>
              <p:nvPr/>
            </p:nvSpPr>
            <p:spPr>
              <a:xfrm>
                <a:off x="9419241" y="547990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882" name="组合 881"/>
          <p:cNvGrpSpPr/>
          <p:nvPr/>
        </p:nvGrpSpPr>
        <p:grpSpPr>
          <a:xfrm>
            <a:off x="9227656" y="3666453"/>
            <a:ext cx="506177" cy="1068370"/>
            <a:chOff x="9227656" y="5417423"/>
            <a:chExt cx="506177" cy="1068370"/>
          </a:xfrm>
        </p:grpSpPr>
        <p:grpSp>
          <p:nvGrpSpPr>
            <p:cNvPr id="883" name="组合 882"/>
            <p:cNvGrpSpPr/>
            <p:nvPr/>
          </p:nvGrpSpPr>
          <p:grpSpPr>
            <a:xfrm>
              <a:off x="9227656" y="6328096"/>
              <a:ext cx="162924" cy="157697"/>
              <a:chOff x="9227656" y="6328096"/>
              <a:chExt cx="162924" cy="157697"/>
            </a:xfrm>
          </p:grpSpPr>
          <p:sp>
            <p:nvSpPr>
              <p:cNvPr id="917" name="椭圆 916"/>
              <p:cNvSpPr/>
              <p:nvPr/>
            </p:nvSpPr>
            <p:spPr>
              <a:xfrm>
                <a:off x="9235780" y="632809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18" name="椭圆 917"/>
              <p:cNvSpPr/>
              <p:nvPr/>
            </p:nvSpPr>
            <p:spPr>
              <a:xfrm>
                <a:off x="9227656" y="635979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84" name="组合 883"/>
            <p:cNvGrpSpPr/>
            <p:nvPr/>
          </p:nvGrpSpPr>
          <p:grpSpPr>
            <a:xfrm>
              <a:off x="9259774" y="6267993"/>
              <a:ext cx="158118" cy="156868"/>
              <a:chOff x="9259774" y="6267993"/>
              <a:chExt cx="158118" cy="156868"/>
            </a:xfrm>
          </p:grpSpPr>
          <p:sp>
            <p:nvSpPr>
              <p:cNvPr id="915" name="椭圆 914"/>
              <p:cNvSpPr/>
              <p:nvPr/>
            </p:nvSpPr>
            <p:spPr>
              <a:xfrm>
                <a:off x="9263092" y="626799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16" name="椭圆 915"/>
              <p:cNvSpPr/>
              <p:nvPr/>
            </p:nvSpPr>
            <p:spPr>
              <a:xfrm>
                <a:off x="9259774" y="629886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85" name="组合 884"/>
            <p:cNvGrpSpPr/>
            <p:nvPr/>
          </p:nvGrpSpPr>
          <p:grpSpPr>
            <a:xfrm>
              <a:off x="9292924" y="6211531"/>
              <a:ext cx="154800" cy="156437"/>
              <a:chOff x="9292924" y="6211531"/>
              <a:chExt cx="154800" cy="156437"/>
            </a:xfrm>
          </p:grpSpPr>
          <p:sp>
            <p:nvSpPr>
              <p:cNvPr id="913" name="椭圆 912"/>
              <p:cNvSpPr/>
              <p:nvPr/>
            </p:nvSpPr>
            <p:spPr>
              <a:xfrm>
                <a:off x="9292924" y="621153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14" name="椭圆 913"/>
              <p:cNvSpPr/>
              <p:nvPr/>
            </p:nvSpPr>
            <p:spPr>
              <a:xfrm>
                <a:off x="9295655" y="624196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86" name="组合 885"/>
            <p:cNvGrpSpPr/>
            <p:nvPr/>
          </p:nvGrpSpPr>
          <p:grpSpPr>
            <a:xfrm>
              <a:off x="9324455" y="6141904"/>
              <a:ext cx="154800" cy="159177"/>
              <a:chOff x="9324455" y="6141904"/>
              <a:chExt cx="154800" cy="159177"/>
            </a:xfrm>
          </p:grpSpPr>
          <p:sp>
            <p:nvSpPr>
              <p:cNvPr id="911" name="椭圆 910"/>
              <p:cNvSpPr/>
              <p:nvPr/>
            </p:nvSpPr>
            <p:spPr>
              <a:xfrm>
                <a:off x="9324455" y="614190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12" name="椭圆 911"/>
              <p:cNvSpPr/>
              <p:nvPr/>
            </p:nvSpPr>
            <p:spPr>
              <a:xfrm>
                <a:off x="9324455" y="617508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87" name="组合 886"/>
            <p:cNvGrpSpPr/>
            <p:nvPr/>
          </p:nvGrpSpPr>
          <p:grpSpPr>
            <a:xfrm>
              <a:off x="9359656" y="6048467"/>
              <a:ext cx="155314" cy="157775"/>
              <a:chOff x="9359656" y="6048467"/>
              <a:chExt cx="155314" cy="157775"/>
            </a:xfrm>
          </p:grpSpPr>
          <p:sp>
            <p:nvSpPr>
              <p:cNvPr id="909" name="椭圆 908"/>
              <p:cNvSpPr/>
              <p:nvPr/>
            </p:nvSpPr>
            <p:spPr>
              <a:xfrm>
                <a:off x="9360170" y="604846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10" name="椭圆 909"/>
              <p:cNvSpPr/>
              <p:nvPr/>
            </p:nvSpPr>
            <p:spPr>
              <a:xfrm>
                <a:off x="9359656" y="608024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88" name="组合 887"/>
            <p:cNvGrpSpPr/>
            <p:nvPr/>
          </p:nvGrpSpPr>
          <p:grpSpPr>
            <a:xfrm>
              <a:off x="9389320" y="5963294"/>
              <a:ext cx="154800" cy="160382"/>
              <a:chOff x="9389320" y="5963294"/>
              <a:chExt cx="154800" cy="160382"/>
            </a:xfrm>
          </p:grpSpPr>
          <p:sp>
            <p:nvSpPr>
              <p:cNvPr id="907" name="椭圆 906"/>
              <p:cNvSpPr/>
              <p:nvPr/>
            </p:nvSpPr>
            <p:spPr>
              <a:xfrm>
                <a:off x="9389320" y="596329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08" name="椭圆 907"/>
              <p:cNvSpPr/>
              <p:nvPr/>
            </p:nvSpPr>
            <p:spPr>
              <a:xfrm>
                <a:off x="9392990" y="599767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89" name="组合 888"/>
            <p:cNvGrpSpPr/>
            <p:nvPr/>
          </p:nvGrpSpPr>
          <p:grpSpPr>
            <a:xfrm>
              <a:off x="9422654" y="5877000"/>
              <a:ext cx="154800" cy="154800"/>
              <a:chOff x="9422654" y="5877000"/>
              <a:chExt cx="154800" cy="154800"/>
            </a:xfrm>
          </p:grpSpPr>
          <p:sp>
            <p:nvSpPr>
              <p:cNvPr id="905" name="椭圆 904"/>
              <p:cNvSpPr/>
              <p:nvPr/>
            </p:nvSpPr>
            <p:spPr>
              <a:xfrm>
                <a:off x="9422654" y="587700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06" name="椭圆 905"/>
              <p:cNvSpPr/>
              <p:nvPr/>
            </p:nvSpPr>
            <p:spPr>
              <a:xfrm>
                <a:off x="9425592" y="590561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90" name="组合 889"/>
            <p:cNvGrpSpPr/>
            <p:nvPr/>
          </p:nvGrpSpPr>
          <p:grpSpPr>
            <a:xfrm>
              <a:off x="9453033" y="5785944"/>
              <a:ext cx="155952" cy="160124"/>
              <a:chOff x="9453033" y="5785944"/>
              <a:chExt cx="155952" cy="160124"/>
            </a:xfrm>
          </p:grpSpPr>
          <p:sp>
            <p:nvSpPr>
              <p:cNvPr id="903" name="椭圆 902"/>
              <p:cNvSpPr/>
              <p:nvPr/>
            </p:nvSpPr>
            <p:spPr>
              <a:xfrm>
                <a:off x="9454185" y="578594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04" name="椭圆 903"/>
              <p:cNvSpPr/>
              <p:nvPr/>
            </p:nvSpPr>
            <p:spPr>
              <a:xfrm>
                <a:off x="9453033" y="582006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91" name="组合 890"/>
            <p:cNvGrpSpPr/>
            <p:nvPr/>
          </p:nvGrpSpPr>
          <p:grpSpPr>
            <a:xfrm>
              <a:off x="9482104" y="5696691"/>
              <a:ext cx="157834" cy="154800"/>
              <a:chOff x="9482104" y="5696691"/>
              <a:chExt cx="157834" cy="154800"/>
            </a:xfrm>
          </p:grpSpPr>
          <p:sp>
            <p:nvSpPr>
              <p:cNvPr id="901" name="椭圆 900"/>
              <p:cNvSpPr/>
              <p:nvPr/>
            </p:nvSpPr>
            <p:spPr>
              <a:xfrm>
                <a:off x="9485138" y="569669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02" name="椭圆 901"/>
              <p:cNvSpPr/>
              <p:nvPr/>
            </p:nvSpPr>
            <p:spPr>
              <a:xfrm>
                <a:off x="9482104" y="572549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92" name="组合 891"/>
            <p:cNvGrpSpPr/>
            <p:nvPr/>
          </p:nvGrpSpPr>
          <p:grpSpPr>
            <a:xfrm>
              <a:off x="9520853" y="5607558"/>
              <a:ext cx="154800" cy="164641"/>
              <a:chOff x="9520853" y="5607558"/>
              <a:chExt cx="154800" cy="164641"/>
            </a:xfrm>
          </p:grpSpPr>
          <p:sp>
            <p:nvSpPr>
              <p:cNvPr id="899" name="椭圆 898"/>
              <p:cNvSpPr/>
              <p:nvPr/>
            </p:nvSpPr>
            <p:spPr>
              <a:xfrm>
                <a:off x="9520853" y="560755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00" name="椭圆 899"/>
              <p:cNvSpPr/>
              <p:nvPr/>
            </p:nvSpPr>
            <p:spPr>
              <a:xfrm>
                <a:off x="9522629" y="564619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93" name="组合 892"/>
            <p:cNvGrpSpPr/>
            <p:nvPr/>
          </p:nvGrpSpPr>
          <p:grpSpPr>
            <a:xfrm>
              <a:off x="9544705" y="5520601"/>
              <a:ext cx="160098" cy="154800"/>
              <a:chOff x="9544705" y="5520601"/>
              <a:chExt cx="160098" cy="154800"/>
            </a:xfrm>
          </p:grpSpPr>
          <p:sp>
            <p:nvSpPr>
              <p:cNvPr id="897" name="椭圆 896"/>
              <p:cNvSpPr/>
              <p:nvPr/>
            </p:nvSpPr>
            <p:spPr>
              <a:xfrm>
                <a:off x="9550003" y="552060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98" name="椭圆 897"/>
              <p:cNvSpPr/>
              <p:nvPr/>
            </p:nvSpPr>
            <p:spPr>
              <a:xfrm>
                <a:off x="9544705" y="554716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94" name="组合 893"/>
            <p:cNvGrpSpPr/>
            <p:nvPr/>
          </p:nvGrpSpPr>
          <p:grpSpPr>
            <a:xfrm>
              <a:off x="9577543" y="5417423"/>
              <a:ext cx="156290" cy="168043"/>
              <a:chOff x="9577543" y="5417423"/>
              <a:chExt cx="156290" cy="168043"/>
            </a:xfrm>
          </p:grpSpPr>
          <p:sp>
            <p:nvSpPr>
              <p:cNvPr id="895" name="椭圆 894"/>
              <p:cNvSpPr/>
              <p:nvPr/>
            </p:nvSpPr>
            <p:spPr>
              <a:xfrm>
                <a:off x="9579033" y="543066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96" name="椭圆 895"/>
              <p:cNvSpPr/>
              <p:nvPr/>
            </p:nvSpPr>
            <p:spPr>
              <a:xfrm>
                <a:off x="9577543" y="541742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919" name="组合 918"/>
          <p:cNvGrpSpPr/>
          <p:nvPr/>
        </p:nvGrpSpPr>
        <p:grpSpPr>
          <a:xfrm>
            <a:off x="9391701" y="3661691"/>
            <a:ext cx="499294" cy="1101727"/>
            <a:chOff x="9391701" y="5424391"/>
            <a:chExt cx="499294" cy="1101727"/>
          </a:xfrm>
        </p:grpSpPr>
        <p:grpSp>
          <p:nvGrpSpPr>
            <p:cNvPr id="920" name="组合 919"/>
            <p:cNvGrpSpPr/>
            <p:nvPr/>
          </p:nvGrpSpPr>
          <p:grpSpPr>
            <a:xfrm>
              <a:off x="9391701" y="6370544"/>
              <a:ext cx="154800" cy="155574"/>
              <a:chOff x="9391701" y="6370544"/>
              <a:chExt cx="154800" cy="155574"/>
            </a:xfrm>
          </p:grpSpPr>
          <p:sp>
            <p:nvSpPr>
              <p:cNvPr id="954" name="椭圆 953"/>
              <p:cNvSpPr/>
              <p:nvPr/>
            </p:nvSpPr>
            <p:spPr>
              <a:xfrm>
                <a:off x="9391701" y="637054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55" name="椭圆 954"/>
              <p:cNvSpPr/>
              <p:nvPr/>
            </p:nvSpPr>
            <p:spPr>
              <a:xfrm>
                <a:off x="9396625" y="640011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21" name="组合 920"/>
            <p:cNvGrpSpPr/>
            <p:nvPr/>
          </p:nvGrpSpPr>
          <p:grpSpPr>
            <a:xfrm>
              <a:off x="9422654" y="6308060"/>
              <a:ext cx="154800" cy="155316"/>
              <a:chOff x="9422654" y="6308060"/>
              <a:chExt cx="154800" cy="155316"/>
            </a:xfrm>
          </p:grpSpPr>
          <p:sp>
            <p:nvSpPr>
              <p:cNvPr id="952" name="椭圆 951"/>
              <p:cNvSpPr/>
              <p:nvPr/>
            </p:nvSpPr>
            <p:spPr>
              <a:xfrm>
                <a:off x="9422654" y="630806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53" name="椭圆 952"/>
              <p:cNvSpPr/>
              <p:nvPr/>
            </p:nvSpPr>
            <p:spPr>
              <a:xfrm>
                <a:off x="9425592" y="633737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22" name="组合 921"/>
            <p:cNvGrpSpPr/>
            <p:nvPr/>
          </p:nvGrpSpPr>
          <p:grpSpPr>
            <a:xfrm>
              <a:off x="9452925" y="6245576"/>
              <a:ext cx="154800" cy="154800"/>
              <a:chOff x="9452925" y="6245576"/>
              <a:chExt cx="154800" cy="154800"/>
            </a:xfrm>
          </p:grpSpPr>
          <p:sp>
            <p:nvSpPr>
              <p:cNvPr id="950" name="椭圆 949"/>
              <p:cNvSpPr/>
              <p:nvPr/>
            </p:nvSpPr>
            <p:spPr>
              <a:xfrm>
                <a:off x="9452925" y="624557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51" name="椭圆 950"/>
              <p:cNvSpPr/>
              <p:nvPr/>
            </p:nvSpPr>
            <p:spPr>
              <a:xfrm>
                <a:off x="9465172" y="626719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23" name="组合 922"/>
            <p:cNvGrpSpPr/>
            <p:nvPr/>
          </p:nvGrpSpPr>
          <p:grpSpPr>
            <a:xfrm>
              <a:off x="9473233" y="6173568"/>
              <a:ext cx="154800" cy="154800"/>
              <a:chOff x="9473233" y="6173568"/>
              <a:chExt cx="154800" cy="154800"/>
            </a:xfrm>
          </p:grpSpPr>
          <p:sp>
            <p:nvSpPr>
              <p:cNvPr id="948" name="椭圆 947"/>
              <p:cNvSpPr/>
              <p:nvPr/>
            </p:nvSpPr>
            <p:spPr>
              <a:xfrm>
                <a:off x="9473233" y="617356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49" name="椭圆 948"/>
              <p:cNvSpPr/>
              <p:nvPr/>
            </p:nvSpPr>
            <p:spPr>
              <a:xfrm>
                <a:off x="9480722" y="619518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24" name="组合 923"/>
            <p:cNvGrpSpPr/>
            <p:nvPr/>
          </p:nvGrpSpPr>
          <p:grpSpPr>
            <a:xfrm>
              <a:off x="9499424" y="6087274"/>
              <a:ext cx="154800" cy="156184"/>
              <a:chOff x="9499424" y="6087274"/>
              <a:chExt cx="154800" cy="156184"/>
            </a:xfrm>
          </p:grpSpPr>
          <p:sp>
            <p:nvSpPr>
              <p:cNvPr id="946" name="椭圆 945"/>
              <p:cNvSpPr/>
              <p:nvPr/>
            </p:nvSpPr>
            <p:spPr>
              <a:xfrm>
                <a:off x="9499424" y="608727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47" name="椭圆 946"/>
              <p:cNvSpPr/>
              <p:nvPr/>
            </p:nvSpPr>
            <p:spPr>
              <a:xfrm>
                <a:off x="9502033" y="611745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25" name="组合 924"/>
            <p:cNvGrpSpPr/>
            <p:nvPr/>
          </p:nvGrpSpPr>
          <p:grpSpPr>
            <a:xfrm>
              <a:off x="9541720" y="5995640"/>
              <a:ext cx="154800" cy="161797"/>
              <a:chOff x="9541720" y="5995640"/>
              <a:chExt cx="154800" cy="161797"/>
            </a:xfrm>
          </p:grpSpPr>
          <p:sp>
            <p:nvSpPr>
              <p:cNvPr id="944" name="椭圆 943"/>
              <p:cNvSpPr/>
              <p:nvPr/>
            </p:nvSpPr>
            <p:spPr>
              <a:xfrm>
                <a:off x="9541720" y="599564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45" name="椭圆 944"/>
              <p:cNvSpPr/>
              <p:nvPr/>
            </p:nvSpPr>
            <p:spPr>
              <a:xfrm>
                <a:off x="9542464" y="603143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26" name="组合 925"/>
            <p:cNvGrpSpPr/>
            <p:nvPr/>
          </p:nvGrpSpPr>
          <p:grpSpPr>
            <a:xfrm>
              <a:off x="9575054" y="5902203"/>
              <a:ext cx="154800" cy="161797"/>
              <a:chOff x="9575054" y="5902203"/>
              <a:chExt cx="154800" cy="161797"/>
            </a:xfrm>
          </p:grpSpPr>
          <p:sp>
            <p:nvSpPr>
              <p:cNvPr id="942" name="椭圆 941"/>
              <p:cNvSpPr/>
              <p:nvPr/>
            </p:nvSpPr>
            <p:spPr>
              <a:xfrm>
                <a:off x="9575054" y="590220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43" name="椭圆 942"/>
              <p:cNvSpPr/>
              <p:nvPr/>
            </p:nvSpPr>
            <p:spPr>
              <a:xfrm>
                <a:off x="9580388" y="593800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27" name="组合 926"/>
            <p:cNvGrpSpPr/>
            <p:nvPr/>
          </p:nvGrpSpPr>
          <p:grpSpPr>
            <a:xfrm>
              <a:off x="9608388" y="5811147"/>
              <a:ext cx="154800" cy="161019"/>
              <a:chOff x="9608388" y="5811147"/>
              <a:chExt cx="154800" cy="161019"/>
            </a:xfrm>
          </p:grpSpPr>
          <p:sp>
            <p:nvSpPr>
              <p:cNvPr id="940" name="椭圆 939"/>
              <p:cNvSpPr/>
              <p:nvPr/>
            </p:nvSpPr>
            <p:spPr>
              <a:xfrm>
                <a:off x="9608388" y="581114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41" name="椭圆 940"/>
              <p:cNvSpPr/>
              <p:nvPr/>
            </p:nvSpPr>
            <p:spPr>
              <a:xfrm>
                <a:off x="9611227" y="584616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28" name="组合 927"/>
            <p:cNvGrpSpPr/>
            <p:nvPr/>
          </p:nvGrpSpPr>
          <p:grpSpPr>
            <a:xfrm>
              <a:off x="9641059" y="5714751"/>
              <a:ext cx="154800" cy="160081"/>
              <a:chOff x="9641059" y="5714751"/>
              <a:chExt cx="154800" cy="160081"/>
            </a:xfrm>
          </p:grpSpPr>
          <p:sp>
            <p:nvSpPr>
              <p:cNvPr id="938" name="椭圆 937"/>
              <p:cNvSpPr/>
              <p:nvPr/>
            </p:nvSpPr>
            <p:spPr>
              <a:xfrm>
                <a:off x="9641059" y="571475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39" name="椭圆 938"/>
              <p:cNvSpPr/>
              <p:nvPr/>
            </p:nvSpPr>
            <p:spPr>
              <a:xfrm>
                <a:off x="9641059" y="574883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29" name="组合 928"/>
            <p:cNvGrpSpPr/>
            <p:nvPr/>
          </p:nvGrpSpPr>
          <p:grpSpPr>
            <a:xfrm>
              <a:off x="9668464" y="5620856"/>
              <a:ext cx="160047" cy="157580"/>
              <a:chOff x="9668464" y="5620856"/>
              <a:chExt cx="160047" cy="157580"/>
            </a:xfrm>
          </p:grpSpPr>
          <p:sp>
            <p:nvSpPr>
              <p:cNvPr id="936" name="椭圆 935"/>
              <p:cNvSpPr/>
              <p:nvPr/>
            </p:nvSpPr>
            <p:spPr>
              <a:xfrm>
                <a:off x="9673711" y="562085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37" name="椭圆 936"/>
              <p:cNvSpPr/>
              <p:nvPr/>
            </p:nvSpPr>
            <p:spPr>
              <a:xfrm>
                <a:off x="9668464" y="565243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30" name="组合 929"/>
            <p:cNvGrpSpPr/>
            <p:nvPr/>
          </p:nvGrpSpPr>
          <p:grpSpPr>
            <a:xfrm>
              <a:off x="9703922" y="5533899"/>
              <a:ext cx="160304" cy="158861"/>
              <a:chOff x="9703922" y="5533899"/>
              <a:chExt cx="160304" cy="158861"/>
            </a:xfrm>
          </p:grpSpPr>
          <p:sp>
            <p:nvSpPr>
              <p:cNvPr id="934" name="椭圆 933"/>
              <p:cNvSpPr/>
              <p:nvPr/>
            </p:nvSpPr>
            <p:spPr>
              <a:xfrm>
                <a:off x="9709426" y="553389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35" name="椭圆 934"/>
              <p:cNvSpPr/>
              <p:nvPr/>
            </p:nvSpPr>
            <p:spPr>
              <a:xfrm>
                <a:off x="9703922" y="556676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31" name="组合 930"/>
            <p:cNvGrpSpPr/>
            <p:nvPr/>
          </p:nvGrpSpPr>
          <p:grpSpPr>
            <a:xfrm>
              <a:off x="9736195" y="5424391"/>
              <a:ext cx="154800" cy="161890"/>
              <a:chOff x="9736195" y="5424391"/>
              <a:chExt cx="154800" cy="161890"/>
            </a:xfrm>
          </p:grpSpPr>
          <p:sp>
            <p:nvSpPr>
              <p:cNvPr id="932" name="椭圆 931"/>
              <p:cNvSpPr/>
              <p:nvPr/>
            </p:nvSpPr>
            <p:spPr>
              <a:xfrm>
                <a:off x="9736195" y="543148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33" name="椭圆 932"/>
              <p:cNvSpPr/>
              <p:nvPr/>
            </p:nvSpPr>
            <p:spPr>
              <a:xfrm>
                <a:off x="9744687" y="542439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cxnSp>
        <p:nvCxnSpPr>
          <p:cNvPr id="956" name="直接连接符 955"/>
          <p:cNvCxnSpPr/>
          <p:nvPr/>
        </p:nvCxnSpPr>
        <p:spPr>
          <a:xfrm>
            <a:off x="9480376" y="3789040"/>
            <a:ext cx="81886" cy="123675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7" name="组合 956"/>
          <p:cNvGrpSpPr/>
          <p:nvPr/>
        </p:nvGrpSpPr>
        <p:grpSpPr>
          <a:xfrm>
            <a:off x="9541600" y="3666453"/>
            <a:ext cx="504151" cy="1129444"/>
            <a:chOff x="9541600" y="5330625"/>
            <a:chExt cx="504151" cy="1129444"/>
          </a:xfrm>
        </p:grpSpPr>
        <p:grpSp>
          <p:nvGrpSpPr>
            <p:cNvPr id="958" name="组合 957"/>
            <p:cNvGrpSpPr/>
            <p:nvPr/>
          </p:nvGrpSpPr>
          <p:grpSpPr>
            <a:xfrm>
              <a:off x="9541600" y="6298536"/>
              <a:ext cx="154800" cy="161533"/>
              <a:chOff x="9541600" y="6298536"/>
              <a:chExt cx="154800" cy="161533"/>
            </a:xfrm>
          </p:grpSpPr>
          <p:sp>
            <p:nvSpPr>
              <p:cNvPr id="992" name="椭圆 991"/>
              <p:cNvSpPr/>
              <p:nvPr/>
            </p:nvSpPr>
            <p:spPr>
              <a:xfrm>
                <a:off x="9541600" y="629853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93" name="椭圆 992"/>
              <p:cNvSpPr/>
              <p:nvPr/>
            </p:nvSpPr>
            <p:spPr>
              <a:xfrm>
                <a:off x="9542078" y="633406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59" name="组合 958"/>
            <p:cNvGrpSpPr/>
            <p:nvPr/>
          </p:nvGrpSpPr>
          <p:grpSpPr>
            <a:xfrm>
              <a:off x="9568204" y="6228909"/>
              <a:ext cx="159269" cy="161726"/>
              <a:chOff x="9568204" y="6228909"/>
              <a:chExt cx="159269" cy="161726"/>
            </a:xfrm>
          </p:grpSpPr>
          <p:sp>
            <p:nvSpPr>
              <p:cNvPr id="990" name="椭圆 989"/>
              <p:cNvSpPr/>
              <p:nvPr/>
            </p:nvSpPr>
            <p:spPr>
              <a:xfrm>
                <a:off x="9572673" y="622890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91" name="椭圆 990"/>
              <p:cNvSpPr/>
              <p:nvPr/>
            </p:nvSpPr>
            <p:spPr>
              <a:xfrm>
                <a:off x="9568204" y="626463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60" name="组合 959"/>
            <p:cNvGrpSpPr/>
            <p:nvPr/>
          </p:nvGrpSpPr>
          <p:grpSpPr>
            <a:xfrm>
              <a:off x="9604084" y="6161663"/>
              <a:ext cx="154800" cy="159380"/>
              <a:chOff x="9604084" y="6161663"/>
              <a:chExt cx="154800" cy="159380"/>
            </a:xfrm>
          </p:grpSpPr>
          <p:sp>
            <p:nvSpPr>
              <p:cNvPr id="988" name="椭圆 987"/>
              <p:cNvSpPr/>
              <p:nvPr/>
            </p:nvSpPr>
            <p:spPr>
              <a:xfrm>
                <a:off x="9604084" y="616166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89" name="椭圆 988"/>
              <p:cNvSpPr/>
              <p:nvPr/>
            </p:nvSpPr>
            <p:spPr>
              <a:xfrm>
                <a:off x="9606364" y="619504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61" name="组合 960"/>
            <p:cNvGrpSpPr/>
            <p:nvPr/>
          </p:nvGrpSpPr>
          <p:grpSpPr>
            <a:xfrm>
              <a:off x="9611227" y="6089655"/>
              <a:ext cx="154800" cy="161954"/>
              <a:chOff x="9611227" y="6089655"/>
              <a:chExt cx="154800" cy="161954"/>
            </a:xfrm>
          </p:grpSpPr>
          <p:sp>
            <p:nvSpPr>
              <p:cNvPr id="986" name="椭圆 985"/>
              <p:cNvSpPr/>
              <p:nvPr/>
            </p:nvSpPr>
            <p:spPr>
              <a:xfrm>
                <a:off x="9611227" y="608965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87" name="椭圆 986"/>
              <p:cNvSpPr/>
              <p:nvPr/>
            </p:nvSpPr>
            <p:spPr>
              <a:xfrm>
                <a:off x="9615640" y="612560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62" name="组合 961"/>
            <p:cNvGrpSpPr/>
            <p:nvPr/>
          </p:nvGrpSpPr>
          <p:grpSpPr>
            <a:xfrm>
              <a:off x="9645821" y="5993837"/>
              <a:ext cx="154800" cy="154800"/>
              <a:chOff x="9645821" y="5993837"/>
              <a:chExt cx="154800" cy="154800"/>
            </a:xfrm>
          </p:grpSpPr>
          <p:sp>
            <p:nvSpPr>
              <p:cNvPr id="984" name="椭圆 983"/>
              <p:cNvSpPr/>
              <p:nvPr/>
            </p:nvSpPr>
            <p:spPr>
              <a:xfrm>
                <a:off x="9645821" y="599383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85" name="椭圆 984"/>
              <p:cNvSpPr/>
              <p:nvPr/>
            </p:nvSpPr>
            <p:spPr>
              <a:xfrm>
                <a:off x="9646287" y="602263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63" name="组合 962"/>
            <p:cNvGrpSpPr/>
            <p:nvPr/>
          </p:nvGrpSpPr>
          <p:grpSpPr>
            <a:xfrm>
              <a:off x="9685616" y="5901082"/>
              <a:ext cx="154800" cy="163742"/>
              <a:chOff x="9685616" y="5901082"/>
              <a:chExt cx="154800" cy="163742"/>
            </a:xfrm>
          </p:grpSpPr>
          <p:sp>
            <p:nvSpPr>
              <p:cNvPr id="982" name="椭圆 981"/>
              <p:cNvSpPr/>
              <p:nvPr/>
            </p:nvSpPr>
            <p:spPr>
              <a:xfrm>
                <a:off x="9685616" y="590108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83" name="椭圆 982"/>
              <p:cNvSpPr/>
              <p:nvPr/>
            </p:nvSpPr>
            <p:spPr>
              <a:xfrm>
                <a:off x="9687140" y="593882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64" name="组合 963"/>
            <p:cNvGrpSpPr/>
            <p:nvPr/>
          </p:nvGrpSpPr>
          <p:grpSpPr>
            <a:xfrm>
              <a:off x="9716645" y="5804004"/>
              <a:ext cx="155984" cy="154800"/>
              <a:chOff x="9716645" y="5804004"/>
              <a:chExt cx="155984" cy="154800"/>
            </a:xfrm>
          </p:grpSpPr>
          <p:sp>
            <p:nvSpPr>
              <p:cNvPr id="980" name="椭圆 979"/>
              <p:cNvSpPr/>
              <p:nvPr/>
            </p:nvSpPr>
            <p:spPr>
              <a:xfrm>
                <a:off x="9717829" y="580400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81" name="椭圆 980"/>
              <p:cNvSpPr/>
              <p:nvPr/>
            </p:nvSpPr>
            <p:spPr>
              <a:xfrm>
                <a:off x="9716645" y="583280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65" name="组合 964"/>
            <p:cNvGrpSpPr/>
            <p:nvPr/>
          </p:nvGrpSpPr>
          <p:grpSpPr>
            <a:xfrm>
              <a:off x="9760005" y="5712948"/>
              <a:ext cx="154800" cy="154800"/>
              <a:chOff x="9760005" y="5712948"/>
              <a:chExt cx="154800" cy="154800"/>
            </a:xfrm>
          </p:grpSpPr>
          <p:sp>
            <p:nvSpPr>
              <p:cNvPr id="978" name="椭圆 977"/>
              <p:cNvSpPr/>
              <p:nvPr/>
            </p:nvSpPr>
            <p:spPr>
              <a:xfrm>
                <a:off x="9760005" y="571294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79" name="椭圆 978"/>
              <p:cNvSpPr/>
              <p:nvPr/>
            </p:nvSpPr>
            <p:spPr>
              <a:xfrm>
                <a:off x="9760462" y="573952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66" name="组合 965"/>
            <p:cNvGrpSpPr/>
            <p:nvPr/>
          </p:nvGrpSpPr>
          <p:grpSpPr>
            <a:xfrm>
              <a:off x="9790958" y="5615431"/>
              <a:ext cx="154800" cy="160059"/>
              <a:chOff x="9790958" y="5615431"/>
              <a:chExt cx="154800" cy="160059"/>
            </a:xfrm>
          </p:grpSpPr>
          <p:sp>
            <p:nvSpPr>
              <p:cNvPr id="976" name="椭圆 975"/>
              <p:cNvSpPr/>
              <p:nvPr/>
            </p:nvSpPr>
            <p:spPr>
              <a:xfrm>
                <a:off x="9790958" y="561543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77" name="椭圆 976"/>
              <p:cNvSpPr/>
              <p:nvPr/>
            </p:nvSpPr>
            <p:spPr>
              <a:xfrm>
                <a:off x="9794952" y="564949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67" name="组合 966"/>
            <p:cNvGrpSpPr/>
            <p:nvPr/>
          </p:nvGrpSpPr>
          <p:grpSpPr>
            <a:xfrm>
              <a:off x="9827165" y="5522657"/>
              <a:ext cx="154886" cy="160158"/>
              <a:chOff x="9827165" y="5522657"/>
              <a:chExt cx="154886" cy="160158"/>
            </a:xfrm>
          </p:grpSpPr>
          <p:sp>
            <p:nvSpPr>
              <p:cNvPr id="974" name="椭圆 973"/>
              <p:cNvSpPr/>
              <p:nvPr/>
            </p:nvSpPr>
            <p:spPr>
              <a:xfrm>
                <a:off x="9827251" y="552265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75" name="椭圆 974"/>
              <p:cNvSpPr/>
              <p:nvPr/>
            </p:nvSpPr>
            <p:spPr>
              <a:xfrm>
                <a:off x="9827165" y="555681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68" name="组合 967"/>
            <p:cNvGrpSpPr/>
            <p:nvPr/>
          </p:nvGrpSpPr>
          <p:grpSpPr>
            <a:xfrm>
              <a:off x="9858652" y="5430938"/>
              <a:ext cx="155612" cy="156437"/>
              <a:chOff x="9858652" y="5430938"/>
              <a:chExt cx="155612" cy="156437"/>
            </a:xfrm>
          </p:grpSpPr>
          <p:sp>
            <p:nvSpPr>
              <p:cNvPr id="972" name="椭圆 971"/>
              <p:cNvSpPr/>
              <p:nvPr/>
            </p:nvSpPr>
            <p:spPr>
              <a:xfrm>
                <a:off x="9859464" y="543093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73" name="椭圆 972"/>
              <p:cNvSpPr/>
              <p:nvPr/>
            </p:nvSpPr>
            <p:spPr>
              <a:xfrm>
                <a:off x="9858652" y="546137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69" name="组合 968"/>
            <p:cNvGrpSpPr/>
            <p:nvPr/>
          </p:nvGrpSpPr>
          <p:grpSpPr>
            <a:xfrm>
              <a:off x="9890951" y="5330625"/>
              <a:ext cx="154800" cy="160416"/>
              <a:chOff x="9890951" y="5330625"/>
              <a:chExt cx="154800" cy="160416"/>
            </a:xfrm>
          </p:grpSpPr>
          <p:sp>
            <p:nvSpPr>
              <p:cNvPr id="970" name="椭圆 969"/>
              <p:cNvSpPr/>
              <p:nvPr/>
            </p:nvSpPr>
            <p:spPr>
              <a:xfrm>
                <a:off x="9890951" y="533624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71" name="椭圆 970"/>
              <p:cNvSpPr/>
              <p:nvPr/>
            </p:nvSpPr>
            <p:spPr>
              <a:xfrm>
                <a:off x="9893465" y="533062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994" name="组合 993"/>
          <p:cNvGrpSpPr/>
          <p:nvPr/>
        </p:nvGrpSpPr>
        <p:grpSpPr>
          <a:xfrm>
            <a:off x="9687140" y="3668834"/>
            <a:ext cx="503868" cy="1154282"/>
            <a:chOff x="9687140" y="5305454"/>
            <a:chExt cx="503868" cy="1154282"/>
          </a:xfrm>
        </p:grpSpPr>
        <p:grpSp>
          <p:nvGrpSpPr>
            <p:cNvPr id="995" name="组合 994"/>
            <p:cNvGrpSpPr/>
            <p:nvPr/>
          </p:nvGrpSpPr>
          <p:grpSpPr>
            <a:xfrm>
              <a:off x="9687140" y="6298536"/>
              <a:ext cx="155657" cy="161200"/>
              <a:chOff x="9687140" y="6298536"/>
              <a:chExt cx="155657" cy="161200"/>
            </a:xfrm>
          </p:grpSpPr>
          <p:sp>
            <p:nvSpPr>
              <p:cNvPr id="1029" name="椭圆 1028"/>
              <p:cNvSpPr/>
              <p:nvPr/>
            </p:nvSpPr>
            <p:spPr>
              <a:xfrm>
                <a:off x="9687997" y="629853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30" name="椭圆 1029"/>
              <p:cNvSpPr/>
              <p:nvPr/>
            </p:nvSpPr>
            <p:spPr>
              <a:xfrm>
                <a:off x="9687140" y="633373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96" name="组合 995"/>
            <p:cNvGrpSpPr/>
            <p:nvPr/>
          </p:nvGrpSpPr>
          <p:grpSpPr>
            <a:xfrm>
              <a:off x="9721870" y="6226528"/>
              <a:ext cx="155521" cy="154800"/>
              <a:chOff x="9721870" y="6226528"/>
              <a:chExt cx="155521" cy="154800"/>
            </a:xfrm>
          </p:grpSpPr>
          <p:sp>
            <p:nvSpPr>
              <p:cNvPr id="1027" name="椭圆 1026"/>
              <p:cNvSpPr/>
              <p:nvPr/>
            </p:nvSpPr>
            <p:spPr>
              <a:xfrm>
                <a:off x="9722591" y="622652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28" name="椭圆 1027"/>
              <p:cNvSpPr/>
              <p:nvPr/>
            </p:nvSpPr>
            <p:spPr>
              <a:xfrm>
                <a:off x="9721870" y="624744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97" name="组合 996"/>
            <p:cNvGrpSpPr/>
            <p:nvPr/>
          </p:nvGrpSpPr>
          <p:grpSpPr>
            <a:xfrm>
              <a:off x="9744958" y="6160403"/>
              <a:ext cx="160323" cy="161336"/>
              <a:chOff x="9744958" y="6160403"/>
              <a:chExt cx="160323" cy="161336"/>
            </a:xfrm>
          </p:grpSpPr>
          <p:sp>
            <p:nvSpPr>
              <p:cNvPr id="1025" name="椭圆 1024"/>
              <p:cNvSpPr/>
              <p:nvPr/>
            </p:nvSpPr>
            <p:spPr>
              <a:xfrm>
                <a:off x="9750481" y="616040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26" name="椭圆 1025"/>
              <p:cNvSpPr/>
              <p:nvPr/>
            </p:nvSpPr>
            <p:spPr>
              <a:xfrm>
                <a:off x="9744958" y="619573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98" name="组合 997"/>
            <p:cNvGrpSpPr/>
            <p:nvPr/>
          </p:nvGrpSpPr>
          <p:grpSpPr>
            <a:xfrm>
              <a:off x="9743338" y="6083633"/>
              <a:ext cx="154800" cy="161779"/>
              <a:chOff x="9743338" y="6083633"/>
              <a:chExt cx="154800" cy="161779"/>
            </a:xfrm>
          </p:grpSpPr>
          <p:sp>
            <p:nvSpPr>
              <p:cNvPr id="1023" name="椭圆 1022"/>
              <p:cNvSpPr/>
              <p:nvPr/>
            </p:nvSpPr>
            <p:spPr>
              <a:xfrm>
                <a:off x="9743338" y="608363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24" name="椭圆 1023"/>
              <p:cNvSpPr/>
              <p:nvPr/>
            </p:nvSpPr>
            <p:spPr>
              <a:xfrm>
                <a:off x="9743711" y="611941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99" name="组合 998"/>
            <p:cNvGrpSpPr/>
            <p:nvPr/>
          </p:nvGrpSpPr>
          <p:grpSpPr>
            <a:xfrm>
              <a:off x="9781434" y="5987815"/>
              <a:ext cx="154800" cy="155713"/>
              <a:chOff x="9781434" y="5987815"/>
              <a:chExt cx="154800" cy="155713"/>
            </a:xfrm>
          </p:grpSpPr>
          <p:sp>
            <p:nvSpPr>
              <p:cNvPr id="1021" name="椭圆 1020"/>
              <p:cNvSpPr/>
              <p:nvPr/>
            </p:nvSpPr>
            <p:spPr>
              <a:xfrm>
                <a:off x="9781434" y="598781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22" name="椭圆 1021"/>
              <p:cNvSpPr/>
              <p:nvPr/>
            </p:nvSpPr>
            <p:spPr>
              <a:xfrm>
                <a:off x="9786101" y="601752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00" name="组合 999"/>
            <p:cNvGrpSpPr/>
            <p:nvPr/>
          </p:nvGrpSpPr>
          <p:grpSpPr>
            <a:xfrm>
              <a:off x="9820108" y="5894378"/>
              <a:ext cx="154800" cy="154800"/>
              <a:chOff x="9820108" y="5894378"/>
              <a:chExt cx="154800" cy="154800"/>
            </a:xfrm>
          </p:grpSpPr>
          <p:sp>
            <p:nvSpPr>
              <p:cNvPr id="1019" name="椭圆 1018"/>
              <p:cNvSpPr/>
              <p:nvPr/>
            </p:nvSpPr>
            <p:spPr>
              <a:xfrm>
                <a:off x="9820108" y="589437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20" name="椭圆 1019"/>
              <p:cNvSpPr/>
              <p:nvPr/>
            </p:nvSpPr>
            <p:spPr>
              <a:xfrm>
                <a:off x="9822802" y="592110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01" name="组合 1000"/>
            <p:cNvGrpSpPr/>
            <p:nvPr/>
          </p:nvGrpSpPr>
          <p:grpSpPr>
            <a:xfrm>
              <a:off x="9852715" y="5796861"/>
              <a:ext cx="159168" cy="154800"/>
              <a:chOff x="9852715" y="5796861"/>
              <a:chExt cx="159168" cy="154800"/>
            </a:xfrm>
          </p:grpSpPr>
          <p:sp>
            <p:nvSpPr>
              <p:cNvPr id="1017" name="椭圆 1016"/>
              <p:cNvSpPr/>
              <p:nvPr/>
            </p:nvSpPr>
            <p:spPr>
              <a:xfrm>
                <a:off x="9857083" y="579686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18" name="椭圆 1017"/>
              <p:cNvSpPr/>
              <p:nvPr/>
            </p:nvSpPr>
            <p:spPr>
              <a:xfrm>
                <a:off x="9852715" y="581592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02" name="组合 1001"/>
            <p:cNvGrpSpPr/>
            <p:nvPr/>
          </p:nvGrpSpPr>
          <p:grpSpPr>
            <a:xfrm>
              <a:off x="9899259" y="5697402"/>
              <a:ext cx="154800" cy="160879"/>
              <a:chOff x="9899259" y="5697402"/>
              <a:chExt cx="154800" cy="160879"/>
            </a:xfrm>
          </p:grpSpPr>
          <p:sp>
            <p:nvSpPr>
              <p:cNvPr id="1015" name="椭圆 1014"/>
              <p:cNvSpPr/>
              <p:nvPr/>
            </p:nvSpPr>
            <p:spPr>
              <a:xfrm>
                <a:off x="9899259" y="569740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16" name="椭圆 1015"/>
              <p:cNvSpPr/>
              <p:nvPr/>
            </p:nvSpPr>
            <p:spPr>
              <a:xfrm>
                <a:off x="9900799" y="573228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03" name="组合 1002"/>
            <p:cNvGrpSpPr/>
            <p:nvPr/>
          </p:nvGrpSpPr>
          <p:grpSpPr>
            <a:xfrm>
              <a:off x="9927673" y="5606346"/>
              <a:ext cx="156218" cy="154800"/>
              <a:chOff x="9927673" y="5606346"/>
              <a:chExt cx="156218" cy="154800"/>
            </a:xfrm>
          </p:grpSpPr>
          <p:sp>
            <p:nvSpPr>
              <p:cNvPr id="1013" name="椭圆 1012"/>
              <p:cNvSpPr/>
              <p:nvPr/>
            </p:nvSpPr>
            <p:spPr>
              <a:xfrm>
                <a:off x="9929091" y="560634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14" name="椭圆 1013"/>
              <p:cNvSpPr/>
              <p:nvPr/>
            </p:nvSpPr>
            <p:spPr>
              <a:xfrm>
                <a:off x="9927673" y="562839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04" name="组合 1003"/>
            <p:cNvGrpSpPr/>
            <p:nvPr/>
          </p:nvGrpSpPr>
          <p:grpSpPr>
            <a:xfrm>
              <a:off x="9973648" y="5500426"/>
              <a:ext cx="154800" cy="157697"/>
              <a:chOff x="9973648" y="5500426"/>
              <a:chExt cx="154800" cy="157697"/>
            </a:xfrm>
          </p:grpSpPr>
          <p:sp>
            <p:nvSpPr>
              <p:cNvPr id="1011" name="椭圆 1010"/>
              <p:cNvSpPr/>
              <p:nvPr/>
            </p:nvSpPr>
            <p:spPr>
              <a:xfrm>
                <a:off x="9973648" y="550042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12" name="椭圆 1011"/>
              <p:cNvSpPr/>
              <p:nvPr/>
            </p:nvSpPr>
            <p:spPr>
              <a:xfrm>
                <a:off x="9974855" y="553212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05" name="组合 1004"/>
            <p:cNvGrpSpPr/>
            <p:nvPr/>
          </p:nvGrpSpPr>
          <p:grpSpPr>
            <a:xfrm>
              <a:off x="10003480" y="5410630"/>
              <a:ext cx="154800" cy="157303"/>
              <a:chOff x="10003480" y="5410630"/>
              <a:chExt cx="154800" cy="157303"/>
            </a:xfrm>
          </p:grpSpPr>
          <p:sp>
            <p:nvSpPr>
              <p:cNvPr id="1009" name="椭圆 1008"/>
              <p:cNvSpPr/>
              <p:nvPr/>
            </p:nvSpPr>
            <p:spPr>
              <a:xfrm>
                <a:off x="10003480" y="541063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10" name="椭圆 1009"/>
              <p:cNvSpPr/>
              <p:nvPr/>
            </p:nvSpPr>
            <p:spPr>
              <a:xfrm>
                <a:off x="10003480" y="544193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06" name="组合 1005"/>
            <p:cNvGrpSpPr/>
            <p:nvPr/>
          </p:nvGrpSpPr>
          <p:grpSpPr>
            <a:xfrm>
              <a:off x="10036208" y="5305454"/>
              <a:ext cx="154800" cy="165279"/>
              <a:chOff x="10036208" y="5305454"/>
              <a:chExt cx="154800" cy="165279"/>
            </a:xfrm>
          </p:grpSpPr>
          <p:sp>
            <p:nvSpPr>
              <p:cNvPr id="1007" name="椭圆 1006"/>
              <p:cNvSpPr/>
              <p:nvPr/>
            </p:nvSpPr>
            <p:spPr>
              <a:xfrm>
                <a:off x="10036208" y="531593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08" name="椭圆 1007"/>
              <p:cNvSpPr/>
              <p:nvPr/>
            </p:nvSpPr>
            <p:spPr>
              <a:xfrm>
                <a:off x="10043430" y="530545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031" name="组合 1030"/>
          <p:cNvGrpSpPr/>
          <p:nvPr/>
        </p:nvGrpSpPr>
        <p:grpSpPr>
          <a:xfrm>
            <a:off x="9836775" y="3680739"/>
            <a:ext cx="505215" cy="1175327"/>
            <a:chOff x="9836775" y="5357092"/>
            <a:chExt cx="505215" cy="1175327"/>
          </a:xfrm>
        </p:grpSpPr>
        <p:grpSp>
          <p:nvGrpSpPr>
            <p:cNvPr id="1032" name="组合 1031"/>
            <p:cNvGrpSpPr/>
            <p:nvPr/>
          </p:nvGrpSpPr>
          <p:grpSpPr>
            <a:xfrm>
              <a:off x="9836775" y="6370544"/>
              <a:ext cx="154800" cy="161875"/>
              <a:chOff x="9836775" y="6370544"/>
              <a:chExt cx="154800" cy="161875"/>
            </a:xfrm>
          </p:grpSpPr>
          <p:sp>
            <p:nvSpPr>
              <p:cNvPr id="1066" name="椭圆 1065"/>
              <p:cNvSpPr/>
              <p:nvPr/>
            </p:nvSpPr>
            <p:spPr>
              <a:xfrm>
                <a:off x="9836775" y="637054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67" name="椭圆 1066"/>
              <p:cNvSpPr/>
              <p:nvPr/>
            </p:nvSpPr>
            <p:spPr>
              <a:xfrm>
                <a:off x="9839821" y="640641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33" name="组合 1032"/>
            <p:cNvGrpSpPr/>
            <p:nvPr/>
          </p:nvGrpSpPr>
          <p:grpSpPr>
            <a:xfrm>
              <a:off x="9870687" y="6303298"/>
              <a:ext cx="154800" cy="155558"/>
              <a:chOff x="9870687" y="6303298"/>
              <a:chExt cx="154800" cy="155558"/>
            </a:xfrm>
          </p:grpSpPr>
          <p:sp>
            <p:nvSpPr>
              <p:cNvPr id="1064" name="椭圆 1063"/>
              <p:cNvSpPr/>
              <p:nvPr/>
            </p:nvSpPr>
            <p:spPr>
              <a:xfrm>
                <a:off x="9870687" y="630329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65" name="椭圆 1064"/>
              <p:cNvSpPr/>
              <p:nvPr/>
            </p:nvSpPr>
            <p:spPr>
              <a:xfrm>
                <a:off x="9874613" y="633285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34" name="组合 1033"/>
            <p:cNvGrpSpPr/>
            <p:nvPr/>
          </p:nvGrpSpPr>
          <p:grpSpPr>
            <a:xfrm>
              <a:off x="9904021" y="6245576"/>
              <a:ext cx="154800" cy="154800"/>
              <a:chOff x="9904021" y="6245576"/>
              <a:chExt cx="154800" cy="154800"/>
            </a:xfrm>
          </p:grpSpPr>
          <p:sp>
            <p:nvSpPr>
              <p:cNvPr id="1062" name="椭圆 1061"/>
              <p:cNvSpPr/>
              <p:nvPr/>
            </p:nvSpPr>
            <p:spPr>
              <a:xfrm>
                <a:off x="9904021" y="624557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63" name="椭圆 1062"/>
              <p:cNvSpPr/>
              <p:nvPr/>
            </p:nvSpPr>
            <p:spPr>
              <a:xfrm>
                <a:off x="9904021" y="627408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35" name="组合 1034"/>
            <p:cNvGrpSpPr/>
            <p:nvPr/>
          </p:nvGrpSpPr>
          <p:grpSpPr>
            <a:xfrm>
              <a:off x="9876089" y="6154520"/>
              <a:ext cx="159604" cy="154800"/>
              <a:chOff x="9876089" y="6154520"/>
              <a:chExt cx="159604" cy="154800"/>
            </a:xfrm>
          </p:grpSpPr>
          <p:sp>
            <p:nvSpPr>
              <p:cNvPr id="1060" name="椭圆 1059"/>
              <p:cNvSpPr/>
              <p:nvPr/>
            </p:nvSpPr>
            <p:spPr>
              <a:xfrm>
                <a:off x="9880893" y="615452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61" name="椭圆 1060"/>
              <p:cNvSpPr/>
              <p:nvPr/>
            </p:nvSpPr>
            <p:spPr>
              <a:xfrm>
                <a:off x="9876089" y="618010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36" name="组合 1035"/>
            <p:cNvGrpSpPr/>
            <p:nvPr/>
          </p:nvGrpSpPr>
          <p:grpSpPr>
            <a:xfrm>
              <a:off x="9914500" y="6055743"/>
              <a:ext cx="158607" cy="158502"/>
              <a:chOff x="9914500" y="6055743"/>
              <a:chExt cx="158607" cy="158502"/>
            </a:xfrm>
          </p:grpSpPr>
          <p:sp>
            <p:nvSpPr>
              <p:cNvPr id="1058" name="椭圆 1057"/>
              <p:cNvSpPr/>
              <p:nvPr/>
            </p:nvSpPr>
            <p:spPr>
              <a:xfrm>
                <a:off x="9918307" y="605574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59" name="椭圆 1058"/>
              <p:cNvSpPr/>
              <p:nvPr/>
            </p:nvSpPr>
            <p:spPr>
              <a:xfrm>
                <a:off x="9914500" y="608824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37" name="组合 1036"/>
            <p:cNvGrpSpPr/>
            <p:nvPr/>
          </p:nvGrpSpPr>
          <p:grpSpPr>
            <a:xfrm>
              <a:off x="9959362" y="5959925"/>
              <a:ext cx="154800" cy="154800"/>
              <a:chOff x="9959362" y="5959925"/>
              <a:chExt cx="154800" cy="154800"/>
            </a:xfrm>
          </p:grpSpPr>
          <p:sp>
            <p:nvSpPr>
              <p:cNvPr id="1056" name="椭圆 1055"/>
              <p:cNvSpPr/>
              <p:nvPr/>
            </p:nvSpPr>
            <p:spPr>
              <a:xfrm>
                <a:off x="9959362" y="595992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57" name="椭圆 1056"/>
              <p:cNvSpPr/>
              <p:nvPr/>
            </p:nvSpPr>
            <p:spPr>
              <a:xfrm>
                <a:off x="9959642" y="598849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38" name="组合 1037"/>
            <p:cNvGrpSpPr/>
            <p:nvPr/>
          </p:nvGrpSpPr>
          <p:grpSpPr>
            <a:xfrm>
              <a:off x="9993843" y="5855265"/>
              <a:ext cx="156034" cy="154800"/>
              <a:chOff x="9993843" y="5855265"/>
              <a:chExt cx="156034" cy="154800"/>
            </a:xfrm>
          </p:grpSpPr>
          <p:sp>
            <p:nvSpPr>
              <p:cNvPr id="1054" name="椭圆 1053"/>
              <p:cNvSpPr/>
              <p:nvPr/>
            </p:nvSpPr>
            <p:spPr>
              <a:xfrm>
                <a:off x="9995077" y="585526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55" name="椭圆 1054"/>
              <p:cNvSpPr/>
              <p:nvPr/>
            </p:nvSpPr>
            <p:spPr>
              <a:xfrm>
                <a:off x="9993843" y="587797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39" name="组合 1038"/>
            <p:cNvGrpSpPr/>
            <p:nvPr/>
          </p:nvGrpSpPr>
          <p:grpSpPr>
            <a:xfrm>
              <a:off x="10032530" y="5760568"/>
              <a:ext cx="158402" cy="157759"/>
              <a:chOff x="10032530" y="5760568"/>
              <a:chExt cx="158402" cy="157759"/>
            </a:xfrm>
          </p:grpSpPr>
          <p:sp>
            <p:nvSpPr>
              <p:cNvPr id="1052" name="椭圆 1051"/>
              <p:cNvSpPr/>
              <p:nvPr/>
            </p:nvSpPr>
            <p:spPr>
              <a:xfrm>
                <a:off x="10036132" y="576056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53" name="椭圆 1052"/>
              <p:cNvSpPr/>
              <p:nvPr/>
            </p:nvSpPr>
            <p:spPr>
              <a:xfrm>
                <a:off x="10032530" y="579232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40" name="组合 1039"/>
            <p:cNvGrpSpPr/>
            <p:nvPr/>
          </p:nvGrpSpPr>
          <p:grpSpPr>
            <a:xfrm>
              <a:off x="10071847" y="5664750"/>
              <a:ext cx="154800" cy="163352"/>
              <a:chOff x="10071847" y="5664750"/>
              <a:chExt cx="154800" cy="163352"/>
            </a:xfrm>
          </p:grpSpPr>
          <p:sp>
            <p:nvSpPr>
              <p:cNvPr id="1050" name="椭圆 1049"/>
              <p:cNvSpPr/>
              <p:nvPr/>
            </p:nvSpPr>
            <p:spPr>
              <a:xfrm>
                <a:off x="10071847" y="566475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51" name="椭圆 1050"/>
              <p:cNvSpPr/>
              <p:nvPr/>
            </p:nvSpPr>
            <p:spPr>
              <a:xfrm>
                <a:off x="10071847" y="570210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41" name="组合 1040"/>
            <p:cNvGrpSpPr/>
            <p:nvPr/>
          </p:nvGrpSpPr>
          <p:grpSpPr>
            <a:xfrm>
              <a:off x="10112386" y="5558830"/>
              <a:ext cx="155316" cy="157759"/>
              <a:chOff x="10112386" y="5558830"/>
              <a:chExt cx="155316" cy="157759"/>
            </a:xfrm>
          </p:grpSpPr>
          <p:sp>
            <p:nvSpPr>
              <p:cNvPr id="1048" name="椭圆 1047"/>
              <p:cNvSpPr/>
              <p:nvPr/>
            </p:nvSpPr>
            <p:spPr>
              <a:xfrm>
                <a:off x="10112902" y="555883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49" name="椭圆 1048"/>
              <p:cNvSpPr/>
              <p:nvPr/>
            </p:nvSpPr>
            <p:spPr>
              <a:xfrm>
                <a:off x="10112386" y="559058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42" name="组合 1041"/>
            <p:cNvGrpSpPr/>
            <p:nvPr/>
          </p:nvGrpSpPr>
          <p:grpSpPr>
            <a:xfrm>
              <a:off x="10146236" y="5464272"/>
              <a:ext cx="154800" cy="166023"/>
              <a:chOff x="10146236" y="5464272"/>
              <a:chExt cx="154800" cy="166023"/>
            </a:xfrm>
          </p:grpSpPr>
          <p:sp>
            <p:nvSpPr>
              <p:cNvPr id="1046" name="椭圆 1045"/>
              <p:cNvSpPr/>
              <p:nvPr/>
            </p:nvSpPr>
            <p:spPr>
              <a:xfrm>
                <a:off x="10146236" y="546427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47" name="椭圆 1046"/>
              <p:cNvSpPr/>
              <p:nvPr/>
            </p:nvSpPr>
            <p:spPr>
              <a:xfrm>
                <a:off x="10148575" y="550429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43" name="组合 1042"/>
            <p:cNvGrpSpPr/>
            <p:nvPr/>
          </p:nvGrpSpPr>
          <p:grpSpPr>
            <a:xfrm>
              <a:off x="10187190" y="5357092"/>
              <a:ext cx="154800" cy="164902"/>
              <a:chOff x="10187190" y="5357092"/>
              <a:chExt cx="154800" cy="164902"/>
            </a:xfrm>
          </p:grpSpPr>
          <p:sp>
            <p:nvSpPr>
              <p:cNvPr id="1044" name="椭圆 1043"/>
              <p:cNvSpPr/>
              <p:nvPr/>
            </p:nvSpPr>
            <p:spPr>
              <a:xfrm>
                <a:off x="10187190" y="536719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45" name="椭圆 1044"/>
              <p:cNvSpPr/>
              <p:nvPr/>
            </p:nvSpPr>
            <p:spPr>
              <a:xfrm>
                <a:off x="10195513" y="535709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068" name="组合 1067"/>
          <p:cNvGrpSpPr/>
          <p:nvPr/>
        </p:nvGrpSpPr>
        <p:grpSpPr>
          <a:xfrm>
            <a:off x="9983476" y="3775024"/>
            <a:ext cx="459195" cy="1115565"/>
            <a:chOff x="9983476" y="5201853"/>
            <a:chExt cx="459195" cy="1115565"/>
          </a:xfrm>
        </p:grpSpPr>
        <p:grpSp>
          <p:nvGrpSpPr>
            <p:cNvPr id="1069" name="组合 1068"/>
            <p:cNvGrpSpPr/>
            <p:nvPr/>
          </p:nvGrpSpPr>
          <p:grpSpPr>
            <a:xfrm>
              <a:off x="9983476" y="6154520"/>
              <a:ext cx="159258" cy="162898"/>
              <a:chOff x="9983476" y="6154520"/>
              <a:chExt cx="159258" cy="162898"/>
            </a:xfrm>
          </p:grpSpPr>
          <p:sp>
            <p:nvSpPr>
              <p:cNvPr id="1100" name="椭圆 1099"/>
              <p:cNvSpPr/>
              <p:nvPr/>
            </p:nvSpPr>
            <p:spPr>
              <a:xfrm>
                <a:off x="9987934" y="615452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01" name="椭圆 1100"/>
              <p:cNvSpPr/>
              <p:nvPr/>
            </p:nvSpPr>
            <p:spPr>
              <a:xfrm>
                <a:off x="9983476" y="619141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70" name="组合 1069"/>
            <p:cNvGrpSpPr/>
            <p:nvPr/>
          </p:nvGrpSpPr>
          <p:grpSpPr>
            <a:xfrm>
              <a:off x="10019465" y="6080131"/>
              <a:ext cx="154800" cy="154800"/>
              <a:chOff x="10019465" y="6080131"/>
              <a:chExt cx="154800" cy="154800"/>
            </a:xfrm>
          </p:grpSpPr>
          <p:sp>
            <p:nvSpPr>
              <p:cNvPr id="1098" name="椭圆 1097"/>
              <p:cNvSpPr/>
              <p:nvPr/>
            </p:nvSpPr>
            <p:spPr>
              <a:xfrm>
                <a:off x="10019465" y="608013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99" name="椭圆 1098"/>
              <p:cNvSpPr/>
              <p:nvPr/>
            </p:nvSpPr>
            <p:spPr>
              <a:xfrm>
                <a:off x="10019465" y="610609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71" name="组合 1070"/>
            <p:cNvGrpSpPr/>
            <p:nvPr/>
          </p:nvGrpSpPr>
          <p:grpSpPr>
            <a:xfrm>
              <a:off x="10052799" y="6016526"/>
              <a:ext cx="154800" cy="154800"/>
              <a:chOff x="10052799" y="6016526"/>
              <a:chExt cx="154800" cy="154800"/>
            </a:xfrm>
          </p:grpSpPr>
          <p:sp>
            <p:nvSpPr>
              <p:cNvPr id="1096" name="椭圆 1095"/>
              <p:cNvSpPr/>
              <p:nvPr/>
            </p:nvSpPr>
            <p:spPr>
              <a:xfrm>
                <a:off x="10052799" y="601652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97" name="椭圆 1096"/>
              <p:cNvSpPr/>
              <p:nvPr/>
            </p:nvSpPr>
            <p:spPr>
              <a:xfrm>
                <a:off x="10059250" y="604309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72" name="组合 1071"/>
            <p:cNvGrpSpPr/>
            <p:nvPr/>
          </p:nvGrpSpPr>
          <p:grpSpPr>
            <a:xfrm>
              <a:off x="10004259" y="5928972"/>
              <a:ext cx="158783" cy="154800"/>
              <a:chOff x="10004259" y="5928972"/>
              <a:chExt cx="158783" cy="154800"/>
            </a:xfrm>
          </p:grpSpPr>
          <p:sp>
            <p:nvSpPr>
              <p:cNvPr id="1094" name="椭圆 1093"/>
              <p:cNvSpPr/>
              <p:nvPr/>
            </p:nvSpPr>
            <p:spPr>
              <a:xfrm>
                <a:off x="10008242" y="592897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95" name="椭圆 1094"/>
              <p:cNvSpPr/>
              <p:nvPr/>
            </p:nvSpPr>
            <p:spPr>
              <a:xfrm>
                <a:off x="10004259" y="595761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73" name="组合 1072"/>
            <p:cNvGrpSpPr/>
            <p:nvPr/>
          </p:nvGrpSpPr>
          <p:grpSpPr>
            <a:xfrm>
              <a:off x="10050418" y="5826011"/>
              <a:ext cx="154800" cy="155507"/>
              <a:chOff x="10050418" y="5826011"/>
              <a:chExt cx="154800" cy="155507"/>
            </a:xfrm>
          </p:grpSpPr>
          <p:sp>
            <p:nvSpPr>
              <p:cNvPr id="1092" name="椭圆 1091"/>
              <p:cNvSpPr/>
              <p:nvPr/>
            </p:nvSpPr>
            <p:spPr>
              <a:xfrm>
                <a:off x="10050418" y="582601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93" name="椭圆 1092"/>
              <p:cNvSpPr/>
              <p:nvPr/>
            </p:nvSpPr>
            <p:spPr>
              <a:xfrm>
                <a:off x="10050418" y="585551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74" name="组合 1073"/>
            <p:cNvGrpSpPr/>
            <p:nvPr/>
          </p:nvGrpSpPr>
          <p:grpSpPr>
            <a:xfrm>
              <a:off x="10089983" y="5724853"/>
              <a:ext cx="158671" cy="154800"/>
              <a:chOff x="10089983" y="5724853"/>
              <a:chExt cx="158671" cy="154800"/>
            </a:xfrm>
          </p:grpSpPr>
          <p:sp>
            <p:nvSpPr>
              <p:cNvPr id="1090" name="椭圆 1089"/>
              <p:cNvSpPr/>
              <p:nvPr/>
            </p:nvSpPr>
            <p:spPr>
              <a:xfrm>
                <a:off x="10093854" y="572485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91" name="椭圆 1090"/>
              <p:cNvSpPr/>
              <p:nvPr/>
            </p:nvSpPr>
            <p:spPr>
              <a:xfrm>
                <a:off x="10089983" y="575194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75" name="组合 1074"/>
            <p:cNvGrpSpPr/>
            <p:nvPr/>
          </p:nvGrpSpPr>
          <p:grpSpPr>
            <a:xfrm>
              <a:off x="10131950" y="5626654"/>
              <a:ext cx="154800" cy="155336"/>
              <a:chOff x="10131950" y="5626654"/>
              <a:chExt cx="154800" cy="155336"/>
            </a:xfrm>
          </p:grpSpPr>
          <p:sp>
            <p:nvSpPr>
              <p:cNvPr id="1088" name="椭圆 1087"/>
              <p:cNvSpPr/>
              <p:nvPr/>
            </p:nvSpPr>
            <p:spPr>
              <a:xfrm>
                <a:off x="10131950" y="562665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89" name="椭圆 1088"/>
              <p:cNvSpPr/>
              <p:nvPr/>
            </p:nvSpPr>
            <p:spPr>
              <a:xfrm>
                <a:off x="10134264" y="565599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76" name="组合 1075"/>
            <p:cNvGrpSpPr/>
            <p:nvPr/>
          </p:nvGrpSpPr>
          <p:grpSpPr>
            <a:xfrm>
              <a:off x="10175386" y="5521994"/>
              <a:ext cx="154800" cy="155336"/>
              <a:chOff x="10175386" y="5521994"/>
              <a:chExt cx="154800" cy="155336"/>
            </a:xfrm>
          </p:grpSpPr>
          <p:sp>
            <p:nvSpPr>
              <p:cNvPr id="1086" name="椭圆 1085"/>
              <p:cNvSpPr/>
              <p:nvPr/>
            </p:nvSpPr>
            <p:spPr>
              <a:xfrm>
                <a:off x="10175386" y="552199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87" name="椭圆 1086"/>
              <p:cNvSpPr/>
              <p:nvPr/>
            </p:nvSpPr>
            <p:spPr>
              <a:xfrm>
                <a:off x="10180138" y="555133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77" name="组合 1076"/>
            <p:cNvGrpSpPr/>
            <p:nvPr/>
          </p:nvGrpSpPr>
          <p:grpSpPr>
            <a:xfrm>
              <a:off x="10207599" y="5420154"/>
              <a:ext cx="154800" cy="154800"/>
              <a:chOff x="10207599" y="5420154"/>
              <a:chExt cx="154800" cy="154800"/>
            </a:xfrm>
          </p:grpSpPr>
          <p:sp>
            <p:nvSpPr>
              <p:cNvPr id="1084" name="椭圆 1083"/>
              <p:cNvSpPr/>
              <p:nvPr/>
            </p:nvSpPr>
            <p:spPr>
              <a:xfrm>
                <a:off x="10207599" y="542015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85" name="椭圆 1084"/>
              <p:cNvSpPr/>
              <p:nvPr/>
            </p:nvSpPr>
            <p:spPr>
              <a:xfrm>
                <a:off x="10210699" y="544600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78" name="组合 1077"/>
            <p:cNvGrpSpPr/>
            <p:nvPr/>
          </p:nvGrpSpPr>
          <p:grpSpPr>
            <a:xfrm>
              <a:off x="10256402" y="5321955"/>
              <a:ext cx="157697" cy="161199"/>
              <a:chOff x="10256402" y="5321955"/>
              <a:chExt cx="157697" cy="161199"/>
            </a:xfrm>
          </p:grpSpPr>
          <p:sp>
            <p:nvSpPr>
              <p:cNvPr id="1082" name="椭圆 1081"/>
              <p:cNvSpPr/>
              <p:nvPr/>
            </p:nvSpPr>
            <p:spPr>
              <a:xfrm>
                <a:off x="10259299" y="532195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83" name="椭圆 1082"/>
              <p:cNvSpPr/>
              <p:nvPr/>
            </p:nvSpPr>
            <p:spPr>
              <a:xfrm>
                <a:off x="10256402" y="535715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79" name="组合 1078"/>
            <p:cNvGrpSpPr/>
            <p:nvPr/>
          </p:nvGrpSpPr>
          <p:grpSpPr>
            <a:xfrm>
              <a:off x="10287871" y="5201853"/>
              <a:ext cx="154800" cy="163099"/>
              <a:chOff x="10287871" y="5201853"/>
              <a:chExt cx="154800" cy="163099"/>
            </a:xfrm>
          </p:grpSpPr>
          <p:sp>
            <p:nvSpPr>
              <p:cNvPr id="1080" name="椭圆 1079"/>
              <p:cNvSpPr/>
              <p:nvPr/>
            </p:nvSpPr>
            <p:spPr>
              <a:xfrm>
                <a:off x="10287871" y="521015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81" name="椭圆 1080"/>
              <p:cNvSpPr/>
              <p:nvPr/>
            </p:nvSpPr>
            <p:spPr>
              <a:xfrm>
                <a:off x="10295128" y="520185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102" name="组合 1101"/>
          <p:cNvGrpSpPr/>
          <p:nvPr/>
        </p:nvGrpSpPr>
        <p:grpSpPr>
          <a:xfrm>
            <a:off x="10130252" y="4098501"/>
            <a:ext cx="336807" cy="818286"/>
            <a:chOff x="10130252" y="5058986"/>
            <a:chExt cx="336807" cy="818286"/>
          </a:xfrm>
        </p:grpSpPr>
        <p:grpSp>
          <p:nvGrpSpPr>
            <p:cNvPr id="1103" name="组合 1102"/>
            <p:cNvGrpSpPr/>
            <p:nvPr/>
          </p:nvGrpSpPr>
          <p:grpSpPr>
            <a:xfrm>
              <a:off x="10130252" y="5722472"/>
              <a:ext cx="158879" cy="154800"/>
              <a:chOff x="10130252" y="5722472"/>
              <a:chExt cx="158879" cy="154800"/>
            </a:xfrm>
          </p:grpSpPr>
          <p:sp>
            <p:nvSpPr>
              <p:cNvPr id="1125" name="椭圆 1124"/>
              <p:cNvSpPr/>
              <p:nvPr/>
            </p:nvSpPr>
            <p:spPr>
              <a:xfrm>
                <a:off x="10134331" y="572247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26" name="椭圆 1125"/>
              <p:cNvSpPr/>
              <p:nvPr/>
            </p:nvSpPr>
            <p:spPr>
              <a:xfrm>
                <a:off x="10130252" y="575033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04" name="组合 1103"/>
            <p:cNvGrpSpPr/>
            <p:nvPr/>
          </p:nvGrpSpPr>
          <p:grpSpPr>
            <a:xfrm>
              <a:off x="10170624" y="5650464"/>
              <a:ext cx="154800" cy="154800"/>
              <a:chOff x="10170624" y="5650464"/>
              <a:chExt cx="154800" cy="154800"/>
            </a:xfrm>
          </p:grpSpPr>
          <p:sp>
            <p:nvSpPr>
              <p:cNvPr id="1123" name="椭圆 1122"/>
              <p:cNvSpPr/>
              <p:nvPr/>
            </p:nvSpPr>
            <p:spPr>
              <a:xfrm>
                <a:off x="10170624" y="565046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24" name="椭圆 1123"/>
              <p:cNvSpPr/>
              <p:nvPr/>
            </p:nvSpPr>
            <p:spPr>
              <a:xfrm>
                <a:off x="10170624" y="567761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05" name="组合 1104"/>
            <p:cNvGrpSpPr/>
            <p:nvPr/>
          </p:nvGrpSpPr>
          <p:grpSpPr>
            <a:xfrm>
              <a:off x="10204868" y="5583218"/>
              <a:ext cx="156271" cy="159995"/>
              <a:chOff x="10204868" y="5583218"/>
              <a:chExt cx="156271" cy="159995"/>
            </a:xfrm>
          </p:grpSpPr>
          <p:sp>
            <p:nvSpPr>
              <p:cNvPr id="1121" name="椭圆 1120"/>
              <p:cNvSpPr/>
              <p:nvPr/>
            </p:nvSpPr>
            <p:spPr>
              <a:xfrm>
                <a:off x="10206339" y="558321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22" name="椭圆 1121"/>
              <p:cNvSpPr/>
              <p:nvPr/>
            </p:nvSpPr>
            <p:spPr>
              <a:xfrm>
                <a:off x="10204868" y="561721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06" name="组合 1105"/>
            <p:cNvGrpSpPr/>
            <p:nvPr/>
          </p:nvGrpSpPr>
          <p:grpSpPr>
            <a:xfrm>
              <a:off x="10130252" y="5482060"/>
              <a:ext cx="164901" cy="156086"/>
              <a:chOff x="10130252" y="5482060"/>
              <a:chExt cx="164901" cy="156086"/>
            </a:xfrm>
          </p:grpSpPr>
          <p:sp>
            <p:nvSpPr>
              <p:cNvPr id="1119" name="椭圆 1118"/>
              <p:cNvSpPr/>
              <p:nvPr/>
            </p:nvSpPr>
            <p:spPr>
              <a:xfrm>
                <a:off x="10140353" y="548206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20" name="椭圆 1119"/>
              <p:cNvSpPr/>
              <p:nvPr/>
            </p:nvSpPr>
            <p:spPr>
              <a:xfrm>
                <a:off x="10130252" y="551214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07" name="组合 1106"/>
            <p:cNvGrpSpPr/>
            <p:nvPr/>
          </p:nvGrpSpPr>
          <p:grpSpPr>
            <a:xfrm>
              <a:off x="10182529" y="5381480"/>
              <a:ext cx="154800" cy="159370"/>
              <a:chOff x="10182529" y="5381480"/>
              <a:chExt cx="154800" cy="159370"/>
            </a:xfrm>
          </p:grpSpPr>
          <p:sp>
            <p:nvSpPr>
              <p:cNvPr id="1117" name="椭圆 1116"/>
              <p:cNvSpPr/>
              <p:nvPr/>
            </p:nvSpPr>
            <p:spPr>
              <a:xfrm>
                <a:off x="10182529" y="538148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18" name="椭圆 1117"/>
              <p:cNvSpPr/>
              <p:nvPr/>
            </p:nvSpPr>
            <p:spPr>
              <a:xfrm>
                <a:off x="10184323" y="541485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08" name="组合 1107"/>
            <p:cNvGrpSpPr/>
            <p:nvPr/>
          </p:nvGrpSpPr>
          <p:grpSpPr>
            <a:xfrm>
              <a:off x="10230727" y="5278519"/>
              <a:ext cx="154800" cy="154800"/>
              <a:chOff x="10230727" y="5278519"/>
              <a:chExt cx="154800" cy="154800"/>
            </a:xfrm>
          </p:grpSpPr>
          <p:sp>
            <p:nvSpPr>
              <p:cNvPr id="1115" name="椭圆 1114"/>
              <p:cNvSpPr/>
              <p:nvPr/>
            </p:nvSpPr>
            <p:spPr>
              <a:xfrm>
                <a:off x="10230727" y="527851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16" name="椭圆 1115"/>
              <p:cNvSpPr/>
              <p:nvPr/>
            </p:nvSpPr>
            <p:spPr>
              <a:xfrm>
                <a:off x="10235119" y="530722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09" name="组合 1108"/>
            <p:cNvGrpSpPr/>
            <p:nvPr/>
          </p:nvGrpSpPr>
          <p:grpSpPr>
            <a:xfrm>
              <a:off x="10271204" y="5174980"/>
              <a:ext cx="154800" cy="157759"/>
              <a:chOff x="10271204" y="5174980"/>
              <a:chExt cx="154800" cy="157759"/>
            </a:xfrm>
          </p:grpSpPr>
          <p:sp>
            <p:nvSpPr>
              <p:cNvPr id="1113" name="椭圆 1112"/>
              <p:cNvSpPr/>
              <p:nvPr/>
            </p:nvSpPr>
            <p:spPr>
              <a:xfrm>
                <a:off x="10271204" y="517498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14" name="椭圆 1113"/>
              <p:cNvSpPr/>
              <p:nvPr/>
            </p:nvSpPr>
            <p:spPr>
              <a:xfrm>
                <a:off x="10271204" y="520673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10" name="组合 1109"/>
            <p:cNvGrpSpPr/>
            <p:nvPr/>
          </p:nvGrpSpPr>
          <p:grpSpPr>
            <a:xfrm>
              <a:off x="10312259" y="5058986"/>
              <a:ext cx="154800" cy="165452"/>
              <a:chOff x="10312259" y="5058986"/>
              <a:chExt cx="154800" cy="165452"/>
            </a:xfrm>
          </p:grpSpPr>
          <p:sp>
            <p:nvSpPr>
              <p:cNvPr id="1111" name="椭圆 1110"/>
              <p:cNvSpPr/>
              <p:nvPr/>
            </p:nvSpPr>
            <p:spPr>
              <a:xfrm>
                <a:off x="10312259" y="506963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12" name="椭圆 1111"/>
              <p:cNvSpPr/>
              <p:nvPr/>
            </p:nvSpPr>
            <p:spPr>
              <a:xfrm>
                <a:off x="10314856" y="505898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127" name="组合 1126"/>
          <p:cNvGrpSpPr/>
          <p:nvPr/>
        </p:nvGrpSpPr>
        <p:grpSpPr>
          <a:xfrm>
            <a:off x="10271237" y="4442008"/>
            <a:ext cx="202965" cy="513446"/>
            <a:chOff x="10271237" y="5075794"/>
            <a:chExt cx="202965" cy="513446"/>
          </a:xfrm>
        </p:grpSpPr>
        <p:grpSp>
          <p:nvGrpSpPr>
            <p:cNvPr id="1128" name="组合 1127"/>
            <p:cNvGrpSpPr/>
            <p:nvPr/>
          </p:nvGrpSpPr>
          <p:grpSpPr>
            <a:xfrm>
              <a:off x="10285599" y="5434440"/>
              <a:ext cx="157072" cy="154800"/>
              <a:chOff x="10285599" y="5434440"/>
              <a:chExt cx="157072" cy="154800"/>
            </a:xfrm>
          </p:grpSpPr>
          <p:sp>
            <p:nvSpPr>
              <p:cNvPr id="1138" name="椭圆 1137"/>
              <p:cNvSpPr/>
              <p:nvPr/>
            </p:nvSpPr>
            <p:spPr>
              <a:xfrm>
                <a:off x="10287871" y="543444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39" name="椭圆 1138"/>
              <p:cNvSpPr/>
              <p:nvPr/>
            </p:nvSpPr>
            <p:spPr>
              <a:xfrm>
                <a:off x="10285599" y="546295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29" name="组合 1128"/>
            <p:cNvGrpSpPr/>
            <p:nvPr/>
          </p:nvGrpSpPr>
          <p:grpSpPr>
            <a:xfrm>
              <a:off x="10308353" y="5341003"/>
              <a:ext cx="156325" cy="156668"/>
              <a:chOff x="10308353" y="5341003"/>
              <a:chExt cx="156325" cy="156668"/>
            </a:xfrm>
          </p:grpSpPr>
          <p:sp>
            <p:nvSpPr>
              <p:cNvPr id="1136" name="椭圆 1135"/>
              <p:cNvSpPr/>
              <p:nvPr/>
            </p:nvSpPr>
            <p:spPr>
              <a:xfrm>
                <a:off x="10309878" y="534100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37" name="椭圆 1136"/>
              <p:cNvSpPr/>
              <p:nvPr/>
            </p:nvSpPr>
            <p:spPr>
              <a:xfrm>
                <a:off x="10308353" y="537167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30" name="组合 1129"/>
            <p:cNvGrpSpPr/>
            <p:nvPr/>
          </p:nvGrpSpPr>
          <p:grpSpPr>
            <a:xfrm>
              <a:off x="10271237" y="5188584"/>
              <a:ext cx="164291" cy="160343"/>
              <a:chOff x="10271237" y="5188584"/>
              <a:chExt cx="164291" cy="160343"/>
            </a:xfrm>
          </p:grpSpPr>
          <p:sp>
            <p:nvSpPr>
              <p:cNvPr id="1134" name="椭圆 1133"/>
              <p:cNvSpPr/>
              <p:nvPr/>
            </p:nvSpPr>
            <p:spPr>
              <a:xfrm>
                <a:off x="10280728" y="518858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35" name="椭圆 1134"/>
              <p:cNvSpPr/>
              <p:nvPr/>
            </p:nvSpPr>
            <p:spPr>
              <a:xfrm>
                <a:off x="10271237" y="522292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31" name="组合 1130"/>
            <p:cNvGrpSpPr/>
            <p:nvPr/>
          </p:nvGrpSpPr>
          <p:grpSpPr>
            <a:xfrm>
              <a:off x="10319019" y="5075794"/>
              <a:ext cx="155183" cy="156908"/>
              <a:chOff x="10319019" y="5075794"/>
              <a:chExt cx="155183" cy="156908"/>
            </a:xfrm>
          </p:grpSpPr>
          <p:sp>
            <p:nvSpPr>
              <p:cNvPr id="1132" name="椭圆 1131"/>
              <p:cNvSpPr/>
              <p:nvPr/>
            </p:nvSpPr>
            <p:spPr>
              <a:xfrm>
                <a:off x="10319402" y="507790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33" name="椭圆 1132"/>
              <p:cNvSpPr/>
              <p:nvPr/>
            </p:nvSpPr>
            <p:spPr>
              <a:xfrm>
                <a:off x="10319019" y="507579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140" name="组合 1139"/>
          <p:cNvGrpSpPr/>
          <p:nvPr/>
        </p:nvGrpSpPr>
        <p:grpSpPr>
          <a:xfrm>
            <a:off x="2191651" y="3487279"/>
            <a:ext cx="280717" cy="368443"/>
            <a:chOff x="2191651" y="2135711"/>
            <a:chExt cx="280717" cy="368443"/>
          </a:xfrm>
        </p:grpSpPr>
        <p:grpSp>
          <p:nvGrpSpPr>
            <p:cNvPr id="1141" name="组合 1140"/>
            <p:cNvGrpSpPr/>
            <p:nvPr/>
          </p:nvGrpSpPr>
          <p:grpSpPr>
            <a:xfrm>
              <a:off x="2312151" y="2135711"/>
              <a:ext cx="160217" cy="154800"/>
              <a:chOff x="1311864" y="3475938"/>
              <a:chExt cx="160217" cy="154800"/>
            </a:xfrm>
          </p:grpSpPr>
          <p:sp>
            <p:nvSpPr>
              <p:cNvPr id="1148" name="椭圆 1147"/>
              <p:cNvSpPr/>
              <p:nvPr/>
            </p:nvSpPr>
            <p:spPr>
              <a:xfrm>
                <a:off x="1317281" y="347593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49" name="椭圆 1148"/>
              <p:cNvSpPr/>
              <p:nvPr/>
            </p:nvSpPr>
            <p:spPr>
              <a:xfrm>
                <a:off x="1311864" y="347843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42" name="组合 1141"/>
            <p:cNvGrpSpPr/>
            <p:nvPr/>
          </p:nvGrpSpPr>
          <p:grpSpPr>
            <a:xfrm>
              <a:off x="2252476" y="2234049"/>
              <a:ext cx="157408" cy="159423"/>
              <a:chOff x="1252189" y="3574276"/>
              <a:chExt cx="157408" cy="159423"/>
            </a:xfrm>
          </p:grpSpPr>
          <p:sp>
            <p:nvSpPr>
              <p:cNvPr id="1146" name="椭圆 1145"/>
              <p:cNvSpPr/>
              <p:nvPr/>
            </p:nvSpPr>
            <p:spPr>
              <a:xfrm>
                <a:off x="1254797" y="357889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47" name="椭圆 1146"/>
              <p:cNvSpPr/>
              <p:nvPr/>
            </p:nvSpPr>
            <p:spPr>
              <a:xfrm>
                <a:off x="1252189" y="357427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43" name="组合 1142"/>
            <p:cNvGrpSpPr/>
            <p:nvPr/>
          </p:nvGrpSpPr>
          <p:grpSpPr>
            <a:xfrm>
              <a:off x="2191651" y="2345852"/>
              <a:ext cx="162892" cy="158302"/>
              <a:chOff x="1191364" y="3686079"/>
              <a:chExt cx="162892" cy="158302"/>
            </a:xfrm>
          </p:grpSpPr>
          <p:sp>
            <p:nvSpPr>
              <p:cNvPr id="1144" name="椭圆 1143"/>
              <p:cNvSpPr/>
              <p:nvPr/>
            </p:nvSpPr>
            <p:spPr>
              <a:xfrm>
                <a:off x="1199456" y="368958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45" name="椭圆 1144"/>
              <p:cNvSpPr/>
              <p:nvPr/>
            </p:nvSpPr>
            <p:spPr>
              <a:xfrm>
                <a:off x="1191364" y="368607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150" name="组合 1149"/>
          <p:cNvGrpSpPr/>
          <p:nvPr/>
        </p:nvGrpSpPr>
        <p:grpSpPr>
          <a:xfrm>
            <a:off x="2353655" y="3492095"/>
            <a:ext cx="260891" cy="368953"/>
            <a:chOff x="2353655" y="2051935"/>
            <a:chExt cx="260891" cy="368953"/>
          </a:xfrm>
        </p:grpSpPr>
        <p:grpSp>
          <p:nvGrpSpPr>
            <p:cNvPr id="1151" name="组合 1150"/>
            <p:cNvGrpSpPr/>
            <p:nvPr/>
          </p:nvGrpSpPr>
          <p:grpSpPr>
            <a:xfrm>
              <a:off x="2458446" y="2051935"/>
              <a:ext cx="156100" cy="164834"/>
              <a:chOff x="1371322" y="3480190"/>
              <a:chExt cx="156100" cy="164834"/>
            </a:xfrm>
          </p:grpSpPr>
          <p:sp>
            <p:nvSpPr>
              <p:cNvPr id="1158" name="椭圆 1157"/>
              <p:cNvSpPr/>
              <p:nvPr/>
            </p:nvSpPr>
            <p:spPr>
              <a:xfrm>
                <a:off x="1372622" y="349022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59" name="椭圆 1158"/>
              <p:cNvSpPr/>
              <p:nvPr/>
            </p:nvSpPr>
            <p:spPr>
              <a:xfrm>
                <a:off x="1371322" y="348019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52" name="组合 1151"/>
            <p:cNvGrpSpPr/>
            <p:nvPr/>
          </p:nvGrpSpPr>
          <p:grpSpPr>
            <a:xfrm>
              <a:off x="2411356" y="2153603"/>
              <a:ext cx="154992" cy="163746"/>
              <a:chOff x="1324232" y="3581858"/>
              <a:chExt cx="154992" cy="163746"/>
            </a:xfrm>
          </p:grpSpPr>
          <p:sp>
            <p:nvSpPr>
              <p:cNvPr id="1156" name="椭圆 1155"/>
              <p:cNvSpPr/>
              <p:nvPr/>
            </p:nvSpPr>
            <p:spPr>
              <a:xfrm>
                <a:off x="1324424" y="359080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57" name="椭圆 1156"/>
              <p:cNvSpPr/>
              <p:nvPr/>
            </p:nvSpPr>
            <p:spPr>
              <a:xfrm>
                <a:off x="1324232" y="358185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53" name="组合 1152"/>
            <p:cNvGrpSpPr/>
            <p:nvPr/>
          </p:nvGrpSpPr>
          <p:grpSpPr>
            <a:xfrm>
              <a:off x="2353655" y="2256730"/>
              <a:ext cx="159733" cy="164158"/>
              <a:chOff x="1266531" y="3684985"/>
              <a:chExt cx="159733" cy="164158"/>
            </a:xfrm>
          </p:grpSpPr>
          <p:sp>
            <p:nvSpPr>
              <p:cNvPr id="1154" name="椭圆 1153"/>
              <p:cNvSpPr/>
              <p:nvPr/>
            </p:nvSpPr>
            <p:spPr>
              <a:xfrm>
                <a:off x="1271464" y="369434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55" name="椭圆 1154"/>
              <p:cNvSpPr/>
              <p:nvPr/>
            </p:nvSpPr>
            <p:spPr>
              <a:xfrm>
                <a:off x="1266531" y="368498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160" name="组合 1159"/>
          <p:cNvGrpSpPr/>
          <p:nvPr/>
        </p:nvGrpSpPr>
        <p:grpSpPr>
          <a:xfrm>
            <a:off x="2452272" y="3164374"/>
            <a:ext cx="508710" cy="781847"/>
            <a:chOff x="1126732" y="3164374"/>
            <a:chExt cx="508710" cy="781847"/>
          </a:xfrm>
        </p:grpSpPr>
        <p:grpSp>
          <p:nvGrpSpPr>
            <p:cNvPr id="1161" name="组合 1160"/>
            <p:cNvGrpSpPr/>
            <p:nvPr/>
          </p:nvGrpSpPr>
          <p:grpSpPr>
            <a:xfrm>
              <a:off x="1480286" y="3164374"/>
              <a:ext cx="155156" cy="161383"/>
              <a:chOff x="1480286" y="3164374"/>
              <a:chExt cx="155156" cy="161383"/>
            </a:xfrm>
          </p:grpSpPr>
          <p:sp>
            <p:nvSpPr>
              <p:cNvPr id="1183" name="椭圆 1182"/>
              <p:cNvSpPr/>
              <p:nvPr/>
            </p:nvSpPr>
            <p:spPr>
              <a:xfrm>
                <a:off x="1480642" y="317095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84" name="椭圆 1183"/>
              <p:cNvSpPr/>
              <p:nvPr/>
            </p:nvSpPr>
            <p:spPr>
              <a:xfrm>
                <a:off x="1480286" y="316437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62" name="组合 1161"/>
            <p:cNvGrpSpPr/>
            <p:nvPr/>
          </p:nvGrpSpPr>
          <p:grpSpPr>
            <a:xfrm>
              <a:off x="1435106" y="3239288"/>
              <a:ext cx="154800" cy="164781"/>
              <a:chOff x="1435106" y="3239288"/>
              <a:chExt cx="154800" cy="164781"/>
            </a:xfrm>
          </p:grpSpPr>
          <p:sp>
            <p:nvSpPr>
              <p:cNvPr id="1181" name="椭圆 1180"/>
              <p:cNvSpPr/>
              <p:nvPr/>
            </p:nvSpPr>
            <p:spPr>
              <a:xfrm>
                <a:off x="1435106" y="324926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82" name="椭圆 1181"/>
              <p:cNvSpPr/>
              <p:nvPr/>
            </p:nvSpPr>
            <p:spPr>
              <a:xfrm>
                <a:off x="1439274" y="323928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63" name="组合 1162"/>
            <p:cNvGrpSpPr/>
            <p:nvPr/>
          </p:nvGrpSpPr>
          <p:grpSpPr>
            <a:xfrm>
              <a:off x="1386762" y="3313047"/>
              <a:ext cx="154946" cy="164151"/>
              <a:chOff x="1386762" y="3313047"/>
              <a:chExt cx="154946" cy="164151"/>
            </a:xfrm>
          </p:grpSpPr>
          <p:sp>
            <p:nvSpPr>
              <p:cNvPr id="1179" name="椭圆 1178"/>
              <p:cNvSpPr/>
              <p:nvPr/>
            </p:nvSpPr>
            <p:spPr>
              <a:xfrm>
                <a:off x="1386908" y="332239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80" name="椭圆 1179"/>
              <p:cNvSpPr/>
              <p:nvPr/>
            </p:nvSpPr>
            <p:spPr>
              <a:xfrm>
                <a:off x="1386762" y="331304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64" name="组合 1163"/>
            <p:cNvGrpSpPr/>
            <p:nvPr/>
          </p:nvGrpSpPr>
          <p:grpSpPr>
            <a:xfrm>
              <a:off x="1336391" y="3397658"/>
              <a:ext cx="157119" cy="159932"/>
              <a:chOff x="1336391" y="3397658"/>
              <a:chExt cx="157119" cy="159932"/>
            </a:xfrm>
          </p:grpSpPr>
          <p:sp>
            <p:nvSpPr>
              <p:cNvPr id="1177" name="椭圆 1176"/>
              <p:cNvSpPr/>
              <p:nvPr/>
            </p:nvSpPr>
            <p:spPr>
              <a:xfrm>
                <a:off x="1338710" y="340279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78" name="椭圆 1177"/>
              <p:cNvSpPr/>
              <p:nvPr/>
            </p:nvSpPr>
            <p:spPr>
              <a:xfrm>
                <a:off x="1336391" y="339765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65" name="组合 1164"/>
            <p:cNvGrpSpPr/>
            <p:nvPr/>
          </p:nvGrpSpPr>
          <p:grpSpPr>
            <a:xfrm>
              <a:off x="1273571" y="3483065"/>
              <a:ext cx="161535" cy="164340"/>
              <a:chOff x="1273571" y="3483065"/>
              <a:chExt cx="161535" cy="164340"/>
            </a:xfrm>
          </p:grpSpPr>
          <p:sp>
            <p:nvSpPr>
              <p:cNvPr id="1175" name="椭圆 1174"/>
              <p:cNvSpPr/>
              <p:nvPr/>
            </p:nvSpPr>
            <p:spPr>
              <a:xfrm>
                <a:off x="1280306" y="349260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76" name="椭圆 1175"/>
              <p:cNvSpPr/>
              <p:nvPr/>
            </p:nvSpPr>
            <p:spPr>
              <a:xfrm>
                <a:off x="1273571" y="348306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66" name="组合 1165"/>
            <p:cNvGrpSpPr/>
            <p:nvPr/>
          </p:nvGrpSpPr>
          <p:grpSpPr>
            <a:xfrm>
              <a:off x="1234489" y="3588651"/>
              <a:ext cx="154800" cy="159334"/>
              <a:chOff x="1234489" y="3588651"/>
              <a:chExt cx="154800" cy="159334"/>
            </a:xfrm>
          </p:grpSpPr>
          <p:sp>
            <p:nvSpPr>
              <p:cNvPr id="1173" name="椭圆 1172"/>
              <p:cNvSpPr/>
              <p:nvPr/>
            </p:nvSpPr>
            <p:spPr>
              <a:xfrm>
                <a:off x="1234489" y="359318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74" name="椭圆 1173"/>
              <p:cNvSpPr/>
              <p:nvPr/>
            </p:nvSpPr>
            <p:spPr>
              <a:xfrm>
                <a:off x="1235663" y="358865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67" name="组合 1166"/>
            <p:cNvGrpSpPr/>
            <p:nvPr/>
          </p:nvGrpSpPr>
          <p:grpSpPr>
            <a:xfrm>
              <a:off x="1182789" y="3684469"/>
              <a:ext cx="154800" cy="167055"/>
              <a:chOff x="1182789" y="3684469"/>
              <a:chExt cx="154800" cy="167055"/>
            </a:xfrm>
          </p:grpSpPr>
          <p:sp>
            <p:nvSpPr>
              <p:cNvPr id="1171" name="椭圆 1170"/>
              <p:cNvSpPr/>
              <p:nvPr/>
            </p:nvSpPr>
            <p:spPr>
              <a:xfrm>
                <a:off x="1182789" y="369672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72" name="椭圆 1171"/>
              <p:cNvSpPr/>
              <p:nvPr/>
            </p:nvSpPr>
            <p:spPr>
              <a:xfrm>
                <a:off x="1184269" y="368446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68" name="组合 1167"/>
            <p:cNvGrpSpPr/>
            <p:nvPr/>
          </p:nvGrpSpPr>
          <p:grpSpPr>
            <a:xfrm>
              <a:off x="1126732" y="3789267"/>
              <a:ext cx="155516" cy="156954"/>
              <a:chOff x="1126732" y="3789267"/>
              <a:chExt cx="155516" cy="156954"/>
            </a:xfrm>
          </p:grpSpPr>
          <p:sp>
            <p:nvSpPr>
              <p:cNvPr id="1169" name="椭圆 1168"/>
              <p:cNvSpPr/>
              <p:nvPr/>
            </p:nvSpPr>
            <p:spPr>
              <a:xfrm>
                <a:off x="1127448" y="379142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70" name="椭圆 1169"/>
              <p:cNvSpPr/>
              <p:nvPr/>
            </p:nvSpPr>
            <p:spPr>
              <a:xfrm>
                <a:off x="1126732" y="378926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185" name="组合 1184"/>
          <p:cNvGrpSpPr/>
          <p:nvPr/>
        </p:nvGrpSpPr>
        <p:grpSpPr>
          <a:xfrm>
            <a:off x="2547304" y="3184399"/>
            <a:ext cx="572558" cy="851618"/>
            <a:chOff x="1052973" y="3184399"/>
            <a:chExt cx="572558" cy="851618"/>
          </a:xfrm>
        </p:grpSpPr>
        <p:grpSp>
          <p:nvGrpSpPr>
            <p:cNvPr id="1186" name="组合 1185"/>
            <p:cNvGrpSpPr/>
            <p:nvPr/>
          </p:nvGrpSpPr>
          <p:grpSpPr>
            <a:xfrm>
              <a:off x="1470216" y="3184399"/>
              <a:ext cx="155315" cy="165460"/>
              <a:chOff x="1470216" y="3184399"/>
              <a:chExt cx="155315" cy="165460"/>
            </a:xfrm>
          </p:grpSpPr>
          <p:sp>
            <p:nvSpPr>
              <p:cNvPr id="1211" name="椭圆 1210"/>
              <p:cNvSpPr/>
              <p:nvPr/>
            </p:nvSpPr>
            <p:spPr>
              <a:xfrm>
                <a:off x="1470731" y="319505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12" name="椭圆 1211"/>
              <p:cNvSpPr/>
              <p:nvPr/>
            </p:nvSpPr>
            <p:spPr>
              <a:xfrm>
                <a:off x="1470216" y="318439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87" name="组合 1186"/>
            <p:cNvGrpSpPr/>
            <p:nvPr/>
          </p:nvGrpSpPr>
          <p:grpSpPr>
            <a:xfrm>
              <a:off x="1426264" y="3261943"/>
              <a:ext cx="154800" cy="161174"/>
              <a:chOff x="1426264" y="3261943"/>
              <a:chExt cx="154800" cy="161174"/>
            </a:xfrm>
          </p:grpSpPr>
          <p:sp>
            <p:nvSpPr>
              <p:cNvPr id="1209" name="椭圆 1208"/>
              <p:cNvSpPr/>
              <p:nvPr/>
            </p:nvSpPr>
            <p:spPr>
              <a:xfrm>
                <a:off x="1426264" y="326831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10" name="椭圆 1209"/>
              <p:cNvSpPr/>
              <p:nvPr/>
            </p:nvSpPr>
            <p:spPr>
              <a:xfrm>
                <a:off x="1428488" y="326194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88" name="组合 1187"/>
            <p:cNvGrpSpPr/>
            <p:nvPr/>
          </p:nvGrpSpPr>
          <p:grpSpPr>
            <a:xfrm>
              <a:off x="1380716" y="3328164"/>
              <a:ext cx="159293" cy="168082"/>
              <a:chOff x="1380716" y="3328164"/>
              <a:chExt cx="159293" cy="168082"/>
            </a:xfrm>
          </p:grpSpPr>
          <p:sp>
            <p:nvSpPr>
              <p:cNvPr id="1207" name="椭圆 1206"/>
              <p:cNvSpPr/>
              <p:nvPr/>
            </p:nvSpPr>
            <p:spPr>
              <a:xfrm>
                <a:off x="1385209" y="334144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08" name="椭圆 1207"/>
              <p:cNvSpPr/>
              <p:nvPr/>
            </p:nvSpPr>
            <p:spPr>
              <a:xfrm>
                <a:off x="1380716" y="332816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89" name="组合 1188"/>
            <p:cNvGrpSpPr/>
            <p:nvPr/>
          </p:nvGrpSpPr>
          <p:grpSpPr>
            <a:xfrm>
              <a:off x="1305253" y="3409933"/>
              <a:ext cx="159107" cy="154800"/>
              <a:chOff x="1305253" y="3409933"/>
              <a:chExt cx="159107" cy="154800"/>
            </a:xfrm>
          </p:grpSpPr>
          <p:sp>
            <p:nvSpPr>
              <p:cNvPr id="1205" name="椭圆 1204"/>
              <p:cNvSpPr/>
              <p:nvPr/>
            </p:nvSpPr>
            <p:spPr>
              <a:xfrm>
                <a:off x="1309560" y="340993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06" name="椭圆 1205"/>
              <p:cNvSpPr/>
              <p:nvPr/>
            </p:nvSpPr>
            <p:spPr>
              <a:xfrm>
                <a:off x="1305253" y="340993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90" name="组合 1189"/>
            <p:cNvGrpSpPr/>
            <p:nvPr/>
          </p:nvGrpSpPr>
          <p:grpSpPr>
            <a:xfrm>
              <a:off x="1259559" y="3497422"/>
              <a:ext cx="154800" cy="161888"/>
              <a:chOff x="1259559" y="3497422"/>
              <a:chExt cx="154800" cy="161888"/>
            </a:xfrm>
          </p:grpSpPr>
          <p:sp>
            <p:nvSpPr>
              <p:cNvPr id="1203" name="椭圆 1202"/>
              <p:cNvSpPr/>
              <p:nvPr/>
            </p:nvSpPr>
            <p:spPr>
              <a:xfrm>
                <a:off x="1259559" y="350451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04" name="椭圆 1203"/>
              <p:cNvSpPr/>
              <p:nvPr/>
            </p:nvSpPr>
            <p:spPr>
              <a:xfrm>
                <a:off x="1262503" y="349742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91" name="组合 1190"/>
            <p:cNvGrpSpPr/>
            <p:nvPr/>
          </p:nvGrpSpPr>
          <p:grpSpPr>
            <a:xfrm>
              <a:off x="1206599" y="3581565"/>
              <a:ext cx="154800" cy="170061"/>
              <a:chOff x="1206599" y="3581565"/>
              <a:chExt cx="154800" cy="170061"/>
            </a:xfrm>
          </p:grpSpPr>
          <p:sp>
            <p:nvSpPr>
              <p:cNvPr id="1201" name="椭圆 1200"/>
              <p:cNvSpPr/>
              <p:nvPr/>
            </p:nvSpPr>
            <p:spPr>
              <a:xfrm>
                <a:off x="1206599" y="359682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02" name="椭圆 1201"/>
              <p:cNvSpPr/>
              <p:nvPr/>
            </p:nvSpPr>
            <p:spPr>
              <a:xfrm>
                <a:off x="1206793" y="358156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92" name="组合 1191"/>
            <p:cNvGrpSpPr/>
            <p:nvPr/>
          </p:nvGrpSpPr>
          <p:grpSpPr>
            <a:xfrm>
              <a:off x="1157280" y="3691100"/>
              <a:ext cx="154800" cy="158043"/>
              <a:chOff x="1157280" y="3691100"/>
              <a:chExt cx="154800" cy="158043"/>
            </a:xfrm>
          </p:grpSpPr>
          <p:sp>
            <p:nvSpPr>
              <p:cNvPr id="1199" name="椭圆 1198"/>
              <p:cNvSpPr/>
              <p:nvPr/>
            </p:nvSpPr>
            <p:spPr>
              <a:xfrm>
                <a:off x="1157280" y="369434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00" name="椭圆 1199"/>
              <p:cNvSpPr/>
              <p:nvPr/>
            </p:nvSpPr>
            <p:spPr>
              <a:xfrm>
                <a:off x="1162856" y="369110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93" name="组合 1192"/>
            <p:cNvGrpSpPr/>
            <p:nvPr/>
          </p:nvGrpSpPr>
          <p:grpSpPr>
            <a:xfrm>
              <a:off x="1099856" y="3769178"/>
              <a:ext cx="158582" cy="163878"/>
              <a:chOff x="1099856" y="3769178"/>
              <a:chExt cx="158582" cy="163878"/>
            </a:xfrm>
          </p:grpSpPr>
          <p:sp>
            <p:nvSpPr>
              <p:cNvPr id="1197" name="椭圆 1196"/>
              <p:cNvSpPr/>
              <p:nvPr/>
            </p:nvSpPr>
            <p:spPr>
              <a:xfrm>
                <a:off x="1103638" y="377825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98" name="椭圆 1197"/>
              <p:cNvSpPr/>
              <p:nvPr/>
            </p:nvSpPr>
            <p:spPr>
              <a:xfrm>
                <a:off x="1099856" y="376917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94" name="组合 1193"/>
            <p:cNvGrpSpPr/>
            <p:nvPr/>
          </p:nvGrpSpPr>
          <p:grpSpPr>
            <a:xfrm>
              <a:off x="1052973" y="3873838"/>
              <a:ext cx="157267" cy="162179"/>
              <a:chOff x="1052973" y="3873838"/>
              <a:chExt cx="157267" cy="162179"/>
            </a:xfrm>
          </p:grpSpPr>
          <p:sp>
            <p:nvSpPr>
              <p:cNvPr id="1195" name="椭圆 1194"/>
              <p:cNvSpPr/>
              <p:nvPr/>
            </p:nvSpPr>
            <p:spPr>
              <a:xfrm>
                <a:off x="1055440" y="388121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196" name="椭圆 1195"/>
              <p:cNvSpPr/>
              <p:nvPr/>
            </p:nvSpPr>
            <p:spPr>
              <a:xfrm>
                <a:off x="1052973" y="387383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213" name="组合 1212"/>
          <p:cNvGrpSpPr/>
          <p:nvPr/>
        </p:nvGrpSpPr>
        <p:grpSpPr>
          <a:xfrm>
            <a:off x="2634578" y="3206319"/>
            <a:ext cx="648348" cy="909427"/>
            <a:chOff x="973728" y="3206319"/>
            <a:chExt cx="648348" cy="909427"/>
          </a:xfrm>
        </p:grpSpPr>
        <p:grpSp>
          <p:nvGrpSpPr>
            <p:cNvPr id="1214" name="组合 1213"/>
            <p:cNvGrpSpPr/>
            <p:nvPr/>
          </p:nvGrpSpPr>
          <p:grpSpPr>
            <a:xfrm>
              <a:off x="1466000" y="3206319"/>
              <a:ext cx="156076" cy="165098"/>
              <a:chOff x="1466000" y="3206319"/>
              <a:chExt cx="156076" cy="165098"/>
            </a:xfrm>
          </p:grpSpPr>
          <p:sp>
            <p:nvSpPr>
              <p:cNvPr id="1242" name="椭圆 1241"/>
              <p:cNvSpPr/>
              <p:nvPr/>
            </p:nvSpPr>
            <p:spPr>
              <a:xfrm>
                <a:off x="1467276" y="321661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43" name="椭圆 1242"/>
              <p:cNvSpPr/>
              <p:nvPr/>
            </p:nvSpPr>
            <p:spPr>
              <a:xfrm>
                <a:off x="1466000" y="320631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15" name="组合 1214"/>
            <p:cNvGrpSpPr/>
            <p:nvPr/>
          </p:nvGrpSpPr>
          <p:grpSpPr>
            <a:xfrm>
              <a:off x="1423859" y="3287642"/>
              <a:ext cx="154824" cy="154800"/>
              <a:chOff x="1423859" y="3287642"/>
              <a:chExt cx="154824" cy="154800"/>
            </a:xfrm>
          </p:grpSpPr>
          <p:sp>
            <p:nvSpPr>
              <p:cNvPr id="1240" name="椭圆 1239"/>
              <p:cNvSpPr/>
              <p:nvPr/>
            </p:nvSpPr>
            <p:spPr>
              <a:xfrm>
                <a:off x="1423883" y="328764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41" name="椭圆 1240"/>
              <p:cNvSpPr/>
              <p:nvPr/>
            </p:nvSpPr>
            <p:spPr>
              <a:xfrm>
                <a:off x="1423859" y="329550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16" name="组合 1215"/>
            <p:cNvGrpSpPr/>
            <p:nvPr/>
          </p:nvGrpSpPr>
          <p:grpSpPr>
            <a:xfrm>
              <a:off x="1385308" y="3355732"/>
              <a:ext cx="156400" cy="154800"/>
              <a:chOff x="1385308" y="3355732"/>
              <a:chExt cx="156400" cy="154800"/>
            </a:xfrm>
          </p:grpSpPr>
          <p:sp>
            <p:nvSpPr>
              <p:cNvPr id="1238" name="椭圆 1237"/>
              <p:cNvSpPr/>
              <p:nvPr/>
            </p:nvSpPr>
            <p:spPr>
              <a:xfrm>
                <a:off x="1386908" y="335573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39" name="椭圆 1238"/>
              <p:cNvSpPr/>
              <p:nvPr/>
            </p:nvSpPr>
            <p:spPr>
              <a:xfrm>
                <a:off x="1385308" y="335658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17" name="组合 1216"/>
            <p:cNvGrpSpPr/>
            <p:nvPr/>
          </p:nvGrpSpPr>
          <p:grpSpPr>
            <a:xfrm>
              <a:off x="1283369" y="3417764"/>
              <a:ext cx="154800" cy="161255"/>
              <a:chOff x="1283369" y="3417764"/>
              <a:chExt cx="154800" cy="161255"/>
            </a:xfrm>
          </p:grpSpPr>
          <p:sp>
            <p:nvSpPr>
              <p:cNvPr id="1236" name="椭圆 1235"/>
              <p:cNvSpPr/>
              <p:nvPr/>
            </p:nvSpPr>
            <p:spPr>
              <a:xfrm>
                <a:off x="1283369" y="342421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37" name="椭圆 1236"/>
              <p:cNvSpPr/>
              <p:nvPr/>
            </p:nvSpPr>
            <p:spPr>
              <a:xfrm>
                <a:off x="1285344" y="341776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18" name="组合 1217"/>
            <p:cNvGrpSpPr/>
            <p:nvPr/>
          </p:nvGrpSpPr>
          <p:grpSpPr>
            <a:xfrm>
              <a:off x="1248369" y="3500103"/>
              <a:ext cx="156466" cy="159207"/>
              <a:chOff x="1248369" y="3500103"/>
              <a:chExt cx="156466" cy="159207"/>
            </a:xfrm>
          </p:grpSpPr>
          <p:sp>
            <p:nvSpPr>
              <p:cNvPr id="1234" name="椭圆 1233"/>
              <p:cNvSpPr/>
              <p:nvPr/>
            </p:nvSpPr>
            <p:spPr>
              <a:xfrm>
                <a:off x="1250035" y="350451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35" name="椭圆 1234"/>
              <p:cNvSpPr/>
              <p:nvPr/>
            </p:nvSpPr>
            <p:spPr>
              <a:xfrm>
                <a:off x="1248369" y="350010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19" name="组合 1218"/>
            <p:cNvGrpSpPr/>
            <p:nvPr/>
          </p:nvGrpSpPr>
          <p:grpSpPr>
            <a:xfrm>
              <a:off x="1185170" y="3598172"/>
              <a:ext cx="154800" cy="158216"/>
              <a:chOff x="1185170" y="3598172"/>
              <a:chExt cx="154800" cy="158216"/>
            </a:xfrm>
          </p:grpSpPr>
          <p:sp>
            <p:nvSpPr>
              <p:cNvPr id="1232" name="椭圆 1231"/>
              <p:cNvSpPr/>
              <p:nvPr/>
            </p:nvSpPr>
            <p:spPr>
              <a:xfrm>
                <a:off x="1185170" y="360158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33" name="椭圆 1232"/>
              <p:cNvSpPr/>
              <p:nvPr/>
            </p:nvSpPr>
            <p:spPr>
              <a:xfrm>
                <a:off x="1187490" y="359817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20" name="组合 1219"/>
            <p:cNvGrpSpPr/>
            <p:nvPr/>
          </p:nvGrpSpPr>
          <p:grpSpPr>
            <a:xfrm>
              <a:off x="1132931" y="3684819"/>
              <a:ext cx="157720" cy="159562"/>
              <a:chOff x="1132931" y="3684819"/>
              <a:chExt cx="157720" cy="159562"/>
            </a:xfrm>
          </p:grpSpPr>
          <p:sp>
            <p:nvSpPr>
              <p:cNvPr id="1230" name="椭圆 1229"/>
              <p:cNvSpPr/>
              <p:nvPr/>
            </p:nvSpPr>
            <p:spPr>
              <a:xfrm>
                <a:off x="1135851" y="368958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31" name="椭圆 1230"/>
              <p:cNvSpPr/>
              <p:nvPr/>
            </p:nvSpPr>
            <p:spPr>
              <a:xfrm>
                <a:off x="1132931" y="368481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21" name="组合 1220"/>
            <p:cNvGrpSpPr/>
            <p:nvPr/>
          </p:nvGrpSpPr>
          <p:grpSpPr>
            <a:xfrm>
              <a:off x="1078091" y="3779949"/>
              <a:ext cx="163680" cy="155488"/>
              <a:chOff x="1078091" y="3779949"/>
              <a:chExt cx="163680" cy="155488"/>
            </a:xfrm>
          </p:grpSpPr>
          <p:sp>
            <p:nvSpPr>
              <p:cNvPr id="1228" name="椭圆 1227"/>
              <p:cNvSpPr/>
              <p:nvPr/>
            </p:nvSpPr>
            <p:spPr>
              <a:xfrm>
                <a:off x="1086971" y="378063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29" name="椭圆 1228"/>
              <p:cNvSpPr/>
              <p:nvPr/>
            </p:nvSpPr>
            <p:spPr>
              <a:xfrm>
                <a:off x="1078091" y="377994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22" name="组合 1221"/>
            <p:cNvGrpSpPr/>
            <p:nvPr/>
          </p:nvGrpSpPr>
          <p:grpSpPr>
            <a:xfrm>
              <a:off x="1036392" y="3869312"/>
              <a:ext cx="154800" cy="154800"/>
              <a:chOff x="1036392" y="3869312"/>
              <a:chExt cx="154800" cy="154800"/>
            </a:xfrm>
          </p:grpSpPr>
          <p:sp>
            <p:nvSpPr>
              <p:cNvPr id="1226" name="椭圆 1225"/>
              <p:cNvSpPr/>
              <p:nvPr/>
            </p:nvSpPr>
            <p:spPr>
              <a:xfrm>
                <a:off x="1036392" y="386931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27" name="椭圆 1226"/>
              <p:cNvSpPr/>
              <p:nvPr/>
            </p:nvSpPr>
            <p:spPr>
              <a:xfrm>
                <a:off x="1036856" y="387158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23" name="组合 1222"/>
            <p:cNvGrpSpPr/>
            <p:nvPr/>
          </p:nvGrpSpPr>
          <p:grpSpPr>
            <a:xfrm>
              <a:off x="973728" y="3960946"/>
              <a:ext cx="164504" cy="154800"/>
              <a:chOff x="973728" y="3960946"/>
              <a:chExt cx="164504" cy="154800"/>
            </a:xfrm>
          </p:grpSpPr>
          <p:sp>
            <p:nvSpPr>
              <p:cNvPr id="1224" name="椭圆 1223"/>
              <p:cNvSpPr/>
              <p:nvPr/>
            </p:nvSpPr>
            <p:spPr>
              <a:xfrm>
                <a:off x="983432" y="396094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25" name="椭圆 1224"/>
              <p:cNvSpPr/>
              <p:nvPr/>
            </p:nvSpPr>
            <p:spPr>
              <a:xfrm>
                <a:off x="973728" y="396237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244" name="组合 1243"/>
          <p:cNvGrpSpPr/>
          <p:nvPr/>
        </p:nvGrpSpPr>
        <p:grpSpPr>
          <a:xfrm>
            <a:off x="3234728" y="3228022"/>
            <a:ext cx="196976" cy="228706"/>
            <a:chOff x="1415480" y="3228022"/>
            <a:chExt cx="196976" cy="228706"/>
          </a:xfrm>
        </p:grpSpPr>
        <p:grpSp>
          <p:nvGrpSpPr>
            <p:cNvPr id="1245" name="组合 1244"/>
            <p:cNvGrpSpPr/>
            <p:nvPr/>
          </p:nvGrpSpPr>
          <p:grpSpPr>
            <a:xfrm>
              <a:off x="1454654" y="3228022"/>
              <a:ext cx="157802" cy="163564"/>
              <a:chOff x="1454654" y="3228022"/>
              <a:chExt cx="157802" cy="163564"/>
            </a:xfrm>
          </p:grpSpPr>
          <p:sp>
            <p:nvSpPr>
              <p:cNvPr id="1249" name="椭圆 1248"/>
              <p:cNvSpPr/>
              <p:nvPr/>
            </p:nvSpPr>
            <p:spPr>
              <a:xfrm>
                <a:off x="1457656" y="323678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50" name="椭圆 1249"/>
              <p:cNvSpPr/>
              <p:nvPr/>
            </p:nvSpPr>
            <p:spPr>
              <a:xfrm>
                <a:off x="1454654" y="322802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46" name="组合 1245"/>
            <p:cNvGrpSpPr/>
            <p:nvPr/>
          </p:nvGrpSpPr>
          <p:grpSpPr>
            <a:xfrm>
              <a:off x="1415480" y="3296951"/>
              <a:ext cx="154800" cy="159777"/>
              <a:chOff x="1415480" y="3296951"/>
              <a:chExt cx="154800" cy="159777"/>
            </a:xfrm>
          </p:grpSpPr>
          <p:sp>
            <p:nvSpPr>
              <p:cNvPr id="1247" name="椭圆 1246"/>
              <p:cNvSpPr/>
              <p:nvPr/>
            </p:nvSpPr>
            <p:spPr>
              <a:xfrm>
                <a:off x="1415480" y="330192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48" name="椭圆 1247"/>
              <p:cNvSpPr/>
              <p:nvPr/>
            </p:nvSpPr>
            <p:spPr>
              <a:xfrm>
                <a:off x="1416288" y="329695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251" name="组合 1250"/>
          <p:cNvGrpSpPr/>
          <p:nvPr/>
        </p:nvGrpSpPr>
        <p:grpSpPr>
          <a:xfrm>
            <a:off x="3330155" y="3247925"/>
            <a:ext cx="245565" cy="279274"/>
            <a:chOff x="1407507" y="3247925"/>
            <a:chExt cx="245565" cy="279274"/>
          </a:xfrm>
        </p:grpSpPr>
        <p:grpSp>
          <p:nvGrpSpPr>
            <p:cNvPr id="1252" name="组合 1251"/>
            <p:cNvGrpSpPr/>
            <p:nvPr/>
          </p:nvGrpSpPr>
          <p:grpSpPr>
            <a:xfrm>
              <a:off x="1496193" y="3247925"/>
              <a:ext cx="156879" cy="159646"/>
              <a:chOff x="1496193" y="3247925"/>
              <a:chExt cx="156879" cy="159646"/>
            </a:xfrm>
          </p:grpSpPr>
          <p:sp>
            <p:nvSpPr>
              <p:cNvPr id="1259" name="椭圆 1258"/>
              <p:cNvSpPr/>
              <p:nvPr/>
            </p:nvSpPr>
            <p:spPr>
              <a:xfrm>
                <a:off x="1498272" y="325277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60" name="椭圆 1259"/>
              <p:cNvSpPr/>
              <p:nvPr/>
            </p:nvSpPr>
            <p:spPr>
              <a:xfrm>
                <a:off x="1496193" y="324792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53" name="组合 1252"/>
            <p:cNvGrpSpPr/>
            <p:nvPr/>
          </p:nvGrpSpPr>
          <p:grpSpPr>
            <a:xfrm>
              <a:off x="1458806" y="3312992"/>
              <a:ext cx="157973" cy="158022"/>
              <a:chOff x="1458806" y="3312992"/>
              <a:chExt cx="157973" cy="158022"/>
            </a:xfrm>
          </p:grpSpPr>
          <p:sp>
            <p:nvSpPr>
              <p:cNvPr id="1257" name="椭圆 1256"/>
              <p:cNvSpPr/>
              <p:nvPr/>
            </p:nvSpPr>
            <p:spPr>
              <a:xfrm>
                <a:off x="1461979" y="331621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58" name="椭圆 1257"/>
              <p:cNvSpPr/>
              <p:nvPr/>
            </p:nvSpPr>
            <p:spPr>
              <a:xfrm>
                <a:off x="1458806" y="331299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54" name="组合 1253"/>
            <p:cNvGrpSpPr/>
            <p:nvPr/>
          </p:nvGrpSpPr>
          <p:grpSpPr>
            <a:xfrm>
              <a:off x="1407507" y="3366000"/>
              <a:ext cx="162773" cy="161199"/>
              <a:chOff x="1407507" y="3366000"/>
              <a:chExt cx="162773" cy="161199"/>
            </a:xfrm>
          </p:grpSpPr>
          <p:sp>
            <p:nvSpPr>
              <p:cNvPr id="1255" name="椭圆 1254"/>
              <p:cNvSpPr/>
              <p:nvPr/>
            </p:nvSpPr>
            <p:spPr>
              <a:xfrm>
                <a:off x="1415480" y="337239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56" name="椭圆 1255"/>
              <p:cNvSpPr/>
              <p:nvPr/>
            </p:nvSpPr>
            <p:spPr>
              <a:xfrm>
                <a:off x="1407507" y="336600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261" name="组合 1260"/>
          <p:cNvGrpSpPr/>
          <p:nvPr/>
        </p:nvGrpSpPr>
        <p:grpSpPr>
          <a:xfrm>
            <a:off x="3483904" y="3258909"/>
            <a:ext cx="247737" cy="332034"/>
            <a:chOff x="1412478" y="3258909"/>
            <a:chExt cx="247737" cy="332034"/>
          </a:xfrm>
        </p:grpSpPr>
        <p:grpSp>
          <p:nvGrpSpPr>
            <p:cNvPr id="1262" name="组合 1261"/>
            <p:cNvGrpSpPr/>
            <p:nvPr/>
          </p:nvGrpSpPr>
          <p:grpSpPr>
            <a:xfrm>
              <a:off x="1505415" y="3258909"/>
              <a:ext cx="154800" cy="161827"/>
              <a:chOff x="1505415" y="3258909"/>
              <a:chExt cx="154800" cy="161827"/>
            </a:xfrm>
          </p:grpSpPr>
          <p:sp>
            <p:nvSpPr>
              <p:cNvPr id="1272" name="椭圆 1271"/>
              <p:cNvSpPr/>
              <p:nvPr/>
            </p:nvSpPr>
            <p:spPr>
              <a:xfrm>
                <a:off x="1505415" y="326593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73" name="椭圆 1272"/>
              <p:cNvSpPr/>
              <p:nvPr/>
            </p:nvSpPr>
            <p:spPr>
              <a:xfrm>
                <a:off x="1508555" y="325890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63" name="组合 1262"/>
            <p:cNvGrpSpPr/>
            <p:nvPr/>
          </p:nvGrpSpPr>
          <p:grpSpPr>
            <a:xfrm>
              <a:off x="1475583" y="3323597"/>
              <a:ext cx="154800" cy="159322"/>
              <a:chOff x="1475583" y="3323597"/>
              <a:chExt cx="154800" cy="159322"/>
            </a:xfrm>
          </p:grpSpPr>
          <p:sp>
            <p:nvSpPr>
              <p:cNvPr id="1270" name="椭圆 1269"/>
              <p:cNvSpPr/>
              <p:nvPr/>
            </p:nvSpPr>
            <p:spPr>
              <a:xfrm>
                <a:off x="1475583" y="332811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71" name="椭圆 1270"/>
              <p:cNvSpPr/>
              <p:nvPr/>
            </p:nvSpPr>
            <p:spPr>
              <a:xfrm>
                <a:off x="1476934" y="332359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64" name="组合 1263"/>
            <p:cNvGrpSpPr/>
            <p:nvPr/>
          </p:nvGrpSpPr>
          <p:grpSpPr>
            <a:xfrm>
              <a:off x="1424162" y="3366001"/>
              <a:ext cx="158023" cy="167220"/>
              <a:chOff x="1424162" y="3366001"/>
              <a:chExt cx="158023" cy="167220"/>
            </a:xfrm>
          </p:grpSpPr>
          <p:sp>
            <p:nvSpPr>
              <p:cNvPr id="1268" name="椭圆 1267"/>
              <p:cNvSpPr/>
              <p:nvPr/>
            </p:nvSpPr>
            <p:spPr>
              <a:xfrm>
                <a:off x="1427385" y="337842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69" name="椭圆 1268"/>
              <p:cNvSpPr/>
              <p:nvPr/>
            </p:nvSpPr>
            <p:spPr>
              <a:xfrm>
                <a:off x="1424162" y="336600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65" name="组合 1264"/>
            <p:cNvGrpSpPr/>
            <p:nvPr/>
          </p:nvGrpSpPr>
          <p:grpSpPr>
            <a:xfrm>
              <a:off x="1412478" y="3427576"/>
              <a:ext cx="157802" cy="163367"/>
              <a:chOff x="1412478" y="3427576"/>
              <a:chExt cx="157802" cy="163367"/>
            </a:xfrm>
          </p:grpSpPr>
          <p:sp>
            <p:nvSpPr>
              <p:cNvPr id="1266" name="椭圆 1265"/>
              <p:cNvSpPr/>
              <p:nvPr/>
            </p:nvSpPr>
            <p:spPr>
              <a:xfrm>
                <a:off x="1415480" y="343614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67" name="椭圆 1266"/>
              <p:cNvSpPr/>
              <p:nvPr/>
            </p:nvSpPr>
            <p:spPr>
              <a:xfrm>
                <a:off x="1412478" y="342757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274" name="组合 1273"/>
          <p:cNvGrpSpPr/>
          <p:nvPr/>
        </p:nvGrpSpPr>
        <p:grpSpPr>
          <a:xfrm>
            <a:off x="3489339" y="3286068"/>
            <a:ext cx="393461" cy="513756"/>
            <a:chOff x="1206651" y="3286068"/>
            <a:chExt cx="393461" cy="513756"/>
          </a:xfrm>
        </p:grpSpPr>
        <p:grpSp>
          <p:nvGrpSpPr>
            <p:cNvPr id="1275" name="组合 1274"/>
            <p:cNvGrpSpPr/>
            <p:nvPr/>
          </p:nvGrpSpPr>
          <p:grpSpPr>
            <a:xfrm>
              <a:off x="1445312" y="3286068"/>
              <a:ext cx="154800" cy="158755"/>
              <a:chOff x="1445312" y="3286068"/>
              <a:chExt cx="154800" cy="158755"/>
            </a:xfrm>
          </p:grpSpPr>
          <p:sp>
            <p:nvSpPr>
              <p:cNvPr id="1294" name="椭圆 1293"/>
              <p:cNvSpPr/>
              <p:nvPr/>
            </p:nvSpPr>
            <p:spPr>
              <a:xfrm>
                <a:off x="1445312" y="329002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95" name="椭圆 1294"/>
              <p:cNvSpPr/>
              <p:nvPr/>
            </p:nvSpPr>
            <p:spPr>
              <a:xfrm>
                <a:off x="1445679" y="328606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76" name="组合 1275"/>
            <p:cNvGrpSpPr/>
            <p:nvPr/>
          </p:nvGrpSpPr>
          <p:grpSpPr>
            <a:xfrm>
              <a:off x="1414813" y="3322593"/>
              <a:ext cx="160229" cy="160326"/>
              <a:chOff x="1414813" y="3322593"/>
              <a:chExt cx="160229" cy="160326"/>
            </a:xfrm>
          </p:grpSpPr>
          <p:sp>
            <p:nvSpPr>
              <p:cNvPr id="1292" name="椭圆 1291"/>
              <p:cNvSpPr/>
              <p:nvPr/>
            </p:nvSpPr>
            <p:spPr>
              <a:xfrm>
                <a:off x="1420242" y="332811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93" name="椭圆 1292"/>
              <p:cNvSpPr/>
              <p:nvPr/>
            </p:nvSpPr>
            <p:spPr>
              <a:xfrm>
                <a:off x="1414813" y="332259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77" name="组合 1276"/>
            <p:cNvGrpSpPr/>
            <p:nvPr/>
          </p:nvGrpSpPr>
          <p:grpSpPr>
            <a:xfrm>
              <a:off x="1364901" y="3395541"/>
              <a:ext cx="154800" cy="160808"/>
              <a:chOff x="1364901" y="3395541"/>
              <a:chExt cx="154800" cy="160808"/>
            </a:xfrm>
          </p:grpSpPr>
          <p:sp>
            <p:nvSpPr>
              <p:cNvPr id="1290" name="椭圆 1289"/>
              <p:cNvSpPr/>
              <p:nvPr/>
            </p:nvSpPr>
            <p:spPr>
              <a:xfrm>
                <a:off x="1364901" y="340154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91" name="椭圆 1290"/>
              <p:cNvSpPr/>
              <p:nvPr/>
            </p:nvSpPr>
            <p:spPr>
              <a:xfrm>
                <a:off x="1365365" y="339554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78" name="组合 1277"/>
            <p:cNvGrpSpPr/>
            <p:nvPr/>
          </p:nvGrpSpPr>
          <p:grpSpPr>
            <a:xfrm>
              <a:off x="1359002" y="3438986"/>
              <a:ext cx="154816" cy="159100"/>
              <a:chOff x="1359002" y="3438986"/>
              <a:chExt cx="154816" cy="159100"/>
            </a:xfrm>
          </p:grpSpPr>
          <p:sp>
            <p:nvSpPr>
              <p:cNvPr id="1288" name="椭圆 1287"/>
              <p:cNvSpPr/>
              <p:nvPr/>
            </p:nvSpPr>
            <p:spPr>
              <a:xfrm>
                <a:off x="1359018" y="344328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89" name="椭圆 1288"/>
              <p:cNvSpPr/>
              <p:nvPr/>
            </p:nvSpPr>
            <p:spPr>
              <a:xfrm>
                <a:off x="1359002" y="343898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79" name="组合 1278"/>
            <p:cNvGrpSpPr/>
            <p:nvPr/>
          </p:nvGrpSpPr>
          <p:grpSpPr>
            <a:xfrm>
              <a:off x="1307179" y="3505254"/>
              <a:ext cx="154800" cy="163580"/>
              <a:chOff x="1307179" y="3505254"/>
              <a:chExt cx="154800" cy="163580"/>
            </a:xfrm>
          </p:grpSpPr>
          <p:sp>
            <p:nvSpPr>
              <p:cNvPr id="1286" name="椭圆 1285"/>
              <p:cNvSpPr/>
              <p:nvPr/>
            </p:nvSpPr>
            <p:spPr>
              <a:xfrm>
                <a:off x="1307179" y="351403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87" name="椭圆 1286"/>
              <p:cNvSpPr/>
              <p:nvPr/>
            </p:nvSpPr>
            <p:spPr>
              <a:xfrm>
                <a:off x="1307540" y="350525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80" name="组合 1279"/>
            <p:cNvGrpSpPr/>
            <p:nvPr/>
          </p:nvGrpSpPr>
          <p:grpSpPr>
            <a:xfrm>
              <a:off x="1250508" y="3573735"/>
              <a:ext cx="163851" cy="161224"/>
              <a:chOff x="1250508" y="3573735"/>
              <a:chExt cx="163851" cy="161224"/>
            </a:xfrm>
          </p:grpSpPr>
          <p:sp>
            <p:nvSpPr>
              <p:cNvPr id="1284" name="椭圆 1283"/>
              <p:cNvSpPr/>
              <p:nvPr/>
            </p:nvSpPr>
            <p:spPr>
              <a:xfrm>
                <a:off x="1259559" y="358015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85" name="椭圆 1284"/>
              <p:cNvSpPr/>
              <p:nvPr/>
            </p:nvSpPr>
            <p:spPr>
              <a:xfrm>
                <a:off x="1250508" y="357373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81" name="组合 1280"/>
            <p:cNvGrpSpPr/>
            <p:nvPr/>
          </p:nvGrpSpPr>
          <p:grpSpPr>
            <a:xfrm>
              <a:off x="1206651" y="3637995"/>
              <a:ext cx="159510" cy="161829"/>
              <a:chOff x="1206651" y="3637995"/>
              <a:chExt cx="159510" cy="161829"/>
            </a:xfrm>
          </p:grpSpPr>
          <p:sp>
            <p:nvSpPr>
              <p:cNvPr id="1282" name="椭圆 1281"/>
              <p:cNvSpPr/>
              <p:nvPr/>
            </p:nvSpPr>
            <p:spPr>
              <a:xfrm>
                <a:off x="1211361" y="364502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283" name="椭圆 1282"/>
              <p:cNvSpPr/>
              <p:nvPr/>
            </p:nvSpPr>
            <p:spPr>
              <a:xfrm>
                <a:off x="1206651" y="363799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296" name="组合 1295"/>
          <p:cNvGrpSpPr/>
          <p:nvPr/>
        </p:nvGrpSpPr>
        <p:grpSpPr>
          <a:xfrm>
            <a:off x="2948902" y="3356502"/>
            <a:ext cx="677273" cy="930029"/>
            <a:chOff x="2948902" y="3361401"/>
            <a:chExt cx="677273" cy="930029"/>
          </a:xfrm>
        </p:grpSpPr>
        <p:sp>
          <p:nvSpPr>
            <p:cNvPr id="1297" name="椭圆 1296"/>
            <p:cNvSpPr/>
            <p:nvPr/>
          </p:nvSpPr>
          <p:spPr>
            <a:xfrm rot="-480000">
              <a:off x="3122175" y="3361401"/>
              <a:ext cx="504000" cy="828000"/>
            </a:xfrm>
            <a:prstGeom prst="ellipse">
              <a:avLst/>
            </a:prstGeom>
            <a:solidFill>
              <a:srgbClr val="7C9DCF"/>
            </a:solidFill>
            <a:ln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98" name="椭圆 1297"/>
            <p:cNvSpPr/>
            <p:nvPr/>
          </p:nvSpPr>
          <p:spPr>
            <a:xfrm rot="-480000">
              <a:off x="2948902" y="3403100"/>
              <a:ext cx="504000" cy="828000"/>
            </a:xfrm>
            <a:prstGeom prst="ellipse">
              <a:avLst/>
            </a:prstGeom>
            <a:solidFill>
              <a:srgbClr val="7C9DCF"/>
            </a:solidFill>
            <a:ln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99" name="椭圆 1298"/>
            <p:cNvSpPr/>
            <p:nvPr/>
          </p:nvSpPr>
          <p:spPr>
            <a:xfrm rot="-300000">
              <a:off x="3081424" y="3427430"/>
              <a:ext cx="468000" cy="864000"/>
            </a:xfrm>
            <a:prstGeom prst="ellipse">
              <a:avLst/>
            </a:prstGeom>
            <a:solidFill>
              <a:srgbClr val="7C9DCF"/>
            </a:solidFill>
            <a:ln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300" name="组合 1299"/>
          <p:cNvGrpSpPr/>
          <p:nvPr/>
        </p:nvGrpSpPr>
        <p:grpSpPr>
          <a:xfrm>
            <a:off x="2702463" y="3763777"/>
            <a:ext cx="340051" cy="516309"/>
            <a:chOff x="1196317" y="3763777"/>
            <a:chExt cx="340051" cy="516309"/>
          </a:xfrm>
        </p:grpSpPr>
        <p:grpSp>
          <p:nvGrpSpPr>
            <p:cNvPr id="1301" name="组合 1300"/>
            <p:cNvGrpSpPr/>
            <p:nvPr/>
          </p:nvGrpSpPr>
          <p:grpSpPr>
            <a:xfrm>
              <a:off x="1379187" y="3763777"/>
              <a:ext cx="157181" cy="162136"/>
              <a:chOff x="1379187" y="3763777"/>
              <a:chExt cx="157181" cy="162136"/>
            </a:xfrm>
          </p:grpSpPr>
          <p:sp>
            <p:nvSpPr>
              <p:cNvPr id="1314" name="椭圆 1313"/>
              <p:cNvSpPr/>
              <p:nvPr/>
            </p:nvSpPr>
            <p:spPr>
              <a:xfrm>
                <a:off x="1381568" y="377111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15" name="椭圆 1314"/>
              <p:cNvSpPr/>
              <p:nvPr/>
            </p:nvSpPr>
            <p:spPr>
              <a:xfrm>
                <a:off x="1379187" y="376377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02" name="组合 1301"/>
            <p:cNvGrpSpPr/>
            <p:nvPr/>
          </p:nvGrpSpPr>
          <p:grpSpPr>
            <a:xfrm>
              <a:off x="1324304" y="3849700"/>
              <a:ext cx="160803" cy="162507"/>
              <a:chOff x="1324304" y="3849700"/>
              <a:chExt cx="160803" cy="162507"/>
            </a:xfrm>
          </p:grpSpPr>
          <p:sp>
            <p:nvSpPr>
              <p:cNvPr id="1312" name="椭圆 1311"/>
              <p:cNvSpPr/>
              <p:nvPr/>
            </p:nvSpPr>
            <p:spPr>
              <a:xfrm>
                <a:off x="1330307" y="385740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13" name="椭圆 1312"/>
              <p:cNvSpPr/>
              <p:nvPr/>
            </p:nvSpPr>
            <p:spPr>
              <a:xfrm>
                <a:off x="1324304" y="384970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03" name="组合 1302"/>
            <p:cNvGrpSpPr/>
            <p:nvPr/>
          </p:nvGrpSpPr>
          <p:grpSpPr>
            <a:xfrm>
              <a:off x="1286403" y="3939934"/>
              <a:ext cx="155268" cy="159827"/>
              <a:chOff x="1286403" y="3939934"/>
              <a:chExt cx="155268" cy="159827"/>
            </a:xfrm>
          </p:grpSpPr>
          <p:sp>
            <p:nvSpPr>
              <p:cNvPr id="1310" name="椭圆 1309"/>
              <p:cNvSpPr/>
              <p:nvPr/>
            </p:nvSpPr>
            <p:spPr>
              <a:xfrm>
                <a:off x="1286871" y="394496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11" name="椭圆 1310"/>
              <p:cNvSpPr/>
              <p:nvPr/>
            </p:nvSpPr>
            <p:spPr>
              <a:xfrm>
                <a:off x="1286403" y="393993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04" name="组合 1303"/>
            <p:cNvGrpSpPr/>
            <p:nvPr/>
          </p:nvGrpSpPr>
          <p:grpSpPr>
            <a:xfrm>
              <a:off x="1232719" y="4028051"/>
              <a:ext cx="159633" cy="159125"/>
              <a:chOff x="1232719" y="4028051"/>
              <a:chExt cx="159633" cy="159125"/>
            </a:xfrm>
          </p:grpSpPr>
          <p:sp>
            <p:nvSpPr>
              <p:cNvPr id="1308" name="椭圆 1307"/>
              <p:cNvSpPr/>
              <p:nvPr/>
            </p:nvSpPr>
            <p:spPr>
              <a:xfrm>
                <a:off x="1237552" y="403237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09" name="椭圆 1308"/>
              <p:cNvSpPr/>
              <p:nvPr/>
            </p:nvSpPr>
            <p:spPr>
              <a:xfrm>
                <a:off x="1232719" y="402805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05" name="组合 1304"/>
            <p:cNvGrpSpPr/>
            <p:nvPr/>
          </p:nvGrpSpPr>
          <p:grpSpPr>
            <a:xfrm>
              <a:off x="1196317" y="4125286"/>
              <a:ext cx="157939" cy="154800"/>
              <a:chOff x="1196317" y="4125286"/>
              <a:chExt cx="157939" cy="154800"/>
            </a:xfrm>
          </p:grpSpPr>
          <p:sp>
            <p:nvSpPr>
              <p:cNvPr id="1306" name="椭圆 1305"/>
              <p:cNvSpPr/>
              <p:nvPr/>
            </p:nvSpPr>
            <p:spPr>
              <a:xfrm>
                <a:off x="1199456" y="412528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07" name="椭圆 1306"/>
              <p:cNvSpPr/>
              <p:nvPr/>
            </p:nvSpPr>
            <p:spPr>
              <a:xfrm>
                <a:off x="1196317" y="413067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316" name="组合 1315"/>
          <p:cNvGrpSpPr/>
          <p:nvPr/>
        </p:nvGrpSpPr>
        <p:grpSpPr>
          <a:xfrm>
            <a:off x="2839369" y="3834199"/>
            <a:ext cx="301922" cy="416721"/>
            <a:chOff x="1052214" y="3834199"/>
            <a:chExt cx="301922" cy="416721"/>
          </a:xfrm>
        </p:grpSpPr>
        <p:grpSp>
          <p:nvGrpSpPr>
            <p:cNvPr id="1317" name="组合 1316"/>
            <p:cNvGrpSpPr/>
            <p:nvPr/>
          </p:nvGrpSpPr>
          <p:grpSpPr>
            <a:xfrm>
              <a:off x="1194078" y="3834199"/>
              <a:ext cx="160058" cy="161341"/>
              <a:chOff x="1194078" y="3834199"/>
              <a:chExt cx="160058" cy="161341"/>
            </a:xfrm>
          </p:grpSpPr>
          <p:sp>
            <p:nvSpPr>
              <p:cNvPr id="1327" name="椭圆 1326"/>
              <p:cNvSpPr/>
              <p:nvPr/>
            </p:nvSpPr>
            <p:spPr>
              <a:xfrm>
                <a:off x="1199336" y="384074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28" name="椭圆 1327"/>
              <p:cNvSpPr/>
              <p:nvPr/>
            </p:nvSpPr>
            <p:spPr>
              <a:xfrm>
                <a:off x="1194078" y="383419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18" name="组合 1317"/>
            <p:cNvGrpSpPr/>
            <p:nvPr/>
          </p:nvGrpSpPr>
          <p:grpSpPr>
            <a:xfrm>
              <a:off x="1149868" y="3916572"/>
              <a:ext cx="154949" cy="162881"/>
              <a:chOff x="1149868" y="3916572"/>
              <a:chExt cx="154949" cy="162881"/>
            </a:xfrm>
          </p:grpSpPr>
          <p:sp>
            <p:nvSpPr>
              <p:cNvPr id="1325" name="椭圆 1324"/>
              <p:cNvSpPr/>
              <p:nvPr/>
            </p:nvSpPr>
            <p:spPr>
              <a:xfrm>
                <a:off x="1150017" y="392465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26" name="椭圆 1325"/>
              <p:cNvSpPr/>
              <p:nvPr/>
            </p:nvSpPr>
            <p:spPr>
              <a:xfrm>
                <a:off x="1149868" y="391657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19" name="组合 1318"/>
            <p:cNvGrpSpPr/>
            <p:nvPr/>
          </p:nvGrpSpPr>
          <p:grpSpPr>
            <a:xfrm>
              <a:off x="1102654" y="4003080"/>
              <a:ext cx="156924" cy="161546"/>
              <a:chOff x="1102654" y="4003080"/>
              <a:chExt cx="156924" cy="161546"/>
            </a:xfrm>
          </p:grpSpPr>
          <p:sp>
            <p:nvSpPr>
              <p:cNvPr id="1323" name="椭圆 1322"/>
              <p:cNvSpPr/>
              <p:nvPr/>
            </p:nvSpPr>
            <p:spPr>
              <a:xfrm>
                <a:off x="1104778" y="400982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24" name="椭圆 1323"/>
              <p:cNvSpPr/>
              <p:nvPr/>
            </p:nvSpPr>
            <p:spPr>
              <a:xfrm>
                <a:off x="1102654" y="400308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20" name="组合 1319"/>
            <p:cNvGrpSpPr/>
            <p:nvPr/>
          </p:nvGrpSpPr>
          <p:grpSpPr>
            <a:xfrm>
              <a:off x="1052214" y="4096120"/>
              <a:ext cx="158026" cy="154800"/>
              <a:chOff x="1052214" y="4096120"/>
              <a:chExt cx="158026" cy="154800"/>
            </a:xfrm>
          </p:grpSpPr>
          <p:sp>
            <p:nvSpPr>
              <p:cNvPr id="1321" name="椭圆 1320"/>
              <p:cNvSpPr/>
              <p:nvPr/>
            </p:nvSpPr>
            <p:spPr>
              <a:xfrm>
                <a:off x="1055440" y="409612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22" name="椭圆 1321"/>
              <p:cNvSpPr/>
              <p:nvPr/>
            </p:nvSpPr>
            <p:spPr>
              <a:xfrm>
                <a:off x="1052214" y="409684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329" name="组合 1328"/>
          <p:cNvGrpSpPr/>
          <p:nvPr/>
        </p:nvGrpSpPr>
        <p:grpSpPr>
          <a:xfrm>
            <a:off x="2983977" y="3816989"/>
            <a:ext cx="296568" cy="407740"/>
            <a:chOff x="1333872" y="3816989"/>
            <a:chExt cx="296568" cy="407740"/>
          </a:xfrm>
        </p:grpSpPr>
        <p:grpSp>
          <p:nvGrpSpPr>
            <p:cNvPr id="1330" name="组合 1329"/>
            <p:cNvGrpSpPr/>
            <p:nvPr/>
          </p:nvGrpSpPr>
          <p:grpSpPr>
            <a:xfrm>
              <a:off x="1471178" y="3816989"/>
              <a:ext cx="159262" cy="164265"/>
              <a:chOff x="1471178" y="3816989"/>
              <a:chExt cx="159262" cy="164265"/>
            </a:xfrm>
          </p:grpSpPr>
          <p:sp>
            <p:nvSpPr>
              <p:cNvPr id="1340" name="椭圆 1339"/>
              <p:cNvSpPr/>
              <p:nvPr/>
            </p:nvSpPr>
            <p:spPr>
              <a:xfrm>
                <a:off x="1475640" y="382645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41" name="椭圆 1340"/>
              <p:cNvSpPr/>
              <p:nvPr/>
            </p:nvSpPr>
            <p:spPr>
              <a:xfrm>
                <a:off x="1471178" y="381698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31" name="组合 1330"/>
            <p:cNvGrpSpPr/>
            <p:nvPr/>
          </p:nvGrpSpPr>
          <p:grpSpPr>
            <a:xfrm>
              <a:off x="1427972" y="3906907"/>
              <a:ext cx="156651" cy="160641"/>
              <a:chOff x="1427972" y="3906907"/>
              <a:chExt cx="156651" cy="160641"/>
            </a:xfrm>
          </p:grpSpPr>
          <p:sp>
            <p:nvSpPr>
              <p:cNvPr id="1338" name="椭圆 1337"/>
              <p:cNvSpPr/>
              <p:nvPr/>
            </p:nvSpPr>
            <p:spPr>
              <a:xfrm>
                <a:off x="1429823" y="391274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39" name="椭圆 1338"/>
              <p:cNvSpPr/>
              <p:nvPr/>
            </p:nvSpPr>
            <p:spPr>
              <a:xfrm>
                <a:off x="1427972" y="390690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32" name="组合 1331"/>
            <p:cNvGrpSpPr/>
            <p:nvPr/>
          </p:nvGrpSpPr>
          <p:grpSpPr>
            <a:xfrm>
              <a:off x="1382399" y="3988028"/>
              <a:ext cx="159366" cy="158671"/>
              <a:chOff x="1382399" y="3988028"/>
              <a:chExt cx="159366" cy="158671"/>
            </a:xfrm>
          </p:grpSpPr>
          <p:sp>
            <p:nvSpPr>
              <p:cNvPr id="1336" name="椭圆 1335"/>
              <p:cNvSpPr/>
              <p:nvPr/>
            </p:nvSpPr>
            <p:spPr>
              <a:xfrm>
                <a:off x="1386965" y="399189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37" name="椭圆 1336"/>
              <p:cNvSpPr/>
              <p:nvPr/>
            </p:nvSpPr>
            <p:spPr>
              <a:xfrm>
                <a:off x="1382399" y="398802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33" name="组合 1332"/>
            <p:cNvGrpSpPr/>
            <p:nvPr/>
          </p:nvGrpSpPr>
          <p:grpSpPr>
            <a:xfrm>
              <a:off x="1333872" y="4069929"/>
              <a:ext cx="164400" cy="154800"/>
              <a:chOff x="1333872" y="4069929"/>
              <a:chExt cx="164400" cy="154800"/>
            </a:xfrm>
          </p:grpSpPr>
          <p:sp>
            <p:nvSpPr>
              <p:cNvPr id="1334" name="椭圆 1333"/>
              <p:cNvSpPr/>
              <p:nvPr/>
            </p:nvSpPr>
            <p:spPr>
              <a:xfrm>
                <a:off x="1343472" y="406992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35" name="椭圆 1334"/>
              <p:cNvSpPr/>
              <p:nvPr/>
            </p:nvSpPr>
            <p:spPr>
              <a:xfrm>
                <a:off x="1333872" y="407520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342" name="组合 1341"/>
          <p:cNvGrpSpPr/>
          <p:nvPr/>
        </p:nvGrpSpPr>
        <p:grpSpPr>
          <a:xfrm>
            <a:off x="3173384" y="3796879"/>
            <a:ext cx="250599" cy="317149"/>
            <a:chOff x="1405397" y="3796879"/>
            <a:chExt cx="250599" cy="317149"/>
          </a:xfrm>
        </p:grpSpPr>
        <p:grpSp>
          <p:nvGrpSpPr>
            <p:cNvPr id="1343" name="组合 1342"/>
            <p:cNvGrpSpPr/>
            <p:nvPr/>
          </p:nvGrpSpPr>
          <p:grpSpPr>
            <a:xfrm>
              <a:off x="1496249" y="3796879"/>
              <a:ext cx="159747" cy="166009"/>
              <a:chOff x="1496249" y="3796879"/>
              <a:chExt cx="159747" cy="166009"/>
            </a:xfrm>
          </p:grpSpPr>
          <p:sp>
            <p:nvSpPr>
              <p:cNvPr id="1350" name="椭圆 1349"/>
              <p:cNvSpPr/>
              <p:nvPr/>
            </p:nvSpPr>
            <p:spPr>
              <a:xfrm>
                <a:off x="1501196" y="380808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51" name="椭圆 1350"/>
              <p:cNvSpPr/>
              <p:nvPr/>
            </p:nvSpPr>
            <p:spPr>
              <a:xfrm>
                <a:off x="1496249" y="379687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44" name="组合 1343"/>
            <p:cNvGrpSpPr/>
            <p:nvPr/>
          </p:nvGrpSpPr>
          <p:grpSpPr>
            <a:xfrm>
              <a:off x="1454363" y="3884280"/>
              <a:ext cx="156394" cy="158318"/>
              <a:chOff x="1454363" y="3884280"/>
              <a:chExt cx="156394" cy="158318"/>
            </a:xfrm>
          </p:grpSpPr>
          <p:sp>
            <p:nvSpPr>
              <p:cNvPr id="1348" name="椭圆 1347"/>
              <p:cNvSpPr/>
              <p:nvPr/>
            </p:nvSpPr>
            <p:spPr>
              <a:xfrm>
                <a:off x="1455957" y="388779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49" name="椭圆 1348"/>
              <p:cNvSpPr/>
              <p:nvPr/>
            </p:nvSpPr>
            <p:spPr>
              <a:xfrm>
                <a:off x="1454363" y="388428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45" name="组合 1344"/>
            <p:cNvGrpSpPr/>
            <p:nvPr/>
          </p:nvGrpSpPr>
          <p:grpSpPr>
            <a:xfrm>
              <a:off x="1405397" y="3956633"/>
              <a:ext cx="164883" cy="157395"/>
              <a:chOff x="1405397" y="3956633"/>
              <a:chExt cx="164883" cy="157395"/>
            </a:xfrm>
          </p:grpSpPr>
          <p:sp>
            <p:nvSpPr>
              <p:cNvPr id="1346" name="椭圆 1345"/>
              <p:cNvSpPr/>
              <p:nvPr/>
            </p:nvSpPr>
            <p:spPr>
              <a:xfrm>
                <a:off x="1415480" y="395922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47" name="椭圆 1346"/>
              <p:cNvSpPr/>
              <p:nvPr/>
            </p:nvSpPr>
            <p:spPr>
              <a:xfrm>
                <a:off x="1405397" y="395663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352" name="组合 1351"/>
          <p:cNvGrpSpPr/>
          <p:nvPr/>
        </p:nvGrpSpPr>
        <p:grpSpPr>
          <a:xfrm>
            <a:off x="3330844" y="3788454"/>
            <a:ext cx="247257" cy="292240"/>
            <a:chOff x="1042134" y="3788454"/>
            <a:chExt cx="247257" cy="292240"/>
          </a:xfrm>
        </p:grpSpPr>
        <p:grpSp>
          <p:nvGrpSpPr>
            <p:cNvPr id="1353" name="组合 1352"/>
            <p:cNvGrpSpPr/>
            <p:nvPr/>
          </p:nvGrpSpPr>
          <p:grpSpPr>
            <a:xfrm>
              <a:off x="1128162" y="3788454"/>
              <a:ext cx="161229" cy="157767"/>
              <a:chOff x="1128162" y="3788454"/>
              <a:chExt cx="161229" cy="157767"/>
            </a:xfrm>
          </p:grpSpPr>
          <p:sp>
            <p:nvSpPr>
              <p:cNvPr id="1360" name="椭圆 1359"/>
              <p:cNvSpPr/>
              <p:nvPr/>
            </p:nvSpPr>
            <p:spPr>
              <a:xfrm>
                <a:off x="1134591" y="379142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61" name="椭圆 1360"/>
              <p:cNvSpPr/>
              <p:nvPr/>
            </p:nvSpPr>
            <p:spPr>
              <a:xfrm>
                <a:off x="1128162" y="378845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54" name="组合 1353"/>
            <p:cNvGrpSpPr/>
            <p:nvPr/>
          </p:nvGrpSpPr>
          <p:grpSpPr>
            <a:xfrm>
              <a:off x="1097177" y="3856466"/>
              <a:ext cx="154800" cy="161763"/>
              <a:chOff x="1097177" y="3856466"/>
              <a:chExt cx="154800" cy="161763"/>
            </a:xfrm>
          </p:grpSpPr>
          <p:sp>
            <p:nvSpPr>
              <p:cNvPr id="1358" name="椭圆 1357"/>
              <p:cNvSpPr/>
              <p:nvPr/>
            </p:nvSpPr>
            <p:spPr>
              <a:xfrm>
                <a:off x="1097177" y="386342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59" name="椭圆 1358"/>
              <p:cNvSpPr/>
              <p:nvPr/>
            </p:nvSpPr>
            <p:spPr>
              <a:xfrm>
                <a:off x="1097616" y="385646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55" name="组合 1354"/>
            <p:cNvGrpSpPr/>
            <p:nvPr/>
          </p:nvGrpSpPr>
          <p:grpSpPr>
            <a:xfrm>
              <a:off x="1042134" y="3925894"/>
              <a:ext cx="168106" cy="154800"/>
              <a:chOff x="1042134" y="3925894"/>
              <a:chExt cx="168106" cy="154800"/>
            </a:xfrm>
          </p:grpSpPr>
          <p:sp>
            <p:nvSpPr>
              <p:cNvPr id="1356" name="椭圆 1355"/>
              <p:cNvSpPr/>
              <p:nvPr/>
            </p:nvSpPr>
            <p:spPr>
              <a:xfrm>
                <a:off x="1055440" y="392589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57" name="椭圆 1356"/>
              <p:cNvSpPr/>
              <p:nvPr/>
            </p:nvSpPr>
            <p:spPr>
              <a:xfrm>
                <a:off x="1042134" y="392589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362" name="组合 1361"/>
          <p:cNvGrpSpPr/>
          <p:nvPr/>
        </p:nvGrpSpPr>
        <p:grpSpPr>
          <a:xfrm>
            <a:off x="3626160" y="3288476"/>
            <a:ext cx="410180" cy="571451"/>
            <a:chOff x="1221324" y="3288476"/>
            <a:chExt cx="410180" cy="571451"/>
          </a:xfrm>
        </p:grpSpPr>
        <p:grpSp>
          <p:nvGrpSpPr>
            <p:cNvPr id="1363" name="组合 1362"/>
            <p:cNvGrpSpPr/>
            <p:nvPr/>
          </p:nvGrpSpPr>
          <p:grpSpPr>
            <a:xfrm>
              <a:off x="1474016" y="3288476"/>
              <a:ext cx="157488" cy="160832"/>
              <a:chOff x="1474016" y="3288476"/>
              <a:chExt cx="157488" cy="160832"/>
            </a:xfrm>
          </p:grpSpPr>
          <p:sp>
            <p:nvSpPr>
              <p:cNvPr id="1385" name="椭圆 1384"/>
              <p:cNvSpPr/>
              <p:nvPr/>
            </p:nvSpPr>
            <p:spPr>
              <a:xfrm>
                <a:off x="1476704" y="329450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86" name="椭圆 1385"/>
              <p:cNvSpPr/>
              <p:nvPr/>
            </p:nvSpPr>
            <p:spPr>
              <a:xfrm>
                <a:off x="1474016" y="328847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64" name="组合 1363"/>
            <p:cNvGrpSpPr/>
            <p:nvPr/>
          </p:nvGrpSpPr>
          <p:grpSpPr>
            <a:xfrm>
              <a:off x="1440700" y="3346187"/>
              <a:ext cx="158591" cy="155780"/>
              <a:chOff x="1440700" y="3346187"/>
              <a:chExt cx="158591" cy="155780"/>
            </a:xfrm>
          </p:grpSpPr>
          <p:sp>
            <p:nvSpPr>
              <p:cNvPr id="1383" name="椭圆 1382"/>
              <p:cNvSpPr/>
              <p:nvPr/>
            </p:nvSpPr>
            <p:spPr>
              <a:xfrm>
                <a:off x="1444491" y="334716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84" name="椭圆 1383"/>
              <p:cNvSpPr/>
              <p:nvPr/>
            </p:nvSpPr>
            <p:spPr>
              <a:xfrm>
                <a:off x="1440700" y="334618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65" name="组合 1364"/>
            <p:cNvGrpSpPr/>
            <p:nvPr/>
          </p:nvGrpSpPr>
          <p:grpSpPr>
            <a:xfrm>
              <a:off x="1407077" y="3390843"/>
              <a:ext cx="154800" cy="163125"/>
              <a:chOff x="1407077" y="3390843"/>
              <a:chExt cx="154800" cy="163125"/>
            </a:xfrm>
          </p:grpSpPr>
          <p:sp>
            <p:nvSpPr>
              <p:cNvPr id="1381" name="椭圆 1380"/>
              <p:cNvSpPr/>
              <p:nvPr/>
            </p:nvSpPr>
            <p:spPr>
              <a:xfrm>
                <a:off x="1407077" y="339916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82" name="椭圆 1381"/>
              <p:cNvSpPr/>
              <p:nvPr/>
            </p:nvSpPr>
            <p:spPr>
              <a:xfrm>
                <a:off x="1409808" y="339084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66" name="组合 1365"/>
            <p:cNvGrpSpPr/>
            <p:nvPr/>
          </p:nvGrpSpPr>
          <p:grpSpPr>
            <a:xfrm>
              <a:off x="1368953" y="3441510"/>
              <a:ext cx="161971" cy="158957"/>
              <a:chOff x="1368953" y="3441510"/>
              <a:chExt cx="161971" cy="158957"/>
            </a:xfrm>
          </p:grpSpPr>
          <p:sp>
            <p:nvSpPr>
              <p:cNvPr id="1379" name="椭圆 1378"/>
              <p:cNvSpPr/>
              <p:nvPr/>
            </p:nvSpPr>
            <p:spPr>
              <a:xfrm>
                <a:off x="1376124" y="344566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80" name="椭圆 1379"/>
              <p:cNvSpPr/>
              <p:nvPr/>
            </p:nvSpPr>
            <p:spPr>
              <a:xfrm>
                <a:off x="1368953" y="344151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67" name="组合 1366"/>
            <p:cNvGrpSpPr/>
            <p:nvPr/>
          </p:nvGrpSpPr>
          <p:grpSpPr>
            <a:xfrm>
              <a:off x="1310696" y="3510947"/>
              <a:ext cx="157744" cy="163909"/>
              <a:chOff x="1310696" y="3510947"/>
              <a:chExt cx="157744" cy="163909"/>
            </a:xfrm>
          </p:grpSpPr>
          <p:sp>
            <p:nvSpPr>
              <p:cNvPr id="1377" name="椭圆 1376"/>
              <p:cNvSpPr/>
              <p:nvPr/>
            </p:nvSpPr>
            <p:spPr>
              <a:xfrm>
                <a:off x="1313640" y="352005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78" name="椭圆 1377"/>
              <p:cNvSpPr/>
              <p:nvPr/>
            </p:nvSpPr>
            <p:spPr>
              <a:xfrm>
                <a:off x="1310696" y="351094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68" name="组合 1367"/>
            <p:cNvGrpSpPr/>
            <p:nvPr/>
          </p:nvGrpSpPr>
          <p:grpSpPr>
            <a:xfrm>
              <a:off x="1290661" y="3563947"/>
              <a:ext cx="156349" cy="163869"/>
              <a:chOff x="1290661" y="3563947"/>
              <a:chExt cx="156349" cy="163869"/>
            </a:xfrm>
          </p:grpSpPr>
          <p:sp>
            <p:nvSpPr>
              <p:cNvPr id="1375" name="椭圆 1374"/>
              <p:cNvSpPr/>
              <p:nvPr/>
            </p:nvSpPr>
            <p:spPr>
              <a:xfrm>
                <a:off x="1292210" y="357301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76" name="椭圆 1375"/>
              <p:cNvSpPr/>
              <p:nvPr/>
            </p:nvSpPr>
            <p:spPr>
              <a:xfrm>
                <a:off x="1290661" y="356394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69" name="组合 1368"/>
            <p:cNvGrpSpPr/>
            <p:nvPr/>
          </p:nvGrpSpPr>
          <p:grpSpPr>
            <a:xfrm>
              <a:off x="1243228" y="3642127"/>
              <a:ext cx="168611" cy="155316"/>
              <a:chOff x="1243228" y="3642127"/>
              <a:chExt cx="168611" cy="155316"/>
            </a:xfrm>
          </p:grpSpPr>
          <p:sp>
            <p:nvSpPr>
              <p:cNvPr id="1373" name="椭圆 1372"/>
              <p:cNvSpPr/>
              <p:nvPr/>
            </p:nvSpPr>
            <p:spPr>
              <a:xfrm>
                <a:off x="1257039" y="364264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74" name="椭圆 1373"/>
              <p:cNvSpPr/>
              <p:nvPr/>
            </p:nvSpPr>
            <p:spPr>
              <a:xfrm>
                <a:off x="1243228" y="364212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70" name="组合 1369"/>
            <p:cNvGrpSpPr/>
            <p:nvPr/>
          </p:nvGrpSpPr>
          <p:grpSpPr>
            <a:xfrm>
              <a:off x="1221324" y="3701714"/>
              <a:ext cx="154800" cy="158213"/>
              <a:chOff x="1221324" y="3701714"/>
              <a:chExt cx="154800" cy="158213"/>
            </a:xfrm>
          </p:grpSpPr>
          <p:sp>
            <p:nvSpPr>
              <p:cNvPr id="1371" name="椭圆 1370"/>
              <p:cNvSpPr/>
              <p:nvPr/>
            </p:nvSpPr>
            <p:spPr>
              <a:xfrm>
                <a:off x="1221324" y="370512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72" name="椭圆 1371"/>
              <p:cNvSpPr/>
              <p:nvPr/>
            </p:nvSpPr>
            <p:spPr>
              <a:xfrm>
                <a:off x="1221975" y="370171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387" name="组合 1386"/>
          <p:cNvGrpSpPr/>
          <p:nvPr/>
        </p:nvGrpSpPr>
        <p:grpSpPr>
          <a:xfrm>
            <a:off x="3445140" y="3759727"/>
            <a:ext cx="286501" cy="370305"/>
            <a:chOff x="1039044" y="3759727"/>
            <a:chExt cx="286501" cy="370305"/>
          </a:xfrm>
        </p:grpSpPr>
        <p:grpSp>
          <p:nvGrpSpPr>
            <p:cNvPr id="1388" name="组合 1387"/>
            <p:cNvGrpSpPr/>
            <p:nvPr/>
          </p:nvGrpSpPr>
          <p:grpSpPr>
            <a:xfrm>
              <a:off x="1170745" y="3759727"/>
              <a:ext cx="154800" cy="167446"/>
              <a:chOff x="1170745" y="3759727"/>
              <a:chExt cx="154800" cy="167446"/>
            </a:xfrm>
          </p:grpSpPr>
          <p:sp>
            <p:nvSpPr>
              <p:cNvPr id="1398" name="椭圆 1397"/>
              <p:cNvSpPr/>
              <p:nvPr/>
            </p:nvSpPr>
            <p:spPr>
              <a:xfrm>
                <a:off x="1170745" y="377237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99" name="椭圆 1398"/>
              <p:cNvSpPr/>
              <p:nvPr/>
            </p:nvSpPr>
            <p:spPr>
              <a:xfrm>
                <a:off x="1174142" y="375972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89" name="组合 1388"/>
            <p:cNvGrpSpPr/>
            <p:nvPr/>
          </p:nvGrpSpPr>
          <p:grpSpPr>
            <a:xfrm>
              <a:off x="1129042" y="3831716"/>
              <a:ext cx="160788" cy="157941"/>
              <a:chOff x="1129042" y="3831716"/>
              <a:chExt cx="160788" cy="157941"/>
            </a:xfrm>
          </p:grpSpPr>
          <p:sp>
            <p:nvSpPr>
              <p:cNvPr id="1396" name="椭圆 1395"/>
              <p:cNvSpPr/>
              <p:nvPr/>
            </p:nvSpPr>
            <p:spPr>
              <a:xfrm>
                <a:off x="1135030" y="383485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97" name="椭圆 1396"/>
              <p:cNvSpPr/>
              <p:nvPr/>
            </p:nvSpPr>
            <p:spPr>
              <a:xfrm>
                <a:off x="1129042" y="383171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90" name="组合 1389"/>
            <p:cNvGrpSpPr/>
            <p:nvPr/>
          </p:nvGrpSpPr>
          <p:grpSpPr>
            <a:xfrm>
              <a:off x="1083138" y="3899737"/>
              <a:ext cx="163256" cy="161909"/>
              <a:chOff x="1083138" y="3899737"/>
              <a:chExt cx="163256" cy="161909"/>
            </a:xfrm>
          </p:grpSpPr>
          <p:sp>
            <p:nvSpPr>
              <p:cNvPr id="1394" name="椭圆 1393"/>
              <p:cNvSpPr/>
              <p:nvPr/>
            </p:nvSpPr>
            <p:spPr>
              <a:xfrm>
                <a:off x="1091594" y="390684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95" name="椭圆 1394"/>
              <p:cNvSpPr/>
              <p:nvPr/>
            </p:nvSpPr>
            <p:spPr>
              <a:xfrm>
                <a:off x="1083138" y="389973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91" name="组合 1390"/>
            <p:cNvGrpSpPr/>
            <p:nvPr/>
          </p:nvGrpSpPr>
          <p:grpSpPr>
            <a:xfrm>
              <a:off x="1039044" y="3973576"/>
              <a:ext cx="164492" cy="156456"/>
              <a:chOff x="1039044" y="3973576"/>
              <a:chExt cx="164492" cy="156456"/>
            </a:xfrm>
          </p:grpSpPr>
          <p:sp>
            <p:nvSpPr>
              <p:cNvPr id="1392" name="椭圆 1391"/>
              <p:cNvSpPr/>
              <p:nvPr/>
            </p:nvSpPr>
            <p:spPr>
              <a:xfrm>
                <a:off x="1048736" y="397523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393" name="椭圆 1392"/>
              <p:cNvSpPr/>
              <p:nvPr/>
            </p:nvSpPr>
            <p:spPr>
              <a:xfrm>
                <a:off x="1039044" y="397357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400" name="组合 1399"/>
          <p:cNvGrpSpPr/>
          <p:nvPr/>
        </p:nvGrpSpPr>
        <p:grpSpPr>
          <a:xfrm>
            <a:off x="3597149" y="3294943"/>
            <a:ext cx="602539" cy="795294"/>
            <a:chOff x="1043933" y="3294943"/>
            <a:chExt cx="602539" cy="795294"/>
          </a:xfrm>
        </p:grpSpPr>
        <p:grpSp>
          <p:nvGrpSpPr>
            <p:cNvPr id="1401" name="组合 1400"/>
            <p:cNvGrpSpPr/>
            <p:nvPr/>
          </p:nvGrpSpPr>
          <p:grpSpPr>
            <a:xfrm>
              <a:off x="1488792" y="3294943"/>
              <a:ext cx="157680" cy="166547"/>
              <a:chOff x="1488792" y="3294943"/>
              <a:chExt cx="157680" cy="166547"/>
            </a:xfrm>
          </p:grpSpPr>
          <p:sp>
            <p:nvSpPr>
              <p:cNvPr id="1435" name="椭圆 1434"/>
              <p:cNvSpPr/>
              <p:nvPr/>
            </p:nvSpPr>
            <p:spPr>
              <a:xfrm>
                <a:off x="1491672" y="330669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36" name="椭圆 1435"/>
              <p:cNvSpPr/>
              <p:nvPr/>
            </p:nvSpPr>
            <p:spPr>
              <a:xfrm>
                <a:off x="1488792" y="329494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02" name="组合 1401"/>
            <p:cNvGrpSpPr/>
            <p:nvPr/>
          </p:nvGrpSpPr>
          <p:grpSpPr>
            <a:xfrm>
              <a:off x="1451095" y="3347640"/>
              <a:ext cx="160922" cy="159089"/>
              <a:chOff x="1451095" y="3347640"/>
              <a:chExt cx="160922" cy="159089"/>
            </a:xfrm>
          </p:grpSpPr>
          <p:sp>
            <p:nvSpPr>
              <p:cNvPr id="1433" name="椭圆 1432"/>
              <p:cNvSpPr/>
              <p:nvPr/>
            </p:nvSpPr>
            <p:spPr>
              <a:xfrm>
                <a:off x="1457217" y="335192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34" name="椭圆 1433"/>
              <p:cNvSpPr/>
              <p:nvPr/>
            </p:nvSpPr>
            <p:spPr>
              <a:xfrm>
                <a:off x="1451095" y="334764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03" name="组合 1402"/>
            <p:cNvGrpSpPr/>
            <p:nvPr/>
          </p:nvGrpSpPr>
          <p:grpSpPr>
            <a:xfrm>
              <a:off x="1428077" y="3396638"/>
              <a:ext cx="160673" cy="162092"/>
              <a:chOff x="1428077" y="3396638"/>
              <a:chExt cx="160673" cy="162092"/>
            </a:xfrm>
          </p:grpSpPr>
          <p:sp>
            <p:nvSpPr>
              <p:cNvPr id="1431" name="椭圆 1430"/>
              <p:cNvSpPr/>
              <p:nvPr/>
            </p:nvSpPr>
            <p:spPr>
              <a:xfrm>
                <a:off x="1433950" y="340393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32" name="椭圆 1431"/>
              <p:cNvSpPr/>
              <p:nvPr/>
            </p:nvSpPr>
            <p:spPr>
              <a:xfrm>
                <a:off x="1428077" y="339663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04" name="组合 1403"/>
            <p:cNvGrpSpPr/>
            <p:nvPr/>
          </p:nvGrpSpPr>
          <p:grpSpPr>
            <a:xfrm>
              <a:off x="1362200" y="3437956"/>
              <a:ext cx="164644" cy="164892"/>
              <a:chOff x="1362200" y="3437956"/>
              <a:chExt cx="164644" cy="164892"/>
            </a:xfrm>
          </p:grpSpPr>
          <p:sp>
            <p:nvSpPr>
              <p:cNvPr id="1429" name="椭圆 1428"/>
              <p:cNvSpPr/>
              <p:nvPr/>
            </p:nvSpPr>
            <p:spPr>
              <a:xfrm>
                <a:off x="1372044" y="344804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30" name="椭圆 1429"/>
              <p:cNvSpPr/>
              <p:nvPr/>
            </p:nvSpPr>
            <p:spPr>
              <a:xfrm>
                <a:off x="1362200" y="343795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05" name="组合 1404"/>
            <p:cNvGrpSpPr/>
            <p:nvPr/>
          </p:nvGrpSpPr>
          <p:grpSpPr>
            <a:xfrm>
              <a:off x="1333370" y="3496474"/>
              <a:ext cx="154800" cy="162836"/>
              <a:chOff x="1333370" y="3496474"/>
              <a:chExt cx="154800" cy="162836"/>
            </a:xfrm>
          </p:grpSpPr>
          <p:sp>
            <p:nvSpPr>
              <p:cNvPr id="1427" name="椭圆 1426"/>
              <p:cNvSpPr/>
              <p:nvPr/>
            </p:nvSpPr>
            <p:spPr>
              <a:xfrm>
                <a:off x="1333370" y="350451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28" name="椭圆 1427"/>
              <p:cNvSpPr/>
              <p:nvPr/>
            </p:nvSpPr>
            <p:spPr>
              <a:xfrm>
                <a:off x="1337037" y="349647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06" name="组合 1405"/>
            <p:cNvGrpSpPr/>
            <p:nvPr/>
          </p:nvGrpSpPr>
          <p:grpSpPr>
            <a:xfrm>
              <a:off x="1287988" y="3555208"/>
              <a:ext cx="157324" cy="159443"/>
              <a:chOff x="1287988" y="3555208"/>
              <a:chExt cx="157324" cy="159443"/>
            </a:xfrm>
          </p:grpSpPr>
          <p:sp>
            <p:nvSpPr>
              <p:cNvPr id="1425" name="椭圆 1424"/>
              <p:cNvSpPr/>
              <p:nvPr/>
            </p:nvSpPr>
            <p:spPr>
              <a:xfrm>
                <a:off x="1290512" y="355985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26" name="椭圆 1425"/>
              <p:cNvSpPr/>
              <p:nvPr/>
            </p:nvSpPr>
            <p:spPr>
              <a:xfrm>
                <a:off x="1287988" y="355520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07" name="组合 1406"/>
            <p:cNvGrpSpPr/>
            <p:nvPr/>
          </p:nvGrpSpPr>
          <p:grpSpPr>
            <a:xfrm>
              <a:off x="1238094" y="3614842"/>
              <a:ext cx="165042" cy="163553"/>
              <a:chOff x="1238094" y="3614842"/>
              <a:chExt cx="165042" cy="163553"/>
            </a:xfrm>
          </p:grpSpPr>
          <p:sp>
            <p:nvSpPr>
              <p:cNvPr id="1423" name="椭圆 1422"/>
              <p:cNvSpPr/>
              <p:nvPr/>
            </p:nvSpPr>
            <p:spPr>
              <a:xfrm>
                <a:off x="1248336" y="362359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24" name="椭圆 1423"/>
              <p:cNvSpPr/>
              <p:nvPr/>
            </p:nvSpPr>
            <p:spPr>
              <a:xfrm>
                <a:off x="1238094" y="361484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08" name="组合 1407"/>
            <p:cNvGrpSpPr/>
            <p:nvPr/>
          </p:nvGrpSpPr>
          <p:grpSpPr>
            <a:xfrm>
              <a:off x="1214793" y="3676097"/>
              <a:ext cx="156130" cy="157061"/>
              <a:chOff x="1214793" y="3676097"/>
              <a:chExt cx="156130" cy="157061"/>
            </a:xfrm>
          </p:grpSpPr>
          <p:sp>
            <p:nvSpPr>
              <p:cNvPr id="1421" name="椭圆 1420"/>
              <p:cNvSpPr/>
              <p:nvPr/>
            </p:nvSpPr>
            <p:spPr>
              <a:xfrm>
                <a:off x="1216123" y="367835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22" name="椭圆 1421"/>
              <p:cNvSpPr/>
              <p:nvPr/>
            </p:nvSpPr>
            <p:spPr>
              <a:xfrm>
                <a:off x="1214793" y="367609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09" name="组合 1408"/>
            <p:cNvGrpSpPr/>
            <p:nvPr/>
          </p:nvGrpSpPr>
          <p:grpSpPr>
            <a:xfrm>
              <a:off x="1179067" y="3740842"/>
              <a:ext cx="155563" cy="154800"/>
              <a:chOff x="1179067" y="3740842"/>
              <a:chExt cx="155563" cy="154800"/>
            </a:xfrm>
          </p:grpSpPr>
          <p:sp>
            <p:nvSpPr>
              <p:cNvPr id="1419" name="椭圆 1418"/>
              <p:cNvSpPr/>
              <p:nvPr/>
            </p:nvSpPr>
            <p:spPr>
              <a:xfrm>
                <a:off x="1179830" y="374084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20" name="椭圆 1419"/>
              <p:cNvSpPr/>
              <p:nvPr/>
            </p:nvSpPr>
            <p:spPr>
              <a:xfrm>
                <a:off x="1179067" y="374084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10" name="组合 1409"/>
            <p:cNvGrpSpPr/>
            <p:nvPr/>
          </p:nvGrpSpPr>
          <p:grpSpPr>
            <a:xfrm>
              <a:off x="1140935" y="3797130"/>
              <a:ext cx="155599" cy="163377"/>
              <a:chOff x="1140935" y="3797130"/>
              <a:chExt cx="155599" cy="163377"/>
            </a:xfrm>
          </p:grpSpPr>
          <p:sp>
            <p:nvSpPr>
              <p:cNvPr id="1417" name="椭圆 1416"/>
              <p:cNvSpPr/>
              <p:nvPr/>
            </p:nvSpPr>
            <p:spPr>
              <a:xfrm>
                <a:off x="1141734" y="380570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18" name="椭圆 1417"/>
              <p:cNvSpPr/>
              <p:nvPr/>
            </p:nvSpPr>
            <p:spPr>
              <a:xfrm>
                <a:off x="1140935" y="379713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11" name="组合 1410"/>
            <p:cNvGrpSpPr/>
            <p:nvPr/>
          </p:nvGrpSpPr>
          <p:grpSpPr>
            <a:xfrm>
              <a:off x="1093376" y="3859349"/>
              <a:ext cx="159722" cy="166023"/>
              <a:chOff x="1093376" y="3859349"/>
              <a:chExt cx="159722" cy="166023"/>
            </a:xfrm>
          </p:grpSpPr>
          <p:sp>
            <p:nvSpPr>
              <p:cNvPr id="1415" name="椭圆 1414"/>
              <p:cNvSpPr/>
              <p:nvPr/>
            </p:nvSpPr>
            <p:spPr>
              <a:xfrm>
                <a:off x="1098298" y="387057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16" name="椭圆 1415"/>
              <p:cNvSpPr/>
              <p:nvPr/>
            </p:nvSpPr>
            <p:spPr>
              <a:xfrm>
                <a:off x="1093376" y="3859349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12" name="组合 1411"/>
            <p:cNvGrpSpPr/>
            <p:nvPr/>
          </p:nvGrpSpPr>
          <p:grpSpPr>
            <a:xfrm>
              <a:off x="1043933" y="3935437"/>
              <a:ext cx="166307" cy="154800"/>
              <a:chOff x="1043933" y="3935437"/>
              <a:chExt cx="166307" cy="154800"/>
            </a:xfrm>
          </p:grpSpPr>
          <p:sp>
            <p:nvSpPr>
              <p:cNvPr id="1413" name="椭圆 1412"/>
              <p:cNvSpPr/>
              <p:nvPr/>
            </p:nvSpPr>
            <p:spPr>
              <a:xfrm>
                <a:off x="1055440" y="393543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14" name="椭圆 1413"/>
              <p:cNvSpPr/>
              <p:nvPr/>
            </p:nvSpPr>
            <p:spPr>
              <a:xfrm>
                <a:off x="1043933" y="393696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437" name="组合 1436"/>
          <p:cNvGrpSpPr/>
          <p:nvPr/>
        </p:nvGrpSpPr>
        <p:grpSpPr>
          <a:xfrm>
            <a:off x="3748022" y="3311091"/>
            <a:ext cx="619786" cy="748193"/>
            <a:chOff x="971923" y="3311091"/>
            <a:chExt cx="619786" cy="748193"/>
          </a:xfrm>
        </p:grpSpPr>
        <p:grpSp>
          <p:nvGrpSpPr>
            <p:cNvPr id="1438" name="组合 1437"/>
            <p:cNvGrpSpPr/>
            <p:nvPr/>
          </p:nvGrpSpPr>
          <p:grpSpPr>
            <a:xfrm>
              <a:off x="1436909" y="3311091"/>
              <a:ext cx="154800" cy="162304"/>
              <a:chOff x="1436909" y="3311091"/>
              <a:chExt cx="154800" cy="162304"/>
            </a:xfrm>
          </p:grpSpPr>
          <p:sp>
            <p:nvSpPr>
              <p:cNvPr id="1468" name="椭圆 1467"/>
              <p:cNvSpPr/>
              <p:nvPr/>
            </p:nvSpPr>
            <p:spPr>
              <a:xfrm>
                <a:off x="1436909" y="331859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69" name="椭圆 1468"/>
              <p:cNvSpPr/>
              <p:nvPr/>
            </p:nvSpPr>
            <p:spPr>
              <a:xfrm>
                <a:off x="1436942" y="331109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39" name="组合 1438"/>
            <p:cNvGrpSpPr/>
            <p:nvPr/>
          </p:nvGrpSpPr>
          <p:grpSpPr>
            <a:xfrm>
              <a:off x="1412409" y="3360494"/>
              <a:ext cx="155490" cy="154800"/>
              <a:chOff x="1412409" y="3360494"/>
              <a:chExt cx="155490" cy="154800"/>
            </a:xfrm>
          </p:grpSpPr>
          <p:sp>
            <p:nvSpPr>
              <p:cNvPr id="1466" name="椭圆 1465"/>
              <p:cNvSpPr/>
              <p:nvPr/>
            </p:nvSpPr>
            <p:spPr>
              <a:xfrm>
                <a:off x="1413099" y="336049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67" name="椭圆 1466"/>
              <p:cNvSpPr/>
              <p:nvPr/>
            </p:nvSpPr>
            <p:spPr>
              <a:xfrm>
                <a:off x="1412409" y="336155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40" name="组合 1439"/>
            <p:cNvGrpSpPr/>
            <p:nvPr/>
          </p:nvGrpSpPr>
          <p:grpSpPr>
            <a:xfrm>
              <a:off x="1288135" y="3438326"/>
              <a:ext cx="159558" cy="157379"/>
              <a:chOff x="1288135" y="3438326"/>
              <a:chExt cx="159558" cy="157379"/>
            </a:xfrm>
          </p:grpSpPr>
          <p:sp>
            <p:nvSpPr>
              <p:cNvPr id="1464" name="椭圆 1463"/>
              <p:cNvSpPr/>
              <p:nvPr/>
            </p:nvSpPr>
            <p:spPr>
              <a:xfrm>
                <a:off x="1292893" y="344090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65" name="椭圆 1464"/>
              <p:cNvSpPr/>
              <p:nvPr/>
            </p:nvSpPr>
            <p:spPr>
              <a:xfrm>
                <a:off x="1288135" y="343832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41" name="组合 1440"/>
            <p:cNvGrpSpPr/>
            <p:nvPr/>
          </p:nvGrpSpPr>
          <p:grpSpPr>
            <a:xfrm>
              <a:off x="1254797" y="3497051"/>
              <a:ext cx="154800" cy="159878"/>
              <a:chOff x="1254797" y="3497051"/>
              <a:chExt cx="154800" cy="159878"/>
            </a:xfrm>
          </p:grpSpPr>
          <p:sp>
            <p:nvSpPr>
              <p:cNvPr id="1462" name="椭圆 1461"/>
              <p:cNvSpPr/>
              <p:nvPr/>
            </p:nvSpPr>
            <p:spPr>
              <a:xfrm>
                <a:off x="1254797" y="350212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63" name="椭圆 1462"/>
              <p:cNvSpPr/>
              <p:nvPr/>
            </p:nvSpPr>
            <p:spPr>
              <a:xfrm>
                <a:off x="1256046" y="349705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42" name="组合 1441"/>
            <p:cNvGrpSpPr/>
            <p:nvPr/>
          </p:nvGrpSpPr>
          <p:grpSpPr>
            <a:xfrm>
              <a:off x="1213929" y="3554573"/>
              <a:ext cx="156994" cy="162459"/>
              <a:chOff x="1213929" y="3554573"/>
              <a:chExt cx="156994" cy="162459"/>
            </a:xfrm>
          </p:grpSpPr>
          <p:sp>
            <p:nvSpPr>
              <p:cNvPr id="1460" name="椭圆 1459"/>
              <p:cNvSpPr/>
              <p:nvPr/>
            </p:nvSpPr>
            <p:spPr>
              <a:xfrm>
                <a:off x="1216123" y="356223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61" name="椭圆 1460"/>
              <p:cNvSpPr/>
              <p:nvPr/>
            </p:nvSpPr>
            <p:spPr>
              <a:xfrm>
                <a:off x="1213929" y="355457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43" name="组合 1442"/>
            <p:cNvGrpSpPr/>
            <p:nvPr/>
          </p:nvGrpSpPr>
          <p:grpSpPr>
            <a:xfrm>
              <a:off x="1166804" y="3613211"/>
              <a:ext cx="154800" cy="159162"/>
              <a:chOff x="1166804" y="3613211"/>
              <a:chExt cx="154800" cy="159162"/>
            </a:xfrm>
          </p:grpSpPr>
          <p:sp>
            <p:nvSpPr>
              <p:cNvPr id="1458" name="椭圆 1457"/>
              <p:cNvSpPr/>
              <p:nvPr/>
            </p:nvSpPr>
            <p:spPr>
              <a:xfrm>
                <a:off x="1166804" y="361757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59" name="椭圆 1458"/>
              <p:cNvSpPr/>
              <p:nvPr/>
            </p:nvSpPr>
            <p:spPr>
              <a:xfrm>
                <a:off x="1172721" y="3613211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44" name="组合 1443"/>
            <p:cNvGrpSpPr/>
            <p:nvPr/>
          </p:nvGrpSpPr>
          <p:grpSpPr>
            <a:xfrm>
              <a:off x="1134304" y="3661114"/>
              <a:ext cx="155087" cy="160139"/>
              <a:chOff x="1134304" y="3661114"/>
              <a:chExt cx="155087" cy="160139"/>
            </a:xfrm>
          </p:grpSpPr>
          <p:sp>
            <p:nvSpPr>
              <p:cNvPr id="1456" name="椭圆 1455"/>
              <p:cNvSpPr/>
              <p:nvPr/>
            </p:nvSpPr>
            <p:spPr>
              <a:xfrm>
                <a:off x="1134591" y="366645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57" name="椭圆 1456"/>
              <p:cNvSpPr/>
              <p:nvPr/>
            </p:nvSpPr>
            <p:spPr>
              <a:xfrm>
                <a:off x="1134304" y="366111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1445" name="椭圆 1444"/>
            <p:cNvSpPr/>
            <p:nvPr/>
          </p:nvSpPr>
          <p:spPr>
            <a:xfrm>
              <a:off x="1093536" y="3726556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46" name="椭圆 1445"/>
            <p:cNvSpPr/>
            <p:nvPr/>
          </p:nvSpPr>
          <p:spPr>
            <a:xfrm>
              <a:off x="1088750" y="3718156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447" name="组合 1446"/>
            <p:cNvGrpSpPr/>
            <p:nvPr/>
          </p:nvGrpSpPr>
          <p:grpSpPr>
            <a:xfrm>
              <a:off x="1057345" y="3774954"/>
              <a:ext cx="157657" cy="164124"/>
              <a:chOff x="1057345" y="3774954"/>
              <a:chExt cx="157657" cy="164124"/>
            </a:xfrm>
          </p:grpSpPr>
          <p:sp>
            <p:nvSpPr>
              <p:cNvPr id="1454" name="椭圆 1453"/>
              <p:cNvSpPr/>
              <p:nvPr/>
            </p:nvSpPr>
            <p:spPr>
              <a:xfrm>
                <a:off x="1060202" y="378427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55" name="椭圆 1454"/>
              <p:cNvSpPr/>
              <p:nvPr/>
            </p:nvSpPr>
            <p:spPr>
              <a:xfrm>
                <a:off x="1057345" y="377495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48" name="组合 1447"/>
            <p:cNvGrpSpPr/>
            <p:nvPr/>
          </p:nvGrpSpPr>
          <p:grpSpPr>
            <a:xfrm>
              <a:off x="1017055" y="3834515"/>
              <a:ext cx="158152" cy="165787"/>
              <a:chOff x="1017055" y="3834515"/>
              <a:chExt cx="158152" cy="165787"/>
            </a:xfrm>
          </p:grpSpPr>
          <p:sp>
            <p:nvSpPr>
              <p:cNvPr id="1452" name="椭圆 1451"/>
              <p:cNvSpPr/>
              <p:nvPr/>
            </p:nvSpPr>
            <p:spPr>
              <a:xfrm>
                <a:off x="1020407" y="384550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53" name="椭圆 1452"/>
              <p:cNvSpPr/>
              <p:nvPr/>
            </p:nvSpPr>
            <p:spPr>
              <a:xfrm>
                <a:off x="1017055" y="3834515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49" name="组合 1448"/>
            <p:cNvGrpSpPr/>
            <p:nvPr/>
          </p:nvGrpSpPr>
          <p:grpSpPr>
            <a:xfrm>
              <a:off x="971923" y="3901903"/>
              <a:ext cx="166309" cy="157381"/>
              <a:chOff x="971923" y="3901903"/>
              <a:chExt cx="166309" cy="157381"/>
            </a:xfrm>
          </p:grpSpPr>
          <p:sp>
            <p:nvSpPr>
              <p:cNvPr id="1450" name="椭圆 1449"/>
              <p:cNvSpPr/>
              <p:nvPr/>
            </p:nvSpPr>
            <p:spPr>
              <a:xfrm>
                <a:off x="983432" y="390448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51" name="椭圆 1450"/>
              <p:cNvSpPr/>
              <p:nvPr/>
            </p:nvSpPr>
            <p:spPr>
              <a:xfrm>
                <a:off x="971923" y="390190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470" name="组合 1469"/>
          <p:cNvGrpSpPr/>
          <p:nvPr/>
        </p:nvGrpSpPr>
        <p:grpSpPr>
          <a:xfrm>
            <a:off x="3891566" y="3637196"/>
            <a:ext cx="315559" cy="383992"/>
            <a:chOff x="1333872" y="3637196"/>
            <a:chExt cx="315559" cy="383992"/>
          </a:xfrm>
        </p:grpSpPr>
        <p:grpSp>
          <p:nvGrpSpPr>
            <p:cNvPr id="1471" name="组合 1470"/>
            <p:cNvGrpSpPr/>
            <p:nvPr/>
          </p:nvGrpSpPr>
          <p:grpSpPr>
            <a:xfrm>
              <a:off x="1490752" y="3637196"/>
              <a:ext cx="158679" cy="162628"/>
              <a:chOff x="1490752" y="3637196"/>
              <a:chExt cx="158679" cy="162628"/>
            </a:xfrm>
          </p:grpSpPr>
          <p:sp>
            <p:nvSpPr>
              <p:cNvPr id="1484" name="椭圆 1483"/>
              <p:cNvSpPr/>
              <p:nvPr/>
            </p:nvSpPr>
            <p:spPr>
              <a:xfrm>
                <a:off x="1494631" y="3645024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85" name="椭圆 1484"/>
              <p:cNvSpPr/>
              <p:nvPr/>
            </p:nvSpPr>
            <p:spPr>
              <a:xfrm>
                <a:off x="1490752" y="363719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72" name="组合 1471"/>
            <p:cNvGrpSpPr/>
            <p:nvPr/>
          </p:nvGrpSpPr>
          <p:grpSpPr>
            <a:xfrm>
              <a:off x="1448373" y="3707212"/>
              <a:ext cx="160003" cy="162239"/>
              <a:chOff x="1448373" y="3707212"/>
              <a:chExt cx="160003" cy="162239"/>
            </a:xfrm>
          </p:grpSpPr>
          <p:sp>
            <p:nvSpPr>
              <p:cNvPr id="1482" name="椭圆 1481"/>
              <p:cNvSpPr/>
              <p:nvPr/>
            </p:nvSpPr>
            <p:spPr>
              <a:xfrm>
                <a:off x="1453576" y="371465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83" name="椭圆 1482"/>
              <p:cNvSpPr/>
              <p:nvPr/>
            </p:nvSpPr>
            <p:spPr>
              <a:xfrm>
                <a:off x="1448373" y="370721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73" name="组合 1472"/>
            <p:cNvGrpSpPr/>
            <p:nvPr/>
          </p:nvGrpSpPr>
          <p:grpSpPr>
            <a:xfrm>
              <a:off x="1412550" y="3760287"/>
              <a:ext cx="157730" cy="158483"/>
              <a:chOff x="1412550" y="3760287"/>
              <a:chExt cx="157730" cy="158483"/>
            </a:xfrm>
          </p:grpSpPr>
          <p:sp>
            <p:nvSpPr>
              <p:cNvPr id="1480" name="椭圆 1479"/>
              <p:cNvSpPr/>
              <p:nvPr/>
            </p:nvSpPr>
            <p:spPr>
              <a:xfrm>
                <a:off x="1415480" y="376397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81" name="椭圆 1480"/>
              <p:cNvSpPr/>
              <p:nvPr/>
            </p:nvSpPr>
            <p:spPr>
              <a:xfrm>
                <a:off x="1412550" y="376028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74" name="组合 1473"/>
            <p:cNvGrpSpPr/>
            <p:nvPr/>
          </p:nvGrpSpPr>
          <p:grpSpPr>
            <a:xfrm>
              <a:off x="1381568" y="3797130"/>
              <a:ext cx="154800" cy="168139"/>
              <a:chOff x="1381568" y="3797130"/>
              <a:chExt cx="154800" cy="168139"/>
            </a:xfrm>
          </p:grpSpPr>
          <p:sp>
            <p:nvSpPr>
              <p:cNvPr id="1478" name="椭圆 1477"/>
              <p:cNvSpPr/>
              <p:nvPr/>
            </p:nvSpPr>
            <p:spPr>
              <a:xfrm>
                <a:off x="1381568" y="3810469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79" name="椭圆 1478"/>
              <p:cNvSpPr/>
              <p:nvPr/>
            </p:nvSpPr>
            <p:spPr>
              <a:xfrm>
                <a:off x="1383596" y="379713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75" name="组合 1474"/>
            <p:cNvGrpSpPr/>
            <p:nvPr/>
          </p:nvGrpSpPr>
          <p:grpSpPr>
            <a:xfrm>
              <a:off x="1333872" y="3862370"/>
              <a:ext cx="164400" cy="158818"/>
              <a:chOff x="1333872" y="3862370"/>
              <a:chExt cx="164400" cy="158818"/>
            </a:xfrm>
          </p:grpSpPr>
          <p:sp>
            <p:nvSpPr>
              <p:cNvPr id="1476" name="椭圆 1475"/>
              <p:cNvSpPr/>
              <p:nvPr/>
            </p:nvSpPr>
            <p:spPr>
              <a:xfrm>
                <a:off x="1343472" y="386638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477" name="椭圆 1476"/>
              <p:cNvSpPr/>
              <p:nvPr/>
            </p:nvSpPr>
            <p:spPr>
              <a:xfrm>
                <a:off x="1333872" y="386237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486" name="组合 1485"/>
          <p:cNvGrpSpPr/>
          <p:nvPr/>
        </p:nvGrpSpPr>
        <p:grpSpPr>
          <a:xfrm>
            <a:off x="4093246" y="3243515"/>
            <a:ext cx="951502" cy="990000"/>
            <a:chOff x="4093246" y="3243515"/>
            <a:chExt cx="951502" cy="990000"/>
          </a:xfrm>
        </p:grpSpPr>
        <p:sp>
          <p:nvSpPr>
            <p:cNvPr id="1487" name="椭圆 1486"/>
            <p:cNvSpPr/>
            <p:nvPr/>
          </p:nvSpPr>
          <p:spPr>
            <a:xfrm rot="180000">
              <a:off x="4306748" y="3243515"/>
              <a:ext cx="738000" cy="990000"/>
            </a:xfrm>
            <a:prstGeom prst="ellipse">
              <a:avLst/>
            </a:prstGeom>
            <a:solidFill>
              <a:srgbClr val="7C9DCF"/>
            </a:solidFill>
            <a:ln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88" name="椭圆 1487"/>
            <p:cNvSpPr/>
            <p:nvPr/>
          </p:nvSpPr>
          <p:spPr>
            <a:xfrm rot="180000">
              <a:off x="4093246" y="3310823"/>
              <a:ext cx="738000" cy="900000"/>
            </a:xfrm>
            <a:prstGeom prst="ellipse">
              <a:avLst/>
            </a:prstGeom>
            <a:solidFill>
              <a:srgbClr val="7C9DCF"/>
            </a:solidFill>
            <a:ln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489" name="组合 1488"/>
          <p:cNvGrpSpPr/>
          <p:nvPr/>
        </p:nvGrpSpPr>
        <p:grpSpPr>
          <a:xfrm>
            <a:off x="4043382" y="3824336"/>
            <a:ext cx="161362" cy="162940"/>
            <a:chOff x="4043382" y="3821955"/>
            <a:chExt cx="161362" cy="162940"/>
          </a:xfrm>
        </p:grpSpPr>
        <p:sp>
          <p:nvSpPr>
            <p:cNvPr id="1490" name="椭圆 1489"/>
            <p:cNvSpPr/>
            <p:nvPr/>
          </p:nvSpPr>
          <p:spPr>
            <a:xfrm>
              <a:off x="4049944" y="3830095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91" name="椭圆 1490"/>
            <p:cNvSpPr/>
            <p:nvPr/>
          </p:nvSpPr>
          <p:spPr>
            <a:xfrm>
              <a:off x="4043382" y="3821955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492" name="任意多边形 1491"/>
          <p:cNvSpPr/>
          <p:nvPr/>
        </p:nvSpPr>
        <p:spPr>
          <a:xfrm rot="-1260000" flipV="1">
            <a:off x="5288331" y="3662499"/>
            <a:ext cx="110683" cy="373223"/>
          </a:xfrm>
          <a:custGeom>
            <a:avLst/>
            <a:gdLst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30956 w 109546"/>
              <a:gd name="connsiteY27" fmla="*/ 286077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23813 w 109546"/>
              <a:gd name="connsiteY26" fmla="*/ 290839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11212"/>
              <a:gd name="connsiteY0" fmla="*/ 226545 h 373036"/>
              <a:gd name="connsiteX1" fmla="*/ 0 w 111212"/>
              <a:gd name="connsiteY1" fmla="*/ 174158 h 373036"/>
              <a:gd name="connsiteX2" fmla="*/ 7144 w 111212"/>
              <a:gd name="connsiteY2" fmla="*/ 145583 h 373036"/>
              <a:gd name="connsiteX3" fmla="*/ 16669 w 111212"/>
              <a:gd name="connsiteY3" fmla="*/ 128914 h 373036"/>
              <a:gd name="connsiteX4" fmla="*/ 21431 w 111212"/>
              <a:gd name="connsiteY4" fmla="*/ 114627 h 373036"/>
              <a:gd name="connsiteX5" fmla="*/ 14288 w 111212"/>
              <a:gd name="connsiteY5" fmla="*/ 76527 h 373036"/>
              <a:gd name="connsiteX6" fmla="*/ 7144 w 111212"/>
              <a:gd name="connsiteY6" fmla="*/ 45570 h 373036"/>
              <a:gd name="connsiteX7" fmla="*/ 7144 w 111212"/>
              <a:gd name="connsiteY7" fmla="*/ 14614 h 373036"/>
              <a:gd name="connsiteX8" fmla="*/ 21431 w 111212"/>
              <a:gd name="connsiteY8" fmla="*/ 327 h 373036"/>
              <a:gd name="connsiteX9" fmla="*/ 38100 w 111212"/>
              <a:gd name="connsiteY9" fmla="*/ 7470 h 373036"/>
              <a:gd name="connsiteX10" fmla="*/ 45244 w 111212"/>
              <a:gd name="connsiteY10" fmla="*/ 38427 h 373036"/>
              <a:gd name="connsiteX11" fmla="*/ 47625 w 111212"/>
              <a:gd name="connsiteY11" fmla="*/ 69383 h 373036"/>
              <a:gd name="connsiteX12" fmla="*/ 47625 w 111212"/>
              <a:gd name="connsiteY12" fmla="*/ 109864 h 373036"/>
              <a:gd name="connsiteX13" fmla="*/ 52388 w 111212"/>
              <a:gd name="connsiteY13" fmla="*/ 126533 h 373036"/>
              <a:gd name="connsiteX14" fmla="*/ 76200 w 111212"/>
              <a:gd name="connsiteY14" fmla="*/ 145583 h 373036"/>
              <a:gd name="connsiteX15" fmla="*/ 85725 w 111212"/>
              <a:gd name="connsiteY15" fmla="*/ 183683 h 373036"/>
              <a:gd name="connsiteX16" fmla="*/ 95250 w 111212"/>
              <a:gd name="connsiteY16" fmla="*/ 214639 h 373036"/>
              <a:gd name="connsiteX17" fmla="*/ 102394 w 111212"/>
              <a:gd name="connsiteY17" fmla="*/ 255120 h 373036"/>
              <a:gd name="connsiteX18" fmla="*/ 100013 w 111212"/>
              <a:gd name="connsiteY18" fmla="*/ 274170 h 373036"/>
              <a:gd name="connsiteX19" fmla="*/ 85725 w 111212"/>
              <a:gd name="connsiteY19" fmla="*/ 278933 h 373036"/>
              <a:gd name="connsiteX20" fmla="*/ 109537 w 111212"/>
              <a:gd name="connsiteY20" fmla="*/ 300364 h 373036"/>
              <a:gd name="connsiteX21" fmla="*/ 107156 w 111212"/>
              <a:gd name="connsiteY21" fmla="*/ 333702 h 373036"/>
              <a:gd name="connsiteX22" fmla="*/ 90488 w 111212"/>
              <a:gd name="connsiteY22" fmla="*/ 367039 h 373036"/>
              <a:gd name="connsiteX23" fmla="*/ 54769 w 111212"/>
              <a:gd name="connsiteY23" fmla="*/ 371802 h 373036"/>
              <a:gd name="connsiteX24" fmla="*/ 23813 w 111212"/>
              <a:gd name="connsiteY24" fmla="*/ 352752 h 373036"/>
              <a:gd name="connsiteX25" fmla="*/ 16669 w 111212"/>
              <a:gd name="connsiteY25" fmla="*/ 326558 h 373036"/>
              <a:gd name="connsiteX26" fmla="*/ 23813 w 111212"/>
              <a:gd name="connsiteY26" fmla="*/ 290839 h 373036"/>
              <a:gd name="connsiteX27" fmla="*/ 19049 w 111212"/>
              <a:gd name="connsiteY27" fmla="*/ 269408 h 373036"/>
              <a:gd name="connsiteX28" fmla="*/ 7144 w 111212"/>
              <a:gd name="connsiteY28" fmla="*/ 226545 h 373036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3813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9050 w 111212"/>
              <a:gd name="connsiteY25" fmla="*/ 317033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5250 w 111212"/>
              <a:gd name="connsiteY16" fmla="*/ 214639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64645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5725 w 110683"/>
              <a:gd name="connsiteY15" fmla="*/ 174158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8106 w 110683"/>
              <a:gd name="connsiteY15" fmla="*/ 171777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10683" h="373223">
                <a:moveTo>
                  <a:pt x="7144" y="226545"/>
                </a:moveTo>
                <a:cubicBezTo>
                  <a:pt x="3969" y="210670"/>
                  <a:pt x="0" y="187652"/>
                  <a:pt x="0" y="174158"/>
                </a:cubicBezTo>
                <a:cubicBezTo>
                  <a:pt x="0" y="160664"/>
                  <a:pt x="4366" y="153124"/>
                  <a:pt x="7144" y="145583"/>
                </a:cubicBezTo>
                <a:cubicBezTo>
                  <a:pt x="9922" y="138042"/>
                  <a:pt x="14288" y="134073"/>
                  <a:pt x="16669" y="128914"/>
                </a:cubicBezTo>
                <a:cubicBezTo>
                  <a:pt x="19050" y="123755"/>
                  <a:pt x="21828" y="123358"/>
                  <a:pt x="21431" y="114627"/>
                </a:cubicBezTo>
                <a:cubicBezTo>
                  <a:pt x="21034" y="105896"/>
                  <a:pt x="16669" y="88036"/>
                  <a:pt x="14288" y="76527"/>
                </a:cubicBezTo>
                <a:cubicBezTo>
                  <a:pt x="11907" y="65018"/>
                  <a:pt x="8335" y="55889"/>
                  <a:pt x="7144" y="45570"/>
                </a:cubicBezTo>
                <a:cubicBezTo>
                  <a:pt x="5953" y="35251"/>
                  <a:pt x="4763" y="22154"/>
                  <a:pt x="7144" y="14614"/>
                </a:cubicBezTo>
                <a:cubicBezTo>
                  <a:pt x="9525" y="7074"/>
                  <a:pt x="16272" y="1518"/>
                  <a:pt x="21431" y="327"/>
                </a:cubicBezTo>
                <a:cubicBezTo>
                  <a:pt x="26590" y="-864"/>
                  <a:pt x="34131" y="1120"/>
                  <a:pt x="38100" y="7470"/>
                </a:cubicBezTo>
                <a:cubicBezTo>
                  <a:pt x="42069" y="13820"/>
                  <a:pt x="43657" y="28108"/>
                  <a:pt x="45244" y="38427"/>
                </a:cubicBezTo>
                <a:cubicBezTo>
                  <a:pt x="46832" y="48746"/>
                  <a:pt x="46831" y="58271"/>
                  <a:pt x="47625" y="69383"/>
                </a:cubicBezTo>
                <a:cubicBezTo>
                  <a:pt x="48419" y="80495"/>
                  <a:pt x="48420" y="95577"/>
                  <a:pt x="50007" y="105102"/>
                </a:cubicBezTo>
                <a:cubicBezTo>
                  <a:pt x="51595" y="114627"/>
                  <a:pt x="52785" y="119786"/>
                  <a:pt x="57150" y="126533"/>
                </a:cubicBezTo>
                <a:cubicBezTo>
                  <a:pt x="61515" y="133280"/>
                  <a:pt x="71041" y="138042"/>
                  <a:pt x="76200" y="145583"/>
                </a:cubicBezTo>
                <a:cubicBezTo>
                  <a:pt x="81359" y="153124"/>
                  <a:pt x="84534" y="161062"/>
                  <a:pt x="88106" y="171777"/>
                </a:cubicBezTo>
                <a:cubicBezTo>
                  <a:pt x="91678" y="182493"/>
                  <a:pt x="95648" y="197970"/>
                  <a:pt x="97632" y="209876"/>
                </a:cubicBezTo>
                <a:cubicBezTo>
                  <a:pt x="99617" y="221782"/>
                  <a:pt x="99616" y="234086"/>
                  <a:pt x="100013" y="243214"/>
                </a:cubicBezTo>
                <a:cubicBezTo>
                  <a:pt x="100410" y="252342"/>
                  <a:pt x="101204" y="258692"/>
                  <a:pt x="100013" y="264645"/>
                </a:cubicBezTo>
                <a:cubicBezTo>
                  <a:pt x="98822" y="270598"/>
                  <a:pt x="91282" y="272980"/>
                  <a:pt x="92869" y="278933"/>
                </a:cubicBezTo>
                <a:cubicBezTo>
                  <a:pt x="94456" y="284886"/>
                  <a:pt x="107156" y="290442"/>
                  <a:pt x="109537" y="300364"/>
                </a:cubicBezTo>
                <a:cubicBezTo>
                  <a:pt x="111918" y="310286"/>
                  <a:pt x="110331" y="327352"/>
                  <a:pt x="107156" y="338464"/>
                </a:cubicBezTo>
                <a:cubicBezTo>
                  <a:pt x="103981" y="349576"/>
                  <a:pt x="99219" y="361483"/>
                  <a:pt x="90488" y="367039"/>
                </a:cubicBezTo>
                <a:cubicBezTo>
                  <a:pt x="81757" y="372595"/>
                  <a:pt x="65088" y="374977"/>
                  <a:pt x="54769" y="371802"/>
                </a:cubicBezTo>
                <a:cubicBezTo>
                  <a:pt x="44450" y="368627"/>
                  <a:pt x="34528" y="357118"/>
                  <a:pt x="28575" y="347990"/>
                </a:cubicBezTo>
                <a:cubicBezTo>
                  <a:pt x="22622" y="338862"/>
                  <a:pt x="19050" y="326955"/>
                  <a:pt x="19050" y="317033"/>
                </a:cubicBezTo>
                <a:cubicBezTo>
                  <a:pt x="19050" y="307111"/>
                  <a:pt x="26194" y="295205"/>
                  <a:pt x="28575" y="288458"/>
                </a:cubicBezTo>
                <a:cubicBezTo>
                  <a:pt x="30956" y="281711"/>
                  <a:pt x="22621" y="279727"/>
                  <a:pt x="19049" y="269408"/>
                </a:cubicBezTo>
                <a:cubicBezTo>
                  <a:pt x="15477" y="259089"/>
                  <a:pt x="10319" y="242420"/>
                  <a:pt x="7144" y="226545"/>
                </a:cubicBezTo>
                <a:close/>
              </a:path>
            </a:pathLst>
          </a:cu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93" name="任意多边形 1492"/>
          <p:cNvSpPr/>
          <p:nvPr/>
        </p:nvSpPr>
        <p:spPr>
          <a:xfrm rot="-1860000" flipV="1">
            <a:off x="3968007" y="4013015"/>
            <a:ext cx="110683" cy="373223"/>
          </a:xfrm>
          <a:custGeom>
            <a:avLst/>
            <a:gdLst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30956 w 109546"/>
              <a:gd name="connsiteY27" fmla="*/ 286077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23813 w 109546"/>
              <a:gd name="connsiteY26" fmla="*/ 290839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11212"/>
              <a:gd name="connsiteY0" fmla="*/ 226545 h 373036"/>
              <a:gd name="connsiteX1" fmla="*/ 0 w 111212"/>
              <a:gd name="connsiteY1" fmla="*/ 174158 h 373036"/>
              <a:gd name="connsiteX2" fmla="*/ 7144 w 111212"/>
              <a:gd name="connsiteY2" fmla="*/ 145583 h 373036"/>
              <a:gd name="connsiteX3" fmla="*/ 16669 w 111212"/>
              <a:gd name="connsiteY3" fmla="*/ 128914 h 373036"/>
              <a:gd name="connsiteX4" fmla="*/ 21431 w 111212"/>
              <a:gd name="connsiteY4" fmla="*/ 114627 h 373036"/>
              <a:gd name="connsiteX5" fmla="*/ 14288 w 111212"/>
              <a:gd name="connsiteY5" fmla="*/ 76527 h 373036"/>
              <a:gd name="connsiteX6" fmla="*/ 7144 w 111212"/>
              <a:gd name="connsiteY6" fmla="*/ 45570 h 373036"/>
              <a:gd name="connsiteX7" fmla="*/ 7144 w 111212"/>
              <a:gd name="connsiteY7" fmla="*/ 14614 h 373036"/>
              <a:gd name="connsiteX8" fmla="*/ 21431 w 111212"/>
              <a:gd name="connsiteY8" fmla="*/ 327 h 373036"/>
              <a:gd name="connsiteX9" fmla="*/ 38100 w 111212"/>
              <a:gd name="connsiteY9" fmla="*/ 7470 h 373036"/>
              <a:gd name="connsiteX10" fmla="*/ 45244 w 111212"/>
              <a:gd name="connsiteY10" fmla="*/ 38427 h 373036"/>
              <a:gd name="connsiteX11" fmla="*/ 47625 w 111212"/>
              <a:gd name="connsiteY11" fmla="*/ 69383 h 373036"/>
              <a:gd name="connsiteX12" fmla="*/ 47625 w 111212"/>
              <a:gd name="connsiteY12" fmla="*/ 109864 h 373036"/>
              <a:gd name="connsiteX13" fmla="*/ 52388 w 111212"/>
              <a:gd name="connsiteY13" fmla="*/ 126533 h 373036"/>
              <a:gd name="connsiteX14" fmla="*/ 76200 w 111212"/>
              <a:gd name="connsiteY14" fmla="*/ 145583 h 373036"/>
              <a:gd name="connsiteX15" fmla="*/ 85725 w 111212"/>
              <a:gd name="connsiteY15" fmla="*/ 183683 h 373036"/>
              <a:gd name="connsiteX16" fmla="*/ 95250 w 111212"/>
              <a:gd name="connsiteY16" fmla="*/ 214639 h 373036"/>
              <a:gd name="connsiteX17" fmla="*/ 102394 w 111212"/>
              <a:gd name="connsiteY17" fmla="*/ 255120 h 373036"/>
              <a:gd name="connsiteX18" fmla="*/ 100013 w 111212"/>
              <a:gd name="connsiteY18" fmla="*/ 274170 h 373036"/>
              <a:gd name="connsiteX19" fmla="*/ 85725 w 111212"/>
              <a:gd name="connsiteY19" fmla="*/ 278933 h 373036"/>
              <a:gd name="connsiteX20" fmla="*/ 109537 w 111212"/>
              <a:gd name="connsiteY20" fmla="*/ 300364 h 373036"/>
              <a:gd name="connsiteX21" fmla="*/ 107156 w 111212"/>
              <a:gd name="connsiteY21" fmla="*/ 333702 h 373036"/>
              <a:gd name="connsiteX22" fmla="*/ 90488 w 111212"/>
              <a:gd name="connsiteY22" fmla="*/ 367039 h 373036"/>
              <a:gd name="connsiteX23" fmla="*/ 54769 w 111212"/>
              <a:gd name="connsiteY23" fmla="*/ 371802 h 373036"/>
              <a:gd name="connsiteX24" fmla="*/ 23813 w 111212"/>
              <a:gd name="connsiteY24" fmla="*/ 352752 h 373036"/>
              <a:gd name="connsiteX25" fmla="*/ 16669 w 111212"/>
              <a:gd name="connsiteY25" fmla="*/ 326558 h 373036"/>
              <a:gd name="connsiteX26" fmla="*/ 23813 w 111212"/>
              <a:gd name="connsiteY26" fmla="*/ 290839 h 373036"/>
              <a:gd name="connsiteX27" fmla="*/ 19049 w 111212"/>
              <a:gd name="connsiteY27" fmla="*/ 269408 h 373036"/>
              <a:gd name="connsiteX28" fmla="*/ 7144 w 111212"/>
              <a:gd name="connsiteY28" fmla="*/ 226545 h 373036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3813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9050 w 111212"/>
              <a:gd name="connsiteY25" fmla="*/ 317033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5250 w 111212"/>
              <a:gd name="connsiteY16" fmla="*/ 214639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64645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5725 w 110683"/>
              <a:gd name="connsiteY15" fmla="*/ 174158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8106 w 110683"/>
              <a:gd name="connsiteY15" fmla="*/ 171777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10683" h="373223">
                <a:moveTo>
                  <a:pt x="7144" y="226545"/>
                </a:moveTo>
                <a:cubicBezTo>
                  <a:pt x="3969" y="210670"/>
                  <a:pt x="0" y="187652"/>
                  <a:pt x="0" y="174158"/>
                </a:cubicBezTo>
                <a:cubicBezTo>
                  <a:pt x="0" y="160664"/>
                  <a:pt x="4366" y="153124"/>
                  <a:pt x="7144" y="145583"/>
                </a:cubicBezTo>
                <a:cubicBezTo>
                  <a:pt x="9922" y="138042"/>
                  <a:pt x="14288" y="134073"/>
                  <a:pt x="16669" y="128914"/>
                </a:cubicBezTo>
                <a:cubicBezTo>
                  <a:pt x="19050" y="123755"/>
                  <a:pt x="21828" y="123358"/>
                  <a:pt x="21431" y="114627"/>
                </a:cubicBezTo>
                <a:cubicBezTo>
                  <a:pt x="21034" y="105896"/>
                  <a:pt x="16669" y="88036"/>
                  <a:pt x="14288" y="76527"/>
                </a:cubicBezTo>
                <a:cubicBezTo>
                  <a:pt x="11907" y="65018"/>
                  <a:pt x="8335" y="55889"/>
                  <a:pt x="7144" y="45570"/>
                </a:cubicBezTo>
                <a:cubicBezTo>
                  <a:pt x="5953" y="35251"/>
                  <a:pt x="4763" y="22154"/>
                  <a:pt x="7144" y="14614"/>
                </a:cubicBezTo>
                <a:cubicBezTo>
                  <a:pt x="9525" y="7074"/>
                  <a:pt x="16272" y="1518"/>
                  <a:pt x="21431" y="327"/>
                </a:cubicBezTo>
                <a:cubicBezTo>
                  <a:pt x="26590" y="-864"/>
                  <a:pt x="34131" y="1120"/>
                  <a:pt x="38100" y="7470"/>
                </a:cubicBezTo>
                <a:cubicBezTo>
                  <a:pt x="42069" y="13820"/>
                  <a:pt x="43657" y="28108"/>
                  <a:pt x="45244" y="38427"/>
                </a:cubicBezTo>
                <a:cubicBezTo>
                  <a:pt x="46832" y="48746"/>
                  <a:pt x="46831" y="58271"/>
                  <a:pt x="47625" y="69383"/>
                </a:cubicBezTo>
                <a:cubicBezTo>
                  <a:pt x="48419" y="80495"/>
                  <a:pt x="48420" y="95577"/>
                  <a:pt x="50007" y="105102"/>
                </a:cubicBezTo>
                <a:cubicBezTo>
                  <a:pt x="51595" y="114627"/>
                  <a:pt x="52785" y="119786"/>
                  <a:pt x="57150" y="126533"/>
                </a:cubicBezTo>
                <a:cubicBezTo>
                  <a:pt x="61515" y="133280"/>
                  <a:pt x="71041" y="138042"/>
                  <a:pt x="76200" y="145583"/>
                </a:cubicBezTo>
                <a:cubicBezTo>
                  <a:pt x="81359" y="153124"/>
                  <a:pt x="84534" y="161062"/>
                  <a:pt x="88106" y="171777"/>
                </a:cubicBezTo>
                <a:cubicBezTo>
                  <a:pt x="91678" y="182493"/>
                  <a:pt x="95648" y="197970"/>
                  <a:pt x="97632" y="209876"/>
                </a:cubicBezTo>
                <a:cubicBezTo>
                  <a:pt x="99617" y="221782"/>
                  <a:pt x="99616" y="234086"/>
                  <a:pt x="100013" y="243214"/>
                </a:cubicBezTo>
                <a:cubicBezTo>
                  <a:pt x="100410" y="252342"/>
                  <a:pt x="101204" y="258692"/>
                  <a:pt x="100013" y="264645"/>
                </a:cubicBezTo>
                <a:cubicBezTo>
                  <a:pt x="98822" y="270598"/>
                  <a:pt x="91282" y="272980"/>
                  <a:pt x="92869" y="278933"/>
                </a:cubicBezTo>
                <a:cubicBezTo>
                  <a:pt x="94456" y="284886"/>
                  <a:pt x="107156" y="290442"/>
                  <a:pt x="109537" y="300364"/>
                </a:cubicBezTo>
                <a:cubicBezTo>
                  <a:pt x="111918" y="310286"/>
                  <a:pt x="110331" y="327352"/>
                  <a:pt x="107156" y="338464"/>
                </a:cubicBezTo>
                <a:cubicBezTo>
                  <a:pt x="103981" y="349576"/>
                  <a:pt x="99219" y="361483"/>
                  <a:pt x="90488" y="367039"/>
                </a:cubicBezTo>
                <a:cubicBezTo>
                  <a:pt x="81757" y="372595"/>
                  <a:pt x="65088" y="374977"/>
                  <a:pt x="54769" y="371802"/>
                </a:cubicBezTo>
                <a:cubicBezTo>
                  <a:pt x="44450" y="368627"/>
                  <a:pt x="34528" y="357118"/>
                  <a:pt x="28575" y="347990"/>
                </a:cubicBezTo>
                <a:cubicBezTo>
                  <a:pt x="22622" y="338862"/>
                  <a:pt x="19050" y="326955"/>
                  <a:pt x="19050" y="317033"/>
                </a:cubicBezTo>
                <a:cubicBezTo>
                  <a:pt x="19050" y="307111"/>
                  <a:pt x="26194" y="295205"/>
                  <a:pt x="28575" y="288458"/>
                </a:cubicBezTo>
                <a:cubicBezTo>
                  <a:pt x="30956" y="281711"/>
                  <a:pt x="22621" y="279727"/>
                  <a:pt x="19049" y="269408"/>
                </a:cubicBezTo>
                <a:cubicBezTo>
                  <a:pt x="15477" y="259089"/>
                  <a:pt x="10319" y="242420"/>
                  <a:pt x="7144" y="226545"/>
                </a:cubicBezTo>
                <a:close/>
              </a:path>
            </a:pathLst>
          </a:cu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94" name="任意多边形 1493"/>
          <p:cNvSpPr/>
          <p:nvPr/>
        </p:nvSpPr>
        <p:spPr>
          <a:xfrm rot="60000">
            <a:off x="4820459" y="4214240"/>
            <a:ext cx="110683" cy="373223"/>
          </a:xfrm>
          <a:custGeom>
            <a:avLst/>
            <a:gdLst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30956 w 109546"/>
              <a:gd name="connsiteY27" fmla="*/ 286077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23813 w 109546"/>
              <a:gd name="connsiteY26" fmla="*/ 290839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11212"/>
              <a:gd name="connsiteY0" fmla="*/ 226545 h 373036"/>
              <a:gd name="connsiteX1" fmla="*/ 0 w 111212"/>
              <a:gd name="connsiteY1" fmla="*/ 174158 h 373036"/>
              <a:gd name="connsiteX2" fmla="*/ 7144 w 111212"/>
              <a:gd name="connsiteY2" fmla="*/ 145583 h 373036"/>
              <a:gd name="connsiteX3" fmla="*/ 16669 w 111212"/>
              <a:gd name="connsiteY3" fmla="*/ 128914 h 373036"/>
              <a:gd name="connsiteX4" fmla="*/ 21431 w 111212"/>
              <a:gd name="connsiteY4" fmla="*/ 114627 h 373036"/>
              <a:gd name="connsiteX5" fmla="*/ 14288 w 111212"/>
              <a:gd name="connsiteY5" fmla="*/ 76527 h 373036"/>
              <a:gd name="connsiteX6" fmla="*/ 7144 w 111212"/>
              <a:gd name="connsiteY6" fmla="*/ 45570 h 373036"/>
              <a:gd name="connsiteX7" fmla="*/ 7144 w 111212"/>
              <a:gd name="connsiteY7" fmla="*/ 14614 h 373036"/>
              <a:gd name="connsiteX8" fmla="*/ 21431 w 111212"/>
              <a:gd name="connsiteY8" fmla="*/ 327 h 373036"/>
              <a:gd name="connsiteX9" fmla="*/ 38100 w 111212"/>
              <a:gd name="connsiteY9" fmla="*/ 7470 h 373036"/>
              <a:gd name="connsiteX10" fmla="*/ 45244 w 111212"/>
              <a:gd name="connsiteY10" fmla="*/ 38427 h 373036"/>
              <a:gd name="connsiteX11" fmla="*/ 47625 w 111212"/>
              <a:gd name="connsiteY11" fmla="*/ 69383 h 373036"/>
              <a:gd name="connsiteX12" fmla="*/ 47625 w 111212"/>
              <a:gd name="connsiteY12" fmla="*/ 109864 h 373036"/>
              <a:gd name="connsiteX13" fmla="*/ 52388 w 111212"/>
              <a:gd name="connsiteY13" fmla="*/ 126533 h 373036"/>
              <a:gd name="connsiteX14" fmla="*/ 76200 w 111212"/>
              <a:gd name="connsiteY14" fmla="*/ 145583 h 373036"/>
              <a:gd name="connsiteX15" fmla="*/ 85725 w 111212"/>
              <a:gd name="connsiteY15" fmla="*/ 183683 h 373036"/>
              <a:gd name="connsiteX16" fmla="*/ 95250 w 111212"/>
              <a:gd name="connsiteY16" fmla="*/ 214639 h 373036"/>
              <a:gd name="connsiteX17" fmla="*/ 102394 w 111212"/>
              <a:gd name="connsiteY17" fmla="*/ 255120 h 373036"/>
              <a:gd name="connsiteX18" fmla="*/ 100013 w 111212"/>
              <a:gd name="connsiteY18" fmla="*/ 274170 h 373036"/>
              <a:gd name="connsiteX19" fmla="*/ 85725 w 111212"/>
              <a:gd name="connsiteY19" fmla="*/ 278933 h 373036"/>
              <a:gd name="connsiteX20" fmla="*/ 109537 w 111212"/>
              <a:gd name="connsiteY20" fmla="*/ 300364 h 373036"/>
              <a:gd name="connsiteX21" fmla="*/ 107156 w 111212"/>
              <a:gd name="connsiteY21" fmla="*/ 333702 h 373036"/>
              <a:gd name="connsiteX22" fmla="*/ 90488 w 111212"/>
              <a:gd name="connsiteY22" fmla="*/ 367039 h 373036"/>
              <a:gd name="connsiteX23" fmla="*/ 54769 w 111212"/>
              <a:gd name="connsiteY23" fmla="*/ 371802 h 373036"/>
              <a:gd name="connsiteX24" fmla="*/ 23813 w 111212"/>
              <a:gd name="connsiteY24" fmla="*/ 352752 h 373036"/>
              <a:gd name="connsiteX25" fmla="*/ 16669 w 111212"/>
              <a:gd name="connsiteY25" fmla="*/ 326558 h 373036"/>
              <a:gd name="connsiteX26" fmla="*/ 23813 w 111212"/>
              <a:gd name="connsiteY26" fmla="*/ 290839 h 373036"/>
              <a:gd name="connsiteX27" fmla="*/ 19049 w 111212"/>
              <a:gd name="connsiteY27" fmla="*/ 269408 h 373036"/>
              <a:gd name="connsiteX28" fmla="*/ 7144 w 111212"/>
              <a:gd name="connsiteY28" fmla="*/ 226545 h 373036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3813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9050 w 111212"/>
              <a:gd name="connsiteY25" fmla="*/ 317033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5250 w 111212"/>
              <a:gd name="connsiteY16" fmla="*/ 214639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64645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5725 w 110683"/>
              <a:gd name="connsiteY15" fmla="*/ 174158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8106 w 110683"/>
              <a:gd name="connsiteY15" fmla="*/ 171777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10683" h="373223">
                <a:moveTo>
                  <a:pt x="7144" y="226545"/>
                </a:moveTo>
                <a:cubicBezTo>
                  <a:pt x="3969" y="210670"/>
                  <a:pt x="0" y="187652"/>
                  <a:pt x="0" y="174158"/>
                </a:cubicBezTo>
                <a:cubicBezTo>
                  <a:pt x="0" y="160664"/>
                  <a:pt x="4366" y="153124"/>
                  <a:pt x="7144" y="145583"/>
                </a:cubicBezTo>
                <a:cubicBezTo>
                  <a:pt x="9922" y="138042"/>
                  <a:pt x="14288" y="134073"/>
                  <a:pt x="16669" y="128914"/>
                </a:cubicBezTo>
                <a:cubicBezTo>
                  <a:pt x="19050" y="123755"/>
                  <a:pt x="21828" y="123358"/>
                  <a:pt x="21431" y="114627"/>
                </a:cubicBezTo>
                <a:cubicBezTo>
                  <a:pt x="21034" y="105896"/>
                  <a:pt x="16669" y="88036"/>
                  <a:pt x="14288" y="76527"/>
                </a:cubicBezTo>
                <a:cubicBezTo>
                  <a:pt x="11907" y="65018"/>
                  <a:pt x="8335" y="55889"/>
                  <a:pt x="7144" y="45570"/>
                </a:cubicBezTo>
                <a:cubicBezTo>
                  <a:pt x="5953" y="35251"/>
                  <a:pt x="4763" y="22154"/>
                  <a:pt x="7144" y="14614"/>
                </a:cubicBezTo>
                <a:cubicBezTo>
                  <a:pt x="9525" y="7074"/>
                  <a:pt x="16272" y="1518"/>
                  <a:pt x="21431" y="327"/>
                </a:cubicBezTo>
                <a:cubicBezTo>
                  <a:pt x="26590" y="-864"/>
                  <a:pt x="34131" y="1120"/>
                  <a:pt x="38100" y="7470"/>
                </a:cubicBezTo>
                <a:cubicBezTo>
                  <a:pt x="42069" y="13820"/>
                  <a:pt x="43657" y="28108"/>
                  <a:pt x="45244" y="38427"/>
                </a:cubicBezTo>
                <a:cubicBezTo>
                  <a:pt x="46832" y="48746"/>
                  <a:pt x="46831" y="58271"/>
                  <a:pt x="47625" y="69383"/>
                </a:cubicBezTo>
                <a:cubicBezTo>
                  <a:pt x="48419" y="80495"/>
                  <a:pt x="48420" y="95577"/>
                  <a:pt x="50007" y="105102"/>
                </a:cubicBezTo>
                <a:cubicBezTo>
                  <a:pt x="51595" y="114627"/>
                  <a:pt x="52785" y="119786"/>
                  <a:pt x="57150" y="126533"/>
                </a:cubicBezTo>
                <a:cubicBezTo>
                  <a:pt x="61515" y="133280"/>
                  <a:pt x="71041" y="138042"/>
                  <a:pt x="76200" y="145583"/>
                </a:cubicBezTo>
                <a:cubicBezTo>
                  <a:pt x="81359" y="153124"/>
                  <a:pt x="84534" y="161062"/>
                  <a:pt x="88106" y="171777"/>
                </a:cubicBezTo>
                <a:cubicBezTo>
                  <a:pt x="91678" y="182493"/>
                  <a:pt x="95648" y="197970"/>
                  <a:pt x="97632" y="209876"/>
                </a:cubicBezTo>
                <a:cubicBezTo>
                  <a:pt x="99617" y="221782"/>
                  <a:pt x="99616" y="234086"/>
                  <a:pt x="100013" y="243214"/>
                </a:cubicBezTo>
                <a:cubicBezTo>
                  <a:pt x="100410" y="252342"/>
                  <a:pt x="101204" y="258692"/>
                  <a:pt x="100013" y="264645"/>
                </a:cubicBezTo>
                <a:cubicBezTo>
                  <a:pt x="98822" y="270598"/>
                  <a:pt x="91282" y="272980"/>
                  <a:pt x="92869" y="278933"/>
                </a:cubicBezTo>
                <a:cubicBezTo>
                  <a:pt x="94456" y="284886"/>
                  <a:pt x="107156" y="290442"/>
                  <a:pt x="109537" y="300364"/>
                </a:cubicBezTo>
                <a:cubicBezTo>
                  <a:pt x="111918" y="310286"/>
                  <a:pt x="110331" y="327352"/>
                  <a:pt x="107156" y="338464"/>
                </a:cubicBezTo>
                <a:cubicBezTo>
                  <a:pt x="103981" y="349576"/>
                  <a:pt x="99219" y="361483"/>
                  <a:pt x="90488" y="367039"/>
                </a:cubicBezTo>
                <a:cubicBezTo>
                  <a:pt x="81757" y="372595"/>
                  <a:pt x="65088" y="374977"/>
                  <a:pt x="54769" y="371802"/>
                </a:cubicBezTo>
                <a:cubicBezTo>
                  <a:pt x="44450" y="368627"/>
                  <a:pt x="34528" y="357118"/>
                  <a:pt x="28575" y="347990"/>
                </a:cubicBezTo>
                <a:cubicBezTo>
                  <a:pt x="22622" y="338862"/>
                  <a:pt x="19050" y="326955"/>
                  <a:pt x="19050" y="317033"/>
                </a:cubicBezTo>
                <a:cubicBezTo>
                  <a:pt x="19050" y="307111"/>
                  <a:pt x="26194" y="295205"/>
                  <a:pt x="28575" y="288458"/>
                </a:cubicBezTo>
                <a:cubicBezTo>
                  <a:pt x="30956" y="281711"/>
                  <a:pt x="22621" y="279727"/>
                  <a:pt x="19049" y="269408"/>
                </a:cubicBezTo>
                <a:cubicBezTo>
                  <a:pt x="15477" y="259089"/>
                  <a:pt x="10319" y="242420"/>
                  <a:pt x="7144" y="226545"/>
                </a:cubicBezTo>
                <a:close/>
              </a:path>
            </a:pathLst>
          </a:cu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95" name="任意多边形 1494"/>
          <p:cNvSpPr/>
          <p:nvPr/>
        </p:nvSpPr>
        <p:spPr>
          <a:xfrm>
            <a:off x="7419974" y="3576310"/>
            <a:ext cx="110683" cy="373223"/>
          </a:xfrm>
          <a:custGeom>
            <a:avLst/>
            <a:gdLst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30956 w 109546"/>
              <a:gd name="connsiteY27" fmla="*/ 286077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23813 w 109546"/>
              <a:gd name="connsiteY26" fmla="*/ 290839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11212"/>
              <a:gd name="connsiteY0" fmla="*/ 226545 h 373036"/>
              <a:gd name="connsiteX1" fmla="*/ 0 w 111212"/>
              <a:gd name="connsiteY1" fmla="*/ 174158 h 373036"/>
              <a:gd name="connsiteX2" fmla="*/ 7144 w 111212"/>
              <a:gd name="connsiteY2" fmla="*/ 145583 h 373036"/>
              <a:gd name="connsiteX3" fmla="*/ 16669 w 111212"/>
              <a:gd name="connsiteY3" fmla="*/ 128914 h 373036"/>
              <a:gd name="connsiteX4" fmla="*/ 21431 w 111212"/>
              <a:gd name="connsiteY4" fmla="*/ 114627 h 373036"/>
              <a:gd name="connsiteX5" fmla="*/ 14288 w 111212"/>
              <a:gd name="connsiteY5" fmla="*/ 76527 h 373036"/>
              <a:gd name="connsiteX6" fmla="*/ 7144 w 111212"/>
              <a:gd name="connsiteY6" fmla="*/ 45570 h 373036"/>
              <a:gd name="connsiteX7" fmla="*/ 7144 w 111212"/>
              <a:gd name="connsiteY7" fmla="*/ 14614 h 373036"/>
              <a:gd name="connsiteX8" fmla="*/ 21431 w 111212"/>
              <a:gd name="connsiteY8" fmla="*/ 327 h 373036"/>
              <a:gd name="connsiteX9" fmla="*/ 38100 w 111212"/>
              <a:gd name="connsiteY9" fmla="*/ 7470 h 373036"/>
              <a:gd name="connsiteX10" fmla="*/ 45244 w 111212"/>
              <a:gd name="connsiteY10" fmla="*/ 38427 h 373036"/>
              <a:gd name="connsiteX11" fmla="*/ 47625 w 111212"/>
              <a:gd name="connsiteY11" fmla="*/ 69383 h 373036"/>
              <a:gd name="connsiteX12" fmla="*/ 47625 w 111212"/>
              <a:gd name="connsiteY12" fmla="*/ 109864 h 373036"/>
              <a:gd name="connsiteX13" fmla="*/ 52388 w 111212"/>
              <a:gd name="connsiteY13" fmla="*/ 126533 h 373036"/>
              <a:gd name="connsiteX14" fmla="*/ 76200 w 111212"/>
              <a:gd name="connsiteY14" fmla="*/ 145583 h 373036"/>
              <a:gd name="connsiteX15" fmla="*/ 85725 w 111212"/>
              <a:gd name="connsiteY15" fmla="*/ 183683 h 373036"/>
              <a:gd name="connsiteX16" fmla="*/ 95250 w 111212"/>
              <a:gd name="connsiteY16" fmla="*/ 214639 h 373036"/>
              <a:gd name="connsiteX17" fmla="*/ 102394 w 111212"/>
              <a:gd name="connsiteY17" fmla="*/ 255120 h 373036"/>
              <a:gd name="connsiteX18" fmla="*/ 100013 w 111212"/>
              <a:gd name="connsiteY18" fmla="*/ 274170 h 373036"/>
              <a:gd name="connsiteX19" fmla="*/ 85725 w 111212"/>
              <a:gd name="connsiteY19" fmla="*/ 278933 h 373036"/>
              <a:gd name="connsiteX20" fmla="*/ 109537 w 111212"/>
              <a:gd name="connsiteY20" fmla="*/ 300364 h 373036"/>
              <a:gd name="connsiteX21" fmla="*/ 107156 w 111212"/>
              <a:gd name="connsiteY21" fmla="*/ 333702 h 373036"/>
              <a:gd name="connsiteX22" fmla="*/ 90488 w 111212"/>
              <a:gd name="connsiteY22" fmla="*/ 367039 h 373036"/>
              <a:gd name="connsiteX23" fmla="*/ 54769 w 111212"/>
              <a:gd name="connsiteY23" fmla="*/ 371802 h 373036"/>
              <a:gd name="connsiteX24" fmla="*/ 23813 w 111212"/>
              <a:gd name="connsiteY24" fmla="*/ 352752 h 373036"/>
              <a:gd name="connsiteX25" fmla="*/ 16669 w 111212"/>
              <a:gd name="connsiteY25" fmla="*/ 326558 h 373036"/>
              <a:gd name="connsiteX26" fmla="*/ 23813 w 111212"/>
              <a:gd name="connsiteY26" fmla="*/ 290839 h 373036"/>
              <a:gd name="connsiteX27" fmla="*/ 19049 w 111212"/>
              <a:gd name="connsiteY27" fmla="*/ 269408 h 373036"/>
              <a:gd name="connsiteX28" fmla="*/ 7144 w 111212"/>
              <a:gd name="connsiteY28" fmla="*/ 226545 h 373036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3813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9050 w 111212"/>
              <a:gd name="connsiteY25" fmla="*/ 317033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5250 w 111212"/>
              <a:gd name="connsiteY16" fmla="*/ 214639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64645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5725 w 110683"/>
              <a:gd name="connsiteY15" fmla="*/ 174158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8106 w 110683"/>
              <a:gd name="connsiteY15" fmla="*/ 171777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10683" h="373223">
                <a:moveTo>
                  <a:pt x="7144" y="226545"/>
                </a:moveTo>
                <a:cubicBezTo>
                  <a:pt x="3969" y="210670"/>
                  <a:pt x="0" y="187652"/>
                  <a:pt x="0" y="174158"/>
                </a:cubicBezTo>
                <a:cubicBezTo>
                  <a:pt x="0" y="160664"/>
                  <a:pt x="4366" y="153124"/>
                  <a:pt x="7144" y="145583"/>
                </a:cubicBezTo>
                <a:cubicBezTo>
                  <a:pt x="9922" y="138042"/>
                  <a:pt x="14288" y="134073"/>
                  <a:pt x="16669" y="128914"/>
                </a:cubicBezTo>
                <a:cubicBezTo>
                  <a:pt x="19050" y="123755"/>
                  <a:pt x="21828" y="123358"/>
                  <a:pt x="21431" y="114627"/>
                </a:cubicBezTo>
                <a:cubicBezTo>
                  <a:pt x="21034" y="105896"/>
                  <a:pt x="16669" y="88036"/>
                  <a:pt x="14288" y="76527"/>
                </a:cubicBezTo>
                <a:cubicBezTo>
                  <a:pt x="11907" y="65018"/>
                  <a:pt x="8335" y="55889"/>
                  <a:pt x="7144" y="45570"/>
                </a:cubicBezTo>
                <a:cubicBezTo>
                  <a:pt x="5953" y="35251"/>
                  <a:pt x="4763" y="22154"/>
                  <a:pt x="7144" y="14614"/>
                </a:cubicBezTo>
                <a:cubicBezTo>
                  <a:pt x="9525" y="7074"/>
                  <a:pt x="16272" y="1518"/>
                  <a:pt x="21431" y="327"/>
                </a:cubicBezTo>
                <a:cubicBezTo>
                  <a:pt x="26590" y="-864"/>
                  <a:pt x="34131" y="1120"/>
                  <a:pt x="38100" y="7470"/>
                </a:cubicBezTo>
                <a:cubicBezTo>
                  <a:pt x="42069" y="13820"/>
                  <a:pt x="43657" y="28108"/>
                  <a:pt x="45244" y="38427"/>
                </a:cubicBezTo>
                <a:cubicBezTo>
                  <a:pt x="46832" y="48746"/>
                  <a:pt x="46831" y="58271"/>
                  <a:pt x="47625" y="69383"/>
                </a:cubicBezTo>
                <a:cubicBezTo>
                  <a:pt x="48419" y="80495"/>
                  <a:pt x="48420" y="95577"/>
                  <a:pt x="50007" y="105102"/>
                </a:cubicBezTo>
                <a:cubicBezTo>
                  <a:pt x="51595" y="114627"/>
                  <a:pt x="52785" y="119786"/>
                  <a:pt x="57150" y="126533"/>
                </a:cubicBezTo>
                <a:cubicBezTo>
                  <a:pt x="61515" y="133280"/>
                  <a:pt x="71041" y="138042"/>
                  <a:pt x="76200" y="145583"/>
                </a:cubicBezTo>
                <a:cubicBezTo>
                  <a:pt x="81359" y="153124"/>
                  <a:pt x="84534" y="161062"/>
                  <a:pt x="88106" y="171777"/>
                </a:cubicBezTo>
                <a:cubicBezTo>
                  <a:pt x="91678" y="182493"/>
                  <a:pt x="95648" y="197970"/>
                  <a:pt x="97632" y="209876"/>
                </a:cubicBezTo>
                <a:cubicBezTo>
                  <a:pt x="99617" y="221782"/>
                  <a:pt x="99616" y="234086"/>
                  <a:pt x="100013" y="243214"/>
                </a:cubicBezTo>
                <a:cubicBezTo>
                  <a:pt x="100410" y="252342"/>
                  <a:pt x="101204" y="258692"/>
                  <a:pt x="100013" y="264645"/>
                </a:cubicBezTo>
                <a:cubicBezTo>
                  <a:pt x="98822" y="270598"/>
                  <a:pt x="91282" y="272980"/>
                  <a:pt x="92869" y="278933"/>
                </a:cubicBezTo>
                <a:cubicBezTo>
                  <a:pt x="94456" y="284886"/>
                  <a:pt x="107156" y="290442"/>
                  <a:pt x="109537" y="300364"/>
                </a:cubicBezTo>
                <a:cubicBezTo>
                  <a:pt x="111918" y="310286"/>
                  <a:pt x="110331" y="327352"/>
                  <a:pt x="107156" y="338464"/>
                </a:cubicBezTo>
                <a:cubicBezTo>
                  <a:pt x="103981" y="349576"/>
                  <a:pt x="99219" y="361483"/>
                  <a:pt x="90488" y="367039"/>
                </a:cubicBezTo>
                <a:cubicBezTo>
                  <a:pt x="81757" y="372595"/>
                  <a:pt x="65088" y="374977"/>
                  <a:pt x="54769" y="371802"/>
                </a:cubicBezTo>
                <a:cubicBezTo>
                  <a:pt x="44450" y="368627"/>
                  <a:pt x="34528" y="357118"/>
                  <a:pt x="28575" y="347990"/>
                </a:cubicBezTo>
                <a:cubicBezTo>
                  <a:pt x="22622" y="338862"/>
                  <a:pt x="19050" y="326955"/>
                  <a:pt x="19050" y="317033"/>
                </a:cubicBezTo>
                <a:cubicBezTo>
                  <a:pt x="19050" y="307111"/>
                  <a:pt x="26194" y="295205"/>
                  <a:pt x="28575" y="288458"/>
                </a:cubicBezTo>
                <a:cubicBezTo>
                  <a:pt x="30956" y="281711"/>
                  <a:pt x="22621" y="279727"/>
                  <a:pt x="19049" y="269408"/>
                </a:cubicBezTo>
                <a:cubicBezTo>
                  <a:pt x="15477" y="259089"/>
                  <a:pt x="10319" y="242420"/>
                  <a:pt x="7144" y="226545"/>
                </a:cubicBezTo>
                <a:close/>
              </a:path>
            </a:pathLst>
          </a:cu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96" name="任意多边形 1495"/>
          <p:cNvSpPr/>
          <p:nvPr/>
        </p:nvSpPr>
        <p:spPr>
          <a:xfrm rot="480000">
            <a:off x="9710623" y="3314048"/>
            <a:ext cx="110683" cy="373223"/>
          </a:xfrm>
          <a:custGeom>
            <a:avLst/>
            <a:gdLst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30956 w 109546"/>
              <a:gd name="connsiteY27" fmla="*/ 286077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23813 w 109546"/>
              <a:gd name="connsiteY26" fmla="*/ 290839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11212"/>
              <a:gd name="connsiteY0" fmla="*/ 226545 h 373036"/>
              <a:gd name="connsiteX1" fmla="*/ 0 w 111212"/>
              <a:gd name="connsiteY1" fmla="*/ 174158 h 373036"/>
              <a:gd name="connsiteX2" fmla="*/ 7144 w 111212"/>
              <a:gd name="connsiteY2" fmla="*/ 145583 h 373036"/>
              <a:gd name="connsiteX3" fmla="*/ 16669 w 111212"/>
              <a:gd name="connsiteY3" fmla="*/ 128914 h 373036"/>
              <a:gd name="connsiteX4" fmla="*/ 21431 w 111212"/>
              <a:gd name="connsiteY4" fmla="*/ 114627 h 373036"/>
              <a:gd name="connsiteX5" fmla="*/ 14288 w 111212"/>
              <a:gd name="connsiteY5" fmla="*/ 76527 h 373036"/>
              <a:gd name="connsiteX6" fmla="*/ 7144 w 111212"/>
              <a:gd name="connsiteY6" fmla="*/ 45570 h 373036"/>
              <a:gd name="connsiteX7" fmla="*/ 7144 w 111212"/>
              <a:gd name="connsiteY7" fmla="*/ 14614 h 373036"/>
              <a:gd name="connsiteX8" fmla="*/ 21431 w 111212"/>
              <a:gd name="connsiteY8" fmla="*/ 327 h 373036"/>
              <a:gd name="connsiteX9" fmla="*/ 38100 w 111212"/>
              <a:gd name="connsiteY9" fmla="*/ 7470 h 373036"/>
              <a:gd name="connsiteX10" fmla="*/ 45244 w 111212"/>
              <a:gd name="connsiteY10" fmla="*/ 38427 h 373036"/>
              <a:gd name="connsiteX11" fmla="*/ 47625 w 111212"/>
              <a:gd name="connsiteY11" fmla="*/ 69383 h 373036"/>
              <a:gd name="connsiteX12" fmla="*/ 47625 w 111212"/>
              <a:gd name="connsiteY12" fmla="*/ 109864 h 373036"/>
              <a:gd name="connsiteX13" fmla="*/ 52388 w 111212"/>
              <a:gd name="connsiteY13" fmla="*/ 126533 h 373036"/>
              <a:gd name="connsiteX14" fmla="*/ 76200 w 111212"/>
              <a:gd name="connsiteY14" fmla="*/ 145583 h 373036"/>
              <a:gd name="connsiteX15" fmla="*/ 85725 w 111212"/>
              <a:gd name="connsiteY15" fmla="*/ 183683 h 373036"/>
              <a:gd name="connsiteX16" fmla="*/ 95250 w 111212"/>
              <a:gd name="connsiteY16" fmla="*/ 214639 h 373036"/>
              <a:gd name="connsiteX17" fmla="*/ 102394 w 111212"/>
              <a:gd name="connsiteY17" fmla="*/ 255120 h 373036"/>
              <a:gd name="connsiteX18" fmla="*/ 100013 w 111212"/>
              <a:gd name="connsiteY18" fmla="*/ 274170 h 373036"/>
              <a:gd name="connsiteX19" fmla="*/ 85725 w 111212"/>
              <a:gd name="connsiteY19" fmla="*/ 278933 h 373036"/>
              <a:gd name="connsiteX20" fmla="*/ 109537 w 111212"/>
              <a:gd name="connsiteY20" fmla="*/ 300364 h 373036"/>
              <a:gd name="connsiteX21" fmla="*/ 107156 w 111212"/>
              <a:gd name="connsiteY21" fmla="*/ 333702 h 373036"/>
              <a:gd name="connsiteX22" fmla="*/ 90488 w 111212"/>
              <a:gd name="connsiteY22" fmla="*/ 367039 h 373036"/>
              <a:gd name="connsiteX23" fmla="*/ 54769 w 111212"/>
              <a:gd name="connsiteY23" fmla="*/ 371802 h 373036"/>
              <a:gd name="connsiteX24" fmla="*/ 23813 w 111212"/>
              <a:gd name="connsiteY24" fmla="*/ 352752 h 373036"/>
              <a:gd name="connsiteX25" fmla="*/ 16669 w 111212"/>
              <a:gd name="connsiteY25" fmla="*/ 326558 h 373036"/>
              <a:gd name="connsiteX26" fmla="*/ 23813 w 111212"/>
              <a:gd name="connsiteY26" fmla="*/ 290839 h 373036"/>
              <a:gd name="connsiteX27" fmla="*/ 19049 w 111212"/>
              <a:gd name="connsiteY27" fmla="*/ 269408 h 373036"/>
              <a:gd name="connsiteX28" fmla="*/ 7144 w 111212"/>
              <a:gd name="connsiteY28" fmla="*/ 226545 h 373036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3813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9050 w 111212"/>
              <a:gd name="connsiteY25" fmla="*/ 317033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5250 w 111212"/>
              <a:gd name="connsiteY16" fmla="*/ 214639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64645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5725 w 110683"/>
              <a:gd name="connsiteY15" fmla="*/ 174158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8106 w 110683"/>
              <a:gd name="connsiteY15" fmla="*/ 171777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10683" h="373223">
                <a:moveTo>
                  <a:pt x="7144" y="226545"/>
                </a:moveTo>
                <a:cubicBezTo>
                  <a:pt x="3969" y="210670"/>
                  <a:pt x="0" y="187652"/>
                  <a:pt x="0" y="174158"/>
                </a:cubicBezTo>
                <a:cubicBezTo>
                  <a:pt x="0" y="160664"/>
                  <a:pt x="4366" y="153124"/>
                  <a:pt x="7144" y="145583"/>
                </a:cubicBezTo>
                <a:cubicBezTo>
                  <a:pt x="9922" y="138042"/>
                  <a:pt x="14288" y="134073"/>
                  <a:pt x="16669" y="128914"/>
                </a:cubicBezTo>
                <a:cubicBezTo>
                  <a:pt x="19050" y="123755"/>
                  <a:pt x="21828" y="123358"/>
                  <a:pt x="21431" y="114627"/>
                </a:cubicBezTo>
                <a:cubicBezTo>
                  <a:pt x="21034" y="105896"/>
                  <a:pt x="16669" y="88036"/>
                  <a:pt x="14288" y="76527"/>
                </a:cubicBezTo>
                <a:cubicBezTo>
                  <a:pt x="11907" y="65018"/>
                  <a:pt x="8335" y="55889"/>
                  <a:pt x="7144" y="45570"/>
                </a:cubicBezTo>
                <a:cubicBezTo>
                  <a:pt x="5953" y="35251"/>
                  <a:pt x="4763" y="22154"/>
                  <a:pt x="7144" y="14614"/>
                </a:cubicBezTo>
                <a:cubicBezTo>
                  <a:pt x="9525" y="7074"/>
                  <a:pt x="16272" y="1518"/>
                  <a:pt x="21431" y="327"/>
                </a:cubicBezTo>
                <a:cubicBezTo>
                  <a:pt x="26590" y="-864"/>
                  <a:pt x="34131" y="1120"/>
                  <a:pt x="38100" y="7470"/>
                </a:cubicBezTo>
                <a:cubicBezTo>
                  <a:pt x="42069" y="13820"/>
                  <a:pt x="43657" y="28108"/>
                  <a:pt x="45244" y="38427"/>
                </a:cubicBezTo>
                <a:cubicBezTo>
                  <a:pt x="46832" y="48746"/>
                  <a:pt x="46831" y="58271"/>
                  <a:pt x="47625" y="69383"/>
                </a:cubicBezTo>
                <a:cubicBezTo>
                  <a:pt x="48419" y="80495"/>
                  <a:pt x="48420" y="95577"/>
                  <a:pt x="50007" y="105102"/>
                </a:cubicBezTo>
                <a:cubicBezTo>
                  <a:pt x="51595" y="114627"/>
                  <a:pt x="52785" y="119786"/>
                  <a:pt x="57150" y="126533"/>
                </a:cubicBezTo>
                <a:cubicBezTo>
                  <a:pt x="61515" y="133280"/>
                  <a:pt x="71041" y="138042"/>
                  <a:pt x="76200" y="145583"/>
                </a:cubicBezTo>
                <a:cubicBezTo>
                  <a:pt x="81359" y="153124"/>
                  <a:pt x="84534" y="161062"/>
                  <a:pt x="88106" y="171777"/>
                </a:cubicBezTo>
                <a:cubicBezTo>
                  <a:pt x="91678" y="182493"/>
                  <a:pt x="95648" y="197970"/>
                  <a:pt x="97632" y="209876"/>
                </a:cubicBezTo>
                <a:cubicBezTo>
                  <a:pt x="99617" y="221782"/>
                  <a:pt x="99616" y="234086"/>
                  <a:pt x="100013" y="243214"/>
                </a:cubicBezTo>
                <a:cubicBezTo>
                  <a:pt x="100410" y="252342"/>
                  <a:pt x="101204" y="258692"/>
                  <a:pt x="100013" y="264645"/>
                </a:cubicBezTo>
                <a:cubicBezTo>
                  <a:pt x="98822" y="270598"/>
                  <a:pt x="91282" y="272980"/>
                  <a:pt x="92869" y="278933"/>
                </a:cubicBezTo>
                <a:cubicBezTo>
                  <a:pt x="94456" y="284886"/>
                  <a:pt x="107156" y="290442"/>
                  <a:pt x="109537" y="300364"/>
                </a:cubicBezTo>
                <a:cubicBezTo>
                  <a:pt x="111918" y="310286"/>
                  <a:pt x="110331" y="327352"/>
                  <a:pt x="107156" y="338464"/>
                </a:cubicBezTo>
                <a:cubicBezTo>
                  <a:pt x="103981" y="349576"/>
                  <a:pt x="99219" y="361483"/>
                  <a:pt x="90488" y="367039"/>
                </a:cubicBezTo>
                <a:cubicBezTo>
                  <a:pt x="81757" y="372595"/>
                  <a:pt x="65088" y="374977"/>
                  <a:pt x="54769" y="371802"/>
                </a:cubicBezTo>
                <a:cubicBezTo>
                  <a:pt x="44450" y="368627"/>
                  <a:pt x="34528" y="357118"/>
                  <a:pt x="28575" y="347990"/>
                </a:cubicBezTo>
                <a:cubicBezTo>
                  <a:pt x="22622" y="338862"/>
                  <a:pt x="19050" y="326955"/>
                  <a:pt x="19050" y="317033"/>
                </a:cubicBezTo>
                <a:cubicBezTo>
                  <a:pt x="19050" y="307111"/>
                  <a:pt x="26194" y="295205"/>
                  <a:pt x="28575" y="288458"/>
                </a:cubicBezTo>
                <a:cubicBezTo>
                  <a:pt x="30956" y="281711"/>
                  <a:pt x="22621" y="279727"/>
                  <a:pt x="19049" y="269408"/>
                </a:cubicBezTo>
                <a:cubicBezTo>
                  <a:pt x="15477" y="259089"/>
                  <a:pt x="10319" y="242420"/>
                  <a:pt x="7144" y="226545"/>
                </a:cubicBezTo>
                <a:close/>
              </a:path>
            </a:pathLst>
          </a:cu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97" name="任意多边形 1496"/>
          <p:cNvSpPr/>
          <p:nvPr/>
        </p:nvSpPr>
        <p:spPr>
          <a:xfrm rot="-720000" flipV="1">
            <a:off x="10164124" y="2949635"/>
            <a:ext cx="110683" cy="373223"/>
          </a:xfrm>
          <a:custGeom>
            <a:avLst/>
            <a:gdLst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30956 w 109546"/>
              <a:gd name="connsiteY27" fmla="*/ 286077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23813 w 109546"/>
              <a:gd name="connsiteY26" fmla="*/ 290839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11212"/>
              <a:gd name="connsiteY0" fmla="*/ 226545 h 373036"/>
              <a:gd name="connsiteX1" fmla="*/ 0 w 111212"/>
              <a:gd name="connsiteY1" fmla="*/ 174158 h 373036"/>
              <a:gd name="connsiteX2" fmla="*/ 7144 w 111212"/>
              <a:gd name="connsiteY2" fmla="*/ 145583 h 373036"/>
              <a:gd name="connsiteX3" fmla="*/ 16669 w 111212"/>
              <a:gd name="connsiteY3" fmla="*/ 128914 h 373036"/>
              <a:gd name="connsiteX4" fmla="*/ 21431 w 111212"/>
              <a:gd name="connsiteY4" fmla="*/ 114627 h 373036"/>
              <a:gd name="connsiteX5" fmla="*/ 14288 w 111212"/>
              <a:gd name="connsiteY5" fmla="*/ 76527 h 373036"/>
              <a:gd name="connsiteX6" fmla="*/ 7144 w 111212"/>
              <a:gd name="connsiteY6" fmla="*/ 45570 h 373036"/>
              <a:gd name="connsiteX7" fmla="*/ 7144 w 111212"/>
              <a:gd name="connsiteY7" fmla="*/ 14614 h 373036"/>
              <a:gd name="connsiteX8" fmla="*/ 21431 w 111212"/>
              <a:gd name="connsiteY8" fmla="*/ 327 h 373036"/>
              <a:gd name="connsiteX9" fmla="*/ 38100 w 111212"/>
              <a:gd name="connsiteY9" fmla="*/ 7470 h 373036"/>
              <a:gd name="connsiteX10" fmla="*/ 45244 w 111212"/>
              <a:gd name="connsiteY10" fmla="*/ 38427 h 373036"/>
              <a:gd name="connsiteX11" fmla="*/ 47625 w 111212"/>
              <a:gd name="connsiteY11" fmla="*/ 69383 h 373036"/>
              <a:gd name="connsiteX12" fmla="*/ 47625 w 111212"/>
              <a:gd name="connsiteY12" fmla="*/ 109864 h 373036"/>
              <a:gd name="connsiteX13" fmla="*/ 52388 w 111212"/>
              <a:gd name="connsiteY13" fmla="*/ 126533 h 373036"/>
              <a:gd name="connsiteX14" fmla="*/ 76200 w 111212"/>
              <a:gd name="connsiteY14" fmla="*/ 145583 h 373036"/>
              <a:gd name="connsiteX15" fmla="*/ 85725 w 111212"/>
              <a:gd name="connsiteY15" fmla="*/ 183683 h 373036"/>
              <a:gd name="connsiteX16" fmla="*/ 95250 w 111212"/>
              <a:gd name="connsiteY16" fmla="*/ 214639 h 373036"/>
              <a:gd name="connsiteX17" fmla="*/ 102394 w 111212"/>
              <a:gd name="connsiteY17" fmla="*/ 255120 h 373036"/>
              <a:gd name="connsiteX18" fmla="*/ 100013 w 111212"/>
              <a:gd name="connsiteY18" fmla="*/ 274170 h 373036"/>
              <a:gd name="connsiteX19" fmla="*/ 85725 w 111212"/>
              <a:gd name="connsiteY19" fmla="*/ 278933 h 373036"/>
              <a:gd name="connsiteX20" fmla="*/ 109537 w 111212"/>
              <a:gd name="connsiteY20" fmla="*/ 300364 h 373036"/>
              <a:gd name="connsiteX21" fmla="*/ 107156 w 111212"/>
              <a:gd name="connsiteY21" fmla="*/ 333702 h 373036"/>
              <a:gd name="connsiteX22" fmla="*/ 90488 w 111212"/>
              <a:gd name="connsiteY22" fmla="*/ 367039 h 373036"/>
              <a:gd name="connsiteX23" fmla="*/ 54769 w 111212"/>
              <a:gd name="connsiteY23" fmla="*/ 371802 h 373036"/>
              <a:gd name="connsiteX24" fmla="*/ 23813 w 111212"/>
              <a:gd name="connsiteY24" fmla="*/ 352752 h 373036"/>
              <a:gd name="connsiteX25" fmla="*/ 16669 w 111212"/>
              <a:gd name="connsiteY25" fmla="*/ 326558 h 373036"/>
              <a:gd name="connsiteX26" fmla="*/ 23813 w 111212"/>
              <a:gd name="connsiteY26" fmla="*/ 290839 h 373036"/>
              <a:gd name="connsiteX27" fmla="*/ 19049 w 111212"/>
              <a:gd name="connsiteY27" fmla="*/ 269408 h 373036"/>
              <a:gd name="connsiteX28" fmla="*/ 7144 w 111212"/>
              <a:gd name="connsiteY28" fmla="*/ 226545 h 373036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3813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9050 w 111212"/>
              <a:gd name="connsiteY25" fmla="*/ 317033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5250 w 111212"/>
              <a:gd name="connsiteY16" fmla="*/ 214639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64645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5725 w 110683"/>
              <a:gd name="connsiteY15" fmla="*/ 174158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8106 w 110683"/>
              <a:gd name="connsiteY15" fmla="*/ 171777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10683" h="373223">
                <a:moveTo>
                  <a:pt x="7144" y="226545"/>
                </a:moveTo>
                <a:cubicBezTo>
                  <a:pt x="3969" y="210670"/>
                  <a:pt x="0" y="187652"/>
                  <a:pt x="0" y="174158"/>
                </a:cubicBezTo>
                <a:cubicBezTo>
                  <a:pt x="0" y="160664"/>
                  <a:pt x="4366" y="153124"/>
                  <a:pt x="7144" y="145583"/>
                </a:cubicBezTo>
                <a:cubicBezTo>
                  <a:pt x="9922" y="138042"/>
                  <a:pt x="14288" y="134073"/>
                  <a:pt x="16669" y="128914"/>
                </a:cubicBezTo>
                <a:cubicBezTo>
                  <a:pt x="19050" y="123755"/>
                  <a:pt x="21828" y="123358"/>
                  <a:pt x="21431" y="114627"/>
                </a:cubicBezTo>
                <a:cubicBezTo>
                  <a:pt x="21034" y="105896"/>
                  <a:pt x="16669" y="88036"/>
                  <a:pt x="14288" y="76527"/>
                </a:cubicBezTo>
                <a:cubicBezTo>
                  <a:pt x="11907" y="65018"/>
                  <a:pt x="8335" y="55889"/>
                  <a:pt x="7144" y="45570"/>
                </a:cubicBezTo>
                <a:cubicBezTo>
                  <a:pt x="5953" y="35251"/>
                  <a:pt x="4763" y="22154"/>
                  <a:pt x="7144" y="14614"/>
                </a:cubicBezTo>
                <a:cubicBezTo>
                  <a:pt x="9525" y="7074"/>
                  <a:pt x="16272" y="1518"/>
                  <a:pt x="21431" y="327"/>
                </a:cubicBezTo>
                <a:cubicBezTo>
                  <a:pt x="26590" y="-864"/>
                  <a:pt x="34131" y="1120"/>
                  <a:pt x="38100" y="7470"/>
                </a:cubicBezTo>
                <a:cubicBezTo>
                  <a:pt x="42069" y="13820"/>
                  <a:pt x="43657" y="28108"/>
                  <a:pt x="45244" y="38427"/>
                </a:cubicBezTo>
                <a:cubicBezTo>
                  <a:pt x="46832" y="48746"/>
                  <a:pt x="46831" y="58271"/>
                  <a:pt x="47625" y="69383"/>
                </a:cubicBezTo>
                <a:cubicBezTo>
                  <a:pt x="48419" y="80495"/>
                  <a:pt x="48420" y="95577"/>
                  <a:pt x="50007" y="105102"/>
                </a:cubicBezTo>
                <a:cubicBezTo>
                  <a:pt x="51595" y="114627"/>
                  <a:pt x="52785" y="119786"/>
                  <a:pt x="57150" y="126533"/>
                </a:cubicBezTo>
                <a:cubicBezTo>
                  <a:pt x="61515" y="133280"/>
                  <a:pt x="71041" y="138042"/>
                  <a:pt x="76200" y="145583"/>
                </a:cubicBezTo>
                <a:cubicBezTo>
                  <a:pt x="81359" y="153124"/>
                  <a:pt x="84534" y="161062"/>
                  <a:pt x="88106" y="171777"/>
                </a:cubicBezTo>
                <a:cubicBezTo>
                  <a:pt x="91678" y="182493"/>
                  <a:pt x="95648" y="197970"/>
                  <a:pt x="97632" y="209876"/>
                </a:cubicBezTo>
                <a:cubicBezTo>
                  <a:pt x="99617" y="221782"/>
                  <a:pt x="99616" y="234086"/>
                  <a:pt x="100013" y="243214"/>
                </a:cubicBezTo>
                <a:cubicBezTo>
                  <a:pt x="100410" y="252342"/>
                  <a:pt x="101204" y="258692"/>
                  <a:pt x="100013" y="264645"/>
                </a:cubicBezTo>
                <a:cubicBezTo>
                  <a:pt x="98822" y="270598"/>
                  <a:pt x="91282" y="272980"/>
                  <a:pt x="92869" y="278933"/>
                </a:cubicBezTo>
                <a:cubicBezTo>
                  <a:pt x="94456" y="284886"/>
                  <a:pt x="107156" y="290442"/>
                  <a:pt x="109537" y="300364"/>
                </a:cubicBezTo>
                <a:cubicBezTo>
                  <a:pt x="111918" y="310286"/>
                  <a:pt x="110331" y="327352"/>
                  <a:pt x="107156" y="338464"/>
                </a:cubicBezTo>
                <a:cubicBezTo>
                  <a:pt x="103981" y="349576"/>
                  <a:pt x="99219" y="361483"/>
                  <a:pt x="90488" y="367039"/>
                </a:cubicBezTo>
                <a:cubicBezTo>
                  <a:pt x="81757" y="372595"/>
                  <a:pt x="65088" y="374977"/>
                  <a:pt x="54769" y="371802"/>
                </a:cubicBezTo>
                <a:cubicBezTo>
                  <a:pt x="44450" y="368627"/>
                  <a:pt x="34528" y="357118"/>
                  <a:pt x="28575" y="347990"/>
                </a:cubicBezTo>
                <a:cubicBezTo>
                  <a:pt x="22622" y="338862"/>
                  <a:pt x="19050" y="326955"/>
                  <a:pt x="19050" y="317033"/>
                </a:cubicBezTo>
                <a:cubicBezTo>
                  <a:pt x="19050" y="307111"/>
                  <a:pt x="26194" y="295205"/>
                  <a:pt x="28575" y="288458"/>
                </a:cubicBezTo>
                <a:cubicBezTo>
                  <a:pt x="30956" y="281711"/>
                  <a:pt x="22621" y="279727"/>
                  <a:pt x="19049" y="269408"/>
                </a:cubicBezTo>
                <a:cubicBezTo>
                  <a:pt x="15477" y="259089"/>
                  <a:pt x="10319" y="242420"/>
                  <a:pt x="7144" y="226545"/>
                </a:cubicBezTo>
                <a:close/>
              </a:path>
            </a:pathLst>
          </a:cu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498" name="组合 1497"/>
          <p:cNvGrpSpPr/>
          <p:nvPr/>
        </p:nvGrpSpPr>
        <p:grpSpPr>
          <a:xfrm>
            <a:off x="5174748" y="1864660"/>
            <a:ext cx="1230294" cy="1672911"/>
            <a:chOff x="5174748" y="1864660"/>
            <a:chExt cx="1230294" cy="1672911"/>
          </a:xfrm>
        </p:grpSpPr>
        <p:sp>
          <p:nvSpPr>
            <p:cNvPr id="1499" name="任意多边形 1498"/>
            <p:cNvSpPr/>
            <p:nvPr/>
          </p:nvSpPr>
          <p:spPr>
            <a:xfrm>
              <a:off x="5178888" y="1876373"/>
              <a:ext cx="1226154" cy="1661198"/>
            </a:xfrm>
            <a:custGeom>
              <a:avLst/>
              <a:gdLst>
                <a:gd name="connsiteX0" fmla="*/ 20784 w 1229716"/>
                <a:gd name="connsiteY0" fmla="*/ 754908 h 1661198"/>
                <a:gd name="connsiteX1" fmla="*/ 1734 w 1229716"/>
                <a:gd name="connsiteY1" fmla="*/ 633465 h 1661198"/>
                <a:gd name="connsiteX2" fmla="*/ 4115 w 1229716"/>
                <a:gd name="connsiteY2" fmla="*/ 490590 h 1661198"/>
                <a:gd name="connsiteX3" fmla="*/ 30309 w 1229716"/>
                <a:gd name="connsiteY3" fmla="*/ 357240 h 1661198"/>
                <a:gd name="connsiteX4" fmla="*/ 85078 w 1229716"/>
                <a:gd name="connsiteY4" fmla="*/ 228652 h 1661198"/>
                <a:gd name="connsiteX5" fmla="*/ 175565 w 1229716"/>
                <a:gd name="connsiteY5" fmla="*/ 109590 h 1661198"/>
                <a:gd name="connsiteX6" fmla="*/ 289865 w 1229716"/>
                <a:gd name="connsiteY6" fmla="*/ 26246 h 1661198"/>
                <a:gd name="connsiteX7" fmla="*/ 404165 w 1229716"/>
                <a:gd name="connsiteY7" fmla="*/ 52 h 1661198"/>
                <a:gd name="connsiteX8" fmla="*/ 535134 w 1229716"/>
                <a:gd name="connsiteY8" fmla="*/ 21483 h 1661198"/>
                <a:gd name="connsiteX9" fmla="*/ 673246 w 1229716"/>
                <a:gd name="connsiteY9" fmla="*/ 83396 h 1661198"/>
                <a:gd name="connsiteX10" fmla="*/ 782784 w 1229716"/>
                <a:gd name="connsiteY10" fmla="*/ 152452 h 1661198"/>
                <a:gd name="connsiteX11" fmla="*/ 906609 w 1229716"/>
                <a:gd name="connsiteY11" fmla="*/ 221508 h 1661198"/>
                <a:gd name="connsiteX12" fmla="*/ 1030434 w 1229716"/>
                <a:gd name="connsiteY12" fmla="*/ 250083 h 1661198"/>
                <a:gd name="connsiteX13" fmla="*/ 1142353 w 1229716"/>
                <a:gd name="connsiteY13" fmla="*/ 247702 h 1661198"/>
                <a:gd name="connsiteX14" fmla="*/ 1192359 w 1229716"/>
                <a:gd name="connsiteY14" fmla="*/ 250083 h 1661198"/>
                <a:gd name="connsiteX15" fmla="*/ 1228078 w 1229716"/>
                <a:gd name="connsiteY15" fmla="*/ 283421 h 1661198"/>
                <a:gd name="connsiteX16" fmla="*/ 1218553 w 1229716"/>
                <a:gd name="connsiteY16" fmla="*/ 340571 h 1661198"/>
                <a:gd name="connsiteX17" fmla="*/ 1173309 w 1229716"/>
                <a:gd name="connsiteY17" fmla="*/ 366765 h 1661198"/>
                <a:gd name="connsiteX18" fmla="*/ 1078059 w 1229716"/>
                <a:gd name="connsiteY18" fmla="*/ 378671 h 1661198"/>
                <a:gd name="connsiteX19" fmla="*/ 973284 w 1229716"/>
                <a:gd name="connsiteY19" fmla="*/ 366765 h 1661198"/>
                <a:gd name="connsiteX20" fmla="*/ 839934 w 1229716"/>
                <a:gd name="connsiteY20" fmla="*/ 319140 h 1661198"/>
                <a:gd name="connsiteX21" fmla="*/ 656578 w 1229716"/>
                <a:gd name="connsiteY21" fmla="*/ 216746 h 1661198"/>
                <a:gd name="connsiteX22" fmla="*/ 539896 w 1229716"/>
                <a:gd name="connsiteY22" fmla="*/ 154833 h 1661198"/>
                <a:gd name="connsiteX23" fmla="*/ 468459 w 1229716"/>
                <a:gd name="connsiteY23" fmla="*/ 123877 h 1661198"/>
                <a:gd name="connsiteX24" fmla="*/ 363684 w 1229716"/>
                <a:gd name="connsiteY24" fmla="*/ 126258 h 1661198"/>
                <a:gd name="connsiteX25" fmla="*/ 256528 w 1229716"/>
                <a:gd name="connsiteY25" fmla="*/ 195315 h 1661198"/>
                <a:gd name="connsiteX26" fmla="*/ 161278 w 1229716"/>
                <a:gd name="connsiteY26" fmla="*/ 350096 h 1661198"/>
                <a:gd name="connsiteX27" fmla="*/ 125559 w 1229716"/>
                <a:gd name="connsiteY27" fmla="*/ 557265 h 1661198"/>
                <a:gd name="connsiteX28" fmla="*/ 144609 w 1229716"/>
                <a:gd name="connsiteY28" fmla="*/ 738240 h 1661198"/>
                <a:gd name="connsiteX29" fmla="*/ 216046 w 1229716"/>
                <a:gd name="connsiteY29" fmla="*/ 1009702 h 1661198"/>
                <a:gd name="connsiteX30" fmla="*/ 280340 w 1229716"/>
                <a:gd name="connsiteY30" fmla="*/ 1193058 h 1661198"/>
                <a:gd name="connsiteX31" fmla="*/ 332728 w 1229716"/>
                <a:gd name="connsiteY31" fmla="*/ 1366890 h 1661198"/>
                <a:gd name="connsiteX32" fmla="*/ 373209 w 1229716"/>
                <a:gd name="connsiteY32" fmla="*/ 1490715 h 1661198"/>
                <a:gd name="connsiteX33" fmla="*/ 394640 w 1229716"/>
                <a:gd name="connsiteY33" fmla="*/ 1552627 h 1661198"/>
                <a:gd name="connsiteX34" fmla="*/ 418453 w 1229716"/>
                <a:gd name="connsiteY34" fmla="*/ 1640733 h 1661198"/>
                <a:gd name="connsiteX35" fmla="*/ 373209 w 1229716"/>
                <a:gd name="connsiteY35" fmla="*/ 1650258 h 1661198"/>
                <a:gd name="connsiteX36" fmla="*/ 304153 w 1229716"/>
                <a:gd name="connsiteY36" fmla="*/ 1657402 h 1661198"/>
                <a:gd name="connsiteX37" fmla="*/ 273196 w 1229716"/>
                <a:gd name="connsiteY37" fmla="*/ 1585965 h 1661198"/>
                <a:gd name="connsiteX38" fmla="*/ 254146 w 1229716"/>
                <a:gd name="connsiteY38" fmla="*/ 1533577 h 1661198"/>
                <a:gd name="connsiteX39" fmla="*/ 194615 w 1229716"/>
                <a:gd name="connsiteY39" fmla="*/ 1326408 h 1661198"/>
                <a:gd name="connsiteX40" fmla="*/ 99365 w 1229716"/>
                <a:gd name="connsiteY40" fmla="*/ 1052565 h 1661198"/>
                <a:gd name="connsiteX41" fmla="*/ 44596 w 1229716"/>
                <a:gd name="connsiteY41" fmla="*/ 852540 h 1661198"/>
                <a:gd name="connsiteX42" fmla="*/ 20784 w 1229716"/>
                <a:gd name="connsiteY42" fmla="*/ 754908 h 1661198"/>
                <a:gd name="connsiteX0" fmla="*/ 20784 w 1229716"/>
                <a:gd name="connsiteY0" fmla="*/ 754908 h 1661198"/>
                <a:gd name="connsiteX1" fmla="*/ 1734 w 1229716"/>
                <a:gd name="connsiteY1" fmla="*/ 633465 h 1661198"/>
                <a:gd name="connsiteX2" fmla="*/ 4115 w 1229716"/>
                <a:gd name="connsiteY2" fmla="*/ 490590 h 1661198"/>
                <a:gd name="connsiteX3" fmla="*/ 30309 w 1229716"/>
                <a:gd name="connsiteY3" fmla="*/ 357240 h 1661198"/>
                <a:gd name="connsiteX4" fmla="*/ 85078 w 1229716"/>
                <a:gd name="connsiteY4" fmla="*/ 228652 h 1661198"/>
                <a:gd name="connsiteX5" fmla="*/ 175565 w 1229716"/>
                <a:gd name="connsiteY5" fmla="*/ 109590 h 1661198"/>
                <a:gd name="connsiteX6" fmla="*/ 289865 w 1229716"/>
                <a:gd name="connsiteY6" fmla="*/ 26246 h 1661198"/>
                <a:gd name="connsiteX7" fmla="*/ 404165 w 1229716"/>
                <a:gd name="connsiteY7" fmla="*/ 52 h 1661198"/>
                <a:gd name="connsiteX8" fmla="*/ 535134 w 1229716"/>
                <a:gd name="connsiteY8" fmla="*/ 21483 h 1661198"/>
                <a:gd name="connsiteX9" fmla="*/ 673246 w 1229716"/>
                <a:gd name="connsiteY9" fmla="*/ 83396 h 1661198"/>
                <a:gd name="connsiteX10" fmla="*/ 782784 w 1229716"/>
                <a:gd name="connsiteY10" fmla="*/ 152452 h 1661198"/>
                <a:gd name="connsiteX11" fmla="*/ 906609 w 1229716"/>
                <a:gd name="connsiteY11" fmla="*/ 221508 h 1661198"/>
                <a:gd name="connsiteX12" fmla="*/ 1030434 w 1229716"/>
                <a:gd name="connsiteY12" fmla="*/ 250083 h 1661198"/>
                <a:gd name="connsiteX13" fmla="*/ 1142353 w 1229716"/>
                <a:gd name="connsiteY13" fmla="*/ 247702 h 1661198"/>
                <a:gd name="connsiteX14" fmla="*/ 1192359 w 1229716"/>
                <a:gd name="connsiteY14" fmla="*/ 250083 h 1661198"/>
                <a:gd name="connsiteX15" fmla="*/ 1228078 w 1229716"/>
                <a:gd name="connsiteY15" fmla="*/ 283421 h 1661198"/>
                <a:gd name="connsiteX16" fmla="*/ 1218553 w 1229716"/>
                <a:gd name="connsiteY16" fmla="*/ 340571 h 1661198"/>
                <a:gd name="connsiteX17" fmla="*/ 1173309 w 1229716"/>
                <a:gd name="connsiteY17" fmla="*/ 366765 h 1661198"/>
                <a:gd name="connsiteX18" fmla="*/ 1078059 w 1229716"/>
                <a:gd name="connsiteY18" fmla="*/ 378671 h 1661198"/>
                <a:gd name="connsiteX19" fmla="*/ 973284 w 1229716"/>
                <a:gd name="connsiteY19" fmla="*/ 366765 h 1661198"/>
                <a:gd name="connsiteX20" fmla="*/ 839934 w 1229716"/>
                <a:gd name="connsiteY20" fmla="*/ 319140 h 1661198"/>
                <a:gd name="connsiteX21" fmla="*/ 656578 w 1229716"/>
                <a:gd name="connsiteY21" fmla="*/ 216746 h 1661198"/>
                <a:gd name="connsiteX22" fmla="*/ 539896 w 1229716"/>
                <a:gd name="connsiteY22" fmla="*/ 154833 h 1661198"/>
                <a:gd name="connsiteX23" fmla="*/ 468459 w 1229716"/>
                <a:gd name="connsiteY23" fmla="*/ 123877 h 1661198"/>
                <a:gd name="connsiteX24" fmla="*/ 363684 w 1229716"/>
                <a:gd name="connsiteY24" fmla="*/ 126258 h 1661198"/>
                <a:gd name="connsiteX25" fmla="*/ 254147 w 1229716"/>
                <a:gd name="connsiteY25" fmla="*/ 200078 h 1661198"/>
                <a:gd name="connsiteX26" fmla="*/ 161278 w 1229716"/>
                <a:gd name="connsiteY26" fmla="*/ 350096 h 1661198"/>
                <a:gd name="connsiteX27" fmla="*/ 125559 w 1229716"/>
                <a:gd name="connsiteY27" fmla="*/ 557265 h 1661198"/>
                <a:gd name="connsiteX28" fmla="*/ 144609 w 1229716"/>
                <a:gd name="connsiteY28" fmla="*/ 738240 h 1661198"/>
                <a:gd name="connsiteX29" fmla="*/ 216046 w 1229716"/>
                <a:gd name="connsiteY29" fmla="*/ 1009702 h 1661198"/>
                <a:gd name="connsiteX30" fmla="*/ 280340 w 1229716"/>
                <a:gd name="connsiteY30" fmla="*/ 1193058 h 1661198"/>
                <a:gd name="connsiteX31" fmla="*/ 332728 w 1229716"/>
                <a:gd name="connsiteY31" fmla="*/ 1366890 h 1661198"/>
                <a:gd name="connsiteX32" fmla="*/ 373209 w 1229716"/>
                <a:gd name="connsiteY32" fmla="*/ 1490715 h 1661198"/>
                <a:gd name="connsiteX33" fmla="*/ 394640 w 1229716"/>
                <a:gd name="connsiteY33" fmla="*/ 1552627 h 1661198"/>
                <a:gd name="connsiteX34" fmla="*/ 418453 w 1229716"/>
                <a:gd name="connsiteY34" fmla="*/ 1640733 h 1661198"/>
                <a:gd name="connsiteX35" fmla="*/ 373209 w 1229716"/>
                <a:gd name="connsiteY35" fmla="*/ 1650258 h 1661198"/>
                <a:gd name="connsiteX36" fmla="*/ 304153 w 1229716"/>
                <a:gd name="connsiteY36" fmla="*/ 1657402 h 1661198"/>
                <a:gd name="connsiteX37" fmla="*/ 273196 w 1229716"/>
                <a:gd name="connsiteY37" fmla="*/ 1585965 h 1661198"/>
                <a:gd name="connsiteX38" fmla="*/ 254146 w 1229716"/>
                <a:gd name="connsiteY38" fmla="*/ 1533577 h 1661198"/>
                <a:gd name="connsiteX39" fmla="*/ 194615 w 1229716"/>
                <a:gd name="connsiteY39" fmla="*/ 1326408 h 1661198"/>
                <a:gd name="connsiteX40" fmla="*/ 99365 w 1229716"/>
                <a:gd name="connsiteY40" fmla="*/ 1052565 h 1661198"/>
                <a:gd name="connsiteX41" fmla="*/ 44596 w 1229716"/>
                <a:gd name="connsiteY41" fmla="*/ 852540 h 1661198"/>
                <a:gd name="connsiteX42" fmla="*/ 20784 w 1229716"/>
                <a:gd name="connsiteY42" fmla="*/ 754908 h 1661198"/>
                <a:gd name="connsiteX0" fmla="*/ 20784 w 1229716"/>
                <a:gd name="connsiteY0" fmla="*/ 754908 h 1661198"/>
                <a:gd name="connsiteX1" fmla="*/ 1734 w 1229716"/>
                <a:gd name="connsiteY1" fmla="*/ 633465 h 1661198"/>
                <a:gd name="connsiteX2" fmla="*/ 4115 w 1229716"/>
                <a:gd name="connsiteY2" fmla="*/ 490590 h 1661198"/>
                <a:gd name="connsiteX3" fmla="*/ 30309 w 1229716"/>
                <a:gd name="connsiteY3" fmla="*/ 357240 h 1661198"/>
                <a:gd name="connsiteX4" fmla="*/ 85078 w 1229716"/>
                <a:gd name="connsiteY4" fmla="*/ 228652 h 1661198"/>
                <a:gd name="connsiteX5" fmla="*/ 175565 w 1229716"/>
                <a:gd name="connsiteY5" fmla="*/ 109590 h 1661198"/>
                <a:gd name="connsiteX6" fmla="*/ 289865 w 1229716"/>
                <a:gd name="connsiteY6" fmla="*/ 26246 h 1661198"/>
                <a:gd name="connsiteX7" fmla="*/ 404165 w 1229716"/>
                <a:gd name="connsiteY7" fmla="*/ 52 h 1661198"/>
                <a:gd name="connsiteX8" fmla="*/ 535134 w 1229716"/>
                <a:gd name="connsiteY8" fmla="*/ 21483 h 1661198"/>
                <a:gd name="connsiteX9" fmla="*/ 673246 w 1229716"/>
                <a:gd name="connsiteY9" fmla="*/ 83396 h 1661198"/>
                <a:gd name="connsiteX10" fmla="*/ 782784 w 1229716"/>
                <a:gd name="connsiteY10" fmla="*/ 152452 h 1661198"/>
                <a:gd name="connsiteX11" fmla="*/ 906609 w 1229716"/>
                <a:gd name="connsiteY11" fmla="*/ 221508 h 1661198"/>
                <a:gd name="connsiteX12" fmla="*/ 1030434 w 1229716"/>
                <a:gd name="connsiteY12" fmla="*/ 250083 h 1661198"/>
                <a:gd name="connsiteX13" fmla="*/ 1142353 w 1229716"/>
                <a:gd name="connsiteY13" fmla="*/ 247702 h 1661198"/>
                <a:gd name="connsiteX14" fmla="*/ 1192359 w 1229716"/>
                <a:gd name="connsiteY14" fmla="*/ 250083 h 1661198"/>
                <a:gd name="connsiteX15" fmla="*/ 1228078 w 1229716"/>
                <a:gd name="connsiteY15" fmla="*/ 283421 h 1661198"/>
                <a:gd name="connsiteX16" fmla="*/ 1218553 w 1229716"/>
                <a:gd name="connsiteY16" fmla="*/ 340571 h 1661198"/>
                <a:gd name="connsiteX17" fmla="*/ 1173309 w 1229716"/>
                <a:gd name="connsiteY17" fmla="*/ 366765 h 1661198"/>
                <a:gd name="connsiteX18" fmla="*/ 1078059 w 1229716"/>
                <a:gd name="connsiteY18" fmla="*/ 378671 h 1661198"/>
                <a:gd name="connsiteX19" fmla="*/ 973284 w 1229716"/>
                <a:gd name="connsiteY19" fmla="*/ 366765 h 1661198"/>
                <a:gd name="connsiteX20" fmla="*/ 839934 w 1229716"/>
                <a:gd name="connsiteY20" fmla="*/ 319140 h 1661198"/>
                <a:gd name="connsiteX21" fmla="*/ 656578 w 1229716"/>
                <a:gd name="connsiteY21" fmla="*/ 216746 h 1661198"/>
                <a:gd name="connsiteX22" fmla="*/ 539896 w 1229716"/>
                <a:gd name="connsiteY22" fmla="*/ 154833 h 1661198"/>
                <a:gd name="connsiteX23" fmla="*/ 468459 w 1229716"/>
                <a:gd name="connsiteY23" fmla="*/ 123877 h 1661198"/>
                <a:gd name="connsiteX24" fmla="*/ 358921 w 1229716"/>
                <a:gd name="connsiteY24" fmla="*/ 131020 h 1661198"/>
                <a:gd name="connsiteX25" fmla="*/ 254147 w 1229716"/>
                <a:gd name="connsiteY25" fmla="*/ 200078 h 1661198"/>
                <a:gd name="connsiteX26" fmla="*/ 161278 w 1229716"/>
                <a:gd name="connsiteY26" fmla="*/ 350096 h 1661198"/>
                <a:gd name="connsiteX27" fmla="*/ 125559 w 1229716"/>
                <a:gd name="connsiteY27" fmla="*/ 557265 h 1661198"/>
                <a:gd name="connsiteX28" fmla="*/ 144609 w 1229716"/>
                <a:gd name="connsiteY28" fmla="*/ 738240 h 1661198"/>
                <a:gd name="connsiteX29" fmla="*/ 216046 w 1229716"/>
                <a:gd name="connsiteY29" fmla="*/ 1009702 h 1661198"/>
                <a:gd name="connsiteX30" fmla="*/ 280340 w 1229716"/>
                <a:gd name="connsiteY30" fmla="*/ 1193058 h 1661198"/>
                <a:gd name="connsiteX31" fmla="*/ 332728 w 1229716"/>
                <a:gd name="connsiteY31" fmla="*/ 1366890 h 1661198"/>
                <a:gd name="connsiteX32" fmla="*/ 373209 w 1229716"/>
                <a:gd name="connsiteY32" fmla="*/ 1490715 h 1661198"/>
                <a:gd name="connsiteX33" fmla="*/ 394640 w 1229716"/>
                <a:gd name="connsiteY33" fmla="*/ 1552627 h 1661198"/>
                <a:gd name="connsiteX34" fmla="*/ 418453 w 1229716"/>
                <a:gd name="connsiteY34" fmla="*/ 1640733 h 1661198"/>
                <a:gd name="connsiteX35" fmla="*/ 373209 w 1229716"/>
                <a:gd name="connsiteY35" fmla="*/ 1650258 h 1661198"/>
                <a:gd name="connsiteX36" fmla="*/ 304153 w 1229716"/>
                <a:gd name="connsiteY36" fmla="*/ 1657402 h 1661198"/>
                <a:gd name="connsiteX37" fmla="*/ 273196 w 1229716"/>
                <a:gd name="connsiteY37" fmla="*/ 1585965 h 1661198"/>
                <a:gd name="connsiteX38" fmla="*/ 254146 w 1229716"/>
                <a:gd name="connsiteY38" fmla="*/ 1533577 h 1661198"/>
                <a:gd name="connsiteX39" fmla="*/ 194615 w 1229716"/>
                <a:gd name="connsiteY39" fmla="*/ 1326408 h 1661198"/>
                <a:gd name="connsiteX40" fmla="*/ 99365 w 1229716"/>
                <a:gd name="connsiteY40" fmla="*/ 1052565 h 1661198"/>
                <a:gd name="connsiteX41" fmla="*/ 44596 w 1229716"/>
                <a:gd name="connsiteY41" fmla="*/ 852540 h 1661198"/>
                <a:gd name="connsiteX42" fmla="*/ 20784 w 1229716"/>
                <a:gd name="connsiteY42" fmla="*/ 754908 h 1661198"/>
                <a:gd name="connsiteX0" fmla="*/ 20784 w 1229716"/>
                <a:gd name="connsiteY0" fmla="*/ 754908 h 1661198"/>
                <a:gd name="connsiteX1" fmla="*/ 1734 w 1229716"/>
                <a:gd name="connsiteY1" fmla="*/ 633465 h 1661198"/>
                <a:gd name="connsiteX2" fmla="*/ 4115 w 1229716"/>
                <a:gd name="connsiteY2" fmla="*/ 490590 h 1661198"/>
                <a:gd name="connsiteX3" fmla="*/ 30309 w 1229716"/>
                <a:gd name="connsiteY3" fmla="*/ 357240 h 1661198"/>
                <a:gd name="connsiteX4" fmla="*/ 85078 w 1229716"/>
                <a:gd name="connsiteY4" fmla="*/ 228652 h 1661198"/>
                <a:gd name="connsiteX5" fmla="*/ 175565 w 1229716"/>
                <a:gd name="connsiteY5" fmla="*/ 109590 h 1661198"/>
                <a:gd name="connsiteX6" fmla="*/ 289865 w 1229716"/>
                <a:gd name="connsiteY6" fmla="*/ 26246 h 1661198"/>
                <a:gd name="connsiteX7" fmla="*/ 404165 w 1229716"/>
                <a:gd name="connsiteY7" fmla="*/ 52 h 1661198"/>
                <a:gd name="connsiteX8" fmla="*/ 535134 w 1229716"/>
                <a:gd name="connsiteY8" fmla="*/ 21483 h 1661198"/>
                <a:gd name="connsiteX9" fmla="*/ 673246 w 1229716"/>
                <a:gd name="connsiteY9" fmla="*/ 83396 h 1661198"/>
                <a:gd name="connsiteX10" fmla="*/ 782784 w 1229716"/>
                <a:gd name="connsiteY10" fmla="*/ 152452 h 1661198"/>
                <a:gd name="connsiteX11" fmla="*/ 906609 w 1229716"/>
                <a:gd name="connsiteY11" fmla="*/ 221508 h 1661198"/>
                <a:gd name="connsiteX12" fmla="*/ 1030434 w 1229716"/>
                <a:gd name="connsiteY12" fmla="*/ 250083 h 1661198"/>
                <a:gd name="connsiteX13" fmla="*/ 1142353 w 1229716"/>
                <a:gd name="connsiteY13" fmla="*/ 247702 h 1661198"/>
                <a:gd name="connsiteX14" fmla="*/ 1192359 w 1229716"/>
                <a:gd name="connsiteY14" fmla="*/ 250083 h 1661198"/>
                <a:gd name="connsiteX15" fmla="*/ 1228078 w 1229716"/>
                <a:gd name="connsiteY15" fmla="*/ 283421 h 1661198"/>
                <a:gd name="connsiteX16" fmla="*/ 1218553 w 1229716"/>
                <a:gd name="connsiteY16" fmla="*/ 340571 h 1661198"/>
                <a:gd name="connsiteX17" fmla="*/ 1173309 w 1229716"/>
                <a:gd name="connsiteY17" fmla="*/ 366765 h 1661198"/>
                <a:gd name="connsiteX18" fmla="*/ 1078059 w 1229716"/>
                <a:gd name="connsiteY18" fmla="*/ 378671 h 1661198"/>
                <a:gd name="connsiteX19" fmla="*/ 973284 w 1229716"/>
                <a:gd name="connsiteY19" fmla="*/ 366765 h 1661198"/>
                <a:gd name="connsiteX20" fmla="*/ 839934 w 1229716"/>
                <a:gd name="connsiteY20" fmla="*/ 319140 h 1661198"/>
                <a:gd name="connsiteX21" fmla="*/ 656578 w 1229716"/>
                <a:gd name="connsiteY21" fmla="*/ 216746 h 1661198"/>
                <a:gd name="connsiteX22" fmla="*/ 539896 w 1229716"/>
                <a:gd name="connsiteY22" fmla="*/ 154833 h 1661198"/>
                <a:gd name="connsiteX23" fmla="*/ 470840 w 1229716"/>
                <a:gd name="connsiteY23" fmla="*/ 128640 h 1661198"/>
                <a:gd name="connsiteX24" fmla="*/ 358921 w 1229716"/>
                <a:gd name="connsiteY24" fmla="*/ 131020 h 1661198"/>
                <a:gd name="connsiteX25" fmla="*/ 254147 w 1229716"/>
                <a:gd name="connsiteY25" fmla="*/ 200078 h 1661198"/>
                <a:gd name="connsiteX26" fmla="*/ 161278 w 1229716"/>
                <a:gd name="connsiteY26" fmla="*/ 350096 h 1661198"/>
                <a:gd name="connsiteX27" fmla="*/ 125559 w 1229716"/>
                <a:gd name="connsiteY27" fmla="*/ 557265 h 1661198"/>
                <a:gd name="connsiteX28" fmla="*/ 144609 w 1229716"/>
                <a:gd name="connsiteY28" fmla="*/ 738240 h 1661198"/>
                <a:gd name="connsiteX29" fmla="*/ 216046 w 1229716"/>
                <a:gd name="connsiteY29" fmla="*/ 1009702 h 1661198"/>
                <a:gd name="connsiteX30" fmla="*/ 280340 w 1229716"/>
                <a:gd name="connsiteY30" fmla="*/ 1193058 h 1661198"/>
                <a:gd name="connsiteX31" fmla="*/ 332728 w 1229716"/>
                <a:gd name="connsiteY31" fmla="*/ 1366890 h 1661198"/>
                <a:gd name="connsiteX32" fmla="*/ 373209 w 1229716"/>
                <a:gd name="connsiteY32" fmla="*/ 1490715 h 1661198"/>
                <a:gd name="connsiteX33" fmla="*/ 394640 w 1229716"/>
                <a:gd name="connsiteY33" fmla="*/ 1552627 h 1661198"/>
                <a:gd name="connsiteX34" fmla="*/ 418453 w 1229716"/>
                <a:gd name="connsiteY34" fmla="*/ 1640733 h 1661198"/>
                <a:gd name="connsiteX35" fmla="*/ 373209 w 1229716"/>
                <a:gd name="connsiteY35" fmla="*/ 1650258 h 1661198"/>
                <a:gd name="connsiteX36" fmla="*/ 304153 w 1229716"/>
                <a:gd name="connsiteY36" fmla="*/ 1657402 h 1661198"/>
                <a:gd name="connsiteX37" fmla="*/ 273196 w 1229716"/>
                <a:gd name="connsiteY37" fmla="*/ 1585965 h 1661198"/>
                <a:gd name="connsiteX38" fmla="*/ 254146 w 1229716"/>
                <a:gd name="connsiteY38" fmla="*/ 1533577 h 1661198"/>
                <a:gd name="connsiteX39" fmla="*/ 194615 w 1229716"/>
                <a:gd name="connsiteY39" fmla="*/ 1326408 h 1661198"/>
                <a:gd name="connsiteX40" fmla="*/ 99365 w 1229716"/>
                <a:gd name="connsiteY40" fmla="*/ 1052565 h 1661198"/>
                <a:gd name="connsiteX41" fmla="*/ 44596 w 1229716"/>
                <a:gd name="connsiteY41" fmla="*/ 852540 h 1661198"/>
                <a:gd name="connsiteX42" fmla="*/ 20784 w 1229716"/>
                <a:gd name="connsiteY42" fmla="*/ 754908 h 1661198"/>
                <a:gd name="connsiteX0" fmla="*/ 20784 w 1229716"/>
                <a:gd name="connsiteY0" fmla="*/ 754908 h 1661198"/>
                <a:gd name="connsiteX1" fmla="*/ 1734 w 1229716"/>
                <a:gd name="connsiteY1" fmla="*/ 633465 h 1661198"/>
                <a:gd name="connsiteX2" fmla="*/ 4115 w 1229716"/>
                <a:gd name="connsiteY2" fmla="*/ 490590 h 1661198"/>
                <a:gd name="connsiteX3" fmla="*/ 30309 w 1229716"/>
                <a:gd name="connsiteY3" fmla="*/ 357240 h 1661198"/>
                <a:gd name="connsiteX4" fmla="*/ 85078 w 1229716"/>
                <a:gd name="connsiteY4" fmla="*/ 228652 h 1661198"/>
                <a:gd name="connsiteX5" fmla="*/ 175565 w 1229716"/>
                <a:gd name="connsiteY5" fmla="*/ 109590 h 1661198"/>
                <a:gd name="connsiteX6" fmla="*/ 289865 w 1229716"/>
                <a:gd name="connsiteY6" fmla="*/ 26246 h 1661198"/>
                <a:gd name="connsiteX7" fmla="*/ 404165 w 1229716"/>
                <a:gd name="connsiteY7" fmla="*/ 52 h 1661198"/>
                <a:gd name="connsiteX8" fmla="*/ 535134 w 1229716"/>
                <a:gd name="connsiteY8" fmla="*/ 21483 h 1661198"/>
                <a:gd name="connsiteX9" fmla="*/ 673246 w 1229716"/>
                <a:gd name="connsiteY9" fmla="*/ 83396 h 1661198"/>
                <a:gd name="connsiteX10" fmla="*/ 782784 w 1229716"/>
                <a:gd name="connsiteY10" fmla="*/ 152452 h 1661198"/>
                <a:gd name="connsiteX11" fmla="*/ 906609 w 1229716"/>
                <a:gd name="connsiteY11" fmla="*/ 221508 h 1661198"/>
                <a:gd name="connsiteX12" fmla="*/ 1030434 w 1229716"/>
                <a:gd name="connsiteY12" fmla="*/ 250083 h 1661198"/>
                <a:gd name="connsiteX13" fmla="*/ 1142353 w 1229716"/>
                <a:gd name="connsiteY13" fmla="*/ 247702 h 1661198"/>
                <a:gd name="connsiteX14" fmla="*/ 1192359 w 1229716"/>
                <a:gd name="connsiteY14" fmla="*/ 250083 h 1661198"/>
                <a:gd name="connsiteX15" fmla="*/ 1228078 w 1229716"/>
                <a:gd name="connsiteY15" fmla="*/ 283421 h 1661198"/>
                <a:gd name="connsiteX16" fmla="*/ 1218553 w 1229716"/>
                <a:gd name="connsiteY16" fmla="*/ 340571 h 1661198"/>
                <a:gd name="connsiteX17" fmla="*/ 1173309 w 1229716"/>
                <a:gd name="connsiteY17" fmla="*/ 366765 h 1661198"/>
                <a:gd name="connsiteX18" fmla="*/ 1078059 w 1229716"/>
                <a:gd name="connsiteY18" fmla="*/ 378671 h 1661198"/>
                <a:gd name="connsiteX19" fmla="*/ 973284 w 1229716"/>
                <a:gd name="connsiteY19" fmla="*/ 366765 h 1661198"/>
                <a:gd name="connsiteX20" fmla="*/ 839934 w 1229716"/>
                <a:gd name="connsiteY20" fmla="*/ 319140 h 1661198"/>
                <a:gd name="connsiteX21" fmla="*/ 656578 w 1229716"/>
                <a:gd name="connsiteY21" fmla="*/ 216746 h 1661198"/>
                <a:gd name="connsiteX22" fmla="*/ 561327 w 1229716"/>
                <a:gd name="connsiteY22" fmla="*/ 164358 h 1661198"/>
                <a:gd name="connsiteX23" fmla="*/ 470840 w 1229716"/>
                <a:gd name="connsiteY23" fmla="*/ 128640 h 1661198"/>
                <a:gd name="connsiteX24" fmla="*/ 358921 w 1229716"/>
                <a:gd name="connsiteY24" fmla="*/ 131020 h 1661198"/>
                <a:gd name="connsiteX25" fmla="*/ 254147 w 1229716"/>
                <a:gd name="connsiteY25" fmla="*/ 200078 h 1661198"/>
                <a:gd name="connsiteX26" fmla="*/ 161278 w 1229716"/>
                <a:gd name="connsiteY26" fmla="*/ 350096 h 1661198"/>
                <a:gd name="connsiteX27" fmla="*/ 125559 w 1229716"/>
                <a:gd name="connsiteY27" fmla="*/ 557265 h 1661198"/>
                <a:gd name="connsiteX28" fmla="*/ 144609 w 1229716"/>
                <a:gd name="connsiteY28" fmla="*/ 738240 h 1661198"/>
                <a:gd name="connsiteX29" fmla="*/ 216046 w 1229716"/>
                <a:gd name="connsiteY29" fmla="*/ 1009702 h 1661198"/>
                <a:gd name="connsiteX30" fmla="*/ 280340 w 1229716"/>
                <a:gd name="connsiteY30" fmla="*/ 1193058 h 1661198"/>
                <a:gd name="connsiteX31" fmla="*/ 332728 w 1229716"/>
                <a:gd name="connsiteY31" fmla="*/ 1366890 h 1661198"/>
                <a:gd name="connsiteX32" fmla="*/ 373209 w 1229716"/>
                <a:gd name="connsiteY32" fmla="*/ 1490715 h 1661198"/>
                <a:gd name="connsiteX33" fmla="*/ 394640 w 1229716"/>
                <a:gd name="connsiteY33" fmla="*/ 1552627 h 1661198"/>
                <a:gd name="connsiteX34" fmla="*/ 418453 w 1229716"/>
                <a:gd name="connsiteY34" fmla="*/ 1640733 h 1661198"/>
                <a:gd name="connsiteX35" fmla="*/ 373209 w 1229716"/>
                <a:gd name="connsiteY35" fmla="*/ 1650258 h 1661198"/>
                <a:gd name="connsiteX36" fmla="*/ 304153 w 1229716"/>
                <a:gd name="connsiteY36" fmla="*/ 1657402 h 1661198"/>
                <a:gd name="connsiteX37" fmla="*/ 273196 w 1229716"/>
                <a:gd name="connsiteY37" fmla="*/ 1585965 h 1661198"/>
                <a:gd name="connsiteX38" fmla="*/ 254146 w 1229716"/>
                <a:gd name="connsiteY38" fmla="*/ 1533577 h 1661198"/>
                <a:gd name="connsiteX39" fmla="*/ 194615 w 1229716"/>
                <a:gd name="connsiteY39" fmla="*/ 1326408 h 1661198"/>
                <a:gd name="connsiteX40" fmla="*/ 99365 w 1229716"/>
                <a:gd name="connsiteY40" fmla="*/ 1052565 h 1661198"/>
                <a:gd name="connsiteX41" fmla="*/ 44596 w 1229716"/>
                <a:gd name="connsiteY41" fmla="*/ 852540 h 1661198"/>
                <a:gd name="connsiteX42" fmla="*/ 20784 w 1229716"/>
                <a:gd name="connsiteY42" fmla="*/ 754908 h 1661198"/>
                <a:gd name="connsiteX0" fmla="*/ 20784 w 1229716"/>
                <a:gd name="connsiteY0" fmla="*/ 754908 h 1661198"/>
                <a:gd name="connsiteX1" fmla="*/ 1734 w 1229716"/>
                <a:gd name="connsiteY1" fmla="*/ 633465 h 1661198"/>
                <a:gd name="connsiteX2" fmla="*/ 4115 w 1229716"/>
                <a:gd name="connsiteY2" fmla="*/ 490590 h 1661198"/>
                <a:gd name="connsiteX3" fmla="*/ 30309 w 1229716"/>
                <a:gd name="connsiteY3" fmla="*/ 357240 h 1661198"/>
                <a:gd name="connsiteX4" fmla="*/ 85078 w 1229716"/>
                <a:gd name="connsiteY4" fmla="*/ 228652 h 1661198"/>
                <a:gd name="connsiteX5" fmla="*/ 175565 w 1229716"/>
                <a:gd name="connsiteY5" fmla="*/ 109590 h 1661198"/>
                <a:gd name="connsiteX6" fmla="*/ 289865 w 1229716"/>
                <a:gd name="connsiteY6" fmla="*/ 26246 h 1661198"/>
                <a:gd name="connsiteX7" fmla="*/ 404165 w 1229716"/>
                <a:gd name="connsiteY7" fmla="*/ 52 h 1661198"/>
                <a:gd name="connsiteX8" fmla="*/ 535134 w 1229716"/>
                <a:gd name="connsiteY8" fmla="*/ 21483 h 1661198"/>
                <a:gd name="connsiteX9" fmla="*/ 673246 w 1229716"/>
                <a:gd name="connsiteY9" fmla="*/ 83396 h 1661198"/>
                <a:gd name="connsiteX10" fmla="*/ 782784 w 1229716"/>
                <a:gd name="connsiteY10" fmla="*/ 152452 h 1661198"/>
                <a:gd name="connsiteX11" fmla="*/ 906609 w 1229716"/>
                <a:gd name="connsiteY11" fmla="*/ 221508 h 1661198"/>
                <a:gd name="connsiteX12" fmla="*/ 1030434 w 1229716"/>
                <a:gd name="connsiteY12" fmla="*/ 250083 h 1661198"/>
                <a:gd name="connsiteX13" fmla="*/ 1142353 w 1229716"/>
                <a:gd name="connsiteY13" fmla="*/ 247702 h 1661198"/>
                <a:gd name="connsiteX14" fmla="*/ 1192359 w 1229716"/>
                <a:gd name="connsiteY14" fmla="*/ 250083 h 1661198"/>
                <a:gd name="connsiteX15" fmla="*/ 1228078 w 1229716"/>
                <a:gd name="connsiteY15" fmla="*/ 283421 h 1661198"/>
                <a:gd name="connsiteX16" fmla="*/ 1218553 w 1229716"/>
                <a:gd name="connsiteY16" fmla="*/ 340571 h 1661198"/>
                <a:gd name="connsiteX17" fmla="*/ 1173309 w 1229716"/>
                <a:gd name="connsiteY17" fmla="*/ 366765 h 1661198"/>
                <a:gd name="connsiteX18" fmla="*/ 1078059 w 1229716"/>
                <a:gd name="connsiteY18" fmla="*/ 378671 h 1661198"/>
                <a:gd name="connsiteX19" fmla="*/ 973284 w 1229716"/>
                <a:gd name="connsiteY19" fmla="*/ 366765 h 1661198"/>
                <a:gd name="connsiteX20" fmla="*/ 839934 w 1229716"/>
                <a:gd name="connsiteY20" fmla="*/ 319140 h 1661198"/>
                <a:gd name="connsiteX21" fmla="*/ 656578 w 1229716"/>
                <a:gd name="connsiteY21" fmla="*/ 216746 h 1661198"/>
                <a:gd name="connsiteX22" fmla="*/ 561327 w 1229716"/>
                <a:gd name="connsiteY22" fmla="*/ 164358 h 1661198"/>
                <a:gd name="connsiteX23" fmla="*/ 470840 w 1229716"/>
                <a:gd name="connsiteY23" fmla="*/ 128640 h 1661198"/>
                <a:gd name="connsiteX24" fmla="*/ 358921 w 1229716"/>
                <a:gd name="connsiteY24" fmla="*/ 131020 h 1661198"/>
                <a:gd name="connsiteX25" fmla="*/ 254147 w 1229716"/>
                <a:gd name="connsiteY25" fmla="*/ 200078 h 1661198"/>
                <a:gd name="connsiteX26" fmla="*/ 161278 w 1229716"/>
                <a:gd name="connsiteY26" fmla="*/ 350096 h 1661198"/>
                <a:gd name="connsiteX27" fmla="*/ 125559 w 1229716"/>
                <a:gd name="connsiteY27" fmla="*/ 557265 h 1661198"/>
                <a:gd name="connsiteX28" fmla="*/ 144609 w 1229716"/>
                <a:gd name="connsiteY28" fmla="*/ 738240 h 1661198"/>
                <a:gd name="connsiteX29" fmla="*/ 216046 w 1229716"/>
                <a:gd name="connsiteY29" fmla="*/ 1009702 h 1661198"/>
                <a:gd name="connsiteX30" fmla="*/ 280340 w 1229716"/>
                <a:gd name="connsiteY30" fmla="*/ 1197820 h 1661198"/>
                <a:gd name="connsiteX31" fmla="*/ 332728 w 1229716"/>
                <a:gd name="connsiteY31" fmla="*/ 1366890 h 1661198"/>
                <a:gd name="connsiteX32" fmla="*/ 373209 w 1229716"/>
                <a:gd name="connsiteY32" fmla="*/ 1490715 h 1661198"/>
                <a:gd name="connsiteX33" fmla="*/ 394640 w 1229716"/>
                <a:gd name="connsiteY33" fmla="*/ 1552627 h 1661198"/>
                <a:gd name="connsiteX34" fmla="*/ 418453 w 1229716"/>
                <a:gd name="connsiteY34" fmla="*/ 1640733 h 1661198"/>
                <a:gd name="connsiteX35" fmla="*/ 373209 w 1229716"/>
                <a:gd name="connsiteY35" fmla="*/ 1650258 h 1661198"/>
                <a:gd name="connsiteX36" fmla="*/ 304153 w 1229716"/>
                <a:gd name="connsiteY36" fmla="*/ 1657402 h 1661198"/>
                <a:gd name="connsiteX37" fmla="*/ 273196 w 1229716"/>
                <a:gd name="connsiteY37" fmla="*/ 1585965 h 1661198"/>
                <a:gd name="connsiteX38" fmla="*/ 254146 w 1229716"/>
                <a:gd name="connsiteY38" fmla="*/ 1533577 h 1661198"/>
                <a:gd name="connsiteX39" fmla="*/ 194615 w 1229716"/>
                <a:gd name="connsiteY39" fmla="*/ 1326408 h 1661198"/>
                <a:gd name="connsiteX40" fmla="*/ 99365 w 1229716"/>
                <a:gd name="connsiteY40" fmla="*/ 1052565 h 1661198"/>
                <a:gd name="connsiteX41" fmla="*/ 44596 w 1229716"/>
                <a:gd name="connsiteY41" fmla="*/ 852540 h 1661198"/>
                <a:gd name="connsiteX42" fmla="*/ 20784 w 1229716"/>
                <a:gd name="connsiteY42" fmla="*/ 754908 h 1661198"/>
                <a:gd name="connsiteX0" fmla="*/ 20784 w 1229716"/>
                <a:gd name="connsiteY0" fmla="*/ 754908 h 1661198"/>
                <a:gd name="connsiteX1" fmla="*/ 1734 w 1229716"/>
                <a:gd name="connsiteY1" fmla="*/ 633465 h 1661198"/>
                <a:gd name="connsiteX2" fmla="*/ 4115 w 1229716"/>
                <a:gd name="connsiteY2" fmla="*/ 490590 h 1661198"/>
                <a:gd name="connsiteX3" fmla="*/ 30309 w 1229716"/>
                <a:gd name="connsiteY3" fmla="*/ 357240 h 1661198"/>
                <a:gd name="connsiteX4" fmla="*/ 85078 w 1229716"/>
                <a:gd name="connsiteY4" fmla="*/ 228652 h 1661198"/>
                <a:gd name="connsiteX5" fmla="*/ 175565 w 1229716"/>
                <a:gd name="connsiteY5" fmla="*/ 109590 h 1661198"/>
                <a:gd name="connsiteX6" fmla="*/ 289865 w 1229716"/>
                <a:gd name="connsiteY6" fmla="*/ 26246 h 1661198"/>
                <a:gd name="connsiteX7" fmla="*/ 404165 w 1229716"/>
                <a:gd name="connsiteY7" fmla="*/ 52 h 1661198"/>
                <a:gd name="connsiteX8" fmla="*/ 535134 w 1229716"/>
                <a:gd name="connsiteY8" fmla="*/ 21483 h 1661198"/>
                <a:gd name="connsiteX9" fmla="*/ 673246 w 1229716"/>
                <a:gd name="connsiteY9" fmla="*/ 83396 h 1661198"/>
                <a:gd name="connsiteX10" fmla="*/ 782784 w 1229716"/>
                <a:gd name="connsiteY10" fmla="*/ 152452 h 1661198"/>
                <a:gd name="connsiteX11" fmla="*/ 906609 w 1229716"/>
                <a:gd name="connsiteY11" fmla="*/ 221508 h 1661198"/>
                <a:gd name="connsiteX12" fmla="*/ 1030434 w 1229716"/>
                <a:gd name="connsiteY12" fmla="*/ 250083 h 1661198"/>
                <a:gd name="connsiteX13" fmla="*/ 1142353 w 1229716"/>
                <a:gd name="connsiteY13" fmla="*/ 247702 h 1661198"/>
                <a:gd name="connsiteX14" fmla="*/ 1192359 w 1229716"/>
                <a:gd name="connsiteY14" fmla="*/ 250083 h 1661198"/>
                <a:gd name="connsiteX15" fmla="*/ 1228078 w 1229716"/>
                <a:gd name="connsiteY15" fmla="*/ 283421 h 1661198"/>
                <a:gd name="connsiteX16" fmla="*/ 1218553 w 1229716"/>
                <a:gd name="connsiteY16" fmla="*/ 340571 h 1661198"/>
                <a:gd name="connsiteX17" fmla="*/ 1173309 w 1229716"/>
                <a:gd name="connsiteY17" fmla="*/ 366765 h 1661198"/>
                <a:gd name="connsiteX18" fmla="*/ 1078059 w 1229716"/>
                <a:gd name="connsiteY18" fmla="*/ 378671 h 1661198"/>
                <a:gd name="connsiteX19" fmla="*/ 973284 w 1229716"/>
                <a:gd name="connsiteY19" fmla="*/ 366765 h 1661198"/>
                <a:gd name="connsiteX20" fmla="*/ 839934 w 1229716"/>
                <a:gd name="connsiteY20" fmla="*/ 319140 h 1661198"/>
                <a:gd name="connsiteX21" fmla="*/ 656578 w 1229716"/>
                <a:gd name="connsiteY21" fmla="*/ 216746 h 1661198"/>
                <a:gd name="connsiteX22" fmla="*/ 561327 w 1229716"/>
                <a:gd name="connsiteY22" fmla="*/ 164358 h 1661198"/>
                <a:gd name="connsiteX23" fmla="*/ 470840 w 1229716"/>
                <a:gd name="connsiteY23" fmla="*/ 128640 h 1661198"/>
                <a:gd name="connsiteX24" fmla="*/ 358921 w 1229716"/>
                <a:gd name="connsiteY24" fmla="*/ 131020 h 1661198"/>
                <a:gd name="connsiteX25" fmla="*/ 254147 w 1229716"/>
                <a:gd name="connsiteY25" fmla="*/ 200078 h 1661198"/>
                <a:gd name="connsiteX26" fmla="*/ 161278 w 1229716"/>
                <a:gd name="connsiteY26" fmla="*/ 350096 h 1661198"/>
                <a:gd name="connsiteX27" fmla="*/ 125559 w 1229716"/>
                <a:gd name="connsiteY27" fmla="*/ 557265 h 1661198"/>
                <a:gd name="connsiteX28" fmla="*/ 144609 w 1229716"/>
                <a:gd name="connsiteY28" fmla="*/ 738240 h 1661198"/>
                <a:gd name="connsiteX29" fmla="*/ 216046 w 1229716"/>
                <a:gd name="connsiteY29" fmla="*/ 1009702 h 1661198"/>
                <a:gd name="connsiteX30" fmla="*/ 280340 w 1229716"/>
                <a:gd name="connsiteY30" fmla="*/ 1197820 h 1661198"/>
                <a:gd name="connsiteX31" fmla="*/ 332728 w 1229716"/>
                <a:gd name="connsiteY31" fmla="*/ 1366890 h 1661198"/>
                <a:gd name="connsiteX32" fmla="*/ 373209 w 1229716"/>
                <a:gd name="connsiteY32" fmla="*/ 1490715 h 1661198"/>
                <a:gd name="connsiteX33" fmla="*/ 394640 w 1229716"/>
                <a:gd name="connsiteY33" fmla="*/ 1552627 h 1661198"/>
                <a:gd name="connsiteX34" fmla="*/ 418453 w 1229716"/>
                <a:gd name="connsiteY34" fmla="*/ 1640733 h 1661198"/>
                <a:gd name="connsiteX35" fmla="*/ 373209 w 1229716"/>
                <a:gd name="connsiteY35" fmla="*/ 1650258 h 1661198"/>
                <a:gd name="connsiteX36" fmla="*/ 304153 w 1229716"/>
                <a:gd name="connsiteY36" fmla="*/ 1657402 h 1661198"/>
                <a:gd name="connsiteX37" fmla="*/ 273196 w 1229716"/>
                <a:gd name="connsiteY37" fmla="*/ 1585965 h 1661198"/>
                <a:gd name="connsiteX38" fmla="*/ 254146 w 1229716"/>
                <a:gd name="connsiteY38" fmla="*/ 1533577 h 1661198"/>
                <a:gd name="connsiteX39" fmla="*/ 192234 w 1229716"/>
                <a:gd name="connsiteY39" fmla="*/ 1326408 h 1661198"/>
                <a:gd name="connsiteX40" fmla="*/ 99365 w 1229716"/>
                <a:gd name="connsiteY40" fmla="*/ 1052565 h 1661198"/>
                <a:gd name="connsiteX41" fmla="*/ 44596 w 1229716"/>
                <a:gd name="connsiteY41" fmla="*/ 852540 h 1661198"/>
                <a:gd name="connsiteX42" fmla="*/ 20784 w 1229716"/>
                <a:gd name="connsiteY42" fmla="*/ 754908 h 1661198"/>
                <a:gd name="connsiteX0" fmla="*/ 19381 w 1228313"/>
                <a:gd name="connsiteY0" fmla="*/ 754908 h 1661198"/>
                <a:gd name="connsiteX1" fmla="*/ 2712 w 1228313"/>
                <a:gd name="connsiteY1" fmla="*/ 631083 h 1661198"/>
                <a:gd name="connsiteX2" fmla="*/ 2712 w 1228313"/>
                <a:gd name="connsiteY2" fmla="*/ 490590 h 1661198"/>
                <a:gd name="connsiteX3" fmla="*/ 28906 w 1228313"/>
                <a:gd name="connsiteY3" fmla="*/ 357240 h 1661198"/>
                <a:gd name="connsiteX4" fmla="*/ 83675 w 1228313"/>
                <a:gd name="connsiteY4" fmla="*/ 228652 h 1661198"/>
                <a:gd name="connsiteX5" fmla="*/ 174162 w 1228313"/>
                <a:gd name="connsiteY5" fmla="*/ 109590 h 1661198"/>
                <a:gd name="connsiteX6" fmla="*/ 288462 w 1228313"/>
                <a:gd name="connsiteY6" fmla="*/ 26246 h 1661198"/>
                <a:gd name="connsiteX7" fmla="*/ 402762 w 1228313"/>
                <a:gd name="connsiteY7" fmla="*/ 52 h 1661198"/>
                <a:gd name="connsiteX8" fmla="*/ 533731 w 1228313"/>
                <a:gd name="connsiteY8" fmla="*/ 21483 h 1661198"/>
                <a:gd name="connsiteX9" fmla="*/ 671843 w 1228313"/>
                <a:gd name="connsiteY9" fmla="*/ 83396 h 1661198"/>
                <a:gd name="connsiteX10" fmla="*/ 781381 w 1228313"/>
                <a:gd name="connsiteY10" fmla="*/ 152452 h 1661198"/>
                <a:gd name="connsiteX11" fmla="*/ 905206 w 1228313"/>
                <a:gd name="connsiteY11" fmla="*/ 221508 h 1661198"/>
                <a:gd name="connsiteX12" fmla="*/ 1029031 w 1228313"/>
                <a:gd name="connsiteY12" fmla="*/ 250083 h 1661198"/>
                <a:gd name="connsiteX13" fmla="*/ 1140950 w 1228313"/>
                <a:gd name="connsiteY13" fmla="*/ 247702 h 1661198"/>
                <a:gd name="connsiteX14" fmla="*/ 1190956 w 1228313"/>
                <a:gd name="connsiteY14" fmla="*/ 250083 h 1661198"/>
                <a:gd name="connsiteX15" fmla="*/ 1226675 w 1228313"/>
                <a:gd name="connsiteY15" fmla="*/ 283421 h 1661198"/>
                <a:gd name="connsiteX16" fmla="*/ 1217150 w 1228313"/>
                <a:gd name="connsiteY16" fmla="*/ 340571 h 1661198"/>
                <a:gd name="connsiteX17" fmla="*/ 1171906 w 1228313"/>
                <a:gd name="connsiteY17" fmla="*/ 366765 h 1661198"/>
                <a:gd name="connsiteX18" fmla="*/ 1076656 w 1228313"/>
                <a:gd name="connsiteY18" fmla="*/ 378671 h 1661198"/>
                <a:gd name="connsiteX19" fmla="*/ 971881 w 1228313"/>
                <a:gd name="connsiteY19" fmla="*/ 366765 h 1661198"/>
                <a:gd name="connsiteX20" fmla="*/ 838531 w 1228313"/>
                <a:gd name="connsiteY20" fmla="*/ 319140 h 1661198"/>
                <a:gd name="connsiteX21" fmla="*/ 655175 w 1228313"/>
                <a:gd name="connsiteY21" fmla="*/ 216746 h 1661198"/>
                <a:gd name="connsiteX22" fmla="*/ 559924 w 1228313"/>
                <a:gd name="connsiteY22" fmla="*/ 164358 h 1661198"/>
                <a:gd name="connsiteX23" fmla="*/ 469437 w 1228313"/>
                <a:gd name="connsiteY23" fmla="*/ 128640 h 1661198"/>
                <a:gd name="connsiteX24" fmla="*/ 357518 w 1228313"/>
                <a:gd name="connsiteY24" fmla="*/ 131020 h 1661198"/>
                <a:gd name="connsiteX25" fmla="*/ 252744 w 1228313"/>
                <a:gd name="connsiteY25" fmla="*/ 200078 h 1661198"/>
                <a:gd name="connsiteX26" fmla="*/ 159875 w 1228313"/>
                <a:gd name="connsiteY26" fmla="*/ 350096 h 1661198"/>
                <a:gd name="connsiteX27" fmla="*/ 124156 w 1228313"/>
                <a:gd name="connsiteY27" fmla="*/ 557265 h 1661198"/>
                <a:gd name="connsiteX28" fmla="*/ 143206 w 1228313"/>
                <a:gd name="connsiteY28" fmla="*/ 738240 h 1661198"/>
                <a:gd name="connsiteX29" fmla="*/ 214643 w 1228313"/>
                <a:gd name="connsiteY29" fmla="*/ 1009702 h 1661198"/>
                <a:gd name="connsiteX30" fmla="*/ 278937 w 1228313"/>
                <a:gd name="connsiteY30" fmla="*/ 1197820 h 1661198"/>
                <a:gd name="connsiteX31" fmla="*/ 331325 w 1228313"/>
                <a:gd name="connsiteY31" fmla="*/ 1366890 h 1661198"/>
                <a:gd name="connsiteX32" fmla="*/ 371806 w 1228313"/>
                <a:gd name="connsiteY32" fmla="*/ 1490715 h 1661198"/>
                <a:gd name="connsiteX33" fmla="*/ 393237 w 1228313"/>
                <a:gd name="connsiteY33" fmla="*/ 1552627 h 1661198"/>
                <a:gd name="connsiteX34" fmla="*/ 417050 w 1228313"/>
                <a:gd name="connsiteY34" fmla="*/ 1640733 h 1661198"/>
                <a:gd name="connsiteX35" fmla="*/ 371806 w 1228313"/>
                <a:gd name="connsiteY35" fmla="*/ 1650258 h 1661198"/>
                <a:gd name="connsiteX36" fmla="*/ 302750 w 1228313"/>
                <a:gd name="connsiteY36" fmla="*/ 1657402 h 1661198"/>
                <a:gd name="connsiteX37" fmla="*/ 271793 w 1228313"/>
                <a:gd name="connsiteY37" fmla="*/ 1585965 h 1661198"/>
                <a:gd name="connsiteX38" fmla="*/ 252743 w 1228313"/>
                <a:gd name="connsiteY38" fmla="*/ 1533577 h 1661198"/>
                <a:gd name="connsiteX39" fmla="*/ 190831 w 1228313"/>
                <a:gd name="connsiteY39" fmla="*/ 1326408 h 1661198"/>
                <a:gd name="connsiteX40" fmla="*/ 97962 w 1228313"/>
                <a:gd name="connsiteY40" fmla="*/ 1052565 h 1661198"/>
                <a:gd name="connsiteX41" fmla="*/ 43193 w 1228313"/>
                <a:gd name="connsiteY41" fmla="*/ 852540 h 1661198"/>
                <a:gd name="connsiteX42" fmla="*/ 19381 w 1228313"/>
                <a:gd name="connsiteY42" fmla="*/ 754908 h 1661198"/>
                <a:gd name="connsiteX0" fmla="*/ 19381 w 1228313"/>
                <a:gd name="connsiteY0" fmla="*/ 754908 h 1661198"/>
                <a:gd name="connsiteX1" fmla="*/ 2712 w 1228313"/>
                <a:gd name="connsiteY1" fmla="*/ 631083 h 1661198"/>
                <a:gd name="connsiteX2" fmla="*/ 2712 w 1228313"/>
                <a:gd name="connsiteY2" fmla="*/ 490590 h 1661198"/>
                <a:gd name="connsiteX3" fmla="*/ 28906 w 1228313"/>
                <a:gd name="connsiteY3" fmla="*/ 357240 h 1661198"/>
                <a:gd name="connsiteX4" fmla="*/ 83675 w 1228313"/>
                <a:gd name="connsiteY4" fmla="*/ 228652 h 1661198"/>
                <a:gd name="connsiteX5" fmla="*/ 174162 w 1228313"/>
                <a:gd name="connsiteY5" fmla="*/ 109590 h 1661198"/>
                <a:gd name="connsiteX6" fmla="*/ 288462 w 1228313"/>
                <a:gd name="connsiteY6" fmla="*/ 26246 h 1661198"/>
                <a:gd name="connsiteX7" fmla="*/ 402762 w 1228313"/>
                <a:gd name="connsiteY7" fmla="*/ 52 h 1661198"/>
                <a:gd name="connsiteX8" fmla="*/ 533731 w 1228313"/>
                <a:gd name="connsiteY8" fmla="*/ 21483 h 1661198"/>
                <a:gd name="connsiteX9" fmla="*/ 671843 w 1228313"/>
                <a:gd name="connsiteY9" fmla="*/ 83396 h 1661198"/>
                <a:gd name="connsiteX10" fmla="*/ 781381 w 1228313"/>
                <a:gd name="connsiteY10" fmla="*/ 152452 h 1661198"/>
                <a:gd name="connsiteX11" fmla="*/ 905206 w 1228313"/>
                <a:gd name="connsiteY11" fmla="*/ 221508 h 1661198"/>
                <a:gd name="connsiteX12" fmla="*/ 1029031 w 1228313"/>
                <a:gd name="connsiteY12" fmla="*/ 250083 h 1661198"/>
                <a:gd name="connsiteX13" fmla="*/ 1140950 w 1228313"/>
                <a:gd name="connsiteY13" fmla="*/ 247702 h 1661198"/>
                <a:gd name="connsiteX14" fmla="*/ 1190956 w 1228313"/>
                <a:gd name="connsiteY14" fmla="*/ 250083 h 1661198"/>
                <a:gd name="connsiteX15" fmla="*/ 1226675 w 1228313"/>
                <a:gd name="connsiteY15" fmla="*/ 283421 h 1661198"/>
                <a:gd name="connsiteX16" fmla="*/ 1217150 w 1228313"/>
                <a:gd name="connsiteY16" fmla="*/ 340571 h 1661198"/>
                <a:gd name="connsiteX17" fmla="*/ 1171906 w 1228313"/>
                <a:gd name="connsiteY17" fmla="*/ 366765 h 1661198"/>
                <a:gd name="connsiteX18" fmla="*/ 1076656 w 1228313"/>
                <a:gd name="connsiteY18" fmla="*/ 378671 h 1661198"/>
                <a:gd name="connsiteX19" fmla="*/ 971881 w 1228313"/>
                <a:gd name="connsiteY19" fmla="*/ 366765 h 1661198"/>
                <a:gd name="connsiteX20" fmla="*/ 838531 w 1228313"/>
                <a:gd name="connsiteY20" fmla="*/ 319140 h 1661198"/>
                <a:gd name="connsiteX21" fmla="*/ 655175 w 1228313"/>
                <a:gd name="connsiteY21" fmla="*/ 216746 h 1661198"/>
                <a:gd name="connsiteX22" fmla="*/ 559924 w 1228313"/>
                <a:gd name="connsiteY22" fmla="*/ 164358 h 1661198"/>
                <a:gd name="connsiteX23" fmla="*/ 469437 w 1228313"/>
                <a:gd name="connsiteY23" fmla="*/ 128640 h 1661198"/>
                <a:gd name="connsiteX24" fmla="*/ 357518 w 1228313"/>
                <a:gd name="connsiteY24" fmla="*/ 131020 h 1661198"/>
                <a:gd name="connsiteX25" fmla="*/ 252744 w 1228313"/>
                <a:gd name="connsiteY25" fmla="*/ 200078 h 1661198"/>
                <a:gd name="connsiteX26" fmla="*/ 159875 w 1228313"/>
                <a:gd name="connsiteY26" fmla="*/ 350096 h 1661198"/>
                <a:gd name="connsiteX27" fmla="*/ 124156 w 1228313"/>
                <a:gd name="connsiteY27" fmla="*/ 557265 h 1661198"/>
                <a:gd name="connsiteX28" fmla="*/ 143206 w 1228313"/>
                <a:gd name="connsiteY28" fmla="*/ 738240 h 1661198"/>
                <a:gd name="connsiteX29" fmla="*/ 214643 w 1228313"/>
                <a:gd name="connsiteY29" fmla="*/ 1009702 h 1661198"/>
                <a:gd name="connsiteX30" fmla="*/ 278937 w 1228313"/>
                <a:gd name="connsiteY30" fmla="*/ 1197820 h 1661198"/>
                <a:gd name="connsiteX31" fmla="*/ 331325 w 1228313"/>
                <a:gd name="connsiteY31" fmla="*/ 1366890 h 1661198"/>
                <a:gd name="connsiteX32" fmla="*/ 371806 w 1228313"/>
                <a:gd name="connsiteY32" fmla="*/ 1490715 h 1661198"/>
                <a:gd name="connsiteX33" fmla="*/ 393237 w 1228313"/>
                <a:gd name="connsiteY33" fmla="*/ 1552627 h 1661198"/>
                <a:gd name="connsiteX34" fmla="*/ 417050 w 1228313"/>
                <a:gd name="connsiteY34" fmla="*/ 1640733 h 1661198"/>
                <a:gd name="connsiteX35" fmla="*/ 371806 w 1228313"/>
                <a:gd name="connsiteY35" fmla="*/ 1650258 h 1661198"/>
                <a:gd name="connsiteX36" fmla="*/ 302750 w 1228313"/>
                <a:gd name="connsiteY36" fmla="*/ 1657402 h 1661198"/>
                <a:gd name="connsiteX37" fmla="*/ 271793 w 1228313"/>
                <a:gd name="connsiteY37" fmla="*/ 1585965 h 1661198"/>
                <a:gd name="connsiteX38" fmla="*/ 255125 w 1228313"/>
                <a:gd name="connsiteY38" fmla="*/ 1533577 h 1661198"/>
                <a:gd name="connsiteX39" fmla="*/ 190831 w 1228313"/>
                <a:gd name="connsiteY39" fmla="*/ 1326408 h 1661198"/>
                <a:gd name="connsiteX40" fmla="*/ 97962 w 1228313"/>
                <a:gd name="connsiteY40" fmla="*/ 1052565 h 1661198"/>
                <a:gd name="connsiteX41" fmla="*/ 43193 w 1228313"/>
                <a:gd name="connsiteY41" fmla="*/ 852540 h 1661198"/>
                <a:gd name="connsiteX42" fmla="*/ 19381 w 1228313"/>
                <a:gd name="connsiteY42" fmla="*/ 754908 h 1661198"/>
                <a:gd name="connsiteX0" fmla="*/ 19381 w 1228313"/>
                <a:gd name="connsiteY0" fmla="*/ 754908 h 1661198"/>
                <a:gd name="connsiteX1" fmla="*/ 2712 w 1228313"/>
                <a:gd name="connsiteY1" fmla="*/ 631083 h 1661198"/>
                <a:gd name="connsiteX2" fmla="*/ 2712 w 1228313"/>
                <a:gd name="connsiteY2" fmla="*/ 490590 h 1661198"/>
                <a:gd name="connsiteX3" fmla="*/ 28906 w 1228313"/>
                <a:gd name="connsiteY3" fmla="*/ 357240 h 1661198"/>
                <a:gd name="connsiteX4" fmla="*/ 83675 w 1228313"/>
                <a:gd name="connsiteY4" fmla="*/ 228652 h 1661198"/>
                <a:gd name="connsiteX5" fmla="*/ 174162 w 1228313"/>
                <a:gd name="connsiteY5" fmla="*/ 109590 h 1661198"/>
                <a:gd name="connsiteX6" fmla="*/ 288462 w 1228313"/>
                <a:gd name="connsiteY6" fmla="*/ 26246 h 1661198"/>
                <a:gd name="connsiteX7" fmla="*/ 402762 w 1228313"/>
                <a:gd name="connsiteY7" fmla="*/ 52 h 1661198"/>
                <a:gd name="connsiteX8" fmla="*/ 533731 w 1228313"/>
                <a:gd name="connsiteY8" fmla="*/ 21483 h 1661198"/>
                <a:gd name="connsiteX9" fmla="*/ 671843 w 1228313"/>
                <a:gd name="connsiteY9" fmla="*/ 83396 h 1661198"/>
                <a:gd name="connsiteX10" fmla="*/ 781381 w 1228313"/>
                <a:gd name="connsiteY10" fmla="*/ 152452 h 1661198"/>
                <a:gd name="connsiteX11" fmla="*/ 905206 w 1228313"/>
                <a:gd name="connsiteY11" fmla="*/ 221508 h 1661198"/>
                <a:gd name="connsiteX12" fmla="*/ 1029031 w 1228313"/>
                <a:gd name="connsiteY12" fmla="*/ 250083 h 1661198"/>
                <a:gd name="connsiteX13" fmla="*/ 1140950 w 1228313"/>
                <a:gd name="connsiteY13" fmla="*/ 247702 h 1661198"/>
                <a:gd name="connsiteX14" fmla="*/ 1190956 w 1228313"/>
                <a:gd name="connsiteY14" fmla="*/ 250083 h 1661198"/>
                <a:gd name="connsiteX15" fmla="*/ 1226675 w 1228313"/>
                <a:gd name="connsiteY15" fmla="*/ 283421 h 1661198"/>
                <a:gd name="connsiteX16" fmla="*/ 1217150 w 1228313"/>
                <a:gd name="connsiteY16" fmla="*/ 340571 h 1661198"/>
                <a:gd name="connsiteX17" fmla="*/ 1171906 w 1228313"/>
                <a:gd name="connsiteY17" fmla="*/ 366765 h 1661198"/>
                <a:gd name="connsiteX18" fmla="*/ 1076656 w 1228313"/>
                <a:gd name="connsiteY18" fmla="*/ 378671 h 1661198"/>
                <a:gd name="connsiteX19" fmla="*/ 971881 w 1228313"/>
                <a:gd name="connsiteY19" fmla="*/ 366765 h 1661198"/>
                <a:gd name="connsiteX20" fmla="*/ 838531 w 1228313"/>
                <a:gd name="connsiteY20" fmla="*/ 319140 h 1661198"/>
                <a:gd name="connsiteX21" fmla="*/ 655175 w 1228313"/>
                <a:gd name="connsiteY21" fmla="*/ 216746 h 1661198"/>
                <a:gd name="connsiteX22" fmla="*/ 559924 w 1228313"/>
                <a:gd name="connsiteY22" fmla="*/ 164358 h 1661198"/>
                <a:gd name="connsiteX23" fmla="*/ 469437 w 1228313"/>
                <a:gd name="connsiteY23" fmla="*/ 128640 h 1661198"/>
                <a:gd name="connsiteX24" fmla="*/ 357518 w 1228313"/>
                <a:gd name="connsiteY24" fmla="*/ 131020 h 1661198"/>
                <a:gd name="connsiteX25" fmla="*/ 252744 w 1228313"/>
                <a:gd name="connsiteY25" fmla="*/ 200078 h 1661198"/>
                <a:gd name="connsiteX26" fmla="*/ 159875 w 1228313"/>
                <a:gd name="connsiteY26" fmla="*/ 350096 h 1661198"/>
                <a:gd name="connsiteX27" fmla="*/ 124156 w 1228313"/>
                <a:gd name="connsiteY27" fmla="*/ 557265 h 1661198"/>
                <a:gd name="connsiteX28" fmla="*/ 143206 w 1228313"/>
                <a:gd name="connsiteY28" fmla="*/ 738240 h 1661198"/>
                <a:gd name="connsiteX29" fmla="*/ 214643 w 1228313"/>
                <a:gd name="connsiteY29" fmla="*/ 1009702 h 1661198"/>
                <a:gd name="connsiteX30" fmla="*/ 278937 w 1228313"/>
                <a:gd name="connsiteY30" fmla="*/ 1197820 h 1661198"/>
                <a:gd name="connsiteX31" fmla="*/ 331325 w 1228313"/>
                <a:gd name="connsiteY31" fmla="*/ 1366890 h 1661198"/>
                <a:gd name="connsiteX32" fmla="*/ 371806 w 1228313"/>
                <a:gd name="connsiteY32" fmla="*/ 1490715 h 1661198"/>
                <a:gd name="connsiteX33" fmla="*/ 393237 w 1228313"/>
                <a:gd name="connsiteY33" fmla="*/ 1552627 h 1661198"/>
                <a:gd name="connsiteX34" fmla="*/ 417050 w 1228313"/>
                <a:gd name="connsiteY34" fmla="*/ 1640733 h 1661198"/>
                <a:gd name="connsiteX35" fmla="*/ 371806 w 1228313"/>
                <a:gd name="connsiteY35" fmla="*/ 1650258 h 1661198"/>
                <a:gd name="connsiteX36" fmla="*/ 302750 w 1228313"/>
                <a:gd name="connsiteY36" fmla="*/ 1657402 h 1661198"/>
                <a:gd name="connsiteX37" fmla="*/ 274175 w 1228313"/>
                <a:gd name="connsiteY37" fmla="*/ 1585965 h 1661198"/>
                <a:gd name="connsiteX38" fmla="*/ 255125 w 1228313"/>
                <a:gd name="connsiteY38" fmla="*/ 1533577 h 1661198"/>
                <a:gd name="connsiteX39" fmla="*/ 190831 w 1228313"/>
                <a:gd name="connsiteY39" fmla="*/ 1326408 h 1661198"/>
                <a:gd name="connsiteX40" fmla="*/ 97962 w 1228313"/>
                <a:gd name="connsiteY40" fmla="*/ 1052565 h 1661198"/>
                <a:gd name="connsiteX41" fmla="*/ 43193 w 1228313"/>
                <a:gd name="connsiteY41" fmla="*/ 852540 h 1661198"/>
                <a:gd name="connsiteX42" fmla="*/ 19381 w 1228313"/>
                <a:gd name="connsiteY42" fmla="*/ 754908 h 1661198"/>
                <a:gd name="connsiteX0" fmla="*/ 19381 w 1228313"/>
                <a:gd name="connsiteY0" fmla="*/ 754908 h 1661198"/>
                <a:gd name="connsiteX1" fmla="*/ 2712 w 1228313"/>
                <a:gd name="connsiteY1" fmla="*/ 631083 h 1661198"/>
                <a:gd name="connsiteX2" fmla="*/ 2712 w 1228313"/>
                <a:gd name="connsiteY2" fmla="*/ 490590 h 1661198"/>
                <a:gd name="connsiteX3" fmla="*/ 28906 w 1228313"/>
                <a:gd name="connsiteY3" fmla="*/ 357240 h 1661198"/>
                <a:gd name="connsiteX4" fmla="*/ 83675 w 1228313"/>
                <a:gd name="connsiteY4" fmla="*/ 228652 h 1661198"/>
                <a:gd name="connsiteX5" fmla="*/ 174162 w 1228313"/>
                <a:gd name="connsiteY5" fmla="*/ 109590 h 1661198"/>
                <a:gd name="connsiteX6" fmla="*/ 288462 w 1228313"/>
                <a:gd name="connsiteY6" fmla="*/ 26246 h 1661198"/>
                <a:gd name="connsiteX7" fmla="*/ 402762 w 1228313"/>
                <a:gd name="connsiteY7" fmla="*/ 52 h 1661198"/>
                <a:gd name="connsiteX8" fmla="*/ 533731 w 1228313"/>
                <a:gd name="connsiteY8" fmla="*/ 21483 h 1661198"/>
                <a:gd name="connsiteX9" fmla="*/ 671843 w 1228313"/>
                <a:gd name="connsiteY9" fmla="*/ 83396 h 1661198"/>
                <a:gd name="connsiteX10" fmla="*/ 781381 w 1228313"/>
                <a:gd name="connsiteY10" fmla="*/ 152452 h 1661198"/>
                <a:gd name="connsiteX11" fmla="*/ 902825 w 1228313"/>
                <a:gd name="connsiteY11" fmla="*/ 216746 h 1661198"/>
                <a:gd name="connsiteX12" fmla="*/ 1029031 w 1228313"/>
                <a:gd name="connsiteY12" fmla="*/ 250083 h 1661198"/>
                <a:gd name="connsiteX13" fmla="*/ 1140950 w 1228313"/>
                <a:gd name="connsiteY13" fmla="*/ 247702 h 1661198"/>
                <a:gd name="connsiteX14" fmla="*/ 1190956 w 1228313"/>
                <a:gd name="connsiteY14" fmla="*/ 250083 h 1661198"/>
                <a:gd name="connsiteX15" fmla="*/ 1226675 w 1228313"/>
                <a:gd name="connsiteY15" fmla="*/ 283421 h 1661198"/>
                <a:gd name="connsiteX16" fmla="*/ 1217150 w 1228313"/>
                <a:gd name="connsiteY16" fmla="*/ 340571 h 1661198"/>
                <a:gd name="connsiteX17" fmla="*/ 1171906 w 1228313"/>
                <a:gd name="connsiteY17" fmla="*/ 366765 h 1661198"/>
                <a:gd name="connsiteX18" fmla="*/ 1076656 w 1228313"/>
                <a:gd name="connsiteY18" fmla="*/ 378671 h 1661198"/>
                <a:gd name="connsiteX19" fmla="*/ 971881 w 1228313"/>
                <a:gd name="connsiteY19" fmla="*/ 366765 h 1661198"/>
                <a:gd name="connsiteX20" fmla="*/ 838531 w 1228313"/>
                <a:gd name="connsiteY20" fmla="*/ 319140 h 1661198"/>
                <a:gd name="connsiteX21" fmla="*/ 655175 w 1228313"/>
                <a:gd name="connsiteY21" fmla="*/ 216746 h 1661198"/>
                <a:gd name="connsiteX22" fmla="*/ 559924 w 1228313"/>
                <a:gd name="connsiteY22" fmla="*/ 164358 h 1661198"/>
                <a:gd name="connsiteX23" fmla="*/ 469437 w 1228313"/>
                <a:gd name="connsiteY23" fmla="*/ 128640 h 1661198"/>
                <a:gd name="connsiteX24" fmla="*/ 357518 w 1228313"/>
                <a:gd name="connsiteY24" fmla="*/ 131020 h 1661198"/>
                <a:gd name="connsiteX25" fmla="*/ 252744 w 1228313"/>
                <a:gd name="connsiteY25" fmla="*/ 200078 h 1661198"/>
                <a:gd name="connsiteX26" fmla="*/ 159875 w 1228313"/>
                <a:gd name="connsiteY26" fmla="*/ 350096 h 1661198"/>
                <a:gd name="connsiteX27" fmla="*/ 124156 w 1228313"/>
                <a:gd name="connsiteY27" fmla="*/ 557265 h 1661198"/>
                <a:gd name="connsiteX28" fmla="*/ 143206 w 1228313"/>
                <a:gd name="connsiteY28" fmla="*/ 738240 h 1661198"/>
                <a:gd name="connsiteX29" fmla="*/ 214643 w 1228313"/>
                <a:gd name="connsiteY29" fmla="*/ 1009702 h 1661198"/>
                <a:gd name="connsiteX30" fmla="*/ 278937 w 1228313"/>
                <a:gd name="connsiteY30" fmla="*/ 1197820 h 1661198"/>
                <a:gd name="connsiteX31" fmla="*/ 331325 w 1228313"/>
                <a:gd name="connsiteY31" fmla="*/ 1366890 h 1661198"/>
                <a:gd name="connsiteX32" fmla="*/ 371806 w 1228313"/>
                <a:gd name="connsiteY32" fmla="*/ 1490715 h 1661198"/>
                <a:gd name="connsiteX33" fmla="*/ 393237 w 1228313"/>
                <a:gd name="connsiteY33" fmla="*/ 1552627 h 1661198"/>
                <a:gd name="connsiteX34" fmla="*/ 417050 w 1228313"/>
                <a:gd name="connsiteY34" fmla="*/ 1640733 h 1661198"/>
                <a:gd name="connsiteX35" fmla="*/ 371806 w 1228313"/>
                <a:gd name="connsiteY35" fmla="*/ 1650258 h 1661198"/>
                <a:gd name="connsiteX36" fmla="*/ 302750 w 1228313"/>
                <a:gd name="connsiteY36" fmla="*/ 1657402 h 1661198"/>
                <a:gd name="connsiteX37" fmla="*/ 274175 w 1228313"/>
                <a:gd name="connsiteY37" fmla="*/ 1585965 h 1661198"/>
                <a:gd name="connsiteX38" fmla="*/ 255125 w 1228313"/>
                <a:gd name="connsiteY38" fmla="*/ 1533577 h 1661198"/>
                <a:gd name="connsiteX39" fmla="*/ 190831 w 1228313"/>
                <a:gd name="connsiteY39" fmla="*/ 1326408 h 1661198"/>
                <a:gd name="connsiteX40" fmla="*/ 97962 w 1228313"/>
                <a:gd name="connsiteY40" fmla="*/ 1052565 h 1661198"/>
                <a:gd name="connsiteX41" fmla="*/ 43193 w 1228313"/>
                <a:gd name="connsiteY41" fmla="*/ 852540 h 1661198"/>
                <a:gd name="connsiteX42" fmla="*/ 19381 w 1228313"/>
                <a:gd name="connsiteY42" fmla="*/ 754908 h 1661198"/>
                <a:gd name="connsiteX0" fmla="*/ 19381 w 1228313"/>
                <a:gd name="connsiteY0" fmla="*/ 754908 h 1661198"/>
                <a:gd name="connsiteX1" fmla="*/ 2712 w 1228313"/>
                <a:gd name="connsiteY1" fmla="*/ 631083 h 1661198"/>
                <a:gd name="connsiteX2" fmla="*/ 2712 w 1228313"/>
                <a:gd name="connsiteY2" fmla="*/ 490590 h 1661198"/>
                <a:gd name="connsiteX3" fmla="*/ 28906 w 1228313"/>
                <a:gd name="connsiteY3" fmla="*/ 357240 h 1661198"/>
                <a:gd name="connsiteX4" fmla="*/ 83675 w 1228313"/>
                <a:gd name="connsiteY4" fmla="*/ 228652 h 1661198"/>
                <a:gd name="connsiteX5" fmla="*/ 174162 w 1228313"/>
                <a:gd name="connsiteY5" fmla="*/ 109590 h 1661198"/>
                <a:gd name="connsiteX6" fmla="*/ 288462 w 1228313"/>
                <a:gd name="connsiteY6" fmla="*/ 26246 h 1661198"/>
                <a:gd name="connsiteX7" fmla="*/ 402762 w 1228313"/>
                <a:gd name="connsiteY7" fmla="*/ 52 h 1661198"/>
                <a:gd name="connsiteX8" fmla="*/ 533731 w 1228313"/>
                <a:gd name="connsiteY8" fmla="*/ 21483 h 1661198"/>
                <a:gd name="connsiteX9" fmla="*/ 671843 w 1228313"/>
                <a:gd name="connsiteY9" fmla="*/ 83396 h 1661198"/>
                <a:gd name="connsiteX10" fmla="*/ 781381 w 1228313"/>
                <a:gd name="connsiteY10" fmla="*/ 147690 h 1661198"/>
                <a:gd name="connsiteX11" fmla="*/ 902825 w 1228313"/>
                <a:gd name="connsiteY11" fmla="*/ 216746 h 1661198"/>
                <a:gd name="connsiteX12" fmla="*/ 1029031 w 1228313"/>
                <a:gd name="connsiteY12" fmla="*/ 250083 h 1661198"/>
                <a:gd name="connsiteX13" fmla="*/ 1140950 w 1228313"/>
                <a:gd name="connsiteY13" fmla="*/ 247702 h 1661198"/>
                <a:gd name="connsiteX14" fmla="*/ 1190956 w 1228313"/>
                <a:gd name="connsiteY14" fmla="*/ 250083 h 1661198"/>
                <a:gd name="connsiteX15" fmla="*/ 1226675 w 1228313"/>
                <a:gd name="connsiteY15" fmla="*/ 283421 h 1661198"/>
                <a:gd name="connsiteX16" fmla="*/ 1217150 w 1228313"/>
                <a:gd name="connsiteY16" fmla="*/ 340571 h 1661198"/>
                <a:gd name="connsiteX17" fmla="*/ 1171906 w 1228313"/>
                <a:gd name="connsiteY17" fmla="*/ 366765 h 1661198"/>
                <a:gd name="connsiteX18" fmla="*/ 1076656 w 1228313"/>
                <a:gd name="connsiteY18" fmla="*/ 378671 h 1661198"/>
                <a:gd name="connsiteX19" fmla="*/ 971881 w 1228313"/>
                <a:gd name="connsiteY19" fmla="*/ 366765 h 1661198"/>
                <a:gd name="connsiteX20" fmla="*/ 838531 w 1228313"/>
                <a:gd name="connsiteY20" fmla="*/ 319140 h 1661198"/>
                <a:gd name="connsiteX21" fmla="*/ 655175 w 1228313"/>
                <a:gd name="connsiteY21" fmla="*/ 216746 h 1661198"/>
                <a:gd name="connsiteX22" fmla="*/ 559924 w 1228313"/>
                <a:gd name="connsiteY22" fmla="*/ 164358 h 1661198"/>
                <a:gd name="connsiteX23" fmla="*/ 469437 w 1228313"/>
                <a:gd name="connsiteY23" fmla="*/ 128640 h 1661198"/>
                <a:gd name="connsiteX24" fmla="*/ 357518 w 1228313"/>
                <a:gd name="connsiteY24" fmla="*/ 131020 h 1661198"/>
                <a:gd name="connsiteX25" fmla="*/ 252744 w 1228313"/>
                <a:gd name="connsiteY25" fmla="*/ 200078 h 1661198"/>
                <a:gd name="connsiteX26" fmla="*/ 159875 w 1228313"/>
                <a:gd name="connsiteY26" fmla="*/ 350096 h 1661198"/>
                <a:gd name="connsiteX27" fmla="*/ 124156 w 1228313"/>
                <a:gd name="connsiteY27" fmla="*/ 557265 h 1661198"/>
                <a:gd name="connsiteX28" fmla="*/ 143206 w 1228313"/>
                <a:gd name="connsiteY28" fmla="*/ 738240 h 1661198"/>
                <a:gd name="connsiteX29" fmla="*/ 214643 w 1228313"/>
                <a:gd name="connsiteY29" fmla="*/ 1009702 h 1661198"/>
                <a:gd name="connsiteX30" fmla="*/ 278937 w 1228313"/>
                <a:gd name="connsiteY30" fmla="*/ 1197820 h 1661198"/>
                <a:gd name="connsiteX31" fmla="*/ 331325 w 1228313"/>
                <a:gd name="connsiteY31" fmla="*/ 1366890 h 1661198"/>
                <a:gd name="connsiteX32" fmla="*/ 371806 w 1228313"/>
                <a:gd name="connsiteY32" fmla="*/ 1490715 h 1661198"/>
                <a:gd name="connsiteX33" fmla="*/ 393237 w 1228313"/>
                <a:gd name="connsiteY33" fmla="*/ 1552627 h 1661198"/>
                <a:gd name="connsiteX34" fmla="*/ 417050 w 1228313"/>
                <a:gd name="connsiteY34" fmla="*/ 1640733 h 1661198"/>
                <a:gd name="connsiteX35" fmla="*/ 371806 w 1228313"/>
                <a:gd name="connsiteY35" fmla="*/ 1650258 h 1661198"/>
                <a:gd name="connsiteX36" fmla="*/ 302750 w 1228313"/>
                <a:gd name="connsiteY36" fmla="*/ 1657402 h 1661198"/>
                <a:gd name="connsiteX37" fmla="*/ 274175 w 1228313"/>
                <a:gd name="connsiteY37" fmla="*/ 1585965 h 1661198"/>
                <a:gd name="connsiteX38" fmla="*/ 255125 w 1228313"/>
                <a:gd name="connsiteY38" fmla="*/ 1533577 h 1661198"/>
                <a:gd name="connsiteX39" fmla="*/ 190831 w 1228313"/>
                <a:gd name="connsiteY39" fmla="*/ 1326408 h 1661198"/>
                <a:gd name="connsiteX40" fmla="*/ 97962 w 1228313"/>
                <a:gd name="connsiteY40" fmla="*/ 1052565 h 1661198"/>
                <a:gd name="connsiteX41" fmla="*/ 43193 w 1228313"/>
                <a:gd name="connsiteY41" fmla="*/ 852540 h 1661198"/>
                <a:gd name="connsiteX42" fmla="*/ 19381 w 1228313"/>
                <a:gd name="connsiteY42" fmla="*/ 754908 h 1661198"/>
                <a:gd name="connsiteX0" fmla="*/ 19381 w 1228144"/>
                <a:gd name="connsiteY0" fmla="*/ 754908 h 1661198"/>
                <a:gd name="connsiteX1" fmla="*/ 2712 w 1228144"/>
                <a:gd name="connsiteY1" fmla="*/ 631083 h 1661198"/>
                <a:gd name="connsiteX2" fmla="*/ 2712 w 1228144"/>
                <a:gd name="connsiteY2" fmla="*/ 490590 h 1661198"/>
                <a:gd name="connsiteX3" fmla="*/ 28906 w 1228144"/>
                <a:gd name="connsiteY3" fmla="*/ 357240 h 1661198"/>
                <a:gd name="connsiteX4" fmla="*/ 83675 w 1228144"/>
                <a:gd name="connsiteY4" fmla="*/ 228652 h 1661198"/>
                <a:gd name="connsiteX5" fmla="*/ 174162 w 1228144"/>
                <a:gd name="connsiteY5" fmla="*/ 109590 h 1661198"/>
                <a:gd name="connsiteX6" fmla="*/ 288462 w 1228144"/>
                <a:gd name="connsiteY6" fmla="*/ 26246 h 1661198"/>
                <a:gd name="connsiteX7" fmla="*/ 402762 w 1228144"/>
                <a:gd name="connsiteY7" fmla="*/ 52 h 1661198"/>
                <a:gd name="connsiteX8" fmla="*/ 533731 w 1228144"/>
                <a:gd name="connsiteY8" fmla="*/ 21483 h 1661198"/>
                <a:gd name="connsiteX9" fmla="*/ 671843 w 1228144"/>
                <a:gd name="connsiteY9" fmla="*/ 83396 h 1661198"/>
                <a:gd name="connsiteX10" fmla="*/ 781381 w 1228144"/>
                <a:gd name="connsiteY10" fmla="*/ 147690 h 1661198"/>
                <a:gd name="connsiteX11" fmla="*/ 902825 w 1228144"/>
                <a:gd name="connsiteY11" fmla="*/ 216746 h 1661198"/>
                <a:gd name="connsiteX12" fmla="*/ 1029031 w 1228144"/>
                <a:gd name="connsiteY12" fmla="*/ 250083 h 1661198"/>
                <a:gd name="connsiteX13" fmla="*/ 1140950 w 1228144"/>
                <a:gd name="connsiteY13" fmla="*/ 247702 h 1661198"/>
                <a:gd name="connsiteX14" fmla="*/ 1193337 w 1228144"/>
                <a:gd name="connsiteY14" fmla="*/ 254846 h 1661198"/>
                <a:gd name="connsiteX15" fmla="*/ 1226675 w 1228144"/>
                <a:gd name="connsiteY15" fmla="*/ 283421 h 1661198"/>
                <a:gd name="connsiteX16" fmla="*/ 1217150 w 1228144"/>
                <a:gd name="connsiteY16" fmla="*/ 340571 h 1661198"/>
                <a:gd name="connsiteX17" fmla="*/ 1171906 w 1228144"/>
                <a:gd name="connsiteY17" fmla="*/ 366765 h 1661198"/>
                <a:gd name="connsiteX18" fmla="*/ 1076656 w 1228144"/>
                <a:gd name="connsiteY18" fmla="*/ 378671 h 1661198"/>
                <a:gd name="connsiteX19" fmla="*/ 971881 w 1228144"/>
                <a:gd name="connsiteY19" fmla="*/ 366765 h 1661198"/>
                <a:gd name="connsiteX20" fmla="*/ 838531 w 1228144"/>
                <a:gd name="connsiteY20" fmla="*/ 319140 h 1661198"/>
                <a:gd name="connsiteX21" fmla="*/ 655175 w 1228144"/>
                <a:gd name="connsiteY21" fmla="*/ 216746 h 1661198"/>
                <a:gd name="connsiteX22" fmla="*/ 559924 w 1228144"/>
                <a:gd name="connsiteY22" fmla="*/ 164358 h 1661198"/>
                <a:gd name="connsiteX23" fmla="*/ 469437 w 1228144"/>
                <a:gd name="connsiteY23" fmla="*/ 128640 h 1661198"/>
                <a:gd name="connsiteX24" fmla="*/ 357518 w 1228144"/>
                <a:gd name="connsiteY24" fmla="*/ 131020 h 1661198"/>
                <a:gd name="connsiteX25" fmla="*/ 252744 w 1228144"/>
                <a:gd name="connsiteY25" fmla="*/ 200078 h 1661198"/>
                <a:gd name="connsiteX26" fmla="*/ 159875 w 1228144"/>
                <a:gd name="connsiteY26" fmla="*/ 350096 h 1661198"/>
                <a:gd name="connsiteX27" fmla="*/ 124156 w 1228144"/>
                <a:gd name="connsiteY27" fmla="*/ 557265 h 1661198"/>
                <a:gd name="connsiteX28" fmla="*/ 143206 w 1228144"/>
                <a:gd name="connsiteY28" fmla="*/ 738240 h 1661198"/>
                <a:gd name="connsiteX29" fmla="*/ 214643 w 1228144"/>
                <a:gd name="connsiteY29" fmla="*/ 1009702 h 1661198"/>
                <a:gd name="connsiteX30" fmla="*/ 278937 w 1228144"/>
                <a:gd name="connsiteY30" fmla="*/ 1197820 h 1661198"/>
                <a:gd name="connsiteX31" fmla="*/ 331325 w 1228144"/>
                <a:gd name="connsiteY31" fmla="*/ 1366890 h 1661198"/>
                <a:gd name="connsiteX32" fmla="*/ 371806 w 1228144"/>
                <a:gd name="connsiteY32" fmla="*/ 1490715 h 1661198"/>
                <a:gd name="connsiteX33" fmla="*/ 393237 w 1228144"/>
                <a:gd name="connsiteY33" fmla="*/ 1552627 h 1661198"/>
                <a:gd name="connsiteX34" fmla="*/ 417050 w 1228144"/>
                <a:gd name="connsiteY34" fmla="*/ 1640733 h 1661198"/>
                <a:gd name="connsiteX35" fmla="*/ 371806 w 1228144"/>
                <a:gd name="connsiteY35" fmla="*/ 1650258 h 1661198"/>
                <a:gd name="connsiteX36" fmla="*/ 302750 w 1228144"/>
                <a:gd name="connsiteY36" fmla="*/ 1657402 h 1661198"/>
                <a:gd name="connsiteX37" fmla="*/ 274175 w 1228144"/>
                <a:gd name="connsiteY37" fmla="*/ 1585965 h 1661198"/>
                <a:gd name="connsiteX38" fmla="*/ 255125 w 1228144"/>
                <a:gd name="connsiteY38" fmla="*/ 1533577 h 1661198"/>
                <a:gd name="connsiteX39" fmla="*/ 190831 w 1228144"/>
                <a:gd name="connsiteY39" fmla="*/ 1326408 h 1661198"/>
                <a:gd name="connsiteX40" fmla="*/ 97962 w 1228144"/>
                <a:gd name="connsiteY40" fmla="*/ 1052565 h 1661198"/>
                <a:gd name="connsiteX41" fmla="*/ 43193 w 1228144"/>
                <a:gd name="connsiteY41" fmla="*/ 852540 h 1661198"/>
                <a:gd name="connsiteX42" fmla="*/ 19381 w 1228144"/>
                <a:gd name="connsiteY42" fmla="*/ 754908 h 1661198"/>
                <a:gd name="connsiteX0" fmla="*/ 19381 w 1226154"/>
                <a:gd name="connsiteY0" fmla="*/ 754908 h 1661198"/>
                <a:gd name="connsiteX1" fmla="*/ 2712 w 1226154"/>
                <a:gd name="connsiteY1" fmla="*/ 631083 h 1661198"/>
                <a:gd name="connsiteX2" fmla="*/ 2712 w 1226154"/>
                <a:gd name="connsiteY2" fmla="*/ 490590 h 1661198"/>
                <a:gd name="connsiteX3" fmla="*/ 28906 w 1226154"/>
                <a:gd name="connsiteY3" fmla="*/ 357240 h 1661198"/>
                <a:gd name="connsiteX4" fmla="*/ 83675 w 1226154"/>
                <a:gd name="connsiteY4" fmla="*/ 228652 h 1661198"/>
                <a:gd name="connsiteX5" fmla="*/ 174162 w 1226154"/>
                <a:gd name="connsiteY5" fmla="*/ 109590 h 1661198"/>
                <a:gd name="connsiteX6" fmla="*/ 288462 w 1226154"/>
                <a:gd name="connsiteY6" fmla="*/ 26246 h 1661198"/>
                <a:gd name="connsiteX7" fmla="*/ 402762 w 1226154"/>
                <a:gd name="connsiteY7" fmla="*/ 52 h 1661198"/>
                <a:gd name="connsiteX8" fmla="*/ 533731 w 1226154"/>
                <a:gd name="connsiteY8" fmla="*/ 21483 h 1661198"/>
                <a:gd name="connsiteX9" fmla="*/ 671843 w 1226154"/>
                <a:gd name="connsiteY9" fmla="*/ 83396 h 1661198"/>
                <a:gd name="connsiteX10" fmla="*/ 781381 w 1226154"/>
                <a:gd name="connsiteY10" fmla="*/ 147690 h 1661198"/>
                <a:gd name="connsiteX11" fmla="*/ 902825 w 1226154"/>
                <a:gd name="connsiteY11" fmla="*/ 216746 h 1661198"/>
                <a:gd name="connsiteX12" fmla="*/ 1029031 w 1226154"/>
                <a:gd name="connsiteY12" fmla="*/ 250083 h 1661198"/>
                <a:gd name="connsiteX13" fmla="*/ 1140950 w 1226154"/>
                <a:gd name="connsiteY13" fmla="*/ 247702 h 1661198"/>
                <a:gd name="connsiteX14" fmla="*/ 1193337 w 1226154"/>
                <a:gd name="connsiteY14" fmla="*/ 254846 h 1661198"/>
                <a:gd name="connsiteX15" fmla="*/ 1224294 w 1226154"/>
                <a:gd name="connsiteY15" fmla="*/ 285802 h 1661198"/>
                <a:gd name="connsiteX16" fmla="*/ 1217150 w 1226154"/>
                <a:gd name="connsiteY16" fmla="*/ 340571 h 1661198"/>
                <a:gd name="connsiteX17" fmla="*/ 1171906 w 1226154"/>
                <a:gd name="connsiteY17" fmla="*/ 366765 h 1661198"/>
                <a:gd name="connsiteX18" fmla="*/ 1076656 w 1226154"/>
                <a:gd name="connsiteY18" fmla="*/ 378671 h 1661198"/>
                <a:gd name="connsiteX19" fmla="*/ 971881 w 1226154"/>
                <a:gd name="connsiteY19" fmla="*/ 366765 h 1661198"/>
                <a:gd name="connsiteX20" fmla="*/ 838531 w 1226154"/>
                <a:gd name="connsiteY20" fmla="*/ 319140 h 1661198"/>
                <a:gd name="connsiteX21" fmla="*/ 655175 w 1226154"/>
                <a:gd name="connsiteY21" fmla="*/ 216746 h 1661198"/>
                <a:gd name="connsiteX22" fmla="*/ 559924 w 1226154"/>
                <a:gd name="connsiteY22" fmla="*/ 164358 h 1661198"/>
                <a:gd name="connsiteX23" fmla="*/ 469437 w 1226154"/>
                <a:gd name="connsiteY23" fmla="*/ 128640 h 1661198"/>
                <a:gd name="connsiteX24" fmla="*/ 357518 w 1226154"/>
                <a:gd name="connsiteY24" fmla="*/ 131020 h 1661198"/>
                <a:gd name="connsiteX25" fmla="*/ 252744 w 1226154"/>
                <a:gd name="connsiteY25" fmla="*/ 200078 h 1661198"/>
                <a:gd name="connsiteX26" fmla="*/ 159875 w 1226154"/>
                <a:gd name="connsiteY26" fmla="*/ 350096 h 1661198"/>
                <a:gd name="connsiteX27" fmla="*/ 124156 w 1226154"/>
                <a:gd name="connsiteY27" fmla="*/ 557265 h 1661198"/>
                <a:gd name="connsiteX28" fmla="*/ 143206 w 1226154"/>
                <a:gd name="connsiteY28" fmla="*/ 738240 h 1661198"/>
                <a:gd name="connsiteX29" fmla="*/ 214643 w 1226154"/>
                <a:gd name="connsiteY29" fmla="*/ 1009702 h 1661198"/>
                <a:gd name="connsiteX30" fmla="*/ 278937 w 1226154"/>
                <a:gd name="connsiteY30" fmla="*/ 1197820 h 1661198"/>
                <a:gd name="connsiteX31" fmla="*/ 331325 w 1226154"/>
                <a:gd name="connsiteY31" fmla="*/ 1366890 h 1661198"/>
                <a:gd name="connsiteX32" fmla="*/ 371806 w 1226154"/>
                <a:gd name="connsiteY32" fmla="*/ 1490715 h 1661198"/>
                <a:gd name="connsiteX33" fmla="*/ 393237 w 1226154"/>
                <a:gd name="connsiteY33" fmla="*/ 1552627 h 1661198"/>
                <a:gd name="connsiteX34" fmla="*/ 417050 w 1226154"/>
                <a:gd name="connsiteY34" fmla="*/ 1640733 h 1661198"/>
                <a:gd name="connsiteX35" fmla="*/ 371806 w 1226154"/>
                <a:gd name="connsiteY35" fmla="*/ 1650258 h 1661198"/>
                <a:gd name="connsiteX36" fmla="*/ 302750 w 1226154"/>
                <a:gd name="connsiteY36" fmla="*/ 1657402 h 1661198"/>
                <a:gd name="connsiteX37" fmla="*/ 274175 w 1226154"/>
                <a:gd name="connsiteY37" fmla="*/ 1585965 h 1661198"/>
                <a:gd name="connsiteX38" fmla="*/ 255125 w 1226154"/>
                <a:gd name="connsiteY38" fmla="*/ 1533577 h 1661198"/>
                <a:gd name="connsiteX39" fmla="*/ 190831 w 1226154"/>
                <a:gd name="connsiteY39" fmla="*/ 1326408 h 1661198"/>
                <a:gd name="connsiteX40" fmla="*/ 97962 w 1226154"/>
                <a:gd name="connsiteY40" fmla="*/ 1052565 h 1661198"/>
                <a:gd name="connsiteX41" fmla="*/ 43193 w 1226154"/>
                <a:gd name="connsiteY41" fmla="*/ 852540 h 1661198"/>
                <a:gd name="connsiteX42" fmla="*/ 19381 w 1226154"/>
                <a:gd name="connsiteY42" fmla="*/ 754908 h 166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226154" h="1661198">
                  <a:moveTo>
                    <a:pt x="19381" y="754908"/>
                  </a:moveTo>
                  <a:cubicBezTo>
                    <a:pt x="12634" y="717999"/>
                    <a:pt x="5490" y="675136"/>
                    <a:pt x="2712" y="631083"/>
                  </a:cubicBezTo>
                  <a:cubicBezTo>
                    <a:pt x="-66" y="587030"/>
                    <a:pt x="-1654" y="536230"/>
                    <a:pt x="2712" y="490590"/>
                  </a:cubicBezTo>
                  <a:cubicBezTo>
                    <a:pt x="7078" y="444950"/>
                    <a:pt x="15412" y="400896"/>
                    <a:pt x="28906" y="357240"/>
                  </a:cubicBezTo>
                  <a:cubicBezTo>
                    <a:pt x="42400" y="313584"/>
                    <a:pt x="59466" y="269927"/>
                    <a:pt x="83675" y="228652"/>
                  </a:cubicBezTo>
                  <a:cubicBezTo>
                    <a:pt x="107884" y="187377"/>
                    <a:pt x="140031" y="143324"/>
                    <a:pt x="174162" y="109590"/>
                  </a:cubicBezTo>
                  <a:cubicBezTo>
                    <a:pt x="208293" y="75856"/>
                    <a:pt x="250362" y="44502"/>
                    <a:pt x="288462" y="26246"/>
                  </a:cubicBezTo>
                  <a:cubicBezTo>
                    <a:pt x="326562" y="7990"/>
                    <a:pt x="361884" y="846"/>
                    <a:pt x="402762" y="52"/>
                  </a:cubicBezTo>
                  <a:cubicBezTo>
                    <a:pt x="443640" y="-742"/>
                    <a:pt x="488884" y="7592"/>
                    <a:pt x="533731" y="21483"/>
                  </a:cubicBezTo>
                  <a:cubicBezTo>
                    <a:pt x="578578" y="35374"/>
                    <a:pt x="630568" y="62362"/>
                    <a:pt x="671843" y="83396"/>
                  </a:cubicBezTo>
                  <a:cubicBezTo>
                    <a:pt x="713118" y="104431"/>
                    <a:pt x="742884" y="125465"/>
                    <a:pt x="781381" y="147690"/>
                  </a:cubicBezTo>
                  <a:cubicBezTo>
                    <a:pt x="819878" y="169915"/>
                    <a:pt x="861550" y="199680"/>
                    <a:pt x="902825" y="216746"/>
                  </a:cubicBezTo>
                  <a:cubicBezTo>
                    <a:pt x="944100" y="233812"/>
                    <a:pt x="989344" y="244924"/>
                    <a:pt x="1029031" y="250083"/>
                  </a:cubicBezTo>
                  <a:cubicBezTo>
                    <a:pt x="1068718" y="255242"/>
                    <a:pt x="1113566" y="246908"/>
                    <a:pt x="1140950" y="247702"/>
                  </a:cubicBezTo>
                  <a:cubicBezTo>
                    <a:pt x="1168334" y="248496"/>
                    <a:pt x="1179446" y="248496"/>
                    <a:pt x="1193337" y="254846"/>
                  </a:cubicBezTo>
                  <a:cubicBezTo>
                    <a:pt x="1207228" y="261196"/>
                    <a:pt x="1220325" y="271515"/>
                    <a:pt x="1224294" y="285802"/>
                  </a:cubicBezTo>
                  <a:cubicBezTo>
                    <a:pt x="1228263" y="300089"/>
                    <a:pt x="1225881" y="327077"/>
                    <a:pt x="1217150" y="340571"/>
                  </a:cubicBezTo>
                  <a:cubicBezTo>
                    <a:pt x="1208419" y="354065"/>
                    <a:pt x="1195322" y="360415"/>
                    <a:pt x="1171906" y="366765"/>
                  </a:cubicBezTo>
                  <a:cubicBezTo>
                    <a:pt x="1148490" y="373115"/>
                    <a:pt x="1109993" y="378671"/>
                    <a:pt x="1076656" y="378671"/>
                  </a:cubicBezTo>
                  <a:cubicBezTo>
                    <a:pt x="1043319" y="378671"/>
                    <a:pt x="1011569" y="376687"/>
                    <a:pt x="971881" y="366765"/>
                  </a:cubicBezTo>
                  <a:cubicBezTo>
                    <a:pt x="932194" y="356843"/>
                    <a:pt x="891315" y="344143"/>
                    <a:pt x="838531" y="319140"/>
                  </a:cubicBezTo>
                  <a:cubicBezTo>
                    <a:pt x="785747" y="294137"/>
                    <a:pt x="701609" y="242543"/>
                    <a:pt x="655175" y="216746"/>
                  </a:cubicBezTo>
                  <a:cubicBezTo>
                    <a:pt x="608741" y="190949"/>
                    <a:pt x="590880" y="179042"/>
                    <a:pt x="559924" y="164358"/>
                  </a:cubicBezTo>
                  <a:cubicBezTo>
                    <a:pt x="528968" y="149674"/>
                    <a:pt x="503171" y="134196"/>
                    <a:pt x="469437" y="128640"/>
                  </a:cubicBezTo>
                  <a:cubicBezTo>
                    <a:pt x="435703" y="123084"/>
                    <a:pt x="393634" y="119114"/>
                    <a:pt x="357518" y="131020"/>
                  </a:cubicBezTo>
                  <a:cubicBezTo>
                    <a:pt x="321402" y="142926"/>
                    <a:pt x="285685" y="163565"/>
                    <a:pt x="252744" y="200078"/>
                  </a:cubicBezTo>
                  <a:cubicBezTo>
                    <a:pt x="219804" y="236591"/>
                    <a:pt x="181306" y="290565"/>
                    <a:pt x="159875" y="350096"/>
                  </a:cubicBezTo>
                  <a:cubicBezTo>
                    <a:pt x="138444" y="409627"/>
                    <a:pt x="126934" y="492574"/>
                    <a:pt x="124156" y="557265"/>
                  </a:cubicBezTo>
                  <a:cubicBezTo>
                    <a:pt x="121378" y="621956"/>
                    <a:pt x="128125" y="662834"/>
                    <a:pt x="143206" y="738240"/>
                  </a:cubicBezTo>
                  <a:cubicBezTo>
                    <a:pt x="158287" y="813646"/>
                    <a:pt x="192021" y="933105"/>
                    <a:pt x="214643" y="1009702"/>
                  </a:cubicBezTo>
                  <a:cubicBezTo>
                    <a:pt x="237265" y="1086299"/>
                    <a:pt x="259490" y="1138289"/>
                    <a:pt x="278937" y="1197820"/>
                  </a:cubicBezTo>
                  <a:cubicBezTo>
                    <a:pt x="298384" y="1257351"/>
                    <a:pt x="315847" y="1318074"/>
                    <a:pt x="331325" y="1366890"/>
                  </a:cubicBezTo>
                  <a:cubicBezTo>
                    <a:pt x="346803" y="1415706"/>
                    <a:pt x="361487" y="1459759"/>
                    <a:pt x="371806" y="1490715"/>
                  </a:cubicBezTo>
                  <a:cubicBezTo>
                    <a:pt x="382125" y="1521671"/>
                    <a:pt x="385696" y="1527624"/>
                    <a:pt x="393237" y="1552627"/>
                  </a:cubicBezTo>
                  <a:cubicBezTo>
                    <a:pt x="400778" y="1577630"/>
                    <a:pt x="420622" y="1624461"/>
                    <a:pt x="417050" y="1640733"/>
                  </a:cubicBezTo>
                  <a:cubicBezTo>
                    <a:pt x="413478" y="1657005"/>
                    <a:pt x="390856" y="1647480"/>
                    <a:pt x="371806" y="1650258"/>
                  </a:cubicBezTo>
                  <a:cubicBezTo>
                    <a:pt x="352756" y="1653036"/>
                    <a:pt x="319022" y="1668117"/>
                    <a:pt x="302750" y="1657402"/>
                  </a:cubicBezTo>
                  <a:cubicBezTo>
                    <a:pt x="286478" y="1646687"/>
                    <a:pt x="282113" y="1606603"/>
                    <a:pt x="274175" y="1585965"/>
                  </a:cubicBezTo>
                  <a:cubicBezTo>
                    <a:pt x="266238" y="1565328"/>
                    <a:pt x="269016" y="1576836"/>
                    <a:pt x="255125" y="1533577"/>
                  </a:cubicBezTo>
                  <a:cubicBezTo>
                    <a:pt x="241234" y="1490318"/>
                    <a:pt x="217025" y="1406577"/>
                    <a:pt x="190831" y="1326408"/>
                  </a:cubicBezTo>
                  <a:cubicBezTo>
                    <a:pt x="164637" y="1246239"/>
                    <a:pt x="122965" y="1131543"/>
                    <a:pt x="97962" y="1052565"/>
                  </a:cubicBezTo>
                  <a:cubicBezTo>
                    <a:pt x="72959" y="973587"/>
                    <a:pt x="55893" y="902149"/>
                    <a:pt x="43193" y="852540"/>
                  </a:cubicBezTo>
                  <a:cubicBezTo>
                    <a:pt x="30493" y="802931"/>
                    <a:pt x="26128" y="791818"/>
                    <a:pt x="19381" y="754908"/>
                  </a:cubicBezTo>
                  <a:close/>
                </a:path>
              </a:pathLst>
            </a:custGeom>
            <a:solidFill>
              <a:srgbClr val="7C9DCF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00" name="任意多边形 1499"/>
            <p:cNvSpPr/>
            <p:nvPr/>
          </p:nvSpPr>
          <p:spPr>
            <a:xfrm>
              <a:off x="5174748" y="1864660"/>
              <a:ext cx="1226154" cy="1661198"/>
            </a:xfrm>
            <a:custGeom>
              <a:avLst/>
              <a:gdLst>
                <a:gd name="connsiteX0" fmla="*/ 20784 w 1229716"/>
                <a:gd name="connsiteY0" fmla="*/ 754908 h 1661198"/>
                <a:gd name="connsiteX1" fmla="*/ 1734 w 1229716"/>
                <a:gd name="connsiteY1" fmla="*/ 633465 h 1661198"/>
                <a:gd name="connsiteX2" fmla="*/ 4115 w 1229716"/>
                <a:gd name="connsiteY2" fmla="*/ 490590 h 1661198"/>
                <a:gd name="connsiteX3" fmla="*/ 30309 w 1229716"/>
                <a:gd name="connsiteY3" fmla="*/ 357240 h 1661198"/>
                <a:gd name="connsiteX4" fmla="*/ 85078 w 1229716"/>
                <a:gd name="connsiteY4" fmla="*/ 228652 h 1661198"/>
                <a:gd name="connsiteX5" fmla="*/ 175565 w 1229716"/>
                <a:gd name="connsiteY5" fmla="*/ 109590 h 1661198"/>
                <a:gd name="connsiteX6" fmla="*/ 289865 w 1229716"/>
                <a:gd name="connsiteY6" fmla="*/ 26246 h 1661198"/>
                <a:gd name="connsiteX7" fmla="*/ 404165 w 1229716"/>
                <a:gd name="connsiteY7" fmla="*/ 52 h 1661198"/>
                <a:gd name="connsiteX8" fmla="*/ 535134 w 1229716"/>
                <a:gd name="connsiteY8" fmla="*/ 21483 h 1661198"/>
                <a:gd name="connsiteX9" fmla="*/ 673246 w 1229716"/>
                <a:gd name="connsiteY9" fmla="*/ 83396 h 1661198"/>
                <a:gd name="connsiteX10" fmla="*/ 782784 w 1229716"/>
                <a:gd name="connsiteY10" fmla="*/ 152452 h 1661198"/>
                <a:gd name="connsiteX11" fmla="*/ 906609 w 1229716"/>
                <a:gd name="connsiteY11" fmla="*/ 221508 h 1661198"/>
                <a:gd name="connsiteX12" fmla="*/ 1030434 w 1229716"/>
                <a:gd name="connsiteY12" fmla="*/ 250083 h 1661198"/>
                <a:gd name="connsiteX13" fmla="*/ 1142353 w 1229716"/>
                <a:gd name="connsiteY13" fmla="*/ 247702 h 1661198"/>
                <a:gd name="connsiteX14" fmla="*/ 1192359 w 1229716"/>
                <a:gd name="connsiteY14" fmla="*/ 250083 h 1661198"/>
                <a:gd name="connsiteX15" fmla="*/ 1228078 w 1229716"/>
                <a:gd name="connsiteY15" fmla="*/ 283421 h 1661198"/>
                <a:gd name="connsiteX16" fmla="*/ 1218553 w 1229716"/>
                <a:gd name="connsiteY16" fmla="*/ 340571 h 1661198"/>
                <a:gd name="connsiteX17" fmla="*/ 1173309 w 1229716"/>
                <a:gd name="connsiteY17" fmla="*/ 366765 h 1661198"/>
                <a:gd name="connsiteX18" fmla="*/ 1078059 w 1229716"/>
                <a:gd name="connsiteY18" fmla="*/ 378671 h 1661198"/>
                <a:gd name="connsiteX19" fmla="*/ 973284 w 1229716"/>
                <a:gd name="connsiteY19" fmla="*/ 366765 h 1661198"/>
                <a:gd name="connsiteX20" fmla="*/ 839934 w 1229716"/>
                <a:gd name="connsiteY20" fmla="*/ 319140 h 1661198"/>
                <a:gd name="connsiteX21" fmla="*/ 656578 w 1229716"/>
                <a:gd name="connsiteY21" fmla="*/ 216746 h 1661198"/>
                <a:gd name="connsiteX22" fmla="*/ 539896 w 1229716"/>
                <a:gd name="connsiteY22" fmla="*/ 154833 h 1661198"/>
                <a:gd name="connsiteX23" fmla="*/ 468459 w 1229716"/>
                <a:gd name="connsiteY23" fmla="*/ 123877 h 1661198"/>
                <a:gd name="connsiteX24" fmla="*/ 363684 w 1229716"/>
                <a:gd name="connsiteY24" fmla="*/ 126258 h 1661198"/>
                <a:gd name="connsiteX25" fmla="*/ 256528 w 1229716"/>
                <a:gd name="connsiteY25" fmla="*/ 195315 h 1661198"/>
                <a:gd name="connsiteX26" fmla="*/ 161278 w 1229716"/>
                <a:gd name="connsiteY26" fmla="*/ 350096 h 1661198"/>
                <a:gd name="connsiteX27" fmla="*/ 125559 w 1229716"/>
                <a:gd name="connsiteY27" fmla="*/ 557265 h 1661198"/>
                <a:gd name="connsiteX28" fmla="*/ 144609 w 1229716"/>
                <a:gd name="connsiteY28" fmla="*/ 738240 h 1661198"/>
                <a:gd name="connsiteX29" fmla="*/ 216046 w 1229716"/>
                <a:gd name="connsiteY29" fmla="*/ 1009702 h 1661198"/>
                <a:gd name="connsiteX30" fmla="*/ 280340 w 1229716"/>
                <a:gd name="connsiteY30" fmla="*/ 1193058 h 1661198"/>
                <a:gd name="connsiteX31" fmla="*/ 332728 w 1229716"/>
                <a:gd name="connsiteY31" fmla="*/ 1366890 h 1661198"/>
                <a:gd name="connsiteX32" fmla="*/ 373209 w 1229716"/>
                <a:gd name="connsiteY32" fmla="*/ 1490715 h 1661198"/>
                <a:gd name="connsiteX33" fmla="*/ 394640 w 1229716"/>
                <a:gd name="connsiteY33" fmla="*/ 1552627 h 1661198"/>
                <a:gd name="connsiteX34" fmla="*/ 418453 w 1229716"/>
                <a:gd name="connsiteY34" fmla="*/ 1640733 h 1661198"/>
                <a:gd name="connsiteX35" fmla="*/ 373209 w 1229716"/>
                <a:gd name="connsiteY35" fmla="*/ 1650258 h 1661198"/>
                <a:gd name="connsiteX36" fmla="*/ 304153 w 1229716"/>
                <a:gd name="connsiteY36" fmla="*/ 1657402 h 1661198"/>
                <a:gd name="connsiteX37" fmla="*/ 273196 w 1229716"/>
                <a:gd name="connsiteY37" fmla="*/ 1585965 h 1661198"/>
                <a:gd name="connsiteX38" fmla="*/ 254146 w 1229716"/>
                <a:gd name="connsiteY38" fmla="*/ 1533577 h 1661198"/>
                <a:gd name="connsiteX39" fmla="*/ 194615 w 1229716"/>
                <a:gd name="connsiteY39" fmla="*/ 1326408 h 1661198"/>
                <a:gd name="connsiteX40" fmla="*/ 99365 w 1229716"/>
                <a:gd name="connsiteY40" fmla="*/ 1052565 h 1661198"/>
                <a:gd name="connsiteX41" fmla="*/ 44596 w 1229716"/>
                <a:gd name="connsiteY41" fmla="*/ 852540 h 1661198"/>
                <a:gd name="connsiteX42" fmla="*/ 20784 w 1229716"/>
                <a:gd name="connsiteY42" fmla="*/ 754908 h 1661198"/>
                <a:gd name="connsiteX0" fmla="*/ 20784 w 1229716"/>
                <a:gd name="connsiteY0" fmla="*/ 754908 h 1661198"/>
                <a:gd name="connsiteX1" fmla="*/ 1734 w 1229716"/>
                <a:gd name="connsiteY1" fmla="*/ 633465 h 1661198"/>
                <a:gd name="connsiteX2" fmla="*/ 4115 w 1229716"/>
                <a:gd name="connsiteY2" fmla="*/ 490590 h 1661198"/>
                <a:gd name="connsiteX3" fmla="*/ 30309 w 1229716"/>
                <a:gd name="connsiteY3" fmla="*/ 357240 h 1661198"/>
                <a:gd name="connsiteX4" fmla="*/ 85078 w 1229716"/>
                <a:gd name="connsiteY4" fmla="*/ 228652 h 1661198"/>
                <a:gd name="connsiteX5" fmla="*/ 175565 w 1229716"/>
                <a:gd name="connsiteY5" fmla="*/ 109590 h 1661198"/>
                <a:gd name="connsiteX6" fmla="*/ 289865 w 1229716"/>
                <a:gd name="connsiteY6" fmla="*/ 26246 h 1661198"/>
                <a:gd name="connsiteX7" fmla="*/ 404165 w 1229716"/>
                <a:gd name="connsiteY7" fmla="*/ 52 h 1661198"/>
                <a:gd name="connsiteX8" fmla="*/ 535134 w 1229716"/>
                <a:gd name="connsiteY8" fmla="*/ 21483 h 1661198"/>
                <a:gd name="connsiteX9" fmla="*/ 673246 w 1229716"/>
                <a:gd name="connsiteY9" fmla="*/ 83396 h 1661198"/>
                <a:gd name="connsiteX10" fmla="*/ 782784 w 1229716"/>
                <a:gd name="connsiteY10" fmla="*/ 152452 h 1661198"/>
                <a:gd name="connsiteX11" fmla="*/ 906609 w 1229716"/>
                <a:gd name="connsiteY11" fmla="*/ 221508 h 1661198"/>
                <a:gd name="connsiteX12" fmla="*/ 1030434 w 1229716"/>
                <a:gd name="connsiteY12" fmla="*/ 250083 h 1661198"/>
                <a:gd name="connsiteX13" fmla="*/ 1142353 w 1229716"/>
                <a:gd name="connsiteY13" fmla="*/ 247702 h 1661198"/>
                <a:gd name="connsiteX14" fmla="*/ 1192359 w 1229716"/>
                <a:gd name="connsiteY14" fmla="*/ 250083 h 1661198"/>
                <a:gd name="connsiteX15" fmla="*/ 1228078 w 1229716"/>
                <a:gd name="connsiteY15" fmla="*/ 283421 h 1661198"/>
                <a:gd name="connsiteX16" fmla="*/ 1218553 w 1229716"/>
                <a:gd name="connsiteY16" fmla="*/ 340571 h 1661198"/>
                <a:gd name="connsiteX17" fmla="*/ 1173309 w 1229716"/>
                <a:gd name="connsiteY17" fmla="*/ 366765 h 1661198"/>
                <a:gd name="connsiteX18" fmla="*/ 1078059 w 1229716"/>
                <a:gd name="connsiteY18" fmla="*/ 378671 h 1661198"/>
                <a:gd name="connsiteX19" fmla="*/ 973284 w 1229716"/>
                <a:gd name="connsiteY19" fmla="*/ 366765 h 1661198"/>
                <a:gd name="connsiteX20" fmla="*/ 839934 w 1229716"/>
                <a:gd name="connsiteY20" fmla="*/ 319140 h 1661198"/>
                <a:gd name="connsiteX21" fmla="*/ 656578 w 1229716"/>
                <a:gd name="connsiteY21" fmla="*/ 216746 h 1661198"/>
                <a:gd name="connsiteX22" fmla="*/ 539896 w 1229716"/>
                <a:gd name="connsiteY22" fmla="*/ 154833 h 1661198"/>
                <a:gd name="connsiteX23" fmla="*/ 468459 w 1229716"/>
                <a:gd name="connsiteY23" fmla="*/ 123877 h 1661198"/>
                <a:gd name="connsiteX24" fmla="*/ 363684 w 1229716"/>
                <a:gd name="connsiteY24" fmla="*/ 126258 h 1661198"/>
                <a:gd name="connsiteX25" fmla="*/ 254147 w 1229716"/>
                <a:gd name="connsiteY25" fmla="*/ 200078 h 1661198"/>
                <a:gd name="connsiteX26" fmla="*/ 161278 w 1229716"/>
                <a:gd name="connsiteY26" fmla="*/ 350096 h 1661198"/>
                <a:gd name="connsiteX27" fmla="*/ 125559 w 1229716"/>
                <a:gd name="connsiteY27" fmla="*/ 557265 h 1661198"/>
                <a:gd name="connsiteX28" fmla="*/ 144609 w 1229716"/>
                <a:gd name="connsiteY28" fmla="*/ 738240 h 1661198"/>
                <a:gd name="connsiteX29" fmla="*/ 216046 w 1229716"/>
                <a:gd name="connsiteY29" fmla="*/ 1009702 h 1661198"/>
                <a:gd name="connsiteX30" fmla="*/ 280340 w 1229716"/>
                <a:gd name="connsiteY30" fmla="*/ 1193058 h 1661198"/>
                <a:gd name="connsiteX31" fmla="*/ 332728 w 1229716"/>
                <a:gd name="connsiteY31" fmla="*/ 1366890 h 1661198"/>
                <a:gd name="connsiteX32" fmla="*/ 373209 w 1229716"/>
                <a:gd name="connsiteY32" fmla="*/ 1490715 h 1661198"/>
                <a:gd name="connsiteX33" fmla="*/ 394640 w 1229716"/>
                <a:gd name="connsiteY33" fmla="*/ 1552627 h 1661198"/>
                <a:gd name="connsiteX34" fmla="*/ 418453 w 1229716"/>
                <a:gd name="connsiteY34" fmla="*/ 1640733 h 1661198"/>
                <a:gd name="connsiteX35" fmla="*/ 373209 w 1229716"/>
                <a:gd name="connsiteY35" fmla="*/ 1650258 h 1661198"/>
                <a:gd name="connsiteX36" fmla="*/ 304153 w 1229716"/>
                <a:gd name="connsiteY36" fmla="*/ 1657402 h 1661198"/>
                <a:gd name="connsiteX37" fmla="*/ 273196 w 1229716"/>
                <a:gd name="connsiteY37" fmla="*/ 1585965 h 1661198"/>
                <a:gd name="connsiteX38" fmla="*/ 254146 w 1229716"/>
                <a:gd name="connsiteY38" fmla="*/ 1533577 h 1661198"/>
                <a:gd name="connsiteX39" fmla="*/ 194615 w 1229716"/>
                <a:gd name="connsiteY39" fmla="*/ 1326408 h 1661198"/>
                <a:gd name="connsiteX40" fmla="*/ 99365 w 1229716"/>
                <a:gd name="connsiteY40" fmla="*/ 1052565 h 1661198"/>
                <a:gd name="connsiteX41" fmla="*/ 44596 w 1229716"/>
                <a:gd name="connsiteY41" fmla="*/ 852540 h 1661198"/>
                <a:gd name="connsiteX42" fmla="*/ 20784 w 1229716"/>
                <a:gd name="connsiteY42" fmla="*/ 754908 h 1661198"/>
                <a:gd name="connsiteX0" fmla="*/ 20784 w 1229716"/>
                <a:gd name="connsiteY0" fmla="*/ 754908 h 1661198"/>
                <a:gd name="connsiteX1" fmla="*/ 1734 w 1229716"/>
                <a:gd name="connsiteY1" fmla="*/ 633465 h 1661198"/>
                <a:gd name="connsiteX2" fmla="*/ 4115 w 1229716"/>
                <a:gd name="connsiteY2" fmla="*/ 490590 h 1661198"/>
                <a:gd name="connsiteX3" fmla="*/ 30309 w 1229716"/>
                <a:gd name="connsiteY3" fmla="*/ 357240 h 1661198"/>
                <a:gd name="connsiteX4" fmla="*/ 85078 w 1229716"/>
                <a:gd name="connsiteY4" fmla="*/ 228652 h 1661198"/>
                <a:gd name="connsiteX5" fmla="*/ 175565 w 1229716"/>
                <a:gd name="connsiteY5" fmla="*/ 109590 h 1661198"/>
                <a:gd name="connsiteX6" fmla="*/ 289865 w 1229716"/>
                <a:gd name="connsiteY6" fmla="*/ 26246 h 1661198"/>
                <a:gd name="connsiteX7" fmla="*/ 404165 w 1229716"/>
                <a:gd name="connsiteY7" fmla="*/ 52 h 1661198"/>
                <a:gd name="connsiteX8" fmla="*/ 535134 w 1229716"/>
                <a:gd name="connsiteY8" fmla="*/ 21483 h 1661198"/>
                <a:gd name="connsiteX9" fmla="*/ 673246 w 1229716"/>
                <a:gd name="connsiteY9" fmla="*/ 83396 h 1661198"/>
                <a:gd name="connsiteX10" fmla="*/ 782784 w 1229716"/>
                <a:gd name="connsiteY10" fmla="*/ 152452 h 1661198"/>
                <a:gd name="connsiteX11" fmla="*/ 906609 w 1229716"/>
                <a:gd name="connsiteY11" fmla="*/ 221508 h 1661198"/>
                <a:gd name="connsiteX12" fmla="*/ 1030434 w 1229716"/>
                <a:gd name="connsiteY12" fmla="*/ 250083 h 1661198"/>
                <a:gd name="connsiteX13" fmla="*/ 1142353 w 1229716"/>
                <a:gd name="connsiteY13" fmla="*/ 247702 h 1661198"/>
                <a:gd name="connsiteX14" fmla="*/ 1192359 w 1229716"/>
                <a:gd name="connsiteY14" fmla="*/ 250083 h 1661198"/>
                <a:gd name="connsiteX15" fmla="*/ 1228078 w 1229716"/>
                <a:gd name="connsiteY15" fmla="*/ 283421 h 1661198"/>
                <a:gd name="connsiteX16" fmla="*/ 1218553 w 1229716"/>
                <a:gd name="connsiteY16" fmla="*/ 340571 h 1661198"/>
                <a:gd name="connsiteX17" fmla="*/ 1173309 w 1229716"/>
                <a:gd name="connsiteY17" fmla="*/ 366765 h 1661198"/>
                <a:gd name="connsiteX18" fmla="*/ 1078059 w 1229716"/>
                <a:gd name="connsiteY18" fmla="*/ 378671 h 1661198"/>
                <a:gd name="connsiteX19" fmla="*/ 973284 w 1229716"/>
                <a:gd name="connsiteY19" fmla="*/ 366765 h 1661198"/>
                <a:gd name="connsiteX20" fmla="*/ 839934 w 1229716"/>
                <a:gd name="connsiteY20" fmla="*/ 319140 h 1661198"/>
                <a:gd name="connsiteX21" fmla="*/ 656578 w 1229716"/>
                <a:gd name="connsiteY21" fmla="*/ 216746 h 1661198"/>
                <a:gd name="connsiteX22" fmla="*/ 539896 w 1229716"/>
                <a:gd name="connsiteY22" fmla="*/ 154833 h 1661198"/>
                <a:gd name="connsiteX23" fmla="*/ 468459 w 1229716"/>
                <a:gd name="connsiteY23" fmla="*/ 123877 h 1661198"/>
                <a:gd name="connsiteX24" fmla="*/ 358921 w 1229716"/>
                <a:gd name="connsiteY24" fmla="*/ 131020 h 1661198"/>
                <a:gd name="connsiteX25" fmla="*/ 254147 w 1229716"/>
                <a:gd name="connsiteY25" fmla="*/ 200078 h 1661198"/>
                <a:gd name="connsiteX26" fmla="*/ 161278 w 1229716"/>
                <a:gd name="connsiteY26" fmla="*/ 350096 h 1661198"/>
                <a:gd name="connsiteX27" fmla="*/ 125559 w 1229716"/>
                <a:gd name="connsiteY27" fmla="*/ 557265 h 1661198"/>
                <a:gd name="connsiteX28" fmla="*/ 144609 w 1229716"/>
                <a:gd name="connsiteY28" fmla="*/ 738240 h 1661198"/>
                <a:gd name="connsiteX29" fmla="*/ 216046 w 1229716"/>
                <a:gd name="connsiteY29" fmla="*/ 1009702 h 1661198"/>
                <a:gd name="connsiteX30" fmla="*/ 280340 w 1229716"/>
                <a:gd name="connsiteY30" fmla="*/ 1193058 h 1661198"/>
                <a:gd name="connsiteX31" fmla="*/ 332728 w 1229716"/>
                <a:gd name="connsiteY31" fmla="*/ 1366890 h 1661198"/>
                <a:gd name="connsiteX32" fmla="*/ 373209 w 1229716"/>
                <a:gd name="connsiteY32" fmla="*/ 1490715 h 1661198"/>
                <a:gd name="connsiteX33" fmla="*/ 394640 w 1229716"/>
                <a:gd name="connsiteY33" fmla="*/ 1552627 h 1661198"/>
                <a:gd name="connsiteX34" fmla="*/ 418453 w 1229716"/>
                <a:gd name="connsiteY34" fmla="*/ 1640733 h 1661198"/>
                <a:gd name="connsiteX35" fmla="*/ 373209 w 1229716"/>
                <a:gd name="connsiteY35" fmla="*/ 1650258 h 1661198"/>
                <a:gd name="connsiteX36" fmla="*/ 304153 w 1229716"/>
                <a:gd name="connsiteY36" fmla="*/ 1657402 h 1661198"/>
                <a:gd name="connsiteX37" fmla="*/ 273196 w 1229716"/>
                <a:gd name="connsiteY37" fmla="*/ 1585965 h 1661198"/>
                <a:gd name="connsiteX38" fmla="*/ 254146 w 1229716"/>
                <a:gd name="connsiteY38" fmla="*/ 1533577 h 1661198"/>
                <a:gd name="connsiteX39" fmla="*/ 194615 w 1229716"/>
                <a:gd name="connsiteY39" fmla="*/ 1326408 h 1661198"/>
                <a:gd name="connsiteX40" fmla="*/ 99365 w 1229716"/>
                <a:gd name="connsiteY40" fmla="*/ 1052565 h 1661198"/>
                <a:gd name="connsiteX41" fmla="*/ 44596 w 1229716"/>
                <a:gd name="connsiteY41" fmla="*/ 852540 h 1661198"/>
                <a:gd name="connsiteX42" fmla="*/ 20784 w 1229716"/>
                <a:gd name="connsiteY42" fmla="*/ 754908 h 1661198"/>
                <a:gd name="connsiteX0" fmla="*/ 20784 w 1229716"/>
                <a:gd name="connsiteY0" fmla="*/ 754908 h 1661198"/>
                <a:gd name="connsiteX1" fmla="*/ 1734 w 1229716"/>
                <a:gd name="connsiteY1" fmla="*/ 633465 h 1661198"/>
                <a:gd name="connsiteX2" fmla="*/ 4115 w 1229716"/>
                <a:gd name="connsiteY2" fmla="*/ 490590 h 1661198"/>
                <a:gd name="connsiteX3" fmla="*/ 30309 w 1229716"/>
                <a:gd name="connsiteY3" fmla="*/ 357240 h 1661198"/>
                <a:gd name="connsiteX4" fmla="*/ 85078 w 1229716"/>
                <a:gd name="connsiteY4" fmla="*/ 228652 h 1661198"/>
                <a:gd name="connsiteX5" fmla="*/ 175565 w 1229716"/>
                <a:gd name="connsiteY5" fmla="*/ 109590 h 1661198"/>
                <a:gd name="connsiteX6" fmla="*/ 289865 w 1229716"/>
                <a:gd name="connsiteY6" fmla="*/ 26246 h 1661198"/>
                <a:gd name="connsiteX7" fmla="*/ 404165 w 1229716"/>
                <a:gd name="connsiteY7" fmla="*/ 52 h 1661198"/>
                <a:gd name="connsiteX8" fmla="*/ 535134 w 1229716"/>
                <a:gd name="connsiteY8" fmla="*/ 21483 h 1661198"/>
                <a:gd name="connsiteX9" fmla="*/ 673246 w 1229716"/>
                <a:gd name="connsiteY9" fmla="*/ 83396 h 1661198"/>
                <a:gd name="connsiteX10" fmla="*/ 782784 w 1229716"/>
                <a:gd name="connsiteY10" fmla="*/ 152452 h 1661198"/>
                <a:gd name="connsiteX11" fmla="*/ 906609 w 1229716"/>
                <a:gd name="connsiteY11" fmla="*/ 221508 h 1661198"/>
                <a:gd name="connsiteX12" fmla="*/ 1030434 w 1229716"/>
                <a:gd name="connsiteY12" fmla="*/ 250083 h 1661198"/>
                <a:gd name="connsiteX13" fmla="*/ 1142353 w 1229716"/>
                <a:gd name="connsiteY13" fmla="*/ 247702 h 1661198"/>
                <a:gd name="connsiteX14" fmla="*/ 1192359 w 1229716"/>
                <a:gd name="connsiteY14" fmla="*/ 250083 h 1661198"/>
                <a:gd name="connsiteX15" fmla="*/ 1228078 w 1229716"/>
                <a:gd name="connsiteY15" fmla="*/ 283421 h 1661198"/>
                <a:gd name="connsiteX16" fmla="*/ 1218553 w 1229716"/>
                <a:gd name="connsiteY16" fmla="*/ 340571 h 1661198"/>
                <a:gd name="connsiteX17" fmla="*/ 1173309 w 1229716"/>
                <a:gd name="connsiteY17" fmla="*/ 366765 h 1661198"/>
                <a:gd name="connsiteX18" fmla="*/ 1078059 w 1229716"/>
                <a:gd name="connsiteY18" fmla="*/ 378671 h 1661198"/>
                <a:gd name="connsiteX19" fmla="*/ 973284 w 1229716"/>
                <a:gd name="connsiteY19" fmla="*/ 366765 h 1661198"/>
                <a:gd name="connsiteX20" fmla="*/ 839934 w 1229716"/>
                <a:gd name="connsiteY20" fmla="*/ 319140 h 1661198"/>
                <a:gd name="connsiteX21" fmla="*/ 656578 w 1229716"/>
                <a:gd name="connsiteY21" fmla="*/ 216746 h 1661198"/>
                <a:gd name="connsiteX22" fmla="*/ 539896 w 1229716"/>
                <a:gd name="connsiteY22" fmla="*/ 154833 h 1661198"/>
                <a:gd name="connsiteX23" fmla="*/ 470840 w 1229716"/>
                <a:gd name="connsiteY23" fmla="*/ 128640 h 1661198"/>
                <a:gd name="connsiteX24" fmla="*/ 358921 w 1229716"/>
                <a:gd name="connsiteY24" fmla="*/ 131020 h 1661198"/>
                <a:gd name="connsiteX25" fmla="*/ 254147 w 1229716"/>
                <a:gd name="connsiteY25" fmla="*/ 200078 h 1661198"/>
                <a:gd name="connsiteX26" fmla="*/ 161278 w 1229716"/>
                <a:gd name="connsiteY26" fmla="*/ 350096 h 1661198"/>
                <a:gd name="connsiteX27" fmla="*/ 125559 w 1229716"/>
                <a:gd name="connsiteY27" fmla="*/ 557265 h 1661198"/>
                <a:gd name="connsiteX28" fmla="*/ 144609 w 1229716"/>
                <a:gd name="connsiteY28" fmla="*/ 738240 h 1661198"/>
                <a:gd name="connsiteX29" fmla="*/ 216046 w 1229716"/>
                <a:gd name="connsiteY29" fmla="*/ 1009702 h 1661198"/>
                <a:gd name="connsiteX30" fmla="*/ 280340 w 1229716"/>
                <a:gd name="connsiteY30" fmla="*/ 1193058 h 1661198"/>
                <a:gd name="connsiteX31" fmla="*/ 332728 w 1229716"/>
                <a:gd name="connsiteY31" fmla="*/ 1366890 h 1661198"/>
                <a:gd name="connsiteX32" fmla="*/ 373209 w 1229716"/>
                <a:gd name="connsiteY32" fmla="*/ 1490715 h 1661198"/>
                <a:gd name="connsiteX33" fmla="*/ 394640 w 1229716"/>
                <a:gd name="connsiteY33" fmla="*/ 1552627 h 1661198"/>
                <a:gd name="connsiteX34" fmla="*/ 418453 w 1229716"/>
                <a:gd name="connsiteY34" fmla="*/ 1640733 h 1661198"/>
                <a:gd name="connsiteX35" fmla="*/ 373209 w 1229716"/>
                <a:gd name="connsiteY35" fmla="*/ 1650258 h 1661198"/>
                <a:gd name="connsiteX36" fmla="*/ 304153 w 1229716"/>
                <a:gd name="connsiteY36" fmla="*/ 1657402 h 1661198"/>
                <a:gd name="connsiteX37" fmla="*/ 273196 w 1229716"/>
                <a:gd name="connsiteY37" fmla="*/ 1585965 h 1661198"/>
                <a:gd name="connsiteX38" fmla="*/ 254146 w 1229716"/>
                <a:gd name="connsiteY38" fmla="*/ 1533577 h 1661198"/>
                <a:gd name="connsiteX39" fmla="*/ 194615 w 1229716"/>
                <a:gd name="connsiteY39" fmla="*/ 1326408 h 1661198"/>
                <a:gd name="connsiteX40" fmla="*/ 99365 w 1229716"/>
                <a:gd name="connsiteY40" fmla="*/ 1052565 h 1661198"/>
                <a:gd name="connsiteX41" fmla="*/ 44596 w 1229716"/>
                <a:gd name="connsiteY41" fmla="*/ 852540 h 1661198"/>
                <a:gd name="connsiteX42" fmla="*/ 20784 w 1229716"/>
                <a:gd name="connsiteY42" fmla="*/ 754908 h 1661198"/>
                <a:gd name="connsiteX0" fmla="*/ 20784 w 1229716"/>
                <a:gd name="connsiteY0" fmla="*/ 754908 h 1661198"/>
                <a:gd name="connsiteX1" fmla="*/ 1734 w 1229716"/>
                <a:gd name="connsiteY1" fmla="*/ 633465 h 1661198"/>
                <a:gd name="connsiteX2" fmla="*/ 4115 w 1229716"/>
                <a:gd name="connsiteY2" fmla="*/ 490590 h 1661198"/>
                <a:gd name="connsiteX3" fmla="*/ 30309 w 1229716"/>
                <a:gd name="connsiteY3" fmla="*/ 357240 h 1661198"/>
                <a:gd name="connsiteX4" fmla="*/ 85078 w 1229716"/>
                <a:gd name="connsiteY4" fmla="*/ 228652 h 1661198"/>
                <a:gd name="connsiteX5" fmla="*/ 175565 w 1229716"/>
                <a:gd name="connsiteY5" fmla="*/ 109590 h 1661198"/>
                <a:gd name="connsiteX6" fmla="*/ 289865 w 1229716"/>
                <a:gd name="connsiteY6" fmla="*/ 26246 h 1661198"/>
                <a:gd name="connsiteX7" fmla="*/ 404165 w 1229716"/>
                <a:gd name="connsiteY7" fmla="*/ 52 h 1661198"/>
                <a:gd name="connsiteX8" fmla="*/ 535134 w 1229716"/>
                <a:gd name="connsiteY8" fmla="*/ 21483 h 1661198"/>
                <a:gd name="connsiteX9" fmla="*/ 673246 w 1229716"/>
                <a:gd name="connsiteY9" fmla="*/ 83396 h 1661198"/>
                <a:gd name="connsiteX10" fmla="*/ 782784 w 1229716"/>
                <a:gd name="connsiteY10" fmla="*/ 152452 h 1661198"/>
                <a:gd name="connsiteX11" fmla="*/ 906609 w 1229716"/>
                <a:gd name="connsiteY11" fmla="*/ 221508 h 1661198"/>
                <a:gd name="connsiteX12" fmla="*/ 1030434 w 1229716"/>
                <a:gd name="connsiteY12" fmla="*/ 250083 h 1661198"/>
                <a:gd name="connsiteX13" fmla="*/ 1142353 w 1229716"/>
                <a:gd name="connsiteY13" fmla="*/ 247702 h 1661198"/>
                <a:gd name="connsiteX14" fmla="*/ 1192359 w 1229716"/>
                <a:gd name="connsiteY14" fmla="*/ 250083 h 1661198"/>
                <a:gd name="connsiteX15" fmla="*/ 1228078 w 1229716"/>
                <a:gd name="connsiteY15" fmla="*/ 283421 h 1661198"/>
                <a:gd name="connsiteX16" fmla="*/ 1218553 w 1229716"/>
                <a:gd name="connsiteY16" fmla="*/ 340571 h 1661198"/>
                <a:gd name="connsiteX17" fmla="*/ 1173309 w 1229716"/>
                <a:gd name="connsiteY17" fmla="*/ 366765 h 1661198"/>
                <a:gd name="connsiteX18" fmla="*/ 1078059 w 1229716"/>
                <a:gd name="connsiteY18" fmla="*/ 378671 h 1661198"/>
                <a:gd name="connsiteX19" fmla="*/ 973284 w 1229716"/>
                <a:gd name="connsiteY19" fmla="*/ 366765 h 1661198"/>
                <a:gd name="connsiteX20" fmla="*/ 839934 w 1229716"/>
                <a:gd name="connsiteY20" fmla="*/ 319140 h 1661198"/>
                <a:gd name="connsiteX21" fmla="*/ 656578 w 1229716"/>
                <a:gd name="connsiteY21" fmla="*/ 216746 h 1661198"/>
                <a:gd name="connsiteX22" fmla="*/ 561327 w 1229716"/>
                <a:gd name="connsiteY22" fmla="*/ 164358 h 1661198"/>
                <a:gd name="connsiteX23" fmla="*/ 470840 w 1229716"/>
                <a:gd name="connsiteY23" fmla="*/ 128640 h 1661198"/>
                <a:gd name="connsiteX24" fmla="*/ 358921 w 1229716"/>
                <a:gd name="connsiteY24" fmla="*/ 131020 h 1661198"/>
                <a:gd name="connsiteX25" fmla="*/ 254147 w 1229716"/>
                <a:gd name="connsiteY25" fmla="*/ 200078 h 1661198"/>
                <a:gd name="connsiteX26" fmla="*/ 161278 w 1229716"/>
                <a:gd name="connsiteY26" fmla="*/ 350096 h 1661198"/>
                <a:gd name="connsiteX27" fmla="*/ 125559 w 1229716"/>
                <a:gd name="connsiteY27" fmla="*/ 557265 h 1661198"/>
                <a:gd name="connsiteX28" fmla="*/ 144609 w 1229716"/>
                <a:gd name="connsiteY28" fmla="*/ 738240 h 1661198"/>
                <a:gd name="connsiteX29" fmla="*/ 216046 w 1229716"/>
                <a:gd name="connsiteY29" fmla="*/ 1009702 h 1661198"/>
                <a:gd name="connsiteX30" fmla="*/ 280340 w 1229716"/>
                <a:gd name="connsiteY30" fmla="*/ 1193058 h 1661198"/>
                <a:gd name="connsiteX31" fmla="*/ 332728 w 1229716"/>
                <a:gd name="connsiteY31" fmla="*/ 1366890 h 1661198"/>
                <a:gd name="connsiteX32" fmla="*/ 373209 w 1229716"/>
                <a:gd name="connsiteY32" fmla="*/ 1490715 h 1661198"/>
                <a:gd name="connsiteX33" fmla="*/ 394640 w 1229716"/>
                <a:gd name="connsiteY33" fmla="*/ 1552627 h 1661198"/>
                <a:gd name="connsiteX34" fmla="*/ 418453 w 1229716"/>
                <a:gd name="connsiteY34" fmla="*/ 1640733 h 1661198"/>
                <a:gd name="connsiteX35" fmla="*/ 373209 w 1229716"/>
                <a:gd name="connsiteY35" fmla="*/ 1650258 h 1661198"/>
                <a:gd name="connsiteX36" fmla="*/ 304153 w 1229716"/>
                <a:gd name="connsiteY36" fmla="*/ 1657402 h 1661198"/>
                <a:gd name="connsiteX37" fmla="*/ 273196 w 1229716"/>
                <a:gd name="connsiteY37" fmla="*/ 1585965 h 1661198"/>
                <a:gd name="connsiteX38" fmla="*/ 254146 w 1229716"/>
                <a:gd name="connsiteY38" fmla="*/ 1533577 h 1661198"/>
                <a:gd name="connsiteX39" fmla="*/ 194615 w 1229716"/>
                <a:gd name="connsiteY39" fmla="*/ 1326408 h 1661198"/>
                <a:gd name="connsiteX40" fmla="*/ 99365 w 1229716"/>
                <a:gd name="connsiteY40" fmla="*/ 1052565 h 1661198"/>
                <a:gd name="connsiteX41" fmla="*/ 44596 w 1229716"/>
                <a:gd name="connsiteY41" fmla="*/ 852540 h 1661198"/>
                <a:gd name="connsiteX42" fmla="*/ 20784 w 1229716"/>
                <a:gd name="connsiteY42" fmla="*/ 754908 h 1661198"/>
                <a:gd name="connsiteX0" fmla="*/ 20784 w 1229716"/>
                <a:gd name="connsiteY0" fmla="*/ 754908 h 1661198"/>
                <a:gd name="connsiteX1" fmla="*/ 1734 w 1229716"/>
                <a:gd name="connsiteY1" fmla="*/ 633465 h 1661198"/>
                <a:gd name="connsiteX2" fmla="*/ 4115 w 1229716"/>
                <a:gd name="connsiteY2" fmla="*/ 490590 h 1661198"/>
                <a:gd name="connsiteX3" fmla="*/ 30309 w 1229716"/>
                <a:gd name="connsiteY3" fmla="*/ 357240 h 1661198"/>
                <a:gd name="connsiteX4" fmla="*/ 85078 w 1229716"/>
                <a:gd name="connsiteY4" fmla="*/ 228652 h 1661198"/>
                <a:gd name="connsiteX5" fmla="*/ 175565 w 1229716"/>
                <a:gd name="connsiteY5" fmla="*/ 109590 h 1661198"/>
                <a:gd name="connsiteX6" fmla="*/ 289865 w 1229716"/>
                <a:gd name="connsiteY6" fmla="*/ 26246 h 1661198"/>
                <a:gd name="connsiteX7" fmla="*/ 404165 w 1229716"/>
                <a:gd name="connsiteY7" fmla="*/ 52 h 1661198"/>
                <a:gd name="connsiteX8" fmla="*/ 535134 w 1229716"/>
                <a:gd name="connsiteY8" fmla="*/ 21483 h 1661198"/>
                <a:gd name="connsiteX9" fmla="*/ 673246 w 1229716"/>
                <a:gd name="connsiteY9" fmla="*/ 83396 h 1661198"/>
                <a:gd name="connsiteX10" fmla="*/ 782784 w 1229716"/>
                <a:gd name="connsiteY10" fmla="*/ 152452 h 1661198"/>
                <a:gd name="connsiteX11" fmla="*/ 906609 w 1229716"/>
                <a:gd name="connsiteY11" fmla="*/ 221508 h 1661198"/>
                <a:gd name="connsiteX12" fmla="*/ 1030434 w 1229716"/>
                <a:gd name="connsiteY12" fmla="*/ 250083 h 1661198"/>
                <a:gd name="connsiteX13" fmla="*/ 1142353 w 1229716"/>
                <a:gd name="connsiteY13" fmla="*/ 247702 h 1661198"/>
                <a:gd name="connsiteX14" fmla="*/ 1192359 w 1229716"/>
                <a:gd name="connsiteY14" fmla="*/ 250083 h 1661198"/>
                <a:gd name="connsiteX15" fmla="*/ 1228078 w 1229716"/>
                <a:gd name="connsiteY15" fmla="*/ 283421 h 1661198"/>
                <a:gd name="connsiteX16" fmla="*/ 1218553 w 1229716"/>
                <a:gd name="connsiteY16" fmla="*/ 340571 h 1661198"/>
                <a:gd name="connsiteX17" fmla="*/ 1173309 w 1229716"/>
                <a:gd name="connsiteY17" fmla="*/ 366765 h 1661198"/>
                <a:gd name="connsiteX18" fmla="*/ 1078059 w 1229716"/>
                <a:gd name="connsiteY18" fmla="*/ 378671 h 1661198"/>
                <a:gd name="connsiteX19" fmla="*/ 973284 w 1229716"/>
                <a:gd name="connsiteY19" fmla="*/ 366765 h 1661198"/>
                <a:gd name="connsiteX20" fmla="*/ 839934 w 1229716"/>
                <a:gd name="connsiteY20" fmla="*/ 319140 h 1661198"/>
                <a:gd name="connsiteX21" fmla="*/ 656578 w 1229716"/>
                <a:gd name="connsiteY21" fmla="*/ 216746 h 1661198"/>
                <a:gd name="connsiteX22" fmla="*/ 561327 w 1229716"/>
                <a:gd name="connsiteY22" fmla="*/ 164358 h 1661198"/>
                <a:gd name="connsiteX23" fmla="*/ 470840 w 1229716"/>
                <a:gd name="connsiteY23" fmla="*/ 128640 h 1661198"/>
                <a:gd name="connsiteX24" fmla="*/ 358921 w 1229716"/>
                <a:gd name="connsiteY24" fmla="*/ 131020 h 1661198"/>
                <a:gd name="connsiteX25" fmla="*/ 254147 w 1229716"/>
                <a:gd name="connsiteY25" fmla="*/ 200078 h 1661198"/>
                <a:gd name="connsiteX26" fmla="*/ 161278 w 1229716"/>
                <a:gd name="connsiteY26" fmla="*/ 350096 h 1661198"/>
                <a:gd name="connsiteX27" fmla="*/ 125559 w 1229716"/>
                <a:gd name="connsiteY27" fmla="*/ 557265 h 1661198"/>
                <a:gd name="connsiteX28" fmla="*/ 144609 w 1229716"/>
                <a:gd name="connsiteY28" fmla="*/ 738240 h 1661198"/>
                <a:gd name="connsiteX29" fmla="*/ 216046 w 1229716"/>
                <a:gd name="connsiteY29" fmla="*/ 1009702 h 1661198"/>
                <a:gd name="connsiteX30" fmla="*/ 280340 w 1229716"/>
                <a:gd name="connsiteY30" fmla="*/ 1197820 h 1661198"/>
                <a:gd name="connsiteX31" fmla="*/ 332728 w 1229716"/>
                <a:gd name="connsiteY31" fmla="*/ 1366890 h 1661198"/>
                <a:gd name="connsiteX32" fmla="*/ 373209 w 1229716"/>
                <a:gd name="connsiteY32" fmla="*/ 1490715 h 1661198"/>
                <a:gd name="connsiteX33" fmla="*/ 394640 w 1229716"/>
                <a:gd name="connsiteY33" fmla="*/ 1552627 h 1661198"/>
                <a:gd name="connsiteX34" fmla="*/ 418453 w 1229716"/>
                <a:gd name="connsiteY34" fmla="*/ 1640733 h 1661198"/>
                <a:gd name="connsiteX35" fmla="*/ 373209 w 1229716"/>
                <a:gd name="connsiteY35" fmla="*/ 1650258 h 1661198"/>
                <a:gd name="connsiteX36" fmla="*/ 304153 w 1229716"/>
                <a:gd name="connsiteY36" fmla="*/ 1657402 h 1661198"/>
                <a:gd name="connsiteX37" fmla="*/ 273196 w 1229716"/>
                <a:gd name="connsiteY37" fmla="*/ 1585965 h 1661198"/>
                <a:gd name="connsiteX38" fmla="*/ 254146 w 1229716"/>
                <a:gd name="connsiteY38" fmla="*/ 1533577 h 1661198"/>
                <a:gd name="connsiteX39" fmla="*/ 194615 w 1229716"/>
                <a:gd name="connsiteY39" fmla="*/ 1326408 h 1661198"/>
                <a:gd name="connsiteX40" fmla="*/ 99365 w 1229716"/>
                <a:gd name="connsiteY40" fmla="*/ 1052565 h 1661198"/>
                <a:gd name="connsiteX41" fmla="*/ 44596 w 1229716"/>
                <a:gd name="connsiteY41" fmla="*/ 852540 h 1661198"/>
                <a:gd name="connsiteX42" fmla="*/ 20784 w 1229716"/>
                <a:gd name="connsiteY42" fmla="*/ 754908 h 1661198"/>
                <a:gd name="connsiteX0" fmla="*/ 20784 w 1229716"/>
                <a:gd name="connsiteY0" fmla="*/ 754908 h 1661198"/>
                <a:gd name="connsiteX1" fmla="*/ 1734 w 1229716"/>
                <a:gd name="connsiteY1" fmla="*/ 633465 h 1661198"/>
                <a:gd name="connsiteX2" fmla="*/ 4115 w 1229716"/>
                <a:gd name="connsiteY2" fmla="*/ 490590 h 1661198"/>
                <a:gd name="connsiteX3" fmla="*/ 30309 w 1229716"/>
                <a:gd name="connsiteY3" fmla="*/ 357240 h 1661198"/>
                <a:gd name="connsiteX4" fmla="*/ 85078 w 1229716"/>
                <a:gd name="connsiteY4" fmla="*/ 228652 h 1661198"/>
                <a:gd name="connsiteX5" fmla="*/ 175565 w 1229716"/>
                <a:gd name="connsiteY5" fmla="*/ 109590 h 1661198"/>
                <a:gd name="connsiteX6" fmla="*/ 289865 w 1229716"/>
                <a:gd name="connsiteY6" fmla="*/ 26246 h 1661198"/>
                <a:gd name="connsiteX7" fmla="*/ 404165 w 1229716"/>
                <a:gd name="connsiteY7" fmla="*/ 52 h 1661198"/>
                <a:gd name="connsiteX8" fmla="*/ 535134 w 1229716"/>
                <a:gd name="connsiteY8" fmla="*/ 21483 h 1661198"/>
                <a:gd name="connsiteX9" fmla="*/ 673246 w 1229716"/>
                <a:gd name="connsiteY9" fmla="*/ 83396 h 1661198"/>
                <a:gd name="connsiteX10" fmla="*/ 782784 w 1229716"/>
                <a:gd name="connsiteY10" fmla="*/ 152452 h 1661198"/>
                <a:gd name="connsiteX11" fmla="*/ 906609 w 1229716"/>
                <a:gd name="connsiteY11" fmla="*/ 221508 h 1661198"/>
                <a:gd name="connsiteX12" fmla="*/ 1030434 w 1229716"/>
                <a:gd name="connsiteY12" fmla="*/ 250083 h 1661198"/>
                <a:gd name="connsiteX13" fmla="*/ 1142353 w 1229716"/>
                <a:gd name="connsiteY13" fmla="*/ 247702 h 1661198"/>
                <a:gd name="connsiteX14" fmla="*/ 1192359 w 1229716"/>
                <a:gd name="connsiteY14" fmla="*/ 250083 h 1661198"/>
                <a:gd name="connsiteX15" fmla="*/ 1228078 w 1229716"/>
                <a:gd name="connsiteY15" fmla="*/ 283421 h 1661198"/>
                <a:gd name="connsiteX16" fmla="*/ 1218553 w 1229716"/>
                <a:gd name="connsiteY16" fmla="*/ 340571 h 1661198"/>
                <a:gd name="connsiteX17" fmla="*/ 1173309 w 1229716"/>
                <a:gd name="connsiteY17" fmla="*/ 366765 h 1661198"/>
                <a:gd name="connsiteX18" fmla="*/ 1078059 w 1229716"/>
                <a:gd name="connsiteY18" fmla="*/ 378671 h 1661198"/>
                <a:gd name="connsiteX19" fmla="*/ 973284 w 1229716"/>
                <a:gd name="connsiteY19" fmla="*/ 366765 h 1661198"/>
                <a:gd name="connsiteX20" fmla="*/ 839934 w 1229716"/>
                <a:gd name="connsiteY20" fmla="*/ 319140 h 1661198"/>
                <a:gd name="connsiteX21" fmla="*/ 656578 w 1229716"/>
                <a:gd name="connsiteY21" fmla="*/ 216746 h 1661198"/>
                <a:gd name="connsiteX22" fmla="*/ 561327 w 1229716"/>
                <a:gd name="connsiteY22" fmla="*/ 164358 h 1661198"/>
                <a:gd name="connsiteX23" fmla="*/ 470840 w 1229716"/>
                <a:gd name="connsiteY23" fmla="*/ 128640 h 1661198"/>
                <a:gd name="connsiteX24" fmla="*/ 358921 w 1229716"/>
                <a:gd name="connsiteY24" fmla="*/ 131020 h 1661198"/>
                <a:gd name="connsiteX25" fmla="*/ 254147 w 1229716"/>
                <a:gd name="connsiteY25" fmla="*/ 200078 h 1661198"/>
                <a:gd name="connsiteX26" fmla="*/ 161278 w 1229716"/>
                <a:gd name="connsiteY26" fmla="*/ 350096 h 1661198"/>
                <a:gd name="connsiteX27" fmla="*/ 125559 w 1229716"/>
                <a:gd name="connsiteY27" fmla="*/ 557265 h 1661198"/>
                <a:gd name="connsiteX28" fmla="*/ 144609 w 1229716"/>
                <a:gd name="connsiteY28" fmla="*/ 738240 h 1661198"/>
                <a:gd name="connsiteX29" fmla="*/ 216046 w 1229716"/>
                <a:gd name="connsiteY29" fmla="*/ 1009702 h 1661198"/>
                <a:gd name="connsiteX30" fmla="*/ 280340 w 1229716"/>
                <a:gd name="connsiteY30" fmla="*/ 1197820 h 1661198"/>
                <a:gd name="connsiteX31" fmla="*/ 332728 w 1229716"/>
                <a:gd name="connsiteY31" fmla="*/ 1366890 h 1661198"/>
                <a:gd name="connsiteX32" fmla="*/ 373209 w 1229716"/>
                <a:gd name="connsiteY32" fmla="*/ 1490715 h 1661198"/>
                <a:gd name="connsiteX33" fmla="*/ 394640 w 1229716"/>
                <a:gd name="connsiteY33" fmla="*/ 1552627 h 1661198"/>
                <a:gd name="connsiteX34" fmla="*/ 418453 w 1229716"/>
                <a:gd name="connsiteY34" fmla="*/ 1640733 h 1661198"/>
                <a:gd name="connsiteX35" fmla="*/ 373209 w 1229716"/>
                <a:gd name="connsiteY35" fmla="*/ 1650258 h 1661198"/>
                <a:gd name="connsiteX36" fmla="*/ 304153 w 1229716"/>
                <a:gd name="connsiteY36" fmla="*/ 1657402 h 1661198"/>
                <a:gd name="connsiteX37" fmla="*/ 273196 w 1229716"/>
                <a:gd name="connsiteY37" fmla="*/ 1585965 h 1661198"/>
                <a:gd name="connsiteX38" fmla="*/ 254146 w 1229716"/>
                <a:gd name="connsiteY38" fmla="*/ 1533577 h 1661198"/>
                <a:gd name="connsiteX39" fmla="*/ 192234 w 1229716"/>
                <a:gd name="connsiteY39" fmla="*/ 1326408 h 1661198"/>
                <a:gd name="connsiteX40" fmla="*/ 99365 w 1229716"/>
                <a:gd name="connsiteY40" fmla="*/ 1052565 h 1661198"/>
                <a:gd name="connsiteX41" fmla="*/ 44596 w 1229716"/>
                <a:gd name="connsiteY41" fmla="*/ 852540 h 1661198"/>
                <a:gd name="connsiteX42" fmla="*/ 20784 w 1229716"/>
                <a:gd name="connsiteY42" fmla="*/ 754908 h 1661198"/>
                <a:gd name="connsiteX0" fmla="*/ 19381 w 1228313"/>
                <a:gd name="connsiteY0" fmla="*/ 754908 h 1661198"/>
                <a:gd name="connsiteX1" fmla="*/ 2712 w 1228313"/>
                <a:gd name="connsiteY1" fmla="*/ 631083 h 1661198"/>
                <a:gd name="connsiteX2" fmla="*/ 2712 w 1228313"/>
                <a:gd name="connsiteY2" fmla="*/ 490590 h 1661198"/>
                <a:gd name="connsiteX3" fmla="*/ 28906 w 1228313"/>
                <a:gd name="connsiteY3" fmla="*/ 357240 h 1661198"/>
                <a:gd name="connsiteX4" fmla="*/ 83675 w 1228313"/>
                <a:gd name="connsiteY4" fmla="*/ 228652 h 1661198"/>
                <a:gd name="connsiteX5" fmla="*/ 174162 w 1228313"/>
                <a:gd name="connsiteY5" fmla="*/ 109590 h 1661198"/>
                <a:gd name="connsiteX6" fmla="*/ 288462 w 1228313"/>
                <a:gd name="connsiteY6" fmla="*/ 26246 h 1661198"/>
                <a:gd name="connsiteX7" fmla="*/ 402762 w 1228313"/>
                <a:gd name="connsiteY7" fmla="*/ 52 h 1661198"/>
                <a:gd name="connsiteX8" fmla="*/ 533731 w 1228313"/>
                <a:gd name="connsiteY8" fmla="*/ 21483 h 1661198"/>
                <a:gd name="connsiteX9" fmla="*/ 671843 w 1228313"/>
                <a:gd name="connsiteY9" fmla="*/ 83396 h 1661198"/>
                <a:gd name="connsiteX10" fmla="*/ 781381 w 1228313"/>
                <a:gd name="connsiteY10" fmla="*/ 152452 h 1661198"/>
                <a:gd name="connsiteX11" fmla="*/ 905206 w 1228313"/>
                <a:gd name="connsiteY11" fmla="*/ 221508 h 1661198"/>
                <a:gd name="connsiteX12" fmla="*/ 1029031 w 1228313"/>
                <a:gd name="connsiteY12" fmla="*/ 250083 h 1661198"/>
                <a:gd name="connsiteX13" fmla="*/ 1140950 w 1228313"/>
                <a:gd name="connsiteY13" fmla="*/ 247702 h 1661198"/>
                <a:gd name="connsiteX14" fmla="*/ 1190956 w 1228313"/>
                <a:gd name="connsiteY14" fmla="*/ 250083 h 1661198"/>
                <a:gd name="connsiteX15" fmla="*/ 1226675 w 1228313"/>
                <a:gd name="connsiteY15" fmla="*/ 283421 h 1661198"/>
                <a:gd name="connsiteX16" fmla="*/ 1217150 w 1228313"/>
                <a:gd name="connsiteY16" fmla="*/ 340571 h 1661198"/>
                <a:gd name="connsiteX17" fmla="*/ 1171906 w 1228313"/>
                <a:gd name="connsiteY17" fmla="*/ 366765 h 1661198"/>
                <a:gd name="connsiteX18" fmla="*/ 1076656 w 1228313"/>
                <a:gd name="connsiteY18" fmla="*/ 378671 h 1661198"/>
                <a:gd name="connsiteX19" fmla="*/ 971881 w 1228313"/>
                <a:gd name="connsiteY19" fmla="*/ 366765 h 1661198"/>
                <a:gd name="connsiteX20" fmla="*/ 838531 w 1228313"/>
                <a:gd name="connsiteY20" fmla="*/ 319140 h 1661198"/>
                <a:gd name="connsiteX21" fmla="*/ 655175 w 1228313"/>
                <a:gd name="connsiteY21" fmla="*/ 216746 h 1661198"/>
                <a:gd name="connsiteX22" fmla="*/ 559924 w 1228313"/>
                <a:gd name="connsiteY22" fmla="*/ 164358 h 1661198"/>
                <a:gd name="connsiteX23" fmla="*/ 469437 w 1228313"/>
                <a:gd name="connsiteY23" fmla="*/ 128640 h 1661198"/>
                <a:gd name="connsiteX24" fmla="*/ 357518 w 1228313"/>
                <a:gd name="connsiteY24" fmla="*/ 131020 h 1661198"/>
                <a:gd name="connsiteX25" fmla="*/ 252744 w 1228313"/>
                <a:gd name="connsiteY25" fmla="*/ 200078 h 1661198"/>
                <a:gd name="connsiteX26" fmla="*/ 159875 w 1228313"/>
                <a:gd name="connsiteY26" fmla="*/ 350096 h 1661198"/>
                <a:gd name="connsiteX27" fmla="*/ 124156 w 1228313"/>
                <a:gd name="connsiteY27" fmla="*/ 557265 h 1661198"/>
                <a:gd name="connsiteX28" fmla="*/ 143206 w 1228313"/>
                <a:gd name="connsiteY28" fmla="*/ 738240 h 1661198"/>
                <a:gd name="connsiteX29" fmla="*/ 214643 w 1228313"/>
                <a:gd name="connsiteY29" fmla="*/ 1009702 h 1661198"/>
                <a:gd name="connsiteX30" fmla="*/ 278937 w 1228313"/>
                <a:gd name="connsiteY30" fmla="*/ 1197820 h 1661198"/>
                <a:gd name="connsiteX31" fmla="*/ 331325 w 1228313"/>
                <a:gd name="connsiteY31" fmla="*/ 1366890 h 1661198"/>
                <a:gd name="connsiteX32" fmla="*/ 371806 w 1228313"/>
                <a:gd name="connsiteY32" fmla="*/ 1490715 h 1661198"/>
                <a:gd name="connsiteX33" fmla="*/ 393237 w 1228313"/>
                <a:gd name="connsiteY33" fmla="*/ 1552627 h 1661198"/>
                <a:gd name="connsiteX34" fmla="*/ 417050 w 1228313"/>
                <a:gd name="connsiteY34" fmla="*/ 1640733 h 1661198"/>
                <a:gd name="connsiteX35" fmla="*/ 371806 w 1228313"/>
                <a:gd name="connsiteY35" fmla="*/ 1650258 h 1661198"/>
                <a:gd name="connsiteX36" fmla="*/ 302750 w 1228313"/>
                <a:gd name="connsiteY36" fmla="*/ 1657402 h 1661198"/>
                <a:gd name="connsiteX37" fmla="*/ 271793 w 1228313"/>
                <a:gd name="connsiteY37" fmla="*/ 1585965 h 1661198"/>
                <a:gd name="connsiteX38" fmla="*/ 252743 w 1228313"/>
                <a:gd name="connsiteY38" fmla="*/ 1533577 h 1661198"/>
                <a:gd name="connsiteX39" fmla="*/ 190831 w 1228313"/>
                <a:gd name="connsiteY39" fmla="*/ 1326408 h 1661198"/>
                <a:gd name="connsiteX40" fmla="*/ 97962 w 1228313"/>
                <a:gd name="connsiteY40" fmla="*/ 1052565 h 1661198"/>
                <a:gd name="connsiteX41" fmla="*/ 43193 w 1228313"/>
                <a:gd name="connsiteY41" fmla="*/ 852540 h 1661198"/>
                <a:gd name="connsiteX42" fmla="*/ 19381 w 1228313"/>
                <a:gd name="connsiteY42" fmla="*/ 754908 h 1661198"/>
                <a:gd name="connsiteX0" fmla="*/ 19381 w 1228313"/>
                <a:gd name="connsiteY0" fmla="*/ 754908 h 1661198"/>
                <a:gd name="connsiteX1" fmla="*/ 2712 w 1228313"/>
                <a:gd name="connsiteY1" fmla="*/ 631083 h 1661198"/>
                <a:gd name="connsiteX2" fmla="*/ 2712 w 1228313"/>
                <a:gd name="connsiteY2" fmla="*/ 490590 h 1661198"/>
                <a:gd name="connsiteX3" fmla="*/ 28906 w 1228313"/>
                <a:gd name="connsiteY3" fmla="*/ 357240 h 1661198"/>
                <a:gd name="connsiteX4" fmla="*/ 83675 w 1228313"/>
                <a:gd name="connsiteY4" fmla="*/ 228652 h 1661198"/>
                <a:gd name="connsiteX5" fmla="*/ 174162 w 1228313"/>
                <a:gd name="connsiteY5" fmla="*/ 109590 h 1661198"/>
                <a:gd name="connsiteX6" fmla="*/ 288462 w 1228313"/>
                <a:gd name="connsiteY6" fmla="*/ 26246 h 1661198"/>
                <a:gd name="connsiteX7" fmla="*/ 402762 w 1228313"/>
                <a:gd name="connsiteY7" fmla="*/ 52 h 1661198"/>
                <a:gd name="connsiteX8" fmla="*/ 533731 w 1228313"/>
                <a:gd name="connsiteY8" fmla="*/ 21483 h 1661198"/>
                <a:gd name="connsiteX9" fmla="*/ 671843 w 1228313"/>
                <a:gd name="connsiteY9" fmla="*/ 83396 h 1661198"/>
                <a:gd name="connsiteX10" fmla="*/ 781381 w 1228313"/>
                <a:gd name="connsiteY10" fmla="*/ 152452 h 1661198"/>
                <a:gd name="connsiteX11" fmla="*/ 905206 w 1228313"/>
                <a:gd name="connsiteY11" fmla="*/ 221508 h 1661198"/>
                <a:gd name="connsiteX12" fmla="*/ 1029031 w 1228313"/>
                <a:gd name="connsiteY12" fmla="*/ 250083 h 1661198"/>
                <a:gd name="connsiteX13" fmla="*/ 1140950 w 1228313"/>
                <a:gd name="connsiteY13" fmla="*/ 247702 h 1661198"/>
                <a:gd name="connsiteX14" fmla="*/ 1190956 w 1228313"/>
                <a:gd name="connsiteY14" fmla="*/ 250083 h 1661198"/>
                <a:gd name="connsiteX15" fmla="*/ 1226675 w 1228313"/>
                <a:gd name="connsiteY15" fmla="*/ 283421 h 1661198"/>
                <a:gd name="connsiteX16" fmla="*/ 1217150 w 1228313"/>
                <a:gd name="connsiteY16" fmla="*/ 340571 h 1661198"/>
                <a:gd name="connsiteX17" fmla="*/ 1171906 w 1228313"/>
                <a:gd name="connsiteY17" fmla="*/ 366765 h 1661198"/>
                <a:gd name="connsiteX18" fmla="*/ 1076656 w 1228313"/>
                <a:gd name="connsiteY18" fmla="*/ 378671 h 1661198"/>
                <a:gd name="connsiteX19" fmla="*/ 971881 w 1228313"/>
                <a:gd name="connsiteY19" fmla="*/ 366765 h 1661198"/>
                <a:gd name="connsiteX20" fmla="*/ 838531 w 1228313"/>
                <a:gd name="connsiteY20" fmla="*/ 319140 h 1661198"/>
                <a:gd name="connsiteX21" fmla="*/ 655175 w 1228313"/>
                <a:gd name="connsiteY21" fmla="*/ 216746 h 1661198"/>
                <a:gd name="connsiteX22" fmla="*/ 559924 w 1228313"/>
                <a:gd name="connsiteY22" fmla="*/ 164358 h 1661198"/>
                <a:gd name="connsiteX23" fmla="*/ 469437 w 1228313"/>
                <a:gd name="connsiteY23" fmla="*/ 128640 h 1661198"/>
                <a:gd name="connsiteX24" fmla="*/ 357518 w 1228313"/>
                <a:gd name="connsiteY24" fmla="*/ 131020 h 1661198"/>
                <a:gd name="connsiteX25" fmla="*/ 252744 w 1228313"/>
                <a:gd name="connsiteY25" fmla="*/ 200078 h 1661198"/>
                <a:gd name="connsiteX26" fmla="*/ 159875 w 1228313"/>
                <a:gd name="connsiteY26" fmla="*/ 350096 h 1661198"/>
                <a:gd name="connsiteX27" fmla="*/ 124156 w 1228313"/>
                <a:gd name="connsiteY27" fmla="*/ 557265 h 1661198"/>
                <a:gd name="connsiteX28" fmla="*/ 143206 w 1228313"/>
                <a:gd name="connsiteY28" fmla="*/ 738240 h 1661198"/>
                <a:gd name="connsiteX29" fmla="*/ 214643 w 1228313"/>
                <a:gd name="connsiteY29" fmla="*/ 1009702 h 1661198"/>
                <a:gd name="connsiteX30" fmla="*/ 278937 w 1228313"/>
                <a:gd name="connsiteY30" fmla="*/ 1197820 h 1661198"/>
                <a:gd name="connsiteX31" fmla="*/ 331325 w 1228313"/>
                <a:gd name="connsiteY31" fmla="*/ 1366890 h 1661198"/>
                <a:gd name="connsiteX32" fmla="*/ 371806 w 1228313"/>
                <a:gd name="connsiteY32" fmla="*/ 1490715 h 1661198"/>
                <a:gd name="connsiteX33" fmla="*/ 393237 w 1228313"/>
                <a:gd name="connsiteY33" fmla="*/ 1552627 h 1661198"/>
                <a:gd name="connsiteX34" fmla="*/ 417050 w 1228313"/>
                <a:gd name="connsiteY34" fmla="*/ 1640733 h 1661198"/>
                <a:gd name="connsiteX35" fmla="*/ 371806 w 1228313"/>
                <a:gd name="connsiteY35" fmla="*/ 1650258 h 1661198"/>
                <a:gd name="connsiteX36" fmla="*/ 302750 w 1228313"/>
                <a:gd name="connsiteY36" fmla="*/ 1657402 h 1661198"/>
                <a:gd name="connsiteX37" fmla="*/ 271793 w 1228313"/>
                <a:gd name="connsiteY37" fmla="*/ 1585965 h 1661198"/>
                <a:gd name="connsiteX38" fmla="*/ 255125 w 1228313"/>
                <a:gd name="connsiteY38" fmla="*/ 1533577 h 1661198"/>
                <a:gd name="connsiteX39" fmla="*/ 190831 w 1228313"/>
                <a:gd name="connsiteY39" fmla="*/ 1326408 h 1661198"/>
                <a:gd name="connsiteX40" fmla="*/ 97962 w 1228313"/>
                <a:gd name="connsiteY40" fmla="*/ 1052565 h 1661198"/>
                <a:gd name="connsiteX41" fmla="*/ 43193 w 1228313"/>
                <a:gd name="connsiteY41" fmla="*/ 852540 h 1661198"/>
                <a:gd name="connsiteX42" fmla="*/ 19381 w 1228313"/>
                <a:gd name="connsiteY42" fmla="*/ 754908 h 1661198"/>
                <a:gd name="connsiteX0" fmla="*/ 19381 w 1228313"/>
                <a:gd name="connsiteY0" fmla="*/ 754908 h 1661198"/>
                <a:gd name="connsiteX1" fmla="*/ 2712 w 1228313"/>
                <a:gd name="connsiteY1" fmla="*/ 631083 h 1661198"/>
                <a:gd name="connsiteX2" fmla="*/ 2712 w 1228313"/>
                <a:gd name="connsiteY2" fmla="*/ 490590 h 1661198"/>
                <a:gd name="connsiteX3" fmla="*/ 28906 w 1228313"/>
                <a:gd name="connsiteY3" fmla="*/ 357240 h 1661198"/>
                <a:gd name="connsiteX4" fmla="*/ 83675 w 1228313"/>
                <a:gd name="connsiteY4" fmla="*/ 228652 h 1661198"/>
                <a:gd name="connsiteX5" fmla="*/ 174162 w 1228313"/>
                <a:gd name="connsiteY5" fmla="*/ 109590 h 1661198"/>
                <a:gd name="connsiteX6" fmla="*/ 288462 w 1228313"/>
                <a:gd name="connsiteY6" fmla="*/ 26246 h 1661198"/>
                <a:gd name="connsiteX7" fmla="*/ 402762 w 1228313"/>
                <a:gd name="connsiteY7" fmla="*/ 52 h 1661198"/>
                <a:gd name="connsiteX8" fmla="*/ 533731 w 1228313"/>
                <a:gd name="connsiteY8" fmla="*/ 21483 h 1661198"/>
                <a:gd name="connsiteX9" fmla="*/ 671843 w 1228313"/>
                <a:gd name="connsiteY9" fmla="*/ 83396 h 1661198"/>
                <a:gd name="connsiteX10" fmla="*/ 781381 w 1228313"/>
                <a:gd name="connsiteY10" fmla="*/ 152452 h 1661198"/>
                <a:gd name="connsiteX11" fmla="*/ 905206 w 1228313"/>
                <a:gd name="connsiteY11" fmla="*/ 221508 h 1661198"/>
                <a:gd name="connsiteX12" fmla="*/ 1029031 w 1228313"/>
                <a:gd name="connsiteY12" fmla="*/ 250083 h 1661198"/>
                <a:gd name="connsiteX13" fmla="*/ 1140950 w 1228313"/>
                <a:gd name="connsiteY13" fmla="*/ 247702 h 1661198"/>
                <a:gd name="connsiteX14" fmla="*/ 1190956 w 1228313"/>
                <a:gd name="connsiteY14" fmla="*/ 250083 h 1661198"/>
                <a:gd name="connsiteX15" fmla="*/ 1226675 w 1228313"/>
                <a:gd name="connsiteY15" fmla="*/ 283421 h 1661198"/>
                <a:gd name="connsiteX16" fmla="*/ 1217150 w 1228313"/>
                <a:gd name="connsiteY16" fmla="*/ 340571 h 1661198"/>
                <a:gd name="connsiteX17" fmla="*/ 1171906 w 1228313"/>
                <a:gd name="connsiteY17" fmla="*/ 366765 h 1661198"/>
                <a:gd name="connsiteX18" fmla="*/ 1076656 w 1228313"/>
                <a:gd name="connsiteY18" fmla="*/ 378671 h 1661198"/>
                <a:gd name="connsiteX19" fmla="*/ 971881 w 1228313"/>
                <a:gd name="connsiteY19" fmla="*/ 366765 h 1661198"/>
                <a:gd name="connsiteX20" fmla="*/ 838531 w 1228313"/>
                <a:gd name="connsiteY20" fmla="*/ 319140 h 1661198"/>
                <a:gd name="connsiteX21" fmla="*/ 655175 w 1228313"/>
                <a:gd name="connsiteY21" fmla="*/ 216746 h 1661198"/>
                <a:gd name="connsiteX22" fmla="*/ 559924 w 1228313"/>
                <a:gd name="connsiteY22" fmla="*/ 164358 h 1661198"/>
                <a:gd name="connsiteX23" fmla="*/ 469437 w 1228313"/>
                <a:gd name="connsiteY23" fmla="*/ 128640 h 1661198"/>
                <a:gd name="connsiteX24" fmla="*/ 357518 w 1228313"/>
                <a:gd name="connsiteY24" fmla="*/ 131020 h 1661198"/>
                <a:gd name="connsiteX25" fmla="*/ 252744 w 1228313"/>
                <a:gd name="connsiteY25" fmla="*/ 200078 h 1661198"/>
                <a:gd name="connsiteX26" fmla="*/ 159875 w 1228313"/>
                <a:gd name="connsiteY26" fmla="*/ 350096 h 1661198"/>
                <a:gd name="connsiteX27" fmla="*/ 124156 w 1228313"/>
                <a:gd name="connsiteY27" fmla="*/ 557265 h 1661198"/>
                <a:gd name="connsiteX28" fmla="*/ 143206 w 1228313"/>
                <a:gd name="connsiteY28" fmla="*/ 738240 h 1661198"/>
                <a:gd name="connsiteX29" fmla="*/ 214643 w 1228313"/>
                <a:gd name="connsiteY29" fmla="*/ 1009702 h 1661198"/>
                <a:gd name="connsiteX30" fmla="*/ 278937 w 1228313"/>
                <a:gd name="connsiteY30" fmla="*/ 1197820 h 1661198"/>
                <a:gd name="connsiteX31" fmla="*/ 331325 w 1228313"/>
                <a:gd name="connsiteY31" fmla="*/ 1366890 h 1661198"/>
                <a:gd name="connsiteX32" fmla="*/ 371806 w 1228313"/>
                <a:gd name="connsiteY32" fmla="*/ 1490715 h 1661198"/>
                <a:gd name="connsiteX33" fmla="*/ 393237 w 1228313"/>
                <a:gd name="connsiteY33" fmla="*/ 1552627 h 1661198"/>
                <a:gd name="connsiteX34" fmla="*/ 417050 w 1228313"/>
                <a:gd name="connsiteY34" fmla="*/ 1640733 h 1661198"/>
                <a:gd name="connsiteX35" fmla="*/ 371806 w 1228313"/>
                <a:gd name="connsiteY35" fmla="*/ 1650258 h 1661198"/>
                <a:gd name="connsiteX36" fmla="*/ 302750 w 1228313"/>
                <a:gd name="connsiteY36" fmla="*/ 1657402 h 1661198"/>
                <a:gd name="connsiteX37" fmla="*/ 274175 w 1228313"/>
                <a:gd name="connsiteY37" fmla="*/ 1585965 h 1661198"/>
                <a:gd name="connsiteX38" fmla="*/ 255125 w 1228313"/>
                <a:gd name="connsiteY38" fmla="*/ 1533577 h 1661198"/>
                <a:gd name="connsiteX39" fmla="*/ 190831 w 1228313"/>
                <a:gd name="connsiteY39" fmla="*/ 1326408 h 1661198"/>
                <a:gd name="connsiteX40" fmla="*/ 97962 w 1228313"/>
                <a:gd name="connsiteY40" fmla="*/ 1052565 h 1661198"/>
                <a:gd name="connsiteX41" fmla="*/ 43193 w 1228313"/>
                <a:gd name="connsiteY41" fmla="*/ 852540 h 1661198"/>
                <a:gd name="connsiteX42" fmla="*/ 19381 w 1228313"/>
                <a:gd name="connsiteY42" fmla="*/ 754908 h 1661198"/>
                <a:gd name="connsiteX0" fmla="*/ 19381 w 1228313"/>
                <a:gd name="connsiteY0" fmla="*/ 754908 h 1661198"/>
                <a:gd name="connsiteX1" fmla="*/ 2712 w 1228313"/>
                <a:gd name="connsiteY1" fmla="*/ 631083 h 1661198"/>
                <a:gd name="connsiteX2" fmla="*/ 2712 w 1228313"/>
                <a:gd name="connsiteY2" fmla="*/ 490590 h 1661198"/>
                <a:gd name="connsiteX3" fmla="*/ 28906 w 1228313"/>
                <a:gd name="connsiteY3" fmla="*/ 357240 h 1661198"/>
                <a:gd name="connsiteX4" fmla="*/ 83675 w 1228313"/>
                <a:gd name="connsiteY4" fmla="*/ 228652 h 1661198"/>
                <a:gd name="connsiteX5" fmla="*/ 174162 w 1228313"/>
                <a:gd name="connsiteY5" fmla="*/ 109590 h 1661198"/>
                <a:gd name="connsiteX6" fmla="*/ 288462 w 1228313"/>
                <a:gd name="connsiteY6" fmla="*/ 26246 h 1661198"/>
                <a:gd name="connsiteX7" fmla="*/ 402762 w 1228313"/>
                <a:gd name="connsiteY7" fmla="*/ 52 h 1661198"/>
                <a:gd name="connsiteX8" fmla="*/ 533731 w 1228313"/>
                <a:gd name="connsiteY8" fmla="*/ 21483 h 1661198"/>
                <a:gd name="connsiteX9" fmla="*/ 671843 w 1228313"/>
                <a:gd name="connsiteY9" fmla="*/ 83396 h 1661198"/>
                <a:gd name="connsiteX10" fmla="*/ 781381 w 1228313"/>
                <a:gd name="connsiteY10" fmla="*/ 152452 h 1661198"/>
                <a:gd name="connsiteX11" fmla="*/ 902825 w 1228313"/>
                <a:gd name="connsiteY11" fmla="*/ 216746 h 1661198"/>
                <a:gd name="connsiteX12" fmla="*/ 1029031 w 1228313"/>
                <a:gd name="connsiteY12" fmla="*/ 250083 h 1661198"/>
                <a:gd name="connsiteX13" fmla="*/ 1140950 w 1228313"/>
                <a:gd name="connsiteY13" fmla="*/ 247702 h 1661198"/>
                <a:gd name="connsiteX14" fmla="*/ 1190956 w 1228313"/>
                <a:gd name="connsiteY14" fmla="*/ 250083 h 1661198"/>
                <a:gd name="connsiteX15" fmla="*/ 1226675 w 1228313"/>
                <a:gd name="connsiteY15" fmla="*/ 283421 h 1661198"/>
                <a:gd name="connsiteX16" fmla="*/ 1217150 w 1228313"/>
                <a:gd name="connsiteY16" fmla="*/ 340571 h 1661198"/>
                <a:gd name="connsiteX17" fmla="*/ 1171906 w 1228313"/>
                <a:gd name="connsiteY17" fmla="*/ 366765 h 1661198"/>
                <a:gd name="connsiteX18" fmla="*/ 1076656 w 1228313"/>
                <a:gd name="connsiteY18" fmla="*/ 378671 h 1661198"/>
                <a:gd name="connsiteX19" fmla="*/ 971881 w 1228313"/>
                <a:gd name="connsiteY19" fmla="*/ 366765 h 1661198"/>
                <a:gd name="connsiteX20" fmla="*/ 838531 w 1228313"/>
                <a:gd name="connsiteY20" fmla="*/ 319140 h 1661198"/>
                <a:gd name="connsiteX21" fmla="*/ 655175 w 1228313"/>
                <a:gd name="connsiteY21" fmla="*/ 216746 h 1661198"/>
                <a:gd name="connsiteX22" fmla="*/ 559924 w 1228313"/>
                <a:gd name="connsiteY22" fmla="*/ 164358 h 1661198"/>
                <a:gd name="connsiteX23" fmla="*/ 469437 w 1228313"/>
                <a:gd name="connsiteY23" fmla="*/ 128640 h 1661198"/>
                <a:gd name="connsiteX24" fmla="*/ 357518 w 1228313"/>
                <a:gd name="connsiteY24" fmla="*/ 131020 h 1661198"/>
                <a:gd name="connsiteX25" fmla="*/ 252744 w 1228313"/>
                <a:gd name="connsiteY25" fmla="*/ 200078 h 1661198"/>
                <a:gd name="connsiteX26" fmla="*/ 159875 w 1228313"/>
                <a:gd name="connsiteY26" fmla="*/ 350096 h 1661198"/>
                <a:gd name="connsiteX27" fmla="*/ 124156 w 1228313"/>
                <a:gd name="connsiteY27" fmla="*/ 557265 h 1661198"/>
                <a:gd name="connsiteX28" fmla="*/ 143206 w 1228313"/>
                <a:gd name="connsiteY28" fmla="*/ 738240 h 1661198"/>
                <a:gd name="connsiteX29" fmla="*/ 214643 w 1228313"/>
                <a:gd name="connsiteY29" fmla="*/ 1009702 h 1661198"/>
                <a:gd name="connsiteX30" fmla="*/ 278937 w 1228313"/>
                <a:gd name="connsiteY30" fmla="*/ 1197820 h 1661198"/>
                <a:gd name="connsiteX31" fmla="*/ 331325 w 1228313"/>
                <a:gd name="connsiteY31" fmla="*/ 1366890 h 1661198"/>
                <a:gd name="connsiteX32" fmla="*/ 371806 w 1228313"/>
                <a:gd name="connsiteY32" fmla="*/ 1490715 h 1661198"/>
                <a:gd name="connsiteX33" fmla="*/ 393237 w 1228313"/>
                <a:gd name="connsiteY33" fmla="*/ 1552627 h 1661198"/>
                <a:gd name="connsiteX34" fmla="*/ 417050 w 1228313"/>
                <a:gd name="connsiteY34" fmla="*/ 1640733 h 1661198"/>
                <a:gd name="connsiteX35" fmla="*/ 371806 w 1228313"/>
                <a:gd name="connsiteY35" fmla="*/ 1650258 h 1661198"/>
                <a:gd name="connsiteX36" fmla="*/ 302750 w 1228313"/>
                <a:gd name="connsiteY36" fmla="*/ 1657402 h 1661198"/>
                <a:gd name="connsiteX37" fmla="*/ 274175 w 1228313"/>
                <a:gd name="connsiteY37" fmla="*/ 1585965 h 1661198"/>
                <a:gd name="connsiteX38" fmla="*/ 255125 w 1228313"/>
                <a:gd name="connsiteY38" fmla="*/ 1533577 h 1661198"/>
                <a:gd name="connsiteX39" fmla="*/ 190831 w 1228313"/>
                <a:gd name="connsiteY39" fmla="*/ 1326408 h 1661198"/>
                <a:gd name="connsiteX40" fmla="*/ 97962 w 1228313"/>
                <a:gd name="connsiteY40" fmla="*/ 1052565 h 1661198"/>
                <a:gd name="connsiteX41" fmla="*/ 43193 w 1228313"/>
                <a:gd name="connsiteY41" fmla="*/ 852540 h 1661198"/>
                <a:gd name="connsiteX42" fmla="*/ 19381 w 1228313"/>
                <a:gd name="connsiteY42" fmla="*/ 754908 h 1661198"/>
                <a:gd name="connsiteX0" fmla="*/ 19381 w 1228313"/>
                <a:gd name="connsiteY0" fmla="*/ 754908 h 1661198"/>
                <a:gd name="connsiteX1" fmla="*/ 2712 w 1228313"/>
                <a:gd name="connsiteY1" fmla="*/ 631083 h 1661198"/>
                <a:gd name="connsiteX2" fmla="*/ 2712 w 1228313"/>
                <a:gd name="connsiteY2" fmla="*/ 490590 h 1661198"/>
                <a:gd name="connsiteX3" fmla="*/ 28906 w 1228313"/>
                <a:gd name="connsiteY3" fmla="*/ 357240 h 1661198"/>
                <a:gd name="connsiteX4" fmla="*/ 83675 w 1228313"/>
                <a:gd name="connsiteY4" fmla="*/ 228652 h 1661198"/>
                <a:gd name="connsiteX5" fmla="*/ 174162 w 1228313"/>
                <a:gd name="connsiteY5" fmla="*/ 109590 h 1661198"/>
                <a:gd name="connsiteX6" fmla="*/ 288462 w 1228313"/>
                <a:gd name="connsiteY6" fmla="*/ 26246 h 1661198"/>
                <a:gd name="connsiteX7" fmla="*/ 402762 w 1228313"/>
                <a:gd name="connsiteY7" fmla="*/ 52 h 1661198"/>
                <a:gd name="connsiteX8" fmla="*/ 533731 w 1228313"/>
                <a:gd name="connsiteY8" fmla="*/ 21483 h 1661198"/>
                <a:gd name="connsiteX9" fmla="*/ 671843 w 1228313"/>
                <a:gd name="connsiteY9" fmla="*/ 83396 h 1661198"/>
                <a:gd name="connsiteX10" fmla="*/ 781381 w 1228313"/>
                <a:gd name="connsiteY10" fmla="*/ 147690 h 1661198"/>
                <a:gd name="connsiteX11" fmla="*/ 902825 w 1228313"/>
                <a:gd name="connsiteY11" fmla="*/ 216746 h 1661198"/>
                <a:gd name="connsiteX12" fmla="*/ 1029031 w 1228313"/>
                <a:gd name="connsiteY12" fmla="*/ 250083 h 1661198"/>
                <a:gd name="connsiteX13" fmla="*/ 1140950 w 1228313"/>
                <a:gd name="connsiteY13" fmla="*/ 247702 h 1661198"/>
                <a:gd name="connsiteX14" fmla="*/ 1190956 w 1228313"/>
                <a:gd name="connsiteY14" fmla="*/ 250083 h 1661198"/>
                <a:gd name="connsiteX15" fmla="*/ 1226675 w 1228313"/>
                <a:gd name="connsiteY15" fmla="*/ 283421 h 1661198"/>
                <a:gd name="connsiteX16" fmla="*/ 1217150 w 1228313"/>
                <a:gd name="connsiteY16" fmla="*/ 340571 h 1661198"/>
                <a:gd name="connsiteX17" fmla="*/ 1171906 w 1228313"/>
                <a:gd name="connsiteY17" fmla="*/ 366765 h 1661198"/>
                <a:gd name="connsiteX18" fmla="*/ 1076656 w 1228313"/>
                <a:gd name="connsiteY18" fmla="*/ 378671 h 1661198"/>
                <a:gd name="connsiteX19" fmla="*/ 971881 w 1228313"/>
                <a:gd name="connsiteY19" fmla="*/ 366765 h 1661198"/>
                <a:gd name="connsiteX20" fmla="*/ 838531 w 1228313"/>
                <a:gd name="connsiteY20" fmla="*/ 319140 h 1661198"/>
                <a:gd name="connsiteX21" fmla="*/ 655175 w 1228313"/>
                <a:gd name="connsiteY21" fmla="*/ 216746 h 1661198"/>
                <a:gd name="connsiteX22" fmla="*/ 559924 w 1228313"/>
                <a:gd name="connsiteY22" fmla="*/ 164358 h 1661198"/>
                <a:gd name="connsiteX23" fmla="*/ 469437 w 1228313"/>
                <a:gd name="connsiteY23" fmla="*/ 128640 h 1661198"/>
                <a:gd name="connsiteX24" fmla="*/ 357518 w 1228313"/>
                <a:gd name="connsiteY24" fmla="*/ 131020 h 1661198"/>
                <a:gd name="connsiteX25" fmla="*/ 252744 w 1228313"/>
                <a:gd name="connsiteY25" fmla="*/ 200078 h 1661198"/>
                <a:gd name="connsiteX26" fmla="*/ 159875 w 1228313"/>
                <a:gd name="connsiteY26" fmla="*/ 350096 h 1661198"/>
                <a:gd name="connsiteX27" fmla="*/ 124156 w 1228313"/>
                <a:gd name="connsiteY27" fmla="*/ 557265 h 1661198"/>
                <a:gd name="connsiteX28" fmla="*/ 143206 w 1228313"/>
                <a:gd name="connsiteY28" fmla="*/ 738240 h 1661198"/>
                <a:gd name="connsiteX29" fmla="*/ 214643 w 1228313"/>
                <a:gd name="connsiteY29" fmla="*/ 1009702 h 1661198"/>
                <a:gd name="connsiteX30" fmla="*/ 278937 w 1228313"/>
                <a:gd name="connsiteY30" fmla="*/ 1197820 h 1661198"/>
                <a:gd name="connsiteX31" fmla="*/ 331325 w 1228313"/>
                <a:gd name="connsiteY31" fmla="*/ 1366890 h 1661198"/>
                <a:gd name="connsiteX32" fmla="*/ 371806 w 1228313"/>
                <a:gd name="connsiteY32" fmla="*/ 1490715 h 1661198"/>
                <a:gd name="connsiteX33" fmla="*/ 393237 w 1228313"/>
                <a:gd name="connsiteY33" fmla="*/ 1552627 h 1661198"/>
                <a:gd name="connsiteX34" fmla="*/ 417050 w 1228313"/>
                <a:gd name="connsiteY34" fmla="*/ 1640733 h 1661198"/>
                <a:gd name="connsiteX35" fmla="*/ 371806 w 1228313"/>
                <a:gd name="connsiteY35" fmla="*/ 1650258 h 1661198"/>
                <a:gd name="connsiteX36" fmla="*/ 302750 w 1228313"/>
                <a:gd name="connsiteY36" fmla="*/ 1657402 h 1661198"/>
                <a:gd name="connsiteX37" fmla="*/ 274175 w 1228313"/>
                <a:gd name="connsiteY37" fmla="*/ 1585965 h 1661198"/>
                <a:gd name="connsiteX38" fmla="*/ 255125 w 1228313"/>
                <a:gd name="connsiteY38" fmla="*/ 1533577 h 1661198"/>
                <a:gd name="connsiteX39" fmla="*/ 190831 w 1228313"/>
                <a:gd name="connsiteY39" fmla="*/ 1326408 h 1661198"/>
                <a:gd name="connsiteX40" fmla="*/ 97962 w 1228313"/>
                <a:gd name="connsiteY40" fmla="*/ 1052565 h 1661198"/>
                <a:gd name="connsiteX41" fmla="*/ 43193 w 1228313"/>
                <a:gd name="connsiteY41" fmla="*/ 852540 h 1661198"/>
                <a:gd name="connsiteX42" fmla="*/ 19381 w 1228313"/>
                <a:gd name="connsiteY42" fmla="*/ 754908 h 1661198"/>
                <a:gd name="connsiteX0" fmla="*/ 19381 w 1228144"/>
                <a:gd name="connsiteY0" fmla="*/ 754908 h 1661198"/>
                <a:gd name="connsiteX1" fmla="*/ 2712 w 1228144"/>
                <a:gd name="connsiteY1" fmla="*/ 631083 h 1661198"/>
                <a:gd name="connsiteX2" fmla="*/ 2712 w 1228144"/>
                <a:gd name="connsiteY2" fmla="*/ 490590 h 1661198"/>
                <a:gd name="connsiteX3" fmla="*/ 28906 w 1228144"/>
                <a:gd name="connsiteY3" fmla="*/ 357240 h 1661198"/>
                <a:gd name="connsiteX4" fmla="*/ 83675 w 1228144"/>
                <a:gd name="connsiteY4" fmla="*/ 228652 h 1661198"/>
                <a:gd name="connsiteX5" fmla="*/ 174162 w 1228144"/>
                <a:gd name="connsiteY5" fmla="*/ 109590 h 1661198"/>
                <a:gd name="connsiteX6" fmla="*/ 288462 w 1228144"/>
                <a:gd name="connsiteY6" fmla="*/ 26246 h 1661198"/>
                <a:gd name="connsiteX7" fmla="*/ 402762 w 1228144"/>
                <a:gd name="connsiteY7" fmla="*/ 52 h 1661198"/>
                <a:gd name="connsiteX8" fmla="*/ 533731 w 1228144"/>
                <a:gd name="connsiteY8" fmla="*/ 21483 h 1661198"/>
                <a:gd name="connsiteX9" fmla="*/ 671843 w 1228144"/>
                <a:gd name="connsiteY9" fmla="*/ 83396 h 1661198"/>
                <a:gd name="connsiteX10" fmla="*/ 781381 w 1228144"/>
                <a:gd name="connsiteY10" fmla="*/ 147690 h 1661198"/>
                <a:gd name="connsiteX11" fmla="*/ 902825 w 1228144"/>
                <a:gd name="connsiteY11" fmla="*/ 216746 h 1661198"/>
                <a:gd name="connsiteX12" fmla="*/ 1029031 w 1228144"/>
                <a:gd name="connsiteY12" fmla="*/ 250083 h 1661198"/>
                <a:gd name="connsiteX13" fmla="*/ 1140950 w 1228144"/>
                <a:gd name="connsiteY13" fmla="*/ 247702 h 1661198"/>
                <a:gd name="connsiteX14" fmla="*/ 1193337 w 1228144"/>
                <a:gd name="connsiteY14" fmla="*/ 254846 h 1661198"/>
                <a:gd name="connsiteX15" fmla="*/ 1226675 w 1228144"/>
                <a:gd name="connsiteY15" fmla="*/ 283421 h 1661198"/>
                <a:gd name="connsiteX16" fmla="*/ 1217150 w 1228144"/>
                <a:gd name="connsiteY16" fmla="*/ 340571 h 1661198"/>
                <a:gd name="connsiteX17" fmla="*/ 1171906 w 1228144"/>
                <a:gd name="connsiteY17" fmla="*/ 366765 h 1661198"/>
                <a:gd name="connsiteX18" fmla="*/ 1076656 w 1228144"/>
                <a:gd name="connsiteY18" fmla="*/ 378671 h 1661198"/>
                <a:gd name="connsiteX19" fmla="*/ 971881 w 1228144"/>
                <a:gd name="connsiteY19" fmla="*/ 366765 h 1661198"/>
                <a:gd name="connsiteX20" fmla="*/ 838531 w 1228144"/>
                <a:gd name="connsiteY20" fmla="*/ 319140 h 1661198"/>
                <a:gd name="connsiteX21" fmla="*/ 655175 w 1228144"/>
                <a:gd name="connsiteY21" fmla="*/ 216746 h 1661198"/>
                <a:gd name="connsiteX22" fmla="*/ 559924 w 1228144"/>
                <a:gd name="connsiteY22" fmla="*/ 164358 h 1661198"/>
                <a:gd name="connsiteX23" fmla="*/ 469437 w 1228144"/>
                <a:gd name="connsiteY23" fmla="*/ 128640 h 1661198"/>
                <a:gd name="connsiteX24" fmla="*/ 357518 w 1228144"/>
                <a:gd name="connsiteY24" fmla="*/ 131020 h 1661198"/>
                <a:gd name="connsiteX25" fmla="*/ 252744 w 1228144"/>
                <a:gd name="connsiteY25" fmla="*/ 200078 h 1661198"/>
                <a:gd name="connsiteX26" fmla="*/ 159875 w 1228144"/>
                <a:gd name="connsiteY26" fmla="*/ 350096 h 1661198"/>
                <a:gd name="connsiteX27" fmla="*/ 124156 w 1228144"/>
                <a:gd name="connsiteY27" fmla="*/ 557265 h 1661198"/>
                <a:gd name="connsiteX28" fmla="*/ 143206 w 1228144"/>
                <a:gd name="connsiteY28" fmla="*/ 738240 h 1661198"/>
                <a:gd name="connsiteX29" fmla="*/ 214643 w 1228144"/>
                <a:gd name="connsiteY29" fmla="*/ 1009702 h 1661198"/>
                <a:gd name="connsiteX30" fmla="*/ 278937 w 1228144"/>
                <a:gd name="connsiteY30" fmla="*/ 1197820 h 1661198"/>
                <a:gd name="connsiteX31" fmla="*/ 331325 w 1228144"/>
                <a:gd name="connsiteY31" fmla="*/ 1366890 h 1661198"/>
                <a:gd name="connsiteX32" fmla="*/ 371806 w 1228144"/>
                <a:gd name="connsiteY32" fmla="*/ 1490715 h 1661198"/>
                <a:gd name="connsiteX33" fmla="*/ 393237 w 1228144"/>
                <a:gd name="connsiteY33" fmla="*/ 1552627 h 1661198"/>
                <a:gd name="connsiteX34" fmla="*/ 417050 w 1228144"/>
                <a:gd name="connsiteY34" fmla="*/ 1640733 h 1661198"/>
                <a:gd name="connsiteX35" fmla="*/ 371806 w 1228144"/>
                <a:gd name="connsiteY35" fmla="*/ 1650258 h 1661198"/>
                <a:gd name="connsiteX36" fmla="*/ 302750 w 1228144"/>
                <a:gd name="connsiteY36" fmla="*/ 1657402 h 1661198"/>
                <a:gd name="connsiteX37" fmla="*/ 274175 w 1228144"/>
                <a:gd name="connsiteY37" fmla="*/ 1585965 h 1661198"/>
                <a:gd name="connsiteX38" fmla="*/ 255125 w 1228144"/>
                <a:gd name="connsiteY38" fmla="*/ 1533577 h 1661198"/>
                <a:gd name="connsiteX39" fmla="*/ 190831 w 1228144"/>
                <a:gd name="connsiteY39" fmla="*/ 1326408 h 1661198"/>
                <a:gd name="connsiteX40" fmla="*/ 97962 w 1228144"/>
                <a:gd name="connsiteY40" fmla="*/ 1052565 h 1661198"/>
                <a:gd name="connsiteX41" fmla="*/ 43193 w 1228144"/>
                <a:gd name="connsiteY41" fmla="*/ 852540 h 1661198"/>
                <a:gd name="connsiteX42" fmla="*/ 19381 w 1228144"/>
                <a:gd name="connsiteY42" fmla="*/ 754908 h 1661198"/>
                <a:gd name="connsiteX0" fmla="*/ 19381 w 1226154"/>
                <a:gd name="connsiteY0" fmla="*/ 754908 h 1661198"/>
                <a:gd name="connsiteX1" fmla="*/ 2712 w 1226154"/>
                <a:gd name="connsiteY1" fmla="*/ 631083 h 1661198"/>
                <a:gd name="connsiteX2" fmla="*/ 2712 w 1226154"/>
                <a:gd name="connsiteY2" fmla="*/ 490590 h 1661198"/>
                <a:gd name="connsiteX3" fmla="*/ 28906 w 1226154"/>
                <a:gd name="connsiteY3" fmla="*/ 357240 h 1661198"/>
                <a:gd name="connsiteX4" fmla="*/ 83675 w 1226154"/>
                <a:gd name="connsiteY4" fmla="*/ 228652 h 1661198"/>
                <a:gd name="connsiteX5" fmla="*/ 174162 w 1226154"/>
                <a:gd name="connsiteY5" fmla="*/ 109590 h 1661198"/>
                <a:gd name="connsiteX6" fmla="*/ 288462 w 1226154"/>
                <a:gd name="connsiteY6" fmla="*/ 26246 h 1661198"/>
                <a:gd name="connsiteX7" fmla="*/ 402762 w 1226154"/>
                <a:gd name="connsiteY7" fmla="*/ 52 h 1661198"/>
                <a:gd name="connsiteX8" fmla="*/ 533731 w 1226154"/>
                <a:gd name="connsiteY8" fmla="*/ 21483 h 1661198"/>
                <a:gd name="connsiteX9" fmla="*/ 671843 w 1226154"/>
                <a:gd name="connsiteY9" fmla="*/ 83396 h 1661198"/>
                <a:gd name="connsiteX10" fmla="*/ 781381 w 1226154"/>
                <a:gd name="connsiteY10" fmla="*/ 147690 h 1661198"/>
                <a:gd name="connsiteX11" fmla="*/ 902825 w 1226154"/>
                <a:gd name="connsiteY11" fmla="*/ 216746 h 1661198"/>
                <a:gd name="connsiteX12" fmla="*/ 1029031 w 1226154"/>
                <a:gd name="connsiteY12" fmla="*/ 250083 h 1661198"/>
                <a:gd name="connsiteX13" fmla="*/ 1140950 w 1226154"/>
                <a:gd name="connsiteY13" fmla="*/ 247702 h 1661198"/>
                <a:gd name="connsiteX14" fmla="*/ 1193337 w 1226154"/>
                <a:gd name="connsiteY14" fmla="*/ 254846 h 1661198"/>
                <a:gd name="connsiteX15" fmla="*/ 1224294 w 1226154"/>
                <a:gd name="connsiteY15" fmla="*/ 285802 h 1661198"/>
                <a:gd name="connsiteX16" fmla="*/ 1217150 w 1226154"/>
                <a:gd name="connsiteY16" fmla="*/ 340571 h 1661198"/>
                <a:gd name="connsiteX17" fmla="*/ 1171906 w 1226154"/>
                <a:gd name="connsiteY17" fmla="*/ 366765 h 1661198"/>
                <a:gd name="connsiteX18" fmla="*/ 1076656 w 1226154"/>
                <a:gd name="connsiteY18" fmla="*/ 378671 h 1661198"/>
                <a:gd name="connsiteX19" fmla="*/ 971881 w 1226154"/>
                <a:gd name="connsiteY19" fmla="*/ 366765 h 1661198"/>
                <a:gd name="connsiteX20" fmla="*/ 838531 w 1226154"/>
                <a:gd name="connsiteY20" fmla="*/ 319140 h 1661198"/>
                <a:gd name="connsiteX21" fmla="*/ 655175 w 1226154"/>
                <a:gd name="connsiteY21" fmla="*/ 216746 h 1661198"/>
                <a:gd name="connsiteX22" fmla="*/ 559924 w 1226154"/>
                <a:gd name="connsiteY22" fmla="*/ 164358 h 1661198"/>
                <a:gd name="connsiteX23" fmla="*/ 469437 w 1226154"/>
                <a:gd name="connsiteY23" fmla="*/ 128640 h 1661198"/>
                <a:gd name="connsiteX24" fmla="*/ 357518 w 1226154"/>
                <a:gd name="connsiteY24" fmla="*/ 131020 h 1661198"/>
                <a:gd name="connsiteX25" fmla="*/ 252744 w 1226154"/>
                <a:gd name="connsiteY25" fmla="*/ 200078 h 1661198"/>
                <a:gd name="connsiteX26" fmla="*/ 159875 w 1226154"/>
                <a:gd name="connsiteY26" fmla="*/ 350096 h 1661198"/>
                <a:gd name="connsiteX27" fmla="*/ 124156 w 1226154"/>
                <a:gd name="connsiteY27" fmla="*/ 557265 h 1661198"/>
                <a:gd name="connsiteX28" fmla="*/ 143206 w 1226154"/>
                <a:gd name="connsiteY28" fmla="*/ 738240 h 1661198"/>
                <a:gd name="connsiteX29" fmla="*/ 214643 w 1226154"/>
                <a:gd name="connsiteY29" fmla="*/ 1009702 h 1661198"/>
                <a:gd name="connsiteX30" fmla="*/ 278937 w 1226154"/>
                <a:gd name="connsiteY30" fmla="*/ 1197820 h 1661198"/>
                <a:gd name="connsiteX31" fmla="*/ 331325 w 1226154"/>
                <a:gd name="connsiteY31" fmla="*/ 1366890 h 1661198"/>
                <a:gd name="connsiteX32" fmla="*/ 371806 w 1226154"/>
                <a:gd name="connsiteY32" fmla="*/ 1490715 h 1661198"/>
                <a:gd name="connsiteX33" fmla="*/ 393237 w 1226154"/>
                <a:gd name="connsiteY33" fmla="*/ 1552627 h 1661198"/>
                <a:gd name="connsiteX34" fmla="*/ 417050 w 1226154"/>
                <a:gd name="connsiteY34" fmla="*/ 1640733 h 1661198"/>
                <a:gd name="connsiteX35" fmla="*/ 371806 w 1226154"/>
                <a:gd name="connsiteY35" fmla="*/ 1650258 h 1661198"/>
                <a:gd name="connsiteX36" fmla="*/ 302750 w 1226154"/>
                <a:gd name="connsiteY36" fmla="*/ 1657402 h 1661198"/>
                <a:gd name="connsiteX37" fmla="*/ 274175 w 1226154"/>
                <a:gd name="connsiteY37" fmla="*/ 1585965 h 1661198"/>
                <a:gd name="connsiteX38" fmla="*/ 255125 w 1226154"/>
                <a:gd name="connsiteY38" fmla="*/ 1533577 h 1661198"/>
                <a:gd name="connsiteX39" fmla="*/ 190831 w 1226154"/>
                <a:gd name="connsiteY39" fmla="*/ 1326408 h 1661198"/>
                <a:gd name="connsiteX40" fmla="*/ 97962 w 1226154"/>
                <a:gd name="connsiteY40" fmla="*/ 1052565 h 1661198"/>
                <a:gd name="connsiteX41" fmla="*/ 43193 w 1226154"/>
                <a:gd name="connsiteY41" fmla="*/ 852540 h 1661198"/>
                <a:gd name="connsiteX42" fmla="*/ 19381 w 1226154"/>
                <a:gd name="connsiteY42" fmla="*/ 754908 h 166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226154" h="1661198">
                  <a:moveTo>
                    <a:pt x="19381" y="754908"/>
                  </a:moveTo>
                  <a:cubicBezTo>
                    <a:pt x="12634" y="717999"/>
                    <a:pt x="5490" y="675136"/>
                    <a:pt x="2712" y="631083"/>
                  </a:cubicBezTo>
                  <a:cubicBezTo>
                    <a:pt x="-66" y="587030"/>
                    <a:pt x="-1654" y="536230"/>
                    <a:pt x="2712" y="490590"/>
                  </a:cubicBezTo>
                  <a:cubicBezTo>
                    <a:pt x="7078" y="444950"/>
                    <a:pt x="15412" y="400896"/>
                    <a:pt x="28906" y="357240"/>
                  </a:cubicBezTo>
                  <a:cubicBezTo>
                    <a:pt x="42400" y="313584"/>
                    <a:pt x="59466" y="269927"/>
                    <a:pt x="83675" y="228652"/>
                  </a:cubicBezTo>
                  <a:cubicBezTo>
                    <a:pt x="107884" y="187377"/>
                    <a:pt x="140031" y="143324"/>
                    <a:pt x="174162" y="109590"/>
                  </a:cubicBezTo>
                  <a:cubicBezTo>
                    <a:pt x="208293" y="75856"/>
                    <a:pt x="250362" y="44502"/>
                    <a:pt x="288462" y="26246"/>
                  </a:cubicBezTo>
                  <a:cubicBezTo>
                    <a:pt x="326562" y="7990"/>
                    <a:pt x="361884" y="846"/>
                    <a:pt x="402762" y="52"/>
                  </a:cubicBezTo>
                  <a:cubicBezTo>
                    <a:pt x="443640" y="-742"/>
                    <a:pt x="488884" y="7592"/>
                    <a:pt x="533731" y="21483"/>
                  </a:cubicBezTo>
                  <a:cubicBezTo>
                    <a:pt x="578578" y="35374"/>
                    <a:pt x="630568" y="62362"/>
                    <a:pt x="671843" y="83396"/>
                  </a:cubicBezTo>
                  <a:cubicBezTo>
                    <a:pt x="713118" y="104431"/>
                    <a:pt x="742884" y="125465"/>
                    <a:pt x="781381" y="147690"/>
                  </a:cubicBezTo>
                  <a:cubicBezTo>
                    <a:pt x="819878" y="169915"/>
                    <a:pt x="861550" y="199680"/>
                    <a:pt x="902825" y="216746"/>
                  </a:cubicBezTo>
                  <a:cubicBezTo>
                    <a:pt x="944100" y="233812"/>
                    <a:pt x="989344" y="244924"/>
                    <a:pt x="1029031" y="250083"/>
                  </a:cubicBezTo>
                  <a:cubicBezTo>
                    <a:pt x="1068718" y="255242"/>
                    <a:pt x="1113566" y="246908"/>
                    <a:pt x="1140950" y="247702"/>
                  </a:cubicBezTo>
                  <a:cubicBezTo>
                    <a:pt x="1168334" y="248496"/>
                    <a:pt x="1179446" y="248496"/>
                    <a:pt x="1193337" y="254846"/>
                  </a:cubicBezTo>
                  <a:cubicBezTo>
                    <a:pt x="1207228" y="261196"/>
                    <a:pt x="1220325" y="271515"/>
                    <a:pt x="1224294" y="285802"/>
                  </a:cubicBezTo>
                  <a:cubicBezTo>
                    <a:pt x="1228263" y="300089"/>
                    <a:pt x="1225881" y="327077"/>
                    <a:pt x="1217150" y="340571"/>
                  </a:cubicBezTo>
                  <a:cubicBezTo>
                    <a:pt x="1208419" y="354065"/>
                    <a:pt x="1195322" y="360415"/>
                    <a:pt x="1171906" y="366765"/>
                  </a:cubicBezTo>
                  <a:cubicBezTo>
                    <a:pt x="1148490" y="373115"/>
                    <a:pt x="1109993" y="378671"/>
                    <a:pt x="1076656" y="378671"/>
                  </a:cubicBezTo>
                  <a:cubicBezTo>
                    <a:pt x="1043319" y="378671"/>
                    <a:pt x="1011569" y="376687"/>
                    <a:pt x="971881" y="366765"/>
                  </a:cubicBezTo>
                  <a:cubicBezTo>
                    <a:pt x="932194" y="356843"/>
                    <a:pt x="891315" y="344143"/>
                    <a:pt x="838531" y="319140"/>
                  </a:cubicBezTo>
                  <a:cubicBezTo>
                    <a:pt x="785747" y="294137"/>
                    <a:pt x="701609" y="242543"/>
                    <a:pt x="655175" y="216746"/>
                  </a:cubicBezTo>
                  <a:cubicBezTo>
                    <a:pt x="608741" y="190949"/>
                    <a:pt x="590880" y="179042"/>
                    <a:pt x="559924" y="164358"/>
                  </a:cubicBezTo>
                  <a:cubicBezTo>
                    <a:pt x="528968" y="149674"/>
                    <a:pt x="503171" y="134196"/>
                    <a:pt x="469437" y="128640"/>
                  </a:cubicBezTo>
                  <a:cubicBezTo>
                    <a:pt x="435703" y="123084"/>
                    <a:pt x="393634" y="119114"/>
                    <a:pt x="357518" y="131020"/>
                  </a:cubicBezTo>
                  <a:cubicBezTo>
                    <a:pt x="321402" y="142926"/>
                    <a:pt x="285685" y="163565"/>
                    <a:pt x="252744" y="200078"/>
                  </a:cubicBezTo>
                  <a:cubicBezTo>
                    <a:pt x="219804" y="236591"/>
                    <a:pt x="181306" y="290565"/>
                    <a:pt x="159875" y="350096"/>
                  </a:cubicBezTo>
                  <a:cubicBezTo>
                    <a:pt x="138444" y="409627"/>
                    <a:pt x="126934" y="492574"/>
                    <a:pt x="124156" y="557265"/>
                  </a:cubicBezTo>
                  <a:cubicBezTo>
                    <a:pt x="121378" y="621956"/>
                    <a:pt x="128125" y="662834"/>
                    <a:pt x="143206" y="738240"/>
                  </a:cubicBezTo>
                  <a:cubicBezTo>
                    <a:pt x="158287" y="813646"/>
                    <a:pt x="192021" y="933105"/>
                    <a:pt x="214643" y="1009702"/>
                  </a:cubicBezTo>
                  <a:cubicBezTo>
                    <a:pt x="237265" y="1086299"/>
                    <a:pt x="259490" y="1138289"/>
                    <a:pt x="278937" y="1197820"/>
                  </a:cubicBezTo>
                  <a:cubicBezTo>
                    <a:pt x="298384" y="1257351"/>
                    <a:pt x="315847" y="1318074"/>
                    <a:pt x="331325" y="1366890"/>
                  </a:cubicBezTo>
                  <a:cubicBezTo>
                    <a:pt x="346803" y="1415706"/>
                    <a:pt x="361487" y="1459759"/>
                    <a:pt x="371806" y="1490715"/>
                  </a:cubicBezTo>
                  <a:cubicBezTo>
                    <a:pt x="382125" y="1521671"/>
                    <a:pt x="385696" y="1527624"/>
                    <a:pt x="393237" y="1552627"/>
                  </a:cubicBezTo>
                  <a:cubicBezTo>
                    <a:pt x="400778" y="1577630"/>
                    <a:pt x="420622" y="1624461"/>
                    <a:pt x="417050" y="1640733"/>
                  </a:cubicBezTo>
                  <a:cubicBezTo>
                    <a:pt x="413478" y="1657005"/>
                    <a:pt x="390856" y="1647480"/>
                    <a:pt x="371806" y="1650258"/>
                  </a:cubicBezTo>
                  <a:cubicBezTo>
                    <a:pt x="352756" y="1653036"/>
                    <a:pt x="319022" y="1668117"/>
                    <a:pt x="302750" y="1657402"/>
                  </a:cubicBezTo>
                  <a:cubicBezTo>
                    <a:pt x="286478" y="1646687"/>
                    <a:pt x="282113" y="1606603"/>
                    <a:pt x="274175" y="1585965"/>
                  </a:cubicBezTo>
                  <a:cubicBezTo>
                    <a:pt x="266238" y="1565328"/>
                    <a:pt x="269016" y="1576836"/>
                    <a:pt x="255125" y="1533577"/>
                  </a:cubicBezTo>
                  <a:cubicBezTo>
                    <a:pt x="241234" y="1490318"/>
                    <a:pt x="217025" y="1406577"/>
                    <a:pt x="190831" y="1326408"/>
                  </a:cubicBezTo>
                  <a:cubicBezTo>
                    <a:pt x="164637" y="1246239"/>
                    <a:pt x="122965" y="1131543"/>
                    <a:pt x="97962" y="1052565"/>
                  </a:cubicBezTo>
                  <a:cubicBezTo>
                    <a:pt x="72959" y="973587"/>
                    <a:pt x="55893" y="902149"/>
                    <a:pt x="43193" y="852540"/>
                  </a:cubicBezTo>
                  <a:cubicBezTo>
                    <a:pt x="30493" y="802931"/>
                    <a:pt x="26128" y="791818"/>
                    <a:pt x="19381" y="754908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01" name="组合 1500"/>
          <p:cNvGrpSpPr/>
          <p:nvPr/>
        </p:nvGrpSpPr>
        <p:grpSpPr>
          <a:xfrm>
            <a:off x="3494187" y="2796564"/>
            <a:ext cx="649332" cy="997239"/>
            <a:chOff x="3498950" y="2215737"/>
            <a:chExt cx="649332" cy="997239"/>
          </a:xfrm>
        </p:grpSpPr>
        <p:sp>
          <p:nvSpPr>
            <p:cNvPr id="1502" name="椭圆 1501"/>
            <p:cNvSpPr/>
            <p:nvPr/>
          </p:nvSpPr>
          <p:spPr>
            <a:xfrm>
              <a:off x="3738102" y="3058176"/>
              <a:ext cx="154800" cy="15480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AB285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03" name="椭圆 1502"/>
            <p:cNvSpPr/>
            <p:nvPr/>
          </p:nvSpPr>
          <p:spPr>
            <a:xfrm>
              <a:off x="3729260" y="2907017"/>
              <a:ext cx="154800" cy="15480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AB285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04" name="椭圆 1503"/>
            <p:cNvSpPr/>
            <p:nvPr/>
          </p:nvSpPr>
          <p:spPr>
            <a:xfrm>
              <a:off x="3734022" y="2748414"/>
              <a:ext cx="154800" cy="15480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AB285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05" name="椭圆 1504"/>
            <p:cNvSpPr/>
            <p:nvPr/>
          </p:nvSpPr>
          <p:spPr>
            <a:xfrm>
              <a:off x="3641706" y="2494017"/>
              <a:ext cx="154800" cy="15480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AB285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06" name="椭圆 1505"/>
            <p:cNvSpPr/>
            <p:nvPr/>
          </p:nvSpPr>
          <p:spPr>
            <a:xfrm>
              <a:off x="3560174" y="2366668"/>
              <a:ext cx="154800" cy="15480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AB285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07" name="椭圆 1506"/>
            <p:cNvSpPr/>
            <p:nvPr/>
          </p:nvSpPr>
          <p:spPr>
            <a:xfrm>
              <a:off x="3507214" y="2222652"/>
              <a:ext cx="154800" cy="15480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AB285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08" name="椭圆 1507"/>
            <p:cNvSpPr/>
            <p:nvPr/>
          </p:nvSpPr>
          <p:spPr>
            <a:xfrm>
              <a:off x="3862492" y="2520208"/>
              <a:ext cx="154800" cy="15480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AB285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09" name="椭圆 1508"/>
            <p:cNvSpPr/>
            <p:nvPr/>
          </p:nvSpPr>
          <p:spPr>
            <a:xfrm>
              <a:off x="3993482" y="2433914"/>
              <a:ext cx="154800" cy="15480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AB285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10" name="椭圆 1509"/>
            <p:cNvSpPr/>
            <p:nvPr/>
          </p:nvSpPr>
          <p:spPr>
            <a:xfrm>
              <a:off x="3731641" y="2607080"/>
              <a:ext cx="154800" cy="15480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AB285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11" name="椭圆 1510"/>
            <p:cNvSpPr/>
            <p:nvPr/>
          </p:nvSpPr>
          <p:spPr>
            <a:xfrm>
              <a:off x="3724498" y="3052293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12" name="椭圆 1511"/>
            <p:cNvSpPr/>
            <p:nvPr/>
          </p:nvSpPr>
          <p:spPr>
            <a:xfrm>
              <a:off x="3713942" y="2901134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13" name="椭圆 1512"/>
            <p:cNvSpPr/>
            <p:nvPr/>
          </p:nvSpPr>
          <p:spPr>
            <a:xfrm>
              <a:off x="3722117" y="2741222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14" name="椭圆 1513"/>
            <p:cNvSpPr/>
            <p:nvPr/>
          </p:nvSpPr>
          <p:spPr>
            <a:xfrm>
              <a:off x="3722117" y="2594825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15" name="椭圆 1514"/>
            <p:cNvSpPr/>
            <p:nvPr/>
          </p:nvSpPr>
          <p:spPr>
            <a:xfrm>
              <a:off x="3853088" y="2509563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16" name="椭圆 1515"/>
            <p:cNvSpPr/>
            <p:nvPr/>
          </p:nvSpPr>
          <p:spPr>
            <a:xfrm>
              <a:off x="3986339" y="2425650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17" name="椭圆 1516"/>
            <p:cNvSpPr/>
            <p:nvPr/>
          </p:nvSpPr>
          <p:spPr>
            <a:xfrm>
              <a:off x="3498950" y="2215737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18" name="椭圆 1517"/>
            <p:cNvSpPr/>
            <p:nvPr/>
          </p:nvSpPr>
          <p:spPr>
            <a:xfrm>
              <a:off x="3630028" y="2490515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19" name="椭圆 1518"/>
            <p:cNvSpPr/>
            <p:nvPr/>
          </p:nvSpPr>
          <p:spPr>
            <a:xfrm>
              <a:off x="3549529" y="2360785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20" name="组合 1519"/>
          <p:cNvGrpSpPr/>
          <p:nvPr/>
        </p:nvGrpSpPr>
        <p:grpSpPr>
          <a:xfrm>
            <a:off x="1621358" y="3751128"/>
            <a:ext cx="1313526" cy="1913324"/>
            <a:chOff x="1621358" y="3751128"/>
            <a:chExt cx="1313526" cy="1913324"/>
          </a:xfrm>
        </p:grpSpPr>
        <p:sp>
          <p:nvSpPr>
            <p:cNvPr id="1521" name="椭圆 1520"/>
            <p:cNvSpPr/>
            <p:nvPr/>
          </p:nvSpPr>
          <p:spPr>
            <a:xfrm rot="-600000">
              <a:off x="1962884" y="3751128"/>
              <a:ext cx="972000" cy="1764000"/>
            </a:xfrm>
            <a:prstGeom prst="ellipse">
              <a:avLst/>
            </a:prstGeom>
            <a:solidFill>
              <a:srgbClr val="9F86A4"/>
            </a:solidFill>
            <a:ln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22" name="椭圆 1521"/>
            <p:cNvSpPr/>
            <p:nvPr/>
          </p:nvSpPr>
          <p:spPr>
            <a:xfrm rot="-600000">
              <a:off x="1621358" y="3799931"/>
              <a:ext cx="972000" cy="1764000"/>
            </a:xfrm>
            <a:prstGeom prst="ellipse">
              <a:avLst/>
            </a:prstGeom>
            <a:solidFill>
              <a:srgbClr val="9F86A4"/>
            </a:solidFill>
            <a:ln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23" name="椭圆 1522"/>
            <p:cNvSpPr/>
            <p:nvPr/>
          </p:nvSpPr>
          <p:spPr>
            <a:xfrm rot="-540000">
              <a:off x="1781523" y="3810452"/>
              <a:ext cx="918000" cy="1854000"/>
            </a:xfrm>
            <a:prstGeom prst="ellipse">
              <a:avLst/>
            </a:prstGeom>
            <a:solidFill>
              <a:srgbClr val="9F86A4"/>
            </a:solidFill>
            <a:ln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24" name="组合 1523"/>
          <p:cNvGrpSpPr/>
          <p:nvPr/>
        </p:nvGrpSpPr>
        <p:grpSpPr>
          <a:xfrm>
            <a:off x="1938793" y="2617182"/>
            <a:ext cx="487180" cy="1277778"/>
            <a:chOff x="1943555" y="1547268"/>
            <a:chExt cx="487180" cy="1277778"/>
          </a:xfrm>
        </p:grpSpPr>
        <p:sp>
          <p:nvSpPr>
            <p:cNvPr id="1525" name="椭圆 1524"/>
            <p:cNvSpPr/>
            <p:nvPr/>
          </p:nvSpPr>
          <p:spPr>
            <a:xfrm>
              <a:off x="2034980" y="2670246"/>
              <a:ext cx="154800" cy="154800"/>
            </a:xfrm>
            <a:prstGeom prst="ellipse">
              <a:avLst/>
            </a:prstGeom>
            <a:solidFill>
              <a:srgbClr val="89D8AD"/>
            </a:solidFill>
            <a:ln w="6350">
              <a:solidFill>
                <a:srgbClr val="2D7C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26" name="椭圆 1525"/>
            <p:cNvSpPr/>
            <p:nvPr/>
          </p:nvSpPr>
          <p:spPr>
            <a:xfrm>
              <a:off x="2003449" y="2511944"/>
              <a:ext cx="154800" cy="154800"/>
            </a:xfrm>
            <a:prstGeom prst="ellipse">
              <a:avLst/>
            </a:prstGeom>
            <a:solidFill>
              <a:srgbClr val="89D8AD"/>
            </a:solidFill>
            <a:ln w="6350">
              <a:solidFill>
                <a:srgbClr val="2D7C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27" name="椭圆 1526"/>
            <p:cNvSpPr/>
            <p:nvPr/>
          </p:nvSpPr>
          <p:spPr>
            <a:xfrm>
              <a:off x="1971236" y="2353642"/>
              <a:ext cx="154800" cy="154800"/>
            </a:xfrm>
            <a:prstGeom prst="ellipse">
              <a:avLst/>
            </a:prstGeom>
            <a:solidFill>
              <a:srgbClr val="89D8AD"/>
            </a:solidFill>
            <a:ln w="6350">
              <a:solidFill>
                <a:srgbClr val="2D7C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28" name="椭圆 1527"/>
            <p:cNvSpPr/>
            <p:nvPr/>
          </p:nvSpPr>
          <p:spPr>
            <a:xfrm>
              <a:off x="1993925" y="2197721"/>
              <a:ext cx="154800" cy="154800"/>
            </a:xfrm>
            <a:prstGeom prst="ellipse">
              <a:avLst/>
            </a:prstGeom>
            <a:solidFill>
              <a:srgbClr val="89D8AD"/>
            </a:solidFill>
            <a:ln w="6350">
              <a:solidFill>
                <a:srgbClr val="2D7C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29" name="椭圆 1528"/>
            <p:cNvSpPr/>
            <p:nvPr/>
          </p:nvSpPr>
          <p:spPr>
            <a:xfrm>
              <a:off x="1948108" y="2051324"/>
              <a:ext cx="154800" cy="154800"/>
            </a:xfrm>
            <a:prstGeom prst="ellipse">
              <a:avLst/>
            </a:prstGeom>
            <a:solidFill>
              <a:srgbClr val="89D8AD"/>
            </a:solidFill>
            <a:ln w="6350">
              <a:solidFill>
                <a:srgbClr val="2D7C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30" name="椭圆 1529"/>
            <p:cNvSpPr/>
            <p:nvPr/>
          </p:nvSpPr>
          <p:spPr>
            <a:xfrm>
              <a:off x="2140322" y="2135237"/>
              <a:ext cx="154800" cy="154800"/>
            </a:xfrm>
            <a:prstGeom prst="ellipse">
              <a:avLst/>
            </a:prstGeom>
            <a:solidFill>
              <a:srgbClr val="89D8AD"/>
            </a:solidFill>
            <a:ln w="6350">
              <a:solidFill>
                <a:srgbClr val="2D7C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31" name="椭圆 1530"/>
            <p:cNvSpPr/>
            <p:nvPr/>
          </p:nvSpPr>
          <p:spPr>
            <a:xfrm>
              <a:off x="2220594" y="2003126"/>
              <a:ext cx="154800" cy="154800"/>
            </a:xfrm>
            <a:prstGeom prst="ellipse">
              <a:avLst/>
            </a:prstGeom>
            <a:solidFill>
              <a:srgbClr val="89D8AD"/>
            </a:solidFill>
            <a:ln w="6350">
              <a:solidFill>
                <a:srgbClr val="2D7C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32" name="椭圆 1531"/>
            <p:cNvSpPr/>
            <p:nvPr/>
          </p:nvSpPr>
          <p:spPr>
            <a:xfrm>
              <a:off x="2275935" y="1855469"/>
              <a:ext cx="154800" cy="154800"/>
            </a:xfrm>
            <a:prstGeom prst="ellipse">
              <a:avLst/>
            </a:prstGeom>
            <a:solidFill>
              <a:srgbClr val="89D8AD"/>
            </a:solidFill>
            <a:ln w="6350">
              <a:solidFill>
                <a:srgbClr val="2D7C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33" name="椭圆 1532"/>
            <p:cNvSpPr/>
            <p:nvPr/>
          </p:nvSpPr>
          <p:spPr>
            <a:xfrm>
              <a:off x="2275935" y="1700808"/>
              <a:ext cx="154800" cy="154800"/>
            </a:xfrm>
            <a:prstGeom prst="ellipse">
              <a:avLst/>
            </a:prstGeom>
            <a:solidFill>
              <a:srgbClr val="89D8AD"/>
            </a:solidFill>
            <a:ln w="6350">
              <a:solidFill>
                <a:srgbClr val="2D7C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34" name="椭圆 1533"/>
            <p:cNvSpPr/>
            <p:nvPr/>
          </p:nvSpPr>
          <p:spPr>
            <a:xfrm>
              <a:off x="2227737" y="1556792"/>
              <a:ext cx="154800" cy="154800"/>
            </a:xfrm>
            <a:prstGeom prst="ellipse">
              <a:avLst/>
            </a:prstGeom>
            <a:solidFill>
              <a:srgbClr val="89D8AD"/>
            </a:solidFill>
            <a:ln w="6350">
              <a:solidFill>
                <a:srgbClr val="2D7C4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35" name="椭圆 1534"/>
            <p:cNvSpPr/>
            <p:nvPr/>
          </p:nvSpPr>
          <p:spPr>
            <a:xfrm>
              <a:off x="2223203" y="1547268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36" name="椭圆 1535"/>
            <p:cNvSpPr/>
            <p:nvPr/>
          </p:nvSpPr>
          <p:spPr>
            <a:xfrm>
              <a:off x="2267473" y="169355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37" name="椭圆 1536"/>
            <p:cNvSpPr/>
            <p:nvPr/>
          </p:nvSpPr>
          <p:spPr>
            <a:xfrm>
              <a:off x="2267473" y="1850208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38" name="椭圆 1537"/>
            <p:cNvSpPr/>
            <p:nvPr/>
          </p:nvSpPr>
          <p:spPr>
            <a:xfrm>
              <a:off x="2214065" y="1991782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39" name="椭圆 1538"/>
            <p:cNvSpPr/>
            <p:nvPr/>
          </p:nvSpPr>
          <p:spPr>
            <a:xfrm>
              <a:off x="2140411" y="2126272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40" name="椭圆 1539"/>
            <p:cNvSpPr/>
            <p:nvPr/>
          </p:nvSpPr>
          <p:spPr>
            <a:xfrm>
              <a:off x="2025539" y="2664216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41" name="椭圆 1540"/>
            <p:cNvSpPr/>
            <p:nvPr/>
          </p:nvSpPr>
          <p:spPr>
            <a:xfrm>
              <a:off x="2000036" y="2504282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42" name="椭圆 1541"/>
            <p:cNvSpPr/>
            <p:nvPr/>
          </p:nvSpPr>
          <p:spPr>
            <a:xfrm>
              <a:off x="1992155" y="2190943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43" name="椭圆 1542"/>
            <p:cNvSpPr/>
            <p:nvPr/>
          </p:nvSpPr>
          <p:spPr>
            <a:xfrm>
              <a:off x="1943555" y="2047320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44" name="椭圆 1543"/>
            <p:cNvSpPr/>
            <p:nvPr/>
          </p:nvSpPr>
          <p:spPr>
            <a:xfrm>
              <a:off x="1965353" y="2343343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545" name="任意多边形 1544"/>
          <p:cNvSpPr/>
          <p:nvPr/>
        </p:nvSpPr>
        <p:spPr>
          <a:xfrm>
            <a:off x="2771727" y="4211564"/>
            <a:ext cx="173090" cy="411896"/>
          </a:xfrm>
          <a:custGeom>
            <a:avLst/>
            <a:gdLst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54028 w 176082"/>
              <a:gd name="connsiteY10" fmla="*/ 190078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2609 w 176082"/>
              <a:gd name="connsiteY22" fmla="*/ 359147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40072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27847 w 175519"/>
              <a:gd name="connsiteY22" fmla="*/ 347240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26"/>
              <a:gd name="connsiteY0" fmla="*/ 159122 h 411896"/>
              <a:gd name="connsiteX1" fmla="*/ 20690 w 175526"/>
              <a:gd name="connsiteY1" fmla="*/ 230560 h 411896"/>
              <a:gd name="connsiteX2" fmla="*/ 30215 w 175526"/>
              <a:gd name="connsiteY2" fmla="*/ 311522 h 411896"/>
              <a:gd name="connsiteX3" fmla="*/ 42121 w 175526"/>
              <a:gd name="connsiteY3" fmla="*/ 371053 h 411896"/>
              <a:gd name="connsiteX4" fmla="*/ 54028 w 175526"/>
              <a:gd name="connsiteY4" fmla="*/ 404391 h 411896"/>
              <a:gd name="connsiteX5" fmla="*/ 73078 w 175526"/>
              <a:gd name="connsiteY5" fmla="*/ 411534 h 411896"/>
              <a:gd name="connsiteX6" fmla="*/ 82603 w 175526"/>
              <a:gd name="connsiteY6" fmla="*/ 397247 h 411896"/>
              <a:gd name="connsiteX7" fmla="*/ 70696 w 175526"/>
              <a:gd name="connsiteY7" fmla="*/ 361528 h 411896"/>
              <a:gd name="connsiteX8" fmla="*/ 61171 w 175526"/>
              <a:gd name="connsiteY8" fmla="*/ 316284 h 411896"/>
              <a:gd name="connsiteX9" fmla="*/ 51646 w 175526"/>
              <a:gd name="connsiteY9" fmla="*/ 247228 h 411896"/>
              <a:gd name="connsiteX10" fmla="*/ 49265 w 175526"/>
              <a:gd name="connsiteY10" fmla="*/ 185315 h 411896"/>
              <a:gd name="connsiteX11" fmla="*/ 42121 w 175526"/>
              <a:gd name="connsiteY11" fmla="*/ 104353 h 411896"/>
              <a:gd name="connsiteX12" fmla="*/ 32596 w 175526"/>
              <a:gd name="connsiteY12" fmla="*/ 71016 h 411896"/>
              <a:gd name="connsiteX13" fmla="*/ 25453 w 175526"/>
              <a:gd name="connsiteY13" fmla="*/ 44822 h 411896"/>
              <a:gd name="connsiteX14" fmla="*/ 30215 w 175526"/>
              <a:gd name="connsiteY14" fmla="*/ 30534 h 411896"/>
              <a:gd name="connsiteX15" fmla="*/ 46884 w 175526"/>
              <a:gd name="connsiteY15" fmla="*/ 47203 h 411896"/>
              <a:gd name="connsiteX16" fmla="*/ 65933 w 175526"/>
              <a:gd name="connsiteY16" fmla="*/ 97210 h 411896"/>
              <a:gd name="connsiteX17" fmla="*/ 80222 w 175526"/>
              <a:gd name="connsiteY17" fmla="*/ 142453 h 411896"/>
              <a:gd name="connsiteX18" fmla="*/ 94509 w 175526"/>
              <a:gd name="connsiteY18" fmla="*/ 178171 h 411896"/>
              <a:gd name="connsiteX19" fmla="*/ 104034 w 175526"/>
              <a:gd name="connsiteY19" fmla="*/ 232941 h 411896"/>
              <a:gd name="connsiteX20" fmla="*/ 111178 w 175526"/>
              <a:gd name="connsiteY20" fmla="*/ 275803 h 411896"/>
              <a:gd name="connsiteX21" fmla="*/ 118322 w 175526"/>
              <a:gd name="connsiteY21" fmla="*/ 311522 h 411896"/>
              <a:gd name="connsiteX22" fmla="*/ 127847 w 175526"/>
              <a:gd name="connsiteY22" fmla="*/ 347240 h 411896"/>
              <a:gd name="connsiteX23" fmla="*/ 146897 w 175526"/>
              <a:gd name="connsiteY23" fmla="*/ 375816 h 411896"/>
              <a:gd name="connsiteX24" fmla="*/ 163566 w 175526"/>
              <a:gd name="connsiteY24" fmla="*/ 382960 h 411896"/>
              <a:gd name="connsiteX25" fmla="*/ 175471 w 175526"/>
              <a:gd name="connsiteY25" fmla="*/ 373434 h 411896"/>
              <a:gd name="connsiteX26" fmla="*/ 158803 w 175526"/>
              <a:gd name="connsiteY26" fmla="*/ 354384 h 411896"/>
              <a:gd name="connsiteX27" fmla="*/ 149278 w 175526"/>
              <a:gd name="connsiteY27" fmla="*/ 323428 h 411896"/>
              <a:gd name="connsiteX28" fmla="*/ 139753 w 175526"/>
              <a:gd name="connsiteY28" fmla="*/ 278184 h 411896"/>
              <a:gd name="connsiteX29" fmla="*/ 130227 w 175526"/>
              <a:gd name="connsiteY29" fmla="*/ 211509 h 411896"/>
              <a:gd name="connsiteX30" fmla="*/ 120703 w 175526"/>
              <a:gd name="connsiteY30" fmla="*/ 168647 h 411896"/>
              <a:gd name="connsiteX31" fmla="*/ 106415 w 175526"/>
              <a:gd name="connsiteY31" fmla="*/ 132928 h 411896"/>
              <a:gd name="connsiteX32" fmla="*/ 89746 w 175526"/>
              <a:gd name="connsiteY32" fmla="*/ 82922 h 411896"/>
              <a:gd name="connsiteX33" fmla="*/ 73078 w 175526"/>
              <a:gd name="connsiteY33" fmla="*/ 42441 h 411896"/>
              <a:gd name="connsiteX34" fmla="*/ 58790 w 175526"/>
              <a:gd name="connsiteY34" fmla="*/ 13866 h 411896"/>
              <a:gd name="connsiteX35" fmla="*/ 39740 w 175526"/>
              <a:gd name="connsiteY35" fmla="*/ 1959 h 411896"/>
              <a:gd name="connsiteX36" fmla="*/ 15928 w 175526"/>
              <a:gd name="connsiteY36" fmla="*/ 1959 h 411896"/>
              <a:gd name="connsiteX37" fmla="*/ 1640 w 175526"/>
              <a:gd name="connsiteY37" fmla="*/ 21009 h 411896"/>
              <a:gd name="connsiteX38" fmla="*/ 1640 w 175526"/>
              <a:gd name="connsiteY38" fmla="*/ 59109 h 411896"/>
              <a:gd name="connsiteX39" fmla="*/ 13546 w 175526"/>
              <a:gd name="connsiteY39" fmla="*/ 104353 h 411896"/>
              <a:gd name="connsiteX40" fmla="*/ 20690 w 175526"/>
              <a:gd name="connsiteY40" fmla="*/ 159122 h 411896"/>
              <a:gd name="connsiteX0" fmla="*/ 20690 w 175534"/>
              <a:gd name="connsiteY0" fmla="*/ 159122 h 411896"/>
              <a:gd name="connsiteX1" fmla="*/ 20690 w 175534"/>
              <a:gd name="connsiteY1" fmla="*/ 230560 h 411896"/>
              <a:gd name="connsiteX2" fmla="*/ 30215 w 175534"/>
              <a:gd name="connsiteY2" fmla="*/ 311522 h 411896"/>
              <a:gd name="connsiteX3" fmla="*/ 42121 w 175534"/>
              <a:gd name="connsiteY3" fmla="*/ 371053 h 411896"/>
              <a:gd name="connsiteX4" fmla="*/ 54028 w 175534"/>
              <a:gd name="connsiteY4" fmla="*/ 404391 h 411896"/>
              <a:gd name="connsiteX5" fmla="*/ 73078 w 175534"/>
              <a:gd name="connsiteY5" fmla="*/ 411534 h 411896"/>
              <a:gd name="connsiteX6" fmla="*/ 82603 w 175534"/>
              <a:gd name="connsiteY6" fmla="*/ 397247 h 411896"/>
              <a:gd name="connsiteX7" fmla="*/ 70696 w 175534"/>
              <a:gd name="connsiteY7" fmla="*/ 361528 h 411896"/>
              <a:gd name="connsiteX8" fmla="*/ 61171 w 175534"/>
              <a:gd name="connsiteY8" fmla="*/ 316284 h 411896"/>
              <a:gd name="connsiteX9" fmla="*/ 51646 w 175534"/>
              <a:gd name="connsiteY9" fmla="*/ 247228 h 411896"/>
              <a:gd name="connsiteX10" fmla="*/ 49265 w 175534"/>
              <a:gd name="connsiteY10" fmla="*/ 185315 h 411896"/>
              <a:gd name="connsiteX11" fmla="*/ 42121 w 175534"/>
              <a:gd name="connsiteY11" fmla="*/ 104353 h 411896"/>
              <a:gd name="connsiteX12" fmla="*/ 32596 w 175534"/>
              <a:gd name="connsiteY12" fmla="*/ 71016 h 411896"/>
              <a:gd name="connsiteX13" fmla="*/ 25453 w 175534"/>
              <a:gd name="connsiteY13" fmla="*/ 44822 h 411896"/>
              <a:gd name="connsiteX14" fmla="*/ 30215 w 175534"/>
              <a:gd name="connsiteY14" fmla="*/ 30534 h 411896"/>
              <a:gd name="connsiteX15" fmla="*/ 46884 w 175534"/>
              <a:gd name="connsiteY15" fmla="*/ 47203 h 411896"/>
              <a:gd name="connsiteX16" fmla="*/ 65933 w 175534"/>
              <a:gd name="connsiteY16" fmla="*/ 97210 h 411896"/>
              <a:gd name="connsiteX17" fmla="*/ 80222 w 175534"/>
              <a:gd name="connsiteY17" fmla="*/ 142453 h 411896"/>
              <a:gd name="connsiteX18" fmla="*/ 94509 w 175534"/>
              <a:gd name="connsiteY18" fmla="*/ 178171 h 411896"/>
              <a:gd name="connsiteX19" fmla="*/ 104034 w 175534"/>
              <a:gd name="connsiteY19" fmla="*/ 232941 h 411896"/>
              <a:gd name="connsiteX20" fmla="*/ 111178 w 175534"/>
              <a:gd name="connsiteY20" fmla="*/ 275803 h 411896"/>
              <a:gd name="connsiteX21" fmla="*/ 118322 w 175534"/>
              <a:gd name="connsiteY21" fmla="*/ 311522 h 411896"/>
              <a:gd name="connsiteX22" fmla="*/ 127847 w 175534"/>
              <a:gd name="connsiteY22" fmla="*/ 347240 h 411896"/>
              <a:gd name="connsiteX23" fmla="*/ 139754 w 175534"/>
              <a:gd name="connsiteY23" fmla="*/ 373434 h 411896"/>
              <a:gd name="connsiteX24" fmla="*/ 163566 w 175534"/>
              <a:gd name="connsiteY24" fmla="*/ 382960 h 411896"/>
              <a:gd name="connsiteX25" fmla="*/ 175471 w 175534"/>
              <a:gd name="connsiteY25" fmla="*/ 373434 h 411896"/>
              <a:gd name="connsiteX26" fmla="*/ 158803 w 175534"/>
              <a:gd name="connsiteY26" fmla="*/ 354384 h 411896"/>
              <a:gd name="connsiteX27" fmla="*/ 149278 w 175534"/>
              <a:gd name="connsiteY27" fmla="*/ 323428 h 411896"/>
              <a:gd name="connsiteX28" fmla="*/ 139753 w 175534"/>
              <a:gd name="connsiteY28" fmla="*/ 278184 h 411896"/>
              <a:gd name="connsiteX29" fmla="*/ 130227 w 175534"/>
              <a:gd name="connsiteY29" fmla="*/ 211509 h 411896"/>
              <a:gd name="connsiteX30" fmla="*/ 120703 w 175534"/>
              <a:gd name="connsiteY30" fmla="*/ 168647 h 411896"/>
              <a:gd name="connsiteX31" fmla="*/ 106415 w 175534"/>
              <a:gd name="connsiteY31" fmla="*/ 132928 h 411896"/>
              <a:gd name="connsiteX32" fmla="*/ 89746 w 175534"/>
              <a:gd name="connsiteY32" fmla="*/ 82922 h 411896"/>
              <a:gd name="connsiteX33" fmla="*/ 73078 w 175534"/>
              <a:gd name="connsiteY33" fmla="*/ 42441 h 411896"/>
              <a:gd name="connsiteX34" fmla="*/ 58790 w 175534"/>
              <a:gd name="connsiteY34" fmla="*/ 13866 h 411896"/>
              <a:gd name="connsiteX35" fmla="*/ 39740 w 175534"/>
              <a:gd name="connsiteY35" fmla="*/ 1959 h 411896"/>
              <a:gd name="connsiteX36" fmla="*/ 15928 w 175534"/>
              <a:gd name="connsiteY36" fmla="*/ 1959 h 411896"/>
              <a:gd name="connsiteX37" fmla="*/ 1640 w 175534"/>
              <a:gd name="connsiteY37" fmla="*/ 21009 h 411896"/>
              <a:gd name="connsiteX38" fmla="*/ 1640 w 175534"/>
              <a:gd name="connsiteY38" fmla="*/ 59109 h 411896"/>
              <a:gd name="connsiteX39" fmla="*/ 13546 w 175534"/>
              <a:gd name="connsiteY39" fmla="*/ 104353 h 411896"/>
              <a:gd name="connsiteX40" fmla="*/ 20690 w 175534"/>
              <a:gd name="connsiteY40" fmla="*/ 159122 h 411896"/>
              <a:gd name="connsiteX0" fmla="*/ 20690 w 175471"/>
              <a:gd name="connsiteY0" fmla="*/ 159122 h 411896"/>
              <a:gd name="connsiteX1" fmla="*/ 20690 w 175471"/>
              <a:gd name="connsiteY1" fmla="*/ 230560 h 411896"/>
              <a:gd name="connsiteX2" fmla="*/ 30215 w 175471"/>
              <a:gd name="connsiteY2" fmla="*/ 311522 h 411896"/>
              <a:gd name="connsiteX3" fmla="*/ 42121 w 175471"/>
              <a:gd name="connsiteY3" fmla="*/ 371053 h 411896"/>
              <a:gd name="connsiteX4" fmla="*/ 54028 w 175471"/>
              <a:gd name="connsiteY4" fmla="*/ 404391 h 411896"/>
              <a:gd name="connsiteX5" fmla="*/ 73078 w 175471"/>
              <a:gd name="connsiteY5" fmla="*/ 411534 h 411896"/>
              <a:gd name="connsiteX6" fmla="*/ 82603 w 175471"/>
              <a:gd name="connsiteY6" fmla="*/ 397247 h 411896"/>
              <a:gd name="connsiteX7" fmla="*/ 70696 w 175471"/>
              <a:gd name="connsiteY7" fmla="*/ 361528 h 411896"/>
              <a:gd name="connsiteX8" fmla="*/ 61171 w 175471"/>
              <a:gd name="connsiteY8" fmla="*/ 316284 h 411896"/>
              <a:gd name="connsiteX9" fmla="*/ 51646 w 175471"/>
              <a:gd name="connsiteY9" fmla="*/ 247228 h 411896"/>
              <a:gd name="connsiteX10" fmla="*/ 49265 w 175471"/>
              <a:gd name="connsiteY10" fmla="*/ 185315 h 411896"/>
              <a:gd name="connsiteX11" fmla="*/ 42121 w 175471"/>
              <a:gd name="connsiteY11" fmla="*/ 104353 h 411896"/>
              <a:gd name="connsiteX12" fmla="*/ 32596 w 175471"/>
              <a:gd name="connsiteY12" fmla="*/ 71016 h 411896"/>
              <a:gd name="connsiteX13" fmla="*/ 25453 w 175471"/>
              <a:gd name="connsiteY13" fmla="*/ 44822 h 411896"/>
              <a:gd name="connsiteX14" fmla="*/ 30215 w 175471"/>
              <a:gd name="connsiteY14" fmla="*/ 30534 h 411896"/>
              <a:gd name="connsiteX15" fmla="*/ 46884 w 175471"/>
              <a:gd name="connsiteY15" fmla="*/ 47203 h 411896"/>
              <a:gd name="connsiteX16" fmla="*/ 65933 w 175471"/>
              <a:gd name="connsiteY16" fmla="*/ 97210 h 411896"/>
              <a:gd name="connsiteX17" fmla="*/ 80222 w 175471"/>
              <a:gd name="connsiteY17" fmla="*/ 142453 h 411896"/>
              <a:gd name="connsiteX18" fmla="*/ 94509 w 175471"/>
              <a:gd name="connsiteY18" fmla="*/ 178171 h 411896"/>
              <a:gd name="connsiteX19" fmla="*/ 104034 w 175471"/>
              <a:gd name="connsiteY19" fmla="*/ 232941 h 411896"/>
              <a:gd name="connsiteX20" fmla="*/ 111178 w 175471"/>
              <a:gd name="connsiteY20" fmla="*/ 275803 h 411896"/>
              <a:gd name="connsiteX21" fmla="*/ 118322 w 175471"/>
              <a:gd name="connsiteY21" fmla="*/ 311522 h 411896"/>
              <a:gd name="connsiteX22" fmla="*/ 127847 w 175471"/>
              <a:gd name="connsiteY22" fmla="*/ 347240 h 411896"/>
              <a:gd name="connsiteX23" fmla="*/ 139754 w 175471"/>
              <a:gd name="connsiteY23" fmla="*/ 373434 h 411896"/>
              <a:gd name="connsiteX24" fmla="*/ 158803 w 175471"/>
              <a:gd name="connsiteY24" fmla="*/ 382960 h 411896"/>
              <a:gd name="connsiteX25" fmla="*/ 175471 w 175471"/>
              <a:gd name="connsiteY25" fmla="*/ 373434 h 411896"/>
              <a:gd name="connsiteX26" fmla="*/ 158803 w 175471"/>
              <a:gd name="connsiteY26" fmla="*/ 354384 h 411896"/>
              <a:gd name="connsiteX27" fmla="*/ 149278 w 175471"/>
              <a:gd name="connsiteY27" fmla="*/ 323428 h 411896"/>
              <a:gd name="connsiteX28" fmla="*/ 139753 w 175471"/>
              <a:gd name="connsiteY28" fmla="*/ 278184 h 411896"/>
              <a:gd name="connsiteX29" fmla="*/ 130227 w 175471"/>
              <a:gd name="connsiteY29" fmla="*/ 211509 h 411896"/>
              <a:gd name="connsiteX30" fmla="*/ 120703 w 175471"/>
              <a:gd name="connsiteY30" fmla="*/ 168647 h 411896"/>
              <a:gd name="connsiteX31" fmla="*/ 106415 w 175471"/>
              <a:gd name="connsiteY31" fmla="*/ 132928 h 411896"/>
              <a:gd name="connsiteX32" fmla="*/ 89746 w 175471"/>
              <a:gd name="connsiteY32" fmla="*/ 82922 h 411896"/>
              <a:gd name="connsiteX33" fmla="*/ 73078 w 175471"/>
              <a:gd name="connsiteY33" fmla="*/ 42441 h 411896"/>
              <a:gd name="connsiteX34" fmla="*/ 58790 w 175471"/>
              <a:gd name="connsiteY34" fmla="*/ 13866 h 411896"/>
              <a:gd name="connsiteX35" fmla="*/ 39740 w 175471"/>
              <a:gd name="connsiteY35" fmla="*/ 1959 h 411896"/>
              <a:gd name="connsiteX36" fmla="*/ 15928 w 175471"/>
              <a:gd name="connsiteY36" fmla="*/ 1959 h 411896"/>
              <a:gd name="connsiteX37" fmla="*/ 1640 w 175471"/>
              <a:gd name="connsiteY37" fmla="*/ 21009 h 411896"/>
              <a:gd name="connsiteX38" fmla="*/ 1640 w 175471"/>
              <a:gd name="connsiteY38" fmla="*/ 59109 h 411896"/>
              <a:gd name="connsiteX39" fmla="*/ 13546 w 175471"/>
              <a:gd name="connsiteY39" fmla="*/ 104353 h 411896"/>
              <a:gd name="connsiteX40" fmla="*/ 20690 w 175471"/>
              <a:gd name="connsiteY40" fmla="*/ 159122 h 411896"/>
              <a:gd name="connsiteX0" fmla="*/ 20690 w 173090"/>
              <a:gd name="connsiteY0" fmla="*/ 159122 h 411896"/>
              <a:gd name="connsiteX1" fmla="*/ 20690 w 173090"/>
              <a:gd name="connsiteY1" fmla="*/ 230560 h 411896"/>
              <a:gd name="connsiteX2" fmla="*/ 30215 w 173090"/>
              <a:gd name="connsiteY2" fmla="*/ 311522 h 411896"/>
              <a:gd name="connsiteX3" fmla="*/ 42121 w 173090"/>
              <a:gd name="connsiteY3" fmla="*/ 371053 h 411896"/>
              <a:gd name="connsiteX4" fmla="*/ 54028 w 173090"/>
              <a:gd name="connsiteY4" fmla="*/ 404391 h 411896"/>
              <a:gd name="connsiteX5" fmla="*/ 73078 w 173090"/>
              <a:gd name="connsiteY5" fmla="*/ 411534 h 411896"/>
              <a:gd name="connsiteX6" fmla="*/ 82603 w 173090"/>
              <a:gd name="connsiteY6" fmla="*/ 397247 h 411896"/>
              <a:gd name="connsiteX7" fmla="*/ 70696 w 173090"/>
              <a:gd name="connsiteY7" fmla="*/ 361528 h 411896"/>
              <a:gd name="connsiteX8" fmla="*/ 61171 w 173090"/>
              <a:gd name="connsiteY8" fmla="*/ 316284 h 411896"/>
              <a:gd name="connsiteX9" fmla="*/ 51646 w 173090"/>
              <a:gd name="connsiteY9" fmla="*/ 247228 h 411896"/>
              <a:gd name="connsiteX10" fmla="*/ 49265 w 173090"/>
              <a:gd name="connsiteY10" fmla="*/ 185315 h 411896"/>
              <a:gd name="connsiteX11" fmla="*/ 42121 w 173090"/>
              <a:gd name="connsiteY11" fmla="*/ 104353 h 411896"/>
              <a:gd name="connsiteX12" fmla="*/ 32596 w 173090"/>
              <a:gd name="connsiteY12" fmla="*/ 71016 h 411896"/>
              <a:gd name="connsiteX13" fmla="*/ 25453 w 173090"/>
              <a:gd name="connsiteY13" fmla="*/ 44822 h 411896"/>
              <a:gd name="connsiteX14" fmla="*/ 30215 w 173090"/>
              <a:gd name="connsiteY14" fmla="*/ 30534 h 411896"/>
              <a:gd name="connsiteX15" fmla="*/ 46884 w 173090"/>
              <a:gd name="connsiteY15" fmla="*/ 47203 h 411896"/>
              <a:gd name="connsiteX16" fmla="*/ 65933 w 173090"/>
              <a:gd name="connsiteY16" fmla="*/ 97210 h 411896"/>
              <a:gd name="connsiteX17" fmla="*/ 80222 w 173090"/>
              <a:gd name="connsiteY17" fmla="*/ 142453 h 411896"/>
              <a:gd name="connsiteX18" fmla="*/ 94509 w 173090"/>
              <a:gd name="connsiteY18" fmla="*/ 178171 h 411896"/>
              <a:gd name="connsiteX19" fmla="*/ 104034 w 173090"/>
              <a:gd name="connsiteY19" fmla="*/ 232941 h 411896"/>
              <a:gd name="connsiteX20" fmla="*/ 111178 w 173090"/>
              <a:gd name="connsiteY20" fmla="*/ 275803 h 411896"/>
              <a:gd name="connsiteX21" fmla="*/ 118322 w 173090"/>
              <a:gd name="connsiteY21" fmla="*/ 311522 h 411896"/>
              <a:gd name="connsiteX22" fmla="*/ 127847 w 173090"/>
              <a:gd name="connsiteY22" fmla="*/ 347240 h 411896"/>
              <a:gd name="connsiteX23" fmla="*/ 139754 w 173090"/>
              <a:gd name="connsiteY23" fmla="*/ 373434 h 411896"/>
              <a:gd name="connsiteX24" fmla="*/ 158803 w 173090"/>
              <a:gd name="connsiteY24" fmla="*/ 382960 h 411896"/>
              <a:gd name="connsiteX25" fmla="*/ 173090 w 173090"/>
              <a:gd name="connsiteY25" fmla="*/ 373434 h 411896"/>
              <a:gd name="connsiteX26" fmla="*/ 158803 w 173090"/>
              <a:gd name="connsiteY26" fmla="*/ 354384 h 411896"/>
              <a:gd name="connsiteX27" fmla="*/ 149278 w 173090"/>
              <a:gd name="connsiteY27" fmla="*/ 323428 h 411896"/>
              <a:gd name="connsiteX28" fmla="*/ 139753 w 173090"/>
              <a:gd name="connsiteY28" fmla="*/ 278184 h 411896"/>
              <a:gd name="connsiteX29" fmla="*/ 130227 w 173090"/>
              <a:gd name="connsiteY29" fmla="*/ 211509 h 411896"/>
              <a:gd name="connsiteX30" fmla="*/ 120703 w 173090"/>
              <a:gd name="connsiteY30" fmla="*/ 168647 h 411896"/>
              <a:gd name="connsiteX31" fmla="*/ 106415 w 173090"/>
              <a:gd name="connsiteY31" fmla="*/ 132928 h 411896"/>
              <a:gd name="connsiteX32" fmla="*/ 89746 w 173090"/>
              <a:gd name="connsiteY32" fmla="*/ 82922 h 411896"/>
              <a:gd name="connsiteX33" fmla="*/ 73078 w 173090"/>
              <a:gd name="connsiteY33" fmla="*/ 42441 h 411896"/>
              <a:gd name="connsiteX34" fmla="*/ 58790 w 173090"/>
              <a:gd name="connsiteY34" fmla="*/ 13866 h 411896"/>
              <a:gd name="connsiteX35" fmla="*/ 39740 w 173090"/>
              <a:gd name="connsiteY35" fmla="*/ 1959 h 411896"/>
              <a:gd name="connsiteX36" fmla="*/ 15928 w 173090"/>
              <a:gd name="connsiteY36" fmla="*/ 1959 h 411896"/>
              <a:gd name="connsiteX37" fmla="*/ 1640 w 173090"/>
              <a:gd name="connsiteY37" fmla="*/ 21009 h 411896"/>
              <a:gd name="connsiteX38" fmla="*/ 1640 w 173090"/>
              <a:gd name="connsiteY38" fmla="*/ 59109 h 411896"/>
              <a:gd name="connsiteX39" fmla="*/ 13546 w 173090"/>
              <a:gd name="connsiteY39" fmla="*/ 104353 h 411896"/>
              <a:gd name="connsiteX40" fmla="*/ 20690 w 173090"/>
              <a:gd name="connsiteY40" fmla="*/ 159122 h 411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73090" h="411896">
                <a:moveTo>
                  <a:pt x="20690" y="159122"/>
                </a:moveTo>
                <a:cubicBezTo>
                  <a:pt x="21881" y="180156"/>
                  <a:pt x="19103" y="205160"/>
                  <a:pt x="20690" y="230560"/>
                </a:cubicBezTo>
                <a:cubicBezTo>
                  <a:pt x="22278" y="255960"/>
                  <a:pt x="26643" y="288106"/>
                  <a:pt x="30215" y="311522"/>
                </a:cubicBezTo>
                <a:cubicBezTo>
                  <a:pt x="33787" y="334938"/>
                  <a:pt x="38152" y="355575"/>
                  <a:pt x="42121" y="371053"/>
                </a:cubicBezTo>
                <a:cubicBezTo>
                  <a:pt x="46090" y="386531"/>
                  <a:pt x="48869" y="397644"/>
                  <a:pt x="54028" y="404391"/>
                </a:cubicBezTo>
                <a:cubicBezTo>
                  <a:pt x="59188" y="411138"/>
                  <a:pt x="68316" y="412725"/>
                  <a:pt x="73078" y="411534"/>
                </a:cubicBezTo>
                <a:cubicBezTo>
                  <a:pt x="77840" y="410343"/>
                  <a:pt x="83000" y="405581"/>
                  <a:pt x="82603" y="397247"/>
                </a:cubicBezTo>
                <a:cubicBezTo>
                  <a:pt x="82206" y="388913"/>
                  <a:pt x="74268" y="375022"/>
                  <a:pt x="70696" y="361528"/>
                </a:cubicBezTo>
                <a:cubicBezTo>
                  <a:pt x="67124" y="348034"/>
                  <a:pt x="64346" y="335334"/>
                  <a:pt x="61171" y="316284"/>
                </a:cubicBezTo>
                <a:cubicBezTo>
                  <a:pt x="57996" y="297234"/>
                  <a:pt x="53630" y="269056"/>
                  <a:pt x="51646" y="247228"/>
                </a:cubicBezTo>
                <a:cubicBezTo>
                  <a:pt x="49662" y="225400"/>
                  <a:pt x="50853" y="209128"/>
                  <a:pt x="49265" y="185315"/>
                </a:cubicBezTo>
                <a:cubicBezTo>
                  <a:pt x="47677" y="161502"/>
                  <a:pt x="44899" y="123403"/>
                  <a:pt x="42121" y="104353"/>
                </a:cubicBezTo>
                <a:cubicBezTo>
                  <a:pt x="39343" y="85303"/>
                  <a:pt x="35374" y="80938"/>
                  <a:pt x="32596" y="71016"/>
                </a:cubicBezTo>
                <a:cubicBezTo>
                  <a:pt x="29818" y="61094"/>
                  <a:pt x="25850" y="51569"/>
                  <a:pt x="25453" y="44822"/>
                </a:cubicBezTo>
                <a:cubicBezTo>
                  <a:pt x="25056" y="38075"/>
                  <a:pt x="26643" y="30137"/>
                  <a:pt x="30215" y="30534"/>
                </a:cubicBezTo>
                <a:cubicBezTo>
                  <a:pt x="33787" y="30931"/>
                  <a:pt x="40931" y="36091"/>
                  <a:pt x="46884" y="47203"/>
                </a:cubicBezTo>
                <a:cubicBezTo>
                  <a:pt x="52837" y="58315"/>
                  <a:pt x="60377" y="81335"/>
                  <a:pt x="65933" y="97210"/>
                </a:cubicBezTo>
                <a:cubicBezTo>
                  <a:pt x="71489" y="113085"/>
                  <a:pt x="75459" y="128960"/>
                  <a:pt x="80222" y="142453"/>
                </a:cubicBezTo>
                <a:cubicBezTo>
                  <a:pt x="84985" y="155946"/>
                  <a:pt x="90540" y="163090"/>
                  <a:pt x="94509" y="178171"/>
                </a:cubicBezTo>
                <a:cubicBezTo>
                  <a:pt x="98478" y="193252"/>
                  <a:pt x="101256" y="216669"/>
                  <a:pt x="104034" y="232941"/>
                </a:cubicBezTo>
                <a:cubicBezTo>
                  <a:pt x="106812" y="249213"/>
                  <a:pt x="108797" y="262706"/>
                  <a:pt x="111178" y="275803"/>
                </a:cubicBezTo>
                <a:cubicBezTo>
                  <a:pt x="113559" y="288900"/>
                  <a:pt x="115544" y="299616"/>
                  <a:pt x="118322" y="311522"/>
                </a:cubicBezTo>
                <a:cubicBezTo>
                  <a:pt x="121100" y="323428"/>
                  <a:pt x="124275" y="336921"/>
                  <a:pt x="127847" y="347240"/>
                </a:cubicBezTo>
                <a:cubicBezTo>
                  <a:pt x="131419" y="357559"/>
                  <a:pt x="134595" y="367481"/>
                  <a:pt x="139754" y="373434"/>
                </a:cubicBezTo>
                <a:cubicBezTo>
                  <a:pt x="144913" y="379387"/>
                  <a:pt x="153247" y="382960"/>
                  <a:pt x="158803" y="382960"/>
                </a:cubicBezTo>
                <a:cubicBezTo>
                  <a:pt x="164359" y="382960"/>
                  <a:pt x="173090" y="378197"/>
                  <a:pt x="173090" y="373434"/>
                </a:cubicBezTo>
                <a:cubicBezTo>
                  <a:pt x="173090" y="368671"/>
                  <a:pt x="162772" y="362718"/>
                  <a:pt x="158803" y="354384"/>
                </a:cubicBezTo>
                <a:cubicBezTo>
                  <a:pt x="154834" y="346050"/>
                  <a:pt x="152453" y="336128"/>
                  <a:pt x="149278" y="323428"/>
                </a:cubicBezTo>
                <a:cubicBezTo>
                  <a:pt x="146103" y="310728"/>
                  <a:pt x="142928" y="296837"/>
                  <a:pt x="139753" y="278184"/>
                </a:cubicBezTo>
                <a:cubicBezTo>
                  <a:pt x="136578" y="259531"/>
                  <a:pt x="133402" y="229765"/>
                  <a:pt x="130227" y="211509"/>
                </a:cubicBezTo>
                <a:cubicBezTo>
                  <a:pt x="127052" y="193253"/>
                  <a:pt x="124672" y="181744"/>
                  <a:pt x="120703" y="168647"/>
                </a:cubicBezTo>
                <a:cubicBezTo>
                  <a:pt x="116734" y="155550"/>
                  <a:pt x="111574" y="147215"/>
                  <a:pt x="106415" y="132928"/>
                </a:cubicBezTo>
                <a:cubicBezTo>
                  <a:pt x="101256" y="118641"/>
                  <a:pt x="95302" y="98003"/>
                  <a:pt x="89746" y="82922"/>
                </a:cubicBezTo>
                <a:cubicBezTo>
                  <a:pt x="84190" y="67841"/>
                  <a:pt x="78237" y="53950"/>
                  <a:pt x="73078" y="42441"/>
                </a:cubicBezTo>
                <a:cubicBezTo>
                  <a:pt x="67919" y="30932"/>
                  <a:pt x="64346" y="20613"/>
                  <a:pt x="58790" y="13866"/>
                </a:cubicBezTo>
                <a:cubicBezTo>
                  <a:pt x="53234" y="7119"/>
                  <a:pt x="46884" y="3943"/>
                  <a:pt x="39740" y="1959"/>
                </a:cubicBezTo>
                <a:cubicBezTo>
                  <a:pt x="32596" y="-25"/>
                  <a:pt x="22278" y="-1216"/>
                  <a:pt x="15928" y="1959"/>
                </a:cubicBezTo>
                <a:cubicBezTo>
                  <a:pt x="9578" y="5134"/>
                  <a:pt x="4021" y="11484"/>
                  <a:pt x="1640" y="21009"/>
                </a:cubicBezTo>
                <a:cubicBezTo>
                  <a:pt x="-741" y="30534"/>
                  <a:pt x="-344" y="45218"/>
                  <a:pt x="1640" y="59109"/>
                </a:cubicBezTo>
                <a:cubicBezTo>
                  <a:pt x="3624" y="73000"/>
                  <a:pt x="10371" y="87684"/>
                  <a:pt x="13546" y="104353"/>
                </a:cubicBezTo>
                <a:cubicBezTo>
                  <a:pt x="16721" y="121022"/>
                  <a:pt x="19499" y="138088"/>
                  <a:pt x="20690" y="1591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46" name="任意多边形 1545"/>
          <p:cNvSpPr/>
          <p:nvPr/>
        </p:nvSpPr>
        <p:spPr>
          <a:xfrm rot="-1200000" flipV="1">
            <a:off x="2828871" y="4641757"/>
            <a:ext cx="173090" cy="411896"/>
          </a:xfrm>
          <a:custGeom>
            <a:avLst/>
            <a:gdLst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54028 w 176082"/>
              <a:gd name="connsiteY10" fmla="*/ 190078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3409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25465 w 176082"/>
              <a:gd name="connsiteY29" fmla="*/ 201984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51659 w 176082"/>
              <a:gd name="connsiteY27" fmla="*/ 335334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5465 w 176082"/>
              <a:gd name="connsiteY21" fmla="*/ 34485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7371 w 176082"/>
              <a:gd name="connsiteY22" fmla="*/ 371053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6082"/>
              <a:gd name="connsiteY0" fmla="*/ 156741 h 411896"/>
              <a:gd name="connsiteX1" fmla="*/ 23071 w 176082"/>
              <a:gd name="connsiteY1" fmla="*/ 242466 h 411896"/>
              <a:gd name="connsiteX2" fmla="*/ 30215 w 176082"/>
              <a:gd name="connsiteY2" fmla="*/ 311522 h 411896"/>
              <a:gd name="connsiteX3" fmla="*/ 42121 w 176082"/>
              <a:gd name="connsiteY3" fmla="*/ 371053 h 411896"/>
              <a:gd name="connsiteX4" fmla="*/ 54028 w 176082"/>
              <a:gd name="connsiteY4" fmla="*/ 404391 h 411896"/>
              <a:gd name="connsiteX5" fmla="*/ 73078 w 176082"/>
              <a:gd name="connsiteY5" fmla="*/ 411534 h 411896"/>
              <a:gd name="connsiteX6" fmla="*/ 82603 w 176082"/>
              <a:gd name="connsiteY6" fmla="*/ 397247 h 411896"/>
              <a:gd name="connsiteX7" fmla="*/ 70696 w 176082"/>
              <a:gd name="connsiteY7" fmla="*/ 361528 h 411896"/>
              <a:gd name="connsiteX8" fmla="*/ 61171 w 176082"/>
              <a:gd name="connsiteY8" fmla="*/ 316284 h 411896"/>
              <a:gd name="connsiteX9" fmla="*/ 51646 w 176082"/>
              <a:gd name="connsiteY9" fmla="*/ 247228 h 411896"/>
              <a:gd name="connsiteX10" fmla="*/ 49265 w 176082"/>
              <a:gd name="connsiteY10" fmla="*/ 185315 h 411896"/>
              <a:gd name="connsiteX11" fmla="*/ 42121 w 176082"/>
              <a:gd name="connsiteY11" fmla="*/ 104353 h 411896"/>
              <a:gd name="connsiteX12" fmla="*/ 32596 w 176082"/>
              <a:gd name="connsiteY12" fmla="*/ 71016 h 411896"/>
              <a:gd name="connsiteX13" fmla="*/ 25453 w 176082"/>
              <a:gd name="connsiteY13" fmla="*/ 44822 h 411896"/>
              <a:gd name="connsiteX14" fmla="*/ 30215 w 176082"/>
              <a:gd name="connsiteY14" fmla="*/ 30534 h 411896"/>
              <a:gd name="connsiteX15" fmla="*/ 46884 w 176082"/>
              <a:gd name="connsiteY15" fmla="*/ 47203 h 411896"/>
              <a:gd name="connsiteX16" fmla="*/ 61171 w 176082"/>
              <a:gd name="connsiteY16" fmla="*/ 99591 h 411896"/>
              <a:gd name="connsiteX17" fmla="*/ 77840 w 176082"/>
              <a:gd name="connsiteY17" fmla="*/ 142453 h 411896"/>
              <a:gd name="connsiteX18" fmla="*/ 94509 w 176082"/>
              <a:gd name="connsiteY18" fmla="*/ 178171 h 411896"/>
              <a:gd name="connsiteX19" fmla="*/ 104034 w 176082"/>
              <a:gd name="connsiteY19" fmla="*/ 232941 h 411896"/>
              <a:gd name="connsiteX20" fmla="*/ 113559 w 176082"/>
              <a:gd name="connsiteY20" fmla="*/ 285328 h 411896"/>
              <a:gd name="connsiteX21" fmla="*/ 120703 w 176082"/>
              <a:gd name="connsiteY21" fmla="*/ 325809 h 411896"/>
              <a:gd name="connsiteX22" fmla="*/ 132609 w 176082"/>
              <a:gd name="connsiteY22" fmla="*/ 359147 h 411896"/>
              <a:gd name="connsiteX23" fmla="*/ 154040 w 176082"/>
              <a:gd name="connsiteY23" fmla="*/ 380578 h 411896"/>
              <a:gd name="connsiteX24" fmla="*/ 170709 w 176082"/>
              <a:gd name="connsiteY24" fmla="*/ 385341 h 411896"/>
              <a:gd name="connsiteX25" fmla="*/ 175471 w 176082"/>
              <a:gd name="connsiteY25" fmla="*/ 373434 h 411896"/>
              <a:gd name="connsiteX26" fmla="*/ 158803 w 176082"/>
              <a:gd name="connsiteY26" fmla="*/ 354384 h 411896"/>
              <a:gd name="connsiteX27" fmla="*/ 149278 w 176082"/>
              <a:gd name="connsiteY27" fmla="*/ 323428 h 411896"/>
              <a:gd name="connsiteX28" fmla="*/ 139753 w 176082"/>
              <a:gd name="connsiteY28" fmla="*/ 278184 h 411896"/>
              <a:gd name="connsiteX29" fmla="*/ 130227 w 176082"/>
              <a:gd name="connsiteY29" fmla="*/ 211509 h 411896"/>
              <a:gd name="connsiteX30" fmla="*/ 118321 w 176082"/>
              <a:gd name="connsiteY30" fmla="*/ 168647 h 411896"/>
              <a:gd name="connsiteX31" fmla="*/ 104034 w 176082"/>
              <a:gd name="connsiteY31" fmla="*/ 140072 h 411896"/>
              <a:gd name="connsiteX32" fmla="*/ 87365 w 176082"/>
              <a:gd name="connsiteY32" fmla="*/ 85303 h 411896"/>
              <a:gd name="connsiteX33" fmla="*/ 73078 w 176082"/>
              <a:gd name="connsiteY33" fmla="*/ 42441 h 411896"/>
              <a:gd name="connsiteX34" fmla="*/ 58790 w 176082"/>
              <a:gd name="connsiteY34" fmla="*/ 13866 h 411896"/>
              <a:gd name="connsiteX35" fmla="*/ 39740 w 176082"/>
              <a:gd name="connsiteY35" fmla="*/ 1959 h 411896"/>
              <a:gd name="connsiteX36" fmla="*/ 15928 w 176082"/>
              <a:gd name="connsiteY36" fmla="*/ 1959 h 411896"/>
              <a:gd name="connsiteX37" fmla="*/ 1640 w 176082"/>
              <a:gd name="connsiteY37" fmla="*/ 21009 h 411896"/>
              <a:gd name="connsiteX38" fmla="*/ 1640 w 176082"/>
              <a:gd name="connsiteY38" fmla="*/ 59109 h 411896"/>
              <a:gd name="connsiteX39" fmla="*/ 13546 w 176082"/>
              <a:gd name="connsiteY39" fmla="*/ 104353 h 411896"/>
              <a:gd name="connsiteX40" fmla="*/ 15928 w 176082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40072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18321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3071 w 175519"/>
              <a:gd name="connsiteY1" fmla="*/ 242466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15928 w 175519"/>
              <a:gd name="connsiteY0" fmla="*/ 156741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15928 w 175519"/>
              <a:gd name="connsiteY40" fmla="*/ 156741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3885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1171 w 175519"/>
              <a:gd name="connsiteY16" fmla="*/ 99591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77840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7365 w 175519"/>
              <a:gd name="connsiteY32" fmla="*/ 85303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4034 w 175519"/>
              <a:gd name="connsiteY31" fmla="*/ 137690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37691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3559 w 175519"/>
              <a:gd name="connsiteY20" fmla="*/ 285328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20703 w 175519"/>
              <a:gd name="connsiteY21" fmla="*/ 325809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32609 w 175519"/>
              <a:gd name="connsiteY22" fmla="*/ 359147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19"/>
              <a:gd name="connsiteY0" fmla="*/ 159122 h 411896"/>
              <a:gd name="connsiteX1" fmla="*/ 20690 w 175519"/>
              <a:gd name="connsiteY1" fmla="*/ 230560 h 411896"/>
              <a:gd name="connsiteX2" fmla="*/ 30215 w 175519"/>
              <a:gd name="connsiteY2" fmla="*/ 311522 h 411896"/>
              <a:gd name="connsiteX3" fmla="*/ 42121 w 175519"/>
              <a:gd name="connsiteY3" fmla="*/ 371053 h 411896"/>
              <a:gd name="connsiteX4" fmla="*/ 54028 w 175519"/>
              <a:gd name="connsiteY4" fmla="*/ 404391 h 411896"/>
              <a:gd name="connsiteX5" fmla="*/ 73078 w 175519"/>
              <a:gd name="connsiteY5" fmla="*/ 411534 h 411896"/>
              <a:gd name="connsiteX6" fmla="*/ 82603 w 175519"/>
              <a:gd name="connsiteY6" fmla="*/ 397247 h 411896"/>
              <a:gd name="connsiteX7" fmla="*/ 70696 w 175519"/>
              <a:gd name="connsiteY7" fmla="*/ 361528 h 411896"/>
              <a:gd name="connsiteX8" fmla="*/ 61171 w 175519"/>
              <a:gd name="connsiteY8" fmla="*/ 316284 h 411896"/>
              <a:gd name="connsiteX9" fmla="*/ 51646 w 175519"/>
              <a:gd name="connsiteY9" fmla="*/ 247228 h 411896"/>
              <a:gd name="connsiteX10" fmla="*/ 49265 w 175519"/>
              <a:gd name="connsiteY10" fmla="*/ 185315 h 411896"/>
              <a:gd name="connsiteX11" fmla="*/ 42121 w 175519"/>
              <a:gd name="connsiteY11" fmla="*/ 104353 h 411896"/>
              <a:gd name="connsiteX12" fmla="*/ 32596 w 175519"/>
              <a:gd name="connsiteY12" fmla="*/ 71016 h 411896"/>
              <a:gd name="connsiteX13" fmla="*/ 25453 w 175519"/>
              <a:gd name="connsiteY13" fmla="*/ 44822 h 411896"/>
              <a:gd name="connsiteX14" fmla="*/ 30215 w 175519"/>
              <a:gd name="connsiteY14" fmla="*/ 30534 h 411896"/>
              <a:gd name="connsiteX15" fmla="*/ 46884 w 175519"/>
              <a:gd name="connsiteY15" fmla="*/ 47203 h 411896"/>
              <a:gd name="connsiteX16" fmla="*/ 65933 w 175519"/>
              <a:gd name="connsiteY16" fmla="*/ 97210 h 411896"/>
              <a:gd name="connsiteX17" fmla="*/ 80222 w 175519"/>
              <a:gd name="connsiteY17" fmla="*/ 142453 h 411896"/>
              <a:gd name="connsiteX18" fmla="*/ 94509 w 175519"/>
              <a:gd name="connsiteY18" fmla="*/ 178171 h 411896"/>
              <a:gd name="connsiteX19" fmla="*/ 104034 w 175519"/>
              <a:gd name="connsiteY19" fmla="*/ 232941 h 411896"/>
              <a:gd name="connsiteX20" fmla="*/ 111178 w 175519"/>
              <a:gd name="connsiteY20" fmla="*/ 275803 h 411896"/>
              <a:gd name="connsiteX21" fmla="*/ 118322 w 175519"/>
              <a:gd name="connsiteY21" fmla="*/ 311522 h 411896"/>
              <a:gd name="connsiteX22" fmla="*/ 127847 w 175519"/>
              <a:gd name="connsiteY22" fmla="*/ 347240 h 411896"/>
              <a:gd name="connsiteX23" fmla="*/ 154040 w 175519"/>
              <a:gd name="connsiteY23" fmla="*/ 380578 h 411896"/>
              <a:gd name="connsiteX24" fmla="*/ 163566 w 175519"/>
              <a:gd name="connsiteY24" fmla="*/ 382960 h 411896"/>
              <a:gd name="connsiteX25" fmla="*/ 175471 w 175519"/>
              <a:gd name="connsiteY25" fmla="*/ 373434 h 411896"/>
              <a:gd name="connsiteX26" fmla="*/ 158803 w 175519"/>
              <a:gd name="connsiteY26" fmla="*/ 354384 h 411896"/>
              <a:gd name="connsiteX27" fmla="*/ 149278 w 175519"/>
              <a:gd name="connsiteY27" fmla="*/ 323428 h 411896"/>
              <a:gd name="connsiteX28" fmla="*/ 139753 w 175519"/>
              <a:gd name="connsiteY28" fmla="*/ 278184 h 411896"/>
              <a:gd name="connsiteX29" fmla="*/ 130227 w 175519"/>
              <a:gd name="connsiteY29" fmla="*/ 211509 h 411896"/>
              <a:gd name="connsiteX30" fmla="*/ 120703 w 175519"/>
              <a:gd name="connsiteY30" fmla="*/ 168647 h 411896"/>
              <a:gd name="connsiteX31" fmla="*/ 106415 w 175519"/>
              <a:gd name="connsiteY31" fmla="*/ 132928 h 411896"/>
              <a:gd name="connsiteX32" fmla="*/ 89746 w 175519"/>
              <a:gd name="connsiteY32" fmla="*/ 82922 h 411896"/>
              <a:gd name="connsiteX33" fmla="*/ 73078 w 175519"/>
              <a:gd name="connsiteY33" fmla="*/ 42441 h 411896"/>
              <a:gd name="connsiteX34" fmla="*/ 58790 w 175519"/>
              <a:gd name="connsiteY34" fmla="*/ 13866 h 411896"/>
              <a:gd name="connsiteX35" fmla="*/ 39740 w 175519"/>
              <a:gd name="connsiteY35" fmla="*/ 1959 h 411896"/>
              <a:gd name="connsiteX36" fmla="*/ 15928 w 175519"/>
              <a:gd name="connsiteY36" fmla="*/ 1959 h 411896"/>
              <a:gd name="connsiteX37" fmla="*/ 1640 w 175519"/>
              <a:gd name="connsiteY37" fmla="*/ 21009 h 411896"/>
              <a:gd name="connsiteX38" fmla="*/ 1640 w 175519"/>
              <a:gd name="connsiteY38" fmla="*/ 59109 h 411896"/>
              <a:gd name="connsiteX39" fmla="*/ 13546 w 175519"/>
              <a:gd name="connsiteY39" fmla="*/ 104353 h 411896"/>
              <a:gd name="connsiteX40" fmla="*/ 20690 w 175519"/>
              <a:gd name="connsiteY40" fmla="*/ 159122 h 411896"/>
              <a:gd name="connsiteX0" fmla="*/ 20690 w 175526"/>
              <a:gd name="connsiteY0" fmla="*/ 159122 h 411896"/>
              <a:gd name="connsiteX1" fmla="*/ 20690 w 175526"/>
              <a:gd name="connsiteY1" fmla="*/ 230560 h 411896"/>
              <a:gd name="connsiteX2" fmla="*/ 30215 w 175526"/>
              <a:gd name="connsiteY2" fmla="*/ 311522 h 411896"/>
              <a:gd name="connsiteX3" fmla="*/ 42121 w 175526"/>
              <a:gd name="connsiteY3" fmla="*/ 371053 h 411896"/>
              <a:gd name="connsiteX4" fmla="*/ 54028 w 175526"/>
              <a:gd name="connsiteY4" fmla="*/ 404391 h 411896"/>
              <a:gd name="connsiteX5" fmla="*/ 73078 w 175526"/>
              <a:gd name="connsiteY5" fmla="*/ 411534 h 411896"/>
              <a:gd name="connsiteX6" fmla="*/ 82603 w 175526"/>
              <a:gd name="connsiteY6" fmla="*/ 397247 h 411896"/>
              <a:gd name="connsiteX7" fmla="*/ 70696 w 175526"/>
              <a:gd name="connsiteY7" fmla="*/ 361528 h 411896"/>
              <a:gd name="connsiteX8" fmla="*/ 61171 w 175526"/>
              <a:gd name="connsiteY8" fmla="*/ 316284 h 411896"/>
              <a:gd name="connsiteX9" fmla="*/ 51646 w 175526"/>
              <a:gd name="connsiteY9" fmla="*/ 247228 h 411896"/>
              <a:gd name="connsiteX10" fmla="*/ 49265 w 175526"/>
              <a:gd name="connsiteY10" fmla="*/ 185315 h 411896"/>
              <a:gd name="connsiteX11" fmla="*/ 42121 w 175526"/>
              <a:gd name="connsiteY11" fmla="*/ 104353 h 411896"/>
              <a:gd name="connsiteX12" fmla="*/ 32596 w 175526"/>
              <a:gd name="connsiteY12" fmla="*/ 71016 h 411896"/>
              <a:gd name="connsiteX13" fmla="*/ 25453 w 175526"/>
              <a:gd name="connsiteY13" fmla="*/ 44822 h 411896"/>
              <a:gd name="connsiteX14" fmla="*/ 30215 w 175526"/>
              <a:gd name="connsiteY14" fmla="*/ 30534 h 411896"/>
              <a:gd name="connsiteX15" fmla="*/ 46884 w 175526"/>
              <a:gd name="connsiteY15" fmla="*/ 47203 h 411896"/>
              <a:gd name="connsiteX16" fmla="*/ 65933 w 175526"/>
              <a:gd name="connsiteY16" fmla="*/ 97210 h 411896"/>
              <a:gd name="connsiteX17" fmla="*/ 80222 w 175526"/>
              <a:gd name="connsiteY17" fmla="*/ 142453 h 411896"/>
              <a:gd name="connsiteX18" fmla="*/ 94509 w 175526"/>
              <a:gd name="connsiteY18" fmla="*/ 178171 h 411896"/>
              <a:gd name="connsiteX19" fmla="*/ 104034 w 175526"/>
              <a:gd name="connsiteY19" fmla="*/ 232941 h 411896"/>
              <a:gd name="connsiteX20" fmla="*/ 111178 w 175526"/>
              <a:gd name="connsiteY20" fmla="*/ 275803 h 411896"/>
              <a:gd name="connsiteX21" fmla="*/ 118322 w 175526"/>
              <a:gd name="connsiteY21" fmla="*/ 311522 h 411896"/>
              <a:gd name="connsiteX22" fmla="*/ 127847 w 175526"/>
              <a:gd name="connsiteY22" fmla="*/ 347240 h 411896"/>
              <a:gd name="connsiteX23" fmla="*/ 146897 w 175526"/>
              <a:gd name="connsiteY23" fmla="*/ 375816 h 411896"/>
              <a:gd name="connsiteX24" fmla="*/ 163566 w 175526"/>
              <a:gd name="connsiteY24" fmla="*/ 382960 h 411896"/>
              <a:gd name="connsiteX25" fmla="*/ 175471 w 175526"/>
              <a:gd name="connsiteY25" fmla="*/ 373434 h 411896"/>
              <a:gd name="connsiteX26" fmla="*/ 158803 w 175526"/>
              <a:gd name="connsiteY26" fmla="*/ 354384 h 411896"/>
              <a:gd name="connsiteX27" fmla="*/ 149278 w 175526"/>
              <a:gd name="connsiteY27" fmla="*/ 323428 h 411896"/>
              <a:gd name="connsiteX28" fmla="*/ 139753 w 175526"/>
              <a:gd name="connsiteY28" fmla="*/ 278184 h 411896"/>
              <a:gd name="connsiteX29" fmla="*/ 130227 w 175526"/>
              <a:gd name="connsiteY29" fmla="*/ 211509 h 411896"/>
              <a:gd name="connsiteX30" fmla="*/ 120703 w 175526"/>
              <a:gd name="connsiteY30" fmla="*/ 168647 h 411896"/>
              <a:gd name="connsiteX31" fmla="*/ 106415 w 175526"/>
              <a:gd name="connsiteY31" fmla="*/ 132928 h 411896"/>
              <a:gd name="connsiteX32" fmla="*/ 89746 w 175526"/>
              <a:gd name="connsiteY32" fmla="*/ 82922 h 411896"/>
              <a:gd name="connsiteX33" fmla="*/ 73078 w 175526"/>
              <a:gd name="connsiteY33" fmla="*/ 42441 h 411896"/>
              <a:gd name="connsiteX34" fmla="*/ 58790 w 175526"/>
              <a:gd name="connsiteY34" fmla="*/ 13866 h 411896"/>
              <a:gd name="connsiteX35" fmla="*/ 39740 w 175526"/>
              <a:gd name="connsiteY35" fmla="*/ 1959 h 411896"/>
              <a:gd name="connsiteX36" fmla="*/ 15928 w 175526"/>
              <a:gd name="connsiteY36" fmla="*/ 1959 h 411896"/>
              <a:gd name="connsiteX37" fmla="*/ 1640 w 175526"/>
              <a:gd name="connsiteY37" fmla="*/ 21009 h 411896"/>
              <a:gd name="connsiteX38" fmla="*/ 1640 w 175526"/>
              <a:gd name="connsiteY38" fmla="*/ 59109 h 411896"/>
              <a:gd name="connsiteX39" fmla="*/ 13546 w 175526"/>
              <a:gd name="connsiteY39" fmla="*/ 104353 h 411896"/>
              <a:gd name="connsiteX40" fmla="*/ 20690 w 175526"/>
              <a:gd name="connsiteY40" fmla="*/ 159122 h 411896"/>
              <a:gd name="connsiteX0" fmla="*/ 20690 w 175534"/>
              <a:gd name="connsiteY0" fmla="*/ 159122 h 411896"/>
              <a:gd name="connsiteX1" fmla="*/ 20690 w 175534"/>
              <a:gd name="connsiteY1" fmla="*/ 230560 h 411896"/>
              <a:gd name="connsiteX2" fmla="*/ 30215 w 175534"/>
              <a:gd name="connsiteY2" fmla="*/ 311522 h 411896"/>
              <a:gd name="connsiteX3" fmla="*/ 42121 w 175534"/>
              <a:gd name="connsiteY3" fmla="*/ 371053 h 411896"/>
              <a:gd name="connsiteX4" fmla="*/ 54028 w 175534"/>
              <a:gd name="connsiteY4" fmla="*/ 404391 h 411896"/>
              <a:gd name="connsiteX5" fmla="*/ 73078 w 175534"/>
              <a:gd name="connsiteY5" fmla="*/ 411534 h 411896"/>
              <a:gd name="connsiteX6" fmla="*/ 82603 w 175534"/>
              <a:gd name="connsiteY6" fmla="*/ 397247 h 411896"/>
              <a:gd name="connsiteX7" fmla="*/ 70696 w 175534"/>
              <a:gd name="connsiteY7" fmla="*/ 361528 h 411896"/>
              <a:gd name="connsiteX8" fmla="*/ 61171 w 175534"/>
              <a:gd name="connsiteY8" fmla="*/ 316284 h 411896"/>
              <a:gd name="connsiteX9" fmla="*/ 51646 w 175534"/>
              <a:gd name="connsiteY9" fmla="*/ 247228 h 411896"/>
              <a:gd name="connsiteX10" fmla="*/ 49265 w 175534"/>
              <a:gd name="connsiteY10" fmla="*/ 185315 h 411896"/>
              <a:gd name="connsiteX11" fmla="*/ 42121 w 175534"/>
              <a:gd name="connsiteY11" fmla="*/ 104353 h 411896"/>
              <a:gd name="connsiteX12" fmla="*/ 32596 w 175534"/>
              <a:gd name="connsiteY12" fmla="*/ 71016 h 411896"/>
              <a:gd name="connsiteX13" fmla="*/ 25453 w 175534"/>
              <a:gd name="connsiteY13" fmla="*/ 44822 h 411896"/>
              <a:gd name="connsiteX14" fmla="*/ 30215 w 175534"/>
              <a:gd name="connsiteY14" fmla="*/ 30534 h 411896"/>
              <a:gd name="connsiteX15" fmla="*/ 46884 w 175534"/>
              <a:gd name="connsiteY15" fmla="*/ 47203 h 411896"/>
              <a:gd name="connsiteX16" fmla="*/ 65933 w 175534"/>
              <a:gd name="connsiteY16" fmla="*/ 97210 h 411896"/>
              <a:gd name="connsiteX17" fmla="*/ 80222 w 175534"/>
              <a:gd name="connsiteY17" fmla="*/ 142453 h 411896"/>
              <a:gd name="connsiteX18" fmla="*/ 94509 w 175534"/>
              <a:gd name="connsiteY18" fmla="*/ 178171 h 411896"/>
              <a:gd name="connsiteX19" fmla="*/ 104034 w 175534"/>
              <a:gd name="connsiteY19" fmla="*/ 232941 h 411896"/>
              <a:gd name="connsiteX20" fmla="*/ 111178 w 175534"/>
              <a:gd name="connsiteY20" fmla="*/ 275803 h 411896"/>
              <a:gd name="connsiteX21" fmla="*/ 118322 w 175534"/>
              <a:gd name="connsiteY21" fmla="*/ 311522 h 411896"/>
              <a:gd name="connsiteX22" fmla="*/ 127847 w 175534"/>
              <a:gd name="connsiteY22" fmla="*/ 347240 h 411896"/>
              <a:gd name="connsiteX23" fmla="*/ 139754 w 175534"/>
              <a:gd name="connsiteY23" fmla="*/ 373434 h 411896"/>
              <a:gd name="connsiteX24" fmla="*/ 163566 w 175534"/>
              <a:gd name="connsiteY24" fmla="*/ 382960 h 411896"/>
              <a:gd name="connsiteX25" fmla="*/ 175471 w 175534"/>
              <a:gd name="connsiteY25" fmla="*/ 373434 h 411896"/>
              <a:gd name="connsiteX26" fmla="*/ 158803 w 175534"/>
              <a:gd name="connsiteY26" fmla="*/ 354384 h 411896"/>
              <a:gd name="connsiteX27" fmla="*/ 149278 w 175534"/>
              <a:gd name="connsiteY27" fmla="*/ 323428 h 411896"/>
              <a:gd name="connsiteX28" fmla="*/ 139753 w 175534"/>
              <a:gd name="connsiteY28" fmla="*/ 278184 h 411896"/>
              <a:gd name="connsiteX29" fmla="*/ 130227 w 175534"/>
              <a:gd name="connsiteY29" fmla="*/ 211509 h 411896"/>
              <a:gd name="connsiteX30" fmla="*/ 120703 w 175534"/>
              <a:gd name="connsiteY30" fmla="*/ 168647 h 411896"/>
              <a:gd name="connsiteX31" fmla="*/ 106415 w 175534"/>
              <a:gd name="connsiteY31" fmla="*/ 132928 h 411896"/>
              <a:gd name="connsiteX32" fmla="*/ 89746 w 175534"/>
              <a:gd name="connsiteY32" fmla="*/ 82922 h 411896"/>
              <a:gd name="connsiteX33" fmla="*/ 73078 w 175534"/>
              <a:gd name="connsiteY33" fmla="*/ 42441 h 411896"/>
              <a:gd name="connsiteX34" fmla="*/ 58790 w 175534"/>
              <a:gd name="connsiteY34" fmla="*/ 13866 h 411896"/>
              <a:gd name="connsiteX35" fmla="*/ 39740 w 175534"/>
              <a:gd name="connsiteY35" fmla="*/ 1959 h 411896"/>
              <a:gd name="connsiteX36" fmla="*/ 15928 w 175534"/>
              <a:gd name="connsiteY36" fmla="*/ 1959 h 411896"/>
              <a:gd name="connsiteX37" fmla="*/ 1640 w 175534"/>
              <a:gd name="connsiteY37" fmla="*/ 21009 h 411896"/>
              <a:gd name="connsiteX38" fmla="*/ 1640 w 175534"/>
              <a:gd name="connsiteY38" fmla="*/ 59109 h 411896"/>
              <a:gd name="connsiteX39" fmla="*/ 13546 w 175534"/>
              <a:gd name="connsiteY39" fmla="*/ 104353 h 411896"/>
              <a:gd name="connsiteX40" fmla="*/ 20690 w 175534"/>
              <a:gd name="connsiteY40" fmla="*/ 159122 h 411896"/>
              <a:gd name="connsiteX0" fmla="*/ 20690 w 175471"/>
              <a:gd name="connsiteY0" fmla="*/ 159122 h 411896"/>
              <a:gd name="connsiteX1" fmla="*/ 20690 w 175471"/>
              <a:gd name="connsiteY1" fmla="*/ 230560 h 411896"/>
              <a:gd name="connsiteX2" fmla="*/ 30215 w 175471"/>
              <a:gd name="connsiteY2" fmla="*/ 311522 h 411896"/>
              <a:gd name="connsiteX3" fmla="*/ 42121 w 175471"/>
              <a:gd name="connsiteY3" fmla="*/ 371053 h 411896"/>
              <a:gd name="connsiteX4" fmla="*/ 54028 w 175471"/>
              <a:gd name="connsiteY4" fmla="*/ 404391 h 411896"/>
              <a:gd name="connsiteX5" fmla="*/ 73078 w 175471"/>
              <a:gd name="connsiteY5" fmla="*/ 411534 h 411896"/>
              <a:gd name="connsiteX6" fmla="*/ 82603 w 175471"/>
              <a:gd name="connsiteY6" fmla="*/ 397247 h 411896"/>
              <a:gd name="connsiteX7" fmla="*/ 70696 w 175471"/>
              <a:gd name="connsiteY7" fmla="*/ 361528 h 411896"/>
              <a:gd name="connsiteX8" fmla="*/ 61171 w 175471"/>
              <a:gd name="connsiteY8" fmla="*/ 316284 h 411896"/>
              <a:gd name="connsiteX9" fmla="*/ 51646 w 175471"/>
              <a:gd name="connsiteY9" fmla="*/ 247228 h 411896"/>
              <a:gd name="connsiteX10" fmla="*/ 49265 w 175471"/>
              <a:gd name="connsiteY10" fmla="*/ 185315 h 411896"/>
              <a:gd name="connsiteX11" fmla="*/ 42121 w 175471"/>
              <a:gd name="connsiteY11" fmla="*/ 104353 h 411896"/>
              <a:gd name="connsiteX12" fmla="*/ 32596 w 175471"/>
              <a:gd name="connsiteY12" fmla="*/ 71016 h 411896"/>
              <a:gd name="connsiteX13" fmla="*/ 25453 w 175471"/>
              <a:gd name="connsiteY13" fmla="*/ 44822 h 411896"/>
              <a:gd name="connsiteX14" fmla="*/ 30215 w 175471"/>
              <a:gd name="connsiteY14" fmla="*/ 30534 h 411896"/>
              <a:gd name="connsiteX15" fmla="*/ 46884 w 175471"/>
              <a:gd name="connsiteY15" fmla="*/ 47203 h 411896"/>
              <a:gd name="connsiteX16" fmla="*/ 65933 w 175471"/>
              <a:gd name="connsiteY16" fmla="*/ 97210 h 411896"/>
              <a:gd name="connsiteX17" fmla="*/ 80222 w 175471"/>
              <a:gd name="connsiteY17" fmla="*/ 142453 h 411896"/>
              <a:gd name="connsiteX18" fmla="*/ 94509 w 175471"/>
              <a:gd name="connsiteY18" fmla="*/ 178171 h 411896"/>
              <a:gd name="connsiteX19" fmla="*/ 104034 w 175471"/>
              <a:gd name="connsiteY19" fmla="*/ 232941 h 411896"/>
              <a:gd name="connsiteX20" fmla="*/ 111178 w 175471"/>
              <a:gd name="connsiteY20" fmla="*/ 275803 h 411896"/>
              <a:gd name="connsiteX21" fmla="*/ 118322 w 175471"/>
              <a:gd name="connsiteY21" fmla="*/ 311522 h 411896"/>
              <a:gd name="connsiteX22" fmla="*/ 127847 w 175471"/>
              <a:gd name="connsiteY22" fmla="*/ 347240 h 411896"/>
              <a:gd name="connsiteX23" fmla="*/ 139754 w 175471"/>
              <a:gd name="connsiteY23" fmla="*/ 373434 h 411896"/>
              <a:gd name="connsiteX24" fmla="*/ 158803 w 175471"/>
              <a:gd name="connsiteY24" fmla="*/ 382960 h 411896"/>
              <a:gd name="connsiteX25" fmla="*/ 175471 w 175471"/>
              <a:gd name="connsiteY25" fmla="*/ 373434 h 411896"/>
              <a:gd name="connsiteX26" fmla="*/ 158803 w 175471"/>
              <a:gd name="connsiteY26" fmla="*/ 354384 h 411896"/>
              <a:gd name="connsiteX27" fmla="*/ 149278 w 175471"/>
              <a:gd name="connsiteY27" fmla="*/ 323428 h 411896"/>
              <a:gd name="connsiteX28" fmla="*/ 139753 w 175471"/>
              <a:gd name="connsiteY28" fmla="*/ 278184 h 411896"/>
              <a:gd name="connsiteX29" fmla="*/ 130227 w 175471"/>
              <a:gd name="connsiteY29" fmla="*/ 211509 h 411896"/>
              <a:gd name="connsiteX30" fmla="*/ 120703 w 175471"/>
              <a:gd name="connsiteY30" fmla="*/ 168647 h 411896"/>
              <a:gd name="connsiteX31" fmla="*/ 106415 w 175471"/>
              <a:gd name="connsiteY31" fmla="*/ 132928 h 411896"/>
              <a:gd name="connsiteX32" fmla="*/ 89746 w 175471"/>
              <a:gd name="connsiteY32" fmla="*/ 82922 h 411896"/>
              <a:gd name="connsiteX33" fmla="*/ 73078 w 175471"/>
              <a:gd name="connsiteY33" fmla="*/ 42441 h 411896"/>
              <a:gd name="connsiteX34" fmla="*/ 58790 w 175471"/>
              <a:gd name="connsiteY34" fmla="*/ 13866 h 411896"/>
              <a:gd name="connsiteX35" fmla="*/ 39740 w 175471"/>
              <a:gd name="connsiteY35" fmla="*/ 1959 h 411896"/>
              <a:gd name="connsiteX36" fmla="*/ 15928 w 175471"/>
              <a:gd name="connsiteY36" fmla="*/ 1959 h 411896"/>
              <a:gd name="connsiteX37" fmla="*/ 1640 w 175471"/>
              <a:gd name="connsiteY37" fmla="*/ 21009 h 411896"/>
              <a:gd name="connsiteX38" fmla="*/ 1640 w 175471"/>
              <a:gd name="connsiteY38" fmla="*/ 59109 h 411896"/>
              <a:gd name="connsiteX39" fmla="*/ 13546 w 175471"/>
              <a:gd name="connsiteY39" fmla="*/ 104353 h 411896"/>
              <a:gd name="connsiteX40" fmla="*/ 20690 w 175471"/>
              <a:gd name="connsiteY40" fmla="*/ 159122 h 411896"/>
              <a:gd name="connsiteX0" fmla="*/ 20690 w 173090"/>
              <a:gd name="connsiteY0" fmla="*/ 159122 h 411896"/>
              <a:gd name="connsiteX1" fmla="*/ 20690 w 173090"/>
              <a:gd name="connsiteY1" fmla="*/ 230560 h 411896"/>
              <a:gd name="connsiteX2" fmla="*/ 30215 w 173090"/>
              <a:gd name="connsiteY2" fmla="*/ 311522 h 411896"/>
              <a:gd name="connsiteX3" fmla="*/ 42121 w 173090"/>
              <a:gd name="connsiteY3" fmla="*/ 371053 h 411896"/>
              <a:gd name="connsiteX4" fmla="*/ 54028 w 173090"/>
              <a:gd name="connsiteY4" fmla="*/ 404391 h 411896"/>
              <a:gd name="connsiteX5" fmla="*/ 73078 w 173090"/>
              <a:gd name="connsiteY5" fmla="*/ 411534 h 411896"/>
              <a:gd name="connsiteX6" fmla="*/ 82603 w 173090"/>
              <a:gd name="connsiteY6" fmla="*/ 397247 h 411896"/>
              <a:gd name="connsiteX7" fmla="*/ 70696 w 173090"/>
              <a:gd name="connsiteY7" fmla="*/ 361528 h 411896"/>
              <a:gd name="connsiteX8" fmla="*/ 61171 w 173090"/>
              <a:gd name="connsiteY8" fmla="*/ 316284 h 411896"/>
              <a:gd name="connsiteX9" fmla="*/ 51646 w 173090"/>
              <a:gd name="connsiteY9" fmla="*/ 247228 h 411896"/>
              <a:gd name="connsiteX10" fmla="*/ 49265 w 173090"/>
              <a:gd name="connsiteY10" fmla="*/ 185315 h 411896"/>
              <a:gd name="connsiteX11" fmla="*/ 42121 w 173090"/>
              <a:gd name="connsiteY11" fmla="*/ 104353 h 411896"/>
              <a:gd name="connsiteX12" fmla="*/ 32596 w 173090"/>
              <a:gd name="connsiteY12" fmla="*/ 71016 h 411896"/>
              <a:gd name="connsiteX13" fmla="*/ 25453 w 173090"/>
              <a:gd name="connsiteY13" fmla="*/ 44822 h 411896"/>
              <a:gd name="connsiteX14" fmla="*/ 30215 w 173090"/>
              <a:gd name="connsiteY14" fmla="*/ 30534 h 411896"/>
              <a:gd name="connsiteX15" fmla="*/ 46884 w 173090"/>
              <a:gd name="connsiteY15" fmla="*/ 47203 h 411896"/>
              <a:gd name="connsiteX16" fmla="*/ 65933 w 173090"/>
              <a:gd name="connsiteY16" fmla="*/ 97210 h 411896"/>
              <a:gd name="connsiteX17" fmla="*/ 80222 w 173090"/>
              <a:gd name="connsiteY17" fmla="*/ 142453 h 411896"/>
              <a:gd name="connsiteX18" fmla="*/ 94509 w 173090"/>
              <a:gd name="connsiteY18" fmla="*/ 178171 h 411896"/>
              <a:gd name="connsiteX19" fmla="*/ 104034 w 173090"/>
              <a:gd name="connsiteY19" fmla="*/ 232941 h 411896"/>
              <a:gd name="connsiteX20" fmla="*/ 111178 w 173090"/>
              <a:gd name="connsiteY20" fmla="*/ 275803 h 411896"/>
              <a:gd name="connsiteX21" fmla="*/ 118322 w 173090"/>
              <a:gd name="connsiteY21" fmla="*/ 311522 h 411896"/>
              <a:gd name="connsiteX22" fmla="*/ 127847 w 173090"/>
              <a:gd name="connsiteY22" fmla="*/ 347240 h 411896"/>
              <a:gd name="connsiteX23" fmla="*/ 139754 w 173090"/>
              <a:gd name="connsiteY23" fmla="*/ 373434 h 411896"/>
              <a:gd name="connsiteX24" fmla="*/ 158803 w 173090"/>
              <a:gd name="connsiteY24" fmla="*/ 382960 h 411896"/>
              <a:gd name="connsiteX25" fmla="*/ 173090 w 173090"/>
              <a:gd name="connsiteY25" fmla="*/ 373434 h 411896"/>
              <a:gd name="connsiteX26" fmla="*/ 158803 w 173090"/>
              <a:gd name="connsiteY26" fmla="*/ 354384 h 411896"/>
              <a:gd name="connsiteX27" fmla="*/ 149278 w 173090"/>
              <a:gd name="connsiteY27" fmla="*/ 323428 h 411896"/>
              <a:gd name="connsiteX28" fmla="*/ 139753 w 173090"/>
              <a:gd name="connsiteY28" fmla="*/ 278184 h 411896"/>
              <a:gd name="connsiteX29" fmla="*/ 130227 w 173090"/>
              <a:gd name="connsiteY29" fmla="*/ 211509 h 411896"/>
              <a:gd name="connsiteX30" fmla="*/ 120703 w 173090"/>
              <a:gd name="connsiteY30" fmla="*/ 168647 h 411896"/>
              <a:gd name="connsiteX31" fmla="*/ 106415 w 173090"/>
              <a:gd name="connsiteY31" fmla="*/ 132928 h 411896"/>
              <a:gd name="connsiteX32" fmla="*/ 89746 w 173090"/>
              <a:gd name="connsiteY32" fmla="*/ 82922 h 411896"/>
              <a:gd name="connsiteX33" fmla="*/ 73078 w 173090"/>
              <a:gd name="connsiteY33" fmla="*/ 42441 h 411896"/>
              <a:gd name="connsiteX34" fmla="*/ 58790 w 173090"/>
              <a:gd name="connsiteY34" fmla="*/ 13866 h 411896"/>
              <a:gd name="connsiteX35" fmla="*/ 39740 w 173090"/>
              <a:gd name="connsiteY35" fmla="*/ 1959 h 411896"/>
              <a:gd name="connsiteX36" fmla="*/ 15928 w 173090"/>
              <a:gd name="connsiteY36" fmla="*/ 1959 h 411896"/>
              <a:gd name="connsiteX37" fmla="*/ 1640 w 173090"/>
              <a:gd name="connsiteY37" fmla="*/ 21009 h 411896"/>
              <a:gd name="connsiteX38" fmla="*/ 1640 w 173090"/>
              <a:gd name="connsiteY38" fmla="*/ 59109 h 411896"/>
              <a:gd name="connsiteX39" fmla="*/ 13546 w 173090"/>
              <a:gd name="connsiteY39" fmla="*/ 104353 h 411896"/>
              <a:gd name="connsiteX40" fmla="*/ 20690 w 173090"/>
              <a:gd name="connsiteY40" fmla="*/ 159122 h 411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73090" h="411896">
                <a:moveTo>
                  <a:pt x="20690" y="159122"/>
                </a:moveTo>
                <a:cubicBezTo>
                  <a:pt x="21881" y="180156"/>
                  <a:pt x="19103" y="205160"/>
                  <a:pt x="20690" y="230560"/>
                </a:cubicBezTo>
                <a:cubicBezTo>
                  <a:pt x="22278" y="255960"/>
                  <a:pt x="26643" y="288106"/>
                  <a:pt x="30215" y="311522"/>
                </a:cubicBezTo>
                <a:cubicBezTo>
                  <a:pt x="33787" y="334938"/>
                  <a:pt x="38152" y="355575"/>
                  <a:pt x="42121" y="371053"/>
                </a:cubicBezTo>
                <a:cubicBezTo>
                  <a:pt x="46090" y="386531"/>
                  <a:pt x="48869" y="397644"/>
                  <a:pt x="54028" y="404391"/>
                </a:cubicBezTo>
                <a:cubicBezTo>
                  <a:pt x="59188" y="411138"/>
                  <a:pt x="68316" y="412725"/>
                  <a:pt x="73078" y="411534"/>
                </a:cubicBezTo>
                <a:cubicBezTo>
                  <a:pt x="77840" y="410343"/>
                  <a:pt x="83000" y="405581"/>
                  <a:pt x="82603" y="397247"/>
                </a:cubicBezTo>
                <a:cubicBezTo>
                  <a:pt x="82206" y="388913"/>
                  <a:pt x="74268" y="375022"/>
                  <a:pt x="70696" y="361528"/>
                </a:cubicBezTo>
                <a:cubicBezTo>
                  <a:pt x="67124" y="348034"/>
                  <a:pt x="64346" y="335334"/>
                  <a:pt x="61171" y="316284"/>
                </a:cubicBezTo>
                <a:cubicBezTo>
                  <a:pt x="57996" y="297234"/>
                  <a:pt x="53630" y="269056"/>
                  <a:pt x="51646" y="247228"/>
                </a:cubicBezTo>
                <a:cubicBezTo>
                  <a:pt x="49662" y="225400"/>
                  <a:pt x="50853" y="209128"/>
                  <a:pt x="49265" y="185315"/>
                </a:cubicBezTo>
                <a:cubicBezTo>
                  <a:pt x="47677" y="161502"/>
                  <a:pt x="44899" y="123403"/>
                  <a:pt x="42121" y="104353"/>
                </a:cubicBezTo>
                <a:cubicBezTo>
                  <a:pt x="39343" y="85303"/>
                  <a:pt x="35374" y="80938"/>
                  <a:pt x="32596" y="71016"/>
                </a:cubicBezTo>
                <a:cubicBezTo>
                  <a:pt x="29818" y="61094"/>
                  <a:pt x="25850" y="51569"/>
                  <a:pt x="25453" y="44822"/>
                </a:cubicBezTo>
                <a:cubicBezTo>
                  <a:pt x="25056" y="38075"/>
                  <a:pt x="26643" y="30137"/>
                  <a:pt x="30215" y="30534"/>
                </a:cubicBezTo>
                <a:cubicBezTo>
                  <a:pt x="33787" y="30931"/>
                  <a:pt x="40931" y="36091"/>
                  <a:pt x="46884" y="47203"/>
                </a:cubicBezTo>
                <a:cubicBezTo>
                  <a:pt x="52837" y="58315"/>
                  <a:pt x="60377" y="81335"/>
                  <a:pt x="65933" y="97210"/>
                </a:cubicBezTo>
                <a:cubicBezTo>
                  <a:pt x="71489" y="113085"/>
                  <a:pt x="75459" y="128960"/>
                  <a:pt x="80222" y="142453"/>
                </a:cubicBezTo>
                <a:cubicBezTo>
                  <a:pt x="84985" y="155946"/>
                  <a:pt x="90540" y="163090"/>
                  <a:pt x="94509" y="178171"/>
                </a:cubicBezTo>
                <a:cubicBezTo>
                  <a:pt x="98478" y="193252"/>
                  <a:pt x="101256" y="216669"/>
                  <a:pt x="104034" y="232941"/>
                </a:cubicBezTo>
                <a:cubicBezTo>
                  <a:pt x="106812" y="249213"/>
                  <a:pt x="108797" y="262706"/>
                  <a:pt x="111178" y="275803"/>
                </a:cubicBezTo>
                <a:cubicBezTo>
                  <a:pt x="113559" y="288900"/>
                  <a:pt x="115544" y="299616"/>
                  <a:pt x="118322" y="311522"/>
                </a:cubicBezTo>
                <a:cubicBezTo>
                  <a:pt x="121100" y="323428"/>
                  <a:pt x="124275" y="336921"/>
                  <a:pt x="127847" y="347240"/>
                </a:cubicBezTo>
                <a:cubicBezTo>
                  <a:pt x="131419" y="357559"/>
                  <a:pt x="134595" y="367481"/>
                  <a:pt x="139754" y="373434"/>
                </a:cubicBezTo>
                <a:cubicBezTo>
                  <a:pt x="144913" y="379387"/>
                  <a:pt x="153247" y="382960"/>
                  <a:pt x="158803" y="382960"/>
                </a:cubicBezTo>
                <a:cubicBezTo>
                  <a:pt x="164359" y="382960"/>
                  <a:pt x="173090" y="378197"/>
                  <a:pt x="173090" y="373434"/>
                </a:cubicBezTo>
                <a:cubicBezTo>
                  <a:pt x="173090" y="368671"/>
                  <a:pt x="162772" y="362718"/>
                  <a:pt x="158803" y="354384"/>
                </a:cubicBezTo>
                <a:cubicBezTo>
                  <a:pt x="154834" y="346050"/>
                  <a:pt x="152453" y="336128"/>
                  <a:pt x="149278" y="323428"/>
                </a:cubicBezTo>
                <a:cubicBezTo>
                  <a:pt x="146103" y="310728"/>
                  <a:pt x="142928" y="296837"/>
                  <a:pt x="139753" y="278184"/>
                </a:cubicBezTo>
                <a:cubicBezTo>
                  <a:pt x="136578" y="259531"/>
                  <a:pt x="133402" y="229765"/>
                  <a:pt x="130227" y="211509"/>
                </a:cubicBezTo>
                <a:cubicBezTo>
                  <a:pt x="127052" y="193253"/>
                  <a:pt x="124672" y="181744"/>
                  <a:pt x="120703" y="168647"/>
                </a:cubicBezTo>
                <a:cubicBezTo>
                  <a:pt x="116734" y="155550"/>
                  <a:pt x="111574" y="147215"/>
                  <a:pt x="106415" y="132928"/>
                </a:cubicBezTo>
                <a:cubicBezTo>
                  <a:pt x="101256" y="118641"/>
                  <a:pt x="95302" y="98003"/>
                  <a:pt x="89746" y="82922"/>
                </a:cubicBezTo>
                <a:cubicBezTo>
                  <a:pt x="84190" y="67841"/>
                  <a:pt x="78237" y="53950"/>
                  <a:pt x="73078" y="42441"/>
                </a:cubicBezTo>
                <a:cubicBezTo>
                  <a:pt x="67919" y="30932"/>
                  <a:pt x="64346" y="20613"/>
                  <a:pt x="58790" y="13866"/>
                </a:cubicBezTo>
                <a:cubicBezTo>
                  <a:pt x="53234" y="7119"/>
                  <a:pt x="46884" y="3943"/>
                  <a:pt x="39740" y="1959"/>
                </a:cubicBezTo>
                <a:cubicBezTo>
                  <a:pt x="32596" y="-25"/>
                  <a:pt x="22278" y="-1216"/>
                  <a:pt x="15928" y="1959"/>
                </a:cubicBezTo>
                <a:cubicBezTo>
                  <a:pt x="9578" y="5134"/>
                  <a:pt x="4021" y="11484"/>
                  <a:pt x="1640" y="21009"/>
                </a:cubicBezTo>
                <a:cubicBezTo>
                  <a:pt x="-741" y="30534"/>
                  <a:pt x="-344" y="45218"/>
                  <a:pt x="1640" y="59109"/>
                </a:cubicBezTo>
                <a:cubicBezTo>
                  <a:pt x="3624" y="73000"/>
                  <a:pt x="10371" y="87684"/>
                  <a:pt x="13546" y="104353"/>
                </a:cubicBezTo>
                <a:cubicBezTo>
                  <a:pt x="16721" y="121022"/>
                  <a:pt x="19499" y="138088"/>
                  <a:pt x="20690" y="1591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547" name="组合 1546"/>
          <p:cNvGrpSpPr/>
          <p:nvPr/>
        </p:nvGrpSpPr>
        <p:grpSpPr>
          <a:xfrm>
            <a:off x="2703350" y="4126691"/>
            <a:ext cx="155353" cy="155182"/>
            <a:chOff x="2703350" y="4126691"/>
            <a:chExt cx="155353" cy="155182"/>
          </a:xfrm>
        </p:grpSpPr>
        <p:sp>
          <p:nvSpPr>
            <p:cNvPr id="1548" name="椭圆 1547"/>
            <p:cNvSpPr/>
            <p:nvPr/>
          </p:nvSpPr>
          <p:spPr>
            <a:xfrm>
              <a:off x="2703903" y="4127073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49" name="椭圆 1548"/>
            <p:cNvSpPr/>
            <p:nvPr/>
          </p:nvSpPr>
          <p:spPr>
            <a:xfrm>
              <a:off x="2703350" y="412669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50" name="组合 1549"/>
          <p:cNvGrpSpPr/>
          <p:nvPr/>
        </p:nvGrpSpPr>
        <p:grpSpPr>
          <a:xfrm>
            <a:off x="4665366" y="4393682"/>
            <a:ext cx="934889" cy="1226658"/>
            <a:chOff x="4665366" y="4393682"/>
            <a:chExt cx="934889" cy="1226658"/>
          </a:xfrm>
        </p:grpSpPr>
        <p:sp>
          <p:nvSpPr>
            <p:cNvPr id="1551" name="任意多边形 1550"/>
            <p:cNvSpPr/>
            <p:nvPr/>
          </p:nvSpPr>
          <p:spPr>
            <a:xfrm>
              <a:off x="4669546" y="4397638"/>
              <a:ext cx="930709" cy="1222702"/>
            </a:xfrm>
            <a:custGeom>
              <a:avLst/>
              <a:gdLst>
                <a:gd name="connsiteX0" fmla="*/ 769229 w 931633"/>
                <a:gd name="connsiteY0" fmla="*/ 47979 h 1222921"/>
                <a:gd name="connsiteX1" fmla="*/ 778754 w 931633"/>
                <a:gd name="connsiteY1" fmla="*/ 150373 h 1222921"/>
                <a:gd name="connsiteX2" fmla="*/ 785898 w 931633"/>
                <a:gd name="connsiteY2" fmla="*/ 259910 h 1222921"/>
                <a:gd name="connsiteX3" fmla="*/ 793042 w 931633"/>
                <a:gd name="connsiteY3" fmla="*/ 371829 h 1222921"/>
                <a:gd name="connsiteX4" fmla="*/ 804948 w 931633"/>
                <a:gd name="connsiteY4" fmla="*/ 517085 h 1222921"/>
                <a:gd name="connsiteX5" fmla="*/ 807329 w 931633"/>
                <a:gd name="connsiteY5" fmla="*/ 676629 h 1222921"/>
                <a:gd name="connsiteX6" fmla="*/ 785898 w 931633"/>
                <a:gd name="connsiteY6" fmla="*/ 821885 h 1222921"/>
                <a:gd name="connsiteX7" fmla="*/ 754942 w 931633"/>
                <a:gd name="connsiteY7" fmla="*/ 940948 h 1222921"/>
                <a:gd name="connsiteX8" fmla="*/ 669217 w 931633"/>
                <a:gd name="connsiteY8" fmla="*/ 1048104 h 1222921"/>
                <a:gd name="connsiteX9" fmla="*/ 540629 w 931633"/>
                <a:gd name="connsiteY9" fmla="*/ 1093348 h 1222921"/>
                <a:gd name="connsiteX10" fmla="*/ 404898 w 931633"/>
                <a:gd name="connsiteY10" fmla="*/ 1088585 h 1222921"/>
                <a:gd name="connsiteX11" fmla="*/ 285835 w 931633"/>
                <a:gd name="connsiteY11" fmla="*/ 1021910 h 1222921"/>
                <a:gd name="connsiteX12" fmla="*/ 207254 w 931633"/>
                <a:gd name="connsiteY12" fmla="*/ 924279 h 1222921"/>
                <a:gd name="connsiteX13" fmla="*/ 159629 w 931633"/>
                <a:gd name="connsiteY13" fmla="*/ 802835 h 1222921"/>
                <a:gd name="connsiteX14" fmla="*/ 128673 w 931633"/>
                <a:gd name="connsiteY14" fmla="*/ 695679 h 1222921"/>
                <a:gd name="connsiteX15" fmla="*/ 121529 w 931633"/>
                <a:gd name="connsiteY15" fmla="*/ 650435 h 1222921"/>
                <a:gd name="connsiteX16" fmla="*/ 95335 w 931633"/>
                <a:gd name="connsiteY16" fmla="*/ 621860 h 1222921"/>
                <a:gd name="connsiteX17" fmla="*/ 47710 w 931633"/>
                <a:gd name="connsiteY17" fmla="*/ 612335 h 1222921"/>
                <a:gd name="connsiteX18" fmla="*/ 11992 w 931633"/>
                <a:gd name="connsiteY18" fmla="*/ 638529 h 1222921"/>
                <a:gd name="connsiteX19" fmla="*/ 85 w 931633"/>
                <a:gd name="connsiteY19" fmla="*/ 667104 h 1222921"/>
                <a:gd name="connsiteX20" fmla="*/ 16754 w 931633"/>
                <a:gd name="connsiteY20" fmla="*/ 757591 h 1222921"/>
                <a:gd name="connsiteX21" fmla="*/ 57235 w 931633"/>
                <a:gd name="connsiteY21" fmla="*/ 895704 h 1222921"/>
                <a:gd name="connsiteX22" fmla="*/ 121529 w 931633"/>
                <a:gd name="connsiteY22" fmla="*/ 1019529 h 1222921"/>
                <a:gd name="connsiteX23" fmla="*/ 219160 w 931633"/>
                <a:gd name="connsiteY23" fmla="*/ 1133829 h 1222921"/>
                <a:gd name="connsiteX24" fmla="*/ 357273 w 931633"/>
                <a:gd name="connsiteY24" fmla="*/ 1202885 h 1222921"/>
                <a:gd name="connsiteX25" fmla="*/ 519198 w 931633"/>
                <a:gd name="connsiteY25" fmla="*/ 1221935 h 1222921"/>
                <a:gd name="connsiteX26" fmla="*/ 676360 w 931633"/>
                <a:gd name="connsiteY26" fmla="*/ 1179073 h 1222921"/>
                <a:gd name="connsiteX27" fmla="*/ 800185 w 931633"/>
                <a:gd name="connsiteY27" fmla="*/ 1093348 h 1222921"/>
                <a:gd name="connsiteX28" fmla="*/ 876385 w 931633"/>
                <a:gd name="connsiteY28" fmla="*/ 971904 h 1222921"/>
                <a:gd name="connsiteX29" fmla="*/ 926392 w 931633"/>
                <a:gd name="connsiteY29" fmla="*/ 745685 h 1222921"/>
                <a:gd name="connsiteX30" fmla="*/ 928773 w 931633"/>
                <a:gd name="connsiteY30" fmla="*/ 524229 h 1222921"/>
                <a:gd name="connsiteX31" fmla="*/ 914485 w 931633"/>
                <a:gd name="connsiteY31" fmla="*/ 298010 h 1222921"/>
                <a:gd name="connsiteX32" fmla="*/ 902579 w 931633"/>
                <a:gd name="connsiteY32" fmla="*/ 195616 h 1222921"/>
                <a:gd name="connsiteX33" fmla="*/ 895435 w 931633"/>
                <a:gd name="connsiteY33" fmla="*/ 119416 h 1222921"/>
                <a:gd name="connsiteX34" fmla="*/ 885910 w 931633"/>
                <a:gd name="connsiteY34" fmla="*/ 43216 h 1222921"/>
                <a:gd name="connsiteX35" fmla="*/ 876385 w 931633"/>
                <a:gd name="connsiteY35" fmla="*/ 7498 h 1222921"/>
                <a:gd name="connsiteX36" fmla="*/ 823998 w 931633"/>
                <a:gd name="connsiteY36" fmla="*/ 2735 h 1222921"/>
                <a:gd name="connsiteX37" fmla="*/ 769229 w 931633"/>
                <a:gd name="connsiteY37" fmla="*/ 47979 h 1222921"/>
                <a:gd name="connsiteX0" fmla="*/ 769229 w 931633"/>
                <a:gd name="connsiteY0" fmla="*/ 47979 h 1222921"/>
                <a:gd name="connsiteX1" fmla="*/ 778754 w 931633"/>
                <a:gd name="connsiteY1" fmla="*/ 150373 h 1222921"/>
                <a:gd name="connsiteX2" fmla="*/ 785898 w 931633"/>
                <a:gd name="connsiteY2" fmla="*/ 259910 h 1222921"/>
                <a:gd name="connsiteX3" fmla="*/ 793042 w 931633"/>
                <a:gd name="connsiteY3" fmla="*/ 371829 h 1222921"/>
                <a:gd name="connsiteX4" fmla="*/ 804948 w 931633"/>
                <a:gd name="connsiteY4" fmla="*/ 517085 h 1222921"/>
                <a:gd name="connsiteX5" fmla="*/ 807329 w 931633"/>
                <a:gd name="connsiteY5" fmla="*/ 676629 h 1222921"/>
                <a:gd name="connsiteX6" fmla="*/ 793042 w 931633"/>
                <a:gd name="connsiteY6" fmla="*/ 805216 h 1222921"/>
                <a:gd name="connsiteX7" fmla="*/ 754942 w 931633"/>
                <a:gd name="connsiteY7" fmla="*/ 940948 h 1222921"/>
                <a:gd name="connsiteX8" fmla="*/ 669217 w 931633"/>
                <a:gd name="connsiteY8" fmla="*/ 1048104 h 1222921"/>
                <a:gd name="connsiteX9" fmla="*/ 540629 w 931633"/>
                <a:gd name="connsiteY9" fmla="*/ 1093348 h 1222921"/>
                <a:gd name="connsiteX10" fmla="*/ 404898 w 931633"/>
                <a:gd name="connsiteY10" fmla="*/ 1088585 h 1222921"/>
                <a:gd name="connsiteX11" fmla="*/ 285835 w 931633"/>
                <a:gd name="connsiteY11" fmla="*/ 1021910 h 1222921"/>
                <a:gd name="connsiteX12" fmla="*/ 207254 w 931633"/>
                <a:gd name="connsiteY12" fmla="*/ 924279 h 1222921"/>
                <a:gd name="connsiteX13" fmla="*/ 159629 w 931633"/>
                <a:gd name="connsiteY13" fmla="*/ 802835 h 1222921"/>
                <a:gd name="connsiteX14" fmla="*/ 128673 w 931633"/>
                <a:gd name="connsiteY14" fmla="*/ 695679 h 1222921"/>
                <a:gd name="connsiteX15" fmla="*/ 121529 w 931633"/>
                <a:gd name="connsiteY15" fmla="*/ 650435 h 1222921"/>
                <a:gd name="connsiteX16" fmla="*/ 95335 w 931633"/>
                <a:gd name="connsiteY16" fmla="*/ 621860 h 1222921"/>
                <a:gd name="connsiteX17" fmla="*/ 47710 w 931633"/>
                <a:gd name="connsiteY17" fmla="*/ 612335 h 1222921"/>
                <a:gd name="connsiteX18" fmla="*/ 11992 w 931633"/>
                <a:gd name="connsiteY18" fmla="*/ 638529 h 1222921"/>
                <a:gd name="connsiteX19" fmla="*/ 85 w 931633"/>
                <a:gd name="connsiteY19" fmla="*/ 667104 h 1222921"/>
                <a:gd name="connsiteX20" fmla="*/ 16754 w 931633"/>
                <a:gd name="connsiteY20" fmla="*/ 757591 h 1222921"/>
                <a:gd name="connsiteX21" fmla="*/ 57235 w 931633"/>
                <a:gd name="connsiteY21" fmla="*/ 895704 h 1222921"/>
                <a:gd name="connsiteX22" fmla="*/ 121529 w 931633"/>
                <a:gd name="connsiteY22" fmla="*/ 1019529 h 1222921"/>
                <a:gd name="connsiteX23" fmla="*/ 219160 w 931633"/>
                <a:gd name="connsiteY23" fmla="*/ 1133829 h 1222921"/>
                <a:gd name="connsiteX24" fmla="*/ 357273 w 931633"/>
                <a:gd name="connsiteY24" fmla="*/ 1202885 h 1222921"/>
                <a:gd name="connsiteX25" fmla="*/ 519198 w 931633"/>
                <a:gd name="connsiteY25" fmla="*/ 1221935 h 1222921"/>
                <a:gd name="connsiteX26" fmla="*/ 676360 w 931633"/>
                <a:gd name="connsiteY26" fmla="*/ 1179073 h 1222921"/>
                <a:gd name="connsiteX27" fmla="*/ 800185 w 931633"/>
                <a:gd name="connsiteY27" fmla="*/ 1093348 h 1222921"/>
                <a:gd name="connsiteX28" fmla="*/ 876385 w 931633"/>
                <a:gd name="connsiteY28" fmla="*/ 971904 h 1222921"/>
                <a:gd name="connsiteX29" fmla="*/ 926392 w 931633"/>
                <a:gd name="connsiteY29" fmla="*/ 745685 h 1222921"/>
                <a:gd name="connsiteX30" fmla="*/ 928773 w 931633"/>
                <a:gd name="connsiteY30" fmla="*/ 524229 h 1222921"/>
                <a:gd name="connsiteX31" fmla="*/ 914485 w 931633"/>
                <a:gd name="connsiteY31" fmla="*/ 298010 h 1222921"/>
                <a:gd name="connsiteX32" fmla="*/ 902579 w 931633"/>
                <a:gd name="connsiteY32" fmla="*/ 195616 h 1222921"/>
                <a:gd name="connsiteX33" fmla="*/ 895435 w 931633"/>
                <a:gd name="connsiteY33" fmla="*/ 119416 h 1222921"/>
                <a:gd name="connsiteX34" fmla="*/ 885910 w 931633"/>
                <a:gd name="connsiteY34" fmla="*/ 43216 h 1222921"/>
                <a:gd name="connsiteX35" fmla="*/ 876385 w 931633"/>
                <a:gd name="connsiteY35" fmla="*/ 7498 h 1222921"/>
                <a:gd name="connsiteX36" fmla="*/ 823998 w 931633"/>
                <a:gd name="connsiteY36" fmla="*/ 2735 h 1222921"/>
                <a:gd name="connsiteX37" fmla="*/ 769229 w 931633"/>
                <a:gd name="connsiteY37" fmla="*/ 47979 h 1222921"/>
                <a:gd name="connsiteX0" fmla="*/ 769229 w 931633"/>
                <a:gd name="connsiteY0" fmla="*/ 47979 h 1222921"/>
                <a:gd name="connsiteX1" fmla="*/ 778754 w 931633"/>
                <a:gd name="connsiteY1" fmla="*/ 150373 h 1222921"/>
                <a:gd name="connsiteX2" fmla="*/ 785898 w 931633"/>
                <a:gd name="connsiteY2" fmla="*/ 259910 h 1222921"/>
                <a:gd name="connsiteX3" fmla="*/ 795423 w 931633"/>
                <a:gd name="connsiteY3" fmla="*/ 359923 h 1222921"/>
                <a:gd name="connsiteX4" fmla="*/ 804948 w 931633"/>
                <a:gd name="connsiteY4" fmla="*/ 517085 h 1222921"/>
                <a:gd name="connsiteX5" fmla="*/ 807329 w 931633"/>
                <a:gd name="connsiteY5" fmla="*/ 676629 h 1222921"/>
                <a:gd name="connsiteX6" fmla="*/ 793042 w 931633"/>
                <a:gd name="connsiteY6" fmla="*/ 805216 h 1222921"/>
                <a:gd name="connsiteX7" fmla="*/ 754942 w 931633"/>
                <a:gd name="connsiteY7" fmla="*/ 940948 h 1222921"/>
                <a:gd name="connsiteX8" fmla="*/ 669217 w 931633"/>
                <a:gd name="connsiteY8" fmla="*/ 1048104 h 1222921"/>
                <a:gd name="connsiteX9" fmla="*/ 540629 w 931633"/>
                <a:gd name="connsiteY9" fmla="*/ 1093348 h 1222921"/>
                <a:gd name="connsiteX10" fmla="*/ 404898 w 931633"/>
                <a:gd name="connsiteY10" fmla="*/ 1088585 h 1222921"/>
                <a:gd name="connsiteX11" fmla="*/ 285835 w 931633"/>
                <a:gd name="connsiteY11" fmla="*/ 1021910 h 1222921"/>
                <a:gd name="connsiteX12" fmla="*/ 207254 w 931633"/>
                <a:gd name="connsiteY12" fmla="*/ 924279 h 1222921"/>
                <a:gd name="connsiteX13" fmla="*/ 159629 w 931633"/>
                <a:gd name="connsiteY13" fmla="*/ 802835 h 1222921"/>
                <a:gd name="connsiteX14" fmla="*/ 128673 w 931633"/>
                <a:gd name="connsiteY14" fmla="*/ 695679 h 1222921"/>
                <a:gd name="connsiteX15" fmla="*/ 121529 w 931633"/>
                <a:gd name="connsiteY15" fmla="*/ 650435 h 1222921"/>
                <a:gd name="connsiteX16" fmla="*/ 95335 w 931633"/>
                <a:gd name="connsiteY16" fmla="*/ 621860 h 1222921"/>
                <a:gd name="connsiteX17" fmla="*/ 47710 w 931633"/>
                <a:gd name="connsiteY17" fmla="*/ 612335 h 1222921"/>
                <a:gd name="connsiteX18" fmla="*/ 11992 w 931633"/>
                <a:gd name="connsiteY18" fmla="*/ 638529 h 1222921"/>
                <a:gd name="connsiteX19" fmla="*/ 85 w 931633"/>
                <a:gd name="connsiteY19" fmla="*/ 667104 h 1222921"/>
                <a:gd name="connsiteX20" fmla="*/ 16754 w 931633"/>
                <a:gd name="connsiteY20" fmla="*/ 757591 h 1222921"/>
                <a:gd name="connsiteX21" fmla="*/ 57235 w 931633"/>
                <a:gd name="connsiteY21" fmla="*/ 895704 h 1222921"/>
                <a:gd name="connsiteX22" fmla="*/ 121529 w 931633"/>
                <a:gd name="connsiteY22" fmla="*/ 1019529 h 1222921"/>
                <a:gd name="connsiteX23" fmla="*/ 219160 w 931633"/>
                <a:gd name="connsiteY23" fmla="*/ 1133829 h 1222921"/>
                <a:gd name="connsiteX24" fmla="*/ 357273 w 931633"/>
                <a:gd name="connsiteY24" fmla="*/ 1202885 h 1222921"/>
                <a:gd name="connsiteX25" fmla="*/ 519198 w 931633"/>
                <a:gd name="connsiteY25" fmla="*/ 1221935 h 1222921"/>
                <a:gd name="connsiteX26" fmla="*/ 676360 w 931633"/>
                <a:gd name="connsiteY26" fmla="*/ 1179073 h 1222921"/>
                <a:gd name="connsiteX27" fmla="*/ 800185 w 931633"/>
                <a:gd name="connsiteY27" fmla="*/ 1093348 h 1222921"/>
                <a:gd name="connsiteX28" fmla="*/ 876385 w 931633"/>
                <a:gd name="connsiteY28" fmla="*/ 971904 h 1222921"/>
                <a:gd name="connsiteX29" fmla="*/ 926392 w 931633"/>
                <a:gd name="connsiteY29" fmla="*/ 745685 h 1222921"/>
                <a:gd name="connsiteX30" fmla="*/ 928773 w 931633"/>
                <a:gd name="connsiteY30" fmla="*/ 524229 h 1222921"/>
                <a:gd name="connsiteX31" fmla="*/ 914485 w 931633"/>
                <a:gd name="connsiteY31" fmla="*/ 298010 h 1222921"/>
                <a:gd name="connsiteX32" fmla="*/ 902579 w 931633"/>
                <a:gd name="connsiteY32" fmla="*/ 195616 h 1222921"/>
                <a:gd name="connsiteX33" fmla="*/ 895435 w 931633"/>
                <a:gd name="connsiteY33" fmla="*/ 119416 h 1222921"/>
                <a:gd name="connsiteX34" fmla="*/ 885910 w 931633"/>
                <a:gd name="connsiteY34" fmla="*/ 43216 h 1222921"/>
                <a:gd name="connsiteX35" fmla="*/ 876385 w 931633"/>
                <a:gd name="connsiteY35" fmla="*/ 7498 h 1222921"/>
                <a:gd name="connsiteX36" fmla="*/ 823998 w 931633"/>
                <a:gd name="connsiteY36" fmla="*/ 2735 h 1222921"/>
                <a:gd name="connsiteX37" fmla="*/ 769229 w 931633"/>
                <a:gd name="connsiteY37" fmla="*/ 47979 h 1222921"/>
                <a:gd name="connsiteX0" fmla="*/ 773991 w 931633"/>
                <a:gd name="connsiteY0" fmla="*/ 43394 h 1223098"/>
                <a:gd name="connsiteX1" fmla="*/ 778754 w 931633"/>
                <a:gd name="connsiteY1" fmla="*/ 150550 h 1223098"/>
                <a:gd name="connsiteX2" fmla="*/ 785898 w 931633"/>
                <a:gd name="connsiteY2" fmla="*/ 260087 h 1223098"/>
                <a:gd name="connsiteX3" fmla="*/ 795423 w 931633"/>
                <a:gd name="connsiteY3" fmla="*/ 360100 h 1223098"/>
                <a:gd name="connsiteX4" fmla="*/ 804948 w 931633"/>
                <a:gd name="connsiteY4" fmla="*/ 517262 h 1223098"/>
                <a:gd name="connsiteX5" fmla="*/ 807329 w 931633"/>
                <a:gd name="connsiteY5" fmla="*/ 676806 h 1223098"/>
                <a:gd name="connsiteX6" fmla="*/ 793042 w 931633"/>
                <a:gd name="connsiteY6" fmla="*/ 805393 h 1223098"/>
                <a:gd name="connsiteX7" fmla="*/ 754942 w 931633"/>
                <a:gd name="connsiteY7" fmla="*/ 941125 h 1223098"/>
                <a:gd name="connsiteX8" fmla="*/ 669217 w 931633"/>
                <a:gd name="connsiteY8" fmla="*/ 1048281 h 1223098"/>
                <a:gd name="connsiteX9" fmla="*/ 540629 w 931633"/>
                <a:gd name="connsiteY9" fmla="*/ 1093525 h 1223098"/>
                <a:gd name="connsiteX10" fmla="*/ 404898 w 931633"/>
                <a:gd name="connsiteY10" fmla="*/ 1088762 h 1223098"/>
                <a:gd name="connsiteX11" fmla="*/ 285835 w 931633"/>
                <a:gd name="connsiteY11" fmla="*/ 1022087 h 1223098"/>
                <a:gd name="connsiteX12" fmla="*/ 207254 w 931633"/>
                <a:gd name="connsiteY12" fmla="*/ 924456 h 1223098"/>
                <a:gd name="connsiteX13" fmla="*/ 159629 w 931633"/>
                <a:gd name="connsiteY13" fmla="*/ 803012 h 1223098"/>
                <a:gd name="connsiteX14" fmla="*/ 128673 w 931633"/>
                <a:gd name="connsiteY14" fmla="*/ 695856 h 1223098"/>
                <a:gd name="connsiteX15" fmla="*/ 121529 w 931633"/>
                <a:gd name="connsiteY15" fmla="*/ 650612 h 1223098"/>
                <a:gd name="connsiteX16" fmla="*/ 95335 w 931633"/>
                <a:gd name="connsiteY16" fmla="*/ 622037 h 1223098"/>
                <a:gd name="connsiteX17" fmla="*/ 47710 w 931633"/>
                <a:gd name="connsiteY17" fmla="*/ 612512 h 1223098"/>
                <a:gd name="connsiteX18" fmla="*/ 11992 w 931633"/>
                <a:gd name="connsiteY18" fmla="*/ 638706 h 1223098"/>
                <a:gd name="connsiteX19" fmla="*/ 85 w 931633"/>
                <a:gd name="connsiteY19" fmla="*/ 667281 h 1223098"/>
                <a:gd name="connsiteX20" fmla="*/ 16754 w 931633"/>
                <a:gd name="connsiteY20" fmla="*/ 757768 h 1223098"/>
                <a:gd name="connsiteX21" fmla="*/ 57235 w 931633"/>
                <a:gd name="connsiteY21" fmla="*/ 895881 h 1223098"/>
                <a:gd name="connsiteX22" fmla="*/ 121529 w 931633"/>
                <a:gd name="connsiteY22" fmla="*/ 1019706 h 1223098"/>
                <a:gd name="connsiteX23" fmla="*/ 219160 w 931633"/>
                <a:gd name="connsiteY23" fmla="*/ 1134006 h 1223098"/>
                <a:gd name="connsiteX24" fmla="*/ 357273 w 931633"/>
                <a:gd name="connsiteY24" fmla="*/ 1203062 h 1223098"/>
                <a:gd name="connsiteX25" fmla="*/ 519198 w 931633"/>
                <a:gd name="connsiteY25" fmla="*/ 1222112 h 1223098"/>
                <a:gd name="connsiteX26" fmla="*/ 676360 w 931633"/>
                <a:gd name="connsiteY26" fmla="*/ 1179250 h 1223098"/>
                <a:gd name="connsiteX27" fmla="*/ 800185 w 931633"/>
                <a:gd name="connsiteY27" fmla="*/ 1093525 h 1223098"/>
                <a:gd name="connsiteX28" fmla="*/ 876385 w 931633"/>
                <a:gd name="connsiteY28" fmla="*/ 972081 h 1223098"/>
                <a:gd name="connsiteX29" fmla="*/ 926392 w 931633"/>
                <a:gd name="connsiteY29" fmla="*/ 745862 h 1223098"/>
                <a:gd name="connsiteX30" fmla="*/ 928773 w 931633"/>
                <a:gd name="connsiteY30" fmla="*/ 524406 h 1223098"/>
                <a:gd name="connsiteX31" fmla="*/ 914485 w 931633"/>
                <a:gd name="connsiteY31" fmla="*/ 298187 h 1223098"/>
                <a:gd name="connsiteX32" fmla="*/ 902579 w 931633"/>
                <a:gd name="connsiteY32" fmla="*/ 195793 h 1223098"/>
                <a:gd name="connsiteX33" fmla="*/ 895435 w 931633"/>
                <a:gd name="connsiteY33" fmla="*/ 119593 h 1223098"/>
                <a:gd name="connsiteX34" fmla="*/ 885910 w 931633"/>
                <a:gd name="connsiteY34" fmla="*/ 43393 h 1223098"/>
                <a:gd name="connsiteX35" fmla="*/ 876385 w 931633"/>
                <a:gd name="connsiteY35" fmla="*/ 7675 h 1223098"/>
                <a:gd name="connsiteX36" fmla="*/ 823998 w 931633"/>
                <a:gd name="connsiteY36" fmla="*/ 2912 h 1223098"/>
                <a:gd name="connsiteX37" fmla="*/ 773991 w 931633"/>
                <a:gd name="connsiteY37" fmla="*/ 43394 h 1223098"/>
                <a:gd name="connsiteX0" fmla="*/ 773991 w 931633"/>
                <a:gd name="connsiteY0" fmla="*/ 43394 h 1223098"/>
                <a:gd name="connsiteX1" fmla="*/ 778754 w 931633"/>
                <a:gd name="connsiteY1" fmla="*/ 150550 h 1223098"/>
                <a:gd name="connsiteX2" fmla="*/ 785898 w 931633"/>
                <a:gd name="connsiteY2" fmla="*/ 260087 h 1223098"/>
                <a:gd name="connsiteX3" fmla="*/ 795423 w 931633"/>
                <a:gd name="connsiteY3" fmla="*/ 360100 h 1223098"/>
                <a:gd name="connsiteX4" fmla="*/ 804948 w 931633"/>
                <a:gd name="connsiteY4" fmla="*/ 517262 h 1223098"/>
                <a:gd name="connsiteX5" fmla="*/ 807329 w 931633"/>
                <a:gd name="connsiteY5" fmla="*/ 676806 h 1223098"/>
                <a:gd name="connsiteX6" fmla="*/ 793042 w 931633"/>
                <a:gd name="connsiteY6" fmla="*/ 805393 h 1223098"/>
                <a:gd name="connsiteX7" fmla="*/ 754942 w 931633"/>
                <a:gd name="connsiteY7" fmla="*/ 941125 h 1223098"/>
                <a:gd name="connsiteX8" fmla="*/ 669217 w 931633"/>
                <a:gd name="connsiteY8" fmla="*/ 1048281 h 1223098"/>
                <a:gd name="connsiteX9" fmla="*/ 540629 w 931633"/>
                <a:gd name="connsiteY9" fmla="*/ 1093525 h 1223098"/>
                <a:gd name="connsiteX10" fmla="*/ 404898 w 931633"/>
                <a:gd name="connsiteY10" fmla="*/ 1088762 h 1223098"/>
                <a:gd name="connsiteX11" fmla="*/ 285835 w 931633"/>
                <a:gd name="connsiteY11" fmla="*/ 1022087 h 1223098"/>
                <a:gd name="connsiteX12" fmla="*/ 207254 w 931633"/>
                <a:gd name="connsiteY12" fmla="*/ 924456 h 1223098"/>
                <a:gd name="connsiteX13" fmla="*/ 159629 w 931633"/>
                <a:gd name="connsiteY13" fmla="*/ 803012 h 1223098"/>
                <a:gd name="connsiteX14" fmla="*/ 128673 w 931633"/>
                <a:gd name="connsiteY14" fmla="*/ 695856 h 1223098"/>
                <a:gd name="connsiteX15" fmla="*/ 121529 w 931633"/>
                <a:gd name="connsiteY15" fmla="*/ 650612 h 1223098"/>
                <a:gd name="connsiteX16" fmla="*/ 95335 w 931633"/>
                <a:gd name="connsiteY16" fmla="*/ 622037 h 1223098"/>
                <a:gd name="connsiteX17" fmla="*/ 47710 w 931633"/>
                <a:gd name="connsiteY17" fmla="*/ 612512 h 1223098"/>
                <a:gd name="connsiteX18" fmla="*/ 11992 w 931633"/>
                <a:gd name="connsiteY18" fmla="*/ 638706 h 1223098"/>
                <a:gd name="connsiteX19" fmla="*/ 85 w 931633"/>
                <a:gd name="connsiteY19" fmla="*/ 667281 h 1223098"/>
                <a:gd name="connsiteX20" fmla="*/ 16754 w 931633"/>
                <a:gd name="connsiteY20" fmla="*/ 757768 h 1223098"/>
                <a:gd name="connsiteX21" fmla="*/ 57235 w 931633"/>
                <a:gd name="connsiteY21" fmla="*/ 895881 h 1223098"/>
                <a:gd name="connsiteX22" fmla="*/ 121529 w 931633"/>
                <a:gd name="connsiteY22" fmla="*/ 1019706 h 1223098"/>
                <a:gd name="connsiteX23" fmla="*/ 219160 w 931633"/>
                <a:gd name="connsiteY23" fmla="*/ 1134006 h 1223098"/>
                <a:gd name="connsiteX24" fmla="*/ 357273 w 931633"/>
                <a:gd name="connsiteY24" fmla="*/ 1203062 h 1223098"/>
                <a:gd name="connsiteX25" fmla="*/ 519198 w 931633"/>
                <a:gd name="connsiteY25" fmla="*/ 1222112 h 1223098"/>
                <a:gd name="connsiteX26" fmla="*/ 676360 w 931633"/>
                <a:gd name="connsiteY26" fmla="*/ 1179250 h 1223098"/>
                <a:gd name="connsiteX27" fmla="*/ 800185 w 931633"/>
                <a:gd name="connsiteY27" fmla="*/ 1093525 h 1223098"/>
                <a:gd name="connsiteX28" fmla="*/ 876385 w 931633"/>
                <a:gd name="connsiteY28" fmla="*/ 972081 h 1223098"/>
                <a:gd name="connsiteX29" fmla="*/ 926392 w 931633"/>
                <a:gd name="connsiteY29" fmla="*/ 745862 h 1223098"/>
                <a:gd name="connsiteX30" fmla="*/ 928773 w 931633"/>
                <a:gd name="connsiteY30" fmla="*/ 524406 h 1223098"/>
                <a:gd name="connsiteX31" fmla="*/ 914485 w 931633"/>
                <a:gd name="connsiteY31" fmla="*/ 298187 h 1223098"/>
                <a:gd name="connsiteX32" fmla="*/ 902579 w 931633"/>
                <a:gd name="connsiteY32" fmla="*/ 195793 h 1223098"/>
                <a:gd name="connsiteX33" fmla="*/ 895435 w 931633"/>
                <a:gd name="connsiteY33" fmla="*/ 119593 h 1223098"/>
                <a:gd name="connsiteX34" fmla="*/ 885910 w 931633"/>
                <a:gd name="connsiteY34" fmla="*/ 43393 h 1223098"/>
                <a:gd name="connsiteX35" fmla="*/ 876385 w 931633"/>
                <a:gd name="connsiteY35" fmla="*/ 7675 h 1223098"/>
                <a:gd name="connsiteX36" fmla="*/ 823998 w 931633"/>
                <a:gd name="connsiteY36" fmla="*/ 2912 h 1223098"/>
                <a:gd name="connsiteX37" fmla="*/ 773991 w 931633"/>
                <a:gd name="connsiteY37" fmla="*/ 43394 h 1223098"/>
                <a:gd name="connsiteX0" fmla="*/ 773991 w 930709"/>
                <a:gd name="connsiteY0" fmla="*/ 43394 h 1223098"/>
                <a:gd name="connsiteX1" fmla="*/ 778754 w 930709"/>
                <a:gd name="connsiteY1" fmla="*/ 150550 h 1223098"/>
                <a:gd name="connsiteX2" fmla="*/ 785898 w 930709"/>
                <a:gd name="connsiteY2" fmla="*/ 260087 h 1223098"/>
                <a:gd name="connsiteX3" fmla="*/ 795423 w 930709"/>
                <a:gd name="connsiteY3" fmla="*/ 360100 h 1223098"/>
                <a:gd name="connsiteX4" fmla="*/ 804948 w 930709"/>
                <a:gd name="connsiteY4" fmla="*/ 517262 h 1223098"/>
                <a:gd name="connsiteX5" fmla="*/ 807329 w 930709"/>
                <a:gd name="connsiteY5" fmla="*/ 676806 h 1223098"/>
                <a:gd name="connsiteX6" fmla="*/ 793042 w 930709"/>
                <a:gd name="connsiteY6" fmla="*/ 805393 h 1223098"/>
                <a:gd name="connsiteX7" fmla="*/ 754942 w 930709"/>
                <a:gd name="connsiteY7" fmla="*/ 941125 h 1223098"/>
                <a:gd name="connsiteX8" fmla="*/ 669217 w 930709"/>
                <a:gd name="connsiteY8" fmla="*/ 1048281 h 1223098"/>
                <a:gd name="connsiteX9" fmla="*/ 540629 w 930709"/>
                <a:gd name="connsiteY9" fmla="*/ 1093525 h 1223098"/>
                <a:gd name="connsiteX10" fmla="*/ 404898 w 930709"/>
                <a:gd name="connsiteY10" fmla="*/ 1088762 h 1223098"/>
                <a:gd name="connsiteX11" fmla="*/ 285835 w 930709"/>
                <a:gd name="connsiteY11" fmla="*/ 1022087 h 1223098"/>
                <a:gd name="connsiteX12" fmla="*/ 207254 w 930709"/>
                <a:gd name="connsiteY12" fmla="*/ 924456 h 1223098"/>
                <a:gd name="connsiteX13" fmla="*/ 159629 w 930709"/>
                <a:gd name="connsiteY13" fmla="*/ 803012 h 1223098"/>
                <a:gd name="connsiteX14" fmla="*/ 128673 w 930709"/>
                <a:gd name="connsiteY14" fmla="*/ 695856 h 1223098"/>
                <a:gd name="connsiteX15" fmla="*/ 121529 w 930709"/>
                <a:gd name="connsiteY15" fmla="*/ 650612 h 1223098"/>
                <a:gd name="connsiteX16" fmla="*/ 95335 w 930709"/>
                <a:gd name="connsiteY16" fmla="*/ 622037 h 1223098"/>
                <a:gd name="connsiteX17" fmla="*/ 47710 w 930709"/>
                <a:gd name="connsiteY17" fmla="*/ 612512 h 1223098"/>
                <a:gd name="connsiteX18" fmla="*/ 11992 w 930709"/>
                <a:gd name="connsiteY18" fmla="*/ 638706 h 1223098"/>
                <a:gd name="connsiteX19" fmla="*/ 85 w 930709"/>
                <a:gd name="connsiteY19" fmla="*/ 667281 h 1223098"/>
                <a:gd name="connsiteX20" fmla="*/ 16754 w 930709"/>
                <a:gd name="connsiteY20" fmla="*/ 757768 h 1223098"/>
                <a:gd name="connsiteX21" fmla="*/ 57235 w 930709"/>
                <a:gd name="connsiteY21" fmla="*/ 895881 h 1223098"/>
                <a:gd name="connsiteX22" fmla="*/ 121529 w 930709"/>
                <a:gd name="connsiteY22" fmla="*/ 1019706 h 1223098"/>
                <a:gd name="connsiteX23" fmla="*/ 219160 w 930709"/>
                <a:gd name="connsiteY23" fmla="*/ 1134006 h 1223098"/>
                <a:gd name="connsiteX24" fmla="*/ 357273 w 930709"/>
                <a:gd name="connsiteY24" fmla="*/ 1203062 h 1223098"/>
                <a:gd name="connsiteX25" fmla="*/ 519198 w 930709"/>
                <a:gd name="connsiteY25" fmla="*/ 1222112 h 1223098"/>
                <a:gd name="connsiteX26" fmla="*/ 676360 w 930709"/>
                <a:gd name="connsiteY26" fmla="*/ 1179250 h 1223098"/>
                <a:gd name="connsiteX27" fmla="*/ 800185 w 930709"/>
                <a:gd name="connsiteY27" fmla="*/ 1093525 h 1223098"/>
                <a:gd name="connsiteX28" fmla="*/ 890672 w 930709"/>
                <a:gd name="connsiteY28" fmla="*/ 929219 h 1223098"/>
                <a:gd name="connsiteX29" fmla="*/ 926392 w 930709"/>
                <a:gd name="connsiteY29" fmla="*/ 745862 h 1223098"/>
                <a:gd name="connsiteX30" fmla="*/ 928773 w 930709"/>
                <a:gd name="connsiteY30" fmla="*/ 524406 h 1223098"/>
                <a:gd name="connsiteX31" fmla="*/ 914485 w 930709"/>
                <a:gd name="connsiteY31" fmla="*/ 298187 h 1223098"/>
                <a:gd name="connsiteX32" fmla="*/ 902579 w 930709"/>
                <a:gd name="connsiteY32" fmla="*/ 195793 h 1223098"/>
                <a:gd name="connsiteX33" fmla="*/ 895435 w 930709"/>
                <a:gd name="connsiteY33" fmla="*/ 119593 h 1223098"/>
                <a:gd name="connsiteX34" fmla="*/ 885910 w 930709"/>
                <a:gd name="connsiteY34" fmla="*/ 43393 h 1223098"/>
                <a:gd name="connsiteX35" fmla="*/ 876385 w 930709"/>
                <a:gd name="connsiteY35" fmla="*/ 7675 h 1223098"/>
                <a:gd name="connsiteX36" fmla="*/ 823998 w 930709"/>
                <a:gd name="connsiteY36" fmla="*/ 2912 h 1223098"/>
                <a:gd name="connsiteX37" fmla="*/ 773991 w 930709"/>
                <a:gd name="connsiteY37" fmla="*/ 43394 h 1223098"/>
                <a:gd name="connsiteX0" fmla="*/ 773991 w 930709"/>
                <a:gd name="connsiteY0" fmla="*/ 43394 h 1223098"/>
                <a:gd name="connsiteX1" fmla="*/ 778754 w 930709"/>
                <a:gd name="connsiteY1" fmla="*/ 150550 h 1223098"/>
                <a:gd name="connsiteX2" fmla="*/ 785898 w 930709"/>
                <a:gd name="connsiteY2" fmla="*/ 260087 h 1223098"/>
                <a:gd name="connsiteX3" fmla="*/ 795423 w 930709"/>
                <a:gd name="connsiteY3" fmla="*/ 360100 h 1223098"/>
                <a:gd name="connsiteX4" fmla="*/ 804948 w 930709"/>
                <a:gd name="connsiteY4" fmla="*/ 517262 h 1223098"/>
                <a:gd name="connsiteX5" fmla="*/ 807329 w 930709"/>
                <a:gd name="connsiteY5" fmla="*/ 676806 h 1223098"/>
                <a:gd name="connsiteX6" fmla="*/ 793042 w 930709"/>
                <a:gd name="connsiteY6" fmla="*/ 805393 h 1223098"/>
                <a:gd name="connsiteX7" fmla="*/ 754942 w 930709"/>
                <a:gd name="connsiteY7" fmla="*/ 941125 h 1223098"/>
                <a:gd name="connsiteX8" fmla="*/ 669217 w 930709"/>
                <a:gd name="connsiteY8" fmla="*/ 1048281 h 1223098"/>
                <a:gd name="connsiteX9" fmla="*/ 540629 w 930709"/>
                <a:gd name="connsiteY9" fmla="*/ 1093525 h 1223098"/>
                <a:gd name="connsiteX10" fmla="*/ 404898 w 930709"/>
                <a:gd name="connsiteY10" fmla="*/ 1088762 h 1223098"/>
                <a:gd name="connsiteX11" fmla="*/ 285835 w 930709"/>
                <a:gd name="connsiteY11" fmla="*/ 1022087 h 1223098"/>
                <a:gd name="connsiteX12" fmla="*/ 207254 w 930709"/>
                <a:gd name="connsiteY12" fmla="*/ 924456 h 1223098"/>
                <a:gd name="connsiteX13" fmla="*/ 159629 w 930709"/>
                <a:gd name="connsiteY13" fmla="*/ 803012 h 1223098"/>
                <a:gd name="connsiteX14" fmla="*/ 128673 w 930709"/>
                <a:gd name="connsiteY14" fmla="*/ 695856 h 1223098"/>
                <a:gd name="connsiteX15" fmla="*/ 121529 w 930709"/>
                <a:gd name="connsiteY15" fmla="*/ 650612 h 1223098"/>
                <a:gd name="connsiteX16" fmla="*/ 95335 w 930709"/>
                <a:gd name="connsiteY16" fmla="*/ 622037 h 1223098"/>
                <a:gd name="connsiteX17" fmla="*/ 47710 w 930709"/>
                <a:gd name="connsiteY17" fmla="*/ 612512 h 1223098"/>
                <a:gd name="connsiteX18" fmla="*/ 11992 w 930709"/>
                <a:gd name="connsiteY18" fmla="*/ 638706 h 1223098"/>
                <a:gd name="connsiteX19" fmla="*/ 85 w 930709"/>
                <a:gd name="connsiteY19" fmla="*/ 667281 h 1223098"/>
                <a:gd name="connsiteX20" fmla="*/ 16754 w 930709"/>
                <a:gd name="connsiteY20" fmla="*/ 757768 h 1223098"/>
                <a:gd name="connsiteX21" fmla="*/ 57235 w 930709"/>
                <a:gd name="connsiteY21" fmla="*/ 895881 h 1223098"/>
                <a:gd name="connsiteX22" fmla="*/ 121529 w 930709"/>
                <a:gd name="connsiteY22" fmla="*/ 1019706 h 1223098"/>
                <a:gd name="connsiteX23" fmla="*/ 219160 w 930709"/>
                <a:gd name="connsiteY23" fmla="*/ 1134006 h 1223098"/>
                <a:gd name="connsiteX24" fmla="*/ 357273 w 930709"/>
                <a:gd name="connsiteY24" fmla="*/ 1203062 h 1223098"/>
                <a:gd name="connsiteX25" fmla="*/ 519198 w 930709"/>
                <a:gd name="connsiteY25" fmla="*/ 1222112 h 1223098"/>
                <a:gd name="connsiteX26" fmla="*/ 676360 w 930709"/>
                <a:gd name="connsiteY26" fmla="*/ 1179250 h 1223098"/>
                <a:gd name="connsiteX27" fmla="*/ 804947 w 930709"/>
                <a:gd name="connsiteY27" fmla="*/ 1088762 h 1223098"/>
                <a:gd name="connsiteX28" fmla="*/ 890672 w 930709"/>
                <a:gd name="connsiteY28" fmla="*/ 929219 h 1223098"/>
                <a:gd name="connsiteX29" fmla="*/ 926392 w 930709"/>
                <a:gd name="connsiteY29" fmla="*/ 745862 h 1223098"/>
                <a:gd name="connsiteX30" fmla="*/ 928773 w 930709"/>
                <a:gd name="connsiteY30" fmla="*/ 524406 h 1223098"/>
                <a:gd name="connsiteX31" fmla="*/ 914485 w 930709"/>
                <a:gd name="connsiteY31" fmla="*/ 298187 h 1223098"/>
                <a:gd name="connsiteX32" fmla="*/ 902579 w 930709"/>
                <a:gd name="connsiteY32" fmla="*/ 195793 h 1223098"/>
                <a:gd name="connsiteX33" fmla="*/ 895435 w 930709"/>
                <a:gd name="connsiteY33" fmla="*/ 119593 h 1223098"/>
                <a:gd name="connsiteX34" fmla="*/ 885910 w 930709"/>
                <a:gd name="connsiteY34" fmla="*/ 43393 h 1223098"/>
                <a:gd name="connsiteX35" fmla="*/ 876385 w 930709"/>
                <a:gd name="connsiteY35" fmla="*/ 7675 h 1223098"/>
                <a:gd name="connsiteX36" fmla="*/ 823998 w 930709"/>
                <a:gd name="connsiteY36" fmla="*/ 2912 h 1223098"/>
                <a:gd name="connsiteX37" fmla="*/ 773991 w 930709"/>
                <a:gd name="connsiteY37" fmla="*/ 43394 h 1223098"/>
                <a:gd name="connsiteX0" fmla="*/ 773991 w 930709"/>
                <a:gd name="connsiteY0" fmla="*/ 43394 h 1222702"/>
                <a:gd name="connsiteX1" fmla="*/ 778754 w 930709"/>
                <a:gd name="connsiteY1" fmla="*/ 150550 h 1222702"/>
                <a:gd name="connsiteX2" fmla="*/ 785898 w 930709"/>
                <a:gd name="connsiteY2" fmla="*/ 260087 h 1222702"/>
                <a:gd name="connsiteX3" fmla="*/ 795423 w 930709"/>
                <a:gd name="connsiteY3" fmla="*/ 360100 h 1222702"/>
                <a:gd name="connsiteX4" fmla="*/ 804948 w 930709"/>
                <a:gd name="connsiteY4" fmla="*/ 517262 h 1222702"/>
                <a:gd name="connsiteX5" fmla="*/ 807329 w 930709"/>
                <a:gd name="connsiteY5" fmla="*/ 676806 h 1222702"/>
                <a:gd name="connsiteX6" fmla="*/ 793042 w 930709"/>
                <a:gd name="connsiteY6" fmla="*/ 805393 h 1222702"/>
                <a:gd name="connsiteX7" fmla="*/ 754942 w 930709"/>
                <a:gd name="connsiteY7" fmla="*/ 941125 h 1222702"/>
                <a:gd name="connsiteX8" fmla="*/ 669217 w 930709"/>
                <a:gd name="connsiteY8" fmla="*/ 1048281 h 1222702"/>
                <a:gd name="connsiteX9" fmla="*/ 540629 w 930709"/>
                <a:gd name="connsiteY9" fmla="*/ 1093525 h 1222702"/>
                <a:gd name="connsiteX10" fmla="*/ 404898 w 930709"/>
                <a:gd name="connsiteY10" fmla="*/ 1088762 h 1222702"/>
                <a:gd name="connsiteX11" fmla="*/ 285835 w 930709"/>
                <a:gd name="connsiteY11" fmla="*/ 1022087 h 1222702"/>
                <a:gd name="connsiteX12" fmla="*/ 207254 w 930709"/>
                <a:gd name="connsiteY12" fmla="*/ 924456 h 1222702"/>
                <a:gd name="connsiteX13" fmla="*/ 159629 w 930709"/>
                <a:gd name="connsiteY13" fmla="*/ 803012 h 1222702"/>
                <a:gd name="connsiteX14" fmla="*/ 128673 w 930709"/>
                <a:gd name="connsiteY14" fmla="*/ 695856 h 1222702"/>
                <a:gd name="connsiteX15" fmla="*/ 121529 w 930709"/>
                <a:gd name="connsiteY15" fmla="*/ 650612 h 1222702"/>
                <a:gd name="connsiteX16" fmla="*/ 95335 w 930709"/>
                <a:gd name="connsiteY16" fmla="*/ 622037 h 1222702"/>
                <a:gd name="connsiteX17" fmla="*/ 47710 w 930709"/>
                <a:gd name="connsiteY17" fmla="*/ 612512 h 1222702"/>
                <a:gd name="connsiteX18" fmla="*/ 11992 w 930709"/>
                <a:gd name="connsiteY18" fmla="*/ 638706 h 1222702"/>
                <a:gd name="connsiteX19" fmla="*/ 85 w 930709"/>
                <a:gd name="connsiteY19" fmla="*/ 667281 h 1222702"/>
                <a:gd name="connsiteX20" fmla="*/ 16754 w 930709"/>
                <a:gd name="connsiteY20" fmla="*/ 757768 h 1222702"/>
                <a:gd name="connsiteX21" fmla="*/ 57235 w 930709"/>
                <a:gd name="connsiteY21" fmla="*/ 895881 h 1222702"/>
                <a:gd name="connsiteX22" fmla="*/ 121529 w 930709"/>
                <a:gd name="connsiteY22" fmla="*/ 1019706 h 1222702"/>
                <a:gd name="connsiteX23" fmla="*/ 219160 w 930709"/>
                <a:gd name="connsiteY23" fmla="*/ 1134006 h 1222702"/>
                <a:gd name="connsiteX24" fmla="*/ 357273 w 930709"/>
                <a:gd name="connsiteY24" fmla="*/ 1203062 h 1222702"/>
                <a:gd name="connsiteX25" fmla="*/ 519198 w 930709"/>
                <a:gd name="connsiteY25" fmla="*/ 1222112 h 1222702"/>
                <a:gd name="connsiteX26" fmla="*/ 673979 w 930709"/>
                <a:gd name="connsiteY26" fmla="*/ 1186393 h 1222702"/>
                <a:gd name="connsiteX27" fmla="*/ 804947 w 930709"/>
                <a:gd name="connsiteY27" fmla="*/ 1088762 h 1222702"/>
                <a:gd name="connsiteX28" fmla="*/ 890672 w 930709"/>
                <a:gd name="connsiteY28" fmla="*/ 929219 h 1222702"/>
                <a:gd name="connsiteX29" fmla="*/ 926392 w 930709"/>
                <a:gd name="connsiteY29" fmla="*/ 745862 h 1222702"/>
                <a:gd name="connsiteX30" fmla="*/ 928773 w 930709"/>
                <a:gd name="connsiteY30" fmla="*/ 524406 h 1222702"/>
                <a:gd name="connsiteX31" fmla="*/ 914485 w 930709"/>
                <a:gd name="connsiteY31" fmla="*/ 298187 h 1222702"/>
                <a:gd name="connsiteX32" fmla="*/ 902579 w 930709"/>
                <a:gd name="connsiteY32" fmla="*/ 195793 h 1222702"/>
                <a:gd name="connsiteX33" fmla="*/ 895435 w 930709"/>
                <a:gd name="connsiteY33" fmla="*/ 119593 h 1222702"/>
                <a:gd name="connsiteX34" fmla="*/ 885910 w 930709"/>
                <a:gd name="connsiteY34" fmla="*/ 43393 h 1222702"/>
                <a:gd name="connsiteX35" fmla="*/ 876385 w 930709"/>
                <a:gd name="connsiteY35" fmla="*/ 7675 h 1222702"/>
                <a:gd name="connsiteX36" fmla="*/ 823998 w 930709"/>
                <a:gd name="connsiteY36" fmla="*/ 2912 h 1222702"/>
                <a:gd name="connsiteX37" fmla="*/ 773991 w 930709"/>
                <a:gd name="connsiteY37" fmla="*/ 43394 h 1222702"/>
                <a:gd name="connsiteX0" fmla="*/ 773991 w 930709"/>
                <a:gd name="connsiteY0" fmla="*/ 43394 h 1222702"/>
                <a:gd name="connsiteX1" fmla="*/ 778754 w 930709"/>
                <a:gd name="connsiteY1" fmla="*/ 150550 h 1222702"/>
                <a:gd name="connsiteX2" fmla="*/ 785898 w 930709"/>
                <a:gd name="connsiteY2" fmla="*/ 260087 h 1222702"/>
                <a:gd name="connsiteX3" fmla="*/ 795423 w 930709"/>
                <a:gd name="connsiteY3" fmla="*/ 360100 h 1222702"/>
                <a:gd name="connsiteX4" fmla="*/ 804948 w 930709"/>
                <a:gd name="connsiteY4" fmla="*/ 517262 h 1222702"/>
                <a:gd name="connsiteX5" fmla="*/ 807329 w 930709"/>
                <a:gd name="connsiteY5" fmla="*/ 676806 h 1222702"/>
                <a:gd name="connsiteX6" fmla="*/ 793042 w 930709"/>
                <a:gd name="connsiteY6" fmla="*/ 805393 h 1222702"/>
                <a:gd name="connsiteX7" fmla="*/ 754942 w 930709"/>
                <a:gd name="connsiteY7" fmla="*/ 941125 h 1222702"/>
                <a:gd name="connsiteX8" fmla="*/ 669217 w 930709"/>
                <a:gd name="connsiteY8" fmla="*/ 1048281 h 1222702"/>
                <a:gd name="connsiteX9" fmla="*/ 540629 w 930709"/>
                <a:gd name="connsiteY9" fmla="*/ 1093525 h 1222702"/>
                <a:gd name="connsiteX10" fmla="*/ 404898 w 930709"/>
                <a:gd name="connsiteY10" fmla="*/ 1088762 h 1222702"/>
                <a:gd name="connsiteX11" fmla="*/ 285835 w 930709"/>
                <a:gd name="connsiteY11" fmla="*/ 1022087 h 1222702"/>
                <a:gd name="connsiteX12" fmla="*/ 207254 w 930709"/>
                <a:gd name="connsiteY12" fmla="*/ 924456 h 1222702"/>
                <a:gd name="connsiteX13" fmla="*/ 159629 w 930709"/>
                <a:gd name="connsiteY13" fmla="*/ 803012 h 1222702"/>
                <a:gd name="connsiteX14" fmla="*/ 128673 w 930709"/>
                <a:gd name="connsiteY14" fmla="*/ 695856 h 1222702"/>
                <a:gd name="connsiteX15" fmla="*/ 121529 w 930709"/>
                <a:gd name="connsiteY15" fmla="*/ 650612 h 1222702"/>
                <a:gd name="connsiteX16" fmla="*/ 95335 w 930709"/>
                <a:gd name="connsiteY16" fmla="*/ 622037 h 1222702"/>
                <a:gd name="connsiteX17" fmla="*/ 47710 w 930709"/>
                <a:gd name="connsiteY17" fmla="*/ 612512 h 1222702"/>
                <a:gd name="connsiteX18" fmla="*/ 11992 w 930709"/>
                <a:gd name="connsiteY18" fmla="*/ 638706 h 1222702"/>
                <a:gd name="connsiteX19" fmla="*/ 85 w 930709"/>
                <a:gd name="connsiteY19" fmla="*/ 667281 h 1222702"/>
                <a:gd name="connsiteX20" fmla="*/ 16754 w 930709"/>
                <a:gd name="connsiteY20" fmla="*/ 757768 h 1222702"/>
                <a:gd name="connsiteX21" fmla="*/ 57235 w 930709"/>
                <a:gd name="connsiteY21" fmla="*/ 895881 h 1222702"/>
                <a:gd name="connsiteX22" fmla="*/ 119148 w 930709"/>
                <a:gd name="connsiteY22" fmla="*/ 1024468 h 1222702"/>
                <a:gd name="connsiteX23" fmla="*/ 219160 w 930709"/>
                <a:gd name="connsiteY23" fmla="*/ 1134006 h 1222702"/>
                <a:gd name="connsiteX24" fmla="*/ 357273 w 930709"/>
                <a:gd name="connsiteY24" fmla="*/ 1203062 h 1222702"/>
                <a:gd name="connsiteX25" fmla="*/ 519198 w 930709"/>
                <a:gd name="connsiteY25" fmla="*/ 1222112 h 1222702"/>
                <a:gd name="connsiteX26" fmla="*/ 673979 w 930709"/>
                <a:gd name="connsiteY26" fmla="*/ 1186393 h 1222702"/>
                <a:gd name="connsiteX27" fmla="*/ 804947 w 930709"/>
                <a:gd name="connsiteY27" fmla="*/ 1088762 h 1222702"/>
                <a:gd name="connsiteX28" fmla="*/ 890672 w 930709"/>
                <a:gd name="connsiteY28" fmla="*/ 929219 h 1222702"/>
                <a:gd name="connsiteX29" fmla="*/ 926392 w 930709"/>
                <a:gd name="connsiteY29" fmla="*/ 745862 h 1222702"/>
                <a:gd name="connsiteX30" fmla="*/ 928773 w 930709"/>
                <a:gd name="connsiteY30" fmla="*/ 524406 h 1222702"/>
                <a:gd name="connsiteX31" fmla="*/ 914485 w 930709"/>
                <a:gd name="connsiteY31" fmla="*/ 298187 h 1222702"/>
                <a:gd name="connsiteX32" fmla="*/ 902579 w 930709"/>
                <a:gd name="connsiteY32" fmla="*/ 195793 h 1222702"/>
                <a:gd name="connsiteX33" fmla="*/ 895435 w 930709"/>
                <a:gd name="connsiteY33" fmla="*/ 119593 h 1222702"/>
                <a:gd name="connsiteX34" fmla="*/ 885910 w 930709"/>
                <a:gd name="connsiteY34" fmla="*/ 43393 h 1222702"/>
                <a:gd name="connsiteX35" fmla="*/ 876385 w 930709"/>
                <a:gd name="connsiteY35" fmla="*/ 7675 h 1222702"/>
                <a:gd name="connsiteX36" fmla="*/ 823998 w 930709"/>
                <a:gd name="connsiteY36" fmla="*/ 2912 h 1222702"/>
                <a:gd name="connsiteX37" fmla="*/ 773991 w 930709"/>
                <a:gd name="connsiteY37" fmla="*/ 43394 h 1222702"/>
                <a:gd name="connsiteX0" fmla="*/ 773991 w 930709"/>
                <a:gd name="connsiteY0" fmla="*/ 43394 h 1222702"/>
                <a:gd name="connsiteX1" fmla="*/ 778754 w 930709"/>
                <a:gd name="connsiteY1" fmla="*/ 150550 h 1222702"/>
                <a:gd name="connsiteX2" fmla="*/ 785898 w 930709"/>
                <a:gd name="connsiteY2" fmla="*/ 260087 h 1222702"/>
                <a:gd name="connsiteX3" fmla="*/ 795423 w 930709"/>
                <a:gd name="connsiteY3" fmla="*/ 360100 h 1222702"/>
                <a:gd name="connsiteX4" fmla="*/ 804948 w 930709"/>
                <a:gd name="connsiteY4" fmla="*/ 517262 h 1222702"/>
                <a:gd name="connsiteX5" fmla="*/ 807329 w 930709"/>
                <a:gd name="connsiteY5" fmla="*/ 676806 h 1222702"/>
                <a:gd name="connsiteX6" fmla="*/ 793042 w 930709"/>
                <a:gd name="connsiteY6" fmla="*/ 805393 h 1222702"/>
                <a:gd name="connsiteX7" fmla="*/ 754942 w 930709"/>
                <a:gd name="connsiteY7" fmla="*/ 941125 h 1222702"/>
                <a:gd name="connsiteX8" fmla="*/ 669217 w 930709"/>
                <a:gd name="connsiteY8" fmla="*/ 1048281 h 1222702"/>
                <a:gd name="connsiteX9" fmla="*/ 540629 w 930709"/>
                <a:gd name="connsiteY9" fmla="*/ 1093525 h 1222702"/>
                <a:gd name="connsiteX10" fmla="*/ 404898 w 930709"/>
                <a:gd name="connsiteY10" fmla="*/ 1088762 h 1222702"/>
                <a:gd name="connsiteX11" fmla="*/ 285835 w 930709"/>
                <a:gd name="connsiteY11" fmla="*/ 1022087 h 1222702"/>
                <a:gd name="connsiteX12" fmla="*/ 207254 w 930709"/>
                <a:gd name="connsiteY12" fmla="*/ 924456 h 1222702"/>
                <a:gd name="connsiteX13" fmla="*/ 159629 w 930709"/>
                <a:gd name="connsiteY13" fmla="*/ 803012 h 1222702"/>
                <a:gd name="connsiteX14" fmla="*/ 128673 w 930709"/>
                <a:gd name="connsiteY14" fmla="*/ 695856 h 1222702"/>
                <a:gd name="connsiteX15" fmla="*/ 121529 w 930709"/>
                <a:gd name="connsiteY15" fmla="*/ 650612 h 1222702"/>
                <a:gd name="connsiteX16" fmla="*/ 95335 w 930709"/>
                <a:gd name="connsiteY16" fmla="*/ 622037 h 1222702"/>
                <a:gd name="connsiteX17" fmla="*/ 47710 w 930709"/>
                <a:gd name="connsiteY17" fmla="*/ 612512 h 1222702"/>
                <a:gd name="connsiteX18" fmla="*/ 11992 w 930709"/>
                <a:gd name="connsiteY18" fmla="*/ 638706 h 1222702"/>
                <a:gd name="connsiteX19" fmla="*/ 85 w 930709"/>
                <a:gd name="connsiteY19" fmla="*/ 674424 h 1222702"/>
                <a:gd name="connsiteX20" fmla="*/ 16754 w 930709"/>
                <a:gd name="connsiteY20" fmla="*/ 757768 h 1222702"/>
                <a:gd name="connsiteX21" fmla="*/ 57235 w 930709"/>
                <a:gd name="connsiteY21" fmla="*/ 895881 h 1222702"/>
                <a:gd name="connsiteX22" fmla="*/ 119148 w 930709"/>
                <a:gd name="connsiteY22" fmla="*/ 1024468 h 1222702"/>
                <a:gd name="connsiteX23" fmla="*/ 219160 w 930709"/>
                <a:gd name="connsiteY23" fmla="*/ 1134006 h 1222702"/>
                <a:gd name="connsiteX24" fmla="*/ 357273 w 930709"/>
                <a:gd name="connsiteY24" fmla="*/ 1203062 h 1222702"/>
                <a:gd name="connsiteX25" fmla="*/ 519198 w 930709"/>
                <a:gd name="connsiteY25" fmla="*/ 1222112 h 1222702"/>
                <a:gd name="connsiteX26" fmla="*/ 673979 w 930709"/>
                <a:gd name="connsiteY26" fmla="*/ 1186393 h 1222702"/>
                <a:gd name="connsiteX27" fmla="*/ 804947 w 930709"/>
                <a:gd name="connsiteY27" fmla="*/ 1088762 h 1222702"/>
                <a:gd name="connsiteX28" fmla="*/ 890672 w 930709"/>
                <a:gd name="connsiteY28" fmla="*/ 929219 h 1222702"/>
                <a:gd name="connsiteX29" fmla="*/ 926392 w 930709"/>
                <a:gd name="connsiteY29" fmla="*/ 745862 h 1222702"/>
                <a:gd name="connsiteX30" fmla="*/ 928773 w 930709"/>
                <a:gd name="connsiteY30" fmla="*/ 524406 h 1222702"/>
                <a:gd name="connsiteX31" fmla="*/ 914485 w 930709"/>
                <a:gd name="connsiteY31" fmla="*/ 298187 h 1222702"/>
                <a:gd name="connsiteX32" fmla="*/ 902579 w 930709"/>
                <a:gd name="connsiteY32" fmla="*/ 195793 h 1222702"/>
                <a:gd name="connsiteX33" fmla="*/ 895435 w 930709"/>
                <a:gd name="connsiteY33" fmla="*/ 119593 h 1222702"/>
                <a:gd name="connsiteX34" fmla="*/ 885910 w 930709"/>
                <a:gd name="connsiteY34" fmla="*/ 43393 h 1222702"/>
                <a:gd name="connsiteX35" fmla="*/ 876385 w 930709"/>
                <a:gd name="connsiteY35" fmla="*/ 7675 h 1222702"/>
                <a:gd name="connsiteX36" fmla="*/ 823998 w 930709"/>
                <a:gd name="connsiteY36" fmla="*/ 2912 h 1222702"/>
                <a:gd name="connsiteX37" fmla="*/ 773991 w 930709"/>
                <a:gd name="connsiteY37" fmla="*/ 43394 h 1222702"/>
                <a:gd name="connsiteX0" fmla="*/ 773991 w 930709"/>
                <a:gd name="connsiteY0" fmla="*/ 43394 h 1222702"/>
                <a:gd name="connsiteX1" fmla="*/ 778754 w 930709"/>
                <a:gd name="connsiteY1" fmla="*/ 150550 h 1222702"/>
                <a:gd name="connsiteX2" fmla="*/ 785898 w 930709"/>
                <a:gd name="connsiteY2" fmla="*/ 260087 h 1222702"/>
                <a:gd name="connsiteX3" fmla="*/ 795423 w 930709"/>
                <a:gd name="connsiteY3" fmla="*/ 360100 h 1222702"/>
                <a:gd name="connsiteX4" fmla="*/ 804948 w 930709"/>
                <a:gd name="connsiteY4" fmla="*/ 517262 h 1222702"/>
                <a:gd name="connsiteX5" fmla="*/ 807329 w 930709"/>
                <a:gd name="connsiteY5" fmla="*/ 676806 h 1222702"/>
                <a:gd name="connsiteX6" fmla="*/ 793042 w 930709"/>
                <a:gd name="connsiteY6" fmla="*/ 805393 h 1222702"/>
                <a:gd name="connsiteX7" fmla="*/ 754942 w 930709"/>
                <a:gd name="connsiteY7" fmla="*/ 941125 h 1222702"/>
                <a:gd name="connsiteX8" fmla="*/ 669217 w 930709"/>
                <a:gd name="connsiteY8" fmla="*/ 1048281 h 1222702"/>
                <a:gd name="connsiteX9" fmla="*/ 540629 w 930709"/>
                <a:gd name="connsiteY9" fmla="*/ 1093525 h 1222702"/>
                <a:gd name="connsiteX10" fmla="*/ 404898 w 930709"/>
                <a:gd name="connsiteY10" fmla="*/ 1088762 h 1222702"/>
                <a:gd name="connsiteX11" fmla="*/ 285835 w 930709"/>
                <a:gd name="connsiteY11" fmla="*/ 1022087 h 1222702"/>
                <a:gd name="connsiteX12" fmla="*/ 207254 w 930709"/>
                <a:gd name="connsiteY12" fmla="*/ 924456 h 1222702"/>
                <a:gd name="connsiteX13" fmla="*/ 159629 w 930709"/>
                <a:gd name="connsiteY13" fmla="*/ 803012 h 1222702"/>
                <a:gd name="connsiteX14" fmla="*/ 128673 w 930709"/>
                <a:gd name="connsiteY14" fmla="*/ 695856 h 1222702"/>
                <a:gd name="connsiteX15" fmla="*/ 121529 w 930709"/>
                <a:gd name="connsiteY15" fmla="*/ 650612 h 1222702"/>
                <a:gd name="connsiteX16" fmla="*/ 95335 w 930709"/>
                <a:gd name="connsiteY16" fmla="*/ 622037 h 1222702"/>
                <a:gd name="connsiteX17" fmla="*/ 47710 w 930709"/>
                <a:gd name="connsiteY17" fmla="*/ 617274 h 1222702"/>
                <a:gd name="connsiteX18" fmla="*/ 11992 w 930709"/>
                <a:gd name="connsiteY18" fmla="*/ 638706 h 1222702"/>
                <a:gd name="connsiteX19" fmla="*/ 85 w 930709"/>
                <a:gd name="connsiteY19" fmla="*/ 674424 h 1222702"/>
                <a:gd name="connsiteX20" fmla="*/ 16754 w 930709"/>
                <a:gd name="connsiteY20" fmla="*/ 757768 h 1222702"/>
                <a:gd name="connsiteX21" fmla="*/ 57235 w 930709"/>
                <a:gd name="connsiteY21" fmla="*/ 895881 h 1222702"/>
                <a:gd name="connsiteX22" fmla="*/ 119148 w 930709"/>
                <a:gd name="connsiteY22" fmla="*/ 1024468 h 1222702"/>
                <a:gd name="connsiteX23" fmla="*/ 219160 w 930709"/>
                <a:gd name="connsiteY23" fmla="*/ 1134006 h 1222702"/>
                <a:gd name="connsiteX24" fmla="*/ 357273 w 930709"/>
                <a:gd name="connsiteY24" fmla="*/ 1203062 h 1222702"/>
                <a:gd name="connsiteX25" fmla="*/ 519198 w 930709"/>
                <a:gd name="connsiteY25" fmla="*/ 1222112 h 1222702"/>
                <a:gd name="connsiteX26" fmla="*/ 673979 w 930709"/>
                <a:gd name="connsiteY26" fmla="*/ 1186393 h 1222702"/>
                <a:gd name="connsiteX27" fmla="*/ 804947 w 930709"/>
                <a:gd name="connsiteY27" fmla="*/ 1088762 h 1222702"/>
                <a:gd name="connsiteX28" fmla="*/ 890672 w 930709"/>
                <a:gd name="connsiteY28" fmla="*/ 929219 h 1222702"/>
                <a:gd name="connsiteX29" fmla="*/ 926392 w 930709"/>
                <a:gd name="connsiteY29" fmla="*/ 745862 h 1222702"/>
                <a:gd name="connsiteX30" fmla="*/ 928773 w 930709"/>
                <a:gd name="connsiteY30" fmla="*/ 524406 h 1222702"/>
                <a:gd name="connsiteX31" fmla="*/ 914485 w 930709"/>
                <a:gd name="connsiteY31" fmla="*/ 298187 h 1222702"/>
                <a:gd name="connsiteX32" fmla="*/ 902579 w 930709"/>
                <a:gd name="connsiteY32" fmla="*/ 195793 h 1222702"/>
                <a:gd name="connsiteX33" fmla="*/ 895435 w 930709"/>
                <a:gd name="connsiteY33" fmla="*/ 119593 h 1222702"/>
                <a:gd name="connsiteX34" fmla="*/ 885910 w 930709"/>
                <a:gd name="connsiteY34" fmla="*/ 43393 h 1222702"/>
                <a:gd name="connsiteX35" fmla="*/ 876385 w 930709"/>
                <a:gd name="connsiteY35" fmla="*/ 7675 h 1222702"/>
                <a:gd name="connsiteX36" fmla="*/ 823998 w 930709"/>
                <a:gd name="connsiteY36" fmla="*/ 2912 h 1222702"/>
                <a:gd name="connsiteX37" fmla="*/ 773991 w 930709"/>
                <a:gd name="connsiteY37" fmla="*/ 43394 h 1222702"/>
                <a:gd name="connsiteX0" fmla="*/ 773991 w 930709"/>
                <a:gd name="connsiteY0" fmla="*/ 43394 h 1222702"/>
                <a:gd name="connsiteX1" fmla="*/ 778754 w 930709"/>
                <a:gd name="connsiteY1" fmla="*/ 150550 h 1222702"/>
                <a:gd name="connsiteX2" fmla="*/ 785898 w 930709"/>
                <a:gd name="connsiteY2" fmla="*/ 260087 h 1222702"/>
                <a:gd name="connsiteX3" fmla="*/ 795423 w 930709"/>
                <a:gd name="connsiteY3" fmla="*/ 360100 h 1222702"/>
                <a:gd name="connsiteX4" fmla="*/ 804948 w 930709"/>
                <a:gd name="connsiteY4" fmla="*/ 517262 h 1222702"/>
                <a:gd name="connsiteX5" fmla="*/ 807329 w 930709"/>
                <a:gd name="connsiteY5" fmla="*/ 676806 h 1222702"/>
                <a:gd name="connsiteX6" fmla="*/ 793042 w 930709"/>
                <a:gd name="connsiteY6" fmla="*/ 805393 h 1222702"/>
                <a:gd name="connsiteX7" fmla="*/ 754942 w 930709"/>
                <a:gd name="connsiteY7" fmla="*/ 941125 h 1222702"/>
                <a:gd name="connsiteX8" fmla="*/ 669217 w 930709"/>
                <a:gd name="connsiteY8" fmla="*/ 1048281 h 1222702"/>
                <a:gd name="connsiteX9" fmla="*/ 540629 w 930709"/>
                <a:gd name="connsiteY9" fmla="*/ 1093525 h 1222702"/>
                <a:gd name="connsiteX10" fmla="*/ 404898 w 930709"/>
                <a:gd name="connsiteY10" fmla="*/ 1088762 h 1222702"/>
                <a:gd name="connsiteX11" fmla="*/ 285835 w 930709"/>
                <a:gd name="connsiteY11" fmla="*/ 1022087 h 1222702"/>
                <a:gd name="connsiteX12" fmla="*/ 207254 w 930709"/>
                <a:gd name="connsiteY12" fmla="*/ 924456 h 1222702"/>
                <a:gd name="connsiteX13" fmla="*/ 159629 w 930709"/>
                <a:gd name="connsiteY13" fmla="*/ 803012 h 1222702"/>
                <a:gd name="connsiteX14" fmla="*/ 133436 w 930709"/>
                <a:gd name="connsiteY14" fmla="*/ 705381 h 1222702"/>
                <a:gd name="connsiteX15" fmla="*/ 121529 w 930709"/>
                <a:gd name="connsiteY15" fmla="*/ 650612 h 1222702"/>
                <a:gd name="connsiteX16" fmla="*/ 95335 w 930709"/>
                <a:gd name="connsiteY16" fmla="*/ 622037 h 1222702"/>
                <a:gd name="connsiteX17" fmla="*/ 47710 w 930709"/>
                <a:gd name="connsiteY17" fmla="*/ 617274 h 1222702"/>
                <a:gd name="connsiteX18" fmla="*/ 11992 w 930709"/>
                <a:gd name="connsiteY18" fmla="*/ 638706 h 1222702"/>
                <a:gd name="connsiteX19" fmla="*/ 85 w 930709"/>
                <a:gd name="connsiteY19" fmla="*/ 674424 h 1222702"/>
                <a:gd name="connsiteX20" fmla="*/ 16754 w 930709"/>
                <a:gd name="connsiteY20" fmla="*/ 757768 h 1222702"/>
                <a:gd name="connsiteX21" fmla="*/ 57235 w 930709"/>
                <a:gd name="connsiteY21" fmla="*/ 895881 h 1222702"/>
                <a:gd name="connsiteX22" fmla="*/ 119148 w 930709"/>
                <a:gd name="connsiteY22" fmla="*/ 1024468 h 1222702"/>
                <a:gd name="connsiteX23" fmla="*/ 219160 w 930709"/>
                <a:gd name="connsiteY23" fmla="*/ 1134006 h 1222702"/>
                <a:gd name="connsiteX24" fmla="*/ 357273 w 930709"/>
                <a:gd name="connsiteY24" fmla="*/ 1203062 h 1222702"/>
                <a:gd name="connsiteX25" fmla="*/ 519198 w 930709"/>
                <a:gd name="connsiteY25" fmla="*/ 1222112 h 1222702"/>
                <a:gd name="connsiteX26" fmla="*/ 673979 w 930709"/>
                <a:gd name="connsiteY26" fmla="*/ 1186393 h 1222702"/>
                <a:gd name="connsiteX27" fmla="*/ 804947 w 930709"/>
                <a:gd name="connsiteY27" fmla="*/ 1088762 h 1222702"/>
                <a:gd name="connsiteX28" fmla="*/ 890672 w 930709"/>
                <a:gd name="connsiteY28" fmla="*/ 929219 h 1222702"/>
                <a:gd name="connsiteX29" fmla="*/ 926392 w 930709"/>
                <a:gd name="connsiteY29" fmla="*/ 745862 h 1222702"/>
                <a:gd name="connsiteX30" fmla="*/ 928773 w 930709"/>
                <a:gd name="connsiteY30" fmla="*/ 524406 h 1222702"/>
                <a:gd name="connsiteX31" fmla="*/ 914485 w 930709"/>
                <a:gd name="connsiteY31" fmla="*/ 298187 h 1222702"/>
                <a:gd name="connsiteX32" fmla="*/ 902579 w 930709"/>
                <a:gd name="connsiteY32" fmla="*/ 195793 h 1222702"/>
                <a:gd name="connsiteX33" fmla="*/ 895435 w 930709"/>
                <a:gd name="connsiteY33" fmla="*/ 119593 h 1222702"/>
                <a:gd name="connsiteX34" fmla="*/ 885910 w 930709"/>
                <a:gd name="connsiteY34" fmla="*/ 43393 h 1222702"/>
                <a:gd name="connsiteX35" fmla="*/ 876385 w 930709"/>
                <a:gd name="connsiteY35" fmla="*/ 7675 h 1222702"/>
                <a:gd name="connsiteX36" fmla="*/ 823998 w 930709"/>
                <a:gd name="connsiteY36" fmla="*/ 2912 h 1222702"/>
                <a:gd name="connsiteX37" fmla="*/ 773991 w 930709"/>
                <a:gd name="connsiteY37" fmla="*/ 43394 h 1222702"/>
                <a:gd name="connsiteX0" fmla="*/ 773991 w 930709"/>
                <a:gd name="connsiteY0" fmla="*/ 43394 h 1222702"/>
                <a:gd name="connsiteX1" fmla="*/ 778754 w 930709"/>
                <a:gd name="connsiteY1" fmla="*/ 150550 h 1222702"/>
                <a:gd name="connsiteX2" fmla="*/ 785898 w 930709"/>
                <a:gd name="connsiteY2" fmla="*/ 260087 h 1222702"/>
                <a:gd name="connsiteX3" fmla="*/ 795423 w 930709"/>
                <a:gd name="connsiteY3" fmla="*/ 360100 h 1222702"/>
                <a:gd name="connsiteX4" fmla="*/ 804948 w 930709"/>
                <a:gd name="connsiteY4" fmla="*/ 517262 h 1222702"/>
                <a:gd name="connsiteX5" fmla="*/ 807329 w 930709"/>
                <a:gd name="connsiteY5" fmla="*/ 676806 h 1222702"/>
                <a:gd name="connsiteX6" fmla="*/ 793042 w 930709"/>
                <a:gd name="connsiteY6" fmla="*/ 805393 h 1222702"/>
                <a:gd name="connsiteX7" fmla="*/ 754942 w 930709"/>
                <a:gd name="connsiteY7" fmla="*/ 941125 h 1222702"/>
                <a:gd name="connsiteX8" fmla="*/ 669217 w 930709"/>
                <a:gd name="connsiteY8" fmla="*/ 1048281 h 1222702"/>
                <a:gd name="connsiteX9" fmla="*/ 540629 w 930709"/>
                <a:gd name="connsiteY9" fmla="*/ 1093525 h 1222702"/>
                <a:gd name="connsiteX10" fmla="*/ 404898 w 930709"/>
                <a:gd name="connsiteY10" fmla="*/ 1088762 h 1222702"/>
                <a:gd name="connsiteX11" fmla="*/ 285835 w 930709"/>
                <a:gd name="connsiteY11" fmla="*/ 1022087 h 1222702"/>
                <a:gd name="connsiteX12" fmla="*/ 207254 w 930709"/>
                <a:gd name="connsiteY12" fmla="*/ 924456 h 1222702"/>
                <a:gd name="connsiteX13" fmla="*/ 159629 w 930709"/>
                <a:gd name="connsiteY13" fmla="*/ 803012 h 1222702"/>
                <a:gd name="connsiteX14" fmla="*/ 133436 w 930709"/>
                <a:gd name="connsiteY14" fmla="*/ 705381 h 1222702"/>
                <a:gd name="connsiteX15" fmla="*/ 121529 w 930709"/>
                <a:gd name="connsiteY15" fmla="*/ 650612 h 1222702"/>
                <a:gd name="connsiteX16" fmla="*/ 90573 w 930709"/>
                <a:gd name="connsiteY16" fmla="*/ 617274 h 1222702"/>
                <a:gd name="connsiteX17" fmla="*/ 47710 w 930709"/>
                <a:gd name="connsiteY17" fmla="*/ 617274 h 1222702"/>
                <a:gd name="connsiteX18" fmla="*/ 11992 w 930709"/>
                <a:gd name="connsiteY18" fmla="*/ 638706 h 1222702"/>
                <a:gd name="connsiteX19" fmla="*/ 85 w 930709"/>
                <a:gd name="connsiteY19" fmla="*/ 674424 h 1222702"/>
                <a:gd name="connsiteX20" fmla="*/ 16754 w 930709"/>
                <a:gd name="connsiteY20" fmla="*/ 757768 h 1222702"/>
                <a:gd name="connsiteX21" fmla="*/ 57235 w 930709"/>
                <a:gd name="connsiteY21" fmla="*/ 895881 h 1222702"/>
                <a:gd name="connsiteX22" fmla="*/ 119148 w 930709"/>
                <a:gd name="connsiteY22" fmla="*/ 1024468 h 1222702"/>
                <a:gd name="connsiteX23" fmla="*/ 219160 w 930709"/>
                <a:gd name="connsiteY23" fmla="*/ 1134006 h 1222702"/>
                <a:gd name="connsiteX24" fmla="*/ 357273 w 930709"/>
                <a:gd name="connsiteY24" fmla="*/ 1203062 h 1222702"/>
                <a:gd name="connsiteX25" fmla="*/ 519198 w 930709"/>
                <a:gd name="connsiteY25" fmla="*/ 1222112 h 1222702"/>
                <a:gd name="connsiteX26" fmla="*/ 673979 w 930709"/>
                <a:gd name="connsiteY26" fmla="*/ 1186393 h 1222702"/>
                <a:gd name="connsiteX27" fmla="*/ 804947 w 930709"/>
                <a:gd name="connsiteY27" fmla="*/ 1088762 h 1222702"/>
                <a:gd name="connsiteX28" fmla="*/ 890672 w 930709"/>
                <a:gd name="connsiteY28" fmla="*/ 929219 h 1222702"/>
                <a:gd name="connsiteX29" fmla="*/ 926392 w 930709"/>
                <a:gd name="connsiteY29" fmla="*/ 745862 h 1222702"/>
                <a:gd name="connsiteX30" fmla="*/ 928773 w 930709"/>
                <a:gd name="connsiteY30" fmla="*/ 524406 h 1222702"/>
                <a:gd name="connsiteX31" fmla="*/ 914485 w 930709"/>
                <a:gd name="connsiteY31" fmla="*/ 298187 h 1222702"/>
                <a:gd name="connsiteX32" fmla="*/ 902579 w 930709"/>
                <a:gd name="connsiteY32" fmla="*/ 195793 h 1222702"/>
                <a:gd name="connsiteX33" fmla="*/ 895435 w 930709"/>
                <a:gd name="connsiteY33" fmla="*/ 119593 h 1222702"/>
                <a:gd name="connsiteX34" fmla="*/ 885910 w 930709"/>
                <a:gd name="connsiteY34" fmla="*/ 43393 h 1222702"/>
                <a:gd name="connsiteX35" fmla="*/ 876385 w 930709"/>
                <a:gd name="connsiteY35" fmla="*/ 7675 h 1222702"/>
                <a:gd name="connsiteX36" fmla="*/ 823998 w 930709"/>
                <a:gd name="connsiteY36" fmla="*/ 2912 h 1222702"/>
                <a:gd name="connsiteX37" fmla="*/ 773991 w 930709"/>
                <a:gd name="connsiteY37" fmla="*/ 43394 h 1222702"/>
                <a:gd name="connsiteX0" fmla="*/ 773991 w 930709"/>
                <a:gd name="connsiteY0" fmla="*/ 43394 h 1222702"/>
                <a:gd name="connsiteX1" fmla="*/ 778754 w 930709"/>
                <a:gd name="connsiteY1" fmla="*/ 150550 h 1222702"/>
                <a:gd name="connsiteX2" fmla="*/ 785898 w 930709"/>
                <a:gd name="connsiteY2" fmla="*/ 260087 h 1222702"/>
                <a:gd name="connsiteX3" fmla="*/ 795423 w 930709"/>
                <a:gd name="connsiteY3" fmla="*/ 360100 h 1222702"/>
                <a:gd name="connsiteX4" fmla="*/ 804948 w 930709"/>
                <a:gd name="connsiteY4" fmla="*/ 517262 h 1222702"/>
                <a:gd name="connsiteX5" fmla="*/ 807329 w 930709"/>
                <a:gd name="connsiteY5" fmla="*/ 676806 h 1222702"/>
                <a:gd name="connsiteX6" fmla="*/ 793042 w 930709"/>
                <a:gd name="connsiteY6" fmla="*/ 805393 h 1222702"/>
                <a:gd name="connsiteX7" fmla="*/ 754942 w 930709"/>
                <a:gd name="connsiteY7" fmla="*/ 941125 h 1222702"/>
                <a:gd name="connsiteX8" fmla="*/ 669217 w 930709"/>
                <a:gd name="connsiteY8" fmla="*/ 1048281 h 1222702"/>
                <a:gd name="connsiteX9" fmla="*/ 540629 w 930709"/>
                <a:gd name="connsiteY9" fmla="*/ 1093525 h 1222702"/>
                <a:gd name="connsiteX10" fmla="*/ 404898 w 930709"/>
                <a:gd name="connsiteY10" fmla="*/ 1088762 h 1222702"/>
                <a:gd name="connsiteX11" fmla="*/ 285835 w 930709"/>
                <a:gd name="connsiteY11" fmla="*/ 1022087 h 1222702"/>
                <a:gd name="connsiteX12" fmla="*/ 207254 w 930709"/>
                <a:gd name="connsiteY12" fmla="*/ 924456 h 1222702"/>
                <a:gd name="connsiteX13" fmla="*/ 159629 w 930709"/>
                <a:gd name="connsiteY13" fmla="*/ 803012 h 1222702"/>
                <a:gd name="connsiteX14" fmla="*/ 133436 w 930709"/>
                <a:gd name="connsiteY14" fmla="*/ 705381 h 1222702"/>
                <a:gd name="connsiteX15" fmla="*/ 121529 w 930709"/>
                <a:gd name="connsiteY15" fmla="*/ 650612 h 1222702"/>
                <a:gd name="connsiteX16" fmla="*/ 90573 w 930709"/>
                <a:gd name="connsiteY16" fmla="*/ 617274 h 1222702"/>
                <a:gd name="connsiteX17" fmla="*/ 47710 w 930709"/>
                <a:gd name="connsiteY17" fmla="*/ 617274 h 1222702"/>
                <a:gd name="connsiteX18" fmla="*/ 11992 w 930709"/>
                <a:gd name="connsiteY18" fmla="*/ 638706 h 1222702"/>
                <a:gd name="connsiteX19" fmla="*/ 85 w 930709"/>
                <a:gd name="connsiteY19" fmla="*/ 674424 h 1222702"/>
                <a:gd name="connsiteX20" fmla="*/ 16754 w 930709"/>
                <a:gd name="connsiteY20" fmla="*/ 757768 h 1222702"/>
                <a:gd name="connsiteX21" fmla="*/ 57235 w 930709"/>
                <a:gd name="connsiteY21" fmla="*/ 895881 h 1222702"/>
                <a:gd name="connsiteX22" fmla="*/ 119148 w 930709"/>
                <a:gd name="connsiteY22" fmla="*/ 1024468 h 1222702"/>
                <a:gd name="connsiteX23" fmla="*/ 219160 w 930709"/>
                <a:gd name="connsiteY23" fmla="*/ 1134006 h 1222702"/>
                <a:gd name="connsiteX24" fmla="*/ 357273 w 930709"/>
                <a:gd name="connsiteY24" fmla="*/ 1203062 h 1222702"/>
                <a:gd name="connsiteX25" fmla="*/ 519198 w 930709"/>
                <a:gd name="connsiteY25" fmla="*/ 1222112 h 1222702"/>
                <a:gd name="connsiteX26" fmla="*/ 673979 w 930709"/>
                <a:gd name="connsiteY26" fmla="*/ 1186393 h 1222702"/>
                <a:gd name="connsiteX27" fmla="*/ 804947 w 930709"/>
                <a:gd name="connsiteY27" fmla="*/ 1088762 h 1222702"/>
                <a:gd name="connsiteX28" fmla="*/ 890672 w 930709"/>
                <a:gd name="connsiteY28" fmla="*/ 938744 h 1222702"/>
                <a:gd name="connsiteX29" fmla="*/ 926392 w 930709"/>
                <a:gd name="connsiteY29" fmla="*/ 745862 h 1222702"/>
                <a:gd name="connsiteX30" fmla="*/ 928773 w 930709"/>
                <a:gd name="connsiteY30" fmla="*/ 524406 h 1222702"/>
                <a:gd name="connsiteX31" fmla="*/ 914485 w 930709"/>
                <a:gd name="connsiteY31" fmla="*/ 298187 h 1222702"/>
                <a:gd name="connsiteX32" fmla="*/ 902579 w 930709"/>
                <a:gd name="connsiteY32" fmla="*/ 195793 h 1222702"/>
                <a:gd name="connsiteX33" fmla="*/ 895435 w 930709"/>
                <a:gd name="connsiteY33" fmla="*/ 119593 h 1222702"/>
                <a:gd name="connsiteX34" fmla="*/ 885910 w 930709"/>
                <a:gd name="connsiteY34" fmla="*/ 43393 h 1222702"/>
                <a:gd name="connsiteX35" fmla="*/ 876385 w 930709"/>
                <a:gd name="connsiteY35" fmla="*/ 7675 h 1222702"/>
                <a:gd name="connsiteX36" fmla="*/ 823998 w 930709"/>
                <a:gd name="connsiteY36" fmla="*/ 2912 h 1222702"/>
                <a:gd name="connsiteX37" fmla="*/ 773991 w 930709"/>
                <a:gd name="connsiteY37" fmla="*/ 43394 h 1222702"/>
                <a:gd name="connsiteX0" fmla="*/ 773991 w 930709"/>
                <a:gd name="connsiteY0" fmla="*/ 43394 h 1222702"/>
                <a:gd name="connsiteX1" fmla="*/ 778754 w 930709"/>
                <a:gd name="connsiteY1" fmla="*/ 150550 h 1222702"/>
                <a:gd name="connsiteX2" fmla="*/ 785898 w 930709"/>
                <a:gd name="connsiteY2" fmla="*/ 260087 h 1222702"/>
                <a:gd name="connsiteX3" fmla="*/ 795423 w 930709"/>
                <a:gd name="connsiteY3" fmla="*/ 360100 h 1222702"/>
                <a:gd name="connsiteX4" fmla="*/ 804948 w 930709"/>
                <a:gd name="connsiteY4" fmla="*/ 517262 h 1222702"/>
                <a:gd name="connsiteX5" fmla="*/ 807329 w 930709"/>
                <a:gd name="connsiteY5" fmla="*/ 676806 h 1222702"/>
                <a:gd name="connsiteX6" fmla="*/ 793042 w 930709"/>
                <a:gd name="connsiteY6" fmla="*/ 805393 h 1222702"/>
                <a:gd name="connsiteX7" fmla="*/ 754942 w 930709"/>
                <a:gd name="connsiteY7" fmla="*/ 941125 h 1222702"/>
                <a:gd name="connsiteX8" fmla="*/ 669217 w 930709"/>
                <a:gd name="connsiteY8" fmla="*/ 1048281 h 1222702"/>
                <a:gd name="connsiteX9" fmla="*/ 540629 w 930709"/>
                <a:gd name="connsiteY9" fmla="*/ 1093525 h 1222702"/>
                <a:gd name="connsiteX10" fmla="*/ 404898 w 930709"/>
                <a:gd name="connsiteY10" fmla="*/ 1088762 h 1222702"/>
                <a:gd name="connsiteX11" fmla="*/ 285835 w 930709"/>
                <a:gd name="connsiteY11" fmla="*/ 1022087 h 1222702"/>
                <a:gd name="connsiteX12" fmla="*/ 207254 w 930709"/>
                <a:gd name="connsiteY12" fmla="*/ 924456 h 1222702"/>
                <a:gd name="connsiteX13" fmla="*/ 159629 w 930709"/>
                <a:gd name="connsiteY13" fmla="*/ 803012 h 1222702"/>
                <a:gd name="connsiteX14" fmla="*/ 133436 w 930709"/>
                <a:gd name="connsiteY14" fmla="*/ 705381 h 1222702"/>
                <a:gd name="connsiteX15" fmla="*/ 121529 w 930709"/>
                <a:gd name="connsiteY15" fmla="*/ 652993 h 1222702"/>
                <a:gd name="connsiteX16" fmla="*/ 90573 w 930709"/>
                <a:gd name="connsiteY16" fmla="*/ 617274 h 1222702"/>
                <a:gd name="connsiteX17" fmla="*/ 47710 w 930709"/>
                <a:gd name="connsiteY17" fmla="*/ 617274 h 1222702"/>
                <a:gd name="connsiteX18" fmla="*/ 11992 w 930709"/>
                <a:gd name="connsiteY18" fmla="*/ 638706 h 1222702"/>
                <a:gd name="connsiteX19" fmla="*/ 85 w 930709"/>
                <a:gd name="connsiteY19" fmla="*/ 674424 h 1222702"/>
                <a:gd name="connsiteX20" fmla="*/ 16754 w 930709"/>
                <a:gd name="connsiteY20" fmla="*/ 757768 h 1222702"/>
                <a:gd name="connsiteX21" fmla="*/ 57235 w 930709"/>
                <a:gd name="connsiteY21" fmla="*/ 895881 h 1222702"/>
                <a:gd name="connsiteX22" fmla="*/ 119148 w 930709"/>
                <a:gd name="connsiteY22" fmla="*/ 1024468 h 1222702"/>
                <a:gd name="connsiteX23" fmla="*/ 219160 w 930709"/>
                <a:gd name="connsiteY23" fmla="*/ 1134006 h 1222702"/>
                <a:gd name="connsiteX24" fmla="*/ 357273 w 930709"/>
                <a:gd name="connsiteY24" fmla="*/ 1203062 h 1222702"/>
                <a:gd name="connsiteX25" fmla="*/ 519198 w 930709"/>
                <a:gd name="connsiteY25" fmla="*/ 1222112 h 1222702"/>
                <a:gd name="connsiteX26" fmla="*/ 673979 w 930709"/>
                <a:gd name="connsiteY26" fmla="*/ 1186393 h 1222702"/>
                <a:gd name="connsiteX27" fmla="*/ 804947 w 930709"/>
                <a:gd name="connsiteY27" fmla="*/ 1088762 h 1222702"/>
                <a:gd name="connsiteX28" fmla="*/ 890672 w 930709"/>
                <a:gd name="connsiteY28" fmla="*/ 938744 h 1222702"/>
                <a:gd name="connsiteX29" fmla="*/ 926392 w 930709"/>
                <a:gd name="connsiteY29" fmla="*/ 745862 h 1222702"/>
                <a:gd name="connsiteX30" fmla="*/ 928773 w 930709"/>
                <a:gd name="connsiteY30" fmla="*/ 524406 h 1222702"/>
                <a:gd name="connsiteX31" fmla="*/ 914485 w 930709"/>
                <a:gd name="connsiteY31" fmla="*/ 298187 h 1222702"/>
                <a:gd name="connsiteX32" fmla="*/ 902579 w 930709"/>
                <a:gd name="connsiteY32" fmla="*/ 195793 h 1222702"/>
                <a:gd name="connsiteX33" fmla="*/ 895435 w 930709"/>
                <a:gd name="connsiteY33" fmla="*/ 119593 h 1222702"/>
                <a:gd name="connsiteX34" fmla="*/ 885910 w 930709"/>
                <a:gd name="connsiteY34" fmla="*/ 43393 h 1222702"/>
                <a:gd name="connsiteX35" fmla="*/ 876385 w 930709"/>
                <a:gd name="connsiteY35" fmla="*/ 7675 h 1222702"/>
                <a:gd name="connsiteX36" fmla="*/ 823998 w 930709"/>
                <a:gd name="connsiteY36" fmla="*/ 2912 h 1222702"/>
                <a:gd name="connsiteX37" fmla="*/ 773991 w 930709"/>
                <a:gd name="connsiteY37" fmla="*/ 43394 h 1222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30709" h="1222702">
                  <a:moveTo>
                    <a:pt x="773991" y="43394"/>
                  </a:moveTo>
                  <a:cubicBezTo>
                    <a:pt x="766450" y="68000"/>
                    <a:pt x="776770" y="114435"/>
                    <a:pt x="778754" y="150550"/>
                  </a:cubicBezTo>
                  <a:cubicBezTo>
                    <a:pt x="780738" y="186665"/>
                    <a:pt x="783120" y="225162"/>
                    <a:pt x="785898" y="260087"/>
                  </a:cubicBezTo>
                  <a:cubicBezTo>
                    <a:pt x="788676" y="295012"/>
                    <a:pt x="792248" y="317238"/>
                    <a:pt x="795423" y="360100"/>
                  </a:cubicBezTo>
                  <a:cubicBezTo>
                    <a:pt x="798598" y="402962"/>
                    <a:pt x="802964" y="464478"/>
                    <a:pt x="804948" y="517262"/>
                  </a:cubicBezTo>
                  <a:cubicBezTo>
                    <a:pt x="806932" y="570046"/>
                    <a:pt x="809313" y="628784"/>
                    <a:pt x="807329" y="676806"/>
                  </a:cubicBezTo>
                  <a:cubicBezTo>
                    <a:pt x="805345" y="724828"/>
                    <a:pt x="801773" y="761340"/>
                    <a:pt x="793042" y="805393"/>
                  </a:cubicBezTo>
                  <a:cubicBezTo>
                    <a:pt x="784311" y="849446"/>
                    <a:pt x="775579" y="900644"/>
                    <a:pt x="754942" y="941125"/>
                  </a:cubicBezTo>
                  <a:cubicBezTo>
                    <a:pt x="734305" y="981606"/>
                    <a:pt x="704936" y="1022881"/>
                    <a:pt x="669217" y="1048281"/>
                  </a:cubicBezTo>
                  <a:cubicBezTo>
                    <a:pt x="633498" y="1073681"/>
                    <a:pt x="584682" y="1086778"/>
                    <a:pt x="540629" y="1093525"/>
                  </a:cubicBezTo>
                  <a:cubicBezTo>
                    <a:pt x="496576" y="1100272"/>
                    <a:pt x="447364" y="1100668"/>
                    <a:pt x="404898" y="1088762"/>
                  </a:cubicBezTo>
                  <a:cubicBezTo>
                    <a:pt x="362432" y="1076856"/>
                    <a:pt x="318776" y="1049471"/>
                    <a:pt x="285835" y="1022087"/>
                  </a:cubicBezTo>
                  <a:cubicBezTo>
                    <a:pt x="252894" y="994703"/>
                    <a:pt x="228288" y="960968"/>
                    <a:pt x="207254" y="924456"/>
                  </a:cubicBezTo>
                  <a:cubicBezTo>
                    <a:pt x="186220" y="887944"/>
                    <a:pt x="171932" y="839525"/>
                    <a:pt x="159629" y="803012"/>
                  </a:cubicBezTo>
                  <a:cubicBezTo>
                    <a:pt x="147326" y="766500"/>
                    <a:pt x="139786" y="730384"/>
                    <a:pt x="133436" y="705381"/>
                  </a:cubicBezTo>
                  <a:cubicBezTo>
                    <a:pt x="127086" y="680378"/>
                    <a:pt x="128673" y="667677"/>
                    <a:pt x="121529" y="652993"/>
                  </a:cubicBezTo>
                  <a:cubicBezTo>
                    <a:pt x="114385" y="638309"/>
                    <a:pt x="102876" y="623227"/>
                    <a:pt x="90573" y="617274"/>
                  </a:cubicBezTo>
                  <a:cubicBezTo>
                    <a:pt x="78270" y="611321"/>
                    <a:pt x="60807" y="613702"/>
                    <a:pt x="47710" y="617274"/>
                  </a:cubicBezTo>
                  <a:cubicBezTo>
                    <a:pt x="34613" y="620846"/>
                    <a:pt x="19929" y="629181"/>
                    <a:pt x="11992" y="638706"/>
                  </a:cubicBezTo>
                  <a:cubicBezTo>
                    <a:pt x="4055" y="648231"/>
                    <a:pt x="-709" y="654580"/>
                    <a:pt x="85" y="674424"/>
                  </a:cubicBezTo>
                  <a:cubicBezTo>
                    <a:pt x="879" y="694268"/>
                    <a:pt x="7229" y="720859"/>
                    <a:pt x="16754" y="757768"/>
                  </a:cubicBezTo>
                  <a:cubicBezTo>
                    <a:pt x="26279" y="794678"/>
                    <a:pt x="40169" y="851431"/>
                    <a:pt x="57235" y="895881"/>
                  </a:cubicBezTo>
                  <a:cubicBezTo>
                    <a:pt x="74301" y="940331"/>
                    <a:pt x="92160" y="984781"/>
                    <a:pt x="119148" y="1024468"/>
                  </a:cubicBezTo>
                  <a:cubicBezTo>
                    <a:pt x="146135" y="1064156"/>
                    <a:pt x="179473" y="1104240"/>
                    <a:pt x="219160" y="1134006"/>
                  </a:cubicBezTo>
                  <a:cubicBezTo>
                    <a:pt x="258847" y="1163772"/>
                    <a:pt x="307267" y="1188378"/>
                    <a:pt x="357273" y="1203062"/>
                  </a:cubicBezTo>
                  <a:cubicBezTo>
                    <a:pt x="407279" y="1217746"/>
                    <a:pt x="466414" y="1224890"/>
                    <a:pt x="519198" y="1222112"/>
                  </a:cubicBezTo>
                  <a:cubicBezTo>
                    <a:pt x="571982" y="1219334"/>
                    <a:pt x="626354" y="1208618"/>
                    <a:pt x="673979" y="1186393"/>
                  </a:cubicBezTo>
                  <a:cubicBezTo>
                    <a:pt x="721604" y="1164168"/>
                    <a:pt x="768832" y="1130037"/>
                    <a:pt x="804947" y="1088762"/>
                  </a:cubicBezTo>
                  <a:cubicBezTo>
                    <a:pt x="841062" y="1047487"/>
                    <a:pt x="870431" y="995894"/>
                    <a:pt x="890672" y="938744"/>
                  </a:cubicBezTo>
                  <a:cubicBezTo>
                    <a:pt x="910913" y="881594"/>
                    <a:pt x="920042" y="814918"/>
                    <a:pt x="926392" y="745862"/>
                  </a:cubicBezTo>
                  <a:cubicBezTo>
                    <a:pt x="932742" y="676806"/>
                    <a:pt x="930757" y="599018"/>
                    <a:pt x="928773" y="524406"/>
                  </a:cubicBezTo>
                  <a:cubicBezTo>
                    <a:pt x="926789" y="449794"/>
                    <a:pt x="918851" y="352956"/>
                    <a:pt x="914485" y="298187"/>
                  </a:cubicBezTo>
                  <a:cubicBezTo>
                    <a:pt x="910119" y="243418"/>
                    <a:pt x="905754" y="225559"/>
                    <a:pt x="902579" y="195793"/>
                  </a:cubicBezTo>
                  <a:cubicBezTo>
                    <a:pt x="899404" y="166027"/>
                    <a:pt x="898213" y="144993"/>
                    <a:pt x="895435" y="119593"/>
                  </a:cubicBezTo>
                  <a:cubicBezTo>
                    <a:pt x="892657" y="94193"/>
                    <a:pt x="889085" y="62046"/>
                    <a:pt x="885910" y="43393"/>
                  </a:cubicBezTo>
                  <a:cubicBezTo>
                    <a:pt x="882735" y="24740"/>
                    <a:pt x="886704" y="14422"/>
                    <a:pt x="876385" y="7675"/>
                  </a:cubicBezTo>
                  <a:cubicBezTo>
                    <a:pt x="866066" y="928"/>
                    <a:pt x="841064" y="-3041"/>
                    <a:pt x="823998" y="2912"/>
                  </a:cubicBezTo>
                  <a:cubicBezTo>
                    <a:pt x="806932" y="8865"/>
                    <a:pt x="781532" y="18788"/>
                    <a:pt x="773991" y="43394"/>
                  </a:cubicBezTo>
                  <a:close/>
                </a:path>
              </a:pathLst>
            </a:custGeom>
            <a:solidFill>
              <a:srgbClr val="7C9DCF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52" name="任意多边形 1551"/>
            <p:cNvSpPr/>
            <p:nvPr/>
          </p:nvSpPr>
          <p:spPr>
            <a:xfrm>
              <a:off x="4665366" y="4393682"/>
              <a:ext cx="930709" cy="1222702"/>
            </a:xfrm>
            <a:custGeom>
              <a:avLst/>
              <a:gdLst>
                <a:gd name="connsiteX0" fmla="*/ 769229 w 931633"/>
                <a:gd name="connsiteY0" fmla="*/ 47979 h 1222921"/>
                <a:gd name="connsiteX1" fmla="*/ 778754 w 931633"/>
                <a:gd name="connsiteY1" fmla="*/ 150373 h 1222921"/>
                <a:gd name="connsiteX2" fmla="*/ 785898 w 931633"/>
                <a:gd name="connsiteY2" fmla="*/ 259910 h 1222921"/>
                <a:gd name="connsiteX3" fmla="*/ 793042 w 931633"/>
                <a:gd name="connsiteY3" fmla="*/ 371829 h 1222921"/>
                <a:gd name="connsiteX4" fmla="*/ 804948 w 931633"/>
                <a:gd name="connsiteY4" fmla="*/ 517085 h 1222921"/>
                <a:gd name="connsiteX5" fmla="*/ 807329 w 931633"/>
                <a:gd name="connsiteY5" fmla="*/ 676629 h 1222921"/>
                <a:gd name="connsiteX6" fmla="*/ 785898 w 931633"/>
                <a:gd name="connsiteY6" fmla="*/ 821885 h 1222921"/>
                <a:gd name="connsiteX7" fmla="*/ 754942 w 931633"/>
                <a:gd name="connsiteY7" fmla="*/ 940948 h 1222921"/>
                <a:gd name="connsiteX8" fmla="*/ 669217 w 931633"/>
                <a:gd name="connsiteY8" fmla="*/ 1048104 h 1222921"/>
                <a:gd name="connsiteX9" fmla="*/ 540629 w 931633"/>
                <a:gd name="connsiteY9" fmla="*/ 1093348 h 1222921"/>
                <a:gd name="connsiteX10" fmla="*/ 404898 w 931633"/>
                <a:gd name="connsiteY10" fmla="*/ 1088585 h 1222921"/>
                <a:gd name="connsiteX11" fmla="*/ 285835 w 931633"/>
                <a:gd name="connsiteY11" fmla="*/ 1021910 h 1222921"/>
                <a:gd name="connsiteX12" fmla="*/ 207254 w 931633"/>
                <a:gd name="connsiteY12" fmla="*/ 924279 h 1222921"/>
                <a:gd name="connsiteX13" fmla="*/ 159629 w 931633"/>
                <a:gd name="connsiteY13" fmla="*/ 802835 h 1222921"/>
                <a:gd name="connsiteX14" fmla="*/ 128673 w 931633"/>
                <a:gd name="connsiteY14" fmla="*/ 695679 h 1222921"/>
                <a:gd name="connsiteX15" fmla="*/ 121529 w 931633"/>
                <a:gd name="connsiteY15" fmla="*/ 650435 h 1222921"/>
                <a:gd name="connsiteX16" fmla="*/ 95335 w 931633"/>
                <a:gd name="connsiteY16" fmla="*/ 621860 h 1222921"/>
                <a:gd name="connsiteX17" fmla="*/ 47710 w 931633"/>
                <a:gd name="connsiteY17" fmla="*/ 612335 h 1222921"/>
                <a:gd name="connsiteX18" fmla="*/ 11992 w 931633"/>
                <a:gd name="connsiteY18" fmla="*/ 638529 h 1222921"/>
                <a:gd name="connsiteX19" fmla="*/ 85 w 931633"/>
                <a:gd name="connsiteY19" fmla="*/ 667104 h 1222921"/>
                <a:gd name="connsiteX20" fmla="*/ 16754 w 931633"/>
                <a:gd name="connsiteY20" fmla="*/ 757591 h 1222921"/>
                <a:gd name="connsiteX21" fmla="*/ 57235 w 931633"/>
                <a:gd name="connsiteY21" fmla="*/ 895704 h 1222921"/>
                <a:gd name="connsiteX22" fmla="*/ 121529 w 931633"/>
                <a:gd name="connsiteY22" fmla="*/ 1019529 h 1222921"/>
                <a:gd name="connsiteX23" fmla="*/ 219160 w 931633"/>
                <a:gd name="connsiteY23" fmla="*/ 1133829 h 1222921"/>
                <a:gd name="connsiteX24" fmla="*/ 357273 w 931633"/>
                <a:gd name="connsiteY24" fmla="*/ 1202885 h 1222921"/>
                <a:gd name="connsiteX25" fmla="*/ 519198 w 931633"/>
                <a:gd name="connsiteY25" fmla="*/ 1221935 h 1222921"/>
                <a:gd name="connsiteX26" fmla="*/ 676360 w 931633"/>
                <a:gd name="connsiteY26" fmla="*/ 1179073 h 1222921"/>
                <a:gd name="connsiteX27" fmla="*/ 800185 w 931633"/>
                <a:gd name="connsiteY27" fmla="*/ 1093348 h 1222921"/>
                <a:gd name="connsiteX28" fmla="*/ 876385 w 931633"/>
                <a:gd name="connsiteY28" fmla="*/ 971904 h 1222921"/>
                <a:gd name="connsiteX29" fmla="*/ 926392 w 931633"/>
                <a:gd name="connsiteY29" fmla="*/ 745685 h 1222921"/>
                <a:gd name="connsiteX30" fmla="*/ 928773 w 931633"/>
                <a:gd name="connsiteY30" fmla="*/ 524229 h 1222921"/>
                <a:gd name="connsiteX31" fmla="*/ 914485 w 931633"/>
                <a:gd name="connsiteY31" fmla="*/ 298010 h 1222921"/>
                <a:gd name="connsiteX32" fmla="*/ 902579 w 931633"/>
                <a:gd name="connsiteY32" fmla="*/ 195616 h 1222921"/>
                <a:gd name="connsiteX33" fmla="*/ 895435 w 931633"/>
                <a:gd name="connsiteY33" fmla="*/ 119416 h 1222921"/>
                <a:gd name="connsiteX34" fmla="*/ 885910 w 931633"/>
                <a:gd name="connsiteY34" fmla="*/ 43216 h 1222921"/>
                <a:gd name="connsiteX35" fmla="*/ 876385 w 931633"/>
                <a:gd name="connsiteY35" fmla="*/ 7498 h 1222921"/>
                <a:gd name="connsiteX36" fmla="*/ 823998 w 931633"/>
                <a:gd name="connsiteY36" fmla="*/ 2735 h 1222921"/>
                <a:gd name="connsiteX37" fmla="*/ 769229 w 931633"/>
                <a:gd name="connsiteY37" fmla="*/ 47979 h 1222921"/>
                <a:gd name="connsiteX0" fmla="*/ 769229 w 931633"/>
                <a:gd name="connsiteY0" fmla="*/ 47979 h 1222921"/>
                <a:gd name="connsiteX1" fmla="*/ 778754 w 931633"/>
                <a:gd name="connsiteY1" fmla="*/ 150373 h 1222921"/>
                <a:gd name="connsiteX2" fmla="*/ 785898 w 931633"/>
                <a:gd name="connsiteY2" fmla="*/ 259910 h 1222921"/>
                <a:gd name="connsiteX3" fmla="*/ 793042 w 931633"/>
                <a:gd name="connsiteY3" fmla="*/ 371829 h 1222921"/>
                <a:gd name="connsiteX4" fmla="*/ 804948 w 931633"/>
                <a:gd name="connsiteY4" fmla="*/ 517085 h 1222921"/>
                <a:gd name="connsiteX5" fmla="*/ 807329 w 931633"/>
                <a:gd name="connsiteY5" fmla="*/ 676629 h 1222921"/>
                <a:gd name="connsiteX6" fmla="*/ 793042 w 931633"/>
                <a:gd name="connsiteY6" fmla="*/ 805216 h 1222921"/>
                <a:gd name="connsiteX7" fmla="*/ 754942 w 931633"/>
                <a:gd name="connsiteY7" fmla="*/ 940948 h 1222921"/>
                <a:gd name="connsiteX8" fmla="*/ 669217 w 931633"/>
                <a:gd name="connsiteY8" fmla="*/ 1048104 h 1222921"/>
                <a:gd name="connsiteX9" fmla="*/ 540629 w 931633"/>
                <a:gd name="connsiteY9" fmla="*/ 1093348 h 1222921"/>
                <a:gd name="connsiteX10" fmla="*/ 404898 w 931633"/>
                <a:gd name="connsiteY10" fmla="*/ 1088585 h 1222921"/>
                <a:gd name="connsiteX11" fmla="*/ 285835 w 931633"/>
                <a:gd name="connsiteY11" fmla="*/ 1021910 h 1222921"/>
                <a:gd name="connsiteX12" fmla="*/ 207254 w 931633"/>
                <a:gd name="connsiteY12" fmla="*/ 924279 h 1222921"/>
                <a:gd name="connsiteX13" fmla="*/ 159629 w 931633"/>
                <a:gd name="connsiteY13" fmla="*/ 802835 h 1222921"/>
                <a:gd name="connsiteX14" fmla="*/ 128673 w 931633"/>
                <a:gd name="connsiteY14" fmla="*/ 695679 h 1222921"/>
                <a:gd name="connsiteX15" fmla="*/ 121529 w 931633"/>
                <a:gd name="connsiteY15" fmla="*/ 650435 h 1222921"/>
                <a:gd name="connsiteX16" fmla="*/ 95335 w 931633"/>
                <a:gd name="connsiteY16" fmla="*/ 621860 h 1222921"/>
                <a:gd name="connsiteX17" fmla="*/ 47710 w 931633"/>
                <a:gd name="connsiteY17" fmla="*/ 612335 h 1222921"/>
                <a:gd name="connsiteX18" fmla="*/ 11992 w 931633"/>
                <a:gd name="connsiteY18" fmla="*/ 638529 h 1222921"/>
                <a:gd name="connsiteX19" fmla="*/ 85 w 931633"/>
                <a:gd name="connsiteY19" fmla="*/ 667104 h 1222921"/>
                <a:gd name="connsiteX20" fmla="*/ 16754 w 931633"/>
                <a:gd name="connsiteY20" fmla="*/ 757591 h 1222921"/>
                <a:gd name="connsiteX21" fmla="*/ 57235 w 931633"/>
                <a:gd name="connsiteY21" fmla="*/ 895704 h 1222921"/>
                <a:gd name="connsiteX22" fmla="*/ 121529 w 931633"/>
                <a:gd name="connsiteY22" fmla="*/ 1019529 h 1222921"/>
                <a:gd name="connsiteX23" fmla="*/ 219160 w 931633"/>
                <a:gd name="connsiteY23" fmla="*/ 1133829 h 1222921"/>
                <a:gd name="connsiteX24" fmla="*/ 357273 w 931633"/>
                <a:gd name="connsiteY24" fmla="*/ 1202885 h 1222921"/>
                <a:gd name="connsiteX25" fmla="*/ 519198 w 931633"/>
                <a:gd name="connsiteY25" fmla="*/ 1221935 h 1222921"/>
                <a:gd name="connsiteX26" fmla="*/ 676360 w 931633"/>
                <a:gd name="connsiteY26" fmla="*/ 1179073 h 1222921"/>
                <a:gd name="connsiteX27" fmla="*/ 800185 w 931633"/>
                <a:gd name="connsiteY27" fmla="*/ 1093348 h 1222921"/>
                <a:gd name="connsiteX28" fmla="*/ 876385 w 931633"/>
                <a:gd name="connsiteY28" fmla="*/ 971904 h 1222921"/>
                <a:gd name="connsiteX29" fmla="*/ 926392 w 931633"/>
                <a:gd name="connsiteY29" fmla="*/ 745685 h 1222921"/>
                <a:gd name="connsiteX30" fmla="*/ 928773 w 931633"/>
                <a:gd name="connsiteY30" fmla="*/ 524229 h 1222921"/>
                <a:gd name="connsiteX31" fmla="*/ 914485 w 931633"/>
                <a:gd name="connsiteY31" fmla="*/ 298010 h 1222921"/>
                <a:gd name="connsiteX32" fmla="*/ 902579 w 931633"/>
                <a:gd name="connsiteY32" fmla="*/ 195616 h 1222921"/>
                <a:gd name="connsiteX33" fmla="*/ 895435 w 931633"/>
                <a:gd name="connsiteY33" fmla="*/ 119416 h 1222921"/>
                <a:gd name="connsiteX34" fmla="*/ 885910 w 931633"/>
                <a:gd name="connsiteY34" fmla="*/ 43216 h 1222921"/>
                <a:gd name="connsiteX35" fmla="*/ 876385 w 931633"/>
                <a:gd name="connsiteY35" fmla="*/ 7498 h 1222921"/>
                <a:gd name="connsiteX36" fmla="*/ 823998 w 931633"/>
                <a:gd name="connsiteY36" fmla="*/ 2735 h 1222921"/>
                <a:gd name="connsiteX37" fmla="*/ 769229 w 931633"/>
                <a:gd name="connsiteY37" fmla="*/ 47979 h 1222921"/>
                <a:gd name="connsiteX0" fmla="*/ 769229 w 931633"/>
                <a:gd name="connsiteY0" fmla="*/ 47979 h 1222921"/>
                <a:gd name="connsiteX1" fmla="*/ 778754 w 931633"/>
                <a:gd name="connsiteY1" fmla="*/ 150373 h 1222921"/>
                <a:gd name="connsiteX2" fmla="*/ 785898 w 931633"/>
                <a:gd name="connsiteY2" fmla="*/ 259910 h 1222921"/>
                <a:gd name="connsiteX3" fmla="*/ 795423 w 931633"/>
                <a:gd name="connsiteY3" fmla="*/ 359923 h 1222921"/>
                <a:gd name="connsiteX4" fmla="*/ 804948 w 931633"/>
                <a:gd name="connsiteY4" fmla="*/ 517085 h 1222921"/>
                <a:gd name="connsiteX5" fmla="*/ 807329 w 931633"/>
                <a:gd name="connsiteY5" fmla="*/ 676629 h 1222921"/>
                <a:gd name="connsiteX6" fmla="*/ 793042 w 931633"/>
                <a:gd name="connsiteY6" fmla="*/ 805216 h 1222921"/>
                <a:gd name="connsiteX7" fmla="*/ 754942 w 931633"/>
                <a:gd name="connsiteY7" fmla="*/ 940948 h 1222921"/>
                <a:gd name="connsiteX8" fmla="*/ 669217 w 931633"/>
                <a:gd name="connsiteY8" fmla="*/ 1048104 h 1222921"/>
                <a:gd name="connsiteX9" fmla="*/ 540629 w 931633"/>
                <a:gd name="connsiteY9" fmla="*/ 1093348 h 1222921"/>
                <a:gd name="connsiteX10" fmla="*/ 404898 w 931633"/>
                <a:gd name="connsiteY10" fmla="*/ 1088585 h 1222921"/>
                <a:gd name="connsiteX11" fmla="*/ 285835 w 931633"/>
                <a:gd name="connsiteY11" fmla="*/ 1021910 h 1222921"/>
                <a:gd name="connsiteX12" fmla="*/ 207254 w 931633"/>
                <a:gd name="connsiteY12" fmla="*/ 924279 h 1222921"/>
                <a:gd name="connsiteX13" fmla="*/ 159629 w 931633"/>
                <a:gd name="connsiteY13" fmla="*/ 802835 h 1222921"/>
                <a:gd name="connsiteX14" fmla="*/ 128673 w 931633"/>
                <a:gd name="connsiteY14" fmla="*/ 695679 h 1222921"/>
                <a:gd name="connsiteX15" fmla="*/ 121529 w 931633"/>
                <a:gd name="connsiteY15" fmla="*/ 650435 h 1222921"/>
                <a:gd name="connsiteX16" fmla="*/ 95335 w 931633"/>
                <a:gd name="connsiteY16" fmla="*/ 621860 h 1222921"/>
                <a:gd name="connsiteX17" fmla="*/ 47710 w 931633"/>
                <a:gd name="connsiteY17" fmla="*/ 612335 h 1222921"/>
                <a:gd name="connsiteX18" fmla="*/ 11992 w 931633"/>
                <a:gd name="connsiteY18" fmla="*/ 638529 h 1222921"/>
                <a:gd name="connsiteX19" fmla="*/ 85 w 931633"/>
                <a:gd name="connsiteY19" fmla="*/ 667104 h 1222921"/>
                <a:gd name="connsiteX20" fmla="*/ 16754 w 931633"/>
                <a:gd name="connsiteY20" fmla="*/ 757591 h 1222921"/>
                <a:gd name="connsiteX21" fmla="*/ 57235 w 931633"/>
                <a:gd name="connsiteY21" fmla="*/ 895704 h 1222921"/>
                <a:gd name="connsiteX22" fmla="*/ 121529 w 931633"/>
                <a:gd name="connsiteY22" fmla="*/ 1019529 h 1222921"/>
                <a:gd name="connsiteX23" fmla="*/ 219160 w 931633"/>
                <a:gd name="connsiteY23" fmla="*/ 1133829 h 1222921"/>
                <a:gd name="connsiteX24" fmla="*/ 357273 w 931633"/>
                <a:gd name="connsiteY24" fmla="*/ 1202885 h 1222921"/>
                <a:gd name="connsiteX25" fmla="*/ 519198 w 931633"/>
                <a:gd name="connsiteY25" fmla="*/ 1221935 h 1222921"/>
                <a:gd name="connsiteX26" fmla="*/ 676360 w 931633"/>
                <a:gd name="connsiteY26" fmla="*/ 1179073 h 1222921"/>
                <a:gd name="connsiteX27" fmla="*/ 800185 w 931633"/>
                <a:gd name="connsiteY27" fmla="*/ 1093348 h 1222921"/>
                <a:gd name="connsiteX28" fmla="*/ 876385 w 931633"/>
                <a:gd name="connsiteY28" fmla="*/ 971904 h 1222921"/>
                <a:gd name="connsiteX29" fmla="*/ 926392 w 931633"/>
                <a:gd name="connsiteY29" fmla="*/ 745685 h 1222921"/>
                <a:gd name="connsiteX30" fmla="*/ 928773 w 931633"/>
                <a:gd name="connsiteY30" fmla="*/ 524229 h 1222921"/>
                <a:gd name="connsiteX31" fmla="*/ 914485 w 931633"/>
                <a:gd name="connsiteY31" fmla="*/ 298010 h 1222921"/>
                <a:gd name="connsiteX32" fmla="*/ 902579 w 931633"/>
                <a:gd name="connsiteY32" fmla="*/ 195616 h 1222921"/>
                <a:gd name="connsiteX33" fmla="*/ 895435 w 931633"/>
                <a:gd name="connsiteY33" fmla="*/ 119416 h 1222921"/>
                <a:gd name="connsiteX34" fmla="*/ 885910 w 931633"/>
                <a:gd name="connsiteY34" fmla="*/ 43216 h 1222921"/>
                <a:gd name="connsiteX35" fmla="*/ 876385 w 931633"/>
                <a:gd name="connsiteY35" fmla="*/ 7498 h 1222921"/>
                <a:gd name="connsiteX36" fmla="*/ 823998 w 931633"/>
                <a:gd name="connsiteY36" fmla="*/ 2735 h 1222921"/>
                <a:gd name="connsiteX37" fmla="*/ 769229 w 931633"/>
                <a:gd name="connsiteY37" fmla="*/ 47979 h 1222921"/>
                <a:gd name="connsiteX0" fmla="*/ 773991 w 931633"/>
                <a:gd name="connsiteY0" fmla="*/ 43394 h 1223098"/>
                <a:gd name="connsiteX1" fmla="*/ 778754 w 931633"/>
                <a:gd name="connsiteY1" fmla="*/ 150550 h 1223098"/>
                <a:gd name="connsiteX2" fmla="*/ 785898 w 931633"/>
                <a:gd name="connsiteY2" fmla="*/ 260087 h 1223098"/>
                <a:gd name="connsiteX3" fmla="*/ 795423 w 931633"/>
                <a:gd name="connsiteY3" fmla="*/ 360100 h 1223098"/>
                <a:gd name="connsiteX4" fmla="*/ 804948 w 931633"/>
                <a:gd name="connsiteY4" fmla="*/ 517262 h 1223098"/>
                <a:gd name="connsiteX5" fmla="*/ 807329 w 931633"/>
                <a:gd name="connsiteY5" fmla="*/ 676806 h 1223098"/>
                <a:gd name="connsiteX6" fmla="*/ 793042 w 931633"/>
                <a:gd name="connsiteY6" fmla="*/ 805393 h 1223098"/>
                <a:gd name="connsiteX7" fmla="*/ 754942 w 931633"/>
                <a:gd name="connsiteY7" fmla="*/ 941125 h 1223098"/>
                <a:gd name="connsiteX8" fmla="*/ 669217 w 931633"/>
                <a:gd name="connsiteY8" fmla="*/ 1048281 h 1223098"/>
                <a:gd name="connsiteX9" fmla="*/ 540629 w 931633"/>
                <a:gd name="connsiteY9" fmla="*/ 1093525 h 1223098"/>
                <a:gd name="connsiteX10" fmla="*/ 404898 w 931633"/>
                <a:gd name="connsiteY10" fmla="*/ 1088762 h 1223098"/>
                <a:gd name="connsiteX11" fmla="*/ 285835 w 931633"/>
                <a:gd name="connsiteY11" fmla="*/ 1022087 h 1223098"/>
                <a:gd name="connsiteX12" fmla="*/ 207254 w 931633"/>
                <a:gd name="connsiteY12" fmla="*/ 924456 h 1223098"/>
                <a:gd name="connsiteX13" fmla="*/ 159629 w 931633"/>
                <a:gd name="connsiteY13" fmla="*/ 803012 h 1223098"/>
                <a:gd name="connsiteX14" fmla="*/ 128673 w 931633"/>
                <a:gd name="connsiteY14" fmla="*/ 695856 h 1223098"/>
                <a:gd name="connsiteX15" fmla="*/ 121529 w 931633"/>
                <a:gd name="connsiteY15" fmla="*/ 650612 h 1223098"/>
                <a:gd name="connsiteX16" fmla="*/ 95335 w 931633"/>
                <a:gd name="connsiteY16" fmla="*/ 622037 h 1223098"/>
                <a:gd name="connsiteX17" fmla="*/ 47710 w 931633"/>
                <a:gd name="connsiteY17" fmla="*/ 612512 h 1223098"/>
                <a:gd name="connsiteX18" fmla="*/ 11992 w 931633"/>
                <a:gd name="connsiteY18" fmla="*/ 638706 h 1223098"/>
                <a:gd name="connsiteX19" fmla="*/ 85 w 931633"/>
                <a:gd name="connsiteY19" fmla="*/ 667281 h 1223098"/>
                <a:gd name="connsiteX20" fmla="*/ 16754 w 931633"/>
                <a:gd name="connsiteY20" fmla="*/ 757768 h 1223098"/>
                <a:gd name="connsiteX21" fmla="*/ 57235 w 931633"/>
                <a:gd name="connsiteY21" fmla="*/ 895881 h 1223098"/>
                <a:gd name="connsiteX22" fmla="*/ 121529 w 931633"/>
                <a:gd name="connsiteY22" fmla="*/ 1019706 h 1223098"/>
                <a:gd name="connsiteX23" fmla="*/ 219160 w 931633"/>
                <a:gd name="connsiteY23" fmla="*/ 1134006 h 1223098"/>
                <a:gd name="connsiteX24" fmla="*/ 357273 w 931633"/>
                <a:gd name="connsiteY24" fmla="*/ 1203062 h 1223098"/>
                <a:gd name="connsiteX25" fmla="*/ 519198 w 931633"/>
                <a:gd name="connsiteY25" fmla="*/ 1222112 h 1223098"/>
                <a:gd name="connsiteX26" fmla="*/ 676360 w 931633"/>
                <a:gd name="connsiteY26" fmla="*/ 1179250 h 1223098"/>
                <a:gd name="connsiteX27" fmla="*/ 800185 w 931633"/>
                <a:gd name="connsiteY27" fmla="*/ 1093525 h 1223098"/>
                <a:gd name="connsiteX28" fmla="*/ 876385 w 931633"/>
                <a:gd name="connsiteY28" fmla="*/ 972081 h 1223098"/>
                <a:gd name="connsiteX29" fmla="*/ 926392 w 931633"/>
                <a:gd name="connsiteY29" fmla="*/ 745862 h 1223098"/>
                <a:gd name="connsiteX30" fmla="*/ 928773 w 931633"/>
                <a:gd name="connsiteY30" fmla="*/ 524406 h 1223098"/>
                <a:gd name="connsiteX31" fmla="*/ 914485 w 931633"/>
                <a:gd name="connsiteY31" fmla="*/ 298187 h 1223098"/>
                <a:gd name="connsiteX32" fmla="*/ 902579 w 931633"/>
                <a:gd name="connsiteY32" fmla="*/ 195793 h 1223098"/>
                <a:gd name="connsiteX33" fmla="*/ 895435 w 931633"/>
                <a:gd name="connsiteY33" fmla="*/ 119593 h 1223098"/>
                <a:gd name="connsiteX34" fmla="*/ 885910 w 931633"/>
                <a:gd name="connsiteY34" fmla="*/ 43393 h 1223098"/>
                <a:gd name="connsiteX35" fmla="*/ 876385 w 931633"/>
                <a:gd name="connsiteY35" fmla="*/ 7675 h 1223098"/>
                <a:gd name="connsiteX36" fmla="*/ 823998 w 931633"/>
                <a:gd name="connsiteY36" fmla="*/ 2912 h 1223098"/>
                <a:gd name="connsiteX37" fmla="*/ 773991 w 931633"/>
                <a:gd name="connsiteY37" fmla="*/ 43394 h 1223098"/>
                <a:gd name="connsiteX0" fmla="*/ 773991 w 931633"/>
                <a:gd name="connsiteY0" fmla="*/ 43394 h 1223098"/>
                <a:gd name="connsiteX1" fmla="*/ 778754 w 931633"/>
                <a:gd name="connsiteY1" fmla="*/ 150550 h 1223098"/>
                <a:gd name="connsiteX2" fmla="*/ 785898 w 931633"/>
                <a:gd name="connsiteY2" fmla="*/ 260087 h 1223098"/>
                <a:gd name="connsiteX3" fmla="*/ 795423 w 931633"/>
                <a:gd name="connsiteY3" fmla="*/ 360100 h 1223098"/>
                <a:gd name="connsiteX4" fmla="*/ 804948 w 931633"/>
                <a:gd name="connsiteY4" fmla="*/ 517262 h 1223098"/>
                <a:gd name="connsiteX5" fmla="*/ 807329 w 931633"/>
                <a:gd name="connsiteY5" fmla="*/ 676806 h 1223098"/>
                <a:gd name="connsiteX6" fmla="*/ 793042 w 931633"/>
                <a:gd name="connsiteY6" fmla="*/ 805393 h 1223098"/>
                <a:gd name="connsiteX7" fmla="*/ 754942 w 931633"/>
                <a:gd name="connsiteY7" fmla="*/ 941125 h 1223098"/>
                <a:gd name="connsiteX8" fmla="*/ 669217 w 931633"/>
                <a:gd name="connsiteY8" fmla="*/ 1048281 h 1223098"/>
                <a:gd name="connsiteX9" fmla="*/ 540629 w 931633"/>
                <a:gd name="connsiteY9" fmla="*/ 1093525 h 1223098"/>
                <a:gd name="connsiteX10" fmla="*/ 404898 w 931633"/>
                <a:gd name="connsiteY10" fmla="*/ 1088762 h 1223098"/>
                <a:gd name="connsiteX11" fmla="*/ 285835 w 931633"/>
                <a:gd name="connsiteY11" fmla="*/ 1022087 h 1223098"/>
                <a:gd name="connsiteX12" fmla="*/ 207254 w 931633"/>
                <a:gd name="connsiteY12" fmla="*/ 924456 h 1223098"/>
                <a:gd name="connsiteX13" fmla="*/ 159629 w 931633"/>
                <a:gd name="connsiteY13" fmla="*/ 803012 h 1223098"/>
                <a:gd name="connsiteX14" fmla="*/ 128673 w 931633"/>
                <a:gd name="connsiteY14" fmla="*/ 695856 h 1223098"/>
                <a:gd name="connsiteX15" fmla="*/ 121529 w 931633"/>
                <a:gd name="connsiteY15" fmla="*/ 650612 h 1223098"/>
                <a:gd name="connsiteX16" fmla="*/ 95335 w 931633"/>
                <a:gd name="connsiteY16" fmla="*/ 622037 h 1223098"/>
                <a:gd name="connsiteX17" fmla="*/ 47710 w 931633"/>
                <a:gd name="connsiteY17" fmla="*/ 612512 h 1223098"/>
                <a:gd name="connsiteX18" fmla="*/ 11992 w 931633"/>
                <a:gd name="connsiteY18" fmla="*/ 638706 h 1223098"/>
                <a:gd name="connsiteX19" fmla="*/ 85 w 931633"/>
                <a:gd name="connsiteY19" fmla="*/ 667281 h 1223098"/>
                <a:gd name="connsiteX20" fmla="*/ 16754 w 931633"/>
                <a:gd name="connsiteY20" fmla="*/ 757768 h 1223098"/>
                <a:gd name="connsiteX21" fmla="*/ 57235 w 931633"/>
                <a:gd name="connsiteY21" fmla="*/ 895881 h 1223098"/>
                <a:gd name="connsiteX22" fmla="*/ 121529 w 931633"/>
                <a:gd name="connsiteY22" fmla="*/ 1019706 h 1223098"/>
                <a:gd name="connsiteX23" fmla="*/ 219160 w 931633"/>
                <a:gd name="connsiteY23" fmla="*/ 1134006 h 1223098"/>
                <a:gd name="connsiteX24" fmla="*/ 357273 w 931633"/>
                <a:gd name="connsiteY24" fmla="*/ 1203062 h 1223098"/>
                <a:gd name="connsiteX25" fmla="*/ 519198 w 931633"/>
                <a:gd name="connsiteY25" fmla="*/ 1222112 h 1223098"/>
                <a:gd name="connsiteX26" fmla="*/ 676360 w 931633"/>
                <a:gd name="connsiteY26" fmla="*/ 1179250 h 1223098"/>
                <a:gd name="connsiteX27" fmla="*/ 800185 w 931633"/>
                <a:gd name="connsiteY27" fmla="*/ 1093525 h 1223098"/>
                <a:gd name="connsiteX28" fmla="*/ 876385 w 931633"/>
                <a:gd name="connsiteY28" fmla="*/ 972081 h 1223098"/>
                <a:gd name="connsiteX29" fmla="*/ 926392 w 931633"/>
                <a:gd name="connsiteY29" fmla="*/ 745862 h 1223098"/>
                <a:gd name="connsiteX30" fmla="*/ 928773 w 931633"/>
                <a:gd name="connsiteY30" fmla="*/ 524406 h 1223098"/>
                <a:gd name="connsiteX31" fmla="*/ 914485 w 931633"/>
                <a:gd name="connsiteY31" fmla="*/ 298187 h 1223098"/>
                <a:gd name="connsiteX32" fmla="*/ 902579 w 931633"/>
                <a:gd name="connsiteY32" fmla="*/ 195793 h 1223098"/>
                <a:gd name="connsiteX33" fmla="*/ 895435 w 931633"/>
                <a:gd name="connsiteY33" fmla="*/ 119593 h 1223098"/>
                <a:gd name="connsiteX34" fmla="*/ 885910 w 931633"/>
                <a:gd name="connsiteY34" fmla="*/ 43393 h 1223098"/>
                <a:gd name="connsiteX35" fmla="*/ 876385 w 931633"/>
                <a:gd name="connsiteY35" fmla="*/ 7675 h 1223098"/>
                <a:gd name="connsiteX36" fmla="*/ 823998 w 931633"/>
                <a:gd name="connsiteY36" fmla="*/ 2912 h 1223098"/>
                <a:gd name="connsiteX37" fmla="*/ 773991 w 931633"/>
                <a:gd name="connsiteY37" fmla="*/ 43394 h 1223098"/>
                <a:gd name="connsiteX0" fmla="*/ 773991 w 930709"/>
                <a:gd name="connsiteY0" fmla="*/ 43394 h 1223098"/>
                <a:gd name="connsiteX1" fmla="*/ 778754 w 930709"/>
                <a:gd name="connsiteY1" fmla="*/ 150550 h 1223098"/>
                <a:gd name="connsiteX2" fmla="*/ 785898 w 930709"/>
                <a:gd name="connsiteY2" fmla="*/ 260087 h 1223098"/>
                <a:gd name="connsiteX3" fmla="*/ 795423 w 930709"/>
                <a:gd name="connsiteY3" fmla="*/ 360100 h 1223098"/>
                <a:gd name="connsiteX4" fmla="*/ 804948 w 930709"/>
                <a:gd name="connsiteY4" fmla="*/ 517262 h 1223098"/>
                <a:gd name="connsiteX5" fmla="*/ 807329 w 930709"/>
                <a:gd name="connsiteY5" fmla="*/ 676806 h 1223098"/>
                <a:gd name="connsiteX6" fmla="*/ 793042 w 930709"/>
                <a:gd name="connsiteY6" fmla="*/ 805393 h 1223098"/>
                <a:gd name="connsiteX7" fmla="*/ 754942 w 930709"/>
                <a:gd name="connsiteY7" fmla="*/ 941125 h 1223098"/>
                <a:gd name="connsiteX8" fmla="*/ 669217 w 930709"/>
                <a:gd name="connsiteY8" fmla="*/ 1048281 h 1223098"/>
                <a:gd name="connsiteX9" fmla="*/ 540629 w 930709"/>
                <a:gd name="connsiteY9" fmla="*/ 1093525 h 1223098"/>
                <a:gd name="connsiteX10" fmla="*/ 404898 w 930709"/>
                <a:gd name="connsiteY10" fmla="*/ 1088762 h 1223098"/>
                <a:gd name="connsiteX11" fmla="*/ 285835 w 930709"/>
                <a:gd name="connsiteY11" fmla="*/ 1022087 h 1223098"/>
                <a:gd name="connsiteX12" fmla="*/ 207254 w 930709"/>
                <a:gd name="connsiteY12" fmla="*/ 924456 h 1223098"/>
                <a:gd name="connsiteX13" fmla="*/ 159629 w 930709"/>
                <a:gd name="connsiteY13" fmla="*/ 803012 h 1223098"/>
                <a:gd name="connsiteX14" fmla="*/ 128673 w 930709"/>
                <a:gd name="connsiteY14" fmla="*/ 695856 h 1223098"/>
                <a:gd name="connsiteX15" fmla="*/ 121529 w 930709"/>
                <a:gd name="connsiteY15" fmla="*/ 650612 h 1223098"/>
                <a:gd name="connsiteX16" fmla="*/ 95335 w 930709"/>
                <a:gd name="connsiteY16" fmla="*/ 622037 h 1223098"/>
                <a:gd name="connsiteX17" fmla="*/ 47710 w 930709"/>
                <a:gd name="connsiteY17" fmla="*/ 612512 h 1223098"/>
                <a:gd name="connsiteX18" fmla="*/ 11992 w 930709"/>
                <a:gd name="connsiteY18" fmla="*/ 638706 h 1223098"/>
                <a:gd name="connsiteX19" fmla="*/ 85 w 930709"/>
                <a:gd name="connsiteY19" fmla="*/ 667281 h 1223098"/>
                <a:gd name="connsiteX20" fmla="*/ 16754 w 930709"/>
                <a:gd name="connsiteY20" fmla="*/ 757768 h 1223098"/>
                <a:gd name="connsiteX21" fmla="*/ 57235 w 930709"/>
                <a:gd name="connsiteY21" fmla="*/ 895881 h 1223098"/>
                <a:gd name="connsiteX22" fmla="*/ 121529 w 930709"/>
                <a:gd name="connsiteY22" fmla="*/ 1019706 h 1223098"/>
                <a:gd name="connsiteX23" fmla="*/ 219160 w 930709"/>
                <a:gd name="connsiteY23" fmla="*/ 1134006 h 1223098"/>
                <a:gd name="connsiteX24" fmla="*/ 357273 w 930709"/>
                <a:gd name="connsiteY24" fmla="*/ 1203062 h 1223098"/>
                <a:gd name="connsiteX25" fmla="*/ 519198 w 930709"/>
                <a:gd name="connsiteY25" fmla="*/ 1222112 h 1223098"/>
                <a:gd name="connsiteX26" fmla="*/ 676360 w 930709"/>
                <a:gd name="connsiteY26" fmla="*/ 1179250 h 1223098"/>
                <a:gd name="connsiteX27" fmla="*/ 800185 w 930709"/>
                <a:gd name="connsiteY27" fmla="*/ 1093525 h 1223098"/>
                <a:gd name="connsiteX28" fmla="*/ 890672 w 930709"/>
                <a:gd name="connsiteY28" fmla="*/ 929219 h 1223098"/>
                <a:gd name="connsiteX29" fmla="*/ 926392 w 930709"/>
                <a:gd name="connsiteY29" fmla="*/ 745862 h 1223098"/>
                <a:gd name="connsiteX30" fmla="*/ 928773 w 930709"/>
                <a:gd name="connsiteY30" fmla="*/ 524406 h 1223098"/>
                <a:gd name="connsiteX31" fmla="*/ 914485 w 930709"/>
                <a:gd name="connsiteY31" fmla="*/ 298187 h 1223098"/>
                <a:gd name="connsiteX32" fmla="*/ 902579 w 930709"/>
                <a:gd name="connsiteY32" fmla="*/ 195793 h 1223098"/>
                <a:gd name="connsiteX33" fmla="*/ 895435 w 930709"/>
                <a:gd name="connsiteY33" fmla="*/ 119593 h 1223098"/>
                <a:gd name="connsiteX34" fmla="*/ 885910 w 930709"/>
                <a:gd name="connsiteY34" fmla="*/ 43393 h 1223098"/>
                <a:gd name="connsiteX35" fmla="*/ 876385 w 930709"/>
                <a:gd name="connsiteY35" fmla="*/ 7675 h 1223098"/>
                <a:gd name="connsiteX36" fmla="*/ 823998 w 930709"/>
                <a:gd name="connsiteY36" fmla="*/ 2912 h 1223098"/>
                <a:gd name="connsiteX37" fmla="*/ 773991 w 930709"/>
                <a:gd name="connsiteY37" fmla="*/ 43394 h 1223098"/>
                <a:gd name="connsiteX0" fmla="*/ 773991 w 930709"/>
                <a:gd name="connsiteY0" fmla="*/ 43394 h 1223098"/>
                <a:gd name="connsiteX1" fmla="*/ 778754 w 930709"/>
                <a:gd name="connsiteY1" fmla="*/ 150550 h 1223098"/>
                <a:gd name="connsiteX2" fmla="*/ 785898 w 930709"/>
                <a:gd name="connsiteY2" fmla="*/ 260087 h 1223098"/>
                <a:gd name="connsiteX3" fmla="*/ 795423 w 930709"/>
                <a:gd name="connsiteY3" fmla="*/ 360100 h 1223098"/>
                <a:gd name="connsiteX4" fmla="*/ 804948 w 930709"/>
                <a:gd name="connsiteY4" fmla="*/ 517262 h 1223098"/>
                <a:gd name="connsiteX5" fmla="*/ 807329 w 930709"/>
                <a:gd name="connsiteY5" fmla="*/ 676806 h 1223098"/>
                <a:gd name="connsiteX6" fmla="*/ 793042 w 930709"/>
                <a:gd name="connsiteY6" fmla="*/ 805393 h 1223098"/>
                <a:gd name="connsiteX7" fmla="*/ 754942 w 930709"/>
                <a:gd name="connsiteY7" fmla="*/ 941125 h 1223098"/>
                <a:gd name="connsiteX8" fmla="*/ 669217 w 930709"/>
                <a:gd name="connsiteY8" fmla="*/ 1048281 h 1223098"/>
                <a:gd name="connsiteX9" fmla="*/ 540629 w 930709"/>
                <a:gd name="connsiteY9" fmla="*/ 1093525 h 1223098"/>
                <a:gd name="connsiteX10" fmla="*/ 404898 w 930709"/>
                <a:gd name="connsiteY10" fmla="*/ 1088762 h 1223098"/>
                <a:gd name="connsiteX11" fmla="*/ 285835 w 930709"/>
                <a:gd name="connsiteY11" fmla="*/ 1022087 h 1223098"/>
                <a:gd name="connsiteX12" fmla="*/ 207254 w 930709"/>
                <a:gd name="connsiteY12" fmla="*/ 924456 h 1223098"/>
                <a:gd name="connsiteX13" fmla="*/ 159629 w 930709"/>
                <a:gd name="connsiteY13" fmla="*/ 803012 h 1223098"/>
                <a:gd name="connsiteX14" fmla="*/ 128673 w 930709"/>
                <a:gd name="connsiteY14" fmla="*/ 695856 h 1223098"/>
                <a:gd name="connsiteX15" fmla="*/ 121529 w 930709"/>
                <a:gd name="connsiteY15" fmla="*/ 650612 h 1223098"/>
                <a:gd name="connsiteX16" fmla="*/ 95335 w 930709"/>
                <a:gd name="connsiteY16" fmla="*/ 622037 h 1223098"/>
                <a:gd name="connsiteX17" fmla="*/ 47710 w 930709"/>
                <a:gd name="connsiteY17" fmla="*/ 612512 h 1223098"/>
                <a:gd name="connsiteX18" fmla="*/ 11992 w 930709"/>
                <a:gd name="connsiteY18" fmla="*/ 638706 h 1223098"/>
                <a:gd name="connsiteX19" fmla="*/ 85 w 930709"/>
                <a:gd name="connsiteY19" fmla="*/ 667281 h 1223098"/>
                <a:gd name="connsiteX20" fmla="*/ 16754 w 930709"/>
                <a:gd name="connsiteY20" fmla="*/ 757768 h 1223098"/>
                <a:gd name="connsiteX21" fmla="*/ 57235 w 930709"/>
                <a:gd name="connsiteY21" fmla="*/ 895881 h 1223098"/>
                <a:gd name="connsiteX22" fmla="*/ 121529 w 930709"/>
                <a:gd name="connsiteY22" fmla="*/ 1019706 h 1223098"/>
                <a:gd name="connsiteX23" fmla="*/ 219160 w 930709"/>
                <a:gd name="connsiteY23" fmla="*/ 1134006 h 1223098"/>
                <a:gd name="connsiteX24" fmla="*/ 357273 w 930709"/>
                <a:gd name="connsiteY24" fmla="*/ 1203062 h 1223098"/>
                <a:gd name="connsiteX25" fmla="*/ 519198 w 930709"/>
                <a:gd name="connsiteY25" fmla="*/ 1222112 h 1223098"/>
                <a:gd name="connsiteX26" fmla="*/ 676360 w 930709"/>
                <a:gd name="connsiteY26" fmla="*/ 1179250 h 1223098"/>
                <a:gd name="connsiteX27" fmla="*/ 804947 w 930709"/>
                <a:gd name="connsiteY27" fmla="*/ 1088762 h 1223098"/>
                <a:gd name="connsiteX28" fmla="*/ 890672 w 930709"/>
                <a:gd name="connsiteY28" fmla="*/ 929219 h 1223098"/>
                <a:gd name="connsiteX29" fmla="*/ 926392 w 930709"/>
                <a:gd name="connsiteY29" fmla="*/ 745862 h 1223098"/>
                <a:gd name="connsiteX30" fmla="*/ 928773 w 930709"/>
                <a:gd name="connsiteY30" fmla="*/ 524406 h 1223098"/>
                <a:gd name="connsiteX31" fmla="*/ 914485 w 930709"/>
                <a:gd name="connsiteY31" fmla="*/ 298187 h 1223098"/>
                <a:gd name="connsiteX32" fmla="*/ 902579 w 930709"/>
                <a:gd name="connsiteY32" fmla="*/ 195793 h 1223098"/>
                <a:gd name="connsiteX33" fmla="*/ 895435 w 930709"/>
                <a:gd name="connsiteY33" fmla="*/ 119593 h 1223098"/>
                <a:gd name="connsiteX34" fmla="*/ 885910 w 930709"/>
                <a:gd name="connsiteY34" fmla="*/ 43393 h 1223098"/>
                <a:gd name="connsiteX35" fmla="*/ 876385 w 930709"/>
                <a:gd name="connsiteY35" fmla="*/ 7675 h 1223098"/>
                <a:gd name="connsiteX36" fmla="*/ 823998 w 930709"/>
                <a:gd name="connsiteY36" fmla="*/ 2912 h 1223098"/>
                <a:gd name="connsiteX37" fmla="*/ 773991 w 930709"/>
                <a:gd name="connsiteY37" fmla="*/ 43394 h 1223098"/>
                <a:gd name="connsiteX0" fmla="*/ 773991 w 930709"/>
                <a:gd name="connsiteY0" fmla="*/ 43394 h 1222702"/>
                <a:gd name="connsiteX1" fmla="*/ 778754 w 930709"/>
                <a:gd name="connsiteY1" fmla="*/ 150550 h 1222702"/>
                <a:gd name="connsiteX2" fmla="*/ 785898 w 930709"/>
                <a:gd name="connsiteY2" fmla="*/ 260087 h 1222702"/>
                <a:gd name="connsiteX3" fmla="*/ 795423 w 930709"/>
                <a:gd name="connsiteY3" fmla="*/ 360100 h 1222702"/>
                <a:gd name="connsiteX4" fmla="*/ 804948 w 930709"/>
                <a:gd name="connsiteY4" fmla="*/ 517262 h 1222702"/>
                <a:gd name="connsiteX5" fmla="*/ 807329 w 930709"/>
                <a:gd name="connsiteY5" fmla="*/ 676806 h 1222702"/>
                <a:gd name="connsiteX6" fmla="*/ 793042 w 930709"/>
                <a:gd name="connsiteY6" fmla="*/ 805393 h 1222702"/>
                <a:gd name="connsiteX7" fmla="*/ 754942 w 930709"/>
                <a:gd name="connsiteY7" fmla="*/ 941125 h 1222702"/>
                <a:gd name="connsiteX8" fmla="*/ 669217 w 930709"/>
                <a:gd name="connsiteY8" fmla="*/ 1048281 h 1222702"/>
                <a:gd name="connsiteX9" fmla="*/ 540629 w 930709"/>
                <a:gd name="connsiteY9" fmla="*/ 1093525 h 1222702"/>
                <a:gd name="connsiteX10" fmla="*/ 404898 w 930709"/>
                <a:gd name="connsiteY10" fmla="*/ 1088762 h 1222702"/>
                <a:gd name="connsiteX11" fmla="*/ 285835 w 930709"/>
                <a:gd name="connsiteY11" fmla="*/ 1022087 h 1222702"/>
                <a:gd name="connsiteX12" fmla="*/ 207254 w 930709"/>
                <a:gd name="connsiteY12" fmla="*/ 924456 h 1222702"/>
                <a:gd name="connsiteX13" fmla="*/ 159629 w 930709"/>
                <a:gd name="connsiteY13" fmla="*/ 803012 h 1222702"/>
                <a:gd name="connsiteX14" fmla="*/ 128673 w 930709"/>
                <a:gd name="connsiteY14" fmla="*/ 695856 h 1222702"/>
                <a:gd name="connsiteX15" fmla="*/ 121529 w 930709"/>
                <a:gd name="connsiteY15" fmla="*/ 650612 h 1222702"/>
                <a:gd name="connsiteX16" fmla="*/ 95335 w 930709"/>
                <a:gd name="connsiteY16" fmla="*/ 622037 h 1222702"/>
                <a:gd name="connsiteX17" fmla="*/ 47710 w 930709"/>
                <a:gd name="connsiteY17" fmla="*/ 612512 h 1222702"/>
                <a:gd name="connsiteX18" fmla="*/ 11992 w 930709"/>
                <a:gd name="connsiteY18" fmla="*/ 638706 h 1222702"/>
                <a:gd name="connsiteX19" fmla="*/ 85 w 930709"/>
                <a:gd name="connsiteY19" fmla="*/ 667281 h 1222702"/>
                <a:gd name="connsiteX20" fmla="*/ 16754 w 930709"/>
                <a:gd name="connsiteY20" fmla="*/ 757768 h 1222702"/>
                <a:gd name="connsiteX21" fmla="*/ 57235 w 930709"/>
                <a:gd name="connsiteY21" fmla="*/ 895881 h 1222702"/>
                <a:gd name="connsiteX22" fmla="*/ 121529 w 930709"/>
                <a:gd name="connsiteY22" fmla="*/ 1019706 h 1222702"/>
                <a:gd name="connsiteX23" fmla="*/ 219160 w 930709"/>
                <a:gd name="connsiteY23" fmla="*/ 1134006 h 1222702"/>
                <a:gd name="connsiteX24" fmla="*/ 357273 w 930709"/>
                <a:gd name="connsiteY24" fmla="*/ 1203062 h 1222702"/>
                <a:gd name="connsiteX25" fmla="*/ 519198 w 930709"/>
                <a:gd name="connsiteY25" fmla="*/ 1222112 h 1222702"/>
                <a:gd name="connsiteX26" fmla="*/ 673979 w 930709"/>
                <a:gd name="connsiteY26" fmla="*/ 1186393 h 1222702"/>
                <a:gd name="connsiteX27" fmla="*/ 804947 w 930709"/>
                <a:gd name="connsiteY27" fmla="*/ 1088762 h 1222702"/>
                <a:gd name="connsiteX28" fmla="*/ 890672 w 930709"/>
                <a:gd name="connsiteY28" fmla="*/ 929219 h 1222702"/>
                <a:gd name="connsiteX29" fmla="*/ 926392 w 930709"/>
                <a:gd name="connsiteY29" fmla="*/ 745862 h 1222702"/>
                <a:gd name="connsiteX30" fmla="*/ 928773 w 930709"/>
                <a:gd name="connsiteY30" fmla="*/ 524406 h 1222702"/>
                <a:gd name="connsiteX31" fmla="*/ 914485 w 930709"/>
                <a:gd name="connsiteY31" fmla="*/ 298187 h 1222702"/>
                <a:gd name="connsiteX32" fmla="*/ 902579 w 930709"/>
                <a:gd name="connsiteY32" fmla="*/ 195793 h 1222702"/>
                <a:gd name="connsiteX33" fmla="*/ 895435 w 930709"/>
                <a:gd name="connsiteY33" fmla="*/ 119593 h 1222702"/>
                <a:gd name="connsiteX34" fmla="*/ 885910 w 930709"/>
                <a:gd name="connsiteY34" fmla="*/ 43393 h 1222702"/>
                <a:gd name="connsiteX35" fmla="*/ 876385 w 930709"/>
                <a:gd name="connsiteY35" fmla="*/ 7675 h 1222702"/>
                <a:gd name="connsiteX36" fmla="*/ 823998 w 930709"/>
                <a:gd name="connsiteY36" fmla="*/ 2912 h 1222702"/>
                <a:gd name="connsiteX37" fmla="*/ 773991 w 930709"/>
                <a:gd name="connsiteY37" fmla="*/ 43394 h 1222702"/>
                <a:gd name="connsiteX0" fmla="*/ 773991 w 930709"/>
                <a:gd name="connsiteY0" fmla="*/ 43394 h 1222702"/>
                <a:gd name="connsiteX1" fmla="*/ 778754 w 930709"/>
                <a:gd name="connsiteY1" fmla="*/ 150550 h 1222702"/>
                <a:gd name="connsiteX2" fmla="*/ 785898 w 930709"/>
                <a:gd name="connsiteY2" fmla="*/ 260087 h 1222702"/>
                <a:gd name="connsiteX3" fmla="*/ 795423 w 930709"/>
                <a:gd name="connsiteY3" fmla="*/ 360100 h 1222702"/>
                <a:gd name="connsiteX4" fmla="*/ 804948 w 930709"/>
                <a:gd name="connsiteY4" fmla="*/ 517262 h 1222702"/>
                <a:gd name="connsiteX5" fmla="*/ 807329 w 930709"/>
                <a:gd name="connsiteY5" fmla="*/ 676806 h 1222702"/>
                <a:gd name="connsiteX6" fmla="*/ 793042 w 930709"/>
                <a:gd name="connsiteY6" fmla="*/ 805393 h 1222702"/>
                <a:gd name="connsiteX7" fmla="*/ 754942 w 930709"/>
                <a:gd name="connsiteY7" fmla="*/ 941125 h 1222702"/>
                <a:gd name="connsiteX8" fmla="*/ 669217 w 930709"/>
                <a:gd name="connsiteY8" fmla="*/ 1048281 h 1222702"/>
                <a:gd name="connsiteX9" fmla="*/ 540629 w 930709"/>
                <a:gd name="connsiteY9" fmla="*/ 1093525 h 1222702"/>
                <a:gd name="connsiteX10" fmla="*/ 404898 w 930709"/>
                <a:gd name="connsiteY10" fmla="*/ 1088762 h 1222702"/>
                <a:gd name="connsiteX11" fmla="*/ 285835 w 930709"/>
                <a:gd name="connsiteY11" fmla="*/ 1022087 h 1222702"/>
                <a:gd name="connsiteX12" fmla="*/ 207254 w 930709"/>
                <a:gd name="connsiteY12" fmla="*/ 924456 h 1222702"/>
                <a:gd name="connsiteX13" fmla="*/ 159629 w 930709"/>
                <a:gd name="connsiteY13" fmla="*/ 803012 h 1222702"/>
                <a:gd name="connsiteX14" fmla="*/ 128673 w 930709"/>
                <a:gd name="connsiteY14" fmla="*/ 695856 h 1222702"/>
                <a:gd name="connsiteX15" fmla="*/ 121529 w 930709"/>
                <a:gd name="connsiteY15" fmla="*/ 650612 h 1222702"/>
                <a:gd name="connsiteX16" fmla="*/ 95335 w 930709"/>
                <a:gd name="connsiteY16" fmla="*/ 622037 h 1222702"/>
                <a:gd name="connsiteX17" fmla="*/ 47710 w 930709"/>
                <a:gd name="connsiteY17" fmla="*/ 612512 h 1222702"/>
                <a:gd name="connsiteX18" fmla="*/ 11992 w 930709"/>
                <a:gd name="connsiteY18" fmla="*/ 638706 h 1222702"/>
                <a:gd name="connsiteX19" fmla="*/ 85 w 930709"/>
                <a:gd name="connsiteY19" fmla="*/ 667281 h 1222702"/>
                <a:gd name="connsiteX20" fmla="*/ 16754 w 930709"/>
                <a:gd name="connsiteY20" fmla="*/ 757768 h 1222702"/>
                <a:gd name="connsiteX21" fmla="*/ 57235 w 930709"/>
                <a:gd name="connsiteY21" fmla="*/ 895881 h 1222702"/>
                <a:gd name="connsiteX22" fmla="*/ 119148 w 930709"/>
                <a:gd name="connsiteY22" fmla="*/ 1024468 h 1222702"/>
                <a:gd name="connsiteX23" fmla="*/ 219160 w 930709"/>
                <a:gd name="connsiteY23" fmla="*/ 1134006 h 1222702"/>
                <a:gd name="connsiteX24" fmla="*/ 357273 w 930709"/>
                <a:gd name="connsiteY24" fmla="*/ 1203062 h 1222702"/>
                <a:gd name="connsiteX25" fmla="*/ 519198 w 930709"/>
                <a:gd name="connsiteY25" fmla="*/ 1222112 h 1222702"/>
                <a:gd name="connsiteX26" fmla="*/ 673979 w 930709"/>
                <a:gd name="connsiteY26" fmla="*/ 1186393 h 1222702"/>
                <a:gd name="connsiteX27" fmla="*/ 804947 w 930709"/>
                <a:gd name="connsiteY27" fmla="*/ 1088762 h 1222702"/>
                <a:gd name="connsiteX28" fmla="*/ 890672 w 930709"/>
                <a:gd name="connsiteY28" fmla="*/ 929219 h 1222702"/>
                <a:gd name="connsiteX29" fmla="*/ 926392 w 930709"/>
                <a:gd name="connsiteY29" fmla="*/ 745862 h 1222702"/>
                <a:gd name="connsiteX30" fmla="*/ 928773 w 930709"/>
                <a:gd name="connsiteY30" fmla="*/ 524406 h 1222702"/>
                <a:gd name="connsiteX31" fmla="*/ 914485 w 930709"/>
                <a:gd name="connsiteY31" fmla="*/ 298187 h 1222702"/>
                <a:gd name="connsiteX32" fmla="*/ 902579 w 930709"/>
                <a:gd name="connsiteY32" fmla="*/ 195793 h 1222702"/>
                <a:gd name="connsiteX33" fmla="*/ 895435 w 930709"/>
                <a:gd name="connsiteY33" fmla="*/ 119593 h 1222702"/>
                <a:gd name="connsiteX34" fmla="*/ 885910 w 930709"/>
                <a:gd name="connsiteY34" fmla="*/ 43393 h 1222702"/>
                <a:gd name="connsiteX35" fmla="*/ 876385 w 930709"/>
                <a:gd name="connsiteY35" fmla="*/ 7675 h 1222702"/>
                <a:gd name="connsiteX36" fmla="*/ 823998 w 930709"/>
                <a:gd name="connsiteY36" fmla="*/ 2912 h 1222702"/>
                <a:gd name="connsiteX37" fmla="*/ 773991 w 930709"/>
                <a:gd name="connsiteY37" fmla="*/ 43394 h 1222702"/>
                <a:gd name="connsiteX0" fmla="*/ 773991 w 930709"/>
                <a:gd name="connsiteY0" fmla="*/ 43394 h 1222702"/>
                <a:gd name="connsiteX1" fmla="*/ 778754 w 930709"/>
                <a:gd name="connsiteY1" fmla="*/ 150550 h 1222702"/>
                <a:gd name="connsiteX2" fmla="*/ 785898 w 930709"/>
                <a:gd name="connsiteY2" fmla="*/ 260087 h 1222702"/>
                <a:gd name="connsiteX3" fmla="*/ 795423 w 930709"/>
                <a:gd name="connsiteY3" fmla="*/ 360100 h 1222702"/>
                <a:gd name="connsiteX4" fmla="*/ 804948 w 930709"/>
                <a:gd name="connsiteY4" fmla="*/ 517262 h 1222702"/>
                <a:gd name="connsiteX5" fmla="*/ 807329 w 930709"/>
                <a:gd name="connsiteY5" fmla="*/ 676806 h 1222702"/>
                <a:gd name="connsiteX6" fmla="*/ 793042 w 930709"/>
                <a:gd name="connsiteY6" fmla="*/ 805393 h 1222702"/>
                <a:gd name="connsiteX7" fmla="*/ 754942 w 930709"/>
                <a:gd name="connsiteY7" fmla="*/ 941125 h 1222702"/>
                <a:gd name="connsiteX8" fmla="*/ 669217 w 930709"/>
                <a:gd name="connsiteY8" fmla="*/ 1048281 h 1222702"/>
                <a:gd name="connsiteX9" fmla="*/ 540629 w 930709"/>
                <a:gd name="connsiteY9" fmla="*/ 1093525 h 1222702"/>
                <a:gd name="connsiteX10" fmla="*/ 404898 w 930709"/>
                <a:gd name="connsiteY10" fmla="*/ 1088762 h 1222702"/>
                <a:gd name="connsiteX11" fmla="*/ 285835 w 930709"/>
                <a:gd name="connsiteY11" fmla="*/ 1022087 h 1222702"/>
                <a:gd name="connsiteX12" fmla="*/ 207254 w 930709"/>
                <a:gd name="connsiteY12" fmla="*/ 924456 h 1222702"/>
                <a:gd name="connsiteX13" fmla="*/ 159629 w 930709"/>
                <a:gd name="connsiteY13" fmla="*/ 803012 h 1222702"/>
                <a:gd name="connsiteX14" fmla="*/ 128673 w 930709"/>
                <a:gd name="connsiteY14" fmla="*/ 695856 h 1222702"/>
                <a:gd name="connsiteX15" fmla="*/ 121529 w 930709"/>
                <a:gd name="connsiteY15" fmla="*/ 650612 h 1222702"/>
                <a:gd name="connsiteX16" fmla="*/ 95335 w 930709"/>
                <a:gd name="connsiteY16" fmla="*/ 622037 h 1222702"/>
                <a:gd name="connsiteX17" fmla="*/ 47710 w 930709"/>
                <a:gd name="connsiteY17" fmla="*/ 612512 h 1222702"/>
                <a:gd name="connsiteX18" fmla="*/ 11992 w 930709"/>
                <a:gd name="connsiteY18" fmla="*/ 638706 h 1222702"/>
                <a:gd name="connsiteX19" fmla="*/ 85 w 930709"/>
                <a:gd name="connsiteY19" fmla="*/ 674424 h 1222702"/>
                <a:gd name="connsiteX20" fmla="*/ 16754 w 930709"/>
                <a:gd name="connsiteY20" fmla="*/ 757768 h 1222702"/>
                <a:gd name="connsiteX21" fmla="*/ 57235 w 930709"/>
                <a:gd name="connsiteY21" fmla="*/ 895881 h 1222702"/>
                <a:gd name="connsiteX22" fmla="*/ 119148 w 930709"/>
                <a:gd name="connsiteY22" fmla="*/ 1024468 h 1222702"/>
                <a:gd name="connsiteX23" fmla="*/ 219160 w 930709"/>
                <a:gd name="connsiteY23" fmla="*/ 1134006 h 1222702"/>
                <a:gd name="connsiteX24" fmla="*/ 357273 w 930709"/>
                <a:gd name="connsiteY24" fmla="*/ 1203062 h 1222702"/>
                <a:gd name="connsiteX25" fmla="*/ 519198 w 930709"/>
                <a:gd name="connsiteY25" fmla="*/ 1222112 h 1222702"/>
                <a:gd name="connsiteX26" fmla="*/ 673979 w 930709"/>
                <a:gd name="connsiteY26" fmla="*/ 1186393 h 1222702"/>
                <a:gd name="connsiteX27" fmla="*/ 804947 w 930709"/>
                <a:gd name="connsiteY27" fmla="*/ 1088762 h 1222702"/>
                <a:gd name="connsiteX28" fmla="*/ 890672 w 930709"/>
                <a:gd name="connsiteY28" fmla="*/ 929219 h 1222702"/>
                <a:gd name="connsiteX29" fmla="*/ 926392 w 930709"/>
                <a:gd name="connsiteY29" fmla="*/ 745862 h 1222702"/>
                <a:gd name="connsiteX30" fmla="*/ 928773 w 930709"/>
                <a:gd name="connsiteY30" fmla="*/ 524406 h 1222702"/>
                <a:gd name="connsiteX31" fmla="*/ 914485 w 930709"/>
                <a:gd name="connsiteY31" fmla="*/ 298187 h 1222702"/>
                <a:gd name="connsiteX32" fmla="*/ 902579 w 930709"/>
                <a:gd name="connsiteY32" fmla="*/ 195793 h 1222702"/>
                <a:gd name="connsiteX33" fmla="*/ 895435 w 930709"/>
                <a:gd name="connsiteY33" fmla="*/ 119593 h 1222702"/>
                <a:gd name="connsiteX34" fmla="*/ 885910 w 930709"/>
                <a:gd name="connsiteY34" fmla="*/ 43393 h 1222702"/>
                <a:gd name="connsiteX35" fmla="*/ 876385 w 930709"/>
                <a:gd name="connsiteY35" fmla="*/ 7675 h 1222702"/>
                <a:gd name="connsiteX36" fmla="*/ 823998 w 930709"/>
                <a:gd name="connsiteY36" fmla="*/ 2912 h 1222702"/>
                <a:gd name="connsiteX37" fmla="*/ 773991 w 930709"/>
                <a:gd name="connsiteY37" fmla="*/ 43394 h 1222702"/>
                <a:gd name="connsiteX0" fmla="*/ 773991 w 930709"/>
                <a:gd name="connsiteY0" fmla="*/ 43394 h 1222702"/>
                <a:gd name="connsiteX1" fmla="*/ 778754 w 930709"/>
                <a:gd name="connsiteY1" fmla="*/ 150550 h 1222702"/>
                <a:gd name="connsiteX2" fmla="*/ 785898 w 930709"/>
                <a:gd name="connsiteY2" fmla="*/ 260087 h 1222702"/>
                <a:gd name="connsiteX3" fmla="*/ 795423 w 930709"/>
                <a:gd name="connsiteY3" fmla="*/ 360100 h 1222702"/>
                <a:gd name="connsiteX4" fmla="*/ 804948 w 930709"/>
                <a:gd name="connsiteY4" fmla="*/ 517262 h 1222702"/>
                <a:gd name="connsiteX5" fmla="*/ 807329 w 930709"/>
                <a:gd name="connsiteY5" fmla="*/ 676806 h 1222702"/>
                <a:gd name="connsiteX6" fmla="*/ 793042 w 930709"/>
                <a:gd name="connsiteY6" fmla="*/ 805393 h 1222702"/>
                <a:gd name="connsiteX7" fmla="*/ 754942 w 930709"/>
                <a:gd name="connsiteY7" fmla="*/ 941125 h 1222702"/>
                <a:gd name="connsiteX8" fmla="*/ 669217 w 930709"/>
                <a:gd name="connsiteY8" fmla="*/ 1048281 h 1222702"/>
                <a:gd name="connsiteX9" fmla="*/ 540629 w 930709"/>
                <a:gd name="connsiteY9" fmla="*/ 1093525 h 1222702"/>
                <a:gd name="connsiteX10" fmla="*/ 404898 w 930709"/>
                <a:gd name="connsiteY10" fmla="*/ 1088762 h 1222702"/>
                <a:gd name="connsiteX11" fmla="*/ 285835 w 930709"/>
                <a:gd name="connsiteY11" fmla="*/ 1022087 h 1222702"/>
                <a:gd name="connsiteX12" fmla="*/ 207254 w 930709"/>
                <a:gd name="connsiteY12" fmla="*/ 924456 h 1222702"/>
                <a:gd name="connsiteX13" fmla="*/ 159629 w 930709"/>
                <a:gd name="connsiteY13" fmla="*/ 803012 h 1222702"/>
                <a:gd name="connsiteX14" fmla="*/ 128673 w 930709"/>
                <a:gd name="connsiteY14" fmla="*/ 695856 h 1222702"/>
                <a:gd name="connsiteX15" fmla="*/ 121529 w 930709"/>
                <a:gd name="connsiteY15" fmla="*/ 650612 h 1222702"/>
                <a:gd name="connsiteX16" fmla="*/ 95335 w 930709"/>
                <a:gd name="connsiteY16" fmla="*/ 622037 h 1222702"/>
                <a:gd name="connsiteX17" fmla="*/ 47710 w 930709"/>
                <a:gd name="connsiteY17" fmla="*/ 617274 h 1222702"/>
                <a:gd name="connsiteX18" fmla="*/ 11992 w 930709"/>
                <a:gd name="connsiteY18" fmla="*/ 638706 h 1222702"/>
                <a:gd name="connsiteX19" fmla="*/ 85 w 930709"/>
                <a:gd name="connsiteY19" fmla="*/ 674424 h 1222702"/>
                <a:gd name="connsiteX20" fmla="*/ 16754 w 930709"/>
                <a:gd name="connsiteY20" fmla="*/ 757768 h 1222702"/>
                <a:gd name="connsiteX21" fmla="*/ 57235 w 930709"/>
                <a:gd name="connsiteY21" fmla="*/ 895881 h 1222702"/>
                <a:gd name="connsiteX22" fmla="*/ 119148 w 930709"/>
                <a:gd name="connsiteY22" fmla="*/ 1024468 h 1222702"/>
                <a:gd name="connsiteX23" fmla="*/ 219160 w 930709"/>
                <a:gd name="connsiteY23" fmla="*/ 1134006 h 1222702"/>
                <a:gd name="connsiteX24" fmla="*/ 357273 w 930709"/>
                <a:gd name="connsiteY24" fmla="*/ 1203062 h 1222702"/>
                <a:gd name="connsiteX25" fmla="*/ 519198 w 930709"/>
                <a:gd name="connsiteY25" fmla="*/ 1222112 h 1222702"/>
                <a:gd name="connsiteX26" fmla="*/ 673979 w 930709"/>
                <a:gd name="connsiteY26" fmla="*/ 1186393 h 1222702"/>
                <a:gd name="connsiteX27" fmla="*/ 804947 w 930709"/>
                <a:gd name="connsiteY27" fmla="*/ 1088762 h 1222702"/>
                <a:gd name="connsiteX28" fmla="*/ 890672 w 930709"/>
                <a:gd name="connsiteY28" fmla="*/ 929219 h 1222702"/>
                <a:gd name="connsiteX29" fmla="*/ 926392 w 930709"/>
                <a:gd name="connsiteY29" fmla="*/ 745862 h 1222702"/>
                <a:gd name="connsiteX30" fmla="*/ 928773 w 930709"/>
                <a:gd name="connsiteY30" fmla="*/ 524406 h 1222702"/>
                <a:gd name="connsiteX31" fmla="*/ 914485 w 930709"/>
                <a:gd name="connsiteY31" fmla="*/ 298187 h 1222702"/>
                <a:gd name="connsiteX32" fmla="*/ 902579 w 930709"/>
                <a:gd name="connsiteY32" fmla="*/ 195793 h 1222702"/>
                <a:gd name="connsiteX33" fmla="*/ 895435 w 930709"/>
                <a:gd name="connsiteY33" fmla="*/ 119593 h 1222702"/>
                <a:gd name="connsiteX34" fmla="*/ 885910 w 930709"/>
                <a:gd name="connsiteY34" fmla="*/ 43393 h 1222702"/>
                <a:gd name="connsiteX35" fmla="*/ 876385 w 930709"/>
                <a:gd name="connsiteY35" fmla="*/ 7675 h 1222702"/>
                <a:gd name="connsiteX36" fmla="*/ 823998 w 930709"/>
                <a:gd name="connsiteY36" fmla="*/ 2912 h 1222702"/>
                <a:gd name="connsiteX37" fmla="*/ 773991 w 930709"/>
                <a:gd name="connsiteY37" fmla="*/ 43394 h 1222702"/>
                <a:gd name="connsiteX0" fmla="*/ 773991 w 930709"/>
                <a:gd name="connsiteY0" fmla="*/ 43394 h 1222702"/>
                <a:gd name="connsiteX1" fmla="*/ 778754 w 930709"/>
                <a:gd name="connsiteY1" fmla="*/ 150550 h 1222702"/>
                <a:gd name="connsiteX2" fmla="*/ 785898 w 930709"/>
                <a:gd name="connsiteY2" fmla="*/ 260087 h 1222702"/>
                <a:gd name="connsiteX3" fmla="*/ 795423 w 930709"/>
                <a:gd name="connsiteY3" fmla="*/ 360100 h 1222702"/>
                <a:gd name="connsiteX4" fmla="*/ 804948 w 930709"/>
                <a:gd name="connsiteY4" fmla="*/ 517262 h 1222702"/>
                <a:gd name="connsiteX5" fmla="*/ 807329 w 930709"/>
                <a:gd name="connsiteY5" fmla="*/ 676806 h 1222702"/>
                <a:gd name="connsiteX6" fmla="*/ 793042 w 930709"/>
                <a:gd name="connsiteY6" fmla="*/ 805393 h 1222702"/>
                <a:gd name="connsiteX7" fmla="*/ 754942 w 930709"/>
                <a:gd name="connsiteY7" fmla="*/ 941125 h 1222702"/>
                <a:gd name="connsiteX8" fmla="*/ 669217 w 930709"/>
                <a:gd name="connsiteY8" fmla="*/ 1048281 h 1222702"/>
                <a:gd name="connsiteX9" fmla="*/ 540629 w 930709"/>
                <a:gd name="connsiteY9" fmla="*/ 1093525 h 1222702"/>
                <a:gd name="connsiteX10" fmla="*/ 404898 w 930709"/>
                <a:gd name="connsiteY10" fmla="*/ 1088762 h 1222702"/>
                <a:gd name="connsiteX11" fmla="*/ 285835 w 930709"/>
                <a:gd name="connsiteY11" fmla="*/ 1022087 h 1222702"/>
                <a:gd name="connsiteX12" fmla="*/ 207254 w 930709"/>
                <a:gd name="connsiteY12" fmla="*/ 924456 h 1222702"/>
                <a:gd name="connsiteX13" fmla="*/ 159629 w 930709"/>
                <a:gd name="connsiteY13" fmla="*/ 803012 h 1222702"/>
                <a:gd name="connsiteX14" fmla="*/ 133436 w 930709"/>
                <a:gd name="connsiteY14" fmla="*/ 705381 h 1222702"/>
                <a:gd name="connsiteX15" fmla="*/ 121529 w 930709"/>
                <a:gd name="connsiteY15" fmla="*/ 650612 h 1222702"/>
                <a:gd name="connsiteX16" fmla="*/ 95335 w 930709"/>
                <a:gd name="connsiteY16" fmla="*/ 622037 h 1222702"/>
                <a:gd name="connsiteX17" fmla="*/ 47710 w 930709"/>
                <a:gd name="connsiteY17" fmla="*/ 617274 h 1222702"/>
                <a:gd name="connsiteX18" fmla="*/ 11992 w 930709"/>
                <a:gd name="connsiteY18" fmla="*/ 638706 h 1222702"/>
                <a:gd name="connsiteX19" fmla="*/ 85 w 930709"/>
                <a:gd name="connsiteY19" fmla="*/ 674424 h 1222702"/>
                <a:gd name="connsiteX20" fmla="*/ 16754 w 930709"/>
                <a:gd name="connsiteY20" fmla="*/ 757768 h 1222702"/>
                <a:gd name="connsiteX21" fmla="*/ 57235 w 930709"/>
                <a:gd name="connsiteY21" fmla="*/ 895881 h 1222702"/>
                <a:gd name="connsiteX22" fmla="*/ 119148 w 930709"/>
                <a:gd name="connsiteY22" fmla="*/ 1024468 h 1222702"/>
                <a:gd name="connsiteX23" fmla="*/ 219160 w 930709"/>
                <a:gd name="connsiteY23" fmla="*/ 1134006 h 1222702"/>
                <a:gd name="connsiteX24" fmla="*/ 357273 w 930709"/>
                <a:gd name="connsiteY24" fmla="*/ 1203062 h 1222702"/>
                <a:gd name="connsiteX25" fmla="*/ 519198 w 930709"/>
                <a:gd name="connsiteY25" fmla="*/ 1222112 h 1222702"/>
                <a:gd name="connsiteX26" fmla="*/ 673979 w 930709"/>
                <a:gd name="connsiteY26" fmla="*/ 1186393 h 1222702"/>
                <a:gd name="connsiteX27" fmla="*/ 804947 w 930709"/>
                <a:gd name="connsiteY27" fmla="*/ 1088762 h 1222702"/>
                <a:gd name="connsiteX28" fmla="*/ 890672 w 930709"/>
                <a:gd name="connsiteY28" fmla="*/ 929219 h 1222702"/>
                <a:gd name="connsiteX29" fmla="*/ 926392 w 930709"/>
                <a:gd name="connsiteY29" fmla="*/ 745862 h 1222702"/>
                <a:gd name="connsiteX30" fmla="*/ 928773 w 930709"/>
                <a:gd name="connsiteY30" fmla="*/ 524406 h 1222702"/>
                <a:gd name="connsiteX31" fmla="*/ 914485 w 930709"/>
                <a:gd name="connsiteY31" fmla="*/ 298187 h 1222702"/>
                <a:gd name="connsiteX32" fmla="*/ 902579 w 930709"/>
                <a:gd name="connsiteY32" fmla="*/ 195793 h 1222702"/>
                <a:gd name="connsiteX33" fmla="*/ 895435 w 930709"/>
                <a:gd name="connsiteY33" fmla="*/ 119593 h 1222702"/>
                <a:gd name="connsiteX34" fmla="*/ 885910 w 930709"/>
                <a:gd name="connsiteY34" fmla="*/ 43393 h 1222702"/>
                <a:gd name="connsiteX35" fmla="*/ 876385 w 930709"/>
                <a:gd name="connsiteY35" fmla="*/ 7675 h 1222702"/>
                <a:gd name="connsiteX36" fmla="*/ 823998 w 930709"/>
                <a:gd name="connsiteY36" fmla="*/ 2912 h 1222702"/>
                <a:gd name="connsiteX37" fmla="*/ 773991 w 930709"/>
                <a:gd name="connsiteY37" fmla="*/ 43394 h 1222702"/>
                <a:gd name="connsiteX0" fmla="*/ 773991 w 930709"/>
                <a:gd name="connsiteY0" fmla="*/ 43394 h 1222702"/>
                <a:gd name="connsiteX1" fmla="*/ 778754 w 930709"/>
                <a:gd name="connsiteY1" fmla="*/ 150550 h 1222702"/>
                <a:gd name="connsiteX2" fmla="*/ 785898 w 930709"/>
                <a:gd name="connsiteY2" fmla="*/ 260087 h 1222702"/>
                <a:gd name="connsiteX3" fmla="*/ 795423 w 930709"/>
                <a:gd name="connsiteY3" fmla="*/ 360100 h 1222702"/>
                <a:gd name="connsiteX4" fmla="*/ 804948 w 930709"/>
                <a:gd name="connsiteY4" fmla="*/ 517262 h 1222702"/>
                <a:gd name="connsiteX5" fmla="*/ 807329 w 930709"/>
                <a:gd name="connsiteY5" fmla="*/ 676806 h 1222702"/>
                <a:gd name="connsiteX6" fmla="*/ 793042 w 930709"/>
                <a:gd name="connsiteY6" fmla="*/ 805393 h 1222702"/>
                <a:gd name="connsiteX7" fmla="*/ 754942 w 930709"/>
                <a:gd name="connsiteY7" fmla="*/ 941125 h 1222702"/>
                <a:gd name="connsiteX8" fmla="*/ 669217 w 930709"/>
                <a:gd name="connsiteY8" fmla="*/ 1048281 h 1222702"/>
                <a:gd name="connsiteX9" fmla="*/ 540629 w 930709"/>
                <a:gd name="connsiteY9" fmla="*/ 1093525 h 1222702"/>
                <a:gd name="connsiteX10" fmla="*/ 404898 w 930709"/>
                <a:gd name="connsiteY10" fmla="*/ 1088762 h 1222702"/>
                <a:gd name="connsiteX11" fmla="*/ 285835 w 930709"/>
                <a:gd name="connsiteY11" fmla="*/ 1022087 h 1222702"/>
                <a:gd name="connsiteX12" fmla="*/ 207254 w 930709"/>
                <a:gd name="connsiteY12" fmla="*/ 924456 h 1222702"/>
                <a:gd name="connsiteX13" fmla="*/ 159629 w 930709"/>
                <a:gd name="connsiteY13" fmla="*/ 803012 h 1222702"/>
                <a:gd name="connsiteX14" fmla="*/ 133436 w 930709"/>
                <a:gd name="connsiteY14" fmla="*/ 705381 h 1222702"/>
                <a:gd name="connsiteX15" fmla="*/ 121529 w 930709"/>
                <a:gd name="connsiteY15" fmla="*/ 650612 h 1222702"/>
                <a:gd name="connsiteX16" fmla="*/ 90573 w 930709"/>
                <a:gd name="connsiteY16" fmla="*/ 617274 h 1222702"/>
                <a:gd name="connsiteX17" fmla="*/ 47710 w 930709"/>
                <a:gd name="connsiteY17" fmla="*/ 617274 h 1222702"/>
                <a:gd name="connsiteX18" fmla="*/ 11992 w 930709"/>
                <a:gd name="connsiteY18" fmla="*/ 638706 h 1222702"/>
                <a:gd name="connsiteX19" fmla="*/ 85 w 930709"/>
                <a:gd name="connsiteY19" fmla="*/ 674424 h 1222702"/>
                <a:gd name="connsiteX20" fmla="*/ 16754 w 930709"/>
                <a:gd name="connsiteY20" fmla="*/ 757768 h 1222702"/>
                <a:gd name="connsiteX21" fmla="*/ 57235 w 930709"/>
                <a:gd name="connsiteY21" fmla="*/ 895881 h 1222702"/>
                <a:gd name="connsiteX22" fmla="*/ 119148 w 930709"/>
                <a:gd name="connsiteY22" fmla="*/ 1024468 h 1222702"/>
                <a:gd name="connsiteX23" fmla="*/ 219160 w 930709"/>
                <a:gd name="connsiteY23" fmla="*/ 1134006 h 1222702"/>
                <a:gd name="connsiteX24" fmla="*/ 357273 w 930709"/>
                <a:gd name="connsiteY24" fmla="*/ 1203062 h 1222702"/>
                <a:gd name="connsiteX25" fmla="*/ 519198 w 930709"/>
                <a:gd name="connsiteY25" fmla="*/ 1222112 h 1222702"/>
                <a:gd name="connsiteX26" fmla="*/ 673979 w 930709"/>
                <a:gd name="connsiteY26" fmla="*/ 1186393 h 1222702"/>
                <a:gd name="connsiteX27" fmla="*/ 804947 w 930709"/>
                <a:gd name="connsiteY27" fmla="*/ 1088762 h 1222702"/>
                <a:gd name="connsiteX28" fmla="*/ 890672 w 930709"/>
                <a:gd name="connsiteY28" fmla="*/ 929219 h 1222702"/>
                <a:gd name="connsiteX29" fmla="*/ 926392 w 930709"/>
                <a:gd name="connsiteY29" fmla="*/ 745862 h 1222702"/>
                <a:gd name="connsiteX30" fmla="*/ 928773 w 930709"/>
                <a:gd name="connsiteY30" fmla="*/ 524406 h 1222702"/>
                <a:gd name="connsiteX31" fmla="*/ 914485 w 930709"/>
                <a:gd name="connsiteY31" fmla="*/ 298187 h 1222702"/>
                <a:gd name="connsiteX32" fmla="*/ 902579 w 930709"/>
                <a:gd name="connsiteY32" fmla="*/ 195793 h 1222702"/>
                <a:gd name="connsiteX33" fmla="*/ 895435 w 930709"/>
                <a:gd name="connsiteY33" fmla="*/ 119593 h 1222702"/>
                <a:gd name="connsiteX34" fmla="*/ 885910 w 930709"/>
                <a:gd name="connsiteY34" fmla="*/ 43393 h 1222702"/>
                <a:gd name="connsiteX35" fmla="*/ 876385 w 930709"/>
                <a:gd name="connsiteY35" fmla="*/ 7675 h 1222702"/>
                <a:gd name="connsiteX36" fmla="*/ 823998 w 930709"/>
                <a:gd name="connsiteY36" fmla="*/ 2912 h 1222702"/>
                <a:gd name="connsiteX37" fmla="*/ 773991 w 930709"/>
                <a:gd name="connsiteY37" fmla="*/ 43394 h 1222702"/>
                <a:gd name="connsiteX0" fmla="*/ 773991 w 930709"/>
                <a:gd name="connsiteY0" fmla="*/ 43394 h 1222702"/>
                <a:gd name="connsiteX1" fmla="*/ 778754 w 930709"/>
                <a:gd name="connsiteY1" fmla="*/ 150550 h 1222702"/>
                <a:gd name="connsiteX2" fmla="*/ 785898 w 930709"/>
                <a:gd name="connsiteY2" fmla="*/ 260087 h 1222702"/>
                <a:gd name="connsiteX3" fmla="*/ 795423 w 930709"/>
                <a:gd name="connsiteY3" fmla="*/ 360100 h 1222702"/>
                <a:gd name="connsiteX4" fmla="*/ 804948 w 930709"/>
                <a:gd name="connsiteY4" fmla="*/ 517262 h 1222702"/>
                <a:gd name="connsiteX5" fmla="*/ 807329 w 930709"/>
                <a:gd name="connsiteY5" fmla="*/ 676806 h 1222702"/>
                <a:gd name="connsiteX6" fmla="*/ 793042 w 930709"/>
                <a:gd name="connsiteY6" fmla="*/ 805393 h 1222702"/>
                <a:gd name="connsiteX7" fmla="*/ 754942 w 930709"/>
                <a:gd name="connsiteY7" fmla="*/ 941125 h 1222702"/>
                <a:gd name="connsiteX8" fmla="*/ 669217 w 930709"/>
                <a:gd name="connsiteY8" fmla="*/ 1048281 h 1222702"/>
                <a:gd name="connsiteX9" fmla="*/ 540629 w 930709"/>
                <a:gd name="connsiteY9" fmla="*/ 1093525 h 1222702"/>
                <a:gd name="connsiteX10" fmla="*/ 404898 w 930709"/>
                <a:gd name="connsiteY10" fmla="*/ 1088762 h 1222702"/>
                <a:gd name="connsiteX11" fmla="*/ 285835 w 930709"/>
                <a:gd name="connsiteY11" fmla="*/ 1022087 h 1222702"/>
                <a:gd name="connsiteX12" fmla="*/ 207254 w 930709"/>
                <a:gd name="connsiteY12" fmla="*/ 924456 h 1222702"/>
                <a:gd name="connsiteX13" fmla="*/ 159629 w 930709"/>
                <a:gd name="connsiteY13" fmla="*/ 803012 h 1222702"/>
                <a:gd name="connsiteX14" fmla="*/ 133436 w 930709"/>
                <a:gd name="connsiteY14" fmla="*/ 705381 h 1222702"/>
                <a:gd name="connsiteX15" fmla="*/ 121529 w 930709"/>
                <a:gd name="connsiteY15" fmla="*/ 650612 h 1222702"/>
                <a:gd name="connsiteX16" fmla="*/ 90573 w 930709"/>
                <a:gd name="connsiteY16" fmla="*/ 617274 h 1222702"/>
                <a:gd name="connsiteX17" fmla="*/ 47710 w 930709"/>
                <a:gd name="connsiteY17" fmla="*/ 617274 h 1222702"/>
                <a:gd name="connsiteX18" fmla="*/ 11992 w 930709"/>
                <a:gd name="connsiteY18" fmla="*/ 638706 h 1222702"/>
                <a:gd name="connsiteX19" fmla="*/ 85 w 930709"/>
                <a:gd name="connsiteY19" fmla="*/ 674424 h 1222702"/>
                <a:gd name="connsiteX20" fmla="*/ 16754 w 930709"/>
                <a:gd name="connsiteY20" fmla="*/ 757768 h 1222702"/>
                <a:gd name="connsiteX21" fmla="*/ 57235 w 930709"/>
                <a:gd name="connsiteY21" fmla="*/ 895881 h 1222702"/>
                <a:gd name="connsiteX22" fmla="*/ 119148 w 930709"/>
                <a:gd name="connsiteY22" fmla="*/ 1024468 h 1222702"/>
                <a:gd name="connsiteX23" fmla="*/ 219160 w 930709"/>
                <a:gd name="connsiteY23" fmla="*/ 1134006 h 1222702"/>
                <a:gd name="connsiteX24" fmla="*/ 357273 w 930709"/>
                <a:gd name="connsiteY24" fmla="*/ 1203062 h 1222702"/>
                <a:gd name="connsiteX25" fmla="*/ 519198 w 930709"/>
                <a:gd name="connsiteY25" fmla="*/ 1222112 h 1222702"/>
                <a:gd name="connsiteX26" fmla="*/ 673979 w 930709"/>
                <a:gd name="connsiteY26" fmla="*/ 1186393 h 1222702"/>
                <a:gd name="connsiteX27" fmla="*/ 804947 w 930709"/>
                <a:gd name="connsiteY27" fmla="*/ 1088762 h 1222702"/>
                <a:gd name="connsiteX28" fmla="*/ 890672 w 930709"/>
                <a:gd name="connsiteY28" fmla="*/ 938744 h 1222702"/>
                <a:gd name="connsiteX29" fmla="*/ 926392 w 930709"/>
                <a:gd name="connsiteY29" fmla="*/ 745862 h 1222702"/>
                <a:gd name="connsiteX30" fmla="*/ 928773 w 930709"/>
                <a:gd name="connsiteY30" fmla="*/ 524406 h 1222702"/>
                <a:gd name="connsiteX31" fmla="*/ 914485 w 930709"/>
                <a:gd name="connsiteY31" fmla="*/ 298187 h 1222702"/>
                <a:gd name="connsiteX32" fmla="*/ 902579 w 930709"/>
                <a:gd name="connsiteY32" fmla="*/ 195793 h 1222702"/>
                <a:gd name="connsiteX33" fmla="*/ 895435 w 930709"/>
                <a:gd name="connsiteY33" fmla="*/ 119593 h 1222702"/>
                <a:gd name="connsiteX34" fmla="*/ 885910 w 930709"/>
                <a:gd name="connsiteY34" fmla="*/ 43393 h 1222702"/>
                <a:gd name="connsiteX35" fmla="*/ 876385 w 930709"/>
                <a:gd name="connsiteY35" fmla="*/ 7675 h 1222702"/>
                <a:gd name="connsiteX36" fmla="*/ 823998 w 930709"/>
                <a:gd name="connsiteY36" fmla="*/ 2912 h 1222702"/>
                <a:gd name="connsiteX37" fmla="*/ 773991 w 930709"/>
                <a:gd name="connsiteY37" fmla="*/ 43394 h 1222702"/>
                <a:gd name="connsiteX0" fmla="*/ 773991 w 930709"/>
                <a:gd name="connsiteY0" fmla="*/ 43394 h 1222702"/>
                <a:gd name="connsiteX1" fmla="*/ 778754 w 930709"/>
                <a:gd name="connsiteY1" fmla="*/ 150550 h 1222702"/>
                <a:gd name="connsiteX2" fmla="*/ 785898 w 930709"/>
                <a:gd name="connsiteY2" fmla="*/ 260087 h 1222702"/>
                <a:gd name="connsiteX3" fmla="*/ 795423 w 930709"/>
                <a:gd name="connsiteY3" fmla="*/ 360100 h 1222702"/>
                <a:gd name="connsiteX4" fmla="*/ 804948 w 930709"/>
                <a:gd name="connsiteY4" fmla="*/ 517262 h 1222702"/>
                <a:gd name="connsiteX5" fmla="*/ 807329 w 930709"/>
                <a:gd name="connsiteY5" fmla="*/ 676806 h 1222702"/>
                <a:gd name="connsiteX6" fmla="*/ 793042 w 930709"/>
                <a:gd name="connsiteY6" fmla="*/ 805393 h 1222702"/>
                <a:gd name="connsiteX7" fmla="*/ 754942 w 930709"/>
                <a:gd name="connsiteY7" fmla="*/ 941125 h 1222702"/>
                <a:gd name="connsiteX8" fmla="*/ 669217 w 930709"/>
                <a:gd name="connsiteY8" fmla="*/ 1048281 h 1222702"/>
                <a:gd name="connsiteX9" fmla="*/ 540629 w 930709"/>
                <a:gd name="connsiteY9" fmla="*/ 1093525 h 1222702"/>
                <a:gd name="connsiteX10" fmla="*/ 404898 w 930709"/>
                <a:gd name="connsiteY10" fmla="*/ 1088762 h 1222702"/>
                <a:gd name="connsiteX11" fmla="*/ 285835 w 930709"/>
                <a:gd name="connsiteY11" fmla="*/ 1022087 h 1222702"/>
                <a:gd name="connsiteX12" fmla="*/ 207254 w 930709"/>
                <a:gd name="connsiteY12" fmla="*/ 924456 h 1222702"/>
                <a:gd name="connsiteX13" fmla="*/ 159629 w 930709"/>
                <a:gd name="connsiteY13" fmla="*/ 803012 h 1222702"/>
                <a:gd name="connsiteX14" fmla="*/ 133436 w 930709"/>
                <a:gd name="connsiteY14" fmla="*/ 705381 h 1222702"/>
                <a:gd name="connsiteX15" fmla="*/ 121529 w 930709"/>
                <a:gd name="connsiteY15" fmla="*/ 652993 h 1222702"/>
                <a:gd name="connsiteX16" fmla="*/ 90573 w 930709"/>
                <a:gd name="connsiteY16" fmla="*/ 617274 h 1222702"/>
                <a:gd name="connsiteX17" fmla="*/ 47710 w 930709"/>
                <a:gd name="connsiteY17" fmla="*/ 617274 h 1222702"/>
                <a:gd name="connsiteX18" fmla="*/ 11992 w 930709"/>
                <a:gd name="connsiteY18" fmla="*/ 638706 h 1222702"/>
                <a:gd name="connsiteX19" fmla="*/ 85 w 930709"/>
                <a:gd name="connsiteY19" fmla="*/ 674424 h 1222702"/>
                <a:gd name="connsiteX20" fmla="*/ 16754 w 930709"/>
                <a:gd name="connsiteY20" fmla="*/ 757768 h 1222702"/>
                <a:gd name="connsiteX21" fmla="*/ 57235 w 930709"/>
                <a:gd name="connsiteY21" fmla="*/ 895881 h 1222702"/>
                <a:gd name="connsiteX22" fmla="*/ 119148 w 930709"/>
                <a:gd name="connsiteY22" fmla="*/ 1024468 h 1222702"/>
                <a:gd name="connsiteX23" fmla="*/ 219160 w 930709"/>
                <a:gd name="connsiteY23" fmla="*/ 1134006 h 1222702"/>
                <a:gd name="connsiteX24" fmla="*/ 357273 w 930709"/>
                <a:gd name="connsiteY24" fmla="*/ 1203062 h 1222702"/>
                <a:gd name="connsiteX25" fmla="*/ 519198 w 930709"/>
                <a:gd name="connsiteY25" fmla="*/ 1222112 h 1222702"/>
                <a:gd name="connsiteX26" fmla="*/ 673979 w 930709"/>
                <a:gd name="connsiteY26" fmla="*/ 1186393 h 1222702"/>
                <a:gd name="connsiteX27" fmla="*/ 804947 w 930709"/>
                <a:gd name="connsiteY27" fmla="*/ 1088762 h 1222702"/>
                <a:gd name="connsiteX28" fmla="*/ 890672 w 930709"/>
                <a:gd name="connsiteY28" fmla="*/ 938744 h 1222702"/>
                <a:gd name="connsiteX29" fmla="*/ 926392 w 930709"/>
                <a:gd name="connsiteY29" fmla="*/ 745862 h 1222702"/>
                <a:gd name="connsiteX30" fmla="*/ 928773 w 930709"/>
                <a:gd name="connsiteY30" fmla="*/ 524406 h 1222702"/>
                <a:gd name="connsiteX31" fmla="*/ 914485 w 930709"/>
                <a:gd name="connsiteY31" fmla="*/ 298187 h 1222702"/>
                <a:gd name="connsiteX32" fmla="*/ 902579 w 930709"/>
                <a:gd name="connsiteY32" fmla="*/ 195793 h 1222702"/>
                <a:gd name="connsiteX33" fmla="*/ 895435 w 930709"/>
                <a:gd name="connsiteY33" fmla="*/ 119593 h 1222702"/>
                <a:gd name="connsiteX34" fmla="*/ 885910 w 930709"/>
                <a:gd name="connsiteY34" fmla="*/ 43393 h 1222702"/>
                <a:gd name="connsiteX35" fmla="*/ 876385 w 930709"/>
                <a:gd name="connsiteY35" fmla="*/ 7675 h 1222702"/>
                <a:gd name="connsiteX36" fmla="*/ 823998 w 930709"/>
                <a:gd name="connsiteY36" fmla="*/ 2912 h 1222702"/>
                <a:gd name="connsiteX37" fmla="*/ 773991 w 930709"/>
                <a:gd name="connsiteY37" fmla="*/ 43394 h 1222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30709" h="1222702">
                  <a:moveTo>
                    <a:pt x="773991" y="43394"/>
                  </a:moveTo>
                  <a:cubicBezTo>
                    <a:pt x="766450" y="68000"/>
                    <a:pt x="776770" y="114435"/>
                    <a:pt x="778754" y="150550"/>
                  </a:cubicBezTo>
                  <a:cubicBezTo>
                    <a:pt x="780738" y="186665"/>
                    <a:pt x="783120" y="225162"/>
                    <a:pt x="785898" y="260087"/>
                  </a:cubicBezTo>
                  <a:cubicBezTo>
                    <a:pt x="788676" y="295012"/>
                    <a:pt x="792248" y="317238"/>
                    <a:pt x="795423" y="360100"/>
                  </a:cubicBezTo>
                  <a:cubicBezTo>
                    <a:pt x="798598" y="402962"/>
                    <a:pt x="802964" y="464478"/>
                    <a:pt x="804948" y="517262"/>
                  </a:cubicBezTo>
                  <a:cubicBezTo>
                    <a:pt x="806932" y="570046"/>
                    <a:pt x="809313" y="628784"/>
                    <a:pt x="807329" y="676806"/>
                  </a:cubicBezTo>
                  <a:cubicBezTo>
                    <a:pt x="805345" y="724828"/>
                    <a:pt x="801773" y="761340"/>
                    <a:pt x="793042" y="805393"/>
                  </a:cubicBezTo>
                  <a:cubicBezTo>
                    <a:pt x="784311" y="849446"/>
                    <a:pt x="775579" y="900644"/>
                    <a:pt x="754942" y="941125"/>
                  </a:cubicBezTo>
                  <a:cubicBezTo>
                    <a:pt x="734305" y="981606"/>
                    <a:pt x="704936" y="1022881"/>
                    <a:pt x="669217" y="1048281"/>
                  </a:cubicBezTo>
                  <a:cubicBezTo>
                    <a:pt x="633498" y="1073681"/>
                    <a:pt x="584682" y="1086778"/>
                    <a:pt x="540629" y="1093525"/>
                  </a:cubicBezTo>
                  <a:cubicBezTo>
                    <a:pt x="496576" y="1100272"/>
                    <a:pt x="447364" y="1100668"/>
                    <a:pt x="404898" y="1088762"/>
                  </a:cubicBezTo>
                  <a:cubicBezTo>
                    <a:pt x="362432" y="1076856"/>
                    <a:pt x="318776" y="1049471"/>
                    <a:pt x="285835" y="1022087"/>
                  </a:cubicBezTo>
                  <a:cubicBezTo>
                    <a:pt x="252894" y="994703"/>
                    <a:pt x="228288" y="960968"/>
                    <a:pt x="207254" y="924456"/>
                  </a:cubicBezTo>
                  <a:cubicBezTo>
                    <a:pt x="186220" y="887944"/>
                    <a:pt x="171932" y="839525"/>
                    <a:pt x="159629" y="803012"/>
                  </a:cubicBezTo>
                  <a:cubicBezTo>
                    <a:pt x="147326" y="766500"/>
                    <a:pt x="139786" y="730384"/>
                    <a:pt x="133436" y="705381"/>
                  </a:cubicBezTo>
                  <a:cubicBezTo>
                    <a:pt x="127086" y="680378"/>
                    <a:pt x="128673" y="667677"/>
                    <a:pt x="121529" y="652993"/>
                  </a:cubicBezTo>
                  <a:cubicBezTo>
                    <a:pt x="114385" y="638309"/>
                    <a:pt x="102876" y="623227"/>
                    <a:pt x="90573" y="617274"/>
                  </a:cubicBezTo>
                  <a:cubicBezTo>
                    <a:pt x="78270" y="611321"/>
                    <a:pt x="60807" y="613702"/>
                    <a:pt x="47710" y="617274"/>
                  </a:cubicBezTo>
                  <a:cubicBezTo>
                    <a:pt x="34613" y="620846"/>
                    <a:pt x="19929" y="629181"/>
                    <a:pt x="11992" y="638706"/>
                  </a:cubicBezTo>
                  <a:cubicBezTo>
                    <a:pt x="4055" y="648231"/>
                    <a:pt x="-709" y="654580"/>
                    <a:pt x="85" y="674424"/>
                  </a:cubicBezTo>
                  <a:cubicBezTo>
                    <a:pt x="879" y="694268"/>
                    <a:pt x="7229" y="720859"/>
                    <a:pt x="16754" y="757768"/>
                  </a:cubicBezTo>
                  <a:cubicBezTo>
                    <a:pt x="26279" y="794678"/>
                    <a:pt x="40169" y="851431"/>
                    <a:pt x="57235" y="895881"/>
                  </a:cubicBezTo>
                  <a:cubicBezTo>
                    <a:pt x="74301" y="940331"/>
                    <a:pt x="92160" y="984781"/>
                    <a:pt x="119148" y="1024468"/>
                  </a:cubicBezTo>
                  <a:cubicBezTo>
                    <a:pt x="146135" y="1064156"/>
                    <a:pt x="179473" y="1104240"/>
                    <a:pt x="219160" y="1134006"/>
                  </a:cubicBezTo>
                  <a:cubicBezTo>
                    <a:pt x="258847" y="1163772"/>
                    <a:pt x="307267" y="1188378"/>
                    <a:pt x="357273" y="1203062"/>
                  </a:cubicBezTo>
                  <a:cubicBezTo>
                    <a:pt x="407279" y="1217746"/>
                    <a:pt x="466414" y="1224890"/>
                    <a:pt x="519198" y="1222112"/>
                  </a:cubicBezTo>
                  <a:cubicBezTo>
                    <a:pt x="571982" y="1219334"/>
                    <a:pt x="626354" y="1208618"/>
                    <a:pt x="673979" y="1186393"/>
                  </a:cubicBezTo>
                  <a:cubicBezTo>
                    <a:pt x="721604" y="1164168"/>
                    <a:pt x="768832" y="1130037"/>
                    <a:pt x="804947" y="1088762"/>
                  </a:cubicBezTo>
                  <a:cubicBezTo>
                    <a:pt x="841062" y="1047487"/>
                    <a:pt x="870431" y="995894"/>
                    <a:pt x="890672" y="938744"/>
                  </a:cubicBezTo>
                  <a:cubicBezTo>
                    <a:pt x="910913" y="881594"/>
                    <a:pt x="920042" y="814918"/>
                    <a:pt x="926392" y="745862"/>
                  </a:cubicBezTo>
                  <a:cubicBezTo>
                    <a:pt x="932742" y="676806"/>
                    <a:pt x="930757" y="599018"/>
                    <a:pt x="928773" y="524406"/>
                  </a:cubicBezTo>
                  <a:cubicBezTo>
                    <a:pt x="926789" y="449794"/>
                    <a:pt x="918851" y="352956"/>
                    <a:pt x="914485" y="298187"/>
                  </a:cubicBezTo>
                  <a:cubicBezTo>
                    <a:pt x="910119" y="243418"/>
                    <a:pt x="905754" y="225559"/>
                    <a:pt x="902579" y="195793"/>
                  </a:cubicBezTo>
                  <a:cubicBezTo>
                    <a:pt x="899404" y="166027"/>
                    <a:pt x="898213" y="144993"/>
                    <a:pt x="895435" y="119593"/>
                  </a:cubicBezTo>
                  <a:cubicBezTo>
                    <a:pt x="892657" y="94193"/>
                    <a:pt x="889085" y="62046"/>
                    <a:pt x="885910" y="43393"/>
                  </a:cubicBezTo>
                  <a:cubicBezTo>
                    <a:pt x="882735" y="24740"/>
                    <a:pt x="886704" y="14422"/>
                    <a:pt x="876385" y="7675"/>
                  </a:cubicBezTo>
                  <a:cubicBezTo>
                    <a:pt x="866066" y="928"/>
                    <a:pt x="841064" y="-3041"/>
                    <a:pt x="823998" y="2912"/>
                  </a:cubicBezTo>
                  <a:cubicBezTo>
                    <a:pt x="806932" y="8865"/>
                    <a:pt x="781532" y="18788"/>
                    <a:pt x="773991" y="43394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53" name="组合 1552"/>
          <p:cNvGrpSpPr/>
          <p:nvPr/>
        </p:nvGrpSpPr>
        <p:grpSpPr>
          <a:xfrm>
            <a:off x="8090405" y="3575397"/>
            <a:ext cx="1123921" cy="1554002"/>
            <a:chOff x="8090405" y="3575397"/>
            <a:chExt cx="1123921" cy="1554002"/>
          </a:xfrm>
        </p:grpSpPr>
        <p:sp>
          <p:nvSpPr>
            <p:cNvPr id="1554" name="任意多边形 1553"/>
            <p:cNvSpPr/>
            <p:nvPr/>
          </p:nvSpPr>
          <p:spPr>
            <a:xfrm>
              <a:off x="8090405" y="3581975"/>
              <a:ext cx="1116388" cy="1547424"/>
            </a:xfrm>
            <a:custGeom>
              <a:avLst/>
              <a:gdLst>
                <a:gd name="connsiteX0" fmla="*/ 984613 w 1116346"/>
                <a:gd name="connsiteY0" fmla="*/ 1031888 h 1548011"/>
                <a:gd name="connsiteX1" fmla="*/ 858407 w 1116346"/>
                <a:gd name="connsiteY1" fmla="*/ 1184288 h 1548011"/>
                <a:gd name="connsiteX2" fmla="*/ 751250 w 1116346"/>
                <a:gd name="connsiteY2" fmla="*/ 1279538 h 1548011"/>
                <a:gd name="connsiteX3" fmla="*/ 629807 w 1116346"/>
                <a:gd name="connsiteY3" fmla="*/ 1370026 h 1548011"/>
                <a:gd name="connsiteX4" fmla="*/ 496457 w 1116346"/>
                <a:gd name="connsiteY4" fmla="*/ 1443845 h 1548011"/>
                <a:gd name="connsiteX5" fmla="*/ 332150 w 1116346"/>
                <a:gd name="connsiteY5" fmla="*/ 1517663 h 1548011"/>
                <a:gd name="connsiteX6" fmla="*/ 210707 w 1116346"/>
                <a:gd name="connsiteY6" fmla="*/ 1546238 h 1548011"/>
                <a:gd name="connsiteX7" fmla="*/ 110694 w 1116346"/>
                <a:gd name="connsiteY7" fmla="*/ 1541476 h 1548011"/>
                <a:gd name="connsiteX8" fmla="*/ 53544 w 1116346"/>
                <a:gd name="connsiteY8" fmla="*/ 1512901 h 1548011"/>
                <a:gd name="connsiteX9" fmla="*/ 8300 w 1116346"/>
                <a:gd name="connsiteY9" fmla="*/ 1465276 h 1548011"/>
                <a:gd name="connsiteX10" fmla="*/ 1157 w 1116346"/>
                <a:gd name="connsiteY10" fmla="*/ 1384313 h 1548011"/>
                <a:gd name="connsiteX11" fmla="*/ 22588 w 1116346"/>
                <a:gd name="connsiteY11" fmla="*/ 1274776 h 1548011"/>
                <a:gd name="connsiteX12" fmla="*/ 74975 w 1116346"/>
                <a:gd name="connsiteY12" fmla="*/ 1162857 h 1548011"/>
                <a:gd name="connsiteX13" fmla="*/ 124982 w 1116346"/>
                <a:gd name="connsiteY13" fmla="*/ 1077132 h 1548011"/>
                <a:gd name="connsiteX14" fmla="*/ 213088 w 1116346"/>
                <a:gd name="connsiteY14" fmla="*/ 981882 h 1548011"/>
                <a:gd name="connsiteX15" fmla="*/ 348819 w 1116346"/>
                <a:gd name="connsiteY15" fmla="*/ 903301 h 1548011"/>
                <a:gd name="connsiteX16" fmla="*/ 486932 w 1116346"/>
                <a:gd name="connsiteY16" fmla="*/ 872345 h 1548011"/>
                <a:gd name="connsiteX17" fmla="*/ 575038 w 1116346"/>
                <a:gd name="connsiteY17" fmla="*/ 869963 h 1548011"/>
                <a:gd name="connsiteX18" fmla="*/ 620282 w 1116346"/>
                <a:gd name="connsiteY18" fmla="*/ 884251 h 1548011"/>
                <a:gd name="connsiteX19" fmla="*/ 644094 w 1116346"/>
                <a:gd name="connsiteY19" fmla="*/ 919970 h 1548011"/>
                <a:gd name="connsiteX20" fmla="*/ 634569 w 1116346"/>
                <a:gd name="connsiteY20" fmla="*/ 962832 h 1548011"/>
                <a:gd name="connsiteX21" fmla="*/ 598850 w 1116346"/>
                <a:gd name="connsiteY21" fmla="*/ 991407 h 1548011"/>
                <a:gd name="connsiteX22" fmla="*/ 553607 w 1116346"/>
                <a:gd name="connsiteY22" fmla="*/ 998551 h 1548011"/>
                <a:gd name="connsiteX23" fmla="*/ 463119 w 1116346"/>
                <a:gd name="connsiteY23" fmla="*/ 998551 h 1548011"/>
                <a:gd name="connsiteX24" fmla="*/ 389300 w 1116346"/>
                <a:gd name="connsiteY24" fmla="*/ 1024745 h 1548011"/>
                <a:gd name="connsiteX25" fmla="*/ 298813 w 1116346"/>
                <a:gd name="connsiteY25" fmla="*/ 1074751 h 1548011"/>
                <a:gd name="connsiteX26" fmla="*/ 224994 w 1116346"/>
                <a:gd name="connsiteY26" fmla="*/ 1153332 h 1548011"/>
                <a:gd name="connsiteX27" fmla="*/ 170225 w 1116346"/>
                <a:gd name="connsiteY27" fmla="*/ 1246201 h 1548011"/>
                <a:gd name="connsiteX28" fmla="*/ 136888 w 1116346"/>
                <a:gd name="connsiteY28" fmla="*/ 1336688 h 1548011"/>
                <a:gd name="connsiteX29" fmla="*/ 122600 w 1116346"/>
                <a:gd name="connsiteY29" fmla="*/ 1410507 h 1548011"/>
                <a:gd name="connsiteX30" fmla="*/ 144032 w 1116346"/>
                <a:gd name="connsiteY30" fmla="*/ 1427176 h 1548011"/>
                <a:gd name="connsiteX31" fmla="*/ 239282 w 1116346"/>
                <a:gd name="connsiteY31" fmla="*/ 1408126 h 1548011"/>
                <a:gd name="connsiteX32" fmla="*/ 401207 w 1116346"/>
                <a:gd name="connsiteY32" fmla="*/ 1348595 h 1548011"/>
                <a:gd name="connsiteX33" fmla="*/ 548844 w 1116346"/>
                <a:gd name="connsiteY33" fmla="*/ 1267632 h 1548011"/>
                <a:gd name="connsiteX34" fmla="*/ 667907 w 1116346"/>
                <a:gd name="connsiteY34" fmla="*/ 1179526 h 1548011"/>
                <a:gd name="connsiteX35" fmla="*/ 791732 w 1116346"/>
                <a:gd name="connsiteY35" fmla="*/ 1067607 h 1548011"/>
                <a:gd name="connsiteX36" fmla="*/ 879838 w 1116346"/>
                <a:gd name="connsiteY36" fmla="*/ 960451 h 1548011"/>
                <a:gd name="connsiteX37" fmla="*/ 929844 w 1116346"/>
                <a:gd name="connsiteY37" fmla="*/ 869963 h 1548011"/>
                <a:gd name="connsiteX38" fmla="*/ 970325 w 1116346"/>
                <a:gd name="connsiteY38" fmla="*/ 779476 h 1548011"/>
                <a:gd name="connsiteX39" fmla="*/ 972707 w 1116346"/>
                <a:gd name="connsiteY39" fmla="*/ 691370 h 1548011"/>
                <a:gd name="connsiteX40" fmla="*/ 944132 w 1116346"/>
                <a:gd name="connsiteY40" fmla="*/ 631838 h 1548011"/>
                <a:gd name="connsiteX41" fmla="*/ 872694 w 1116346"/>
                <a:gd name="connsiteY41" fmla="*/ 572307 h 1548011"/>
                <a:gd name="connsiteX42" fmla="*/ 765538 w 1116346"/>
                <a:gd name="connsiteY42" fmla="*/ 498488 h 1548011"/>
                <a:gd name="connsiteX43" fmla="*/ 713150 w 1116346"/>
                <a:gd name="connsiteY43" fmla="*/ 448482 h 1548011"/>
                <a:gd name="connsiteX44" fmla="*/ 670288 w 1116346"/>
                <a:gd name="connsiteY44" fmla="*/ 365138 h 1548011"/>
                <a:gd name="connsiteX45" fmla="*/ 682194 w 1116346"/>
                <a:gd name="connsiteY45" fmla="*/ 253220 h 1548011"/>
                <a:gd name="connsiteX46" fmla="*/ 732200 w 1116346"/>
                <a:gd name="connsiteY46" fmla="*/ 186545 h 1548011"/>
                <a:gd name="connsiteX47" fmla="*/ 798875 w 1116346"/>
                <a:gd name="connsiteY47" fmla="*/ 124632 h 1548011"/>
                <a:gd name="connsiteX48" fmla="*/ 879838 w 1116346"/>
                <a:gd name="connsiteY48" fmla="*/ 84151 h 1548011"/>
                <a:gd name="connsiteX49" fmla="*/ 972707 w 1116346"/>
                <a:gd name="connsiteY49" fmla="*/ 34145 h 1548011"/>
                <a:gd name="connsiteX50" fmla="*/ 1029857 w 1116346"/>
                <a:gd name="connsiteY50" fmla="*/ 3188 h 1548011"/>
                <a:gd name="connsiteX51" fmla="*/ 1089388 w 1116346"/>
                <a:gd name="connsiteY51" fmla="*/ 5570 h 1548011"/>
                <a:gd name="connsiteX52" fmla="*/ 1115582 w 1116346"/>
                <a:gd name="connsiteY52" fmla="*/ 43670 h 1548011"/>
                <a:gd name="connsiteX53" fmla="*/ 1106057 w 1116346"/>
                <a:gd name="connsiteY53" fmla="*/ 98438 h 1548011"/>
                <a:gd name="connsiteX54" fmla="*/ 1072719 w 1116346"/>
                <a:gd name="connsiteY54" fmla="*/ 129395 h 1548011"/>
                <a:gd name="connsiteX55" fmla="*/ 972707 w 1116346"/>
                <a:gd name="connsiteY55" fmla="*/ 177020 h 1548011"/>
                <a:gd name="connsiteX56" fmla="*/ 891744 w 1116346"/>
                <a:gd name="connsiteY56" fmla="*/ 219882 h 1548011"/>
                <a:gd name="connsiteX57" fmla="*/ 834594 w 1116346"/>
                <a:gd name="connsiteY57" fmla="*/ 262745 h 1548011"/>
                <a:gd name="connsiteX58" fmla="*/ 798875 w 1116346"/>
                <a:gd name="connsiteY58" fmla="*/ 305607 h 1548011"/>
                <a:gd name="connsiteX59" fmla="*/ 801257 w 1116346"/>
                <a:gd name="connsiteY59" fmla="*/ 355613 h 1548011"/>
                <a:gd name="connsiteX60" fmla="*/ 851263 w 1116346"/>
                <a:gd name="connsiteY60" fmla="*/ 408001 h 1548011"/>
                <a:gd name="connsiteX61" fmla="*/ 932225 w 1116346"/>
                <a:gd name="connsiteY61" fmla="*/ 465151 h 1548011"/>
                <a:gd name="connsiteX62" fmla="*/ 1010807 w 1116346"/>
                <a:gd name="connsiteY62" fmla="*/ 527063 h 1548011"/>
                <a:gd name="connsiteX63" fmla="*/ 1079863 w 1116346"/>
                <a:gd name="connsiteY63" fmla="*/ 605645 h 1548011"/>
                <a:gd name="connsiteX64" fmla="*/ 1106057 w 1116346"/>
                <a:gd name="connsiteY64" fmla="*/ 698513 h 1548011"/>
                <a:gd name="connsiteX65" fmla="*/ 1087007 w 1116346"/>
                <a:gd name="connsiteY65" fmla="*/ 812813 h 1548011"/>
                <a:gd name="connsiteX66" fmla="*/ 1046525 w 1116346"/>
                <a:gd name="connsiteY66" fmla="*/ 924732 h 1548011"/>
                <a:gd name="connsiteX67" fmla="*/ 984613 w 1116346"/>
                <a:gd name="connsiteY67" fmla="*/ 1031888 h 1548011"/>
                <a:gd name="connsiteX0" fmla="*/ 984613 w 1116346"/>
                <a:gd name="connsiteY0" fmla="*/ 1031888 h 1548011"/>
                <a:gd name="connsiteX1" fmla="*/ 858407 w 1116346"/>
                <a:gd name="connsiteY1" fmla="*/ 1184288 h 1548011"/>
                <a:gd name="connsiteX2" fmla="*/ 751250 w 1116346"/>
                <a:gd name="connsiteY2" fmla="*/ 1279538 h 1548011"/>
                <a:gd name="connsiteX3" fmla="*/ 629807 w 1116346"/>
                <a:gd name="connsiteY3" fmla="*/ 1370026 h 1548011"/>
                <a:gd name="connsiteX4" fmla="*/ 496457 w 1116346"/>
                <a:gd name="connsiteY4" fmla="*/ 1443845 h 1548011"/>
                <a:gd name="connsiteX5" fmla="*/ 332150 w 1116346"/>
                <a:gd name="connsiteY5" fmla="*/ 1517663 h 1548011"/>
                <a:gd name="connsiteX6" fmla="*/ 210707 w 1116346"/>
                <a:gd name="connsiteY6" fmla="*/ 1546238 h 1548011"/>
                <a:gd name="connsiteX7" fmla="*/ 110694 w 1116346"/>
                <a:gd name="connsiteY7" fmla="*/ 1541476 h 1548011"/>
                <a:gd name="connsiteX8" fmla="*/ 53544 w 1116346"/>
                <a:gd name="connsiteY8" fmla="*/ 1512901 h 1548011"/>
                <a:gd name="connsiteX9" fmla="*/ 8300 w 1116346"/>
                <a:gd name="connsiteY9" fmla="*/ 1465276 h 1548011"/>
                <a:gd name="connsiteX10" fmla="*/ 1157 w 1116346"/>
                <a:gd name="connsiteY10" fmla="*/ 1384313 h 1548011"/>
                <a:gd name="connsiteX11" fmla="*/ 22588 w 1116346"/>
                <a:gd name="connsiteY11" fmla="*/ 1274776 h 1548011"/>
                <a:gd name="connsiteX12" fmla="*/ 74975 w 1116346"/>
                <a:gd name="connsiteY12" fmla="*/ 1162857 h 1548011"/>
                <a:gd name="connsiteX13" fmla="*/ 124982 w 1116346"/>
                <a:gd name="connsiteY13" fmla="*/ 1077132 h 1548011"/>
                <a:gd name="connsiteX14" fmla="*/ 213088 w 1116346"/>
                <a:gd name="connsiteY14" fmla="*/ 981882 h 1548011"/>
                <a:gd name="connsiteX15" fmla="*/ 348819 w 1116346"/>
                <a:gd name="connsiteY15" fmla="*/ 903301 h 1548011"/>
                <a:gd name="connsiteX16" fmla="*/ 486932 w 1116346"/>
                <a:gd name="connsiteY16" fmla="*/ 872345 h 1548011"/>
                <a:gd name="connsiteX17" fmla="*/ 575038 w 1116346"/>
                <a:gd name="connsiteY17" fmla="*/ 869963 h 1548011"/>
                <a:gd name="connsiteX18" fmla="*/ 620282 w 1116346"/>
                <a:gd name="connsiteY18" fmla="*/ 884251 h 1548011"/>
                <a:gd name="connsiteX19" fmla="*/ 644094 w 1116346"/>
                <a:gd name="connsiteY19" fmla="*/ 919970 h 1548011"/>
                <a:gd name="connsiteX20" fmla="*/ 634569 w 1116346"/>
                <a:gd name="connsiteY20" fmla="*/ 962832 h 1548011"/>
                <a:gd name="connsiteX21" fmla="*/ 598850 w 1116346"/>
                <a:gd name="connsiteY21" fmla="*/ 991407 h 1548011"/>
                <a:gd name="connsiteX22" fmla="*/ 553607 w 1116346"/>
                <a:gd name="connsiteY22" fmla="*/ 998551 h 1548011"/>
                <a:gd name="connsiteX23" fmla="*/ 463119 w 1116346"/>
                <a:gd name="connsiteY23" fmla="*/ 998551 h 1548011"/>
                <a:gd name="connsiteX24" fmla="*/ 389300 w 1116346"/>
                <a:gd name="connsiteY24" fmla="*/ 1024745 h 1548011"/>
                <a:gd name="connsiteX25" fmla="*/ 298813 w 1116346"/>
                <a:gd name="connsiteY25" fmla="*/ 1074751 h 1548011"/>
                <a:gd name="connsiteX26" fmla="*/ 224994 w 1116346"/>
                <a:gd name="connsiteY26" fmla="*/ 1153332 h 1548011"/>
                <a:gd name="connsiteX27" fmla="*/ 170225 w 1116346"/>
                <a:gd name="connsiteY27" fmla="*/ 1246201 h 1548011"/>
                <a:gd name="connsiteX28" fmla="*/ 136888 w 1116346"/>
                <a:gd name="connsiteY28" fmla="*/ 1336688 h 1548011"/>
                <a:gd name="connsiteX29" fmla="*/ 122600 w 1116346"/>
                <a:gd name="connsiteY29" fmla="*/ 1410507 h 1548011"/>
                <a:gd name="connsiteX30" fmla="*/ 144032 w 1116346"/>
                <a:gd name="connsiteY30" fmla="*/ 1427176 h 1548011"/>
                <a:gd name="connsiteX31" fmla="*/ 239282 w 1116346"/>
                <a:gd name="connsiteY31" fmla="*/ 1408126 h 1548011"/>
                <a:gd name="connsiteX32" fmla="*/ 401207 w 1116346"/>
                <a:gd name="connsiteY32" fmla="*/ 1348595 h 1548011"/>
                <a:gd name="connsiteX33" fmla="*/ 548844 w 1116346"/>
                <a:gd name="connsiteY33" fmla="*/ 1267632 h 1548011"/>
                <a:gd name="connsiteX34" fmla="*/ 667907 w 1116346"/>
                <a:gd name="connsiteY34" fmla="*/ 1179526 h 1548011"/>
                <a:gd name="connsiteX35" fmla="*/ 791732 w 1116346"/>
                <a:gd name="connsiteY35" fmla="*/ 1067607 h 1548011"/>
                <a:gd name="connsiteX36" fmla="*/ 879838 w 1116346"/>
                <a:gd name="connsiteY36" fmla="*/ 960451 h 1548011"/>
                <a:gd name="connsiteX37" fmla="*/ 929844 w 1116346"/>
                <a:gd name="connsiteY37" fmla="*/ 869963 h 1548011"/>
                <a:gd name="connsiteX38" fmla="*/ 970325 w 1116346"/>
                <a:gd name="connsiteY38" fmla="*/ 779476 h 1548011"/>
                <a:gd name="connsiteX39" fmla="*/ 972707 w 1116346"/>
                <a:gd name="connsiteY39" fmla="*/ 691370 h 1548011"/>
                <a:gd name="connsiteX40" fmla="*/ 944132 w 1116346"/>
                <a:gd name="connsiteY40" fmla="*/ 631838 h 1548011"/>
                <a:gd name="connsiteX41" fmla="*/ 872694 w 1116346"/>
                <a:gd name="connsiteY41" fmla="*/ 572307 h 1548011"/>
                <a:gd name="connsiteX42" fmla="*/ 765538 w 1116346"/>
                <a:gd name="connsiteY42" fmla="*/ 498488 h 1548011"/>
                <a:gd name="connsiteX43" fmla="*/ 713150 w 1116346"/>
                <a:gd name="connsiteY43" fmla="*/ 448482 h 1548011"/>
                <a:gd name="connsiteX44" fmla="*/ 670288 w 1116346"/>
                <a:gd name="connsiteY44" fmla="*/ 365138 h 1548011"/>
                <a:gd name="connsiteX45" fmla="*/ 682194 w 1116346"/>
                <a:gd name="connsiteY45" fmla="*/ 253220 h 1548011"/>
                <a:gd name="connsiteX46" fmla="*/ 732200 w 1116346"/>
                <a:gd name="connsiteY46" fmla="*/ 186545 h 1548011"/>
                <a:gd name="connsiteX47" fmla="*/ 801257 w 1116346"/>
                <a:gd name="connsiteY47" fmla="*/ 131776 h 1548011"/>
                <a:gd name="connsiteX48" fmla="*/ 879838 w 1116346"/>
                <a:gd name="connsiteY48" fmla="*/ 84151 h 1548011"/>
                <a:gd name="connsiteX49" fmla="*/ 972707 w 1116346"/>
                <a:gd name="connsiteY49" fmla="*/ 34145 h 1548011"/>
                <a:gd name="connsiteX50" fmla="*/ 1029857 w 1116346"/>
                <a:gd name="connsiteY50" fmla="*/ 3188 h 1548011"/>
                <a:gd name="connsiteX51" fmla="*/ 1089388 w 1116346"/>
                <a:gd name="connsiteY51" fmla="*/ 5570 h 1548011"/>
                <a:gd name="connsiteX52" fmla="*/ 1115582 w 1116346"/>
                <a:gd name="connsiteY52" fmla="*/ 43670 h 1548011"/>
                <a:gd name="connsiteX53" fmla="*/ 1106057 w 1116346"/>
                <a:gd name="connsiteY53" fmla="*/ 98438 h 1548011"/>
                <a:gd name="connsiteX54" fmla="*/ 1072719 w 1116346"/>
                <a:gd name="connsiteY54" fmla="*/ 129395 h 1548011"/>
                <a:gd name="connsiteX55" fmla="*/ 972707 w 1116346"/>
                <a:gd name="connsiteY55" fmla="*/ 177020 h 1548011"/>
                <a:gd name="connsiteX56" fmla="*/ 891744 w 1116346"/>
                <a:gd name="connsiteY56" fmla="*/ 219882 h 1548011"/>
                <a:gd name="connsiteX57" fmla="*/ 834594 w 1116346"/>
                <a:gd name="connsiteY57" fmla="*/ 262745 h 1548011"/>
                <a:gd name="connsiteX58" fmla="*/ 798875 w 1116346"/>
                <a:gd name="connsiteY58" fmla="*/ 305607 h 1548011"/>
                <a:gd name="connsiteX59" fmla="*/ 801257 w 1116346"/>
                <a:gd name="connsiteY59" fmla="*/ 355613 h 1548011"/>
                <a:gd name="connsiteX60" fmla="*/ 851263 w 1116346"/>
                <a:gd name="connsiteY60" fmla="*/ 408001 h 1548011"/>
                <a:gd name="connsiteX61" fmla="*/ 932225 w 1116346"/>
                <a:gd name="connsiteY61" fmla="*/ 465151 h 1548011"/>
                <a:gd name="connsiteX62" fmla="*/ 1010807 w 1116346"/>
                <a:gd name="connsiteY62" fmla="*/ 527063 h 1548011"/>
                <a:gd name="connsiteX63" fmla="*/ 1079863 w 1116346"/>
                <a:gd name="connsiteY63" fmla="*/ 605645 h 1548011"/>
                <a:gd name="connsiteX64" fmla="*/ 1106057 w 1116346"/>
                <a:gd name="connsiteY64" fmla="*/ 698513 h 1548011"/>
                <a:gd name="connsiteX65" fmla="*/ 1087007 w 1116346"/>
                <a:gd name="connsiteY65" fmla="*/ 812813 h 1548011"/>
                <a:gd name="connsiteX66" fmla="*/ 1046525 w 1116346"/>
                <a:gd name="connsiteY66" fmla="*/ 924732 h 1548011"/>
                <a:gd name="connsiteX67" fmla="*/ 984613 w 1116346"/>
                <a:gd name="connsiteY67" fmla="*/ 1031888 h 1548011"/>
                <a:gd name="connsiteX0" fmla="*/ 984613 w 1116346"/>
                <a:gd name="connsiteY0" fmla="*/ 1031888 h 1548011"/>
                <a:gd name="connsiteX1" fmla="*/ 858407 w 1116346"/>
                <a:gd name="connsiteY1" fmla="*/ 1184288 h 1548011"/>
                <a:gd name="connsiteX2" fmla="*/ 751250 w 1116346"/>
                <a:gd name="connsiteY2" fmla="*/ 1279538 h 1548011"/>
                <a:gd name="connsiteX3" fmla="*/ 629807 w 1116346"/>
                <a:gd name="connsiteY3" fmla="*/ 1370026 h 1548011"/>
                <a:gd name="connsiteX4" fmla="*/ 496457 w 1116346"/>
                <a:gd name="connsiteY4" fmla="*/ 1443845 h 1548011"/>
                <a:gd name="connsiteX5" fmla="*/ 332150 w 1116346"/>
                <a:gd name="connsiteY5" fmla="*/ 1517663 h 1548011"/>
                <a:gd name="connsiteX6" fmla="*/ 210707 w 1116346"/>
                <a:gd name="connsiteY6" fmla="*/ 1546238 h 1548011"/>
                <a:gd name="connsiteX7" fmla="*/ 110694 w 1116346"/>
                <a:gd name="connsiteY7" fmla="*/ 1541476 h 1548011"/>
                <a:gd name="connsiteX8" fmla="*/ 53544 w 1116346"/>
                <a:gd name="connsiteY8" fmla="*/ 1512901 h 1548011"/>
                <a:gd name="connsiteX9" fmla="*/ 8300 w 1116346"/>
                <a:gd name="connsiteY9" fmla="*/ 1465276 h 1548011"/>
                <a:gd name="connsiteX10" fmla="*/ 1157 w 1116346"/>
                <a:gd name="connsiteY10" fmla="*/ 1384313 h 1548011"/>
                <a:gd name="connsiteX11" fmla="*/ 22588 w 1116346"/>
                <a:gd name="connsiteY11" fmla="*/ 1274776 h 1548011"/>
                <a:gd name="connsiteX12" fmla="*/ 74975 w 1116346"/>
                <a:gd name="connsiteY12" fmla="*/ 1162857 h 1548011"/>
                <a:gd name="connsiteX13" fmla="*/ 124982 w 1116346"/>
                <a:gd name="connsiteY13" fmla="*/ 1077132 h 1548011"/>
                <a:gd name="connsiteX14" fmla="*/ 213088 w 1116346"/>
                <a:gd name="connsiteY14" fmla="*/ 981882 h 1548011"/>
                <a:gd name="connsiteX15" fmla="*/ 348819 w 1116346"/>
                <a:gd name="connsiteY15" fmla="*/ 903301 h 1548011"/>
                <a:gd name="connsiteX16" fmla="*/ 486932 w 1116346"/>
                <a:gd name="connsiteY16" fmla="*/ 872345 h 1548011"/>
                <a:gd name="connsiteX17" fmla="*/ 575038 w 1116346"/>
                <a:gd name="connsiteY17" fmla="*/ 869963 h 1548011"/>
                <a:gd name="connsiteX18" fmla="*/ 620282 w 1116346"/>
                <a:gd name="connsiteY18" fmla="*/ 884251 h 1548011"/>
                <a:gd name="connsiteX19" fmla="*/ 644094 w 1116346"/>
                <a:gd name="connsiteY19" fmla="*/ 919970 h 1548011"/>
                <a:gd name="connsiteX20" fmla="*/ 634569 w 1116346"/>
                <a:gd name="connsiteY20" fmla="*/ 962832 h 1548011"/>
                <a:gd name="connsiteX21" fmla="*/ 598850 w 1116346"/>
                <a:gd name="connsiteY21" fmla="*/ 991407 h 1548011"/>
                <a:gd name="connsiteX22" fmla="*/ 553607 w 1116346"/>
                <a:gd name="connsiteY22" fmla="*/ 998551 h 1548011"/>
                <a:gd name="connsiteX23" fmla="*/ 463119 w 1116346"/>
                <a:gd name="connsiteY23" fmla="*/ 998551 h 1548011"/>
                <a:gd name="connsiteX24" fmla="*/ 389300 w 1116346"/>
                <a:gd name="connsiteY24" fmla="*/ 1024745 h 1548011"/>
                <a:gd name="connsiteX25" fmla="*/ 298813 w 1116346"/>
                <a:gd name="connsiteY25" fmla="*/ 1074751 h 1548011"/>
                <a:gd name="connsiteX26" fmla="*/ 224994 w 1116346"/>
                <a:gd name="connsiteY26" fmla="*/ 1153332 h 1548011"/>
                <a:gd name="connsiteX27" fmla="*/ 170225 w 1116346"/>
                <a:gd name="connsiteY27" fmla="*/ 1246201 h 1548011"/>
                <a:gd name="connsiteX28" fmla="*/ 136888 w 1116346"/>
                <a:gd name="connsiteY28" fmla="*/ 1336688 h 1548011"/>
                <a:gd name="connsiteX29" fmla="*/ 122600 w 1116346"/>
                <a:gd name="connsiteY29" fmla="*/ 1410507 h 1548011"/>
                <a:gd name="connsiteX30" fmla="*/ 144032 w 1116346"/>
                <a:gd name="connsiteY30" fmla="*/ 1427176 h 1548011"/>
                <a:gd name="connsiteX31" fmla="*/ 239282 w 1116346"/>
                <a:gd name="connsiteY31" fmla="*/ 1408126 h 1548011"/>
                <a:gd name="connsiteX32" fmla="*/ 401207 w 1116346"/>
                <a:gd name="connsiteY32" fmla="*/ 1348595 h 1548011"/>
                <a:gd name="connsiteX33" fmla="*/ 548844 w 1116346"/>
                <a:gd name="connsiteY33" fmla="*/ 1267632 h 1548011"/>
                <a:gd name="connsiteX34" fmla="*/ 667907 w 1116346"/>
                <a:gd name="connsiteY34" fmla="*/ 1179526 h 1548011"/>
                <a:gd name="connsiteX35" fmla="*/ 791732 w 1116346"/>
                <a:gd name="connsiteY35" fmla="*/ 1067607 h 1548011"/>
                <a:gd name="connsiteX36" fmla="*/ 879838 w 1116346"/>
                <a:gd name="connsiteY36" fmla="*/ 960451 h 1548011"/>
                <a:gd name="connsiteX37" fmla="*/ 929844 w 1116346"/>
                <a:gd name="connsiteY37" fmla="*/ 869963 h 1548011"/>
                <a:gd name="connsiteX38" fmla="*/ 970325 w 1116346"/>
                <a:gd name="connsiteY38" fmla="*/ 779476 h 1548011"/>
                <a:gd name="connsiteX39" fmla="*/ 972707 w 1116346"/>
                <a:gd name="connsiteY39" fmla="*/ 691370 h 1548011"/>
                <a:gd name="connsiteX40" fmla="*/ 944132 w 1116346"/>
                <a:gd name="connsiteY40" fmla="*/ 631838 h 1548011"/>
                <a:gd name="connsiteX41" fmla="*/ 872694 w 1116346"/>
                <a:gd name="connsiteY41" fmla="*/ 572307 h 1548011"/>
                <a:gd name="connsiteX42" fmla="*/ 765538 w 1116346"/>
                <a:gd name="connsiteY42" fmla="*/ 498488 h 1548011"/>
                <a:gd name="connsiteX43" fmla="*/ 713150 w 1116346"/>
                <a:gd name="connsiteY43" fmla="*/ 448482 h 1548011"/>
                <a:gd name="connsiteX44" fmla="*/ 670288 w 1116346"/>
                <a:gd name="connsiteY44" fmla="*/ 365138 h 1548011"/>
                <a:gd name="connsiteX45" fmla="*/ 682194 w 1116346"/>
                <a:gd name="connsiteY45" fmla="*/ 253220 h 1548011"/>
                <a:gd name="connsiteX46" fmla="*/ 732200 w 1116346"/>
                <a:gd name="connsiteY46" fmla="*/ 186545 h 1548011"/>
                <a:gd name="connsiteX47" fmla="*/ 801257 w 1116346"/>
                <a:gd name="connsiteY47" fmla="*/ 131776 h 1548011"/>
                <a:gd name="connsiteX48" fmla="*/ 879838 w 1116346"/>
                <a:gd name="connsiteY48" fmla="*/ 84151 h 1548011"/>
                <a:gd name="connsiteX49" fmla="*/ 970326 w 1116346"/>
                <a:gd name="connsiteY49" fmla="*/ 34145 h 1548011"/>
                <a:gd name="connsiteX50" fmla="*/ 1029857 w 1116346"/>
                <a:gd name="connsiteY50" fmla="*/ 3188 h 1548011"/>
                <a:gd name="connsiteX51" fmla="*/ 1089388 w 1116346"/>
                <a:gd name="connsiteY51" fmla="*/ 5570 h 1548011"/>
                <a:gd name="connsiteX52" fmla="*/ 1115582 w 1116346"/>
                <a:gd name="connsiteY52" fmla="*/ 43670 h 1548011"/>
                <a:gd name="connsiteX53" fmla="*/ 1106057 w 1116346"/>
                <a:gd name="connsiteY53" fmla="*/ 98438 h 1548011"/>
                <a:gd name="connsiteX54" fmla="*/ 1072719 w 1116346"/>
                <a:gd name="connsiteY54" fmla="*/ 129395 h 1548011"/>
                <a:gd name="connsiteX55" fmla="*/ 972707 w 1116346"/>
                <a:gd name="connsiteY55" fmla="*/ 177020 h 1548011"/>
                <a:gd name="connsiteX56" fmla="*/ 891744 w 1116346"/>
                <a:gd name="connsiteY56" fmla="*/ 219882 h 1548011"/>
                <a:gd name="connsiteX57" fmla="*/ 834594 w 1116346"/>
                <a:gd name="connsiteY57" fmla="*/ 262745 h 1548011"/>
                <a:gd name="connsiteX58" fmla="*/ 798875 w 1116346"/>
                <a:gd name="connsiteY58" fmla="*/ 305607 h 1548011"/>
                <a:gd name="connsiteX59" fmla="*/ 801257 w 1116346"/>
                <a:gd name="connsiteY59" fmla="*/ 355613 h 1548011"/>
                <a:gd name="connsiteX60" fmla="*/ 851263 w 1116346"/>
                <a:gd name="connsiteY60" fmla="*/ 408001 h 1548011"/>
                <a:gd name="connsiteX61" fmla="*/ 932225 w 1116346"/>
                <a:gd name="connsiteY61" fmla="*/ 465151 h 1548011"/>
                <a:gd name="connsiteX62" fmla="*/ 1010807 w 1116346"/>
                <a:gd name="connsiteY62" fmla="*/ 527063 h 1548011"/>
                <a:gd name="connsiteX63" fmla="*/ 1079863 w 1116346"/>
                <a:gd name="connsiteY63" fmla="*/ 605645 h 1548011"/>
                <a:gd name="connsiteX64" fmla="*/ 1106057 w 1116346"/>
                <a:gd name="connsiteY64" fmla="*/ 698513 h 1548011"/>
                <a:gd name="connsiteX65" fmla="*/ 1087007 w 1116346"/>
                <a:gd name="connsiteY65" fmla="*/ 812813 h 1548011"/>
                <a:gd name="connsiteX66" fmla="*/ 1046525 w 1116346"/>
                <a:gd name="connsiteY66" fmla="*/ 924732 h 1548011"/>
                <a:gd name="connsiteX67" fmla="*/ 984613 w 1116346"/>
                <a:gd name="connsiteY67" fmla="*/ 1031888 h 1548011"/>
                <a:gd name="connsiteX0" fmla="*/ 984613 w 1116346"/>
                <a:gd name="connsiteY0" fmla="*/ 1030507 h 1546630"/>
                <a:gd name="connsiteX1" fmla="*/ 858407 w 1116346"/>
                <a:gd name="connsiteY1" fmla="*/ 1182907 h 1546630"/>
                <a:gd name="connsiteX2" fmla="*/ 751250 w 1116346"/>
                <a:gd name="connsiteY2" fmla="*/ 1278157 h 1546630"/>
                <a:gd name="connsiteX3" fmla="*/ 629807 w 1116346"/>
                <a:gd name="connsiteY3" fmla="*/ 1368645 h 1546630"/>
                <a:gd name="connsiteX4" fmla="*/ 496457 w 1116346"/>
                <a:gd name="connsiteY4" fmla="*/ 1442464 h 1546630"/>
                <a:gd name="connsiteX5" fmla="*/ 332150 w 1116346"/>
                <a:gd name="connsiteY5" fmla="*/ 1516282 h 1546630"/>
                <a:gd name="connsiteX6" fmla="*/ 210707 w 1116346"/>
                <a:gd name="connsiteY6" fmla="*/ 1544857 h 1546630"/>
                <a:gd name="connsiteX7" fmla="*/ 110694 w 1116346"/>
                <a:gd name="connsiteY7" fmla="*/ 1540095 h 1546630"/>
                <a:gd name="connsiteX8" fmla="*/ 53544 w 1116346"/>
                <a:gd name="connsiteY8" fmla="*/ 1511520 h 1546630"/>
                <a:gd name="connsiteX9" fmla="*/ 8300 w 1116346"/>
                <a:gd name="connsiteY9" fmla="*/ 1463895 h 1546630"/>
                <a:gd name="connsiteX10" fmla="*/ 1157 w 1116346"/>
                <a:gd name="connsiteY10" fmla="*/ 1382932 h 1546630"/>
                <a:gd name="connsiteX11" fmla="*/ 22588 w 1116346"/>
                <a:gd name="connsiteY11" fmla="*/ 1273395 h 1546630"/>
                <a:gd name="connsiteX12" fmla="*/ 74975 w 1116346"/>
                <a:gd name="connsiteY12" fmla="*/ 1161476 h 1546630"/>
                <a:gd name="connsiteX13" fmla="*/ 124982 w 1116346"/>
                <a:gd name="connsiteY13" fmla="*/ 1075751 h 1546630"/>
                <a:gd name="connsiteX14" fmla="*/ 213088 w 1116346"/>
                <a:gd name="connsiteY14" fmla="*/ 980501 h 1546630"/>
                <a:gd name="connsiteX15" fmla="*/ 348819 w 1116346"/>
                <a:gd name="connsiteY15" fmla="*/ 901920 h 1546630"/>
                <a:gd name="connsiteX16" fmla="*/ 486932 w 1116346"/>
                <a:gd name="connsiteY16" fmla="*/ 870964 h 1546630"/>
                <a:gd name="connsiteX17" fmla="*/ 575038 w 1116346"/>
                <a:gd name="connsiteY17" fmla="*/ 868582 h 1546630"/>
                <a:gd name="connsiteX18" fmla="*/ 620282 w 1116346"/>
                <a:gd name="connsiteY18" fmla="*/ 882870 h 1546630"/>
                <a:gd name="connsiteX19" fmla="*/ 644094 w 1116346"/>
                <a:gd name="connsiteY19" fmla="*/ 918589 h 1546630"/>
                <a:gd name="connsiteX20" fmla="*/ 634569 w 1116346"/>
                <a:gd name="connsiteY20" fmla="*/ 961451 h 1546630"/>
                <a:gd name="connsiteX21" fmla="*/ 598850 w 1116346"/>
                <a:gd name="connsiteY21" fmla="*/ 990026 h 1546630"/>
                <a:gd name="connsiteX22" fmla="*/ 553607 w 1116346"/>
                <a:gd name="connsiteY22" fmla="*/ 997170 h 1546630"/>
                <a:gd name="connsiteX23" fmla="*/ 463119 w 1116346"/>
                <a:gd name="connsiteY23" fmla="*/ 997170 h 1546630"/>
                <a:gd name="connsiteX24" fmla="*/ 389300 w 1116346"/>
                <a:gd name="connsiteY24" fmla="*/ 1023364 h 1546630"/>
                <a:gd name="connsiteX25" fmla="*/ 298813 w 1116346"/>
                <a:gd name="connsiteY25" fmla="*/ 1073370 h 1546630"/>
                <a:gd name="connsiteX26" fmla="*/ 224994 w 1116346"/>
                <a:gd name="connsiteY26" fmla="*/ 1151951 h 1546630"/>
                <a:gd name="connsiteX27" fmla="*/ 170225 w 1116346"/>
                <a:gd name="connsiteY27" fmla="*/ 1244820 h 1546630"/>
                <a:gd name="connsiteX28" fmla="*/ 136888 w 1116346"/>
                <a:gd name="connsiteY28" fmla="*/ 1335307 h 1546630"/>
                <a:gd name="connsiteX29" fmla="*/ 122600 w 1116346"/>
                <a:gd name="connsiteY29" fmla="*/ 1409126 h 1546630"/>
                <a:gd name="connsiteX30" fmla="*/ 144032 w 1116346"/>
                <a:gd name="connsiteY30" fmla="*/ 1425795 h 1546630"/>
                <a:gd name="connsiteX31" fmla="*/ 239282 w 1116346"/>
                <a:gd name="connsiteY31" fmla="*/ 1406745 h 1546630"/>
                <a:gd name="connsiteX32" fmla="*/ 401207 w 1116346"/>
                <a:gd name="connsiteY32" fmla="*/ 1347214 h 1546630"/>
                <a:gd name="connsiteX33" fmla="*/ 548844 w 1116346"/>
                <a:gd name="connsiteY33" fmla="*/ 1266251 h 1546630"/>
                <a:gd name="connsiteX34" fmla="*/ 667907 w 1116346"/>
                <a:gd name="connsiteY34" fmla="*/ 1178145 h 1546630"/>
                <a:gd name="connsiteX35" fmla="*/ 791732 w 1116346"/>
                <a:gd name="connsiteY35" fmla="*/ 1066226 h 1546630"/>
                <a:gd name="connsiteX36" fmla="*/ 879838 w 1116346"/>
                <a:gd name="connsiteY36" fmla="*/ 959070 h 1546630"/>
                <a:gd name="connsiteX37" fmla="*/ 929844 w 1116346"/>
                <a:gd name="connsiteY37" fmla="*/ 868582 h 1546630"/>
                <a:gd name="connsiteX38" fmla="*/ 970325 w 1116346"/>
                <a:gd name="connsiteY38" fmla="*/ 778095 h 1546630"/>
                <a:gd name="connsiteX39" fmla="*/ 972707 w 1116346"/>
                <a:gd name="connsiteY39" fmla="*/ 689989 h 1546630"/>
                <a:gd name="connsiteX40" fmla="*/ 944132 w 1116346"/>
                <a:gd name="connsiteY40" fmla="*/ 630457 h 1546630"/>
                <a:gd name="connsiteX41" fmla="*/ 872694 w 1116346"/>
                <a:gd name="connsiteY41" fmla="*/ 570926 h 1546630"/>
                <a:gd name="connsiteX42" fmla="*/ 765538 w 1116346"/>
                <a:gd name="connsiteY42" fmla="*/ 497107 h 1546630"/>
                <a:gd name="connsiteX43" fmla="*/ 713150 w 1116346"/>
                <a:gd name="connsiteY43" fmla="*/ 447101 h 1546630"/>
                <a:gd name="connsiteX44" fmla="*/ 670288 w 1116346"/>
                <a:gd name="connsiteY44" fmla="*/ 363757 h 1546630"/>
                <a:gd name="connsiteX45" fmla="*/ 682194 w 1116346"/>
                <a:gd name="connsiteY45" fmla="*/ 251839 h 1546630"/>
                <a:gd name="connsiteX46" fmla="*/ 732200 w 1116346"/>
                <a:gd name="connsiteY46" fmla="*/ 185164 h 1546630"/>
                <a:gd name="connsiteX47" fmla="*/ 801257 w 1116346"/>
                <a:gd name="connsiteY47" fmla="*/ 130395 h 1546630"/>
                <a:gd name="connsiteX48" fmla="*/ 879838 w 1116346"/>
                <a:gd name="connsiteY48" fmla="*/ 82770 h 1546630"/>
                <a:gd name="connsiteX49" fmla="*/ 970326 w 1116346"/>
                <a:gd name="connsiteY49" fmla="*/ 32764 h 1546630"/>
                <a:gd name="connsiteX50" fmla="*/ 1034619 w 1116346"/>
                <a:gd name="connsiteY50" fmla="*/ 4188 h 1546630"/>
                <a:gd name="connsiteX51" fmla="*/ 1089388 w 1116346"/>
                <a:gd name="connsiteY51" fmla="*/ 4189 h 1546630"/>
                <a:gd name="connsiteX52" fmla="*/ 1115582 w 1116346"/>
                <a:gd name="connsiteY52" fmla="*/ 42289 h 1546630"/>
                <a:gd name="connsiteX53" fmla="*/ 1106057 w 1116346"/>
                <a:gd name="connsiteY53" fmla="*/ 97057 h 1546630"/>
                <a:gd name="connsiteX54" fmla="*/ 1072719 w 1116346"/>
                <a:gd name="connsiteY54" fmla="*/ 128014 h 1546630"/>
                <a:gd name="connsiteX55" fmla="*/ 972707 w 1116346"/>
                <a:gd name="connsiteY55" fmla="*/ 175639 h 1546630"/>
                <a:gd name="connsiteX56" fmla="*/ 891744 w 1116346"/>
                <a:gd name="connsiteY56" fmla="*/ 218501 h 1546630"/>
                <a:gd name="connsiteX57" fmla="*/ 834594 w 1116346"/>
                <a:gd name="connsiteY57" fmla="*/ 261364 h 1546630"/>
                <a:gd name="connsiteX58" fmla="*/ 798875 w 1116346"/>
                <a:gd name="connsiteY58" fmla="*/ 304226 h 1546630"/>
                <a:gd name="connsiteX59" fmla="*/ 801257 w 1116346"/>
                <a:gd name="connsiteY59" fmla="*/ 354232 h 1546630"/>
                <a:gd name="connsiteX60" fmla="*/ 851263 w 1116346"/>
                <a:gd name="connsiteY60" fmla="*/ 406620 h 1546630"/>
                <a:gd name="connsiteX61" fmla="*/ 932225 w 1116346"/>
                <a:gd name="connsiteY61" fmla="*/ 463770 h 1546630"/>
                <a:gd name="connsiteX62" fmla="*/ 1010807 w 1116346"/>
                <a:gd name="connsiteY62" fmla="*/ 525682 h 1546630"/>
                <a:gd name="connsiteX63" fmla="*/ 1079863 w 1116346"/>
                <a:gd name="connsiteY63" fmla="*/ 604264 h 1546630"/>
                <a:gd name="connsiteX64" fmla="*/ 1106057 w 1116346"/>
                <a:gd name="connsiteY64" fmla="*/ 697132 h 1546630"/>
                <a:gd name="connsiteX65" fmla="*/ 1087007 w 1116346"/>
                <a:gd name="connsiteY65" fmla="*/ 811432 h 1546630"/>
                <a:gd name="connsiteX66" fmla="*/ 1046525 w 1116346"/>
                <a:gd name="connsiteY66" fmla="*/ 923351 h 1546630"/>
                <a:gd name="connsiteX67" fmla="*/ 984613 w 1116346"/>
                <a:gd name="connsiteY67" fmla="*/ 1030507 h 1546630"/>
                <a:gd name="connsiteX0" fmla="*/ 984613 w 1116461"/>
                <a:gd name="connsiteY0" fmla="*/ 1030507 h 1546630"/>
                <a:gd name="connsiteX1" fmla="*/ 858407 w 1116461"/>
                <a:gd name="connsiteY1" fmla="*/ 1182907 h 1546630"/>
                <a:gd name="connsiteX2" fmla="*/ 751250 w 1116461"/>
                <a:gd name="connsiteY2" fmla="*/ 1278157 h 1546630"/>
                <a:gd name="connsiteX3" fmla="*/ 629807 w 1116461"/>
                <a:gd name="connsiteY3" fmla="*/ 1368645 h 1546630"/>
                <a:gd name="connsiteX4" fmla="*/ 496457 w 1116461"/>
                <a:gd name="connsiteY4" fmla="*/ 1442464 h 1546630"/>
                <a:gd name="connsiteX5" fmla="*/ 332150 w 1116461"/>
                <a:gd name="connsiteY5" fmla="*/ 1516282 h 1546630"/>
                <a:gd name="connsiteX6" fmla="*/ 210707 w 1116461"/>
                <a:gd name="connsiteY6" fmla="*/ 1544857 h 1546630"/>
                <a:gd name="connsiteX7" fmla="*/ 110694 w 1116461"/>
                <a:gd name="connsiteY7" fmla="*/ 1540095 h 1546630"/>
                <a:gd name="connsiteX8" fmla="*/ 53544 w 1116461"/>
                <a:gd name="connsiteY8" fmla="*/ 1511520 h 1546630"/>
                <a:gd name="connsiteX9" fmla="*/ 8300 w 1116461"/>
                <a:gd name="connsiteY9" fmla="*/ 1463895 h 1546630"/>
                <a:gd name="connsiteX10" fmla="*/ 1157 w 1116461"/>
                <a:gd name="connsiteY10" fmla="*/ 1382932 h 1546630"/>
                <a:gd name="connsiteX11" fmla="*/ 22588 w 1116461"/>
                <a:gd name="connsiteY11" fmla="*/ 1273395 h 1546630"/>
                <a:gd name="connsiteX12" fmla="*/ 74975 w 1116461"/>
                <a:gd name="connsiteY12" fmla="*/ 1161476 h 1546630"/>
                <a:gd name="connsiteX13" fmla="*/ 124982 w 1116461"/>
                <a:gd name="connsiteY13" fmla="*/ 1075751 h 1546630"/>
                <a:gd name="connsiteX14" fmla="*/ 213088 w 1116461"/>
                <a:gd name="connsiteY14" fmla="*/ 980501 h 1546630"/>
                <a:gd name="connsiteX15" fmla="*/ 348819 w 1116461"/>
                <a:gd name="connsiteY15" fmla="*/ 901920 h 1546630"/>
                <a:gd name="connsiteX16" fmla="*/ 486932 w 1116461"/>
                <a:gd name="connsiteY16" fmla="*/ 870964 h 1546630"/>
                <a:gd name="connsiteX17" fmla="*/ 575038 w 1116461"/>
                <a:gd name="connsiteY17" fmla="*/ 868582 h 1546630"/>
                <a:gd name="connsiteX18" fmla="*/ 620282 w 1116461"/>
                <a:gd name="connsiteY18" fmla="*/ 882870 h 1546630"/>
                <a:gd name="connsiteX19" fmla="*/ 644094 w 1116461"/>
                <a:gd name="connsiteY19" fmla="*/ 918589 h 1546630"/>
                <a:gd name="connsiteX20" fmla="*/ 634569 w 1116461"/>
                <a:gd name="connsiteY20" fmla="*/ 961451 h 1546630"/>
                <a:gd name="connsiteX21" fmla="*/ 598850 w 1116461"/>
                <a:gd name="connsiteY21" fmla="*/ 990026 h 1546630"/>
                <a:gd name="connsiteX22" fmla="*/ 553607 w 1116461"/>
                <a:gd name="connsiteY22" fmla="*/ 997170 h 1546630"/>
                <a:gd name="connsiteX23" fmla="*/ 463119 w 1116461"/>
                <a:gd name="connsiteY23" fmla="*/ 997170 h 1546630"/>
                <a:gd name="connsiteX24" fmla="*/ 389300 w 1116461"/>
                <a:gd name="connsiteY24" fmla="*/ 1023364 h 1546630"/>
                <a:gd name="connsiteX25" fmla="*/ 298813 w 1116461"/>
                <a:gd name="connsiteY25" fmla="*/ 1073370 h 1546630"/>
                <a:gd name="connsiteX26" fmla="*/ 224994 w 1116461"/>
                <a:gd name="connsiteY26" fmla="*/ 1151951 h 1546630"/>
                <a:gd name="connsiteX27" fmla="*/ 170225 w 1116461"/>
                <a:gd name="connsiteY27" fmla="*/ 1244820 h 1546630"/>
                <a:gd name="connsiteX28" fmla="*/ 136888 w 1116461"/>
                <a:gd name="connsiteY28" fmla="*/ 1335307 h 1546630"/>
                <a:gd name="connsiteX29" fmla="*/ 122600 w 1116461"/>
                <a:gd name="connsiteY29" fmla="*/ 1409126 h 1546630"/>
                <a:gd name="connsiteX30" fmla="*/ 144032 w 1116461"/>
                <a:gd name="connsiteY30" fmla="*/ 1425795 h 1546630"/>
                <a:gd name="connsiteX31" fmla="*/ 239282 w 1116461"/>
                <a:gd name="connsiteY31" fmla="*/ 1406745 h 1546630"/>
                <a:gd name="connsiteX32" fmla="*/ 401207 w 1116461"/>
                <a:gd name="connsiteY32" fmla="*/ 1347214 h 1546630"/>
                <a:gd name="connsiteX33" fmla="*/ 548844 w 1116461"/>
                <a:gd name="connsiteY33" fmla="*/ 1266251 h 1546630"/>
                <a:gd name="connsiteX34" fmla="*/ 667907 w 1116461"/>
                <a:gd name="connsiteY34" fmla="*/ 1178145 h 1546630"/>
                <a:gd name="connsiteX35" fmla="*/ 791732 w 1116461"/>
                <a:gd name="connsiteY35" fmla="*/ 1066226 h 1546630"/>
                <a:gd name="connsiteX36" fmla="*/ 879838 w 1116461"/>
                <a:gd name="connsiteY36" fmla="*/ 959070 h 1546630"/>
                <a:gd name="connsiteX37" fmla="*/ 929844 w 1116461"/>
                <a:gd name="connsiteY37" fmla="*/ 868582 h 1546630"/>
                <a:gd name="connsiteX38" fmla="*/ 970325 w 1116461"/>
                <a:gd name="connsiteY38" fmla="*/ 778095 h 1546630"/>
                <a:gd name="connsiteX39" fmla="*/ 972707 w 1116461"/>
                <a:gd name="connsiteY39" fmla="*/ 689989 h 1546630"/>
                <a:gd name="connsiteX40" fmla="*/ 944132 w 1116461"/>
                <a:gd name="connsiteY40" fmla="*/ 630457 h 1546630"/>
                <a:gd name="connsiteX41" fmla="*/ 872694 w 1116461"/>
                <a:gd name="connsiteY41" fmla="*/ 570926 h 1546630"/>
                <a:gd name="connsiteX42" fmla="*/ 765538 w 1116461"/>
                <a:gd name="connsiteY42" fmla="*/ 497107 h 1546630"/>
                <a:gd name="connsiteX43" fmla="*/ 713150 w 1116461"/>
                <a:gd name="connsiteY43" fmla="*/ 447101 h 1546630"/>
                <a:gd name="connsiteX44" fmla="*/ 670288 w 1116461"/>
                <a:gd name="connsiteY44" fmla="*/ 363757 h 1546630"/>
                <a:gd name="connsiteX45" fmla="*/ 682194 w 1116461"/>
                <a:gd name="connsiteY45" fmla="*/ 251839 h 1546630"/>
                <a:gd name="connsiteX46" fmla="*/ 732200 w 1116461"/>
                <a:gd name="connsiteY46" fmla="*/ 185164 h 1546630"/>
                <a:gd name="connsiteX47" fmla="*/ 801257 w 1116461"/>
                <a:gd name="connsiteY47" fmla="*/ 130395 h 1546630"/>
                <a:gd name="connsiteX48" fmla="*/ 879838 w 1116461"/>
                <a:gd name="connsiteY48" fmla="*/ 82770 h 1546630"/>
                <a:gd name="connsiteX49" fmla="*/ 970326 w 1116461"/>
                <a:gd name="connsiteY49" fmla="*/ 32764 h 1546630"/>
                <a:gd name="connsiteX50" fmla="*/ 1034619 w 1116461"/>
                <a:gd name="connsiteY50" fmla="*/ 4188 h 1546630"/>
                <a:gd name="connsiteX51" fmla="*/ 1089388 w 1116461"/>
                <a:gd name="connsiteY51" fmla="*/ 4189 h 1546630"/>
                <a:gd name="connsiteX52" fmla="*/ 1115582 w 1116461"/>
                <a:gd name="connsiteY52" fmla="*/ 42289 h 1546630"/>
                <a:gd name="connsiteX53" fmla="*/ 1106057 w 1116461"/>
                <a:gd name="connsiteY53" fmla="*/ 97057 h 1546630"/>
                <a:gd name="connsiteX54" fmla="*/ 1065575 w 1116461"/>
                <a:gd name="connsiteY54" fmla="*/ 128014 h 1546630"/>
                <a:gd name="connsiteX55" fmla="*/ 972707 w 1116461"/>
                <a:gd name="connsiteY55" fmla="*/ 175639 h 1546630"/>
                <a:gd name="connsiteX56" fmla="*/ 891744 w 1116461"/>
                <a:gd name="connsiteY56" fmla="*/ 218501 h 1546630"/>
                <a:gd name="connsiteX57" fmla="*/ 834594 w 1116461"/>
                <a:gd name="connsiteY57" fmla="*/ 261364 h 1546630"/>
                <a:gd name="connsiteX58" fmla="*/ 798875 w 1116461"/>
                <a:gd name="connsiteY58" fmla="*/ 304226 h 1546630"/>
                <a:gd name="connsiteX59" fmla="*/ 801257 w 1116461"/>
                <a:gd name="connsiteY59" fmla="*/ 354232 h 1546630"/>
                <a:gd name="connsiteX60" fmla="*/ 851263 w 1116461"/>
                <a:gd name="connsiteY60" fmla="*/ 406620 h 1546630"/>
                <a:gd name="connsiteX61" fmla="*/ 932225 w 1116461"/>
                <a:gd name="connsiteY61" fmla="*/ 463770 h 1546630"/>
                <a:gd name="connsiteX62" fmla="*/ 1010807 w 1116461"/>
                <a:gd name="connsiteY62" fmla="*/ 525682 h 1546630"/>
                <a:gd name="connsiteX63" fmla="*/ 1079863 w 1116461"/>
                <a:gd name="connsiteY63" fmla="*/ 604264 h 1546630"/>
                <a:gd name="connsiteX64" fmla="*/ 1106057 w 1116461"/>
                <a:gd name="connsiteY64" fmla="*/ 697132 h 1546630"/>
                <a:gd name="connsiteX65" fmla="*/ 1087007 w 1116461"/>
                <a:gd name="connsiteY65" fmla="*/ 811432 h 1546630"/>
                <a:gd name="connsiteX66" fmla="*/ 1046525 w 1116461"/>
                <a:gd name="connsiteY66" fmla="*/ 923351 h 1546630"/>
                <a:gd name="connsiteX67" fmla="*/ 984613 w 1116461"/>
                <a:gd name="connsiteY67" fmla="*/ 1030507 h 1546630"/>
                <a:gd name="connsiteX0" fmla="*/ 984613 w 1116461"/>
                <a:gd name="connsiteY0" fmla="*/ 1030507 h 1546630"/>
                <a:gd name="connsiteX1" fmla="*/ 858407 w 1116461"/>
                <a:gd name="connsiteY1" fmla="*/ 1182907 h 1546630"/>
                <a:gd name="connsiteX2" fmla="*/ 751250 w 1116461"/>
                <a:gd name="connsiteY2" fmla="*/ 1278157 h 1546630"/>
                <a:gd name="connsiteX3" fmla="*/ 629807 w 1116461"/>
                <a:gd name="connsiteY3" fmla="*/ 1368645 h 1546630"/>
                <a:gd name="connsiteX4" fmla="*/ 496457 w 1116461"/>
                <a:gd name="connsiteY4" fmla="*/ 1442464 h 1546630"/>
                <a:gd name="connsiteX5" fmla="*/ 332150 w 1116461"/>
                <a:gd name="connsiteY5" fmla="*/ 1516282 h 1546630"/>
                <a:gd name="connsiteX6" fmla="*/ 210707 w 1116461"/>
                <a:gd name="connsiteY6" fmla="*/ 1544857 h 1546630"/>
                <a:gd name="connsiteX7" fmla="*/ 110694 w 1116461"/>
                <a:gd name="connsiteY7" fmla="*/ 1540095 h 1546630"/>
                <a:gd name="connsiteX8" fmla="*/ 53544 w 1116461"/>
                <a:gd name="connsiteY8" fmla="*/ 1511520 h 1546630"/>
                <a:gd name="connsiteX9" fmla="*/ 8300 w 1116461"/>
                <a:gd name="connsiteY9" fmla="*/ 1463895 h 1546630"/>
                <a:gd name="connsiteX10" fmla="*/ 1157 w 1116461"/>
                <a:gd name="connsiteY10" fmla="*/ 1382932 h 1546630"/>
                <a:gd name="connsiteX11" fmla="*/ 22588 w 1116461"/>
                <a:gd name="connsiteY11" fmla="*/ 1273395 h 1546630"/>
                <a:gd name="connsiteX12" fmla="*/ 74975 w 1116461"/>
                <a:gd name="connsiteY12" fmla="*/ 1161476 h 1546630"/>
                <a:gd name="connsiteX13" fmla="*/ 124982 w 1116461"/>
                <a:gd name="connsiteY13" fmla="*/ 1075751 h 1546630"/>
                <a:gd name="connsiteX14" fmla="*/ 213088 w 1116461"/>
                <a:gd name="connsiteY14" fmla="*/ 980501 h 1546630"/>
                <a:gd name="connsiteX15" fmla="*/ 348819 w 1116461"/>
                <a:gd name="connsiteY15" fmla="*/ 901920 h 1546630"/>
                <a:gd name="connsiteX16" fmla="*/ 486932 w 1116461"/>
                <a:gd name="connsiteY16" fmla="*/ 870964 h 1546630"/>
                <a:gd name="connsiteX17" fmla="*/ 575038 w 1116461"/>
                <a:gd name="connsiteY17" fmla="*/ 868582 h 1546630"/>
                <a:gd name="connsiteX18" fmla="*/ 620282 w 1116461"/>
                <a:gd name="connsiteY18" fmla="*/ 882870 h 1546630"/>
                <a:gd name="connsiteX19" fmla="*/ 644094 w 1116461"/>
                <a:gd name="connsiteY19" fmla="*/ 918589 h 1546630"/>
                <a:gd name="connsiteX20" fmla="*/ 634569 w 1116461"/>
                <a:gd name="connsiteY20" fmla="*/ 961451 h 1546630"/>
                <a:gd name="connsiteX21" fmla="*/ 598850 w 1116461"/>
                <a:gd name="connsiteY21" fmla="*/ 990026 h 1546630"/>
                <a:gd name="connsiteX22" fmla="*/ 553607 w 1116461"/>
                <a:gd name="connsiteY22" fmla="*/ 997170 h 1546630"/>
                <a:gd name="connsiteX23" fmla="*/ 463119 w 1116461"/>
                <a:gd name="connsiteY23" fmla="*/ 997170 h 1546630"/>
                <a:gd name="connsiteX24" fmla="*/ 389300 w 1116461"/>
                <a:gd name="connsiteY24" fmla="*/ 1023364 h 1546630"/>
                <a:gd name="connsiteX25" fmla="*/ 298813 w 1116461"/>
                <a:gd name="connsiteY25" fmla="*/ 1073370 h 1546630"/>
                <a:gd name="connsiteX26" fmla="*/ 224994 w 1116461"/>
                <a:gd name="connsiteY26" fmla="*/ 1151951 h 1546630"/>
                <a:gd name="connsiteX27" fmla="*/ 170225 w 1116461"/>
                <a:gd name="connsiteY27" fmla="*/ 1244820 h 1546630"/>
                <a:gd name="connsiteX28" fmla="*/ 136888 w 1116461"/>
                <a:gd name="connsiteY28" fmla="*/ 1335307 h 1546630"/>
                <a:gd name="connsiteX29" fmla="*/ 122600 w 1116461"/>
                <a:gd name="connsiteY29" fmla="*/ 1409126 h 1546630"/>
                <a:gd name="connsiteX30" fmla="*/ 144032 w 1116461"/>
                <a:gd name="connsiteY30" fmla="*/ 1425795 h 1546630"/>
                <a:gd name="connsiteX31" fmla="*/ 239282 w 1116461"/>
                <a:gd name="connsiteY31" fmla="*/ 1406745 h 1546630"/>
                <a:gd name="connsiteX32" fmla="*/ 401207 w 1116461"/>
                <a:gd name="connsiteY32" fmla="*/ 1347214 h 1546630"/>
                <a:gd name="connsiteX33" fmla="*/ 548844 w 1116461"/>
                <a:gd name="connsiteY33" fmla="*/ 1266251 h 1546630"/>
                <a:gd name="connsiteX34" fmla="*/ 667907 w 1116461"/>
                <a:gd name="connsiteY34" fmla="*/ 1178145 h 1546630"/>
                <a:gd name="connsiteX35" fmla="*/ 791732 w 1116461"/>
                <a:gd name="connsiteY35" fmla="*/ 1066226 h 1546630"/>
                <a:gd name="connsiteX36" fmla="*/ 879838 w 1116461"/>
                <a:gd name="connsiteY36" fmla="*/ 959070 h 1546630"/>
                <a:gd name="connsiteX37" fmla="*/ 929844 w 1116461"/>
                <a:gd name="connsiteY37" fmla="*/ 868582 h 1546630"/>
                <a:gd name="connsiteX38" fmla="*/ 970325 w 1116461"/>
                <a:gd name="connsiteY38" fmla="*/ 778095 h 1546630"/>
                <a:gd name="connsiteX39" fmla="*/ 972707 w 1116461"/>
                <a:gd name="connsiteY39" fmla="*/ 689989 h 1546630"/>
                <a:gd name="connsiteX40" fmla="*/ 944132 w 1116461"/>
                <a:gd name="connsiteY40" fmla="*/ 630457 h 1546630"/>
                <a:gd name="connsiteX41" fmla="*/ 872694 w 1116461"/>
                <a:gd name="connsiteY41" fmla="*/ 570926 h 1546630"/>
                <a:gd name="connsiteX42" fmla="*/ 765538 w 1116461"/>
                <a:gd name="connsiteY42" fmla="*/ 497107 h 1546630"/>
                <a:gd name="connsiteX43" fmla="*/ 713150 w 1116461"/>
                <a:gd name="connsiteY43" fmla="*/ 447101 h 1546630"/>
                <a:gd name="connsiteX44" fmla="*/ 670288 w 1116461"/>
                <a:gd name="connsiteY44" fmla="*/ 363757 h 1546630"/>
                <a:gd name="connsiteX45" fmla="*/ 679813 w 1116461"/>
                <a:gd name="connsiteY45" fmla="*/ 254220 h 1546630"/>
                <a:gd name="connsiteX46" fmla="*/ 732200 w 1116461"/>
                <a:gd name="connsiteY46" fmla="*/ 185164 h 1546630"/>
                <a:gd name="connsiteX47" fmla="*/ 801257 w 1116461"/>
                <a:gd name="connsiteY47" fmla="*/ 130395 h 1546630"/>
                <a:gd name="connsiteX48" fmla="*/ 879838 w 1116461"/>
                <a:gd name="connsiteY48" fmla="*/ 82770 h 1546630"/>
                <a:gd name="connsiteX49" fmla="*/ 970326 w 1116461"/>
                <a:gd name="connsiteY49" fmla="*/ 32764 h 1546630"/>
                <a:gd name="connsiteX50" fmla="*/ 1034619 w 1116461"/>
                <a:gd name="connsiteY50" fmla="*/ 4188 h 1546630"/>
                <a:gd name="connsiteX51" fmla="*/ 1089388 w 1116461"/>
                <a:gd name="connsiteY51" fmla="*/ 4189 h 1546630"/>
                <a:gd name="connsiteX52" fmla="*/ 1115582 w 1116461"/>
                <a:gd name="connsiteY52" fmla="*/ 42289 h 1546630"/>
                <a:gd name="connsiteX53" fmla="*/ 1106057 w 1116461"/>
                <a:gd name="connsiteY53" fmla="*/ 97057 h 1546630"/>
                <a:gd name="connsiteX54" fmla="*/ 1065575 w 1116461"/>
                <a:gd name="connsiteY54" fmla="*/ 128014 h 1546630"/>
                <a:gd name="connsiteX55" fmla="*/ 972707 w 1116461"/>
                <a:gd name="connsiteY55" fmla="*/ 175639 h 1546630"/>
                <a:gd name="connsiteX56" fmla="*/ 891744 w 1116461"/>
                <a:gd name="connsiteY56" fmla="*/ 218501 h 1546630"/>
                <a:gd name="connsiteX57" fmla="*/ 834594 w 1116461"/>
                <a:gd name="connsiteY57" fmla="*/ 261364 h 1546630"/>
                <a:gd name="connsiteX58" fmla="*/ 798875 w 1116461"/>
                <a:gd name="connsiteY58" fmla="*/ 304226 h 1546630"/>
                <a:gd name="connsiteX59" fmla="*/ 801257 w 1116461"/>
                <a:gd name="connsiteY59" fmla="*/ 354232 h 1546630"/>
                <a:gd name="connsiteX60" fmla="*/ 851263 w 1116461"/>
                <a:gd name="connsiteY60" fmla="*/ 406620 h 1546630"/>
                <a:gd name="connsiteX61" fmla="*/ 932225 w 1116461"/>
                <a:gd name="connsiteY61" fmla="*/ 463770 h 1546630"/>
                <a:gd name="connsiteX62" fmla="*/ 1010807 w 1116461"/>
                <a:gd name="connsiteY62" fmla="*/ 525682 h 1546630"/>
                <a:gd name="connsiteX63" fmla="*/ 1079863 w 1116461"/>
                <a:gd name="connsiteY63" fmla="*/ 604264 h 1546630"/>
                <a:gd name="connsiteX64" fmla="*/ 1106057 w 1116461"/>
                <a:gd name="connsiteY64" fmla="*/ 697132 h 1546630"/>
                <a:gd name="connsiteX65" fmla="*/ 1087007 w 1116461"/>
                <a:gd name="connsiteY65" fmla="*/ 811432 h 1546630"/>
                <a:gd name="connsiteX66" fmla="*/ 1046525 w 1116461"/>
                <a:gd name="connsiteY66" fmla="*/ 923351 h 1546630"/>
                <a:gd name="connsiteX67" fmla="*/ 984613 w 1116461"/>
                <a:gd name="connsiteY67" fmla="*/ 1030507 h 1546630"/>
                <a:gd name="connsiteX0" fmla="*/ 984613 w 1116461"/>
                <a:gd name="connsiteY0" fmla="*/ 1030507 h 1546630"/>
                <a:gd name="connsiteX1" fmla="*/ 858407 w 1116461"/>
                <a:gd name="connsiteY1" fmla="*/ 1182907 h 1546630"/>
                <a:gd name="connsiteX2" fmla="*/ 751250 w 1116461"/>
                <a:gd name="connsiteY2" fmla="*/ 1278157 h 1546630"/>
                <a:gd name="connsiteX3" fmla="*/ 629807 w 1116461"/>
                <a:gd name="connsiteY3" fmla="*/ 1368645 h 1546630"/>
                <a:gd name="connsiteX4" fmla="*/ 496457 w 1116461"/>
                <a:gd name="connsiteY4" fmla="*/ 1442464 h 1546630"/>
                <a:gd name="connsiteX5" fmla="*/ 332150 w 1116461"/>
                <a:gd name="connsiteY5" fmla="*/ 1516282 h 1546630"/>
                <a:gd name="connsiteX6" fmla="*/ 210707 w 1116461"/>
                <a:gd name="connsiteY6" fmla="*/ 1544857 h 1546630"/>
                <a:gd name="connsiteX7" fmla="*/ 110694 w 1116461"/>
                <a:gd name="connsiteY7" fmla="*/ 1540095 h 1546630"/>
                <a:gd name="connsiteX8" fmla="*/ 53544 w 1116461"/>
                <a:gd name="connsiteY8" fmla="*/ 1511520 h 1546630"/>
                <a:gd name="connsiteX9" fmla="*/ 8300 w 1116461"/>
                <a:gd name="connsiteY9" fmla="*/ 1463895 h 1546630"/>
                <a:gd name="connsiteX10" fmla="*/ 1157 w 1116461"/>
                <a:gd name="connsiteY10" fmla="*/ 1382932 h 1546630"/>
                <a:gd name="connsiteX11" fmla="*/ 22588 w 1116461"/>
                <a:gd name="connsiteY11" fmla="*/ 1273395 h 1546630"/>
                <a:gd name="connsiteX12" fmla="*/ 74975 w 1116461"/>
                <a:gd name="connsiteY12" fmla="*/ 1161476 h 1546630"/>
                <a:gd name="connsiteX13" fmla="*/ 124982 w 1116461"/>
                <a:gd name="connsiteY13" fmla="*/ 1075751 h 1546630"/>
                <a:gd name="connsiteX14" fmla="*/ 213088 w 1116461"/>
                <a:gd name="connsiteY14" fmla="*/ 980501 h 1546630"/>
                <a:gd name="connsiteX15" fmla="*/ 348819 w 1116461"/>
                <a:gd name="connsiteY15" fmla="*/ 901920 h 1546630"/>
                <a:gd name="connsiteX16" fmla="*/ 486932 w 1116461"/>
                <a:gd name="connsiteY16" fmla="*/ 870964 h 1546630"/>
                <a:gd name="connsiteX17" fmla="*/ 575038 w 1116461"/>
                <a:gd name="connsiteY17" fmla="*/ 868582 h 1546630"/>
                <a:gd name="connsiteX18" fmla="*/ 620282 w 1116461"/>
                <a:gd name="connsiteY18" fmla="*/ 882870 h 1546630"/>
                <a:gd name="connsiteX19" fmla="*/ 644094 w 1116461"/>
                <a:gd name="connsiteY19" fmla="*/ 918589 h 1546630"/>
                <a:gd name="connsiteX20" fmla="*/ 634569 w 1116461"/>
                <a:gd name="connsiteY20" fmla="*/ 961451 h 1546630"/>
                <a:gd name="connsiteX21" fmla="*/ 598850 w 1116461"/>
                <a:gd name="connsiteY21" fmla="*/ 990026 h 1546630"/>
                <a:gd name="connsiteX22" fmla="*/ 553607 w 1116461"/>
                <a:gd name="connsiteY22" fmla="*/ 997170 h 1546630"/>
                <a:gd name="connsiteX23" fmla="*/ 463119 w 1116461"/>
                <a:gd name="connsiteY23" fmla="*/ 997170 h 1546630"/>
                <a:gd name="connsiteX24" fmla="*/ 389300 w 1116461"/>
                <a:gd name="connsiteY24" fmla="*/ 1023364 h 1546630"/>
                <a:gd name="connsiteX25" fmla="*/ 298813 w 1116461"/>
                <a:gd name="connsiteY25" fmla="*/ 1073370 h 1546630"/>
                <a:gd name="connsiteX26" fmla="*/ 224994 w 1116461"/>
                <a:gd name="connsiteY26" fmla="*/ 1151951 h 1546630"/>
                <a:gd name="connsiteX27" fmla="*/ 170225 w 1116461"/>
                <a:gd name="connsiteY27" fmla="*/ 1244820 h 1546630"/>
                <a:gd name="connsiteX28" fmla="*/ 136888 w 1116461"/>
                <a:gd name="connsiteY28" fmla="*/ 1335307 h 1546630"/>
                <a:gd name="connsiteX29" fmla="*/ 122600 w 1116461"/>
                <a:gd name="connsiteY29" fmla="*/ 1409126 h 1546630"/>
                <a:gd name="connsiteX30" fmla="*/ 144032 w 1116461"/>
                <a:gd name="connsiteY30" fmla="*/ 1425795 h 1546630"/>
                <a:gd name="connsiteX31" fmla="*/ 239282 w 1116461"/>
                <a:gd name="connsiteY31" fmla="*/ 1406745 h 1546630"/>
                <a:gd name="connsiteX32" fmla="*/ 401207 w 1116461"/>
                <a:gd name="connsiteY32" fmla="*/ 1347214 h 1546630"/>
                <a:gd name="connsiteX33" fmla="*/ 548844 w 1116461"/>
                <a:gd name="connsiteY33" fmla="*/ 1266251 h 1546630"/>
                <a:gd name="connsiteX34" fmla="*/ 667907 w 1116461"/>
                <a:gd name="connsiteY34" fmla="*/ 1178145 h 1546630"/>
                <a:gd name="connsiteX35" fmla="*/ 791732 w 1116461"/>
                <a:gd name="connsiteY35" fmla="*/ 1066226 h 1546630"/>
                <a:gd name="connsiteX36" fmla="*/ 879838 w 1116461"/>
                <a:gd name="connsiteY36" fmla="*/ 959070 h 1546630"/>
                <a:gd name="connsiteX37" fmla="*/ 929844 w 1116461"/>
                <a:gd name="connsiteY37" fmla="*/ 868582 h 1546630"/>
                <a:gd name="connsiteX38" fmla="*/ 970325 w 1116461"/>
                <a:gd name="connsiteY38" fmla="*/ 778095 h 1546630"/>
                <a:gd name="connsiteX39" fmla="*/ 972707 w 1116461"/>
                <a:gd name="connsiteY39" fmla="*/ 689989 h 1546630"/>
                <a:gd name="connsiteX40" fmla="*/ 944132 w 1116461"/>
                <a:gd name="connsiteY40" fmla="*/ 630457 h 1546630"/>
                <a:gd name="connsiteX41" fmla="*/ 872694 w 1116461"/>
                <a:gd name="connsiteY41" fmla="*/ 570926 h 1546630"/>
                <a:gd name="connsiteX42" fmla="*/ 765538 w 1116461"/>
                <a:gd name="connsiteY42" fmla="*/ 497107 h 1546630"/>
                <a:gd name="connsiteX43" fmla="*/ 713150 w 1116461"/>
                <a:gd name="connsiteY43" fmla="*/ 447101 h 1546630"/>
                <a:gd name="connsiteX44" fmla="*/ 667907 w 1116461"/>
                <a:gd name="connsiteY44" fmla="*/ 356614 h 1546630"/>
                <a:gd name="connsiteX45" fmla="*/ 679813 w 1116461"/>
                <a:gd name="connsiteY45" fmla="*/ 254220 h 1546630"/>
                <a:gd name="connsiteX46" fmla="*/ 732200 w 1116461"/>
                <a:gd name="connsiteY46" fmla="*/ 185164 h 1546630"/>
                <a:gd name="connsiteX47" fmla="*/ 801257 w 1116461"/>
                <a:gd name="connsiteY47" fmla="*/ 130395 h 1546630"/>
                <a:gd name="connsiteX48" fmla="*/ 879838 w 1116461"/>
                <a:gd name="connsiteY48" fmla="*/ 82770 h 1546630"/>
                <a:gd name="connsiteX49" fmla="*/ 970326 w 1116461"/>
                <a:gd name="connsiteY49" fmla="*/ 32764 h 1546630"/>
                <a:gd name="connsiteX50" fmla="*/ 1034619 w 1116461"/>
                <a:gd name="connsiteY50" fmla="*/ 4188 h 1546630"/>
                <a:gd name="connsiteX51" fmla="*/ 1089388 w 1116461"/>
                <a:gd name="connsiteY51" fmla="*/ 4189 h 1546630"/>
                <a:gd name="connsiteX52" fmla="*/ 1115582 w 1116461"/>
                <a:gd name="connsiteY52" fmla="*/ 42289 h 1546630"/>
                <a:gd name="connsiteX53" fmla="*/ 1106057 w 1116461"/>
                <a:gd name="connsiteY53" fmla="*/ 97057 h 1546630"/>
                <a:gd name="connsiteX54" fmla="*/ 1065575 w 1116461"/>
                <a:gd name="connsiteY54" fmla="*/ 128014 h 1546630"/>
                <a:gd name="connsiteX55" fmla="*/ 972707 w 1116461"/>
                <a:gd name="connsiteY55" fmla="*/ 175639 h 1546630"/>
                <a:gd name="connsiteX56" fmla="*/ 891744 w 1116461"/>
                <a:gd name="connsiteY56" fmla="*/ 218501 h 1546630"/>
                <a:gd name="connsiteX57" fmla="*/ 834594 w 1116461"/>
                <a:gd name="connsiteY57" fmla="*/ 261364 h 1546630"/>
                <a:gd name="connsiteX58" fmla="*/ 798875 w 1116461"/>
                <a:gd name="connsiteY58" fmla="*/ 304226 h 1546630"/>
                <a:gd name="connsiteX59" fmla="*/ 801257 w 1116461"/>
                <a:gd name="connsiteY59" fmla="*/ 354232 h 1546630"/>
                <a:gd name="connsiteX60" fmla="*/ 851263 w 1116461"/>
                <a:gd name="connsiteY60" fmla="*/ 406620 h 1546630"/>
                <a:gd name="connsiteX61" fmla="*/ 932225 w 1116461"/>
                <a:gd name="connsiteY61" fmla="*/ 463770 h 1546630"/>
                <a:gd name="connsiteX62" fmla="*/ 1010807 w 1116461"/>
                <a:gd name="connsiteY62" fmla="*/ 525682 h 1546630"/>
                <a:gd name="connsiteX63" fmla="*/ 1079863 w 1116461"/>
                <a:gd name="connsiteY63" fmla="*/ 604264 h 1546630"/>
                <a:gd name="connsiteX64" fmla="*/ 1106057 w 1116461"/>
                <a:gd name="connsiteY64" fmla="*/ 697132 h 1546630"/>
                <a:gd name="connsiteX65" fmla="*/ 1087007 w 1116461"/>
                <a:gd name="connsiteY65" fmla="*/ 811432 h 1546630"/>
                <a:gd name="connsiteX66" fmla="*/ 1046525 w 1116461"/>
                <a:gd name="connsiteY66" fmla="*/ 923351 h 1546630"/>
                <a:gd name="connsiteX67" fmla="*/ 984613 w 1116461"/>
                <a:gd name="connsiteY67" fmla="*/ 1030507 h 1546630"/>
                <a:gd name="connsiteX0" fmla="*/ 984613 w 1116461"/>
                <a:gd name="connsiteY0" fmla="*/ 1030507 h 1546630"/>
                <a:gd name="connsiteX1" fmla="*/ 858407 w 1116461"/>
                <a:gd name="connsiteY1" fmla="*/ 1182907 h 1546630"/>
                <a:gd name="connsiteX2" fmla="*/ 751250 w 1116461"/>
                <a:gd name="connsiteY2" fmla="*/ 1278157 h 1546630"/>
                <a:gd name="connsiteX3" fmla="*/ 629807 w 1116461"/>
                <a:gd name="connsiteY3" fmla="*/ 1368645 h 1546630"/>
                <a:gd name="connsiteX4" fmla="*/ 496457 w 1116461"/>
                <a:gd name="connsiteY4" fmla="*/ 1442464 h 1546630"/>
                <a:gd name="connsiteX5" fmla="*/ 332150 w 1116461"/>
                <a:gd name="connsiteY5" fmla="*/ 1516282 h 1546630"/>
                <a:gd name="connsiteX6" fmla="*/ 210707 w 1116461"/>
                <a:gd name="connsiteY6" fmla="*/ 1544857 h 1546630"/>
                <a:gd name="connsiteX7" fmla="*/ 110694 w 1116461"/>
                <a:gd name="connsiteY7" fmla="*/ 1540095 h 1546630"/>
                <a:gd name="connsiteX8" fmla="*/ 53544 w 1116461"/>
                <a:gd name="connsiteY8" fmla="*/ 1511520 h 1546630"/>
                <a:gd name="connsiteX9" fmla="*/ 8300 w 1116461"/>
                <a:gd name="connsiteY9" fmla="*/ 1463895 h 1546630"/>
                <a:gd name="connsiteX10" fmla="*/ 1157 w 1116461"/>
                <a:gd name="connsiteY10" fmla="*/ 1382932 h 1546630"/>
                <a:gd name="connsiteX11" fmla="*/ 22588 w 1116461"/>
                <a:gd name="connsiteY11" fmla="*/ 1273395 h 1546630"/>
                <a:gd name="connsiteX12" fmla="*/ 74975 w 1116461"/>
                <a:gd name="connsiteY12" fmla="*/ 1161476 h 1546630"/>
                <a:gd name="connsiteX13" fmla="*/ 124982 w 1116461"/>
                <a:gd name="connsiteY13" fmla="*/ 1075751 h 1546630"/>
                <a:gd name="connsiteX14" fmla="*/ 213088 w 1116461"/>
                <a:gd name="connsiteY14" fmla="*/ 980501 h 1546630"/>
                <a:gd name="connsiteX15" fmla="*/ 348819 w 1116461"/>
                <a:gd name="connsiteY15" fmla="*/ 901920 h 1546630"/>
                <a:gd name="connsiteX16" fmla="*/ 486932 w 1116461"/>
                <a:gd name="connsiteY16" fmla="*/ 870964 h 1546630"/>
                <a:gd name="connsiteX17" fmla="*/ 575038 w 1116461"/>
                <a:gd name="connsiteY17" fmla="*/ 868582 h 1546630"/>
                <a:gd name="connsiteX18" fmla="*/ 620282 w 1116461"/>
                <a:gd name="connsiteY18" fmla="*/ 882870 h 1546630"/>
                <a:gd name="connsiteX19" fmla="*/ 644094 w 1116461"/>
                <a:gd name="connsiteY19" fmla="*/ 918589 h 1546630"/>
                <a:gd name="connsiteX20" fmla="*/ 634569 w 1116461"/>
                <a:gd name="connsiteY20" fmla="*/ 961451 h 1546630"/>
                <a:gd name="connsiteX21" fmla="*/ 598850 w 1116461"/>
                <a:gd name="connsiteY21" fmla="*/ 990026 h 1546630"/>
                <a:gd name="connsiteX22" fmla="*/ 553607 w 1116461"/>
                <a:gd name="connsiteY22" fmla="*/ 997170 h 1546630"/>
                <a:gd name="connsiteX23" fmla="*/ 463119 w 1116461"/>
                <a:gd name="connsiteY23" fmla="*/ 997170 h 1546630"/>
                <a:gd name="connsiteX24" fmla="*/ 389300 w 1116461"/>
                <a:gd name="connsiteY24" fmla="*/ 1023364 h 1546630"/>
                <a:gd name="connsiteX25" fmla="*/ 298813 w 1116461"/>
                <a:gd name="connsiteY25" fmla="*/ 1073370 h 1546630"/>
                <a:gd name="connsiteX26" fmla="*/ 224994 w 1116461"/>
                <a:gd name="connsiteY26" fmla="*/ 1151951 h 1546630"/>
                <a:gd name="connsiteX27" fmla="*/ 170225 w 1116461"/>
                <a:gd name="connsiteY27" fmla="*/ 1244820 h 1546630"/>
                <a:gd name="connsiteX28" fmla="*/ 136888 w 1116461"/>
                <a:gd name="connsiteY28" fmla="*/ 1335307 h 1546630"/>
                <a:gd name="connsiteX29" fmla="*/ 122600 w 1116461"/>
                <a:gd name="connsiteY29" fmla="*/ 1409126 h 1546630"/>
                <a:gd name="connsiteX30" fmla="*/ 144032 w 1116461"/>
                <a:gd name="connsiteY30" fmla="*/ 1425795 h 1546630"/>
                <a:gd name="connsiteX31" fmla="*/ 239282 w 1116461"/>
                <a:gd name="connsiteY31" fmla="*/ 1406745 h 1546630"/>
                <a:gd name="connsiteX32" fmla="*/ 401207 w 1116461"/>
                <a:gd name="connsiteY32" fmla="*/ 1347214 h 1546630"/>
                <a:gd name="connsiteX33" fmla="*/ 548844 w 1116461"/>
                <a:gd name="connsiteY33" fmla="*/ 1266251 h 1546630"/>
                <a:gd name="connsiteX34" fmla="*/ 667907 w 1116461"/>
                <a:gd name="connsiteY34" fmla="*/ 1178145 h 1546630"/>
                <a:gd name="connsiteX35" fmla="*/ 791732 w 1116461"/>
                <a:gd name="connsiteY35" fmla="*/ 1066226 h 1546630"/>
                <a:gd name="connsiteX36" fmla="*/ 879838 w 1116461"/>
                <a:gd name="connsiteY36" fmla="*/ 959070 h 1546630"/>
                <a:gd name="connsiteX37" fmla="*/ 929844 w 1116461"/>
                <a:gd name="connsiteY37" fmla="*/ 868582 h 1546630"/>
                <a:gd name="connsiteX38" fmla="*/ 970325 w 1116461"/>
                <a:gd name="connsiteY38" fmla="*/ 778095 h 1546630"/>
                <a:gd name="connsiteX39" fmla="*/ 972707 w 1116461"/>
                <a:gd name="connsiteY39" fmla="*/ 689989 h 1546630"/>
                <a:gd name="connsiteX40" fmla="*/ 944132 w 1116461"/>
                <a:gd name="connsiteY40" fmla="*/ 630457 h 1546630"/>
                <a:gd name="connsiteX41" fmla="*/ 872694 w 1116461"/>
                <a:gd name="connsiteY41" fmla="*/ 570926 h 1546630"/>
                <a:gd name="connsiteX42" fmla="*/ 765538 w 1116461"/>
                <a:gd name="connsiteY42" fmla="*/ 497107 h 1546630"/>
                <a:gd name="connsiteX43" fmla="*/ 713150 w 1116461"/>
                <a:gd name="connsiteY43" fmla="*/ 447101 h 1546630"/>
                <a:gd name="connsiteX44" fmla="*/ 667907 w 1116461"/>
                <a:gd name="connsiteY44" fmla="*/ 356614 h 1546630"/>
                <a:gd name="connsiteX45" fmla="*/ 679813 w 1116461"/>
                <a:gd name="connsiteY45" fmla="*/ 254220 h 1546630"/>
                <a:gd name="connsiteX46" fmla="*/ 732200 w 1116461"/>
                <a:gd name="connsiteY46" fmla="*/ 185164 h 1546630"/>
                <a:gd name="connsiteX47" fmla="*/ 801257 w 1116461"/>
                <a:gd name="connsiteY47" fmla="*/ 130395 h 1546630"/>
                <a:gd name="connsiteX48" fmla="*/ 879838 w 1116461"/>
                <a:gd name="connsiteY48" fmla="*/ 82770 h 1546630"/>
                <a:gd name="connsiteX49" fmla="*/ 970326 w 1116461"/>
                <a:gd name="connsiteY49" fmla="*/ 32764 h 1546630"/>
                <a:gd name="connsiteX50" fmla="*/ 1034619 w 1116461"/>
                <a:gd name="connsiteY50" fmla="*/ 4188 h 1546630"/>
                <a:gd name="connsiteX51" fmla="*/ 1089388 w 1116461"/>
                <a:gd name="connsiteY51" fmla="*/ 4189 h 1546630"/>
                <a:gd name="connsiteX52" fmla="*/ 1115582 w 1116461"/>
                <a:gd name="connsiteY52" fmla="*/ 42289 h 1546630"/>
                <a:gd name="connsiteX53" fmla="*/ 1106057 w 1116461"/>
                <a:gd name="connsiteY53" fmla="*/ 97057 h 1546630"/>
                <a:gd name="connsiteX54" fmla="*/ 1065575 w 1116461"/>
                <a:gd name="connsiteY54" fmla="*/ 128014 h 1546630"/>
                <a:gd name="connsiteX55" fmla="*/ 972707 w 1116461"/>
                <a:gd name="connsiteY55" fmla="*/ 175639 h 1546630"/>
                <a:gd name="connsiteX56" fmla="*/ 901269 w 1116461"/>
                <a:gd name="connsiteY56" fmla="*/ 213739 h 1546630"/>
                <a:gd name="connsiteX57" fmla="*/ 834594 w 1116461"/>
                <a:gd name="connsiteY57" fmla="*/ 261364 h 1546630"/>
                <a:gd name="connsiteX58" fmla="*/ 798875 w 1116461"/>
                <a:gd name="connsiteY58" fmla="*/ 304226 h 1546630"/>
                <a:gd name="connsiteX59" fmla="*/ 801257 w 1116461"/>
                <a:gd name="connsiteY59" fmla="*/ 354232 h 1546630"/>
                <a:gd name="connsiteX60" fmla="*/ 851263 w 1116461"/>
                <a:gd name="connsiteY60" fmla="*/ 406620 h 1546630"/>
                <a:gd name="connsiteX61" fmla="*/ 932225 w 1116461"/>
                <a:gd name="connsiteY61" fmla="*/ 463770 h 1546630"/>
                <a:gd name="connsiteX62" fmla="*/ 1010807 w 1116461"/>
                <a:gd name="connsiteY62" fmla="*/ 525682 h 1546630"/>
                <a:gd name="connsiteX63" fmla="*/ 1079863 w 1116461"/>
                <a:gd name="connsiteY63" fmla="*/ 604264 h 1546630"/>
                <a:gd name="connsiteX64" fmla="*/ 1106057 w 1116461"/>
                <a:gd name="connsiteY64" fmla="*/ 697132 h 1546630"/>
                <a:gd name="connsiteX65" fmla="*/ 1087007 w 1116461"/>
                <a:gd name="connsiteY65" fmla="*/ 811432 h 1546630"/>
                <a:gd name="connsiteX66" fmla="*/ 1046525 w 1116461"/>
                <a:gd name="connsiteY66" fmla="*/ 923351 h 1546630"/>
                <a:gd name="connsiteX67" fmla="*/ 984613 w 1116461"/>
                <a:gd name="connsiteY67" fmla="*/ 1030507 h 1546630"/>
                <a:gd name="connsiteX0" fmla="*/ 984613 w 1116461"/>
                <a:gd name="connsiteY0" fmla="*/ 1030507 h 1546481"/>
                <a:gd name="connsiteX1" fmla="*/ 858407 w 1116461"/>
                <a:gd name="connsiteY1" fmla="*/ 1182907 h 1546481"/>
                <a:gd name="connsiteX2" fmla="*/ 751250 w 1116461"/>
                <a:gd name="connsiteY2" fmla="*/ 1278157 h 1546481"/>
                <a:gd name="connsiteX3" fmla="*/ 629807 w 1116461"/>
                <a:gd name="connsiteY3" fmla="*/ 1368645 h 1546481"/>
                <a:gd name="connsiteX4" fmla="*/ 496457 w 1116461"/>
                <a:gd name="connsiteY4" fmla="*/ 1442464 h 1546481"/>
                <a:gd name="connsiteX5" fmla="*/ 332150 w 1116461"/>
                <a:gd name="connsiteY5" fmla="*/ 1516282 h 1546481"/>
                <a:gd name="connsiteX6" fmla="*/ 210707 w 1116461"/>
                <a:gd name="connsiteY6" fmla="*/ 1544857 h 1546481"/>
                <a:gd name="connsiteX7" fmla="*/ 110694 w 1116461"/>
                <a:gd name="connsiteY7" fmla="*/ 1540095 h 1546481"/>
                <a:gd name="connsiteX8" fmla="*/ 53544 w 1116461"/>
                <a:gd name="connsiteY8" fmla="*/ 1516282 h 1546481"/>
                <a:gd name="connsiteX9" fmla="*/ 8300 w 1116461"/>
                <a:gd name="connsiteY9" fmla="*/ 1463895 h 1546481"/>
                <a:gd name="connsiteX10" fmla="*/ 1157 w 1116461"/>
                <a:gd name="connsiteY10" fmla="*/ 1382932 h 1546481"/>
                <a:gd name="connsiteX11" fmla="*/ 22588 w 1116461"/>
                <a:gd name="connsiteY11" fmla="*/ 1273395 h 1546481"/>
                <a:gd name="connsiteX12" fmla="*/ 74975 w 1116461"/>
                <a:gd name="connsiteY12" fmla="*/ 1161476 h 1546481"/>
                <a:gd name="connsiteX13" fmla="*/ 124982 w 1116461"/>
                <a:gd name="connsiteY13" fmla="*/ 1075751 h 1546481"/>
                <a:gd name="connsiteX14" fmla="*/ 213088 w 1116461"/>
                <a:gd name="connsiteY14" fmla="*/ 980501 h 1546481"/>
                <a:gd name="connsiteX15" fmla="*/ 348819 w 1116461"/>
                <a:gd name="connsiteY15" fmla="*/ 901920 h 1546481"/>
                <a:gd name="connsiteX16" fmla="*/ 486932 w 1116461"/>
                <a:gd name="connsiteY16" fmla="*/ 870964 h 1546481"/>
                <a:gd name="connsiteX17" fmla="*/ 575038 w 1116461"/>
                <a:gd name="connsiteY17" fmla="*/ 868582 h 1546481"/>
                <a:gd name="connsiteX18" fmla="*/ 620282 w 1116461"/>
                <a:gd name="connsiteY18" fmla="*/ 882870 h 1546481"/>
                <a:gd name="connsiteX19" fmla="*/ 644094 w 1116461"/>
                <a:gd name="connsiteY19" fmla="*/ 918589 h 1546481"/>
                <a:gd name="connsiteX20" fmla="*/ 634569 w 1116461"/>
                <a:gd name="connsiteY20" fmla="*/ 961451 h 1546481"/>
                <a:gd name="connsiteX21" fmla="*/ 598850 w 1116461"/>
                <a:gd name="connsiteY21" fmla="*/ 990026 h 1546481"/>
                <a:gd name="connsiteX22" fmla="*/ 553607 w 1116461"/>
                <a:gd name="connsiteY22" fmla="*/ 997170 h 1546481"/>
                <a:gd name="connsiteX23" fmla="*/ 463119 w 1116461"/>
                <a:gd name="connsiteY23" fmla="*/ 997170 h 1546481"/>
                <a:gd name="connsiteX24" fmla="*/ 389300 w 1116461"/>
                <a:gd name="connsiteY24" fmla="*/ 1023364 h 1546481"/>
                <a:gd name="connsiteX25" fmla="*/ 298813 w 1116461"/>
                <a:gd name="connsiteY25" fmla="*/ 1073370 h 1546481"/>
                <a:gd name="connsiteX26" fmla="*/ 224994 w 1116461"/>
                <a:gd name="connsiteY26" fmla="*/ 1151951 h 1546481"/>
                <a:gd name="connsiteX27" fmla="*/ 170225 w 1116461"/>
                <a:gd name="connsiteY27" fmla="*/ 1244820 h 1546481"/>
                <a:gd name="connsiteX28" fmla="*/ 136888 w 1116461"/>
                <a:gd name="connsiteY28" fmla="*/ 1335307 h 1546481"/>
                <a:gd name="connsiteX29" fmla="*/ 122600 w 1116461"/>
                <a:gd name="connsiteY29" fmla="*/ 1409126 h 1546481"/>
                <a:gd name="connsiteX30" fmla="*/ 144032 w 1116461"/>
                <a:gd name="connsiteY30" fmla="*/ 1425795 h 1546481"/>
                <a:gd name="connsiteX31" fmla="*/ 239282 w 1116461"/>
                <a:gd name="connsiteY31" fmla="*/ 1406745 h 1546481"/>
                <a:gd name="connsiteX32" fmla="*/ 401207 w 1116461"/>
                <a:gd name="connsiteY32" fmla="*/ 1347214 h 1546481"/>
                <a:gd name="connsiteX33" fmla="*/ 548844 w 1116461"/>
                <a:gd name="connsiteY33" fmla="*/ 1266251 h 1546481"/>
                <a:gd name="connsiteX34" fmla="*/ 667907 w 1116461"/>
                <a:gd name="connsiteY34" fmla="*/ 1178145 h 1546481"/>
                <a:gd name="connsiteX35" fmla="*/ 791732 w 1116461"/>
                <a:gd name="connsiteY35" fmla="*/ 1066226 h 1546481"/>
                <a:gd name="connsiteX36" fmla="*/ 879838 w 1116461"/>
                <a:gd name="connsiteY36" fmla="*/ 959070 h 1546481"/>
                <a:gd name="connsiteX37" fmla="*/ 929844 w 1116461"/>
                <a:gd name="connsiteY37" fmla="*/ 868582 h 1546481"/>
                <a:gd name="connsiteX38" fmla="*/ 970325 w 1116461"/>
                <a:gd name="connsiteY38" fmla="*/ 778095 h 1546481"/>
                <a:gd name="connsiteX39" fmla="*/ 972707 w 1116461"/>
                <a:gd name="connsiteY39" fmla="*/ 689989 h 1546481"/>
                <a:gd name="connsiteX40" fmla="*/ 944132 w 1116461"/>
                <a:gd name="connsiteY40" fmla="*/ 630457 h 1546481"/>
                <a:gd name="connsiteX41" fmla="*/ 872694 w 1116461"/>
                <a:gd name="connsiteY41" fmla="*/ 570926 h 1546481"/>
                <a:gd name="connsiteX42" fmla="*/ 765538 w 1116461"/>
                <a:gd name="connsiteY42" fmla="*/ 497107 h 1546481"/>
                <a:gd name="connsiteX43" fmla="*/ 713150 w 1116461"/>
                <a:gd name="connsiteY43" fmla="*/ 447101 h 1546481"/>
                <a:gd name="connsiteX44" fmla="*/ 667907 w 1116461"/>
                <a:gd name="connsiteY44" fmla="*/ 356614 h 1546481"/>
                <a:gd name="connsiteX45" fmla="*/ 679813 w 1116461"/>
                <a:gd name="connsiteY45" fmla="*/ 254220 h 1546481"/>
                <a:gd name="connsiteX46" fmla="*/ 732200 w 1116461"/>
                <a:gd name="connsiteY46" fmla="*/ 185164 h 1546481"/>
                <a:gd name="connsiteX47" fmla="*/ 801257 w 1116461"/>
                <a:gd name="connsiteY47" fmla="*/ 130395 h 1546481"/>
                <a:gd name="connsiteX48" fmla="*/ 879838 w 1116461"/>
                <a:gd name="connsiteY48" fmla="*/ 82770 h 1546481"/>
                <a:gd name="connsiteX49" fmla="*/ 970326 w 1116461"/>
                <a:gd name="connsiteY49" fmla="*/ 32764 h 1546481"/>
                <a:gd name="connsiteX50" fmla="*/ 1034619 w 1116461"/>
                <a:gd name="connsiteY50" fmla="*/ 4188 h 1546481"/>
                <a:gd name="connsiteX51" fmla="*/ 1089388 w 1116461"/>
                <a:gd name="connsiteY51" fmla="*/ 4189 h 1546481"/>
                <a:gd name="connsiteX52" fmla="*/ 1115582 w 1116461"/>
                <a:gd name="connsiteY52" fmla="*/ 42289 h 1546481"/>
                <a:gd name="connsiteX53" fmla="*/ 1106057 w 1116461"/>
                <a:gd name="connsiteY53" fmla="*/ 97057 h 1546481"/>
                <a:gd name="connsiteX54" fmla="*/ 1065575 w 1116461"/>
                <a:gd name="connsiteY54" fmla="*/ 128014 h 1546481"/>
                <a:gd name="connsiteX55" fmla="*/ 972707 w 1116461"/>
                <a:gd name="connsiteY55" fmla="*/ 175639 h 1546481"/>
                <a:gd name="connsiteX56" fmla="*/ 901269 w 1116461"/>
                <a:gd name="connsiteY56" fmla="*/ 213739 h 1546481"/>
                <a:gd name="connsiteX57" fmla="*/ 834594 w 1116461"/>
                <a:gd name="connsiteY57" fmla="*/ 261364 h 1546481"/>
                <a:gd name="connsiteX58" fmla="*/ 798875 w 1116461"/>
                <a:gd name="connsiteY58" fmla="*/ 304226 h 1546481"/>
                <a:gd name="connsiteX59" fmla="*/ 801257 w 1116461"/>
                <a:gd name="connsiteY59" fmla="*/ 354232 h 1546481"/>
                <a:gd name="connsiteX60" fmla="*/ 851263 w 1116461"/>
                <a:gd name="connsiteY60" fmla="*/ 406620 h 1546481"/>
                <a:gd name="connsiteX61" fmla="*/ 932225 w 1116461"/>
                <a:gd name="connsiteY61" fmla="*/ 463770 h 1546481"/>
                <a:gd name="connsiteX62" fmla="*/ 1010807 w 1116461"/>
                <a:gd name="connsiteY62" fmla="*/ 525682 h 1546481"/>
                <a:gd name="connsiteX63" fmla="*/ 1079863 w 1116461"/>
                <a:gd name="connsiteY63" fmla="*/ 604264 h 1546481"/>
                <a:gd name="connsiteX64" fmla="*/ 1106057 w 1116461"/>
                <a:gd name="connsiteY64" fmla="*/ 697132 h 1546481"/>
                <a:gd name="connsiteX65" fmla="*/ 1087007 w 1116461"/>
                <a:gd name="connsiteY65" fmla="*/ 811432 h 1546481"/>
                <a:gd name="connsiteX66" fmla="*/ 1046525 w 1116461"/>
                <a:gd name="connsiteY66" fmla="*/ 923351 h 1546481"/>
                <a:gd name="connsiteX67" fmla="*/ 984613 w 1116461"/>
                <a:gd name="connsiteY67" fmla="*/ 1030507 h 1546481"/>
                <a:gd name="connsiteX0" fmla="*/ 985499 w 1117347"/>
                <a:gd name="connsiteY0" fmla="*/ 1030507 h 1546481"/>
                <a:gd name="connsiteX1" fmla="*/ 859293 w 1117347"/>
                <a:gd name="connsiteY1" fmla="*/ 1182907 h 1546481"/>
                <a:gd name="connsiteX2" fmla="*/ 752136 w 1117347"/>
                <a:gd name="connsiteY2" fmla="*/ 1278157 h 1546481"/>
                <a:gd name="connsiteX3" fmla="*/ 630693 w 1117347"/>
                <a:gd name="connsiteY3" fmla="*/ 1368645 h 1546481"/>
                <a:gd name="connsiteX4" fmla="*/ 497343 w 1117347"/>
                <a:gd name="connsiteY4" fmla="*/ 1442464 h 1546481"/>
                <a:gd name="connsiteX5" fmla="*/ 333036 w 1117347"/>
                <a:gd name="connsiteY5" fmla="*/ 1516282 h 1546481"/>
                <a:gd name="connsiteX6" fmla="*/ 211593 w 1117347"/>
                <a:gd name="connsiteY6" fmla="*/ 1544857 h 1546481"/>
                <a:gd name="connsiteX7" fmla="*/ 111580 w 1117347"/>
                <a:gd name="connsiteY7" fmla="*/ 1540095 h 1546481"/>
                <a:gd name="connsiteX8" fmla="*/ 54430 w 1117347"/>
                <a:gd name="connsiteY8" fmla="*/ 1516282 h 1546481"/>
                <a:gd name="connsiteX9" fmla="*/ 6805 w 1117347"/>
                <a:gd name="connsiteY9" fmla="*/ 1456751 h 1546481"/>
                <a:gd name="connsiteX10" fmla="*/ 2043 w 1117347"/>
                <a:gd name="connsiteY10" fmla="*/ 1382932 h 1546481"/>
                <a:gd name="connsiteX11" fmla="*/ 23474 w 1117347"/>
                <a:gd name="connsiteY11" fmla="*/ 1273395 h 1546481"/>
                <a:gd name="connsiteX12" fmla="*/ 75861 w 1117347"/>
                <a:gd name="connsiteY12" fmla="*/ 1161476 h 1546481"/>
                <a:gd name="connsiteX13" fmla="*/ 125868 w 1117347"/>
                <a:gd name="connsiteY13" fmla="*/ 1075751 h 1546481"/>
                <a:gd name="connsiteX14" fmla="*/ 213974 w 1117347"/>
                <a:gd name="connsiteY14" fmla="*/ 980501 h 1546481"/>
                <a:gd name="connsiteX15" fmla="*/ 349705 w 1117347"/>
                <a:gd name="connsiteY15" fmla="*/ 901920 h 1546481"/>
                <a:gd name="connsiteX16" fmla="*/ 487818 w 1117347"/>
                <a:gd name="connsiteY16" fmla="*/ 870964 h 1546481"/>
                <a:gd name="connsiteX17" fmla="*/ 575924 w 1117347"/>
                <a:gd name="connsiteY17" fmla="*/ 868582 h 1546481"/>
                <a:gd name="connsiteX18" fmla="*/ 621168 w 1117347"/>
                <a:gd name="connsiteY18" fmla="*/ 882870 h 1546481"/>
                <a:gd name="connsiteX19" fmla="*/ 644980 w 1117347"/>
                <a:gd name="connsiteY19" fmla="*/ 918589 h 1546481"/>
                <a:gd name="connsiteX20" fmla="*/ 635455 w 1117347"/>
                <a:gd name="connsiteY20" fmla="*/ 961451 h 1546481"/>
                <a:gd name="connsiteX21" fmla="*/ 599736 w 1117347"/>
                <a:gd name="connsiteY21" fmla="*/ 990026 h 1546481"/>
                <a:gd name="connsiteX22" fmla="*/ 554493 w 1117347"/>
                <a:gd name="connsiteY22" fmla="*/ 997170 h 1546481"/>
                <a:gd name="connsiteX23" fmla="*/ 464005 w 1117347"/>
                <a:gd name="connsiteY23" fmla="*/ 997170 h 1546481"/>
                <a:gd name="connsiteX24" fmla="*/ 390186 w 1117347"/>
                <a:gd name="connsiteY24" fmla="*/ 1023364 h 1546481"/>
                <a:gd name="connsiteX25" fmla="*/ 299699 w 1117347"/>
                <a:gd name="connsiteY25" fmla="*/ 1073370 h 1546481"/>
                <a:gd name="connsiteX26" fmla="*/ 225880 w 1117347"/>
                <a:gd name="connsiteY26" fmla="*/ 1151951 h 1546481"/>
                <a:gd name="connsiteX27" fmla="*/ 171111 w 1117347"/>
                <a:gd name="connsiteY27" fmla="*/ 1244820 h 1546481"/>
                <a:gd name="connsiteX28" fmla="*/ 137774 w 1117347"/>
                <a:gd name="connsiteY28" fmla="*/ 1335307 h 1546481"/>
                <a:gd name="connsiteX29" fmla="*/ 123486 w 1117347"/>
                <a:gd name="connsiteY29" fmla="*/ 1409126 h 1546481"/>
                <a:gd name="connsiteX30" fmla="*/ 144918 w 1117347"/>
                <a:gd name="connsiteY30" fmla="*/ 1425795 h 1546481"/>
                <a:gd name="connsiteX31" fmla="*/ 240168 w 1117347"/>
                <a:gd name="connsiteY31" fmla="*/ 1406745 h 1546481"/>
                <a:gd name="connsiteX32" fmla="*/ 402093 w 1117347"/>
                <a:gd name="connsiteY32" fmla="*/ 1347214 h 1546481"/>
                <a:gd name="connsiteX33" fmla="*/ 549730 w 1117347"/>
                <a:gd name="connsiteY33" fmla="*/ 1266251 h 1546481"/>
                <a:gd name="connsiteX34" fmla="*/ 668793 w 1117347"/>
                <a:gd name="connsiteY34" fmla="*/ 1178145 h 1546481"/>
                <a:gd name="connsiteX35" fmla="*/ 792618 w 1117347"/>
                <a:gd name="connsiteY35" fmla="*/ 1066226 h 1546481"/>
                <a:gd name="connsiteX36" fmla="*/ 880724 w 1117347"/>
                <a:gd name="connsiteY36" fmla="*/ 959070 h 1546481"/>
                <a:gd name="connsiteX37" fmla="*/ 930730 w 1117347"/>
                <a:gd name="connsiteY37" fmla="*/ 868582 h 1546481"/>
                <a:gd name="connsiteX38" fmla="*/ 971211 w 1117347"/>
                <a:gd name="connsiteY38" fmla="*/ 778095 h 1546481"/>
                <a:gd name="connsiteX39" fmla="*/ 973593 w 1117347"/>
                <a:gd name="connsiteY39" fmla="*/ 689989 h 1546481"/>
                <a:gd name="connsiteX40" fmla="*/ 945018 w 1117347"/>
                <a:gd name="connsiteY40" fmla="*/ 630457 h 1546481"/>
                <a:gd name="connsiteX41" fmla="*/ 873580 w 1117347"/>
                <a:gd name="connsiteY41" fmla="*/ 570926 h 1546481"/>
                <a:gd name="connsiteX42" fmla="*/ 766424 w 1117347"/>
                <a:gd name="connsiteY42" fmla="*/ 497107 h 1546481"/>
                <a:gd name="connsiteX43" fmla="*/ 714036 w 1117347"/>
                <a:gd name="connsiteY43" fmla="*/ 447101 h 1546481"/>
                <a:gd name="connsiteX44" fmla="*/ 668793 w 1117347"/>
                <a:gd name="connsiteY44" fmla="*/ 356614 h 1546481"/>
                <a:gd name="connsiteX45" fmla="*/ 680699 w 1117347"/>
                <a:gd name="connsiteY45" fmla="*/ 254220 h 1546481"/>
                <a:gd name="connsiteX46" fmla="*/ 733086 w 1117347"/>
                <a:gd name="connsiteY46" fmla="*/ 185164 h 1546481"/>
                <a:gd name="connsiteX47" fmla="*/ 802143 w 1117347"/>
                <a:gd name="connsiteY47" fmla="*/ 130395 h 1546481"/>
                <a:gd name="connsiteX48" fmla="*/ 880724 w 1117347"/>
                <a:gd name="connsiteY48" fmla="*/ 82770 h 1546481"/>
                <a:gd name="connsiteX49" fmla="*/ 971212 w 1117347"/>
                <a:gd name="connsiteY49" fmla="*/ 32764 h 1546481"/>
                <a:gd name="connsiteX50" fmla="*/ 1035505 w 1117347"/>
                <a:gd name="connsiteY50" fmla="*/ 4188 h 1546481"/>
                <a:gd name="connsiteX51" fmla="*/ 1090274 w 1117347"/>
                <a:gd name="connsiteY51" fmla="*/ 4189 h 1546481"/>
                <a:gd name="connsiteX52" fmla="*/ 1116468 w 1117347"/>
                <a:gd name="connsiteY52" fmla="*/ 42289 h 1546481"/>
                <a:gd name="connsiteX53" fmla="*/ 1106943 w 1117347"/>
                <a:gd name="connsiteY53" fmla="*/ 97057 h 1546481"/>
                <a:gd name="connsiteX54" fmla="*/ 1066461 w 1117347"/>
                <a:gd name="connsiteY54" fmla="*/ 128014 h 1546481"/>
                <a:gd name="connsiteX55" fmla="*/ 973593 w 1117347"/>
                <a:gd name="connsiteY55" fmla="*/ 175639 h 1546481"/>
                <a:gd name="connsiteX56" fmla="*/ 902155 w 1117347"/>
                <a:gd name="connsiteY56" fmla="*/ 213739 h 1546481"/>
                <a:gd name="connsiteX57" fmla="*/ 835480 w 1117347"/>
                <a:gd name="connsiteY57" fmla="*/ 261364 h 1546481"/>
                <a:gd name="connsiteX58" fmla="*/ 799761 w 1117347"/>
                <a:gd name="connsiteY58" fmla="*/ 304226 h 1546481"/>
                <a:gd name="connsiteX59" fmla="*/ 802143 w 1117347"/>
                <a:gd name="connsiteY59" fmla="*/ 354232 h 1546481"/>
                <a:gd name="connsiteX60" fmla="*/ 852149 w 1117347"/>
                <a:gd name="connsiteY60" fmla="*/ 406620 h 1546481"/>
                <a:gd name="connsiteX61" fmla="*/ 933111 w 1117347"/>
                <a:gd name="connsiteY61" fmla="*/ 463770 h 1546481"/>
                <a:gd name="connsiteX62" fmla="*/ 1011693 w 1117347"/>
                <a:gd name="connsiteY62" fmla="*/ 525682 h 1546481"/>
                <a:gd name="connsiteX63" fmla="*/ 1080749 w 1117347"/>
                <a:gd name="connsiteY63" fmla="*/ 604264 h 1546481"/>
                <a:gd name="connsiteX64" fmla="*/ 1106943 w 1117347"/>
                <a:gd name="connsiteY64" fmla="*/ 697132 h 1546481"/>
                <a:gd name="connsiteX65" fmla="*/ 1087893 w 1117347"/>
                <a:gd name="connsiteY65" fmla="*/ 811432 h 1546481"/>
                <a:gd name="connsiteX66" fmla="*/ 1047411 w 1117347"/>
                <a:gd name="connsiteY66" fmla="*/ 923351 h 1546481"/>
                <a:gd name="connsiteX67" fmla="*/ 985499 w 1117347"/>
                <a:gd name="connsiteY67" fmla="*/ 1030507 h 1546481"/>
                <a:gd name="connsiteX0" fmla="*/ 985381 w 1117229"/>
                <a:gd name="connsiteY0" fmla="*/ 1030507 h 1546350"/>
                <a:gd name="connsiteX1" fmla="*/ 859175 w 1117229"/>
                <a:gd name="connsiteY1" fmla="*/ 1182907 h 1546350"/>
                <a:gd name="connsiteX2" fmla="*/ 752018 w 1117229"/>
                <a:gd name="connsiteY2" fmla="*/ 1278157 h 1546350"/>
                <a:gd name="connsiteX3" fmla="*/ 630575 w 1117229"/>
                <a:gd name="connsiteY3" fmla="*/ 1368645 h 1546350"/>
                <a:gd name="connsiteX4" fmla="*/ 497225 w 1117229"/>
                <a:gd name="connsiteY4" fmla="*/ 1442464 h 1546350"/>
                <a:gd name="connsiteX5" fmla="*/ 332918 w 1117229"/>
                <a:gd name="connsiteY5" fmla="*/ 1516282 h 1546350"/>
                <a:gd name="connsiteX6" fmla="*/ 211475 w 1117229"/>
                <a:gd name="connsiteY6" fmla="*/ 1544857 h 1546350"/>
                <a:gd name="connsiteX7" fmla="*/ 111462 w 1117229"/>
                <a:gd name="connsiteY7" fmla="*/ 1540095 h 1546350"/>
                <a:gd name="connsiteX8" fmla="*/ 51931 w 1117229"/>
                <a:gd name="connsiteY8" fmla="*/ 1521045 h 1546350"/>
                <a:gd name="connsiteX9" fmla="*/ 6687 w 1117229"/>
                <a:gd name="connsiteY9" fmla="*/ 1456751 h 1546350"/>
                <a:gd name="connsiteX10" fmla="*/ 1925 w 1117229"/>
                <a:gd name="connsiteY10" fmla="*/ 1382932 h 1546350"/>
                <a:gd name="connsiteX11" fmla="*/ 23356 w 1117229"/>
                <a:gd name="connsiteY11" fmla="*/ 1273395 h 1546350"/>
                <a:gd name="connsiteX12" fmla="*/ 75743 w 1117229"/>
                <a:gd name="connsiteY12" fmla="*/ 1161476 h 1546350"/>
                <a:gd name="connsiteX13" fmla="*/ 125750 w 1117229"/>
                <a:gd name="connsiteY13" fmla="*/ 1075751 h 1546350"/>
                <a:gd name="connsiteX14" fmla="*/ 213856 w 1117229"/>
                <a:gd name="connsiteY14" fmla="*/ 980501 h 1546350"/>
                <a:gd name="connsiteX15" fmla="*/ 349587 w 1117229"/>
                <a:gd name="connsiteY15" fmla="*/ 901920 h 1546350"/>
                <a:gd name="connsiteX16" fmla="*/ 487700 w 1117229"/>
                <a:gd name="connsiteY16" fmla="*/ 870964 h 1546350"/>
                <a:gd name="connsiteX17" fmla="*/ 575806 w 1117229"/>
                <a:gd name="connsiteY17" fmla="*/ 868582 h 1546350"/>
                <a:gd name="connsiteX18" fmla="*/ 621050 w 1117229"/>
                <a:gd name="connsiteY18" fmla="*/ 882870 h 1546350"/>
                <a:gd name="connsiteX19" fmla="*/ 644862 w 1117229"/>
                <a:gd name="connsiteY19" fmla="*/ 918589 h 1546350"/>
                <a:gd name="connsiteX20" fmla="*/ 635337 w 1117229"/>
                <a:gd name="connsiteY20" fmla="*/ 961451 h 1546350"/>
                <a:gd name="connsiteX21" fmla="*/ 599618 w 1117229"/>
                <a:gd name="connsiteY21" fmla="*/ 990026 h 1546350"/>
                <a:gd name="connsiteX22" fmla="*/ 554375 w 1117229"/>
                <a:gd name="connsiteY22" fmla="*/ 997170 h 1546350"/>
                <a:gd name="connsiteX23" fmla="*/ 463887 w 1117229"/>
                <a:gd name="connsiteY23" fmla="*/ 997170 h 1546350"/>
                <a:gd name="connsiteX24" fmla="*/ 390068 w 1117229"/>
                <a:gd name="connsiteY24" fmla="*/ 1023364 h 1546350"/>
                <a:gd name="connsiteX25" fmla="*/ 299581 w 1117229"/>
                <a:gd name="connsiteY25" fmla="*/ 1073370 h 1546350"/>
                <a:gd name="connsiteX26" fmla="*/ 225762 w 1117229"/>
                <a:gd name="connsiteY26" fmla="*/ 1151951 h 1546350"/>
                <a:gd name="connsiteX27" fmla="*/ 170993 w 1117229"/>
                <a:gd name="connsiteY27" fmla="*/ 1244820 h 1546350"/>
                <a:gd name="connsiteX28" fmla="*/ 137656 w 1117229"/>
                <a:gd name="connsiteY28" fmla="*/ 1335307 h 1546350"/>
                <a:gd name="connsiteX29" fmla="*/ 123368 w 1117229"/>
                <a:gd name="connsiteY29" fmla="*/ 1409126 h 1546350"/>
                <a:gd name="connsiteX30" fmla="*/ 144800 w 1117229"/>
                <a:gd name="connsiteY30" fmla="*/ 1425795 h 1546350"/>
                <a:gd name="connsiteX31" fmla="*/ 240050 w 1117229"/>
                <a:gd name="connsiteY31" fmla="*/ 1406745 h 1546350"/>
                <a:gd name="connsiteX32" fmla="*/ 401975 w 1117229"/>
                <a:gd name="connsiteY32" fmla="*/ 1347214 h 1546350"/>
                <a:gd name="connsiteX33" fmla="*/ 549612 w 1117229"/>
                <a:gd name="connsiteY33" fmla="*/ 1266251 h 1546350"/>
                <a:gd name="connsiteX34" fmla="*/ 668675 w 1117229"/>
                <a:gd name="connsiteY34" fmla="*/ 1178145 h 1546350"/>
                <a:gd name="connsiteX35" fmla="*/ 792500 w 1117229"/>
                <a:gd name="connsiteY35" fmla="*/ 1066226 h 1546350"/>
                <a:gd name="connsiteX36" fmla="*/ 880606 w 1117229"/>
                <a:gd name="connsiteY36" fmla="*/ 959070 h 1546350"/>
                <a:gd name="connsiteX37" fmla="*/ 930612 w 1117229"/>
                <a:gd name="connsiteY37" fmla="*/ 868582 h 1546350"/>
                <a:gd name="connsiteX38" fmla="*/ 971093 w 1117229"/>
                <a:gd name="connsiteY38" fmla="*/ 778095 h 1546350"/>
                <a:gd name="connsiteX39" fmla="*/ 973475 w 1117229"/>
                <a:gd name="connsiteY39" fmla="*/ 689989 h 1546350"/>
                <a:gd name="connsiteX40" fmla="*/ 944900 w 1117229"/>
                <a:gd name="connsiteY40" fmla="*/ 630457 h 1546350"/>
                <a:gd name="connsiteX41" fmla="*/ 873462 w 1117229"/>
                <a:gd name="connsiteY41" fmla="*/ 570926 h 1546350"/>
                <a:gd name="connsiteX42" fmla="*/ 766306 w 1117229"/>
                <a:gd name="connsiteY42" fmla="*/ 497107 h 1546350"/>
                <a:gd name="connsiteX43" fmla="*/ 713918 w 1117229"/>
                <a:gd name="connsiteY43" fmla="*/ 447101 h 1546350"/>
                <a:gd name="connsiteX44" fmla="*/ 668675 w 1117229"/>
                <a:gd name="connsiteY44" fmla="*/ 356614 h 1546350"/>
                <a:gd name="connsiteX45" fmla="*/ 680581 w 1117229"/>
                <a:gd name="connsiteY45" fmla="*/ 254220 h 1546350"/>
                <a:gd name="connsiteX46" fmla="*/ 732968 w 1117229"/>
                <a:gd name="connsiteY46" fmla="*/ 185164 h 1546350"/>
                <a:gd name="connsiteX47" fmla="*/ 802025 w 1117229"/>
                <a:gd name="connsiteY47" fmla="*/ 130395 h 1546350"/>
                <a:gd name="connsiteX48" fmla="*/ 880606 w 1117229"/>
                <a:gd name="connsiteY48" fmla="*/ 82770 h 1546350"/>
                <a:gd name="connsiteX49" fmla="*/ 971094 w 1117229"/>
                <a:gd name="connsiteY49" fmla="*/ 32764 h 1546350"/>
                <a:gd name="connsiteX50" fmla="*/ 1035387 w 1117229"/>
                <a:gd name="connsiteY50" fmla="*/ 4188 h 1546350"/>
                <a:gd name="connsiteX51" fmla="*/ 1090156 w 1117229"/>
                <a:gd name="connsiteY51" fmla="*/ 4189 h 1546350"/>
                <a:gd name="connsiteX52" fmla="*/ 1116350 w 1117229"/>
                <a:gd name="connsiteY52" fmla="*/ 42289 h 1546350"/>
                <a:gd name="connsiteX53" fmla="*/ 1106825 w 1117229"/>
                <a:gd name="connsiteY53" fmla="*/ 97057 h 1546350"/>
                <a:gd name="connsiteX54" fmla="*/ 1066343 w 1117229"/>
                <a:gd name="connsiteY54" fmla="*/ 128014 h 1546350"/>
                <a:gd name="connsiteX55" fmla="*/ 973475 w 1117229"/>
                <a:gd name="connsiteY55" fmla="*/ 175639 h 1546350"/>
                <a:gd name="connsiteX56" fmla="*/ 902037 w 1117229"/>
                <a:gd name="connsiteY56" fmla="*/ 213739 h 1546350"/>
                <a:gd name="connsiteX57" fmla="*/ 835362 w 1117229"/>
                <a:gd name="connsiteY57" fmla="*/ 261364 h 1546350"/>
                <a:gd name="connsiteX58" fmla="*/ 799643 w 1117229"/>
                <a:gd name="connsiteY58" fmla="*/ 304226 h 1546350"/>
                <a:gd name="connsiteX59" fmla="*/ 802025 w 1117229"/>
                <a:gd name="connsiteY59" fmla="*/ 354232 h 1546350"/>
                <a:gd name="connsiteX60" fmla="*/ 852031 w 1117229"/>
                <a:gd name="connsiteY60" fmla="*/ 406620 h 1546350"/>
                <a:gd name="connsiteX61" fmla="*/ 932993 w 1117229"/>
                <a:gd name="connsiteY61" fmla="*/ 463770 h 1546350"/>
                <a:gd name="connsiteX62" fmla="*/ 1011575 w 1117229"/>
                <a:gd name="connsiteY62" fmla="*/ 525682 h 1546350"/>
                <a:gd name="connsiteX63" fmla="*/ 1080631 w 1117229"/>
                <a:gd name="connsiteY63" fmla="*/ 604264 h 1546350"/>
                <a:gd name="connsiteX64" fmla="*/ 1106825 w 1117229"/>
                <a:gd name="connsiteY64" fmla="*/ 697132 h 1546350"/>
                <a:gd name="connsiteX65" fmla="*/ 1087775 w 1117229"/>
                <a:gd name="connsiteY65" fmla="*/ 811432 h 1546350"/>
                <a:gd name="connsiteX66" fmla="*/ 1047293 w 1117229"/>
                <a:gd name="connsiteY66" fmla="*/ 923351 h 1546350"/>
                <a:gd name="connsiteX67" fmla="*/ 985381 w 1117229"/>
                <a:gd name="connsiteY67" fmla="*/ 1030507 h 1546350"/>
                <a:gd name="connsiteX0" fmla="*/ 985381 w 1117229"/>
                <a:gd name="connsiteY0" fmla="*/ 1030507 h 1546350"/>
                <a:gd name="connsiteX1" fmla="*/ 859175 w 1117229"/>
                <a:gd name="connsiteY1" fmla="*/ 1182907 h 1546350"/>
                <a:gd name="connsiteX2" fmla="*/ 752018 w 1117229"/>
                <a:gd name="connsiteY2" fmla="*/ 1278157 h 1546350"/>
                <a:gd name="connsiteX3" fmla="*/ 630575 w 1117229"/>
                <a:gd name="connsiteY3" fmla="*/ 1368645 h 1546350"/>
                <a:gd name="connsiteX4" fmla="*/ 497225 w 1117229"/>
                <a:gd name="connsiteY4" fmla="*/ 1442464 h 1546350"/>
                <a:gd name="connsiteX5" fmla="*/ 332918 w 1117229"/>
                <a:gd name="connsiteY5" fmla="*/ 1516282 h 1546350"/>
                <a:gd name="connsiteX6" fmla="*/ 211475 w 1117229"/>
                <a:gd name="connsiteY6" fmla="*/ 1544857 h 1546350"/>
                <a:gd name="connsiteX7" fmla="*/ 111462 w 1117229"/>
                <a:gd name="connsiteY7" fmla="*/ 1540095 h 1546350"/>
                <a:gd name="connsiteX8" fmla="*/ 51931 w 1117229"/>
                <a:gd name="connsiteY8" fmla="*/ 1521045 h 1546350"/>
                <a:gd name="connsiteX9" fmla="*/ 6687 w 1117229"/>
                <a:gd name="connsiteY9" fmla="*/ 1456751 h 1546350"/>
                <a:gd name="connsiteX10" fmla="*/ 1925 w 1117229"/>
                <a:gd name="connsiteY10" fmla="*/ 1382932 h 1546350"/>
                <a:gd name="connsiteX11" fmla="*/ 23356 w 1117229"/>
                <a:gd name="connsiteY11" fmla="*/ 1273395 h 1546350"/>
                <a:gd name="connsiteX12" fmla="*/ 70981 w 1117229"/>
                <a:gd name="connsiteY12" fmla="*/ 1161476 h 1546350"/>
                <a:gd name="connsiteX13" fmla="*/ 125750 w 1117229"/>
                <a:gd name="connsiteY13" fmla="*/ 1075751 h 1546350"/>
                <a:gd name="connsiteX14" fmla="*/ 213856 w 1117229"/>
                <a:gd name="connsiteY14" fmla="*/ 980501 h 1546350"/>
                <a:gd name="connsiteX15" fmla="*/ 349587 w 1117229"/>
                <a:gd name="connsiteY15" fmla="*/ 901920 h 1546350"/>
                <a:gd name="connsiteX16" fmla="*/ 487700 w 1117229"/>
                <a:gd name="connsiteY16" fmla="*/ 870964 h 1546350"/>
                <a:gd name="connsiteX17" fmla="*/ 575806 w 1117229"/>
                <a:gd name="connsiteY17" fmla="*/ 868582 h 1546350"/>
                <a:gd name="connsiteX18" fmla="*/ 621050 w 1117229"/>
                <a:gd name="connsiteY18" fmla="*/ 882870 h 1546350"/>
                <a:gd name="connsiteX19" fmla="*/ 644862 w 1117229"/>
                <a:gd name="connsiteY19" fmla="*/ 918589 h 1546350"/>
                <a:gd name="connsiteX20" fmla="*/ 635337 w 1117229"/>
                <a:gd name="connsiteY20" fmla="*/ 961451 h 1546350"/>
                <a:gd name="connsiteX21" fmla="*/ 599618 w 1117229"/>
                <a:gd name="connsiteY21" fmla="*/ 990026 h 1546350"/>
                <a:gd name="connsiteX22" fmla="*/ 554375 w 1117229"/>
                <a:gd name="connsiteY22" fmla="*/ 997170 h 1546350"/>
                <a:gd name="connsiteX23" fmla="*/ 463887 w 1117229"/>
                <a:gd name="connsiteY23" fmla="*/ 997170 h 1546350"/>
                <a:gd name="connsiteX24" fmla="*/ 390068 w 1117229"/>
                <a:gd name="connsiteY24" fmla="*/ 1023364 h 1546350"/>
                <a:gd name="connsiteX25" fmla="*/ 299581 w 1117229"/>
                <a:gd name="connsiteY25" fmla="*/ 1073370 h 1546350"/>
                <a:gd name="connsiteX26" fmla="*/ 225762 w 1117229"/>
                <a:gd name="connsiteY26" fmla="*/ 1151951 h 1546350"/>
                <a:gd name="connsiteX27" fmla="*/ 170993 w 1117229"/>
                <a:gd name="connsiteY27" fmla="*/ 1244820 h 1546350"/>
                <a:gd name="connsiteX28" fmla="*/ 137656 w 1117229"/>
                <a:gd name="connsiteY28" fmla="*/ 1335307 h 1546350"/>
                <a:gd name="connsiteX29" fmla="*/ 123368 w 1117229"/>
                <a:gd name="connsiteY29" fmla="*/ 1409126 h 1546350"/>
                <a:gd name="connsiteX30" fmla="*/ 144800 w 1117229"/>
                <a:gd name="connsiteY30" fmla="*/ 1425795 h 1546350"/>
                <a:gd name="connsiteX31" fmla="*/ 240050 w 1117229"/>
                <a:gd name="connsiteY31" fmla="*/ 1406745 h 1546350"/>
                <a:gd name="connsiteX32" fmla="*/ 401975 w 1117229"/>
                <a:gd name="connsiteY32" fmla="*/ 1347214 h 1546350"/>
                <a:gd name="connsiteX33" fmla="*/ 549612 w 1117229"/>
                <a:gd name="connsiteY33" fmla="*/ 1266251 h 1546350"/>
                <a:gd name="connsiteX34" fmla="*/ 668675 w 1117229"/>
                <a:gd name="connsiteY34" fmla="*/ 1178145 h 1546350"/>
                <a:gd name="connsiteX35" fmla="*/ 792500 w 1117229"/>
                <a:gd name="connsiteY35" fmla="*/ 1066226 h 1546350"/>
                <a:gd name="connsiteX36" fmla="*/ 880606 w 1117229"/>
                <a:gd name="connsiteY36" fmla="*/ 959070 h 1546350"/>
                <a:gd name="connsiteX37" fmla="*/ 930612 w 1117229"/>
                <a:gd name="connsiteY37" fmla="*/ 868582 h 1546350"/>
                <a:gd name="connsiteX38" fmla="*/ 971093 w 1117229"/>
                <a:gd name="connsiteY38" fmla="*/ 778095 h 1546350"/>
                <a:gd name="connsiteX39" fmla="*/ 973475 w 1117229"/>
                <a:gd name="connsiteY39" fmla="*/ 689989 h 1546350"/>
                <a:gd name="connsiteX40" fmla="*/ 944900 w 1117229"/>
                <a:gd name="connsiteY40" fmla="*/ 630457 h 1546350"/>
                <a:gd name="connsiteX41" fmla="*/ 873462 w 1117229"/>
                <a:gd name="connsiteY41" fmla="*/ 570926 h 1546350"/>
                <a:gd name="connsiteX42" fmla="*/ 766306 w 1117229"/>
                <a:gd name="connsiteY42" fmla="*/ 497107 h 1546350"/>
                <a:gd name="connsiteX43" fmla="*/ 713918 w 1117229"/>
                <a:gd name="connsiteY43" fmla="*/ 447101 h 1546350"/>
                <a:gd name="connsiteX44" fmla="*/ 668675 w 1117229"/>
                <a:gd name="connsiteY44" fmla="*/ 356614 h 1546350"/>
                <a:gd name="connsiteX45" fmla="*/ 680581 w 1117229"/>
                <a:gd name="connsiteY45" fmla="*/ 254220 h 1546350"/>
                <a:gd name="connsiteX46" fmla="*/ 732968 w 1117229"/>
                <a:gd name="connsiteY46" fmla="*/ 185164 h 1546350"/>
                <a:gd name="connsiteX47" fmla="*/ 802025 w 1117229"/>
                <a:gd name="connsiteY47" fmla="*/ 130395 h 1546350"/>
                <a:gd name="connsiteX48" fmla="*/ 880606 w 1117229"/>
                <a:gd name="connsiteY48" fmla="*/ 82770 h 1546350"/>
                <a:gd name="connsiteX49" fmla="*/ 971094 w 1117229"/>
                <a:gd name="connsiteY49" fmla="*/ 32764 h 1546350"/>
                <a:gd name="connsiteX50" fmla="*/ 1035387 w 1117229"/>
                <a:gd name="connsiteY50" fmla="*/ 4188 h 1546350"/>
                <a:gd name="connsiteX51" fmla="*/ 1090156 w 1117229"/>
                <a:gd name="connsiteY51" fmla="*/ 4189 h 1546350"/>
                <a:gd name="connsiteX52" fmla="*/ 1116350 w 1117229"/>
                <a:gd name="connsiteY52" fmla="*/ 42289 h 1546350"/>
                <a:gd name="connsiteX53" fmla="*/ 1106825 w 1117229"/>
                <a:gd name="connsiteY53" fmla="*/ 97057 h 1546350"/>
                <a:gd name="connsiteX54" fmla="*/ 1066343 w 1117229"/>
                <a:gd name="connsiteY54" fmla="*/ 128014 h 1546350"/>
                <a:gd name="connsiteX55" fmla="*/ 973475 w 1117229"/>
                <a:gd name="connsiteY55" fmla="*/ 175639 h 1546350"/>
                <a:gd name="connsiteX56" fmla="*/ 902037 w 1117229"/>
                <a:gd name="connsiteY56" fmla="*/ 213739 h 1546350"/>
                <a:gd name="connsiteX57" fmla="*/ 835362 w 1117229"/>
                <a:gd name="connsiteY57" fmla="*/ 261364 h 1546350"/>
                <a:gd name="connsiteX58" fmla="*/ 799643 w 1117229"/>
                <a:gd name="connsiteY58" fmla="*/ 304226 h 1546350"/>
                <a:gd name="connsiteX59" fmla="*/ 802025 w 1117229"/>
                <a:gd name="connsiteY59" fmla="*/ 354232 h 1546350"/>
                <a:gd name="connsiteX60" fmla="*/ 852031 w 1117229"/>
                <a:gd name="connsiteY60" fmla="*/ 406620 h 1546350"/>
                <a:gd name="connsiteX61" fmla="*/ 932993 w 1117229"/>
                <a:gd name="connsiteY61" fmla="*/ 463770 h 1546350"/>
                <a:gd name="connsiteX62" fmla="*/ 1011575 w 1117229"/>
                <a:gd name="connsiteY62" fmla="*/ 525682 h 1546350"/>
                <a:gd name="connsiteX63" fmla="*/ 1080631 w 1117229"/>
                <a:gd name="connsiteY63" fmla="*/ 604264 h 1546350"/>
                <a:gd name="connsiteX64" fmla="*/ 1106825 w 1117229"/>
                <a:gd name="connsiteY64" fmla="*/ 697132 h 1546350"/>
                <a:gd name="connsiteX65" fmla="*/ 1087775 w 1117229"/>
                <a:gd name="connsiteY65" fmla="*/ 811432 h 1546350"/>
                <a:gd name="connsiteX66" fmla="*/ 1047293 w 1117229"/>
                <a:gd name="connsiteY66" fmla="*/ 923351 h 1546350"/>
                <a:gd name="connsiteX67" fmla="*/ 985381 w 1117229"/>
                <a:gd name="connsiteY67" fmla="*/ 1030507 h 1546350"/>
                <a:gd name="connsiteX0" fmla="*/ 985381 w 1117229"/>
                <a:gd name="connsiteY0" fmla="*/ 1030507 h 1546350"/>
                <a:gd name="connsiteX1" fmla="*/ 859175 w 1117229"/>
                <a:gd name="connsiteY1" fmla="*/ 1182907 h 1546350"/>
                <a:gd name="connsiteX2" fmla="*/ 752018 w 1117229"/>
                <a:gd name="connsiteY2" fmla="*/ 1278157 h 1546350"/>
                <a:gd name="connsiteX3" fmla="*/ 630575 w 1117229"/>
                <a:gd name="connsiteY3" fmla="*/ 1368645 h 1546350"/>
                <a:gd name="connsiteX4" fmla="*/ 497225 w 1117229"/>
                <a:gd name="connsiteY4" fmla="*/ 1442464 h 1546350"/>
                <a:gd name="connsiteX5" fmla="*/ 332918 w 1117229"/>
                <a:gd name="connsiteY5" fmla="*/ 1516282 h 1546350"/>
                <a:gd name="connsiteX6" fmla="*/ 211475 w 1117229"/>
                <a:gd name="connsiteY6" fmla="*/ 1544857 h 1546350"/>
                <a:gd name="connsiteX7" fmla="*/ 111462 w 1117229"/>
                <a:gd name="connsiteY7" fmla="*/ 1540095 h 1546350"/>
                <a:gd name="connsiteX8" fmla="*/ 51931 w 1117229"/>
                <a:gd name="connsiteY8" fmla="*/ 1521045 h 1546350"/>
                <a:gd name="connsiteX9" fmla="*/ 6687 w 1117229"/>
                <a:gd name="connsiteY9" fmla="*/ 1456751 h 1546350"/>
                <a:gd name="connsiteX10" fmla="*/ 1925 w 1117229"/>
                <a:gd name="connsiteY10" fmla="*/ 1382932 h 1546350"/>
                <a:gd name="connsiteX11" fmla="*/ 23356 w 1117229"/>
                <a:gd name="connsiteY11" fmla="*/ 1273395 h 1546350"/>
                <a:gd name="connsiteX12" fmla="*/ 70981 w 1117229"/>
                <a:gd name="connsiteY12" fmla="*/ 1161476 h 1546350"/>
                <a:gd name="connsiteX13" fmla="*/ 125750 w 1117229"/>
                <a:gd name="connsiteY13" fmla="*/ 1075751 h 1546350"/>
                <a:gd name="connsiteX14" fmla="*/ 213856 w 1117229"/>
                <a:gd name="connsiteY14" fmla="*/ 980501 h 1546350"/>
                <a:gd name="connsiteX15" fmla="*/ 349587 w 1117229"/>
                <a:gd name="connsiteY15" fmla="*/ 901920 h 1546350"/>
                <a:gd name="connsiteX16" fmla="*/ 487700 w 1117229"/>
                <a:gd name="connsiteY16" fmla="*/ 870964 h 1546350"/>
                <a:gd name="connsiteX17" fmla="*/ 575806 w 1117229"/>
                <a:gd name="connsiteY17" fmla="*/ 868582 h 1546350"/>
                <a:gd name="connsiteX18" fmla="*/ 621050 w 1117229"/>
                <a:gd name="connsiteY18" fmla="*/ 882870 h 1546350"/>
                <a:gd name="connsiteX19" fmla="*/ 644862 w 1117229"/>
                <a:gd name="connsiteY19" fmla="*/ 918589 h 1546350"/>
                <a:gd name="connsiteX20" fmla="*/ 635337 w 1117229"/>
                <a:gd name="connsiteY20" fmla="*/ 961451 h 1546350"/>
                <a:gd name="connsiteX21" fmla="*/ 599618 w 1117229"/>
                <a:gd name="connsiteY21" fmla="*/ 990026 h 1546350"/>
                <a:gd name="connsiteX22" fmla="*/ 554375 w 1117229"/>
                <a:gd name="connsiteY22" fmla="*/ 997170 h 1546350"/>
                <a:gd name="connsiteX23" fmla="*/ 463887 w 1117229"/>
                <a:gd name="connsiteY23" fmla="*/ 1001932 h 1546350"/>
                <a:gd name="connsiteX24" fmla="*/ 390068 w 1117229"/>
                <a:gd name="connsiteY24" fmla="*/ 1023364 h 1546350"/>
                <a:gd name="connsiteX25" fmla="*/ 299581 w 1117229"/>
                <a:gd name="connsiteY25" fmla="*/ 1073370 h 1546350"/>
                <a:gd name="connsiteX26" fmla="*/ 225762 w 1117229"/>
                <a:gd name="connsiteY26" fmla="*/ 1151951 h 1546350"/>
                <a:gd name="connsiteX27" fmla="*/ 170993 w 1117229"/>
                <a:gd name="connsiteY27" fmla="*/ 1244820 h 1546350"/>
                <a:gd name="connsiteX28" fmla="*/ 137656 w 1117229"/>
                <a:gd name="connsiteY28" fmla="*/ 1335307 h 1546350"/>
                <a:gd name="connsiteX29" fmla="*/ 123368 w 1117229"/>
                <a:gd name="connsiteY29" fmla="*/ 1409126 h 1546350"/>
                <a:gd name="connsiteX30" fmla="*/ 144800 w 1117229"/>
                <a:gd name="connsiteY30" fmla="*/ 1425795 h 1546350"/>
                <a:gd name="connsiteX31" fmla="*/ 240050 w 1117229"/>
                <a:gd name="connsiteY31" fmla="*/ 1406745 h 1546350"/>
                <a:gd name="connsiteX32" fmla="*/ 401975 w 1117229"/>
                <a:gd name="connsiteY32" fmla="*/ 1347214 h 1546350"/>
                <a:gd name="connsiteX33" fmla="*/ 549612 w 1117229"/>
                <a:gd name="connsiteY33" fmla="*/ 1266251 h 1546350"/>
                <a:gd name="connsiteX34" fmla="*/ 668675 w 1117229"/>
                <a:gd name="connsiteY34" fmla="*/ 1178145 h 1546350"/>
                <a:gd name="connsiteX35" fmla="*/ 792500 w 1117229"/>
                <a:gd name="connsiteY35" fmla="*/ 1066226 h 1546350"/>
                <a:gd name="connsiteX36" fmla="*/ 880606 w 1117229"/>
                <a:gd name="connsiteY36" fmla="*/ 959070 h 1546350"/>
                <a:gd name="connsiteX37" fmla="*/ 930612 w 1117229"/>
                <a:gd name="connsiteY37" fmla="*/ 868582 h 1546350"/>
                <a:gd name="connsiteX38" fmla="*/ 971093 w 1117229"/>
                <a:gd name="connsiteY38" fmla="*/ 778095 h 1546350"/>
                <a:gd name="connsiteX39" fmla="*/ 973475 w 1117229"/>
                <a:gd name="connsiteY39" fmla="*/ 689989 h 1546350"/>
                <a:gd name="connsiteX40" fmla="*/ 944900 w 1117229"/>
                <a:gd name="connsiteY40" fmla="*/ 630457 h 1546350"/>
                <a:gd name="connsiteX41" fmla="*/ 873462 w 1117229"/>
                <a:gd name="connsiteY41" fmla="*/ 570926 h 1546350"/>
                <a:gd name="connsiteX42" fmla="*/ 766306 w 1117229"/>
                <a:gd name="connsiteY42" fmla="*/ 497107 h 1546350"/>
                <a:gd name="connsiteX43" fmla="*/ 713918 w 1117229"/>
                <a:gd name="connsiteY43" fmla="*/ 447101 h 1546350"/>
                <a:gd name="connsiteX44" fmla="*/ 668675 w 1117229"/>
                <a:gd name="connsiteY44" fmla="*/ 356614 h 1546350"/>
                <a:gd name="connsiteX45" fmla="*/ 680581 w 1117229"/>
                <a:gd name="connsiteY45" fmla="*/ 254220 h 1546350"/>
                <a:gd name="connsiteX46" fmla="*/ 732968 w 1117229"/>
                <a:gd name="connsiteY46" fmla="*/ 185164 h 1546350"/>
                <a:gd name="connsiteX47" fmla="*/ 802025 w 1117229"/>
                <a:gd name="connsiteY47" fmla="*/ 130395 h 1546350"/>
                <a:gd name="connsiteX48" fmla="*/ 880606 w 1117229"/>
                <a:gd name="connsiteY48" fmla="*/ 82770 h 1546350"/>
                <a:gd name="connsiteX49" fmla="*/ 971094 w 1117229"/>
                <a:gd name="connsiteY49" fmla="*/ 32764 h 1546350"/>
                <a:gd name="connsiteX50" fmla="*/ 1035387 w 1117229"/>
                <a:gd name="connsiteY50" fmla="*/ 4188 h 1546350"/>
                <a:gd name="connsiteX51" fmla="*/ 1090156 w 1117229"/>
                <a:gd name="connsiteY51" fmla="*/ 4189 h 1546350"/>
                <a:gd name="connsiteX52" fmla="*/ 1116350 w 1117229"/>
                <a:gd name="connsiteY52" fmla="*/ 42289 h 1546350"/>
                <a:gd name="connsiteX53" fmla="*/ 1106825 w 1117229"/>
                <a:gd name="connsiteY53" fmla="*/ 97057 h 1546350"/>
                <a:gd name="connsiteX54" fmla="*/ 1066343 w 1117229"/>
                <a:gd name="connsiteY54" fmla="*/ 128014 h 1546350"/>
                <a:gd name="connsiteX55" fmla="*/ 973475 w 1117229"/>
                <a:gd name="connsiteY55" fmla="*/ 175639 h 1546350"/>
                <a:gd name="connsiteX56" fmla="*/ 902037 w 1117229"/>
                <a:gd name="connsiteY56" fmla="*/ 213739 h 1546350"/>
                <a:gd name="connsiteX57" fmla="*/ 835362 w 1117229"/>
                <a:gd name="connsiteY57" fmla="*/ 261364 h 1546350"/>
                <a:gd name="connsiteX58" fmla="*/ 799643 w 1117229"/>
                <a:gd name="connsiteY58" fmla="*/ 304226 h 1546350"/>
                <a:gd name="connsiteX59" fmla="*/ 802025 w 1117229"/>
                <a:gd name="connsiteY59" fmla="*/ 354232 h 1546350"/>
                <a:gd name="connsiteX60" fmla="*/ 852031 w 1117229"/>
                <a:gd name="connsiteY60" fmla="*/ 406620 h 1546350"/>
                <a:gd name="connsiteX61" fmla="*/ 932993 w 1117229"/>
                <a:gd name="connsiteY61" fmla="*/ 463770 h 1546350"/>
                <a:gd name="connsiteX62" fmla="*/ 1011575 w 1117229"/>
                <a:gd name="connsiteY62" fmla="*/ 525682 h 1546350"/>
                <a:gd name="connsiteX63" fmla="*/ 1080631 w 1117229"/>
                <a:gd name="connsiteY63" fmla="*/ 604264 h 1546350"/>
                <a:gd name="connsiteX64" fmla="*/ 1106825 w 1117229"/>
                <a:gd name="connsiteY64" fmla="*/ 697132 h 1546350"/>
                <a:gd name="connsiteX65" fmla="*/ 1087775 w 1117229"/>
                <a:gd name="connsiteY65" fmla="*/ 811432 h 1546350"/>
                <a:gd name="connsiteX66" fmla="*/ 1047293 w 1117229"/>
                <a:gd name="connsiteY66" fmla="*/ 923351 h 1546350"/>
                <a:gd name="connsiteX67" fmla="*/ 985381 w 1117229"/>
                <a:gd name="connsiteY67" fmla="*/ 1030507 h 1546350"/>
                <a:gd name="connsiteX0" fmla="*/ 985381 w 1117229"/>
                <a:gd name="connsiteY0" fmla="*/ 1030507 h 1546350"/>
                <a:gd name="connsiteX1" fmla="*/ 859175 w 1117229"/>
                <a:gd name="connsiteY1" fmla="*/ 1182907 h 1546350"/>
                <a:gd name="connsiteX2" fmla="*/ 752018 w 1117229"/>
                <a:gd name="connsiteY2" fmla="*/ 1278157 h 1546350"/>
                <a:gd name="connsiteX3" fmla="*/ 630575 w 1117229"/>
                <a:gd name="connsiteY3" fmla="*/ 1368645 h 1546350"/>
                <a:gd name="connsiteX4" fmla="*/ 497225 w 1117229"/>
                <a:gd name="connsiteY4" fmla="*/ 1442464 h 1546350"/>
                <a:gd name="connsiteX5" fmla="*/ 332918 w 1117229"/>
                <a:gd name="connsiteY5" fmla="*/ 1516282 h 1546350"/>
                <a:gd name="connsiteX6" fmla="*/ 211475 w 1117229"/>
                <a:gd name="connsiteY6" fmla="*/ 1544857 h 1546350"/>
                <a:gd name="connsiteX7" fmla="*/ 111462 w 1117229"/>
                <a:gd name="connsiteY7" fmla="*/ 1540095 h 1546350"/>
                <a:gd name="connsiteX8" fmla="*/ 51931 w 1117229"/>
                <a:gd name="connsiteY8" fmla="*/ 1521045 h 1546350"/>
                <a:gd name="connsiteX9" fmla="*/ 6687 w 1117229"/>
                <a:gd name="connsiteY9" fmla="*/ 1456751 h 1546350"/>
                <a:gd name="connsiteX10" fmla="*/ 1925 w 1117229"/>
                <a:gd name="connsiteY10" fmla="*/ 1382932 h 1546350"/>
                <a:gd name="connsiteX11" fmla="*/ 23356 w 1117229"/>
                <a:gd name="connsiteY11" fmla="*/ 1273395 h 1546350"/>
                <a:gd name="connsiteX12" fmla="*/ 70981 w 1117229"/>
                <a:gd name="connsiteY12" fmla="*/ 1161476 h 1546350"/>
                <a:gd name="connsiteX13" fmla="*/ 125750 w 1117229"/>
                <a:gd name="connsiteY13" fmla="*/ 1075751 h 1546350"/>
                <a:gd name="connsiteX14" fmla="*/ 213856 w 1117229"/>
                <a:gd name="connsiteY14" fmla="*/ 980501 h 1546350"/>
                <a:gd name="connsiteX15" fmla="*/ 349587 w 1117229"/>
                <a:gd name="connsiteY15" fmla="*/ 901920 h 1546350"/>
                <a:gd name="connsiteX16" fmla="*/ 487700 w 1117229"/>
                <a:gd name="connsiteY16" fmla="*/ 870964 h 1546350"/>
                <a:gd name="connsiteX17" fmla="*/ 575806 w 1117229"/>
                <a:gd name="connsiteY17" fmla="*/ 868582 h 1546350"/>
                <a:gd name="connsiteX18" fmla="*/ 621050 w 1117229"/>
                <a:gd name="connsiteY18" fmla="*/ 882870 h 1546350"/>
                <a:gd name="connsiteX19" fmla="*/ 644862 w 1117229"/>
                <a:gd name="connsiteY19" fmla="*/ 918589 h 1546350"/>
                <a:gd name="connsiteX20" fmla="*/ 635337 w 1117229"/>
                <a:gd name="connsiteY20" fmla="*/ 961451 h 1546350"/>
                <a:gd name="connsiteX21" fmla="*/ 599618 w 1117229"/>
                <a:gd name="connsiteY21" fmla="*/ 990026 h 1546350"/>
                <a:gd name="connsiteX22" fmla="*/ 554375 w 1117229"/>
                <a:gd name="connsiteY22" fmla="*/ 997170 h 1546350"/>
                <a:gd name="connsiteX23" fmla="*/ 463887 w 1117229"/>
                <a:gd name="connsiteY23" fmla="*/ 1001932 h 1546350"/>
                <a:gd name="connsiteX24" fmla="*/ 390068 w 1117229"/>
                <a:gd name="connsiteY24" fmla="*/ 1023364 h 1546350"/>
                <a:gd name="connsiteX25" fmla="*/ 299581 w 1117229"/>
                <a:gd name="connsiteY25" fmla="*/ 1073370 h 1546350"/>
                <a:gd name="connsiteX26" fmla="*/ 225762 w 1117229"/>
                <a:gd name="connsiteY26" fmla="*/ 1151951 h 1546350"/>
                <a:gd name="connsiteX27" fmla="*/ 170993 w 1117229"/>
                <a:gd name="connsiteY27" fmla="*/ 1244820 h 1546350"/>
                <a:gd name="connsiteX28" fmla="*/ 137656 w 1117229"/>
                <a:gd name="connsiteY28" fmla="*/ 1335307 h 1546350"/>
                <a:gd name="connsiteX29" fmla="*/ 123368 w 1117229"/>
                <a:gd name="connsiteY29" fmla="*/ 1409126 h 1546350"/>
                <a:gd name="connsiteX30" fmla="*/ 154325 w 1117229"/>
                <a:gd name="connsiteY30" fmla="*/ 1418651 h 1546350"/>
                <a:gd name="connsiteX31" fmla="*/ 240050 w 1117229"/>
                <a:gd name="connsiteY31" fmla="*/ 1406745 h 1546350"/>
                <a:gd name="connsiteX32" fmla="*/ 401975 w 1117229"/>
                <a:gd name="connsiteY32" fmla="*/ 1347214 h 1546350"/>
                <a:gd name="connsiteX33" fmla="*/ 549612 w 1117229"/>
                <a:gd name="connsiteY33" fmla="*/ 1266251 h 1546350"/>
                <a:gd name="connsiteX34" fmla="*/ 668675 w 1117229"/>
                <a:gd name="connsiteY34" fmla="*/ 1178145 h 1546350"/>
                <a:gd name="connsiteX35" fmla="*/ 792500 w 1117229"/>
                <a:gd name="connsiteY35" fmla="*/ 1066226 h 1546350"/>
                <a:gd name="connsiteX36" fmla="*/ 880606 w 1117229"/>
                <a:gd name="connsiteY36" fmla="*/ 959070 h 1546350"/>
                <a:gd name="connsiteX37" fmla="*/ 930612 w 1117229"/>
                <a:gd name="connsiteY37" fmla="*/ 868582 h 1546350"/>
                <a:gd name="connsiteX38" fmla="*/ 971093 w 1117229"/>
                <a:gd name="connsiteY38" fmla="*/ 778095 h 1546350"/>
                <a:gd name="connsiteX39" fmla="*/ 973475 w 1117229"/>
                <a:gd name="connsiteY39" fmla="*/ 689989 h 1546350"/>
                <a:gd name="connsiteX40" fmla="*/ 944900 w 1117229"/>
                <a:gd name="connsiteY40" fmla="*/ 630457 h 1546350"/>
                <a:gd name="connsiteX41" fmla="*/ 873462 w 1117229"/>
                <a:gd name="connsiteY41" fmla="*/ 570926 h 1546350"/>
                <a:gd name="connsiteX42" fmla="*/ 766306 w 1117229"/>
                <a:gd name="connsiteY42" fmla="*/ 497107 h 1546350"/>
                <a:gd name="connsiteX43" fmla="*/ 713918 w 1117229"/>
                <a:gd name="connsiteY43" fmla="*/ 447101 h 1546350"/>
                <a:gd name="connsiteX44" fmla="*/ 668675 w 1117229"/>
                <a:gd name="connsiteY44" fmla="*/ 356614 h 1546350"/>
                <a:gd name="connsiteX45" fmla="*/ 680581 w 1117229"/>
                <a:gd name="connsiteY45" fmla="*/ 254220 h 1546350"/>
                <a:gd name="connsiteX46" fmla="*/ 732968 w 1117229"/>
                <a:gd name="connsiteY46" fmla="*/ 185164 h 1546350"/>
                <a:gd name="connsiteX47" fmla="*/ 802025 w 1117229"/>
                <a:gd name="connsiteY47" fmla="*/ 130395 h 1546350"/>
                <a:gd name="connsiteX48" fmla="*/ 880606 w 1117229"/>
                <a:gd name="connsiteY48" fmla="*/ 82770 h 1546350"/>
                <a:gd name="connsiteX49" fmla="*/ 971094 w 1117229"/>
                <a:gd name="connsiteY49" fmla="*/ 32764 h 1546350"/>
                <a:gd name="connsiteX50" fmla="*/ 1035387 w 1117229"/>
                <a:gd name="connsiteY50" fmla="*/ 4188 h 1546350"/>
                <a:gd name="connsiteX51" fmla="*/ 1090156 w 1117229"/>
                <a:gd name="connsiteY51" fmla="*/ 4189 h 1546350"/>
                <a:gd name="connsiteX52" fmla="*/ 1116350 w 1117229"/>
                <a:gd name="connsiteY52" fmla="*/ 42289 h 1546350"/>
                <a:gd name="connsiteX53" fmla="*/ 1106825 w 1117229"/>
                <a:gd name="connsiteY53" fmla="*/ 97057 h 1546350"/>
                <a:gd name="connsiteX54" fmla="*/ 1066343 w 1117229"/>
                <a:gd name="connsiteY54" fmla="*/ 128014 h 1546350"/>
                <a:gd name="connsiteX55" fmla="*/ 973475 w 1117229"/>
                <a:gd name="connsiteY55" fmla="*/ 175639 h 1546350"/>
                <a:gd name="connsiteX56" fmla="*/ 902037 w 1117229"/>
                <a:gd name="connsiteY56" fmla="*/ 213739 h 1546350"/>
                <a:gd name="connsiteX57" fmla="*/ 835362 w 1117229"/>
                <a:gd name="connsiteY57" fmla="*/ 261364 h 1546350"/>
                <a:gd name="connsiteX58" fmla="*/ 799643 w 1117229"/>
                <a:gd name="connsiteY58" fmla="*/ 304226 h 1546350"/>
                <a:gd name="connsiteX59" fmla="*/ 802025 w 1117229"/>
                <a:gd name="connsiteY59" fmla="*/ 354232 h 1546350"/>
                <a:gd name="connsiteX60" fmla="*/ 852031 w 1117229"/>
                <a:gd name="connsiteY60" fmla="*/ 406620 h 1546350"/>
                <a:gd name="connsiteX61" fmla="*/ 932993 w 1117229"/>
                <a:gd name="connsiteY61" fmla="*/ 463770 h 1546350"/>
                <a:gd name="connsiteX62" fmla="*/ 1011575 w 1117229"/>
                <a:gd name="connsiteY62" fmla="*/ 525682 h 1546350"/>
                <a:gd name="connsiteX63" fmla="*/ 1080631 w 1117229"/>
                <a:gd name="connsiteY63" fmla="*/ 604264 h 1546350"/>
                <a:gd name="connsiteX64" fmla="*/ 1106825 w 1117229"/>
                <a:gd name="connsiteY64" fmla="*/ 697132 h 1546350"/>
                <a:gd name="connsiteX65" fmla="*/ 1087775 w 1117229"/>
                <a:gd name="connsiteY65" fmla="*/ 811432 h 1546350"/>
                <a:gd name="connsiteX66" fmla="*/ 1047293 w 1117229"/>
                <a:gd name="connsiteY66" fmla="*/ 923351 h 1546350"/>
                <a:gd name="connsiteX67" fmla="*/ 985381 w 1117229"/>
                <a:gd name="connsiteY67" fmla="*/ 1030507 h 1546350"/>
                <a:gd name="connsiteX0" fmla="*/ 985381 w 1117229"/>
                <a:gd name="connsiteY0" fmla="*/ 1030507 h 1546350"/>
                <a:gd name="connsiteX1" fmla="*/ 859175 w 1117229"/>
                <a:gd name="connsiteY1" fmla="*/ 1182907 h 1546350"/>
                <a:gd name="connsiteX2" fmla="*/ 752018 w 1117229"/>
                <a:gd name="connsiteY2" fmla="*/ 1278157 h 1546350"/>
                <a:gd name="connsiteX3" fmla="*/ 630575 w 1117229"/>
                <a:gd name="connsiteY3" fmla="*/ 1368645 h 1546350"/>
                <a:gd name="connsiteX4" fmla="*/ 497225 w 1117229"/>
                <a:gd name="connsiteY4" fmla="*/ 1442464 h 1546350"/>
                <a:gd name="connsiteX5" fmla="*/ 332918 w 1117229"/>
                <a:gd name="connsiteY5" fmla="*/ 1516282 h 1546350"/>
                <a:gd name="connsiteX6" fmla="*/ 211475 w 1117229"/>
                <a:gd name="connsiteY6" fmla="*/ 1544857 h 1546350"/>
                <a:gd name="connsiteX7" fmla="*/ 111462 w 1117229"/>
                <a:gd name="connsiteY7" fmla="*/ 1540095 h 1546350"/>
                <a:gd name="connsiteX8" fmla="*/ 51931 w 1117229"/>
                <a:gd name="connsiteY8" fmla="*/ 1521045 h 1546350"/>
                <a:gd name="connsiteX9" fmla="*/ 6687 w 1117229"/>
                <a:gd name="connsiteY9" fmla="*/ 1456751 h 1546350"/>
                <a:gd name="connsiteX10" fmla="*/ 1925 w 1117229"/>
                <a:gd name="connsiteY10" fmla="*/ 1382932 h 1546350"/>
                <a:gd name="connsiteX11" fmla="*/ 23356 w 1117229"/>
                <a:gd name="connsiteY11" fmla="*/ 1273395 h 1546350"/>
                <a:gd name="connsiteX12" fmla="*/ 70981 w 1117229"/>
                <a:gd name="connsiteY12" fmla="*/ 1161476 h 1546350"/>
                <a:gd name="connsiteX13" fmla="*/ 125750 w 1117229"/>
                <a:gd name="connsiteY13" fmla="*/ 1075751 h 1546350"/>
                <a:gd name="connsiteX14" fmla="*/ 213856 w 1117229"/>
                <a:gd name="connsiteY14" fmla="*/ 980501 h 1546350"/>
                <a:gd name="connsiteX15" fmla="*/ 349587 w 1117229"/>
                <a:gd name="connsiteY15" fmla="*/ 901920 h 1546350"/>
                <a:gd name="connsiteX16" fmla="*/ 487700 w 1117229"/>
                <a:gd name="connsiteY16" fmla="*/ 870964 h 1546350"/>
                <a:gd name="connsiteX17" fmla="*/ 575806 w 1117229"/>
                <a:gd name="connsiteY17" fmla="*/ 868582 h 1546350"/>
                <a:gd name="connsiteX18" fmla="*/ 621050 w 1117229"/>
                <a:gd name="connsiteY18" fmla="*/ 882870 h 1546350"/>
                <a:gd name="connsiteX19" fmla="*/ 644862 w 1117229"/>
                <a:gd name="connsiteY19" fmla="*/ 918589 h 1546350"/>
                <a:gd name="connsiteX20" fmla="*/ 635337 w 1117229"/>
                <a:gd name="connsiteY20" fmla="*/ 961451 h 1546350"/>
                <a:gd name="connsiteX21" fmla="*/ 599618 w 1117229"/>
                <a:gd name="connsiteY21" fmla="*/ 990026 h 1546350"/>
                <a:gd name="connsiteX22" fmla="*/ 554375 w 1117229"/>
                <a:gd name="connsiteY22" fmla="*/ 997170 h 1546350"/>
                <a:gd name="connsiteX23" fmla="*/ 463887 w 1117229"/>
                <a:gd name="connsiteY23" fmla="*/ 1001932 h 1546350"/>
                <a:gd name="connsiteX24" fmla="*/ 390068 w 1117229"/>
                <a:gd name="connsiteY24" fmla="*/ 1023364 h 1546350"/>
                <a:gd name="connsiteX25" fmla="*/ 299581 w 1117229"/>
                <a:gd name="connsiteY25" fmla="*/ 1073370 h 1546350"/>
                <a:gd name="connsiteX26" fmla="*/ 225762 w 1117229"/>
                <a:gd name="connsiteY26" fmla="*/ 1151951 h 1546350"/>
                <a:gd name="connsiteX27" fmla="*/ 170993 w 1117229"/>
                <a:gd name="connsiteY27" fmla="*/ 1244820 h 1546350"/>
                <a:gd name="connsiteX28" fmla="*/ 137656 w 1117229"/>
                <a:gd name="connsiteY28" fmla="*/ 1335307 h 1546350"/>
                <a:gd name="connsiteX29" fmla="*/ 128130 w 1117229"/>
                <a:gd name="connsiteY29" fmla="*/ 1401982 h 1546350"/>
                <a:gd name="connsiteX30" fmla="*/ 154325 w 1117229"/>
                <a:gd name="connsiteY30" fmla="*/ 1418651 h 1546350"/>
                <a:gd name="connsiteX31" fmla="*/ 240050 w 1117229"/>
                <a:gd name="connsiteY31" fmla="*/ 1406745 h 1546350"/>
                <a:gd name="connsiteX32" fmla="*/ 401975 w 1117229"/>
                <a:gd name="connsiteY32" fmla="*/ 1347214 h 1546350"/>
                <a:gd name="connsiteX33" fmla="*/ 549612 w 1117229"/>
                <a:gd name="connsiteY33" fmla="*/ 1266251 h 1546350"/>
                <a:gd name="connsiteX34" fmla="*/ 668675 w 1117229"/>
                <a:gd name="connsiteY34" fmla="*/ 1178145 h 1546350"/>
                <a:gd name="connsiteX35" fmla="*/ 792500 w 1117229"/>
                <a:gd name="connsiteY35" fmla="*/ 1066226 h 1546350"/>
                <a:gd name="connsiteX36" fmla="*/ 880606 w 1117229"/>
                <a:gd name="connsiteY36" fmla="*/ 959070 h 1546350"/>
                <a:gd name="connsiteX37" fmla="*/ 930612 w 1117229"/>
                <a:gd name="connsiteY37" fmla="*/ 868582 h 1546350"/>
                <a:gd name="connsiteX38" fmla="*/ 971093 w 1117229"/>
                <a:gd name="connsiteY38" fmla="*/ 778095 h 1546350"/>
                <a:gd name="connsiteX39" fmla="*/ 973475 w 1117229"/>
                <a:gd name="connsiteY39" fmla="*/ 689989 h 1546350"/>
                <a:gd name="connsiteX40" fmla="*/ 944900 w 1117229"/>
                <a:gd name="connsiteY40" fmla="*/ 630457 h 1546350"/>
                <a:gd name="connsiteX41" fmla="*/ 873462 w 1117229"/>
                <a:gd name="connsiteY41" fmla="*/ 570926 h 1546350"/>
                <a:gd name="connsiteX42" fmla="*/ 766306 w 1117229"/>
                <a:gd name="connsiteY42" fmla="*/ 497107 h 1546350"/>
                <a:gd name="connsiteX43" fmla="*/ 713918 w 1117229"/>
                <a:gd name="connsiteY43" fmla="*/ 447101 h 1546350"/>
                <a:gd name="connsiteX44" fmla="*/ 668675 w 1117229"/>
                <a:gd name="connsiteY44" fmla="*/ 356614 h 1546350"/>
                <a:gd name="connsiteX45" fmla="*/ 680581 w 1117229"/>
                <a:gd name="connsiteY45" fmla="*/ 254220 h 1546350"/>
                <a:gd name="connsiteX46" fmla="*/ 732968 w 1117229"/>
                <a:gd name="connsiteY46" fmla="*/ 185164 h 1546350"/>
                <a:gd name="connsiteX47" fmla="*/ 802025 w 1117229"/>
                <a:gd name="connsiteY47" fmla="*/ 130395 h 1546350"/>
                <a:gd name="connsiteX48" fmla="*/ 880606 w 1117229"/>
                <a:gd name="connsiteY48" fmla="*/ 82770 h 1546350"/>
                <a:gd name="connsiteX49" fmla="*/ 971094 w 1117229"/>
                <a:gd name="connsiteY49" fmla="*/ 32764 h 1546350"/>
                <a:gd name="connsiteX50" fmla="*/ 1035387 w 1117229"/>
                <a:gd name="connsiteY50" fmla="*/ 4188 h 1546350"/>
                <a:gd name="connsiteX51" fmla="*/ 1090156 w 1117229"/>
                <a:gd name="connsiteY51" fmla="*/ 4189 h 1546350"/>
                <a:gd name="connsiteX52" fmla="*/ 1116350 w 1117229"/>
                <a:gd name="connsiteY52" fmla="*/ 42289 h 1546350"/>
                <a:gd name="connsiteX53" fmla="*/ 1106825 w 1117229"/>
                <a:gd name="connsiteY53" fmla="*/ 97057 h 1546350"/>
                <a:gd name="connsiteX54" fmla="*/ 1066343 w 1117229"/>
                <a:gd name="connsiteY54" fmla="*/ 128014 h 1546350"/>
                <a:gd name="connsiteX55" fmla="*/ 973475 w 1117229"/>
                <a:gd name="connsiteY55" fmla="*/ 175639 h 1546350"/>
                <a:gd name="connsiteX56" fmla="*/ 902037 w 1117229"/>
                <a:gd name="connsiteY56" fmla="*/ 213739 h 1546350"/>
                <a:gd name="connsiteX57" fmla="*/ 835362 w 1117229"/>
                <a:gd name="connsiteY57" fmla="*/ 261364 h 1546350"/>
                <a:gd name="connsiteX58" fmla="*/ 799643 w 1117229"/>
                <a:gd name="connsiteY58" fmla="*/ 304226 h 1546350"/>
                <a:gd name="connsiteX59" fmla="*/ 802025 w 1117229"/>
                <a:gd name="connsiteY59" fmla="*/ 354232 h 1546350"/>
                <a:gd name="connsiteX60" fmla="*/ 852031 w 1117229"/>
                <a:gd name="connsiteY60" fmla="*/ 406620 h 1546350"/>
                <a:gd name="connsiteX61" fmla="*/ 932993 w 1117229"/>
                <a:gd name="connsiteY61" fmla="*/ 463770 h 1546350"/>
                <a:gd name="connsiteX62" fmla="*/ 1011575 w 1117229"/>
                <a:gd name="connsiteY62" fmla="*/ 525682 h 1546350"/>
                <a:gd name="connsiteX63" fmla="*/ 1080631 w 1117229"/>
                <a:gd name="connsiteY63" fmla="*/ 604264 h 1546350"/>
                <a:gd name="connsiteX64" fmla="*/ 1106825 w 1117229"/>
                <a:gd name="connsiteY64" fmla="*/ 697132 h 1546350"/>
                <a:gd name="connsiteX65" fmla="*/ 1087775 w 1117229"/>
                <a:gd name="connsiteY65" fmla="*/ 811432 h 1546350"/>
                <a:gd name="connsiteX66" fmla="*/ 1047293 w 1117229"/>
                <a:gd name="connsiteY66" fmla="*/ 923351 h 1546350"/>
                <a:gd name="connsiteX67" fmla="*/ 985381 w 1117229"/>
                <a:gd name="connsiteY67" fmla="*/ 1030507 h 1546350"/>
                <a:gd name="connsiteX0" fmla="*/ 985381 w 1117229"/>
                <a:gd name="connsiteY0" fmla="*/ 1030507 h 1546350"/>
                <a:gd name="connsiteX1" fmla="*/ 859175 w 1117229"/>
                <a:gd name="connsiteY1" fmla="*/ 1182907 h 1546350"/>
                <a:gd name="connsiteX2" fmla="*/ 752018 w 1117229"/>
                <a:gd name="connsiteY2" fmla="*/ 1278157 h 1546350"/>
                <a:gd name="connsiteX3" fmla="*/ 630575 w 1117229"/>
                <a:gd name="connsiteY3" fmla="*/ 1368645 h 1546350"/>
                <a:gd name="connsiteX4" fmla="*/ 497225 w 1117229"/>
                <a:gd name="connsiteY4" fmla="*/ 1442464 h 1546350"/>
                <a:gd name="connsiteX5" fmla="*/ 332918 w 1117229"/>
                <a:gd name="connsiteY5" fmla="*/ 1516282 h 1546350"/>
                <a:gd name="connsiteX6" fmla="*/ 211475 w 1117229"/>
                <a:gd name="connsiteY6" fmla="*/ 1544857 h 1546350"/>
                <a:gd name="connsiteX7" fmla="*/ 111462 w 1117229"/>
                <a:gd name="connsiteY7" fmla="*/ 1540095 h 1546350"/>
                <a:gd name="connsiteX8" fmla="*/ 51931 w 1117229"/>
                <a:gd name="connsiteY8" fmla="*/ 1521045 h 1546350"/>
                <a:gd name="connsiteX9" fmla="*/ 6687 w 1117229"/>
                <a:gd name="connsiteY9" fmla="*/ 1456751 h 1546350"/>
                <a:gd name="connsiteX10" fmla="*/ 1925 w 1117229"/>
                <a:gd name="connsiteY10" fmla="*/ 1382932 h 1546350"/>
                <a:gd name="connsiteX11" fmla="*/ 23356 w 1117229"/>
                <a:gd name="connsiteY11" fmla="*/ 1273395 h 1546350"/>
                <a:gd name="connsiteX12" fmla="*/ 70981 w 1117229"/>
                <a:gd name="connsiteY12" fmla="*/ 1161476 h 1546350"/>
                <a:gd name="connsiteX13" fmla="*/ 125750 w 1117229"/>
                <a:gd name="connsiteY13" fmla="*/ 1075751 h 1546350"/>
                <a:gd name="connsiteX14" fmla="*/ 213856 w 1117229"/>
                <a:gd name="connsiteY14" fmla="*/ 980501 h 1546350"/>
                <a:gd name="connsiteX15" fmla="*/ 349587 w 1117229"/>
                <a:gd name="connsiteY15" fmla="*/ 901920 h 1546350"/>
                <a:gd name="connsiteX16" fmla="*/ 487700 w 1117229"/>
                <a:gd name="connsiteY16" fmla="*/ 870964 h 1546350"/>
                <a:gd name="connsiteX17" fmla="*/ 575806 w 1117229"/>
                <a:gd name="connsiteY17" fmla="*/ 868582 h 1546350"/>
                <a:gd name="connsiteX18" fmla="*/ 621050 w 1117229"/>
                <a:gd name="connsiteY18" fmla="*/ 882870 h 1546350"/>
                <a:gd name="connsiteX19" fmla="*/ 644862 w 1117229"/>
                <a:gd name="connsiteY19" fmla="*/ 918589 h 1546350"/>
                <a:gd name="connsiteX20" fmla="*/ 635337 w 1117229"/>
                <a:gd name="connsiteY20" fmla="*/ 961451 h 1546350"/>
                <a:gd name="connsiteX21" fmla="*/ 599618 w 1117229"/>
                <a:gd name="connsiteY21" fmla="*/ 990026 h 1546350"/>
                <a:gd name="connsiteX22" fmla="*/ 554375 w 1117229"/>
                <a:gd name="connsiteY22" fmla="*/ 997170 h 1546350"/>
                <a:gd name="connsiteX23" fmla="*/ 463887 w 1117229"/>
                <a:gd name="connsiteY23" fmla="*/ 1001932 h 1546350"/>
                <a:gd name="connsiteX24" fmla="*/ 390068 w 1117229"/>
                <a:gd name="connsiteY24" fmla="*/ 1023364 h 1546350"/>
                <a:gd name="connsiteX25" fmla="*/ 299581 w 1117229"/>
                <a:gd name="connsiteY25" fmla="*/ 1073370 h 1546350"/>
                <a:gd name="connsiteX26" fmla="*/ 225762 w 1117229"/>
                <a:gd name="connsiteY26" fmla="*/ 1151951 h 1546350"/>
                <a:gd name="connsiteX27" fmla="*/ 170993 w 1117229"/>
                <a:gd name="connsiteY27" fmla="*/ 1244820 h 1546350"/>
                <a:gd name="connsiteX28" fmla="*/ 137656 w 1117229"/>
                <a:gd name="connsiteY28" fmla="*/ 1335307 h 1546350"/>
                <a:gd name="connsiteX29" fmla="*/ 132892 w 1117229"/>
                <a:gd name="connsiteY29" fmla="*/ 1397220 h 1546350"/>
                <a:gd name="connsiteX30" fmla="*/ 154325 w 1117229"/>
                <a:gd name="connsiteY30" fmla="*/ 1418651 h 1546350"/>
                <a:gd name="connsiteX31" fmla="*/ 240050 w 1117229"/>
                <a:gd name="connsiteY31" fmla="*/ 1406745 h 1546350"/>
                <a:gd name="connsiteX32" fmla="*/ 401975 w 1117229"/>
                <a:gd name="connsiteY32" fmla="*/ 1347214 h 1546350"/>
                <a:gd name="connsiteX33" fmla="*/ 549612 w 1117229"/>
                <a:gd name="connsiteY33" fmla="*/ 1266251 h 1546350"/>
                <a:gd name="connsiteX34" fmla="*/ 668675 w 1117229"/>
                <a:gd name="connsiteY34" fmla="*/ 1178145 h 1546350"/>
                <a:gd name="connsiteX35" fmla="*/ 792500 w 1117229"/>
                <a:gd name="connsiteY35" fmla="*/ 1066226 h 1546350"/>
                <a:gd name="connsiteX36" fmla="*/ 880606 w 1117229"/>
                <a:gd name="connsiteY36" fmla="*/ 959070 h 1546350"/>
                <a:gd name="connsiteX37" fmla="*/ 930612 w 1117229"/>
                <a:gd name="connsiteY37" fmla="*/ 868582 h 1546350"/>
                <a:gd name="connsiteX38" fmla="*/ 971093 w 1117229"/>
                <a:gd name="connsiteY38" fmla="*/ 778095 h 1546350"/>
                <a:gd name="connsiteX39" fmla="*/ 973475 w 1117229"/>
                <a:gd name="connsiteY39" fmla="*/ 689989 h 1546350"/>
                <a:gd name="connsiteX40" fmla="*/ 944900 w 1117229"/>
                <a:gd name="connsiteY40" fmla="*/ 630457 h 1546350"/>
                <a:gd name="connsiteX41" fmla="*/ 873462 w 1117229"/>
                <a:gd name="connsiteY41" fmla="*/ 570926 h 1546350"/>
                <a:gd name="connsiteX42" fmla="*/ 766306 w 1117229"/>
                <a:gd name="connsiteY42" fmla="*/ 497107 h 1546350"/>
                <a:gd name="connsiteX43" fmla="*/ 713918 w 1117229"/>
                <a:gd name="connsiteY43" fmla="*/ 447101 h 1546350"/>
                <a:gd name="connsiteX44" fmla="*/ 668675 w 1117229"/>
                <a:gd name="connsiteY44" fmla="*/ 356614 h 1546350"/>
                <a:gd name="connsiteX45" fmla="*/ 680581 w 1117229"/>
                <a:gd name="connsiteY45" fmla="*/ 254220 h 1546350"/>
                <a:gd name="connsiteX46" fmla="*/ 732968 w 1117229"/>
                <a:gd name="connsiteY46" fmla="*/ 185164 h 1546350"/>
                <a:gd name="connsiteX47" fmla="*/ 802025 w 1117229"/>
                <a:gd name="connsiteY47" fmla="*/ 130395 h 1546350"/>
                <a:gd name="connsiteX48" fmla="*/ 880606 w 1117229"/>
                <a:gd name="connsiteY48" fmla="*/ 82770 h 1546350"/>
                <a:gd name="connsiteX49" fmla="*/ 971094 w 1117229"/>
                <a:gd name="connsiteY49" fmla="*/ 32764 h 1546350"/>
                <a:gd name="connsiteX50" fmla="*/ 1035387 w 1117229"/>
                <a:gd name="connsiteY50" fmla="*/ 4188 h 1546350"/>
                <a:gd name="connsiteX51" fmla="*/ 1090156 w 1117229"/>
                <a:gd name="connsiteY51" fmla="*/ 4189 h 1546350"/>
                <a:gd name="connsiteX52" fmla="*/ 1116350 w 1117229"/>
                <a:gd name="connsiteY52" fmla="*/ 42289 h 1546350"/>
                <a:gd name="connsiteX53" fmla="*/ 1106825 w 1117229"/>
                <a:gd name="connsiteY53" fmla="*/ 97057 h 1546350"/>
                <a:gd name="connsiteX54" fmla="*/ 1066343 w 1117229"/>
                <a:gd name="connsiteY54" fmla="*/ 128014 h 1546350"/>
                <a:gd name="connsiteX55" fmla="*/ 973475 w 1117229"/>
                <a:gd name="connsiteY55" fmla="*/ 175639 h 1546350"/>
                <a:gd name="connsiteX56" fmla="*/ 902037 w 1117229"/>
                <a:gd name="connsiteY56" fmla="*/ 213739 h 1546350"/>
                <a:gd name="connsiteX57" fmla="*/ 835362 w 1117229"/>
                <a:gd name="connsiteY57" fmla="*/ 261364 h 1546350"/>
                <a:gd name="connsiteX58" fmla="*/ 799643 w 1117229"/>
                <a:gd name="connsiteY58" fmla="*/ 304226 h 1546350"/>
                <a:gd name="connsiteX59" fmla="*/ 802025 w 1117229"/>
                <a:gd name="connsiteY59" fmla="*/ 354232 h 1546350"/>
                <a:gd name="connsiteX60" fmla="*/ 852031 w 1117229"/>
                <a:gd name="connsiteY60" fmla="*/ 406620 h 1546350"/>
                <a:gd name="connsiteX61" fmla="*/ 932993 w 1117229"/>
                <a:gd name="connsiteY61" fmla="*/ 463770 h 1546350"/>
                <a:gd name="connsiteX62" fmla="*/ 1011575 w 1117229"/>
                <a:gd name="connsiteY62" fmla="*/ 525682 h 1546350"/>
                <a:gd name="connsiteX63" fmla="*/ 1080631 w 1117229"/>
                <a:gd name="connsiteY63" fmla="*/ 604264 h 1546350"/>
                <a:gd name="connsiteX64" fmla="*/ 1106825 w 1117229"/>
                <a:gd name="connsiteY64" fmla="*/ 697132 h 1546350"/>
                <a:gd name="connsiteX65" fmla="*/ 1087775 w 1117229"/>
                <a:gd name="connsiteY65" fmla="*/ 811432 h 1546350"/>
                <a:gd name="connsiteX66" fmla="*/ 1047293 w 1117229"/>
                <a:gd name="connsiteY66" fmla="*/ 923351 h 1546350"/>
                <a:gd name="connsiteX67" fmla="*/ 985381 w 1117229"/>
                <a:gd name="connsiteY67" fmla="*/ 1030507 h 1546350"/>
                <a:gd name="connsiteX0" fmla="*/ 985381 w 1117229"/>
                <a:gd name="connsiteY0" fmla="*/ 1030507 h 1546350"/>
                <a:gd name="connsiteX1" fmla="*/ 859175 w 1117229"/>
                <a:gd name="connsiteY1" fmla="*/ 1182907 h 1546350"/>
                <a:gd name="connsiteX2" fmla="*/ 752018 w 1117229"/>
                <a:gd name="connsiteY2" fmla="*/ 1278157 h 1546350"/>
                <a:gd name="connsiteX3" fmla="*/ 630575 w 1117229"/>
                <a:gd name="connsiteY3" fmla="*/ 1368645 h 1546350"/>
                <a:gd name="connsiteX4" fmla="*/ 492463 w 1117229"/>
                <a:gd name="connsiteY4" fmla="*/ 1447226 h 1546350"/>
                <a:gd name="connsiteX5" fmla="*/ 332918 w 1117229"/>
                <a:gd name="connsiteY5" fmla="*/ 1516282 h 1546350"/>
                <a:gd name="connsiteX6" fmla="*/ 211475 w 1117229"/>
                <a:gd name="connsiteY6" fmla="*/ 1544857 h 1546350"/>
                <a:gd name="connsiteX7" fmla="*/ 111462 w 1117229"/>
                <a:gd name="connsiteY7" fmla="*/ 1540095 h 1546350"/>
                <a:gd name="connsiteX8" fmla="*/ 51931 w 1117229"/>
                <a:gd name="connsiteY8" fmla="*/ 1521045 h 1546350"/>
                <a:gd name="connsiteX9" fmla="*/ 6687 w 1117229"/>
                <a:gd name="connsiteY9" fmla="*/ 1456751 h 1546350"/>
                <a:gd name="connsiteX10" fmla="*/ 1925 w 1117229"/>
                <a:gd name="connsiteY10" fmla="*/ 1382932 h 1546350"/>
                <a:gd name="connsiteX11" fmla="*/ 23356 w 1117229"/>
                <a:gd name="connsiteY11" fmla="*/ 1273395 h 1546350"/>
                <a:gd name="connsiteX12" fmla="*/ 70981 w 1117229"/>
                <a:gd name="connsiteY12" fmla="*/ 1161476 h 1546350"/>
                <a:gd name="connsiteX13" fmla="*/ 125750 w 1117229"/>
                <a:gd name="connsiteY13" fmla="*/ 1075751 h 1546350"/>
                <a:gd name="connsiteX14" fmla="*/ 213856 w 1117229"/>
                <a:gd name="connsiteY14" fmla="*/ 980501 h 1546350"/>
                <a:gd name="connsiteX15" fmla="*/ 349587 w 1117229"/>
                <a:gd name="connsiteY15" fmla="*/ 901920 h 1546350"/>
                <a:gd name="connsiteX16" fmla="*/ 487700 w 1117229"/>
                <a:gd name="connsiteY16" fmla="*/ 870964 h 1546350"/>
                <a:gd name="connsiteX17" fmla="*/ 575806 w 1117229"/>
                <a:gd name="connsiteY17" fmla="*/ 868582 h 1546350"/>
                <a:gd name="connsiteX18" fmla="*/ 621050 w 1117229"/>
                <a:gd name="connsiteY18" fmla="*/ 882870 h 1546350"/>
                <a:gd name="connsiteX19" fmla="*/ 644862 w 1117229"/>
                <a:gd name="connsiteY19" fmla="*/ 918589 h 1546350"/>
                <a:gd name="connsiteX20" fmla="*/ 635337 w 1117229"/>
                <a:gd name="connsiteY20" fmla="*/ 961451 h 1546350"/>
                <a:gd name="connsiteX21" fmla="*/ 599618 w 1117229"/>
                <a:gd name="connsiteY21" fmla="*/ 990026 h 1546350"/>
                <a:gd name="connsiteX22" fmla="*/ 554375 w 1117229"/>
                <a:gd name="connsiteY22" fmla="*/ 997170 h 1546350"/>
                <a:gd name="connsiteX23" fmla="*/ 463887 w 1117229"/>
                <a:gd name="connsiteY23" fmla="*/ 1001932 h 1546350"/>
                <a:gd name="connsiteX24" fmla="*/ 390068 w 1117229"/>
                <a:gd name="connsiteY24" fmla="*/ 1023364 h 1546350"/>
                <a:gd name="connsiteX25" fmla="*/ 299581 w 1117229"/>
                <a:gd name="connsiteY25" fmla="*/ 1073370 h 1546350"/>
                <a:gd name="connsiteX26" fmla="*/ 225762 w 1117229"/>
                <a:gd name="connsiteY26" fmla="*/ 1151951 h 1546350"/>
                <a:gd name="connsiteX27" fmla="*/ 170993 w 1117229"/>
                <a:gd name="connsiteY27" fmla="*/ 1244820 h 1546350"/>
                <a:gd name="connsiteX28" fmla="*/ 137656 w 1117229"/>
                <a:gd name="connsiteY28" fmla="*/ 1335307 h 1546350"/>
                <a:gd name="connsiteX29" fmla="*/ 132892 w 1117229"/>
                <a:gd name="connsiteY29" fmla="*/ 1397220 h 1546350"/>
                <a:gd name="connsiteX30" fmla="*/ 154325 w 1117229"/>
                <a:gd name="connsiteY30" fmla="*/ 1418651 h 1546350"/>
                <a:gd name="connsiteX31" fmla="*/ 240050 w 1117229"/>
                <a:gd name="connsiteY31" fmla="*/ 1406745 h 1546350"/>
                <a:gd name="connsiteX32" fmla="*/ 401975 w 1117229"/>
                <a:gd name="connsiteY32" fmla="*/ 1347214 h 1546350"/>
                <a:gd name="connsiteX33" fmla="*/ 549612 w 1117229"/>
                <a:gd name="connsiteY33" fmla="*/ 1266251 h 1546350"/>
                <a:gd name="connsiteX34" fmla="*/ 668675 w 1117229"/>
                <a:gd name="connsiteY34" fmla="*/ 1178145 h 1546350"/>
                <a:gd name="connsiteX35" fmla="*/ 792500 w 1117229"/>
                <a:gd name="connsiteY35" fmla="*/ 1066226 h 1546350"/>
                <a:gd name="connsiteX36" fmla="*/ 880606 w 1117229"/>
                <a:gd name="connsiteY36" fmla="*/ 959070 h 1546350"/>
                <a:gd name="connsiteX37" fmla="*/ 930612 w 1117229"/>
                <a:gd name="connsiteY37" fmla="*/ 868582 h 1546350"/>
                <a:gd name="connsiteX38" fmla="*/ 971093 w 1117229"/>
                <a:gd name="connsiteY38" fmla="*/ 778095 h 1546350"/>
                <a:gd name="connsiteX39" fmla="*/ 973475 w 1117229"/>
                <a:gd name="connsiteY39" fmla="*/ 689989 h 1546350"/>
                <a:gd name="connsiteX40" fmla="*/ 944900 w 1117229"/>
                <a:gd name="connsiteY40" fmla="*/ 630457 h 1546350"/>
                <a:gd name="connsiteX41" fmla="*/ 873462 w 1117229"/>
                <a:gd name="connsiteY41" fmla="*/ 570926 h 1546350"/>
                <a:gd name="connsiteX42" fmla="*/ 766306 w 1117229"/>
                <a:gd name="connsiteY42" fmla="*/ 497107 h 1546350"/>
                <a:gd name="connsiteX43" fmla="*/ 713918 w 1117229"/>
                <a:gd name="connsiteY43" fmla="*/ 447101 h 1546350"/>
                <a:gd name="connsiteX44" fmla="*/ 668675 w 1117229"/>
                <a:gd name="connsiteY44" fmla="*/ 356614 h 1546350"/>
                <a:gd name="connsiteX45" fmla="*/ 680581 w 1117229"/>
                <a:gd name="connsiteY45" fmla="*/ 254220 h 1546350"/>
                <a:gd name="connsiteX46" fmla="*/ 732968 w 1117229"/>
                <a:gd name="connsiteY46" fmla="*/ 185164 h 1546350"/>
                <a:gd name="connsiteX47" fmla="*/ 802025 w 1117229"/>
                <a:gd name="connsiteY47" fmla="*/ 130395 h 1546350"/>
                <a:gd name="connsiteX48" fmla="*/ 880606 w 1117229"/>
                <a:gd name="connsiteY48" fmla="*/ 82770 h 1546350"/>
                <a:gd name="connsiteX49" fmla="*/ 971094 w 1117229"/>
                <a:gd name="connsiteY49" fmla="*/ 32764 h 1546350"/>
                <a:gd name="connsiteX50" fmla="*/ 1035387 w 1117229"/>
                <a:gd name="connsiteY50" fmla="*/ 4188 h 1546350"/>
                <a:gd name="connsiteX51" fmla="*/ 1090156 w 1117229"/>
                <a:gd name="connsiteY51" fmla="*/ 4189 h 1546350"/>
                <a:gd name="connsiteX52" fmla="*/ 1116350 w 1117229"/>
                <a:gd name="connsiteY52" fmla="*/ 42289 h 1546350"/>
                <a:gd name="connsiteX53" fmla="*/ 1106825 w 1117229"/>
                <a:gd name="connsiteY53" fmla="*/ 97057 h 1546350"/>
                <a:gd name="connsiteX54" fmla="*/ 1066343 w 1117229"/>
                <a:gd name="connsiteY54" fmla="*/ 128014 h 1546350"/>
                <a:gd name="connsiteX55" fmla="*/ 973475 w 1117229"/>
                <a:gd name="connsiteY55" fmla="*/ 175639 h 1546350"/>
                <a:gd name="connsiteX56" fmla="*/ 902037 w 1117229"/>
                <a:gd name="connsiteY56" fmla="*/ 213739 h 1546350"/>
                <a:gd name="connsiteX57" fmla="*/ 835362 w 1117229"/>
                <a:gd name="connsiteY57" fmla="*/ 261364 h 1546350"/>
                <a:gd name="connsiteX58" fmla="*/ 799643 w 1117229"/>
                <a:gd name="connsiteY58" fmla="*/ 304226 h 1546350"/>
                <a:gd name="connsiteX59" fmla="*/ 802025 w 1117229"/>
                <a:gd name="connsiteY59" fmla="*/ 354232 h 1546350"/>
                <a:gd name="connsiteX60" fmla="*/ 852031 w 1117229"/>
                <a:gd name="connsiteY60" fmla="*/ 406620 h 1546350"/>
                <a:gd name="connsiteX61" fmla="*/ 932993 w 1117229"/>
                <a:gd name="connsiteY61" fmla="*/ 463770 h 1546350"/>
                <a:gd name="connsiteX62" fmla="*/ 1011575 w 1117229"/>
                <a:gd name="connsiteY62" fmla="*/ 525682 h 1546350"/>
                <a:gd name="connsiteX63" fmla="*/ 1080631 w 1117229"/>
                <a:gd name="connsiteY63" fmla="*/ 604264 h 1546350"/>
                <a:gd name="connsiteX64" fmla="*/ 1106825 w 1117229"/>
                <a:gd name="connsiteY64" fmla="*/ 697132 h 1546350"/>
                <a:gd name="connsiteX65" fmla="*/ 1087775 w 1117229"/>
                <a:gd name="connsiteY65" fmla="*/ 811432 h 1546350"/>
                <a:gd name="connsiteX66" fmla="*/ 1047293 w 1117229"/>
                <a:gd name="connsiteY66" fmla="*/ 923351 h 1546350"/>
                <a:gd name="connsiteX67" fmla="*/ 985381 w 1117229"/>
                <a:gd name="connsiteY67" fmla="*/ 1030507 h 1546350"/>
                <a:gd name="connsiteX0" fmla="*/ 985381 w 1117229"/>
                <a:gd name="connsiteY0" fmla="*/ 1030507 h 1546350"/>
                <a:gd name="connsiteX1" fmla="*/ 859175 w 1117229"/>
                <a:gd name="connsiteY1" fmla="*/ 1182907 h 1546350"/>
                <a:gd name="connsiteX2" fmla="*/ 752018 w 1117229"/>
                <a:gd name="connsiteY2" fmla="*/ 1278157 h 1546350"/>
                <a:gd name="connsiteX3" fmla="*/ 630575 w 1117229"/>
                <a:gd name="connsiteY3" fmla="*/ 1368645 h 1546350"/>
                <a:gd name="connsiteX4" fmla="*/ 492463 w 1117229"/>
                <a:gd name="connsiteY4" fmla="*/ 1447226 h 1546350"/>
                <a:gd name="connsiteX5" fmla="*/ 332918 w 1117229"/>
                <a:gd name="connsiteY5" fmla="*/ 1516282 h 1546350"/>
                <a:gd name="connsiteX6" fmla="*/ 211475 w 1117229"/>
                <a:gd name="connsiteY6" fmla="*/ 1544857 h 1546350"/>
                <a:gd name="connsiteX7" fmla="*/ 111462 w 1117229"/>
                <a:gd name="connsiteY7" fmla="*/ 1540095 h 1546350"/>
                <a:gd name="connsiteX8" fmla="*/ 51931 w 1117229"/>
                <a:gd name="connsiteY8" fmla="*/ 1521045 h 1546350"/>
                <a:gd name="connsiteX9" fmla="*/ 6687 w 1117229"/>
                <a:gd name="connsiteY9" fmla="*/ 1456751 h 1546350"/>
                <a:gd name="connsiteX10" fmla="*/ 1925 w 1117229"/>
                <a:gd name="connsiteY10" fmla="*/ 1382932 h 1546350"/>
                <a:gd name="connsiteX11" fmla="*/ 23356 w 1117229"/>
                <a:gd name="connsiteY11" fmla="*/ 1273395 h 1546350"/>
                <a:gd name="connsiteX12" fmla="*/ 70981 w 1117229"/>
                <a:gd name="connsiteY12" fmla="*/ 1161476 h 1546350"/>
                <a:gd name="connsiteX13" fmla="*/ 125750 w 1117229"/>
                <a:gd name="connsiteY13" fmla="*/ 1075751 h 1546350"/>
                <a:gd name="connsiteX14" fmla="*/ 213856 w 1117229"/>
                <a:gd name="connsiteY14" fmla="*/ 980501 h 1546350"/>
                <a:gd name="connsiteX15" fmla="*/ 349587 w 1117229"/>
                <a:gd name="connsiteY15" fmla="*/ 901920 h 1546350"/>
                <a:gd name="connsiteX16" fmla="*/ 487700 w 1117229"/>
                <a:gd name="connsiteY16" fmla="*/ 870964 h 1546350"/>
                <a:gd name="connsiteX17" fmla="*/ 575806 w 1117229"/>
                <a:gd name="connsiteY17" fmla="*/ 868582 h 1546350"/>
                <a:gd name="connsiteX18" fmla="*/ 621050 w 1117229"/>
                <a:gd name="connsiteY18" fmla="*/ 882870 h 1546350"/>
                <a:gd name="connsiteX19" fmla="*/ 644862 w 1117229"/>
                <a:gd name="connsiteY19" fmla="*/ 918589 h 1546350"/>
                <a:gd name="connsiteX20" fmla="*/ 635337 w 1117229"/>
                <a:gd name="connsiteY20" fmla="*/ 961451 h 1546350"/>
                <a:gd name="connsiteX21" fmla="*/ 599618 w 1117229"/>
                <a:gd name="connsiteY21" fmla="*/ 990026 h 1546350"/>
                <a:gd name="connsiteX22" fmla="*/ 554375 w 1117229"/>
                <a:gd name="connsiteY22" fmla="*/ 997170 h 1546350"/>
                <a:gd name="connsiteX23" fmla="*/ 463887 w 1117229"/>
                <a:gd name="connsiteY23" fmla="*/ 1001932 h 1546350"/>
                <a:gd name="connsiteX24" fmla="*/ 390068 w 1117229"/>
                <a:gd name="connsiteY24" fmla="*/ 1023364 h 1546350"/>
                <a:gd name="connsiteX25" fmla="*/ 299581 w 1117229"/>
                <a:gd name="connsiteY25" fmla="*/ 1073370 h 1546350"/>
                <a:gd name="connsiteX26" fmla="*/ 225762 w 1117229"/>
                <a:gd name="connsiteY26" fmla="*/ 1151951 h 1546350"/>
                <a:gd name="connsiteX27" fmla="*/ 170993 w 1117229"/>
                <a:gd name="connsiteY27" fmla="*/ 1244820 h 1546350"/>
                <a:gd name="connsiteX28" fmla="*/ 137656 w 1117229"/>
                <a:gd name="connsiteY28" fmla="*/ 1335307 h 1546350"/>
                <a:gd name="connsiteX29" fmla="*/ 132892 w 1117229"/>
                <a:gd name="connsiteY29" fmla="*/ 1397220 h 1546350"/>
                <a:gd name="connsiteX30" fmla="*/ 154325 w 1117229"/>
                <a:gd name="connsiteY30" fmla="*/ 1418651 h 1546350"/>
                <a:gd name="connsiteX31" fmla="*/ 240050 w 1117229"/>
                <a:gd name="connsiteY31" fmla="*/ 1406745 h 1546350"/>
                <a:gd name="connsiteX32" fmla="*/ 401975 w 1117229"/>
                <a:gd name="connsiteY32" fmla="*/ 1347214 h 1546350"/>
                <a:gd name="connsiteX33" fmla="*/ 549612 w 1117229"/>
                <a:gd name="connsiteY33" fmla="*/ 1266251 h 1546350"/>
                <a:gd name="connsiteX34" fmla="*/ 668675 w 1117229"/>
                <a:gd name="connsiteY34" fmla="*/ 1178145 h 1546350"/>
                <a:gd name="connsiteX35" fmla="*/ 792500 w 1117229"/>
                <a:gd name="connsiteY35" fmla="*/ 1066226 h 1546350"/>
                <a:gd name="connsiteX36" fmla="*/ 880606 w 1117229"/>
                <a:gd name="connsiteY36" fmla="*/ 959070 h 1546350"/>
                <a:gd name="connsiteX37" fmla="*/ 935375 w 1117229"/>
                <a:gd name="connsiteY37" fmla="*/ 868582 h 1546350"/>
                <a:gd name="connsiteX38" fmla="*/ 971093 w 1117229"/>
                <a:gd name="connsiteY38" fmla="*/ 778095 h 1546350"/>
                <a:gd name="connsiteX39" fmla="*/ 973475 w 1117229"/>
                <a:gd name="connsiteY39" fmla="*/ 689989 h 1546350"/>
                <a:gd name="connsiteX40" fmla="*/ 944900 w 1117229"/>
                <a:gd name="connsiteY40" fmla="*/ 630457 h 1546350"/>
                <a:gd name="connsiteX41" fmla="*/ 873462 w 1117229"/>
                <a:gd name="connsiteY41" fmla="*/ 570926 h 1546350"/>
                <a:gd name="connsiteX42" fmla="*/ 766306 w 1117229"/>
                <a:gd name="connsiteY42" fmla="*/ 497107 h 1546350"/>
                <a:gd name="connsiteX43" fmla="*/ 713918 w 1117229"/>
                <a:gd name="connsiteY43" fmla="*/ 447101 h 1546350"/>
                <a:gd name="connsiteX44" fmla="*/ 668675 w 1117229"/>
                <a:gd name="connsiteY44" fmla="*/ 356614 h 1546350"/>
                <a:gd name="connsiteX45" fmla="*/ 680581 w 1117229"/>
                <a:gd name="connsiteY45" fmla="*/ 254220 h 1546350"/>
                <a:gd name="connsiteX46" fmla="*/ 732968 w 1117229"/>
                <a:gd name="connsiteY46" fmla="*/ 185164 h 1546350"/>
                <a:gd name="connsiteX47" fmla="*/ 802025 w 1117229"/>
                <a:gd name="connsiteY47" fmla="*/ 130395 h 1546350"/>
                <a:gd name="connsiteX48" fmla="*/ 880606 w 1117229"/>
                <a:gd name="connsiteY48" fmla="*/ 82770 h 1546350"/>
                <a:gd name="connsiteX49" fmla="*/ 971094 w 1117229"/>
                <a:gd name="connsiteY49" fmla="*/ 32764 h 1546350"/>
                <a:gd name="connsiteX50" fmla="*/ 1035387 w 1117229"/>
                <a:gd name="connsiteY50" fmla="*/ 4188 h 1546350"/>
                <a:gd name="connsiteX51" fmla="*/ 1090156 w 1117229"/>
                <a:gd name="connsiteY51" fmla="*/ 4189 h 1546350"/>
                <a:gd name="connsiteX52" fmla="*/ 1116350 w 1117229"/>
                <a:gd name="connsiteY52" fmla="*/ 42289 h 1546350"/>
                <a:gd name="connsiteX53" fmla="*/ 1106825 w 1117229"/>
                <a:gd name="connsiteY53" fmla="*/ 97057 h 1546350"/>
                <a:gd name="connsiteX54" fmla="*/ 1066343 w 1117229"/>
                <a:gd name="connsiteY54" fmla="*/ 128014 h 1546350"/>
                <a:gd name="connsiteX55" fmla="*/ 973475 w 1117229"/>
                <a:gd name="connsiteY55" fmla="*/ 175639 h 1546350"/>
                <a:gd name="connsiteX56" fmla="*/ 902037 w 1117229"/>
                <a:gd name="connsiteY56" fmla="*/ 213739 h 1546350"/>
                <a:gd name="connsiteX57" fmla="*/ 835362 w 1117229"/>
                <a:gd name="connsiteY57" fmla="*/ 261364 h 1546350"/>
                <a:gd name="connsiteX58" fmla="*/ 799643 w 1117229"/>
                <a:gd name="connsiteY58" fmla="*/ 304226 h 1546350"/>
                <a:gd name="connsiteX59" fmla="*/ 802025 w 1117229"/>
                <a:gd name="connsiteY59" fmla="*/ 354232 h 1546350"/>
                <a:gd name="connsiteX60" fmla="*/ 852031 w 1117229"/>
                <a:gd name="connsiteY60" fmla="*/ 406620 h 1546350"/>
                <a:gd name="connsiteX61" fmla="*/ 932993 w 1117229"/>
                <a:gd name="connsiteY61" fmla="*/ 463770 h 1546350"/>
                <a:gd name="connsiteX62" fmla="*/ 1011575 w 1117229"/>
                <a:gd name="connsiteY62" fmla="*/ 525682 h 1546350"/>
                <a:gd name="connsiteX63" fmla="*/ 1080631 w 1117229"/>
                <a:gd name="connsiteY63" fmla="*/ 604264 h 1546350"/>
                <a:gd name="connsiteX64" fmla="*/ 1106825 w 1117229"/>
                <a:gd name="connsiteY64" fmla="*/ 697132 h 1546350"/>
                <a:gd name="connsiteX65" fmla="*/ 1087775 w 1117229"/>
                <a:gd name="connsiteY65" fmla="*/ 811432 h 1546350"/>
                <a:gd name="connsiteX66" fmla="*/ 1047293 w 1117229"/>
                <a:gd name="connsiteY66" fmla="*/ 923351 h 1546350"/>
                <a:gd name="connsiteX67" fmla="*/ 985381 w 1117229"/>
                <a:gd name="connsiteY67" fmla="*/ 1030507 h 1546350"/>
                <a:gd name="connsiteX0" fmla="*/ 985381 w 1117229"/>
                <a:gd name="connsiteY0" fmla="*/ 1030507 h 1546350"/>
                <a:gd name="connsiteX1" fmla="*/ 859175 w 1117229"/>
                <a:gd name="connsiteY1" fmla="*/ 1182907 h 1546350"/>
                <a:gd name="connsiteX2" fmla="*/ 752018 w 1117229"/>
                <a:gd name="connsiteY2" fmla="*/ 1278157 h 1546350"/>
                <a:gd name="connsiteX3" fmla="*/ 630575 w 1117229"/>
                <a:gd name="connsiteY3" fmla="*/ 1368645 h 1546350"/>
                <a:gd name="connsiteX4" fmla="*/ 492463 w 1117229"/>
                <a:gd name="connsiteY4" fmla="*/ 1447226 h 1546350"/>
                <a:gd name="connsiteX5" fmla="*/ 332918 w 1117229"/>
                <a:gd name="connsiteY5" fmla="*/ 1516282 h 1546350"/>
                <a:gd name="connsiteX6" fmla="*/ 211475 w 1117229"/>
                <a:gd name="connsiteY6" fmla="*/ 1544857 h 1546350"/>
                <a:gd name="connsiteX7" fmla="*/ 111462 w 1117229"/>
                <a:gd name="connsiteY7" fmla="*/ 1540095 h 1546350"/>
                <a:gd name="connsiteX8" fmla="*/ 51931 w 1117229"/>
                <a:gd name="connsiteY8" fmla="*/ 1521045 h 1546350"/>
                <a:gd name="connsiteX9" fmla="*/ 6687 w 1117229"/>
                <a:gd name="connsiteY9" fmla="*/ 1456751 h 1546350"/>
                <a:gd name="connsiteX10" fmla="*/ 1925 w 1117229"/>
                <a:gd name="connsiteY10" fmla="*/ 1382932 h 1546350"/>
                <a:gd name="connsiteX11" fmla="*/ 23356 w 1117229"/>
                <a:gd name="connsiteY11" fmla="*/ 1273395 h 1546350"/>
                <a:gd name="connsiteX12" fmla="*/ 70981 w 1117229"/>
                <a:gd name="connsiteY12" fmla="*/ 1161476 h 1546350"/>
                <a:gd name="connsiteX13" fmla="*/ 125750 w 1117229"/>
                <a:gd name="connsiteY13" fmla="*/ 1075751 h 1546350"/>
                <a:gd name="connsiteX14" fmla="*/ 213856 w 1117229"/>
                <a:gd name="connsiteY14" fmla="*/ 980501 h 1546350"/>
                <a:gd name="connsiteX15" fmla="*/ 349587 w 1117229"/>
                <a:gd name="connsiteY15" fmla="*/ 901920 h 1546350"/>
                <a:gd name="connsiteX16" fmla="*/ 487700 w 1117229"/>
                <a:gd name="connsiteY16" fmla="*/ 870964 h 1546350"/>
                <a:gd name="connsiteX17" fmla="*/ 575806 w 1117229"/>
                <a:gd name="connsiteY17" fmla="*/ 868582 h 1546350"/>
                <a:gd name="connsiteX18" fmla="*/ 621050 w 1117229"/>
                <a:gd name="connsiteY18" fmla="*/ 882870 h 1546350"/>
                <a:gd name="connsiteX19" fmla="*/ 644862 w 1117229"/>
                <a:gd name="connsiteY19" fmla="*/ 918589 h 1546350"/>
                <a:gd name="connsiteX20" fmla="*/ 635337 w 1117229"/>
                <a:gd name="connsiteY20" fmla="*/ 961451 h 1546350"/>
                <a:gd name="connsiteX21" fmla="*/ 599618 w 1117229"/>
                <a:gd name="connsiteY21" fmla="*/ 990026 h 1546350"/>
                <a:gd name="connsiteX22" fmla="*/ 554375 w 1117229"/>
                <a:gd name="connsiteY22" fmla="*/ 997170 h 1546350"/>
                <a:gd name="connsiteX23" fmla="*/ 463887 w 1117229"/>
                <a:gd name="connsiteY23" fmla="*/ 1001932 h 1546350"/>
                <a:gd name="connsiteX24" fmla="*/ 390068 w 1117229"/>
                <a:gd name="connsiteY24" fmla="*/ 1023364 h 1546350"/>
                <a:gd name="connsiteX25" fmla="*/ 299581 w 1117229"/>
                <a:gd name="connsiteY25" fmla="*/ 1073370 h 1546350"/>
                <a:gd name="connsiteX26" fmla="*/ 225762 w 1117229"/>
                <a:gd name="connsiteY26" fmla="*/ 1151951 h 1546350"/>
                <a:gd name="connsiteX27" fmla="*/ 170993 w 1117229"/>
                <a:gd name="connsiteY27" fmla="*/ 1244820 h 1546350"/>
                <a:gd name="connsiteX28" fmla="*/ 137656 w 1117229"/>
                <a:gd name="connsiteY28" fmla="*/ 1335307 h 1546350"/>
                <a:gd name="connsiteX29" fmla="*/ 132892 w 1117229"/>
                <a:gd name="connsiteY29" fmla="*/ 1397220 h 1546350"/>
                <a:gd name="connsiteX30" fmla="*/ 154325 w 1117229"/>
                <a:gd name="connsiteY30" fmla="*/ 1418651 h 1546350"/>
                <a:gd name="connsiteX31" fmla="*/ 240050 w 1117229"/>
                <a:gd name="connsiteY31" fmla="*/ 1406745 h 1546350"/>
                <a:gd name="connsiteX32" fmla="*/ 401975 w 1117229"/>
                <a:gd name="connsiteY32" fmla="*/ 1347214 h 1546350"/>
                <a:gd name="connsiteX33" fmla="*/ 549612 w 1117229"/>
                <a:gd name="connsiteY33" fmla="*/ 1266251 h 1546350"/>
                <a:gd name="connsiteX34" fmla="*/ 668675 w 1117229"/>
                <a:gd name="connsiteY34" fmla="*/ 1178145 h 1546350"/>
                <a:gd name="connsiteX35" fmla="*/ 792500 w 1117229"/>
                <a:gd name="connsiteY35" fmla="*/ 1066226 h 1546350"/>
                <a:gd name="connsiteX36" fmla="*/ 880606 w 1117229"/>
                <a:gd name="connsiteY36" fmla="*/ 959070 h 1546350"/>
                <a:gd name="connsiteX37" fmla="*/ 935375 w 1117229"/>
                <a:gd name="connsiteY37" fmla="*/ 868582 h 1546350"/>
                <a:gd name="connsiteX38" fmla="*/ 971093 w 1117229"/>
                <a:gd name="connsiteY38" fmla="*/ 778095 h 1546350"/>
                <a:gd name="connsiteX39" fmla="*/ 973475 w 1117229"/>
                <a:gd name="connsiteY39" fmla="*/ 689989 h 1546350"/>
                <a:gd name="connsiteX40" fmla="*/ 944900 w 1117229"/>
                <a:gd name="connsiteY40" fmla="*/ 630457 h 1546350"/>
                <a:gd name="connsiteX41" fmla="*/ 873462 w 1117229"/>
                <a:gd name="connsiteY41" fmla="*/ 570926 h 1546350"/>
                <a:gd name="connsiteX42" fmla="*/ 766306 w 1117229"/>
                <a:gd name="connsiteY42" fmla="*/ 497107 h 1546350"/>
                <a:gd name="connsiteX43" fmla="*/ 713918 w 1117229"/>
                <a:gd name="connsiteY43" fmla="*/ 447101 h 1546350"/>
                <a:gd name="connsiteX44" fmla="*/ 668675 w 1117229"/>
                <a:gd name="connsiteY44" fmla="*/ 356614 h 1546350"/>
                <a:gd name="connsiteX45" fmla="*/ 680581 w 1117229"/>
                <a:gd name="connsiteY45" fmla="*/ 254220 h 1546350"/>
                <a:gd name="connsiteX46" fmla="*/ 732968 w 1117229"/>
                <a:gd name="connsiteY46" fmla="*/ 185164 h 1546350"/>
                <a:gd name="connsiteX47" fmla="*/ 802025 w 1117229"/>
                <a:gd name="connsiteY47" fmla="*/ 130395 h 1546350"/>
                <a:gd name="connsiteX48" fmla="*/ 880606 w 1117229"/>
                <a:gd name="connsiteY48" fmla="*/ 82770 h 1546350"/>
                <a:gd name="connsiteX49" fmla="*/ 971094 w 1117229"/>
                <a:gd name="connsiteY49" fmla="*/ 32764 h 1546350"/>
                <a:gd name="connsiteX50" fmla="*/ 1035387 w 1117229"/>
                <a:gd name="connsiteY50" fmla="*/ 4188 h 1546350"/>
                <a:gd name="connsiteX51" fmla="*/ 1090156 w 1117229"/>
                <a:gd name="connsiteY51" fmla="*/ 4189 h 1546350"/>
                <a:gd name="connsiteX52" fmla="*/ 1116350 w 1117229"/>
                <a:gd name="connsiteY52" fmla="*/ 42289 h 1546350"/>
                <a:gd name="connsiteX53" fmla="*/ 1106825 w 1117229"/>
                <a:gd name="connsiteY53" fmla="*/ 97057 h 1546350"/>
                <a:gd name="connsiteX54" fmla="*/ 1066343 w 1117229"/>
                <a:gd name="connsiteY54" fmla="*/ 128014 h 1546350"/>
                <a:gd name="connsiteX55" fmla="*/ 973475 w 1117229"/>
                <a:gd name="connsiteY55" fmla="*/ 175639 h 1546350"/>
                <a:gd name="connsiteX56" fmla="*/ 902037 w 1117229"/>
                <a:gd name="connsiteY56" fmla="*/ 213739 h 1546350"/>
                <a:gd name="connsiteX57" fmla="*/ 835362 w 1117229"/>
                <a:gd name="connsiteY57" fmla="*/ 261364 h 1546350"/>
                <a:gd name="connsiteX58" fmla="*/ 799643 w 1117229"/>
                <a:gd name="connsiteY58" fmla="*/ 304226 h 1546350"/>
                <a:gd name="connsiteX59" fmla="*/ 802025 w 1117229"/>
                <a:gd name="connsiteY59" fmla="*/ 354232 h 1546350"/>
                <a:gd name="connsiteX60" fmla="*/ 852031 w 1117229"/>
                <a:gd name="connsiteY60" fmla="*/ 406620 h 1546350"/>
                <a:gd name="connsiteX61" fmla="*/ 932993 w 1117229"/>
                <a:gd name="connsiteY61" fmla="*/ 463770 h 1546350"/>
                <a:gd name="connsiteX62" fmla="*/ 1011575 w 1117229"/>
                <a:gd name="connsiteY62" fmla="*/ 525682 h 1546350"/>
                <a:gd name="connsiteX63" fmla="*/ 1080631 w 1117229"/>
                <a:gd name="connsiteY63" fmla="*/ 604264 h 1546350"/>
                <a:gd name="connsiteX64" fmla="*/ 1106825 w 1117229"/>
                <a:gd name="connsiteY64" fmla="*/ 697132 h 1546350"/>
                <a:gd name="connsiteX65" fmla="*/ 1090157 w 1117229"/>
                <a:gd name="connsiteY65" fmla="*/ 816194 h 1546350"/>
                <a:gd name="connsiteX66" fmla="*/ 1047293 w 1117229"/>
                <a:gd name="connsiteY66" fmla="*/ 923351 h 1546350"/>
                <a:gd name="connsiteX67" fmla="*/ 985381 w 1117229"/>
                <a:gd name="connsiteY67" fmla="*/ 1030507 h 1546350"/>
                <a:gd name="connsiteX0" fmla="*/ 985381 w 1117229"/>
                <a:gd name="connsiteY0" fmla="*/ 1030507 h 1548443"/>
                <a:gd name="connsiteX1" fmla="*/ 859175 w 1117229"/>
                <a:gd name="connsiteY1" fmla="*/ 1182907 h 1548443"/>
                <a:gd name="connsiteX2" fmla="*/ 752018 w 1117229"/>
                <a:gd name="connsiteY2" fmla="*/ 1278157 h 1548443"/>
                <a:gd name="connsiteX3" fmla="*/ 630575 w 1117229"/>
                <a:gd name="connsiteY3" fmla="*/ 1368645 h 1548443"/>
                <a:gd name="connsiteX4" fmla="*/ 492463 w 1117229"/>
                <a:gd name="connsiteY4" fmla="*/ 1447226 h 1548443"/>
                <a:gd name="connsiteX5" fmla="*/ 332918 w 1117229"/>
                <a:gd name="connsiteY5" fmla="*/ 1516282 h 1548443"/>
                <a:gd name="connsiteX6" fmla="*/ 211475 w 1117229"/>
                <a:gd name="connsiteY6" fmla="*/ 1547239 h 1548443"/>
                <a:gd name="connsiteX7" fmla="*/ 111462 w 1117229"/>
                <a:gd name="connsiteY7" fmla="*/ 1540095 h 1548443"/>
                <a:gd name="connsiteX8" fmla="*/ 51931 w 1117229"/>
                <a:gd name="connsiteY8" fmla="*/ 1521045 h 1548443"/>
                <a:gd name="connsiteX9" fmla="*/ 6687 w 1117229"/>
                <a:gd name="connsiteY9" fmla="*/ 1456751 h 1548443"/>
                <a:gd name="connsiteX10" fmla="*/ 1925 w 1117229"/>
                <a:gd name="connsiteY10" fmla="*/ 1382932 h 1548443"/>
                <a:gd name="connsiteX11" fmla="*/ 23356 w 1117229"/>
                <a:gd name="connsiteY11" fmla="*/ 1273395 h 1548443"/>
                <a:gd name="connsiteX12" fmla="*/ 70981 w 1117229"/>
                <a:gd name="connsiteY12" fmla="*/ 1161476 h 1548443"/>
                <a:gd name="connsiteX13" fmla="*/ 125750 w 1117229"/>
                <a:gd name="connsiteY13" fmla="*/ 1075751 h 1548443"/>
                <a:gd name="connsiteX14" fmla="*/ 213856 w 1117229"/>
                <a:gd name="connsiteY14" fmla="*/ 980501 h 1548443"/>
                <a:gd name="connsiteX15" fmla="*/ 349587 w 1117229"/>
                <a:gd name="connsiteY15" fmla="*/ 901920 h 1548443"/>
                <a:gd name="connsiteX16" fmla="*/ 487700 w 1117229"/>
                <a:gd name="connsiteY16" fmla="*/ 870964 h 1548443"/>
                <a:gd name="connsiteX17" fmla="*/ 575806 w 1117229"/>
                <a:gd name="connsiteY17" fmla="*/ 868582 h 1548443"/>
                <a:gd name="connsiteX18" fmla="*/ 621050 w 1117229"/>
                <a:gd name="connsiteY18" fmla="*/ 882870 h 1548443"/>
                <a:gd name="connsiteX19" fmla="*/ 644862 w 1117229"/>
                <a:gd name="connsiteY19" fmla="*/ 918589 h 1548443"/>
                <a:gd name="connsiteX20" fmla="*/ 635337 w 1117229"/>
                <a:gd name="connsiteY20" fmla="*/ 961451 h 1548443"/>
                <a:gd name="connsiteX21" fmla="*/ 599618 w 1117229"/>
                <a:gd name="connsiteY21" fmla="*/ 990026 h 1548443"/>
                <a:gd name="connsiteX22" fmla="*/ 554375 w 1117229"/>
                <a:gd name="connsiteY22" fmla="*/ 997170 h 1548443"/>
                <a:gd name="connsiteX23" fmla="*/ 463887 w 1117229"/>
                <a:gd name="connsiteY23" fmla="*/ 1001932 h 1548443"/>
                <a:gd name="connsiteX24" fmla="*/ 390068 w 1117229"/>
                <a:gd name="connsiteY24" fmla="*/ 1023364 h 1548443"/>
                <a:gd name="connsiteX25" fmla="*/ 299581 w 1117229"/>
                <a:gd name="connsiteY25" fmla="*/ 1073370 h 1548443"/>
                <a:gd name="connsiteX26" fmla="*/ 225762 w 1117229"/>
                <a:gd name="connsiteY26" fmla="*/ 1151951 h 1548443"/>
                <a:gd name="connsiteX27" fmla="*/ 170993 w 1117229"/>
                <a:gd name="connsiteY27" fmla="*/ 1244820 h 1548443"/>
                <a:gd name="connsiteX28" fmla="*/ 137656 w 1117229"/>
                <a:gd name="connsiteY28" fmla="*/ 1335307 h 1548443"/>
                <a:gd name="connsiteX29" fmla="*/ 132892 w 1117229"/>
                <a:gd name="connsiteY29" fmla="*/ 1397220 h 1548443"/>
                <a:gd name="connsiteX30" fmla="*/ 154325 w 1117229"/>
                <a:gd name="connsiteY30" fmla="*/ 1418651 h 1548443"/>
                <a:gd name="connsiteX31" fmla="*/ 240050 w 1117229"/>
                <a:gd name="connsiteY31" fmla="*/ 1406745 h 1548443"/>
                <a:gd name="connsiteX32" fmla="*/ 401975 w 1117229"/>
                <a:gd name="connsiteY32" fmla="*/ 1347214 h 1548443"/>
                <a:gd name="connsiteX33" fmla="*/ 549612 w 1117229"/>
                <a:gd name="connsiteY33" fmla="*/ 1266251 h 1548443"/>
                <a:gd name="connsiteX34" fmla="*/ 668675 w 1117229"/>
                <a:gd name="connsiteY34" fmla="*/ 1178145 h 1548443"/>
                <a:gd name="connsiteX35" fmla="*/ 792500 w 1117229"/>
                <a:gd name="connsiteY35" fmla="*/ 1066226 h 1548443"/>
                <a:gd name="connsiteX36" fmla="*/ 880606 w 1117229"/>
                <a:gd name="connsiteY36" fmla="*/ 959070 h 1548443"/>
                <a:gd name="connsiteX37" fmla="*/ 935375 w 1117229"/>
                <a:gd name="connsiteY37" fmla="*/ 868582 h 1548443"/>
                <a:gd name="connsiteX38" fmla="*/ 971093 w 1117229"/>
                <a:gd name="connsiteY38" fmla="*/ 778095 h 1548443"/>
                <a:gd name="connsiteX39" fmla="*/ 973475 w 1117229"/>
                <a:gd name="connsiteY39" fmla="*/ 689989 h 1548443"/>
                <a:gd name="connsiteX40" fmla="*/ 944900 w 1117229"/>
                <a:gd name="connsiteY40" fmla="*/ 630457 h 1548443"/>
                <a:gd name="connsiteX41" fmla="*/ 873462 w 1117229"/>
                <a:gd name="connsiteY41" fmla="*/ 570926 h 1548443"/>
                <a:gd name="connsiteX42" fmla="*/ 766306 w 1117229"/>
                <a:gd name="connsiteY42" fmla="*/ 497107 h 1548443"/>
                <a:gd name="connsiteX43" fmla="*/ 713918 w 1117229"/>
                <a:gd name="connsiteY43" fmla="*/ 447101 h 1548443"/>
                <a:gd name="connsiteX44" fmla="*/ 668675 w 1117229"/>
                <a:gd name="connsiteY44" fmla="*/ 356614 h 1548443"/>
                <a:gd name="connsiteX45" fmla="*/ 680581 w 1117229"/>
                <a:gd name="connsiteY45" fmla="*/ 254220 h 1548443"/>
                <a:gd name="connsiteX46" fmla="*/ 732968 w 1117229"/>
                <a:gd name="connsiteY46" fmla="*/ 185164 h 1548443"/>
                <a:gd name="connsiteX47" fmla="*/ 802025 w 1117229"/>
                <a:gd name="connsiteY47" fmla="*/ 130395 h 1548443"/>
                <a:gd name="connsiteX48" fmla="*/ 880606 w 1117229"/>
                <a:gd name="connsiteY48" fmla="*/ 82770 h 1548443"/>
                <a:gd name="connsiteX49" fmla="*/ 971094 w 1117229"/>
                <a:gd name="connsiteY49" fmla="*/ 32764 h 1548443"/>
                <a:gd name="connsiteX50" fmla="*/ 1035387 w 1117229"/>
                <a:gd name="connsiteY50" fmla="*/ 4188 h 1548443"/>
                <a:gd name="connsiteX51" fmla="*/ 1090156 w 1117229"/>
                <a:gd name="connsiteY51" fmla="*/ 4189 h 1548443"/>
                <a:gd name="connsiteX52" fmla="*/ 1116350 w 1117229"/>
                <a:gd name="connsiteY52" fmla="*/ 42289 h 1548443"/>
                <a:gd name="connsiteX53" fmla="*/ 1106825 w 1117229"/>
                <a:gd name="connsiteY53" fmla="*/ 97057 h 1548443"/>
                <a:gd name="connsiteX54" fmla="*/ 1066343 w 1117229"/>
                <a:gd name="connsiteY54" fmla="*/ 128014 h 1548443"/>
                <a:gd name="connsiteX55" fmla="*/ 973475 w 1117229"/>
                <a:gd name="connsiteY55" fmla="*/ 175639 h 1548443"/>
                <a:gd name="connsiteX56" fmla="*/ 902037 w 1117229"/>
                <a:gd name="connsiteY56" fmla="*/ 213739 h 1548443"/>
                <a:gd name="connsiteX57" fmla="*/ 835362 w 1117229"/>
                <a:gd name="connsiteY57" fmla="*/ 261364 h 1548443"/>
                <a:gd name="connsiteX58" fmla="*/ 799643 w 1117229"/>
                <a:gd name="connsiteY58" fmla="*/ 304226 h 1548443"/>
                <a:gd name="connsiteX59" fmla="*/ 802025 w 1117229"/>
                <a:gd name="connsiteY59" fmla="*/ 354232 h 1548443"/>
                <a:gd name="connsiteX60" fmla="*/ 852031 w 1117229"/>
                <a:gd name="connsiteY60" fmla="*/ 406620 h 1548443"/>
                <a:gd name="connsiteX61" fmla="*/ 932993 w 1117229"/>
                <a:gd name="connsiteY61" fmla="*/ 463770 h 1548443"/>
                <a:gd name="connsiteX62" fmla="*/ 1011575 w 1117229"/>
                <a:gd name="connsiteY62" fmla="*/ 525682 h 1548443"/>
                <a:gd name="connsiteX63" fmla="*/ 1080631 w 1117229"/>
                <a:gd name="connsiteY63" fmla="*/ 604264 h 1548443"/>
                <a:gd name="connsiteX64" fmla="*/ 1106825 w 1117229"/>
                <a:gd name="connsiteY64" fmla="*/ 697132 h 1548443"/>
                <a:gd name="connsiteX65" fmla="*/ 1090157 w 1117229"/>
                <a:gd name="connsiteY65" fmla="*/ 816194 h 1548443"/>
                <a:gd name="connsiteX66" fmla="*/ 1047293 w 1117229"/>
                <a:gd name="connsiteY66" fmla="*/ 923351 h 1548443"/>
                <a:gd name="connsiteX67" fmla="*/ 985381 w 1117229"/>
                <a:gd name="connsiteY67" fmla="*/ 1030507 h 1548443"/>
                <a:gd name="connsiteX0" fmla="*/ 985381 w 1117229"/>
                <a:gd name="connsiteY0" fmla="*/ 1030507 h 1548443"/>
                <a:gd name="connsiteX1" fmla="*/ 859175 w 1117229"/>
                <a:gd name="connsiteY1" fmla="*/ 1182907 h 1548443"/>
                <a:gd name="connsiteX2" fmla="*/ 752018 w 1117229"/>
                <a:gd name="connsiteY2" fmla="*/ 1278157 h 1548443"/>
                <a:gd name="connsiteX3" fmla="*/ 630575 w 1117229"/>
                <a:gd name="connsiteY3" fmla="*/ 1368645 h 1548443"/>
                <a:gd name="connsiteX4" fmla="*/ 492463 w 1117229"/>
                <a:gd name="connsiteY4" fmla="*/ 1447226 h 1548443"/>
                <a:gd name="connsiteX5" fmla="*/ 332918 w 1117229"/>
                <a:gd name="connsiteY5" fmla="*/ 1516282 h 1548443"/>
                <a:gd name="connsiteX6" fmla="*/ 211475 w 1117229"/>
                <a:gd name="connsiteY6" fmla="*/ 1547239 h 1548443"/>
                <a:gd name="connsiteX7" fmla="*/ 111462 w 1117229"/>
                <a:gd name="connsiteY7" fmla="*/ 1540095 h 1548443"/>
                <a:gd name="connsiteX8" fmla="*/ 51931 w 1117229"/>
                <a:gd name="connsiteY8" fmla="*/ 1521045 h 1548443"/>
                <a:gd name="connsiteX9" fmla="*/ 6687 w 1117229"/>
                <a:gd name="connsiteY9" fmla="*/ 1456751 h 1548443"/>
                <a:gd name="connsiteX10" fmla="*/ 1925 w 1117229"/>
                <a:gd name="connsiteY10" fmla="*/ 1382932 h 1548443"/>
                <a:gd name="connsiteX11" fmla="*/ 23356 w 1117229"/>
                <a:gd name="connsiteY11" fmla="*/ 1273395 h 1548443"/>
                <a:gd name="connsiteX12" fmla="*/ 70981 w 1117229"/>
                <a:gd name="connsiteY12" fmla="*/ 1161476 h 1548443"/>
                <a:gd name="connsiteX13" fmla="*/ 125750 w 1117229"/>
                <a:gd name="connsiteY13" fmla="*/ 1075751 h 1548443"/>
                <a:gd name="connsiteX14" fmla="*/ 213856 w 1117229"/>
                <a:gd name="connsiteY14" fmla="*/ 980501 h 1548443"/>
                <a:gd name="connsiteX15" fmla="*/ 349587 w 1117229"/>
                <a:gd name="connsiteY15" fmla="*/ 901920 h 1548443"/>
                <a:gd name="connsiteX16" fmla="*/ 487700 w 1117229"/>
                <a:gd name="connsiteY16" fmla="*/ 870964 h 1548443"/>
                <a:gd name="connsiteX17" fmla="*/ 575806 w 1117229"/>
                <a:gd name="connsiteY17" fmla="*/ 868582 h 1548443"/>
                <a:gd name="connsiteX18" fmla="*/ 621050 w 1117229"/>
                <a:gd name="connsiteY18" fmla="*/ 882870 h 1548443"/>
                <a:gd name="connsiteX19" fmla="*/ 644862 w 1117229"/>
                <a:gd name="connsiteY19" fmla="*/ 918589 h 1548443"/>
                <a:gd name="connsiteX20" fmla="*/ 635337 w 1117229"/>
                <a:gd name="connsiteY20" fmla="*/ 961451 h 1548443"/>
                <a:gd name="connsiteX21" fmla="*/ 599618 w 1117229"/>
                <a:gd name="connsiteY21" fmla="*/ 990026 h 1548443"/>
                <a:gd name="connsiteX22" fmla="*/ 554375 w 1117229"/>
                <a:gd name="connsiteY22" fmla="*/ 997170 h 1548443"/>
                <a:gd name="connsiteX23" fmla="*/ 463887 w 1117229"/>
                <a:gd name="connsiteY23" fmla="*/ 1001932 h 1548443"/>
                <a:gd name="connsiteX24" fmla="*/ 390068 w 1117229"/>
                <a:gd name="connsiteY24" fmla="*/ 1023364 h 1548443"/>
                <a:gd name="connsiteX25" fmla="*/ 299581 w 1117229"/>
                <a:gd name="connsiteY25" fmla="*/ 1073370 h 1548443"/>
                <a:gd name="connsiteX26" fmla="*/ 225762 w 1117229"/>
                <a:gd name="connsiteY26" fmla="*/ 1151951 h 1548443"/>
                <a:gd name="connsiteX27" fmla="*/ 170993 w 1117229"/>
                <a:gd name="connsiteY27" fmla="*/ 1244820 h 1548443"/>
                <a:gd name="connsiteX28" fmla="*/ 137656 w 1117229"/>
                <a:gd name="connsiteY28" fmla="*/ 1335307 h 1548443"/>
                <a:gd name="connsiteX29" fmla="*/ 132892 w 1117229"/>
                <a:gd name="connsiteY29" fmla="*/ 1397220 h 1548443"/>
                <a:gd name="connsiteX30" fmla="*/ 154325 w 1117229"/>
                <a:gd name="connsiteY30" fmla="*/ 1418651 h 1548443"/>
                <a:gd name="connsiteX31" fmla="*/ 240050 w 1117229"/>
                <a:gd name="connsiteY31" fmla="*/ 1406745 h 1548443"/>
                <a:gd name="connsiteX32" fmla="*/ 401975 w 1117229"/>
                <a:gd name="connsiteY32" fmla="*/ 1347214 h 1548443"/>
                <a:gd name="connsiteX33" fmla="*/ 549612 w 1117229"/>
                <a:gd name="connsiteY33" fmla="*/ 1266251 h 1548443"/>
                <a:gd name="connsiteX34" fmla="*/ 668675 w 1117229"/>
                <a:gd name="connsiteY34" fmla="*/ 1178145 h 1548443"/>
                <a:gd name="connsiteX35" fmla="*/ 792500 w 1117229"/>
                <a:gd name="connsiteY35" fmla="*/ 1066226 h 1548443"/>
                <a:gd name="connsiteX36" fmla="*/ 880606 w 1117229"/>
                <a:gd name="connsiteY36" fmla="*/ 959070 h 1548443"/>
                <a:gd name="connsiteX37" fmla="*/ 935375 w 1117229"/>
                <a:gd name="connsiteY37" fmla="*/ 868582 h 1548443"/>
                <a:gd name="connsiteX38" fmla="*/ 971093 w 1117229"/>
                <a:gd name="connsiteY38" fmla="*/ 778095 h 1548443"/>
                <a:gd name="connsiteX39" fmla="*/ 973475 w 1117229"/>
                <a:gd name="connsiteY39" fmla="*/ 689989 h 1548443"/>
                <a:gd name="connsiteX40" fmla="*/ 944900 w 1117229"/>
                <a:gd name="connsiteY40" fmla="*/ 630457 h 1548443"/>
                <a:gd name="connsiteX41" fmla="*/ 873462 w 1117229"/>
                <a:gd name="connsiteY41" fmla="*/ 570926 h 1548443"/>
                <a:gd name="connsiteX42" fmla="*/ 766306 w 1117229"/>
                <a:gd name="connsiteY42" fmla="*/ 497107 h 1548443"/>
                <a:gd name="connsiteX43" fmla="*/ 713918 w 1117229"/>
                <a:gd name="connsiteY43" fmla="*/ 447101 h 1548443"/>
                <a:gd name="connsiteX44" fmla="*/ 668675 w 1117229"/>
                <a:gd name="connsiteY44" fmla="*/ 356614 h 1548443"/>
                <a:gd name="connsiteX45" fmla="*/ 680581 w 1117229"/>
                <a:gd name="connsiteY45" fmla="*/ 254220 h 1548443"/>
                <a:gd name="connsiteX46" fmla="*/ 732968 w 1117229"/>
                <a:gd name="connsiteY46" fmla="*/ 185164 h 1548443"/>
                <a:gd name="connsiteX47" fmla="*/ 802025 w 1117229"/>
                <a:gd name="connsiteY47" fmla="*/ 130395 h 1548443"/>
                <a:gd name="connsiteX48" fmla="*/ 880606 w 1117229"/>
                <a:gd name="connsiteY48" fmla="*/ 82770 h 1548443"/>
                <a:gd name="connsiteX49" fmla="*/ 971094 w 1117229"/>
                <a:gd name="connsiteY49" fmla="*/ 32764 h 1548443"/>
                <a:gd name="connsiteX50" fmla="*/ 1035387 w 1117229"/>
                <a:gd name="connsiteY50" fmla="*/ 4188 h 1548443"/>
                <a:gd name="connsiteX51" fmla="*/ 1090156 w 1117229"/>
                <a:gd name="connsiteY51" fmla="*/ 4189 h 1548443"/>
                <a:gd name="connsiteX52" fmla="*/ 1116350 w 1117229"/>
                <a:gd name="connsiteY52" fmla="*/ 42289 h 1548443"/>
                <a:gd name="connsiteX53" fmla="*/ 1106825 w 1117229"/>
                <a:gd name="connsiteY53" fmla="*/ 97057 h 1548443"/>
                <a:gd name="connsiteX54" fmla="*/ 1066343 w 1117229"/>
                <a:gd name="connsiteY54" fmla="*/ 128014 h 1548443"/>
                <a:gd name="connsiteX55" fmla="*/ 973475 w 1117229"/>
                <a:gd name="connsiteY55" fmla="*/ 175639 h 1548443"/>
                <a:gd name="connsiteX56" fmla="*/ 902037 w 1117229"/>
                <a:gd name="connsiteY56" fmla="*/ 213739 h 1548443"/>
                <a:gd name="connsiteX57" fmla="*/ 835362 w 1117229"/>
                <a:gd name="connsiteY57" fmla="*/ 261364 h 1548443"/>
                <a:gd name="connsiteX58" fmla="*/ 799643 w 1117229"/>
                <a:gd name="connsiteY58" fmla="*/ 304226 h 1548443"/>
                <a:gd name="connsiteX59" fmla="*/ 802025 w 1117229"/>
                <a:gd name="connsiteY59" fmla="*/ 354232 h 1548443"/>
                <a:gd name="connsiteX60" fmla="*/ 852031 w 1117229"/>
                <a:gd name="connsiteY60" fmla="*/ 406620 h 1548443"/>
                <a:gd name="connsiteX61" fmla="*/ 932993 w 1117229"/>
                <a:gd name="connsiteY61" fmla="*/ 463770 h 1548443"/>
                <a:gd name="connsiteX62" fmla="*/ 1011575 w 1117229"/>
                <a:gd name="connsiteY62" fmla="*/ 525682 h 1548443"/>
                <a:gd name="connsiteX63" fmla="*/ 1080631 w 1117229"/>
                <a:gd name="connsiteY63" fmla="*/ 604264 h 1548443"/>
                <a:gd name="connsiteX64" fmla="*/ 1106825 w 1117229"/>
                <a:gd name="connsiteY64" fmla="*/ 697132 h 1548443"/>
                <a:gd name="connsiteX65" fmla="*/ 1090157 w 1117229"/>
                <a:gd name="connsiteY65" fmla="*/ 816194 h 1548443"/>
                <a:gd name="connsiteX66" fmla="*/ 1047293 w 1117229"/>
                <a:gd name="connsiteY66" fmla="*/ 923351 h 1548443"/>
                <a:gd name="connsiteX67" fmla="*/ 985381 w 1117229"/>
                <a:gd name="connsiteY67" fmla="*/ 1030507 h 1548443"/>
                <a:gd name="connsiteX0" fmla="*/ 985381 w 1117229"/>
                <a:gd name="connsiteY0" fmla="*/ 1030507 h 1546351"/>
                <a:gd name="connsiteX1" fmla="*/ 859175 w 1117229"/>
                <a:gd name="connsiteY1" fmla="*/ 1182907 h 1546351"/>
                <a:gd name="connsiteX2" fmla="*/ 752018 w 1117229"/>
                <a:gd name="connsiteY2" fmla="*/ 1278157 h 1546351"/>
                <a:gd name="connsiteX3" fmla="*/ 630575 w 1117229"/>
                <a:gd name="connsiteY3" fmla="*/ 1368645 h 1546351"/>
                <a:gd name="connsiteX4" fmla="*/ 492463 w 1117229"/>
                <a:gd name="connsiteY4" fmla="*/ 1447226 h 1546351"/>
                <a:gd name="connsiteX5" fmla="*/ 332918 w 1117229"/>
                <a:gd name="connsiteY5" fmla="*/ 1516282 h 1546351"/>
                <a:gd name="connsiteX6" fmla="*/ 213856 w 1117229"/>
                <a:gd name="connsiteY6" fmla="*/ 1544858 h 1546351"/>
                <a:gd name="connsiteX7" fmla="*/ 111462 w 1117229"/>
                <a:gd name="connsiteY7" fmla="*/ 1540095 h 1546351"/>
                <a:gd name="connsiteX8" fmla="*/ 51931 w 1117229"/>
                <a:gd name="connsiteY8" fmla="*/ 1521045 h 1546351"/>
                <a:gd name="connsiteX9" fmla="*/ 6687 w 1117229"/>
                <a:gd name="connsiteY9" fmla="*/ 1456751 h 1546351"/>
                <a:gd name="connsiteX10" fmla="*/ 1925 w 1117229"/>
                <a:gd name="connsiteY10" fmla="*/ 1382932 h 1546351"/>
                <a:gd name="connsiteX11" fmla="*/ 23356 w 1117229"/>
                <a:gd name="connsiteY11" fmla="*/ 1273395 h 1546351"/>
                <a:gd name="connsiteX12" fmla="*/ 70981 w 1117229"/>
                <a:gd name="connsiteY12" fmla="*/ 1161476 h 1546351"/>
                <a:gd name="connsiteX13" fmla="*/ 125750 w 1117229"/>
                <a:gd name="connsiteY13" fmla="*/ 1075751 h 1546351"/>
                <a:gd name="connsiteX14" fmla="*/ 213856 w 1117229"/>
                <a:gd name="connsiteY14" fmla="*/ 980501 h 1546351"/>
                <a:gd name="connsiteX15" fmla="*/ 349587 w 1117229"/>
                <a:gd name="connsiteY15" fmla="*/ 901920 h 1546351"/>
                <a:gd name="connsiteX16" fmla="*/ 487700 w 1117229"/>
                <a:gd name="connsiteY16" fmla="*/ 870964 h 1546351"/>
                <a:gd name="connsiteX17" fmla="*/ 575806 w 1117229"/>
                <a:gd name="connsiteY17" fmla="*/ 868582 h 1546351"/>
                <a:gd name="connsiteX18" fmla="*/ 621050 w 1117229"/>
                <a:gd name="connsiteY18" fmla="*/ 882870 h 1546351"/>
                <a:gd name="connsiteX19" fmla="*/ 644862 w 1117229"/>
                <a:gd name="connsiteY19" fmla="*/ 918589 h 1546351"/>
                <a:gd name="connsiteX20" fmla="*/ 635337 w 1117229"/>
                <a:gd name="connsiteY20" fmla="*/ 961451 h 1546351"/>
                <a:gd name="connsiteX21" fmla="*/ 599618 w 1117229"/>
                <a:gd name="connsiteY21" fmla="*/ 990026 h 1546351"/>
                <a:gd name="connsiteX22" fmla="*/ 554375 w 1117229"/>
                <a:gd name="connsiteY22" fmla="*/ 997170 h 1546351"/>
                <a:gd name="connsiteX23" fmla="*/ 463887 w 1117229"/>
                <a:gd name="connsiteY23" fmla="*/ 1001932 h 1546351"/>
                <a:gd name="connsiteX24" fmla="*/ 390068 w 1117229"/>
                <a:gd name="connsiteY24" fmla="*/ 1023364 h 1546351"/>
                <a:gd name="connsiteX25" fmla="*/ 299581 w 1117229"/>
                <a:gd name="connsiteY25" fmla="*/ 1073370 h 1546351"/>
                <a:gd name="connsiteX26" fmla="*/ 225762 w 1117229"/>
                <a:gd name="connsiteY26" fmla="*/ 1151951 h 1546351"/>
                <a:gd name="connsiteX27" fmla="*/ 170993 w 1117229"/>
                <a:gd name="connsiteY27" fmla="*/ 1244820 h 1546351"/>
                <a:gd name="connsiteX28" fmla="*/ 137656 w 1117229"/>
                <a:gd name="connsiteY28" fmla="*/ 1335307 h 1546351"/>
                <a:gd name="connsiteX29" fmla="*/ 132892 w 1117229"/>
                <a:gd name="connsiteY29" fmla="*/ 1397220 h 1546351"/>
                <a:gd name="connsiteX30" fmla="*/ 154325 w 1117229"/>
                <a:gd name="connsiteY30" fmla="*/ 1418651 h 1546351"/>
                <a:gd name="connsiteX31" fmla="*/ 240050 w 1117229"/>
                <a:gd name="connsiteY31" fmla="*/ 1406745 h 1546351"/>
                <a:gd name="connsiteX32" fmla="*/ 401975 w 1117229"/>
                <a:gd name="connsiteY32" fmla="*/ 1347214 h 1546351"/>
                <a:gd name="connsiteX33" fmla="*/ 549612 w 1117229"/>
                <a:gd name="connsiteY33" fmla="*/ 1266251 h 1546351"/>
                <a:gd name="connsiteX34" fmla="*/ 668675 w 1117229"/>
                <a:gd name="connsiteY34" fmla="*/ 1178145 h 1546351"/>
                <a:gd name="connsiteX35" fmla="*/ 792500 w 1117229"/>
                <a:gd name="connsiteY35" fmla="*/ 1066226 h 1546351"/>
                <a:gd name="connsiteX36" fmla="*/ 880606 w 1117229"/>
                <a:gd name="connsiteY36" fmla="*/ 959070 h 1546351"/>
                <a:gd name="connsiteX37" fmla="*/ 935375 w 1117229"/>
                <a:gd name="connsiteY37" fmla="*/ 868582 h 1546351"/>
                <a:gd name="connsiteX38" fmla="*/ 971093 w 1117229"/>
                <a:gd name="connsiteY38" fmla="*/ 778095 h 1546351"/>
                <a:gd name="connsiteX39" fmla="*/ 973475 w 1117229"/>
                <a:gd name="connsiteY39" fmla="*/ 689989 h 1546351"/>
                <a:gd name="connsiteX40" fmla="*/ 944900 w 1117229"/>
                <a:gd name="connsiteY40" fmla="*/ 630457 h 1546351"/>
                <a:gd name="connsiteX41" fmla="*/ 873462 w 1117229"/>
                <a:gd name="connsiteY41" fmla="*/ 570926 h 1546351"/>
                <a:gd name="connsiteX42" fmla="*/ 766306 w 1117229"/>
                <a:gd name="connsiteY42" fmla="*/ 497107 h 1546351"/>
                <a:gd name="connsiteX43" fmla="*/ 713918 w 1117229"/>
                <a:gd name="connsiteY43" fmla="*/ 447101 h 1546351"/>
                <a:gd name="connsiteX44" fmla="*/ 668675 w 1117229"/>
                <a:gd name="connsiteY44" fmla="*/ 356614 h 1546351"/>
                <a:gd name="connsiteX45" fmla="*/ 680581 w 1117229"/>
                <a:gd name="connsiteY45" fmla="*/ 254220 h 1546351"/>
                <a:gd name="connsiteX46" fmla="*/ 732968 w 1117229"/>
                <a:gd name="connsiteY46" fmla="*/ 185164 h 1546351"/>
                <a:gd name="connsiteX47" fmla="*/ 802025 w 1117229"/>
                <a:gd name="connsiteY47" fmla="*/ 130395 h 1546351"/>
                <a:gd name="connsiteX48" fmla="*/ 880606 w 1117229"/>
                <a:gd name="connsiteY48" fmla="*/ 82770 h 1546351"/>
                <a:gd name="connsiteX49" fmla="*/ 971094 w 1117229"/>
                <a:gd name="connsiteY49" fmla="*/ 32764 h 1546351"/>
                <a:gd name="connsiteX50" fmla="*/ 1035387 w 1117229"/>
                <a:gd name="connsiteY50" fmla="*/ 4188 h 1546351"/>
                <a:gd name="connsiteX51" fmla="*/ 1090156 w 1117229"/>
                <a:gd name="connsiteY51" fmla="*/ 4189 h 1546351"/>
                <a:gd name="connsiteX52" fmla="*/ 1116350 w 1117229"/>
                <a:gd name="connsiteY52" fmla="*/ 42289 h 1546351"/>
                <a:gd name="connsiteX53" fmla="*/ 1106825 w 1117229"/>
                <a:gd name="connsiteY53" fmla="*/ 97057 h 1546351"/>
                <a:gd name="connsiteX54" fmla="*/ 1066343 w 1117229"/>
                <a:gd name="connsiteY54" fmla="*/ 128014 h 1546351"/>
                <a:gd name="connsiteX55" fmla="*/ 973475 w 1117229"/>
                <a:gd name="connsiteY55" fmla="*/ 175639 h 1546351"/>
                <a:gd name="connsiteX56" fmla="*/ 902037 w 1117229"/>
                <a:gd name="connsiteY56" fmla="*/ 213739 h 1546351"/>
                <a:gd name="connsiteX57" fmla="*/ 835362 w 1117229"/>
                <a:gd name="connsiteY57" fmla="*/ 261364 h 1546351"/>
                <a:gd name="connsiteX58" fmla="*/ 799643 w 1117229"/>
                <a:gd name="connsiteY58" fmla="*/ 304226 h 1546351"/>
                <a:gd name="connsiteX59" fmla="*/ 802025 w 1117229"/>
                <a:gd name="connsiteY59" fmla="*/ 354232 h 1546351"/>
                <a:gd name="connsiteX60" fmla="*/ 852031 w 1117229"/>
                <a:gd name="connsiteY60" fmla="*/ 406620 h 1546351"/>
                <a:gd name="connsiteX61" fmla="*/ 932993 w 1117229"/>
                <a:gd name="connsiteY61" fmla="*/ 463770 h 1546351"/>
                <a:gd name="connsiteX62" fmla="*/ 1011575 w 1117229"/>
                <a:gd name="connsiteY62" fmla="*/ 525682 h 1546351"/>
                <a:gd name="connsiteX63" fmla="*/ 1080631 w 1117229"/>
                <a:gd name="connsiteY63" fmla="*/ 604264 h 1546351"/>
                <a:gd name="connsiteX64" fmla="*/ 1106825 w 1117229"/>
                <a:gd name="connsiteY64" fmla="*/ 697132 h 1546351"/>
                <a:gd name="connsiteX65" fmla="*/ 1090157 w 1117229"/>
                <a:gd name="connsiteY65" fmla="*/ 816194 h 1546351"/>
                <a:gd name="connsiteX66" fmla="*/ 1047293 w 1117229"/>
                <a:gd name="connsiteY66" fmla="*/ 923351 h 1546351"/>
                <a:gd name="connsiteX67" fmla="*/ 985381 w 1117229"/>
                <a:gd name="connsiteY67" fmla="*/ 1030507 h 1546351"/>
                <a:gd name="connsiteX0" fmla="*/ 985381 w 1117229"/>
                <a:gd name="connsiteY0" fmla="*/ 1030507 h 1546693"/>
                <a:gd name="connsiteX1" fmla="*/ 859175 w 1117229"/>
                <a:gd name="connsiteY1" fmla="*/ 1182907 h 1546693"/>
                <a:gd name="connsiteX2" fmla="*/ 752018 w 1117229"/>
                <a:gd name="connsiteY2" fmla="*/ 1278157 h 1546693"/>
                <a:gd name="connsiteX3" fmla="*/ 630575 w 1117229"/>
                <a:gd name="connsiteY3" fmla="*/ 1368645 h 1546693"/>
                <a:gd name="connsiteX4" fmla="*/ 492463 w 1117229"/>
                <a:gd name="connsiteY4" fmla="*/ 1447226 h 1546693"/>
                <a:gd name="connsiteX5" fmla="*/ 337681 w 1117229"/>
                <a:gd name="connsiteY5" fmla="*/ 1511519 h 1546693"/>
                <a:gd name="connsiteX6" fmla="*/ 213856 w 1117229"/>
                <a:gd name="connsiteY6" fmla="*/ 1544858 h 1546693"/>
                <a:gd name="connsiteX7" fmla="*/ 111462 w 1117229"/>
                <a:gd name="connsiteY7" fmla="*/ 1540095 h 1546693"/>
                <a:gd name="connsiteX8" fmla="*/ 51931 w 1117229"/>
                <a:gd name="connsiteY8" fmla="*/ 1521045 h 1546693"/>
                <a:gd name="connsiteX9" fmla="*/ 6687 w 1117229"/>
                <a:gd name="connsiteY9" fmla="*/ 1456751 h 1546693"/>
                <a:gd name="connsiteX10" fmla="*/ 1925 w 1117229"/>
                <a:gd name="connsiteY10" fmla="*/ 1382932 h 1546693"/>
                <a:gd name="connsiteX11" fmla="*/ 23356 w 1117229"/>
                <a:gd name="connsiteY11" fmla="*/ 1273395 h 1546693"/>
                <a:gd name="connsiteX12" fmla="*/ 70981 w 1117229"/>
                <a:gd name="connsiteY12" fmla="*/ 1161476 h 1546693"/>
                <a:gd name="connsiteX13" fmla="*/ 125750 w 1117229"/>
                <a:gd name="connsiteY13" fmla="*/ 1075751 h 1546693"/>
                <a:gd name="connsiteX14" fmla="*/ 213856 w 1117229"/>
                <a:gd name="connsiteY14" fmla="*/ 980501 h 1546693"/>
                <a:gd name="connsiteX15" fmla="*/ 349587 w 1117229"/>
                <a:gd name="connsiteY15" fmla="*/ 901920 h 1546693"/>
                <a:gd name="connsiteX16" fmla="*/ 487700 w 1117229"/>
                <a:gd name="connsiteY16" fmla="*/ 870964 h 1546693"/>
                <a:gd name="connsiteX17" fmla="*/ 575806 w 1117229"/>
                <a:gd name="connsiteY17" fmla="*/ 868582 h 1546693"/>
                <a:gd name="connsiteX18" fmla="*/ 621050 w 1117229"/>
                <a:gd name="connsiteY18" fmla="*/ 882870 h 1546693"/>
                <a:gd name="connsiteX19" fmla="*/ 644862 w 1117229"/>
                <a:gd name="connsiteY19" fmla="*/ 918589 h 1546693"/>
                <a:gd name="connsiteX20" fmla="*/ 635337 w 1117229"/>
                <a:gd name="connsiteY20" fmla="*/ 961451 h 1546693"/>
                <a:gd name="connsiteX21" fmla="*/ 599618 w 1117229"/>
                <a:gd name="connsiteY21" fmla="*/ 990026 h 1546693"/>
                <a:gd name="connsiteX22" fmla="*/ 554375 w 1117229"/>
                <a:gd name="connsiteY22" fmla="*/ 997170 h 1546693"/>
                <a:gd name="connsiteX23" fmla="*/ 463887 w 1117229"/>
                <a:gd name="connsiteY23" fmla="*/ 1001932 h 1546693"/>
                <a:gd name="connsiteX24" fmla="*/ 390068 w 1117229"/>
                <a:gd name="connsiteY24" fmla="*/ 1023364 h 1546693"/>
                <a:gd name="connsiteX25" fmla="*/ 299581 w 1117229"/>
                <a:gd name="connsiteY25" fmla="*/ 1073370 h 1546693"/>
                <a:gd name="connsiteX26" fmla="*/ 225762 w 1117229"/>
                <a:gd name="connsiteY26" fmla="*/ 1151951 h 1546693"/>
                <a:gd name="connsiteX27" fmla="*/ 170993 w 1117229"/>
                <a:gd name="connsiteY27" fmla="*/ 1244820 h 1546693"/>
                <a:gd name="connsiteX28" fmla="*/ 137656 w 1117229"/>
                <a:gd name="connsiteY28" fmla="*/ 1335307 h 1546693"/>
                <a:gd name="connsiteX29" fmla="*/ 132892 w 1117229"/>
                <a:gd name="connsiteY29" fmla="*/ 1397220 h 1546693"/>
                <a:gd name="connsiteX30" fmla="*/ 154325 w 1117229"/>
                <a:gd name="connsiteY30" fmla="*/ 1418651 h 1546693"/>
                <a:gd name="connsiteX31" fmla="*/ 240050 w 1117229"/>
                <a:gd name="connsiteY31" fmla="*/ 1406745 h 1546693"/>
                <a:gd name="connsiteX32" fmla="*/ 401975 w 1117229"/>
                <a:gd name="connsiteY32" fmla="*/ 1347214 h 1546693"/>
                <a:gd name="connsiteX33" fmla="*/ 549612 w 1117229"/>
                <a:gd name="connsiteY33" fmla="*/ 1266251 h 1546693"/>
                <a:gd name="connsiteX34" fmla="*/ 668675 w 1117229"/>
                <a:gd name="connsiteY34" fmla="*/ 1178145 h 1546693"/>
                <a:gd name="connsiteX35" fmla="*/ 792500 w 1117229"/>
                <a:gd name="connsiteY35" fmla="*/ 1066226 h 1546693"/>
                <a:gd name="connsiteX36" fmla="*/ 880606 w 1117229"/>
                <a:gd name="connsiteY36" fmla="*/ 959070 h 1546693"/>
                <a:gd name="connsiteX37" fmla="*/ 935375 w 1117229"/>
                <a:gd name="connsiteY37" fmla="*/ 868582 h 1546693"/>
                <a:gd name="connsiteX38" fmla="*/ 971093 w 1117229"/>
                <a:gd name="connsiteY38" fmla="*/ 778095 h 1546693"/>
                <a:gd name="connsiteX39" fmla="*/ 973475 w 1117229"/>
                <a:gd name="connsiteY39" fmla="*/ 689989 h 1546693"/>
                <a:gd name="connsiteX40" fmla="*/ 944900 w 1117229"/>
                <a:gd name="connsiteY40" fmla="*/ 630457 h 1546693"/>
                <a:gd name="connsiteX41" fmla="*/ 873462 w 1117229"/>
                <a:gd name="connsiteY41" fmla="*/ 570926 h 1546693"/>
                <a:gd name="connsiteX42" fmla="*/ 766306 w 1117229"/>
                <a:gd name="connsiteY42" fmla="*/ 497107 h 1546693"/>
                <a:gd name="connsiteX43" fmla="*/ 713918 w 1117229"/>
                <a:gd name="connsiteY43" fmla="*/ 447101 h 1546693"/>
                <a:gd name="connsiteX44" fmla="*/ 668675 w 1117229"/>
                <a:gd name="connsiteY44" fmla="*/ 356614 h 1546693"/>
                <a:gd name="connsiteX45" fmla="*/ 680581 w 1117229"/>
                <a:gd name="connsiteY45" fmla="*/ 254220 h 1546693"/>
                <a:gd name="connsiteX46" fmla="*/ 732968 w 1117229"/>
                <a:gd name="connsiteY46" fmla="*/ 185164 h 1546693"/>
                <a:gd name="connsiteX47" fmla="*/ 802025 w 1117229"/>
                <a:gd name="connsiteY47" fmla="*/ 130395 h 1546693"/>
                <a:gd name="connsiteX48" fmla="*/ 880606 w 1117229"/>
                <a:gd name="connsiteY48" fmla="*/ 82770 h 1546693"/>
                <a:gd name="connsiteX49" fmla="*/ 971094 w 1117229"/>
                <a:gd name="connsiteY49" fmla="*/ 32764 h 1546693"/>
                <a:gd name="connsiteX50" fmla="*/ 1035387 w 1117229"/>
                <a:gd name="connsiteY50" fmla="*/ 4188 h 1546693"/>
                <a:gd name="connsiteX51" fmla="*/ 1090156 w 1117229"/>
                <a:gd name="connsiteY51" fmla="*/ 4189 h 1546693"/>
                <a:gd name="connsiteX52" fmla="*/ 1116350 w 1117229"/>
                <a:gd name="connsiteY52" fmla="*/ 42289 h 1546693"/>
                <a:gd name="connsiteX53" fmla="*/ 1106825 w 1117229"/>
                <a:gd name="connsiteY53" fmla="*/ 97057 h 1546693"/>
                <a:gd name="connsiteX54" fmla="*/ 1066343 w 1117229"/>
                <a:gd name="connsiteY54" fmla="*/ 128014 h 1546693"/>
                <a:gd name="connsiteX55" fmla="*/ 973475 w 1117229"/>
                <a:gd name="connsiteY55" fmla="*/ 175639 h 1546693"/>
                <a:gd name="connsiteX56" fmla="*/ 902037 w 1117229"/>
                <a:gd name="connsiteY56" fmla="*/ 213739 h 1546693"/>
                <a:gd name="connsiteX57" fmla="*/ 835362 w 1117229"/>
                <a:gd name="connsiteY57" fmla="*/ 261364 h 1546693"/>
                <a:gd name="connsiteX58" fmla="*/ 799643 w 1117229"/>
                <a:gd name="connsiteY58" fmla="*/ 304226 h 1546693"/>
                <a:gd name="connsiteX59" fmla="*/ 802025 w 1117229"/>
                <a:gd name="connsiteY59" fmla="*/ 354232 h 1546693"/>
                <a:gd name="connsiteX60" fmla="*/ 852031 w 1117229"/>
                <a:gd name="connsiteY60" fmla="*/ 406620 h 1546693"/>
                <a:gd name="connsiteX61" fmla="*/ 932993 w 1117229"/>
                <a:gd name="connsiteY61" fmla="*/ 463770 h 1546693"/>
                <a:gd name="connsiteX62" fmla="*/ 1011575 w 1117229"/>
                <a:gd name="connsiteY62" fmla="*/ 525682 h 1546693"/>
                <a:gd name="connsiteX63" fmla="*/ 1080631 w 1117229"/>
                <a:gd name="connsiteY63" fmla="*/ 604264 h 1546693"/>
                <a:gd name="connsiteX64" fmla="*/ 1106825 w 1117229"/>
                <a:gd name="connsiteY64" fmla="*/ 697132 h 1546693"/>
                <a:gd name="connsiteX65" fmla="*/ 1090157 w 1117229"/>
                <a:gd name="connsiteY65" fmla="*/ 816194 h 1546693"/>
                <a:gd name="connsiteX66" fmla="*/ 1047293 w 1117229"/>
                <a:gd name="connsiteY66" fmla="*/ 923351 h 1546693"/>
                <a:gd name="connsiteX67" fmla="*/ 985381 w 1117229"/>
                <a:gd name="connsiteY67" fmla="*/ 1030507 h 1546693"/>
                <a:gd name="connsiteX0" fmla="*/ 985381 w 1117229"/>
                <a:gd name="connsiteY0" fmla="*/ 1030507 h 1546693"/>
                <a:gd name="connsiteX1" fmla="*/ 859175 w 1117229"/>
                <a:gd name="connsiteY1" fmla="*/ 1182907 h 1546693"/>
                <a:gd name="connsiteX2" fmla="*/ 752018 w 1117229"/>
                <a:gd name="connsiteY2" fmla="*/ 1278157 h 1546693"/>
                <a:gd name="connsiteX3" fmla="*/ 630575 w 1117229"/>
                <a:gd name="connsiteY3" fmla="*/ 1368645 h 1546693"/>
                <a:gd name="connsiteX4" fmla="*/ 492463 w 1117229"/>
                <a:gd name="connsiteY4" fmla="*/ 1447226 h 1546693"/>
                <a:gd name="connsiteX5" fmla="*/ 337681 w 1117229"/>
                <a:gd name="connsiteY5" fmla="*/ 1511519 h 1546693"/>
                <a:gd name="connsiteX6" fmla="*/ 213856 w 1117229"/>
                <a:gd name="connsiteY6" fmla="*/ 1544858 h 1546693"/>
                <a:gd name="connsiteX7" fmla="*/ 111462 w 1117229"/>
                <a:gd name="connsiteY7" fmla="*/ 1540095 h 1546693"/>
                <a:gd name="connsiteX8" fmla="*/ 51931 w 1117229"/>
                <a:gd name="connsiteY8" fmla="*/ 1521045 h 1546693"/>
                <a:gd name="connsiteX9" fmla="*/ 6687 w 1117229"/>
                <a:gd name="connsiteY9" fmla="*/ 1456751 h 1546693"/>
                <a:gd name="connsiteX10" fmla="*/ 1925 w 1117229"/>
                <a:gd name="connsiteY10" fmla="*/ 1382932 h 1546693"/>
                <a:gd name="connsiteX11" fmla="*/ 23356 w 1117229"/>
                <a:gd name="connsiteY11" fmla="*/ 1273395 h 1546693"/>
                <a:gd name="connsiteX12" fmla="*/ 70981 w 1117229"/>
                <a:gd name="connsiteY12" fmla="*/ 1161476 h 1546693"/>
                <a:gd name="connsiteX13" fmla="*/ 125750 w 1117229"/>
                <a:gd name="connsiteY13" fmla="*/ 1075751 h 1546693"/>
                <a:gd name="connsiteX14" fmla="*/ 213856 w 1117229"/>
                <a:gd name="connsiteY14" fmla="*/ 980501 h 1546693"/>
                <a:gd name="connsiteX15" fmla="*/ 349587 w 1117229"/>
                <a:gd name="connsiteY15" fmla="*/ 901920 h 1546693"/>
                <a:gd name="connsiteX16" fmla="*/ 487700 w 1117229"/>
                <a:gd name="connsiteY16" fmla="*/ 870964 h 1546693"/>
                <a:gd name="connsiteX17" fmla="*/ 575806 w 1117229"/>
                <a:gd name="connsiteY17" fmla="*/ 868582 h 1546693"/>
                <a:gd name="connsiteX18" fmla="*/ 621050 w 1117229"/>
                <a:gd name="connsiteY18" fmla="*/ 882870 h 1546693"/>
                <a:gd name="connsiteX19" fmla="*/ 644862 w 1117229"/>
                <a:gd name="connsiteY19" fmla="*/ 918589 h 1546693"/>
                <a:gd name="connsiteX20" fmla="*/ 635337 w 1117229"/>
                <a:gd name="connsiteY20" fmla="*/ 961451 h 1546693"/>
                <a:gd name="connsiteX21" fmla="*/ 599618 w 1117229"/>
                <a:gd name="connsiteY21" fmla="*/ 990026 h 1546693"/>
                <a:gd name="connsiteX22" fmla="*/ 554375 w 1117229"/>
                <a:gd name="connsiteY22" fmla="*/ 997170 h 1546693"/>
                <a:gd name="connsiteX23" fmla="*/ 463887 w 1117229"/>
                <a:gd name="connsiteY23" fmla="*/ 1001932 h 1546693"/>
                <a:gd name="connsiteX24" fmla="*/ 390068 w 1117229"/>
                <a:gd name="connsiteY24" fmla="*/ 1023364 h 1546693"/>
                <a:gd name="connsiteX25" fmla="*/ 299581 w 1117229"/>
                <a:gd name="connsiteY25" fmla="*/ 1073370 h 1546693"/>
                <a:gd name="connsiteX26" fmla="*/ 225762 w 1117229"/>
                <a:gd name="connsiteY26" fmla="*/ 1151951 h 1546693"/>
                <a:gd name="connsiteX27" fmla="*/ 170993 w 1117229"/>
                <a:gd name="connsiteY27" fmla="*/ 1244820 h 1546693"/>
                <a:gd name="connsiteX28" fmla="*/ 137656 w 1117229"/>
                <a:gd name="connsiteY28" fmla="*/ 1335307 h 1546693"/>
                <a:gd name="connsiteX29" fmla="*/ 132892 w 1117229"/>
                <a:gd name="connsiteY29" fmla="*/ 1397220 h 1546693"/>
                <a:gd name="connsiteX30" fmla="*/ 154325 w 1117229"/>
                <a:gd name="connsiteY30" fmla="*/ 1418651 h 1546693"/>
                <a:gd name="connsiteX31" fmla="*/ 240050 w 1117229"/>
                <a:gd name="connsiteY31" fmla="*/ 1406745 h 1546693"/>
                <a:gd name="connsiteX32" fmla="*/ 401975 w 1117229"/>
                <a:gd name="connsiteY32" fmla="*/ 1347214 h 1546693"/>
                <a:gd name="connsiteX33" fmla="*/ 549612 w 1117229"/>
                <a:gd name="connsiteY33" fmla="*/ 1266251 h 1546693"/>
                <a:gd name="connsiteX34" fmla="*/ 668675 w 1117229"/>
                <a:gd name="connsiteY34" fmla="*/ 1178145 h 1546693"/>
                <a:gd name="connsiteX35" fmla="*/ 792500 w 1117229"/>
                <a:gd name="connsiteY35" fmla="*/ 1066226 h 1546693"/>
                <a:gd name="connsiteX36" fmla="*/ 880606 w 1117229"/>
                <a:gd name="connsiteY36" fmla="*/ 959070 h 1546693"/>
                <a:gd name="connsiteX37" fmla="*/ 935375 w 1117229"/>
                <a:gd name="connsiteY37" fmla="*/ 868582 h 1546693"/>
                <a:gd name="connsiteX38" fmla="*/ 971093 w 1117229"/>
                <a:gd name="connsiteY38" fmla="*/ 778095 h 1546693"/>
                <a:gd name="connsiteX39" fmla="*/ 973475 w 1117229"/>
                <a:gd name="connsiteY39" fmla="*/ 689989 h 1546693"/>
                <a:gd name="connsiteX40" fmla="*/ 944900 w 1117229"/>
                <a:gd name="connsiteY40" fmla="*/ 630457 h 1546693"/>
                <a:gd name="connsiteX41" fmla="*/ 873462 w 1117229"/>
                <a:gd name="connsiteY41" fmla="*/ 570926 h 1546693"/>
                <a:gd name="connsiteX42" fmla="*/ 766306 w 1117229"/>
                <a:gd name="connsiteY42" fmla="*/ 497107 h 1546693"/>
                <a:gd name="connsiteX43" fmla="*/ 713918 w 1117229"/>
                <a:gd name="connsiteY43" fmla="*/ 447101 h 1546693"/>
                <a:gd name="connsiteX44" fmla="*/ 668675 w 1117229"/>
                <a:gd name="connsiteY44" fmla="*/ 356614 h 1546693"/>
                <a:gd name="connsiteX45" fmla="*/ 680581 w 1117229"/>
                <a:gd name="connsiteY45" fmla="*/ 254220 h 1546693"/>
                <a:gd name="connsiteX46" fmla="*/ 732968 w 1117229"/>
                <a:gd name="connsiteY46" fmla="*/ 185164 h 1546693"/>
                <a:gd name="connsiteX47" fmla="*/ 802025 w 1117229"/>
                <a:gd name="connsiteY47" fmla="*/ 130395 h 1546693"/>
                <a:gd name="connsiteX48" fmla="*/ 880606 w 1117229"/>
                <a:gd name="connsiteY48" fmla="*/ 82770 h 1546693"/>
                <a:gd name="connsiteX49" fmla="*/ 971094 w 1117229"/>
                <a:gd name="connsiteY49" fmla="*/ 32764 h 1546693"/>
                <a:gd name="connsiteX50" fmla="*/ 1035387 w 1117229"/>
                <a:gd name="connsiteY50" fmla="*/ 4188 h 1546693"/>
                <a:gd name="connsiteX51" fmla="*/ 1090156 w 1117229"/>
                <a:gd name="connsiteY51" fmla="*/ 4189 h 1546693"/>
                <a:gd name="connsiteX52" fmla="*/ 1116350 w 1117229"/>
                <a:gd name="connsiteY52" fmla="*/ 42289 h 1546693"/>
                <a:gd name="connsiteX53" fmla="*/ 1106825 w 1117229"/>
                <a:gd name="connsiteY53" fmla="*/ 97057 h 1546693"/>
                <a:gd name="connsiteX54" fmla="*/ 1066343 w 1117229"/>
                <a:gd name="connsiteY54" fmla="*/ 128014 h 1546693"/>
                <a:gd name="connsiteX55" fmla="*/ 973475 w 1117229"/>
                <a:gd name="connsiteY55" fmla="*/ 175639 h 1546693"/>
                <a:gd name="connsiteX56" fmla="*/ 902037 w 1117229"/>
                <a:gd name="connsiteY56" fmla="*/ 213739 h 1546693"/>
                <a:gd name="connsiteX57" fmla="*/ 835362 w 1117229"/>
                <a:gd name="connsiteY57" fmla="*/ 261364 h 1546693"/>
                <a:gd name="connsiteX58" fmla="*/ 799643 w 1117229"/>
                <a:gd name="connsiteY58" fmla="*/ 304226 h 1546693"/>
                <a:gd name="connsiteX59" fmla="*/ 802025 w 1117229"/>
                <a:gd name="connsiteY59" fmla="*/ 354232 h 1546693"/>
                <a:gd name="connsiteX60" fmla="*/ 852031 w 1117229"/>
                <a:gd name="connsiteY60" fmla="*/ 406620 h 1546693"/>
                <a:gd name="connsiteX61" fmla="*/ 932993 w 1117229"/>
                <a:gd name="connsiteY61" fmla="*/ 463770 h 1546693"/>
                <a:gd name="connsiteX62" fmla="*/ 1011575 w 1117229"/>
                <a:gd name="connsiteY62" fmla="*/ 525682 h 1546693"/>
                <a:gd name="connsiteX63" fmla="*/ 1080631 w 1117229"/>
                <a:gd name="connsiteY63" fmla="*/ 604264 h 1546693"/>
                <a:gd name="connsiteX64" fmla="*/ 1106825 w 1117229"/>
                <a:gd name="connsiteY64" fmla="*/ 697132 h 1546693"/>
                <a:gd name="connsiteX65" fmla="*/ 1090157 w 1117229"/>
                <a:gd name="connsiteY65" fmla="*/ 816194 h 1546693"/>
                <a:gd name="connsiteX66" fmla="*/ 1047293 w 1117229"/>
                <a:gd name="connsiteY66" fmla="*/ 923351 h 1546693"/>
                <a:gd name="connsiteX67" fmla="*/ 985381 w 1117229"/>
                <a:gd name="connsiteY67" fmla="*/ 1030507 h 1546693"/>
                <a:gd name="connsiteX0" fmla="*/ 985381 w 1117229"/>
                <a:gd name="connsiteY0" fmla="*/ 1030507 h 1546693"/>
                <a:gd name="connsiteX1" fmla="*/ 859175 w 1117229"/>
                <a:gd name="connsiteY1" fmla="*/ 1182907 h 1546693"/>
                <a:gd name="connsiteX2" fmla="*/ 752018 w 1117229"/>
                <a:gd name="connsiteY2" fmla="*/ 1278157 h 1546693"/>
                <a:gd name="connsiteX3" fmla="*/ 630575 w 1117229"/>
                <a:gd name="connsiteY3" fmla="*/ 1368645 h 1546693"/>
                <a:gd name="connsiteX4" fmla="*/ 492463 w 1117229"/>
                <a:gd name="connsiteY4" fmla="*/ 1447226 h 1546693"/>
                <a:gd name="connsiteX5" fmla="*/ 337681 w 1117229"/>
                <a:gd name="connsiteY5" fmla="*/ 1511519 h 1546693"/>
                <a:gd name="connsiteX6" fmla="*/ 213856 w 1117229"/>
                <a:gd name="connsiteY6" fmla="*/ 1544858 h 1546693"/>
                <a:gd name="connsiteX7" fmla="*/ 111462 w 1117229"/>
                <a:gd name="connsiteY7" fmla="*/ 1540095 h 1546693"/>
                <a:gd name="connsiteX8" fmla="*/ 51931 w 1117229"/>
                <a:gd name="connsiteY8" fmla="*/ 1521045 h 1546693"/>
                <a:gd name="connsiteX9" fmla="*/ 6687 w 1117229"/>
                <a:gd name="connsiteY9" fmla="*/ 1456751 h 1546693"/>
                <a:gd name="connsiteX10" fmla="*/ 1925 w 1117229"/>
                <a:gd name="connsiteY10" fmla="*/ 1382932 h 1546693"/>
                <a:gd name="connsiteX11" fmla="*/ 23356 w 1117229"/>
                <a:gd name="connsiteY11" fmla="*/ 1273395 h 1546693"/>
                <a:gd name="connsiteX12" fmla="*/ 70981 w 1117229"/>
                <a:gd name="connsiteY12" fmla="*/ 1161476 h 1546693"/>
                <a:gd name="connsiteX13" fmla="*/ 125750 w 1117229"/>
                <a:gd name="connsiteY13" fmla="*/ 1075751 h 1546693"/>
                <a:gd name="connsiteX14" fmla="*/ 213856 w 1117229"/>
                <a:gd name="connsiteY14" fmla="*/ 980501 h 1546693"/>
                <a:gd name="connsiteX15" fmla="*/ 349587 w 1117229"/>
                <a:gd name="connsiteY15" fmla="*/ 901920 h 1546693"/>
                <a:gd name="connsiteX16" fmla="*/ 487700 w 1117229"/>
                <a:gd name="connsiteY16" fmla="*/ 870964 h 1546693"/>
                <a:gd name="connsiteX17" fmla="*/ 575806 w 1117229"/>
                <a:gd name="connsiteY17" fmla="*/ 868582 h 1546693"/>
                <a:gd name="connsiteX18" fmla="*/ 621050 w 1117229"/>
                <a:gd name="connsiteY18" fmla="*/ 882870 h 1546693"/>
                <a:gd name="connsiteX19" fmla="*/ 644862 w 1117229"/>
                <a:gd name="connsiteY19" fmla="*/ 918589 h 1546693"/>
                <a:gd name="connsiteX20" fmla="*/ 635337 w 1117229"/>
                <a:gd name="connsiteY20" fmla="*/ 961451 h 1546693"/>
                <a:gd name="connsiteX21" fmla="*/ 599618 w 1117229"/>
                <a:gd name="connsiteY21" fmla="*/ 990026 h 1546693"/>
                <a:gd name="connsiteX22" fmla="*/ 554375 w 1117229"/>
                <a:gd name="connsiteY22" fmla="*/ 997170 h 1546693"/>
                <a:gd name="connsiteX23" fmla="*/ 463887 w 1117229"/>
                <a:gd name="connsiteY23" fmla="*/ 1001932 h 1546693"/>
                <a:gd name="connsiteX24" fmla="*/ 390068 w 1117229"/>
                <a:gd name="connsiteY24" fmla="*/ 1023364 h 1546693"/>
                <a:gd name="connsiteX25" fmla="*/ 299581 w 1117229"/>
                <a:gd name="connsiteY25" fmla="*/ 1073370 h 1546693"/>
                <a:gd name="connsiteX26" fmla="*/ 225762 w 1117229"/>
                <a:gd name="connsiteY26" fmla="*/ 1151951 h 1546693"/>
                <a:gd name="connsiteX27" fmla="*/ 170993 w 1117229"/>
                <a:gd name="connsiteY27" fmla="*/ 1244820 h 1546693"/>
                <a:gd name="connsiteX28" fmla="*/ 137656 w 1117229"/>
                <a:gd name="connsiteY28" fmla="*/ 1335307 h 1546693"/>
                <a:gd name="connsiteX29" fmla="*/ 132892 w 1117229"/>
                <a:gd name="connsiteY29" fmla="*/ 1397220 h 1546693"/>
                <a:gd name="connsiteX30" fmla="*/ 154325 w 1117229"/>
                <a:gd name="connsiteY30" fmla="*/ 1418651 h 1546693"/>
                <a:gd name="connsiteX31" fmla="*/ 240050 w 1117229"/>
                <a:gd name="connsiteY31" fmla="*/ 1406745 h 1546693"/>
                <a:gd name="connsiteX32" fmla="*/ 401975 w 1117229"/>
                <a:gd name="connsiteY32" fmla="*/ 1347214 h 1546693"/>
                <a:gd name="connsiteX33" fmla="*/ 549612 w 1117229"/>
                <a:gd name="connsiteY33" fmla="*/ 1266251 h 1546693"/>
                <a:gd name="connsiteX34" fmla="*/ 668675 w 1117229"/>
                <a:gd name="connsiteY34" fmla="*/ 1178145 h 1546693"/>
                <a:gd name="connsiteX35" fmla="*/ 792500 w 1117229"/>
                <a:gd name="connsiteY35" fmla="*/ 1066226 h 1546693"/>
                <a:gd name="connsiteX36" fmla="*/ 880606 w 1117229"/>
                <a:gd name="connsiteY36" fmla="*/ 959070 h 1546693"/>
                <a:gd name="connsiteX37" fmla="*/ 935375 w 1117229"/>
                <a:gd name="connsiteY37" fmla="*/ 868582 h 1546693"/>
                <a:gd name="connsiteX38" fmla="*/ 971093 w 1117229"/>
                <a:gd name="connsiteY38" fmla="*/ 778095 h 1546693"/>
                <a:gd name="connsiteX39" fmla="*/ 973475 w 1117229"/>
                <a:gd name="connsiteY39" fmla="*/ 689989 h 1546693"/>
                <a:gd name="connsiteX40" fmla="*/ 944900 w 1117229"/>
                <a:gd name="connsiteY40" fmla="*/ 630457 h 1546693"/>
                <a:gd name="connsiteX41" fmla="*/ 873462 w 1117229"/>
                <a:gd name="connsiteY41" fmla="*/ 570926 h 1546693"/>
                <a:gd name="connsiteX42" fmla="*/ 766306 w 1117229"/>
                <a:gd name="connsiteY42" fmla="*/ 497107 h 1546693"/>
                <a:gd name="connsiteX43" fmla="*/ 713918 w 1117229"/>
                <a:gd name="connsiteY43" fmla="*/ 447101 h 1546693"/>
                <a:gd name="connsiteX44" fmla="*/ 668675 w 1117229"/>
                <a:gd name="connsiteY44" fmla="*/ 356614 h 1546693"/>
                <a:gd name="connsiteX45" fmla="*/ 680581 w 1117229"/>
                <a:gd name="connsiteY45" fmla="*/ 254220 h 1546693"/>
                <a:gd name="connsiteX46" fmla="*/ 732968 w 1117229"/>
                <a:gd name="connsiteY46" fmla="*/ 185164 h 1546693"/>
                <a:gd name="connsiteX47" fmla="*/ 802025 w 1117229"/>
                <a:gd name="connsiteY47" fmla="*/ 130395 h 1546693"/>
                <a:gd name="connsiteX48" fmla="*/ 880606 w 1117229"/>
                <a:gd name="connsiteY48" fmla="*/ 82770 h 1546693"/>
                <a:gd name="connsiteX49" fmla="*/ 971094 w 1117229"/>
                <a:gd name="connsiteY49" fmla="*/ 32764 h 1546693"/>
                <a:gd name="connsiteX50" fmla="*/ 1035387 w 1117229"/>
                <a:gd name="connsiteY50" fmla="*/ 4188 h 1546693"/>
                <a:gd name="connsiteX51" fmla="*/ 1090156 w 1117229"/>
                <a:gd name="connsiteY51" fmla="*/ 4189 h 1546693"/>
                <a:gd name="connsiteX52" fmla="*/ 1116350 w 1117229"/>
                <a:gd name="connsiteY52" fmla="*/ 42289 h 1546693"/>
                <a:gd name="connsiteX53" fmla="*/ 1106825 w 1117229"/>
                <a:gd name="connsiteY53" fmla="*/ 97057 h 1546693"/>
                <a:gd name="connsiteX54" fmla="*/ 1066343 w 1117229"/>
                <a:gd name="connsiteY54" fmla="*/ 128014 h 1546693"/>
                <a:gd name="connsiteX55" fmla="*/ 973475 w 1117229"/>
                <a:gd name="connsiteY55" fmla="*/ 175639 h 1546693"/>
                <a:gd name="connsiteX56" fmla="*/ 902037 w 1117229"/>
                <a:gd name="connsiteY56" fmla="*/ 213739 h 1546693"/>
                <a:gd name="connsiteX57" fmla="*/ 835362 w 1117229"/>
                <a:gd name="connsiteY57" fmla="*/ 261364 h 1546693"/>
                <a:gd name="connsiteX58" fmla="*/ 799643 w 1117229"/>
                <a:gd name="connsiteY58" fmla="*/ 304226 h 1546693"/>
                <a:gd name="connsiteX59" fmla="*/ 802025 w 1117229"/>
                <a:gd name="connsiteY59" fmla="*/ 354232 h 1546693"/>
                <a:gd name="connsiteX60" fmla="*/ 852031 w 1117229"/>
                <a:gd name="connsiteY60" fmla="*/ 406620 h 1546693"/>
                <a:gd name="connsiteX61" fmla="*/ 932993 w 1117229"/>
                <a:gd name="connsiteY61" fmla="*/ 463770 h 1546693"/>
                <a:gd name="connsiteX62" fmla="*/ 1011575 w 1117229"/>
                <a:gd name="connsiteY62" fmla="*/ 525682 h 1546693"/>
                <a:gd name="connsiteX63" fmla="*/ 1080631 w 1117229"/>
                <a:gd name="connsiteY63" fmla="*/ 604264 h 1546693"/>
                <a:gd name="connsiteX64" fmla="*/ 1106825 w 1117229"/>
                <a:gd name="connsiteY64" fmla="*/ 697132 h 1546693"/>
                <a:gd name="connsiteX65" fmla="*/ 1090157 w 1117229"/>
                <a:gd name="connsiteY65" fmla="*/ 816194 h 1546693"/>
                <a:gd name="connsiteX66" fmla="*/ 1047293 w 1117229"/>
                <a:gd name="connsiteY66" fmla="*/ 923351 h 1546693"/>
                <a:gd name="connsiteX67" fmla="*/ 985381 w 1117229"/>
                <a:gd name="connsiteY67" fmla="*/ 1030507 h 1546693"/>
                <a:gd name="connsiteX0" fmla="*/ 985381 w 1117229"/>
                <a:gd name="connsiteY0" fmla="*/ 1030507 h 1547424"/>
                <a:gd name="connsiteX1" fmla="*/ 859175 w 1117229"/>
                <a:gd name="connsiteY1" fmla="*/ 1182907 h 1547424"/>
                <a:gd name="connsiteX2" fmla="*/ 752018 w 1117229"/>
                <a:gd name="connsiteY2" fmla="*/ 1278157 h 1547424"/>
                <a:gd name="connsiteX3" fmla="*/ 630575 w 1117229"/>
                <a:gd name="connsiteY3" fmla="*/ 1368645 h 1547424"/>
                <a:gd name="connsiteX4" fmla="*/ 492463 w 1117229"/>
                <a:gd name="connsiteY4" fmla="*/ 1447226 h 1547424"/>
                <a:gd name="connsiteX5" fmla="*/ 337681 w 1117229"/>
                <a:gd name="connsiteY5" fmla="*/ 1511519 h 1547424"/>
                <a:gd name="connsiteX6" fmla="*/ 213856 w 1117229"/>
                <a:gd name="connsiteY6" fmla="*/ 1544858 h 1547424"/>
                <a:gd name="connsiteX7" fmla="*/ 116225 w 1117229"/>
                <a:gd name="connsiteY7" fmla="*/ 1542476 h 1547424"/>
                <a:gd name="connsiteX8" fmla="*/ 51931 w 1117229"/>
                <a:gd name="connsiteY8" fmla="*/ 1521045 h 1547424"/>
                <a:gd name="connsiteX9" fmla="*/ 6687 w 1117229"/>
                <a:gd name="connsiteY9" fmla="*/ 1456751 h 1547424"/>
                <a:gd name="connsiteX10" fmla="*/ 1925 w 1117229"/>
                <a:gd name="connsiteY10" fmla="*/ 1382932 h 1547424"/>
                <a:gd name="connsiteX11" fmla="*/ 23356 w 1117229"/>
                <a:gd name="connsiteY11" fmla="*/ 1273395 h 1547424"/>
                <a:gd name="connsiteX12" fmla="*/ 70981 w 1117229"/>
                <a:gd name="connsiteY12" fmla="*/ 1161476 h 1547424"/>
                <a:gd name="connsiteX13" fmla="*/ 125750 w 1117229"/>
                <a:gd name="connsiteY13" fmla="*/ 1075751 h 1547424"/>
                <a:gd name="connsiteX14" fmla="*/ 213856 w 1117229"/>
                <a:gd name="connsiteY14" fmla="*/ 980501 h 1547424"/>
                <a:gd name="connsiteX15" fmla="*/ 349587 w 1117229"/>
                <a:gd name="connsiteY15" fmla="*/ 901920 h 1547424"/>
                <a:gd name="connsiteX16" fmla="*/ 487700 w 1117229"/>
                <a:gd name="connsiteY16" fmla="*/ 870964 h 1547424"/>
                <a:gd name="connsiteX17" fmla="*/ 575806 w 1117229"/>
                <a:gd name="connsiteY17" fmla="*/ 868582 h 1547424"/>
                <a:gd name="connsiteX18" fmla="*/ 621050 w 1117229"/>
                <a:gd name="connsiteY18" fmla="*/ 882870 h 1547424"/>
                <a:gd name="connsiteX19" fmla="*/ 644862 w 1117229"/>
                <a:gd name="connsiteY19" fmla="*/ 918589 h 1547424"/>
                <a:gd name="connsiteX20" fmla="*/ 635337 w 1117229"/>
                <a:gd name="connsiteY20" fmla="*/ 961451 h 1547424"/>
                <a:gd name="connsiteX21" fmla="*/ 599618 w 1117229"/>
                <a:gd name="connsiteY21" fmla="*/ 990026 h 1547424"/>
                <a:gd name="connsiteX22" fmla="*/ 554375 w 1117229"/>
                <a:gd name="connsiteY22" fmla="*/ 997170 h 1547424"/>
                <a:gd name="connsiteX23" fmla="*/ 463887 w 1117229"/>
                <a:gd name="connsiteY23" fmla="*/ 1001932 h 1547424"/>
                <a:gd name="connsiteX24" fmla="*/ 390068 w 1117229"/>
                <a:gd name="connsiteY24" fmla="*/ 1023364 h 1547424"/>
                <a:gd name="connsiteX25" fmla="*/ 299581 w 1117229"/>
                <a:gd name="connsiteY25" fmla="*/ 1073370 h 1547424"/>
                <a:gd name="connsiteX26" fmla="*/ 225762 w 1117229"/>
                <a:gd name="connsiteY26" fmla="*/ 1151951 h 1547424"/>
                <a:gd name="connsiteX27" fmla="*/ 170993 w 1117229"/>
                <a:gd name="connsiteY27" fmla="*/ 1244820 h 1547424"/>
                <a:gd name="connsiteX28" fmla="*/ 137656 w 1117229"/>
                <a:gd name="connsiteY28" fmla="*/ 1335307 h 1547424"/>
                <a:gd name="connsiteX29" fmla="*/ 132892 w 1117229"/>
                <a:gd name="connsiteY29" fmla="*/ 1397220 h 1547424"/>
                <a:gd name="connsiteX30" fmla="*/ 154325 w 1117229"/>
                <a:gd name="connsiteY30" fmla="*/ 1418651 h 1547424"/>
                <a:gd name="connsiteX31" fmla="*/ 240050 w 1117229"/>
                <a:gd name="connsiteY31" fmla="*/ 1406745 h 1547424"/>
                <a:gd name="connsiteX32" fmla="*/ 401975 w 1117229"/>
                <a:gd name="connsiteY32" fmla="*/ 1347214 h 1547424"/>
                <a:gd name="connsiteX33" fmla="*/ 549612 w 1117229"/>
                <a:gd name="connsiteY33" fmla="*/ 1266251 h 1547424"/>
                <a:gd name="connsiteX34" fmla="*/ 668675 w 1117229"/>
                <a:gd name="connsiteY34" fmla="*/ 1178145 h 1547424"/>
                <a:gd name="connsiteX35" fmla="*/ 792500 w 1117229"/>
                <a:gd name="connsiteY35" fmla="*/ 1066226 h 1547424"/>
                <a:gd name="connsiteX36" fmla="*/ 880606 w 1117229"/>
                <a:gd name="connsiteY36" fmla="*/ 959070 h 1547424"/>
                <a:gd name="connsiteX37" fmla="*/ 935375 w 1117229"/>
                <a:gd name="connsiteY37" fmla="*/ 868582 h 1547424"/>
                <a:gd name="connsiteX38" fmla="*/ 971093 w 1117229"/>
                <a:gd name="connsiteY38" fmla="*/ 778095 h 1547424"/>
                <a:gd name="connsiteX39" fmla="*/ 973475 w 1117229"/>
                <a:gd name="connsiteY39" fmla="*/ 689989 h 1547424"/>
                <a:gd name="connsiteX40" fmla="*/ 944900 w 1117229"/>
                <a:gd name="connsiteY40" fmla="*/ 630457 h 1547424"/>
                <a:gd name="connsiteX41" fmla="*/ 873462 w 1117229"/>
                <a:gd name="connsiteY41" fmla="*/ 570926 h 1547424"/>
                <a:gd name="connsiteX42" fmla="*/ 766306 w 1117229"/>
                <a:gd name="connsiteY42" fmla="*/ 497107 h 1547424"/>
                <a:gd name="connsiteX43" fmla="*/ 713918 w 1117229"/>
                <a:gd name="connsiteY43" fmla="*/ 447101 h 1547424"/>
                <a:gd name="connsiteX44" fmla="*/ 668675 w 1117229"/>
                <a:gd name="connsiteY44" fmla="*/ 356614 h 1547424"/>
                <a:gd name="connsiteX45" fmla="*/ 680581 w 1117229"/>
                <a:gd name="connsiteY45" fmla="*/ 254220 h 1547424"/>
                <a:gd name="connsiteX46" fmla="*/ 732968 w 1117229"/>
                <a:gd name="connsiteY46" fmla="*/ 185164 h 1547424"/>
                <a:gd name="connsiteX47" fmla="*/ 802025 w 1117229"/>
                <a:gd name="connsiteY47" fmla="*/ 130395 h 1547424"/>
                <a:gd name="connsiteX48" fmla="*/ 880606 w 1117229"/>
                <a:gd name="connsiteY48" fmla="*/ 82770 h 1547424"/>
                <a:gd name="connsiteX49" fmla="*/ 971094 w 1117229"/>
                <a:gd name="connsiteY49" fmla="*/ 32764 h 1547424"/>
                <a:gd name="connsiteX50" fmla="*/ 1035387 w 1117229"/>
                <a:gd name="connsiteY50" fmla="*/ 4188 h 1547424"/>
                <a:gd name="connsiteX51" fmla="*/ 1090156 w 1117229"/>
                <a:gd name="connsiteY51" fmla="*/ 4189 h 1547424"/>
                <a:gd name="connsiteX52" fmla="*/ 1116350 w 1117229"/>
                <a:gd name="connsiteY52" fmla="*/ 42289 h 1547424"/>
                <a:gd name="connsiteX53" fmla="*/ 1106825 w 1117229"/>
                <a:gd name="connsiteY53" fmla="*/ 97057 h 1547424"/>
                <a:gd name="connsiteX54" fmla="*/ 1066343 w 1117229"/>
                <a:gd name="connsiteY54" fmla="*/ 128014 h 1547424"/>
                <a:gd name="connsiteX55" fmla="*/ 973475 w 1117229"/>
                <a:gd name="connsiteY55" fmla="*/ 175639 h 1547424"/>
                <a:gd name="connsiteX56" fmla="*/ 902037 w 1117229"/>
                <a:gd name="connsiteY56" fmla="*/ 213739 h 1547424"/>
                <a:gd name="connsiteX57" fmla="*/ 835362 w 1117229"/>
                <a:gd name="connsiteY57" fmla="*/ 261364 h 1547424"/>
                <a:gd name="connsiteX58" fmla="*/ 799643 w 1117229"/>
                <a:gd name="connsiteY58" fmla="*/ 304226 h 1547424"/>
                <a:gd name="connsiteX59" fmla="*/ 802025 w 1117229"/>
                <a:gd name="connsiteY59" fmla="*/ 354232 h 1547424"/>
                <a:gd name="connsiteX60" fmla="*/ 852031 w 1117229"/>
                <a:gd name="connsiteY60" fmla="*/ 406620 h 1547424"/>
                <a:gd name="connsiteX61" fmla="*/ 932993 w 1117229"/>
                <a:gd name="connsiteY61" fmla="*/ 463770 h 1547424"/>
                <a:gd name="connsiteX62" fmla="*/ 1011575 w 1117229"/>
                <a:gd name="connsiteY62" fmla="*/ 525682 h 1547424"/>
                <a:gd name="connsiteX63" fmla="*/ 1080631 w 1117229"/>
                <a:gd name="connsiteY63" fmla="*/ 604264 h 1547424"/>
                <a:gd name="connsiteX64" fmla="*/ 1106825 w 1117229"/>
                <a:gd name="connsiteY64" fmla="*/ 697132 h 1547424"/>
                <a:gd name="connsiteX65" fmla="*/ 1090157 w 1117229"/>
                <a:gd name="connsiteY65" fmla="*/ 816194 h 1547424"/>
                <a:gd name="connsiteX66" fmla="*/ 1047293 w 1117229"/>
                <a:gd name="connsiteY66" fmla="*/ 923351 h 1547424"/>
                <a:gd name="connsiteX67" fmla="*/ 985381 w 1117229"/>
                <a:gd name="connsiteY67" fmla="*/ 1030507 h 1547424"/>
                <a:gd name="connsiteX0" fmla="*/ 984540 w 1116388"/>
                <a:gd name="connsiteY0" fmla="*/ 1030507 h 1547424"/>
                <a:gd name="connsiteX1" fmla="*/ 858334 w 1116388"/>
                <a:gd name="connsiteY1" fmla="*/ 1182907 h 1547424"/>
                <a:gd name="connsiteX2" fmla="*/ 751177 w 1116388"/>
                <a:gd name="connsiteY2" fmla="*/ 1278157 h 1547424"/>
                <a:gd name="connsiteX3" fmla="*/ 629734 w 1116388"/>
                <a:gd name="connsiteY3" fmla="*/ 1368645 h 1547424"/>
                <a:gd name="connsiteX4" fmla="*/ 491622 w 1116388"/>
                <a:gd name="connsiteY4" fmla="*/ 1447226 h 1547424"/>
                <a:gd name="connsiteX5" fmla="*/ 336840 w 1116388"/>
                <a:gd name="connsiteY5" fmla="*/ 1511519 h 1547424"/>
                <a:gd name="connsiteX6" fmla="*/ 213015 w 1116388"/>
                <a:gd name="connsiteY6" fmla="*/ 1544858 h 1547424"/>
                <a:gd name="connsiteX7" fmla="*/ 115384 w 1116388"/>
                <a:gd name="connsiteY7" fmla="*/ 1542476 h 1547424"/>
                <a:gd name="connsiteX8" fmla="*/ 51090 w 1116388"/>
                <a:gd name="connsiteY8" fmla="*/ 1521045 h 1547424"/>
                <a:gd name="connsiteX9" fmla="*/ 8227 w 1116388"/>
                <a:gd name="connsiteY9" fmla="*/ 1468658 h 1547424"/>
                <a:gd name="connsiteX10" fmla="*/ 1084 w 1116388"/>
                <a:gd name="connsiteY10" fmla="*/ 1382932 h 1547424"/>
                <a:gd name="connsiteX11" fmla="*/ 22515 w 1116388"/>
                <a:gd name="connsiteY11" fmla="*/ 1273395 h 1547424"/>
                <a:gd name="connsiteX12" fmla="*/ 70140 w 1116388"/>
                <a:gd name="connsiteY12" fmla="*/ 1161476 h 1547424"/>
                <a:gd name="connsiteX13" fmla="*/ 124909 w 1116388"/>
                <a:gd name="connsiteY13" fmla="*/ 1075751 h 1547424"/>
                <a:gd name="connsiteX14" fmla="*/ 213015 w 1116388"/>
                <a:gd name="connsiteY14" fmla="*/ 980501 h 1547424"/>
                <a:gd name="connsiteX15" fmla="*/ 348746 w 1116388"/>
                <a:gd name="connsiteY15" fmla="*/ 901920 h 1547424"/>
                <a:gd name="connsiteX16" fmla="*/ 486859 w 1116388"/>
                <a:gd name="connsiteY16" fmla="*/ 870964 h 1547424"/>
                <a:gd name="connsiteX17" fmla="*/ 574965 w 1116388"/>
                <a:gd name="connsiteY17" fmla="*/ 868582 h 1547424"/>
                <a:gd name="connsiteX18" fmla="*/ 620209 w 1116388"/>
                <a:gd name="connsiteY18" fmla="*/ 882870 h 1547424"/>
                <a:gd name="connsiteX19" fmla="*/ 644021 w 1116388"/>
                <a:gd name="connsiteY19" fmla="*/ 918589 h 1547424"/>
                <a:gd name="connsiteX20" fmla="*/ 634496 w 1116388"/>
                <a:gd name="connsiteY20" fmla="*/ 961451 h 1547424"/>
                <a:gd name="connsiteX21" fmla="*/ 598777 w 1116388"/>
                <a:gd name="connsiteY21" fmla="*/ 990026 h 1547424"/>
                <a:gd name="connsiteX22" fmla="*/ 553534 w 1116388"/>
                <a:gd name="connsiteY22" fmla="*/ 997170 h 1547424"/>
                <a:gd name="connsiteX23" fmla="*/ 463046 w 1116388"/>
                <a:gd name="connsiteY23" fmla="*/ 1001932 h 1547424"/>
                <a:gd name="connsiteX24" fmla="*/ 389227 w 1116388"/>
                <a:gd name="connsiteY24" fmla="*/ 1023364 h 1547424"/>
                <a:gd name="connsiteX25" fmla="*/ 298740 w 1116388"/>
                <a:gd name="connsiteY25" fmla="*/ 1073370 h 1547424"/>
                <a:gd name="connsiteX26" fmla="*/ 224921 w 1116388"/>
                <a:gd name="connsiteY26" fmla="*/ 1151951 h 1547424"/>
                <a:gd name="connsiteX27" fmla="*/ 170152 w 1116388"/>
                <a:gd name="connsiteY27" fmla="*/ 1244820 h 1547424"/>
                <a:gd name="connsiteX28" fmla="*/ 136815 w 1116388"/>
                <a:gd name="connsiteY28" fmla="*/ 1335307 h 1547424"/>
                <a:gd name="connsiteX29" fmla="*/ 132051 w 1116388"/>
                <a:gd name="connsiteY29" fmla="*/ 1397220 h 1547424"/>
                <a:gd name="connsiteX30" fmla="*/ 153484 w 1116388"/>
                <a:gd name="connsiteY30" fmla="*/ 1418651 h 1547424"/>
                <a:gd name="connsiteX31" fmla="*/ 239209 w 1116388"/>
                <a:gd name="connsiteY31" fmla="*/ 1406745 h 1547424"/>
                <a:gd name="connsiteX32" fmla="*/ 401134 w 1116388"/>
                <a:gd name="connsiteY32" fmla="*/ 1347214 h 1547424"/>
                <a:gd name="connsiteX33" fmla="*/ 548771 w 1116388"/>
                <a:gd name="connsiteY33" fmla="*/ 1266251 h 1547424"/>
                <a:gd name="connsiteX34" fmla="*/ 667834 w 1116388"/>
                <a:gd name="connsiteY34" fmla="*/ 1178145 h 1547424"/>
                <a:gd name="connsiteX35" fmla="*/ 791659 w 1116388"/>
                <a:gd name="connsiteY35" fmla="*/ 1066226 h 1547424"/>
                <a:gd name="connsiteX36" fmla="*/ 879765 w 1116388"/>
                <a:gd name="connsiteY36" fmla="*/ 959070 h 1547424"/>
                <a:gd name="connsiteX37" fmla="*/ 934534 w 1116388"/>
                <a:gd name="connsiteY37" fmla="*/ 868582 h 1547424"/>
                <a:gd name="connsiteX38" fmla="*/ 970252 w 1116388"/>
                <a:gd name="connsiteY38" fmla="*/ 778095 h 1547424"/>
                <a:gd name="connsiteX39" fmla="*/ 972634 w 1116388"/>
                <a:gd name="connsiteY39" fmla="*/ 689989 h 1547424"/>
                <a:gd name="connsiteX40" fmla="*/ 944059 w 1116388"/>
                <a:gd name="connsiteY40" fmla="*/ 630457 h 1547424"/>
                <a:gd name="connsiteX41" fmla="*/ 872621 w 1116388"/>
                <a:gd name="connsiteY41" fmla="*/ 570926 h 1547424"/>
                <a:gd name="connsiteX42" fmla="*/ 765465 w 1116388"/>
                <a:gd name="connsiteY42" fmla="*/ 497107 h 1547424"/>
                <a:gd name="connsiteX43" fmla="*/ 713077 w 1116388"/>
                <a:gd name="connsiteY43" fmla="*/ 447101 h 1547424"/>
                <a:gd name="connsiteX44" fmla="*/ 667834 w 1116388"/>
                <a:gd name="connsiteY44" fmla="*/ 356614 h 1547424"/>
                <a:gd name="connsiteX45" fmla="*/ 679740 w 1116388"/>
                <a:gd name="connsiteY45" fmla="*/ 254220 h 1547424"/>
                <a:gd name="connsiteX46" fmla="*/ 732127 w 1116388"/>
                <a:gd name="connsiteY46" fmla="*/ 185164 h 1547424"/>
                <a:gd name="connsiteX47" fmla="*/ 801184 w 1116388"/>
                <a:gd name="connsiteY47" fmla="*/ 130395 h 1547424"/>
                <a:gd name="connsiteX48" fmla="*/ 879765 w 1116388"/>
                <a:gd name="connsiteY48" fmla="*/ 82770 h 1547424"/>
                <a:gd name="connsiteX49" fmla="*/ 970253 w 1116388"/>
                <a:gd name="connsiteY49" fmla="*/ 32764 h 1547424"/>
                <a:gd name="connsiteX50" fmla="*/ 1034546 w 1116388"/>
                <a:gd name="connsiteY50" fmla="*/ 4188 h 1547424"/>
                <a:gd name="connsiteX51" fmla="*/ 1089315 w 1116388"/>
                <a:gd name="connsiteY51" fmla="*/ 4189 h 1547424"/>
                <a:gd name="connsiteX52" fmla="*/ 1115509 w 1116388"/>
                <a:gd name="connsiteY52" fmla="*/ 42289 h 1547424"/>
                <a:gd name="connsiteX53" fmla="*/ 1105984 w 1116388"/>
                <a:gd name="connsiteY53" fmla="*/ 97057 h 1547424"/>
                <a:gd name="connsiteX54" fmla="*/ 1065502 w 1116388"/>
                <a:gd name="connsiteY54" fmla="*/ 128014 h 1547424"/>
                <a:gd name="connsiteX55" fmla="*/ 972634 w 1116388"/>
                <a:gd name="connsiteY55" fmla="*/ 175639 h 1547424"/>
                <a:gd name="connsiteX56" fmla="*/ 901196 w 1116388"/>
                <a:gd name="connsiteY56" fmla="*/ 213739 h 1547424"/>
                <a:gd name="connsiteX57" fmla="*/ 834521 w 1116388"/>
                <a:gd name="connsiteY57" fmla="*/ 261364 h 1547424"/>
                <a:gd name="connsiteX58" fmla="*/ 798802 w 1116388"/>
                <a:gd name="connsiteY58" fmla="*/ 304226 h 1547424"/>
                <a:gd name="connsiteX59" fmla="*/ 801184 w 1116388"/>
                <a:gd name="connsiteY59" fmla="*/ 354232 h 1547424"/>
                <a:gd name="connsiteX60" fmla="*/ 851190 w 1116388"/>
                <a:gd name="connsiteY60" fmla="*/ 406620 h 1547424"/>
                <a:gd name="connsiteX61" fmla="*/ 932152 w 1116388"/>
                <a:gd name="connsiteY61" fmla="*/ 463770 h 1547424"/>
                <a:gd name="connsiteX62" fmla="*/ 1010734 w 1116388"/>
                <a:gd name="connsiteY62" fmla="*/ 525682 h 1547424"/>
                <a:gd name="connsiteX63" fmla="*/ 1079790 w 1116388"/>
                <a:gd name="connsiteY63" fmla="*/ 604264 h 1547424"/>
                <a:gd name="connsiteX64" fmla="*/ 1105984 w 1116388"/>
                <a:gd name="connsiteY64" fmla="*/ 697132 h 1547424"/>
                <a:gd name="connsiteX65" fmla="*/ 1089316 w 1116388"/>
                <a:gd name="connsiteY65" fmla="*/ 816194 h 1547424"/>
                <a:gd name="connsiteX66" fmla="*/ 1046452 w 1116388"/>
                <a:gd name="connsiteY66" fmla="*/ 923351 h 1547424"/>
                <a:gd name="connsiteX67" fmla="*/ 984540 w 1116388"/>
                <a:gd name="connsiteY67" fmla="*/ 1030507 h 1547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116388" h="1547424">
                  <a:moveTo>
                    <a:pt x="984540" y="1030507"/>
                  </a:moveTo>
                  <a:cubicBezTo>
                    <a:pt x="953187" y="1073766"/>
                    <a:pt x="897228" y="1141632"/>
                    <a:pt x="858334" y="1182907"/>
                  </a:cubicBezTo>
                  <a:cubicBezTo>
                    <a:pt x="819440" y="1224182"/>
                    <a:pt x="789277" y="1247201"/>
                    <a:pt x="751177" y="1278157"/>
                  </a:cubicBezTo>
                  <a:cubicBezTo>
                    <a:pt x="713077" y="1309113"/>
                    <a:pt x="672993" y="1340467"/>
                    <a:pt x="629734" y="1368645"/>
                  </a:cubicBezTo>
                  <a:cubicBezTo>
                    <a:pt x="586475" y="1396823"/>
                    <a:pt x="540438" y="1423414"/>
                    <a:pt x="491622" y="1447226"/>
                  </a:cubicBezTo>
                  <a:cubicBezTo>
                    <a:pt x="442806" y="1471038"/>
                    <a:pt x="383274" y="1495247"/>
                    <a:pt x="336840" y="1511519"/>
                  </a:cubicBezTo>
                  <a:cubicBezTo>
                    <a:pt x="290406" y="1527791"/>
                    <a:pt x="249924" y="1539698"/>
                    <a:pt x="213015" y="1544858"/>
                  </a:cubicBezTo>
                  <a:cubicBezTo>
                    <a:pt x="176106" y="1550018"/>
                    <a:pt x="142372" y="1546445"/>
                    <a:pt x="115384" y="1542476"/>
                  </a:cubicBezTo>
                  <a:cubicBezTo>
                    <a:pt x="88397" y="1538507"/>
                    <a:pt x="68950" y="1533348"/>
                    <a:pt x="51090" y="1521045"/>
                  </a:cubicBezTo>
                  <a:cubicBezTo>
                    <a:pt x="33230" y="1508742"/>
                    <a:pt x="16561" y="1491677"/>
                    <a:pt x="8227" y="1468658"/>
                  </a:cubicBezTo>
                  <a:cubicBezTo>
                    <a:pt x="-107" y="1445639"/>
                    <a:pt x="-1297" y="1415476"/>
                    <a:pt x="1084" y="1382932"/>
                  </a:cubicBezTo>
                  <a:cubicBezTo>
                    <a:pt x="3465" y="1350388"/>
                    <a:pt x="11006" y="1310304"/>
                    <a:pt x="22515" y="1273395"/>
                  </a:cubicBezTo>
                  <a:cubicBezTo>
                    <a:pt x="34024" y="1236486"/>
                    <a:pt x="53074" y="1194417"/>
                    <a:pt x="70140" y="1161476"/>
                  </a:cubicBezTo>
                  <a:cubicBezTo>
                    <a:pt x="87206" y="1128535"/>
                    <a:pt x="101097" y="1105913"/>
                    <a:pt x="124909" y="1075751"/>
                  </a:cubicBezTo>
                  <a:cubicBezTo>
                    <a:pt x="148721" y="1045589"/>
                    <a:pt x="175709" y="1009473"/>
                    <a:pt x="213015" y="980501"/>
                  </a:cubicBezTo>
                  <a:cubicBezTo>
                    <a:pt x="250321" y="951529"/>
                    <a:pt x="303105" y="920176"/>
                    <a:pt x="348746" y="901920"/>
                  </a:cubicBezTo>
                  <a:cubicBezTo>
                    <a:pt x="394387" y="883664"/>
                    <a:pt x="449156" y="876520"/>
                    <a:pt x="486859" y="870964"/>
                  </a:cubicBezTo>
                  <a:cubicBezTo>
                    <a:pt x="524562" y="865408"/>
                    <a:pt x="552740" y="866598"/>
                    <a:pt x="574965" y="868582"/>
                  </a:cubicBezTo>
                  <a:cubicBezTo>
                    <a:pt x="597190" y="870566"/>
                    <a:pt x="608700" y="874536"/>
                    <a:pt x="620209" y="882870"/>
                  </a:cubicBezTo>
                  <a:cubicBezTo>
                    <a:pt x="631718" y="891204"/>
                    <a:pt x="641640" y="905492"/>
                    <a:pt x="644021" y="918589"/>
                  </a:cubicBezTo>
                  <a:cubicBezTo>
                    <a:pt x="646402" y="931686"/>
                    <a:pt x="642037" y="949545"/>
                    <a:pt x="634496" y="961451"/>
                  </a:cubicBezTo>
                  <a:cubicBezTo>
                    <a:pt x="626955" y="973357"/>
                    <a:pt x="612271" y="984073"/>
                    <a:pt x="598777" y="990026"/>
                  </a:cubicBezTo>
                  <a:cubicBezTo>
                    <a:pt x="585283" y="995979"/>
                    <a:pt x="576156" y="995186"/>
                    <a:pt x="553534" y="997170"/>
                  </a:cubicBezTo>
                  <a:cubicBezTo>
                    <a:pt x="530912" y="999154"/>
                    <a:pt x="490430" y="997566"/>
                    <a:pt x="463046" y="1001932"/>
                  </a:cubicBezTo>
                  <a:cubicBezTo>
                    <a:pt x="435662" y="1006298"/>
                    <a:pt x="416611" y="1011458"/>
                    <a:pt x="389227" y="1023364"/>
                  </a:cubicBezTo>
                  <a:cubicBezTo>
                    <a:pt x="361843" y="1035270"/>
                    <a:pt x="326124" y="1051939"/>
                    <a:pt x="298740" y="1073370"/>
                  </a:cubicBezTo>
                  <a:cubicBezTo>
                    <a:pt x="271356" y="1094801"/>
                    <a:pt x="246352" y="1123376"/>
                    <a:pt x="224921" y="1151951"/>
                  </a:cubicBezTo>
                  <a:cubicBezTo>
                    <a:pt x="203490" y="1180526"/>
                    <a:pt x="184836" y="1214261"/>
                    <a:pt x="170152" y="1244820"/>
                  </a:cubicBezTo>
                  <a:cubicBezTo>
                    <a:pt x="155468" y="1275379"/>
                    <a:pt x="143165" y="1309907"/>
                    <a:pt x="136815" y="1335307"/>
                  </a:cubicBezTo>
                  <a:cubicBezTo>
                    <a:pt x="130465" y="1360707"/>
                    <a:pt x="129273" y="1383329"/>
                    <a:pt x="132051" y="1397220"/>
                  </a:cubicBezTo>
                  <a:cubicBezTo>
                    <a:pt x="134829" y="1411111"/>
                    <a:pt x="135624" y="1417064"/>
                    <a:pt x="153484" y="1418651"/>
                  </a:cubicBezTo>
                  <a:cubicBezTo>
                    <a:pt x="171344" y="1420238"/>
                    <a:pt x="197934" y="1418651"/>
                    <a:pt x="239209" y="1406745"/>
                  </a:cubicBezTo>
                  <a:cubicBezTo>
                    <a:pt x="280484" y="1394839"/>
                    <a:pt x="349540" y="1370630"/>
                    <a:pt x="401134" y="1347214"/>
                  </a:cubicBezTo>
                  <a:cubicBezTo>
                    <a:pt x="452728" y="1323798"/>
                    <a:pt x="504321" y="1294429"/>
                    <a:pt x="548771" y="1266251"/>
                  </a:cubicBezTo>
                  <a:cubicBezTo>
                    <a:pt x="593221" y="1238073"/>
                    <a:pt x="627353" y="1211483"/>
                    <a:pt x="667834" y="1178145"/>
                  </a:cubicBezTo>
                  <a:cubicBezTo>
                    <a:pt x="708315" y="1144808"/>
                    <a:pt x="756337" y="1102738"/>
                    <a:pt x="791659" y="1066226"/>
                  </a:cubicBezTo>
                  <a:cubicBezTo>
                    <a:pt x="826981" y="1029714"/>
                    <a:pt x="855953" y="992011"/>
                    <a:pt x="879765" y="959070"/>
                  </a:cubicBezTo>
                  <a:cubicBezTo>
                    <a:pt x="903577" y="926129"/>
                    <a:pt x="919453" y="898744"/>
                    <a:pt x="934534" y="868582"/>
                  </a:cubicBezTo>
                  <a:cubicBezTo>
                    <a:pt x="949615" y="838420"/>
                    <a:pt x="963902" y="807860"/>
                    <a:pt x="970252" y="778095"/>
                  </a:cubicBezTo>
                  <a:cubicBezTo>
                    <a:pt x="976602" y="748330"/>
                    <a:pt x="976999" y="714595"/>
                    <a:pt x="972634" y="689989"/>
                  </a:cubicBezTo>
                  <a:cubicBezTo>
                    <a:pt x="968269" y="665383"/>
                    <a:pt x="960728" y="650301"/>
                    <a:pt x="944059" y="630457"/>
                  </a:cubicBezTo>
                  <a:cubicBezTo>
                    <a:pt x="927390" y="610613"/>
                    <a:pt x="902387" y="593151"/>
                    <a:pt x="872621" y="570926"/>
                  </a:cubicBezTo>
                  <a:cubicBezTo>
                    <a:pt x="842855" y="548701"/>
                    <a:pt x="792056" y="517744"/>
                    <a:pt x="765465" y="497107"/>
                  </a:cubicBezTo>
                  <a:cubicBezTo>
                    <a:pt x="738874" y="476470"/>
                    <a:pt x="729349" y="470516"/>
                    <a:pt x="713077" y="447101"/>
                  </a:cubicBezTo>
                  <a:cubicBezTo>
                    <a:pt x="696805" y="423686"/>
                    <a:pt x="673390" y="388761"/>
                    <a:pt x="667834" y="356614"/>
                  </a:cubicBezTo>
                  <a:cubicBezTo>
                    <a:pt x="662278" y="324467"/>
                    <a:pt x="669025" y="282795"/>
                    <a:pt x="679740" y="254220"/>
                  </a:cubicBezTo>
                  <a:cubicBezTo>
                    <a:pt x="690455" y="225645"/>
                    <a:pt x="711886" y="205802"/>
                    <a:pt x="732127" y="185164"/>
                  </a:cubicBezTo>
                  <a:cubicBezTo>
                    <a:pt x="752368" y="164526"/>
                    <a:pt x="776578" y="147461"/>
                    <a:pt x="801184" y="130395"/>
                  </a:cubicBezTo>
                  <a:cubicBezTo>
                    <a:pt x="825790" y="113329"/>
                    <a:pt x="851587" y="99042"/>
                    <a:pt x="879765" y="82770"/>
                  </a:cubicBezTo>
                  <a:cubicBezTo>
                    <a:pt x="907943" y="66498"/>
                    <a:pt x="944456" y="45861"/>
                    <a:pt x="970253" y="32764"/>
                  </a:cubicBezTo>
                  <a:cubicBezTo>
                    <a:pt x="996050" y="19667"/>
                    <a:pt x="1014702" y="8950"/>
                    <a:pt x="1034546" y="4188"/>
                  </a:cubicBezTo>
                  <a:cubicBezTo>
                    <a:pt x="1054390" y="-574"/>
                    <a:pt x="1075821" y="-2161"/>
                    <a:pt x="1089315" y="4189"/>
                  </a:cubicBezTo>
                  <a:cubicBezTo>
                    <a:pt x="1102809" y="10539"/>
                    <a:pt x="1112731" y="26811"/>
                    <a:pt x="1115509" y="42289"/>
                  </a:cubicBezTo>
                  <a:cubicBezTo>
                    <a:pt x="1118287" y="57767"/>
                    <a:pt x="1114318" y="82770"/>
                    <a:pt x="1105984" y="97057"/>
                  </a:cubicBezTo>
                  <a:cubicBezTo>
                    <a:pt x="1097650" y="111344"/>
                    <a:pt x="1087727" y="114917"/>
                    <a:pt x="1065502" y="128014"/>
                  </a:cubicBezTo>
                  <a:cubicBezTo>
                    <a:pt x="1043277" y="141111"/>
                    <a:pt x="1000018" y="161352"/>
                    <a:pt x="972634" y="175639"/>
                  </a:cubicBezTo>
                  <a:cubicBezTo>
                    <a:pt x="945250" y="189926"/>
                    <a:pt x="924215" y="199452"/>
                    <a:pt x="901196" y="213739"/>
                  </a:cubicBezTo>
                  <a:cubicBezTo>
                    <a:pt x="878177" y="228026"/>
                    <a:pt x="851587" y="246283"/>
                    <a:pt x="834521" y="261364"/>
                  </a:cubicBezTo>
                  <a:cubicBezTo>
                    <a:pt x="817455" y="276445"/>
                    <a:pt x="804358" y="288748"/>
                    <a:pt x="798802" y="304226"/>
                  </a:cubicBezTo>
                  <a:cubicBezTo>
                    <a:pt x="793246" y="319704"/>
                    <a:pt x="792453" y="337166"/>
                    <a:pt x="801184" y="354232"/>
                  </a:cubicBezTo>
                  <a:cubicBezTo>
                    <a:pt x="809915" y="371298"/>
                    <a:pt x="829362" y="388364"/>
                    <a:pt x="851190" y="406620"/>
                  </a:cubicBezTo>
                  <a:cubicBezTo>
                    <a:pt x="873018" y="424876"/>
                    <a:pt x="905561" y="443926"/>
                    <a:pt x="932152" y="463770"/>
                  </a:cubicBezTo>
                  <a:cubicBezTo>
                    <a:pt x="958743" y="483614"/>
                    <a:pt x="986128" y="502266"/>
                    <a:pt x="1010734" y="525682"/>
                  </a:cubicBezTo>
                  <a:cubicBezTo>
                    <a:pt x="1035340" y="549098"/>
                    <a:pt x="1063915" y="575689"/>
                    <a:pt x="1079790" y="604264"/>
                  </a:cubicBezTo>
                  <a:cubicBezTo>
                    <a:pt x="1095665" y="632839"/>
                    <a:pt x="1104396" y="661810"/>
                    <a:pt x="1105984" y="697132"/>
                  </a:cubicBezTo>
                  <a:cubicBezTo>
                    <a:pt x="1107572" y="732454"/>
                    <a:pt x="1099238" y="778491"/>
                    <a:pt x="1089316" y="816194"/>
                  </a:cubicBezTo>
                  <a:cubicBezTo>
                    <a:pt x="1079394" y="853897"/>
                    <a:pt x="1063915" y="887632"/>
                    <a:pt x="1046452" y="923351"/>
                  </a:cubicBezTo>
                  <a:cubicBezTo>
                    <a:pt x="1028989" y="959070"/>
                    <a:pt x="1015893" y="987248"/>
                    <a:pt x="984540" y="1030507"/>
                  </a:cubicBezTo>
                  <a:close/>
                </a:path>
              </a:pathLst>
            </a:custGeom>
            <a:solidFill>
              <a:srgbClr val="7C9DCF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55" name="任意多边形 1554"/>
            <p:cNvSpPr/>
            <p:nvPr/>
          </p:nvSpPr>
          <p:spPr>
            <a:xfrm>
              <a:off x="8097938" y="3575397"/>
              <a:ext cx="1116388" cy="1547424"/>
            </a:xfrm>
            <a:custGeom>
              <a:avLst/>
              <a:gdLst>
                <a:gd name="connsiteX0" fmla="*/ 984613 w 1116346"/>
                <a:gd name="connsiteY0" fmla="*/ 1031888 h 1548011"/>
                <a:gd name="connsiteX1" fmla="*/ 858407 w 1116346"/>
                <a:gd name="connsiteY1" fmla="*/ 1184288 h 1548011"/>
                <a:gd name="connsiteX2" fmla="*/ 751250 w 1116346"/>
                <a:gd name="connsiteY2" fmla="*/ 1279538 h 1548011"/>
                <a:gd name="connsiteX3" fmla="*/ 629807 w 1116346"/>
                <a:gd name="connsiteY3" fmla="*/ 1370026 h 1548011"/>
                <a:gd name="connsiteX4" fmla="*/ 496457 w 1116346"/>
                <a:gd name="connsiteY4" fmla="*/ 1443845 h 1548011"/>
                <a:gd name="connsiteX5" fmla="*/ 332150 w 1116346"/>
                <a:gd name="connsiteY5" fmla="*/ 1517663 h 1548011"/>
                <a:gd name="connsiteX6" fmla="*/ 210707 w 1116346"/>
                <a:gd name="connsiteY6" fmla="*/ 1546238 h 1548011"/>
                <a:gd name="connsiteX7" fmla="*/ 110694 w 1116346"/>
                <a:gd name="connsiteY7" fmla="*/ 1541476 h 1548011"/>
                <a:gd name="connsiteX8" fmla="*/ 53544 w 1116346"/>
                <a:gd name="connsiteY8" fmla="*/ 1512901 h 1548011"/>
                <a:gd name="connsiteX9" fmla="*/ 8300 w 1116346"/>
                <a:gd name="connsiteY9" fmla="*/ 1465276 h 1548011"/>
                <a:gd name="connsiteX10" fmla="*/ 1157 w 1116346"/>
                <a:gd name="connsiteY10" fmla="*/ 1384313 h 1548011"/>
                <a:gd name="connsiteX11" fmla="*/ 22588 w 1116346"/>
                <a:gd name="connsiteY11" fmla="*/ 1274776 h 1548011"/>
                <a:gd name="connsiteX12" fmla="*/ 74975 w 1116346"/>
                <a:gd name="connsiteY12" fmla="*/ 1162857 h 1548011"/>
                <a:gd name="connsiteX13" fmla="*/ 124982 w 1116346"/>
                <a:gd name="connsiteY13" fmla="*/ 1077132 h 1548011"/>
                <a:gd name="connsiteX14" fmla="*/ 213088 w 1116346"/>
                <a:gd name="connsiteY14" fmla="*/ 981882 h 1548011"/>
                <a:gd name="connsiteX15" fmla="*/ 348819 w 1116346"/>
                <a:gd name="connsiteY15" fmla="*/ 903301 h 1548011"/>
                <a:gd name="connsiteX16" fmla="*/ 486932 w 1116346"/>
                <a:gd name="connsiteY16" fmla="*/ 872345 h 1548011"/>
                <a:gd name="connsiteX17" fmla="*/ 575038 w 1116346"/>
                <a:gd name="connsiteY17" fmla="*/ 869963 h 1548011"/>
                <a:gd name="connsiteX18" fmla="*/ 620282 w 1116346"/>
                <a:gd name="connsiteY18" fmla="*/ 884251 h 1548011"/>
                <a:gd name="connsiteX19" fmla="*/ 644094 w 1116346"/>
                <a:gd name="connsiteY19" fmla="*/ 919970 h 1548011"/>
                <a:gd name="connsiteX20" fmla="*/ 634569 w 1116346"/>
                <a:gd name="connsiteY20" fmla="*/ 962832 h 1548011"/>
                <a:gd name="connsiteX21" fmla="*/ 598850 w 1116346"/>
                <a:gd name="connsiteY21" fmla="*/ 991407 h 1548011"/>
                <a:gd name="connsiteX22" fmla="*/ 553607 w 1116346"/>
                <a:gd name="connsiteY22" fmla="*/ 998551 h 1548011"/>
                <a:gd name="connsiteX23" fmla="*/ 463119 w 1116346"/>
                <a:gd name="connsiteY23" fmla="*/ 998551 h 1548011"/>
                <a:gd name="connsiteX24" fmla="*/ 389300 w 1116346"/>
                <a:gd name="connsiteY24" fmla="*/ 1024745 h 1548011"/>
                <a:gd name="connsiteX25" fmla="*/ 298813 w 1116346"/>
                <a:gd name="connsiteY25" fmla="*/ 1074751 h 1548011"/>
                <a:gd name="connsiteX26" fmla="*/ 224994 w 1116346"/>
                <a:gd name="connsiteY26" fmla="*/ 1153332 h 1548011"/>
                <a:gd name="connsiteX27" fmla="*/ 170225 w 1116346"/>
                <a:gd name="connsiteY27" fmla="*/ 1246201 h 1548011"/>
                <a:gd name="connsiteX28" fmla="*/ 136888 w 1116346"/>
                <a:gd name="connsiteY28" fmla="*/ 1336688 h 1548011"/>
                <a:gd name="connsiteX29" fmla="*/ 122600 w 1116346"/>
                <a:gd name="connsiteY29" fmla="*/ 1410507 h 1548011"/>
                <a:gd name="connsiteX30" fmla="*/ 144032 w 1116346"/>
                <a:gd name="connsiteY30" fmla="*/ 1427176 h 1548011"/>
                <a:gd name="connsiteX31" fmla="*/ 239282 w 1116346"/>
                <a:gd name="connsiteY31" fmla="*/ 1408126 h 1548011"/>
                <a:gd name="connsiteX32" fmla="*/ 401207 w 1116346"/>
                <a:gd name="connsiteY32" fmla="*/ 1348595 h 1548011"/>
                <a:gd name="connsiteX33" fmla="*/ 548844 w 1116346"/>
                <a:gd name="connsiteY33" fmla="*/ 1267632 h 1548011"/>
                <a:gd name="connsiteX34" fmla="*/ 667907 w 1116346"/>
                <a:gd name="connsiteY34" fmla="*/ 1179526 h 1548011"/>
                <a:gd name="connsiteX35" fmla="*/ 791732 w 1116346"/>
                <a:gd name="connsiteY35" fmla="*/ 1067607 h 1548011"/>
                <a:gd name="connsiteX36" fmla="*/ 879838 w 1116346"/>
                <a:gd name="connsiteY36" fmla="*/ 960451 h 1548011"/>
                <a:gd name="connsiteX37" fmla="*/ 929844 w 1116346"/>
                <a:gd name="connsiteY37" fmla="*/ 869963 h 1548011"/>
                <a:gd name="connsiteX38" fmla="*/ 970325 w 1116346"/>
                <a:gd name="connsiteY38" fmla="*/ 779476 h 1548011"/>
                <a:gd name="connsiteX39" fmla="*/ 972707 w 1116346"/>
                <a:gd name="connsiteY39" fmla="*/ 691370 h 1548011"/>
                <a:gd name="connsiteX40" fmla="*/ 944132 w 1116346"/>
                <a:gd name="connsiteY40" fmla="*/ 631838 h 1548011"/>
                <a:gd name="connsiteX41" fmla="*/ 872694 w 1116346"/>
                <a:gd name="connsiteY41" fmla="*/ 572307 h 1548011"/>
                <a:gd name="connsiteX42" fmla="*/ 765538 w 1116346"/>
                <a:gd name="connsiteY42" fmla="*/ 498488 h 1548011"/>
                <a:gd name="connsiteX43" fmla="*/ 713150 w 1116346"/>
                <a:gd name="connsiteY43" fmla="*/ 448482 h 1548011"/>
                <a:gd name="connsiteX44" fmla="*/ 670288 w 1116346"/>
                <a:gd name="connsiteY44" fmla="*/ 365138 h 1548011"/>
                <a:gd name="connsiteX45" fmla="*/ 682194 w 1116346"/>
                <a:gd name="connsiteY45" fmla="*/ 253220 h 1548011"/>
                <a:gd name="connsiteX46" fmla="*/ 732200 w 1116346"/>
                <a:gd name="connsiteY46" fmla="*/ 186545 h 1548011"/>
                <a:gd name="connsiteX47" fmla="*/ 798875 w 1116346"/>
                <a:gd name="connsiteY47" fmla="*/ 124632 h 1548011"/>
                <a:gd name="connsiteX48" fmla="*/ 879838 w 1116346"/>
                <a:gd name="connsiteY48" fmla="*/ 84151 h 1548011"/>
                <a:gd name="connsiteX49" fmla="*/ 972707 w 1116346"/>
                <a:gd name="connsiteY49" fmla="*/ 34145 h 1548011"/>
                <a:gd name="connsiteX50" fmla="*/ 1029857 w 1116346"/>
                <a:gd name="connsiteY50" fmla="*/ 3188 h 1548011"/>
                <a:gd name="connsiteX51" fmla="*/ 1089388 w 1116346"/>
                <a:gd name="connsiteY51" fmla="*/ 5570 h 1548011"/>
                <a:gd name="connsiteX52" fmla="*/ 1115582 w 1116346"/>
                <a:gd name="connsiteY52" fmla="*/ 43670 h 1548011"/>
                <a:gd name="connsiteX53" fmla="*/ 1106057 w 1116346"/>
                <a:gd name="connsiteY53" fmla="*/ 98438 h 1548011"/>
                <a:gd name="connsiteX54" fmla="*/ 1072719 w 1116346"/>
                <a:gd name="connsiteY54" fmla="*/ 129395 h 1548011"/>
                <a:gd name="connsiteX55" fmla="*/ 972707 w 1116346"/>
                <a:gd name="connsiteY55" fmla="*/ 177020 h 1548011"/>
                <a:gd name="connsiteX56" fmla="*/ 891744 w 1116346"/>
                <a:gd name="connsiteY56" fmla="*/ 219882 h 1548011"/>
                <a:gd name="connsiteX57" fmla="*/ 834594 w 1116346"/>
                <a:gd name="connsiteY57" fmla="*/ 262745 h 1548011"/>
                <a:gd name="connsiteX58" fmla="*/ 798875 w 1116346"/>
                <a:gd name="connsiteY58" fmla="*/ 305607 h 1548011"/>
                <a:gd name="connsiteX59" fmla="*/ 801257 w 1116346"/>
                <a:gd name="connsiteY59" fmla="*/ 355613 h 1548011"/>
                <a:gd name="connsiteX60" fmla="*/ 851263 w 1116346"/>
                <a:gd name="connsiteY60" fmla="*/ 408001 h 1548011"/>
                <a:gd name="connsiteX61" fmla="*/ 932225 w 1116346"/>
                <a:gd name="connsiteY61" fmla="*/ 465151 h 1548011"/>
                <a:gd name="connsiteX62" fmla="*/ 1010807 w 1116346"/>
                <a:gd name="connsiteY62" fmla="*/ 527063 h 1548011"/>
                <a:gd name="connsiteX63" fmla="*/ 1079863 w 1116346"/>
                <a:gd name="connsiteY63" fmla="*/ 605645 h 1548011"/>
                <a:gd name="connsiteX64" fmla="*/ 1106057 w 1116346"/>
                <a:gd name="connsiteY64" fmla="*/ 698513 h 1548011"/>
                <a:gd name="connsiteX65" fmla="*/ 1087007 w 1116346"/>
                <a:gd name="connsiteY65" fmla="*/ 812813 h 1548011"/>
                <a:gd name="connsiteX66" fmla="*/ 1046525 w 1116346"/>
                <a:gd name="connsiteY66" fmla="*/ 924732 h 1548011"/>
                <a:gd name="connsiteX67" fmla="*/ 984613 w 1116346"/>
                <a:gd name="connsiteY67" fmla="*/ 1031888 h 1548011"/>
                <a:gd name="connsiteX0" fmla="*/ 984613 w 1116346"/>
                <a:gd name="connsiteY0" fmla="*/ 1031888 h 1548011"/>
                <a:gd name="connsiteX1" fmla="*/ 858407 w 1116346"/>
                <a:gd name="connsiteY1" fmla="*/ 1184288 h 1548011"/>
                <a:gd name="connsiteX2" fmla="*/ 751250 w 1116346"/>
                <a:gd name="connsiteY2" fmla="*/ 1279538 h 1548011"/>
                <a:gd name="connsiteX3" fmla="*/ 629807 w 1116346"/>
                <a:gd name="connsiteY3" fmla="*/ 1370026 h 1548011"/>
                <a:gd name="connsiteX4" fmla="*/ 496457 w 1116346"/>
                <a:gd name="connsiteY4" fmla="*/ 1443845 h 1548011"/>
                <a:gd name="connsiteX5" fmla="*/ 332150 w 1116346"/>
                <a:gd name="connsiteY5" fmla="*/ 1517663 h 1548011"/>
                <a:gd name="connsiteX6" fmla="*/ 210707 w 1116346"/>
                <a:gd name="connsiteY6" fmla="*/ 1546238 h 1548011"/>
                <a:gd name="connsiteX7" fmla="*/ 110694 w 1116346"/>
                <a:gd name="connsiteY7" fmla="*/ 1541476 h 1548011"/>
                <a:gd name="connsiteX8" fmla="*/ 53544 w 1116346"/>
                <a:gd name="connsiteY8" fmla="*/ 1512901 h 1548011"/>
                <a:gd name="connsiteX9" fmla="*/ 8300 w 1116346"/>
                <a:gd name="connsiteY9" fmla="*/ 1465276 h 1548011"/>
                <a:gd name="connsiteX10" fmla="*/ 1157 w 1116346"/>
                <a:gd name="connsiteY10" fmla="*/ 1384313 h 1548011"/>
                <a:gd name="connsiteX11" fmla="*/ 22588 w 1116346"/>
                <a:gd name="connsiteY11" fmla="*/ 1274776 h 1548011"/>
                <a:gd name="connsiteX12" fmla="*/ 74975 w 1116346"/>
                <a:gd name="connsiteY12" fmla="*/ 1162857 h 1548011"/>
                <a:gd name="connsiteX13" fmla="*/ 124982 w 1116346"/>
                <a:gd name="connsiteY13" fmla="*/ 1077132 h 1548011"/>
                <a:gd name="connsiteX14" fmla="*/ 213088 w 1116346"/>
                <a:gd name="connsiteY14" fmla="*/ 981882 h 1548011"/>
                <a:gd name="connsiteX15" fmla="*/ 348819 w 1116346"/>
                <a:gd name="connsiteY15" fmla="*/ 903301 h 1548011"/>
                <a:gd name="connsiteX16" fmla="*/ 486932 w 1116346"/>
                <a:gd name="connsiteY16" fmla="*/ 872345 h 1548011"/>
                <a:gd name="connsiteX17" fmla="*/ 575038 w 1116346"/>
                <a:gd name="connsiteY17" fmla="*/ 869963 h 1548011"/>
                <a:gd name="connsiteX18" fmla="*/ 620282 w 1116346"/>
                <a:gd name="connsiteY18" fmla="*/ 884251 h 1548011"/>
                <a:gd name="connsiteX19" fmla="*/ 644094 w 1116346"/>
                <a:gd name="connsiteY19" fmla="*/ 919970 h 1548011"/>
                <a:gd name="connsiteX20" fmla="*/ 634569 w 1116346"/>
                <a:gd name="connsiteY20" fmla="*/ 962832 h 1548011"/>
                <a:gd name="connsiteX21" fmla="*/ 598850 w 1116346"/>
                <a:gd name="connsiteY21" fmla="*/ 991407 h 1548011"/>
                <a:gd name="connsiteX22" fmla="*/ 553607 w 1116346"/>
                <a:gd name="connsiteY22" fmla="*/ 998551 h 1548011"/>
                <a:gd name="connsiteX23" fmla="*/ 463119 w 1116346"/>
                <a:gd name="connsiteY23" fmla="*/ 998551 h 1548011"/>
                <a:gd name="connsiteX24" fmla="*/ 389300 w 1116346"/>
                <a:gd name="connsiteY24" fmla="*/ 1024745 h 1548011"/>
                <a:gd name="connsiteX25" fmla="*/ 298813 w 1116346"/>
                <a:gd name="connsiteY25" fmla="*/ 1074751 h 1548011"/>
                <a:gd name="connsiteX26" fmla="*/ 224994 w 1116346"/>
                <a:gd name="connsiteY26" fmla="*/ 1153332 h 1548011"/>
                <a:gd name="connsiteX27" fmla="*/ 170225 w 1116346"/>
                <a:gd name="connsiteY27" fmla="*/ 1246201 h 1548011"/>
                <a:gd name="connsiteX28" fmla="*/ 136888 w 1116346"/>
                <a:gd name="connsiteY28" fmla="*/ 1336688 h 1548011"/>
                <a:gd name="connsiteX29" fmla="*/ 122600 w 1116346"/>
                <a:gd name="connsiteY29" fmla="*/ 1410507 h 1548011"/>
                <a:gd name="connsiteX30" fmla="*/ 144032 w 1116346"/>
                <a:gd name="connsiteY30" fmla="*/ 1427176 h 1548011"/>
                <a:gd name="connsiteX31" fmla="*/ 239282 w 1116346"/>
                <a:gd name="connsiteY31" fmla="*/ 1408126 h 1548011"/>
                <a:gd name="connsiteX32" fmla="*/ 401207 w 1116346"/>
                <a:gd name="connsiteY32" fmla="*/ 1348595 h 1548011"/>
                <a:gd name="connsiteX33" fmla="*/ 548844 w 1116346"/>
                <a:gd name="connsiteY33" fmla="*/ 1267632 h 1548011"/>
                <a:gd name="connsiteX34" fmla="*/ 667907 w 1116346"/>
                <a:gd name="connsiteY34" fmla="*/ 1179526 h 1548011"/>
                <a:gd name="connsiteX35" fmla="*/ 791732 w 1116346"/>
                <a:gd name="connsiteY35" fmla="*/ 1067607 h 1548011"/>
                <a:gd name="connsiteX36" fmla="*/ 879838 w 1116346"/>
                <a:gd name="connsiteY36" fmla="*/ 960451 h 1548011"/>
                <a:gd name="connsiteX37" fmla="*/ 929844 w 1116346"/>
                <a:gd name="connsiteY37" fmla="*/ 869963 h 1548011"/>
                <a:gd name="connsiteX38" fmla="*/ 970325 w 1116346"/>
                <a:gd name="connsiteY38" fmla="*/ 779476 h 1548011"/>
                <a:gd name="connsiteX39" fmla="*/ 972707 w 1116346"/>
                <a:gd name="connsiteY39" fmla="*/ 691370 h 1548011"/>
                <a:gd name="connsiteX40" fmla="*/ 944132 w 1116346"/>
                <a:gd name="connsiteY40" fmla="*/ 631838 h 1548011"/>
                <a:gd name="connsiteX41" fmla="*/ 872694 w 1116346"/>
                <a:gd name="connsiteY41" fmla="*/ 572307 h 1548011"/>
                <a:gd name="connsiteX42" fmla="*/ 765538 w 1116346"/>
                <a:gd name="connsiteY42" fmla="*/ 498488 h 1548011"/>
                <a:gd name="connsiteX43" fmla="*/ 713150 w 1116346"/>
                <a:gd name="connsiteY43" fmla="*/ 448482 h 1548011"/>
                <a:gd name="connsiteX44" fmla="*/ 670288 w 1116346"/>
                <a:gd name="connsiteY44" fmla="*/ 365138 h 1548011"/>
                <a:gd name="connsiteX45" fmla="*/ 682194 w 1116346"/>
                <a:gd name="connsiteY45" fmla="*/ 253220 h 1548011"/>
                <a:gd name="connsiteX46" fmla="*/ 732200 w 1116346"/>
                <a:gd name="connsiteY46" fmla="*/ 186545 h 1548011"/>
                <a:gd name="connsiteX47" fmla="*/ 801257 w 1116346"/>
                <a:gd name="connsiteY47" fmla="*/ 131776 h 1548011"/>
                <a:gd name="connsiteX48" fmla="*/ 879838 w 1116346"/>
                <a:gd name="connsiteY48" fmla="*/ 84151 h 1548011"/>
                <a:gd name="connsiteX49" fmla="*/ 972707 w 1116346"/>
                <a:gd name="connsiteY49" fmla="*/ 34145 h 1548011"/>
                <a:gd name="connsiteX50" fmla="*/ 1029857 w 1116346"/>
                <a:gd name="connsiteY50" fmla="*/ 3188 h 1548011"/>
                <a:gd name="connsiteX51" fmla="*/ 1089388 w 1116346"/>
                <a:gd name="connsiteY51" fmla="*/ 5570 h 1548011"/>
                <a:gd name="connsiteX52" fmla="*/ 1115582 w 1116346"/>
                <a:gd name="connsiteY52" fmla="*/ 43670 h 1548011"/>
                <a:gd name="connsiteX53" fmla="*/ 1106057 w 1116346"/>
                <a:gd name="connsiteY53" fmla="*/ 98438 h 1548011"/>
                <a:gd name="connsiteX54" fmla="*/ 1072719 w 1116346"/>
                <a:gd name="connsiteY54" fmla="*/ 129395 h 1548011"/>
                <a:gd name="connsiteX55" fmla="*/ 972707 w 1116346"/>
                <a:gd name="connsiteY55" fmla="*/ 177020 h 1548011"/>
                <a:gd name="connsiteX56" fmla="*/ 891744 w 1116346"/>
                <a:gd name="connsiteY56" fmla="*/ 219882 h 1548011"/>
                <a:gd name="connsiteX57" fmla="*/ 834594 w 1116346"/>
                <a:gd name="connsiteY57" fmla="*/ 262745 h 1548011"/>
                <a:gd name="connsiteX58" fmla="*/ 798875 w 1116346"/>
                <a:gd name="connsiteY58" fmla="*/ 305607 h 1548011"/>
                <a:gd name="connsiteX59" fmla="*/ 801257 w 1116346"/>
                <a:gd name="connsiteY59" fmla="*/ 355613 h 1548011"/>
                <a:gd name="connsiteX60" fmla="*/ 851263 w 1116346"/>
                <a:gd name="connsiteY60" fmla="*/ 408001 h 1548011"/>
                <a:gd name="connsiteX61" fmla="*/ 932225 w 1116346"/>
                <a:gd name="connsiteY61" fmla="*/ 465151 h 1548011"/>
                <a:gd name="connsiteX62" fmla="*/ 1010807 w 1116346"/>
                <a:gd name="connsiteY62" fmla="*/ 527063 h 1548011"/>
                <a:gd name="connsiteX63" fmla="*/ 1079863 w 1116346"/>
                <a:gd name="connsiteY63" fmla="*/ 605645 h 1548011"/>
                <a:gd name="connsiteX64" fmla="*/ 1106057 w 1116346"/>
                <a:gd name="connsiteY64" fmla="*/ 698513 h 1548011"/>
                <a:gd name="connsiteX65" fmla="*/ 1087007 w 1116346"/>
                <a:gd name="connsiteY65" fmla="*/ 812813 h 1548011"/>
                <a:gd name="connsiteX66" fmla="*/ 1046525 w 1116346"/>
                <a:gd name="connsiteY66" fmla="*/ 924732 h 1548011"/>
                <a:gd name="connsiteX67" fmla="*/ 984613 w 1116346"/>
                <a:gd name="connsiteY67" fmla="*/ 1031888 h 1548011"/>
                <a:gd name="connsiteX0" fmla="*/ 984613 w 1116346"/>
                <a:gd name="connsiteY0" fmla="*/ 1031888 h 1548011"/>
                <a:gd name="connsiteX1" fmla="*/ 858407 w 1116346"/>
                <a:gd name="connsiteY1" fmla="*/ 1184288 h 1548011"/>
                <a:gd name="connsiteX2" fmla="*/ 751250 w 1116346"/>
                <a:gd name="connsiteY2" fmla="*/ 1279538 h 1548011"/>
                <a:gd name="connsiteX3" fmla="*/ 629807 w 1116346"/>
                <a:gd name="connsiteY3" fmla="*/ 1370026 h 1548011"/>
                <a:gd name="connsiteX4" fmla="*/ 496457 w 1116346"/>
                <a:gd name="connsiteY4" fmla="*/ 1443845 h 1548011"/>
                <a:gd name="connsiteX5" fmla="*/ 332150 w 1116346"/>
                <a:gd name="connsiteY5" fmla="*/ 1517663 h 1548011"/>
                <a:gd name="connsiteX6" fmla="*/ 210707 w 1116346"/>
                <a:gd name="connsiteY6" fmla="*/ 1546238 h 1548011"/>
                <a:gd name="connsiteX7" fmla="*/ 110694 w 1116346"/>
                <a:gd name="connsiteY7" fmla="*/ 1541476 h 1548011"/>
                <a:gd name="connsiteX8" fmla="*/ 53544 w 1116346"/>
                <a:gd name="connsiteY8" fmla="*/ 1512901 h 1548011"/>
                <a:gd name="connsiteX9" fmla="*/ 8300 w 1116346"/>
                <a:gd name="connsiteY9" fmla="*/ 1465276 h 1548011"/>
                <a:gd name="connsiteX10" fmla="*/ 1157 w 1116346"/>
                <a:gd name="connsiteY10" fmla="*/ 1384313 h 1548011"/>
                <a:gd name="connsiteX11" fmla="*/ 22588 w 1116346"/>
                <a:gd name="connsiteY11" fmla="*/ 1274776 h 1548011"/>
                <a:gd name="connsiteX12" fmla="*/ 74975 w 1116346"/>
                <a:gd name="connsiteY12" fmla="*/ 1162857 h 1548011"/>
                <a:gd name="connsiteX13" fmla="*/ 124982 w 1116346"/>
                <a:gd name="connsiteY13" fmla="*/ 1077132 h 1548011"/>
                <a:gd name="connsiteX14" fmla="*/ 213088 w 1116346"/>
                <a:gd name="connsiteY14" fmla="*/ 981882 h 1548011"/>
                <a:gd name="connsiteX15" fmla="*/ 348819 w 1116346"/>
                <a:gd name="connsiteY15" fmla="*/ 903301 h 1548011"/>
                <a:gd name="connsiteX16" fmla="*/ 486932 w 1116346"/>
                <a:gd name="connsiteY16" fmla="*/ 872345 h 1548011"/>
                <a:gd name="connsiteX17" fmla="*/ 575038 w 1116346"/>
                <a:gd name="connsiteY17" fmla="*/ 869963 h 1548011"/>
                <a:gd name="connsiteX18" fmla="*/ 620282 w 1116346"/>
                <a:gd name="connsiteY18" fmla="*/ 884251 h 1548011"/>
                <a:gd name="connsiteX19" fmla="*/ 644094 w 1116346"/>
                <a:gd name="connsiteY19" fmla="*/ 919970 h 1548011"/>
                <a:gd name="connsiteX20" fmla="*/ 634569 w 1116346"/>
                <a:gd name="connsiteY20" fmla="*/ 962832 h 1548011"/>
                <a:gd name="connsiteX21" fmla="*/ 598850 w 1116346"/>
                <a:gd name="connsiteY21" fmla="*/ 991407 h 1548011"/>
                <a:gd name="connsiteX22" fmla="*/ 553607 w 1116346"/>
                <a:gd name="connsiteY22" fmla="*/ 998551 h 1548011"/>
                <a:gd name="connsiteX23" fmla="*/ 463119 w 1116346"/>
                <a:gd name="connsiteY23" fmla="*/ 998551 h 1548011"/>
                <a:gd name="connsiteX24" fmla="*/ 389300 w 1116346"/>
                <a:gd name="connsiteY24" fmla="*/ 1024745 h 1548011"/>
                <a:gd name="connsiteX25" fmla="*/ 298813 w 1116346"/>
                <a:gd name="connsiteY25" fmla="*/ 1074751 h 1548011"/>
                <a:gd name="connsiteX26" fmla="*/ 224994 w 1116346"/>
                <a:gd name="connsiteY26" fmla="*/ 1153332 h 1548011"/>
                <a:gd name="connsiteX27" fmla="*/ 170225 w 1116346"/>
                <a:gd name="connsiteY27" fmla="*/ 1246201 h 1548011"/>
                <a:gd name="connsiteX28" fmla="*/ 136888 w 1116346"/>
                <a:gd name="connsiteY28" fmla="*/ 1336688 h 1548011"/>
                <a:gd name="connsiteX29" fmla="*/ 122600 w 1116346"/>
                <a:gd name="connsiteY29" fmla="*/ 1410507 h 1548011"/>
                <a:gd name="connsiteX30" fmla="*/ 144032 w 1116346"/>
                <a:gd name="connsiteY30" fmla="*/ 1427176 h 1548011"/>
                <a:gd name="connsiteX31" fmla="*/ 239282 w 1116346"/>
                <a:gd name="connsiteY31" fmla="*/ 1408126 h 1548011"/>
                <a:gd name="connsiteX32" fmla="*/ 401207 w 1116346"/>
                <a:gd name="connsiteY32" fmla="*/ 1348595 h 1548011"/>
                <a:gd name="connsiteX33" fmla="*/ 548844 w 1116346"/>
                <a:gd name="connsiteY33" fmla="*/ 1267632 h 1548011"/>
                <a:gd name="connsiteX34" fmla="*/ 667907 w 1116346"/>
                <a:gd name="connsiteY34" fmla="*/ 1179526 h 1548011"/>
                <a:gd name="connsiteX35" fmla="*/ 791732 w 1116346"/>
                <a:gd name="connsiteY35" fmla="*/ 1067607 h 1548011"/>
                <a:gd name="connsiteX36" fmla="*/ 879838 w 1116346"/>
                <a:gd name="connsiteY36" fmla="*/ 960451 h 1548011"/>
                <a:gd name="connsiteX37" fmla="*/ 929844 w 1116346"/>
                <a:gd name="connsiteY37" fmla="*/ 869963 h 1548011"/>
                <a:gd name="connsiteX38" fmla="*/ 970325 w 1116346"/>
                <a:gd name="connsiteY38" fmla="*/ 779476 h 1548011"/>
                <a:gd name="connsiteX39" fmla="*/ 972707 w 1116346"/>
                <a:gd name="connsiteY39" fmla="*/ 691370 h 1548011"/>
                <a:gd name="connsiteX40" fmla="*/ 944132 w 1116346"/>
                <a:gd name="connsiteY40" fmla="*/ 631838 h 1548011"/>
                <a:gd name="connsiteX41" fmla="*/ 872694 w 1116346"/>
                <a:gd name="connsiteY41" fmla="*/ 572307 h 1548011"/>
                <a:gd name="connsiteX42" fmla="*/ 765538 w 1116346"/>
                <a:gd name="connsiteY42" fmla="*/ 498488 h 1548011"/>
                <a:gd name="connsiteX43" fmla="*/ 713150 w 1116346"/>
                <a:gd name="connsiteY43" fmla="*/ 448482 h 1548011"/>
                <a:gd name="connsiteX44" fmla="*/ 670288 w 1116346"/>
                <a:gd name="connsiteY44" fmla="*/ 365138 h 1548011"/>
                <a:gd name="connsiteX45" fmla="*/ 682194 w 1116346"/>
                <a:gd name="connsiteY45" fmla="*/ 253220 h 1548011"/>
                <a:gd name="connsiteX46" fmla="*/ 732200 w 1116346"/>
                <a:gd name="connsiteY46" fmla="*/ 186545 h 1548011"/>
                <a:gd name="connsiteX47" fmla="*/ 801257 w 1116346"/>
                <a:gd name="connsiteY47" fmla="*/ 131776 h 1548011"/>
                <a:gd name="connsiteX48" fmla="*/ 879838 w 1116346"/>
                <a:gd name="connsiteY48" fmla="*/ 84151 h 1548011"/>
                <a:gd name="connsiteX49" fmla="*/ 970326 w 1116346"/>
                <a:gd name="connsiteY49" fmla="*/ 34145 h 1548011"/>
                <a:gd name="connsiteX50" fmla="*/ 1029857 w 1116346"/>
                <a:gd name="connsiteY50" fmla="*/ 3188 h 1548011"/>
                <a:gd name="connsiteX51" fmla="*/ 1089388 w 1116346"/>
                <a:gd name="connsiteY51" fmla="*/ 5570 h 1548011"/>
                <a:gd name="connsiteX52" fmla="*/ 1115582 w 1116346"/>
                <a:gd name="connsiteY52" fmla="*/ 43670 h 1548011"/>
                <a:gd name="connsiteX53" fmla="*/ 1106057 w 1116346"/>
                <a:gd name="connsiteY53" fmla="*/ 98438 h 1548011"/>
                <a:gd name="connsiteX54" fmla="*/ 1072719 w 1116346"/>
                <a:gd name="connsiteY54" fmla="*/ 129395 h 1548011"/>
                <a:gd name="connsiteX55" fmla="*/ 972707 w 1116346"/>
                <a:gd name="connsiteY55" fmla="*/ 177020 h 1548011"/>
                <a:gd name="connsiteX56" fmla="*/ 891744 w 1116346"/>
                <a:gd name="connsiteY56" fmla="*/ 219882 h 1548011"/>
                <a:gd name="connsiteX57" fmla="*/ 834594 w 1116346"/>
                <a:gd name="connsiteY57" fmla="*/ 262745 h 1548011"/>
                <a:gd name="connsiteX58" fmla="*/ 798875 w 1116346"/>
                <a:gd name="connsiteY58" fmla="*/ 305607 h 1548011"/>
                <a:gd name="connsiteX59" fmla="*/ 801257 w 1116346"/>
                <a:gd name="connsiteY59" fmla="*/ 355613 h 1548011"/>
                <a:gd name="connsiteX60" fmla="*/ 851263 w 1116346"/>
                <a:gd name="connsiteY60" fmla="*/ 408001 h 1548011"/>
                <a:gd name="connsiteX61" fmla="*/ 932225 w 1116346"/>
                <a:gd name="connsiteY61" fmla="*/ 465151 h 1548011"/>
                <a:gd name="connsiteX62" fmla="*/ 1010807 w 1116346"/>
                <a:gd name="connsiteY62" fmla="*/ 527063 h 1548011"/>
                <a:gd name="connsiteX63" fmla="*/ 1079863 w 1116346"/>
                <a:gd name="connsiteY63" fmla="*/ 605645 h 1548011"/>
                <a:gd name="connsiteX64" fmla="*/ 1106057 w 1116346"/>
                <a:gd name="connsiteY64" fmla="*/ 698513 h 1548011"/>
                <a:gd name="connsiteX65" fmla="*/ 1087007 w 1116346"/>
                <a:gd name="connsiteY65" fmla="*/ 812813 h 1548011"/>
                <a:gd name="connsiteX66" fmla="*/ 1046525 w 1116346"/>
                <a:gd name="connsiteY66" fmla="*/ 924732 h 1548011"/>
                <a:gd name="connsiteX67" fmla="*/ 984613 w 1116346"/>
                <a:gd name="connsiteY67" fmla="*/ 1031888 h 1548011"/>
                <a:gd name="connsiteX0" fmla="*/ 984613 w 1116346"/>
                <a:gd name="connsiteY0" fmla="*/ 1030507 h 1546630"/>
                <a:gd name="connsiteX1" fmla="*/ 858407 w 1116346"/>
                <a:gd name="connsiteY1" fmla="*/ 1182907 h 1546630"/>
                <a:gd name="connsiteX2" fmla="*/ 751250 w 1116346"/>
                <a:gd name="connsiteY2" fmla="*/ 1278157 h 1546630"/>
                <a:gd name="connsiteX3" fmla="*/ 629807 w 1116346"/>
                <a:gd name="connsiteY3" fmla="*/ 1368645 h 1546630"/>
                <a:gd name="connsiteX4" fmla="*/ 496457 w 1116346"/>
                <a:gd name="connsiteY4" fmla="*/ 1442464 h 1546630"/>
                <a:gd name="connsiteX5" fmla="*/ 332150 w 1116346"/>
                <a:gd name="connsiteY5" fmla="*/ 1516282 h 1546630"/>
                <a:gd name="connsiteX6" fmla="*/ 210707 w 1116346"/>
                <a:gd name="connsiteY6" fmla="*/ 1544857 h 1546630"/>
                <a:gd name="connsiteX7" fmla="*/ 110694 w 1116346"/>
                <a:gd name="connsiteY7" fmla="*/ 1540095 h 1546630"/>
                <a:gd name="connsiteX8" fmla="*/ 53544 w 1116346"/>
                <a:gd name="connsiteY8" fmla="*/ 1511520 h 1546630"/>
                <a:gd name="connsiteX9" fmla="*/ 8300 w 1116346"/>
                <a:gd name="connsiteY9" fmla="*/ 1463895 h 1546630"/>
                <a:gd name="connsiteX10" fmla="*/ 1157 w 1116346"/>
                <a:gd name="connsiteY10" fmla="*/ 1382932 h 1546630"/>
                <a:gd name="connsiteX11" fmla="*/ 22588 w 1116346"/>
                <a:gd name="connsiteY11" fmla="*/ 1273395 h 1546630"/>
                <a:gd name="connsiteX12" fmla="*/ 74975 w 1116346"/>
                <a:gd name="connsiteY12" fmla="*/ 1161476 h 1546630"/>
                <a:gd name="connsiteX13" fmla="*/ 124982 w 1116346"/>
                <a:gd name="connsiteY13" fmla="*/ 1075751 h 1546630"/>
                <a:gd name="connsiteX14" fmla="*/ 213088 w 1116346"/>
                <a:gd name="connsiteY14" fmla="*/ 980501 h 1546630"/>
                <a:gd name="connsiteX15" fmla="*/ 348819 w 1116346"/>
                <a:gd name="connsiteY15" fmla="*/ 901920 h 1546630"/>
                <a:gd name="connsiteX16" fmla="*/ 486932 w 1116346"/>
                <a:gd name="connsiteY16" fmla="*/ 870964 h 1546630"/>
                <a:gd name="connsiteX17" fmla="*/ 575038 w 1116346"/>
                <a:gd name="connsiteY17" fmla="*/ 868582 h 1546630"/>
                <a:gd name="connsiteX18" fmla="*/ 620282 w 1116346"/>
                <a:gd name="connsiteY18" fmla="*/ 882870 h 1546630"/>
                <a:gd name="connsiteX19" fmla="*/ 644094 w 1116346"/>
                <a:gd name="connsiteY19" fmla="*/ 918589 h 1546630"/>
                <a:gd name="connsiteX20" fmla="*/ 634569 w 1116346"/>
                <a:gd name="connsiteY20" fmla="*/ 961451 h 1546630"/>
                <a:gd name="connsiteX21" fmla="*/ 598850 w 1116346"/>
                <a:gd name="connsiteY21" fmla="*/ 990026 h 1546630"/>
                <a:gd name="connsiteX22" fmla="*/ 553607 w 1116346"/>
                <a:gd name="connsiteY22" fmla="*/ 997170 h 1546630"/>
                <a:gd name="connsiteX23" fmla="*/ 463119 w 1116346"/>
                <a:gd name="connsiteY23" fmla="*/ 997170 h 1546630"/>
                <a:gd name="connsiteX24" fmla="*/ 389300 w 1116346"/>
                <a:gd name="connsiteY24" fmla="*/ 1023364 h 1546630"/>
                <a:gd name="connsiteX25" fmla="*/ 298813 w 1116346"/>
                <a:gd name="connsiteY25" fmla="*/ 1073370 h 1546630"/>
                <a:gd name="connsiteX26" fmla="*/ 224994 w 1116346"/>
                <a:gd name="connsiteY26" fmla="*/ 1151951 h 1546630"/>
                <a:gd name="connsiteX27" fmla="*/ 170225 w 1116346"/>
                <a:gd name="connsiteY27" fmla="*/ 1244820 h 1546630"/>
                <a:gd name="connsiteX28" fmla="*/ 136888 w 1116346"/>
                <a:gd name="connsiteY28" fmla="*/ 1335307 h 1546630"/>
                <a:gd name="connsiteX29" fmla="*/ 122600 w 1116346"/>
                <a:gd name="connsiteY29" fmla="*/ 1409126 h 1546630"/>
                <a:gd name="connsiteX30" fmla="*/ 144032 w 1116346"/>
                <a:gd name="connsiteY30" fmla="*/ 1425795 h 1546630"/>
                <a:gd name="connsiteX31" fmla="*/ 239282 w 1116346"/>
                <a:gd name="connsiteY31" fmla="*/ 1406745 h 1546630"/>
                <a:gd name="connsiteX32" fmla="*/ 401207 w 1116346"/>
                <a:gd name="connsiteY32" fmla="*/ 1347214 h 1546630"/>
                <a:gd name="connsiteX33" fmla="*/ 548844 w 1116346"/>
                <a:gd name="connsiteY33" fmla="*/ 1266251 h 1546630"/>
                <a:gd name="connsiteX34" fmla="*/ 667907 w 1116346"/>
                <a:gd name="connsiteY34" fmla="*/ 1178145 h 1546630"/>
                <a:gd name="connsiteX35" fmla="*/ 791732 w 1116346"/>
                <a:gd name="connsiteY35" fmla="*/ 1066226 h 1546630"/>
                <a:gd name="connsiteX36" fmla="*/ 879838 w 1116346"/>
                <a:gd name="connsiteY36" fmla="*/ 959070 h 1546630"/>
                <a:gd name="connsiteX37" fmla="*/ 929844 w 1116346"/>
                <a:gd name="connsiteY37" fmla="*/ 868582 h 1546630"/>
                <a:gd name="connsiteX38" fmla="*/ 970325 w 1116346"/>
                <a:gd name="connsiteY38" fmla="*/ 778095 h 1546630"/>
                <a:gd name="connsiteX39" fmla="*/ 972707 w 1116346"/>
                <a:gd name="connsiteY39" fmla="*/ 689989 h 1546630"/>
                <a:gd name="connsiteX40" fmla="*/ 944132 w 1116346"/>
                <a:gd name="connsiteY40" fmla="*/ 630457 h 1546630"/>
                <a:gd name="connsiteX41" fmla="*/ 872694 w 1116346"/>
                <a:gd name="connsiteY41" fmla="*/ 570926 h 1546630"/>
                <a:gd name="connsiteX42" fmla="*/ 765538 w 1116346"/>
                <a:gd name="connsiteY42" fmla="*/ 497107 h 1546630"/>
                <a:gd name="connsiteX43" fmla="*/ 713150 w 1116346"/>
                <a:gd name="connsiteY43" fmla="*/ 447101 h 1546630"/>
                <a:gd name="connsiteX44" fmla="*/ 670288 w 1116346"/>
                <a:gd name="connsiteY44" fmla="*/ 363757 h 1546630"/>
                <a:gd name="connsiteX45" fmla="*/ 682194 w 1116346"/>
                <a:gd name="connsiteY45" fmla="*/ 251839 h 1546630"/>
                <a:gd name="connsiteX46" fmla="*/ 732200 w 1116346"/>
                <a:gd name="connsiteY46" fmla="*/ 185164 h 1546630"/>
                <a:gd name="connsiteX47" fmla="*/ 801257 w 1116346"/>
                <a:gd name="connsiteY47" fmla="*/ 130395 h 1546630"/>
                <a:gd name="connsiteX48" fmla="*/ 879838 w 1116346"/>
                <a:gd name="connsiteY48" fmla="*/ 82770 h 1546630"/>
                <a:gd name="connsiteX49" fmla="*/ 970326 w 1116346"/>
                <a:gd name="connsiteY49" fmla="*/ 32764 h 1546630"/>
                <a:gd name="connsiteX50" fmla="*/ 1034619 w 1116346"/>
                <a:gd name="connsiteY50" fmla="*/ 4188 h 1546630"/>
                <a:gd name="connsiteX51" fmla="*/ 1089388 w 1116346"/>
                <a:gd name="connsiteY51" fmla="*/ 4189 h 1546630"/>
                <a:gd name="connsiteX52" fmla="*/ 1115582 w 1116346"/>
                <a:gd name="connsiteY52" fmla="*/ 42289 h 1546630"/>
                <a:gd name="connsiteX53" fmla="*/ 1106057 w 1116346"/>
                <a:gd name="connsiteY53" fmla="*/ 97057 h 1546630"/>
                <a:gd name="connsiteX54" fmla="*/ 1072719 w 1116346"/>
                <a:gd name="connsiteY54" fmla="*/ 128014 h 1546630"/>
                <a:gd name="connsiteX55" fmla="*/ 972707 w 1116346"/>
                <a:gd name="connsiteY55" fmla="*/ 175639 h 1546630"/>
                <a:gd name="connsiteX56" fmla="*/ 891744 w 1116346"/>
                <a:gd name="connsiteY56" fmla="*/ 218501 h 1546630"/>
                <a:gd name="connsiteX57" fmla="*/ 834594 w 1116346"/>
                <a:gd name="connsiteY57" fmla="*/ 261364 h 1546630"/>
                <a:gd name="connsiteX58" fmla="*/ 798875 w 1116346"/>
                <a:gd name="connsiteY58" fmla="*/ 304226 h 1546630"/>
                <a:gd name="connsiteX59" fmla="*/ 801257 w 1116346"/>
                <a:gd name="connsiteY59" fmla="*/ 354232 h 1546630"/>
                <a:gd name="connsiteX60" fmla="*/ 851263 w 1116346"/>
                <a:gd name="connsiteY60" fmla="*/ 406620 h 1546630"/>
                <a:gd name="connsiteX61" fmla="*/ 932225 w 1116346"/>
                <a:gd name="connsiteY61" fmla="*/ 463770 h 1546630"/>
                <a:gd name="connsiteX62" fmla="*/ 1010807 w 1116346"/>
                <a:gd name="connsiteY62" fmla="*/ 525682 h 1546630"/>
                <a:gd name="connsiteX63" fmla="*/ 1079863 w 1116346"/>
                <a:gd name="connsiteY63" fmla="*/ 604264 h 1546630"/>
                <a:gd name="connsiteX64" fmla="*/ 1106057 w 1116346"/>
                <a:gd name="connsiteY64" fmla="*/ 697132 h 1546630"/>
                <a:gd name="connsiteX65" fmla="*/ 1087007 w 1116346"/>
                <a:gd name="connsiteY65" fmla="*/ 811432 h 1546630"/>
                <a:gd name="connsiteX66" fmla="*/ 1046525 w 1116346"/>
                <a:gd name="connsiteY66" fmla="*/ 923351 h 1546630"/>
                <a:gd name="connsiteX67" fmla="*/ 984613 w 1116346"/>
                <a:gd name="connsiteY67" fmla="*/ 1030507 h 1546630"/>
                <a:gd name="connsiteX0" fmla="*/ 984613 w 1116461"/>
                <a:gd name="connsiteY0" fmla="*/ 1030507 h 1546630"/>
                <a:gd name="connsiteX1" fmla="*/ 858407 w 1116461"/>
                <a:gd name="connsiteY1" fmla="*/ 1182907 h 1546630"/>
                <a:gd name="connsiteX2" fmla="*/ 751250 w 1116461"/>
                <a:gd name="connsiteY2" fmla="*/ 1278157 h 1546630"/>
                <a:gd name="connsiteX3" fmla="*/ 629807 w 1116461"/>
                <a:gd name="connsiteY3" fmla="*/ 1368645 h 1546630"/>
                <a:gd name="connsiteX4" fmla="*/ 496457 w 1116461"/>
                <a:gd name="connsiteY4" fmla="*/ 1442464 h 1546630"/>
                <a:gd name="connsiteX5" fmla="*/ 332150 w 1116461"/>
                <a:gd name="connsiteY5" fmla="*/ 1516282 h 1546630"/>
                <a:gd name="connsiteX6" fmla="*/ 210707 w 1116461"/>
                <a:gd name="connsiteY6" fmla="*/ 1544857 h 1546630"/>
                <a:gd name="connsiteX7" fmla="*/ 110694 w 1116461"/>
                <a:gd name="connsiteY7" fmla="*/ 1540095 h 1546630"/>
                <a:gd name="connsiteX8" fmla="*/ 53544 w 1116461"/>
                <a:gd name="connsiteY8" fmla="*/ 1511520 h 1546630"/>
                <a:gd name="connsiteX9" fmla="*/ 8300 w 1116461"/>
                <a:gd name="connsiteY9" fmla="*/ 1463895 h 1546630"/>
                <a:gd name="connsiteX10" fmla="*/ 1157 w 1116461"/>
                <a:gd name="connsiteY10" fmla="*/ 1382932 h 1546630"/>
                <a:gd name="connsiteX11" fmla="*/ 22588 w 1116461"/>
                <a:gd name="connsiteY11" fmla="*/ 1273395 h 1546630"/>
                <a:gd name="connsiteX12" fmla="*/ 74975 w 1116461"/>
                <a:gd name="connsiteY12" fmla="*/ 1161476 h 1546630"/>
                <a:gd name="connsiteX13" fmla="*/ 124982 w 1116461"/>
                <a:gd name="connsiteY13" fmla="*/ 1075751 h 1546630"/>
                <a:gd name="connsiteX14" fmla="*/ 213088 w 1116461"/>
                <a:gd name="connsiteY14" fmla="*/ 980501 h 1546630"/>
                <a:gd name="connsiteX15" fmla="*/ 348819 w 1116461"/>
                <a:gd name="connsiteY15" fmla="*/ 901920 h 1546630"/>
                <a:gd name="connsiteX16" fmla="*/ 486932 w 1116461"/>
                <a:gd name="connsiteY16" fmla="*/ 870964 h 1546630"/>
                <a:gd name="connsiteX17" fmla="*/ 575038 w 1116461"/>
                <a:gd name="connsiteY17" fmla="*/ 868582 h 1546630"/>
                <a:gd name="connsiteX18" fmla="*/ 620282 w 1116461"/>
                <a:gd name="connsiteY18" fmla="*/ 882870 h 1546630"/>
                <a:gd name="connsiteX19" fmla="*/ 644094 w 1116461"/>
                <a:gd name="connsiteY19" fmla="*/ 918589 h 1546630"/>
                <a:gd name="connsiteX20" fmla="*/ 634569 w 1116461"/>
                <a:gd name="connsiteY20" fmla="*/ 961451 h 1546630"/>
                <a:gd name="connsiteX21" fmla="*/ 598850 w 1116461"/>
                <a:gd name="connsiteY21" fmla="*/ 990026 h 1546630"/>
                <a:gd name="connsiteX22" fmla="*/ 553607 w 1116461"/>
                <a:gd name="connsiteY22" fmla="*/ 997170 h 1546630"/>
                <a:gd name="connsiteX23" fmla="*/ 463119 w 1116461"/>
                <a:gd name="connsiteY23" fmla="*/ 997170 h 1546630"/>
                <a:gd name="connsiteX24" fmla="*/ 389300 w 1116461"/>
                <a:gd name="connsiteY24" fmla="*/ 1023364 h 1546630"/>
                <a:gd name="connsiteX25" fmla="*/ 298813 w 1116461"/>
                <a:gd name="connsiteY25" fmla="*/ 1073370 h 1546630"/>
                <a:gd name="connsiteX26" fmla="*/ 224994 w 1116461"/>
                <a:gd name="connsiteY26" fmla="*/ 1151951 h 1546630"/>
                <a:gd name="connsiteX27" fmla="*/ 170225 w 1116461"/>
                <a:gd name="connsiteY27" fmla="*/ 1244820 h 1546630"/>
                <a:gd name="connsiteX28" fmla="*/ 136888 w 1116461"/>
                <a:gd name="connsiteY28" fmla="*/ 1335307 h 1546630"/>
                <a:gd name="connsiteX29" fmla="*/ 122600 w 1116461"/>
                <a:gd name="connsiteY29" fmla="*/ 1409126 h 1546630"/>
                <a:gd name="connsiteX30" fmla="*/ 144032 w 1116461"/>
                <a:gd name="connsiteY30" fmla="*/ 1425795 h 1546630"/>
                <a:gd name="connsiteX31" fmla="*/ 239282 w 1116461"/>
                <a:gd name="connsiteY31" fmla="*/ 1406745 h 1546630"/>
                <a:gd name="connsiteX32" fmla="*/ 401207 w 1116461"/>
                <a:gd name="connsiteY32" fmla="*/ 1347214 h 1546630"/>
                <a:gd name="connsiteX33" fmla="*/ 548844 w 1116461"/>
                <a:gd name="connsiteY33" fmla="*/ 1266251 h 1546630"/>
                <a:gd name="connsiteX34" fmla="*/ 667907 w 1116461"/>
                <a:gd name="connsiteY34" fmla="*/ 1178145 h 1546630"/>
                <a:gd name="connsiteX35" fmla="*/ 791732 w 1116461"/>
                <a:gd name="connsiteY35" fmla="*/ 1066226 h 1546630"/>
                <a:gd name="connsiteX36" fmla="*/ 879838 w 1116461"/>
                <a:gd name="connsiteY36" fmla="*/ 959070 h 1546630"/>
                <a:gd name="connsiteX37" fmla="*/ 929844 w 1116461"/>
                <a:gd name="connsiteY37" fmla="*/ 868582 h 1546630"/>
                <a:gd name="connsiteX38" fmla="*/ 970325 w 1116461"/>
                <a:gd name="connsiteY38" fmla="*/ 778095 h 1546630"/>
                <a:gd name="connsiteX39" fmla="*/ 972707 w 1116461"/>
                <a:gd name="connsiteY39" fmla="*/ 689989 h 1546630"/>
                <a:gd name="connsiteX40" fmla="*/ 944132 w 1116461"/>
                <a:gd name="connsiteY40" fmla="*/ 630457 h 1546630"/>
                <a:gd name="connsiteX41" fmla="*/ 872694 w 1116461"/>
                <a:gd name="connsiteY41" fmla="*/ 570926 h 1546630"/>
                <a:gd name="connsiteX42" fmla="*/ 765538 w 1116461"/>
                <a:gd name="connsiteY42" fmla="*/ 497107 h 1546630"/>
                <a:gd name="connsiteX43" fmla="*/ 713150 w 1116461"/>
                <a:gd name="connsiteY43" fmla="*/ 447101 h 1546630"/>
                <a:gd name="connsiteX44" fmla="*/ 670288 w 1116461"/>
                <a:gd name="connsiteY44" fmla="*/ 363757 h 1546630"/>
                <a:gd name="connsiteX45" fmla="*/ 682194 w 1116461"/>
                <a:gd name="connsiteY45" fmla="*/ 251839 h 1546630"/>
                <a:gd name="connsiteX46" fmla="*/ 732200 w 1116461"/>
                <a:gd name="connsiteY46" fmla="*/ 185164 h 1546630"/>
                <a:gd name="connsiteX47" fmla="*/ 801257 w 1116461"/>
                <a:gd name="connsiteY47" fmla="*/ 130395 h 1546630"/>
                <a:gd name="connsiteX48" fmla="*/ 879838 w 1116461"/>
                <a:gd name="connsiteY48" fmla="*/ 82770 h 1546630"/>
                <a:gd name="connsiteX49" fmla="*/ 970326 w 1116461"/>
                <a:gd name="connsiteY49" fmla="*/ 32764 h 1546630"/>
                <a:gd name="connsiteX50" fmla="*/ 1034619 w 1116461"/>
                <a:gd name="connsiteY50" fmla="*/ 4188 h 1546630"/>
                <a:gd name="connsiteX51" fmla="*/ 1089388 w 1116461"/>
                <a:gd name="connsiteY51" fmla="*/ 4189 h 1546630"/>
                <a:gd name="connsiteX52" fmla="*/ 1115582 w 1116461"/>
                <a:gd name="connsiteY52" fmla="*/ 42289 h 1546630"/>
                <a:gd name="connsiteX53" fmla="*/ 1106057 w 1116461"/>
                <a:gd name="connsiteY53" fmla="*/ 97057 h 1546630"/>
                <a:gd name="connsiteX54" fmla="*/ 1065575 w 1116461"/>
                <a:gd name="connsiteY54" fmla="*/ 128014 h 1546630"/>
                <a:gd name="connsiteX55" fmla="*/ 972707 w 1116461"/>
                <a:gd name="connsiteY55" fmla="*/ 175639 h 1546630"/>
                <a:gd name="connsiteX56" fmla="*/ 891744 w 1116461"/>
                <a:gd name="connsiteY56" fmla="*/ 218501 h 1546630"/>
                <a:gd name="connsiteX57" fmla="*/ 834594 w 1116461"/>
                <a:gd name="connsiteY57" fmla="*/ 261364 h 1546630"/>
                <a:gd name="connsiteX58" fmla="*/ 798875 w 1116461"/>
                <a:gd name="connsiteY58" fmla="*/ 304226 h 1546630"/>
                <a:gd name="connsiteX59" fmla="*/ 801257 w 1116461"/>
                <a:gd name="connsiteY59" fmla="*/ 354232 h 1546630"/>
                <a:gd name="connsiteX60" fmla="*/ 851263 w 1116461"/>
                <a:gd name="connsiteY60" fmla="*/ 406620 h 1546630"/>
                <a:gd name="connsiteX61" fmla="*/ 932225 w 1116461"/>
                <a:gd name="connsiteY61" fmla="*/ 463770 h 1546630"/>
                <a:gd name="connsiteX62" fmla="*/ 1010807 w 1116461"/>
                <a:gd name="connsiteY62" fmla="*/ 525682 h 1546630"/>
                <a:gd name="connsiteX63" fmla="*/ 1079863 w 1116461"/>
                <a:gd name="connsiteY63" fmla="*/ 604264 h 1546630"/>
                <a:gd name="connsiteX64" fmla="*/ 1106057 w 1116461"/>
                <a:gd name="connsiteY64" fmla="*/ 697132 h 1546630"/>
                <a:gd name="connsiteX65" fmla="*/ 1087007 w 1116461"/>
                <a:gd name="connsiteY65" fmla="*/ 811432 h 1546630"/>
                <a:gd name="connsiteX66" fmla="*/ 1046525 w 1116461"/>
                <a:gd name="connsiteY66" fmla="*/ 923351 h 1546630"/>
                <a:gd name="connsiteX67" fmla="*/ 984613 w 1116461"/>
                <a:gd name="connsiteY67" fmla="*/ 1030507 h 1546630"/>
                <a:gd name="connsiteX0" fmla="*/ 984613 w 1116461"/>
                <a:gd name="connsiteY0" fmla="*/ 1030507 h 1546630"/>
                <a:gd name="connsiteX1" fmla="*/ 858407 w 1116461"/>
                <a:gd name="connsiteY1" fmla="*/ 1182907 h 1546630"/>
                <a:gd name="connsiteX2" fmla="*/ 751250 w 1116461"/>
                <a:gd name="connsiteY2" fmla="*/ 1278157 h 1546630"/>
                <a:gd name="connsiteX3" fmla="*/ 629807 w 1116461"/>
                <a:gd name="connsiteY3" fmla="*/ 1368645 h 1546630"/>
                <a:gd name="connsiteX4" fmla="*/ 496457 w 1116461"/>
                <a:gd name="connsiteY4" fmla="*/ 1442464 h 1546630"/>
                <a:gd name="connsiteX5" fmla="*/ 332150 w 1116461"/>
                <a:gd name="connsiteY5" fmla="*/ 1516282 h 1546630"/>
                <a:gd name="connsiteX6" fmla="*/ 210707 w 1116461"/>
                <a:gd name="connsiteY6" fmla="*/ 1544857 h 1546630"/>
                <a:gd name="connsiteX7" fmla="*/ 110694 w 1116461"/>
                <a:gd name="connsiteY7" fmla="*/ 1540095 h 1546630"/>
                <a:gd name="connsiteX8" fmla="*/ 53544 w 1116461"/>
                <a:gd name="connsiteY8" fmla="*/ 1511520 h 1546630"/>
                <a:gd name="connsiteX9" fmla="*/ 8300 w 1116461"/>
                <a:gd name="connsiteY9" fmla="*/ 1463895 h 1546630"/>
                <a:gd name="connsiteX10" fmla="*/ 1157 w 1116461"/>
                <a:gd name="connsiteY10" fmla="*/ 1382932 h 1546630"/>
                <a:gd name="connsiteX11" fmla="*/ 22588 w 1116461"/>
                <a:gd name="connsiteY11" fmla="*/ 1273395 h 1546630"/>
                <a:gd name="connsiteX12" fmla="*/ 74975 w 1116461"/>
                <a:gd name="connsiteY12" fmla="*/ 1161476 h 1546630"/>
                <a:gd name="connsiteX13" fmla="*/ 124982 w 1116461"/>
                <a:gd name="connsiteY13" fmla="*/ 1075751 h 1546630"/>
                <a:gd name="connsiteX14" fmla="*/ 213088 w 1116461"/>
                <a:gd name="connsiteY14" fmla="*/ 980501 h 1546630"/>
                <a:gd name="connsiteX15" fmla="*/ 348819 w 1116461"/>
                <a:gd name="connsiteY15" fmla="*/ 901920 h 1546630"/>
                <a:gd name="connsiteX16" fmla="*/ 486932 w 1116461"/>
                <a:gd name="connsiteY16" fmla="*/ 870964 h 1546630"/>
                <a:gd name="connsiteX17" fmla="*/ 575038 w 1116461"/>
                <a:gd name="connsiteY17" fmla="*/ 868582 h 1546630"/>
                <a:gd name="connsiteX18" fmla="*/ 620282 w 1116461"/>
                <a:gd name="connsiteY18" fmla="*/ 882870 h 1546630"/>
                <a:gd name="connsiteX19" fmla="*/ 644094 w 1116461"/>
                <a:gd name="connsiteY19" fmla="*/ 918589 h 1546630"/>
                <a:gd name="connsiteX20" fmla="*/ 634569 w 1116461"/>
                <a:gd name="connsiteY20" fmla="*/ 961451 h 1546630"/>
                <a:gd name="connsiteX21" fmla="*/ 598850 w 1116461"/>
                <a:gd name="connsiteY21" fmla="*/ 990026 h 1546630"/>
                <a:gd name="connsiteX22" fmla="*/ 553607 w 1116461"/>
                <a:gd name="connsiteY22" fmla="*/ 997170 h 1546630"/>
                <a:gd name="connsiteX23" fmla="*/ 463119 w 1116461"/>
                <a:gd name="connsiteY23" fmla="*/ 997170 h 1546630"/>
                <a:gd name="connsiteX24" fmla="*/ 389300 w 1116461"/>
                <a:gd name="connsiteY24" fmla="*/ 1023364 h 1546630"/>
                <a:gd name="connsiteX25" fmla="*/ 298813 w 1116461"/>
                <a:gd name="connsiteY25" fmla="*/ 1073370 h 1546630"/>
                <a:gd name="connsiteX26" fmla="*/ 224994 w 1116461"/>
                <a:gd name="connsiteY26" fmla="*/ 1151951 h 1546630"/>
                <a:gd name="connsiteX27" fmla="*/ 170225 w 1116461"/>
                <a:gd name="connsiteY27" fmla="*/ 1244820 h 1546630"/>
                <a:gd name="connsiteX28" fmla="*/ 136888 w 1116461"/>
                <a:gd name="connsiteY28" fmla="*/ 1335307 h 1546630"/>
                <a:gd name="connsiteX29" fmla="*/ 122600 w 1116461"/>
                <a:gd name="connsiteY29" fmla="*/ 1409126 h 1546630"/>
                <a:gd name="connsiteX30" fmla="*/ 144032 w 1116461"/>
                <a:gd name="connsiteY30" fmla="*/ 1425795 h 1546630"/>
                <a:gd name="connsiteX31" fmla="*/ 239282 w 1116461"/>
                <a:gd name="connsiteY31" fmla="*/ 1406745 h 1546630"/>
                <a:gd name="connsiteX32" fmla="*/ 401207 w 1116461"/>
                <a:gd name="connsiteY32" fmla="*/ 1347214 h 1546630"/>
                <a:gd name="connsiteX33" fmla="*/ 548844 w 1116461"/>
                <a:gd name="connsiteY33" fmla="*/ 1266251 h 1546630"/>
                <a:gd name="connsiteX34" fmla="*/ 667907 w 1116461"/>
                <a:gd name="connsiteY34" fmla="*/ 1178145 h 1546630"/>
                <a:gd name="connsiteX35" fmla="*/ 791732 w 1116461"/>
                <a:gd name="connsiteY35" fmla="*/ 1066226 h 1546630"/>
                <a:gd name="connsiteX36" fmla="*/ 879838 w 1116461"/>
                <a:gd name="connsiteY36" fmla="*/ 959070 h 1546630"/>
                <a:gd name="connsiteX37" fmla="*/ 929844 w 1116461"/>
                <a:gd name="connsiteY37" fmla="*/ 868582 h 1546630"/>
                <a:gd name="connsiteX38" fmla="*/ 970325 w 1116461"/>
                <a:gd name="connsiteY38" fmla="*/ 778095 h 1546630"/>
                <a:gd name="connsiteX39" fmla="*/ 972707 w 1116461"/>
                <a:gd name="connsiteY39" fmla="*/ 689989 h 1546630"/>
                <a:gd name="connsiteX40" fmla="*/ 944132 w 1116461"/>
                <a:gd name="connsiteY40" fmla="*/ 630457 h 1546630"/>
                <a:gd name="connsiteX41" fmla="*/ 872694 w 1116461"/>
                <a:gd name="connsiteY41" fmla="*/ 570926 h 1546630"/>
                <a:gd name="connsiteX42" fmla="*/ 765538 w 1116461"/>
                <a:gd name="connsiteY42" fmla="*/ 497107 h 1546630"/>
                <a:gd name="connsiteX43" fmla="*/ 713150 w 1116461"/>
                <a:gd name="connsiteY43" fmla="*/ 447101 h 1546630"/>
                <a:gd name="connsiteX44" fmla="*/ 670288 w 1116461"/>
                <a:gd name="connsiteY44" fmla="*/ 363757 h 1546630"/>
                <a:gd name="connsiteX45" fmla="*/ 679813 w 1116461"/>
                <a:gd name="connsiteY45" fmla="*/ 254220 h 1546630"/>
                <a:gd name="connsiteX46" fmla="*/ 732200 w 1116461"/>
                <a:gd name="connsiteY46" fmla="*/ 185164 h 1546630"/>
                <a:gd name="connsiteX47" fmla="*/ 801257 w 1116461"/>
                <a:gd name="connsiteY47" fmla="*/ 130395 h 1546630"/>
                <a:gd name="connsiteX48" fmla="*/ 879838 w 1116461"/>
                <a:gd name="connsiteY48" fmla="*/ 82770 h 1546630"/>
                <a:gd name="connsiteX49" fmla="*/ 970326 w 1116461"/>
                <a:gd name="connsiteY49" fmla="*/ 32764 h 1546630"/>
                <a:gd name="connsiteX50" fmla="*/ 1034619 w 1116461"/>
                <a:gd name="connsiteY50" fmla="*/ 4188 h 1546630"/>
                <a:gd name="connsiteX51" fmla="*/ 1089388 w 1116461"/>
                <a:gd name="connsiteY51" fmla="*/ 4189 h 1546630"/>
                <a:gd name="connsiteX52" fmla="*/ 1115582 w 1116461"/>
                <a:gd name="connsiteY52" fmla="*/ 42289 h 1546630"/>
                <a:gd name="connsiteX53" fmla="*/ 1106057 w 1116461"/>
                <a:gd name="connsiteY53" fmla="*/ 97057 h 1546630"/>
                <a:gd name="connsiteX54" fmla="*/ 1065575 w 1116461"/>
                <a:gd name="connsiteY54" fmla="*/ 128014 h 1546630"/>
                <a:gd name="connsiteX55" fmla="*/ 972707 w 1116461"/>
                <a:gd name="connsiteY55" fmla="*/ 175639 h 1546630"/>
                <a:gd name="connsiteX56" fmla="*/ 891744 w 1116461"/>
                <a:gd name="connsiteY56" fmla="*/ 218501 h 1546630"/>
                <a:gd name="connsiteX57" fmla="*/ 834594 w 1116461"/>
                <a:gd name="connsiteY57" fmla="*/ 261364 h 1546630"/>
                <a:gd name="connsiteX58" fmla="*/ 798875 w 1116461"/>
                <a:gd name="connsiteY58" fmla="*/ 304226 h 1546630"/>
                <a:gd name="connsiteX59" fmla="*/ 801257 w 1116461"/>
                <a:gd name="connsiteY59" fmla="*/ 354232 h 1546630"/>
                <a:gd name="connsiteX60" fmla="*/ 851263 w 1116461"/>
                <a:gd name="connsiteY60" fmla="*/ 406620 h 1546630"/>
                <a:gd name="connsiteX61" fmla="*/ 932225 w 1116461"/>
                <a:gd name="connsiteY61" fmla="*/ 463770 h 1546630"/>
                <a:gd name="connsiteX62" fmla="*/ 1010807 w 1116461"/>
                <a:gd name="connsiteY62" fmla="*/ 525682 h 1546630"/>
                <a:gd name="connsiteX63" fmla="*/ 1079863 w 1116461"/>
                <a:gd name="connsiteY63" fmla="*/ 604264 h 1546630"/>
                <a:gd name="connsiteX64" fmla="*/ 1106057 w 1116461"/>
                <a:gd name="connsiteY64" fmla="*/ 697132 h 1546630"/>
                <a:gd name="connsiteX65" fmla="*/ 1087007 w 1116461"/>
                <a:gd name="connsiteY65" fmla="*/ 811432 h 1546630"/>
                <a:gd name="connsiteX66" fmla="*/ 1046525 w 1116461"/>
                <a:gd name="connsiteY66" fmla="*/ 923351 h 1546630"/>
                <a:gd name="connsiteX67" fmla="*/ 984613 w 1116461"/>
                <a:gd name="connsiteY67" fmla="*/ 1030507 h 1546630"/>
                <a:gd name="connsiteX0" fmla="*/ 984613 w 1116461"/>
                <a:gd name="connsiteY0" fmla="*/ 1030507 h 1546630"/>
                <a:gd name="connsiteX1" fmla="*/ 858407 w 1116461"/>
                <a:gd name="connsiteY1" fmla="*/ 1182907 h 1546630"/>
                <a:gd name="connsiteX2" fmla="*/ 751250 w 1116461"/>
                <a:gd name="connsiteY2" fmla="*/ 1278157 h 1546630"/>
                <a:gd name="connsiteX3" fmla="*/ 629807 w 1116461"/>
                <a:gd name="connsiteY3" fmla="*/ 1368645 h 1546630"/>
                <a:gd name="connsiteX4" fmla="*/ 496457 w 1116461"/>
                <a:gd name="connsiteY4" fmla="*/ 1442464 h 1546630"/>
                <a:gd name="connsiteX5" fmla="*/ 332150 w 1116461"/>
                <a:gd name="connsiteY5" fmla="*/ 1516282 h 1546630"/>
                <a:gd name="connsiteX6" fmla="*/ 210707 w 1116461"/>
                <a:gd name="connsiteY6" fmla="*/ 1544857 h 1546630"/>
                <a:gd name="connsiteX7" fmla="*/ 110694 w 1116461"/>
                <a:gd name="connsiteY7" fmla="*/ 1540095 h 1546630"/>
                <a:gd name="connsiteX8" fmla="*/ 53544 w 1116461"/>
                <a:gd name="connsiteY8" fmla="*/ 1511520 h 1546630"/>
                <a:gd name="connsiteX9" fmla="*/ 8300 w 1116461"/>
                <a:gd name="connsiteY9" fmla="*/ 1463895 h 1546630"/>
                <a:gd name="connsiteX10" fmla="*/ 1157 w 1116461"/>
                <a:gd name="connsiteY10" fmla="*/ 1382932 h 1546630"/>
                <a:gd name="connsiteX11" fmla="*/ 22588 w 1116461"/>
                <a:gd name="connsiteY11" fmla="*/ 1273395 h 1546630"/>
                <a:gd name="connsiteX12" fmla="*/ 74975 w 1116461"/>
                <a:gd name="connsiteY12" fmla="*/ 1161476 h 1546630"/>
                <a:gd name="connsiteX13" fmla="*/ 124982 w 1116461"/>
                <a:gd name="connsiteY13" fmla="*/ 1075751 h 1546630"/>
                <a:gd name="connsiteX14" fmla="*/ 213088 w 1116461"/>
                <a:gd name="connsiteY14" fmla="*/ 980501 h 1546630"/>
                <a:gd name="connsiteX15" fmla="*/ 348819 w 1116461"/>
                <a:gd name="connsiteY15" fmla="*/ 901920 h 1546630"/>
                <a:gd name="connsiteX16" fmla="*/ 486932 w 1116461"/>
                <a:gd name="connsiteY16" fmla="*/ 870964 h 1546630"/>
                <a:gd name="connsiteX17" fmla="*/ 575038 w 1116461"/>
                <a:gd name="connsiteY17" fmla="*/ 868582 h 1546630"/>
                <a:gd name="connsiteX18" fmla="*/ 620282 w 1116461"/>
                <a:gd name="connsiteY18" fmla="*/ 882870 h 1546630"/>
                <a:gd name="connsiteX19" fmla="*/ 644094 w 1116461"/>
                <a:gd name="connsiteY19" fmla="*/ 918589 h 1546630"/>
                <a:gd name="connsiteX20" fmla="*/ 634569 w 1116461"/>
                <a:gd name="connsiteY20" fmla="*/ 961451 h 1546630"/>
                <a:gd name="connsiteX21" fmla="*/ 598850 w 1116461"/>
                <a:gd name="connsiteY21" fmla="*/ 990026 h 1546630"/>
                <a:gd name="connsiteX22" fmla="*/ 553607 w 1116461"/>
                <a:gd name="connsiteY22" fmla="*/ 997170 h 1546630"/>
                <a:gd name="connsiteX23" fmla="*/ 463119 w 1116461"/>
                <a:gd name="connsiteY23" fmla="*/ 997170 h 1546630"/>
                <a:gd name="connsiteX24" fmla="*/ 389300 w 1116461"/>
                <a:gd name="connsiteY24" fmla="*/ 1023364 h 1546630"/>
                <a:gd name="connsiteX25" fmla="*/ 298813 w 1116461"/>
                <a:gd name="connsiteY25" fmla="*/ 1073370 h 1546630"/>
                <a:gd name="connsiteX26" fmla="*/ 224994 w 1116461"/>
                <a:gd name="connsiteY26" fmla="*/ 1151951 h 1546630"/>
                <a:gd name="connsiteX27" fmla="*/ 170225 w 1116461"/>
                <a:gd name="connsiteY27" fmla="*/ 1244820 h 1546630"/>
                <a:gd name="connsiteX28" fmla="*/ 136888 w 1116461"/>
                <a:gd name="connsiteY28" fmla="*/ 1335307 h 1546630"/>
                <a:gd name="connsiteX29" fmla="*/ 122600 w 1116461"/>
                <a:gd name="connsiteY29" fmla="*/ 1409126 h 1546630"/>
                <a:gd name="connsiteX30" fmla="*/ 144032 w 1116461"/>
                <a:gd name="connsiteY30" fmla="*/ 1425795 h 1546630"/>
                <a:gd name="connsiteX31" fmla="*/ 239282 w 1116461"/>
                <a:gd name="connsiteY31" fmla="*/ 1406745 h 1546630"/>
                <a:gd name="connsiteX32" fmla="*/ 401207 w 1116461"/>
                <a:gd name="connsiteY32" fmla="*/ 1347214 h 1546630"/>
                <a:gd name="connsiteX33" fmla="*/ 548844 w 1116461"/>
                <a:gd name="connsiteY33" fmla="*/ 1266251 h 1546630"/>
                <a:gd name="connsiteX34" fmla="*/ 667907 w 1116461"/>
                <a:gd name="connsiteY34" fmla="*/ 1178145 h 1546630"/>
                <a:gd name="connsiteX35" fmla="*/ 791732 w 1116461"/>
                <a:gd name="connsiteY35" fmla="*/ 1066226 h 1546630"/>
                <a:gd name="connsiteX36" fmla="*/ 879838 w 1116461"/>
                <a:gd name="connsiteY36" fmla="*/ 959070 h 1546630"/>
                <a:gd name="connsiteX37" fmla="*/ 929844 w 1116461"/>
                <a:gd name="connsiteY37" fmla="*/ 868582 h 1546630"/>
                <a:gd name="connsiteX38" fmla="*/ 970325 w 1116461"/>
                <a:gd name="connsiteY38" fmla="*/ 778095 h 1546630"/>
                <a:gd name="connsiteX39" fmla="*/ 972707 w 1116461"/>
                <a:gd name="connsiteY39" fmla="*/ 689989 h 1546630"/>
                <a:gd name="connsiteX40" fmla="*/ 944132 w 1116461"/>
                <a:gd name="connsiteY40" fmla="*/ 630457 h 1546630"/>
                <a:gd name="connsiteX41" fmla="*/ 872694 w 1116461"/>
                <a:gd name="connsiteY41" fmla="*/ 570926 h 1546630"/>
                <a:gd name="connsiteX42" fmla="*/ 765538 w 1116461"/>
                <a:gd name="connsiteY42" fmla="*/ 497107 h 1546630"/>
                <a:gd name="connsiteX43" fmla="*/ 713150 w 1116461"/>
                <a:gd name="connsiteY43" fmla="*/ 447101 h 1546630"/>
                <a:gd name="connsiteX44" fmla="*/ 667907 w 1116461"/>
                <a:gd name="connsiteY44" fmla="*/ 356614 h 1546630"/>
                <a:gd name="connsiteX45" fmla="*/ 679813 w 1116461"/>
                <a:gd name="connsiteY45" fmla="*/ 254220 h 1546630"/>
                <a:gd name="connsiteX46" fmla="*/ 732200 w 1116461"/>
                <a:gd name="connsiteY46" fmla="*/ 185164 h 1546630"/>
                <a:gd name="connsiteX47" fmla="*/ 801257 w 1116461"/>
                <a:gd name="connsiteY47" fmla="*/ 130395 h 1546630"/>
                <a:gd name="connsiteX48" fmla="*/ 879838 w 1116461"/>
                <a:gd name="connsiteY48" fmla="*/ 82770 h 1546630"/>
                <a:gd name="connsiteX49" fmla="*/ 970326 w 1116461"/>
                <a:gd name="connsiteY49" fmla="*/ 32764 h 1546630"/>
                <a:gd name="connsiteX50" fmla="*/ 1034619 w 1116461"/>
                <a:gd name="connsiteY50" fmla="*/ 4188 h 1546630"/>
                <a:gd name="connsiteX51" fmla="*/ 1089388 w 1116461"/>
                <a:gd name="connsiteY51" fmla="*/ 4189 h 1546630"/>
                <a:gd name="connsiteX52" fmla="*/ 1115582 w 1116461"/>
                <a:gd name="connsiteY52" fmla="*/ 42289 h 1546630"/>
                <a:gd name="connsiteX53" fmla="*/ 1106057 w 1116461"/>
                <a:gd name="connsiteY53" fmla="*/ 97057 h 1546630"/>
                <a:gd name="connsiteX54" fmla="*/ 1065575 w 1116461"/>
                <a:gd name="connsiteY54" fmla="*/ 128014 h 1546630"/>
                <a:gd name="connsiteX55" fmla="*/ 972707 w 1116461"/>
                <a:gd name="connsiteY55" fmla="*/ 175639 h 1546630"/>
                <a:gd name="connsiteX56" fmla="*/ 891744 w 1116461"/>
                <a:gd name="connsiteY56" fmla="*/ 218501 h 1546630"/>
                <a:gd name="connsiteX57" fmla="*/ 834594 w 1116461"/>
                <a:gd name="connsiteY57" fmla="*/ 261364 h 1546630"/>
                <a:gd name="connsiteX58" fmla="*/ 798875 w 1116461"/>
                <a:gd name="connsiteY58" fmla="*/ 304226 h 1546630"/>
                <a:gd name="connsiteX59" fmla="*/ 801257 w 1116461"/>
                <a:gd name="connsiteY59" fmla="*/ 354232 h 1546630"/>
                <a:gd name="connsiteX60" fmla="*/ 851263 w 1116461"/>
                <a:gd name="connsiteY60" fmla="*/ 406620 h 1546630"/>
                <a:gd name="connsiteX61" fmla="*/ 932225 w 1116461"/>
                <a:gd name="connsiteY61" fmla="*/ 463770 h 1546630"/>
                <a:gd name="connsiteX62" fmla="*/ 1010807 w 1116461"/>
                <a:gd name="connsiteY62" fmla="*/ 525682 h 1546630"/>
                <a:gd name="connsiteX63" fmla="*/ 1079863 w 1116461"/>
                <a:gd name="connsiteY63" fmla="*/ 604264 h 1546630"/>
                <a:gd name="connsiteX64" fmla="*/ 1106057 w 1116461"/>
                <a:gd name="connsiteY64" fmla="*/ 697132 h 1546630"/>
                <a:gd name="connsiteX65" fmla="*/ 1087007 w 1116461"/>
                <a:gd name="connsiteY65" fmla="*/ 811432 h 1546630"/>
                <a:gd name="connsiteX66" fmla="*/ 1046525 w 1116461"/>
                <a:gd name="connsiteY66" fmla="*/ 923351 h 1546630"/>
                <a:gd name="connsiteX67" fmla="*/ 984613 w 1116461"/>
                <a:gd name="connsiteY67" fmla="*/ 1030507 h 1546630"/>
                <a:gd name="connsiteX0" fmla="*/ 984613 w 1116461"/>
                <a:gd name="connsiteY0" fmla="*/ 1030507 h 1546630"/>
                <a:gd name="connsiteX1" fmla="*/ 858407 w 1116461"/>
                <a:gd name="connsiteY1" fmla="*/ 1182907 h 1546630"/>
                <a:gd name="connsiteX2" fmla="*/ 751250 w 1116461"/>
                <a:gd name="connsiteY2" fmla="*/ 1278157 h 1546630"/>
                <a:gd name="connsiteX3" fmla="*/ 629807 w 1116461"/>
                <a:gd name="connsiteY3" fmla="*/ 1368645 h 1546630"/>
                <a:gd name="connsiteX4" fmla="*/ 496457 w 1116461"/>
                <a:gd name="connsiteY4" fmla="*/ 1442464 h 1546630"/>
                <a:gd name="connsiteX5" fmla="*/ 332150 w 1116461"/>
                <a:gd name="connsiteY5" fmla="*/ 1516282 h 1546630"/>
                <a:gd name="connsiteX6" fmla="*/ 210707 w 1116461"/>
                <a:gd name="connsiteY6" fmla="*/ 1544857 h 1546630"/>
                <a:gd name="connsiteX7" fmla="*/ 110694 w 1116461"/>
                <a:gd name="connsiteY7" fmla="*/ 1540095 h 1546630"/>
                <a:gd name="connsiteX8" fmla="*/ 53544 w 1116461"/>
                <a:gd name="connsiteY8" fmla="*/ 1511520 h 1546630"/>
                <a:gd name="connsiteX9" fmla="*/ 8300 w 1116461"/>
                <a:gd name="connsiteY9" fmla="*/ 1463895 h 1546630"/>
                <a:gd name="connsiteX10" fmla="*/ 1157 w 1116461"/>
                <a:gd name="connsiteY10" fmla="*/ 1382932 h 1546630"/>
                <a:gd name="connsiteX11" fmla="*/ 22588 w 1116461"/>
                <a:gd name="connsiteY11" fmla="*/ 1273395 h 1546630"/>
                <a:gd name="connsiteX12" fmla="*/ 74975 w 1116461"/>
                <a:gd name="connsiteY12" fmla="*/ 1161476 h 1546630"/>
                <a:gd name="connsiteX13" fmla="*/ 124982 w 1116461"/>
                <a:gd name="connsiteY13" fmla="*/ 1075751 h 1546630"/>
                <a:gd name="connsiteX14" fmla="*/ 213088 w 1116461"/>
                <a:gd name="connsiteY14" fmla="*/ 980501 h 1546630"/>
                <a:gd name="connsiteX15" fmla="*/ 348819 w 1116461"/>
                <a:gd name="connsiteY15" fmla="*/ 901920 h 1546630"/>
                <a:gd name="connsiteX16" fmla="*/ 486932 w 1116461"/>
                <a:gd name="connsiteY16" fmla="*/ 870964 h 1546630"/>
                <a:gd name="connsiteX17" fmla="*/ 575038 w 1116461"/>
                <a:gd name="connsiteY17" fmla="*/ 868582 h 1546630"/>
                <a:gd name="connsiteX18" fmla="*/ 620282 w 1116461"/>
                <a:gd name="connsiteY18" fmla="*/ 882870 h 1546630"/>
                <a:gd name="connsiteX19" fmla="*/ 644094 w 1116461"/>
                <a:gd name="connsiteY19" fmla="*/ 918589 h 1546630"/>
                <a:gd name="connsiteX20" fmla="*/ 634569 w 1116461"/>
                <a:gd name="connsiteY20" fmla="*/ 961451 h 1546630"/>
                <a:gd name="connsiteX21" fmla="*/ 598850 w 1116461"/>
                <a:gd name="connsiteY21" fmla="*/ 990026 h 1546630"/>
                <a:gd name="connsiteX22" fmla="*/ 553607 w 1116461"/>
                <a:gd name="connsiteY22" fmla="*/ 997170 h 1546630"/>
                <a:gd name="connsiteX23" fmla="*/ 463119 w 1116461"/>
                <a:gd name="connsiteY23" fmla="*/ 997170 h 1546630"/>
                <a:gd name="connsiteX24" fmla="*/ 389300 w 1116461"/>
                <a:gd name="connsiteY24" fmla="*/ 1023364 h 1546630"/>
                <a:gd name="connsiteX25" fmla="*/ 298813 w 1116461"/>
                <a:gd name="connsiteY25" fmla="*/ 1073370 h 1546630"/>
                <a:gd name="connsiteX26" fmla="*/ 224994 w 1116461"/>
                <a:gd name="connsiteY26" fmla="*/ 1151951 h 1546630"/>
                <a:gd name="connsiteX27" fmla="*/ 170225 w 1116461"/>
                <a:gd name="connsiteY27" fmla="*/ 1244820 h 1546630"/>
                <a:gd name="connsiteX28" fmla="*/ 136888 w 1116461"/>
                <a:gd name="connsiteY28" fmla="*/ 1335307 h 1546630"/>
                <a:gd name="connsiteX29" fmla="*/ 122600 w 1116461"/>
                <a:gd name="connsiteY29" fmla="*/ 1409126 h 1546630"/>
                <a:gd name="connsiteX30" fmla="*/ 144032 w 1116461"/>
                <a:gd name="connsiteY30" fmla="*/ 1425795 h 1546630"/>
                <a:gd name="connsiteX31" fmla="*/ 239282 w 1116461"/>
                <a:gd name="connsiteY31" fmla="*/ 1406745 h 1546630"/>
                <a:gd name="connsiteX32" fmla="*/ 401207 w 1116461"/>
                <a:gd name="connsiteY32" fmla="*/ 1347214 h 1546630"/>
                <a:gd name="connsiteX33" fmla="*/ 548844 w 1116461"/>
                <a:gd name="connsiteY33" fmla="*/ 1266251 h 1546630"/>
                <a:gd name="connsiteX34" fmla="*/ 667907 w 1116461"/>
                <a:gd name="connsiteY34" fmla="*/ 1178145 h 1546630"/>
                <a:gd name="connsiteX35" fmla="*/ 791732 w 1116461"/>
                <a:gd name="connsiteY35" fmla="*/ 1066226 h 1546630"/>
                <a:gd name="connsiteX36" fmla="*/ 879838 w 1116461"/>
                <a:gd name="connsiteY36" fmla="*/ 959070 h 1546630"/>
                <a:gd name="connsiteX37" fmla="*/ 929844 w 1116461"/>
                <a:gd name="connsiteY37" fmla="*/ 868582 h 1546630"/>
                <a:gd name="connsiteX38" fmla="*/ 970325 w 1116461"/>
                <a:gd name="connsiteY38" fmla="*/ 778095 h 1546630"/>
                <a:gd name="connsiteX39" fmla="*/ 972707 w 1116461"/>
                <a:gd name="connsiteY39" fmla="*/ 689989 h 1546630"/>
                <a:gd name="connsiteX40" fmla="*/ 944132 w 1116461"/>
                <a:gd name="connsiteY40" fmla="*/ 630457 h 1546630"/>
                <a:gd name="connsiteX41" fmla="*/ 872694 w 1116461"/>
                <a:gd name="connsiteY41" fmla="*/ 570926 h 1546630"/>
                <a:gd name="connsiteX42" fmla="*/ 765538 w 1116461"/>
                <a:gd name="connsiteY42" fmla="*/ 497107 h 1546630"/>
                <a:gd name="connsiteX43" fmla="*/ 713150 w 1116461"/>
                <a:gd name="connsiteY43" fmla="*/ 447101 h 1546630"/>
                <a:gd name="connsiteX44" fmla="*/ 667907 w 1116461"/>
                <a:gd name="connsiteY44" fmla="*/ 356614 h 1546630"/>
                <a:gd name="connsiteX45" fmla="*/ 679813 w 1116461"/>
                <a:gd name="connsiteY45" fmla="*/ 254220 h 1546630"/>
                <a:gd name="connsiteX46" fmla="*/ 732200 w 1116461"/>
                <a:gd name="connsiteY46" fmla="*/ 185164 h 1546630"/>
                <a:gd name="connsiteX47" fmla="*/ 801257 w 1116461"/>
                <a:gd name="connsiteY47" fmla="*/ 130395 h 1546630"/>
                <a:gd name="connsiteX48" fmla="*/ 879838 w 1116461"/>
                <a:gd name="connsiteY48" fmla="*/ 82770 h 1546630"/>
                <a:gd name="connsiteX49" fmla="*/ 970326 w 1116461"/>
                <a:gd name="connsiteY49" fmla="*/ 32764 h 1546630"/>
                <a:gd name="connsiteX50" fmla="*/ 1034619 w 1116461"/>
                <a:gd name="connsiteY50" fmla="*/ 4188 h 1546630"/>
                <a:gd name="connsiteX51" fmla="*/ 1089388 w 1116461"/>
                <a:gd name="connsiteY51" fmla="*/ 4189 h 1546630"/>
                <a:gd name="connsiteX52" fmla="*/ 1115582 w 1116461"/>
                <a:gd name="connsiteY52" fmla="*/ 42289 h 1546630"/>
                <a:gd name="connsiteX53" fmla="*/ 1106057 w 1116461"/>
                <a:gd name="connsiteY53" fmla="*/ 97057 h 1546630"/>
                <a:gd name="connsiteX54" fmla="*/ 1065575 w 1116461"/>
                <a:gd name="connsiteY54" fmla="*/ 128014 h 1546630"/>
                <a:gd name="connsiteX55" fmla="*/ 972707 w 1116461"/>
                <a:gd name="connsiteY55" fmla="*/ 175639 h 1546630"/>
                <a:gd name="connsiteX56" fmla="*/ 901269 w 1116461"/>
                <a:gd name="connsiteY56" fmla="*/ 213739 h 1546630"/>
                <a:gd name="connsiteX57" fmla="*/ 834594 w 1116461"/>
                <a:gd name="connsiteY57" fmla="*/ 261364 h 1546630"/>
                <a:gd name="connsiteX58" fmla="*/ 798875 w 1116461"/>
                <a:gd name="connsiteY58" fmla="*/ 304226 h 1546630"/>
                <a:gd name="connsiteX59" fmla="*/ 801257 w 1116461"/>
                <a:gd name="connsiteY59" fmla="*/ 354232 h 1546630"/>
                <a:gd name="connsiteX60" fmla="*/ 851263 w 1116461"/>
                <a:gd name="connsiteY60" fmla="*/ 406620 h 1546630"/>
                <a:gd name="connsiteX61" fmla="*/ 932225 w 1116461"/>
                <a:gd name="connsiteY61" fmla="*/ 463770 h 1546630"/>
                <a:gd name="connsiteX62" fmla="*/ 1010807 w 1116461"/>
                <a:gd name="connsiteY62" fmla="*/ 525682 h 1546630"/>
                <a:gd name="connsiteX63" fmla="*/ 1079863 w 1116461"/>
                <a:gd name="connsiteY63" fmla="*/ 604264 h 1546630"/>
                <a:gd name="connsiteX64" fmla="*/ 1106057 w 1116461"/>
                <a:gd name="connsiteY64" fmla="*/ 697132 h 1546630"/>
                <a:gd name="connsiteX65" fmla="*/ 1087007 w 1116461"/>
                <a:gd name="connsiteY65" fmla="*/ 811432 h 1546630"/>
                <a:gd name="connsiteX66" fmla="*/ 1046525 w 1116461"/>
                <a:gd name="connsiteY66" fmla="*/ 923351 h 1546630"/>
                <a:gd name="connsiteX67" fmla="*/ 984613 w 1116461"/>
                <a:gd name="connsiteY67" fmla="*/ 1030507 h 1546630"/>
                <a:gd name="connsiteX0" fmla="*/ 984613 w 1116461"/>
                <a:gd name="connsiteY0" fmla="*/ 1030507 h 1546481"/>
                <a:gd name="connsiteX1" fmla="*/ 858407 w 1116461"/>
                <a:gd name="connsiteY1" fmla="*/ 1182907 h 1546481"/>
                <a:gd name="connsiteX2" fmla="*/ 751250 w 1116461"/>
                <a:gd name="connsiteY2" fmla="*/ 1278157 h 1546481"/>
                <a:gd name="connsiteX3" fmla="*/ 629807 w 1116461"/>
                <a:gd name="connsiteY3" fmla="*/ 1368645 h 1546481"/>
                <a:gd name="connsiteX4" fmla="*/ 496457 w 1116461"/>
                <a:gd name="connsiteY4" fmla="*/ 1442464 h 1546481"/>
                <a:gd name="connsiteX5" fmla="*/ 332150 w 1116461"/>
                <a:gd name="connsiteY5" fmla="*/ 1516282 h 1546481"/>
                <a:gd name="connsiteX6" fmla="*/ 210707 w 1116461"/>
                <a:gd name="connsiteY6" fmla="*/ 1544857 h 1546481"/>
                <a:gd name="connsiteX7" fmla="*/ 110694 w 1116461"/>
                <a:gd name="connsiteY7" fmla="*/ 1540095 h 1546481"/>
                <a:gd name="connsiteX8" fmla="*/ 53544 w 1116461"/>
                <a:gd name="connsiteY8" fmla="*/ 1516282 h 1546481"/>
                <a:gd name="connsiteX9" fmla="*/ 8300 w 1116461"/>
                <a:gd name="connsiteY9" fmla="*/ 1463895 h 1546481"/>
                <a:gd name="connsiteX10" fmla="*/ 1157 w 1116461"/>
                <a:gd name="connsiteY10" fmla="*/ 1382932 h 1546481"/>
                <a:gd name="connsiteX11" fmla="*/ 22588 w 1116461"/>
                <a:gd name="connsiteY11" fmla="*/ 1273395 h 1546481"/>
                <a:gd name="connsiteX12" fmla="*/ 74975 w 1116461"/>
                <a:gd name="connsiteY12" fmla="*/ 1161476 h 1546481"/>
                <a:gd name="connsiteX13" fmla="*/ 124982 w 1116461"/>
                <a:gd name="connsiteY13" fmla="*/ 1075751 h 1546481"/>
                <a:gd name="connsiteX14" fmla="*/ 213088 w 1116461"/>
                <a:gd name="connsiteY14" fmla="*/ 980501 h 1546481"/>
                <a:gd name="connsiteX15" fmla="*/ 348819 w 1116461"/>
                <a:gd name="connsiteY15" fmla="*/ 901920 h 1546481"/>
                <a:gd name="connsiteX16" fmla="*/ 486932 w 1116461"/>
                <a:gd name="connsiteY16" fmla="*/ 870964 h 1546481"/>
                <a:gd name="connsiteX17" fmla="*/ 575038 w 1116461"/>
                <a:gd name="connsiteY17" fmla="*/ 868582 h 1546481"/>
                <a:gd name="connsiteX18" fmla="*/ 620282 w 1116461"/>
                <a:gd name="connsiteY18" fmla="*/ 882870 h 1546481"/>
                <a:gd name="connsiteX19" fmla="*/ 644094 w 1116461"/>
                <a:gd name="connsiteY19" fmla="*/ 918589 h 1546481"/>
                <a:gd name="connsiteX20" fmla="*/ 634569 w 1116461"/>
                <a:gd name="connsiteY20" fmla="*/ 961451 h 1546481"/>
                <a:gd name="connsiteX21" fmla="*/ 598850 w 1116461"/>
                <a:gd name="connsiteY21" fmla="*/ 990026 h 1546481"/>
                <a:gd name="connsiteX22" fmla="*/ 553607 w 1116461"/>
                <a:gd name="connsiteY22" fmla="*/ 997170 h 1546481"/>
                <a:gd name="connsiteX23" fmla="*/ 463119 w 1116461"/>
                <a:gd name="connsiteY23" fmla="*/ 997170 h 1546481"/>
                <a:gd name="connsiteX24" fmla="*/ 389300 w 1116461"/>
                <a:gd name="connsiteY24" fmla="*/ 1023364 h 1546481"/>
                <a:gd name="connsiteX25" fmla="*/ 298813 w 1116461"/>
                <a:gd name="connsiteY25" fmla="*/ 1073370 h 1546481"/>
                <a:gd name="connsiteX26" fmla="*/ 224994 w 1116461"/>
                <a:gd name="connsiteY26" fmla="*/ 1151951 h 1546481"/>
                <a:gd name="connsiteX27" fmla="*/ 170225 w 1116461"/>
                <a:gd name="connsiteY27" fmla="*/ 1244820 h 1546481"/>
                <a:gd name="connsiteX28" fmla="*/ 136888 w 1116461"/>
                <a:gd name="connsiteY28" fmla="*/ 1335307 h 1546481"/>
                <a:gd name="connsiteX29" fmla="*/ 122600 w 1116461"/>
                <a:gd name="connsiteY29" fmla="*/ 1409126 h 1546481"/>
                <a:gd name="connsiteX30" fmla="*/ 144032 w 1116461"/>
                <a:gd name="connsiteY30" fmla="*/ 1425795 h 1546481"/>
                <a:gd name="connsiteX31" fmla="*/ 239282 w 1116461"/>
                <a:gd name="connsiteY31" fmla="*/ 1406745 h 1546481"/>
                <a:gd name="connsiteX32" fmla="*/ 401207 w 1116461"/>
                <a:gd name="connsiteY32" fmla="*/ 1347214 h 1546481"/>
                <a:gd name="connsiteX33" fmla="*/ 548844 w 1116461"/>
                <a:gd name="connsiteY33" fmla="*/ 1266251 h 1546481"/>
                <a:gd name="connsiteX34" fmla="*/ 667907 w 1116461"/>
                <a:gd name="connsiteY34" fmla="*/ 1178145 h 1546481"/>
                <a:gd name="connsiteX35" fmla="*/ 791732 w 1116461"/>
                <a:gd name="connsiteY35" fmla="*/ 1066226 h 1546481"/>
                <a:gd name="connsiteX36" fmla="*/ 879838 w 1116461"/>
                <a:gd name="connsiteY36" fmla="*/ 959070 h 1546481"/>
                <a:gd name="connsiteX37" fmla="*/ 929844 w 1116461"/>
                <a:gd name="connsiteY37" fmla="*/ 868582 h 1546481"/>
                <a:gd name="connsiteX38" fmla="*/ 970325 w 1116461"/>
                <a:gd name="connsiteY38" fmla="*/ 778095 h 1546481"/>
                <a:gd name="connsiteX39" fmla="*/ 972707 w 1116461"/>
                <a:gd name="connsiteY39" fmla="*/ 689989 h 1546481"/>
                <a:gd name="connsiteX40" fmla="*/ 944132 w 1116461"/>
                <a:gd name="connsiteY40" fmla="*/ 630457 h 1546481"/>
                <a:gd name="connsiteX41" fmla="*/ 872694 w 1116461"/>
                <a:gd name="connsiteY41" fmla="*/ 570926 h 1546481"/>
                <a:gd name="connsiteX42" fmla="*/ 765538 w 1116461"/>
                <a:gd name="connsiteY42" fmla="*/ 497107 h 1546481"/>
                <a:gd name="connsiteX43" fmla="*/ 713150 w 1116461"/>
                <a:gd name="connsiteY43" fmla="*/ 447101 h 1546481"/>
                <a:gd name="connsiteX44" fmla="*/ 667907 w 1116461"/>
                <a:gd name="connsiteY44" fmla="*/ 356614 h 1546481"/>
                <a:gd name="connsiteX45" fmla="*/ 679813 w 1116461"/>
                <a:gd name="connsiteY45" fmla="*/ 254220 h 1546481"/>
                <a:gd name="connsiteX46" fmla="*/ 732200 w 1116461"/>
                <a:gd name="connsiteY46" fmla="*/ 185164 h 1546481"/>
                <a:gd name="connsiteX47" fmla="*/ 801257 w 1116461"/>
                <a:gd name="connsiteY47" fmla="*/ 130395 h 1546481"/>
                <a:gd name="connsiteX48" fmla="*/ 879838 w 1116461"/>
                <a:gd name="connsiteY48" fmla="*/ 82770 h 1546481"/>
                <a:gd name="connsiteX49" fmla="*/ 970326 w 1116461"/>
                <a:gd name="connsiteY49" fmla="*/ 32764 h 1546481"/>
                <a:gd name="connsiteX50" fmla="*/ 1034619 w 1116461"/>
                <a:gd name="connsiteY50" fmla="*/ 4188 h 1546481"/>
                <a:gd name="connsiteX51" fmla="*/ 1089388 w 1116461"/>
                <a:gd name="connsiteY51" fmla="*/ 4189 h 1546481"/>
                <a:gd name="connsiteX52" fmla="*/ 1115582 w 1116461"/>
                <a:gd name="connsiteY52" fmla="*/ 42289 h 1546481"/>
                <a:gd name="connsiteX53" fmla="*/ 1106057 w 1116461"/>
                <a:gd name="connsiteY53" fmla="*/ 97057 h 1546481"/>
                <a:gd name="connsiteX54" fmla="*/ 1065575 w 1116461"/>
                <a:gd name="connsiteY54" fmla="*/ 128014 h 1546481"/>
                <a:gd name="connsiteX55" fmla="*/ 972707 w 1116461"/>
                <a:gd name="connsiteY55" fmla="*/ 175639 h 1546481"/>
                <a:gd name="connsiteX56" fmla="*/ 901269 w 1116461"/>
                <a:gd name="connsiteY56" fmla="*/ 213739 h 1546481"/>
                <a:gd name="connsiteX57" fmla="*/ 834594 w 1116461"/>
                <a:gd name="connsiteY57" fmla="*/ 261364 h 1546481"/>
                <a:gd name="connsiteX58" fmla="*/ 798875 w 1116461"/>
                <a:gd name="connsiteY58" fmla="*/ 304226 h 1546481"/>
                <a:gd name="connsiteX59" fmla="*/ 801257 w 1116461"/>
                <a:gd name="connsiteY59" fmla="*/ 354232 h 1546481"/>
                <a:gd name="connsiteX60" fmla="*/ 851263 w 1116461"/>
                <a:gd name="connsiteY60" fmla="*/ 406620 h 1546481"/>
                <a:gd name="connsiteX61" fmla="*/ 932225 w 1116461"/>
                <a:gd name="connsiteY61" fmla="*/ 463770 h 1546481"/>
                <a:gd name="connsiteX62" fmla="*/ 1010807 w 1116461"/>
                <a:gd name="connsiteY62" fmla="*/ 525682 h 1546481"/>
                <a:gd name="connsiteX63" fmla="*/ 1079863 w 1116461"/>
                <a:gd name="connsiteY63" fmla="*/ 604264 h 1546481"/>
                <a:gd name="connsiteX64" fmla="*/ 1106057 w 1116461"/>
                <a:gd name="connsiteY64" fmla="*/ 697132 h 1546481"/>
                <a:gd name="connsiteX65" fmla="*/ 1087007 w 1116461"/>
                <a:gd name="connsiteY65" fmla="*/ 811432 h 1546481"/>
                <a:gd name="connsiteX66" fmla="*/ 1046525 w 1116461"/>
                <a:gd name="connsiteY66" fmla="*/ 923351 h 1546481"/>
                <a:gd name="connsiteX67" fmla="*/ 984613 w 1116461"/>
                <a:gd name="connsiteY67" fmla="*/ 1030507 h 1546481"/>
                <a:gd name="connsiteX0" fmla="*/ 985499 w 1117347"/>
                <a:gd name="connsiteY0" fmla="*/ 1030507 h 1546481"/>
                <a:gd name="connsiteX1" fmla="*/ 859293 w 1117347"/>
                <a:gd name="connsiteY1" fmla="*/ 1182907 h 1546481"/>
                <a:gd name="connsiteX2" fmla="*/ 752136 w 1117347"/>
                <a:gd name="connsiteY2" fmla="*/ 1278157 h 1546481"/>
                <a:gd name="connsiteX3" fmla="*/ 630693 w 1117347"/>
                <a:gd name="connsiteY3" fmla="*/ 1368645 h 1546481"/>
                <a:gd name="connsiteX4" fmla="*/ 497343 w 1117347"/>
                <a:gd name="connsiteY4" fmla="*/ 1442464 h 1546481"/>
                <a:gd name="connsiteX5" fmla="*/ 333036 w 1117347"/>
                <a:gd name="connsiteY5" fmla="*/ 1516282 h 1546481"/>
                <a:gd name="connsiteX6" fmla="*/ 211593 w 1117347"/>
                <a:gd name="connsiteY6" fmla="*/ 1544857 h 1546481"/>
                <a:gd name="connsiteX7" fmla="*/ 111580 w 1117347"/>
                <a:gd name="connsiteY7" fmla="*/ 1540095 h 1546481"/>
                <a:gd name="connsiteX8" fmla="*/ 54430 w 1117347"/>
                <a:gd name="connsiteY8" fmla="*/ 1516282 h 1546481"/>
                <a:gd name="connsiteX9" fmla="*/ 6805 w 1117347"/>
                <a:gd name="connsiteY9" fmla="*/ 1456751 h 1546481"/>
                <a:gd name="connsiteX10" fmla="*/ 2043 w 1117347"/>
                <a:gd name="connsiteY10" fmla="*/ 1382932 h 1546481"/>
                <a:gd name="connsiteX11" fmla="*/ 23474 w 1117347"/>
                <a:gd name="connsiteY11" fmla="*/ 1273395 h 1546481"/>
                <a:gd name="connsiteX12" fmla="*/ 75861 w 1117347"/>
                <a:gd name="connsiteY12" fmla="*/ 1161476 h 1546481"/>
                <a:gd name="connsiteX13" fmla="*/ 125868 w 1117347"/>
                <a:gd name="connsiteY13" fmla="*/ 1075751 h 1546481"/>
                <a:gd name="connsiteX14" fmla="*/ 213974 w 1117347"/>
                <a:gd name="connsiteY14" fmla="*/ 980501 h 1546481"/>
                <a:gd name="connsiteX15" fmla="*/ 349705 w 1117347"/>
                <a:gd name="connsiteY15" fmla="*/ 901920 h 1546481"/>
                <a:gd name="connsiteX16" fmla="*/ 487818 w 1117347"/>
                <a:gd name="connsiteY16" fmla="*/ 870964 h 1546481"/>
                <a:gd name="connsiteX17" fmla="*/ 575924 w 1117347"/>
                <a:gd name="connsiteY17" fmla="*/ 868582 h 1546481"/>
                <a:gd name="connsiteX18" fmla="*/ 621168 w 1117347"/>
                <a:gd name="connsiteY18" fmla="*/ 882870 h 1546481"/>
                <a:gd name="connsiteX19" fmla="*/ 644980 w 1117347"/>
                <a:gd name="connsiteY19" fmla="*/ 918589 h 1546481"/>
                <a:gd name="connsiteX20" fmla="*/ 635455 w 1117347"/>
                <a:gd name="connsiteY20" fmla="*/ 961451 h 1546481"/>
                <a:gd name="connsiteX21" fmla="*/ 599736 w 1117347"/>
                <a:gd name="connsiteY21" fmla="*/ 990026 h 1546481"/>
                <a:gd name="connsiteX22" fmla="*/ 554493 w 1117347"/>
                <a:gd name="connsiteY22" fmla="*/ 997170 h 1546481"/>
                <a:gd name="connsiteX23" fmla="*/ 464005 w 1117347"/>
                <a:gd name="connsiteY23" fmla="*/ 997170 h 1546481"/>
                <a:gd name="connsiteX24" fmla="*/ 390186 w 1117347"/>
                <a:gd name="connsiteY24" fmla="*/ 1023364 h 1546481"/>
                <a:gd name="connsiteX25" fmla="*/ 299699 w 1117347"/>
                <a:gd name="connsiteY25" fmla="*/ 1073370 h 1546481"/>
                <a:gd name="connsiteX26" fmla="*/ 225880 w 1117347"/>
                <a:gd name="connsiteY26" fmla="*/ 1151951 h 1546481"/>
                <a:gd name="connsiteX27" fmla="*/ 171111 w 1117347"/>
                <a:gd name="connsiteY27" fmla="*/ 1244820 h 1546481"/>
                <a:gd name="connsiteX28" fmla="*/ 137774 w 1117347"/>
                <a:gd name="connsiteY28" fmla="*/ 1335307 h 1546481"/>
                <a:gd name="connsiteX29" fmla="*/ 123486 w 1117347"/>
                <a:gd name="connsiteY29" fmla="*/ 1409126 h 1546481"/>
                <a:gd name="connsiteX30" fmla="*/ 144918 w 1117347"/>
                <a:gd name="connsiteY30" fmla="*/ 1425795 h 1546481"/>
                <a:gd name="connsiteX31" fmla="*/ 240168 w 1117347"/>
                <a:gd name="connsiteY31" fmla="*/ 1406745 h 1546481"/>
                <a:gd name="connsiteX32" fmla="*/ 402093 w 1117347"/>
                <a:gd name="connsiteY32" fmla="*/ 1347214 h 1546481"/>
                <a:gd name="connsiteX33" fmla="*/ 549730 w 1117347"/>
                <a:gd name="connsiteY33" fmla="*/ 1266251 h 1546481"/>
                <a:gd name="connsiteX34" fmla="*/ 668793 w 1117347"/>
                <a:gd name="connsiteY34" fmla="*/ 1178145 h 1546481"/>
                <a:gd name="connsiteX35" fmla="*/ 792618 w 1117347"/>
                <a:gd name="connsiteY35" fmla="*/ 1066226 h 1546481"/>
                <a:gd name="connsiteX36" fmla="*/ 880724 w 1117347"/>
                <a:gd name="connsiteY36" fmla="*/ 959070 h 1546481"/>
                <a:gd name="connsiteX37" fmla="*/ 930730 w 1117347"/>
                <a:gd name="connsiteY37" fmla="*/ 868582 h 1546481"/>
                <a:gd name="connsiteX38" fmla="*/ 971211 w 1117347"/>
                <a:gd name="connsiteY38" fmla="*/ 778095 h 1546481"/>
                <a:gd name="connsiteX39" fmla="*/ 973593 w 1117347"/>
                <a:gd name="connsiteY39" fmla="*/ 689989 h 1546481"/>
                <a:gd name="connsiteX40" fmla="*/ 945018 w 1117347"/>
                <a:gd name="connsiteY40" fmla="*/ 630457 h 1546481"/>
                <a:gd name="connsiteX41" fmla="*/ 873580 w 1117347"/>
                <a:gd name="connsiteY41" fmla="*/ 570926 h 1546481"/>
                <a:gd name="connsiteX42" fmla="*/ 766424 w 1117347"/>
                <a:gd name="connsiteY42" fmla="*/ 497107 h 1546481"/>
                <a:gd name="connsiteX43" fmla="*/ 714036 w 1117347"/>
                <a:gd name="connsiteY43" fmla="*/ 447101 h 1546481"/>
                <a:gd name="connsiteX44" fmla="*/ 668793 w 1117347"/>
                <a:gd name="connsiteY44" fmla="*/ 356614 h 1546481"/>
                <a:gd name="connsiteX45" fmla="*/ 680699 w 1117347"/>
                <a:gd name="connsiteY45" fmla="*/ 254220 h 1546481"/>
                <a:gd name="connsiteX46" fmla="*/ 733086 w 1117347"/>
                <a:gd name="connsiteY46" fmla="*/ 185164 h 1546481"/>
                <a:gd name="connsiteX47" fmla="*/ 802143 w 1117347"/>
                <a:gd name="connsiteY47" fmla="*/ 130395 h 1546481"/>
                <a:gd name="connsiteX48" fmla="*/ 880724 w 1117347"/>
                <a:gd name="connsiteY48" fmla="*/ 82770 h 1546481"/>
                <a:gd name="connsiteX49" fmla="*/ 971212 w 1117347"/>
                <a:gd name="connsiteY49" fmla="*/ 32764 h 1546481"/>
                <a:gd name="connsiteX50" fmla="*/ 1035505 w 1117347"/>
                <a:gd name="connsiteY50" fmla="*/ 4188 h 1546481"/>
                <a:gd name="connsiteX51" fmla="*/ 1090274 w 1117347"/>
                <a:gd name="connsiteY51" fmla="*/ 4189 h 1546481"/>
                <a:gd name="connsiteX52" fmla="*/ 1116468 w 1117347"/>
                <a:gd name="connsiteY52" fmla="*/ 42289 h 1546481"/>
                <a:gd name="connsiteX53" fmla="*/ 1106943 w 1117347"/>
                <a:gd name="connsiteY53" fmla="*/ 97057 h 1546481"/>
                <a:gd name="connsiteX54" fmla="*/ 1066461 w 1117347"/>
                <a:gd name="connsiteY54" fmla="*/ 128014 h 1546481"/>
                <a:gd name="connsiteX55" fmla="*/ 973593 w 1117347"/>
                <a:gd name="connsiteY55" fmla="*/ 175639 h 1546481"/>
                <a:gd name="connsiteX56" fmla="*/ 902155 w 1117347"/>
                <a:gd name="connsiteY56" fmla="*/ 213739 h 1546481"/>
                <a:gd name="connsiteX57" fmla="*/ 835480 w 1117347"/>
                <a:gd name="connsiteY57" fmla="*/ 261364 h 1546481"/>
                <a:gd name="connsiteX58" fmla="*/ 799761 w 1117347"/>
                <a:gd name="connsiteY58" fmla="*/ 304226 h 1546481"/>
                <a:gd name="connsiteX59" fmla="*/ 802143 w 1117347"/>
                <a:gd name="connsiteY59" fmla="*/ 354232 h 1546481"/>
                <a:gd name="connsiteX60" fmla="*/ 852149 w 1117347"/>
                <a:gd name="connsiteY60" fmla="*/ 406620 h 1546481"/>
                <a:gd name="connsiteX61" fmla="*/ 933111 w 1117347"/>
                <a:gd name="connsiteY61" fmla="*/ 463770 h 1546481"/>
                <a:gd name="connsiteX62" fmla="*/ 1011693 w 1117347"/>
                <a:gd name="connsiteY62" fmla="*/ 525682 h 1546481"/>
                <a:gd name="connsiteX63" fmla="*/ 1080749 w 1117347"/>
                <a:gd name="connsiteY63" fmla="*/ 604264 h 1546481"/>
                <a:gd name="connsiteX64" fmla="*/ 1106943 w 1117347"/>
                <a:gd name="connsiteY64" fmla="*/ 697132 h 1546481"/>
                <a:gd name="connsiteX65" fmla="*/ 1087893 w 1117347"/>
                <a:gd name="connsiteY65" fmla="*/ 811432 h 1546481"/>
                <a:gd name="connsiteX66" fmla="*/ 1047411 w 1117347"/>
                <a:gd name="connsiteY66" fmla="*/ 923351 h 1546481"/>
                <a:gd name="connsiteX67" fmla="*/ 985499 w 1117347"/>
                <a:gd name="connsiteY67" fmla="*/ 1030507 h 1546481"/>
                <a:gd name="connsiteX0" fmla="*/ 985381 w 1117229"/>
                <a:gd name="connsiteY0" fmla="*/ 1030507 h 1546350"/>
                <a:gd name="connsiteX1" fmla="*/ 859175 w 1117229"/>
                <a:gd name="connsiteY1" fmla="*/ 1182907 h 1546350"/>
                <a:gd name="connsiteX2" fmla="*/ 752018 w 1117229"/>
                <a:gd name="connsiteY2" fmla="*/ 1278157 h 1546350"/>
                <a:gd name="connsiteX3" fmla="*/ 630575 w 1117229"/>
                <a:gd name="connsiteY3" fmla="*/ 1368645 h 1546350"/>
                <a:gd name="connsiteX4" fmla="*/ 497225 w 1117229"/>
                <a:gd name="connsiteY4" fmla="*/ 1442464 h 1546350"/>
                <a:gd name="connsiteX5" fmla="*/ 332918 w 1117229"/>
                <a:gd name="connsiteY5" fmla="*/ 1516282 h 1546350"/>
                <a:gd name="connsiteX6" fmla="*/ 211475 w 1117229"/>
                <a:gd name="connsiteY6" fmla="*/ 1544857 h 1546350"/>
                <a:gd name="connsiteX7" fmla="*/ 111462 w 1117229"/>
                <a:gd name="connsiteY7" fmla="*/ 1540095 h 1546350"/>
                <a:gd name="connsiteX8" fmla="*/ 51931 w 1117229"/>
                <a:gd name="connsiteY8" fmla="*/ 1521045 h 1546350"/>
                <a:gd name="connsiteX9" fmla="*/ 6687 w 1117229"/>
                <a:gd name="connsiteY9" fmla="*/ 1456751 h 1546350"/>
                <a:gd name="connsiteX10" fmla="*/ 1925 w 1117229"/>
                <a:gd name="connsiteY10" fmla="*/ 1382932 h 1546350"/>
                <a:gd name="connsiteX11" fmla="*/ 23356 w 1117229"/>
                <a:gd name="connsiteY11" fmla="*/ 1273395 h 1546350"/>
                <a:gd name="connsiteX12" fmla="*/ 75743 w 1117229"/>
                <a:gd name="connsiteY12" fmla="*/ 1161476 h 1546350"/>
                <a:gd name="connsiteX13" fmla="*/ 125750 w 1117229"/>
                <a:gd name="connsiteY13" fmla="*/ 1075751 h 1546350"/>
                <a:gd name="connsiteX14" fmla="*/ 213856 w 1117229"/>
                <a:gd name="connsiteY14" fmla="*/ 980501 h 1546350"/>
                <a:gd name="connsiteX15" fmla="*/ 349587 w 1117229"/>
                <a:gd name="connsiteY15" fmla="*/ 901920 h 1546350"/>
                <a:gd name="connsiteX16" fmla="*/ 487700 w 1117229"/>
                <a:gd name="connsiteY16" fmla="*/ 870964 h 1546350"/>
                <a:gd name="connsiteX17" fmla="*/ 575806 w 1117229"/>
                <a:gd name="connsiteY17" fmla="*/ 868582 h 1546350"/>
                <a:gd name="connsiteX18" fmla="*/ 621050 w 1117229"/>
                <a:gd name="connsiteY18" fmla="*/ 882870 h 1546350"/>
                <a:gd name="connsiteX19" fmla="*/ 644862 w 1117229"/>
                <a:gd name="connsiteY19" fmla="*/ 918589 h 1546350"/>
                <a:gd name="connsiteX20" fmla="*/ 635337 w 1117229"/>
                <a:gd name="connsiteY20" fmla="*/ 961451 h 1546350"/>
                <a:gd name="connsiteX21" fmla="*/ 599618 w 1117229"/>
                <a:gd name="connsiteY21" fmla="*/ 990026 h 1546350"/>
                <a:gd name="connsiteX22" fmla="*/ 554375 w 1117229"/>
                <a:gd name="connsiteY22" fmla="*/ 997170 h 1546350"/>
                <a:gd name="connsiteX23" fmla="*/ 463887 w 1117229"/>
                <a:gd name="connsiteY23" fmla="*/ 997170 h 1546350"/>
                <a:gd name="connsiteX24" fmla="*/ 390068 w 1117229"/>
                <a:gd name="connsiteY24" fmla="*/ 1023364 h 1546350"/>
                <a:gd name="connsiteX25" fmla="*/ 299581 w 1117229"/>
                <a:gd name="connsiteY25" fmla="*/ 1073370 h 1546350"/>
                <a:gd name="connsiteX26" fmla="*/ 225762 w 1117229"/>
                <a:gd name="connsiteY26" fmla="*/ 1151951 h 1546350"/>
                <a:gd name="connsiteX27" fmla="*/ 170993 w 1117229"/>
                <a:gd name="connsiteY27" fmla="*/ 1244820 h 1546350"/>
                <a:gd name="connsiteX28" fmla="*/ 137656 w 1117229"/>
                <a:gd name="connsiteY28" fmla="*/ 1335307 h 1546350"/>
                <a:gd name="connsiteX29" fmla="*/ 123368 w 1117229"/>
                <a:gd name="connsiteY29" fmla="*/ 1409126 h 1546350"/>
                <a:gd name="connsiteX30" fmla="*/ 144800 w 1117229"/>
                <a:gd name="connsiteY30" fmla="*/ 1425795 h 1546350"/>
                <a:gd name="connsiteX31" fmla="*/ 240050 w 1117229"/>
                <a:gd name="connsiteY31" fmla="*/ 1406745 h 1546350"/>
                <a:gd name="connsiteX32" fmla="*/ 401975 w 1117229"/>
                <a:gd name="connsiteY32" fmla="*/ 1347214 h 1546350"/>
                <a:gd name="connsiteX33" fmla="*/ 549612 w 1117229"/>
                <a:gd name="connsiteY33" fmla="*/ 1266251 h 1546350"/>
                <a:gd name="connsiteX34" fmla="*/ 668675 w 1117229"/>
                <a:gd name="connsiteY34" fmla="*/ 1178145 h 1546350"/>
                <a:gd name="connsiteX35" fmla="*/ 792500 w 1117229"/>
                <a:gd name="connsiteY35" fmla="*/ 1066226 h 1546350"/>
                <a:gd name="connsiteX36" fmla="*/ 880606 w 1117229"/>
                <a:gd name="connsiteY36" fmla="*/ 959070 h 1546350"/>
                <a:gd name="connsiteX37" fmla="*/ 930612 w 1117229"/>
                <a:gd name="connsiteY37" fmla="*/ 868582 h 1546350"/>
                <a:gd name="connsiteX38" fmla="*/ 971093 w 1117229"/>
                <a:gd name="connsiteY38" fmla="*/ 778095 h 1546350"/>
                <a:gd name="connsiteX39" fmla="*/ 973475 w 1117229"/>
                <a:gd name="connsiteY39" fmla="*/ 689989 h 1546350"/>
                <a:gd name="connsiteX40" fmla="*/ 944900 w 1117229"/>
                <a:gd name="connsiteY40" fmla="*/ 630457 h 1546350"/>
                <a:gd name="connsiteX41" fmla="*/ 873462 w 1117229"/>
                <a:gd name="connsiteY41" fmla="*/ 570926 h 1546350"/>
                <a:gd name="connsiteX42" fmla="*/ 766306 w 1117229"/>
                <a:gd name="connsiteY42" fmla="*/ 497107 h 1546350"/>
                <a:gd name="connsiteX43" fmla="*/ 713918 w 1117229"/>
                <a:gd name="connsiteY43" fmla="*/ 447101 h 1546350"/>
                <a:gd name="connsiteX44" fmla="*/ 668675 w 1117229"/>
                <a:gd name="connsiteY44" fmla="*/ 356614 h 1546350"/>
                <a:gd name="connsiteX45" fmla="*/ 680581 w 1117229"/>
                <a:gd name="connsiteY45" fmla="*/ 254220 h 1546350"/>
                <a:gd name="connsiteX46" fmla="*/ 732968 w 1117229"/>
                <a:gd name="connsiteY46" fmla="*/ 185164 h 1546350"/>
                <a:gd name="connsiteX47" fmla="*/ 802025 w 1117229"/>
                <a:gd name="connsiteY47" fmla="*/ 130395 h 1546350"/>
                <a:gd name="connsiteX48" fmla="*/ 880606 w 1117229"/>
                <a:gd name="connsiteY48" fmla="*/ 82770 h 1546350"/>
                <a:gd name="connsiteX49" fmla="*/ 971094 w 1117229"/>
                <a:gd name="connsiteY49" fmla="*/ 32764 h 1546350"/>
                <a:gd name="connsiteX50" fmla="*/ 1035387 w 1117229"/>
                <a:gd name="connsiteY50" fmla="*/ 4188 h 1546350"/>
                <a:gd name="connsiteX51" fmla="*/ 1090156 w 1117229"/>
                <a:gd name="connsiteY51" fmla="*/ 4189 h 1546350"/>
                <a:gd name="connsiteX52" fmla="*/ 1116350 w 1117229"/>
                <a:gd name="connsiteY52" fmla="*/ 42289 h 1546350"/>
                <a:gd name="connsiteX53" fmla="*/ 1106825 w 1117229"/>
                <a:gd name="connsiteY53" fmla="*/ 97057 h 1546350"/>
                <a:gd name="connsiteX54" fmla="*/ 1066343 w 1117229"/>
                <a:gd name="connsiteY54" fmla="*/ 128014 h 1546350"/>
                <a:gd name="connsiteX55" fmla="*/ 973475 w 1117229"/>
                <a:gd name="connsiteY55" fmla="*/ 175639 h 1546350"/>
                <a:gd name="connsiteX56" fmla="*/ 902037 w 1117229"/>
                <a:gd name="connsiteY56" fmla="*/ 213739 h 1546350"/>
                <a:gd name="connsiteX57" fmla="*/ 835362 w 1117229"/>
                <a:gd name="connsiteY57" fmla="*/ 261364 h 1546350"/>
                <a:gd name="connsiteX58" fmla="*/ 799643 w 1117229"/>
                <a:gd name="connsiteY58" fmla="*/ 304226 h 1546350"/>
                <a:gd name="connsiteX59" fmla="*/ 802025 w 1117229"/>
                <a:gd name="connsiteY59" fmla="*/ 354232 h 1546350"/>
                <a:gd name="connsiteX60" fmla="*/ 852031 w 1117229"/>
                <a:gd name="connsiteY60" fmla="*/ 406620 h 1546350"/>
                <a:gd name="connsiteX61" fmla="*/ 932993 w 1117229"/>
                <a:gd name="connsiteY61" fmla="*/ 463770 h 1546350"/>
                <a:gd name="connsiteX62" fmla="*/ 1011575 w 1117229"/>
                <a:gd name="connsiteY62" fmla="*/ 525682 h 1546350"/>
                <a:gd name="connsiteX63" fmla="*/ 1080631 w 1117229"/>
                <a:gd name="connsiteY63" fmla="*/ 604264 h 1546350"/>
                <a:gd name="connsiteX64" fmla="*/ 1106825 w 1117229"/>
                <a:gd name="connsiteY64" fmla="*/ 697132 h 1546350"/>
                <a:gd name="connsiteX65" fmla="*/ 1087775 w 1117229"/>
                <a:gd name="connsiteY65" fmla="*/ 811432 h 1546350"/>
                <a:gd name="connsiteX66" fmla="*/ 1047293 w 1117229"/>
                <a:gd name="connsiteY66" fmla="*/ 923351 h 1546350"/>
                <a:gd name="connsiteX67" fmla="*/ 985381 w 1117229"/>
                <a:gd name="connsiteY67" fmla="*/ 1030507 h 1546350"/>
                <a:gd name="connsiteX0" fmla="*/ 985381 w 1117229"/>
                <a:gd name="connsiteY0" fmla="*/ 1030507 h 1546350"/>
                <a:gd name="connsiteX1" fmla="*/ 859175 w 1117229"/>
                <a:gd name="connsiteY1" fmla="*/ 1182907 h 1546350"/>
                <a:gd name="connsiteX2" fmla="*/ 752018 w 1117229"/>
                <a:gd name="connsiteY2" fmla="*/ 1278157 h 1546350"/>
                <a:gd name="connsiteX3" fmla="*/ 630575 w 1117229"/>
                <a:gd name="connsiteY3" fmla="*/ 1368645 h 1546350"/>
                <a:gd name="connsiteX4" fmla="*/ 497225 w 1117229"/>
                <a:gd name="connsiteY4" fmla="*/ 1442464 h 1546350"/>
                <a:gd name="connsiteX5" fmla="*/ 332918 w 1117229"/>
                <a:gd name="connsiteY5" fmla="*/ 1516282 h 1546350"/>
                <a:gd name="connsiteX6" fmla="*/ 211475 w 1117229"/>
                <a:gd name="connsiteY6" fmla="*/ 1544857 h 1546350"/>
                <a:gd name="connsiteX7" fmla="*/ 111462 w 1117229"/>
                <a:gd name="connsiteY7" fmla="*/ 1540095 h 1546350"/>
                <a:gd name="connsiteX8" fmla="*/ 51931 w 1117229"/>
                <a:gd name="connsiteY8" fmla="*/ 1521045 h 1546350"/>
                <a:gd name="connsiteX9" fmla="*/ 6687 w 1117229"/>
                <a:gd name="connsiteY9" fmla="*/ 1456751 h 1546350"/>
                <a:gd name="connsiteX10" fmla="*/ 1925 w 1117229"/>
                <a:gd name="connsiteY10" fmla="*/ 1382932 h 1546350"/>
                <a:gd name="connsiteX11" fmla="*/ 23356 w 1117229"/>
                <a:gd name="connsiteY11" fmla="*/ 1273395 h 1546350"/>
                <a:gd name="connsiteX12" fmla="*/ 70981 w 1117229"/>
                <a:gd name="connsiteY12" fmla="*/ 1161476 h 1546350"/>
                <a:gd name="connsiteX13" fmla="*/ 125750 w 1117229"/>
                <a:gd name="connsiteY13" fmla="*/ 1075751 h 1546350"/>
                <a:gd name="connsiteX14" fmla="*/ 213856 w 1117229"/>
                <a:gd name="connsiteY14" fmla="*/ 980501 h 1546350"/>
                <a:gd name="connsiteX15" fmla="*/ 349587 w 1117229"/>
                <a:gd name="connsiteY15" fmla="*/ 901920 h 1546350"/>
                <a:gd name="connsiteX16" fmla="*/ 487700 w 1117229"/>
                <a:gd name="connsiteY16" fmla="*/ 870964 h 1546350"/>
                <a:gd name="connsiteX17" fmla="*/ 575806 w 1117229"/>
                <a:gd name="connsiteY17" fmla="*/ 868582 h 1546350"/>
                <a:gd name="connsiteX18" fmla="*/ 621050 w 1117229"/>
                <a:gd name="connsiteY18" fmla="*/ 882870 h 1546350"/>
                <a:gd name="connsiteX19" fmla="*/ 644862 w 1117229"/>
                <a:gd name="connsiteY19" fmla="*/ 918589 h 1546350"/>
                <a:gd name="connsiteX20" fmla="*/ 635337 w 1117229"/>
                <a:gd name="connsiteY20" fmla="*/ 961451 h 1546350"/>
                <a:gd name="connsiteX21" fmla="*/ 599618 w 1117229"/>
                <a:gd name="connsiteY21" fmla="*/ 990026 h 1546350"/>
                <a:gd name="connsiteX22" fmla="*/ 554375 w 1117229"/>
                <a:gd name="connsiteY22" fmla="*/ 997170 h 1546350"/>
                <a:gd name="connsiteX23" fmla="*/ 463887 w 1117229"/>
                <a:gd name="connsiteY23" fmla="*/ 997170 h 1546350"/>
                <a:gd name="connsiteX24" fmla="*/ 390068 w 1117229"/>
                <a:gd name="connsiteY24" fmla="*/ 1023364 h 1546350"/>
                <a:gd name="connsiteX25" fmla="*/ 299581 w 1117229"/>
                <a:gd name="connsiteY25" fmla="*/ 1073370 h 1546350"/>
                <a:gd name="connsiteX26" fmla="*/ 225762 w 1117229"/>
                <a:gd name="connsiteY26" fmla="*/ 1151951 h 1546350"/>
                <a:gd name="connsiteX27" fmla="*/ 170993 w 1117229"/>
                <a:gd name="connsiteY27" fmla="*/ 1244820 h 1546350"/>
                <a:gd name="connsiteX28" fmla="*/ 137656 w 1117229"/>
                <a:gd name="connsiteY28" fmla="*/ 1335307 h 1546350"/>
                <a:gd name="connsiteX29" fmla="*/ 123368 w 1117229"/>
                <a:gd name="connsiteY29" fmla="*/ 1409126 h 1546350"/>
                <a:gd name="connsiteX30" fmla="*/ 144800 w 1117229"/>
                <a:gd name="connsiteY30" fmla="*/ 1425795 h 1546350"/>
                <a:gd name="connsiteX31" fmla="*/ 240050 w 1117229"/>
                <a:gd name="connsiteY31" fmla="*/ 1406745 h 1546350"/>
                <a:gd name="connsiteX32" fmla="*/ 401975 w 1117229"/>
                <a:gd name="connsiteY32" fmla="*/ 1347214 h 1546350"/>
                <a:gd name="connsiteX33" fmla="*/ 549612 w 1117229"/>
                <a:gd name="connsiteY33" fmla="*/ 1266251 h 1546350"/>
                <a:gd name="connsiteX34" fmla="*/ 668675 w 1117229"/>
                <a:gd name="connsiteY34" fmla="*/ 1178145 h 1546350"/>
                <a:gd name="connsiteX35" fmla="*/ 792500 w 1117229"/>
                <a:gd name="connsiteY35" fmla="*/ 1066226 h 1546350"/>
                <a:gd name="connsiteX36" fmla="*/ 880606 w 1117229"/>
                <a:gd name="connsiteY36" fmla="*/ 959070 h 1546350"/>
                <a:gd name="connsiteX37" fmla="*/ 930612 w 1117229"/>
                <a:gd name="connsiteY37" fmla="*/ 868582 h 1546350"/>
                <a:gd name="connsiteX38" fmla="*/ 971093 w 1117229"/>
                <a:gd name="connsiteY38" fmla="*/ 778095 h 1546350"/>
                <a:gd name="connsiteX39" fmla="*/ 973475 w 1117229"/>
                <a:gd name="connsiteY39" fmla="*/ 689989 h 1546350"/>
                <a:gd name="connsiteX40" fmla="*/ 944900 w 1117229"/>
                <a:gd name="connsiteY40" fmla="*/ 630457 h 1546350"/>
                <a:gd name="connsiteX41" fmla="*/ 873462 w 1117229"/>
                <a:gd name="connsiteY41" fmla="*/ 570926 h 1546350"/>
                <a:gd name="connsiteX42" fmla="*/ 766306 w 1117229"/>
                <a:gd name="connsiteY42" fmla="*/ 497107 h 1546350"/>
                <a:gd name="connsiteX43" fmla="*/ 713918 w 1117229"/>
                <a:gd name="connsiteY43" fmla="*/ 447101 h 1546350"/>
                <a:gd name="connsiteX44" fmla="*/ 668675 w 1117229"/>
                <a:gd name="connsiteY44" fmla="*/ 356614 h 1546350"/>
                <a:gd name="connsiteX45" fmla="*/ 680581 w 1117229"/>
                <a:gd name="connsiteY45" fmla="*/ 254220 h 1546350"/>
                <a:gd name="connsiteX46" fmla="*/ 732968 w 1117229"/>
                <a:gd name="connsiteY46" fmla="*/ 185164 h 1546350"/>
                <a:gd name="connsiteX47" fmla="*/ 802025 w 1117229"/>
                <a:gd name="connsiteY47" fmla="*/ 130395 h 1546350"/>
                <a:gd name="connsiteX48" fmla="*/ 880606 w 1117229"/>
                <a:gd name="connsiteY48" fmla="*/ 82770 h 1546350"/>
                <a:gd name="connsiteX49" fmla="*/ 971094 w 1117229"/>
                <a:gd name="connsiteY49" fmla="*/ 32764 h 1546350"/>
                <a:gd name="connsiteX50" fmla="*/ 1035387 w 1117229"/>
                <a:gd name="connsiteY50" fmla="*/ 4188 h 1546350"/>
                <a:gd name="connsiteX51" fmla="*/ 1090156 w 1117229"/>
                <a:gd name="connsiteY51" fmla="*/ 4189 h 1546350"/>
                <a:gd name="connsiteX52" fmla="*/ 1116350 w 1117229"/>
                <a:gd name="connsiteY52" fmla="*/ 42289 h 1546350"/>
                <a:gd name="connsiteX53" fmla="*/ 1106825 w 1117229"/>
                <a:gd name="connsiteY53" fmla="*/ 97057 h 1546350"/>
                <a:gd name="connsiteX54" fmla="*/ 1066343 w 1117229"/>
                <a:gd name="connsiteY54" fmla="*/ 128014 h 1546350"/>
                <a:gd name="connsiteX55" fmla="*/ 973475 w 1117229"/>
                <a:gd name="connsiteY55" fmla="*/ 175639 h 1546350"/>
                <a:gd name="connsiteX56" fmla="*/ 902037 w 1117229"/>
                <a:gd name="connsiteY56" fmla="*/ 213739 h 1546350"/>
                <a:gd name="connsiteX57" fmla="*/ 835362 w 1117229"/>
                <a:gd name="connsiteY57" fmla="*/ 261364 h 1546350"/>
                <a:gd name="connsiteX58" fmla="*/ 799643 w 1117229"/>
                <a:gd name="connsiteY58" fmla="*/ 304226 h 1546350"/>
                <a:gd name="connsiteX59" fmla="*/ 802025 w 1117229"/>
                <a:gd name="connsiteY59" fmla="*/ 354232 h 1546350"/>
                <a:gd name="connsiteX60" fmla="*/ 852031 w 1117229"/>
                <a:gd name="connsiteY60" fmla="*/ 406620 h 1546350"/>
                <a:gd name="connsiteX61" fmla="*/ 932993 w 1117229"/>
                <a:gd name="connsiteY61" fmla="*/ 463770 h 1546350"/>
                <a:gd name="connsiteX62" fmla="*/ 1011575 w 1117229"/>
                <a:gd name="connsiteY62" fmla="*/ 525682 h 1546350"/>
                <a:gd name="connsiteX63" fmla="*/ 1080631 w 1117229"/>
                <a:gd name="connsiteY63" fmla="*/ 604264 h 1546350"/>
                <a:gd name="connsiteX64" fmla="*/ 1106825 w 1117229"/>
                <a:gd name="connsiteY64" fmla="*/ 697132 h 1546350"/>
                <a:gd name="connsiteX65" fmla="*/ 1087775 w 1117229"/>
                <a:gd name="connsiteY65" fmla="*/ 811432 h 1546350"/>
                <a:gd name="connsiteX66" fmla="*/ 1047293 w 1117229"/>
                <a:gd name="connsiteY66" fmla="*/ 923351 h 1546350"/>
                <a:gd name="connsiteX67" fmla="*/ 985381 w 1117229"/>
                <a:gd name="connsiteY67" fmla="*/ 1030507 h 1546350"/>
                <a:gd name="connsiteX0" fmla="*/ 985381 w 1117229"/>
                <a:gd name="connsiteY0" fmla="*/ 1030507 h 1546350"/>
                <a:gd name="connsiteX1" fmla="*/ 859175 w 1117229"/>
                <a:gd name="connsiteY1" fmla="*/ 1182907 h 1546350"/>
                <a:gd name="connsiteX2" fmla="*/ 752018 w 1117229"/>
                <a:gd name="connsiteY2" fmla="*/ 1278157 h 1546350"/>
                <a:gd name="connsiteX3" fmla="*/ 630575 w 1117229"/>
                <a:gd name="connsiteY3" fmla="*/ 1368645 h 1546350"/>
                <a:gd name="connsiteX4" fmla="*/ 497225 w 1117229"/>
                <a:gd name="connsiteY4" fmla="*/ 1442464 h 1546350"/>
                <a:gd name="connsiteX5" fmla="*/ 332918 w 1117229"/>
                <a:gd name="connsiteY5" fmla="*/ 1516282 h 1546350"/>
                <a:gd name="connsiteX6" fmla="*/ 211475 w 1117229"/>
                <a:gd name="connsiteY6" fmla="*/ 1544857 h 1546350"/>
                <a:gd name="connsiteX7" fmla="*/ 111462 w 1117229"/>
                <a:gd name="connsiteY7" fmla="*/ 1540095 h 1546350"/>
                <a:gd name="connsiteX8" fmla="*/ 51931 w 1117229"/>
                <a:gd name="connsiteY8" fmla="*/ 1521045 h 1546350"/>
                <a:gd name="connsiteX9" fmla="*/ 6687 w 1117229"/>
                <a:gd name="connsiteY9" fmla="*/ 1456751 h 1546350"/>
                <a:gd name="connsiteX10" fmla="*/ 1925 w 1117229"/>
                <a:gd name="connsiteY10" fmla="*/ 1382932 h 1546350"/>
                <a:gd name="connsiteX11" fmla="*/ 23356 w 1117229"/>
                <a:gd name="connsiteY11" fmla="*/ 1273395 h 1546350"/>
                <a:gd name="connsiteX12" fmla="*/ 70981 w 1117229"/>
                <a:gd name="connsiteY12" fmla="*/ 1161476 h 1546350"/>
                <a:gd name="connsiteX13" fmla="*/ 125750 w 1117229"/>
                <a:gd name="connsiteY13" fmla="*/ 1075751 h 1546350"/>
                <a:gd name="connsiteX14" fmla="*/ 213856 w 1117229"/>
                <a:gd name="connsiteY14" fmla="*/ 980501 h 1546350"/>
                <a:gd name="connsiteX15" fmla="*/ 349587 w 1117229"/>
                <a:gd name="connsiteY15" fmla="*/ 901920 h 1546350"/>
                <a:gd name="connsiteX16" fmla="*/ 487700 w 1117229"/>
                <a:gd name="connsiteY16" fmla="*/ 870964 h 1546350"/>
                <a:gd name="connsiteX17" fmla="*/ 575806 w 1117229"/>
                <a:gd name="connsiteY17" fmla="*/ 868582 h 1546350"/>
                <a:gd name="connsiteX18" fmla="*/ 621050 w 1117229"/>
                <a:gd name="connsiteY18" fmla="*/ 882870 h 1546350"/>
                <a:gd name="connsiteX19" fmla="*/ 644862 w 1117229"/>
                <a:gd name="connsiteY19" fmla="*/ 918589 h 1546350"/>
                <a:gd name="connsiteX20" fmla="*/ 635337 w 1117229"/>
                <a:gd name="connsiteY20" fmla="*/ 961451 h 1546350"/>
                <a:gd name="connsiteX21" fmla="*/ 599618 w 1117229"/>
                <a:gd name="connsiteY21" fmla="*/ 990026 h 1546350"/>
                <a:gd name="connsiteX22" fmla="*/ 554375 w 1117229"/>
                <a:gd name="connsiteY22" fmla="*/ 997170 h 1546350"/>
                <a:gd name="connsiteX23" fmla="*/ 463887 w 1117229"/>
                <a:gd name="connsiteY23" fmla="*/ 1001932 h 1546350"/>
                <a:gd name="connsiteX24" fmla="*/ 390068 w 1117229"/>
                <a:gd name="connsiteY24" fmla="*/ 1023364 h 1546350"/>
                <a:gd name="connsiteX25" fmla="*/ 299581 w 1117229"/>
                <a:gd name="connsiteY25" fmla="*/ 1073370 h 1546350"/>
                <a:gd name="connsiteX26" fmla="*/ 225762 w 1117229"/>
                <a:gd name="connsiteY26" fmla="*/ 1151951 h 1546350"/>
                <a:gd name="connsiteX27" fmla="*/ 170993 w 1117229"/>
                <a:gd name="connsiteY27" fmla="*/ 1244820 h 1546350"/>
                <a:gd name="connsiteX28" fmla="*/ 137656 w 1117229"/>
                <a:gd name="connsiteY28" fmla="*/ 1335307 h 1546350"/>
                <a:gd name="connsiteX29" fmla="*/ 123368 w 1117229"/>
                <a:gd name="connsiteY29" fmla="*/ 1409126 h 1546350"/>
                <a:gd name="connsiteX30" fmla="*/ 144800 w 1117229"/>
                <a:gd name="connsiteY30" fmla="*/ 1425795 h 1546350"/>
                <a:gd name="connsiteX31" fmla="*/ 240050 w 1117229"/>
                <a:gd name="connsiteY31" fmla="*/ 1406745 h 1546350"/>
                <a:gd name="connsiteX32" fmla="*/ 401975 w 1117229"/>
                <a:gd name="connsiteY32" fmla="*/ 1347214 h 1546350"/>
                <a:gd name="connsiteX33" fmla="*/ 549612 w 1117229"/>
                <a:gd name="connsiteY33" fmla="*/ 1266251 h 1546350"/>
                <a:gd name="connsiteX34" fmla="*/ 668675 w 1117229"/>
                <a:gd name="connsiteY34" fmla="*/ 1178145 h 1546350"/>
                <a:gd name="connsiteX35" fmla="*/ 792500 w 1117229"/>
                <a:gd name="connsiteY35" fmla="*/ 1066226 h 1546350"/>
                <a:gd name="connsiteX36" fmla="*/ 880606 w 1117229"/>
                <a:gd name="connsiteY36" fmla="*/ 959070 h 1546350"/>
                <a:gd name="connsiteX37" fmla="*/ 930612 w 1117229"/>
                <a:gd name="connsiteY37" fmla="*/ 868582 h 1546350"/>
                <a:gd name="connsiteX38" fmla="*/ 971093 w 1117229"/>
                <a:gd name="connsiteY38" fmla="*/ 778095 h 1546350"/>
                <a:gd name="connsiteX39" fmla="*/ 973475 w 1117229"/>
                <a:gd name="connsiteY39" fmla="*/ 689989 h 1546350"/>
                <a:gd name="connsiteX40" fmla="*/ 944900 w 1117229"/>
                <a:gd name="connsiteY40" fmla="*/ 630457 h 1546350"/>
                <a:gd name="connsiteX41" fmla="*/ 873462 w 1117229"/>
                <a:gd name="connsiteY41" fmla="*/ 570926 h 1546350"/>
                <a:gd name="connsiteX42" fmla="*/ 766306 w 1117229"/>
                <a:gd name="connsiteY42" fmla="*/ 497107 h 1546350"/>
                <a:gd name="connsiteX43" fmla="*/ 713918 w 1117229"/>
                <a:gd name="connsiteY43" fmla="*/ 447101 h 1546350"/>
                <a:gd name="connsiteX44" fmla="*/ 668675 w 1117229"/>
                <a:gd name="connsiteY44" fmla="*/ 356614 h 1546350"/>
                <a:gd name="connsiteX45" fmla="*/ 680581 w 1117229"/>
                <a:gd name="connsiteY45" fmla="*/ 254220 h 1546350"/>
                <a:gd name="connsiteX46" fmla="*/ 732968 w 1117229"/>
                <a:gd name="connsiteY46" fmla="*/ 185164 h 1546350"/>
                <a:gd name="connsiteX47" fmla="*/ 802025 w 1117229"/>
                <a:gd name="connsiteY47" fmla="*/ 130395 h 1546350"/>
                <a:gd name="connsiteX48" fmla="*/ 880606 w 1117229"/>
                <a:gd name="connsiteY48" fmla="*/ 82770 h 1546350"/>
                <a:gd name="connsiteX49" fmla="*/ 971094 w 1117229"/>
                <a:gd name="connsiteY49" fmla="*/ 32764 h 1546350"/>
                <a:gd name="connsiteX50" fmla="*/ 1035387 w 1117229"/>
                <a:gd name="connsiteY50" fmla="*/ 4188 h 1546350"/>
                <a:gd name="connsiteX51" fmla="*/ 1090156 w 1117229"/>
                <a:gd name="connsiteY51" fmla="*/ 4189 h 1546350"/>
                <a:gd name="connsiteX52" fmla="*/ 1116350 w 1117229"/>
                <a:gd name="connsiteY52" fmla="*/ 42289 h 1546350"/>
                <a:gd name="connsiteX53" fmla="*/ 1106825 w 1117229"/>
                <a:gd name="connsiteY53" fmla="*/ 97057 h 1546350"/>
                <a:gd name="connsiteX54" fmla="*/ 1066343 w 1117229"/>
                <a:gd name="connsiteY54" fmla="*/ 128014 h 1546350"/>
                <a:gd name="connsiteX55" fmla="*/ 973475 w 1117229"/>
                <a:gd name="connsiteY55" fmla="*/ 175639 h 1546350"/>
                <a:gd name="connsiteX56" fmla="*/ 902037 w 1117229"/>
                <a:gd name="connsiteY56" fmla="*/ 213739 h 1546350"/>
                <a:gd name="connsiteX57" fmla="*/ 835362 w 1117229"/>
                <a:gd name="connsiteY57" fmla="*/ 261364 h 1546350"/>
                <a:gd name="connsiteX58" fmla="*/ 799643 w 1117229"/>
                <a:gd name="connsiteY58" fmla="*/ 304226 h 1546350"/>
                <a:gd name="connsiteX59" fmla="*/ 802025 w 1117229"/>
                <a:gd name="connsiteY59" fmla="*/ 354232 h 1546350"/>
                <a:gd name="connsiteX60" fmla="*/ 852031 w 1117229"/>
                <a:gd name="connsiteY60" fmla="*/ 406620 h 1546350"/>
                <a:gd name="connsiteX61" fmla="*/ 932993 w 1117229"/>
                <a:gd name="connsiteY61" fmla="*/ 463770 h 1546350"/>
                <a:gd name="connsiteX62" fmla="*/ 1011575 w 1117229"/>
                <a:gd name="connsiteY62" fmla="*/ 525682 h 1546350"/>
                <a:gd name="connsiteX63" fmla="*/ 1080631 w 1117229"/>
                <a:gd name="connsiteY63" fmla="*/ 604264 h 1546350"/>
                <a:gd name="connsiteX64" fmla="*/ 1106825 w 1117229"/>
                <a:gd name="connsiteY64" fmla="*/ 697132 h 1546350"/>
                <a:gd name="connsiteX65" fmla="*/ 1087775 w 1117229"/>
                <a:gd name="connsiteY65" fmla="*/ 811432 h 1546350"/>
                <a:gd name="connsiteX66" fmla="*/ 1047293 w 1117229"/>
                <a:gd name="connsiteY66" fmla="*/ 923351 h 1546350"/>
                <a:gd name="connsiteX67" fmla="*/ 985381 w 1117229"/>
                <a:gd name="connsiteY67" fmla="*/ 1030507 h 1546350"/>
                <a:gd name="connsiteX0" fmla="*/ 985381 w 1117229"/>
                <a:gd name="connsiteY0" fmla="*/ 1030507 h 1546350"/>
                <a:gd name="connsiteX1" fmla="*/ 859175 w 1117229"/>
                <a:gd name="connsiteY1" fmla="*/ 1182907 h 1546350"/>
                <a:gd name="connsiteX2" fmla="*/ 752018 w 1117229"/>
                <a:gd name="connsiteY2" fmla="*/ 1278157 h 1546350"/>
                <a:gd name="connsiteX3" fmla="*/ 630575 w 1117229"/>
                <a:gd name="connsiteY3" fmla="*/ 1368645 h 1546350"/>
                <a:gd name="connsiteX4" fmla="*/ 497225 w 1117229"/>
                <a:gd name="connsiteY4" fmla="*/ 1442464 h 1546350"/>
                <a:gd name="connsiteX5" fmla="*/ 332918 w 1117229"/>
                <a:gd name="connsiteY5" fmla="*/ 1516282 h 1546350"/>
                <a:gd name="connsiteX6" fmla="*/ 211475 w 1117229"/>
                <a:gd name="connsiteY6" fmla="*/ 1544857 h 1546350"/>
                <a:gd name="connsiteX7" fmla="*/ 111462 w 1117229"/>
                <a:gd name="connsiteY7" fmla="*/ 1540095 h 1546350"/>
                <a:gd name="connsiteX8" fmla="*/ 51931 w 1117229"/>
                <a:gd name="connsiteY8" fmla="*/ 1521045 h 1546350"/>
                <a:gd name="connsiteX9" fmla="*/ 6687 w 1117229"/>
                <a:gd name="connsiteY9" fmla="*/ 1456751 h 1546350"/>
                <a:gd name="connsiteX10" fmla="*/ 1925 w 1117229"/>
                <a:gd name="connsiteY10" fmla="*/ 1382932 h 1546350"/>
                <a:gd name="connsiteX11" fmla="*/ 23356 w 1117229"/>
                <a:gd name="connsiteY11" fmla="*/ 1273395 h 1546350"/>
                <a:gd name="connsiteX12" fmla="*/ 70981 w 1117229"/>
                <a:gd name="connsiteY12" fmla="*/ 1161476 h 1546350"/>
                <a:gd name="connsiteX13" fmla="*/ 125750 w 1117229"/>
                <a:gd name="connsiteY13" fmla="*/ 1075751 h 1546350"/>
                <a:gd name="connsiteX14" fmla="*/ 213856 w 1117229"/>
                <a:gd name="connsiteY14" fmla="*/ 980501 h 1546350"/>
                <a:gd name="connsiteX15" fmla="*/ 349587 w 1117229"/>
                <a:gd name="connsiteY15" fmla="*/ 901920 h 1546350"/>
                <a:gd name="connsiteX16" fmla="*/ 487700 w 1117229"/>
                <a:gd name="connsiteY16" fmla="*/ 870964 h 1546350"/>
                <a:gd name="connsiteX17" fmla="*/ 575806 w 1117229"/>
                <a:gd name="connsiteY17" fmla="*/ 868582 h 1546350"/>
                <a:gd name="connsiteX18" fmla="*/ 621050 w 1117229"/>
                <a:gd name="connsiteY18" fmla="*/ 882870 h 1546350"/>
                <a:gd name="connsiteX19" fmla="*/ 644862 w 1117229"/>
                <a:gd name="connsiteY19" fmla="*/ 918589 h 1546350"/>
                <a:gd name="connsiteX20" fmla="*/ 635337 w 1117229"/>
                <a:gd name="connsiteY20" fmla="*/ 961451 h 1546350"/>
                <a:gd name="connsiteX21" fmla="*/ 599618 w 1117229"/>
                <a:gd name="connsiteY21" fmla="*/ 990026 h 1546350"/>
                <a:gd name="connsiteX22" fmla="*/ 554375 w 1117229"/>
                <a:gd name="connsiteY22" fmla="*/ 997170 h 1546350"/>
                <a:gd name="connsiteX23" fmla="*/ 463887 w 1117229"/>
                <a:gd name="connsiteY23" fmla="*/ 1001932 h 1546350"/>
                <a:gd name="connsiteX24" fmla="*/ 390068 w 1117229"/>
                <a:gd name="connsiteY24" fmla="*/ 1023364 h 1546350"/>
                <a:gd name="connsiteX25" fmla="*/ 299581 w 1117229"/>
                <a:gd name="connsiteY25" fmla="*/ 1073370 h 1546350"/>
                <a:gd name="connsiteX26" fmla="*/ 225762 w 1117229"/>
                <a:gd name="connsiteY26" fmla="*/ 1151951 h 1546350"/>
                <a:gd name="connsiteX27" fmla="*/ 170993 w 1117229"/>
                <a:gd name="connsiteY27" fmla="*/ 1244820 h 1546350"/>
                <a:gd name="connsiteX28" fmla="*/ 137656 w 1117229"/>
                <a:gd name="connsiteY28" fmla="*/ 1335307 h 1546350"/>
                <a:gd name="connsiteX29" fmla="*/ 123368 w 1117229"/>
                <a:gd name="connsiteY29" fmla="*/ 1409126 h 1546350"/>
                <a:gd name="connsiteX30" fmla="*/ 154325 w 1117229"/>
                <a:gd name="connsiteY30" fmla="*/ 1418651 h 1546350"/>
                <a:gd name="connsiteX31" fmla="*/ 240050 w 1117229"/>
                <a:gd name="connsiteY31" fmla="*/ 1406745 h 1546350"/>
                <a:gd name="connsiteX32" fmla="*/ 401975 w 1117229"/>
                <a:gd name="connsiteY32" fmla="*/ 1347214 h 1546350"/>
                <a:gd name="connsiteX33" fmla="*/ 549612 w 1117229"/>
                <a:gd name="connsiteY33" fmla="*/ 1266251 h 1546350"/>
                <a:gd name="connsiteX34" fmla="*/ 668675 w 1117229"/>
                <a:gd name="connsiteY34" fmla="*/ 1178145 h 1546350"/>
                <a:gd name="connsiteX35" fmla="*/ 792500 w 1117229"/>
                <a:gd name="connsiteY35" fmla="*/ 1066226 h 1546350"/>
                <a:gd name="connsiteX36" fmla="*/ 880606 w 1117229"/>
                <a:gd name="connsiteY36" fmla="*/ 959070 h 1546350"/>
                <a:gd name="connsiteX37" fmla="*/ 930612 w 1117229"/>
                <a:gd name="connsiteY37" fmla="*/ 868582 h 1546350"/>
                <a:gd name="connsiteX38" fmla="*/ 971093 w 1117229"/>
                <a:gd name="connsiteY38" fmla="*/ 778095 h 1546350"/>
                <a:gd name="connsiteX39" fmla="*/ 973475 w 1117229"/>
                <a:gd name="connsiteY39" fmla="*/ 689989 h 1546350"/>
                <a:gd name="connsiteX40" fmla="*/ 944900 w 1117229"/>
                <a:gd name="connsiteY40" fmla="*/ 630457 h 1546350"/>
                <a:gd name="connsiteX41" fmla="*/ 873462 w 1117229"/>
                <a:gd name="connsiteY41" fmla="*/ 570926 h 1546350"/>
                <a:gd name="connsiteX42" fmla="*/ 766306 w 1117229"/>
                <a:gd name="connsiteY42" fmla="*/ 497107 h 1546350"/>
                <a:gd name="connsiteX43" fmla="*/ 713918 w 1117229"/>
                <a:gd name="connsiteY43" fmla="*/ 447101 h 1546350"/>
                <a:gd name="connsiteX44" fmla="*/ 668675 w 1117229"/>
                <a:gd name="connsiteY44" fmla="*/ 356614 h 1546350"/>
                <a:gd name="connsiteX45" fmla="*/ 680581 w 1117229"/>
                <a:gd name="connsiteY45" fmla="*/ 254220 h 1546350"/>
                <a:gd name="connsiteX46" fmla="*/ 732968 w 1117229"/>
                <a:gd name="connsiteY46" fmla="*/ 185164 h 1546350"/>
                <a:gd name="connsiteX47" fmla="*/ 802025 w 1117229"/>
                <a:gd name="connsiteY47" fmla="*/ 130395 h 1546350"/>
                <a:gd name="connsiteX48" fmla="*/ 880606 w 1117229"/>
                <a:gd name="connsiteY48" fmla="*/ 82770 h 1546350"/>
                <a:gd name="connsiteX49" fmla="*/ 971094 w 1117229"/>
                <a:gd name="connsiteY49" fmla="*/ 32764 h 1546350"/>
                <a:gd name="connsiteX50" fmla="*/ 1035387 w 1117229"/>
                <a:gd name="connsiteY50" fmla="*/ 4188 h 1546350"/>
                <a:gd name="connsiteX51" fmla="*/ 1090156 w 1117229"/>
                <a:gd name="connsiteY51" fmla="*/ 4189 h 1546350"/>
                <a:gd name="connsiteX52" fmla="*/ 1116350 w 1117229"/>
                <a:gd name="connsiteY52" fmla="*/ 42289 h 1546350"/>
                <a:gd name="connsiteX53" fmla="*/ 1106825 w 1117229"/>
                <a:gd name="connsiteY53" fmla="*/ 97057 h 1546350"/>
                <a:gd name="connsiteX54" fmla="*/ 1066343 w 1117229"/>
                <a:gd name="connsiteY54" fmla="*/ 128014 h 1546350"/>
                <a:gd name="connsiteX55" fmla="*/ 973475 w 1117229"/>
                <a:gd name="connsiteY55" fmla="*/ 175639 h 1546350"/>
                <a:gd name="connsiteX56" fmla="*/ 902037 w 1117229"/>
                <a:gd name="connsiteY56" fmla="*/ 213739 h 1546350"/>
                <a:gd name="connsiteX57" fmla="*/ 835362 w 1117229"/>
                <a:gd name="connsiteY57" fmla="*/ 261364 h 1546350"/>
                <a:gd name="connsiteX58" fmla="*/ 799643 w 1117229"/>
                <a:gd name="connsiteY58" fmla="*/ 304226 h 1546350"/>
                <a:gd name="connsiteX59" fmla="*/ 802025 w 1117229"/>
                <a:gd name="connsiteY59" fmla="*/ 354232 h 1546350"/>
                <a:gd name="connsiteX60" fmla="*/ 852031 w 1117229"/>
                <a:gd name="connsiteY60" fmla="*/ 406620 h 1546350"/>
                <a:gd name="connsiteX61" fmla="*/ 932993 w 1117229"/>
                <a:gd name="connsiteY61" fmla="*/ 463770 h 1546350"/>
                <a:gd name="connsiteX62" fmla="*/ 1011575 w 1117229"/>
                <a:gd name="connsiteY62" fmla="*/ 525682 h 1546350"/>
                <a:gd name="connsiteX63" fmla="*/ 1080631 w 1117229"/>
                <a:gd name="connsiteY63" fmla="*/ 604264 h 1546350"/>
                <a:gd name="connsiteX64" fmla="*/ 1106825 w 1117229"/>
                <a:gd name="connsiteY64" fmla="*/ 697132 h 1546350"/>
                <a:gd name="connsiteX65" fmla="*/ 1087775 w 1117229"/>
                <a:gd name="connsiteY65" fmla="*/ 811432 h 1546350"/>
                <a:gd name="connsiteX66" fmla="*/ 1047293 w 1117229"/>
                <a:gd name="connsiteY66" fmla="*/ 923351 h 1546350"/>
                <a:gd name="connsiteX67" fmla="*/ 985381 w 1117229"/>
                <a:gd name="connsiteY67" fmla="*/ 1030507 h 1546350"/>
                <a:gd name="connsiteX0" fmla="*/ 985381 w 1117229"/>
                <a:gd name="connsiteY0" fmla="*/ 1030507 h 1546350"/>
                <a:gd name="connsiteX1" fmla="*/ 859175 w 1117229"/>
                <a:gd name="connsiteY1" fmla="*/ 1182907 h 1546350"/>
                <a:gd name="connsiteX2" fmla="*/ 752018 w 1117229"/>
                <a:gd name="connsiteY2" fmla="*/ 1278157 h 1546350"/>
                <a:gd name="connsiteX3" fmla="*/ 630575 w 1117229"/>
                <a:gd name="connsiteY3" fmla="*/ 1368645 h 1546350"/>
                <a:gd name="connsiteX4" fmla="*/ 497225 w 1117229"/>
                <a:gd name="connsiteY4" fmla="*/ 1442464 h 1546350"/>
                <a:gd name="connsiteX5" fmla="*/ 332918 w 1117229"/>
                <a:gd name="connsiteY5" fmla="*/ 1516282 h 1546350"/>
                <a:gd name="connsiteX6" fmla="*/ 211475 w 1117229"/>
                <a:gd name="connsiteY6" fmla="*/ 1544857 h 1546350"/>
                <a:gd name="connsiteX7" fmla="*/ 111462 w 1117229"/>
                <a:gd name="connsiteY7" fmla="*/ 1540095 h 1546350"/>
                <a:gd name="connsiteX8" fmla="*/ 51931 w 1117229"/>
                <a:gd name="connsiteY8" fmla="*/ 1521045 h 1546350"/>
                <a:gd name="connsiteX9" fmla="*/ 6687 w 1117229"/>
                <a:gd name="connsiteY9" fmla="*/ 1456751 h 1546350"/>
                <a:gd name="connsiteX10" fmla="*/ 1925 w 1117229"/>
                <a:gd name="connsiteY10" fmla="*/ 1382932 h 1546350"/>
                <a:gd name="connsiteX11" fmla="*/ 23356 w 1117229"/>
                <a:gd name="connsiteY11" fmla="*/ 1273395 h 1546350"/>
                <a:gd name="connsiteX12" fmla="*/ 70981 w 1117229"/>
                <a:gd name="connsiteY12" fmla="*/ 1161476 h 1546350"/>
                <a:gd name="connsiteX13" fmla="*/ 125750 w 1117229"/>
                <a:gd name="connsiteY13" fmla="*/ 1075751 h 1546350"/>
                <a:gd name="connsiteX14" fmla="*/ 213856 w 1117229"/>
                <a:gd name="connsiteY14" fmla="*/ 980501 h 1546350"/>
                <a:gd name="connsiteX15" fmla="*/ 349587 w 1117229"/>
                <a:gd name="connsiteY15" fmla="*/ 901920 h 1546350"/>
                <a:gd name="connsiteX16" fmla="*/ 487700 w 1117229"/>
                <a:gd name="connsiteY16" fmla="*/ 870964 h 1546350"/>
                <a:gd name="connsiteX17" fmla="*/ 575806 w 1117229"/>
                <a:gd name="connsiteY17" fmla="*/ 868582 h 1546350"/>
                <a:gd name="connsiteX18" fmla="*/ 621050 w 1117229"/>
                <a:gd name="connsiteY18" fmla="*/ 882870 h 1546350"/>
                <a:gd name="connsiteX19" fmla="*/ 644862 w 1117229"/>
                <a:gd name="connsiteY19" fmla="*/ 918589 h 1546350"/>
                <a:gd name="connsiteX20" fmla="*/ 635337 w 1117229"/>
                <a:gd name="connsiteY20" fmla="*/ 961451 h 1546350"/>
                <a:gd name="connsiteX21" fmla="*/ 599618 w 1117229"/>
                <a:gd name="connsiteY21" fmla="*/ 990026 h 1546350"/>
                <a:gd name="connsiteX22" fmla="*/ 554375 w 1117229"/>
                <a:gd name="connsiteY22" fmla="*/ 997170 h 1546350"/>
                <a:gd name="connsiteX23" fmla="*/ 463887 w 1117229"/>
                <a:gd name="connsiteY23" fmla="*/ 1001932 h 1546350"/>
                <a:gd name="connsiteX24" fmla="*/ 390068 w 1117229"/>
                <a:gd name="connsiteY24" fmla="*/ 1023364 h 1546350"/>
                <a:gd name="connsiteX25" fmla="*/ 299581 w 1117229"/>
                <a:gd name="connsiteY25" fmla="*/ 1073370 h 1546350"/>
                <a:gd name="connsiteX26" fmla="*/ 225762 w 1117229"/>
                <a:gd name="connsiteY26" fmla="*/ 1151951 h 1546350"/>
                <a:gd name="connsiteX27" fmla="*/ 170993 w 1117229"/>
                <a:gd name="connsiteY27" fmla="*/ 1244820 h 1546350"/>
                <a:gd name="connsiteX28" fmla="*/ 137656 w 1117229"/>
                <a:gd name="connsiteY28" fmla="*/ 1335307 h 1546350"/>
                <a:gd name="connsiteX29" fmla="*/ 128130 w 1117229"/>
                <a:gd name="connsiteY29" fmla="*/ 1401982 h 1546350"/>
                <a:gd name="connsiteX30" fmla="*/ 154325 w 1117229"/>
                <a:gd name="connsiteY30" fmla="*/ 1418651 h 1546350"/>
                <a:gd name="connsiteX31" fmla="*/ 240050 w 1117229"/>
                <a:gd name="connsiteY31" fmla="*/ 1406745 h 1546350"/>
                <a:gd name="connsiteX32" fmla="*/ 401975 w 1117229"/>
                <a:gd name="connsiteY32" fmla="*/ 1347214 h 1546350"/>
                <a:gd name="connsiteX33" fmla="*/ 549612 w 1117229"/>
                <a:gd name="connsiteY33" fmla="*/ 1266251 h 1546350"/>
                <a:gd name="connsiteX34" fmla="*/ 668675 w 1117229"/>
                <a:gd name="connsiteY34" fmla="*/ 1178145 h 1546350"/>
                <a:gd name="connsiteX35" fmla="*/ 792500 w 1117229"/>
                <a:gd name="connsiteY35" fmla="*/ 1066226 h 1546350"/>
                <a:gd name="connsiteX36" fmla="*/ 880606 w 1117229"/>
                <a:gd name="connsiteY36" fmla="*/ 959070 h 1546350"/>
                <a:gd name="connsiteX37" fmla="*/ 930612 w 1117229"/>
                <a:gd name="connsiteY37" fmla="*/ 868582 h 1546350"/>
                <a:gd name="connsiteX38" fmla="*/ 971093 w 1117229"/>
                <a:gd name="connsiteY38" fmla="*/ 778095 h 1546350"/>
                <a:gd name="connsiteX39" fmla="*/ 973475 w 1117229"/>
                <a:gd name="connsiteY39" fmla="*/ 689989 h 1546350"/>
                <a:gd name="connsiteX40" fmla="*/ 944900 w 1117229"/>
                <a:gd name="connsiteY40" fmla="*/ 630457 h 1546350"/>
                <a:gd name="connsiteX41" fmla="*/ 873462 w 1117229"/>
                <a:gd name="connsiteY41" fmla="*/ 570926 h 1546350"/>
                <a:gd name="connsiteX42" fmla="*/ 766306 w 1117229"/>
                <a:gd name="connsiteY42" fmla="*/ 497107 h 1546350"/>
                <a:gd name="connsiteX43" fmla="*/ 713918 w 1117229"/>
                <a:gd name="connsiteY43" fmla="*/ 447101 h 1546350"/>
                <a:gd name="connsiteX44" fmla="*/ 668675 w 1117229"/>
                <a:gd name="connsiteY44" fmla="*/ 356614 h 1546350"/>
                <a:gd name="connsiteX45" fmla="*/ 680581 w 1117229"/>
                <a:gd name="connsiteY45" fmla="*/ 254220 h 1546350"/>
                <a:gd name="connsiteX46" fmla="*/ 732968 w 1117229"/>
                <a:gd name="connsiteY46" fmla="*/ 185164 h 1546350"/>
                <a:gd name="connsiteX47" fmla="*/ 802025 w 1117229"/>
                <a:gd name="connsiteY47" fmla="*/ 130395 h 1546350"/>
                <a:gd name="connsiteX48" fmla="*/ 880606 w 1117229"/>
                <a:gd name="connsiteY48" fmla="*/ 82770 h 1546350"/>
                <a:gd name="connsiteX49" fmla="*/ 971094 w 1117229"/>
                <a:gd name="connsiteY49" fmla="*/ 32764 h 1546350"/>
                <a:gd name="connsiteX50" fmla="*/ 1035387 w 1117229"/>
                <a:gd name="connsiteY50" fmla="*/ 4188 h 1546350"/>
                <a:gd name="connsiteX51" fmla="*/ 1090156 w 1117229"/>
                <a:gd name="connsiteY51" fmla="*/ 4189 h 1546350"/>
                <a:gd name="connsiteX52" fmla="*/ 1116350 w 1117229"/>
                <a:gd name="connsiteY52" fmla="*/ 42289 h 1546350"/>
                <a:gd name="connsiteX53" fmla="*/ 1106825 w 1117229"/>
                <a:gd name="connsiteY53" fmla="*/ 97057 h 1546350"/>
                <a:gd name="connsiteX54" fmla="*/ 1066343 w 1117229"/>
                <a:gd name="connsiteY54" fmla="*/ 128014 h 1546350"/>
                <a:gd name="connsiteX55" fmla="*/ 973475 w 1117229"/>
                <a:gd name="connsiteY55" fmla="*/ 175639 h 1546350"/>
                <a:gd name="connsiteX56" fmla="*/ 902037 w 1117229"/>
                <a:gd name="connsiteY56" fmla="*/ 213739 h 1546350"/>
                <a:gd name="connsiteX57" fmla="*/ 835362 w 1117229"/>
                <a:gd name="connsiteY57" fmla="*/ 261364 h 1546350"/>
                <a:gd name="connsiteX58" fmla="*/ 799643 w 1117229"/>
                <a:gd name="connsiteY58" fmla="*/ 304226 h 1546350"/>
                <a:gd name="connsiteX59" fmla="*/ 802025 w 1117229"/>
                <a:gd name="connsiteY59" fmla="*/ 354232 h 1546350"/>
                <a:gd name="connsiteX60" fmla="*/ 852031 w 1117229"/>
                <a:gd name="connsiteY60" fmla="*/ 406620 h 1546350"/>
                <a:gd name="connsiteX61" fmla="*/ 932993 w 1117229"/>
                <a:gd name="connsiteY61" fmla="*/ 463770 h 1546350"/>
                <a:gd name="connsiteX62" fmla="*/ 1011575 w 1117229"/>
                <a:gd name="connsiteY62" fmla="*/ 525682 h 1546350"/>
                <a:gd name="connsiteX63" fmla="*/ 1080631 w 1117229"/>
                <a:gd name="connsiteY63" fmla="*/ 604264 h 1546350"/>
                <a:gd name="connsiteX64" fmla="*/ 1106825 w 1117229"/>
                <a:gd name="connsiteY64" fmla="*/ 697132 h 1546350"/>
                <a:gd name="connsiteX65" fmla="*/ 1087775 w 1117229"/>
                <a:gd name="connsiteY65" fmla="*/ 811432 h 1546350"/>
                <a:gd name="connsiteX66" fmla="*/ 1047293 w 1117229"/>
                <a:gd name="connsiteY66" fmla="*/ 923351 h 1546350"/>
                <a:gd name="connsiteX67" fmla="*/ 985381 w 1117229"/>
                <a:gd name="connsiteY67" fmla="*/ 1030507 h 1546350"/>
                <a:gd name="connsiteX0" fmla="*/ 985381 w 1117229"/>
                <a:gd name="connsiteY0" fmla="*/ 1030507 h 1546350"/>
                <a:gd name="connsiteX1" fmla="*/ 859175 w 1117229"/>
                <a:gd name="connsiteY1" fmla="*/ 1182907 h 1546350"/>
                <a:gd name="connsiteX2" fmla="*/ 752018 w 1117229"/>
                <a:gd name="connsiteY2" fmla="*/ 1278157 h 1546350"/>
                <a:gd name="connsiteX3" fmla="*/ 630575 w 1117229"/>
                <a:gd name="connsiteY3" fmla="*/ 1368645 h 1546350"/>
                <a:gd name="connsiteX4" fmla="*/ 497225 w 1117229"/>
                <a:gd name="connsiteY4" fmla="*/ 1442464 h 1546350"/>
                <a:gd name="connsiteX5" fmla="*/ 332918 w 1117229"/>
                <a:gd name="connsiteY5" fmla="*/ 1516282 h 1546350"/>
                <a:gd name="connsiteX6" fmla="*/ 211475 w 1117229"/>
                <a:gd name="connsiteY6" fmla="*/ 1544857 h 1546350"/>
                <a:gd name="connsiteX7" fmla="*/ 111462 w 1117229"/>
                <a:gd name="connsiteY7" fmla="*/ 1540095 h 1546350"/>
                <a:gd name="connsiteX8" fmla="*/ 51931 w 1117229"/>
                <a:gd name="connsiteY8" fmla="*/ 1521045 h 1546350"/>
                <a:gd name="connsiteX9" fmla="*/ 6687 w 1117229"/>
                <a:gd name="connsiteY9" fmla="*/ 1456751 h 1546350"/>
                <a:gd name="connsiteX10" fmla="*/ 1925 w 1117229"/>
                <a:gd name="connsiteY10" fmla="*/ 1382932 h 1546350"/>
                <a:gd name="connsiteX11" fmla="*/ 23356 w 1117229"/>
                <a:gd name="connsiteY11" fmla="*/ 1273395 h 1546350"/>
                <a:gd name="connsiteX12" fmla="*/ 70981 w 1117229"/>
                <a:gd name="connsiteY12" fmla="*/ 1161476 h 1546350"/>
                <a:gd name="connsiteX13" fmla="*/ 125750 w 1117229"/>
                <a:gd name="connsiteY13" fmla="*/ 1075751 h 1546350"/>
                <a:gd name="connsiteX14" fmla="*/ 213856 w 1117229"/>
                <a:gd name="connsiteY14" fmla="*/ 980501 h 1546350"/>
                <a:gd name="connsiteX15" fmla="*/ 349587 w 1117229"/>
                <a:gd name="connsiteY15" fmla="*/ 901920 h 1546350"/>
                <a:gd name="connsiteX16" fmla="*/ 487700 w 1117229"/>
                <a:gd name="connsiteY16" fmla="*/ 870964 h 1546350"/>
                <a:gd name="connsiteX17" fmla="*/ 575806 w 1117229"/>
                <a:gd name="connsiteY17" fmla="*/ 868582 h 1546350"/>
                <a:gd name="connsiteX18" fmla="*/ 621050 w 1117229"/>
                <a:gd name="connsiteY18" fmla="*/ 882870 h 1546350"/>
                <a:gd name="connsiteX19" fmla="*/ 644862 w 1117229"/>
                <a:gd name="connsiteY19" fmla="*/ 918589 h 1546350"/>
                <a:gd name="connsiteX20" fmla="*/ 635337 w 1117229"/>
                <a:gd name="connsiteY20" fmla="*/ 961451 h 1546350"/>
                <a:gd name="connsiteX21" fmla="*/ 599618 w 1117229"/>
                <a:gd name="connsiteY21" fmla="*/ 990026 h 1546350"/>
                <a:gd name="connsiteX22" fmla="*/ 554375 w 1117229"/>
                <a:gd name="connsiteY22" fmla="*/ 997170 h 1546350"/>
                <a:gd name="connsiteX23" fmla="*/ 463887 w 1117229"/>
                <a:gd name="connsiteY23" fmla="*/ 1001932 h 1546350"/>
                <a:gd name="connsiteX24" fmla="*/ 390068 w 1117229"/>
                <a:gd name="connsiteY24" fmla="*/ 1023364 h 1546350"/>
                <a:gd name="connsiteX25" fmla="*/ 299581 w 1117229"/>
                <a:gd name="connsiteY25" fmla="*/ 1073370 h 1546350"/>
                <a:gd name="connsiteX26" fmla="*/ 225762 w 1117229"/>
                <a:gd name="connsiteY26" fmla="*/ 1151951 h 1546350"/>
                <a:gd name="connsiteX27" fmla="*/ 170993 w 1117229"/>
                <a:gd name="connsiteY27" fmla="*/ 1244820 h 1546350"/>
                <a:gd name="connsiteX28" fmla="*/ 137656 w 1117229"/>
                <a:gd name="connsiteY28" fmla="*/ 1335307 h 1546350"/>
                <a:gd name="connsiteX29" fmla="*/ 132892 w 1117229"/>
                <a:gd name="connsiteY29" fmla="*/ 1397220 h 1546350"/>
                <a:gd name="connsiteX30" fmla="*/ 154325 w 1117229"/>
                <a:gd name="connsiteY30" fmla="*/ 1418651 h 1546350"/>
                <a:gd name="connsiteX31" fmla="*/ 240050 w 1117229"/>
                <a:gd name="connsiteY31" fmla="*/ 1406745 h 1546350"/>
                <a:gd name="connsiteX32" fmla="*/ 401975 w 1117229"/>
                <a:gd name="connsiteY32" fmla="*/ 1347214 h 1546350"/>
                <a:gd name="connsiteX33" fmla="*/ 549612 w 1117229"/>
                <a:gd name="connsiteY33" fmla="*/ 1266251 h 1546350"/>
                <a:gd name="connsiteX34" fmla="*/ 668675 w 1117229"/>
                <a:gd name="connsiteY34" fmla="*/ 1178145 h 1546350"/>
                <a:gd name="connsiteX35" fmla="*/ 792500 w 1117229"/>
                <a:gd name="connsiteY35" fmla="*/ 1066226 h 1546350"/>
                <a:gd name="connsiteX36" fmla="*/ 880606 w 1117229"/>
                <a:gd name="connsiteY36" fmla="*/ 959070 h 1546350"/>
                <a:gd name="connsiteX37" fmla="*/ 930612 w 1117229"/>
                <a:gd name="connsiteY37" fmla="*/ 868582 h 1546350"/>
                <a:gd name="connsiteX38" fmla="*/ 971093 w 1117229"/>
                <a:gd name="connsiteY38" fmla="*/ 778095 h 1546350"/>
                <a:gd name="connsiteX39" fmla="*/ 973475 w 1117229"/>
                <a:gd name="connsiteY39" fmla="*/ 689989 h 1546350"/>
                <a:gd name="connsiteX40" fmla="*/ 944900 w 1117229"/>
                <a:gd name="connsiteY40" fmla="*/ 630457 h 1546350"/>
                <a:gd name="connsiteX41" fmla="*/ 873462 w 1117229"/>
                <a:gd name="connsiteY41" fmla="*/ 570926 h 1546350"/>
                <a:gd name="connsiteX42" fmla="*/ 766306 w 1117229"/>
                <a:gd name="connsiteY42" fmla="*/ 497107 h 1546350"/>
                <a:gd name="connsiteX43" fmla="*/ 713918 w 1117229"/>
                <a:gd name="connsiteY43" fmla="*/ 447101 h 1546350"/>
                <a:gd name="connsiteX44" fmla="*/ 668675 w 1117229"/>
                <a:gd name="connsiteY44" fmla="*/ 356614 h 1546350"/>
                <a:gd name="connsiteX45" fmla="*/ 680581 w 1117229"/>
                <a:gd name="connsiteY45" fmla="*/ 254220 h 1546350"/>
                <a:gd name="connsiteX46" fmla="*/ 732968 w 1117229"/>
                <a:gd name="connsiteY46" fmla="*/ 185164 h 1546350"/>
                <a:gd name="connsiteX47" fmla="*/ 802025 w 1117229"/>
                <a:gd name="connsiteY47" fmla="*/ 130395 h 1546350"/>
                <a:gd name="connsiteX48" fmla="*/ 880606 w 1117229"/>
                <a:gd name="connsiteY48" fmla="*/ 82770 h 1546350"/>
                <a:gd name="connsiteX49" fmla="*/ 971094 w 1117229"/>
                <a:gd name="connsiteY49" fmla="*/ 32764 h 1546350"/>
                <a:gd name="connsiteX50" fmla="*/ 1035387 w 1117229"/>
                <a:gd name="connsiteY50" fmla="*/ 4188 h 1546350"/>
                <a:gd name="connsiteX51" fmla="*/ 1090156 w 1117229"/>
                <a:gd name="connsiteY51" fmla="*/ 4189 h 1546350"/>
                <a:gd name="connsiteX52" fmla="*/ 1116350 w 1117229"/>
                <a:gd name="connsiteY52" fmla="*/ 42289 h 1546350"/>
                <a:gd name="connsiteX53" fmla="*/ 1106825 w 1117229"/>
                <a:gd name="connsiteY53" fmla="*/ 97057 h 1546350"/>
                <a:gd name="connsiteX54" fmla="*/ 1066343 w 1117229"/>
                <a:gd name="connsiteY54" fmla="*/ 128014 h 1546350"/>
                <a:gd name="connsiteX55" fmla="*/ 973475 w 1117229"/>
                <a:gd name="connsiteY55" fmla="*/ 175639 h 1546350"/>
                <a:gd name="connsiteX56" fmla="*/ 902037 w 1117229"/>
                <a:gd name="connsiteY56" fmla="*/ 213739 h 1546350"/>
                <a:gd name="connsiteX57" fmla="*/ 835362 w 1117229"/>
                <a:gd name="connsiteY57" fmla="*/ 261364 h 1546350"/>
                <a:gd name="connsiteX58" fmla="*/ 799643 w 1117229"/>
                <a:gd name="connsiteY58" fmla="*/ 304226 h 1546350"/>
                <a:gd name="connsiteX59" fmla="*/ 802025 w 1117229"/>
                <a:gd name="connsiteY59" fmla="*/ 354232 h 1546350"/>
                <a:gd name="connsiteX60" fmla="*/ 852031 w 1117229"/>
                <a:gd name="connsiteY60" fmla="*/ 406620 h 1546350"/>
                <a:gd name="connsiteX61" fmla="*/ 932993 w 1117229"/>
                <a:gd name="connsiteY61" fmla="*/ 463770 h 1546350"/>
                <a:gd name="connsiteX62" fmla="*/ 1011575 w 1117229"/>
                <a:gd name="connsiteY62" fmla="*/ 525682 h 1546350"/>
                <a:gd name="connsiteX63" fmla="*/ 1080631 w 1117229"/>
                <a:gd name="connsiteY63" fmla="*/ 604264 h 1546350"/>
                <a:gd name="connsiteX64" fmla="*/ 1106825 w 1117229"/>
                <a:gd name="connsiteY64" fmla="*/ 697132 h 1546350"/>
                <a:gd name="connsiteX65" fmla="*/ 1087775 w 1117229"/>
                <a:gd name="connsiteY65" fmla="*/ 811432 h 1546350"/>
                <a:gd name="connsiteX66" fmla="*/ 1047293 w 1117229"/>
                <a:gd name="connsiteY66" fmla="*/ 923351 h 1546350"/>
                <a:gd name="connsiteX67" fmla="*/ 985381 w 1117229"/>
                <a:gd name="connsiteY67" fmla="*/ 1030507 h 1546350"/>
                <a:gd name="connsiteX0" fmla="*/ 985381 w 1117229"/>
                <a:gd name="connsiteY0" fmla="*/ 1030507 h 1546350"/>
                <a:gd name="connsiteX1" fmla="*/ 859175 w 1117229"/>
                <a:gd name="connsiteY1" fmla="*/ 1182907 h 1546350"/>
                <a:gd name="connsiteX2" fmla="*/ 752018 w 1117229"/>
                <a:gd name="connsiteY2" fmla="*/ 1278157 h 1546350"/>
                <a:gd name="connsiteX3" fmla="*/ 630575 w 1117229"/>
                <a:gd name="connsiteY3" fmla="*/ 1368645 h 1546350"/>
                <a:gd name="connsiteX4" fmla="*/ 492463 w 1117229"/>
                <a:gd name="connsiteY4" fmla="*/ 1447226 h 1546350"/>
                <a:gd name="connsiteX5" fmla="*/ 332918 w 1117229"/>
                <a:gd name="connsiteY5" fmla="*/ 1516282 h 1546350"/>
                <a:gd name="connsiteX6" fmla="*/ 211475 w 1117229"/>
                <a:gd name="connsiteY6" fmla="*/ 1544857 h 1546350"/>
                <a:gd name="connsiteX7" fmla="*/ 111462 w 1117229"/>
                <a:gd name="connsiteY7" fmla="*/ 1540095 h 1546350"/>
                <a:gd name="connsiteX8" fmla="*/ 51931 w 1117229"/>
                <a:gd name="connsiteY8" fmla="*/ 1521045 h 1546350"/>
                <a:gd name="connsiteX9" fmla="*/ 6687 w 1117229"/>
                <a:gd name="connsiteY9" fmla="*/ 1456751 h 1546350"/>
                <a:gd name="connsiteX10" fmla="*/ 1925 w 1117229"/>
                <a:gd name="connsiteY10" fmla="*/ 1382932 h 1546350"/>
                <a:gd name="connsiteX11" fmla="*/ 23356 w 1117229"/>
                <a:gd name="connsiteY11" fmla="*/ 1273395 h 1546350"/>
                <a:gd name="connsiteX12" fmla="*/ 70981 w 1117229"/>
                <a:gd name="connsiteY12" fmla="*/ 1161476 h 1546350"/>
                <a:gd name="connsiteX13" fmla="*/ 125750 w 1117229"/>
                <a:gd name="connsiteY13" fmla="*/ 1075751 h 1546350"/>
                <a:gd name="connsiteX14" fmla="*/ 213856 w 1117229"/>
                <a:gd name="connsiteY14" fmla="*/ 980501 h 1546350"/>
                <a:gd name="connsiteX15" fmla="*/ 349587 w 1117229"/>
                <a:gd name="connsiteY15" fmla="*/ 901920 h 1546350"/>
                <a:gd name="connsiteX16" fmla="*/ 487700 w 1117229"/>
                <a:gd name="connsiteY16" fmla="*/ 870964 h 1546350"/>
                <a:gd name="connsiteX17" fmla="*/ 575806 w 1117229"/>
                <a:gd name="connsiteY17" fmla="*/ 868582 h 1546350"/>
                <a:gd name="connsiteX18" fmla="*/ 621050 w 1117229"/>
                <a:gd name="connsiteY18" fmla="*/ 882870 h 1546350"/>
                <a:gd name="connsiteX19" fmla="*/ 644862 w 1117229"/>
                <a:gd name="connsiteY19" fmla="*/ 918589 h 1546350"/>
                <a:gd name="connsiteX20" fmla="*/ 635337 w 1117229"/>
                <a:gd name="connsiteY20" fmla="*/ 961451 h 1546350"/>
                <a:gd name="connsiteX21" fmla="*/ 599618 w 1117229"/>
                <a:gd name="connsiteY21" fmla="*/ 990026 h 1546350"/>
                <a:gd name="connsiteX22" fmla="*/ 554375 w 1117229"/>
                <a:gd name="connsiteY22" fmla="*/ 997170 h 1546350"/>
                <a:gd name="connsiteX23" fmla="*/ 463887 w 1117229"/>
                <a:gd name="connsiteY23" fmla="*/ 1001932 h 1546350"/>
                <a:gd name="connsiteX24" fmla="*/ 390068 w 1117229"/>
                <a:gd name="connsiteY24" fmla="*/ 1023364 h 1546350"/>
                <a:gd name="connsiteX25" fmla="*/ 299581 w 1117229"/>
                <a:gd name="connsiteY25" fmla="*/ 1073370 h 1546350"/>
                <a:gd name="connsiteX26" fmla="*/ 225762 w 1117229"/>
                <a:gd name="connsiteY26" fmla="*/ 1151951 h 1546350"/>
                <a:gd name="connsiteX27" fmla="*/ 170993 w 1117229"/>
                <a:gd name="connsiteY27" fmla="*/ 1244820 h 1546350"/>
                <a:gd name="connsiteX28" fmla="*/ 137656 w 1117229"/>
                <a:gd name="connsiteY28" fmla="*/ 1335307 h 1546350"/>
                <a:gd name="connsiteX29" fmla="*/ 132892 w 1117229"/>
                <a:gd name="connsiteY29" fmla="*/ 1397220 h 1546350"/>
                <a:gd name="connsiteX30" fmla="*/ 154325 w 1117229"/>
                <a:gd name="connsiteY30" fmla="*/ 1418651 h 1546350"/>
                <a:gd name="connsiteX31" fmla="*/ 240050 w 1117229"/>
                <a:gd name="connsiteY31" fmla="*/ 1406745 h 1546350"/>
                <a:gd name="connsiteX32" fmla="*/ 401975 w 1117229"/>
                <a:gd name="connsiteY32" fmla="*/ 1347214 h 1546350"/>
                <a:gd name="connsiteX33" fmla="*/ 549612 w 1117229"/>
                <a:gd name="connsiteY33" fmla="*/ 1266251 h 1546350"/>
                <a:gd name="connsiteX34" fmla="*/ 668675 w 1117229"/>
                <a:gd name="connsiteY34" fmla="*/ 1178145 h 1546350"/>
                <a:gd name="connsiteX35" fmla="*/ 792500 w 1117229"/>
                <a:gd name="connsiteY35" fmla="*/ 1066226 h 1546350"/>
                <a:gd name="connsiteX36" fmla="*/ 880606 w 1117229"/>
                <a:gd name="connsiteY36" fmla="*/ 959070 h 1546350"/>
                <a:gd name="connsiteX37" fmla="*/ 930612 w 1117229"/>
                <a:gd name="connsiteY37" fmla="*/ 868582 h 1546350"/>
                <a:gd name="connsiteX38" fmla="*/ 971093 w 1117229"/>
                <a:gd name="connsiteY38" fmla="*/ 778095 h 1546350"/>
                <a:gd name="connsiteX39" fmla="*/ 973475 w 1117229"/>
                <a:gd name="connsiteY39" fmla="*/ 689989 h 1546350"/>
                <a:gd name="connsiteX40" fmla="*/ 944900 w 1117229"/>
                <a:gd name="connsiteY40" fmla="*/ 630457 h 1546350"/>
                <a:gd name="connsiteX41" fmla="*/ 873462 w 1117229"/>
                <a:gd name="connsiteY41" fmla="*/ 570926 h 1546350"/>
                <a:gd name="connsiteX42" fmla="*/ 766306 w 1117229"/>
                <a:gd name="connsiteY42" fmla="*/ 497107 h 1546350"/>
                <a:gd name="connsiteX43" fmla="*/ 713918 w 1117229"/>
                <a:gd name="connsiteY43" fmla="*/ 447101 h 1546350"/>
                <a:gd name="connsiteX44" fmla="*/ 668675 w 1117229"/>
                <a:gd name="connsiteY44" fmla="*/ 356614 h 1546350"/>
                <a:gd name="connsiteX45" fmla="*/ 680581 w 1117229"/>
                <a:gd name="connsiteY45" fmla="*/ 254220 h 1546350"/>
                <a:gd name="connsiteX46" fmla="*/ 732968 w 1117229"/>
                <a:gd name="connsiteY46" fmla="*/ 185164 h 1546350"/>
                <a:gd name="connsiteX47" fmla="*/ 802025 w 1117229"/>
                <a:gd name="connsiteY47" fmla="*/ 130395 h 1546350"/>
                <a:gd name="connsiteX48" fmla="*/ 880606 w 1117229"/>
                <a:gd name="connsiteY48" fmla="*/ 82770 h 1546350"/>
                <a:gd name="connsiteX49" fmla="*/ 971094 w 1117229"/>
                <a:gd name="connsiteY49" fmla="*/ 32764 h 1546350"/>
                <a:gd name="connsiteX50" fmla="*/ 1035387 w 1117229"/>
                <a:gd name="connsiteY50" fmla="*/ 4188 h 1546350"/>
                <a:gd name="connsiteX51" fmla="*/ 1090156 w 1117229"/>
                <a:gd name="connsiteY51" fmla="*/ 4189 h 1546350"/>
                <a:gd name="connsiteX52" fmla="*/ 1116350 w 1117229"/>
                <a:gd name="connsiteY52" fmla="*/ 42289 h 1546350"/>
                <a:gd name="connsiteX53" fmla="*/ 1106825 w 1117229"/>
                <a:gd name="connsiteY53" fmla="*/ 97057 h 1546350"/>
                <a:gd name="connsiteX54" fmla="*/ 1066343 w 1117229"/>
                <a:gd name="connsiteY54" fmla="*/ 128014 h 1546350"/>
                <a:gd name="connsiteX55" fmla="*/ 973475 w 1117229"/>
                <a:gd name="connsiteY55" fmla="*/ 175639 h 1546350"/>
                <a:gd name="connsiteX56" fmla="*/ 902037 w 1117229"/>
                <a:gd name="connsiteY56" fmla="*/ 213739 h 1546350"/>
                <a:gd name="connsiteX57" fmla="*/ 835362 w 1117229"/>
                <a:gd name="connsiteY57" fmla="*/ 261364 h 1546350"/>
                <a:gd name="connsiteX58" fmla="*/ 799643 w 1117229"/>
                <a:gd name="connsiteY58" fmla="*/ 304226 h 1546350"/>
                <a:gd name="connsiteX59" fmla="*/ 802025 w 1117229"/>
                <a:gd name="connsiteY59" fmla="*/ 354232 h 1546350"/>
                <a:gd name="connsiteX60" fmla="*/ 852031 w 1117229"/>
                <a:gd name="connsiteY60" fmla="*/ 406620 h 1546350"/>
                <a:gd name="connsiteX61" fmla="*/ 932993 w 1117229"/>
                <a:gd name="connsiteY61" fmla="*/ 463770 h 1546350"/>
                <a:gd name="connsiteX62" fmla="*/ 1011575 w 1117229"/>
                <a:gd name="connsiteY62" fmla="*/ 525682 h 1546350"/>
                <a:gd name="connsiteX63" fmla="*/ 1080631 w 1117229"/>
                <a:gd name="connsiteY63" fmla="*/ 604264 h 1546350"/>
                <a:gd name="connsiteX64" fmla="*/ 1106825 w 1117229"/>
                <a:gd name="connsiteY64" fmla="*/ 697132 h 1546350"/>
                <a:gd name="connsiteX65" fmla="*/ 1087775 w 1117229"/>
                <a:gd name="connsiteY65" fmla="*/ 811432 h 1546350"/>
                <a:gd name="connsiteX66" fmla="*/ 1047293 w 1117229"/>
                <a:gd name="connsiteY66" fmla="*/ 923351 h 1546350"/>
                <a:gd name="connsiteX67" fmla="*/ 985381 w 1117229"/>
                <a:gd name="connsiteY67" fmla="*/ 1030507 h 1546350"/>
                <a:gd name="connsiteX0" fmla="*/ 985381 w 1117229"/>
                <a:gd name="connsiteY0" fmla="*/ 1030507 h 1546350"/>
                <a:gd name="connsiteX1" fmla="*/ 859175 w 1117229"/>
                <a:gd name="connsiteY1" fmla="*/ 1182907 h 1546350"/>
                <a:gd name="connsiteX2" fmla="*/ 752018 w 1117229"/>
                <a:gd name="connsiteY2" fmla="*/ 1278157 h 1546350"/>
                <a:gd name="connsiteX3" fmla="*/ 630575 w 1117229"/>
                <a:gd name="connsiteY3" fmla="*/ 1368645 h 1546350"/>
                <a:gd name="connsiteX4" fmla="*/ 492463 w 1117229"/>
                <a:gd name="connsiteY4" fmla="*/ 1447226 h 1546350"/>
                <a:gd name="connsiteX5" fmla="*/ 332918 w 1117229"/>
                <a:gd name="connsiteY5" fmla="*/ 1516282 h 1546350"/>
                <a:gd name="connsiteX6" fmla="*/ 211475 w 1117229"/>
                <a:gd name="connsiteY6" fmla="*/ 1544857 h 1546350"/>
                <a:gd name="connsiteX7" fmla="*/ 111462 w 1117229"/>
                <a:gd name="connsiteY7" fmla="*/ 1540095 h 1546350"/>
                <a:gd name="connsiteX8" fmla="*/ 51931 w 1117229"/>
                <a:gd name="connsiteY8" fmla="*/ 1521045 h 1546350"/>
                <a:gd name="connsiteX9" fmla="*/ 6687 w 1117229"/>
                <a:gd name="connsiteY9" fmla="*/ 1456751 h 1546350"/>
                <a:gd name="connsiteX10" fmla="*/ 1925 w 1117229"/>
                <a:gd name="connsiteY10" fmla="*/ 1382932 h 1546350"/>
                <a:gd name="connsiteX11" fmla="*/ 23356 w 1117229"/>
                <a:gd name="connsiteY11" fmla="*/ 1273395 h 1546350"/>
                <a:gd name="connsiteX12" fmla="*/ 70981 w 1117229"/>
                <a:gd name="connsiteY12" fmla="*/ 1161476 h 1546350"/>
                <a:gd name="connsiteX13" fmla="*/ 125750 w 1117229"/>
                <a:gd name="connsiteY13" fmla="*/ 1075751 h 1546350"/>
                <a:gd name="connsiteX14" fmla="*/ 213856 w 1117229"/>
                <a:gd name="connsiteY14" fmla="*/ 980501 h 1546350"/>
                <a:gd name="connsiteX15" fmla="*/ 349587 w 1117229"/>
                <a:gd name="connsiteY15" fmla="*/ 901920 h 1546350"/>
                <a:gd name="connsiteX16" fmla="*/ 487700 w 1117229"/>
                <a:gd name="connsiteY16" fmla="*/ 870964 h 1546350"/>
                <a:gd name="connsiteX17" fmla="*/ 575806 w 1117229"/>
                <a:gd name="connsiteY17" fmla="*/ 868582 h 1546350"/>
                <a:gd name="connsiteX18" fmla="*/ 621050 w 1117229"/>
                <a:gd name="connsiteY18" fmla="*/ 882870 h 1546350"/>
                <a:gd name="connsiteX19" fmla="*/ 644862 w 1117229"/>
                <a:gd name="connsiteY19" fmla="*/ 918589 h 1546350"/>
                <a:gd name="connsiteX20" fmla="*/ 635337 w 1117229"/>
                <a:gd name="connsiteY20" fmla="*/ 961451 h 1546350"/>
                <a:gd name="connsiteX21" fmla="*/ 599618 w 1117229"/>
                <a:gd name="connsiteY21" fmla="*/ 990026 h 1546350"/>
                <a:gd name="connsiteX22" fmla="*/ 554375 w 1117229"/>
                <a:gd name="connsiteY22" fmla="*/ 997170 h 1546350"/>
                <a:gd name="connsiteX23" fmla="*/ 463887 w 1117229"/>
                <a:gd name="connsiteY23" fmla="*/ 1001932 h 1546350"/>
                <a:gd name="connsiteX24" fmla="*/ 390068 w 1117229"/>
                <a:gd name="connsiteY24" fmla="*/ 1023364 h 1546350"/>
                <a:gd name="connsiteX25" fmla="*/ 299581 w 1117229"/>
                <a:gd name="connsiteY25" fmla="*/ 1073370 h 1546350"/>
                <a:gd name="connsiteX26" fmla="*/ 225762 w 1117229"/>
                <a:gd name="connsiteY26" fmla="*/ 1151951 h 1546350"/>
                <a:gd name="connsiteX27" fmla="*/ 170993 w 1117229"/>
                <a:gd name="connsiteY27" fmla="*/ 1244820 h 1546350"/>
                <a:gd name="connsiteX28" fmla="*/ 137656 w 1117229"/>
                <a:gd name="connsiteY28" fmla="*/ 1335307 h 1546350"/>
                <a:gd name="connsiteX29" fmla="*/ 132892 w 1117229"/>
                <a:gd name="connsiteY29" fmla="*/ 1397220 h 1546350"/>
                <a:gd name="connsiteX30" fmla="*/ 154325 w 1117229"/>
                <a:gd name="connsiteY30" fmla="*/ 1418651 h 1546350"/>
                <a:gd name="connsiteX31" fmla="*/ 240050 w 1117229"/>
                <a:gd name="connsiteY31" fmla="*/ 1406745 h 1546350"/>
                <a:gd name="connsiteX32" fmla="*/ 401975 w 1117229"/>
                <a:gd name="connsiteY32" fmla="*/ 1347214 h 1546350"/>
                <a:gd name="connsiteX33" fmla="*/ 549612 w 1117229"/>
                <a:gd name="connsiteY33" fmla="*/ 1266251 h 1546350"/>
                <a:gd name="connsiteX34" fmla="*/ 668675 w 1117229"/>
                <a:gd name="connsiteY34" fmla="*/ 1178145 h 1546350"/>
                <a:gd name="connsiteX35" fmla="*/ 792500 w 1117229"/>
                <a:gd name="connsiteY35" fmla="*/ 1066226 h 1546350"/>
                <a:gd name="connsiteX36" fmla="*/ 880606 w 1117229"/>
                <a:gd name="connsiteY36" fmla="*/ 959070 h 1546350"/>
                <a:gd name="connsiteX37" fmla="*/ 935375 w 1117229"/>
                <a:gd name="connsiteY37" fmla="*/ 868582 h 1546350"/>
                <a:gd name="connsiteX38" fmla="*/ 971093 w 1117229"/>
                <a:gd name="connsiteY38" fmla="*/ 778095 h 1546350"/>
                <a:gd name="connsiteX39" fmla="*/ 973475 w 1117229"/>
                <a:gd name="connsiteY39" fmla="*/ 689989 h 1546350"/>
                <a:gd name="connsiteX40" fmla="*/ 944900 w 1117229"/>
                <a:gd name="connsiteY40" fmla="*/ 630457 h 1546350"/>
                <a:gd name="connsiteX41" fmla="*/ 873462 w 1117229"/>
                <a:gd name="connsiteY41" fmla="*/ 570926 h 1546350"/>
                <a:gd name="connsiteX42" fmla="*/ 766306 w 1117229"/>
                <a:gd name="connsiteY42" fmla="*/ 497107 h 1546350"/>
                <a:gd name="connsiteX43" fmla="*/ 713918 w 1117229"/>
                <a:gd name="connsiteY43" fmla="*/ 447101 h 1546350"/>
                <a:gd name="connsiteX44" fmla="*/ 668675 w 1117229"/>
                <a:gd name="connsiteY44" fmla="*/ 356614 h 1546350"/>
                <a:gd name="connsiteX45" fmla="*/ 680581 w 1117229"/>
                <a:gd name="connsiteY45" fmla="*/ 254220 h 1546350"/>
                <a:gd name="connsiteX46" fmla="*/ 732968 w 1117229"/>
                <a:gd name="connsiteY46" fmla="*/ 185164 h 1546350"/>
                <a:gd name="connsiteX47" fmla="*/ 802025 w 1117229"/>
                <a:gd name="connsiteY47" fmla="*/ 130395 h 1546350"/>
                <a:gd name="connsiteX48" fmla="*/ 880606 w 1117229"/>
                <a:gd name="connsiteY48" fmla="*/ 82770 h 1546350"/>
                <a:gd name="connsiteX49" fmla="*/ 971094 w 1117229"/>
                <a:gd name="connsiteY49" fmla="*/ 32764 h 1546350"/>
                <a:gd name="connsiteX50" fmla="*/ 1035387 w 1117229"/>
                <a:gd name="connsiteY50" fmla="*/ 4188 h 1546350"/>
                <a:gd name="connsiteX51" fmla="*/ 1090156 w 1117229"/>
                <a:gd name="connsiteY51" fmla="*/ 4189 h 1546350"/>
                <a:gd name="connsiteX52" fmla="*/ 1116350 w 1117229"/>
                <a:gd name="connsiteY52" fmla="*/ 42289 h 1546350"/>
                <a:gd name="connsiteX53" fmla="*/ 1106825 w 1117229"/>
                <a:gd name="connsiteY53" fmla="*/ 97057 h 1546350"/>
                <a:gd name="connsiteX54" fmla="*/ 1066343 w 1117229"/>
                <a:gd name="connsiteY54" fmla="*/ 128014 h 1546350"/>
                <a:gd name="connsiteX55" fmla="*/ 973475 w 1117229"/>
                <a:gd name="connsiteY55" fmla="*/ 175639 h 1546350"/>
                <a:gd name="connsiteX56" fmla="*/ 902037 w 1117229"/>
                <a:gd name="connsiteY56" fmla="*/ 213739 h 1546350"/>
                <a:gd name="connsiteX57" fmla="*/ 835362 w 1117229"/>
                <a:gd name="connsiteY57" fmla="*/ 261364 h 1546350"/>
                <a:gd name="connsiteX58" fmla="*/ 799643 w 1117229"/>
                <a:gd name="connsiteY58" fmla="*/ 304226 h 1546350"/>
                <a:gd name="connsiteX59" fmla="*/ 802025 w 1117229"/>
                <a:gd name="connsiteY59" fmla="*/ 354232 h 1546350"/>
                <a:gd name="connsiteX60" fmla="*/ 852031 w 1117229"/>
                <a:gd name="connsiteY60" fmla="*/ 406620 h 1546350"/>
                <a:gd name="connsiteX61" fmla="*/ 932993 w 1117229"/>
                <a:gd name="connsiteY61" fmla="*/ 463770 h 1546350"/>
                <a:gd name="connsiteX62" fmla="*/ 1011575 w 1117229"/>
                <a:gd name="connsiteY62" fmla="*/ 525682 h 1546350"/>
                <a:gd name="connsiteX63" fmla="*/ 1080631 w 1117229"/>
                <a:gd name="connsiteY63" fmla="*/ 604264 h 1546350"/>
                <a:gd name="connsiteX64" fmla="*/ 1106825 w 1117229"/>
                <a:gd name="connsiteY64" fmla="*/ 697132 h 1546350"/>
                <a:gd name="connsiteX65" fmla="*/ 1087775 w 1117229"/>
                <a:gd name="connsiteY65" fmla="*/ 811432 h 1546350"/>
                <a:gd name="connsiteX66" fmla="*/ 1047293 w 1117229"/>
                <a:gd name="connsiteY66" fmla="*/ 923351 h 1546350"/>
                <a:gd name="connsiteX67" fmla="*/ 985381 w 1117229"/>
                <a:gd name="connsiteY67" fmla="*/ 1030507 h 1546350"/>
                <a:gd name="connsiteX0" fmla="*/ 985381 w 1117229"/>
                <a:gd name="connsiteY0" fmla="*/ 1030507 h 1546350"/>
                <a:gd name="connsiteX1" fmla="*/ 859175 w 1117229"/>
                <a:gd name="connsiteY1" fmla="*/ 1182907 h 1546350"/>
                <a:gd name="connsiteX2" fmla="*/ 752018 w 1117229"/>
                <a:gd name="connsiteY2" fmla="*/ 1278157 h 1546350"/>
                <a:gd name="connsiteX3" fmla="*/ 630575 w 1117229"/>
                <a:gd name="connsiteY3" fmla="*/ 1368645 h 1546350"/>
                <a:gd name="connsiteX4" fmla="*/ 492463 w 1117229"/>
                <a:gd name="connsiteY4" fmla="*/ 1447226 h 1546350"/>
                <a:gd name="connsiteX5" fmla="*/ 332918 w 1117229"/>
                <a:gd name="connsiteY5" fmla="*/ 1516282 h 1546350"/>
                <a:gd name="connsiteX6" fmla="*/ 211475 w 1117229"/>
                <a:gd name="connsiteY6" fmla="*/ 1544857 h 1546350"/>
                <a:gd name="connsiteX7" fmla="*/ 111462 w 1117229"/>
                <a:gd name="connsiteY7" fmla="*/ 1540095 h 1546350"/>
                <a:gd name="connsiteX8" fmla="*/ 51931 w 1117229"/>
                <a:gd name="connsiteY8" fmla="*/ 1521045 h 1546350"/>
                <a:gd name="connsiteX9" fmla="*/ 6687 w 1117229"/>
                <a:gd name="connsiteY9" fmla="*/ 1456751 h 1546350"/>
                <a:gd name="connsiteX10" fmla="*/ 1925 w 1117229"/>
                <a:gd name="connsiteY10" fmla="*/ 1382932 h 1546350"/>
                <a:gd name="connsiteX11" fmla="*/ 23356 w 1117229"/>
                <a:gd name="connsiteY11" fmla="*/ 1273395 h 1546350"/>
                <a:gd name="connsiteX12" fmla="*/ 70981 w 1117229"/>
                <a:gd name="connsiteY12" fmla="*/ 1161476 h 1546350"/>
                <a:gd name="connsiteX13" fmla="*/ 125750 w 1117229"/>
                <a:gd name="connsiteY13" fmla="*/ 1075751 h 1546350"/>
                <a:gd name="connsiteX14" fmla="*/ 213856 w 1117229"/>
                <a:gd name="connsiteY14" fmla="*/ 980501 h 1546350"/>
                <a:gd name="connsiteX15" fmla="*/ 349587 w 1117229"/>
                <a:gd name="connsiteY15" fmla="*/ 901920 h 1546350"/>
                <a:gd name="connsiteX16" fmla="*/ 487700 w 1117229"/>
                <a:gd name="connsiteY16" fmla="*/ 870964 h 1546350"/>
                <a:gd name="connsiteX17" fmla="*/ 575806 w 1117229"/>
                <a:gd name="connsiteY17" fmla="*/ 868582 h 1546350"/>
                <a:gd name="connsiteX18" fmla="*/ 621050 w 1117229"/>
                <a:gd name="connsiteY18" fmla="*/ 882870 h 1546350"/>
                <a:gd name="connsiteX19" fmla="*/ 644862 w 1117229"/>
                <a:gd name="connsiteY19" fmla="*/ 918589 h 1546350"/>
                <a:gd name="connsiteX20" fmla="*/ 635337 w 1117229"/>
                <a:gd name="connsiteY20" fmla="*/ 961451 h 1546350"/>
                <a:gd name="connsiteX21" fmla="*/ 599618 w 1117229"/>
                <a:gd name="connsiteY21" fmla="*/ 990026 h 1546350"/>
                <a:gd name="connsiteX22" fmla="*/ 554375 w 1117229"/>
                <a:gd name="connsiteY22" fmla="*/ 997170 h 1546350"/>
                <a:gd name="connsiteX23" fmla="*/ 463887 w 1117229"/>
                <a:gd name="connsiteY23" fmla="*/ 1001932 h 1546350"/>
                <a:gd name="connsiteX24" fmla="*/ 390068 w 1117229"/>
                <a:gd name="connsiteY24" fmla="*/ 1023364 h 1546350"/>
                <a:gd name="connsiteX25" fmla="*/ 299581 w 1117229"/>
                <a:gd name="connsiteY25" fmla="*/ 1073370 h 1546350"/>
                <a:gd name="connsiteX26" fmla="*/ 225762 w 1117229"/>
                <a:gd name="connsiteY26" fmla="*/ 1151951 h 1546350"/>
                <a:gd name="connsiteX27" fmla="*/ 170993 w 1117229"/>
                <a:gd name="connsiteY27" fmla="*/ 1244820 h 1546350"/>
                <a:gd name="connsiteX28" fmla="*/ 137656 w 1117229"/>
                <a:gd name="connsiteY28" fmla="*/ 1335307 h 1546350"/>
                <a:gd name="connsiteX29" fmla="*/ 132892 w 1117229"/>
                <a:gd name="connsiteY29" fmla="*/ 1397220 h 1546350"/>
                <a:gd name="connsiteX30" fmla="*/ 154325 w 1117229"/>
                <a:gd name="connsiteY30" fmla="*/ 1418651 h 1546350"/>
                <a:gd name="connsiteX31" fmla="*/ 240050 w 1117229"/>
                <a:gd name="connsiteY31" fmla="*/ 1406745 h 1546350"/>
                <a:gd name="connsiteX32" fmla="*/ 401975 w 1117229"/>
                <a:gd name="connsiteY32" fmla="*/ 1347214 h 1546350"/>
                <a:gd name="connsiteX33" fmla="*/ 549612 w 1117229"/>
                <a:gd name="connsiteY33" fmla="*/ 1266251 h 1546350"/>
                <a:gd name="connsiteX34" fmla="*/ 668675 w 1117229"/>
                <a:gd name="connsiteY34" fmla="*/ 1178145 h 1546350"/>
                <a:gd name="connsiteX35" fmla="*/ 792500 w 1117229"/>
                <a:gd name="connsiteY35" fmla="*/ 1066226 h 1546350"/>
                <a:gd name="connsiteX36" fmla="*/ 880606 w 1117229"/>
                <a:gd name="connsiteY36" fmla="*/ 959070 h 1546350"/>
                <a:gd name="connsiteX37" fmla="*/ 935375 w 1117229"/>
                <a:gd name="connsiteY37" fmla="*/ 868582 h 1546350"/>
                <a:gd name="connsiteX38" fmla="*/ 971093 w 1117229"/>
                <a:gd name="connsiteY38" fmla="*/ 778095 h 1546350"/>
                <a:gd name="connsiteX39" fmla="*/ 973475 w 1117229"/>
                <a:gd name="connsiteY39" fmla="*/ 689989 h 1546350"/>
                <a:gd name="connsiteX40" fmla="*/ 944900 w 1117229"/>
                <a:gd name="connsiteY40" fmla="*/ 630457 h 1546350"/>
                <a:gd name="connsiteX41" fmla="*/ 873462 w 1117229"/>
                <a:gd name="connsiteY41" fmla="*/ 570926 h 1546350"/>
                <a:gd name="connsiteX42" fmla="*/ 766306 w 1117229"/>
                <a:gd name="connsiteY42" fmla="*/ 497107 h 1546350"/>
                <a:gd name="connsiteX43" fmla="*/ 713918 w 1117229"/>
                <a:gd name="connsiteY43" fmla="*/ 447101 h 1546350"/>
                <a:gd name="connsiteX44" fmla="*/ 668675 w 1117229"/>
                <a:gd name="connsiteY44" fmla="*/ 356614 h 1546350"/>
                <a:gd name="connsiteX45" fmla="*/ 680581 w 1117229"/>
                <a:gd name="connsiteY45" fmla="*/ 254220 h 1546350"/>
                <a:gd name="connsiteX46" fmla="*/ 732968 w 1117229"/>
                <a:gd name="connsiteY46" fmla="*/ 185164 h 1546350"/>
                <a:gd name="connsiteX47" fmla="*/ 802025 w 1117229"/>
                <a:gd name="connsiteY47" fmla="*/ 130395 h 1546350"/>
                <a:gd name="connsiteX48" fmla="*/ 880606 w 1117229"/>
                <a:gd name="connsiteY48" fmla="*/ 82770 h 1546350"/>
                <a:gd name="connsiteX49" fmla="*/ 971094 w 1117229"/>
                <a:gd name="connsiteY49" fmla="*/ 32764 h 1546350"/>
                <a:gd name="connsiteX50" fmla="*/ 1035387 w 1117229"/>
                <a:gd name="connsiteY50" fmla="*/ 4188 h 1546350"/>
                <a:gd name="connsiteX51" fmla="*/ 1090156 w 1117229"/>
                <a:gd name="connsiteY51" fmla="*/ 4189 h 1546350"/>
                <a:gd name="connsiteX52" fmla="*/ 1116350 w 1117229"/>
                <a:gd name="connsiteY52" fmla="*/ 42289 h 1546350"/>
                <a:gd name="connsiteX53" fmla="*/ 1106825 w 1117229"/>
                <a:gd name="connsiteY53" fmla="*/ 97057 h 1546350"/>
                <a:gd name="connsiteX54" fmla="*/ 1066343 w 1117229"/>
                <a:gd name="connsiteY54" fmla="*/ 128014 h 1546350"/>
                <a:gd name="connsiteX55" fmla="*/ 973475 w 1117229"/>
                <a:gd name="connsiteY55" fmla="*/ 175639 h 1546350"/>
                <a:gd name="connsiteX56" fmla="*/ 902037 w 1117229"/>
                <a:gd name="connsiteY56" fmla="*/ 213739 h 1546350"/>
                <a:gd name="connsiteX57" fmla="*/ 835362 w 1117229"/>
                <a:gd name="connsiteY57" fmla="*/ 261364 h 1546350"/>
                <a:gd name="connsiteX58" fmla="*/ 799643 w 1117229"/>
                <a:gd name="connsiteY58" fmla="*/ 304226 h 1546350"/>
                <a:gd name="connsiteX59" fmla="*/ 802025 w 1117229"/>
                <a:gd name="connsiteY59" fmla="*/ 354232 h 1546350"/>
                <a:gd name="connsiteX60" fmla="*/ 852031 w 1117229"/>
                <a:gd name="connsiteY60" fmla="*/ 406620 h 1546350"/>
                <a:gd name="connsiteX61" fmla="*/ 932993 w 1117229"/>
                <a:gd name="connsiteY61" fmla="*/ 463770 h 1546350"/>
                <a:gd name="connsiteX62" fmla="*/ 1011575 w 1117229"/>
                <a:gd name="connsiteY62" fmla="*/ 525682 h 1546350"/>
                <a:gd name="connsiteX63" fmla="*/ 1080631 w 1117229"/>
                <a:gd name="connsiteY63" fmla="*/ 604264 h 1546350"/>
                <a:gd name="connsiteX64" fmla="*/ 1106825 w 1117229"/>
                <a:gd name="connsiteY64" fmla="*/ 697132 h 1546350"/>
                <a:gd name="connsiteX65" fmla="*/ 1090157 w 1117229"/>
                <a:gd name="connsiteY65" fmla="*/ 816194 h 1546350"/>
                <a:gd name="connsiteX66" fmla="*/ 1047293 w 1117229"/>
                <a:gd name="connsiteY66" fmla="*/ 923351 h 1546350"/>
                <a:gd name="connsiteX67" fmla="*/ 985381 w 1117229"/>
                <a:gd name="connsiteY67" fmla="*/ 1030507 h 1546350"/>
                <a:gd name="connsiteX0" fmla="*/ 985381 w 1117229"/>
                <a:gd name="connsiteY0" fmla="*/ 1030507 h 1548443"/>
                <a:gd name="connsiteX1" fmla="*/ 859175 w 1117229"/>
                <a:gd name="connsiteY1" fmla="*/ 1182907 h 1548443"/>
                <a:gd name="connsiteX2" fmla="*/ 752018 w 1117229"/>
                <a:gd name="connsiteY2" fmla="*/ 1278157 h 1548443"/>
                <a:gd name="connsiteX3" fmla="*/ 630575 w 1117229"/>
                <a:gd name="connsiteY3" fmla="*/ 1368645 h 1548443"/>
                <a:gd name="connsiteX4" fmla="*/ 492463 w 1117229"/>
                <a:gd name="connsiteY4" fmla="*/ 1447226 h 1548443"/>
                <a:gd name="connsiteX5" fmla="*/ 332918 w 1117229"/>
                <a:gd name="connsiteY5" fmla="*/ 1516282 h 1548443"/>
                <a:gd name="connsiteX6" fmla="*/ 211475 w 1117229"/>
                <a:gd name="connsiteY6" fmla="*/ 1547239 h 1548443"/>
                <a:gd name="connsiteX7" fmla="*/ 111462 w 1117229"/>
                <a:gd name="connsiteY7" fmla="*/ 1540095 h 1548443"/>
                <a:gd name="connsiteX8" fmla="*/ 51931 w 1117229"/>
                <a:gd name="connsiteY8" fmla="*/ 1521045 h 1548443"/>
                <a:gd name="connsiteX9" fmla="*/ 6687 w 1117229"/>
                <a:gd name="connsiteY9" fmla="*/ 1456751 h 1548443"/>
                <a:gd name="connsiteX10" fmla="*/ 1925 w 1117229"/>
                <a:gd name="connsiteY10" fmla="*/ 1382932 h 1548443"/>
                <a:gd name="connsiteX11" fmla="*/ 23356 w 1117229"/>
                <a:gd name="connsiteY11" fmla="*/ 1273395 h 1548443"/>
                <a:gd name="connsiteX12" fmla="*/ 70981 w 1117229"/>
                <a:gd name="connsiteY12" fmla="*/ 1161476 h 1548443"/>
                <a:gd name="connsiteX13" fmla="*/ 125750 w 1117229"/>
                <a:gd name="connsiteY13" fmla="*/ 1075751 h 1548443"/>
                <a:gd name="connsiteX14" fmla="*/ 213856 w 1117229"/>
                <a:gd name="connsiteY14" fmla="*/ 980501 h 1548443"/>
                <a:gd name="connsiteX15" fmla="*/ 349587 w 1117229"/>
                <a:gd name="connsiteY15" fmla="*/ 901920 h 1548443"/>
                <a:gd name="connsiteX16" fmla="*/ 487700 w 1117229"/>
                <a:gd name="connsiteY16" fmla="*/ 870964 h 1548443"/>
                <a:gd name="connsiteX17" fmla="*/ 575806 w 1117229"/>
                <a:gd name="connsiteY17" fmla="*/ 868582 h 1548443"/>
                <a:gd name="connsiteX18" fmla="*/ 621050 w 1117229"/>
                <a:gd name="connsiteY18" fmla="*/ 882870 h 1548443"/>
                <a:gd name="connsiteX19" fmla="*/ 644862 w 1117229"/>
                <a:gd name="connsiteY19" fmla="*/ 918589 h 1548443"/>
                <a:gd name="connsiteX20" fmla="*/ 635337 w 1117229"/>
                <a:gd name="connsiteY20" fmla="*/ 961451 h 1548443"/>
                <a:gd name="connsiteX21" fmla="*/ 599618 w 1117229"/>
                <a:gd name="connsiteY21" fmla="*/ 990026 h 1548443"/>
                <a:gd name="connsiteX22" fmla="*/ 554375 w 1117229"/>
                <a:gd name="connsiteY22" fmla="*/ 997170 h 1548443"/>
                <a:gd name="connsiteX23" fmla="*/ 463887 w 1117229"/>
                <a:gd name="connsiteY23" fmla="*/ 1001932 h 1548443"/>
                <a:gd name="connsiteX24" fmla="*/ 390068 w 1117229"/>
                <a:gd name="connsiteY24" fmla="*/ 1023364 h 1548443"/>
                <a:gd name="connsiteX25" fmla="*/ 299581 w 1117229"/>
                <a:gd name="connsiteY25" fmla="*/ 1073370 h 1548443"/>
                <a:gd name="connsiteX26" fmla="*/ 225762 w 1117229"/>
                <a:gd name="connsiteY26" fmla="*/ 1151951 h 1548443"/>
                <a:gd name="connsiteX27" fmla="*/ 170993 w 1117229"/>
                <a:gd name="connsiteY27" fmla="*/ 1244820 h 1548443"/>
                <a:gd name="connsiteX28" fmla="*/ 137656 w 1117229"/>
                <a:gd name="connsiteY28" fmla="*/ 1335307 h 1548443"/>
                <a:gd name="connsiteX29" fmla="*/ 132892 w 1117229"/>
                <a:gd name="connsiteY29" fmla="*/ 1397220 h 1548443"/>
                <a:gd name="connsiteX30" fmla="*/ 154325 w 1117229"/>
                <a:gd name="connsiteY30" fmla="*/ 1418651 h 1548443"/>
                <a:gd name="connsiteX31" fmla="*/ 240050 w 1117229"/>
                <a:gd name="connsiteY31" fmla="*/ 1406745 h 1548443"/>
                <a:gd name="connsiteX32" fmla="*/ 401975 w 1117229"/>
                <a:gd name="connsiteY32" fmla="*/ 1347214 h 1548443"/>
                <a:gd name="connsiteX33" fmla="*/ 549612 w 1117229"/>
                <a:gd name="connsiteY33" fmla="*/ 1266251 h 1548443"/>
                <a:gd name="connsiteX34" fmla="*/ 668675 w 1117229"/>
                <a:gd name="connsiteY34" fmla="*/ 1178145 h 1548443"/>
                <a:gd name="connsiteX35" fmla="*/ 792500 w 1117229"/>
                <a:gd name="connsiteY35" fmla="*/ 1066226 h 1548443"/>
                <a:gd name="connsiteX36" fmla="*/ 880606 w 1117229"/>
                <a:gd name="connsiteY36" fmla="*/ 959070 h 1548443"/>
                <a:gd name="connsiteX37" fmla="*/ 935375 w 1117229"/>
                <a:gd name="connsiteY37" fmla="*/ 868582 h 1548443"/>
                <a:gd name="connsiteX38" fmla="*/ 971093 w 1117229"/>
                <a:gd name="connsiteY38" fmla="*/ 778095 h 1548443"/>
                <a:gd name="connsiteX39" fmla="*/ 973475 w 1117229"/>
                <a:gd name="connsiteY39" fmla="*/ 689989 h 1548443"/>
                <a:gd name="connsiteX40" fmla="*/ 944900 w 1117229"/>
                <a:gd name="connsiteY40" fmla="*/ 630457 h 1548443"/>
                <a:gd name="connsiteX41" fmla="*/ 873462 w 1117229"/>
                <a:gd name="connsiteY41" fmla="*/ 570926 h 1548443"/>
                <a:gd name="connsiteX42" fmla="*/ 766306 w 1117229"/>
                <a:gd name="connsiteY42" fmla="*/ 497107 h 1548443"/>
                <a:gd name="connsiteX43" fmla="*/ 713918 w 1117229"/>
                <a:gd name="connsiteY43" fmla="*/ 447101 h 1548443"/>
                <a:gd name="connsiteX44" fmla="*/ 668675 w 1117229"/>
                <a:gd name="connsiteY44" fmla="*/ 356614 h 1548443"/>
                <a:gd name="connsiteX45" fmla="*/ 680581 w 1117229"/>
                <a:gd name="connsiteY45" fmla="*/ 254220 h 1548443"/>
                <a:gd name="connsiteX46" fmla="*/ 732968 w 1117229"/>
                <a:gd name="connsiteY46" fmla="*/ 185164 h 1548443"/>
                <a:gd name="connsiteX47" fmla="*/ 802025 w 1117229"/>
                <a:gd name="connsiteY47" fmla="*/ 130395 h 1548443"/>
                <a:gd name="connsiteX48" fmla="*/ 880606 w 1117229"/>
                <a:gd name="connsiteY48" fmla="*/ 82770 h 1548443"/>
                <a:gd name="connsiteX49" fmla="*/ 971094 w 1117229"/>
                <a:gd name="connsiteY49" fmla="*/ 32764 h 1548443"/>
                <a:gd name="connsiteX50" fmla="*/ 1035387 w 1117229"/>
                <a:gd name="connsiteY50" fmla="*/ 4188 h 1548443"/>
                <a:gd name="connsiteX51" fmla="*/ 1090156 w 1117229"/>
                <a:gd name="connsiteY51" fmla="*/ 4189 h 1548443"/>
                <a:gd name="connsiteX52" fmla="*/ 1116350 w 1117229"/>
                <a:gd name="connsiteY52" fmla="*/ 42289 h 1548443"/>
                <a:gd name="connsiteX53" fmla="*/ 1106825 w 1117229"/>
                <a:gd name="connsiteY53" fmla="*/ 97057 h 1548443"/>
                <a:gd name="connsiteX54" fmla="*/ 1066343 w 1117229"/>
                <a:gd name="connsiteY54" fmla="*/ 128014 h 1548443"/>
                <a:gd name="connsiteX55" fmla="*/ 973475 w 1117229"/>
                <a:gd name="connsiteY55" fmla="*/ 175639 h 1548443"/>
                <a:gd name="connsiteX56" fmla="*/ 902037 w 1117229"/>
                <a:gd name="connsiteY56" fmla="*/ 213739 h 1548443"/>
                <a:gd name="connsiteX57" fmla="*/ 835362 w 1117229"/>
                <a:gd name="connsiteY57" fmla="*/ 261364 h 1548443"/>
                <a:gd name="connsiteX58" fmla="*/ 799643 w 1117229"/>
                <a:gd name="connsiteY58" fmla="*/ 304226 h 1548443"/>
                <a:gd name="connsiteX59" fmla="*/ 802025 w 1117229"/>
                <a:gd name="connsiteY59" fmla="*/ 354232 h 1548443"/>
                <a:gd name="connsiteX60" fmla="*/ 852031 w 1117229"/>
                <a:gd name="connsiteY60" fmla="*/ 406620 h 1548443"/>
                <a:gd name="connsiteX61" fmla="*/ 932993 w 1117229"/>
                <a:gd name="connsiteY61" fmla="*/ 463770 h 1548443"/>
                <a:gd name="connsiteX62" fmla="*/ 1011575 w 1117229"/>
                <a:gd name="connsiteY62" fmla="*/ 525682 h 1548443"/>
                <a:gd name="connsiteX63" fmla="*/ 1080631 w 1117229"/>
                <a:gd name="connsiteY63" fmla="*/ 604264 h 1548443"/>
                <a:gd name="connsiteX64" fmla="*/ 1106825 w 1117229"/>
                <a:gd name="connsiteY64" fmla="*/ 697132 h 1548443"/>
                <a:gd name="connsiteX65" fmla="*/ 1090157 w 1117229"/>
                <a:gd name="connsiteY65" fmla="*/ 816194 h 1548443"/>
                <a:gd name="connsiteX66" fmla="*/ 1047293 w 1117229"/>
                <a:gd name="connsiteY66" fmla="*/ 923351 h 1548443"/>
                <a:gd name="connsiteX67" fmla="*/ 985381 w 1117229"/>
                <a:gd name="connsiteY67" fmla="*/ 1030507 h 1548443"/>
                <a:gd name="connsiteX0" fmla="*/ 985381 w 1117229"/>
                <a:gd name="connsiteY0" fmla="*/ 1030507 h 1548443"/>
                <a:gd name="connsiteX1" fmla="*/ 859175 w 1117229"/>
                <a:gd name="connsiteY1" fmla="*/ 1182907 h 1548443"/>
                <a:gd name="connsiteX2" fmla="*/ 752018 w 1117229"/>
                <a:gd name="connsiteY2" fmla="*/ 1278157 h 1548443"/>
                <a:gd name="connsiteX3" fmla="*/ 630575 w 1117229"/>
                <a:gd name="connsiteY3" fmla="*/ 1368645 h 1548443"/>
                <a:gd name="connsiteX4" fmla="*/ 492463 w 1117229"/>
                <a:gd name="connsiteY4" fmla="*/ 1447226 h 1548443"/>
                <a:gd name="connsiteX5" fmla="*/ 332918 w 1117229"/>
                <a:gd name="connsiteY5" fmla="*/ 1516282 h 1548443"/>
                <a:gd name="connsiteX6" fmla="*/ 211475 w 1117229"/>
                <a:gd name="connsiteY6" fmla="*/ 1547239 h 1548443"/>
                <a:gd name="connsiteX7" fmla="*/ 111462 w 1117229"/>
                <a:gd name="connsiteY7" fmla="*/ 1540095 h 1548443"/>
                <a:gd name="connsiteX8" fmla="*/ 51931 w 1117229"/>
                <a:gd name="connsiteY8" fmla="*/ 1521045 h 1548443"/>
                <a:gd name="connsiteX9" fmla="*/ 6687 w 1117229"/>
                <a:gd name="connsiteY9" fmla="*/ 1456751 h 1548443"/>
                <a:gd name="connsiteX10" fmla="*/ 1925 w 1117229"/>
                <a:gd name="connsiteY10" fmla="*/ 1382932 h 1548443"/>
                <a:gd name="connsiteX11" fmla="*/ 23356 w 1117229"/>
                <a:gd name="connsiteY11" fmla="*/ 1273395 h 1548443"/>
                <a:gd name="connsiteX12" fmla="*/ 70981 w 1117229"/>
                <a:gd name="connsiteY12" fmla="*/ 1161476 h 1548443"/>
                <a:gd name="connsiteX13" fmla="*/ 125750 w 1117229"/>
                <a:gd name="connsiteY13" fmla="*/ 1075751 h 1548443"/>
                <a:gd name="connsiteX14" fmla="*/ 213856 w 1117229"/>
                <a:gd name="connsiteY14" fmla="*/ 980501 h 1548443"/>
                <a:gd name="connsiteX15" fmla="*/ 349587 w 1117229"/>
                <a:gd name="connsiteY15" fmla="*/ 901920 h 1548443"/>
                <a:gd name="connsiteX16" fmla="*/ 487700 w 1117229"/>
                <a:gd name="connsiteY16" fmla="*/ 870964 h 1548443"/>
                <a:gd name="connsiteX17" fmla="*/ 575806 w 1117229"/>
                <a:gd name="connsiteY17" fmla="*/ 868582 h 1548443"/>
                <a:gd name="connsiteX18" fmla="*/ 621050 w 1117229"/>
                <a:gd name="connsiteY18" fmla="*/ 882870 h 1548443"/>
                <a:gd name="connsiteX19" fmla="*/ 644862 w 1117229"/>
                <a:gd name="connsiteY19" fmla="*/ 918589 h 1548443"/>
                <a:gd name="connsiteX20" fmla="*/ 635337 w 1117229"/>
                <a:gd name="connsiteY20" fmla="*/ 961451 h 1548443"/>
                <a:gd name="connsiteX21" fmla="*/ 599618 w 1117229"/>
                <a:gd name="connsiteY21" fmla="*/ 990026 h 1548443"/>
                <a:gd name="connsiteX22" fmla="*/ 554375 w 1117229"/>
                <a:gd name="connsiteY22" fmla="*/ 997170 h 1548443"/>
                <a:gd name="connsiteX23" fmla="*/ 463887 w 1117229"/>
                <a:gd name="connsiteY23" fmla="*/ 1001932 h 1548443"/>
                <a:gd name="connsiteX24" fmla="*/ 390068 w 1117229"/>
                <a:gd name="connsiteY24" fmla="*/ 1023364 h 1548443"/>
                <a:gd name="connsiteX25" fmla="*/ 299581 w 1117229"/>
                <a:gd name="connsiteY25" fmla="*/ 1073370 h 1548443"/>
                <a:gd name="connsiteX26" fmla="*/ 225762 w 1117229"/>
                <a:gd name="connsiteY26" fmla="*/ 1151951 h 1548443"/>
                <a:gd name="connsiteX27" fmla="*/ 170993 w 1117229"/>
                <a:gd name="connsiteY27" fmla="*/ 1244820 h 1548443"/>
                <a:gd name="connsiteX28" fmla="*/ 137656 w 1117229"/>
                <a:gd name="connsiteY28" fmla="*/ 1335307 h 1548443"/>
                <a:gd name="connsiteX29" fmla="*/ 132892 w 1117229"/>
                <a:gd name="connsiteY29" fmla="*/ 1397220 h 1548443"/>
                <a:gd name="connsiteX30" fmla="*/ 154325 w 1117229"/>
                <a:gd name="connsiteY30" fmla="*/ 1418651 h 1548443"/>
                <a:gd name="connsiteX31" fmla="*/ 240050 w 1117229"/>
                <a:gd name="connsiteY31" fmla="*/ 1406745 h 1548443"/>
                <a:gd name="connsiteX32" fmla="*/ 401975 w 1117229"/>
                <a:gd name="connsiteY32" fmla="*/ 1347214 h 1548443"/>
                <a:gd name="connsiteX33" fmla="*/ 549612 w 1117229"/>
                <a:gd name="connsiteY33" fmla="*/ 1266251 h 1548443"/>
                <a:gd name="connsiteX34" fmla="*/ 668675 w 1117229"/>
                <a:gd name="connsiteY34" fmla="*/ 1178145 h 1548443"/>
                <a:gd name="connsiteX35" fmla="*/ 792500 w 1117229"/>
                <a:gd name="connsiteY35" fmla="*/ 1066226 h 1548443"/>
                <a:gd name="connsiteX36" fmla="*/ 880606 w 1117229"/>
                <a:gd name="connsiteY36" fmla="*/ 959070 h 1548443"/>
                <a:gd name="connsiteX37" fmla="*/ 935375 w 1117229"/>
                <a:gd name="connsiteY37" fmla="*/ 868582 h 1548443"/>
                <a:gd name="connsiteX38" fmla="*/ 971093 w 1117229"/>
                <a:gd name="connsiteY38" fmla="*/ 778095 h 1548443"/>
                <a:gd name="connsiteX39" fmla="*/ 973475 w 1117229"/>
                <a:gd name="connsiteY39" fmla="*/ 689989 h 1548443"/>
                <a:gd name="connsiteX40" fmla="*/ 944900 w 1117229"/>
                <a:gd name="connsiteY40" fmla="*/ 630457 h 1548443"/>
                <a:gd name="connsiteX41" fmla="*/ 873462 w 1117229"/>
                <a:gd name="connsiteY41" fmla="*/ 570926 h 1548443"/>
                <a:gd name="connsiteX42" fmla="*/ 766306 w 1117229"/>
                <a:gd name="connsiteY42" fmla="*/ 497107 h 1548443"/>
                <a:gd name="connsiteX43" fmla="*/ 713918 w 1117229"/>
                <a:gd name="connsiteY43" fmla="*/ 447101 h 1548443"/>
                <a:gd name="connsiteX44" fmla="*/ 668675 w 1117229"/>
                <a:gd name="connsiteY44" fmla="*/ 356614 h 1548443"/>
                <a:gd name="connsiteX45" fmla="*/ 680581 w 1117229"/>
                <a:gd name="connsiteY45" fmla="*/ 254220 h 1548443"/>
                <a:gd name="connsiteX46" fmla="*/ 732968 w 1117229"/>
                <a:gd name="connsiteY46" fmla="*/ 185164 h 1548443"/>
                <a:gd name="connsiteX47" fmla="*/ 802025 w 1117229"/>
                <a:gd name="connsiteY47" fmla="*/ 130395 h 1548443"/>
                <a:gd name="connsiteX48" fmla="*/ 880606 w 1117229"/>
                <a:gd name="connsiteY48" fmla="*/ 82770 h 1548443"/>
                <a:gd name="connsiteX49" fmla="*/ 971094 w 1117229"/>
                <a:gd name="connsiteY49" fmla="*/ 32764 h 1548443"/>
                <a:gd name="connsiteX50" fmla="*/ 1035387 w 1117229"/>
                <a:gd name="connsiteY50" fmla="*/ 4188 h 1548443"/>
                <a:gd name="connsiteX51" fmla="*/ 1090156 w 1117229"/>
                <a:gd name="connsiteY51" fmla="*/ 4189 h 1548443"/>
                <a:gd name="connsiteX52" fmla="*/ 1116350 w 1117229"/>
                <a:gd name="connsiteY52" fmla="*/ 42289 h 1548443"/>
                <a:gd name="connsiteX53" fmla="*/ 1106825 w 1117229"/>
                <a:gd name="connsiteY53" fmla="*/ 97057 h 1548443"/>
                <a:gd name="connsiteX54" fmla="*/ 1066343 w 1117229"/>
                <a:gd name="connsiteY54" fmla="*/ 128014 h 1548443"/>
                <a:gd name="connsiteX55" fmla="*/ 973475 w 1117229"/>
                <a:gd name="connsiteY55" fmla="*/ 175639 h 1548443"/>
                <a:gd name="connsiteX56" fmla="*/ 902037 w 1117229"/>
                <a:gd name="connsiteY56" fmla="*/ 213739 h 1548443"/>
                <a:gd name="connsiteX57" fmla="*/ 835362 w 1117229"/>
                <a:gd name="connsiteY57" fmla="*/ 261364 h 1548443"/>
                <a:gd name="connsiteX58" fmla="*/ 799643 w 1117229"/>
                <a:gd name="connsiteY58" fmla="*/ 304226 h 1548443"/>
                <a:gd name="connsiteX59" fmla="*/ 802025 w 1117229"/>
                <a:gd name="connsiteY59" fmla="*/ 354232 h 1548443"/>
                <a:gd name="connsiteX60" fmla="*/ 852031 w 1117229"/>
                <a:gd name="connsiteY60" fmla="*/ 406620 h 1548443"/>
                <a:gd name="connsiteX61" fmla="*/ 932993 w 1117229"/>
                <a:gd name="connsiteY61" fmla="*/ 463770 h 1548443"/>
                <a:gd name="connsiteX62" fmla="*/ 1011575 w 1117229"/>
                <a:gd name="connsiteY62" fmla="*/ 525682 h 1548443"/>
                <a:gd name="connsiteX63" fmla="*/ 1080631 w 1117229"/>
                <a:gd name="connsiteY63" fmla="*/ 604264 h 1548443"/>
                <a:gd name="connsiteX64" fmla="*/ 1106825 w 1117229"/>
                <a:gd name="connsiteY64" fmla="*/ 697132 h 1548443"/>
                <a:gd name="connsiteX65" fmla="*/ 1090157 w 1117229"/>
                <a:gd name="connsiteY65" fmla="*/ 816194 h 1548443"/>
                <a:gd name="connsiteX66" fmla="*/ 1047293 w 1117229"/>
                <a:gd name="connsiteY66" fmla="*/ 923351 h 1548443"/>
                <a:gd name="connsiteX67" fmla="*/ 985381 w 1117229"/>
                <a:gd name="connsiteY67" fmla="*/ 1030507 h 1548443"/>
                <a:gd name="connsiteX0" fmla="*/ 985381 w 1117229"/>
                <a:gd name="connsiteY0" fmla="*/ 1030507 h 1546351"/>
                <a:gd name="connsiteX1" fmla="*/ 859175 w 1117229"/>
                <a:gd name="connsiteY1" fmla="*/ 1182907 h 1546351"/>
                <a:gd name="connsiteX2" fmla="*/ 752018 w 1117229"/>
                <a:gd name="connsiteY2" fmla="*/ 1278157 h 1546351"/>
                <a:gd name="connsiteX3" fmla="*/ 630575 w 1117229"/>
                <a:gd name="connsiteY3" fmla="*/ 1368645 h 1546351"/>
                <a:gd name="connsiteX4" fmla="*/ 492463 w 1117229"/>
                <a:gd name="connsiteY4" fmla="*/ 1447226 h 1546351"/>
                <a:gd name="connsiteX5" fmla="*/ 332918 w 1117229"/>
                <a:gd name="connsiteY5" fmla="*/ 1516282 h 1546351"/>
                <a:gd name="connsiteX6" fmla="*/ 213856 w 1117229"/>
                <a:gd name="connsiteY6" fmla="*/ 1544858 h 1546351"/>
                <a:gd name="connsiteX7" fmla="*/ 111462 w 1117229"/>
                <a:gd name="connsiteY7" fmla="*/ 1540095 h 1546351"/>
                <a:gd name="connsiteX8" fmla="*/ 51931 w 1117229"/>
                <a:gd name="connsiteY8" fmla="*/ 1521045 h 1546351"/>
                <a:gd name="connsiteX9" fmla="*/ 6687 w 1117229"/>
                <a:gd name="connsiteY9" fmla="*/ 1456751 h 1546351"/>
                <a:gd name="connsiteX10" fmla="*/ 1925 w 1117229"/>
                <a:gd name="connsiteY10" fmla="*/ 1382932 h 1546351"/>
                <a:gd name="connsiteX11" fmla="*/ 23356 w 1117229"/>
                <a:gd name="connsiteY11" fmla="*/ 1273395 h 1546351"/>
                <a:gd name="connsiteX12" fmla="*/ 70981 w 1117229"/>
                <a:gd name="connsiteY12" fmla="*/ 1161476 h 1546351"/>
                <a:gd name="connsiteX13" fmla="*/ 125750 w 1117229"/>
                <a:gd name="connsiteY13" fmla="*/ 1075751 h 1546351"/>
                <a:gd name="connsiteX14" fmla="*/ 213856 w 1117229"/>
                <a:gd name="connsiteY14" fmla="*/ 980501 h 1546351"/>
                <a:gd name="connsiteX15" fmla="*/ 349587 w 1117229"/>
                <a:gd name="connsiteY15" fmla="*/ 901920 h 1546351"/>
                <a:gd name="connsiteX16" fmla="*/ 487700 w 1117229"/>
                <a:gd name="connsiteY16" fmla="*/ 870964 h 1546351"/>
                <a:gd name="connsiteX17" fmla="*/ 575806 w 1117229"/>
                <a:gd name="connsiteY17" fmla="*/ 868582 h 1546351"/>
                <a:gd name="connsiteX18" fmla="*/ 621050 w 1117229"/>
                <a:gd name="connsiteY18" fmla="*/ 882870 h 1546351"/>
                <a:gd name="connsiteX19" fmla="*/ 644862 w 1117229"/>
                <a:gd name="connsiteY19" fmla="*/ 918589 h 1546351"/>
                <a:gd name="connsiteX20" fmla="*/ 635337 w 1117229"/>
                <a:gd name="connsiteY20" fmla="*/ 961451 h 1546351"/>
                <a:gd name="connsiteX21" fmla="*/ 599618 w 1117229"/>
                <a:gd name="connsiteY21" fmla="*/ 990026 h 1546351"/>
                <a:gd name="connsiteX22" fmla="*/ 554375 w 1117229"/>
                <a:gd name="connsiteY22" fmla="*/ 997170 h 1546351"/>
                <a:gd name="connsiteX23" fmla="*/ 463887 w 1117229"/>
                <a:gd name="connsiteY23" fmla="*/ 1001932 h 1546351"/>
                <a:gd name="connsiteX24" fmla="*/ 390068 w 1117229"/>
                <a:gd name="connsiteY24" fmla="*/ 1023364 h 1546351"/>
                <a:gd name="connsiteX25" fmla="*/ 299581 w 1117229"/>
                <a:gd name="connsiteY25" fmla="*/ 1073370 h 1546351"/>
                <a:gd name="connsiteX26" fmla="*/ 225762 w 1117229"/>
                <a:gd name="connsiteY26" fmla="*/ 1151951 h 1546351"/>
                <a:gd name="connsiteX27" fmla="*/ 170993 w 1117229"/>
                <a:gd name="connsiteY27" fmla="*/ 1244820 h 1546351"/>
                <a:gd name="connsiteX28" fmla="*/ 137656 w 1117229"/>
                <a:gd name="connsiteY28" fmla="*/ 1335307 h 1546351"/>
                <a:gd name="connsiteX29" fmla="*/ 132892 w 1117229"/>
                <a:gd name="connsiteY29" fmla="*/ 1397220 h 1546351"/>
                <a:gd name="connsiteX30" fmla="*/ 154325 w 1117229"/>
                <a:gd name="connsiteY30" fmla="*/ 1418651 h 1546351"/>
                <a:gd name="connsiteX31" fmla="*/ 240050 w 1117229"/>
                <a:gd name="connsiteY31" fmla="*/ 1406745 h 1546351"/>
                <a:gd name="connsiteX32" fmla="*/ 401975 w 1117229"/>
                <a:gd name="connsiteY32" fmla="*/ 1347214 h 1546351"/>
                <a:gd name="connsiteX33" fmla="*/ 549612 w 1117229"/>
                <a:gd name="connsiteY33" fmla="*/ 1266251 h 1546351"/>
                <a:gd name="connsiteX34" fmla="*/ 668675 w 1117229"/>
                <a:gd name="connsiteY34" fmla="*/ 1178145 h 1546351"/>
                <a:gd name="connsiteX35" fmla="*/ 792500 w 1117229"/>
                <a:gd name="connsiteY35" fmla="*/ 1066226 h 1546351"/>
                <a:gd name="connsiteX36" fmla="*/ 880606 w 1117229"/>
                <a:gd name="connsiteY36" fmla="*/ 959070 h 1546351"/>
                <a:gd name="connsiteX37" fmla="*/ 935375 w 1117229"/>
                <a:gd name="connsiteY37" fmla="*/ 868582 h 1546351"/>
                <a:gd name="connsiteX38" fmla="*/ 971093 w 1117229"/>
                <a:gd name="connsiteY38" fmla="*/ 778095 h 1546351"/>
                <a:gd name="connsiteX39" fmla="*/ 973475 w 1117229"/>
                <a:gd name="connsiteY39" fmla="*/ 689989 h 1546351"/>
                <a:gd name="connsiteX40" fmla="*/ 944900 w 1117229"/>
                <a:gd name="connsiteY40" fmla="*/ 630457 h 1546351"/>
                <a:gd name="connsiteX41" fmla="*/ 873462 w 1117229"/>
                <a:gd name="connsiteY41" fmla="*/ 570926 h 1546351"/>
                <a:gd name="connsiteX42" fmla="*/ 766306 w 1117229"/>
                <a:gd name="connsiteY42" fmla="*/ 497107 h 1546351"/>
                <a:gd name="connsiteX43" fmla="*/ 713918 w 1117229"/>
                <a:gd name="connsiteY43" fmla="*/ 447101 h 1546351"/>
                <a:gd name="connsiteX44" fmla="*/ 668675 w 1117229"/>
                <a:gd name="connsiteY44" fmla="*/ 356614 h 1546351"/>
                <a:gd name="connsiteX45" fmla="*/ 680581 w 1117229"/>
                <a:gd name="connsiteY45" fmla="*/ 254220 h 1546351"/>
                <a:gd name="connsiteX46" fmla="*/ 732968 w 1117229"/>
                <a:gd name="connsiteY46" fmla="*/ 185164 h 1546351"/>
                <a:gd name="connsiteX47" fmla="*/ 802025 w 1117229"/>
                <a:gd name="connsiteY47" fmla="*/ 130395 h 1546351"/>
                <a:gd name="connsiteX48" fmla="*/ 880606 w 1117229"/>
                <a:gd name="connsiteY48" fmla="*/ 82770 h 1546351"/>
                <a:gd name="connsiteX49" fmla="*/ 971094 w 1117229"/>
                <a:gd name="connsiteY49" fmla="*/ 32764 h 1546351"/>
                <a:gd name="connsiteX50" fmla="*/ 1035387 w 1117229"/>
                <a:gd name="connsiteY50" fmla="*/ 4188 h 1546351"/>
                <a:gd name="connsiteX51" fmla="*/ 1090156 w 1117229"/>
                <a:gd name="connsiteY51" fmla="*/ 4189 h 1546351"/>
                <a:gd name="connsiteX52" fmla="*/ 1116350 w 1117229"/>
                <a:gd name="connsiteY52" fmla="*/ 42289 h 1546351"/>
                <a:gd name="connsiteX53" fmla="*/ 1106825 w 1117229"/>
                <a:gd name="connsiteY53" fmla="*/ 97057 h 1546351"/>
                <a:gd name="connsiteX54" fmla="*/ 1066343 w 1117229"/>
                <a:gd name="connsiteY54" fmla="*/ 128014 h 1546351"/>
                <a:gd name="connsiteX55" fmla="*/ 973475 w 1117229"/>
                <a:gd name="connsiteY55" fmla="*/ 175639 h 1546351"/>
                <a:gd name="connsiteX56" fmla="*/ 902037 w 1117229"/>
                <a:gd name="connsiteY56" fmla="*/ 213739 h 1546351"/>
                <a:gd name="connsiteX57" fmla="*/ 835362 w 1117229"/>
                <a:gd name="connsiteY57" fmla="*/ 261364 h 1546351"/>
                <a:gd name="connsiteX58" fmla="*/ 799643 w 1117229"/>
                <a:gd name="connsiteY58" fmla="*/ 304226 h 1546351"/>
                <a:gd name="connsiteX59" fmla="*/ 802025 w 1117229"/>
                <a:gd name="connsiteY59" fmla="*/ 354232 h 1546351"/>
                <a:gd name="connsiteX60" fmla="*/ 852031 w 1117229"/>
                <a:gd name="connsiteY60" fmla="*/ 406620 h 1546351"/>
                <a:gd name="connsiteX61" fmla="*/ 932993 w 1117229"/>
                <a:gd name="connsiteY61" fmla="*/ 463770 h 1546351"/>
                <a:gd name="connsiteX62" fmla="*/ 1011575 w 1117229"/>
                <a:gd name="connsiteY62" fmla="*/ 525682 h 1546351"/>
                <a:gd name="connsiteX63" fmla="*/ 1080631 w 1117229"/>
                <a:gd name="connsiteY63" fmla="*/ 604264 h 1546351"/>
                <a:gd name="connsiteX64" fmla="*/ 1106825 w 1117229"/>
                <a:gd name="connsiteY64" fmla="*/ 697132 h 1546351"/>
                <a:gd name="connsiteX65" fmla="*/ 1090157 w 1117229"/>
                <a:gd name="connsiteY65" fmla="*/ 816194 h 1546351"/>
                <a:gd name="connsiteX66" fmla="*/ 1047293 w 1117229"/>
                <a:gd name="connsiteY66" fmla="*/ 923351 h 1546351"/>
                <a:gd name="connsiteX67" fmla="*/ 985381 w 1117229"/>
                <a:gd name="connsiteY67" fmla="*/ 1030507 h 1546351"/>
                <a:gd name="connsiteX0" fmla="*/ 985381 w 1117229"/>
                <a:gd name="connsiteY0" fmla="*/ 1030507 h 1546693"/>
                <a:gd name="connsiteX1" fmla="*/ 859175 w 1117229"/>
                <a:gd name="connsiteY1" fmla="*/ 1182907 h 1546693"/>
                <a:gd name="connsiteX2" fmla="*/ 752018 w 1117229"/>
                <a:gd name="connsiteY2" fmla="*/ 1278157 h 1546693"/>
                <a:gd name="connsiteX3" fmla="*/ 630575 w 1117229"/>
                <a:gd name="connsiteY3" fmla="*/ 1368645 h 1546693"/>
                <a:gd name="connsiteX4" fmla="*/ 492463 w 1117229"/>
                <a:gd name="connsiteY4" fmla="*/ 1447226 h 1546693"/>
                <a:gd name="connsiteX5" fmla="*/ 337681 w 1117229"/>
                <a:gd name="connsiteY5" fmla="*/ 1511519 h 1546693"/>
                <a:gd name="connsiteX6" fmla="*/ 213856 w 1117229"/>
                <a:gd name="connsiteY6" fmla="*/ 1544858 h 1546693"/>
                <a:gd name="connsiteX7" fmla="*/ 111462 w 1117229"/>
                <a:gd name="connsiteY7" fmla="*/ 1540095 h 1546693"/>
                <a:gd name="connsiteX8" fmla="*/ 51931 w 1117229"/>
                <a:gd name="connsiteY8" fmla="*/ 1521045 h 1546693"/>
                <a:gd name="connsiteX9" fmla="*/ 6687 w 1117229"/>
                <a:gd name="connsiteY9" fmla="*/ 1456751 h 1546693"/>
                <a:gd name="connsiteX10" fmla="*/ 1925 w 1117229"/>
                <a:gd name="connsiteY10" fmla="*/ 1382932 h 1546693"/>
                <a:gd name="connsiteX11" fmla="*/ 23356 w 1117229"/>
                <a:gd name="connsiteY11" fmla="*/ 1273395 h 1546693"/>
                <a:gd name="connsiteX12" fmla="*/ 70981 w 1117229"/>
                <a:gd name="connsiteY12" fmla="*/ 1161476 h 1546693"/>
                <a:gd name="connsiteX13" fmla="*/ 125750 w 1117229"/>
                <a:gd name="connsiteY13" fmla="*/ 1075751 h 1546693"/>
                <a:gd name="connsiteX14" fmla="*/ 213856 w 1117229"/>
                <a:gd name="connsiteY14" fmla="*/ 980501 h 1546693"/>
                <a:gd name="connsiteX15" fmla="*/ 349587 w 1117229"/>
                <a:gd name="connsiteY15" fmla="*/ 901920 h 1546693"/>
                <a:gd name="connsiteX16" fmla="*/ 487700 w 1117229"/>
                <a:gd name="connsiteY16" fmla="*/ 870964 h 1546693"/>
                <a:gd name="connsiteX17" fmla="*/ 575806 w 1117229"/>
                <a:gd name="connsiteY17" fmla="*/ 868582 h 1546693"/>
                <a:gd name="connsiteX18" fmla="*/ 621050 w 1117229"/>
                <a:gd name="connsiteY18" fmla="*/ 882870 h 1546693"/>
                <a:gd name="connsiteX19" fmla="*/ 644862 w 1117229"/>
                <a:gd name="connsiteY19" fmla="*/ 918589 h 1546693"/>
                <a:gd name="connsiteX20" fmla="*/ 635337 w 1117229"/>
                <a:gd name="connsiteY20" fmla="*/ 961451 h 1546693"/>
                <a:gd name="connsiteX21" fmla="*/ 599618 w 1117229"/>
                <a:gd name="connsiteY21" fmla="*/ 990026 h 1546693"/>
                <a:gd name="connsiteX22" fmla="*/ 554375 w 1117229"/>
                <a:gd name="connsiteY22" fmla="*/ 997170 h 1546693"/>
                <a:gd name="connsiteX23" fmla="*/ 463887 w 1117229"/>
                <a:gd name="connsiteY23" fmla="*/ 1001932 h 1546693"/>
                <a:gd name="connsiteX24" fmla="*/ 390068 w 1117229"/>
                <a:gd name="connsiteY24" fmla="*/ 1023364 h 1546693"/>
                <a:gd name="connsiteX25" fmla="*/ 299581 w 1117229"/>
                <a:gd name="connsiteY25" fmla="*/ 1073370 h 1546693"/>
                <a:gd name="connsiteX26" fmla="*/ 225762 w 1117229"/>
                <a:gd name="connsiteY26" fmla="*/ 1151951 h 1546693"/>
                <a:gd name="connsiteX27" fmla="*/ 170993 w 1117229"/>
                <a:gd name="connsiteY27" fmla="*/ 1244820 h 1546693"/>
                <a:gd name="connsiteX28" fmla="*/ 137656 w 1117229"/>
                <a:gd name="connsiteY28" fmla="*/ 1335307 h 1546693"/>
                <a:gd name="connsiteX29" fmla="*/ 132892 w 1117229"/>
                <a:gd name="connsiteY29" fmla="*/ 1397220 h 1546693"/>
                <a:gd name="connsiteX30" fmla="*/ 154325 w 1117229"/>
                <a:gd name="connsiteY30" fmla="*/ 1418651 h 1546693"/>
                <a:gd name="connsiteX31" fmla="*/ 240050 w 1117229"/>
                <a:gd name="connsiteY31" fmla="*/ 1406745 h 1546693"/>
                <a:gd name="connsiteX32" fmla="*/ 401975 w 1117229"/>
                <a:gd name="connsiteY32" fmla="*/ 1347214 h 1546693"/>
                <a:gd name="connsiteX33" fmla="*/ 549612 w 1117229"/>
                <a:gd name="connsiteY33" fmla="*/ 1266251 h 1546693"/>
                <a:gd name="connsiteX34" fmla="*/ 668675 w 1117229"/>
                <a:gd name="connsiteY34" fmla="*/ 1178145 h 1546693"/>
                <a:gd name="connsiteX35" fmla="*/ 792500 w 1117229"/>
                <a:gd name="connsiteY35" fmla="*/ 1066226 h 1546693"/>
                <a:gd name="connsiteX36" fmla="*/ 880606 w 1117229"/>
                <a:gd name="connsiteY36" fmla="*/ 959070 h 1546693"/>
                <a:gd name="connsiteX37" fmla="*/ 935375 w 1117229"/>
                <a:gd name="connsiteY37" fmla="*/ 868582 h 1546693"/>
                <a:gd name="connsiteX38" fmla="*/ 971093 w 1117229"/>
                <a:gd name="connsiteY38" fmla="*/ 778095 h 1546693"/>
                <a:gd name="connsiteX39" fmla="*/ 973475 w 1117229"/>
                <a:gd name="connsiteY39" fmla="*/ 689989 h 1546693"/>
                <a:gd name="connsiteX40" fmla="*/ 944900 w 1117229"/>
                <a:gd name="connsiteY40" fmla="*/ 630457 h 1546693"/>
                <a:gd name="connsiteX41" fmla="*/ 873462 w 1117229"/>
                <a:gd name="connsiteY41" fmla="*/ 570926 h 1546693"/>
                <a:gd name="connsiteX42" fmla="*/ 766306 w 1117229"/>
                <a:gd name="connsiteY42" fmla="*/ 497107 h 1546693"/>
                <a:gd name="connsiteX43" fmla="*/ 713918 w 1117229"/>
                <a:gd name="connsiteY43" fmla="*/ 447101 h 1546693"/>
                <a:gd name="connsiteX44" fmla="*/ 668675 w 1117229"/>
                <a:gd name="connsiteY44" fmla="*/ 356614 h 1546693"/>
                <a:gd name="connsiteX45" fmla="*/ 680581 w 1117229"/>
                <a:gd name="connsiteY45" fmla="*/ 254220 h 1546693"/>
                <a:gd name="connsiteX46" fmla="*/ 732968 w 1117229"/>
                <a:gd name="connsiteY46" fmla="*/ 185164 h 1546693"/>
                <a:gd name="connsiteX47" fmla="*/ 802025 w 1117229"/>
                <a:gd name="connsiteY47" fmla="*/ 130395 h 1546693"/>
                <a:gd name="connsiteX48" fmla="*/ 880606 w 1117229"/>
                <a:gd name="connsiteY48" fmla="*/ 82770 h 1546693"/>
                <a:gd name="connsiteX49" fmla="*/ 971094 w 1117229"/>
                <a:gd name="connsiteY49" fmla="*/ 32764 h 1546693"/>
                <a:gd name="connsiteX50" fmla="*/ 1035387 w 1117229"/>
                <a:gd name="connsiteY50" fmla="*/ 4188 h 1546693"/>
                <a:gd name="connsiteX51" fmla="*/ 1090156 w 1117229"/>
                <a:gd name="connsiteY51" fmla="*/ 4189 h 1546693"/>
                <a:gd name="connsiteX52" fmla="*/ 1116350 w 1117229"/>
                <a:gd name="connsiteY52" fmla="*/ 42289 h 1546693"/>
                <a:gd name="connsiteX53" fmla="*/ 1106825 w 1117229"/>
                <a:gd name="connsiteY53" fmla="*/ 97057 h 1546693"/>
                <a:gd name="connsiteX54" fmla="*/ 1066343 w 1117229"/>
                <a:gd name="connsiteY54" fmla="*/ 128014 h 1546693"/>
                <a:gd name="connsiteX55" fmla="*/ 973475 w 1117229"/>
                <a:gd name="connsiteY55" fmla="*/ 175639 h 1546693"/>
                <a:gd name="connsiteX56" fmla="*/ 902037 w 1117229"/>
                <a:gd name="connsiteY56" fmla="*/ 213739 h 1546693"/>
                <a:gd name="connsiteX57" fmla="*/ 835362 w 1117229"/>
                <a:gd name="connsiteY57" fmla="*/ 261364 h 1546693"/>
                <a:gd name="connsiteX58" fmla="*/ 799643 w 1117229"/>
                <a:gd name="connsiteY58" fmla="*/ 304226 h 1546693"/>
                <a:gd name="connsiteX59" fmla="*/ 802025 w 1117229"/>
                <a:gd name="connsiteY59" fmla="*/ 354232 h 1546693"/>
                <a:gd name="connsiteX60" fmla="*/ 852031 w 1117229"/>
                <a:gd name="connsiteY60" fmla="*/ 406620 h 1546693"/>
                <a:gd name="connsiteX61" fmla="*/ 932993 w 1117229"/>
                <a:gd name="connsiteY61" fmla="*/ 463770 h 1546693"/>
                <a:gd name="connsiteX62" fmla="*/ 1011575 w 1117229"/>
                <a:gd name="connsiteY62" fmla="*/ 525682 h 1546693"/>
                <a:gd name="connsiteX63" fmla="*/ 1080631 w 1117229"/>
                <a:gd name="connsiteY63" fmla="*/ 604264 h 1546693"/>
                <a:gd name="connsiteX64" fmla="*/ 1106825 w 1117229"/>
                <a:gd name="connsiteY64" fmla="*/ 697132 h 1546693"/>
                <a:gd name="connsiteX65" fmla="*/ 1090157 w 1117229"/>
                <a:gd name="connsiteY65" fmla="*/ 816194 h 1546693"/>
                <a:gd name="connsiteX66" fmla="*/ 1047293 w 1117229"/>
                <a:gd name="connsiteY66" fmla="*/ 923351 h 1546693"/>
                <a:gd name="connsiteX67" fmla="*/ 985381 w 1117229"/>
                <a:gd name="connsiteY67" fmla="*/ 1030507 h 1546693"/>
                <a:gd name="connsiteX0" fmla="*/ 985381 w 1117229"/>
                <a:gd name="connsiteY0" fmla="*/ 1030507 h 1546693"/>
                <a:gd name="connsiteX1" fmla="*/ 859175 w 1117229"/>
                <a:gd name="connsiteY1" fmla="*/ 1182907 h 1546693"/>
                <a:gd name="connsiteX2" fmla="*/ 752018 w 1117229"/>
                <a:gd name="connsiteY2" fmla="*/ 1278157 h 1546693"/>
                <a:gd name="connsiteX3" fmla="*/ 630575 w 1117229"/>
                <a:gd name="connsiteY3" fmla="*/ 1368645 h 1546693"/>
                <a:gd name="connsiteX4" fmla="*/ 492463 w 1117229"/>
                <a:gd name="connsiteY4" fmla="*/ 1447226 h 1546693"/>
                <a:gd name="connsiteX5" fmla="*/ 337681 w 1117229"/>
                <a:gd name="connsiteY5" fmla="*/ 1511519 h 1546693"/>
                <a:gd name="connsiteX6" fmla="*/ 213856 w 1117229"/>
                <a:gd name="connsiteY6" fmla="*/ 1544858 h 1546693"/>
                <a:gd name="connsiteX7" fmla="*/ 111462 w 1117229"/>
                <a:gd name="connsiteY7" fmla="*/ 1540095 h 1546693"/>
                <a:gd name="connsiteX8" fmla="*/ 51931 w 1117229"/>
                <a:gd name="connsiteY8" fmla="*/ 1521045 h 1546693"/>
                <a:gd name="connsiteX9" fmla="*/ 6687 w 1117229"/>
                <a:gd name="connsiteY9" fmla="*/ 1456751 h 1546693"/>
                <a:gd name="connsiteX10" fmla="*/ 1925 w 1117229"/>
                <a:gd name="connsiteY10" fmla="*/ 1382932 h 1546693"/>
                <a:gd name="connsiteX11" fmla="*/ 23356 w 1117229"/>
                <a:gd name="connsiteY11" fmla="*/ 1273395 h 1546693"/>
                <a:gd name="connsiteX12" fmla="*/ 70981 w 1117229"/>
                <a:gd name="connsiteY12" fmla="*/ 1161476 h 1546693"/>
                <a:gd name="connsiteX13" fmla="*/ 125750 w 1117229"/>
                <a:gd name="connsiteY13" fmla="*/ 1075751 h 1546693"/>
                <a:gd name="connsiteX14" fmla="*/ 213856 w 1117229"/>
                <a:gd name="connsiteY14" fmla="*/ 980501 h 1546693"/>
                <a:gd name="connsiteX15" fmla="*/ 349587 w 1117229"/>
                <a:gd name="connsiteY15" fmla="*/ 901920 h 1546693"/>
                <a:gd name="connsiteX16" fmla="*/ 487700 w 1117229"/>
                <a:gd name="connsiteY16" fmla="*/ 870964 h 1546693"/>
                <a:gd name="connsiteX17" fmla="*/ 575806 w 1117229"/>
                <a:gd name="connsiteY17" fmla="*/ 868582 h 1546693"/>
                <a:gd name="connsiteX18" fmla="*/ 621050 w 1117229"/>
                <a:gd name="connsiteY18" fmla="*/ 882870 h 1546693"/>
                <a:gd name="connsiteX19" fmla="*/ 644862 w 1117229"/>
                <a:gd name="connsiteY19" fmla="*/ 918589 h 1546693"/>
                <a:gd name="connsiteX20" fmla="*/ 635337 w 1117229"/>
                <a:gd name="connsiteY20" fmla="*/ 961451 h 1546693"/>
                <a:gd name="connsiteX21" fmla="*/ 599618 w 1117229"/>
                <a:gd name="connsiteY21" fmla="*/ 990026 h 1546693"/>
                <a:gd name="connsiteX22" fmla="*/ 554375 w 1117229"/>
                <a:gd name="connsiteY22" fmla="*/ 997170 h 1546693"/>
                <a:gd name="connsiteX23" fmla="*/ 463887 w 1117229"/>
                <a:gd name="connsiteY23" fmla="*/ 1001932 h 1546693"/>
                <a:gd name="connsiteX24" fmla="*/ 390068 w 1117229"/>
                <a:gd name="connsiteY24" fmla="*/ 1023364 h 1546693"/>
                <a:gd name="connsiteX25" fmla="*/ 299581 w 1117229"/>
                <a:gd name="connsiteY25" fmla="*/ 1073370 h 1546693"/>
                <a:gd name="connsiteX26" fmla="*/ 225762 w 1117229"/>
                <a:gd name="connsiteY26" fmla="*/ 1151951 h 1546693"/>
                <a:gd name="connsiteX27" fmla="*/ 170993 w 1117229"/>
                <a:gd name="connsiteY27" fmla="*/ 1244820 h 1546693"/>
                <a:gd name="connsiteX28" fmla="*/ 137656 w 1117229"/>
                <a:gd name="connsiteY28" fmla="*/ 1335307 h 1546693"/>
                <a:gd name="connsiteX29" fmla="*/ 132892 w 1117229"/>
                <a:gd name="connsiteY29" fmla="*/ 1397220 h 1546693"/>
                <a:gd name="connsiteX30" fmla="*/ 154325 w 1117229"/>
                <a:gd name="connsiteY30" fmla="*/ 1418651 h 1546693"/>
                <a:gd name="connsiteX31" fmla="*/ 240050 w 1117229"/>
                <a:gd name="connsiteY31" fmla="*/ 1406745 h 1546693"/>
                <a:gd name="connsiteX32" fmla="*/ 401975 w 1117229"/>
                <a:gd name="connsiteY32" fmla="*/ 1347214 h 1546693"/>
                <a:gd name="connsiteX33" fmla="*/ 549612 w 1117229"/>
                <a:gd name="connsiteY33" fmla="*/ 1266251 h 1546693"/>
                <a:gd name="connsiteX34" fmla="*/ 668675 w 1117229"/>
                <a:gd name="connsiteY34" fmla="*/ 1178145 h 1546693"/>
                <a:gd name="connsiteX35" fmla="*/ 792500 w 1117229"/>
                <a:gd name="connsiteY35" fmla="*/ 1066226 h 1546693"/>
                <a:gd name="connsiteX36" fmla="*/ 880606 w 1117229"/>
                <a:gd name="connsiteY36" fmla="*/ 959070 h 1546693"/>
                <a:gd name="connsiteX37" fmla="*/ 935375 w 1117229"/>
                <a:gd name="connsiteY37" fmla="*/ 868582 h 1546693"/>
                <a:gd name="connsiteX38" fmla="*/ 971093 w 1117229"/>
                <a:gd name="connsiteY38" fmla="*/ 778095 h 1546693"/>
                <a:gd name="connsiteX39" fmla="*/ 973475 w 1117229"/>
                <a:gd name="connsiteY39" fmla="*/ 689989 h 1546693"/>
                <a:gd name="connsiteX40" fmla="*/ 944900 w 1117229"/>
                <a:gd name="connsiteY40" fmla="*/ 630457 h 1546693"/>
                <a:gd name="connsiteX41" fmla="*/ 873462 w 1117229"/>
                <a:gd name="connsiteY41" fmla="*/ 570926 h 1546693"/>
                <a:gd name="connsiteX42" fmla="*/ 766306 w 1117229"/>
                <a:gd name="connsiteY42" fmla="*/ 497107 h 1546693"/>
                <a:gd name="connsiteX43" fmla="*/ 713918 w 1117229"/>
                <a:gd name="connsiteY43" fmla="*/ 447101 h 1546693"/>
                <a:gd name="connsiteX44" fmla="*/ 668675 w 1117229"/>
                <a:gd name="connsiteY44" fmla="*/ 356614 h 1546693"/>
                <a:gd name="connsiteX45" fmla="*/ 680581 w 1117229"/>
                <a:gd name="connsiteY45" fmla="*/ 254220 h 1546693"/>
                <a:gd name="connsiteX46" fmla="*/ 732968 w 1117229"/>
                <a:gd name="connsiteY46" fmla="*/ 185164 h 1546693"/>
                <a:gd name="connsiteX47" fmla="*/ 802025 w 1117229"/>
                <a:gd name="connsiteY47" fmla="*/ 130395 h 1546693"/>
                <a:gd name="connsiteX48" fmla="*/ 880606 w 1117229"/>
                <a:gd name="connsiteY48" fmla="*/ 82770 h 1546693"/>
                <a:gd name="connsiteX49" fmla="*/ 971094 w 1117229"/>
                <a:gd name="connsiteY49" fmla="*/ 32764 h 1546693"/>
                <a:gd name="connsiteX50" fmla="*/ 1035387 w 1117229"/>
                <a:gd name="connsiteY50" fmla="*/ 4188 h 1546693"/>
                <a:gd name="connsiteX51" fmla="*/ 1090156 w 1117229"/>
                <a:gd name="connsiteY51" fmla="*/ 4189 h 1546693"/>
                <a:gd name="connsiteX52" fmla="*/ 1116350 w 1117229"/>
                <a:gd name="connsiteY52" fmla="*/ 42289 h 1546693"/>
                <a:gd name="connsiteX53" fmla="*/ 1106825 w 1117229"/>
                <a:gd name="connsiteY53" fmla="*/ 97057 h 1546693"/>
                <a:gd name="connsiteX54" fmla="*/ 1066343 w 1117229"/>
                <a:gd name="connsiteY54" fmla="*/ 128014 h 1546693"/>
                <a:gd name="connsiteX55" fmla="*/ 973475 w 1117229"/>
                <a:gd name="connsiteY55" fmla="*/ 175639 h 1546693"/>
                <a:gd name="connsiteX56" fmla="*/ 902037 w 1117229"/>
                <a:gd name="connsiteY56" fmla="*/ 213739 h 1546693"/>
                <a:gd name="connsiteX57" fmla="*/ 835362 w 1117229"/>
                <a:gd name="connsiteY57" fmla="*/ 261364 h 1546693"/>
                <a:gd name="connsiteX58" fmla="*/ 799643 w 1117229"/>
                <a:gd name="connsiteY58" fmla="*/ 304226 h 1546693"/>
                <a:gd name="connsiteX59" fmla="*/ 802025 w 1117229"/>
                <a:gd name="connsiteY59" fmla="*/ 354232 h 1546693"/>
                <a:gd name="connsiteX60" fmla="*/ 852031 w 1117229"/>
                <a:gd name="connsiteY60" fmla="*/ 406620 h 1546693"/>
                <a:gd name="connsiteX61" fmla="*/ 932993 w 1117229"/>
                <a:gd name="connsiteY61" fmla="*/ 463770 h 1546693"/>
                <a:gd name="connsiteX62" fmla="*/ 1011575 w 1117229"/>
                <a:gd name="connsiteY62" fmla="*/ 525682 h 1546693"/>
                <a:gd name="connsiteX63" fmla="*/ 1080631 w 1117229"/>
                <a:gd name="connsiteY63" fmla="*/ 604264 h 1546693"/>
                <a:gd name="connsiteX64" fmla="*/ 1106825 w 1117229"/>
                <a:gd name="connsiteY64" fmla="*/ 697132 h 1546693"/>
                <a:gd name="connsiteX65" fmla="*/ 1090157 w 1117229"/>
                <a:gd name="connsiteY65" fmla="*/ 816194 h 1546693"/>
                <a:gd name="connsiteX66" fmla="*/ 1047293 w 1117229"/>
                <a:gd name="connsiteY66" fmla="*/ 923351 h 1546693"/>
                <a:gd name="connsiteX67" fmla="*/ 985381 w 1117229"/>
                <a:gd name="connsiteY67" fmla="*/ 1030507 h 1546693"/>
                <a:gd name="connsiteX0" fmla="*/ 985381 w 1117229"/>
                <a:gd name="connsiteY0" fmla="*/ 1030507 h 1546693"/>
                <a:gd name="connsiteX1" fmla="*/ 859175 w 1117229"/>
                <a:gd name="connsiteY1" fmla="*/ 1182907 h 1546693"/>
                <a:gd name="connsiteX2" fmla="*/ 752018 w 1117229"/>
                <a:gd name="connsiteY2" fmla="*/ 1278157 h 1546693"/>
                <a:gd name="connsiteX3" fmla="*/ 630575 w 1117229"/>
                <a:gd name="connsiteY3" fmla="*/ 1368645 h 1546693"/>
                <a:gd name="connsiteX4" fmla="*/ 492463 w 1117229"/>
                <a:gd name="connsiteY4" fmla="*/ 1447226 h 1546693"/>
                <a:gd name="connsiteX5" fmla="*/ 337681 w 1117229"/>
                <a:gd name="connsiteY5" fmla="*/ 1511519 h 1546693"/>
                <a:gd name="connsiteX6" fmla="*/ 213856 w 1117229"/>
                <a:gd name="connsiteY6" fmla="*/ 1544858 h 1546693"/>
                <a:gd name="connsiteX7" fmla="*/ 111462 w 1117229"/>
                <a:gd name="connsiteY7" fmla="*/ 1540095 h 1546693"/>
                <a:gd name="connsiteX8" fmla="*/ 51931 w 1117229"/>
                <a:gd name="connsiteY8" fmla="*/ 1521045 h 1546693"/>
                <a:gd name="connsiteX9" fmla="*/ 6687 w 1117229"/>
                <a:gd name="connsiteY9" fmla="*/ 1456751 h 1546693"/>
                <a:gd name="connsiteX10" fmla="*/ 1925 w 1117229"/>
                <a:gd name="connsiteY10" fmla="*/ 1382932 h 1546693"/>
                <a:gd name="connsiteX11" fmla="*/ 23356 w 1117229"/>
                <a:gd name="connsiteY11" fmla="*/ 1273395 h 1546693"/>
                <a:gd name="connsiteX12" fmla="*/ 70981 w 1117229"/>
                <a:gd name="connsiteY12" fmla="*/ 1161476 h 1546693"/>
                <a:gd name="connsiteX13" fmla="*/ 125750 w 1117229"/>
                <a:gd name="connsiteY13" fmla="*/ 1075751 h 1546693"/>
                <a:gd name="connsiteX14" fmla="*/ 213856 w 1117229"/>
                <a:gd name="connsiteY14" fmla="*/ 980501 h 1546693"/>
                <a:gd name="connsiteX15" fmla="*/ 349587 w 1117229"/>
                <a:gd name="connsiteY15" fmla="*/ 901920 h 1546693"/>
                <a:gd name="connsiteX16" fmla="*/ 487700 w 1117229"/>
                <a:gd name="connsiteY16" fmla="*/ 870964 h 1546693"/>
                <a:gd name="connsiteX17" fmla="*/ 575806 w 1117229"/>
                <a:gd name="connsiteY17" fmla="*/ 868582 h 1546693"/>
                <a:gd name="connsiteX18" fmla="*/ 621050 w 1117229"/>
                <a:gd name="connsiteY18" fmla="*/ 882870 h 1546693"/>
                <a:gd name="connsiteX19" fmla="*/ 644862 w 1117229"/>
                <a:gd name="connsiteY19" fmla="*/ 918589 h 1546693"/>
                <a:gd name="connsiteX20" fmla="*/ 635337 w 1117229"/>
                <a:gd name="connsiteY20" fmla="*/ 961451 h 1546693"/>
                <a:gd name="connsiteX21" fmla="*/ 599618 w 1117229"/>
                <a:gd name="connsiteY21" fmla="*/ 990026 h 1546693"/>
                <a:gd name="connsiteX22" fmla="*/ 554375 w 1117229"/>
                <a:gd name="connsiteY22" fmla="*/ 997170 h 1546693"/>
                <a:gd name="connsiteX23" fmla="*/ 463887 w 1117229"/>
                <a:gd name="connsiteY23" fmla="*/ 1001932 h 1546693"/>
                <a:gd name="connsiteX24" fmla="*/ 390068 w 1117229"/>
                <a:gd name="connsiteY24" fmla="*/ 1023364 h 1546693"/>
                <a:gd name="connsiteX25" fmla="*/ 299581 w 1117229"/>
                <a:gd name="connsiteY25" fmla="*/ 1073370 h 1546693"/>
                <a:gd name="connsiteX26" fmla="*/ 225762 w 1117229"/>
                <a:gd name="connsiteY26" fmla="*/ 1151951 h 1546693"/>
                <a:gd name="connsiteX27" fmla="*/ 170993 w 1117229"/>
                <a:gd name="connsiteY27" fmla="*/ 1244820 h 1546693"/>
                <a:gd name="connsiteX28" fmla="*/ 137656 w 1117229"/>
                <a:gd name="connsiteY28" fmla="*/ 1335307 h 1546693"/>
                <a:gd name="connsiteX29" fmla="*/ 132892 w 1117229"/>
                <a:gd name="connsiteY29" fmla="*/ 1397220 h 1546693"/>
                <a:gd name="connsiteX30" fmla="*/ 154325 w 1117229"/>
                <a:gd name="connsiteY30" fmla="*/ 1418651 h 1546693"/>
                <a:gd name="connsiteX31" fmla="*/ 240050 w 1117229"/>
                <a:gd name="connsiteY31" fmla="*/ 1406745 h 1546693"/>
                <a:gd name="connsiteX32" fmla="*/ 401975 w 1117229"/>
                <a:gd name="connsiteY32" fmla="*/ 1347214 h 1546693"/>
                <a:gd name="connsiteX33" fmla="*/ 549612 w 1117229"/>
                <a:gd name="connsiteY33" fmla="*/ 1266251 h 1546693"/>
                <a:gd name="connsiteX34" fmla="*/ 668675 w 1117229"/>
                <a:gd name="connsiteY34" fmla="*/ 1178145 h 1546693"/>
                <a:gd name="connsiteX35" fmla="*/ 792500 w 1117229"/>
                <a:gd name="connsiteY35" fmla="*/ 1066226 h 1546693"/>
                <a:gd name="connsiteX36" fmla="*/ 880606 w 1117229"/>
                <a:gd name="connsiteY36" fmla="*/ 959070 h 1546693"/>
                <a:gd name="connsiteX37" fmla="*/ 935375 w 1117229"/>
                <a:gd name="connsiteY37" fmla="*/ 868582 h 1546693"/>
                <a:gd name="connsiteX38" fmla="*/ 971093 w 1117229"/>
                <a:gd name="connsiteY38" fmla="*/ 778095 h 1546693"/>
                <a:gd name="connsiteX39" fmla="*/ 973475 w 1117229"/>
                <a:gd name="connsiteY39" fmla="*/ 689989 h 1546693"/>
                <a:gd name="connsiteX40" fmla="*/ 944900 w 1117229"/>
                <a:gd name="connsiteY40" fmla="*/ 630457 h 1546693"/>
                <a:gd name="connsiteX41" fmla="*/ 873462 w 1117229"/>
                <a:gd name="connsiteY41" fmla="*/ 570926 h 1546693"/>
                <a:gd name="connsiteX42" fmla="*/ 766306 w 1117229"/>
                <a:gd name="connsiteY42" fmla="*/ 497107 h 1546693"/>
                <a:gd name="connsiteX43" fmla="*/ 713918 w 1117229"/>
                <a:gd name="connsiteY43" fmla="*/ 447101 h 1546693"/>
                <a:gd name="connsiteX44" fmla="*/ 668675 w 1117229"/>
                <a:gd name="connsiteY44" fmla="*/ 356614 h 1546693"/>
                <a:gd name="connsiteX45" fmla="*/ 680581 w 1117229"/>
                <a:gd name="connsiteY45" fmla="*/ 254220 h 1546693"/>
                <a:gd name="connsiteX46" fmla="*/ 732968 w 1117229"/>
                <a:gd name="connsiteY46" fmla="*/ 185164 h 1546693"/>
                <a:gd name="connsiteX47" fmla="*/ 802025 w 1117229"/>
                <a:gd name="connsiteY47" fmla="*/ 130395 h 1546693"/>
                <a:gd name="connsiteX48" fmla="*/ 880606 w 1117229"/>
                <a:gd name="connsiteY48" fmla="*/ 82770 h 1546693"/>
                <a:gd name="connsiteX49" fmla="*/ 971094 w 1117229"/>
                <a:gd name="connsiteY49" fmla="*/ 32764 h 1546693"/>
                <a:gd name="connsiteX50" fmla="*/ 1035387 w 1117229"/>
                <a:gd name="connsiteY50" fmla="*/ 4188 h 1546693"/>
                <a:gd name="connsiteX51" fmla="*/ 1090156 w 1117229"/>
                <a:gd name="connsiteY51" fmla="*/ 4189 h 1546693"/>
                <a:gd name="connsiteX52" fmla="*/ 1116350 w 1117229"/>
                <a:gd name="connsiteY52" fmla="*/ 42289 h 1546693"/>
                <a:gd name="connsiteX53" fmla="*/ 1106825 w 1117229"/>
                <a:gd name="connsiteY53" fmla="*/ 97057 h 1546693"/>
                <a:gd name="connsiteX54" fmla="*/ 1066343 w 1117229"/>
                <a:gd name="connsiteY54" fmla="*/ 128014 h 1546693"/>
                <a:gd name="connsiteX55" fmla="*/ 973475 w 1117229"/>
                <a:gd name="connsiteY55" fmla="*/ 175639 h 1546693"/>
                <a:gd name="connsiteX56" fmla="*/ 902037 w 1117229"/>
                <a:gd name="connsiteY56" fmla="*/ 213739 h 1546693"/>
                <a:gd name="connsiteX57" fmla="*/ 835362 w 1117229"/>
                <a:gd name="connsiteY57" fmla="*/ 261364 h 1546693"/>
                <a:gd name="connsiteX58" fmla="*/ 799643 w 1117229"/>
                <a:gd name="connsiteY58" fmla="*/ 304226 h 1546693"/>
                <a:gd name="connsiteX59" fmla="*/ 802025 w 1117229"/>
                <a:gd name="connsiteY59" fmla="*/ 354232 h 1546693"/>
                <a:gd name="connsiteX60" fmla="*/ 852031 w 1117229"/>
                <a:gd name="connsiteY60" fmla="*/ 406620 h 1546693"/>
                <a:gd name="connsiteX61" fmla="*/ 932993 w 1117229"/>
                <a:gd name="connsiteY61" fmla="*/ 463770 h 1546693"/>
                <a:gd name="connsiteX62" fmla="*/ 1011575 w 1117229"/>
                <a:gd name="connsiteY62" fmla="*/ 525682 h 1546693"/>
                <a:gd name="connsiteX63" fmla="*/ 1080631 w 1117229"/>
                <a:gd name="connsiteY63" fmla="*/ 604264 h 1546693"/>
                <a:gd name="connsiteX64" fmla="*/ 1106825 w 1117229"/>
                <a:gd name="connsiteY64" fmla="*/ 697132 h 1546693"/>
                <a:gd name="connsiteX65" fmla="*/ 1090157 w 1117229"/>
                <a:gd name="connsiteY65" fmla="*/ 816194 h 1546693"/>
                <a:gd name="connsiteX66" fmla="*/ 1047293 w 1117229"/>
                <a:gd name="connsiteY66" fmla="*/ 923351 h 1546693"/>
                <a:gd name="connsiteX67" fmla="*/ 985381 w 1117229"/>
                <a:gd name="connsiteY67" fmla="*/ 1030507 h 1546693"/>
                <a:gd name="connsiteX0" fmla="*/ 985381 w 1117229"/>
                <a:gd name="connsiteY0" fmla="*/ 1030507 h 1547424"/>
                <a:gd name="connsiteX1" fmla="*/ 859175 w 1117229"/>
                <a:gd name="connsiteY1" fmla="*/ 1182907 h 1547424"/>
                <a:gd name="connsiteX2" fmla="*/ 752018 w 1117229"/>
                <a:gd name="connsiteY2" fmla="*/ 1278157 h 1547424"/>
                <a:gd name="connsiteX3" fmla="*/ 630575 w 1117229"/>
                <a:gd name="connsiteY3" fmla="*/ 1368645 h 1547424"/>
                <a:gd name="connsiteX4" fmla="*/ 492463 w 1117229"/>
                <a:gd name="connsiteY4" fmla="*/ 1447226 h 1547424"/>
                <a:gd name="connsiteX5" fmla="*/ 337681 w 1117229"/>
                <a:gd name="connsiteY5" fmla="*/ 1511519 h 1547424"/>
                <a:gd name="connsiteX6" fmla="*/ 213856 w 1117229"/>
                <a:gd name="connsiteY6" fmla="*/ 1544858 h 1547424"/>
                <a:gd name="connsiteX7" fmla="*/ 116225 w 1117229"/>
                <a:gd name="connsiteY7" fmla="*/ 1542476 h 1547424"/>
                <a:gd name="connsiteX8" fmla="*/ 51931 w 1117229"/>
                <a:gd name="connsiteY8" fmla="*/ 1521045 h 1547424"/>
                <a:gd name="connsiteX9" fmla="*/ 6687 w 1117229"/>
                <a:gd name="connsiteY9" fmla="*/ 1456751 h 1547424"/>
                <a:gd name="connsiteX10" fmla="*/ 1925 w 1117229"/>
                <a:gd name="connsiteY10" fmla="*/ 1382932 h 1547424"/>
                <a:gd name="connsiteX11" fmla="*/ 23356 w 1117229"/>
                <a:gd name="connsiteY11" fmla="*/ 1273395 h 1547424"/>
                <a:gd name="connsiteX12" fmla="*/ 70981 w 1117229"/>
                <a:gd name="connsiteY12" fmla="*/ 1161476 h 1547424"/>
                <a:gd name="connsiteX13" fmla="*/ 125750 w 1117229"/>
                <a:gd name="connsiteY13" fmla="*/ 1075751 h 1547424"/>
                <a:gd name="connsiteX14" fmla="*/ 213856 w 1117229"/>
                <a:gd name="connsiteY14" fmla="*/ 980501 h 1547424"/>
                <a:gd name="connsiteX15" fmla="*/ 349587 w 1117229"/>
                <a:gd name="connsiteY15" fmla="*/ 901920 h 1547424"/>
                <a:gd name="connsiteX16" fmla="*/ 487700 w 1117229"/>
                <a:gd name="connsiteY16" fmla="*/ 870964 h 1547424"/>
                <a:gd name="connsiteX17" fmla="*/ 575806 w 1117229"/>
                <a:gd name="connsiteY17" fmla="*/ 868582 h 1547424"/>
                <a:gd name="connsiteX18" fmla="*/ 621050 w 1117229"/>
                <a:gd name="connsiteY18" fmla="*/ 882870 h 1547424"/>
                <a:gd name="connsiteX19" fmla="*/ 644862 w 1117229"/>
                <a:gd name="connsiteY19" fmla="*/ 918589 h 1547424"/>
                <a:gd name="connsiteX20" fmla="*/ 635337 w 1117229"/>
                <a:gd name="connsiteY20" fmla="*/ 961451 h 1547424"/>
                <a:gd name="connsiteX21" fmla="*/ 599618 w 1117229"/>
                <a:gd name="connsiteY21" fmla="*/ 990026 h 1547424"/>
                <a:gd name="connsiteX22" fmla="*/ 554375 w 1117229"/>
                <a:gd name="connsiteY22" fmla="*/ 997170 h 1547424"/>
                <a:gd name="connsiteX23" fmla="*/ 463887 w 1117229"/>
                <a:gd name="connsiteY23" fmla="*/ 1001932 h 1547424"/>
                <a:gd name="connsiteX24" fmla="*/ 390068 w 1117229"/>
                <a:gd name="connsiteY24" fmla="*/ 1023364 h 1547424"/>
                <a:gd name="connsiteX25" fmla="*/ 299581 w 1117229"/>
                <a:gd name="connsiteY25" fmla="*/ 1073370 h 1547424"/>
                <a:gd name="connsiteX26" fmla="*/ 225762 w 1117229"/>
                <a:gd name="connsiteY26" fmla="*/ 1151951 h 1547424"/>
                <a:gd name="connsiteX27" fmla="*/ 170993 w 1117229"/>
                <a:gd name="connsiteY27" fmla="*/ 1244820 h 1547424"/>
                <a:gd name="connsiteX28" fmla="*/ 137656 w 1117229"/>
                <a:gd name="connsiteY28" fmla="*/ 1335307 h 1547424"/>
                <a:gd name="connsiteX29" fmla="*/ 132892 w 1117229"/>
                <a:gd name="connsiteY29" fmla="*/ 1397220 h 1547424"/>
                <a:gd name="connsiteX30" fmla="*/ 154325 w 1117229"/>
                <a:gd name="connsiteY30" fmla="*/ 1418651 h 1547424"/>
                <a:gd name="connsiteX31" fmla="*/ 240050 w 1117229"/>
                <a:gd name="connsiteY31" fmla="*/ 1406745 h 1547424"/>
                <a:gd name="connsiteX32" fmla="*/ 401975 w 1117229"/>
                <a:gd name="connsiteY32" fmla="*/ 1347214 h 1547424"/>
                <a:gd name="connsiteX33" fmla="*/ 549612 w 1117229"/>
                <a:gd name="connsiteY33" fmla="*/ 1266251 h 1547424"/>
                <a:gd name="connsiteX34" fmla="*/ 668675 w 1117229"/>
                <a:gd name="connsiteY34" fmla="*/ 1178145 h 1547424"/>
                <a:gd name="connsiteX35" fmla="*/ 792500 w 1117229"/>
                <a:gd name="connsiteY35" fmla="*/ 1066226 h 1547424"/>
                <a:gd name="connsiteX36" fmla="*/ 880606 w 1117229"/>
                <a:gd name="connsiteY36" fmla="*/ 959070 h 1547424"/>
                <a:gd name="connsiteX37" fmla="*/ 935375 w 1117229"/>
                <a:gd name="connsiteY37" fmla="*/ 868582 h 1547424"/>
                <a:gd name="connsiteX38" fmla="*/ 971093 w 1117229"/>
                <a:gd name="connsiteY38" fmla="*/ 778095 h 1547424"/>
                <a:gd name="connsiteX39" fmla="*/ 973475 w 1117229"/>
                <a:gd name="connsiteY39" fmla="*/ 689989 h 1547424"/>
                <a:gd name="connsiteX40" fmla="*/ 944900 w 1117229"/>
                <a:gd name="connsiteY40" fmla="*/ 630457 h 1547424"/>
                <a:gd name="connsiteX41" fmla="*/ 873462 w 1117229"/>
                <a:gd name="connsiteY41" fmla="*/ 570926 h 1547424"/>
                <a:gd name="connsiteX42" fmla="*/ 766306 w 1117229"/>
                <a:gd name="connsiteY42" fmla="*/ 497107 h 1547424"/>
                <a:gd name="connsiteX43" fmla="*/ 713918 w 1117229"/>
                <a:gd name="connsiteY43" fmla="*/ 447101 h 1547424"/>
                <a:gd name="connsiteX44" fmla="*/ 668675 w 1117229"/>
                <a:gd name="connsiteY44" fmla="*/ 356614 h 1547424"/>
                <a:gd name="connsiteX45" fmla="*/ 680581 w 1117229"/>
                <a:gd name="connsiteY45" fmla="*/ 254220 h 1547424"/>
                <a:gd name="connsiteX46" fmla="*/ 732968 w 1117229"/>
                <a:gd name="connsiteY46" fmla="*/ 185164 h 1547424"/>
                <a:gd name="connsiteX47" fmla="*/ 802025 w 1117229"/>
                <a:gd name="connsiteY47" fmla="*/ 130395 h 1547424"/>
                <a:gd name="connsiteX48" fmla="*/ 880606 w 1117229"/>
                <a:gd name="connsiteY48" fmla="*/ 82770 h 1547424"/>
                <a:gd name="connsiteX49" fmla="*/ 971094 w 1117229"/>
                <a:gd name="connsiteY49" fmla="*/ 32764 h 1547424"/>
                <a:gd name="connsiteX50" fmla="*/ 1035387 w 1117229"/>
                <a:gd name="connsiteY50" fmla="*/ 4188 h 1547424"/>
                <a:gd name="connsiteX51" fmla="*/ 1090156 w 1117229"/>
                <a:gd name="connsiteY51" fmla="*/ 4189 h 1547424"/>
                <a:gd name="connsiteX52" fmla="*/ 1116350 w 1117229"/>
                <a:gd name="connsiteY52" fmla="*/ 42289 h 1547424"/>
                <a:gd name="connsiteX53" fmla="*/ 1106825 w 1117229"/>
                <a:gd name="connsiteY53" fmla="*/ 97057 h 1547424"/>
                <a:gd name="connsiteX54" fmla="*/ 1066343 w 1117229"/>
                <a:gd name="connsiteY54" fmla="*/ 128014 h 1547424"/>
                <a:gd name="connsiteX55" fmla="*/ 973475 w 1117229"/>
                <a:gd name="connsiteY55" fmla="*/ 175639 h 1547424"/>
                <a:gd name="connsiteX56" fmla="*/ 902037 w 1117229"/>
                <a:gd name="connsiteY56" fmla="*/ 213739 h 1547424"/>
                <a:gd name="connsiteX57" fmla="*/ 835362 w 1117229"/>
                <a:gd name="connsiteY57" fmla="*/ 261364 h 1547424"/>
                <a:gd name="connsiteX58" fmla="*/ 799643 w 1117229"/>
                <a:gd name="connsiteY58" fmla="*/ 304226 h 1547424"/>
                <a:gd name="connsiteX59" fmla="*/ 802025 w 1117229"/>
                <a:gd name="connsiteY59" fmla="*/ 354232 h 1547424"/>
                <a:gd name="connsiteX60" fmla="*/ 852031 w 1117229"/>
                <a:gd name="connsiteY60" fmla="*/ 406620 h 1547424"/>
                <a:gd name="connsiteX61" fmla="*/ 932993 w 1117229"/>
                <a:gd name="connsiteY61" fmla="*/ 463770 h 1547424"/>
                <a:gd name="connsiteX62" fmla="*/ 1011575 w 1117229"/>
                <a:gd name="connsiteY62" fmla="*/ 525682 h 1547424"/>
                <a:gd name="connsiteX63" fmla="*/ 1080631 w 1117229"/>
                <a:gd name="connsiteY63" fmla="*/ 604264 h 1547424"/>
                <a:gd name="connsiteX64" fmla="*/ 1106825 w 1117229"/>
                <a:gd name="connsiteY64" fmla="*/ 697132 h 1547424"/>
                <a:gd name="connsiteX65" fmla="*/ 1090157 w 1117229"/>
                <a:gd name="connsiteY65" fmla="*/ 816194 h 1547424"/>
                <a:gd name="connsiteX66" fmla="*/ 1047293 w 1117229"/>
                <a:gd name="connsiteY66" fmla="*/ 923351 h 1547424"/>
                <a:gd name="connsiteX67" fmla="*/ 985381 w 1117229"/>
                <a:gd name="connsiteY67" fmla="*/ 1030507 h 1547424"/>
                <a:gd name="connsiteX0" fmla="*/ 984540 w 1116388"/>
                <a:gd name="connsiteY0" fmla="*/ 1030507 h 1547424"/>
                <a:gd name="connsiteX1" fmla="*/ 858334 w 1116388"/>
                <a:gd name="connsiteY1" fmla="*/ 1182907 h 1547424"/>
                <a:gd name="connsiteX2" fmla="*/ 751177 w 1116388"/>
                <a:gd name="connsiteY2" fmla="*/ 1278157 h 1547424"/>
                <a:gd name="connsiteX3" fmla="*/ 629734 w 1116388"/>
                <a:gd name="connsiteY3" fmla="*/ 1368645 h 1547424"/>
                <a:gd name="connsiteX4" fmla="*/ 491622 w 1116388"/>
                <a:gd name="connsiteY4" fmla="*/ 1447226 h 1547424"/>
                <a:gd name="connsiteX5" fmla="*/ 336840 w 1116388"/>
                <a:gd name="connsiteY5" fmla="*/ 1511519 h 1547424"/>
                <a:gd name="connsiteX6" fmla="*/ 213015 w 1116388"/>
                <a:gd name="connsiteY6" fmla="*/ 1544858 h 1547424"/>
                <a:gd name="connsiteX7" fmla="*/ 115384 w 1116388"/>
                <a:gd name="connsiteY7" fmla="*/ 1542476 h 1547424"/>
                <a:gd name="connsiteX8" fmla="*/ 51090 w 1116388"/>
                <a:gd name="connsiteY8" fmla="*/ 1521045 h 1547424"/>
                <a:gd name="connsiteX9" fmla="*/ 8227 w 1116388"/>
                <a:gd name="connsiteY9" fmla="*/ 1468658 h 1547424"/>
                <a:gd name="connsiteX10" fmla="*/ 1084 w 1116388"/>
                <a:gd name="connsiteY10" fmla="*/ 1382932 h 1547424"/>
                <a:gd name="connsiteX11" fmla="*/ 22515 w 1116388"/>
                <a:gd name="connsiteY11" fmla="*/ 1273395 h 1547424"/>
                <a:gd name="connsiteX12" fmla="*/ 70140 w 1116388"/>
                <a:gd name="connsiteY12" fmla="*/ 1161476 h 1547424"/>
                <a:gd name="connsiteX13" fmla="*/ 124909 w 1116388"/>
                <a:gd name="connsiteY13" fmla="*/ 1075751 h 1547424"/>
                <a:gd name="connsiteX14" fmla="*/ 213015 w 1116388"/>
                <a:gd name="connsiteY14" fmla="*/ 980501 h 1547424"/>
                <a:gd name="connsiteX15" fmla="*/ 348746 w 1116388"/>
                <a:gd name="connsiteY15" fmla="*/ 901920 h 1547424"/>
                <a:gd name="connsiteX16" fmla="*/ 486859 w 1116388"/>
                <a:gd name="connsiteY16" fmla="*/ 870964 h 1547424"/>
                <a:gd name="connsiteX17" fmla="*/ 574965 w 1116388"/>
                <a:gd name="connsiteY17" fmla="*/ 868582 h 1547424"/>
                <a:gd name="connsiteX18" fmla="*/ 620209 w 1116388"/>
                <a:gd name="connsiteY18" fmla="*/ 882870 h 1547424"/>
                <a:gd name="connsiteX19" fmla="*/ 644021 w 1116388"/>
                <a:gd name="connsiteY19" fmla="*/ 918589 h 1547424"/>
                <a:gd name="connsiteX20" fmla="*/ 634496 w 1116388"/>
                <a:gd name="connsiteY20" fmla="*/ 961451 h 1547424"/>
                <a:gd name="connsiteX21" fmla="*/ 598777 w 1116388"/>
                <a:gd name="connsiteY21" fmla="*/ 990026 h 1547424"/>
                <a:gd name="connsiteX22" fmla="*/ 553534 w 1116388"/>
                <a:gd name="connsiteY22" fmla="*/ 997170 h 1547424"/>
                <a:gd name="connsiteX23" fmla="*/ 463046 w 1116388"/>
                <a:gd name="connsiteY23" fmla="*/ 1001932 h 1547424"/>
                <a:gd name="connsiteX24" fmla="*/ 389227 w 1116388"/>
                <a:gd name="connsiteY24" fmla="*/ 1023364 h 1547424"/>
                <a:gd name="connsiteX25" fmla="*/ 298740 w 1116388"/>
                <a:gd name="connsiteY25" fmla="*/ 1073370 h 1547424"/>
                <a:gd name="connsiteX26" fmla="*/ 224921 w 1116388"/>
                <a:gd name="connsiteY26" fmla="*/ 1151951 h 1547424"/>
                <a:gd name="connsiteX27" fmla="*/ 170152 w 1116388"/>
                <a:gd name="connsiteY27" fmla="*/ 1244820 h 1547424"/>
                <a:gd name="connsiteX28" fmla="*/ 136815 w 1116388"/>
                <a:gd name="connsiteY28" fmla="*/ 1335307 h 1547424"/>
                <a:gd name="connsiteX29" fmla="*/ 132051 w 1116388"/>
                <a:gd name="connsiteY29" fmla="*/ 1397220 h 1547424"/>
                <a:gd name="connsiteX30" fmla="*/ 153484 w 1116388"/>
                <a:gd name="connsiteY30" fmla="*/ 1418651 h 1547424"/>
                <a:gd name="connsiteX31" fmla="*/ 239209 w 1116388"/>
                <a:gd name="connsiteY31" fmla="*/ 1406745 h 1547424"/>
                <a:gd name="connsiteX32" fmla="*/ 401134 w 1116388"/>
                <a:gd name="connsiteY32" fmla="*/ 1347214 h 1547424"/>
                <a:gd name="connsiteX33" fmla="*/ 548771 w 1116388"/>
                <a:gd name="connsiteY33" fmla="*/ 1266251 h 1547424"/>
                <a:gd name="connsiteX34" fmla="*/ 667834 w 1116388"/>
                <a:gd name="connsiteY34" fmla="*/ 1178145 h 1547424"/>
                <a:gd name="connsiteX35" fmla="*/ 791659 w 1116388"/>
                <a:gd name="connsiteY35" fmla="*/ 1066226 h 1547424"/>
                <a:gd name="connsiteX36" fmla="*/ 879765 w 1116388"/>
                <a:gd name="connsiteY36" fmla="*/ 959070 h 1547424"/>
                <a:gd name="connsiteX37" fmla="*/ 934534 w 1116388"/>
                <a:gd name="connsiteY37" fmla="*/ 868582 h 1547424"/>
                <a:gd name="connsiteX38" fmla="*/ 970252 w 1116388"/>
                <a:gd name="connsiteY38" fmla="*/ 778095 h 1547424"/>
                <a:gd name="connsiteX39" fmla="*/ 972634 w 1116388"/>
                <a:gd name="connsiteY39" fmla="*/ 689989 h 1547424"/>
                <a:gd name="connsiteX40" fmla="*/ 944059 w 1116388"/>
                <a:gd name="connsiteY40" fmla="*/ 630457 h 1547424"/>
                <a:gd name="connsiteX41" fmla="*/ 872621 w 1116388"/>
                <a:gd name="connsiteY41" fmla="*/ 570926 h 1547424"/>
                <a:gd name="connsiteX42" fmla="*/ 765465 w 1116388"/>
                <a:gd name="connsiteY42" fmla="*/ 497107 h 1547424"/>
                <a:gd name="connsiteX43" fmla="*/ 713077 w 1116388"/>
                <a:gd name="connsiteY43" fmla="*/ 447101 h 1547424"/>
                <a:gd name="connsiteX44" fmla="*/ 667834 w 1116388"/>
                <a:gd name="connsiteY44" fmla="*/ 356614 h 1547424"/>
                <a:gd name="connsiteX45" fmla="*/ 679740 w 1116388"/>
                <a:gd name="connsiteY45" fmla="*/ 254220 h 1547424"/>
                <a:gd name="connsiteX46" fmla="*/ 732127 w 1116388"/>
                <a:gd name="connsiteY46" fmla="*/ 185164 h 1547424"/>
                <a:gd name="connsiteX47" fmla="*/ 801184 w 1116388"/>
                <a:gd name="connsiteY47" fmla="*/ 130395 h 1547424"/>
                <a:gd name="connsiteX48" fmla="*/ 879765 w 1116388"/>
                <a:gd name="connsiteY48" fmla="*/ 82770 h 1547424"/>
                <a:gd name="connsiteX49" fmla="*/ 970253 w 1116388"/>
                <a:gd name="connsiteY49" fmla="*/ 32764 h 1547424"/>
                <a:gd name="connsiteX50" fmla="*/ 1034546 w 1116388"/>
                <a:gd name="connsiteY50" fmla="*/ 4188 h 1547424"/>
                <a:gd name="connsiteX51" fmla="*/ 1089315 w 1116388"/>
                <a:gd name="connsiteY51" fmla="*/ 4189 h 1547424"/>
                <a:gd name="connsiteX52" fmla="*/ 1115509 w 1116388"/>
                <a:gd name="connsiteY52" fmla="*/ 42289 h 1547424"/>
                <a:gd name="connsiteX53" fmla="*/ 1105984 w 1116388"/>
                <a:gd name="connsiteY53" fmla="*/ 97057 h 1547424"/>
                <a:gd name="connsiteX54" fmla="*/ 1065502 w 1116388"/>
                <a:gd name="connsiteY54" fmla="*/ 128014 h 1547424"/>
                <a:gd name="connsiteX55" fmla="*/ 972634 w 1116388"/>
                <a:gd name="connsiteY55" fmla="*/ 175639 h 1547424"/>
                <a:gd name="connsiteX56" fmla="*/ 901196 w 1116388"/>
                <a:gd name="connsiteY56" fmla="*/ 213739 h 1547424"/>
                <a:gd name="connsiteX57" fmla="*/ 834521 w 1116388"/>
                <a:gd name="connsiteY57" fmla="*/ 261364 h 1547424"/>
                <a:gd name="connsiteX58" fmla="*/ 798802 w 1116388"/>
                <a:gd name="connsiteY58" fmla="*/ 304226 h 1547424"/>
                <a:gd name="connsiteX59" fmla="*/ 801184 w 1116388"/>
                <a:gd name="connsiteY59" fmla="*/ 354232 h 1547424"/>
                <a:gd name="connsiteX60" fmla="*/ 851190 w 1116388"/>
                <a:gd name="connsiteY60" fmla="*/ 406620 h 1547424"/>
                <a:gd name="connsiteX61" fmla="*/ 932152 w 1116388"/>
                <a:gd name="connsiteY61" fmla="*/ 463770 h 1547424"/>
                <a:gd name="connsiteX62" fmla="*/ 1010734 w 1116388"/>
                <a:gd name="connsiteY62" fmla="*/ 525682 h 1547424"/>
                <a:gd name="connsiteX63" fmla="*/ 1079790 w 1116388"/>
                <a:gd name="connsiteY63" fmla="*/ 604264 h 1547424"/>
                <a:gd name="connsiteX64" fmla="*/ 1105984 w 1116388"/>
                <a:gd name="connsiteY64" fmla="*/ 697132 h 1547424"/>
                <a:gd name="connsiteX65" fmla="*/ 1089316 w 1116388"/>
                <a:gd name="connsiteY65" fmla="*/ 816194 h 1547424"/>
                <a:gd name="connsiteX66" fmla="*/ 1046452 w 1116388"/>
                <a:gd name="connsiteY66" fmla="*/ 923351 h 1547424"/>
                <a:gd name="connsiteX67" fmla="*/ 984540 w 1116388"/>
                <a:gd name="connsiteY67" fmla="*/ 1030507 h 1547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116388" h="1547424">
                  <a:moveTo>
                    <a:pt x="984540" y="1030507"/>
                  </a:moveTo>
                  <a:cubicBezTo>
                    <a:pt x="953187" y="1073766"/>
                    <a:pt x="897228" y="1141632"/>
                    <a:pt x="858334" y="1182907"/>
                  </a:cubicBezTo>
                  <a:cubicBezTo>
                    <a:pt x="819440" y="1224182"/>
                    <a:pt x="789277" y="1247201"/>
                    <a:pt x="751177" y="1278157"/>
                  </a:cubicBezTo>
                  <a:cubicBezTo>
                    <a:pt x="713077" y="1309113"/>
                    <a:pt x="672993" y="1340467"/>
                    <a:pt x="629734" y="1368645"/>
                  </a:cubicBezTo>
                  <a:cubicBezTo>
                    <a:pt x="586475" y="1396823"/>
                    <a:pt x="540438" y="1423414"/>
                    <a:pt x="491622" y="1447226"/>
                  </a:cubicBezTo>
                  <a:cubicBezTo>
                    <a:pt x="442806" y="1471038"/>
                    <a:pt x="383274" y="1495247"/>
                    <a:pt x="336840" y="1511519"/>
                  </a:cubicBezTo>
                  <a:cubicBezTo>
                    <a:pt x="290406" y="1527791"/>
                    <a:pt x="249924" y="1539698"/>
                    <a:pt x="213015" y="1544858"/>
                  </a:cubicBezTo>
                  <a:cubicBezTo>
                    <a:pt x="176106" y="1550018"/>
                    <a:pt x="142372" y="1546445"/>
                    <a:pt x="115384" y="1542476"/>
                  </a:cubicBezTo>
                  <a:cubicBezTo>
                    <a:pt x="88397" y="1538507"/>
                    <a:pt x="68950" y="1533348"/>
                    <a:pt x="51090" y="1521045"/>
                  </a:cubicBezTo>
                  <a:cubicBezTo>
                    <a:pt x="33230" y="1508742"/>
                    <a:pt x="16561" y="1491677"/>
                    <a:pt x="8227" y="1468658"/>
                  </a:cubicBezTo>
                  <a:cubicBezTo>
                    <a:pt x="-107" y="1445639"/>
                    <a:pt x="-1297" y="1415476"/>
                    <a:pt x="1084" y="1382932"/>
                  </a:cubicBezTo>
                  <a:cubicBezTo>
                    <a:pt x="3465" y="1350388"/>
                    <a:pt x="11006" y="1310304"/>
                    <a:pt x="22515" y="1273395"/>
                  </a:cubicBezTo>
                  <a:cubicBezTo>
                    <a:pt x="34024" y="1236486"/>
                    <a:pt x="53074" y="1194417"/>
                    <a:pt x="70140" y="1161476"/>
                  </a:cubicBezTo>
                  <a:cubicBezTo>
                    <a:pt x="87206" y="1128535"/>
                    <a:pt x="101097" y="1105913"/>
                    <a:pt x="124909" y="1075751"/>
                  </a:cubicBezTo>
                  <a:cubicBezTo>
                    <a:pt x="148721" y="1045589"/>
                    <a:pt x="175709" y="1009473"/>
                    <a:pt x="213015" y="980501"/>
                  </a:cubicBezTo>
                  <a:cubicBezTo>
                    <a:pt x="250321" y="951529"/>
                    <a:pt x="303105" y="920176"/>
                    <a:pt x="348746" y="901920"/>
                  </a:cubicBezTo>
                  <a:cubicBezTo>
                    <a:pt x="394387" y="883664"/>
                    <a:pt x="449156" y="876520"/>
                    <a:pt x="486859" y="870964"/>
                  </a:cubicBezTo>
                  <a:cubicBezTo>
                    <a:pt x="524562" y="865408"/>
                    <a:pt x="552740" y="866598"/>
                    <a:pt x="574965" y="868582"/>
                  </a:cubicBezTo>
                  <a:cubicBezTo>
                    <a:pt x="597190" y="870566"/>
                    <a:pt x="608700" y="874536"/>
                    <a:pt x="620209" y="882870"/>
                  </a:cubicBezTo>
                  <a:cubicBezTo>
                    <a:pt x="631718" y="891204"/>
                    <a:pt x="641640" y="905492"/>
                    <a:pt x="644021" y="918589"/>
                  </a:cubicBezTo>
                  <a:cubicBezTo>
                    <a:pt x="646402" y="931686"/>
                    <a:pt x="642037" y="949545"/>
                    <a:pt x="634496" y="961451"/>
                  </a:cubicBezTo>
                  <a:cubicBezTo>
                    <a:pt x="626955" y="973357"/>
                    <a:pt x="612271" y="984073"/>
                    <a:pt x="598777" y="990026"/>
                  </a:cubicBezTo>
                  <a:cubicBezTo>
                    <a:pt x="585283" y="995979"/>
                    <a:pt x="576156" y="995186"/>
                    <a:pt x="553534" y="997170"/>
                  </a:cubicBezTo>
                  <a:cubicBezTo>
                    <a:pt x="530912" y="999154"/>
                    <a:pt x="490430" y="997566"/>
                    <a:pt x="463046" y="1001932"/>
                  </a:cubicBezTo>
                  <a:cubicBezTo>
                    <a:pt x="435662" y="1006298"/>
                    <a:pt x="416611" y="1011458"/>
                    <a:pt x="389227" y="1023364"/>
                  </a:cubicBezTo>
                  <a:cubicBezTo>
                    <a:pt x="361843" y="1035270"/>
                    <a:pt x="326124" y="1051939"/>
                    <a:pt x="298740" y="1073370"/>
                  </a:cubicBezTo>
                  <a:cubicBezTo>
                    <a:pt x="271356" y="1094801"/>
                    <a:pt x="246352" y="1123376"/>
                    <a:pt x="224921" y="1151951"/>
                  </a:cubicBezTo>
                  <a:cubicBezTo>
                    <a:pt x="203490" y="1180526"/>
                    <a:pt x="184836" y="1214261"/>
                    <a:pt x="170152" y="1244820"/>
                  </a:cubicBezTo>
                  <a:cubicBezTo>
                    <a:pt x="155468" y="1275379"/>
                    <a:pt x="143165" y="1309907"/>
                    <a:pt x="136815" y="1335307"/>
                  </a:cubicBezTo>
                  <a:cubicBezTo>
                    <a:pt x="130465" y="1360707"/>
                    <a:pt x="129273" y="1383329"/>
                    <a:pt x="132051" y="1397220"/>
                  </a:cubicBezTo>
                  <a:cubicBezTo>
                    <a:pt x="134829" y="1411111"/>
                    <a:pt x="135624" y="1417064"/>
                    <a:pt x="153484" y="1418651"/>
                  </a:cubicBezTo>
                  <a:cubicBezTo>
                    <a:pt x="171344" y="1420238"/>
                    <a:pt x="197934" y="1418651"/>
                    <a:pt x="239209" y="1406745"/>
                  </a:cubicBezTo>
                  <a:cubicBezTo>
                    <a:pt x="280484" y="1394839"/>
                    <a:pt x="349540" y="1370630"/>
                    <a:pt x="401134" y="1347214"/>
                  </a:cubicBezTo>
                  <a:cubicBezTo>
                    <a:pt x="452728" y="1323798"/>
                    <a:pt x="504321" y="1294429"/>
                    <a:pt x="548771" y="1266251"/>
                  </a:cubicBezTo>
                  <a:cubicBezTo>
                    <a:pt x="593221" y="1238073"/>
                    <a:pt x="627353" y="1211483"/>
                    <a:pt x="667834" y="1178145"/>
                  </a:cubicBezTo>
                  <a:cubicBezTo>
                    <a:pt x="708315" y="1144808"/>
                    <a:pt x="756337" y="1102738"/>
                    <a:pt x="791659" y="1066226"/>
                  </a:cubicBezTo>
                  <a:cubicBezTo>
                    <a:pt x="826981" y="1029714"/>
                    <a:pt x="855953" y="992011"/>
                    <a:pt x="879765" y="959070"/>
                  </a:cubicBezTo>
                  <a:cubicBezTo>
                    <a:pt x="903577" y="926129"/>
                    <a:pt x="919453" y="898744"/>
                    <a:pt x="934534" y="868582"/>
                  </a:cubicBezTo>
                  <a:cubicBezTo>
                    <a:pt x="949615" y="838420"/>
                    <a:pt x="963902" y="807860"/>
                    <a:pt x="970252" y="778095"/>
                  </a:cubicBezTo>
                  <a:cubicBezTo>
                    <a:pt x="976602" y="748330"/>
                    <a:pt x="976999" y="714595"/>
                    <a:pt x="972634" y="689989"/>
                  </a:cubicBezTo>
                  <a:cubicBezTo>
                    <a:pt x="968269" y="665383"/>
                    <a:pt x="960728" y="650301"/>
                    <a:pt x="944059" y="630457"/>
                  </a:cubicBezTo>
                  <a:cubicBezTo>
                    <a:pt x="927390" y="610613"/>
                    <a:pt x="902387" y="593151"/>
                    <a:pt x="872621" y="570926"/>
                  </a:cubicBezTo>
                  <a:cubicBezTo>
                    <a:pt x="842855" y="548701"/>
                    <a:pt x="792056" y="517744"/>
                    <a:pt x="765465" y="497107"/>
                  </a:cubicBezTo>
                  <a:cubicBezTo>
                    <a:pt x="738874" y="476470"/>
                    <a:pt x="729349" y="470516"/>
                    <a:pt x="713077" y="447101"/>
                  </a:cubicBezTo>
                  <a:cubicBezTo>
                    <a:pt x="696805" y="423686"/>
                    <a:pt x="673390" y="388761"/>
                    <a:pt x="667834" y="356614"/>
                  </a:cubicBezTo>
                  <a:cubicBezTo>
                    <a:pt x="662278" y="324467"/>
                    <a:pt x="669025" y="282795"/>
                    <a:pt x="679740" y="254220"/>
                  </a:cubicBezTo>
                  <a:cubicBezTo>
                    <a:pt x="690455" y="225645"/>
                    <a:pt x="711886" y="205802"/>
                    <a:pt x="732127" y="185164"/>
                  </a:cubicBezTo>
                  <a:cubicBezTo>
                    <a:pt x="752368" y="164526"/>
                    <a:pt x="776578" y="147461"/>
                    <a:pt x="801184" y="130395"/>
                  </a:cubicBezTo>
                  <a:cubicBezTo>
                    <a:pt x="825790" y="113329"/>
                    <a:pt x="851587" y="99042"/>
                    <a:pt x="879765" y="82770"/>
                  </a:cubicBezTo>
                  <a:cubicBezTo>
                    <a:pt x="907943" y="66498"/>
                    <a:pt x="944456" y="45861"/>
                    <a:pt x="970253" y="32764"/>
                  </a:cubicBezTo>
                  <a:cubicBezTo>
                    <a:pt x="996050" y="19667"/>
                    <a:pt x="1014702" y="8950"/>
                    <a:pt x="1034546" y="4188"/>
                  </a:cubicBezTo>
                  <a:cubicBezTo>
                    <a:pt x="1054390" y="-574"/>
                    <a:pt x="1075821" y="-2161"/>
                    <a:pt x="1089315" y="4189"/>
                  </a:cubicBezTo>
                  <a:cubicBezTo>
                    <a:pt x="1102809" y="10539"/>
                    <a:pt x="1112731" y="26811"/>
                    <a:pt x="1115509" y="42289"/>
                  </a:cubicBezTo>
                  <a:cubicBezTo>
                    <a:pt x="1118287" y="57767"/>
                    <a:pt x="1114318" y="82770"/>
                    <a:pt x="1105984" y="97057"/>
                  </a:cubicBezTo>
                  <a:cubicBezTo>
                    <a:pt x="1097650" y="111344"/>
                    <a:pt x="1087727" y="114917"/>
                    <a:pt x="1065502" y="128014"/>
                  </a:cubicBezTo>
                  <a:cubicBezTo>
                    <a:pt x="1043277" y="141111"/>
                    <a:pt x="1000018" y="161352"/>
                    <a:pt x="972634" y="175639"/>
                  </a:cubicBezTo>
                  <a:cubicBezTo>
                    <a:pt x="945250" y="189926"/>
                    <a:pt x="924215" y="199452"/>
                    <a:pt x="901196" y="213739"/>
                  </a:cubicBezTo>
                  <a:cubicBezTo>
                    <a:pt x="878177" y="228026"/>
                    <a:pt x="851587" y="246283"/>
                    <a:pt x="834521" y="261364"/>
                  </a:cubicBezTo>
                  <a:cubicBezTo>
                    <a:pt x="817455" y="276445"/>
                    <a:pt x="804358" y="288748"/>
                    <a:pt x="798802" y="304226"/>
                  </a:cubicBezTo>
                  <a:cubicBezTo>
                    <a:pt x="793246" y="319704"/>
                    <a:pt x="792453" y="337166"/>
                    <a:pt x="801184" y="354232"/>
                  </a:cubicBezTo>
                  <a:cubicBezTo>
                    <a:pt x="809915" y="371298"/>
                    <a:pt x="829362" y="388364"/>
                    <a:pt x="851190" y="406620"/>
                  </a:cubicBezTo>
                  <a:cubicBezTo>
                    <a:pt x="873018" y="424876"/>
                    <a:pt x="905561" y="443926"/>
                    <a:pt x="932152" y="463770"/>
                  </a:cubicBezTo>
                  <a:cubicBezTo>
                    <a:pt x="958743" y="483614"/>
                    <a:pt x="986128" y="502266"/>
                    <a:pt x="1010734" y="525682"/>
                  </a:cubicBezTo>
                  <a:cubicBezTo>
                    <a:pt x="1035340" y="549098"/>
                    <a:pt x="1063915" y="575689"/>
                    <a:pt x="1079790" y="604264"/>
                  </a:cubicBezTo>
                  <a:cubicBezTo>
                    <a:pt x="1095665" y="632839"/>
                    <a:pt x="1104396" y="661810"/>
                    <a:pt x="1105984" y="697132"/>
                  </a:cubicBezTo>
                  <a:cubicBezTo>
                    <a:pt x="1107572" y="732454"/>
                    <a:pt x="1099238" y="778491"/>
                    <a:pt x="1089316" y="816194"/>
                  </a:cubicBezTo>
                  <a:cubicBezTo>
                    <a:pt x="1079394" y="853897"/>
                    <a:pt x="1063915" y="887632"/>
                    <a:pt x="1046452" y="923351"/>
                  </a:cubicBezTo>
                  <a:cubicBezTo>
                    <a:pt x="1028989" y="959070"/>
                    <a:pt x="1015893" y="987248"/>
                    <a:pt x="984540" y="1030507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56" name="组合 1555"/>
          <p:cNvGrpSpPr/>
          <p:nvPr/>
        </p:nvGrpSpPr>
        <p:grpSpPr>
          <a:xfrm>
            <a:off x="8820399" y="3413574"/>
            <a:ext cx="369392" cy="305967"/>
            <a:chOff x="8813256" y="3261174"/>
            <a:chExt cx="369392" cy="305967"/>
          </a:xfrm>
        </p:grpSpPr>
        <p:sp>
          <p:nvSpPr>
            <p:cNvPr id="1557" name="任意多边形 1556"/>
            <p:cNvSpPr/>
            <p:nvPr/>
          </p:nvSpPr>
          <p:spPr>
            <a:xfrm>
              <a:off x="8821978" y="3282245"/>
              <a:ext cx="360670" cy="284896"/>
            </a:xfrm>
            <a:custGeom>
              <a:avLst/>
              <a:gdLst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73969 w 360242"/>
                <a:gd name="connsiteY9" fmla="*/ 165127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69206 w 360242"/>
                <a:gd name="connsiteY9" fmla="*/ 174652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69206 w 360242"/>
                <a:gd name="connsiteY9" fmla="*/ 179414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6357 w 360242"/>
                <a:gd name="connsiteY8" fmla="*/ 138932 h 291353"/>
                <a:gd name="connsiteX9" fmla="*/ 269206 w 360242"/>
                <a:gd name="connsiteY9" fmla="*/ 179414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7235 w 360670"/>
                <a:gd name="connsiteY0" fmla="*/ 98452 h 291353"/>
                <a:gd name="connsiteX1" fmla="*/ 195816 w 360670"/>
                <a:gd name="connsiteY1" fmla="*/ 55589 h 291353"/>
                <a:gd name="connsiteX2" fmla="*/ 248203 w 360670"/>
                <a:gd name="connsiteY2" fmla="*/ 19870 h 291353"/>
                <a:gd name="connsiteX3" fmla="*/ 286303 w 360670"/>
                <a:gd name="connsiteY3" fmla="*/ 820 h 291353"/>
                <a:gd name="connsiteX4" fmla="*/ 326785 w 360670"/>
                <a:gd name="connsiteY4" fmla="*/ 5583 h 291353"/>
                <a:gd name="connsiteX5" fmla="*/ 355360 w 360670"/>
                <a:gd name="connsiteY5" fmla="*/ 24633 h 291353"/>
                <a:gd name="connsiteX6" fmla="*/ 360122 w 360670"/>
                <a:gd name="connsiteY6" fmla="*/ 67495 h 291353"/>
                <a:gd name="connsiteX7" fmla="*/ 348216 w 360670"/>
                <a:gd name="connsiteY7" fmla="*/ 110358 h 291353"/>
                <a:gd name="connsiteX8" fmla="*/ 326785 w 360670"/>
                <a:gd name="connsiteY8" fmla="*/ 138932 h 291353"/>
                <a:gd name="connsiteX9" fmla="*/ 269634 w 360670"/>
                <a:gd name="connsiteY9" fmla="*/ 179414 h 291353"/>
                <a:gd name="connsiteX10" fmla="*/ 205341 w 360670"/>
                <a:gd name="connsiteY10" fmla="*/ 215133 h 291353"/>
                <a:gd name="connsiteX11" fmla="*/ 138666 w 360670"/>
                <a:gd name="connsiteY11" fmla="*/ 250852 h 291353"/>
                <a:gd name="connsiteX12" fmla="*/ 81516 w 360670"/>
                <a:gd name="connsiteY12" fmla="*/ 279427 h 291353"/>
                <a:gd name="connsiteX13" fmla="*/ 48178 w 360670"/>
                <a:gd name="connsiteY13" fmla="*/ 291333 h 291353"/>
                <a:gd name="connsiteX14" fmla="*/ 19603 w 360670"/>
                <a:gd name="connsiteY14" fmla="*/ 277045 h 291353"/>
                <a:gd name="connsiteX15" fmla="*/ 553 w 360670"/>
                <a:gd name="connsiteY15" fmla="*/ 238945 h 291353"/>
                <a:gd name="connsiteX16" fmla="*/ 7697 w 360670"/>
                <a:gd name="connsiteY16" fmla="*/ 193702 h 291353"/>
                <a:gd name="connsiteX17" fmla="*/ 33891 w 360670"/>
                <a:gd name="connsiteY17" fmla="*/ 146077 h 291353"/>
                <a:gd name="connsiteX18" fmla="*/ 67228 w 360670"/>
                <a:gd name="connsiteY18" fmla="*/ 124645 h 291353"/>
                <a:gd name="connsiteX19" fmla="*/ 117235 w 360670"/>
                <a:gd name="connsiteY19" fmla="*/ 98452 h 291353"/>
                <a:gd name="connsiteX0" fmla="*/ 117235 w 360670"/>
                <a:gd name="connsiteY0" fmla="*/ 98452 h 291353"/>
                <a:gd name="connsiteX1" fmla="*/ 195816 w 360670"/>
                <a:gd name="connsiteY1" fmla="*/ 55589 h 291353"/>
                <a:gd name="connsiteX2" fmla="*/ 248203 w 360670"/>
                <a:gd name="connsiteY2" fmla="*/ 19870 h 291353"/>
                <a:gd name="connsiteX3" fmla="*/ 286303 w 360670"/>
                <a:gd name="connsiteY3" fmla="*/ 820 h 291353"/>
                <a:gd name="connsiteX4" fmla="*/ 326785 w 360670"/>
                <a:gd name="connsiteY4" fmla="*/ 5583 h 291353"/>
                <a:gd name="connsiteX5" fmla="*/ 355360 w 360670"/>
                <a:gd name="connsiteY5" fmla="*/ 24633 h 291353"/>
                <a:gd name="connsiteX6" fmla="*/ 360122 w 360670"/>
                <a:gd name="connsiteY6" fmla="*/ 67495 h 291353"/>
                <a:gd name="connsiteX7" fmla="*/ 348216 w 360670"/>
                <a:gd name="connsiteY7" fmla="*/ 110358 h 291353"/>
                <a:gd name="connsiteX8" fmla="*/ 326785 w 360670"/>
                <a:gd name="connsiteY8" fmla="*/ 138932 h 291353"/>
                <a:gd name="connsiteX9" fmla="*/ 269634 w 360670"/>
                <a:gd name="connsiteY9" fmla="*/ 179414 h 291353"/>
                <a:gd name="connsiteX10" fmla="*/ 205341 w 360670"/>
                <a:gd name="connsiteY10" fmla="*/ 215133 h 291353"/>
                <a:gd name="connsiteX11" fmla="*/ 138666 w 360670"/>
                <a:gd name="connsiteY11" fmla="*/ 250852 h 291353"/>
                <a:gd name="connsiteX12" fmla="*/ 81516 w 360670"/>
                <a:gd name="connsiteY12" fmla="*/ 279427 h 291353"/>
                <a:gd name="connsiteX13" fmla="*/ 48178 w 360670"/>
                <a:gd name="connsiteY13" fmla="*/ 291333 h 291353"/>
                <a:gd name="connsiteX14" fmla="*/ 19603 w 360670"/>
                <a:gd name="connsiteY14" fmla="*/ 277045 h 291353"/>
                <a:gd name="connsiteX15" fmla="*/ 553 w 360670"/>
                <a:gd name="connsiteY15" fmla="*/ 238945 h 291353"/>
                <a:gd name="connsiteX16" fmla="*/ 7697 w 360670"/>
                <a:gd name="connsiteY16" fmla="*/ 193702 h 291353"/>
                <a:gd name="connsiteX17" fmla="*/ 33891 w 360670"/>
                <a:gd name="connsiteY17" fmla="*/ 153221 h 291353"/>
                <a:gd name="connsiteX18" fmla="*/ 67228 w 360670"/>
                <a:gd name="connsiteY18" fmla="*/ 124645 h 291353"/>
                <a:gd name="connsiteX19" fmla="*/ 117235 w 360670"/>
                <a:gd name="connsiteY19" fmla="*/ 98452 h 291353"/>
                <a:gd name="connsiteX0" fmla="*/ 117235 w 360670"/>
                <a:gd name="connsiteY0" fmla="*/ 98452 h 288980"/>
                <a:gd name="connsiteX1" fmla="*/ 195816 w 360670"/>
                <a:gd name="connsiteY1" fmla="*/ 55589 h 288980"/>
                <a:gd name="connsiteX2" fmla="*/ 248203 w 360670"/>
                <a:gd name="connsiteY2" fmla="*/ 19870 h 288980"/>
                <a:gd name="connsiteX3" fmla="*/ 286303 w 360670"/>
                <a:gd name="connsiteY3" fmla="*/ 820 h 288980"/>
                <a:gd name="connsiteX4" fmla="*/ 326785 w 360670"/>
                <a:gd name="connsiteY4" fmla="*/ 5583 h 288980"/>
                <a:gd name="connsiteX5" fmla="*/ 355360 w 360670"/>
                <a:gd name="connsiteY5" fmla="*/ 24633 h 288980"/>
                <a:gd name="connsiteX6" fmla="*/ 360122 w 360670"/>
                <a:gd name="connsiteY6" fmla="*/ 67495 h 288980"/>
                <a:gd name="connsiteX7" fmla="*/ 348216 w 360670"/>
                <a:gd name="connsiteY7" fmla="*/ 110358 h 288980"/>
                <a:gd name="connsiteX8" fmla="*/ 326785 w 360670"/>
                <a:gd name="connsiteY8" fmla="*/ 138932 h 288980"/>
                <a:gd name="connsiteX9" fmla="*/ 269634 w 360670"/>
                <a:gd name="connsiteY9" fmla="*/ 179414 h 288980"/>
                <a:gd name="connsiteX10" fmla="*/ 205341 w 360670"/>
                <a:gd name="connsiteY10" fmla="*/ 215133 h 288980"/>
                <a:gd name="connsiteX11" fmla="*/ 138666 w 360670"/>
                <a:gd name="connsiteY11" fmla="*/ 250852 h 288980"/>
                <a:gd name="connsiteX12" fmla="*/ 81516 w 360670"/>
                <a:gd name="connsiteY12" fmla="*/ 279427 h 288980"/>
                <a:gd name="connsiteX13" fmla="*/ 45797 w 360670"/>
                <a:gd name="connsiteY13" fmla="*/ 288951 h 288980"/>
                <a:gd name="connsiteX14" fmla="*/ 19603 w 360670"/>
                <a:gd name="connsiteY14" fmla="*/ 277045 h 288980"/>
                <a:gd name="connsiteX15" fmla="*/ 553 w 360670"/>
                <a:gd name="connsiteY15" fmla="*/ 238945 h 288980"/>
                <a:gd name="connsiteX16" fmla="*/ 7697 w 360670"/>
                <a:gd name="connsiteY16" fmla="*/ 193702 h 288980"/>
                <a:gd name="connsiteX17" fmla="*/ 33891 w 360670"/>
                <a:gd name="connsiteY17" fmla="*/ 153221 h 288980"/>
                <a:gd name="connsiteX18" fmla="*/ 67228 w 360670"/>
                <a:gd name="connsiteY18" fmla="*/ 124645 h 288980"/>
                <a:gd name="connsiteX19" fmla="*/ 117235 w 360670"/>
                <a:gd name="connsiteY19" fmla="*/ 98452 h 288980"/>
                <a:gd name="connsiteX0" fmla="*/ 117235 w 360670"/>
                <a:gd name="connsiteY0" fmla="*/ 98785 h 289313"/>
                <a:gd name="connsiteX1" fmla="*/ 195816 w 360670"/>
                <a:gd name="connsiteY1" fmla="*/ 55922 h 289313"/>
                <a:gd name="connsiteX2" fmla="*/ 250584 w 360670"/>
                <a:gd name="connsiteY2" fmla="*/ 24966 h 289313"/>
                <a:gd name="connsiteX3" fmla="*/ 286303 w 360670"/>
                <a:gd name="connsiteY3" fmla="*/ 1153 h 289313"/>
                <a:gd name="connsiteX4" fmla="*/ 326785 w 360670"/>
                <a:gd name="connsiteY4" fmla="*/ 5916 h 289313"/>
                <a:gd name="connsiteX5" fmla="*/ 355360 w 360670"/>
                <a:gd name="connsiteY5" fmla="*/ 24966 h 289313"/>
                <a:gd name="connsiteX6" fmla="*/ 360122 w 360670"/>
                <a:gd name="connsiteY6" fmla="*/ 67828 h 289313"/>
                <a:gd name="connsiteX7" fmla="*/ 348216 w 360670"/>
                <a:gd name="connsiteY7" fmla="*/ 110691 h 289313"/>
                <a:gd name="connsiteX8" fmla="*/ 326785 w 360670"/>
                <a:gd name="connsiteY8" fmla="*/ 139265 h 289313"/>
                <a:gd name="connsiteX9" fmla="*/ 269634 w 360670"/>
                <a:gd name="connsiteY9" fmla="*/ 179747 h 289313"/>
                <a:gd name="connsiteX10" fmla="*/ 205341 w 360670"/>
                <a:gd name="connsiteY10" fmla="*/ 215466 h 289313"/>
                <a:gd name="connsiteX11" fmla="*/ 138666 w 360670"/>
                <a:gd name="connsiteY11" fmla="*/ 251185 h 289313"/>
                <a:gd name="connsiteX12" fmla="*/ 81516 w 360670"/>
                <a:gd name="connsiteY12" fmla="*/ 279760 h 289313"/>
                <a:gd name="connsiteX13" fmla="*/ 45797 w 360670"/>
                <a:gd name="connsiteY13" fmla="*/ 289284 h 289313"/>
                <a:gd name="connsiteX14" fmla="*/ 19603 w 360670"/>
                <a:gd name="connsiteY14" fmla="*/ 277378 h 289313"/>
                <a:gd name="connsiteX15" fmla="*/ 553 w 360670"/>
                <a:gd name="connsiteY15" fmla="*/ 239278 h 289313"/>
                <a:gd name="connsiteX16" fmla="*/ 7697 w 360670"/>
                <a:gd name="connsiteY16" fmla="*/ 194035 h 289313"/>
                <a:gd name="connsiteX17" fmla="*/ 33891 w 360670"/>
                <a:gd name="connsiteY17" fmla="*/ 153554 h 289313"/>
                <a:gd name="connsiteX18" fmla="*/ 67228 w 360670"/>
                <a:gd name="connsiteY18" fmla="*/ 124978 h 289313"/>
                <a:gd name="connsiteX19" fmla="*/ 117235 w 360670"/>
                <a:gd name="connsiteY19" fmla="*/ 98785 h 289313"/>
                <a:gd name="connsiteX0" fmla="*/ 117235 w 360670"/>
                <a:gd name="connsiteY0" fmla="*/ 94192 h 284720"/>
                <a:gd name="connsiteX1" fmla="*/ 195816 w 360670"/>
                <a:gd name="connsiteY1" fmla="*/ 51329 h 284720"/>
                <a:gd name="connsiteX2" fmla="*/ 250584 w 360670"/>
                <a:gd name="connsiteY2" fmla="*/ 20373 h 284720"/>
                <a:gd name="connsiteX3" fmla="*/ 288684 w 360670"/>
                <a:gd name="connsiteY3" fmla="*/ 3704 h 284720"/>
                <a:gd name="connsiteX4" fmla="*/ 326785 w 360670"/>
                <a:gd name="connsiteY4" fmla="*/ 1323 h 284720"/>
                <a:gd name="connsiteX5" fmla="*/ 355360 w 360670"/>
                <a:gd name="connsiteY5" fmla="*/ 20373 h 284720"/>
                <a:gd name="connsiteX6" fmla="*/ 360122 w 360670"/>
                <a:gd name="connsiteY6" fmla="*/ 63235 h 284720"/>
                <a:gd name="connsiteX7" fmla="*/ 348216 w 360670"/>
                <a:gd name="connsiteY7" fmla="*/ 106098 h 284720"/>
                <a:gd name="connsiteX8" fmla="*/ 326785 w 360670"/>
                <a:gd name="connsiteY8" fmla="*/ 134672 h 284720"/>
                <a:gd name="connsiteX9" fmla="*/ 269634 w 360670"/>
                <a:gd name="connsiteY9" fmla="*/ 175154 h 284720"/>
                <a:gd name="connsiteX10" fmla="*/ 205341 w 360670"/>
                <a:gd name="connsiteY10" fmla="*/ 210873 h 284720"/>
                <a:gd name="connsiteX11" fmla="*/ 138666 w 360670"/>
                <a:gd name="connsiteY11" fmla="*/ 246592 h 284720"/>
                <a:gd name="connsiteX12" fmla="*/ 81516 w 360670"/>
                <a:gd name="connsiteY12" fmla="*/ 275167 h 284720"/>
                <a:gd name="connsiteX13" fmla="*/ 45797 w 360670"/>
                <a:gd name="connsiteY13" fmla="*/ 284691 h 284720"/>
                <a:gd name="connsiteX14" fmla="*/ 19603 w 360670"/>
                <a:gd name="connsiteY14" fmla="*/ 272785 h 284720"/>
                <a:gd name="connsiteX15" fmla="*/ 553 w 360670"/>
                <a:gd name="connsiteY15" fmla="*/ 234685 h 284720"/>
                <a:gd name="connsiteX16" fmla="*/ 7697 w 360670"/>
                <a:gd name="connsiteY16" fmla="*/ 189442 h 284720"/>
                <a:gd name="connsiteX17" fmla="*/ 33891 w 360670"/>
                <a:gd name="connsiteY17" fmla="*/ 148961 h 284720"/>
                <a:gd name="connsiteX18" fmla="*/ 67228 w 360670"/>
                <a:gd name="connsiteY18" fmla="*/ 120385 h 284720"/>
                <a:gd name="connsiteX19" fmla="*/ 117235 w 360670"/>
                <a:gd name="connsiteY19" fmla="*/ 94192 h 284720"/>
                <a:gd name="connsiteX0" fmla="*/ 117235 w 360670"/>
                <a:gd name="connsiteY0" fmla="*/ 94368 h 284896"/>
                <a:gd name="connsiteX1" fmla="*/ 195816 w 360670"/>
                <a:gd name="connsiteY1" fmla="*/ 51505 h 284896"/>
                <a:gd name="connsiteX2" fmla="*/ 250584 w 360670"/>
                <a:gd name="connsiteY2" fmla="*/ 20549 h 284896"/>
                <a:gd name="connsiteX3" fmla="*/ 288684 w 360670"/>
                <a:gd name="connsiteY3" fmla="*/ 3880 h 284896"/>
                <a:gd name="connsiteX4" fmla="*/ 326785 w 360670"/>
                <a:gd name="connsiteY4" fmla="*/ 1499 h 284896"/>
                <a:gd name="connsiteX5" fmla="*/ 355360 w 360670"/>
                <a:gd name="connsiteY5" fmla="*/ 22930 h 284896"/>
                <a:gd name="connsiteX6" fmla="*/ 360122 w 360670"/>
                <a:gd name="connsiteY6" fmla="*/ 63411 h 284896"/>
                <a:gd name="connsiteX7" fmla="*/ 348216 w 360670"/>
                <a:gd name="connsiteY7" fmla="*/ 106274 h 284896"/>
                <a:gd name="connsiteX8" fmla="*/ 326785 w 360670"/>
                <a:gd name="connsiteY8" fmla="*/ 134848 h 284896"/>
                <a:gd name="connsiteX9" fmla="*/ 269634 w 360670"/>
                <a:gd name="connsiteY9" fmla="*/ 175330 h 284896"/>
                <a:gd name="connsiteX10" fmla="*/ 205341 w 360670"/>
                <a:gd name="connsiteY10" fmla="*/ 211049 h 284896"/>
                <a:gd name="connsiteX11" fmla="*/ 138666 w 360670"/>
                <a:gd name="connsiteY11" fmla="*/ 246768 h 284896"/>
                <a:gd name="connsiteX12" fmla="*/ 81516 w 360670"/>
                <a:gd name="connsiteY12" fmla="*/ 275343 h 284896"/>
                <a:gd name="connsiteX13" fmla="*/ 45797 w 360670"/>
                <a:gd name="connsiteY13" fmla="*/ 284867 h 284896"/>
                <a:gd name="connsiteX14" fmla="*/ 19603 w 360670"/>
                <a:gd name="connsiteY14" fmla="*/ 272961 h 284896"/>
                <a:gd name="connsiteX15" fmla="*/ 553 w 360670"/>
                <a:gd name="connsiteY15" fmla="*/ 234861 h 284896"/>
                <a:gd name="connsiteX16" fmla="*/ 7697 w 360670"/>
                <a:gd name="connsiteY16" fmla="*/ 189618 h 284896"/>
                <a:gd name="connsiteX17" fmla="*/ 33891 w 360670"/>
                <a:gd name="connsiteY17" fmla="*/ 149137 h 284896"/>
                <a:gd name="connsiteX18" fmla="*/ 67228 w 360670"/>
                <a:gd name="connsiteY18" fmla="*/ 120561 h 284896"/>
                <a:gd name="connsiteX19" fmla="*/ 117235 w 360670"/>
                <a:gd name="connsiteY19" fmla="*/ 94368 h 284896"/>
                <a:gd name="connsiteX0" fmla="*/ 117235 w 360670"/>
                <a:gd name="connsiteY0" fmla="*/ 94368 h 284896"/>
                <a:gd name="connsiteX1" fmla="*/ 195816 w 360670"/>
                <a:gd name="connsiteY1" fmla="*/ 51505 h 284896"/>
                <a:gd name="connsiteX2" fmla="*/ 250584 w 360670"/>
                <a:gd name="connsiteY2" fmla="*/ 20549 h 284896"/>
                <a:gd name="connsiteX3" fmla="*/ 288684 w 360670"/>
                <a:gd name="connsiteY3" fmla="*/ 3880 h 284896"/>
                <a:gd name="connsiteX4" fmla="*/ 326785 w 360670"/>
                <a:gd name="connsiteY4" fmla="*/ 1499 h 284896"/>
                <a:gd name="connsiteX5" fmla="*/ 355360 w 360670"/>
                <a:gd name="connsiteY5" fmla="*/ 22930 h 284896"/>
                <a:gd name="connsiteX6" fmla="*/ 360122 w 360670"/>
                <a:gd name="connsiteY6" fmla="*/ 63411 h 284896"/>
                <a:gd name="connsiteX7" fmla="*/ 348216 w 360670"/>
                <a:gd name="connsiteY7" fmla="*/ 106274 h 284896"/>
                <a:gd name="connsiteX8" fmla="*/ 326785 w 360670"/>
                <a:gd name="connsiteY8" fmla="*/ 134848 h 284896"/>
                <a:gd name="connsiteX9" fmla="*/ 269634 w 360670"/>
                <a:gd name="connsiteY9" fmla="*/ 175330 h 284896"/>
                <a:gd name="connsiteX10" fmla="*/ 205341 w 360670"/>
                <a:gd name="connsiteY10" fmla="*/ 211049 h 284896"/>
                <a:gd name="connsiteX11" fmla="*/ 138666 w 360670"/>
                <a:gd name="connsiteY11" fmla="*/ 246768 h 284896"/>
                <a:gd name="connsiteX12" fmla="*/ 81516 w 360670"/>
                <a:gd name="connsiteY12" fmla="*/ 275343 h 284896"/>
                <a:gd name="connsiteX13" fmla="*/ 45797 w 360670"/>
                <a:gd name="connsiteY13" fmla="*/ 284867 h 284896"/>
                <a:gd name="connsiteX14" fmla="*/ 19603 w 360670"/>
                <a:gd name="connsiteY14" fmla="*/ 272961 h 284896"/>
                <a:gd name="connsiteX15" fmla="*/ 553 w 360670"/>
                <a:gd name="connsiteY15" fmla="*/ 234861 h 284896"/>
                <a:gd name="connsiteX16" fmla="*/ 7697 w 360670"/>
                <a:gd name="connsiteY16" fmla="*/ 189618 h 284896"/>
                <a:gd name="connsiteX17" fmla="*/ 33891 w 360670"/>
                <a:gd name="connsiteY17" fmla="*/ 149137 h 284896"/>
                <a:gd name="connsiteX18" fmla="*/ 67228 w 360670"/>
                <a:gd name="connsiteY18" fmla="*/ 125323 h 284896"/>
                <a:gd name="connsiteX19" fmla="*/ 117235 w 360670"/>
                <a:gd name="connsiteY19" fmla="*/ 94368 h 284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0670" h="284896">
                  <a:moveTo>
                    <a:pt x="117235" y="94368"/>
                  </a:moveTo>
                  <a:cubicBezTo>
                    <a:pt x="138666" y="82065"/>
                    <a:pt x="169622" y="65793"/>
                    <a:pt x="195816" y="51505"/>
                  </a:cubicBezTo>
                  <a:cubicBezTo>
                    <a:pt x="218041" y="39202"/>
                    <a:pt x="235106" y="28486"/>
                    <a:pt x="250584" y="20549"/>
                  </a:cubicBezTo>
                  <a:cubicBezTo>
                    <a:pt x="266062" y="12612"/>
                    <a:pt x="275984" y="7055"/>
                    <a:pt x="288684" y="3880"/>
                  </a:cubicBezTo>
                  <a:cubicBezTo>
                    <a:pt x="301384" y="705"/>
                    <a:pt x="315672" y="-1676"/>
                    <a:pt x="326785" y="1499"/>
                  </a:cubicBezTo>
                  <a:cubicBezTo>
                    <a:pt x="337898" y="4674"/>
                    <a:pt x="349804" y="12611"/>
                    <a:pt x="355360" y="22930"/>
                  </a:cubicBezTo>
                  <a:cubicBezTo>
                    <a:pt x="360916" y="33249"/>
                    <a:pt x="361313" y="49520"/>
                    <a:pt x="360122" y="63411"/>
                  </a:cubicBezTo>
                  <a:cubicBezTo>
                    <a:pt x="358931" y="77302"/>
                    <a:pt x="353772" y="94368"/>
                    <a:pt x="348216" y="106274"/>
                  </a:cubicBezTo>
                  <a:cubicBezTo>
                    <a:pt x="342660" y="118180"/>
                    <a:pt x="339882" y="123339"/>
                    <a:pt x="326785" y="134848"/>
                  </a:cubicBezTo>
                  <a:cubicBezTo>
                    <a:pt x="313688" y="146357"/>
                    <a:pt x="289875" y="162630"/>
                    <a:pt x="269634" y="175330"/>
                  </a:cubicBezTo>
                  <a:cubicBezTo>
                    <a:pt x="249393" y="188030"/>
                    <a:pt x="227169" y="199143"/>
                    <a:pt x="205341" y="211049"/>
                  </a:cubicBezTo>
                  <a:lnTo>
                    <a:pt x="138666" y="246768"/>
                  </a:lnTo>
                  <a:cubicBezTo>
                    <a:pt x="118029" y="257484"/>
                    <a:pt x="96994" y="268993"/>
                    <a:pt x="81516" y="275343"/>
                  </a:cubicBezTo>
                  <a:cubicBezTo>
                    <a:pt x="66038" y="281693"/>
                    <a:pt x="56116" y="285264"/>
                    <a:pt x="45797" y="284867"/>
                  </a:cubicBezTo>
                  <a:cubicBezTo>
                    <a:pt x="35478" y="284470"/>
                    <a:pt x="27144" y="281295"/>
                    <a:pt x="19603" y="272961"/>
                  </a:cubicBezTo>
                  <a:cubicBezTo>
                    <a:pt x="12062" y="264627"/>
                    <a:pt x="2537" y="248752"/>
                    <a:pt x="553" y="234861"/>
                  </a:cubicBezTo>
                  <a:cubicBezTo>
                    <a:pt x="-1431" y="220970"/>
                    <a:pt x="2141" y="203905"/>
                    <a:pt x="7697" y="189618"/>
                  </a:cubicBezTo>
                  <a:cubicBezTo>
                    <a:pt x="13253" y="175331"/>
                    <a:pt x="24763" y="160250"/>
                    <a:pt x="33891" y="149137"/>
                  </a:cubicBezTo>
                  <a:cubicBezTo>
                    <a:pt x="43019" y="138025"/>
                    <a:pt x="53337" y="134451"/>
                    <a:pt x="67228" y="125323"/>
                  </a:cubicBezTo>
                  <a:cubicBezTo>
                    <a:pt x="81119" y="116195"/>
                    <a:pt x="95804" y="106671"/>
                    <a:pt x="117235" y="94368"/>
                  </a:cubicBezTo>
                  <a:close/>
                </a:path>
              </a:pathLst>
            </a:custGeom>
            <a:solidFill>
              <a:srgbClr val="7C9DCF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58" name="任意多边形 1557"/>
            <p:cNvSpPr/>
            <p:nvPr/>
          </p:nvSpPr>
          <p:spPr>
            <a:xfrm>
              <a:off x="8813256" y="3261174"/>
              <a:ext cx="360670" cy="284896"/>
            </a:xfrm>
            <a:custGeom>
              <a:avLst/>
              <a:gdLst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73969 w 360242"/>
                <a:gd name="connsiteY9" fmla="*/ 165127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69206 w 360242"/>
                <a:gd name="connsiteY9" fmla="*/ 174652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69206 w 360242"/>
                <a:gd name="connsiteY9" fmla="*/ 179414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6357 w 360242"/>
                <a:gd name="connsiteY8" fmla="*/ 138932 h 291353"/>
                <a:gd name="connsiteX9" fmla="*/ 269206 w 360242"/>
                <a:gd name="connsiteY9" fmla="*/ 179414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7235 w 360670"/>
                <a:gd name="connsiteY0" fmla="*/ 98452 h 291353"/>
                <a:gd name="connsiteX1" fmla="*/ 195816 w 360670"/>
                <a:gd name="connsiteY1" fmla="*/ 55589 h 291353"/>
                <a:gd name="connsiteX2" fmla="*/ 248203 w 360670"/>
                <a:gd name="connsiteY2" fmla="*/ 19870 h 291353"/>
                <a:gd name="connsiteX3" fmla="*/ 286303 w 360670"/>
                <a:gd name="connsiteY3" fmla="*/ 820 h 291353"/>
                <a:gd name="connsiteX4" fmla="*/ 326785 w 360670"/>
                <a:gd name="connsiteY4" fmla="*/ 5583 h 291353"/>
                <a:gd name="connsiteX5" fmla="*/ 355360 w 360670"/>
                <a:gd name="connsiteY5" fmla="*/ 24633 h 291353"/>
                <a:gd name="connsiteX6" fmla="*/ 360122 w 360670"/>
                <a:gd name="connsiteY6" fmla="*/ 67495 h 291353"/>
                <a:gd name="connsiteX7" fmla="*/ 348216 w 360670"/>
                <a:gd name="connsiteY7" fmla="*/ 110358 h 291353"/>
                <a:gd name="connsiteX8" fmla="*/ 326785 w 360670"/>
                <a:gd name="connsiteY8" fmla="*/ 138932 h 291353"/>
                <a:gd name="connsiteX9" fmla="*/ 269634 w 360670"/>
                <a:gd name="connsiteY9" fmla="*/ 179414 h 291353"/>
                <a:gd name="connsiteX10" fmla="*/ 205341 w 360670"/>
                <a:gd name="connsiteY10" fmla="*/ 215133 h 291353"/>
                <a:gd name="connsiteX11" fmla="*/ 138666 w 360670"/>
                <a:gd name="connsiteY11" fmla="*/ 250852 h 291353"/>
                <a:gd name="connsiteX12" fmla="*/ 81516 w 360670"/>
                <a:gd name="connsiteY12" fmla="*/ 279427 h 291353"/>
                <a:gd name="connsiteX13" fmla="*/ 48178 w 360670"/>
                <a:gd name="connsiteY13" fmla="*/ 291333 h 291353"/>
                <a:gd name="connsiteX14" fmla="*/ 19603 w 360670"/>
                <a:gd name="connsiteY14" fmla="*/ 277045 h 291353"/>
                <a:gd name="connsiteX15" fmla="*/ 553 w 360670"/>
                <a:gd name="connsiteY15" fmla="*/ 238945 h 291353"/>
                <a:gd name="connsiteX16" fmla="*/ 7697 w 360670"/>
                <a:gd name="connsiteY16" fmla="*/ 193702 h 291353"/>
                <a:gd name="connsiteX17" fmla="*/ 33891 w 360670"/>
                <a:gd name="connsiteY17" fmla="*/ 146077 h 291353"/>
                <a:gd name="connsiteX18" fmla="*/ 67228 w 360670"/>
                <a:gd name="connsiteY18" fmla="*/ 124645 h 291353"/>
                <a:gd name="connsiteX19" fmla="*/ 117235 w 360670"/>
                <a:gd name="connsiteY19" fmla="*/ 98452 h 291353"/>
                <a:gd name="connsiteX0" fmla="*/ 117235 w 360670"/>
                <a:gd name="connsiteY0" fmla="*/ 98452 h 291353"/>
                <a:gd name="connsiteX1" fmla="*/ 195816 w 360670"/>
                <a:gd name="connsiteY1" fmla="*/ 55589 h 291353"/>
                <a:gd name="connsiteX2" fmla="*/ 248203 w 360670"/>
                <a:gd name="connsiteY2" fmla="*/ 19870 h 291353"/>
                <a:gd name="connsiteX3" fmla="*/ 286303 w 360670"/>
                <a:gd name="connsiteY3" fmla="*/ 820 h 291353"/>
                <a:gd name="connsiteX4" fmla="*/ 326785 w 360670"/>
                <a:gd name="connsiteY4" fmla="*/ 5583 h 291353"/>
                <a:gd name="connsiteX5" fmla="*/ 355360 w 360670"/>
                <a:gd name="connsiteY5" fmla="*/ 24633 h 291353"/>
                <a:gd name="connsiteX6" fmla="*/ 360122 w 360670"/>
                <a:gd name="connsiteY6" fmla="*/ 67495 h 291353"/>
                <a:gd name="connsiteX7" fmla="*/ 348216 w 360670"/>
                <a:gd name="connsiteY7" fmla="*/ 110358 h 291353"/>
                <a:gd name="connsiteX8" fmla="*/ 326785 w 360670"/>
                <a:gd name="connsiteY8" fmla="*/ 138932 h 291353"/>
                <a:gd name="connsiteX9" fmla="*/ 269634 w 360670"/>
                <a:gd name="connsiteY9" fmla="*/ 179414 h 291353"/>
                <a:gd name="connsiteX10" fmla="*/ 205341 w 360670"/>
                <a:gd name="connsiteY10" fmla="*/ 215133 h 291353"/>
                <a:gd name="connsiteX11" fmla="*/ 138666 w 360670"/>
                <a:gd name="connsiteY11" fmla="*/ 250852 h 291353"/>
                <a:gd name="connsiteX12" fmla="*/ 81516 w 360670"/>
                <a:gd name="connsiteY12" fmla="*/ 279427 h 291353"/>
                <a:gd name="connsiteX13" fmla="*/ 48178 w 360670"/>
                <a:gd name="connsiteY13" fmla="*/ 291333 h 291353"/>
                <a:gd name="connsiteX14" fmla="*/ 19603 w 360670"/>
                <a:gd name="connsiteY14" fmla="*/ 277045 h 291353"/>
                <a:gd name="connsiteX15" fmla="*/ 553 w 360670"/>
                <a:gd name="connsiteY15" fmla="*/ 238945 h 291353"/>
                <a:gd name="connsiteX16" fmla="*/ 7697 w 360670"/>
                <a:gd name="connsiteY16" fmla="*/ 193702 h 291353"/>
                <a:gd name="connsiteX17" fmla="*/ 33891 w 360670"/>
                <a:gd name="connsiteY17" fmla="*/ 153221 h 291353"/>
                <a:gd name="connsiteX18" fmla="*/ 67228 w 360670"/>
                <a:gd name="connsiteY18" fmla="*/ 124645 h 291353"/>
                <a:gd name="connsiteX19" fmla="*/ 117235 w 360670"/>
                <a:gd name="connsiteY19" fmla="*/ 98452 h 291353"/>
                <a:gd name="connsiteX0" fmla="*/ 117235 w 360670"/>
                <a:gd name="connsiteY0" fmla="*/ 98452 h 288980"/>
                <a:gd name="connsiteX1" fmla="*/ 195816 w 360670"/>
                <a:gd name="connsiteY1" fmla="*/ 55589 h 288980"/>
                <a:gd name="connsiteX2" fmla="*/ 248203 w 360670"/>
                <a:gd name="connsiteY2" fmla="*/ 19870 h 288980"/>
                <a:gd name="connsiteX3" fmla="*/ 286303 w 360670"/>
                <a:gd name="connsiteY3" fmla="*/ 820 h 288980"/>
                <a:gd name="connsiteX4" fmla="*/ 326785 w 360670"/>
                <a:gd name="connsiteY4" fmla="*/ 5583 h 288980"/>
                <a:gd name="connsiteX5" fmla="*/ 355360 w 360670"/>
                <a:gd name="connsiteY5" fmla="*/ 24633 h 288980"/>
                <a:gd name="connsiteX6" fmla="*/ 360122 w 360670"/>
                <a:gd name="connsiteY6" fmla="*/ 67495 h 288980"/>
                <a:gd name="connsiteX7" fmla="*/ 348216 w 360670"/>
                <a:gd name="connsiteY7" fmla="*/ 110358 h 288980"/>
                <a:gd name="connsiteX8" fmla="*/ 326785 w 360670"/>
                <a:gd name="connsiteY8" fmla="*/ 138932 h 288980"/>
                <a:gd name="connsiteX9" fmla="*/ 269634 w 360670"/>
                <a:gd name="connsiteY9" fmla="*/ 179414 h 288980"/>
                <a:gd name="connsiteX10" fmla="*/ 205341 w 360670"/>
                <a:gd name="connsiteY10" fmla="*/ 215133 h 288980"/>
                <a:gd name="connsiteX11" fmla="*/ 138666 w 360670"/>
                <a:gd name="connsiteY11" fmla="*/ 250852 h 288980"/>
                <a:gd name="connsiteX12" fmla="*/ 81516 w 360670"/>
                <a:gd name="connsiteY12" fmla="*/ 279427 h 288980"/>
                <a:gd name="connsiteX13" fmla="*/ 45797 w 360670"/>
                <a:gd name="connsiteY13" fmla="*/ 288951 h 288980"/>
                <a:gd name="connsiteX14" fmla="*/ 19603 w 360670"/>
                <a:gd name="connsiteY14" fmla="*/ 277045 h 288980"/>
                <a:gd name="connsiteX15" fmla="*/ 553 w 360670"/>
                <a:gd name="connsiteY15" fmla="*/ 238945 h 288980"/>
                <a:gd name="connsiteX16" fmla="*/ 7697 w 360670"/>
                <a:gd name="connsiteY16" fmla="*/ 193702 h 288980"/>
                <a:gd name="connsiteX17" fmla="*/ 33891 w 360670"/>
                <a:gd name="connsiteY17" fmla="*/ 153221 h 288980"/>
                <a:gd name="connsiteX18" fmla="*/ 67228 w 360670"/>
                <a:gd name="connsiteY18" fmla="*/ 124645 h 288980"/>
                <a:gd name="connsiteX19" fmla="*/ 117235 w 360670"/>
                <a:gd name="connsiteY19" fmla="*/ 98452 h 288980"/>
                <a:gd name="connsiteX0" fmla="*/ 117235 w 360670"/>
                <a:gd name="connsiteY0" fmla="*/ 98785 h 289313"/>
                <a:gd name="connsiteX1" fmla="*/ 195816 w 360670"/>
                <a:gd name="connsiteY1" fmla="*/ 55922 h 289313"/>
                <a:gd name="connsiteX2" fmla="*/ 250584 w 360670"/>
                <a:gd name="connsiteY2" fmla="*/ 24966 h 289313"/>
                <a:gd name="connsiteX3" fmla="*/ 286303 w 360670"/>
                <a:gd name="connsiteY3" fmla="*/ 1153 h 289313"/>
                <a:gd name="connsiteX4" fmla="*/ 326785 w 360670"/>
                <a:gd name="connsiteY4" fmla="*/ 5916 h 289313"/>
                <a:gd name="connsiteX5" fmla="*/ 355360 w 360670"/>
                <a:gd name="connsiteY5" fmla="*/ 24966 h 289313"/>
                <a:gd name="connsiteX6" fmla="*/ 360122 w 360670"/>
                <a:gd name="connsiteY6" fmla="*/ 67828 h 289313"/>
                <a:gd name="connsiteX7" fmla="*/ 348216 w 360670"/>
                <a:gd name="connsiteY7" fmla="*/ 110691 h 289313"/>
                <a:gd name="connsiteX8" fmla="*/ 326785 w 360670"/>
                <a:gd name="connsiteY8" fmla="*/ 139265 h 289313"/>
                <a:gd name="connsiteX9" fmla="*/ 269634 w 360670"/>
                <a:gd name="connsiteY9" fmla="*/ 179747 h 289313"/>
                <a:gd name="connsiteX10" fmla="*/ 205341 w 360670"/>
                <a:gd name="connsiteY10" fmla="*/ 215466 h 289313"/>
                <a:gd name="connsiteX11" fmla="*/ 138666 w 360670"/>
                <a:gd name="connsiteY11" fmla="*/ 251185 h 289313"/>
                <a:gd name="connsiteX12" fmla="*/ 81516 w 360670"/>
                <a:gd name="connsiteY12" fmla="*/ 279760 h 289313"/>
                <a:gd name="connsiteX13" fmla="*/ 45797 w 360670"/>
                <a:gd name="connsiteY13" fmla="*/ 289284 h 289313"/>
                <a:gd name="connsiteX14" fmla="*/ 19603 w 360670"/>
                <a:gd name="connsiteY14" fmla="*/ 277378 h 289313"/>
                <a:gd name="connsiteX15" fmla="*/ 553 w 360670"/>
                <a:gd name="connsiteY15" fmla="*/ 239278 h 289313"/>
                <a:gd name="connsiteX16" fmla="*/ 7697 w 360670"/>
                <a:gd name="connsiteY16" fmla="*/ 194035 h 289313"/>
                <a:gd name="connsiteX17" fmla="*/ 33891 w 360670"/>
                <a:gd name="connsiteY17" fmla="*/ 153554 h 289313"/>
                <a:gd name="connsiteX18" fmla="*/ 67228 w 360670"/>
                <a:gd name="connsiteY18" fmla="*/ 124978 h 289313"/>
                <a:gd name="connsiteX19" fmla="*/ 117235 w 360670"/>
                <a:gd name="connsiteY19" fmla="*/ 98785 h 289313"/>
                <a:gd name="connsiteX0" fmla="*/ 117235 w 360670"/>
                <a:gd name="connsiteY0" fmla="*/ 94192 h 284720"/>
                <a:gd name="connsiteX1" fmla="*/ 195816 w 360670"/>
                <a:gd name="connsiteY1" fmla="*/ 51329 h 284720"/>
                <a:gd name="connsiteX2" fmla="*/ 250584 w 360670"/>
                <a:gd name="connsiteY2" fmla="*/ 20373 h 284720"/>
                <a:gd name="connsiteX3" fmla="*/ 288684 w 360670"/>
                <a:gd name="connsiteY3" fmla="*/ 3704 h 284720"/>
                <a:gd name="connsiteX4" fmla="*/ 326785 w 360670"/>
                <a:gd name="connsiteY4" fmla="*/ 1323 h 284720"/>
                <a:gd name="connsiteX5" fmla="*/ 355360 w 360670"/>
                <a:gd name="connsiteY5" fmla="*/ 20373 h 284720"/>
                <a:gd name="connsiteX6" fmla="*/ 360122 w 360670"/>
                <a:gd name="connsiteY6" fmla="*/ 63235 h 284720"/>
                <a:gd name="connsiteX7" fmla="*/ 348216 w 360670"/>
                <a:gd name="connsiteY7" fmla="*/ 106098 h 284720"/>
                <a:gd name="connsiteX8" fmla="*/ 326785 w 360670"/>
                <a:gd name="connsiteY8" fmla="*/ 134672 h 284720"/>
                <a:gd name="connsiteX9" fmla="*/ 269634 w 360670"/>
                <a:gd name="connsiteY9" fmla="*/ 175154 h 284720"/>
                <a:gd name="connsiteX10" fmla="*/ 205341 w 360670"/>
                <a:gd name="connsiteY10" fmla="*/ 210873 h 284720"/>
                <a:gd name="connsiteX11" fmla="*/ 138666 w 360670"/>
                <a:gd name="connsiteY11" fmla="*/ 246592 h 284720"/>
                <a:gd name="connsiteX12" fmla="*/ 81516 w 360670"/>
                <a:gd name="connsiteY12" fmla="*/ 275167 h 284720"/>
                <a:gd name="connsiteX13" fmla="*/ 45797 w 360670"/>
                <a:gd name="connsiteY13" fmla="*/ 284691 h 284720"/>
                <a:gd name="connsiteX14" fmla="*/ 19603 w 360670"/>
                <a:gd name="connsiteY14" fmla="*/ 272785 h 284720"/>
                <a:gd name="connsiteX15" fmla="*/ 553 w 360670"/>
                <a:gd name="connsiteY15" fmla="*/ 234685 h 284720"/>
                <a:gd name="connsiteX16" fmla="*/ 7697 w 360670"/>
                <a:gd name="connsiteY16" fmla="*/ 189442 h 284720"/>
                <a:gd name="connsiteX17" fmla="*/ 33891 w 360670"/>
                <a:gd name="connsiteY17" fmla="*/ 148961 h 284720"/>
                <a:gd name="connsiteX18" fmla="*/ 67228 w 360670"/>
                <a:gd name="connsiteY18" fmla="*/ 120385 h 284720"/>
                <a:gd name="connsiteX19" fmla="*/ 117235 w 360670"/>
                <a:gd name="connsiteY19" fmla="*/ 94192 h 284720"/>
                <a:gd name="connsiteX0" fmla="*/ 117235 w 360670"/>
                <a:gd name="connsiteY0" fmla="*/ 94368 h 284896"/>
                <a:gd name="connsiteX1" fmla="*/ 195816 w 360670"/>
                <a:gd name="connsiteY1" fmla="*/ 51505 h 284896"/>
                <a:gd name="connsiteX2" fmla="*/ 250584 w 360670"/>
                <a:gd name="connsiteY2" fmla="*/ 20549 h 284896"/>
                <a:gd name="connsiteX3" fmla="*/ 288684 w 360670"/>
                <a:gd name="connsiteY3" fmla="*/ 3880 h 284896"/>
                <a:gd name="connsiteX4" fmla="*/ 326785 w 360670"/>
                <a:gd name="connsiteY4" fmla="*/ 1499 h 284896"/>
                <a:gd name="connsiteX5" fmla="*/ 355360 w 360670"/>
                <a:gd name="connsiteY5" fmla="*/ 22930 h 284896"/>
                <a:gd name="connsiteX6" fmla="*/ 360122 w 360670"/>
                <a:gd name="connsiteY6" fmla="*/ 63411 h 284896"/>
                <a:gd name="connsiteX7" fmla="*/ 348216 w 360670"/>
                <a:gd name="connsiteY7" fmla="*/ 106274 h 284896"/>
                <a:gd name="connsiteX8" fmla="*/ 326785 w 360670"/>
                <a:gd name="connsiteY8" fmla="*/ 134848 h 284896"/>
                <a:gd name="connsiteX9" fmla="*/ 269634 w 360670"/>
                <a:gd name="connsiteY9" fmla="*/ 175330 h 284896"/>
                <a:gd name="connsiteX10" fmla="*/ 205341 w 360670"/>
                <a:gd name="connsiteY10" fmla="*/ 211049 h 284896"/>
                <a:gd name="connsiteX11" fmla="*/ 138666 w 360670"/>
                <a:gd name="connsiteY11" fmla="*/ 246768 h 284896"/>
                <a:gd name="connsiteX12" fmla="*/ 81516 w 360670"/>
                <a:gd name="connsiteY12" fmla="*/ 275343 h 284896"/>
                <a:gd name="connsiteX13" fmla="*/ 45797 w 360670"/>
                <a:gd name="connsiteY13" fmla="*/ 284867 h 284896"/>
                <a:gd name="connsiteX14" fmla="*/ 19603 w 360670"/>
                <a:gd name="connsiteY14" fmla="*/ 272961 h 284896"/>
                <a:gd name="connsiteX15" fmla="*/ 553 w 360670"/>
                <a:gd name="connsiteY15" fmla="*/ 234861 h 284896"/>
                <a:gd name="connsiteX16" fmla="*/ 7697 w 360670"/>
                <a:gd name="connsiteY16" fmla="*/ 189618 h 284896"/>
                <a:gd name="connsiteX17" fmla="*/ 33891 w 360670"/>
                <a:gd name="connsiteY17" fmla="*/ 149137 h 284896"/>
                <a:gd name="connsiteX18" fmla="*/ 67228 w 360670"/>
                <a:gd name="connsiteY18" fmla="*/ 120561 h 284896"/>
                <a:gd name="connsiteX19" fmla="*/ 117235 w 360670"/>
                <a:gd name="connsiteY19" fmla="*/ 94368 h 284896"/>
                <a:gd name="connsiteX0" fmla="*/ 117235 w 360670"/>
                <a:gd name="connsiteY0" fmla="*/ 94368 h 284896"/>
                <a:gd name="connsiteX1" fmla="*/ 195816 w 360670"/>
                <a:gd name="connsiteY1" fmla="*/ 51505 h 284896"/>
                <a:gd name="connsiteX2" fmla="*/ 250584 w 360670"/>
                <a:gd name="connsiteY2" fmla="*/ 20549 h 284896"/>
                <a:gd name="connsiteX3" fmla="*/ 288684 w 360670"/>
                <a:gd name="connsiteY3" fmla="*/ 3880 h 284896"/>
                <a:gd name="connsiteX4" fmla="*/ 326785 w 360670"/>
                <a:gd name="connsiteY4" fmla="*/ 1499 h 284896"/>
                <a:gd name="connsiteX5" fmla="*/ 355360 w 360670"/>
                <a:gd name="connsiteY5" fmla="*/ 22930 h 284896"/>
                <a:gd name="connsiteX6" fmla="*/ 360122 w 360670"/>
                <a:gd name="connsiteY6" fmla="*/ 63411 h 284896"/>
                <a:gd name="connsiteX7" fmla="*/ 348216 w 360670"/>
                <a:gd name="connsiteY7" fmla="*/ 106274 h 284896"/>
                <a:gd name="connsiteX8" fmla="*/ 326785 w 360670"/>
                <a:gd name="connsiteY8" fmla="*/ 134848 h 284896"/>
                <a:gd name="connsiteX9" fmla="*/ 269634 w 360670"/>
                <a:gd name="connsiteY9" fmla="*/ 175330 h 284896"/>
                <a:gd name="connsiteX10" fmla="*/ 205341 w 360670"/>
                <a:gd name="connsiteY10" fmla="*/ 211049 h 284896"/>
                <a:gd name="connsiteX11" fmla="*/ 138666 w 360670"/>
                <a:gd name="connsiteY11" fmla="*/ 246768 h 284896"/>
                <a:gd name="connsiteX12" fmla="*/ 81516 w 360670"/>
                <a:gd name="connsiteY12" fmla="*/ 275343 h 284896"/>
                <a:gd name="connsiteX13" fmla="*/ 45797 w 360670"/>
                <a:gd name="connsiteY13" fmla="*/ 284867 h 284896"/>
                <a:gd name="connsiteX14" fmla="*/ 19603 w 360670"/>
                <a:gd name="connsiteY14" fmla="*/ 272961 h 284896"/>
                <a:gd name="connsiteX15" fmla="*/ 553 w 360670"/>
                <a:gd name="connsiteY15" fmla="*/ 234861 h 284896"/>
                <a:gd name="connsiteX16" fmla="*/ 7697 w 360670"/>
                <a:gd name="connsiteY16" fmla="*/ 189618 h 284896"/>
                <a:gd name="connsiteX17" fmla="*/ 33891 w 360670"/>
                <a:gd name="connsiteY17" fmla="*/ 149137 h 284896"/>
                <a:gd name="connsiteX18" fmla="*/ 67228 w 360670"/>
                <a:gd name="connsiteY18" fmla="*/ 125323 h 284896"/>
                <a:gd name="connsiteX19" fmla="*/ 117235 w 360670"/>
                <a:gd name="connsiteY19" fmla="*/ 94368 h 284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0670" h="284896">
                  <a:moveTo>
                    <a:pt x="117235" y="94368"/>
                  </a:moveTo>
                  <a:cubicBezTo>
                    <a:pt x="138666" y="82065"/>
                    <a:pt x="169622" y="65793"/>
                    <a:pt x="195816" y="51505"/>
                  </a:cubicBezTo>
                  <a:cubicBezTo>
                    <a:pt x="218041" y="39202"/>
                    <a:pt x="235106" y="28486"/>
                    <a:pt x="250584" y="20549"/>
                  </a:cubicBezTo>
                  <a:cubicBezTo>
                    <a:pt x="266062" y="12612"/>
                    <a:pt x="275984" y="7055"/>
                    <a:pt x="288684" y="3880"/>
                  </a:cubicBezTo>
                  <a:cubicBezTo>
                    <a:pt x="301384" y="705"/>
                    <a:pt x="315672" y="-1676"/>
                    <a:pt x="326785" y="1499"/>
                  </a:cubicBezTo>
                  <a:cubicBezTo>
                    <a:pt x="337898" y="4674"/>
                    <a:pt x="349804" y="12611"/>
                    <a:pt x="355360" y="22930"/>
                  </a:cubicBezTo>
                  <a:cubicBezTo>
                    <a:pt x="360916" y="33249"/>
                    <a:pt x="361313" y="49520"/>
                    <a:pt x="360122" y="63411"/>
                  </a:cubicBezTo>
                  <a:cubicBezTo>
                    <a:pt x="358931" y="77302"/>
                    <a:pt x="353772" y="94368"/>
                    <a:pt x="348216" y="106274"/>
                  </a:cubicBezTo>
                  <a:cubicBezTo>
                    <a:pt x="342660" y="118180"/>
                    <a:pt x="339882" y="123339"/>
                    <a:pt x="326785" y="134848"/>
                  </a:cubicBezTo>
                  <a:cubicBezTo>
                    <a:pt x="313688" y="146357"/>
                    <a:pt x="289875" y="162630"/>
                    <a:pt x="269634" y="175330"/>
                  </a:cubicBezTo>
                  <a:cubicBezTo>
                    <a:pt x="249393" y="188030"/>
                    <a:pt x="227169" y="199143"/>
                    <a:pt x="205341" y="211049"/>
                  </a:cubicBezTo>
                  <a:lnTo>
                    <a:pt x="138666" y="246768"/>
                  </a:lnTo>
                  <a:cubicBezTo>
                    <a:pt x="118029" y="257484"/>
                    <a:pt x="96994" y="268993"/>
                    <a:pt x="81516" y="275343"/>
                  </a:cubicBezTo>
                  <a:cubicBezTo>
                    <a:pt x="66038" y="281693"/>
                    <a:pt x="56116" y="285264"/>
                    <a:pt x="45797" y="284867"/>
                  </a:cubicBezTo>
                  <a:cubicBezTo>
                    <a:pt x="35478" y="284470"/>
                    <a:pt x="27144" y="281295"/>
                    <a:pt x="19603" y="272961"/>
                  </a:cubicBezTo>
                  <a:cubicBezTo>
                    <a:pt x="12062" y="264627"/>
                    <a:pt x="2537" y="248752"/>
                    <a:pt x="553" y="234861"/>
                  </a:cubicBezTo>
                  <a:cubicBezTo>
                    <a:pt x="-1431" y="220970"/>
                    <a:pt x="2141" y="203905"/>
                    <a:pt x="7697" y="189618"/>
                  </a:cubicBezTo>
                  <a:cubicBezTo>
                    <a:pt x="13253" y="175331"/>
                    <a:pt x="24763" y="160250"/>
                    <a:pt x="33891" y="149137"/>
                  </a:cubicBezTo>
                  <a:cubicBezTo>
                    <a:pt x="43019" y="138025"/>
                    <a:pt x="53337" y="134451"/>
                    <a:pt x="67228" y="125323"/>
                  </a:cubicBezTo>
                  <a:cubicBezTo>
                    <a:pt x="81119" y="116195"/>
                    <a:pt x="95804" y="106671"/>
                    <a:pt x="117235" y="94368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59" name="组合 1558"/>
          <p:cNvGrpSpPr/>
          <p:nvPr/>
        </p:nvGrpSpPr>
        <p:grpSpPr>
          <a:xfrm>
            <a:off x="8806113" y="3101604"/>
            <a:ext cx="369392" cy="305967"/>
            <a:chOff x="8813256" y="3261174"/>
            <a:chExt cx="369392" cy="305967"/>
          </a:xfrm>
        </p:grpSpPr>
        <p:sp>
          <p:nvSpPr>
            <p:cNvPr id="1560" name="任意多边形 1559"/>
            <p:cNvSpPr/>
            <p:nvPr/>
          </p:nvSpPr>
          <p:spPr>
            <a:xfrm>
              <a:off x="8821978" y="3282245"/>
              <a:ext cx="360670" cy="284896"/>
            </a:xfrm>
            <a:custGeom>
              <a:avLst/>
              <a:gdLst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73969 w 360242"/>
                <a:gd name="connsiteY9" fmla="*/ 165127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69206 w 360242"/>
                <a:gd name="connsiteY9" fmla="*/ 174652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69206 w 360242"/>
                <a:gd name="connsiteY9" fmla="*/ 179414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6357 w 360242"/>
                <a:gd name="connsiteY8" fmla="*/ 138932 h 291353"/>
                <a:gd name="connsiteX9" fmla="*/ 269206 w 360242"/>
                <a:gd name="connsiteY9" fmla="*/ 179414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7235 w 360670"/>
                <a:gd name="connsiteY0" fmla="*/ 98452 h 291353"/>
                <a:gd name="connsiteX1" fmla="*/ 195816 w 360670"/>
                <a:gd name="connsiteY1" fmla="*/ 55589 h 291353"/>
                <a:gd name="connsiteX2" fmla="*/ 248203 w 360670"/>
                <a:gd name="connsiteY2" fmla="*/ 19870 h 291353"/>
                <a:gd name="connsiteX3" fmla="*/ 286303 w 360670"/>
                <a:gd name="connsiteY3" fmla="*/ 820 h 291353"/>
                <a:gd name="connsiteX4" fmla="*/ 326785 w 360670"/>
                <a:gd name="connsiteY4" fmla="*/ 5583 h 291353"/>
                <a:gd name="connsiteX5" fmla="*/ 355360 w 360670"/>
                <a:gd name="connsiteY5" fmla="*/ 24633 h 291353"/>
                <a:gd name="connsiteX6" fmla="*/ 360122 w 360670"/>
                <a:gd name="connsiteY6" fmla="*/ 67495 h 291353"/>
                <a:gd name="connsiteX7" fmla="*/ 348216 w 360670"/>
                <a:gd name="connsiteY7" fmla="*/ 110358 h 291353"/>
                <a:gd name="connsiteX8" fmla="*/ 326785 w 360670"/>
                <a:gd name="connsiteY8" fmla="*/ 138932 h 291353"/>
                <a:gd name="connsiteX9" fmla="*/ 269634 w 360670"/>
                <a:gd name="connsiteY9" fmla="*/ 179414 h 291353"/>
                <a:gd name="connsiteX10" fmla="*/ 205341 w 360670"/>
                <a:gd name="connsiteY10" fmla="*/ 215133 h 291353"/>
                <a:gd name="connsiteX11" fmla="*/ 138666 w 360670"/>
                <a:gd name="connsiteY11" fmla="*/ 250852 h 291353"/>
                <a:gd name="connsiteX12" fmla="*/ 81516 w 360670"/>
                <a:gd name="connsiteY12" fmla="*/ 279427 h 291353"/>
                <a:gd name="connsiteX13" fmla="*/ 48178 w 360670"/>
                <a:gd name="connsiteY13" fmla="*/ 291333 h 291353"/>
                <a:gd name="connsiteX14" fmla="*/ 19603 w 360670"/>
                <a:gd name="connsiteY14" fmla="*/ 277045 h 291353"/>
                <a:gd name="connsiteX15" fmla="*/ 553 w 360670"/>
                <a:gd name="connsiteY15" fmla="*/ 238945 h 291353"/>
                <a:gd name="connsiteX16" fmla="*/ 7697 w 360670"/>
                <a:gd name="connsiteY16" fmla="*/ 193702 h 291353"/>
                <a:gd name="connsiteX17" fmla="*/ 33891 w 360670"/>
                <a:gd name="connsiteY17" fmla="*/ 146077 h 291353"/>
                <a:gd name="connsiteX18" fmla="*/ 67228 w 360670"/>
                <a:gd name="connsiteY18" fmla="*/ 124645 h 291353"/>
                <a:gd name="connsiteX19" fmla="*/ 117235 w 360670"/>
                <a:gd name="connsiteY19" fmla="*/ 98452 h 291353"/>
                <a:gd name="connsiteX0" fmla="*/ 117235 w 360670"/>
                <a:gd name="connsiteY0" fmla="*/ 98452 h 291353"/>
                <a:gd name="connsiteX1" fmla="*/ 195816 w 360670"/>
                <a:gd name="connsiteY1" fmla="*/ 55589 h 291353"/>
                <a:gd name="connsiteX2" fmla="*/ 248203 w 360670"/>
                <a:gd name="connsiteY2" fmla="*/ 19870 h 291353"/>
                <a:gd name="connsiteX3" fmla="*/ 286303 w 360670"/>
                <a:gd name="connsiteY3" fmla="*/ 820 h 291353"/>
                <a:gd name="connsiteX4" fmla="*/ 326785 w 360670"/>
                <a:gd name="connsiteY4" fmla="*/ 5583 h 291353"/>
                <a:gd name="connsiteX5" fmla="*/ 355360 w 360670"/>
                <a:gd name="connsiteY5" fmla="*/ 24633 h 291353"/>
                <a:gd name="connsiteX6" fmla="*/ 360122 w 360670"/>
                <a:gd name="connsiteY6" fmla="*/ 67495 h 291353"/>
                <a:gd name="connsiteX7" fmla="*/ 348216 w 360670"/>
                <a:gd name="connsiteY7" fmla="*/ 110358 h 291353"/>
                <a:gd name="connsiteX8" fmla="*/ 326785 w 360670"/>
                <a:gd name="connsiteY8" fmla="*/ 138932 h 291353"/>
                <a:gd name="connsiteX9" fmla="*/ 269634 w 360670"/>
                <a:gd name="connsiteY9" fmla="*/ 179414 h 291353"/>
                <a:gd name="connsiteX10" fmla="*/ 205341 w 360670"/>
                <a:gd name="connsiteY10" fmla="*/ 215133 h 291353"/>
                <a:gd name="connsiteX11" fmla="*/ 138666 w 360670"/>
                <a:gd name="connsiteY11" fmla="*/ 250852 h 291353"/>
                <a:gd name="connsiteX12" fmla="*/ 81516 w 360670"/>
                <a:gd name="connsiteY12" fmla="*/ 279427 h 291353"/>
                <a:gd name="connsiteX13" fmla="*/ 48178 w 360670"/>
                <a:gd name="connsiteY13" fmla="*/ 291333 h 291353"/>
                <a:gd name="connsiteX14" fmla="*/ 19603 w 360670"/>
                <a:gd name="connsiteY14" fmla="*/ 277045 h 291353"/>
                <a:gd name="connsiteX15" fmla="*/ 553 w 360670"/>
                <a:gd name="connsiteY15" fmla="*/ 238945 h 291353"/>
                <a:gd name="connsiteX16" fmla="*/ 7697 w 360670"/>
                <a:gd name="connsiteY16" fmla="*/ 193702 h 291353"/>
                <a:gd name="connsiteX17" fmla="*/ 33891 w 360670"/>
                <a:gd name="connsiteY17" fmla="*/ 153221 h 291353"/>
                <a:gd name="connsiteX18" fmla="*/ 67228 w 360670"/>
                <a:gd name="connsiteY18" fmla="*/ 124645 h 291353"/>
                <a:gd name="connsiteX19" fmla="*/ 117235 w 360670"/>
                <a:gd name="connsiteY19" fmla="*/ 98452 h 291353"/>
                <a:gd name="connsiteX0" fmla="*/ 117235 w 360670"/>
                <a:gd name="connsiteY0" fmla="*/ 98452 h 288980"/>
                <a:gd name="connsiteX1" fmla="*/ 195816 w 360670"/>
                <a:gd name="connsiteY1" fmla="*/ 55589 h 288980"/>
                <a:gd name="connsiteX2" fmla="*/ 248203 w 360670"/>
                <a:gd name="connsiteY2" fmla="*/ 19870 h 288980"/>
                <a:gd name="connsiteX3" fmla="*/ 286303 w 360670"/>
                <a:gd name="connsiteY3" fmla="*/ 820 h 288980"/>
                <a:gd name="connsiteX4" fmla="*/ 326785 w 360670"/>
                <a:gd name="connsiteY4" fmla="*/ 5583 h 288980"/>
                <a:gd name="connsiteX5" fmla="*/ 355360 w 360670"/>
                <a:gd name="connsiteY5" fmla="*/ 24633 h 288980"/>
                <a:gd name="connsiteX6" fmla="*/ 360122 w 360670"/>
                <a:gd name="connsiteY6" fmla="*/ 67495 h 288980"/>
                <a:gd name="connsiteX7" fmla="*/ 348216 w 360670"/>
                <a:gd name="connsiteY7" fmla="*/ 110358 h 288980"/>
                <a:gd name="connsiteX8" fmla="*/ 326785 w 360670"/>
                <a:gd name="connsiteY8" fmla="*/ 138932 h 288980"/>
                <a:gd name="connsiteX9" fmla="*/ 269634 w 360670"/>
                <a:gd name="connsiteY9" fmla="*/ 179414 h 288980"/>
                <a:gd name="connsiteX10" fmla="*/ 205341 w 360670"/>
                <a:gd name="connsiteY10" fmla="*/ 215133 h 288980"/>
                <a:gd name="connsiteX11" fmla="*/ 138666 w 360670"/>
                <a:gd name="connsiteY11" fmla="*/ 250852 h 288980"/>
                <a:gd name="connsiteX12" fmla="*/ 81516 w 360670"/>
                <a:gd name="connsiteY12" fmla="*/ 279427 h 288980"/>
                <a:gd name="connsiteX13" fmla="*/ 45797 w 360670"/>
                <a:gd name="connsiteY13" fmla="*/ 288951 h 288980"/>
                <a:gd name="connsiteX14" fmla="*/ 19603 w 360670"/>
                <a:gd name="connsiteY14" fmla="*/ 277045 h 288980"/>
                <a:gd name="connsiteX15" fmla="*/ 553 w 360670"/>
                <a:gd name="connsiteY15" fmla="*/ 238945 h 288980"/>
                <a:gd name="connsiteX16" fmla="*/ 7697 w 360670"/>
                <a:gd name="connsiteY16" fmla="*/ 193702 h 288980"/>
                <a:gd name="connsiteX17" fmla="*/ 33891 w 360670"/>
                <a:gd name="connsiteY17" fmla="*/ 153221 h 288980"/>
                <a:gd name="connsiteX18" fmla="*/ 67228 w 360670"/>
                <a:gd name="connsiteY18" fmla="*/ 124645 h 288980"/>
                <a:gd name="connsiteX19" fmla="*/ 117235 w 360670"/>
                <a:gd name="connsiteY19" fmla="*/ 98452 h 288980"/>
                <a:gd name="connsiteX0" fmla="*/ 117235 w 360670"/>
                <a:gd name="connsiteY0" fmla="*/ 98785 h 289313"/>
                <a:gd name="connsiteX1" fmla="*/ 195816 w 360670"/>
                <a:gd name="connsiteY1" fmla="*/ 55922 h 289313"/>
                <a:gd name="connsiteX2" fmla="*/ 250584 w 360670"/>
                <a:gd name="connsiteY2" fmla="*/ 24966 h 289313"/>
                <a:gd name="connsiteX3" fmla="*/ 286303 w 360670"/>
                <a:gd name="connsiteY3" fmla="*/ 1153 h 289313"/>
                <a:gd name="connsiteX4" fmla="*/ 326785 w 360670"/>
                <a:gd name="connsiteY4" fmla="*/ 5916 h 289313"/>
                <a:gd name="connsiteX5" fmla="*/ 355360 w 360670"/>
                <a:gd name="connsiteY5" fmla="*/ 24966 h 289313"/>
                <a:gd name="connsiteX6" fmla="*/ 360122 w 360670"/>
                <a:gd name="connsiteY6" fmla="*/ 67828 h 289313"/>
                <a:gd name="connsiteX7" fmla="*/ 348216 w 360670"/>
                <a:gd name="connsiteY7" fmla="*/ 110691 h 289313"/>
                <a:gd name="connsiteX8" fmla="*/ 326785 w 360670"/>
                <a:gd name="connsiteY8" fmla="*/ 139265 h 289313"/>
                <a:gd name="connsiteX9" fmla="*/ 269634 w 360670"/>
                <a:gd name="connsiteY9" fmla="*/ 179747 h 289313"/>
                <a:gd name="connsiteX10" fmla="*/ 205341 w 360670"/>
                <a:gd name="connsiteY10" fmla="*/ 215466 h 289313"/>
                <a:gd name="connsiteX11" fmla="*/ 138666 w 360670"/>
                <a:gd name="connsiteY11" fmla="*/ 251185 h 289313"/>
                <a:gd name="connsiteX12" fmla="*/ 81516 w 360670"/>
                <a:gd name="connsiteY12" fmla="*/ 279760 h 289313"/>
                <a:gd name="connsiteX13" fmla="*/ 45797 w 360670"/>
                <a:gd name="connsiteY13" fmla="*/ 289284 h 289313"/>
                <a:gd name="connsiteX14" fmla="*/ 19603 w 360670"/>
                <a:gd name="connsiteY14" fmla="*/ 277378 h 289313"/>
                <a:gd name="connsiteX15" fmla="*/ 553 w 360670"/>
                <a:gd name="connsiteY15" fmla="*/ 239278 h 289313"/>
                <a:gd name="connsiteX16" fmla="*/ 7697 w 360670"/>
                <a:gd name="connsiteY16" fmla="*/ 194035 h 289313"/>
                <a:gd name="connsiteX17" fmla="*/ 33891 w 360670"/>
                <a:gd name="connsiteY17" fmla="*/ 153554 h 289313"/>
                <a:gd name="connsiteX18" fmla="*/ 67228 w 360670"/>
                <a:gd name="connsiteY18" fmla="*/ 124978 h 289313"/>
                <a:gd name="connsiteX19" fmla="*/ 117235 w 360670"/>
                <a:gd name="connsiteY19" fmla="*/ 98785 h 289313"/>
                <a:gd name="connsiteX0" fmla="*/ 117235 w 360670"/>
                <a:gd name="connsiteY0" fmla="*/ 94192 h 284720"/>
                <a:gd name="connsiteX1" fmla="*/ 195816 w 360670"/>
                <a:gd name="connsiteY1" fmla="*/ 51329 h 284720"/>
                <a:gd name="connsiteX2" fmla="*/ 250584 w 360670"/>
                <a:gd name="connsiteY2" fmla="*/ 20373 h 284720"/>
                <a:gd name="connsiteX3" fmla="*/ 288684 w 360670"/>
                <a:gd name="connsiteY3" fmla="*/ 3704 h 284720"/>
                <a:gd name="connsiteX4" fmla="*/ 326785 w 360670"/>
                <a:gd name="connsiteY4" fmla="*/ 1323 h 284720"/>
                <a:gd name="connsiteX5" fmla="*/ 355360 w 360670"/>
                <a:gd name="connsiteY5" fmla="*/ 20373 h 284720"/>
                <a:gd name="connsiteX6" fmla="*/ 360122 w 360670"/>
                <a:gd name="connsiteY6" fmla="*/ 63235 h 284720"/>
                <a:gd name="connsiteX7" fmla="*/ 348216 w 360670"/>
                <a:gd name="connsiteY7" fmla="*/ 106098 h 284720"/>
                <a:gd name="connsiteX8" fmla="*/ 326785 w 360670"/>
                <a:gd name="connsiteY8" fmla="*/ 134672 h 284720"/>
                <a:gd name="connsiteX9" fmla="*/ 269634 w 360670"/>
                <a:gd name="connsiteY9" fmla="*/ 175154 h 284720"/>
                <a:gd name="connsiteX10" fmla="*/ 205341 w 360670"/>
                <a:gd name="connsiteY10" fmla="*/ 210873 h 284720"/>
                <a:gd name="connsiteX11" fmla="*/ 138666 w 360670"/>
                <a:gd name="connsiteY11" fmla="*/ 246592 h 284720"/>
                <a:gd name="connsiteX12" fmla="*/ 81516 w 360670"/>
                <a:gd name="connsiteY12" fmla="*/ 275167 h 284720"/>
                <a:gd name="connsiteX13" fmla="*/ 45797 w 360670"/>
                <a:gd name="connsiteY13" fmla="*/ 284691 h 284720"/>
                <a:gd name="connsiteX14" fmla="*/ 19603 w 360670"/>
                <a:gd name="connsiteY14" fmla="*/ 272785 h 284720"/>
                <a:gd name="connsiteX15" fmla="*/ 553 w 360670"/>
                <a:gd name="connsiteY15" fmla="*/ 234685 h 284720"/>
                <a:gd name="connsiteX16" fmla="*/ 7697 w 360670"/>
                <a:gd name="connsiteY16" fmla="*/ 189442 h 284720"/>
                <a:gd name="connsiteX17" fmla="*/ 33891 w 360670"/>
                <a:gd name="connsiteY17" fmla="*/ 148961 h 284720"/>
                <a:gd name="connsiteX18" fmla="*/ 67228 w 360670"/>
                <a:gd name="connsiteY18" fmla="*/ 120385 h 284720"/>
                <a:gd name="connsiteX19" fmla="*/ 117235 w 360670"/>
                <a:gd name="connsiteY19" fmla="*/ 94192 h 284720"/>
                <a:gd name="connsiteX0" fmla="*/ 117235 w 360670"/>
                <a:gd name="connsiteY0" fmla="*/ 94368 h 284896"/>
                <a:gd name="connsiteX1" fmla="*/ 195816 w 360670"/>
                <a:gd name="connsiteY1" fmla="*/ 51505 h 284896"/>
                <a:gd name="connsiteX2" fmla="*/ 250584 w 360670"/>
                <a:gd name="connsiteY2" fmla="*/ 20549 h 284896"/>
                <a:gd name="connsiteX3" fmla="*/ 288684 w 360670"/>
                <a:gd name="connsiteY3" fmla="*/ 3880 h 284896"/>
                <a:gd name="connsiteX4" fmla="*/ 326785 w 360670"/>
                <a:gd name="connsiteY4" fmla="*/ 1499 h 284896"/>
                <a:gd name="connsiteX5" fmla="*/ 355360 w 360670"/>
                <a:gd name="connsiteY5" fmla="*/ 22930 h 284896"/>
                <a:gd name="connsiteX6" fmla="*/ 360122 w 360670"/>
                <a:gd name="connsiteY6" fmla="*/ 63411 h 284896"/>
                <a:gd name="connsiteX7" fmla="*/ 348216 w 360670"/>
                <a:gd name="connsiteY7" fmla="*/ 106274 h 284896"/>
                <a:gd name="connsiteX8" fmla="*/ 326785 w 360670"/>
                <a:gd name="connsiteY8" fmla="*/ 134848 h 284896"/>
                <a:gd name="connsiteX9" fmla="*/ 269634 w 360670"/>
                <a:gd name="connsiteY9" fmla="*/ 175330 h 284896"/>
                <a:gd name="connsiteX10" fmla="*/ 205341 w 360670"/>
                <a:gd name="connsiteY10" fmla="*/ 211049 h 284896"/>
                <a:gd name="connsiteX11" fmla="*/ 138666 w 360670"/>
                <a:gd name="connsiteY11" fmla="*/ 246768 h 284896"/>
                <a:gd name="connsiteX12" fmla="*/ 81516 w 360670"/>
                <a:gd name="connsiteY12" fmla="*/ 275343 h 284896"/>
                <a:gd name="connsiteX13" fmla="*/ 45797 w 360670"/>
                <a:gd name="connsiteY13" fmla="*/ 284867 h 284896"/>
                <a:gd name="connsiteX14" fmla="*/ 19603 w 360670"/>
                <a:gd name="connsiteY14" fmla="*/ 272961 h 284896"/>
                <a:gd name="connsiteX15" fmla="*/ 553 w 360670"/>
                <a:gd name="connsiteY15" fmla="*/ 234861 h 284896"/>
                <a:gd name="connsiteX16" fmla="*/ 7697 w 360670"/>
                <a:gd name="connsiteY16" fmla="*/ 189618 h 284896"/>
                <a:gd name="connsiteX17" fmla="*/ 33891 w 360670"/>
                <a:gd name="connsiteY17" fmla="*/ 149137 h 284896"/>
                <a:gd name="connsiteX18" fmla="*/ 67228 w 360670"/>
                <a:gd name="connsiteY18" fmla="*/ 120561 h 284896"/>
                <a:gd name="connsiteX19" fmla="*/ 117235 w 360670"/>
                <a:gd name="connsiteY19" fmla="*/ 94368 h 284896"/>
                <a:gd name="connsiteX0" fmla="*/ 117235 w 360670"/>
                <a:gd name="connsiteY0" fmla="*/ 94368 h 284896"/>
                <a:gd name="connsiteX1" fmla="*/ 195816 w 360670"/>
                <a:gd name="connsiteY1" fmla="*/ 51505 h 284896"/>
                <a:gd name="connsiteX2" fmla="*/ 250584 w 360670"/>
                <a:gd name="connsiteY2" fmla="*/ 20549 h 284896"/>
                <a:gd name="connsiteX3" fmla="*/ 288684 w 360670"/>
                <a:gd name="connsiteY3" fmla="*/ 3880 h 284896"/>
                <a:gd name="connsiteX4" fmla="*/ 326785 w 360670"/>
                <a:gd name="connsiteY4" fmla="*/ 1499 h 284896"/>
                <a:gd name="connsiteX5" fmla="*/ 355360 w 360670"/>
                <a:gd name="connsiteY5" fmla="*/ 22930 h 284896"/>
                <a:gd name="connsiteX6" fmla="*/ 360122 w 360670"/>
                <a:gd name="connsiteY6" fmla="*/ 63411 h 284896"/>
                <a:gd name="connsiteX7" fmla="*/ 348216 w 360670"/>
                <a:gd name="connsiteY7" fmla="*/ 106274 h 284896"/>
                <a:gd name="connsiteX8" fmla="*/ 326785 w 360670"/>
                <a:gd name="connsiteY8" fmla="*/ 134848 h 284896"/>
                <a:gd name="connsiteX9" fmla="*/ 269634 w 360670"/>
                <a:gd name="connsiteY9" fmla="*/ 175330 h 284896"/>
                <a:gd name="connsiteX10" fmla="*/ 205341 w 360670"/>
                <a:gd name="connsiteY10" fmla="*/ 211049 h 284896"/>
                <a:gd name="connsiteX11" fmla="*/ 138666 w 360670"/>
                <a:gd name="connsiteY11" fmla="*/ 246768 h 284896"/>
                <a:gd name="connsiteX12" fmla="*/ 81516 w 360670"/>
                <a:gd name="connsiteY12" fmla="*/ 275343 h 284896"/>
                <a:gd name="connsiteX13" fmla="*/ 45797 w 360670"/>
                <a:gd name="connsiteY13" fmla="*/ 284867 h 284896"/>
                <a:gd name="connsiteX14" fmla="*/ 19603 w 360670"/>
                <a:gd name="connsiteY14" fmla="*/ 272961 h 284896"/>
                <a:gd name="connsiteX15" fmla="*/ 553 w 360670"/>
                <a:gd name="connsiteY15" fmla="*/ 234861 h 284896"/>
                <a:gd name="connsiteX16" fmla="*/ 7697 w 360670"/>
                <a:gd name="connsiteY16" fmla="*/ 189618 h 284896"/>
                <a:gd name="connsiteX17" fmla="*/ 33891 w 360670"/>
                <a:gd name="connsiteY17" fmla="*/ 149137 h 284896"/>
                <a:gd name="connsiteX18" fmla="*/ 67228 w 360670"/>
                <a:gd name="connsiteY18" fmla="*/ 125323 h 284896"/>
                <a:gd name="connsiteX19" fmla="*/ 117235 w 360670"/>
                <a:gd name="connsiteY19" fmla="*/ 94368 h 284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0670" h="284896">
                  <a:moveTo>
                    <a:pt x="117235" y="94368"/>
                  </a:moveTo>
                  <a:cubicBezTo>
                    <a:pt x="138666" y="82065"/>
                    <a:pt x="169622" y="65793"/>
                    <a:pt x="195816" y="51505"/>
                  </a:cubicBezTo>
                  <a:cubicBezTo>
                    <a:pt x="218041" y="39202"/>
                    <a:pt x="235106" y="28486"/>
                    <a:pt x="250584" y="20549"/>
                  </a:cubicBezTo>
                  <a:cubicBezTo>
                    <a:pt x="266062" y="12612"/>
                    <a:pt x="275984" y="7055"/>
                    <a:pt x="288684" y="3880"/>
                  </a:cubicBezTo>
                  <a:cubicBezTo>
                    <a:pt x="301384" y="705"/>
                    <a:pt x="315672" y="-1676"/>
                    <a:pt x="326785" y="1499"/>
                  </a:cubicBezTo>
                  <a:cubicBezTo>
                    <a:pt x="337898" y="4674"/>
                    <a:pt x="349804" y="12611"/>
                    <a:pt x="355360" y="22930"/>
                  </a:cubicBezTo>
                  <a:cubicBezTo>
                    <a:pt x="360916" y="33249"/>
                    <a:pt x="361313" y="49520"/>
                    <a:pt x="360122" y="63411"/>
                  </a:cubicBezTo>
                  <a:cubicBezTo>
                    <a:pt x="358931" y="77302"/>
                    <a:pt x="353772" y="94368"/>
                    <a:pt x="348216" y="106274"/>
                  </a:cubicBezTo>
                  <a:cubicBezTo>
                    <a:pt x="342660" y="118180"/>
                    <a:pt x="339882" y="123339"/>
                    <a:pt x="326785" y="134848"/>
                  </a:cubicBezTo>
                  <a:cubicBezTo>
                    <a:pt x="313688" y="146357"/>
                    <a:pt x="289875" y="162630"/>
                    <a:pt x="269634" y="175330"/>
                  </a:cubicBezTo>
                  <a:cubicBezTo>
                    <a:pt x="249393" y="188030"/>
                    <a:pt x="227169" y="199143"/>
                    <a:pt x="205341" y="211049"/>
                  </a:cubicBezTo>
                  <a:lnTo>
                    <a:pt x="138666" y="246768"/>
                  </a:lnTo>
                  <a:cubicBezTo>
                    <a:pt x="118029" y="257484"/>
                    <a:pt x="96994" y="268993"/>
                    <a:pt x="81516" y="275343"/>
                  </a:cubicBezTo>
                  <a:cubicBezTo>
                    <a:pt x="66038" y="281693"/>
                    <a:pt x="56116" y="285264"/>
                    <a:pt x="45797" y="284867"/>
                  </a:cubicBezTo>
                  <a:cubicBezTo>
                    <a:pt x="35478" y="284470"/>
                    <a:pt x="27144" y="281295"/>
                    <a:pt x="19603" y="272961"/>
                  </a:cubicBezTo>
                  <a:cubicBezTo>
                    <a:pt x="12062" y="264627"/>
                    <a:pt x="2537" y="248752"/>
                    <a:pt x="553" y="234861"/>
                  </a:cubicBezTo>
                  <a:cubicBezTo>
                    <a:pt x="-1431" y="220970"/>
                    <a:pt x="2141" y="203905"/>
                    <a:pt x="7697" y="189618"/>
                  </a:cubicBezTo>
                  <a:cubicBezTo>
                    <a:pt x="13253" y="175331"/>
                    <a:pt x="24763" y="160250"/>
                    <a:pt x="33891" y="149137"/>
                  </a:cubicBezTo>
                  <a:cubicBezTo>
                    <a:pt x="43019" y="138025"/>
                    <a:pt x="53337" y="134451"/>
                    <a:pt x="67228" y="125323"/>
                  </a:cubicBezTo>
                  <a:cubicBezTo>
                    <a:pt x="81119" y="116195"/>
                    <a:pt x="95804" y="106671"/>
                    <a:pt x="117235" y="94368"/>
                  </a:cubicBezTo>
                  <a:close/>
                </a:path>
              </a:pathLst>
            </a:custGeom>
            <a:solidFill>
              <a:srgbClr val="7C9DCF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61" name="任意多边形 1560"/>
            <p:cNvSpPr/>
            <p:nvPr/>
          </p:nvSpPr>
          <p:spPr>
            <a:xfrm>
              <a:off x="8813256" y="3261174"/>
              <a:ext cx="360670" cy="284896"/>
            </a:xfrm>
            <a:custGeom>
              <a:avLst/>
              <a:gdLst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73969 w 360242"/>
                <a:gd name="connsiteY9" fmla="*/ 165127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69206 w 360242"/>
                <a:gd name="connsiteY9" fmla="*/ 174652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69206 w 360242"/>
                <a:gd name="connsiteY9" fmla="*/ 179414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6357 w 360242"/>
                <a:gd name="connsiteY8" fmla="*/ 138932 h 291353"/>
                <a:gd name="connsiteX9" fmla="*/ 269206 w 360242"/>
                <a:gd name="connsiteY9" fmla="*/ 179414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7235 w 360670"/>
                <a:gd name="connsiteY0" fmla="*/ 98452 h 291353"/>
                <a:gd name="connsiteX1" fmla="*/ 195816 w 360670"/>
                <a:gd name="connsiteY1" fmla="*/ 55589 h 291353"/>
                <a:gd name="connsiteX2" fmla="*/ 248203 w 360670"/>
                <a:gd name="connsiteY2" fmla="*/ 19870 h 291353"/>
                <a:gd name="connsiteX3" fmla="*/ 286303 w 360670"/>
                <a:gd name="connsiteY3" fmla="*/ 820 h 291353"/>
                <a:gd name="connsiteX4" fmla="*/ 326785 w 360670"/>
                <a:gd name="connsiteY4" fmla="*/ 5583 h 291353"/>
                <a:gd name="connsiteX5" fmla="*/ 355360 w 360670"/>
                <a:gd name="connsiteY5" fmla="*/ 24633 h 291353"/>
                <a:gd name="connsiteX6" fmla="*/ 360122 w 360670"/>
                <a:gd name="connsiteY6" fmla="*/ 67495 h 291353"/>
                <a:gd name="connsiteX7" fmla="*/ 348216 w 360670"/>
                <a:gd name="connsiteY7" fmla="*/ 110358 h 291353"/>
                <a:gd name="connsiteX8" fmla="*/ 326785 w 360670"/>
                <a:gd name="connsiteY8" fmla="*/ 138932 h 291353"/>
                <a:gd name="connsiteX9" fmla="*/ 269634 w 360670"/>
                <a:gd name="connsiteY9" fmla="*/ 179414 h 291353"/>
                <a:gd name="connsiteX10" fmla="*/ 205341 w 360670"/>
                <a:gd name="connsiteY10" fmla="*/ 215133 h 291353"/>
                <a:gd name="connsiteX11" fmla="*/ 138666 w 360670"/>
                <a:gd name="connsiteY11" fmla="*/ 250852 h 291353"/>
                <a:gd name="connsiteX12" fmla="*/ 81516 w 360670"/>
                <a:gd name="connsiteY12" fmla="*/ 279427 h 291353"/>
                <a:gd name="connsiteX13" fmla="*/ 48178 w 360670"/>
                <a:gd name="connsiteY13" fmla="*/ 291333 h 291353"/>
                <a:gd name="connsiteX14" fmla="*/ 19603 w 360670"/>
                <a:gd name="connsiteY14" fmla="*/ 277045 h 291353"/>
                <a:gd name="connsiteX15" fmla="*/ 553 w 360670"/>
                <a:gd name="connsiteY15" fmla="*/ 238945 h 291353"/>
                <a:gd name="connsiteX16" fmla="*/ 7697 w 360670"/>
                <a:gd name="connsiteY16" fmla="*/ 193702 h 291353"/>
                <a:gd name="connsiteX17" fmla="*/ 33891 w 360670"/>
                <a:gd name="connsiteY17" fmla="*/ 146077 h 291353"/>
                <a:gd name="connsiteX18" fmla="*/ 67228 w 360670"/>
                <a:gd name="connsiteY18" fmla="*/ 124645 h 291353"/>
                <a:gd name="connsiteX19" fmla="*/ 117235 w 360670"/>
                <a:gd name="connsiteY19" fmla="*/ 98452 h 291353"/>
                <a:gd name="connsiteX0" fmla="*/ 117235 w 360670"/>
                <a:gd name="connsiteY0" fmla="*/ 98452 h 291353"/>
                <a:gd name="connsiteX1" fmla="*/ 195816 w 360670"/>
                <a:gd name="connsiteY1" fmla="*/ 55589 h 291353"/>
                <a:gd name="connsiteX2" fmla="*/ 248203 w 360670"/>
                <a:gd name="connsiteY2" fmla="*/ 19870 h 291353"/>
                <a:gd name="connsiteX3" fmla="*/ 286303 w 360670"/>
                <a:gd name="connsiteY3" fmla="*/ 820 h 291353"/>
                <a:gd name="connsiteX4" fmla="*/ 326785 w 360670"/>
                <a:gd name="connsiteY4" fmla="*/ 5583 h 291353"/>
                <a:gd name="connsiteX5" fmla="*/ 355360 w 360670"/>
                <a:gd name="connsiteY5" fmla="*/ 24633 h 291353"/>
                <a:gd name="connsiteX6" fmla="*/ 360122 w 360670"/>
                <a:gd name="connsiteY6" fmla="*/ 67495 h 291353"/>
                <a:gd name="connsiteX7" fmla="*/ 348216 w 360670"/>
                <a:gd name="connsiteY7" fmla="*/ 110358 h 291353"/>
                <a:gd name="connsiteX8" fmla="*/ 326785 w 360670"/>
                <a:gd name="connsiteY8" fmla="*/ 138932 h 291353"/>
                <a:gd name="connsiteX9" fmla="*/ 269634 w 360670"/>
                <a:gd name="connsiteY9" fmla="*/ 179414 h 291353"/>
                <a:gd name="connsiteX10" fmla="*/ 205341 w 360670"/>
                <a:gd name="connsiteY10" fmla="*/ 215133 h 291353"/>
                <a:gd name="connsiteX11" fmla="*/ 138666 w 360670"/>
                <a:gd name="connsiteY11" fmla="*/ 250852 h 291353"/>
                <a:gd name="connsiteX12" fmla="*/ 81516 w 360670"/>
                <a:gd name="connsiteY12" fmla="*/ 279427 h 291353"/>
                <a:gd name="connsiteX13" fmla="*/ 48178 w 360670"/>
                <a:gd name="connsiteY13" fmla="*/ 291333 h 291353"/>
                <a:gd name="connsiteX14" fmla="*/ 19603 w 360670"/>
                <a:gd name="connsiteY14" fmla="*/ 277045 h 291353"/>
                <a:gd name="connsiteX15" fmla="*/ 553 w 360670"/>
                <a:gd name="connsiteY15" fmla="*/ 238945 h 291353"/>
                <a:gd name="connsiteX16" fmla="*/ 7697 w 360670"/>
                <a:gd name="connsiteY16" fmla="*/ 193702 h 291353"/>
                <a:gd name="connsiteX17" fmla="*/ 33891 w 360670"/>
                <a:gd name="connsiteY17" fmla="*/ 153221 h 291353"/>
                <a:gd name="connsiteX18" fmla="*/ 67228 w 360670"/>
                <a:gd name="connsiteY18" fmla="*/ 124645 h 291353"/>
                <a:gd name="connsiteX19" fmla="*/ 117235 w 360670"/>
                <a:gd name="connsiteY19" fmla="*/ 98452 h 291353"/>
                <a:gd name="connsiteX0" fmla="*/ 117235 w 360670"/>
                <a:gd name="connsiteY0" fmla="*/ 98452 h 288980"/>
                <a:gd name="connsiteX1" fmla="*/ 195816 w 360670"/>
                <a:gd name="connsiteY1" fmla="*/ 55589 h 288980"/>
                <a:gd name="connsiteX2" fmla="*/ 248203 w 360670"/>
                <a:gd name="connsiteY2" fmla="*/ 19870 h 288980"/>
                <a:gd name="connsiteX3" fmla="*/ 286303 w 360670"/>
                <a:gd name="connsiteY3" fmla="*/ 820 h 288980"/>
                <a:gd name="connsiteX4" fmla="*/ 326785 w 360670"/>
                <a:gd name="connsiteY4" fmla="*/ 5583 h 288980"/>
                <a:gd name="connsiteX5" fmla="*/ 355360 w 360670"/>
                <a:gd name="connsiteY5" fmla="*/ 24633 h 288980"/>
                <a:gd name="connsiteX6" fmla="*/ 360122 w 360670"/>
                <a:gd name="connsiteY6" fmla="*/ 67495 h 288980"/>
                <a:gd name="connsiteX7" fmla="*/ 348216 w 360670"/>
                <a:gd name="connsiteY7" fmla="*/ 110358 h 288980"/>
                <a:gd name="connsiteX8" fmla="*/ 326785 w 360670"/>
                <a:gd name="connsiteY8" fmla="*/ 138932 h 288980"/>
                <a:gd name="connsiteX9" fmla="*/ 269634 w 360670"/>
                <a:gd name="connsiteY9" fmla="*/ 179414 h 288980"/>
                <a:gd name="connsiteX10" fmla="*/ 205341 w 360670"/>
                <a:gd name="connsiteY10" fmla="*/ 215133 h 288980"/>
                <a:gd name="connsiteX11" fmla="*/ 138666 w 360670"/>
                <a:gd name="connsiteY11" fmla="*/ 250852 h 288980"/>
                <a:gd name="connsiteX12" fmla="*/ 81516 w 360670"/>
                <a:gd name="connsiteY12" fmla="*/ 279427 h 288980"/>
                <a:gd name="connsiteX13" fmla="*/ 45797 w 360670"/>
                <a:gd name="connsiteY13" fmla="*/ 288951 h 288980"/>
                <a:gd name="connsiteX14" fmla="*/ 19603 w 360670"/>
                <a:gd name="connsiteY14" fmla="*/ 277045 h 288980"/>
                <a:gd name="connsiteX15" fmla="*/ 553 w 360670"/>
                <a:gd name="connsiteY15" fmla="*/ 238945 h 288980"/>
                <a:gd name="connsiteX16" fmla="*/ 7697 w 360670"/>
                <a:gd name="connsiteY16" fmla="*/ 193702 h 288980"/>
                <a:gd name="connsiteX17" fmla="*/ 33891 w 360670"/>
                <a:gd name="connsiteY17" fmla="*/ 153221 h 288980"/>
                <a:gd name="connsiteX18" fmla="*/ 67228 w 360670"/>
                <a:gd name="connsiteY18" fmla="*/ 124645 h 288980"/>
                <a:gd name="connsiteX19" fmla="*/ 117235 w 360670"/>
                <a:gd name="connsiteY19" fmla="*/ 98452 h 288980"/>
                <a:gd name="connsiteX0" fmla="*/ 117235 w 360670"/>
                <a:gd name="connsiteY0" fmla="*/ 98785 h 289313"/>
                <a:gd name="connsiteX1" fmla="*/ 195816 w 360670"/>
                <a:gd name="connsiteY1" fmla="*/ 55922 h 289313"/>
                <a:gd name="connsiteX2" fmla="*/ 250584 w 360670"/>
                <a:gd name="connsiteY2" fmla="*/ 24966 h 289313"/>
                <a:gd name="connsiteX3" fmla="*/ 286303 w 360670"/>
                <a:gd name="connsiteY3" fmla="*/ 1153 h 289313"/>
                <a:gd name="connsiteX4" fmla="*/ 326785 w 360670"/>
                <a:gd name="connsiteY4" fmla="*/ 5916 h 289313"/>
                <a:gd name="connsiteX5" fmla="*/ 355360 w 360670"/>
                <a:gd name="connsiteY5" fmla="*/ 24966 h 289313"/>
                <a:gd name="connsiteX6" fmla="*/ 360122 w 360670"/>
                <a:gd name="connsiteY6" fmla="*/ 67828 h 289313"/>
                <a:gd name="connsiteX7" fmla="*/ 348216 w 360670"/>
                <a:gd name="connsiteY7" fmla="*/ 110691 h 289313"/>
                <a:gd name="connsiteX8" fmla="*/ 326785 w 360670"/>
                <a:gd name="connsiteY8" fmla="*/ 139265 h 289313"/>
                <a:gd name="connsiteX9" fmla="*/ 269634 w 360670"/>
                <a:gd name="connsiteY9" fmla="*/ 179747 h 289313"/>
                <a:gd name="connsiteX10" fmla="*/ 205341 w 360670"/>
                <a:gd name="connsiteY10" fmla="*/ 215466 h 289313"/>
                <a:gd name="connsiteX11" fmla="*/ 138666 w 360670"/>
                <a:gd name="connsiteY11" fmla="*/ 251185 h 289313"/>
                <a:gd name="connsiteX12" fmla="*/ 81516 w 360670"/>
                <a:gd name="connsiteY12" fmla="*/ 279760 h 289313"/>
                <a:gd name="connsiteX13" fmla="*/ 45797 w 360670"/>
                <a:gd name="connsiteY13" fmla="*/ 289284 h 289313"/>
                <a:gd name="connsiteX14" fmla="*/ 19603 w 360670"/>
                <a:gd name="connsiteY14" fmla="*/ 277378 h 289313"/>
                <a:gd name="connsiteX15" fmla="*/ 553 w 360670"/>
                <a:gd name="connsiteY15" fmla="*/ 239278 h 289313"/>
                <a:gd name="connsiteX16" fmla="*/ 7697 w 360670"/>
                <a:gd name="connsiteY16" fmla="*/ 194035 h 289313"/>
                <a:gd name="connsiteX17" fmla="*/ 33891 w 360670"/>
                <a:gd name="connsiteY17" fmla="*/ 153554 h 289313"/>
                <a:gd name="connsiteX18" fmla="*/ 67228 w 360670"/>
                <a:gd name="connsiteY18" fmla="*/ 124978 h 289313"/>
                <a:gd name="connsiteX19" fmla="*/ 117235 w 360670"/>
                <a:gd name="connsiteY19" fmla="*/ 98785 h 289313"/>
                <a:gd name="connsiteX0" fmla="*/ 117235 w 360670"/>
                <a:gd name="connsiteY0" fmla="*/ 94192 h 284720"/>
                <a:gd name="connsiteX1" fmla="*/ 195816 w 360670"/>
                <a:gd name="connsiteY1" fmla="*/ 51329 h 284720"/>
                <a:gd name="connsiteX2" fmla="*/ 250584 w 360670"/>
                <a:gd name="connsiteY2" fmla="*/ 20373 h 284720"/>
                <a:gd name="connsiteX3" fmla="*/ 288684 w 360670"/>
                <a:gd name="connsiteY3" fmla="*/ 3704 h 284720"/>
                <a:gd name="connsiteX4" fmla="*/ 326785 w 360670"/>
                <a:gd name="connsiteY4" fmla="*/ 1323 h 284720"/>
                <a:gd name="connsiteX5" fmla="*/ 355360 w 360670"/>
                <a:gd name="connsiteY5" fmla="*/ 20373 h 284720"/>
                <a:gd name="connsiteX6" fmla="*/ 360122 w 360670"/>
                <a:gd name="connsiteY6" fmla="*/ 63235 h 284720"/>
                <a:gd name="connsiteX7" fmla="*/ 348216 w 360670"/>
                <a:gd name="connsiteY7" fmla="*/ 106098 h 284720"/>
                <a:gd name="connsiteX8" fmla="*/ 326785 w 360670"/>
                <a:gd name="connsiteY8" fmla="*/ 134672 h 284720"/>
                <a:gd name="connsiteX9" fmla="*/ 269634 w 360670"/>
                <a:gd name="connsiteY9" fmla="*/ 175154 h 284720"/>
                <a:gd name="connsiteX10" fmla="*/ 205341 w 360670"/>
                <a:gd name="connsiteY10" fmla="*/ 210873 h 284720"/>
                <a:gd name="connsiteX11" fmla="*/ 138666 w 360670"/>
                <a:gd name="connsiteY11" fmla="*/ 246592 h 284720"/>
                <a:gd name="connsiteX12" fmla="*/ 81516 w 360670"/>
                <a:gd name="connsiteY12" fmla="*/ 275167 h 284720"/>
                <a:gd name="connsiteX13" fmla="*/ 45797 w 360670"/>
                <a:gd name="connsiteY13" fmla="*/ 284691 h 284720"/>
                <a:gd name="connsiteX14" fmla="*/ 19603 w 360670"/>
                <a:gd name="connsiteY14" fmla="*/ 272785 h 284720"/>
                <a:gd name="connsiteX15" fmla="*/ 553 w 360670"/>
                <a:gd name="connsiteY15" fmla="*/ 234685 h 284720"/>
                <a:gd name="connsiteX16" fmla="*/ 7697 w 360670"/>
                <a:gd name="connsiteY16" fmla="*/ 189442 h 284720"/>
                <a:gd name="connsiteX17" fmla="*/ 33891 w 360670"/>
                <a:gd name="connsiteY17" fmla="*/ 148961 h 284720"/>
                <a:gd name="connsiteX18" fmla="*/ 67228 w 360670"/>
                <a:gd name="connsiteY18" fmla="*/ 120385 h 284720"/>
                <a:gd name="connsiteX19" fmla="*/ 117235 w 360670"/>
                <a:gd name="connsiteY19" fmla="*/ 94192 h 284720"/>
                <a:gd name="connsiteX0" fmla="*/ 117235 w 360670"/>
                <a:gd name="connsiteY0" fmla="*/ 94368 h 284896"/>
                <a:gd name="connsiteX1" fmla="*/ 195816 w 360670"/>
                <a:gd name="connsiteY1" fmla="*/ 51505 h 284896"/>
                <a:gd name="connsiteX2" fmla="*/ 250584 w 360670"/>
                <a:gd name="connsiteY2" fmla="*/ 20549 h 284896"/>
                <a:gd name="connsiteX3" fmla="*/ 288684 w 360670"/>
                <a:gd name="connsiteY3" fmla="*/ 3880 h 284896"/>
                <a:gd name="connsiteX4" fmla="*/ 326785 w 360670"/>
                <a:gd name="connsiteY4" fmla="*/ 1499 h 284896"/>
                <a:gd name="connsiteX5" fmla="*/ 355360 w 360670"/>
                <a:gd name="connsiteY5" fmla="*/ 22930 h 284896"/>
                <a:gd name="connsiteX6" fmla="*/ 360122 w 360670"/>
                <a:gd name="connsiteY6" fmla="*/ 63411 h 284896"/>
                <a:gd name="connsiteX7" fmla="*/ 348216 w 360670"/>
                <a:gd name="connsiteY7" fmla="*/ 106274 h 284896"/>
                <a:gd name="connsiteX8" fmla="*/ 326785 w 360670"/>
                <a:gd name="connsiteY8" fmla="*/ 134848 h 284896"/>
                <a:gd name="connsiteX9" fmla="*/ 269634 w 360670"/>
                <a:gd name="connsiteY9" fmla="*/ 175330 h 284896"/>
                <a:gd name="connsiteX10" fmla="*/ 205341 w 360670"/>
                <a:gd name="connsiteY10" fmla="*/ 211049 h 284896"/>
                <a:gd name="connsiteX11" fmla="*/ 138666 w 360670"/>
                <a:gd name="connsiteY11" fmla="*/ 246768 h 284896"/>
                <a:gd name="connsiteX12" fmla="*/ 81516 w 360670"/>
                <a:gd name="connsiteY12" fmla="*/ 275343 h 284896"/>
                <a:gd name="connsiteX13" fmla="*/ 45797 w 360670"/>
                <a:gd name="connsiteY13" fmla="*/ 284867 h 284896"/>
                <a:gd name="connsiteX14" fmla="*/ 19603 w 360670"/>
                <a:gd name="connsiteY14" fmla="*/ 272961 h 284896"/>
                <a:gd name="connsiteX15" fmla="*/ 553 w 360670"/>
                <a:gd name="connsiteY15" fmla="*/ 234861 h 284896"/>
                <a:gd name="connsiteX16" fmla="*/ 7697 w 360670"/>
                <a:gd name="connsiteY16" fmla="*/ 189618 h 284896"/>
                <a:gd name="connsiteX17" fmla="*/ 33891 w 360670"/>
                <a:gd name="connsiteY17" fmla="*/ 149137 h 284896"/>
                <a:gd name="connsiteX18" fmla="*/ 67228 w 360670"/>
                <a:gd name="connsiteY18" fmla="*/ 120561 h 284896"/>
                <a:gd name="connsiteX19" fmla="*/ 117235 w 360670"/>
                <a:gd name="connsiteY19" fmla="*/ 94368 h 284896"/>
                <a:gd name="connsiteX0" fmla="*/ 117235 w 360670"/>
                <a:gd name="connsiteY0" fmla="*/ 94368 h 284896"/>
                <a:gd name="connsiteX1" fmla="*/ 195816 w 360670"/>
                <a:gd name="connsiteY1" fmla="*/ 51505 h 284896"/>
                <a:gd name="connsiteX2" fmla="*/ 250584 w 360670"/>
                <a:gd name="connsiteY2" fmla="*/ 20549 h 284896"/>
                <a:gd name="connsiteX3" fmla="*/ 288684 w 360670"/>
                <a:gd name="connsiteY3" fmla="*/ 3880 h 284896"/>
                <a:gd name="connsiteX4" fmla="*/ 326785 w 360670"/>
                <a:gd name="connsiteY4" fmla="*/ 1499 h 284896"/>
                <a:gd name="connsiteX5" fmla="*/ 355360 w 360670"/>
                <a:gd name="connsiteY5" fmla="*/ 22930 h 284896"/>
                <a:gd name="connsiteX6" fmla="*/ 360122 w 360670"/>
                <a:gd name="connsiteY6" fmla="*/ 63411 h 284896"/>
                <a:gd name="connsiteX7" fmla="*/ 348216 w 360670"/>
                <a:gd name="connsiteY7" fmla="*/ 106274 h 284896"/>
                <a:gd name="connsiteX8" fmla="*/ 326785 w 360670"/>
                <a:gd name="connsiteY8" fmla="*/ 134848 h 284896"/>
                <a:gd name="connsiteX9" fmla="*/ 269634 w 360670"/>
                <a:gd name="connsiteY9" fmla="*/ 175330 h 284896"/>
                <a:gd name="connsiteX10" fmla="*/ 205341 w 360670"/>
                <a:gd name="connsiteY10" fmla="*/ 211049 h 284896"/>
                <a:gd name="connsiteX11" fmla="*/ 138666 w 360670"/>
                <a:gd name="connsiteY11" fmla="*/ 246768 h 284896"/>
                <a:gd name="connsiteX12" fmla="*/ 81516 w 360670"/>
                <a:gd name="connsiteY12" fmla="*/ 275343 h 284896"/>
                <a:gd name="connsiteX13" fmla="*/ 45797 w 360670"/>
                <a:gd name="connsiteY13" fmla="*/ 284867 h 284896"/>
                <a:gd name="connsiteX14" fmla="*/ 19603 w 360670"/>
                <a:gd name="connsiteY14" fmla="*/ 272961 h 284896"/>
                <a:gd name="connsiteX15" fmla="*/ 553 w 360670"/>
                <a:gd name="connsiteY15" fmla="*/ 234861 h 284896"/>
                <a:gd name="connsiteX16" fmla="*/ 7697 w 360670"/>
                <a:gd name="connsiteY16" fmla="*/ 189618 h 284896"/>
                <a:gd name="connsiteX17" fmla="*/ 33891 w 360670"/>
                <a:gd name="connsiteY17" fmla="*/ 149137 h 284896"/>
                <a:gd name="connsiteX18" fmla="*/ 67228 w 360670"/>
                <a:gd name="connsiteY18" fmla="*/ 125323 h 284896"/>
                <a:gd name="connsiteX19" fmla="*/ 117235 w 360670"/>
                <a:gd name="connsiteY19" fmla="*/ 94368 h 284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0670" h="284896">
                  <a:moveTo>
                    <a:pt x="117235" y="94368"/>
                  </a:moveTo>
                  <a:cubicBezTo>
                    <a:pt x="138666" y="82065"/>
                    <a:pt x="169622" y="65793"/>
                    <a:pt x="195816" y="51505"/>
                  </a:cubicBezTo>
                  <a:cubicBezTo>
                    <a:pt x="218041" y="39202"/>
                    <a:pt x="235106" y="28486"/>
                    <a:pt x="250584" y="20549"/>
                  </a:cubicBezTo>
                  <a:cubicBezTo>
                    <a:pt x="266062" y="12612"/>
                    <a:pt x="275984" y="7055"/>
                    <a:pt x="288684" y="3880"/>
                  </a:cubicBezTo>
                  <a:cubicBezTo>
                    <a:pt x="301384" y="705"/>
                    <a:pt x="315672" y="-1676"/>
                    <a:pt x="326785" y="1499"/>
                  </a:cubicBezTo>
                  <a:cubicBezTo>
                    <a:pt x="337898" y="4674"/>
                    <a:pt x="349804" y="12611"/>
                    <a:pt x="355360" y="22930"/>
                  </a:cubicBezTo>
                  <a:cubicBezTo>
                    <a:pt x="360916" y="33249"/>
                    <a:pt x="361313" y="49520"/>
                    <a:pt x="360122" y="63411"/>
                  </a:cubicBezTo>
                  <a:cubicBezTo>
                    <a:pt x="358931" y="77302"/>
                    <a:pt x="353772" y="94368"/>
                    <a:pt x="348216" y="106274"/>
                  </a:cubicBezTo>
                  <a:cubicBezTo>
                    <a:pt x="342660" y="118180"/>
                    <a:pt x="339882" y="123339"/>
                    <a:pt x="326785" y="134848"/>
                  </a:cubicBezTo>
                  <a:cubicBezTo>
                    <a:pt x="313688" y="146357"/>
                    <a:pt x="289875" y="162630"/>
                    <a:pt x="269634" y="175330"/>
                  </a:cubicBezTo>
                  <a:cubicBezTo>
                    <a:pt x="249393" y="188030"/>
                    <a:pt x="227169" y="199143"/>
                    <a:pt x="205341" y="211049"/>
                  </a:cubicBezTo>
                  <a:lnTo>
                    <a:pt x="138666" y="246768"/>
                  </a:lnTo>
                  <a:cubicBezTo>
                    <a:pt x="118029" y="257484"/>
                    <a:pt x="96994" y="268993"/>
                    <a:pt x="81516" y="275343"/>
                  </a:cubicBezTo>
                  <a:cubicBezTo>
                    <a:pt x="66038" y="281693"/>
                    <a:pt x="56116" y="285264"/>
                    <a:pt x="45797" y="284867"/>
                  </a:cubicBezTo>
                  <a:cubicBezTo>
                    <a:pt x="35478" y="284470"/>
                    <a:pt x="27144" y="281295"/>
                    <a:pt x="19603" y="272961"/>
                  </a:cubicBezTo>
                  <a:cubicBezTo>
                    <a:pt x="12062" y="264627"/>
                    <a:pt x="2537" y="248752"/>
                    <a:pt x="553" y="234861"/>
                  </a:cubicBezTo>
                  <a:cubicBezTo>
                    <a:pt x="-1431" y="220970"/>
                    <a:pt x="2141" y="203905"/>
                    <a:pt x="7697" y="189618"/>
                  </a:cubicBezTo>
                  <a:cubicBezTo>
                    <a:pt x="13253" y="175331"/>
                    <a:pt x="24763" y="160250"/>
                    <a:pt x="33891" y="149137"/>
                  </a:cubicBezTo>
                  <a:cubicBezTo>
                    <a:pt x="43019" y="138025"/>
                    <a:pt x="53337" y="134451"/>
                    <a:pt x="67228" y="125323"/>
                  </a:cubicBezTo>
                  <a:cubicBezTo>
                    <a:pt x="81119" y="116195"/>
                    <a:pt x="95804" y="106671"/>
                    <a:pt x="117235" y="94368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62" name="组合 1561"/>
          <p:cNvGrpSpPr/>
          <p:nvPr/>
        </p:nvGrpSpPr>
        <p:grpSpPr>
          <a:xfrm>
            <a:off x="8794208" y="2956475"/>
            <a:ext cx="369392" cy="305967"/>
            <a:chOff x="8813256" y="3261174"/>
            <a:chExt cx="369392" cy="305967"/>
          </a:xfrm>
        </p:grpSpPr>
        <p:sp>
          <p:nvSpPr>
            <p:cNvPr id="1563" name="任意多边形 1562"/>
            <p:cNvSpPr/>
            <p:nvPr/>
          </p:nvSpPr>
          <p:spPr>
            <a:xfrm>
              <a:off x="8821978" y="3282245"/>
              <a:ext cx="360670" cy="284896"/>
            </a:xfrm>
            <a:custGeom>
              <a:avLst/>
              <a:gdLst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73969 w 360242"/>
                <a:gd name="connsiteY9" fmla="*/ 165127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69206 w 360242"/>
                <a:gd name="connsiteY9" fmla="*/ 174652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69206 w 360242"/>
                <a:gd name="connsiteY9" fmla="*/ 179414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6357 w 360242"/>
                <a:gd name="connsiteY8" fmla="*/ 138932 h 291353"/>
                <a:gd name="connsiteX9" fmla="*/ 269206 w 360242"/>
                <a:gd name="connsiteY9" fmla="*/ 179414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7235 w 360670"/>
                <a:gd name="connsiteY0" fmla="*/ 98452 h 291353"/>
                <a:gd name="connsiteX1" fmla="*/ 195816 w 360670"/>
                <a:gd name="connsiteY1" fmla="*/ 55589 h 291353"/>
                <a:gd name="connsiteX2" fmla="*/ 248203 w 360670"/>
                <a:gd name="connsiteY2" fmla="*/ 19870 h 291353"/>
                <a:gd name="connsiteX3" fmla="*/ 286303 w 360670"/>
                <a:gd name="connsiteY3" fmla="*/ 820 h 291353"/>
                <a:gd name="connsiteX4" fmla="*/ 326785 w 360670"/>
                <a:gd name="connsiteY4" fmla="*/ 5583 h 291353"/>
                <a:gd name="connsiteX5" fmla="*/ 355360 w 360670"/>
                <a:gd name="connsiteY5" fmla="*/ 24633 h 291353"/>
                <a:gd name="connsiteX6" fmla="*/ 360122 w 360670"/>
                <a:gd name="connsiteY6" fmla="*/ 67495 h 291353"/>
                <a:gd name="connsiteX7" fmla="*/ 348216 w 360670"/>
                <a:gd name="connsiteY7" fmla="*/ 110358 h 291353"/>
                <a:gd name="connsiteX8" fmla="*/ 326785 w 360670"/>
                <a:gd name="connsiteY8" fmla="*/ 138932 h 291353"/>
                <a:gd name="connsiteX9" fmla="*/ 269634 w 360670"/>
                <a:gd name="connsiteY9" fmla="*/ 179414 h 291353"/>
                <a:gd name="connsiteX10" fmla="*/ 205341 w 360670"/>
                <a:gd name="connsiteY10" fmla="*/ 215133 h 291353"/>
                <a:gd name="connsiteX11" fmla="*/ 138666 w 360670"/>
                <a:gd name="connsiteY11" fmla="*/ 250852 h 291353"/>
                <a:gd name="connsiteX12" fmla="*/ 81516 w 360670"/>
                <a:gd name="connsiteY12" fmla="*/ 279427 h 291353"/>
                <a:gd name="connsiteX13" fmla="*/ 48178 w 360670"/>
                <a:gd name="connsiteY13" fmla="*/ 291333 h 291353"/>
                <a:gd name="connsiteX14" fmla="*/ 19603 w 360670"/>
                <a:gd name="connsiteY14" fmla="*/ 277045 h 291353"/>
                <a:gd name="connsiteX15" fmla="*/ 553 w 360670"/>
                <a:gd name="connsiteY15" fmla="*/ 238945 h 291353"/>
                <a:gd name="connsiteX16" fmla="*/ 7697 w 360670"/>
                <a:gd name="connsiteY16" fmla="*/ 193702 h 291353"/>
                <a:gd name="connsiteX17" fmla="*/ 33891 w 360670"/>
                <a:gd name="connsiteY17" fmla="*/ 146077 h 291353"/>
                <a:gd name="connsiteX18" fmla="*/ 67228 w 360670"/>
                <a:gd name="connsiteY18" fmla="*/ 124645 h 291353"/>
                <a:gd name="connsiteX19" fmla="*/ 117235 w 360670"/>
                <a:gd name="connsiteY19" fmla="*/ 98452 h 291353"/>
                <a:gd name="connsiteX0" fmla="*/ 117235 w 360670"/>
                <a:gd name="connsiteY0" fmla="*/ 98452 h 291353"/>
                <a:gd name="connsiteX1" fmla="*/ 195816 w 360670"/>
                <a:gd name="connsiteY1" fmla="*/ 55589 h 291353"/>
                <a:gd name="connsiteX2" fmla="*/ 248203 w 360670"/>
                <a:gd name="connsiteY2" fmla="*/ 19870 h 291353"/>
                <a:gd name="connsiteX3" fmla="*/ 286303 w 360670"/>
                <a:gd name="connsiteY3" fmla="*/ 820 h 291353"/>
                <a:gd name="connsiteX4" fmla="*/ 326785 w 360670"/>
                <a:gd name="connsiteY4" fmla="*/ 5583 h 291353"/>
                <a:gd name="connsiteX5" fmla="*/ 355360 w 360670"/>
                <a:gd name="connsiteY5" fmla="*/ 24633 h 291353"/>
                <a:gd name="connsiteX6" fmla="*/ 360122 w 360670"/>
                <a:gd name="connsiteY6" fmla="*/ 67495 h 291353"/>
                <a:gd name="connsiteX7" fmla="*/ 348216 w 360670"/>
                <a:gd name="connsiteY7" fmla="*/ 110358 h 291353"/>
                <a:gd name="connsiteX8" fmla="*/ 326785 w 360670"/>
                <a:gd name="connsiteY8" fmla="*/ 138932 h 291353"/>
                <a:gd name="connsiteX9" fmla="*/ 269634 w 360670"/>
                <a:gd name="connsiteY9" fmla="*/ 179414 h 291353"/>
                <a:gd name="connsiteX10" fmla="*/ 205341 w 360670"/>
                <a:gd name="connsiteY10" fmla="*/ 215133 h 291353"/>
                <a:gd name="connsiteX11" fmla="*/ 138666 w 360670"/>
                <a:gd name="connsiteY11" fmla="*/ 250852 h 291353"/>
                <a:gd name="connsiteX12" fmla="*/ 81516 w 360670"/>
                <a:gd name="connsiteY12" fmla="*/ 279427 h 291353"/>
                <a:gd name="connsiteX13" fmla="*/ 48178 w 360670"/>
                <a:gd name="connsiteY13" fmla="*/ 291333 h 291353"/>
                <a:gd name="connsiteX14" fmla="*/ 19603 w 360670"/>
                <a:gd name="connsiteY14" fmla="*/ 277045 h 291353"/>
                <a:gd name="connsiteX15" fmla="*/ 553 w 360670"/>
                <a:gd name="connsiteY15" fmla="*/ 238945 h 291353"/>
                <a:gd name="connsiteX16" fmla="*/ 7697 w 360670"/>
                <a:gd name="connsiteY16" fmla="*/ 193702 h 291353"/>
                <a:gd name="connsiteX17" fmla="*/ 33891 w 360670"/>
                <a:gd name="connsiteY17" fmla="*/ 153221 h 291353"/>
                <a:gd name="connsiteX18" fmla="*/ 67228 w 360670"/>
                <a:gd name="connsiteY18" fmla="*/ 124645 h 291353"/>
                <a:gd name="connsiteX19" fmla="*/ 117235 w 360670"/>
                <a:gd name="connsiteY19" fmla="*/ 98452 h 291353"/>
                <a:gd name="connsiteX0" fmla="*/ 117235 w 360670"/>
                <a:gd name="connsiteY0" fmla="*/ 98452 h 288980"/>
                <a:gd name="connsiteX1" fmla="*/ 195816 w 360670"/>
                <a:gd name="connsiteY1" fmla="*/ 55589 h 288980"/>
                <a:gd name="connsiteX2" fmla="*/ 248203 w 360670"/>
                <a:gd name="connsiteY2" fmla="*/ 19870 h 288980"/>
                <a:gd name="connsiteX3" fmla="*/ 286303 w 360670"/>
                <a:gd name="connsiteY3" fmla="*/ 820 h 288980"/>
                <a:gd name="connsiteX4" fmla="*/ 326785 w 360670"/>
                <a:gd name="connsiteY4" fmla="*/ 5583 h 288980"/>
                <a:gd name="connsiteX5" fmla="*/ 355360 w 360670"/>
                <a:gd name="connsiteY5" fmla="*/ 24633 h 288980"/>
                <a:gd name="connsiteX6" fmla="*/ 360122 w 360670"/>
                <a:gd name="connsiteY6" fmla="*/ 67495 h 288980"/>
                <a:gd name="connsiteX7" fmla="*/ 348216 w 360670"/>
                <a:gd name="connsiteY7" fmla="*/ 110358 h 288980"/>
                <a:gd name="connsiteX8" fmla="*/ 326785 w 360670"/>
                <a:gd name="connsiteY8" fmla="*/ 138932 h 288980"/>
                <a:gd name="connsiteX9" fmla="*/ 269634 w 360670"/>
                <a:gd name="connsiteY9" fmla="*/ 179414 h 288980"/>
                <a:gd name="connsiteX10" fmla="*/ 205341 w 360670"/>
                <a:gd name="connsiteY10" fmla="*/ 215133 h 288980"/>
                <a:gd name="connsiteX11" fmla="*/ 138666 w 360670"/>
                <a:gd name="connsiteY11" fmla="*/ 250852 h 288980"/>
                <a:gd name="connsiteX12" fmla="*/ 81516 w 360670"/>
                <a:gd name="connsiteY12" fmla="*/ 279427 h 288980"/>
                <a:gd name="connsiteX13" fmla="*/ 45797 w 360670"/>
                <a:gd name="connsiteY13" fmla="*/ 288951 h 288980"/>
                <a:gd name="connsiteX14" fmla="*/ 19603 w 360670"/>
                <a:gd name="connsiteY14" fmla="*/ 277045 h 288980"/>
                <a:gd name="connsiteX15" fmla="*/ 553 w 360670"/>
                <a:gd name="connsiteY15" fmla="*/ 238945 h 288980"/>
                <a:gd name="connsiteX16" fmla="*/ 7697 w 360670"/>
                <a:gd name="connsiteY16" fmla="*/ 193702 h 288980"/>
                <a:gd name="connsiteX17" fmla="*/ 33891 w 360670"/>
                <a:gd name="connsiteY17" fmla="*/ 153221 h 288980"/>
                <a:gd name="connsiteX18" fmla="*/ 67228 w 360670"/>
                <a:gd name="connsiteY18" fmla="*/ 124645 h 288980"/>
                <a:gd name="connsiteX19" fmla="*/ 117235 w 360670"/>
                <a:gd name="connsiteY19" fmla="*/ 98452 h 288980"/>
                <a:gd name="connsiteX0" fmla="*/ 117235 w 360670"/>
                <a:gd name="connsiteY0" fmla="*/ 98785 h 289313"/>
                <a:gd name="connsiteX1" fmla="*/ 195816 w 360670"/>
                <a:gd name="connsiteY1" fmla="*/ 55922 h 289313"/>
                <a:gd name="connsiteX2" fmla="*/ 250584 w 360670"/>
                <a:gd name="connsiteY2" fmla="*/ 24966 h 289313"/>
                <a:gd name="connsiteX3" fmla="*/ 286303 w 360670"/>
                <a:gd name="connsiteY3" fmla="*/ 1153 h 289313"/>
                <a:gd name="connsiteX4" fmla="*/ 326785 w 360670"/>
                <a:gd name="connsiteY4" fmla="*/ 5916 h 289313"/>
                <a:gd name="connsiteX5" fmla="*/ 355360 w 360670"/>
                <a:gd name="connsiteY5" fmla="*/ 24966 h 289313"/>
                <a:gd name="connsiteX6" fmla="*/ 360122 w 360670"/>
                <a:gd name="connsiteY6" fmla="*/ 67828 h 289313"/>
                <a:gd name="connsiteX7" fmla="*/ 348216 w 360670"/>
                <a:gd name="connsiteY7" fmla="*/ 110691 h 289313"/>
                <a:gd name="connsiteX8" fmla="*/ 326785 w 360670"/>
                <a:gd name="connsiteY8" fmla="*/ 139265 h 289313"/>
                <a:gd name="connsiteX9" fmla="*/ 269634 w 360670"/>
                <a:gd name="connsiteY9" fmla="*/ 179747 h 289313"/>
                <a:gd name="connsiteX10" fmla="*/ 205341 w 360670"/>
                <a:gd name="connsiteY10" fmla="*/ 215466 h 289313"/>
                <a:gd name="connsiteX11" fmla="*/ 138666 w 360670"/>
                <a:gd name="connsiteY11" fmla="*/ 251185 h 289313"/>
                <a:gd name="connsiteX12" fmla="*/ 81516 w 360670"/>
                <a:gd name="connsiteY12" fmla="*/ 279760 h 289313"/>
                <a:gd name="connsiteX13" fmla="*/ 45797 w 360670"/>
                <a:gd name="connsiteY13" fmla="*/ 289284 h 289313"/>
                <a:gd name="connsiteX14" fmla="*/ 19603 w 360670"/>
                <a:gd name="connsiteY14" fmla="*/ 277378 h 289313"/>
                <a:gd name="connsiteX15" fmla="*/ 553 w 360670"/>
                <a:gd name="connsiteY15" fmla="*/ 239278 h 289313"/>
                <a:gd name="connsiteX16" fmla="*/ 7697 w 360670"/>
                <a:gd name="connsiteY16" fmla="*/ 194035 h 289313"/>
                <a:gd name="connsiteX17" fmla="*/ 33891 w 360670"/>
                <a:gd name="connsiteY17" fmla="*/ 153554 h 289313"/>
                <a:gd name="connsiteX18" fmla="*/ 67228 w 360670"/>
                <a:gd name="connsiteY18" fmla="*/ 124978 h 289313"/>
                <a:gd name="connsiteX19" fmla="*/ 117235 w 360670"/>
                <a:gd name="connsiteY19" fmla="*/ 98785 h 289313"/>
                <a:gd name="connsiteX0" fmla="*/ 117235 w 360670"/>
                <a:gd name="connsiteY0" fmla="*/ 94192 h 284720"/>
                <a:gd name="connsiteX1" fmla="*/ 195816 w 360670"/>
                <a:gd name="connsiteY1" fmla="*/ 51329 h 284720"/>
                <a:gd name="connsiteX2" fmla="*/ 250584 w 360670"/>
                <a:gd name="connsiteY2" fmla="*/ 20373 h 284720"/>
                <a:gd name="connsiteX3" fmla="*/ 288684 w 360670"/>
                <a:gd name="connsiteY3" fmla="*/ 3704 h 284720"/>
                <a:gd name="connsiteX4" fmla="*/ 326785 w 360670"/>
                <a:gd name="connsiteY4" fmla="*/ 1323 h 284720"/>
                <a:gd name="connsiteX5" fmla="*/ 355360 w 360670"/>
                <a:gd name="connsiteY5" fmla="*/ 20373 h 284720"/>
                <a:gd name="connsiteX6" fmla="*/ 360122 w 360670"/>
                <a:gd name="connsiteY6" fmla="*/ 63235 h 284720"/>
                <a:gd name="connsiteX7" fmla="*/ 348216 w 360670"/>
                <a:gd name="connsiteY7" fmla="*/ 106098 h 284720"/>
                <a:gd name="connsiteX8" fmla="*/ 326785 w 360670"/>
                <a:gd name="connsiteY8" fmla="*/ 134672 h 284720"/>
                <a:gd name="connsiteX9" fmla="*/ 269634 w 360670"/>
                <a:gd name="connsiteY9" fmla="*/ 175154 h 284720"/>
                <a:gd name="connsiteX10" fmla="*/ 205341 w 360670"/>
                <a:gd name="connsiteY10" fmla="*/ 210873 h 284720"/>
                <a:gd name="connsiteX11" fmla="*/ 138666 w 360670"/>
                <a:gd name="connsiteY11" fmla="*/ 246592 h 284720"/>
                <a:gd name="connsiteX12" fmla="*/ 81516 w 360670"/>
                <a:gd name="connsiteY12" fmla="*/ 275167 h 284720"/>
                <a:gd name="connsiteX13" fmla="*/ 45797 w 360670"/>
                <a:gd name="connsiteY13" fmla="*/ 284691 h 284720"/>
                <a:gd name="connsiteX14" fmla="*/ 19603 w 360670"/>
                <a:gd name="connsiteY14" fmla="*/ 272785 h 284720"/>
                <a:gd name="connsiteX15" fmla="*/ 553 w 360670"/>
                <a:gd name="connsiteY15" fmla="*/ 234685 h 284720"/>
                <a:gd name="connsiteX16" fmla="*/ 7697 w 360670"/>
                <a:gd name="connsiteY16" fmla="*/ 189442 h 284720"/>
                <a:gd name="connsiteX17" fmla="*/ 33891 w 360670"/>
                <a:gd name="connsiteY17" fmla="*/ 148961 h 284720"/>
                <a:gd name="connsiteX18" fmla="*/ 67228 w 360670"/>
                <a:gd name="connsiteY18" fmla="*/ 120385 h 284720"/>
                <a:gd name="connsiteX19" fmla="*/ 117235 w 360670"/>
                <a:gd name="connsiteY19" fmla="*/ 94192 h 284720"/>
                <a:gd name="connsiteX0" fmla="*/ 117235 w 360670"/>
                <a:gd name="connsiteY0" fmla="*/ 94368 h 284896"/>
                <a:gd name="connsiteX1" fmla="*/ 195816 w 360670"/>
                <a:gd name="connsiteY1" fmla="*/ 51505 h 284896"/>
                <a:gd name="connsiteX2" fmla="*/ 250584 w 360670"/>
                <a:gd name="connsiteY2" fmla="*/ 20549 h 284896"/>
                <a:gd name="connsiteX3" fmla="*/ 288684 w 360670"/>
                <a:gd name="connsiteY3" fmla="*/ 3880 h 284896"/>
                <a:gd name="connsiteX4" fmla="*/ 326785 w 360670"/>
                <a:gd name="connsiteY4" fmla="*/ 1499 h 284896"/>
                <a:gd name="connsiteX5" fmla="*/ 355360 w 360670"/>
                <a:gd name="connsiteY5" fmla="*/ 22930 h 284896"/>
                <a:gd name="connsiteX6" fmla="*/ 360122 w 360670"/>
                <a:gd name="connsiteY6" fmla="*/ 63411 h 284896"/>
                <a:gd name="connsiteX7" fmla="*/ 348216 w 360670"/>
                <a:gd name="connsiteY7" fmla="*/ 106274 h 284896"/>
                <a:gd name="connsiteX8" fmla="*/ 326785 w 360670"/>
                <a:gd name="connsiteY8" fmla="*/ 134848 h 284896"/>
                <a:gd name="connsiteX9" fmla="*/ 269634 w 360670"/>
                <a:gd name="connsiteY9" fmla="*/ 175330 h 284896"/>
                <a:gd name="connsiteX10" fmla="*/ 205341 w 360670"/>
                <a:gd name="connsiteY10" fmla="*/ 211049 h 284896"/>
                <a:gd name="connsiteX11" fmla="*/ 138666 w 360670"/>
                <a:gd name="connsiteY11" fmla="*/ 246768 h 284896"/>
                <a:gd name="connsiteX12" fmla="*/ 81516 w 360670"/>
                <a:gd name="connsiteY12" fmla="*/ 275343 h 284896"/>
                <a:gd name="connsiteX13" fmla="*/ 45797 w 360670"/>
                <a:gd name="connsiteY13" fmla="*/ 284867 h 284896"/>
                <a:gd name="connsiteX14" fmla="*/ 19603 w 360670"/>
                <a:gd name="connsiteY14" fmla="*/ 272961 h 284896"/>
                <a:gd name="connsiteX15" fmla="*/ 553 w 360670"/>
                <a:gd name="connsiteY15" fmla="*/ 234861 h 284896"/>
                <a:gd name="connsiteX16" fmla="*/ 7697 w 360670"/>
                <a:gd name="connsiteY16" fmla="*/ 189618 h 284896"/>
                <a:gd name="connsiteX17" fmla="*/ 33891 w 360670"/>
                <a:gd name="connsiteY17" fmla="*/ 149137 h 284896"/>
                <a:gd name="connsiteX18" fmla="*/ 67228 w 360670"/>
                <a:gd name="connsiteY18" fmla="*/ 120561 h 284896"/>
                <a:gd name="connsiteX19" fmla="*/ 117235 w 360670"/>
                <a:gd name="connsiteY19" fmla="*/ 94368 h 284896"/>
                <a:gd name="connsiteX0" fmla="*/ 117235 w 360670"/>
                <a:gd name="connsiteY0" fmla="*/ 94368 h 284896"/>
                <a:gd name="connsiteX1" fmla="*/ 195816 w 360670"/>
                <a:gd name="connsiteY1" fmla="*/ 51505 h 284896"/>
                <a:gd name="connsiteX2" fmla="*/ 250584 w 360670"/>
                <a:gd name="connsiteY2" fmla="*/ 20549 h 284896"/>
                <a:gd name="connsiteX3" fmla="*/ 288684 w 360670"/>
                <a:gd name="connsiteY3" fmla="*/ 3880 h 284896"/>
                <a:gd name="connsiteX4" fmla="*/ 326785 w 360670"/>
                <a:gd name="connsiteY4" fmla="*/ 1499 h 284896"/>
                <a:gd name="connsiteX5" fmla="*/ 355360 w 360670"/>
                <a:gd name="connsiteY5" fmla="*/ 22930 h 284896"/>
                <a:gd name="connsiteX6" fmla="*/ 360122 w 360670"/>
                <a:gd name="connsiteY6" fmla="*/ 63411 h 284896"/>
                <a:gd name="connsiteX7" fmla="*/ 348216 w 360670"/>
                <a:gd name="connsiteY7" fmla="*/ 106274 h 284896"/>
                <a:gd name="connsiteX8" fmla="*/ 326785 w 360670"/>
                <a:gd name="connsiteY8" fmla="*/ 134848 h 284896"/>
                <a:gd name="connsiteX9" fmla="*/ 269634 w 360670"/>
                <a:gd name="connsiteY9" fmla="*/ 175330 h 284896"/>
                <a:gd name="connsiteX10" fmla="*/ 205341 w 360670"/>
                <a:gd name="connsiteY10" fmla="*/ 211049 h 284896"/>
                <a:gd name="connsiteX11" fmla="*/ 138666 w 360670"/>
                <a:gd name="connsiteY11" fmla="*/ 246768 h 284896"/>
                <a:gd name="connsiteX12" fmla="*/ 81516 w 360670"/>
                <a:gd name="connsiteY12" fmla="*/ 275343 h 284896"/>
                <a:gd name="connsiteX13" fmla="*/ 45797 w 360670"/>
                <a:gd name="connsiteY13" fmla="*/ 284867 h 284896"/>
                <a:gd name="connsiteX14" fmla="*/ 19603 w 360670"/>
                <a:gd name="connsiteY14" fmla="*/ 272961 h 284896"/>
                <a:gd name="connsiteX15" fmla="*/ 553 w 360670"/>
                <a:gd name="connsiteY15" fmla="*/ 234861 h 284896"/>
                <a:gd name="connsiteX16" fmla="*/ 7697 w 360670"/>
                <a:gd name="connsiteY16" fmla="*/ 189618 h 284896"/>
                <a:gd name="connsiteX17" fmla="*/ 33891 w 360670"/>
                <a:gd name="connsiteY17" fmla="*/ 149137 h 284896"/>
                <a:gd name="connsiteX18" fmla="*/ 67228 w 360670"/>
                <a:gd name="connsiteY18" fmla="*/ 125323 h 284896"/>
                <a:gd name="connsiteX19" fmla="*/ 117235 w 360670"/>
                <a:gd name="connsiteY19" fmla="*/ 94368 h 284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0670" h="284896">
                  <a:moveTo>
                    <a:pt x="117235" y="94368"/>
                  </a:moveTo>
                  <a:cubicBezTo>
                    <a:pt x="138666" y="82065"/>
                    <a:pt x="169622" y="65793"/>
                    <a:pt x="195816" y="51505"/>
                  </a:cubicBezTo>
                  <a:cubicBezTo>
                    <a:pt x="218041" y="39202"/>
                    <a:pt x="235106" y="28486"/>
                    <a:pt x="250584" y="20549"/>
                  </a:cubicBezTo>
                  <a:cubicBezTo>
                    <a:pt x="266062" y="12612"/>
                    <a:pt x="275984" y="7055"/>
                    <a:pt x="288684" y="3880"/>
                  </a:cubicBezTo>
                  <a:cubicBezTo>
                    <a:pt x="301384" y="705"/>
                    <a:pt x="315672" y="-1676"/>
                    <a:pt x="326785" y="1499"/>
                  </a:cubicBezTo>
                  <a:cubicBezTo>
                    <a:pt x="337898" y="4674"/>
                    <a:pt x="349804" y="12611"/>
                    <a:pt x="355360" y="22930"/>
                  </a:cubicBezTo>
                  <a:cubicBezTo>
                    <a:pt x="360916" y="33249"/>
                    <a:pt x="361313" y="49520"/>
                    <a:pt x="360122" y="63411"/>
                  </a:cubicBezTo>
                  <a:cubicBezTo>
                    <a:pt x="358931" y="77302"/>
                    <a:pt x="353772" y="94368"/>
                    <a:pt x="348216" y="106274"/>
                  </a:cubicBezTo>
                  <a:cubicBezTo>
                    <a:pt x="342660" y="118180"/>
                    <a:pt x="339882" y="123339"/>
                    <a:pt x="326785" y="134848"/>
                  </a:cubicBezTo>
                  <a:cubicBezTo>
                    <a:pt x="313688" y="146357"/>
                    <a:pt x="289875" y="162630"/>
                    <a:pt x="269634" y="175330"/>
                  </a:cubicBezTo>
                  <a:cubicBezTo>
                    <a:pt x="249393" y="188030"/>
                    <a:pt x="227169" y="199143"/>
                    <a:pt x="205341" y="211049"/>
                  </a:cubicBezTo>
                  <a:lnTo>
                    <a:pt x="138666" y="246768"/>
                  </a:lnTo>
                  <a:cubicBezTo>
                    <a:pt x="118029" y="257484"/>
                    <a:pt x="96994" y="268993"/>
                    <a:pt x="81516" y="275343"/>
                  </a:cubicBezTo>
                  <a:cubicBezTo>
                    <a:pt x="66038" y="281693"/>
                    <a:pt x="56116" y="285264"/>
                    <a:pt x="45797" y="284867"/>
                  </a:cubicBezTo>
                  <a:cubicBezTo>
                    <a:pt x="35478" y="284470"/>
                    <a:pt x="27144" y="281295"/>
                    <a:pt x="19603" y="272961"/>
                  </a:cubicBezTo>
                  <a:cubicBezTo>
                    <a:pt x="12062" y="264627"/>
                    <a:pt x="2537" y="248752"/>
                    <a:pt x="553" y="234861"/>
                  </a:cubicBezTo>
                  <a:cubicBezTo>
                    <a:pt x="-1431" y="220970"/>
                    <a:pt x="2141" y="203905"/>
                    <a:pt x="7697" y="189618"/>
                  </a:cubicBezTo>
                  <a:cubicBezTo>
                    <a:pt x="13253" y="175331"/>
                    <a:pt x="24763" y="160250"/>
                    <a:pt x="33891" y="149137"/>
                  </a:cubicBezTo>
                  <a:cubicBezTo>
                    <a:pt x="43019" y="138025"/>
                    <a:pt x="53337" y="134451"/>
                    <a:pt x="67228" y="125323"/>
                  </a:cubicBezTo>
                  <a:cubicBezTo>
                    <a:pt x="81119" y="116195"/>
                    <a:pt x="95804" y="106671"/>
                    <a:pt x="117235" y="94368"/>
                  </a:cubicBezTo>
                  <a:close/>
                </a:path>
              </a:pathLst>
            </a:custGeom>
            <a:solidFill>
              <a:srgbClr val="7C9DCF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64" name="任意多边形 1563"/>
            <p:cNvSpPr/>
            <p:nvPr/>
          </p:nvSpPr>
          <p:spPr>
            <a:xfrm>
              <a:off x="8813256" y="3261174"/>
              <a:ext cx="360670" cy="284896"/>
            </a:xfrm>
            <a:custGeom>
              <a:avLst/>
              <a:gdLst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73969 w 360242"/>
                <a:gd name="connsiteY9" fmla="*/ 165127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69206 w 360242"/>
                <a:gd name="connsiteY9" fmla="*/ 174652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69206 w 360242"/>
                <a:gd name="connsiteY9" fmla="*/ 179414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6357 w 360242"/>
                <a:gd name="connsiteY8" fmla="*/ 138932 h 291353"/>
                <a:gd name="connsiteX9" fmla="*/ 269206 w 360242"/>
                <a:gd name="connsiteY9" fmla="*/ 179414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7235 w 360670"/>
                <a:gd name="connsiteY0" fmla="*/ 98452 h 291353"/>
                <a:gd name="connsiteX1" fmla="*/ 195816 w 360670"/>
                <a:gd name="connsiteY1" fmla="*/ 55589 h 291353"/>
                <a:gd name="connsiteX2" fmla="*/ 248203 w 360670"/>
                <a:gd name="connsiteY2" fmla="*/ 19870 h 291353"/>
                <a:gd name="connsiteX3" fmla="*/ 286303 w 360670"/>
                <a:gd name="connsiteY3" fmla="*/ 820 h 291353"/>
                <a:gd name="connsiteX4" fmla="*/ 326785 w 360670"/>
                <a:gd name="connsiteY4" fmla="*/ 5583 h 291353"/>
                <a:gd name="connsiteX5" fmla="*/ 355360 w 360670"/>
                <a:gd name="connsiteY5" fmla="*/ 24633 h 291353"/>
                <a:gd name="connsiteX6" fmla="*/ 360122 w 360670"/>
                <a:gd name="connsiteY6" fmla="*/ 67495 h 291353"/>
                <a:gd name="connsiteX7" fmla="*/ 348216 w 360670"/>
                <a:gd name="connsiteY7" fmla="*/ 110358 h 291353"/>
                <a:gd name="connsiteX8" fmla="*/ 326785 w 360670"/>
                <a:gd name="connsiteY8" fmla="*/ 138932 h 291353"/>
                <a:gd name="connsiteX9" fmla="*/ 269634 w 360670"/>
                <a:gd name="connsiteY9" fmla="*/ 179414 h 291353"/>
                <a:gd name="connsiteX10" fmla="*/ 205341 w 360670"/>
                <a:gd name="connsiteY10" fmla="*/ 215133 h 291353"/>
                <a:gd name="connsiteX11" fmla="*/ 138666 w 360670"/>
                <a:gd name="connsiteY11" fmla="*/ 250852 h 291353"/>
                <a:gd name="connsiteX12" fmla="*/ 81516 w 360670"/>
                <a:gd name="connsiteY12" fmla="*/ 279427 h 291353"/>
                <a:gd name="connsiteX13" fmla="*/ 48178 w 360670"/>
                <a:gd name="connsiteY13" fmla="*/ 291333 h 291353"/>
                <a:gd name="connsiteX14" fmla="*/ 19603 w 360670"/>
                <a:gd name="connsiteY14" fmla="*/ 277045 h 291353"/>
                <a:gd name="connsiteX15" fmla="*/ 553 w 360670"/>
                <a:gd name="connsiteY15" fmla="*/ 238945 h 291353"/>
                <a:gd name="connsiteX16" fmla="*/ 7697 w 360670"/>
                <a:gd name="connsiteY16" fmla="*/ 193702 h 291353"/>
                <a:gd name="connsiteX17" fmla="*/ 33891 w 360670"/>
                <a:gd name="connsiteY17" fmla="*/ 146077 h 291353"/>
                <a:gd name="connsiteX18" fmla="*/ 67228 w 360670"/>
                <a:gd name="connsiteY18" fmla="*/ 124645 h 291353"/>
                <a:gd name="connsiteX19" fmla="*/ 117235 w 360670"/>
                <a:gd name="connsiteY19" fmla="*/ 98452 h 291353"/>
                <a:gd name="connsiteX0" fmla="*/ 117235 w 360670"/>
                <a:gd name="connsiteY0" fmla="*/ 98452 h 291353"/>
                <a:gd name="connsiteX1" fmla="*/ 195816 w 360670"/>
                <a:gd name="connsiteY1" fmla="*/ 55589 h 291353"/>
                <a:gd name="connsiteX2" fmla="*/ 248203 w 360670"/>
                <a:gd name="connsiteY2" fmla="*/ 19870 h 291353"/>
                <a:gd name="connsiteX3" fmla="*/ 286303 w 360670"/>
                <a:gd name="connsiteY3" fmla="*/ 820 h 291353"/>
                <a:gd name="connsiteX4" fmla="*/ 326785 w 360670"/>
                <a:gd name="connsiteY4" fmla="*/ 5583 h 291353"/>
                <a:gd name="connsiteX5" fmla="*/ 355360 w 360670"/>
                <a:gd name="connsiteY5" fmla="*/ 24633 h 291353"/>
                <a:gd name="connsiteX6" fmla="*/ 360122 w 360670"/>
                <a:gd name="connsiteY6" fmla="*/ 67495 h 291353"/>
                <a:gd name="connsiteX7" fmla="*/ 348216 w 360670"/>
                <a:gd name="connsiteY7" fmla="*/ 110358 h 291353"/>
                <a:gd name="connsiteX8" fmla="*/ 326785 w 360670"/>
                <a:gd name="connsiteY8" fmla="*/ 138932 h 291353"/>
                <a:gd name="connsiteX9" fmla="*/ 269634 w 360670"/>
                <a:gd name="connsiteY9" fmla="*/ 179414 h 291353"/>
                <a:gd name="connsiteX10" fmla="*/ 205341 w 360670"/>
                <a:gd name="connsiteY10" fmla="*/ 215133 h 291353"/>
                <a:gd name="connsiteX11" fmla="*/ 138666 w 360670"/>
                <a:gd name="connsiteY11" fmla="*/ 250852 h 291353"/>
                <a:gd name="connsiteX12" fmla="*/ 81516 w 360670"/>
                <a:gd name="connsiteY12" fmla="*/ 279427 h 291353"/>
                <a:gd name="connsiteX13" fmla="*/ 48178 w 360670"/>
                <a:gd name="connsiteY13" fmla="*/ 291333 h 291353"/>
                <a:gd name="connsiteX14" fmla="*/ 19603 w 360670"/>
                <a:gd name="connsiteY14" fmla="*/ 277045 h 291353"/>
                <a:gd name="connsiteX15" fmla="*/ 553 w 360670"/>
                <a:gd name="connsiteY15" fmla="*/ 238945 h 291353"/>
                <a:gd name="connsiteX16" fmla="*/ 7697 w 360670"/>
                <a:gd name="connsiteY16" fmla="*/ 193702 h 291353"/>
                <a:gd name="connsiteX17" fmla="*/ 33891 w 360670"/>
                <a:gd name="connsiteY17" fmla="*/ 153221 h 291353"/>
                <a:gd name="connsiteX18" fmla="*/ 67228 w 360670"/>
                <a:gd name="connsiteY18" fmla="*/ 124645 h 291353"/>
                <a:gd name="connsiteX19" fmla="*/ 117235 w 360670"/>
                <a:gd name="connsiteY19" fmla="*/ 98452 h 291353"/>
                <a:gd name="connsiteX0" fmla="*/ 117235 w 360670"/>
                <a:gd name="connsiteY0" fmla="*/ 98452 h 288980"/>
                <a:gd name="connsiteX1" fmla="*/ 195816 w 360670"/>
                <a:gd name="connsiteY1" fmla="*/ 55589 h 288980"/>
                <a:gd name="connsiteX2" fmla="*/ 248203 w 360670"/>
                <a:gd name="connsiteY2" fmla="*/ 19870 h 288980"/>
                <a:gd name="connsiteX3" fmla="*/ 286303 w 360670"/>
                <a:gd name="connsiteY3" fmla="*/ 820 h 288980"/>
                <a:gd name="connsiteX4" fmla="*/ 326785 w 360670"/>
                <a:gd name="connsiteY4" fmla="*/ 5583 h 288980"/>
                <a:gd name="connsiteX5" fmla="*/ 355360 w 360670"/>
                <a:gd name="connsiteY5" fmla="*/ 24633 h 288980"/>
                <a:gd name="connsiteX6" fmla="*/ 360122 w 360670"/>
                <a:gd name="connsiteY6" fmla="*/ 67495 h 288980"/>
                <a:gd name="connsiteX7" fmla="*/ 348216 w 360670"/>
                <a:gd name="connsiteY7" fmla="*/ 110358 h 288980"/>
                <a:gd name="connsiteX8" fmla="*/ 326785 w 360670"/>
                <a:gd name="connsiteY8" fmla="*/ 138932 h 288980"/>
                <a:gd name="connsiteX9" fmla="*/ 269634 w 360670"/>
                <a:gd name="connsiteY9" fmla="*/ 179414 h 288980"/>
                <a:gd name="connsiteX10" fmla="*/ 205341 w 360670"/>
                <a:gd name="connsiteY10" fmla="*/ 215133 h 288980"/>
                <a:gd name="connsiteX11" fmla="*/ 138666 w 360670"/>
                <a:gd name="connsiteY11" fmla="*/ 250852 h 288980"/>
                <a:gd name="connsiteX12" fmla="*/ 81516 w 360670"/>
                <a:gd name="connsiteY12" fmla="*/ 279427 h 288980"/>
                <a:gd name="connsiteX13" fmla="*/ 45797 w 360670"/>
                <a:gd name="connsiteY13" fmla="*/ 288951 h 288980"/>
                <a:gd name="connsiteX14" fmla="*/ 19603 w 360670"/>
                <a:gd name="connsiteY14" fmla="*/ 277045 h 288980"/>
                <a:gd name="connsiteX15" fmla="*/ 553 w 360670"/>
                <a:gd name="connsiteY15" fmla="*/ 238945 h 288980"/>
                <a:gd name="connsiteX16" fmla="*/ 7697 w 360670"/>
                <a:gd name="connsiteY16" fmla="*/ 193702 h 288980"/>
                <a:gd name="connsiteX17" fmla="*/ 33891 w 360670"/>
                <a:gd name="connsiteY17" fmla="*/ 153221 h 288980"/>
                <a:gd name="connsiteX18" fmla="*/ 67228 w 360670"/>
                <a:gd name="connsiteY18" fmla="*/ 124645 h 288980"/>
                <a:gd name="connsiteX19" fmla="*/ 117235 w 360670"/>
                <a:gd name="connsiteY19" fmla="*/ 98452 h 288980"/>
                <a:gd name="connsiteX0" fmla="*/ 117235 w 360670"/>
                <a:gd name="connsiteY0" fmla="*/ 98785 h 289313"/>
                <a:gd name="connsiteX1" fmla="*/ 195816 w 360670"/>
                <a:gd name="connsiteY1" fmla="*/ 55922 h 289313"/>
                <a:gd name="connsiteX2" fmla="*/ 250584 w 360670"/>
                <a:gd name="connsiteY2" fmla="*/ 24966 h 289313"/>
                <a:gd name="connsiteX3" fmla="*/ 286303 w 360670"/>
                <a:gd name="connsiteY3" fmla="*/ 1153 h 289313"/>
                <a:gd name="connsiteX4" fmla="*/ 326785 w 360670"/>
                <a:gd name="connsiteY4" fmla="*/ 5916 h 289313"/>
                <a:gd name="connsiteX5" fmla="*/ 355360 w 360670"/>
                <a:gd name="connsiteY5" fmla="*/ 24966 h 289313"/>
                <a:gd name="connsiteX6" fmla="*/ 360122 w 360670"/>
                <a:gd name="connsiteY6" fmla="*/ 67828 h 289313"/>
                <a:gd name="connsiteX7" fmla="*/ 348216 w 360670"/>
                <a:gd name="connsiteY7" fmla="*/ 110691 h 289313"/>
                <a:gd name="connsiteX8" fmla="*/ 326785 w 360670"/>
                <a:gd name="connsiteY8" fmla="*/ 139265 h 289313"/>
                <a:gd name="connsiteX9" fmla="*/ 269634 w 360670"/>
                <a:gd name="connsiteY9" fmla="*/ 179747 h 289313"/>
                <a:gd name="connsiteX10" fmla="*/ 205341 w 360670"/>
                <a:gd name="connsiteY10" fmla="*/ 215466 h 289313"/>
                <a:gd name="connsiteX11" fmla="*/ 138666 w 360670"/>
                <a:gd name="connsiteY11" fmla="*/ 251185 h 289313"/>
                <a:gd name="connsiteX12" fmla="*/ 81516 w 360670"/>
                <a:gd name="connsiteY12" fmla="*/ 279760 h 289313"/>
                <a:gd name="connsiteX13" fmla="*/ 45797 w 360670"/>
                <a:gd name="connsiteY13" fmla="*/ 289284 h 289313"/>
                <a:gd name="connsiteX14" fmla="*/ 19603 w 360670"/>
                <a:gd name="connsiteY14" fmla="*/ 277378 h 289313"/>
                <a:gd name="connsiteX15" fmla="*/ 553 w 360670"/>
                <a:gd name="connsiteY15" fmla="*/ 239278 h 289313"/>
                <a:gd name="connsiteX16" fmla="*/ 7697 w 360670"/>
                <a:gd name="connsiteY16" fmla="*/ 194035 h 289313"/>
                <a:gd name="connsiteX17" fmla="*/ 33891 w 360670"/>
                <a:gd name="connsiteY17" fmla="*/ 153554 h 289313"/>
                <a:gd name="connsiteX18" fmla="*/ 67228 w 360670"/>
                <a:gd name="connsiteY18" fmla="*/ 124978 h 289313"/>
                <a:gd name="connsiteX19" fmla="*/ 117235 w 360670"/>
                <a:gd name="connsiteY19" fmla="*/ 98785 h 289313"/>
                <a:gd name="connsiteX0" fmla="*/ 117235 w 360670"/>
                <a:gd name="connsiteY0" fmla="*/ 94192 h 284720"/>
                <a:gd name="connsiteX1" fmla="*/ 195816 w 360670"/>
                <a:gd name="connsiteY1" fmla="*/ 51329 h 284720"/>
                <a:gd name="connsiteX2" fmla="*/ 250584 w 360670"/>
                <a:gd name="connsiteY2" fmla="*/ 20373 h 284720"/>
                <a:gd name="connsiteX3" fmla="*/ 288684 w 360670"/>
                <a:gd name="connsiteY3" fmla="*/ 3704 h 284720"/>
                <a:gd name="connsiteX4" fmla="*/ 326785 w 360670"/>
                <a:gd name="connsiteY4" fmla="*/ 1323 h 284720"/>
                <a:gd name="connsiteX5" fmla="*/ 355360 w 360670"/>
                <a:gd name="connsiteY5" fmla="*/ 20373 h 284720"/>
                <a:gd name="connsiteX6" fmla="*/ 360122 w 360670"/>
                <a:gd name="connsiteY6" fmla="*/ 63235 h 284720"/>
                <a:gd name="connsiteX7" fmla="*/ 348216 w 360670"/>
                <a:gd name="connsiteY7" fmla="*/ 106098 h 284720"/>
                <a:gd name="connsiteX8" fmla="*/ 326785 w 360670"/>
                <a:gd name="connsiteY8" fmla="*/ 134672 h 284720"/>
                <a:gd name="connsiteX9" fmla="*/ 269634 w 360670"/>
                <a:gd name="connsiteY9" fmla="*/ 175154 h 284720"/>
                <a:gd name="connsiteX10" fmla="*/ 205341 w 360670"/>
                <a:gd name="connsiteY10" fmla="*/ 210873 h 284720"/>
                <a:gd name="connsiteX11" fmla="*/ 138666 w 360670"/>
                <a:gd name="connsiteY11" fmla="*/ 246592 h 284720"/>
                <a:gd name="connsiteX12" fmla="*/ 81516 w 360670"/>
                <a:gd name="connsiteY12" fmla="*/ 275167 h 284720"/>
                <a:gd name="connsiteX13" fmla="*/ 45797 w 360670"/>
                <a:gd name="connsiteY13" fmla="*/ 284691 h 284720"/>
                <a:gd name="connsiteX14" fmla="*/ 19603 w 360670"/>
                <a:gd name="connsiteY14" fmla="*/ 272785 h 284720"/>
                <a:gd name="connsiteX15" fmla="*/ 553 w 360670"/>
                <a:gd name="connsiteY15" fmla="*/ 234685 h 284720"/>
                <a:gd name="connsiteX16" fmla="*/ 7697 w 360670"/>
                <a:gd name="connsiteY16" fmla="*/ 189442 h 284720"/>
                <a:gd name="connsiteX17" fmla="*/ 33891 w 360670"/>
                <a:gd name="connsiteY17" fmla="*/ 148961 h 284720"/>
                <a:gd name="connsiteX18" fmla="*/ 67228 w 360670"/>
                <a:gd name="connsiteY18" fmla="*/ 120385 h 284720"/>
                <a:gd name="connsiteX19" fmla="*/ 117235 w 360670"/>
                <a:gd name="connsiteY19" fmla="*/ 94192 h 284720"/>
                <a:gd name="connsiteX0" fmla="*/ 117235 w 360670"/>
                <a:gd name="connsiteY0" fmla="*/ 94368 h 284896"/>
                <a:gd name="connsiteX1" fmla="*/ 195816 w 360670"/>
                <a:gd name="connsiteY1" fmla="*/ 51505 h 284896"/>
                <a:gd name="connsiteX2" fmla="*/ 250584 w 360670"/>
                <a:gd name="connsiteY2" fmla="*/ 20549 h 284896"/>
                <a:gd name="connsiteX3" fmla="*/ 288684 w 360670"/>
                <a:gd name="connsiteY3" fmla="*/ 3880 h 284896"/>
                <a:gd name="connsiteX4" fmla="*/ 326785 w 360670"/>
                <a:gd name="connsiteY4" fmla="*/ 1499 h 284896"/>
                <a:gd name="connsiteX5" fmla="*/ 355360 w 360670"/>
                <a:gd name="connsiteY5" fmla="*/ 22930 h 284896"/>
                <a:gd name="connsiteX6" fmla="*/ 360122 w 360670"/>
                <a:gd name="connsiteY6" fmla="*/ 63411 h 284896"/>
                <a:gd name="connsiteX7" fmla="*/ 348216 w 360670"/>
                <a:gd name="connsiteY7" fmla="*/ 106274 h 284896"/>
                <a:gd name="connsiteX8" fmla="*/ 326785 w 360670"/>
                <a:gd name="connsiteY8" fmla="*/ 134848 h 284896"/>
                <a:gd name="connsiteX9" fmla="*/ 269634 w 360670"/>
                <a:gd name="connsiteY9" fmla="*/ 175330 h 284896"/>
                <a:gd name="connsiteX10" fmla="*/ 205341 w 360670"/>
                <a:gd name="connsiteY10" fmla="*/ 211049 h 284896"/>
                <a:gd name="connsiteX11" fmla="*/ 138666 w 360670"/>
                <a:gd name="connsiteY11" fmla="*/ 246768 h 284896"/>
                <a:gd name="connsiteX12" fmla="*/ 81516 w 360670"/>
                <a:gd name="connsiteY12" fmla="*/ 275343 h 284896"/>
                <a:gd name="connsiteX13" fmla="*/ 45797 w 360670"/>
                <a:gd name="connsiteY13" fmla="*/ 284867 h 284896"/>
                <a:gd name="connsiteX14" fmla="*/ 19603 w 360670"/>
                <a:gd name="connsiteY14" fmla="*/ 272961 h 284896"/>
                <a:gd name="connsiteX15" fmla="*/ 553 w 360670"/>
                <a:gd name="connsiteY15" fmla="*/ 234861 h 284896"/>
                <a:gd name="connsiteX16" fmla="*/ 7697 w 360670"/>
                <a:gd name="connsiteY16" fmla="*/ 189618 h 284896"/>
                <a:gd name="connsiteX17" fmla="*/ 33891 w 360670"/>
                <a:gd name="connsiteY17" fmla="*/ 149137 h 284896"/>
                <a:gd name="connsiteX18" fmla="*/ 67228 w 360670"/>
                <a:gd name="connsiteY18" fmla="*/ 120561 h 284896"/>
                <a:gd name="connsiteX19" fmla="*/ 117235 w 360670"/>
                <a:gd name="connsiteY19" fmla="*/ 94368 h 284896"/>
                <a:gd name="connsiteX0" fmla="*/ 117235 w 360670"/>
                <a:gd name="connsiteY0" fmla="*/ 94368 h 284896"/>
                <a:gd name="connsiteX1" fmla="*/ 195816 w 360670"/>
                <a:gd name="connsiteY1" fmla="*/ 51505 h 284896"/>
                <a:gd name="connsiteX2" fmla="*/ 250584 w 360670"/>
                <a:gd name="connsiteY2" fmla="*/ 20549 h 284896"/>
                <a:gd name="connsiteX3" fmla="*/ 288684 w 360670"/>
                <a:gd name="connsiteY3" fmla="*/ 3880 h 284896"/>
                <a:gd name="connsiteX4" fmla="*/ 326785 w 360670"/>
                <a:gd name="connsiteY4" fmla="*/ 1499 h 284896"/>
                <a:gd name="connsiteX5" fmla="*/ 355360 w 360670"/>
                <a:gd name="connsiteY5" fmla="*/ 22930 h 284896"/>
                <a:gd name="connsiteX6" fmla="*/ 360122 w 360670"/>
                <a:gd name="connsiteY6" fmla="*/ 63411 h 284896"/>
                <a:gd name="connsiteX7" fmla="*/ 348216 w 360670"/>
                <a:gd name="connsiteY7" fmla="*/ 106274 h 284896"/>
                <a:gd name="connsiteX8" fmla="*/ 326785 w 360670"/>
                <a:gd name="connsiteY8" fmla="*/ 134848 h 284896"/>
                <a:gd name="connsiteX9" fmla="*/ 269634 w 360670"/>
                <a:gd name="connsiteY9" fmla="*/ 175330 h 284896"/>
                <a:gd name="connsiteX10" fmla="*/ 205341 w 360670"/>
                <a:gd name="connsiteY10" fmla="*/ 211049 h 284896"/>
                <a:gd name="connsiteX11" fmla="*/ 138666 w 360670"/>
                <a:gd name="connsiteY11" fmla="*/ 246768 h 284896"/>
                <a:gd name="connsiteX12" fmla="*/ 81516 w 360670"/>
                <a:gd name="connsiteY12" fmla="*/ 275343 h 284896"/>
                <a:gd name="connsiteX13" fmla="*/ 45797 w 360670"/>
                <a:gd name="connsiteY13" fmla="*/ 284867 h 284896"/>
                <a:gd name="connsiteX14" fmla="*/ 19603 w 360670"/>
                <a:gd name="connsiteY14" fmla="*/ 272961 h 284896"/>
                <a:gd name="connsiteX15" fmla="*/ 553 w 360670"/>
                <a:gd name="connsiteY15" fmla="*/ 234861 h 284896"/>
                <a:gd name="connsiteX16" fmla="*/ 7697 w 360670"/>
                <a:gd name="connsiteY16" fmla="*/ 189618 h 284896"/>
                <a:gd name="connsiteX17" fmla="*/ 33891 w 360670"/>
                <a:gd name="connsiteY17" fmla="*/ 149137 h 284896"/>
                <a:gd name="connsiteX18" fmla="*/ 67228 w 360670"/>
                <a:gd name="connsiteY18" fmla="*/ 125323 h 284896"/>
                <a:gd name="connsiteX19" fmla="*/ 117235 w 360670"/>
                <a:gd name="connsiteY19" fmla="*/ 94368 h 284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0670" h="284896">
                  <a:moveTo>
                    <a:pt x="117235" y="94368"/>
                  </a:moveTo>
                  <a:cubicBezTo>
                    <a:pt x="138666" y="82065"/>
                    <a:pt x="169622" y="65793"/>
                    <a:pt x="195816" y="51505"/>
                  </a:cubicBezTo>
                  <a:cubicBezTo>
                    <a:pt x="218041" y="39202"/>
                    <a:pt x="235106" y="28486"/>
                    <a:pt x="250584" y="20549"/>
                  </a:cubicBezTo>
                  <a:cubicBezTo>
                    <a:pt x="266062" y="12612"/>
                    <a:pt x="275984" y="7055"/>
                    <a:pt x="288684" y="3880"/>
                  </a:cubicBezTo>
                  <a:cubicBezTo>
                    <a:pt x="301384" y="705"/>
                    <a:pt x="315672" y="-1676"/>
                    <a:pt x="326785" y="1499"/>
                  </a:cubicBezTo>
                  <a:cubicBezTo>
                    <a:pt x="337898" y="4674"/>
                    <a:pt x="349804" y="12611"/>
                    <a:pt x="355360" y="22930"/>
                  </a:cubicBezTo>
                  <a:cubicBezTo>
                    <a:pt x="360916" y="33249"/>
                    <a:pt x="361313" y="49520"/>
                    <a:pt x="360122" y="63411"/>
                  </a:cubicBezTo>
                  <a:cubicBezTo>
                    <a:pt x="358931" y="77302"/>
                    <a:pt x="353772" y="94368"/>
                    <a:pt x="348216" y="106274"/>
                  </a:cubicBezTo>
                  <a:cubicBezTo>
                    <a:pt x="342660" y="118180"/>
                    <a:pt x="339882" y="123339"/>
                    <a:pt x="326785" y="134848"/>
                  </a:cubicBezTo>
                  <a:cubicBezTo>
                    <a:pt x="313688" y="146357"/>
                    <a:pt x="289875" y="162630"/>
                    <a:pt x="269634" y="175330"/>
                  </a:cubicBezTo>
                  <a:cubicBezTo>
                    <a:pt x="249393" y="188030"/>
                    <a:pt x="227169" y="199143"/>
                    <a:pt x="205341" y="211049"/>
                  </a:cubicBezTo>
                  <a:lnTo>
                    <a:pt x="138666" y="246768"/>
                  </a:lnTo>
                  <a:cubicBezTo>
                    <a:pt x="118029" y="257484"/>
                    <a:pt x="96994" y="268993"/>
                    <a:pt x="81516" y="275343"/>
                  </a:cubicBezTo>
                  <a:cubicBezTo>
                    <a:pt x="66038" y="281693"/>
                    <a:pt x="56116" y="285264"/>
                    <a:pt x="45797" y="284867"/>
                  </a:cubicBezTo>
                  <a:cubicBezTo>
                    <a:pt x="35478" y="284470"/>
                    <a:pt x="27144" y="281295"/>
                    <a:pt x="19603" y="272961"/>
                  </a:cubicBezTo>
                  <a:cubicBezTo>
                    <a:pt x="12062" y="264627"/>
                    <a:pt x="2537" y="248752"/>
                    <a:pt x="553" y="234861"/>
                  </a:cubicBezTo>
                  <a:cubicBezTo>
                    <a:pt x="-1431" y="220970"/>
                    <a:pt x="2141" y="203905"/>
                    <a:pt x="7697" y="189618"/>
                  </a:cubicBezTo>
                  <a:cubicBezTo>
                    <a:pt x="13253" y="175331"/>
                    <a:pt x="24763" y="160250"/>
                    <a:pt x="33891" y="149137"/>
                  </a:cubicBezTo>
                  <a:cubicBezTo>
                    <a:pt x="43019" y="138025"/>
                    <a:pt x="53337" y="134451"/>
                    <a:pt x="67228" y="125323"/>
                  </a:cubicBezTo>
                  <a:cubicBezTo>
                    <a:pt x="81119" y="116195"/>
                    <a:pt x="95804" y="106671"/>
                    <a:pt x="117235" y="94368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65" name="组合 1564"/>
          <p:cNvGrpSpPr/>
          <p:nvPr/>
        </p:nvGrpSpPr>
        <p:grpSpPr>
          <a:xfrm>
            <a:off x="6812966" y="3128721"/>
            <a:ext cx="157914" cy="162301"/>
            <a:chOff x="6812966" y="3128721"/>
            <a:chExt cx="157914" cy="162301"/>
          </a:xfrm>
        </p:grpSpPr>
        <p:sp>
          <p:nvSpPr>
            <p:cNvPr id="1566" name="椭圆 1565"/>
            <p:cNvSpPr/>
            <p:nvPr/>
          </p:nvSpPr>
          <p:spPr>
            <a:xfrm>
              <a:off x="6816080" y="3136222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67" name="椭圆 1566"/>
            <p:cNvSpPr/>
            <p:nvPr/>
          </p:nvSpPr>
          <p:spPr>
            <a:xfrm>
              <a:off x="6812966" y="312872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68" name="组合 1567"/>
          <p:cNvGrpSpPr/>
          <p:nvPr/>
        </p:nvGrpSpPr>
        <p:grpSpPr>
          <a:xfrm>
            <a:off x="6977540" y="3096203"/>
            <a:ext cx="160026" cy="156129"/>
            <a:chOff x="6977540" y="3096203"/>
            <a:chExt cx="160026" cy="156129"/>
          </a:xfrm>
        </p:grpSpPr>
        <p:sp>
          <p:nvSpPr>
            <p:cNvPr id="1569" name="椭圆 1568"/>
            <p:cNvSpPr/>
            <p:nvPr/>
          </p:nvSpPr>
          <p:spPr>
            <a:xfrm>
              <a:off x="6982766" y="3097532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70" name="椭圆 1569"/>
            <p:cNvSpPr/>
            <p:nvPr/>
          </p:nvSpPr>
          <p:spPr>
            <a:xfrm>
              <a:off x="6977540" y="3096203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71" name="组合 1570"/>
          <p:cNvGrpSpPr/>
          <p:nvPr/>
        </p:nvGrpSpPr>
        <p:grpSpPr>
          <a:xfrm>
            <a:off x="7142114" y="3066579"/>
            <a:ext cx="156593" cy="154800"/>
            <a:chOff x="7142114" y="3066579"/>
            <a:chExt cx="156593" cy="154800"/>
          </a:xfrm>
        </p:grpSpPr>
        <p:sp>
          <p:nvSpPr>
            <p:cNvPr id="1572" name="椭圆 1571"/>
            <p:cNvSpPr/>
            <p:nvPr/>
          </p:nvSpPr>
          <p:spPr>
            <a:xfrm>
              <a:off x="7143907" y="3066579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73" name="椭圆 1572"/>
            <p:cNvSpPr/>
            <p:nvPr/>
          </p:nvSpPr>
          <p:spPr>
            <a:xfrm>
              <a:off x="7142114" y="3066579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74" name="组合 1573"/>
          <p:cNvGrpSpPr/>
          <p:nvPr/>
        </p:nvGrpSpPr>
        <p:grpSpPr>
          <a:xfrm>
            <a:off x="7298542" y="3027390"/>
            <a:ext cx="163835" cy="160557"/>
            <a:chOff x="7298542" y="3027390"/>
            <a:chExt cx="163835" cy="160557"/>
          </a:xfrm>
        </p:grpSpPr>
        <p:sp>
          <p:nvSpPr>
            <p:cNvPr id="1575" name="椭圆 1574"/>
            <p:cNvSpPr/>
            <p:nvPr/>
          </p:nvSpPr>
          <p:spPr>
            <a:xfrm>
              <a:off x="7307577" y="3033147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76" name="椭圆 1575"/>
            <p:cNvSpPr/>
            <p:nvPr/>
          </p:nvSpPr>
          <p:spPr>
            <a:xfrm>
              <a:off x="7298542" y="3027390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77" name="组合 1576"/>
          <p:cNvGrpSpPr/>
          <p:nvPr/>
        </p:nvGrpSpPr>
        <p:grpSpPr>
          <a:xfrm>
            <a:off x="7460635" y="3002206"/>
            <a:ext cx="157057" cy="156689"/>
            <a:chOff x="7460635" y="3002206"/>
            <a:chExt cx="157057" cy="156689"/>
          </a:xfrm>
        </p:grpSpPr>
        <p:sp>
          <p:nvSpPr>
            <p:cNvPr id="1578" name="椭圆 1577"/>
            <p:cNvSpPr/>
            <p:nvPr/>
          </p:nvSpPr>
          <p:spPr>
            <a:xfrm>
              <a:off x="7462892" y="3004095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79" name="椭圆 1578"/>
            <p:cNvSpPr/>
            <p:nvPr/>
          </p:nvSpPr>
          <p:spPr>
            <a:xfrm>
              <a:off x="7460635" y="3002206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80" name="组合 1579"/>
          <p:cNvGrpSpPr/>
          <p:nvPr/>
        </p:nvGrpSpPr>
        <p:grpSpPr>
          <a:xfrm>
            <a:off x="7615311" y="2973535"/>
            <a:ext cx="154800" cy="165052"/>
            <a:chOff x="7615311" y="2973535"/>
            <a:chExt cx="154800" cy="165052"/>
          </a:xfrm>
        </p:grpSpPr>
        <p:sp>
          <p:nvSpPr>
            <p:cNvPr id="1581" name="椭圆 1580"/>
            <p:cNvSpPr/>
            <p:nvPr/>
          </p:nvSpPr>
          <p:spPr>
            <a:xfrm>
              <a:off x="7615311" y="2983787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82" name="椭圆 1581"/>
            <p:cNvSpPr/>
            <p:nvPr/>
          </p:nvSpPr>
          <p:spPr>
            <a:xfrm>
              <a:off x="7615392" y="2973535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83" name="组合 1582"/>
          <p:cNvGrpSpPr/>
          <p:nvPr/>
        </p:nvGrpSpPr>
        <p:grpSpPr>
          <a:xfrm>
            <a:off x="7774729" y="2955263"/>
            <a:ext cx="154925" cy="156539"/>
            <a:chOff x="7774729" y="2955263"/>
            <a:chExt cx="154925" cy="156539"/>
          </a:xfrm>
        </p:grpSpPr>
        <p:sp>
          <p:nvSpPr>
            <p:cNvPr id="1584" name="椭圆 1583"/>
            <p:cNvSpPr/>
            <p:nvPr/>
          </p:nvSpPr>
          <p:spPr>
            <a:xfrm>
              <a:off x="7774854" y="2957002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85" name="椭圆 1584"/>
            <p:cNvSpPr/>
            <p:nvPr/>
          </p:nvSpPr>
          <p:spPr>
            <a:xfrm>
              <a:off x="7774729" y="2955263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86" name="组合 1585"/>
          <p:cNvGrpSpPr/>
          <p:nvPr/>
        </p:nvGrpSpPr>
        <p:grpSpPr>
          <a:xfrm>
            <a:off x="7922425" y="2926424"/>
            <a:ext cx="161227" cy="156806"/>
            <a:chOff x="7922425" y="2926424"/>
            <a:chExt cx="161227" cy="156806"/>
          </a:xfrm>
        </p:grpSpPr>
        <p:sp>
          <p:nvSpPr>
            <p:cNvPr id="1587" name="椭圆 1586"/>
            <p:cNvSpPr/>
            <p:nvPr/>
          </p:nvSpPr>
          <p:spPr>
            <a:xfrm>
              <a:off x="7928852" y="2928430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88" name="椭圆 1587"/>
            <p:cNvSpPr/>
            <p:nvPr/>
          </p:nvSpPr>
          <p:spPr>
            <a:xfrm>
              <a:off x="7922425" y="2926424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89" name="组合 1588"/>
          <p:cNvGrpSpPr/>
          <p:nvPr/>
        </p:nvGrpSpPr>
        <p:grpSpPr>
          <a:xfrm>
            <a:off x="8084004" y="2906903"/>
            <a:ext cx="163318" cy="154800"/>
            <a:chOff x="8084004" y="2906903"/>
            <a:chExt cx="163318" cy="154800"/>
          </a:xfrm>
        </p:grpSpPr>
        <p:sp>
          <p:nvSpPr>
            <p:cNvPr id="1590" name="椭圆 1589"/>
            <p:cNvSpPr/>
            <p:nvPr/>
          </p:nvSpPr>
          <p:spPr>
            <a:xfrm>
              <a:off x="8092522" y="2906903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91" name="椭圆 1590"/>
            <p:cNvSpPr/>
            <p:nvPr/>
          </p:nvSpPr>
          <p:spPr>
            <a:xfrm>
              <a:off x="8084004" y="2910535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92" name="组合 1591"/>
          <p:cNvGrpSpPr/>
          <p:nvPr/>
        </p:nvGrpSpPr>
        <p:grpSpPr>
          <a:xfrm>
            <a:off x="8258752" y="2882613"/>
            <a:ext cx="157637" cy="154800"/>
            <a:chOff x="8258752" y="2882613"/>
            <a:chExt cx="157637" cy="154800"/>
          </a:xfrm>
        </p:grpSpPr>
        <p:sp>
          <p:nvSpPr>
            <p:cNvPr id="1593" name="椭圆 1592"/>
            <p:cNvSpPr/>
            <p:nvPr/>
          </p:nvSpPr>
          <p:spPr>
            <a:xfrm>
              <a:off x="8261589" y="2882613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94" name="椭圆 1593"/>
            <p:cNvSpPr/>
            <p:nvPr/>
          </p:nvSpPr>
          <p:spPr>
            <a:xfrm>
              <a:off x="8258752" y="2887127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95" name="组合 1594"/>
          <p:cNvGrpSpPr/>
          <p:nvPr/>
        </p:nvGrpSpPr>
        <p:grpSpPr>
          <a:xfrm>
            <a:off x="8429362" y="2860306"/>
            <a:ext cx="154800" cy="155694"/>
            <a:chOff x="8429362" y="2860306"/>
            <a:chExt cx="154800" cy="155694"/>
          </a:xfrm>
        </p:grpSpPr>
        <p:sp>
          <p:nvSpPr>
            <p:cNvPr id="1596" name="椭圆 1595"/>
            <p:cNvSpPr/>
            <p:nvPr/>
          </p:nvSpPr>
          <p:spPr>
            <a:xfrm>
              <a:off x="8429362" y="2861200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97" name="椭圆 1596"/>
            <p:cNvSpPr/>
            <p:nvPr/>
          </p:nvSpPr>
          <p:spPr>
            <a:xfrm>
              <a:off x="8429747" y="2860306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598" name="组合 1597"/>
          <p:cNvGrpSpPr/>
          <p:nvPr/>
        </p:nvGrpSpPr>
        <p:grpSpPr>
          <a:xfrm>
            <a:off x="8593978" y="2841528"/>
            <a:ext cx="159251" cy="159592"/>
            <a:chOff x="8593978" y="2841528"/>
            <a:chExt cx="159251" cy="159592"/>
          </a:xfrm>
        </p:grpSpPr>
        <p:sp>
          <p:nvSpPr>
            <p:cNvPr id="1599" name="椭圆 1598"/>
            <p:cNvSpPr/>
            <p:nvPr/>
          </p:nvSpPr>
          <p:spPr>
            <a:xfrm>
              <a:off x="8598429" y="2846320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00" name="椭圆 1599"/>
            <p:cNvSpPr/>
            <p:nvPr/>
          </p:nvSpPr>
          <p:spPr>
            <a:xfrm>
              <a:off x="8593978" y="2841528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01" name="组合 1600"/>
          <p:cNvGrpSpPr/>
          <p:nvPr/>
        </p:nvGrpSpPr>
        <p:grpSpPr>
          <a:xfrm>
            <a:off x="8752518" y="2831860"/>
            <a:ext cx="156455" cy="154974"/>
            <a:chOff x="8752518" y="2831860"/>
            <a:chExt cx="156455" cy="154974"/>
          </a:xfrm>
        </p:grpSpPr>
        <p:sp>
          <p:nvSpPr>
            <p:cNvPr id="1602" name="椭圆 1601"/>
            <p:cNvSpPr/>
            <p:nvPr/>
          </p:nvSpPr>
          <p:spPr>
            <a:xfrm>
              <a:off x="8754173" y="2832034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03" name="椭圆 1602"/>
            <p:cNvSpPr/>
            <p:nvPr/>
          </p:nvSpPr>
          <p:spPr>
            <a:xfrm>
              <a:off x="8752518" y="2831860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04" name="组合 1603"/>
          <p:cNvGrpSpPr/>
          <p:nvPr/>
        </p:nvGrpSpPr>
        <p:grpSpPr>
          <a:xfrm>
            <a:off x="8913716" y="2813100"/>
            <a:ext cx="154800" cy="161731"/>
            <a:chOff x="8913716" y="2813100"/>
            <a:chExt cx="154800" cy="161731"/>
          </a:xfrm>
        </p:grpSpPr>
        <p:sp>
          <p:nvSpPr>
            <p:cNvPr id="1605" name="椭圆 1604"/>
            <p:cNvSpPr/>
            <p:nvPr/>
          </p:nvSpPr>
          <p:spPr>
            <a:xfrm>
              <a:off x="8913716" y="2820031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06" name="椭圆 1605"/>
            <p:cNvSpPr/>
            <p:nvPr/>
          </p:nvSpPr>
          <p:spPr>
            <a:xfrm>
              <a:off x="8918063" y="2813100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07" name="组合 1606"/>
          <p:cNvGrpSpPr/>
          <p:nvPr/>
        </p:nvGrpSpPr>
        <p:grpSpPr>
          <a:xfrm>
            <a:off x="9070171" y="2810290"/>
            <a:ext cx="159148" cy="156391"/>
            <a:chOff x="9070171" y="2810290"/>
            <a:chExt cx="159148" cy="156391"/>
          </a:xfrm>
        </p:grpSpPr>
        <p:sp>
          <p:nvSpPr>
            <p:cNvPr id="1608" name="椭圆 1607"/>
            <p:cNvSpPr/>
            <p:nvPr/>
          </p:nvSpPr>
          <p:spPr>
            <a:xfrm>
              <a:off x="9074519" y="2811881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09" name="椭圆 1608"/>
            <p:cNvSpPr/>
            <p:nvPr/>
          </p:nvSpPr>
          <p:spPr>
            <a:xfrm>
              <a:off x="9070171" y="2810290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10" name="组合 1609"/>
          <p:cNvGrpSpPr/>
          <p:nvPr/>
        </p:nvGrpSpPr>
        <p:grpSpPr>
          <a:xfrm>
            <a:off x="9227626" y="2800550"/>
            <a:ext cx="158148" cy="157201"/>
            <a:chOff x="9227626" y="2800550"/>
            <a:chExt cx="158148" cy="157201"/>
          </a:xfrm>
        </p:grpSpPr>
        <p:sp>
          <p:nvSpPr>
            <p:cNvPr id="1611" name="椭圆 1610"/>
            <p:cNvSpPr/>
            <p:nvPr/>
          </p:nvSpPr>
          <p:spPr>
            <a:xfrm>
              <a:off x="9230974" y="2802951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12" name="椭圆 1611"/>
            <p:cNvSpPr/>
            <p:nvPr/>
          </p:nvSpPr>
          <p:spPr>
            <a:xfrm>
              <a:off x="9227626" y="2800550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13" name="组合 1612"/>
          <p:cNvGrpSpPr/>
          <p:nvPr/>
        </p:nvGrpSpPr>
        <p:grpSpPr>
          <a:xfrm>
            <a:off x="9394383" y="2796564"/>
            <a:ext cx="158001" cy="155831"/>
            <a:chOff x="9394383" y="2796564"/>
            <a:chExt cx="158001" cy="155831"/>
          </a:xfrm>
        </p:grpSpPr>
        <p:sp>
          <p:nvSpPr>
            <p:cNvPr id="1614" name="椭圆 1613"/>
            <p:cNvSpPr/>
            <p:nvPr/>
          </p:nvSpPr>
          <p:spPr>
            <a:xfrm>
              <a:off x="9397584" y="2797595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15" name="椭圆 1614"/>
            <p:cNvSpPr/>
            <p:nvPr/>
          </p:nvSpPr>
          <p:spPr>
            <a:xfrm>
              <a:off x="9394383" y="2796564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16" name="组合 1615"/>
          <p:cNvGrpSpPr/>
          <p:nvPr/>
        </p:nvGrpSpPr>
        <p:grpSpPr>
          <a:xfrm>
            <a:off x="9560538" y="2783434"/>
            <a:ext cx="160250" cy="164199"/>
            <a:chOff x="9560538" y="2783434"/>
            <a:chExt cx="160250" cy="164199"/>
          </a:xfrm>
        </p:grpSpPr>
        <p:sp>
          <p:nvSpPr>
            <p:cNvPr id="1617" name="椭圆 1616"/>
            <p:cNvSpPr/>
            <p:nvPr/>
          </p:nvSpPr>
          <p:spPr>
            <a:xfrm>
              <a:off x="9565988" y="2792833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18" name="椭圆 1617"/>
            <p:cNvSpPr/>
            <p:nvPr/>
          </p:nvSpPr>
          <p:spPr>
            <a:xfrm>
              <a:off x="9560538" y="2783434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19" name="组合 1618"/>
          <p:cNvGrpSpPr/>
          <p:nvPr/>
        </p:nvGrpSpPr>
        <p:grpSpPr>
          <a:xfrm>
            <a:off x="9730120" y="2786077"/>
            <a:ext cx="163256" cy="159175"/>
            <a:chOff x="9730120" y="2786077"/>
            <a:chExt cx="163256" cy="159175"/>
          </a:xfrm>
        </p:grpSpPr>
        <p:sp>
          <p:nvSpPr>
            <p:cNvPr id="1620" name="椭圆 1619"/>
            <p:cNvSpPr/>
            <p:nvPr/>
          </p:nvSpPr>
          <p:spPr>
            <a:xfrm>
              <a:off x="9738576" y="2790452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21" name="椭圆 1620"/>
            <p:cNvSpPr/>
            <p:nvPr/>
          </p:nvSpPr>
          <p:spPr>
            <a:xfrm>
              <a:off x="9730120" y="2786077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22" name="组合 1621"/>
          <p:cNvGrpSpPr/>
          <p:nvPr/>
        </p:nvGrpSpPr>
        <p:grpSpPr>
          <a:xfrm>
            <a:off x="9896795" y="2790087"/>
            <a:ext cx="159645" cy="157546"/>
            <a:chOff x="9896795" y="2790087"/>
            <a:chExt cx="159645" cy="157546"/>
          </a:xfrm>
        </p:grpSpPr>
        <p:sp>
          <p:nvSpPr>
            <p:cNvPr id="1623" name="椭圆 1622"/>
            <p:cNvSpPr/>
            <p:nvPr/>
          </p:nvSpPr>
          <p:spPr>
            <a:xfrm>
              <a:off x="9901640" y="2792833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24" name="椭圆 1623"/>
            <p:cNvSpPr/>
            <p:nvPr/>
          </p:nvSpPr>
          <p:spPr>
            <a:xfrm>
              <a:off x="9896795" y="2790087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25" name="组合 1624"/>
          <p:cNvGrpSpPr/>
          <p:nvPr/>
        </p:nvGrpSpPr>
        <p:grpSpPr>
          <a:xfrm>
            <a:off x="10056320" y="2790933"/>
            <a:ext cx="159682" cy="159081"/>
            <a:chOff x="10056320" y="2790933"/>
            <a:chExt cx="159682" cy="159081"/>
          </a:xfrm>
        </p:grpSpPr>
        <p:sp>
          <p:nvSpPr>
            <p:cNvPr id="1626" name="椭圆 1625"/>
            <p:cNvSpPr/>
            <p:nvPr/>
          </p:nvSpPr>
          <p:spPr>
            <a:xfrm>
              <a:off x="10061202" y="2795214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27" name="椭圆 1626"/>
            <p:cNvSpPr/>
            <p:nvPr/>
          </p:nvSpPr>
          <p:spPr>
            <a:xfrm>
              <a:off x="10056320" y="2790933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28" name="组合 1627"/>
          <p:cNvGrpSpPr/>
          <p:nvPr/>
        </p:nvGrpSpPr>
        <p:grpSpPr>
          <a:xfrm>
            <a:off x="10206648" y="2797903"/>
            <a:ext cx="164135" cy="158092"/>
            <a:chOff x="10206648" y="2797903"/>
            <a:chExt cx="164135" cy="158092"/>
          </a:xfrm>
        </p:grpSpPr>
        <p:sp>
          <p:nvSpPr>
            <p:cNvPr id="1629" name="椭圆 1628"/>
            <p:cNvSpPr/>
            <p:nvPr/>
          </p:nvSpPr>
          <p:spPr>
            <a:xfrm>
              <a:off x="10215983" y="2801195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30" name="椭圆 1629"/>
            <p:cNvSpPr/>
            <p:nvPr/>
          </p:nvSpPr>
          <p:spPr>
            <a:xfrm>
              <a:off x="10206648" y="2797903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31" name="组合 1630"/>
          <p:cNvGrpSpPr/>
          <p:nvPr/>
        </p:nvGrpSpPr>
        <p:grpSpPr>
          <a:xfrm>
            <a:off x="4413545" y="4648374"/>
            <a:ext cx="158458" cy="158069"/>
            <a:chOff x="4413545" y="4648374"/>
            <a:chExt cx="158458" cy="158069"/>
          </a:xfrm>
        </p:grpSpPr>
        <p:sp>
          <p:nvSpPr>
            <p:cNvPr id="1632" name="椭圆 1631"/>
            <p:cNvSpPr/>
            <p:nvPr/>
          </p:nvSpPr>
          <p:spPr>
            <a:xfrm>
              <a:off x="4417203" y="4648374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33" name="椭圆 1632"/>
            <p:cNvSpPr/>
            <p:nvPr/>
          </p:nvSpPr>
          <p:spPr>
            <a:xfrm>
              <a:off x="4413545" y="4680443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34" name="组合 1633"/>
          <p:cNvGrpSpPr/>
          <p:nvPr/>
        </p:nvGrpSpPr>
        <p:grpSpPr>
          <a:xfrm>
            <a:off x="4570566" y="4607319"/>
            <a:ext cx="154800" cy="154800"/>
            <a:chOff x="4570566" y="4607319"/>
            <a:chExt cx="154800" cy="154800"/>
          </a:xfrm>
        </p:grpSpPr>
        <p:sp>
          <p:nvSpPr>
            <p:cNvPr id="1635" name="椭圆 1634"/>
            <p:cNvSpPr/>
            <p:nvPr/>
          </p:nvSpPr>
          <p:spPr>
            <a:xfrm>
              <a:off x="4570566" y="4607319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36" name="椭圆 1635"/>
            <p:cNvSpPr/>
            <p:nvPr/>
          </p:nvSpPr>
          <p:spPr>
            <a:xfrm>
              <a:off x="4571987" y="4635009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37" name="组合 1636"/>
          <p:cNvGrpSpPr/>
          <p:nvPr/>
        </p:nvGrpSpPr>
        <p:grpSpPr>
          <a:xfrm>
            <a:off x="4727261" y="4571604"/>
            <a:ext cx="156508" cy="158628"/>
            <a:chOff x="4727261" y="4571604"/>
            <a:chExt cx="156508" cy="158628"/>
          </a:xfrm>
        </p:grpSpPr>
        <p:sp>
          <p:nvSpPr>
            <p:cNvPr id="1638" name="椭圆 1637"/>
            <p:cNvSpPr/>
            <p:nvPr/>
          </p:nvSpPr>
          <p:spPr>
            <a:xfrm>
              <a:off x="4728969" y="4571604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39" name="椭圆 1638"/>
            <p:cNvSpPr/>
            <p:nvPr/>
          </p:nvSpPr>
          <p:spPr>
            <a:xfrm>
              <a:off x="4727261" y="4604232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40" name="组合 1639"/>
          <p:cNvGrpSpPr/>
          <p:nvPr/>
        </p:nvGrpSpPr>
        <p:grpSpPr>
          <a:xfrm>
            <a:off x="4886636" y="4523406"/>
            <a:ext cx="156695" cy="158901"/>
            <a:chOff x="4886636" y="4523406"/>
            <a:chExt cx="156695" cy="158901"/>
          </a:xfrm>
        </p:grpSpPr>
        <p:sp>
          <p:nvSpPr>
            <p:cNvPr id="1641" name="椭圆 1640"/>
            <p:cNvSpPr/>
            <p:nvPr/>
          </p:nvSpPr>
          <p:spPr>
            <a:xfrm>
              <a:off x="4888531" y="4523406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42" name="椭圆 1641"/>
            <p:cNvSpPr/>
            <p:nvPr/>
          </p:nvSpPr>
          <p:spPr>
            <a:xfrm>
              <a:off x="4886636" y="4556307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43" name="组合 1642"/>
          <p:cNvGrpSpPr/>
          <p:nvPr/>
        </p:nvGrpSpPr>
        <p:grpSpPr>
          <a:xfrm>
            <a:off x="5041090" y="4486431"/>
            <a:ext cx="156315" cy="156727"/>
            <a:chOff x="5041090" y="4486431"/>
            <a:chExt cx="156315" cy="156727"/>
          </a:xfrm>
        </p:grpSpPr>
        <p:sp>
          <p:nvSpPr>
            <p:cNvPr id="1644" name="椭圆 1643"/>
            <p:cNvSpPr/>
            <p:nvPr/>
          </p:nvSpPr>
          <p:spPr>
            <a:xfrm>
              <a:off x="5042605" y="4486431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45" name="椭圆 1644"/>
            <p:cNvSpPr/>
            <p:nvPr/>
          </p:nvSpPr>
          <p:spPr>
            <a:xfrm>
              <a:off x="5041090" y="4517158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46" name="组合 1645"/>
          <p:cNvGrpSpPr/>
          <p:nvPr/>
        </p:nvGrpSpPr>
        <p:grpSpPr>
          <a:xfrm>
            <a:off x="5192624" y="4442979"/>
            <a:ext cx="154800" cy="163513"/>
            <a:chOff x="5192624" y="4442979"/>
            <a:chExt cx="154800" cy="163513"/>
          </a:xfrm>
        </p:grpSpPr>
        <p:sp>
          <p:nvSpPr>
            <p:cNvPr id="1647" name="椭圆 1646"/>
            <p:cNvSpPr/>
            <p:nvPr/>
          </p:nvSpPr>
          <p:spPr>
            <a:xfrm>
              <a:off x="5192624" y="4442979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48" name="椭圆 1647"/>
            <p:cNvSpPr/>
            <p:nvPr/>
          </p:nvSpPr>
          <p:spPr>
            <a:xfrm>
              <a:off x="5194113" y="4480492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49" name="组合 1648"/>
          <p:cNvGrpSpPr/>
          <p:nvPr/>
        </p:nvGrpSpPr>
        <p:grpSpPr>
          <a:xfrm>
            <a:off x="5343606" y="4414407"/>
            <a:ext cx="154800" cy="159904"/>
            <a:chOff x="5343606" y="4414407"/>
            <a:chExt cx="154800" cy="159904"/>
          </a:xfrm>
        </p:grpSpPr>
        <p:sp>
          <p:nvSpPr>
            <p:cNvPr id="1650" name="椭圆 1649"/>
            <p:cNvSpPr/>
            <p:nvPr/>
          </p:nvSpPr>
          <p:spPr>
            <a:xfrm>
              <a:off x="5343606" y="4414407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51" name="椭圆 1650"/>
            <p:cNvSpPr/>
            <p:nvPr/>
          </p:nvSpPr>
          <p:spPr>
            <a:xfrm>
              <a:off x="5351042" y="444831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52" name="组合 1651"/>
          <p:cNvGrpSpPr/>
          <p:nvPr/>
        </p:nvGrpSpPr>
        <p:grpSpPr>
          <a:xfrm>
            <a:off x="5491151" y="4369070"/>
            <a:ext cx="154893" cy="156778"/>
            <a:chOff x="5491151" y="4369070"/>
            <a:chExt cx="154893" cy="156778"/>
          </a:xfrm>
        </p:grpSpPr>
        <p:sp>
          <p:nvSpPr>
            <p:cNvPr id="1653" name="椭圆 1652"/>
            <p:cNvSpPr/>
            <p:nvPr/>
          </p:nvSpPr>
          <p:spPr>
            <a:xfrm>
              <a:off x="5491244" y="4369070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54" name="椭圆 1653"/>
            <p:cNvSpPr/>
            <p:nvPr/>
          </p:nvSpPr>
          <p:spPr>
            <a:xfrm>
              <a:off x="5491151" y="4399848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55" name="组合 1654"/>
          <p:cNvGrpSpPr/>
          <p:nvPr/>
        </p:nvGrpSpPr>
        <p:grpSpPr>
          <a:xfrm>
            <a:off x="5637873" y="4325732"/>
            <a:ext cx="158190" cy="165751"/>
            <a:chOff x="5637873" y="4325732"/>
            <a:chExt cx="158190" cy="165751"/>
          </a:xfrm>
        </p:grpSpPr>
        <p:sp>
          <p:nvSpPr>
            <p:cNvPr id="1656" name="椭圆 1655"/>
            <p:cNvSpPr/>
            <p:nvPr/>
          </p:nvSpPr>
          <p:spPr>
            <a:xfrm>
              <a:off x="5641263" y="4325732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57" name="椭圆 1656"/>
            <p:cNvSpPr/>
            <p:nvPr/>
          </p:nvSpPr>
          <p:spPr>
            <a:xfrm>
              <a:off x="5637873" y="4365483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58" name="组合 1657"/>
          <p:cNvGrpSpPr/>
          <p:nvPr/>
        </p:nvGrpSpPr>
        <p:grpSpPr>
          <a:xfrm>
            <a:off x="2849738" y="5007154"/>
            <a:ext cx="154800" cy="161160"/>
            <a:chOff x="2849738" y="5007154"/>
            <a:chExt cx="154800" cy="161160"/>
          </a:xfrm>
        </p:grpSpPr>
        <p:sp>
          <p:nvSpPr>
            <p:cNvPr id="1659" name="椭圆 1658"/>
            <p:cNvSpPr/>
            <p:nvPr/>
          </p:nvSpPr>
          <p:spPr>
            <a:xfrm>
              <a:off x="2849738" y="5007154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60" name="椭圆 1659"/>
            <p:cNvSpPr/>
            <p:nvPr/>
          </p:nvSpPr>
          <p:spPr>
            <a:xfrm>
              <a:off x="2857695" y="5042314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61" name="组合 1660"/>
          <p:cNvGrpSpPr/>
          <p:nvPr/>
        </p:nvGrpSpPr>
        <p:grpSpPr>
          <a:xfrm>
            <a:off x="3000078" y="4966083"/>
            <a:ext cx="156860" cy="159604"/>
            <a:chOff x="3000078" y="4966083"/>
            <a:chExt cx="156860" cy="159604"/>
          </a:xfrm>
        </p:grpSpPr>
        <p:sp>
          <p:nvSpPr>
            <p:cNvPr id="1662" name="椭圆 1661"/>
            <p:cNvSpPr/>
            <p:nvPr/>
          </p:nvSpPr>
          <p:spPr>
            <a:xfrm>
              <a:off x="3002138" y="4966083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63" name="椭圆 1662"/>
            <p:cNvSpPr/>
            <p:nvPr/>
          </p:nvSpPr>
          <p:spPr>
            <a:xfrm>
              <a:off x="3000078" y="4999687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64" name="组合 1663"/>
          <p:cNvGrpSpPr/>
          <p:nvPr/>
        </p:nvGrpSpPr>
        <p:grpSpPr>
          <a:xfrm>
            <a:off x="3160263" y="4935130"/>
            <a:ext cx="154800" cy="154800"/>
            <a:chOff x="3160263" y="4935130"/>
            <a:chExt cx="154800" cy="154800"/>
          </a:xfrm>
        </p:grpSpPr>
        <p:sp>
          <p:nvSpPr>
            <p:cNvPr id="1665" name="椭圆 1664"/>
            <p:cNvSpPr/>
            <p:nvPr/>
          </p:nvSpPr>
          <p:spPr>
            <a:xfrm>
              <a:off x="3160263" y="4935130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66" name="椭圆 1665"/>
            <p:cNvSpPr/>
            <p:nvPr/>
          </p:nvSpPr>
          <p:spPr>
            <a:xfrm>
              <a:off x="3166096" y="4961369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67" name="组合 1666"/>
          <p:cNvGrpSpPr/>
          <p:nvPr/>
        </p:nvGrpSpPr>
        <p:grpSpPr>
          <a:xfrm>
            <a:off x="3313879" y="4906460"/>
            <a:ext cx="154800" cy="155143"/>
            <a:chOff x="3313879" y="4906460"/>
            <a:chExt cx="154800" cy="155143"/>
          </a:xfrm>
        </p:grpSpPr>
        <p:sp>
          <p:nvSpPr>
            <p:cNvPr id="1668" name="椭圆 1667"/>
            <p:cNvSpPr/>
            <p:nvPr/>
          </p:nvSpPr>
          <p:spPr>
            <a:xfrm>
              <a:off x="3313879" y="4906460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69" name="椭圆 1668"/>
            <p:cNvSpPr/>
            <p:nvPr/>
          </p:nvSpPr>
          <p:spPr>
            <a:xfrm>
              <a:off x="3321501" y="4935603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670" name="任意多边形 1669"/>
          <p:cNvSpPr/>
          <p:nvPr/>
        </p:nvSpPr>
        <p:spPr>
          <a:xfrm>
            <a:off x="3422179" y="4513260"/>
            <a:ext cx="171154" cy="394768"/>
          </a:xfrm>
          <a:custGeom>
            <a:avLst/>
            <a:gdLst>
              <a:gd name="connsiteX0" fmla="*/ 12248 w 169545"/>
              <a:gd name="connsiteY0" fmla="*/ 144113 h 407002"/>
              <a:gd name="connsiteX1" fmla="*/ 26536 w 169545"/>
              <a:gd name="connsiteY1" fmla="*/ 225076 h 407002"/>
              <a:gd name="connsiteX2" fmla="*/ 36061 w 169545"/>
              <a:gd name="connsiteY2" fmla="*/ 308419 h 407002"/>
              <a:gd name="connsiteX3" fmla="*/ 57492 w 169545"/>
              <a:gd name="connsiteY3" fmla="*/ 348901 h 407002"/>
              <a:gd name="connsiteX4" fmla="*/ 76542 w 169545"/>
              <a:gd name="connsiteY4" fmla="*/ 384619 h 407002"/>
              <a:gd name="connsiteX5" fmla="*/ 114642 w 169545"/>
              <a:gd name="connsiteY5" fmla="*/ 406051 h 407002"/>
              <a:gd name="connsiteX6" fmla="*/ 147980 w 169545"/>
              <a:gd name="connsiteY6" fmla="*/ 398907 h 407002"/>
              <a:gd name="connsiteX7" fmla="*/ 164648 w 169545"/>
              <a:gd name="connsiteY7" fmla="*/ 360807 h 407002"/>
              <a:gd name="connsiteX8" fmla="*/ 169411 w 169545"/>
              <a:gd name="connsiteY8" fmla="*/ 310801 h 407002"/>
              <a:gd name="connsiteX9" fmla="*/ 167030 w 169545"/>
              <a:gd name="connsiteY9" fmla="*/ 253651 h 407002"/>
              <a:gd name="connsiteX10" fmla="*/ 155123 w 169545"/>
              <a:gd name="connsiteY10" fmla="*/ 220313 h 407002"/>
              <a:gd name="connsiteX11" fmla="*/ 133692 w 169545"/>
              <a:gd name="connsiteY11" fmla="*/ 184594 h 407002"/>
              <a:gd name="connsiteX12" fmla="*/ 112261 w 169545"/>
              <a:gd name="connsiteY12" fmla="*/ 144113 h 407002"/>
              <a:gd name="connsiteX13" fmla="*/ 95592 w 169545"/>
              <a:gd name="connsiteY13" fmla="*/ 98869 h 407002"/>
              <a:gd name="connsiteX14" fmla="*/ 107498 w 169545"/>
              <a:gd name="connsiteY14" fmla="*/ 51244 h 407002"/>
              <a:gd name="connsiteX15" fmla="*/ 119405 w 169545"/>
              <a:gd name="connsiteY15" fmla="*/ 22669 h 407002"/>
              <a:gd name="connsiteX16" fmla="*/ 117023 w 169545"/>
              <a:gd name="connsiteY16" fmla="*/ 3619 h 407002"/>
              <a:gd name="connsiteX17" fmla="*/ 102736 w 169545"/>
              <a:gd name="connsiteY17" fmla="*/ 1238 h 407002"/>
              <a:gd name="connsiteX18" fmla="*/ 81305 w 169545"/>
              <a:gd name="connsiteY18" fmla="*/ 17907 h 407002"/>
              <a:gd name="connsiteX19" fmla="*/ 69398 w 169545"/>
              <a:gd name="connsiteY19" fmla="*/ 56007 h 407002"/>
              <a:gd name="connsiteX20" fmla="*/ 69398 w 169545"/>
              <a:gd name="connsiteY20" fmla="*/ 110776 h 407002"/>
              <a:gd name="connsiteX21" fmla="*/ 83686 w 169545"/>
              <a:gd name="connsiteY21" fmla="*/ 156019 h 407002"/>
              <a:gd name="connsiteX22" fmla="*/ 109880 w 169545"/>
              <a:gd name="connsiteY22" fmla="*/ 203644 h 407002"/>
              <a:gd name="connsiteX23" fmla="*/ 131311 w 169545"/>
              <a:gd name="connsiteY23" fmla="*/ 236982 h 407002"/>
              <a:gd name="connsiteX24" fmla="*/ 140836 w 169545"/>
              <a:gd name="connsiteY24" fmla="*/ 272701 h 407002"/>
              <a:gd name="connsiteX25" fmla="*/ 140836 w 169545"/>
              <a:gd name="connsiteY25" fmla="*/ 306038 h 407002"/>
              <a:gd name="connsiteX26" fmla="*/ 140836 w 169545"/>
              <a:gd name="connsiteY26" fmla="*/ 336994 h 407002"/>
              <a:gd name="connsiteX27" fmla="*/ 131311 w 169545"/>
              <a:gd name="connsiteY27" fmla="*/ 356044 h 407002"/>
              <a:gd name="connsiteX28" fmla="*/ 107498 w 169545"/>
              <a:gd name="connsiteY28" fmla="*/ 360807 h 407002"/>
              <a:gd name="connsiteX29" fmla="*/ 81305 w 169545"/>
              <a:gd name="connsiteY29" fmla="*/ 339376 h 407002"/>
              <a:gd name="connsiteX30" fmla="*/ 57492 w 169545"/>
              <a:gd name="connsiteY30" fmla="*/ 275082 h 407002"/>
              <a:gd name="connsiteX31" fmla="*/ 47967 w 169545"/>
              <a:gd name="connsiteY31" fmla="*/ 198882 h 407002"/>
              <a:gd name="connsiteX32" fmla="*/ 38442 w 169545"/>
              <a:gd name="connsiteY32" fmla="*/ 77438 h 407002"/>
              <a:gd name="connsiteX33" fmla="*/ 36061 w 169545"/>
              <a:gd name="connsiteY33" fmla="*/ 36957 h 407002"/>
              <a:gd name="connsiteX34" fmla="*/ 24155 w 169545"/>
              <a:gd name="connsiteY34" fmla="*/ 22669 h 407002"/>
              <a:gd name="connsiteX35" fmla="*/ 5105 w 169545"/>
              <a:gd name="connsiteY35" fmla="*/ 29813 h 407002"/>
              <a:gd name="connsiteX36" fmla="*/ 342 w 169545"/>
              <a:gd name="connsiteY36" fmla="*/ 60769 h 407002"/>
              <a:gd name="connsiteX37" fmla="*/ 12248 w 169545"/>
              <a:gd name="connsiteY37" fmla="*/ 144113 h 407002"/>
              <a:gd name="connsiteX0" fmla="*/ 12248 w 169545"/>
              <a:gd name="connsiteY0" fmla="*/ 144113 h 406060"/>
              <a:gd name="connsiteX1" fmla="*/ 26536 w 169545"/>
              <a:gd name="connsiteY1" fmla="*/ 225076 h 406060"/>
              <a:gd name="connsiteX2" fmla="*/ 36061 w 169545"/>
              <a:gd name="connsiteY2" fmla="*/ 308419 h 406060"/>
              <a:gd name="connsiteX3" fmla="*/ 57492 w 169545"/>
              <a:gd name="connsiteY3" fmla="*/ 348901 h 406060"/>
              <a:gd name="connsiteX4" fmla="*/ 76542 w 169545"/>
              <a:gd name="connsiteY4" fmla="*/ 384619 h 406060"/>
              <a:gd name="connsiteX5" fmla="*/ 114642 w 169545"/>
              <a:gd name="connsiteY5" fmla="*/ 406051 h 406060"/>
              <a:gd name="connsiteX6" fmla="*/ 143218 w 169545"/>
              <a:gd name="connsiteY6" fmla="*/ 387001 h 406060"/>
              <a:gd name="connsiteX7" fmla="*/ 164648 w 169545"/>
              <a:gd name="connsiteY7" fmla="*/ 360807 h 406060"/>
              <a:gd name="connsiteX8" fmla="*/ 169411 w 169545"/>
              <a:gd name="connsiteY8" fmla="*/ 310801 h 406060"/>
              <a:gd name="connsiteX9" fmla="*/ 167030 w 169545"/>
              <a:gd name="connsiteY9" fmla="*/ 253651 h 406060"/>
              <a:gd name="connsiteX10" fmla="*/ 155123 w 169545"/>
              <a:gd name="connsiteY10" fmla="*/ 220313 h 406060"/>
              <a:gd name="connsiteX11" fmla="*/ 133692 w 169545"/>
              <a:gd name="connsiteY11" fmla="*/ 184594 h 406060"/>
              <a:gd name="connsiteX12" fmla="*/ 112261 w 169545"/>
              <a:gd name="connsiteY12" fmla="*/ 144113 h 406060"/>
              <a:gd name="connsiteX13" fmla="*/ 95592 w 169545"/>
              <a:gd name="connsiteY13" fmla="*/ 98869 h 406060"/>
              <a:gd name="connsiteX14" fmla="*/ 107498 w 169545"/>
              <a:gd name="connsiteY14" fmla="*/ 51244 h 406060"/>
              <a:gd name="connsiteX15" fmla="*/ 119405 w 169545"/>
              <a:gd name="connsiteY15" fmla="*/ 22669 h 406060"/>
              <a:gd name="connsiteX16" fmla="*/ 117023 w 169545"/>
              <a:gd name="connsiteY16" fmla="*/ 3619 h 406060"/>
              <a:gd name="connsiteX17" fmla="*/ 102736 w 169545"/>
              <a:gd name="connsiteY17" fmla="*/ 1238 h 406060"/>
              <a:gd name="connsiteX18" fmla="*/ 81305 w 169545"/>
              <a:gd name="connsiteY18" fmla="*/ 17907 h 406060"/>
              <a:gd name="connsiteX19" fmla="*/ 69398 w 169545"/>
              <a:gd name="connsiteY19" fmla="*/ 56007 h 406060"/>
              <a:gd name="connsiteX20" fmla="*/ 69398 w 169545"/>
              <a:gd name="connsiteY20" fmla="*/ 110776 h 406060"/>
              <a:gd name="connsiteX21" fmla="*/ 83686 w 169545"/>
              <a:gd name="connsiteY21" fmla="*/ 156019 h 406060"/>
              <a:gd name="connsiteX22" fmla="*/ 109880 w 169545"/>
              <a:gd name="connsiteY22" fmla="*/ 203644 h 406060"/>
              <a:gd name="connsiteX23" fmla="*/ 131311 w 169545"/>
              <a:gd name="connsiteY23" fmla="*/ 236982 h 406060"/>
              <a:gd name="connsiteX24" fmla="*/ 140836 w 169545"/>
              <a:gd name="connsiteY24" fmla="*/ 272701 h 406060"/>
              <a:gd name="connsiteX25" fmla="*/ 140836 w 169545"/>
              <a:gd name="connsiteY25" fmla="*/ 306038 h 406060"/>
              <a:gd name="connsiteX26" fmla="*/ 140836 w 169545"/>
              <a:gd name="connsiteY26" fmla="*/ 336994 h 406060"/>
              <a:gd name="connsiteX27" fmla="*/ 131311 w 169545"/>
              <a:gd name="connsiteY27" fmla="*/ 356044 h 406060"/>
              <a:gd name="connsiteX28" fmla="*/ 107498 w 169545"/>
              <a:gd name="connsiteY28" fmla="*/ 360807 h 406060"/>
              <a:gd name="connsiteX29" fmla="*/ 81305 w 169545"/>
              <a:gd name="connsiteY29" fmla="*/ 339376 h 406060"/>
              <a:gd name="connsiteX30" fmla="*/ 57492 w 169545"/>
              <a:gd name="connsiteY30" fmla="*/ 275082 h 406060"/>
              <a:gd name="connsiteX31" fmla="*/ 47967 w 169545"/>
              <a:gd name="connsiteY31" fmla="*/ 198882 h 406060"/>
              <a:gd name="connsiteX32" fmla="*/ 38442 w 169545"/>
              <a:gd name="connsiteY32" fmla="*/ 77438 h 406060"/>
              <a:gd name="connsiteX33" fmla="*/ 36061 w 169545"/>
              <a:gd name="connsiteY33" fmla="*/ 36957 h 406060"/>
              <a:gd name="connsiteX34" fmla="*/ 24155 w 169545"/>
              <a:gd name="connsiteY34" fmla="*/ 22669 h 406060"/>
              <a:gd name="connsiteX35" fmla="*/ 5105 w 169545"/>
              <a:gd name="connsiteY35" fmla="*/ 29813 h 406060"/>
              <a:gd name="connsiteX36" fmla="*/ 342 w 169545"/>
              <a:gd name="connsiteY36" fmla="*/ 60769 h 406060"/>
              <a:gd name="connsiteX37" fmla="*/ 12248 w 169545"/>
              <a:gd name="connsiteY37" fmla="*/ 144113 h 406060"/>
              <a:gd name="connsiteX0" fmla="*/ 12248 w 169545"/>
              <a:gd name="connsiteY0" fmla="*/ 144113 h 394192"/>
              <a:gd name="connsiteX1" fmla="*/ 26536 w 169545"/>
              <a:gd name="connsiteY1" fmla="*/ 225076 h 394192"/>
              <a:gd name="connsiteX2" fmla="*/ 36061 w 169545"/>
              <a:gd name="connsiteY2" fmla="*/ 308419 h 394192"/>
              <a:gd name="connsiteX3" fmla="*/ 57492 w 169545"/>
              <a:gd name="connsiteY3" fmla="*/ 348901 h 394192"/>
              <a:gd name="connsiteX4" fmla="*/ 76542 w 169545"/>
              <a:gd name="connsiteY4" fmla="*/ 384619 h 394192"/>
              <a:gd name="connsiteX5" fmla="*/ 114642 w 169545"/>
              <a:gd name="connsiteY5" fmla="*/ 394144 h 394192"/>
              <a:gd name="connsiteX6" fmla="*/ 143218 w 169545"/>
              <a:gd name="connsiteY6" fmla="*/ 387001 h 394192"/>
              <a:gd name="connsiteX7" fmla="*/ 164648 w 169545"/>
              <a:gd name="connsiteY7" fmla="*/ 360807 h 394192"/>
              <a:gd name="connsiteX8" fmla="*/ 169411 w 169545"/>
              <a:gd name="connsiteY8" fmla="*/ 310801 h 394192"/>
              <a:gd name="connsiteX9" fmla="*/ 167030 w 169545"/>
              <a:gd name="connsiteY9" fmla="*/ 253651 h 394192"/>
              <a:gd name="connsiteX10" fmla="*/ 155123 w 169545"/>
              <a:gd name="connsiteY10" fmla="*/ 220313 h 394192"/>
              <a:gd name="connsiteX11" fmla="*/ 133692 w 169545"/>
              <a:gd name="connsiteY11" fmla="*/ 184594 h 394192"/>
              <a:gd name="connsiteX12" fmla="*/ 112261 w 169545"/>
              <a:gd name="connsiteY12" fmla="*/ 144113 h 394192"/>
              <a:gd name="connsiteX13" fmla="*/ 95592 w 169545"/>
              <a:gd name="connsiteY13" fmla="*/ 98869 h 394192"/>
              <a:gd name="connsiteX14" fmla="*/ 107498 w 169545"/>
              <a:gd name="connsiteY14" fmla="*/ 51244 h 394192"/>
              <a:gd name="connsiteX15" fmla="*/ 119405 w 169545"/>
              <a:gd name="connsiteY15" fmla="*/ 22669 h 394192"/>
              <a:gd name="connsiteX16" fmla="*/ 117023 w 169545"/>
              <a:gd name="connsiteY16" fmla="*/ 3619 h 394192"/>
              <a:gd name="connsiteX17" fmla="*/ 102736 w 169545"/>
              <a:gd name="connsiteY17" fmla="*/ 1238 h 394192"/>
              <a:gd name="connsiteX18" fmla="*/ 81305 w 169545"/>
              <a:gd name="connsiteY18" fmla="*/ 17907 h 394192"/>
              <a:gd name="connsiteX19" fmla="*/ 69398 w 169545"/>
              <a:gd name="connsiteY19" fmla="*/ 56007 h 394192"/>
              <a:gd name="connsiteX20" fmla="*/ 69398 w 169545"/>
              <a:gd name="connsiteY20" fmla="*/ 110776 h 394192"/>
              <a:gd name="connsiteX21" fmla="*/ 83686 w 169545"/>
              <a:gd name="connsiteY21" fmla="*/ 156019 h 394192"/>
              <a:gd name="connsiteX22" fmla="*/ 109880 w 169545"/>
              <a:gd name="connsiteY22" fmla="*/ 203644 h 394192"/>
              <a:gd name="connsiteX23" fmla="*/ 131311 w 169545"/>
              <a:gd name="connsiteY23" fmla="*/ 236982 h 394192"/>
              <a:gd name="connsiteX24" fmla="*/ 140836 w 169545"/>
              <a:gd name="connsiteY24" fmla="*/ 272701 h 394192"/>
              <a:gd name="connsiteX25" fmla="*/ 140836 w 169545"/>
              <a:gd name="connsiteY25" fmla="*/ 306038 h 394192"/>
              <a:gd name="connsiteX26" fmla="*/ 140836 w 169545"/>
              <a:gd name="connsiteY26" fmla="*/ 336994 h 394192"/>
              <a:gd name="connsiteX27" fmla="*/ 131311 w 169545"/>
              <a:gd name="connsiteY27" fmla="*/ 356044 h 394192"/>
              <a:gd name="connsiteX28" fmla="*/ 107498 w 169545"/>
              <a:gd name="connsiteY28" fmla="*/ 360807 h 394192"/>
              <a:gd name="connsiteX29" fmla="*/ 81305 w 169545"/>
              <a:gd name="connsiteY29" fmla="*/ 339376 h 394192"/>
              <a:gd name="connsiteX30" fmla="*/ 57492 w 169545"/>
              <a:gd name="connsiteY30" fmla="*/ 275082 h 394192"/>
              <a:gd name="connsiteX31" fmla="*/ 47967 w 169545"/>
              <a:gd name="connsiteY31" fmla="*/ 198882 h 394192"/>
              <a:gd name="connsiteX32" fmla="*/ 38442 w 169545"/>
              <a:gd name="connsiteY32" fmla="*/ 77438 h 394192"/>
              <a:gd name="connsiteX33" fmla="*/ 36061 w 169545"/>
              <a:gd name="connsiteY33" fmla="*/ 36957 h 394192"/>
              <a:gd name="connsiteX34" fmla="*/ 24155 w 169545"/>
              <a:gd name="connsiteY34" fmla="*/ 22669 h 394192"/>
              <a:gd name="connsiteX35" fmla="*/ 5105 w 169545"/>
              <a:gd name="connsiteY35" fmla="*/ 29813 h 394192"/>
              <a:gd name="connsiteX36" fmla="*/ 342 w 169545"/>
              <a:gd name="connsiteY36" fmla="*/ 60769 h 394192"/>
              <a:gd name="connsiteX37" fmla="*/ 12248 w 169545"/>
              <a:gd name="connsiteY37" fmla="*/ 144113 h 394192"/>
              <a:gd name="connsiteX0" fmla="*/ 12248 w 169545"/>
              <a:gd name="connsiteY0" fmla="*/ 144113 h 394416"/>
              <a:gd name="connsiteX1" fmla="*/ 26536 w 169545"/>
              <a:gd name="connsiteY1" fmla="*/ 225076 h 394416"/>
              <a:gd name="connsiteX2" fmla="*/ 36061 w 169545"/>
              <a:gd name="connsiteY2" fmla="*/ 308419 h 394416"/>
              <a:gd name="connsiteX3" fmla="*/ 57492 w 169545"/>
              <a:gd name="connsiteY3" fmla="*/ 348901 h 394416"/>
              <a:gd name="connsiteX4" fmla="*/ 76542 w 169545"/>
              <a:gd name="connsiteY4" fmla="*/ 379857 h 394416"/>
              <a:gd name="connsiteX5" fmla="*/ 114642 w 169545"/>
              <a:gd name="connsiteY5" fmla="*/ 394144 h 394416"/>
              <a:gd name="connsiteX6" fmla="*/ 143218 w 169545"/>
              <a:gd name="connsiteY6" fmla="*/ 387001 h 394416"/>
              <a:gd name="connsiteX7" fmla="*/ 164648 w 169545"/>
              <a:gd name="connsiteY7" fmla="*/ 360807 h 394416"/>
              <a:gd name="connsiteX8" fmla="*/ 169411 w 169545"/>
              <a:gd name="connsiteY8" fmla="*/ 310801 h 394416"/>
              <a:gd name="connsiteX9" fmla="*/ 167030 w 169545"/>
              <a:gd name="connsiteY9" fmla="*/ 253651 h 394416"/>
              <a:gd name="connsiteX10" fmla="*/ 155123 w 169545"/>
              <a:gd name="connsiteY10" fmla="*/ 220313 h 394416"/>
              <a:gd name="connsiteX11" fmla="*/ 133692 w 169545"/>
              <a:gd name="connsiteY11" fmla="*/ 184594 h 394416"/>
              <a:gd name="connsiteX12" fmla="*/ 112261 w 169545"/>
              <a:gd name="connsiteY12" fmla="*/ 144113 h 394416"/>
              <a:gd name="connsiteX13" fmla="*/ 95592 w 169545"/>
              <a:gd name="connsiteY13" fmla="*/ 98869 h 394416"/>
              <a:gd name="connsiteX14" fmla="*/ 107498 w 169545"/>
              <a:gd name="connsiteY14" fmla="*/ 51244 h 394416"/>
              <a:gd name="connsiteX15" fmla="*/ 119405 w 169545"/>
              <a:gd name="connsiteY15" fmla="*/ 22669 h 394416"/>
              <a:gd name="connsiteX16" fmla="*/ 117023 w 169545"/>
              <a:gd name="connsiteY16" fmla="*/ 3619 h 394416"/>
              <a:gd name="connsiteX17" fmla="*/ 102736 w 169545"/>
              <a:gd name="connsiteY17" fmla="*/ 1238 h 394416"/>
              <a:gd name="connsiteX18" fmla="*/ 81305 w 169545"/>
              <a:gd name="connsiteY18" fmla="*/ 17907 h 394416"/>
              <a:gd name="connsiteX19" fmla="*/ 69398 w 169545"/>
              <a:gd name="connsiteY19" fmla="*/ 56007 h 394416"/>
              <a:gd name="connsiteX20" fmla="*/ 69398 w 169545"/>
              <a:gd name="connsiteY20" fmla="*/ 110776 h 394416"/>
              <a:gd name="connsiteX21" fmla="*/ 83686 w 169545"/>
              <a:gd name="connsiteY21" fmla="*/ 156019 h 394416"/>
              <a:gd name="connsiteX22" fmla="*/ 109880 w 169545"/>
              <a:gd name="connsiteY22" fmla="*/ 203644 h 394416"/>
              <a:gd name="connsiteX23" fmla="*/ 131311 w 169545"/>
              <a:gd name="connsiteY23" fmla="*/ 236982 h 394416"/>
              <a:gd name="connsiteX24" fmla="*/ 140836 w 169545"/>
              <a:gd name="connsiteY24" fmla="*/ 272701 h 394416"/>
              <a:gd name="connsiteX25" fmla="*/ 140836 w 169545"/>
              <a:gd name="connsiteY25" fmla="*/ 306038 h 394416"/>
              <a:gd name="connsiteX26" fmla="*/ 140836 w 169545"/>
              <a:gd name="connsiteY26" fmla="*/ 336994 h 394416"/>
              <a:gd name="connsiteX27" fmla="*/ 131311 w 169545"/>
              <a:gd name="connsiteY27" fmla="*/ 356044 h 394416"/>
              <a:gd name="connsiteX28" fmla="*/ 107498 w 169545"/>
              <a:gd name="connsiteY28" fmla="*/ 360807 h 394416"/>
              <a:gd name="connsiteX29" fmla="*/ 81305 w 169545"/>
              <a:gd name="connsiteY29" fmla="*/ 339376 h 394416"/>
              <a:gd name="connsiteX30" fmla="*/ 57492 w 169545"/>
              <a:gd name="connsiteY30" fmla="*/ 275082 h 394416"/>
              <a:gd name="connsiteX31" fmla="*/ 47967 w 169545"/>
              <a:gd name="connsiteY31" fmla="*/ 198882 h 394416"/>
              <a:gd name="connsiteX32" fmla="*/ 38442 w 169545"/>
              <a:gd name="connsiteY32" fmla="*/ 77438 h 394416"/>
              <a:gd name="connsiteX33" fmla="*/ 36061 w 169545"/>
              <a:gd name="connsiteY33" fmla="*/ 36957 h 394416"/>
              <a:gd name="connsiteX34" fmla="*/ 24155 w 169545"/>
              <a:gd name="connsiteY34" fmla="*/ 22669 h 394416"/>
              <a:gd name="connsiteX35" fmla="*/ 5105 w 169545"/>
              <a:gd name="connsiteY35" fmla="*/ 29813 h 394416"/>
              <a:gd name="connsiteX36" fmla="*/ 342 w 169545"/>
              <a:gd name="connsiteY36" fmla="*/ 60769 h 394416"/>
              <a:gd name="connsiteX37" fmla="*/ 12248 w 169545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6061 w 174199"/>
              <a:gd name="connsiteY2" fmla="*/ 308419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57492 w 174199"/>
              <a:gd name="connsiteY30" fmla="*/ 275082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8442 w 174199"/>
              <a:gd name="connsiteY2" fmla="*/ 301276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57492 w 174199"/>
              <a:gd name="connsiteY30" fmla="*/ 275082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12248 w 174199"/>
              <a:gd name="connsiteY0" fmla="*/ 144113 h 394416"/>
              <a:gd name="connsiteX1" fmla="*/ 26536 w 174199"/>
              <a:gd name="connsiteY1" fmla="*/ 225076 h 394416"/>
              <a:gd name="connsiteX2" fmla="*/ 38442 w 174199"/>
              <a:gd name="connsiteY2" fmla="*/ 301276 h 394416"/>
              <a:gd name="connsiteX3" fmla="*/ 57492 w 174199"/>
              <a:gd name="connsiteY3" fmla="*/ 348901 h 394416"/>
              <a:gd name="connsiteX4" fmla="*/ 76542 w 174199"/>
              <a:gd name="connsiteY4" fmla="*/ 379857 h 394416"/>
              <a:gd name="connsiteX5" fmla="*/ 114642 w 174199"/>
              <a:gd name="connsiteY5" fmla="*/ 394144 h 394416"/>
              <a:gd name="connsiteX6" fmla="*/ 143218 w 174199"/>
              <a:gd name="connsiteY6" fmla="*/ 387001 h 394416"/>
              <a:gd name="connsiteX7" fmla="*/ 164648 w 174199"/>
              <a:gd name="connsiteY7" fmla="*/ 360807 h 394416"/>
              <a:gd name="connsiteX8" fmla="*/ 174174 w 174199"/>
              <a:gd name="connsiteY8" fmla="*/ 308419 h 394416"/>
              <a:gd name="connsiteX9" fmla="*/ 167030 w 174199"/>
              <a:gd name="connsiteY9" fmla="*/ 253651 h 394416"/>
              <a:gd name="connsiteX10" fmla="*/ 155123 w 174199"/>
              <a:gd name="connsiteY10" fmla="*/ 220313 h 394416"/>
              <a:gd name="connsiteX11" fmla="*/ 133692 w 174199"/>
              <a:gd name="connsiteY11" fmla="*/ 184594 h 394416"/>
              <a:gd name="connsiteX12" fmla="*/ 112261 w 174199"/>
              <a:gd name="connsiteY12" fmla="*/ 144113 h 394416"/>
              <a:gd name="connsiteX13" fmla="*/ 95592 w 174199"/>
              <a:gd name="connsiteY13" fmla="*/ 98869 h 394416"/>
              <a:gd name="connsiteX14" fmla="*/ 107498 w 174199"/>
              <a:gd name="connsiteY14" fmla="*/ 51244 h 394416"/>
              <a:gd name="connsiteX15" fmla="*/ 119405 w 174199"/>
              <a:gd name="connsiteY15" fmla="*/ 22669 h 394416"/>
              <a:gd name="connsiteX16" fmla="*/ 117023 w 174199"/>
              <a:gd name="connsiteY16" fmla="*/ 3619 h 394416"/>
              <a:gd name="connsiteX17" fmla="*/ 102736 w 174199"/>
              <a:gd name="connsiteY17" fmla="*/ 1238 h 394416"/>
              <a:gd name="connsiteX18" fmla="*/ 81305 w 174199"/>
              <a:gd name="connsiteY18" fmla="*/ 17907 h 394416"/>
              <a:gd name="connsiteX19" fmla="*/ 69398 w 174199"/>
              <a:gd name="connsiteY19" fmla="*/ 56007 h 394416"/>
              <a:gd name="connsiteX20" fmla="*/ 69398 w 174199"/>
              <a:gd name="connsiteY20" fmla="*/ 110776 h 394416"/>
              <a:gd name="connsiteX21" fmla="*/ 83686 w 174199"/>
              <a:gd name="connsiteY21" fmla="*/ 156019 h 394416"/>
              <a:gd name="connsiteX22" fmla="*/ 109880 w 174199"/>
              <a:gd name="connsiteY22" fmla="*/ 203644 h 394416"/>
              <a:gd name="connsiteX23" fmla="*/ 131311 w 174199"/>
              <a:gd name="connsiteY23" fmla="*/ 236982 h 394416"/>
              <a:gd name="connsiteX24" fmla="*/ 140836 w 174199"/>
              <a:gd name="connsiteY24" fmla="*/ 272701 h 394416"/>
              <a:gd name="connsiteX25" fmla="*/ 140836 w 174199"/>
              <a:gd name="connsiteY25" fmla="*/ 306038 h 394416"/>
              <a:gd name="connsiteX26" fmla="*/ 140836 w 174199"/>
              <a:gd name="connsiteY26" fmla="*/ 336994 h 394416"/>
              <a:gd name="connsiteX27" fmla="*/ 131311 w 174199"/>
              <a:gd name="connsiteY27" fmla="*/ 356044 h 394416"/>
              <a:gd name="connsiteX28" fmla="*/ 107498 w 174199"/>
              <a:gd name="connsiteY28" fmla="*/ 360807 h 394416"/>
              <a:gd name="connsiteX29" fmla="*/ 81305 w 174199"/>
              <a:gd name="connsiteY29" fmla="*/ 339376 h 394416"/>
              <a:gd name="connsiteX30" fmla="*/ 62255 w 174199"/>
              <a:gd name="connsiteY30" fmla="*/ 272700 h 394416"/>
              <a:gd name="connsiteX31" fmla="*/ 47967 w 174199"/>
              <a:gd name="connsiteY31" fmla="*/ 198882 h 394416"/>
              <a:gd name="connsiteX32" fmla="*/ 38442 w 174199"/>
              <a:gd name="connsiteY32" fmla="*/ 77438 h 394416"/>
              <a:gd name="connsiteX33" fmla="*/ 36061 w 174199"/>
              <a:gd name="connsiteY33" fmla="*/ 36957 h 394416"/>
              <a:gd name="connsiteX34" fmla="*/ 24155 w 174199"/>
              <a:gd name="connsiteY34" fmla="*/ 22669 h 394416"/>
              <a:gd name="connsiteX35" fmla="*/ 5105 w 174199"/>
              <a:gd name="connsiteY35" fmla="*/ 29813 h 394416"/>
              <a:gd name="connsiteX36" fmla="*/ 342 w 174199"/>
              <a:gd name="connsiteY36" fmla="*/ 60769 h 394416"/>
              <a:gd name="connsiteX37" fmla="*/ 12248 w 174199"/>
              <a:gd name="connsiteY37" fmla="*/ 144113 h 394416"/>
              <a:gd name="connsiteX0" fmla="*/ 9203 w 171154"/>
              <a:gd name="connsiteY0" fmla="*/ 144113 h 394416"/>
              <a:gd name="connsiteX1" fmla="*/ 23491 w 171154"/>
              <a:gd name="connsiteY1" fmla="*/ 225076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104453 w 171154"/>
              <a:gd name="connsiteY14" fmla="*/ 51244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104453 w 171154"/>
              <a:gd name="connsiteY14" fmla="*/ 51244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99691 w 171154"/>
              <a:gd name="connsiteY14" fmla="*/ 56006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56007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113 h 394416"/>
              <a:gd name="connsiteX1" fmla="*/ 18729 w 171154"/>
              <a:gd name="connsiteY1" fmla="*/ 222694 h 394416"/>
              <a:gd name="connsiteX2" fmla="*/ 35397 w 171154"/>
              <a:gd name="connsiteY2" fmla="*/ 301276 h 394416"/>
              <a:gd name="connsiteX3" fmla="*/ 54447 w 171154"/>
              <a:gd name="connsiteY3" fmla="*/ 348901 h 394416"/>
              <a:gd name="connsiteX4" fmla="*/ 73497 w 171154"/>
              <a:gd name="connsiteY4" fmla="*/ 379857 h 394416"/>
              <a:gd name="connsiteX5" fmla="*/ 111597 w 171154"/>
              <a:gd name="connsiteY5" fmla="*/ 394144 h 394416"/>
              <a:gd name="connsiteX6" fmla="*/ 140173 w 171154"/>
              <a:gd name="connsiteY6" fmla="*/ 387001 h 394416"/>
              <a:gd name="connsiteX7" fmla="*/ 161603 w 171154"/>
              <a:gd name="connsiteY7" fmla="*/ 360807 h 394416"/>
              <a:gd name="connsiteX8" fmla="*/ 171129 w 171154"/>
              <a:gd name="connsiteY8" fmla="*/ 308419 h 394416"/>
              <a:gd name="connsiteX9" fmla="*/ 163985 w 171154"/>
              <a:gd name="connsiteY9" fmla="*/ 253651 h 394416"/>
              <a:gd name="connsiteX10" fmla="*/ 152078 w 171154"/>
              <a:gd name="connsiteY10" fmla="*/ 220313 h 394416"/>
              <a:gd name="connsiteX11" fmla="*/ 130647 w 171154"/>
              <a:gd name="connsiteY11" fmla="*/ 184594 h 394416"/>
              <a:gd name="connsiteX12" fmla="*/ 109216 w 171154"/>
              <a:gd name="connsiteY12" fmla="*/ 144113 h 394416"/>
              <a:gd name="connsiteX13" fmla="*/ 92547 w 171154"/>
              <a:gd name="connsiteY13" fmla="*/ 98869 h 394416"/>
              <a:gd name="connsiteX14" fmla="*/ 99691 w 171154"/>
              <a:gd name="connsiteY14" fmla="*/ 56006 h 394416"/>
              <a:gd name="connsiteX15" fmla="*/ 116360 w 171154"/>
              <a:gd name="connsiteY15" fmla="*/ 22669 h 394416"/>
              <a:gd name="connsiteX16" fmla="*/ 113978 w 171154"/>
              <a:gd name="connsiteY16" fmla="*/ 3619 h 394416"/>
              <a:gd name="connsiteX17" fmla="*/ 99691 w 171154"/>
              <a:gd name="connsiteY17" fmla="*/ 1238 h 394416"/>
              <a:gd name="connsiteX18" fmla="*/ 78260 w 171154"/>
              <a:gd name="connsiteY18" fmla="*/ 17907 h 394416"/>
              <a:gd name="connsiteX19" fmla="*/ 66353 w 171154"/>
              <a:gd name="connsiteY19" fmla="*/ 63151 h 394416"/>
              <a:gd name="connsiteX20" fmla="*/ 66353 w 171154"/>
              <a:gd name="connsiteY20" fmla="*/ 110776 h 394416"/>
              <a:gd name="connsiteX21" fmla="*/ 80641 w 171154"/>
              <a:gd name="connsiteY21" fmla="*/ 156019 h 394416"/>
              <a:gd name="connsiteX22" fmla="*/ 106835 w 171154"/>
              <a:gd name="connsiteY22" fmla="*/ 203644 h 394416"/>
              <a:gd name="connsiteX23" fmla="*/ 128266 w 171154"/>
              <a:gd name="connsiteY23" fmla="*/ 236982 h 394416"/>
              <a:gd name="connsiteX24" fmla="*/ 137791 w 171154"/>
              <a:gd name="connsiteY24" fmla="*/ 272701 h 394416"/>
              <a:gd name="connsiteX25" fmla="*/ 137791 w 171154"/>
              <a:gd name="connsiteY25" fmla="*/ 306038 h 394416"/>
              <a:gd name="connsiteX26" fmla="*/ 137791 w 171154"/>
              <a:gd name="connsiteY26" fmla="*/ 336994 h 394416"/>
              <a:gd name="connsiteX27" fmla="*/ 128266 w 171154"/>
              <a:gd name="connsiteY27" fmla="*/ 356044 h 394416"/>
              <a:gd name="connsiteX28" fmla="*/ 104453 w 171154"/>
              <a:gd name="connsiteY28" fmla="*/ 360807 h 394416"/>
              <a:gd name="connsiteX29" fmla="*/ 78260 w 171154"/>
              <a:gd name="connsiteY29" fmla="*/ 339376 h 394416"/>
              <a:gd name="connsiteX30" fmla="*/ 59210 w 171154"/>
              <a:gd name="connsiteY30" fmla="*/ 272700 h 394416"/>
              <a:gd name="connsiteX31" fmla="*/ 44922 w 171154"/>
              <a:gd name="connsiteY31" fmla="*/ 198882 h 394416"/>
              <a:gd name="connsiteX32" fmla="*/ 35397 w 171154"/>
              <a:gd name="connsiteY32" fmla="*/ 77438 h 394416"/>
              <a:gd name="connsiteX33" fmla="*/ 33016 w 171154"/>
              <a:gd name="connsiteY33" fmla="*/ 36957 h 394416"/>
              <a:gd name="connsiteX34" fmla="*/ 21110 w 171154"/>
              <a:gd name="connsiteY34" fmla="*/ 22669 h 394416"/>
              <a:gd name="connsiteX35" fmla="*/ 2060 w 171154"/>
              <a:gd name="connsiteY35" fmla="*/ 29813 h 394416"/>
              <a:gd name="connsiteX36" fmla="*/ 2060 w 171154"/>
              <a:gd name="connsiteY36" fmla="*/ 70294 h 394416"/>
              <a:gd name="connsiteX37" fmla="*/ 9203 w 171154"/>
              <a:gd name="connsiteY37" fmla="*/ 144113 h 394416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9210 w 171154"/>
              <a:gd name="connsiteY30" fmla="*/ 273052 h 394768"/>
              <a:gd name="connsiteX31" fmla="*/ 44922 w 171154"/>
              <a:gd name="connsiteY31" fmla="*/ 199234 h 394768"/>
              <a:gd name="connsiteX32" fmla="*/ 35397 w 171154"/>
              <a:gd name="connsiteY32" fmla="*/ 77790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5397 w 171154"/>
              <a:gd name="connsiteY32" fmla="*/ 77790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54447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37791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8260 w 171154"/>
              <a:gd name="connsiteY29" fmla="*/ 339728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8266 w 171154"/>
              <a:gd name="connsiteY23" fmla="*/ 237334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104453 w 171154"/>
              <a:gd name="connsiteY28" fmla="*/ 361159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8266 w 171154"/>
              <a:gd name="connsiteY27" fmla="*/ 356396 h 394768"/>
              <a:gd name="connsiteX28" fmla="*/ 97309 w 171154"/>
              <a:gd name="connsiteY28" fmla="*/ 356397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  <a:gd name="connsiteX0" fmla="*/ 9203 w 171154"/>
              <a:gd name="connsiteY0" fmla="*/ 144465 h 394768"/>
              <a:gd name="connsiteX1" fmla="*/ 18729 w 171154"/>
              <a:gd name="connsiteY1" fmla="*/ 223046 h 394768"/>
              <a:gd name="connsiteX2" fmla="*/ 35397 w 171154"/>
              <a:gd name="connsiteY2" fmla="*/ 301628 h 394768"/>
              <a:gd name="connsiteX3" fmla="*/ 49685 w 171154"/>
              <a:gd name="connsiteY3" fmla="*/ 349253 h 394768"/>
              <a:gd name="connsiteX4" fmla="*/ 73497 w 171154"/>
              <a:gd name="connsiteY4" fmla="*/ 380209 h 394768"/>
              <a:gd name="connsiteX5" fmla="*/ 111597 w 171154"/>
              <a:gd name="connsiteY5" fmla="*/ 394496 h 394768"/>
              <a:gd name="connsiteX6" fmla="*/ 140173 w 171154"/>
              <a:gd name="connsiteY6" fmla="*/ 387353 h 394768"/>
              <a:gd name="connsiteX7" fmla="*/ 161603 w 171154"/>
              <a:gd name="connsiteY7" fmla="*/ 361159 h 394768"/>
              <a:gd name="connsiteX8" fmla="*/ 171129 w 171154"/>
              <a:gd name="connsiteY8" fmla="*/ 308771 h 394768"/>
              <a:gd name="connsiteX9" fmla="*/ 163985 w 171154"/>
              <a:gd name="connsiteY9" fmla="*/ 254003 h 394768"/>
              <a:gd name="connsiteX10" fmla="*/ 152078 w 171154"/>
              <a:gd name="connsiteY10" fmla="*/ 220665 h 394768"/>
              <a:gd name="connsiteX11" fmla="*/ 130647 w 171154"/>
              <a:gd name="connsiteY11" fmla="*/ 184946 h 394768"/>
              <a:gd name="connsiteX12" fmla="*/ 109216 w 171154"/>
              <a:gd name="connsiteY12" fmla="*/ 144465 h 394768"/>
              <a:gd name="connsiteX13" fmla="*/ 92547 w 171154"/>
              <a:gd name="connsiteY13" fmla="*/ 99221 h 394768"/>
              <a:gd name="connsiteX14" fmla="*/ 99691 w 171154"/>
              <a:gd name="connsiteY14" fmla="*/ 56358 h 394768"/>
              <a:gd name="connsiteX15" fmla="*/ 116360 w 171154"/>
              <a:gd name="connsiteY15" fmla="*/ 23021 h 394768"/>
              <a:gd name="connsiteX16" fmla="*/ 113978 w 171154"/>
              <a:gd name="connsiteY16" fmla="*/ 3971 h 394768"/>
              <a:gd name="connsiteX17" fmla="*/ 99691 w 171154"/>
              <a:gd name="connsiteY17" fmla="*/ 1590 h 394768"/>
              <a:gd name="connsiteX18" fmla="*/ 78260 w 171154"/>
              <a:gd name="connsiteY18" fmla="*/ 23022 h 394768"/>
              <a:gd name="connsiteX19" fmla="*/ 66353 w 171154"/>
              <a:gd name="connsiteY19" fmla="*/ 63503 h 394768"/>
              <a:gd name="connsiteX20" fmla="*/ 66353 w 171154"/>
              <a:gd name="connsiteY20" fmla="*/ 111128 h 394768"/>
              <a:gd name="connsiteX21" fmla="*/ 80641 w 171154"/>
              <a:gd name="connsiteY21" fmla="*/ 156371 h 394768"/>
              <a:gd name="connsiteX22" fmla="*/ 106835 w 171154"/>
              <a:gd name="connsiteY22" fmla="*/ 203996 h 394768"/>
              <a:gd name="connsiteX23" fmla="*/ 123503 w 171154"/>
              <a:gd name="connsiteY23" fmla="*/ 234953 h 394768"/>
              <a:gd name="connsiteX24" fmla="*/ 137791 w 171154"/>
              <a:gd name="connsiteY24" fmla="*/ 273053 h 394768"/>
              <a:gd name="connsiteX25" fmla="*/ 142554 w 171154"/>
              <a:gd name="connsiteY25" fmla="*/ 306390 h 394768"/>
              <a:gd name="connsiteX26" fmla="*/ 137791 w 171154"/>
              <a:gd name="connsiteY26" fmla="*/ 337346 h 394768"/>
              <a:gd name="connsiteX27" fmla="*/ 125884 w 171154"/>
              <a:gd name="connsiteY27" fmla="*/ 356396 h 394768"/>
              <a:gd name="connsiteX28" fmla="*/ 97309 w 171154"/>
              <a:gd name="connsiteY28" fmla="*/ 356397 h 394768"/>
              <a:gd name="connsiteX29" fmla="*/ 73498 w 171154"/>
              <a:gd name="connsiteY29" fmla="*/ 327822 h 394768"/>
              <a:gd name="connsiteX30" fmla="*/ 54447 w 171154"/>
              <a:gd name="connsiteY30" fmla="*/ 261146 h 394768"/>
              <a:gd name="connsiteX31" fmla="*/ 44922 w 171154"/>
              <a:gd name="connsiteY31" fmla="*/ 199234 h 394768"/>
              <a:gd name="connsiteX32" fmla="*/ 33016 w 171154"/>
              <a:gd name="connsiteY32" fmla="*/ 99221 h 394768"/>
              <a:gd name="connsiteX33" fmla="*/ 33016 w 171154"/>
              <a:gd name="connsiteY33" fmla="*/ 37309 h 394768"/>
              <a:gd name="connsiteX34" fmla="*/ 21110 w 171154"/>
              <a:gd name="connsiteY34" fmla="*/ 23021 h 394768"/>
              <a:gd name="connsiteX35" fmla="*/ 2060 w 171154"/>
              <a:gd name="connsiteY35" fmla="*/ 30165 h 394768"/>
              <a:gd name="connsiteX36" fmla="*/ 2060 w 171154"/>
              <a:gd name="connsiteY36" fmla="*/ 70646 h 394768"/>
              <a:gd name="connsiteX37" fmla="*/ 9203 w 171154"/>
              <a:gd name="connsiteY37" fmla="*/ 144465 h 394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71154" h="394768">
                <a:moveTo>
                  <a:pt x="9203" y="144465"/>
                </a:moveTo>
                <a:cubicBezTo>
                  <a:pt x="11981" y="169865"/>
                  <a:pt x="14363" y="196852"/>
                  <a:pt x="18729" y="223046"/>
                </a:cubicBezTo>
                <a:cubicBezTo>
                  <a:pt x="23095" y="249240"/>
                  <a:pt x="30238" y="280594"/>
                  <a:pt x="35397" y="301628"/>
                </a:cubicBezTo>
                <a:cubicBezTo>
                  <a:pt x="40556" y="322662"/>
                  <a:pt x="43335" y="336156"/>
                  <a:pt x="49685" y="349253"/>
                </a:cubicBezTo>
                <a:cubicBezTo>
                  <a:pt x="56035" y="362350"/>
                  <a:pt x="63178" y="372669"/>
                  <a:pt x="73497" y="380209"/>
                </a:cubicBezTo>
                <a:cubicBezTo>
                  <a:pt x="83816" y="387749"/>
                  <a:pt x="100484" y="393305"/>
                  <a:pt x="111597" y="394496"/>
                </a:cubicBezTo>
                <a:cubicBezTo>
                  <a:pt x="122710" y="395687"/>
                  <a:pt x="131839" y="392909"/>
                  <a:pt x="140173" y="387353"/>
                </a:cubicBezTo>
                <a:cubicBezTo>
                  <a:pt x="148507" y="381797"/>
                  <a:pt x="156444" y="374256"/>
                  <a:pt x="161603" y="361159"/>
                </a:cubicBezTo>
                <a:cubicBezTo>
                  <a:pt x="166762" y="348062"/>
                  <a:pt x="170732" y="326630"/>
                  <a:pt x="171129" y="308771"/>
                </a:cubicBezTo>
                <a:cubicBezTo>
                  <a:pt x="171526" y="290912"/>
                  <a:pt x="167160" y="268687"/>
                  <a:pt x="163985" y="254003"/>
                </a:cubicBezTo>
                <a:cubicBezTo>
                  <a:pt x="160810" y="239319"/>
                  <a:pt x="157634" y="232174"/>
                  <a:pt x="152078" y="220665"/>
                </a:cubicBezTo>
                <a:cubicBezTo>
                  <a:pt x="146522" y="209156"/>
                  <a:pt x="137791" y="197646"/>
                  <a:pt x="130647" y="184946"/>
                </a:cubicBezTo>
                <a:cubicBezTo>
                  <a:pt x="123503" y="172246"/>
                  <a:pt x="115566" y="158753"/>
                  <a:pt x="109216" y="144465"/>
                </a:cubicBezTo>
                <a:cubicBezTo>
                  <a:pt x="102866" y="130177"/>
                  <a:pt x="94135" y="113906"/>
                  <a:pt x="92547" y="99221"/>
                </a:cubicBezTo>
                <a:cubicBezTo>
                  <a:pt x="90959" y="84536"/>
                  <a:pt x="95722" y="69058"/>
                  <a:pt x="99691" y="56358"/>
                </a:cubicBezTo>
                <a:cubicBezTo>
                  <a:pt x="103660" y="43658"/>
                  <a:pt x="113979" y="31752"/>
                  <a:pt x="116360" y="23021"/>
                </a:cubicBezTo>
                <a:cubicBezTo>
                  <a:pt x="118741" y="14290"/>
                  <a:pt x="116756" y="7543"/>
                  <a:pt x="113978" y="3971"/>
                </a:cubicBezTo>
                <a:cubicBezTo>
                  <a:pt x="111200" y="399"/>
                  <a:pt x="105644" y="-1585"/>
                  <a:pt x="99691" y="1590"/>
                </a:cubicBezTo>
                <a:cubicBezTo>
                  <a:pt x="93738" y="4765"/>
                  <a:pt x="83816" y="12703"/>
                  <a:pt x="78260" y="23022"/>
                </a:cubicBezTo>
                <a:cubicBezTo>
                  <a:pt x="72704" y="33341"/>
                  <a:pt x="68337" y="48819"/>
                  <a:pt x="66353" y="63503"/>
                </a:cubicBezTo>
                <a:cubicBezTo>
                  <a:pt x="64369" y="78187"/>
                  <a:pt x="63972" y="95650"/>
                  <a:pt x="66353" y="111128"/>
                </a:cubicBezTo>
                <a:cubicBezTo>
                  <a:pt x="68734" y="126606"/>
                  <a:pt x="73894" y="140893"/>
                  <a:pt x="80641" y="156371"/>
                </a:cubicBezTo>
                <a:cubicBezTo>
                  <a:pt x="87388" y="171849"/>
                  <a:pt x="99691" y="190899"/>
                  <a:pt x="106835" y="203996"/>
                </a:cubicBezTo>
                <a:cubicBezTo>
                  <a:pt x="113979" y="217093"/>
                  <a:pt x="118344" y="223444"/>
                  <a:pt x="123503" y="234953"/>
                </a:cubicBezTo>
                <a:cubicBezTo>
                  <a:pt x="128662" y="246463"/>
                  <a:pt x="134616" y="261147"/>
                  <a:pt x="137791" y="273053"/>
                </a:cubicBezTo>
                <a:cubicBezTo>
                  <a:pt x="140966" y="284959"/>
                  <a:pt x="142554" y="306390"/>
                  <a:pt x="142554" y="306390"/>
                </a:cubicBezTo>
                <a:cubicBezTo>
                  <a:pt x="142554" y="317105"/>
                  <a:pt x="140569" y="329012"/>
                  <a:pt x="137791" y="337346"/>
                </a:cubicBezTo>
                <a:cubicBezTo>
                  <a:pt x="135013" y="345680"/>
                  <a:pt x="132631" y="353221"/>
                  <a:pt x="125884" y="356396"/>
                </a:cubicBezTo>
                <a:cubicBezTo>
                  <a:pt x="119137" y="359571"/>
                  <a:pt x="106040" y="361159"/>
                  <a:pt x="97309" y="356397"/>
                </a:cubicBezTo>
                <a:cubicBezTo>
                  <a:pt x="88578" y="351635"/>
                  <a:pt x="80642" y="343697"/>
                  <a:pt x="73498" y="327822"/>
                </a:cubicBezTo>
                <a:cubicBezTo>
                  <a:pt x="66354" y="311947"/>
                  <a:pt x="59210" y="282577"/>
                  <a:pt x="54447" y="261146"/>
                </a:cubicBezTo>
                <a:cubicBezTo>
                  <a:pt x="49684" y="239715"/>
                  <a:pt x="48494" y="226222"/>
                  <a:pt x="44922" y="199234"/>
                </a:cubicBezTo>
                <a:cubicBezTo>
                  <a:pt x="41350" y="172247"/>
                  <a:pt x="35000" y="126208"/>
                  <a:pt x="33016" y="99221"/>
                </a:cubicBezTo>
                <a:cubicBezTo>
                  <a:pt x="31032" y="72234"/>
                  <a:pt x="35000" y="50009"/>
                  <a:pt x="33016" y="37309"/>
                </a:cubicBezTo>
                <a:cubicBezTo>
                  <a:pt x="31032" y="24609"/>
                  <a:pt x="26269" y="24212"/>
                  <a:pt x="21110" y="23021"/>
                </a:cubicBezTo>
                <a:cubicBezTo>
                  <a:pt x="15951" y="21830"/>
                  <a:pt x="6029" y="23815"/>
                  <a:pt x="2060" y="30165"/>
                </a:cubicBezTo>
                <a:cubicBezTo>
                  <a:pt x="-1909" y="36515"/>
                  <a:pt x="870" y="50802"/>
                  <a:pt x="2060" y="70646"/>
                </a:cubicBezTo>
                <a:cubicBezTo>
                  <a:pt x="3250" y="90490"/>
                  <a:pt x="6425" y="119065"/>
                  <a:pt x="9203" y="14446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671" name="组合 1670"/>
          <p:cNvGrpSpPr/>
          <p:nvPr/>
        </p:nvGrpSpPr>
        <p:grpSpPr>
          <a:xfrm>
            <a:off x="3483404" y="4870265"/>
            <a:ext cx="154800" cy="159282"/>
            <a:chOff x="3483404" y="4870265"/>
            <a:chExt cx="154800" cy="159282"/>
          </a:xfrm>
        </p:grpSpPr>
        <p:sp>
          <p:nvSpPr>
            <p:cNvPr id="1672" name="椭圆 1671"/>
            <p:cNvSpPr/>
            <p:nvPr/>
          </p:nvSpPr>
          <p:spPr>
            <a:xfrm>
              <a:off x="3483404" y="4870265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73" name="椭圆 1672"/>
            <p:cNvSpPr/>
            <p:nvPr/>
          </p:nvSpPr>
          <p:spPr>
            <a:xfrm>
              <a:off x="3484682" y="4903547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674" name="任意多边形 1673"/>
          <p:cNvSpPr/>
          <p:nvPr/>
        </p:nvSpPr>
        <p:spPr>
          <a:xfrm>
            <a:off x="5726436" y="3933056"/>
            <a:ext cx="186859" cy="407641"/>
          </a:xfrm>
          <a:custGeom>
            <a:avLst/>
            <a:gdLst>
              <a:gd name="connsiteX0" fmla="*/ 17815 w 185740"/>
              <a:gd name="connsiteY0" fmla="*/ 109546 h 411980"/>
              <a:gd name="connsiteX1" fmla="*/ 41627 w 185740"/>
              <a:gd name="connsiteY1" fmla="*/ 180984 h 411980"/>
              <a:gd name="connsiteX2" fmla="*/ 53533 w 185740"/>
              <a:gd name="connsiteY2" fmla="*/ 230990 h 411980"/>
              <a:gd name="connsiteX3" fmla="*/ 53533 w 185740"/>
              <a:gd name="connsiteY3" fmla="*/ 283377 h 411980"/>
              <a:gd name="connsiteX4" fmla="*/ 51152 w 185740"/>
              <a:gd name="connsiteY4" fmla="*/ 333384 h 411980"/>
              <a:gd name="connsiteX5" fmla="*/ 65440 w 185740"/>
              <a:gd name="connsiteY5" fmla="*/ 364340 h 411980"/>
              <a:gd name="connsiteX6" fmla="*/ 86871 w 185740"/>
              <a:gd name="connsiteY6" fmla="*/ 395296 h 411980"/>
              <a:gd name="connsiteX7" fmla="*/ 124971 w 185740"/>
              <a:gd name="connsiteY7" fmla="*/ 411965 h 411980"/>
              <a:gd name="connsiteX8" fmla="*/ 163071 w 185740"/>
              <a:gd name="connsiteY8" fmla="*/ 397677 h 411980"/>
              <a:gd name="connsiteX9" fmla="*/ 182121 w 185740"/>
              <a:gd name="connsiteY9" fmla="*/ 366721 h 411980"/>
              <a:gd name="connsiteX10" fmla="*/ 184502 w 185740"/>
              <a:gd name="connsiteY10" fmla="*/ 311952 h 411980"/>
              <a:gd name="connsiteX11" fmla="*/ 167833 w 185740"/>
              <a:gd name="connsiteY11" fmla="*/ 254802 h 411980"/>
              <a:gd name="connsiteX12" fmla="*/ 136877 w 185740"/>
              <a:gd name="connsiteY12" fmla="*/ 195271 h 411980"/>
              <a:gd name="connsiteX13" fmla="*/ 117827 w 185740"/>
              <a:gd name="connsiteY13" fmla="*/ 145265 h 411980"/>
              <a:gd name="connsiteX14" fmla="*/ 115446 w 185740"/>
              <a:gd name="connsiteY14" fmla="*/ 95259 h 411980"/>
              <a:gd name="connsiteX15" fmla="*/ 122590 w 185740"/>
              <a:gd name="connsiteY15" fmla="*/ 47634 h 411980"/>
              <a:gd name="connsiteX16" fmla="*/ 129733 w 185740"/>
              <a:gd name="connsiteY16" fmla="*/ 23821 h 411980"/>
              <a:gd name="connsiteX17" fmla="*/ 122590 w 185740"/>
              <a:gd name="connsiteY17" fmla="*/ 2390 h 411980"/>
              <a:gd name="connsiteX18" fmla="*/ 108302 w 185740"/>
              <a:gd name="connsiteY18" fmla="*/ 2390 h 411980"/>
              <a:gd name="connsiteX19" fmla="*/ 91633 w 185740"/>
              <a:gd name="connsiteY19" fmla="*/ 19059 h 411980"/>
              <a:gd name="connsiteX20" fmla="*/ 86871 w 185740"/>
              <a:gd name="connsiteY20" fmla="*/ 78590 h 411980"/>
              <a:gd name="connsiteX21" fmla="*/ 89252 w 185740"/>
              <a:gd name="connsiteY21" fmla="*/ 135740 h 411980"/>
              <a:gd name="connsiteX22" fmla="*/ 103540 w 185740"/>
              <a:gd name="connsiteY22" fmla="*/ 188127 h 411980"/>
              <a:gd name="connsiteX23" fmla="*/ 127352 w 185740"/>
              <a:gd name="connsiteY23" fmla="*/ 230990 h 411980"/>
              <a:gd name="connsiteX24" fmla="*/ 151165 w 185740"/>
              <a:gd name="connsiteY24" fmla="*/ 276234 h 411980"/>
              <a:gd name="connsiteX25" fmla="*/ 155927 w 185740"/>
              <a:gd name="connsiteY25" fmla="*/ 321477 h 411980"/>
              <a:gd name="connsiteX26" fmla="*/ 155927 w 185740"/>
              <a:gd name="connsiteY26" fmla="*/ 359577 h 411980"/>
              <a:gd name="connsiteX27" fmla="*/ 134496 w 185740"/>
              <a:gd name="connsiteY27" fmla="*/ 376246 h 411980"/>
              <a:gd name="connsiteX28" fmla="*/ 113065 w 185740"/>
              <a:gd name="connsiteY28" fmla="*/ 376246 h 411980"/>
              <a:gd name="connsiteX29" fmla="*/ 91633 w 185740"/>
              <a:gd name="connsiteY29" fmla="*/ 359577 h 411980"/>
              <a:gd name="connsiteX30" fmla="*/ 84490 w 185740"/>
              <a:gd name="connsiteY30" fmla="*/ 314334 h 411980"/>
              <a:gd name="connsiteX31" fmla="*/ 82108 w 185740"/>
              <a:gd name="connsiteY31" fmla="*/ 245277 h 411980"/>
              <a:gd name="connsiteX32" fmla="*/ 72583 w 185740"/>
              <a:gd name="connsiteY32" fmla="*/ 176221 h 411980"/>
              <a:gd name="connsiteX33" fmla="*/ 32102 w 185740"/>
              <a:gd name="connsiteY33" fmla="*/ 50015 h 411980"/>
              <a:gd name="connsiteX34" fmla="*/ 20196 w 185740"/>
              <a:gd name="connsiteY34" fmla="*/ 33346 h 411980"/>
              <a:gd name="connsiteX35" fmla="*/ 3527 w 185740"/>
              <a:gd name="connsiteY35" fmla="*/ 33346 h 411980"/>
              <a:gd name="connsiteX36" fmla="*/ 1146 w 185740"/>
              <a:gd name="connsiteY36" fmla="*/ 50015 h 411980"/>
              <a:gd name="connsiteX37" fmla="*/ 17815 w 185740"/>
              <a:gd name="connsiteY37" fmla="*/ 109546 h 411980"/>
              <a:gd name="connsiteX0" fmla="*/ 17815 w 185740"/>
              <a:gd name="connsiteY0" fmla="*/ 109546 h 411980"/>
              <a:gd name="connsiteX1" fmla="*/ 41627 w 185740"/>
              <a:gd name="connsiteY1" fmla="*/ 180984 h 411980"/>
              <a:gd name="connsiteX2" fmla="*/ 53533 w 185740"/>
              <a:gd name="connsiteY2" fmla="*/ 230990 h 411980"/>
              <a:gd name="connsiteX3" fmla="*/ 53533 w 185740"/>
              <a:gd name="connsiteY3" fmla="*/ 283377 h 411980"/>
              <a:gd name="connsiteX4" fmla="*/ 51152 w 185740"/>
              <a:gd name="connsiteY4" fmla="*/ 333384 h 411980"/>
              <a:gd name="connsiteX5" fmla="*/ 65440 w 185740"/>
              <a:gd name="connsiteY5" fmla="*/ 364340 h 411980"/>
              <a:gd name="connsiteX6" fmla="*/ 86871 w 185740"/>
              <a:gd name="connsiteY6" fmla="*/ 395296 h 411980"/>
              <a:gd name="connsiteX7" fmla="*/ 124971 w 185740"/>
              <a:gd name="connsiteY7" fmla="*/ 411965 h 411980"/>
              <a:gd name="connsiteX8" fmla="*/ 163071 w 185740"/>
              <a:gd name="connsiteY8" fmla="*/ 397677 h 411980"/>
              <a:gd name="connsiteX9" fmla="*/ 182121 w 185740"/>
              <a:gd name="connsiteY9" fmla="*/ 366721 h 411980"/>
              <a:gd name="connsiteX10" fmla="*/ 184502 w 185740"/>
              <a:gd name="connsiteY10" fmla="*/ 311952 h 411980"/>
              <a:gd name="connsiteX11" fmla="*/ 167833 w 185740"/>
              <a:gd name="connsiteY11" fmla="*/ 247658 h 411980"/>
              <a:gd name="connsiteX12" fmla="*/ 136877 w 185740"/>
              <a:gd name="connsiteY12" fmla="*/ 195271 h 411980"/>
              <a:gd name="connsiteX13" fmla="*/ 117827 w 185740"/>
              <a:gd name="connsiteY13" fmla="*/ 145265 h 411980"/>
              <a:gd name="connsiteX14" fmla="*/ 115446 w 185740"/>
              <a:gd name="connsiteY14" fmla="*/ 95259 h 411980"/>
              <a:gd name="connsiteX15" fmla="*/ 122590 w 185740"/>
              <a:gd name="connsiteY15" fmla="*/ 47634 h 411980"/>
              <a:gd name="connsiteX16" fmla="*/ 129733 w 185740"/>
              <a:gd name="connsiteY16" fmla="*/ 23821 h 411980"/>
              <a:gd name="connsiteX17" fmla="*/ 122590 w 185740"/>
              <a:gd name="connsiteY17" fmla="*/ 2390 h 411980"/>
              <a:gd name="connsiteX18" fmla="*/ 108302 w 185740"/>
              <a:gd name="connsiteY18" fmla="*/ 2390 h 411980"/>
              <a:gd name="connsiteX19" fmla="*/ 91633 w 185740"/>
              <a:gd name="connsiteY19" fmla="*/ 19059 h 411980"/>
              <a:gd name="connsiteX20" fmla="*/ 86871 w 185740"/>
              <a:gd name="connsiteY20" fmla="*/ 78590 h 411980"/>
              <a:gd name="connsiteX21" fmla="*/ 89252 w 185740"/>
              <a:gd name="connsiteY21" fmla="*/ 135740 h 411980"/>
              <a:gd name="connsiteX22" fmla="*/ 103540 w 185740"/>
              <a:gd name="connsiteY22" fmla="*/ 188127 h 411980"/>
              <a:gd name="connsiteX23" fmla="*/ 127352 w 185740"/>
              <a:gd name="connsiteY23" fmla="*/ 230990 h 411980"/>
              <a:gd name="connsiteX24" fmla="*/ 151165 w 185740"/>
              <a:gd name="connsiteY24" fmla="*/ 276234 h 411980"/>
              <a:gd name="connsiteX25" fmla="*/ 155927 w 185740"/>
              <a:gd name="connsiteY25" fmla="*/ 321477 h 411980"/>
              <a:gd name="connsiteX26" fmla="*/ 155927 w 185740"/>
              <a:gd name="connsiteY26" fmla="*/ 359577 h 411980"/>
              <a:gd name="connsiteX27" fmla="*/ 134496 w 185740"/>
              <a:gd name="connsiteY27" fmla="*/ 376246 h 411980"/>
              <a:gd name="connsiteX28" fmla="*/ 113065 w 185740"/>
              <a:gd name="connsiteY28" fmla="*/ 376246 h 411980"/>
              <a:gd name="connsiteX29" fmla="*/ 91633 w 185740"/>
              <a:gd name="connsiteY29" fmla="*/ 359577 h 411980"/>
              <a:gd name="connsiteX30" fmla="*/ 84490 w 185740"/>
              <a:gd name="connsiteY30" fmla="*/ 314334 h 411980"/>
              <a:gd name="connsiteX31" fmla="*/ 82108 w 185740"/>
              <a:gd name="connsiteY31" fmla="*/ 245277 h 411980"/>
              <a:gd name="connsiteX32" fmla="*/ 72583 w 185740"/>
              <a:gd name="connsiteY32" fmla="*/ 176221 h 411980"/>
              <a:gd name="connsiteX33" fmla="*/ 32102 w 185740"/>
              <a:gd name="connsiteY33" fmla="*/ 50015 h 411980"/>
              <a:gd name="connsiteX34" fmla="*/ 20196 w 185740"/>
              <a:gd name="connsiteY34" fmla="*/ 33346 h 411980"/>
              <a:gd name="connsiteX35" fmla="*/ 3527 w 185740"/>
              <a:gd name="connsiteY35" fmla="*/ 33346 h 411980"/>
              <a:gd name="connsiteX36" fmla="*/ 1146 w 185740"/>
              <a:gd name="connsiteY36" fmla="*/ 50015 h 411980"/>
              <a:gd name="connsiteX37" fmla="*/ 17815 w 185740"/>
              <a:gd name="connsiteY37" fmla="*/ 109546 h 411980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1152 w 185740"/>
              <a:gd name="connsiteY4" fmla="*/ 333823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32102 w 185740"/>
              <a:gd name="connsiteY33" fmla="*/ 504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5915 w 185740"/>
              <a:gd name="connsiteY4" fmla="*/ 331442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32102 w 185740"/>
              <a:gd name="connsiteY33" fmla="*/ 504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17815 w 185740"/>
              <a:gd name="connsiteY0" fmla="*/ 109985 h 412419"/>
              <a:gd name="connsiteX1" fmla="*/ 41627 w 185740"/>
              <a:gd name="connsiteY1" fmla="*/ 181423 h 412419"/>
              <a:gd name="connsiteX2" fmla="*/ 53533 w 185740"/>
              <a:gd name="connsiteY2" fmla="*/ 231429 h 412419"/>
              <a:gd name="connsiteX3" fmla="*/ 53533 w 185740"/>
              <a:gd name="connsiteY3" fmla="*/ 283816 h 412419"/>
              <a:gd name="connsiteX4" fmla="*/ 55915 w 185740"/>
              <a:gd name="connsiteY4" fmla="*/ 331442 h 412419"/>
              <a:gd name="connsiteX5" fmla="*/ 65440 w 185740"/>
              <a:gd name="connsiteY5" fmla="*/ 364779 h 412419"/>
              <a:gd name="connsiteX6" fmla="*/ 86871 w 185740"/>
              <a:gd name="connsiteY6" fmla="*/ 395735 h 412419"/>
              <a:gd name="connsiteX7" fmla="*/ 124971 w 185740"/>
              <a:gd name="connsiteY7" fmla="*/ 412404 h 412419"/>
              <a:gd name="connsiteX8" fmla="*/ 163071 w 185740"/>
              <a:gd name="connsiteY8" fmla="*/ 398116 h 412419"/>
              <a:gd name="connsiteX9" fmla="*/ 182121 w 185740"/>
              <a:gd name="connsiteY9" fmla="*/ 367160 h 412419"/>
              <a:gd name="connsiteX10" fmla="*/ 184502 w 185740"/>
              <a:gd name="connsiteY10" fmla="*/ 312391 h 412419"/>
              <a:gd name="connsiteX11" fmla="*/ 167833 w 185740"/>
              <a:gd name="connsiteY11" fmla="*/ 248097 h 412419"/>
              <a:gd name="connsiteX12" fmla="*/ 136877 w 185740"/>
              <a:gd name="connsiteY12" fmla="*/ 195710 h 412419"/>
              <a:gd name="connsiteX13" fmla="*/ 117827 w 185740"/>
              <a:gd name="connsiteY13" fmla="*/ 145704 h 412419"/>
              <a:gd name="connsiteX14" fmla="*/ 115446 w 185740"/>
              <a:gd name="connsiteY14" fmla="*/ 95698 h 412419"/>
              <a:gd name="connsiteX15" fmla="*/ 122590 w 185740"/>
              <a:gd name="connsiteY15" fmla="*/ 48073 h 412419"/>
              <a:gd name="connsiteX16" fmla="*/ 129733 w 185740"/>
              <a:gd name="connsiteY16" fmla="*/ 24260 h 412419"/>
              <a:gd name="connsiteX17" fmla="*/ 122590 w 185740"/>
              <a:gd name="connsiteY17" fmla="*/ 2829 h 412419"/>
              <a:gd name="connsiteX18" fmla="*/ 108302 w 185740"/>
              <a:gd name="connsiteY18" fmla="*/ 2829 h 412419"/>
              <a:gd name="connsiteX19" fmla="*/ 94014 w 185740"/>
              <a:gd name="connsiteY19" fmla="*/ 26641 h 412419"/>
              <a:gd name="connsiteX20" fmla="*/ 86871 w 185740"/>
              <a:gd name="connsiteY20" fmla="*/ 79029 h 412419"/>
              <a:gd name="connsiteX21" fmla="*/ 89252 w 185740"/>
              <a:gd name="connsiteY21" fmla="*/ 136179 h 412419"/>
              <a:gd name="connsiteX22" fmla="*/ 103540 w 185740"/>
              <a:gd name="connsiteY22" fmla="*/ 188566 h 412419"/>
              <a:gd name="connsiteX23" fmla="*/ 127352 w 185740"/>
              <a:gd name="connsiteY23" fmla="*/ 231429 h 412419"/>
              <a:gd name="connsiteX24" fmla="*/ 151165 w 185740"/>
              <a:gd name="connsiteY24" fmla="*/ 276673 h 412419"/>
              <a:gd name="connsiteX25" fmla="*/ 155927 w 185740"/>
              <a:gd name="connsiteY25" fmla="*/ 321916 h 412419"/>
              <a:gd name="connsiteX26" fmla="*/ 155927 w 185740"/>
              <a:gd name="connsiteY26" fmla="*/ 360016 h 412419"/>
              <a:gd name="connsiteX27" fmla="*/ 134496 w 185740"/>
              <a:gd name="connsiteY27" fmla="*/ 376685 h 412419"/>
              <a:gd name="connsiteX28" fmla="*/ 113065 w 185740"/>
              <a:gd name="connsiteY28" fmla="*/ 376685 h 412419"/>
              <a:gd name="connsiteX29" fmla="*/ 91633 w 185740"/>
              <a:gd name="connsiteY29" fmla="*/ 360016 h 412419"/>
              <a:gd name="connsiteX30" fmla="*/ 84490 w 185740"/>
              <a:gd name="connsiteY30" fmla="*/ 314773 h 412419"/>
              <a:gd name="connsiteX31" fmla="*/ 82108 w 185740"/>
              <a:gd name="connsiteY31" fmla="*/ 245716 h 412419"/>
              <a:gd name="connsiteX32" fmla="*/ 72583 w 185740"/>
              <a:gd name="connsiteY32" fmla="*/ 176660 h 412419"/>
              <a:gd name="connsiteX33" fmla="*/ 44008 w 185740"/>
              <a:gd name="connsiteY33" fmla="*/ 88554 h 412419"/>
              <a:gd name="connsiteX34" fmla="*/ 20196 w 185740"/>
              <a:gd name="connsiteY34" fmla="*/ 33785 h 412419"/>
              <a:gd name="connsiteX35" fmla="*/ 3527 w 185740"/>
              <a:gd name="connsiteY35" fmla="*/ 33785 h 412419"/>
              <a:gd name="connsiteX36" fmla="*/ 1146 w 185740"/>
              <a:gd name="connsiteY36" fmla="*/ 50454 h 412419"/>
              <a:gd name="connsiteX37" fmla="*/ 17815 w 185740"/>
              <a:gd name="connsiteY37" fmla="*/ 109985 h 412419"/>
              <a:gd name="connsiteX0" fmla="*/ 22930 w 186093"/>
              <a:gd name="connsiteY0" fmla="*/ 109985 h 412419"/>
              <a:gd name="connsiteX1" fmla="*/ 41980 w 186093"/>
              <a:gd name="connsiteY1" fmla="*/ 181423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1986 w 186093"/>
              <a:gd name="connsiteY29" fmla="*/ 360016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12419"/>
              <a:gd name="connsiteX1" fmla="*/ 44361 w 186093"/>
              <a:gd name="connsiteY1" fmla="*/ 176660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1986 w 186093"/>
              <a:gd name="connsiteY29" fmla="*/ 360016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12419"/>
              <a:gd name="connsiteX1" fmla="*/ 44361 w 186093"/>
              <a:gd name="connsiteY1" fmla="*/ 176660 h 412419"/>
              <a:gd name="connsiteX2" fmla="*/ 53886 w 186093"/>
              <a:gd name="connsiteY2" fmla="*/ 231429 h 412419"/>
              <a:gd name="connsiteX3" fmla="*/ 53886 w 186093"/>
              <a:gd name="connsiteY3" fmla="*/ 283816 h 412419"/>
              <a:gd name="connsiteX4" fmla="*/ 56268 w 186093"/>
              <a:gd name="connsiteY4" fmla="*/ 331442 h 412419"/>
              <a:gd name="connsiteX5" fmla="*/ 65793 w 186093"/>
              <a:gd name="connsiteY5" fmla="*/ 364779 h 412419"/>
              <a:gd name="connsiteX6" fmla="*/ 87224 w 186093"/>
              <a:gd name="connsiteY6" fmla="*/ 395735 h 412419"/>
              <a:gd name="connsiteX7" fmla="*/ 125324 w 186093"/>
              <a:gd name="connsiteY7" fmla="*/ 412404 h 412419"/>
              <a:gd name="connsiteX8" fmla="*/ 163424 w 186093"/>
              <a:gd name="connsiteY8" fmla="*/ 398116 h 412419"/>
              <a:gd name="connsiteX9" fmla="*/ 182474 w 186093"/>
              <a:gd name="connsiteY9" fmla="*/ 367160 h 412419"/>
              <a:gd name="connsiteX10" fmla="*/ 184855 w 186093"/>
              <a:gd name="connsiteY10" fmla="*/ 312391 h 412419"/>
              <a:gd name="connsiteX11" fmla="*/ 168186 w 186093"/>
              <a:gd name="connsiteY11" fmla="*/ 248097 h 412419"/>
              <a:gd name="connsiteX12" fmla="*/ 137230 w 186093"/>
              <a:gd name="connsiteY12" fmla="*/ 195710 h 412419"/>
              <a:gd name="connsiteX13" fmla="*/ 118180 w 186093"/>
              <a:gd name="connsiteY13" fmla="*/ 145704 h 412419"/>
              <a:gd name="connsiteX14" fmla="*/ 115799 w 186093"/>
              <a:gd name="connsiteY14" fmla="*/ 95698 h 412419"/>
              <a:gd name="connsiteX15" fmla="*/ 122943 w 186093"/>
              <a:gd name="connsiteY15" fmla="*/ 48073 h 412419"/>
              <a:gd name="connsiteX16" fmla="*/ 130086 w 186093"/>
              <a:gd name="connsiteY16" fmla="*/ 24260 h 412419"/>
              <a:gd name="connsiteX17" fmla="*/ 122943 w 186093"/>
              <a:gd name="connsiteY17" fmla="*/ 2829 h 412419"/>
              <a:gd name="connsiteX18" fmla="*/ 108655 w 186093"/>
              <a:gd name="connsiteY18" fmla="*/ 2829 h 412419"/>
              <a:gd name="connsiteX19" fmla="*/ 94367 w 186093"/>
              <a:gd name="connsiteY19" fmla="*/ 26641 h 412419"/>
              <a:gd name="connsiteX20" fmla="*/ 87224 w 186093"/>
              <a:gd name="connsiteY20" fmla="*/ 79029 h 412419"/>
              <a:gd name="connsiteX21" fmla="*/ 89605 w 186093"/>
              <a:gd name="connsiteY21" fmla="*/ 136179 h 412419"/>
              <a:gd name="connsiteX22" fmla="*/ 103893 w 186093"/>
              <a:gd name="connsiteY22" fmla="*/ 188566 h 412419"/>
              <a:gd name="connsiteX23" fmla="*/ 127705 w 186093"/>
              <a:gd name="connsiteY23" fmla="*/ 231429 h 412419"/>
              <a:gd name="connsiteX24" fmla="*/ 151518 w 186093"/>
              <a:gd name="connsiteY24" fmla="*/ 276673 h 412419"/>
              <a:gd name="connsiteX25" fmla="*/ 156280 w 186093"/>
              <a:gd name="connsiteY25" fmla="*/ 321916 h 412419"/>
              <a:gd name="connsiteX26" fmla="*/ 156280 w 186093"/>
              <a:gd name="connsiteY26" fmla="*/ 360016 h 412419"/>
              <a:gd name="connsiteX27" fmla="*/ 134849 w 186093"/>
              <a:gd name="connsiteY27" fmla="*/ 376685 h 412419"/>
              <a:gd name="connsiteX28" fmla="*/ 113418 w 186093"/>
              <a:gd name="connsiteY28" fmla="*/ 376685 h 412419"/>
              <a:gd name="connsiteX29" fmla="*/ 94367 w 186093"/>
              <a:gd name="connsiteY29" fmla="*/ 355254 h 412419"/>
              <a:gd name="connsiteX30" fmla="*/ 84843 w 186093"/>
              <a:gd name="connsiteY30" fmla="*/ 314773 h 412419"/>
              <a:gd name="connsiteX31" fmla="*/ 82461 w 186093"/>
              <a:gd name="connsiteY31" fmla="*/ 245716 h 412419"/>
              <a:gd name="connsiteX32" fmla="*/ 72936 w 186093"/>
              <a:gd name="connsiteY32" fmla="*/ 176660 h 412419"/>
              <a:gd name="connsiteX33" fmla="*/ 44361 w 186093"/>
              <a:gd name="connsiteY33" fmla="*/ 88554 h 412419"/>
              <a:gd name="connsiteX34" fmla="*/ 20549 w 186093"/>
              <a:gd name="connsiteY34" fmla="*/ 33785 h 412419"/>
              <a:gd name="connsiteX35" fmla="*/ 3880 w 186093"/>
              <a:gd name="connsiteY35" fmla="*/ 33785 h 412419"/>
              <a:gd name="connsiteX36" fmla="*/ 1499 w 186093"/>
              <a:gd name="connsiteY36" fmla="*/ 50454 h 412419"/>
              <a:gd name="connsiteX37" fmla="*/ 22930 w 186093"/>
              <a:gd name="connsiteY37" fmla="*/ 109985 h 412419"/>
              <a:gd name="connsiteX0" fmla="*/ 22930 w 186093"/>
              <a:gd name="connsiteY0" fmla="*/ 109985 h 407674"/>
              <a:gd name="connsiteX1" fmla="*/ 44361 w 186093"/>
              <a:gd name="connsiteY1" fmla="*/ 176660 h 407674"/>
              <a:gd name="connsiteX2" fmla="*/ 53886 w 186093"/>
              <a:gd name="connsiteY2" fmla="*/ 231429 h 407674"/>
              <a:gd name="connsiteX3" fmla="*/ 53886 w 186093"/>
              <a:gd name="connsiteY3" fmla="*/ 283816 h 407674"/>
              <a:gd name="connsiteX4" fmla="*/ 56268 w 186093"/>
              <a:gd name="connsiteY4" fmla="*/ 331442 h 407674"/>
              <a:gd name="connsiteX5" fmla="*/ 65793 w 186093"/>
              <a:gd name="connsiteY5" fmla="*/ 364779 h 407674"/>
              <a:gd name="connsiteX6" fmla="*/ 87224 w 186093"/>
              <a:gd name="connsiteY6" fmla="*/ 395735 h 407674"/>
              <a:gd name="connsiteX7" fmla="*/ 122943 w 186093"/>
              <a:gd name="connsiteY7" fmla="*/ 407641 h 407674"/>
              <a:gd name="connsiteX8" fmla="*/ 163424 w 186093"/>
              <a:gd name="connsiteY8" fmla="*/ 398116 h 407674"/>
              <a:gd name="connsiteX9" fmla="*/ 182474 w 186093"/>
              <a:gd name="connsiteY9" fmla="*/ 367160 h 407674"/>
              <a:gd name="connsiteX10" fmla="*/ 184855 w 186093"/>
              <a:gd name="connsiteY10" fmla="*/ 312391 h 407674"/>
              <a:gd name="connsiteX11" fmla="*/ 168186 w 186093"/>
              <a:gd name="connsiteY11" fmla="*/ 248097 h 407674"/>
              <a:gd name="connsiteX12" fmla="*/ 137230 w 186093"/>
              <a:gd name="connsiteY12" fmla="*/ 195710 h 407674"/>
              <a:gd name="connsiteX13" fmla="*/ 118180 w 186093"/>
              <a:gd name="connsiteY13" fmla="*/ 145704 h 407674"/>
              <a:gd name="connsiteX14" fmla="*/ 115799 w 186093"/>
              <a:gd name="connsiteY14" fmla="*/ 95698 h 407674"/>
              <a:gd name="connsiteX15" fmla="*/ 122943 w 186093"/>
              <a:gd name="connsiteY15" fmla="*/ 48073 h 407674"/>
              <a:gd name="connsiteX16" fmla="*/ 130086 w 186093"/>
              <a:gd name="connsiteY16" fmla="*/ 24260 h 407674"/>
              <a:gd name="connsiteX17" fmla="*/ 122943 w 186093"/>
              <a:gd name="connsiteY17" fmla="*/ 2829 h 407674"/>
              <a:gd name="connsiteX18" fmla="*/ 108655 w 186093"/>
              <a:gd name="connsiteY18" fmla="*/ 2829 h 407674"/>
              <a:gd name="connsiteX19" fmla="*/ 94367 w 186093"/>
              <a:gd name="connsiteY19" fmla="*/ 26641 h 407674"/>
              <a:gd name="connsiteX20" fmla="*/ 87224 w 186093"/>
              <a:gd name="connsiteY20" fmla="*/ 79029 h 407674"/>
              <a:gd name="connsiteX21" fmla="*/ 89605 w 186093"/>
              <a:gd name="connsiteY21" fmla="*/ 136179 h 407674"/>
              <a:gd name="connsiteX22" fmla="*/ 103893 w 186093"/>
              <a:gd name="connsiteY22" fmla="*/ 188566 h 407674"/>
              <a:gd name="connsiteX23" fmla="*/ 127705 w 186093"/>
              <a:gd name="connsiteY23" fmla="*/ 231429 h 407674"/>
              <a:gd name="connsiteX24" fmla="*/ 151518 w 186093"/>
              <a:gd name="connsiteY24" fmla="*/ 276673 h 407674"/>
              <a:gd name="connsiteX25" fmla="*/ 156280 w 186093"/>
              <a:gd name="connsiteY25" fmla="*/ 321916 h 407674"/>
              <a:gd name="connsiteX26" fmla="*/ 156280 w 186093"/>
              <a:gd name="connsiteY26" fmla="*/ 360016 h 407674"/>
              <a:gd name="connsiteX27" fmla="*/ 134849 w 186093"/>
              <a:gd name="connsiteY27" fmla="*/ 376685 h 407674"/>
              <a:gd name="connsiteX28" fmla="*/ 113418 w 186093"/>
              <a:gd name="connsiteY28" fmla="*/ 376685 h 407674"/>
              <a:gd name="connsiteX29" fmla="*/ 94367 w 186093"/>
              <a:gd name="connsiteY29" fmla="*/ 355254 h 407674"/>
              <a:gd name="connsiteX30" fmla="*/ 84843 w 186093"/>
              <a:gd name="connsiteY30" fmla="*/ 314773 h 407674"/>
              <a:gd name="connsiteX31" fmla="*/ 82461 w 186093"/>
              <a:gd name="connsiteY31" fmla="*/ 245716 h 407674"/>
              <a:gd name="connsiteX32" fmla="*/ 72936 w 186093"/>
              <a:gd name="connsiteY32" fmla="*/ 176660 h 407674"/>
              <a:gd name="connsiteX33" fmla="*/ 44361 w 186093"/>
              <a:gd name="connsiteY33" fmla="*/ 88554 h 407674"/>
              <a:gd name="connsiteX34" fmla="*/ 20549 w 186093"/>
              <a:gd name="connsiteY34" fmla="*/ 33785 h 407674"/>
              <a:gd name="connsiteX35" fmla="*/ 3880 w 186093"/>
              <a:gd name="connsiteY35" fmla="*/ 33785 h 407674"/>
              <a:gd name="connsiteX36" fmla="*/ 1499 w 186093"/>
              <a:gd name="connsiteY36" fmla="*/ 50454 h 407674"/>
              <a:gd name="connsiteX37" fmla="*/ 22930 w 186093"/>
              <a:gd name="connsiteY37" fmla="*/ 109985 h 407674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6280 w 186093"/>
              <a:gd name="connsiteY25" fmla="*/ 321916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21916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14772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20549 w 186093"/>
              <a:gd name="connsiteY34" fmla="*/ 33785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2930 w 186093"/>
              <a:gd name="connsiteY0" fmla="*/ 109985 h 407641"/>
              <a:gd name="connsiteX1" fmla="*/ 44361 w 186093"/>
              <a:gd name="connsiteY1" fmla="*/ 176660 h 407641"/>
              <a:gd name="connsiteX2" fmla="*/ 53886 w 186093"/>
              <a:gd name="connsiteY2" fmla="*/ 231429 h 407641"/>
              <a:gd name="connsiteX3" fmla="*/ 53886 w 186093"/>
              <a:gd name="connsiteY3" fmla="*/ 283816 h 407641"/>
              <a:gd name="connsiteX4" fmla="*/ 56268 w 186093"/>
              <a:gd name="connsiteY4" fmla="*/ 331442 h 407641"/>
              <a:gd name="connsiteX5" fmla="*/ 65793 w 186093"/>
              <a:gd name="connsiteY5" fmla="*/ 364779 h 407641"/>
              <a:gd name="connsiteX6" fmla="*/ 87224 w 186093"/>
              <a:gd name="connsiteY6" fmla="*/ 395735 h 407641"/>
              <a:gd name="connsiteX7" fmla="*/ 122943 w 186093"/>
              <a:gd name="connsiteY7" fmla="*/ 407641 h 407641"/>
              <a:gd name="connsiteX8" fmla="*/ 163424 w 186093"/>
              <a:gd name="connsiteY8" fmla="*/ 395735 h 407641"/>
              <a:gd name="connsiteX9" fmla="*/ 182474 w 186093"/>
              <a:gd name="connsiteY9" fmla="*/ 367160 h 407641"/>
              <a:gd name="connsiteX10" fmla="*/ 184855 w 186093"/>
              <a:gd name="connsiteY10" fmla="*/ 312391 h 407641"/>
              <a:gd name="connsiteX11" fmla="*/ 168186 w 186093"/>
              <a:gd name="connsiteY11" fmla="*/ 248097 h 407641"/>
              <a:gd name="connsiteX12" fmla="*/ 137230 w 186093"/>
              <a:gd name="connsiteY12" fmla="*/ 195710 h 407641"/>
              <a:gd name="connsiteX13" fmla="*/ 118180 w 186093"/>
              <a:gd name="connsiteY13" fmla="*/ 145704 h 407641"/>
              <a:gd name="connsiteX14" fmla="*/ 115799 w 186093"/>
              <a:gd name="connsiteY14" fmla="*/ 95698 h 407641"/>
              <a:gd name="connsiteX15" fmla="*/ 122943 w 186093"/>
              <a:gd name="connsiteY15" fmla="*/ 48073 h 407641"/>
              <a:gd name="connsiteX16" fmla="*/ 130086 w 186093"/>
              <a:gd name="connsiteY16" fmla="*/ 24260 h 407641"/>
              <a:gd name="connsiteX17" fmla="*/ 122943 w 186093"/>
              <a:gd name="connsiteY17" fmla="*/ 2829 h 407641"/>
              <a:gd name="connsiteX18" fmla="*/ 108655 w 186093"/>
              <a:gd name="connsiteY18" fmla="*/ 2829 h 407641"/>
              <a:gd name="connsiteX19" fmla="*/ 94367 w 186093"/>
              <a:gd name="connsiteY19" fmla="*/ 26641 h 407641"/>
              <a:gd name="connsiteX20" fmla="*/ 87224 w 186093"/>
              <a:gd name="connsiteY20" fmla="*/ 79029 h 407641"/>
              <a:gd name="connsiteX21" fmla="*/ 89605 w 186093"/>
              <a:gd name="connsiteY21" fmla="*/ 136179 h 407641"/>
              <a:gd name="connsiteX22" fmla="*/ 103893 w 186093"/>
              <a:gd name="connsiteY22" fmla="*/ 188566 h 407641"/>
              <a:gd name="connsiteX23" fmla="*/ 127705 w 186093"/>
              <a:gd name="connsiteY23" fmla="*/ 231429 h 407641"/>
              <a:gd name="connsiteX24" fmla="*/ 151518 w 186093"/>
              <a:gd name="connsiteY24" fmla="*/ 276673 h 407641"/>
              <a:gd name="connsiteX25" fmla="*/ 158662 w 186093"/>
              <a:gd name="connsiteY25" fmla="*/ 314772 h 407641"/>
              <a:gd name="connsiteX26" fmla="*/ 156280 w 186093"/>
              <a:gd name="connsiteY26" fmla="*/ 360016 h 407641"/>
              <a:gd name="connsiteX27" fmla="*/ 134849 w 186093"/>
              <a:gd name="connsiteY27" fmla="*/ 376685 h 407641"/>
              <a:gd name="connsiteX28" fmla="*/ 113418 w 186093"/>
              <a:gd name="connsiteY28" fmla="*/ 376685 h 407641"/>
              <a:gd name="connsiteX29" fmla="*/ 94367 w 186093"/>
              <a:gd name="connsiteY29" fmla="*/ 355254 h 407641"/>
              <a:gd name="connsiteX30" fmla="*/ 84843 w 186093"/>
              <a:gd name="connsiteY30" fmla="*/ 314773 h 407641"/>
              <a:gd name="connsiteX31" fmla="*/ 82461 w 186093"/>
              <a:gd name="connsiteY31" fmla="*/ 245716 h 407641"/>
              <a:gd name="connsiteX32" fmla="*/ 72936 w 186093"/>
              <a:gd name="connsiteY32" fmla="*/ 176660 h 407641"/>
              <a:gd name="connsiteX33" fmla="*/ 44361 w 186093"/>
              <a:gd name="connsiteY33" fmla="*/ 88554 h 407641"/>
              <a:gd name="connsiteX34" fmla="*/ 30074 w 186093"/>
              <a:gd name="connsiteY34" fmla="*/ 45692 h 407641"/>
              <a:gd name="connsiteX35" fmla="*/ 3880 w 186093"/>
              <a:gd name="connsiteY35" fmla="*/ 33785 h 407641"/>
              <a:gd name="connsiteX36" fmla="*/ 1499 w 186093"/>
              <a:gd name="connsiteY36" fmla="*/ 50454 h 407641"/>
              <a:gd name="connsiteX37" fmla="*/ 22930 w 186093"/>
              <a:gd name="connsiteY37" fmla="*/ 109985 h 407641"/>
              <a:gd name="connsiteX0" fmla="*/ 21733 w 184896"/>
              <a:gd name="connsiteY0" fmla="*/ 109985 h 407641"/>
              <a:gd name="connsiteX1" fmla="*/ 43164 w 184896"/>
              <a:gd name="connsiteY1" fmla="*/ 176660 h 407641"/>
              <a:gd name="connsiteX2" fmla="*/ 52689 w 184896"/>
              <a:gd name="connsiteY2" fmla="*/ 231429 h 407641"/>
              <a:gd name="connsiteX3" fmla="*/ 52689 w 184896"/>
              <a:gd name="connsiteY3" fmla="*/ 283816 h 407641"/>
              <a:gd name="connsiteX4" fmla="*/ 55071 w 184896"/>
              <a:gd name="connsiteY4" fmla="*/ 331442 h 407641"/>
              <a:gd name="connsiteX5" fmla="*/ 64596 w 184896"/>
              <a:gd name="connsiteY5" fmla="*/ 364779 h 407641"/>
              <a:gd name="connsiteX6" fmla="*/ 86027 w 184896"/>
              <a:gd name="connsiteY6" fmla="*/ 395735 h 407641"/>
              <a:gd name="connsiteX7" fmla="*/ 121746 w 184896"/>
              <a:gd name="connsiteY7" fmla="*/ 407641 h 407641"/>
              <a:gd name="connsiteX8" fmla="*/ 162227 w 184896"/>
              <a:gd name="connsiteY8" fmla="*/ 395735 h 407641"/>
              <a:gd name="connsiteX9" fmla="*/ 181277 w 184896"/>
              <a:gd name="connsiteY9" fmla="*/ 367160 h 407641"/>
              <a:gd name="connsiteX10" fmla="*/ 183658 w 184896"/>
              <a:gd name="connsiteY10" fmla="*/ 312391 h 407641"/>
              <a:gd name="connsiteX11" fmla="*/ 166989 w 184896"/>
              <a:gd name="connsiteY11" fmla="*/ 248097 h 407641"/>
              <a:gd name="connsiteX12" fmla="*/ 136033 w 184896"/>
              <a:gd name="connsiteY12" fmla="*/ 195710 h 407641"/>
              <a:gd name="connsiteX13" fmla="*/ 116983 w 184896"/>
              <a:gd name="connsiteY13" fmla="*/ 145704 h 407641"/>
              <a:gd name="connsiteX14" fmla="*/ 114602 w 184896"/>
              <a:gd name="connsiteY14" fmla="*/ 95698 h 407641"/>
              <a:gd name="connsiteX15" fmla="*/ 121746 w 184896"/>
              <a:gd name="connsiteY15" fmla="*/ 48073 h 407641"/>
              <a:gd name="connsiteX16" fmla="*/ 128889 w 184896"/>
              <a:gd name="connsiteY16" fmla="*/ 24260 h 407641"/>
              <a:gd name="connsiteX17" fmla="*/ 121746 w 184896"/>
              <a:gd name="connsiteY17" fmla="*/ 2829 h 407641"/>
              <a:gd name="connsiteX18" fmla="*/ 107458 w 184896"/>
              <a:gd name="connsiteY18" fmla="*/ 2829 h 407641"/>
              <a:gd name="connsiteX19" fmla="*/ 93170 w 184896"/>
              <a:gd name="connsiteY19" fmla="*/ 26641 h 407641"/>
              <a:gd name="connsiteX20" fmla="*/ 86027 w 184896"/>
              <a:gd name="connsiteY20" fmla="*/ 79029 h 407641"/>
              <a:gd name="connsiteX21" fmla="*/ 88408 w 184896"/>
              <a:gd name="connsiteY21" fmla="*/ 136179 h 407641"/>
              <a:gd name="connsiteX22" fmla="*/ 102696 w 184896"/>
              <a:gd name="connsiteY22" fmla="*/ 188566 h 407641"/>
              <a:gd name="connsiteX23" fmla="*/ 126508 w 184896"/>
              <a:gd name="connsiteY23" fmla="*/ 231429 h 407641"/>
              <a:gd name="connsiteX24" fmla="*/ 150321 w 184896"/>
              <a:gd name="connsiteY24" fmla="*/ 276673 h 407641"/>
              <a:gd name="connsiteX25" fmla="*/ 157465 w 184896"/>
              <a:gd name="connsiteY25" fmla="*/ 314772 h 407641"/>
              <a:gd name="connsiteX26" fmla="*/ 155083 w 184896"/>
              <a:gd name="connsiteY26" fmla="*/ 360016 h 407641"/>
              <a:gd name="connsiteX27" fmla="*/ 133652 w 184896"/>
              <a:gd name="connsiteY27" fmla="*/ 376685 h 407641"/>
              <a:gd name="connsiteX28" fmla="*/ 112221 w 184896"/>
              <a:gd name="connsiteY28" fmla="*/ 376685 h 407641"/>
              <a:gd name="connsiteX29" fmla="*/ 93170 w 184896"/>
              <a:gd name="connsiteY29" fmla="*/ 355254 h 407641"/>
              <a:gd name="connsiteX30" fmla="*/ 83646 w 184896"/>
              <a:gd name="connsiteY30" fmla="*/ 314773 h 407641"/>
              <a:gd name="connsiteX31" fmla="*/ 81264 w 184896"/>
              <a:gd name="connsiteY31" fmla="*/ 245716 h 407641"/>
              <a:gd name="connsiteX32" fmla="*/ 71739 w 184896"/>
              <a:gd name="connsiteY32" fmla="*/ 176660 h 407641"/>
              <a:gd name="connsiteX33" fmla="*/ 43164 w 184896"/>
              <a:gd name="connsiteY33" fmla="*/ 88554 h 407641"/>
              <a:gd name="connsiteX34" fmla="*/ 28877 w 184896"/>
              <a:gd name="connsiteY34" fmla="*/ 45692 h 407641"/>
              <a:gd name="connsiteX35" fmla="*/ 9826 w 184896"/>
              <a:gd name="connsiteY35" fmla="*/ 31403 h 407641"/>
              <a:gd name="connsiteX36" fmla="*/ 302 w 184896"/>
              <a:gd name="connsiteY36" fmla="*/ 50454 h 407641"/>
              <a:gd name="connsiteX37" fmla="*/ 21733 w 184896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7160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60016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0016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60016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  <a:gd name="connsiteX0" fmla="*/ 21733 w 186859"/>
              <a:gd name="connsiteY0" fmla="*/ 109985 h 407641"/>
              <a:gd name="connsiteX1" fmla="*/ 43164 w 186859"/>
              <a:gd name="connsiteY1" fmla="*/ 176660 h 407641"/>
              <a:gd name="connsiteX2" fmla="*/ 52689 w 186859"/>
              <a:gd name="connsiteY2" fmla="*/ 231429 h 407641"/>
              <a:gd name="connsiteX3" fmla="*/ 52689 w 186859"/>
              <a:gd name="connsiteY3" fmla="*/ 283816 h 407641"/>
              <a:gd name="connsiteX4" fmla="*/ 55071 w 186859"/>
              <a:gd name="connsiteY4" fmla="*/ 331442 h 407641"/>
              <a:gd name="connsiteX5" fmla="*/ 64596 w 186859"/>
              <a:gd name="connsiteY5" fmla="*/ 364779 h 407641"/>
              <a:gd name="connsiteX6" fmla="*/ 86027 w 186859"/>
              <a:gd name="connsiteY6" fmla="*/ 395735 h 407641"/>
              <a:gd name="connsiteX7" fmla="*/ 121746 w 186859"/>
              <a:gd name="connsiteY7" fmla="*/ 407641 h 407641"/>
              <a:gd name="connsiteX8" fmla="*/ 162227 w 186859"/>
              <a:gd name="connsiteY8" fmla="*/ 395735 h 407641"/>
              <a:gd name="connsiteX9" fmla="*/ 181277 w 186859"/>
              <a:gd name="connsiteY9" fmla="*/ 360016 h 407641"/>
              <a:gd name="connsiteX10" fmla="*/ 186039 w 186859"/>
              <a:gd name="connsiteY10" fmla="*/ 307629 h 407641"/>
              <a:gd name="connsiteX11" fmla="*/ 166989 w 186859"/>
              <a:gd name="connsiteY11" fmla="*/ 248097 h 407641"/>
              <a:gd name="connsiteX12" fmla="*/ 136033 w 186859"/>
              <a:gd name="connsiteY12" fmla="*/ 195710 h 407641"/>
              <a:gd name="connsiteX13" fmla="*/ 116983 w 186859"/>
              <a:gd name="connsiteY13" fmla="*/ 145704 h 407641"/>
              <a:gd name="connsiteX14" fmla="*/ 114602 w 186859"/>
              <a:gd name="connsiteY14" fmla="*/ 95698 h 407641"/>
              <a:gd name="connsiteX15" fmla="*/ 121746 w 186859"/>
              <a:gd name="connsiteY15" fmla="*/ 48073 h 407641"/>
              <a:gd name="connsiteX16" fmla="*/ 128889 w 186859"/>
              <a:gd name="connsiteY16" fmla="*/ 24260 h 407641"/>
              <a:gd name="connsiteX17" fmla="*/ 121746 w 186859"/>
              <a:gd name="connsiteY17" fmla="*/ 2829 h 407641"/>
              <a:gd name="connsiteX18" fmla="*/ 107458 w 186859"/>
              <a:gd name="connsiteY18" fmla="*/ 2829 h 407641"/>
              <a:gd name="connsiteX19" fmla="*/ 93170 w 186859"/>
              <a:gd name="connsiteY19" fmla="*/ 26641 h 407641"/>
              <a:gd name="connsiteX20" fmla="*/ 86027 w 186859"/>
              <a:gd name="connsiteY20" fmla="*/ 79029 h 407641"/>
              <a:gd name="connsiteX21" fmla="*/ 88408 w 186859"/>
              <a:gd name="connsiteY21" fmla="*/ 136179 h 407641"/>
              <a:gd name="connsiteX22" fmla="*/ 102696 w 186859"/>
              <a:gd name="connsiteY22" fmla="*/ 188566 h 407641"/>
              <a:gd name="connsiteX23" fmla="*/ 126508 w 186859"/>
              <a:gd name="connsiteY23" fmla="*/ 231429 h 407641"/>
              <a:gd name="connsiteX24" fmla="*/ 150321 w 186859"/>
              <a:gd name="connsiteY24" fmla="*/ 276673 h 407641"/>
              <a:gd name="connsiteX25" fmla="*/ 157465 w 186859"/>
              <a:gd name="connsiteY25" fmla="*/ 314772 h 407641"/>
              <a:gd name="connsiteX26" fmla="*/ 155083 w 186859"/>
              <a:gd name="connsiteY26" fmla="*/ 355253 h 407641"/>
              <a:gd name="connsiteX27" fmla="*/ 133652 w 186859"/>
              <a:gd name="connsiteY27" fmla="*/ 376685 h 407641"/>
              <a:gd name="connsiteX28" fmla="*/ 112221 w 186859"/>
              <a:gd name="connsiteY28" fmla="*/ 376685 h 407641"/>
              <a:gd name="connsiteX29" fmla="*/ 93170 w 186859"/>
              <a:gd name="connsiteY29" fmla="*/ 355254 h 407641"/>
              <a:gd name="connsiteX30" fmla="*/ 83646 w 186859"/>
              <a:gd name="connsiteY30" fmla="*/ 314773 h 407641"/>
              <a:gd name="connsiteX31" fmla="*/ 81264 w 186859"/>
              <a:gd name="connsiteY31" fmla="*/ 245716 h 407641"/>
              <a:gd name="connsiteX32" fmla="*/ 71739 w 186859"/>
              <a:gd name="connsiteY32" fmla="*/ 176660 h 407641"/>
              <a:gd name="connsiteX33" fmla="*/ 43164 w 186859"/>
              <a:gd name="connsiteY33" fmla="*/ 88554 h 407641"/>
              <a:gd name="connsiteX34" fmla="*/ 28877 w 186859"/>
              <a:gd name="connsiteY34" fmla="*/ 45692 h 407641"/>
              <a:gd name="connsiteX35" fmla="*/ 9826 w 186859"/>
              <a:gd name="connsiteY35" fmla="*/ 31403 h 407641"/>
              <a:gd name="connsiteX36" fmla="*/ 302 w 186859"/>
              <a:gd name="connsiteY36" fmla="*/ 50454 h 407641"/>
              <a:gd name="connsiteX37" fmla="*/ 21733 w 186859"/>
              <a:gd name="connsiteY37" fmla="*/ 109985 h 4076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86859" h="407641">
                <a:moveTo>
                  <a:pt x="21733" y="109985"/>
                </a:moveTo>
                <a:cubicBezTo>
                  <a:pt x="28877" y="131019"/>
                  <a:pt x="38005" y="156419"/>
                  <a:pt x="43164" y="176660"/>
                </a:cubicBezTo>
                <a:cubicBezTo>
                  <a:pt x="48323" y="196901"/>
                  <a:pt x="51102" y="213570"/>
                  <a:pt x="52689" y="231429"/>
                </a:cubicBezTo>
                <a:cubicBezTo>
                  <a:pt x="54276" y="249288"/>
                  <a:pt x="52292" y="267147"/>
                  <a:pt x="52689" y="283816"/>
                </a:cubicBezTo>
                <a:cubicBezTo>
                  <a:pt x="53086" y="300485"/>
                  <a:pt x="53087" y="317948"/>
                  <a:pt x="55071" y="331442"/>
                </a:cubicBezTo>
                <a:cubicBezTo>
                  <a:pt x="57055" y="344936"/>
                  <a:pt x="59437" y="354063"/>
                  <a:pt x="64596" y="364779"/>
                </a:cubicBezTo>
                <a:cubicBezTo>
                  <a:pt x="69755" y="375495"/>
                  <a:pt x="76502" y="388591"/>
                  <a:pt x="86027" y="395735"/>
                </a:cubicBezTo>
                <a:cubicBezTo>
                  <a:pt x="95552" y="402879"/>
                  <a:pt x="109046" y="407641"/>
                  <a:pt x="121746" y="407641"/>
                </a:cubicBezTo>
                <a:cubicBezTo>
                  <a:pt x="134446" y="407641"/>
                  <a:pt x="152305" y="403673"/>
                  <a:pt x="162227" y="395735"/>
                </a:cubicBezTo>
                <a:cubicBezTo>
                  <a:pt x="172149" y="387797"/>
                  <a:pt x="177308" y="374700"/>
                  <a:pt x="181277" y="360016"/>
                </a:cubicBezTo>
                <a:cubicBezTo>
                  <a:pt x="185246" y="345332"/>
                  <a:pt x="188420" y="326282"/>
                  <a:pt x="186039" y="307629"/>
                </a:cubicBezTo>
                <a:cubicBezTo>
                  <a:pt x="183658" y="288976"/>
                  <a:pt x="175323" y="266750"/>
                  <a:pt x="166989" y="248097"/>
                </a:cubicBezTo>
                <a:cubicBezTo>
                  <a:pt x="158655" y="229444"/>
                  <a:pt x="144367" y="212776"/>
                  <a:pt x="136033" y="195710"/>
                </a:cubicBezTo>
                <a:cubicBezTo>
                  <a:pt x="127699" y="178644"/>
                  <a:pt x="120555" y="162373"/>
                  <a:pt x="116983" y="145704"/>
                </a:cubicBezTo>
                <a:cubicBezTo>
                  <a:pt x="113411" y="129035"/>
                  <a:pt x="113808" y="111970"/>
                  <a:pt x="114602" y="95698"/>
                </a:cubicBezTo>
                <a:cubicBezTo>
                  <a:pt x="115396" y="79426"/>
                  <a:pt x="119365" y="59979"/>
                  <a:pt x="121746" y="48073"/>
                </a:cubicBezTo>
                <a:cubicBezTo>
                  <a:pt x="124127" y="36167"/>
                  <a:pt x="128889" y="31801"/>
                  <a:pt x="128889" y="24260"/>
                </a:cubicBezTo>
                <a:cubicBezTo>
                  <a:pt x="128889" y="16719"/>
                  <a:pt x="125318" y="6401"/>
                  <a:pt x="121746" y="2829"/>
                </a:cubicBezTo>
                <a:cubicBezTo>
                  <a:pt x="118174" y="-743"/>
                  <a:pt x="112221" y="-1140"/>
                  <a:pt x="107458" y="2829"/>
                </a:cubicBezTo>
                <a:cubicBezTo>
                  <a:pt x="102695" y="6798"/>
                  <a:pt x="96742" y="13941"/>
                  <a:pt x="93170" y="26641"/>
                </a:cubicBezTo>
                <a:cubicBezTo>
                  <a:pt x="89598" y="39341"/>
                  <a:pt x="86821" y="60773"/>
                  <a:pt x="86027" y="79029"/>
                </a:cubicBezTo>
                <a:cubicBezTo>
                  <a:pt x="85233" y="97285"/>
                  <a:pt x="85630" y="117923"/>
                  <a:pt x="88408" y="136179"/>
                </a:cubicBezTo>
                <a:cubicBezTo>
                  <a:pt x="91186" y="154435"/>
                  <a:pt x="96346" y="172691"/>
                  <a:pt x="102696" y="188566"/>
                </a:cubicBezTo>
                <a:cubicBezTo>
                  <a:pt x="109046" y="204441"/>
                  <a:pt x="118571" y="216745"/>
                  <a:pt x="126508" y="231429"/>
                </a:cubicBezTo>
                <a:cubicBezTo>
                  <a:pt x="134445" y="246113"/>
                  <a:pt x="145162" y="262783"/>
                  <a:pt x="150321" y="276673"/>
                </a:cubicBezTo>
                <a:cubicBezTo>
                  <a:pt x="155480" y="290563"/>
                  <a:pt x="156671" y="301675"/>
                  <a:pt x="157465" y="314772"/>
                </a:cubicBezTo>
                <a:cubicBezTo>
                  <a:pt x="158259" y="327869"/>
                  <a:pt x="159052" y="344934"/>
                  <a:pt x="155083" y="355253"/>
                </a:cubicBezTo>
                <a:cubicBezTo>
                  <a:pt x="151114" y="365572"/>
                  <a:pt x="140796" y="373113"/>
                  <a:pt x="133652" y="376685"/>
                </a:cubicBezTo>
                <a:cubicBezTo>
                  <a:pt x="126508" y="380257"/>
                  <a:pt x="118968" y="380257"/>
                  <a:pt x="112221" y="376685"/>
                </a:cubicBezTo>
                <a:cubicBezTo>
                  <a:pt x="105474" y="373113"/>
                  <a:pt x="97932" y="365573"/>
                  <a:pt x="93170" y="355254"/>
                </a:cubicBezTo>
                <a:cubicBezTo>
                  <a:pt x="88408" y="344935"/>
                  <a:pt x="85630" y="333029"/>
                  <a:pt x="83646" y="314773"/>
                </a:cubicBezTo>
                <a:cubicBezTo>
                  <a:pt x="81662" y="296517"/>
                  <a:pt x="83248" y="268735"/>
                  <a:pt x="81264" y="245716"/>
                </a:cubicBezTo>
                <a:cubicBezTo>
                  <a:pt x="79280" y="222697"/>
                  <a:pt x="78089" y="202854"/>
                  <a:pt x="71739" y="176660"/>
                </a:cubicBezTo>
                <a:cubicBezTo>
                  <a:pt x="65389" y="150466"/>
                  <a:pt x="50308" y="110382"/>
                  <a:pt x="43164" y="88554"/>
                </a:cubicBezTo>
                <a:cubicBezTo>
                  <a:pt x="36020" y="66726"/>
                  <a:pt x="34433" y="55217"/>
                  <a:pt x="28877" y="45692"/>
                </a:cubicBezTo>
                <a:cubicBezTo>
                  <a:pt x="23321" y="36167"/>
                  <a:pt x="13001" y="28625"/>
                  <a:pt x="9826" y="31403"/>
                </a:cubicBezTo>
                <a:cubicBezTo>
                  <a:pt x="6651" y="34181"/>
                  <a:pt x="-1683" y="37357"/>
                  <a:pt x="302" y="50454"/>
                </a:cubicBezTo>
                <a:cubicBezTo>
                  <a:pt x="2287" y="63551"/>
                  <a:pt x="14589" y="88951"/>
                  <a:pt x="21733" y="10998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675" name="组合 1674"/>
          <p:cNvGrpSpPr/>
          <p:nvPr/>
        </p:nvGrpSpPr>
        <p:grpSpPr>
          <a:xfrm>
            <a:off x="5783762" y="4290715"/>
            <a:ext cx="164701" cy="154800"/>
            <a:chOff x="5783762" y="4290715"/>
            <a:chExt cx="164701" cy="154800"/>
          </a:xfrm>
        </p:grpSpPr>
        <p:sp>
          <p:nvSpPr>
            <p:cNvPr id="1676" name="椭圆 1675"/>
            <p:cNvSpPr/>
            <p:nvPr/>
          </p:nvSpPr>
          <p:spPr>
            <a:xfrm>
              <a:off x="5793663" y="4290715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77" name="椭圆 1676"/>
            <p:cNvSpPr/>
            <p:nvPr/>
          </p:nvSpPr>
          <p:spPr>
            <a:xfrm>
              <a:off x="5783762" y="4319457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678" name="任意多边形 1677"/>
          <p:cNvSpPr/>
          <p:nvPr/>
        </p:nvSpPr>
        <p:spPr>
          <a:xfrm rot="-120000">
            <a:off x="5632275" y="3556349"/>
            <a:ext cx="192360" cy="380014"/>
          </a:xfrm>
          <a:custGeom>
            <a:avLst/>
            <a:gdLst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13531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2561 w 197035"/>
              <a:gd name="connsiteY36" fmla="*/ 263525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2561 w 197035"/>
              <a:gd name="connsiteY36" fmla="*/ 263525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4942 w 197035"/>
              <a:gd name="connsiteY36" fmla="*/ 261144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4931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4942 w 197035"/>
              <a:gd name="connsiteY36" fmla="*/ 261144 h 378048"/>
              <a:gd name="connsiteX37" fmla="*/ 20654 w 197035"/>
              <a:gd name="connsiteY37" fmla="*/ 208756 h 378048"/>
              <a:gd name="connsiteX0" fmla="*/ 20654 w 197035"/>
              <a:gd name="connsiteY0" fmla="*/ 208756 h 378048"/>
              <a:gd name="connsiteX1" fmla="*/ 6367 w 197035"/>
              <a:gd name="connsiteY1" fmla="*/ 142081 h 378048"/>
              <a:gd name="connsiteX2" fmla="*/ 1604 w 197035"/>
              <a:gd name="connsiteY2" fmla="*/ 89694 h 378048"/>
              <a:gd name="connsiteX3" fmla="*/ 1604 w 197035"/>
              <a:gd name="connsiteY3" fmla="*/ 39687 h 378048"/>
              <a:gd name="connsiteX4" fmla="*/ 20654 w 197035"/>
              <a:gd name="connsiteY4" fmla="*/ 6350 h 378048"/>
              <a:gd name="connsiteX5" fmla="*/ 63517 w 197035"/>
              <a:gd name="connsiteY5" fmla="*/ 1587 h 378048"/>
              <a:gd name="connsiteX6" fmla="*/ 96854 w 197035"/>
              <a:gd name="connsiteY6" fmla="*/ 25400 h 378048"/>
              <a:gd name="connsiteX7" fmla="*/ 111142 w 197035"/>
              <a:gd name="connsiteY7" fmla="*/ 77787 h 378048"/>
              <a:gd name="connsiteX8" fmla="*/ 108761 w 197035"/>
              <a:gd name="connsiteY8" fmla="*/ 127794 h 378048"/>
              <a:gd name="connsiteX9" fmla="*/ 111142 w 197035"/>
              <a:gd name="connsiteY9" fmla="*/ 173037 h 378048"/>
              <a:gd name="connsiteX10" fmla="*/ 120667 w 197035"/>
              <a:gd name="connsiteY10" fmla="*/ 218281 h 378048"/>
              <a:gd name="connsiteX11" fmla="*/ 139717 w 197035"/>
              <a:gd name="connsiteY11" fmla="*/ 261144 h 378048"/>
              <a:gd name="connsiteX12" fmla="*/ 156386 w 197035"/>
              <a:gd name="connsiteY12" fmla="*/ 294481 h 378048"/>
              <a:gd name="connsiteX13" fmla="*/ 177817 w 197035"/>
              <a:gd name="connsiteY13" fmla="*/ 323056 h 378048"/>
              <a:gd name="connsiteX14" fmla="*/ 194486 w 197035"/>
              <a:gd name="connsiteY14" fmla="*/ 332581 h 378048"/>
              <a:gd name="connsiteX15" fmla="*/ 194486 w 197035"/>
              <a:gd name="connsiteY15" fmla="*/ 346869 h 378048"/>
              <a:gd name="connsiteX16" fmla="*/ 170673 w 197035"/>
              <a:gd name="connsiteY16" fmla="*/ 349250 h 378048"/>
              <a:gd name="connsiteX17" fmla="*/ 144479 w 197035"/>
              <a:gd name="connsiteY17" fmla="*/ 325437 h 378048"/>
              <a:gd name="connsiteX18" fmla="*/ 108761 w 197035"/>
              <a:gd name="connsiteY18" fmla="*/ 273050 h 378048"/>
              <a:gd name="connsiteX19" fmla="*/ 87329 w 197035"/>
              <a:gd name="connsiteY19" fmla="*/ 215900 h 378048"/>
              <a:gd name="connsiteX20" fmla="*/ 75423 w 197035"/>
              <a:gd name="connsiteY20" fmla="*/ 165894 h 378048"/>
              <a:gd name="connsiteX21" fmla="*/ 82567 w 197035"/>
              <a:gd name="connsiteY21" fmla="*/ 115887 h 378048"/>
              <a:gd name="connsiteX22" fmla="*/ 84948 w 197035"/>
              <a:gd name="connsiteY22" fmla="*/ 80169 h 378048"/>
              <a:gd name="connsiteX23" fmla="*/ 68279 w 197035"/>
              <a:gd name="connsiteY23" fmla="*/ 42069 h 378048"/>
              <a:gd name="connsiteX24" fmla="*/ 58754 w 197035"/>
              <a:gd name="connsiteY24" fmla="*/ 25400 h 378048"/>
              <a:gd name="connsiteX25" fmla="*/ 39704 w 197035"/>
              <a:gd name="connsiteY25" fmla="*/ 23019 h 378048"/>
              <a:gd name="connsiteX26" fmla="*/ 27798 w 197035"/>
              <a:gd name="connsiteY26" fmla="*/ 39687 h 378048"/>
              <a:gd name="connsiteX27" fmla="*/ 30179 w 197035"/>
              <a:gd name="connsiteY27" fmla="*/ 92075 h 378048"/>
              <a:gd name="connsiteX28" fmla="*/ 39704 w 197035"/>
              <a:gd name="connsiteY28" fmla="*/ 153987 h 378048"/>
              <a:gd name="connsiteX29" fmla="*/ 63517 w 197035"/>
              <a:gd name="connsiteY29" fmla="*/ 251619 h 378048"/>
              <a:gd name="connsiteX30" fmla="*/ 80186 w 197035"/>
              <a:gd name="connsiteY30" fmla="*/ 301624 h 378048"/>
              <a:gd name="connsiteX31" fmla="*/ 94473 w 197035"/>
              <a:gd name="connsiteY31" fmla="*/ 339725 h 378048"/>
              <a:gd name="connsiteX32" fmla="*/ 101617 w 197035"/>
              <a:gd name="connsiteY32" fmla="*/ 368300 h 378048"/>
              <a:gd name="connsiteX33" fmla="*/ 89711 w 197035"/>
              <a:gd name="connsiteY33" fmla="*/ 377825 h 378048"/>
              <a:gd name="connsiteX34" fmla="*/ 70661 w 197035"/>
              <a:gd name="connsiteY34" fmla="*/ 370681 h 378048"/>
              <a:gd name="connsiteX35" fmla="*/ 53992 w 197035"/>
              <a:gd name="connsiteY35" fmla="*/ 327819 h 378048"/>
              <a:gd name="connsiteX36" fmla="*/ 34942 w 197035"/>
              <a:gd name="connsiteY36" fmla="*/ 261144 h 378048"/>
              <a:gd name="connsiteX37" fmla="*/ 20654 w 197035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88643 w 198349"/>
              <a:gd name="connsiteY19" fmla="*/ 215900 h 378048"/>
              <a:gd name="connsiteX20" fmla="*/ 76737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88643 w 198349"/>
              <a:gd name="connsiteY19" fmla="*/ 215900 h 378048"/>
              <a:gd name="connsiteX20" fmla="*/ 81500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93406 w 198349"/>
              <a:gd name="connsiteY19" fmla="*/ 215900 h 378048"/>
              <a:gd name="connsiteX20" fmla="*/ 81500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0075 w 198349"/>
              <a:gd name="connsiteY18" fmla="*/ 273050 h 378048"/>
              <a:gd name="connsiteX19" fmla="*/ 93406 w 198349"/>
              <a:gd name="connsiteY19" fmla="*/ 215900 h 378048"/>
              <a:gd name="connsiteX20" fmla="*/ 83881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4837 w 198349"/>
              <a:gd name="connsiteY18" fmla="*/ 273050 h 378048"/>
              <a:gd name="connsiteX19" fmla="*/ 93406 w 198349"/>
              <a:gd name="connsiteY19" fmla="*/ 215900 h 378048"/>
              <a:gd name="connsiteX20" fmla="*/ 83881 w 198349"/>
              <a:gd name="connsiteY20" fmla="*/ 165894 h 378048"/>
              <a:gd name="connsiteX21" fmla="*/ 83881 w 198349"/>
              <a:gd name="connsiteY21" fmla="*/ 115887 h 378048"/>
              <a:gd name="connsiteX22" fmla="*/ 86262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8349"/>
              <a:gd name="connsiteY0" fmla="*/ 208756 h 378048"/>
              <a:gd name="connsiteX1" fmla="*/ 7681 w 198349"/>
              <a:gd name="connsiteY1" fmla="*/ 142081 h 378048"/>
              <a:gd name="connsiteX2" fmla="*/ 537 w 198349"/>
              <a:gd name="connsiteY2" fmla="*/ 89694 h 378048"/>
              <a:gd name="connsiteX3" fmla="*/ 2918 w 198349"/>
              <a:gd name="connsiteY3" fmla="*/ 39687 h 378048"/>
              <a:gd name="connsiteX4" fmla="*/ 21968 w 198349"/>
              <a:gd name="connsiteY4" fmla="*/ 6350 h 378048"/>
              <a:gd name="connsiteX5" fmla="*/ 64831 w 198349"/>
              <a:gd name="connsiteY5" fmla="*/ 1587 h 378048"/>
              <a:gd name="connsiteX6" fmla="*/ 98168 w 198349"/>
              <a:gd name="connsiteY6" fmla="*/ 25400 h 378048"/>
              <a:gd name="connsiteX7" fmla="*/ 112456 w 198349"/>
              <a:gd name="connsiteY7" fmla="*/ 77787 h 378048"/>
              <a:gd name="connsiteX8" fmla="*/ 110075 w 198349"/>
              <a:gd name="connsiteY8" fmla="*/ 127794 h 378048"/>
              <a:gd name="connsiteX9" fmla="*/ 112456 w 198349"/>
              <a:gd name="connsiteY9" fmla="*/ 173037 h 378048"/>
              <a:gd name="connsiteX10" fmla="*/ 121981 w 198349"/>
              <a:gd name="connsiteY10" fmla="*/ 218281 h 378048"/>
              <a:gd name="connsiteX11" fmla="*/ 141031 w 198349"/>
              <a:gd name="connsiteY11" fmla="*/ 261144 h 378048"/>
              <a:gd name="connsiteX12" fmla="*/ 157700 w 198349"/>
              <a:gd name="connsiteY12" fmla="*/ 294481 h 378048"/>
              <a:gd name="connsiteX13" fmla="*/ 179131 w 198349"/>
              <a:gd name="connsiteY13" fmla="*/ 323056 h 378048"/>
              <a:gd name="connsiteX14" fmla="*/ 195800 w 198349"/>
              <a:gd name="connsiteY14" fmla="*/ 332581 h 378048"/>
              <a:gd name="connsiteX15" fmla="*/ 195800 w 198349"/>
              <a:gd name="connsiteY15" fmla="*/ 346869 h 378048"/>
              <a:gd name="connsiteX16" fmla="*/ 171987 w 198349"/>
              <a:gd name="connsiteY16" fmla="*/ 349250 h 378048"/>
              <a:gd name="connsiteX17" fmla="*/ 145793 w 198349"/>
              <a:gd name="connsiteY17" fmla="*/ 325437 h 378048"/>
              <a:gd name="connsiteX18" fmla="*/ 114837 w 198349"/>
              <a:gd name="connsiteY18" fmla="*/ 273050 h 378048"/>
              <a:gd name="connsiteX19" fmla="*/ 93406 w 198349"/>
              <a:gd name="connsiteY19" fmla="*/ 215900 h 378048"/>
              <a:gd name="connsiteX20" fmla="*/ 83881 w 198349"/>
              <a:gd name="connsiteY20" fmla="*/ 165894 h 378048"/>
              <a:gd name="connsiteX21" fmla="*/ 83881 w 198349"/>
              <a:gd name="connsiteY21" fmla="*/ 115887 h 378048"/>
              <a:gd name="connsiteX22" fmla="*/ 81500 w 198349"/>
              <a:gd name="connsiteY22" fmla="*/ 80169 h 378048"/>
              <a:gd name="connsiteX23" fmla="*/ 69593 w 198349"/>
              <a:gd name="connsiteY23" fmla="*/ 42069 h 378048"/>
              <a:gd name="connsiteX24" fmla="*/ 60068 w 198349"/>
              <a:gd name="connsiteY24" fmla="*/ 25400 h 378048"/>
              <a:gd name="connsiteX25" fmla="*/ 41018 w 198349"/>
              <a:gd name="connsiteY25" fmla="*/ 23019 h 378048"/>
              <a:gd name="connsiteX26" fmla="*/ 29112 w 198349"/>
              <a:gd name="connsiteY26" fmla="*/ 39687 h 378048"/>
              <a:gd name="connsiteX27" fmla="*/ 31493 w 198349"/>
              <a:gd name="connsiteY27" fmla="*/ 92075 h 378048"/>
              <a:gd name="connsiteX28" fmla="*/ 41018 w 198349"/>
              <a:gd name="connsiteY28" fmla="*/ 153987 h 378048"/>
              <a:gd name="connsiteX29" fmla="*/ 64831 w 198349"/>
              <a:gd name="connsiteY29" fmla="*/ 251619 h 378048"/>
              <a:gd name="connsiteX30" fmla="*/ 81500 w 198349"/>
              <a:gd name="connsiteY30" fmla="*/ 301624 h 378048"/>
              <a:gd name="connsiteX31" fmla="*/ 95787 w 198349"/>
              <a:gd name="connsiteY31" fmla="*/ 339725 h 378048"/>
              <a:gd name="connsiteX32" fmla="*/ 102931 w 198349"/>
              <a:gd name="connsiteY32" fmla="*/ 368300 h 378048"/>
              <a:gd name="connsiteX33" fmla="*/ 91025 w 198349"/>
              <a:gd name="connsiteY33" fmla="*/ 377825 h 378048"/>
              <a:gd name="connsiteX34" fmla="*/ 71975 w 198349"/>
              <a:gd name="connsiteY34" fmla="*/ 370681 h 378048"/>
              <a:gd name="connsiteX35" fmla="*/ 55306 w 198349"/>
              <a:gd name="connsiteY35" fmla="*/ 327819 h 378048"/>
              <a:gd name="connsiteX36" fmla="*/ 36256 w 198349"/>
              <a:gd name="connsiteY36" fmla="*/ 261144 h 378048"/>
              <a:gd name="connsiteX37" fmla="*/ 21968 w 198349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41031 w 196113"/>
              <a:gd name="connsiteY11" fmla="*/ 261144 h 378048"/>
              <a:gd name="connsiteX12" fmla="*/ 157700 w 196113"/>
              <a:gd name="connsiteY12" fmla="*/ 294481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7700 w 196113"/>
              <a:gd name="connsiteY12" fmla="*/ 294481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7700 w 196113"/>
              <a:gd name="connsiteY12" fmla="*/ 294481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2937 w 196113"/>
              <a:gd name="connsiteY12" fmla="*/ 292100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2937 w 196113"/>
              <a:gd name="connsiteY12" fmla="*/ 292100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113"/>
              <a:gd name="connsiteY0" fmla="*/ 208756 h 378048"/>
              <a:gd name="connsiteX1" fmla="*/ 7681 w 196113"/>
              <a:gd name="connsiteY1" fmla="*/ 142081 h 378048"/>
              <a:gd name="connsiteX2" fmla="*/ 537 w 196113"/>
              <a:gd name="connsiteY2" fmla="*/ 89694 h 378048"/>
              <a:gd name="connsiteX3" fmla="*/ 2918 w 196113"/>
              <a:gd name="connsiteY3" fmla="*/ 39687 h 378048"/>
              <a:gd name="connsiteX4" fmla="*/ 21968 w 196113"/>
              <a:gd name="connsiteY4" fmla="*/ 6350 h 378048"/>
              <a:gd name="connsiteX5" fmla="*/ 64831 w 196113"/>
              <a:gd name="connsiteY5" fmla="*/ 1587 h 378048"/>
              <a:gd name="connsiteX6" fmla="*/ 98168 w 196113"/>
              <a:gd name="connsiteY6" fmla="*/ 25400 h 378048"/>
              <a:gd name="connsiteX7" fmla="*/ 112456 w 196113"/>
              <a:gd name="connsiteY7" fmla="*/ 77787 h 378048"/>
              <a:gd name="connsiteX8" fmla="*/ 110075 w 196113"/>
              <a:gd name="connsiteY8" fmla="*/ 127794 h 378048"/>
              <a:gd name="connsiteX9" fmla="*/ 112456 w 196113"/>
              <a:gd name="connsiteY9" fmla="*/ 173037 h 378048"/>
              <a:gd name="connsiteX10" fmla="*/ 121981 w 196113"/>
              <a:gd name="connsiteY10" fmla="*/ 218281 h 378048"/>
              <a:gd name="connsiteX11" fmla="*/ 136269 w 196113"/>
              <a:gd name="connsiteY11" fmla="*/ 256382 h 378048"/>
              <a:gd name="connsiteX12" fmla="*/ 152937 w 196113"/>
              <a:gd name="connsiteY12" fmla="*/ 289719 h 378048"/>
              <a:gd name="connsiteX13" fmla="*/ 179131 w 196113"/>
              <a:gd name="connsiteY13" fmla="*/ 323056 h 378048"/>
              <a:gd name="connsiteX14" fmla="*/ 195800 w 196113"/>
              <a:gd name="connsiteY14" fmla="*/ 332581 h 378048"/>
              <a:gd name="connsiteX15" fmla="*/ 188656 w 196113"/>
              <a:gd name="connsiteY15" fmla="*/ 349250 h 378048"/>
              <a:gd name="connsiteX16" fmla="*/ 171987 w 196113"/>
              <a:gd name="connsiteY16" fmla="*/ 349250 h 378048"/>
              <a:gd name="connsiteX17" fmla="*/ 145793 w 196113"/>
              <a:gd name="connsiteY17" fmla="*/ 325437 h 378048"/>
              <a:gd name="connsiteX18" fmla="*/ 114837 w 196113"/>
              <a:gd name="connsiteY18" fmla="*/ 273050 h 378048"/>
              <a:gd name="connsiteX19" fmla="*/ 93406 w 196113"/>
              <a:gd name="connsiteY19" fmla="*/ 215900 h 378048"/>
              <a:gd name="connsiteX20" fmla="*/ 83881 w 196113"/>
              <a:gd name="connsiteY20" fmla="*/ 165894 h 378048"/>
              <a:gd name="connsiteX21" fmla="*/ 83881 w 196113"/>
              <a:gd name="connsiteY21" fmla="*/ 115887 h 378048"/>
              <a:gd name="connsiteX22" fmla="*/ 81500 w 196113"/>
              <a:gd name="connsiteY22" fmla="*/ 80169 h 378048"/>
              <a:gd name="connsiteX23" fmla="*/ 69593 w 196113"/>
              <a:gd name="connsiteY23" fmla="*/ 42069 h 378048"/>
              <a:gd name="connsiteX24" fmla="*/ 60068 w 196113"/>
              <a:gd name="connsiteY24" fmla="*/ 25400 h 378048"/>
              <a:gd name="connsiteX25" fmla="*/ 41018 w 196113"/>
              <a:gd name="connsiteY25" fmla="*/ 23019 h 378048"/>
              <a:gd name="connsiteX26" fmla="*/ 29112 w 196113"/>
              <a:gd name="connsiteY26" fmla="*/ 39687 h 378048"/>
              <a:gd name="connsiteX27" fmla="*/ 31493 w 196113"/>
              <a:gd name="connsiteY27" fmla="*/ 92075 h 378048"/>
              <a:gd name="connsiteX28" fmla="*/ 41018 w 196113"/>
              <a:gd name="connsiteY28" fmla="*/ 153987 h 378048"/>
              <a:gd name="connsiteX29" fmla="*/ 64831 w 196113"/>
              <a:gd name="connsiteY29" fmla="*/ 251619 h 378048"/>
              <a:gd name="connsiteX30" fmla="*/ 81500 w 196113"/>
              <a:gd name="connsiteY30" fmla="*/ 301624 h 378048"/>
              <a:gd name="connsiteX31" fmla="*/ 95787 w 196113"/>
              <a:gd name="connsiteY31" fmla="*/ 339725 h 378048"/>
              <a:gd name="connsiteX32" fmla="*/ 102931 w 196113"/>
              <a:gd name="connsiteY32" fmla="*/ 368300 h 378048"/>
              <a:gd name="connsiteX33" fmla="*/ 91025 w 196113"/>
              <a:gd name="connsiteY33" fmla="*/ 377825 h 378048"/>
              <a:gd name="connsiteX34" fmla="*/ 71975 w 196113"/>
              <a:gd name="connsiteY34" fmla="*/ 370681 h 378048"/>
              <a:gd name="connsiteX35" fmla="*/ 55306 w 196113"/>
              <a:gd name="connsiteY35" fmla="*/ 327819 h 378048"/>
              <a:gd name="connsiteX36" fmla="*/ 36256 w 196113"/>
              <a:gd name="connsiteY36" fmla="*/ 261144 h 378048"/>
              <a:gd name="connsiteX37" fmla="*/ 21968 w 196113"/>
              <a:gd name="connsiteY37" fmla="*/ 208756 h 378048"/>
              <a:gd name="connsiteX0" fmla="*/ 21968 w 196513"/>
              <a:gd name="connsiteY0" fmla="*/ 208756 h 378048"/>
              <a:gd name="connsiteX1" fmla="*/ 7681 w 196513"/>
              <a:gd name="connsiteY1" fmla="*/ 142081 h 378048"/>
              <a:gd name="connsiteX2" fmla="*/ 537 w 196513"/>
              <a:gd name="connsiteY2" fmla="*/ 89694 h 378048"/>
              <a:gd name="connsiteX3" fmla="*/ 2918 w 196513"/>
              <a:gd name="connsiteY3" fmla="*/ 39687 h 378048"/>
              <a:gd name="connsiteX4" fmla="*/ 21968 w 196513"/>
              <a:gd name="connsiteY4" fmla="*/ 6350 h 378048"/>
              <a:gd name="connsiteX5" fmla="*/ 64831 w 196513"/>
              <a:gd name="connsiteY5" fmla="*/ 1587 h 378048"/>
              <a:gd name="connsiteX6" fmla="*/ 98168 w 196513"/>
              <a:gd name="connsiteY6" fmla="*/ 25400 h 378048"/>
              <a:gd name="connsiteX7" fmla="*/ 112456 w 196513"/>
              <a:gd name="connsiteY7" fmla="*/ 77787 h 378048"/>
              <a:gd name="connsiteX8" fmla="*/ 110075 w 196513"/>
              <a:gd name="connsiteY8" fmla="*/ 127794 h 378048"/>
              <a:gd name="connsiteX9" fmla="*/ 112456 w 196513"/>
              <a:gd name="connsiteY9" fmla="*/ 173037 h 378048"/>
              <a:gd name="connsiteX10" fmla="*/ 121981 w 196513"/>
              <a:gd name="connsiteY10" fmla="*/ 218281 h 378048"/>
              <a:gd name="connsiteX11" fmla="*/ 136269 w 196513"/>
              <a:gd name="connsiteY11" fmla="*/ 256382 h 378048"/>
              <a:gd name="connsiteX12" fmla="*/ 152937 w 196513"/>
              <a:gd name="connsiteY12" fmla="*/ 289719 h 378048"/>
              <a:gd name="connsiteX13" fmla="*/ 171987 w 196513"/>
              <a:gd name="connsiteY13" fmla="*/ 311150 h 378048"/>
              <a:gd name="connsiteX14" fmla="*/ 195800 w 196513"/>
              <a:gd name="connsiteY14" fmla="*/ 332581 h 378048"/>
              <a:gd name="connsiteX15" fmla="*/ 188656 w 196513"/>
              <a:gd name="connsiteY15" fmla="*/ 349250 h 378048"/>
              <a:gd name="connsiteX16" fmla="*/ 171987 w 196513"/>
              <a:gd name="connsiteY16" fmla="*/ 349250 h 378048"/>
              <a:gd name="connsiteX17" fmla="*/ 145793 w 196513"/>
              <a:gd name="connsiteY17" fmla="*/ 325437 h 378048"/>
              <a:gd name="connsiteX18" fmla="*/ 114837 w 196513"/>
              <a:gd name="connsiteY18" fmla="*/ 273050 h 378048"/>
              <a:gd name="connsiteX19" fmla="*/ 93406 w 196513"/>
              <a:gd name="connsiteY19" fmla="*/ 215900 h 378048"/>
              <a:gd name="connsiteX20" fmla="*/ 83881 w 196513"/>
              <a:gd name="connsiteY20" fmla="*/ 165894 h 378048"/>
              <a:gd name="connsiteX21" fmla="*/ 83881 w 196513"/>
              <a:gd name="connsiteY21" fmla="*/ 115887 h 378048"/>
              <a:gd name="connsiteX22" fmla="*/ 81500 w 196513"/>
              <a:gd name="connsiteY22" fmla="*/ 80169 h 378048"/>
              <a:gd name="connsiteX23" fmla="*/ 69593 w 196513"/>
              <a:gd name="connsiteY23" fmla="*/ 42069 h 378048"/>
              <a:gd name="connsiteX24" fmla="*/ 60068 w 196513"/>
              <a:gd name="connsiteY24" fmla="*/ 25400 h 378048"/>
              <a:gd name="connsiteX25" fmla="*/ 41018 w 196513"/>
              <a:gd name="connsiteY25" fmla="*/ 23019 h 378048"/>
              <a:gd name="connsiteX26" fmla="*/ 29112 w 196513"/>
              <a:gd name="connsiteY26" fmla="*/ 39687 h 378048"/>
              <a:gd name="connsiteX27" fmla="*/ 31493 w 196513"/>
              <a:gd name="connsiteY27" fmla="*/ 92075 h 378048"/>
              <a:gd name="connsiteX28" fmla="*/ 41018 w 196513"/>
              <a:gd name="connsiteY28" fmla="*/ 153987 h 378048"/>
              <a:gd name="connsiteX29" fmla="*/ 64831 w 196513"/>
              <a:gd name="connsiteY29" fmla="*/ 251619 h 378048"/>
              <a:gd name="connsiteX30" fmla="*/ 81500 w 196513"/>
              <a:gd name="connsiteY30" fmla="*/ 301624 h 378048"/>
              <a:gd name="connsiteX31" fmla="*/ 95787 w 196513"/>
              <a:gd name="connsiteY31" fmla="*/ 339725 h 378048"/>
              <a:gd name="connsiteX32" fmla="*/ 102931 w 196513"/>
              <a:gd name="connsiteY32" fmla="*/ 368300 h 378048"/>
              <a:gd name="connsiteX33" fmla="*/ 91025 w 196513"/>
              <a:gd name="connsiteY33" fmla="*/ 377825 h 378048"/>
              <a:gd name="connsiteX34" fmla="*/ 71975 w 196513"/>
              <a:gd name="connsiteY34" fmla="*/ 370681 h 378048"/>
              <a:gd name="connsiteX35" fmla="*/ 55306 w 196513"/>
              <a:gd name="connsiteY35" fmla="*/ 327819 h 378048"/>
              <a:gd name="connsiteX36" fmla="*/ 36256 w 196513"/>
              <a:gd name="connsiteY36" fmla="*/ 261144 h 378048"/>
              <a:gd name="connsiteX37" fmla="*/ 21968 w 196513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5400 h 378048"/>
              <a:gd name="connsiteX25" fmla="*/ 41018 w 192360"/>
              <a:gd name="connsiteY25" fmla="*/ 23019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5400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5400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3019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08756 h 378048"/>
              <a:gd name="connsiteX1" fmla="*/ 7681 w 192360"/>
              <a:gd name="connsiteY1" fmla="*/ 142081 h 378048"/>
              <a:gd name="connsiteX2" fmla="*/ 537 w 192360"/>
              <a:gd name="connsiteY2" fmla="*/ 89694 h 378048"/>
              <a:gd name="connsiteX3" fmla="*/ 2918 w 192360"/>
              <a:gd name="connsiteY3" fmla="*/ 39687 h 378048"/>
              <a:gd name="connsiteX4" fmla="*/ 21968 w 192360"/>
              <a:gd name="connsiteY4" fmla="*/ 6350 h 378048"/>
              <a:gd name="connsiteX5" fmla="*/ 64831 w 192360"/>
              <a:gd name="connsiteY5" fmla="*/ 1587 h 378048"/>
              <a:gd name="connsiteX6" fmla="*/ 98168 w 192360"/>
              <a:gd name="connsiteY6" fmla="*/ 25400 h 378048"/>
              <a:gd name="connsiteX7" fmla="*/ 112456 w 192360"/>
              <a:gd name="connsiteY7" fmla="*/ 77787 h 378048"/>
              <a:gd name="connsiteX8" fmla="*/ 110075 w 192360"/>
              <a:gd name="connsiteY8" fmla="*/ 127794 h 378048"/>
              <a:gd name="connsiteX9" fmla="*/ 112456 w 192360"/>
              <a:gd name="connsiteY9" fmla="*/ 173037 h 378048"/>
              <a:gd name="connsiteX10" fmla="*/ 121981 w 192360"/>
              <a:gd name="connsiteY10" fmla="*/ 218281 h 378048"/>
              <a:gd name="connsiteX11" fmla="*/ 136269 w 192360"/>
              <a:gd name="connsiteY11" fmla="*/ 256382 h 378048"/>
              <a:gd name="connsiteX12" fmla="*/ 152937 w 192360"/>
              <a:gd name="connsiteY12" fmla="*/ 289719 h 378048"/>
              <a:gd name="connsiteX13" fmla="*/ 171987 w 192360"/>
              <a:gd name="connsiteY13" fmla="*/ 311150 h 378048"/>
              <a:gd name="connsiteX14" fmla="*/ 191038 w 192360"/>
              <a:gd name="connsiteY14" fmla="*/ 330199 h 378048"/>
              <a:gd name="connsiteX15" fmla="*/ 188656 w 192360"/>
              <a:gd name="connsiteY15" fmla="*/ 349250 h 378048"/>
              <a:gd name="connsiteX16" fmla="*/ 171987 w 192360"/>
              <a:gd name="connsiteY16" fmla="*/ 349250 h 378048"/>
              <a:gd name="connsiteX17" fmla="*/ 145793 w 192360"/>
              <a:gd name="connsiteY17" fmla="*/ 325437 h 378048"/>
              <a:gd name="connsiteX18" fmla="*/ 114837 w 192360"/>
              <a:gd name="connsiteY18" fmla="*/ 273050 h 378048"/>
              <a:gd name="connsiteX19" fmla="*/ 93406 w 192360"/>
              <a:gd name="connsiteY19" fmla="*/ 215900 h 378048"/>
              <a:gd name="connsiteX20" fmla="*/ 83881 w 192360"/>
              <a:gd name="connsiteY20" fmla="*/ 165894 h 378048"/>
              <a:gd name="connsiteX21" fmla="*/ 83881 w 192360"/>
              <a:gd name="connsiteY21" fmla="*/ 115887 h 378048"/>
              <a:gd name="connsiteX22" fmla="*/ 81500 w 192360"/>
              <a:gd name="connsiteY22" fmla="*/ 80169 h 378048"/>
              <a:gd name="connsiteX23" fmla="*/ 69593 w 192360"/>
              <a:gd name="connsiteY23" fmla="*/ 42069 h 378048"/>
              <a:gd name="connsiteX24" fmla="*/ 60068 w 192360"/>
              <a:gd name="connsiteY24" fmla="*/ 23019 h 378048"/>
              <a:gd name="connsiteX25" fmla="*/ 36256 w 192360"/>
              <a:gd name="connsiteY25" fmla="*/ 20637 h 378048"/>
              <a:gd name="connsiteX26" fmla="*/ 29112 w 192360"/>
              <a:gd name="connsiteY26" fmla="*/ 39687 h 378048"/>
              <a:gd name="connsiteX27" fmla="*/ 31493 w 192360"/>
              <a:gd name="connsiteY27" fmla="*/ 92075 h 378048"/>
              <a:gd name="connsiteX28" fmla="*/ 41018 w 192360"/>
              <a:gd name="connsiteY28" fmla="*/ 153987 h 378048"/>
              <a:gd name="connsiteX29" fmla="*/ 64831 w 192360"/>
              <a:gd name="connsiteY29" fmla="*/ 251619 h 378048"/>
              <a:gd name="connsiteX30" fmla="*/ 81500 w 192360"/>
              <a:gd name="connsiteY30" fmla="*/ 301624 h 378048"/>
              <a:gd name="connsiteX31" fmla="*/ 95787 w 192360"/>
              <a:gd name="connsiteY31" fmla="*/ 339725 h 378048"/>
              <a:gd name="connsiteX32" fmla="*/ 102931 w 192360"/>
              <a:gd name="connsiteY32" fmla="*/ 368300 h 378048"/>
              <a:gd name="connsiteX33" fmla="*/ 91025 w 192360"/>
              <a:gd name="connsiteY33" fmla="*/ 377825 h 378048"/>
              <a:gd name="connsiteX34" fmla="*/ 71975 w 192360"/>
              <a:gd name="connsiteY34" fmla="*/ 370681 h 378048"/>
              <a:gd name="connsiteX35" fmla="*/ 55306 w 192360"/>
              <a:gd name="connsiteY35" fmla="*/ 327819 h 378048"/>
              <a:gd name="connsiteX36" fmla="*/ 36256 w 192360"/>
              <a:gd name="connsiteY36" fmla="*/ 261144 h 378048"/>
              <a:gd name="connsiteX37" fmla="*/ 21968 w 192360"/>
              <a:gd name="connsiteY37" fmla="*/ 208756 h 378048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4831 w 192360"/>
              <a:gd name="connsiteY5" fmla="*/ 1171 h 380014"/>
              <a:gd name="connsiteX6" fmla="*/ 98168 w 192360"/>
              <a:gd name="connsiteY6" fmla="*/ 27366 h 380014"/>
              <a:gd name="connsiteX7" fmla="*/ 112456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0068 w 192360"/>
              <a:gd name="connsiteY5" fmla="*/ 1171 h 380014"/>
              <a:gd name="connsiteX6" fmla="*/ 98168 w 192360"/>
              <a:gd name="connsiteY6" fmla="*/ 27366 h 380014"/>
              <a:gd name="connsiteX7" fmla="*/ 112456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0068 w 192360"/>
              <a:gd name="connsiteY5" fmla="*/ 1171 h 380014"/>
              <a:gd name="connsiteX6" fmla="*/ 95787 w 192360"/>
              <a:gd name="connsiteY6" fmla="*/ 27366 h 380014"/>
              <a:gd name="connsiteX7" fmla="*/ 112456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  <a:gd name="connsiteX0" fmla="*/ 21968 w 192360"/>
              <a:gd name="connsiteY0" fmla="*/ 210722 h 380014"/>
              <a:gd name="connsiteX1" fmla="*/ 7681 w 192360"/>
              <a:gd name="connsiteY1" fmla="*/ 144047 h 380014"/>
              <a:gd name="connsiteX2" fmla="*/ 537 w 192360"/>
              <a:gd name="connsiteY2" fmla="*/ 91660 h 380014"/>
              <a:gd name="connsiteX3" fmla="*/ 2918 w 192360"/>
              <a:gd name="connsiteY3" fmla="*/ 41653 h 380014"/>
              <a:gd name="connsiteX4" fmla="*/ 21968 w 192360"/>
              <a:gd name="connsiteY4" fmla="*/ 8316 h 380014"/>
              <a:gd name="connsiteX5" fmla="*/ 60068 w 192360"/>
              <a:gd name="connsiteY5" fmla="*/ 1171 h 380014"/>
              <a:gd name="connsiteX6" fmla="*/ 95787 w 192360"/>
              <a:gd name="connsiteY6" fmla="*/ 27366 h 380014"/>
              <a:gd name="connsiteX7" fmla="*/ 110075 w 192360"/>
              <a:gd name="connsiteY7" fmla="*/ 79753 h 380014"/>
              <a:gd name="connsiteX8" fmla="*/ 110075 w 192360"/>
              <a:gd name="connsiteY8" fmla="*/ 129760 h 380014"/>
              <a:gd name="connsiteX9" fmla="*/ 112456 w 192360"/>
              <a:gd name="connsiteY9" fmla="*/ 175003 h 380014"/>
              <a:gd name="connsiteX10" fmla="*/ 121981 w 192360"/>
              <a:gd name="connsiteY10" fmla="*/ 220247 h 380014"/>
              <a:gd name="connsiteX11" fmla="*/ 136269 w 192360"/>
              <a:gd name="connsiteY11" fmla="*/ 258348 h 380014"/>
              <a:gd name="connsiteX12" fmla="*/ 152937 w 192360"/>
              <a:gd name="connsiteY12" fmla="*/ 291685 h 380014"/>
              <a:gd name="connsiteX13" fmla="*/ 171987 w 192360"/>
              <a:gd name="connsiteY13" fmla="*/ 313116 h 380014"/>
              <a:gd name="connsiteX14" fmla="*/ 191038 w 192360"/>
              <a:gd name="connsiteY14" fmla="*/ 332165 h 380014"/>
              <a:gd name="connsiteX15" fmla="*/ 188656 w 192360"/>
              <a:gd name="connsiteY15" fmla="*/ 351216 h 380014"/>
              <a:gd name="connsiteX16" fmla="*/ 171987 w 192360"/>
              <a:gd name="connsiteY16" fmla="*/ 351216 h 380014"/>
              <a:gd name="connsiteX17" fmla="*/ 145793 w 192360"/>
              <a:gd name="connsiteY17" fmla="*/ 327403 h 380014"/>
              <a:gd name="connsiteX18" fmla="*/ 114837 w 192360"/>
              <a:gd name="connsiteY18" fmla="*/ 275016 h 380014"/>
              <a:gd name="connsiteX19" fmla="*/ 93406 w 192360"/>
              <a:gd name="connsiteY19" fmla="*/ 217866 h 380014"/>
              <a:gd name="connsiteX20" fmla="*/ 83881 w 192360"/>
              <a:gd name="connsiteY20" fmla="*/ 167860 h 380014"/>
              <a:gd name="connsiteX21" fmla="*/ 83881 w 192360"/>
              <a:gd name="connsiteY21" fmla="*/ 117853 h 380014"/>
              <a:gd name="connsiteX22" fmla="*/ 81500 w 192360"/>
              <a:gd name="connsiteY22" fmla="*/ 82135 h 380014"/>
              <a:gd name="connsiteX23" fmla="*/ 69593 w 192360"/>
              <a:gd name="connsiteY23" fmla="*/ 44035 h 380014"/>
              <a:gd name="connsiteX24" fmla="*/ 60068 w 192360"/>
              <a:gd name="connsiteY24" fmla="*/ 24985 h 380014"/>
              <a:gd name="connsiteX25" fmla="*/ 36256 w 192360"/>
              <a:gd name="connsiteY25" fmla="*/ 22603 h 380014"/>
              <a:gd name="connsiteX26" fmla="*/ 29112 w 192360"/>
              <a:gd name="connsiteY26" fmla="*/ 41653 h 380014"/>
              <a:gd name="connsiteX27" fmla="*/ 31493 w 192360"/>
              <a:gd name="connsiteY27" fmla="*/ 94041 h 380014"/>
              <a:gd name="connsiteX28" fmla="*/ 41018 w 192360"/>
              <a:gd name="connsiteY28" fmla="*/ 155953 h 380014"/>
              <a:gd name="connsiteX29" fmla="*/ 64831 w 192360"/>
              <a:gd name="connsiteY29" fmla="*/ 253585 h 380014"/>
              <a:gd name="connsiteX30" fmla="*/ 81500 w 192360"/>
              <a:gd name="connsiteY30" fmla="*/ 303590 h 380014"/>
              <a:gd name="connsiteX31" fmla="*/ 95787 w 192360"/>
              <a:gd name="connsiteY31" fmla="*/ 341691 h 380014"/>
              <a:gd name="connsiteX32" fmla="*/ 102931 w 192360"/>
              <a:gd name="connsiteY32" fmla="*/ 370266 h 380014"/>
              <a:gd name="connsiteX33" fmla="*/ 91025 w 192360"/>
              <a:gd name="connsiteY33" fmla="*/ 379791 h 380014"/>
              <a:gd name="connsiteX34" fmla="*/ 71975 w 192360"/>
              <a:gd name="connsiteY34" fmla="*/ 372647 h 380014"/>
              <a:gd name="connsiteX35" fmla="*/ 55306 w 192360"/>
              <a:gd name="connsiteY35" fmla="*/ 329785 h 380014"/>
              <a:gd name="connsiteX36" fmla="*/ 36256 w 192360"/>
              <a:gd name="connsiteY36" fmla="*/ 263110 h 380014"/>
              <a:gd name="connsiteX37" fmla="*/ 21968 w 192360"/>
              <a:gd name="connsiteY37" fmla="*/ 210722 h 380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92360" h="380014">
                <a:moveTo>
                  <a:pt x="21968" y="210722"/>
                </a:moveTo>
                <a:cubicBezTo>
                  <a:pt x="17206" y="190878"/>
                  <a:pt x="11253" y="163891"/>
                  <a:pt x="7681" y="144047"/>
                </a:cubicBezTo>
                <a:cubicBezTo>
                  <a:pt x="4109" y="124203"/>
                  <a:pt x="1331" y="108726"/>
                  <a:pt x="537" y="91660"/>
                </a:cubicBezTo>
                <a:cubicBezTo>
                  <a:pt x="-257" y="74594"/>
                  <a:pt x="-654" y="55544"/>
                  <a:pt x="2918" y="41653"/>
                </a:cubicBezTo>
                <a:cubicBezTo>
                  <a:pt x="6490" y="27762"/>
                  <a:pt x="12443" y="15063"/>
                  <a:pt x="21968" y="8316"/>
                </a:cubicBezTo>
                <a:cubicBezTo>
                  <a:pt x="31493" y="1569"/>
                  <a:pt x="47765" y="-2004"/>
                  <a:pt x="60068" y="1171"/>
                </a:cubicBezTo>
                <a:cubicBezTo>
                  <a:pt x="72371" y="4346"/>
                  <a:pt x="87453" y="14269"/>
                  <a:pt x="95787" y="27366"/>
                </a:cubicBezTo>
                <a:cubicBezTo>
                  <a:pt x="104121" y="40463"/>
                  <a:pt x="107694" y="62687"/>
                  <a:pt x="110075" y="79753"/>
                </a:cubicBezTo>
                <a:cubicBezTo>
                  <a:pt x="112456" y="96819"/>
                  <a:pt x="109678" y="113885"/>
                  <a:pt x="110075" y="129760"/>
                </a:cubicBezTo>
                <a:cubicBezTo>
                  <a:pt x="110472" y="145635"/>
                  <a:pt x="110472" y="159922"/>
                  <a:pt x="112456" y="175003"/>
                </a:cubicBezTo>
                <a:cubicBezTo>
                  <a:pt x="114440" y="190084"/>
                  <a:pt x="118012" y="206356"/>
                  <a:pt x="121981" y="220247"/>
                </a:cubicBezTo>
                <a:cubicBezTo>
                  <a:pt x="125950" y="234138"/>
                  <a:pt x="131110" y="246442"/>
                  <a:pt x="136269" y="258348"/>
                </a:cubicBezTo>
                <a:cubicBezTo>
                  <a:pt x="141428" y="270254"/>
                  <a:pt x="146984" y="282557"/>
                  <a:pt x="152937" y="291685"/>
                </a:cubicBezTo>
                <a:cubicBezTo>
                  <a:pt x="158890" y="300813"/>
                  <a:pt x="165637" y="306370"/>
                  <a:pt x="171987" y="313116"/>
                </a:cubicBezTo>
                <a:cubicBezTo>
                  <a:pt x="178337" y="319862"/>
                  <a:pt x="188260" y="325815"/>
                  <a:pt x="191038" y="332165"/>
                </a:cubicBezTo>
                <a:cubicBezTo>
                  <a:pt x="193816" y="338515"/>
                  <a:pt x="191831" y="348041"/>
                  <a:pt x="188656" y="351216"/>
                </a:cubicBezTo>
                <a:cubicBezTo>
                  <a:pt x="185481" y="354391"/>
                  <a:pt x="179131" y="355185"/>
                  <a:pt x="171987" y="351216"/>
                </a:cubicBezTo>
                <a:cubicBezTo>
                  <a:pt x="164843" y="347247"/>
                  <a:pt x="155318" y="340103"/>
                  <a:pt x="145793" y="327403"/>
                </a:cubicBezTo>
                <a:cubicBezTo>
                  <a:pt x="136268" y="314703"/>
                  <a:pt x="123568" y="293272"/>
                  <a:pt x="114837" y="275016"/>
                </a:cubicBezTo>
                <a:cubicBezTo>
                  <a:pt x="106106" y="256760"/>
                  <a:pt x="98565" y="235725"/>
                  <a:pt x="93406" y="217866"/>
                </a:cubicBezTo>
                <a:cubicBezTo>
                  <a:pt x="88247" y="200007"/>
                  <a:pt x="85468" y="184529"/>
                  <a:pt x="83881" y="167860"/>
                </a:cubicBezTo>
                <a:cubicBezTo>
                  <a:pt x="82294" y="151191"/>
                  <a:pt x="84278" y="132140"/>
                  <a:pt x="83881" y="117853"/>
                </a:cubicBezTo>
                <a:cubicBezTo>
                  <a:pt x="83484" y="103566"/>
                  <a:pt x="83881" y="94438"/>
                  <a:pt x="81500" y="82135"/>
                </a:cubicBezTo>
                <a:cubicBezTo>
                  <a:pt x="79119" y="69832"/>
                  <a:pt x="73165" y="53560"/>
                  <a:pt x="69593" y="44035"/>
                </a:cubicBezTo>
                <a:cubicBezTo>
                  <a:pt x="66021" y="34510"/>
                  <a:pt x="65624" y="28557"/>
                  <a:pt x="60068" y="24985"/>
                </a:cubicBezTo>
                <a:cubicBezTo>
                  <a:pt x="54512" y="21413"/>
                  <a:pt x="41415" y="19825"/>
                  <a:pt x="36256" y="22603"/>
                </a:cubicBezTo>
                <a:cubicBezTo>
                  <a:pt x="31097" y="25381"/>
                  <a:pt x="29906" y="29747"/>
                  <a:pt x="29112" y="41653"/>
                </a:cubicBezTo>
                <a:cubicBezTo>
                  <a:pt x="28318" y="53559"/>
                  <a:pt x="29509" y="74991"/>
                  <a:pt x="31493" y="94041"/>
                </a:cubicBezTo>
                <a:cubicBezTo>
                  <a:pt x="33477" y="113091"/>
                  <a:pt x="35462" y="129363"/>
                  <a:pt x="41018" y="155953"/>
                </a:cubicBezTo>
                <a:cubicBezTo>
                  <a:pt x="46574" y="182543"/>
                  <a:pt x="58084" y="228979"/>
                  <a:pt x="64831" y="253585"/>
                </a:cubicBezTo>
                <a:cubicBezTo>
                  <a:pt x="71578" y="278191"/>
                  <a:pt x="76341" y="288906"/>
                  <a:pt x="81500" y="303590"/>
                </a:cubicBezTo>
                <a:cubicBezTo>
                  <a:pt x="86659" y="318274"/>
                  <a:pt x="92215" y="330578"/>
                  <a:pt x="95787" y="341691"/>
                </a:cubicBezTo>
                <a:cubicBezTo>
                  <a:pt x="99359" y="352804"/>
                  <a:pt x="103725" y="363916"/>
                  <a:pt x="102931" y="370266"/>
                </a:cubicBezTo>
                <a:cubicBezTo>
                  <a:pt x="102137" y="376616"/>
                  <a:pt x="96184" y="379394"/>
                  <a:pt x="91025" y="379791"/>
                </a:cubicBezTo>
                <a:cubicBezTo>
                  <a:pt x="85866" y="380188"/>
                  <a:pt x="77928" y="380981"/>
                  <a:pt x="71975" y="372647"/>
                </a:cubicBezTo>
                <a:cubicBezTo>
                  <a:pt x="66022" y="364313"/>
                  <a:pt x="61656" y="347644"/>
                  <a:pt x="55306" y="329785"/>
                </a:cubicBezTo>
                <a:cubicBezTo>
                  <a:pt x="48956" y="311926"/>
                  <a:pt x="42606" y="284938"/>
                  <a:pt x="36256" y="263110"/>
                </a:cubicBezTo>
                <a:cubicBezTo>
                  <a:pt x="29906" y="241282"/>
                  <a:pt x="26730" y="230566"/>
                  <a:pt x="21968" y="210722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79" name="任意多边形 1678"/>
          <p:cNvSpPr/>
          <p:nvPr/>
        </p:nvSpPr>
        <p:spPr>
          <a:xfrm rot="-240000">
            <a:off x="5497097" y="3575397"/>
            <a:ext cx="157331" cy="402624"/>
          </a:xfrm>
          <a:custGeom>
            <a:avLst/>
            <a:gdLst>
              <a:gd name="connsiteX0" fmla="*/ 24860 w 165475"/>
              <a:gd name="connsiteY0" fmla="*/ 335784 h 402539"/>
              <a:gd name="connsiteX1" fmla="*/ 10572 w 165475"/>
              <a:gd name="connsiteY1" fmla="*/ 271490 h 402539"/>
              <a:gd name="connsiteX2" fmla="*/ 1047 w 165475"/>
              <a:gd name="connsiteY2" fmla="*/ 214340 h 402539"/>
              <a:gd name="connsiteX3" fmla="*/ 8191 w 165475"/>
              <a:gd name="connsiteY3" fmla="*/ 166715 h 402539"/>
              <a:gd name="connsiteX4" fmla="*/ 10572 w 165475"/>
              <a:gd name="connsiteY4" fmla="*/ 128615 h 402539"/>
              <a:gd name="connsiteX5" fmla="*/ 1047 w 165475"/>
              <a:gd name="connsiteY5" fmla="*/ 71465 h 402539"/>
              <a:gd name="connsiteX6" fmla="*/ 1047 w 165475"/>
              <a:gd name="connsiteY6" fmla="*/ 35746 h 402539"/>
              <a:gd name="connsiteX7" fmla="*/ 8191 w 165475"/>
              <a:gd name="connsiteY7" fmla="*/ 9552 h 402539"/>
              <a:gd name="connsiteX8" fmla="*/ 36766 w 165475"/>
              <a:gd name="connsiteY8" fmla="*/ 27 h 402539"/>
              <a:gd name="connsiteX9" fmla="*/ 62960 w 165475"/>
              <a:gd name="connsiteY9" fmla="*/ 11934 h 402539"/>
              <a:gd name="connsiteX10" fmla="*/ 74866 w 165475"/>
              <a:gd name="connsiteY10" fmla="*/ 45271 h 402539"/>
              <a:gd name="connsiteX11" fmla="*/ 82010 w 165475"/>
              <a:gd name="connsiteY11" fmla="*/ 90515 h 402539"/>
              <a:gd name="connsiteX12" fmla="*/ 108204 w 165475"/>
              <a:gd name="connsiteY12" fmla="*/ 138140 h 402539"/>
              <a:gd name="connsiteX13" fmla="*/ 134397 w 165475"/>
              <a:gd name="connsiteY13" fmla="*/ 169096 h 402539"/>
              <a:gd name="connsiteX14" fmla="*/ 153447 w 165475"/>
              <a:gd name="connsiteY14" fmla="*/ 223865 h 402539"/>
              <a:gd name="connsiteX15" fmla="*/ 165354 w 165475"/>
              <a:gd name="connsiteY15" fmla="*/ 281015 h 402539"/>
              <a:gd name="connsiteX16" fmla="*/ 158210 w 165475"/>
              <a:gd name="connsiteY16" fmla="*/ 333402 h 402539"/>
              <a:gd name="connsiteX17" fmla="*/ 136779 w 165475"/>
              <a:gd name="connsiteY17" fmla="*/ 378646 h 402539"/>
              <a:gd name="connsiteX18" fmla="*/ 112966 w 165475"/>
              <a:gd name="connsiteY18" fmla="*/ 373884 h 402539"/>
              <a:gd name="connsiteX19" fmla="*/ 122491 w 165475"/>
              <a:gd name="connsiteY19" fmla="*/ 342927 h 402539"/>
              <a:gd name="connsiteX20" fmla="*/ 127254 w 165475"/>
              <a:gd name="connsiteY20" fmla="*/ 285777 h 402539"/>
              <a:gd name="connsiteX21" fmla="*/ 115347 w 165475"/>
              <a:gd name="connsiteY21" fmla="*/ 214340 h 402539"/>
              <a:gd name="connsiteX22" fmla="*/ 93916 w 165475"/>
              <a:gd name="connsiteY22" fmla="*/ 159571 h 402539"/>
              <a:gd name="connsiteX23" fmla="*/ 72485 w 165475"/>
              <a:gd name="connsiteY23" fmla="*/ 133377 h 402539"/>
              <a:gd name="connsiteX24" fmla="*/ 55816 w 165475"/>
              <a:gd name="connsiteY24" fmla="*/ 104802 h 402539"/>
              <a:gd name="connsiteX25" fmla="*/ 41529 w 165475"/>
              <a:gd name="connsiteY25" fmla="*/ 64321 h 402539"/>
              <a:gd name="connsiteX26" fmla="*/ 36766 w 165475"/>
              <a:gd name="connsiteY26" fmla="*/ 40509 h 402539"/>
              <a:gd name="connsiteX27" fmla="*/ 32004 w 165475"/>
              <a:gd name="connsiteY27" fmla="*/ 42890 h 402539"/>
              <a:gd name="connsiteX28" fmla="*/ 32004 w 165475"/>
              <a:gd name="connsiteY28" fmla="*/ 78609 h 402539"/>
              <a:gd name="connsiteX29" fmla="*/ 48672 w 165475"/>
              <a:gd name="connsiteY29" fmla="*/ 130996 h 402539"/>
              <a:gd name="connsiteX30" fmla="*/ 39147 w 165475"/>
              <a:gd name="connsiteY30" fmla="*/ 169096 h 402539"/>
              <a:gd name="connsiteX31" fmla="*/ 34385 w 165475"/>
              <a:gd name="connsiteY31" fmla="*/ 219102 h 402539"/>
              <a:gd name="connsiteX32" fmla="*/ 43910 w 165475"/>
              <a:gd name="connsiteY32" fmla="*/ 276252 h 402539"/>
              <a:gd name="connsiteX33" fmla="*/ 74866 w 165475"/>
              <a:gd name="connsiteY33" fmla="*/ 357215 h 402539"/>
              <a:gd name="connsiteX34" fmla="*/ 82010 w 165475"/>
              <a:gd name="connsiteY34" fmla="*/ 390552 h 402539"/>
              <a:gd name="connsiteX35" fmla="*/ 67722 w 165475"/>
              <a:gd name="connsiteY35" fmla="*/ 402459 h 402539"/>
              <a:gd name="connsiteX36" fmla="*/ 43910 w 165475"/>
              <a:gd name="connsiteY36" fmla="*/ 385790 h 402539"/>
              <a:gd name="connsiteX37" fmla="*/ 24860 w 165475"/>
              <a:gd name="connsiteY37" fmla="*/ 335784 h 402539"/>
              <a:gd name="connsiteX0" fmla="*/ 24860 w 165475"/>
              <a:gd name="connsiteY0" fmla="*/ 335784 h 402558"/>
              <a:gd name="connsiteX1" fmla="*/ 10572 w 165475"/>
              <a:gd name="connsiteY1" fmla="*/ 271490 h 402558"/>
              <a:gd name="connsiteX2" fmla="*/ 1047 w 165475"/>
              <a:gd name="connsiteY2" fmla="*/ 214340 h 402558"/>
              <a:gd name="connsiteX3" fmla="*/ 8191 w 165475"/>
              <a:gd name="connsiteY3" fmla="*/ 166715 h 402558"/>
              <a:gd name="connsiteX4" fmla="*/ 10572 w 165475"/>
              <a:gd name="connsiteY4" fmla="*/ 128615 h 402558"/>
              <a:gd name="connsiteX5" fmla="*/ 1047 w 165475"/>
              <a:gd name="connsiteY5" fmla="*/ 71465 h 402558"/>
              <a:gd name="connsiteX6" fmla="*/ 1047 w 165475"/>
              <a:gd name="connsiteY6" fmla="*/ 35746 h 402558"/>
              <a:gd name="connsiteX7" fmla="*/ 8191 w 165475"/>
              <a:gd name="connsiteY7" fmla="*/ 9552 h 402558"/>
              <a:gd name="connsiteX8" fmla="*/ 36766 w 165475"/>
              <a:gd name="connsiteY8" fmla="*/ 27 h 402558"/>
              <a:gd name="connsiteX9" fmla="*/ 62960 w 165475"/>
              <a:gd name="connsiteY9" fmla="*/ 11934 h 402558"/>
              <a:gd name="connsiteX10" fmla="*/ 74866 w 165475"/>
              <a:gd name="connsiteY10" fmla="*/ 45271 h 402558"/>
              <a:gd name="connsiteX11" fmla="*/ 82010 w 165475"/>
              <a:gd name="connsiteY11" fmla="*/ 90515 h 402558"/>
              <a:gd name="connsiteX12" fmla="*/ 108204 w 165475"/>
              <a:gd name="connsiteY12" fmla="*/ 138140 h 402558"/>
              <a:gd name="connsiteX13" fmla="*/ 134397 w 165475"/>
              <a:gd name="connsiteY13" fmla="*/ 169096 h 402558"/>
              <a:gd name="connsiteX14" fmla="*/ 153447 w 165475"/>
              <a:gd name="connsiteY14" fmla="*/ 223865 h 402558"/>
              <a:gd name="connsiteX15" fmla="*/ 165354 w 165475"/>
              <a:gd name="connsiteY15" fmla="*/ 281015 h 402558"/>
              <a:gd name="connsiteX16" fmla="*/ 158210 w 165475"/>
              <a:gd name="connsiteY16" fmla="*/ 333402 h 402558"/>
              <a:gd name="connsiteX17" fmla="*/ 136779 w 165475"/>
              <a:gd name="connsiteY17" fmla="*/ 378646 h 402558"/>
              <a:gd name="connsiteX18" fmla="*/ 112966 w 165475"/>
              <a:gd name="connsiteY18" fmla="*/ 373884 h 402558"/>
              <a:gd name="connsiteX19" fmla="*/ 122491 w 165475"/>
              <a:gd name="connsiteY19" fmla="*/ 342927 h 402558"/>
              <a:gd name="connsiteX20" fmla="*/ 127254 w 165475"/>
              <a:gd name="connsiteY20" fmla="*/ 285777 h 402558"/>
              <a:gd name="connsiteX21" fmla="*/ 115347 w 165475"/>
              <a:gd name="connsiteY21" fmla="*/ 214340 h 402558"/>
              <a:gd name="connsiteX22" fmla="*/ 93916 w 165475"/>
              <a:gd name="connsiteY22" fmla="*/ 159571 h 402558"/>
              <a:gd name="connsiteX23" fmla="*/ 72485 w 165475"/>
              <a:gd name="connsiteY23" fmla="*/ 133377 h 402558"/>
              <a:gd name="connsiteX24" fmla="*/ 55816 w 165475"/>
              <a:gd name="connsiteY24" fmla="*/ 104802 h 402558"/>
              <a:gd name="connsiteX25" fmla="*/ 41529 w 165475"/>
              <a:gd name="connsiteY25" fmla="*/ 64321 h 402558"/>
              <a:gd name="connsiteX26" fmla="*/ 36766 w 165475"/>
              <a:gd name="connsiteY26" fmla="*/ 40509 h 402558"/>
              <a:gd name="connsiteX27" fmla="*/ 32004 w 165475"/>
              <a:gd name="connsiteY27" fmla="*/ 42890 h 402558"/>
              <a:gd name="connsiteX28" fmla="*/ 32004 w 165475"/>
              <a:gd name="connsiteY28" fmla="*/ 78609 h 402558"/>
              <a:gd name="connsiteX29" fmla="*/ 48672 w 165475"/>
              <a:gd name="connsiteY29" fmla="*/ 130996 h 402558"/>
              <a:gd name="connsiteX30" fmla="*/ 39147 w 165475"/>
              <a:gd name="connsiteY30" fmla="*/ 169096 h 402558"/>
              <a:gd name="connsiteX31" fmla="*/ 34385 w 165475"/>
              <a:gd name="connsiteY31" fmla="*/ 219102 h 402558"/>
              <a:gd name="connsiteX32" fmla="*/ 43910 w 165475"/>
              <a:gd name="connsiteY32" fmla="*/ 276252 h 402558"/>
              <a:gd name="connsiteX33" fmla="*/ 70103 w 165475"/>
              <a:gd name="connsiteY33" fmla="*/ 350071 h 402558"/>
              <a:gd name="connsiteX34" fmla="*/ 82010 w 165475"/>
              <a:gd name="connsiteY34" fmla="*/ 390552 h 402558"/>
              <a:gd name="connsiteX35" fmla="*/ 67722 w 165475"/>
              <a:gd name="connsiteY35" fmla="*/ 402459 h 402558"/>
              <a:gd name="connsiteX36" fmla="*/ 43910 w 165475"/>
              <a:gd name="connsiteY36" fmla="*/ 385790 h 402558"/>
              <a:gd name="connsiteX37" fmla="*/ 24860 w 165475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41529 w 165456"/>
              <a:gd name="connsiteY25" fmla="*/ 64321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41529 w 165456"/>
              <a:gd name="connsiteY25" fmla="*/ 64321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55816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24860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8672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3910 w 165456"/>
              <a:gd name="connsiteY36" fmla="*/ 385790 h 402558"/>
              <a:gd name="connsiteX37" fmla="*/ 24860 w 165456"/>
              <a:gd name="connsiteY37" fmla="*/ 335784 h 402558"/>
              <a:gd name="connsiteX0" fmla="*/ 24860 w 165456"/>
              <a:gd name="connsiteY0" fmla="*/ 335784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35784 h 402558"/>
              <a:gd name="connsiteX0" fmla="*/ 24860 w 165456"/>
              <a:gd name="connsiteY0" fmla="*/ 321497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2966 w 165456"/>
              <a:gd name="connsiteY18" fmla="*/ 373884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21497 h 402558"/>
              <a:gd name="connsiteX0" fmla="*/ 24860 w 165456"/>
              <a:gd name="connsiteY0" fmla="*/ 321497 h 402558"/>
              <a:gd name="connsiteX1" fmla="*/ 10572 w 165456"/>
              <a:gd name="connsiteY1" fmla="*/ 271490 h 402558"/>
              <a:gd name="connsiteX2" fmla="*/ 1047 w 165456"/>
              <a:gd name="connsiteY2" fmla="*/ 214340 h 402558"/>
              <a:gd name="connsiteX3" fmla="*/ 8191 w 165456"/>
              <a:gd name="connsiteY3" fmla="*/ 166715 h 402558"/>
              <a:gd name="connsiteX4" fmla="*/ 10572 w 165456"/>
              <a:gd name="connsiteY4" fmla="*/ 128615 h 402558"/>
              <a:gd name="connsiteX5" fmla="*/ 1047 w 165456"/>
              <a:gd name="connsiteY5" fmla="*/ 71465 h 402558"/>
              <a:gd name="connsiteX6" fmla="*/ 1047 w 165456"/>
              <a:gd name="connsiteY6" fmla="*/ 35746 h 402558"/>
              <a:gd name="connsiteX7" fmla="*/ 8191 w 165456"/>
              <a:gd name="connsiteY7" fmla="*/ 9552 h 402558"/>
              <a:gd name="connsiteX8" fmla="*/ 36766 w 165456"/>
              <a:gd name="connsiteY8" fmla="*/ 27 h 402558"/>
              <a:gd name="connsiteX9" fmla="*/ 62960 w 165456"/>
              <a:gd name="connsiteY9" fmla="*/ 11934 h 402558"/>
              <a:gd name="connsiteX10" fmla="*/ 74866 w 165456"/>
              <a:gd name="connsiteY10" fmla="*/ 45271 h 402558"/>
              <a:gd name="connsiteX11" fmla="*/ 82010 w 165456"/>
              <a:gd name="connsiteY11" fmla="*/ 90515 h 402558"/>
              <a:gd name="connsiteX12" fmla="*/ 108204 w 165456"/>
              <a:gd name="connsiteY12" fmla="*/ 138140 h 402558"/>
              <a:gd name="connsiteX13" fmla="*/ 134397 w 165456"/>
              <a:gd name="connsiteY13" fmla="*/ 169096 h 402558"/>
              <a:gd name="connsiteX14" fmla="*/ 153447 w 165456"/>
              <a:gd name="connsiteY14" fmla="*/ 223865 h 402558"/>
              <a:gd name="connsiteX15" fmla="*/ 165354 w 165456"/>
              <a:gd name="connsiteY15" fmla="*/ 281015 h 402558"/>
              <a:gd name="connsiteX16" fmla="*/ 158210 w 165456"/>
              <a:gd name="connsiteY16" fmla="*/ 333402 h 402558"/>
              <a:gd name="connsiteX17" fmla="*/ 141541 w 165456"/>
              <a:gd name="connsiteY17" fmla="*/ 376265 h 402558"/>
              <a:gd name="connsiteX18" fmla="*/ 117729 w 165456"/>
              <a:gd name="connsiteY18" fmla="*/ 369122 h 402558"/>
              <a:gd name="connsiteX19" fmla="*/ 122491 w 165456"/>
              <a:gd name="connsiteY19" fmla="*/ 342927 h 402558"/>
              <a:gd name="connsiteX20" fmla="*/ 127254 w 165456"/>
              <a:gd name="connsiteY20" fmla="*/ 285777 h 402558"/>
              <a:gd name="connsiteX21" fmla="*/ 115347 w 165456"/>
              <a:gd name="connsiteY21" fmla="*/ 214340 h 402558"/>
              <a:gd name="connsiteX22" fmla="*/ 93916 w 165456"/>
              <a:gd name="connsiteY22" fmla="*/ 159571 h 402558"/>
              <a:gd name="connsiteX23" fmla="*/ 72485 w 165456"/>
              <a:gd name="connsiteY23" fmla="*/ 133377 h 402558"/>
              <a:gd name="connsiteX24" fmla="*/ 60578 w 165456"/>
              <a:gd name="connsiteY24" fmla="*/ 104802 h 402558"/>
              <a:gd name="connsiteX25" fmla="*/ 51054 w 165456"/>
              <a:gd name="connsiteY25" fmla="*/ 73846 h 402558"/>
              <a:gd name="connsiteX26" fmla="*/ 36766 w 165456"/>
              <a:gd name="connsiteY26" fmla="*/ 40509 h 402558"/>
              <a:gd name="connsiteX27" fmla="*/ 32004 w 165456"/>
              <a:gd name="connsiteY27" fmla="*/ 42890 h 402558"/>
              <a:gd name="connsiteX28" fmla="*/ 32004 w 165456"/>
              <a:gd name="connsiteY28" fmla="*/ 78609 h 402558"/>
              <a:gd name="connsiteX29" fmla="*/ 43909 w 165456"/>
              <a:gd name="connsiteY29" fmla="*/ 130996 h 402558"/>
              <a:gd name="connsiteX30" fmla="*/ 39147 w 165456"/>
              <a:gd name="connsiteY30" fmla="*/ 169096 h 402558"/>
              <a:gd name="connsiteX31" fmla="*/ 34385 w 165456"/>
              <a:gd name="connsiteY31" fmla="*/ 219102 h 402558"/>
              <a:gd name="connsiteX32" fmla="*/ 43910 w 165456"/>
              <a:gd name="connsiteY32" fmla="*/ 276252 h 402558"/>
              <a:gd name="connsiteX33" fmla="*/ 70103 w 165456"/>
              <a:gd name="connsiteY33" fmla="*/ 350071 h 402558"/>
              <a:gd name="connsiteX34" fmla="*/ 82010 w 165456"/>
              <a:gd name="connsiteY34" fmla="*/ 390552 h 402558"/>
              <a:gd name="connsiteX35" fmla="*/ 67722 w 165456"/>
              <a:gd name="connsiteY35" fmla="*/ 402459 h 402558"/>
              <a:gd name="connsiteX36" fmla="*/ 46292 w 165456"/>
              <a:gd name="connsiteY36" fmla="*/ 378646 h 402558"/>
              <a:gd name="connsiteX37" fmla="*/ 24860 w 165456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2491 w 163145"/>
              <a:gd name="connsiteY19" fmla="*/ 342927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17729 w 163145"/>
              <a:gd name="connsiteY18" fmla="*/ 369122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59571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4397 w 163145"/>
              <a:gd name="connsiteY13" fmla="*/ 169096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64334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145"/>
              <a:gd name="connsiteY0" fmla="*/ 321497 h 402558"/>
              <a:gd name="connsiteX1" fmla="*/ 10572 w 163145"/>
              <a:gd name="connsiteY1" fmla="*/ 271490 h 402558"/>
              <a:gd name="connsiteX2" fmla="*/ 1047 w 163145"/>
              <a:gd name="connsiteY2" fmla="*/ 214340 h 402558"/>
              <a:gd name="connsiteX3" fmla="*/ 8191 w 163145"/>
              <a:gd name="connsiteY3" fmla="*/ 166715 h 402558"/>
              <a:gd name="connsiteX4" fmla="*/ 10572 w 163145"/>
              <a:gd name="connsiteY4" fmla="*/ 128615 h 402558"/>
              <a:gd name="connsiteX5" fmla="*/ 1047 w 163145"/>
              <a:gd name="connsiteY5" fmla="*/ 71465 h 402558"/>
              <a:gd name="connsiteX6" fmla="*/ 1047 w 163145"/>
              <a:gd name="connsiteY6" fmla="*/ 35746 h 402558"/>
              <a:gd name="connsiteX7" fmla="*/ 8191 w 163145"/>
              <a:gd name="connsiteY7" fmla="*/ 9552 h 402558"/>
              <a:gd name="connsiteX8" fmla="*/ 36766 w 163145"/>
              <a:gd name="connsiteY8" fmla="*/ 27 h 402558"/>
              <a:gd name="connsiteX9" fmla="*/ 62960 w 163145"/>
              <a:gd name="connsiteY9" fmla="*/ 11934 h 402558"/>
              <a:gd name="connsiteX10" fmla="*/ 74866 w 163145"/>
              <a:gd name="connsiteY10" fmla="*/ 45271 h 402558"/>
              <a:gd name="connsiteX11" fmla="*/ 82010 w 163145"/>
              <a:gd name="connsiteY11" fmla="*/ 90515 h 402558"/>
              <a:gd name="connsiteX12" fmla="*/ 108204 w 163145"/>
              <a:gd name="connsiteY12" fmla="*/ 138140 h 402558"/>
              <a:gd name="connsiteX13" fmla="*/ 132016 w 163145"/>
              <a:gd name="connsiteY13" fmla="*/ 173858 h 402558"/>
              <a:gd name="connsiteX14" fmla="*/ 153447 w 163145"/>
              <a:gd name="connsiteY14" fmla="*/ 223865 h 402558"/>
              <a:gd name="connsiteX15" fmla="*/ 162972 w 163145"/>
              <a:gd name="connsiteY15" fmla="*/ 281015 h 402558"/>
              <a:gd name="connsiteX16" fmla="*/ 158210 w 163145"/>
              <a:gd name="connsiteY16" fmla="*/ 333402 h 402558"/>
              <a:gd name="connsiteX17" fmla="*/ 141541 w 163145"/>
              <a:gd name="connsiteY17" fmla="*/ 376265 h 402558"/>
              <a:gd name="connsiteX18" fmla="*/ 120110 w 163145"/>
              <a:gd name="connsiteY18" fmla="*/ 361978 h 402558"/>
              <a:gd name="connsiteX19" fmla="*/ 127254 w 163145"/>
              <a:gd name="connsiteY19" fmla="*/ 333402 h 402558"/>
              <a:gd name="connsiteX20" fmla="*/ 127254 w 163145"/>
              <a:gd name="connsiteY20" fmla="*/ 285777 h 402558"/>
              <a:gd name="connsiteX21" fmla="*/ 115347 w 163145"/>
              <a:gd name="connsiteY21" fmla="*/ 214340 h 402558"/>
              <a:gd name="connsiteX22" fmla="*/ 93916 w 163145"/>
              <a:gd name="connsiteY22" fmla="*/ 164334 h 402558"/>
              <a:gd name="connsiteX23" fmla="*/ 72485 w 163145"/>
              <a:gd name="connsiteY23" fmla="*/ 133377 h 402558"/>
              <a:gd name="connsiteX24" fmla="*/ 60578 w 163145"/>
              <a:gd name="connsiteY24" fmla="*/ 104802 h 402558"/>
              <a:gd name="connsiteX25" fmla="*/ 51054 w 163145"/>
              <a:gd name="connsiteY25" fmla="*/ 73846 h 402558"/>
              <a:gd name="connsiteX26" fmla="*/ 36766 w 163145"/>
              <a:gd name="connsiteY26" fmla="*/ 40509 h 402558"/>
              <a:gd name="connsiteX27" fmla="*/ 32004 w 163145"/>
              <a:gd name="connsiteY27" fmla="*/ 42890 h 402558"/>
              <a:gd name="connsiteX28" fmla="*/ 32004 w 163145"/>
              <a:gd name="connsiteY28" fmla="*/ 78609 h 402558"/>
              <a:gd name="connsiteX29" fmla="*/ 43909 w 163145"/>
              <a:gd name="connsiteY29" fmla="*/ 130996 h 402558"/>
              <a:gd name="connsiteX30" fmla="*/ 39147 w 163145"/>
              <a:gd name="connsiteY30" fmla="*/ 169096 h 402558"/>
              <a:gd name="connsiteX31" fmla="*/ 34385 w 163145"/>
              <a:gd name="connsiteY31" fmla="*/ 219102 h 402558"/>
              <a:gd name="connsiteX32" fmla="*/ 43910 w 163145"/>
              <a:gd name="connsiteY32" fmla="*/ 276252 h 402558"/>
              <a:gd name="connsiteX33" fmla="*/ 70103 w 163145"/>
              <a:gd name="connsiteY33" fmla="*/ 350071 h 402558"/>
              <a:gd name="connsiteX34" fmla="*/ 82010 w 163145"/>
              <a:gd name="connsiteY34" fmla="*/ 390552 h 402558"/>
              <a:gd name="connsiteX35" fmla="*/ 67722 w 163145"/>
              <a:gd name="connsiteY35" fmla="*/ 402459 h 402558"/>
              <a:gd name="connsiteX36" fmla="*/ 46292 w 163145"/>
              <a:gd name="connsiteY36" fmla="*/ 378646 h 402558"/>
              <a:gd name="connsiteX37" fmla="*/ 24860 w 163145"/>
              <a:gd name="connsiteY37" fmla="*/ 321497 h 402558"/>
              <a:gd name="connsiteX0" fmla="*/ 24860 w 163281"/>
              <a:gd name="connsiteY0" fmla="*/ 321497 h 402558"/>
              <a:gd name="connsiteX1" fmla="*/ 10572 w 163281"/>
              <a:gd name="connsiteY1" fmla="*/ 271490 h 402558"/>
              <a:gd name="connsiteX2" fmla="*/ 1047 w 163281"/>
              <a:gd name="connsiteY2" fmla="*/ 214340 h 402558"/>
              <a:gd name="connsiteX3" fmla="*/ 8191 w 163281"/>
              <a:gd name="connsiteY3" fmla="*/ 166715 h 402558"/>
              <a:gd name="connsiteX4" fmla="*/ 10572 w 163281"/>
              <a:gd name="connsiteY4" fmla="*/ 128615 h 402558"/>
              <a:gd name="connsiteX5" fmla="*/ 1047 w 163281"/>
              <a:gd name="connsiteY5" fmla="*/ 71465 h 402558"/>
              <a:gd name="connsiteX6" fmla="*/ 1047 w 163281"/>
              <a:gd name="connsiteY6" fmla="*/ 35746 h 402558"/>
              <a:gd name="connsiteX7" fmla="*/ 8191 w 163281"/>
              <a:gd name="connsiteY7" fmla="*/ 9552 h 402558"/>
              <a:gd name="connsiteX8" fmla="*/ 36766 w 163281"/>
              <a:gd name="connsiteY8" fmla="*/ 27 h 402558"/>
              <a:gd name="connsiteX9" fmla="*/ 62960 w 163281"/>
              <a:gd name="connsiteY9" fmla="*/ 11934 h 402558"/>
              <a:gd name="connsiteX10" fmla="*/ 74866 w 163281"/>
              <a:gd name="connsiteY10" fmla="*/ 45271 h 402558"/>
              <a:gd name="connsiteX11" fmla="*/ 82010 w 163281"/>
              <a:gd name="connsiteY11" fmla="*/ 90515 h 402558"/>
              <a:gd name="connsiteX12" fmla="*/ 108204 w 163281"/>
              <a:gd name="connsiteY12" fmla="*/ 138140 h 402558"/>
              <a:gd name="connsiteX13" fmla="*/ 132016 w 163281"/>
              <a:gd name="connsiteY13" fmla="*/ 173858 h 402558"/>
              <a:gd name="connsiteX14" fmla="*/ 151066 w 163281"/>
              <a:gd name="connsiteY14" fmla="*/ 223865 h 402558"/>
              <a:gd name="connsiteX15" fmla="*/ 162972 w 163281"/>
              <a:gd name="connsiteY15" fmla="*/ 281015 h 402558"/>
              <a:gd name="connsiteX16" fmla="*/ 158210 w 163281"/>
              <a:gd name="connsiteY16" fmla="*/ 333402 h 402558"/>
              <a:gd name="connsiteX17" fmla="*/ 141541 w 163281"/>
              <a:gd name="connsiteY17" fmla="*/ 376265 h 402558"/>
              <a:gd name="connsiteX18" fmla="*/ 120110 w 163281"/>
              <a:gd name="connsiteY18" fmla="*/ 361978 h 402558"/>
              <a:gd name="connsiteX19" fmla="*/ 127254 w 163281"/>
              <a:gd name="connsiteY19" fmla="*/ 333402 h 402558"/>
              <a:gd name="connsiteX20" fmla="*/ 127254 w 163281"/>
              <a:gd name="connsiteY20" fmla="*/ 285777 h 402558"/>
              <a:gd name="connsiteX21" fmla="*/ 115347 w 163281"/>
              <a:gd name="connsiteY21" fmla="*/ 214340 h 402558"/>
              <a:gd name="connsiteX22" fmla="*/ 93916 w 163281"/>
              <a:gd name="connsiteY22" fmla="*/ 164334 h 402558"/>
              <a:gd name="connsiteX23" fmla="*/ 72485 w 163281"/>
              <a:gd name="connsiteY23" fmla="*/ 133377 h 402558"/>
              <a:gd name="connsiteX24" fmla="*/ 60578 w 163281"/>
              <a:gd name="connsiteY24" fmla="*/ 104802 h 402558"/>
              <a:gd name="connsiteX25" fmla="*/ 51054 w 163281"/>
              <a:gd name="connsiteY25" fmla="*/ 73846 h 402558"/>
              <a:gd name="connsiteX26" fmla="*/ 36766 w 163281"/>
              <a:gd name="connsiteY26" fmla="*/ 40509 h 402558"/>
              <a:gd name="connsiteX27" fmla="*/ 32004 w 163281"/>
              <a:gd name="connsiteY27" fmla="*/ 42890 h 402558"/>
              <a:gd name="connsiteX28" fmla="*/ 32004 w 163281"/>
              <a:gd name="connsiteY28" fmla="*/ 78609 h 402558"/>
              <a:gd name="connsiteX29" fmla="*/ 43909 w 163281"/>
              <a:gd name="connsiteY29" fmla="*/ 130996 h 402558"/>
              <a:gd name="connsiteX30" fmla="*/ 39147 w 163281"/>
              <a:gd name="connsiteY30" fmla="*/ 169096 h 402558"/>
              <a:gd name="connsiteX31" fmla="*/ 34385 w 163281"/>
              <a:gd name="connsiteY31" fmla="*/ 219102 h 402558"/>
              <a:gd name="connsiteX32" fmla="*/ 43910 w 163281"/>
              <a:gd name="connsiteY32" fmla="*/ 276252 h 402558"/>
              <a:gd name="connsiteX33" fmla="*/ 70103 w 163281"/>
              <a:gd name="connsiteY33" fmla="*/ 350071 h 402558"/>
              <a:gd name="connsiteX34" fmla="*/ 82010 w 163281"/>
              <a:gd name="connsiteY34" fmla="*/ 390552 h 402558"/>
              <a:gd name="connsiteX35" fmla="*/ 67722 w 163281"/>
              <a:gd name="connsiteY35" fmla="*/ 402459 h 402558"/>
              <a:gd name="connsiteX36" fmla="*/ 46292 w 163281"/>
              <a:gd name="connsiteY36" fmla="*/ 378646 h 402558"/>
              <a:gd name="connsiteX37" fmla="*/ 24860 w 163281"/>
              <a:gd name="connsiteY37" fmla="*/ 321497 h 402558"/>
              <a:gd name="connsiteX0" fmla="*/ 24860 w 159010"/>
              <a:gd name="connsiteY0" fmla="*/ 321497 h 402558"/>
              <a:gd name="connsiteX1" fmla="*/ 10572 w 159010"/>
              <a:gd name="connsiteY1" fmla="*/ 271490 h 402558"/>
              <a:gd name="connsiteX2" fmla="*/ 1047 w 159010"/>
              <a:gd name="connsiteY2" fmla="*/ 214340 h 402558"/>
              <a:gd name="connsiteX3" fmla="*/ 8191 w 159010"/>
              <a:gd name="connsiteY3" fmla="*/ 166715 h 402558"/>
              <a:gd name="connsiteX4" fmla="*/ 10572 w 159010"/>
              <a:gd name="connsiteY4" fmla="*/ 128615 h 402558"/>
              <a:gd name="connsiteX5" fmla="*/ 1047 w 159010"/>
              <a:gd name="connsiteY5" fmla="*/ 71465 h 402558"/>
              <a:gd name="connsiteX6" fmla="*/ 1047 w 159010"/>
              <a:gd name="connsiteY6" fmla="*/ 35746 h 402558"/>
              <a:gd name="connsiteX7" fmla="*/ 8191 w 159010"/>
              <a:gd name="connsiteY7" fmla="*/ 9552 h 402558"/>
              <a:gd name="connsiteX8" fmla="*/ 36766 w 159010"/>
              <a:gd name="connsiteY8" fmla="*/ 27 h 402558"/>
              <a:gd name="connsiteX9" fmla="*/ 62960 w 159010"/>
              <a:gd name="connsiteY9" fmla="*/ 11934 h 402558"/>
              <a:gd name="connsiteX10" fmla="*/ 74866 w 159010"/>
              <a:gd name="connsiteY10" fmla="*/ 45271 h 402558"/>
              <a:gd name="connsiteX11" fmla="*/ 82010 w 159010"/>
              <a:gd name="connsiteY11" fmla="*/ 90515 h 402558"/>
              <a:gd name="connsiteX12" fmla="*/ 108204 w 159010"/>
              <a:gd name="connsiteY12" fmla="*/ 138140 h 402558"/>
              <a:gd name="connsiteX13" fmla="*/ 132016 w 159010"/>
              <a:gd name="connsiteY13" fmla="*/ 173858 h 402558"/>
              <a:gd name="connsiteX14" fmla="*/ 151066 w 159010"/>
              <a:gd name="connsiteY14" fmla="*/ 223865 h 402558"/>
              <a:gd name="connsiteX15" fmla="*/ 155828 w 159010"/>
              <a:gd name="connsiteY15" fmla="*/ 281015 h 402558"/>
              <a:gd name="connsiteX16" fmla="*/ 158210 w 159010"/>
              <a:gd name="connsiteY16" fmla="*/ 333402 h 402558"/>
              <a:gd name="connsiteX17" fmla="*/ 141541 w 159010"/>
              <a:gd name="connsiteY17" fmla="*/ 376265 h 402558"/>
              <a:gd name="connsiteX18" fmla="*/ 120110 w 159010"/>
              <a:gd name="connsiteY18" fmla="*/ 361978 h 402558"/>
              <a:gd name="connsiteX19" fmla="*/ 127254 w 159010"/>
              <a:gd name="connsiteY19" fmla="*/ 333402 h 402558"/>
              <a:gd name="connsiteX20" fmla="*/ 127254 w 159010"/>
              <a:gd name="connsiteY20" fmla="*/ 285777 h 402558"/>
              <a:gd name="connsiteX21" fmla="*/ 115347 w 159010"/>
              <a:gd name="connsiteY21" fmla="*/ 214340 h 402558"/>
              <a:gd name="connsiteX22" fmla="*/ 93916 w 159010"/>
              <a:gd name="connsiteY22" fmla="*/ 164334 h 402558"/>
              <a:gd name="connsiteX23" fmla="*/ 72485 w 159010"/>
              <a:gd name="connsiteY23" fmla="*/ 133377 h 402558"/>
              <a:gd name="connsiteX24" fmla="*/ 60578 w 159010"/>
              <a:gd name="connsiteY24" fmla="*/ 104802 h 402558"/>
              <a:gd name="connsiteX25" fmla="*/ 51054 w 159010"/>
              <a:gd name="connsiteY25" fmla="*/ 73846 h 402558"/>
              <a:gd name="connsiteX26" fmla="*/ 36766 w 159010"/>
              <a:gd name="connsiteY26" fmla="*/ 40509 h 402558"/>
              <a:gd name="connsiteX27" fmla="*/ 32004 w 159010"/>
              <a:gd name="connsiteY27" fmla="*/ 42890 h 402558"/>
              <a:gd name="connsiteX28" fmla="*/ 32004 w 159010"/>
              <a:gd name="connsiteY28" fmla="*/ 78609 h 402558"/>
              <a:gd name="connsiteX29" fmla="*/ 43909 w 159010"/>
              <a:gd name="connsiteY29" fmla="*/ 130996 h 402558"/>
              <a:gd name="connsiteX30" fmla="*/ 39147 w 159010"/>
              <a:gd name="connsiteY30" fmla="*/ 169096 h 402558"/>
              <a:gd name="connsiteX31" fmla="*/ 34385 w 159010"/>
              <a:gd name="connsiteY31" fmla="*/ 219102 h 402558"/>
              <a:gd name="connsiteX32" fmla="*/ 43910 w 159010"/>
              <a:gd name="connsiteY32" fmla="*/ 276252 h 402558"/>
              <a:gd name="connsiteX33" fmla="*/ 70103 w 159010"/>
              <a:gd name="connsiteY33" fmla="*/ 350071 h 402558"/>
              <a:gd name="connsiteX34" fmla="*/ 82010 w 159010"/>
              <a:gd name="connsiteY34" fmla="*/ 390552 h 402558"/>
              <a:gd name="connsiteX35" fmla="*/ 67722 w 159010"/>
              <a:gd name="connsiteY35" fmla="*/ 402459 h 402558"/>
              <a:gd name="connsiteX36" fmla="*/ 46292 w 159010"/>
              <a:gd name="connsiteY36" fmla="*/ 378646 h 402558"/>
              <a:gd name="connsiteX37" fmla="*/ 24860 w 159010"/>
              <a:gd name="connsiteY37" fmla="*/ 321497 h 402558"/>
              <a:gd name="connsiteX0" fmla="*/ 24860 w 159127"/>
              <a:gd name="connsiteY0" fmla="*/ 321497 h 402558"/>
              <a:gd name="connsiteX1" fmla="*/ 10572 w 159127"/>
              <a:gd name="connsiteY1" fmla="*/ 271490 h 402558"/>
              <a:gd name="connsiteX2" fmla="*/ 1047 w 159127"/>
              <a:gd name="connsiteY2" fmla="*/ 214340 h 402558"/>
              <a:gd name="connsiteX3" fmla="*/ 8191 w 159127"/>
              <a:gd name="connsiteY3" fmla="*/ 166715 h 402558"/>
              <a:gd name="connsiteX4" fmla="*/ 10572 w 159127"/>
              <a:gd name="connsiteY4" fmla="*/ 128615 h 402558"/>
              <a:gd name="connsiteX5" fmla="*/ 1047 w 159127"/>
              <a:gd name="connsiteY5" fmla="*/ 71465 h 402558"/>
              <a:gd name="connsiteX6" fmla="*/ 1047 w 159127"/>
              <a:gd name="connsiteY6" fmla="*/ 35746 h 402558"/>
              <a:gd name="connsiteX7" fmla="*/ 8191 w 159127"/>
              <a:gd name="connsiteY7" fmla="*/ 9552 h 402558"/>
              <a:gd name="connsiteX8" fmla="*/ 36766 w 159127"/>
              <a:gd name="connsiteY8" fmla="*/ 27 h 402558"/>
              <a:gd name="connsiteX9" fmla="*/ 62960 w 159127"/>
              <a:gd name="connsiteY9" fmla="*/ 11934 h 402558"/>
              <a:gd name="connsiteX10" fmla="*/ 74866 w 159127"/>
              <a:gd name="connsiteY10" fmla="*/ 45271 h 402558"/>
              <a:gd name="connsiteX11" fmla="*/ 82010 w 159127"/>
              <a:gd name="connsiteY11" fmla="*/ 90515 h 402558"/>
              <a:gd name="connsiteX12" fmla="*/ 108204 w 159127"/>
              <a:gd name="connsiteY12" fmla="*/ 138140 h 402558"/>
              <a:gd name="connsiteX13" fmla="*/ 132016 w 159127"/>
              <a:gd name="connsiteY13" fmla="*/ 173858 h 402558"/>
              <a:gd name="connsiteX14" fmla="*/ 146304 w 159127"/>
              <a:gd name="connsiteY14" fmla="*/ 221483 h 402558"/>
              <a:gd name="connsiteX15" fmla="*/ 155828 w 159127"/>
              <a:gd name="connsiteY15" fmla="*/ 281015 h 402558"/>
              <a:gd name="connsiteX16" fmla="*/ 158210 w 159127"/>
              <a:gd name="connsiteY16" fmla="*/ 333402 h 402558"/>
              <a:gd name="connsiteX17" fmla="*/ 141541 w 159127"/>
              <a:gd name="connsiteY17" fmla="*/ 376265 h 402558"/>
              <a:gd name="connsiteX18" fmla="*/ 120110 w 159127"/>
              <a:gd name="connsiteY18" fmla="*/ 361978 h 402558"/>
              <a:gd name="connsiteX19" fmla="*/ 127254 w 159127"/>
              <a:gd name="connsiteY19" fmla="*/ 333402 h 402558"/>
              <a:gd name="connsiteX20" fmla="*/ 127254 w 159127"/>
              <a:gd name="connsiteY20" fmla="*/ 285777 h 402558"/>
              <a:gd name="connsiteX21" fmla="*/ 115347 w 159127"/>
              <a:gd name="connsiteY21" fmla="*/ 214340 h 402558"/>
              <a:gd name="connsiteX22" fmla="*/ 93916 w 159127"/>
              <a:gd name="connsiteY22" fmla="*/ 164334 h 402558"/>
              <a:gd name="connsiteX23" fmla="*/ 72485 w 159127"/>
              <a:gd name="connsiteY23" fmla="*/ 133377 h 402558"/>
              <a:gd name="connsiteX24" fmla="*/ 60578 w 159127"/>
              <a:gd name="connsiteY24" fmla="*/ 104802 h 402558"/>
              <a:gd name="connsiteX25" fmla="*/ 51054 w 159127"/>
              <a:gd name="connsiteY25" fmla="*/ 73846 h 402558"/>
              <a:gd name="connsiteX26" fmla="*/ 36766 w 159127"/>
              <a:gd name="connsiteY26" fmla="*/ 40509 h 402558"/>
              <a:gd name="connsiteX27" fmla="*/ 32004 w 159127"/>
              <a:gd name="connsiteY27" fmla="*/ 42890 h 402558"/>
              <a:gd name="connsiteX28" fmla="*/ 32004 w 159127"/>
              <a:gd name="connsiteY28" fmla="*/ 78609 h 402558"/>
              <a:gd name="connsiteX29" fmla="*/ 43909 w 159127"/>
              <a:gd name="connsiteY29" fmla="*/ 130996 h 402558"/>
              <a:gd name="connsiteX30" fmla="*/ 39147 w 159127"/>
              <a:gd name="connsiteY30" fmla="*/ 169096 h 402558"/>
              <a:gd name="connsiteX31" fmla="*/ 34385 w 159127"/>
              <a:gd name="connsiteY31" fmla="*/ 219102 h 402558"/>
              <a:gd name="connsiteX32" fmla="*/ 43910 w 159127"/>
              <a:gd name="connsiteY32" fmla="*/ 276252 h 402558"/>
              <a:gd name="connsiteX33" fmla="*/ 70103 w 159127"/>
              <a:gd name="connsiteY33" fmla="*/ 350071 h 402558"/>
              <a:gd name="connsiteX34" fmla="*/ 82010 w 159127"/>
              <a:gd name="connsiteY34" fmla="*/ 390552 h 402558"/>
              <a:gd name="connsiteX35" fmla="*/ 67722 w 159127"/>
              <a:gd name="connsiteY35" fmla="*/ 402459 h 402558"/>
              <a:gd name="connsiteX36" fmla="*/ 46292 w 159127"/>
              <a:gd name="connsiteY36" fmla="*/ 378646 h 402558"/>
              <a:gd name="connsiteX37" fmla="*/ 24860 w 159127"/>
              <a:gd name="connsiteY37" fmla="*/ 321497 h 402558"/>
              <a:gd name="connsiteX0" fmla="*/ 24860 w 157331"/>
              <a:gd name="connsiteY0" fmla="*/ 321497 h 402558"/>
              <a:gd name="connsiteX1" fmla="*/ 10572 w 157331"/>
              <a:gd name="connsiteY1" fmla="*/ 271490 h 402558"/>
              <a:gd name="connsiteX2" fmla="*/ 1047 w 157331"/>
              <a:gd name="connsiteY2" fmla="*/ 214340 h 402558"/>
              <a:gd name="connsiteX3" fmla="*/ 8191 w 157331"/>
              <a:gd name="connsiteY3" fmla="*/ 166715 h 402558"/>
              <a:gd name="connsiteX4" fmla="*/ 10572 w 157331"/>
              <a:gd name="connsiteY4" fmla="*/ 128615 h 402558"/>
              <a:gd name="connsiteX5" fmla="*/ 1047 w 157331"/>
              <a:gd name="connsiteY5" fmla="*/ 71465 h 402558"/>
              <a:gd name="connsiteX6" fmla="*/ 1047 w 157331"/>
              <a:gd name="connsiteY6" fmla="*/ 35746 h 402558"/>
              <a:gd name="connsiteX7" fmla="*/ 8191 w 157331"/>
              <a:gd name="connsiteY7" fmla="*/ 9552 h 402558"/>
              <a:gd name="connsiteX8" fmla="*/ 36766 w 157331"/>
              <a:gd name="connsiteY8" fmla="*/ 27 h 402558"/>
              <a:gd name="connsiteX9" fmla="*/ 62960 w 157331"/>
              <a:gd name="connsiteY9" fmla="*/ 11934 h 402558"/>
              <a:gd name="connsiteX10" fmla="*/ 74866 w 157331"/>
              <a:gd name="connsiteY10" fmla="*/ 45271 h 402558"/>
              <a:gd name="connsiteX11" fmla="*/ 82010 w 157331"/>
              <a:gd name="connsiteY11" fmla="*/ 90515 h 402558"/>
              <a:gd name="connsiteX12" fmla="*/ 108204 w 157331"/>
              <a:gd name="connsiteY12" fmla="*/ 138140 h 402558"/>
              <a:gd name="connsiteX13" fmla="*/ 132016 w 157331"/>
              <a:gd name="connsiteY13" fmla="*/ 173858 h 402558"/>
              <a:gd name="connsiteX14" fmla="*/ 146304 w 157331"/>
              <a:gd name="connsiteY14" fmla="*/ 221483 h 402558"/>
              <a:gd name="connsiteX15" fmla="*/ 155828 w 157331"/>
              <a:gd name="connsiteY15" fmla="*/ 281015 h 402558"/>
              <a:gd name="connsiteX16" fmla="*/ 155829 w 157331"/>
              <a:gd name="connsiteY16" fmla="*/ 331021 h 402558"/>
              <a:gd name="connsiteX17" fmla="*/ 141541 w 157331"/>
              <a:gd name="connsiteY17" fmla="*/ 376265 h 402558"/>
              <a:gd name="connsiteX18" fmla="*/ 120110 w 157331"/>
              <a:gd name="connsiteY18" fmla="*/ 361978 h 402558"/>
              <a:gd name="connsiteX19" fmla="*/ 127254 w 157331"/>
              <a:gd name="connsiteY19" fmla="*/ 333402 h 402558"/>
              <a:gd name="connsiteX20" fmla="*/ 127254 w 157331"/>
              <a:gd name="connsiteY20" fmla="*/ 285777 h 402558"/>
              <a:gd name="connsiteX21" fmla="*/ 115347 w 157331"/>
              <a:gd name="connsiteY21" fmla="*/ 214340 h 402558"/>
              <a:gd name="connsiteX22" fmla="*/ 93916 w 157331"/>
              <a:gd name="connsiteY22" fmla="*/ 164334 h 402558"/>
              <a:gd name="connsiteX23" fmla="*/ 72485 w 157331"/>
              <a:gd name="connsiteY23" fmla="*/ 133377 h 402558"/>
              <a:gd name="connsiteX24" fmla="*/ 60578 w 157331"/>
              <a:gd name="connsiteY24" fmla="*/ 104802 h 402558"/>
              <a:gd name="connsiteX25" fmla="*/ 51054 w 157331"/>
              <a:gd name="connsiteY25" fmla="*/ 73846 h 402558"/>
              <a:gd name="connsiteX26" fmla="*/ 36766 w 157331"/>
              <a:gd name="connsiteY26" fmla="*/ 40509 h 402558"/>
              <a:gd name="connsiteX27" fmla="*/ 32004 w 157331"/>
              <a:gd name="connsiteY27" fmla="*/ 42890 h 402558"/>
              <a:gd name="connsiteX28" fmla="*/ 32004 w 157331"/>
              <a:gd name="connsiteY28" fmla="*/ 78609 h 402558"/>
              <a:gd name="connsiteX29" fmla="*/ 43909 w 157331"/>
              <a:gd name="connsiteY29" fmla="*/ 130996 h 402558"/>
              <a:gd name="connsiteX30" fmla="*/ 39147 w 157331"/>
              <a:gd name="connsiteY30" fmla="*/ 169096 h 402558"/>
              <a:gd name="connsiteX31" fmla="*/ 34385 w 157331"/>
              <a:gd name="connsiteY31" fmla="*/ 219102 h 402558"/>
              <a:gd name="connsiteX32" fmla="*/ 43910 w 157331"/>
              <a:gd name="connsiteY32" fmla="*/ 276252 h 402558"/>
              <a:gd name="connsiteX33" fmla="*/ 70103 w 157331"/>
              <a:gd name="connsiteY33" fmla="*/ 350071 h 402558"/>
              <a:gd name="connsiteX34" fmla="*/ 82010 w 157331"/>
              <a:gd name="connsiteY34" fmla="*/ 390552 h 402558"/>
              <a:gd name="connsiteX35" fmla="*/ 67722 w 157331"/>
              <a:gd name="connsiteY35" fmla="*/ 402459 h 402558"/>
              <a:gd name="connsiteX36" fmla="*/ 46292 w 157331"/>
              <a:gd name="connsiteY36" fmla="*/ 378646 h 402558"/>
              <a:gd name="connsiteX37" fmla="*/ 24860 w 157331"/>
              <a:gd name="connsiteY37" fmla="*/ 321497 h 402558"/>
              <a:gd name="connsiteX0" fmla="*/ 24860 w 157331"/>
              <a:gd name="connsiteY0" fmla="*/ 321497 h 402558"/>
              <a:gd name="connsiteX1" fmla="*/ 10572 w 157331"/>
              <a:gd name="connsiteY1" fmla="*/ 271490 h 402558"/>
              <a:gd name="connsiteX2" fmla="*/ 1047 w 157331"/>
              <a:gd name="connsiteY2" fmla="*/ 214340 h 402558"/>
              <a:gd name="connsiteX3" fmla="*/ 8191 w 157331"/>
              <a:gd name="connsiteY3" fmla="*/ 166715 h 402558"/>
              <a:gd name="connsiteX4" fmla="*/ 10572 w 157331"/>
              <a:gd name="connsiteY4" fmla="*/ 128615 h 402558"/>
              <a:gd name="connsiteX5" fmla="*/ 1047 w 157331"/>
              <a:gd name="connsiteY5" fmla="*/ 71465 h 402558"/>
              <a:gd name="connsiteX6" fmla="*/ 1047 w 157331"/>
              <a:gd name="connsiteY6" fmla="*/ 35746 h 402558"/>
              <a:gd name="connsiteX7" fmla="*/ 8191 w 157331"/>
              <a:gd name="connsiteY7" fmla="*/ 9552 h 402558"/>
              <a:gd name="connsiteX8" fmla="*/ 36766 w 157331"/>
              <a:gd name="connsiteY8" fmla="*/ 27 h 402558"/>
              <a:gd name="connsiteX9" fmla="*/ 62960 w 157331"/>
              <a:gd name="connsiteY9" fmla="*/ 11934 h 402558"/>
              <a:gd name="connsiteX10" fmla="*/ 74866 w 157331"/>
              <a:gd name="connsiteY10" fmla="*/ 45271 h 402558"/>
              <a:gd name="connsiteX11" fmla="*/ 84391 w 157331"/>
              <a:gd name="connsiteY11" fmla="*/ 90515 h 402558"/>
              <a:gd name="connsiteX12" fmla="*/ 108204 w 157331"/>
              <a:gd name="connsiteY12" fmla="*/ 138140 h 402558"/>
              <a:gd name="connsiteX13" fmla="*/ 132016 w 157331"/>
              <a:gd name="connsiteY13" fmla="*/ 173858 h 402558"/>
              <a:gd name="connsiteX14" fmla="*/ 146304 w 157331"/>
              <a:gd name="connsiteY14" fmla="*/ 221483 h 402558"/>
              <a:gd name="connsiteX15" fmla="*/ 155828 w 157331"/>
              <a:gd name="connsiteY15" fmla="*/ 281015 h 402558"/>
              <a:gd name="connsiteX16" fmla="*/ 155829 w 157331"/>
              <a:gd name="connsiteY16" fmla="*/ 331021 h 402558"/>
              <a:gd name="connsiteX17" fmla="*/ 141541 w 157331"/>
              <a:gd name="connsiteY17" fmla="*/ 376265 h 402558"/>
              <a:gd name="connsiteX18" fmla="*/ 120110 w 157331"/>
              <a:gd name="connsiteY18" fmla="*/ 361978 h 402558"/>
              <a:gd name="connsiteX19" fmla="*/ 127254 w 157331"/>
              <a:gd name="connsiteY19" fmla="*/ 333402 h 402558"/>
              <a:gd name="connsiteX20" fmla="*/ 127254 w 157331"/>
              <a:gd name="connsiteY20" fmla="*/ 285777 h 402558"/>
              <a:gd name="connsiteX21" fmla="*/ 115347 w 157331"/>
              <a:gd name="connsiteY21" fmla="*/ 214340 h 402558"/>
              <a:gd name="connsiteX22" fmla="*/ 93916 w 157331"/>
              <a:gd name="connsiteY22" fmla="*/ 164334 h 402558"/>
              <a:gd name="connsiteX23" fmla="*/ 72485 w 157331"/>
              <a:gd name="connsiteY23" fmla="*/ 133377 h 402558"/>
              <a:gd name="connsiteX24" fmla="*/ 60578 w 157331"/>
              <a:gd name="connsiteY24" fmla="*/ 104802 h 402558"/>
              <a:gd name="connsiteX25" fmla="*/ 51054 w 157331"/>
              <a:gd name="connsiteY25" fmla="*/ 73846 h 402558"/>
              <a:gd name="connsiteX26" fmla="*/ 36766 w 157331"/>
              <a:gd name="connsiteY26" fmla="*/ 40509 h 402558"/>
              <a:gd name="connsiteX27" fmla="*/ 32004 w 157331"/>
              <a:gd name="connsiteY27" fmla="*/ 42890 h 402558"/>
              <a:gd name="connsiteX28" fmla="*/ 32004 w 157331"/>
              <a:gd name="connsiteY28" fmla="*/ 78609 h 402558"/>
              <a:gd name="connsiteX29" fmla="*/ 43909 w 157331"/>
              <a:gd name="connsiteY29" fmla="*/ 130996 h 402558"/>
              <a:gd name="connsiteX30" fmla="*/ 39147 w 157331"/>
              <a:gd name="connsiteY30" fmla="*/ 169096 h 402558"/>
              <a:gd name="connsiteX31" fmla="*/ 34385 w 157331"/>
              <a:gd name="connsiteY31" fmla="*/ 219102 h 402558"/>
              <a:gd name="connsiteX32" fmla="*/ 43910 w 157331"/>
              <a:gd name="connsiteY32" fmla="*/ 276252 h 402558"/>
              <a:gd name="connsiteX33" fmla="*/ 70103 w 157331"/>
              <a:gd name="connsiteY33" fmla="*/ 350071 h 402558"/>
              <a:gd name="connsiteX34" fmla="*/ 82010 w 157331"/>
              <a:gd name="connsiteY34" fmla="*/ 390552 h 402558"/>
              <a:gd name="connsiteX35" fmla="*/ 67722 w 157331"/>
              <a:gd name="connsiteY35" fmla="*/ 402459 h 402558"/>
              <a:gd name="connsiteX36" fmla="*/ 46292 w 157331"/>
              <a:gd name="connsiteY36" fmla="*/ 378646 h 402558"/>
              <a:gd name="connsiteX37" fmla="*/ 24860 w 157331"/>
              <a:gd name="connsiteY37" fmla="*/ 321497 h 402558"/>
              <a:gd name="connsiteX0" fmla="*/ 24860 w 157331"/>
              <a:gd name="connsiteY0" fmla="*/ 321563 h 402624"/>
              <a:gd name="connsiteX1" fmla="*/ 10572 w 157331"/>
              <a:gd name="connsiteY1" fmla="*/ 271556 h 402624"/>
              <a:gd name="connsiteX2" fmla="*/ 1047 w 157331"/>
              <a:gd name="connsiteY2" fmla="*/ 214406 h 402624"/>
              <a:gd name="connsiteX3" fmla="*/ 8191 w 157331"/>
              <a:gd name="connsiteY3" fmla="*/ 166781 h 402624"/>
              <a:gd name="connsiteX4" fmla="*/ 10572 w 157331"/>
              <a:gd name="connsiteY4" fmla="*/ 128681 h 402624"/>
              <a:gd name="connsiteX5" fmla="*/ 1047 w 157331"/>
              <a:gd name="connsiteY5" fmla="*/ 71531 h 402624"/>
              <a:gd name="connsiteX6" fmla="*/ 1047 w 157331"/>
              <a:gd name="connsiteY6" fmla="*/ 35812 h 402624"/>
              <a:gd name="connsiteX7" fmla="*/ 8191 w 157331"/>
              <a:gd name="connsiteY7" fmla="*/ 9618 h 402624"/>
              <a:gd name="connsiteX8" fmla="*/ 36766 w 157331"/>
              <a:gd name="connsiteY8" fmla="*/ 93 h 402624"/>
              <a:gd name="connsiteX9" fmla="*/ 60579 w 157331"/>
              <a:gd name="connsiteY9" fmla="*/ 14382 h 402624"/>
              <a:gd name="connsiteX10" fmla="*/ 74866 w 157331"/>
              <a:gd name="connsiteY10" fmla="*/ 45337 h 402624"/>
              <a:gd name="connsiteX11" fmla="*/ 84391 w 157331"/>
              <a:gd name="connsiteY11" fmla="*/ 90581 h 402624"/>
              <a:gd name="connsiteX12" fmla="*/ 108204 w 157331"/>
              <a:gd name="connsiteY12" fmla="*/ 138206 h 402624"/>
              <a:gd name="connsiteX13" fmla="*/ 132016 w 157331"/>
              <a:gd name="connsiteY13" fmla="*/ 173924 h 402624"/>
              <a:gd name="connsiteX14" fmla="*/ 146304 w 157331"/>
              <a:gd name="connsiteY14" fmla="*/ 221549 h 402624"/>
              <a:gd name="connsiteX15" fmla="*/ 155828 w 157331"/>
              <a:gd name="connsiteY15" fmla="*/ 281081 h 402624"/>
              <a:gd name="connsiteX16" fmla="*/ 155829 w 157331"/>
              <a:gd name="connsiteY16" fmla="*/ 331087 h 402624"/>
              <a:gd name="connsiteX17" fmla="*/ 141541 w 157331"/>
              <a:gd name="connsiteY17" fmla="*/ 376331 h 402624"/>
              <a:gd name="connsiteX18" fmla="*/ 120110 w 157331"/>
              <a:gd name="connsiteY18" fmla="*/ 362044 h 402624"/>
              <a:gd name="connsiteX19" fmla="*/ 127254 w 157331"/>
              <a:gd name="connsiteY19" fmla="*/ 333468 h 402624"/>
              <a:gd name="connsiteX20" fmla="*/ 127254 w 157331"/>
              <a:gd name="connsiteY20" fmla="*/ 285843 h 402624"/>
              <a:gd name="connsiteX21" fmla="*/ 115347 w 157331"/>
              <a:gd name="connsiteY21" fmla="*/ 214406 h 402624"/>
              <a:gd name="connsiteX22" fmla="*/ 93916 w 157331"/>
              <a:gd name="connsiteY22" fmla="*/ 164400 h 402624"/>
              <a:gd name="connsiteX23" fmla="*/ 72485 w 157331"/>
              <a:gd name="connsiteY23" fmla="*/ 133443 h 402624"/>
              <a:gd name="connsiteX24" fmla="*/ 60578 w 157331"/>
              <a:gd name="connsiteY24" fmla="*/ 104868 h 402624"/>
              <a:gd name="connsiteX25" fmla="*/ 51054 w 157331"/>
              <a:gd name="connsiteY25" fmla="*/ 73912 h 402624"/>
              <a:gd name="connsiteX26" fmla="*/ 36766 w 157331"/>
              <a:gd name="connsiteY26" fmla="*/ 40575 h 402624"/>
              <a:gd name="connsiteX27" fmla="*/ 32004 w 157331"/>
              <a:gd name="connsiteY27" fmla="*/ 42956 h 402624"/>
              <a:gd name="connsiteX28" fmla="*/ 32004 w 157331"/>
              <a:gd name="connsiteY28" fmla="*/ 78675 h 402624"/>
              <a:gd name="connsiteX29" fmla="*/ 43909 w 157331"/>
              <a:gd name="connsiteY29" fmla="*/ 131062 h 402624"/>
              <a:gd name="connsiteX30" fmla="*/ 39147 w 157331"/>
              <a:gd name="connsiteY30" fmla="*/ 169162 h 402624"/>
              <a:gd name="connsiteX31" fmla="*/ 34385 w 157331"/>
              <a:gd name="connsiteY31" fmla="*/ 219168 h 402624"/>
              <a:gd name="connsiteX32" fmla="*/ 43910 w 157331"/>
              <a:gd name="connsiteY32" fmla="*/ 276318 h 402624"/>
              <a:gd name="connsiteX33" fmla="*/ 70103 w 157331"/>
              <a:gd name="connsiteY33" fmla="*/ 350137 h 402624"/>
              <a:gd name="connsiteX34" fmla="*/ 82010 w 157331"/>
              <a:gd name="connsiteY34" fmla="*/ 390618 h 402624"/>
              <a:gd name="connsiteX35" fmla="*/ 67722 w 157331"/>
              <a:gd name="connsiteY35" fmla="*/ 402525 h 402624"/>
              <a:gd name="connsiteX36" fmla="*/ 46292 w 157331"/>
              <a:gd name="connsiteY36" fmla="*/ 378712 h 402624"/>
              <a:gd name="connsiteX37" fmla="*/ 24860 w 157331"/>
              <a:gd name="connsiteY37" fmla="*/ 321563 h 402624"/>
              <a:gd name="connsiteX0" fmla="*/ 24860 w 157331"/>
              <a:gd name="connsiteY0" fmla="*/ 321563 h 402624"/>
              <a:gd name="connsiteX1" fmla="*/ 10572 w 157331"/>
              <a:gd name="connsiteY1" fmla="*/ 271556 h 402624"/>
              <a:gd name="connsiteX2" fmla="*/ 1047 w 157331"/>
              <a:gd name="connsiteY2" fmla="*/ 214406 h 402624"/>
              <a:gd name="connsiteX3" fmla="*/ 8191 w 157331"/>
              <a:gd name="connsiteY3" fmla="*/ 166781 h 402624"/>
              <a:gd name="connsiteX4" fmla="*/ 10572 w 157331"/>
              <a:gd name="connsiteY4" fmla="*/ 128681 h 402624"/>
              <a:gd name="connsiteX5" fmla="*/ 1047 w 157331"/>
              <a:gd name="connsiteY5" fmla="*/ 71531 h 402624"/>
              <a:gd name="connsiteX6" fmla="*/ 1047 w 157331"/>
              <a:gd name="connsiteY6" fmla="*/ 35812 h 402624"/>
              <a:gd name="connsiteX7" fmla="*/ 8191 w 157331"/>
              <a:gd name="connsiteY7" fmla="*/ 9618 h 402624"/>
              <a:gd name="connsiteX8" fmla="*/ 36766 w 157331"/>
              <a:gd name="connsiteY8" fmla="*/ 93 h 402624"/>
              <a:gd name="connsiteX9" fmla="*/ 60579 w 157331"/>
              <a:gd name="connsiteY9" fmla="*/ 14382 h 402624"/>
              <a:gd name="connsiteX10" fmla="*/ 72485 w 157331"/>
              <a:gd name="connsiteY10" fmla="*/ 45337 h 402624"/>
              <a:gd name="connsiteX11" fmla="*/ 84391 w 157331"/>
              <a:gd name="connsiteY11" fmla="*/ 90581 h 402624"/>
              <a:gd name="connsiteX12" fmla="*/ 108204 w 157331"/>
              <a:gd name="connsiteY12" fmla="*/ 138206 h 402624"/>
              <a:gd name="connsiteX13" fmla="*/ 132016 w 157331"/>
              <a:gd name="connsiteY13" fmla="*/ 173924 h 402624"/>
              <a:gd name="connsiteX14" fmla="*/ 146304 w 157331"/>
              <a:gd name="connsiteY14" fmla="*/ 221549 h 402624"/>
              <a:gd name="connsiteX15" fmla="*/ 155828 w 157331"/>
              <a:gd name="connsiteY15" fmla="*/ 281081 h 402624"/>
              <a:gd name="connsiteX16" fmla="*/ 155829 w 157331"/>
              <a:gd name="connsiteY16" fmla="*/ 331087 h 402624"/>
              <a:gd name="connsiteX17" fmla="*/ 141541 w 157331"/>
              <a:gd name="connsiteY17" fmla="*/ 376331 h 402624"/>
              <a:gd name="connsiteX18" fmla="*/ 120110 w 157331"/>
              <a:gd name="connsiteY18" fmla="*/ 362044 h 402624"/>
              <a:gd name="connsiteX19" fmla="*/ 127254 w 157331"/>
              <a:gd name="connsiteY19" fmla="*/ 333468 h 402624"/>
              <a:gd name="connsiteX20" fmla="*/ 127254 w 157331"/>
              <a:gd name="connsiteY20" fmla="*/ 285843 h 402624"/>
              <a:gd name="connsiteX21" fmla="*/ 115347 w 157331"/>
              <a:gd name="connsiteY21" fmla="*/ 214406 h 402624"/>
              <a:gd name="connsiteX22" fmla="*/ 93916 w 157331"/>
              <a:gd name="connsiteY22" fmla="*/ 164400 h 402624"/>
              <a:gd name="connsiteX23" fmla="*/ 72485 w 157331"/>
              <a:gd name="connsiteY23" fmla="*/ 133443 h 402624"/>
              <a:gd name="connsiteX24" fmla="*/ 60578 w 157331"/>
              <a:gd name="connsiteY24" fmla="*/ 104868 h 402624"/>
              <a:gd name="connsiteX25" fmla="*/ 51054 w 157331"/>
              <a:gd name="connsiteY25" fmla="*/ 73912 h 402624"/>
              <a:gd name="connsiteX26" fmla="*/ 36766 w 157331"/>
              <a:gd name="connsiteY26" fmla="*/ 40575 h 402624"/>
              <a:gd name="connsiteX27" fmla="*/ 32004 w 157331"/>
              <a:gd name="connsiteY27" fmla="*/ 42956 h 402624"/>
              <a:gd name="connsiteX28" fmla="*/ 32004 w 157331"/>
              <a:gd name="connsiteY28" fmla="*/ 78675 h 402624"/>
              <a:gd name="connsiteX29" fmla="*/ 43909 w 157331"/>
              <a:gd name="connsiteY29" fmla="*/ 131062 h 402624"/>
              <a:gd name="connsiteX30" fmla="*/ 39147 w 157331"/>
              <a:gd name="connsiteY30" fmla="*/ 169162 h 402624"/>
              <a:gd name="connsiteX31" fmla="*/ 34385 w 157331"/>
              <a:gd name="connsiteY31" fmla="*/ 219168 h 402624"/>
              <a:gd name="connsiteX32" fmla="*/ 43910 w 157331"/>
              <a:gd name="connsiteY32" fmla="*/ 276318 h 402624"/>
              <a:gd name="connsiteX33" fmla="*/ 70103 w 157331"/>
              <a:gd name="connsiteY33" fmla="*/ 350137 h 402624"/>
              <a:gd name="connsiteX34" fmla="*/ 82010 w 157331"/>
              <a:gd name="connsiteY34" fmla="*/ 390618 h 402624"/>
              <a:gd name="connsiteX35" fmla="*/ 67722 w 157331"/>
              <a:gd name="connsiteY35" fmla="*/ 402525 h 402624"/>
              <a:gd name="connsiteX36" fmla="*/ 46292 w 157331"/>
              <a:gd name="connsiteY36" fmla="*/ 378712 h 402624"/>
              <a:gd name="connsiteX37" fmla="*/ 24860 w 157331"/>
              <a:gd name="connsiteY37" fmla="*/ 321563 h 402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57331" h="402624">
                <a:moveTo>
                  <a:pt x="24860" y="321563"/>
                </a:moveTo>
                <a:cubicBezTo>
                  <a:pt x="18907" y="303704"/>
                  <a:pt x="14541" y="289416"/>
                  <a:pt x="10572" y="271556"/>
                </a:cubicBezTo>
                <a:cubicBezTo>
                  <a:pt x="6603" y="253697"/>
                  <a:pt x="1444" y="231868"/>
                  <a:pt x="1047" y="214406"/>
                </a:cubicBezTo>
                <a:cubicBezTo>
                  <a:pt x="650" y="196944"/>
                  <a:pt x="6604" y="181068"/>
                  <a:pt x="8191" y="166781"/>
                </a:cubicBezTo>
                <a:cubicBezTo>
                  <a:pt x="9778" y="152494"/>
                  <a:pt x="11763" y="144556"/>
                  <a:pt x="10572" y="128681"/>
                </a:cubicBezTo>
                <a:cubicBezTo>
                  <a:pt x="9381" y="112806"/>
                  <a:pt x="2634" y="87009"/>
                  <a:pt x="1047" y="71531"/>
                </a:cubicBezTo>
                <a:cubicBezTo>
                  <a:pt x="-541" y="56053"/>
                  <a:pt x="-144" y="46131"/>
                  <a:pt x="1047" y="35812"/>
                </a:cubicBezTo>
                <a:cubicBezTo>
                  <a:pt x="2238" y="25493"/>
                  <a:pt x="2238" y="15571"/>
                  <a:pt x="8191" y="9618"/>
                </a:cubicBezTo>
                <a:cubicBezTo>
                  <a:pt x="14144" y="3665"/>
                  <a:pt x="28035" y="-701"/>
                  <a:pt x="36766" y="93"/>
                </a:cubicBezTo>
                <a:cubicBezTo>
                  <a:pt x="45497" y="887"/>
                  <a:pt x="54626" y="6841"/>
                  <a:pt x="60579" y="14382"/>
                </a:cubicBezTo>
                <a:cubicBezTo>
                  <a:pt x="66532" y="21923"/>
                  <a:pt x="68516" y="32637"/>
                  <a:pt x="72485" y="45337"/>
                </a:cubicBezTo>
                <a:cubicBezTo>
                  <a:pt x="76454" y="58037"/>
                  <a:pt x="78438" y="75103"/>
                  <a:pt x="84391" y="90581"/>
                </a:cubicBezTo>
                <a:cubicBezTo>
                  <a:pt x="90344" y="106059"/>
                  <a:pt x="100267" y="124316"/>
                  <a:pt x="108204" y="138206"/>
                </a:cubicBezTo>
                <a:cubicBezTo>
                  <a:pt x="116141" y="152096"/>
                  <a:pt x="125666" y="160033"/>
                  <a:pt x="132016" y="173924"/>
                </a:cubicBezTo>
                <a:cubicBezTo>
                  <a:pt x="138366" y="187815"/>
                  <a:pt x="142335" y="203690"/>
                  <a:pt x="146304" y="221549"/>
                </a:cubicBezTo>
                <a:cubicBezTo>
                  <a:pt x="150273" y="239408"/>
                  <a:pt x="154241" y="262825"/>
                  <a:pt x="155828" y="281081"/>
                </a:cubicBezTo>
                <a:cubicBezTo>
                  <a:pt x="157416" y="299337"/>
                  <a:pt x="158210" y="315212"/>
                  <a:pt x="155829" y="331087"/>
                </a:cubicBezTo>
                <a:cubicBezTo>
                  <a:pt x="153448" y="346962"/>
                  <a:pt x="147494" y="371172"/>
                  <a:pt x="141541" y="376331"/>
                </a:cubicBezTo>
                <a:cubicBezTo>
                  <a:pt x="135588" y="381490"/>
                  <a:pt x="122491" y="369188"/>
                  <a:pt x="120110" y="362044"/>
                </a:cubicBezTo>
                <a:cubicBezTo>
                  <a:pt x="117729" y="354900"/>
                  <a:pt x="126063" y="346168"/>
                  <a:pt x="127254" y="333468"/>
                </a:cubicBezTo>
                <a:cubicBezTo>
                  <a:pt x="128445" y="320768"/>
                  <a:pt x="129238" y="305687"/>
                  <a:pt x="127254" y="285843"/>
                </a:cubicBezTo>
                <a:cubicBezTo>
                  <a:pt x="125270" y="265999"/>
                  <a:pt x="120903" y="234647"/>
                  <a:pt x="115347" y="214406"/>
                </a:cubicBezTo>
                <a:cubicBezTo>
                  <a:pt x="109791" y="194165"/>
                  <a:pt x="101060" y="177894"/>
                  <a:pt x="93916" y="164400"/>
                </a:cubicBezTo>
                <a:cubicBezTo>
                  <a:pt x="86772" y="150906"/>
                  <a:pt x="78041" y="143365"/>
                  <a:pt x="72485" y="133443"/>
                </a:cubicBezTo>
                <a:cubicBezTo>
                  <a:pt x="66929" y="123521"/>
                  <a:pt x="64150" y="114790"/>
                  <a:pt x="60578" y="104868"/>
                </a:cubicBezTo>
                <a:cubicBezTo>
                  <a:pt x="57006" y="94946"/>
                  <a:pt x="55023" y="84627"/>
                  <a:pt x="51054" y="73912"/>
                </a:cubicBezTo>
                <a:cubicBezTo>
                  <a:pt x="47085" y="63197"/>
                  <a:pt x="39941" y="45734"/>
                  <a:pt x="36766" y="40575"/>
                </a:cubicBezTo>
                <a:cubicBezTo>
                  <a:pt x="33591" y="35416"/>
                  <a:pt x="32798" y="36606"/>
                  <a:pt x="32004" y="42956"/>
                </a:cubicBezTo>
                <a:cubicBezTo>
                  <a:pt x="31210" y="49306"/>
                  <a:pt x="30020" y="63991"/>
                  <a:pt x="32004" y="78675"/>
                </a:cubicBezTo>
                <a:cubicBezTo>
                  <a:pt x="33988" y="93359"/>
                  <a:pt x="42719" y="115981"/>
                  <a:pt x="43909" y="131062"/>
                </a:cubicBezTo>
                <a:cubicBezTo>
                  <a:pt x="45099" y="146143"/>
                  <a:pt x="40734" y="154478"/>
                  <a:pt x="39147" y="169162"/>
                </a:cubicBezTo>
                <a:cubicBezTo>
                  <a:pt x="37560" y="183846"/>
                  <a:pt x="33591" y="201309"/>
                  <a:pt x="34385" y="219168"/>
                </a:cubicBezTo>
                <a:cubicBezTo>
                  <a:pt x="35179" y="237027"/>
                  <a:pt x="37957" y="254490"/>
                  <a:pt x="43910" y="276318"/>
                </a:cubicBezTo>
                <a:cubicBezTo>
                  <a:pt x="49863" y="298146"/>
                  <a:pt x="63753" y="331087"/>
                  <a:pt x="70103" y="350137"/>
                </a:cubicBezTo>
                <a:cubicBezTo>
                  <a:pt x="76453" y="369187"/>
                  <a:pt x="82407" y="381887"/>
                  <a:pt x="82010" y="390618"/>
                </a:cubicBezTo>
                <a:cubicBezTo>
                  <a:pt x="81613" y="399349"/>
                  <a:pt x="74072" y="403319"/>
                  <a:pt x="67722" y="402525"/>
                </a:cubicBezTo>
                <a:cubicBezTo>
                  <a:pt x="61372" y="401731"/>
                  <a:pt x="53436" y="392206"/>
                  <a:pt x="46292" y="378712"/>
                </a:cubicBezTo>
                <a:cubicBezTo>
                  <a:pt x="39148" y="365218"/>
                  <a:pt x="30813" y="339422"/>
                  <a:pt x="24860" y="321563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680" name="组合 1679"/>
          <p:cNvGrpSpPr/>
          <p:nvPr/>
        </p:nvGrpSpPr>
        <p:grpSpPr>
          <a:xfrm>
            <a:off x="8728899" y="1518688"/>
            <a:ext cx="525802" cy="1398207"/>
            <a:chOff x="8728899" y="1518688"/>
            <a:chExt cx="525802" cy="1398207"/>
          </a:xfrm>
        </p:grpSpPr>
        <p:sp>
          <p:nvSpPr>
            <p:cNvPr id="1681" name="任意多边形 1680"/>
            <p:cNvSpPr/>
            <p:nvPr/>
          </p:nvSpPr>
          <p:spPr>
            <a:xfrm>
              <a:off x="8728899" y="1523989"/>
              <a:ext cx="518220" cy="1392906"/>
            </a:xfrm>
            <a:custGeom>
              <a:avLst/>
              <a:gdLst>
                <a:gd name="connsiteX0" fmla="*/ 405860 w 519914"/>
                <a:gd name="connsiteY0" fmla="*/ 354817 h 1389185"/>
                <a:gd name="connsiteX1" fmla="*/ 374904 w 519914"/>
                <a:gd name="connsiteY1" fmla="*/ 247661 h 1389185"/>
                <a:gd name="connsiteX2" fmla="*/ 322516 w 519914"/>
                <a:gd name="connsiteY2" fmla="*/ 171461 h 1389185"/>
                <a:gd name="connsiteX3" fmla="*/ 267748 w 519914"/>
                <a:gd name="connsiteY3" fmla="*/ 126217 h 1389185"/>
                <a:gd name="connsiteX4" fmla="*/ 232029 w 519914"/>
                <a:gd name="connsiteY4" fmla="*/ 102405 h 1389185"/>
                <a:gd name="connsiteX5" fmla="*/ 205835 w 519914"/>
                <a:gd name="connsiteY5" fmla="*/ 73830 h 1389185"/>
                <a:gd name="connsiteX6" fmla="*/ 212979 w 519914"/>
                <a:gd name="connsiteY6" fmla="*/ 21442 h 1389185"/>
                <a:gd name="connsiteX7" fmla="*/ 262985 w 519914"/>
                <a:gd name="connsiteY7" fmla="*/ 11 h 1389185"/>
                <a:gd name="connsiteX8" fmla="*/ 312991 w 519914"/>
                <a:gd name="connsiteY8" fmla="*/ 23824 h 1389185"/>
                <a:gd name="connsiteX9" fmla="*/ 384429 w 519914"/>
                <a:gd name="connsiteY9" fmla="*/ 80974 h 1389185"/>
                <a:gd name="connsiteX10" fmla="*/ 463010 w 519914"/>
                <a:gd name="connsiteY10" fmla="*/ 169080 h 1389185"/>
                <a:gd name="connsiteX11" fmla="*/ 515398 w 519914"/>
                <a:gd name="connsiteY11" fmla="*/ 307192 h 1389185"/>
                <a:gd name="connsiteX12" fmla="*/ 508254 w 519914"/>
                <a:gd name="connsiteY12" fmla="*/ 447686 h 1389185"/>
                <a:gd name="connsiteX13" fmla="*/ 436816 w 519914"/>
                <a:gd name="connsiteY13" fmla="*/ 569130 h 1389185"/>
                <a:gd name="connsiteX14" fmla="*/ 320135 w 519914"/>
                <a:gd name="connsiteY14" fmla="*/ 652474 h 1389185"/>
                <a:gd name="connsiteX15" fmla="*/ 193929 w 519914"/>
                <a:gd name="connsiteY15" fmla="*/ 731055 h 1389185"/>
                <a:gd name="connsiteX16" fmla="*/ 120110 w 519914"/>
                <a:gd name="connsiteY16" fmla="*/ 816780 h 1389185"/>
                <a:gd name="connsiteX17" fmla="*/ 122491 w 519914"/>
                <a:gd name="connsiteY17" fmla="*/ 888217 h 1389185"/>
                <a:gd name="connsiteX18" fmla="*/ 203454 w 519914"/>
                <a:gd name="connsiteY18" fmla="*/ 978705 h 1389185"/>
                <a:gd name="connsiteX19" fmla="*/ 322516 w 519914"/>
                <a:gd name="connsiteY19" fmla="*/ 1083480 h 1389185"/>
                <a:gd name="connsiteX20" fmla="*/ 410623 w 519914"/>
                <a:gd name="connsiteY20" fmla="*/ 1183492 h 1389185"/>
                <a:gd name="connsiteX21" fmla="*/ 434435 w 519914"/>
                <a:gd name="connsiteY21" fmla="*/ 1290649 h 1389185"/>
                <a:gd name="connsiteX22" fmla="*/ 403479 w 519914"/>
                <a:gd name="connsiteY22" fmla="*/ 1364467 h 1389185"/>
                <a:gd name="connsiteX23" fmla="*/ 324898 w 519914"/>
                <a:gd name="connsiteY23" fmla="*/ 1385899 h 1389185"/>
                <a:gd name="connsiteX24" fmla="*/ 324898 w 519914"/>
                <a:gd name="connsiteY24" fmla="*/ 1302555 h 1389185"/>
                <a:gd name="connsiteX25" fmla="*/ 301085 w 519914"/>
                <a:gd name="connsiteY25" fmla="*/ 1226355 h 1389185"/>
                <a:gd name="connsiteX26" fmla="*/ 239173 w 519914"/>
                <a:gd name="connsiteY26" fmla="*/ 1152536 h 1389185"/>
                <a:gd name="connsiteX27" fmla="*/ 141541 w 519914"/>
                <a:gd name="connsiteY27" fmla="*/ 1066811 h 1389185"/>
                <a:gd name="connsiteX28" fmla="*/ 46291 w 519914"/>
                <a:gd name="connsiteY28" fmla="*/ 973942 h 1389185"/>
                <a:gd name="connsiteX29" fmla="*/ 1048 w 519914"/>
                <a:gd name="connsiteY29" fmla="*/ 873930 h 1389185"/>
                <a:gd name="connsiteX30" fmla="*/ 27241 w 519914"/>
                <a:gd name="connsiteY30" fmla="*/ 742961 h 1389185"/>
                <a:gd name="connsiteX31" fmla="*/ 160591 w 519914"/>
                <a:gd name="connsiteY31" fmla="*/ 623899 h 1389185"/>
                <a:gd name="connsiteX32" fmla="*/ 320135 w 519914"/>
                <a:gd name="connsiteY32" fmla="*/ 516742 h 1389185"/>
                <a:gd name="connsiteX33" fmla="*/ 389191 w 519914"/>
                <a:gd name="connsiteY33" fmla="*/ 450067 h 1389185"/>
                <a:gd name="connsiteX34" fmla="*/ 405860 w 519914"/>
                <a:gd name="connsiteY34" fmla="*/ 354817 h 1389185"/>
                <a:gd name="connsiteX0" fmla="*/ 405860 w 519914"/>
                <a:gd name="connsiteY0" fmla="*/ 354817 h 1389185"/>
                <a:gd name="connsiteX1" fmla="*/ 374904 w 519914"/>
                <a:gd name="connsiteY1" fmla="*/ 247661 h 1389185"/>
                <a:gd name="connsiteX2" fmla="*/ 322516 w 519914"/>
                <a:gd name="connsiteY2" fmla="*/ 171461 h 1389185"/>
                <a:gd name="connsiteX3" fmla="*/ 267748 w 519914"/>
                <a:gd name="connsiteY3" fmla="*/ 126217 h 1389185"/>
                <a:gd name="connsiteX4" fmla="*/ 232029 w 519914"/>
                <a:gd name="connsiteY4" fmla="*/ 102405 h 1389185"/>
                <a:gd name="connsiteX5" fmla="*/ 205835 w 519914"/>
                <a:gd name="connsiteY5" fmla="*/ 73830 h 1389185"/>
                <a:gd name="connsiteX6" fmla="*/ 212979 w 519914"/>
                <a:gd name="connsiteY6" fmla="*/ 21442 h 1389185"/>
                <a:gd name="connsiteX7" fmla="*/ 262985 w 519914"/>
                <a:gd name="connsiteY7" fmla="*/ 11 h 1389185"/>
                <a:gd name="connsiteX8" fmla="*/ 312991 w 519914"/>
                <a:gd name="connsiteY8" fmla="*/ 23824 h 1389185"/>
                <a:gd name="connsiteX9" fmla="*/ 384429 w 519914"/>
                <a:gd name="connsiteY9" fmla="*/ 80974 h 1389185"/>
                <a:gd name="connsiteX10" fmla="*/ 463010 w 519914"/>
                <a:gd name="connsiteY10" fmla="*/ 173843 h 1389185"/>
                <a:gd name="connsiteX11" fmla="*/ 515398 w 519914"/>
                <a:gd name="connsiteY11" fmla="*/ 307192 h 1389185"/>
                <a:gd name="connsiteX12" fmla="*/ 508254 w 519914"/>
                <a:gd name="connsiteY12" fmla="*/ 447686 h 1389185"/>
                <a:gd name="connsiteX13" fmla="*/ 436816 w 519914"/>
                <a:gd name="connsiteY13" fmla="*/ 569130 h 1389185"/>
                <a:gd name="connsiteX14" fmla="*/ 320135 w 519914"/>
                <a:gd name="connsiteY14" fmla="*/ 652474 h 1389185"/>
                <a:gd name="connsiteX15" fmla="*/ 193929 w 519914"/>
                <a:gd name="connsiteY15" fmla="*/ 731055 h 1389185"/>
                <a:gd name="connsiteX16" fmla="*/ 120110 w 519914"/>
                <a:gd name="connsiteY16" fmla="*/ 816780 h 1389185"/>
                <a:gd name="connsiteX17" fmla="*/ 122491 w 519914"/>
                <a:gd name="connsiteY17" fmla="*/ 888217 h 1389185"/>
                <a:gd name="connsiteX18" fmla="*/ 203454 w 519914"/>
                <a:gd name="connsiteY18" fmla="*/ 978705 h 1389185"/>
                <a:gd name="connsiteX19" fmla="*/ 322516 w 519914"/>
                <a:gd name="connsiteY19" fmla="*/ 1083480 h 1389185"/>
                <a:gd name="connsiteX20" fmla="*/ 410623 w 519914"/>
                <a:gd name="connsiteY20" fmla="*/ 1183492 h 1389185"/>
                <a:gd name="connsiteX21" fmla="*/ 434435 w 519914"/>
                <a:gd name="connsiteY21" fmla="*/ 1290649 h 1389185"/>
                <a:gd name="connsiteX22" fmla="*/ 403479 w 519914"/>
                <a:gd name="connsiteY22" fmla="*/ 1364467 h 1389185"/>
                <a:gd name="connsiteX23" fmla="*/ 324898 w 519914"/>
                <a:gd name="connsiteY23" fmla="*/ 1385899 h 1389185"/>
                <a:gd name="connsiteX24" fmla="*/ 324898 w 519914"/>
                <a:gd name="connsiteY24" fmla="*/ 1302555 h 1389185"/>
                <a:gd name="connsiteX25" fmla="*/ 301085 w 519914"/>
                <a:gd name="connsiteY25" fmla="*/ 1226355 h 1389185"/>
                <a:gd name="connsiteX26" fmla="*/ 239173 w 519914"/>
                <a:gd name="connsiteY26" fmla="*/ 1152536 h 1389185"/>
                <a:gd name="connsiteX27" fmla="*/ 141541 w 519914"/>
                <a:gd name="connsiteY27" fmla="*/ 1066811 h 1389185"/>
                <a:gd name="connsiteX28" fmla="*/ 46291 w 519914"/>
                <a:gd name="connsiteY28" fmla="*/ 973942 h 1389185"/>
                <a:gd name="connsiteX29" fmla="*/ 1048 w 519914"/>
                <a:gd name="connsiteY29" fmla="*/ 873930 h 1389185"/>
                <a:gd name="connsiteX30" fmla="*/ 27241 w 519914"/>
                <a:gd name="connsiteY30" fmla="*/ 742961 h 1389185"/>
                <a:gd name="connsiteX31" fmla="*/ 160591 w 519914"/>
                <a:gd name="connsiteY31" fmla="*/ 623899 h 1389185"/>
                <a:gd name="connsiteX32" fmla="*/ 320135 w 519914"/>
                <a:gd name="connsiteY32" fmla="*/ 516742 h 1389185"/>
                <a:gd name="connsiteX33" fmla="*/ 389191 w 519914"/>
                <a:gd name="connsiteY33" fmla="*/ 450067 h 1389185"/>
                <a:gd name="connsiteX34" fmla="*/ 405860 w 519914"/>
                <a:gd name="connsiteY34" fmla="*/ 354817 h 1389185"/>
                <a:gd name="connsiteX0" fmla="*/ 405860 w 520260"/>
                <a:gd name="connsiteY0" fmla="*/ 354817 h 1389185"/>
                <a:gd name="connsiteX1" fmla="*/ 374904 w 520260"/>
                <a:gd name="connsiteY1" fmla="*/ 247661 h 1389185"/>
                <a:gd name="connsiteX2" fmla="*/ 322516 w 520260"/>
                <a:gd name="connsiteY2" fmla="*/ 171461 h 1389185"/>
                <a:gd name="connsiteX3" fmla="*/ 267748 w 520260"/>
                <a:gd name="connsiteY3" fmla="*/ 126217 h 1389185"/>
                <a:gd name="connsiteX4" fmla="*/ 232029 w 520260"/>
                <a:gd name="connsiteY4" fmla="*/ 102405 h 1389185"/>
                <a:gd name="connsiteX5" fmla="*/ 205835 w 520260"/>
                <a:gd name="connsiteY5" fmla="*/ 73830 h 1389185"/>
                <a:gd name="connsiteX6" fmla="*/ 212979 w 520260"/>
                <a:gd name="connsiteY6" fmla="*/ 21442 h 1389185"/>
                <a:gd name="connsiteX7" fmla="*/ 262985 w 520260"/>
                <a:gd name="connsiteY7" fmla="*/ 11 h 1389185"/>
                <a:gd name="connsiteX8" fmla="*/ 312991 w 520260"/>
                <a:gd name="connsiteY8" fmla="*/ 23824 h 1389185"/>
                <a:gd name="connsiteX9" fmla="*/ 384429 w 520260"/>
                <a:gd name="connsiteY9" fmla="*/ 80974 h 1389185"/>
                <a:gd name="connsiteX10" fmla="*/ 463010 w 520260"/>
                <a:gd name="connsiteY10" fmla="*/ 173843 h 1389185"/>
                <a:gd name="connsiteX11" fmla="*/ 515398 w 520260"/>
                <a:gd name="connsiteY11" fmla="*/ 307192 h 1389185"/>
                <a:gd name="connsiteX12" fmla="*/ 508254 w 520260"/>
                <a:gd name="connsiteY12" fmla="*/ 447686 h 1389185"/>
                <a:gd name="connsiteX13" fmla="*/ 429672 w 520260"/>
                <a:gd name="connsiteY13" fmla="*/ 569130 h 1389185"/>
                <a:gd name="connsiteX14" fmla="*/ 320135 w 520260"/>
                <a:gd name="connsiteY14" fmla="*/ 652474 h 1389185"/>
                <a:gd name="connsiteX15" fmla="*/ 193929 w 520260"/>
                <a:gd name="connsiteY15" fmla="*/ 731055 h 1389185"/>
                <a:gd name="connsiteX16" fmla="*/ 120110 w 520260"/>
                <a:gd name="connsiteY16" fmla="*/ 816780 h 1389185"/>
                <a:gd name="connsiteX17" fmla="*/ 122491 w 520260"/>
                <a:gd name="connsiteY17" fmla="*/ 888217 h 1389185"/>
                <a:gd name="connsiteX18" fmla="*/ 203454 w 520260"/>
                <a:gd name="connsiteY18" fmla="*/ 978705 h 1389185"/>
                <a:gd name="connsiteX19" fmla="*/ 322516 w 520260"/>
                <a:gd name="connsiteY19" fmla="*/ 1083480 h 1389185"/>
                <a:gd name="connsiteX20" fmla="*/ 410623 w 520260"/>
                <a:gd name="connsiteY20" fmla="*/ 1183492 h 1389185"/>
                <a:gd name="connsiteX21" fmla="*/ 434435 w 520260"/>
                <a:gd name="connsiteY21" fmla="*/ 1290649 h 1389185"/>
                <a:gd name="connsiteX22" fmla="*/ 403479 w 520260"/>
                <a:gd name="connsiteY22" fmla="*/ 1364467 h 1389185"/>
                <a:gd name="connsiteX23" fmla="*/ 324898 w 520260"/>
                <a:gd name="connsiteY23" fmla="*/ 1385899 h 1389185"/>
                <a:gd name="connsiteX24" fmla="*/ 324898 w 520260"/>
                <a:gd name="connsiteY24" fmla="*/ 1302555 h 1389185"/>
                <a:gd name="connsiteX25" fmla="*/ 301085 w 520260"/>
                <a:gd name="connsiteY25" fmla="*/ 1226355 h 1389185"/>
                <a:gd name="connsiteX26" fmla="*/ 239173 w 520260"/>
                <a:gd name="connsiteY26" fmla="*/ 1152536 h 1389185"/>
                <a:gd name="connsiteX27" fmla="*/ 141541 w 520260"/>
                <a:gd name="connsiteY27" fmla="*/ 1066811 h 1389185"/>
                <a:gd name="connsiteX28" fmla="*/ 46291 w 520260"/>
                <a:gd name="connsiteY28" fmla="*/ 973942 h 1389185"/>
                <a:gd name="connsiteX29" fmla="*/ 1048 w 520260"/>
                <a:gd name="connsiteY29" fmla="*/ 873930 h 1389185"/>
                <a:gd name="connsiteX30" fmla="*/ 27241 w 520260"/>
                <a:gd name="connsiteY30" fmla="*/ 742961 h 1389185"/>
                <a:gd name="connsiteX31" fmla="*/ 160591 w 520260"/>
                <a:gd name="connsiteY31" fmla="*/ 623899 h 1389185"/>
                <a:gd name="connsiteX32" fmla="*/ 320135 w 520260"/>
                <a:gd name="connsiteY32" fmla="*/ 516742 h 1389185"/>
                <a:gd name="connsiteX33" fmla="*/ 389191 w 520260"/>
                <a:gd name="connsiteY33" fmla="*/ 450067 h 1389185"/>
                <a:gd name="connsiteX34" fmla="*/ 405860 w 520260"/>
                <a:gd name="connsiteY34" fmla="*/ 354817 h 1389185"/>
                <a:gd name="connsiteX0" fmla="*/ 405860 w 520260"/>
                <a:gd name="connsiteY0" fmla="*/ 354817 h 1389185"/>
                <a:gd name="connsiteX1" fmla="*/ 374904 w 520260"/>
                <a:gd name="connsiteY1" fmla="*/ 247661 h 1389185"/>
                <a:gd name="connsiteX2" fmla="*/ 322516 w 520260"/>
                <a:gd name="connsiteY2" fmla="*/ 171461 h 1389185"/>
                <a:gd name="connsiteX3" fmla="*/ 267748 w 520260"/>
                <a:gd name="connsiteY3" fmla="*/ 126217 h 1389185"/>
                <a:gd name="connsiteX4" fmla="*/ 232029 w 520260"/>
                <a:gd name="connsiteY4" fmla="*/ 102405 h 1389185"/>
                <a:gd name="connsiteX5" fmla="*/ 205835 w 520260"/>
                <a:gd name="connsiteY5" fmla="*/ 73830 h 1389185"/>
                <a:gd name="connsiteX6" fmla="*/ 212979 w 520260"/>
                <a:gd name="connsiteY6" fmla="*/ 21442 h 1389185"/>
                <a:gd name="connsiteX7" fmla="*/ 262985 w 520260"/>
                <a:gd name="connsiteY7" fmla="*/ 11 h 1389185"/>
                <a:gd name="connsiteX8" fmla="*/ 312991 w 520260"/>
                <a:gd name="connsiteY8" fmla="*/ 23824 h 1389185"/>
                <a:gd name="connsiteX9" fmla="*/ 384429 w 520260"/>
                <a:gd name="connsiteY9" fmla="*/ 80974 h 1389185"/>
                <a:gd name="connsiteX10" fmla="*/ 463010 w 520260"/>
                <a:gd name="connsiteY10" fmla="*/ 173843 h 1389185"/>
                <a:gd name="connsiteX11" fmla="*/ 515398 w 520260"/>
                <a:gd name="connsiteY11" fmla="*/ 307192 h 1389185"/>
                <a:gd name="connsiteX12" fmla="*/ 508254 w 520260"/>
                <a:gd name="connsiteY12" fmla="*/ 447686 h 1389185"/>
                <a:gd name="connsiteX13" fmla="*/ 429672 w 520260"/>
                <a:gd name="connsiteY13" fmla="*/ 569130 h 1389185"/>
                <a:gd name="connsiteX14" fmla="*/ 320135 w 520260"/>
                <a:gd name="connsiteY14" fmla="*/ 652474 h 1389185"/>
                <a:gd name="connsiteX15" fmla="*/ 193929 w 520260"/>
                <a:gd name="connsiteY15" fmla="*/ 731055 h 1389185"/>
                <a:gd name="connsiteX16" fmla="*/ 120110 w 520260"/>
                <a:gd name="connsiteY16" fmla="*/ 816780 h 1389185"/>
                <a:gd name="connsiteX17" fmla="*/ 122491 w 520260"/>
                <a:gd name="connsiteY17" fmla="*/ 888217 h 1389185"/>
                <a:gd name="connsiteX18" fmla="*/ 203454 w 520260"/>
                <a:gd name="connsiteY18" fmla="*/ 978705 h 1389185"/>
                <a:gd name="connsiteX19" fmla="*/ 322516 w 520260"/>
                <a:gd name="connsiteY19" fmla="*/ 1083480 h 1389185"/>
                <a:gd name="connsiteX20" fmla="*/ 410623 w 520260"/>
                <a:gd name="connsiteY20" fmla="*/ 1183492 h 1389185"/>
                <a:gd name="connsiteX21" fmla="*/ 434435 w 520260"/>
                <a:gd name="connsiteY21" fmla="*/ 1290649 h 1389185"/>
                <a:gd name="connsiteX22" fmla="*/ 403479 w 520260"/>
                <a:gd name="connsiteY22" fmla="*/ 1364467 h 1389185"/>
                <a:gd name="connsiteX23" fmla="*/ 324898 w 520260"/>
                <a:gd name="connsiteY23" fmla="*/ 1385899 h 1389185"/>
                <a:gd name="connsiteX24" fmla="*/ 324898 w 520260"/>
                <a:gd name="connsiteY24" fmla="*/ 1302555 h 1389185"/>
                <a:gd name="connsiteX25" fmla="*/ 301085 w 520260"/>
                <a:gd name="connsiteY25" fmla="*/ 1226355 h 1389185"/>
                <a:gd name="connsiteX26" fmla="*/ 239173 w 520260"/>
                <a:gd name="connsiteY26" fmla="*/ 1152536 h 1389185"/>
                <a:gd name="connsiteX27" fmla="*/ 141541 w 520260"/>
                <a:gd name="connsiteY27" fmla="*/ 1066811 h 1389185"/>
                <a:gd name="connsiteX28" fmla="*/ 46291 w 520260"/>
                <a:gd name="connsiteY28" fmla="*/ 973942 h 1389185"/>
                <a:gd name="connsiteX29" fmla="*/ 1048 w 520260"/>
                <a:gd name="connsiteY29" fmla="*/ 873930 h 1389185"/>
                <a:gd name="connsiteX30" fmla="*/ 27241 w 520260"/>
                <a:gd name="connsiteY30" fmla="*/ 750105 h 1389185"/>
                <a:gd name="connsiteX31" fmla="*/ 160591 w 520260"/>
                <a:gd name="connsiteY31" fmla="*/ 623899 h 1389185"/>
                <a:gd name="connsiteX32" fmla="*/ 320135 w 520260"/>
                <a:gd name="connsiteY32" fmla="*/ 516742 h 1389185"/>
                <a:gd name="connsiteX33" fmla="*/ 389191 w 520260"/>
                <a:gd name="connsiteY33" fmla="*/ 450067 h 1389185"/>
                <a:gd name="connsiteX34" fmla="*/ 405860 w 520260"/>
                <a:gd name="connsiteY34" fmla="*/ 354817 h 1389185"/>
                <a:gd name="connsiteX0" fmla="*/ 405860 w 520260"/>
                <a:gd name="connsiteY0" fmla="*/ 354817 h 1394529"/>
                <a:gd name="connsiteX1" fmla="*/ 374904 w 520260"/>
                <a:gd name="connsiteY1" fmla="*/ 247661 h 1394529"/>
                <a:gd name="connsiteX2" fmla="*/ 322516 w 520260"/>
                <a:gd name="connsiteY2" fmla="*/ 171461 h 1394529"/>
                <a:gd name="connsiteX3" fmla="*/ 267748 w 520260"/>
                <a:gd name="connsiteY3" fmla="*/ 126217 h 1394529"/>
                <a:gd name="connsiteX4" fmla="*/ 232029 w 520260"/>
                <a:gd name="connsiteY4" fmla="*/ 102405 h 1394529"/>
                <a:gd name="connsiteX5" fmla="*/ 205835 w 520260"/>
                <a:gd name="connsiteY5" fmla="*/ 73830 h 1394529"/>
                <a:gd name="connsiteX6" fmla="*/ 212979 w 520260"/>
                <a:gd name="connsiteY6" fmla="*/ 21442 h 1394529"/>
                <a:gd name="connsiteX7" fmla="*/ 262985 w 520260"/>
                <a:gd name="connsiteY7" fmla="*/ 11 h 1394529"/>
                <a:gd name="connsiteX8" fmla="*/ 312991 w 520260"/>
                <a:gd name="connsiteY8" fmla="*/ 23824 h 1394529"/>
                <a:gd name="connsiteX9" fmla="*/ 384429 w 520260"/>
                <a:gd name="connsiteY9" fmla="*/ 80974 h 1394529"/>
                <a:gd name="connsiteX10" fmla="*/ 463010 w 520260"/>
                <a:gd name="connsiteY10" fmla="*/ 173843 h 1394529"/>
                <a:gd name="connsiteX11" fmla="*/ 515398 w 520260"/>
                <a:gd name="connsiteY11" fmla="*/ 307192 h 1394529"/>
                <a:gd name="connsiteX12" fmla="*/ 508254 w 520260"/>
                <a:gd name="connsiteY12" fmla="*/ 447686 h 1394529"/>
                <a:gd name="connsiteX13" fmla="*/ 429672 w 520260"/>
                <a:gd name="connsiteY13" fmla="*/ 569130 h 1394529"/>
                <a:gd name="connsiteX14" fmla="*/ 320135 w 520260"/>
                <a:gd name="connsiteY14" fmla="*/ 652474 h 1394529"/>
                <a:gd name="connsiteX15" fmla="*/ 193929 w 520260"/>
                <a:gd name="connsiteY15" fmla="*/ 731055 h 1394529"/>
                <a:gd name="connsiteX16" fmla="*/ 120110 w 520260"/>
                <a:gd name="connsiteY16" fmla="*/ 816780 h 1394529"/>
                <a:gd name="connsiteX17" fmla="*/ 122491 w 520260"/>
                <a:gd name="connsiteY17" fmla="*/ 888217 h 1394529"/>
                <a:gd name="connsiteX18" fmla="*/ 203454 w 520260"/>
                <a:gd name="connsiteY18" fmla="*/ 978705 h 1394529"/>
                <a:gd name="connsiteX19" fmla="*/ 322516 w 520260"/>
                <a:gd name="connsiteY19" fmla="*/ 1083480 h 1394529"/>
                <a:gd name="connsiteX20" fmla="*/ 410623 w 520260"/>
                <a:gd name="connsiteY20" fmla="*/ 1183492 h 1394529"/>
                <a:gd name="connsiteX21" fmla="*/ 434435 w 520260"/>
                <a:gd name="connsiteY21" fmla="*/ 1290649 h 1394529"/>
                <a:gd name="connsiteX22" fmla="*/ 398716 w 520260"/>
                <a:gd name="connsiteY22" fmla="*/ 1381136 h 1394529"/>
                <a:gd name="connsiteX23" fmla="*/ 324898 w 520260"/>
                <a:gd name="connsiteY23" fmla="*/ 1385899 h 1394529"/>
                <a:gd name="connsiteX24" fmla="*/ 324898 w 520260"/>
                <a:gd name="connsiteY24" fmla="*/ 1302555 h 1394529"/>
                <a:gd name="connsiteX25" fmla="*/ 301085 w 520260"/>
                <a:gd name="connsiteY25" fmla="*/ 1226355 h 1394529"/>
                <a:gd name="connsiteX26" fmla="*/ 239173 w 520260"/>
                <a:gd name="connsiteY26" fmla="*/ 1152536 h 1394529"/>
                <a:gd name="connsiteX27" fmla="*/ 141541 w 520260"/>
                <a:gd name="connsiteY27" fmla="*/ 1066811 h 1394529"/>
                <a:gd name="connsiteX28" fmla="*/ 46291 w 520260"/>
                <a:gd name="connsiteY28" fmla="*/ 973942 h 1394529"/>
                <a:gd name="connsiteX29" fmla="*/ 1048 w 520260"/>
                <a:gd name="connsiteY29" fmla="*/ 873930 h 1394529"/>
                <a:gd name="connsiteX30" fmla="*/ 27241 w 520260"/>
                <a:gd name="connsiteY30" fmla="*/ 750105 h 1394529"/>
                <a:gd name="connsiteX31" fmla="*/ 160591 w 520260"/>
                <a:gd name="connsiteY31" fmla="*/ 623899 h 1394529"/>
                <a:gd name="connsiteX32" fmla="*/ 320135 w 520260"/>
                <a:gd name="connsiteY32" fmla="*/ 516742 h 1394529"/>
                <a:gd name="connsiteX33" fmla="*/ 389191 w 520260"/>
                <a:gd name="connsiteY33" fmla="*/ 450067 h 1394529"/>
                <a:gd name="connsiteX34" fmla="*/ 405860 w 520260"/>
                <a:gd name="connsiteY34" fmla="*/ 354817 h 1394529"/>
                <a:gd name="connsiteX0" fmla="*/ 405860 w 520260"/>
                <a:gd name="connsiteY0" fmla="*/ 354817 h 1393060"/>
                <a:gd name="connsiteX1" fmla="*/ 374904 w 520260"/>
                <a:gd name="connsiteY1" fmla="*/ 247661 h 1393060"/>
                <a:gd name="connsiteX2" fmla="*/ 322516 w 520260"/>
                <a:gd name="connsiteY2" fmla="*/ 171461 h 1393060"/>
                <a:gd name="connsiteX3" fmla="*/ 267748 w 520260"/>
                <a:gd name="connsiteY3" fmla="*/ 126217 h 1393060"/>
                <a:gd name="connsiteX4" fmla="*/ 232029 w 520260"/>
                <a:gd name="connsiteY4" fmla="*/ 102405 h 1393060"/>
                <a:gd name="connsiteX5" fmla="*/ 205835 w 520260"/>
                <a:gd name="connsiteY5" fmla="*/ 73830 h 1393060"/>
                <a:gd name="connsiteX6" fmla="*/ 212979 w 520260"/>
                <a:gd name="connsiteY6" fmla="*/ 21442 h 1393060"/>
                <a:gd name="connsiteX7" fmla="*/ 262985 w 520260"/>
                <a:gd name="connsiteY7" fmla="*/ 11 h 1393060"/>
                <a:gd name="connsiteX8" fmla="*/ 312991 w 520260"/>
                <a:gd name="connsiteY8" fmla="*/ 23824 h 1393060"/>
                <a:gd name="connsiteX9" fmla="*/ 384429 w 520260"/>
                <a:gd name="connsiteY9" fmla="*/ 80974 h 1393060"/>
                <a:gd name="connsiteX10" fmla="*/ 463010 w 520260"/>
                <a:gd name="connsiteY10" fmla="*/ 173843 h 1393060"/>
                <a:gd name="connsiteX11" fmla="*/ 515398 w 520260"/>
                <a:gd name="connsiteY11" fmla="*/ 307192 h 1393060"/>
                <a:gd name="connsiteX12" fmla="*/ 508254 w 520260"/>
                <a:gd name="connsiteY12" fmla="*/ 447686 h 1393060"/>
                <a:gd name="connsiteX13" fmla="*/ 429672 w 520260"/>
                <a:gd name="connsiteY13" fmla="*/ 569130 h 1393060"/>
                <a:gd name="connsiteX14" fmla="*/ 320135 w 520260"/>
                <a:gd name="connsiteY14" fmla="*/ 652474 h 1393060"/>
                <a:gd name="connsiteX15" fmla="*/ 193929 w 520260"/>
                <a:gd name="connsiteY15" fmla="*/ 731055 h 1393060"/>
                <a:gd name="connsiteX16" fmla="*/ 120110 w 520260"/>
                <a:gd name="connsiteY16" fmla="*/ 816780 h 1393060"/>
                <a:gd name="connsiteX17" fmla="*/ 122491 w 520260"/>
                <a:gd name="connsiteY17" fmla="*/ 888217 h 1393060"/>
                <a:gd name="connsiteX18" fmla="*/ 203454 w 520260"/>
                <a:gd name="connsiteY18" fmla="*/ 978705 h 1393060"/>
                <a:gd name="connsiteX19" fmla="*/ 322516 w 520260"/>
                <a:gd name="connsiteY19" fmla="*/ 1083480 h 1393060"/>
                <a:gd name="connsiteX20" fmla="*/ 410623 w 520260"/>
                <a:gd name="connsiteY20" fmla="*/ 1183492 h 1393060"/>
                <a:gd name="connsiteX21" fmla="*/ 434435 w 520260"/>
                <a:gd name="connsiteY21" fmla="*/ 1290649 h 1393060"/>
                <a:gd name="connsiteX22" fmla="*/ 398716 w 520260"/>
                <a:gd name="connsiteY22" fmla="*/ 1381136 h 1393060"/>
                <a:gd name="connsiteX23" fmla="*/ 315373 w 520260"/>
                <a:gd name="connsiteY23" fmla="*/ 1383517 h 1393060"/>
                <a:gd name="connsiteX24" fmla="*/ 324898 w 520260"/>
                <a:gd name="connsiteY24" fmla="*/ 1302555 h 1393060"/>
                <a:gd name="connsiteX25" fmla="*/ 301085 w 520260"/>
                <a:gd name="connsiteY25" fmla="*/ 1226355 h 1393060"/>
                <a:gd name="connsiteX26" fmla="*/ 239173 w 520260"/>
                <a:gd name="connsiteY26" fmla="*/ 1152536 h 1393060"/>
                <a:gd name="connsiteX27" fmla="*/ 141541 w 520260"/>
                <a:gd name="connsiteY27" fmla="*/ 1066811 h 1393060"/>
                <a:gd name="connsiteX28" fmla="*/ 46291 w 520260"/>
                <a:gd name="connsiteY28" fmla="*/ 973942 h 1393060"/>
                <a:gd name="connsiteX29" fmla="*/ 1048 w 520260"/>
                <a:gd name="connsiteY29" fmla="*/ 873930 h 1393060"/>
                <a:gd name="connsiteX30" fmla="*/ 27241 w 520260"/>
                <a:gd name="connsiteY30" fmla="*/ 750105 h 1393060"/>
                <a:gd name="connsiteX31" fmla="*/ 160591 w 520260"/>
                <a:gd name="connsiteY31" fmla="*/ 623899 h 1393060"/>
                <a:gd name="connsiteX32" fmla="*/ 320135 w 520260"/>
                <a:gd name="connsiteY32" fmla="*/ 516742 h 1393060"/>
                <a:gd name="connsiteX33" fmla="*/ 389191 w 520260"/>
                <a:gd name="connsiteY33" fmla="*/ 450067 h 1393060"/>
                <a:gd name="connsiteX34" fmla="*/ 405860 w 520260"/>
                <a:gd name="connsiteY34" fmla="*/ 354817 h 1393060"/>
                <a:gd name="connsiteX0" fmla="*/ 405860 w 520260"/>
                <a:gd name="connsiteY0" fmla="*/ 354817 h 1392906"/>
                <a:gd name="connsiteX1" fmla="*/ 374904 w 520260"/>
                <a:gd name="connsiteY1" fmla="*/ 247661 h 1392906"/>
                <a:gd name="connsiteX2" fmla="*/ 322516 w 520260"/>
                <a:gd name="connsiteY2" fmla="*/ 171461 h 1392906"/>
                <a:gd name="connsiteX3" fmla="*/ 267748 w 520260"/>
                <a:gd name="connsiteY3" fmla="*/ 126217 h 1392906"/>
                <a:gd name="connsiteX4" fmla="*/ 232029 w 520260"/>
                <a:gd name="connsiteY4" fmla="*/ 102405 h 1392906"/>
                <a:gd name="connsiteX5" fmla="*/ 205835 w 520260"/>
                <a:gd name="connsiteY5" fmla="*/ 73830 h 1392906"/>
                <a:gd name="connsiteX6" fmla="*/ 212979 w 520260"/>
                <a:gd name="connsiteY6" fmla="*/ 21442 h 1392906"/>
                <a:gd name="connsiteX7" fmla="*/ 262985 w 520260"/>
                <a:gd name="connsiteY7" fmla="*/ 11 h 1392906"/>
                <a:gd name="connsiteX8" fmla="*/ 312991 w 520260"/>
                <a:gd name="connsiteY8" fmla="*/ 23824 h 1392906"/>
                <a:gd name="connsiteX9" fmla="*/ 384429 w 520260"/>
                <a:gd name="connsiteY9" fmla="*/ 80974 h 1392906"/>
                <a:gd name="connsiteX10" fmla="*/ 463010 w 520260"/>
                <a:gd name="connsiteY10" fmla="*/ 173843 h 1392906"/>
                <a:gd name="connsiteX11" fmla="*/ 515398 w 520260"/>
                <a:gd name="connsiteY11" fmla="*/ 307192 h 1392906"/>
                <a:gd name="connsiteX12" fmla="*/ 508254 w 520260"/>
                <a:gd name="connsiteY12" fmla="*/ 447686 h 1392906"/>
                <a:gd name="connsiteX13" fmla="*/ 429672 w 520260"/>
                <a:gd name="connsiteY13" fmla="*/ 569130 h 1392906"/>
                <a:gd name="connsiteX14" fmla="*/ 320135 w 520260"/>
                <a:gd name="connsiteY14" fmla="*/ 652474 h 1392906"/>
                <a:gd name="connsiteX15" fmla="*/ 193929 w 520260"/>
                <a:gd name="connsiteY15" fmla="*/ 731055 h 1392906"/>
                <a:gd name="connsiteX16" fmla="*/ 120110 w 520260"/>
                <a:gd name="connsiteY16" fmla="*/ 816780 h 1392906"/>
                <a:gd name="connsiteX17" fmla="*/ 122491 w 520260"/>
                <a:gd name="connsiteY17" fmla="*/ 888217 h 1392906"/>
                <a:gd name="connsiteX18" fmla="*/ 203454 w 520260"/>
                <a:gd name="connsiteY18" fmla="*/ 978705 h 1392906"/>
                <a:gd name="connsiteX19" fmla="*/ 322516 w 520260"/>
                <a:gd name="connsiteY19" fmla="*/ 1083480 h 1392906"/>
                <a:gd name="connsiteX20" fmla="*/ 410623 w 520260"/>
                <a:gd name="connsiteY20" fmla="*/ 1183492 h 1392906"/>
                <a:gd name="connsiteX21" fmla="*/ 434435 w 520260"/>
                <a:gd name="connsiteY21" fmla="*/ 1290649 h 1392906"/>
                <a:gd name="connsiteX22" fmla="*/ 398716 w 520260"/>
                <a:gd name="connsiteY22" fmla="*/ 1381136 h 1392906"/>
                <a:gd name="connsiteX23" fmla="*/ 315373 w 520260"/>
                <a:gd name="connsiteY23" fmla="*/ 1383517 h 1392906"/>
                <a:gd name="connsiteX24" fmla="*/ 320136 w 520260"/>
                <a:gd name="connsiteY24" fmla="*/ 1304937 h 1392906"/>
                <a:gd name="connsiteX25" fmla="*/ 301085 w 520260"/>
                <a:gd name="connsiteY25" fmla="*/ 1226355 h 1392906"/>
                <a:gd name="connsiteX26" fmla="*/ 239173 w 520260"/>
                <a:gd name="connsiteY26" fmla="*/ 1152536 h 1392906"/>
                <a:gd name="connsiteX27" fmla="*/ 141541 w 520260"/>
                <a:gd name="connsiteY27" fmla="*/ 1066811 h 1392906"/>
                <a:gd name="connsiteX28" fmla="*/ 46291 w 520260"/>
                <a:gd name="connsiteY28" fmla="*/ 973942 h 1392906"/>
                <a:gd name="connsiteX29" fmla="*/ 1048 w 520260"/>
                <a:gd name="connsiteY29" fmla="*/ 873930 h 1392906"/>
                <a:gd name="connsiteX30" fmla="*/ 27241 w 520260"/>
                <a:gd name="connsiteY30" fmla="*/ 750105 h 1392906"/>
                <a:gd name="connsiteX31" fmla="*/ 160591 w 520260"/>
                <a:gd name="connsiteY31" fmla="*/ 623899 h 1392906"/>
                <a:gd name="connsiteX32" fmla="*/ 320135 w 520260"/>
                <a:gd name="connsiteY32" fmla="*/ 516742 h 1392906"/>
                <a:gd name="connsiteX33" fmla="*/ 389191 w 520260"/>
                <a:gd name="connsiteY33" fmla="*/ 450067 h 1392906"/>
                <a:gd name="connsiteX34" fmla="*/ 405860 w 520260"/>
                <a:gd name="connsiteY34" fmla="*/ 354817 h 1392906"/>
                <a:gd name="connsiteX0" fmla="*/ 405860 w 520260"/>
                <a:gd name="connsiteY0" fmla="*/ 354817 h 1392906"/>
                <a:gd name="connsiteX1" fmla="*/ 374904 w 520260"/>
                <a:gd name="connsiteY1" fmla="*/ 247661 h 1392906"/>
                <a:gd name="connsiteX2" fmla="*/ 322516 w 520260"/>
                <a:gd name="connsiteY2" fmla="*/ 171461 h 1392906"/>
                <a:gd name="connsiteX3" fmla="*/ 267748 w 520260"/>
                <a:gd name="connsiteY3" fmla="*/ 126217 h 1392906"/>
                <a:gd name="connsiteX4" fmla="*/ 232029 w 520260"/>
                <a:gd name="connsiteY4" fmla="*/ 102405 h 1392906"/>
                <a:gd name="connsiteX5" fmla="*/ 205835 w 520260"/>
                <a:gd name="connsiteY5" fmla="*/ 73830 h 1392906"/>
                <a:gd name="connsiteX6" fmla="*/ 212979 w 520260"/>
                <a:gd name="connsiteY6" fmla="*/ 21442 h 1392906"/>
                <a:gd name="connsiteX7" fmla="*/ 262985 w 520260"/>
                <a:gd name="connsiteY7" fmla="*/ 11 h 1392906"/>
                <a:gd name="connsiteX8" fmla="*/ 312991 w 520260"/>
                <a:gd name="connsiteY8" fmla="*/ 23824 h 1392906"/>
                <a:gd name="connsiteX9" fmla="*/ 384429 w 520260"/>
                <a:gd name="connsiteY9" fmla="*/ 80974 h 1392906"/>
                <a:gd name="connsiteX10" fmla="*/ 463010 w 520260"/>
                <a:gd name="connsiteY10" fmla="*/ 173843 h 1392906"/>
                <a:gd name="connsiteX11" fmla="*/ 515398 w 520260"/>
                <a:gd name="connsiteY11" fmla="*/ 307192 h 1392906"/>
                <a:gd name="connsiteX12" fmla="*/ 508254 w 520260"/>
                <a:gd name="connsiteY12" fmla="*/ 447686 h 1392906"/>
                <a:gd name="connsiteX13" fmla="*/ 429672 w 520260"/>
                <a:gd name="connsiteY13" fmla="*/ 569130 h 1392906"/>
                <a:gd name="connsiteX14" fmla="*/ 320135 w 520260"/>
                <a:gd name="connsiteY14" fmla="*/ 652474 h 1392906"/>
                <a:gd name="connsiteX15" fmla="*/ 193929 w 520260"/>
                <a:gd name="connsiteY15" fmla="*/ 731055 h 1392906"/>
                <a:gd name="connsiteX16" fmla="*/ 120110 w 520260"/>
                <a:gd name="connsiteY16" fmla="*/ 816780 h 1392906"/>
                <a:gd name="connsiteX17" fmla="*/ 122491 w 520260"/>
                <a:gd name="connsiteY17" fmla="*/ 888217 h 1392906"/>
                <a:gd name="connsiteX18" fmla="*/ 203454 w 520260"/>
                <a:gd name="connsiteY18" fmla="*/ 978705 h 1392906"/>
                <a:gd name="connsiteX19" fmla="*/ 322516 w 520260"/>
                <a:gd name="connsiteY19" fmla="*/ 1083480 h 1392906"/>
                <a:gd name="connsiteX20" fmla="*/ 410623 w 520260"/>
                <a:gd name="connsiteY20" fmla="*/ 1183492 h 1392906"/>
                <a:gd name="connsiteX21" fmla="*/ 434435 w 520260"/>
                <a:gd name="connsiteY21" fmla="*/ 1290649 h 1392906"/>
                <a:gd name="connsiteX22" fmla="*/ 398716 w 520260"/>
                <a:gd name="connsiteY22" fmla="*/ 1381136 h 1392906"/>
                <a:gd name="connsiteX23" fmla="*/ 315373 w 520260"/>
                <a:gd name="connsiteY23" fmla="*/ 1383517 h 1392906"/>
                <a:gd name="connsiteX24" fmla="*/ 320136 w 520260"/>
                <a:gd name="connsiteY24" fmla="*/ 1304937 h 1392906"/>
                <a:gd name="connsiteX25" fmla="*/ 301085 w 520260"/>
                <a:gd name="connsiteY25" fmla="*/ 1226355 h 1392906"/>
                <a:gd name="connsiteX26" fmla="*/ 239173 w 520260"/>
                <a:gd name="connsiteY26" fmla="*/ 1152536 h 1392906"/>
                <a:gd name="connsiteX27" fmla="*/ 141541 w 520260"/>
                <a:gd name="connsiteY27" fmla="*/ 1066811 h 1392906"/>
                <a:gd name="connsiteX28" fmla="*/ 46291 w 520260"/>
                <a:gd name="connsiteY28" fmla="*/ 973942 h 1392906"/>
                <a:gd name="connsiteX29" fmla="*/ 1048 w 520260"/>
                <a:gd name="connsiteY29" fmla="*/ 873930 h 1392906"/>
                <a:gd name="connsiteX30" fmla="*/ 27241 w 520260"/>
                <a:gd name="connsiteY30" fmla="*/ 750105 h 1392906"/>
                <a:gd name="connsiteX31" fmla="*/ 160591 w 520260"/>
                <a:gd name="connsiteY31" fmla="*/ 623899 h 1392906"/>
                <a:gd name="connsiteX32" fmla="*/ 320135 w 520260"/>
                <a:gd name="connsiteY32" fmla="*/ 516742 h 1392906"/>
                <a:gd name="connsiteX33" fmla="*/ 389191 w 520260"/>
                <a:gd name="connsiteY33" fmla="*/ 450067 h 1392906"/>
                <a:gd name="connsiteX34" fmla="*/ 405860 w 520260"/>
                <a:gd name="connsiteY34" fmla="*/ 354817 h 1392906"/>
                <a:gd name="connsiteX0" fmla="*/ 405860 w 520260"/>
                <a:gd name="connsiteY0" fmla="*/ 354817 h 1392906"/>
                <a:gd name="connsiteX1" fmla="*/ 374904 w 520260"/>
                <a:gd name="connsiteY1" fmla="*/ 247661 h 1392906"/>
                <a:gd name="connsiteX2" fmla="*/ 322516 w 520260"/>
                <a:gd name="connsiteY2" fmla="*/ 171461 h 1392906"/>
                <a:gd name="connsiteX3" fmla="*/ 267748 w 520260"/>
                <a:gd name="connsiteY3" fmla="*/ 126217 h 1392906"/>
                <a:gd name="connsiteX4" fmla="*/ 232029 w 520260"/>
                <a:gd name="connsiteY4" fmla="*/ 102405 h 1392906"/>
                <a:gd name="connsiteX5" fmla="*/ 205835 w 520260"/>
                <a:gd name="connsiteY5" fmla="*/ 73830 h 1392906"/>
                <a:gd name="connsiteX6" fmla="*/ 212979 w 520260"/>
                <a:gd name="connsiteY6" fmla="*/ 21442 h 1392906"/>
                <a:gd name="connsiteX7" fmla="*/ 262985 w 520260"/>
                <a:gd name="connsiteY7" fmla="*/ 11 h 1392906"/>
                <a:gd name="connsiteX8" fmla="*/ 312991 w 520260"/>
                <a:gd name="connsiteY8" fmla="*/ 23824 h 1392906"/>
                <a:gd name="connsiteX9" fmla="*/ 384429 w 520260"/>
                <a:gd name="connsiteY9" fmla="*/ 80974 h 1392906"/>
                <a:gd name="connsiteX10" fmla="*/ 463010 w 520260"/>
                <a:gd name="connsiteY10" fmla="*/ 173843 h 1392906"/>
                <a:gd name="connsiteX11" fmla="*/ 515398 w 520260"/>
                <a:gd name="connsiteY11" fmla="*/ 307192 h 1392906"/>
                <a:gd name="connsiteX12" fmla="*/ 508254 w 520260"/>
                <a:gd name="connsiteY12" fmla="*/ 447686 h 1392906"/>
                <a:gd name="connsiteX13" fmla="*/ 429672 w 520260"/>
                <a:gd name="connsiteY13" fmla="*/ 569130 h 1392906"/>
                <a:gd name="connsiteX14" fmla="*/ 320135 w 520260"/>
                <a:gd name="connsiteY14" fmla="*/ 650093 h 1392906"/>
                <a:gd name="connsiteX15" fmla="*/ 193929 w 520260"/>
                <a:gd name="connsiteY15" fmla="*/ 731055 h 1392906"/>
                <a:gd name="connsiteX16" fmla="*/ 120110 w 520260"/>
                <a:gd name="connsiteY16" fmla="*/ 816780 h 1392906"/>
                <a:gd name="connsiteX17" fmla="*/ 122491 w 520260"/>
                <a:gd name="connsiteY17" fmla="*/ 888217 h 1392906"/>
                <a:gd name="connsiteX18" fmla="*/ 203454 w 520260"/>
                <a:gd name="connsiteY18" fmla="*/ 978705 h 1392906"/>
                <a:gd name="connsiteX19" fmla="*/ 322516 w 520260"/>
                <a:gd name="connsiteY19" fmla="*/ 1083480 h 1392906"/>
                <a:gd name="connsiteX20" fmla="*/ 410623 w 520260"/>
                <a:gd name="connsiteY20" fmla="*/ 1183492 h 1392906"/>
                <a:gd name="connsiteX21" fmla="*/ 434435 w 520260"/>
                <a:gd name="connsiteY21" fmla="*/ 1290649 h 1392906"/>
                <a:gd name="connsiteX22" fmla="*/ 398716 w 520260"/>
                <a:gd name="connsiteY22" fmla="*/ 1381136 h 1392906"/>
                <a:gd name="connsiteX23" fmla="*/ 315373 w 520260"/>
                <a:gd name="connsiteY23" fmla="*/ 1383517 h 1392906"/>
                <a:gd name="connsiteX24" fmla="*/ 320136 w 520260"/>
                <a:gd name="connsiteY24" fmla="*/ 1304937 h 1392906"/>
                <a:gd name="connsiteX25" fmla="*/ 301085 w 520260"/>
                <a:gd name="connsiteY25" fmla="*/ 1226355 h 1392906"/>
                <a:gd name="connsiteX26" fmla="*/ 239173 w 520260"/>
                <a:gd name="connsiteY26" fmla="*/ 1152536 h 1392906"/>
                <a:gd name="connsiteX27" fmla="*/ 141541 w 520260"/>
                <a:gd name="connsiteY27" fmla="*/ 1066811 h 1392906"/>
                <a:gd name="connsiteX28" fmla="*/ 46291 w 520260"/>
                <a:gd name="connsiteY28" fmla="*/ 973942 h 1392906"/>
                <a:gd name="connsiteX29" fmla="*/ 1048 w 520260"/>
                <a:gd name="connsiteY29" fmla="*/ 873930 h 1392906"/>
                <a:gd name="connsiteX30" fmla="*/ 27241 w 520260"/>
                <a:gd name="connsiteY30" fmla="*/ 750105 h 1392906"/>
                <a:gd name="connsiteX31" fmla="*/ 160591 w 520260"/>
                <a:gd name="connsiteY31" fmla="*/ 623899 h 1392906"/>
                <a:gd name="connsiteX32" fmla="*/ 320135 w 520260"/>
                <a:gd name="connsiteY32" fmla="*/ 516742 h 1392906"/>
                <a:gd name="connsiteX33" fmla="*/ 389191 w 520260"/>
                <a:gd name="connsiteY33" fmla="*/ 450067 h 1392906"/>
                <a:gd name="connsiteX34" fmla="*/ 405860 w 520260"/>
                <a:gd name="connsiteY34" fmla="*/ 354817 h 1392906"/>
                <a:gd name="connsiteX0" fmla="*/ 405860 w 518504"/>
                <a:gd name="connsiteY0" fmla="*/ 354817 h 1392906"/>
                <a:gd name="connsiteX1" fmla="*/ 374904 w 518504"/>
                <a:gd name="connsiteY1" fmla="*/ 247661 h 1392906"/>
                <a:gd name="connsiteX2" fmla="*/ 322516 w 518504"/>
                <a:gd name="connsiteY2" fmla="*/ 171461 h 1392906"/>
                <a:gd name="connsiteX3" fmla="*/ 267748 w 518504"/>
                <a:gd name="connsiteY3" fmla="*/ 126217 h 1392906"/>
                <a:gd name="connsiteX4" fmla="*/ 232029 w 518504"/>
                <a:gd name="connsiteY4" fmla="*/ 102405 h 1392906"/>
                <a:gd name="connsiteX5" fmla="*/ 205835 w 518504"/>
                <a:gd name="connsiteY5" fmla="*/ 73830 h 1392906"/>
                <a:gd name="connsiteX6" fmla="*/ 212979 w 518504"/>
                <a:gd name="connsiteY6" fmla="*/ 21442 h 1392906"/>
                <a:gd name="connsiteX7" fmla="*/ 262985 w 518504"/>
                <a:gd name="connsiteY7" fmla="*/ 11 h 1392906"/>
                <a:gd name="connsiteX8" fmla="*/ 312991 w 518504"/>
                <a:gd name="connsiteY8" fmla="*/ 23824 h 1392906"/>
                <a:gd name="connsiteX9" fmla="*/ 384429 w 518504"/>
                <a:gd name="connsiteY9" fmla="*/ 80974 h 1392906"/>
                <a:gd name="connsiteX10" fmla="*/ 463010 w 518504"/>
                <a:gd name="connsiteY10" fmla="*/ 173843 h 1392906"/>
                <a:gd name="connsiteX11" fmla="*/ 515398 w 518504"/>
                <a:gd name="connsiteY11" fmla="*/ 307192 h 1392906"/>
                <a:gd name="connsiteX12" fmla="*/ 503491 w 518504"/>
                <a:gd name="connsiteY12" fmla="*/ 464355 h 1392906"/>
                <a:gd name="connsiteX13" fmla="*/ 429672 w 518504"/>
                <a:gd name="connsiteY13" fmla="*/ 569130 h 1392906"/>
                <a:gd name="connsiteX14" fmla="*/ 320135 w 518504"/>
                <a:gd name="connsiteY14" fmla="*/ 650093 h 1392906"/>
                <a:gd name="connsiteX15" fmla="*/ 193929 w 518504"/>
                <a:gd name="connsiteY15" fmla="*/ 731055 h 1392906"/>
                <a:gd name="connsiteX16" fmla="*/ 120110 w 518504"/>
                <a:gd name="connsiteY16" fmla="*/ 816780 h 1392906"/>
                <a:gd name="connsiteX17" fmla="*/ 122491 w 518504"/>
                <a:gd name="connsiteY17" fmla="*/ 888217 h 1392906"/>
                <a:gd name="connsiteX18" fmla="*/ 203454 w 518504"/>
                <a:gd name="connsiteY18" fmla="*/ 978705 h 1392906"/>
                <a:gd name="connsiteX19" fmla="*/ 322516 w 518504"/>
                <a:gd name="connsiteY19" fmla="*/ 1083480 h 1392906"/>
                <a:gd name="connsiteX20" fmla="*/ 410623 w 518504"/>
                <a:gd name="connsiteY20" fmla="*/ 1183492 h 1392906"/>
                <a:gd name="connsiteX21" fmla="*/ 434435 w 518504"/>
                <a:gd name="connsiteY21" fmla="*/ 1290649 h 1392906"/>
                <a:gd name="connsiteX22" fmla="*/ 398716 w 518504"/>
                <a:gd name="connsiteY22" fmla="*/ 1381136 h 1392906"/>
                <a:gd name="connsiteX23" fmla="*/ 315373 w 518504"/>
                <a:gd name="connsiteY23" fmla="*/ 1383517 h 1392906"/>
                <a:gd name="connsiteX24" fmla="*/ 320136 w 518504"/>
                <a:gd name="connsiteY24" fmla="*/ 1304937 h 1392906"/>
                <a:gd name="connsiteX25" fmla="*/ 301085 w 518504"/>
                <a:gd name="connsiteY25" fmla="*/ 1226355 h 1392906"/>
                <a:gd name="connsiteX26" fmla="*/ 239173 w 518504"/>
                <a:gd name="connsiteY26" fmla="*/ 1152536 h 1392906"/>
                <a:gd name="connsiteX27" fmla="*/ 141541 w 518504"/>
                <a:gd name="connsiteY27" fmla="*/ 1066811 h 1392906"/>
                <a:gd name="connsiteX28" fmla="*/ 46291 w 518504"/>
                <a:gd name="connsiteY28" fmla="*/ 973942 h 1392906"/>
                <a:gd name="connsiteX29" fmla="*/ 1048 w 518504"/>
                <a:gd name="connsiteY29" fmla="*/ 873930 h 1392906"/>
                <a:gd name="connsiteX30" fmla="*/ 27241 w 518504"/>
                <a:gd name="connsiteY30" fmla="*/ 750105 h 1392906"/>
                <a:gd name="connsiteX31" fmla="*/ 160591 w 518504"/>
                <a:gd name="connsiteY31" fmla="*/ 623899 h 1392906"/>
                <a:gd name="connsiteX32" fmla="*/ 320135 w 518504"/>
                <a:gd name="connsiteY32" fmla="*/ 516742 h 1392906"/>
                <a:gd name="connsiteX33" fmla="*/ 389191 w 518504"/>
                <a:gd name="connsiteY33" fmla="*/ 450067 h 1392906"/>
                <a:gd name="connsiteX34" fmla="*/ 405860 w 518504"/>
                <a:gd name="connsiteY34" fmla="*/ 354817 h 1392906"/>
                <a:gd name="connsiteX0" fmla="*/ 405576 w 518220"/>
                <a:gd name="connsiteY0" fmla="*/ 354817 h 1392906"/>
                <a:gd name="connsiteX1" fmla="*/ 374620 w 518220"/>
                <a:gd name="connsiteY1" fmla="*/ 247661 h 1392906"/>
                <a:gd name="connsiteX2" fmla="*/ 322232 w 518220"/>
                <a:gd name="connsiteY2" fmla="*/ 171461 h 1392906"/>
                <a:gd name="connsiteX3" fmla="*/ 267464 w 518220"/>
                <a:gd name="connsiteY3" fmla="*/ 126217 h 1392906"/>
                <a:gd name="connsiteX4" fmla="*/ 231745 w 518220"/>
                <a:gd name="connsiteY4" fmla="*/ 102405 h 1392906"/>
                <a:gd name="connsiteX5" fmla="*/ 205551 w 518220"/>
                <a:gd name="connsiteY5" fmla="*/ 73830 h 1392906"/>
                <a:gd name="connsiteX6" fmla="*/ 212695 w 518220"/>
                <a:gd name="connsiteY6" fmla="*/ 21442 h 1392906"/>
                <a:gd name="connsiteX7" fmla="*/ 262701 w 518220"/>
                <a:gd name="connsiteY7" fmla="*/ 11 h 1392906"/>
                <a:gd name="connsiteX8" fmla="*/ 312707 w 518220"/>
                <a:gd name="connsiteY8" fmla="*/ 23824 h 1392906"/>
                <a:gd name="connsiteX9" fmla="*/ 384145 w 518220"/>
                <a:gd name="connsiteY9" fmla="*/ 80974 h 1392906"/>
                <a:gd name="connsiteX10" fmla="*/ 462726 w 518220"/>
                <a:gd name="connsiteY10" fmla="*/ 173843 h 1392906"/>
                <a:gd name="connsiteX11" fmla="*/ 515114 w 518220"/>
                <a:gd name="connsiteY11" fmla="*/ 307192 h 1392906"/>
                <a:gd name="connsiteX12" fmla="*/ 503207 w 518220"/>
                <a:gd name="connsiteY12" fmla="*/ 464355 h 1392906"/>
                <a:gd name="connsiteX13" fmla="*/ 429388 w 518220"/>
                <a:gd name="connsiteY13" fmla="*/ 569130 h 1392906"/>
                <a:gd name="connsiteX14" fmla="*/ 319851 w 518220"/>
                <a:gd name="connsiteY14" fmla="*/ 650093 h 1392906"/>
                <a:gd name="connsiteX15" fmla="*/ 193645 w 518220"/>
                <a:gd name="connsiteY15" fmla="*/ 731055 h 1392906"/>
                <a:gd name="connsiteX16" fmla="*/ 119826 w 518220"/>
                <a:gd name="connsiteY16" fmla="*/ 816780 h 1392906"/>
                <a:gd name="connsiteX17" fmla="*/ 122207 w 518220"/>
                <a:gd name="connsiteY17" fmla="*/ 888217 h 1392906"/>
                <a:gd name="connsiteX18" fmla="*/ 203170 w 518220"/>
                <a:gd name="connsiteY18" fmla="*/ 978705 h 1392906"/>
                <a:gd name="connsiteX19" fmla="*/ 322232 w 518220"/>
                <a:gd name="connsiteY19" fmla="*/ 1083480 h 1392906"/>
                <a:gd name="connsiteX20" fmla="*/ 410339 w 518220"/>
                <a:gd name="connsiteY20" fmla="*/ 1183492 h 1392906"/>
                <a:gd name="connsiteX21" fmla="*/ 434151 w 518220"/>
                <a:gd name="connsiteY21" fmla="*/ 1290649 h 1392906"/>
                <a:gd name="connsiteX22" fmla="*/ 398432 w 518220"/>
                <a:gd name="connsiteY22" fmla="*/ 1381136 h 1392906"/>
                <a:gd name="connsiteX23" fmla="*/ 315089 w 518220"/>
                <a:gd name="connsiteY23" fmla="*/ 1383517 h 1392906"/>
                <a:gd name="connsiteX24" fmla="*/ 319852 w 518220"/>
                <a:gd name="connsiteY24" fmla="*/ 1304937 h 1392906"/>
                <a:gd name="connsiteX25" fmla="*/ 300801 w 518220"/>
                <a:gd name="connsiteY25" fmla="*/ 1226355 h 1392906"/>
                <a:gd name="connsiteX26" fmla="*/ 238889 w 518220"/>
                <a:gd name="connsiteY26" fmla="*/ 1152536 h 1392906"/>
                <a:gd name="connsiteX27" fmla="*/ 141257 w 518220"/>
                <a:gd name="connsiteY27" fmla="*/ 1066811 h 1392906"/>
                <a:gd name="connsiteX28" fmla="*/ 46007 w 518220"/>
                <a:gd name="connsiteY28" fmla="*/ 973942 h 1392906"/>
                <a:gd name="connsiteX29" fmla="*/ 764 w 518220"/>
                <a:gd name="connsiteY29" fmla="*/ 873930 h 1392906"/>
                <a:gd name="connsiteX30" fmla="*/ 26957 w 518220"/>
                <a:gd name="connsiteY30" fmla="*/ 750105 h 1392906"/>
                <a:gd name="connsiteX31" fmla="*/ 138875 w 518220"/>
                <a:gd name="connsiteY31" fmla="*/ 638186 h 1392906"/>
                <a:gd name="connsiteX32" fmla="*/ 319851 w 518220"/>
                <a:gd name="connsiteY32" fmla="*/ 516742 h 1392906"/>
                <a:gd name="connsiteX33" fmla="*/ 388907 w 518220"/>
                <a:gd name="connsiteY33" fmla="*/ 450067 h 1392906"/>
                <a:gd name="connsiteX34" fmla="*/ 405576 w 518220"/>
                <a:gd name="connsiteY34" fmla="*/ 354817 h 1392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18220" h="1392906">
                  <a:moveTo>
                    <a:pt x="405576" y="354817"/>
                  </a:moveTo>
                  <a:cubicBezTo>
                    <a:pt x="403195" y="321083"/>
                    <a:pt x="388511" y="278220"/>
                    <a:pt x="374620" y="247661"/>
                  </a:cubicBezTo>
                  <a:cubicBezTo>
                    <a:pt x="360729" y="217102"/>
                    <a:pt x="340091" y="191702"/>
                    <a:pt x="322232" y="171461"/>
                  </a:cubicBezTo>
                  <a:cubicBezTo>
                    <a:pt x="304373" y="151220"/>
                    <a:pt x="282545" y="137726"/>
                    <a:pt x="267464" y="126217"/>
                  </a:cubicBezTo>
                  <a:cubicBezTo>
                    <a:pt x="252383" y="114708"/>
                    <a:pt x="242064" y="111136"/>
                    <a:pt x="231745" y="102405"/>
                  </a:cubicBezTo>
                  <a:cubicBezTo>
                    <a:pt x="221426" y="93674"/>
                    <a:pt x="208726" y="87324"/>
                    <a:pt x="205551" y="73830"/>
                  </a:cubicBezTo>
                  <a:cubicBezTo>
                    <a:pt x="202376" y="60336"/>
                    <a:pt x="203170" y="33745"/>
                    <a:pt x="212695" y="21442"/>
                  </a:cubicBezTo>
                  <a:cubicBezTo>
                    <a:pt x="222220" y="9139"/>
                    <a:pt x="246032" y="-386"/>
                    <a:pt x="262701" y="11"/>
                  </a:cubicBezTo>
                  <a:cubicBezTo>
                    <a:pt x="279370" y="408"/>
                    <a:pt x="292466" y="10330"/>
                    <a:pt x="312707" y="23824"/>
                  </a:cubicBezTo>
                  <a:cubicBezTo>
                    <a:pt x="332948" y="37318"/>
                    <a:pt x="359142" y="55971"/>
                    <a:pt x="384145" y="80974"/>
                  </a:cubicBezTo>
                  <a:cubicBezTo>
                    <a:pt x="409148" y="105977"/>
                    <a:pt x="440898" y="136140"/>
                    <a:pt x="462726" y="173843"/>
                  </a:cubicBezTo>
                  <a:cubicBezTo>
                    <a:pt x="484554" y="211546"/>
                    <a:pt x="508367" y="258773"/>
                    <a:pt x="515114" y="307192"/>
                  </a:cubicBezTo>
                  <a:cubicBezTo>
                    <a:pt x="521861" y="355611"/>
                    <a:pt x="517495" y="420699"/>
                    <a:pt x="503207" y="464355"/>
                  </a:cubicBezTo>
                  <a:cubicBezTo>
                    <a:pt x="488919" y="508011"/>
                    <a:pt x="459947" y="538174"/>
                    <a:pt x="429388" y="569130"/>
                  </a:cubicBezTo>
                  <a:cubicBezTo>
                    <a:pt x="398829" y="600086"/>
                    <a:pt x="359141" y="623106"/>
                    <a:pt x="319851" y="650093"/>
                  </a:cubicBezTo>
                  <a:cubicBezTo>
                    <a:pt x="280561" y="677080"/>
                    <a:pt x="226983" y="703274"/>
                    <a:pt x="193645" y="731055"/>
                  </a:cubicBezTo>
                  <a:cubicBezTo>
                    <a:pt x="160308" y="758836"/>
                    <a:pt x="131732" y="790586"/>
                    <a:pt x="119826" y="816780"/>
                  </a:cubicBezTo>
                  <a:cubicBezTo>
                    <a:pt x="107920" y="842974"/>
                    <a:pt x="108316" y="861230"/>
                    <a:pt x="122207" y="888217"/>
                  </a:cubicBezTo>
                  <a:cubicBezTo>
                    <a:pt x="136098" y="915204"/>
                    <a:pt x="169833" y="946161"/>
                    <a:pt x="203170" y="978705"/>
                  </a:cubicBezTo>
                  <a:cubicBezTo>
                    <a:pt x="236507" y="1011249"/>
                    <a:pt x="287704" y="1049349"/>
                    <a:pt x="322232" y="1083480"/>
                  </a:cubicBezTo>
                  <a:cubicBezTo>
                    <a:pt x="356760" y="1117611"/>
                    <a:pt x="391686" y="1148964"/>
                    <a:pt x="410339" y="1183492"/>
                  </a:cubicBezTo>
                  <a:cubicBezTo>
                    <a:pt x="428992" y="1218020"/>
                    <a:pt x="436136" y="1257708"/>
                    <a:pt x="434151" y="1290649"/>
                  </a:cubicBezTo>
                  <a:cubicBezTo>
                    <a:pt x="432167" y="1323590"/>
                    <a:pt x="418276" y="1365658"/>
                    <a:pt x="398432" y="1381136"/>
                  </a:cubicBezTo>
                  <a:cubicBezTo>
                    <a:pt x="378588" y="1396614"/>
                    <a:pt x="328186" y="1396217"/>
                    <a:pt x="315089" y="1383517"/>
                  </a:cubicBezTo>
                  <a:cubicBezTo>
                    <a:pt x="301992" y="1370817"/>
                    <a:pt x="322233" y="1331131"/>
                    <a:pt x="319852" y="1304937"/>
                  </a:cubicBezTo>
                  <a:cubicBezTo>
                    <a:pt x="317471" y="1278743"/>
                    <a:pt x="314295" y="1251755"/>
                    <a:pt x="300801" y="1226355"/>
                  </a:cubicBezTo>
                  <a:cubicBezTo>
                    <a:pt x="287307" y="1200955"/>
                    <a:pt x="265480" y="1179127"/>
                    <a:pt x="238889" y="1152536"/>
                  </a:cubicBezTo>
                  <a:cubicBezTo>
                    <a:pt x="212298" y="1125945"/>
                    <a:pt x="173404" y="1096577"/>
                    <a:pt x="141257" y="1066811"/>
                  </a:cubicBezTo>
                  <a:cubicBezTo>
                    <a:pt x="109110" y="1037045"/>
                    <a:pt x="69422" y="1006089"/>
                    <a:pt x="46007" y="973942"/>
                  </a:cubicBezTo>
                  <a:cubicBezTo>
                    <a:pt x="22592" y="941795"/>
                    <a:pt x="3939" y="911236"/>
                    <a:pt x="764" y="873930"/>
                  </a:cubicBezTo>
                  <a:cubicBezTo>
                    <a:pt x="-2411" y="836624"/>
                    <a:pt x="3939" y="789396"/>
                    <a:pt x="26957" y="750105"/>
                  </a:cubicBezTo>
                  <a:cubicBezTo>
                    <a:pt x="49976" y="710814"/>
                    <a:pt x="90059" y="677080"/>
                    <a:pt x="138875" y="638186"/>
                  </a:cubicBezTo>
                  <a:cubicBezTo>
                    <a:pt x="187691" y="599292"/>
                    <a:pt x="281751" y="545714"/>
                    <a:pt x="319851" y="516742"/>
                  </a:cubicBezTo>
                  <a:cubicBezTo>
                    <a:pt x="357951" y="487770"/>
                    <a:pt x="374620" y="477451"/>
                    <a:pt x="388907" y="450067"/>
                  </a:cubicBezTo>
                  <a:cubicBezTo>
                    <a:pt x="403194" y="422683"/>
                    <a:pt x="407957" y="388551"/>
                    <a:pt x="405576" y="354817"/>
                  </a:cubicBezTo>
                  <a:close/>
                </a:path>
              </a:pathLst>
            </a:custGeom>
            <a:solidFill>
              <a:srgbClr val="7C9DCF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82" name="任意多边形 1681"/>
            <p:cNvSpPr/>
            <p:nvPr/>
          </p:nvSpPr>
          <p:spPr>
            <a:xfrm>
              <a:off x="8736481" y="1518688"/>
              <a:ext cx="518220" cy="1392906"/>
            </a:xfrm>
            <a:custGeom>
              <a:avLst/>
              <a:gdLst>
                <a:gd name="connsiteX0" fmla="*/ 405860 w 519914"/>
                <a:gd name="connsiteY0" fmla="*/ 354817 h 1389185"/>
                <a:gd name="connsiteX1" fmla="*/ 374904 w 519914"/>
                <a:gd name="connsiteY1" fmla="*/ 247661 h 1389185"/>
                <a:gd name="connsiteX2" fmla="*/ 322516 w 519914"/>
                <a:gd name="connsiteY2" fmla="*/ 171461 h 1389185"/>
                <a:gd name="connsiteX3" fmla="*/ 267748 w 519914"/>
                <a:gd name="connsiteY3" fmla="*/ 126217 h 1389185"/>
                <a:gd name="connsiteX4" fmla="*/ 232029 w 519914"/>
                <a:gd name="connsiteY4" fmla="*/ 102405 h 1389185"/>
                <a:gd name="connsiteX5" fmla="*/ 205835 w 519914"/>
                <a:gd name="connsiteY5" fmla="*/ 73830 h 1389185"/>
                <a:gd name="connsiteX6" fmla="*/ 212979 w 519914"/>
                <a:gd name="connsiteY6" fmla="*/ 21442 h 1389185"/>
                <a:gd name="connsiteX7" fmla="*/ 262985 w 519914"/>
                <a:gd name="connsiteY7" fmla="*/ 11 h 1389185"/>
                <a:gd name="connsiteX8" fmla="*/ 312991 w 519914"/>
                <a:gd name="connsiteY8" fmla="*/ 23824 h 1389185"/>
                <a:gd name="connsiteX9" fmla="*/ 384429 w 519914"/>
                <a:gd name="connsiteY9" fmla="*/ 80974 h 1389185"/>
                <a:gd name="connsiteX10" fmla="*/ 463010 w 519914"/>
                <a:gd name="connsiteY10" fmla="*/ 169080 h 1389185"/>
                <a:gd name="connsiteX11" fmla="*/ 515398 w 519914"/>
                <a:gd name="connsiteY11" fmla="*/ 307192 h 1389185"/>
                <a:gd name="connsiteX12" fmla="*/ 508254 w 519914"/>
                <a:gd name="connsiteY12" fmla="*/ 447686 h 1389185"/>
                <a:gd name="connsiteX13" fmla="*/ 436816 w 519914"/>
                <a:gd name="connsiteY13" fmla="*/ 569130 h 1389185"/>
                <a:gd name="connsiteX14" fmla="*/ 320135 w 519914"/>
                <a:gd name="connsiteY14" fmla="*/ 652474 h 1389185"/>
                <a:gd name="connsiteX15" fmla="*/ 193929 w 519914"/>
                <a:gd name="connsiteY15" fmla="*/ 731055 h 1389185"/>
                <a:gd name="connsiteX16" fmla="*/ 120110 w 519914"/>
                <a:gd name="connsiteY16" fmla="*/ 816780 h 1389185"/>
                <a:gd name="connsiteX17" fmla="*/ 122491 w 519914"/>
                <a:gd name="connsiteY17" fmla="*/ 888217 h 1389185"/>
                <a:gd name="connsiteX18" fmla="*/ 203454 w 519914"/>
                <a:gd name="connsiteY18" fmla="*/ 978705 h 1389185"/>
                <a:gd name="connsiteX19" fmla="*/ 322516 w 519914"/>
                <a:gd name="connsiteY19" fmla="*/ 1083480 h 1389185"/>
                <a:gd name="connsiteX20" fmla="*/ 410623 w 519914"/>
                <a:gd name="connsiteY20" fmla="*/ 1183492 h 1389185"/>
                <a:gd name="connsiteX21" fmla="*/ 434435 w 519914"/>
                <a:gd name="connsiteY21" fmla="*/ 1290649 h 1389185"/>
                <a:gd name="connsiteX22" fmla="*/ 403479 w 519914"/>
                <a:gd name="connsiteY22" fmla="*/ 1364467 h 1389185"/>
                <a:gd name="connsiteX23" fmla="*/ 324898 w 519914"/>
                <a:gd name="connsiteY23" fmla="*/ 1385899 h 1389185"/>
                <a:gd name="connsiteX24" fmla="*/ 324898 w 519914"/>
                <a:gd name="connsiteY24" fmla="*/ 1302555 h 1389185"/>
                <a:gd name="connsiteX25" fmla="*/ 301085 w 519914"/>
                <a:gd name="connsiteY25" fmla="*/ 1226355 h 1389185"/>
                <a:gd name="connsiteX26" fmla="*/ 239173 w 519914"/>
                <a:gd name="connsiteY26" fmla="*/ 1152536 h 1389185"/>
                <a:gd name="connsiteX27" fmla="*/ 141541 w 519914"/>
                <a:gd name="connsiteY27" fmla="*/ 1066811 h 1389185"/>
                <a:gd name="connsiteX28" fmla="*/ 46291 w 519914"/>
                <a:gd name="connsiteY28" fmla="*/ 973942 h 1389185"/>
                <a:gd name="connsiteX29" fmla="*/ 1048 w 519914"/>
                <a:gd name="connsiteY29" fmla="*/ 873930 h 1389185"/>
                <a:gd name="connsiteX30" fmla="*/ 27241 w 519914"/>
                <a:gd name="connsiteY30" fmla="*/ 742961 h 1389185"/>
                <a:gd name="connsiteX31" fmla="*/ 160591 w 519914"/>
                <a:gd name="connsiteY31" fmla="*/ 623899 h 1389185"/>
                <a:gd name="connsiteX32" fmla="*/ 320135 w 519914"/>
                <a:gd name="connsiteY32" fmla="*/ 516742 h 1389185"/>
                <a:gd name="connsiteX33" fmla="*/ 389191 w 519914"/>
                <a:gd name="connsiteY33" fmla="*/ 450067 h 1389185"/>
                <a:gd name="connsiteX34" fmla="*/ 405860 w 519914"/>
                <a:gd name="connsiteY34" fmla="*/ 354817 h 1389185"/>
                <a:gd name="connsiteX0" fmla="*/ 405860 w 519914"/>
                <a:gd name="connsiteY0" fmla="*/ 354817 h 1389185"/>
                <a:gd name="connsiteX1" fmla="*/ 374904 w 519914"/>
                <a:gd name="connsiteY1" fmla="*/ 247661 h 1389185"/>
                <a:gd name="connsiteX2" fmla="*/ 322516 w 519914"/>
                <a:gd name="connsiteY2" fmla="*/ 171461 h 1389185"/>
                <a:gd name="connsiteX3" fmla="*/ 267748 w 519914"/>
                <a:gd name="connsiteY3" fmla="*/ 126217 h 1389185"/>
                <a:gd name="connsiteX4" fmla="*/ 232029 w 519914"/>
                <a:gd name="connsiteY4" fmla="*/ 102405 h 1389185"/>
                <a:gd name="connsiteX5" fmla="*/ 205835 w 519914"/>
                <a:gd name="connsiteY5" fmla="*/ 73830 h 1389185"/>
                <a:gd name="connsiteX6" fmla="*/ 212979 w 519914"/>
                <a:gd name="connsiteY6" fmla="*/ 21442 h 1389185"/>
                <a:gd name="connsiteX7" fmla="*/ 262985 w 519914"/>
                <a:gd name="connsiteY7" fmla="*/ 11 h 1389185"/>
                <a:gd name="connsiteX8" fmla="*/ 312991 w 519914"/>
                <a:gd name="connsiteY8" fmla="*/ 23824 h 1389185"/>
                <a:gd name="connsiteX9" fmla="*/ 384429 w 519914"/>
                <a:gd name="connsiteY9" fmla="*/ 80974 h 1389185"/>
                <a:gd name="connsiteX10" fmla="*/ 463010 w 519914"/>
                <a:gd name="connsiteY10" fmla="*/ 173843 h 1389185"/>
                <a:gd name="connsiteX11" fmla="*/ 515398 w 519914"/>
                <a:gd name="connsiteY11" fmla="*/ 307192 h 1389185"/>
                <a:gd name="connsiteX12" fmla="*/ 508254 w 519914"/>
                <a:gd name="connsiteY12" fmla="*/ 447686 h 1389185"/>
                <a:gd name="connsiteX13" fmla="*/ 436816 w 519914"/>
                <a:gd name="connsiteY13" fmla="*/ 569130 h 1389185"/>
                <a:gd name="connsiteX14" fmla="*/ 320135 w 519914"/>
                <a:gd name="connsiteY14" fmla="*/ 652474 h 1389185"/>
                <a:gd name="connsiteX15" fmla="*/ 193929 w 519914"/>
                <a:gd name="connsiteY15" fmla="*/ 731055 h 1389185"/>
                <a:gd name="connsiteX16" fmla="*/ 120110 w 519914"/>
                <a:gd name="connsiteY16" fmla="*/ 816780 h 1389185"/>
                <a:gd name="connsiteX17" fmla="*/ 122491 w 519914"/>
                <a:gd name="connsiteY17" fmla="*/ 888217 h 1389185"/>
                <a:gd name="connsiteX18" fmla="*/ 203454 w 519914"/>
                <a:gd name="connsiteY18" fmla="*/ 978705 h 1389185"/>
                <a:gd name="connsiteX19" fmla="*/ 322516 w 519914"/>
                <a:gd name="connsiteY19" fmla="*/ 1083480 h 1389185"/>
                <a:gd name="connsiteX20" fmla="*/ 410623 w 519914"/>
                <a:gd name="connsiteY20" fmla="*/ 1183492 h 1389185"/>
                <a:gd name="connsiteX21" fmla="*/ 434435 w 519914"/>
                <a:gd name="connsiteY21" fmla="*/ 1290649 h 1389185"/>
                <a:gd name="connsiteX22" fmla="*/ 403479 w 519914"/>
                <a:gd name="connsiteY22" fmla="*/ 1364467 h 1389185"/>
                <a:gd name="connsiteX23" fmla="*/ 324898 w 519914"/>
                <a:gd name="connsiteY23" fmla="*/ 1385899 h 1389185"/>
                <a:gd name="connsiteX24" fmla="*/ 324898 w 519914"/>
                <a:gd name="connsiteY24" fmla="*/ 1302555 h 1389185"/>
                <a:gd name="connsiteX25" fmla="*/ 301085 w 519914"/>
                <a:gd name="connsiteY25" fmla="*/ 1226355 h 1389185"/>
                <a:gd name="connsiteX26" fmla="*/ 239173 w 519914"/>
                <a:gd name="connsiteY26" fmla="*/ 1152536 h 1389185"/>
                <a:gd name="connsiteX27" fmla="*/ 141541 w 519914"/>
                <a:gd name="connsiteY27" fmla="*/ 1066811 h 1389185"/>
                <a:gd name="connsiteX28" fmla="*/ 46291 w 519914"/>
                <a:gd name="connsiteY28" fmla="*/ 973942 h 1389185"/>
                <a:gd name="connsiteX29" fmla="*/ 1048 w 519914"/>
                <a:gd name="connsiteY29" fmla="*/ 873930 h 1389185"/>
                <a:gd name="connsiteX30" fmla="*/ 27241 w 519914"/>
                <a:gd name="connsiteY30" fmla="*/ 742961 h 1389185"/>
                <a:gd name="connsiteX31" fmla="*/ 160591 w 519914"/>
                <a:gd name="connsiteY31" fmla="*/ 623899 h 1389185"/>
                <a:gd name="connsiteX32" fmla="*/ 320135 w 519914"/>
                <a:gd name="connsiteY32" fmla="*/ 516742 h 1389185"/>
                <a:gd name="connsiteX33" fmla="*/ 389191 w 519914"/>
                <a:gd name="connsiteY33" fmla="*/ 450067 h 1389185"/>
                <a:gd name="connsiteX34" fmla="*/ 405860 w 519914"/>
                <a:gd name="connsiteY34" fmla="*/ 354817 h 1389185"/>
                <a:gd name="connsiteX0" fmla="*/ 405860 w 520260"/>
                <a:gd name="connsiteY0" fmla="*/ 354817 h 1389185"/>
                <a:gd name="connsiteX1" fmla="*/ 374904 w 520260"/>
                <a:gd name="connsiteY1" fmla="*/ 247661 h 1389185"/>
                <a:gd name="connsiteX2" fmla="*/ 322516 w 520260"/>
                <a:gd name="connsiteY2" fmla="*/ 171461 h 1389185"/>
                <a:gd name="connsiteX3" fmla="*/ 267748 w 520260"/>
                <a:gd name="connsiteY3" fmla="*/ 126217 h 1389185"/>
                <a:gd name="connsiteX4" fmla="*/ 232029 w 520260"/>
                <a:gd name="connsiteY4" fmla="*/ 102405 h 1389185"/>
                <a:gd name="connsiteX5" fmla="*/ 205835 w 520260"/>
                <a:gd name="connsiteY5" fmla="*/ 73830 h 1389185"/>
                <a:gd name="connsiteX6" fmla="*/ 212979 w 520260"/>
                <a:gd name="connsiteY6" fmla="*/ 21442 h 1389185"/>
                <a:gd name="connsiteX7" fmla="*/ 262985 w 520260"/>
                <a:gd name="connsiteY7" fmla="*/ 11 h 1389185"/>
                <a:gd name="connsiteX8" fmla="*/ 312991 w 520260"/>
                <a:gd name="connsiteY8" fmla="*/ 23824 h 1389185"/>
                <a:gd name="connsiteX9" fmla="*/ 384429 w 520260"/>
                <a:gd name="connsiteY9" fmla="*/ 80974 h 1389185"/>
                <a:gd name="connsiteX10" fmla="*/ 463010 w 520260"/>
                <a:gd name="connsiteY10" fmla="*/ 173843 h 1389185"/>
                <a:gd name="connsiteX11" fmla="*/ 515398 w 520260"/>
                <a:gd name="connsiteY11" fmla="*/ 307192 h 1389185"/>
                <a:gd name="connsiteX12" fmla="*/ 508254 w 520260"/>
                <a:gd name="connsiteY12" fmla="*/ 447686 h 1389185"/>
                <a:gd name="connsiteX13" fmla="*/ 429672 w 520260"/>
                <a:gd name="connsiteY13" fmla="*/ 569130 h 1389185"/>
                <a:gd name="connsiteX14" fmla="*/ 320135 w 520260"/>
                <a:gd name="connsiteY14" fmla="*/ 652474 h 1389185"/>
                <a:gd name="connsiteX15" fmla="*/ 193929 w 520260"/>
                <a:gd name="connsiteY15" fmla="*/ 731055 h 1389185"/>
                <a:gd name="connsiteX16" fmla="*/ 120110 w 520260"/>
                <a:gd name="connsiteY16" fmla="*/ 816780 h 1389185"/>
                <a:gd name="connsiteX17" fmla="*/ 122491 w 520260"/>
                <a:gd name="connsiteY17" fmla="*/ 888217 h 1389185"/>
                <a:gd name="connsiteX18" fmla="*/ 203454 w 520260"/>
                <a:gd name="connsiteY18" fmla="*/ 978705 h 1389185"/>
                <a:gd name="connsiteX19" fmla="*/ 322516 w 520260"/>
                <a:gd name="connsiteY19" fmla="*/ 1083480 h 1389185"/>
                <a:gd name="connsiteX20" fmla="*/ 410623 w 520260"/>
                <a:gd name="connsiteY20" fmla="*/ 1183492 h 1389185"/>
                <a:gd name="connsiteX21" fmla="*/ 434435 w 520260"/>
                <a:gd name="connsiteY21" fmla="*/ 1290649 h 1389185"/>
                <a:gd name="connsiteX22" fmla="*/ 403479 w 520260"/>
                <a:gd name="connsiteY22" fmla="*/ 1364467 h 1389185"/>
                <a:gd name="connsiteX23" fmla="*/ 324898 w 520260"/>
                <a:gd name="connsiteY23" fmla="*/ 1385899 h 1389185"/>
                <a:gd name="connsiteX24" fmla="*/ 324898 w 520260"/>
                <a:gd name="connsiteY24" fmla="*/ 1302555 h 1389185"/>
                <a:gd name="connsiteX25" fmla="*/ 301085 w 520260"/>
                <a:gd name="connsiteY25" fmla="*/ 1226355 h 1389185"/>
                <a:gd name="connsiteX26" fmla="*/ 239173 w 520260"/>
                <a:gd name="connsiteY26" fmla="*/ 1152536 h 1389185"/>
                <a:gd name="connsiteX27" fmla="*/ 141541 w 520260"/>
                <a:gd name="connsiteY27" fmla="*/ 1066811 h 1389185"/>
                <a:gd name="connsiteX28" fmla="*/ 46291 w 520260"/>
                <a:gd name="connsiteY28" fmla="*/ 973942 h 1389185"/>
                <a:gd name="connsiteX29" fmla="*/ 1048 w 520260"/>
                <a:gd name="connsiteY29" fmla="*/ 873930 h 1389185"/>
                <a:gd name="connsiteX30" fmla="*/ 27241 w 520260"/>
                <a:gd name="connsiteY30" fmla="*/ 742961 h 1389185"/>
                <a:gd name="connsiteX31" fmla="*/ 160591 w 520260"/>
                <a:gd name="connsiteY31" fmla="*/ 623899 h 1389185"/>
                <a:gd name="connsiteX32" fmla="*/ 320135 w 520260"/>
                <a:gd name="connsiteY32" fmla="*/ 516742 h 1389185"/>
                <a:gd name="connsiteX33" fmla="*/ 389191 w 520260"/>
                <a:gd name="connsiteY33" fmla="*/ 450067 h 1389185"/>
                <a:gd name="connsiteX34" fmla="*/ 405860 w 520260"/>
                <a:gd name="connsiteY34" fmla="*/ 354817 h 1389185"/>
                <a:gd name="connsiteX0" fmla="*/ 405860 w 520260"/>
                <a:gd name="connsiteY0" fmla="*/ 354817 h 1389185"/>
                <a:gd name="connsiteX1" fmla="*/ 374904 w 520260"/>
                <a:gd name="connsiteY1" fmla="*/ 247661 h 1389185"/>
                <a:gd name="connsiteX2" fmla="*/ 322516 w 520260"/>
                <a:gd name="connsiteY2" fmla="*/ 171461 h 1389185"/>
                <a:gd name="connsiteX3" fmla="*/ 267748 w 520260"/>
                <a:gd name="connsiteY3" fmla="*/ 126217 h 1389185"/>
                <a:gd name="connsiteX4" fmla="*/ 232029 w 520260"/>
                <a:gd name="connsiteY4" fmla="*/ 102405 h 1389185"/>
                <a:gd name="connsiteX5" fmla="*/ 205835 w 520260"/>
                <a:gd name="connsiteY5" fmla="*/ 73830 h 1389185"/>
                <a:gd name="connsiteX6" fmla="*/ 212979 w 520260"/>
                <a:gd name="connsiteY6" fmla="*/ 21442 h 1389185"/>
                <a:gd name="connsiteX7" fmla="*/ 262985 w 520260"/>
                <a:gd name="connsiteY7" fmla="*/ 11 h 1389185"/>
                <a:gd name="connsiteX8" fmla="*/ 312991 w 520260"/>
                <a:gd name="connsiteY8" fmla="*/ 23824 h 1389185"/>
                <a:gd name="connsiteX9" fmla="*/ 384429 w 520260"/>
                <a:gd name="connsiteY9" fmla="*/ 80974 h 1389185"/>
                <a:gd name="connsiteX10" fmla="*/ 463010 w 520260"/>
                <a:gd name="connsiteY10" fmla="*/ 173843 h 1389185"/>
                <a:gd name="connsiteX11" fmla="*/ 515398 w 520260"/>
                <a:gd name="connsiteY11" fmla="*/ 307192 h 1389185"/>
                <a:gd name="connsiteX12" fmla="*/ 508254 w 520260"/>
                <a:gd name="connsiteY12" fmla="*/ 447686 h 1389185"/>
                <a:gd name="connsiteX13" fmla="*/ 429672 w 520260"/>
                <a:gd name="connsiteY13" fmla="*/ 569130 h 1389185"/>
                <a:gd name="connsiteX14" fmla="*/ 320135 w 520260"/>
                <a:gd name="connsiteY14" fmla="*/ 652474 h 1389185"/>
                <a:gd name="connsiteX15" fmla="*/ 193929 w 520260"/>
                <a:gd name="connsiteY15" fmla="*/ 731055 h 1389185"/>
                <a:gd name="connsiteX16" fmla="*/ 120110 w 520260"/>
                <a:gd name="connsiteY16" fmla="*/ 816780 h 1389185"/>
                <a:gd name="connsiteX17" fmla="*/ 122491 w 520260"/>
                <a:gd name="connsiteY17" fmla="*/ 888217 h 1389185"/>
                <a:gd name="connsiteX18" fmla="*/ 203454 w 520260"/>
                <a:gd name="connsiteY18" fmla="*/ 978705 h 1389185"/>
                <a:gd name="connsiteX19" fmla="*/ 322516 w 520260"/>
                <a:gd name="connsiteY19" fmla="*/ 1083480 h 1389185"/>
                <a:gd name="connsiteX20" fmla="*/ 410623 w 520260"/>
                <a:gd name="connsiteY20" fmla="*/ 1183492 h 1389185"/>
                <a:gd name="connsiteX21" fmla="*/ 434435 w 520260"/>
                <a:gd name="connsiteY21" fmla="*/ 1290649 h 1389185"/>
                <a:gd name="connsiteX22" fmla="*/ 403479 w 520260"/>
                <a:gd name="connsiteY22" fmla="*/ 1364467 h 1389185"/>
                <a:gd name="connsiteX23" fmla="*/ 324898 w 520260"/>
                <a:gd name="connsiteY23" fmla="*/ 1385899 h 1389185"/>
                <a:gd name="connsiteX24" fmla="*/ 324898 w 520260"/>
                <a:gd name="connsiteY24" fmla="*/ 1302555 h 1389185"/>
                <a:gd name="connsiteX25" fmla="*/ 301085 w 520260"/>
                <a:gd name="connsiteY25" fmla="*/ 1226355 h 1389185"/>
                <a:gd name="connsiteX26" fmla="*/ 239173 w 520260"/>
                <a:gd name="connsiteY26" fmla="*/ 1152536 h 1389185"/>
                <a:gd name="connsiteX27" fmla="*/ 141541 w 520260"/>
                <a:gd name="connsiteY27" fmla="*/ 1066811 h 1389185"/>
                <a:gd name="connsiteX28" fmla="*/ 46291 w 520260"/>
                <a:gd name="connsiteY28" fmla="*/ 973942 h 1389185"/>
                <a:gd name="connsiteX29" fmla="*/ 1048 w 520260"/>
                <a:gd name="connsiteY29" fmla="*/ 873930 h 1389185"/>
                <a:gd name="connsiteX30" fmla="*/ 27241 w 520260"/>
                <a:gd name="connsiteY30" fmla="*/ 750105 h 1389185"/>
                <a:gd name="connsiteX31" fmla="*/ 160591 w 520260"/>
                <a:gd name="connsiteY31" fmla="*/ 623899 h 1389185"/>
                <a:gd name="connsiteX32" fmla="*/ 320135 w 520260"/>
                <a:gd name="connsiteY32" fmla="*/ 516742 h 1389185"/>
                <a:gd name="connsiteX33" fmla="*/ 389191 w 520260"/>
                <a:gd name="connsiteY33" fmla="*/ 450067 h 1389185"/>
                <a:gd name="connsiteX34" fmla="*/ 405860 w 520260"/>
                <a:gd name="connsiteY34" fmla="*/ 354817 h 1389185"/>
                <a:gd name="connsiteX0" fmla="*/ 405860 w 520260"/>
                <a:gd name="connsiteY0" fmla="*/ 354817 h 1394529"/>
                <a:gd name="connsiteX1" fmla="*/ 374904 w 520260"/>
                <a:gd name="connsiteY1" fmla="*/ 247661 h 1394529"/>
                <a:gd name="connsiteX2" fmla="*/ 322516 w 520260"/>
                <a:gd name="connsiteY2" fmla="*/ 171461 h 1394529"/>
                <a:gd name="connsiteX3" fmla="*/ 267748 w 520260"/>
                <a:gd name="connsiteY3" fmla="*/ 126217 h 1394529"/>
                <a:gd name="connsiteX4" fmla="*/ 232029 w 520260"/>
                <a:gd name="connsiteY4" fmla="*/ 102405 h 1394529"/>
                <a:gd name="connsiteX5" fmla="*/ 205835 w 520260"/>
                <a:gd name="connsiteY5" fmla="*/ 73830 h 1394529"/>
                <a:gd name="connsiteX6" fmla="*/ 212979 w 520260"/>
                <a:gd name="connsiteY6" fmla="*/ 21442 h 1394529"/>
                <a:gd name="connsiteX7" fmla="*/ 262985 w 520260"/>
                <a:gd name="connsiteY7" fmla="*/ 11 h 1394529"/>
                <a:gd name="connsiteX8" fmla="*/ 312991 w 520260"/>
                <a:gd name="connsiteY8" fmla="*/ 23824 h 1394529"/>
                <a:gd name="connsiteX9" fmla="*/ 384429 w 520260"/>
                <a:gd name="connsiteY9" fmla="*/ 80974 h 1394529"/>
                <a:gd name="connsiteX10" fmla="*/ 463010 w 520260"/>
                <a:gd name="connsiteY10" fmla="*/ 173843 h 1394529"/>
                <a:gd name="connsiteX11" fmla="*/ 515398 w 520260"/>
                <a:gd name="connsiteY11" fmla="*/ 307192 h 1394529"/>
                <a:gd name="connsiteX12" fmla="*/ 508254 w 520260"/>
                <a:gd name="connsiteY12" fmla="*/ 447686 h 1394529"/>
                <a:gd name="connsiteX13" fmla="*/ 429672 w 520260"/>
                <a:gd name="connsiteY13" fmla="*/ 569130 h 1394529"/>
                <a:gd name="connsiteX14" fmla="*/ 320135 w 520260"/>
                <a:gd name="connsiteY14" fmla="*/ 652474 h 1394529"/>
                <a:gd name="connsiteX15" fmla="*/ 193929 w 520260"/>
                <a:gd name="connsiteY15" fmla="*/ 731055 h 1394529"/>
                <a:gd name="connsiteX16" fmla="*/ 120110 w 520260"/>
                <a:gd name="connsiteY16" fmla="*/ 816780 h 1394529"/>
                <a:gd name="connsiteX17" fmla="*/ 122491 w 520260"/>
                <a:gd name="connsiteY17" fmla="*/ 888217 h 1394529"/>
                <a:gd name="connsiteX18" fmla="*/ 203454 w 520260"/>
                <a:gd name="connsiteY18" fmla="*/ 978705 h 1394529"/>
                <a:gd name="connsiteX19" fmla="*/ 322516 w 520260"/>
                <a:gd name="connsiteY19" fmla="*/ 1083480 h 1394529"/>
                <a:gd name="connsiteX20" fmla="*/ 410623 w 520260"/>
                <a:gd name="connsiteY20" fmla="*/ 1183492 h 1394529"/>
                <a:gd name="connsiteX21" fmla="*/ 434435 w 520260"/>
                <a:gd name="connsiteY21" fmla="*/ 1290649 h 1394529"/>
                <a:gd name="connsiteX22" fmla="*/ 398716 w 520260"/>
                <a:gd name="connsiteY22" fmla="*/ 1381136 h 1394529"/>
                <a:gd name="connsiteX23" fmla="*/ 324898 w 520260"/>
                <a:gd name="connsiteY23" fmla="*/ 1385899 h 1394529"/>
                <a:gd name="connsiteX24" fmla="*/ 324898 w 520260"/>
                <a:gd name="connsiteY24" fmla="*/ 1302555 h 1394529"/>
                <a:gd name="connsiteX25" fmla="*/ 301085 w 520260"/>
                <a:gd name="connsiteY25" fmla="*/ 1226355 h 1394529"/>
                <a:gd name="connsiteX26" fmla="*/ 239173 w 520260"/>
                <a:gd name="connsiteY26" fmla="*/ 1152536 h 1394529"/>
                <a:gd name="connsiteX27" fmla="*/ 141541 w 520260"/>
                <a:gd name="connsiteY27" fmla="*/ 1066811 h 1394529"/>
                <a:gd name="connsiteX28" fmla="*/ 46291 w 520260"/>
                <a:gd name="connsiteY28" fmla="*/ 973942 h 1394529"/>
                <a:gd name="connsiteX29" fmla="*/ 1048 w 520260"/>
                <a:gd name="connsiteY29" fmla="*/ 873930 h 1394529"/>
                <a:gd name="connsiteX30" fmla="*/ 27241 w 520260"/>
                <a:gd name="connsiteY30" fmla="*/ 750105 h 1394529"/>
                <a:gd name="connsiteX31" fmla="*/ 160591 w 520260"/>
                <a:gd name="connsiteY31" fmla="*/ 623899 h 1394529"/>
                <a:gd name="connsiteX32" fmla="*/ 320135 w 520260"/>
                <a:gd name="connsiteY32" fmla="*/ 516742 h 1394529"/>
                <a:gd name="connsiteX33" fmla="*/ 389191 w 520260"/>
                <a:gd name="connsiteY33" fmla="*/ 450067 h 1394529"/>
                <a:gd name="connsiteX34" fmla="*/ 405860 w 520260"/>
                <a:gd name="connsiteY34" fmla="*/ 354817 h 1394529"/>
                <a:gd name="connsiteX0" fmla="*/ 405860 w 520260"/>
                <a:gd name="connsiteY0" fmla="*/ 354817 h 1393060"/>
                <a:gd name="connsiteX1" fmla="*/ 374904 w 520260"/>
                <a:gd name="connsiteY1" fmla="*/ 247661 h 1393060"/>
                <a:gd name="connsiteX2" fmla="*/ 322516 w 520260"/>
                <a:gd name="connsiteY2" fmla="*/ 171461 h 1393060"/>
                <a:gd name="connsiteX3" fmla="*/ 267748 w 520260"/>
                <a:gd name="connsiteY3" fmla="*/ 126217 h 1393060"/>
                <a:gd name="connsiteX4" fmla="*/ 232029 w 520260"/>
                <a:gd name="connsiteY4" fmla="*/ 102405 h 1393060"/>
                <a:gd name="connsiteX5" fmla="*/ 205835 w 520260"/>
                <a:gd name="connsiteY5" fmla="*/ 73830 h 1393060"/>
                <a:gd name="connsiteX6" fmla="*/ 212979 w 520260"/>
                <a:gd name="connsiteY6" fmla="*/ 21442 h 1393060"/>
                <a:gd name="connsiteX7" fmla="*/ 262985 w 520260"/>
                <a:gd name="connsiteY7" fmla="*/ 11 h 1393060"/>
                <a:gd name="connsiteX8" fmla="*/ 312991 w 520260"/>
                <a:gd name="connsiteY8" fmla="*/ 23824 h 1393060"/>
                <a:gd name="connsiteX9" fmla="*/ 384429 w 520260"/>
                <a:gd name="connsiteY9" fmla="*/ 80974 h 1393060"/>
                <a:gd name="connsiteX10" fmla="*/ 463010 w 520260"/>
                <a:gd name="connsiteY10" fmla="*/ 173843 h 1393060"/>
                <a:gd name="connsiteX11" fmla="*/ 515398 w 520260"/>
                <a:gd name="connsiteY11" fmla="*/ 307192 h 1393060"/>
                <a:gd name="connsiteX12" fmla="*/ 508254 w 520260"/>
                <a:gd name="connsiteY12" fmla="*/ 447686 h 1393060"/>
                <a:gd name="connsiteX13" fmla="*/ 429672 w 520260"/>
                <a:gd name="connsiteY13" fmla="*/ 569130 h 1393060"/>
                <a:gd name="connsiteX14" fmla="*/ 320135 w 520260"/>
                <a:gd name="connsiteY14" fmla="*/ 652474 h 1393060"/>
                <a:gd name="connsiteX15" fmla="*/ 193929 w 520260"/>
                <a:gd name="connsiteY15" fmla="*/ 731055 h 1393060"/>
                <a:gd name="connsiteX16" fmla="*/ 120110 w 520260"/>
                <a:gd name="connsiteY16" fmla="*/ 816780 h 1393060"/>
                <a:gd name="connsiteX17" fmla="*/ 122491 w 520260"/>
                <a:gd name="connsiteY17" fmla="*/ 888217 h 1393060"/>
                <a:gd name="connsiteX18" fmla="*/ 203454 w 520260"/>
                <a:gd name="connsiteY18" fmla="*/ 978705 h 1393060"/>
                <a:gd name="connsiteX19" fmla="*/ 322516 w 520260"/>
                <a:gd name="connsiteY19" fmla="*/ 1083480 h 1393060"/>
                <a:gd name="connsiteX20" fmla="*/ 410623 w 520260"/>
                <a:gd name="connsiteY20" fmla="*/ 1183492 h 1393060"/>
                <a:gd name="connsiteX21" fmla="*/ 434435 w 520260"/>
                <a:gd name="connsiteY21" fmla="*/ 1290649 h 1393060"/>
                <a:gd name="connsiteX22" fmla="*/ 398716 w 520260"/>
                <a:gd name="connsiteY22" fmla="*/ 1381136 h 1393060"/>
                <a:gd name="connsiteX23" fmla="*/ 315373 w 520260"/>
                <a:gd name="connsiteY23" fmla="*/ 1383517 h 1393060"/>
                <a:gd name="connsiteX24" fmla="*/ 324898 w 520260"/>
                <a:gd name="connsiteY24" fmla="*/ 1302555 h 1393060"/>
                <a:gd name="connsiteX25" fmla="*/ 301085 w 520260"/>
                <a:gd name="connsiteY25" fmla="*/ 1226355 h 1393060"/>
                <a:gd name="connsiteX26" fmla="*/ 239173 w 520260"/>
                <a:gd name="connsiteY26" fmla="*/ 1152536 h 1393060"/>
                <a:gd name="connsiteX27" fmla="*/ 141541 w 520260"/>
                <a:gd name="connsiteY27" fmla="*/ 1066811 h 1393060"/>
                <a:gd name="connsiteX28" fmla="*/ 46291 w 520260"/>
                <a:gd name="connsiteY28" fmla="*/ 973942 h 1393060"/>
                <a:gd name="connsiteX29" fmla="*/ 1048 w 520260"/>
                <a:gd name="connsiteY29" fmla="*/ 873930 h 1393060"/>
                <a:gd name="connsiteX30" fmla="*/ 27241 w 520260"/>
                <a:gd name="connsiteY30" fmla="*/ 750105 h 1393060"/>
                <a:gd name="connsiteX31" fmla="*/ 160591 w 520260"/>
                <a:gd name="connsiteY31" fmla="*/ 623899 h 1393060"/>
                <a:gd name="connsiteX32" fmla="*/ 320135 w 520260"/>
                <a:gd name="connsiteY32" fmla="*/ 516742 h 1393060"/>
                <a:gd name="connsiteX33" fmla="*/ 389191 w 520260"/>
                <a:gd name="connsiteY33" fmla="*/ 450067 h 1393060"/>
                <a:gd name="connsiteX34" fmla="*/ 405860 w 520260"/>
                <a:gd name="connsiteY34" fmla="*/ 354817 h 1393060"/>
                <a:gd name="connsiteX0" fmla="*/ 405860 w 520260"/>
                <a:gd name="connsiteY0" fmla="*/ 354817 h 1392906"/>
                <a:gd name="connsiteX1" fmla="*/ 374904 w 520260"/>
                <a:gd name="connsiteY1" fmla="*/ 247661 h 1392906"/>
                <a:gd name="connsiteX2" fmla="*/ 322516 w 520260"/>
                <a:gd name="connsiteY2" fmla="*/ 171461 h 1392906"/>
                <a:gd name="connsiteX3" fmla="*/ 267748 w 520260"/>
                <a:gd name="connsiteY3" fmla="*/ 126217 h 1392906"/>
                <a:gd name="connsiteX4" fmla="*/ 232029 w 520260"/>
                <a:gd name="connsiteY4" fmla="*/ 102405 h 1392906"/>
                <a:gd name="connsiteX5" fmla="*/ 205835 w 520260"/>
                <a:gd name="connsiteY5" fmla="*/ 73830 h 1392906"/>
                <a:gd name="connsiteX6" fmla="*/ 212979 w 520260"/>
                <a:gd name="connsiteY6" fmla="*/ 21442 h 1392906"/>
                <a:gd name="connsiteX7" fmla="*/ 262985 w 520260"/>
                <a:gd name="connsiteY7" fmla="*/ 11 h 1392906"/>
                <a:gd name="connsiteX8" fmla="*/ 312991 w 520260"/>
                <a:gd name="connsiteY8" fmla="*/ 23824 h 1392906"/>
                <a:gd name="connsiteX9" fmla="*/ 384429 w 520260"/>
                <a:gd name="connsiteY9" fmla="*/ 80974 h 1392906"/>
                <a:gd name="connsiteX10" fmla="*/ 463010 w 520260"/>
                <a:gd name="connsiteY10" fmla="*/ 173843 h 1392906"/>
                <a:gd name="connsiteX11" fmla="*/ 515398 w 520260"/>
                <a:gd name="connsiteY11" fmla="*/ 307192 h 1392906"/>
                <a:gd name="connsiteX12" fmla="*/ 508254 w 520260"/>
                <a:gd name="connsiteY12" fmla="*/ 447686 h 1392906"/>
                <a:gd name="connsiteX13" fmla="*/ 429672 w 520260"/>
                <a:gd name="connsiteY13" fmla="*/ 569130 h 1392906"/>
                <a:gd name="connsiteX14" fmla="*/ 320135 w 520260"/>
                <a:gd name="connsiteY14" fmla="*/ 652474 h 1392906"/>
                <a:gd name="connsiteX15" fmla="*/ 193929 w 520260"/>
                <a:gd name="connsiteY15" fmla="*/ 731055 h 1392906"/>
                <a:gd name="connsiteX16" fmla="*/ 120110 w 520260"/>
                <a:gd name="connsiteY16" fmla="*/ 816780 h 1392906"/>
                <a:gd name="connsiteX17" fmla="*/ 122491 w 520260"/>
                <a:gd name="connsiteY17" fmla="*/ 888217 h 1392906"/>
                <a:gd name="connsiteX18" fmla="*/ 203454 w 520260"/>
                <a:gd name="connsiteY18" fmla="*/ 978705 h 1392906"/>
                <a:gd name="connsiteX19" fmla="*/ 322516 w 520260"/>
                <a:gd name="connsiteY19" fmla="*/ 1083480 h 1392906"/>
                <a:gd name="connsiteX20" fmla="*/ 410623 w 520260"/>
                <a:gd name="connsiteY20" fmla="*/ 1183492 h 1392906"/>
                <a:gd name="connsiteX21" fmla="*/ 434435 w 520260"/>
                <a:gd name="connsiteY21" fmla="*/ 1290649 h 1392906"/>
                <a:gd name="connsiteX22" fmla="*/ 398716 w 520260"/>
                <a:gd name="connsiteY22" fmla="*/ 1381136 h 1392906"/>
                <a:gd name="connsiteX23" fmla="*/ 315373 w 520260"/>
                <a:gd name="connsiteY23" fmla="*/ 1383517 h 1392906"/>
                <a:gd name="connsiteX24" fmla="*/ 320136 w 520260"/>
                <a:gd name="connsiteY24" fmla="*/ 1304937 h 1392906"/>
                <a:gd name="connsiteX25" fmla="*/ 301085 w 520260"/>
                <a:gd name="connsiteY25" fmla="*/ 1226355 h 1392906"/>
                <a:gd name="connsiteX26" fmla="*/ 239173 w 520260"/>
                <a:gd name="connsiteY26" fmla="*/ 1152536 h 1392906"/>
                <a:gd name="connsiteX27" fmla="*/ 141541 w 520260"/>
                <a:gd name="connsiteY27" fmla="*/ 1066811 h 1392906"/>
                <a:gd name="connsiteX28" fmla="*/ 46291 w 520260"/>
                <a:gd name="connsiteY28" fmla="*/ 973942 h 1392906"/>
                <a:gd name="connsiteX29" fmla="*/ 1048 w 520260"/>
                <a:gd name="connsiteY29" fmla="*/ 873930 h 1392906"/>
                <a:gd name="connsiteX30" fmla="*/ 27241 w 520260"/>
                <a:gd name="connsiteY30" fmla="*/ 750105 h 1392906"/>
                <a:gd name="connsiteX31" fmla="*/ 160591 w 520260"/>
                <a:gd name="connsiteY31" fmla="*/ 623899 h 1392906"/>
                <a:gd name="connsiteX32" fmla="*/ 320135 w 520260"/>
                <a:gd name="connsiteY32" fmla="*/ 516742 h 1392906"/>
                <a:gd name="connsiteX33" fmla="*/ 389191 w 520260"/>
                <a:gd name="connsiteY33" fmla="*/ 450067 h 1392906"/>
                <a:gd name="connsiteX34" fmla="*/ 405860 w 520260"/>
                <a:gd name="connsiteY34" fmla="*/ 354817 h 1392906"/>
                <a:gd name="connsiteX0" fmla="*/ 405860 w 520260"/>
                <a:gd name="connsiteY0" fmla="*/ 354817 h 1392906"/>
                <a:gd name="connsiteX1" fmla="*/ 374904 w 520260"/>
                <a:gd name="connsiteY1" fmla="*/ 247661 h 1392906"/>
                <a:gd name="connsiteX2" fmla="*/ 322516 w 520260"/>
                <a:gd name="connsiteY2" fmla="*/ 171461 h 1392906"/>
                <a:gd name="connsiteX3" fmla="*/ 267748 w 520260"/>
                <a:gd name="connsiteY3" fmla="*/ 126217 h 1392906"/>
                <a:gd name="connsiteX4" fmla="*/ 232029 w 520260"/>
                <a:gd name="connsiteY4" fmla="*/ 102405 h 1392906"/>
                <a:gd name="connsiteX5" fmla="*/ 205835 w 520260"/>
                <a:gd name="connsiteY5" fmla="*/ 73830 h 1392906"/>
                <a:gd name="connsiteX6" fmla="*/ 212979 w 520260"/>
                <a:gd name="connsiteY6" fmla="*/ 21442 h 1392906"/>
                <a:gd name="connsiteX7" fmla="*/ 262985 w 520260"/>
                <a:gd name="connsiteY7" fmla="*/ 11 h 1392906"/>
                <a:gd name="connsiteX8" fmla="*/ 312991 w 520260"/>
                <a:gd name="connsiteY8" fmla="*/ 23824 h 1392906"/>
                <a:gd name="connsiteX9" fmla="*/ 384429 w 520260"/>
                <a:gd name="connsiteY9" fmla="*/ 80974 h 1392906"/>
                <a:gd name="connsiteX10" fmla="*/ 463010 w 520260"/>
                <a:gd name="connsiteY10" fmla="*/ 173843 h 1392906"/>
                <a:gd name="connsiteX11" fmla="*/ 515398 w 520260"/>
                <a:gd name="connsiteY11" fmla="*/ 307192 h 1392906"/>
                <a:gd name="connsiteX12" fmla="*/ 508254 w 520260"/>
                <a:gd name="connsiteY12" fmla="*/ 447686 h 1392906"/>
                <a:gd name="connsiteX13" fmla="*/ 429672 w 520260"/>
                <a:gd name="connsiteY13" fmla="*/ 569130 h 1392906"/>
                <a:gd name="connsiteX14" fmla="*/ 320135 w 520260"/>
                <a:gd name="connsiteY14" fmla="*/ 652474 h 1392906"/>
                <a:gd name="connsiteX15" fmla="*/ 193929 w 520260"/>
                <a:gd name="connsiteY15" fmla="*/ 731055 h 1392906"/>
                <a:gd name="connsiteX16" fmla="*/ 120110 w 520260"/>
                <a:gd name="connsiteY16" fmla="*/ 816780 h 1392906"/>
                <a:gd name="connsiteX17" fmla="*/ 122491 w 520260"/>
                <a:gd name="connsiteY17" fmla="*/ 888217 h 1392906"/>
                <a:gd name="connsiteX18" fmla="*/ 203454 w 520260"/>
                <a:gd name="connsiteY18" fmla="*/ 978705 h 1392906"/>
                <a:gd name="connsiteX19" fmla="*/ 322516 w 520260"/>
                <a:gd name="connsiteY19" fmla="*/ 1083480 h 1392906"/>
                <a:gd name="connsiteX20" fmla="*/ 410623 w 520260"/>
                <a:gd name="connsiteY20" fmla="*/ 1183492 h 1392906"/>
                <a:gd name="connsiteX21" fmla="*/ 434435 w 520260"/>
                <a:gd name="connsiteY21" fmla="*/ 1290649 h 1392906"/>
                <a:gd name="connsiteX22" fmla="*/ 398716 w 520260"/>
                <a:gd name="connsiteY22" fmla="*/ 1381136 h 1392906"/>
                <a:gd name="connsiteX23" fmla="*/ 315373 w 520260"/>
                <a:gd name="connsiteY23" fmla="*/ 1383517 h 1392906"/>
                <a:gd name="connsiteX24" fmla="*/ 320136 w 520260"/>
                <a:gd name="connsiteY24" fmla="*/ 1304937 h 1392906"/>
                <a:gd name="connsiteX25" fmla="*/ 301085 w 520260"/>
                <a:gd name="connsiteY25" fmla="*/ 1226355 h 1392906"/>
                <a:gd name="connsiteX26" fmla="*/ 239173 w 520260"/>
                <a:gd name="connsiteY26" fmla="*/ 1152536 h 1392906"/>
                <a:gd name="connsiteX27" fmla="*/ 141541 w 520260"/>
                <a:gd name="connsiteY27" fmla="*/ 1066811 h 1392906"/>
                <a:gd name="connsiteX28" fmla="*/ 46291 w 520260"/>
                <a:gd name="connsiteY28" fmla="*/ 973942 h 1392906"/>
                <a:gd name="connsiteX29" fmla="*/ 1048 w 520260"/>
                <a:gd name="connsiteY29" fmla="*/ 873930 h 1392906"/>
                <a:gd name="connsiteX30" fmla="*/ 27241 w 520260"/>
                <a:gd name="connsiteY30" fmla="*/ 750105 h 1392906"/>
                <a:gd name="connsiteX31" fmla="*/ 160591 w 520260"/>
                <a:gd name="connsiteY31" fmla="*/ 623899 h 1392906"/>
                <a:gd name="connsiteX32" fmla="*/ 320135 w 520260"/>
                <a:gd name="connsiteY32" fmla="*/ 516742 h 1392906"/>
                <a:gd name="connsiteX33" fmla="*/ 389191 w 520260"/>
                <a:gd name="connsiteY33" fmla="*/ 450067 h 1392906"/>
                <a:gd name="connsiteX34" fmla="*/ 405860 w 520260"/>
                <a:gd name="connsiteY34" fmla="*/ 354817 h 1392906"/>
                <a:gd name="connsiteX0" fmla="*/ 405860 w 520260"/>
                <a:gd name="connsiteY0" fmla="*/ 354817 h 1392906"/>
                <a:gd name="connsiteX1" fmla="*/ 374904 w 520260"/>
                <a:gd name="connsiteY1" fmla="*/ 247661 h 1392906"/>
                <a:gd name="connsiteX2" fmla="*/ 322516 w 520260"/>
                <a:gd name="connsiteY2" fmla="*/ 171461 h 1392906"/>
                <a:gd name="connsiteX3" fmla="*/ 267748 w 520260"/>
                <a:gd name="connsiteY3" fmla="*/ 126217 h 1392906"/>
                <a:gd name="connsiteX4" fmla="*/ 232029 w 520260"/>
                <a:gd name="connsiteY4" fmla="*/ 102405 h 1392906"/>
                <a:gd name="connsiteX5" fmla="*/ 205835 w 520260"/>
                <a:gd name="connsiteY5" fmla="*/ 73830 h 1392906"/>
                <a:gd name="connsiteX6" fmla="*/ 212979 w 520260"/>
                <a:gd name="connsiteY6" fmla="*/ 21442 h 1392906"/>
                <a:gd name="connsiteX7" fmla="*/ 262985 w 520260"/>
                <a:gd name="connsiteY7" fmla="*/ 11 h 1392906"/>
                <a:gd name="connsiteX8" fmla="*/ 312991 w 520260"/>
                <a:gd name="connsiteY8" fmla="*/ 23824 h 1392906"/>
                <a:gd name="connsiteX9" fmla="*/ 384429 w 520260"/>
                <a:gd name="connsiteY9" fmla="*/ 80974 h 1392906"/>
                <a:gd name="connsiteX10" fmla="*/ 463010 w 520260"/>
                <a:gd name="connsiteY10" fmla="*/ 173843 h 1392906"/>
                <a:gd name="connsiteX11" fmla="*/ 515398 w 520260"/>
                <a:gd name="connsiteY11" fmla="*/ 307192 h 1392906"/>
                <a:gd name="connsiteX12" fmla="*/ 508254 w 520260"/>
                <a:gd name="connsiteY12" fmla="*/ 447686 h 1392906"/>
                <a:gd name="connsiteX13" fmla="*/ 429672 w 520260"/>
                <a:gd name="connsiteY13" fmla="*/ 569130 h 1392906"/>
                <a:gd name="connsiteX14" fmla="*/ 320135 w 520260"/>
                <a:gd name="connsiteY14" fmla="*/ 650093 h 1392906"/>
                <a:gd name="connsiteX15" fmla="*/ 193929 w 520260"/>
                <a:gd name="connsiteY15" fmla="*/ 731055 h 1392906"/>
                <a:gd name="connsiteX16" fmla="*/ 120110 w 520260"/>
                <a:gd name="connsiteY16" fmla="*/ 816780 h 1392906"/>
                <a:gd name="connsiteX17" fmla="*/ 122491 w 520260"/>
                <a:gd name="connsiteY17" fmla="*/ 888217 h 1392906"/>
                <a:gd name="connsiteX18" fmla="*/ 203454 w 520260"/>
                <a:gd name="connsiteY18" fmla="*/ 978705 h 1392906"/>
                <a:gd name="connsiteX19" fmla="*/ 322516 w 520260"/>
                <a:gd name="connsiteY19" fmla="*/ 1083480 h 1392906"/>
                <a:gd name="connsiteX20" fmla="*/ 410623 w 520260"/>
                <a:gd name="connsiteY20" fmla="*/ 1183492 h 1392906"/>
                <a:gd name="connsiteX21" fmla="*/ 434435 w 520260"/>
                <a:gd name="connsiteY21" fmla="*/ 1290649 h 1392906"/>
                <a:gd name="connsiteX22" fmla="*/ 398716 w 520260"/>
                <a:gd name="connsiteY22" fmla="*/ 1381136 h 1392906"/>
                <a:gd name="connsiteX23" fmla="*/ 315373 w 520260"/>
                <a:gd name="connsiteY23" fmla="*/ 1383517 h 1392906"/>
                <a:gd name="connsiteX24" fmla="*/ 320136 w 520260"/>
                <a:gd name="connsiteY24" fmla="*/ 1304937 h 1392906"/>
                <a:gd name="connsiteX25" fmla="*/ 301085 w 520260"/>
                <a:gd name="connsiteY25" fmla="*/ 1226355 h 1392906"/>
                <a:gd name="connsiteX26" fmla="*/ 239173 w 520260"/>
                <a:gd name="connsiteY26" fmla="*/ 1152536 h 1392906"/>
                <a:gd name="connsiteX27" fmla="*/ 141541 w 520260"/>
                <a:gd name="connsiteY27" fmla="*/ 1066811 h 1392906"/>
                <a:gd name="connsiteX28" fmla="*/ 46291 w 520260"/>
                <a:gd name="connsiteY28" fmla="*/ 973942 h 1392906"/>
                <a:gd name="connsiteX29" fmla="*/ 1048 w 520260"/>
                <a:gd name="connsiteY29" fmla="*/ 873930 h 1392906"/>
                <a:gd name="connsiteX30" fmla="*/ 27241 w 520260"/>
                <a:gd name="connsiteY30" fmla="*/ 750105 h 1392906"/>
                <a:gd name="connsiteX31" fmla="*/ 160591 w 520260"/>
                <a:gd name="connsiteY31" fmla="*/ 623899 h 1392906"/>
                <a:gd name="connsiteX32" fmla="*/ 320135 w 520260"/>
                <a:gd name="connsiteY32" fmla="*/ 516742 h 1392906"/>
                <a:gd name="connsiteX33" fmla="*/ 389191 w 520260"/>
                <a:gd name="connsiteY33" fmla="*/ 450067 h 1392906"/>
                <a:gd name="connsiteX34" fmla="*/ 405860 w 520260"/>
                <a:gd name="connsiteY34" fmla="*/ 354817 h 1392906"/>
                <a:gd name="connsiteX0" fmla="*/ 405860 w 518504"/>
                <a:gd name="connsiteY0" fmla="*/ 354817 h 1392906"/>
                <a:gd name="connsiteX1" fmla="*/ 374904 w 518504"/>
                <a:gd name="connsiteY1" fmla="*/ 247661 h 1392906"/>
                <a:gd name="connsiteX2" fmla="*/ 322516 w 518504"/>
                <a:gd name="connsiteY2" fmla="*/ 171461 h 1392906"/>
                <a:gd name="connsiteX3" fmla="*/ 267748 w 518504"/>
                <a:gd name="connsiteY3" fmla="*/ 126217 h 1392906"/>
                <a:gd name="connsiteX4" fmla="*/ 232029 w 518504"/>
                <a:gd name="connsiteY4" fmla="*/ 102405 h 1392906"/>
                <a:gd name="connsiteX5" fmla="*/ 205835 w 518504"/>
                <a:gd name="connsiteY5" fmla="*/ 73830 h 1392906"/>
                <a:gd name="connsiteX6" fmla="*/ 212979 w 518504"/>
                <a:gd name="connsiteY6" fmla="*/ 21442 h 1392906"/>
                <a:gd name="connsiteX7" fmla="*/ 262985 w 518504"/>
                <a:gd name="connsiteY7" fmla="*/ 11 h 1392906"/>
                <a:gd name="connsiteX8" fmla="*/ 312991 w 518504"/>
                <a:gd name="connsiteY8" fmla="*/ 23824 h 1392906"/>
                <a:gd name="connsiteX9" fmla="*/ 384429 w 518504"/>
                <a:gd name="connsiteY9" fmla="*/ 80974 h 1392906"/>
                <a:gd name="connsiteX10" fmla="*/ 463010 w 518504"/>
                <a:gd name="connsiteY10" fmla="*/ 173843 h 1392906"/>
                <a:gd name="connsiteX11" fmla="*/ 515398 w 518504"/>
                <a:gd name="connsiteY11" fmla="*/ 307192 h 1392906"/>
                <a:gd name="connsiteX12" fmla="*/ 503491 w 518504"/>
                <a:gd name="connsiteY12" fmla="*/ 464355 h 1392906"/>
                <a:gd name="connsiteX13" fmla="*/ 429672 w 518504"/>
                <a:gd name="connsiteY13" fmla="*/ 569130 h 1392906"/>
                <a:gd name="connsiteX14" fmla="*/ 320135 w 518504"/>
                <a:gd name="connsiteY14" fmla="*/ 650093 h 1392906"/>
                <a:gd name="connsiteX15" fmla="*/ 193929 w 518504"/>
                <a:gd name="connsiteY15" fmla="*/ 731055 h 1392906"/>
                <a:gd name="connsiteX16" fmla="*/ 120110 w 518504"/>
                <a:gd name="connsiteY16" fmla="*/ 816780 h 1392906"/>
                <a:gd name="connsiteX17" fmla="*/ 122491 w 518504"/>
                <a:gd name="connsiteY17" fmla="*/ 888217 h 1392906"/>
                <a:gd name="connsiteX18" fmla="*/ 203454 w 518504"/>
                <a:gd name="connsiteY18" fmla="*/ 978705 h 1392906"/>
                <a:gd name="connsiteX19" fmla="*/ 322516 w 518504"/>
                <a:gd name="connsiteY19" fmla="*/ 1083480 h 1392906"/>
                <a:gd name="connsiteX20" fmla="*/ 410623 w 518504"/>
                <a:gd name="connsiteY20" fmla="*/ 1183492 h 1392906"/>
                <a:gd name="connsiteX21" fmla="*/ 434435 w 518504"/>
                <a:gd name="connsiteY21" fmla="*/ 1290649 h 1392906"/>
                <a:gd name="connsiteX22" fmla="*/ 398716 w 518504"/>
                <a:gd name="connsiteY22" fmla="*/ 1381136 h 1392906"/>
                <a:gd name="connsiteX23" fmla="*/ 315373 w 518504"/>
                <a:gd name="connsiteY23" fmla="*/ 1383517 h 1392906"/>
                <a:gd name="connsiteX24" fmla="*/ 320136 w 518504"/>
                <a:gd name="connsiteY24" fmla="*/ 1304937 h 1392906"/>
                <a:gd name="connsiteX25" fmla="*/ 301085 w 518504"/>
                <a:gd name="connsiteY25" fmla="*/ 1226355 h 1392906"/>
                <a:gd name="connsiteX26" fmla="*/ 239173 w 518504"/>
                <a:gd name="connsiteY26" fmla="*/ 1152536 h 1392906"/>
                <a:gd name="connsiteX27" fmla="*/ 141541 w 518504"/>
                <a:gd name="connsiteY27" fmla="*/ 1066811 h 1392906"/>
                <a:gd name="connsiteX28" fmla="*/ 46291 w 518504"/>
                <a:gd name="connsiteY28" fmla="*/ 973942 h 1392906"/>
                <a:gd name="connsiteX29" fmla="*/ 1048 w 518504"/>
                <a:gd name="connsiteY29" fmla="*/ 873930 h 1392906"/>
                <a:gd name="connsiteX30" fmla="*/ 27241 w 518504"/>
                <a:gd name="connsiteY30" fmla="*/ 750105 h 1392906"/>
                <a:gd name="connsiteX31" fmla="*/ 160591 w 518504"/>
                <a:gd name="connsiteY31" fmla="*/ 623899 h 1392906"/>
                <a:gd name="connsiteX32" fmla="*/ 320135 w 518504"/>
                <a:gd name="connsiteY32" fmla="*/ 516742 h 1392906"/>
                <a:gd name="connsiteX33" fmla="*/ 389191 w 518504"/>
                <a:gd name="connsiteY33" fmla="*/ 450067 h 1392906"/>
                <a:gd name="connsiteX34" fmla="*/ 405860 w 518504"/>
                <a:gd name="connsiteY34" fmla="*/ 354817 h 1392906"/>
                <a:gd name="connsiteX0" fmla="*/ 405576 w 518220"/>
                <a:gd name="connsiteY0" fmla="*/ 354817 h 1392906"/>
                <a:gd name="connsiteX1" fmla="*/ 374620 w 518220"/>
                <a:gd name="connsiteY1" fmla="*/ 247661 h 1392906"/>
                <a:gd name="connsiteX2" fmla="*/ 322232 w 518220"/>
                <a:gd name="connsiteY2" fmla="*/ 171461 h 1392906"/>
                <a:gd name="connsiteX3" fmla="*/ 267464 w 518220"/>
                <a:gd name="connsiteY3" fmla="*/ 126217 h 1392906"/>
                <a:gd name="connsiteX4" fmla="*/ 231745 w 518220"/>
                <a:gd name="connsiteY4" fmla="*/ 102405 h 1392906"/>
                <a:gd name="connsiteX5" fmla="*/ 205551 w 518220"/>
                <a:gd name="connsiteY5" fmla="*/ 73830 h 1392906"/>
                <a:gd name="connsiteX6" fmla="*/ 212695 w 518220"/>
                <a:gd name="connsiteY6" fmla="*/ 21442 h 1392906"/>
                <a:gd name="connsiteX7" fmla="*/ 262701 w 518220"/>
                <a:gd name="connsiteY7" fmla="*/ 11 h 1392906"/>
                <a:gd name="connsiteX8" fmla="*/ 312707 w 518220"/>
                <a:gd name="connsiteY8" fmla="*/ 23824 h 1392906"/>
                <a:gd name="connsiteX9" fmla="*/ 384145 w 518220"/>
                <a:gd name="connsiteY9" fmla="*/ 80974 h 1392906"/>
                <a:gd name="connsiteX10" fmla="*/ 462726 w 518220"/>
                <a:gd name="connsiteY10" fmla="*/ 173843 h 1392906"/>
                <a:gd name="connsiteX11" fmla="*/ 515114 w 518220"/>
                <a:gd name="connsiteY11" fmla="*/ 307192 h 1392906"/>
                <a:gd name="connsiteX12" fmla="*/ 503207 w 518220"/>
                <a:gd name="connsiteY12" fmla="*/ 464355 h 1392906"/>
                <a:gd name="connsiteX13" fmla="*/ 429388 w 518220"/>
                <a:gd name="connsiteY13" fmla="*/ 569130 h 1392906"/>
                <a:gd name="connsiteX14" fmla="*/ 319851 w 518220"/>
                <a:gd name="connsiteY14" fmla="*/ 650093 h 1392906"/>
                <a:gd name="connsiteX15" fmla="*/ 193645 w 518220"/>
                <a:gd name="connsiteY15" fmla="*/ 731055 h 1392906"/>
                <a:gd name="connsiteX16" fmla="*/ 119826 w 518220"/>
                <a:gd name="connsiteY16" fmla="*/ 816780 h 1392906"/>
                <a:gd name="connsiteX17" fmla="*/ 122207 w 518220"/>
                <a:gd name="connsiteY17" fmla="*/ 888217 h 1392906"/>
                <a:gd name="connsiteX18" fmla="*/ 203170 w 518220"/>
                <a:gd name="connsiteY18" fmla="*/ 978705 h 1392906"/>
                <a:gd name="connsiteX19" fmla="*/ 322232 w 518220"/>
                <a:gd name="connsiteY19" fmla="*/ 1083480 h 1392906"/>
                <a:gd name="connsiteX20" fmla="*/ 410339 w 518220"/>
                <a:gd name="connsiteY20" fmla="*/ 1183492 h 1392906"/>
                <a:gd name="connsiteX21" fmla="*/ 434151 w 518220"/>
                <a:gd name="connsiteY21" fmla="*/ 1290649 h 1392906"/>
                <a:gd name="connsiteX22" fmla="*/ 398432 w 518220"/>
                <a:gd name="connsiteY22" fmla="*/ 1381136 h 1392906"/>
                <a:gd name="connsiteX23" fmla="*/ 315089 w 518220"/>
                <a:gd name="connsiteY23" fmla="*/ 1383517 h 1392906"/>
                <a:gd name="connsiteX24" fmla="*/ 319852 w 518220"/>
                <a:gd name="connsiteY24" fmla="*/ 1304937 h 1392906"/>
                <a:gd name="connsiteX25" fmla="*/ 300801 w 518220"/>
                <a:gd name="connsiteY25" fmla="*/ 1226355 h 1392906"/>
                <a:gd name="connsiteX26" fmla="*/ 238889 w 518220"/>
                <a:gd name="connsiteY26" fmla="*/ 1152536 h 1392906"/>
                <a:gd name="connsiteX27" fmla="*/ 141257 w 518220"/>
                <a:gd name="connsiteY27" fmla="*/ 1066811 h 1392906"/>
                <a:gd name="connsiteX28" fmla="*/ 46007 w 518220"/>
                <a:gd name="connsiteY28" fmla="*/ 973942 h 1392906"/>
                <a:gd name="connsiteX29" fmla="*/ 764 w 518220"/>
                <a:gd name="connsiteY29" fmla="*/ 873930 h 1392906"/>
                <a:gd name="connsiteX30" fmla="*/ 26957 w 518220"/>
                <a:gd name="connsiteY30" fmla="*/ 750105 h 1392906"/>
                <a:gd name="connsiteX31" fmla="*/ 138875 w 518220"/>
                <a:gd name="connsiteY31" fmla="*/ 638186 h 1392906"/>
                <a:gd name="connsiteX32" fmla="*/ 319851 w 518220"/>
                <a:gd name="connsiteY32" fmla="*/ 516742 h 1392906"/>
                <a:gd name="connsiteX33" fmla="*/ 388907 w 518220"/>
                <a:gd name="connsiteY33" fmla="*/ 450067 h 1392906"/>
                <a:gd name="connsiteX34" fmla="*/ 405576 w 518220"/>
                <a:gd name="connsiteY34" fmla="*/ 354817 h 1392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18220" h="1392906">
                  <a:moveTo>
                    <a:pt x="405576" y="354817"/>
                  </a:moveTo>
                  <a:cubicBezTo>
                    <a:pt x="403195" y="321083"/>
                    <a:pt x="388511" y="278220"/>
                    <a:pt x="374620" y="247661"/>
                  </a:cubicBezTo>
                  <a:cubicBezTo>
                    <a:pt x="360729" y="217102"/>
                    <a:pt x="340091" y="191702"/>
                    <a:pt x="322232" y="171461"/>
                  </a:cubicBezTo>
                  <a:cubicBezTo>
                    <a:pt x="304373" y="151220"/>
                    <a:pt x="282545" y="137726"/>
                    <a:pt x="267464" y="126217"/>
                  </a:cubicBezTo>
                  <a:cubicBezTo>
                    <a:pt x="252383" y="114708"/>
                    <a:pt x="242064" y="111136"/>
                    <a:pt x="231745" y="102405"/>
                  </a:cubicBezTo>
                  <a:cubicBezTo>
                    <a:pt x="221426" y="93674"/>
                    <a:pt x="208726" y="87324"/>
                    <a:pt x="205551" y="73830"/>
                  </a:cubicBezTo>
                  <a:cubicBezTo>
                    <a:pt x="202376" y="60336"/>
                    <a:pt x="203170" y="33745"/>
                    <a:pt x="212695" y="21442"/>
                  </a:cubicBezTo>
                  <a:cubicBezTo>
                    <a:pt x="222220" y="9139"/>
                    <a:pt x="246032" y="-386"/>
                    <a:pt x="262701" y="11"/>
                  </a:cubicBezTo>
                  <a:cubicBezTo>
                    <a:pt x="279370" y="408"/>
                    <a:pt x="292466" y="10330"/>
                    <a:pt x="312707" y="23824"/>
                  </a:cubicBezTo>
                  <a:cubicBezTo>
                    <a:pt x="332948" y="37318"/>
                    <a:pt x="359142" y="55971"/>
                    <a:pt x="384145" y="80974"/>
                  </a:cubicBezTo>
                  <a:cubicBezTo>
                    <a:pt x="409148" y="105977"/>
                    <a:pt x="440898" y="136140"/>
                    <a:pt x="462726" y="173843"/>
                  </a:cubicBezTo>
                  <a:cubicBezTo>
                    <a:pt x="484554" y="211546"/>
                    <a:pt x="508367" y="258773"/>
                    <a:pt x="515114" y="307192"/>
                  </a:cubicBezTo>
                  <a:cubicBezTo>
                    <a:pt x="521861" y="355611"/>
                    <a:pt x="517495" y="420699"/>
                    <a:pt x="503207" y="464355"/>
                  </a:cubicBezTo>
                  <a:cubicBezTo>
                    <a:pt x="488919" y="508011"/>
                    <a:pt x="459947" y="538174"/>
                    <a:pt x="429388" y="569130"/>
                  </a:cubicBezTo>
                  <a:cubicBezTo>
                    <a:pt x="398829" y="600086"/>
                    <a:pt x="359141" y="623106"/>
                    <a:pt x="319851" y="650093"/>
                  </a:cubicBezTo>
                  <a:cubicBezTo>
                    <a:pt x="280561" y="677080"/>
                    <a:pt x="226983" y="703274"/>
                    <a:pt x="193645" y="731055"/>
                  </a:cubicBezTo>
                  <a:cubicBezTo>
                    <a:pt x="160308" y="758836"/>
                    <a:pt x="131732" y="790586"/>
                    <a:pt x="119826" y="816780"/>
                  </a:cubicBezTo>
                  <a:cubicBezTo>
                    <a:pt x="107920" y="842974"/>
                    <a:pt x="108316" y="861230"/>
                    <a:pt x="122207" y="888217"/>
                  </a:cubicBezTo>
                  <a:cubicBezTo>
                    <a:pt x="136098" y="915204"/>
                    <a:pt x="169833" y="946161"/>
                    <a:pt x="203170" y="978705"/>
                  </a:cubicBezTo>
                  <a:cubicBezTo>
                    <a:pt x="236507" y="1011249"/>
                    <a:pt x="287704" y="1049349"/>
                    <a:pt x="322232" y="1083480"/>
                  </a:cubicBezTo>
                  <a:cubicBezTo>
                    <a:pt x="356760" y="1117611"/>
                    <a:pt x="391686" y="1148964"/>
                    <a:pt x="410339" y="1183492"/>
                  </a:cubicBezTo>
                  <a:cubicBezTo>
                    <a:pt x="428992" y="1218020"/>
                    <a:pt x="436136" y="1257708"/>
                    <a:pt x="434151" y="1290649"/>
                  </a:cubicBezTo>
                  <a:cubicBezTo>
                    <a:pt x="432167" y="1323590"/>
                    <a:pt x="418276" y="1365658"/>
                    <a:pt x="398432" y="1381136"/>
                  </a:cubicBezTo>
                  <a:cubicBezTo>
                    <a:pt x="378588" y="1396614"/>
                    <a:pt x="328186" y="1396217"/>
                    <a:pt x="315089" y="1383517"/>
                  </a:cubicBezTo>
                  <a:cubicBezTo>
                    <a:pt x="301992" y="1370817"/>
                    <a:pt x="322233" y="1331131"/>
                    <a:pt x="319852" y="1304937"/>
                  </a:cubicBezTo>
                  <a:cubicBezTo>
                    <a:pt x="317471" y="1278743"/>
                    <a:pt x="314295" y="1251755"/>
                    <a:pt x="300801" y="1226355"/>
                  </a:cubicBezTo>
                  <a:cubicBezTo>
                    <a:pt x="287307" y="1200955"/>
                    <a:pt x="265480" y="1179127"/>
                    <a:pt x="238889" y="1152536"/>
                  </a:cubicBezTo>
                  <a:cubicBezTo>
                    <a:pt x="212298" y="1125945"/>
                    <a:pt x="173404" y="1096577"/>
                    <a:pt x="141257" y="1066811"/>
                  </a:cubicBezTo>
                  <a:cubicBezTo>
                    <a:pt x="109110" y="1037045"/>
                    <a:pt x="69422" y="1006089"/>
                    <a:pt x="46007" y="973942"/>
                  </a:cubicBezTo>
                  <a:cubicBezTo>
                    <a:pt x="22592" y="941795"/>
                    <a:pt x="3939" y="911236"/>
                    <a:pt x="764" y="873930"/>
                  </a:cubicBezTo>
                  <a:cubicBezTo>
                    <a:pt x="-2411" y="836624"/>
                    <a:pt x="3939" y="789396"/>
                    <a:pt x="26957" y="750105"/>
                  </a:cubicBezTo>
                  <a:cubicBezTo>
                    <a:pt x="49976" y="710814"/>
                    <a:pt x="90059" y="677080"/>
                    <a:pt x="138875" y="638186"/>
                  </a:cubicBezTo>
                  <a:cubicBezTo>
                    <a:pt x="187691" y="599292"/>
                    <a:pt x="281751" y="545714"/>
                    <a:pt x="319851" y="516742"/>
                  </a:cubicBezTo>
                  <a:cubicBezTo>
                    <a:pt x="357951" y="487770"/>
                    <a:pt x="374620" y="477451"/>
                    <a:pt x="388907" y="450067"/>
                  </a:cubicBezTo>
                  <a:cubicBezTo>
                    <a:pt x="403194" y="422683"/>
                    <a:pt x="407957" y="388551"/>
                    <a:pt x="405576" y="354817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83" name="组合 1682"/>
          <p:cNvGrpSpPr/>
          <p:nvPr/>
        </p:nvGrpSpPr>
        <p:grpSpPr>
          <a:xfrm rot="-180000">
            <a:off x="8781725" y="2798173"/>
            <a:ext cx="369392" cy="305967"/>
            <a:chOff x="8813256" y="3261174"/>
            <a:chExt cx="369392" cy="305967"/>
          </a:xfrm>
        </p:grpSpPr>
        <p:sp>
          <p:nvSpPr>
            <p:cNvPr id="1684" name="任意多边形 1683"/>
            <p:cNvSpPr/>
            <p:nvPr/>
          </p:nvSpPr>
          <p:spPr>
            <a:xfrm>
              <a:off x="8821978" y="3282245"/>
              <a:ext cx="360670" cy="284896"/>
            </a:xfrm>
            <a:custGeom>
              <a:avLst/>
              <a:gdLst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73969 w 360242"/>
                <a:gd name="connsiteY9" fmla="*/ 165127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69206 w 360242"/>
                <a:gd name="connsiteY9" fmla="*/ 174652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69206 w 360242"/>
                <a:gd name="connsiteY9" fmla="*/ 179414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6357 w 360242"/>
                <a:gd name="connsiteY8" fmla="*/ 138932 h 291353"/>
                <a:gd name="connsiteX9" fmla="*/ 269206 w 360242"/>
                <a:gd name="connsiteY9" fmla="*/ 179414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7235 w 360670"/>
                <a:gd name="connsiteY0" fmla="*/ 98452 h 291353"/>
                <a:gd name="connsiteX1" fmla="*/ 195816 w 360670"/>
                <a:gd name="connsiteY1" fmla="*/ 55589 h 291353"/>
                <a:gd name="connsiteX2" fmla="*/ 248203 w 360670"/>
                <a:gd name="connsiteY2" fmla="*/ 19870 h 291353"/>
                <a:gd name="connsiteX3" fmla="*/ 286303 w 360670"/>
                <a:gd name="connsiteY3" fmla="*/ 820 h 291353"/>
                <a:gd name="connsiteX4" fmla="*/ 326785 w 360670"/>
                <a:gd name="connsiteY4" fmla="*/ 5583 h 291353"/>
                <a:gd name="connsiteX5" fmla="*/ 355360 w 360670"/>
                <a:gd name="connsiteY5" fmla="*/ 24633 h 291353"/>
                <a:gd name="connsiteX6" fmla="*/ 360122 w 360670"/>
                <a:gd name="connsiteY6" fmla="*/ 67495 h 291353"/>
                <a:gd name="connsiteX7" fmla="*/ 348216 w 360670"/>
                <a:gd name="connsiteY7" fmla="*/ 110358 h 291353"/>
                <a:gd name="connsiteX8" fmla="*/ 326785 w 360670"/>
                <a:gd name="connsiteY8" fmla="*/ 138932 h 291353"/>
                <a:gd name="connsiteX9" fmla="*/ 269634 w 360670"/>
                <a:gd name="connsiteY9" fmla="*/ 179414 h 291353"/>
                <a:gd name="connsiteX10" fmla="*/ 205341 w 360670"/>
                <a:gd name="connsiteY10" fmla="*/ 215133 h 291353"/>
                <a:gd name="connsiteX11" fmla="*/ 138666 w 360670"/>
                <a:gd name="connsiteY11" fmla="*/ 250852 h 291353"/>
                <a:gd name="connsiteX12" fmla="*/ 81516 w 360670"/>
                <a:gd name="connsiteY12" fmla="*/ 279427 h 291353"/>
                <a:gd name="connsiteX13" fmla="*/ 48178 w 360670"/>
                <a:gd name="connsiteY13" fmla="*/ 291333 h 291353"/>
                <a:gd name="connsiteX14" fmla="*/ 19603 w 360670"/>
                <a:gd name="connsiteY14" fmla="*/ 277045 h 291353"/>
                <a:gd name="connsiteX15" fmla="*/ 553 w 360670"/>
                <a:gd name="connsiteY15" fmla="*/ 238945 h 291353"/>
                <a:gd name="connsiteX16" fmla="*/ 7697 w 360670"/>
                <a:gd name="connsiteY16" fmla="*/ 193702 h 291353"/>
                <a:gd name="connsiteX17" fmla="*/ 33891 w 360670"/>
                <a:gd name="connsiteY17" fmla="*/ 146077 h 291353"/>
                <a:gd name="connsiteX18" fmla="*/ 67228 w 360670"/>
                <a:gd name="connsiteY18" fmla="*/ 124645 h 291353"/>
                <a:gd name="connsiteX19" fmla="*/ 117235 w 360670"/>
                <a:gd name="connsiteY19" fmla="*/ 98452 h 291353"/>
                <a:gd name="connsiteX0" fmla="*/ 117235 w 360670"/>
                <a:gd name="connsiteY0" fmla="*/ 98452 h 291353"/>
                <a:gd name="connsiteX1" fmla="*/ 195816 w 360670"/>
                <a:gd name="connsiteY1" fmla="*/ 55589 h 291353"/>
                <a:gd name="connsiteX2" fmla="*/ 248203 w 360670"/>
                <a:gd name="connsiteY2" fmla="*/ 19870 h 291353"/>
                <a:gd name="connsiteX3" fmla="*/ 286303 w 360670"/>
                <a:gd name="connsiteY3" fmla="*/ 820 h 291353"/>
                <a:gd name="connsiteX4" fmla="*/ 326785 w 360670"/>
                <a:gd name="connsiteY4" fmla="*/ 5583 h 291353"/>
                <a:gd name="connsiteX5" fmla="*/ 355360 w 360670"/>
                <a:gd name="connsiteY5" fmla="*/ 24633 h 291353"/>
                <a:gd name="connsiteX6" fmla="*/ 360122 w 360670"/>
                <a:gd name="connsiteY6" fmla="*/ 67495 h 291353"/>
                <a:gd name="connsiteX7" fmla="*/ 348216 w 360670"/>
                <a:gd name="connsiteY7" fmla="*/ 110358 h 291353"/>
                <a:gd name="connsiteX8" fmla="*/ 326785 w 360670"/>
                <a:gd name="connsiteY8" fmla="*/ 138932 h 291353"/>
                <a:gd name="connsiteX9" fmla="*/ 269634 w 360670"/>
                <a:gd name="connsiteY9" fmla="*/ 179414 h 291353"/>
                <a:gd name="connsiteX10" fmla="*/ 205341 w 360670"/>
                <a:gd name="connsiteY10" fmla="*/ 215133 h 291353"/>
                <a:gd name="connsiteX11" fmla="*/ 138666 w 360670"/>
                <a:gd name="connsiteY11" fmla="*/ 250852 h 291353"/>
                <a:gd name="connsiteX12" fmla="*/ 81516 w 360670"/>
                <a:gd name="connsiteY12" fmla="*/ 279427 h 291353"/>
                <a:gd name="connsiteX13" fmla="*/ 48178 w 360670"/>
                <a:gd name="connsiteY13" fmla="*/ 291333 h 291353"/>
                <a:gd name="connsiteX14" fmla="*/ 19603 w 360670"/>
                <a:gd name="connsiteY14" fmla="*/ 277045 h 291353"/>
                <a:gd name="connsiteX15" fmla="*/ 553 w 360670"/>
                <a:gd name="connsiteY15" fmla="*/ 238945 h 291353"/>
                <a:gd name="connsiteX16" fmla="*/ 7697 w 360670"/>
                <a:gd name="connsiteY16" fmla="*/ 193702 h 291353"/>
                <a:gd name="connsiteX17" fmla="*/ 33891 w 360670"/>
                <a:gd name="connsiteY17" fmla="*/ 153221 h 291353"/>
                <a:gd name="connsiteX18" fmla="*/ 67228 w 360670"/>
                <a:gd name="connsiteY18" fmla="*/ 124645 h 291353"/>
                <a:gd name="connsiteX19" fmla="*/ 117235 w 360670"/>
                <a:gd name="connsiteY19" fmla="*/ 98452 h 291353"/>
                <a:gd name="connsiteX0" fmla="*/ 117235 w 360670"/>
                <a:gd name="connsiteY0" fmla="*/ 98452 h 288980"/>
                <a:gd name="connsiteX1" fmla="*/ 195816 w 360670"/>
                <a:gd name="connsiteY1" fmla="*/ 55589 h 288980"/>
                <a:gd name="connsiteX2" fmla="*/ 248203 w 360670"/>
                <a:gd name="connsiteY2" fmla="*/ 19870 h 288980"/>
                <a:gd name="connsiteX3" fmla="*/ 286303 w 360670"/>
                <a:gd name="connsiteY3" fmla="*/ 820 h 288980"/>
                <a:gd name="connsiteX4" fmla="*/ 326785 w 360670"/>
                <a:gd name="connsiteY4" fmla="*/ 5583 h 288980"/>
                <a:gd name="connsiteX5" fmla="*/ 355360 w 360670"/>
                <a:gd name="connsiteY5" fmla="*/ 24633 h 288980"/>
                <a:gd name="connsiteX6" fmla="*/ 360122 w 360670"/>
                <a:gd name="connsiteY6" fmla="*/ 67495 h 288980"/>
                <a:gd name="connsiteX7" fmla="*/ 348216 w 360670"/>
                <a:gd name="connsiteY7" fmla="*/ 110358 h 288980"/>
                <a:gd name="connsiteX8" fmla="*/ 326785 w 360670"/>
                <a:gd name="connsiteY8" fmla="*/ 138932 h 288980"/>
                <a:gd name="connsiteX9" fmla="*/ 269634 w 360670"/>
                <a:gd name="connsiteY9" fmla="*/ 179414 h 288980"/>
                <a:gd name="connsiteX10" fmla="*/ 205341 w 360670"/>
                <a:gd name="connsiteY10" fmla="*/ 215133 h 288980"/>
                <a:gd name="connsiteX11" fmla="*/ 138666 w 360670"/>
                <a:gd name="connsiteY11" fmla="*/ 250852 h 288980"/>
                <a:gd name="connsiteX12" fmla="*/ 81516 w 360670"/>
                <a:gd name="connsiteY12" fmla="*/ 279427 h 288980"/>
                <a:gd name="connsiteX13" fmla="*/ 45797 w 360670"/>
                <a:gd name="connsiteY13" fmla="*/ 288951 h 288980"/>
                <a:gd name="connsiteX14" fmla="*/ 19603 w 360670"/>
                <a:gd name="connsiteY14" fmla="*/ 277045 h 288980"/>
                <a:gd name="connsiteX15" fmla="*/ 553 w 360670"/>
                <a:gd name="connsiteY15" fmla="*/ 238945 h 288980"/>
                <a:gd name="connsiteX16" fmla="*/ 7697 w 360670"/>
                <a:gd name="connsiteY16" fmla="*/ 193702 h 288980"/>
                <a:gd name="connsiteX17" fmla="*/ 33891 w 360670"/>
                <a:gd name="connsiteY17" fmla="*/ 153221 h 288980"/>
                <a:gd name="connsiteX18" fmla="*/ 67228 w 360670"/>
                <a:gd name="connsiteY18" fmla="*/ 124645 h 288980"/>
                <a:gd name="connsiteX19" fmla="*/ 117235 w 360670"/>
                <a:gd name="connsiteY19" fmla="*/ 98452 h 288980"/>
                <a:gd name="connsiteX0" fmla="*/ 117235 w 360670"/>
                <a:gd name="connsiteY0" fmla="*/ 98785 h 289313"/>
                <a:gd name="connsiteX1" fmla="*/ 195816 w 360670"/>
                <a:gd name="connsiteY1" fmla="*/ 55922 h 289313"/>
                <a:gd name="connsiteX2" fmla="*/ 250584 w 360670"/>
                <a:gd name="connsiteY2" fmla="*/ 24966 h 289313"/>
                <a:gd name="connsiteX3" fmla="*/ 286303 w 360670"/>
                <a:gd name="connsiteY3" fmla="*/ 1153 h 289313"/>
                <a:gd name="connsiteX4" fmla="*/ 326785 w 360670"/>
                <a:gd name="connsiteY4" fmla="*/ 5916 h 289313"/>
                <a:gd name="connsiteX5" fmla="*/ 355360 w 360670"/>
                <a:gd name="connsiteY5" fmla="*/ 24966 h 289313"/>
                <a:gd name="connsiteX6" fmla="*/ 360122 w 360670"/>
                <a:gd name="connsiteY6" fmla="*/ 67828 h 289313"/>
                <a:gd name="connsiteX7" fmla="*/ 348216 w 360670"/>
                <a:gd name="connsiteY7" fmla="*/ 110691 h 289313"/>
                <a:gd name="connsiteX8" fmla="*/ 326785 w 360670"/>
                <a:gd name="connsiteY8" fmla="*/ 139265 h 289313"/>
                <a:gd name="connsiteX9" fmla="*/ 269634 w 360670"/>
                <a:gd name="connsiteY9" fmla="*/ 179747 h 289313"/>
                <a:gd name="connsiteX10" fmla="*/ 205341 w 360670"/>
                <a:gd name="connsiteY10" fmla="*/ 215466 h 289313"/>
                <a:gd name="connsiteX11" fmla="*/ 138666 w 360670"/>
                <a:gd name="connsiteY11" fmla="*/ 251185 h 289313"/>
                <a:gd name="connsiteX12" fmla="*/ 81516 w 360670"/>
                <a:gd name="connsiteY12" fmla="*/ 279760 h 289313"/>
                <a:gd name="connsiteX13" fmla="*/ 45797 w 360670"/>
                <a:gd name="connsiteY13" fmla="*/ 289284 h 289313"/>
                <a:gd name="connsiteX14" fmla="*/ 19603 w 360670"/>
                <a:gd name="connsiteY14" fmla="*/ 277378 h 289313"/>
                <a:gd name="connsiteX15" fmla="*/ 553 w 360670"/>
                <a:gd name="connsiteY15" fmla="*/ 239278 h 289313"/>
                <a:gd name="connsiteX16" fmla="*/ 7697 w 360670"/>
                <a:gd name="connsiteY16" fmla="*/ 194035 h 289313"/>
                <a:gd name="connsiteX17" fmla="*/ 33891 w 360670"/>
                <a:gd name="connsiteY17" fmla="*/ 153554 h 289313"/>
                <a:gd name="connsiteX18" fmla="*/ 67228 w 360670"/>
                <a:gd name="connsiteY18" fmla="*/ 124978 h 289313"/>
                <a:gd name="connsiteX19" fmla="*/ 117235 w 360670"/>
                <a:gd name="connsiteY19" fmla="*/ 98785 h 289313"/>
                <a:gd name="connsiteX0" fmla="*/ 117235 w 360670"/>
                <a:gd name="connsiteY0" fmla="*/ 94192 h 284720"/>
                <a:gd name="connsiteX1" fmla="*/ 195816 w 360670"/>
                <a:gd name="connsiteY1" fmla="*/ 51329 h 284720"/>
                <a:gd name="connsiteX2" fmla="*/ 250584 w 360670"/>
                <a:gd name="connsiteY2" fmla="*/ 20373 h 284720"/>
                <a:gd name="connsiteX3" fmla="*/ 288684 w 360670"/>
                <a:gd name="connsiteY3" fmla="*/ 3704 h 284720"/>
                <a:gd name="connsiteX4" fmla="*/ 326785 w 360670"/>
                <a:gd name="connsiteY4" fmla="*/ 1323 h 284720"/>
                <a:gd name="connsiteX5" fmla="*/ 355360 w 360670"/>
                <a:gd name="connsiteY5" fmla="*/ 20373 h 284720"/>
                <a:gd name="connsiteX6" fmla="*/ 360122 w 360670"/>
                <a:gd name="connsiteY6" fmla="*/ 63235 h 284720"/>
                <a:gd name="connsiteX7" fmla="*/ 348216 w 360670"/>
                <a:gd name="connsiteY7" fmla="*/ 106098 h 284720"/>
                <a:gd name="connsiteX8" fmla="*/ 326785 w 360670"/>
                <a:gd name="connsiteY8" fmla="*/ 134672 h 284720"/>
                <a:gd name="connsiteX9" fmla="*/ 269634 w 360670"/>
                <a:gd name="connsiteY9" fmla="*/ 175154 h 284720"/>
                <a:gd name="connsiteX10" fmla="*/ 205341 w 360670"/>
                <a:gd name="connsiteY10" fmla="*/ 210873 h 284720"/>
                <a:gd name="connsiteX11" fmla="*/ 138666 w 360670"/>
                <a:gd name="connsiteY11" fmla="*/ 246592 h 284720"/>
                <a:gd name="connsiteX12" fmla="*/ 81516 w 360670"/>
                <a:gd name="connsiteY12" fmla="*/ 275167 h 284720"/>
                <a:gd name="connsiteX13" fmla="*/ 45797 w 360670"/>
                <a:gd name="connsiteY13" fmla="*/ 284691 h 284720"/>
                <a:gd name="connsiteX14" fmla="*/ 19603 w 360670"/>
                <a:gd name="connsiteY14" fmla="*/ 272785 h 284720"/>
                <a:gd name="connsiteX15" fmla="*/ 553 w 360670"/>
                <a:gd name="connsiteY15" fmla="*/ 234685 h 284720"/>
                <a:gd name="connsiteX16" fmla="*/ 7697 w 360670"/>
                <a:gd name="connsiteY16" fmla="*/ 189442 h 284720"/>
                <a:gd name="connsiteX17" fmla="*/ 33891 w 360670"/>
                <a:gd name="connsiteY17" fmla="*/ 148961 h 284720"/>
                <a:gd name="connsiteX18" fmla="*/ 67228 w 360670"/>
                <a:gd name="connsiteY18" fmla="*/ 120385 h 284720"/>
                <a:gd name="connsiteX19" fmla="*/ 117235 w 360670"/>
                <a:gd name="connsiteY19" fmla="*/ 94192 h 284720"/>
                <a:gd name="connsiteX0" fmla="*/ 117235 w 360670"/>
                <a:gd name="connsiteY0" fmla="*/ 94368 h 284896"/>
                <a:gd name="connsiteX1" fmla="*/ 195816 w 360670"/>
                <a:gd name="connsiteY1" fmla="*/ 51505 h 284896"/>
                <a:gd name="connsiteX2" fmla="*/ 250584 w 360670"/>
                <a:gd name="connsiteY2" fmla="*/ 20549 h 284896"/>
                <a:gd name="connsiteX3" fmla="*/ 288684 w 360670"/>
                <a:gd name="connsiteY3" fmla="*/ 3880 h 284896"/>
                <a:gd name="connsiteX4" fmla="*/ 326785 w 360670"/>
                <a:gd name="connsiteY4" fmla="*/ 1499 h 284896"/>
                <a:gd name="connsiteX5" fmla="*/ 355360 w 360670"/>
                <a:gd name="connsiteY5" fmla="*/ 22930 h 284896"/>
                <a:gd name="connsiteX6" fmla="*/ 360122 w 360670"/>
                <a:gd name="connsiteY6" fmla="*/ 63411 h 284896"/>
                <a:gd name="connsiteX7" fmla="*/ 348216 w 360670"/>
                <a:gd name="connsiteY7" fmla="*/ 106274 h 284896"/>
                <a:gd name="connsiteX8" fmla="*/ 326785 w 360670"/>
                <a:gd name="connsiteY8" fmla="*/ 134848 h 284896"/>
                <a:gd name="connsiteX9" fmla="*/ 269634 w 360670"/>
                <a:gd name="connsiteY9" fmla="*/ 175330 h 284896"/>
                <a:gd name="connsiteX10" fmla="*/ 205341 w 360670"/>
                <a:gd name="connsiteY10" fmla="*/ 211049 h 284896"/>
                <a:gd name="connsiteX11" fmla="*/ 138666 w 360670"/>
                <a:gd name="connsiteY11" fmla="*/ 246768 h 284896"/>
                <a:gd name="connsiteX12" fmla="*/ 81516 w 360670"/>
                <a:gd name="connsiteY12" fmla="*/ 275343 h 284896"/>
                <a:gd name="connsiteX13" fmla="*/ 45797 w 360670"/>
                <a:gd name="connsiteY13" fmla="*/ 284867 h 284896"/>
                <a:gd name="connsiteX14" fmla="*/ 19603 w 360670"/>
                <a:gd name="connsiteY14" fmla="*/ 272961 h 284896"/>
                <a:gd name="connsiteX15" fmla="*/ 553 w 360670"/>
                <a:gd name="connsiteY15" fmla="*/ 234861 h 284896"/>
                <a:gd name="connsiteX16" fmla="*/ 7697 w 360670"/>
                <a:gd name="connsiteY16" fmla="*/ 189618 h 284896"/>
                <a:gd name="connsiteX17" fmla="*/ 33891 w 360670"/>
                <a:gd name="connsiteY17" fmla="*/ 149137 h 284896"/>
                <a:gd name="connsiteX18" fmla="*/ 67228 w 360670"/>
                <a:gd name="connsiteY18" fmla="*/ 120561 h 284896"/>
                <a:gd name="connsiteX19" fmla="*/ 117235 w 360670"/>
                <a:gd name="connsiteY19" fmla="*/ 94368 h 284896"/>
                <a:gd name="connsiteX0" fmla="*/ 117235 w 360670"/>
                <a:gd name="connsiteY0" fmla="*/ 94368 h 284896"/>
                <a:gd name="connsiteX1" fmla="*/ 195816 w 360670"/>
                <a:gd name="connsiteY1" fmla="*/ 51505 h 284896"/>
                <a:gd name="connsiteX2" fmla="*/ 250584 w 360670"/>
                <a:gd name="connsiteY2" fmla="*/ 20549 h 284896"/>
                <a:gd name="connsiteX3" fmla="*/ 288684 w 360670"/>
                <a:gd name="connsiteY3" fmla="*/ 3880 h 284896"/>
                <a:gd name="connsiteX4" fmla="*/ 326785 w 360670"/>
                <a:gd name="connsiteY4" fmla="*/ 1499 h 284896"/>
                <a:gd name="connsiteX5" fmla="*/ 355360 w 360670"/>
                <a:gd name="connsiteY5" fmla="*/ 22930 h 284896"/>
                <a:gd name="connsiteX6" fmla="*/ 360122 w 360670"/>
                <a:gd name="connsiteY6" fmla="*/ 63411 h 284896"/>
                <a:gd name="connsiteX7" fmla="*/ 348216 w 360670"/>
                <a:gd name="connsiteY7" fmla="*/ 106274 h 284896"/>
                <a:gd name="connsiteX8" fmla="*/ 326785 w 360670"/>
                <a:gd name="connsiteY8" fmla="*/ 134848 h 284896"/>
                <a:gd name="connsiteX9" fmla="*/ 269634 w 360670"/>
                <a:gd name="connsiteY9" fmla="*/ 175330 h 284896"/>
                <a:gd name="connsiteX10" fmla="*/ 205341 w 360670"/>
                <a:gd name="connsiteY10" fmla="*/ 211049 h 284896"/>
                <a:gd name="connsiteX11" fmla="*/ 138666 w 360670"/>
                <a:gd name="connsiteY11" fmla="*/ 246768 h 284896"/>
                <a:gd name="connsiteX12" fmla="*/ 81516 w 360670"/>
                <a:gd name="connsiteY12" fmla="*/ 275343 h 284896"/>
                <a:gd name="connsiteX13" fmla="*/ 45797 w 360670"/>
                <a:gd name="connsiteY13" fmla="*/ 284867 h 284896"/>
                <a:gd name="connsiteX14" fmla="*/ 19603 w 360670"/>
                <a:gd name="connsiteY14" fmla="*/ 272961 h 284896"/>
                <a:gd name="connsiteX15" fmla="*/ 553 w 360670"/>
                <a:gd name="connsiteY15" fmla="*/ 234861 h 284896"/>
                <a:gd name="connsiteX16" fmla="*/ 7697 w 360670"/>
                <a:gd name="connsiteY16" fmla="*/ 189618 h 284896"/>
                <a:gd name="connsiteX17" fmla="*/ 33891 w 360670"/>
                <a:gd name="connsiteY17" fmla="*/ 149137 h 284896"/>
                <a:gd name="connsiteX18" fmla="*/ 67228 w 360670"/>
                <a:gd name="connsiteY18" fmla="*/ 125323 h 284896"/>
                <a:gd name="connsiteX19" fmla="*/ 117235 w 360670"/>
                <a:gd name="connsiteY19" fmla="*/ 94368 h 284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0670" h="284896">
                  <a:moveTo>
                    <a:pt x="117235" y="94368"/>
                  </a:moveTo>
                  <a:cubicBezTo>
                    <a:pt x="138666" y="82065"/>
                    <a:pt x="169622" y="65793"/>
                    <a:pt x="195816" y="51505"/>
                  </a:cubicBezTo>
                  <a:cubicBezTo>
                    <a:pt x="218041" y="39202"/>
                    <a:pt x="235106" y="28486"/>
                    <a:pt x="250584" y="20549"/>
                  </a:cubicBezTo>
                  <a:cubicBezTo>
                    <a:pt x="266062" y="12612"/>
                    <a:pt x="275984" y="7055"/>
                    <a:pt x="288684" y="3880"/>
                  </a:cubicBezTo>
                  <a:cubicBezTo>
                    <a:pt x="301384" y="705"/>
                    <a:pt x="315672" y="-1676"/>
                    <a:pt x="326785" y="1499"/>
                  </a:cubicBezTo>
                  <a:cubicBezTo>
                    <a:pt x="337898" y="4674"/>
                    <a:pt x="349804" y="12611"/>
                    <a:pt x="355360" y="22930"/>
                  </a:cubicBezTo>
                  <a:cubicBezTo>
                    <a:pt x="360916" y="33249"/>
                    <a:pt x="361313" y="49520"/>
                    <a:pt x="360122" y="63411"/>
                  </a:cubicBezTo>
                  <a:cubicBezTo>
                    <a:pt x="358931" y="77302"/>
                    <a:pt x="353772" y="94368"/>
                    <a:pt x="348216" y="106274"/>
                  </a:cubicBezTo>
                  <a:cubicBezTo>
                    <a:pt x="342660" y="118180"/>
                    <a:pt x="339882" y="123339"/>
                    <a:pt x="326785" y="134848"/>
                  </a:cubicBezTo>
                  <a:cubicBezTo>
                    <a:pt x="313688" y="146357"/>
                    <a:pt x="289875" y="162630"/>
                    <a:pt x="269634" y="175330"/>
                  </a:cubicBezTo>
                  <a:cubicBezTo>
                    <a:pt x="249393" y="188030"/>
                    <a:pt x="227169" y="199143"/>
                    <a:pt x="205341" y="211049"/>
                  </a:cubicBezTo>
                  <a:lnTo>
                    <a:pt x="138666" y="246768"/>
                  </a:lnTo>
                  <a:cubicBezTo>
                    <a:pt x="118029" y="257484"/>
                    <a:pt x="96994" y="268993"/>
                    <a:pt x="81516" y="275343"/>
                  </a:cubicBezTo>
                  <a:cubicBezTo>
                    <a:pt x="66038" y="281693"/>
                    <a:pt x="56116" y="285264"/>
                    <a:pt x="45797" y="284867"/>
                  </a:cubicBezTo>
                  <a:cubicBezTo>
                    <a:pt x="35478" y="284470"/>
                    <a:pt x="27144" y="281295"/>
                    <a:pt x="19603" y="272961"/>
                  </a:cubicBezTo>
                  <a:cubicBezTo>
                    <a:pt x="12062" y="264627"/>
                    <a:pt x="2537" y="248752"/>
                    <a:pt x="553" y="234861"/>
                  </a:cubicBezTo>
                  <a:cubicBezTo>
                    <a:pt x="-1431" y="220970"/>
                    <a:pt x="2141" y="203905"/>
                    <a:pt x="7697" y="189618"/>
                  </a:cubicBezTo>
                  <a:cubicBezTo>
                    <a:pt x="13253" y="175331"/>
                    <a:pt x="24763" y="160250"/>
                    <a:pt x="33891" y="149137"/>
                  </a:cubicBezTo>
                  <a:cubicBezTo>
                    <a:pt x="43019" y="138025"/>
                    <a:pt x="53337" y="134451"/>
                    <a:pt x="67228" y="125323"/>
                  </a:cubicBezTo>
                  <a:cubicBezTo>
                    <a:pt x="81119" y="116195"/>
                    <a:pt x="95804" y="106671"/>
                    <a:pt x="117235" y="94368"/>
                  </a:cubicBezTo>
                  <a:close/>
                </a:path>
              </a:pathLst>
            </a:custGeom>
            <a:solidFill>
              <a:srgbClr val="7C9DCF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85" name="任意多边形 1684"/>
            <p:cNvSpPr/>
            <p:nvPr/>
          </p:nvSpPr>
          <p:spPr>
            <a:xfrm>
              <a:off x="8813256" y="3261174"/>
              <a:ext cx="360670" cy="284896"/>
            </a:xfrm>
            <a:custGeom>
              <a:avLst/>
              <a:gdLst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73969 w 360242"/>
                <a:gd name="connsiteY9" fmla="*/ 165127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69206 w 360242"/>
                <a:gd name="connsiteY9" fmla="*/ 174652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8738 w 360242"/>
                <a:gd name="connsiteY8" fmla="*/ 143695 h 291353"/>
                <a:gd name="connsiteX9" fmla="*/ 269206 w 360242"/>
                <a:gd name="connsiteY9" fmla="*/ 179414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6807 w 360242"/>
                <a:gd name="connsiteY0" fmla="*/ 98452 h 291353"/>
                <a:gd name="connsiteX1" fmla="*/ 195388 w 360242"/>
                <a:gd name="connsiteY1" fmla="*/ 55589 h 291353"/>
                <a:gd name="connsiteX2" fmla="*/ 247775 w 360242"/>
                <a:gd name="connsiteY2" fmla="*/ 19870 h 291353"/>
                <a:gd name="connsiteX3" fmla="*/ 285875 w 360242"/>
                <a:gd name="connsiteY3" fmla="*/ 820 h 291353"/>
                <a:gd name="connsiteX4" fmla="*/ 326357 w 360242"/>
                <a:gd name="connsiteY4" fmla="*/ 5583 h 291353"/>
                <a:gd name="connsiteX5" fmla="*/ 354932 w 360242"/>
                <a:gd name="connsiteY5" fmla="*/ 24633 h 291353"/>
                <a:gd name="connsiteX6" fmla="*/ 359694 w 360242"/>
                <a:gd name="connsiteY6" fmla="*/ 67495 h 291353"/>
                <a:gd name="connsiteX7" fmla="*/ 347788 w 360242"/>
                <a:gd name="connsiteY7" fmla="*/ 110358 h 291353"/>
                <a:gd name="connsiteX8" fmla="*/ 326357 w 360242"/>
                <a:gd name="connsiteY8" fmla="*/ 138932 h 291353"/>
                <a:gd name="connsiteX9" fmla="*/ 269206 w 360242"/>
                <a:gd name="connsiteY9" fmla="*/ 179414 h 291353"/>
                <a:gd name="connsiteX10" fmla="*/ 204913 w 360242"/>
                <a:gd name="connsiteY10" fmla="*/ 215133 h 291353"/>
                <a:gd name="connsiteX11" fmla="*/ 138238 w 360242"/>
                <a:gd name="connsiteY11" fmla="*/ 250852 h 291353"/>
                <a:gd name="connsiteX12" fmla="*/ 81088 w 360242"/>
                <a:gd name="connsiteY12" fmla="*/ 279427 h 291353"/>
                <a:gd name="connsiteX13" fmla="*/ 47750 w 360242"/>
                <a:gd name="connsiteY13" fmla="*/ 291333 h 291353"/>
                <a:gd name="connsiteX14" fmla="*/ 19175 w 360242"/>
                <a:gd name="connsiteY14" fmla="*/ 277045 h 291353"/>
                <a:gd name="connsiteX15" fmla="*/ 125 w 360242"/>
                <a:gd name="connsiteY15" fmla="*/ 238945 h 291353"/>
                <a:gd name="connsiteX16" fmla="*/ 12032 w 360242"/>
                <a:gd name="connsiteY16" fmla="*/ 191320 h 291353"/>
                <a:gd name="connsiteX17" fmla="*/ 33463 w 360242"/>
                <a:gd name="connsiteY17" fmla="*/ 146077 h 291353"/>
                <a:gd name="connsiteX18" fmla="*/ 66800 w 360242"/>
                <a:gd name="connsiteY18" fmla="*/ 124645 h 291353"/>
                <a:gd name="connsiteX19" fmla="*/ 116807 w 360242"/>
                <a:gd name="connsiteY19" fmla="*/ 98452 h 291353"/>
                <a:gd name="connsiteX0" fmla="*/ 117235 w 360670"/>
                <a:gd name="connsiteY0" fmla="*/ 98452 h 291353"/>
                <a:gd name="connsiteX1" fmla="*/ 195816 w 360670"/>
                <a:gd name="connsiteY1" fmla="*/ 55589 h 291353"/>
                <a:gd name="connsiteX2" fmla="*/ 248203 w 360670"/>
                <a:gd name="connsiteY2" fmla="*/ 19870 h 291353"/>
                <a:gd name="connsiteX3" fmla="*/ 286303 w 360670"/>
                <a:gd name="connsiteY3" fmla="*/ 820 h 291353"/>
                <a:gd name="connsiteX4" fmla="*/ 326785 w 360670"/>
                <a:gd name="connsiteY4" fmla="*/ 5583 h 291353"/>
                <a:gd name="connsiteX5" fmla="*/ 355360 w 360670"/>
                <a:gd name="connsiteY5" fmla="*/ 24633 h 291353"/>
                <a:gd name="connsiteX6" fmla="*/ 360122 w 360670"/>
                <a:gd name="connsiteY6" fmla="*/ 67495 h 291353"/>
                <a:gd name="connsiteX7" fmla="*/ 348216 w 360670"/>
                <a:gd name="connsiteY7" fmla="*/ 110358 h 291353"/>
                <a:gd name="connsiteX8" fmla="*/ 326785 w 360670"/>
                <a:gd name="connsiteY8" fmla="*/ 138932 h 291353"/>
                <a:gd name="connsiteX9" fmla="*/ 269634 w 360670"/>
                <a:gd name="connsiteY9" fmla="*/ 179414 h 291353"/>
                <a:gd name="connsiteX10" fmla="*/ 205341 w 360670"/>
                <a:gd name="connsiteY10" fmla="*/ 215133 h 291353"/>
                <a:gd name="connsiteX11" fmla="*/ 138666 w 360670"/>
                <a:gd name="connsiteY11" fmla="*/ 250852 h 291353"/>
                <a:gd name="connsiteX12" fmla="*/ 81516 w 360670"/>
                <a:gd name="connsiteY12" fmla="*/ 279427 h 291353"/>
                <a:gd name="connsiteX13" fmla="*/ 48178 w 360670"/>
                <a:gd name="connsiteY13" fmla="*/ 291333 h 291353"/>
                <a:gd name="connsiteX14" fmla="*/ 19603 w 360670"/>
                <a:gd name="connsiteY14" fmla="*/ 277045 h 291353"/>
                <a:gd name="connsiteX15" fmla="*/ 553 w 360670"/>
                <a:gd name="connsiteY15" fmla="*/ 238945 h 291353"/>
                <a:gd name="connsiteX16" fmla="*/ 7697 w 360670"/>
                <a:gd name="connsiteY16" fmla="*/ 193702 h 291353"/>
                <a:gd name="connsiteX17" fmla="*/ 33891 w 360670"/>
                <a:gd name="connsiteY17" fmla="*/ 146077 h 291353"/>
                <a:gd name="connsiteX18" fmla="*/ 67228 w 360670"/>
                <a:gd name="connsiteY18" fmla="*/ 124645 h 291353"/>
                <a:gd name="connsiteX19" fmla="*/ 117235 w 360670"/>
                <a:gd name="connsiteY19" fmla="*/ 98452 h 291353"/>
                <a:gd name="connsiteX0" fmla="*/ 117235 w 360670"/>
                <a:gd name="connsiteY0" fmla="*/ 98452 h 291353"/>
                <a:gd name="connsiteX1" fmla="*/ 195816 w 360670"/>
                <a:gd name="connsiteY1" fmla="*/ 55589 h 291353"/>
                <a:gd name="connsiteX2" fmla="*/ 248203 w 360670"/>
                <a:gd name="connsiteY2" fmla="*/ 19870 h 291353"/>
                <a:gd name="connsiteX3" fmla="*/ 286303 w 360670"/>
                <a:gd name="connsiteY3" fmla="*/ 820 h 291353"/>
                <a:gd name="connsiteX4" fmla="*/ 326785 w 360670"/>
                <a:gd name="connsiteY4" fmla="*/ 5583 h 291353"/>
                <a:gd name="connsiteX5" fmla="*/ 355360 w 360670"/>
                <a:gd name="connsiteY5" fmla="*/ 24633 h 291353"/>
                <a:gd name="connsiteX6" fmla="*/ 360122 w 360670"/>
                <a:gd name="connsiteY6" fmla="*/ 67495 h 291353"/>
                <a:gd name="connsiteX7" fmla="*/ 348216 w 360670"/>
                <a:gd name="connsiteY7" fmla="*/ 110358 h 291353"/>
                <a:gd name="connsiteX8" fmla="*/ 326785 w 360670"/>
                <a:gd name="connsiteY8" fmla="*/ 138932 h 291353"/>
                <a:gd name="connsiteX9" fmla="*/ 269634 w 360670"/>
                <a:gd name="connsiteY9" fmla="*/ 179414 h 291353"/>
                <a:gd name="connsiteX10" fmla="*/ 205341 w 360670"/>
                <a:gd name="connsiteY10" fmla="*/ 215133 h 291353"/>
                <a:gd name="connsiteX11" fmla="*/ 138666 w 360670"/>
                <a:gd name="connsiteY11" fmla="*/ 250852 h 291353"/>
                <a:gd name="connsiteX12" fmla="*/ 81516 w 360670"/>
                <a:gd name="connsiteY12" fmla="*/ 279427 h 291353"/>
                <a:gd name="connsiteX13" fmla="*/ 48178 w 360670"/>
                <a:gd name="connsiteY13" fmla="*/ 291333 h 291353"/>
                <a:gd name="connsiteX14" fmla="*/ 19603 w 360670"/>
                <a:gd name="connsiteY14" fmla="*/ 277045 h 291353"/>
                <a:gd name="connsiteX15" fmla="*/ 553 w 360670"/>
                <a:gd name="connsiteY15" fmla="*/ 238945 h 291353"/>
                <a:gd name="connsiteX16" fmla="*/ 7697 w 360670"/>
                <a:gd name="connsiteY16" fmla="*/ 193702 h 291353"/>
                <a:gd name="connsiteX17" fmla="*/ 33891 w 360670"/>
                <a:gd name="connsiteY17" fmla="*/ 153221 h 291353"/>
                <a:gd name="connsiteX18" fmla="*/ 67228 w 360670"/>
                <a:gd name="connsiteY18" fmla="*/ 124645 h 291353"/>
                <a:gd name="connsiteX19" fmla="*/ 117235 w 360670"/>
                <a:gd name="connsiteY19" fmla="*/ 98452 h 291353"/>
                <a:gd name="connsiteX0" fmla="*/ 117235 w 360670"/>
                <a:gd name="connsiteY0" fmla="*/ 98452 h 288980"/>
                <a:gd name="connsiteX1" fmla="*/ 195816 w 360670"/>
                <a:gd name="connsiteY1" fmla="*/ 55589 h 288980"/>
                <a:gd name="connsiteX2" fmla="*/ 248203 w 360670"/>
                <a:gd name="connsiteY2" fmla="*/ 19870 h 288980"/>
                <a:gd name="connsiteX3" fmla="*/ 286303 w 360670"/>
                <a:gd name="connsiteY3" fmla="*/ 820 h 288980"/>
                <a:gd name="connsiteX4" fmla="*/ 326785 w 360670"/>
                <a:gd name="connsiteY4" fmla="*/ 5583 h 288980"/>
                <a:gd name="connsiteX5" fmla="*/ 355360 w 360670"/>
                <a:gd name="connsiteY5" fmla="*/ 24633 h 288980"/>
                <a:gd name="connsiteX6" fmla="*/ 360122 w 360670"/>
                <a:gd name="connsiteY6" fmla="*/ 67495 h 288980"/>
                <a:gd name="connsiteX7" fmla="*/ 348216 w 360670"/>
                <a:gd name="connsiteY7" fmla="*/ 110358 h 288980"/>
                <a:gd name="connsiteX8" fmla="*/ 326785 w 360670"/>
                <a:gd name="connsiteY8" fmla="*/ 138932 h 288980"/>
                <a:gd name="connsiteX9" fmla="*/ 269634 w 360670"/>
                <a:gd name="connsiteY9" fmla="*/ 179414 h 288980"/>
                <a:gd name="connsiteX10" fmla="*/ 205341 w 360670"/>
                <a:gd name="connsiteY10" fmla="*/ 215133 h 288980"/>
                <a:gd name="connsiteX11" fmla="*/ 138666 w 360670"/>
                <a:gd name="connsiteY11" fmla="*/ 250852 h 288980"/>
                <a:gd name="connsiteX12" fmla="*/ 81516 w 360670"/>
                <a:gd name="connsiteY12" fmla="*/ 279427 h 288980"/>
                <a:gd name="connsiteX13" fmla="*/ 45797 w 360670"/>
                <a:gd name="connsiteY13" fmla="*/ 288951 h 288980"/>
                <a:gd name="connsiteX14" fmla="*/ 19603 w 360670"/>
                <a:gd name="connsiteY14" fmla="*/ 277045 h 288980"/>
                <a:gd name="connsiteX15" fmla="*/ 553 w 360670"/>
                <a:gd name="connsiteY15" fmla="*/ 238945 h 288980"/>
                <a:gd name="connsiteX16" fmla="*/ 7697 w 360670"/>
                <a:gd name="connsiteY16" fmla="*/ 193702 h 288980"/>
                <a:gd name="connsiteX17" fmla="*/ 33891 w 360670"/>
                <a:gd name="connsiteY17" fmla="*/ 153221 h 288980"/>
                <a:gd name="connsiteX18" fmla="*/ 67228 w 360670"/>
                <a:gd name="connsiteY18" fmla="*/ 124645 h 288980"/>
                <a:gd name="connsiteX19" fmla="*/ 117235 w 360670"/>
                <a:gd name="connsiteY19" fmla="*/ 98452 h 288980"/>
                <a:gd name="connsiteX0" fmla="*/ 117235 w 360670"/>
                <a:gd name="connsiteY0" fmla="*/ 98785 h 289313"/>
                <a:gd name="connsiteX1" fmla="*/ 195816 w 360670"/>
                <a:gd name="connsiteY1" fmla="*/ 55922 h 289313"/>
                <a:gd name="connsiteX2" fmla="*/ 250584 w 360670"/>
                <a:gd name="connsiteY2" fmla="*/ 24966 h 289313"/>
                <a:gd name="connsiteX3" fmla="*/ 286303 w 360670"/>
                <a:gd name="connsiteY3" fmla="*/ 1153 h 289313"/>
                <a:gd name="connsiteX4" fmla="*/ 326785 w 360670"/>
                <a:gd name="connsiteY4" fmla="*/ 5916 h 289313"/>
                <a:gd name="connsiteX5" fmla="*/ 355360 w 360670"/>
                <a:gd name="connsiteY5" fmla="*/ 24966 h 289313"/>
                <a:gd name="connsiteX6" fmla="*/ 360122 w 360670"/>
                <a:gd name="connsiteY6" fmla="*/ 67828 h 289313"/>
                <a:gd name="connsiteX7" fmla="*/ 348216 w 360670"/>
                <a:gd name="connsiteY7" fmla="*/ 110691 h 289313"/>
                <a:gd name="connsiteX8" fmla="*/ 326785 w 360670"/>
                <a:gd name="connsiteY8" fmla="*/ 139265 h 289313"/>
                <a:gd name="connsiteX9" fmla="*/ 269634 w 360670"/>
                <a:gd name="connsiteY9" fmla="*/ 179747 h 289313"/>
                <a:gd name="connsiteX10" fmla="*/ 205341 w 360670"/>
                <a:gd name="connsiteY10" fmla="*/ 215466 h 289313"/>
                <a:gd name="connsiteX11" fmla="*/ 138666 w 360670"/>
                <a:gd name="connsiteY11" fmla="*/ 251185 h 289313"/>
                <a:gd name="connsiteX12" fmla="*/ 81516 w 360670"/>
                <a:gd name="connsiteY12" fmla="*/ 279760 h 289313"/>
                <a:gd name="connsiteX13" fmla="*/ 45797 w 360670"/>
                <a:gd name="connsiteY13" fmla="*/ 289284 h 289313"/>
                <a:gd name="connsiteX14" fmla="*/ 19603 w 360670"/>
                <a:gd name="connsiteY14" fmla="*/ 277378 h 289313"/>
                <a:gd name="connsiteX15" fmla="*/ 553 w 360670"/>
                <a:gd name="connsiteY15" fmla="*/ 239278 h 289313"/>
                <a:gd name="connsiteX16" fmla="*/ 7697 w 360670"/>
                <a:gd name="connsiteY16" fmla="*/ 194035 h 289313"/>
                <a:gd name="connsiteX17" fmla="*/ 33891 w 360670"/>
                <a:gd name="connsiteY17" fmla="*/ 153554 h 289313"/>
                <a:gd name="connsiteX18" fmla="*/ 67228 w 360670"/>
                <a:gd name="connsiteY18" fmla="*/ 124978 h 289313"/>
                <a:gd name="connsiteX19" fmla="*/ 117235 w 360670"/>
                <a:gd name="connsiteY19" fmla="*/ 98785 h 289313"/>
                <a:gd name="connsiteX0" fmla="*/ 117235 w 360670"/>
                <a:gd name="connsiteY0" fmla="*/ 94192 h 284720"/>
                <a:gd name="connsiteX1" fmla="*/ 195816 w 360670"/>
                <a:gd name="connsiteY1" fmla="*/ 51329 h 284720"/>
                <a:gd name="connsiteX2" fmla="*/ 250584 w 360670"/>
                <a:gd name="connsiteY2" fmla="*/ 20373 h 284720"/>
                <a:gd name="connsiteX3" fmla="*/ 288684 w 360670"/>
                <a:gd name="connsiteY3" fmla="*/ 3704 h 284720"/>
                <a:gd name="connsiteX4" fmla="*/ 326785 w 360670"/>
                <a:gd name="connsiteY4" fmla="*/ 1323 h 284720"/>
                <a:gd name="connsiteX5" fmla="*/ 355360 w 360670"/>
                <a:gd name="connsiteY5" fmla="*/ 20373 h 284720"/>
                <a:gd name="connsiteX6" fmla="*/ 360122 w 360670"/>
                <a:gd name="connsiteY6" fmla="*/ 63235 h 284720"/>
                <a:gd name="connsiteX7" fmla="*/ 348216 w 360670"/>
                <a:gd name="connsiteY7" fmla="*/ 106098 h 284720"/>
                <a:gd name="connsiteX8" fmla="*/ 326785 w 360670"/>
                <a:gd name="connsiteY8" fmla="*/ 134672 h 284720"/>
                <a:gd name="connsiteX9" fmla="*/ 269634 w 360670"/>
                <a:gd name="connsiteY9" fmla="*/ 175154 h 284720"/>
                <a:gd name="connsiteX10" fmla="*/ 205341 w 360670"/>
                <a:gd name="connsiteY10" fmla="*/ 210873 h 284720"/>
                <a:gd name="connsiteX11" fmla="*/ 138666 w 360670"/>
                <a:gd name="connsiteY11" fmla="*/ 246592 h 284720"/>
                <a:gd name="connsiteX12" fmla="*/ 81516 w 360670"/>
                <a:gd name="connsiteY12" fmla="*/ 275167 h 284720"/>
                <a:gd name="connsiteX13" fmla="*/ 45797 w 360670"/>
                <a:gd name="connsiteY13" fmla="*/ 284691 h 284720"/>
                <a:gd name="connsiteX14" fmla="*/ 19603 w 360670"/>
                <a:gd name="connsiteY14" fmla="*/ 272785 h 284720"/>
                <a:gd name="connsiteX15" fmla="*/ 553 w 360670"/>
                <a:gd name="connsiteY15" fmla="*/ 234685 h 284720"/>
                <a:gd name="connsiteX16" fmla="*/ 7697 w 360670"/>
                <a:gd name="connsiteY16" fmla="*/ 189442 h 284720"/>
                <a:gd name="connsiteX17" fmla="*/ 33891 w 360670"/>
                <a:gd name="connsiteY17" fmla="*/ 148961 h 284720"/>
                <a:gd name="connsiteX18" fmla="*/ 67228 w 360670"/>
                <a:gd name="connsiteY18" fmla="*/ 120385 h 284720"/>
                <a:gd name="connsiteX19" fmla="*/ 117235 w 360670"/>
                <a:gd name="connsiteY19" fmla="*/ 94192 h 284720"/>
                <a:gd name="connsiteX0" fmla="*/ 117235 w 360670"/>
                <a:gd name="connsiteY0" fmla="*/ 94368 h 284896"/>
                <a:gd name="connsiteX1" fmla="*/ 195816 w 360670"/>
                <a:gd name="connsiteY1" fmla="*/ 51505 h 284896"/>
                <a:gd name="connsiteX2" fmla="*/ 250584 w 360670"/>
                <a:gd name="connsiteY2" fmla="*/ 20549 h 284896"/>
                <a:gd name="connsiteX3" fmla="*/ 288684 w 360670"/>
                <a:gd name="connsiteY3" fmla="*/ 3880 h 284896"/>
                <a:gd name="connsiteX4" fmla="*/ 326785 w 360670"/>
                <a:gd name="connsiteY4" fmla="*/ 1499 h 284896"/>
                <a:gd name="connsiteX5" fmla="*/ 355360 w 360670"/>
                <a:gd name="connsiteY5" fmla="*/ 22930 h 284896"/>
                <a:gd name="connsiteX6" fmla="*/ 360122 w 360670"/>
                <a:gd name="connsiteY6" fmla="*/ 63411 h 284896"/>
                <a:gd name="connsiteX7" fmla="*/ 348216 w 360670"/>
                <a:gd name="connsiteY7" fmla="*/ 106274 h 284896"/>
                <a:gd name="connsiteX8" fmla="*/ 326785 w 360670"/>
                <a:gd name="connsiteY8" fmla="*/ 134848 h 284896"/>
                <a:gd name="connsiteX9" fmla="*/ 269634 w 360670"/>
                <a:gd name="connsiteY9" fmla="*/ 175330 h 284896"/>
                <a:gd name="connsiteX10" fmla="*/ 205341 w 360670"/>
                <a:gd name="connsiteY10" fmla="*/ 211049 h 284896"/>
                <a:gd name="connsiteX11" fmla="*/ 138666 w 360670"/>
                <a:gd name="connsiteY11" fmla="*/ 246768 h 284896"/>
                <a:gd name="connsiteX12" fmla="*/ 81516 w 360670"/>
                <a:gd name="connsiteY12" fmla="*/ 275343 h 284896"/>
                <a:gd name="connsiteX13" fmla="*/ 45797 w 360670"/>
                <a:gd name="connsiteY13" fmla="*/ 284867 h 284896"/>
                <a:gd name="connsiteX14" fmla="*/ 19603 w 360670"/>
                <a:gd name="connsiteY14" fmla="*/ 272961 h 284896"/>
                <a:gd name="connsiteX15" fmla="*/ 553 w 360670"/>
                <a:gd name="connsiteY15" fmla="*/ 234861 h 284896"/>
                <a:gd name="connsiteX16" fmla="*/ 7697 w 360670"/>
                <a:gd name="connsiteY16" fmla="*/ 189618 h 284896"/>
                <a:gd name="connsiteX17" fmla="*/ 33891 w 360670"/>
                <a:gd name="connsiteY17" fmla="*/ 149137 h 284896"/>
                <a:gd name="connsiteX18" fmla="*/ 67228 w 360670"/>
                <a:gd name="connsiteY18" fmla="*/ 120561 h 284896"/>
                <a:gd name="connsiteX19" fmla="*/ 117235 w 360670"/>
                <a:gd name="connsiteY19" fmla="*/ 94368 h 284896"/>
                <a:gd name="connsiteX0" fmla="*/ 117235 w 360670"/>
                <a:gd name="connsiteY0" fmla="*/ 94368 h 284896"/>
                <a:gd name="connsiteX1" fmla="*/ 195816 w 360670"/>
                <a:gd name="connsiteY1" fmla="*/ 51505 h 284896"/>
                <a:gd name="connsiteX2" fmla="*/ 250584 w 360670"/>
                <a:gd name="connsiteY2" fmla="*/ 20549 h 284896"/>
                <a:gd name="connsiteX3" fmla="*/ 288684 w 360670"/>
                <a:gd name="connsiteY3" fmla="*/ 3880 h 284896"/>
                <a:gd name="connsiteX4" fmla="*/ 326785 w 360670"/>
                <a:gd name="connsiteY4" fmla="*/ 1499 h 284896"/>
                <a:gd name="connsiteX5" fmla="*/ 355360 w 360670"/>
                <a:gd name="connsiteY5" fmla="*/ 22930 h 284896"/>
                <a:gd name="connsiteX6" fmla="*/ 360122 w 360670"/>
                <a:gd name="connsiteY6" fmla="*/ 63411 h 284896"/>
                <a:gd name="connsiteX7" fmla="*/ 348216 w 360670"/>
                <a:gd name="connsiteY7" fmla="*/ 106274 h 284896"/>
                <a:gd name="connsiteX8" fmla="*/ 326785 w 360670"/>
                <a:gd name="connsiteY8" fmla="*/ 134848 h 284896"/>
                <a:gd name="connsiteX9" fmla="*/ 269634 w 360670"/>
                <a:gd name="connsiteY9" fmla="*/ 175330 h 284896"/>
                <a:gd name="connsiteX10" fmla="*/ 205341 w 360670"/>
                <a:gd name="connsiteY10" fmla="*/ 211049 h 284896"/>
                <a:gd name="connsiteX11" fmla="*/ 138666 w 360670"/>
                <a:gd name="connsiteY11" fmla="*/ 246768 h 284896"/>
                <a:gd name="connsiteX12" fmla="*/ 81516 w 360670"/>
                <a:gd name="connsiteY12" fmla="*/ 275343 h 284896"/>
                <a:gd name="connsiteX13" fmla="*/ 45797 w 360670"/>
                <a:gd name="connsiteY13" fmla="*/ 284867 h 284896"/>
                <a:gd name="connsiteX14" fmla="*/ 19603 w 360670"/>
                <a:gd name="connsiteY14" fmla="*/ 272961 h 284896"/>
                <a:gd name="connsiteX15" fmla="*/ 553 w 360670"/>
                <a:gd name="connsiteY15" fmla="*/ 234861 h 284896"/>
                <a:gd name="connsiteX16" fmla="*/ 7697 w 360670"/>
                <a:gd name="connsiteY16" fmla="*/ 189618 h 284896"/>
                <a:gd name="connsiteX17" fmla="*/ 33891 w 360670"/>
                <a:gd name="connsiteY17" fmla="*/ 149137 h 284896"/>
                <a:gd name="connsiteX18" fmla="*/ 67228 w 360670"/>
                <a:gd name="connsiteY18" fmla="*/ 125323 h 284896"/>
                <a:gd name="connsiteX19" fmla="*/ 117235 w 360670"/>
                <a:gd name="connsiteY19" fmla="*/ 94368 h 284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0670" h="284896">
                  <a:moveTo>
                    <a:pt x="117235" y="94368"/>
                  </a:moveTo>
                  <a:cubicBezTo>
                    <a:pt x="138666" y="82065"/>
                    <a:pt x="169622" y="65793"/>
                    <a:pt x="195816" y="51505"/>
                  </a:cubicBezTo>
                  <a:cubicBezTo>
                    <a:pt x="218041" y="39202"/>
                    <a:pt x="235106" y="28486"/>
                    <a:pt x="250584" y="20549"/>
                  </a:cubicBezTo>
                  <a:cubicBezTo>
                    <a:pt x="266062" y="12612"/>
                    <a:pt x="275984" y="7055"/>
                    <a:pt x="288684" y="3880"/>
                  </a:cubicBezTo>
                  <a:cubicBezTo>
                    <a:pt x="301384" y="705"/>
                    <a:pt x="315672" y="-1676"/>
                    <a:pt x="326785" y="1499"/>
                  </a:cubicBezTo>
                  <a:cubicBezTo>
                    <a:pt x="337898" y="4674"/>
                    <a:pt x="349804" y="12611"/>
                    <a:pt x="355360" y="22930"/>
                  </a:cubicBezTo>
                  <a:cubicBezTo>
                    <a:pt x="360916" y="33249"/>
                    <a:pt x="361313" y="49520"/>
                    <a:pt x="360122" y="63411"/>
                  </a:cubicBezTo>
                  <a:cubicBezTo>
                    <a:pt x="358931" y="77302"/>
                    <a:pt x="353772" y="94368"/>
                    <a:pt x="348216" y="106274"/>
                  </a:cubicBezTo>
                  <a:cubicBezTo>
                    <a:pt x="342660" y="118180"/>
                    <a:pt x="339882" y="123339"/>
                    <a:pt x="326785" y="134848"/>
                  </a:cubicBezTo>
                  <a:cubicBezTo>
                    <a:pt x="313688" y="146357"/>
                    <a:pt x="289875" y="162630"/>
                    <a:pt x="269634" y="175330"/>
                  </a:cubicBezTo>
                  <a:cubicBezTo>
                    <a:pt x="249393" y="188030"/>
                    <a:pt x="227169" y="199143"/>
                    <a:pt x="205341" y="211049"/>
                  </a:cubicBezTo>
                  <a:lnTo>
                    <a:pt x="138666" y="246768"/>
                  </a:lnTo>
                  <a:cubicBezTo>
                    <a:pt x="118029" y="257484"/>
                    <a:pt x="96994" y="268993"/>
                    <a:pt x="81516" y="275343"/>
                  </a:cubicBezTo>
                  <a:cubicBezTo>
                    <a:pt x="66038" y="281693"/>
                    <a:pt x="56116" y="285264"/>
                    <a:pt x="45797" y="284867"/>
                  </a:cubicBezTo>
                  <a:cubicBezTo>
                    <a:pt x="35478" y="284470"/>
                    <a:pt x="27144" y="281295"/>
                    <a:pt x="19603" y="272961"/>
                  </a:cubicBezTo>
                  <a:cubicBezTo>
                    <a:pt x="12062" y="264627"/>
                    <a:pt x="2537" y="248752"/>
                    <a:pt x="553" y="234861"/>
                  </a:cubicBezTo>
                  <a:cubicBezTo>
                    <a:pt x="-1431" y="220970"/>
                    <a:pt x="2141" y="203905"/>
                    <a:pt x="7697" y="189618"/>
                  </a:cubicBezTo>
                  <a:cubicBezTo>
                    <a:pt x="13253" y="175331"/>
                    <a:pt x="24763" y="160250"/>
                    <a:pt x="33891" y="149137"/>
                  </a:cubicBezTo>
                  <a:cubicBezTo>
                    <a:pt x="43019" y="138025"/>
                    <a:pt x="53337" y="134451"/>
                    <a:pt x="67228" y="125323"/>
                  </a:cubicBezTo>
                  <a:cubicBezTo>
                    <a:pt x="81119" y="116195"/>
                    <a:pt x="95804" y="106671"/>
                    <a:pt x="117235" y="94368"/>
                  </a:cubicBezTo>
                  <a:close/>
                </a:path>
              </a:pathLst>
            </a:cu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686" name="任意多边形 1685"/>
          <p:cNvSpPr/>
          <p:nvPr/>
        </p:nvSpPr>
        <p:spPr>
          <a:xfrm>
            <a:off x="5023997" y="3692614"/>
            <a:ext cx="210075" cy="396025"/>
          </a:xfrm>
          <a:custGeom>
            <a:avLst/>
            <a:gdLst>
              <a:gd name="connsiteX0" fmla="*/ 8278 w 210742"/>
              <a:gd name="connsiteY0" fmla="*/ 162097 h 402513"/>
              <a:gd name="connsiteX1" fmla="*/ 27328 w 210742"/>
              <a:gd name="connsiteY1" fmla="*/ 247822 h 402513"/>
              <a:gd name="connsiteX2" fmla="*/ 46378 w 210742"/>
              <a:gd name="connsiteY2" fmla="*/ 314497 h 402513"/>
              <a:gd name="connsiteX3" fmla="*/ 70191 w 210742"/>
              <a:gd name="connsiteY3" fmla="*/ 376410 h 402513"/>
              <a:gd name="connsiteX4" fmla="*/ 84478 w 210742"/>
              <a:gd name="connsiteY4" fmla="*/ 400222 h 402513"/>
              <a:gd name="connsiteX5" fmla="*/ 103528 w 210742"/>
              <a:gd name="connsiteY5" fmla="*/ 400222 h 402513"/>
              <a:gd name="connsiteX6" fmla="*/ 110672 w 210742"/>
              <a:gd name="connsiteY6" fmla="*/ 388316 h 402513"/>
              <a:gd name="connsiteX7" fmla="*/ 103528 w 210742"/>
              <a:gd name="connsiteY7" fmla="*/ 359741 h 402513"/>
              <a:gd name="connsiteX8" fmla="*/ 79716 w 210742"/>
              <a:gd name="connsiteY8" fmla="*/ 302591 h 402513"/>
              <a:gd name="connsiteX9" fmla="*/ 51141 w 210742"/>
              <a:gd name="connsiteY9" fmla="*/ 216866 h 402513"/>
              <a:gd name="connsiteX10" fmla="*/ 36853 w 210742"/>
              <a:gd name="connsiteY10" fmla="*/ 109710 h 402513"/>
              <a:gd name="connsiteX11" fmla="*/ 29710 w 210742"/>
              <a:gd name="connsiteY11" fmla="*/ 62085 h 402513"/>
              <a:gd name="connsiteX12" fmla="*/ 34472 w 210742"/>
              <a:gd name="connsiteY12" fmla="*/ 40654 h 402513"/>
              <a:gd name="connsiteX13" fmla="*/ 51141 w 210742"/>
              <a:gd name="connsiteY13" fmla="*/ 40654 h 402513"/>
              <a:gd name="connsiteX14" fmla="*/ 65428 w 210742"/>
              <a:gd name="connsiteY14" fmla="*/ 59704 h 402513"/>
              <a:gd name="connsiteX15" fmla="*/ 77335 w 210742"/>
              <a:gd name="connsiteY15" fmla="*/ 88279 h 402513"/>
              <a:gd name="connsiteX16" fmla="*/ 86860 w 210742"/>
              <a:gd name="connsiteY16" fmla="*/ 116854 h 402513"/>
              <a:gd name="connsiteX17" fmla="*/ 82097 w 210742"/>
              <a:gd name="connsiteY17" fmla="*/ 157335 h 402513"/>
              <a:gd name="connsiteX18" fmla="*/ 89241 w 210742"/>
              <a:gd name="connsiteY18" fmla="*/ 231154 h 402513"/>
              <a:gd name="connsiteX19" fmla="*/ 115435 w 210742"/>
              <a:gd name="connsiteY19" fmla="*/ 290685 h 402513"/>
              <a:gd name="connsiteX20" fmla="*/ 144010 w 210742"/>
              <a:gd name="connsiteY20" fmla="*/ 345454 h 402513"/>
              <a:gd name="connsiteX21" fmla="*/ 174966 w 210742"/>
              <a:gd name="connsiteY21" fmla="*/ 371647 h 402513"/>
              <a:gd name="connsiteX22" fmla="*/ 203541 w 210742"/>
              <a:gd name="connsiteY22" fmla="*/ 378791 h 402513"/>
              <a:gd name="connsiteX23" fmla="*/ 210685 w 210742"/>
              <a:gd name="connsiteY23" fmla="*/ 366885 h 402513"/>
              <a:gd name="connsiteX24" fmla="*/ 201160 w 210742"/>
              <a:gd name="connsiteY24" fmla="*/ 350216 h 402513"/>
              <a:gd name="connsiteX25" fmla="*/ 174966 w 210742"/>
              <a:gd name="connsiteY25" fmla="*/ 328785 h 402513"/>
              <a:gd name="connsiteX26" fmla="*/ 134485 w 210742"/>
              <a:gd name="connsiteY26" fmla="*/ 278779 h 402513"/>
              <a:gd name="connsiteX27" fmla="*/ 117816 w 210742"/>
              <a:gd name="connsiteY27" fmla="*/ 224010 h 402513"/>
              <a:gd name="connsiteX28" fmla="*/ 117816 w 210742"/>
              <a:gd name="connsiteY28" fmla="*/ 166860 h 402513"/>
              <a:gd name="connsiteX29" fmla="*/ 117816 w 210742"/>
              <a:gd name="connsiteY29" fmla="*/ 131141 h 402513"/>
              <a:gd name="connsiteX30" fmla="*/ 108291 w 210742"/>
              <a:gd name="connsiteY30" fmla="*/ 88279 h 402513"/>
              <a:gd name="connsiteX31" fmla="*/ 91622 w 210742"/>
              <a:gd name="connsiteY31" fmla="*/ 43035 h 402513"/>
              <a:gd name="connsiteX32" fmla="*/ 72572 w 210742"/>
              <a:gd name="connsiteY32" fmla="*/ 16841 h 402513"/>
              <a:gd name="connsiteX33" fmla="*/ 53522 w 210742"/>
              <a:gd name="connsiteY33" fmla="*/ 172 h 402513"/>
              <a:gd name="connsiteX34" fmla="*/ 22566 w 210742"/>
              <a:gd name="connsiteY34" fmla="*/ 9697 h 402513"/>
              <a:gd name="connsiteX35" fmla="*/ 1135 w 210742"/>
              <a:gd name="connsiteY35" fmla="*/ 33510 h 402513"/>
              <a:gd name="connsiteX36" fmla="*/ 3516 w 210742"/>
              <a:gd name="connsiteY36" fmla="*/ 83516 h 402513"/>
              <a:gd name="connsiteX37" fmla="*/ 8278 w 210742"/>
              <a:gd name="connsiteY37" fmla="*/ 162097 h 402513"/>
              <a:gd name="connsiteX0" fmla="*/ 8278 w 210742"/>
              <a:gd name="connsiteY0" fmla="*/ 162097 h 402513"/>
              <a:gd name="connsiteX1" fmla="*/ 27328 w 210742"/>
              <a:gd name="connsiteY1" fmla="*/ 247822 h 402513"/>
              <a:gd name="connsiteX2" fmla="*/ 46378 w 210742"/>
              <a:gd name="connsiteY2" fmla="*/ 314497 h 402513"/>
              <a:gd name="connsiteX3" fmla="*/ 70191 w 210742"/>
              <a:gd name="connsiteY3" fmla="*/ 376410 h 402513"/>
              <a:gd name="connsiteX4" fmla="*/ 84478 w 210742"/>
              <a:gd name="connsiteY4" fmla="*/ 400222 h 402513"/>
              <a:gd name="connsiteX5" fmla="*/ 103528 w 210742"/>
              <a:gd name="connsiteY5" fmla="*/ 400222 h 402513"/>
              <a:gd name="connsiteX6" fmla="*/ 110672 w 210742"/>
              <a:gd name="connsiteY6" fmla="*/ 388316 h 402513"/>
              <a:gd name="connsiteX7" fmla="*/ 103528 w 210742"/>
              <a:gd name="connsiteY7" fmla="*/ 359741 h 402513"/>
              <a:gd name="connsiteX8" fmla="*/ 79716 w 210742"/>
              <a:gd name="connsiteY8" fmla="*/ 302591 h 402513"/>
              <a:gd name="connsiteX9" fmla="*/ 51141 w 210742"/>
              <a:gd name="connsiteY9" fmla="*/ 216866 h 402513"/>
              <a:gd name="connsiteX10" fmla="*/ 36853 w 210742"/>
              <a:gd name="connsiteY10" fmla="*/ 109710 h 402513"/>
              <a:gd name="connsiteX11" fmla="*/ 29710 w 210742"/>
              <a:gd name="connsiteY11" fmla="*/ 62085 h 402513"/>
              <a:gd name="connsiteX12" fmla="*/ 34472 w 210742"/>
              <a:gd name="connsiteY12" fmla="*/ 40654 h 402513"/>
              <a:gd name="connsiteX13" fmla="*/ 51141 w 210742"/>
              <a:gd name="connsiteY13" fmla="*/ 40654 h 402513"/>
              <a:gd name="connsiteX14" fmla="*/ 65428 w 210742"/>
              <a:gd name="connsiteY14" fmla="*/ 59704 h 402513"/>
              <a:gd name="connsiteX15" fmla="*/ 77335 w 210742"/>
              <a:gd name="connsiteY15" fmla="*/ 88279 h 402513"/>
              <a:gd name="connsiteX16" fmla="*/ 86860 w 210742"/>
              <a:gd name="connsiteY16" fmla="*/ 116854 h 402513"/>
              <a:gd name="connsiteX17" fmla="*/ 82097 w 210742"/>
              <a:gd name="connsiteY17" fmla="*/ 157335 h 402513"/>
              <a:gd name="connsiteX18" fmla="*/ 89241 w 210742"/>
              <a:gd name="connsiteY18" fmla="*/ 231154 h 402513"/>
              <a:gd name="connsiteX19" fmla="*/ 115435 w 210742"/>
              <a:gd name="connsiteY19" fmla="*/ 290685 h 402513"/>
              <a:gd name="connsiteX20" fmla="*/ 144010 w 210742"/>
              <a:gd name="connsiteY20" fmla="*/ 345454 h 402513"/>
              <a:gd name="connsiteX21" fmla="*/ 174966 w 210742"/>
              <a:gd name="connsiteY21" fmla="*/ 371647 h 402513"/>
              <a:gd name="connsiteX22" fmla="*/ 203541 w 210742"/>
              <a:gd name="connsiteY22" fmla="*/ 378791 h 402513"/>
              <a:gd name="connsiteX23" fmla="*/ 210685 w 210742"/>
              <a:gd name="connsiteY23" fmla="*/ 366885 h 402513"/>
              <a:gd name="connsiteX24" fmla="*/ 201160 w 210742"/>
              <a:gd name="connsiteY24" fmla="*/ 350216 h 402513"/>
              <a:gd name="connsiteX25" fmla="*/ 174966 w 210742"/>
              <a:gd name="connsiteY25" fmla="*/ 328785 h 402513"/>
              <a:gd name="connsiteX26" fmla="*/ 139248 w 210742"/>
              <a:gd name="connsiteY26" fmla="*/ 278779 h 402513"/>
              <a:gd name="connsiteX27" fmla="*/ 117816 w 210742"/>
              <a:gd name="connsiteY27" fmla="*/ 224010 h 402513"/>
              <a:gd name="connsiteX28" fmla="*/ 117816 w 210742"/>
              <a:gd name="connsiteY28" fmla="*/ 166860 h 402513"/>
              <a:gd name="connsiteX29" fmla="*/ 117816 w 210742"/>
              <a:gd name="connsiteY29" fmla="*/ 131141 h 402513"/>
              <a:gd name="connsiteX30" fmla="*/ 108291 w 210742"/>
              <a:gd name="connsiteY30" fmla="*/ 88279 h 402513"/>
              <a:gd name="connsiteX31" fmla="*/ 91622 w 210742"/>
              <a:gd name="connsiteY31" fmla="*/ 43035 h 402513"/>
              <a:gd name="connsiteX32" fmla="*/ 72572 w 210742"/>
              <a:gd name="connsiteY32" fmla="*/ 16841 h 402513"/>
              <a:gd name="connsiteX33" fmla="*/ 53522 w 210742"/>
              <a:gd name="connsiteY33" fmla="*/ 172 h 402513"/>
              <a:gd name="connsiteX34" fmla="*/ 22566 w 210742"/>
              <a:gd name="connsiteY34" fmla="*/ 9697 h 402513"/>
              <a:gd name="connsiteX35" fmla="*/ 1135 w 210742"/>
              <a:gd name="connsiteY35" fmla="*/ 33510 h 402513"/>
              <a:gd name="connsiteX36" fmla="*/ 3516 w 210742"/>
              <a:gd name="connsiteY36" fmla="*/ 83516 h 402513"/>
              <a:gd name="connsiteX37" fmla="*/ 8278 w 210742"/>
              <a:gd name="connsiteY37" fmla="*/ 162097 h 402513"/>
              <a:gd name="connsiteX0" fmla="*/ 8278 w 210742"/>
              <a:gd name="connsiteY0" fmla="*/ 162097 h 402513"/>
              <a:gd name="connsiteX1" fmla="*/ 27328 w 210742"/>
              <a:gd name="connsiteY1" fmla="*/ 247822 h 402513"/>
              <a:gd name="connsiteX2" fmla="*/ 46378 w 210742"/>
              <a:gd name="connsiteY2" fmla="*/ 314497 h 402513"/>
              <a:gd name="connsiteX3" fmla="*/ 70191 w 210742"/>
              <a:gd name="connsiteY3" fmla="*/ 376410 h 402513"/>
              <a:gd name="connsiteX4" fmla="*/ 84478 w 210742"/>
              <a:gd name="connsiteY4" fmla="*/ 400222 h 402513"/>
              <a:gd name="connsiteX5" fmla="*/ 103528 w 210742"/>
              <a:gd name="connsiteY5" fmla="*/ 400222 h 402513"/>
              <a:gd name="connsiteX6" fmla="*/ 110672 w 210742"/>
              <a:gd name="connsiteY6" fmla="*/ 388316 h 402513"/>
              <a:gd name="connsiteX7" fmla="*/ 103528 w 210742"/>
              <a:gd name="connsiteY7" fmla="*/ 359741 h 402513"/>
              <a:gd name="connsiteX8" fmla="*/ 79716 w 210742"/>
              <a:gd name="connsiteY8" fmla="*/ 302591 h 402513"/>
              <a:gd name="connsiteX9" fmla="*/ 51141 w 210742"/>
              <a:gd name="connsiteY9" fmla="*/ 216866 h 402513"/>
              <a:gd name="connsiteX10" fmla="*/ 36853 w 210742"/>
              <a:gd name="connsiteY10" fmla="*/ 109710 h 402513"/>
              <a:gd name="connsiteX11" fmla="*/ 29710 w 210742"/>
              <a:gd name="connsiteY11" fmla="*/ 62085 h 402513"/>
              <a:gd name="connsiteX12" fmla="*/ 34472 w 210742"/>
              <a:gd name="connsiteY12" fmla="*/ 40654 h 402513"/>
              <a:gd name="connsiteX13" fmla="*/ 51141 w 210742"/>
              <a:gd name="connsiteY13" fmla="*/ 40654 h 402513"/>
              <a:gd name="connsiteX14" fmla="*/ 65428 w 210742"/>
              <a:gd name="connsiteY14" fmla="*/ 59704 h 402513"/>
              <a:gd name="connsiteX15" fmla="*/ 77335 w 210742"/>
              <a:gd name="connsiteY15" fmla="*/ 88279 h 402513"/>
              <a:gd name="connsiteX16" fmla="*/ 86860 w 210742"/>
              <a:gd name="connsiteY16" fmla="*/ 116854 h 402513"/>
              <a:gd name="connsiteX17" fmla="*/ 82097 w 210742"/>
              <a:gd name="connsiteY17" fmla="*/ 157335 h 402513"/>
              <a:gd name="connsiteX18" fmla="*/ 89241 w 210742"/>
              <a:gd name="connsiteY18" fmla="*/ 231154 h 402513"/>
              <a:gd name="connsiteX19" fmla="*/ 115435 w 210742"/>
              <a:gd name="connsiteY19" fmla="*/ 290685 h 402513"/>
              <a:gd name="connsiteX20" fmla="*/ 144010 w 210742"/>
              <a:gd name="connsiteY20" fmla="*/ 345454 h 402513"/>
              <a:gd name="connsiteX21" fmla="*/ 174966 w 210742"/>
              <a:gd name="connsiteY21" fmla="*/ 371647 h 402513"/>
              <a:gd name="connsiteX22" fmla="*/ 203541 w 210742"/>
              <a:gd name="connsiteY22" fmla="*/ 378791 h 402513"/>
              <a:gd name="connsiteX23" fmla="*/ 210685 w 210742"/>
              <a:gd name="connsiteY23" fmla="*/ 366885 h 402513"/>
              <a:gd name="connsiteX24" fmla="*/ 201160 w 210742"/>
              <a:gd name="connsiteY24" fmla="*/ 350216 h 402513"/>
              <a:gd name="connsiteX25" fmla="*/ 174966 w 210742"/>
              <a:gd name="connsiteY25" fmla="*/ 328785 h 402513"/>
              <a:gd name="connsiteX26" fmla="*/ 139248 w 210742"/>
              <a:gd name="connsiteY26" fmla="*/ 278779 h 402513"/>
              <a:gd name="connsiteX27" fmla="*/ 120198 w 210742"/>
              <a:gd name="connsiteY27" fmla="*/ 219248 h 402513"/>
              <a:gd name="connsiteX28" fmla="*/ 117816 w 210742"/>
              <a:gd name="connsiteY28" fmla="*/ 166860 h 402513"/>
              <a:gd name="connsiteX29" fmla="*/ 117816 w 210742"/>
              <a:gd name="connsiteY29" fmla="*/ 131141 h 402513"/>
              <a:gd name="connsiteX30" fmla="*/ 108291 w 210742"/>
              <a:gd name="connsiteY30" fmla="*/ 88279 h 402513"/>
              <a:gd name="connsiteX31" fmla="*/ 91622 w 210742"/>
              <a:gd name="connsiteY31" fmla="*/ 43035 h 402513"/>
              <a:gd name="connsiteX32" fmla="*/ 72572 w 210742"/>
              <a:gd name="connsiteY32" fmla="*/ 16841 h 402513"/>
              <a:gd name="connsiteX33" fmla="*/ 53522 w 210742"/>
              <a:gd name="connsiteY33" fmla="*/ 172 h 402513"/>
              <a:gd name="connsiteX34" fmla="*/ 22566 w 210742"/>
              <a:gd name="connsiteY34" fmla="*/ 9697 h 402513"/>
              <a:gd name="connsiteX35" fmla="*/ 1135 w 210742"/>
              <a:gd name="connsiteY35" fmla="*/ 33510 h 402513"/>
              <a:gd name="connsiteX36" fmla="*/ 3516 w 210742"/>
              <a:gd name="connsiteY36" fmla="*/ 83516 h 402513"/>
              <a:gd name="connsiteX37" fmla="*/ 8278 w 210742"/>
              <a:gd name="connsiteY37" fmla="*/ 162097 h 402513"/>
              <a:gd name="connsiteX0" fmla="*/ 8278 w 210742"/>
              <a:gd name="connsiteY0" fmla="*/ 162097 h 402513"/>
              <a:gd name="connsiteX1" fmla="*/ 27328 w 210742"/>
              <a:gd name="connsiteY1" fmla="*/ 247822 h 402513"/>
              <a:gd name="connsiteX2" fmla="*/ 46378 w 210742"/>
              <a:gd name="connsiteY2" fmla="*/ 314497 h 402513"/>
              <a:gd name="connsiteX3" fmla="*/ 70191 w 210742"/>
              <a:gd name="connsiteY3" fmla="*/ 376410 h 402513"/>
              <a:gd name="connsiteX4" fmla="*/ 84478 w 210742"/>
              <a:gd name="connsiteY4" fmla="*/ 400222 h 402513"/>
              <a:gd name="connsiteX5" fmla="*/ 103528 w 210742"/>
              <a:gd name="connsiteY5" fmla="*/ 400222 h 402513"/>
              <a:gd name="connsiteX6" fmla="*/ 110672 w 210742"/>
              <a:gd name="connsiteY6" fmla="*/ 388316 h 402513"/>
              <a:gd name="connsiteX7" fmla="*/ 103528 w 210742"/>
              <a:gd name="connsiteY7" fmla="*/ 359741 h 402513"/>
              <a:gd name="connsiteX8" fmla="*/ 79716 w 210742"/>
              <a:gd name="connsiteY8" fmla="*/ 302591 h 402513"/>
              <a:gd name="connsiteX9" fmla="*/ 51141 w 210742"/>
              <a:gd name="connsiteY9" fmla="*/ 216866 h 402513"/>
              <a:gd name="connsiteX10" fmla="*/ 36853 w 210742"/>
              <a:gd name="connsiteY10" fmla="*/ 109710 h 402513"/>
              <a:gd name="connsiteX11" fmla="*/ 29710 w 210742"/>
              <a:gd name="connsiteY11" fmla="*/ 62085 h 402513"/>
              <a:gd name="connsiteX12" fmla="*/ 34472 w 210742"/>
              <a:gd name="connsiteY12" fmla="*/ 40654 h 402513"/>
              <a:gd name="connsiteX13" fmla="*/ 51141 w 210742"/>
              <a:gd name="connsiteY13" fmla="*/ 40654 h 402513"/>
              <a:gd name="connsiteX14" fmla="*/ 65428 w 210742"/>
              <a:gd name="connsiteY14" fmla="*/ 59704 h 402513"/>
              <a:gd name="connsiteX15" fmla="*/ 77335 w 210742"/>
              <a:gd name="connsiteY15" fmla="*/ 88279 h 402513"/>
              <a:gd name="connsiteX16" fmla="*/ 86860 w 210742"/>
              <a:gd name="connsiteY16" fmla="*/ 116854 h 402513"/>
              <a:gd name="connsiteX17" fmla="*/ 89241 w 210742"/>
              <a:gd name="connsiteY17" fmla="*/ 169242 h 402513"/>
              <a:gd name="connsiteX18" fmla="*/ 89241 w 210742"/>
              <a:gd name="connsiteY18" fmla="*/ 231154 h 402513"/>
              <a:gd name="connsiteX19" fmla="*/ 115435 w 210742"/>
              <a:gd name="connsiteY19" fmla="*/ 290685 h 402513"/>
              <a:gd name="connsiteX20" fmla="*/ 144010 w 210742"/>
              <a:gd name="connsiteY20" fmla="*/ 345454 h 402513"/>
              <a:gd name="connsiteX21" fmla="*/ 174966 w 210742"/>
              <a:gd name="connsiteY21" fmla="*/ 371647 h 402513"/>
              <a:gd name="connsiteX22" fmla="*/ 203541 w 210742"/>
              <a:gd name="connsiteY22" fmla="*/ 378791 h 402513"/>
              <a:gd name="connsiteX23" fmla="*/ 210685 w 210742"/>
              <a:gd name="connsiteY23" fmla="*/ 366885 h 402513"/>
              <a:gd name="connsiteX24" fmla="*/ 201160 w 210742"/>
              <a:gd name="connsiteY24" fmla="*/ 350216 h 402513"/>
              <a:gd name="connsiteX25" fmla="*/ 174966 w 210742"/>
              <a:gd name="connsiteY25" fmla="*/ 328785 h 402513"/>
              <a:gd name="connsiteX26" fmla="*/ 139248 w 210742"/>
              <a:gd name="connsiteY26" fmla="*/ 278779 h 402513"/>
              <a:gd name="connsiteX27" fmla="*/ 120198 w 210742"/>
              <a:gd name="connsiteY27" fmla="*/ 219248 h 402513"/>
              <a:gd name="connsiteX28" fmla="*/ 117816 w 210742"/>
              <a:gd name="connsiteY28" fmla="*/ 166860 h 402513"/>
              <a:gd name="connsiteX29" fmla="*/ 117816 w 210742"/>
              <a:gd name="connsiteY29" fmla="*/ 131141 h 402513"/>
              <a:gd name="connsiteX30" fmla="*/ 108291 w 210742"/>
              <a:gd name="connsiteY30" fmla="*/ 88279 h 402513"/>
              <a:gd name="connsiteX31" fmla="*/ 91622 w 210742"/>
              <a:gd name="connsiteY31" fmla="*/ 43035 h 402513"/>
              <a:gd name="connsiteX32" fmla="*/ 72572 w 210742"/>
              <a:gd name="connsiteY32" fmla="*/ 16841 h 402513"/>
              <a:gd name="connsiteX33" fmla="*/ 53522 w 210742"/>
              <a:gd name="connsiteY33" fmla="*/ 172 h 402513"/>
              <a:gd name="connsiteX34" fmla="*/ 22566 w 210742"/>
              <a:gd name="connsiteY34" fmla="*/ 9697 h 402513"/>
              <a:gd name="connsiteX35" fmla="*/ 1135 w 210742"/>
              <a:gd name="connsiteY35" fmla="*/ 33510 h 402513"/>
              <a:gd name="connsiteX36" fmla="*/ 3516 w 210742"/>
              <a:gd name="connsiteY36" fmla="*/ 83516 h 402513"/>
              <a:gd name="connsiteX37" fmla="*/ 8278 w 210742"/>
              <a:gd name="connsiteY37" fmla="*/ 162097 h 402513"/>
              <a:gd name="connsiteX0" fmla="*/ 8278 w 210742"/>
              <a:gd name="connsiteY0" fmla="*/ 162097 h 402513"/>
              <a:gd name="connsiteX1" fmla="*/ 27328 w 210742"/>
              <a:gd name="connsiteY1" fmla="*/ 247822 h 402513"/>
              <a:gd name="connsiteX2" fmla="*/ 46378 w 210742"/>
              <a:gd name="connsiteY2" fmla="*/ 314497 h 402513"/>
              <a:gd name="connsiteX3" fmla="*/ 70191 w 210742"/>
              <a:gd name="connsiteY3" fmla="*/ 376410 h 402513"/>
              <a:gd name="connsiteX4" fmla="*/ 84478 w 210742"/>
              <a:gd name="connsiteY4" fmla="*/ 400222 h 402513"/>
              <a:gd name="connsiteX5" fmla="*/ 103528 w 210742"/>
              <a:gd name="connsiteY5" fmla="*/ 400222 h 402513"/>
              <a:gd name="connsiteX6" fmla="*/ 110672 w 210742"/>
              <a:gd name="connsiteY6" fmla="*/ 388316 h 402513"/>
              <a:gd name="connsiteX7" fmla="*/ 103528 w 210742"/>
              <a:gd name="connsiteY7" fmla="*/ 359741 h 402513"/>
              <a:gd name="connsiteX8" fmla="*/ 79716 w 210742"/>
              <a:gd name="connsiteY8" fmla="*/ 302591 h 402513"/>
              <a:gd name="connsiteX9" fmla="*/ 51141 w 210742"/>
              <a:gd name="connsiteY9" fmla="*/ 216866 h 402513"/>
              <a:gd name="connsiteX10" fmla="*/ 36853 w 210742"/>
              <a:gd name="connsiteY10" fmla="*/ 109710 h 402513"/>
              <a:gd name="connsiteX11" fmla="*/ 29710 w 210742"/>
              <a:gd name="connsiteY11" fmla="*/ 62085 h 402513"/>
              <a:gd name="connsiteX12" fmla="*/ 34472 w 210742"/>
              <a:gd name="connsiteY12" fmla="*/ 40654 h 402513"/>
              <a:gd name="connsiteX13" fmla="*/ 51141 w 210742"/>
              <a:gd name="connsiteY13" fmla="*/ 40654 h 402513"/>
              <a:gd name="connsiteX14" fmla="*/ 65428 w 210742"/>
              <a:gd name="connsiteY14" fmla="*/ 59704 h 402513"/>
              <a:gd name="connsiteX15" fmla="*/ 77335 w 210742"/>
              <a:gd name="connsiteY15" fmla="*/ 88279 h 402513"/>
              <a:gd name="connsiteX16" fmla="*/ 86860 w 210742"/>
              <a:gd name="connsiteY16" fmla="*/ 116854 h 402513"/>
              <a:gd name="connsiteX17" fmla="*/ 89241 w 210742"/>
              <a:gd name="connsiteY17" fmla="*/ 169242 h 402513"/>
              <a:gd name="connsiteX18" fmla="*/ 94004 w 210742"/>
              <a:gd name="connsiteY18" fmla="*/ 231154 h 402513"/>
              <a:gd name="connsiteX19" fmla="*/ 115435 w 210742"/>
              <a:gd name="connsiteY19" fmla="*/ 290685 h 402513"/>
              <a:gd name="connsiteX20" fmla="*/ 144010 w 210742"/>
              <a:gd name="connsiteY20" fmla="*/ 345454 h 402513"/>
              <a:gd name="connsiteX21" fmla="*/ 174966 w 210742"/>
              <a:gd name="connsiteY21" fmla="*/ 371647 h 402513"/>
              <a:gd name="connsiteX22" fmla="*/ 203541 w 210742"/>
              <a:gd name="connsiteY22" fmla="*/ 378791 h 402513"/>
              <a:gd name="connsiteX23" fmla="*/ 210685 w 210742"/>
              <a:gd name="connsiteY23" fmla="*/ 366885 h 402513"/>
              <a:gd name="connsiteX24" fmla="*/ 201160 w 210742"/>
              <a:gd name="connsiteY24" fmla="*/ 350216 h 402513"/>
              <a:gd name="connsiteX25" fmla="*/ 174966 w 210742"/>
              <a:gd name="connsiteY25" fmla="*/ 328785 h 402513"/>
              <a:gd name="connsiteX26" fmla="*/ 139248 w 210742"/>
              <a:gd name="connsiteY26" fmla="*/ 278779 h 402513"/>
              <a:gd name="connsiteX27" fmla="*/ 120198 w 210742"/>
              <a:gd name="connsiteY27" fmla="*/ 219248 h 402513"/>
              <a:gd name="connsiteX28" fmla="*/ 117816 w 210742"/>
              <a:gd name="connsiteY28" fmla="*/ 166860 h 402513"/>
              <a:gd name="connsiteX29" fmla="*/ 117816 w 210742"/>
              <a:gd name="connsiteY29" fmla="*/ 131141 h 402513"/>
              <a:gd name="connsiteX30" fmla="*/ 108291 w 210742"/>
              <a:gd name="connsiteY30" fmla="*/ 88279 h 402513"/>
              <a:gd name="connsiteX31" fmla="*/ 91622 w 210742"/>
              <a:gd name="connsiteY31" fmla="*/ 43035 h 402513"/>
              <a:gd name="connsiteX32" fmla="*/ 72572 w 210742"/>
              <a:gd name="connsiteY32" fmla="*/ 16841 h 402513"/>
              <a:gd name="connsiteX33" fmla="*/ 53522 w 210742"/>
              <a:gd name="connsiteY33" fmla="*/ 172 h 402513"/>
              <a:gd name="connsiteX34" fmla="*/ 22566 w 210742"/>
              <a:gd name="connsiteY34" fmla="*/ 9697 h 402513"/>
              <a:gd name="connsiteX35" fmla="*/ 1135 w 210742"/>
              <a:gd name="connsiteY35" fmla="*/ 33510 h 402513"/>
              <a:gd name="connsiteX36" fmla="*/ 3516 w 210742"/>
              <a:gd name="connsiteY36" fmla="*/ 83516 h 402513"/>
              <a:gd name="connsiteX37" fmla="*/ 8278 w 210742"/>
              <a:gd name="connsiteY37" fmla="*/ 162097 h 402513"/>
              <a:gd name="connsiteX0" fmla="*/ 8278 w 210742"/>
              <a:gd name="connsiteY0" fmla="*/ 162097 h 402513"/>
              <a:gd name="connsiteX1" fmla="*/ 27328 w 210742"/>
              <a:gd name="connsiteY1" fmla="*/ 247822 h 402513"/>
              <a:gd name="connsiteX2" fmla="*/ 46378 w 210742"/>
              <a:gd name="connsiteY2" fmla="*/ 314497 h 402513"/>
              <a:gd name="connsiteX3" fmla="*/ 70191 w 210742"/>
              <a:gd name="connsiteY3" fmla="*/ 376410 h 402513"/>
              <a:gd name="connsiteX4" fmla="*/ 84478 w 210742"/>
              <a:gd name="connsiteY4" fmla="*/ 400222 h 402513"/>
              <a:gd name="connsiteX5" fmla="*/ 103528 w 210742"/>
              <a:gd name="connsiteY5" fmla="*/ 400222 h 402513"/>
              <a:gd name="connsiteX6" fmla="*/ 110672 w 210742"/>
              <a:gd name="connsiteY6" fmla="*/ 388316 h 402513"/>
              <a:gd name="connsiteX7" fmla="*/ 103528 w 210742"/>
              <a:gd name="connsiteY7" fmla="*/ 359741 h 402513"/>
              <a:gd name="connsiteX8" fmla="*/ 79716 w 210742"/>
              <a:gd name="connsiteY8" fmla="*/ 302591 h 402513"/>
              <a:gd name="connsiteX9" fmla="*/ 51141 w 210742"/>
              <a:gd name="connsiteY9" fmla="*/ 216866 h 402513"/>
              <a:gd name="connsiteX10" fmla="*/ 36853 w 210742"/>
              <a:gd name="connsiteY10" fmla="*/ 109710 h 402513"/>
              <a:gd name="connsiteX11" fmla="*/ 29710 w 210742"/>
              <a:gd name="connsiteY11" fmla="*/ 62085 h 402513"/>
              <a:gd name="connsiteX12" fmla="*/ 34472 w 210742"/>
              <a:gd name="connsiteY12" fmla="*/ 40654 h 402513"/>
              <a:gd name="connsiteX13" fmla="*/ 51141 w 210742"/>
              <a:gd name="connsiteY13" fmla="*/ 40654 h 402513"/>
              <a:gd name="connsiteX14" fmla="*/ 65428 w 210742"/>
              <a:gd name="connsiteY14" fmla="*/ 59704 h 402513"/>
              <a:gd name="connsiteX15" fmla="*/ 77335 w 210742"/>
              <a:gd name="connsiteY15" fmla="*/ 88279 h 402513"/>
              <a:gd name="connsiteX16" fmla="*/ 86860 w 210742"/>
              <a:gd name="connsiteY16" fmla="*/ 116854 h 402513"/>
              <a:gd name="connsiteX17" fmla="*/ 89241 w 210742"/>
              <a:gd name="connsiteY17" fmla="*/ 169242 h 402513"/>
              <a:gd name="connsiteX18" fmla="*/ 94004 w 210742"/>
              <a:gd name="connsiteY18" fmla="*/ 231154 h 402513"/>
              <a:gd name="connsiteX19" fmla="*/ 115435 w 210742"/>
              <a:gd name="connsiteY19" fmla="*/ 290685 h 402513"/>
              <a:gd name="connsiteX20" fmla="*/ 144010 w 210742"/>
              <a:gd name="connsiteY20" fmla="*/ 338310 h 402513"/>
              <a:gd name="connsiteX21" fmla="*/ 174966 w 210742"/>
              <a:gd name="connsiteY21" fmla="*/ 371647 h 402513"/>
              <a:gd name="connsiteX22" fmla="*/ 203541 w 210742"/>
              <a:gd name="connsiteY22" fmla="*/ 378791 h 402513"/>
              <a:gd name="connsiteX23" fmla="*/ 210685 w 210742"/>
              <a:gd name="connsiteY23" fmla="*/ 366885 h 402513"/>
              <a:gd name="connsiteX24" fmla="*/ 201160 w 210742"/>
              <a:gd name="connsiteY24" fmla="*/ 350216 h 402513"/>
              <a:gd name="connsiteX25" fmla="*/ 174966 w 210742"/>
              <a:gd name="connsiteY25" fmla="*/ 328785 h 402513"/>
              <a:gd name="connsiteX26" fmla="*/ 139248 w 210742"/>
              <a:gd name="connsiteY26" fmla="*/ 278779 h 402513"/>
              <a:gd name="connsiteX27" fmla="*/ 120198 w 210742"/>
              <a:gd name="connsiteY27" fmla="*/ 219248 h 402513"/>
              <a:gd name="connsiteX28" fmla="*/ 117816 w 210742"/>
              <a:gd name="connsiteY28" fmla="*/ 166860 h 402513"/>
              <a:gd name="connsiteX29" fmla="*/ 117816 w 210742"/>
              <a:gd name="connsiteY29" fmla="*/ 131141 h 402513"/>
              <a:gd name="connsiteX30" fmla="*/ 108291 w 210742"/>
              <a:gd name="connsiteY30" fmla="*/ 88279 h 402513"/>
              <a:gd name="connsiteX31" fmla="*/ 91622 w 210742"/>
              <a:gd name="connsiteY31" fmla="*/ 43035 h 402513"/>
              <a:gd name="connsiteX32" fmla="*/ 72572 w 210742"/>
              <a:gd name="connsiteY32" fmla="*/ 16841 h 402513"/>
              <a:gd name="connsiteX33" fmla="*/ 53522 w 210742"/>
              <a:gd name="connsiteY33" fmla="*/ 172 h 402513"/>
              <a:gd name="connsiteX34" fmla="*/ 22566 w 210742"/>
              <a:gd name="connsiteY34" fmla="*/ 9697 h 402513"/>
              <a:gd name="connsiteX35" fmla="*/ 1135 w 210742"/>
              <a:gd name="connsiteY35" fmla="*/ 33510 h 402513"/>
              <a:gd name="connsiteX36" fmla="*/ 3516 w 210742"/>
              <a:gd name="connsiteY36" fmla="*/ 83516 h 402513"/>
              <a:gd name="connsiteX37" fmla="*/ 8278 w 210742"/>
              <a:gd name="connsiteY37" fmla="*/ 162097 h 402513"/>
              <a:gd name="connsiteX0" fmla="*/ 8278 w 210769"/>
              <a:gd name="connsiteY0" fmla="*/ 162097 h 402513"/>
              <a:gd name="connsiteX1" fmla="*/ 27328 w 210769"/>
              <a:gd name="connsiteY1" fmla="*/ 247822 h 402513"/>
              <a:gd name="connsiteX2" fmla="*/ 46378 w 210769"/>
              <a:gd name="connsiteY2" fmla="*/ 314497 h 402513"/>
              <a:gd name="connsiteX3" fmla="*/ 70191 w 210769"/>
              <a:gd name="connsiteY3" fmla="*/ 376410 h 402513"/>
              <a:gd name="connsiteX4" fmla="*/ 84478 w 210769"/>
              <a:gd name="connsiteY4" fmla="*/ 400222 h 402513"/>
              <a:gd name="connsiteX5" fmla="*/ 103528 w 210769"/>
              <a:gd name="connsiteY5" fmla="*/ 400222 h 402513"/>
              <a:gd name="connsiteX6" fmla="*/ 110672 w 210769"/>
              <a:gd name="connsiteY6" fmla="*/ 388316 h 402513"/>
              <a:gd name="connsiteX7" fmla="*/ 103528 w 210769"/>
              <a:gd name="connsiteY7" fmla="*/ 359741 h 402513"/>
              <a:gd name="connsiteX8" fmla="*/ 79716 w 210769"/>
              <a:gd name="connsiteY8" fmla="*/ 302591 h 402513"/>
              <a:gd name="connsiteX9" fmla="*/ 51141 w 210769"/>
              <a:gd name="connsiteY9" fmla="*/ 216866 h 402513"/>
              <a:gd name="connsiteX10" fmla="*/ 36853 w 210769"/>
              <a:gd name="connsiteY10" fmla="*/ 109710 h 402513"/>
              <a:gd name="connsiteX11" fmla="*/ 29710 w 210769"/>
              <a:gd name="connsiteY11" fmla="*/ 62085 h 402513"/>
              <a:gd name="connsiteX12" fmla="*/ 34472 w 210769"/>
              <a:gd name="connsiteY12" fmla="*/ 40654 h 402513"/>
              <a:gd name="connsiteX13" fmla="*/ 51141 w 210769"/>
              <a:gd name="connsiteY13" fmla="*/ 40654 h 402513"/>
              <a:gd name="connsiteX14" fmla="*/ 65428 w 210769"/>
              <a:gd name="connsiteY14" fmla="*/ 59704 h 402513"/>
              <a:gd name="connsiteX15" fmla="*/ 77335 w 210769"/>
              <a:gd name="connsiteY15" fmla="*/ 88279 h 402513"/>
              <a:gd name="connsiteX16" fmla="*/ 86860 w 210769"/>
              <a:gd name="connsiteY16" fmla="*/ 116854 h 402513"/>
              <a:gd name="connsiteX17" fmla="*/ 89241 w 210769"/>
              <a:gd name="connsiteY17" fmla="*/ 169242 h 402513"/>
              <a:gd name="connsiteX18" fmla="*/ 94004 w 210769"/>
              <a:gd name="connsiteY18" fmla="*/ 231154 h 402513"/>
              <a:gd name="connsiteX19" fmla="*/ 115435 w 210769"/>
              <a:gd name="connsiteY19" fmla="*/ 290685 h 402513"/>
              <a:gd name="connsiteX20" fmla="*/ 144010 w 210769"/>
              <a:gd name="connsiteY20" fmla="*/ 338310 h 402513"/>
              <a:gd name="connsiteX21" fmla="*/ 170204 w 210769"/>
              <a:gd name="connsiteY21" fmla="*/ 364504 h 402513"/>
              <a:gd name="connsiteX22" fmla="*/ 203541 w 210769"/>
              <a:gd name="connsiteY22" fmla="*/ 378791 h 402513"/>
              <a:gd name="connsiteX23" fmla="*/ 210685 w 210769"/>
              <a:gd name="connsiteY23" fmla="*/ 366885 h 402513"/>
              <a:gd name="connsiteX24" fmla="*/ 201160 w 210769"/>
              <a:gd name="connsiteY24" fmla="*/ 350216 h 402513"/>
              <a:gd name="connsiteX25" fmla="*/ 174966 w 210769"/>
              <a:gd name="connsiteY25" fmla="*/ 328785 h 402513"/>
              <a:gd name="connsiteX26" fmla="*/ 139248 w 210769"/>
              <a:gd name="connsiteY26" fmla="*/ 278779 h 402513"/>
              <a:gd name="connsiteX27" fmla="*/ 120198 w 210769"/>
              <a:gd name="connsiteY27" fmla="*/ 219248 h 402513"/>
              <a:gd name="connsiteX28" fmla="*/ 117816 w 210769"/>
              <a:gd name="connsiteY28" fmla="*/ 166860 h 402513"/>
              <a:gd name="connsiteX29" fmla="*/ 117816 w 210769"/>
              <a:gd name="connsiteY29" fmla="*/ 131141 h 402513"/>
              <a:gd name="connsiteX30" fmla="*/ 108291 w 210769"/>
              <a:gd name="connsiteY30" fmla="*/ 88279 h 402513"/>
              <a:gd name="connsiteX31" fmla="*/ 91622 w 210769"/>
              <a:gd name="connsiteY31" fmla="*/ 43035 h 402513"/>
              <a:gd name="connsiteX32" fmla="*/ 72572 w 210769"/>
              <a:gd name="connsiteY32" fmla="*/ 16841 h 402513"/>
              <a:gd name="connsiteX33" fmla="*/ 53522 w 210769"/>
              <a:gd name="connsiteY33" fmla="*/ 172 h 402513"/>
              <a:gd name="connsiteX34" fmla="*/ 22566 w 210769"/>
              <a:gd name="connsiteY34" fmla="*/ 9697 h 402513"/>
              <a:gd name="connsiteX35" fmla="*/ 1135 w 210769"/>
              <a:gd name="connsiteY35" fmla="*/ 33510 h 402513"/>
              <a:gd name="connsiteX36" fmla="*/ 3516 w 210769"/>
              <a:gd name="connsiteY36" fmla="*/ 83516 h 402513"/>
              <a:gd name="connsiteX37" fmla="*/ 8278 w 210769"/>
              <a:gd name="connsiteY37" fmla="*/ 162097 h 402513"/>
              <a:gd name="connsiteX0" fmla="*/ 8857 w 211348"/>
              <a:gd name="connsiteY0" fmla="*/ 162097 h 402513"/>
              <a:gd name="connsiteX1" fmla="*/ 27907 w 211348"/>
              <a:gd name="connsiteY1" fmla="*/ 247822 h 402513"/>
              <a:gd name="connsiteX2" fmla="*/ 46957 w 211348"/>
              <a:gd name="connsiteY2" fmla="*/ 314497 h 402513"/>
              <a:gd name="connsiteX3" fmla="*/ 70770 w 211348"/>
              <a:gd name="connsiteY3" fmla="*/ 376410 h 402513"/>
              <a:gd name="connsiteX4" fmla="*/ 85057 w 211348"/>
              <a:gd name="connsiteY4" fmla="*/ 400222 h 402513"/>
              <a:gd name="connsiteX5" fmla="*/ 104107 w 211348"/>
              <a:gd name="connsiteY5" fmla="*/ 400222 h 402513"/>
              <a:gd name="connsiteX6" fmla="*/ 111251 w 211348"/>
              <a:gd name="connsiteY6" fmla="*/ 388316 h 402513"/>
              <a:gd name="connsiteX7" fmla="*/ 104107 w 211348"/>
              <a:gd name="connsiteY7" fmla="*/ 359741 h 402513"/>
              <a:gd name="connsiteX8" fmla="*/ 80295 w 211348"/>
              <a:gd name="connsiteY8" fmla="*/ 302591 h 402513"/>
              <a:gd name="connsiteX9" fmla="*/ 51720 w 211348"/>
              <a:gd name="connsiteY9" fmla="*/ 216866 h 402513"/>
              <a:gd name="connsiteX10" fmla="*/ 37432 w 211348"/>
              <a:gd name="connsiteY10" fmla="*/ 109710 h 402513"/>
              <a:gd name="connsiteX11" fmla="*/ 30289 w 211348"/>
              <a:gd name="connsiteY11" fmla="*/ 62085 h 402513"/>
              <a:gd name="connsiteX12" fmla="*/ 35051 w 211348"/>
              <a:gd name="connsiteY12" fmla="*/ 40654 h 402513"/>
              <a:gd name="connsiteX13" fmla="*/ 51720 w 211348"/>
              <a:gd name="connsiteY13" fmla="*/ 40654 h 402513"/>
              <a:gd name="connsiteX14" fmla="*/ 66007 w 211348"/>
              <a:gd name="connsiteY14" fmla="*/ 59704 h 402513"/>
              <a:gd name="connsiteX15" fmla="*/ 77914 w 211348"/>
              <a:gd name="connsiteY15" fmla="*/ 88279 h 402513"/>
              <a:gd name="connsiteX16" fmla="*/ 87439 w 211348"/>
              <a:gd name="connsiteY16" fmla="*/ 116854 h 402513"/>
              <a:gd name="connsiteX17" fmla="*/ 89820 w 211348"/>
              <a:gd name="connsiteY17" fmla="*/ 169242 h 402513"/>
              <a:gd name="connsiteX18" fmla="*/ 94583 w 211348"/>
              <a:gd name="connsiteY18" fmla="*/ 231154 h 402513"/>
              <a:gd name="connsiteX19" fmla="*/ 116014 w 211348"/>
              <a:gd name="connsiteY19" fmla="*/ 290685 h 402513"/>
              <a:gd name="connsiteX20" fmla="*/ 144589 w 211348"/>
              <a:gd name="connsiteY20" fmla="*/ 338310 h 402513"/>
              <a:gd name="connsiteX21" fmla="*/ 170783 w 211348"/>
              <a:gd name="connsiteY21" fmla="*/ 364504 h 402513"/>
              <a:gd name="connsiteX22" fmla="*/ 204120 w 211348"/>
              <a:gd name="connsiteY22" fmla="*/ 378791 h 402513"/>
              <a:gd name="connsiteX23" fmla="*/ 211264 w 211348"/>
              <a:gd name="connsiteY23" fmla="*/ 366885 h 402513"/>
              <a:gd name="connsiteX24" fmla="*/ 201739 w 211348"/>
              <a:gd name="connsiteY24" fmla="*/ 350216 h 402513"/>
              <a:gd name="connsiteX25" fmla="*/ 175545 w 211348"/>
              <a:gd name="connsiteY25" fmla="*/ 328785 h 402513"/>
              <a:gd name="connsiteX26" fmla="*/ 139827 w 211348"/>
              <a:gd name="connsiteY26" fmla="*/ 278779 h 402513"/>
              <a:gd name="connsiteX27" fmla="*/ 120777 w 211348"/>
              <a:gd name="connsiteY27" fmla="*/ 219248 h 402513"/>
              <a:gd name="connsiteX28" fmla="*/ 118395 w 211348"/>
              <a:gd name="connsiteY28" fmla="*/ 166860 h 402513"/>
              <a:gd name="connsiteX29" fmla="*/ 118395 w 211348"/>
              <a:gd name="connsiteY29" fmla="*/ 131141 h 402513"/>
              <a:gd name="connsiteX30" fmla="*/ 108870 w 211348"/>
              <a:gd name="connsiteY30" fmla="*/ 88279 h 402513"/>
              <a:gd name="connsiteX31" fmla="*/ 92201 w 211348"/>
              <a:gd name="connsiteY31" fmla="*/ 43035 h 402513"/>
              <a:gd name="connsiteX32" fmla="*/ 73151 w 211348"/>
              <a:gd name="connsiteY32" fmla="*/ 16841 h 402513"/>
              <a:gd name="connsiteX33" fmla="*/ 54101 w 211348"/>
              <a:gd name="connsiteY33" fmla="*/ 172 h 402513"/>
              <a:gd name="connsiteX34" fmla="*/ 23145 w 211348"/>
              <a:gd name="connsiteY34" fmla="*/ 9697 h 402513"/>
              <a:gd name="connsiteX35" fmla="*/ 1714 w 211348"/>
              <a:gd name="connsiteY35" fmla="*/ 33510 h 402513"/>
              <a:gd name="connsiteX36" fmla="*/ 1714 w 211348"/>
              <a:gd name="connsiteY36" fmla="*/ 90660 h 402513"/>
              <a:gd name="connsiteX37" fmla="*/ 8857 w 211348"/>
              <a:gd name="connsiteY37" fmla="*/ 162097 h 402513"/>
              <a:gd name="connsiteX0" fmla="*/ 8857 w 211348"/>
              <a:gd name="connsiteY0" fmla="*/ 162097 h 402513"/>
              <a:gd name="connsiteX1" fmla="*/ 27907 w 211348"/>
              <a:gd name="connsiteY1" fmla="*/ 247822 h 402513"/>
              <a:gd name="connsiteX2" fmla="*/ 46957 w 211348"/>
              <a:gd name="connsiteY2" fmla="*/ 314497 h 402513"/>
              <a:gd name="connsiteX3" fmla="*/ 70770 w 211348"/>
              <a:gd name="connsiteY3" fmla="*/ 376410 h 402513"/>
              <a:gd name="connsiteX4" fmla="*/ 85057 w 211348"/>
              <a:gd name="connsiteY4" fmla="*/ 400222 h 402513"/>
              <a:gd name="connsiteX5" fmla="*/ 104107 w 211348"/>
              <a:gd name="connsiteY5" fmla="*/ 400222 h 402513"/>
              <a:gd name="connsiteX6" fmla="*/ 111251 w 211348"/>
              <a:gd name="connsiteY6" fmla="*/ 388316 h 402513"/>
              <a:gd name="connsiteX7" fmla="*/ 104107 w 211348"/>
              <a:gd name="connsiteY7" fmla="*/ 359741 h 402513"/>
              <a:gd name="connsiteX8" fmla="*/ 80295 w 211348"/>
              <a:gd name="connsiteY8" fmla="*/ 302591 h 402513"/>
              <a:gd name="connsiteX9" fmla="*/ 51720 w 211348"/>
              <a:gd name="connsiteY9" fmla="*/ 216866 h 402513"/>
              <a:gd name="connsiteX10" fmla="*/ 35050 w 211348"/>
              <a:gd name="connsiteY10" fmla="*/ 123997 h 402513"/>
              <a:gd name="connsiteX11" fmla="*/ 30289 w 211348"/>
              <a:gd name="connsiteY11" fmla="*/ 62085 h 402513"/>
              <a:gd name="connsiteX12" fmla="*/ 35051 w 211348"/>
              <a:gd name="connsiteY12" fmla="*/ 40654 h 402513"/>
              <a:gd name="connsiteX13" fmla="*/ 51720 w 211348"/>
              <a:gd name="connsiteY13" fmla="*/ 40654 h 402513"/>
              <a:gd name="connsiteX14" fmla="*/ 66007 w 211348"/>
              <a:gd name="connsiteY14" fmla="*/ 59704 h 402513"/>
              <a:gd name="connsiteX15" fmla="*/ 77914 w 211348"/>
              <a:gd name="connsiteY15" fmla="*/ 88279 h 402513"/>
              <a:gd name="connsiteX16" fmla="*/ 87439 w 211348"/>
              <a:gd name="connsiteY16" fmla="*/ 116854 h 402513"/>
              <a:gd name="connsiteX17" fmla="*/ 89820 w 211348"/>
              <a:gd name="connsiteY17" fmla="*/ 169242 h 402513"/>
              <a:gd name="connsiteX18" fmla="*/ 94583 w 211348"/>
              <a:gd name="connsiteY18" fmla="*/ 231154 h 402513"/>
              <a:gd name="connsiteX19" fmla="*/ 116014 w 211348"/>
              <a:gd name="connsiteY19" fmla="*/ 290685 h 402513"/>
              <a:gd name="connsiteX20" fmla="*/ 144589 w 211348"/>
              <a:gd name="connsiteY20" fmla="*/ 338310 h 402513"/>
              <a:gd name="connsiteX21" fmla="*/ 170783 w 211348"/>
              <a:gd name="connsiteY21" fmla="*/ 364504 h 402513"/>
              <a:gd name="connsiteX22" fmla="*/ 204120 w 211348"/>
              <a:gd name="connsiteY22" fmla="*/ 378791 h 402513"/>
              <a:gd name="connsiteX23" fmla="*/ 211264 w 211348"/>
              <a:gd name="connsiteY23" fmla="*/ 366885 h 402513"/>
              <a:gd name="connsiteX24" fmla="*/ 201739 w 211348"/>
              <a:gd name="connsiteY24" fmla="*/ 350216 h 402513"/>
              <a:gd name="connsiteX25" fmla="*/ 175545 w 211348"/>
              <a:gd name="connsiteY25" fmla="*/ 328785 h 402513"/>
              <a:gd name="connsiteX26" fmla="*/ 139827 w 211348"/>
              <a:gd name="connsiteY26" fmla="*/ 278779 h 402513"/>
              <a:gd name="connsiteX27" fmla="*/ 120777 w 211348"/>
              <a:gd name="connsiteY27" fmla="*/ 219248 h 402513"/>
              <a:gd name="connsiteX28" fmla="*/ 118395 w 211348"/>
              <a:gd name="connsiteY28" fmla="*/ 166860 h 402513"/>
              <a:gd name="connsiteX29" fmla="*/ 118395 w 211348"/>
              <a:gd name="connsiteY29" fmla="*/ 131141 h 402513"/>
              <a:gd name="connsiteX30" fmla="*/ 108870 w 211348"/>
              <a:gd name="connsiteY30" fmla="*/ 88279 h 402513"/>
              <a:gd name="connsiteX31" fmla="*/ 92201 w 211348"/>
              <a:gd name="connsiteY31" fmla="*/ 43035 h 402513"/>
              <a:gd name="connsiteX32" fmla="*/ 73151 w 211348"/>
              <a:gd name="connsiteY32" fmla="*/ 16841 h 402513"/>
              <a:gd name="connsiteX33" fmla="*/ 54101 w 211348"/>
              <a:gd name="connsiteY33" fmla="*/ 172 h 402513"/>
              <a:gd name="connsiteX34" fmla="*/ 23145 w 211348"/>
              <a:gd name="connsiteY34" fmla="*/ 9697 h 402513"/>
              <a:gd name="connsiteX35" fmla="*/ 1714 w 211348"/>
              <a:gd name="connsiteY35" fmla="*/ 33510 h 402513"/>
              <a:gd name="connsiteX36" fmla="*/ 1714 w 211348"/>
              <a:gd name="connsiteY36" fmla="*/ 90660 h 402513"/>
              <a:gd name="connsiteX37" fmla="*/ 8857 w 211348"/>
              <a:gd name="connsiteY37" fmla="*/ 162097 h 402513"/>
              <a:gd name="connsiteX0" fmla="*/ 8857 w 211348"/>
              <a:gd name="connsiteY0" fmla="*/ 162097 h 403712"/>
              <a:gd name="connsiteX1" fmla="*/ 27907 w 211348"/>
              <a:gd name="connsiteY1" fmla="*/ 247822 h 403712"/>
              <a:gd name="connsiteX2" fmla="*/ 46957 w 211348"/>
              <a:gd name="connsiteY2" fmla="*/ 314497 h 403712"/>
              <a:gd name="connsiteX3" fmla="*/ 66008 w 211348"/>
              <a:gd name="connsiteY3" fmla="*/ 359742 h 403712"/>
              <a:gd name="connsiteX4" fmla="*/ 85057 w 211348"/>
              <a:gd name="connsiteY4" fmla="*/ 400222 h 403712"/>
              <a:gd name="connsiteX5" fmla="*/ 104107 w 211348"/>
              <a:gd name="connsiteY5" fmla="*/ 400222 h 403712"/>
              <a:gd name="connsiteX6" fmla="*/ 111251 w 211348"/>
              <a:gd name="connsiteY6" fmla="*/ 388316 h 403712"/>
              <a:gd name="connsiteX7" fmla="*/ 104107 w 211348"/>
              <a:gd name="connsiteY7" fmla="*/ 359741 h 403712"/>
              <a:gd name="connsiteX8" fmla="*/ 80295 w 211348"/>
              <a:gd name="connsiteY8" fmla="*/ 302591 h 403712"/>
              <a:gd name="connsiteX9" fmla="*/ 51720 w 211348"/>
              <a:gd name="connsiteY9" fmla="*/ 216866 h 403712"/>
              <a:gd name="connsiteX10" fmla="*/ 35050 w 211348"/>
              <a:gd name="connsiteY10" fmla="*/ 123997 h 403712"/>
              <a:gd name="connsiteX11" fmla="*/ 30289 w 211348"/>
              <a:gd name="connsiteY11" fmla="*/ 62085 h 403712"/>
              <a:gd name="connsiteX12" fmla="*/ 35051 w 211348"/>
              <a:gd name="connsiteY12" fmla="*/ 40654 h 403712"/>
              <a:gd name="connsiteX13" fmla="*/ 51720 w 211348"/>
              <a:gd name="connsiteY13" fmla="*/ 40654 h 403712"/>
              <a:gd name="connsiteX14" fmla="*/ 66007 w 211348"/>
              <a:gd name="connsiteY14" fmla="*/ 59704 h 403712"/>
              <a:gd name="connsiteX15" fmla="*/ 77914 w 211348"/>
              <a:gd name="connsiteY15" fmla="*/ 88279 h 403712"/>
              <a:gd name="connsiteX16" fmla="*/ 87439 w 211348"/>
              <a:gd name="connsiteY16" fmla="*/ 116854 h 403712"/>
              <a:gd name="connsiteX17" fmla="*/ 89820 w 211348"/>
              <a:gd name="connsiteY17" fmla="*/ 169242 h 403712"/>
              <a:gd name="connsiteX18" fmla="*/ 94583 w 211348"/>
              <a:gd name="connsiteY18" fmla="*/ 231154 h 403712"/>
              <a:gd name="connsiteX19" fmla="*/ 116014 w 211348"/>
              <a:gd name="connsiteY19" fmla="*/ 290685 h 403712"/>
              <a:gd name="connsiteX20" fmla="*/ 144589 w 211348"/>
              <a:gd name="connsiteY20" fmla="*/ 338310 h 403712"/>
              <a:gd name="connsiteX21" fmla="*/ 170783 w 211348"/>
              <a:gd name="connsiteY21" fmla="*/ 364504 h 403712"/>
              <a:gd name="connsiteX22" fmla="*/ 204120 w 211348"/>
              <a:gd name="connsiteY22" fmla="*/ 378791 h 403712"/>
              <a:gd name="connsiteX23" fmla="*/ 211264 w 211348"/>
              <a:gd name="connsiteY23" fmla="*/ 366885 h 403712"/>
              <a:gd name="connsiteX24" fmla="*/ 201739 w 211348"/>
              <a:gd name="connsiteY24" fmla="*/ 350216 h 403712"/>
              <a:gd name="connsiteX25" fmla="*/ 175545 w 211348"/>
              <a:gd name="connsiteY25" fmla="*/ 328785 h 403712"/>
              <a:gd name="connsiteX26" fmla="*/ 139827 w 211348"/>
              <a:gd name="connsiteY26" fmla="*/ 278779 h 403712"/>
              <a:gd name="connsiteX27" fmla="*/ 120777 w 211348"/>
              <a:gd name="connsiteY27" fmla="*/ 219248 h 403712"/>
              <a:gd name="connsiteX28" fmla="*/ 118395 w 211348"/>
              <a:gd name="connsiteY28" fmla="*/ 166860 h 403712"/>
              <a:gd name="connsiteX29" fmla="*/ 118395 w 211348"/>
              <a:gd name="connsiteY29" fmla="*/ 131141 h 403712"/>
              <a:gd name="connsiteX30" fmla="*/ 108870 w 211348"/>
              <a:gd name="connsiteY30" fmla="*/ 88279 h 403712"/>
              <a:gd name="connsiteX31" fmla="*/ 92201 w 211348"/>
              <a:gd name="connsiteY31" fmla="*/ 43035 h 403712"/>
              <a:gd name="connsiteX32" fmla="*/ 73151 w 211348"/>
              <a:gd name="connsiteY32" fmla="*/ 16841 h 403712"/>
              <a:gd name="connsiteX33" fmla="*/ 54101 w 211348"/>
              <a:gd name="connsiteY33" fmla="*/ 172 h 403712"/>
              <a:gd name="connsiteX34" fmla="*/ 23145 w 211348"/>
              <a:gd name="connsiteY34" fmla="*/ 9697 h 403712"/>
              <a:gd name="connsiteX35" fmla="*/ 1714 w 211348"/>
              <a:gd name="connsiteY35" fmla="*/ 33510 h 403712"/>
              <a:gd name="connsiteX36" fmla="*/ 1714 w 211348"/>
              <a:gd name="connsiteY36" fmla="*/ 90660 h 403712"/>
              <a:gd name="connsiteX37" fmla="*/ 8857 w 211348"/>
              <a:gd name="connsiteY37" fmla="*/ 162097 h 403712"/>
              <a:gd name="connsiteX0" fmla="*/ 8857 w 211348"/>
              <a:gd name="connsiteY0" fmla="*/ 162097 h 400255"/>
              <a:gd name="connsiteX1" fmla="*/ 27907 w 211348"/>
              <a:gd name="connsiteY1" fmla="*/ 247822 h 400255"/>
              <a:gd name="connsiteX2" fmla="*/ 46957 w 211348"/>
              <a:gd name="connsiteY2" fmla="*/ 314497 h 400255"/>
              <a:gd name="connsiteX3" fmla="*/ 66008 w 211348"/>
              <a:gd name="connsiteY3" fmla="*/ 359742 h 400255"/>
              <a:gd name="connsiteX4" fmla="*/ 82676 w 211348"/>
              <a:gd name="connsiteY4" fmla="*/ 390697 h 400255"/>
              <a:gd name="connsiteX5" fmla="*/ 104107 w 211348"/>
              <a:gd name="connsiteY5" fmla="*/ 400222 h 400255"/>
              <a:gd name="connsiteX6" fmla="*/ 111251 w 211348"/>
              <a:gd name="connsiteY6" fmla="*/ 388316 h 400255"/>
              <a:gd name="connsiteX7" fmla="*/ 104107 w 211348"/>
              <a:gd name="connsiteY7" fmla="*/ 359741 h 400255"/>
              <a:gd name="connsiteX8" fmla="*/ 80295 w 211348"/>
              <a:gd name="connsiteY8" fmla="*/ 302591 h 400255"/>
              <a:gd name="connsiteX9" fmla="*/ 51720 w 211348"/>
              <a:gd name="connsiteY9" fmla="*/ 216866 h 400255"/>
              <a:gd name="connsiteX10" fmla="*/ 35050 w 211348"/>
              <a:gd name="connsiteY10" fmla="*/ 123997 h 400255"/>
              <a:gd name="connsiteX11" fmla="*/ 30289 w 211348"/>
              <a:gd name="connsiteY11" fmla="*/ 62085 h 400255"/>
              <a:gd name="connsiteX12" fmla="*/ 35051 w 211348"/>
              <a:gd name="connsiteY12" fmla="*/ 40654 h 400255"/>
              <a:gd name="connsiteX13" fmla="*/ 51720 w 211348"/>
              <a:gd name="connsiteY13" fmla="*/ 40654 h 400255"/>
              <a:gd name="connsiteX14" fmla="*/ 66007 w 211348"/>
              <a:gd name="connsiteY14" fmla="*/ 59704 h 400255"/>
              <a:gd name="connsiteX15" fmla="*/ 77914 w 211348"/>
              <a:gd name="connsiteY15" fmla="*/ 88279 h 400255"/>
              <a:gd name="connsiteX16" fmla="*/ 87439 w 211348"/>
              <a:gd name="connsiteY16" fmla="*/ 116854 h 400255"/>
              <a:gd name="connsiteX17" fmla="*/ 89820 w 211348"/>
              <a:gd name="connsiteY17" fmla="*/ 169242 h 400255"/>
              <a:gd name="connsiteX18" fmla="*/ 94583 w 211348"/>
              <a:gd name="connsiteY18" fmla="*/ 231154 h 400255"/>
              <a:gd name="connsiteX19" fmla="*/ 116014 w 211348"/>
              <a:gd name="connsiteY19" fmla="*/ 290685 h 400255"/>
              <a:gd name="connsiteX20" fmla="*/ 144589 w 211348"/>
              <a:gd name="connsiteY20" fmla="*/ 338310 h 400255"/>
              <a:gd name="connsiteX21" fmla="*/ 170783 w 211348"/>
              <a:gd name="connsiteY21" fmla="*/ 364504 h 400255"/>
              <a:gd name="connsiteX22" fmla="*/ 204120 w 211348"/>
              <a:gd name="connsiteY22" fmla="*/ 378791 h 400255"/>
              <a:gd name="connsiteX23" fmla="*/ 211264 w 211348"/>
              <a:gd name="connsiteY23" fmla="*/ 366885 h 400255"/>
              <a:gd name="connsiteX24" fmla="*/ 201739 w 211348"/>
              <a:gd name="connsiteY24" fmla="*/ 350216 h 400255"/>
              <a:gd name="connsiteX25" fmla="*/ 175545 w 211348"/>
              <a:gd name="connsiteY25" fmla="*/ 328785 h 400255"/>
              <a:gd name="connsiteX26" fmla="*/ 139827 w 211348"/>
              <a:gd name="connsiteY26" fmla="*/ 278779 h 400255"/>
              <a:gd name="connsiteX27" fmla="*/ 120777 w 211348"/>
              <a:gd name="connsiteY27" fmla="*/ 219248 h 400255"/>
              <a:gd name="connsiteX28" fmla="*/ 118395 w 211348"/>
              <a:gd name="connsiteY28" fmla="*/ 166860 h 400255"/>
              <a:gd name="connsiteX29" fmla="*/ 118395 w 211348"/>
              <a:gd name="connsiteY29" fmla="*/ 131141 h 400255"/>
              <a:gd name="connsiteX30" fmla="*/ 108870 w 211348"/>
              <a:gd name="connsiteY30" fmla="*/ 88279 h 400255"/>
              <a:gd name="connsiteX31" fmla="*/ 92201 w 211348"/>
              <a:gd name="connsiteY31" fmla="*/ 43035 h 400255"/>
              <a:gd name="connsiteX32" fmla="*/ 73151 w 211348"/>
              <a:gd name="connsiteY32" fmla="*/ 16841 h 400255"/>
              <a:gd name="connsiteX33" fmla="*/ 54101 w 211348"/>
              <a:gd name="connsiteY33" fmla="*/ 172 h 400255"/>
              <a:gd name="connsiteX34" fmla="*/ 23145 w 211348"/>
              <a:gd name="connsiteY34" fmla="*/ 9697 h 400255"/>
              <a:gd name="connsiteX35" fmla="*/ 1714 w 211348"/>
              <a:gd name="connsiteY35" fmla="*/ 33510 h 400255"/>
              <a:gd name="connsiteX36" fmla="*/ 1714 w 211348"/>
              <a:gd name="connsiteY36" fmla="*/ 90660 h 400255"/>
              <a:gd name="connsiteX37" fmla="*/ 8857 w 211348"/>
              <a:gd name="connsiteY37" fmla="*/ 162097 h 400255"/>
              <a:gd name="connsiteX0" fmla="*/ 8857 w 211348"/>
              <a:gd name="connsiteY0" fmla="*/ 162097 h 400255"/>
              <a:gd name="connsiteX1" fmla="*/ 27907 w 211348"/>
              <a:gd name="connsiteY1" fmla="*/ 247822 h 400255"/>
              <a:gd name="connsiteX2" fmla="*/ 46957 w 211348"/>
              <a:gd name="connsiteY2" fmla="*/ 314497 h 400255"/>
              <a:gd name="connsiteX3" fmla="*/ 66008 w 211348"/>
              <a:gd name="connsiteY3" fmla="*/ 359742 h 400255"/>
              <a:gd name="connsiteX4" fmla="*/ 82676 w 211348"/>
              <a:gd name="connsiteY4" fmla="*/ 390697 h 400255"/>
              <a:gd name="connsiteX5" fmla="*/ 104107 w 211348"/>
              <a:gd name="connsiteY5" fmla="*/ 400222 h 400255"/>
              <a:gd name="connsiteX6" fmla="*/ 111251 w 211348"/>
              <a:gd name="connsiteY6" fmla="*/ 388316 h 400255"/>
              <a:gd name="connsiteX7" fmla="*/ 104107 w 211348"/>
              <a:gd name="connsiteY7" fmla="*/ 359741 h 400255"/>
              <a:gd name="connsiteX8" fmla="*/ 77914 w 211348"/>
              <a:gd name="connsiteY8" fmla="*/ 304972 h 400255"/>
              <a:gd name="connsiteX9" fmla="*/ 51720 w 211348"/>
              <a:gd name="connsiteY9" fmla="*/ 216866 h 400255"/>
              <a:gd name="connsiteX10" fmla="*/ 35050 w 211348"/>
              <a:gd name="connsiteY10" fmla="*/ 123997 h 400255"/>
              <a:gd name="connsiteX11" fmla="*/ 30289 w 211348"/>
              <a:gd name="connsiteY11" fmla="*/ 62085 h 400255"/>
              <a:gd name="connsiteX12" fmla="*/ 35051 w 211348"/>
              <a:gd name="connsiteY12" fmla="*/ 40654 h 400255"/>
              <a:gd name="connsiteX13" fmla="*/ 51720 w 211348"/>
              <a:gd name="connsiteY13" fmla="*/ 40654 h 400255"/>
              <a:gd name="connsiteX14" fmla="*/ 66007 w 211348"/>
              <a:gd name="connsiteY14" fmla="*/ 59704 h 400255"/>
              <a:gd name="connsiteX15" fmla="*/ 77914 w 211348"/>
              <a:gd name="connsiteY15" fmla="*/ 88279 h 400255"/>
              <a:gd name="connsiteX16" fmla="*/ 87439 w 211348"/>
              <a:gd name="connsiteY16" fmla="*/ 116854 h 400255"/>
              <a:gd name="connsiteX17" fmla="*/ 89820 w 211348"/>
              <a:gd name="connsiteY17" fmla="*/ 169242 h 400255"/>
              <a:gd name="connsiteX18" fmla="*/ 94583 w 211348"/>
              <a:gd name="connsiteY18" fmla="*/ 231154 h 400255"/>
              <a:gd name="connsiteX19" fmla="*/ 116014 w 211348"/>
              <a:gd name="connsiteY19" fmla="*/ 290685 h 400255"/>
              <a:gd name="connsiteX20" fmla="*/ 144589 w 211348"/>
              <a:gd name="connsiteY20" fmla="*/ 338310 h 400255"/>
              <a:gd name="connsiteX21" fmla="*/ 170783 w 211348"/>
              <a:gd name="connsiteY21" fmla="*/ 364504 h 400255"/>
              <a:gd name="connsiteX22" fmla="*/ 204120 w 211348"/>
              <a:gd name="connsiteY22" fmla="*/ 378791 h 400255"/>
              <a:gd name="connsiteX23" fmla="*/ 211264 w 211348"/>
              <a:gd name="connsiteY23" fmla="*/ 366885 h 400255"/>
              <a:gd name="connsiteX24" fmla="*/ 201739 w 211348"/>
              <a:gd name="connsiteY24" fmla="*/ 350216 h 400255"/>
              <a:gd name="connsiteX25" fmla="*/ 175545 w 211348"/>
              <a:gd name="connsiteY25" fmla="*/ 328785 h 400255"/>
              <a:gd name="connsiteX26" fmla="*/ 139827 w 211348"/>
              <a:gd name="connsiteY26" fmla="*/ 278779 h 400255"/>
              <a:gd name="connsiteX27" fmla="*/ 120777 w 211348"/>
              <a:gd name="connsiteY27" fmla="*/ 219248 h 400255"/>
              <a:gd name="connsiteX28" fmla="*/ 118395 w 211348"/>
              <a:gd name="connsiteY28" fmla="*/ 166860 h 400255"/>
              <a:gd name="connsiteX29" fmla="*/ 118395 w 211348"/>
              <a:gd name="connsiteY29" fmla="*/ 131141 h 400255"/>
              <a:gd name="connsiteX30" fmla="*/ 108870 w 211348"/>
              <a:gd name="connsiteY30" fmla="*/ 88279 h 400255"/>
              <a:gd name="connsiteX31" fmla="*/ 92201 w 211348"/>
              <a:gd name="connsiteY31" fmla="*/ 43035 h 400255"/>
              <a:gd name="connsiteX32" fmla="*/ 73151 w 211348"/>
              <a:gd name="connsiteY32" fmla="*/ 16841 h 400255"/>
              <a:gd name="connsiteX33" fmla="*/ 54101 w 211348"/>
              <a:gd name="connsiteY33" fmla="*/ 172 h 400255"/>
              <a:gd name="connsiteX34" fmla="*/ 23145 w 211348"/>
              <a:gd name="connsiteY34" fmla="*/ 9697 h 400255"/>
              <a:gd name="connsiteX35" fmla="*/ 1714 w 211348"/>
              <a:gd name="connsiteY35" fmla="*/ 33510 h 400255"/>
              <a:gd name="connsiteX36" fmla="*/ 1714 w 211348"/>
              <a:gd name="connsiteY36" fmla="*/ 90660 h 400255"/>
              <a:gd name="connsiteX37" fmla="*/ 8857 w 211348"/>
              <a:gd name="connsiteY37" fmla="*/ 162097 h 400255"/>
              <a:gd name="connsiteX0" fmla="*/ 8857 w 211348"/>
              <a:gd name="connsiteY0" fmla="*/ 162097 h 400255"/>
              <a:gd name="connsiteX1" fmla="*/ 27907 w 211348"/>
              <a:gd name="connsiteY1" fmla="*/ 247822 h 400255"/>
              <a:gd name="connsiteX2" fmla="*/ 46957 w 211348"/>
              <a:gd name="connsiteY2" fmla="*/ 314497 h 400255"/>
              <a:gd name="connsiteX3" fmla="*/ 66008 w 211348"/>
              <a:gd name="connsiteY3" fmla="*/ 359742 h 400255"/>
              <a:gd name="connsiteX4" fmla="*/ 82676 w 211348"/>
              <a:gd name="connsiteY4" fmla="*/ 390697 h 400255"/>
              <a:gd name="connsiteX5" fmla="*/ 104107 w 211348"/>
              <a:gd name="connsiteY5" fmla="*/ 400222 h 400255"/>
              <a:gd name="connsiteX6" fmla="*/ 111251 w 211348"/>
              <a:gd name="connsiteY6" fmla="*/ 388316 h 400255"/>
              <a:gd name="connsiteX7" fmla="*/ 104107 w 211348"/>
              <a:gd name="connsiteY7" fmla="*/ 359741 h 400255"/>
              <a:gd name="connsiteX8" fmla="*/ 77914 w 211348"/>
              <a:gd name="connsiteY8" fmla="*/ 304972 h 400255"/>
              <a:gd name="connsiteX9" fmla="*/ 51720 w 211348"/>
              <a:gd name="connsiteY9" fmla="*/ 216866 h 400255"/>
              <a:gd name="connsiteX10" fmla="*/ 35050 w 211348"/>
              <a:gd name="connsiteY10" fmla="*/ 123997 h 400255"/>
              <a:gd name="connsiteX11" fmla="*/ 30289 w 211348"/>
              <a:gd name="connsiteY11" fmla="*/ 73991 h 400255"/>
              <a:gd name="connsiteX12" fmla="*/ 35051 w 211348"/>
              <a:gd name="connsiteY12" fmla="*/ 40654 h 400255"/>
              <a:gd name="connsiteX13" fmla="*/ 51720 w 211348"/>
              <a:gd name="connsiteY13" fmla="*/ 40654 h 400255"/>
              <a:gd name="connsiteX14" fmla="*/ 66007 w 211348"/>
              <a:gd name="connsiteY14" fmla="*/ 59704 h 400255"/>
              <a:gd name="connsiteX15" fmla="*/ 77914 w 211348"/>
              <a:gd name="connsiteY15" fmla="*/ 88279 h 400255"/>
              <a:gd name="connsiteX16" fmla="*/ 87439 w 211348"/>
              <a:gd name="connsiteY16" fmla="*/ 116854 h 400255"/>
              <a:gd name="connsiteX17" fmla="*/ 89820 w 211348"/>
              <a:gd name="connsiteY17" fmla="*/ 169242 h 400255"/>
              <a:gd name="connsiteX18" fmla="*/ 94583 w 211348"/>
              <a:gd name="connsiteY18" fmla="*/ 231154 h 400255"/>
              <a:gd name="connsiteX19" fmla="*/ 116014 w 211348"/>
              <a:gd name="connsiteY19" fmla="*/ 290685 h 400255"/>
              <a:gd name="connsiteX20" fmla="*/ 144589 w 211348"/>
              <a:gd name="connsiteY20" fmla="*/ 338310 h 400255"/>
              <a:gd name="connsiteX21" fmla="*/ 170783 w 211348"/>
              <a:gd name="connsiteY21" fmla="*/ 364504 h 400255"/>
              <a:gd name="connsiteX22" fmla="*/ 204120 w 211348"/>
              <a:gd name="connsiteY22" fmla="*/ 378791 h 400255"/>
              <a:gd name="connsiteX23" fmla="*/ 211264 w 211348"/>
              <a:gd name="connsiteY23" fmla="*/ 366885 h 400255"/>
              <a:gd name="connsiteX24" fmla="*/ 201739 w 211348"/>
              <a:gd name="connsiteY24" fmla="*/ 350216 h 400255"/>
              <a:gd name="connsiteX25" fmla="*/ 175545 w 211348"/>
              <a:gd name="connsiteY25" fmla="*/ 328785 h 400255"/>
              <a:gd name="connsiteX26" fmla="*/ 139827 w 211348"/>
              <a:gd name="connsiteY26" fmla="*/ 278779 h 400255"/>
              <a:gd name="connsiteX27" fmla="*/ 120777 w 211348"/>
              <a:gd name="connsiteY27" fmla="*/ 219248 h 400255"/>
              <a:gd name="connsiteX28" fmla="*/ 118395 w 211348"/>
              <a:gd name="connsiteY28" fmla="*/ 166860 h 400255"/>
              <a:gd name="connsiteX29" fmla="*/ 118395 w 211348"/>
              <a:gd name="connsiteY29" fmla="*/ 131141 h 400255"/>
              <a:gd name="connsiteX30" fmla="*/ 108870 w 211348"/>
              <a:gd name="connsiteY30" fmla="*/ 88279 h 400255"/>
              <a:gd name="connsiteX31" fmla="*/ 92201 w 211348"/>
              <a:gd name="connsiteY31" fmla="*/ 43035 h 400255"/>
              <a:gd name="connsiteX32" fmla="*/ 73151 w 211348"/>
              <a:gd name="connsiteY32" fmla="*/ 16841 h 400255"/>
              <a:gd name="connsiteX33" fmla="*/ 54101 w 211348"/>
              <a:gd name="connsiteY33" fmla="*/ 172 h 400255"/>
              <a:gd name="connsiteX34" fmla="*/ 23145 w 211348"/>
              <a:gd name="connsiteY34" fmla="*/ 9697 h 400255"/>
              <a:gd name="connsiteX35" fmla="*/ 1714 w 211348"/>
              <a:gd name="connsiteY35" fmla="*/ 33510 h 400255"/>
              <a:gd name="connsiteX36" fmla="*/ 1714 w 211348"/>
              <a:gd name="connsiteY36" fmla="*/ 90660 h 400255"/>
              <a:gd name="connsiteX37" fmla="*/ 8857 w 211348"/>
              <a:gd name="connsiteY37" fmla="*/ 162097 h 400255"/>
              <a:gd name="connsiteX0" fmla="*/ 8857 w 211348"/>
              <a:gd name="connsiteY0" fmla="*/ 162097 h 400255"/>
              <a:gd name="connsiteX1" fmla="*/ 27907 w 211348"/>
              <a:gd name="connsiteY1" fmla="*/ 247822 h 400255"/>
              <a:gd name="connsiteX2" fmla="*/ 46957 w 211348"/>
              <a:gd name="connsiteY2" fmla="*/ 314497 h 400255"/>
              <a:gd name="connsiteX3" fmla="*/ 66008 w 211348"/>
              <a:gd name="connsiteY3" fmla="*/ 359742 h 400255"/>
              <a:gd name="connsiteX4" fmla="*/ 82676 w 211348"/>
              <a:gd name="connsiteY4" fmla="*/ 390697 h 400255"/>
              <a:gd name="connsiteX5" fmla="*/ 104107 w 211348"/>
              <a:gd name="connsiteY5" fmla="*/ 400222 h 400255"/>
              <a:gd name="connsiteX6" fmla="*/ 111251 w 211348"/>
              <a:gd name="connsiteY6" fmla="*/ 388316 h 400255"/>
              <a:gd name="connsiteX7" fmla="*/ 104107 w 211348"/>
              <a:gd name="connsiteY7" fmla="*/ 359741 h 400255"/>
              <a:gd name="connsiteX8" fmla="*/ 77914 w 211348"/>
              <a:gd name="connsiteY8" fmla="*/ 304972 h 400255"/>
              <a:gd name="connsiteX9" fmla="*/ 51720 w 211348"/>
              <a:gd name="connsiteY9" fmla="*/ 216866 h 400255"/>
              <a:gd name="connsiteX10" fmla="*/ 35050 w 211348"/>
              <a:gd name="connsiteY10" fmla="*/ 123997 h 400255"/>
              <a:gd name="connsiteX11" fmla="*/ 30289 w 211348"/>
              <a:gd name="connsiteY11" fmla="*/ 73991 h 400255"/>
              <a:gd name="connsiteX12" fmla="*/ 32669 w 211348"/>
              <a:gd name="connsiteY12" fmla="*/ 47797 h 400255"/>
              <a:gd name="connsiteX13" fmla="*/ 51720 w 211348"/>
              <a:gd name="connsiteY13" fmla="*/ 40654 h 400255"/>
              <a:gd name="connsiteX14" fmla="*/ 66007 w 211348"/>
              <a:gd name="connsiteY14" fmla="*/ 59704 h 400255"/>
              <a:gd name="connsiteX15" fmla="*/ 77914 w 211348"/>
              <a:gd name="connsiteY15" fmla="*/ 88279 h 400255"/>
              <a:gd name="connsiteX16" fmla="*/ 87439 w 211348"/>
              <a:gd name="connsiteY16" fmla="*/ 116854 h 400255"/>
              <a:gd name="connsiteX17" fmla="*/ 89820 w 211348"/>
              <a:gd name="connsiteY17" fmla="*/ 169242 h 400255"/>
              <a:gd name="connsiteX18" fmla="*/ 94583 w 211348"/>
              <a:gd name="connsiteY18" fmla="*/ 231154 h 400255"/>
              <a:gd name="connsiteX19" fmla="*/ 116014 w 211348"/>
              <a:gd name="connsiteY19" fmla="*/ 290685 h 400255"/>
              <a:gd name="connsiteX20" fmla="*/ 144589 w 211348"/>
              <a:gd name="connsiteY20" fmla="*/ 338310 h 400255"/>
              <a:gd name="connsiteX21" fmla="*/ 170783 w 211348"/>
              <a:gd name="connsiteY21" fmla="*/ 364504 h 400255"/>
              <a:gd name="connsiteX22" fmla="*/ 204120 w 211348"/>
              <a:gd name="connsiteY22" fmla="*/ 378791 h 400255"/>
              <a:gd name="connsiteX23" fmla="*/ 211264 w 211348"/>
              <a:gd name="connsiteY23" fmla="*/ 366885 h 400255"/>
              <a:gd name="connsiteX24" fmla="*/ 201739 w 211348"/>
              <a:gd name="connsiteY24" fmla="*/ 350216 h 400255"/>
              <a:gd name="connsiteX25" fmla="*/ 175545 w 211348"/>
              <a:gd name="connsiteY25" fmla="*/ 328785 h 400255"/>
              <a:gd name="connsiteX26" fmla="*/ 139827 w 211348"/>
              <a:gd name="connsiteY26" fmla="*/ 278779 h 400255"/>
              <a:gd name="connsiteX27" fmla="*/ 120777 w 211348"/>
              <a:gd name="connsiteY27" fmla="*/ 219248 h 400255"/>
              <a:gd name="connsiteX28" fmla="*/ 118395 w 211348"/>
              <a:gd name="connsiteY28" fmla="*/ 166860 h 400255"/>
              <a:gd name="connsiteX29" fmla="*/ 118395 w 211348"/>
              <a:gd name="connsiteY29" fmla="*/ 131141 h 400255"/>
              <a:gd name="connsiteX30" fmla="*/ 108870 w 211348"/>
              <a:gd name="connsiteY30" fmla="*/ 88279 h 400255"/>
              <a:gd name="connsiteX31" fmla="*/ 92201 w 211348"/>
              <a:gd name="connsiteY31" fmla="*/ 43035 h 400255"/>
              <a:gd name="connsiteX32" fmla="*/ 73151 w 211348"/>
              <a:gd name="connsiteY32" fmla="*/ 16841 h 400255"/>
              <a:gd name="connsiteX33" fmla="*/ 54101 w 211348"/>
              <a:gd name="connsiteY33" fmla="*/ 172 h 400255"/>
              <a:gd name="connsiteX34" fmla="*/ 23145 w 211348"/>
              <a:gd name="connsiteY34" fmla="*/ 9697 h 400255"/>
              <a:gd name="connsiteX35" fmla="*/ 1714 w 211348"/>
              <a:gd name="connsiteY35" fmla="*/ 33510 h 400255"/>
              <a:gd name="connsiteX36" fmla="*/ 1714 w 211348"/>
              <a:gd name="connsiteY36" fmla="*/ 90660 h 400255"/>
              <a:gd name="connsiteX37" fmla="*/ 8857 w 211348"/>
              <a:gd name="connsiteY37" fmla="*/ 162097 h 400255"/>
              <a:gd name="connsiteX0" fmla="*/ 8857 w 211348"/>
              <a:gd name="connsiteY0" fmla="*/ 157592 h 395750"/>
              <a:gd name="connsiteX1" fmla="*/ 27907 w 211348"/>
              <a:gd name="connsiteY1" fmla="*/ 243317 h 395750"/>
              <a:gd name="connsiteX2" fmla="*/ 46957 w 211348"/>
              <a:gd name="connsiteY2" fmla="*/ 309992 h 395750"/>
              <a:gd name="connsiteX3" fmla="*/ 66008 w 211348"/>
              <a:gd name="connsiteY3" fmla="*/ 355237 h 395750"/>
              <a:gd name="connsiteX4" fmla="*/ 82676 w 211348"/>
              <a:gd name="connsiteY4" fmla="*/ 386192 h 395750"/>
              <a:gd name="connsiteX5" fmla="*/ 104107 w 211348"/>
              <a:gd name="connsiteY5" fmla="*/ 395717 h 395750"/>
              <a:gd name="connsiteX6" fmla="*/ 111251 w 211348"/>
              <a:gd name="connsiteY6" fmla="*/ 383811 h 395750"/>
              <a:gd name="connsiteX7" fmla="*/ 104107 w 211348"/>
              <a:gd name="connsiteY7" fmla="*/ 355236 h 395750"/>
              <a:gd name="connsiteX8" fmla="*/ 77914 w 211348"/>
              <a:gd name="connsiteY8" fmla="*/ 300467 h 395750"/>
              <a:gd name="connsiteX9" fmla="*/ 51720 w 211348"/>
              <a:gd name="connsiteY9" fmla="*/ 212361 h 395750"/>
              <a:gd name="connsiteX10" fmla="*/ 35050 w 211348"/>
              <a:gd name="connsiteY10" fmla="*/ 119492 h 395750"/>
              <a:gd name="connsiteX11" fmla="*/ 30289 w 211348"/>
              <a:gd name="connsiteY11" fmla="*/ 69486 h 395750"/>
              <a:gd name="connsiteX12" fmla="*/ 32669 w 211348"/>
              <a:gd name="connsiteY12" fmla="*/ 43292 h 395750"/>
              <a:gd name="connsiteX13" fmla="*/ 51720 w 211348"/>
              <a:gd name="connsiteY13" fmla="*/ 36149 h 395750"/>
              <a:gd name="connsiteX14" fmla="*/ 66007 w 211348"/>
              <a:gd name="connsiteY14" fmla="*/ 55199 h 395750"/>
              <a:gd name="connsiteX15" fmla="*/ 77914 w 211348"/>
              <a:gd name="connsiteY15" fmla="*/ 83774 h 395750"/>
              <a:gd name="connsiteX16" fmla="*/ 87439 w 211348"/>
              <a:gd name="connsiteY16" fmla="*/ 112349 h 395750"/>
              <a:gd name="connsiteX17" fmla="*/ 89820 w 211348"/>
              <a:gd name="connsiteY17" fmla="*/ 164737 h 395750"/>
              <a:gd name="connsiteX18" fmla="*/ 94583 w 211348"/>
              <a:gd name="connsiteY18" fmla="*/ 226649 h 395750"/>
              <a:gd name="connsiteX19" fmla="*/ 116014 w 211348"/>
              <a:gd name="connsiteY19" fmla="*/ 286180 h 395750"/>
              <a:gd name="connsiteX20" fmla="*/ 144589 w 211348"/>
              <a:gd name="connsiteY20" fmla="*/ 333805 h 395750"/>
              <a:gd name="connsiteX21" fmla="*/ 170783 w 211348"/>
              <a:gd name="connsiteY21" fmla="*/ 359999 h 395750"/>
              <a:gd name="connsiteX22" fmla="*/ 204120 w 211348"/>
              <a:gd name="connsiteY22" fmla="*/ 374286 h 395750"/>
              <a:gd name="connsiteX23" fmla="*/ 211264 w 211348"/>
              <a:gd name="connsiteY23" fmla="*/ 362380 h 395750"/>
              <a:gd name="connsiteX24" fmla="*/ 201739 w 211348"/>
              <a:gd name="connsiteY24" fmla="*/ 345711 h 395750"/>
              <a:gd name="connsiteX25" fmla="*/ 175545 w 211348"/>
              <a:gd name="connsiteY25" fmla="*/ 324280 h 395750"/>
              <a:gd name="connsiteX26" fmla="*/ 139827 w 211348"/>
              <a:gd name="connsiteY26" fmla="*/ 274274 h 395750"/>
              <a:gd name="connsiteX27" fmla="*/ 120777 w 211348"/>
              <a:gd name="connsiteY27" fmla="*/ 214743 h 395750"/>
              <a:gd name="connsiteX28" fmla="*/ 118395 w 211348"/>
              <a:gd name="connsiteY28" fmla="*/ 162355 h 395750"/>
              <a:gd name="connsiteX29" fmla="*/ 118395 w 211348"/>
              <a:gd name="connsiteY29" fmla="*/ 126636 h 395750"/>
              <a:gd name="connsiteX30" fmla="*/ 108870 w 211348"/>
              <a:gd name="connsiteY30" fmla="*/ 83774 h 395750"/>
              <a:gd name="connsiteX31" fmla="*/ 92201 w 211348"/>
              <a:gd name="connsiteY31" fmla="*/ 38530 h 395750"/>
              <a:gd name="connsiteX32" fmla="*/ 73151 w 211348"/>
              <a:gd name="connsiteY32" fmla="*/ 12336 h 395750"/>
              <a:gd name="connsiteX33" fmla="*/ 51720 w 211348"/>
              <a:gd name="connsiteY33" fmla="*/ 430 h 395750"/>
              <a:gd name="connsiteX34" fmla="*/ 23145 w 211348"/>
              <a:gd name="connsiteY34" fmla="*/ 5192 h 395750"/>
              <a:gd name="connsiteX35" fmla="*/ 1714 w 211348"/>
              <a:gd name="connsiteY35" fmla="*/ 29005 h 395750"/>
              <a:gd name="connsiteX36" fmla="*/ 1714 w 211348"/>
              <a:gd name="connsiteY36" fmla="*/ 86155 h 395750"/>
              <a:gd name="connsiteX37" fmla="*/ 8857 w 211348"/>
              <a:gd name="connsiteY37" fmla="*/ 157592 h 395750"/>
              <a:gd name="connsiteX0" fmla="*/ 8857 w 211348"/>
              <a:gd name="connsiteY0" fmla="*/ 157592 h 395750"/>
              <a:gd name="connsiteX1" fmla="*/ 27907 w 211348"/>
              <a:gd name="connsiteY1" fmla="*/ 243317 h 395750"/>
              <a:gd name="connsiteX2" fmla="*/ 46957 w 211348"/>
              <a:gd name="connsiteY2" fmla="*/ 309992 h 395750"/>
              <a:gd name="connsiteX3" fmla="*/ 66008 w 211348"/>
              <a:gd name="connsiteY3" fmla="*/ 355237 h 395750"/>
              <a:gd name="connsiteX4" fmla="*/ 82676 w 211348"/>
              <a:gd name="connsiteY4" fmla="*/ 386192 h 395750"/>
              <a:gd name="connsiteX5" fmla="*/ 104107 w 211348"/>
              <a:gd name="connsiteY5" fmla="*/ 395717 h 395750"/>
              <a:gd name="connsiteX6" fmla="*/ 111251 w 211348"/>
              <a:gd name="connsiteY6" fmla="*/ 383811 h 395750"/>
              <a:gd name="connsiteX7" fmla="*/ 104107 w 211348"/>
              <a:gd name="connsiteY7" fmla="*/ 355236 h 395750"/>
              <a:gd name="connsiteX8" fmla="*/ 77914 w 211348"/>
              <a:gd name="connsiteY8" fmla="*/ 300467 h 395750"/>
              <a:gd name="connsiteX9" fmla="*/ 51720 w 211348"/>
              <a:gd name="connsiteY9" fmla="*/ 212361 h 395750"/>
              <a:gd name="connsiteX10" fmla="*/ 35050 w 211348"/>
              <a:gd name="connsiteY10" fmla="*/ 119492 h 395750"/>
              <a:gd name="connsiteX11" fmla="*/ 30289 w 211348"/>
              <a:gd name="connsiteY11" fmla="*/ 69486 h 395750"/>
              <a:gd name="connsiteX12" fmla="*/ 32669 w 211348"/>
              <a:gd name="connsiteY12" fmla="*/ 43292 h 395750"/>
              <a:gd name="connsiteX13" fmla="*/ 51720 w 211348"/>
              <a:gd name="connsiteY13" fmla="*/ 36149 h 395750"/>
              <a:gd name="connsiteX14" fmla="*/ 66007 w 211348"/>
              <a:gd name="connsiteY14" fmla="*/ 55199 h 395750"/>
              <a:gd name="connsiteX15" fmla="*/ 77914 w 211348"/>
              <a:gd name="connsiteY15" fmla="*/ 83774 h 395750"/>
              <a:gd name="connsiteX16" fmla="*/ 87439 w 211348"/>
              <a:gd name="connsiteY16" fmla="*/ 112349 h 395750"/>
              <a:gd name="connsiteX17" fmla="*/ 89820 w 211348"/>
              <a:gd name="connsiteY17" fmla="*/ 164737 h 395750"/>
              <a:gd name="connsiteX18" fmla="*/ 94583 w 211348"/>
              <a:gd name="connsiteY18" fmla="*/ 226649 h 395750"/>
              <a:gd name="connsiteX19" fmla="*/ 116014 w 211348"/>
              <a:gd name="connsiteY19" fmla="*/ 286180 h 395750"/>
              <a:gd name="connsiteX20" fmla="*/ 144589 w 211348"/>
              <a:gd name="connsiteY20" fmla="*/ 333805 h 395750"/>
              <a:gd name="connsiteX21" fmla="*/ 170783 w 211348"/>
              <a:gd name="connsiteY21" fmla="*/ 359999 h 395750"/>
              <a:gd name="connsiteX22" fmla="*/ 204120 w 211348"/>
              <a:gd name="connsiteY22" fmla="*/ 374286 h 395750"/>
              <a:gd name="connsiteX23" fmla="*/ 211264 w 211348"/>
              <a:gd name="connsiteY23" fmla="*/ 362380 h 395750"/>
              <a:gd name="connsiteX24" fmla="*/ 201739 w 211348"/>
              <a:gd name="connsiteY24" fmla="*/ 345711 h 395750"/>
              <a:gd name="connsiteX25" fmla="*/ 175545 w 211348"/>
              <a:gd name="connsiteY25" fmla="*/ 324280 h 395750"/>
              <a:gd name="connsiteX26" fmla="*/ 139827 w 211348"/>
              <a:gd name="connsiteY26" fmla="*/ 274274 h 395750"/>
              <a:gd name="connsiteX27" fmla="*/ 120777 w 211348"/>
              <a:gd name="connsiteY27" fmla="*/ 214743 h 395750"/>
              <a:gd name="connsiteX28" fmla="*/ 118395 w 211348"/>
              <a:gd name="connsiteY28" fmla="*/ 162355 h 395750"/>
              <a:gd name="connsiteX29" fmla="*/ 118395 w 211348"/>
              <a:gd name="connsiteY29" fmla="*/ 126636 h 395750"/>
              <a:gd name="connsiteX30" fmla="*/ 108870 w 211348"/>
              <a:gd name="connsiteY30" fmla="*/ 83774 h 395750"/>
              <a:gd name="connsiteX31" fmla="*/ 94583 w 211348"/>
              <a:gd name="connsiteY31" fmla="*/ 38530 h 395750"/>
              <a:gd name="connsiteX32" fmla="*/ 73151 w 211348"/>
              <a:gd name="connsiteY32" fmla="*/ 12336 h 395750"/>
              <a:gd name="connsiteX33" fmla="*/ 51720 w 211348"/>
              <a:gd name="connsiteY33" fmla="*/ 430 h 395750"/>
              <a:gd name="connsiteX34" fmla="*/ 23145 w 211348"/>
              <a:gd name="connsiteY34" fmla="*/ 5192 h 395750"/>
              <a:gd name="connsiteX35" fmla="*/ 1714 w 211348"/>
              <a:gd name="connsiteY35" fmla="*/ 29005 h 395750"/>
              <a:gd name="connsiteX36" fmla="*/ 1714 w 211348"/>
              <a:gd name="connsiteY36" fmla="*/ 86155 h 395750"/>
              <a:gd name="connsiteX37" fmla="*/ 8857 w 211348"/>
              <a:gd name="connsiteY37" fmla="*/ 157592 h 395750"/>
              <a:gd name="connsiteX0" fmla="*/ 8857 w 211348"/>
              <a:gd name="connsiteY0" fmla="*/ 157592 h 395750"/>
              <a:gd name="connsiteX1" fmla="*/ 27907 w 211348"/>
              <a:gd name="connsiteY1" fmla="*/ 243317 h 395750"/>
              <a:gd name="connsiteX2" fmla="*/ 46957 w 211348"/>
              <a:gd name="connsiteY2" fmla="*/ 309992 h 395750"/>
              <a:gd name="connsiteX3" fmla="*/ 66008 w 211348"/>
              <a:gd name="connsiteY3" fmla="*/ 355237 h 395750"/>
              <a:gd name="connsiteX4" fmla="*/ 82676 w 211348"/>
              <a:gd name="connsiteY4" fmla="*/ 386192 h 395750"/>
              <a:gd name="connsiteX5" fmla="*/ 104107 w 211348"/>
              <a:gd name="connsiteY5" fmla="*/ 395717 h 395750"/>
              <a:gd name="connsiteX6" fmla="*/ 111251 w 211348"/>
              <a:gd name="connsiteY6" fmla="*/ 383811 h 395750"/>
              <a:gd name="connsiteX7" fmla="*/ 104107 w 211348"/>
              <a:gd name="connsiteY7" fmla="*/ 355236 h 395750"/>
              <a:gd name="connsiteX8" fmla="*/ 77914 w 211348"/>
              <a:gd name="connsiteY8" fmla="*/ 300467 h 395750"/>
              <a:gd name="connsiteX9" fmla="*/ 51720 w 211348"/>
              <a:gd name="connsiteY9" fmla="*/ 212361 h 395750"/>
              <a:gd name="connsiteX10" fmla="*/ 35050 w 211348"/>
              <a:gd name="connsiteY10" fmla="*/ 119492 h 395750"/>
              <a:gd name="connsiteX11" fmla="*/ 30289 w 211348"/>
              <a:gd name="connsiteY11" fmla="*/ 69486 h 395750"/>
              <a:gd name="connsiteX12" fmla="*/ 32669 w 211348"/>
              <a:gd name="connsiteY12" fmla="*/ 43292 h 395750"/>
              <a:gd name="connsiteX13" fmla="*/ 51720 w 211348"/>
              <a:gd name="connsiteY13" fmla="*/ 36149 h 395750"/>
              <a:gd name="connsiteX14" fmla="*/ 66007 w 211348"/>
              <a:gd name="connsiteY14" fmla="*/ 55199 h 395750"/>
              <a:gd name="connsiteX15" fmla="*/ 77914 w 211348"/>
              <a:gd name="connsiteY15" fmla="*/ 83774 h 395750"/>
              <a:gd name="connsiteX16" fmla="*/ 87439 w 211348"/>
              <a:gd name="connsiteY16" fmla="*/ 112349 h 395750"/>
              <a:gd name="connsiteX17" fmla="*/ 89820 w 211348"/>
              <a:gd name="connsiteY17" fmla="*/ 164737 h 395750"/>
              <a:gd name="connsiteX18" fmla="*/ 94583 w 211348"/>
              <a:gd name="connsiteY18" fmla="*/ 226649 h 395750"/>
              <a:gd name="connsiteX19" fmla="*/ 116014 w 211348"/>
              <a:gd name="connsiteY19" fmla="*/ 286180 h 395750"/>
              <a:gd name="connsiteX20" fmla="*/ 144589 w 211348"/>
              <a:gd name="connsiteY20" fmla="*/ 333805 h 395750"/>
              <a:gd name="connsiteX21" fmla="*/ 170783 w 211348"/>
              <a:gd name="connsiteY21" fmla="*/ 359999 h 395750"/>
              <a:gd name="connsiteX22" fmla="*/ 204120 w 211348"/>
              <a:gd name="connsiteY22" fmla="*/ 374286 h 395750"/>
              <a:gd name="connsiteX23" fmla="*/ 211264 w 211348"/>
              <a:gd name="connsiteY23" fmla="*/ 362380 h 395750"/>
              <a:gd name="connsiteX24" fmla="*/ 201739 w 211348"/>
              <a:gd name="connsiteY24" fmla="*/ 345711 h 395750"/>
              <a:gd name="connsiteX25" fmla="*/ 175545 w 211348"/>
              <a:gd name="connsiteY25" fmla="*/ 324280 h 395750"/>
              <a:gd name="connsiteX26" fmla="*/ 139827 w 211348"/>
              <a:gd name="connsiteY26" fmla="*/ 274274 h 395750"/>
              <a:gd name="connsiteX27" fmla="*/ 120777 w 211348"/>
              <a:gd name="connsiteY27" fmla="*/ 214743 h 395750"/>
              <a:gd name="connsiteX28" fmla="*/ 118395 w 211348"/>
              <a:gd name="connsiteY28" fmla="*/ 162355 h 395750"/>
              <a:gd name="connsiteX29" fmla="*/ 118395 w 211348"/>
              <a:gd name="connsiteY29" fmla="*/ 126636 h 395750"/>
              <a:gd name="connsiteX30" fmla="*/ 108870 w 211348"/>
              <a:gd name="connsiteY30" fmla="*/ 79012 h 395750"/>
              <a:gd name="connsiteX31" fmla="*/ 94583 w 211348"/>
              <a:gd name="connsiteY31" fmla="*/ 38530 h 395750"/>
              <a:gd name="connsiteX32" fmla="*/ 73151 w 211348"/>
              <a:gd name="connsiteY32" fmla="*/ 12336 h 395750"/>
              <a:gd name="connsiteX33" fmla="*/ 51720 w 211348"/>
              <a:gd name="connsiteY33" fmla="*/ 430 h 395750"/>
              <a:gd name="connsiteX34" fmla="*/ 23145 w 211348"/>
              <a:gd name="connsiteY34" fmla="*/ 5192 h 395750"/>
              <a:gd name="connsiteX35" fmla="*/ 1714 w 211348"/>
              <a:gd name="connsiteY35" fmla="*/ 29005 h 395750"/>
              <a:gd name="connsiteX36" fmla="*/ 1714 w 211348"/>
              <a:gd name="connsiteY36" fmla="*/ 86155 h 395750"/>
              <a:gd name="connsiteX37" fmla="*/ 8857 w 211348"/>
              <a:gd name="connsiteY37" fmla="*/ 157592 h 395750"/>
              <a:gd name="connsiteX0" fmla="*/ 8857 w 211348"/>
              <a:gd name="connsiteY0" fmla="*/ 157784 h 395942"/>
              <a:gd name="connsiteX1" fmla="*/ 27907 w 211348"/>
              <a:gd name="connsiteY1" fmla="*/ 243509 h 395942"/>
              <a:gd name="connsiteX2" fmla="*/ 46957 w 211348"/>
              <a:gd name="connsiteY2" fmla="*/ 310184 h 395942"/>
              <a:gd name="connsiteX3" fmla="*/ 66008 w 211348"/>
              <a:gd name="connsiteY3" fmla="*/ 355429 h 395942"/>
              <a:gd name="connsiteX4" fmla="*/ 82676 w 211348"/>
              <a:gd name="connsiteY4" fmla="*/ 386384 h 395942"/>
              <a:gd name="connsiteX5" fmla="*/ 104107 w 211348"/>
              <a:gd name="connsiteY5" fmla="*/ 395909 h 395942"/>
              <a:gd name="connsiteX6" fmla="*/ 111251 w 211348"/>
              <a:gd name="connsiteY6" fmla="*/ 384003 h 395942"/>
              <a:gd name="connsiteX7" fmla="*/ 104107 w 211348"/>
              <a:gd name="connsiteY7" fmla="*/ 355428 h 395942"/>
              <a:gd name="connsiteX8" fmla="*/ 77914 w 211348"/>
              <a:gd name="connsiteY8" fmla="*/ 300659 h 395942"/>
              <a:gd name="connsiteX9" fmla="*/ 51720 w 211348"/>
              <a:gd name="connsiteY9" fmla="*/ 212553 h 395942"/>
              <a:gd name="connsiteX10" fmla="*/ 35050 w 211348"/>
              <a:gd name="connsiteY10" fmla="*/ 119684 h 395942"/>
              <a:gd name="connsiteX11" fmla="*/ 30289 w 211348"/>
              <a:gd name="connsiteY11" fmla="*/ 69678 h 395942"/>
              <a:gd name="connsiteX12" fmla="*/ 32669 w 211348"/>
              <a:gd name="connsiteY12" fmla="*/ 43484 h 395942"/>
              <a:gd name="connsiteX13" fmla="*/ 51720 w 211348"/>
              <a:gd name="connsiteY13" fmla="*/ 36341 h 395942"/>
              <a:gd name="connsiteX14" fmla="*/ 66007 w 211348"/>
              <a:gd name="connsiteY14" fmla="*/ 55391 h 395942"/>
              <a:gd name="connsiteX15" fmla="*/ 77914 w 211348"/>
              <a:gd name="connsiteY15" fmla="*/ 83966 h 395942"/>
              <a:gd name="connsiteX16" fmla="*/ 87439 w 211348"/>
              <a:gd name="connsiteY16" fmla="*/ 112541 h 395942"/>
              <a:gd name="connsiteX17" fmla="*/ 89820 w 211348"/>
              <a:gd name="connsiteY17" fmla="*/ 164929 h 395942"/>
              <a:gd name="connsiteX18" fmla="*/ 94583 w 211348"/>
              <a:gd name="connsiteY18" fmla="*/ 226841 h 395942"/>
              <a:gd name="connsiteX19" fmla="*/ 116014 w 211348"/>
              <a:gd name="connsiteY19" fmla="*/ 286372 h 395942"/>
              <a:gd name="connsiteX20" fmla="*/ 144589 w 211348"/>
              <a:gd name="connsiteY20" fmla="*/ 333997 h 395942"/>
              <a:gd name="connsiteX21" fmla="*/ 170783 w 211348"/>
              <a:gd name="connsiteY21" fmla="*/ 360191 h 395942"/>
              <a:gd name="connsiteX22" fmla="*/ 204120 w 211348"/>
              <a:gd name="connsiteY22" fmla="*/ 374478 h 395942"/>
              <a:gd name="connsiteX23" fmla="*/ 211264 w 211348"/>
              <a:gd name="connsiteY23" fmla="*/ 362572 h 395942"/>
              <a:gd name="connsiteX24" fmla="*/ 201739 w 211348"/>
              <a:gd name="connsiteY24" fmla="*/ 345903 h 395942"/>
              <a:gd name="connsiteX25" fmla="*/ 175545 w 211348"/>
              <a:gd name="connsiteY25" fmla="*/ 324472 h 395942"/>
              <a:gd name="connsiteX26" fmla="*/ 139827 w 211348"/>
              <a:gd name="connsiteY26" fmla="*/ 274466 h 395942"/>
              <a:gd name="connsiteX27" fmla="*/ 120777 w 211348"/>
              <a:gd name="connsiteY27" fmla="*/ 214935 h 395942"/>
              <a:gd name="connsiteX28" fmla="*/ 118395 w 211348"/>
              <a:gd name="connsiteY28" fmla="*/ 162547 h 395942"/>
              <a:gd name="connsiteX29" fmla="*/ 118395 w 211348"/>
              <a:gd name="connsiteY29" fmla="*/ 126828 h 395942"/>
              <a:gd name="connsiteX30" fmla="*/ 108870 w 211348"/>
              <a:gd name="connsiteY30" fmla="*/ 79204 h 395942"/>
              <a:gd name="connsiteX31" fmla="*/ 94583 w 211348"/>
              <a:gd name="connsiteY31" fmla="*/ 38722 h 395942"/>
              <a:gd name="connsiteX32" fmla="*/ 73151 w 211348"/>
              <a:gd name="connsiteY32" fmla="*/ 12528 h 395942"/>
              <a:gd name="connsiteX33" fmla="*/ 51720 w 211348"/>
              <a:gd name="connsiteY33" fmla="*/ 622 h 395942"/>
              <a:gd name="connsiteX34" fmla="*/ 23145 w 211348"/>
              <a:gd name="connsiteY34" fmla="*/ 5384 h 395942"/>
              <a:gd name="connsiteX35" fmla="*/ 1714 w 211348"/>
              <a:gd name="connsiteY35" fmla="*/ 36341 h 395942"/>
              <a:gd name="connsiteX36" fmla="*/ 1714 w 211348"/>
              <a:gd name="connsiteY36" fmla="*/ 86347 h 395942"/>
              <a:gd name="connsiteX37" fmla="*/ 8857 w 211348"/>
              <a:gd name="connsiteY37" fmla="*/ 157784 h 395942"/>
              <a:gd name="connsiteX0" fmla="*/ 7584 w 210075"/>
              <a:gd name="connsiteY0" fmla="*/ 157867 h 396025"/>
              <a:gd name="connsiteX1" fmla="*/ 26634 w 210075"/>
              <a:gd name="connsiteY1" fmla="*/ 243592 h 396025"/>
              <a:gd name="connsiteX2" fmla="*/ 45684 w 210075"/>
              <a:gd name="connsiteY2" fmla="*/ 310267 h 396025"/>
              <a:gd name="connsiteX3" fmla="*/ 64735 w 210075"/>
              <a:gd name="connsiteY3" fmla="*/ 355512 h 396025"/>
              <a:gd name="connsiteX4" fmla="*/ 81403 w 210075"/>
              <a:gd name="connsiteY4" fmla="*/ 386467 h 396025"/>
              <a:gd name="connsiteX5" fmla="*/ 102834 w 210075"/>
              <a:gd name="connsiteY5" fmla="*/ 395992 h 396025"/>
              <a:gd name="connsiteX6" fmla="*/ 109978 w 210075"/>
              <a:gd name="connsiteY6" fmla="*/ 384086 h 396025"/>
              <a:gd name="connsiteX7" fmla="*/ 102834 w 210075"/>
              <a:gd name="connsiteY7" fmla="*/ 355511 h 396025"/>
              <a:gd name="connsiteX8" fmla="*/ 76641 w 210075"/>
              <a:gd name="connsiteY8" fmla="*/ 300742 h 396025"/>
              <a:gd name="connsiteX9" fmla="*/ 50447 w 210075"/>
              <a:gd name="connsiteY9" fmla="*/ 212636 h 396025"/>
              <a:gd name="connsiteX10" fmla="*/ 33777 w 210075"/>
              <a:gd name="connsiteY10" fmla="*/ 119767 h 396025"/>
              <a:gd name="connsiteX11" fmla="*/ 29016 w 210075"/>
              <a:gd name="connsiteY11" fmla="*/ 69761 h 396025"/>
              <a:gd name="connsiteX12" fmla="*/ 31396 w 210075"/>
              <a:gd name="connsiteY12" fmla="*/ 43567 h 396025"/>
              <a:gd name="connsiteX13" fmla="*/ 50447 w 210075"/>
              <a:gd name="connsiteY13" fmla="*/ 36424 h 396025"/>
              <a:gd name="connsiteX14" fmla="*/ 64734 w 210075"/>
              <a:gd name="connsiteY14" fmla="*/ 55474 h 396025"/>
              <a:gd name="connsiteX15" fmla="*/ 76641 w 210075"/>
              <a:gd name="connsiteY15" fmla="*/ 84049 h 396025"/>
              <a:gd name="connsiteX16" fmla="*/ 86166 w 210075"/>
              <a:gd name="connsiteY16" fmla="*/ 112624 h 396025"/>
              <a:gd name="connsiteX17" fmla="*/ 88547 w 210075"/>
              <a:gd name="connsiteY17" fmla="*/ 165012 h 396025"/>
              <a:gd name="connsiteX18" fmla="*/ 93310 w 210075"/>
              <a:gd name="connsiteY18" fmla="*/ 226924 h 396025"/>
              <a:gd name="connsiteX19" fmla="*/ 114741 w 210075"/>
              <a:gd name="connsiteY19" fmla="*/ 286455 h 396025"/>
              <a:gd name="connsiteX20" fmla="*/ 143316 w 210075"/>
              <a:gd name="connsiteY20" fmla="*/ 334080 h 396025"/>
              <a:gd name="connsiteX21" fmla="*/ 169510 w 210075"/>
              <a:gd name="connsiteY21" fmla="*/ 360274 h 396025"/>
              <a:gd name="connsiteX22" fmla="*/ 202847 w 210075"/>
              <a:gd name="connsiteY22" fmla="*/ 374561 h 396025"/>
              <a:gd name="connsiteX23" fmla="*/ 209991 w 210075"/>
              <a:gd name="connsiteY23" fmla="*/ 362655 h 396025"/>
              <a:gd name="connsiteX24" fmla="*/ 200466 w 210075"/>
              <a:gd name="connsiteY24" fmla="*/ 345986 h 396025"/>
              <a:gd name="connsiteX25" fmla="*/ 174272 w 210075"/>
              <a:gd name="connsiteY25" fmla="*/ 324555 h 396025"/>
              <a:gd name="connsiteX26" fmla="*/ 138554 w 210075"/>
              <a:gd name="connsiteY26" fmla="*/ 274549 h 396025"/>
              <a:gd name="connsiteX27" fmla="*/ 119504 w 210075"/>
              <a:gd name="connsiteY27" fmla="*/ 215018 h 396025"/>
              <a:gd name="connsiteX28" fmla="*/ 117122 w 210075"/>
              <a:gd name="connsiteY28" fmla="*/ 162630 h 396025"/>
              <a:gd name="connsiteX29" fmla="*/ 117122 w 210075"/>
              <a:gd name="connsiteY29" fmla="*/ 126911 h 396025"/>
              <a:gd name="connsiteX30" fmla="*/ 107597 w 210075"/>
              <a:gd name="connsiteY30" fmla="*/ 79287 h 396025"/>
              <a:gd name="connsiteX31" fmla="*/ 93310 w 210075"/>
              <a:gd name="connsiteY31" fmla="*/ 38805 h 396025"/>
              <a:gd name="connsiteX32" fmla="*/ 71878 w 210075"/>
              <a:gd name="connsiteY32" fmla="*/ 12611 h 396025"/>
              <a:gd name="connsiteX33" fmla="*/ 50447 w 210075"/>
              <a:gd name="connsiteY33" fmla="*/ 705 h 396025"/>
              <a:gd name="connsiteX34" fmla="*/ 21872 w 210075"/>
              <a:gd name="connsiteY34" fmla="*/ 5467 h 396025"/>
              <a:gd name="connsiteX35" fmla="*/ 2823 w 210075"/>
              <a:gd name="connsiteY35" fmla="*/ 38806 h 396025"/>
              <a:gd name="connsiteX36" fmla="*/ 441 w 210075"/>
              <a:gd name="connsiteY36" fmla="*/ 86430 h 396025"/>
              <a:gd name="connsiteX37" fmla="*/ 7584 w 210075"/>
              <a:gd name="connsiteY37" fmla="*/ 157867 h 396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210075" h="396025">
                <a:moveTo>
                  <a:pt x="7584" y="157867"/>
                </a:moveTo>
                <a:cubicBezTo>
                  <a:pt x="11950" y="184061"/>
                  <a:pt x="20284" y="218192"/>
                  <a:pt x="26634" y="243592"/>
                </a:cubicBezTo>
                <a:cubicBezTo>
                  <a:pt x="32984" y="268992"/>
                  <a:pt x="39334" y="291614"/>
                  <a:pt x="45684" y="310267"/>
                </a:cubicBezTo>
                <a:cubicBezTo>
                  <a:pt x="52034" y="328920"/>
                  <a:pt x="58782" y="342812"/>
                  <a:pt x="64735" y="355512"/>
                </a:cubicBezTo>
                <a:cubicBezTo>
                  <a:pt x="70688" y="368212"/>
                  <a:pt x="75053" y="379720"/>
                  <a:pt x="81403" y="386467"/>
                </a:cubicBezTo>
                <a:cubicBezTo>
                  <a:pt x="87753" y="393214"/>
                  <a:pt x="98072" y="396389"/>
                  <a:pt x="102834" y="395992"/>
                </a:cubicBezTo>
                <a:cubicBezTo>
                  <a:pt x="107596" y="395595"/>
                  <a:pt x="109978" y="390833"/>
                  <a:pt x="109978" y="384086"/>
                </a:cubicBezTo>
                <a:cubicBezTo>
                  <a:pt x="109978" y="377339"/>
                  <a:pt x="108390" y="369401"/>
                  <a:pt x="102834" y="355511"/>
                </a:cubicBezTo>
                <a:cubicBezTo>
                  <a:pt x="97278" y="341621"/>
                  <a:pt x="85372" y="324554"/>
                  <a:pt x="76641" y="300742"/>
                </a:cubicBezTo>
                <a:cubicBezTo>
                  <a:pt x="67910" y="276930"/>
                  <a:pt x="57591" y="242798"/>
                  <a:pt x="50447" y="212636"/>
                </a:cubicBezTo>
                <a:cubicBezTo>
                  <a:pt x="43303" y="182474"/>
                  <a:pt x="37349" y="143579"/>
                  <a:pt x="33777" y="119767"/>
                </a:cubicBezTo>
                <a:cubicBezTo>
                  <a:pt x="30205" y="95955"/>
                  <a:pt x="29413" y="82461"/>
                  <a:pt x="29016" y="69761"/>
                </a:cubicBezTo>
                <a:cubicBezTo>
                  <a:pt x="28619" y="57061"/>
                  <a:pt x="27824" y="49123"/>
                  <a:pt x="31396" y="43567"/>
                </a:cubicBezTo>
                <a:cubicBezTo>
                  <a:pt x="34968" y="38011"/>
                  <a:pt x="44891" y="34440"/>
                  <a:pt x="50447" y="36424"/>
                </a:cubicBezTo>
                <a:cubicBezTo>
                  <a:pt x="56003" y="38408"/>
                  <a:pt x="60368" y="47537"/>
                  <a:pt x="64734" y="55474"/>
                </a:cubicBezTo>
                <a:cubicBezTo>
                  <a:pt x="69100" y="63411"/>
                  <a:pt x="73069" y="74524"/>
                  <a:pt x="76641" y="84049"/>
                </a:cubicBezTo>
                <a:cubicBezTo>
                  <a:pt x="80213" y="93574"/>
                  <a:pt x="84182" y="99130"/>
                  <a:pt x="86166" y="112624"/>
                </a:cubicBezTo>
                <a:cubicBezTo>
                  <a:pt x="88150" y="126118"/>
                  <a:pt x="87356" y="145962"/>
                  <a:pt x="88547" y="165012"/>
                </a:cubicBezTo>
                <a:cubicBezTo>
                  <a:pt x="89738" y="184062"/>
                  <a:pt x="88944" y="206684"/>
                  <a:pt x="93310" y="226924"/>
                </a:cubicBezTo>
                <a:cubicBezTo>
                  <a:pt x="97676" y="247164"/>
                  <a:pt x="106407" y="268596"/>
                  <a:pt x="114741" y="286455"/>
                </a:cubicBezTo>
                <a:cubicBezTo>
                  <a:pt x="123075" y="304314"/>
                  <a:pt x="134188" y="321777"/>
                  <a:pt x="143316" y="334080"/>
                </a:cubicBezTo>
                <a:cubicBezTo>
                  <a:pt x="152444" y="346383"/>
                  <a:pt x="159588" y="353527"/>
                  <a:pt x="169510" y="360274"/>
                </a:cubicBezTo>
                <a:cubicBezTo>
                  <a:pt x="179432" y="367021"/>
                  <a:pt x="196100" y="374164"/>
                  <a:pt x="202847" y="374561"/>
                </a:cubicBezTo>
                <a:cubicBezTo>
                  <a:pt x="209594" y="374958"/>
                  <a:pt x="210388" y="367417"/>
                  <a:pt x="209991" y="362655"/>
                </a:cubicBezTo>
                <a:cubicBezTo>
                  <a:pt x="209594" y="357893"/>
                  <a:pt x="206419" y="352336"/>
                  <a:pt x="200466" y="345986"/>
                </a:cubicBezTo>
                <a:cubicBezTo>
                  <a:pt x="194513" y="339636"/>
                  <a:pt x="184591" y="336461"/>
                  <a:pt x="174272" y="324555"/>
                </a:cubicBezTo>
                <a:cubicBezTo>
                  <a:pt x="163953" y="312649"/>
                  <a:pt x="147682" y="292805"/>
                  <a:pt x="138554" y="274549"/>
                </a:cubicBezTo>
                <a:cubicBezTo>
                  <a:pt x="129426" y="256293"/>
                  <a:pt x="123076" y="233671"/>
                  <a:pt x="119504" y="215018"/>
                </a:cubicBezTo>
                <a:cubicBezTo>
                  <a:pt x="115932" y="196365"/>
                  <a:pt x="117519" y="177314"/>
                  <a:pt x="117122" y="162630"/>
                </a:cubicBezTo>
                <a:cubicBezTo>
                  <a:pt x="116725" y="147946"/>
                  <a:pt x="118710" y="140802"/>
                  <a:pt x="117122" y="126911"/>
                </a:cubicBezTo>
                <a:cubicBezTo>
                  <a:pt x="115534" y="113020"/>
                  <a:pt x="111566" y="93971"/>
                  <a:pt x="107597" y="79287"/>
                </a:cubicBezTo>
                <a:cubicBezTo>
                  <a:pt x="103628" y="64603"/>
                  <a:pt x="99263" y="49918"/>
                  <a:pt x="93310" y="38805"/>
                </a:cubicBezTo>
                <a:cubicBezTo>
                  <a:pt x="87357" y="27692"/>
                  <a:pt x="79022" y="18961"/>
                  <a:pt x="71878" y="12611"/>
                </a:cubicBezTo>
                <a:cubicBezTo>
                  <a:pt x="64734" y="6261"/>
                  <a:pt x="58781" y="1896"/>
                  <a:pt x="50447" y="705"/>
                </a:cubicBezTo>
                <a:cubicBezTo>
                  <a:pt x="42113" y="-486"/>
                  <a:pt x="29809" y="-883"/>
                  <a:pt x="21872" y="5467"/>
                </a:cubicBezTo>
                <a:cubicBezTo>
                  <a:pt x="13935" y="11817"/>
                  <a:pt x="5998" y="26503"/>
                  <a:pt x="2823" y="38806"/>
                </a:cubicBezTo>
                <a:cubicBezTo>
                  <a:pt x="-352" y="51109"/>
                  <a:pt x="-352" y="66587"/>
                  <a:pt x="441" y="86430"/>
                </a:cubicBezTo>
                <a:cubicBezTo>
                  <a:pt x="1234" y="106273"/>
                  <a:pt x="3218" y="131673"/>
                  <a:pt x="7584" y="157867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687" name="组合 1686"/>
          <p:cNvGrpSpPr/>
          <p:nvPr/>
        </p:nvGrpSpPr>
        <p:grpSpPr>
          <a:xfrm>
            <a:off x="4967470" y="3380139"/>
            <a:ext cx="486208" cy="360703"/>
            <a:chOff x="4967470" y="2945277"/>
            <a:chExt cx="486208" cy="360703"/>
          </a:xfrm>
        </p:grpSpPr>
        <p:grpSp>
          <p:nvGrpSpPr>
            <p:cNvPr id="1688" name="组合 1687"/>
            <p:cNvGrpSpPr/>
            <p:nvPr/>
          </p:nvGrpSpPr>
          <p:grpSpPr>
            <a:xfrm>
              <a:off x="5289976" y="2945277"/>
              <a:ext cx="163702" cy="165445"/>
              <a:chOff x="6792270" y="1202540"/>
              <a:chExt cx="163702" cy="165445"/>
            </a:xfrm>
          </p:grpSpPr>
          <p:sp>
            <p:nvSpPr>
              <p:cNvPr id="1720" name="椭圆 1719"/>
              <p:cNvSpPr/>
              <p:nvPr/>
            </p:nvSpPr>
            <p:spPr>
              <a:xfrm>
                <a:off x="6792270" y="121318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21" name="椭圆 1720"/>
              <p:cNvSpPr/>
              <p:nvPr/>
            </p:nvSpPr>
            <p:spPr>
              <a:xfrm>
                <a:off x="6829972" y="120254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689" name="组合 1688"/>
            <p:cNvGrpSpPr/>
            <p:nvPr/>
          </p:nvGrpSpPr>
          <p:grpSpPr>
            <a:xfrm>
              <a:off x="4967470" y="2952395"/>
              <a:ext cx="456559" cy="353585"/>
              <a:chOff x="4967470" y="2952395"/>
              <a:chExt cx="456559" cy="353585"/>
            </a:xfrm>
          </p:grpSpPr>
          <p:grpSp>
            <p:nvGrpSpPr>
              <p:cNvPr id="1690" name="组合 1689"/>
              <p:cNvGrpSpPr/>
              <p:nvPr/>
            </p:nvGrpSpPr>
            <p:grpSpPr>
              <a:xfrm>
                <a:off x="5268621" y="2952395"/>
                <a:ext cx="155408" cy="170232"/>
                <a:chOff x="6770915" y="1209658"/>
                <a:chExt cx="155408" cy="170232"/>
              </a:xfrm>
            </p:grpSpPr>
            <p:sp>
              <p:nvSpPr>
                <p:cNvPr id="1718" name="椭圆 1717"/>
                <p:cNvSpPr/>
                <p:nvPr/>
              </p:nvSpPr>
              <p:spPr>
                <a:xfrm>
                  <a:off x="6771523" y="1225090"/>
                  <a:ext cx="154800" cy="154800"/>
                </a:xfrm>
                <a:prstGeom prst="ellipse">
                  <a:avLst/>
                </a:prstGeom>
                <a:solidFill>
                  <a:srgbClr val="E4BB82"/>
                </a:solidFill>
                <a:ln w="6350">
                  <a:solidFill>
                    <a:srgbClr val="BA906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19" name="椭圆 1718"/>
                <p:cNvSpPr/>
                <p:nvPr/>
              </p:nvSpPr>
              <p:spPr>
                <a:xfrm>
                  <a:off x="6770915" y="1209658"/>
                  <a:ext cx="126000" cy="126000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91" name="组合 1690"/>
              <p:cNvGrpSpPr/>
              <p:nvPr/>
            </p:nvGrpSpPr>
            <p:grpSpPr>
              <a:xfrm>
                <a:off x="5198920" y="2968165"/>
                <a:ext cx="154800" cy="169326"/>
                <a:chOff x="6701214" y="1225428"/>
                <a:chExt cx="154800" cy="169326"/>
              </a:xfrm>
            </p:grpSpPr>
            <p:sp>
              <p:nvSpPr>
                <p:cNvPr id="1716" name="椭圆 1715"/>
                <p:cNvSpPr/>
                <p:nvPr/>
              </p:nvSpPr>
              <p:spPr>
                <a:xfrm>
                  <a:off x="6701214" y="1239954"/>
                  <a:ext cx="154800" cy="154800"/>
                </a:xfrm>
                <a:prstGeom prst="ellipse">
                  <a:avLst/>
                </a:prstGeom>
                <a:solidFill>
                  <a:srgbClr val="E4BB82"/>
                </a:solidFill>
                <a:ln w="6350">
                  <a:solidFill>
                    <a:srgbClr val="BA906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17" name="椭圆 1716"/>
                <p:cNvSpPr/>
                <p:nvPr/>
              </p:nvSpPr>
              <p:spPr>
                <a:xfrm>
                  <a:off x="6724460" y="1225428"/>
                  <a:ext cx="126000" cy="126000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92" name="组合 1691"/>
              <p:cNvGrpSpPr/>
              <p:nvPr/>
            </p:nvGrpSpPr>
            <p:grpSpPr>
              <a:xfrm>
                <a:off x="5174532" y="2997073"/>
                <a:ext cx="154800" cy="162968"/>
                <a:chOff x="6676826" y="1254336"/>
                <a:chExt cx="154800" cy="162968"/>
              </a:xfrm>
            </p:grpSpPr>
            <p:sp>
              <p:nvSpPr>
                <p:cNvPr id="1714" name="椭圆 1713"/>
                <p:cNvSpPr/>
                <p:nvPr/>
              </p:nvSpPr>
              <p:spPr>
                <a:xfrm>
                  <a:off x="6676826" y="1262504"/>
                  <a:ext cx="154800" cy="154800"/>
                </a:xfrm>
                <a:prstGeom prst="ellipse">
                  <a:avLst/>
                </a:prstGeom>
                <a:solidFill>
                  <a:srgbClr val="E4BB82"/>
                </a:solidFill>
                <a:ln w="6350">
                  <a:solidFill>
                    <a:srgbClr val="BA906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15" name="椭圆 1714"/>
                <p:cNvSpPr/>
                <p:nvPr/>
              </p:nvSpPr>
              <p:spPr>
                <a:xfrm>
                  <a:off x="6703683" y="1254336"/>
                  <a:ext cx="126000" cy="126000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93" name="组合 1692"/>
              <p:cNvGrpSpPr/>
              <p:nvPr/>
            </p:nvGrpSpPr>
            <p:grpSpPr>
              <a:xfrm>
                <a:off x="5143579" y="3002845"/>
                <a:ext cx="154800" cy="175123"/>
                <a:chOff x="6645873" y="1260108"/>
                <a:chExt cx="154800" cy="175123"/>
              </a:xfrm>
            </p:grpSpPr>
            <p:sp>
              <p:nvSpPr>
                <p:cNvPr id="1712" name="椭圆 1711"/>
                <p:cNvSpPr/>
                <p:nvPr/>
              </p:nvSpPr>
              <p:spPr>
                <a:xfrm>
                  <a:off x="6645873" y="1280431"/>
                  <a:ext cx="154800" cy="154800"/>
                </a:xfrm>
                <a:prstGeom prst="ellipse">
                  <a:avLst/>
                </a:prstGeom>
                <a:solidFill>
                  <a:srgbClr val="E4BB82"/>
                </a:solidFill>
                <a:ln w="6350">
                  <a:solidFill>
                    <a:srgbClr val="BA906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13" name="椭圆 1712"/>
                <p:cNvSpPr/>
                <p:nvPr/>
              </p:nvSpPr>
              <p:spPr>
                <a:xfrm>
                  <a:off x="6663311" y="1260108"/>
                  <a:ext cx="126000" cy="126000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94" name="组合 1693"/>
              <p:cNvGrpSpPr/>
              <p:nvPr/>
            </p:nvGrpSpPr>
            <p:grpSpPr>
              <a:xfrm>
                <a:off x="5107286" y="3031775"/>
                <a:ext cx="154800" cy="166940"/>
                <a:chOff x="6609580" y="1289038"/>
                <a:chExt cx="154800" cy="166940"/>
              </a:xfrm>
            </p:grpSpPr>
            <p:sp>
              <p:nvSpPr>
                <p:cNvPr id="1710" name="椭圆 1709"/>
                <p:cNvSpPr/>
                <p:nvPr/>
              </p:nvSpPr>
              <p:spPr>
                <a:xfrm>
                  <a:off x="6609580" y="1301178"/>
                  <a:ext cx="154800" cy="154800"/>
                </a:xfrm>
                <a:prstGeom prst="ellipse">
                  <a:avLst/>
                </a:prstGeom>
                <a:solidFill>
                  <a:srgbClr val="E4BB82"/>
                </a:solidFill>
                <a:ln w="6350">
                  <a:solidFill>
                    <a:srgbClr val="BA906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11" name="椭圆 1710"/>
                <p:cNvSpPr/>
                <p:nvPr/>
              </p:nvSpPr>
              <p:spPr>
                <a:xfrm>
                  <a:off x="6635414" y="1289038"/>
                  <a:ext cx="126000" cy="126000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95" name="组合 1694"/>
              <p:cNvGrpSpPr/>
              <p:nvPr/>
            </p:nvGrpSpPr>
            <p:grpSpPr>
              <a:xfrm>
                <a:off x="5067414" y="3065464"/>
                <a:ext cx="168481" cy="154800"/>
                <a:chOff x="6569708" y="1322727"/>
                <a:chExt cx="168481" cy="154800"/>
              </a:xfrm>
            </p:grpSpPr>
            <p:sp>
              <p:nvSpPr>
                <p:cNvPr id="1708" name="椭圆 1707"/>
                <p:cNvSpPr/>
                <p:nvPr/>
              </p:nvSpPr>
              <p:spPr>
                <a:xfrm>
                  <a:off x="6583389" y="1322727"/>
                  <a:ext cx="154800" cy="154800"/>
                </a:xfrm>
                <a:prstGeom prst="ellipse">
                  <a:avLst/>
                </a:prstGeom>
                <a:solidFill>
                  <a:srgbClr val="E4BB82"/>
                </a:solidFill>
                <a:ln w="6350">
                  <a:solidFill>
                    <a:srgbClr val="BA906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09" name="椭圆 1708"/>
                <p:cNvSpPr/>
                <p:nvPr/>
              </p:nvSpPr>
              <p:spPr>
                <a:xfrm>
                  <a:off x="6569708" y="1326388"/>
                  <a:ext cx="126000" cy="126000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96" name="组合 1695"/>
              <p:cNvGrpSpPr/>
              <p:nvPr/>
            </p:nvGrpSpPr>
            <p:grpSpPr>
              <a:xfrm>
                <a:off x="5045026" y="3086893"/>
                <a:ext cx="164678" cy="154800"/>
                <a:chOff x="6547320" y="1344156"/>
                <a:chExt cx="164678" cy="154800"/>
              </a:xfrm>
            </p:grpSpPr>
            <p:sp>
              <p:nvSpPr>
                <p:cNvPr id="1706" name="椭圆 1705"/>
                <p:cNvSpPr/>
                <p:nvPr/>
              </p:nvSpPr>
              <p:spPr>
                <a:xfrm>
                  <a:off x="6557198" y="1344156"/>
                  <a:ext cx="154800" cy="154800"/>
                </a:xfrm>
                <a:prstGeom prst="ellipse">
                  <a:avLst/>
                </a:prstGeom>
                <a:solidFill>
                  <a:srgbClr val="E4BB82"/>
                </a:solidFill>
                <a:ln w="6350">
                  <a:solidFill>
                    <a:srgbClr val="BA906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07" name="椭圆 1706"/>
                <p:cNvSpPr/>
                <p:nvPr/>
              </p:nvSpPr>
              <p:spPr>
                <a:xfrm>
                  <a:off x="6547320" y="1348284"/>
                  <a:ext cx="126000" cy="126000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97" name="组合 1696"/>
              <p:cNvGrpSpPr/>
              <p:nvPr/>
            </p:nvGrpSpPr>
            <p:grpSpPr>
              <a:xfrm>
                <a:off x="5023373" y="3093397"/>
                <a:ext cx="154800" cy="170865"/>
                <a:chOff x="6525667" y="1350660"/>
                <a:chExt cx="154800" cy="170865"/>
              </a:xfrm>
            </p:grpSpPr>
            <p:sp>
              <p:nvSpPr>
                <p:cNvPr id="1704" name="椭圆 1703"/>
                <p:cNvSpPr/>
                <p:nvPr/>
              </p:nvSpPr>
              <p:spPr>
                <a:xfrm>
                  <a:off x="6525667" y="1366725"/>
                  <a:ext cx="154800" cy="154800"/>
                </a:xfrm>
                <a:prstGeom prst="ellipse">
                  <a:avLst/>
                </a:prstGeom>
                <a:solidFill>
                  <a:srgbClr val="E4BB82"/>
                </a:solidFill>
                <a:ln w="6350">
                  <a:solidFill>
                    <a:srgbClr val="BA906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05" name="椭圆 1704"/>
                <p:cNvSpPr/>
                <p:nvPr/>
              </p:nvSpPr>
              <p:spPr>
                <a:xfrm>
                  <a:off x="6552017" y="1350660"/>
                  <a:ext cx="126000" cy="126000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98" name="组合 1697"/>
              <p:cNvGrpSpPr/>
              <p:nvPr/>
            </p:nvGrpSpPr>
            <p:grpSpPr>
              <a:xfrm>
                <a:off x="4991280" y="3118850"/>
                <a:ext cx="154800" cy="168540"/>
                <a:chOff x="6493574" y="1376113"/>
                <a:chExt cx="154800" cy="168540"/>
              </a:xfrm>
            </p:grpSpPr>
            <p:sp>
              <p:nvSpPr>
                <p:cNvPr id="1702" name="椭圆 1701"/>
                <p:cNvSpPr/>
                <p:nvPr/>
              </p:nvSpPr>
              <p:spPr>
                <a:xfrm>
                  <a:off x="6493574" y="1389853"/>
                  <a:ext cx="154800" cy="154800"/>
                </a:xfrm>
                <a:prstGeom prst="ellipse">
                  <a:avLst/>
                </a:prstGeom>
                <a:solidFill>
                  <a:srgbClr val="E4BB82"/>
                </a:solidFill>
                <a:ln w="6350">
                  <a:solidFill>
                    <a:srgbClr val="BA906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03" name="椭圆 1702"/>
                <p:cNvSpPr/>
                <p:nvPr/>
              </p:nvSpPr>
              <p:spPr>
                <a:xfrm>
                  <a:off x="6520994" y="1376113"/>
                  <a:ext cx="126000" cy="126000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99" name="组合 1698"/>
              <p:cNvGrpSpPr/>
              <p:nvPr/>
            </p:nvGrpSpPr>
            <p:grpSpPr>
              <a:xfrm>
                <a:off x="4967470" y="3142949"/>
                <a:ext cx="154800" cy="163031"/>
                <a:chOff x="6469764" y="1400212"/>
                <a:chExt cx="154800" cy="163031"/>
              </a:xfrm>
            </p:grpSpPr>
            <p:sp>
              <p:nvSpPr>
                <p:cNvPr id="1700" name="椭圆 1699"/>
                <p:cNvSpPr/>
                <p:nvPr/>
              </p:nvSpPr>
              <p:spPr>
                <a:xfrm>
                  <a:off x="6469764" y="1408443"/>
                  <a:ext cx="154800" cy="154800"/>
                </a:xfrm>
                <a:prstGeom prst="ellipse">
                  <a:avLst/>
                </a:prstGeom>
                <a:solidFill>
                  <a:srgbClr val="E4BB82"/>
                </a:solidFill>
                <a:ln w="6350">
                  <a:solidFill>
                    <a:srgbClr val="BA906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01" name="椭圆 1700"/>
                <p:cNvSpPr/>
                <p:nvPr/>
              </p:nvSpPr>
              <p:spPr>
                <a:xfrm>
                  <a:off x="6475316" y="1400212"/>
                  <a:ext cx="126000" cy="126000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</p:grpSp>
      <p:grpSp>
        <p:nvGrpSpPr>
          <p:cNvPr id="1722" name="组合 1721"/>
          <p:cNvGrpSpPr/>
          <p:nvPr/>
        </p:nvGrpSpPr>
        <p:grpSpPr>
          <a:xfrm>
            <a:off x="5092650" y="3391164"/>
            <a:ext cx="403641" cy="319615"/>
            <a:chOff x="7165682" y="1138000"/>
            <a:chExt cx="403641" cy="319615"/>
          </a:xfrm>
        </p:grpSpPr>
        <p:sp>
          <p:nvSpPr>
            <p:cNvPr id="1723" name="椭圆 1722"/>
            <p:cNvSpPr/>
            <p:nvPr/>
          </p:nvSpPr>
          <p:spPr>
            <a:xfrm>
              <a:off x="7414523" y="1158799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24" name="椭圆 1723"/>
            <p:cNvSpPr/>
            <p:nvPr/>
          </p:nvSpPr>
          <p:spPr>
            <a:xfrm>
              <a:off x="7425904" y="1138000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725" name="组合 1724"/>
            <p:cNvGrpSpPr/>
            <p:nvPr/>
          </p:nvGrpSpPr>
          <p:grpSpPr>
            <a:xfrm>
              <a:off x="7380545" y="1162428"/>
              <a:ext cx="154866" cy="169098"/>
              <a:chOff x="7380545" y="1162428"/>
              <a:chExt cx="154866" cy="169098"/>
            </a:xfrm>
          </p:grpSpPr>
          <p:sp>
            <p:nvSpPr>
              <p:cNvPr id="1747" name="椭圆 1746"/>
              <p:cNvSpPr/>
              <p:nvPr/>
            </p:nvSpPr>
            <p:spPr>
              <a:xfrm>
                <a:off x="7380611" y="1176726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48" name="椭圆 1747"/>
              <p:cNvSpPr/>
              <p:nvPr/>
            </p:nvSpPr>
            <p:spPr>
              <a:xfrm>
                <a:off x="7380545" y="116242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726" name="组合 1725"/>
            <p:cNvGrpSpPr/>
            <p:nvPr/>
          </p:nvGrpSpPr>
          <p:grpSpPr>
            <a:xfrm>
              <a:off x="7356309" y="1180388"/>
              <a:ext cx="155292" cy="167805"/>
              <a:chOff x="7356309" y="1180388"/>
              <a:chExt cx="155292" cy="167805"/>
            </a:xfrm>
          </p:grpSpPr>
          <p:sp>
            <p:nvSpPr>
              <p:cNvPr id="1745" name="椭圆 1744"/>
              <p:cNvSpPr/>
              <p:nvPr/>
            </p:nvSpPr>
            <p:spPr>
              <a:xfrm>
                <a:off x="7356801" y="119339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46" name="椭圆 1745"/>
              <p:cNvSpPr/>
              <p:nvPr/>
            </p:nvSpPr>
            <p:spPr>
              <a:xfrm>
                <a:off x="7356309" y="118038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727" name="组合 1726"/>
            <p:cNvGrpSpPr/>
            <p:nvPr/>
          </p:nvGrpSpPr>
          <p:grpSpPr>
            <a:xfrm>
              <a:off x="7330610" y="1201218"/>
              <a:ext cx="154800" cy="166023"/>
              <a:chOff x="7330610" y="1201218"/>
              <a:chExt cx="154800" cy="166023"/>
            </a:xfrm>
          </p:grpSpPr>
          <p:sp>
            <p:nvSpPr>
              <p:cNvPr id="1743" name="椭圆 1742"/>
              <p:cNvSpPr/>
              <p:nvPr/>
            </p:nvSpPr>
            <p:spPr>
              <a:xfrm>
                <a:off x="7330610" y="121244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44" name="椭圆 1743"/>
              <p:cNvSpPr/>
              <p:nvPr/>
            </p:nvSpPr>
            <p:spPr>
              <a:xfrm>
                <a:off x="7337241" y="120121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728" name="组合 1727"/>
            <p:cNvGrpSpPr/>
            <p:nvPr/>
          </p:nvGrpSpPr>
          <p:grpSpPr>
            <a:xfrm>
              <a:off x="7296698" y="1220828"/>
              <a:ext cx="154800" cy="163080"/>
              <a:chOff x="7296698" y="1220828"/>
              <a:chExt cx="154800" cy="163080"/>
            </a:xfrm>
          </p:grpSpPr>
          <p:sp>
            <p:nvSpPr>
              <p:cNvPr id="1741" name="椭圆 1740"/>
              <p:cNvSpPr/>
              <p:nvPr/>
            </p:nvSpPr>
            <p:spPr>
              <a:xfrm>
                <a:off x="7296698" y="122910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42" name="椭圆 1741"/>
              <p:cNvSpPr/>
              <p:nvPr/>
            </p:nvSpPr>
            <p:spPr>
              <a:xfrm>
                <a:off x="7304179" y="122082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729" name="组合 1728"/>
            <p:cNvGrpSpPr/>
            <p:nvPr/>
          </p:nvGrpSpPr>
          <p:grpSpPr>
            <a:xfrm>
              <a:off x="7272498" y="1242734"/>
              <a:ext cx="157571" cy="157159"/>
              <a:chOff x="7272498" y="1242734"/>
              <a:chExt cx="157571" cy="157159"/>
            </a:xfrm>
          </p:grpSpPr>
          <p:sp>
            <p:nvSpPr>
              <p:cNvPr id="1739" name="椭圆 1738"/>
              <p:cNvSpPr/>
              <p:nvPr/>
            </p:nvSpPr>
            <p:spPr>
              <a:xfrm>
                <a:off x="7275269" y="124509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40" name="椭圆 1739"/>
              <p:cNvSpPr/>
              <p:nvPr/>
            </p:nvSpPr>
            <p:spPr>
              <a:xfrm>
                <a:off x="7272498" y="124273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730" name="组合 1729"/>
            <p:cNvGrpSpPr/>
            <p:nvPr/>
          </p:nvGrpSpPr>
          <p:grpSpPr>
            <a:xfrm>
              <a:off x="7236011" y="1257466"/>
              <a:ext cx="159025" cy="161595"/>
              <a:chOff x="7236011" y="1257466"/>
              <a:chExt cx="159025" cy="161595"/>
            </a:xfrm>
          </p:grpSpPr>
          <p:sp>
            <p:nvSpPr>
              <p:cNvPr id="1737" name="椭圆 1736"/>
              <p:cNvSpPr/>
              <p:nvPr/>
            </p:nvSpPr>
            <p:spPr>
              <a:xfrm>
                <a:off x="7240236" y="1264261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38" name="椭圆 1737"/>
              <p:cNvSpPr/>
              <p:nvPr/>
            </p:nvSpPr>
            <p:spPr>
              <a:xfrm>
                <a:off x="7236011" y="125746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731" name="组合 1730"/>
            <p:cNvGrpSpPr/>
            <p:nvPr/>
          </p:nvGrpSpPr>
          <p:grpSpPr>
            <a:xfrm>
              <a:off x="7217547" y="1270913"/>
              <a:ext cx="154800" cy="164815"/>
              <a:chOff x="7217547" y="1270913"/>
              <a:chExt cx="154800" cy="164815"/>
            </a:xfrm>
          </p:grpSpPr>
          <p:sp>
            <p:nvSpPr>
              <p:cNvPr id="1735" name="椭圆 1734"/>
              <p:cNvSpPr/>
              <p:nvPr/>
            </p:nvSpPr>
            <p:spPr>
              <a:xfrm>
                <a:off x="7217547" y="128092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36" name="椭圆 1735"/>
              <p:cNvSpPr/>
              <p:nvPr/>
            </p:nvSpPr>
            <p:spPr>
              <a:xfrm>
                <a:off x="7217801" y="1270913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732" name="组合 1731"/>
            <p:cNvGrpSpPr/>
            <p:nvPr/>
          </p:nvGrpSpPr>
          <p:grpSpPr>
            <a:xfrm>
              <a:off x="7165682" y="1302815"/>
              <a:ext cx="175712" cy="154800"/>
              <a:chOff x="7165682" y="1302815"/>
              <a:chExt cx="175712" cy="154800"/>
            </a:xfrm>
          </p:grpSpPr>
          <p:sp>
            <p:nvSpPr>
              <p:cNvPr id="1733" name="椭圆 1732"/>
              <p:cNvSpPr/>
              <p:nvPr/>
            </p:nvSpPr>
            <p:spPr>
              <a:xfrm>
                <a:off x="7186594" y="1302815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34" name="椭圆 1733"/>
              <p:cNvSpPr/>
              <p:nvPr/>
            </p:nvSpPr>
            <p:spPr>
              <a:xfrm>
                <a:off x="7165682" y="1306508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749" name="组合 1748"/>
          <p:cNvGrpSpPr/>
          <p:nvPr/>
        </p:nvGrpSpPr>
        <p:grpSpPr>
          <a:xfrm>
            <a:off x="5241428" y="3398197"/>
            <a:ext cx="388419" cy="266453"/>
            <a:chOff x="5241428" y="2965790"/>
            <a:chExt cx="388419" cy="266453"/>
          </a:xfrm>
        </p:grpSpPr>
        <p:grpSp>
          <p:nvGrpSpPr>
            <p:cNvPr id="1750" name="组合 1749"/>
            <p:cNvGrpSpPr/>
            <p:nvPr/>
          </p:nvGrpSpPr>
          <p:grpSpPr>
            <a:xfrm>
              <a:off x="5475047" y="2965790"/>
              <a:ext cx="154800" cy="159292"/>
              <a:chOff x="7875280" y="1223260"/>
              <a:chExt cx="154800" cy="159292"/>
            </a:xfrm>
          </p:grpSpPr>
          <p:sp>
            <p:nvSpPr>
              <p:cNvPr id="1776" name="椭圆 1775"/>
              <p:cNvSpPr/>
              <p:nvPr/>
            </p:nvSpPr>
            <p:spPr>
              <a:xfrm>
                <a:off x="7875280" y="122775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77" name="椭圆 1776"/>
              <p:cNvSpPr/>
              <p:nvPr/>
            </p:nvSpPr>
            <p:spPr>
              <a:xfrm>
                <a:off x="7878357" y="1223260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751" name="组合 1750"/>
            <p:cNvGrpSpPr/>
            <p:nvPr/>
          </p:nvGrpSpPr>
          <p:grpSpPr>
            <a:xfrm>
              <a:off x="5241428" y="2972404"/>
              <a:ext cx="368793" cy="259839"/>
              <a:chOff x="5241428" y="2972404"/>
              <a:chExt cx="368793" cy="259839"/>
            </a:xfrm>
          </p:grpSpPr>
          <p:grpSp>
            <p:nvGrpSpPr>
              <p:cNvPr id="1752" name="组合 1751"/>
              <p:cNvGrpSpPr/>
              <p:nvPr/>
            </p:nvGrpSpPr>
            <p:grpSpPr>
              <a:xfrm>
                <a:off x="5455421" y="2972404"/>
                <a:ext cx="154800" cy="166964"/>
                <a:chOff x="7855654" y="1229874"/>
                <a:chExt cx="154800" cy="166964"/>
              </a:xfrm>
            </p:grpSpPr>
            <p:sp>
              <p:nvSpPr>
                <p:cNvPr id="1774" name="椭圆 1773"/>
                <p:cNvSpPr/>
                <p:nvPr/>
              </p:nvSpPr>
              <p:spPr>
                <a:xfrm>
                  <a:off x="7855654" y="1242038"/>
                  <a:ext cx="154800" cy="154800"/>
                </a:xfrm>
                <a:prstGeom prst="ellipse">
                  <a:avLst/>
                </a:prstGeom>
                <a:solidFill>
                  <a:srgbClr val="E4BB82"/>
                </a:solidFill>
                <a:ln w="6350">
                  <a:solidFill>
                    <a:srgbClr val="BA906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75" name="椭圆 1774"/>
                <p:cNvSpPr/>
                <p:nvPr/>
              </p:nvSpPr>
              <p:spPr>
                <a:xfrm>
                  <a:off x="7861080" y="1229874"/>
                  <a:ext cx="126000" cy="126000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753" name="组合 1752"/>
              <p:cNvGrpSpPr/>
              <p:nvPr/>
            </p:nvGrpSpPr>
            <p:grpSpPr>
              <a:xfrm>
                <a:off x="5419706" y="2980540"/>
                <a:ext cx="154800" cy="170051"/>
                <a:chOff x="7819939" y="1238010"/>
                <a:chExt cx="154800" cy="170051"/>
              </a:xfrm>
            </p:grpSpPr>
            <p:sp>
              <p:nvSpPr>
                <p:cNvPr id="1772" name="椭圆 1771"/>
                <p:cNvSpPr/>
                <p:nvPr/>
              </p:nvSpPr>
              <p:spPr>
                <a:xfrm>
                  <a:off x="7819939" y="1253261"/>
                  <a:ext cx="154800" cy="154800"/>
                </a:xfrm>
                <a:prstGeom prst="ellipse">
                  <a:avLst/>
                </a:prstGeom>
                <a:solidFill>
                  <a:srgbClr val="E4BB82"/>
                </a:solidFill>
                <a:ln w="6350">
                  <a:solidFill>
                    <a:srgbClr val="BA906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73" name="椭圆 1772"/>
                <p:cNvSpPr/>
                <p:nvPr/>
              </p:nvSpPr>
              <p:spPr>
                <a:xfrm>
                  <a:off x="7821925" y="1238010"/>
                  <a:ext cx="126000" cy="126000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754" name="组合 1753"/>
              <p:cNvGrpSpPr/>
              <p:nvPr/>
            </p:nvGrpSpPr>
            <p:grpSpPr>
              <a:xfrm>
                <a:off x="5387054" y="2995136"/>
                <a:ext cx="154800" cy="166239"/>
                <a:chOff x="7787287" y="1252606"/>
                <a:chExt cx="154800" cy="166239"/>
              </a:xfrm>
            </p:grpSpPr>
            <p:sp>
              <p:nvSpPr>
                <p:cNvPr id="1770" name="椭圆 1769"/>
                <p:cNvSpPr/>
                <p:nvPr/>
              </p:nvSpPr>
              <p:spPr>
                <a:xfrm>
                  <a:off x="7787287" y="1264045"/>
                  <a:ext cx="154800" cy="154800"/>
                </a:xfrm>
                <a:prstGeom prst="ellipse">
                  <a:avLst/>
                </a:prstGeom>
                <a:solidFill>
                  <a:srgbClr val="E4BB82"/>
                </a:solidFill>
                <a:ln w="6350">
                  <a:solidFill>
                    <a:srgbClr val="BA906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71" name="椭圆 1770"/>
                <p:cNvSpPr/>
                <p:nvPr/>
              </p:nvSpPr>
              <p:spPr>
                <a:xfrm>
                  <a:off x="7790762" y="1252606"/>
                  <a:ext cx="126000" cy="126000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755" name="组合 1754"/>
              <p:cNvGrpSpPr/>
              <p:nvPr/>
            </p:nvGrpSpPr>
            <p:grpSpPr>
              <a:xfrm>
                <a:off x="5366746" y="3011764"/>
                <a:ext cx="154800" cy="161516"/>
                <a:chOff x="7766979" y="1269234"/>
                <a:chExt cx="154800" cy="161516"/>
              </a:xfrm>
            </p:grpSpPr>
            <p:sp>
              <p:nvSpPr>
                <p:cNvPr id="1768" name="椭圆 1767"/>
                <p:cNvSpPr/>
                <p:nvPr/>
              </p:nvSpPr>
              <p:spPr>
                <a:xfrm>
                  <a:off x="7766979" y="1275950"/>
                  <a:ext cx="154800" cy="154800"/>
                </a:xfrm>
                <a:prstGeom prst="ellipse">
                  <a:avLst/>
                </a:prstGeom>
                <a:solidFill>
                  <a:srgbClr val="E4BB82"/>
                </a:solidFill>
                <a:ln w="6350">
                  <a:solidFill>
                    <a:srgbClr val="BA906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69" name="椭圆 1768"/>
                <p:cNvSpPr/>
                <p:nvPr/>
              </p:nvSpPr>
              <p:spPr>
                <a:xfrm>
                  <a:off x="7771136" y="1269234"/>
                  <a:ext cx="126000" cy="126000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756" name="组合 1755"/>
              <p:cNvGrpSpPr/>
              <p:nvPr/>
            </p:nvGrpSpPr>
            <p:grpSpPr>
              <a:xfrm>
                <a:off x="5336494" y="3022571"/>
                <a:ext cx="158861" cy="164995"/>
                <a:chOff x="7736727" y="1280041"/>
                <a:chExt cx="158861" cy="164995"/>
              </a:xfrm>
            </p:grpSpPr>
            <p:sp>
              <p:nvSpPr>
                <p:cNvPr id="1766" name="椭圆 1765"/>
                <p:cNvSpPr/>
                <p:nvPr/>
              </p:nvSpPr>
              <p:spPr>
                <a:xfrm>
                  <a:off x="7740788" y="1290236"/>
                  <a:ext cx="154800" cy="154800"/>
                </a:xfrm>
                <a:prstGeom prst="ellipse">
                  <a:avLst/>
                </a:prstGeom>
                <a:solidFill>
                  <a:srgbClr val="E4BB82"/>
                </a:solidFill>
                <a:ln w="6350">
                  <a:solidFill>
                    <a:srgbClr val="BA906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67" name="椭圆 1766"/>
                <p:cNvSpPr/>
                <p:nvPr/>
              </p:nvSpPr>
              <p:spPr>
                <a:xfrm>
                  <a:off x="7736727" y="1280041"/>
                  <a:ext cx="126000" cy="126000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757" name="组合 1756"/>
              <p:cNvGrpSpPr/>
              <p:nvPr/>
            </p:nvGrpSpPr>
            <p:grpSpPr>
              <a:xfrm>
                <a:off x="5305965" y="3037361"/>
                <a:ext cx="156738" cy="164491"/>
                <a:chOff x="7706198" y="1294831"/>
                <a:chExt cx="156738" cy="164491"/>
              </a:xfrm>
            </p:grpSpPr>
            <p:sp>
              <p:nvSpPr>
                <p:cNvPr id="1764" name="椭圆 1763"/>
                <p:cNvSpPr/>
                <p:nvPr/>
              </p:nvSpPr>
              <p:spPr>
                <a:xfrm>
                  <a:off x="7708136" y="1304522"/>
                  <a:ext cx="154800" cy="154800"/>
                </a:xfrm>
                <a:prstGeom prst="ellipse">
                  <a:avLst/>
                </a:prstGeom>
                <a:solidFill>
                  <a:srgbClr val="E4BB82"/>
                </a:solidFill>
                <a:ln w="6350">
                  <a:solidFill>
                    <a:srgbClr val="BA906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65" name="椭圆 1764"/>
                <p:cNvSpPr/>
                <p:nvPr/>
              </p:nvSpPr>
              <p:spPr>
                <a:xfrm>
                  <a:off x="7706198" y="1294831"/>
                  <a:ext cx="126000" cy="126000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758" name="组合 1757"/>
              <p:cNvGrpSpPr/>
              <p:nvPr/>
            </p:nvGrpSpPr>
            <p:grpSpPr>
              <a:xfrm>
                <a:off x="5280452" y="3049236"/>
                <a:ext cx="157181" cy="166340"/>
                <a:chOff x="7680685" y="1306706"/>
                <a:chExt cx="157181" cy="166340"/>
              </a:xfrm>
            </p:grpSpPr>
            <p:sp>
              <p:nvSpPr>
                <p:cNvPr id="1762" name="椭圆 1761"/>
                <p:cNvSpPr/>
                <p:nvPr/>
              </p:nvSpPr>
              <p:spPr>
                <a:xfrm>
                  <a:off x="7683066" y="1318246"/>
                  <a:ext cx="154800" cy="154800"/>
                </a:xfrm>
                <a:prstGeom prst="ellipse">
                  <a:avLst/>
                </a:prstGeom>
                <a:solidFill>
                  <a:srgbClr val="E4BB82"/>
                </a:solidFill>
                <a:ln w="6350">
                  <a:solidFill>
                    <a:srgbClr val="BA906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63" name="椭圆 1762"/>
                <p:cNvSpPr/>
                <p:nvPr/>
              </p:nvSpPr>
              <p:spPr>
                <a:xfrm>
                  <a:off x="7680685" y="1306706"/>
                  <a:ext cx="126000" cy="126000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759" name="组合 1758"/>
              <p:cNvGrpSpPr/>
              <p:nvPr/>
            </p:nvGrpSpPr>
            <p:grpSpPr>
              <a:xfrm>
                <a:off x="5241428" y="3077443"/>
                <a:ext cx="173077" cy="154800"/>
                <a:chOff x="7641661" y="1334913"/>
                <a:chExt cx="173077" cy="154800"/>
              </a:xfrm>
            </p:grpSpPr>
            <p:sp>
              <p:nvSpPr>
                <p:cNvPr id="1760" name="椭圆 1759"/>
                <p:cNvSpPr/>
                <p:nvPr/>
              </p:nvSpPr>
              <p:spPr>
                <a:xfrm>
                  <a:off x="7659938" y="1334913"/>
                  <a:ext cx="154800" cy="154800"/>
                </a:xfrm>
                <a:prstGeom prst="ellipse">
                  <a:avLst/>
                </a:prstGeom>
                <a:solidFill>
                  <a:srgbClr val="E4BB82"/>
                </a:solidFill>
                <a:ln w="6350">
                  <a:solidFill>
                    <a:srgbClr val="BA906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61" name="椭圆 1760"/>
                <p:cNvSpPr/>
                <p:nvPr/>
              </p:nvSpPr>
              <p:spPr>
                <a:xfrm>
                  <a:off x="7641661" y="1339904"/>
                  <a:ext cx="126000" cy="126000"/>
                </a:xfrm>
                <a:prstGeom prst="ellipse">
                  <a:avLst/>
                </a:prstGeom>
                <a:solidFill>
                  <a:schemeClr val="bg1"/>
                </a:solidFill>
                <a:ln w="6350">
                  <a:solidFill>
                    <a:schemeClr val="tx1"/>
                  </a:solidFill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</p:grpSp>
      <p:grpSp>
        <p:nvGrpSpPr>
          <p:cNvPr id="1778" name="组合 1777"/>
          <p:cNvGrpSpPr/>
          <p:nvPr/>
        </p:nvGrpSpPr>
        <p:grpSpPr>
          <a:xfrm>
            <a:off x="5407451" y="3389797"/>
            <a:ext cx="305820" cy="239386"/>
            <a:chOff x="8152024" y="1233532"/>
            <a:chExt cx="305820" cy="239386"/>
          </a:xfrm>
        </p:grpSpPr>
        <p:grpSp>
          <p:nvGrpSpPr>
            <p:cNvPr id="1779" name="组合 1778"/>
            <p:cNvGrpSpPr/>
            <p:nvPr/>
          </p:nvGrpSpPr>
          <p:grpSpPr>
            <a:xfrm>
              <a:off x="8303044" y="1233532"/>
              <a:ext cx="154800" cy="172020"/>
              <a:chOff x="8303044" y="1233532"/>
              <a:chExt cx="154800" cy="172020"/>
            </a:xfrm>
          </p:grpSpPr>
          <p:sp>
            <p:nvSpPr>
              <p:cNvPr id="1792" name="椭圆 1791"/>
              <p:cNvSpPr/>
              <p:nvPr/>
            </p:nvSpPr>
            <p:spPr>
              <a:xfrm>
                <a:off x="8303044" y="1250752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93" name="椭圆 1792"/>
              <p:cNvSpPr/>
              <p:nvPr/>
            </p:nvSpPr>
            <p:spPr>
              <a:xfrm>
                <a:off x="8315476" y="1233532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780" name="组合 1779"/>
            <p:cNvGrpSpPr/>
            <p:nvPr/>
          </p:nvGrpSpPr>
          <p:grpSpPr>
            <a:xfrm>
              <a:off x="8254303" y="1257256"/>
              <a:ext cx="154800" cy="168604"/>
              <a:chOff x="8254303" y="1257256"/>
              <a:chExt cx="154800" cy="168604"/>
            </a:xfrm>
          </p:grpSpPr>
          <p:sp>
            <p:nvSpPr>
              <p:cNvPr id="1790" name="椭圆 1789"/>
              <p:cNvSpPr/>
              <p:nvPr/>
            </p:nvSpPr>
            <p:spPr>
              <a:xfrm>
                <a:off x="8254303" y="1271060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91" name="椭圆 1790"/>
              <p:cNvSpPr/>
              <p:nvPr/>
            </p:nvSpPr>
            <p:spPr>
              <a:xfrm>
                <a:off x="8260236" y="125725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781" name="组合 1780"/>
            <p:cNvGrpSpPr/>
            <p:nvPr/>
          </p:nvGrpSpPr>
          <p:grpSpPr>
            <a:xfrm>
              <a:off x="8215629" y="1275724"/>
              <a:ext cx="154800" cy="166803"/>
              <a:chOff x="8215629" y="1275724"/>
              <a:chExt cx="154800" cy="166803"/>
            </a:xfrm>
          </p:grpSpPr>
          <p:sp>
            <p:nvSpPr>
              <p:cNvPr id="1788" name="椭圆 1787"/>
              <p:cNvSpPr/>
              <p:nvPr/>
            </p:nvSpPr>
            <p:spPr>
              <a:xfrm>
                <a:off x="8215629" y="1287727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89" name="椭圆 1788"/>
              <p:cNvSpPr/>
              <p:nvPr/>
            </p:nvSpPr>
            <p:spPr>
              <a:xfrm>
                <a:off x="8217970" y="1275724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782" name="组合 1781"/>
            <p:cNvGrpSpPr/>
            <p:nvPr/>
          </p:nvGrpSpPr>
          <p:grpSpPr>
            <a:xfrm>
              <a:off x="8184676" y="1290236"/>
              <a:ext cx="157181" cy="166577"/>
              <a:chOff x="8184676" y="1290236"/>
              <a:chExt cx="157181" cy="166577"/>
            </a:xfrm>
          </p:grpSpPr>
          <p:sp>
            <p:nvSpPr>
              <p:cNvPr id="1786" name="椭圆 1785"/>
              <p:cNvSpPr/>
              <p:nvPr/>
            </p:nvSpPr>
            <p:spPr>
              <a:xfrm>
                <a:off x="8187057" y="1302013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87" name="椭圆 1786"/>
              <p:cNvSpPr/>
              <p:nvPr/>
            </p:nvSpPr>
            <p:spPr>
              <a:xfrm>
                <a:off x="8184676" y="1290236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783" name="组合 1782"/>
            <p:cNvGrpSpPr/>
            <p:nvPr/>
          </p:nvGrpSpPr>
          <p:grpSpPr>
            <a:xfrm>
              <a:off x="8152024" y="1316677"/>
              <a:ext cx="164763" cy="156241"/>
              <a:chOff x="8152024" y="1316677"/>
              <a:chExt cx="164763" cy="156241"/>
            </a:xfrm>
          </p:grpSpPr>
          <p:sp>
            <p:nvSpPr>
              <p:cNvPr id="1784" name="椭圆 1783"/>
              <p:cNvSpPr/>
              <p:nvPr/>
            </p:nvSpPr>
            <p:spPr>
              <a:xfrm>
                <a:off x="8161987" y="1318118"/>
                <a:ext cx="154800" cy="154800"/>
              </a:xfrm>
              <a:prstGeom prst="ellipse">
                <a:avLst/>
              </a:prstGeom>
              <a:solidFill>
                <a:srgbClr val="E4BB82"/>
              </a:solidFill>
              <a:ln w="6350">
                <a:solidFill>
                  <a:srgbClr val="BA906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785" name="椭圆 1784"/>
              <p:cNvSpPr/>
              <p:nvPr/>
            </p:nvSpPr>
            <p:spPr>
              <a:xfrm>
                <a:off x="8152024" y="1316677"/>
                <a:ext cx="126000" cy="126000"/>
              </a:xfrm>
              <a:prstGeom prst="ellipse">
                <a:avLst/>
              </a:prstGeom>
              <a:solidFill>
                <a:schemeClr val="bg1"/>
              </a:solidFill>
              <a:ln w="6350">
                <a:solidFill>
                  <a:schemeClr val="tx1"/>
                </a:solidFill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794" name="组合 1793"/>
          <p:cNvGrpSpPr/>
          <p:nvPr/>
        </p:nvGrpSpPr>
        <p:grpSpPr>
          <a:xfrm>
            <a:off x="5561762" y="3429000"/>
            <a:ext cx="162293" cy="159562"/>
            <a:chOff x="5561762" y="3429000"/>
            <a:chExt cx="162293" cy="159562"/>
          </a:xfrm>
        </p:grpSpPr>
        <p:sp>
          <p:nvSpPr>
            <p:cNvPr id="1795" name="椭圆 1794"/>
            <p:cNvSpPr/>
            <p:nvPr/>
          </p:nvSpPr>
          <p:spPr>
            <a:xfrm>
              <a:off x="5569255" y="3433762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96" name="椭圆 1795"/>
            <p:cNvSpPr/>
            <p:nvPr/>
          </p:nvSpPr>
          <p:spPr>
            <a:xfrm>
              <a:off x="5561762" y="3429000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797" name="组合 1796"/>
          <p:cNvGrpSpPr/>
          <p:nvPr/>
        </p:nvGrpSpPr>
        <p:grpSpPr>
          <a:xfrm>
            <a:off x="4682705" y="2569372"/>
            <a:ext cx="898594" cy="719253"/>
            <a:chOff x="4682705" y="2569372"/>
            <a:chExt cx="898594" cy="719253"/>
          </a:xfrm>
        </p:grpSpPr>
        <p:sp>
          <p:nvSpPr>
            <p:cNvPr id="1798" name="椭圆 1797"/>
            <p:cNvSpPr/>
            <p:nvPr/>
          </p:nvSpPr>
          <p:spPr>
            <a:xfrm>
              <a:off x="4695635" y="3133825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799" name="椭圆 1798"/>
            <p:cNvSpPr/>
            <p:nvPr/>
          </p:nvSpPr>
          <p:spPr>
            <a:xfrm>
              <a:off x="4785668" y="3003761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00" name="椭圆 1799"/>
            <p:cNvSpPr/>
            <p:nvPr/>
          </p:nvSpPr>
          <p:spPr>
            <a:xfrm>
              <a:off x="4901881" y="2897210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01" name="椭圆 1800"/>
            <p:cNvSpPr/>
            <p:nvPr/>
          </p:nvSpPr>
          <p:spPr>
            <a:xfrm>
              <a:off x="4797903" y="2776011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02" name="椭圆 1801"/>
            <p:cNvSpPr/>
            <p:nvPr/>
          </p:nvSpPr>
          <p:spPr>
            <a:xfrm>
              <a:off x="4687988" y="2658300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03" name="椭圆 1802"/>
            <p:cNvSpPr/>
            <p:nvPr/>
          </p:nvSpPr>
          <p:spPr>
            <a:xfrm>
              <a:off x="5004901" y="2782759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04" name="椭圆 1803"/>
            <p:cNvSpPr/>
            <p:nvPr/>
          </p:nvSpPr>
          <p:spPr>
            <a:xfrm>
              <a:off x="5132045" y="2689604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05" name="椭圆 1804"/>
            <p:cNvSpPr/>
            <p:nvPr/>
          </p:nvSpPr>
          <p:spPr>
            <a:xfrm>
              <a:off x="5280410" y="2635416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06" name="椭圆 1805"/>
            <p:cNvSpPr/>
            <p:nvPr/>
          </p:nvSpPr>
          <p:spPr>
            <a:xfrm>
              <a:off x="5426499" y="2578519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07" name="椭圆 1806"/>
            <p:cNvSpPr/>
            <p:nvPr/>
          </p:nvSpPr>
          <p:spPr>
            <a:xfrm>
              <a:off x="5416314" y="2569372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08" name="椭圆 1807"/>
            <p:cNvSpPr/>
            <p:nvPr/>
          </p:nvSpPr>
          <p:spPr>
            <a:xfrm>
              <a:off x="5272581" y="2630282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09" name="椭圆 1808"/>
            <p:cNvSpPr/>
            <p:nvPr/>
          </p:nvSpPr>
          <p:spPr>
            <a:xfrm>
              <a:off x="5125612" y="2679127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10" name="椭圆 1809"/>
            <p:cNvSpPr/>
            <p:nvPr/>
          </p:nvSpPr>
          <p:spPr>
            <a:xfrm>
              <a:off x="5000454" y="2776843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11" name="椭圆 1810"/>
            <p:cNvSpPr/>
            <p:nvPr/>
          </p:nvSpPr>
          <p:spPr>
            <a:xfrm>
              <a:off x="4897536" y="2889173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12" name="椭圆 1811"/>
            <p:cNvSpPr/>
            <p:nvPr/>
          </p:nvSpPr>
          <p:spPr>
            <a:xfrm>
              <a:off x="4682705" y="2654156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13" name="椭圆 1812"/>
            <p:cNvSpPr/>
            <p:nvPr/>
          </p:nvSpPr>
          <p:spPr>
            <a:xfrm>
              <a:off x="4790676" y="2772335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14" name="椭圆 1813"/>
            <p:cNvSpPr/>
            <p:nvPr/>
          </p:nvSpPr>
          <p:spPr>
            <a:xfrm>
              <a:off x="4778202" y="300037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15" name="椭圆 1814"/>
            <p:cNvSpPr/>
            <p:nvPr/>
          </p:nvSpPr>
          <p:spPr>
            <a:xfrm>
              <a:off x="4690346" y="312872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816" name="任意多边形 1815"/>
          <p:cNvSpPr/>
          <p:nvPr/>
        </p:nvSpPr>
        <p:spPr>
          <a:xfrm rot="120000">
            <a:off x="3345410" y="4108700"/>
            <a:ext cx="178630" cy="399480"/>
          </a:xfrm>
          <a:custGeom>
            <a:avLst/>
            <a:gdLst>
              <a:gd name="connsiteX0" fmla="*/ 23826 w 181161"/>
              <a:gd name="connsiteY0" fmla="*/ 164387 h 405366"/>
              <a:gd name="connsiteX1" fmla="*/ 28588 w 181161"/>
              <a:gd name="connsiteY1" fmla="*/ 216775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80976 w 181161"/>
              <a:gd name="connsiteY9" fmla="*/ 288212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3826 w 181161"/>
              <a:gd name="connsiteY43" fmla="*/ 164387 h 405366"/>
              <a:gd name="connsiteX0" fmla="*/ 28589 w 181161"/>
              <a:gd name="connsiteY0" fmla="*/ 171531 h 405366"/>
              <a:gd name="connsiteX1" fmla="*/ 28588 w 181161"/>
              <a:gd name="connsiteY1" fmla="*/ 216775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80976 w 181161"/>
              <a:gd name="connsiteY9" fmla="*/ 288212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80976 w 181161"/>
              <a:gd name="connsiteY9" fmla="*/ 288212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71451 w 181161"/>
              <a:gd name="connsiteY9" fmla="*/ 281069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95263 w 181161"/>
              <a:gd name="connsiteY8" fmla="*/ 345362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7163 w 181161"/>
              <a:gd name="connsiteY12" fmla="*/ 123906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9544 w 181161"/>
              <a:gd name="connsiteY12" fmla="*/ 154862 h 405366"/>
              <a:gd name="connsiteX13" fmla="*/ 50020 w 181161"/>
              <a:gd name="connsiteY13" fmla="*/ 92950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9544 w 181161"/>
              <a:gd name="connsiteY12" fmla="*/ 154862 h 405366"/>
              <a:gd name="connsiteX13" fmla="*/ 50020 w 181161"/>
              <a:gd name="connsiteY13" fmla="*/ 107238 h 405366"/>
              <a:gd name="connsiteX14" fmla="*/ 40495 w 181161"/>
              <a:gd name="connsiteY14" fmla="*/ 59612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8589 w 181161"/>
              <a:gd name="connsiteY0" fmla="*/ 171531 h 405366"/>
              <a:gd name="connsiteX1" fmla="*/ 28588 w 181161"/>
              <a:gd name="connsiteY1" fmla="*/ 219156 h 405366"/>
              <a:gd name="connsiteX2" fmla="*/ 35732 w 181161"/>
              <a:gd name="connsiteY2" fmla="*/ 278687 h 405366"/>
              <a:gd name="connsiteX3" fmla="*/ 52401 w 181161"/>
              <a:gd name="connsiteY3" fmla="*/ 333456 h 405366"/>
              <a:gd name="connsiteX4" fmla="*/ 71451 w 181161"/>
              <a:gd name="connsiteY4" fmla="*/ 376319 h 405366"/>
              <a:gd name="connsiteX5" fmla="*/ 83357 w 181161"/>
              <a:gd name="connsiteY5" fmla="*/ 395369 h 405366"/>
              <a:gd name="connsiteX6" fmla="*/ 100026 w 181161"/>
              <a:gd name="connsiteY6" fmla="*/ 404894 h 405366"/>
              <a:gd name="connsiteX7" fmla="*/ 109551 w 181161"/>
              <a:gd name="connsiteY7" fmla="*/ 381081 h 405366"/>
              <a:gd name="connsiteX8" fmla="*/ 88120 w 181161"/>
              <a:gd name="connsiteY8" fmla="*/ 331075 h 405366"/>
              <a:gd name="connsiteX9" fmla="*/ 71451 w 181161"/>
              <a:gd name="connsiteY9" fmla="*/ 283451 h 405366"/>
              <a:gd name="connsiteX10" fmla="*/ 66688 w 181161"/>
              <a:gd name="connsiteY10" fmla="*/ 252494 h 405366"/>
              <a:gd name="connsiteX11" fmla="*/ 61926 w 181161"/>
              <a:gd name="connsiteY11" fmla="*/ 209631 h 405366"/>
              <a:gd name="connsiteX12" fmla="*/ 59544 w 181161"/>
              <a:gd name="connsiteY12" fmla="*/ 154862 h 405366"/>
              <a:gd name="connsiteX13" fmla="*/ 50020 w 181161"/>
              <a:gd name="connsiteY13" fmla="*/ 107238 h 405366"/>
              <a:gd name="connsiteX14" fmla="*/ 40495 w 181161"/>
              <a:gd name="connsiteY14" fmla="*/ 73900 h 405366"/>
              <a:gd name="connsiteX15" fmla="*/ 33351 w 181161"/>
              <a:gd name="connsiteY15" fmla="*/ 40562 h 405366"/>
              <a:gd name="connsiteX16" fmla="*/ 47638 w 181161"/>
              <a:gd name="connsiteY16" fmla="*/ 33419 h 405366"/>
              <a:gd name="connsiteX17" fmla="*/ 64307 w 181161"/>
              <a:gd name="connsiteY17" fmla="*/ 69137 h 405366"/>
              <a:gd name="connsiteX18" fmla="*/ 90501 w 181161"/>
              <a:gd name="connsiteY18" fmla="*/ 121525 h 405366"/>
              <a:gd name="connsiteX19" fmla="*/ 111932 w 181161"/>
              <a:gd name="connsiteY19" fmla="*/ 166769 h 405366"/>
              <a:gd name="connsiteX20" fmla="*/ 119076 w 181161"/>
              <a:gd name="connsiteY20" fmla="*/ 200106 h 405366"/>
              <a:gd name="connsiteX21" fmla="*/ 128601 w 181161"/>
              <a:gd name="connsiteY21" fmla="*/ 242969 h 405366"/>
              <a:gd name="connsiteX22" fmla="*/ 121457 w 181161"/>
              <a:gd name="connsiteY22" fmla="*/ 269162 h 405366"/>
              <a:gd name="connsiteX23" fmla="*/ 128601 w 181161"/>
              <a:gd name="connsiteY23" fmla="*/ 300119 h 405366"/>
              <a:gd name="connsiteX24" fmla="*/ 140507 w 181161"/>
              <a:gd name="connsiteY24" fmla="*/ 326312 h 405366"/>
              <a:gd name="connsiteX25" fmla="*/ 154795 w 181161"/>
              <a:gd name="connsiteY25" fmla="*/ 347744 h 405366"/>
              <a:gd name="connsiteX26" fmla="*/ 154795 w 181161"/>
              <a:gd name="connsiteY26" fmla="*/ 366794 h 405366"/>
              <a:gd name="connsiteX27" fmla="*/ 147651 w 181161"/>
              <a:gd name="connsiteY27" fmla="*/ 378700 h 405366"/>
              <a:gd name="connsiteX28" fmla="*/ 171463 w 181161"/>
              <a:gd name="connsiteY28" fmla="*/ 385844 h 405366"/>
              <a:gd name="connsiteX29" fmla="*/ 180988 w 181161"/>
              <a:gd name="connsiteY29" fmla="*/ 362031 h 405366"/>
              <a:gd name="connsiteX30" fmla="*/ 176226 w 181161"/>
              <a:gd name="connsiteY30" fmla="*/ 323931 h 405366"/>
              <a:gd name="connsiteX31" fmla="*/ 159557 w 181161"/>
              <a:gd name="connsiteY31" fmla="*/ 302500 h 405366"/>
              <a:gd name="connsiteX32" fmla="*/ 157176 w 181161"/>
              <a:gd name="connsiteY32" fmla="*/ 276306 h 405366"/>
              <a:gd name="connsiteX33" fmla="*/ 157176 w 181161"/>
              <a:gd name="connsiteY33" fmla="*/ 233444 h 405366"/>
              <a:gd name="connsiteX34" fmla="*/ 147651 w 181161"/>
              <a:gd name="connsiteY34" fmla="*/ 195344 h 405366"/>
              <a:gd name="connsiteX35" fmla="*/ 123838 w 181161"/>
              <a:gd name="connsiteY35" fmla="*/ 123906 h 405366"/>
              <a:gd name="connsiteX36" fmla="*/ 95263 w 181161"/>
              <a:gd name="connsiteY36" fmla="*/ 71519 h 405366"/>
              <a:gd name="connsiteX37" fmla="*/ 76213 w 181161"/>
              <a:gd name="connsiteY37" fmla="*/ 31037 h 405366"/>
              <a:gd name="connsiteX38" fmla="*/ 57163 w 181161"/>
              <a:gd name="connsiteY38" fmla="*/ 9606 h 405366"/>
              <a:gd name="connsiteX39" fmla="*/ 35732 w 181161"/>
              <a:gd name="connsiteY39" fmla="*/ 81 h 405366"/>
              <a:gd name="connsiteX40" fmla="*/ 14301 w 181161"/>
              <a:gd name="connsiteY40" fmla="*/ 14369 h 405366"/>
              <a:gd name="connsiteX41" fmla="*/ 13 w 181161"/>
              <a:gd name="connsiteY41" fmla="*/ 59612 h 405366"/>
              <a:gd name="connsiteX42" fmla="*/ 16682 w 181161"/>
              <a:gd name="connsiteY42" fmla="*/ 112000 h 405366"/>
              <a:gd name="connsiteX43" fmla="*/ 28589 w 181161"/>
              <a:gd name="connsiteY43" fmla="*/ 171531 h 405366"/>
              <a:gd name="connsiteX0" fmla="*/ 23837 w 176409"/>
              <a:gd name="connsiteY0" fmla="*/ 171531 h 405366"/>
              <a:gd name="connsiteX1" fmla="*/ 23836 w 176409"/>
              <a:gd name="connsiteY1" fmla="*/ 219156 h 405366"/>
              <a:gd name="connsiteX2" fmla="*/ 30980 w 176409"/>
              <a:gd name="connsiteY2" fmla="*/ 278687 h 405366"/>
              <a:gd name="connsiteX3" fmla="*/ 47649 w 176409"/>
              <a:gd name="connsiteY3" fmla="*/ 333456 h 405366"/>
              <a:gd name="connsiteX4" fmla="*/ 66699 w 176409"/>
              <a:gd name="connsiteY4" fmla="*/ 376319 h 405366"/>
              <a:gd name="connsiteX5" fmla="*/ 78605 w 176409"/>
              <a:gd name="connsiteY5" fmla="*/ 395369 h 405366"/>
              <a:gd name="connsiteX6" fmla="*/ 95274 w 176409"/>
              <a:gd name="connsiteY6" fmla="*/ 404894 h 405366"/>
              <a:gd name="connsiteX7" fmla="*/ 104799 w 176409"/>
              <a:gd name="connsiteY7" fmla="*/ 381081 h 405366"/>
              <a:gd name="connsiteX8" fmla="*/ 83368 w 176409"/>
              <a:gd name="connsiteY8" fmla="*/ 331075 h 405366"/>
              <a:gd name="connsiteX9" fmla="*/ 66699 w 176409"/>
              <a:gd name="connsiteY9" fmla="*/ 283451 h 405366"/>
              <a:gd name="connsiteX10" fmla="*/ 61936 w 176409"/>
              <a:gd name="connsiteY10" fmla="*/ 252494 h 405366"/>
              <a:gd name="connsiteX11" fmla="*/ 57174 w 176409"/>
              <a:gd name="connsiteY11" fmla="*/ 209631 h 405366"/>
              <a:gd name="connsiteX12" fmla="*/ 54792 w 176409"/>
              <a:gd name="connsiteY12" fmla="*/ 154862 h 405366"/>
              <a:gd name="connsiteX13" fmla="*/ 45268 w 176409"/>
              <a:gd name="connsiteY13" fmla="*/ 107238 h 405366"/>
              <a:gd name="connsiteX14" fmla="*/ 35743 w 176409"/>
              <a:gd name="connsiteY14" fmla="*/ 73900 h 405366"/>
              <a:gd name="connsiteX15" fmla="*/ 28599 w 176409"/>
              <a:gd name="connsiteY15" fmla="*/ 40562 h 405366"/>
              <a:gd name="connsiteX16" fmla="*/ 42886 w 176409"/>
              <a:gd name="connsiteY16" fmla="*/ 33419 h 405366"/>
              <a:gd name="connsiteX17" fmla="*/ 59555 w 176409"/>
              <a:gd name="connsiteY17" fmla="*/ 69137 h 405366"/>
              <a:gd name="connsiteX18" fmla="*/ 85749 w 176409"/>
              <a:gd name="connsiteY18" fmla="*/ 121525 h 405366"/>
              <a:gd name="connsiteX19" fmla="*/ 107180 w 176409"/>
              <a:gd name="connsiteY19" fmla="*/ 166769 h 405366"/>
              <a:gd name="connsiteX20" fmla="*/ 114324 w 176409"/>
              <a:gd name="connsiteY20" fmla="*/ 200106 h 405366"/>
              <a:gd name="connsiteX21" fmla="*/ 123849 w 176409"/>
              <a:gd name="connsiteY21" fmla="*/ 242969 h 405366"/>
              <a:gd name="connsiteX22" fmla="*/ 116705 w 176409"/>
              <a:gd name="connsiteY22" fmla="*/ 269162 h 405366"/>
              <a:gd name="connsiteX23" fmla="*/ 123849 w 176409"/>
              <a:gd name="connsiteY23" fmla="*/ 300119 h 405366"/>
              <a:gd name="connsiteX24" fmla="*/ 135755 w 176409"/>
              <a:gd name="connsiteY24" fmla="*/ 326312 h 405366"/>
              <a:gd name="connsiteX25" fmla="*/ 150043 w 176409"/>
              <a:gd name="connsiteY25" fmla="*/ 347744 h 405366"/>
              <a:gd name="connsiteX26" fmla="*/ 150043 w 176409"/>
              <a:gd name="connsiteY26" fmla="*/ 366794 h 405366"/>
              <a:gd name="connsiteX27" fmla="*/ 142899 w 176409"/>
              <a:gd name="connsiteY27" fmla="*/ 378700 h 405366"/>
              <a:gd name="connsiteX28" fmla="*/ 166711 w 176409"/>
              <a:gd name="connsiteY28" fmla="*/ 385844 h 405366"/>
              <a:gd name="connsiteX29" fmla="*/ 176236 w 176409"/>
              <a:gd name="connsiteY29" fmla="*/ 362031 h 405366"/>
              <a:gd name="connsiteX30" fmla="*/ 171474 w 176409"/>
              <a:gd name="connsiteY30" fmla="*/ 323931 h 405366"/>
              <a:gd name="connsiteX31" fmla="*/ 154805 w 176409"/>
              <a:gd name="connsiteY31" fmla="*/ 302500 h 405366"/>
              <a:gd name="connsiteX32" fmla="*/ 152424 w 176409"/>
              <a:gd name="connsiteY32" fmla="*/ 276306 h 405366"/>
              <a:gd name="connsiteX33" fmla="*/ 152424 w 176409"/>
              <a:gd name="connsiteY33" fmla="*/ 233444 h 405366"/>
              <a:gd name="connsiteX34" fmla="*/ 142899 w 176409"/>
              <a:gd name="connsiteY34" fmla="*/ 195344 h 405366"/>
              <a:gd name="connsiteX35" fmla="*/ 119086 w 176409"/>
              <a:gd name="connsiteY35" fmla="*/ 123906 h 405366"/>
              <a:gd name="connsiteX36" fmla="*/ 90511 w 176409"/>
              <a:gd name="connsiteY36" fmla="*/ 71519 h 405366"/>
              <a:gd name="connsiteX37" fmla="*/ 71461 w 176409"/>
              <a:gd name="connsiteY37" fmla="*/ 31037 h 405366"/>
              <a:gd name="connsiteX38" fmla="*/ 52411 w 176409"/>
              <a:gd name="connsiteY38" fmla="*/ 9606 h 405366"/>
              <a:gd name="connsiteX39" fmla="*/ 30980 w 176409"/>
              <a:gd name="connsiteY39" fmla="*/ 81 h 405366"/>
              <a:gd name="connsiteX40" fmla="*/ 9549 w 176409"/>
              <a:gd name="connsiteY40" fmla="*/ 14369 h 405366"/>
              <a:gd name="connsiteX41" fmla="*/ 24 w 176409"/>
              <a:gd name="connsiteY41" fmla="*/ 54849 h 405366"/>
              <a:gd name="connsiteX42" fmla="*/ 11930 w 176409"/>
              <a:gd name="connsiteY42" fmla="*/ 112000 h 405366"/>
              <a:gd name="connsiteX43" fmla="*/ 23837 w 176409"/>
              <a:gd name="connsiteY43" fmla="*/ 171531 h 405366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4322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88768 h 398790"/>
              <a:gd name="connsiteX35" fmla="*/ 119084 w 176407"/>
              <a:gd name="connsiteY35" fmla="*/ 117330 h 398790"/>
              <a:gd name="connsiteX36" fmla="*/ 90509 w 176407"/>
              <a:gd name="connsiteY36" fmla="*/ 64943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4322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88768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88768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2422 w 176407"/>
              <a:gd name="connsiteY32" fmla="*/ 269730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50041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3847 w 176407"/>
              <a:gd name="connsiteY21" fmla="*/ 236393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21466 w 176407"/>
              <a:gd name="connsiteY20" fmla="*/ 193530 h 398790"/>
              <a:gd name="connsiteX21" fmla="*/ 126228 w 176407"/>
              <a:gd name="connsiteY21" fmla="*/ 231630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9084 w 176407"/>
              <a:gd name="connsiteY20" fmla="*/ 191149 h 398790"/>
              <a:gd name="connsiteX21" fmla="*/ 126228 w 176407"/>
              <a:gd name="connsiteY21" fmla="*/ 231630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6407"/>
              <a:gd name="connsiteY0" fmla="*/ 164955 h 398790"/>
              <a:gd name="connsiteX1" fmla="*/ 23834 w 176407"/>
              <a:gd name="connsiteY1" fmla="*/ 212580 h 398790"/>
              <a:gd name="connsiteX2" fmla="*/ 30978 w 176407"/>
              <a:gd name="connsiteY2" fmla="*/ 272111 h 398790"/>
              <a:gd name="connsiteX3" fmla="*/ 47647 w 176407"/>
              <a:gd name="connsiteY3" fmla="*/ 326880 h 398790"/>
              <a:gd name="connsiteX4" fmla="*/ 66697 w 176407"/>
              <a:gd name="connsiteY4" fmla="*/ 369743 h 398790"/>
              <a:gd name="connsiteX5" fmla="*/ 78603 w 176407"/>
              <a:gd name="connsiteY5" fmla="*/ 388793 h 398790"/>
              <a:gd name="connsiteX6" fmla="*/ 95272 w 176407"/>
              <a:gd name="connsiteY6" fmla="*/ 398318 h 398790"/>
              <a:gd name="connsiteX7" fmla="*/ 104797 w 176407"/>
              <a:gd name="connsiteY7" fmla="*/ 374505 h 398790"/>
              <a:gd name="connsiteX8" fmla="*/ 83366 w 176407"/>
              <a:gd name="connsiteY8" fmla="*/ 324499 h 398790"/>
              <a:gd name="connsiteX9" fmla="*/ 66697 w 176407"/>
              <a:gd name="connsiteY9" fmla="*/ 276875 h 398790"/>
              <a:gd name="connsiteX10" fmla="*/ 61934 w 176407"/>
              <a:gd name="connsiteY10" fmla="*/ 245918 h 398790"/>
              <a:gd name="connsiteX11" fmla="*/ 57172 w 176407"/>
              <a:gd name="connsiteY11" fmla="*/ 203055 h 398790"/>
              <a:gd name="connsiteX12" fmla="*/ 54790 w 176407"/>
              <a:gd name="connsiteY12" fmla="*/ 148286 h 398790"/>
              <a:gd name="connsiteX13" fmla="*/ 45266 w 176407"/>
              <a:gd name="connsiteY13" fmla="*/ 100662 h 398790"/>
              <a:gd name="connsiteX14" fmla="*/ 35741 w 176407"/>
              <a:gd name="connsiteY14" fmla="*/ 67324 h 398790"/>
              <a:gd name="connsiteX15" fmla="*/ 28597 w 176407"/>
              <a:gd name="connsiteY15" fmla="*/ 33986 h 398790"/>
              <a:gd name="connsiteX16" fmla="*/ 42884 w 176407"/>
              <a:gd name="connsiteY16" fmla="*/ 26843 h 398790"/>
              <a:gd name="connsiteX17" fmla="*/ 59553 w 176407"/>
              <a:gd name="connsiteY17" fmla="*/ 62561 h 398790"/>
              <a:gd name="connsiteX18" fmla="*/ 85747 w 176407"/>
              <a:gd name="connsiteY18" fmla="*/ 114949 h 398790"/>
              <a:gd name="connsiteX19" fmla="*/ 107178 w 176407"/>
              <a:gd name="connsiteY19" fmla="*/ 160193 h 398790"/>
              <a:gd name="connsiteX20" fmla="*/ 119084 w 176407"/>
              <a:gd name="connsiteY20" fmla="*/ 191149 h 398790"/>
              <a:gd name="connsiteX21" fmla="*/ 123846 w 176407"/>
              <a:gd name="connsiteY21" fmla="*/ 229248 h 398790"/>
              <a:gd name="connsiteX22" fmla="*/ 116703 w 176407"/>
              <a:gd name="connsiteY22" fmla="*/ 262586 h 398790"/>
              <a:gd name="connsiteX23" fmla="*/ 123847 w 176407"/>
              <a:gd name="connsiteY23" fmla="*/ 293543 h 398790"/>
              <a:gd name="connsiteX24" fmla="*/ 135753 w 176407"/>
              <a:gd name="connsiteY24" fmla="*/ 319736 h 398790"/>
              <a:gd name="connsiteX25" fmla="*/ 150041 w 176407"/>
              <a:gd name="connsiteY25" fmla="*/ 341168 h 398790"/>
              <a:gd name="connsiteX26" fmla="*/ 150041 w 176407"/>
              <a:gd name="connsiteY26" fmla="*/ 360218 h 398790"/>
              <a:gd name="connsiteX27" fmla="*/ 142897 w 176407"/>
              <a:gd name="connsiteY27" fmla="*/ 372124 h 398790"/>
              <a:gd name="connsiteX28" fmla="*/ 166709 w 176407"/>
              <a:gd name="connsiteY28" fmla="*/ 379268 h 398790"/>
              <a:gd name="connsiteX29" fmla="*/ 176234 w 176407"/>
              <a:gd name="connsiteY29" fmla="*/ 355455 h 398790"/>
              <a:gd name="connsiteX30" fmla="*/ 171472 w 176407"/>
              <a:gd name="connsiteY30" fmla="*/ 317355 h 398790"/>
              <a:gd name="connsiteX31" fmla="*/ 154803 w 176407"/>
              <a:gd name="connsiteY31" fmla="*/ 295924 h 398790"/>
              <a:gd name="connsiteX32" fmla="*/ 147660 w 176407"/>
              <a:gd name="connsiteY32" fmla="*/ 262586 h 398790"/>
              <a:gd name="connsiteX33" fmla="*/ 152422 w 176407"/>
              <a:gd name="connsiteY33" fmla="*/ 226868 h 398790"/>
              <a:gd name="connsiteX34" fmla="*/ 142897 w 176407"/>
              <a:gd name="connsiteY34" fmla="*/ 176861 h 398790"/>
              <a:gd name="connsiteX35" fmla="*/ 119084 w 176407"/>
              <a:gd name="connsiteY35" fmla="*/ 117330 h 398790"/>
              <a:gd name="connsiteX36" fmla="*/ 95271 w 176407"/>
              <a:gd name="connsiteY36" fmla="*/ 72087 h 398790"/>
              <a:gd name="connsiteX37" fmla="*/ 71459 w 176407"/>
              <a:gd name="connsiteY37" fmla="*/ 24461 h 398790"/>
              <a:gd name="connsiteX38" fmla="*/ 52409 w 176407"/>
              <a:gd name="connsiteY38" fmla="*/ 3030 h 398790"/>
              <a:gd name="connsiteX39" fmla="*/ 28597 w 176407"/>
              <a:gd name="connsiteY39" fmla="*/ 649 h 398790"/>
              <a:gd name="connsiteX40" fmla="*/ 9547 w 176407"/>
              <a:gd name="connsiteY40" fmla="*/ 7793 h 398790"/>
              <a:gd name="connsiteX41" fmla="*/ 22 w 176407"/>
              <a:gd name="connsiteY41" fmla="*/ 48273 h 398790"/>
              <a:gd name="connsiteX42" fmla="*/ 11928 w 176407"/>
              <a:gd name="connsiteY42" fmla="*/ 105424 h 398790"/>
              <a:gd name="connsiteX43" fmla="*/ 23835 w 17640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7178 w 178717"/>
              <a:gd name="connsiteY19" fmla="*/ 160193 h 398790"/>
              <a:gd name="connsiteX20" fmla="*/ 119084 w 178717"/>
              <a:gd name="connsiteY20" fmla="*/ 191149 h 398790"/>
              <a:gd name="connsiteX21" fmla="*/ 123846 w 178717"/>
              <a:gd name="connsiteY21" fmla="*/ 229248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9084 w 178717"/>
              <a:gd name="connsiteY20" fmla="*/ 191149 h 398790"/>
              <a:gd name="connsiteX21" fmla="*/ 123846 w 178717"/>
              <a:gd name="connsiteY21" fmla="*/ 229248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29248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16703 w 178717"/>
              <a:gd name="connsiteY22" fmla="*/ 262586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5753 w 178717"/>
              <a:gd name="connsiteY24" fmla="*/ 319736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50041 w 178717"/>
              <a:gd name="connsiteY25" fmla="*/ 341168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42897 w 178717"/>
              <a:gd name="connsiteY27" fmla="*/ 372124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4797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2415 w 178717"/>
              <a:gd name="connsiteY19" fmla="*/ 148287 h 398790"/>
              <a:gd name="connsiteX20" fmla="*/ 114321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2415 w 178717"/>
              <a:gd name="connsiteY19" fmla="*/ 148287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102415 w 178717"/>
              <a:gd name="connsiteY19" fmla="*/ 148287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97652 w 178717"/>
              <a:gd name="connsiteY19" fmla="*/ 145906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79268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717"/>
              <a:gd name="connsiteY0" fmla="*/ 164955 h 398790"/>
              <a:gd name="connsiteX1" fmla="*/ 23834 w 178717"/>
              <a:gd name="connsiteY1" fmla="*/ 212580 h 398790"/>
              <a:gd name="connsiteX2" fmla="*/ 30978 w 178717"/>
              <a:gd name="connsiteY2" fmla="*/ 272111 h 398790"/>
              <a:gd name="connsiteX3" fmla="*/ 47647 w 178717"/>
              <a:gd name="connsiteY3" fmla="*/ 326880 h 398790"/>
              <a:gd name="connsiteX4" fmla="*/ 66697 w 178717"/>
              <a:gd name="connsiteY4" fmla="*/ 369743 h 398790"/>
              <a:gd name="connsiteX5" fmla="*/ 78603 w 178717"/>
              <a:gd name="connsiteY5" fmla="*/ 388793 h 398790"/>
              <a:gd name="connsiteX6" fmla="*/ 95272 w 178717"/>
              <a:gd name="connsiteY6" fmla="*/ 398318 h 398790"/>
              <a:gd name="connsiteX7" fmla="*/ 104797 w 178717"/>
              <a:gd name="connsiteY7" fmla="*/ 374505 h 398790"/>
              <a:gd name="connsiteX8" fmla="*/ 83366 w 178717"/>
              <a:gd name="connsiteY8" fmla="*/ 324499 h 398790"/>
              <a:gd name="connsiteX9" fmla="*/ 66697 w 178717"/>
              <a:gd name="connsiteY9" fmla="*/ 276875 h 398790"/>
              <a:gd name="connsiteX10" fmla="*/ 61934 w 178717"/>
              <a:gd name="connsiteY10" fmla="*/ 245918 h 398790"/>
              <a:gd name="connsiteX11" fmla="*/ 57172 w 178717"/>
              <a:gd name="connsiteY11" fmla="*/ 203055 h 398790"/>
              <a:gd name="connsiteX12" fmla="*/ 54790 w 178717"/>
              <a:gd name="connsiteY12" fmla="*/ 148286 h 398790"/>
              <a:gd name="connsiteX13" fmla="*/ 45266 w 178717"/>
              <a:gd name="connsiteY13" fmla="*/ 100662 h 398790"/>
              <a:gd name="connsiteX14" fmla="*/ 35741 w 178717"/>
              <a:gd name="connsiteY14" fmla="*/ 67324 h 398790"/>
              <a:gd name="connsiteX15" fmla="*/ 28597 w 178717"/>
              <a:gd name="connsiteY15" fmla="*/ 33986 h 398790"/>
              <a:gd name="connsiteX16" fmla="*/ 42884 w 178717"/>
              <a:gd name="connsiteY16" fmla="*/ 26843 h 398790"/>
              <a:gd name="connsiteX17" fmla="*/ 59553 w 178717"/>
              <a:gd name="connsiteY17" fmla="*/ 62561 h 398790"/>
              <a:gd name="connsiteX18" fmla="*/ 85747 w 178717"/>
              <a:gd name="connsiteY18" fmla="*/ 114949 h 398790"/>
              <a:gd name="connsiteX19" fmla="*/ 97652 w 178717"/>
              <a:gd name="connsiteY19" fmla="*/ 145906 h 398790"/>
              <a:gd name="connsiteX20" fmla="*/ 111939 w 178717"/>
              <a:gd name="connsiteY20" fmla="*/ 176862 h 398790"/>
              <a:gd name="connsiteX21" fmla="*/ 123846 w 178717"/>
              <a:gd name="connsiteY21" fmla="*/ 214960 h 398790"/>
              <a:gd name="connsiteX22" fmla="*/ 121466 w 178717"/>
              <a:gd name="connsiteY22" fmla="*/ 253061 h 398790"/>
              <a:gd name="connsiteX23" fmla="*/ 123847 w 178717"/>
              <a:gd name="connsiteY23" fmla="*/ 293543 h 398790"/>
              <a:gd name="connsiteX24" fmla="*/ 133372 w 178717"/>
              <a:gd name="connsiteY24" fmla="*/ 317355 h 398790"/>
              <a:gd name="connsiteX25" fmla="*/ 147660 w 178717"/>
              <a:gd name="connsiteY25" fmla="*/ 334024 h 398790"/>
              <a:gd name="connsiteX26" fmla="*/ 150041 w 178717"/>
              <a:gd name="connsiteY26" fmla="*/ 360218 h 398790"/>
              <a:gd name="connsiteX27" fmla="*/ 150041 w 178717"/>
              <a:gd name="connsiteY27" fmla="*/ 369743 h 398790"/>
              <a:gd name="connsiteX28" fmla="*/ 166709 w 178717"/>
              <a:gd name="connsiteY28" fmla="*/ 381649 h 398790"/>
              <a:gd name="connsiteX29" fmla="*/ 178615 w 178717"/>
              <a:gd name="connsiteY29" fmla="*/ 343549 h 398790"/>
              <a:gd name="connsiteX30" fmla="*/ 171472 w 178717"/>
              <a:gd name="connsiteY30" fmla="*/ 317355 h 398790"/>
              <a:gd name="connsiteX31" fmla="*/ 154803 w 178717"/>
              <a:gd name="connsiteY31" fmla="*/ 295924 h 398790"/>
              <a:gd name="connsiteX32" fmla="*/ 147660 w 178717"/>
              <a:gd name="connsiteY32" fmla="*/ 262586 h 398790"/>
              <a:gd name="connsiteX33" fmla="*/ 152422 w 178717"/>
              <a:gd name="connsiteY33" fmla="*/ 226868 h 398790"/>
              <a:gd name="connsiteX34" fmla="*/ 142897 w 178717"/>
              <a:gd name="connsiteY34" fmla="*/ 176861 h 398790"/>
              <a:gd name="connsiteX35" fmla="*/ 119084 w 178717"/>
              <a:gd name="connsiteY35" fmla="*/ 117330 h 398790"/>
              <a:gd name="connsiteX36" fmla="*/ 95271 w 178717"/>
              <a:gd name="connsiteY36" fmla="*/ 72087 h 398790"/>
              <a:gd name="connsiteX37" fmla="*/ 71459 w 178717"/>
              <a:gd name="connsiteY37" fmla="*/ 24461 h 398790"/>
              <a:gd name="connsiteX38" fmla="*/ 52409 w 178717"/>
              <a:gd name="connsiteY38" fmla="*/ 3030 h 398790"/>
              <a:gd name="connsiteX39" fmla="*/ 28597 w 178717"/>
              <a:gd name="connsiteY39" fmla="*/ 649 h 398790"/>
              <a:gd name="connsiteX40" fmla="*/ 9547 w 178717"/>
              <a:gd name="connsiteY40" fmla="*/ 7793 h 398790"/>
              <a:gd name="connsiteX41" fmla="*/ 22 w 178717"/>
              <a:gd name="connsiteY41" fmla="*/ 48273 h 398790"/>
              <a:gd name="connsiteX42" fmla="*/ 11928 w 178717"/>
              <a:gd name="connsiteY42" fmla="*/ 105424 h 398790"/>
              <a:gd name="connsiteX43" fmla="*/ 23835 w 178717"/>
              <a:gd name="connsiteY43" fmla="*/ 164955 h 398790"/>
              <a:gd name="connsiteX0" fmla="*/ 23835 w 178615"/>
              <a:gd name="connsiteY0" fmla="*/ 164955 h 398790"/>
              <a:gd name="connsiteX1" fmla="*/ 23834 w 178615"/>
              <a:gd name="connsiteY1" fmla="*/ 212580 h 398790"/>
              <a:gd name="connsiteX2" fmla="*/ 30978 w 178615"/>
              <a:gd name="connsiteY2" fmla="*/ 272111 h 398790"/>
              <a:gd name="connsiteX3" fmla="*/ 47647 w 178615"/>
              <a:gd name="connsiteY3" fmla="*/ 326880 h 398790"/>
              <a:gd name="connsiteX4" fmla="*/ 66697 w 178615"/>
              <a:gd name="connsiteY4" fmla="*/ 369743 h 398790"/>
              <a:gd name="connsiteX5" fmla="*/ 78603 w 178615"/>
              <a:gd name="connsiteY5" fmla="*/ 388793 h 398790"/>
              <a:gd name="connsiteX6" fmla="*/ 95272 w 178615"/>
              <a:gd name="connsiteY6" fmla="*/ 398318 h 398790"/>
              <a:gd name="connsiteX7" fmla="*/ 104797 w 178615"/>
              <a:gd name="connsiteY7" fmla="*/ 374505 h 398790"/>
              <a:gd name="connsiteX8" fmla="*/ 83366 w 178615"/>
              <a:gd name="connsiteY8" fmla="*/ 324499 h 398790"/>
              <a:gd name="connsiteX9" fmla="*/ 66697 w 178615"/>
              <a:gd name="connsiteY9" fmla="*/ 276875 h 398790"/>
              <a:gd name="connsiteX10" fmla="*/ 61934 w 178615"/>
              <a:gd name="connsiteY10" fmla="*/ 245918 h 398790"/>
              <a:gd name="connsiteX11" fmla="*/ 57172 w 178615"/>
              <a:gd name="connsiteY11" fmla="*/ 203055 h 398790"/>
              <a:gd name="connsiteX12" fmla="*/ 54790 w 178615"/>
              <a:gd name="connsiteY12" fmla="*/ 148286 h 398790"/>
              <a:gd name="connsiteX13" fmla="*/ 45266 w 178615"/>
              <a:gd name="connsiteY13" fmla="*/ 100662 h 398790"/>
              <a:gd name="connsiteX14" fmla="*/ 35741 w 178615"/>
              <a:gd name="connsiteY14" fmla="*/ 67324 h 398790"/>
              <a:gd name="connsiteX15" fmla="*/ 28597 w 178615"/>
              <a:gd name="connsiteY15" fmla="*/ 33986 h 398790"/>
              <a:gd name="connsiteX16" fmla="*/ 42884 w 178615"/>
              <a:gd name="connsiteY16" fmla="*/ 26843 h 398790"/>
              <a:gd name="connsiteX17" fmla="*/ 59553 w 178615"/>
              <a:gd name="connsiteY17" fmla="*/ 62561 h 398790"/>
              <a:gd name="connsiteX18" fmla="*/ 85747 w 178615"/>
              <a:gd name="connsiteY18" fmla="*/ 114949 h 398790"/>
              <a:gd name="connsiteX19" fmla="*/ 97652 w 178615"/>
              <a:gd name="connsiteY19" fmla="*/ 145906 h 398790"/>
              <a:gd name="connsiteX20" fmla="*/ 111939 w 178615"/>
              <a:gd name="connsiteY20" fmla="*/ 176862 h 398790"/>
              <a:gd name="connsiteX21" fmla="*/ 123846 w 178615"/>
              <a:gd name="connsiteY21" fmla="*/ 214960 h 398790"/>
              <a:gd name="connsiteX22" fmla="*/ 121466 w 178615"/>
              <a:gd name="connsiteY22" fmla="*/ 253061 h 398790"/>
              <a:gd name="connsiteX23" fmla="*/ 123847 w 178615"/>
              <a:gd name="connsiteY23" fmla="*/ 293543 h 398790"/>
              <a:gd name="connsiteX24" fmla="*/ 133372 w 178615"/>
              <a:gd name="connsiteY24" fmla="*/ 317355 h 398790"/>
              <a:gd name="connsiteX25" fmla="*/ 147660 w 178615"/>
              <a:gd name="connsiteY25" fmla="*/ 334024 h 398790"/>
              <a:gd name="connsiteX26" fmla="*/ 150041 w 178615"/>
              <a:gd name="connsiteY26" fmla="*/ 360218 h 398790"/>
              <a:gd name="connsiteX27" fmla="*/ 150041 w 178615"/>
              <a:gd name="connsiteY27" fmla="*/ 369743 h 398790"/>
              <a:gd name="connsiteX28" fmla="*/ 171471 w 178615"/>
              <a:gd name="connsiteY28" fmla="*/ 374505 h 398790"/>
              <a:gd name="connsiteX29" fmla="*/ 178615 w 178615"/>
              <a:gd name="connsiteY29" fmla="*/ 343549 h 398790"/>
              <a:gd name="connsiteX30" fmla="*/ 171472 w 178615"/>
              <a:gd name="connsiteY30" fmla="*/ 317355 h 398790"/>
              <a:gd name="connsiteX31" fmla="*/ 154803 w 178615"/>
              <a:gd name="connsiteY31" fmla="*/ 295924 h 398790"/>
              <a:gd name="connsiteX32" fmla="*/ 147660 w 178615"/>
              <a:gd name="connsiteY32" fmla="*/ 262586 h 398790"/>
              <a:gd name="connsiteX33" fmla="*/ 152422 w 178615"/>
              <a:gd name="connsiteY33" fmla="*/ 226868 h 398790"/>
              <a:gd name="connsiteX34" fmla="*/ 142897 w 178615"/>
              <a:gd name="connsiteY34" fmla="*/ 176861 h 398790"/>
              <a:gd name="connsiteX35" fmla="*/ 119084 w 178615"/>
              <a:gd name="connsiteY35" fmla="*/ 117330 h 398790"/>
              <a:gd name="connsiteX36" fmla="*/ 95271 w 178615"/>
              <a:gd name="connsiteY36" fmla="*/ 72087 h 398790"/>
              <a:gd name="connsiteX37" fmla="*/ 71459 w 178615"/>
              <a:gd name="connsiteY37" fmla="*/ 24461 h 398790"/>
              <a:gd name="connsiteX38" fmla="*/ 52409 w 178615"/>
              <a:gd name="connsiteY38" fmla="*/ 3030 h 398790"/>
              <a:gd name="connsiteX39" fmla="*/ 28597 w 178615"/>
              <a:gd name="connsiteY39" fmla="*/ 649 h 398790"/>
              <a:gd name="connsiteX40" fmla="*/ 9547 w 178615"/>
              <a:gd name="connsiteY40" fmla="*/ 7793 h 398790"/>
              <a:gd name="connsiteX41" fmla="*/ 22 w 178615"/>
              <a:gd name="connsiteY41" fmla="*/ 48273 h 398790"/>
              <a:gd name="connsiteX42" fmla="*/ 11928 w 178615"/>
              <a:gd name="connsiteY42" fmla="*/ 105424 h 398790"/>
              <a:gd name="connsiteX43" fmla="*/ 23835 w 178615"/>
              <a:gd name="connsiteY43" fmla="*/ 164955 h 398790"/>
              <a:gd name="connsiteX0" fmla="*/ 23835 w 178615"/>
              <a:gd name="connsiteY0" fmla="*/ 164955 h 398790"/>
              <a:gd name="connsiteX1" fmla="*/ 23834 w 178615"/>
              <a:gd name="connsiteY1" fmla="*/ 212580 h 398790"/>
              <a:gd name="connsiteX2" fmla="*/ 30978 w 178615"/>
              <a:gd name="connsiteY2" fmla="*/ 272111 h 398790"/>
              <a:gd name="connsiteX3" fmla="*/ 47647 w 178615"/>
              <a:gd name="connsiteY3" fmla="*/ 326880 h 398790"/>
              <a:gd name="connsiteX4" fmla="*/ 66697 w 178615"/>
              <a:gd name="connsiteY4" fmla="*/ 369743 h 398790"/>
              <a:gd name="connsiteX5" fmla="*/ 78603 w 178615"/>
              <a:gd name="connsiteY5" fmla="*/ 388793 h 398790"/>
              <a:gd name="connsiteX6" fmla="*/ 95272 w 178615"/>
              <a:gd name="connsiteY6" fmla="*/ 398318 h 398790"/>
              <a:gd name="connsiteX7" fmla="*/ 104797 w 178615"/>
              <a:gd name="connsiteY7" fmla="*/ 374505 h 398790"/>
              <a:gd name="connsiteX8" fmla="*/ 83366 w 178615"/>
              <a:gd name="connsiteY8" fmla="*/ 324499 h 398790"/>
              <a:gd name="connsiteX9" fmla="*/ 66697 w 178615"/>
              <a:gd name="connsiteY9" fmla="*/ 276875 h 398790"/>
              <a:gd name="connsiteX10" fmla="*/ 61934 w 178615"/>
              <a:gd name="connsiteY10" fmla="*/ 245918 h 398790"/>
              <a:gd name="connsiteX11" fmla="*/ 57172 w 178615"/>
              <a:gd name="connsiteY11" fmla="*/ 203055 h 398790"/>
              <a:gd name="connsiteX12" fmla="*/ 54790 w 178615"/>
              <a:gd name="connsiteY12" fmla="*/ 148286 h 398790"/>
              <a:gd name="connsiteX13" fmla="*/ 45266 w 178615"/>
              <a:gd name="connsiteY13" fmla="*/ 100662 h 398790"/>
              <a:gd name="connsiteX14" fmla="*/ 35741 w 178615"/>
              <a:gd name="connsiteY14" fmla="*/ 67324 h 398790"/>
              <a:gd name="connsiteX15" fmla="*/ 28597 w 178615"/>
              <a:gd name="connsiteY15" fmla="*/ 33986 h 398790"/>
              <a:gd name="connsiteX16" fmla="*/ 42884 w 178615"/>
              <a:gd name="connsiteY16" fmla="*/ 26843 h 398790"/>
              <a:gd name="connsiteX17" fmla="*/ 59553 w 178615"/>
              <a:gd name="connsiteY17" fmla="*/ 62561 h 398790"/>
              <a:gd name="connsiteX18" fmla="*/ 85747 w 178615"/>
              <a:gd name="connsiteY18" fmla="*/ 114949 h 398790"/>
              <a:gd name="connsiteX19" fmla="*/ 97652 w 178615"/>
              <a:gd name="connsiteY19" fmla="*/ 145906 h 398790"/>
              <a:gd name="connsiteX20" fmla="*/ 111939 w 178615"/>
              <a:gd name="connsiteY20" fmla="*/ 176862 h 398790"/>
              <a:gd name="connsiteX21" fmla="*/ 123846 w 178615"/>
              <a:gd name="connsiteY21" fmla="*/ 214960 h 398790"/>
              <a:gd name="connsiteX22" fmla="*/ 121466 w 178615"/>
              <a:gd name="connsiteY22" fmla="*/ 253061 h 398790"/>
              <a:gd name="connsiteX23" fmla="*/ 123847 w 178615"/>
              <a:gd name="connsiteY23" fmla="*/ 293543 h 398790"/>
              <a:gd name="connsiteX24" fmla="*/ 133372 w 178615"/>
              <a:gd name="connsiteY24" fmla="*/ 317355 h 398790"/>
              <a:gd name="connsiteX25" fmla="*/ 147660 w 178615"/>
              <a:gd name="connsiteY25" fmla="*/ 334024 h 398790"/>
              <a:gd name="connsiteX26" fmla="*/ 150041 w 178615"/>
              <a:gd name="connsiteY26" fmla="*/ 360218 h 398790"/>
              <a:gd name="connsiteX27" fmla="*/ 152422 w 178615"/>
              <a:gd name="connsiteY27" fmla="*/ 374505 h 398790"/>
              <a:gd name="connsiteX28" fmla="*/ 171471 w 178615"/>
              <a:gd name="connsiteY28" fmla="*/ 374505 h 398790"/>
              <a:gd name="connsiteX29" fmla="*/ 178615 w 178615"/>
              <a:gd name="connsiteY29" fmla="*/ 343549 h 398790"/>
              <a:gd name="connsiteX30" fmla="*/ 171472 w 178615"/>
              <a:gd name="connsiteY30" fmla="*/ 317355 h 398790"/>
              <a:gd name="connsiteX31" fmla="*/ 154803 w 178615"/>
              <a:gd name="connsiteY31" fmla="*/ 295924 h 398790"/>
              <a:gd name="connsiteX32" fmla="*/ 147660 w 178615"/>
              <a:gd name="connsiteY32" fmla="*/ 262586 h 398790"/>
              <a:gd name="connsiteX33" fmla="*/ 152422 w 178615"/>
              <a:gd name="connsiteY33" fmla="*/ 226868 h 398790"/>
              <a:gd name="connsiteX34" fmla="*/ 142897 w 178615"/>
              <a:gd name="connsiteY34" fmla="*/ 176861 h 398790"/>
              <a:gd name="connsiteX35" fmla="*/ 119084 w 178615"/>
              <a:gd name="connsiteY35" fmla="*/ 117330 h 398790"/>
              <a:gd name="connsiteX36" fmla="*/ 95271 w 178615"/>
              <a:gd name="connsiteY36" fmla="*/ 72087 h 398790"/>
              <a:gd name="connsiteX37" fmla="*/ 71459 w 178615"/>
              <a:gd name="connsiteY37" fmla="*/ 24461 h 398790"/>
              <a:gd name="connsiteX38" fmla="*/ 52409 w 178615"/>
              <a:gd name="connsiteY38" fmla="*/ 3030 h 398790"/>
              <a:gd name="connsiteX39" fmla="*/ 28597 w 178615"/>
              <a:gd name="connsiteY39" fmla="*/ 649 h 398790"/>
              <a:gd name="connsiteX40" fmla="*/ 9547 w 178615"/>
              <a:gd name="connsiteY40" fmla="*/ 7793 h 398790"/>
              <a:gd name="connsiteX41" fmla="*/ 22 w 178615"/>
              <a:gd name="connsiteY41" fmla="*/ 48273 h 398790"/>
              <a:gd name="connsiteX42" fmla="*/ 11928 w 178615"/>
              <a:gd name="connsiteY42" fmla="*/ 105424 h 398790"/>
              <a:gd name="connsiteX43" fmla="*/ 23835 w 178615"/>
              <a:gd name="connsiteY43" fmla="*/ 164955 h 398790"/>
              <a:gd name="connsiteX0" fmla="*/ 23835 w 178615"/>
              <a:gd name="connsiteY0" fmla="*/ 164955 h 398790"/>
              <a:gd name="connsiteX1" fmla="*/ 23834 w 178615"/>
              <a:gd name="connsiteY1" fmla="*/ 212580 h 398790"/>
              <a:gd name="connsiteX2" fmla="*/ 30978 w 178615"/>
              <a:gd name="connsiteY2" fmla="*/ 272111 h 398790"/>
              <a:gd name="connsiteX3" fmla="*/ 47647 w 178615"/>
              <a:gd name="connsiteY3" fmla="*/ 326880 h 398790"/>
              <a:gd name="connsiteX4" fmla="*/ 66697 w 178615"/>
              <a:gd name="connsiteY4" fmla="*/ 369743 h 398790"/>
              <a:gd name="connsiteX5" fmla="*/ 78603 w 178615"/>
              <a:gd name="connsiteY5" fmla="*/ 388793 h 398790"/>
              <a:gd name="connsiteX6" fmla="*/ 95272 w 178615"/>
              <a:gd name="connsiteY6" fmla="*/ 398318 h 398790"/>
              <a:gd name="connsiteX7" fmla="*/ 104797 w 178615"/>
              <a:gd name="connsiteY7" fmla="*/ 374505 h 398790"/>
              <a:gd name="connsiteX8" fmla="*/ 83366 w 178615"/>
              <a:gd name="connsiteY8" fmla="*/ 324499 h 398790"/>
              <a:gd name="connsiteX9" fmla="*/ 66697 w 178615"/>
              <a:gd name="connsiteY9" fmla="*/ 276875 h 398790"/>
              <a:gd name="connsiteX10" fmla="*/ 61934 w 178615"/>
              <a:gd name="connsiteY10" fmla="*/ 245918 h 398790"/>
              <a:gd name="connsiteX11" fmla="*/ 57172 w 178615"/>
              <a:gd name="connsiteY11" fmla="*/ 203055 h 398790"/>
              <a:gd name="connsiteX12" fmla="*/ 54790 w 178615"/>
              <a:gd name="connsiteY12" fmla="*/ 148286 h 398790"/>
              <a:gd name="connsiteX13" fmla="*/ 45266 w 178615"/>
              <a:gd name="connsiteY13" fmla="*/ 100662 h 398790"/>
              <a:gd name="connsiteX14" fmla="*/ 35741 w 178615"/>
              <a:gd name="connsiteY14" fmla="*/ 67324 h 398790"/>
              <a:gd name="connsiteX15" fmla="*/ 28597 w 178615"/>
              <a:gd name="connsiteY15" fmla="*/ 33986 h 398790"/>
              <a:gd name="connsiteX16" fmla="*/ 42884 w 178615"/>
              <a:gd name="connsiteY16" fmla="*/ 26843 h 398790"/>
              <a:gd name="connsiteX17" fmla="*/ 59553 w 178615"/>
              <a:gd name="connsiteY17" fmla="*/ 62561 h 398790"/>
              <a:gd name="connsiteX18" fmla="*/ 85747 w 178615"/>
              <a:gd name="connsiteY18" fmla="*/ 114949 h 398790"/>
              <a:gd name="connsiteX19" fmla="*/ 100033 w 178615"/>
              <a:gd name="connsiteY19" fmla="*/ 145906 h 398790"/>
              <a:gd name="connsiteX20" fmla="*/ 111939 w 178615"/>
              <a:gd name="connsiteY20" fmla="*/ 176862 h 398790"/>
              <a:gd name="connsiteX21" fmla="*/ 123846 w 178615"/>
              <a:gd name="connsiteY21" fmla="*/ 214960 h 398790"/>
              <a:gd name="connsiteX22" fmla="*/ 121466 w 178615"/>
              <a:gd name="connsiteY22" fmla="*/ 253061 h 398790"/>
              <a:gd name="connsiteX23" fmla="*/ 123847 w 178615"/>
              <a:gd name="connsiteY23" fmla="*/ 293543 h 398790"/>
              <a:gd name="connsiteX24" fmla="*/ 133372 w 178615"/>
              <a:gd name="connsiteY24" fmla="*/ 317355 h 398790"/>
              <a:gd name="connsiteX25" fmla="*/ 147660 w 178615"/>
              <a:gd name="connsiteY25" fmla="*/ 334024 h 398790"/>
              <a:gd name="connsiteX26" fmla="*/ 150041 w 178615"/>
              <a:gd name="connsiteY26" fmla="*/ 360218 h 398790"/>
              <a:gd name="connsiteX27" fmla="*/ 152422 w 178615"/>
              <a:gd name="connsiteY27" fmla="*/ 374505 h 398790"/>
              <a:gd name="connsiteX28" fmla="*/ 171471 w 178615"/>
              <a:gd name="connsiteY28" fmla="*/ 374505 h 398790"/>
              <a:gd name="connsiteX29" fmla="*/ 178615 w 178615"/>
              <a:gd name="connsiteY29" fmla="*/ 343549 h 398790"/>
              <a:gd name="connsiteX30" fmla="*/ 171472 w 178615"/>
              <a:gd name="connsiteY30" fmla="*/ 317355 h 398790"/>
              <a:gd name="connsiteX31" fmla="*/ 154803 w 178615"/>
              <a:gd name="connsiteY31" fmla="*/ 295924 h 398790"/>
              <a:gd name="connsiteX32" fmla="*/ 147660 w 178615"/>
              <a:gd name="connsiteY32" fmla="*/ 262586 h 398790"/>
              <a:gd name="connsiteX33" fmla="*/ 152422 w 178615"/>
              <a:gd name="connsiteY33" fmla="*/ 226868 h 398790"/>
              <a:gd name="connsiteX34" fmla="*/ 142897 w 178615"/>
              <a:gd name="connsiteY34" fmla="*/ 176861 h 398790"/>
              <a:gd name="connsiteX35" fmla="*/ 119084 w 178615"/>
              <a:gd name="connsiteY35" fmla="*/ 117330 h 398790"/>
              <a:gd name="connsiteX36" fmla="*/ 95271 w 178615"/>
              <a:gd name="connsiteY36" fmla="*/ 72087 h 398790"/>
              <a:gd name="connsiteX37" fmla="*/ 71459 w 178615"/>
              <a:gd name="connsiteY37" fmla="*/ 24461 h 398790"/>
              <a:gd name="connsiteX38" fmla="*/ 52409 w 178615"/>
              <a:gd name="connsiteY38" fmla="*/ 3030 h 398790"/>
              <a:gd name="connsiteX39" fmla="*/ 28597 w 178615"/>
              <a:gd name="connsiteY39" fmla="*/ 649 h 398790"/>
              <a:gd name="connsiteX40" fmla="*/ 9547 w 178615"/>
              <a:gd name="connsiteY40" fmla="*/ 7793 h 398790"/>
              <a:gd name="connsiteX41" fmla="*/ 22 w 178615"/>
              <a:gd name="connsiteY41" fmla="*/ 48273 h 398790"/>
              <a:gd name="connsiteX42" fmla="*/ 11928 w 178615"/>
              <a:gd name="connsiteY42" fmla="*/ 105424 h 398790"/>
              <a:gd name="connsiteX43" fmla="*/ 23835 w 178615"/>
              <a:gd name="connsiteY43" fmla="*/ 164955 h 398790"/>
              <a:gd name="connsiteX0" fmla="*/ 23850 w 178630"/>
              <a:gd name="connsiteY0" fmla="*/ 165645 h 399480"/>
              <a:gd name="connsiteX1" fmla="*/ 23849 w 178630"/>
              <a:gd name="connsiteY1" fmla="*/ 213270 h 399480"/>
              <a:gd name="connsiteX2" fmla="*/ 30993 w 178630"/>
              <a:gd name="connsiteY2" fmla="*/ 272801 h 399480"/>
              <a:gd name="connsiteX3" fmla="*/ 47662 w 178630"/>
              <a:gd name="connsiteY3" fmla="*/ 327570 h 399480"/>
              <a:gd name="connsiteX4" fmla="*/ 66712 w 178630"/>
              <a:gd name="connsiteY4" fmla="*/ 370433 h 399480"/>
              <a:gd name="connsiteX5" fmla="*/ 78618 w 178630"/>
              <a:gd name="connsiteY5" fmla="*/ 389483 h 399480"/>
              <a:gd name="connsiteX6" fmla="*/ 95287 w 178630"/>
              <a:gd name="connsiteY6" fmla="*/ 399008 h 399480"/>
              <a:gd name="connsiteX7" fmla="*/ 104812 w 178630"/>
              <a:gd name="connsiteY7" fmla="*/ 375195 h 399480"/>
              <a:gd name="connsiteX8" fmla="*/ 83381 w 178630"/>
              <a:gd name="connsiteY8" fmla="*/ 325189 h 399480"/>
              <a:gd name="connsiteX9" fmla="*/ 66712 w 178630"/>
              <a:gd name="connsiteY9" fmla="*/ 277565 h 399480"/>
              <a:gd name="connsiteX10" fmla="*/ 61949 w 178630"/>
              <a:gd name="connsiteY10" fmla="*/ 246608 h 399480"/>
              <a:gd name="connsiteX11" fmla="*/ 57187 w 178630"/>
              <a:gd name="connsiteY11" fmla="*/ 203745 h 399480"/>
              <a:gd name="connsiteX12" fmla="*/ 54805 w 178630"/>
              <a:gd name="connsiteY12" fmla="*/ 148976 h 399480"/>
              <a:gd name="connsiteX13" fmla="*/ 45281 w 178630"/>
              <a:gd name="connsiteY13" fmla="*/ 101352 h 399480"/>
              <a:gd name="connsiteX14" fmla="*/ 35756 w 178630"/>
              <a:gd name="connsiteY14" fmla="*/ 68014 h 399480"/>
              <a:gd name="connsiteX15" fmla="*/ 28612 w 178630"/>
              <a:gd name="connsiteY15" fmla="*/ 34676 h 399480"/>
              <a:gd name="connsiteX16" fmla="*/ 42899 w 178630"/>
              <a:gd name="connsiteY16" fmla="*/ 27533 h 399480"/>
              <a:gd name="connsiteX17" fmla="*/ 59568 w 178630"/>
              <a:gd name="connsiteY17" fmla="*/ 63251 h 399480"/>
              <a:gd name="connsiteX18" fmla="*/ 85762 w 178630"/>
              <a:gd name="connsiteY18" fmla="*/ 115639 h 399480"/>
              <a:gd name="connsiteX19" fmla="*/ 100048 w 178630"/>
              <a:gd name="connsiteY19" fmla="*/ 146596 h 399480"/>
              <a:gd name="connsiteX20" fmla="*/ 111954 w 178630"/>
              <a:gd name="connsiteY20" fmla="*/ 177552 h 399480"/>
              <a:gd name="connsiteX21" fmla="*/ 123861 w 178630"/>
              <a:gd name="connsiteY21" fmla="*/ 215650 h 399480"/>
              <a:gd name="connsiteX22" fmla="*/ 121481 w 178630"/>
              <a:gd name="connsiteY22" fmla="*/ 253751 h 399480"/>
              <a:gd name="connsiteX23" fmla="*/ 123862 w 178630"/>
              <a:gd name="connsiteY23" fmla="*/ 294233 h 399480"/>
              <a:gd name="connsiteX24" fmla="*/ 133387 w 178630"/>
              <a:gd name="connsiteY24" fmla="*/ 318045 h 399480"/>
              <a:gd name="connsiteX25" fmla="*/ 147675 w 178630"/>
              <a:gd name="connsiteY25" fmla="*/ 334714 h 399480"/>
              <a:gd name="connsiteX26" fmla="*/ 150056 w 178630"/>
              <a:gd name="connsiteY26" fmla="*/ 360908 h 399480"/>
              <a:gd name="connsiteX27" fmla="*/ 152437 w 178630"/>
              <a:gd name="connsiteY27" fmla="*/ 375195 h 399480"/>
              <a:gd name="connsiteX28" fmla="*/ 171486 w 178630"/>
              <a:gd name="connsiteY28" fmla="*/ 375195 h 399480"/>
              <a:gd name="connsiteX29" fmla="*/ 178630 w 178630"/>
              <a:gd name="connsiteY29" fmla="*/ 344239 h 399480"/>
              <a:gd name="connsiteX30" fmla="*/ 171487 w 178630"/>
              <a:gd name="connsiteY30" fmla="*/ 318045 h 399480"/>
              <a:gd name="connsiteX31" fmla="*/ 154818 w 178630"/>
              <a:gd name="connsiteY31" fmla="*/ 296614 h 399480"/>
              <a:gd name="connsiteX32" fmla="*/ 147675 w 178630"/>
              <a:gd name="connsiteY32" fmla="*/ 263276 h 399480"/>
              <a:gd name="connsiteX33" fmla="*/ 152437 w 178630"/>
              <a:gd name="connsiteY33" fmla="*/ 227558 h 399480"/>
              <a:gd name="connsiteX34" fmla="*/ 142912 w 178630"/>
              <a:gd name="connsiteY34" fmla="*/ 177551 h 399480"/>
              <a:gd name="connsiteX35" fmla="*/ 119099 w 178630"/>
              <a:gd name="connsiteY35" fmla="*/ 118020 h 399480"/>
              <a:gd name="connsiteX36" fmla="*/ 95286 w 178630"/>
              <a:gd name="connsiteY36" fmla="*/ 72777 h 399480"/>
              <a:gd name="connsiteX37" fmla="*/ 71474 w 178630"/>
              <a:gd name="connsiteY37" fmla="*/ 25151 h 399480"/>
              <a:gd name="connsiteX38" fmla="*/ 52424 w 178630"/>
              <a:gd name="connsiteY38" fmla="*/ 3720 h 399480"/>
              <a:gd name="connsiteX39" fmla="*/ 28612 w 178630"/>
              <a:gd name="connsiteY39" fmla="*/ 1339 h 399480"/>
              <a:gd name="connsiteX40" fmla="*/ 7181 w 178630"/>
              <a:gd name="connsiteY40" fmla="*/ 18008 h 399480"/>
              <a:gd name="connsiteX41" fmla="*/ 37 w 178630"/>
              <a:gd name="connsiteY41" fmla="*/ 48963 h 399480"/>
              <a:gd name="connsiteX42" fmla="*/ 11943 w 178630"/>
              <a:gd name="connsiteY42" fmla="*/ 106114 h 399480"/>
              <a:gd name="connsiteX43" fmla="*/ 23850 w 178630"/>
              <a:gd name="connsiteY43" fmla="*/ 165645 h 399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78630" h="399480">
                <a:moveTo>
                  <a:pt x="23850" y="165645"/>
                </a:moveTo>
                <a:cubicBezTo>
                  <a:pt x="25834" y="183504"/>
                  <a:pt x="22659" y="195411"/>
                  <a:pt x="23849" y="213270"/>
                </a:cubicBezTo>
                <a:cubicBezTo>
                  <a:pt x="25039" y="231129"/>
                  <a:pt x="27024" y="253751"/>
                  <a:pt x="30993" y="272801"/>
                </a:cubicBezTo>
                <a:cubicBezTo>
                  <a:pt x="34962" y="291851"/>
                  <a:pt x="41709" y="311298"/>
                  <a:pt x="47662" y="327570"/>
                </a:cubicBezTo>
                <a:cubicBezTo>
                  <a:pt x="53615" y="343842"/>
                  <a:pt x="61553" y="360114"/>
                  <a:pt x="66712" y="370433"/>
                </a:cubicBezTo>
                <a:cubicBezTo>
                  <a:pt x="71871" y="380752"/>
                  <a:pt x="73856" y="384721"/>
                  <a:pt x="78618" y="389483"/>
                </a:cubicBezTo>
                <a:cubicBezTo>
                  <a:pt x="83380" y="394245"/>
                  <a:pt x="90921" y="401389"/>
                  <a:pt x="95287" y="399008"/>
                </a:cubicBezTo>
                <a:cubicBezTo>
                  <a:pt x="99653" y="396627"/>
                  <a:pt x="106796" y="387498"/>
                  <a:pt x="104812" y="375195"/>
                </a:cubicBezTo>
                <a:cubicBezTo>
                  <a:pt x="102828" y="362892"/>
                  <a:pt x="89731" y="341461"/>
                  <a:pt x="83381" y="325189"/>
                </a:cubicBezTo>
                <a:cubicBezTo>
                  <a:pt x="77031" y="308917"/>
                  <a:pt x="70284" y="290662"/>
                  <a:pt x="66712" y="277565"/>
                </a:cubicBezTo>
                <a:cubicBezTo>
                  <a:pt x="63140" y="264468"/>
                  <a:pt x="63536" y="258911"/>
                  <a:pt x="61949" y="246608"/>
                </a:cubicBezTo>
                <a:cubicBezTo>
                  <a:pt x="60362" y="234305"/>
                  <a:pt x="58378" y="220017"/>
                  <a:pt x="57187" y="203745"/>
                </a:cubicBezTo>
                <a:cubicBezTo>
                  <a:pt x="55996" y="187473"/>
                  <a:pt x="56789" y="166041"/>
                  <a:pt x="54805" y="148976"/>
                </a:cubicBezTo>
                <a:cubicBezTo>
                  <a:pt x="52821" y="131911"/>
                  <a:pt x="48456" y="114845"/>
                  <a:pt x="45281" y="101352"/>
                </a:cubicBezTo>
                <a:cubicBezTo>
                  <a:pt x="42106" y="87859"/>
                  <a:pt x="38534" y="79127"/>
                  <a:pt x="35756" y="68014"/>
                </a:cubicBezTo>
                <a:cubicBezTo>
                  <a:pt x="32978" y="56901"/>
                  <a:pt x="27422" y="41423"/>
                  <a:pt x="28612" y="34676"/>
                </a:cubicBezTo>
                <a:cubicBezTo>
                  <a:pt x="29803" y="27929"/>
                  <a:pt x="37740" y="22770"/>
                  <a:pt x="42899" y="27533"/>
                </a:cubicBezTo>
                <a:cubicBezTo>
                  <a:pt x="48058" y="32295"/>
                  <a:pt x="52424" y="48567"/>
                  <a:pt x="59568" y="63251"/>
                </a:cubicBezTo>
                <a:cubicBezTo>
                  <a:pt x="66712" y="77935"/>
                  <a:pt x="79015" y="101748"/>
                  <a:pt x="85762" y="115639"/>
                </a:cubicBezTo>
                <a:cubicBezTo>
                  <a:pt x="92509" y="129530"/>
                  <a:pt x="95683" y="136277"/>
                  <a:pt x="100048" y="146596"/>
                </a:cubicBezTo>
                <a:cubicBezTo>
                  <a:pt x="104413" y="156915"/>
                  <a:pt x="107985" y="166043"/>
                  <a:pt x="111954" y="177552"/>
                </a:cubicBezTo>
                <a:cubicBezTo>
                  <a:pt x="115923" y="189061"/>
                  <a:pt x="122273" y="202950"/>
                  <a:pt x="123861" y="215650"/>
                </a:cubicBezTo>
                <a:cubicBezTo>
                  <a:pt x="125449" y="228350"/>
                  <a:pt x="121481" y="240654"/>
                  <a:pt x="121481" y="253751"/>
                </a:cubicBezTo>
                <a:cubicBezTo>
                  <a:pt x="121481" y="266848"/>
                  <a:pt x="121878" y="283517"/>
                  <a:pt x="123862" y="294233"/>
                </a:cubicBezTo>
                <a:cubicBezTo>
                  <a:pt x="125846" y="304949"/>
                  <a:pt x="129418" y="311298"/>
                  <a:pt x="133387" y="318045"/>
                </a:cubicBezTo>
                <a:cubicBezTo>
                  <a:pt x="137356" y="324792"/>
                  <a:pt x="144897" y="327570"/>
                  <a:pt x="147675" y="334714"/>
                </a:cubicBezTo>
                <a:cubicBezTo>
                  <a:pt x="150453" y="341858"/>
                  <a:pt x="149262" y="354161"/>
                  <a:pt x="150056" y="360908"/>
                </a:cubicBezTo>
                <a:cubicBezTo>
                  <a:pt x="150850" y="367655"/>
                  <a:pt x="148865" y="372814"/>
                  <a:pt x="152437" y="375195"/>
                </a:cubicBezTo>
                <a:cubicBezTo>
                  <a:pt x="156009" y="377576"/>
                  <a:pt x="167121" y="380354"/>
                  <a:pt x="171486" y="375195"/>
                </a:cubicBezTo>
                <a:cubicBezTo>
                  <a:pt x="175852" y="370036"/>
                  <a:pt x="178630" y="353764"/>
                  <a:pt x="178630" y="344239"/>
                </a:cubicBezTo>
                <a:cubicBezTo>
                  <a:pt x="178630" y="334714"/>
                  <a:pt x="175456" y="325982"/>
                  <a:pt x="171487" y="318045"/>
                </a:cubicBezTo>
                <a:cubicBezTo>
                  <a:pt x="167518" y="310108"/>
                  <a:pt x="158787" y="305742"/>
                  <a:pt x="154818" y="296614"/>
                </a:cubicBezTo>
                <a:cubicBezTo>
                  <a:pt x="150849" y="287486"/>
                  <a:pt x="148072" y="274785"/>
                  <a:pt x="147675" y="263276"/>
                </a:cubicBezTo>
                <a:cubicBezTo>
                  <a:pt x="147278" y="251767"/>
                  <a:pt x="153231" y="241845"/>
                  <a:pt x="152437" y="227558"/>
                </a:cubicBezTo>
                <a:cubicBezTo>
                  <a:pt x="151643" y="213271"/>
                  <a:pt x="148468" y="195807"/>
                  <a:pt x="142912" y="177551"/>
                </a:cubicBezTo>
                <a:cubicBezTo>
                  <a:pt x="137356" y="159295"/>
                  <a:pt x="127037" y="135482"/>
                  <a:pt x="119099" y="118020"/>
                </a:cubicBezTo>
                <a:cubicBezTo>
                  <a:pt x="111161" y="100558"/>
                  <a:pt x="103223" y="88255"/>
                  <a:pt x="95286" y="72777"/>
                </a:cubicBezTo>
                <a:cubicBezTo>
                  <a:pt x="87349" y="57299"/>
                  <a:pt x="78618" y="36660"/>
                  <a:pt x="71474" y="25151"/>
                </a:cubicBezTo>
                <a:cubicBezTo>
                  <a:pt x="64330" y="13642"/>
                  <a:pt x="59568" y="7689"/>
                  <a:pt x="52424" y="3720"/>
                </a:cubicBezTo>
                <a:cubicBezTo>
                  <a:pt x="45280" y="-249"/>
                  <a:pt x="36152" y="-1042"/>
                  <a:pt x="28612" y="1339"/>
                </a:cubicBezTo>
                <a:cubicBezTo>
                  <a:pt x="21072" y="3720"/>
                  <a:pt x="11944" y="10071"/>
                  <a:pt x="7181" y="18008"/>
                </a:cubicBezTo>
                <a:cubicBezTo>
                  <a:pt x="2418" y="25945"/>
                  <a:pt x="-360" y="32691"/>
                  <a:pt x="37" y="48963"/>
                </a:cubicBezTo>
                <a:cubicBezTo>
                  <a:pt x="434" y="65235"/>
                  <a:pt x="7974" y="86667"/>
                  <a:pt x="11943" y="106114"/>
                </a:cubicBezTo>
                <a:cubicBezTo>
                  <a:pt x="15912" y="125561"/>
                  <a:pt x="21866" y="147786"/>
                  <a:pt x="23850" y="165645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17" name="任意多边形 1816"/>
          <p:cNvSpPr/>
          <p:nvPr/>
        </p:nvSpPr>
        <p:spPr>
          <a:xfrm rot="180000">
            <a:off x="3187953" y="4145873"/>
            <a:ext cx="210075" cy="396025"/>
          </a:xfrm>
          <a:custGeom>
            <a:avLst/>
            <a:gdLst>
              <a:gd name="connsiteX0" fmla="*/ 8278 w 210742"/>
              <a:gd name="connsiteY0" fmla="*/ 162097 h 402513"/>
              <a:gd name="connsiteX1" fmla="*/ 27328 w 210742"/>
              <a:gd name="connsiteY1" fmla="*/ 247822 h 402513"/>
              <a:gd name="connsiteX2" fmla="*/ 46378 w 210742"/>
              <a:gd name="connsiteY2" fmla="*/ 314497 h 402513"/>
              <a:gd name="connsiteX3" fmla="*/ 70191 w 210742"/>
              <a:gd name="connsiteY3" fmla="*/ 376410 h 402513"/>
              <a:gd name="connsiteX4" fmla="*/ 84478 w 210742"/>
              <a:gd name="connsiteY4" fmla="*/ 400222 h 402513"/>
              <a:gd name="connsiteX5" fmla="*/ 103528 w 210742"/>
              <a:gd name="connsiteY5" fmla="*/ 400222 h 402513"/>
              <a:gd name="connsiteX6" fmla="*/ 110672 w 210742"/>
              <a:gd name="connsiteY6" fmla="*/ 388316 h 402513"/>
              <a:gd name="connsiteX7" fmla="*/ 103528 w 210742"/>
              <a:gd name="connsiteY7" fmla="*/ 359741 h 402513"/>
              <a:gd name="connsiteX8" fmla="*/ 79716 w 210742"/>
              <a:gd name="connsiteY8" fmla="*/ 302591 h 402513"/>
              <a:gd name="connsiteX9" fmla="*/ 51141 w 210742"/>
              <a:gd name="connsiteY9" fmla="*/ 216866 h 402513"/>
              <a:gd name="connsiteX10" fmla="*/ 36853 w 210742"/>
              <a:gd name="connsiteY10" fmla="*/ 109710 h 402513"/>
              <a:gd name="connsiteX11" fmla="*/ 29710 w 210742"/>
              <a:gd name="connsiteY11" fmla="*/ 62085 h 402513"/>
              <a:gd name="connsiteX12" fmla="*/ 34472 w 210742"/>
              <a:gd name="connsiteY12" fmla="*/ 40654 h 402513"/>
              <a:gd name="connsiteX13" fmla="*/ 51141 w 210742"/>
              <a:gd name="connsiteY13" fmla="*/ 40654 h 402513"/>
              <a:gd name="connsiteX14" fmla="*/ 65428 w 210742"/>
              <a:gd name="connsiteY14" fmla="*/ 59704 h 402513"/>
              <a:gd name="connsiteX15" fmla="*/ 77335 w 210742"/>
              <a:gd name="connsiteY15" fmla="*/ 88279 h 402513"/>
              <a:gd name="connsiteX16" fmla="*/ 86860 w 210742"/>
              <a:gd name="connsiteY16" fmla="*/ 116854 h 402513"/>
              <a:gd name="connsiteX17" fmla="*/ 82097 w 210742"/>
              <a:gd name="connsiteY17" fmla="*/ 157335 h 402513"/>
              <a:gd name="connsiteX18" fmla="*/ 89241 w 210742"/>
              <a:gd name="connsiteY18" fmla="*/ 231154 h 402513"/>
              <a:gd name="connsiteX19" fmla="*/ 115435 w 210742"/>
              <a:gd name="connsiteY19" fmla="*/ 290685 h 402513"/>
              <a:gd name="connsiteX20" fmla="*/ 144010 w 210742"/>
              <a:gd name="connsiteY20" fmla="*/ 345454 h 402513"/>
              <a:gd name="connsiteX21" fmla="*/ 174966 w 210742"/>
              <a:gd name="connsiteY21" fmla="*/ 371647 h 402513"/>
              <a:gd name="connsiteX22" fmla="*/ 203541 w 210742"/>
              <a:gd name="connsiteY22" fmla="*/ 378791 h 402513"/>
              <a:gd name="connsiteX23" fmla="*/ 210685 w 210742"/>
              <a:gd name="connsiteY23" fmla="*/ 366885 h 402513"/>
              <a:gd name="connsiteX24" fmla="*/ 201160 w 210742"/>
              <a:gd name="connsiteY24" fmla="*/ 350216 h 402513"/>
              <a:gd name="connsiteX25" fmla="*/ 174966 w 210742"/>
              <a:gd name="connsiteY25" fmla="*/ 328785 h 402513"/>
              <a:gd name="connsiteX26" fmla="*/ 134485 w 210742"/>
              <a:gd name="connsiteY26" fmla="*/ 278779 h 402513"/>
              <a:gd name="connsiteX27" fmla="*/ 117816 w 210742"/>
              <a:gd name="connsiteY27" fmla="*/ 224010 h 402513"/>
              <a:gd name="connsiteX28" fmla="*/ 117816 w 210742"/>
              <a:gd name="connsiteY28" fmla="*/ 166860 h 402513"/>
              <a:gd name="connsiteX29" fmla="*/ 117816 w 210742"/>
              <a:gd name="connsiteY29" fmla="*/ 131141 h 402513"/>
              <a:gd name="connsiteX30" fmla="*/ 108291 w 210742"/>
              <a:gd name="connsiteY30" fmla="*/ 88279 h 402513"/>
              <a:gd name="connsiteX31" fmla="*/ 91622 w 210742"/>
              <a:gd name="connsiteY31" fmla="*/ 43035 h 402513"/>
              <a:gd name="connsiteX32" fmla="*/ 72572 w 210742"/>
              <a:gd name="connsiteY32" fmla="*/ 16841 h 402513"/>
              <a:gd name="connsiteX33" fmla="*/ 53522 w 210742"/>
              <a:gd name="connsiteY33" fmla="*/ 172 h 402513"/>
              <a:gd name="connsiteX34" fmla="*/ 22566 w 210742"/>
              <a:gd name="connsiteY34" fmla="*/ 9697 h 402513"/>
              <a:gd name="connsiteX35" fmla="*/ 1135 w 210742"/>
              <a:gd name="connsiteY35" fmla="*/ 33510 h 402513"/>
              <a:gd name="connsiteX36" fmla="*/ 3516 w 210742"/>
              <a:gd name="connsiteY36" fmla="*/ 83516 h 402513"/>
              <a:gd name="connsiteX37" fmla="*/ 8278 w 210742"/>
              <a:gd name="connsiteY37" fmla="*/ 162097 h 402513"/>
              <a:gd name="connsiteX0" fmla="*/ 8278 w 210742"/>
              <a:gd name="connsiteY0" fmla="*/ 162097 h 402513"/>
              <a:gd name="connsiteX1" fmla="*/ 27328 w 210742"/>
              <a:gd name="connsiteY1" fmla="*/ 247822 h 402513"/>
              <a:gd name="connsiteX2" fmla="*/ 46378 w 210742"/>
              <a:gd name="connsiteY2" fmla="*/ 314497 h 402513"/>
              <a:gd name="connsiteX3" fmla="*/ 70191 w 210742"/>
              <a:gd name="connsiteY3" fmla="*/ 376410 h 402513"/>
              <a:gd name="connsiteX4" fmla="*/ 84478 w 210742"/>
              <a:gd name="connsiteY4" fmla="*/ 400222 h 402513"/>
              <a:gd name="connsiteX5" fmla="*/ 103528 w 210742"/>
              <a:gd name="connsiteY5" fmla="*/ 400222 h 402513"/>
              <a:gd name="connsiteX6" fmla="*/ 110672 w 210742"/>
              <a:gd name="connsiteY6" fmla="*/ 388316 h 402513"/>
              <a:gd name="connsiteX7" fmla="*/ 103528 w 210742"/>
              <a:gd name="connsiteY7" fmla="*/ 359741 h 402513"/>
              <a:gd name="connsiteX8" fmla="*/ 79716 w 210742"/>
              <a:gd name="connsiteY8" fmla="*/ 302591 h 402513"/>
              <a:gd name="connsiteX9" fmla="*/ 51141 w 210742"/>
              <a:gd name="connsiteY9" fmla="*/ 216866 h 402513"/>
              <a:gd name="connsiteX10" fmla="*/ 36853 w 210742"/>
              <a:gd name="connsiteY10" fmla="*/ 109710 h 402513"/>
              <a:gd name="connsiteX11" fmla="*/ 29710 w 210742"/>
              <a:gd name="connsiteY11" fmla="*/ 62085 h 402513"/>
              <a:gd name="connsiteX12" fmla="*/ 34472 w 210742"/>
              <a:gd name="connsiteY12" fmla="*/ 40654 h 402513"/>
              <a:gd name="connsiteX13" fmla="*/ 51141 w 210742"/>
              <a:gd name="connsiteY13" fmla="*/ 40654 h 402513"/>
              <a:gd name="connsiteX14" fmla="*/ 65428 w 210742"/>
              <a:gd name="connsiteY14" fmla="*/ 59704 h 402513"/>
              <a:gd name="connsiteX15" fmla="*/ 77335 w 210742"/>
              <a:gd name="connsiteY15" fmla="*/ 88279 h 402513"/>
              <a:gd name="connsiteX16" fmla="*/ 86860 w 210742"/>
              <a:gd name="connsiteY16" fmla="*/ 116854 h 402513"/>
              <a:gd name="connsiteX17" fmla="*/ 82097 w 210742"/>
              <a:gd name="connsiteY17" fmla="*/ 157335 h 402513"/>
              <a:gd name="connsiteX18" fmla="*/ 89241 w 210742"/>
              <a:gd name="connsiteY18" fmla="*/ 231154 h 402513"/>
              <a:gd name="connsiteX19" fmla="*/ 115435 w 210742"/>
              <a:gd name="connsiteY19" fmla="*/ 290685 h 402513"/>
              <a:gd name="connsiteX20" fmla="*/ 144010 w 210742"/>
              <a:gd name="connsiteY20" fmla="*/ 345454 h 402513"/>
              <a:gd name="connsiteX21" fmla="*/ 174966 w 210742"/>
              <a:gd name="connsiteY21" fmla="*/ 371647 h 402513"/>
              <a:gd name="connsiteX22" fmla="*/ 203541 w 210742"/>
              <a:gd name="connsiteY22" fmla="*/ 378791 h 402513"/>
              <a:gd name="connsiteX23" fmla="*/ 210685 w 210742"/>
              <a:gd name="connsiteY23" fmla="*/ 366885 h 402513"/>
              <a:gd name="connsiteX24" fmla="*/ 201160 w 210742"/>
              <a:gd name="connsiteY24" fmla="*/ 350216 h 402513"/>
              <a:gd name="connsiteX25" fmla="*/ 174966 w 210742"/>
              <a:gd name="connsiteY25" fmla="*/ 328785 h 402513"/>
              <a:gd name="connsiteX26" fmla="*/ 139248 w 210742"/>
              <a:gd name="connsiteY26" fmla="*/ 278779 h 402513"/>
              <a:gd name="connsiteX27" fmla="*/ 117816 w 210742"/>
              <a:gd name="connsiteY27" fmla="*/ 224010 h 402513"/>
              <a:gd name="connsiteX28" fmla="*/ 117816 w 210742"/>
              <a:gd name="connsiteY28" fmla="*/ 166860 h 402513"/>
              <a:gd name="connsiteX29" fmla="*/ 117816 w 210742"/>
              <a:gd name="connsiteY29" fmla="*/ 131141 h 402513"/>
              <a:gd name="connsiteX30" fmla="*/ 108291 w 210742"/>
              <a:gd name="connsiteY30" fmla="*/ 88279 h 402513"/>
              <a:gd name="connsiteX31" fmla="*/ 91622 w 210742"/>
              <a:gd name="connsiteY31" fmla="*/ 43035 h 402513"/>
              <a:gd name="connsiteX32" fmla="*/ 72572 w 210742"/>
              <a:gd name="connsiteY32" fmla="*/ 16841 h 402513"/>
              <a:gd name="connsiteX33" fmla="*/ 53522 w 210742"/>
              <a:gd name="connsiteY33" fmla="*/ 172 h 402513"/>
              <a:gd name="connsiteX34" fmla="*/ 22566 w 210742"/>
              <a:gd name="connsiteY34" fmla="*/ 9697 h 402513"/>
              <a:gd name="connsiteX35" fmla="*/ 1135 w 210742"/>
              <a:gd name="connsiteY35" fmla="*/ 33510 h 402513"/>
              <a:gd name="connsiteX36" fmla="*/ 3516 w 210742"/>
              <a:gd name="connsiteY36" fmla="*/ 83516 h 402513"/>
              <a:gd name="connsiteX37" fmla="*/ 8278 w 210742"/>
              <a:gd name="connsiteY37" fmla="*/ 162097 h 402513"/>
              <a:gd name="connsiteX0" fmla="*/ 8278 w 210742"/>
              <a:gd name="connsiteY0" fmla="*/ 162097 h 402513"/>
              <a:gd name="connsiteX1" fmla="*/ 27328 w 210742"/>
              <a:gd name="connsiteY1" fmla="*/ 247822 h 402513"/>
              <a:gd name="connsiteX2" fmla="*/ 46378 w 210742"/>
              <a:gd name="connsiteY2" fmla="*/ 314497 h 402513"/>
              <a:gd name="connsiteX3" fmla="*/ 70191 w 210742"/>
              <a:gd name="connsiteY3" fmla="*/ 376410 h 402513"/>
              <a:gd name="connsiteX4" fmla="*/ 84478 w 210742"/>
              <a:gd name="connsiteY4" fmla="*/ 400222 h 402513"/>
              <a:gd name="connsiteX5" fmla="*/ 103528 w 210742"/>
              <a:gd name="connsiteY5" fmla="*/ 400222 h 402513"/>
              <a:gd name="connsiteX6" fmla="*/ 110672 w 210742"/>
              <a:gd name="connsiteY6" fmla="*/ 388316 h 402513"/>
              <a:gd name="connsiteX7" fmla="*/ 103528 w 210742"/>
              <a:gd name="connsiteY7" fmla="*/ 359741 h 402513"/>
              <a:gd name="connsiteX8" fmla="*/ 79716 w 210742"/>
              <a:gd name="connsiteY8" fmla="*/ 302591 h 402513"/>
              <a:gd name="connsiteX9" fmla="*/ 51141 w 210742"/>
              <a:gd name="connsiteY9" fmla="*/ 216866 h 402513"/>
              <a:gd name="connsiteX10" fmla="*/ 36853 w 210742"/>
              <a:gd name="connsiteY10" fmla="*/ 109710 h 402513"/>
              <a:gd name="connsiteX11" fmla="*/ 29710 w 210742"/>
              <a:gd name="connsiteY11" fmla="*/ 62085 h 402513"/>
              <a:gd name="connsiteX12" fmla="*/ 34472 w 210742"/>
              <a:gd name="connsiteY12" fmla="*/ 40654 h 402513"/>
              <a:gd name="connsiteX13" fmla="*/ 51141 w 210742"/>
              <a:gd name="connsiteY13" fmla="*/ 40654 h 402513"/>
              <a:gd name="connsiteX14" fmla="*/ 65428 w 210742"/>
              <a:gd name="connsiteY14" fmla="*/ 59704 h 402513"/>
              <a:gd name="connsiteX15" fmla="*/ 77335 w 210742"/>
              <a:gd name="connsiteY15" fmla="*/ 88279 h 402513"/>
              <a:gd name="connsiteX16" fmla="*/ 86860 w 210742"/>
              <a:gd name="connsiteY16" fmla="*/ 116854 h 402513"/>
              <a:gd name="connsiteX17" fmla="*/ 82097 w 210742"/>
              <a:gd name="connsiteY17" fmla="*/ 157335 h 402513"/>
              <a:gd name="connsiteX18" fmla="*/ 89241 w 210742"/>
              <a:gd name="connsiteY18" fmla="*/ 231154 h 402513"/>
              <a:gd name="connsiteX19" fmla="*/ 115435 w 210742"/>
              <a:gd name="connsiteY19" fmla="*/ 290685 h 402513"/>
              <a:gd name="connsiteX20" fmla="*/ 144010 w 210742"/>
              <a:gd name="connsiteY20" fmla="*/ 345454 h 402513"/>
              <a:gd name="connsiteX21" fmla="*/ 174966 w 210742"/>
              <a:gd name="connsiteY21" fmla="*/ 371647 h 402513"/>
              <a:gd name="connsiteX22" fmla="*/ 203541 w 210742"/>
              <a:gd name="connsiteY22" fmla="*/ 378791 h 402513"/>
              <a:gd name="connsiteX23" fmla="*/ 210685 w 210742"/>
              <a:gd name="connsiteY23" fmla="*/ 366885 h 402513"/>
              <a:gd name="connsiteX24" fmla="*/ 201160 w 210742"/>
              <a:gd name="connsiteY24" fmla="*/ 350216 h 402513"/>
              <a:gd name="connsiteX25" fmla="*/ 174966 w 210742"/>
              <a:gd name="connsiteY25" fmla="*/ 328785 h 402513"/>
              <a:gd name="connsiteX26" fmla="*/ 139248 w 210742"/>
              <a:gd name="connsiteY26" fmla="*/ 278779 h 402513"/>
              <a:gd name="connsiteX27" fmla="*/ 120198 w 210742"/>
              <a:gd name="connsiteY27" fmla="*/ 219248 h 402513"/>
              <a:gd name="connsiteX28" fmla="*/ 117816 w 210742"/>
              <a:gd name="connsiteY28" fmla="*/ 166860 h 402513"/>
              <a:gd name="connsiteX29" fmla="*/ 117816 w 210742"/>
              <a:gd name="connsiteY29" fmla="*/ 131141 h 402513"/>
              <a:gd name="connsiteX30" fmla="*/ 108291 w 210742"/>
              <a:gd name="connsiteY30" fmla="*/ 88279 h 402513"/>
              <a:gd name="connsiteX31" fmla="*/ 91622 w 210742"/>
              <a:gd name="connsiteY31" fmla="*/ 43035 h 402513"/>
              <a:gd name="connsiteX32" fmla="*/ 72572 w 210742"/>
              <a:gd name="connsiteY32" fmla="*/ 16841 h 402513"/>
              <a:gd name="connsiteX33" fmla="*/ 53522 w 210742"/>
              <a:gd name="connsiteY33" fmla="*/ 172 h 402513"/>
              <a:gd name="connsiteX34" fmla="*/ 22566 w 210742"/>
              <a:gd name="connsiteY34" fmla="*/ 9697 h 402513"/>
              <a:gd name="connsiteX35" fmla="*/ 1135 w 210742"/>
              <a:gd name="connsiteY35" fmla="*/ 33510 h 402513"/>
              <a:gd name="connsiteX36" fmla="*/ 3516 w 210742"/>
              <a:gd name="connsiteY36" fmla="*/ 83516 h 402513"/>
              <a:gd name="connsiteX37" fmla="*/ 8278 w 210742"/>
              <a:gd name="connsiteY37" fmla="*/ 162097 h 402513"/>
              <a:gd name="connsiteX0" fmla="*/ 8278 w 210742"/>
              <a:gd name="connsiteY0" fmla="*/ 162097 h 402513"/>
              <a:gd name="connsiteX1" fmla="*/ 27328 w 210742"/>
              <a:gd name="connsiteY1" fmla="*/ 247822 h 402513"/>
              <a:gd name="connsiteX2" fmla="*/ 46378 w 210742"/>
              <a:gd name="connsiteY2" fmla="*/ 314497 h 402513"/>
              <a:gd name="connsiteX3" fmla="*/ 70191 w 210742"/>
              <a:gd name="connsiteY3" fmla="*/ 376410 h 402513"/>
              <a:gd name="connsiteX4" fmla="*/ 84478 w 210742"/>
              <a:gd name="connsiteY4" fmla="*/ 400222 h 402513"/>
              <a:gd name="connsiteX5" fmla="*/ 103528 w 210742"/>
              <a:gd name="connsiteY5" fmla="*/ 400222 h 402513"/>
              <a:gd name="connsiteX6" fmla="*/ 110672 w 210742"/>
              <a:gd name="connsiteY6" fmla="*/ 388316 h 402513"/>
              <a:gd name="connsiteX7" fmla="*/ 103528 w 210742"/>
              <a:gd name="connsiteY7" fmla="*/ 359741 h 402513"/>
              <a:gd name="connsiteX8" fmla="*/ 79716 w 210742"/>
              <a:gd name="connsiteY8" fmla="*/ 302591 h 402513"/>
              <a:gd name="connsiteX9" fmla="*/ 51141 w 210742"/>
              <a:gd name="connsiteY9" fmla="*/ 216866 h 402513"/>
              <a:gd name="connsiteX10" fmla="*/ 36853 w 210742"/>
              <a:gd name="connsiteY10" fmla="*/ 109710 h 402513"/>
              <a:gd name="connsiteX11" fmla="*/ 29710 w 210742"/>
              <a:gd name="connsiteY11" fmla="*/ 62085 h 402513"/>
              <a:gd name="connsiteX12" fmla="*/ 34472 w 210742"/>
              <a:gd name="connsiteY12" fmla="*/ 40654 h 402513"/>
              <a:gd name="connsiteX13" fmla="*/ 51141 w 210742"/>
              <a:gd name="connsiteY13" fmla="*/ 40654 h 402513"/>
              <a:gd name="connsiteX14" fmla="*/ 65428 w 210742"/>
              <a:gd name="connsiteY14" fmla="*/ 59704 h 402513"/>
              <a:gd name="connsiteX15" fmla="*/ 77335 w 210742"/>
              <a:gd name="connsiteY15" fmla="*/ 88279 h 402513"/>
              <a:gd name="connsiteX16" fmla="*/ 86860 w 210742"/>
              <a:gd name="connsiteY16" fmla="*/ 116854 h 402513"/>
              <a:gd name="connsiteX17" fmla="*/ 89241 w 210742"/>
              <a:gd name="connsiteY17" fmla="*/ 169242 h 402513"/>
              <a:gd name="connsiteX18" fmla="*/ 89241 w 210742"/>
              <a:gd name="connsiteY18" fmla="*/ 231154 h 402513"/>
              <a:gd name="connsiteX19" fmla="*/ 115435 w 210742"/>
              <a:gd name="connsiteY19" fmla="*/ 290685 h 402513"/>
              <a:gd name="connsiteX20" fmla="*/ 144010 w 210742"/>
              <a:gd name="connsiteY20" fmla="*/ 345454 h 402513"/>
              <a:gd name="connsiteX21" fmla="*/ 174966 w 210742"/>
              <a:gd name="connsiteY21" fmla="*/ 371647 h 402513"/>
              <a:gd name="connsiteX22" fmla="*/ 203541 w 210742"/>
              <a:gd name="connsiteY22" fmla="*/ 378791 h 402513"/>
              <a:gd name="connsiteX23" fmla="*/ 210685 w 210742"/>
              <a:gd name="connsiteY23" fmla="*/ 366885 h 402513"/>
              <a:gd name="connsiteX24" fmla="*/ 201160 w 210742"/>
              <a:gd name="connsiteY24" fmla="*/ 350216 h 402513"/>
              <a:gd name="connsiteX25" fmla="*/ 174966 w 210742"/>
              <a:gd name="connsiteY25" fmla="*/ 328785 h 402513"/>
              <a:gd name="connsiteX26" fmla="*/ 139248 w 210742"/>
              <a:gd name="connsiteY26" fmla="*/ 278779 h 402513"/>
              <a:gd name="connsiteX27" fmla="*/ 120198 w 210742"/>
              <a:gd name="connsiteY27" fmla="*/ 219248 h 402513"/>
              <a:gd name="connsiteX28" fmla="*/ 117816 w 210742"/>
              <a:gd name="connsiteY28" fmla="*/ 166860 h 402513"/>
              <a:gd name="connsiteX29" fmla="*/ 117816 w 210742"/>
              <a:gd name="connsiteY29" fmla="*/ 131141 h 402513"/>
              <a:gd name="connsiteX30" fmla="*/ 108291 w 210742"/>
              <a:gd name="connsiteY30" fmla="*/ 88279 h 402513"/>
              <a:gd name="connsiteX31" fmla="*/ 91622 w 210742"/>
              <a:gd name="connsiteY31" fmla="*/ 43035 h 402513"/>
              <a:gd name="connsiteX32" fmla="*/ 72572 w 210742"/>
              <a:gd name="connsiteY32" fmla="*/ 16841 h 402513"/>
              <a:gd name="connsiteX33" fmla="*/ 53522 w 210742"/>
              <a:gd name="connsiteY33" fmla="*/ 172 h 402513"/>
              <a:gd name="connsiteX34" fmla="*/ 22566 w 210742"/>
              <a:gd name="connsiteY34" fmla="*/ 9697 h 402513"/>
              <a:gd name="connsiteX35" fmla="*/ 1135 w 210742"/>
              <a:gd name="connsiteY35" fmla="*/ 33510 h 402513"/>
              <a:gd name="connsiteX36" fmla="*/ 3516 w 210742"/>
              <a:gd name="connsiteY36" fmla="*/ 83516 h 402513"/>
              <a:gd name="connsiteX37" fmla="*/ 8278 w 210742"/>
              <a:gd name="connsiteY37" fmla="*/ 162097 h 402513"/>
              <a:gd name="connsiteX0" fmla="*/ 8278 w 210742"/>
              <a:gd name="connsiteY0" fmla="*/ 162097 h 402513"/>
              <a:gd name="connsiteX1" fmla="*/ 27328 w 210742"/>
              <a:gd name="connsiteY1" fmla="*/ 247822 h 402513"/>
              <a:gd name="connsiteX2" fmla="*/ 46378 w 210742"/>
              <a:gd name="connsiteY2" fmla="*/ 314497 h 402513"/>
              <a:gd name="connsiteX3" fmla="*/ 70191 w 210742"/>
              <a:gd name="connsiteY3" fmla="*/ 376410 h 402513"/>
              <a:gd name="connsiteX4" fmla="*/ 84478 w 210742"/>
              <a:gd name="connsiteY4" fmla="*/ 400222 h 402513"/>
              <a:gd name="connsiteX5" fmla="*/ 103528 w 210742"/>
              <a:gd name="connsiteY5" fmla="*/ 400222 h 402513"/>
              <a:gd name="connsiteX6" fmla="*/ 110672 w 210742"/>
              <a:gd name="connsiteY6" fmla="*/ 388316 h 402513"/>
              <a:gd name="connsiteX7" fmla="*/ 103528 w 210742"/>
              <a:gd name="connsiteY7" fmla="*/ 359741 h 402513"/>
              <a:gd name="connsiteX8" fmla="*/ 79716 w 210742"/>
              <a:gd name="connsiteY8" fmla="*/ 302591 h 402513"/>
              <a:gd name="connsiteX9" fmla="*/ 51141 w 210742"/>
              <a:gd name="connsiteY9" fmla="*/ 216866 h 402513"/>
              <a:gd name="connsiteX10" fmla="*/ 36853 w 210742"/>
              <a:gd name="connsiteY10" fmla="*/ 109710 h 402513"/>
              <a:gd name="connsiteX11" fmla="*/ 29710 w 210742"/>
              <a:gd name="connsiteY11" fmla="*/ 62085 h 402513"/>
              <a:gd name="connsiteX12" fmla="*/ 34472 w 210742"/>
              <a:gd name="connsiteY12" fmla="*/ 40654 h 402513"/>
              <a:gd name="connsiteX13" fmla="*/ 51141 w 210742"/>
              <a:gd name="connsiteY13" fmla="*/ 40654 h 402513"/>
              <a:gd name="connsiteX14" fmla="*/ 65428 w 210742"/>
              <a:gd name="connsiteY14" fmla="*/ 59704 h 402513"/>
              <a:gd name="connsiteX15" fmla="*/ 77335 w 210742"/>
              <a:gd name="connsiteY15" fmla="*/ 88279 h 402513"/>
              <a:gd name="connsiteX16" fmla="*/ 86860 w 210742"/>
              <a:gd name="connsiteY16" fmla="*/ 116854 h 402513"/>
              <a:gd name="connsiteX17" fmla="*/ 89241 w 210742"/>
              <a:gd name="connsiteY17" fmla="*/ 169242 h 402513"/>
              <a:gd name="connsiteX18" fmla="*/ 94004 w 210742"/>
              <a:gd name="connsiteY18" fmla="*/ 231154 h 402513"/>
              <a:gd name="connsiteX19" fmla="*/ 115435 w 210742"/>
              <a:gd name="connsiteY19" fmla="*/ 290685 h 402513"/>
              <a:gd name="connsiteX20" fmla="*/ 144010 w 210742"/>
              <a:gd name="connsiteY20" fmla="*/ 345454 h 402513"/>
              <a:gd name="connsiteX21" fmla="*/ 174966 w 210742"/>
              <a:gd name="connsiteY21" fmla="*/ 371647 h 402513"/>
              <a:gd name="connsiteX22" fmla="*/ 203541 w 210742"/>
              <a:gd name="connsiteY22" fmla="*/ 378791 h 402513"/>
              <a:gd name="connsiteX23" fmla="*/ 210685 w 210742"/>
              <a:gd name="connsiteY23" fmla="*/ 366885 h 402513"/>
              <a:gd name="connsiteX24" fmla="*/ 201160 w 210742"/>
              <a:gd name="connsiteY24" fmla="*/ 350216 h 402513"/>
              <a:gd name="connsiteX25" fmla="*/ 174966 w 210742"/>
              <a:gd name="connsiteY25" fmla="*/ 328785 h 402513"/>
              <a:gd name="connsiteX26" fmla="*/ 139248 w 210742"/>
              <a:gd name="connsiteY26" fmla="*/ 278779 h 402513"/>
              <a:gd name="connsiteX27" fmla="*/ 120198 w 210742"/>
              <a:gd name="connsiteY27" fmla="*/ 219248 h 402513"/>
              <a:gd name="connsiteX28" fmla="*/ 117816 w 210742"/>
              <a:gd name="connsiteY28" fmla="*/ 166860 h 402513"/>
              <a:gd name="connsiteX29" fmla="*/ 117816 w 210742"/>
              <a:gd name="connsiteY29" fmla="*/ 131141 h 402513"/>
              <a:gd name="connsiteX30" fmla="*/ 108291 w 210742"/>
              <a:gd name="connsiteY30" fmla="*/ 88279 h 402513"/>
              <a:gd name="connsiteX31" fmla="*/ 91622 w 210742"/>
              <a:gd name="connsiteY31" fmla="*/ 43035 h 402513"/>
              <a:gd name="connsiteX32" fmla="*/ 72572 w 210742"/>
              <a:gd name="connsiteY32" fmla="*/ 16841 h 402513"/>
              <a:gd name="connsiteX33" fmla="*/ 53522 w 210742"/>
              <a:gd name="connsiteY33" fmla="*/ 172 h 402513"/>
              <a:gd name="connsiteX34" fmla="*/ 22566 w 210742"/>
              <a:gd name="connsiteY34" fmla="*/ 9697 h 402513"/>
              <a:gd name="connsiteX35" fmla="*/ 1135 w 210742"/>
              <a:gd name="connsiteY35" fmla="*/ 33510 h 402513"/>
              <a:gd name="connsiteX36" fmla="*/ 3516 w 210742"/>
              <a:gd name="connsiteY36" fmla="*/ 83516 h 402513"/>
              <a:gd name="connsiteX37" fmla="*/ 8278 w 210742"/>
              <a:gd name="connsiteY37" fmla="*/ 162097 h 402513"/>
              <a:gd name="connsiteX0" fmla="*/ 8278 w 210742"/>
              <a:gd name="connsiteY0" fmla="*/ 162097 h 402513"/>
              <a:gd name="connsiteX1" fmla="*/ 27328 w 210742"/>
              <a:gd name="connsiteY1" fmla="*/ 247822 h 402513"/>
              <a:gd name="connsiteX2" fmla="*/ 46378 w 210742"/>
              <a:gd name="connsiteY2" fmla="*/ 314497 h 402513"/>
              <a:gd name="connsiteX3" fmla="*/ 70191 w 210742"/>
              <a:gd name="connsiteY3" fmla="*/ 376410 h 402513"/>
              <a:gd name="connsiteX4" fmla="*/ 84478 w 210742"/>
              <a:gd name="connsiteY4" fmla="*/ 400222 h 402513"/>
              <a:gd name="connsiteX5" fmla="*/ 103528 w 210742"/>
              <a:gd name="connsiteY5" fmla="*/ 400222 h 402513"/>
              <a:gd name="connsiteX6" fmla="*/ 110672 w 210742"/>
              <a:gd name="connsiteY6" fmla="*/ 388316 h 402513"/>
              <a:gd name="connsiteX7" fmla="*/ 103528 w 210742"/>
              <a:gd name="connsiteY7" fmla="*/ 359741 h 402513"/>
              <a:gd name="connsiteX8" fmla="*/ 79716 w 210742"/>
              <a:gd name="connsiteY8" fmla="*/ 302591 h 402513"/>
              <a:gd name="connsiteX9" fmla="*/ 51141 w 210742"/>
              <a:gd name="connsiteY9" fmla="*/ 216866 h 402513"/>
              <a:gd name="connsiteX10" fmla="*/ 36853 w 210742"/>
              <a:gd name="connsiteY10" fmla="*/ 109710 h 402513"/>
              <a:gd name="connsiteX11" fmla="*/ 29710 w 210742"/>
              <a:gd name="connsiteY11" fmla="*/ 62085 h 402513"/>
              <a:gd name="connsiteX12" fmla="*/ 34472 w 210742"/>
              <a:gd name="connsiteY12" fmla="*/ 40654 h 402513"/>
              <a:gd name="connsiteX13" fmla="*/ 51141 w 210742"/>
              <a:gd name="connsiteY13" fmla="*/ 40654 h 402513"/>
              <a:gd name="connsiteX14" fmla="*/ 65428 w 210742"/>
              <a:gd name="connsiteY14" fmla="*/ 59704 h 402513"/>
              <a:gd name="connsiteX15" fmla="*/ 77335 w 210742"/>
              <a:gd name="connsiteY15" fmla="*/ 88279 h 402513"/>
              <a:gd name="connsiteX16" fmla="*/ 86860 w 210742"/>
              <a:gd name="connsiteY16" fmla="*/ 116854 h 402513"/>
              <a:gd name="connsiteX17" fmla="*/ 89241 w 210742"/>
              <a:gd name="connsiteY17" fmla="*/ 169242 h 402513"/>
              <a:gd name="connsiteX18" fmla="*/ 94004 w 210742"/>
              <a:gd name="connsiteY18" fmla="*/ 231154 h 402513"/>
              <a:gd name="connsiteX19" fmla="*/ 115435 w 210742"/>
              <a:gd name="connsiteY19" fmla="*/ 290685 h 402513"/>
              <a:gd name="connsiteX20" fmla="*/ 144010 w 210742"/>
              <a:gd name="connsiteY20" fmla="*/ 338310 h 402513"/>
              <a:gd name="connsiteX21" fmla="*/ 174966 w 210742"/>
              <a:gd name="connsiteY21" fmla="*/ 371647 h 402513"/>
              <a:gd name="connsiteX22" fmla="*/ 203541 w 210742"/>
              <a:gd name="connsiteY22" fmla="*/ 378791 h 402513"/>
              <a:gd name="connsiteX23" fmla="*/ 210685 w 210742"/>
              <a:gd name="connsiteY23" fmla="*/ 366885 h 402513"/>
              <a:gd name="connsiteX24" fmla="*/ 201160 w 210742"/>
              <a:gd name="connsiteY24" fmla="*/ 350216 h 402513"/>
              <a:gd name="connsiteX25" fmla="*/ 174966 w 210742"/>
              <a:gd name="connsiteY25" fmla="*/ 328785 h 402513"/>
              <a:gd name="connsiteX26" fmla="*/ 139248 w 210742"/>
              <a:gd name="connsiteY26" fmla="*/ 278779 h 402513"/>
              <a:gd name="connsiteX27" fmla="*/ 120198 w 210742"/>
              <a:gd name="connsiteY27" fmla="*/ 219248 h 402513"/>
              <a:gd name="connsiteX28" fmla="*/ 117816 w 210742"/>
              <a:gd name="connsiteY28" fmla="*/ 166860 h 402513"/>
              <a:gd name="connsiteX29" fmla="*/ 117816 w 210742"/>
              <a:gd name="connsiteY29" fmla="*/ 131141 h 402513"/>
              <a:gd name="connsiteX30" fmla="*/ 108291 w 210742"/>
              <a:gd name="connsiteY30" fmla="*/ 88279 h 402513"/>
              <a:gd name="connsiteX31" fmla="*/ 91622 w 210742"/>
              <a:gd name="connsiteY31" fmla="*/ 43035 h 402513"/>
              <a:gd name="connsiteX32" fmla="*/ 72572 w 210742"/>
              <a:gd name="connsiteY32" fmla="*/ 16841 h 402513"/>
              <a:gd name="connsiteX33" fmla="*/ 53522 w 210742"/>
              <a:gd name="connsiteY33" fmla="*/ 172 h 402513"/>
              <a:gd name="connsiteX34" fmla="*/ 22566 w 210742"/>
              <a:gd name="connsiteY34" fmla="*/ 9697 h 402513"/>
              <a:gd name="connsiteX35" fmla="*/ 1135 w 210742"/>
              <a:gd name="connsiteY35" fmla="*/ 33510 h 402513"/>
              <a:gd name="connsiteX36" fmla="*/ 3516 w 210742"/>
              <a:gd name="connsiteY36" fmla="*/ 83516 h 402513"/>
              <a:gd name="connsiteX37" fmla="*/ 8278 w 210742"/>
              <a:gd name="connsiteY37" fmla="*/ 162097 h 402513"/>
              <a:gd name="connsiteX0" fmla="*/ 8278 w 210769"/>
              <a:gd name="connsiteY0" fmla="*/ 162097 h 402513"/>
              <a:gd name="connsiteX1" fmla="*/ 27328 w 210769"/>
              <a:gd name="connsiteY1" fmla="*/ 247822 h 402513"/>
              <a:gd name="connsiteX2" fmla="*/ 46378 w 210769"/>
              <a:gd name="connsiteY2" fmla="*/ 314497 h 402513"/>
              <a:gd name="connsiteX3" fmla="*/ 70191 w 210769"/>
              <a:gd name="connsiteY3" fmla="*/ 376410 h 402513"/>
              <a:gd name="connsiteX4" fmla="*/ 84478 w 210769"/>
              <a:gd name="connsiteY4" fmla="*/ 400222 h 402513"/>
              <a:gd name="connsiteX5" fmla="*/ 103528 w 210769"/>
              <a:gd name="connsiteY5" fmla="*/ 400222 h 402513"/>
              <a:gd name="connsiteX6" fmla="*/ 110672 w 210769"/>
              <a:gd name="connsiteY6" fmla="*/ 388316 h 402513"/>
              <a:gd name="connsiteX7" fmla="*/ 103528 w 210769"/>
              <a:gd name="connsiteY7" fmla="*/ 359741 h 402513"/>
              <a:gd name="connsiteX8" fmla="*/ 79716 w 210769"/>
              <a:gd name="connsiteY8" fmla="*/ 302591 h 402513"/>
              <a:gd name="connsiteX9" fmla="*/ 51141 w 210769"/>
              <a:gd name="connsiteY9" fmla="*/ 216866 h 402513"/>
              <a:gd name="connsiteX10" fmla="*/ 36853 w 210769"/>
              <a:gd name="connsiteY10" fmla="*/ 109710 h 402513"/>
              <a:gd name="connsiteX11" fmla="*/ 29710 w 210769"/>
              <a:gd name="connsiteY11" fmla="*/ 62085 h 402513"/>
              <a:gd name="connsiteX12" fmla="*/ 34472 w 210769"/>
              <a:gd name="connsiteY12" fmla="*/ 40654 h 402513"/>
              <a:gd name="connsiteX13" fmla="*/ 51141 w 210769"/>
              <a:gd name="connsiteY13" fmla="*/ 40654 h 402513"/>
              <a:gd name="connsiteX14" fmla="*/ 65428 w 210769"/>
              <a:gd name="connsiteY14" fmla="*/ 59704 h 402513"/>
              <a:gd name="connsiteX15" fmla="*/ 77335 w 210769"/>
              <a:gd name="connsiteY15" fmla="*/ 88279 h 402513"/>
              <a:gd name="connsiteX16" fmla="*/ 86860 w 210769"/>
              <a:gd name="connsiteY16" fmla="*/ 116854 h 402513"/>
              <a:gd name="connsiteX17" fmla="*/ 89241 w 210769"/>
              <a:gd name="connsiteY17" fmla="*/ 169242 h 402513"/>
              <a:gd name="connsiteX18" fmla="*/ 94004 w 210769"/>
              <a:gd name="connsiteY18" fmla="*/ 231154 h 402513"/>
              <a:gd name="connsiteX19" fmla="*/ 115435 w 210769"/>
              <a:gd name="connsiteY19" fmla="*/ 290685 h 402513"/>
              <a:gd name="connsiteX20" fmla="*/ 144010 w 210769"/>
              <a:gd name="connsiteY20" fmla="*/ 338310 h 402513"/>
              <a:gd name="connsiteX21" fmla="*/ 170204 w 210769"/>
              <a:gd name="connsiteY21" fmla="*/ 364504 h 402513"/>
              <a:gd name="connsiteX22" fmla="*/ 203541 w 210769"/>
              <a:gd name="connsiteY22" fmla="*/ 378791 h 402513"/>
              <a:gd name="connsiteX23" fmla="*/ 210685 w 210769"/>
              <a:gd name="connsiteY23" fmla="*/ 366885 h 402513"/>
              <a:gd name="connsiteX24" fmla="*/ 201160 w 210769"/>
              <a:gd name="connsiteY24" fmla="*/ 350216 h 402513"/>
              <a:gd name="connsiteX25" fmla="*/ 174966 w 210769"/>
              <a:gd name="connsiteY25" fmla="*/ 328785 h 402513"/>
              <a:gd name="connsiteX26" fmla="*/ 139248 w 210769"/>
              <a:gd name="connsiteY26" fmla="*/ 278779 h 402513"/>
              <a:gd name="connsiteX27" fmla="*/ 120198 w 210769"/>
              <a:gd name="connsiteY27" fmla="*/ 219248 h 402513"/>
              <a:gd name="connsiteX28" fmla="*/ 117816 w 210769"/>
              <a:gd name="connsiteY28" fmla="*/ 166860 h 402513"/>
              <a:gd name="connsiteX29" fmla="*/ 117816 w 210769"/>
              <a:gd name="connsiteY29" fmla="*/ 131141 h 402513"/>
              <a:gd name="connsiteX30" fmla="*/ 108291 w 210769"/>
              <a:gd name="connsiteY30" fmla="*/ 88279 h 402513"/>
              <a:gd name="connsiteX31" fmla="*/ 91622 w 210769"/>
              <a:gd name="connsiteY31" fmla="*/ 43035 h 402513"/>
              <a:gd name="connsiteX32" fmla="*/ 72572 w 210769"/>
              <a:gd name="connsiteY32" fmla="*/ 16841 h 402513"/>
              <a:gd name="connsiteX33" fmla="*/ 53522 w 210769"/>
              <a:gd name="connsiteY33" fmla="*/ 172 h 402513"/>
              <a:gd name="connsiteX34" fmla="*/ 22566 w 210769"/>
              <a:gd name="connsiteY34" fmla="*/ 9697 h 402513"/>
              <a:gd name="connsiteX35" fmla="*/ 1135 w 210769"/>
              <a:gd name="connsiteY35" fmla="*/ 33510 h 402513"/>
              <a:gd name="connsiteX36" fmla="*/ 3516 w 210769"/>
              <a:gd name="connsiteY36" fmla="*/ 83516 h 402513"/>
              <a:gd name="connsiteX37" fmla="*/ 8278 w 210769"/>
              <a:gd name="connsiteY37" fmla="*/ 162097 h 402513"/>
              <a:gd name="connsiteX0" fmla="*/ 8857 w 211348"/>
              <a:gd name="connsiteY0" fmla="*/ 162097 h 402513"/>
              <a:gd name="connsiteX1" fmla="*/ 27907 w 211348"/>
              <a:gd name="connsiteY1" fmla="*/ 247822 h 402513"/>
              <a:gd name="connsiteX2" fmla="*/ 46957 w 211348"/>
              <a:gd name="connsiteY2" fmla="*/ 314497 h 402513"/>
              <a:gd name="connsiteX3" fmla="*/ 70770 w 211348"/>
              <a:gd name="connsiteY3" fmla="*/ 376410 h 402513"/>
              <a:gd name="connsiteX4" fmla="*/ 85057 w 211348"/>
              <a:gd name="connsiteY4" fmla="*/ 400222 h 402513"/>
              <a:gd name="connsiteX5" fmla="*/ 104107 w 211348"/>
              <a:gd name="connsiteY5" fmla="*/ 400222 h 402513"/>
              <a:gd name="connsiteX6" fmla="*/ 111251 w 211348"/>
              <a:gd name="connsiteY6" fmla="*/ 388316 h 402513"/>
              <a:gd name="connsiteX7" fmla="*/ 104107 w 211348"/>
              <a:gd name="connsiteY7" fmla="*/ 359741 h 402513"/>
              <a:gd name="connsiteX8" fmla="*/ 80295 w 211348"/>
              <a:gd name="connsiteY8" fmla="*/ 302591 h 402513"/>
              <a:gd name="connsiteX9" fmla="*/ 51720 w 211348"/>
              <a:gd name="connsiteY9" fmla="*/ 216866 h 402513"/>
              <a:gd name="connsiteX10" fmla="*/ 37432 w 211348"/>
              <a:gd name="connsiteY10" fmla="*/ 109710 h 402513"/>
              <a:gd name="connsiteX11" fmla="*/ 30289 w 211348"/>
              <a:gd name="connsiteY11" fmla="*/ 62085 h 402513"/>
              <a:gd name="connsiteX12" fmla="*/ 35051 w 211348"/>
              <a:gd name="connsiteY12" fmla="*/ 40654 h 402513"/>
              <a:gd name="connsiteX13" fmla="*/ 51720 w 211348"/>
              <a:gd name="connsiteY13" fmla="*/ 40654 h 402513"/>
              <a:gd name="connsiteX14" fmla="*/ 66007 w 211348"/>
              <a:gd name="connsiteY14" fmla="*/ 59704 h 402513"/>
              <a:gd name="connsiteX15" fmla="*/ 77914 w 211348"/>
              <a:gd name="connsiteY15" fmla="*/ 88279 h 402513"/>
              <a:gd name="connsiteX16" fmla="*/ 87439 w 211348"/>
              <a:gd name="connsiteY16" fmla="*/ 116854 h 402513"/>
              <a:gd name="connsiteX17" fmla="*/ 89820 w 211348"/>
              <a:gd name="connsiteY17" fmla="*/ 169242 h 402513"/>
              <a:gd name="connsiteX18" fmla="*/ 94583 w 211348"/>
              <a:gd name="connsiteY18" fmla="*/ 231154 h 402513"/>
              <a:gd name="connsiteX19" fmla="*/ 116014 w 211348"/>
              <a:gd name="connsiteY19" fmla="*/ 290685 h 402513"/>
              <a:gd name="connsiteX20" fmla="*/ 144589 w 211348"/>
              <a:gd name="connsiteY20" fmla="*/ 338310 h 402513"/>
              <a:gd name="connsiteX21" fmla="*/ 170783 w 211348"/>
              <a:gd name="connsiteY21" fmla="*/ 364504 h 402513"/>
              <a:gd name="connsiteX22" fmla="*/ 204120 w 211348"/>
              <a:gd name="connsiteY22" fmla="*/ 378791 h 402513"/>
              <a:gd name="connsiteX23" fmla="*/ 211264 w 211348"/>
              <a:gd name="connsiteY23" fmla="*/ 366885 h 402513"/>
              <a:gd name="connsiteX24" fmla="*/ 201739 w 211348"/>
              <a:gd name="connsiteY24" fmla="*/ 350216 h 402513"/>
              <a:gd name="connsiteX25" fmla="*/ 175545 w 211348"/>
              <a:gd name="connsiteY25" fmla="*/ 328785 h 402513"/>
              <a:gd name="connsiteX26" fmla="*/ 139827 w 211348"/>
              <a:gd name="connsiteY26" fmla="*/ 278779 h 402513"/>
              <a:gd name="connsiteX27" fmla="*/ 120777 w 211348"/>
              <a:gd name="connsiteY27" fmla="*/ 219248 h 402513"/>
              <a:gd name="connsiteX28" fmla="*/ 118395 w 211348"/>
              <a:gd name="connsiteY28" fmla="*/ 166860 h 402513"/>
              <a:gd name="connsiteX29" fmla="*/ 118395 w 211348"/>
              <a:gd name="connsiteY29" fmla="*/ 131141 h 402513"/>
              <a:gd name="connsiteX30" fmla="*/ 108870 w 211348"/>
              <a:gd name="connsiteY30" fmla="*/ 88279 h 402513"/>
              <a:gd name="connsiteX31" fmla="*/ 92201 w 211348"/>
              <a:gd name="connsiteY31" fmla="*/ 43035 h 402513"/>
              <a:gd name="connsiteX32" fmla="*/ 73151 w 211348"/>
              <a:gd name="connsiteY32" fmla="*/ 16841 h 402513"/>
              <a:gd name="connsiteX33" fmla="*/ 54101 w 211348"/>
              <a:gd name="connsiteY33" fmla="*/ 172 h 402513"/>
              <a:gd name="connsiteX34" fmla="*/ 23145 w 211348"/>
              <a:gd name="connsiteY34" fmla="*/ 9697 h 402513"/>
              <a:gd name="connsiteX35" fmla="*/ 1714 w 211348"/>
              <a:gd name="connsiteY35" fmla="*/ 33510 h 402513"/>
              <a:gd name="connsiteX36" fmla="*/ 1714 w 211348"/>
              <a:gd name="connsiteY36" fmla="*/ 90660 h 402513"/>
              <a:gd name="connsiteX37" fmla="*/ 8857 w 211348"/>
              <a:gd name="connsiteY37" fmla="*/ 162097 h 402513"/>
              <a:gd name="connsiteX0" fmla="*/ 8857 w 211348"/>
              <a:gd name="connsiteY0" fmla="*/ 162097 h 402513"/>
              <a:gd name="connsiteX1" fmla="*/ 27907 w 211348"/>
              <a:gd name="connsiteY1" fmla="*/ 247822 h 402513"/>
              <a:gd name="connsiteX2" fmla="*/ 46957 w 211348"/>
              <a:gd name="connsiteY2" fmla="*/ 314497 h 402513"/>
              <a:gd name="connsiteX3" fmla="*/ 70770 w 211348"/>
              <a:gd name="connsiteY3" fmla="*/ 376410 h 402513"/>
              <a:gd name="connsiteX4" fmla="*/ 85057 w 211348"/>
              <a:gd name="connsiteY4" fmla="*/ 400222 h 402513"/>
              <a:gd name="connsiteX5" fmla="*/ 104107 w 211348"/>
              <a:gd name="connsiteY5" fmla="*/ 400222 h 402513"/>
              <a:gd name="connsiteX6" fmla="*/ 111251 w 211348"/>
              <a:gd name="connsiteY6" fmla="*/ 388316 h 402513"/>
              <a:gd name="connsiteX7" fmla="*/ 104107 w 211348"/>
              <a:gd name="connsiteY7" fmla="*/ 359741 h 402513"/>
              <a:gd name="connsiteX8" fmla="*/ 80295 w 211348"/>
              <a:gd name="connsiteY8" fmla="*/ 302591 h 402513"/>
              <a:gd name="connsiteX9" fmla="*/ 51720 w 211348"/>
              <a:gd name="connsiteY9" fmla="*/ 216866 h 402513"/>
              <a:gd name="connsiteX10" fmla="*/ 35050 w 211348"/>
              <a:gd name="connsiteY10" fmla="*/ 123997 h 402513"/>
              <a:gd name="connsiteX11" fmla="*/ 30289 w 211348"/>
              <a:gd name="connsiteY11" fmla="*/ 62085 h 402513"/>
              <a:gd name="connsiteX12" fmla="*/ 35051 w 211348"/>
              <a:gd name="connsiteY12" fmla="*/ 40654 h 402513"/>
              <a:gd name="connsiteX13" fmla="*/ 51720 w 211348"/>
              <a:gd name="connsiteY13" fmla="*/ 40654 h 402513"/>
              <a:gd name="connsiteX14" fmla="*/ 66007 w 211348"/>
              <a:gd name="connsiteY14" fmla="*/ 59704 h 402513"/>
              <a:gd name="connsiteX15" fmla="*/ 77914 w 211348"/>
              <a:gd name="connsiteY15" fmla="*/ 88279 h 402513"/>
              <a:gd name="connsiteX16" fmla="*/ 87439 w 211348"/>
              <a:gd name="connsiteY16" fmla="*/ 116854 h 402513"/>
              <a:gd name="connsiteX17" fmla="*/ 89820 w 211348"/>
              <a:gd name="connsiteY17" fmla="*/ 169242 h 402513"/>
              <a:gd name="connsiteX18" fmla="*/ 94583 w 211348"/>
              <a:gd name="connsiteY18" fmla="*/ 231154 h 402513"/>
              <a:gd name="connsiteX19" fmla="*/ 116014 w 211348"/>
              <a:gd name="connsiteY19" fmla="*/ 290685 h 402513"/>
              <a:gd name="connsiteX20" fmla="*/ 144589 w 211348"/>
              <a:gd name="connsiteY20" fmla="*/ 338310 h 402513"/>
              <a:gd name="connsiteX21" fmla="*/ 170783 w 211348"/>
              <a:gd name="connsiteY21" fmla="*/ 364504 h 402513"/>
              <a:gd name="connsiteX22" fmla="*/ 204120 w 211348"/>
              <a:gd name="connsiteY22" fmla="*/ 378791 h 402513"/>
              <a:gd name="connsiteX23" fmla="*/ 211264 w 211348"/>
              <a:gd name="connsiteY23" fmla="*/ 366885 h 402513"/>
              <a:gd name="connsiteX24" fmla="*/ 201739 w 211348"/>
              <a:gd name="connsiteY24" fmla="*/ 350216 h 402513"/>
              <a:gd name="connsiteX25" fmla="*/ 175545 w 211348"/>
              <a:gd name="connsiteY25" fmla="*/ 328785 h 402513"/>
              <a:gd name="connsiteX26" fmla="*/ 139827 w 211348"/>
              <a:gd name="connsiteY26" fmla="*/ 278779 h 402513"/>
              <a:gd name="connsiteX27" fmla="*/ 120777 w 211348"/>
              <a:gd name="connsiteY27" fmla="*/ 219248 h 402513"/>
              <a:gd name="connsiteX28" fmla="*/ 118395 w 211348"/>
              <a:gd name="connsiteY28" fmla="*/ 166860 h 402513"/>
              <a:gd name="connsiteX29" fmla="*/ 118395 w 211348"/>
              <a:gd name="connsiteY29" fmla="*/ 131141 h 402513"/>
              <a:gd name="connsiteX30" fmla="*/ 108870 w 211348"/>
              <a:gd name="connsiteY30" fmla="*/ 88279 h 402513"/>
              <a:gd name="connsiteX31" fmla="*/ 92201 w 211348"/>
              <a:gd name="connsiteY31" fmla="*/ 43035 h 402513"/>
              <a:gd name="connsiteX32" fmla="*/ 73151 w 211348"/>
              <a:gd name="connsiteY32" fmla="*/ 16841 h 402513"/>
              <a:gd name="connsiteX33" fmla="*/ 54101 w 211348"/>
              <a:gd name="connsiteY33" fmla="*/ 172 h 402513"/>
              <a:gd name="connsiteX34" fmla="*/ 23145 w 211348"/>
              <a:gd name="connsiteY34" fmla="*/ 9697 h 402513"/>
              <a:gd name="connsiteX35" fmla="*/ 1714 w 211348"/>
              <a:gd name="connsiteY35" fmla="*/ 33510 h 402513"/>
              <a:gd name="connsiteX36" fmla="*/ 1714 w 211348"/>
              <a:gd name="connsiteY36" fmla="*/ 90660 h 402513"/>
              <a:gd name="connsiteX37" fmla="*/ 8857 w 211348"/>
              <a:gd name="connsiteY37" fmla="*/ 162097 h 402513"/>
              <a:gd name="connsiteX0" fmla="*/ 8857 w 211348"/>
              <a:gd name="connsiteY0" fmla="*/ 162097 h 403712"/>
              <a:gd name="connsiteX1" fmla="*/ 27907 w 211348"/>
              <a:gd name="connsiteY1" fmla="*/ 247822 h 403712"/>
              <a:gd name="connsiteX2" fmla="*/ 46957 w 211348"/>
              <a:gd name="connsiteY2" fmla="*/ 314497 h 403712"/>
              <a:gd name="connsiteX3" fmla="*/ 66008 w 211348"/>
              <a:gd name="connsiteY3" fmla="*/ 359742 h 403712"/>
              <a:gd name="connsiteX4" fmla="*/ 85057 w 211348"/>
              <a:gd name="connsiteY4" fmla="*/ 400222 h 403712"/>
              <a:gd name="connsiteX5" fmla="*/ 104107 w 211348"/>
              <a:gd name="connsiteY5" fmla="*/ 400222 h 403712"/>
              <a:gd name="connsiteX6" fmla="*/ 111251 w 211348"/>
              <a:gd name="connsiteY6" fmla="*/ 388316 h 403712"/>
              <a:gd name="connsiteX7" fmla="*/ 104107 w 211348"/>
              <a:gd name="connsiteY7" fmla="*/ 359741 h 403712"/>
              <a:gd name="connsiteX8" fmla="*/ 80295 w 211348"/>
              <a:gd name="connsiteY8" fmla="*/ 302591 h 403712"/>
              <a:gd name="connsiteX9" fmla="*/ 51720 w 211348"/>
              <a:gd name="connsiteY9" fmla="*/ 216866 h 403712"/>
              <a:gd name="connsiteX10" fmla="*/ 35050 w 211348"/>
              <a:gd name="connsiteY10" fmla="*/ 123997 h 403712"/>
              <a:gd name="connsiteX11" fmla="*/ 30289 w 211348"/>
              <a:gd name="connsiteY11" fmla="*/ 62085 h 403712"/>
              <a:gd name="connsiteX12" fmla="*/ 35051 w 211348"/>
              <a:gd name="connsiteY12" fmla="*/ 40654 h 403712"/>
              <a:gd name="connsiteX13" fmla="*/ 51720 w 211348"/>
              <a:gd name="connsiteY13" fmla="*/ 40654 h 403712"/>
              <a:gd name="connsiteX14" fmla="*/ 66007 w 211348"/>
              <a:gd name="connsiteY14" fmla="*/ 59704 h 403712"/>
              <a:gd name="connsiteX15" fmla="*/ 77914 w 211348"/>
              <a:gd name="connsiteY15" fmla="*/ 88279 h 403712"/>
              <a:gd name="connsiteX16" fmla="*/ 87439 w 211348"/>
              <a:gd name="connsiteY16" fmla="*/ 116854 h 403712"/>
              <a:gd name="connsiteX17" fmla="*/ 89820 w 211348"/>
              <a:gd name="connsiteY17" fmla="*/ 169242 h 403712"/>
              <a:gd name="connsiteX18" fmla="*/ 94583 w 211348"/>
              <a:gd name="connsiteY18" fmla="*/ 231154 h 403712"/>
              <a:gd name="connsiteX19" fmla="*/ 116014 w 211348"/>
              <a:gd name="connsiteY19" fmla="*/ 290685 h 403712"/>
              <a:gd name="connsiteX20" fmla="*/ 144589 w 211348"/>
              <a:gd name="connsiteY20" fmla="*/ 338310 h 403712"/>
              <a:gd name="connsiteX21" fmla="*/ 170783 w 211348"/>
              <a:gd name="connsiteY21" fmla="*/ 364504 h 403712"/>
              <a:gd name="connsiteX22" fmla="*/ 204120 w 211348"/>
              <a:gd name="connsiteY22" fmla="*/ 378791 h 403712"/>
              <a:gd name="connsiteX23" fmla="*/ 211264 w 211348"/>
              <a:gd name="connsiteY23" fmla="*/ 366885 h 403712"/>
              <a:gd name="connsiteX24" fmla="*/ 201739 w 211348"/>
              <a:gd name="connsiteY24" fmla="*/ 350216 h 403712"/>
              <a:gd name="connsiteX25" fmla="*/ 175545 w 211348"/>
              <a:gd name="connsiteY25" fmla="*/ 328785 h 403712"/>
              <a:gd name="connsiteX26" fmla="*/ 139827 w 211348"/>
              <a:gd name="connsiteY26" fmla="*/ 278779 h 403712"/>
              <a:gd name="connsiteX27" fmla="*/ 120777 w 211348"/>
              <a:gd name="connsiteY27" fmla="*/ 219248 h 403712"/>
              <a:gd name="connsiteX28" fmla="*/ 118395 w 211348"/>
              <a:gd name="connsiteY28" fmla="*/ 166860 h 403712"/>
              <a:gd name="connsiteX29" fmla="*/ 118395 w 211348"/>
              <a:gd name="connsiteY29" fmla="*/ 131141 h 403712"/>
              <a:gd name="connsiteX30" fmla="*/ 108870 w 211348"/>
              <a:gd name="connsiteY30" fmla="*/ 88279 h 403712"/>
              <a:gd name="connsiteX31" fmla="*/ 92201 w 211348"/>
              <a:gd name="connsiteY31" fmla="*/ 43035 h 403712"/>
              <a:gd name="connsiteX32" fmla="*/ 73151 w 211348"/>
              <a:gd name="connsiteY32" fmla="*/ 16841 h 403712"/>
              <a:gd name="connsiteX33" fmla="*/ 54101 w 211348"/>
              <a:gd name="connsiteY33" fmla="*/ 172 h 403712"/>
              <a:gd name="connsiteX34" fmla="*/ 23145 w 211348"/>
              <a:gd name="connsiteY34" fmla="*/ 9697 h 403712"/>
              <a:gd name="connsiteX35" fmla="*/ 1714 w 211348"/>
              <a:gd name="connsiteY35" fmla="*/ 33510 h 403712"/>
              <a:gd name="connsiteX36" fmla="*/ 1714 w 211348"/>
              <a:gd name="connsiteY36" fmla="*/ 90660 h 403712"/>
              <a:gd name="connsiteX37" fmla="*/ 8857 w 211348"/>
              <a:gd name="connsiteY37" fmla="*/ 162097 h 403712"/>
              <a:gd name="connsiteX0" fmla="*/ 8857 w 211348"/>
              <a:gd name="connsiteY0" fmla="*/ 162097 h 400255"/>
              <a:gd name="connsiteX1" fmla="*/ 27907 w 211348"/>
              <a:gd name="connsiteY1" fmla="*/ 247822 h 400255"/>
              <a:gd name="connsiteX2" fmla="*/ 46957 w 211348"/>
              <a:gd name="connsiteY2" fmla="*/ 314497 h 400255"/>
              <a:gd name="connsiteX3" fmla="*/ 66008 w 211348"/>
              <a:gd name="connsiteY3" fmla="*/ 359742 h 400255"/>
              <a:gd name="connsiteX4" fmla="*/ 82676 w 211348"/>
              <a:gd name="connsiteY4" fmla="*/ 390697 h 400255"/>
              <a:gd name="connsiteX5" fmla="*/ 104107 w 211348"/>
              <a:gd name="connsiteY5" fmla="*/ 400222 h 400255"/>
              <a:gd name="connsiteX6" fmla="*/ 111251 w 211348"/>
              <a:gd name="connsiteY6" fmla="*/ 388316 h 400255"/>
              <a:gd name="connsiteX7" fmla="*/ 104107 w 211348"/>
              <a:gd name="connsiteY7" fmla="*/ 359741 h 400255"/>
              <a:gd name="connsiteX8" fmla="*/ 80295 w 211348"/>
              <a:gd name="connsiteY8" fmla="*/ 302591 h 400255"/>
              <a:gd name="connsiteX9" fmla="*/ 51720 w 211348"/>
              <a:gd name="connsiteY9" fmla="*/ 216866 h 400255"/>
              <a:gd name="connsiteX10" fmla="*/ 35050 w 211348"/>
              <a:gd name="connsiteY10" fmla="*/ 123997 h 400255"/>
              <a:gd name="connsiteX11" fmla="*/ 30289 w 211348"/>
              <a:gd name="connsiteY11" fmla="*/ 62085 h 400255"/>
              <a:gd name="connsiteX12" fmla="*/ 35051 w 211348"/>
              <a:gd name="connsiteY12" fmla="*/ 40654 h 400255"/>
              <a:gd name="connsiteX13" fmla="*/ 51720 w 211348"/>
              <a:gd name="connsiteY13" fmla="*/ 40654 h 400255"/>
              <a:gd name="connsiteX14" fmla="*/ 66007 w 211348"/>
              <a:gd name="connsiteY14" fmla="*/ 59704 h 400255"/>
              <a:gd name="connsiteX15" fmla="*/ 77914 w 211348"/>
              <a:gd name="connsiteY15" fmla="*/ 88279 h 400255"/>
              <a:gd name="connsiteX16" fmla="*/ 87439 w 211348"/>
              <a:gd name="connsiteY16" fmla="*/ 116854 h 400255"/>
              <a:gd name="connsiteX17" fmla="*/ 89820 w 211348"/>
              <a:gd name="connsiteY17" fmla="*/ 169242 h 400255"/>
              <a:gd name="connsiteX18" fmla="*/ 94583 w 211348"/>
              <a:gd name="connsiteY18" fmla="*/ 231154 h 400255"/>
              <a:gd name="connsiteX19" fmla="*/ 116014 w 211348"/>
              <a:gd name="connsiteY19" fmla="*/ 290685 h 400255"/>
              <a:gd name="connsiteX20" fmla="*/ 144589 w 211348"/>
              <a:gd name="connsiteY20" fmla="*/ 338310 h 400255"/>
              <a:gd name="connsiteX21" fmla="*/ 170783 w 211348"/>
              <a:gd name="connsiteY21" fmla="*/ 364504 h 400255"/>
              <a:gd name="connsiteX22" fmla="*/ 204120 w 211348"/>
              <a:gd name="connsiteY22" fmla="*/ 378791 h 400255"/>
              <a:gd name="connsiteX23" fmla="*/ 211264 w 211348"/>
              <a:gd name="connsiteY23" fmla="*/ 366885 h 400255"/>
              <a:gd name="connsiteX24" fmla="*/ 201739 w 211348"/>
              <a:gd name="connsiteY24" fmla="*/ 350216 h 400255"/>
              <a:gd name="connsiteX25" fmla="*/ 175545 w 211348"/>
              <a:gd name="connsiteY25" fmla="*/ 328785 h 400255"/>
              <a:gd name="connsiteX26" fmla="*/ 139827 w 211348"/>
              <a:gd name="connsiteY26" fmla="*/ 278779 h 400255"/>
              <a:gd name="connsiteX27" fmla="*/ 120777 w 211348"/>
              <a:gd name="connsiteY27" fmla="*/ 219248 h 400255"/>
              <a:gd name="connsiteX28" fmla="*/ 118395 w 211348"/>
              <a:gd name="connsiteY28" fmla="*/ 166860 h 400255"/>
              <a:gd name="connsiteX29" fmla="*/ 118395 w 211348"/>
              <a:gd name="connsiteY29" fmla="*/ 131141 h 400255"/>
              <a:gd name="connsiteX30" fmla="*/ 108870 w 211348"/>
              <a:gd name="connsiteY30" fmla="*/ 88279 h 400255"/>
              <a:gd name="connsiteX31" fmla="*/ 92201 w 211348"/>
              <a:gd name="connsiteY31" fmla="*/ 43035 h 400255"/>
              <a:gd name="connsiteX32" fmla="*/ 73151 w 211348"/>
              <a:gd name="connsiteY32" fmla="*/ 16841 h 400255"/>
              <a:gd name="connsiteX33" fmla="*/ 54101 w 211348"/>
              <a:gd name="connsiteY33" fmla="*/ 172 h 400255"/>
              <a:gd name="connsiteX34" fmla="*/ 23145 w 211348"/>
              <a:gd name="connsiteY34" fmla="*/ 9697 h 400255"/>
              <a:gd name="connsiteX35" fmla="*/ 1714 w 211348"/>
              <a:gd name="connsiteY35" fmla="*/ 33510 h 400255"/>
              <a:gd name="connsiteX36" fmla="*/ 1714 w 211348"/>
              <a:gd name="connsiteY36" fmla="*/ 90660 h 400255"/>
              <a:gd name="connsiteX37" fmla="*/ 8857 w 211348"/>
              <a:gd name="connsiteY37" fmla="*/ 162097 h 400255"/>
              <a:gd name="connsiteX0" fmla="*/ 8857 w 211348"/>
              <a:gd name="connsiteY0" fmla="*/ 162097 h 400255"/>
              <a:gd name="connsiteX1" fmla="*/ 27907 w 211348"/>
              <a:gd name="connsiteY1" fmla="*/ 247822 h 400255"/>
              <a:gd name="connsiteX2" fmla="*/ 46957 w 211348"/>
              <a:gd name="connsiteY2" fmla="*/ 314497 h 400255"/>
              <a:gd name="connsiteX3" fmla="*/ 66008 w 211348"/>
              <a:gd name="connsiteY3" fmla="*/ 359742 h 400255"/>
              <a:gd name="connsiteX4" fmla="*/ 82676 w 211348"/>
              <a:gd name="connsiteY4" fmla="*/ 390697 h 400255"/>
              <a:gd name="connsiteX5" fmla="*/ 104107 w 211348"/>
              <a:gd name="connsiteY5" fmla="*/ 400222 h 400255"/>
              <a:gd name="connsiteX6" fmla="*/ 111251 w 211348"/>
              <a:gd name="connsiteY6" fmla="*/ 388316 h 400255"/>
              <a:gd name="connsiteX7" fmla="*/ 104107 w 211348"/>
              <a:gd name="connsiteY7" fmla="*/ 359741 h 400255"/>
              <a:gd name="connsiteX8" fmla="*/ 77914 w 211348"/>
              <a:gd name="connsiteY8" fmla="*/ 304972 h 400255"/>
              <a:gd name="connsiteX9" fmla="*/ 51720 w 211348"/>
              <a:gd name="connsiteY9" fmla="*/ 216866 h 400255"/>
              <a:gd name="connsiteX10" fmla="*/ 35050 w 211348"/>
              <a:gd name="connsiteY10" fmla="*/ 123997 h 400255"/>
              <a:gd name="connsiteX11" fmla="*/ 30289 w 211348"/>
              <a:gd name="connsiteY11" fmla="*/ 62085 h 400255"/>
              <a:gd name="connsiteX12" fmla="*/ 35051 w 211348"/>
              <a:gd name="connsiteY12" fmla="*/ 40654 h 400255"/>
              <a:gd name="connsiteX13" fmla="*/ 51720 w 211348"/>
              <a:gd name="connsiteY13" fmla="*/ 40654 h 400255"/>
              <a:gd name="connsiteX14" fmla="*/ 66007 w 211348"/>
              <a:gd name="connsiteY14" fmla="*/ 59704 h 400255"/>
              <a:gd name="connsiteX15" fmla="*/ 77914 w 211348"/>
              <a:gd name="connsiteY15" fmla="*/ 88279 h 400255"/>
              <a:gd name="connsiteX16" fmla="*/ 87439 w 211348"/>
              <a:gd name="connsiteY16" fmla="*/ 116854 h 400255"/>
              <a:gd name="connsiteX17" fmla="*/ 89820 w 211348"/>
              <a:gd name="connsiteY17" fmla="*/ 169242 h 400255"/>
              <a:gd name="connsiteX18" fmla="*/ 94583 w 211348"/>
              <a:gd name="connsiteY18" fmla="*/ 231154 h 400255"/>
              <a:gd name="connsiteX19" fmla="*/ 116014 w 211348"/>
              <a:gd name="connsiteY19" fmla="*/ 290685 h 400255"/>
              <a:gd name="connsiteX20" fmla="*/ 144589 w 211348"/>
              <a:gd name="connsiteY20" fmla="*/ 338310 h 400255"/>
              <a:gd name="connsiteX21" fmla="*/ 170783 w 211348"/>
              <a:gd name="connsiteY21" fmla="*/ 364504 h 400255"/>
              <a:gd name="connsiteX22" fmla="*/ 204120 w 211348"/>
              <a:gd name="connsiteY22" fmla="*/ 378791 h 400255"/>
              <a:gd name="connsiteX23" fmla="*/ 211264 w 211348"/>
              <a:gd name="connsiteY23" fmla="*/ 366885 h 400255"/>
              <a:gd name="connsiteX24" fmla="*/ 201739 w 211348"/>
              <a:gd name="connsiteY24" fmla="*/ 350216 h 400255"/>
              <a:gd name="connsiteX25" fmla="*/ 175545 w 211348"/>
              <a:gd name="connsiteY25" fmla="*/ 328785 h 400255"/>
              <a:gd name="connsiteX26" fmla="*/ 139827 w 211348"/>
              <a:gd name="connsiteY26" fmla="*/ 278779 h 400255"/>
              <a:gd name="connsiteX27" fmla="*/ 120777 w 211348"/>
              <a:gd name="connsiteY27" fmla="*/ 219248 h 400255"/>
              <a:gd name="connsiteX28" fmla="*/ 118395 w 211348"/>
              <a:gd name="connsiteY28" fmla="*/ 166860 h 400255"/>
              <a:gd name="connsiteX29" fmla="*/ 118395 w 211348"/>
              <a:gd name="connsiteY29" fmla="*/ 131141 h 400255"/>
              <a:gd name="connsiteX30" fmla="*/ 108870 w 211348"/>
              <a:gd name="connsiteY30" fmla="*/ 88279 h 400255"/>
              <a:gd name="connsiteX31" fmla="*/ 92201 w 211348"/>
              <a:gd name="connsiteY31" fmla="*/ 43035 h 400255"/>
              <a:gd name="connsiteX32" fmla="*/ 73151 w 211348"/>
              <a:gd name="connsiteY32" fmla="*/ 16841 h 400255"/>
              <a:gd name="connsiteX33" fmla="*/ 54101 w 211348"/>
              <a:gd name="connsiteY33" fmla="*/ 172 h 400255"/>
              <a:gd name="connsiteX34" fmla="*/ 23145 w 211348"/>
              <a:gd name="connsiteY34" fmla="*/ 9697 h 400255"/>
              <a:gd name="connsiteX35" fmla="*/ 1714 w 211348"/>
              <a:gd name="connsiteY35" fmla="*/ 33510 h 400255"/>
              <a:gd name="connsiteX36" fmla="*/ 1714 w 211348"/>
              <a:gd name="connsiteY36" fmla="*/ 90660 h 400255"/>
              <a:gd name="connsiteX37" fmla="*/ 8857 w 211348"/>
              <a:gd name="connsiteY37" fmla="*/ 162097 h 400255"/>
              <a:gd name="connsiteX0" fmla="*/ 8857 w 211348"/>
              <a:gd name="connsiteY0" fmla="*/ 162097 h 400255"/>
              <a:gd name="connsiteX1" fmla="*/ 27907 w 211348"/>
              <a:gd name="connsiteY1" fmla="*/ 247822 h 400255"/>
              <a:gd name="connsiteX2" fmla="*/ 46957 w 211348"/>
              <a:gd name="connsiteY2" fmla="*/ 314497 h 400255"/>
              <a:gd name="connsiteX3" fmla="*/ 66008 w 211348"/>
              <a:gd name="connsiteY3" fmla="*/ 359742 h 400255"/>
              <a:gd name="connsiteX4" fmla="*/ 82676 w 211348"/>
              <a:gd name="connsiteY4" fmla="*/ 390697 h 400255"/>
              <a:gd name="connsiteX5" fmla="*/ 104107 w 211348"/>
              <a:gd name="connsiteY5" fmla="*/ 400222 h 400255"/>
              <a:gd name="connsiteX6" fmla="*/ 111251 w 211348"/>
              <a:gd name="connsiteY6" fmla="*/ 388316 h 400255"/>
              <a:gd name="connsiteX7" fmla="*/ 104107 w 211348"/>
              <a:gd name="connsiteY7" fmla="*/ 359741 h 400255"/>
              <a:gd name="connsiteX8" fmla="*/ 77914 w 211348"/>
              <a:gd name="connsiteY8" fmla="*/ 304972 h 400255"/>
              <a:gd name="connsiteX9" fmla="*/ 51720 w 211348"/>
              <a:gd name="connsiteY9" fmla="*/ 216866 h 400255"/>
              <a:gd name="connsiteX10" fmla="*/ 35050 w 211348"/>
              <a:gd name="connsiteY10" fmla="*/ 123997 h 400255"/>
              <a:gd name="connsiteX11" fmla="*/ 30289 w 211348"/>
              <a:gd name="connsiteY11" fmla="*/ 73991 h 400255"/>
              <a:gd name="connsiteX12" fmla="*/ 35051 w 211348"/>
              <a:gd name="connsiteY12" fmla="*/ 40654 h 400255"/>
              <a:gd name="connsiteX13" fmla="*/ 51720 w 211348"/>
              <a:gd name="connsiteY13" fmla="*/ 40654 h 400255"/>
              <a:gd name="connsiteX14" fmla="*/ 66007 w 211348"/>
              <a:gd name="connsiteY14" fmla="*/ 59704 h 400255"/>
              <a:gd name="connsiteX15" fmla="*/ 77914 w 211348"/>
              <a:gd name="connsiteY15" fmla="*/ 88279 h 400255"/>
              <a:gd name="connsiteX16" fmla="*/ 87439 w 211348"/>
              <a:gd name="connsiteY16" fmla="*/ 116854 h 400255"/>
              <a:gd name="connsiteX17" fmla="*/ 89820 w 211348"/>
              <a:gd name="connsiteY17" fmla="*/ 169242 h 400255"/>
              <a:gd name="connsiteX18" fmla="*/ 94583 w 211348"/>
              <a:gd name="connsiteY18" fmla="*/ 231154 h 400255"/>
              <a:gd name="connsiteX19" fmla="*/ 116014 w 211348"/>
              <a:gd name="connsiteY19" fmla="*/ 290685 h 400255"/>
              <a:gd name="connsiteX20" fmla="*/ 144589 w 211348"/>
              <a:gd name="connsiteY20" fmla="*/ 338310 h 400255"/>
              <a:gd name="connsiteX21" fmla="*/ 170783 w 211348"/>
              <a:gd name="connsiteY21" fmla="*/ 364504 h 400255"/>
              <a:gd name="connsiteX22" fmla="*/ 204120 w 211348"/>
              <a:gd name="connsiteY22" fmla="*/ 378791 h 400255"/>
              <a:gd name="connsiteX23" fmla="*/ 211264 w 211348"/>
              <a:gd name="connsiteY23" fmla="*/ 366885 h 400255"/>
              <a:gd name="connsiteX24" fmla="*/ 201739 w 211348"/>
              <a:gd name="connsiteY24" fmla="*/ 350216 h 400255"/>
              <a:gd name="connsiteX25" fmla="*/ 175545 w 211348"/>
              <a:gd name="connsiteY25" fmla="*/ 328785 h 400255"/>
              <a:gd name="connsiteX26" fmla="*/ 139827 w 211348"/>
              <a:gd name="connsiteY26" fmla="*/ 278779 h 400255"/>
              <a:gd name="connsiteX27" fmla="*/ 120777 w 211348"/>
              <a:gd name="connsiteY27" fmla="*/ 219248 h 400255"/>
              <a:gd name="connsiteX28" fmla="*/ 118395 w 211348"/>
              <a:gd name="connsiteY28" fmla="*/ 166860 h 400255"/>
              <a:gd name="connsiteX29" fmla="*/ 118395 w 211348"/>
              <a:gd name="connsiteY29" fmla="*/ 131141 h 400255"/>
              <a:gd name="connsiteX30" fmla="*/ 108870 w 211348"/>
              <a:gd name="connsiteY30" fmla="*/ 88279 h 400255"/>
              <a:gd name="connsiteX31" fmla="*/ 92201 w 211348"/>
              <a:gd name="connsiteY31" fmla="*/ 43035 h 400255"/>
              <a:gd name="connsiteX32" fmla="*/ 73151 w 211348"/>
              <a:gd name="connsiteY32" fmla="*/ 16841 h 400255"/>
              <a:gd name="connsiteX33" fmla="*/ 54101 w 211348"/>
              <a:gd name="connsiteY33" fmla="*/ 172 h 400255"/>
              <a:gd name="connsiteX34" fmla="*/ 23145 w 211348"/>
              <a:gd name="connsiteY34" fmla="*/ 9697 h 400255"/>
              <a:gd name="connsiteX35" fmla="*/ 1714 w 211348"/>
              <a:gd name="connsiteY35" fmla="*/ 33510 h 400255"/>
              <a:gd name="connsiteX36" fmla="*/ 1714 w 211348"/>
              <a:gd name="connsiteY36" fmla="*/ 90660 h 400255"/>
              <a:gd name="connsiteX37" fmla="*/ 8857 w 211348"/>
              <a:gd name="connsiteY37" fmla="*/ 162097 h 400255"/>
              <a:gd name="connsiteX0" fmla="*/ 8857 w 211348"/>
              <a:gd name="connsiteY0" fmla="*/ 162097 h 400255"/>
              <a:gd name="connsiteX1" fmla="*/ 27907 w 211348"/>
              <a:gd name="connsiteY1" fmla="*/ 247822 h 400255"/>
              <a:gd name="connsiteX2" fmla="*/ 46957 w 211348"/>
              <a:gd name="connsiteY2" fmla="*/ 314497 h 400255"/>
              <a:gd name="connsiteX3" fmla="*/ 66008 w 211348"/>
              <a:gd name="connsiteY3" fmla="*/ 359742 h 400255"/>
              <a:gd name="connsiteX4" fmla="*/ 82676 w 211348"/>
              <a:gd name="connsiteY4" fmla="*/ 390697 h 400255"/>
              <a:gd name="connsiteX5" fmla="*/ 104107 w 211348"/>
              <a:gd name="connsiteY5" fmla="*/ 400222 h 400255"/>
              <a:gd name="connsiteX6" fmla="*/ 111251 w 211348"/>
              <a:gd name="connsiteY6" fmla="*/ 388316 h 400255"/>
              <a:gd name="connsiteX7" fmla="*/ 104107 w 211348"/>
              <a:gd name="connsiteY7" fmla="*/ 359741 h 400255"/>
              <a:gd name="connsiteX8" fmla="*/ 77914 w 211348"/>
              <a:gd name="connsiteY8" fmla="*/ 304972 h 400255"/>
              <a:gd name="connsiteX9" fmla="*/ 51720 w 211348"/>
              <a:gd name="connsiteY9" fmla="*/ 216866 h 400255"/>
              <a:gd name="connsiteX10" fmla="*/ 35050 w 211348"/>
              <a:gd name="connsiteY10" fmla="*/ 123997 h 400255"/>
              <a:gd name="connsiteX11" fmla="*/ 30289 w 211348"/>
              <a:gd name="connsiteY11" fmla="*/ 73991 h 400255"/>
              <a:gd name="connsiteX12" fmla="*/ 32669 w 211348"/>
              <a:gd name="connsiteY12" fmla="*/ 47797 h 400255"/>
              <a:gd name="connsiteX13" fmla="*/ 51720 w 211348"/>
              <a:gd name="connsiteY13" fmla="*/ 40654 h 400255"/>
              <a:gd name="connsiteX14" fmla="*/ 66007 w 211348"/>
              <a:gd name="connsiteY14" fmla="*/ 59704 h 400255"/>
              <a:gd name="connsiteX15" fmla="*/ 77914 w 211348"/>
              <a:gd name="connsiteY15" fmla="*/ 88279 h 400255"/>
              <a:gd name="connsiteX16" fmla="*/ 87439 w 211348"/>
              <a:gd name="connsiteY16" fmla="*/ 116854 h 400255"/>
              <a:gd name="connsiteX17" fmla="*/ 89820 w 211348"/>
              <a:gd name="connsiteY17" fmla="*/ 169242 h 400255"/>
              <a:gd name="connsiteX18" fmla="*/ 94583 w 211348"/>
              <a:gd name="connsiteY18" fmla="*/ 231154 h 400255"/>
              <a:gd name="connsiteX19" fmla="*/ 116014 w 211348"/>
              <a:gd name="connsiteY19" fmla="*/ 290685 h 400255"/>
              <a:gd name="connsiteX20" fmla="*/ 144589 w 211348"/>
              <a:gd name="connsiteY20" fmla="*/ 338310 h 400255"/>
              <a:gd name="connsiteX21" fmla="*/ 170783 w 211348"/>
              <a:gd name="connsiteY21" fmla="*/ 364504 h 400255"/>
              <a:gd name="connsiteX22" fmla="*/ 204120 w 211348"/>
              <a:gd name="connsiteY22" fmla="*/ 378791 h 400255"/>
              <a:gd name="connsiteX23" fmla="*/ 211264 w 211348"/>
              <a:gd name="connsiteY23" fmla="*/ 366885 h 400255"/>
              <a:gd name="connsiteX24" fmla="*/ 201739 w 211348"/>
              <a:gd name="connsiteY24" fmla="*/ 350216 h 400255"/>
              <a:gd name="connsiteX25" fmla="*/ 175545 w 211348"/>
              <a:gd name="connsiteY25" fmla="*/ 328785 h 400255"/>
              <a:gd name="connsiteX26" fmla="*/ 139827 w 211348"/>
              <a:gd name="connsiteY26" fmla="*/ 278779 h 400255"/>
              <a:gd name="connsiteX27" fmla="*/ 120777 w 211348"/>
              <a:gd name="connsiteY27" fmla="*/ 219248 h 400255"/>
              <a:gd name="connsiteX28" fmla="*/ 118395 w 211348"/>
              <a:gd name="connsiteY28" fmla="*/ 166860 h 400255"/>
              <a:gd name="connsiteX29" fmla="*/ 118395 w 211348"/>
              <a:gd name="connsiteY29" fmla="*/ 131141 h 400255"/>
              <a:gd name="connsiteX30" fmla="*/ 108870 w 211348"/>
              <a:gd name="connsiteY30" fmla="*/ 88279 h 400255"/>
              <a:gd name="connsiteX31" fmla="*/ 92201 w 211348"/>
              <a:gd name="connsiteY31" fmla="*/ 43035 h 400255"/>
              <a:gd name="connsiteX32" fmla="*/ 73151 w 211348"/>
              <a:gd name="connsiteY32" fmla="*/ 16841 h 400255"/>
              <a:gd name="connsiteX33" fmla="*/ 54101 w 211348"/>
              <a:gd name="connsiteY33" fmla="*/ 172 h 400255"/>
              <a:gd name="connsiteX34" fmla="*/ 23145 w 211348"/>
              <a:gd name="connsiteY34" fmla="*/ 9697 h 400255"/>
              <a:gd name="connsiteX35" fmla="*/ 1714 w 211348"/>
              <a:gd name="connsiteY35" fmla="*/ 33510 h 400255"/>
              <a:gd name="connsiteX36" fmla="*/ 1714 w 211348"/>
              <a:gd name="connsiteY36" fmla="*/ 90660 h 400255"/>
              <a:gd name="connsiteX37" fmla="*/ 8857 w 211348"/>
              <a:gd name="connsiteY37" fmla="*/ 162097 h 400255"/>
              <a:gd name="connsiteX0" fmla="*/ 8857 w 211348"/>
              <a:gd name="connsiteY0" fmla="*/ 157592 h 395750"/>
              <a:gd name="connsiteX1" fmla="*/ 27907 w 211348"/>
              <a:gd name="connsiteY1" fmla="*/ 243317 h 395750"/>
              <a:gd name="connsiteX2" fmla="*/ 46957 w 211348"/>
              <a:gd name="connsiteY2" fmla="*/ 309992 h 395750"/>
              <a:gd name="connsiteX3" fmla="*/ 66008 w 211348"/>
              <a:gd name="connsiteY3" fmla="*/ 355237 h 395750"/>
              <a:gd name="connsiteX4" fmla="*/ 82676 w 211348"/>
              <a:gd name="connsiteY4" fmla="*/ 386192 h 395750"/>
              <a:gd name="connsiteX5" fmla="*/ 104107 w 211348"/>
              <a:gd name="connsiteY5" fmla="*/ 395717 h 395750"/>
              <a:gd name="connsiteX6" fmla="*/ 111251 w 211348"/>
              <a:gd name="connsiteY6" fmla="*/ 383811 h 395750"/>
              <a:gd name="connsiteX7" fmla="*/ 104107 w 211348"/>
              <a:gd name="connsiteY7" fmla="*/ 355236 h 395750"/>
              <a:gd name="connsiteX8" fmla="*/ 77914 w 211348"/>
              <a:gd name="connsiteY8" fmla="*/ 300467 h 395750"/>
              <a:gd name="connsiteX9" fmla="*/ 51720 w 211348"/>
              <a:gd name="connsiteY9" fmla="*/ 212361 h 395750"/>
              <a:gd name="connsiteX10" fmla="*/ 35050 w 211348"/>
              <a:gd name="connsiteY10" fmla="*/ 119492 h 395750"/>
              <a:gd name="connsiteX11" fmla="*/ 30289 w 211348"/>
              <a:gd name="connsiteY11" fmla="*/ 69486 h 395750"/>
              <a:gd name="connsiteX12" fmla="*/ 32669 w 211348"/>
              <a:gd name="connsiteY12" fmla="*/ 43292 h 395750"/>
              <a:gd name="connsiteX13" fmla="*/ 51720 w 211348"/>
              <a:gd name="connsiteY13" fmla="*/ 36149 h 395750"/>
              <a:gd name="connsiteX14" fmla="*/ 66007 w 211348"/>
              <a:gd name="connsiteY14" fmla="*/ 55199 h 395750"/>
              <a:gd name="connsiteX15" fmla="*/ 77914 w 211348"/>
              <a:gd name="connsiteY15" fmla="*/ 83774 h 395750"/>
              <a:gd name="connsiteX16" fmla="*/ 87439 w 211348"/>
              <a:gd name="connsiteY16" fmla="*/ 112349 h 395750"/>
              <a:gd name="connsiteX17" fmla="*/ 89820 w 211348"/>
              <a:gd name="connsiteY17" fmla="*/ 164737 h 395750"/>
              <a:gd name="connsiteX18" fmla="*/ 94583 w 211348"/>
              <a:gd name="connsiteY18" fmla="*/ 226649 h 395750"/>
              <a:gd name="connsiteX19" fmla="*/ 116014 w 211348"/>
              <a:gd name="connsiteY19" fmla="*/ 286180 h 395750"/>
              <a:gd name="connsiteX20" fmla="*/ 144589 w 211348"/>
              <a:gd name="connsiteY20" fmla="*/ 333805 h 395750"/>
              <a:gd name="connsiteX21" fmla="*/ 170783 w 211348"/>
              <a:gd name="connsiteY21" fmla="*/ 359999 h 395750"/>
              <a:gd name="connsiteX22" fmla="*/ 204120 w 211348"/>
              <a:gd name="connsiteY22" fmla="*/ 374286 h 395750"/>
              <a:gd name="connsiteX23" fmla="*/ 211264 w 211348"/>
              <a:gd name="connsiteY23" fmla="*/ 362380 h 395750"/>
              <a:gd name="connsiteX24" fmla="*/ 201739 w 211348"/>
              <a:gd name="connsiteY24" fmla="*/ 345711 h 395750"/>
              <a:gd name="connsiteX25" fmla="*/ 175545 w 211348"/>
              <a:gd name="connsiteY25" fmla="*/ 324280 h 395750"/>
              <a:gd name="connsiteX26" fmla="*/ 139827 w 211348"/>
              <a:gd name="connsiteY26" fmla="*/ 274274 h 395750"/>
              <a:gd name="connsiteX27" fmla="*/ 120777 w 211348"/>
              <a:gd name="connsiteY27" fmla="*/ 214743 h 395750"/>
              <a:gd name="connsiteX28" fmla="*/ 118395 w 211348"/>
              <a:gd name="connsiteY28" fmla="*/ 162355 h 395750"/>
              <a:gd name="connsiteX29" fmla="*/ 118395 w 211348"/>
              <a:gd name="connsiteY29" fmla="*/ 126636 h 395750"/>
              <a:gd name="connsiteX30" fmla="*/ 108870 w 211348"/>
              <a:gd name="connsiteY30" fmla="*/ 83774 h 395750"/>
              <a:gd name="connsiteX31" fmla="*/ 92201 w 211348"/>
              <a:gd name="connsiteY31" fmla="*/ 38530 h 395750"/>
              <a:gd name="connsiteX32" fmla="*/ 73151 w 211348"/>
              <a:gd name="connsiteY32" fmla="*/ 12336 h 395750"/>
              <a:gd name="connsiteX33" fmla="*/ 51720 w 211348"/>
              <a:gd name="connsiteY33" fmla="*/ 430 h 395750"/>
              <a:gd name="connsiteX34" fmla="*/ 23145 w 211348"/>
              <a:gd name="connsiteY34" fmla="*/ 5192 h 395750"/>
              <a:gd name="connsiteX35" fmla="*/ 1714 w 211348"/>
              <a:gd name="connsiteY35" fmla="*/ 29005 h 395750"/>
              <a:gd name="connsiteX36" fmla="*/ 1714 w 211348"/>
              <a:gd name="connsiteY36" fmla="*/ 86155 h 395750"/>
              <a:gd name="connsiteX37" fmla="*/ 8857 w 211348"/>
              <a:gd name="connsiteY37" fmla="*/ 157592 h 395750"/>
              <a:gd name="connsiteX0" fmla="*/ 8857 w 211348"/>
              <a:gd name="connsiteY0" fmla="*/ 157592 h 395750"/>
              <a:gd name="connsiteX1" fmla="*/ 27907 w 211348"/>
              <a:gd name="connsiteY1" fmla="*/ 243317 h 395750"/>
              <a:gd name="connsiteX2" fmla="*/ 46957 w 211348"/>
              <a:gd name="connsiteY2" fmla="*/ 309992 h 395750"/>
              <a:gd name="connsiteX3" fmla="*/ 66008 w 211348"/>
              <a:gd name="connsiteY3" fmla="*/ 355237 h 395750"/>
              <a:gd name="connsiteX4" fmla="*/ 82676 w 211348"/>
              <a:gd name="connsiteY4" fmla="*/ 386192 h 395750"/>
              <a:gd name="connsiteX5" fmla="*/ 104107 w 211348"/>
              <a:gd name="connsiteY5" fmla="*/ 395717 h 395750"/>
              <a:gd name="connsiteX6" fmla="*/ 111251 w 211348"/>
              <a:gd name="connsiteY6" fmla="*/ 383811 h 395750"/>
              <a:gd name="connsiteX7" fmla="*/ 104107 w 211348"/>
              <a:gd name="connsiteY7" fmla="*/ 355236 h 395750"/>
              <a:gd name="connsiteX8" fmla="*/ 77914 w 211348"/>
              <a:gd name="connsiteY8" fmla="*/ 300467 h 395750"/>
              <a:gd name="connsiteX9" fmla="*/ 51720 w 211348"/>
              <a:gd name="connsiteY9" fmla="*/ 212361 h 395750"/>
              <a:gd name="connsiteX10" fmla="*/ 35050 w 211348"/>
              <a:gd name="connsiteY10" fmla="*/ 119492 h 395750"/>
              <a:gd name="connsiteX11" fmla="*/ 30289 w 211348"/>
              <a:gd name="connsiteY11" fmla="*/ 69486 h 395750"/>
              <a:gd name="connsiteX12" fmla="*/ 32669 w 211348"/>
              <a:gd name="connsiteY12" fmla="*/ 43292 h 395750"/>
              <a:gd name="connsiteX13" fmla="*/ 51720 w 211348"/>
              <a:gd name="connsiteY13" fmla="*/ 36149 h 395750"/>
              <a:gd name="connsiteX14" fmla="*/ 66007 w 211348"/>
              <a:gd name="connsiteY14" fmla="*/ 55199 h 395750"/>
              <a:gd name="connsiteX15" fmla="*/ 77914 w 211348"/>
              <a:gd name="connsiteY15" fmla="*/ 83774 h 395750"/>
              <a:gd name="connsiteX16" fmla="*/ 87439 w 211348"/>
              <a:gd name="connsiteY16" fmla="*/ 112349 h 395750"/>
              <a:gd name="connsiteX17" fmla="*/ 89820 w 211348"/>
              <a:gd name="connsiteY17" fmla="*/ 164737 h 395750"/>
              <a:gd name="connsiteX18" fmla="*/ 94583 w 211348"/>
              <a:gd name="connsiteY18" fmla="*/ 226649 h 395750"/>
              <a:gd name="connsiteX19" fmla="*/ 116014 w 211348"/>
              <a:gd name="connsiteY19" fmla="*/ 286180 h 395750"/>
              <a:gd name="connsiteX20" fmla="*/ 144589 w 211348"/>
              <a:gd name="connsiteY20" fmla="*/ 333805 h 395750"/>
              <a:gd name="connsiteX21" fmla="*/ 170783 w 211348"/>
              <a:gd name="connsiteY21" fmla="*/ 359999 h 395750"/>
              <a:gd name="connsiteX22" fmla="*/ 204120 w 211348"/>
              <a:gd name="connsiteY22" fmla="*/ 374286 h 395750"/>
              <a:gd name="connsiteX23" fmla="*/ 211264 w 211348"/>
              <a:gd name="connsiteY23" fmla="*/ 362380 h 395750"/>
              <a:gd name="connsiteX24" fmla="*/ 201739 w 211348"/>
              <a:gd name="connsiteY24" fmla="*/ 345711 h 395750"/>
              <a:gd name="connsiteX25" fmla="*/ 175545 w 211348"/>
              <a:gd name="connsiteY25" fmla="*/ 324280 h 395750"/>
              <a:gd name="connsiteX26" fmla="*/ 139827 w 211348"/>
              <a:gd name="connsiteY26" fmla="*/ 274274 h 395750"/>
              <a:gd name="connsiteX27" fmla="*/ 120777 w 211348"/>
              <a:gd name="connsiteY27" fmla="*/ 214743 h 395750"/>
              <a:gd name="connsiteX28" fmla="*/ 118395 w 211348"/>
              <a:gd name="connsiteY28" fmla="*/ 162355 h 395750"/>
              <a:gd name="connsiteX29" fmla="*/ 118395 w 211348"/>
              <a:gd name="connsiteY29" fmla="*/ 126636 h 395750"/>
              <a:gd name="connsiteX30" fmla="*/ 108870 w 211348"/>
              <a:gd name="connsiteY30" fmla="*/ 83774 h 395750"/>
              <a:gd name="connsiteX31" fmla="*/ 94583 w 211348"/>
              <a:gd name="connsiteY31" fmla="*/ 38530 h 395750"/>
              <a:gd name="connsiteX32" fmla="*/ 73151 w 211348"/>
              <a:gd name="connsiteY32" fmla="*/ 12336 h 395750"/>
              <a:gd name="connsiteX33" fmla="*/ 51720 w 211348"/>
              <a:gd name="connsiteY33" fmla="*/ 430 h 395750"/>
              <a:gd name="connsiteX34" fmla="*/ 23145 w 211348"/>
              <a:gd name="connsiteY34" fmla="*/ 5192 h 395750"/>
              <a:gd name="connsiteX35" fmla="*/ 1714 w 211348"/>
              <a:gd name="connsiteY35" fmla="*/ 29005 h 395750"/>
              <a:gd name="connsiteX36" fmla="*/ 1714 w 211348"/>
              <a:gd name="connsiteY36" fmla="*/ 86155 h 395750"/>
              <a:gd name="connsiteX37" fmla="*/ 8857 w 211348"/>
              <a:gd name="connsiteY37" fmla="*/ 157592 h 395750"/>
              <a:gd name="connsiteX0" fmla="*/ 8857 w 211348"/>
              <a:gd name="connsiteY0" fmla="*/ 157592 h 395750"/>
              <a:gd name="connsiteX1" fmla="*/ 27907 w 211348"/>
              <a:gd name="connsiteY1" fmla="*/ 243317 h 395750"/>
              <a:gd name="connsiteX2" fmla="*/ 46957 w 211348"/>
              <a:gd name="connsiteY2" fmla="*/ 309992 h 395750"/>
              <a:gd name="connsiteX3" fmla="*/ 66008 w 211348"/>
              <a:gd name="connsiteY3" fmla="*/ 355237 h 395750"/>
              <a:gd name="connsiteX4" fmla="*/ 82676 w 211348"/>
              <a:gd name="connsiteY4" fmla="*/ 386192 h 395750"/>
              <a:gd name="connsiteX5" fmla="*/ 104107 w 211348"/>
              <a:gd name="connsiteY5" fmla="*/ 395717 h 395750"/>
              <a:gd name="connsiteX6" fmla="*/ 111251 w 211348"/>
              <a:gd name="connsiteY6" fmla="*/ 383811 h 395750"/>
              <a:gd name="connsiteX7" fmla="*/ 104107 w 211348"/>
              <a:gd name="connsiteY7" fmla="*/ 355236 h 395750"/>
              <a:gd name="connsiteX8" fmla="*/ 77914 w 211348"/>
              <a:gd name="connsiteY8" fmla="*/ 300467 h 395750"/>
              <a:gd name="connsiteX9" fmla="*/ 51720 w 211348"/>
              <a:gd name="connsiteY9" fmla="*/ 212361 h 395750"/>
              <a:gd name="connsiteX10" fmla="*/ 35050 w 211348"/>
              <a:gd name="connsiteY10" fmla="*/ 119492 h 395750"/>
              <a:gd name="connsiteX11" fmla="*/ 30289 w 211348"/>
              <a:gd name="connsiteY11" fmla="*/ 69486 h 395750"/>
              <a:gd name="connsiteX12" fmla="*/ 32669 w 211348"/>
              <a:gd name="connsiteY12" fmla="*/ 43292 h 395750"/>
              <a:gd name="connsiteX13" fmla="*/ 51720 w 211348"/>
              <a:gd name="connsiteY13" fmla="*/ 36149 h 395750"/>
              <a:gd name="connsiteX14" fmla="*/ 66007 w 211348"/>
              <a:gd name="connsiteY14" fmla="*/ 55199 h 395750"/>
              <a:gd name="connsiteX15" fmla="*/ 77914 w 211348"/>
              <a:gd name="connsiteY15" fmla="*/ 83774 h 395750"/>
              <a:gd name="connsiteX16" fmla="*/ 87439 w 211348"/>
              <a:gd name="connsiteY16" fmla="*/ 112349 h 395750"/>
              <a:gd name="connsiteX17" fmla="*/ 89820 w 211348"/>
              <a:gd name="connsiteY17" fmla="*/ 164737 h 395750"/>
              <a:gd name="connsiteX18" fmla="*/ 94583 w 211348"/>
              <a:gd name="connsiteY18" fmla="*/ 226649 h 395750"/>
              <a:gd name="connsiteX19" fmla="*/ 116014 w 211348"/>
              <a:gd name="connsiteY19" fmla="*/ 286180 h 395750"/>
              <a:gd name="connsiteX20" fmla="*/ 144589 w 211348"/>
              <a:gd name="connsiteY20" fmla="*/ 333805 h 395750"/>
              <a:gd name="connsiteX21" fmla="*/ 170783 w 211348"/>
              <a:gd name="connsiteY21" fmla="*/ 359999 h 395750"/>
              <a:gd name="connsiteX22" fmla="*/ 204120 w 211348"/>
              <a:gd name="connsiteY22" fmla="*/ 374286 h 395750"/>
              <a:gd name="connsiteX23" fmla="*/ 211264 w 211348"/>
              <a:gd name="connsiteY23" fmla="*/ 362380 h 395750"/>
              <a:gd name="connsiteX24" fmla="*/ 201739 w 211348"/>
              <a:gd name="connsiteY24" fmla="*/ 345711 h 395750"/>
              <a:gd name="connsiteX25" fmla="*/ 175545 w 211348"/>
              <a:gd name="connsiteY25" fmla="*/ 324280 h 395750"/>
              <a:gd name="connsiteX26" fmla="*/ 139827 w 211348"/>
              <a:gd name="connsiteY26" fmla="*/ 274274 h 395750"/>
              <a:gd name="connsiteX27" fmla="*/ 120777 w 211348"/>
              <a:gd name="connsiteY27" fmla="*/ 214743 h 395750"/>
              <a:gd name="connsiteX28" fmla="*/ 118395 w 211348"/>
              <a:gd name="connsiteY28" fmla="*/ 162355 h 395750"/>
              <a:gd name="connsiteX29" fmla="*/ 118395 w 211348"/>
              <a:gd name="connsiteY29" fmla="*/ 126636 h 395750"/>
              <a:gd name="connsiteX30" fmla="*/ 108870 w 211348"/>
              <a:gd name="connsiteY30" fmla="*/ 79012 h 395750"/>
              <a:gd name="connsiteX31" fmla="*/ 94583 w 211348"/>
              <a:gd name="connsiteY31" fmla="*/ 38530 h 395750"/>
              <a:gd name="connsiteX32" fmla="*/ 73151 w 211348"/>
              <a:gd name="connsiteY32" fmla="*/ 12336 h 395750"/>
              <a:gd name="connsiteX33" fmla="*/ 51720 w 211348"/>
              <a:gd name="connsiteY33" fmla="*/ 430 h 395750"/>
              <a:gd name="connsiteX34" fmla="*/ 23145 w 211348"/>
              <a:gd name="connsiteY34" fmla="*/ 5192 h 395750"/>
              <a:gd name="connsiteX35" fmla="*/ 1714 w 211348"/>
              <a:gd name="connsiteY35" fmla="*/ 29005 h 395750"/>
              <a:gd name="connsiteX36" fmla="*/ 1714 w 211348"/>
              <a:gd name="connsiteY36" fmla="*/ 86155 h 395750"/>
              <a:gd name="connsiteX37" fmla="*/ 8857 w 211348"/>
              <a:gd name="connsiteY37" fmla="*/ 157592 h 395750"/>
              <a:gd name="connsiteX0" fmla="*/ 8857 w 211348"/>
              <a:gd name="connsiteY0" fmla="*/ 157784 h 395942"/>
              <a:gd name="connsiteX1" fmla="*/ 27907 w 211348"/>
              <a:gd name="connsiteY1" fmla="*/ 243509 h 395942"/>
              <a:gd name="connsiteX2" fmla="*/ 46957 w 211348"/>
              <a:gd name="connsiteY2" fmla="*/ 310184 h 395942"/>
              <a:gd name="connsiteX3" fmla="*/ 66008 w 211348"/>
              <a:gd name="connsiteY3" fmla="*/ 355429 h 395942"/>
              <a:gd name="connsiteX4" fmla="*/ 82676 w 211348"/>
              <a:gd name="connsiteY4" fmla="*/ 386384 h 395942"/>
              <a:gd name="connsiteX5" fmla="*/ 104107 w 211348"/>
              <a:gd name="connsiteY5" fmla="*/ 395909 h 395942"/>
              <a:gd name="connsiteX6" fmla="*/ 111251 w 211348"/>
              <a:gd name="connsiteY6" fmla="*/ 384003 h 395942"/>
              <a:gd name="connsiteX7" fmla="*/ 104107 w 211348"/>
              <a:gd name="connsiteY7" fmla="*/ 355428 h 395942"/>
              <a:gd name="connsiteX8" fmla="*/ 77914 w 211348"/>
              <a:gd name="connsiteY8" fmla="*/ 300659 h 395942"/>
              <a:gd name="connsiteX9" fmla="*/ 51720 w 211348"/>
              <a:gd name="connsiteY9" fmla="*/ 212553 h 395942"/>
              <a:gd name="connsiteX10" fmla="*/ 35050 w 211348"/>
              <a:gd name="connsiteY10" fmla="*/ 119684 h 395942"/>
              <a:gd name="connsiteX11" fmla="*/ 30289 w 211348"/>
              <a:gd name="connsiteY11" fmla="*/ 69678 h 395942"/>
              <a:gd name="connsiteX12" fmla="*/ 32669 w 211348"/>
              <a:gd name="connsiteY12" fmla="*/ 43484 h 395942"/>
              <a:gd name="connsiteX13" fmla="*/ 51720 w 211348"/>
              <a:gd name="connsiteY13" fmla="*/ 36341 h 395942"/>
              <a:gd name="connsiteX14" fmla="*/ 66007 w 211348"/>
              <a:gd name="connsiteY14" fmla="*/ 55391 h 395942"/>
              <a:gd name="connsiteX15" fmla="*/ 77914 w 211348"/>
              <a:gd name="connsiteY15" fmla="*/ 83966 h 395942"/>
              <a:gd name="connsiteX16" fmla="*/ 87439 w 211348"/>
              <a:gd name="connsiteY16" fmla="*/ 112541 h 395942"/>
              <a:gd name="connsiteX17" fmla="*/ 89820 w 211348"/>
              <a:gd name="connsiteY17" fmla="*/ 164929 h 395942"/>
              <a:gd name="connsiteX18" fmla="*/ 94583 w 211348"/>
              <a:gd name="connsiteY18" fmla="*/ 226841 h 395942"/>
              <a:gd name="connsiteX19" fmla="*/ 116014 w 211348"/>
              <a:gd name="connsiteY19" fmla="*/ 286372 h 395942"/>
              <a:gd name="connsiteX20" fmla="*/ 144589 w 211348"/>
              <a:gd name="connsiteY20" fmla="*/ 333997 h 395942"/>
              <a:gd name="connsiteX21" fmla="*/ 170783 w 211348"/>
              <a:gd name="connsiteY21" fmla="*/ 360191 h 395942"/>
              <a:gd name="connsiteX22" fmla="*/ 204120 w 211348"/>
              <a:gd name="connsiteY22" fmla="*/ 374478 h 395942"/>
              <a:gd name="connsiteX23" fmla="*/ 211264 w 211348"/>
              <a:gd name="connsiteY23" fmla="*/ 362572 h 395942"/>
              <a:gd name="connsiteX24" fmla="*/ 201739 w 211348"/>
              <a:gd name="connsiteY24" fmla="*/ 345903 h 395942"/>
              <a:gd name="connsiteX25" fmla="*/ 175545 w 211348"/>
              <a:gd name="connsiteY25" fmla="*/ 324472 h 395942"/>
              <a:gd name="connsiteX26" fmla="*/ 139827 w 211348"/>
              <a:gd name="connsiteY26" fmla="*/ 274466 h 395942"/>
              <a:gd name="connsiteX27" fmla="*/ 120777 w 211348"/>
              <a:gd name="connsiteY27" fmla="*/ 214935 h 395942"/>
              <a:gd name="connsiteX28" fmla="*/ 118395 w 211348"/>
              <a:gd name="connsiteY28" fmla="*/ 162547 h 395942"/>
              <a:gd name="connsiteX29" fmla="*/ 118395 w 211348"/>
              <a:gd name="connsiteY29" fmla="*/ 126828 h 395942"/>
              <a:gd name="connsiteX30" fmla="*/ 108870 w 211348"/>
              <a:gd name="connsiteY30" fmla="*/ 79204 h 395942"/>
              <a:gd name="connsiteX31" fmla="*/ 94583 w 211348"/>
              <a:gd name="connsiteY31" fmla="*/ 38722 h 395942"/>
              <a:gd name="connsiteX32" fmla="*/ 73151 w 211348"/>
              <a:gd name="connsiteY32" fmla="*/ 12528 h 395942"/>
              <a:gd name="connsiteX33" fmla="*/ 51720 w 211348"/>
              <a:gd name="connsiteY33" fmla="*/ 622 h 395942"/>
              <a:gd name="connsiteX34" fmla="*/ 23145 w 211348"/>
              <a:gd name="connsiteY34" fmla="*/ 5384 h 395942"/>
              <a:gd name="connsiteX35" fmla="*/ 1714 w 211348"/>
              <a:gd name="connsiteY35" fmla="*/ 36341 h 395942"/>
              <a:gd name="connsiteX36" fmla="*/ 1714 w 211348"/>
              <a:gd name="connsiteY36" fmla="*/ 86347 h 395942"/>
              <a:gd name="connsiteX37" fmla="*/ 8857 w 211348"/>
              <a:gd name="connsiteY37" fmla="*/ 157784 h 395942"/>
              <a:gd name="connsiteX0" fmla="*/ 7584 w 210075"/>
              <a:gd name="connsiteY0" fmla="*/ 157867 h 396025"/>
              <a:gd name="connsiteX1" fmla="*/ 26634 w 210075"/>
              <a:gd name="connsiteY1" fmla="*/ 243592 h 396025"/>
              <a:gd name="connsiteX2" fmla="*/ 45684 w 210075"/>
              <a:gd name="connsiteY2" fmla="*/ 310267 h 396025"/>
              <a:gd name="connsiteX3" fmla="*/ 64735 w 210075"/>
              <a:gd name="connsiteY3" fmla="*/ 355512 h 396025"/>
              <a:gd name="connsiteX4" fmla="*/ 81403 w 210075"/>
              <a:gd name="connsiteY4" fmla="*/ 386467 h 396025"/>
              <a:gd name="connsiteX5" fmla="*/ 102834 w 210075"/>
              <a:gd name="connsiteY5" fmla="*/ 395992 h 396025"/>
              <a:gd name="connsiteX6" fmla="*/ 109978 w 210075"/>
              <a:gd name="connsiteY6" fmla="*/ 384086 h 396025"/>
              <a:gd name="connsiteX7" fmla="*/ 102834 w 210075"/>
              <a:gd name="connsiteY7" fmla="*/ 355511 h 396025"/>
              <a:gd name="connsiteX8" fmla="*/ 76641 w 210075"/>
              <a:gd name="connsiteY8" fmla="*/ 300742 h 396025"/>
              <a:gd name="connsiteX9" fmla="*/ 50447 w 210075"/>
              <a:gd name="connsiteY9" fmla="*/ 212636 h 396025"/>
              <a:gd name="connsiteX10" fmla="*/ 33777 w 210075"/>
              <a:gd name="connsiteY10" fmla="*/ 119767 h 396025"/>
              <a:gd name="connsiteX11" fmla="*/ 29016 w 210075"/>
              <a:gd name="connsiteY11" fmla="*/ 69761 h 396025"/>
              <a:gd name="connsiteX12" fmla="*/ 31396 w 210075"/>
              <a:gd name="connsiteY12" fmla="*/ 43567 h 396025"/>
              <a:gd name="connsiteX13" fmla="*/ 50447 w 210075"/>
              <a:gd name="connsiteY13" fmla="*/ 36424 h 396025"/>
              <a:gd name="connsiteX14" fmla="*/ 64734 w 210075"/>
              <a:gd name="connsiteY14" fmla="*/ 55474 h 396025"/>
              <a:gd name="connsiteX15" fmla="*/ 76641 w 210075"/>
              <a:gd name="connsiteY15" fmla="*/ 84049 h 396025"/>
              <a:gd name="connsiteX16" fmla="*/ 86166 w 210075"/>
              <a:gd name="connsiteY16" fmla="*/ 112624 h 396025"/>
              <a:gd name="connsiteX17" fmla="*/ 88547 w 210075"/>
              <a:gd name="connsiteY17" fmla="*/ 165012 h 396025"/>
              <a:gd name="connsiteX18" fmla="*/ 93310 w 210075"/>
              <a:gd name="connsiteY18" fmla="*/ 226924 h 396025"/>
              <a:gd name="connsiteX19" fmla="*/ 114741 w 210075"/>
              <a:gd name="connsiteY19" fmla="*/ 286455 h 396025"/>
              <a:gd name="connsiteX20" fmla="*/ 143316 w 210075"/>
              <a:gd name="connsiteY20" fmla="*/ 334080 h 396025"/>
              <a:gd name="connsiteX21" fmla="*/ 169510 w 210075"/>
              <a:gd name="connsiteY21" fmla="*/ 360274 h 396025"/>
              <a:gd name="connsiteX22" fmla="*/ 202847 w 210075"/>
              <a:gd name="connsiteY22" fmla="*/ 374561 h 396025"/>
              <a:gd name="connsiteX23" fmla="*/ 209991 w 210075"/>
              <a:gd name="connsiteY23" fmla="*/ 362655 h 396025"/>
              <a:gd name="connsiteX24" fmla="*/ 200466 w 210075"/>
              <a:gd name="connsiteY24" fmla="*/ 345986 h 396025"/>
              <a:gd name="connsiteX25" fmla="*/ 174272 w 210075"/>
              <a:gd name="connsiteY25" fmla="*/ 324555 h 396025"/>
              <a:gd name="connsiteX26" fmla="*/ 138554 w 210075"/>
              <a:gd name="connsiteY26" fmla="*/ 274549 h 396025"/>
              <a:gd name="connsiteX27" fmla="*/ 119504 w 210075"/>
              <a:gd name="connsiteY27" fmla="*/ 215018 h 396025"/>
              <a:gd name="connsiteX28" fmla="*/ 117122 w 210075"/>
              <a:gd name="connsiteY28" fmla="*/ 162630 h 396025"/>
              <a:gd name="connsiteX29" fmla="*/ 117122 w 210075"/>
              <a:gd name="connsiteY29" fmla="*/ 126911 h 396025"/>
              <a:gd name="connsiteX30" fmla="*/ 107597 w 210075"/>
              <a:gd name="connsiteY30" fmla="*/ 79287 h 396025"/>
              <a:gd name="connsiteX31" fmla="*/ 93310 w 210075"/>
              <a:gd name="connsiteY31" fmla="*/ 38805 h 396025"/>
              <a:gd name="connsiteX32" fmla="*/ 71878 w 210075"/>
              <a:gd name="connsiteY32" fmla="*/ 12611 h 396025"/>
              <a:gd name="connsiteX33" fmla="*/ 50447 w 210075"/>
              <a:gd name="connsiteY33" fmla="*/ 705 h 396025"/>
              <a:gd name="connsiteX34" fmla="*/ 21872 w 210075"/>
              <a:gd name="connsiteY34" fmla="*/ 5467 h 396025"/>
              <a:gd name="connsiteX35" fmla="*/ 2823 w 210075"/>
              <a:gd name="connsiteY35" fmla="*/ 38806 h 396025"/>
              <a:gd name="connsiteX36" fmla="*/ 441 w 210075"/>
              <a:gd name="connsiteY36" fmla="*/ 86430 h 396025"/>
              <a:gd name="connsiteX37" fmla="*/ 7584 w 210075"/>
              <a:gd name="connsiteY37" fmla="*/ 157867 h 396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210075" h="396025">
                <a:moveTo>
                  <a:pt x="7584" y="157867"/>
                </a:moveTo>
                <a:cubicBezTo>
                  <a:pt x="11950" y="184061"/>
                  <a:pt x="20284" y="218192"/>
                  <a:pt x="26634" y="243592"/>
                </a:cubicBezTo>
                <a:cubicBezTo>
                  <a:pt x="32984" y="268992"/>
                  <a:pt x="39334" y="291614"/>
                  <a:pt x="45684" y="310267"/>
                </a:cubicBezTo>
                <a:cubicBezTo>
                  <a:pt x="52034" y="328920"/>
                  <a:pt x="58782" y="342812"/>
                  <a:pt x="64735" y="355512"/>
                </a:cubicBezTo>
                <a:cubicBezTo>
                  <a:pt x="70688" y="368212"/>
                  <a:pt x="75053" y="379720"/>
                  <a:pt x="81403" y="386467"/>
                </a:cubicBezTo>
                <a:cubicBezTo>
                  <a:pt x="87753" y="393214"/>
                  <a:pt x="98072" y="396389"/>
                  <a:pt x="102834" y="395992"/>
                </a:cubicBezTo>
                <a:cubicBezTo>
                  <a:pt x="107596" y="395595"/>
                  <a:pt x="109978" y="390833"/>
                  <a:pt x="109978" y="384086"/>
                </a:cubicBezTo>
                <a:cubicBezTo>
                  <a:pt x="109978" y="377339"/>
                  <a:pt x="108390" y="369401"/>
                  <a:pt x="102834" y="355511"/>
                </a:cubicBezTo>
                <a:cubicBezTo>
                  <a:pt x="97278" y="341621"/>
                  <a:pt x="85372" y="324554"/>
                  <a:pt x="76641" y="300742"/>
                </a:cubicBezTo>
                <a:cubicBezTo>
                  <a:pt x="67910" y="276930"/>
                  <a:pt x="57591" y="242798"/>
                  <a:pt x="50447" y="212636"/>
                </a:cubicBezTo>
                <a:cubicBezTo>
                  <a:pt x="43303" y="182474"/>
                  <a:pt x="37349" y="143579"/>
                  <a:pt x="33777" y="119767"/>
                </a:cubicBezTo>
                <a:cubicBezTo>
                  <a:pt x="30205" y="95955"/>
                  <a:pt x="29413" y="82461"/>
                  <a:pt x="29016" y="69761"/>
                </a:cubicBezTo>
                <a:cubicBezTo>
                  <a:pt x="28619" y="57061"/>
                  <a:pt x="27824" y="49123"/>
                  <a:pt x="31396" y="43567"/>
                </a:cubicBezTo>
                <a:cubicBezTo>
                  <a:pt x="34968" y="38011"/>
                  <a:pt x="44891" y="34440"/>
                  <a:pt x="50447" y="36424"/>
                </a:cubicBezTo>
                <a:cubicBezTo>
                  <a:pt x="56003" y="38408"/>
                  <a:pt x="60368" y="47537"/>
                  <a:pt x="64734" y="55474"/>
                </a:cubicBezTo>
                <a:cubicBezTo>
                  <a:pt x="69100" y="63411"/>
                  <a:pt x="73069" y="74524"/>
                  <a:pt x="76641" y="84049"/>
                </a:cubicBezTo>
                <a:cubicBezTo>
                  <a:pt x="80213" y="93574"/>
                  <a:pt x="84182" y="99130"/>
                  <a:pt x="86166" y="112624"/>
                </a:cubicBezTo>
                <a:cubicBezTo>
                  <a:pt x="88150" y="126118"/>
                  <a:pt x="87356" y="145962"/>
                  <a:pt x="88547" y="165012"/>
                </a:cubicBezTo>
                <a:cubicBezTo>
                  <a:pt x="89738" y="184062"/>
                  <a:pt x="88944" y="206684"/>
                  <a:pt x="93310" y="226924"/>
                </a:cubicBezTo>
                <a:cubicBezTo>
                  <a:pt x="97676" y="247164"/>
                  <a:pt x="106407" y="268596"/>
                  <a:pt x="114741" y="286455"/>
                </a:cubicBezTo>
                <a:cubicBezTo>
                  <a:pt x="123075" y="304314"/>
                  <a:pt x="134188" y="321777"/>
                  <a:pt x="143316" y="334080"/>
                </a:cubicBezTo>
                <a:cubicBezTo>
                  <a:pt x="152444" y="346383"/>
                  <a:pt x="159588" y="353527"/>
                  <a:pt x="169510" y="360274"/>
                </a:cubicBezTo>
                <a:cubicBezTo>
                  <a:pt x="179432" y="367021"/>
                  <a:pt x="196100" y="374164"/>
                  <a:pt x="202847" y="374561"/>
                </a:cubicBezTo>
                <a:cubicBezTo>
                  <a:pt x="209594" y="374958"/>
                  <a:pt x="210388" y="367417"/>
                  <a:pt x="209991" y="362655"/>
                </a:cubicBezTo>
                <a:cubicBezTo>
                  <a:pt x="209594" y="357893"/>
                  <a:pt x="206419" y="352336"/>
                  <a:pt x="200466" y="345986"/>
                </a:cubicBezTo>
                <a:cubicBezTo>
                  <a:pt x="194513" y="339636"/>
                  <a:pt x="184591" y="336461"/>
                  <a:pt x="174272" y="324555"/>
                </a:cubicBezTo>
                <a:cubicBezTo>
                  <a:pt x="163953" y="312649"/>
                  <a:pt x="147682" y="292805"/>
                  <a:pt x="138554" y="274549"/>
                </a:cubicBezTo>
                <a:cubicBezTo>
                  <a:pt x="129426" y="256293"/>
                  <a:pt x="123076" y="233671"/>
                  <a:pt x="119504" y="215018"/>
                </a:cubicBezTo>
                <a:cubicBezTo>
                  <a:pt x="115932" y="196365"/>
                  <a:pt x="117519" y="177314"/>
                  <a:pt x="117122" y="162630"/>
                </a:cubicBezTo>
                <a:cubicBezTo>
                  <a:pt x="116725" y="147946"/>
                  <a:pt x="118710" y="140802"/>
                  <a:pt x="117122" y="126911"/>
                </a:cubicBezTo>
                <a:cubicBezTo>
                  <a:pt x="115534" y="113020"/>
                  <a:pt x="111566" y="93971"/>
                  <a:pt x="107597" y="79287"/>
                </a:cubicBezTo>
                <a:cubicBezTo>
                  <a:pt x="103628" y="64603"/>
                  <a:pt x="99263" y="49918"/>
                  <a:pt x="93310" y="38805"/>
                </a:cubicBezTo>
                <a:cubicBezTo>
                  <a:pt x="87357" y="27692"/>
                  <a:pt x="79022" y="18961"/>
                  <a:pt x="71878" y="12611"/>
                </a:cubicBezTo>
                <a:cubicBezTo>
                  <a:pt x="64734" y="6261"/>
                  <a:pt x="58781" y="1896"/>
                  <a:pt x="50447" y="705"/>
                </a:cubicBezTo>
                <a:cubicBezTo>
                  <a:pt x="42113" y="-486"/>
                  <a:pt x="29809" y="-883"/>
                  <a:pt x="21872" y="5467"/>
                </a:cubicBezTo>
                <a:cubicBezTo>
                  <a:pt x="13935" y="11817"/>
                  <a:pt x="5998" y="26503"/>
                  <a:pt x="2823" y="38806"/>
                </a:cubicBezTo>
                <a:cubicBezTo>
                  <a:pt x="-352" y="51109"/>
                  <a:pt x="-352" y="66587"/>
                  <a:pt x="441" y="86430"/>
                </a:cubicBezTo>
                <a:cubicBezTo>
                  <a:pt x="1234" y="106273"/>
                  <a:pt x="3218" y="131673"/>
                  <a:pt x="7584" y="157867"/>
                </a:cubicBezTo>
                <a:close/>
              </a:path>
            </a:pathLst>
          </a:custGeom>
          <a:solidFill>
            <a:srgbClr val="BE8842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18" name="任意多边形 1817"/>
          <p:cNvSpPr/>
          <p:nvPr/>
        </p:nvSpPr>
        <p:spPr>
          <a:xfrm rot="-600000" flipV="1">
            <a:off x="3291692" y="4205892"/>
            <a:ext cx="110683" cy="373223"/>
          </a:xfrm>
          <a:custGeom>
            <a:avLst/>
            <a:gdLst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30956 w 109546"/>
              <a:gd name="connsiteY27" fmla="*/ 286077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16669 w 109546"/>
              <a:gd name="connsiteY26" fmla="*/ 297983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09546"/>
              <a:gd name="connsiteY0" fmla="*/ 226545 h 373036"/>
              <a:gd name="connsiteX1" fmla="*/ 0 w 109546"/>
              <a:gd name="connsiteY1" fmla="*/ 174158 h 373036"/>
              <a:gd name="connsiteX2" fmla="*/ 7144 w 109546"/>
              <a:gd name="connsiteY2" fmla="*/ 145583 h 373036"/>
              <a:gd name="connsiteX3" fmla="*/ 16669 w 109546"/>
              <a:gd name="connsiteY3" fmla="*/ 128914 h 373036"/>
              <a:gd name="connsiteX4" fmla="*/ 21431 w 109546"/>
              <a:gd name="connsiteY4" fmla="*/ 114627 h 373036"/>
              <a:gd name="connsiteX5" fmla="*/ 14288 w 109546"/>
              <a:gd name="connsiteY5" fmla="*/ 76527 h 373036"/>
              <a:gd name="connsiteX6" fmla="*/ 7144 w 109546"/>
              <a:gd name="connsiteY6" fmla="*/ 45570 h 373036"/>
              <a:gd name="connsiteX7" fmla="*/ 7144 w 109546"/>
              <a:gd name="connsiteY7" fmla="*/ 14614 h 373036"/>
              <a:gd name="connsiteX8" fmla="*/ 21431 w 109546"/>
              <a:gd name="connsiteY8" fmla="*/ 327 h 373036"/>
              <a:gd name="connsiteX9" fmla="*/ 38100 w 109546"/>
              <a:gd name="connsiteY9" fmla="*/ 7470 h 373036"/>
              <a:gd name="connsiteX10" fmla="*/ 45244 w 109546"/>
              <a:gd name="connsiteY10" fmla="*/ 38427 h 373036"/>
              <a:gd name="connsiteX11" fmla="*/ 47625 w 109546"/>
              <a:gd name="connsiteY11" fmla="*/ 69383 h 373036"/>
              <a:gd name="connsiteX12" fmla="*/ 47625 w 109546"/>
              <a:gd name="connsiteY12" fmla="*/ 109864 h 373036"/>
              <a:gd name="connsiteX13" fmla="*/ 52388 w 109546"/>
              <a:gd name="connsiteY13" fmla="*/ 126533 h 373036"/>
              <a:gd name="connsiteX14" fmla="*/ 76200 w 109546"/>
              <a:gd name="connsiteY14" fmla="*/ 145583 h 373036"/>
              <a:gd name="connsiteX15" fmla="*/ 85725 w 109546"/>
              <a:gd name="connsiteY15" fmla="*/ 183683 h 373036"/>
              <a:gd name="connsiteX16" fmla="*/ 95250 w 109546"/>
              <a:gd name="connsiteY16" fmla="*/ 214639 h 373036"/>
              <a:gd name="connsiteX17" fmla="*/ 102394 w 109546"/>
              <a:gd name="connsiteY17" fmla="*/ 255120 h 373036"/>
              <a:gd name="connsiteX18" fmla="*/ 100013 w 109546"/>
              <a:gd name="connsiteY18" fmla="*/ 274170 h 373036"/>
              <a:gd name="connsiteX19" fmla="*/ 85725 w 109546"/>
              <a:gd name="connsiteY19" fmla="*/ 278933 h 373036"/>
              <a:gd name="connsiteX20" fmla="*/ 107156 w 109546"/>
              <a:gd name="connsiteY20" fmla="*/ 290839 h 373036"/>
              <a:gd name="connsiteX21" fmla="*/ 107156 w 109546"/>
              <a:gd name="connsiteY21" fmla="*/ 333702 h 373036"/>
              <a:gd name="connsiteX22" fmla="*/ 90488 w 109546"/>
              <a:gd name="connsiteY22" fmla="*/ 367039 h 373036"/>
              <a:gd name="connsiteX23" fmla="*/ 54769 w 109546"/>
              <a:gd name="connsiteY23" fmla="*/ 371802 h 373036"/>
              <a:gd name="connsiteX24" fmla="*/ 23813 w 109546"/>
              <a:gd name="connsiteY24" fmla="*/ 352752 h 373036"/>
              <a:gd name="connsiteX25" fmla="*/ 16669 w 109546"/>
              <a:gd name="connsiteY25" fmla="*/ 326558 h 373036"/>
              <a:gd name="connsiteX26" fmla="*/ 23813 w 109546"/>
              <a:gd name="connsiteY26" fmla="*/ 290839 h 373036"/>
              <a:gd name="connsiteX27" fmla="*/ 19049 w 109546"/>
              <a:gd name="connsiteY27" fmla="*/ 269408 h 373036"/>
              <a:gd name="connsiteX28" fmla="*/ 7144 w 109546"/>
              <a:gd name="connsiteY28" fmla="*/ 226545 h 373036"/>
              <a:gd name="connsiteX0" fmla="*/ 7144 w 111212"/>
              <a:gd name="connsiteY0" fmla="*/ 226545 h 373036"/>
              <a:gd name="connsiteX1" fmla="*/ 0 w 111212"/>
              <a:gd name="connsiteY1" fmla="*/ 174158 h 373036"/>
              <a:gd name="connsiteX2" fmla="*/ 7144 w 111212"/>
              <a:gd name="connsiteY2" fmla="*/ 145583 h 373036"/>
              <a:gd name="connsiteX3" fmla="*/ 16669 w 111212"/>
              <a:gd name="connsiteY3" fmla="*/ 128914 h 373036"/>
              <a:gd name="connsiteX4" fmla="*/ 21431 w 111212"/>
              <a:gd name="connsiteY4" fmla="*/ 114627 h 373036"/>
              <a:gd name="connsiteX5" fmla="*/ 14288 w 111212"/>
              <a:gd name="connsiteY5" fmla="*/ 76527 h 373036"/>
              <a:gd name="connsiteX6" fmla="*/ 7144 w 111212"/>
              <a:gd name="connsiteY6" fmla="*/ 45570 h 373036"/>
              <a:gd name="connsiteX7" fmla="*/ 7144 w 111212"/>
              <a:gd name="connsiteY7" fmla="*/ 14614 h 373036"/>
              <a:gd name="connsiteX8" fmla="*/ 21431 w 111212"/>
              <a:gd name="connsiteY8" fmla="*/ 327 h 373036"/>
              <a:gd name="connsiteX9" fmla="*/ 38100 w 111212"/>
              <a:gd name="connsiteY9" fmla="*/ 7470 h 373036"/>
              <a:gd name="connsiteX10" fmla="*/ 45244 w 111212"/>
              <a:gd name="connsiteY10" fmla="*/ 38427 h 373036"/>
              <a:gd name="connsiteX11" fmla="*/ 47625 w 111212"/>
              <a:gd name="connsiteY11" fmla="*/ 69383 h 373036"/>
              <a:gd name="connsiteX12" fmla="*/ 47625 w 111212"/>
              <a:gd name="connsiteY12" fmla="*/ 109864 h 373036"/>
              <a:gd name="connsiteX13" fmla="*/ 52388 w 111212"/>
              <a:gd name="connsiteY13" fmla="*/ 126533 h 373036"/>
              <a:gd name="connsiteX14" fmla="*/ 76200 w 111212"/>
              <a:gd name="connsiteY14" fmla="*/ 145583 h 373036"/>
              <a:gd name="connsiteX15" fmla="*/ 85725 w 111212"/>
              <a:gd name="connsiteY15" fmla="*/ 183683 h 373036"/>
              <a:gd name="connsiteX16" fmla="*/ 95250 w 111212"/>
              <a:gd name="connsiteY16" fmla="*/ 214639 h 373036"/>
              <a:gd name="connsiteX17" fmla="*/ 102394 w 111212"/>
              <a:gd name="connsiteY17" fmla="*/ 255120 h 373036"/>
              <a:gd name="connsiteX18" fmla="*/ 100013 w 111212"/>
              <a:gd name="connsiteY18" fmla="*/ 274170 h 373036"/>
              <a:gd name="connsiteX19" fmla="*/ 85725 w 111212"/>
              <a:gd name="connsiteY19" fmla="*/ 278933 h 373036"/>
              <a:gd name="connsiteX20" fmla="*/ 109537 w 111212"/>
              <a:gd name="connsiteY20" fmla="*/ 300364 h 373036"/>
              <a:gd name="connsiteX21" fmla="*/ 107156 w 111212"/>
              <a:gd name="connsiteY21" fmla="*/ 333702 h 373036"/>
              <a:gd name="connsiteX22" fmla="*/ 90488 w 111212"/>
              <a:gd name="connsiteY22" fmla="*/ 367039 h 373036"/>
              <a:gd name="connsiteX23" fmla="*/ 54769 w 111212"/>
              <a:gd name="connsiteY23" fmla="*/ 371802 h 373036"/>
              <a:gd name="connsiteX24" fmla="*/ 23813 w 111212"/>
              <a:gd name="connsiteY24" fmla="*/ 352752 h 373036"/>
              <a:gd name="connsiteX25" fmla="*/ 16669 w 111212"/>
              <a:gd name="connsiteY25" fmla="*/ 326558 h 373036"/>
              <a:gd name="connsiteX26" fmla="*/ 23813 w 111212"/>
              <a:gd name="connsiteY26" fmla="*/ 290839 h 373036"/>
              <a:gd name="connsiteX27" fmla="*/ 19049 w 111212"/>
              <a:gd name="connsiteY27" fmla="*/ 269408 h 373036"/>
              <a:gd name="connsiteX28" fmla="*/ 7144 w 111212"/>
              <a:gd name="connsiteY28" fmla="*/ 226545 h 373036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3813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47625 w 111212"/>
              <a:gd name="connsiteY12" fmla="*/ 109864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2388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83683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3813 w 111212"/>
              <a:gd name="connsiteY26" fmla="*/ 290839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6669 w 111212"/>
              <a:gd name="connsiteY25" fmla="*/ 326558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2873"/>
              <a:gd name="connsiteX1" fmla="*/ 0 w 111212"/>
              <a:gd name="connsiteY1" fmla="*/ 174158 h 372873"/>
              <a:gd name="connsiteX2" fmla="*/ 7144 w 111212"/>
              <a:gd name="connsiteY2" fmla="*/ 145583 h 372873"/>
              <a:gd name="connsiteX3" fmla="*/ 16669 w 111212"/>
              <a:gd name="connsiteY3" fmla="*/ 128914 h 372873"/>
              <a:gd name="connsiteX4" fmla="*/ 21431 w 111212"/>
              <a:gd name="connsiteY4" fmla="*/ 114627 h 372873"/>
              <a:gd name="connsiteX5" fmla="*/ 14288 w 111212"/>
              <a:gd name="connsiteY5" fmla="*/ 76527 h 372873"/>
              <a:gd name="connsiteX6" fmla="*/ 7144 w 111212"/>
              <a:gd name="connsiteY6" fmla="*/ 45570 h 372873"/>
              <a:gd name="connsiteX7" fmla="*/ 7144 w 111212"/>
              <a:gd name="connsiteY7" fmla="*/ 14614 h 372873"/>
              <a:gd name="connsiteX8" fmla="*/ 21431 w 111212"/>
              <a:gd name="connsiteY8" fmla="*/ 327 h 372873"/>
              <a:gd name="connsiteX9" fmla="*/ 38100 w 111212"/>
              <a:gd name="connsiteY9" fmla="*/ 7470 h 372873"/>
              <a:gd name="connsiteX10" fmla="*/ 45244 w 111212"/>
              <a:gd name="connsiteY10" fmla="*/ 38427 h 372873"/>
              <a:gd name="connsiteX11" fmla="*/ 47625 w 111212"/>
              <a:gd name="connsiteY11" fmla="*/ 69383 h 372873"/>
              <a:gd name="connsiteX12" fmla="*/ 50007 w 111212"/>
              <a:gd name="connsiteY12" fmla="*/ 105102 h 372873"/>
              <a:gd name="connsiteX13" fmla="*/ 57150 w 111212"/>
              <a:gd name="connsiteY13" fmla="*/ 126533 h 372873"/>
              <a:gd name="connsiteX14" fmla="*/ 76200 w 111212"/>
              <a:gd name="connsiteY14" fmla="*/ 145583 h 372873"/>
              <a:gd name="connsiteX15" fmla="*/ 85725 w 111212"/>
              <a:gd name="connsiteY15" fmla="*/ 174158 h 372873"/>
              <a:gd name="connsiteX16" fmla="*/ 95250 w 111212"/>
              <a:gd name="connsiteY16" fmla="*/ 214639 h 372873"/>
              <a:gd name="connsiteX17" fmla="*/ 102394 w 111212"/>
              <a:gd name="connsiteY17" fmla="*/ 255120 h 372873"/>
              <a:gd name="connsiteX18" fmla="*/ 100013 w 111212"/>
              <a:gd name="connsiteY18" fmla="*/ 274170 h 372873"/>
              <a:gd name="connsiteX19" fmla="*/ 85725 w 111212"/>
              <a:gd name="connsiteY19" fmla="*/ 278933 h 372873"/>
              <a:gd name="connsiteX20" fmla="*/ 109537 w 111212"/>
              <a:gd name="connsiteY20" fmla="*/ 300364 h 372873"/>
              <a:gd name="connsiteX21" fmla="*/ 107156 w 111212"/>
              <a:gd name="connsiteY21" fmla="*/ 338464 h 372873"/>
              <a:gd name="connsiteX22" fmla="*/ 90488 w 111212"/>
              <a:gd name="connsiteY22" fmla="*/ 367039 h 372873"/>
              <a:gd name="connsiteX23" fmla="*/ 54769 w 111212"/>
              <a:gd name="connsiteY23" fmla="*/ 371802 h 372873"/>
              <a:gd name="connsiteX24" fmla="*/ 26194 w 111212"/>
              <a:gd name="connsiteY24" fmla="*/ 352752 h 372873"/>
              <a:gd name="connsiteX25" fmla="*/ 19050 w 111212"/>
              <a:gd name="connsiteY25" fmla="*/ 317033 h 372873"/>
              <a:gd name="connsiteX26" fmla="*/ 28575 w 111212"/>
              <a:gd name="connsiteY26" fmla="*/ 288458 h 372873"/>
              <a:gd name="connsiteX27" fmla="*/ 19049 w 111212"/>
              <a:gd name="connsiteY27" fmla="*/ 269408 h 372873"/>
              <a:gd name="connsiteX28" fmla="*/ 7144 w 111212"/>
              <a:gd name="connsiteY28" fmla="*/ 226545 h 37287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5250 w 111212"/>
              <a:gd name="connsiteY16" fmla="*/ 214639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55120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2394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74170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1212"/>
              <a:gd name="connsiteY0" fmla="*/ 226545 h 373223"/>
              <a:gd name="connsiteX1" fmla="*/ 0 w 111212"/>
              <a:gd name="connsiteY1" fmla="*/ 174158 h 373223"/>
              <a:gd name="connsiteX2" fmla="*/ 7144 w 111212"/>
              <a:gd name="connsiteY2" fmla="*/ 145583 h 373223"/>
              <a:gd name="connsiteX3" fmla="*/ 16669 w 111212"/>
              <a:gd name="connsiteY3" fmla="*/ 128914 h 373223"/>
              <a:gd name="connsiteX4" fmla="*/ 21431 w 111212"/>
              <a:gd name="connsiteY4" fmla="*/ 114627 h 373223"/>
              <a:gd name="connsiteX5" fmla="*/ 14288 w 111212"/>
              <a:gd name="connsiteY5" fmla="*/ 76527 h 373223"/>
              <a:gd name="connsiteX6" fmla="*/ 7144 w 111212"/>
              <a:gd name="connsiteY6" fmla="*/ 45570 h 373223"/>
              <a:gd name="connsiteX7" fmla="*/ 7144 w 111212"/>
              <a:gd name="connsiteY7" fmla="*/ 14614 h 373223"/>
              <a:gd name="connsiteX8" fmla="*/ 21431 w 111212"/>
              <a:gd name="connsiteY8" fmla="*/ 327 h 373223"/>
              <a:gd name="connsiteX9" fmla="*/ 38100 w 111212"/>
              <a:gd name="connsiteY9" fmla="*/ 7470 h 373223"/>
              <a:gd name="connsiteX10" fmla="*/ 45244 w 111212"/>
              <a:gd name="connsiteY10" fmla="*/ 38427 h 373223"/>
              <a:gd name="connsiteX11" fmla="*/ 47625 w 111212"/>
              <a:gd name="connsiteY11" fmla="*/ 69383 h 373223"/>
              <a:gd name="connsiteX12" fmla="*/ 50007 w 111212"/>
              <a:gd name="connsiteY12" fmla="*/ 105102 h 373223"/>
              <a:gd name="connsiteX13" fmla="*/ 57150 w 111212"/>
              <a:gd name="connsiteY13" fmla="*/ 126533 h 373223"/>
              <a:gd name="connsiteX14" fmla="*/ 76200 w 111212"/>
              <a:gd name="connsiteY14" fmla="*/ 145583 h 373223"/>
              <a:gd name="connsiteX15" fmla="*/ 85725 w 111212"/>
              <a:gd name="connsiteY15" fmla="*/ 174158 h 373223"/>
              <a:gd name="connsiteX16" fmla="*/ 97632 w 111212"/>
              <a:gd name="connsiteY16" fmla="*/ 209876 h 373223"/>
              <a:gd name="connsiteX17" fmla="*/ 100013 w 111212"/>
              <a:gd name="connsiteY17" fmla="*/ 243214 h 373223"/>
              <a:gd name="connsiteX18" fmla="*/ 100013 w 111212"/>
              <a:gd name="connsiteY18" fmla="*/ 264645 h 373223"/>
              <a:gd name="connsiteX19" fmla="*/ 85725 w 111212"/>
              <a:gd name="connsiteY19" fmla="*/ 278933 h 373223"/>
              <a:gd name="connsiteX20" fmla="*/ 109537 w 111212"/>
              <a:gd name="connsiteY20" fmla="*/ 300364 h 373223"/>
              <a:gd name="connsiteX21" fmla="*/ 107156 w 111212"/>
              <a:gd name="connsiteY21" fmla="*/ 338464 h 373223"/>
              <a:gd name="connsiteX22" fmla="*/ 90488 w 111212"/>
              <a:gd name="connsiteY22" fmla="*/ 367039 h 373223"/>
              <a:gd name="connsiteX23" fmla="*/ 54769 w 111212"/>
              <a:gd name="connsiteY23" fmla="*/ 371802 h 373223"/>
              <a:gd name="connsiteX24" fmla="*/ 28575 w 111212"/>
              <a:gd name="connsiteY24" fmla="*/ 347990 h 373223"/>
              <a:gd name="connsiteX25" fmla="*/ 19050 w 111212"/>
              <a:gd name="connsiteY25" fmla="*/ 317033 h 373223"/>
              <a:gd name="connsiteX26" fmla="*/ 28575 w 111212"/>
              <a:gd name="connsiteY26" fmla="*/ 288458 h 373223"/>
              <a:gd name="connsiteX27" fmla="*/ 19049 w 111212"/>
              <a:gd name="connsiteY27" fmla="*/ 269408 h 373223"/>
              <a:gd name="connsiteX28" fmla="*/ 7144 w 111212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5725 w 110683"/>
              <a:gd name="connsiteY15" fmla="*/ 174158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  <a:gd name="connsiteX0" fmla="*/ 7144 w 110683"/>
              <a:gd name="connsiteY0" fmla="*/ 226545 h 373223"/>
              <a:gd name="connsiteX1" fmla="*/ 0 w 110683"/>
              <a:gd name="connsiteY1" fmla="*/ 174158 h 373223"/>
              <a:gd name="connsiteX2" fmla="*/ 7144 w 110683"/>
              <a:gd name="connsiteY2" fmla="*/ 145583 h 373223"/>
              <a:gd name="connsiteX3" fmla="*/ 16669 w 110683"/>
              <a:gd name="connsiteY3" fmla="*/ 128914 h 373223"/>
              <a:gd name="connsiteX4" fmla="*/ 21431 w 110683"/>
              <a:gd name="connsiteY4" fmla="*/ 114627 h 373223"/>
              <a:gd name="connsiteX5" fmla="*/ 14288 w 110683"/>
              <a:gd name="connsiteY5" fmla="*/ 76527 h 373223"/>
              <a:gd name="connsiteX6" fmla="*/ 7144 w 110683"/>
              <a:gd name="connsiteY6" fmla="*/ 45570 h 373223"/>
              <a:gd name="connsiteX7" fmla="*/ 7144 w 110683"/>
              <a:gd name="connsiteY7" fmla="*/ 14614 h 373223"/>
              <a:gd name="connsiteX8" fmla="*/ 21431 w 110683"/>
              <a:gd name="connsiteY8" fmla="*/ 327 h 373223"/>
              <a:gd name="connsiteX9" fmla="*/ 38100 w 110683"/>
              <a:gd name="connsiteY9" fmla="*/ 7470 h 373223"/>
              <a:gd name="connsiteX10" fmla="*/ 45244 w 110683"/>
              <a:gd name="connsiteY10" fmla="*/ 38427 h 373223"/>
              <a:gd name="connsiteX11" fmla="*/ 47625 w 110683"/>
              <a:gd name="connsiteY11" fmla="*/ 69383 h 373223"/>
              <a:gd name="connsiteX12" fmla="*/ 50007 w 110683"/>
              <a:gd name="connsiteY12" fmla="*/ 105102 h 373223"/>
              <a:gd name="connsiteX13" fmla="*/ 57150 w 110683"/>
              <a:gd name="connsiteY13" fmla="*/ 126533 h 373223"/>
              <a:gd name="connsiteX14" fmla="*/ 76200 w 110683"/>
              <a:gd name="connsiteY14" fmla="*/ 145583 h 373223"/>
              <a:gd name="connsiteX15" fmla="*/ 88106 w 110683"/>
              <a:gd name="connsiteY15" fmla="*/ 171777 h 373223"/>
              <a:gd name="connsiteX16" fmla="*/ 97632 w 110683"/>
              <a:gd name="connsiteY16" fmla="*/ 209876 h 373223"/>
              <a:gd name="connsiteX17" fmla="*/ 100013 w 110683"/>
              <a:gd name="connsiteY17" fmla="*/ 243214 h 373223"/>
              <a:gd name="connsiteX18" fmla="*/ 100013 w 110683"/>
              <a:gd name="connsiteY18" fmla="*/ 264645 h 373223"/>
              <a:gd name="connsiteX19" fmla="*/ 92869 w 110683"/>
              <a:gd name="connsiteY19" fmla="*/ 278933 h 373223"/>
              <a:gd name="connsiteX20" fmla="*/ 109537 w 110683"/>
              <a:gd name="connsiteY20" fmla="*/ 300364 h 373223"/>
              <a:gd name="connsiteX21" fmla="*/ 107156 w 110683"/>
              <a:gd name="connsiteY21" fmla="*/ 338464 h 373223"/>
              <a:gd name="connsiteX22" fmla="*/ 90488 w 110683"/>
              <a:gd name="connsiteY22" fmla="*/ 367039 h 373223"/>
              <a:gd name="connsiteX23" fmla="*/ 54769 w 110683"/>
              <a:gd name="connsiteY23" fmla="*/ 371802 h 373223"/>
              <a:gd name="connsiteX24" fmla="*/ 28575 w 110683"/>
              <a:gd name="connsiteY24" fmla="*/ 347990 h 373223"/>
              <a:gd name="connsiteX25" fmla="*/ 19050 w 110683"/>
              <a:gd name="connsiteY25" fmla="*/ 317033 h 373223"/>
              <a:gd name="connsiteX26" fmla="*/ 28575 w 110683"/>
              <a:gd name="connsiteY26" fmla="*/ 288458 h 373223"/>
              <a:gd name="connsiteX27" fmla="*/ 19049 w 110683"/>
              <a:gd name="connsiteY27" fmla="*/ 269408 h 373223"/>
              <a:gd name="connsiteX28" fmla="*/ 7144 w 110683"/>
              <a:gd name="connsiteY28" fmla="*/ 226545 h 373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10683" h="373223">
                <a:moveTo>
                  <a:pt x="7144" y="226545"/>
                </a:moveTo>
                <a:cubicBezTo>
                  <a:pt x="3969" y="210670"/>
                  <a:pt x="0" y="187652"/>
                  <a:pt x="0" y="174158"/>
                </a:cubicBezTo>
                <a:cubicBezTo>
                  <a:pt x="0" y="160664"/>
                  <a:pt x="4366" y="153124"/>
                  <a:pt x="7144" y="145583"/>
                </a:cubicBezTo>
                <a:cubicBezTo>
                  <a:pt x="9922" y="138042"/>
                  <a:pt x="14288" y="134073"/>
                  <a:pt x="16669" y="128914"/>
                </a:cubicBezTo>
                <a:cubicBezTo>
                  <a:pt x="19050" y="123755"/>
                  <a:pt x="21828" y="123358"/>
                  <a:pt x="21431" y="114627"/>
                </a:cubicBezTo>
                <a:cubicBezTo>
                  <a:pt x="21034" y="105896"/>
                  <a:pt x="16669" y="88036"/>
                  <a:pt x="14288" y="76527"/>
                </a:cubicBezTo>
                <a:cubicBezTo>
                  <a:pt x="11907" y="65018"/>
                  <a:pt x="8335" y="55889"/>
                  <a:pt x="7144" y="45570"/>
                </a:cubicBezTo>
                <a:cubicBezTo>
                  <a:pt x="5953" y="35251"/>
                  <a:pt x="4763" y="22154"/>
                  <a:pt x="7144" y="14614"/>
                </a:cubicBezTo>
                <a:cubicBezTo>
                  <a:pt x="9525" y="7074"/>
                  <a:pt x="16272" y="1518"/>
                  <a:pt x="21431" y="327"/>
                </a:cubicBezTo>
                <a:cubicBezTo>
                  <a:pt x="26590" y="-864"/>
                  <a:pt x="34131" y="1120"/>
                  <a:pt x="38100" y="7470"/>
                </a:cubicBezTo>
                <a:cubicBezTo>
                  <a:pt x="42069" y="13820"/>
                  <a:pt x="43657" y="28108"/>
                  <a:pt x="45244" y="38427"/>
                </a:cubicBezTo>
                <a:cubicBezTo>
                  <a:pt x="46832" y="48746"/>
                  <a:pt x="46831" y="58271"/>
                  <a:pt x="47625" y="69383"/>
                </a:cubicBezTo>
                <a:cubicBezTo>
                  <a:pt x="48419" y="80495"/>
                  <a:pt x="48420" y="95577"/>
                  <a:pt x="50007" y="105102"/>
                </a:cubicBezTo>
                <a:cubicBezTo>
                  <a:pt x="51595" y="114627"/>
                  <a:pt x="52785" y="119786"/>
                  <a:pt x="57150" y="126533"/>
                </a:cubicBezTo>
                <a:cubicBezTo>
                  <a:pt x="61515" y="133280"/>
                  <a:pt x="71041" y="138042"/>
                  <a:pt x="76200" y="145583"/>
                </a:cubicBezTo>
                <a:cubicBezTo>
                  <a:pt x="81359" y="153124"/>
                  <a:pt x="84534" y="161062"/>
                  <a:pt x="88106" y="171777"/>
                </a:cubicBezTo>
                <a:cubicBezTo>
                  <a:pt x="91678" y="182493"/>
                  <a:pt x="95648" y="197970"/>
                  <a:pt x="97632" y="209876"/>
                </a:cubicBezTo>
                <a:cubicBezTo>
                  <a:pt x="99617" y="221782"/>
                  <a:pt x="99616" y="234086"/>
                  <a:pt x="100013" y="243214"/>
                </a:cubicBezTo>
                <a:cubicBezTo>
                  <a:pt x="100410" y="252342"/>
                  <a:pt x="101204" y="258692"/>
                  <a:pt x="100013" y="264645"/>
                </a:cubicBezTo>
                <a:cubicBezTo>
                  <a:pt x="98822" y="270598"/>
                  <a:pt x="91282" y="272980"/>
                  <a:pt x="92869" y="278933"/>
                </a:cubicBezTo>
                <a:cubicBezTo>
                  <a:pt x="94456" y="284886"/>
                  <a:pt x="107156" y="290442"/>
                  <a:pt x="109537" y="300364"/>
                </a:cubicBezTo>
                <a:cubicBezTo>
                  <a:pt x="111918" y="310286"/>
                  <a:pt x="110331" y="327352"/>
                  <a:pt x="107156" y="338464"/>
                </a:cubicBezTo>
                <a:cubicBezTo>
                  <a:pt x="103981" y="349576"/>
                  <a:pt x="99219" y="361483"/>
                  <a:pt x="90488" y="367039"/>
                </a:cubicBezTo>
                <a:cubicBezTo>
                  <a:pt x="81757" y="372595"/>
                  <a:pt x="65088" y="374977"/>
                  <a:pt x="54769" y="371802"/>
                </a:cubicBezTo>
                <a:cubicBezTo>
                  <a:pt x="44450" y="368627"/>
                  <a:pt x="34528" y="357118"/>
                  <a:pt x="28575" y="347990"/>
                </a:cubicBezTo>
                <a:cubicBezTo>
                  <a:pt x="22622" y="338862"/>
                  <a:pt x="19050" y="326955"/>
                  <a:pt x="19050" y="317033"/>
                </a:cubicBezTo>
                <a:cubicBezTo>
                  <a:pt x="19050" y="307111"/>
                  <a:pt x="26194" y="295205"/>
                  <a:pt x="28575" y="288458"/>
                </a:cubicBezTo>
                <a:cubicBezTo>
                  <a:pt x="30956" y="281711"/>
                  <a:pt x="22621" y="279727"/>
                  <a:pt x="19049" y="269408"/>
                </a:cubicBezTo>
                <a:cubicBezTo>
                  <a:pt x="15477" y="259089"/>
                  <a:pt x="10319" y="242420"/>
                  <a:pt x="7144" y="226545"/>
                </a:cubicBezTo>
                <a:close/>
              </a:path>
            </a:pathLst>
          </a:cu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819" name="组合 1818"/>
          <p:cNvGrpSpPr/>
          <p:nvPr/>
        </p:nvGrpSpPr>
        <p:grpSpPr>
          <a:xfrm>
            <a:off x="3143345" y="4032813"/>
            <a:ext cx="157432" cy="160865"/>
            <a:chOff x="3143345" y="4032813"/>
            <a:chExt cx="157432" cy="160865"/>
          </a:xfrm>
        </p:grpSpPr>
        <p:sp>
          <p:nvSpPr>
            <p:cNvPr id="1820" name="椭圆 1819"/>
            <p:cNvSpPr/>
            <p:nvPr/>
          </p:nvSpPr>
          <p:spPr>
            <a:xfrm>
              <a:off x="3145977" y="4038878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21" name="椭圆 1820"/>
            <p:cNvSpPr/>
            <p:nvPr/>
          </p:nvSpPr>
          <p:spPr>
            <a:xfrm>
              <a:off x="3143345" y="4032813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22" name="组合 1821"/>
          <p:cNvGrpSpPr/>
          <p:nvPr/>
        </p:nvGrpSpPr>
        <p:grpSpPr>
          <a:xfrm>
            <a:off x="3292493" y="4003745"/>
            <a:ext cx="163065" cy="158500"/>
            <a:chOff x="3292493" y="4003745"/>
            <a:chExt cx="163065" cy="158500"/>
          </a:xfrm>
        </p:grpSpPr>
        <p:sp>
          <p:nvSpPr>
            <p:cNvPr id="1823" name="椭圆 1822"/>
            <p:cNvSpPr/>
            <p:nvPr/>
          </p:nvSpPr>
          <p:spPr>
            <a:xfrm>
              <a:off x="3300758" y="4007445"/>
              <a:ext cx="154800" cy="154800"/>
            </a:xfrm>
            <a:prstGeom prst="ellipse">
              <a:avLst/>
            </a:prstGeom>
            <a:solidFill>
              <a:srgbClr val="E4BB82"/>
            </a:solidFill>
            <a:ln w="6350">
              <a:solidFill>
                <a:srgbClr val="BA906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24" name="椭圆 1823"/>
            <p:cNvSpPr/>
            <p:nvPr/>
          </p:nvSpPr>
          <p:spPr>
            <a:xfrm>
              <a:off x="3292493" y="4003745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25" name="组合 1824"/>
          <p:cNvGrpSpPr/>
          <p:nvPr/>
        </p:nvGrpSpPr>
        <p:grpSpPr>
          <a:xfrm>
            <a:off x="3767398" y="2008794"/>
            <a:ext cx="476072" cy="547744"/>
            <a:chOff x="3767398" y="2008794"/>
            <a:chExt cx="476072" cy="547744"/>
          </a:xfrm>
        </p:grpSpPr>
        <p:sp>
          <p:nvSpPr>
            <p:cNvPr id="1826" name="椭圆 1825"/>
            <p:cNvSpPr/>
            <p:nvPr/>
          </p:nvSpPr>
          <p:spPr>
            <a:xfrm>
              <a:off x="4088670" y="2401738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27" name="椭圆 1826"/>
            <p:cNvSpPr/>
            <p:nvPr/>
          </p:nvSpPr>
          <p:spPr>
            <a:xfrm>
              <a:off x="4006128" y="2265949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28" name="椭圆 1827"/>
            <p:cNvSpPr/>
            <p:nvPr/>
          </p:nvSpPr>
          <p:spPr>
            <a:xfrm>
              <a:off x="3921969" y="2132924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29" name="椭圆 1828"/>
            <p:cNvSpPr/>
            <p:nvPr/>
          </p:nvSpPr>
          <p:spPr>
            <a:xfrm>
              <a:off x="4020919" y="2014383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30" name="椭圆 1829"/>
            <p:cNvSpPr/>
            <p:nvPr/>
          </p:nvSpPr>
          <p:spPr>
            <a:xfrm>
              <a:off x="3773712" y="2084299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31" name="椭圆 1830"/>
            <p:cNvSpPr/>
            <p:nvPr/>
          </p:nvSpPr>
          <p:spPr>
            <a:xfrm>
              <a:off x="4087398" y="2396040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32" name="椭圆 1831"/>
            <p:cNvSpPr/>
            <p:nvPr/>
          </p:nvSpPr>
          <p:spPr>
            <a:xfrm>
              <a:off x="3996808" y="2261048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33" name="椭圆 1832"/>
            <p:cNvSpPr/>
            <p:nvPr/>
          </p:nvSpPr>
          <p:spPr>
            <a:xfrm>
              <a:off x="3913346" y="2127923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34" name="椭圆 1833"/>
            <p:cNvSpPr/>
            <p:nvPr/>
          </p:nvSpPr>
          <p:spPr>
            <a:xfrm>
              <a:off x="4017665" y="2008794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35" name="椭圆 1834"/>
            <p:cNvSpPr/>
            <p:nvPr/>
          </p:nvSpPr>
          <p:spPr>
            <a:xfrm>
              <a:off x="3767398" y="2078416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36" name="组合 1835"/>
          <p:cNvGrpSpPr/>
          <p:nvPr/>
        </p:nvGrpSpPr>
        <p:grpSpPr>
          <a:xfrm>
            <a:off x="5754202" y="1365297"/>
            <a:ext cx="590740" cy="719002"/>
            <a:chOff x="5754202" y="1365297"/>
            <a:chExt cx="590740" cy="719002"/>
          </a:xfrm>
        </p:grpSpPr>
        <p:sp>
          <p:nvSpPr>
            <p:cNvPr id="1837" name="椭圆 1836"/>
            <p:cNvSpPr/>
            <p:nvPr/>
          </p:nvSpPr>
          <p:spPr>
            <a:xfrm>
              <a:off x="5988040" y="1929499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38" name="椭圆 1837"/>
            <p:cNvSpPr/>
            <p:nvPr/>
          </p:nvSpPr>
          <p:spPr>
            <a:xfrm>
              <a:off x="5968404" y="1775433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39" name="椭圆 1838"/>
            <p:cNvSpPr/>
            <p:nvPr/>
          </p:nvSpPr>
          <p:spPr>
            <a:xfrm>
              <a:off x="5930087" y="1630684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40" name="椭圆 1839"/>
            <p:cNvSpPr/>
            <p:nvPr/>
          </p:nvSpPr>
          <p:spPr>
            <a:xfrm>
              <a:off x="5863338" y="1491297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41" name="椭圆 1840"/>
            <p:cNvSpPr/>
            <p:nvPr/>
          </p:nvSpPr>
          <p:spPr>
            <a:xfrm>
              <a:off x="5767004" y="1367131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42" name="椭圆 1841"/>
            <p:cNvSpPr/>
            <p:nvPr/>
          </p:nvSpPr>
          <p:spPr>
            <a:xfrm>
              <a:off x="6065440" y="1561799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43" name="椭圆 1842"/>
            <p:cNvSpPr/>
            <p:nvPr/>
          </p:nvSpPr>
          <p:spPr>
            <a:xfrm>
              <a:off x="6190142" y="1469868"/>
              <a:ext cx="154800" cy="154800"/>
            </a:xfrm>
            <a:prstGeom prst="ellipse">
              <a:avLst/>
            </a:prstGeom>
            <a:solidFill>
              <a:srgbClr val="80D7A9"/>
            </a:solidFill>
            <a:ln w="6350">
              <a:solidFill>
                <a:srgbClr val="4386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44" name="椭圆 1843"/>
            <p:cNvSpPr/>
            <p:nvPr/>
          </p:nvSpPr>
          <p:spPr>
            <a:xfrm>
              <a:off x="5982804" y="1929499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45" name="椭圆 1844"/>
            <p:cNvSpPr/>
            <p:nvPr/>
          </p:nvSpPr>
          <p:spPr>
            <a:xfrm>
              <a:off x="5958887" y="1774699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46" name="椭圆 1845"/>
            <p:cNvSpPr/>
            <p:nvPr/>
          </p:nvSpPr>
          <p:spPr>
            <a:xfrm>
              <a:off x="5914470" y="1626386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47" name="椭圆 1846"/>
            <p:cNvSpPr/>
            <p:nvPr/>
          </p:nvSpPr>
          <p:spPr>
            <a:xfrm>
              <a:off x="5754202" y="1365297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48" name="椭圆 1847"/>
            <p:cNvSpPr/>
            <p:nvPr/>
          </p:nvSpPr>
          <p:spPr>
            <a:xfrm>
              <a:off x="5859490" y="1490380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49" name="椭圆 1848"/>
            <p:cNvSpPr/>
            <p:nvPr/>
          </p:nvSpPr>
          <p:spPr>
            <a:xfrm>
              <a:off x="6058904" y="155653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50" name="椭圆 1849"/>
            <p:cNvSpPr/>
            <p:nvPr/>
          </p:nvSpPr>
          <p:spPr>
            <a:xfrm>
              <a:off x="6184255" y="1468838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51" name="组合 1850"/>
          <p:cNvGrpSpPr/>
          <p:nvPr/>
        </p:nvGrpSpPr>
        <p:grpSpPr>
          <a:xfrm>
            <a:off x="9397723" y="1788761"/>
            <a:ext cx="579454" cy="1028475"/>
            <a:chOff x="9397723" y="1788761"/>
            <a:chExt cx="579454" cy="1028475"/>
          </a:xfrm>
        </p:grpSpPr>
        <p:sp>
          <p:nvSpPr>
            <p:cNvPr id="1852" name="椭圆 1851"/>
            <p:cNvSpPr/>
            <p:nvPr/>
          </p:nvSpPr>
          <p:spPr>
            <a:xfrm>
              <a:off x="9411192" y="2128653"/>
              <a:ext cx="154800" cy="15480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AB285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53" name="椭圆 1852"/>
            <p:cNvSpPr/>
            <p:nvPr/>
          </p:nvSpPr>
          <p:spPr>
            <a:xfrm>
              <a:off x="9822377" y="1793027"/>
              <a:ext cx="154800" cy="15480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AB285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54" name="椭圆 1853"/>
            <p:cNvSpPr/>
            <p:nvPr/>
          </p:nvSpPr>
          <p:spPr>
            <a:xfrm>
              <a:off x="9816622" y="1944930"/>
              <a:ext cx="154800" cy="15480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AB285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55" name="椭圆 1854"/>
            <p:cNvSpPr/>
            <p:nvPr/>
          </p:nvSpPr>
          <p:spPr>
            <a:xfrm>
              <a:off x="9767148" y="2094240"/>
              <a:ext cx="154800" cy="15480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AB285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56" name="椭圆 1855"/>
            <p:cNvSpPr/>
            <p:nvPr/>
          </p:nvSpPr>
          <p:spPr>
            <a:xfrm>
              <a:off x="9562262" y="2171640"/>
              <a:ext cx="154800" cy="15480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AB285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57" name="椭圆 1856"/>
            <p:cNvSpPr/>
            <p:nvPr/>
          </p:nvSpPr>
          <p:spPr>
            <a:xfrm>
              <a:off x="9705446" y="2233445"/>
              <a:ext cx="154800" cy="15480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AB285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58" name="椭圆 1857"/>
            <p:cNvSpPr/>
            <p:nvPr/>
          </p:nvSpPr>
          <p:spPr>
            <a:xfrm>
              <a:off x="9744977" y="2371488"/>
              <a:ext cx="154800" cy="15480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AB285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59" name="椭圆 1858"/>
            <p:cNvSpPr/>
            <p:nvPr/>
          </p:nvSpPr>
          <p:spPr>
            <a:xfrm>
              <a:off x="9792311" y="2516962"/>
              <a:ext cx="154800" cy="15480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AB285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60" name="椭圆 1859"/>
            <p:cNvSpPr/>
            <p:nvPr/>
          </p:nvSpPr>
          <p:spPr>
            <a:xfrm>
              <a:off x="9813140" y="2662436"/>
              <a:ext cx="154800" cy="154800"/>
            </a:xfrm>
            <a:prstGeom prst="ellipse">
              <a:avLst/>
            </a:prstGeom>
            <a:solidFill>
              <a:srgbClr val="FF0000"/>
            </a:solidFill>
            <a:ln w="6350">
              <a:solidFill>
                <a:srgbClr val="AB285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61" name="椭圆 1860"/>
            <p:cNvSpPr/>
            <p:nvPr/>
          </p:nvSpPr>
          <p:spPr>
            <a:xfrm>
              <a:off x="9397723" y="212389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62" name="椭圆 1861"/>
            <p:cNvSpPr/>
            <p:nvPr/>
          </p:nvSpPr>
          <p:spPr>
            <a:xfrm>
              <a:off x="9556239" y="2174052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63" name="椭圆 1862"/>
            <p:cNvSpPr/>
            <p:nvPr/>
          </p:nvSpPr>
          <p:spPr>
            <a:xfrm>
              <a:off x="9801643" y="2664216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64" name="椭圆 1863"/>
            <p:cNvSpPr/>
            <p:nvPr/>
          </p:nvSpPr>
          <p:spPr>
            <a:xfrm>
              <a:off x="9806711" y="178876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65" name="椭圆 1864"/>
            <p:cNvSpPr/>
            <p:nvPr/>
          </p:nvSpPr>
          <p:spPr>
            <a:xfrm>
              <a:off x="9812144" y="1950072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66" name="椭圆 1865"/>
            <p:cNvSpPr/>
            <p:nvPr/>
          </p:nvSpPr>
          <p:spPr>
            <a:xfrm>
              <a:off x="9755148" y="2085301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67" name="椭圆 1866"/>
            <p:cNvSpPr/>
            <p:nvPr/>
          </p:nvSpPr>
          <p:spPr>
            <a:xfrm>
              <a:off x="9695516" y="2228760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68" name="椭圆 1867"/>
            <p:cNvSpPr/>
            <p:nvPr/>
          </p:nvSpPr>
          <p:spPr>
            <a:xfrm>
              <a:off x="9738643" y="2367582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69" name="椭圆 1868"/>
            <p:cNvSpPr/>
            <p:nvPr/>
          </p:nvSpPr>
          <p:spPr>
            <a:xfrm>
              <a:off x="9782846" y="2518832"/>
              <a:ext cx="126000" cy="126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effectLst>
              <a:softEdge rad="38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1870" name="直接连接符 1869"/>
          <p:cNvCxnSpPr>
            <a:cxnSpLocks noChangeAspect="1"/>
          </p:cNvCxnSpPr>
          <p:nvPr/>
        </p:nvCxnSpPr>
        <p:spPr>
          <a:xfrm>
            <a:off x="3364700" y="1858892"/>
            <a:ext cx="396000" cy="28285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1" name="直接连接符 1870"/>
          <p:cNvCxnSpPr/>
          <p:nvPr/>
        </p:nvCxnSpPr>
        <p:spPr>
          <a:xfrm>
            <a:off x="9840416" y="1484784"/>
            <a:ext cx="0" cy="28800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2" name="直接连接符 1871"/>
          <p:cNvCxnSpPr/>
          <p:nvPr/>
        </p:nvCxnSpPr>
        <p:spPr>
          <a:xfrm>
            <a:off x="8416389" y="2071794"/>
            <a:ext cx="558671" cy="97625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3" name="直接连接符 1872"/>
          <p:cNvCxnSpPr/>
          <p:nvPr/>
        </p:nvCxnSpPr>
        <p:spPr>
          <a:xfrm flipV="1">
            <a:off x="7753444" y="4846626"/>
            <a:ext cx="408543" cy="8850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4" name="直接连接符 1873"/>
          <p:cNvCxnSpPr/>
          <p:nvPr/>
        </p:nvCxnSpPr>
        <p:spPr>
          <a:xfrm>
            <a:off x="1077913" y="1125538"/>
            <a:ext cx="522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圆角矩形 11"/>
          <p:cNvSpPr/>
          <p:nvPr/>
        </p:nvSpPr>
        <p:spPr>
          <a:xfrm>
            <a:off x="3071813" y="2906564"/>
            <a:ext cx="2016125" cy="792162"/>
          </a:xfrm>
          <a:prstGeom prst="roundRect">
            <a:avLst/>
          </a:prstGeom>
          <a:solidFill>
            <a:srgbClr val="FFE08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1" name="圆角矩形 10"/>
          <p:cNvSpPr/>
          <p:nvPr/>
        </p:nvSpPr>
        <p:spPr>
          <a:xfrm>
            <a:off x="3432175" y="4103539"/>
            <a:ext cx="2808288" cy="503237"/>
          </a:xfrm>
          <a:prstGeom prst="roundRect">
            <a:avLst/>
          </a:prstGeom>
          <a:solidFill>
            <a:srgbClr val="D1ECC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0" name="L 形 9"/>
          <p:cNvSpPr/>
          <p:nvPr/>
        </p:nvSpPr>
        <p:spPr>
          <a:xfrm>
            <a:off x="3152775" y="3735239"/>
            <a:ext cx="503238" cy="1187450"/>
          </a:xfrm>
          <a:prstGeom prst="corner">
            <a:avLst/>
          </a:prstGeom>
          <a:solidFill>
            <a:srgbClr val="FECC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2" name="Rectangle 2"/>
          <p:cNvSpPr txBox="1">
            <a:spLocks noChangeArrowheads="1"/>
          </p:cNvSpPr>
          <p:nvPr/>
        </p:nvSpPr>
        <p:spPr bwMode="auto">
          <a:xfrm>
            <a:off x="1055688" y="1118195"/>
            <a:ext cx="9504362" cy="5826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0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69925" indent="-325438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2600">
                <a:solidFill>
                  <a:schemeClr val="tx1"/>
                </a:solidFill>
                <a:latin typeface="+mn-lt"/>
                <a:ea typeface="+mn-ea"/>
              </a:defRPr>
            </a:lvl2pPr>
            <a:lvl3pPr marL="1022350" indent="-350838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2200">
                <a:solidFill>
                  <a:schemeClr val="tx1"/>
                </a:solidFill>
                <a:latin typeface="+mn-lt"/>
                <a:ea typeface="+mn-ea"/>
              </a:defRPr>
            </a:lvl3pPr>
            <a:lvl4pPr marL="1339850" indent="-315913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1681163" indent="-339725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  <a:lvl6pPr marL="21383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5955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0527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5099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360363" indent="-360363" eaLnBrk="1" hangingPunct="1">
              <a:lnSpc>
                <a:spcPct val="130000"/>
              </a:lnSpc>
              <a:spcBef>
                <a:spcPct val="0"/>
              </a:spcBef>
              <a:buClr>
                <a:srgbClr val="C00000"/>
              </a:buClr>
              <a:buSzPct val="80000"/>
              <a:defRPr/>
            </a:pP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磷脂酰乙醇胺</a:t>
            </a:r>
            <a:r>
              <a:rPr kumimoji="0" lang="en-US" altLang="zh-CN" sz="20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(</a:t>
            </a:r>
            <a:r>
              <a:rPr kumimoji="0" lang="en-US" altLang="zh-CN" sz="2000" b="0" kern="0" dirty="0" err="1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phosphatidyl</a:t>
            </a:r>
            <a:r>
              <a:rPr kumimoji="0" lang="en-US" altLang="zh-CN" sz="20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 ethanolamine, PE)</a:t>
            </a:r>
            <a:r>
              <a:rPr kumimoji="0" lang="zh-CN" altLang="en-US" sz="24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，</a:t>
            </a: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俗称脑磷脂</a:t>
            </a:r>
            <a:r>
              <a:rPr kumimoji="0" lang="en-US" altLang="zh-CN" sz="20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(cephalin)</a:t>
            </a:r>
            <a:endParaRPr kumimoji="0" lang="en-US" altLang="en-US" sz="2000" b="0" kern="0" dirty="0"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ea typeface="方正姚体" panose="02010601030101010101" pitchFamily="2" charset="-122"/>
            </a:endParaRPr>
          </a:p>
        </p:txBody>
      </p:sp>
      <p:sp>
        <p:nvSpPr>
          <p:cNvPr id="33" name="矩形 32"/>
          <p:cNvSpPr/>
          <p:nvPr/>
        </p:nvSpPr>
        <p:spPr>
          <a:xfrm>
            <a:off x="2933700" y="5108575"/>
            <a:ext cx="2044700" cy="50958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360363" indent="-360363" eaLnBrk="1" hangingPunct="1">
              <a:lnSpc>
                <a:spcPct val="130000"/>
              </a:lnSpc>
              <a:defRPr/>
            </a:pPr>
            <a:r>
              <a:rPr kumimoji="0" lang="zh-CN" altLang="en-US" sz="24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卵磷脂</a:t>
            </a:r>
            <a:r>
              <a:rPr kumimoji="0" lang="en-US" altLang="zh-CN" sz="20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(lecithin)</a:t>
            </a:r>
            <a:endParaRPr kumimoji="0" lang="en-US" altLang="en-US" sz="2000" b="0" kern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34" name="矩形 33"/>
          <p:cNvSpPr/>
          <p:nvPr/>
        </p:nvSpPr>
        <p:spPr>
          <a:xfrm>
            <a:off x="7248525" y="5084763"/>
            <a:ext cx="2144713" cy="50958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360363" indent="-360363" eaLnBrk="1" hangingPunct="1">
              <a:lnSpc>
                <a:spcPct val="130000"/>
              </a:lnSpc>
              <a:defRPr/>
            </a:pPr>
            <a:r>
              <a:rPr kumimoji="0" lang="zh-CN" altLang="en-US" sz="24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脑磷脂</a:t>
            </a:r>
            <a:r>
              <a:rPr kumimoji="0" lang="en-US" altLang="zh-CN" sz="20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(cephalin)</a:t>
            </a:r>
          </a:p>
        </p:txBody>
      </p:sp>
      <p:sp>
        <p:nvSpPr>
          <p:cNvPr id="13" name="圆角矩形 12"/>
          <p:cNvSpPr/>
          <p:nvPr/>
        </p:nvSpPr>
        <p:spPr>
          <a:xfrm>
            <a:off x="3071813" y="2042964"/>
            <a:ext cx="2016125" cy="792162"/>
          </a:xfrm>
          <a:prstGeom prst="roundRect">
            <a:avLst/>
          </a:prstGeom>
          <a:solidFill>
            <a:srgbClr val="FFE08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4" name="圆角矩形 13"/>
          <p:cNvSpPr/>
          <p:nvPr/>
        </p:nvSpPr>
        <p:spPr>
          <a:xfrm>
            <a:off x="2100263" y="2276326"/>
            <a:ext cx="900112" cy="2447925"/>
          </a:xfrm>
          <a:prstGeom prst="roundRect">
            <a:avLst/>
          </a:prstGeom>
          <a:solidFill>
            <a:srgbClr val="C4D1F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5" name="圆角矩形 14"/>
          <p:cNvSpPr/>
          <p:nvPr/>
        </p:nvSpPr>
        <p:spPr>
          <a:xfrm>
            <a:off x="7680325" y="2906564"/>
            <a:ext cx="2016125" cy="792162"/>
          </a:xfrm>
          <a:prstGeom prst="roundRect">
            <a:avLst/>
          </a:prstGeom>
          <a:solidFill>
            <a:srgbClr val="FFE08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6" name="圆角矩形 15"/>
          <p:cNvSpPr/>
          <p:nvPr/>
        </p:nvSpPr>
        <p:spPr>
          <a:xfrm>
            <a:off x="8040688" y="4094014"/>
            <a:ext cx="2808287" cy="504825"/>
          </a:xfrm>
          <a:prstGeom prst="roundRect">
            <a:avLst/>
          </a:prstGeom>
          <a:solidFill>
            <a:srgbClr val="D1ECC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7" name="L 形 16"/>
          <p:cNvSpPr/>
          <p:nvPr/>
        </p:nvSpPr>
        <p:spPr>
          <a:xfrm>
            <a:off x="7761288" y="3725714"/>
            <a:ext cx="504825" cy="1187450"/>
          </a:xfrm>
          <a:prstGeom prst="corner">
            <a:avLst/>
          </a:prstGeom>
          <a:solidFill>
            <a:srgbClr val="FECC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8" name="圆角矩形 17"/>
          <p:cNvSpPr/>
          <p:nvPr/>
        </p:nvSpPr>
        <p:spPr>
          <a:xfrm>
            <a:off x="7680325" y="2035026"/>
            <a:ext cx="2016125" cy="792163"/>
          </a:xfrm>
          <a:prstGeom prst="roundRect">
            <a:avLst/>
          </a:prstGeom>
          <a:solidFill>
            <a:srgbClr val="FFE08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19" name="圆角矩形 18"/>
          <p:cNvSpPr/>
          <p:nvPr/>
        </p:nvSpPr>
        <p:spPr>
          <a:xfrm>
            <a:off x="6708775" y="2276326"/>
            <a:ext cx="900113" cy="2447925"/>
          </a:xfrm>
          <a:prstGeom prst="roundRect">
            <a:avLst/>
          </a:prstGeom>
          <a:solidFill>
            <a:srgbClr val="C4D1F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zh-CN" altLang="en-US"/>
          </a:p>
        </p:txBody>
      </p:sp>
      <p:sp>
        <p:nvSpPr>
          <p:cNvPr id="93199" name="矩形 2"/>
          <p:cNvSpPr>
            <a:spLocks noChangeArrowheads="1"/>
          </p:cNvSpPr>
          <p:nvPr/>
        </p:nvSpPr>
        <p:spPr bwMode="auto">
          <a:xfrm>
            <a:off x="5016500" y="4032101"/>
            <a:ext cx="295275" cy="430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en-US" altLang="zh-CN" baseline="30000">
                <a:latin typeface="Arial" panose="020B0604020202020204" pitchFamily="34" charset="0"/>
                <a:ea typeface="方正姚体" panose="02010601030101010101" pitchFamily="2" charset="-122"/>
              </a:rPr>
              <a:t>+</a:t>
            </a:r>
            <a:endParaRPr lang="zh-CN" altLang="en-US"/>
          </a:p>
        </p:txBody>
      </p:sp>
      <p:sp>
        <p:nvSpPr>
          <p:cNvPr id="93200" name="矩形 3"/>
          <p:cNvSpPr>
            <a:spLocks noChangeArrowheads="1"/>
          </p:cNvSpPr>
          <p:nvPr/>
        </p:nvSpPr>
        <p:spPr bwMode="auto">
          <a:xfrm>
            <a:off x="9625013" y="4024164"/>
            <a:ext cx="295275" cy="430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en-US" altLang="zh-CN" baseline="30000">
                <a:latin typeface="Arial" panose="020B0604020202020204" pitchFamily="34" charset="0"/>
                <a:ea typeface="方正姚体" panose="02010601030101010101" pitchFamily="2" charset="-122"/>
              </a:rPr>
              <a:t>+</a:t>
            </a:r>
            <a:endParaRPr lang="zh-CN" altLang="en-US"/>
          </a:p>
        </p:txBody>
      </p:sp>
      <p:sp>
        <p:nvSpPr>
          <p:cNvPr id="93201" name="Text Box 14"/>
          <p:cNvSpPr txBox="1">
            <a:spLocks noChangeArrowheads="1"/>
          </p:cNvSpPr>
          <p:nvPr/>
        </p:nvSpPr>
        <p:spPr bwMode="auto">
          <a:xfrm>
            <a:off x="6600825" y="2065189"/>
            <a:ext cx="3659188" cy="2930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O</a:t>
            </a:r>
          </a:p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</a:t>
            </a:r>
            <a:r>
              <a:rPr lang="en-US" altLang="zh-CN" sz="1000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ǁ </a:t>
            </a:r>
          </a:p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CH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‒O—C‒(CH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)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14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H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</a:p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Arial" panose="020B0604020202020204" pitchFamily="34" charset="0"/>
                <a:ea typeface="方正姚体" panose="02010601030101010101" pitchFamily="2" charset="-122"/>
              </a:rPr>
              <a:t>｜</a:t>
            </a:r>
            <a:endParaRPr lang="en-US" altLang="zh-CN" dirty="0"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Arial" panose="020B0604020202020204" pitchFamily="34" charset="0"/>
                <a:ea typeface="方正姚体" panose="02010601030101010101" pitchFamily="2" charset="-122"/>
              </a:rPr>
              <a:t>｜            </a:t>
            </a:r>
            <a:r>
              <a:rPr lang="zh-CN" altLang="en-US" sz="1000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O</a:t>
            </a:r>
          </a:p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Arial" panose="020B0604020202020204" pitchFamily="34" charset="0"/>
                <a:ea typeface="方正姚体" panose="02010601030101010101" pitchFamily="2" charset="-122"/>
              </a:rPr>
              <a:t>｜             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ǁ</a:t>
            </a:r>
          </a:p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CH—O—C‒(CH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)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14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‒CH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</a:p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Arial" panose="020B0604020202020204" pitchFamily="34" charset="0"/>
                <a:ea typeface="方正姚体" panose="02010601030101010101" pitchFamily="2" charset="-122"/>
              </a:rPr>
              <a:t>｜</a:t>
            </a:r>
            <a:endParaRPr lang="en-US" altLang="zh-CN" dirty="0"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Arial" panose="020B0604020202020204" pitchFamily="34" charset="0"/>
                <a:ea typeface="方正姚体" panose="02010601030101010101" pitchFamily="2" charset="-122"/>
              </a:rPr>
              <a:t>｜            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O</a:t>
            </a:r>
          </a:p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Arial" panose="020B0604020202020204" pitchFamily="34" charset="0"/>
                <a:ea typeface="方正姚体" panose="02010601030101010101" pitchFamily="2" charset="-122"/>
              </a:rPr>
              <a:t>｜            </a:t>
            </a:r>
            <a:r>
              <a:rPr lang="zh-CN" altLang="en-US" sz="1000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ǁ</a:t>
            </a:r>
          </a:p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CH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‒O—P‒O‒CH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‒CH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‒NH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</a:p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 </a:t>
            </a:r>
            <a:r>
              <a:rPr lang="en-US" altLang="zh-CN" b="0" dirty="0">
                <a:latin typeface="Arial" panose="020B0604020202020204" pitchFamily="34" charset="0"/>
                <a:ea typeface="方正姚体" panose="02010601030101010101" pitchFamily="2" charset="-122"/>
              </a:rPr>
              <a:t>ⅼ</a:t>
            </a:r>
          </a:p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</a:t>
            </a:r>
            <a:r>
              <a:rPr lang="en-US" altLang="zh-CN" sz="1000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OH</a:t>
            </a:r>
          </a:p>
        </p:txBody>
      </p:sp>
      <p:sp>
        <p:nvSpPr>
          <p:cNvPr id="93202" name="Text Box 14"/>
          <p:cNvSpPr txBox="1">
            <a:spLocks noChangeArrowheads="1"/>
          </p:cNvSpPr>
          <p:nvPr/>
        </p:nvSpPr>
        <p:spPr bwMode="auto">
          <a:xfrm>
            <a:off x="1992313" y="2082651"/>
            <a:ext cx="4110037" cy="2930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O</a:t>
            </a:r>
          </a:p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</a:t>
            </a:r>
            <a:r>
              <a:rPr lang="en-US" altLang="zh-CN" sz="1000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ǁ </a:t>
            </a:r>
          </a:p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CH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‒O—C‒(CH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)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14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  <a:cs typeface="Arial" panose="020B0604020202020204" pitchFamily="34" charset="0"/>
              </a:rPr>
              <a:t>‒C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H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</a:p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Arial" panose="020B0604020202020204" pitchFamily="34" charset="0"/>
                <a:ea typeface="方正姚体" panose="02010601030101010101" pitchFamily="2" charset="-122"/>
              </a:rPr>
              <a:t>｜</a:t>
            </a:r>
            <a:endParaRPr lang="en-US" altLang="zh-CN" dirty="0"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Arial" panose="020B0604020202020204" pitchFamily="34" charset="0"/>
                <a:ea typeface="方正姚体" panose="02010601030101010101" pitchFamily="2" charset="-122"/>
              </a:rPr>
              <a:t>｜            </a:t>
            </a:r>
            <a:r>
              <a:rPr lang="zh-CN" altLang="en-US" sz="1000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O</a:t>
            </a:r>
          </a:p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Arial" panose="020B0604020202020204" pitchFamily="34" charset="0"/>
                <a:ea typeface="方正姚体" panose="02010601030101010101" pitchFamily="2" charset="-122"/>
              </a:rPr>
              <a:t>｜             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ǁ</a:t>
            </a:r>
          </a:p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CH—O—C‒(CH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)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14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‒CH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</a:p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Arial" panose="020B0604020202020204" pitchFamily="34" charset="0"/>
                <a:ea typeface="方正姚体" panose="02010601030101010101" pitchFamily="2" charset="-122"/>
              </a:rPr>
              <a:t>｜</a:t>
            </a:r>
            <a:endParaRPr lang="en-US" altLang="zh-CN" dirty="0"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Arial" panose="020B0604020202020204" pitchFamily="34" charset="0"/>
                <a:ea typeface="方正姚体" panose="02010601030101010101" pitchFamily="2" charset="-122"/>
              </a:rPr>
              <a:t>｜            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O</a:t>
            </a:r>
          </a:p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latin typeface="Arial" panose="020B0604020202020204" pitchFamily="34" charset="0"/>
                <a:ea typeface="方正姚体" panose="02010601030101010101" pitchFamily="2" charset="-122"/>
              </a:rPr>
              <a:t>｜            </a:t>
            </a:r>
            <a:r>
              <a:rPr lang="zh-CN" altLang="en-US" sz="1000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ǁ</a:t>
            </a:r>
          </a:p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CH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‒O—P‒O‒CH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‒CH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‒N(CH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)</a:t>
            </a:r>
            <a:r>
              <a:rPr lang="en-US" altLang="zh-CN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</a:p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 </a:t>
            </a:r>
            <a:r>
              <a:rPr lang="en-US" altLang="zh-CN" b="0" dirty="0">
                <a:latin typeface="Arial" panose="020B0604020202020204" pitchFamily="34" charset="0"/>
                <a:ea typeface="方正姚体" panose="02010601030101010101" pitchFamily="2" charset="-122"/>
              </a:rPr>
              <a:t>ⅼ</a:t>
            </a:r>
          </a:p>
          <a:p>
            <a:pPr eaLnBrk="1" hangingPunct="1">
              <a:lnSpc>
                <a:spcPts val="17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</a:t>
            </a:r>
            <a:r>
              <a:rPr lang="en-US" altLang="zh-CN" sz="1000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dirty="0">
                <a:latin typeface="Arial" panose="020B0604020202020204" pitchFamily="34" charset="0"/>
                <a:ea typeface="方正姚体" panose="02010601030101010101" pitchFamily="2" charset="-122"/>
              </a:rPr>
              <a:t>OH</a:t>
            </a:r>
          </a:p>
        </p:txBody>
      </p:sp>
      <p:sp>
        <p:nvSpPr>
          <p:cNvPr id="20" name="Rectangle 3"/>
          <p:cNvSpPr txBox="1">
            <a:spLocks noChangeArrowheads="1"/>
          </p:cNvSpPr>
          <p:nvPr/>
        </p:nvSpPr>
        <p:spPr bwMode="auto">
          <a:xfrm>
            <a:off x="1055688" y="592138"/>
            <a:ext cx="8280400" cy="6048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30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69925" indent="-325438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2600">
                <a:solidFill>
                  <a:schemeClr val="tx1"/>
                </a:solidFill>
                <a:latin typeface="+mn-lt"/>
                <a:ea typeface="+mn-ea"/>
              </a:defRPr>
            </a:lvl2pPr>
            <a:lvl3pPr marL="1022350" indent="-350838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2200">
                <a:solidFill>
                  <a:schemeClr val="tx1"/>
                </a:solidFill>
                <a:latin typeface="+mn-lt"/>
                <a:ea typeface="+mn-ea"/>
              </a:defRPr>
            </a:lvl3pPr>
            <a:lvl4pPr marL="1339850" indent="-315913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2000">
                <a:solidFill>
                  <a:schemeClr val="tx1"/>
                </a:solidFill>
                <a:latin typeface="+mn-lt"/>
                <a:ea typeface="+mn-ea"/>
              </a:defRPr>
            </a:lvl4pPr>
            <a:lvl5pPr marL="1681163" indent="-339725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5pPr>
            <a:lvl6pPr marL="21383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6pPr>
            <a:lvl7pPr marL="25955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7pPr>
            <a:lvl8pPr marL="30527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8pPr>
            <a:lvl9pPr marL="3509963" indent="-339725" algn="l" rtl="0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360363" indent="-360363" eaLnBrk="1" hangingPunct="1">
              <a:spcBef>
                <a:spcPct val="0"/>
              </a:spcBef>
              <a:buClr>
                <a:srgbClr val="C00000"/>
              </a:buClr>
              <a:buSzPct val="80000"/>
              <a:defRPr/>
            </a:pP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磷脂酰胆碱</a:t>
            </a:r>
            <a:r>
              <a:rPr kumimoji="0" lang="en-US" altLang="zh-CN" sz="20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(</a:t>
            </a:r>
            <a:r>
              <a:rPr kumimoji="0" lang="en-US" altLang="zh-CN" sz="2000" b="0" kern="0" dirty="0" err="1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phosphatidyl</a:t>
            </a:r>
            <a:r>
              <a:rPr kumimoji="0" lang="en-US" altLang="zh-CN" sz="20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 choline, PC)</a:t>
            </a: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，俗称卵磷脂</a:t>
            </a:r>
            <a:r>
              <a:rPr kumimoji="0" lang="en-US" altLang="zh-CN" sz="2000" b="0" kern="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(lecithin)</a:t>
            </a:r>
            <a:endParaRPr kumimoji="0" lang="en-US" altLang="en-US" sz="2000" b="0" kern="0" dirty="0"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ea typeface="方正姚体" panose="02010601030101010101" pitchFamily="2" charset="-122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组合 36"/>
          <p:cNvGrpSpPr>
            <a:grpSpLocks noChangeAspect="1"/>
          </p:cNvGrpSpPr>
          <p:nvPr/>
        </p:nvGrpSpPr>
        <p:grpSpPr>
          <a:xfrm>
            <a:off x="3431707" y="1916950"/>
            <a:ext cx="3801135" cy="1998000"/>
            <a:chOff x="1323857" y="764704"/>
            <a:chExt cx="9472204" cy="4978895"/>
          </a:xfrm>
        </p:grpSpPr>
        <p:sp>
          <p:nvSpPr>
            <p:cNvPr id="38" name="任意多边形 37"/>
            <p:cNvSpPr/>
            <p:nvPr/>
          </p:nvSpPr>
          <p:spPr>
            <a:xfrm>
              <a:off x="10148888" y="3490913"/>
              <a:ext cx="119062" cy="419100"/>
            </a:xfrm>
            <a:custGeom>
              <a:avLst/>
              <a:gdLst>
                <a:gd name="connsiteX0" fmla="*/ 0 w 119062"/>
                <a:gd name="connsiteY0" fmla="*/ 419100 h 419100"/>
                <a:gd name="connsiteX1" fmla="*/ 19050 w 119062"/>
                <a:gd name="connsiteY1" fmla="*/ 242887 h 419100"/>
                <a:gd name="connsiteX2" fmla="*/ 33337 w 119062"/>
                <a:gd name="connsiteY2" fmla="*/ 114300 h 419100"/>
                <a:gd name="connsiteX3" fmla="*/ 119062 w 119062"/>
                <a:gd name="connsiteY3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062" h="419100">
                  <a:moveTo>
                    <a:pt x="0" y="419100"/>
                  </a:moveTo>
                  <a:cubicBezTo>
                    <a:pt x="6747" y="356393"/>
                    <a:pt x="13494" y="293687"/>
                    <a:pt x="19050" y="242887"/>
                  </a:cubicBezTo>
                  <a:cubicBezTo>
                    <a:pt x="24606" y="192087"/>
                    <a:pt x="16668" y="154781"/>
                    <a:pt x="33337" y="114300"/>
                  </a:cubicBezTo>
                  <a:cubicBezTo>
                    <a:pt x="50006" y="73819"/>
                    <a:pt x="84534" y="36909"/>
                    <a:pt x="119062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39" name="组合 38"/>
            <p:cNvGrpSpPr/>
            <p:nvPr/>
          </p:nvGrpSpPr>
          <p:grpSpPr>
            <a:xfrm>
              <a:off x="3327756" y="3805428"/>
              <a:ext cx="411335" cy="1938171"/>
              <a:chOff x="3327756" y="3805428"/>
              <a:chExt cx="411335" cy="1938171"/>
            </a:xfrm>
          </p:grpSpPr>
          <p:sp>
            <p:nvSpPr>
              <p:cNvPr id="1085" name="任意多边形 1084"/>
              <p:cNvSpPr/>
              <p:nvPr/>
            </p:nvSpPr>
            <p:spPr>
              <a:xfrm>
                <a:off x="3356416" y="3806929"/>
                <a:ext cx="382675" cy="1936670"/>
              </a:xfrm>
              <a:custGeom>
                <a:avLst/>
                <a:gdLst>
                  <a:gd name="connsiteX0" fmla="*/ 781 w 382675"/>
                  <a:gd name="connsiteY0" fmla="*/ 0 h 1936670"/>
                  <a:gd name="connsiteX1" fmla="*/ 150325 w 382675"/>
                  <a:gd name="connsiteY1" fmla="*/ 0 h 1936670"/>
                  <a:gd name="connsiteX2" fmla="*/ 150536 w 382675"/>
                  <a:gd name="connsiteY2" fmla="*/ 73687 h 1936670"/>
                  <a:gd name="connsiteX3" fmla="*/ 156329 w 382675"/>
                  <a:gd name="connsiteY3" fmla="*/ 140382 h 1936670"/>
                  <a:gd name="connsiteX4" fmla="*/ 232080 w 382675"/>
                  <a:gd name="connsiteY4" fmla="*/ 303344 h 1936670"/>
                  <a:gd name="connsiteX5" fmla="*/ 355976 w 382675"/>
                  <a:gd name="connsiteY5" fmla="*/ 550169 h 1936670"/>
                  <a:gd name="connsiteX6" fmla="*/ 360738 w 382675"/>
                  <a:gd name="connsiteY6" fmla="*/ 724566 h 1936670"/>
                  <a:gd name="connsiteX7" fmla="*/ 224936 w 382675"/>
                  <a:gd name="connsiteY7" fmla="*/ 1066216 h 1936670"/>
                  <a:gd name="connsiteX8" fmla="*/ 177288 w 382675"/>
                  <a:gd name="connsiteY8" fmla="*/ 1389760 h 1936670"/>
                  <a:gd name="connsiteX9" fmla="*/ 258769 w 382675"/>
                  <a:gd name="connsiteY9" fmla="*/ 1640876 h 1936670"/>
                  <a:gd name="connsiteX10" fmla="*/ 351685 w 382675"/>
                  <a:gd name="connsiteY10" fmla="*/ 1778588 h 1936670"/>
                  <a:gd name="connsiteX11" fmla="*/ 382665 w 382675"/>
                  <a:gd name="connsiteY11" fmla="*/ 1860540 h 1936670"/>
                  <a:gd name="connsiteX12" fmla="*/ 354538 w 382675"/>
                  <a:gd name="connsiteY12" fmla="*/ 1904865 h 1936670"/>
                  <a:gd name="connsiteX13" fmla="*/ 306442 w 382675"/>
                  <a:gd name="connsiteY13" fmla="*/ 1933911 h 1936670"/>
                  <a:gd name="connsiteX14" fmla="*/ 255917 w 382675"/>
                  <a:gd name="connsiteY14" fmla="*/ 1914861 h 1936670"/>
                  <a:gd name="connsiteX15" fmla="*/ 138222 w 382675"/>
                  <a:gd name="connsiteY15" fmla="*/ 1751899 h 1936670"/>
                  <a:gd name="connsiteX16" fmla="*/ 39105 w 382675"/>
                  <a:gd name="connsiteY16" fmla="*/ 1489348 h 1936670"/>
                  <a:gd name="connsiteX17" fmla="*/ 58178 w 382675"/>
                  <a:gd name="connsiteY17" fmla="*/ 1149584 h 1936670"/>
                  <a:gd name="connsiteX18" fmla="*/ 156329 w 382675"/>
                  <a:gd name="connsiteY18" fmla="*/ 861311 h 1936670"/>
                  <a:gd name="connsiteX19" fmla="*/ 232576 w 382675"/>
                  <a:gd name="connsiteY19" fmla="*/ 679299 h 1936670"/>
                  <a:gd name="connsiteX20" fmla="*/ 183489 w 382675"/>
                  <a:gd name="connsiteY20" fmla="*/ 538734 h 1936670"/>
                  <a:gd name="connsiteX21" fmla="*/ 53887 w 382675"/>
                  <a:gd name="connsiteY21" fmla="*/ 310487 h 1936670"/>
                  <a:gd name="connsiteX22" fmla="*/ 2420 w 382675"/>
                  <a:gd name="connsiteY22" fmla="*/ 95115 h 1936670"/>
                  <a:gd name="connsiteX23" fmla="*/ 3 w 382675"/>
                  <a:gd name="connsiteY23" fmla="*/ 28055 h 1936670"/>
                  <a:gd name="connsiteX24" fmla="*/ 781 w 382675"/>
                  <a:gd name="connsiteY24" fmla="*/ 0 h 1936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82675" h="1936670">
                    <a:moveTo>
                      <a:pt x="781" y="0"/>
                    </a:moveTo>
                    <a:lnTo>
                      <a:pt x="150325" y="0"/>
                    </a:lnTo>
                    <a:lnTo>
                      <a:pt x="150536" y="73687"/>
                    </a:lnTo>
                    <a:cubicBezTo>
                      <a:pt x="151410" y="98663"/>
                      <a:pt x="153212" y="121620"/>
                      <a:pt x="156329" y="140382"/>
                    </a:cubicBezTo>
                    <a:cubicBezTo>
                      <a:pt x="168797" y="215431"/>
                      <a:pt x="198806" y="235046"/>
                      <a:pt x="232080" y="303344"/>
                    </a:cubicBezTo>
                    <a:cubicBezTo>
                      <a:pt x="265354" y="371642"/>
                      <a:pt x="334533" y="479965"/>
                      <a:pt x="355976" y="550169"/>
                    </a:cubicBezTo>
                    <a:cubicBezTo>
                      <a:pt x="377419" y="620373"/>
                      <a:pt x="382578" y="638558"/>
                      <a:pt x="360738" y="724566"/>
                    </a:cubicBezTo>
                    <a:cubicBezTo>
                      <a:pt x="338898" y="810574"/>
                      <a:pt x="255511" y="955350"/>
                      <a:pt x="224936" y="1066216"/>
                    </a:cubicBezTo>
                    <a:cubicBezTo>
                      <a:pt x="194361" y="1177082"/>
                      <a:pt x="171649" y="1293983"/>
                      <a:pt x="177288" y="1389760"/>
                    </a:cubicBezTo>
                    <a:cubicBezTo>
                      <a:pt x="182927" y="1485537"/>
                      <a:pt x="229703" y="1576071"/>
                      <a:pt x="258769" y="1640876"/>
                    </a:cubicBezTo>
                    <a:cubicBezTo>
                      <a:pt x="287835" y="1705681"/>
                      <a:pt x="331036" y="1741977"/>
                      <a:pt x="351685" y="1778588"/>
                    </a:cubicBezTo>
                    <a:cubicBezTo>
                      <a:pt x="372334" y="1815199"/>
                      <a:pt x="382190" y="1839494"/>
                      <a:pt x="382665" y="1860540"/>
                    </a:cubicBezTo>
                    <a:cubicBezTo>
                      <a:pt x="383140" y="1881586"/>
                      <a:pt x="367242" y="1892637"/>
                      <a:pt x="354538" y="1904865"/>
                    </a:cubicBezTo>
                    <a:cubicBezTo>
                      <a:pt x="341834" y="1917094"/>
                      <a:pt x="322879" y="1932245"/>
                      <a:pt x="306442" y="1933911"/>
                    </a:cubicBezTo>
                    <a:cubicBezTo>
                      <a:pt x="290005" y="1935577"/>
                      <a:pt x="283954" y="1945196"/>
                      <a:pt x="255917" y="1914861"/>
                    </a:cubicBezTo>
                    <a:cubicBezTo>
                      <a:pt x="227880" y="1884526"/>
                      <a:pt x="174357" y="1822818"/>
                      <a:pt x="138222" y="1751899"/>
                    </a:cubicBezTo>
                    <a:cubicBezTo>
                      <a:pt x="102087" y="1680980"/>
                      <a:pt x="52446" y="1589734"/>
                      <a:pt x="39105" y="1489348"/>
                    </a:cubicBezTo>
                    <a:cubicBezTo>
                      <a:pt x="25764" y="1388962"/>
                      <a:pt x="38641" y="1254257"/>
                      <a:pt x="58178" y="1149584"/>
                    </a:cubicBezTo>
                    <a:cubicBezTo>
                      <a:pt x="77715" y="1044911"/>
                      <a:pt x="127263" y="939692"/>
                      <a:pt x="156329" y="861311"/>
                    </a:cubicBezTo>
                    <a:cubicBezTo>
                      <a:pt x="185395" y="782930"/>
                      <a:pt x="228049" y="733062"/>
                      <a:pt x="232576" y="679299"/>
                    </a:cubicBezTo>
                    <a:cubicBezTo>
                      <a:pt x="237103" y="625536"/>
                      <a:pt x="213270" y="600203"/>
                      <a:pt x="183489" y="538734"/>
                    </a:cubicBezTo>
                    <a:cubicBezTo>
                      <a:pt x="153708" y="477265"/>
                      <a:pt x="84065" y="384423"/>
                      <a:pt x="53887" y="310487"/>
                    </a:cubicBezTo>
                    <a:cubicBezTo>
                      <a:pt x="23709" y="236551"/>
                      <a:pt x="9489" y="177787"/>
                      <a:pt x="2420" y="95115"/>
                    </a:cubicBezTo>
                    <a:cubicBezTo>
                      <a:pt x="653" y="74447"/>
                      <a:pt x="-42" y="51759"/>
                      <a:pt x="3" y="28055"/>
                    </a:cubicBezTo>
                    <a:lnTo>
                      <a:pt x="781" y="0"/>
                    </a:lnTo>
                    <a:close/>
                  </a:path>
                </a:pathLst>
              </a:custGeom>
              <a:solidFill>
                <a:srgbClr val="9DBA88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86" name="任意多边形 1085"/>
              <p:cNvSpPr/>
              <p:nvPr/>
            </p:nvSpPr>
            <p:spPr>
              <a:xfrm>
                <a:off x="3327756" y="3805428"/>
                <a:ext cx="382675" cy="1936670"/>
              </a:xfrm>
              <a:custGeom>
                <a:avLst/>
                <a:gdLst>
                  <a:gd name="connsiteX0" fmla="*/ 781 w 382675"/>
                  <a:gd name="connsiteY0" fmla="*/ 0 h 1936670"/>
                  <a:gd name="connsiteX1" fmla="*/ 150325 w 382675"/>
                  <a:gd name="connsiteY1" fmla="*/ 0 h 1936670"/>
                  <a:gd name="connsiteX2" fmla="*/ 150536 w 382675"/>
                  <a:gd name="connsiteY2" fmla="*/ 73687 h 1936670"/>
                  <a:gd name="connsiteX3" fmla="*/ 156329 w 382675"/>
                  <a:gd name="connsiteY3" fmla="*/ 140382 h 1936670"/>
                  <a:gd name="connsiteX4" fmla="*/ 232080 w 382675"/>
                  <a:gd name="connsiteY4" fmla="*/ 303344 h 1936670"/>
                  <a:gd name="connsiteX5" fmla="*/ 355976 w 382675"/>
                  <a:gd name="connsiteY5" fmla="*/ 550169 h 1936670"/>
                  <a:gd name="connsiteX6" fmla="*/ 360738 w 382675"/>
                  <a:gd name="connsiteY6" fmla="*/ 724566 h 1936670"/>
                  <a:gd name="connsiteX7" fmla="*/ 224936 w 382675"/>
                  <a:gd name="connsiteY7" fmla="*/ 1066216 h 1936670"/>
                  <a:gd name="connsiteX8" fmla="*/ 177288 w 382675"/>
                  <a:gd name="connsiteY8" fmla="*/ 1389760 h 1936670"/>
                  <a:gd name="connsiteX9" fmla="*/ 258769 w 382675"/>
                  <a:gd name="connsiteY9" fmla="*/ 1640876 h 1936670"/>
                  <a:gd name="connsiteX10" fmla="*/ 351685 w 382675"/>
                  <a:gd name="connsiteY10" fmla="*/ 1778588 h 1936670"/>
                  <a:gd name="connsiteX11" fmla="*/ 382665 w 382675"/>
                  <a:gd name="connsiteY11" fmla="*/ 1860540 h 1936670"/>
                  <a:gd name="connsiteX12" fmla="*/ 354538 w 382675"/>
                  <a:gd name="connsiteY12" fmla="*/ 1904865 h 1936670"/>
                  <a:gd name="connsiteX13" fmla="*/ 306442 w 382675"/>
                  <a:gd name="connsiteY13" fmla="*/ 1933911 h 1936670"/>
                  <a:gd name="connsiteX14" fmla="*/ 255917 w 382675"/>
                  <a:gd name="connsiteY14" fmla="*/ 1914861 h 1936670"/>
                  <a:gd name="connsiteX15" fmla="*/ 138222 w 382675"/>
                  <a:gd name="connsiteY15" fmla="*/ 1751899 h 1936670"/>
                  <a:gd name="connsiteX16" fmla="*/ 39105 w 382675"/>
                  <a:gd name="connsiteY16" fmla="*/ 1489348 h 1936670"/>
                  <a:gd name="connsiteX17" fmla="*/ 58178 w 382675"/>
                  <a:gd name="connsiteY17" fmla="*/ 1149584 h 1936670"/>
                  <a:gd name="connsiteX18" fmla="*/ 156329 w 382675"/>
                  <a:gd name="connsiteY18" fmla="*/ 861311 h 1936670"/>
                  <a:gd name="connsiteX19" fmla="*/ 232576 w 382675"/>
                  <a:gd name="connsiteY19" fmla="*/ 679299 h 1936670"/>
                  <a:gd name="connsiteX20" fmla="*/ 183489 w 382675"/>
                  <a:gd name="connsiteY20" fmla="*/ 538734 h 1936670"/>
                  <a:gd name="connsiteX21" fmla="*/ 53887 w 382675"/>
                  <a:gd name="connsiteY21" fmla="*/ 310487 h 1936670"/>
                  <a:gd name="connsiteX22" fmla="*/ 2420 w 382675"/>
                  <a:gd name="connsiteY22" fmla="*/ 95115 h 1936670"/>
                  <a:gd name="connsiteX23" fmla="*/ 3 w 382675"/>
                  <a:gd name="connsiteY23" fmla="*/ 28055 h 1936670"/>
                  <a:gd name="connsiteX24" fmla="*/ 781 w 382675"/>
                  <a:gd name="connsiteY24" fmla="*/ 0 h 1936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82675" h="1936670">
                    <a:moveTo>
                      <a:pt x="781" y="0"/>
                    </a:moveTo>
                    <a:lnTo>
                      <a:pt x="150325" y="0"/>
                    </a:lnTo>
                    <a:lnTo>
                      <a:pt x="150536" y="73687"/>
                    </a:lnTo>
                    <a:cubicBezTo>
                      <a:pt x="151410" y="98663"/>
                      <a:pt x="153212" y="121620"/>
                      <a:pt x="156329" y="140382"/>
                    </a:cubicBezTo>
                    <a:cubicBezTo>
                      <a:pt x="168797" y="215431"/>
                      <a:pt x="198806" y="235046"/>
                      <a:pt x="232080" y="303344"/>
                    </a:cubicBezTo>
                    <a:cubicBezTo>
                      <a:pt x="265354" y="371642"/>
                      <a:pt x="334533" y="479965"/>
                      <a:pt x="355976" y="550169"/>
                    </a:cubicBezTo>
                    <a:cubicBezTo>
                      <a:pt x="377419" y="620373"/>
                      <a:pt x="382578" y="638558"/>
                      <a:pt x="360738" y="724566"/>
                    </a:cubicBezTo>
                    <a:cubicBezTo>
                      <a:pt x="338898" y="810574"/>
                      <a:pt x="255511" y="955350"/>
                      <a:pt x="224936" y="1066216"/>
                    </a:cubicBezTo>
                    <a:cubicBezTo>
                      <a:pt x="194361" y="1177082"/>
                      <a:pt x="171649" y="1293983"/>
                      <a:pt x="177288" y="1389760"/>
                    </a:cubicBezTo>
                    <a:cubicBezTo>
                      <a:pt x="182927" y="1485537"/>
                      <a:pt x="229703" y="1576071"/>
                      <a:pt x="258769" y="1640876"/>
                    </a:cubicBezTo>
                    <a:cubicBezTo>
                      <a:pt x="287835" y="1705681"/>
                      <a:pt x="331036" y="1741977"/>
                      <a:pt x="351685" y="1778588"/>
                    </a:cubicBezTo>
                    <a:cubicBezTo>
                      <a:pt x="372334" y="1815199"/>
                      <a:pt x="382190" y="1839494"/>
                      <a:pt x="382665" y="1860540"/>
                    </a:cubicBezTo>
                    <a:cubicBezTo>
                      <a:pt x="383140" y="1881586"/>
                      <a:pt x="367242" y="1892637"/>
                      <a:pt x="354538" y="1904865"/>
                    </a:cubicBezTo>
                    <a:cubicBezTo>
                      <a:pt x="341834" y="1917094"/>
                      <a:pt x="322879" y="1932245"/>
                      <a:pt x="306442" y="1933911"/>
                    </a:cubicBezTo>
                    <a:cubicBezTo>
                      <a:pt x="290005" y="1935577"/>
                      <a:pt x="283954" y="1945196"/>
                      <a:pt x="255917" y="1914861"/>
                    </a:cubicBezTo>
                    <a:cubicBezTo>
                      <a:pt x="227880" y="1884526"/>
                      <a:pt x="174357" y="1822818"/>
                      <a:pt x="138222" y="1751899"/>
                    </a:cubicBezTo>
                    <a:cubicBezTo>
                      <a:pt x="102087" y="1680980"/>
                      <a:pt x="52446" y="1589734"/>
                      <a:pt x="39105" y="1489348"/>
                    </a:cubicBezTo>
                    <a:cubicBezTo>
                      <a:pt x="25764" y="1388962"/>
                      <a:pt x="38641" y="1254257"/>
                      <a:pt x="58178" y="1149584"/>
                    </a:cubicBezTo>
                    <a:cubicBezTo>
                      <a:pt x="77715" y="1044911"/>
                      <a:pt x="127263" y="939692"/>
                      <a:pt x="156329" y="861311"/>
                    </a:cubicBezTo>
                    <a:cubicBezTo>
                      <a:pt x="185395" y="782930"/>
                      <a:pt x="228049" y="733062"/>
                      <a:pt x="232576" y="679299"/>
                    </a:cubicBezTo>
                    <a:cubicBezTo>
                      <a:pt x="237103" y="625536"/>
                      <a:pt x="213270" y="600203"/>
                      <a:pt x="183489" y="538734"/>
                    </a:cubicBezTo>
                    <a:cubicBezTo>
                      <a:pt x="153708" y="477265"/>
                      <a:pt x="84065" y="384423"/>
                      <a:pt x="53887" y="310487"/>
                    </a:cubicBezTo>
                    <a:cubicBezTo>
                      <a:pt x="23709" y="236551"/>
                      <a:pt x="9489" y="177787"/>
                      <a:pt x="2420" y="95115"/>
                    </a:cubicBezTo>
                    <a:cubicBezTo>
                      <a:pt x="653" y="74447"/>
                      <a:pt x="-42" y="51759"/>
                      <a:pt x="3" y="28055"/>
                    </a:cubicBezTo>
                    <a:lnTo>
                      <a:pt x="781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40" name="任意多边形 39"/>
            <p:cNvSpPr/>
            <p:nvPr/>
          </p:nvSpPr>
          <p:spPr>
            <a:xfrm>
              <a:off x="3624263" y="1104900"/>
              <a:ext cx="339514" cy="400050"/>
            </a:xfrm>
            <a:custGeom>
              <a:avLst/>
              <a:gdLst>
                <a:gd name="connsiteX0" fmla="*/ 338137 w 344053"/>
                <a:gd name="connsiteY0" fmla="*/ 0 h 400050"/>
                <a:gd name="connsiteX1" fmla="*/ 342900 w 344053"/>
                <a:gd name="connsiteY1" fmla="*/ 109538 h 400050"/>
                <a:gd name="connsiteX2" fmla="*/ 319087 w 344053"/>
                <a:gd name="connsiteY2" fmla="*/ 161925 h 400050"/>
                <a:gd name="connsiteX3" fmla="*/ 266700 w 344053"/>
                <a:gd name="connsiteY3" fmla="*/ 228600 h 400050"/>
                <a:gd name="connsiteX4" fmla="*/ 219075 w 344053"/>
                <a:gd name="connsiteY4" fmla="*/ 276225 h 400050"/>
                <a:gd name="connsiteX5" fmla="*/ 152400 w 344053"/>
                <a:gd name="connsiteY5" fmla="*/ 323850 h 400050"/>
                <a:gd name="connsiteX6" fmla="*/ 95250 w 344053"/>
                <a:gd name="connsiteY6" fmla="*/ 366713 h 400050"/>
                <a:gd name="connsiteX7" fmla="*/ 0 w 344053"/>
                <a:gd name="connsiteY7" fmla="*/ 400050 h 400050"/>
                <a:gd name="connsiteX0" fmla="*/ 338137 w 344053"/>
                <a:gd name="connsiteY0" fmla="*/ 0 h 400050"/>
                <a:gd name="connsiteX1" fmla="*/ 342900 w 344053"/>
                <a:gd name="connsiteY1" fmla="*/ 109538 h 400050"/>
                <a:gd name="connsiteX2" fmla="*/ 319087 w 344053"/>
                <a:gd name="connsiteY2" fmla="*/ 161925 h 400050"/>
                <a:gd name="connsiteX3" fmla="*/ 266700 w 344053"/>
                <a:gd name="connsiteY3" fmla="*/ 228600 h 400050"/>
                <a:gd name="connsiteX4" fmla="*/ 219075 w 344053"/>
                <a:gd name="connsiteY4" fmla="*/ 276225 h 400050"/>
                <a:gd name="connsiteX5" fmla="*/ 161925 w 344053"/>
                <a:gd name="connsiteY5" fmla="*/ 319088 h 400050"/>
                <a:gd name="connsiteX6" fmla="*/ 95250 w 344053"/>
                <a:gd name="connsiteY6" fmla="*/ 366713 h 400050"/>
                <a:gd name="connsiteX7" fmla="*/ 0 w 344053"/>
                <a:gd name="connsiteY7" fmla="*/ 400050 h 400050"/>
                <a:gd name="connsiteX0" fmla="*/ 338137 w 339514"/>
                <a:gd name="connsiteY0" fmla="*/ 0 h 400050"/>
                <a:gd name="connsiteX1" fmla="*/ 333375 w 339514"/>
                <a:gd name="connsiteY1" fmla="*/ 104775 h 400050"/>
                <a:gd name="connsiteX2" fmla="*/ 319087 w 339514"/>
                <a:gd name="connsiteY2" fmla="*/ 161925 h 400050"/>
                <a:gd name="connsiteX3" fmla="*/ 266700 w 339514"/>
                <a:gd name="connsiteY3" fmla="*/ 228600 h 400050"/>
                <a:gd name="connsiteX4" fmla="*/ 219075 w 339514"/>
                <a:gd name="connsiteY4" fmla="*/ 276225 h 400050"/>
                <a:gd name="connsiteX5" fmla="*/ 161925 w 339514"/>
                <a:gd name="connsiteY5" fmla="*/ 319088 h 400050"/>
                <a:gd name="connsiteX6" fmla="*/ 95250 w 339514"/>
                <a:gd name="connsiteY6" fmla="*/ 366713 h 400050"/>
                <a:gd name="connsiteX7" fmla="*/ 0 w 339514"/>
                <a:gd name="connsiteY7" fmla="*/ 400050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9514" h="400050">
                  <a:moveTo>
                    <a:pt x="338137" y="0"/>
                  </a:moveTo>
                  <a:cubicBezTo>
                    <a:pt x="342106" y="41275"/>
                    <a:pt x="336550" y="77787"/>
                    <a:pt x="333375" y="104775"/>
                  </a:cubicBezTo>
                  <a:cubicBezTo>
                    <a:pt x="330200" y="131763"/>
                    <a:pt x="330199" y="141288"/>
                    <a:pt x="319087" y="161925"/>
                  </a:cubicBezTo>
                  <a:cubicBezTo>
                    <a:pt x="307975" y="182562"/>
                    <a:pt x="283369" y="209550"/>
                    <a:pt x="266700" y="228600"/>
                  </a:cubicBezTo>
                  <a:cubicBezTo>
                    <a:pt x="250031" y="247650"/>
                    <a:pt x="236538" y="261144"/>
                    <a:pt x="219075" y="276225"/>
                  </a:cubicBezTo>
                  <a:cubicBezTo>
                    <a:pt x="201613" y="291306"/>
                    <a:pt x="182562" y="304007"/>
                    <a:pt x="161925" y="319088"/>
                  </a:cubicBezTo>
                  <a:cubicBezTo>
                    <a:pt x="141288" y="334169"/>
                    <a:pt x="122237" y="353219"/>
                    <a:pt x="95250" y="366713"/>
                  </a:cubicBezTo>
                  <a:cubicBezTo>
                    <a:pt x="68263" y="380207"/>
                    <a:pt x="34925" y="389731"/>
                    <a:pt x="0" y="40005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1" name="任意多边形 40"/>
            <p:cNvSpPr/>
            <p:nvPr/>
          </p:nvSpPr>
          <p:spPr>
            <a:xfrm>
              <a:off x="2395538" y="1795463"/>
              <a:ext cx="80962" cy="509587"/>
            </a:xfrm>
            <a:custGeom>
              <a:avLst/>
              <a:gdLst>
                <a:gd name="connsiteX0" fmla="*/ 0 w 80962"/>
                <a:gd name="connsiteY0" fmla="*/ 0 h 509587"/>
                <a:gd name="connsiteX1" fmla="*/ 33337 w 80962"/>
                <a:gd name="connsiteY1" fmla="*/ 133350 h 509587"/>
                <a:gd name="connsiteX2" fmla="*/ 57150 w 80962"/>
                <a:gd name="connsiteY2" fmla="*/ 242887 h 509587"/>
                <a:gd name="connsiteX3" fmla="*/ 71437 w 80962"/>
                <a:gd name="connsiteY3" fmla="*/ 361950 h 509587"/>
                <a:gd name="connsiteX4" fmla="*/ 80962 w 80962"/>
                <a:gd name="connsiteY4" fmla="*/ 509587 h 509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962" h="509587">
                  <a:moveTo>
                    <a:pt x="0" y="0"/>
                  </a:moveTo>
                  <a:cubicBezTo>
                    <a:pt x="11906" y="46434"/>
                    <a:pt x="23812" y="92869"/>
                    <a:pt x="33337" y="133350"/>
                  </a:cubicBezTo>
                  <a:cubicBezTo>
                    <a:pt x="42862" y="173831"/>
                    <a:pt x="50800" y="204787"/>
                    <a:pt x="57150" y="242887"/>
                  </a:cubicBezTo>
                  <a:cubicBezTo>
                    <a:pt x="63500" y="280987"/>
                    <a:pt x="67468" y="317500"/>
                    <a:pt x="71437" y="361950"/>
                  </a:cubicBezTo>
                  <a:cubicBezTo>
                    <a:pt x="75406" y="406400"/>
                    <a:pt x="78184" y="457993"/>
                    <a:pt x="80962" y="50958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2" name="任意多边形 41"/>
            <p:cNvSpPr/>
            <p:nvPr/>
          </p:nvSpPr>
          <p:spPr>
            <a:xfrm>
              <a:off x="3086100" y="828675"/>
              <a:ext cx="242888" cy="461963"/>
            </a:xfrm>
            <a:custGeom>
              <a:avLst/>
              <a:gdLst>
                <a:gd name="connsiteX0" fmla="*/ 0 w 242888"/>
                <a:gd name="connsiteY0" fmla="*/ 0 h 461963"/>
                <a:gd name="connsiteX1" fmla="*/ 38100 w 242888"/>
                <a:gd name="connsiteY1" fmla="*/ 133350 h 461963"/>
                <a:gd name="connsiteX2" fmla="*/ 57150 w 242888"/>
                <a:gd name="connsiteY2" fmla="*/ 228600 h 461963"/>
                <a:gd name="connsiteX3" fmla="*/ 109538 w 242888"/>
                <a:gd name="connsiteY3" fmla="*/ 338138 h 461963"/>
                <a:gd name="connsiteX4" fmla="*/ 166688 w 242888"/>
                <a:gd name="connsiteY4" fmla="*/ 414338 h 461963"/>
                <a:gd name="connsiteX5" fmla="*/ 242888 w 242888"/>
                <a:gd name="connsiteY5" fmla="*/ 461963 h 46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2888" h="461963">
                  <a:moveTo>
                    <a:pt x="0" y="0"/>
                  </a:moveTo>
                  <a:cubicBezTo>
                    <a:pt x="14287" y="47625"/>
                    <a:pt x="28575" y="95250"/>
                    <a:pt x="38100" y="133350"/>
                  </a:cubicBezTo>
                  <a:cubicBezTo>
                    <a:pt x="47625" y="171450"/>
                    <a:pt x="45244" y="194469"/>
                    <a:pt x="57150" y="228600"/>
                  </a:cubicBezTo>
                  <a:cubicBezTo>
                    <a:pt x="69056" y="262731"/>
                    <a:pt x="91282" y="307182"/>
                    <a:pt x="109538" y="338138"/>
                  </a:cubicBezTo>
                  <a:cubicBezTo>
                    <a:pt x="127794" y="369094"/>
                    <a:pt x="144463" y="393701"/>
                    <a:pt x="166688" y="414338"/>
                  </a:cubicBezTo>
                  <a:cubicBezTo>
                    <a:pt x="188913" y="434975"/>
                    <a:pt x="215900" y="448469"/>
                    <a:pt x="242888" y="461963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3" name="任意多边形 42"/>
            <p:cNvSpPr/>
            <p:nvPr/>
          </p:nvSpPr>
          <p:spPr>
            <a:xfrm>
              <a:off x="2767012" y="1042988"/>
              <a:ext cx="390525" cy="86963"/>
            </a:xfrm>
            <a:custGeom>
              <a:avLst/>
              <a:gdLst>
                <a:gd name="connsiteX0" fmla="*/ 0 w 390525"/>
                <a:gd name="connsiteY0" fmla="*/ 0 h 86963"/>
                <a:gd name="connsiteX1" fmla="*/ 128588 w 390525"/>
                <a:gd name="connsiteY1" fmla="*/ 66675 h 86963"/>
                <a:gd name="connsiteX2" fmla="*/ 257175 w 390525"/>
                <a:gd name="connsiteY2" fmla="*/ 85725 h 86963"/>
                <a:gd name="connsiteX3" fmla="*/ 390525 w 390525"/>
                <a:gd name="connsiteY3" fmla="*/ 38100 h 86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525" h="86963">
                  <a:moveTo>
                    <a:pt x="0" y="0"/>
                  </a:moveTo>
                  <a:cubicBezTo>
                    <a:pt x="42863" y="26194"/>
                    <a:pt x="85726" y="52388"/>
                    <a:pt x="128588" y="66675"/>
                  </a:cubicBezTo>
                  <a:cubicBezTo>
                    <a:pt x="171450" y="80962"/>
                    <a:pt x="213519" y="90487"/>
                    <a:pt x="257175" y="85725"/>
                  </a:cubicBezTo>
                  <a:cubicBezTo>
                    <a:pt x="300831" y="80963"/>
                    <a:pt x="345678" y="59531"/>
                    <a:pt x="390525" y="3810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4" name="任意多边形 43"/>
            <p:cNvSpPr/>
            <p:nvPr/>
          </p:nvSpPr>
          <p:spPr>
            <a:xfrm>
              <a:off x="9748838" y="1819275"/>
              <a:ext cx="303505" cy="442913"/>
            </a:xfrm>
            <a:custGeom>
              <a:avLst/>
              <a:gdLst>
                <a:gd name="connsiteX0" fmla="*/ 0 w 304980"/>
                <a:gd name="connsiteY0" fmla="*/ 0 h 442913"/>
                <a:gd name="connsiteX1" fmla="*/ 114300 w 304980"/>
                <a:gd name="connsiteY1" fmla="*/ 80963 h 442913"/>
                <a:gd name="connsiteX2" fmla="*/ 233362 w 304980"/>
                <a:gd name="connsiteY2" fmla="*/ 128588 h 442913"/>
                <a:gd name="connsiteX3" fmla="*/ 300037 w 304980"/>
                <a:gd name="connsiteY3" fmla="*/ 195263 h 442913"/>
                <a:gd name="connsiteX4" fmla="*/ 295275 w 304980"/>
                <a:gd name="connsiteY4" fmla="*/ 271463 h 442913"/>
                <a:gd name="connsiteX5" fmla="*/ 257175 w 304980"/>
                <a:gd name="connsiteY5" fmla="*/ 347663 h 442913"/>
                <a:gd name="connsiteX6" fmla="*/ 195262 w 304980"/>
                <a:gd name="connsiteY6" fmla="*/ 442913 h 442913"/>
                <a:gd name="connsiteX0" fmla="*/ 0 w 305685"/>
                <a:gd name="connsiteY0" fmla="*/ 0 h 442913"/>
                <a:gd name="connsiteX1" fmla="*/ 114300 w 305685"/>
                <a:gd name="connsiteY1" fmla="*/ 80963 h 442913"/>
                <a:gd name="connsiteX2" fmla="*/ 223837 w 305685"/>
                <a:gd name="connsiteY2" fmla="*/ 138113 h 442913"/>
                <a:gd name="connsiteX3" fmla="*/ 300037 w 305685"/>
                <a:gd name="connsiteY3" fmla="*/ 195263 h 442913"/>
                <a:gd name="connsiteX4" fmla="*/ 295275 w 305685"/>
                <a:gd name="connsiteY4" fmla="*/ 271463 h 442913"/>
                <a:gd name="connsiteX5" fmla="*/ 257175 w 305685"/>
                <a:gd name="connsiteY5" fmla="*/ 347663 h 442913"/>
                <a:gd name="connsiteX6" fmla="*/ 195262 w 305685"/>
                <a:gd name="connsiteY6" fmla="*/ 442913 h 442913"/>
                <a:gd name="connsiteX0" fmla="*/ 0 w 306273"/>
                <a:gd name="connsiteY0" fmla="*/ 0 h 442913"/>
                <a:gd name="connsiteX1" fmla="*/ 114300 w 306273"/>
                <a:gd name="connsiteY1" fmla="*/ 80963 h 442913"/>
                <a:gd name="connsiteX2" fmla="*/ 223837 w 306273"/>
                <a:gd name="connsiteY2" fmla="*/ 138113 h 442913"/>
                <a:gd name="connsiteX3" fmla="*/ 300037 w 306273"/>
                <a:gd name="connsiteY3" fmla="*/ 195263 h 442913"/>
                <a:gd name="connsiteX4" fmla="*/ 295275 w 306273"/>
                <a:gd name="connsiteY4" fmla="*/ 271463 h 442913"/>
                <a:gd name="connsiteX5" fmla="*/ 242888 w 306273"/>
                <a:gd name="connsiteY5" fmla="*/ 347663 h 442913"/>
                <a:gd name="connsiteX6" fmla="*/ 195262 w 306273"/>
                <a:gd name="connsiteY6" fmla="*/ 442913 h 442913"/>
                <a:gd name="connsiteX0" fmla="*/ 0 w 303505"/>
                <a:gd name="connsiteY0" fmla="*/ 0 h 442913"/>
                <a:gd name="connsiteX1" fmla="*/ 114300 w 303505"/>
                <a:gd name="connsiteY1" fmla="*/ 80963 h 442913"/>
                <a:gd name="connsiteX2" fmla="*/ 223837 w 303505"/>
                <a:gd name="connsiteY2" fmla="*/ 138113 h 442913"/>
                <a:gd name="connsiteX3" fmla="*/ 300037 w 303505"/>
                <a:gd name="connsiteY3" fmla="*/ 195263 h 442913"/>
                <a:gd name="connsiteX4" fmla="*/ 285750 w 303505"/>
                <a:gd name="connsiteY4" fmla="*/ 271463 h 442913"/>
                <a:gd name="connsiteX5" fmla="*/ 242888 w 303505"/>
                <a:gd name="connsiteY5" fmla="*/ 347663 h 442913"/>
                <a:gd name="connsiteX6" fmla="*/ 195262 w 303505"/>
                <a:gd name="connsiteY6" fmla="*/ 442913 h 44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505" h="442913">
                  <a:moveTo>
                    <a:pt x="0" y="0"/>
                  </a:moveTo>
                  <a:cubicBezTo>
                    <a:pt x="37703" y="29766"/>
                    <a:pt x="76994" y="57944"/>
                    <a:pt x="114300" y="80963"/>
                  </a:cubicBezTo>
                  <a:cubicBezTo>
                    <a:pt x="151606" y="103982"/>
                    <a:pt x="192881" y="119063"/>
                    <a:pt x="223837" y="138113"/>
                  </a:cubicBezTo>
                  <a:cubicBezTo>
                    <a:pt x="254793" y="157163"/>
                    <a:pt x="289718" y="173038"/>
                    <a:pt x="300037" y="195263"/>
                  </a:cubicBezTo>
                  <a:cubicBezTo>
                    <a:pt x="310356" y="217488"/>
                    <a:pt x="295275" y="246063"/>
                    <a:pt x="285750" y="271463"/>
                  </a:cubicBezTo>
                  <a:cubicBezTo>
                    <a:pt x="276225" y="296863"/>
                    <a:pt x="257969" y="319088"/>
                    <a:pt x="242888" y="347663"/>
                  </a:cubicBezTo>
                  <a:cubicBezTo>
                    <a:pt x="227807" y="376238"/>
                    <a:pt x="217884" y="409575"/>
                    <a:pt x="195262" y="442913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5" name="任意多边形 44"/>
            <p:cNvSpPr/>
            <p:nvPr/>
          </p:nvSpPr>
          <p:spPr>
            <a:xfrm>
              <a:off x="9920288" y="1814513"/>
              <a:ext cx="90487" cy="119062"/>
            </a:xfrm>
            <a:custGeom>
              <a:avLst/>
              <a:gdLst>
                <a:gd name="connsiteX0" fmla="*/ 0 w 90487"/>
                <a:gd name="connsiteY0" fmla="*/ 119062 h 119062"/>
                <a:gd name="connsiteX1" fmla="*/ 90487 w 90487"/>
                <a:gd name="connsiteY1" fmla="*/ 0 h 11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487" h="119062">
                  <a:moveTo>
                    <a:pt x="0" y="119062"/>
                  </a:moveTo>
                  <a:lnTo>
                    <a:pt x="90487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6" name="任意多边形 45"/>
            <p:cNvSpPr/>
            <p:nvPr/>
          </p:nvSpPr>
          <p:spPr>
            <a:xfrm>
              <a:off x="8958263" y="857250"/>
              <a:ext cx="285750" cy="514350"/>
            </a:xfrm>
            <a:custGeom>
              <a:avLst/>
              <a:gdLst>
                <a:gd name="connsiteX0" fmla="*/ 0 w 285750"/>
                <a:gd name="connsiteY0" fmla="*/ 0 h 514350"/>
                <a:gd name="connsiteX1" fmla="*/ 95250 w 285750"/>
                <a:gd name="connsiteY1" fmla="*/ 66675 h 514350"/>
                <a:gd name="connsiteX2" fmla="*/ 133350 w 285750"/>
                <a:gd name="connsiteY2" fmla="*/ 138113 h 514350"/>
                <a:gd name="connsiteX3" fmla="*/ 147637 w 285750"/>
                <a:gd name="connsiteY3" fmla="*/ 252413 h 514350"/>
                <a:gd name="connsiteX4" fmla="*/ 176212 w 285750"/>
                <a:gd name="connsiteY4" fmla="*/ 352425 h 514350"/>
                <a:gd name="connsiteX5" fmla="*/ 219075 w 285750"/>
                <a:gd name="connsiteY5" fmla="*/ 433388 h 514350"/>
                <a:gd name="connsiteX6" fmla="*/ 285750 w 285750"/>
                <a:gd name="connsiteY6" fmla="*/ 514350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750" h="514350">
                  <a:moveTo>
                    <a:pt x="0" y="0"/>
                  </a:moveTo>
                  <a:cubicBezTo>
                    <a:pt x="36512" y="21828"/>
                    <a:pt x="73025" y="43656"/>
                    <a:pt x="95250" y="66675"/>
                  </a:cubicBezTo>
                  <a:cubicBezTo>
                    <a:pt x="117475" y="89694"/>
                    <a:pt x="124619" y="107157"/>
                    <a:pt x="133350" y="138113"/>
                  </a:cubicBezTo>
                  <a:cubicBezTo>
                    <a:pt x="142081" y="169069"/>
                    <a:pt x="140493" y="216694"/>
                    <a:pt x="147637" y="252413"/>
                  </a:cubicBezTo>
                  <a:cubicBezTo>
                    <a:pt x="154781" y="288132"/>
                    <a:pt x="164306" y="322263"/>
                    <a:pt x="176212" y="352425"/>
                  </a:cubicBezTo>
                  <a:cubicBezTo>
                    <a:pt x="188118" y="382587"/>
                    <a:pt x="200819" y="406401"/>
                    <a:pt x="219075" y="433388"/>
                  </a:cubicBezTo>
                  <a:cubicBezTo>
                    <a:pt x="237331" y="460376"/>
                    <a:pt x="261540" y="487363"/>
                    <a:pt x="285750" y="51435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7" name="任意多边形 46"/>
            <p:cNvSpPr/>
            <p:nvPr/>
          </p:nvSpPr>
          <p:spPr>
            <a:xfrm>
              <a:off x="6643687" y="1493043"/>
              <a:ext cx="28575" cy="397669"/>
            </a:xfrm>
            <a:custGeom>
              <a:avLst/>
              <a:gdLst>
                <a:gd name="connsiteX0" fmla="*/ 38100 w 38100"/>
                <a:gd name="connsiteY0" fmla="*/ 0 h 395288"/>
                <a:gd name="connsiteX1" fmla="*/ 23812 w 38100"/>
                <a:gd name="connsiteY1" fmla="*/ 61913 h 395288"/>
                <a:gd name="connsiteX2" fmla="*/ 9525 w 38100"/>
                <a:gd name="connsiteY2" fmla="*/ 147638 h 395288"/>
                <a:gd name="connsiteX3" fmla="*/ 4762 w 38100"/>
                <a:gd name="connsiteY3" fmla="*/ 233363 h 395288"/>
                <a:gd name="connsiteX4" fmla="*/ 0 w 38100"/>
                <a:gd name="connsiteY4" fmla="*/ 314325 h 395288"/>
                <a:gd name="connsiteX5" fmla="*/ 4762 w 38100"/>
                <a:gd name="connsiteY5" fmla="*/ 395288 h 395288"/>
                <a:gd name="connsiteX0" fmla="*/ 28575 w 28575"/>
                <a:gd name="connsiteY0" fmla="*/ 0 h 397669"/>
                <a:gd name="connsiteX1" fmla="*/ 23812 w 28575"/>
                <a:gd name="connsiteY1" fmla="*/ 64294 h 397669"/>
                <a:gd name="connsiteX2" fmla="*/ 9525 w 28575"/>
                <a:gd name="connsiteY2" fmla="*/ 150019 h 397669"/>
                <a:gd name="connsiteX3" fmla="*/ 4762 w 28575"/>
                <a:gd name="connsiteY3" fmla="*/ 235744 h 397669"/>
                <a:gd name="connsiteX4" fmla="*/ 0 w 28575"/>
                <a:gd name="connsiteY4" fmla="*/ 316706 h 397669"/>
                <a:gd name="connsiteX5" fmla="*/ 4762 w 28575"/>
                <a:gd name="connsiteY5" fmla="*/ 397669 h 397669"/>
                <a:gd name="connsiteX0" fmla="*/ 28575 w 28575"/>
                <a:gd name="connsiteY0" fmla="*/ 0 h 397669"/>
                <a:gd name="connsiteX1" fmla="*/ 19049 w 28575"/>
                <a:gd name="connsiteY1" fmla="*/ 64294 h 397669"/>
                <a:gd name="connsiteX2" fmla="*/ 9525 w 28575"/>
                <a:gd name="connsiteY2" fmla="*/ 150019 h 397669"/>
                <a:gd name="connsiteX3" fmla="*/ 4762 w 28575"/>
                <a:gd name="connsiteY3" fmla="*/ 235744 h 397669"/>
                <a:gd name="connsiteX4" fmla="*/ 0 w 28575"/>
                <a:gd name="connsiteY4" fmla="*/ 316706 h 397669"/>
                <a:gd name="connsiteX5" fmla="*/ 4762 w 28575"/>
                <a:gd name="connsiteY5" fmla="*/ 397669 h 397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75" h="397669">
                  <a:moveTo>
                    <a:pt x="28575" y="0"/>
                  </a:moveTo>
                  <a:cubicBezTo>
                    <a:pt x="23812" y="18653"/>
                    <a:pt x="22224" y="39291"/>
                    <a:pt x="19049" y="64294"/>
                  </a:cubicBezTo>
                  <a:cubicBezTo>
                    <a:pt x="15874" y="89297"/>
                    <a:pt x="11906" y="121444"/>
                    <a:pt x="9525" y="150019"/>
                  </a:cubicBezTo>
                  <a:cubicBezTo>
                    <a:pt x="7144" y="178594"/>
                    <a:pt x="6349" y="207963"/>
                    <a:pt x="4762" y="235744"/>
                  </a:cubicBezTo>
                  <a:cubicBezTo>
                    <a:pt x="3175" y="263525"/>
                    <a:pt x="0" y="289719"/>
                    <a:pt x="0" y="316706"/>
                  </a:cubicBezTo>
                  <a:cubicBezTo>
                    <a:pt x="0" y="343693"/>
                    <a:pt x="2381" y="370681"/>
                    <a:pt x="4762" y="39766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8" name="椭圆 47"/>
            <p:cNvSpPr/>
            <p:nvPr/>
          </p:nvSpPr>
          <p:spPr>
            <a:xfrm>
              <a:off x="6255796" y="1875858"/>
              <a:ext cx="792088" cy="864096"/>
            </a:xfrm>
            <a:prstGeom prst="ellipse">
              <a:avLst/>
            </a:prstGeom>
            <a:solidFill>
              <a:srgbClr val="B799A5"/>
            </a:solidFill>
            <a:ln>
              <a:solidFill>
                <a:schemeClr val="tx1"/>
              </a:solidFill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9" name="组合 48"/>
            <p:cNvGrpSpPr/>
            <p:nvPr/>
          </p:nvGrpSpPr>
          <p:grpSpPr>
            <a:xfrm>
              <a:off x="2863583" y="2564904"/>
              <a:ext cx="270000" cy="280194"/>
              <a:chOff x="4935093" y="3200887"/>
              <a:chExt cx="270000" cy="280194"/>
            </a:xfrm>
          </p:grpSpPr>
          <p:sp>
            <p:nvSpPr>
              <p:cNvPr id="1083" name="椭圆 1082"/>
              <p:cNvSpPr>
                <a:spLocks noChangeAspect="1"/>
              </p:cNvSpPr>
              <p:nvPr/>
            </p:nvSpPr>
            <p:spPr>
              <a:xfrm>
                <a:off x="4947097" y="3229081"/>
                <a:ext cx="252000" cy="252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084" name="椭圆 1083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50" name="组合 49"/>
            <p:cNvGrpSpPr/>
            <p:nvPr/>
          </p:nvGrpSpPr>
          <p:grpSpPr>
            <a:xfrm>
              <a:off x="5963827" y="1972152"/>
              <a:ext cx="636229" cy="367202"/>
              <a:chOff x="5963827" y="1972152"/>
              <a:chExt cx="636229" cy="367202"/>
            </a:xfrm>
          </p:grpSpPr>
          <p:grpSp>
            <p:nvGrpSpPr>
              <p:cNvPr id="1074" name="组合 1073"/>
              <p:cNvGrpSpPr/>
              <p:nvPr/>
            </p:nvGrpSpPr>
            <p:grpSpPr>
              <a:xfrm>
                <a:off x="6320489" y="1972152"/>
                <a:ext cx="279567" cy="305283"/>
                <a:chOff x="4930330" y="3186598"/>
                <a:chExt cx="279567" cy="305283"/>
              </a:xfrm>
            </p:grpSpPr>
            <p:sp>
              <p:nvSpPr>
                <p:cNvPr id="1081" name="椭圆 1080"/>
                <p:cNvSpPr>
                  <a:spLocks noChangeAspect="1"/>
                </p:cNvSpPr>
                <p:nvPr/>
              </p:nvSpPr>
              <p:spPr>
                <a:xfrm>
                  <a:off x="4947097" y="3229081"/>
                  <a:ext cx="262800" cy="262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082" name="椭圆 1081"/>
                <p:cNvSpPr/>
                <p:nvPr/>
              </p:nvSpPr>
              <p:spPr>
                <a:xfrm>
                  <a:off x="4930330" y="3186598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075" name="组合 1074"/>
              <p:cNvGrpSpPr/>
              <p:nvPr/>
            </p:nvGrpSpPr>
            <p:grpSpPr>
              <a:xfrm>
                <a:off x="6137695" y="1991093"/>
                <a:ext cx="303493" cy="319683"/>
                <a:chOff x="4920804" y="3181835"/>
                <a:chExt cx="303493" cy="319683"/>
              </a:xfrm>
            </p:grpSpPr>
            <p:sp>
              <p:nvSpPr>
                <p:cNvPr id="1079" name="椭圆 1078"/>
                <p:cNvSpPr>
                  <a:spLocks noChangeAspect="1"/>
                </p:cNvSpPr>
                <p:nvPr/>
              </p:nvSpPr>
              <p:spPr>
                <a:xfrm>
                  <a:off x="4947097" y="3224318"/>
                  <a:ext cx="277200" cy="2772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080" name="椭圆 1079"/>
                <p:cNvSpPr/>
                <p:nvPr/>
              </p:nvSpPr>
              <p:spPr>
                <a:xfrm>
                  <a:off x="4920804" y="3181835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076" name="组合 1075"/>
              <p:cNvGrpSpPr/>
              <p:nvPr/>
            </p:nvGrpSpPr>
            <p:grpSpPr>
              <a:xfrm>
                <a:off x="5963827" y="2008871"/>
                <a:ext cx="314293" cy="330483"/>
                <a:chOff x="4920804" y="3181835"/>
                <a:chExt cx="314293" cy="330483"/>
              </a:xfrm>
            </p:grpSpPr>
            <p:sp>
              <p:nvSpPr>
                <p:cNvPr id="1077" name="椭圆 1076"/>
                <p:cNvSpPr>
                  <a:spLocks noChangeAspect="1"/>
                </p:cNvSpPr>
                <p:nvPr/>
              </p:nvSpPr>
              <p:spPr>
                <a:xfrm>
                  <a:off x="4947097" y="3224318"/>
                  <a:ext cx="288000" cy="28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078" name="椭圆 1077"/>
                <p:cNvSpPr/>
                <p:nvPr/>
              </p:nvSpPr>
              <p:spPr>
                <a:xfrm>
                  <a:off x="4920804" y="3181835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51" name="组合 50"/>
            <p:cNvGrpSpPr/>
            <p:nvPr/>
          </p:nvGrpSpPr>
          <p:grpSpPr>
            <a:xfrm>
              <a:off x="6131796" y="1963717"/>
              <a:ext cx="672450" cy="483914"/>
              <a:chOff x="6129341" y="1972152"/>
              <a:chExt cx="672450" cy="483914"/>
            </a:xfrm>
          </p:grpSpPr>
          <p:grpSp>
            <p:nvGrpSpPr>
              <p:cNvPr id="1062" name="组合 1061"/>
              <p:cNvGrpSpPr/>
              <p:nvPr/>
            </p:nvGrpSpPr>
            <p:grpSpPr>
              <a:xfrm>
                <a:off x="6522224" y="1972152"/>
                <a:ext cx="279567" cy="305283"/>
                <a:chOff x="4930330" y="3186598"/>
                <a:chExt cx="279567" cy="305283"/>
              </a:xfrm>
            </p:grpSpPr>
            <p:sp>
              <p:nvSpPr>
                <p:cNvPr id="1072" name="椭圆 1071"/>
                <p:cNvSpPr>
                  <a:spLocks noChangeAspect="1"/>
                </p:cNvSpPr>
                <p:nvPr/>
              </p:nvSpPr>
              <p:spPr>
                <a:xfrm>
                  <a:off x="4947097" y="3229081"/>
                  <a:ext cx="262800" cy="262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073" name="椭圆 1072"/>
                <p:cNvSpPr/>
                <p:nvPr/>
              </p:nvSpPr>
              <p:spPr>
                <a:xfrm>
                  <a:off x="4930330" y="3186598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063" name="组合 1062"/>
              <p:cNvGrpSpPr/>
              <p:nvPr/>
            </p:nvGrpSpPr>
            <p:grpSpPr>
              <a:xfrm>
                <a:off x="6359045" y="1994166"/>
                <a:ext cx="303493" cy="319683"/>
                <a:chOff x="4920804" y="3181835"/>
                <a:chExt cx="303493" cy="319683"/>
              </a:xfrm>
            </p:grpSpPr>
            <p:sp>
              <p:nvSpPr>
                <p:cNvPr id="1070" name="椭圆 1069"/>
                <p:cNvSpPr>
                  <a:spLocks noChangeAspect="1"/>
                </p:cNvSpPr>
                <p:nvPr/>
              </p:nvSpPr>
              <p:spPr>
                <a:xfrm>
                  <a:off x="4947097" y="3224318"/>
                  <a:ext cx="277200" cy="2772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071" name="椭圆 1070"/>
                <p:cNvSpPr/>
                <p:nvPr/>
              </p:nvSpPr>
              <p:spPr>
                <a:xfrm>
                  <a:off x="4920804" y="3181835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064" name="组合 1063"/>
              <p:cNvGrpSpPr/>
              <p:nvPr/>
            </p:nvGrpSpPr>
            <p:grpSpPr>
              <a:xfrm>
                <a:off x="6261948" y="2023723"/>
                <a:ext cx="314293" cy="330483"/>
                <a:chOff x="4920804" y="3181835"/>
                <a:chExt cx="314293" cy="330483"/>
              </a:xfrm>
            </p:grpSpPr>
            <p:sp>
              <p:nvSpPr>
                <p:cNvPr id="1068" name="椭圆 1067"/>
                <p:cNvSpPr>
                  <a:spLocks noChangeAspect="1"/>
                </p:cNvSpPr>
                <p:nvPr/>
              </p:nvSpPr>
              <p:spPr>
                <a:xfrm>
                  <a:off x="4947097" y="3224318"/>
                  <a:ext cx="288000" cy="28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069" name="椭圆 1068"/>
                <p:cNvSpPr/>
                <p:nvPr/>
              </p:nvSpPr>
              <p:spPr>
                <a:xfrm>
                  <a:off x="4920804" y="3181835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065" name="组合 1064"/>
              <p:cNvGrpSpPr/>
              <p:nvPr/>
            </p:nvGrpSpPr>
            <p:grpSpPr>
              <a:xfrm>
                <a:off x="6129341" y="2114783"/>
                <a:ext cx="325093" cy="341283"/>
                <a:chOff x="4920804" y="3181835"/>
                <a:chExt cx="325093" cy="341283"/>
              </a:xfrm>
            </p:grpSpPr>
            <p:sp>
              <p:nvSpPr>
                <p:cNvPr id="1066" name="椭圆 1065"/>
                <p:cNvSpPr>
                  <a:spLocks noChangeAspect="1"/>
                </p:cNvSpPr>
                <p:nvPr/>
              </p:nvSpPr>
              <p:spPr>
                <a:xfrm>
                  <a:off x="4947097" y="3224318"/>
                  <a:ext cx="298800" cy="298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067" name="椭圆 1066"/>
                <p:cNvSpPr/>
                <p:nvPr/>
              </p:nvSpPr>
              <p:spPr>
                <a:xfrm>
                  <a:off x="4920804" y="3181835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52" name="组合 51"/>
            <p:cNvGrpSpPr/>
            <p:nvPr/>
          </p:nvGrpSpPr>
          <p:grpSpPr>
            <a:xfrm>
              <a:off x="6337918" y="1944014"/>
              <a:ext cx="766782" cy="521072"/>
              <a:chOff x="6337918" y="1944014"/>
              <a:chExt cx="766782" cy="521072"/>
            </a:xfrm>
          </p:grpSpPr>
          <p:grpSp>
            <p:nvGrpSpPr>
              <p:cNvPr id="1046" name="组合 1045"/>
              <p:cNvGrpSpPr/>
              <p:nvPr/>
            </p:nvGrpSpPr>
            <p:grpSpPr>
              <a:xfrm>
                <a:off x="6825133" y="1944014"/>
                <a:ext cx="279567" cy="305283"/>
                <a:chOff x="4930330" y="3186598"/>
                <a:chExt cx="279567" cy="305283"/>
              </a:xfrm>
            </p:grpSpPr>
            <p:sp>
              <p:nvSpPr>
                <p:cNvPr id="1060" name="椭圆 1059"/>
                <p:cNvSpPr>
                  <a:spLocks noChangeAspect="1"/>
                </p:cNvSpPr>
                <p:nvPr/>
              </p:nvSpPr>
              <p:spPr>
                <a:xfrm>
                  <a:off x="4947097" y="3229081"/>
                  <a:ext cx="262800" cy="262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061" name="椭圆 1060"/>
                <p:cNvSpPr/>
                <p:nvPr/>
              </p:nvSpPr>
              <p:spPr>
                <a:xfrm>
                  <a:off x="4930330" y="3186598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047" name="组合 1046"/>
              <p:cNvGrpSpPr/>
              <p:nvPr/>
            </p:nvGrpSpPr>
            <p:grpSpPr>
              <a:xfrm>
                <a:off x="6337918" y="1971173"/>
                <a:ext cx="649337" cy="493913"/>
                <a:chOff x="6337918" y="1971173"/>
                <a:chExt cx="649337" cy="493913"/>
              </a:xfrm>
            </p:grpSpPr>
            <p:grpSp>
              <p:nvGrpSpPr>
                <p:cNvPr id="1048" name="组合 1047"/>
                <p:cNvGrpSpPr/>
                <p:nvPr/>
              </p:nvGrpSpPr>
              <p:grpSpPr>
                <a:xfrm>
                  <a:off x="6707688" y="1971173"/>
                  <a:ext cx="279567" cy="305283"/>
                  <a:chOff x="4930330" y="3186598"/>
                  <a:chExt cx="279567" cy="305283"/>
                </a:xfrm>
              </p:grpSpPr>
              <p:sp>
                <p:nvSpPr>
                  <p:cNvPr id="1058" name="椭圆 1057"/>
                  <p:cNvSpPr>
                    <a:spLocks noChangeAspect="1"/>
                  </p:cNvSpPr>
                  <p:nvPr/>
                </p:nvSpPr>
                <p:spPr>
                  <a:xfrm>
                    <a:off x="4947097" y="3229081"/>
                    <a:ext cx="262800" cy="262800"/>
                  </a:xfrm>
                  <a:prstGeom prst="ellipse">
                    <a:avLst/>
                  </a:prstGeom>
                  <a:solidFill>
                    <a:srgbClr val="73AAD2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1059" name="椭圆 1058"/>
                  <p:cNvSpPr/>
                  <p:nvPr/>
                </p:nvSpPr>
                <p:spPr>
                  <a:xfrm>
                    <a:off x="4930330" y="3186598"/>
                    <a:ext cx="270000" cy="27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3175">
                    <a:noFill/>
                  </a:ln>
                  <a:effectLst>
                    <a:softEdge rad="3810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grpSp>
              <p:nvGrpSpPr>
                <p:cNvPr id="1049" name="组合 1048"/>
                <p:cNvGrpSpPr/>
                <p:nvPr/>
              </p:nvGrpSpPr>
              <p:grpSpPr>
                <a:xfrm>
                  <a:off x="6629860" y="1983516"/>
                  <a:ext cx="303493" cy="319683"/>
                  <a:chOff x="4920804" y="3181835"/>
                  <a:chExt cx="303493" cy="319683"/>
                </a:xfrm>
              </p:grpSpPr>
              <p:sp>
                <p:nvSpPr>
                  <p:cNvPr id="1056" name="椭圆 1055"/>
                  <p:cNvSpPr>
                    <a:spLocks noChangeAspect="1"/>
                  </p:cNvSpPr>
                  <p:nvPr/>
                </p:nvSpPr>
                <p:spPr>
                  <a:xfrm>
                    <a:off x="4947097" y="3224318"/>
                    <a:ext cx="277200" cy="277200"/>
                  </a:xfrm>
                  <a:prstGeom prst="ellipse">
                    <a:avLst/>
                  </a:prstGeom>
                  <a:solidFill>
                    <a:srgbClr val="73AAD2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1057" name="椭圆 1056"/>
                  <p:cNvSpPr/>
                  <p:nvPr/>
                </p:nvSpPr>
                <p:spPr>
                  <a:xfrm>
                    <a:off x="4920804" y="3181835"/>
                    <a:ext cx="270000" cy="27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3175">
                    <a:noFill/>
                  </a:ln>
                  <a:effectLst>
                    <a:softEdge rad="3810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grpSp>
              <p:nvGrpSpPr>
                <p:cNvPr id="1050" name="组合 1049"/>
                <p:cNvGrpSpPr/>
                <p:nvPr/>
              </p:nvGrpSpPr>
              <p:grpSpPr>
                <a:xfrm>
                  <a:off x="6492734" y="2045140"/>
                  <a:ext cx="314293" cy="330483"/>
                  <a:chOff x="4920804" y="3181835"/>
                  <a:chExt cx="314293" cy="330483"/>
                </a:xfrm>
              </p:grpSpPr>
              <p:sp>
                <p:nvSpPr>
                  <p:cNvPr id="1054" name="椭圆 1053"/>
                  <p:cNvSpPr>
                    <a:spLocks noChangeAspect="1"/>
                  </p:cNvSpPr>
                  <p:nvPr/>
                </p:nvSpPr>
                <p:spPr>
                  <a:xfrm>
                    <a:off x="4947097" y="3224318"/>
                    <a:ext cx="288000" cy="288000"/>
                  </a:xfrm>
                  <a:prstGeom prst="ellipse">
                    <a:avLst/>
                  </a:prstGeom>
                  <a:solidFill>
                    <a:srgbClr val="73AAD2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1055" name="椭圆 1054"/>
                  <p:cNvSpPr/>
                  <p:nvPr/>
                </p:nvSpPr>
                <p:spPr>
                  <a:xfrm>
                    <a:off x="4920804" y="3181835"/>
                    <a:ext cx="270000" cy="27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3175">
                    <a:noFill/>
                  </a:ln>
                  <a:effectLst>
                    <a:softEdge rad="3810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grpSp>
              <p:nvGrpSpPr>
                <p:cNvPr id="1051" name="组合 1050"/>
                <p:cNvGrpSpPr/>
                <p:nvPr/>
              </p:nvGrpSpPr>
              <p:grpSpPr>
                <a:xfrm>
                  <a:off x="6337918" y="2123803"/>
                  <a:ext cx="325093" cy="341283"/>
                  <a:chOff x="4920804" y="3181835"/>
                  <a:chExt cx="325093" cy="341283"/>
                </a:xfrm>
              </p:grpSpPr>
              <p:sp>
                <p:nvSpPr>
                  <p:cNvPr id="1052" name="椭圆 1051"/>
                  <p:cNvSpPr>
                    <a:spLocks noChangeAspect="1"/>
                  </p:cNvSpPr>
                  <p:nvPr/>
                </p:nvSpPr>
                <p:spPr>
                  <a:xfrm>
                    <a:off x="4947097" y="3224318"/>
                    <a:ext cx="298800" cy="298800"/>
                  </a:xfrm>
                  <a:prstGeom prst="ellipse">
                    <a:avLst/>
                  </a:prstGeom>
                  <a:solidFill>
                    <a:srgbClr val="73AAD2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1053" name="椭圆 1052"/>
                  <p:cNvSpPr/>
                  <p:nvPr/>
                </p:nvSpPr>
                <p:spPr>
                  <a:xfrm>
                    <a:off x="4920804" y="3181835"/>
                    <a:ext cx="270000" cy="270000"/>
                  </a:xfrm>
                  <a:prstGeom prst="ellipse">
                    <a:avLst/>
                  </a:prstGeom>
                  <a:solidFill>
                    <a:schemeClr val="bg1"/>
                  </a:solidFill>
                  <a:ln w="3175">
                    <a:noFill/>
                  </a:ln>
                  <a:effectLst>
                    <a:softEdge rad="38100"/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</p:grpSp>
        </p:grpSp>
        <p:grpSp>
          <p:nvGrpSpPr>
            <p:cNvPr id="53" name="组合 52"/>
            <p:cNvGrpSpPr/>
            <p:nvPr/>
          </p:nvGrpSpPr>
          <p:grpSpPr>
            <a:xfrm>
              <a:off x="6716064" y="1962120"/>
              <a:ext cx="640284" cy="458352"/>
              <a:chOff x="6716064" y="1962120"/>
              <a:chExt cx="640284" cy="458352"/>
            </a:xfrm>
          </p:grpSpPr>
          <p:grpSp>
            <p:nvGrpSpPr>
              <p:cNvPr id="1034" name="组合 1033"/>
              <p:cNvGrpSpPr/>
              <p:nvPr/>
            </p:nvGrpSpPr>
            <p:grpSpPr>
              <a:xfrm>
                <a:off x="7076781" y="1962120"/>
                <a:ext cx="279567" cy="305283"/>
                <a:chOff x="4930330" y="3186598"/>
                <a:chExt cx="279567" cy="305283"/>
              </a:xfrm>
            </p:grpSpPr>
            <p:sp>
              <p:nvSpPr>
                <p:cNvPr id="1044" name="椭圆 1043"/>
                <p:cNvSpPr>
                  <a:spLocks noChangeAspect="1"/>
                </p:cNvSpPr>
                <p:nvPr/>
              </p:nvSpPr>
              <p:spPr>
                <a:xfrm>
                  <a:off x="4947097" y="3229081"/>
                  <a:ext cx="262800" cy="262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045" name="椭圆 1044"/>
                <p:cNvSpPr/>
                <p:nvPr/>
              </p:nvSpPr>
              <p:spPr>
                <a:xfrm>
                  <a:off x="4930330" y="3186598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035" name="组合 1034"/>
              <p:cNvGrpSpPr/>
              <p:nvPr/>
            </p:nvGrpSpPr>
            <p:grpSpPr>
              <a:xfrm>
                <a:off x="6962741" y="1974879"/>
                <a:ext cx="303493" cy="319683"/>
                <a:chOff x="4920804" y="3181835"/>
                <a:chExt cx="303493" cy="319683"/>
              </a:xfrm>
            </p:grpSpPr>
            <p:sp>
              <p:nvSpPr>
                <p:cNvPr id="1042" name="椭圆 1041"/>
                <p:cNvSpPr>
                  <a:spLocks noChangeAspect="1"/>
                </p:cNvSpPr>
                <p:nvPr/>
              </p:nvSpPr>
              <p:spPr>
                <a:xfrm>
                  <a:off x="4947097" y="3224318"/>
                  <a:ext cx="277200" cy="2772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043" name="椭圆 1042"/>
                <p:cNvSpPr/>
                <p:nvPr/>
              </p:nvSpPr>
              <p:spPr>
                <a:xfrm>
                  <a:off x="4920804" y="3181835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036" name="组合 1035"/>
              <p:cNvGrpSpPr/>
              <p:nvPr/>
            </p:nvGrpSpPr>
            <p:grpSpPr>
              <a:xfrm>
                <a:off x="6861827" y="2008928"/>
                <a:ext cx="314293" cy="330483"/>
                <a:chOff x="4920804" y="3181835"/>
                <a:chExt cx="314293" cy="330483"/>
              </a:xfrm>
            </p:grpSpPr>
            <p:sp>
              <p:nvSpPr>
                <p:cNvPr id="1040" name="椭圆 1039"/>
                <p:cNvSpPr>
                  <a:spLocks noChangeAspect="1"/>
                </p:cNvSpPr>
                <p:nvPr/>
              </p:nvSpPr>
              <p:spPr>
                <a:xfrm>
                  <a:off x="4947097" y="3224318"/>
                  <a:ext cx="288000" cy="28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041" name="椭圆 1040"/>
                <p:cNvSpPr/>
                <p:nvPr/>
              </p:nvSpPr>
              <p:spPr>
                <a:xfrm>
                  <a:off x="4920804" y="3181835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037" name="组合 1036"/>
              <p:cNvGrpSpPr/>
              <p:nvPr/>
            </p:nvGrpSpPr>
            <p:grpSpPr>
              <a:xfrm>
                <a:off x="6716064" y="2079189"/>
                <a:ext cx="325093" cy="341283"/>
                <a:chOff x="4920804" y="3181835"/>
                <a:chExt cx="325093" cy="341283"/>
              </a:xfrm>
            </p:grpSpPr>
            <p:sp>
              <p:nvSpPr>
                <p:cNvPr id="1038" name="椭圆 1037"/>
                <p:cNvSpPr>
                  <a:spLocks noChangeAspect="1"/>
                </p:cNvSpPr>
                <p:nvPr/>
              </p:nvSpPr>
              <p:spPr>
                <a:xfrm>
                  <a:off x="4947097" y="3224318"/>
                  <a:ext cx="298800" cy="298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039" name="椭圆 1038"/>
                <p:cNvSpPr/>
                <p:nvPr/>
              </p:nvSpPr>
              <p:spPr>
                <a:xfrm>
                  <a:off x="4920804" y="3181835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54" name="组合 53"/>
            <p:cNvGrpSpPr/>
            <p:nvPr/>
          </p:nvGrpSpPr>
          <p:grpSpPr>
            <a:xfrm>
              <a:off x="7059745" y="1953067"/>
              <a:ext cx="584635" cy="404450"/>
              <a:chOff x="7059745" y="1953067"/>
              <a:chExt cx="584635" cy="404450"/>
            </a:xfrm>
          </p:grpSpPr>
          <p:grpSp>
            <p:nvGrpSpPr>
              <p:cNvPr id="1024" name="组合 1023"/>
              <p:cNvGrpSpPr/>
              <p:nvPr/>
            </p:nvGrpSpPr>
            <p:grpSpPr>
              <a:xfrm>
                <a:off x="7364813" y="1953067"/>
                <a:ext cx="279567" cy="305283"/>
                <a:chOff x="4930330" y="3186598"/>
                <a:chExt cx="279567" cy="305283"/>
              </a:xfrm>
            </p:grpSpPr>
            <p:sp>
              <p:nvSpPr>
                <p:cNvPr id="1032" name="椭圆 1031"/>
                <p:cNvSpPr>
                  <a:spLocks noChangeAspect="1"/>
                </p:cNvSpPr>
                <p:nvPr/>
              </p:nvSpPr>
              <p:spPr>
                <a:xfrm>
                  <a:off x="4947097" y="3229081"/>
                  <a:ext cx="262800" cy="262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033" name="椭圆 1032"/>
                <p:cNvSpPr/>
                <p:nvPr/>
              </p:nvSpPr>
              <p:spPr>
                <a:xfrm>
                  <a:off x="4930330" y="3186598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025" name="组合 1024"/>
              <p:cNvGrpSpPr/>
              <p:nvPr/>
            </p:nvGrpSpPr>
            <p:grpSpPr>
              <a:xfrm>
                <a:off x="7187818" y="1983516"/>
                <a:ext cx="303493" cy="319683"/>
                <a:chOff x="4920804" y="3181835"/>
                <a:chExt cx="303493" cy="319683"/>
              </a:xfrm>
            </p:grpSpPr>
            <p:sp>
              <p:nvSpPr>
                <p:cNvPr id="1030" name="椭圆 1029"/>
                <p:cNvSpPr>
                  <a:spLocks noChangeAspect="1"/>
                </p:cNvSpPr>
                <p:nvPr/>
              </p:nvSpPr>
              <p:spPr>
                <a:xfrm>
                  <a:off x="4947097" y="3224318"/>
                  <a:ext cx="277200" cy="2772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031" name="椭圆 1030"/>
                <p:cNvSpPr/>
                <p:nvPr/>
              </p:nvSpPr>
              <p:spPr>
                <a:xfrm>
                  <a:off x="4920804" y="3181835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889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026" name="组合 1025"/>
              <p:cNvGrpSpPr/>
              <p:nvPr/>
            </p:nvGrpSpPr>
            <p:grpSpPr>
              <a:xfrm>
                <a:off x="7059745" y="2027034"/>
                <a:ext cx="314293" cy="330483"/>
                <a:chOff x="4920804" y="3181835"/>
                <a:chExt cx="314293" cy="330483"/>
              </a:xfrm>
            </p:grpSpPr>
            <p:sp>
              <p:nvSpPr>
                <p:cNvPr id="1027" name="椭圆 1026"/>
                <p:cNvSpPr>
                  <a:spLocks noChangeAspect="1"/>
                </p:cNvSpPr>
                <p:nvPr/>
              </p:nvSpPr>
              <p:spPr>
                <a:xfrm>
                  <a:off x="4947097" y="3224318"/>
                  <a:ext cx="288000" cy="28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029" name="椭圆 1028"/>
                <p:cNvSpPr/>
                <p:nvPr/>
              </p:nvSpPr>
              <p:spPr>
                <a:xfrm>
                  <a:off x="4920804" y="3181835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55" name="组合 54"/>
            <p:cNvGrpSpPr/>
            <p:nvPr/>
          </p:nvGrpSpPr>
          <p:grpSpPr>
            <a:xfrm>
              <a:off x="7374936" y="1970318"/>
              <a:ext cx="476415" cy="384801"/>
              <a:chOff x="7374936" y="1970318"/>
              <a:chExt cx="476415" cy="384801"/>
            </a:xfrm>
          </p:grpSpPr>
          <p:grpSp>
            <p:nvGrpSpPr>
              <p:cNvPr id="1015" name="组合 1014"/>
              <p:cNvGrpSpPr/>
              <p:nvPr/>
            </p:nvGrpSpPr>
            <p:grpSpPr>
              <a:xfrm>
                <a:off x="7571784" y="1970318"/>
                <a:ext cx="279567" cy="305283"/>
                <a:chOff x="4930330" y="3186598"/>
                <a:chExt cx="279567" cy="305283"/>
              </a:xfrm>
            </p:grpSpPr>
            <p:sp>
              <p:nvSpPr>
                <p:cNvPr id="1022" name="椭圆 1021"/>
                <p:cNvSpPr>
                  <a:spLocks noChangeAspect="1"/>
                </p:cNvSpPr>
                <p:nvPr/>
              </p:nvSpPr>
              <p:spPr>
                <a:xfrm>
                  <a:off x="4947097" y="3229081"/>
                  <a:ext cx="262800" cy="262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023" name="椭圆 1022"/>
                <p:cNvSpPr/>
                <p:nvPr/>
              </p:nvSpPr>
              <p:spPr>
                <a:xfrm>
                  <a:off x="4930330" y="3186598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016" name="组合 1015"/>
              <p:cNvGrpSpPr/>
              <p:nvPr/>
            </p:nvGrpSpPr>
            <p:grpSpPr>
              <a:xfrm>
                <a:off x="7484487" y="1997061"/>
                <a:ext cx="303493" cy="319683"/>
                <a:chOff x="4920804" y="3181835"/>
                <a:chExt cx="303493" cy="319683"/>
              </a:xfrm>
            </p:grpSpPr>
            <p:sp>
              <p:nvSpPr>
                <p:cNvPr id="1020" name="椭圆 1019"/>
                <p:cNvSpPr>
                  <a:spLocks noChangeAspect="1"/>
                </p:cNvSpPr>
                <p:nvPr/>
              </p:nvSpPr>
              <p:spPr>
                <a:xfrm>
                  <a:off x="4947097" y="3224318"/>
                  <a:ext cx="277200" cy="2772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021" name="椭圆 1020"/>
                <p:cNvSpPr/>
                <p:nvPr/>
              </p:nvSpPr>
              <p:spPr>
                <a:xfrm>
                  <a:off x="4920804" y="3181835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017" name="组合 1016"/>
              <p:cNvGrpSpPr/>
              <p:nvPr/>
            </p:nvGrpSpPr>
            <p:grpSpPr>
              <a:xfrm>
                <a:off x="7374936" y="2024636"/>
                <a:ext cx="314293" cy="330483"/>
                <a:chOff x="4920804" y="3181835"/>
                <a:chExt cx="314293" cy="330483"/>
              </a:xfrm>
            </p:grpSpPr>
            <p:sp>
              <p:nvSpPr>
                <p:cNvPr id="1018" name="椭圆 1017"/>
                <p:cNvSpPr>
                  <a:spLocks noChangeAspect="1"/>
                </p:cNvSpPr>
                <p:nvPr/>
              </p:nvSpPr>
              <p:spPr>
                <a:xfrm>
                  <a:off x="4947097" y="3224318"/>
                  <a:ext cx="288000" cy="28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019" name="椭圆 1018"/>
                <p:cNvSpPr/>
                <p:nvPr/>
              </p:nvSpPr>
              <p:spPr>
                <a:xfrm>
                  <a:off x="4920804" y="3181835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56" name="组合 55"/>
            <p:cNvGrpSpPr/>
            <p:nvPr/>
          </p:nvGrpSpPr>
          <p:grpSpPr>
            <a:xfrm>
              <a:off x="7690127" y="1992985"/>
              <a:ext cx="387016" cy="355479"/>
              <a:chOff x="7690127" y="1992985"/>
              <a:chExt cx="387016" cy="355479"/>
            </a:xfrm>
          </p:grpSpPr>
          <p:grpSp>
            <p:nvGrpSpPr>
              <p:cNvPr id="1009" name="组合 1008"/>
              <p:cNvGrpSpPr/>
              <p:nvPr/>
            </p:nvGrpSpPr>
            <p:grpSpPr>
              <a:xfrm>
                <a:off x="7773650" y="1992985"/>
                <a:ext cx="303493" cy="319683"/>
                <a:chOff x="4920804" y="3181835"/>
                <a:chExt cx="303493" cy="319683"/>
              </a:xfrm>
            </p:grpSpPr>
            <p:sp>
              <p:nvSpPr>
                <p:cNvPr id="1013" name="椭圆 1012"/>
                <p:cNvSpPr>
                  <a:spLocks noChangeAspect="1"/>
                </p:cNvSpPr>
                <p:nvPr/>
              </p:nvSpPr>
              <p:spPr>
                <a:xfrm>
                  <a:off x="4947097" y="3224318"/>
                  <a:ext cx="277200" cy="2772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014" name="椭圆 1013"/>
                <p:cNvSpPr/>
                <p:nvPr/>
              </p:nvSpPr>
              <p:spPr>
                <a:xfrm>
                  <a:off x="4920804" y="3181835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010" name="组合 1009"/>
              <p:cNvGrpSpPr/>
              <p:nvPr/>
            </p:nvGrpSpPr>
            <p:grpSpPr>
              <a:xfrm>
                <a:off x="7690127" y="2017981"/>
                <a:ext cx="314293" cy="330483"/>
                <a:chOff x="4920804" y="3181835"/>
                <a:chExt cx="314293" cy="330483"/>
              </a:xfrm>
            </p:grpSpPr>
            <p:sp>
              <p:nvSpPr>
                <p:cNvPr id="1011" name="椭圆 1010"/>
                <p:cNvSpPr>
                  <a:spLocks noChangeAspect="1"/>
                </p:cNvSpPr>
                <p:nvPr/>
              </p:nvSpPr>
              <p:spPr>
                <a:xfrm>
                  <a:off x="4947097" y="3224318"/>
                  <a:ext cx="288000" cy="28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012" name="椭圆 1011"/>
                <p:cNvSpPr/>
                <p:nvPr/>
              </p:nvSpPr>
              <p:spPr>
                <a:xfrm>
                  <a:off x="4920804" y="3181835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57" name="组合 56"/>
            <p:cNvGrpSpPr/>
            <p:nvPr/>
          </p:nvGrpSpPr>
          <p:grpSpPr>
            <a:xfrm>
              <a:off x="6240016" y="2023926"/>
              <a:ext cx="2313163" cy="650717"/>
              <a:chOff x="6240016" y="2023926"/>
              <a:chExt cx="2313163" cy="650717"/>
            </a:xfrm>
          </p:grpSpPr>
          <p:grpSp>
            <p:nvGrpSpPr>
              <p:cNvPr id="988" name="组合 987"/>
              <p:cNvGrpSpPr/>
              <p:nvPr/>
            </p:nvGrpSpPr>
            <p:grpSpPr>
              <a:xfrm>
                <a:off x="8175179" y="2051085"/>
                <a:ext cx="378000" cy="414236"/>
                <a:chOff x="4768040" y="3302380"/>
                <a:chExt cx="378000" cy="414236"/>
              </a:xfrm>
            </p:grpSpPr>
            <p:sp>
              <p:nvSpPr>
                <p:cNvPr id="1007" name="椭圆 1006"/>
                <p:cNvSpPr>
                  <a:spLocks noChangeAspect="1"/>
                </p:cNvSpPr>
                <p:nvPr/>
              </p:nvSpPr>
              <p:spPr>
                <a:xfrm>
                  <a:off x="4768040" y="3338616"/>
                  <a:ext cx="378000" cy="37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008" name="椭圆 1007"/>
                <p:cNvSpPr/>
                <p:nvPr/>
              </p:nvSpPr>
              <p:spPr>
                <a:xfrm>
                  <a:off x="4820143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989" name="组合 988"/>
              <p:cNvGrpSpPr/>
              <p:nvPr/>
            </p:nvGrpSpPr>
            <p:grpSpPr>
              <a:xfrm>
                <a:off x="7941049" y="2023926"/>
                <a:ext cx="378000" cy="414236"/>
                <a:chOff x="4768040" y="3302380"/>
                <a:chExt cx="378000" cy="414236"/>
              </a:xfrm>
            </p:grpSpPr>
            <p:sp>
              <p:nvSpPr>
                <p:cNvPr id="1005" name="椭圆 1004"/>
                <p:cNvSpPr>
                  <a:spLocks noChangeAspect="1"/>
                </p:cNvSpPr>
                <p:nvPr/>
              </p:nvSpPr>
              <p:spPr>
                <a:xfrm>
                  <a:off x="4768040" y="3338616"/>
                  <a:ext cx="378000" cy="37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006" name="椭圆 1005"/>
                <p:cNvSpPr/>
                <p:nvPr/>
              </p:nvSpPr>
              <p:spPr>
                <a:xfrm>
                  <a:off x="479632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990" name="组合 989"/>
              <p:cNvGrpSpPr/>
              <p:nvPr/>
            </p:nvGrpSpPr>
            <p:grpSpPr>
              <a:xfrm>
                <a:off x="7599531" y="2069069"/>
                <a:ext cx="378000" cy="414236"/>
                <a:chOff x="4768040" y="3302380"/>
                <a:chExt cx="378000" cy="414236"/>
              </a:xfrm>
            </p:grpSpPr>
            <p:sp>
              <p:nvSpPr>
                <p:cNvPr id="1003" name="椭圆 1002"/>
                <p:cNvSpPr>
                  <a:spLocks noChangeAspect="1"/>
                </p:cNvSpPr>
                <p:nvPr/>
              </p:nvSpPr>
              <p:spPr>
                <a:xfrm>
                  <a:off x="4768040" y="3338616"/>
                  <a:ext cx="378000" cy="37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004" name="椭圆 1003"/>
                <p:cNvSpPr/>
                <p:nvPr/>
              </p:nvSpPr>
              <p:spPr>
                <a:xfrm>
                  <a:off x="479632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991" name="组合 990"/>
              <p:cNvGrpSpPr/>
              <p:nvPr/>
            </p:nvGrpSpPr>
            <p:grpSpPr>
              <a:xfrm>
                <a:off x="7284340" y="2094727"/>
                <a:ext cx="378000" cy="414236"/>
                <a:chOff x="4768040" y="3302380"/>
                <a:chExt cx="378000" cy="414236"/>
              </a:xfrm>
            </p:grpSpPr>
            <p:sp>
              <p:nvSpPr>
                <p:cNvPr id="1001" name="椭圆 1000"/>
                <p:cNvSpPr>
                  <a:spLocks noChangeAspect="1"/>
                </p:cNvSpPr>
                <p:nvPr/>
              </p:nvSpPr>
              <p:spPr>
                <a:xfrm>
                  <a:off x="4768040" y="3338616"/>
                  <a:ext cx="378000" cy="37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002" name="椭圆 1001"/>
                <p:cNvSpPr/>
                <p:nvPr/>
              </p:nvSpPr>
              <p:spPr>
                <a:xfrm>
                  <a:off x="479632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992" name="组合 991"/>
              <p:cNvGrpSpPr/>
              <p:nvPr/>
            </p:nvGrpSpPr>
            <p:grpSpPr>
              <a:xfrm>
                <a:off x="6960512" y="2122971"/>
                <a:ext cx="388800" cy="425036"/>
                <a:chOff x="4768040" y="3302380"/>
                <a:chExt cx="388800" cy="425036"/>
              </a:xfrm>
            </p:grpSpPr>
            <p:sp>
              <p:nvSpPr>
                <p:cNvPr id="999" name="椭圆 998"/>
                <p:cNvSpPr>
                  <a:spLocks noChangeAspect="1"/>
                </p:cNvSpPr>
                <p:nvPr/>
              </p:nvSpPr>
              <p:spPr>
                <a:xfrm>
                  <a:off x="4768040" y="3338616"/>
                  <a:ext cx="388800" cy="388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000" name="椭圆 999"/>
                <p:cNvSpPr/>
                <p:nvPr/>
              </p:nvSpPr>
              <p:spPr>
                <a:xfrm>
                  <a:off x="479632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993" name="组合 992"/>
              <p:cNvGrpSpPr/>
              <p:nvPr/>
            </p:nvGrpSpPr>
            <p:grpSpPr>
              <a:xfrm>
                <a:off x="6600472" y="2168236"/>
                <a:ext cx="406800" cy="443036"/>
                <a:chOff x="4768040" y="3302380"/>
                <a:chExt cx="406800" cy="443036"/>
              </a:xfrm>
            </p:grpSpPr>
            <p:sp>
              <p:nvSpPr>
                <p:cNvPr id="997" name="椭圆 996"/>
                <p:cNvSpPr>
                  <a:spLocks noChangeAspect="1"/>
                </p:cNvSpPr>
                <p:nvPr/>
              </p:nvSpPr>
              <p:spPr>
                <a:xfrm>
                  <a:off x="4768040" y="3338616"/>
                  <a:ext cx="406800" cy="406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998" name="椭圆 997"/>
                <p:cNvSpPr/>
                <p:nvPr/>
              </p:nvSpPr>
              <p:spPr>
                <a:xfrm>
                  <a:off x="479632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994" name="组合 993"/>
              <p:cNvGrpSpPr/>
              <p:nvPr/>
            </p:nvGrpSpPr>
            <p:grpSpPr>
              <a:xfrm>
                <a:off x="6240016" y="2231607"/>
                <a:ext cx="406800" cy="443036"/>
                <a:chOff x="4768040" y="3302380"/>
                <a:chExt cx="406800" cy="443036"/>
              </a:xfrm>
            </p:grpSpPr>
            <p:sp>
              <p:nvSpPr>
                <p:cNvPr id="995" name="椭圆 994"/>
                <p:cNvSpPr>
                  <a:spLocks noChangeAspect="1"/>
                </p:cNvSpPr>
                <p:nvPr/>
              </p:nvSpPr>
              <p:spPr>
                <a:xfrm>
                  <a:off x="4768040" y="3338616"/>
                  <a:ext cx="406800" cy="406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996" name="椭圆 995"/>
                <p:cNvSpPr/>
                <p:nvPr/>
              </p:nvSpPr>
              <p:spPr>
                <a:xfrm>
                  <a:off x="479632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58" name="组合 57"/>
            <p:cNvGrpSpPr/>
            <p:nvPr/>
          </p:nvGrpSpPr>
          <p:grpSpPr>
            <a:xfrm>
              <a:off x="6491836" y="2087297"/>
              <a:ext cx="2286420" cy="623558"/>
              <a:chOff x="6491836" y="2087297"/>
              <a:chExt cx="2286420" cy="623558"/>
            </a:xfrm>
          </p:grpSpPr>
          <p:grpSp>
            <p:nvGrpSpPr>
              <p:cNvPr id="970" name="组合 969"/>
              <p:cNvGrpSpPr/>
              <p:nvPr/>
            </p:nvGrpSpPr>
            <p:grpSpPr>
              <a:xfrm>
                <a:off x="8400256" y="2087297"/>
                <a:ext cx="378000" cy="414236"/>
                <a:chOff x="4768040" y="3302380"/>
                <a:chExt cx="378000" cy="414236"/>
              </a:xfrm>
            </p:grpSpPr>
            <p:sp>
              <p:nvSpPr>
                <p:cNvPr id="986" name="椭圆 985"/>
                <p:cNvSpPr>
                  <a:spLocks noChangeAspect="1"/>
                </p:cNvSpPr>
                <p:nvPr/>
              </p:nvSpPr>
              <p:spPr>
                <a:xfrm>
                  <a:off x="4768040" y="3338616"/>
                  <a:ext cx="378000" cy="37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987" name="椭圆 986"/>
                <p:cNvSpPr/>
                <p:nvPr/>
              </p:nvSpPr>
              <p:spPr>
                <a:xfrm>
                  <a:off x="4820143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971" name="组合 970"/>
              <p:cNvGrpSpPr/>
              <p:nvPr/>
            </p:nvGrpSpPr>
            <p:grpSpPr>
              <a:xfrm>
                <a:off x="8094118" y="2087297"/>
                <a:ext cx="378000" cy="414236"/>
                <a:chOff x="4768040" y="3302380"/>
                <a:chExt cx="378000" cy="414236"/>
              </a:xfrm>
            </p:grpSpPr>
            <p:sp>
              <p:nvSpPr>
                <p:cNvPr id="984" name="椭圆 983"/>
                <p:cNvSpPr>
                  <a:spLocks noChangeAspect="1"/>
                </p:cNvSpPr>
                <p:nvPr/>
              </p:nvSpPr>
              <p:spPr>
                <a:xfrm>
                  <a:off x="4768040" y="3338616"/>
                  <a:ext cx="378000" cy="37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985" name="椭圆 984"/>
                <p:cNvSpPr/>
                <p:nvPr/>
              </p:nvSpPr>
              <p:spPr>
                <a:xfrm>
                  <a:off x="479632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972" name="组合 971"/>
              <p:cNvGrpSpPr/>
              <p:nvPr/>
            </p:nvGrpSpPr>
            <p:grpSpPr>
              <a:xfrm>
                <a:off x="7545213" y="2123387"/>
                <a:ext cx="378000" cy="414236"/>
                <a:chOff x="4768040" y="3302380"/>
                <a:chExt cx="378000" cy="414236"/>
              </a:xfrm>
            </p:grpSpPr>
            <p:sp>
              <p:nvSpPr>
                <p:cNvPr id="982" name="椭圆 981"/>
                <p:cNvSpPr>
                  <a:spLocks noChangeAspect="1"/>
                </p:cNvSpPr>
                <p:nvPr/>
              </p:nvSpPr>
              <p:spPr>
                <a:xfrm>
                  <a:off x="4768040" y="3338616"/>
                  <a:ext cx="378000" cy="37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983" name="椭圆 982"/>
                <p:cNvSpPr/>
                <p:nvPr/>
              </p:nvSpPr>
              <p:spPr>
                <a:xfrm>
                  <a:off x="479632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973" name="组合 972"/>
              <p:cNvGrpSpPr/>
              <p:nvPr/>
            </p:nvGrpSpPr>
            <p:grpSpPr>
              <a:xfrm>
                <a:off x="7220969" y="2149045"/>
                <a:ext cx="378000" cy="414236"/>
                <a:chOff x="4768040" y="3302380"/>
                <a:chExt cx="378000" cy="414236"/>
              </a:xfrm>
            </p:grpSpPr>
            <p:sp>
              <p:nvSpPr>
                <p:cNvPr id="980" name="椭圆 979"/>
                <p:cNvSpPr>
                  <a:spLocks noChangeAspect="1"/>
                </p:cNvSpPr>
                <p:nvPr/>
              </p:nvSpPr>
              <p:spPr>
                <a:xfrm>
                  <a:off x="4768040" y="3338616"/>
                  <a:ext cx="378000" cy="37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981" name="椭圆 980"/>
                <p:cNvSpPr/>
                <p:nvPr/>
              </p:nvSpPr>
              <p:spPr>
                <a:xfrm>
                  <a:off x="479632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974" name="组合 973"/>
              <p:cNvGrpSpPr/>
              <p:nvPr/>
            </p:nvGrpSpPr>
            <p:grpSpPr>
              <a:xfrm>
                <a:off x="6869982" y="2204448"/>
                <a:ext cx="388800" cy="425036"/>
                <a:chOff x="4768040" y="3302380"/>
                <a:chExt cx="388800" cy="425036"/>
              </a:xfrm>
            </p:grpSpPr>
            <p:sp>
              <p:nvSpPr>
                <p:cNvPr id="978" name="椭圆 977"/>
                <p:cNvSpPr>
                  <a:spLocks noChangeAspect="1"/>
                </p:cNvSpPr>
                <p:nvPr/>
              </p:nvSpPr>
              <p:spPr>
                <a:xfrm>
                  <a:off x="4768040" y="3338616"/>
                  <a:ext cx="388800" cy="388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979" name="椭圆 978"/>
                <p:cNvSpPr/>
                <p:nvPr/>
              </p:nvSpPr>
              <p:spPr>
                <a:xfrm>
                  <a:off x="479632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975" name="组合 974"/>
              <p:cNvGrpSpPr/>
              <p:nvPr/>
            </p:nvGrpSpPr>
            <p:grpSpPr>
              <a:xfrm>
                <a:off x="6491836" y="2267819"/>
                <a:ext cx="406800" cy="443036"/>
                <a:chOff x="4768040" y="3302380"/>
                <a:chExt cx="406800" cy="443036"/>
              </a:xfrm>
            </p:grpSpPr>
            <p:sp>
              <p:nvSpPr>
                <p:cNvPr id="976" name="椭圆 975"/>
                <p:cNvSpPr>
                  <a:spLocks noChangeAspect="1"/>
                </p:cNvSpPr>
                <p:nvPr/>
              </p:nvSpPr>
              <p:spPr>
                <a:xfrm>
                  <a:off x="4768040" y="3338616"/>
                  <a:ext cx="406800" cy="406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977" name="椭圆 976"/>
                <p:cNvSpPr/>
                <p:nvPr/>
              </p:nvSpPr>
              <p:spPr>
                <a:xfrm>
                  <a:off x="479632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59" name="组合 58"/>
            <p:cNvGrpSpPr/>
            <p:nvPr/>
          </p:nvGrpSpPr>
          <p:grpSpPr>
            <a:xfrm>
              <a:off x="6429297" y="2128272"/>
              <a:ext cx="2607778" cy="718896"/>
              <a:chOff x="6429297" y="2128272"/>
              <a:chExt cx="2607778" cy="718896"/>
            </a:xfrm>
          </p:grpSpPr>
          <p:grpSp>
            <p:nvGrpSpPr>
              <p:cNvPr id="949" name="组合 948"/>
              <p:cNvGrpSpPr/>
              <p:nvPr/>
            </p:nvGrpSpPr>
            <p:grpSpPr>
              <a:xfrm>
                <a:off x="8659075" y="2128272"/>
                <a:ext cx="378000" cy="414236"/>
                <a:chOff x="4768040" y="3302380"/>
                <a:chExt cx="378000" cy="414236"/>
              </a:xfrm>
            </p:grpSpPr>
            <p:sp>
              <p:nvSpPr>
                <p:cNvPr id="968" name="椭圆 967"/>
                <p:cNvSpPr>
                  <a:spLocks noChangeAspect="1"/>
                </p:cNvSpPr>
                <p:nvPr/>
              </p:nvSpPr>
              <p:spPr>
                <a:xfrm>
                  <a:off x="4768040" y="3338616"/>
                  <a:ext cx="378000" cy="37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969" name="椭圆 968"/>
                <p:cNvSpPr/>
                <p:nvPr/>
              </p:nvSpPr>
              <p:spPr>
                <a:xfrm>
                  <a:off x="4820143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950" name="组合 949"/>
              <p:cNvGrpSpPr/>
              <p:nvPr/>
            </p:nvGrpSpPr>
            <p:grpSpPr>
              <a:xfrm>
                <a:off x="8382150" y="2150130"/>
                <a:ext cx="378000" cy="414236"/>
                <a:chOff x="4768040" y="3302380"/>
                <a:chExt cx="378000" cy="414236"/>
              </a:xfrm>
            </p:grpSpPr>
            <p:sp>
              <p:nvSpPr>
                <p:cNvPr id="966" name="椭圆 965"/>
                <p:cNvSpPr>
                  <a:spLocks noChangeAspect="1"/>
                </p:cNvSpPr>
                <p:nvPr/>
              </p:nvSpPr>
              <p:spPr>
                <a:xfrm>
                  <a:off x="4768040" y="3338616"/>
                  <a:ext cx="378000" cy="37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967" name="椭圆 966"/>
                <p:cNvSpPr/>
                <p:nvPr/>
              </p:nvSpPr>
              <p:spPr>
                <a:xfrm>
                  <a:off x="479632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951" name="组合 950"/>
              <p:cNvGrpSpPr/>
              <p:nvPr/>
            </p:nvGrpSpPr>
            <p:grpSpPr>
              <a:xfrm>
                <a:off x="8076428" y="2159599"/>
                <a:ext cx="385200" cy="421436"/>
                <a:chOff x="4791855" y="3302380"/>
                <a:chExt cx="385200" cy="421436"/>
              </a:xfrm>
            </p:grpSpPr>
            <p:sp>
              <p:nvSpPr>
                <p:cNvPr id="964" name="椭圆 963"/>
                <p:cNvSpPr>
                  <a:spLocks noChangeAspect="1"/>
                </p:cNvSpPr>
                <p:nvPr/>
              </p:nvSpPr>
              <p:spPr>
                <a:xfrm>
                  <a:off x="4791855" y="3338616"/>
                  <a:ext cx="385200" cy="3852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965" name="椭圆 964"/>
                <p:cNvSpPr/>
                <p:nvPr/>
              </p:nvSpPr>
              <p:spPr>
                <a:xfrm>
                  <a:off x="479632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952" name="组合 951"/>
              <p:cNvGrpSpPr/>
              <p:nvPr/>
            </p:nvGrpSpPr>
            <p:grpSpPr>
              <a:xfrm>
                <a:off x="7464152" y="2195395"/>
                <a:ext cx="411742" cy="428636"/>
                <a:chOff x="4772513" y="3302380"/>
                <a:chExt cx="411742" cy="428636"/>
              </a:xfrm>
            </p:grpSpPr>
            <p:sp>
              <p:nvSpPr>
                <p:cNvPr id="962" name="椭圆 961"/>
                <p:cNvSpPr>
                  <a:spLocks noChangeAspect="1"/>
                </p:cNvSpPr>
                <p:nvPr/>
              </p:nvSpPr>
              <p:spPr>
                <a:xfrm>
                  <a:off x="4791855" y="3338616"/>
                  <a:ext cx="392400" cy="3924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963" name="椭圆 962"/>
                <p:cNvSpPr/>
                <p:nvPr/>
              </p:nvSpPr>
              <p:spPr>
                <a:xfrm>
                  <a:off x="4772513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953" name="组合 952"/>
              <p:cNvGrpSpPr/>
              <p:nvPr/>
            </p:nvGrpSpPr>
            <p:grpSpPr>
              <a:xfrm>
                <a:off x="7139908" y="2240244"/>
                <a:ext cx="378000" cy="414236"/>
                <a:chOff x="4768040" y="3302380"/>
                <a:chExt cx="378000" cy="414236"/>
              </a:xfrm>
            </p:grpSpPr>
            <p:sp>
              <p:nvSpPr>
                <p:cNvPr id="960" name="椭圆 959"/>
                <p:cNvSpPr>
                  <a:spLocks noChangeAspect="1"/>
                </p:cNvSpPr>
                <p:nvPr/>
              </p:nvSpPr>
              <p:spPr>
                <a:xfrm>
                  <a:off x="4768040" y="3338616"/>
                  <a:ext cx="378000" cy="37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961" name="椭圆 960"/>
                <p:cNvSpPr/>
                <p:nvPr/>
              </p:nvSpPr>
              <p:spPr>
                <a:xfrm>
                  <a:off x="479632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954" name="组合 953"/>
              <p:cNvGrpSpPr/>
              <p:nvPr/>
            </p:nvGrpSpPr>
            <p:grpSpPr>
              <a:xfrm>
                <a:off x="6779868" y="2312668"/>
                <a:ext cx="411742" cy="428636"/>
                <a:chOff x="4772513" y="3302380"/>
                <a:chExt cx="411742" cy="428636"/>
              </a:xfrm>
            </p:grpSpPr>
            <p:sp>
              <p:nvSpPr>
                <p:cNvPr id="958" name="椭圆 957"/>
                <p:cNvSpPr>
                  <a:spLocks noChangeAspect="1"/>
                </p:cNvSpPr>
                <p:nvPr/>
              </p:nvSpPr>
              <p:spPr>
                <a:xfrm>
                  <a:off x="4791855" y="3338616"/>
                  <a:ext cx="392400" cy="3924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959" name="椭圆 958"/>
                <p:cNvSpPr/>
                <p:nvPr/>
              </p:nvSpPr>
              <p:spPr>
                <a:xfrm>
                  <a:off x="4772513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955" name="组合 954"/>
              <p:cNvGrpSpPr/>
              <p:nvPr/>
            </p:nvGrpSpPr>
            <p:grpSpPr>
              <a:xfrm>
                <a:off x="6429297" y="2402366"/>
                <a:ext cx="432000" cy="444802"/>
                <a:chOff x="4461819" y="3673025"/>
                <a:chExt cx="432000" cy="444802"/>
              </a:xfrm>
            </p:grpSpPr>
            <p:sp>
              <p:nvSpPr>
                <p:cNvPr id="956" name="椭圆 955"/>
                <p:cNvSpPr>
                  <a:spLocks noChangeAspect="1"/>
                </p:cNvSpPr>
                <p:nvPr/>
              </p:nvSpPr>
              <p:spPr>
                <a:xfrm>
                  <a:off x="4461819" y="3685827"/>
                  <a:ext cx="432000" cy="432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957" name="椭圆 956"/>
                <p:cNvSpPr/>
                <p:nvPr/>
              </p:nvSpPr>
              <p:spPr>
                <a:xfrm>
                  <a:off x="4494786" y="3673025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60" name="组合 59"/>
            <p:cNvGrpSpPr/>
            <p:nvPr/>
          </p:nvGrpSpPr>
          <p:grpSpPr>
            <a:xfrm>
              <a:off x="8741244" y="3179635"/>
              <a:ext cx="278404" cy="294594"/>
              <a:chOff x="4935093" y="3200887"/>
              <a:chExt cx="278404" cy="294594"/>
            </a:xfrm>
          </p:grpSpPr>
          <p:sp>
            <p:nvSpPr>
              <p:cNvPr id="947" name="椭圆 946"/>
              <p:cNvSpPr>
                <a:spLocks noChangeAspect="1"/>
              </p:cNvSpPr>
              <p:nvPr/>
            </p:nvSpPr>
            <p:spPr>
              <a:xfrm>
                <a:off x="4947097" y="3229081"/>
                <a:ext cx="266400" cy="2664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48" name="椭圆 947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1" name="组合 60"/>
            <p:cNvGrpSpPr/>
            <p:nvPr/>
          </p:nvGrpSpPr>
          <p:grpSpPr>
            <a:xfrm>
              <a:off x="8611517" y="3155820"/>
              <a:ext cx="285604" cy="301794"/>
              <a:chOff x="4935093" y="3200887"/>
              <a:chExt cx="285604" cy="301794"/>
            </a:xfrm>
          </p:grpSpPr>
          <p:sp>
            <p:nvSpPr>
              <p:cNvPr id="945" name="椭圆 944"/>
              <p:cNvSpPr>
                <a:spLocks noChangeAspect="1"/>
              </p:cNvSpPr>
              <p:nvPr/>
            </p:nvSpPr>
            <p:spPr>
              <a:xfrm>
                <a:off x="4947097" y="3229081"/>
                <a:ext cx="273600" cy="2736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46" name="椭圆 945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2" name="组合 61"/>
            <p:cNvGrpSpPr/>
            <p:nvPr/>
          </p:nvGrpSpPr>
          <p:grpSpPr>
            <a:xfrm>
              <a:off x="6733983" y="3424800"/>
              <a:ext cx="388800" cy="388800"/>
              <a:chOff x="4913756" y="3181451"/>
              <a:chExt cx="388800" cy="388800"/>
            </a:xfrm>
          </p:grpSpPr>
          <p:sp>
            <p:nvSpPr>
              <p:cNvPr id="943" name="椭圆 942"/>
              <p:cNvSpPr>
                <a:spLocks noChangeAspect="1"/>
              </p:cNvSpPr>
              <p:nvPr/>
            </p:nvSpPr>
            <p:spPr>
              <a:xfrm>
                <a:off x="4913756" y="3181451"/>
                <a:ext cx="388800" cy="388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44" name="椭圆 943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3" name="组合 62"/>
            <p:cNvGrpSpPr/>
            <p:nvPr/>
          </p:nvGrpSpPr>
          <p:grpSpPr>
            <a:xfrm>
              <a:off x="6528048" y="3419474"/>
              <a:ext cx="424800" cy="424800"/>
              <a:chOff x="4913756" y="3181451"/>
              <a:chExt cx="424800" cy="424800"/>
            </a:xfrm>
          </p:grpSpPr>
          <p:sp>
            <p:nvSpPr>
              <p:cNvPr id="941" name="椭圆 940"/>
              <p:cNvSpPr>
                <a:spLocks noChangeAspect="1"/>
              </p:cNvSpPr>
              <p:nvPr/>
            </p:nvSpPr>
            <p:spPr>
              <a:xfrm>
                <a:off x="4913756" y="3181451"/>
                <a:ext cx="424800" cy="424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42" name="椭圆 941"/>
              <p:cNvSpPr/>
              <p:nvPr/>
            </p:nvSpPr>
            <p:spPr>
              <a:xfrm>
                <a:off x="4935093" y="3200887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4" name="组合 63"/>
            <p:cNvGrpSpPr/>
            <p:nvPr/>
          </p:nvGrpSpPr>
          <p:grpSpPr>
            <a:xfrm>
              <a:off x="8870408" y="3212976"/>
              <a:ext cx="278404" cy="294594"/>
              <a:chOff x="4935093" y="3200887"/>
              <a:chExt cx="278404" cy="294594"/>
            </a:xfrm>
          </p:grpSpPr>
          <p:sp>
            <p:nvSpPr>
              <p:cNvPr id="939" name="椭圆 938"/>
              <p:cNvSpPr>
                <a:spLocks noChangeAspect="1"/>
              </p:cNvSpPr>
              <p:nvPr/>
            </p:nvSpPr>
            <p:spPr>
              <a:xfrm>
                <a:off x="4947097" y="3229081"/>
                <a:ext cx="266400" cy="2664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40" name="椭圆 939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5" name="组合 64"/>
            <p:cNvGrpSpPr/>
            <p:nvPr/>
          </p:nvGrpSpPr>
          <p:grpSpPr>
            <a:xfrm>
              <a:off x="8644858" y="3232591"/>
              <a:ext cx="285604" cy="301794"/>
              <a:chOff x="4935093" y="3200887"/>
              <a:chExt cx="285604" cy="301794"/>
            </a:xfrm>
          </p:grpSpPr>
          <p:sp>
            <p:nvSpPr>
              <p:cNvPr id="937" name="椭圆 936"/>
              <p:cNvSpPr>
                <a:spLocks noChangeAspect="1"/>
              </p:cNvSpPr>
              <p:nvPr/>
            </p:nvSpPr>
            <p:spPr>
              <a:xfrm>
                <a:off x="4947097" y="3229081"/>
                <a:ext cx="273600" cy="2736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38" name="椭圆 937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6" name="组合 65"/>
            <p:cNvGrpSpPr/>
            <p:nvPr/>
          </p:nvGrpSpPr>
          <p:grpSpPr>
            <a:xfrm>
              <a:off x="8424634" y="3262768"/>
              <a:ext cx="324000" cy="324000"/>
              <a:chOff x="4913756" y="3181451"/>
              <a:chExt cx="324000" cy="324000"/>
            </a:xfrm>
          </p:grpSpPr>
          <p:sp>
            <p:nvSpPr>
              <p:cNvPr id="935" name="椭圆 934"/>
              <p:cNvSpPr>
                <a:spLocks noChangeAspect="1"/>
              </p:cNvSpPr>
              <p:nvPr/>
            </p:nvSpPr>
            <p:spPr>
              <a:xfrm>
                <a:off x="4913756" y="3181451"/>
                <a:ext cx="324000" cy="324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36" name="椭圆 935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7" name="组合 66"/>
            <p:cNvGrpSpPr/>
            <p:nvPr/>
          </p:nvGrpSpPr>
          <p:grpSpPr>
            <a:xfrm>
              <a:off x="8169943" y="3284984"/>
              <a:ext cx="360000" cy="360000"/>
              <a:chOff x="4913756" y="3181451"/>
              <a:chExt cx="360000" cy="360000"/>
            </a:xfrm>
          </p:grpSpPr>
          <p:sp>
            <p:nvSpPr>
              <p:cNvPr id="933" name="椭圆 932"/>
              <p:cNvSpPr>
                <a:spLocks noChangeAspect="1"/>
              </p:cNvSpPr>
              <p:nvPr/>
            </p:nvSpPr>
            <p:spPr>
              <a:xfrm>
                <a:off x="4913756" y="3181451"/>
                <a:ext cx="360000" cy="360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34" name="椭圆 933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8" name="组合 67"/>
            <p:cNvGrpSpPr/>
            <p:nvPr/>
          </p:nvGrpSpPr>
          <p:grpSpPr>
            <a:xfrm>
              <a:off x="6916666" y="3549201"/>
              <a:ext cx="388800" cy="388800"/>
              <a:chOff x="4913756" y="3181451"/>
              <a:chExt cx="388800" cy="388800"/>
            </a:xfrm>
          </p:grpSpPr>
          <p:sp>
            <p:nvSpPr>
              <p:cNvPr id="931" name="椭圆 930"/>
              <p:cNvSpPr>
                <a:spLocks noChangeAspect="1"/>
              </p:cNvSpPr>
              <p:nvPr/>
            </p:nvSpPr>
            <p:spPr>
              <a:xfrm>
                <a:off x="4913756" y="3181451"/>
                <a:ext cx="388800" cy="388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32" name="椭圆 931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69" name="组合 68"/>
            <p:cNvGrpSpPr/>
            <p:nvPr/>
          </p:nvGrpSpPr>
          <p:grpSpPr>
            <a:xfrm>
              <a:off x="6571478" y="3645587"/>
              <a:ext cx="424800" cy="424800"/>
              <a:chOff x="4913756" y="3181451"/>
              <a:chExt cx="424800" cy="424800"/>
            </a:xfrm>
          </p:grpSpPr>
          <p:sp>
            <p:nvSpPr>
              <p:cNvPr id="929" name="椭圆 928"/>
              <p:cNvSpPr>
                <a:spLocks noChangeAspect="1"/>
              </p:cNvSpPr>
              <p:nvPr/>
            </p:nvSpPr>
            <p:spPr>
              <a:xfrm>
                <a:off x="4913756" y="3181451"/>
                <a:ext cx="424800" cy="424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30" name="椭圆 929"/>
              <p:cNvSpPr/>
              <p:nvPr/>
            </p:nvSpPr>
            <p:spPr>
              <a:xfrm>
                <a:off x="4935093" y="3200887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0" name="组合 69"/>
            <p:cNvGrpSpPr/>
            <p:nvPr/>
          </p:nvGrpSpPr>
          <p:grpSpPr>
            <a:xfrm>
              <a:off x="9058385" y="3288848"/>
              <a:ext cx="285604" cy="301794"/>
              <a:chOff x="4935093" y="3200887"/>
              <a:chExt cx="285604" cy="301794"/>
            </a:xfrm>
          </p:grpSpPr>
          <p:sp>
            <p:nvSpPr>
              <p:cNvPr id="927" name="椭圆 926"/>
              <p:cNvSpPr>
                <a:spLocks noChangeAspect="1"/>
              </p:cNvSpPr>
              <p:nvPr/>
            </p:nvSpPr>
            <p:spPr>
              <a:xfrm>
                <a:off x="4947097" y="3229081"/>
                <a:ext cx="273600" cy="2736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28" name="椭圆 927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1" name="组合 70"/>
            <p:cNvGrpSpPr/>
            <p:nvPr/>
          </p:nvGrpSpPr>
          <p:grpSpPr>
            <a:xfrm>
              <a:off x="8875734" y="3333740"/>
              <a:ext cx="285604" cy="301794"/>
              <a:chOff x="4935093" y="3200887"/>
              <a:chExt cx="285604" cy="301794"/>
            </a:xfrm>
          </p:grpSpPr>
          <p:sp>
            <p:nvSpPr>
              <p:cNvPr id="925" name="椭圆 924"/>
              <p:cNvSpPr>
                <a:spLocks noChangeAspect="1"/>
              </p:cNvSpPr>
              <p:nvPr/>
            </p:nvSpPr>
            <p:spPr>
              <a:xfrm>
                <a:off x="4947097" y="3229081"/>
                <a:ext cx="273600" cy="2736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26" name="椭圆 925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2" name="组合 71"/>
            <p:cNvGrpSpPr/>
            <p:nvPr/>
          </p:nvGrpSpPr>
          <p:grpSpPr>
            <a:xfrm>
              <a:off x="8616280" y="3381933"/>
              <a:ext cx="360000" cy="360000"/>
              <a:chOff x="4913756" y="3181451"/>
              <a:chExt cx="360000" cy="360000"/>
            </a:xfrm>
          </p:grpSpPr>
          <p:sp>
            <p:nvSpPr>
              <p:cNvPr id="923" name="椭圆 922"/>
              <p:cNvSpPr>
                <a:spLocks noChangeAspect="1"/>
              </p:cNvSpPr>
              <p:nvPr/>
            </p:nvSpPr>
            <p:spPr>
              <a:xfrm>
                <a:off x="4913756" y="3181451"/>
                <a:ext cx="360000" cy="360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24" name="椭圆 923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3" name="组合 72"/>
            <p:cNvGrpSpPr/>
            <p:nvPr/>
          </p:nvGrpSpPr>
          <p:grpSpPr>
            <a:xfrm>
              <a:off x="8352626" y="3390896"/>
              <a:ext cx="367200" cy="367200"/>
              <a:chOff x="4913756" y="3181451"/>
              <a:chExt cx="367200" cy="367200"/>
            </a:xfrm>
          </p:grpSpPr>
          <p:sp>
            <p:nvSpPr>
              <p:cNvPr id="921" name="椭圆 920"/>
              <p:cNvSpPr>
                <a:spLocks noChangeAspect="1"/>
              </p:cNvSpPr>
              <p:nvPr/>
            </p:nvSpPr>
            <p:spPr>
              <a:xfrm>
                <a:off x="4913756" y="3181451"/>
                <a:ext cx="367200" cy="3672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22" name="椭圆 921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4" name="组合 73"/>
            <p:cNvGrpSpPr/>
            <p:nvPr/>
          </p:nvGrpSpPr>
          <p:grpSpPr>
            <a:xfrm>
              <a:off x="8054997" y="3420510"/>
              <a:ext cx="374400" cy="374400"/>
              <a:chOff x="4913756" y="3181451"/>
              <a:chExt cx="374400" cy="374400"/>
            </a:xfrm>
          </p:grpSpPr>
          <p:sp>
            <p:nvSpPr>
              <p:cNvPr id="919" name="椭圆 918"/>
              <p:cNvSpPr>
                <a:spLocks noChangeAspect="1"/>
              </p:cNvSpPr>
              <p:nvPr/>
            </p:nvSpPr>
            <p:spPr>
              <a:xfrm>
                <a:off x="4913756" y="3181451"/>
                <a:ext cx="374400" cy="3744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20" name="椭圆 919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5" name="组合 74"/>
            <p:cNvGrpSpPr/>
            <p:nvPr/>
          </p:nvGrpSpPr>
          <p:grpSpPr>
            <a:xfrm>
              <a:off x="7761710" y="3482519"/>
              <a:ext cx="381600" cy="381600"/>
              <a:chOff x="4913756" y="3181451"/>
              <a:chExt cx="381600" cy="381600"/>
            </a:xfrm>
          </p:grpSpPr>
          <p:sp>
            <p:nvSpPr>
              <p:cNvPr id="917" name="椭圆 916"/>
              <p:cNvSpPr>
                <a:spLocks noChangeAspect="1"/>
              </p:cNvSpPr>
              <p:nvPr/>
            </p:nvSpPr>
            <p:spPr>
              <a:xfrm>
                <a:off x="4913756" y="3181451"/>
                <a:ext cx="381600" cy="3816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18" name="椭圆 917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6" name="组合 75"/>
            <p:cNvGrpSpPr/>
            <p:nvPr/>
          </p:nvGrpSpPr>
          <p:grpSpPr>
            <a:xfrm>
              <a:off x="7483204" y="3544438"/>
              <a:ext cx="388800" cy="388800"/>
              <a:chOff x="4913756" y="3181451"/>
              <a:chExt cx="388800" cy="388800"/>
            </a:xfrm>
          </p:grpSpPr>
          <p:sp>
            <p:nvSpPr>
              <p:cNvPr id="915" name="椭圆 914"/>
              <p:cNvSpPr>
                <a:spLocks noChangeAspect="1"/>
              </p:cNvSpPr>
              <p:nvPr/>
            </p:nvSpPr>
            <p:spPr>
              <a:xfrm>
                <a:off x="4913756" y="3181451"/>
                <a:ext cx="388800" cy="388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16" name="椭圆 915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7" name="组合 76"/>
            <p:cNvGrpSpPr/>
            <p:nvPr/>
          </p:nvGrpSpPr>
          <p:grpSpPr>
            <a:xfrm>
              <a:off x="7176120" y="3611683"/>
              <a:ext cx="414000" cy="414000"/>
              <a:chOff x="4913756" y="3181451"/>
              <a:chExt cx="414000" cy="414000"/>
            </a:xfrm>
          </p:grpSpPr>
          <p:sp>
            <p:nvSpPr>
              <p:cNvPr id="913" name="椭圆 912"/>
              <p:cNvSpPr>
                <a:spLocks noChangeAspect="1"/>
              </p:cNvSpPr>
              <p:nvPr/>
            </p:nvSpPr>
            <p:spPr>
              <a:xfrm>
                <a:off x="4913756" y="3181451"/>
                <a:ext cx="414000" cy="414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14" name="椭圆 913"/>
              <p:cNvSpPr/>
              <p:nvPr/>
            </p:nvSpPr>
            <p:spPr>
              <a:xfrm>
                <a:off x="4935093" y="3200887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8" name="组合 77"/>
            <p:cNvGrpSpPr/>
            <p:nvPr/>
          </p:nvGrpSpPr>
          <p:grpSpPr>
            <a:xfrm>
              <a:off x="6820843" y="3722358"/>
              <a:ext cx="424800" cy="424800"/>
              <a:chOff x="4913756" y="3181451"/>
              <a:chExt cx="424800" cy="424800"/>
            </a:xfrm>
          </p:grpSpPr>
          <p:sp>
            <p:nvSpPr>
              <p:cNvPr id="911" name="椭圆 910"/>
              <p:cNvSpPr>
                <a:spLocks noChangeAspect="1"/>
              </p:cNvSpPr>
              <p:nvPr/>
            </p:nvSpPr>
            <p:spPr>
              <a:xfrm>
                <a:off x="4913756" y="3181451"/>
                <a:ext cx="424800" cy="424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12" name="椭圆 911"/>
              <p:cNvSpPr/>
              <p:nvPr/>
            </p:nvSpPr>
            <p:spPr>
              <a:xfrm>
                <a:off x="4935093" y="3200887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79" name="组合 78"/>
            <p:cNvGrpSpPr/>
            <p:nvPr/>
          </p:nvGrpSpPr>
          <p:grpSpPr>
            <a:xfrm>
              <a:off x="6542337" y="3841996"/>
              <a:ext cx="424800" cy="424800"/>
              <a:chOff x="4913756" y="3181451"/>
              <a:chExt cx="424800" cy="424800"/>
            </a:xfrm>
          </p:grpSpPr>
          <p:sp>
            <p:nvSpPr>
              <p:cNvPr id="909" name="椭圆 908"/>
              <p:cNvSpPr>
                <a:spLocks noChangeAspect="1"/>
              </p:cNvSpPr>
              <p:nvPr/>
            </p:nvSpPr>
            <p:spPr>
              <a:xfrm>
                <a:off x="4913756" y="3181451"/>
                <a:ext cx="424800" cy="424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10" name="椭圆 909"/>
              <p:cNvSpPr/>
              <p:nvPr/>
            </p:nvSpPr>
            <p:spPr>
              <a:xfrm>
                <a:off x="4935093" y="3200887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0" name="组合 79"/>
            <p:cNvGrpSpPr/>
            <p:nvPr/>
          </p:nvGrpSpPr>
          <p:grpSpPr>
            <a:xfrm>
              <a:off x="9052512" y="3390896"/>
              <a:ext cx="285604" cy="301794"/>
              <a:chOff x="4935093" y="3200887"/>
              <a:chExt cx="285604" cy="301794"/>
            </a:xfrm>
          </p:grpSpPr>
          <p:sp>
            <p:nvSpPr>
              <p:cNvPr id="907" name="椭圆 906"/>
              <p:cNvSpPr>
                <a:spLocks noChangeAspect="1"/>
              </p:cNvSpPr>
              <p:nvPr/>
            </p:nvSpPr>
            <p:spPr>
              <a:xfrm>
                <a:off x="4947097" y="3229081"/>
                <a:ext cx="273600" cy="2736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08" name="椭圆 907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1" name="组合 80"/>
            <p:cNvGrpSpPr/>
            <p:nvPr/>
          </p:nvGrpSpPr>
          <p:grpSpPr>
            <a:xfrm>
              <a:off x="8862008" y="3429563"/>
              <a:ext cx="285604" cy="301794"/>
              <a:chOff x="4935093" y="3200887"/>
              <a:chExt cx="285604" cy="301794"/>
            </a:xfrm>
          </p:grpSpPr>
          <p:sp>
            <p:nvSpPr>
              <p:cNvPr id="905" name="椭圆 904"/>
              <p:cNvSpPr>
                <a:spLocks noChangeAspect="1"/>
              </p:cNvSpPr>
              <p:nvPr/>
            </p:nvSpPr>
            <p:spPr>
              <a:xfrm>
                <a:off x="4947097" y="3229081"/>
                <a:ext cx="273600" cy="2736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06" name="椭圆 905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2" name="组合 81"/>
            <p:cNvGrpSpPr/>
            <p:nvPr/>
          </p:nvGrpSpPr>
          <p:grpSpPr>
            <a:xfrm>
              <a:off x="8578176" y="3491482"/>
              <a:ext cx="360000" cy="360000"/>
              <a:chOff x="4913756" y="3181451"/>
              <a:chExt cx="360000" cy="360000"/>
            </a:xfrm>
          </p:grpSpPr>
          <p:sp>
            <p:nvSpPr>
              <p:cNvPr id="903" name="椭圆 902"/>
              <p:cNvSpPr>
                <a:spLocks noChangeAspect="1"/>
              </p:cNvSpPr>
              <p:nvPr/>
            </p:nvSpPr>
            <p:spPr>
              <a:xfrm>
                <a:off x="4913756" y="3181451"/>
                <a:ext cx="360000" cy="360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04" name="椭圆 903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3" name="组合 82"/>
            <p:cNvGrpSpPr/>
            <p:nvPr/>
          </p:nvGrpSpPr>
          <p:grpSpPr>
            <a:xfrm>
              <a:off x="8280055" y="3544438"/>
              <a:ext cx="367200" cy="367200"/>
              <a:chOff x="4913756" y="3181451"/>
              <a:chExt cx="367200" cy="367200"/>
            </a:xfrm>
          </p:grpSpPr>
          <p:sp>
            <p:nvSpPr>
              <p:cNvPr id="901" name="椭圆 900"/>
              <p:cNvSpPr>
                <a:spLocks noChangeAspect="1"/>
              </p:cNvSpPr>
              <p:nvPr/>
            </p:nvSpPr>
            <p:spPr>
              <a:xfrm>
                <a:off x="4913756" y="3181451"/>
                <a:ext cx="367200" cy="3672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02" name="椭圆 901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4" name="组合 83"/>
            <p:cNvGrpSpPr/>
            <p:nvPr/>
          </p:nvGrpSpPr>
          <p:grpSpPr>
            <a:xfrm>
              <a:off x="8025927" y="3596815"/>
              <a:ext cx="374400" cy="374400"/>
              <a:chOff x="4913756" y="3181451"/>
              <a:chExt cx="374400" cy="374400"/>
            </a:xfrm>
          </p:grpSpPr>
          <p:sp>
            <p:nvSpPr>
              <p:cNvPr id="899" name="椭圆 898"/>
              <p:cNvSpPr>
                <a:spLocks noChangeAspect="1"/>
              </p:cNvSpPr>
              <p:nvPr/>
            </p:nvSpPr>
            <p:spPr>
              <a:xfrm>
                <a:off x="4913756" y="3181451"/>
                <a:ext cx="374400" cy="3744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900" name="椭圆 899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5" name="组合 84"/>
            <p:cNvGrpSpPr/>
            <p:nvPr/>
          </p:nvGrpSpPr>
          <p:grpSpPr>
            <a:xfrm>
              <a:off x="7752184" y="3677770"/>
              <a:ext cx="381600" cy="381600"/>
              <a:chOff x="4913756" y="3181451"/>
              <a:chExt cx="381600" cy="381600"/>
            </a:xfrm>
          </p:grpSpPr>
          <p:sp>
            <p:nvSpPr>
              <p:cNvPr id="897" name="椭圆 896"/>
              <p:cNvSpPr>
                <a:spLocks noChangeAspect="1"/>
              </p:cNvSpPr>
              <p:nvPr/>
            </p:nvSpPr>
            <p:spPr>
              <a:xfrm>
                <a:off x="4913756" y="3181451"/>
                <a:ext cx="381600" cy="3816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98" name="椭圆 897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6" name="组合 85"/>
            <p:cNvGrpSpPr/>
            <p:nvPr/>
          </p:nvGrpSpPr>
          <p:grpSpPr>
            <a:xfrm>
              <a:off x="7445100" y="3731884"/>
              <a:ext cx="388800" cy="388800"/>
              <a:chOff x="4913756" y="3181451"/>
              <a:chExt cx="388800" cy="388800"/>
            </a:xfrm>
          </p:grpSpPr>
          <p:sp>
            <p:nvSpPr>
              <p:cNvPr id="895" name="椭圆 894"/>
              <p:cNvSpPr>
                <a:spLocks noChangeAspect="1"/>
              </p:cNvSpPr>
              <p:nvPr/>
            </p:nvSpPr>
            <p:spPr>
              <a:xfrm>
                <a:off x="4913756" y="3181451"/>
                <a:ext cx="388800" cy="388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96" name="椭圆 895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7" name="组合 86"/>
            <p:cNvGrpSpPr/>
            <p:nvPr/>
          </p:nvGrpSpPr>
          <p:grpSpPr>
            <a:xfrm>
              <a:off x="7104112" y="3850943"/>
              <a:ext cx="414000" cy="414000"/>
              <a:chOff x="4913756" y="3181451"/>
              <a:chExt cx="414000" cy="414000"/>
            </a:xfrm>
          </p:grpSpPr>
          <p:sp>
            <p:nvSpPr>
              <p:cNvPr id="893" name="椭圆 892"/>
              <p:cNvSpPr>
                <a:spLocks noChangeAspect="1"/>
              </p:cNvSpPr>
              <p:nvPr/>
            </p:nvSpPr>
            <p:spPr>
              <a:xfrm>
                <a:off x="4913756" y="3181451"/>
                <a:ext cx="414000" cy="414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94" name="椭圆 893"/>
              <p:cNvSpPr/>
              <p:nvPr/>
            </p:nvSpPr>
            <p:spPr>
              <a:xfrm>
                <a:off x="4935093" y="3200887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8" name="组合 87"/>
            <p:cNvGrpSpPr/>
            <p:nvPr/>
          </p:nvGrpSpPr>
          <p:grpSpPr>
            <a:xfrm>
              <a:off x="6768450" y="3970002"/>
              <a:ext cx="424800" cy="424800"/>
              <a:chOff x="4913756" y="3181451"/>
              <a:chExt cx="424800" cy="424800"/>
            </a:xfrm>
          </p:grpSpPr>
          <p:sp>
            <p:nvSpPr>
              <p:cNvPr id="891" name="椭圆 890"/>
              <p:cNvSpPr>
                <a:spLocks noChangeAspect="1"/>
              </p:cNvSpPr>
              <p:nvPr/>
            </p:nvSpPr>
            <p:spPr>
              <a:xfrm>
                <a:off x="4913756" y="3181451"/>
                <a:ext cx="424800" cy="424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92" name="椭圆 891"/>
              <p:cNvSpPr/>
              <p:nvPr/>
            </p:nvSpPr>
            <p:spPr>
              <a:xfrm>
                <a:off x="4935093" y="3200887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89" name="组合 88"/>
            <p:cNvGrpSpPr/>
            <p:nvPr/>
          </p:nvGrpSpPr>
          <p:grpSpPr>
            <a:xfrm>
              <a:off x="6491303" y="4103372"/>
              <a:ext cx="424800" cy="424800"/>
              <a:chOff x="4913756" y="3181451"/>
              <a:chExt cx="424800" cy="424800"/>
            </a:xfrm>
          </p:grpSpPr>
          <p:sp>
            <p:nvSpPr>
              <p:cNvPr id="889" name="椭圆 888"/>
              <p:cNvSpPr>
                <a:spLocks noChangeAspect="1"/>
              </p:cNvSpPr>
              <p:nvPr/>
            </p:nvSpPr>
            <p:spPr>
              <a:xfrm>
                <a:off x="4913756" y="3181451"/>
                <a:ext cx="424800" cy="424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90" name="椭圆 889"/>
              <p:cNvSpPr/>
              <p:nvPr/>
            </p:nvSpPr>
            <p:spPr>
              <a:xfrm>
                <a:off x="4935093" y="3200887"/>
                <a:ext cx="306000" cy="306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0" name="组合 89"/>
            <p:cNvGrpSpPr/>
            <p:nvPr/>
          </p:nvGrpSpPr>
          <p:grpSpPr>
            <a:xfrm>
              <a:off x="8770385" y="3556213"/>
              <a:ext cx="389090" cy="415510"/>
              <a:chOff x="4748698" y="3302380"/>
              <a:chExt cx="389090" cy="415510"/>
            </a:xfrm>
          </p:grpSpPr>
          <p:sp>
            <p:nvSpPr>
              <p:cNvPr id="887" name="椭圆 886"/>
              <p:cNvSpPr>
                <a:spLocks noChangeAspect="1"/>
              </p:cNvSpPr>
              <p:nvPr/>
            </p:nvSpPr>
            <p:spPr>
              <a:xfrm>
                <a:off x="4748988" y="3329090"/>
                <a:ext cx="388800" cy="388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88" name="椭圆 887"/>
              <p:cNvSpPr/>
              <p:nvPr/>
            </p:nvSpPr>
            <p:spPr>
              <a:xfrm>
                <a:off x="4748698" y="3302380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1" name="组合 90"/>
            <p:cNvGrpSpPr/>
            <p:nvPr/>
          </p:nvGrpSpPr>
          <p:grpSpPr>
            <a:xfrm>
              <a:off x="8534746" y="3606920"/>
              <a:ext cx="389090" cy="415510"/>
              <a:chOff x="4748698" y="3302380"/>
              <a:chExt cx="389090" cy="415510"/>
            </a:xfrm>
          </p:grpSpPr>
          <p:sp>
            <p:nvSpPr>
              <p:cNvPr id="885" name="椭圆 884"/>
              <p:cNvSpPr>
                <a:spLocks noChangeAspect="1"/>
              </p:cNvSpPr>
              <p:nvPr/>
            </p:nvSpPr>
            <p:spPr>
              <a:xfrm>
                <a:off x="4748988" y="3329090"/>
                <a:ext cx="388800" cy="388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86" name="椭圆 885"/>
              <p:cNvSpPr/>
              <p:nvPr/>
            </p:nvSpPr>
            <p:spPr>
              <a:xfrm>
                <a:off x="4748698" y="3302380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2" name="组合 91"/>
            <p:cNvGrpSpPr/>
            <p:nvPr/>
          </p:nvGrpSpPr>
          <p:grpSpPr>
            <a:xfrm>
              <a:off x="8251477" y="3674165"/>
              <a:ext cx="406909" cy="421458"/>
              <a:chOff x="4596790" y="3487042"/>
              <a:chExt cx="406909" cy="421458"/>
            </a:xfrm>
          </p:grpSpPr>
          <p:sp>
            <p:nvSpPr>
              <p:cNvPr id="883" name="椭圆 882"/>
              <p:cNvSpPr>
                <a:spLocks noChangeAspect="1"/>
              </p:cNvSpPr>
              <p:nvPr/>
            </p:nvSpPr>
            <p:spPr>
              <a:xfrm>
                <a:off x="4600499" y="3505300"/>
                <a:ext cx="403200" cy="4032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84" name="椭圆 883"/>
              <p:cNvSpPr/>
              <p:nvPr/>
            </p:nvSpPr>
            <p:spPr>
              <a:xfrm>
                <a:off x="4596790" y="3487042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3" name="组合 92"/>
            <p:cNvGrpSpPr/>
            <p:nvPr/>
          </p:nvGrpSpPr>
          <p:grpSpPr>
            <a:xfrm>
              <a:off x="8015838" y="3736647"/>
              <a:ext cx="424800" cy="437602"/>
              <a:chOff x="4461819" y="3673025"/>
              <a:chExt cx="424800" cy="437602"/>
            </a:xfrm>
          </p:grpSpPr>
          <p:sp>
            <p:nvSpPr>
              <p:cNvPr id="881" name="椭圆 880"/>
              <p:cNvSpPr>
                <a:spLocks noChangeAspect="1"/>
              </p:cNvSpPr>
              <p:nvPr/>
            </p:nvSpPr>
            <p:spPr>
              <a:xfrm>
                <a:off x="4461819" y="3685827"/>
                <a:ext cx="424800" cy="424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82" name="椭圆 881"/>
              <p:cNvSpPr/>
              <p:nvPr/>
            </p:nvSpPr>
            <p:spPr>
              <a:xfrm>
                <a:off x="4494786" y="3673025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4" name="组合 93"/>
            <p:cNvGrpSpPr/>
            <p:nvPr/>
          </p:nvGrpSpPr>
          <p:grpSpPr>
            <a:xfrm>
              <a:off x="7689702" y="3837796"/>
              <a:ext cx="468000" cy="468465"/>
              <a:chOff x="4286276" y="3855861"/>
              <a:chExt cx="468000" cy="468465"/>
            </a:xfrm>
          </p:grpSpPr>
          <p:sp>
            <p:nvSpPr>
              <p:cNvPr id="879" name="椭圆 878"/>
              <p:cNvSpPr>
                <a:spLocks noChangeAspect="1"/>
              </p:cNvSpPr>
              <p:nvPr/>
            </p:nvSpPr>
            <p:spPr>
              <a:xfrm>
                <a:off x="4286276" y="3856326"/>
                <a:ext cx="468000" cy="468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80" name="椭圆 879"/>
              <p:cNvSpPr/>
              <p:nvPr/>
            </p:nvSpPr>
            <p:spPr>
              <a:xfrm>
                <a:off x="4302492" y="3855861"/>
                <a:ext cx="324000" cy="32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5" name="组合 94"/>
            <p:cNvGrpSpPr/>
            <p:nvPr/>
          </p:nvGrpSpPr>
          <p:grpSpPr>
            <a:xfrm>
              <a:off x="7348714" y="3962197"/>
              <a:ext cx="486000" cy="486465"/>
              <a:chOff x="4286276" y="3855861"/>
              <a:chExt cx="486000" cy="486465"/>
            </a:xfrm>
          </p:grpSpPr>
          <p:sp>
            <p:nvSpPr>
              <p:cNvPr id="877" name="椭圆 876"/>
              <p:cNvSpPr>
                <a:spLocks noChangeAspect="1"/>
              </p:cNvSpPr>
              <p:nvPr/>
            </p:nvSpPr>
            <p:spPr>
              <a:xfrm>
                <a:off x="4286276" y="3856326"/>
                <a:ext cx="486000" cy="486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78" name="椭圆 877"/>
              <p:cNvSpPr/>
              <p:nvPr/>
            </p:nvSpPr>
            <p:spPr>
              <a:xfrm>
                <a:off x="4302492" y="3855861"/>
                <a:ext cx="324000" cy="32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6" name="组合 95"/>
            <p:cNvGrpSpPr/>
            <p:nvPr/>
          </p:nvGrpSpPr>
          <p:grpSpPr>
            <a:xfrm>
              <a:off x="7050593" y="4072872"/>
              <a:ext cx="504000" cy="518754"/>
              <a:chOff x="4281513" y="3855861"/>
              <a:chExt cx="504000" cy="518754"/>
            </a:xfrm>
          </p:grpSpPr>
          <p:sp>
            <p:nvSpPr>
              <p:cNvPr id="875" name="椭圆 874"/>
              <p:cNvSpPr>
                <a:spLocks noChangeAspect="1"/>
              </p:cNvSpPr>
              <p:nvPr/>
            </p:nvSpPr>
            <p:spPr>
              <a:xfrm>
                <a:off x="4281513" y="3870615"/>
                <a:ext cx="504000" cy="504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76" name="椭圆 875"/>
              <p:cNvSpPr/>
              <p:nvPr/>
            </p:nvSpPr>
            <p:spPr>
              <a:xfrm>
                <a:off x="4302492" y="3855861"/>
                <a:ext cx="324000" cy="32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7" name="组合 96"/>
            <p:cNvGrpSpPr/>
            <p:nvPr/>
          </p:nvGrpSpPr>
          <p:grpSpPr>
            <a:xfrm>
              <a:off x="6745180" y="4216888"/>
              <a:ext cx="522000" cy="536754"/>
              <a:chOff x="4281513" y="3855861"/>
              <a:chExt cx="522000" cy="536754"/>
            </a:xfrm>
          </p:grpSpPr>
          <p:sp>
            <p:nvSpPr>
              <p:cNvPr id="873" name="椭圆 872"/>
              <p:cNvSpPr>
                <a:spLocks noChangeAspect="1"/>
              </p:cNvSpPr>
              <p:nvPr/>
            </p:nvSpPr>
            <p:spPr>
              <a:xfrm>
                <a:off x="4281513" y="3870615"/>
                <a:ext cx="522000" cy="522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74" name="椭圆 873"/>
              <p:cNvSpPr/>
              <p:nvPr/>
            </p:nvSpPr>
            <p:spPr>
              <a:xfrm>
                <a:off x="4302492" y="3855861"/>
                <a:ext cx="324000" cy="32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8" name="组合 97"/>
            <p:cNvGrpSpPr/>
            <p:nvPr/>
          </p:nvGrpSpPr>
          <p:grpSpPr>
            <a:xfrm>
              <a:off x="6432225" y="4341852"/>
              <a:ext cx="522000" cy="536754"/>
              <a:chOff x="4281513" y="3855861"/>
              <a:chExt cx="522000" cy="536754"/>
            </a:xfrm>
          </p:grpSpPr>
          <p:sp>
            <p:nvSpPr>
              <p:cNvPr id="871" name="椭圆 870"/>
              <p:cNvSpPr>
                <a:spLocks noChangeAspect="1"/>
              </p:cNvSpPr>
              <p:nvPr/>
            </p:nvSpPr>
            <p:spPr>
              <a:xfrm>
                <a:off x="4281513" y="3870615"/>
                <a:ext cx="522000" cy="522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72" name="椭圆 871"/>
              <p:cNvSpPr/>
              <p:nvPr/>
            </p:nvSpPr>
            <p:spPr>
              <a:xfrm>
                <a:off x="4302492" y="3855861"/>
                <a:ext cx="324000" cy="32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99" name="组合 98"/>
            <p:cNvGrpSpPr/>
            <p:nvPr/>
          </p:nvGrpSpPr>
          <p:grpSpPr>
            <a:xfrm>
              <a:off x="8741244" y="3708069"/>
              <a:ext cx="396290" cy="422710"/>
              <a:chOff x="4748698" y="3302380"/>
              <a:chExt cx="396290" cy="422710"/>
            </a:xfrm>
          </p:grpSpPr>
          <p:sp>
            <p:nvSpPr>
              <p:cNvPr id="869" name="椭圆 868"/>
              <p:cNvSpPr>
                <a:spLocks noChangeAspect="1"/>
              </p:cNvSpPr>
              <p:nvPr/>
            </p:nvSpPr>
            <p:spPr>
              <a:xfrm>
                <a:off x="4748988" y="3329090"/>
                <a:ext cx="396000" cy="396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70" name="椭圆 869"/>
              <p:cNvSpPr/>
              <p:nvPr/>
            </p:nvSpPr>
            <p:spPr>
              <a:xfrm>
                <a:off x="4748698" y="3302380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0" name="组合 99"/>
            <p:cNvGrpSpPr/>
            <p:nvPr/>
          </p:nvGrpSpPr>
          <p:grpSpPr>
            <a:xfrm>
              <a:off x="9975379" y="2438284"/>
              <a:ext cx="575918" cy="468138"/>
              <a:chOff x="9975379" y="2438284"/>
              <a:chExt cx="575918" cy="468138"/>
            </a:xfrm>
          </p:grpSpPr>
          <p:grpSp>
            <p:nvGrpSpPr>
              <p:cNvPr id="863" name="组合 862"/>
              <p:cNvGrpSpPr/>
              <p:nvPr/>
            </p:nvGrpSpPr>
            <p:grpSpPr>
              <a:xfrm>
                <a:off x="10173297" y="2492186"/>
                <a:ext cx="378000" cy="414236"/>
                <a:chOff x="4768040" y="3302380"/>
                <a:chExt cx="378000" cy="414236"/>
              </a:xfrm>
            </p:grpSpPr>
            <p:sp>
              <p:nvSpPr>
                <p:cNvPr id="867" name="椭圆 866"/>
                <p:cNvSpPr>
                  <a:spLocks noChangeAspect="1"/>
                </p:cNvSpPr>
                <p:nvPr/>
              </p:nvSpPr>
              <p:spPr>
                <a:xfrm>
                  <a:off x="4768040" y="3338616"/>
                  <a:ext cx="378000" cy="37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868" name="椭圆 867"/>
                <p:cNvSpPr/>
                <p:nvPr/>
              </p:nvSpPr>
              <p:spPr>
                <a:xfrm>
                  <a:off x="4820143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864" name="组合 863"/>
              <p:cNvGrpSpPr/>
              <p:nvPr/>
            </p:nvGrpSpPr>
            <p:grpSpPr>
              <a:xfrm>
                <a:off x="9975379" y="2438284"/>
                <a:ext cx="378000" cy="414236"/>
                <a:chOff x="4768040" y="3302380"/>
                <a:chExt cx="378000" cy="414236"/>
              </a:xfrm>
            </p:grpSpPr>
            <p:sp>
              <p:nvSpPr>
                <p:cNvPr id="865" name="椭圆 864"/>
                <p:cNvSpPr>
                  <a:spLocks noChangeAspect="1"/>
                </p:cNvSpPr>
                <p:nvPr/>
              </p:nvSpPr>
              <p:spPr>
                <a:xfrm>
                  <a:off x="4768040" y="3338616"/>
                  <a:ext cx="378000" cy="37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866" name="椭圆 865"/>
                <p:cNvSpPr/>
                <p:nvPr/>
              </p:nvSpPr>
              <p:spPr>
                <a:xfrm>
                  <a:off x="479632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101" name="组合 100"/>
            <p:cNvGrpSpPr/>
            <p:nvPr/>
          </p:nvGrpSpPr>
          <p:grpSpPr>
            <a:xfrm>
              <a:off x="3506892" y="2344117"/>
              <a:ext cx="270000" cy="280194"/>
              <a:chOff x="4935093" y="3200887"/>
              <a:chExt cx="270000" cy="280194"/>
            </a:xfrm>
          </p:grpSpPr>
          <p:sp>
            <p:nvSpPr>
              <p:cNvPr id="861" name="椭圆 860"/>
              <p:cNvSpPr>
                <a:spLocks noChangeAspect="1"/>
              </p:cNvSpPr>
              <p:nvPr/>
            </p:nvSpPr>
            <p:spPr>
              <a:xfrm>
                <a:off x="4947097" y="3229081"/>
                <a:ext cx="252000" cy="252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62" name="椭圆 861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102" name="椭圆 101"/>
            <p:cNvSpPr>
              <a:spLocks noChangeAspect="1"/>
            </p:cNvSpPr>
            <p:nvPr/>
          </p:nvSpPr>
          <p:spPr>
            <a:xfrm>
              <a:off x="2264331" y="3580159"/>
              <a:ext cx="262800" cy="262800"/>
            </a:xfrm>
            <a:prstGeom prst="ellipse">
              <a:avLst/>
            </a:prstGeom>
            <a:solidFill>
              <a:srgbClr val="73AAD2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3" name="任意多边形 102"/>
            <p:cNvSpPr/>
            <p:nvPr/>
          </p:nvSpPr>
          <p:spPr>
            <a:xfrm>
              <a:off x="7587083" y="2114528"/>
              <a:ext cx="878566" cy="1026818"/>
            </a:xfrm>
            <a:custGeom>
              <a:avLst/>
              <a:gdLst>
                <a:gd name="connsiteX0" fmla="*/ 5172 w 863202"/>
                <a:gd name="connsiteY0" fmla="*/ 371560 h 1032444"/>
                <a:gd name="connsiteX1" fmla="*/ 86134 w 863202"/>
                <a:gd name="connsiteY1" fmla="*/ 195347 h 1032444"/>
                <a:gd name="connsiteX2" fmla="*/ 271872 w 863202"/>
                <a:gd name="connsiteY2" fmla="*/ 52472 h 1032444"/>
                <a:gd name="connsiteX3" fmla="*/ 481422 w 863202"/>
                <a:gd name="connsiteY3" fmla="*/ 85 h 1032444"/>
                <a:gd name="connsiteX4" fmla="*/ 629059 w 863202"/>
                <a:gd name="connsiteY4" fmla="*/ 42947 h 1032444"/>
                <a:gd name="connsiteX5" fmla="*/ 695734 w 863202"/>
                <a:gd name="connsiteY5" fmla="*/ 142960 h 1032444"/>
                <a:gd name="connsiteX6" fmla="*/ 805272 w 863202"/>
                <a:gd name="connsiteY6" fmla="*/ 214397 h 1032444"/>
                <a:gd name="connsiteX7" fmla="*/ 857659 w 863202"/>
                <a:gd name="connsiteY7" fmla="*/ 338222 h 1032444"/>
                <a:gd name="connsiteX8" fmla="*/ 843372 w 863202"/>
                <a:gd name="connsiteY8" fmla="*/ 604922 h 1032444"/>
                <a:gd name="connsiteX9" fmla="*/ 695734 w 863202"/>
                <a:gd name="connsiteY9" fmla="*/ 919247 h 1032444"/>
                <a:gd name="connsiteX10" fmla="*/ 338547 w 863202"/>
                <a:gd name="connsiteY10" fmla="*/ 1024022 h 1032444"/>
                <a:gd name="connsiteX11" fmla="*/ 38509 w 863202"/>
                <a:gd name="connsiteY11" fmla="*/ 723985 h 1032444"/>
                <a:gd name="connsiteX12" fmla="*/ 9934 w 863202"/>
                <a:gd name="connsiteY12" fmla="*/ 423947 h 1032444"/>
                <a:gd name="connsiteX13" fmla="*/ 5172 w 863202"/>
                <a:gd name="connsiteY13" fmla="*/ 371560 h 1032444"/>
                <a:gd name="connsiteX0" fmla="*/ 5172 w 863202"/>
                <a:gd name="connsiteY0" fmla="*/ 371562 h 1032446"/>
                <a:gd name="connsiteX1" fmla="*/ 86134 w 863202"/>
                <a:gd name="connsiteY1" fmla="*/ 195349 h 1032446"/>
                <a:gd name="connsiteX2" fmla="*/ 271872 w 863202"/>
                <a:gd name="connsiteY2" fmla="*/ 52474 h 1032446"/>
                <a:gd name="connsiteX3" fmla="*/ 481422 w 863202"/>
                <a:gd name="connsiteY3" fmla="*/ 87 h 1032446"/>
                <a:gd name="connsiteX4" fmla="*/ 629059 w 863202"/>
                <a:gd name="connsiteY4" fmla="*/ 42949 h 1032446"/>
                <a:gd name="connsiteX5" fmla="*/ 712403 w 863202"/>
                <a:gd name="connsiteY5" fmla="*/ 145343 h 1032446"/>
                <a:gd name="connsiteX6" fmla="*/ 805272 w 863202"/>
                <a:gd name="connsiteY6" fmla="*/ 214399 h 1032446"/>
                <a:gd name="connsiteX7" fmla="*/ 857659 w 863202"/>
                <a:gd name="connsiteY7" fmla="*/ 338224 h 1032446"/>
                <a:gd name="connsiteX8" fmla="*/ 843372 w 863202"/>
                <a:gd name="connsiteY8" fmla="*/ 604924 h 1032446"/>
                <a:gd name="connsiteX9" fmla="*/ 695734 w 863202"/>
                <a:gd name="connsiteY9" fmla="*/ 919249 h 1032446"/>
                <a:gd name="connsiteX10" fmla="*/ 338547 w 863202"/>
                <a:gd name="connsiteY10" fmla="*/ 1024024 h 1032446"/>
                <a:gd name="connsiteX11" fmla="*/ 38509 w 863202"/>
                <a:gd name="connsiteY11" fmla="*/ 723987 h 1032446"/>
                <a:gd name="connsiteX12" fmla="*/ 9934 w 863202"/>
                <a:gd name="connsiteY12" fmla="*/ 423949 h 1032446"/>
                <a:gd name="connsiteX13" fmla="*/ 5172 w 863202"/>
                <a:gd name="connsiteY13" fmla="*/ 371562 h 1032446"/>
                <a:gd name="connsiteX0" fmla="*/ 5172 w 862545"/>
                <a:gd name="connsiteY0" fmla="*/ 371562 h 1032446"/>
                <a:gd name="connsiteX1" fmla="*/ 86134 w 862545"/>
                <a:gd name="connsiteY1" fmla="*/ 195349 h 1032446"/>
                <a:gd name="connsiteX2" fmla="*/ 271872 w 862545"/>
                <a:gd name="connsiteY2" fmla="*/ 52474 h 1032446"/>
                <a:gd name="connsiteX3" fmla="*/ 481422 w 862545"/>
                <a:gd name="connsiteY3" fmla="*/ 87 h 1032446"/>
                <a:gd name="connsiteX4" fmla="*/ 629059 w 862545"/>
                <a:gd name="connsiteY4" fmla="*/ 42949 h 1032446"/>
                <a:gd name="connsiteX5" fmla="*/ 712403 w 862545"/>
                <a:gd name="connsiteY5" fmla="*/ 145343 h 1032446"/>
                <a:gd name="connsiteX6" fmla="*/ 814797 w 862545"/>
                <a:gd name="connsiteY6" fmla="*/ 214399 h 1032446"/>
                <a:gd name="connsiteX7" fmla="*/ 857659 w 862545"/>
                <a:gd name="connsiteY7" fmla="*/ 338224 h 1032446"/>
                <a:gd name="connsiteX8" fmla="*/ 843372 w 862545"/>
                <a:gd name="connsiteY8" fmla="*/ 604924 h 1032446"/>
                <a:gd name="connsiteX9" fmla="*/ 695734 w 862545"/>
                <a:gd name="connsiteY9" fmla="*/ 919249 h 1032446"/>
                <a:gd name="connsiteX10" fmla="*/ 338547 w 862545"/>
                <a:gd name="connsiteY10" fmla="*/ 1024024 h 1032446"/>
                <a:gd name="connsiteX11" fmla="*/ 38509 w 862545"/>
                <a:gd name="connsiteY11" fmla="*/ 723987 h 1032446"/>
                <a:gd name="connsiteX12" fmla="*/ 9934 w 862545"/>
                <a:gd name="connsiteY12" fmla="*/ 423949 h 1032446"/>
                <a:gd name="connsiteX13" fmla="*/ 5172 w 862545"/>
                <a:gd name="connsiteY13" fmla="*/ 371562 h 1032446"/>
                <a:gd name="connsiteX0" fmla="*/ 5172 w 864118"/>
                <a:gd name="connsiteY0" fmla="*/ 371562 h 1032446"/>
                <a:gd name="connsiteX1" fmla="*/ 86134 w 864118"/>
                <a:gd name="connsiteY1" fmla="*/ 195349 h 1032446"/>
                <a:gd name="connsiteX2" fmla="*/ 271872 w 864118"/>
                <a:gd name="connsiteY2" fmla="*/ 52474 h 1032446"/>
                <a:gd name="connsiteX3" fmla="*/ 481422 w 864118"/>
                <a:gd name="connsiteY3" fmla="*/ 87 h 1032446"/>
                <a:gd name="connsiteX4" fmla="*/ 629059 w 864118"/>
                <a:gd name="connsiteY4" fmla="*/ 42949 h 1032446"/>
                <a:gd name="connsiteX5" fmla="*/ 712403 w 864118"/>
                <a:gd name="connsiteY5" fmla="*/ 145343 h 1032446"/>
                <a:gd name="connsiteX6" fmla="*/ 814797 w 864118"/>
                <a:gd name="connsiteY6" fmla="*/ 214399 h 1032446"/>
                <a:gd name="connsiteX7" fmla="*/ 860040 w 864118"/>
                <a:gd name="connsiteY7" fmla="*/ 352511 h 1032446"/>
                <a:gd name="connsiteX8" fmla="*/ 843372 w 864118"/>
                <a:gd name="connsiteY8" fmla="*/ 604924 h 1032446"/>
                <a:gd name="connsiteX9" fmla="*/ 695734 w 864118"/>
                <a:gd name="connsiteY9" fmla="*/ 919249 h 1032446"/>
                <a:gd name="connsiteX10" fmla="*/ 338547 w 864118"/>
                <a:gd name="connsiteY10" fmla="*/ 1024024 h 1032446"/>
                <a:gd name="connsiteX11" fmla="*/ 38509 w 864118"/>
                <a:gd name="connsiteY11" fmla="*/ 723987 h 1032446"/>
                <a:gd name="connsiteX12" fmla="*/ 9934 w 864118"/>
                <a:gd name="connsiteY12" fmla="*/ 423949 h 1032446"/>
                <a:gd name="connsiteX13" fmla="*/ 5172 w 864118"/>
                <a:gd name="connsiteY13" fmla="*/ 371562 h 1032446"/>
                <a:gd name="connsiteX0" fmla="*/ 5172 w 865221"/>
                <a:gd name="connsiteY0" fmla="*/ 371562 h 1032058"/>
                <a:gd name="connsiteX1" fmla="*/ 86134 w 865221"/>
                <a:gd name="connsiteY1" fmla="*/ 195349 h 1032058"/>
                <a:gd name="connsiteX2" fmla="*/ 271872 w 865221"/>
                <a:gd name="connsiteY2" fmla="*/ 52474 h 1032058"/>
                <a:gd name="connsiteX3" fmla="*/ 481422 w 865221"/>
                <a:gd name="connsiteY3" fmla="*/ 87 h 1032058"/>
                <a:gd name="connsiteX4" fmla="*/ 629059 w 865221"/>
                <a:gd name="connsiteY4" fmla="*/ 42949 h 1032058"/>
                <a:gd name="connsiteX5" fmla="*/ 712403 w 865221"/>
                <a:gd name="connsiteY5" fmla="*/ 145343 h 1032058"/>
                <a:gd name="connsiteX6" fmla="*/ 814797 w 865221"/>
                <a:gd name="connsiteY6" fmla="*/ 214399 h 1032058"/>
                <a:gd name="connsiteX7" fmla="*/ 860040 w 865221"/>
                <a:gd name="connsiteY7" fmla="*/ 352511 h 1032058"/>
                <a:gd name="connsiteX8" fmla="*/ 845753 w 865221"/>
                <a:gd name="connsiteY8" fmla="*/ 635880 h 1032058"/>
                <a:gd name="connsiteX9" fmla="*/ 695734 w 865221"/>
                <a:gd name="connsiteY9" fmla="*/ 919249 h 1032058"/>
                <a:gd name="connsiteX10" fmla="*/ 338547 w 865221"/>
                <a:gd name="connsiteY10" fmla="*/ 1024024 h 1032058"/>
                <a:gd name="connsiteX11" fmla="*/ 38509 w 865221"/>
                <a:gd name="connsiteY11" fmla="*/ 723987 h 1032058"/>
                <a:gd name="connsiteX12" fmla="*/ 9934 w 865221"/>
                <a:gd name="connsiteY12" fmla="*/ 423949 h 1032058"/>
                <a:gd name="connsiteX13" fmla="*/ 5172 w 865221"/>
                <a:gd name="connsiteY13" fmla="*/ 371562 h 1032058"/>
                <a:gd name="connsiteX0" fmla="*/ 8942 w 868991"/>
                <a:gd name="connsiteY0" fmla="*/ 371562 h 1032058"/>
                <a:gd name="connsiteX1" fmla="*/ 89904 w 868991"/>
                <a:gd name="connsiteY1" fmla="*/ 195349 h 1032058"/>
                <a:gd name="connsiteX2" fmla="*/ 275642 w 868991"/>
                <a:gd name="connsiteY2" fmla="*/ 52474 h 1032058"/>
                <a:gd name="connsiteX3" fmla="*/ 485192 w 868991"/>
                <a:gd name="connsiteY3" fmla="*/ 87 h 1032058"/>
                <a:gd name="connsiteX4" fmla="*/ 632829 w 868991"/>
                <a:gd name="connsiteY4" fmla="*/ 42949 h 1032058"/>
                <a:gd name="connsiteX5" fmla="*/ 716173 w 868991"/>
                <a:gd name="connsiteY5" fmla="*/ 145343 h 1032058"/>
                <a:gd name="connsiteX6" fmla="*/ 818567 w 868991"/>
                <a:gd name="connsiteY6" fmla="*/ 214399 h 1032058"/>
                <a:gd name="connsiteX7" fmla="*/ 863810 w 868991"/>
                <a:gd name="connsiteY7" fmla="*/ 352511 h 1032058"/>
                <a:gd name="connsiteX8" fmla="*/ 849523 w 868991"/>
                <a:gd name="connsiteY8" fmla="*/ 635880 h 1032058"/>
                <a:gd name="connsiteX9" fmla="*/ 699504 w 868991"/>
                <a:gd name="connsiteY9" fmla="*/ 919249 h 1032058"/>
                <a:gd name="connsiteX10" fmla="*/ 342317 w 868991"/>
                <a:gd name="connsiteY10" fmla="*/ 1024024 h 1032058"/>
                <a:gd name="connsiteX11" fmla="*/ 42279 w 868991"/>
                <a:gd name="connsiteY11" fmla="*/ 723987 h 1032058"/>
                <a:gd name="connsiteX12" fmla="*/ 4179 w 868991"/>
                <a:gd name="connsiteY12" fmla="*/ 462049 h 1032058"/>
                <a:gd name="connsiteX13" fmla="*/ 8942 w 868991"/>
                <a:gd name="connsiteY13" fmla="*/ 371562 h 1032058"/>
                <a:gd name="connsiteX0" fmla="*/ 17682 w 865825"/>
                <a:gd name="connsiteY0" fmla="*/ 345368 h 1032058"/>
                <a:gd name="connsiteX1" fmla="*/ 86738 w 865825"/>
                <a:gd name="connsiteY1" fmla="*/ 195349 h 1032058"/>
                <a:gd name="connsiteX2" fmla="*/ 272476 w 865825"/>
                <a:gd name="connsiteY2" fmla="*/ 52474 h 1032058"/>
                <a:gd name="connsiteX3" fmla="*/ 482026 w 865825"/>
                <a:gd name="connsiteY3" fmla="*/ 87 h 1032058"/>
                <a:gd name="connsiteX4" fmla="*/ 629663 w 865825"/>
                <a:gd name="connsiteY4" fmla="*/ 42949 h 1032058"/>
                <a:gd name="connsiteX5" fmla="*/ 713007 w 865825"/>
                <a:gd name="connsiteY5" fmla="*/ 145343 h 1032058"/>
                <a:gd name="connsiteX6" fmla="*/ 815401 w 865825"/>
                <a:gd name="connsiteY6" fmla="*/ 214399 h 1032058"/>
                <a:gd name="connsiteX7" fmla="*/ 860644 w 865825"/>
                <a:gd name="connsiteY7" fmla="*/ 352511 h 1032058"/>
                <a:gd name="connsiteX8" fmla="*/ 846357 w 865825"/>
                <a:gd name="connsiteY8" fmla="*/ 635880 h 1032058"/>
                <a:gd name="connsiteX9" fmla="*/ 696338 w 865825"/>
                <a:gd name="connsiteY9" fmla="*/ 919249 h 1032058"/>
                <a:gd name="connsiteX10" fmla="*/ 339151 w 865825"/>
                <a:gd name="connsiteY10" fmla="*/ 1024024 h 1032058"/>
                <a:gd name="connsiteX11" fmla="*/ 39113 w 865825"/>
                <a:gd name="connsiteY11" fmla="*/ 723987 h 1032058"/>
                <a:gd name="connsiteX12" fmla="*/ 1013 w 865825"/>
                <a:gd name="connsiteY12" fmla="*/ 462049 h 1032058"/>
                <a:gd name="connsiteX13" fmla="*/ 17682 w 865825"/>
                <a:gd name="connsiteY13" fmla="*/ 345368 h 1032058"/>
                <a:gd name="connsiteX0" fmla="*/ 22161 w 870304"/>
                <a:gd name="connsiteY0" fmla="*/ 345368 h 1032058"/>
                <a:gd name="connsiteX1" fmla="*/ 91217 w 870304"/>
                <a:gd name="connsiteY1" fmla="*/ 195349 h 1032058"/>
                <a:gd name="connsiteX2" fmla="*/ 276955 w 870304"/>
                <a:gd name="connsiteY2" fmla="*/ 52474 h 1032058"/>
                <a:gd name="connsiteX3" fmla="*/ 486505 w 870304"/>
                <a:gd name="connsiteY3" fmla="*/ 87 h 1032058"/>
                <a:gd name="connsiteX4" fmla="*/ 634142 w 870304"/>
                <a:gd name="connsiteY4" fmla="*/ 42949 h 1032058"/>
                <a:gd name="connsiteX5" fmla="*/ 717486 w 870304"/>
                <a:gd name="connsiteY5" fmla="*/ 145343 h 1032058"/>
                <a:gd name="connsiteX6" fmla="*/ 819880 w 870304"/>
                <a:gd name="connsiteY6" fmla="*/ 214399 h 1032058"/>
                <a:gd name="connsiteX7" fmla="*/ 865123 w 870304"/>
                <a:gd name="connsiteY7" fmla="*/ 352511 h 1032058"/>
                <a:gd name="connsiteX8" fmla="*/ 850836 w 870304"/>
                <a:gd name="connsiteY8" fmla="*/ 635880 h 1032058"/>
                <a:gd name="connsiteX9" fmla="*/ 700817 w 870304"/>
                <a:gd name="connsiteY9" fmla="*/ 919249 h 1032058"/>
                <a:gd name="connsiteX10" fmla="*/ 343630 w 870304"/>
                <a:gd name="connsiteY10" fmla="*/ 1024024 h 1032058"/>
                <a:gd name="connsiteX11" fmla="*/ 43592 w 870304"/>
                <a:gd name="connsiteY11" fmla="*/ 723987 h 1032058"/>
                <a:gd name="connsiteX12" fmla="*/ 729 w 870304"/>
                <a:gd name="connsiteY12" fmla="*/ 490624 h 1032058"/>
                <a:gd name="connsiteX13" fmla="*/ 22161 w 870304"/>
                <a:gd name="connsiteY13" fmla="*/ 345368 h 1032058"/>
                <a:gd name="connsiteX0" fmla="*/ 24314 w 872457"/>
                <a:gd name="connsiteY0" fmla="*/ 345368 h 1028245"/>
                <a:gd name="connsiteX1" fmla="*/ 93370 w 872457"/>
                <a:gd name="connsiteY1" fmla="*/ 195349 h 1028245"/>
                <a:gd name="connsiteX2" fmla="*/ 279108 w 872457"/>
                <a:gd name="connsiteY2" fmla="*/ 52474 h 1028245"/>
                <a:gd name="connsiteX3" fmla="*/ 488658 w 872457"/>
                <a:gd name="connsiteY3" fmla="*/ 87 h 1028245"/>
                <a:gd name="connsiteX4" fmla="*/ 636295 w 872457"/>
                <a:gd name="connsiteY4" fmla="*/ 42949 h 1028245"/>
                <a:gd name="connsiteX5" fmla="*/ 719639 w 872457"/>
                <a:gd name="connsiteY5" fmla="*/ 145343 h 1028245"/>
                <a:gd name="connsiteX6" fmla="*/ 822033 w 872457"/>
                <a:gd name="connsiteY6" fmla="*/ 214399 h 1028245"/>
                <a:gd name="connsiteX7" fmla="*/ 867276 w 872457"/>
                <a:gd name="connsiteY7" fmla="*/ 352511 h 1028245"/>
                <a:gd name="connsiteX8" fmla="*/ 852989 w 872457"/>
                <a:gd name="connsiteY8" fmla="*/ 635880 h 1028245"/>
                <a:gd name="connsiteX9" fmla="*/ 702970 w 872457"/>
                <a:gd name="connsiteY9" fmla="*/ 919249 h 1028245"/>
                <a:gd name="connsiteX10" fmla="*/ 345783 w 872457"/>
                <a:gd name="connsiteY10" fmla="*/ 1024024 h 1028245"/>
                <a:gd name="connsiteX11" fmla="*/ 81464 w 872457"/>
                <a:gd name="connsiteY11" fmla="*/ 793043 h 1028245"/>
                <a:gd name="connsiteX12" fmla="*/ 2882 w 872457"/>
                <a:gd name="connsiteY12" fmla="*/ 490624 h 1028245"/>
                <a:gd name="connsiteX13" fmla="*/ 24314 w 872457"/>
                <a:gd name="connsiteY13" fmla="*/ 345368 h 1028245"/>
                <a:gd name="connsiteX0" fmla="*/ 24314 w 873553"/>
                <a:gd name="connsiteY0" fmla="*/ 345368 h 1032268"/>
                <a:gd name="connsiteX1" fmla="*/ 93370 w 873553"/>
                <a:gd name="connsiteY1" fmla="*/ 195349 h 1032268"/>
                <a:gd name="connsiteX2" fmla="*/ 279108 w 873553"/>
                <a:gd name="connsiteY2" fmla="*/ 52474 h 1032268"/>
                <a:gd name="connsiteX3" fmla="*/ 488658 w 873553"/>
                <a:gd name="connsiteY3" fmla="*/ 87 h 1032268"/>
                <a:gd name="connsiteX4" fmla="*/ 636295 w 873553"/>
                <a:gd name="connsiteY4" fmla="*/ 42949 h 1032268"/>
                <a:gd name="connsiteX5" fmla="*/ 719639 w 873553"/>
                <a:gd name="connsiteY5" fmla="*/ 145343 h 1032268"/>
                <a:gd name="connsiteX6" fmla="*/ 822033 w 873553"/>
                <a:gd name="connsiteY6" fmla="*/ 214399 h 1032268"/>
                <a:gd name="connsiteX7" fmla="*/ 867276 w 873553"/>
                <a:gd name="connsiteY7" fmla="*/ 352511 h 1032268"/>
                <a:gd name="connsiteX8" fmla="*/ 852989 w 873553"/>
                <a:gd name="connsiteY8" fmla="*/ 635880 h 1032268"/>
                <a:gd name="connsiteX9" fmla="*/ 683920 w 873553"/>
                <a:gd name="connsiteY9" fmla="*/ 947824 h 1032268"/>
                <a:gd name="connsiteX10" fmla="*/ 345783 w 873553"/>
                <a:gd name="connsiteY10" fmla="*/ 1024024 h 1032268"/>
                <a:gd name="connsiteX11" fmla="*/ 81464 w 873553"/>
                <a:gd name="connsiteY11" fmla="*/ 793043 h 1032268"/>
                <a:gd name="connsiteX12" fmla="*/ 2882 w 873553"/>
                <a:gd name="connsiteY12" fmla="*/ 490624 h 1032268"/>
                <a:gd name="connsiteX13" fmla="*/ 24314 w 873553"/>
                <a:gd name="connsiteY13" fmla="*/ 345368 h 1032268"/>
                <a:gd name="connsiteX0" fmla="*/ 24314 w 872345"/>
                <a:gd name="connsiteY0" fmla="*/ 345368 h 1031645"/>
                <a:gd name="connsiteX1" fmla="*/ 93370 w 872345"/>
                <a:gd name="connsiteY1" fmla="*/ 195349 h 1031645"/>
                <a:gd name="connsiteX2" fmla="*/ 279108 w 872345"/>
                <a:gd name="connsiteY2" fmla="*/ 52474 h 1031645"/>
                <a:gd name="connsiteX3" fmla="*/ 488658 w 872345"/>
                <a:gd name="connsiteY3" fmla="*/ 87 h 1031645"/>
                <a:gd name="connsiteX4" fmla="*/ 636295 w 872345"/>
                <a:gd name="connsiteY4" fmla="*/ 42949 h 1031645"/>
                <a:gd name="connsiteX5" fmla="*/ 719639 w 872345"/>
                <a:gd name="connsiteY5" fmla="*/ 145343 h 1031645"/>
                <a:gd name="connsiteX6" fmla="*/ 822033 w 872345"/>
                <a:gd name="connsiteY6" fmla="*/ 214399 h 1031645"/>
                <a:gd name="connsiteX7" fmla="*/ 867276 w 872345"/>
                <a:gd name="connsiteY7" fmla="*/ 352511 h 1031645"/>
                <a:gd name="connsiteX8" fmla="*/ 850607 w 872345"/>
                <a:gd name="connsiteY8" fmla="*/ 671599 h 1031645"/>
                <a:gd name="connsiteX9" fmla="*/ 683920 w 872345"/>
                <a:gd name="connsiteY9" fmla="*/ 947824 h 1031645"/>
                <a:gd name="connsiteX10" fmla="*/ 345783 w 872345"/>
                <a:gd name="connsiteY10" fmla="*/ 1024024 h 1031645"/>
                <a:gd name="connsiteX11" fmla="*/ 81464 w 872345"/>
                <a:gd name="connsiteY11" fmla="*/ 793043 h 1031645"/>
                <a:gd name="connsiteX12" fmla="*/ 2882 w 872345"/>
                <a:gd name="connsiteY12" fmla="*/ 490624 h 1031645"/>
                <a:gd name="connsiteX13" fmla="*/ 24314 w 872345"/>
                <a:gd name="connsiteY13" fmla="*/ 345368 h 1031645"/>
                <a:gd name="connsiteX0" fmla="*/ 24314 w 872345"/>
                <a:gd name="connsiteY0" fmla="*/ 340625 h 1026902"/>
                <a:gd name="connsiteX1" fmla="*/ 93370 w 872345"/>
                <a:gd name="connsiteY1" fmla="*/ 190606 h 1026902"/>
                <a:gd name="connsiteX2" fmla="*/ 279108 w 872345"/>
                <a:gd name="connsiteY2" fmla="*/ 47731 h 1026902"/>
                <a:gd name="connsiteX3" fmla="*/ 476751 w 872345"/>
                <a:gd name="connsiteY3" fmla="*/ 107 h 1026902"/>
                <a:gd name="connsiteX4" fmla="*/ 636295 w 872345"/>
                <a:gd name="connsiteY4" fmla="*/ 38206 h 1026902"/>
                <a:gd name="connsiteX5" fmla="*/ 719639 w 872345"/>
                <a:gd name="connsiteY5" fmla="*/ 140600 h 1026902"/>
                <a:gd name="connsiteX6" fmla="*/ 822033 w 872345"/>
                <a:gd name="connsiteY6" fmla="*/ 209656 h 1026902"/>
                <a:gd name="connsiteX7" fmla="*/ 867276 w 872345"/>
                <a:gd name="connsiteY7" fmla="*/ 347768 h 1026902"/>
                <a:gd name="connsiteX8" fmla="*/ 850607 w 872345"/>
                <a:gd name="connsiteY8" fmla="*/ 666856 h 1026902"/>
                <a:gd name="connsiteX9" fmla="*/ 683920 w 872345"/>
                <a:gd name="connsiteY9" fmla="*/ 943081 h 1026902"/>
                <a:gd name="connsiteX10" fmla="*/ 345783 w 872345"/>
                <a:gd name="connsiteY10" fmla="*/ 1019281 h 1026902"/>
                <a:gd name="connsiteX11" fmla="*/ 81464 w 872345"/>
                <a:gd name="connsiteY11" fmla="*/ 788300 h 1026902"/>
                <a:gd name="connsiteX12" fmla="*/ 2882 w 872345"/>
                <a:gd name="connsiteY12" fmla="*/ 485881 h 1026902"/>
                <a:gd name="connsiteX13" fmla="*/ 24314 w 872345"/>
                <a:gd name="connsiteY13" fmla="*/ 340625 h 1026902"/>
                <a:gd name="connsiteX0" fmla="*/ 24314 w 872345"/>
                <a:gd name="connsiteY0" fmla="*/ 340541 h 1026818"/>
                <a:gd name="connsiteX1" fmla="*/ 93370 w 872345"/>
                <a:gd name="connsiteY1" fmla="*/ 190522 h 1026818"/>
                <a:gd name="connsiteX2" fmla="*/ 279108 w 872345"/>
                <a:gd name="connsiteY2" fmla="*/ 47647 h 1026818"/>
                <a:gd name="connsiteX3" fmla="*/ 476751 w 872345"/>
                <a:gd name="connsiteY3" fmla="*/ 23 h 1026818"/>
                <a:gd name="connsiteX4" fmla="*/ 633914 w 872345"/>
                <a:gd name="connsiteY4" fmla="*/ 42885 h 1026818"/>
                <a:gd name="connsiteX5" fmla="*/ 719639 w 872345"/>
                <a:gd name="connsiteY5" fmla="*/ 140516 h 1026818"/>
                <a:gd name="connsiteX6" fmla="*/ 822033 w 872345"/>
                <a:gd name="connsiteY6" fmla="*/ 209572 h 1026818"/>
                <a:gd name="connsiteX7" fmla="*/ 867276 w 872345"/>
                <a:gd name="connsiteY7" fmla="*/ 347684 h 1026818"/>
                <a:gd name="connsiteX8" fmla="*/ 850607 w 872345"/>
                <a:gd name="connsiteY8" fmla="*/ 666772 h 1026818"/>
                <a:gd name="connsiteX9" fmla="*/ 683920 w 872345"/>
                <a:gd name="connsiteY9" fmla="*/ 942997 h 1026818"/>
                <a:gd name="connsiteX10" fmla="*/ 345783 w 872345"/>
                <a:gd name="connsiteY10" fmla="*/ 1019197 h 1026818"/>
                <a:gd name="connsiteX11" fmla="*/ 81464 w 872345"/>
                <a:gd name="connsiteY11" fmla="*/ 788216 h 1026818"/>
                <a:gd name="connsiteX12" fmla="*/ 2882 w 872345"/>
                <a:gd name="connsiteY12" fmla="*/ 485797 h 1026818"/>
                <a:gd name="connsiteX13" fmla="*/ 24314 w 872345"/>
                <a:gd name="connsiteY13" fmla="*/ 340541 h 1026818"/>
                <a:gd name="connsiteX0" fmla="*/ 18781 w 873956"/>
                <a:gd name="connsiteY0" fmla="*/ 338160 h 1026818"/>
                <a:gd name="connsiteX1" fmla="*/ 94981 w 873956"/>
                <a:gd name="connsiteY1" fmla="*/ 190522 h 1026818"/>
                <a:gd name="connsiteX2" fmla="*/ 280719 w 873956"/>
                <a:gd name="connsiteY2" fmla="*/ 47647 h 1026818"/>
                <a:gd name="connsiteX3" fmla="*/ 478362 w 873956"/>
                <a:gd name="connsiteY3" fmla="*/ 23 h 1026818"/>
                <a:gd name="connsiteX4" fmla="*/ 635525 w 873956"/>
                <a:gd name="connsiteY4" fmla="*/ 42885 h 1026818"/>
                <a:gd name="connsiteX5" fmla="*/ 721250 w 873956"/>
                <a:gd name="connsiteY5" fmla="*/ 140516 h 1026818"/>
                <a:gd name="connsiteX6" fmla="*/ 823644 w 873956"/>
                <a:gd name="connsiteY6" fmla="*/ 209572 h 1026818"/>
                <a:gd name="connsiteX7" fmla="*/ 868887 w 873956"/>
                <a:gd name="connsiteY7" fmla="*/ 347684 h 1026818"/>
                <a:gd name="connsiteX8" fmla="*/ 852218 w 873956"/>
                <a:gd name="connsiteY8" fmla="*/ 666772 h 1026818"/>
                <a:gd name="connsiteX9" fmla="*/ 685531 w 873956"/>
                <a:gd name="connsiteY9" fmla="*/ 942997 h 1026818"/>
                <a:gd name="connsiteX10" fmla="*/ 347394 w 873956"/>
                <a:gd name="connsiteY10" fmla="*/ 1019197 h 1026818"/>
                <a:gd name="connsiteX11" fmla="*/ 83075 w 873956"/>
                <a:gd name="connsiteY11" fmla="*/ 788216 h 1026818"/>
                <a:gd name="connsiteX12" fmla="*/ 4493 w 873956"/>
                <a:gd name="connsiteY12" fmla="*/ 485797 h 1026818"/>
                <a:gd name="connsiteX13" fmla="*/ 18781 w 873956"/>
                <a:gd name="connsiteY13" fmla="*/ 338160 h 1026818"/>
                <a:gd name="connsiteX0" fmla="*/ 22827 w 878002"/>
                <a:gd name="connsiteY0" fmla="*/ 338160 h 1026818"/>
                <a:gd name="connsiteX1" fmla="*/ 99027 w 878002"/>
                <a:gd name="connsiteY1" fmla="*/ 190522 h 1026818"/>
                <a:gd name="connsiteX2" fmla="*/ 284765 w 878002"/>
                <a:gd name="connsiteY2" fmla="*/ 47647 h 1026818"/>
                <a:gd name="connsiteX3" fmla="*/ 482408 w 878002"/>
                <a:gd name="connsiteY3" fmla="*/ 23 h 1026818"/>
                <a:gd name="connsiteX4" fmla="*/ 639571 w 878002"/>
                <a:gd name="connsiteY4" fmla="*/ 42885 h 1026818"/>
                <a:gd name="connsiteX5" fmla="*/ 725296 w 878002"/>
                <a:gd name="connsiteY5" fmla="*/ 140516 h 1026818"/>
                <a:gd name="connsiteX6" fmla="*/ 827690 w 878002"/>
                <a:gd name="connsiteY6" fmla="*/ 209572 h 1026818"/>
                <a:gd name="connsiteX7" fmla="*/ 872933 w 878002"/>
                <a:gd name="connsiteY7" fmla="*/ 347684 h 1026818"/>
                <a:gd name="connsiteX8" fmla="*/ 856264 w 878002"/>
                <a:gd name="connsiteY8" fmla="*/ 666772 h 1026818"/>
                <a:gd name="connsiteX9" fmla="*/ 689577 w 878002"/>
                <a:gd name="connsiteY9" fmla="*/ 942997 h 1026818"/>
                <a:gd name="connsiteX10" fmla="*/ 351440 w 878002"/>
                <a:gd name="connsiteY10" fmla="*/ 1019197 h 1026818"/>
                <a:gd name="connsiteX11" fmla="*/ 87121 w 878002"/>
                <a:gd name="connsiteY11" fmla="*/ 788216 h 1026818"/>
                <a:gd name="connsiteX12" fmla="*/ 3777 w 878002"/>
                <a:gd name="connsiteY12" fmla="*/ 516753 h 1026818"/>
                <a:gd name="connsiteX13" fmla="*/ 22827 w 878002"/>
                <a:gd name="connsiteY13" fmla="*/ 338160 h 1026818"/>
                <a:gd name="connsiteX0" fmla="*/ 21010 w 878566"/>
                <a:gd name="connsiteY0" fmla="*/ 333397 h 1026818"/>
                <a:gd name="connsiteX1" fmla="*/ 99591 w 878566"/>
                <a:gd name="connsiteY1" fmla="*/ 190522 h 1026818"/>
                <a:gd name="connsiteX2" fmla="*/ 285329 w 878566"/>
                <a:gd name="connsiteY2" fmla="*/ 47647 h 1026818"/>
                <a:gd name="connsiteX3" fmla="*/ 482972 w 878566"/>
                <a:gd name="connsiteY3" fmla="*/ 23 h 1026818"/>
                <a:gd name="connsiteX4" fmla="*/ 640135 w 878566"/>
                <a:gd name="connsiteY4" fmla="*/ 42885 h 1026818"/>
                <a:gd name="connsiteX5" fmla="*/ 725860 w 878566"/>
                <a:gd name="connsiteY5" fmla="*/ 140516 h 1026818"/>
                <a:gd name="connsiteX6" fmla="*/ 828254 w 878566"/>
                <a:gd name="connsiteY6" fmla="*/ 209572 h 1026818"/>
                <a:gd name="connsiteX7" fmla="*/ 873497 w 878566"/>
                <a:gd name="connsiteY7" fmla="*/ 347684 h 1026818"/>
                <a:gd name="connsiteX8" fmla="*/ 856828 w 878566"/>
                <a:gd name="connsiteY8" fmla="*/ 666772 h 1026818"/>
                <a:gd name="connsiteX9" fmla="*/ 690141 w 878566"/>
                <a:gd name="connsiteY9" fmla="*/ 942997 h 1026818"/>
                <a:gd name="connsiteX10" fmla="*/ 352004 w 878566"/>
                <a:gd name="connsiteY10" fmla="*/ 1019197 h 1026818"/>
                <a:gd name="connsiteX11" fmla="*/ 87685 w 878566"/>
                <a:gd name="connsiteY11" fmla="*/ 788216 h 1026818"/>
                <a:gd name="connsiteX12" fmla="*/ 4341 w 878566"/>
                <a:gd name="connsiteY12" fmla="*/ 516753 h 1026818"/>
                <a:gd name="connsiteX13" fmla="*/ 21010 w 878566"/>
                <a:gd name="connsiteY13" fmla="*/ 333397 h 1026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78566" h="1026818">
                  <a:moveTo>
                    <a:pt x="21010" y="333397"/>
                  </a:moveTo>
                  <a:cubicBezTo>
                    <a:pt x="36885" y="279025"/>
                    <a:pt x="55538" y="238147"/>
                    <a:pt x="99591" y="190522"/>
                  </a:cubicBezTo>
                  <a:cubicBezTo>
                    <a:pt x="143644" y="142897"/>
                    <a:pt x="221432" y="79397"/>
                    <a:pt x="285329" y="47647"/>
                  </a:cubicBezTo>
                  <a:cubicBezTo>
                    <a:pt x="349226" y="15897"/>
                    <a:pt x="423838" y="817"/>
                    <a:pt x="482972" y="23"/>
                  </a:cubicBezTo>
                  <a:cubicBezTo>
                    <a:pt x="542106" y="-771"/>
                    <a:pt x="599654" y="19470"/>
                    <a:pt x="640135" y="42885"/>
                  </a:cubicBezTo>
                  <a:cubicBezTo>
                    <a:pt x="680616" y="66301"/>
                    <a:pt x="694507" y="112735"/>
                    <a:pt x="725860" y="140516"/>
                  </a:cubicBezTo>
                  <a:cubicBezTo>
                    <a:pt x="757213" y="168297"/>
                    <a:pt x="803648" y="175044"/>
                    <a:pt x="828254" y="209572"/>
                  </a:cubicBezTo>
                  <a:cubicBezTo>
                    <a:pt x="852860" y="244100"/>
                    <a:pt x="868735" y="271484"/>
                    <a:pt x="873497" y="347684"/>
                  </a:cubicBezTo>
                  <a:cubicBezTo>
                    <a:pt x="878259" y="423884"/>
                    <a:pt x="887387" y="567553"/>
                    <a:pt x="856828" y="666772"/>
                  </a:cubicBezTo>
                  <a:cubicBezTo>
                    <a:pt x="826269" y="765991"/>
                    <a:pt x="774278" y="884260"/>
                    <a:pt x="690141" y="942997"/>
                  </a:cubicBezTo>
                  <a:cubicBezTo>
                    <a:pt x="606004" y="1001734"/>
                    <a:pt x="452413" y="1044994"/>
                    <a:pt x="352004" y="1019197"/>
                  </a:cubicBezTo>
                  <a:cubicBezTo>
                    <a:pt x="251595" y="993400"/>
                    <a:pt x="142454" y="888228"/>
                    <a:pt x="87685" y="788216"/>
                  </a:cubicBezTo>
                  <a:cubicBezTo>
                    <a:pt x="32916" y="688204"/>
                    <a:pt x="15453" y="592556"/>
                    <a:pt x="4341" y="516753"/>
                  </a:cubicBezTo>
                  <a:cubicBezTo>
                    <a:pt x="-6771" y="440950"/>
                    <a:pt x="5135" y="387769"/>
                    <a:pt x="21010" y="333397"/>
                  </a:cubicBezTo>
                  <a:close/>
                </a:path>
              </a:pathLst>
            </a:custGeom>
            <a:solidFill>
              <a:srgbClr val="B799A5"/>
            </a:solidFill>
            <a:ln>
              <a:solidFill>
                <a:schemeClr val="tx1"/>
              </a:solidFill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4" name="任意多边形 103"/>
            <p:cNvSpPr/>
            <p:nvPr/>
          </p:nvSpPr>
          <p:spPr>
            <a:xfrm>
              <a:off x="2099613" y="2271016"/>
              <a:ext cx="924244" cy="1071764"/>
            </a:xfrm>
            <a:custGeom>
              <a:avLst/>
              <a:gdLst>
                <a:gd name="connsiteX0" fmla="*/ 263045 w 923948"/>
                <a:gd name="connsiteY0" fmla="*/ 45354 h 1068898"/>
                <a:gd name="connsiteX1" fmla="*/ 36709 w 923948"/>
                <a:gd name="connsiteY1" fmla="*/ 172103 h 1068898"/>
                <a:gd name="connsiteX2" fmla="*/ 495 w 923948"/>
                <a:gd name="connsiteY2" fmla="*/ 443707 h 1068898"/>
                <a:gd name="connsiteX3" fmla="*/ 36709 w 923948"/>
                <a:gd name="connsiteY3" fmla="*/ 697204 h 1068898"/>
                <a:gd name="connsiteX4" fmla="*/ 91030 w 923948"/>
                <a:gd name="connsiteY4" fmla="*/ 896380 h 1068898"/>
                <a:gd name="connsiteX5" fmla="*/ 244939 w 923948"/>
                <a:gd name="connsiteY5" fmla="*/ 995968 h 1068898"/>
                <a:gd name="connsiteX6" fmla="*/ 507489 w 923948"/>
                <a:gd name="connsiteY6" fmla="*/ 1068396 h 1068898"/>
                <a:gd name="connsiteX7" fmla="*/ 751933 w 923948"/>
                <a:gd name="connsiteY7" fmla="*/ 959754 h 1068898"/>
                <a:gd name="connsiteX8" fmla="*/ 869628 w 923948"/>
                <a:gd name="connsiteY8" fmla="*/ 814899 h 1068898"/>
                <a:gd name="connsiteX9" fmla="*/ 923948 w 923948"/>
                <a:gd name="connsiteY9" fmla="*/ 579509 h 1068898"/>
                <a:gd name="connsiteX10" fmla="*/ 869628 w 923948"/>
                <a:gd name="connsiteY10" fmla="*/ 326012 h 1068898"/>
                <a:gd name="connsiteX11" fmla="*/ 679505 w 923948"/>
                <a:gd name="connsiteY11" fmla="*/ 72515 h 1068898"/>
                <a:gd name="connsiteX12" fmla="*/ 453168 w 923948"/>
                <a:gd name="connsiteY12" fmla="*/ 87 h 1068898"/>
                <a:gd name="connsiteX13" fmla="*/ 263045 w 923948"/>
                <a:gd name="connsiteY13" fmla="*/ 45354 h 1068898"/>
                <a:gd name="connsiteX0" fmla="*/ 262596 w 923499"/>
                <a:gd name="connsiteY0" fmla="*/ 45378 h 1068922"/>
                <a:gd name="connsiteX1" fmla="*/ 43404 w 923499"/>
                <a:gd name="connsiteY1" fmla="*/ 198321 h 1068922"/>
                <a:gd name="connsiteX2" fmla="*/ 46 w 923499"/>
                <a:gd name="connsiteY2" fmla="*/ 443731 h 1068922"/>
                <a:gd name="connsiteX3" fmla="*/ 36260 w 923499"/>
                <a:gd name="connsiteY3" fmla="*/ 697228 h 1068922"/>
                <a:gd name="connsiteX4" fmla="*/ 90581 w 923499"/>
                <a:gd name="connsiteY4" fmla="*/ 896404 h 1068922"/>
                <a:gd name="connsiteX5" fmla="*/ 244490 w 923499"/>
                <a:gd name="connsiteY5" fmla="*/ 995992 h 1068922"/>
                <a:gd name="connsiteX6" fmla="*/ 507040 w 923499"/>
                <a:gd name="connsiteY6" fmla="*/ 1068420 h 1068922"/>
                <a:gd name="connsiteX7" fmla="*/ 751484 w 923499"/>
                <a:gd name="connsiteY7" fmla="*/ 959778 h 1068922"/>
                <a:gd name="connsiteX8" fmla="*/ 869179 w 923499"/>
                <a:gd name="connsiteY8" fmla="*/ 814923 h 1068922"/>
                <a:gd name="connsiteX9" fmla="*/ 923499 w 923499"/>
                <a:gd name="connsiteY9" fmla="*/ 579533 h 1068922"/>
                <a:gd name="connsiteX10" fmla="*/ 869179 w 923499"/>
                <a:gd name="connsiteY10" fmla="*/ 326036 h 1068922"/>
                <a:gd name="connsiteX11" fmla="*/ 679056 w 923499"/>
                <a:gd name="connsiteY11" fmla="*/ 72539 h 1068922"/>
                <a:gd name="connsiteX12" fmla="*/ 452719 w 923499"/>
                <a:gd name="connsiteY12" fmla="*/ 111 h 1068922"/>
                <a:gd name="connsiteX13" fmla="*/ 262596 w 923499"/>
                <a:gd name="connsiteY13" fmla="*/ 45378 h 1068922"/>
                <a:gd name="connsiteX0" fmla="*/ 262596 w 923499"/>
                <a:gd name="connsiteY0" fmla="*/ 46670 h 1070214"/>
                <a:gd name="connsiteX1" fmla="*/ 43404 w 923499"/>
                <a:gd name="connsiteY1" fmla="*/ 199613 h 1070214"/>
                <a:gd name="connsiteX2" fmla="*/ 46 w 923499"/>
                <a:gd name="connsiteY2" fmla="*/ 445023 h 1070214"/>
                <a:gd name="connsiteX3" fmla="*/ 36260 w 923499"/>
                <a:gd name="connsiteY3" fmla="*/ 698520 h 1070214"/>
                <a:gd name="connsiteX4" fmla="*/ 90581 w 923499"/>
                <a:gd name="connsiteY4" fmla="*/ 897696 h 1070214"/>
                <a:gd name="connsiteX5" fmla="*/ 244490 w 923499"/>
                <a:gd name="connsiteY5" fmla="*/ 997284 h 1070214"/>
                <a:gd name="connsiteX6" fmla="*/ 507040 w 923499"/>
                <a:gd name="connsiteY6" fmla="*/ 1069712 h 1070214"/>
                <a:gd name="connsiteX7" fmla="*/ 751484 w 923499"/>
                <a:gd name="connsiteY7" fmla="*/ 961070 h 1070214"/>
                <a:gd name="connsiteX8" fmla="*/ 869179 w 923499"/>
                <a:gd name="connsiteY8" fmla="*/ 816215 h 1070214"/>
                <a:gd name="connsiteX9" fmla="*/ 923499 w 923499"/>
                <a:gd name="connsiteY9" fmla="*/ 580825 h 1070214"/>
                <a:gd name="connsiteX10" fmla="*/ 869179 w 923499"/>
                <a:gd name="connsiteY10" fmla="*/ 327328 h 1070214"/>
                <a:gd name="connsiteX11" fmla="*/ 686200 w 923499"/>
                <a:gd name="connsiteY11" fmla="*/ 88119 h 1070214"/>
                <a:gd name="connsiteX12" fmla="*/ 452719 w 923499"/>
                <a:gd name="connsiteY12" fmla="*/ 1403 h 1070214"/>
                <a:gd name="connsiteX13" fmla="*/ 262596 w 923499"/>
                <a:gd name="connsiteY13" fmla="*/ 46670 h 1070214"/>
                <a:gd name="connsiteX0" fmla="*/ 262596 w 923499"/>
                <a:gd name="connsiteY0" fmla="*/ 46670 h 1070214"/>
                <a:gd name="connsiteX1" fmla="*/ 43404 w 923499"/>
                <a:gd name="connsiteY1" fmla="*/ 199613 h 1070214"/>
                <a:gd name="connsiteX2" fmla="*/ 46 w 923499"/>
                <a:gd name="connsiteY2" fmla="*/ 445023 h 1070214"/>
                <a:gd name="connsiteX3" fmla="*/ 36260 w 923499"/>
                <a:gd name="connsiteY3" fmla="*/ 698520 h 1070214"/>
                <a:gd name="connsiteX4" fmla="*/ 90581 w 923499"/>
                <a:gd name="connsiteY4" fmla="*/ 897696 h 1070214"/>
                <a:gd name="connsiteX5" fmla="*/ 244490 w 923499"/>
                <a:gd name="connsiteY5" fmla="*/ 997284 h 1070214"/>
                <a:gd name="connsiteX6" fmla="*/ 507040 w 923499"/>
                <a:gd name="connsiteY6" fmla="*/ 1069712 h 1070214"/>
                <a:gd name="connsiteX7" fmla="*/ 751484 w 923499"/>
                <a:gd name="connsiteY7" fmla="*/ 961070 h 1070214"/>
                <a:gd name="connsiteX8" fmla="*/ 869179 w 923499"/>
                <a:gd name="connsiteY8" fmla="*/ 816215 h 1070214"/>
                <a:gd name="connsiteX9" fmla="*/ 923499 w 923499"/>
                <a:gd name="connsiteY9" fmla="*/ 580825 h 1070214"/>
                <a:gd name="connsiteX10" fmla="*/ 869179 w 923499"/>
                <a:gd name="connsiteY10" fmla="*/ 327328 h 1070214"/>
                <a:gd name="connsiteX11" fmla="*/ 686200 w 923499"/>
                <a:gd name="connsiteY11" fmla="*/ 88119 h 1070214"/>
                <a:gd name="connsiteX12" fmla="*/ 469388 w 923499"/>
                <a:gd name="connsiteY12" fmla="*/ 1403 h 1070214"/>
                <a:gd name="connsiteX13" fmla="*/ 262596 w 923499"/>
                <a:gd name="connsiteY13" fmla="*/ 46670 h 1070214"/>
                <a:gd name="connsiteX0" fmla="*/ 262616 w 923519"/>
                <a:gd name="connsiteY0" fmla="*/ 46670 h 1070214"/>
                <a:gd name="connsiteX1" fmla="*/ 43424 w 923519"/>
                <a:gd name="connsiteY1" fmla="*/ 199613 h 1070214"/>
                <a:gd name="connsiteX2" fmla="*/ 66 w 923519"/>
                <a:gd name="connsiteY2" fmla="*/ 445023 h 1070214"/>
                <a:gd name="connsiteX3" fmla="*/ 45805 w 923519"/>
                <a:gd name="connsiteY3" fmla="*/ 703283 h 1070214"/>
                <a:gd name="connsiteX4" fmla="*/ 90601 w 923519"/>
                <a:gd name="connsiteY4" fmla="*/ 897696 h 1070214"/>
                <a:gd name="connsiteX5" fmla="*/ 244510 w 923519"/>
                <a:gd name="connsiteY5" fmla="*/ 997284 h 1070214"/>
                <a:gd name="connsiteX6" fmla="*/ 507060 w 923519"/>
                <a:gd name="connsiteY6" fmla="*/ 1069712 h 1070214"/>
                <a:gd name="connsiteX7" fmla="*/ 751504 w 923519"/>
                <a:gd name="connsiteY7" fmla="*/ 961070 h 1070214"/>
                <a:gd name="connsiteX8" fmla="*/ 869199 w 923519"/>
                <a:gd name="connsiteY8" fmla="*/ 816215 h 1070214"/>
                <a:gd name="connsiteX9" fmla="*/ 923519 w 923519"/>
                <a:gd name="connsiteY9" fmla="*/ 580825 h 1070214"/>
                <a:gd name="connsiteX10" fmla="*/ 869199 w 923519"/>
                <a:gd name="connsiteY10" fmla="*/ 327328 h 1070214"/>
                <a:gd name="connsiteX11" fmla="*/ 686220 w 923519"/>
                <a:gd name="connsiteY11" fmla="*/ 88119 h 1070214"/>
                <a:gd name="connsiteX12" fmla="*/ 469408 w 923519"/>
                <a:gd name="connsiteY12" fmla="*/ 1403 h 1070214"/>
                <a:gd name="connsiteX13" fmla="*/ 262616 w 923519"/>
                <a:gd name="connsiteY13" fmla="*/ 46670 h 1070214"/>
                <a:gd name="connsiteX0" fmla="*/ 262616 w 923519"/>
                <a:gd name="connsiteY0" fmla="*/ 46670 h 1070203"/>
                <a:gd name="connsiteX1" fmla="*/ 43424 w 923519"/>
                <a:gd name="connsiteY1" fmla="*/ 199613 h 1070203"/>
                <a:gd name="connsiteX2" fmla="*/ 66 w 923519"/>
                <a:gd name="connsiteY2" fmla="*/ 445023 h 1070203"/>
                <a:gd name="connsiteX3" fmla="*/ 45805 w 923519"/>
                <a:gd name="connsiteY3" fmla="*/ 703283 h 1070203"/>
                <a:gd name="connsiteX4" fmla="*/ 109651 w 923519"/>
                <a:gd name="connsiteY4" fmla="*/ 904839 h 1070203"/>
                <a:gd name="connsiteX5" fmla="*/ 244510 w 923519"/>
                <a:gd name="connsiteY5" fmla="*/ 997284 h 1070203"/>
                <a:gd name="connsiteX6" fmla="*/ 507060 w 923519"/>
                <a:gd name="connsiteY6" fmla="*/ 1069712 h 1070203"/>
                <a:gd name="connsiteX7" fmla="*/ 751504 w 923519"/>
                <a:gd name="connsiteY7" fmla="*/ 961070 h 1070203"/>
                <a:gd name="connsiteX8" fmla="*/ 869199 w 923519"/>
                <a:gd name="connsiteY8" fmla="*/ 816215 h 1070203"/>
                <a:gd name="connsiteX9" fmla="*/ 923519 w 923519"/>
                <a:gd name="connsiteY9" fmla="*/ 580825 h 1070203"/>
                <a:gd name="connsiteX10" fmla="*/ 869199 w 923519"/>
                <a:gd name="connsiteY10" fmla="*/ 327328 h 1070203"/>
                <a:gd name="connsiteX11" fmla="*/ 686220 w 923519"/>
                <a:gd name="connsiteY11" fmla="*/ 88119 h 1070203"/>
                <a:gd name="connsiteX12" fmla="*/ 469408 w 923519"/>
                <a:gd name="connsiteY12" fmla="*/ 1403 h 1070203"/>
                <a:gd name="connsiteX13" fmla="*/ 262616 w 923519"/>
                <a:gd name="connsiteY13" fmla="*/ 46670 h 1070203"/>
                <a:gd name="connsiteX0" fmla="*/ 262616 w 923519"/>
                <a:gd name="connsiteY0" fmla="*/ 46670 h 1071035"/>
                <a:gd name="connsiteX1" fmla="*/ 43424 w 923519"/>
                <a:gd name="connsiteY1" fmla="*/ 199613 h 1071035"/>
                <a:gd name="connsiteX2" fmla="*/ 66 w 923519"/>
                <a:gd name="connsiteY2" fmla="*/ 445023 h 1071035"/>
                <a:gd name="connsiteX3" fmla="*/ 45805 w 923519"/>
                <a:gd name="connsiteY3" fmla="*/ 703283 h 1071035"/>
                <a:gd name="connsiteX4" fmla="*/ 109651 w 923519"/>
                <a:gd name="connsiteY4" fmla="*/ 904839 h 1071035"/>
                <a:gd name="connsiteX5" fmla="*/ 244510 w 923519"/>
                <a:gd name="connsiteY5" fmla="*/ 1013952 h 1071035"/>
                <a:gd name="connsiteX6" fmla="*/ 507060 w 923519"/>
                <a:gd name="connsiteY6" fmla="*/ 1069712 h 1071035"/>
                <a:gd name="connsiteX7" fmla="*/ 751504 w 923519"/>
                <a:gd name="connsiteY7" fmla="*/ 961070 h 1071035"/>
                <a:gd name="connsiteX8" fmla="*/ 869199 w 923519"/>
                <a:gd name="connsiteY8" fmla="*/ 816215 h 1071035"/>
                <a:gd name="connsiteX9" fmla="*/ 923519 w 923519"/>
                <a:gd name="connsiteY9" fmla="*/ 580825 h 1071035"/>
                <a:gd name="connsiteX10" fmla="*/ 869199 w 923519"/>
                <a:gd name="connsiteY10" fmla="*/ 327328 h 1071035"/>
                <a:gd name="connsiteX11" fmla="*/ 686220 w 923519"/>
                <a:gd name="connsiteY11" fmla="*/ 88119 h 1071035"/>
                <a:gd name="connsiteX12" fmla="*/ 469408 w 923519"/>
                <a:gd name="connsiteY12" fmla="*/ 1403 h 1071035"/>
                <a:gd name="connsiteX13" fmla="*/ 262616 w 923519"/>
                <a:gd name="connsiteY13" fmla="*/ 46670 h 1071035"/>
                <a:gd name="connsiteX0" fmla="*/ 262616 w 923519"/>
                <a:gd name="connsiteY0" fmla="*/ 46670 h 1070574"/>
                <a:gd name="connsiteX1" fmla="*/ 43424 w 923519"/>
                <a:gd name="connsiteY1" fmla="*/ 199613 h 1070574"/>
                <a:gd name="connsiteX2" fmla="*/ 66 w 923519"/>
                <a:gd name="connsiteY2" fmla="*/ 445023 h 1070574"/>
                <a:gd name="connsiteX3" fmla="*/ 45805 w 923519"/>
                <a:gd name="connsiteY3" fmla="*/ 703283 h 1070574"/>
                <a:gd name="connsiteX4" fmla="*/ 109651 w 923519"/>
                <a:gd name="connsiteY4" fmla="*/ 904839 h 1070574"/>
                <a:gd name="connsiteX5" fmla="*/ 244510 w 923519"/>
                <a:gd name="connsiteY5" fmla="*/ 1013952 h 1070574"/>
                <a:gd name="connsiteX6" fmla="*/ 507060 w 923519"/>
                <a:gd name="connsiteY6" fmla="*/ 1069712 h 1070574"/>
                <a:gd name="connsiteX7" fmla="*/ 751504 w 923519"/>
                <a:gd name="connsiteY7" fmla="*/ 972976 h 1070574"/>
                <a:gd name="connsiteX8" fmla="*/ 869199 w 923519"/>
                <a:gd name="connsiteY8" fmla="*/ 816215 h 1070574"/>
                <a:gd name="connsiteX9" fmla="*/ 923519 w 923519"/>
                <a:gd name="connsiteY9" fmla="*/ 580825 h 1070574"/>
                <a:gd name="connsiteX10" fmla="*/ 869199 w 923519"/>
                <a:gd name="connsiteY10" fmla="*/ 327328 h 1070574"/>
                <a:gd name="connsiteX11" fmla="*/ 686220 w 923519"/>
                <a:gd name="connsiteY11" fmla="*/ 88119 h 1070574"/>
                <a:gd name="connsiteX12" fmla="*/ 469408 w 923519"/>
                <a:gd name="connsiteY12" fmla="*/ 1403 h 1070574"/>
                <a:gd name="connsiteX13" fmla="*/ 262616 w 923519"/>
                <a:gd name="connsiteY13" fmla="*/ 46670 h 1070574"/>
                <a:gd name="connsiteX0" fmla="*/ 262616 w 923519"/>
                <a:gd name="connsiteY0" fmla="*/ 46670 h 1071764"/>
                <a:gd name="connsiteX1" fmla="*/ 43424 w 923519"/>
                <a:gd name="connsiteY1" fmla="*/ 199613 h 1071764"/>
                <a:gd name="connsiteX2" fmla="*/ 66 w 923519"/>
                <a:gd name="connsiteY2" fmla="*/ 445023 h 1071764"/>
                <a:gd name="connsiteX3" fmla="*/ 45805 w 923519"/>
                <a:gd name="connsiteY3" fmla="*/ 703283 h 1071764"/>
                <a:gd name="connsiteX4" fmla="*/ 109651 w 923519"/>
                <a:gd name="connsiteY4" fmla="*/ 904839 h 1071764"/>
                <a:gd name="connsiteX5" fmla="*/ 258797 w 923519"/>
                <a:gd name="connsiteY5" fmla="*/ 1028239 h 1071764"/>
                <a:gd name="connsiteX6" fmla="*/ 507060 w 923519"/>
                <a:gd name="connsiteY6" fmla="*/ 1069712 h 1071764"/>
                <a:gd name="connsiteX7" fmla="*/ 751504 w 923519"/>
                <a:gd name="connsiteY7" fmla="*/ 972976 h 1071764"/>
                <a:gd name="connsiteX8" fmla="*/ 869199 w 923519"/>
                <a:gd name="connsiteY8" fmla="*/ 816215 h 1071764"/>
                <a:gd name="connsiteX9" fmla="*/ 923519 w 923519"/>
                <a:gd name="connsiteY9" fmla="*/ 580825 h 1071764"/>
                <a:gd name="connsiteX10" fmla="*/ 869199 w 923519"/>
                <a:gd name="connsiteY10" fmla="*/ 327328 h 1071764"/>
                <a:gd name="connsiteX11" fmla="*/ 686220 w 923519"/>
                <a:gd name="connsiteY11" fmla="*/ 88119 h 1071764"/>
                <a:gd name="connsiteX12" fmla="*/ 469408 w 923519"/>
                <a:gd name="connsiteY12" fmla="*/ 1403 h 1071764"/>
                <a:gd name="connsiteX13" fmla="*/ 262616 w 923519"/>
                <a:gd name="connsiteY13" fmla="*/ 46670 h 1071764"/>
                <a:gd name="connsiteX0" fmla="*/ 263341 w 924244"/>
                <a:gd name="connsiteY0" fmla="*/ 46670 h 1071764"/>
                <a:gd name="connsiteX1" fmla="*/ 44149 w 924244"/>
                <a:gd name="connsiteY1" fmla="*/ 199613 h 1071764"/>
                <a:gd name="connsiteX2" fmla="*/ 791 w 924244"/>
                <a:gd name="connsiteY2" fmla="*/ 445023 h 1071764"/>
                <a:gd name="connsiteX3" fmla="*/ 60818 w 924244"/>
                <a:gd name="connsiteY3" fmla="*/ 734239 h 1071764"/>
                <a:gd name="connsiteX4" fmla="*/ 110376 w 924244"/>
                <a:gd name="connsiteY4" fmla="*/ 904839 h 1071764"/>
                <a:gd name="connsiteX5" fmla="*/ 259522 w 924244"/>
                <a:gd name="connsiteY5" fmla="*/ 1028239 h 1071764"/>
                <a:gd name="connsiteX6" fmla="*/ 507785 w 924244"/>
                <a:gd name="connsiteY6" fmla="*/ 1069712 h 1071764"/>
                <a:gd name="connsiteX7" fmla="*/ 752229 w 924244"/>
                <a:gd name="connsiteY7" fmla="*/ 972976 h 1071764"/>
                <a:gd name="connsiteX8" fmla="*/ 869924 w 924244"/>
                <a:gd name="connsiteY8" fmla="*/ 816215 h 1071764"/>
                <a:gd name="connsiteX9" fmla="*/ 924244 w 924244"/>
                <a:gd name="connsiteY9" fmla="*/ 580825 h 1071764"/>
                <a:gd name="connsiteX10" fmla="*/ 869924 w 924244"/>
                <a:gd name="connsiteY10" fmla="*/ 327328 h 1071764"/>
                <a:gd name="connsiteX11" fmla="*/ 686945 w 924244"/>
                <a:gd name="connsiteY11" fmla="*/ 88119 h 1071764"/>
                <a:gd name="connsiteX12" fmla="*/ 470133 w 924244"/>
                <a:gd name="connsiteY12" fmla="*/ 1403 h 1071764"/>
                <a:gd name="connsiteX13" fmla="*/ 263341 w 924244"/>
                <a:gd name="connsiteY13" fmla="*/ 46670 h 1071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4244" h="1071764">
                  <a:moveTo>
                    <a:pt x="263341" y="46670"/>
                  </a:moveTo>
                  <a:cubicBezTo>
                    <a:pt x="192344" y="79705"/>
                    <a:pt x="87907" y="133221"/>
                    <a:pt x="44149" y="199613"/>
                  </a:cubicBezTo>
                  <a:cubicBezTo>
                    <a:pt x="391" y="266005"/>
                    <a:pt x="-1987" y="355919"/>
                    <a:pt x="791" y="445023"/>
                  </a:cubicBezTo>
                  <a:cubicBezTo>
                    <a:pt x="3569" y="534127"/>
                    <a:pt x="42554" y="657603"/>
                    <a:pt x="60818" y="734239"/>
                  </a:cubicBezTo>
                  <a:cubicBezTo>
                    <a:pt x="79082" y="810875"/>
                    <a:pt x="77259" y="855839"/>
                    <a:pt x="110376" y="904839"/>
                  </a:cubicBezTo>
                  <a:cubicBezTo>
                    <a:pt x="143493" y="953839"/>
                    <a:pt x="193287" y="1000760"/>
                    <a:pt x="259522" y="1028239"/>
                  </a:cubicBezTo>
                  <a:cubicBezTo>
                    <a:pt x="325757" y="1055718"/>
                    <a:pt x="425667" y="1078923"/>
                    <a:pt x="507785" y="1069712"/>
                  </a:cubicBezTo>
                  <a:cubicBezTo>
                    <a:pt x="589903" y="1060502"/>
                    <a:pt x="691873" y="1015225"/>
                    <a:pt x="752229" y="972976"/>
                  </a:cubicBezTo>
                  <a:cubicBezTo>
                    <a:pt x="812585" y="930727"/>
                    <a:pt x="841255" y="881574"/>
                    <a:pt x="869924" y="816215"/>
                  </a:cubicBezTo>
                  <a:cubicBezTo>
                    <a:pt x="898593" y="750856"/>
                    <a:pt x="924244" y="662306"/>
                    <a:pt x="924244" y="580825"/>
                  </a:cubicBezTo>
                  <a:cubicBezTo>
                    <a:pt x="924244" y="499344"/>
                    <a:pt x="909474" y="409446"/>
                    <a:pt x="869924" y="327328"/>
                  </a:cubicBezTo>
                  <a:cubicBezTo>
                    <a:pt x="830374" y="245210"/>
                    <a:pt x="756355" y="142440"/>
                    <a:pt x="686945" y="88119"/>
                  </a:cubicBezTo>
                  <a:cubicBezTo>
                    <a:pt x="617535" y="33798"/>
                    <a:pt x="540734" y="8311"/>
                    <a:pt x="470133" y="1403"/>
                  </a:cubicBezTo>
                  <a:cubicBezTo>
                    <a:pt x="399532" y="-5505"/>
                    <a:pt x="334338" y="13635"/>
                    <a:pt x="263341" y="46670"/>
                  </a:cubicBezTo>
                  <a:close/>
                </a:path>
              </a:pathLst>
            </a:custGeom>
            <a:solidFill>
              <a:srgbClr val="B799A5"/>
            </a:solidFill>
            <a:ln>
              <a:solidFill>
                <a:schemeClr val="tx1"/>
              </a:solidFill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5" name="任意多边形 104"/>
            <p:cNvSpPr/>
            <p:nvPr/>
          </p:nvSpPr>
          <p:spPr>
            <a:xfrm>
              <a:off x="7284404" y="829775"/>
              <a:ext cx="2295588" cy="1878394"/>
            </a:xfrm>
            <a:custGeom>
              <a:avLst/>
              <a:gdLst>
                <a:gd name="connsiteX0" fmla="*/ 2249809 w 2277066"/>
                <a:gd name="connsiteY0" fmla="*/ 274747 h 1921085"/>
                <a:gd name="connsiteX1" fmla="*/ 2114007 w 2277066"/>
                <a:gd name="connsiteY1" fmla="*/ 537297 h 1921085"/>
                <a:gd name="connsiteX2" fmla="*/ 1833350 w 2277066"/>
                <a:gd name="connsiteY2" fmla="*/ 682153 h 1921085"/>
                <a:gd name="connsiteX3" fmla="*/ 1489318 w 2277066"/>
                <a:gd name="connsiteY3" fmla="*/ 772687 h 1921085"/>
                <a:gd name="connsiteX4" fmla="*/ 1045699 w 2277066"/>
                <a:gd name="connsiteY4" fmla="*/ 781741 h 1921085"/>
                <a:gd name="connsiteX5" fmla="*/ 574918 w 2277066"/>
                <a:gd name="connsiteY5" fmla="*/ 754580 h 1921085"/>
                <a:gd name="connsiteX6" fmla="*/ 285207 w 2277066"/>
                <a:gd name="connsiteY6" fmla="*/ 718367 h 1921085"/>
                <a:gd name="connsiteX7" fmla="*/ 185619 w 2277066"/>
                <a:gd name="connsiteY7" fmla="*/ 709313 h 1921085"/>
                <a:gd name="connsiteX8" fmla="*/ 131299 w 2277066"/>
                <a:gd name="connsiteY8" fmla="*/ 781741 h 1921085"/>
                <a:gd name="connsiteX9" fmla="*/ 113192 w 2277066"/>
                <a:gd name="connsiteY9" fmla="*/ 1080505 h 1921085"/>
                <a:gd name="connsiteX10" fmla="*/ 149406 w 2277066"/>
                <a:gd name="connsiteY10" fmla="*/ 1315895 h 1921085"/>
                <a:gd name="connsiteX11" fmla="*/ 194673 w 2277066"/>
                <a:gd name="connsiteY11" fmla="*/ 1487911 h 1921085"/>
                <a:gd name="connsiteX12" fmla="*/ 267101 w 2277066"/>
                <a:gd name="connsiteY12" fmla="*/ 1696141 h 1921085"/>
                <a:gd name="connsiteX13" fmla="*/ 267101 w 2277066"/>
                <a:gd name="connsiteY13" fmla="*/ 1868157 h 1921085"/>
                <a:gd name="connsiteX14" fmla="*/ 176566 w 2277066"/>
                <a:gd name="connsiteY14" fmla="*/ 1904371 h 1921085"/>
                <a:gd name="connsiteX15" fmla="*/ 113192 w 2277066"/>
                <a:gd name="connsiteY15" fmla="*/ 1623713 h 1921085"/>
                <a:gd name="connsiteX16" fmla="*/ 40764 w 2277066"/>
                <a:gd name="connsiteY16" fmla="*/ 1442644 h 1921085"/>
                <a:gd name="connsiteX17" fmla="*/ 13604 w 2277066"/>
                <a:gd name="connsiteY17" fmla="*/ 1080505 h 1921085"/>
                <a:gd name="connsiteX18" fmla="*/ 4550 w 2277066"/>
                <a:gd name="connsiteY18" fmla="*/ 845115 h 1921085"/>
                <a:gd name="connsiteX19" fmla="*/ 86031 w 2277066"/>
                <a:gd name="connsiteY19" fmla="*/ 609725 h 1921085"/>
                <a:gd name="connsiteX20" fmla="*/ 330475 w 2277066"/>
                <a:gd name="connsiteY20" fmla="*/ 591618 h 1921085"/>
                <a:gd name="connsiteX21" fmla="*/ 710720 w 2277066"/>
                <a:gd name="connsiteY21" fmla="*/ 654992 h 1921085"/>
                <a:gd name="connsiteX22" fmla="*/ 1172447 w 2277066"/>
                <a:gd name="connsiteY22" fmla="*/ 682153 h 1921085"/>
                <a:gd name="connsiteX23" fmla="*/ 1688495 w 2277066"/>
                <a:gd name="connsiteY23" fmla="*/ 618778 h 1921085"/>
                <a:gd name="connsiteX24" fmla="*/ 1978206 w 2277066"/>
                <a:gd name="connsiteY24" fmla="*/ 501083 h 1921085"/>
                <a:gd name="connsiteX25" fmla="*/ 2150221 w 2277066"/>
                <a:gd name="connsiteY25" fmla="*/ 265693 h 1921085"/>
                <a:gd name="connsiteX26" fmla="*/ 2150221 w 2277066"/>
                <a:gd name="connsiteY26" fmla="*/ 66517 h 1921085"/>
                <a:gd name="connsiteX27" fmla="*/ 2204542 w 2277066"/>
                <a:gd name="connsiteY27" fmla="*/ 3143 h 1921085"/>
                <a:gd name="connsiteX28" fmla="*/ 2249809 w 2277066"/>
                <a:gd name="connsiteY28" fmla="*/ 21250 h 1921085"/>
                <a:gd name="connsiteX29" fmla="*/ 2276970 w 2277066"/>
                <a:gd name="connsiteY29" fmla="*/ 120838 h 1921085"/>
                <a:gd name="connsiteX30" fmla="*/ 2249809 w 2277066"/>
                <a:gd name="connsiteY30" fmla="*/ 274747 h 1921085"/>
                <a:gd name="connsiteX0" fmla="*/ 2249809 w 2280025"/>
                <a:gd name="connsiteY0" fmla="*/ 274747 h 1921085"/>
                <a:gd name="connsiteX1" fmla="*/ 2114007 w 2280025"/>
                <a:gd name="connsiteY1" fmla="*/ 537297 h 1921085"/>
                <a:gd name="connsiteX2" fmla="*/ 1833350 w 2280025"/>
                <a:gd name="connsiteY2" fmla="*/ 682153 h 1921085"/>
                <a:gd name="connsiteX3" fmla="*/ 1489318 w 2280025"/>
                <a:gd name="connsiteY3" fmla="*/ 772687 h 1921085"/>
                <a:gd name="connsiteX4" fmla="*/ 1045699 w 2280025"/>
                <a:gd name="connsiteY4" fmla="*/ 781741 h 1921085"/>
                <a:gd name="connsiteX5" fmla="*/ 574918 w 2280025"/>
                <a:gd name="connsiteY5" fmla="*/ 754580 h 1921085"/>
                <a:gd name="connsiteX6" fmla="*/ 285207 w 2280025"/>
                <a:gd name="connsiteY6" fmla="*/ 718367 h 1921085"/>
                <a:gd name="connsiteX7" fmla="*/ 185619 w 2280025"/>
                <a:gd name="connsiteY7" fmla="*/ 709313 h 1921085"/>
                <a:gd name="connsiteX8" fmla="*/ 131299 w 2280025"/>
                <a:gd name="connsiteY8" fmla="*/ 781741 h 1921085"/>
                <a:gd name="connsiteX9" fmla="*/ 113192 w 2280025"/>
                <a:gd name="connsiteY9" fmla="*/ 1080505 h 1921085"/>
                <a:gd name="connsiteX10" fmla="*/ 149406 w 2280025"/>
                <a:gd name="connsiteY10" fmla="*/ 1315895 h 1921085"/>
                <a:gd name="connsiteX11" fmla="*/ 194673 w 2280025"/>
                <a:gd name="connsiteY11" fmla="*/ 1487911 h 1921085"/>
                <a:gd name="connsiteX12" fmla="*/ 267101 w 2280025"/>
                <a:gd name="connsiteY12" fmla="*/ 1696141 h 1921085"/>
                <a:gd name="connsiteX13" fmla="*/ 267101 w 2280025"/>
                <a:gd name="connsiteY13" fmla="*/ 1868157 h 1921085"/>
                <a:gd name="connsiteX14" fmla="*/ 176566 w 2280025"/>
                <a:gd name="connsiteY14" fmla="*/ 1904371 h 1921085"/>
                <a:gd name="connsiteX15" fmla="*/ 113192 w 2280025"/>
                <a:gd name="connsiteY15" fmla="*/ 1623713 h 1921085"/>
                <a:gd name="connsiteX16" fmla="*/ 40764 w 2280025"/>
                <a:gd name="connsiteY16" fmla="*/ 1442644 h 1921085"/>
                <a:gd name="connsiteX17" fmla="*/ 13604 w 2280025"/>
                <a:gd name="connsiteY17" fmla="*/ 1080505 h 1921085"/>
                <a:gd name="connsiteX18" fmla="*/ 4550 w 2280025"/>
                <a:gd name="connsiteY18" fmla="*/ 845115 h 1921085"/>
                <a:gd name="connsiteX19" fmla="*/ 86031 w 2280025"/>
                <a:gd name="connsiteY19" fmla="*/ 609725 h 1921085"/>
                <a:gd name="connsiteX20" fmla="*/ 330475 w 2280025"/>
                <a:gd name="connsiteY20" fmla="*/ 591618 h 1921085"/>
                <a:gd name="connsiteX21" fmla="*/ 710720 w 2280025"/>
                <a:gd name="connsiteY21" fmla="*/ 654992 h 1921085"/>
                <a:gd name="connsiteX22" fmla="*/ 1172447 w 2280025"/>
                <a:gd name="connsiteY22" fmla="*/ 682153 h 1921085"/>
                <a:gd name="connsiteX23" fmla="*/ 1688495 w 2280025"/>
                <a:gd name="connsiteY23" fmla="*/ 618778 h 1921085"/>
                <a:gd name="connsiteX24" fmla="*/ 1978206 w 2280025"/>
                <a:gd name="connsiteY24" fmla="*/ 501083 h 1921085"/>
                <a:gd name="connsiteX25" fmla="*/ 2150221 w 2280025"/>
                <a:gd name="connsiteY25" fmla="*/ 265693 h 1921085"/>
                <a:gd name="connsiteX26" fmla="*/ 2150221 w 2280025"/>
                <a:gd name="connsiteY26" fmla="*/ 66517 h 1921085"/>
                <a:gd name="connsiteX27" fmla="*/ 2204542 w 2280025"/>
                <a:gd name="connsiteY27" fmla="*/ 3143 h 1921085"/>
                <a:gd name="connsiteX28" fmla="*/ 2271240 w 2280025"/>
                <a:gd name="connsiteY28" fmla="*/ 21250 h 1921085"/>
                <a:gd name="connsiteX29" fmla="*/ 2276970 w 2280025"/>
                <a:gd name="connsiteY29" fmla="*/ 120838 h 1921085"/>
                <a:gd name="connsiteX30" fmla="*/ 2249809 w 2280025"/>
                <a:gd name="connsiteY30" fmla="*/ 274747 h 1921085"/>
                <a:gd name="connsiteX0" fmla="*/ 2249809 w 2287449"/>
                <a:gd name="connsiteY0" fmla="*/ 274747 h 1921085"/>
                <a:gd name="connsiteX1" fmla="*/ 2114007 w 2287449"/>
                <a:gd name="connsiteY1" fmla="*/ 537297 h 1921085"/>
                <a:gd name="connsiteX2" fmla="*/ 1833350 w 2287449"/>
                <a:gd name="connsiteY2" fmla="*/ 682153 h 1921085"/>
                <a:gd name="connsiteX3" fmla="*/ 1489318 w 2287449"/>
                <a:gd name="connsiteY3" fmla="*/ 772687 h 1921085"/>
                <a:gd name="connsiteX4" fmla="*/ 1045699 w 2287449"/>
                <a:gd name="connsiteY4" fmla="*/ 781741 h 1921085"/>
                <a:gd name="connsiteX5" fmla="*/ 574918 w 2287449"/>
                <a:gd name="connsiteY5" fmla="*/ 754580 h 1921085"/>
                <a:gd name="connsiteX6" fmla="*/ 285207 w 2287449"/>
                <a:gd name="connsiteY6" fmla="*/ 718367 h 1921085"/>
                <a:gd name="connsiteX7" fmla="*/ 185619 w 2287449"/>
                <a:gd name="connsiteY7" fmla="*/ 709313 h 1921085"/>
                <a:gd name="connsiteX8" fmla="*/ 131299 w 2287449"/>
                <a:gd name="connsiteY8" fmla="*/ 781741 h 1921085"/>
                <a:gd name="connsiteX9" fmla="*/ 113192 w 2287449"/>
                <a:gd name="connsiteY9" fmla="*/ 1080505 h 1921085"/>
                <a:gd name="connsiteX10" fmla="*/ 149406 w 2287449"/>
                <a:gd name="connsiteY10" fmla="*/ 1315895 h 1921085"/>
                <a:gd name="connsiteX11" fmla="*/ 194673 w 2287449"/>
                <a:gd name="connsiteY11" fmla="*/ 1487911 h 1921085"/>
                <a:gd name="connsiteX12" fmla="*/ 267101 w 2287449"/>
                <a:gd name="connsiteY12" fmla="*/ 1696141 h 1921085"/>
                <a:gd name="connsiteX13" fmla="*/ 267101 w 2287449"/>
                <a:gd name="connsiteY13" fmla="*/ 1868157 h 1921085"/>
                <a:gd name="connsiteX14" fmla="*/ 176566 w 2287449"/>
                <a:gd name="connsiteY14" fmla="*/ 1904371 h 1921085"/>
                <a:gd name="connsiteX15" fmla="*/ 113192 w 2287449"/>
                <a:gd name="connsiteY15" fmla="*/ 1623713 h 1921085"/>
                <a:gd name="connsiteX16" fmla="*/ 40764 w 2287449"/>
                <a:gd name="connsiteY16" fmla="*/ 1442644 h 1921085"/>
                <a:gd name="connsiteX17" fmla="*/ 13604 w 2287449"/>
                <a:gd name="connsiteY17" fmla="*/ 1080505 h 1921085"/>
                <a:gd name="connsiteX18" fmla="*/ 4550 w 2287449"/>
                <a:gd name="connsiteY18" fmla="*/ 845115 h 1921085"/>
                <a:gd name="connsiteX19" fmla="*/ 86031 w 2287449"/>
                <a:gd name="connsiteY19" fmla="*/ 609725 h 1921085"/>
                <a:gd name="connsiteX20" fmla="*/ 330475 w 2287449"/>
                <a:gd name="connsiteY20" fmla="*/ 591618 h 1921085"/>
                <a:gd name="connsiteX21" fmla="*/ 710720 w 2287449"/>
                <a:gd name="connsiteY21" fmla="*/ 654992 h 1921085"/>
                <a:gd name="connsiteX22" fmla="*/ 1172447 w 2287449"/>
                <a:gd name="connsiteY22" fmla="*/ 682153 h 1921085"/>
                <a:gd name="connsiteX23" fmla="*/ 1688495 w 2287449"/>
                <a:gd name="connsiteY23" fmla="*/ 618778 h 1921085"/>
                <a:gd name="connsiteX24" fmla="*/ 1978206 w 2287449"/>
                <a:gd name="connsiteY24" fmla="*/ 501083 h 1921085"/>
                <a:gd name="connsiteX25" fmla="*/ 2150221 w 2287449"/>
                <a:gd name="connsiteY25" fmla="*/ 265693 h 1921085"/>
                <a:gd name="connsiteX26" fmla="*/ 2150221 w 2287449"/>
                <a:gd name="connsiteY26" fmla="*/ 66517 h 1921085"/>
                <a:gd name="connsiteX27" fmla="*/ 2204542 w 2287449"/>
                <a:gd name="connsiteY27" fmla="*/ 3143 h 1921085"/>
                <a:gd name="connsiteX28" fmla="*/ 2271240 w 2287449"/>
                <a:gd name="connsiteY28" fmla="*/ 21250 h 1921085"/>
                <a:gd name="connsiteX29" fmla="*/ 2286495 w 2287449"/>
                <a:gd name="connsiteY29" fmla="*/ 120838 h 1921085"/>
                <a:gd name="connsiteX30" fmla="*/ 2249809 w 2287449"/>
                <a:gd name="connsiteY30" fmla="*/ 274747 h 1921085"/>
                <a:gd name="connsiteX0" fmla="*/ 2249809 w 2287449"/>
                <a:gd name="connsiteY0" fmla="*/ 274747 h 1921085"/>
                <a:gd name="connsiteX1" fmla="*/ 2114007 w 2287449"/>
                <a:gd name="connsiteY1" fmla="*/ 537297 h 1921085"/>
                <a:gd name="connsiteX2" fmla="*/ 1833350 w 2287449"/>
                <a:gd name="connsiteY2" fmla="*/ 682153 h 1921085"/>
                <a:gd name="connsiteX3" fmla="*/ 1489318 w 2287449"/>
                <a:gd name="connsiteY3" fmla="*/ 772687 h 1921085"/>
                <a:gd name="connsiteX4" fmla="*/ 1045699 w 2287449"/>
                <a:gd name="connsiteY4" fmla="*/ 781741 h 1921085"/>
                <a:gd name="connsiteX5" fmla="*/ 574918 w 2287449"/>
                <a:gd name="connsiteY5" fmla="*/ 754580 h 1921085"/>
                <a:gd name="connsiteX6" fmla="*/ 285207 w 2287449"/>
                <a:gd name="connsiteY6" fmla="*/ 718367 h 1921085"/>
                <a:gd name="connsiteX7" fmla="*/ 185619 w 2287449"/>
                <a:gd name="connsiteY7" fmla="*/ 709313 h 1921085"/>
                <a:gd name="connsiteX8" fmla="*/ 131299 w 2287449"/>
                <a:gd name="connsiteY8" fmla="*/ 781741 h 1921085"/>
                <a:gd name="connsiteX9" fmla="*/ 113192 w 2287449"/>
                <a:gd name="connsiteY9" fmla="*/ 1080505 h 1921085"/>
                <a:gd name="connsiteX10" fmla="*/ 149406 w 2287449"/>
                <a:gd name="connsiteY10" fmla="*/ 1315895 h 1921085"/>
                <a:gd name="connsiteX11" fmla="*/ 194673 w 2287449"/>
                <a:gd name="connsiteY11" fmla="*/ 1487911 h 1921085"/>
                <a:gd name="connsiteX12" fmla="*/ 267101 w 2287449"/>
                <a:gd name="connsiteY12" fmla="*/ 1696141 h 1921085"/>
                <a:gd name="connsiteX13" fmla="*/ 267101 w 2287449"/>
                <a:gd name="connsiteY13" fmla="*/ 1868157 h 1921085"/>
                <a:gd name="connsiteX14" fmla="*/ 176566 w 2287449"/>
                <a:gd name="connsiteY14" fmla="*/ 1904371 h 1921085"/>
                <a:gd name="connsiteX15" fmla="*/ 113192 w 2287449"/>
                <a:gd name="connsiteY15" fmla="*/ 1623713 h 1921085"/>
                <a:gd name="connsiteX16" fmla="*/ 40764 w 2287449"/>
                <a:gd name="connsiteY16" fmla="*/ 1442644 h 1921085"/>
                <a:gd name="connsiteX17" fmla="*/ 13604 w 2287449"/>
                <a:gd name="connsiteY17" fmla="*/ 1080505 h 1921085"/>
                <a:gd name="connsiteX18" fmla="*/ 4550 w 2287449"/>
                <a:gd name="connsiteY18" fmla="*/ 845115 h 1921085"/>
                <a:gd name="connsiteX19" fmla="*/ 86031 w 2287449"/>
                <a:gd name="connsiteY19" fmla="*/ 609725 h 1921085"/>
                <a:gd name="connsiteX20" fmla="*/ 330475 w 2287449"/>
                <a:gd name="connsiteY20" fmla="*/ 591618 h 1921085"/>
                <a:gd name="connsiteX21" fmla="*/ 710720 w 2287449"/>
                <a:gd name="connsiteY21" fmla="*/ 654992 h 1921085"/>
                <a:gd name="connsiteX22" fmla="*/ 1172447 w 2287449"/>
                <a:gd name="connsiteY22" fmla="*/ 682153 h 1921085"/>
                <a:gd name="connsiteX23" fmla="*/ 1688495 w 2287449"/>
                <a:gd name="connsiteY23" fmla="*/ 618778 h 1921085"/>
                <a:gd name="connsiteX24" fmla="*/ 1978206 w 2287449"/>
                <a:gd name="connsiteY24" fmla="*/ 501083 h 1921085"/>
                <a:gd name="connsiteX25" fmla="*/ 2131171 w 2287449"/>
                <a:gd name="connsiteY25" fmla="*/ 275218 h 1921085"/>
                <a:gd name="connsiteX26" fmla="*/ 2150221 w 2287449"/>
                <a:gd name="connsiteY26" fmla="*/ 66517 h 1921085"/>
                <a:gd name="connsiteX27" fmla="*/ 2204542 w 2287449"/>
                <a:gd name="connsiteY27" fmla="*/ 3143 h 1921085"/>
                <a:gd name="connsiteX28" fmla="*/ 2271240 w 2287449"/>
                <a:gd name="connsiteY28" fmla="*/ 21250 h 1921085"/>
                <a:gd name="connsiteX29" fmla="*/ 2286495 w 2287449"/>
                <a:gd name="connsiteY29" fmla="*/ 120838 h 1921085"/>
                <a:gd name="connsiteX30" fmla="*/ 2249809 w 2287449"/>
                <a:gd name="connsiteY30" fmla="*/ 274747 h 1921085"/>
                <a:gd name="connsiteX0" fmla="*/ 2256953 w 2287035"/>
                <a:gd name="connsiteY0" fmla="*/ 291416 h 1921085"/>
                <a:gd name="connsiteX1" fmla="*/ 2114007 w 2287035"/>
                <a:gd name="connsiteY1" fmla="*/ 537297 h 1921085"/>
                <a:gd name="connsiteX2" fmla="*/ 1833350 w 2287035"/>
                <a:gd name="connsiteY2" fmla="*/ 682153 h 1921085"/>
                <a:gd name="connsiteX3" fmla="*/ 1489318 w 2287035"/>
                <a:gd name="connsiteY3" fmla="*/ 772687 h 1921085"/>
                <a:gd name="connsiteX4" fmla="*/ 1045699 w 2287035"/>
                <a:gd name="connsiteY4" fmla="*/ 781741 h 1921085"/>
                <a:gd name="connsiteX5" fmla="*/ 574918 w 2287035"/>
                <a:gd name="connsiteY5" fmla="*/ 754580 h 1921085"/>
                <a:gd name="connsiteX6" fmla="*/ 285207 w 2287035"/>
                <a:gd name="connsiteY6" fmla="*/ 718367 h 1921085"/>
                <a:gd name="connsiteX7" fmla="*/ 185619 w 2287035"/>
                <a:gd name="connsiteY7" fmla="*/ 709313 h 1921085"/>
                <a:gd name="connsiteX8" fmla="*/ 131299 w 2287035"/>
                <a:gd name="connsiteY8" fmla="*/ 781741 h 1921085"/>
                <a:gd name="connsiteX9" fmla="*/ 113192 w 2287035"/>
                <a:gd name="connsiteY9" fmla="*/ 1080505 h 1921085"/>
                <a:gd name="connsiteX10" fmla="*/ 149406 w 2287035"/>
                <a:gd name="connsiteY10" fmla="*/ 1315895 h 1921085"/>
                <a:gd name="connsiteX11" fmla="*/ 194673 w 2287035"/>
                <a:gd name="connsiteY11" fmla="*/ 1487911 h 1921085"/>
                <a:gd name="connsiteX12" fmla="*/ 267101 w 2287035"/>
                <a:gd name="connsiteY12" fmla="*/ 1696141 h 1921085"/>
                <a:gd name="connsiteX13" fmla="*/ 267101 w 2287035"/>
                <a:gd name="connsiteY13" fmla="*/ 1868157 h 1921085"/>
                <a:gd name="connsiteX14" fmla="*/ 176566 w 2287035"/>
                <a:gd name="connsiteY14" fmla="*/ 1904371 h 1921085"/>
                <a:gd name="connsiteX15" fmla="*/ 113192 w 2287035"/>
                <a:gd name="connsiteY15" fmla="*/ 1623713 h 1921085"/>
                <a:gd name="connsiteX16" fmla="*/ 40764 w 2287035"/>
                <a:gd name="connsiteY16" fmla="*/ 1442644 h 1921085"/>
                <a:gd name="connsiteX17" fmla="*/ 13604 w 2287035"/>
                <a:gd name="connsiteY17" fmla="*/ 1080505 h 1921085"/>
                <a:gd name="connsiteX18" fmla="*/ 4550 w 2287035"/>
                <a:gd name="connsiteY18" fmla="*/ 845115 h 1921085"/>
                <a:gd name="connsiteX19" fmla="*/ 86031 w 2287035"/>
                <a:gd name="connsiteY19" fmla="*/ 609725 h 1921085"/>
                <a:gd name="connsiteX20" fmla="*/ 330475 w 2287035"/>
                <a:gd name="connsiteY20" fmla="*/ 591618 h 1921085"/>
                <a:gd name="connsiteX21" fmla="*/ 710720 w 2287035"/>
                <a:gd name="connsiteY21" fmla="*/ 654992 h 1921085"/>
                <a:gd name="connsiteX22" fmla="*/ 1172447 w 2287035"/>
                <a:gd name="connsiteY22" fmla="*/ 682153 h 1921085"/>
                <a:gd name="connsiteX23" fmla="*/ 1688495 w 2287035"/>
                <a:gd name="connsiteY23" fmla="*/ 618778 h 1921085"/>
                <a:gd name="connsiteX24" fmla="*/ 1978206 w 2287035"/>
                <a:gd name="connsiteY24" fmla="*/ 501083 h 1921085"/>
                <a:gd name="connsiteX25" fmla="*/ 2131171 w 2287035"/>
                <a:gd name="connsiteY25" fmla="*/ 275218 h 1921085"/>
                <a:gd name="connsiteX26" fmla="*/ 2150221 w 2287035"/>
                <a:gd name="connsiteY26" fmla="*/ 66517 h 1921085"/>
                <a:gd name="connsiteX27" fmla="*/ 2204542 w 2287035"/>
                <a:gd name="connsiteY27" fmla="*/ 3143 h 1921085"/>
                <a:gd name="connsiteX28" fmla="*/ 2271240 w 2287035"/>
                <a:gd name="connsiteY28" fmla="*/ 21250 h 1921085"/>
                <a:gd name="connsiteX29" fmla="*/ 2286495 w 2287035"/>
                <a:gd name="connsiteY29" fmla="*/ 120838 h 1921085"/>
                <a:gd name="connsiteX30" fmla="*/ 2256953 w 2287035"/>
                <a:gd name="connsiteY30" fmla="*/ 291416 h 1921085"/>
                <a:gd name="connsiteX0" fmla="*/ 2256953 w 2287035"/>
                <a:gd name="connsiteY0" fmla="*/ 291416 h 1921085"/>
                <a:gd name="connsiteX1" fmla="*/ 2114007 w 2287035"/>
                <a:gd name="connsiteY1" fmla="*/ 537297 h 1921085"/>
                <a:gd name="connsiteX2" fmla="*/ 1850019 w 2287035"/>
                <a:gd name="connsiteY2" fmla="*/ 691678 h 1921085"/>
                <a:gd name="connsiteX3" fmla="*/ 1489318 w 2287035"/>
                <a:gd name="connsiteY3" fmla="*/ 772687 h 1921085"/>
                <a:gd name="connsiteX4" fmla="*/ 1045699 w 2287035"/>
                <a:gd name="connsiteY4" fmla="*/ 781741 h 1921085"/>
                <a:gd name="connsiteX5" fmla="*/ 574918 w 2287035"/>
                <a:gd name="connsiteY5" fmla="*/ 754580 h 1921085"/>
                <a:gd name="connsiteX6" fmla="*/ 285207 w 2287035"/>
                <a:gd name="connsiteY6" fmla="*/ 718367 h 1921085"/>
                <a:gd name="connsiteX7" fmla="*/ 185619 w 2287035"/>
                <a:gd name="connsiteY7" fmla="*/ 709313 h 1921085"/>
                <a:gd name="connsiteX8" fmla="*/ 131299 w 2287035"/>
                <a:gd name="connsiteY8" fmla="*/ 781741 h 1921085"/>
                <a:gd name="connsiteX9" fmla="*/ 113192 w 2287035"/>
                <a:gd name="connsiteY9" fmla="*/ 1080505 h 1921085"/>
                <a:gd name="connsiteX10" fmla="*/ 149406 w 2287035"/>
                <a:gd name="connsiteY10" fmla="*/ 1315895 h 1921085"/>
                <a:gd name="connsiteX11" fmla="*/ 194673 w 2287035"/>
                <a:gd name="connsiteY11" fmla="*/ 1487911 h 1921085"/>
                <a:gd name="connsiteX12" fmla="*/ 267101 w 2287035"/>
                <a:gd name="connsiteY12" fmla="*/ 1696141 h 1921085"/>
                <a:gd name="connsiteX13" fmla="*/ 267101 w 2287035"/>
                <a:gd name="connsiteY13" fmla="*/ 1868157 h 1921085"/>
                <a:gd name="connsiteX14" fmla="*/ 176566 w 2287035"/>
                <a:gd name="connsiteY14" fmla="*/ 1904371 h 1921085"/>
                <a:gd name="connsiteX15" fmla="*/ 113192 w 2287035"/>
                <a:gd name="connsiteY15" fmla="*/ 1623713 h 1921085"/>
                <a:gd name="connsiteX16" fmla="*/ 40764 w 2287035"/>
                <a:gd name="connsiteY16" fmla="*/ 1442644 h 1921085"/>
                <a:gd name="connsiteX17" fmla="*/ 13604 w 2287035"/>
                <a:gd name="connsiteY17" fmla="*/ 1080505 h 1921085"/>
                <a:gd name="connsiteX18" fmla="*/ 4550 w 2287035"/>
                <a:gd name="connsiteY18" fmla="*/ 845115 h 1921085"/>
                <a:gd name="connsiteX19" fmla="*/ 86031 w 2287035"/>
                <a:gd name="connsiteY19" fmla="*/ 609725 h 1921085"/>
                <a:gd name="connsiteX20" fmla="*/ 330475 w 2287035"/>
                <a:gd name="connsiteY20" fmla="*/ 591618 h 1921085"/>
                <a:gd name="connsiteX21" fmla="*/ 710720 w 2287035"/>
                <a:gd name="connsiteY21" fmla="*/ 654992 h 1921085"/>
                <a:gd name="connsiteX22" fmla="*/ 1172447 w 2287035"/>
                <a:gd name="connsiteY22" fmla="*/ 682153 h 1921085"/>
                <a:gd name="connsiteX23" fmla="*/ 1688495 w 2287035"/>
                <a:gd name="connsiteY23" fmla="*/ 618778 h 1921085"/>
                <a:gd name="connsiteX24" fmla="*/ 1978206 w 2287035"/>
                <a:gd name="connsiteY24" fmla="*/ 501083 h 1921085"/>
                <a:gd name="connsiteX25" fmla="*/ 2131171 w 2287035"/>
                <a:gd name="connsiteY25" fmla="*/ 275218 h 1921085"/>
                <a:gd name="connsiteX26" fmla="*/ 2150221 w 2287035"/>
                <a:gd name="connsiteY26" fmla="*/ 66517 h 1921085"/>
                <a:gd name="connsiteX27" fmla="*/ 2204542 w 2287035"/>
                <a:gd name="connsiteY27" fmla="*/ 3143 h 1921085"/>
                <a:gd name="connsiteX28" fmla="*/ 2271240 w 2287035"/>
                <a:gd name="connsiteY28" fmla="*/ 21250 h 1921085"/>
                <a:gd name="connsiteX29" fmla="*/ 2286495 w 2287035"/>
                <a:gd name="connsiteY29" fmla="*/ 120838 h 1921085"/>
                <a:gd name="connsiteX30" fmla="*/ 2256953 w 2287035"/>
                <a:gd name="connsiteY30" fmla="*/ 291416 h 1921085"/>
                <a:gd name="connsiteX0" fmla="*/ 2249809 w 2287449"/>
                <a:gd name="connsiteY0" fmla="*/ 327135 h 1921085"/>
                <a:gd name="connsiteX1" fmla="*/ 2114007 w 2287449"/>
                <a:gd name="connsiteY1" fmla="*/ 537297 h 1921085"/>
                <a:gd name="connsiteX2" fmla="*/ 1850019 w 2287449"/>
                <a:gd name="connsiteY2" fmla="*/ 691678 h 1921085"/>
                <a:gd name="connsiteX3" fmla="*/ 1489318 w 2287449"/>
                <a:gd name="connsiteY3" fmla="*/ 772687 h 1921085"/>
                <a:gd name="connsiteX4" fmla="*/ 1045699 w 2287449"/>
                <a:gd name="connsiteY4" fmla="*/ 781741 h 1921085"/>
                <a:gd name="connsiteX5" fmla="*/ 574918 w 2287449"/>
                <a:gd name="connsiteY5" fmla="*/ 754580 h 1921085"/>
                <a:gd name="connsiteX6" fmla="*/ 285207 w 2287449"/>
                <a:gd name="connsiteY6" fmla="*/ 718367 h 1921085"/>
                <a:gd name="connsiteX7" fmla="*/ 185619 w 2287449"/>
                <a:gd name="connsiteY7" fmla="*/ 709313 h 1921085"/>
                <a:gd name="connsiteX8" fmla="*/ 131299 w 2287449"/>
                <a:gd name="connsiteY8" fmla="*/ 781741 h 1921085"/>
                <a:gd name="connsiteX9" fmla="*/ 113192 w 2287449"/>
                <a:gd name="connsiteY9" fmla="*/ 1080505 h 1921085"/>
                <a:gd name="connsiteX10" fmla="*/ 149406 w 2287449"/>
                <a:gd name="connsiteY10" fmla="*/ 1315895 h 1921085"/>
                <a:gd name="connsiteX11" fmla="*/ 194673 w 2287449"/>
                <a:gd name="connsiteY11" fmla="*/ 1487911 h 1921085"/>
                <a:gd name="connsiteX12" fmla="*/ 267101 w 2287449"/>
                <a:gd name="connsiteY12" fmla="*/ 1696141 h 1921085"/>
                <a:gd name="connsiteX13" fmla="*/ 267101 w 2287449"/>
                <a:gd name="connsiteY13" fmla="*/ 1868157 h 1921085"/>
                <a:gd name="connsiteX14" fmla="*/ 176566 w 2287449"/>
                <a:gd name="connsiteY14" fmla="*/ 1904371 h 1921085"/>
                <a:gd name="connsiteX15" fmla="*/ 113192 w 2287449"/>
                <a:gd name="connsiteY15" fmla="*/ 1623713 h 1921085"/>
                <a:gd name="connsiteX16" fmla="*/ 40764 w 2287449"/>
                <a:gd name="connsiteY16" fmla="*/ 1442644 h 1921085"/>
                <a:gd name="connsiteX17" fmla="*/ 13604 w 2287449"/>
                <a:gd name="connsiteY17" fmla="*/ 1080505 h 1921085"/>
                <a:gd name="connsiteX18" fmla="*/ 4550 w 2287449"/>
                <a:gd name="connsiteY18" fmla="*/ 845115 h 1921085"/>
                <a:gd name="connsiteX19" fmla="*/ 86031 w 2287449"/>
                <a:gd name="connsiteY19" fmla="*/ 609725 h 1921085"/>
                <a:gd name="connsiteX20" fmla="*/ 330475 w 2287449"/>
                <a:gd name="connsiteY20" fmla="*/ 591618 h 1921085"/>
                <a:gd name="connsiteX21" fmla="*/ 710720 w 2287449"/>
                <a:gd name="connsiteY21" fmla="*/ 654992 h 1921085"/>
                <a:gd name="connsiteX22" fmla="*/ 1172447 w 2287449"/>
                <a:gd name="connsiteY22" fmla="*/ 682153 h 1921085"/>
                <a:gd name="connsiteX23" fmla="*/ 1688495 w 2287449"/>
                <a:gd name="connsiteY23" fmla="*/ 618778 h 1921085"/>
                <a:gd name="connsiteX24" fmla="*/ 1978206 w 2287449"/>
                <a:gd name="connsiteY24" fmla="*/ 501083 h 1921085"/>
                <a:gd name="connsiteX25" fmla="*/ 2131171 w 2287449"/>
                <a:gd name="connsiteY25" fmla="*/ 275218 h 1921085"/>
                <a:gd name="connsiteX26" fmla="*/ 2150221 w 2287449"/>
                <a:gd name="connsiteY26" fmla="*/ 66517 h 1921085"/>
                <a:gd name="connsiteX27" fmla="*/ 2204542 w 2287449"/>
                <a:gd name="connsiteY27" fmla="*/ 3143 h 1921085"/>
                <a:gd name="connsiteX28" fmla="*/ 2271240 w 2287449"/>
                <a:gd name="connsiteY28" fmla="*/ 21250 h 1921085"/>
                <a:gd name="connsiteX29" fmla="*/ 2286495 w 2287449"/>
                <a:gd name="connsiteY29" fmla="*/ 120838 h 1921085"/>
                <a:gd name="connsiteX30" fmla="*/ 2249809 w 2287449"/>
                <a:gd name="connsiteY30" fmla="*/ 327135 h 1921085"/>
                <a:gd name="connsiteX0" fmla="*/ 2249809 w 2287449"/>
                <a:gd name="connsiteY0" fmla="*/ 327135 h 1921085"/>
                <a:gd name="connsiteX1" fmla="*/ 2114007 w 2287449"/>
                <a:gd name="connsiteY1" fmla="*/ 537297 h 1921085"/>
                <a:gd name="connsiteX2" fmla="*/ 1850019 w 2287449"/>
                <a:gd name="connsiteY2" fmla="*/ 691678 h 1921085"/>
                <a:gd name="connsiteX3" fmla="*/ 1489318 w 2287449"/>
                <a:gd name="connsiteY3" fmla="*/ 772687 h 1921085"/>
                <a:gd name="connsiteX4" fmla="*/ 1045699 w 2287449"/>
                <a:gd name="connsiteY4" fmla="*/ 781741 h 1921085"/>
                <a:gd name="connsiteX5" fmla="*/ 574918 w 2287449"/>
                <a:gd name="connsiteY5" fmla="*/ 754580 h 1921085"/>
                <a:gd name="connsiteX6" fmla="*/ 285207 w 2287449"/>
                <a:gd name="connsiteY6" fmla="*/ 718367 h 1921085"/>
                <a:gd name="connsiteX7" fmla="*/ 185619 w 2287449"/>
                <a:gd name="connsiteY7" fmla="*/ 709313 h 1921085"/>
                <a:gd name="connsiteX8" fmla="*/ 131299 w 2287449"/>
                <a:gd name="connsiteY8" fmla="*/ 781741 h 1921085"/>
                <a:gd name="connsiteX9" fmla="*/ 113192 w 2287449"/>
                <a:gd name="connsiteY9" fmla="*/ 1080505 h 1921085"/>
                <a:gd name="connsiteX10" fmla="*/ 149406 w 2287449"/>
                <a:gd name="connsiteY10" fmla="*/ 1315895 h 1921085"/>
                <a:gd name="connsiteX11" fmla="*/ 194673 w 2287449"/>
                <a:gd name="connsiteY11" fmla="*/ 1487911 h 1921085"/>
                <a:gd name="connsiteX12" fmla="*/ 267101 w 2287449"/>
                <a:gd name="connsiteY12" fmla="*/ 1696141 h 1921085"/>
                <a:gd name="connsiteX13" fmla="*/ 267101 w 2287449"/>
                <a:gd name="connsiteY13" fmla="*/ 1868157 h 1921085"/>
                <a:gd name="connsiteX14" fmla="*/ 176566 w 2287449"/>
                <a:gd name="connsiteY14" fmla="*/ 1904371 h 1921085"/>
                <a:gd name="connsiteX15" fmla="*/ 113192 w 2287449"/>
                <a:gd name="connsiteY15" fmla="*/ 1623713 h 1921085"/>
                <a:gd name="connsiteX16" fmla="*/ 40764 w 2287449"/>
                <a:gd name="connsiteY16" fmla="*/ 1442644 h 1921085"/>
                <a:gd name="connsiteX17" fmla="*/ 13604 w 2287449"/>
                <a:gd name="connsiteY17" fmla="*/ 1080505 h 1921085"/>
                <a:gd name="connsiteX18" fmla="*/ 4550 w 2287449"/>
                <a:gd name="connsiteY18" fmla="*/ 845115 h 1921085"/>
                <a:gd name="connsiteX19" fmla="*/ 86031 w 2287449"/>
                <a:gd name="connsiteY19" fmla="*/ 609725 h 1921085"/>
                <a:gd name="connsiteX20" fmla="*/ 330475 w 2287449"/>
                <a:gd name="connsiteY20" fmla="*/ 591618 h 1921085"/>
                <a:gd name="connsiteX21" fmla="*/ 710720 w 2287449"/>
                <a:gd name="connsiteY21" fmla="*/ 654992 h 1921085"/>
                <a:gd name="connsiteX22" fmla="*/ 1172447 w 2287449"/>
                <a:gd name="connsiteY22" fmla="*/ 682153 h 1921085"/>
                <a:gd name="connsiteX23" fmla="*/ 1688495 w 2287449"/>
                <a:gd name="connsiteY23" fmla="*/ 618778 h 1921085"/>
                <a:gd name="connsiteX24" fmla="*/ 1978206 w 2287449"/>
                <a:gd name="connsiteY24" fmla="*/ 501083 h 1921085"/>
                <a:gd name="connsiteX25" fmla="*/ 2124027 w 2287449"/>
                <a:gd name="connsiteY25" fmla="*/ 282362 h 1921085"/>
                <a:gd name="connsiteX26" fmla="*/ 2150221 w 2287449"/>
                <a:gd name="connsiteY26" fmla="*/ 66517 h 1921085"/>
                <a:gd name="connsiteX27" fmla="*/ 2204542 w 2287449"/>
                <a:gd name="connsiteY27" fmla="*/ 3143 h 1921085"/>
                <a:gd name="connsiteX28" fmla="*/ 2271240 w 2287449"/>
                <a:gd name="connsiteY28" fmla="*/ 21250 h 1921085"/>
                <a:gd name="connsiteX29" fmla="*/ 2286495 w 2287449"/>
                <a:gd name="connsiteY29" fmla="*/ 120838 h 1921085"/>
                <a:gd name="connsiteX30" fmla="*/ 2249809 w 2287449"/>
                <a:gd name="connsiteY30" fmla="*/ 327135 h 1921085"/>
                <a:gd name="connsiteX0" fmla="*/ 2249809 w 2287449"/>
                <a:gd name="connsiteY0" fmla="*/ 327135 h 1921085"/>
                <a:gd name="connsiteX1" fmla="*/ 2114007 w 2287449"/>
                <a:gd name="connsiteY1" fmla="*/ 537297 h 1921085"/>
                <a:gd name="connsiteX2" fmla="*/ 1850019 w 2287449"/>
                <a:gd name="connsiteY2" fmla="*/ 691678 h 1921085"/>
                <a:gd name="connsiteX3" fmla="*/ 1489318 w 2287449"/>
                <a:gd name="connsiteY3" fmla="*/ 772687 h 1921085"/>
                <a:gd name="connsiteX4" fmla="*/ 1045699 w 2287449"/>
                <a:gd name="connsiteY4" fmla="*/ 781741 h 1921085"/>
                <a:gd name="connsiteX5" fmla="*/ 574918 w 2287449"/>
                <a:gd name="connsiteY5" fmla="*/ 754580 h 1921085"/>
                <a:gd name="connsiteX6" fmla="*/ 285207 w 2287449"/>
                <a:gd name="connsiteY6" fmla="*/ 718367 h 1921085"/>
                <a:gd name="connsiteX7" fmla="*/ 185619 w 2287449"/>
                <a:gd name="connsiteY7" fmla="*/ 709313 h 1921085"/>
                <a:gd name="connsiteX8" fmla="*/ 131299 w 2287449"/>
                <a:gd name="connsiteY8" fmla="*/ 781741 h 1921085"/>
                <a:gd name="connsiteX9" fmla="*/ 113192 w 2287449"/>
                <a:gd name="connsiteY9" fmla="*/ 1080505 h 1921085"/>
                <a:gd name="connsiteX10" fmla="*/ 149406 w 2287449"/>
                <a:gd name="connsiteY10" fmla="*/ 1315895 h 1921085"/>
                <a:gd name="connsiteX11" fmla="*/ 194673 w 2287449"/>
                <a:gd name="connsiteY11" fmla="*/ 1487911 h 1921085"/>
                <a:gd name="connsiteX12" fmla="*/ 267101 w 2287449"/>
                <a:gd name="connsiteY12" fmla="*/ 1696141 h 1921085"/>
                <a:gd name="connsiteX13" fmla="*/ 267101 w 2287449"/>
                <a:gd name="connsiteY13" fmla="*/ 1868157 h 1921085"/>
                <a:gd name="connsiteX14" fmla="*/ 176566 w 2287449"/>
                <a:gd name="connsiteY14" fmla="*/ 1904371 h 1921085"/>
                <a:gd name="connsiteX15" fmla="*/ 113192 w 2287449"/>
                <a:gd name="connsiteY15" fmla="*/ 1623713 h 1921085"/>
                <a:gd name="connsiteX16" fmla="*/ 40764 w 2287449"/>
                <a:gd name="connsiteY16" fmla="*/ 1442644 h 1921085"/>
                <a:gd name="connsiteX17" fmla="*/ 13604 w 2287449"/>
                <a:gd name="connsiteY17" fmla="*/ 1080505 h 1921085"/>
                <a:gd name="connsiteX18" fmla="*/ 4550 w 2287449"/>
                <a:gd name="connsiteY18" fmla="*/ 845115 h 1921085"/>
                <a:gd name="connsiteX19" fmla="*/ 86031 w 2287449"/>
                <a:gd name="connsiteY19" fmla="*/ 609725 h 1921085"/>
                <a:gd name="connsiteX20" fmla="*/ 330475 w 2287449"/>
                <a:gd name="connsiteY20" fmla="*/ 591618 h 1921085"/>
                <a:gd name="connsiteX21" fmla="*/ 710720 w 2287449"/>
                <a:gd name="connsiteY21" fmla="*/ 654992 h 1921085"/>
                <a:gd name="connsiteX22" fmla="*/ 1172447 w 2287449"/>
                <a:gd name="connsiteY22" fmla="*/ 682153 h 1921085"/>
                <a:gd name="connsiteX23" fmla="*/ 1688495 w 2287449"/>
                <a:gd name="connsiteY23" fmla="*/ 618778 h 1921085"/>
                <a:gd name="connsiteX24" fmla="*/ 1971062 w 2287449"/>
                <a:gd name="connsiteY24" fmla="*/ 498702 h 1921085"/>
                <a:gd name="connsiteX25" fmla="*/ 2124027 w 2287449"/>
                <a:gd name="connsiteY25" fmla="*/ 282362 h 1921085"/>
                <a:gd name="connsiteX26" fmla="*/ 2150221 w 2287449"/>
                <a:gd name="connsiteY26" fmla="*/ 66517 h 1921085"/>
                <a:gd name="connsiteX27" fmla="*/ 2204542 w 2287449"/>
                <a:gd name="connsiteY27" fmla="*/ 3143 h 1921085"/>
                <a:gd name="connsiteX28" fmla="*/ 2271240 w 2287449"/>
                <a:gd name="connsiteY28" fmla="*/ 21250 h 1921085"/>
                <a:gd name="connsiteX29" fmla="*/ 2286495 w 2287449"/>
                <a:gd name="connsiteY29" fmla="*/ 120838 h 1921085"/>
                <a:gd name="connsiteX30" fmla="*/ 2249809 w 2287449"/>
                <a:gd name="connsiteY30" fmla="*/ 327135 h 1921085"/>
                <a:gd name="connsiteX0" fmla="*/ 2249809 w 2287449"/>
                <a:gd name="connsiteY0" fmla="*/ 327135 h 1921085"/>
                <a:gd name="connsiteX1" fmla="*/ 2114007 w 2287449"/>
                <a:gd name="connsiteY1" fmla="*/ 537297 h 1921085"/>
                <a:gd name="connsiteX2" fmla="*/ 1850019 w 2287449"/>
                <a:gd name="connsiteY2" fmla="*/ 691678 h 1921085"/>
                <a:gd name="connsiteX3" fmla="*/ 1489318 w 2287449"/>
                <a:gd name="connsiteY3" fmla="*/ 772687 h 1921085"/>
                <a:gd name="connsiteX4" fmla="*/ 1045699 w 2287449"/>
                <a:gd name="connsiteY4" fmla="*/ 781741 h 1921085"/>
                <a:gd name="connsiteX5" fmla="*/ 574918 w 2287449"/>
                <a:gd name="connsiteY5" fmla="*/ 754580 h 1921085"/>
                <a:gd name="connsiteX6" fmla="*/ 285207 w 2287449"/>
                <a:gd name="connsiteY6" fmla="*/ 718367 h 1921085"/>
                <a:gd name="connsiteX7" fmla="*/ 185619 w 2287449"/>
                <a:gd name="connsiteY7" fmla="*/ 709313 h 1921085"/>
                <a:gd name="connsiteX8" fmla="*/ 131299 w 2287449"/>
                <a:gd name="connsiteY8" fmla="*/ 781741 h 1921085"/>
                <a:gd name="connsiteX9" fmla="*/ 113192 w 2287449"/>
                <a:gd name="connsiteY9" fmla="*/ 1080505 h 1921085"/>
                <a:gd name="connsiteX10" fmla="*/ 149406 w 2287449"/>
                <a:gd name="connsiteY10" fmla="*/ 1315895 h 1921085"/>
                <a:gd name="connsiteX11" fmla="*/ 194673 w 2287449"/>
                <a:gd name="connsiteY11" fmla="*/ 1487911 h 1921085"/>
                <a:gd name="connsiteX12" fmla="*/ 267101 w 2287449"/>
                <a:gd name="connsiteY12" fmla="*/ 1696141 h 1921085"/>
                <a:gd name="connsiteX13" fmla="*/ 267101 w 2287449"/>
                <a:gd name="connsiteY13" fmla="*/ 1868157 h 1921085"/>
                <a:gd name="connsiteX14" fmla="*/ 176566 w 2287449"/>
                <a:gd name="connsiteY14" fmla="*/ 1904371 h 1921085"/>
                <a:gd name="connsiteX15" fmla="*/ 113192 w 2287449"/>
                <a:gd name="connsiteY15" fmla="*/ 1623713 h 1921085"/>
                <a:gd name="connsiteX16" fmla="*/ 40764 w 2287449"/>
                <a:gd name="connsiteY16" fmla="*/ 1442644 h 1921085"/>
                <a:gd name="connsiteX17" fmla="*/ 13604 w 2287449"/>
                <a:gd name="connsiteY17" fmla="*/ 1080505 h 1921085"/>
                <a:gd name="connsiteX18" fmla="*/ 4550 w 2287449"/>
                <a:gd name="connsiteY18" fmla="*/ 845115 h 1921085"/>
                <a:gd name="connsiteX19" fmla="*/ 86031 w 2287449"/>
                <a:gd name="connsiteY19" fmla="*/ 609725 h 1921085"/>
                <a:gd name="connsiteX20" fmla="*/ 330475 w 2287449"/>
                <a:gd name="connsiteY20" fmla="*/ 591618 h 1921085"/>
                <a:gd name="connsiteX21" fmla="*/ 710720 w 2287449"/>
                <a:gd name="connsiteY21" fmla="*/ 654992 h 1921085"/>
                <a:gd name="connsiteX22" fmla="*/ 1172447 w 2287449"/>
                <a:gd name="connsiteY22" fmla="*/ 682153 h 1921085"/>
                <a:gd name="connsiteX23" fmla="*/ 1678970 w 2287449"/>
                <a:gd name="connsiteY23" fmla="*/ 611634 h 1921085"/>
                <a:gd name="connsiteX24" fmla="*/ 1971062 w 2287449"/>
                <a:gd name="connsiteY24" fmla="*/ 498702 h 1921085"/>
                <a:gd name="connsiteX25" fmla="*/ 2124027 w 2287449"/>
                <a:gd name="connsiteY25" fmla="*/ 282362 h 1921085"/>
                <a:gd name="connsiteX26" fmla="*/ 2150221 w 2287449"/>
                <a:gd name="connsiteY26" fmla="*/ 66517 h 1921085"/>
                <a:gd name="connsiteX27" fmla="*/ 2204542 w 2287449"/>
                <a:gd name="connsiteY27" fmla="*/ 3143 h 1921085"/>
                <a:gd name="connsiteX28" fmla="*/ 2271240 w 2287449"/>
                <a:gd name="connsiteY28" fmla="*/ 21250 h 1921085"/>
                <a:gd name="connsiteX29" fmla="*/ 2286495 w 2287449"/>
                <a:gd name="connsiteY29" fmla="*/ 120838 h 1921085"/>
                <a:gd name="connsiteX30" fmla="*/ 2249809 w 2287449"/>
                <a:gd name="connsiteY30" fmla="*/ 327135 h 1921085"/>
                <a:gd name="connsiteX0" fmla="*/ 2249809 w 2287449"/>
                <a:gd name="connsiteY0" fmla="*/ 327135 h 1921085"/>
                <a:gd name="connsiteX1" fmla="*/ 2114007 w 2287449"/>
                <a:gd name="connsiteY1" fmla="*/ 537297 h 1921085"/>
                <a:gd name="connsiteX2" fmla="*/ 1850019 w 2287449"/>
                <a:gd name="connsiteY2" fmla="*/ 691678 h 1921085"/>
                <a:gd name="connsiteX3" fmla="*/ 1489318 w 2287449"/>
                <a:gd name="connsiteY3" fmla="*/ 772687 h 1921085"/>
                <a:gd name="connsiteX4" fmla="*/ 1045699 w 2287449"/>
                <a:gd name="connsiteY4" fmla="*/ 781741 h 1921085"/>
                <a:gd name="connsiteX5" fmla="*/ 574918 w 2287449"/>
                <a:gd name="connsiteY5" fmla="*/ 754580 h 1921085"/>
                <a:gd name="connsiteX6" fmla="*/ 285207 w 2287449"/>
                <a:gd name="connsiteY6" fmla="*/ 718367 h 1921085"/>
                <a:gd name="connsiteX7" fmla="*/ 185619 w 2287449"/>
                <a:gd name="connsiteY7" fmla="*/ 709313 h 1921085"/>
                <a:gd name="connsiteX8" fmla="*/ 131299 w 2287449"/>
                <a:gd name="connsiteY8" fmla="*/ 781741 h 1921085"/>
                <a:gd name="connsiteX9" fmla="*/ 113192 w 2287449"/>
                <a:gd name="connsiteY9" fmla="*/ 1080505 h 1921085"/>
                <a:gd name="connsiteX10" fmla="*/ 149406 w 2287449"/>
                <a:gd name="connsiteY10" fmla="*/ 1315895 h 1921085"/>
                <a:gd name="connsiteX11" fmla="*/ 194673 w 2287449"/>
                <a:gd name="connsiteY11" fmla="*/ 1487911 h 1921085"/>
                <a:gd name="connsiteX12" fmla="*/ 267101 w 2287449"/>
                <a:gd name="connsiteY12" fmla="*/ 1696141 h 1921085"/>
                <a:gd name="connsiteX13" fmla="*/ 267101 w 2287449"/>
                <a:gd name="connsiteY13" fmla="*/ 1868157 h 1921085"/>
                <a:gd name="connsiteX14" fmla="*/ 176566 w 2287449"/>
                <a:gd name="connsiteY14" fmla="*/ 1904371 h 1921085"/>
                <a:gd name="connsiteX15" fmla="*/ 113192 w 2287449"/>
                <a:gd name="connsiteY15" fmla="*/ 1623713 h 1921085"/>
                <a:gd name="connsiteX16" fmla="*/ 40764 w 2287449"/>
                <a:gd name="connsiteY16" fmla="*/ 1442644 h 1921085"/>
                <a:gd name="connsiteX17" fmla="*/ 13604 w 2287449"/>
                <a:gd name="connsiteY17" fmla="*/ 1080505 h 1921085"/>
                <a:gd name="connsiteX18" fmla="*/ 4550 w 2287449"/>
                <a:gd name="connsiteY18" fmla="*/ 845115 h 1921085"/>
                <a:gd name="connsiteX19" fmla="*/ 86031 w 2287449"/>
                <a:gd name="connsiteY19" fmla="*/ 609725 h 1921085"/>
                <a:gd name="connsiteX20" fmla="*/ 330475 w 2287449"/>
                <a:gd name="connsiteY20" fmla="*/ 591618 h 1921085"/>
                <a:gd name="connsiteX21" fmla="*/ 710720 w 2287449"/>
                <a:gd name="connsiteY21" fmla="*/ 654992 h 1921085"/>
                <a:gd name="connsiteX22" fmla="*/ 1177210 w 2287449"/>
                <a:gd name="connsiteY22" fmla="*/ 672628 h 1921085"/>
                <a:gd name="connsiteX23" fmla="*/ 1678970 w 2287449"/>
                <a:gd name="connsiteY23" fmla="*/ 611634 h 1921085"/>
                <a:gd name="connsiteX24" fmla="*/ 1971062 w 2287449"/>
                <a:gd name="connsiteY24" fmla="*/ 498702 h 1921085"/>
                <a:gd name="connsiteX25" fmla="*/ 2124027 w 2287449"/>
                <a:gd name="connsiteY25" fmla="*/ 282362 h 1921085"/>
                <a:gd name="connsiteX26" fmla="*/ 2150221 w 2287449"/>
                <a:gd name="connsiteY26" fmla="*/ 66517 h 1921085"/>
                <a:gd name="connsiteX27" fmla="*/ 2204542 w 2287449"/>
                <a:gd name="connsiteY27" fmla="*/ 3143 h 1921085"/>
                <a:gd name="connsiteX28" fmla="*/ 2271240 w 2287449"/>
                <a:gd name="connsiteY28" fmla="*/ 21250 h 1921085"/>
                <a:gd name="connsiteX29" fmla="*/ 2286495 w 2287449"/>
                <a:gd name="connsiteY29" fmla="*/ 120838 h 1921085"/>
                <a:gd name="connsiteX30" fmla="*/ 2249809 w 2287449"/>
                <a:gd name="connsiteY30" fmla="*/ 327135 h 1921085"/>
                <a:gd name="connsiteX0" fmla="*/ 2249809 w 2287449"/>
                <a:gd name="connsiteY0" fmla="*/ 327135 h 1921085"/>
                <a:gd name="connsiteX1" fmla="*/ 2114007 w 2287449"/>
                <a:gd name="connsiteY1" fmla="*/ 537297 h 1921085"/>
                <a:gd name="connsiteX2" fmla="*/ 1850019 w 2287449"/>
                <a:gd name="connsiteY2" fmla="*/ 691678 h 1921085"/>
                <a:gd name="connsiteX3" fmla="*/ 1489318 w 2287449"/>
                <a:gd name="connsiteY3" fmla="*/ 772687 h 1921085"/>
                <a:gd name="connsiteX4" fmla="*/ 1045699 w 2287449"/>
                <a:gd name="connsiteY4" fmla="*/ 796028 h 1921085"/>
                <a:gd name="connsiteX5" fmla="*/ 574918 w 2287449"/>
                <a:gd name="connsiteY5" fmla="*/ 754580 h 1921085"/>
                <a:gd name="connsiteX6" fmla="*/ 285207 w 2287449"/>
                <a:gd name="connsiteY6" fmla="*/ 718367 h 1921085"/>
                <a:gd name="connsiteX7" fmla="*/ 185619 w 2287449"/>
                <a:gd name="connsiteY7" fmla="*/ 709313 h 1921085"/>
                <a:gd name="connsiteX8" fmla="*/ 131299 w 2287449"/>
                <a:gd name="connsiteY8" fmla="*/ 781741 h 1921085"/>
                <a:gd name="connsiteX9" fmla="*/ 113192 w 2287449"/>
                <a:gd name="connsiteY9" fmla="*/ 1080505 h 1921085"/>
                <a:gd name="connsiteX10" fmla="*/ 149406 w 2287449"/>
                <a:gd name="connsiteY10" fmla="*/ 1315895 h 1921085"/>
                <a:gd name="connsiteX11" fmla="*/ 194673 w 2287449"/>
                <a:gd name="connsiteY11" fmla="*/ 1487911 h 1921085"/>
                <a:gd name="connsiteX12" fmla="*/ 267101 w 2287449"/>
                <a:gd name="connsiteY12" fmla="*/ 1696141 h 1921085"/>
                <a:gd name="connsiteX13" fmla="*/ 267101 w 2287449"/>
                <a:gd name="connsiteY13" fmla="*/ 1868157 h 1921085"/>
                <a:gd name="connsiteX14" fmla="*/ 176566 w 2287449"/>
                <a:gd name="connsiteY14" fmla="*/ 1904371 h 1921085"/>
                <a:gd name="connsiteX15" fmla="*/ 113192 w 2287449"/>
                <a:gd name="connsiteY15" fmla="*/ 1623713 h 1921085"/>
                <a:gd name="connsiteX16" fmla="*/ 40764 w 2287449"/>
                <a:gd name="connsiteY16" fmla="*/ 1442644 h 1921085"/>
                <a:gd name="connsiteX17" fmla="*/ 13604 w 2287449"/>
                <a:gd name="connsiteY17" fmla="*/ 1080505 h 1921085"/>
                <a:gd name="connsiteX18" fmla="*/ 4550 w 2287449"/>
                <a:gd name="connsiteY18" fmla="*/ 845115 h 1921085"/>
                <a:gd name="connsiteX19" fmla="*/ 86031 w 2287449"/>
                <a:gd name="connsiteY19" fmla="*/ 609725 h 1921085"/>
                <a:gd name="connsiteX20" fmla="*/ 330475 w 2287449"/>
                <a:gd name="connsiteY20" fmla="*/ 591618 h 1921085"/>
                <a:gd name="connsiteX21" fmla="*/ 710720 w 2287449"/>
                <a:gd name="connsiteY21" fmla="*/ 654992 h 1921085"/>
                <a:gd name="connsiteX22" fmla="*/ 1177210 w 2287449"/>
                <a:gd name="connsiteY22" fmla="*/ 672628 h 1921085"/>
                <a:gd name="connsiteX23" fmla="*/ 1678970 w 2287449"/>
                <a:gd name="connsiteY23" fmla="*/ 611634 h 1921085"/>
                <a:gd name="connsiteX24" fmla="*/ 1971062 w 2287449"/>
                <a:gd name="connsiteY24" fmla="*/ 498702 h 1921085"/>
                <a:gd name="connsiteX25" fmla="*/ 2124027 w 2287449"/>
                <a:gd name="connsiteY25" fmla="*/ 282362 h 1921085"/>
                <a:gd name="connsiteX26" fmla="*/ 2150221 w 2287449"/>
                <a:gd name="connsiteY26" fmla="*/ 66517 h 1921085"/>
                <a:gd name="connsiteX27" fmla="*/ 2204542 w 2287449"/>
                <a:gd name="connsiteY27" fmla="*/ 3143 h 1921085"/>
                <a:gd name="connsiteX28" fmla="*/ 2271240 w 2287449"/>
                <a:gd name="connsiteY28" fmla="*/ 21250 h 1921085"/>
                <a:gd name="connsiteX29" fmla="*/ 2286495 w 2287449"/>
                <a:gd name="connsiteY29" fmla="*/ 120838 h 1921085"/>
                <a:gd name="connsiteX30" fmla="*/ 2249809 w 2287449"/>
                <a:gd name="connsiteY30" fmla="*/ 327135 h 1921085"/>
                <a:gd name="connsiteX0" fmla="*/ 2249809 w 2287449"/>
                <a:gd name="connsiteY0" fmla="*/ 327135 h 1921085"/>
                <a:gd name="connsiteX1" fmla="*/ 2114007 w 2287449"/>
                <a:gd name="connsiteY1" fmla="*/ 537297 h 1921085"/>
                <a:gd name="connsiteX2" fmla="*/ 1850019 w 2287449"/>
                <a:gd name="connsiteY2" fmla="*/ 691678 h 1921085"/>
                <a:gd name="connsiteX3" fmla="*/ 1489318 w 2287449"/>
                <a:gd name="connsiteY3" fmla="*/ 772687 h 1921085"/>
                <a:gd name="connsiteX4" fmla="*/ 1045699 w 2287449"/>
                <a:gd name="connsiteY4" fmla="*/ 796028 h 1921085"/>
                <a:gd name="connsiteX5" fmla="*/ 574918 w 2287449"/>
                <a:gd name="connsiteY5" fmla="*/ 754580 h 1921085"/>
                <a:gd name="connsiteX6" fmla="*/ 285207 w 2287449"/>
                <a:gd name="connsiteY6" fmla="*/ 718367 h 1921085"/>
                <a:gd name="connsiteX7" fmla="*/ 185619 w 2287449"/>
                <a:gd name="connsiteY7" fmla="*/ 709313 h 1921085"/>
                <a:gd name="connsiteX8" fmla="*/ 131299 w 2287449"/>
                <a:gd name="connsiteY8" fmla="*/ 781741 h 1921085"/>
                <a:gd name="connsiteX9" fmla="*/ 113192 w 2287449"/>
                <a:gd name="connsiteY9" fmla="*/ 1080505 h 1921085"/>
                <a:gd name="connsiteX10" fmla="*/ 149406 w 2287449"/>
                <a:gd name="connsiteY10" fmla="*/ 1315895 h 1921085"/>
                <a:gd name="connsiteX11" fmla="*/ 194673 w 2287449"/>
                <a:gd name="connsiteY11" fmla="*/ 1487911 h 1921085"/>
                <a:gd name="connsiteX12" fmla="*/ 267101 w 2287449"/>
                <a:gd name="connsiteY12" fmla="*/ 1696141 h 1921085"/>
                <a:gd name="connsiteX13" fmla="*/ 267101 w 2287449"/>
                <a:gd name="connsiteY13" fmla="*/ 1868157 h 1921085"/>
                <a:gd name="connsiteX14" fmla="*/ 176566 w 2287449"/>
                <a:gd name="connsiteY14" fmla="*/ 1904371 h 1921085"/>
                <a:gd name="connsiteX15" fmla="*/ 113192 w 2287449"/>
                <a:gd name="connsiteY15" fmla="*/ 1623713 h 1921085"/>
                <a:gd name="connsiteX16" fmla="*/ 40764 w 2287449"/>
                <a:gd name="connsiteY16" fmla="*/ 1442644 h 1921085"/>
                <a:gd name="connsiteX17" fmla="*/ 13604 w 2287449"/>
                <a:gd name="connsiteY17" fmla="*/ 1080505 h 1921085"/>
                <a:gd name="connsiteX18" fmla="*/ 4550 w 2287449"/>
                <a:gd name="connsiteY18" fmla="*/ 845115 h 1921085"/>
                <a:gd name="connsiteX19" fmla="*/ 86031 w 2287449"/>
                <a:gd name="connsiteY19" fmla="*/ 609725 h 1921085"/>
                <a:gd name="connsiteX20" fmla="*/ 330475 w 2287449"/>
                <a:gd name="connsiteY20" fmla="*/ 591618 h 1921085"/>
                <a:gd name="connsiteX21" fmla="*/ 710720 w 2287449"/>
                <a:gd name="connsiteY21" fmla="*/ 654992 h 1921085"/>
                <a:gd name="connsiteX22" fmla="*/ 1177210 w 2287449"/>
                <a:gd name="connsiteY22" fmla="*/ 672628 h 1921085"/>
                <a:gd name="connsiteX23" fmla="*/ 1678970 w 2287449"/>
                <a:gd name="connsiteY23" fmla="*/ 611634 h 1921085"/>
                <a:gd name="connsiteX24" fmla="*/ 1971062 w 2287449"/>
                <a:gd name="connsiteY24" fmla="*/ 498702 h 1921085"/>
                <a:gd name="connsiteX25" fmla="*/ 2124027 w 2287449"/>
                <a:gd name="connsiteY25" fmla="*/ 282362 h 1921085"/>
                <a:gd name="connsiteX26" fmla="*/ 2150221 w 2287449"/>
                <a:gd name="connsiteY26" fmla="*/ 66517 h 1921085"/>
                <a:gd name="connsiteX27" fmla="*/ 2204542 w 2287449"/>
                <a:gd name="connsiteY27" fmla="*/ 3143 h 1921085"/>
                <a:gd name="connsiteX28" fmla="*/ 2271240 w 2287449"/>
                <a:gd name="connsiteY28" fmla="*/ 21250 h 1921085"/>
                <a:gd name="connsiteX29" fmla="*/ 2286495 w 2287449"/>
                <a:gd name="connsiteY29" fmla="*/ 120838 h 1921085"/>
                <a:gd name="connsiteX30" fmla="*/ 2249809 w 2287449"/>
                <a:gd name="connsiteY30" fmla="*/ 327135 h 1921085"/>
                <a:gd name="connsiteX0" fmla="*/ 2250153 w 2287793"/>
                <a:gd name="connsiteY0" fmla="*/ 327135 h 1921085"/>
                <a:gd name="connsiteX1" fmla="*/ 2114351 w 2287793"/>
                <a:gd name="connsiteY1" fmla="*/ 537297 h 1921085"/>
                <a:gd name="connsiteX2" fmla="*/ 1850363 w 2287793"/>
                <a:gd name="connsiteY2" fmla="*/ 691678 h 1921085"/>
                <a:gd name="connsiteX3" fmla="*/ 1489662 w 2287793"/>
                <a:gd name="connsiteY3" fmla="*/ 772687 h 1921085"/>
                <a:gd name="connsiteX4" fmla="*/ 1046043 w 2287793"/>
                <a:gd name="connsiteY4" fmla="*/ 796028 h 1921085"/>
                <a:gd name="connsiteX5" fmla="*/ 575262 w 2287793"/>
                <a:gd name="connsiteY5" fmla="*/ 754580 h 1921085"/>
                <a:gd name="connsiteX6" fmla="*/ 285551 w 2287793"/>
                <a:gd name="connsiteY6" fmla="*/ 718367 h 1921085"/>
                <a:gd name="connsiteX7" fmla="*/ 185963 w 2287793"/>
                <a:gd name="connsiteY7" fmla="*/ 709313 h 1921085"/>
                <a:gd name="connsiteX8" fmla="*/ 131643 w 2287793"/>
                <a:gd name="connsiteY8" fmla="*/ 781741 h 1921085"/>
                <a:gd name="connsiteX9" fmla="*/ 113536 w 2287793"/>
                <a:gd name="connsiteY9" fmla="*/ 1080505 h 1921085"/>
                <a:gd name="connsiteX10" fmla="*/ 149750 w 2287793"/>
                <a:gd name="connsiteY10" fmla="*/ 1315895 h 1921085"/>
                <a:gd name="connsiteX11" fmla="*/ 195017 w 2287793"/>
                <a:gd name="connsiteY11" fmla="*/ 1487911 h 1921085"/>
                <a:gd name="connsiteX12" fmla="*/ 267445 w 2287793"/>
                <a:gd name="connsiteY12" fmla="*/ 1696141 h 1921085"/>
                <a:gd name="connsiteX13" fmla="*/ 267445 w 2287793"/>
                <a:gd name="connsiteY13" fmla="*/ 1868157 h 1921085"/>
                <a:gd name="connsiteX14" fmla="*/ 176910 w 2287793"/>
                <a:gd name="connsiteY14" fmla="*/ 1904371 h 1921085"/>
                <a:gd name="connsiteX15" fmla="*/ 113536 w 2287793"/>
                <a:gd name="connsiteY15" fmla="*/ 1623713 h 1921085"/>
                <a:gd name="connsiteX16" fmla="*/ 41108 w 2287793"/>
                <a:gd name="connsiteY16" fmla="*/ 1442644 h 1921085"/>
                <a:gd name="connsiteX17" fmla="*/ 13948 w 2287793"/>
                <a:gd name="connsiteY17" fmla="*/ 1080505 h 1921085"/>
                <a:gd name="connsiteX18" fmla="*/ 4894 w 2287793"/>
                <a:gd name="connsiteY18" fmla="*/ 845115 h 1921085"/>
                <a:gd name="connsiteX19" fmla="*/ 91137 w 2287793"/>
                <a:gd name="connsiteY19" fmla="*/ 621631 h 1921085"/>
                <a:gd name="connsiteX20" fmla="*/ 330819 w 2287793"/>
                <a:gd name="connsiteY20" fmla="*/ 591618 h 1921085"/>
                <a:gd name="connsiteX21" fmla="*/ 711064 w 2287793"/>
                <a:gd name="connsiteY21" fmla="*/ 654992 h 1921085"/>
                <a:gd name="connsiteX22" fmla="*/ 1177554 w 2287793"/>
                <a:gd name="connsiteY22" fmla="*/ 672628 h 1921085"/>
                <a:gd name="connsiteX23" fmla="*/ 1679314 w 2287793"/>
                <a:gd name="connsiteY23" fmla="*/ 611634 h 1921085"/>
                <a:gd name="connsiteX24" fmla="*/ 1971406 w 2287793"/>
                <a:gd name="connsiteY24" fmla="*/ 498702 h 1921085"/>
                <a:gd name="connsiteX25" fmla="*/ 2124371 w 2287793"/>
                <a:gd name="connsiteY25" fmla="*/ 282362 h 1921085"/>
                <a:gd name="connsiteX26" fmla="*/ 2150565 w 2287793"/>
                <a:gd name="connsiteY26" fmla="*/ 66517 h 1921085"/>
                <a:gd name="connsiteX27" fmla="*/ 2204886 w 2287793"/>
                <a:gd name="connsiteY27" fmla="*/ 3143 h 1921085"/>
                <a:gd name="connsiteX28" fmla="*/ 2271584 w 2287793"/>
                <a:gd name="connsiteY28" fmla="*/ 21250 h 1921085"/>
                <a:gd name="connsiteX29" fmla="*/ 2286839 w 2287793"/>
                <a:gd name="connsiteY29" fmla="*/ 120838 h 1921085"/>
                <a:gd name="connsiteX30" fmla="*/ 2250153 w 2287793"/>
                <a:gd name="connsiteY30" fmla="*/ 327135 h 1921085"/>
                <a:gd name="connsiteX0" fmla="*/ 2250153 w 2287793"/>
                <a:gd name="connsiteY0" fmla="*/ 327135 h 1921085"/>
                <a:gd name="connsiteX1" fmla="*/ 2114351 w 2287793"/>
                <a:gd name="connsiteY1" fmla="*/ 537297 h 1921085"/>
                <a:gd name="connsiteX2" fmla="*/ 1850363 w 2287793"/>
                <a:gd name="connsiteY2" fmla="*/ 691678 h 1921085"/>
                <a:gd name="connsiteX3" fmla="*/ 1489662 w 2287793"/>
                <a:gd name="connsiteY3" fmla="*/ 772687 h 1921085"/>
                <a:gd name="connsiteX4" fmla="*/ 1046043 w 2287793"/>
                <a:gd name="connsiteY4" fmla="*/ 796028 h 1921085"/>
                <a:gd name="connsiteX5" fmla="*/ 575262 w 2287793"/>
                <a:gd name="connsiteY5" fmla="*/ 754580 h 1921085"/>
                <a:gd name="connsiteX6" fmla="*/ 285551 w 2287793"/>
                <a:gd name="connsiteY6" fmla="*/ 718367 h 1921085"/>
                <a:gd name="connsiteX7" fmla="*/ 185963 w 2287793"/>
                <a:gd name="connsiteY7" fmla="*/ 709313 h 1921085"/>
                <a:gd name="connsiteX8" fmla="*/ 131643 w 2287793"/>
                <a:gd name="connsiteY8" fmla="*/ 781741 h 1921085"/>
                <a:gd name="connsiteX9" fmla="*/ 113536 w 2287793"/>
                <a:gd name="connsiteY9" fmla="*/ 1080505 h 1921085"/>
                <a:gd name="connsiteX10" fmla="*/ 149750 w 2287793"/>
                <a:gd name="connsiteY10" fmla="*/ 1315895 h 1921085"/>
                <a:gd name="connsiteX11" fmla="*/ 195017 w 2287793"/>
                <a:gd name="connsiteY11" fmla="*/ 1487911 h 1921085"/>
                <a:gd name="connsiteX12" fmla="*/ 267445 w 2287793"/>
                <a:gd name="connsiteY12" fmla="*/ 1696141 h 1921085"/>
                <a:gd name="connsiteX13" fmla="*/ 267445 w 2287793"/>
                <a:gd name="connsiteY13" fmla="*/ 1868157 h 1921085"/>
                <a:gd name="connsiteX14" fmla="*/ 176910 w 2287793"/>
                <a:gd name="connsiteY14" fmla="*/ 1904371 h 1921085"/>
                <a:gd name="connsiteX15" fmla="*/ 113536 w 2287793"/>
                <a:gd name="connsiteY15" fmla="*/ 1623713 h 1921085"/>
                <a:gd name="connsiteX16" fmla="*/ 41108 w 2287793"/>
                <a:gd name="connsiteY16" fmla="*/ 1442644 h 1921085"/>
                <a:gd name="connsiteX17" fmla="*/ 13948 w 2287793"/>
                <a:gd name="connsiteY17" fmla="*/ 1080505 h 1921085"/>
                <a:gd name="connsiteX18" fmla="*/ 4894 w 2287793"/>
                <a:gd name="connsiteY18" fmla="*/ 845115 h 1921085"/>
                <a:gd name="connsiteX19" fmla="*/ 91137 w 2287793"/>
                <a:gd name="connsiteY19" fmla="*/ 621631 h 1921085"/>
                <a:gd name="connsiteX20" fmla="*/ 349869 w 2287793"/>
                <a:gd name="connsiteY20" fmla="*/ 601143 h 1921085"/>
                <a:gd name="connsiteX21" fmla="*/ 711064 w 2287793"/>
                <a:gd name="connsiteY21" fmla="*/ 654992 h 1921085"/>
                <a:gd name="connsiteX22" fmla="*/ 1177554 w 2287793"/>
                <a:gd name="connsiteY22" fmla="*/ 672628 h 1921085"/>
                <a:gd name="connsiteX23" fmla="*/ 1679314 w 2287793"/>
                <a:gd name="connsiteY23" fmla="*/ 611634 h 1921085"/>
                <a:gd name="connsiteX24" fmla="*/ 1971406 w 2287793"/>
                <a:gd name="connsiteY24" fmla="*/ 498702 h 1921085"/>
                <a:gd name="connsiteX25" fmla="*/ 2124371 w 2287793"/>
                <a:gd name="connsiteY25" fmla="*/ 282362 h 1921085"/>
                <a:gd name="connsiteX26" fmla="*/ 2150565 w 2287793"/>
                <a:gd name="connsiteY26" fmla="*/ 66517 h 1921085"/>
                <a:gd name="connsiteX27" fmla="*/ 2204886 w 2287793"/>
                <a:gd name="connsiteY27" fmla="*/ 3143 h 1921085"/>
                <a:gd name="connsiteX28" fmla="*/ 2271584 w 2287793"/>
                <a:gd name="connsiteY28" fmla="*/ 21250 h 1921085"/>
                <a:gd name="connsiteX29" fmla="*/ 2286839 w 2287793"/>
                <a:gd name="connsiteY29" fmla="*/ 120838 h 1921085"/>
                <a:gd name="connsiteX30" fmla="*/ 2250153 w 2287793"/>
                <a:gd name="connsiteY30" fmla="*/ 327135 h 1921085"/>
                <a:gd name="connsiteX0" fmla="*/ 2250153 w 2287793"/>
                <a:gd name="connsiteY0" fmla="*/ 327135 h 1921085"/>
                <a:gd name="connsiteX1" fmla="*/ 2114351 w 2287793"/>
                <a:gd name="connsiteY1" fmla="*/ 537297 h 1921085"/>
                <a:gd name="connsiteX2" fmla="*/ 1850363 w 2287793"/>
                <a:gd name="connsiteY2" fmla="*/ 691678 h 1921085"/>
                <a:gd name="connsiteX3" fmla="*/ 1489662 w 2287793"/>
                <a:gd name="connsiteY3" fmla="*/ 772687 h 1921085"/>
                <a:gd name="connsiteX4" fmla="*/ 1046043 w 2287793"/>
                <a:gd name="connsiteY4" fmla="*/ 796028 h 1921085"/>
                <a:gd name="connsiteX5" fmla="*/ 575262 w 2287793"/>
                <a:gd name="connsiteY5" fmla="*/ 754580 h 1921085"/>
                <a:gd name="connsiteX6" fmla="*/ 285551 w 2287793"/>
                <a:gd name="connsiteY6" fmla="*/ 718367 h 1921085"/>
                <a:gd name="connsiteX7" fmla="*/ 190725 w 2287793"/>
                <a:gd name="connsiteY7" fmla="*/ 725982 h 1921085"/>
                <a:gd name="connsiteX8" fmla="*/ 131643 w 2287793"/>
                <a:gd name="connsiteY8" fmla="*/ 781741 h 1921085"/>
                <a:gd name="connsiteX9" fmla="*/ 113536 w 2287793"/>
                <a:gd name="connsiteY9" fmla="*/ 1080505 h 1921085"/>
                <a:gd name="connsiteX10" fmla="*/ 149750 w 2287793"/>
                <a:gd name="connsiteY10" fmla="*/ 1315895 h 1921085"/>
                <a:gd name="connsiteX11" fmla="*/ 195017 w 2287793"/>
                <a:gd name="connsiteY11" fmla="*/ 1487911 h 1921085"/>
                <a:gd name="connsiteX12" fmla="*/ 267445 w 2287793"/>
                <a:gd name="connsiteY12" fmla="*/ 1696141 h 1921085"/>
                <a:gd name="connsiteX13" fmla="*/ 267445 w 2287793"/>
                <a:gd name="connsiteY13" fmla="*/ 1868157 h 1921085"/>
                <a:gd name="connsiteX14" fmla="*/ 176910 w 2287793"/>
                <a:gd name="connsiteY14" fmla="*/ 1904371 h 1921085"/>
                <a:gd name="connsiteX15" fmla="*/ 113536 w 2287793"/>
                <a:gd name="connsiteY15" fmla="*/ 1623713 h 1921085"/>
                <a:gd name="connsiteX16" fmla="*/ 41108 w 2287793"/>
                <a:gd name="connsiteY16" fmla="*/ 1442644 h 1921085"/>
                <a:gd name="connsiteX17" fmla="*/ 13948 w 2287793"/>
                <a:gd name="connsiteY17" fmla="*/ 1080505 h 1921085"/>
                <a:gd name="connsiteX18" fmla="*/ 4894 w 2287793"/>
                <a:gd name="connsiteY18" fmla="*/ 845115 h 1921085"/>
                <a:gd name="connsiteX19" fmla="*/ 91137 w 2287793"/>
                <a:gd name="connsiteY19" fmla="*/ 621631 h 1921085"/>
                <a:gd name="connsiteX20" fmla="*/ 349869 w 2287793"/>
                <a:gd name="connsiteY20" fmla="*/ 601143 h 1921085"/>
                <a:gd name="connsiteX21" fmla="*/ 711064 w 2287793"/>
                <a:gd name="connsiteY21" fmla="*/ 654992 h 1921085"/>
                <a:gd name="connsiteX22" fmla="*/ 1177554 w 2287793"/>
                <a:gd name="connsiteY22" fmla="*/ 672628 h 1921085"/>
                <a:gd name="connsiteX23" fmla="*/ 1679314 w 2287793"/>
                <a:gd name="connsiteY23" fmla="*/ 611634 h 1921085"/>
                <a:gd name="connsiteX24" fmla="*/ 1971406 w 2287793"/>
                <a:gd name="connsiteY24" fmla="*/ 498702 h 1921085"/>
                <a:gd name="connsiteX25" fmla="*/ 2124371 w 2287793"/>
                <a:gd name="connsiteY25" fmla="*/ 282362 h 1921085"/>
                <a:gd name="connsiteX26" fmla="*/ 2150565 w 2287793"/>
                <a:gd name="connsiteY26" fmla="*/ 66517 h 1921085"/>
                <a:gd name="connsiteX27" fmla="*/ 2204886 w 2287793"/>
                <a:gd name="connsiteY27" fmla="*/ 3143 h 1921085"/>
                <a:gd name="connsiteX28" fmla="*/ 2271584 w 2287793"/>
                <a:gd name="connsiteY28" fmla="*/ 21250 h 1921085"/>
                <a:gd name="connsiteX29" fmla="*/ 2286839 w 2287793"/>
                <a:gd name="connsiteY29" fmla="*/ 120838 h 1921085"/>
                <a:gd name="connsiteX30" fmla="*/ 2250153 w 2287793"/>
                <a:gd name="connsiteY30" fmla="*/ 327135 h 1921085"/>
                <a:gd name="connsiteX0" fmla="*/ 2250153 w 2287793"/>
                <a:gd name="connsiteY0" fmla="*/ 327135 h 1921085"/>
                <a:gd name="connsiteX1" fmla="*/ 2114351 w 2287793"/>
                <a:gd name="connsiteY1" fmla="*/ 537297 h 1921085"/>
                <a:gd name="connsiteX2" fmla="*/ 1850363 w 2287793"/>
                <a:gd name="connsiteY2" fmla="*/ 691678 h 1921085"/>
                <a:gd name="connsiteX3" fmla="*/ 1489662 w 2287793"/>
                <a:gd name="connsiteY3" fmla="*/ 772687 h 1921085"/>
                <a:gd name="connsiteX4" fmla="*/ 1046043 w 2287793"/>
                <a:gd name="connsiteY4" fmla="*/ 796028 h 1921085"/>
                <a:gd name="connsiteX5" fmla="*/ 575262 w 2287793"/>
                <a:gd name="connsiteY5" fmla="*/ 754580 h 1921085"/>
                <a:gd name="connsiteX6" fmla="*/ 297457 w 2287793"/>
                <a:gd name="connsiteY6" fmla="*/ 737417 h 1921085"/>
                <a:gd name="connsiteX7" fmla="*/ 190725 w 2287793"/>
                <a:gd name="connsiteY7" fmla="*/ 725982 h 1921085"/>
                <a:gd name="connsiteX8" fmla="*/ 131643 w 2287793"/>
                <a:gd name="connsiteY8" fmla="*/ 781741 h 1921085"/>
                <a:gd name="connsiteX9" fmla="*/ 113536 w 2287793"/>
                <a:gd name="connsiteY9" fmla="*/ 1080505 h 1921085"/>
                <a:gd name="connsiteX10" fmla="*/ 149750 w 2287793"/>
                <a:gd name="connsiteY10" fmla="*/ 1315895 h 1921085"/>
                <a:gd name="connsiteX11" fmla="*/ 195017 w 2287793"/>
                <a:gd name="connsiteY11" fmla="*/ 1487911 h 1921085"/>
                <a:gd name="connsiteX12" fmla="*/ 267445 w 2287793"/>
                <a:gd name="connsiteY12" fmla="*/ 1696141 h 1921085"/>
                <a:gd name="connsiteX13" fmla="*/ 267445 w 2287793"/>
                <a:gd name="connsiteY13" fmla="*/ 1868157 h 1921085"/>
                <a:gd name="connsiteX14" fmla="*/ 176910 w 2287793"/>
                <a:gd name="connsiteY14" fmla="*/ 1904371 h 1921085"/>
                <a:gd name="connsiteX15" fmla="*/ 113536 w 2287793"/>
                <a:gd name="connsiteY15" fmla="*/ 1623713 h 1921085"/>
                <a:gd name="connsiteX16" fmla="*/ 41108 w 2287793"/>
                <a:gd name="connsiteY16" fmla="*/ 1442644 h 1921085"/>
                <a:gd name="connsiteX17" fmla="*/ 13948 w 2287793"/>
                <a:gd name="connsiteY17" fmla="*/ 1080505 h 1921085"/>
                <a:gd name="connsiteX18" fmla="*/ 4894 w 2287793"/>
                <a:gd name="connsiteY18" fmla="*/ 845115 h 1921085"/>
                <a:gd name="connsiteX19" fmla="*/ 91137 w 2287793"/>
                <a:gd name="connsiteY19" fmla="*/ 621631 h 1921085"/>
                <a:gd name="connsiteX20" fmla="*/ 349869 w 2287793"/>
                <a:gd name="connsiteY20" fmla="*/ 601143 h 1921085"/>
                <a:gd name="connsiteX21" fmla="*/ 711064 w 2287793"/>
                <a:gd name="connsiteY21" fmla="*/ 654992 h 1921085"/>
                <a:gd name="connsiteX22" fmla="*/ 1177554 w 2287793"/>
                <a:gd name="connsiteY22" fmla="*/ 672628 h 1921085"/>
                <a:gd name="connsiteX23" fmla="*/ 1679314 w 2287793"/>
                <a:gd name="connsiteY23" fmla="*/ 611634 h 1921085"/>
                <a:gd name="connsiteX24" fmla="*/ 1971406 w 2287793"/>
                <a:gd name="connsiteY24" fmla="*/ 498702 h 1921085"/>
                <a:gd name="connsiteX25" fmla="*/ 2124371 w 2287793"/>
                <a:gd name="connsiteY25" fmla="*/ 282362 h 1921085"/>
                <a:gd name="connsiteX26" fmla="*/ 2150565 w 2287793"/>
                <a:gd name="connsiteY26" fmla="*/ 66517 h 1921085"/>
                <a:gd name="connsiteX27" fmla="*/ 2204886 w 2287793"/>
                <a:gd name="connsiteY27" fmla="*/ 3143 h 1921085"/>
                <a:gd name="connsiteX28" fmla="*/ 2271584 w 2287793"/>
                <a:gd name="connsiteY28" fmla="*/ 21250 h 1921085"/>
                <a:gd name="connsiteX29" fmla="*/ 2286839 w 2287793"/>
                <a:gd name="connsiteY29" fmla="*/ 120838 h 1921085"/>
                <a:gd name="connsiteX30" fmla="*/ 2250153 w 2287793"/>
                <a:gd name="connsiteY30" fmla="*/ 327135 h 1921085"/>
                <a:gd name="connsiteX0" fmla="*/ 2250153 w 2287793"/>
                <a:gd name="connsiteY0" fmla="*/ 327135 h 1921085"/>
                <a:gd name="connsiteX1" fmla="*/ 2114351 w 2287793"/>
                <a:gd name="connsiteY1" fmla="*/ 537297 h 1921085"/>
                <a:gd name="connsiteX2" fmla="*/ 1850363 w 2287793"/>
                <a:gd name="connsiteY2" fmla="*/ 691678 h 1921085"/>
                <a:gd name="connsiteX3" fmla="*/ 1489662 w 2287793"/>
                <a:gd name="connsiteY3" fmla="*/ 772687 h 1921085"/>
                <a:gd name="connsiteX4" fmla="*/ 1046043 w 2287793"/>
                <a:gd name="connsiteY4" fmla="*/ 796028 h 1921085"/>
                <a:gd name="connsiteX5" fmla="*/ 577643 w 2287793"/>
                <a:gd name="connsiteY5" fmla="*/ 768868 h 1921085"/>
                <a:gd name="connsiteX6" fmla="*/ 297457 w 2287793"/>
                <a:gd name="connsiteY6" fmla="*/ 737417 h 1921085"/>
                <a:gd name="connsiteX7" fmla="*/ 190725 w 2287793"/>
                <a:gd name="connsiteY7" fmla="*/ 725982 h 1921085"/>
                <a:gd name="connsiteX8" fmla="*/ 131643 w 2287793"/>
                <a:gd name="connsiteY8" fmla="*/ 781741 h 1921085"/>
                <a:gd name="connsiteX9" fmla="*/ 113536 w 2287793"/>
                <a:gd name="connsiteY9" fmla="*/ 1080505 h 1921085"/>
                <a:gd name="connsiteX10" fmla="*/ 149750 w 2287793"/>
                <a:gd name="connsiteY10" fmla="*/ 1315895 h 1921085"/>
                <a:gd name="connsiteX11" fmla="*/ 195017 w 2287793"/>
                <a:gd name="connsiteY11" fmla="*/ 1487911 h 1921085"/>
                <a:gd name="connsiteX12" fmla="*/ 267445 w 2287793"/>
                <a:gd name="connsiteY12" fmla="*/ 1696141 h 1921085"/>
                <a:gd name="connsiteX13" fmla="*/ 267445 w 2287793"/>
                <a:gd name="connsiteY13" fmla="*/ 1868157 h 1921085"/>
                <a:gd name="connsiteX14" fmla="*/ 176910 w 2287793"/>
                <a:gd name="connsiteY14" fmla="*/ 1904371 h 1921085"/>
                <a:gd name="connsiteX15" fmla="*/ 113536 w 2287793"/>
                <a:gd name="connsiteY15" fmla="*/ 1623713 h 1921085"/>
                <a:gd name="connsiteX16" fmla="*/ 41108 w 2287793"/>
                <a:gd name="connsiteY16" fmla="*/ 1442644 h 1921085"/>
                <a:gd name="connsiteX17" fmla="*/ 13948 w 2287793"/>
                <a:gd name="connsiteY17" fmla="*/ 1080505 h 1921085"/>
                <a:gd name="connsiteX18" fmla="*/ 4894 w 2287793"/>
                <a:gd name="connsiteY18" fmla="*/ 845115 h 1921085"/>
                <a:gd name="connsiteX19" fmla="*/ 91137 w 2287793"/>
                <a:gd name="connsiteY19" fmla="*/ 621631 h 1921085"/>
                <a:gd name="connsiteX20" fmla="*/ 349869 w 2287793"/>
                <a:gd name="connsiteY20" fmla="*/ 601143 h 1921085"/>
                <a:gd name="connsiteX21" fmla="*/ 711064 w 2287793"/>
                <a:gd name="connsiteY21" fmla="*/ 654992 h 1921085"/>
                <a:gd name="connsiteX22" fmla="*/ 1177554 w 2287793"/>
                <a:gd name="connsiteY22" fmla="*/ 672628 h 1921085"/>
                <a:gd name="connsiteX23" fmla="*/ 1679314 w 2287793"/>
                <a:gd name="connsiteY23" fmla="*/ 611634 h 1921085"/>
                <a:gd name="connsiteX24" fmla="*/ 1971406 w 2287793"/>
                <a:gd name="connsiteY24" fmla="*/ 498702 h 1921085"/>
                <a:gd name="connsiteX25" fmla="*/ 2124371 w 2287793"/>
                <a:gd name="connsiteY25" fmla="*/ 282362 h 1921085"/>
                <a:gd name="connsiteX26" fmla="*/ 2150565 w 2287793"/>
                <a:gd name="connsiteY26" fmla="*/ 66517 h 1921085"/>
                <a:gd name="connsiteX27" fmla="*/ 2204886 w 2287793"/>
                <a:gd name="connsiteY27" fmla="*/ 3143 h 1921085"/>
                <a:gd name="connsiteX28" fmla="*/ 2271584 w 2287793"/>
                <a:gd name="connsiteY28" fmla="*/ 21250 h 1921085"/>
                <a:gd name="connsiteX29" fmla="*/ 2286839 w 2287793"/>
                <a:gd name="connsiteY29" fmla="*/ 120838 h 1921085"/>
                <a:gd name="connsiteX30" fmla="*/ 2250153 w 2287793"/>
                <a:gd name="connsiteY30" fmla="*/ 327135 h 1921085"/>
                <a:gd name="connsiteX0" fmla="*/ 2250153 w 2287793"/>
                <a:gd name="connsiteY0" fmla="*/ 327135 h 1921085"/>
                <a:gd name="connsiteX1" fmla="*/ 2114351 w 2287793"/>
                <a:gd name="connsiteY1" fmla="*/ 537297 h 1921085"/>
                <a:gd name="connsiteX2" fmla="*/ 1850363 w 2287793"/>
                <a:gd name="connsiteY2" fmla="*/ 691678 h 1921085"/>
                <a:gd name="connsiteX3" fmla="*/ 1489662 w 2287793"/>
                <a:gd name="connsiteY3" fmla="*/ 772687 h 1921085"/>
                <a:gd name="connsiteX4" fmla="*/ 1046043 w 2287793"/>
                <a:gd name="connsiteY4" fmla="*/ 796028 h 1921085"/>
                <a:gd name="connsiteX5" fmla="*/ 577643 w 2287793"/>
                <a:gd name="connsiteY5" fmla="*/ 768868 h 1921085"/>
                <a:gd name="connsiteX6" fmla="*/ 297457 w 2287793"/>
                <a:gd name="connsiteY6" fmla="*/ 737417 h 1921085"/>
                <a:gd name="connsiteX7" fmla="*/ 190725 w 2287793"/>
                <a:gd name="connsiteY7" fmla="*/ 725982 h 1921085"/>
                <a:gd name="connsiteX8" fmla="*/ 148312 w 2287793"/>
                <a:gd name="connsiteY8" fmla="*/ 798409 h 1921085"/>
                <a:gd name="connsiteX9" fmla="*/ 113536 w 2287793"/>
                <a:gd name="connsiteY9" fmla="*/ 1080505 h 1921085"/>
                <a:gd name="connsiteX10" fmla="*/ 149750 w 2287793"/>
                <a:gd name="connsiteY10" fmla="*/ 1315895 h 1921085"/>
                <a:gd name="connsiteX11" fmla="*/ 195017 w 2287793"/>
                <a:gd name="connsiteY11" fmla="*/ 1487911 h 1921085"/>
                <a:gd name="connsiteX12" fmla="*/ 267445 w 2287793"/>
                <a:gd name="connsiteY12" fmla="*/ 1696141 h 1921085"/>
                <a:gd name="connsiteX13" fmla="*/ 267445 w 2287793"/>
                <a:gd name="connsiteY13" fmla="*/ 1868157 h 1921085"/>
                <a:gd name="connsiteX14" fmla="*/ 176910 w 2287793"/>
                <a:gd name="connsiteY14" fmla="*/ 1904371 h 1921085"/>
                <a:gd name="connsiteX15" fmla="*/ 113536 w 2287793"/>
                <a:gd name="connsiteY15" fmla="*/ 1623713 h 1921085"/>
                <a:gd name="connsiteX16" fmla="*/ 41108 w 2287793"/>
                <a:gd name="connsiteY16" fmla="*/ 1442644 h 1921085"/>
                <a:gd name="connsiteX17" fmla="*/ 13948 w 2287793"/>
                <a:gd name="connsiteY17" fmla="*/ 1080505 h 1921085"/>
                <a:gd name="connsiteX18" fmla="*/ 4894 w 2287793"/>
                <a:gd name="connsiteY18" fmla="*/ 845115 h 1921085"/>
                <a:gd name="connsiteX19" fmla="*/ 91137 w 2287793"/>
                <a:gd name="connsiteY19" fmla="*/ 621631 h 1921085"/>
                <a:gd name="connsiteX20" fmla="*/ 349869 w 2287793"/>
                <a:gd name="connsiteY20" fmla="*/ 601143 h 1921085"/>
                <a:gd name="connsiteX21" fmla="*/ 711064 w 2287793"/>
                <a:gd name="connsiteY21" fmla="*/ 654992 h 1921085"/>
                <a:gd name="connsiteX22" fmla="*/ 1177554 w 2287793"/>
                <a:gd name="connsiteY22" fmla="*/ 672628 h 1921085"/>
                <a:gd name="connsiteX23" fmla="*/ 1679314 w 2287793"/>
                <a:gd name="connsiteY23" fmla="*/ 611634 h 1921085"/>
                <a:gd name="connsiteX24" fmla="*/ 1971406 w 2287793"/>
                <a:gd name="connsiteY24" fmla="*/ 498702 h 1921085"/>
                <a:gd name="connsiteX25" fmla="*/ 2124371 w 2287793"/>
                <a:gd name="connsiteY25" fmla="*/ 282362 h 1921085"/>
                <a:gd name="connsiteX26" fmla="*/ 2150565 w 2287793"/>
                <a:gd name="connsiteY26" fmla="*/ 66517 h 1921085"/>
                <a:gd name="connsiteX27" fmla="*/ 2204886 w 2287793"/>
                <a:gd name="connsiteY27" fmla="*/ 3143 h 1921085"/>
                <a:gd name="connsiteX28" fmla="*/ 2271584 w 2287793"/>
                <a:gd name="connsiteY28" fmla="*/ 21250 h 1921085"/>
                <a:gd name="connsiteX29" fmla="*/ 2286839 w 2287793"/>
                <a:gd name="connsiteY29" fmla="*/ 120838 h 1921085"/>
                <a:gd name="connsiteX30" fmla="*/ 2250153 w 2287793"/>
                <a:gd name="connsiteY30" fmla="*/ 327135 h 1921085"/>
                <a:gd name="connsiteX0" fmla="*/ 2250153 w 2287793"/>
                <a:gd name="connsiteY0" fmla="*/ 327135 h 1921085"/>
                <a:gd name="connsiteX1" fmla="*/ 2114351 w 2287793"/>
                <a:gd name="connsiteY1" fmla="*/ 537297 h 1921085"/>
                <a:gd name="connsiteX2" fmla="*/ 1850363 w 2287793"/>
                <a:gd name="connsiteY2" fmla="*/ 691678 h 1921085"/>
                <a:gd name="connsiteX3" fmla="*/ 1489662 w 2287793"/>
                <a:gd name="connsiteY3" fmla="*/ 772687 h 1921085"/>
                <a:gd name="connsiteX4" fmla="*/ 1046043 w 2287793"/>
                <a:gd name="connsiteY4" fmla="*/ 796028 h 1921085"/>
                <a:gd name="connsiteX5" fmla="*/ 577643 w 2287793"/>
                <a:gd name="connsiteY5" fmla="*/ 768868 h 1921085"/>
                <a:gd name="connsiteX6" fmla="*/ 297457 w 2287793"/>
                <a:gd name="connsiteY6" fmla="*/ 737417 h 1921085"/>
                <a:gd name="connsiteX7" fmla="*/ 190725 w 2287793"/>
                <a:gd name="connsiteY7" fmla="*/ 725982 h 1921085"/>
                <a:gd name="connsiteX8" fmla="*/ 148312 w 2287793"/>
                <a:gd name="connsiteY8" fmla="*/ 798409 h 1921085"/>
                <a:gd name="connsiteX9" fmla="*/ 127823 w 2287793"/>
                <a:gd name="connsiteY9" fmla="*/ 1082886 h 1921085"/>
                <a:gd name="connsiteX10" fmla="*/ 149750 w 2287793"/>
                <a:gd name="connsiteY10" fmla="*/ 1315895 h 1921085"/>
                <a:gd name="connsiteX11" fmla="*/ 195017 w 2287793"/>
                <a:gd name="connsiteY11" fmla="*/ 1487911 h 1921085"/>
                <a:gd name="connsiteX12" fmla="*/ 267445 w 2287793"/>
                <a:gd name="connsiteY12" fmla="*/ 1696141 h 1921085"/>
                <a:gd name="connsiteX13" fmla="*/ 267445 w 2287793"/>
                <a:gd name="connsiteY13" fmla="*/ 1868157 h 1921085"/>
                <a:gd name="connsiteX14" fmla="*/ 176910 w 2287793"/>
                <a:gd name="connsiteY14" fmla="*/ 1904371 h 1921085"/>
                <a:gd name="connsiteX15" fmla="*/ 113536 w 2287793"/>
                <a:gd name="connsiteY15" fmla="*/ 1623713 h 1921085"/>
                <a:gd name="connsiteX16" fmla="*/ 41108 w 2287793"/>
                <a:gd name="connsiteY16" fmla="*/ 1442644 h 1921085"/>
                <a:gd name="connsiteX17" fmla="*/ 13948 w 2287793"/>
                <a:gd name="connsiteY17" fmla="*/ 1080505 h 1921085"/>
                <a:gd name="connsiteX18" fmla="*/ 4894 w 2287793"/>
                <a:gd name="connsiteY18" fmla="*/ 845115 h 1921085"/>
                <a:gd name="connsiteX19" fmla="*/ 91137 w 2287793"/>
                <a:gd name="connsiteY19" fmla="*/ 621631 h 1921085"/>
                <a:gd name="connsiteX20" fmla="*/ 349869 w 2287793"/>
                <a:gd name="connsiteY20" fmla="*/ 601143 h 1921085"/>
                <a:gd name="connsiteX21" fmla="*/ 711064 w 2287793"/>
                <a:gd name="connsiteY21" fmla="*/ 654992 h 1921085"/>
                <a:gd name="connsiteX22" fmla="*/ 1177554 w 2287793"/>
                <a:gd name="connsiteY22" fmla="*/ 672628 h 1921085"/>
                <a:gd name="connsiteX23" fmla="*/ 1679314 w 2287793"/>
                <a:gd name="connsiteY23" fmla="*/ 611634 h 1921085"/>
                <a:gd name="connsiteX24" fmla="*/ 1971406 w 2287793"/>
                <a:gd name="connsiteY24" fmla="*/ 498702 h 1921085"/>
                <a:gd name="connsiteX25" fmla="*/ 2124371 w 2287793"/>
                <a:gd name="connsiteY25" fmla="*/ 282362 h 1921085"/>
                <a:gd name="connsiteX26" fmla="*/ 2150565 w 2287793"/>
                <a:gd name="connsiteY26" fmla="*/ 66517 h 1921085"/>
                <a:gd name="connsiteX27" fmla="*/ 2204886 w 2287793"/>
                <a:gd name="connsiteY27" fmla="*/ 3143 h 1921085"/>
                <a:gd name="connsiteX28" fmla="*/ 2271584 w 2287793"/>
                <a:gd name="connsiteY28" fmla="*/ 21250 h 1921085"/>
                <a:gd name="connsiteX29" fmla="*/ 2286839 w 2287793"/>
                <a:gd name="connsiteY29" fmla="*/ 120838 h 1921085"/>
                <a:gd name="connsiteX30" fmla="*/ 2250153 w 2287793"/>
                <a:gd name="connsiteY30" fmla="*/ 327135 h 1921085"/>
                <a:gd name="connsiteX0" fmla="*/ 2250153 w 2287793"/>
                <a:gd name="connsiteY0" fmla="*/ 327135 h 1921085"/>
                <a:gd name="connsiteX1" fmla="*/ 2114351 w 2287793"/>
                <a:gd name="connsiteY1" fmla="*/ 537297 h 1921085"/>
                <a:gd name="connsiteX2" fmla="*/ 1850363 w 2287793"/>
                <a:gd name="connsiteY2" fmla="*/ 691678 h 1921085"/>
                <a:gd name="connsiteX3" fmla="*/ 1489662 w 2287793"/>
                <a:gd name="connsiteY3" fmla="*/ 772687 h 1921085"/>
                <a:gd name="connsiteX4" fmla="*/ 1046043 w 2287793"/>
                <a:gd name="connsiteY4" fmla="*/ 796028 h 1921085"/>
                <a:gd name="connsiteX5" fmla="*/ 577643 w 2287793"/>
                <a:gd name="connsiteY5" fmla="*/ 768868 h 1921085"/>
                <a:gd name="connsiteX6" fmla="*/ 297457 w 2287793"/>
                <a:gd name="connsiteY6" fmla="*/ 737417 h 1921085"/>
                <a:gd name="connsiteX7" fmla="*/ 190725 w 2287793"/>
                <a:gd name="connsiteY7" fmla="*/ 725982 h 1921085"/>
                <a:gd name="connsiteX8" fmla="*/ 148312 w 2287793"/>
                <a:gd name="connsiteY8" fmla="*/ 798409 h 1921085"/>
                <a:gd name="connsiteX9" fmla="*/ 127823 w 2287793"/>
                <a:gd name="connsiteY9" fmla="*/ 1082886 h 1921085"/>
                <a:gd name="connsiteX10" fmla="*/ 149750 w 2287793"/>
                <a:gd name="connsiteY10" fmla="*/ 1315895 h 1921085"/>
                <a:gd name="connsiteX11" fmla="*/ 206924 w 2287793"/>
                <a:gd name="connsiteY11" fmla="*/ 1487911 h 1921085"/>
                <a:gd name="connsiteX12" fmla="*/ 267445 w 2287793"/>
                <a:gd name="connsiteY12" fmla="*/ 1696141 h 1921085"/>
                <a:gd name="connsiteX13" fmla="*/ 267445 w 2287793"/>
                <a:gd name="connsiteY13" fmla="*/ 1868157 h 1921085"/>
                <a:gd name="connsiteX14" fmla="*/ 176910 w 2287793"/>
                <a:gd name="connsiteY14" fmla="*/ 1904371 h 1921085"/>
                <a:gd name="connsiteX15" fmla="*/ 113536 w 2287793"/>
                <a:gd name="connsiteY15" fmla="*/ 1623713 h 1921085"/>
                <a:gd name="connsiteX16" fmla="*/ 41108 w 2287793"/>
                <a:gd name="connsiteY16" fmla="*/ 1442644 h 1921085"/>
                <a:gd name="connsiteX17" fmla="*/ 13948 w 2287793"/>
                <a:gd name="connsiteY17" fmla="*/ 1080505 h 1921085"/>
                <a:gd name="connsiteX18" fmla="*/ 4894 w 2287793"/>
                <a:gd name="connsiteY18" fmla="*/ 845115 h 1921085"/>
                <a:gd name="connsiteX19" fmla="*/ 91137 w 2287793"/>
                <a:gd name="connsiteY19" fmla="*/ 621631 h 1921085"/>
                <a:gd name="connsiteX20" fmla="*/ 349869 w 2287793"/>
                <a:gd name="connsiteY20" fmla="*/ 601143 h 1921085"/>
                <a:gd name="connsiteX21" fmla="*/ 711064 w 2287793"/>
                <a:gd name="connsiteY21" fmla="*/ 654992 h 1921085"/>
                <a:gd name="connsiteX22" fmla="*/ 1177554 w 2287793"/>
                <a:gd name="connsiteY22" fmla="*/ 672628 h 1921085"/>
                <a:gd name="connsiteX23" fmla="*/ 1679314 w 2287793"/>
                <a:gd name="connsiteY23" fmla="*/ 611634 h 1921085"/>
                <a:gd name="connsiteX24" fmla="*/ 1971406 w 2287793"/>
                <a:gd name="connsiteY24" fmla="*/ 498702 h 1921085"/>
                <a:gd name="connsiteX25" fmla="*/ 2124371 w 2287793"/>
                <a:gd name="connsiteY25" fmla="*/ 282362 h 1921085"/>
                <a:gd name="connsiteX26" fmla="*/ 2150565 w 2287793"/>
                <a:gd name="connsiteY26" fmla="*/ 66517 h 1921085"/>
                <a:gd name="connsiteX27" fmla="*/ 2204886 w 2287793"/>
                <a:gd name="connsiteY27" fmla="*/ 3143 h 1921085"/>
                <a:gd name="connsiteX28" fmla="*/ 2271584 w 2287793"/>
                <a:gd name="connsiteY28" fmla="*/ 21250 h 1921085"/>
                <a:gd name="connsiteX29" fmla="*/ 2286839 w 2287793"/>
                <a:gd name="connsiteY29" fmla="*/ 120838 h 1921085"/>
                <a:gd name="connsiteX30" fmla="*/ 2250153 w 2287793"/>
                <a:gd name="connsiteY30" fmla="*/ 327135 h 1921085"/>
                <a:gd name="connsiteX0" fmla="*/ 2254559 w 2292199"/>
                <a:gd name="connsiteY0" fmla="*/ 327135 h 1921085"/>
                <a:gd name="connsiteX1" fmla="*/ 2118757 w 2292199"/>
                <a:gd name="connsiteY1" fmla="*/ 537297 h 1921085"/>
                <a:gd name="connsiteX2" fmla="*/ 1854769 w 2292199"/>
                <a:gd name="connsiteY2" fmla="*/ 691678 h 1921085"/>
                <a:gd name="connsiteX3" fmla="*/ 1494068 w 2292199"/>
                <a:gd name="connsiteY3" fmla="*/ 772687 h 1921085"/>
                <a:gd name="connsiteX4" fmla="*/ 1050449 w 2292199"/>
                <a:gd name="connsiteY4" fmla="*/ 796028 h 1921085"/>
                <a:gd name="connsiteX5" fmla="*/ 582049 w 2292199"/>
                <a:gd name="connsiteY5" fmla="*/ 768868 h 1921085"/>
                <a:gd name="connsiteX6" fmla="*/ 301863 w 2292199"/>
                <a:gd name="connsiteY6" fmla="*/ 737417 h 1921085"/>
                <a:gd name="connsiteX7" fmla="*/ 195131 w 2292199"/>
                <a:gd name="connsiteY7" fmla="*/ 725982 h 1921085"/>
                <a:gd name="connsiteX8" fmla="*/ 152718 w 2292199"/>
                <a:gd name="connsiteY8" fmla="*/ 798409 h 1921085"/>
                <a:gd name="connsiteX9" fmla="*/ 132229 w 2292199"/>
                <a:gd name="connsiteY9" fmla="*/ 1082886 h 1921085"/>
                <a:gd name="connsiteX10" fmla="*/ 154156 w 2292199"/>
                <a:gd name="connsiteY10" fmla="*/ 1315895 h 1921085"/>
                <a:gd name="connsiteX11" fmla="*/ 211330 w 2292199"/>
                <a:gd name="connsiteY11" fmla="*/ 1487911 h 1921085"/>
                <a:gd name="connsiteX12" fmla="*/ 271851 w 2292199"/>
                <a:gd name="connsiteY12" fmla="*/ 1696141 h 1921085"/>
                <a:gd name="connsiteX13" fmla="*/ 271851 w 2292199"/>
                <a:gd name="connsiteY13" fmla="*/ 1868157 h 1921085"/>
                <a:gd name="connsiteX14" fmla="*/ 181316 w 2292199"/>
                <a:gd name="connsiteY14" fmla="*/ 1904371 h 1921085"/>
                <a:gd name="connsiteX15" fmla="*/ 117942 w 2292199"/>
                <a:gd name="connsiteY15" fmla="*/ 1623713 h 1921085"/>
                <a:gd name="connsiteX16" fmla="*/ 45514 w 2292199"/>
                <a:gd name="connsiteY16" fmla="*/ 1442644 h 1921085"/>
                <a:gd name="connsiteX17" fmla="*/ 6447 w 2292199"/>
                <a:gd name="connsiteY17" fmla="*/ 1085267 h 1921085"/>
                <a:gd name="connsiteX18" fmla="*/ 9300 w 2292199"/>
                <a:gd name="connsiteY18" fmla="*/ 845115 h 1921085"/>
                <a:gd name="connsiteX19" fmla="*/ 95543 w 2292199"/>
                <a:gd name="connsiteY19" fmla="*/ 621631 h 1921085"/>
                <a:gd name="connsiteX20" fmla="*/ 354275 w 2292199"/>
                <a:gd name="connsiteY20" fmla="*/ 601143 h 1921085"/>
                <a:gd name="connsiteX21" fmla="*/ 715470 w 2292199"/>
                <a:gd name="connsiteY21" fmla="*/ 654992 h 1921085"/>
                <a:gd name="connsiteX22" fmla="*/ 1181960 w 2292199"/>
                <a:gd name="connsiteY22" fmla="*/ 672628 h 1921085"/>
                <a:gd name="connsiteX23" fmla="*/ 1683720 w 2292199"/>
                <a:gd name="connsiteY23" fmla="*/ 611634 h 1921085"/>
                <a:gd name="connsiteX24" fmla="*/ 1975812 w 2292199"/>
                <a:gd name="connsiteY24" fmla="*/ 498702 h 1921085"/>
                <a:gd name="connsiteX25" fmla="*/ 2128777 w 2292199"/>
                <a:gd name="connsiteY25" fmla="*/ 282362 h 1921085"/>
                <a:gd name="connsiteX26" fmla="*/ 2154971 w 2292199"/>
                <a:gd name="connsiteY26" fmla="*/ 66517 h 1921085"/>
                <a:gd name="connsiteX27" fmla="*/ 2209292 w 2292199"/>
                <a:gd name="connsiteY27" fmla="*/ 3143 h 1921085"/>
                <a:gd name="connsiteX28" fmla="*/ 2275990 w 2292199"/>
                <a:gd name="connsiteY28" fmla="*/ 21250 h 1921085"/>
                <a:gd name="connsiteX29" fmla="*/ 2291245 w 2292199"/>
                <a:gd name="connsiteY29" fmla="*/ 120838 h 1921085"/>
                <a:gd name="connsiteX30" fmla="*/ 2254559 w 2292199"/>
                <a:gd name="connsiteY30" fmla="*/ 327135 h 1921085"/>
                <a:gd name="connsiteX0" fmla="*/ 2262676 w 2300316"/>
                <a:gd name="connsiteY0" fmla="*/ 327135 h 1921085"/>
                <a:gd name="connsiteX1" fmla="*/ 2126874 w 2300316"/>
                <a:gd name="connsiteY1" fmla="*/ 537297 h 1921085"/>
                <a:gd name="connsiteX2" fmla="*/ 1862886 w 2300316"/>
                <a:gd name="connsiteY2" fmla="*/ 691678 h 1921085"/>
                <a:gd name="connsiteX3" fmla="*/ 1502185 w 2300316"/>
                <a:gd name="connsiteY3" fmla="*/ 772687 h 1921085"/>
                <a:gd name="connsiteX4" fmla="*/ 1058566 w 2300316"/>
                <a:gd name="connsiteY4" fmla="*/ 796028 h 1921085"/>
                <a:gd name="connsiteX5" fmla="*/ 590166 w 2300316"/>
                <a:gd name="connsiteY5" fmla="*/ 768868 h 1921085"/>
                <a:gd name="connsiteX6" fmla="*/ 309980 w 2300316"/>
                <a:gd name="connsiteY6" fmla="*/ 737417 h 1921085"/>
                <a:gd name="connsiteX7" fmla="*/ 203248 w 2300316"/>
                <a:gd name="connsiteY7" fmla="*/ 725982 h 1921085"/>
                <a:gd name="connsiteX8" fmla="*/ 160835 w 2300316"/>
                <a:gd name="connsiteY8" fmla="*/ 798409 h 1921085"/>
                <a:gd name="connsiteX9" fmla="*/ 140346 w 2300316"/>
                <a:gd name="connsiteY9" fmla="*/ 1082886 h 1921085"/>
                <a:gd name="connsiteX10" fmla="*/ 162273 w 2300316"/>
                <a:gd name="connsiteY10" fmla="*/ 1315895 h 1921085"/>
                <a:gd name="connsiteX11" fmla="*/ 219447 w 2300316"/>
                <a:gd name="connsiteY11" fmla="*/ 1487911 h 1921085"/>
                <a:gd name="connsiteX12" fmla="*/ 279968 w 2300316"/>
                <a:gd name="connsiteY12" fmla="*/ 1696141 h 1921085"/>
                <a:gd name="connsiteX13" fmla="*/ 279968 w 2300316"/>
                <a:gd name="connsiteY13" fmla="*/ 1868157 h 1921085"/>
                <a:gd name="connsiteX14" fmla="*/ 189433 w 2300316"/>
                <a:gd name="connsiteY14" fmla="*/ 1904371 h 1921085"/>
                <a:gd name="connsiteX15" fmla="*/ 126059 w 2300316"/>
                <a:gd name="connsiteY15" fmla="*/ 1623713 h 1921085"/>
                <a:gd name="connsiteX16" fmla="*/ 53631 w 2300316"/>
                <a:gd name="connsiteY16" fmla="*/ 1442644 h 1921085"/>
                <a:gd name="connsiteX17" fmla="*/ 2658 w 2300316"/>
                <a:gd name="connsiteY17" fmla="*/ 1094792 h 1921085"/>
                <a:gd name="connsiteX18" fmla="*/ 17417 w 2300316"/>
                <a:gd name="connsiteY18" fmla="*/ 845115 h 1921085"/>
                <a:gd name="connsiteX19" fmla="*/ 103660 w 2300316"/>
                <a:gd name="connsiteY19" fmla="*/ 621631 h 1921085"/>
                <a:gd name="connsiteX20" fmla="*/ 362392 w 2300316"/>
                <a:gd name="connsiteY20" fmla="*/ 601143 h 1921085"/>
                <a:gd name="connsiteX21" fmla="*/ 723587 w 2300316"/>
                <a:gd name="connsiteY21" fmla="*/ 654992 h 1921085"/>
                <a:gd name="connsiteX22" fmla="*/ 1190077 w 2300316"/>
                <a:gd name="connsiteY22" fmla="*/ 672628 h 1921085"/>
                <a:gd name="connsiteX23" fmla="*/ 1691837 w 2300316"/>
                <a:gd name="connsiteY23" fmla="*/ 611634 h 1921085"/>
                <a:gd name="connsiteX24" fmla="*/ 1983929 w 2300316"/>
                <a:gd name="connsiteY24" fmla="*/ 498702 h 1921085"/>
                <a:gd name="connsiteX25" fmla="*/ 2136894 w 2300316"/>
                <a:gd name="connsiteY25" fmla="*/ 282362 h 1921085"/>
                <a:gd name="connsiteX26" fmla="*/ 2163088 w 2300316"/>
                <a:gd name="connsiteY26" fmla="*/ 66517 h 1921085"/>
                <a:gd name="connsiteX27" fmla="*/ 2217409 w 2300316"/>
                <a:gd name="connsiteY27" fmla="*/ 3143 h 1921085"/>
                <a:gd name="connsiteX28" fmla="*/ 2284107 w 2300316"/>
                <a:gd name="connsiteY28" fmla="*/ 21250 h 1921085"/>
                <a:gd name="connsiteX29" fmla="*/ 2299362 w 2300316"/>
                <a:gd name="connsiteY29" fmla="*/ 120838 h 1921085"/>
                <a:gd name="connsiteX30" fmla="*/ 2262676 w 2300316"/>
                <a:gd name="connsiteY30" fmla="*/ 327135 h 1921085"/>
                <a:gd name="connsiteX0" fmla="*/ 2258975 w 2296615"/>
                <a:gd name="connsiteY0" fmla="*/ 327135 h 1921085"/>
                <a:gd name="connsiteX1" fmla="*/ 2123173 w 2296615"/>
                <a:gd name="connsiteY1" fmla="*/ 537297 h 1921085"/>
                <a:gd name="connsiteX2" fmla="*/ 1859185 w 2296615"/>
                <a:gd name="connsiteY2" fmla="*/ 691678 h 1921085"/>
                <a:gd name="connsiteX3" fmla="*/ 1498484 w 2296615"/>
                <a:gd name="connsiteY3" fmla="*/ 772687 h 1921085"/>
                <a:gd name="connsiteX4" fmla="*/ 1054865 w 2296615"/>
                <a:gd name="connsiteY4" fmla="*/ 796028 h 1921085"/>
                <a:gd name="connsiteX5" fmla="*/ 586465 w 2296615"/>
                <a:gd name="connsiteY5" fmla="*/ 768868 h 1921085"/>
                <a:gd name="connsiteX6" fmla="*/ 306279 w 2296615"/>
                <a:gd name="connsiteY6" fmla="*/ 737417 h 1921085"/>
                <a:gd name="connsiteX7" fmla="*/ 199547 w 2296615"/>
                <a:gd name="connsiteY7" fmla="*/ 725982 h 1921085"/>
                <a:gd name="connsiteX8" fmla="*/ 157134 w 2296615"/>
                <a:gd name="connsiteY8" fmla="*/ 798409 h 1921085"/>
                <a:gd name="connsiteX9" fmla="*/ 136645 w 2296615"/>
                <a:gd name="connsiteY9" fmla="*/ 1082886 h 1921085"/>
                <a:gd name="connsiteX10" fmla="*/ 158572 w 2296615"/>
                <a:gd name="connsiteY10" fmla="*/ 1315895 h 1921085"/>
                <a:gd name="connsiteX11" fmla="*/ 215746 w 2296615"/>
                <a:gd name="connsiteY11" fmla="*/ 1487911 h 1921085"/>
                <a:gd name="connsiteX12" fmla="*/ 276267 w 2296615"/>
                <a:gd name="connsiteY12" fmla="*/ 1696141 h 1921085"/>
                <a:gd name="connsiteX13" fmla="*/ 276267 w 2296615"/>
                <a:gd name="connsiteY13" fmla="*/ 1868157 h 1921085"/>
                <a:gd name="connsiteX14" fmla="*/ 185732 w 2296615"/>
                <a:gd name="connsiteY14" fmla="*/ 1904371 h 1921085"/>
                <a:gd name="connsiteX15" fmla="*/ 122358 w 2296615"/>
                <a:gd name="connsiteY15" fmla="*/ 1623713 h 1921085"/>
                <a:gd name="connsiteX16" fmla="*/ 49930 w 2296615"/>
                <a:gd name="connsiteY16" fmla="*/ 1442644 h 1921085"/>
                <a:gd name="connsiteX17" fmla="*/ 3720 w 2296615"/>
                <a:gd name="connsiteY17" fmla="*/ 1101936 h 1921085"/>
                <a:gd name="connsiteX18" fmla="*/ 13716 w 2296615"/>
                <a:gd name="connsiteY18" fmla="*/ 845115 h 1921085"/>
                <a:gd name="connsiteX19" fmla="*/ 99959 w 2296615"/>
                <a:gd name="connsiteY19" fmla="*/ 621631 h 1921085"/>
                <a:gd name="connsiteX20" fmla="*/ 358691 w 2296615"/>
                <a:gd name="connsiteY20" fmla="*/ 601143 h 1921085"/>
                <a:gd name="connsiteX21" fmla="*/ 719886 w 2296615"/>
                <a:gd name="connsiteY21" fmla="*/ 654992 h 1921085"/>
                <a:gd name="connsiteX22" fmla="*/ 1186376 w 2296615"/>
                <a:gd name="connsiteY22" fmla="*/ 672628 h 1921085"/>
                <a:gd name="connsiteX23" fmla="*/ 1688136 w 2296615"/>
                <a:gd name="connsiteY23" fmla="*/ 611634 h 1921085"/>
                <a:gd name="connsiteX24" fmla="*/ 1980228 w 2296615"/>
                <a:gd name="connsiteY24" fmla="*/ 498702 h 1921085"/>
                <a:gd name="connsiteX25" fmla="*/ 2133193 w 2296615"/>
                <a:gd name="connsiteY25" fmla="*/ 282362 h 1921085"/>
                <a:gd name="connsiteX26" fmla="*/ 2159387 w 2296615"/>
                <a:gd name="connsiteY26" fmla="*/ 66517 h 1921085"/>
                <a:gd name="connsiteX27" fmla="*/ 2213708 w 2296615"/>
                <a:gd name="connsiteY27" fmla="*/ 3143 h 1921085"/>
                <a:gd name="connsiteX28" fmla="*/ 2280406 w 2296615"/>
                <a:gd name="connsiteY28" fmla="*/ 21250 h 1921085"/>
                <a:gd name="connsiteX29" fmla="*/ 2295661 w 2296615"/>
                <a:gd name="connsiteY29" fmla="*/ 120838 h 1921085"/>
                <a:gd name="connsiteX30" fmla="*/ 2258975 w 2296615"/>
                <a:gd name="connsiteY30" fmla="*/ 327135 h 1921085"/>
                <a:gd name="connsiteX0" fmla="*/ 2257433 w 2295073"/>
                <a:gd name="connsiteY0" fmla="*/ 327135 h 1921085"/>
                <a:gd name="connsiteX1" fmla="*/ 2121631 w 2295073"/>
                <a:gd name="connsiteY1" fmla="*/ 537297 h 1921085"/>
                <a:gd name="connsiteX2" fmla="*/ 1857643 w 2295073"/>
                <a:gd name="connsiteY2" fmla="*/ 691678 h 1921085"/>
                <a:gd name="connsiteX3" fmla="*/ 1496942 w 2295073"/>
                <a:gd name="connsiteY3" fmla="*/ 772687 h 1921085"/>
                <a:gd name="connsiteX4" fmla="*/ 1053323 w 2295073"/>
                <a:gd name="connsiteY4" fmla="*/ 796028 h 1921085"/>
                <a:gd name="connsiteX5" fmla="*/ 584923 w 2295073"/>
                <a:gd name="connsiteY5" fmla="*/ 768868 h 1921085"/>
                <a:gd name="connsiteX6" fmla="*/ 304737 w 2295073"/>
                <a:gd name="connsiteY6" fmla="*/ 737417 h 1921085"/>
                <a:gd name="connsiteX7" fmla="*/ 198005 w 2295073"/>
                <a:gd name="connsiteY7" fmla="*/ 725982 h 1921085"/>
                <a:gd name="connsiteX8" fmla="*/ 155592 w 2295073"/>
                <a:gd name="connsiteY8" fmla="*/ 798409 h 1921085"/>
                <a:gd name="connsiteX9" fmla="*/ 135103 w 2295073"/>
                <a:gd name="connsiteY9" fmla="*/ 1082886 h 1921085"/>
                <a:gd name="connsiteX10" fmla="*/ 157030 w 2295073"/>
                <a:gd name="connsiteY10" fmla="*/ 1315895 h 1921085"/>
                <a:gd name="connsiteX11" fmla="*/ 214204 w 2295073"/>
                <a:gd name="connsiteY11" fmla="*/ 1487911 h 1921085"/>
                <a:gd name="connsiteX12" fmla="*/ 274725 w 2295073"/>
                <a:gd name="connsiteY12" fmla="*/ 1696141 h 1921085"/>
                <a:gd name="connsiteX13" fmla="*/ 274725 w 2295073"/>
                <a:gd name="connsiteY13" fmla="*/ 1868157 h 1921085"/>
                <a:gd name="connsiteX14" fmla="*/ 184190 w 2295073"/>
                <a:gd name="connsiteY14" fmla="*/ 1904371 h 1921085"/>
                <a:gd name="connsiteX15" fmla="*/ 120816 w 2295073"/>
                <a:gd name="connsiteY15" fmla="*/ 1623713 h 1921085"/>
                <a:gd name="connsiteX16" fmla="*/ 48388 w 2295073"/>
                <a:gd name="connsiteY16" fmla="*/ 1442644 h 1921085"/>
                <a:gd name="connsiteX17" fmla="*/ 2178 w 2295073"/>
                <a:gd name="connsiteY17" fmla="*/ 1101936 h 1921085"/>
                <a:gd name="connsiteX18" fmla="*/ 16937 w 2295073"/>
                <a:gd name="connsiteY18" fmla="*/ 833209 h 1921085"/>
                <a:gd name="connsiteX19" fmla="*/ 98417 w 2295073"/>
                <a:gd name="connsiteY19" fmla="*/ 621631 h 1921085"/>
                <a:gd name="connsiteX20" fmla="*/ 357149 w 2295073"/>
                <a:gd name="connsiteY20" fmla="*/ 601143 h 1921085"/>
                <a:gd name="connsiteX21" fmla="*/ 718344 w 2295073"/>
                <a:gd name="connsiteY21" fmla="*/ 654992 h 1921085"/>
                <a:gd name="connsiteX22" fmla="*/ 1184834 w 2295073"/>
                <a:gd name="connsiteY22" fmla="*/ 672628 h 1921085"/>
                <a:gd name="connsiteX23" fmla="*/ 1686594 w 2295073"/>
                <a:gd name="connsiteY23" fmla="*/ 611634 h 1921085"/>
                <a:gd name="connsiteX24" fmla="*/ 1978686 w 2295073"/>
                <a:gd name="connsiteY24" fmla="*/ 498702 h 1921085"/>
                <a:gd name="connsiteX25" fmla="*/ 2131651 w 2295073"/>
                <a:gd name="connsiteY25" fmla="*/ 282362 h 1921085"/>
                <a:gd name="connsiteX26" fmla="*/ 2157845 w 2295073"/>
                <a:gd name="connsiteY26" fmla="*/ 66517 h 1921085"/>
                <a:gd name="connsiteX27" fmla="*/ 2212166 w 2295073"/>
                <a:gd name="connsiteY27" fmla="*/ 3143 h 1921085"/>
                <a:gd name="connsiteX28" fmla="*/ 2278864 w 2295073"/>
                <a:gd name="connsiteY28" fmla="*/ 21250 h 1921085"/>
                <a:gd name="connsiteX29" fmla="*/ 2294119 w 2295073"/>
                <a:gd name="connsiteY29" fmla="*/ 120838 h 1921085"/>
                <a:gd name="connsiteX30" fmla="*/ 2257433 w 2295073"/>
                <a:gd name="connsiteY30" fmla="*/ 327135 h 1921085"/>
                <a:gd name="connsiteX0" fmla="*/ 2257433 w 2295073"/>
                <a:gd name="connsiteY0" fmla="*/ 327135 h 1921085"/>
                <a:gd name="connsiteX1" fmla="*/ 2121631 w 2295073"/>
                <a:gd name="connsiteY1" fmla="*/ 537297 h 1921085"/>
                <a:gd name="connsiteX2" fmla="*/ 1857643 w 2295073"/>
                <a:gd name="connsiteY2" fmla="*/ 691678 h 1921085"/>
                <a:gd name="connsiteX3" fmla="*/ 1496942 w 2295073"/>
                <a:gd name="connsiteY3" fmla="*/ 772687 h 1921085"/>
                <a:gd name="connsiteX4" fmla="*/ 1053323 w 2295073"/>
                <a:gd name="connsiteY4" fmla="*/ 796028 h 1921085"/>
                <a:gd name="connsiteX5" fmla="*/ 584923 w 2295073"/>
                <a:gd name="connsiteY5" fmla="*/ 768868 h 1921085"/>
                <a:gd name="connsiteX6" fmla="*/ 304737 w 2295073"/>
                <a:gd name="connsiteY6" fmla="*/ 737417 h 1921085"/>
                <a:gd name="connsiteX7" fmla="*/ 198005 w 2295073"/>
                <a:gd name="connsiteY7" fmla="*/ 725982 h 1921085"/>
                <a:gd name="connsiteX8" fmla="*/ 155592 w 2295073"/>
                <a:gd name="connsiteY8" fmla="*/ 798409 h 1921085"/>
                <a:gd name="connsiteX9" fmla="*/ 135103 w 2295073"/>
                <a:gd name="connsiteY9" fmla="*/ 1082886 h 1921085"/>
                <a:gd name="connsiteX10" fmla="*/ 157030 w 2295073"/>
                <a:gd name="connsiteY10" fmla="*/ 1315895 h 1921085"/>
                <a:gd name="connsiteX11" fmla="*/ 214204 w 2295073"/>
                <a:gd name="connsiteY11" fmla="*/ 1487911 h 1921085"/>
                <a:gd name="connsiteX12" fmla="*/ 274725 w 2295073"/>
                <a:gd name="connsiteY12" fmla="*/ 1696141 h 1921085"/>
                <a:gd name="connsiteX13" fmla="*/ 274725 w 2295073"/>
                <a:gd name="connsiteY13" fmla="*/ 1868157 h 1921085"/>
                <a:gd name="connsiteX14" fmla="*/ 184190 w 2295073"/>
                <a:gd name="connsiteY14" fmla="*/ 1904371 h 1921085"/>
                <a:gd name="connsiteX15" fmla="*/ 120816 w 2295073"/>
                <a:gd name="connsiteY15" fmla="*/ 1623713 h 1921085"/>
                <a:gd name="connsiteX16" fmla="*/ 48388 w 2295073"/>
                <a:gd name="connsiteY16" fmla="*/ 1442644 h 1921085"/>
                <a:gd name="connsiteX17" fmla="*/ 2178 w 2295073"/>
                <a:gd name="connsiteY17" fmla="*/ 1101936 h 1921085"/>
                <a:gd name="connsiteX18" fmla="*/ 16937 w 2295073"/>
                <a:gd name="connsiteY18" fmla="*/ 833209 h 1921085"/>
                <a:gd name="connsiteX19" fmla="*/ 98417 w 2295073"/>
                <a:gd name="connsiteY19" fmla="*/ 621631 h 1921085"/>
                <a:gd name="connsiteX20" fmla="*/ 357149 w 2295073"/>
                <a:gd name="connsiteY20" fmla="*/ 601143 h 1921085"/>
                <a:gd name="connsiteX21" fmla="*/ 718344 w 2295073"/>
                <a:gd name="connsiteY21" fmla="*/ 654992 h 1921085"/>
                <a:gd name="connsiteX22" fmla="*/ 1184834 w 2295073"/>
                <a:gd name="connsiteY22" fmla="*/ 672628 h 1921085"/>
                <a:gd name="connsiteX23" fmla="*/ 1686594 w 2295073"/>
                <a:gd name="connsiteY23" fmla="*/ 611634 h 1921085"/>
                <a:gd name="connsiteX24" fmla="*/ 1978686 w 2295073"/>
                <a:gd name="connsiteY24" fmla="*/ 498702 h 1921085"/>
                <a:gd name="connsiteX25" fmla="*/ 2131651 w 2295073"/>
                <a:gd name="connsiteY25" fmla="*/ 282362 h 1921085"/>
                <a:gd name="connsiteX26" fmla="*/ 2157845 w 2295073"/>
                <a:gd name="connsiteY26" fmla="*/ 66517 h 1921085"/>
                <a:gd name="connsiteX27" fmla="*/ 2212166 w 2295073"/>
                <a:gd name="connsiteY27" fmla="*/ 3143 h 1921085"/>
                <a:gd name="connsiteX28" fmla="*/ 2278864 w 2295073"/>
                <a:gd name="connsiteY28" fmla="*/ 21250 h 1921085"/>
                <a:gd name="connsiteX29" fmla="*/ 2294119 w 2295073"/>
                <a:gd name="connsiteY29" fmla="*/ 120838 h 1921085"/>
                <a:gd name="connsiteX30" fmla="*/ 2257433 w 2295073"/>
                <a:gd name="connsiteY30" fmla="*/ 327135 h 1921085"/>
                <a:gd name="connsiteX0" fmla="*/ 2257433 w 2295073"/>
                <a:gd name="connsiteY0" fmla="*/ 327135 h 1921085"/>
                <a:gd name="connsiteX1" fmla="*/ 2121631 w 2295073"/>
                <a:gd name="connsiteY1" fmla="*/ 537297 h 1921085"/>
                <a:gd name="connsiteX2" fmla="*/ 1857643 w 2295073"/>
                <a:gd name="connsiteY2" fmla="*/ 691678 h 1921085"/>
                <a:gd name="connsiteX3" fmla="*/ 1496942 w 2295073"/>
                <a:gd name="connsiteY3" fmla="*/ 772687 h 1921085"/>
                <a:gd name="connsiteX4" fmla="*/ 1053323 w 2295073"/>
                <a:gd name="connsiteY4" fmla="*/ 796028 h 1921085"/>
                <a:gd name="connsiteX5" fmla="*/ 584923 w 2295073"/>
                <a:gd name="connsiteY5" fmla="*/ 768868 h 1921085"/>
                <a:gd name="connsiteX6" fmla="*/ 307118 w 2295073"/>
                <a:gd name="connsiteY6" fmla="*/ 730273 h 1921085"/>
                <a:gd name="connsiteX7" fmla="*/ 198005 w 2295073"/>
                <a:gd name="connsiteY7" fmla="*/ 725982 h 1921085"/>
                <a:gd name="connsiteX8" fmla="*/ 155592 w 2295073"/>
                <a:gd name="connsiteY8" fmla="*/ 798409 h 1921085"/>
                <a:gd name="connsiteX9" fmla="*/ 135103 w 2295073"/>
                <a:gd name="connsiteY9" fmla="*/ 1082886 h 1921085"/>
                <a:gd name="connsiteX10" fmla="*/ 157030 w 2295073"/>
                <a:gd name="connsiteY10" fmla="*/ 1315895 h 1921085"/>
                <a:gd name="connsiteX11" fmla="*/ 214204 w 2295073"/>
                <a:gd name="connsiteY11" fmla="*/ 1487911 h 1921085"/>
                <a:gd name="connsiteX12" fmla="*/ 274725 w 2295073"/>
                <a:gd name="connsiteY12" fmla="*/ 1696141 h 1921085"/>
                <a:gd name="connsiteX13" fmla="*/ 274725 w 2295073"/>
                <a:gd name="connsiteY13" fmla="*/ 1868157 h 1921085"/>
                <a:gd name="connsiteX14" fmla="*/ 184190 w 2295073"/>
                <a:gd name="connsiteY14" fmla="*/ 1904371 h 1921085"/>
                <a:gd name="connsiteX15" fmla="*/ 120816 w 2295073"/>
                <a:gd name="connsiteY15" fmla="*/ 1623713 h 1921085"/>
                <a:gd name="connsiteX16" fmla="*/ 48388 w 2295073"/>
                <a:gd name="connsiteY16" fmla="*/ 1442644 h 1921085"/>
                <a:gd name="connsiteX17" fmla="*/ 2178 w 2295073"/>
                <a:gd name="connsiteY17" fmla="*/ 1101936 h 1921085"/>
                <a:gd name="connsiteX18" fmla="*/ 16937 w 2295073"/>
                <a:gd name="connsiteY18" fmla="*/ 833209 h 1921085"/>
                <a:gd name="connsiteX19" fmla="*/ 98417 w 2295073"/>
                <a:gd name="connsiteY19" fmla="*/ 621631 h 1921085"/>
                <a:gd name="connsiteX20" fmla="*/ 357149 w 2295073"/>
                <a:gd name="connsiteY20" fmla="*/ 601143 h 1921085"/>
                <a:gd name="connsiteX21" fmla="*/ 718344 w 2295073"/>
                <a:gd name="connsiteY21" fmla="*/ 654992 h 1921085"/>
                <a:gd name="connsiteX22" fmla="*/ 1184834 w 2295073"/>
                <a:gd name="connsiteY22" fmla="*/ 672628 h 1921085"/>
                <a:gd name="connsiteX23" fmla="*/ 1686594 w 2295073"/>
                <a:gd name="connsiteY23" fmla="*/ 611634 h 1921085"/>
                <a:gd name="connsiteX24" fmla="*/ 1978686 w 2295073"/>
                <a:gd name="connsiteY24" fmla="*/ 498702 h 1921085"/>
                <a:gd name="connsiteX25" fmla="*/ 2131651 w 2295073"/>
                <a:gd name="connsiteY25" fmla="*/ 282362 h 1921085"/>
                <a:gd name="connsiteX26" fmla="*/ 2157845 w 2295073"/>
                <a:gd name="connsiteY26" fmla="*/ 66517 h 1921085"/>
                <a:gd name="connsiteX27" fmla="*/ 2212166 w 2295073"/>
                <a:gd name="connsiteY27" fmla="*/ 3143 h 1921085"/>
                <a:gd name="connsiteX28" fmla="*/ 2278864 w 2295073"/>
                <a:gd name="connsiteY28" fmla="*/ 21250 h 1921085"/>
                <a:gd name="connsiteX29" fmla="*/ 2294119 w 2295073"/>
                <a:gd name="connsiteY29" fmla="*/ 120838 h 1921085"/>
                <a:gd name="connsiteX30" fmla="*/ 2257433 w 2295073"/>
                <a:gd name="connsiteY30" fmla="*/ 327135 h 1921085"/>
                <a:gd name="connsiteX0" fmla="*/ 2257433 w 2295073"/>
                <a:gd name="connsiteY0" fmla="*/ 327135 h 1921085"/>
                <a:gd name="connsiteX1" fmla="*/ 2121631 w 2295073"/>
                <a:gd name="connsiteY1" fmla="*/ 537297 h 1921085"/>
                <a:gd name="connsiteX2" fmla="*/ 1857643 w 2295073"/>
                <a:gd name="connsiteY2" fmla="*/ 691678 h 1921085"/>
                <a:gd name="connsiteX3" fmla="*/ 1496942 w 2295073"/>
                <a:gd name="connsiteY3" fmla="*/ 772687 h 1921085"/>
                <a:gd name="connsiteX4" fmla="*/ 1053323 w 2295073"/>
                <a:gd name="connsiteY4" fmla="*/ 796028 h 1921085"/>
                <a:gd name="connsiteX5" fmla="*/ 584923 w 2295073"/>
                <a:gd name="connsiteY5" fmla="*/ 768868 h 1921085"/>
                <a:gd name="connsiteX6" fmla="*/ 307118 w 2295073"/>
                <a:gd name="connsiteY6" fmla="*/ 730273 h 1921085"/>
                <a:gd name="connsiteX7" fmla="*/ 198005 w 2295073"/>
                <a:gd name="connsiteY7" fmla="*/ 725982 h 1921085"/>
                <a:gd name="connsiteX8" fmla="*/ 155592 w 2295073"/>
                <a:gd name="connsiteY8" fmla="*/ 798409 h 1921085"/>
                <a:gd name="connsiteX9" fmla="*/ 135103 w 2295073"/>
                <a:gd name="connsiteY9" fmla="*/ 1082886 h 1921085"/>
                <a:gd name="connsiteX10" fmla="*/ 157030 w 2295073"/>
                <a:gd name="connsiteY10" fmla="*/ 1315895 h 1921085"/>
                <a:gd name="connsiteX11" fmla="*/ 214204 w 2295073"/>
                <a:gd name="connsiteY11" fmla="*/ 1487911 h 1921085"/>
                <a:gd name="connsiteX12" fmla="*/ 274725 w 2295073"/>
                <a:gd name="connsiteY12" fmla="*/ 1696141 h 1921085"/>
                <a:gd name="connsiteX13" fmla="*/ 274725 w 2295073"/>
                <a:gd name="connsiteY13" fmla="*/ 1868157 h 1921085"/>
                <a:gd name="connsiteX14" fmla="*/ 184190 w 2295073"/>
                <a:gd name="connsiteY14" fmla="*/ 1904371 h 1921085"/>
                <a:gd name="connsiteX15" fmla="*/ 120816 w 2295073"/>
                <a:gd name="connsiteY15" fmla="*/ 1623713 h 1921085"/>
                <a:gd name="connsiteX16" fmla="*/ 48388 w 2295073"/>
                <a:gd name="connsiteY16" fmla="*/ 1442644 h 1921085"/>
                <a:gd name="connsiteX17" fmla="*/ 2178 w 2295073"/>
                <a:gd name="connsiteY17" fmla="*/ 1101936 h 1921085"/>
                <a:gd name="connsiteX18" fmla="*/ 16937 w 2295073"/>
                <a:gd name="connsiteY18" fmla="*/ 833209 h 1921085"/>
                <a:gd name="connsiteX19" fmla="*/ 98417 w 2295073"/>
                <a:gd name="connsiteY19" fmla="*/ 621631 h 1921085"/>
                <a:gd name="connsiteX20" fmla="*/ 357149 w 2295073"/>
                <a:gd name="connsiteY20" fmla="*/ 605906 h 1921085"/>
                <a:gd name="connsiteX21" fmla="*/ 718344 w 2295073"/>
                <a:gd name="connsiteY21" fmla="*/ 654992 h 1921085"/>
                <a:gd name="connsiteX22" fmla="*/ 1184834 w 2295073"/>
                <a:gd name="connsiteY22" fmla="*/ 672628 h 1921085"/>
                <a:gd name="connsiteX23" fmla="*/ 1686594 w 2295073"/>
                <a:gd name="connsiteY23" fmla="*/ 611634 h 1921085"/>
                <a:gd name="connsiteX24" fmla="*/ 1978686 w 2295073"/>
                <a:gd name="connsiteY24" fmla="*/ 498702 h 1921085"/>
                <a:gd name="connsiteX25" fmla="*/ 2131651 w 2295073"/>
                <a:gd name="connsiteY25" fmla="*/ 282362 h 1921085"/>
                <a:gd name="connsiteX26" fmla="*/ 2157845 w 2295073"/>
                <a:gd name="connsiteY26" fmla="*/ 66517 h 1921085"/>
                <a:gd name="connsiteX27" fmla="*/ 2212166 w 2295073"/>
                <a:gd name="connsiteY27" fmla="*/ 3143 h 1921085"/>
                <a:gd name="connsiteX28" fmla="*/ 2278864 w 2295073"/>
                <a:gd name="connsiteY28" fmla="*/ 21250 h 1921085"/>
                <a:gd name="connsiteX29" fmla="*/ 2294119 w 2295073"/>
                <a:gd name="connsiteY29" fmla="*/ 120838 h 1921085"/>
                <a:gd name="connsiteX30" fmla="*/ 2257433 w 2295073"/>
                <a:gd name="connsiteY30" fmla="*/ 327135 h 1921085"/>
                <a:gd name="connsiteX0" fmla="*/ 2257433 w 2295073"/>
                <a:gd name="connsiteY0" fmla="*/ 327135 h 1920040"/>
                <a:gd name="connsiteX1" fmla="*/ 2121631 w 2295073"/>
                <a:gd name="connsiteY1" fmla="*/ 537297 h 1920040"/>
                <a:gd name="connsiteX2" fmla="*/ 1857643 w 2295073"/>
                <a:gd name="connsiteY2" fmla="*/ 691678 h 1920040"/>
                <a:gd name="connsiteX3" fmla="*/ 1496942 w 2295073"/>
                <a:gd name="connsiteY3" fmla="*/ 772687 h 1920040"/>
                <a:gd name="connsiteX4" fmla="*/ 1053323 w 2295073"/>
                <a:gd name="connsiteY4" fmla="*/ 796028 h 1920040"/>
                <a:gd name="connsiteX5" fmla="*/ 584923 w 2295073"/>
                <a:gd name="connsiteY5" fmla="*/ 768868 h 1920040"/>
                <a:gd name="connsiteX6" fmla="*/ 307118 w 2295073"/>
                <a:gd name="connsiteY6" fmla="*/ 730273 h 1920040"/>
                <a:gd name="connsiteX7" fmla="*/ 198005 w 2295073"/>
                <a:gd name="connsiteY7" fmla="*/ 725982 h 1920040"/>
                <a:gd name="connsiteX8" fmla="*/ 155592 w 2295073"/>
                <a:gd name="connsiteY8" fmla="*/ 798409 h 1920040"/>
                <a:gd name="connsiteX9" fmla="*/ 135103 w 2295073"/>
                <a:gd name="connsiteY9" fmla="*/ 1082886 h 1920040"/>
                <a:gd name="connsiteX10" fmla="*/ 157030 w 2295073"/>
                <a:gd name="connsiteY10" fmla="*/ 1315895 h 1920040"/>
                <a:gd name="connsiteX11" fmla="*/ 214204 w 2295073"/>
                <a:gd name="connsiteY11" fmla="*/ 1487911 h 1920040"/>
                <a:gd name="connsiteX12" fmla="*/ 274725 w 2295073"/>
                <a:gd name="connsiteY12" fmla="*/ 1696141 h 1920040"/>
                <a:gd name="connsiteX13" fmla="*/ 274725 w 2295073"/>
                <a:gd name="connsiteY13" fmla="*/ 1868157 h 1920040"/>
                <a:gd name="connsiteX14" fmla="*/ 184190 w 2295073"/>
                <a:gd name="connsiteY14" fmla="*/ 1904371 h 1920040"/>
                <a:gd name="connsiteX15" fmla="*/ 108909 w 2295073"/>
                <a:gd name="connsiteY15" fmla="*/ 1638000 h 1920040"/>
                <a:gd name="connsiteX16" fmla="*/ 48388 w 2295073"/>
                <a:gd name="connsiteY16" fmla="*/ 1442644 h 1920040"/>
                <a:gd name="connsiteX17" fmla="*/ 2178 w 2295073"/>
                <a:gd name="connsiteY17" fmla="*/ 1101936 h 1920040"/>
                <a:gd name="connsiteX18" fmla="*/ 16937 w 2295073"/>
                <a:gd name="connsiteY18" fmla="*/ 833209 h 1920040"/>
                <a:gd name="connsiteX19" fmla="*/ 98417 w 2295073"/>
                <a:gd name="connsiteY19" fmla="*/ 621631 h 1920040"/>
                <a:gd name="connsiteX20" fmla="*/ 357149 w 2295073"/>
                <a:gd name="connsiteY20" fmla="*/ 605906 h 1920040"/>
                <a:gd name="connsiteX21" fmla="*/ 718344 w 2295073"/>
                <a:gd name="connsiteY21" fmla="*/ 654992 h 1920040"/>
                <a:gd name="connsiteX22" fmla="*/ 1184834 w 2295073"/>
                <a:gd name="connsiteY22" fmla="*/ 672628 h 1920040"/>
                <a:gd name="connsiteX23" fmla="*/ 1686594 w 2295073"/>
                <a:gd name="connsiteY23" fmla="*/ 611634 h 1920040"/>
                <a:gd name="connsiteX24" fmla="*/ 1978686 w 2295073"/>
                <a:gd name="connsiteY24" fmla="*/ 498702 h 1920040"/>
                <a:gd name="connsiteX25" fmla="*/ 2131651 w 2295073"/>
                <a:gd name="connsiteY25" fmla="*/ 282362 h 1920040"/>
                <a:gd name="connsiteX26" fmla="*/ 2157845 w 2295073"/>
                <a:gd name="connsiteY26" fmla="*/ 66517 h 1920040"/>
                <a:gd name="connsiteX27" fmla="*/ 2212166 w 2295073"/>
                <a:gd name="connsiteY27" fmla="*/ 3143 h 1920040"/>
                <a:gd name="connsiteX28" fmla="*/ 2278864 w 2295073"/>
                <a:gd name="connsiteY28" fmla="*/ 21250 h 1920040"/>
                <a:gd name="connsiteX29" fmla="*/ 2294119 w 2295073"/>
                <a:gd name="connsiteY29" fmla="*/ 120838 h 1920040"/>
                <a:gd name="connsiteX30" fmla="*/ 2257433 w 2295073"/>
                <a:gd name="connsiteY30" fmla="*/ 327135 h 1920040"/>
                <a:gd name="connsiteX0" fmla="*/ 2257433 w 2295073"/>
                <a:gd name="connsiteY0" fmla="*/ 327135 h 1919692"/>
                <a:gd name="connsiteX1" fmla="*/ 2121631 w 2295073"/>
                <a:gd name="connsiteY1" fmla="*/ 537297 h 1919692"/>
                <a:gd name="connsiteX2" fmla="*/ 1857643 w 2295073"/>
                <a:gd name="connsiteY2" fmla="*/ 691678 h 1919692"/>
                <a:gd name="connsiteX3" fmla="*/ 1496942 w 2295073"/>
                <a:gd name="connsiteY3" fmla="*/ 772687 h 1919692"/>
                <a:gd name="connsiteX4" fmla="*/ 1053323 w 2295073"/>
                <a:gd name="connsiteY4" fmla="*/ 796028 h 1919692"/>
                <a:gd name="connsiteX5" fmla="*/ 584923 w 2295073"/>
                <a:gd name="connsiteY5" fmla="*/ 768868 h 1919692"/>
                <a:gd name="connsiteX6" fmla="*/ 307118 w 2295073"/>
                <a:gd name="connsiteY6" fmla="*/ 730273 h 1919692"/>
                <a:gd name="connsiteX7" fmla="*/ 198005 w 2295073"/>
                <a:gd name="connsiteY7" fmla="*/ 725982 h 1919692"/>
                <a:gd name="connsiteX8" fmla="*/ 155592 w 2295073"/>
                <a:gd name="connsiteY8" fmla="*/ 798409 h 1919692"/>
                <a:gd name="connsiteX9" fmla="*/ 135103 w 2295073"/>
                <a:gd name="connsiteY9" fmla="*/ 1082886 h 1919692"/>
                <a:gd name="connsiteX10" fmla="*/ 157030 w 2295073"/>
                <a:gd name="connsiteY10" fmla="*/ 1315895 h 1919692"/>
                <a:gd name="connsiteX11" fmla="*/ 214204 w 2295073"/>
                <a:gd name="connsiteY11" fmla="*/ 1487911 h 1919692"/>
                <a:gd name="connsiteX12" fmla="*/ 274725 w 2295073"/>
                <a:gd name="connsiteY12" fmla="*/ 1696141 h 1919692"/>
                <a:gd name="connsiteX13" fmla="*/ 274725 w 2295073"/>
                <a:gd name="connsiteY13" fmla="*/ 1868157 h 1919692"/>
                <a:gd name="connsiteX14" fmla="*/ 184190 w 2295073"/>
                <a:gd name="connsiteY14" fmla="*/ 1904371 h 1919692"/>
                <a:gd name="connsiteX15" fmla="*/ 99384 w 2295073"/>
                <a:gd name="connsiteY15" fmla="*/ 1642763 h 1919692"/>
                <a:gd name="connsiteX16" fmla="*/ 48388 w 2295073"/>
                <a:gd name="connsiteY16" fmla="*/ 1442644 h 1919692"/>
                <a:gd name="connsiteX17" fmla="*/ 2178 w 2295073"/>
                <a:gd name="connsiteY17" fmla="*/ 1101936 h 1919692"/>
                <a:gd name="connsiteX18" fmla="*/ 16937 w 2295073"/>
                <a:gd name="connsiteY18" fmla="*/ 833209 h 1919692"/>
                <a:gd name="connsiteX19" fmla="*/ 98417 w 2295073"/>
                <a:gd name="connsiteY19" fmla="*/ 621631 h 1919692"/>
                <a:gd name="connsiteX20" fmla="*/ 357149 w 2295073"/>
                <a:gd name="connsiteY20" fmla="*/ 605906 h 1919692"/>
                <a:gd name="connsiteX21" fmla="*/ 718344 w 2295073"/>
                <a:gd name="connsiteY21" fmla="*/ 654992 h 1919692"/>
                <a:gd name="connsiteX22" fmla="*/ 1184834 w 2295073"/>
                <a:gd name="connsiteY22" fmla="*/ 672628 h 1919692"/>
                <a:gd name="connsiteX23" fmla="*/ 1686594 w 2295073"/>
                <a:gd name="connsiteY23" fmla="*/ 611634 h 1919692"/>
                <a:gd name="connsiteX24" fmla="*/ 1978686 w 2295073"/>
                <a:gd name="connsiteY24" fmla="*/ 498702 h 1919692"/>
                <a:gd name="connsiteX25" fmla="*/ 2131651 w 2295073"/>
                <a:gd name="connsiteY25" fmla="*/ 282362 h 1919692"/>
                <a:gd name="connsiteX26" fmla="*/ 2157845 w 2295073"/>
                <a:gd name="connsiteY26" fmla="*/ 66517 h 1919692"/>
                <a:gd name="connsiteX27" fmla="*/ 2212166 w 2295073"/>
                <a:gd name="connsiteY27" fmla="*/ 3143 h 1919692"/>
                <a:gd name="connsiteX28" fmla="*/ 2278864 w 2295073"/>
                <a:gd name="connsiteY28" fmla="*/ 21250 h 1919692"/>
                <a:gd name="connsiteX29" fmla="*/ 2294119 w 2295073"/>
                <a:gd name="connsiteY29" fmla="*/ 120838 h 1919692"/>
                <a:gd name="connsiteX30" fmla="*/ 2257433 w 2295073"/>
                <a:gd name="connsiteY30" fmla="*/ 327135 h 1919692"/>
                <a:gd name="connsiteX0" fmla="*/ 2257433 w 2295073"/>
                <a:gd name="connsiteY0" fmla="*/ 327135 h 1919692"/>
                <a:gd name="connsiteX1" fmla="*/ 2121631 w 2295073"/>
                <a:gd name="connsiteY1" fmla="*/ 537297 h 1919692"/>
                <a:gd name="connsiteX2" fmla="*/ 1857643 w 2295073"/>
                <a:gd name="connsiteY2" fmla="*/ 691678 h 1919692"/>
                <a:gd name="connsiteX3" fmla="*/ 1496942 w 2295073"/>
                <a:gd name="connsiteY3" fmla="*/ 772687 h 1919692"/>
                <a:gd name="connsiteX4" fmla="*/ 1053323 w 2295073"/>
                <a:gd name="connsiteY4" fmla="*/ 796028 h 1919692"/>
                <a:gd name="connsiteX5" fmla="*/ 584923 w 2295073"/>
                <a:gd name="connsiteY5" fmla="*/ 768868 h 1919692"/>
                <a:gd name="connsiteX6" fmla="*/ 307118 w 2295073"/>
                <a:gd name="connsiteY6" fmla="*/ 730273 h 1919692"/>
                <a:gd name="connsiteX7" fmla="*/ 198005 w 2295073"/>
                <a:gd name="connsiteY7" fmla="*/ 725982 h 1919692"/>
                <a:gd name="connsiteX8" fmla="*/ 155592 w 2295073"/>
                <a:gd name="connsiteY8" fmla="*/ 798409 h 1919692"/>
                <a:gd name="connsiteX9" fmla="*/ 135103 w 2295073"/>
                <a:gd name="connsiteY9" fmla="*/ 1082886 h 1919692"/>
                <a:gd name="connsiteX10" fmla="*/ 166555 w 2295073"/>
                <a:gd name="connsiteY10" fmla="*/ 1315895 h 1919692"/>
                <a:gd name="connsiteX11" fmla="*/ 214204 w 2295073"/>
                <a:gd name="connsiteY11" fmla="*/ 1487911 h 1919692"/>
                <a:gd name="connsiteX12" fmla="*/ 274725 w 2295073"/>
                <a:gd name="connsiteY12" fmla="*/ 1696141 h 1919692"/>
                <a:gd name="connsiteX13" fmla="*/ 274725 w 2295073"/>
                <a:gd name="connsiteY13" fmla="*/ 1868157 h 1919692"/>
                <a:gd name="connsiteX14" fmla="*/ 184190 w 2295073"/>
                <a:gd name="connsiteY14" fmla="*/ 1904371 h 1919692"/>
                <a:gd name="connsiteX15" fmla="*/ 99384 w 2295073"/>
                <a:gd name="connsiteY15" fmla="*/ 1642763 h 1919692"/>
                <a:gd name="connsiteX16" fmla="*/ 48388 w 2295073"/>
                <a:gd name="connsiteY16" fmla="*/ 1442644 h 1919692"/>
                <a:gd name="connsiteX17" fmla="*/ 2178 w 2295073"/>
                <a:gd name="connsiteY17" fmla="*/ 1101936 h 1919692"/>
                <a:gd name="connsiteX18" fmla="*/ 16937 w 2295073"/>
                <a:gd name="connsiteY18" fmla="*/ 833209 h 1919692"/>
                <a:gd name="connsiteX19" fmla="*/ 98417 w 2295073"/>
                <a:gd name="connsiteY19" fmla="*/ 621631 h 1919692"/>
                <a:gd name="connsiteX20" fmla="*/ 357149 w 2295073"/>
                <a:gd name="connsiteY20" fmla="*/ 605906 h 1919692"/>
                <a:gd name="connsiteX21" fmla="*/ 718344 w 2295073"/>
                <a:gd name="connsiteY21" fmla="*/ 654992 h 1919692"/>
                <a:gd name="connsiteX22" fmla="*/ 1184834 w 2295073"/>
                <a:gd name="connsiteY22" fmla="*/ 672628 h 1919692"/>
                <a:gd name="connsiteX23" fmla="*/ 1686594 w 2295073"/>
                <a:gd name="connsiteY23" fmla="*/ 611634 h 1919692"/>
                <a:gd name="connsiteX24" fmla="*/ 1978686 w 2295073"/>
                <a:gd name="connsiteY24" fmla="*/ 498702 h 1919692"/>
                <a:gd name="connsiteX25" fmla="*/ 2131651 w 2295073"/>
                <a:gd name="connsiteY25" fmla="*/ 282362 h 1919692"/>
                <a:gd name="connsiteX26" fmla="*/ 2157845 w 2295073"/>
                <a:gd name="connsiteY26" fmla="*/ 66517 h 1919692"/>
                <a:gd name="connsiteX27" fmla="*/ 2212166 w 2295073"/>
                <a:gd name="connsiteY27" fmla="*/ 3143 h 1919692"/>
                <a:gd name="connsiteX28" fmla="*/ 2278864 w 2295073"/>
                <a:gd name="connsiteY28" fmla="*/ 21250 h 1919692"/>
                <a:gd name="connsiteX29" fmla="*/ 2294119 w 2295073"/>
                <a:gd name="connsiteY29" fmla="*/ 120838 h 1919692"/>
                <a:gd name="connsiteX30" fmla="*/ 2257433 w 2295073"/>
                <a:gd name="connsiteY30" fmla="*/ 327135 h 1919692"/>
                <a:gd name="connsiteX0" fmla="*/ 2257433 w 2295073"/>
                <a:gd name="connsiteY0" fmla="*/ 327135 h 1906492"/>
                <a:gd name="connsiteX1" fmla="*/ 2121631 w 2295073"/>
                <a:gd name="connsiteY1" fmla="*/ 537297 h 1906492"/>
                <a:gd name="connsiteX2" fmla="*/ 1857643 w 2295073"/>
                <a:gd name="connsiteY2" fmla="*/ 691678 h 1906492"/>
                <a:gd name="connsiteX3" fmla="*/ 1496942 w 2295073"/>
                <a:gd name="connsiteY3" fmla="*/ 772687 h 1906492"/>
                <a:gd name="connsiteX4" fmla="*/ 1053323 w 2295073"/>
                <a:gd name="connsiteY4" fmla="*/ 796028 h 1906492"/>
                <a:gd name="connsiteX5" fmla="*/ 584923 w 2295073"/>
                <a:gd name="connsiteY5" fmla="*/ 768868 h 1906492"/>
                <a:gd name="connsiteX6" fmla="*/ 307118 w 2295073"/>
                <a:gd name="connsiteY6" fmla="*/ 730273 h 1906492"/>
                <a:gd name="connsiteX7" fmla="*/ 198005 w 2295073"/>
                <a:gd name="connsiteY7" fmla="*/ 725982 h 1906492"/>
                <a:gd name="connsiteX8" fmla="*/ 155592 w 2295073"/>
                <a:gd name="connsiteY8" fmla="*/ 798409 h 1906492"/>
                <a:gd name="connsiteX9" fmla="*/ 135103 w 2295073"/>
                <a:gd name="connsiteY9" fmla="*/ 1082886 h 1906492"/>
                <a:gd name="connsiteX10" fmla="*/ 166555 w 2295073"/>
                <a:gd name="connsiteY10" fmla="*/ 1315895 h 1906492"/>
                <a:gd name="connsiteX11" fmla="*/ 214204 w 2295073"/>
                <a:gd name="connsiteY11" fmla="*/ 1487911 h 1906492"/>
                <a:gd name="connsiteX12" fmla="*/ 274725 w 2295073"/>
                <a:gd name="connsiteY12" fmla="*/ 1696141 h 1906492"/>
                <a:gd name="connsiteX13" fmla="*/ 274725 w 2295073"/>
                <a:gd name="connsiteY13" fmla="*/ 1868157 h 1906492"/>
                <a:gd name="connsiteX14" fmla="*/ 198478 w 2295073"/>
                <a:gd name="connsiteY14" fmla="*/ 1887703 h 1906492"/>
                <a:gd name="connsiteX15" fmla="*/ 99384 w 2295073"/>
                <a:gd name="connsiteY15" fmla="*/ 1642763 h 1906492"/>
                <a:gd name="connsiteX16" fmla="*/ 48388 w 2295073"/>
                <a:gd name="connsiteY16" fmla="*/ 1442644 h 1906492"/>
                <a:gd name="connsiteX17" fmla="*/ 2178 w 2295073"/>
                <a:gd name="connsiteY17" fmla="*/ 1101936 h 1906492"/>
                <a:gd name="connsiteX18" fmla="*/ 16937 w 2295073"/>
                <a:gd name="connsiteY18" fmla="*/ 833209 h 1906492"/>
                <a:gd name="connsiteX19" fmla="*/ 98417 w 2295073"/>
                <a:gd name="connsiteY19" fmla="*/ 621631 h 1906492"/>
                <a:gd name="connsiteX20" fmla="*/ 357149 w 2295073"/>
                <a:gd name="connsiteY20" fmla="*/ 605906 h 1906492"/>
                <a:gd name="connsiteX21" fmla="*/ 718344 w 2295073"/>
                <a:gd name="connsiteY21" fmla="*/ 654992 h 1906492"/>
                <a:gd name="connsiteX22" fmla="*/ 1184834 w 2295073"/>
                <a:gd name="connsiteY22" fmla="*/ 672628 h 1906492"/>
                <a:gd name="connsiteX23" fmla="*/ 1686594 w 2295073"/>
                <a:gd name="connsiteY23" fmla="*/ 611634 h 1906492"/>
                <a:gd name="connsiteX24" fmla="*/ 1978686 w 2295073"/>
                <a:gd name="connsiteY24" fmla="*/ 498702 h 1906492"/>
                <a:gd name="connsiteX25" fmla="*/ 2131651 w 2295073"/>
                <a:gd name="connsiteY25" fmla="*/ 282362 h 1906492"/>
                <a:gd name="connsiteX26" fmla="*/ 2157845 w 2295073"/>
                <a:gd name="connsiteY26" fmla="*/ 66517 h 1906492"/>
                <a:gd name="connsiteX27" fmla="*/ 2212166 w 2295073"/>
                <a:gd name="connsiteY27" fmla="*/ 3143 h 1906492"/>
                <a:gd name="connsiteX28" fmla="*/ 2278864 w 2295073"/>
                <a:gd name="connsiteY28" fmla="*/ 21250 h 1906492"/>
                <a:gd name="connsiteX29" fmla="*/ 2294119 w 2295073"/>
                <a:gd name="connsiteY29" fmla="*/ 120838 h 1906492"/>
                <a:gd name="connsiteX30" fmla="*/ 2257433 w 2295073"/>
                <a:gd name="connsiteY30" fmla="*/ 327135 h 1906492"/>
                <a:gd name="connsiteX0" fmla="*/ 2257433 w 2295073"/>
                <a:gd name="connsiteY0" fmla="*/ 327135 h 1906316"/>
                <a:gd name="connsiteX1" fmla="*/ 2121631 w 2295073"/>
                <a:gd name="connsiteY1" fmla="*/ 537297 h 1906316"/>
                <a:gd name="connsiteX2" fmla="*/ 1857643 w 2295073"/>
                <a:gd name="connsiteY2" fmla="*/ 691678 h 1906316"/>
                <a:gd name="connsiteX3" fmla="*/ 1496942 w 2295073"/>
                <a:gd name="connsiteY3" fmla="*/ 772687 h 1906316"/>
                <a:gd name="connsiteX4" fmla="*/ 1053323 w 2295073"/>
                <a:gd name="connsiteY4" fmla="*/ 796028 h 1906316"/>
                <a:gd name="connsiteX5" fmla="*/ 584923 w 2295073"/>
                <a:gd name="connsiteY5" fmla="*/ 768868 h 1906316"/>
                <a:gd name="connsiteX6" fmla="*/ 307118 w 2295073"/>
                <a:gd name="connsiteY6" fmla="*/ 730273 h 1906316"/>
                <a:gd name="connsiteX7" fmla="*/ 198005 w 2295073"/>
                <a:gd name="connsiteY7" fmla="*/ 725982 h 1906316"/>
                <a:gd name="connsiteX8" fmla="*/ 155592 w 2295073"/>
                <a:gd name="connsiteY8" fmla="*/ 798409 h 1906316"/>
                <a:gd name="connsiteX9" fmla="*/ 135103 w 2295073"/>
                <a:gd name="connsiteY9" fmla="*/ 1082886 h 1906316"/>
                <a:gd name="connsiteX10" fmla="*/ 166555 w 2295073"/>
                <a:gd name="connsiteY10" fmla="*/ 1315895 h 1906316"/>
                <a:gd name="connsiteX11" fmla="*/ 214204 w 2295073"/>
                <a:gd name="connsiteY11" fmla="*/ 1487911 h 1906316"/>
                <a:gd name="connsiteX12" fmla="*/ 274725 w 2295073"/>
                <a:gd name="connsiteY12" fmla="*/ 1696141 h 1906316"/>
                <a:gd name="connsiteX13" fmla="*/ 274725 w 2295073"/>
                <a:gd name="connsiteY13" fmla="*/ 1868157 h 1906316"/>
                <a:gd name="connsiteX14" fmla="*/ 198478 w 2295073"/>
                <a:gd name="connsiteY14" fmla="*/ 1887703 h 1906316"/>
                <a:gd name="connsiteX15" fmla="*/ 106528 w 2295073"/>
                <a:gd name="connsiteY15" fmla="*/ 1645144 h 1906316"/>
                <a:gd name="connsiteX16" fmla="*/ 48388 w 2295073"/>
                <a:gd name="connsiteY16" fmla="*/ 1442644 h 1906316"/>
                <a:gd name="connsiteX17" fmla="*/ 2178 w 2295073"/>
                <a:gd name="connsiteY17" fmla="*/ 1101936 h 1906316"/>
                <a:gd name="connsiteX18" fmla="*/ 16937 w 2295073"/>
                <a:gd name="connsiteY18" fmla="*/ 833209 h 1906316"/>
                <a:gd name="connsiteX19" fmla="*/ 98417 w 2295073"/>
                <a:gd name="connsiteY19" fmla="*/ 621631 h 1906316"/>
                <a:gd name="connsiteX20" fmla="*/ 357149 w 2295073"/>
                <a:gd name="connsiteY20" fmla="*/ 605906 h 1906316"/>
                <a:gd name="connsiteX21" fmla="*/ 718344 w 2295073"/>
                <a:gd name="connsiteY21" fmla="*/ 654992 h 1906316"/>
                <a:gd name="connsiteX22" fmla="*/ 1184834 w 2295073"/>
                <a:gd name="connsiteY22" fmla="*/ 672628 h 1906316"/>
                <a:gd name="connsiteX23" fmla="*/ 1686594 w 2295073"/>
                <a:gd name="connsiteY23" fmla="*/ 611634 h 1906316"/>
                <a:gd name="connsiteX24" fmla="*/ 1978686 w 2295073"/>
                <a:gd name="connsiteY24" fmla="*/ 498702 h 1906316"/>
                <a:gd name="connsiteX25" fmla="*/ 2131651 w 2295073"/>
                <a:gd name="connsiteY25" fmla="*/ 282362 h 1906316"/>
                <a:gd name="connsiteX26" fmla="*/ 2157845 w 2295073"/>
                <a:gd name="connsiteY26" fmla="*/ 66517 h 1906316"/>
                <a:gd name="connsiteX27" fmla="*/ 2212166 w 2295073"/>
                <a:gd name="connsiteY27" fmla="*/ 3143 h 1906316"/>
                <a:gd name="connsiteX28" fmla="*/ 2278864 w 2295073"/>
                <a:gd name="connsiteY28" fmla="*/ 21250 h 1906316"/>
                <a:gd name="connsiteX29" fmla="*/ 2294119 w 2295073"/>
                <a:gd name="connsiteY29" fmla="*/ 120838 h 1906316"/>
                <a:gd name="connsiteX30" fmla="*/ 2257433 w 2295073"/>
                <a:gd name="connsiteY30" fmla="*/ 327135 h 1906316"/>
                <a:gd name="connsiteX0" fmla="*/ 2257433 w 2295073"/>
                <a:gd name="connsiteY0" fmla="*/ 327135 h 1885505"/>
                <a:gd name="connsiteX1" fmla="*/ 2121631 w 2295073"/>
                <a:gd name="connsiteY1" fmla="*/ 537297 h 1885505"/>
                <a:gd name="connsiteX2" fmla="*/ 1857643 w 2295073"/>
                <a:gd name="connsiteY2" fmla="*/ 691678 h 1885505"/>
                <a:gd name="connsiteX3" fmla="*/ 1496942 w 2295073"/>
                <a:gd name="connsiteY3" fmla="*/ 772687 h 1885505"/>
                <a:gd name="connsiteX4" fmla="*/ 1053323 w 2295073"/>
                <a:gd name="connsiteY4" fmla="*/ 796028 h 1885505"/>
                <a:gd name="connsiteX5" fmla="*/ 584923 w 2295073"/>
                <a:gd name="connsiteY5" fmla="*/ 768868 h 1885505"/>
                <a:gd name="connsiteX6" fmla="*/ 307118 w 2295073"/>
                <a:gd name="connsiteY6" fmla="*/ 730273 h 1885505"/>
                <a:gd name="connsiteX7" fmla="*/ 198005 w 2295073"/>
                <a:gd name="connsiteY7" fmla="*/ 725982 h 1885505"/>
                <a:gd name="connsiteX8" fmla="*/ 155592 w 2295073"/>
                <a:gd name="connsiteY8" fmla="*/ 798409 h 1885505"/>
                <a:gd name="connsiteX9" fmla="*/ 135103 w 2295073"/>
                <a:gd name="connsiteY9" fmla="*/ 1082886 h 1885505"/>
                <a:gd name="connsiteX10" fmla="*/ 166555 w 2295073"/>
                <a:gd name="connsiteY10" fmla="*/ 1315895 h 1885505"/>
                <a:gd name="connsiteX11" fmla="*/ 214204 w 2295073"/>
                <a:gd name="connsiteY11" fmla="*/ 1487911 h 1885505"/>
                <a:gd name="connsiteX12" fmla="*/ 274725 w 2295073"/>
                <a:gd name="connsiteY12" fmla="*/ 1696141 h 1885505"/>
                <a:gd name="connsiteX13" fmla="*/ 274725 w 2295073"/>
                <a:gd name="connsiteY13" fmla="*/ 1868157 h 1885505"/>
                <a:gd name="connsiteX14" fmla="*/ 198478 w 2295073"/>
                <a:gd name="connsiteY14" fmla="*/ 1854365 h 1885505"/>
                <a:gd name="connsiteX15" fmla="*/ 106528 w 2295073"/>
                <a:gd name="connsiteY15" fmla="*/ 1645144 h 1885505"/>
                <a:gd name="connsiteX16" fmla="*/ 48388 w 2295073"/>
                <a:gd name="connsiteY16" fmla="*/ 1442644 h 1885505"/>
                <a:gd name="connsiteX17" fmla="*/ 2178 w 2295073"/>
                <a:gd name="connsiteY17" fmla="*/ 1101936 h 1885505"/>
                <a:gd name="connsiteX18" fmla="*/ 16937 w 2295073"/>
                <a:gd name="connsiteY18" fmla="*/ 833209 h 1885505"/>
                <a:gd name="connsiteX19" fmla="*/ 98417 w 2295073"/>
                <a:gd name="connsiteY19" fmla="*/ 621631 h 1885505"/>
                <a:gd name="connsiteX20" fmla="*/ 357149 w 2295073"/>
                <a:gd name="connsiteY20" fmla="*/ 605906 h 1885505"/>
                <a:gd name="connsiteX21" fmla="*/ 718344 w 2295073"/>
                <a:gd name="connsiteY21" fmla="*/ 654992 h 1885505"/>
                <a:gd name="connsiteX22" fmla="*/ 1184834 w 2295073"/>
                <a:gd name="connsiteY22" fmla="*/ 672628 h 1885505"/>
                <a:gd name="connsiteX23" fmla="*/ 1686594 w 2295073"/>
                <a:gd name="connsiteY23" fmla="*/ 611634 h 1885505"/>
                <a:gd name="connsiteX24" fmla="*/ 1978686 w 2295073"/>
                <a:gd name="connsiteY24" fmla="*/ 498702 h 1885505"/>
                <a:gd name="connsiteX25" fmla="*/ 2131651 w 2295073"/>
                <a:gd name="connsiteY25" fmla="*/ 282362 h 1885505"/>
                <a:gd name="connsiteX26" fmla="*/ 2157845 w 2295073"/>
                <a:gd name="connsiteY26" fmla="*/ 66517 h 1885505"/>
                <a:gd name="connsiteX27" fmla="*/ 2212166 w 2295073"/>
                <a:gd name="connsiteY27" fmla="*/ 3143 h 1885505"/>
                <a:gd name="connsiteX28" fmla="*/ 2278864 w 2295073"/>
                <a:gd name="connsiteY28" fmla="*/ 21250 h 1885505"/>
                <a:gd name="connsiteX29" fmla="*/ 2294119 w 2295073"/>
                <a:gd name="connsiteY29" fmla="*/ 120838 h 1885505"/>
                <a:gd name="connsiteX30" fmla="*/ 2257433 w 2295073"/>
                <a:gd name="connsiteY30" fmla="*/ 327135 h 1885505"/>
                <a:gd name="connsiteX0" fmla="*/ 2257433 w 2295073"/>
                <a:gd name="connsiteY0" fmla="*/ 327135 h 1880667"/>
                <a:gd name="connsiteX1" fmla="*/ 2121631 w 2295073"/>
                <a:gd name="connsiteY1" fmla="*/ 537297 h 1880667"/>
                <a:gd name="connsiteX2" fmla="*/ 1857643 w 2295073"/>
                <a:gd name="connsiteY2" fmla="*/ 691678 h 1880667"/>
                <a:gd name="connsiteX3" fmla="*/ 1496942 w 2295073"/>
                <a:gd name="connsiteY3" fmla="*/ 772687 h 1880667"/>
                <a:gd name="connsiteX4" fmla="*/ 1053323 w 2295073"/>
                <a:gd name="connsiteY4" fmla="*/ 796028 h 1880667"/>
                <a:gd name="connsiteX5" fmla="*/ 584923 w 2295073"/>
                <a:gd name="connsiteY5" fmla="*/ 768868 h 1880667"/>
                <a:gd name="connsiteX6" fmla="*/ 307118 w 2295073"/>
                <a:gd name="connsiteY6" fmla="*/ 730273 h 1880667"/>
                <a:gd name="connsiteX7" fmla="*/ 198005 w 2295073"/>
                <a:gd name="connsiteY7" fmla="*/ 725982 h 1880667"/>
                <a:gd name="connsiteX8" fmla="*/ 155592 w 2295073"/>
                <a:gd name="connsiteY8" fmla="*/ 798409 h 1880667"/>
                <a:gd name="connsiteX9" fmla="*/ 135103 w 2295073"/>
                <a:gd name="connsiteY9" fmla="*/ 1082886 h 1880667"/>
                <a:gd name="connsiteX10" fmla="*/ 166555 w 2295073"/>
                <a:gd name="connsiteY10" fmla="*/ 1315895 h 1880667"/>
                <a:gd name="connsiteX11" fmla="*/ 214204 w 2295073"/>
                <a:gd name="connsiteY11" fmla="*/ 1487911 h 1880667"/>
                <a:gd name="connsiteX12" fmla="*/ 284250 w 2295073"/>
                <a:gd name="connsiteY12" fmla="*/ 1767578 h 1880667"/>
                <a:gd name="connsiteX13" fmla="*/ 274725 w 2295073"/>
                <a:gd name="connsiteY13" fmla="*/ 1868157 h 1880667"/>
                <a:gd name="connsiteX14" fmla="*/ 198478 w 2295073"/>
                <a:gd name="connsiteY14" fmla="*/ 1854365 h 1880667"/>
                <a:gd name="connsiteX15" fmla="*/ 106528 w 2295073"/>
                <a:gd name="connsiteY15" fmla="*/ 1645144 h 1880667"/>
                <a:gd name="connsiteX16" fmla="*/ 48388 w 2295073"/>
                <a:gd name="connsiteY16" fmla="*/ 1442644 h 1880667"/>
                <a:gd name="connsiteX17" fmla="*/ 2178 w 2295073"/>
                <a:gd name="connsiteY17" fmla="*/ 1101936 h 1880667"/>
                <a:gd name="connsiteX18" fmla="*/ 16937 w 2295073"/>
                <a:gd name="connsiteY18" fmla="*/ 833209 h 1880667"/>
                <a:gd name="connsiteX19" fmla="*/ 98417 w 2295073"/>
                <a:gd name="connsiteY19" fmla="*/ 621631 h 1880667"/>
                <a:gd name="connsiteX20" fmla="*/ 357149 w 2295073"/>
                <a:gd name="connsiteY20" fmla="*/ 605906 h 1880667"/>
                <a:gd name="connsiteX21" fmla="*/ 718344 w 2295073"/>
                <a:gd name="connsiteY21" fmla="*/ 654992 h 1880667"/>
                <a:gd name="connsiteX22" fmla="*/ 1184834 w 2295073"/>
                <a:gd name="connsiteY22" fmla="*/ 672628 h 1880667"/>
                <a:gd name="connsiteX23" fmla="*/ 1686594 w 2295073"/>
                <a:gd name="connsiteY23" fmla="*/ 611634 h 1880667"/>
                <a:gd name="connsiteX24" fmla="*/ 1978686 w 2295073"/>
                <a:gd name="connsiteY24" fmla="*/ 498702 h 1880667"/>
                <a:gd name="connsiteX25" fmla="*/ 2131651 w 2295073"/>
                <a:gd name="connsiteY25" fmla="*/ 282362 h 1880667"/>
                <a:gd name="connsiteX26" fmla="*/ 2157845 w 2295073"/>
                <a:gd name="connsiteY26" fmla="*/ 66517 h 1880667"/>
                <a:gd name="connsiteX27" fmla="*/ 2212166 w 2295073"/>
                <a:gd name="connsiteY27" fmla="*/ 3143 h 1880667"/>
                <a:gd name="connsiteX28" fmla="*/ 2278864 w 2295073"/>
                <a:gd name="connsiteY28" fmla="*/ 21250 h 1880667"/>
                <a:gd name="connsiteX29" fmla="*/ 2294119 w 2295073"/>
                <a:gd name="connsiteY29" fmla="*/ 120838 h 1880667"/>
                <a:gd name="connsiteX30" fmla="*/ 2257433 w 2295073"/>
                <a:gd name="connsiteY30" fmla="*/ 327135 h 1880667"/>
                <a:gd name="connsiteX0" fmla="*/ 2257433 w 2295073"/>
                <a:gd name="connsiteY0" fmla="*/ 327135 h 1878837"/>
                <a:gd name="connsiteX1" fmla="*/ 2121631 w 2295073"/>
                <a:gd name="connsiteY1" fmla="*/ 537297 h 1878837"/>
                <a:gd name="connsiteX2" fmla="*/ 1857643 w 2295073"/>
                <a:gd name="connsiteY2" fmla="*/ 691678 h 1878837"/>
                <a:gd name="connsiteX3" fmla="*/ 1496942 w 2295073"/>
                <a:gd name="connsiteY3" fmla="*/ 772687 h 1878837"/>
                <a:gd name="connsiteX4" fmla="*/ 1053323 w 2295073"/>
                <a:gd name="connsiteY4" fmla="*/ 796028 h 1878837"/>
                <a:gd name="connsiteX5" fmla="*/ 584923 w 2295073"/>
                <a:gd name="connsiteY5" fmla="*/ 768868 h 1878837"/>
                <a:gd name="connsiteX6" fmla="*/ 307118 w 2295073"/>
                <a:gd name="connsiteY6" fmla="*/ 730273 h 1878837"/>
                <a:gd name="connsiteX7" fmla="*/ 198005 w 2295073"/>
                <a:gd name="connsiteY7" fmla="*/ 725982 h 1878837"/>
                <a:gd name="connsiteX8" fmla="*/ 155592 w 2295073"/>
                <a:gd name="connsiteY8" fmla="*/ 798409 h 1878837"/>
                <a:gd name="connsiteX9" fmla="*/ 135103 w 2295073"/>
                <a:gd name="connsiteY9" fmla="*/ 1082886 h 1878837"/>
                <a:gd name="connsiteX10" fmla="*/ 166555 w 2295073"/>
                <a:gd name="connsiteY10" fmla="*/ 1315895 h 1878837"/>
                <a:gd name="connsiteX11" fmla="*/ 214204 w 2295073"/>
                <a:gd name="connsiteY11" fmla="*/ 1487911 h 1878837"/>
                <a:gd name="connsiteX12" fmla="*/ 289012 w 2295073"/>
                <a:gd name="connsiteY12" fmla="*/ 1796153 h 1878837"/>
                <a:gd name="connsiteX13" fmla="*/ 274725 w 2295073"/>
                <a:gd name="connsiteY13" fmla="*/ 1868157 h 1878837"/>
                <a:gd name="connsiteX14" fmla="*/ 198478 w 2295073"/>
                <a:gd name="connsiteY14" fmla="*/ 1854365 h 1878837"/>
                <a:gd name="connsiteX15" fmla="*/ 106528 w 2295073"/>
                <a:gd name="connsiteY15" fmla="*/ 1645144 h 1878837"/>
                <a:gd name="connsiteX16" fmla="*/ 48388 w 2295073"/>
                <a:gd name="connsiteY16" fmla="*/ 1442644 h 1878837"/>
                <a:gd name="connsiteX17" fmla="*/ 2178 w 2295073"/>
                <a:gd name="connsiteY17" fmla="*/ 1101936 h 1878837"/>
                <a:gd name="connsiteX18" fmla="*/ 16937 w 2295073"/>
                <a:gd name="connsiteY18" fmla="*/ 833209 h 1878837"/>
                <a:gd name="connsiteX19" fmla="*/ 98417 w 2295073"/>
                <a:gd name="connsiteY19" fmla="*/ 621631 h 1878837"/>
                <a:gd name="connsiteX20" fmla="*/ 357149 w 2295073"/>
                <a:gd name="connsiteY20" fmla="*/ 605906 h 1878837"/>
                <a:gd name="connsiteX21" fmla="*/ 718344 w 2295073"/>
                <a:gd name="connsiteY21" fmla="*/ 654992 h 1878837"/>
                <a:gd name="connsiteX22" fmla="*/ 1184834 w 2295073"/>
                <a:gd name="connsiteY22" fmla="*/ 672628 h 1878837"/>
                <a:gd name="connsiteX23" fmla="*/ 1686594 w 2295073"/>
                <a:gd name="connsiteY23" fmla="*/ 611634 h 1878837"/>
                <a:gd name="connsiteX24" fmla="*/ 1978686 w 2295073"/>
                <a:gd name="connsiteY24" fmla="*/ 498702 h 1878837"/>
                <a:gd name="connsiteX25" fmla="*/ 2131651 w 2295073"/>
                <a:gd name="connsiteY25" fmla="*/ 282362 h 1878837"/>
                <a:gd name="connsiteX26" fmla="*/ 2157845 w 2295073"/>
                <a:gd name="connsiteY26" fmla="*/ 66517 h 1878837"/>
                <a:gd name="connsiteX27" fmla="*/ 2212166 w 2295073"/>
                <a:gd name="connsiteY27" fmla="*/ 3143 h 1878837"/>
                <a:gd name="connsiteX28" fmla="*/ 2278864 w 2295073"/>
                <a:gd name="connsiteY28" fmla="*/ 21250 h 1878837"/>
                <a:gd name="connsiteX29" fmla="*/ 2294119 w 2295073"/>
                <a:gd name="connsiteY29" fmla="*/ 120838 h 1878837"/>
                <a:gd name="connsiteX30" fmla="*/ 2257433 w 2295073"/>
                <a:gd name="connsiteY30" fmla="*/ 327135 h 1878837"/>
                <a:gd name="connsiteX0" fmla="*/ 2257948 w 2295588"/>
                <a:gd name="connsiteY0" fmla="*/ 327135 h 1878837"/>
                <a:gd name="connsiteX1" fmla="*/ 2122146 w 2295588"/>
                <a:gd name="connsiteY1" fmla="*/ 537297 h 1878837"/>
                <a:gd name="connsiteX2" fmla="*/ 1858158 w 2295588"/>
                <a:gd name="connsiteY2" fmla="*/ 691678 h 1878837"/>
                <a:gd name="connsiteX3" fmla="*/ 1497457 w 2295588"/>
                <a:gd name="connsiteY3" fmla="*/ 772687 h 1878837"/>
                <a:gd name="connsiteX4" fmla="*/ 1053838 w 2295588"/>
                <a:gd name="connsiteY4" fmla="*/ 796028 h 1878837"/>
                <a:gd name="connsiteX5" fmla="*/ 585438 w 2295588"/>
                <a:gd name="connsiteY5" fmla="*/ 768868 h 1878837"/>
                <a:gd name="connsiteX6" fmla="*/ 307633 w 2295588"/>
                <a:gd name="connsiteY6" fmla="*/ 730273 h 1878837"/>
                <a:gd name="connsiteX7" fmla="*/ 198520 w 2295588"/>
                <a:gd name="connsiteY7" fmla="*/ 725982 h 1878837"/>
                <a:gd name="connsiteX8" fmla="*/ 156107 w 2295588"/>
                <a:gd name="connsiteY8" fmla="*/ 798409 h 1878837"/>
                <a:gd name="connsiteX9" fmla="*/ 135618 w 2295588"/>
                <a:gd name="connsiteY9" fmla="*/ 1082886 h 1878837"/>
                <a:gd name="connsiteX10" fmla="*/ 167070 w 2295588"/>
                <a:gd name="connsiteY10" fmla="*/ 1315895 h 1878837"/>
                <a:gd name="connsiteX11" fmla="*/ 214719 w 2295588"/>
                <a:gd name="connsiteY11" fmla="*/ 1487911 h 1878837"/>
                <a:gd name="connsiteX12" fmla="*/ 289527 w 2295588"/>
                <a:gd name="connsiteY12" fmla="*/ 1796153 h 1878837"/>
                <a:gd name="connsiteX13" fmla="*/ 275240 w 2295588"/>
                <a:gd name="connsiteY13" fmla="*/ 1868157 h 1878837"/>
                <a:gd name="connsiteX14" fmla="*/ 198993 w 2295588"/>
                <a:gd name="connsiteY14" fmla="*/ 1854365 h 1878837"/>
                <a:gd name="connsiteX15" fmla="*/ 107043 w 2295588"/>
                <a:gd name="connsiteY15" fmla="*/ 1645144 h 1878837"/>
                <a:gd name="connsiteX16" fmla="*/ 56047 w 2295588"/>
                <a:gd name="connsiteY16" fmla="*/ 1440263 h 1878837"/>
                <a:gd name="connsiteX17" fmla="*/ 2693 w 2295588"/>
                <a:gd name="connsiteY17" fmla="*/ 1101936 h 1878837"/>
                <a:gd name="connsiteX18" fmla="*/ 17452 w 2295588"/>
                <a:gd name="connsiteY18" fmla="*/ 833209 h 1878837"/>
                <a:gd name="connsiteX19" fmla="*/ 98932 w 2295588"/>
                <a:gd name="connsiteY19" fmla="*/ 621631 h 1878837"/>
                <a:gd name="connsiteX20" fmla="*/ 357664 w 2295588"/>
                <a:gd name="connsiteY20" fmla="*/ 605906 h 1878837"/>
                <a:gd name="connsiteX21" fmla="*/ 718859 w 2295588"/>
                <a:gd name="connsiteY21" fmla="*/ 654992 h 1878837"/>
                <a:gd name="connsiteX22" fmla="*/ 1185349 w 2295588"/>
                <a:gd name="connsiteY22" fmla="*/ 672628 h 1878837"/>
                <a:gd name="connsiteX23" fmla="*/ 1687109 w 2295588"/>
                <a:gd name="connsiteY23" fmla="*/ 611634 h 1878837"/>
                <a:gd name="connsiteX24" fmla="*/ 1979201 w 2295588"/>
                <a:gd name="connsiteY24" fmla="*/ 498702 h 1878837"/>
                <a:gd name="connsiteX25" fmla="*/ 2132166 w 2295588"/>
                <a:gd name="connsiteY25" fmla="*/ 282362 h 1878837"/>
                <a:gd name="connsiteX26" fmla="*/ 2158360 w 2295588"/>
                <a:gd name="connsiteY26" fmla="*/ 66517 h 1878837"/>
                <a:gd name="connsiteX27" fmla="*/ 2212681 w 2295588"/>
                <a:gd name="connsiteY27" fmla="*/ 3143 h 1878837"/>
                <a:gd name="connsiteX28" fmla="*/ 2279379 w 2295588"/>
                <a:gd name="connsiteY28" fmla="*/ 21250 h 1878837"/>
                <a:gd name="connsiteX29" fmla="*/ 2294634 w 2295588"/>
                <a:gd name="connsiteY29" fmla="*/ 120838 h 1878837"/>
                <a:gd name="connsiteX30" fmla="*/ 2257948 w 2295588"/>
                <a:gd name="connsiteY30" fmla="*/ 327135 h 1878837"/>
                <a:gd name="connsiteX0" fmla="*/ 2257948 w 2295588"/>
                <a:gd name="connsiteY0" fmla="*/ 327135 h 1878394"/>
                <a:gd name="connsiteX1" fmla="*/ 2122146 w 2295588"/>
                <a:gd name="connsiteY1" fmla="*/ 537297 h 1878394"/>
                <a:gd name="connsiteX2" fmla="*/ 1858158 w 2295588"/>
                <a:gd name="connsiteY2" fmla="*/ 691678 h 1878394"/>
                <a:gd name="connsiteX3" fmla="*/ 1497457 w 2295588"/>
                <a:gd name="connsiteY3" fmla="*/ 772687 h 1878394"/>
                <a:gd name="connsiteX4" fmla="*/ 1053838 w 2295588"/>
                <a:gd name="connsiteY4" fmla="*/ 796028 h 1878394"/>
                <a:gd name="connsiteX5" fmla="*/ 585438 w 2295588"/>
                <a:gd name="connsiteY5" fmla="*/ 768868 h 1878394"/>
                <a:gd name="connsiteX6" fmla="*/ 307633 w 2295588"/>
                <a:gd name="connsiteY6" fmla="*/ 730273 h 1878394"/>
                <a:gd name="connsiteX7" fmla="*/ 198520 w 2295588"/>
                <a:gd name="connsiteY7" fmla="*/ 725982 h 1878394"/>
                <a:gd name="connsiteX8" fmla="*/ 156107 w 2295588"/>
                <a:gd name="connsiteY8" fmla="*/ 798409 h 1878394"/>
                <a:gd name="connsiteX9" fmla="*/ 135618 w 2295588"/>
                <a:gd name="connsiteY9" fmla="*/ 1082886 h 1878394"/>
                <a:gd name="connsiteX10" fmla="*/ 167070 w 2295588"/>
                <a:gd name="connsiteY10" fmla="*/ 1315895 h 1878394"/>
                <a:gd name="connsiteX11" fmla="*/ 214719 w 2295588"/>
                <a:gd name="connsiteY11" fmla="*/ 1487911 h 1878394"/>
                <a:gd name="connsiteX12" fmla="*/ 289527 w 2295588"/>
                <a:gd name="connsiteY12" fmla="*/ 1796153 h 1878394"/>
                <a:gd name="connsiteX13" fmla="*/ 275240 w 2295588"/>
                <a:gd name="connsiteY13" fmla="*/ 1868157 h 1878394"/>
                <a:gd name="connsiteX14" fmla="*/ 198993 w 2295588"/>
                <a:gd name="connsiteY14" fmla="*/ 1854365 h 1878394"/>
                <a:gd name="connsiteX15" fmla="*/ 114187 w 2295588"/>
                <a:gd name="connsiteY15" fmla="*/ 1652288 h 1878394"/>
                <a:gd name="connsiteX16" fmla="*/ 56047 w 2295588"/>
                <a:gd name="connsiteY16" fmla="*/ 1440263 h 1878394"/>
                <a:gd name="connsiteX17" fmla="*/ 2693 w 2295588"/>
                <a:gd name="connsiteY17" fmla="*/ 1101936 h 1878394"/>
                <a:gd name="connsiteX18" fmla="*/ 17452 w 2295588"/>
                <a:gd name="connsiteY18" fmla="*/ 833209 h 1878394"/>
                <a:gd name="connsiteX19" fmla="*/ 98932 w 2295588"/>
                <a:gd name="connsiteY19" fmla="*/ 621631 h 1878394"/>
                <a:gd name="connsiteX20" fmla="*/ 357664 w 2295588"/>
                <a:gd name="connsiteY20" fmla="*/ 605906 h 1878394"/>
                <a:gd name="connsiteX21" fmla="*/ 718859 w 2295588"/>
                <a:gd name="connsiteY21" fmla="*/ 654992 h 1878394"/>
                <a:gd name="connsiteX22" fmla="*/ 1185349 w 2295588"/>
                <a:gd name="connsiteY22" fmla="*/ 672628 h 1878394"/>
                <a:gd name="connsiteX23" fmla="*/ 1687109 w 2295588"/>
                <a:gd name="connsiteY23" fmla="*/ 611634 h 1878394"/>
                <a:gd name="connsiteX24" fmla="*/ 1979201 w 2295588"/>
                <a:gd name="connsiteY24" fmla="*/ 498702 h 1878394"/>
                <a:gd name="connsiteX25" fmla="*/ 2132166 w 2295588"/>
                <a:gd name="connsiteY25" fmla="*/ 282362 h 1878394"/>
                <a:gd name="connsiteX26" fmla="*/ 2158360 w 2295588"/>
                <a:gd name="connsiteY26" fmla="*/ 66517 h 1878394"/>
                <a:gd name="connsiteX27" fmla="*/ 2212681 w 2295588"/>
                <a:gd name="connsiteY27" fmla="*/ 3143 h 1878394"/>
                <a:gd name="connsiteX28" fmla="*/ 2279379 w 2295588"/>
                <a:gd name="connsiteY28" fmla="*/ 21250 h 1878394"/>
                <a:gd name="connsiteX29" fmla="*/ 2294634 w 2295588"/>
                <a:gd name="connsiteY29" fmla="*/ 120838 h 1878394"/>
                <a:gd name="connsiteX30" fmla="*/ 2257948 w 2295588"/>
                <a:gd name="connsiteY30" fmla="*/ 327135 h 1878394"/>
                <a:gd name="connsiteX0" fmla="*/ 2257948 w 2295588"/>
                <a:gd name="connsiteY0" fmla="*/ 327135 h 1878394"/>
                <a:gd name="connsiteX1" fmla="*/ 2122146 w 2295588"/>
                <a:gd name="connsiteY1" fmla="*/ 537297 h 1878394"/>
                <a:gd name="connsiteX2" fmla="*/ 1858158 w 2295588"/>
                <a:gd name="connsiteY2" fmla="*/ 691678 h 1878394"/>
                <a:gd name="connsiteX3" fmla="*/ 1497457 w 2295588"/>
                <a:gd name="connsiteY3" fmla="*/ 772687 h 1878394"/>
                <a:gd name="connsiteX4" fmla="*/ 1053838 w 2295588"/>
                <a:gd name="connsiteY4" fmla="*/ 796028 h 1878394"/>
                <a:gd name="connsiteX5" fmla="*/ 585438 w 2295588"/>
                <a:gd name="connsiteY5" fmla="*/ 768868 h 1878394"/>
                <a:gd name="connsiteX6" fmla="*/ 307633 w 2295588"/>
                <a:gd name="connsiteY6" fmla="*/ 730273 h 1878394"/>
                <a:gd name="connsiteX7" fmla="*/ 198520 w 2295588"/>
                <a:gd name="connsiteY7" fmla="*/ 725982 h 1878394"/>
                <a:gd name="connsiteX8" fmla="*/ 156107 w 2295588"/>
                <a:gd name="connsiteY8" fmla="*/ 798409 h 1878394"/>
                <a:gd name="connsiteX9" fmla="*/ 135618 w 2295588"/>
                <a:gd name="connsiteY9" fmla="*/ 1082886 h 1878394"/>
                <a:gd name="connsiteX10" fmla="*/ 167070 w 2295588"/>
                <a:gd name="connsiteY10" fmla="*/ 1315895 h 1878394"/>
                <a:gd name="connsiteX11" fmla="*/ 209956 w 2295588"/>
                <a:gd name="connsiteY11" fmla="*/ 1499817 h 1878394"/>
                <a:gd name="connsiteX12" fmla="*/ 289527 w 2295588"/>
                <a:gd name="connsiteY12" fmla="*/ 1796153 h 1878394"/>
                <a:gd name="connsiteX13" fmla="*/ 275240 w 2295588"/>
                <a:gd name="connsiteY13" fmla="*/ 1868157 h 1878394"/>
                <a:gd name="connsiteX14" fmla="*/ 198993 w 2295588"/>
                <a:gd name="connsiteY14" fmla="*/ 1854365 h 1878394"/>
                <a:gd name="connsiteX15" fmla="*/ 114187 w 2295588"/>
                <a:gd name="connsiteY15" fmla="*/ 1652288 h 1878394"/>
                <a:gd name="connsiteX16" fmla="*/ 56047 w 2295588"/>
                <a:gd name="connsiteY16" fmla="*/ 1440263 h 1878394"/>
                <a:gd name="connsiteX17" fmla="*/ 2693 w 2295588"/>
                <a:gd name="connsiteY17" fmla="*/ 1101936 h 1878394"/>
                <a:gd name="connsiteX18" fmla="*/ 17452 w 2295588"/>
                <a:gd name="connsiteY18" fmla="*/ 833209 h 1878394"/>
                <a:gd name="connsiteX19" fmla="*/ 98932 w 2295588"/>
                <a:gd name="connsiteY19" fmla="*/ 621631 h 1878394"/>
                <a:gd name="connsiteX20" fmla="*/ 357664 w 2295588"/>
                <a:gd name="connsiteY20" fmla="*/ 605906 h 1878394"/>
                <a:gd name="connsiteX21" fmla="*/ 718859 w 2295588"/>
                <a:gd name="connsiteY21" fmla="*/ 654992 h 1878394"/>
                <a:gd name="connsiteX22" fmla="*/ 1185349 w 2295588"/>
                <a:gd name="connsiteY22" fmla="*/ 672628 h 1878394"/>
                <a:gd name="connsiteX23" fmla="*/ 1687109 w 2295588"/>
                <a:gd name="connsiteY23" fmla="*/ 611634 h 1878394"/>
                <a:gd name="connsiteX24" fmla="*/ 1979201 w 2295588"/>
                <a:gd name="connsiteY24" fmla="*/ 498702 h 1878394"/>
                <a:gd name="connsiteX25" fmla="*/ 2132166 w 2295588"/>
                <a:gd name="connsiteY25" fmla="*/ 282362 h 1878394"/>
                <a:gd name="connsiteX26" fmla="*/ 2158360 w 2295588"/>
                <a:gd name="connsiteY26" fmla="*/ 66517 h 1878394"/>
                <a:gd name="connsiteX27" fmla="*/ 2212681 w 2295588"/>
                <a:gd name="connsiteY27" fmla="*/ 3143 h 1878394"/>
                <a:gd name="connsiteX28" fmla="*/ 2279379 w 2295588"/>
                <a:gd name="connsiteY28" fmla="*/ 21250 h 1878394"/>
                <a:gd name="connsiteX29" fmla="*/ 2294634 w 2295588"/>
                <a:gd name="connsiteY29" fmla="*/ 120838 h 1878394"/>
                <a:gd name="connsiteX30" fmla="*/ 2257948 w 2295588"/>
                <a:gd name="connsiteY30" fmla="*/ 327135 h 1878394"/>
                <a:gd name="connsiteX0" fmla="*/ 2257948 w 2295588"/>
                <a:gd name="connsiteY0" fmla="*/ 327135 h 1878394"/>
                <a:gd name="connsiteX1" fmla="*/ 2122146 w 2295588"/>
                <a:gd name="connsiteY1" fmla="*/ 537297 h 1878394"/>
                <a:gd name="connsiteX2" fmla="*/ 1858158 w 2295588"/>
                <a:gd name="connsiteY2" fmla="*/ 691678 h 1878394"/>
                <a:gd name="connsiteX3" fmla="*/ 1497457 w 2295588"/>
                <a:gd name="connsiteY3" fmla="*/ 772687 h 1878394"/>
                <a:gd name="connsiteX4" fmla="*/ 1053838 w 2295588"/>
                <a:gd name="connsiteY4" fmla="*/ 796028 h 1878394"/>
                <a:gd name="connsiteX5" fmla="*/ 585438 w 2295588"/>
                <a:gd name="connsiteY5" fmla="*/ 768868 h 1878394"/>
                <a:gd name="connsiteX6" fmla="*/ 307633 w 2295588"/>
                <a:gd name="connsiteY6" fmla="*/ 730273 h 1878394"/>
                <a:gd name="connsiteX7" fmla="*/ 198520 w 2295588"/>
                <a:gd name="connsiteY7" fmla="*/ 725982 h 1878394"/>
                <a:gd name="connsiteX8" fmla="*/ 156107 w 2295588"/>
                <a:gd name="connsiteY8" fmla="*/ 798409 h 1878394"/>
                <a:gd name="connsiteX9" fmla="*/ 135618 w 2295588"/>
                <a:gd name="connsiteY9" fmla="*/ 1082886 h 1878394"/>
                <a:gd name="connsiteX10" fmla="*/ 167070 w 2295588"/>
                <a:gd name="connsiteY10" fmla="*/ 1315895 h 1878394"/>
                <a:gd name="connsiteX11" fmla="*/ 209956 w 2295588"/>
                <a:gd name="connsiteY11" fmla="*/ 1499817 h 1878394"/>
                <a:gd name="connsiteX12" fmla="*/ 289527 w 2295588"/>
                <a:gd name="connsiteY12" fmla="*/ 1796153 h 1878394"/>
                <a:gd name="connsiteX13" fmla="*/ 275240 w 2295588"/>
                <a:gd name="connsiteY13" fmla="*/ 1868157 h 1878394"/>
                <a:gd name="connsiteX14" fmla="*/ 198993 w 2295588"/>
                <a:gd name="connsiteY14" fmla="*/ 1854365 h 1878394"/>
                <a:gd name="connsiteX15" fmla="*/ 114187 w 2295588"/>
                <a:gd name="connsiteY15" fmla="*/ 1652288 h 1878394"/>
                <a:gd name="connsiteX16" fmla="*/ 56047 w 2295588"/>
                <a:gd name="connsiteY16" fmla="*/ 1440263 h 1878394"/>
                <a:gd name="connsiteX17" fmla="*/ 2693 w 2295588"/>
                <a:gd name="connsiteY17" fmla="*/ 1101936 h 1878394"/>
                <a:gd name="connsiteX18" fmla="*/ 17452 w 2295588"/>
                <a:gd name="connsiteY18" fmla="*/ 833209 h 1878394"/>
                <a:gd name="connsiteX19" fmla="*/ 98932 w 2295588"/>
                <a:gd name="connsiteY19" fmla="*/ 621631 h 1878394"/>
                <a:gd name="connsiteX20" fmla="*/ 357664 w 2295588"/>
                <a:gd name="connsiteY20" fmla="*/ 605906 h 1878394"/>
                <a:gd name="connsiteX21" fmla="*/ 718859 w 2295588"/>
                <a:gd name="connsiteY21" fmla="*/ 654992 h 1878394"/>
                <a:gd name="connsiteX22" fmla="*/ 1185349 w 2295588"/>
                <a:gd name="connsiteY22" fmla="*/ 672628 h 1878394"/>
                <a:gd name="connsiteX23" fmla="*/ 1687109 w 2295588"/>
                <a:gd name="connsiteY23" fmla="*/ 611634 h 1878394"/>
                <a:gd name="connsiteX24" fmla="*/ 1979201 w 2295588"/>
                <a:gd name="connsiteY24" fmla="*/ 498702 h 1878394"/>
                <a:gd name="connsiteX25" fmla="*/ 2132166 w 2295588"/>
                <a:gd name="connsiteY25" fmla="*/ 282362 h 1878394"/>
                <a:gd name="connsiteX26" fmla="*/ 2165504 w 2295588"/>
                <a:gd name="connsiteY26" fmla="*/ 66517 h 1878394"/>
                <a:gd name="connsiteX27" fmla="*/ 2212681 w 2295588"/>
                <a:gd name="connsiteY27" fmla="*/ 3143 h 1878394"/>
                <a:gd name="connsiteX28" fmla="*/ 2279379 w 2295588"/>
                <a:gd name="connsiteY28" fmla="*/ 21250 h 1878394"/>
                <a:gd name="connsiteX29" fmla="*/ 2294634 w 2295588"/>
                <a:gd name="connsiteY29" fmla="*/ 120838 h 1878394"/>
                <a:gd name="connsiteX30" fmla="*/ 2257948 w 2295588"/>
                <a:gd name="connsiteY30" fmla="*/ 327135 h 1878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295588" h="1878394">
                  <a:moveTo>
                    <a:pt x="2257948" y="327135"/>
                  </a:moveTo>
                  <a:cubicBezTo>
                    <a:pt x="2229200" y="396545"/>
                    <a:pt x="2188778" y="476540"/>
                    <a:pt x="2122146" y="537297"/>
                  </a:cubicBezTo>
                  <a:cubicBezTo>
                    <a:pt x="2055514" y="598054"/>
                    <a:pt x="1962273" y="652446"/>
                    <a:pt x="1858158" y="691678"/>
                  </a:cubicBezTo>
                  <a:cubicBezTo>
                    <a:pt x="1754043" y="730910"/>
                    <a:pt x="1631510" y="755295"/>
                    <a:pt x="1497457" y="772687"/>
                  </a:cubicBezTo>
                  <a:cubicBezTo>
                    <a:pt x="1363404" y="790079"/>
                    <a:pt x="1205841" y="796664"/>
                    <a:pt x="1053838" y="796028"/>
                  </a:cubicBezTo>
                  <a:cubicBezTo>
                    <a:pt x="901835" y="795392"/>
                    <a:pt x="709805" y="779827"/>
                    <a:pt x="585438" y="768868"/>
                  </a:cubicBezTo>
                  <a:cubicBezTo>
                    <a:pt x="461071" y="757909"/>
                    <a:pt x="372119" y="737421"/>
                    <a:pt x="307633" y="730273"/>
                  </a:cubicBezTo>
                  <a:cubicBezTo>
                    <a:pt x="243147" y="723125"/>
                    <a:pt x="223774" y="714626"/>
                    <a:pt x="198520" y="725982"/>
                  </a:cubicBezTo>
                  <a:cubicBezTo>
                    <a:pt x="173266" y="737338"/>
                    <a:pt x="166591" y="738925"/>
                    <a:pt x="156107" y="798409"/>
                  </a:cubicBezTo>
                  <a:cubicBezTo>
                    <a:pt x="145623" y="857893"/>
                    <a:pt x="133791" y="996638"/>
                    <a:pt x="135618" y="1082886"/>
                  </a:cubicBezTo>
                  <a:cubicBezTo>
                    <a:pt x="137445" y="1169134"/>
                    <a:pt x="154680" y="1246407"/>
                    <a:pt x="167070" y="1315895"/>
                  </a:cubicBezTo>
                  <a:cubicBezTo>
                    <a:pt x="179460" y="1385383"/>
                    <a:pt x="189547" y="1419774"/>
                    <a:pt x="209956" y="1499817"/>
                  </a:cubicBezTo>
                  <a:cubicBezTo>
                    <a:pt x="230366" y="1579860"/>
                    <a:pt x="278646" y="1734763"/>
                    <a:pt x="289527" y="1796153"/>
                  </a:cubicBezTo>
                  <a:cubicBezTo>
                    <a:pt x="300408" y="1857543"/>
                    <a:pt x="290329" y="1858455"/>
                    <a:pt x="275240" y="1868157"/>
                  </a:cubicBezTo>
                  <a:cubicBezTo>
                    <a:pt x="260151" y="1877859"/>
                    <a:pt x="225835" y="1890343"/>
                    <a:pt x="198993" y="1854365"/>
                  </a:cubicBezTo>
                  <a:cubicBezTo>
                    <a:pt x="172151" y="1818387"/>
                    <a:pt x="138011" y="1721305"/>
                    <a:pt x="114187" y="1652288"/>
                  </a:cubicBezTo>
                  <a:cubicBezTo>
                    <a:pt x="90363" y="1583271"/>
                    <a:pt x="74629" y="1531988"/>
                    <a:pt x="56047" y="1440263"/>
                  </a:cubicBezTo>
                  <a:cubicBezTo>
                    <a:pt x="37465" y="1348538"/>
                    <a:pt x="9125" y="1203111"/>
                    <a:pt x="2693" y="1101936"/>
                  </a:cubicBezTo>
                  <a:cubicBezTo>
                    <a:pt x="-3739" y="1000761"/>
                    <a:pt x="1412" y="913260"/>
                    <a:pt x="17452" y="833209"/>
                  </a:cubicBezTo>
                  <a:cubicBezTo>
                    <a:pt x="33492" y="753158"/>
                    <a:pt x="42230" y="659515"/>
                    <a:pt x="98932" y="621631"/>
                  </a:cubicBezTo>
                  <a:cubicBezTo>
                    <a:pt x="155634" y="583747"/>
                    <a:pt x="251962" y="595583"/>
                    <a:pt x="357664" y="605906"/>
                  </a:cubicBezTo>
                  <a:cubicBezTo>
                    <a:pt x="463366" y="616229"/>
                    <a:pt x="580912" y="643872"/>
                    <a:pt x="718859" y="654992"/>
                  </a:cubicBezTo>
                  <a:cubicBezTo>
                    <a:pt x="856806" y="666112"/>
                    <a:pt x="1023974" y="679854"/>
                    <a:pt x="1185349" y="672628"/>
                  </a:cubicBezTo>
                  <a:cubicBezTo>
                    <a:pt x="1346724" y="665402"/>
                    <a:pt x="1554800" y="640622"/>
                    <a:pt x="1687109" y="611634"/>
                  </a:cubicBezTo>
                  <a:cubicBezTo>
                    <a:pt x="1819418" y="582646"/>
                    <a:pt x="1905025" y="553581"/>
                    <a:pt x="1979201" y="498702"/>
                  </a:cubicBezTo>
                  <a:cubicBezTo>
                    <a:pt x="2053377" y="443823"/>
                    <a:pt x="2101116" y="354393"/>
                    <a:pt x="2132166" y="282362"/>
                  </a:cubicBezTo>
                  <a:cubicBezTo>
                    <a:pt x="2163216" y="210331"/>
                    <a:pt x="2152085" y="113053"/>
                    <a:pt x="2165504" y="66517"/>
                  </a:cubicBezTo>
                  <a:cubicBezTo>
                    <a:pt x="2178923" y="19981"/>
                    <a:pt x="2193702" y="10687"/>
                    <a:pt x="2212681" y="3143"/>
                  </a:cubicBezTo>
                  <a:cubicBezTo>
                    <a:pt x="2231660" y="-4401"/>
                    <a:pt x="2267308" y="1634"/>
                    <a:pt x="2279379" y="21250"/>
                  </a:cubicBezTo>
                  <a:cubicBezTo>
                    <a:pt x="2291450" y="40866"/>
                    <a:pt x="2298206" y="69857"/>
                    <a:pt x="2294634" y="120838"/>
                  </a:cubicBezTo>
                  <a:cubicBezTo>
                    <a:pt x="2291062" y="171819"/>
                    <a:pt x="2286696" y="257725"/>
                    <a:pt x="2257948" y="327135"/>
                  </a:cubicBezTo>
                  <a:close/>
                </a:path>
              </a:pathLst>
            </a:custGeom>
            <a:solidFill>
              <a:srgbClr val="9DBA88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06" name="组合 105"/>
            <p:cNvGrpSpPr/>
            <p:nvPr/>
          </p:nvGrpSpPr>
          <p:grpSpPr>
            <a:xfrm>
              <a:off x="1344188" y="3654548"/>
              <a:ext cx="285894" cy="301474"/>
              <a:chOff x="1344188" y="3654548"/>
              <a:chExt cx="285894" cy="301474"/>
            </a:xfrm>
          </p:grpSpPr>
          <p:sp>
            <p:nvSpPr>
              <p:cNvPr id="859" name="椭圆 858"/>
              <p:cNvSpPr/>
              <p:nvPr/>
            </p:nvSpPr>
            <p:spPr>
              <a:xfrm>
                <a:off x="1367282" y="3693222"/>
                <a:ext cx="262800" cy="262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60" name="椭圆 859"/>
              <p:cNvSpPr/>
              <p:nvPr/>
            </p:nvSpPr>
            <p:spPr>
              <a:xfrm>
                <a:off x="1344188" y="3654548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7" name="组合 106"/>
            <p:cNvGrpSpPr/>
            <p:nvPr/>
          </p:nvGrpSpPr>
          <p:grpSpPr>
            <a:xfrm>
              <a:off x="1510874" y="3637881"/>
              <a:ext cx="290656" cy="302261"/>
              <a:chOff x="1510874" y="3637881"/>
              <a:chExt cx="290656" cy="302261"/>
            </a:xfrm>
          </p:grpSpPr>
          <p:sp>
            <p:nvSpPr>
              <p:cNvPr id="857" name="椭圆 856"/>
              <p:cNvSpPr>
                <a:spLocks noChangeAspect="1"/>
              </p:cNvSpPr>
              <p:nvPr/>
            </p:nvSpPr>
            <p:spPr>
              <a:xfrm>
                <a:off x="1538730" y="3677342"/>
                <a:ext cx="262800" cy="262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58" name="椭圆 857"/>
              <p:cNvSpPr/>
              <p:nvPr/>
            </p:nvSpPr>
            <p:spPr>
              <a:xfrm>
                <a:off x="1510874" y="3637881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8" name="组合 107"/>
            <p:cNvGrpSpPr/>
            <p:nvPr/>
          </p:nvGrpSpPr>
          <p:grpSpPr>
            <a:xfrm>
              <a:off x="1682927" y="3616452"/>
              <a:ext cx="297194" cy="300896"/>
              <a:chOff x="1682927" y="3616452"/>
              <a:chExt cx="297194" cy="300896"/>
            </a:xfrm>
          </p:grpSpPr>
          <p:sp>
            <p:nvSpPr>
              <p:cNvPr id="855" name="椭圆 854"/>
              <p:cNvSpPr>
                <a:spLocks noChangeAspect="1"/>
              </p:cNvSpPr>
              <p:nvPr/>
            </p:nvSpPr>
            <p:spPr>
              <a:xfrm>
                <a:off x="1717321" y="3654548"/>
                <a:ext cx="262800" cy="262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56" name="椭圆 855"/>
              <p:cNvSpPr/>
              <p:nvPr/>
            </p:nvSpPr>
            <p:spPr>
              <a:xfrm>
                <a:off x="1682927" y="3616452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9" name="组合 108"/>
            <p:cNvGrpSpPr/>
            <p:nvPr/>
          </p:nvGrpSpPr>
          <p:grpSpPr>
            <a:xfrm>
              <a:off x="1872760" y="3589683"/>
              <a:ext cx="289048" cy="313436"/>
              <a:chOff x="1872760" y="3589683"/>
              <a:chExt cx="289048" cy="313436"/>
            </a:xfrm>
          </p:grpSpPr>
          <p:sp>
            <p:nvSpPr>
              <p:cNvPr id="853" name="椭圆 852"/>
              <p:cNvSpPr>
                <a:spLocks noChangeAspect="1"/>
              </p:cNvSpPr>
              <p:nvPr/>
            </p:nvSpPr>
            <p:spPr>
              <a:xfrm>
                <a:off x="1891808" y="3633119"/>
                <a:ext cx="270000" cy="270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54" name="椭圆 853"/>
              <p:cNvSpPr/>
              <p:nvPr/>
            </p:nvSpPr>
            <p:spPr>
              <a:xfrm>
                <a:off x="1872760" y="3589683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0" name="组合 109"/>
            <p:cNvGrpSpPr/>
            <p:nvPr/>
          </p:nvGrpSpPr>
          <p:grpSpPr>
            <a:xfrm>
              <a:off x="2076879" y="3573016"/>
              <a:ext cx="311810" cy="326731"/>
              <a:chOff x="2076879" y="3573016"/>
              <a:chExt cx="311810" cy="326731"/>
            </a:xfrm>
          </p:grpSpPr>
          <p:sp>
            <p:nvSpPr>
              <p:cNvPr id="851" name="椭圆 850"/>
              <p:cNvSpPr>
                <a:spLocks noChangeAspect="1"/>
              </p:cNvSpPr>
              <p:nvPr/>
            </p:nvSpPr>
            <p:spPr>
              <a:xfrm>
                <a:off x="2093489" y="3604547"/>
                <a:ext cx="295200" cy="2952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52" name="椭圆 851"/>
              <p:cNvSpPr/>
              <p:nvPr/>
            </p:nvSpPr>
            <p:spPr>
              <a:xfrm>
                <a:off x="2076879" y="3573016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1" name="组合 110"/>
            <p:cNvGrpSpPr/>
            <p:nvPr/>
          </p:nvGrpSpPr>
          <p:grpSpPr>
            <a:xfrm>
              <a:off x="2544642" y="3438524"/>
              <a:ext cx="284807" cy="313379"/>
              <a:chOff x="2544642" y="3438524"/>
              <a:chExt cx="284807" cy="313379"/>
            </a:xfrm>
          </p:grpSpPr>
          <p:sp>
            <p:nvSpPr>
              <p:cNvPr id="849" name="椭圆 848"/>
              <p:cNvSpPr>
                <a:spLocks noChangeAspect="1"/>
              </p:cNvSpPr>
              <p:nvPr/>
            </p:nvSpPr>
            <p:spPr>
              <a:xfrm>
                <a:off x="2566649" y="3489103"/>
                <a:ext cx="262800" cy="262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50" name="椭圆 849"/>
              <p:cNvSpPr/>
              <p:nvPr/>
            </p:nvSpPr>
            <p:spPr>
              <a:xfrm>
                <a:off x="2544642" y="3438524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2" name="组合 111"/>
            <p:cNvGrpSpPr/>
            <p:nvPr/>
          </p:nvGrpSpPr>
          <p:grpSpPr>
            <a:xfrm>
              <a:off x="2448824" y="3505770"/>
              <a:ext cx="277086" cy="308674"/>
              <a:chOff x="2448824" y="3505770"/>
              <a:chExt cx="277086" cy="308674"/>
            </a:xfrm>
          </p:grpSpPr>
          <p:sp>
            <p:nvSpPr>
              <p:cNvPr id="847" name="椭圆 846"/>
              <p:cNvSpPr>
                <a:spLocks noChangeAspect="1"/>
              </p:cNvSpPr>
              <p:nvPr/>
            </p:nvSpPr>
            <p:spPr>
              <a:xfrm>
                <a:off x="2455910" y="3544444"/>
                <a:ext cx="270000" cy="270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48" name="椭圆 847"/>
              <p:cNvSpPr/>
              <p:nvPr/>
            </p:nvSpPr>
            <p:spPr>
              <a:xfrm>
                <a:off x="2448824" y="3505770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3" name="组合 112"/>
            <p:cNvGrpSpPr/>
            <p:nvPr/>
          </p:nvGrpSpPr>
          <p:grpSpPr>
            <a:xfrm>
              <a:off x="2292903" y="3563492"/>
              <a:ext cx="329721" cy="336483"/>
              <a:chOff x="2292903" y="3563492"/>
              <a:chExt cx="329721" cy="336483"/>
            </a:xfrm>
          </p:grpSpPr>
          <p:sp>
            <p:nvSpPr>
              <p:cNvPr id="845" name="椭圆 844"/>
              <p:cNvSpPr>
                <a:spLocks noChangeAspect="1"/>
              </p:cNvSpPr>
              <p:nvPr/>
            </p:nvSpPr>
            <p:spPr>
              <a:xfrm>
                <a:off x="2298624" y="3575975"/>
                <a:ext cx="324000" cy="324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46" name="椭圆 845"/>
              <p:cNvSpPr/>
              <p:nvPr/>
            </p:nvSpPr>
            <p:spPr>
              <a:xfrm>
                <a:off x="2292903" y="3563492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4" name="组合 113"/>
            <p:cNvGrpSpPr/>
            <p:nvPr/>
          </p:nvGrpSpPr>
          <p:grpSpPr>
            <a:xfrm>
              <a:off x="2748761" y="3419476"/>
              <a:ext cx="278327" cy="296712"/>
              <a:chOff x="2748761" y="3419476"/>
              <a:chExt cx="278327" cy="296712"/>
            </a:xfrm>
          </p:grpSpPr>
          <p:sp>
            <p:nvSpPr>
              <p:cNvPr id="843" name="椭圆 842"/>
              <p:cNvSpPr>
                <a:spLocks noChangeAspect="1"/>
              </p:cNvSpPr>
              <p:nvPr/>
            </p:nvSpPr>
            <p:spPr>
              <a:xfrm>
                <a:off x="2764288" y="3453388"/>
                <a:ext cx="262800" cy="262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44" name="椭圆 843"/>
              <p:cNvSpPr/>
              <p:nvPr/>
            </p:nvSpPr>
            <p:spPr>
              <a:xfrm>
                <a:off x="2748761" y="3419476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5" name="组合 114"/>
            <p:cNvGrpSpPr/>
            <p:nvPr/>
          </p:nvGrpSpPr>
          <p:grpSpPr>
            <a:xfrm>
              <a:off x="2671991" y="3467674"/>
              <a:ext cx="279467" cy="298572"/>
              <a:chOff x="2671991" y="3467674"/>
              <a:chExt cx="279467" cy="298572"/>
            </a:xfrm>
          </p:grpSpPr>
          <p:sp>
            <p:nvSpPr>
              <p:cNvPr id="841" name="椭圆 840"/>
              <p:cNvSpPr>
                <a:spLocks noChangeAspect="1"/>
              </p:cNvSpPr>
              <p:nvPr/>
            </p:nvSpPr>
            <p:spPr>
              <a:xfrm>
                <a:off x="2681458" y="3496246"/>
                <a:ext cx="270000" cy="270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42" name="椭圆 841"/>
              <p:cNvSpPr/>
              <p:nvPr/>
            </p:nvSpPr>
            <p:spPr>
              <a:xfrm>
                <a:off x="2671991" y="3467674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6" name="组合 115"/>
            <p:cNvGrpSpPr/>
            <p:nvPr/>
          </p:nvGrpSpPr>
          <p:grpSpPr>
            <a:xfrm>
              <a:off x="2514973" y="3556349"/>
              <a:ext cx="334800" cy="351467"/>
              <a:chOff x="2514973" y="3556349"/>
              <a:chExt cx="334800" cy="351467"/>
            </a:xfrm>
          </p:grpSpPr>
          <p:sp>
            <p:nvSpPr>
              <p:cNvPr id="839" name="椭圆 838"/>
              <p:cNvSpPr>
                <a:spLocks noChangeAspect="1"/>
              </p:cNvSpPr>
              <p:nvPr/>
            </p:nvSpPr>
            <p:spPr>
              <a:xfrm>
                <a:off x="2514973" y="3573016"/>
                <a:ext cx="334800" cy="334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40" name="椭圆 839"/>
              <p:cNvSpPr/>
              <p:nvPr/>
            </p:nvSpPr>
            <p:spPr>
              <a:xfrm>
                <a:off x="2518451" y="3556349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7" name="组合 116"/>
            <p:cNvGrpSpPr/>
            <p:nvPr/>
          </p:nvGrpSpPr>
          <p:grpSpPr>
            <a:xfrm>
              <a:off x="3017745" y="3308794"/>
              <a:ext cx="284229" cy="303855"/>
              <a:chOff x="3017745" y="3308794"/>
              <a:chExt cx="284229" cy="303855"/>
            </a:xfrm>
          </p:grpSpPr>
          <p:sp>
            <p:nvSpPr>
              <p:cNvPr id="837" name="椭圆 836"/>
              <p:cNvSpPr>
                <a:spLocks noChangeAspect="1"/>
              </p:cNvSpPr>
              <p:nvPr/>
            </p:nvSpPr>
            <p:spPr>
              <a:xfrm>
                <a:off x="3039174" y="3349849"/>
                <a:ext cx="262800" cy="262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38" name="椭圆 837"/>
              <p:cNvSpPr/>
              <p:nvPr/>
            </p:nvSpPr>
            <p:spPr>
              <a:xfrm>
                <a:off x="3017745" y="3308794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8" name="组合 117"/>
            <p:cNvGrpSpPr/>
            <p:nvPr/>
          </p:nvGrpSpPr>
          <p:grpSpPr>
            <a:xfrm>
              <a:off x="2907063" y="3381380"/>
              <a:ext cx="272425" cy="305658"/>
              <a:chOff x="2907063" y="3381380"/>
              <a:chExt cx="272425" cy="305658"/>
            </a:xfrm>
          </p:grpSpPr>
          <p:sp>
            <p:nvSpPr>
              <p:cNvPr id="835" name="椭圆 834"/>
              <p:cNvSpPr>
                <a:spLocks noChangeAspect="1"/>
              </p:cNvSpPr>
              <p:nvPr/>
            </p:nvSpPr>
            <p:spPr>
              <a:xfrm>
                <a:off x="2916688" y="3424238"/>
                <a:ext cx="262800" cy="262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36" name="椭圆 835"/>
              <p:cNvSpPr/>
              <p:nvPr/>
            </p:nvSpPr>
            <p:spPr>
              <a:xfrm>
                <a:off x="2907063" y="3381380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9" name="组合 118"/>
            <p:cNvGrpSpPr/>
            <p:nvPr/>
          </p:nvGrpSpPr>
          <p:grpSpPr>
            <a:xfrm>
              <a:off x="2846116" y="3459953"/>
              <a:ext cx="279171" cy="311055"/>
              <a:chOff x="2846116" y="3459953"/>
              <a:chExt cx="279171" cy="311055"/>
            </a:xfrm>
          </p:grpSpPr>
          <p:sp>
            <p:nvSpPr>
              <p:cNvPr id="833" name="椭圆 832"/>
              <p:cNvSpPr>
                <a:spLocks noChangeAspect="1"/>
              </p:cNvSpPr>
              <p:nvPr/>
            </p:nvSpPr>
            <p:spPr>
              <a:xfrm>
                <a:off x="2855287" y="3501008"/>
                <a:ext cx="270000" cy="270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34" name="椭圆 833"/>
              <p:cNvSpPr/>
              <p:nvPr/>
            </p:nvSpPr>
            <p:spPr>
              <a:xfrm>
                <a:off x="2846116" y="3459953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0" name="组合 119"/>
            <p:cNvGrpSpPr/>
            <p:nvPr/>
          </p:nvGrpSpPr>
          <p:grpSpPr>
            <a:xfrm>
              <a:off x="2740774" y="3580159"/>
              <a:ext cx="338033" cy="349086"/>
              <a:chOff x="2740774" y="3580159"/>
              <a:chExt cx="338033" cy="349086"/>
            </a:xfrm>
          </p:grpSpPr>
          <p:sp>
            <p:nvSpPr>
              <p:cNvPr id="831" name="椭圆 830"/>
              <p:cNvSpPr>
                <a:spLocks noChangeAspect="1"/>
              </p:cNvSpPr>
              <p:nvPr/>
            </p:nvSpPr>
            <p:spPr>
              <a:xfrm>
                <a:off x="2744007" y="3594445"/>
                <a:ext cx="334800" cy="334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32" name="椭圆 831"/>
              <p:cNvSpPr/>
              <p:nvPr/>
            </p:nvSpPr>
            <p:spPr>
              <a:xfrm>
                <a:off x="2740774" y="3580159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1" name="组合 120"/>
            <p:cNvGrpSpPr/>
            <p:nvPr/>
          </p:nvGrpSpPr>
          <p:grpSpPr>
            <a:xfrm>
              <a:off x="3174236" y="3277683"/>
              <a:ext cx="278897" cy="304013"/>
              <a:chOff x="3174236" y="3277683"/>
              <a:chExt cx="278897" cy="304013"/>
            </a:xfrm>
          </p:grpSpPr>
          <p:sp>
            <p:nvSpPr>
              <p:cNvPr id="829" name="椭圆 828"/>
              <p:cNvSpPr>
                <a:spLocks noChangeAspect="1"/>
              </p:cNvSpPr>
              <p:nvPr/>
            </p:nvSpPr>
            <p:spPr>
              <a:xfrm>
                <a:off x="3190333" y="3318896"/>
                <a:ext cx="262800" cy="262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30" name="椭圆 829"/>
              <p:cNvSpPr/>
              <p:nvPr/>
            </p:nvSpPr>
            <p:spPr>
              <a:xfrm>
                <a:off x="3174236" y="3277683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2" name="组合 121"/>
            <p:cNvGrpSpPr/>
            <p:nvPr/>
          </p:nvGrpSpPr>
          <p:grpSpPr>
            <a:xfrm>
              <a:off x="3081921" y="3362043"/>
              <a:ext cx="287299" cy="305947"/>
              <a:chOff x="3081921" y="3362043"/>
              <a:chExt cx="287299" cy="305947"/>
            </a:xfrm>
          </p:grpSpPr>
          <p:sp>
            <p:nvSpPr>
              <p:cNvPr id="827" name="椭圆 826"/>
              <p:cNvSpPr>
                <a:spLocks noChangeAspect="1"/>
              </p:cNvSpPr>
              <p:nvPr/>
            </p:nvSpPr>
            <p:spPr>
              <a:xfrm>
                <a:off x="3106420" y="3405190"/>
                <a:ext cx="262800" cy="262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28" name="椭圆 827"/>
              <p:cNvSpPr/>
              <p:nvPr/>
            </p:nvSpPr>
            <p:spPr>
              <a:xfrm>
                <a:off x="3081921" y="3362043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3" name="组合 122"/>
            <p:cNvGrpSpPr/>
            <p:nvPr/>
          </p:nvGrpSpPr>
          <p:grpSpPr>
            <a:xfrm>
              <a:off x="3042836" y="3442584"/>
              <a:ext cx="290726" cy="318957"/>
              <a:chOff x="3042836" y="3442584"/>
              <a:chExt cx="290726" cy="318957"/>
            </a:xfrm>
          </p:grpSpPr>
          <p:sp>
            <p:nvSpPr>
              <p:cNvPr id="825" name="椭圆 824"/>
              <p:cNvSpPr>
                <a:spLocks noChangeAspect="1"/>
              </p:cNvSpPr>
              <p:nvPr/>
            </p:nvSpPr>
            <p:spPr>
              <a:xfrm>
                <a:off x="3056362" y="3484341"/>
                <a:ext cx="277200" cy="2772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26" name="椭圆 825"/>
              <p:cNvSpPr/>
              <p:nvPr/>
            </p:nvSpPr>
            <p:spPr>
              <a:xfrm>
                <a:off x="3042836" y="3442584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4" name="组合 123"/>
            <p:cNvGrpSpPr/>
            <p:nvPr/>
          </p:nvGrpSpPr>
          <p:grpSpPr>
            <a:xfrm>
              <a:off x="2950521" y="3588264"/>
              <a:ext cx="362367" cy="368562"/>
              <a:chOff x="2950521" y="3588264"/>
              <a:chExt cx="362367" cy="368562"/>
            </a:xfrm>
          </p:grpSpPr>
          <p:sp>
            <p:nvSpPr>
              <p:cNvPr id="823" name="椭圆 822"/>
              <p:cNvSpPr>
                <a:spLocks noChangeAspect="1"/>
              </p:cNvSpPr>
              <p:nvPr/>
            </p:nvSpPr>
            <p:spPr>
              <a:xfrm>
                <a:off x="2952888" y="3596826"/>
                <a:ext cx="360000" cy="360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24" name="椭圆 823"/>
              <p:cNvSpPr/>
              <p:nvPr/>
            </p:nvSpPr>
            <p:spPr>
              <a:xfrm>
                <a:off x="2950521" y="3588264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5" name="组合 124"/>
            <p:cNvGrpSpPr/>
            <p:nvPr/>
          </p:nvGrpSpPr>
          <p:grpSpPr>
            <a:xfrm>
              <a:off x="3346030" y="3249280"/>
              <a:ext cx="276466" cy="306124"/>
              <a:chOff x="3346030" y="3249280"/>
              <a:chExt cx="276466" cy="306124"/>
            </a:xfrm>
          </p:grpSpPr>
          <p:sp>
            <p:nvSpPr>
              <p:cNvPr id="821" name="椭圆 820"/>
              <p:cNvSpPr>
                <a:spLocks noChangeAspect="1"/>
              </p:cNvSpPr>
              <p:nvPr/>
            </p:nvSpPr>
            <p:spPr>
              <a:xfrm>
                <a:off x="3359696" y="3292604"/>
                <a:ext cx="262800" cy="262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22" name="椭圆 821"/>
              <p:cNvSpPr/>
              <p:nvPr/>
            </p:nvSpPr>
            <p:spPr>
              <a:xfrm>
                <a:off x="3346030" y="3249280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6" name="组合 125"/>
            <p:cNvGrpSpPr/>
            <p:nvPr/>
          </p:nvGrpSpPr>
          <p:grpSpPr>
            <a:xfrm>
              <a:off x="3263110" y="3373437"/>
              <a:ext cx="289759" cy="292071"/>
              <a:chOff x="3263110" y="3373437"/>
              <a:chExt cx="289759" cy="292071"/>
            </a:xfrm>
          </p:grpSpPr>
          <p:sp>
            <p:nvSpPr>
              <p:cNvPr id="819" name="椭圆 818"/>
              <p:cNvSpPr>
                <a:spLocks noChangeAspect="1"/>
              </p:cNvSpPr>
              <p:nvPr/>
            </p:nvSpPr>
            <p:spPr>
              <a:xfrm>
                <a:off x="3290069" y="3402708"/>
                <a:ext cx="262800" cy="262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20" name="椭圆 819"/>
              <p:cNvSpPr/>
              <p:nvPr/>
            </p:nvSpPr>
            <p:spPr>
              <a:xfrm>
                <a:off x="3263110" y="3373437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7" name="组合 126"/>
            <p:cNvGrpSpPr/>
            <p:nvPr/>
          </p:nvGrpSpPr>
          <p:grpSpPr>
            <a:xfrm>
              <a:off x="3243180" y="3489812"/>
              <a:ext cx="302660" cy="299228"/>
              <a:chOff x="3243180" y="3489812"/>
              <a:chExt cx="302660" cy="299228"/>
            </a:xfrm>
          </p:grpSpPr>
          <p:sp>
            <p:nvSpPr>
              <p:cNvPr id="817" name="椭圆 816"/>
              <p:cNvSpPr>
                <a:spLocks noChangeAspect="1"/>
              </p:cNvSpPr>
              <p:nvPr/>
            </p:nvSpPr>
            <p:spPr>
              <a:xfrm>
                <a:off x="3268640" y="3511840"/>
                <a:ext cx="277200" cy="2772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18" name="椭圆 817"/>
              <p:cNvSpPr/>
              <p:nvPr/>
            </p:nvSpPr>
            <p:spPr>
              <a:xfrm>
                <a:off x="3243180" y="3489812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8" name="组合 127"/>
            <p:cNvGrpSpPr/>
            <p:nvPr/>
          </p:nvGrpSpPr>
          <p:grpSpPr>
            <a:xfrm>
              <a:off x="3220442" y="3617189"/>
              <a:ext cx="367200" cy="380789"/>
              <a:chOff x="3220442" y="3617189"/>
              <a:chExt cx="367200" cy="380789"/>
            </a:xfrm>
          </p:grpSpPr>
          <p:sp>
            <p:nvSpPr>
              <p:cNvPr id="815" name="椭圆 814"/>
              <p:cNvSpPr>
                <a:spLocks noChangeAspect="1"/>
              </p:cNvSpPr>
              <p:nvPr/>
            </p:nvSpPr>
            <p:spPr>
              <a:xfrm>
                <a:off x="3220442" y="3630778"/>
                <a:ext cx="367200" cy="3672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16" name="椭圆 815"/>
              <p:cNvSpPr/>
              <p:nvPr/>
            </p:nvSpPr>
            <p:spPr>
              <a:xfrm>
                <a:off x="3225623" y="3617189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9" name="组合 128"/>
            <p:cNvGrpSpPr/>
            <p:nvPr/>
          </p:nvGrpSpPr>
          <p:grpSpPr>
            <a:xfrm>
              <a:off x="3512954" y="3235955"/>
              <a:ext cx="282708" cy="299416"/>
              <a:chOff x="3512954" y="3235955"/>
              <a:chExt cx="282708" cy="299416"/>
            </a:xfrm>
          </p:grpSpPr>
          <p:sp>
            <p:nvSpPr>
              <p:cNvPr id="813" name="椭圆 812"/>
              <p:cNvSpPr>
                <a:spLocks noChangeAspect="1"/>
              </p:cNvSpPr>
              <p:nvPr/>
            </p:nvSpPr>
            <p:spPr>
              <a:xfrm>
                <a:off x="3532862" y="3272571"/>
                <a:ext cx="262800" cy="262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14" name="椭圆 813"/>
              <p:cNvSpPr/>
              <p:nvPr/>
            </p:nvSpPr>
            <p:spPr>
              <a:xfrm>
                <a:off x="3512954" y="3235955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0" name="组合 129"/>
            <p:cNvGrpSpPr/>
            <p:nvPr/>
          </p:nvGrpSpPr>
          <p:grpSpPr>
            <a:xfrm>
              <a:off x="3488430" y="3417450"/>
              <a:ext cx="294859" cy="314941"/>
              <a:chOff x="3507482" y="3417450"/>
              <a:chExt cx="294859" cy="314941"/>
            </a:xfrm>
          </p:grpSpPr>
          <p:sp>
            <p:nvSpPr>
              <p:cNvPr id="811" name="椭圆 810"/>
              <p:cNvSpPr>
                <a:spLocks noChangeAspect="1"/>
              </p:cNvSpPr>
              <p:nvPr/>
            </p:nvSpPr>
            <p:spPr>
              <a:xfrm>
                <a:off x="3525141" y="3455191"/>
                <a:ext cx="277200" cy="2772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12" name="椭圆 811"/>
              <p:cNvSpPr/>
              <p:nvPr/>
            </p:nvSpPr>
            <p:spPr>
              <a:xfrm>
                <a:off x="3507482" y="3417450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1" name="组合 130"/>
            <p:cNvGrpSpPr/>
            <p:nvPr/>
          </p:nvGrpSpPr>
          <p:grpSpPr>
            <a:xfrm>
              <a:off x="3634433" y="3192162"/>
              <a:ext cx="299308" cy="312775"/>
              <a:chOff x="3634433" y="3192162"/>
              <a:chExt cx="299308" cy="312775"/>
            </a:xfrm>
          </p:grpSpPr>
          <p:sp>
            <p:nvSpPr>
              <p:cNvPr id="809" name="椭圆 808"/>
              <p:cNvSpPr>
                <a:spLocks noChangeAspect="1"/>
              </p:cNvSpPr>
              <p:nvPr/>
            </p:nvSpPr>
            <p:spPr>
              <a:xfrm>
                <a:off x="3670941" y="3242137"/>
                <a:ext cx="262800" cy="262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10" name="椭圆 809"/>
              <p:cNvSpPr/>
              <p:nvPr/>
            </p:nvSpPr>
            <p:spPr>
              <a:xfrm>
                <a:off x="3634433" y="3192162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132" name="椭圆 131"/>
            <p:cNvSpPr>
              <a:spLocks noChangeAspect="1"/>
            </p:cNvSpPr>
            <p:nvPr/>
          </p:nvSpPr>
          <p:spPr>
            <a:xfrm>
              <a:off x="4367808" y="3124301"/>
              <a:ext cx="262800" cy="262800"/>
            </a:xfrm>
            <a:prstGeom prst="ellipse">
              <a:avLst/>
            </a:prstGeom>
            <a:solidFill>
              <a:srgbClr val="73AAD2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33" name="组合 132"/>
            <p:cNvGrpSpPr/>
            <p:nvPr/>
          </p:nvGrpSpPr>
          <p:grpSpPr>
            <a:xfrm>
              <a:off x="4518066" y="3070772"/>
              <a:ext cx="280368" cy="297281"/>
              <a:chOff x="4518066" y="3070772"/>
              <a:chExt cx="280368" cy="297281"/>
            </a:xfrm>
          </p:grpSpPr>
          <p:sp>
            <p:nvSpPr>
              <p:cNvPr id="807" name="椭圆 806"/>
              <p:cNvSpPr>
                <a:spLocks noChangeAspect="1"/>
              </p:cNvSpPr>
              <p:nvPr/>
            </p:nvSpPr>
            <p:spPr>
              <a:xfrm>
                <a:off x="4535634" y="3105253"/>
                <a:ext cx="262800" cy="262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08" name="椭圆 807"/>
              <p:cNvSpPr/>
              <p:nvPr/>
            </p:nvSpPr>
            <p:spPr>
              <a:xfrm>
                <a:off x="4518066" y="3070772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4" name="组合 133"/>
            <p:cNvGrpSpPr/>
            <p:nvPr/>
          </p:nvGrpSpPr>
          <p:grpSpPr>
            <a:xfrm>
              <a:off x="4349453" y="3140399"/>
              <a:ext cx="288298" cy="297281"/>
              <a:chOff x="4349453" y="3140399"/>
              <a:chExt cx="288298" cy="297281"/>
            </a:xfrm>
          </p:grpSpPr>
          <p:sp>
            <p:nvSpPr>
              <p:cNvPr id="805" name="椭圆 804"/>
              <p:cNvSpPr>
                <a:spLocks noChangeAspect="1"/>
              </p:cNvSpPr>
              <p:nvPr/>
            </p:nvSpPr>
            <p:spPr>
              <a:xfrm>
                <a:off x="4374951" y="3174880"/>
                <a:ext cx="262800" cy="262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06" name="椭圆 805"/>
              <p:cNvSpPr/>
              <p:nvPr/>
            </p:nvSpPr>
            <p:spPr>
              <a:xfrm>
                <a:off x="4349453" y="3140399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5" name="组合 134"/>
            <p:cNvGrpSpPr/>
            <p:nvPr/>
          </p:nvGrpSpPr>
          <p:grpSpPr>
            <a:xfrm>
              <a:off x="3805558" y="3183306"/>
              <a:ext cx="295647" cy="292470"/>
              <a:chOff x="3805558" y="3183306"/>
              <a:chExt cx="295647" cy="292470"/>
            </a:xfrm>
          </p:grpSpPr>
          <p:sp>
            <p:nvSpPr>
              <p:cNvPr id="803" name="椭圆 802"/>
              <p:cNvSpPr>
                <a:spLocks noChangeAspect="1"/>
              </p:cNvSpPr>
              <p:nvPr/>
            </p:nvSpPr>
            <p:spPr>
              <a:xfrm>
                <a:off x="3838405" y="3212976"/>
                <a:ext cx="262800" cy="262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04" name="椭圆 803"/>
              <p:cNvSpPr/>
              <p:nvPr/>
            </p:nvSpPr>
            <p:spPr>
              <a:xfrm>
                <a:off x="3805558" y="3183306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6" name="组合 135"/>
            <p:cNvGrpSpPr/>
            <p:nvPr/>
          </p:nvGrpSpPr>
          <p:grpSpPr>
            <a:xfrm>
              <a:off x="3997521" y="3165541"/>
              <a:ext cx="283993" cy="298330"/>
              <a:chOff x="3997521" y="3165541"/>
              <a:chExt cx="283993" cy="298330"/>
            </a:xfrm>
          </p:grpSpPr>
          <p:sp>
            <p:nvSpPr>
              <p:cNvPr id="801" name="椭圆 800"/>
              <p:cNvSpPr>
                <a:spLocks noChangeAspect="1"/>
              </p:cNvSpPr>
              <p:nvPr/>
            </p:nvSpPr>
            <p:spPr>
              <a:xfrm>
                <a:off x="4018714" y="3201071"/>
                <a:ext cx="262800" cy="262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02" name="椭圆 801"/>
              <p:cNvSpPr/>
              <p:nvPr/>
            </p:nvSpPr>
            <p:spPr>
              <a:xfrm>
                <a:off x="3997521" y="3165541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7" name="组合 136"/>
            <p:cNvGrpSpPr/>
            <p:nvPr/>
          </p:nvGrpSpPr>
          <p:grpSpPr>
            <a:xfrm>
              <a:off x="4098209" y="3247191"/>
              <a:ext cx="279712" cy="295261"/>
              <a:chOff x="4102382" y="3139460"/>
              <a:chExt cx="279712" cy="295261"/>
            </a:xfrm>
          </p:grpSpPr>
          <p:sp>
            <p:nvSpPr>
              <p:cNvPr id="799" name="椭圆 798"/>
              <p:cNvSpPr>
                <a:spLocks noChangeAspect="1"/>
              </p:cNvSpPr>
              <p:nvPr/>
            </p:nvSpPr>
            <p:spPr>
              <a:xfrm>
                <a:off x="4119294" y="3171921"/>
                <a:ext cx="262800" cy="262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800" name="椭圆 799"/>
              <p:cNvSpPr/>
              <p:nvPr/>
            </p:nvSpPr>
            <p:spPr>
              <a:xfrm>
                <a:off x="4102382" y="3139460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8" name="组合 137"/>
            <p:cNvGrpSpPr/>
            <p:nvPr/>
          </p:nvGrpSpPr>
          <p:grpSpPr>
            <a:xfrm>
              <a:off x="3679524" y="3356936"/>
              <a:ext cx="299027" cy="293345"/>
              <a:chOff x="3681905" y="3261696"/>
              <a:chExt cx="299027" cy="293345"/>
            </a:xfrm>
          </p:grpSpPr>
          <p:sp>
            <p:nvSpPr>
              <p:cNvPr id="797" name="椭圆 796"/>
              <p:cNvSpPr>
                <a:spLocks noChangeAspect="1"/>
              </p:cNvSpPr>
              <p:nvPr/>
            </p:nvSpPr>
            <p:spPr>
              <a:xfrm>
                <a:off x="3703732" y="3277841"/>
                <a:ext cx="277200" cy="2772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98" name="椭圆 797"/>
              <p:cNvSpPr/>
              <p:nvPr/>
            </p:nvSpPr>
            <p:spPr>
              <a:xfrm>
                <a:off x="3681905" y="3261696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9" name="组合 138"/>
            <p:cNvGrpSpPr/>
            <p:nvPr/>
          </p:nvGrpSpPr>
          <p:grpSpPr>
            <a:xfrm>
              <a:off x="3882733" y="3355418"/>
              <a:ext cx="300004" cy="284266"/>
              <a:chOff x="3882733" y="3355418"/>
              <a:chExt cx="300004" cy="284266"/>
            </a:xfrm>
          </p:grpSpPr>
          <p:sp>
            <p:nvSpPr>
              <p:cNvPr id="795" name="椭圆 794"/>
              <p:cNvSpPr>
                <a:spLocks noChangeAspect="1"/>
              </p:cNvSpPr>
              <p:nvPr/>
            </p:nvSpPr>
            <p:spPr>
              <a:xfrm>
                <a:off x="3905537" y="3362484"/>
                <a:ext cx="277200" cy="2772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96" name="椭圆 795"/>
              <p:cNvSpPr/>
              <p:nvPr/>
            </p:nvSpPr>
            <p:spPr>
              <a:xfrm>
                <a:off x="3882733" y="3355418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0" name="组合 139"/>
            <p:cNvGrpSpPr/>
            <p:nvPr/>
          </p:nvGrpSpPr>
          <p:grpSpPr>
            <a:xfrm>
              <a:off x="3702548" y="3533629"/>
              <a:ext cx="379609" cy="384053"/>
              <a:chOff x="3702548" y="3533629"/>
              <a:chExt cx="379609" cy="384053"/>
            </a:xfrm>
          </p:grpSpPr>
          <p:sp>
            <p:nvSpPr>
              <p:cNvPr id="793" name="椭圆 792"/>
              <p:cNvSpPr>
                <a:spLocks noChangeAspect="1"/>
              </p:cNvSpPr>
              <p:nvPr/>
            </p:nvSpPr>
            <p:spPr>
              <a:xfrm>
                <a:off x="3704157" y="3539682"/>
                <a:ext cx="378000" cy="378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94" name="椭圆 793"/>
              <p:cNvSpPr/>
              <p:nvPr/>
            </p:nvSpPr>
            <p:spPr>
              <a:xfrm>
                <a:off x="3702548" y="3533629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1" name="组合 140"/>
            <p:cNvGrpSpPr/>
            <p:nvPr/>
          </p:nvGrpSpPr>
          <p:grpSpPr>
            <a:xfrm>
              <a:off x="3462657" y="3659470"/>
              <a:ext cx="378000" cy="388800"/>
              <a:chOff x="3462657" y="3659470"/>
              <a:chExt cx="378000" cy="388800"/>
            </a:xfrm>
          </p:grpSpPr>
          <p:sp>
            <p:nvSpPr>
              <p:cNvPr id="791" name="椭圆 790"/>
              <p:cNvSpPr>
                <a:spLocks noChangeAspect="1"/>
              </p:cNvSpPr>
              <p:nvPr/>
            </p:nvSpPr>
            <p:spPr>
              <a:xfrm>
                <a:off x="3462657" y="3670270"/>
                <a:ext cx="378000" cy="378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92" name="椭圆 791"/>
              <p:cNvSpPr/>
              <p:nvPr/>
            </p:nvSpPr>
            <p:spPr>
              <a:xfrm>
                <a:off x="3466000" y="3659470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2" name="组合 141"/>
            <p:cNvGrpSpPr/>
            <p:nvPr/>
          </p:nvGrpSpPr>
          <p:grpSpPr>
            <a:xfrm>
              <a:off x="3719736" y="3065767"/>
              <a:ext cx="1215853" cy="1055684"/>
              <a:chOff x="3719736" y="3065767"/>
              <a:chExt cx="1215853" cy="1055684"/>
            </a:xfrm>
          </p:grpSpPr>
          <p:grpSp>
            <p:nvGrpSpPr>
              <p:cNvPr id="773" name="组合 772"/>
              <p:cNvGrpSpPr/>
              <p:nvPr/>
            </p:nvGrpSpPr>
            <p:grpSpPr>
              <a:xfrm>
                <a:off x="4652039" y="3065767"/>
                <a:ext cx="283550" cy="295143"/>
                <a:chOff x="4652039" y="3065767"/>
                <a:chExt cx="283550" cy="295143"/>
              </a:xfrm>
            </p:grpSpPr>
            <p:sp>
              <p:nvSpPr>
                <p:cNvPr id="789" name="椭圆 788"/>
                <p:cNvSpPr>
                  <a:spLocks noChangeAspect="1"/>
                </p:cNvSpPr>
                <p:nvPr/>
              </p:nvSpPr>
              <p:spPr>
                <a:xfrm>
                  <a:off x="4672789" y="3098110"/>
                  <a:ext cx="262800" cy="262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790" name="椭圆 789"/>
                <p:cNvSpPr/>
                <p:nvPr/>
              </p:nvSpPr>
              <p:spPr>
                <a:xfrm>
                  <a:off x="4652039" y="3065767"/>
                  <a:ext cx="262800" cy="2628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889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774" name="组合 773"/>
              <p:cNvGrpSpPr/>
              <p:nvPr/>
            </p:nvGrpSpPr>
            <p:grpSpPr>
              <a:xfrm>
                <a:off x="4524077" y="3157429"/>
                <a:ext cx="296364" cy="289775"/>
                <a:chOff x="4524077" y="3157429"/>
                <a:chExt cx="296364" cy="289775"/>
              </a:xfrm>
            </p:grpSpPr>
            <p:sp>
              <p:nvSpPr>
                <p:cNvPr id="787" name="椭圆 786"/>
                <p:cNvSpPr>
                  <a:spLocks noChangeAspect="1"/>
                </p:cNvSpPr>
                <p:nvPr/>
              </p:nvSpPr>
              <p:spPr>
                <a:xfrm>
                  <a:off x="4557641" y="3184404"/>
                  <a:ext cx="262800" cy="262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788" name="椭圆 787"/>
                <p:cNvSpPr/>
                <p:nvPr/>
              </p:nvSpPr>
              <p:spPr>
                <a:xfrm>
                  <a:off x="4524077" y="3157429"/>
                  <a:ext cx="262800" cy="2628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889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775" name="组合 774"/>
              <p:cNvGrpSpPr/>
              <p:nvPr/>
            </p:nvGrpSpPr>
            <p:grpSpPr>
              <a:xfrm>
                <a:off x="4337823" y="3247344"/>
                <a:ext cx="308461" cy="318497"/>
                <a:chOff x="4337823" y="3247344"/>
                <a:chExt cx="308461" cy="318497"/>
              </a:xfrm>
            </p:grpSpPr>
            <p:sp>
              <p:nvSpPr>
                <p:cNvPr id="785" name="椭圆 784"/>
                <p:cNvSpPr>
                  <a:spLocks noChangeAspect="1"/>
                </p:cNvSpPr>
                <p:nvPr/>
              </p:nvSpPr>
              <p:spPr>
                <a:xfrm>
                  <a:off x="4358284" y="3277841"/>
                  <a:ext cx="288000" cy="28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786" name="椭圆 785"/>
                <p:cNvSpPr/>
                <p:nvPr/>
              </p:nvSpPr>
              <p:spPr>
                <a:xfrm>
                  <a:off x="4337823" y="3247344"/>
                  <a:ext cx="262800" cy="2628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889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776" name="组合 775"/>
              <p:cNvGrpSpPr/>
              <p:nvPr/>
            </p:nvGrpSpPr>
            <p:grpSpPr>
              <a:xfrm>
                <a:off x="4137498" y="3421841"/>
                <a:ext cx="345600" cy="362283"/>
                <a:chOff x="4137498" y="3421841"/>
                <a:chExt cx="345600" cy="362283"/>
              </a:xfrm>
            </p:grpSpPr>
            <p:sp>
              <p:nvSpPr>
                <p:cNvPr id="783" name="椭圆 782"/>
                <p:cNvSpPr>
                  <a:spLocks noChangeAspect="1"/>
                </p:cNvSpPr>
                <p:nvPr/>
              </p:nvSpPr>
              <p:spPr>
                <a:xfrm>
                  <a:off x="4137498" y="3438524"/>
                  <a:ext cx="345600" cy="3456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784" name="椭圆 783"/>
                <p:cNvSpPr/>
                <p:nvPr/>
              </p:nvSpPr>
              <p:spPr>
                <a:xfrm>
                  <a:off x="4146493" y="3421841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889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777" name="组合 776"/>
              <p:cNvGrpSpPr/>
              <p:nvPr/>
            </p:nvGrpSpPr>
            <p:grpSpPr>
              <a:xfrm>
                <a:off x="3935760" y="3568254"/>
                <a:ext cx="381600" cy="381600"/>
                <a:chOff x="3935760" y="3568254"/>
                <a:chExt cx="381600" cy="381600"/>
              </a:xfrm>
            </p:grpSpPr>
            <p:sp>
              <p:nvSpPr>
                <p:cNvPr id="781" name="椭圆 780"/>
                <p:cNvSpPr>
                  <a:spLocks noChangeAspect="1"/>
                </p:cNvSpPr>
                <p:nvPr/>
              </p:nvSpPr>
              <p:spPr>
                <a:xfrm>
                  <a:off x="3935760" y="3568254"/>
                  <a:ext cx="381600" cy="3816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782" name="椭圆 781"/>
                <p:cNvSpPr/>
                <p:nvPr/>
              </p:nvSpPr>
              <p:spPr>
                <a:xfrm>
                  <a:off x="3955629" y="3569317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889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778" name="组合 777"/>
              <p:cNvGrpSpPr/>
              <p:nvPr/>
            </p:nvGrpSpPr>
            <p:grpSpPr>
              <a:xfrm>
                <a:off x="3719736" y="3714651"/>
                <a:ext cx="406800" cy="406800"/>
                <a:chOff x="3719736" y="3714651"/>
                <a:chExt cx="406800" cy="406800"/>
              </a:xfrm>
            </p:grpSpPr>
            <p:sp>
              <p:nvSpPr>
                <p:cNvPr id="779" name="椭圆 778"/>
                <p:cNvSpPr>
                  <a:spLocks noChangeAspect="1"/>
                </p:cNvSpPr>
                <p:nvPr/>
              </p:nvSpPr>
              <p:spPr>
                <a:xfrm>
                  <a:off x="3719736" y="3714651"/>
                  <a:ext cx="406800" cy="406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780" name="椭圆 779"/>
                <p:cNvSpPr/>
                <p:nvPr/>
              </p:nvSpPr>
              <p:spPr>
                <a:xfrm>
                  <a:off x="3731402" y="3720699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143" name="组合 142"/>
            <p:cNvGrpSpPr/>
            <p:nvPr/>
          </p:nvGrpSpPr>
          <p:grpSpPr>
            <a:xfrm>
              <a:off x="4005387" y="3044641"/>
              <a:ext cx="1135461" cy="1153029"/>
              <a:chOff x="4005387" y="3049404"/>
              <a:chExt cx="1135461" cy="1153029"/>
            </a:xfrm>
          </p:grpSpPr>
          <p:grpSp>
            <p:nvGrpSpPr>
              <p:cNvPr id="755" name="组合 754"/>
              <p:cNvGrpSpPr/>
              <p:nvPr/>
            </p:nvGrpSpPr>
            <p:grpSpPr>
              <a:xfrm>
                <a:off x="4866310" y="3049404"/>
                <a:ext cx="274538" cy="301404"/>
                <a:chOff x="4866310" y="3049404"/>
                <a:chExt cx="274538" cy="301404"/>
              </a:xfrm>
            </p:grpSpPr>
            <p:sp>
              <p:nvSpPr>
                <p:cNvPr id="771" name="椭圆 770"/>
                <p:cNvSpPr>
                  <a:spLocks noChangeAspect="1"/>
                </p:cNvSpPr>
                <p:nvPr/>
              </p:nvSpPr>
              <p:spPr>
                <a:xfrm>
                  <a:off x="4878048" y="3088008"/>
                  <a:ext cx="262800" cy="262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772" name="椭圆 771"/>
                <p:cNvSpPr/>
                <p:nvPr/>
              </p:nvSpPr>
              <p:spPr>
                <a:xfrm>
                  <a:off x="4866310" y="3049404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889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756" name="组合 755"/>
              <p:cNvGrpSpPr/>
              <p:nvPr/>
            </p:nvGrpSpPr>
            <p:grpSpPr>
              <a:xfrm>
                <a:off x="4729041" y="3159971"/>
                <a:ext cx="280366" cy="293814"/>
                <a:chOff x="4729041" y="3159971"/>
                <a:chExt cx="280366" cy="293814"/>
              </a:xfrm>
            </p:grpSpPr>
            <p:sp>
              <p:nvSpPr>
                <p:cNvPr id="769" name="椭圆 768"/>
                <p:cNvSpPr>
                  <a:spLocks noChangeAspect="1"/>
                </p:cNvSpPr>
                <p:nvPr/>
              </p:nvSpPr>
              <p:spPr>
                <a:xfrm>
                  <a:off x="4746607" y="3190985"/>
                  <a:ext cx="262800" cy="262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770" name="椭圆 769"/>
                <p:cNvSpPr/>
                <p:nvPr/>
              </p:nvSpPr>
              <p:spPr>
                <a:xfrm>
                  <a:off x="4729041" y="3159971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889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757" name="组合 756"/>
              <p:cNvGrpSpPr/>
              <p:nvPr/>
            </p:nvGrpSpPr>
            <p:grpSpPr>
              <a:xfrm>
                <a:off x="4534199" y="3269057"/>
                <a:ext cx="295190" cy="322849"/>
                <a:chOff x="4534199" y="3269057"/>
                <a:chExt cx="295190" cy="322849"/>
              </a:xfrm>
            </p:grpSpPr>
            <p:sp>
              <p:nvSpPr>
                <p:cNvPr id="767" name="椭圆 766"/>
                <p:cNvSpPr>
                  <a:spLocks noChangeAspect="1"/>
                </p:cNvSpPr>
                <p:nvPr/>
              </p:nvSpPr>
              <p:spPr>
                <a:xfrm>
                  <a:off x="4541389" y="3303906"/>
                  <a:ext cx="288000" cy="28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768" name="椭圆 767"/>
                <p:cNvSpPr/>
                <p:nvPr/>
              </p:nvSpPr>
              <p:spPr>
                <a:xfrm>
                  <a:off x="4534199" y="3269057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889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758" name="组合 757"/>
              <p:cNvGrpSpPr/>
              <p:nvPr/>
            </p:nvGrpSpPr>
            <p:grpSpPr>
              <a:xfrm>
                <a:off x="4345264" y="3438298"/>
                <a:ext cx="360000" cy="377868"/>
                <a:chOff x="4345264" y="3438298"/>
                <a:chExt cx="360000" cy="377868"/>
              </a:xfrm>
            </p:grpSpPr>
            <p:sp>
              <p:nvSpPr>
                <p:cNvPr id="765" name="椭圆 764"/>
                <p:cNvSpPr>
                  <a:spLocks noChangeAspect="1"/>
                </p:cNvSpPr>
                <p:nvPr/>
              </p:nvSpPr>
              <p:spPr>
                <a:xfrm>
                  <a:off x="4345264" y="3456166"/>
                  <a:ext cx="360000" cy="360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766" name="椭圆 765"/>
                <p:cNvSpPr/>
                <p:nvPr/>
              </p:nvSpPr>
              <p:spPr>
                <a:xfrm>
                  <a:off x="4377542" y="3438298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889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759" name="组合 758"/>
              <p:cNvGrpSpPr/>
              <p:nvPr/>
            </p:nvGrpSpPr>
            <p:grpSpPr>
              <a:xfrm>
                <a:off x="4202363" y="3607966"/>
                <a:ext cx="396000" cy="403743"/>
                <a:chOff x="4202363" y="3607966"/>
                <a:chExt cx="396000" cy="403743"/>
              </a:xfrm>
            </p:grpSpPr>
            <p:sp>
              <p:nvSpPr>
                <p:cNvPr id="763" name="椭圆 762"/>
                <p:cNvSpPr>
                  <a:spLocks noChangeAspect="1"/>
                </p:cNvSpPr>
                <p:nvPr/>
              </p:nvSpPr>
              <p:spPr>
                <a:xfrm>
                  <a:off x="4202363" y="3615709"/>
                  <a:ext cx="396000" cy="396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764" name="椭圆 763"/>
                <p:cNvSpPr/>
                <p:nvPr/>
              </p:nvSpPr>
              <p:spPr>
                <a:xfrm>
                  <a:off x="4227378" y="3607966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760" name="组合 759"/>
              <p:cNvGrpSpPr/>
              <p:nvPr/>
            </p:nvGrpSpPr>
            <p:grpSpPr>
              <a:xfrm>
                <a:off x="4005387" y="3777633"/>
                <a:ext cx="424800" cy="424800"/>
                <a:chOff x="4005387" y="3777633"/>
                <a:chExt cx="424800" cy="424800"/>
              </a:xfrm>
            </p:grpSpPr>
            <p:sp>
              <p:nvSpPr>
                <p:cNvPr id="761" name="椭圆 760"/>
                <p:cNvSpPr>
                  <a:spLocks noChangeAspect="1"/>
                </p:cNvSpPr>
                <p:nvPr/>
              </p:nvSpPr>
              <p:spPr>
                <a:xfrm>
                  <a:off x="4005387" y="3777633"/>
                  <a:ext cx="424800" cy="424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762" name="椭圆 761"/>
                <p:cNvSpPr/>
                <p:nvPr/>
              </p:nvSpPr>
              <p:spPr>
                <a:xfrm>
                  <a:off x="4022298" y="3783184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144" name="组合 143"/>
            <p:cNvGrpSpPr/>
            <p:nvPr/>
          </p:nvGrpSpPr>
          <p:grpSpPr>
            <a:xfrm>
              <a:off x="4286276" y="3095280"/>
              <a:ext cx="1004309" cy="1193046"/>
              <a:chOff x="4286276" y="3095280"/>
              <a:chExt cx="1004309" cy="1193046"/>
            </a:xfrm>
          </p:grpSpPr>
          <p:grpSp>
            <p:nvGrpSpPr>
              <p:cNvPr id="737" name="组合 736"/>
              <p:cNvGrpSpPr/>
              <p:nvPr/>
            </p:nvGrpSpPr>
            <p:grpSpPr>
              <a:xfrm>
                <a:off x="4998934" y="3095280"/>
                <a:ext cx="291651" cy="308488"/>
                <a:chOff x="4998934" y="3095280"/>
                <a:chExt cx="291651" cy="308488"/>
              </a:xfrm>
            </p:grpSpPr>
            <p:sp>
              <p:nvSpPr>
                <p:cNvPr id="753" name="椭圆 752"/>
                <p:cNvSpPr>
                  <a:spLocks noChangeAspect="1"/>
                </p:cNvSpPr>
                <p:nvPr/>
              </p:nvSpPr>
              <p:spPr>
                <a:xfrm>
                  <a:off x="5027785" y="3140968"/>
                  <a:ext cx="262800" cy="262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754" name="椭圆 753"/>
                <p:cNvSpPr/>
                <p:nvPr/>
              </p:nvSpPr>
              <p:spPr>
                <a:xfrm>
                  <a:off x="4998934" y="3095280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889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738" name="组合 737"/>
              <p:cNvGrpSpPr/>
              <p:nvPr/>
            </p:nvGrpSpPr>
            <p:grpSpPr>
              <a:xfrm>
                <a:off x="4935093" y="3200887"/>
                <a:ext cx="282004" cy="298194"/>
                <a:chOff x="4935093" y="3200887"/>
                <a:chExt cx="282004" cy="298194"/>
              </a:xfrm>
            </p:grpSpPr>
            <p:sp>
              <p:nvSpPr>
                <p:cNvPr id="751" name="椭圆 750"/>
                <p:cNvSpPr>
                  <a:spLocks noChangeAspect="1"/>
                </p:cNvSpPr>
                <p:nvPr/>
              </p:nvSpPr>
              <p:spPr>
                <a:xfrm>
                  <a:off x="4947097" y="3229081"/>
                  <a:ext cx="270000" cy="270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752" name="椭圆 751"/>
                <p:cNvSpPr/>
                <p:nvPr/>
              </p:nvSpPr>
              <p:spPr>
                <a:xfrm>
                  <a:off x="4935093" y="3200887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889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739" name="组合 738"/>
              <p:cNvGrpSpPr/>
              <p:nvPr/>
            </p:nvGrpSpPr>
            <p:grpSpPr>
              <a:xfrm>
                <a:off x="4748698" y="3302380"/>
                <a:ext cx="324290" cy="350710"/>
                <a:chOff x="4748698" y="3302380"/>
                <a:chExt cx="324290" cy="350710"/>
              </a:xfrm>
            </p:grpSpPr>
            <p:sp>
              <p:nvSpPr>
                <p:cNvPr id="749" name="椭圆 748"/>
                <p:cNvSpPr>
                  <a:spLocks noChangeAspect="1"/>
                </p:cNvSpPr>
                <p:nvPr/>
              </p:nvSpPr>
              <p:spPr>
                <a:xfrm>
                  <a:off x="4748988" y="3329090"/>
                  <a:ext cx="324000" cy="324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750" name="椭圆 749"/>
                <p:cNvSpPr/>
                <p:nvPr/>
              </p:nvSpPr>
              <p:spPr>
                <a:xfrm>
                  <a:off x="4748698" y="3302380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889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740" name="组合 739"/>
              <p:cNvGrpSpPr/>
              <p:nvPr/>
            </p:nvGrpSpPr>
            <p:grpSpPr>
              <a:xfrm>
                <a:off x="4596790" y="3487042"/>
                <a:ext cx="345709" cy="360258"/>
                <a:chOff x="4596790" y="3487042"/>
                <a:chExt cx="345709" cy="360258"/>
              </a:xfrm>
            </p:grpSpPr>
            <p:sp>
              <p:nvSpPr>
                <p:cNvPr id="747" name="椭圆 746"/>
                <p:cNvSpPr>
                  <a:spLocks noChangeAspect="1"/>
                </p:cNvSpPr>
                <p:nvPr/>
              </p:nvSpPr>
              <p:spPr>
                <a:xfrm>
                  <a:off x="4600499" y="3505300"/>
                  <a:ext cx="342000" cy="342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748" name="椭圆 747"/>
                <p:cNvSpPr/>
                <p:nvPr/>
              </p:nvSpPr>
              <p:spPr>
                <a:xfrm>
                  <a:off x="4596790" y="3487042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889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741" name="组合 740"/>
              <p:cNvGrpSpPr/>
              <p:nvPr/>
            </p:nvGrpSpPr>
            <p:grpSpPr>
              <a:xfrm>
                <a:off x="4480871" y="3673025"/>
                <a:ext cx="360000" cy="368039"/>
                <a:chOff x="4480871" y="3673025"/>
                <a:chExt cx="360000" cy="368039"/>
              </a:xfrm>
            </p:grpSpPr>
            <p:sp>
              <p:nvSpPr>
                <p:cNvPr id="745" name="椭圆 744"/>
                <p:cNvSpPr>
                  <a:spLocks noChangeAspect="1"/>
                </p:cNvSpPr>
                <p:nvPr/>
              </p:nvSpPr>
              <p:spPr>
                <a:xfrm>
                  <a:off x="4480871" y="3681064"/>
                  <a:ext cx="360000" cy="360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746" name="椭圆 745"/>
                <p:cNvSpPr/>
                <p:nvPr/>
              </p:nvSpPr>
              <p:spPr>
                <a:xfrm>
                  <a:off x="4494786" y="3673025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742" name="组合 741"/>
              <p:cNvGrpSpPr/>
              <p:nvPr/>
            </p:nvGrpSpPr>
            <p:grpSpPr>
              <a:xfrm>
                <a:off x="4286276" y="3855861"/>
                <a:ext cx="432000" cy="432465"/>
                <a:chOff x="4286276" y="3855861"/>
                <a:chExt cx="432000" cy="432465"/>
              </a:xfrm>
            </p:grpSpPr>
            <p:sp>
              <p:nvSpPr>
                <p:cNvPr id="743" name="椭圆 742"/>
                <p:cNvSpPr>
                  <a:spLocks noChangeAspect="1"/>
                </p:cNvSpPr>
                <p:nvPr/>
              </p:nvSpPr>
              <p:spPr>
                <a:xfrm>
                  <a:off x="4286276" y="3856326"/>
                  <a:ext cx="432000" cy="432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744" name="椭圆 743"/>
                <p:cNvSpPr/>
                <p:nvPr/>
              </p:nvSpPr>
              <p:spPr>
                <a:xfrm>
                  <a:off x="4302492" y="3855861"/>
                  <a:ext cx="324000" cy="32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145" name="组合 144"/>
            <p:cNvGrpSpPr/>
            <p:nvPr/>
          </p:nvGrpSpPr>
          <p:grpSpPr>
            <a:xfrm>
              <a:off x="4561450" y="3546974"/>
              <a:ext cx="680932" cy="834563"/>
              <a:chOff x="4561450" y="3546974"/>
              <a:chExt cx="680932" cy="834563"/>
            </a:xfrm>
          </p:grpSpPr>
          <p:grpSp>
            <p:nvGrpSpPr>
              <p:cNvPr id="728" name="组合 727"/>
              <p:cNvGrpSpPr/>
              <p:nvPr/>
            </p:nvGrpSpPr>
            <p:grpSpPr>
              <a:xfrm>
                <a:off x="4846382" y="3546974"/>
                <a:ext cx="396000" cy="396000"/>
                <a:chOff x="4864721" y="4037740"/>
                <a:chExt cx="396000" cy="396000"/>
              </a:xfrm>
            </p:grpSpPr>
            <p:sp>
              <p:nvSpPr>
                <p:cNvPr id="735" name="椭圆 734"/>
                <p:cNvSpPr>
                  <a:spLocks noChangeAspect="1"/>
                </p:cNvSpPr>
                <p:nvPr/>
              </p:nvSpPr>
              <p:spPr>
                <a:xfrm>
                  <a:off x="4864721" y="4037740"/>
                  <a:ext cx="396000" cy="396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736" name="椭圆 735"/>
                <p:cNvSpPr/>
                <p:nvPr/>
              </p:nvSpPr>
              <p:spPr>
                <a:xfrm>
                  <a:off x="4879702" y="4061774"/>
                  <a:ext cx="324000" cy="32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889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729" name="组合 728"/>
              <p:cNvGrpSpPr/>
              <p:nvPr/>
            </p:nvGrpSpPr>
            <p:grpSpPr>
              <a:xfrm>
                <a:off x="4719938" y="3739520"/>
                <a:ext cx="442800" cy="442800"/>
                <a:chOff x="4864721" y="4037740"/>
                <a:chExt cx="442800" cy="442800"/>
              </a:xfrm>
            </p:grpSpPr>
            <p:sp>
              <p:nvSpPr>
                <p:cNvPr id="733" name="椭圆 732"/>
                <p:cNvSpPr>
                  <a:spLocks noChangeAspect="1"/>
                </p:cNvSpPr>
                <p:nvPr/>
              </p:nvSpPr>
              <p:spPr>
                <a:xfrm>
                  <a:off x="4864721" y="4037740"/>
                  <a:ext cx="442800" cy="442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734" name="椭圆 733"/>
                <p:cNvSpPr/>
                <p:nvPr/>
              </p:nvSpPr>
              <p:spPr>
                <a:xfrm>
                  <a:off x="4879702" y="4061774"/>
                  <a:ext cx="324000" cy="32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730" name="组合 729"/>
              <p:cNvGrpSpPr/>
              <p:nvPr/>
            </p:nvGrpSpPr>
            <p:grpSpPr>
              <a:xfrm>
                <a:off x="4561450" y="3931537"/>
                <a:ext cx="450000" cy="450000"/>
                <a:chOff x="4864721" y="4037740"/>
                <a:chExt cx="450000" cy="450000"/>
              </a:xfrm>
            </p:grpSpPr>
            <p:sp>
              <p:nvSpPr>
                <p:cNvPr id="731" name="椭圆 730"/>
                <p:cNvSpPr>
                  <a:spLocks noChangeAspect="1"/>
                </p:cNvSpPr>
                <p:nvPr/>
              </p:nvSpPr>
              <p:spPr>
                <a:xfrm>
                  <a:off x="4864721" y="4037740"/>
                  <a:ext cx="450000" cy="450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732" name="椭圆 731"/>
                <p:cNvSpPr/>
                <p:nvPr/>
              </p:nvSpPr>
              <p:spPr>
                <a:xfrm>
                  <a:off x="4879702" y="4061774"/>
                  <a:ext cx="324000" cy="32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146" name="组合 145"/>
            <p:cNvGrpSpPr/>
            <p:nvPr/>
          </p:nvGrpSpPr>
          <p:grpSpPr>
            <a:xfrm>
              <a:off x="4864721" y="3787537"/>
              <a:ext cx="511199" cy="718203"/>
              <a:chOff x="4864721" y="3787537"/>
              <a:chExt cx="511199" cy="718203"/>
            </a:xfrm>
          </p:grpSpPr>
          <p:grpSp>
            <p:nvGrpSpPr>
              <p:cNvPr id="722" name="组合 721"/>
              <p:cNvGrpSpPr/>
              <p:nvPr/>
            </p:nvGrpSpPr>
            <p:grpSpPr>
              <a:xfrm>
                <a:off x="4997920" y="3787537"/>
                <a:ext cx="378000" cy="406272"/>
                <a:chOff x="4997920" y="3787537"/>
                <a:chExt cx="378000" cy="406272"/>
              </a:xfrm>
            </p:grpSpPr>
            <p:sp>
              <p:nvSpPr>
                <p:cNvPr id="726" name="椭圆 725"/>
                <p:cNvSpPr>
                  <a:spLocks noChangeAspect="1"/>
                </p:cNvSpPr>
                <p:nvPr/>
              </p:nvSpPr>
              <p:spPr>
                <a:xfrm>
                  <a:off x="4997920" y="3815809"/>
                  <a:ext cx="378000" cy="37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727" name="椭圆 726"/>
                <p:cNvSpPr/>
                <p:nvPr/>
              </p:nvSpPr>
              <p:spPr>
                <a:xfrm>
                  <a:off x="5002682" y="3787537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723" name="组合 722"/>
              <p:cNvGrpSpPr/>
              <p:nvPr/>
            </p:nvGrpSpPr>
            <p:grpSpPr>
              <a:xfrm>
                <a:off x="4864721" y="4037740"/>
                <a:ext cx="468000" cy="468000"/>
                <a:chOff x="4864721" y="4037740"/>
                <a:chExt cx="468000" cy="468000"/>
              </a:xfrm>
            </p:grpSpPr>
            <p:sp>
              <p:nvSpPr>
                <p:cNvPr id="724" name="椭圆 723"/>
                <p:cNvSpPr>
                  <a:spLocks noChangeAspect="1"/>
                </p:cNvSpPr>
                <p:nvPr/>
              </p:nvSpPr>
              <p:spPr>
                <a:xfrm>
                  <a:off x="4864721" y="4037740"/>
                  <a:ext cx="468000" cy="46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725" name="椭圆 724"/>
                <p:cNvSpPr/>
                <p:nvPr/>
              </p:nvSpPr>
              <p:spPr>
                <a:xfrm>
                  <a:off x="4879702" y="4061774"/>
                  <a:ext cx="324000" cy="32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147" name="组合 146"/>
            <p:cNvGrpSpPr/>
            <p:nvPr/>
          </p:nvGrpSpPr>
          <p:grpSpPr>
            <a:xfrm>
              <a:off x="10180111" y="3808655"/>
              <a:ext cx="298851" cy="315688"/>
              <a:chOff x="4998934" y="3095280"/>
              <a:chExt cx="298851" cy="315688"/>
            </a:xfrm>
          </p:grpSpPr>
          <p:sp>
            <p:nvSpPr>
              <p:cNvPr id="720" name="椭圆 719"/>
              <p:cNvSpPr>
                <a:spLocks noChangeAspect="1"/>
              </p:cNvSpPr>
              <p:nvPr/>
            </p:nvSpPr>
            <p:spPr>
              <a:xfrm>
                <a:off x="5027785" y="3140968"/>
                <a:ext cx="270000" cy="270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21" name="椭圆 720"/>
              <p:cNvSpPr/>
              <p:nvPr/>
            </p:nvSpPr>
            <p:spPr>
              <a:xfrm>
                <a:off x="4998934" y="3095280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8" name="组合 147"/>
            <p:cNvGrpSpPr/>
            <p:nvPr/>
          </p:nvGrpSpPr>
          <p:grpSpPr>
            <a:xfrm>
              <a:off x="10066668" y="3837233"/>
              <a:ext cx="285604" cy="301794"/>
              <a:chOff x="4935093" y="3200887"/>
              <a:chExt cx="285604" cy="301794"/>
            </a:xfrm>
          </p:grpSpPr>
          <p:sp>
            <p:nvSpPr>
              <p:cNvPr id="718" name="椭圆 717"/>
              <p:cNvSpPr>
                <a:spLocks noChangeAspect="1"/>
              </p:cNvSpPr>
              <p:nvPr/>
            </p:nvSpPr>
            <p:spPr>
              <a:xfrm>
                <a:off x="4947097" y="3229081"/>
                <a:ext cx="273600" cy="2736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9" name="椭圆 718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49" name="组合 148"/>
            <p:cNvGrpSpPr/>
            <p:nvPr/>
          </p:nvGrpSpPr>
          <p:grpSpPr>
            <a:xfrm>
              <a:off x="1323857" y="2857136"/>
              <a:ext cx="270000" cy="280194"/>
              <a:chOff x="4935093" y="3200887"/>
              <a:chExt cx="270000" cy="280194"/>
            </a:xfrm>
          </p:grpSpPr>
          <p:sp>
            <p:nvSpPr>
              <p:cNvPr id="716" name="椭圆 715"/>
              <p:cNvSpPr>
                <a:spLocks noChangeAspect="1"/>
              </p:cNvSpPr>
              <p:nvPr/>
            </p:nvSpPr>
            <p:spPr>
              <a:xfrm>
                <a:off x="4947097" y="3229081"/>
                <a:ext cx="252000" cy="252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7" name="椭圆 716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50" name="组合 149"/>
            <p:cNvGrpSpPr/>
            <p:nvPr/>
          </p:nvGrpSpPr>
          <p:grpSpPr>
            <a:xfrm>
              <a:off x="1495309" y="2813706"/>
              <a:ext cx="270000" cy="280194"/>
              <a:chOff x="4935093" y="3200887"/>
              <a:chExt cx="270000" cy="280194"/>
            </a:xfrm>
          </p:grpSpPr>
          <p:sp>
            <p:nvSpPr>
              <p:cNvPr id="714" name="椭圆 713"/>
              <p:cNvSpPr>
                <a:spLocks noChangeAspect="1"/>
              </p:cNvSpPr>
              <p:nvPr/>
            </p:nvSpPr>
            <p:spPr>
              <a:xfrm>
                <a:off x="4947097" y="3229081"/>
                <a:ext cx="252000" cy="252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5" name="椭圆 714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51" name="组合 150"/>
            <p:cNvGrpSpPr/>
            <p:nvPr/>
          </p:nvGrpSpPr>
          <p:grpSpPr>
            <a:xfrm>
              <a:off x="1663825" y="2766076"/>
              <a:ext cx="270000" cy="280194"/>
              <a:chOff x="4935093" y="3200887"/>
              <a:chExt cx="270000" cy="280194"/>
            </a:xfrm>
          </p:grpSpPr>
          <p:sp>
            <p:nvSpPr>
              <p:cNvPr id="712" name="椭圆 711"/>
              <p:cNvSpPr>
                <a:spLocks noChangeAspect="1"/>
              </p:cNvSpPr>
              <p:nvPr/>
            </p:nvSpPr>
            <p:spPr>
              <a:xfrm>
                <a:off x="4947097" y="3229081"/>
                <a:ext cx="252000" cy="252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3" name="椭圆 712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52" name="组合 151"/>
            <p:cNvGrpSpPr/>
            <p:nvPr/>
          </p:nvGrpSpPr>
          <p:grpSpPr>
            <a:xfrm>
              <a:off x="1851271" y="2711432"/>
              <a:ext cx="270000" cy="280194"/>
              <a:chOff x="4935093" y="3200887"/>
              <a:chExt cx="270000" cy="280194"/>
            </a:xfrm>
          </p:grpSpPr>
          <p:sp>
            <p:nvSpPr>
              <p:cNvPr id="710" name="椭圆 709"/>
              <p:cNvSpPr>
                <a:spLocks noChangeAspect="1"/>
              </p:cNvSpPr>
              <p:nvPr/>
            </p:nvSpPr>
            <p:spPr>
              <a:xfrm>
                <a:off x="4947097" y="3229081"/>
                <a:ext cx="252000" cy="252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11" name="椭圆 710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53" name="组合 152"/>
            <p:cNvGrpSpPr/>
            <p:nvPr/>
          </p:nvGrpSpPr>
          <p:grpSpPr>
            <a:xfrm>
              <a:off x="1338146" y="2718012"/>
              <a:ext cx="300004" cy="284266"/>
              <a:chOff x="3882733" y="3355418"/>
              <a:chExt cx="300004" cy="284266"/>
            </a:xfrm>
          </p:grpSpPr>
          <p:sp>
            <p:nvSpPr>
              <p:cNvPr id="708" name="椭圆 707"/>
              <p:cNvSpPr>
                <a:spLocks noChangeAspect="1"/>
              </p:cNvSpPr>
              <p:nvPr/>
            </p:nvSpPr>
            <p:spPr>
              <a:xfrm>
                <a:off x="3905537" y="3362484"/>
                <a:ext cx="277200" cy="2772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09" name="椭圆 708"/>
              <p:cNvSpPr/>
              <p:nvPr/>
            </p:nvSpPr>
            <p:spPr>
              <a:xfrm>
                <a:off x="3882733" y="3355418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54" name="组合 153"/>
            <p:cNvGrpSpPr/>
            <p:nvPr/>
          </p:nvGrpSpPr>
          <p:grpSpPr>
            <a:xfrm>
              <a:off x="1504835" y="2661290"/>
              <a:ext cx="307204" cy="291466"/>
              <a:chOff x="3882733" y="3355418"/>
              <a:chExt cx="307204" cy="291466"/>
            </a:xfrm>
          </p:grpSpPr>
          <p:sp>
            <p:nvSpPr>
              <p:cNvPr id="706" name="椭圆 705"/>
              <p:cNvSpPr>
                <a:spLocks noChangeAspect="1"/>
              </p:cNvSpPr>
              <p:nvPr/>
            </p:nvSpPr>
            <p:spPr>
              <a:xfrm>
                <a:off x="3905537" y="3362484"/>
                <a:ext cx="284400" cy="2844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07" name="椭圆 706"/>
              <p:cNvSpPr/>
              <p:nvPr/>
            </p:nvSpPr>
            <p:spPr>
              <a:xfrm>
                <a:off x="3882733" y="3355418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55" name="组合 154"/>
            <p:cNvGrpSpPr/>
            <p:nvPr/>
          </p:nvGrpSpPr>
          <p:grpSpPr>
            <a:xfrm>
              <a:off x="1676287" y="2603571"/>
              <a:ext cx="310804" cy="295066"/>
              <a:chOff x="3882733" y="3355418"/>
              <a:chExt cx="310804" cy="295066"/>
            </a:xfrm>
          </p:grpSpPr>
          <p:sp>
            <p:nvSpPr>
              <p:cNvPr id="704" name="椭圆 703"/>
              <p:cNvSpPr>
                <a:spLocks noChangeAspect="1"/>
              </p:cNvSpPr>
              <p:nvPr/>
            </p:nvSpPr>
            <p:spPr>
              <a:xfrm>
                <a:off x="3905537" y="3362484"/>
                <a:ext cx="288000" cy="288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05" name="椭圆 704"/>
              <p:cNvSpPr/>
              <p:nvPr/>
            </p:nvSpPr>
            <p:spPr>
              <a:xfrm>
                <a:off x="3882733" y="3355418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56" name="组合 155"/>
            <p:cNvGrpSpPr/>
            <p:nvPr/>
          </p:nvGrpSpPr>
          <p:grpSpPr>
            <a:xfrm>
              <a:off x="1876317" y="2545852"/>
              <a:ext cx="318004" cy="302266"/>
              <a:chOff x="3882733" y="3355418"/>
              <a:chExt cx="318004" cy="302266"/>
            </a:xfrm>
          </p:grpSpPr>
          <p:sp>
            <p:nvSpPr>
              <p:cNvPr id="702" name="椭圆 701"/>
              <p:cNvSpPr>
                <a:spLocks noChangeAspect="1"/>
              </p:cNvSpPr>
              <p:nvPr/>
            </p:nvSpPr>
            <p:spPr>
              <a:xfrm>
                <a:off x="3905537" y="3362484"/>
                <a:ext cx="295200" cy="2952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03" name="椭圆 702"/>
              <p:cNvSpPr/>
              <p:nvPr/>
            </p:nvSpPr>
            <p:spPr>
              <a:xfrm>
                <a:off x="3882733" y="3355418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57" name="组合 156"/>
            <p:cNvGrpSpPr/>
            <p:nvPr/>
          </p:nvGrpSpPr>
          <p:grpSpPr>
            <a:xfrm>
              <a:off x="2081773" y="2493459"/>
              <a:ext cx="339604" cy="323866"/>
              <a:chOff x="3882733" y="3355418"/>
              <a:chExt cx="339604" cy="323866"/>
            </a:xfrm>
          </p:grpSpPr>
          <p:sp>
            <p:nvSpPr>
              <p:cNvPr id="700" name="椭圆 699"/>
              <p:cNvSpPr>
                <a:spLocks noChangeAspect="1"/>
              </p:cNvSpPr>
              <p:nvPr/>
            </p:nvSpPr>
            <p:spPr>
              <a:xfrm>
                <a:off x="3905537" y="3362484"/>
                <a:ext cx="316800" cy="316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701" name="椭圆 700"/>
              <p:cNvSpPr/>
              <p:nvPr/>
            </p:nvSpPr>
            <p:spPr>
              <a:xfrm>
                <a:off x="3882733" y="3355418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58" name="组合 157"/>
            <p:cNvGrpSpPr/>
            <p:nvPr/>
          </p:nvGrpSpPr>
          <p:grpSpPr>
            <a:xfrm>
              <a:off x="2295249" y="2454792"/>
              <a:ext cx="346804" cy="331066"/>
              <a:chOff x="3882733" y="3355418"/>
              <a:chExt cx="346804" cy="331066"/>
            </a:xfrm>
          </p:grpSpPr>
          <p:sp>
            <p:nvSpPr>
              <p:cNvPr id="698" name="椭圆 697"/>
              <p:cNvSpPr>
                <a:spLocks noChangeAspect="1"/>
              </p:cNvSpPr>
              <p:nvPr/>
            </p:nvSpPr>
            <p:spPr>
              <a:xfrm>
                <a:off x="3905537" y="3362484"/>
                <a:ext cx="324000" cy="324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99" name="椭圆 698"/>
              <p:cNvSpPr/>
              <p:nvPr/>
            </p:nvSpPr>
            <p:spPr>
              <a:xfrm>
                <a:off x="3882733" y="3355418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59" name="组合 158"/>
            <p:cNvGrpSpPr/>
            <p:nvPr/>
          </p:nvGrpSpPr>
          <p:grpSpPr>
            <a:xfrm>
              <a:off x="2523125" y="2420888"/>
              <a:ext cx="361204" cy="345466"/>
              <a:chOff x="3882733" y="3355418"/>
              <a:chExt cx="361204" cy="345466"/>
            </a:xfrm>
          </p:grpSpPr>
          <p:sp>
            <p:nvSpPr>
              <p:cNvPr id="696" name="椭圆 695"/>
              <p:cNvSpPr>
                <a:spLocks noChangeAspect="1"/>
              </p:cNvSpPr>
              <p:nvPr/>
            </p:nvSpPr>
            <p:spPr>
              <a:xfrm>
                <a:off x="3905537" y="3362484"/>
                <a:ext cx="338400" cy="3384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97" name="椭圆 696"/>
              <p:cNvSpPr/>
              <p:nvPr/>
            </p:nvSpPr>
            <p:spPr>
              <a:xfrm>
                <a:off x="3882733" y="3355418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60" name="组合 159"/>
            <p:cNvGrpSpPr/>
            <p:nvPr/>
          </p:nvGrpSpPr>
          <p:grpSpPr>
            <a:xfrm>
              <a:off x="3023471" y="2526800"/>
              <a:ext cx="270000" cy="280194"/>
              <a:chOff x="4935093" y="3200887"/>
              <a:chExt cx="270000" cy="280194"/>
            </a:xfrm>
          </p:grpSpPr>
          <p:sp>
            <p:nvSpPr>
              <p:cNvPr id="694" name="椭圆 693"/>
              <p:cNvSpPr>
                <a:spLocks noChangeAspect="1"/>
              </p:cNvSpPr>
              <p:nvPr/>
            </p:nvSpPr>
            <p:spPr>
              <a:xfrm>
                <a:off x="4947097" y="3229081"/>
                <a:ext cx="252000" cy="252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95" name="椭圆 694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61" name="组合 160"/>
            <p:cNvGrpSpPr/>
            <p:nvPr/>
          </p:nvGrpSpPr>
          <p:grpSpPr>
            <a:xfrm>
              <a:off x="3161141" y="2497659"/>
              <a:ext cx="270000" cy="280194"/>
              <a:chOff x="4935093" y="3200887"/>
              <a:chExt cx="270000" cy="280194"/>
            </a:xfrm>
          </p:grpSpPr>
          <p:sp>
            <p:nvSpPr>
              <p:cNvPr id="692" name="椭圆 691"/>
              <p:cNvSpPr>
                <a:spLocks noChangeAspect="1"/>
              </p:cNvSpPr>
              <p:nvPr/>
            </p:nvSpPr>
            <p:spPr>
              <a:xfrm>
                <a:off x="4947097" y="3229081"/>
                <a:ext cx="252000" cy="252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93" name="椭圆 692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62" name="组合 161"/>
            <p:cNvGrpSpPr/>
            <p:nvPr/>
          </p:nvGrpSpPr>
          <p:grpSpPr>
            <a:xfrm>
              <a:off x="2727918" y="2397073"/>
              <a:ext cx="375604" cy="359866"/>
              <a:chOff x="3882733" y="3355418"/>
              <a:chExt cx="375604" cy="359866"/>
            </a:xfrm>
          </p:grpSpPr>
          <p:sp>
            <p:nvSpPr>
              <p:cNvPr id="690" name="椭圆 689"/>
              <p:cNvSpPr>
                <a:spLocks noChangeAspect="1"/>
              </p:cNvSpPr>
              <p:nvPr/>
            </p:nvSpPr>
            <p:spPr>
              <a:xfrm>
                <a:off x="3905537" y="3362484"/>
                <a:ext cx="352800" cy="352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91" name="椭圆 690"/>
              <p:cNvSpPr/>
              <p:nvPr/>
            </p:nvSpPr>
            <p:spPr>
              <a:xfrm>
                <a:off x="3882733" y="3355418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63" name="组合 162"/>
            <p:cNvGrpSpPr/>
            <p:nvPr/>
          </p:nvGrpSpPr>
          <p:grpSpPr>
            <a:xfrm>
              <a:off x="3000818" y="2373258"/>
              <a:ext cx="400804" cy="385066"/>
              <a:chOff x="3882733" y="3355418"/>
              <a:chExt cx="400804" cy="385066"/>
            </a:xfrm>
          </p:grpSpPr>
          <p:sp>
            <p:nvSpPr>
              <p:cNvPr id="688" name="椭圆 687"/>
              <p:cNvSpPr>
                <a:spLocks noChangeAspect="1"/>
              </p:cNvSpPr>
              <p:nvPr/>
            </p:nvSpPr>
            <p:spPr>
              <a:xfrm>
                <a:off x="3905537" y="3362484"/>
                <a:ext cx="378000" cy="378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89" name="椭圆 688"/>
              <p:cNvSpPr/>
              <p:nvPr/>
            </p:nvSpPr>
            <p:spPr>
              <a:xfrm>
                <a:off x="3882733" y="3355418"/>
                <a:ext cx="262800" cy="2628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64" name="组合 163"/>
            <p:cNvGrpSpPr/>
            <p:nvPr/>
          </p:nvGrpSpPr>
          <p:grpSpPr>
            <a:xfrm>
              <a:off x="3230926" y="2357758"/>
              <a:ext cx="426004" cy="410266"/>
              <a:chOff x="3882733" y="3355418"/>
              <a:chExt cx="426004" cy="410266"/>
            </a:xfrm>
          </p:grpSpPr>
          <p:sp>
            <p:nvSpPr>
              <p:cNvPr id="686" name="椭圆 685"/>
              <p:cNvSpPr>
                <a:spLocks noChangeAspect="1"/>
              </p:cNvSpPr>
              <p:nvPr/>
            </p:nvSpPr>
            <p:spPr>
              <a:xfrm>
                <a:off x="3905537" y="3362484"/>
                <a:ext cx="403200" cy="4032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87" name="椭圆 686"/>
              <p:cNvSpPr/>
              <p:nvPr/>
            </p:nvSpPr>
            <p:spPr>
              <a:xfrm>
                <a:off x="3882733" y="3355418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65" name="组合 164"/>
            <p:cNvGrpSpPr/>
            <p:nvPr/>
          </p:nvGrpSpPr>
          <p:grpSpPr>
            <a:xfrm>
              <a:off x="4092482" y="2267903"/>
              <a:ext cx="270000" cy="280194"/>
              <a:chOff x="4935093" y="3200887"/>
              <a:chExt cx="270000" cy="280194"/>
            </a:xfrm>
          </p:grpSpPr>
          <p:sp>
            <p:nvSpPr>
              <p:cNvPr id="684" name="椭圆 683"/>
              <p:cNvSpPr>
                <a:spLocks noChangeAspect="1"/>
              </p:cNvSpPr>
              <p:nvPr/>
            </p:nvSpPr>
            <p:spPr>
              <a:xfrm>
                <a:off x="4947097" y="3229081"/>
                <a:ext cx="252000" cy="252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85" name="椭圆 684"/>
              <p:cNvSpPr/>
              <p:nvPr/>
            </p:nvSpPr>
            <p:spPr>
              <a:xfrm>
                <a:off x="4935093" y="3200887"/>
                <a:ext cx="2700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66" name="组合 165"/>
            <p:cNvGrpSpPr/>
            <p:nvPr/>
          </p:nvGrpSpPr>
          <p:grpSpPr>
            <a:xfrm>
              <a:off x="3935760" y="2296487"/>
              <a:ext cx="277200" cy="280194"/>
              <a:chOff x="4935093" y="3200887"/>
              <a:chExt cx="277200" cy="280194"/>
            </a:xfrm>
          </p:grpSpPr>
          <p:sp>
            <p:nvSpPr>
              <p:cNvPr id="682" name="椭圆 681"/>
              <p:cNvSpPr>
                <a:spLocks noChangeAspect="1"/>
              </p:cNvSpPr>
              <p:nvPr/>
            </p:nvSpPr>
            <p:spPr>
              <a:xfrm>
                <a:off x="4947097" y="3229081"/>
                <a:ext cx="252000" cy="252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83" name="椭圆 682"/>
              <p:cNvSpPr/>
              <p:nvPr/>
            </p:nvSpPr>
            <p:spPr>
              <a:xfrm>
                <a:off x="4935093" y="3200887"/>
                <a:ext cx="2772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67" name="组合 166"/>
            <p:cNvGrpSpPr/>
            <p:nvPr/>
          </p:nvGrpSpPr>
          <p:grpSpPr>
            <a:xfrm>
              <a:off x="3772692" y="2315539"/>
              <a:ext cx="291530" cy="312483"/>
              <a:chOff x="4925567" y="3186598"/>
              <a:chExt cx="291530" cy="312483"/>
            </a:xfrm>
          </p:grpSpPr>
          <p:sp>
            <p:nvSpPr>
              <p:cNvPr id="680" name="椭圆 679"/>
              <p:cNvSpPr>
                <a:spLocks noChangeAspect="1"/>
              </p:cNvSpPr>
              <p:nvPr/>
            </p:nvSpPr>
            <p:spPr>
              <a:xfrm>
                <a:off x="4947097" y="3229081"/>
                <a:ext cx="270000" cy="270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81" name="椭圆 680"/>
              <p:cNvSpPr/>
              <p:nvPr/>
            </p:nvSpPr>
            <p:spPr>
              <a:xfrm>
                <a:off x="4925567" y="3186598"/>
                <a:ext cx="277200" cy="27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68" name="组合 167"/>
            <p:cNvGrpSpPr/>
            <p:nvPr/>
          </p:nvGrpSpPr>
          <p:grpSpPr>
            <a:xfrm>
              <a:off x="3509193" y="2372695"/>
              <a:ext cx="433204" cy="417466"/>
              <a:chOff x="3882733" y="3355418"/>
              <a:chExt cx="433204" cy="417466"/>
            </a:xfrm>
          </p:grpSpPr>
          <p:sp>
            <p:nvSpPr>
              <p:cNvPr id="678" name="椭圆 677"/>
              <p:cNvSpPr>
                <a:spLocks noChangeAspect="1"/>
              </p:cNvSpPr>
              <p:nvPr/>
            </p:nvSpPr>
            <p:spPr>
              <a:xfrm>
                <a:off x="3905537" y="3362484"/>
                <a:ext cx="410400" cy="4104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79" name="椭圆 678"/>
              <p:cNvSpPr/>
              <p:nvPr/>
            </p:nvSpPr>
            <p:spPr>
              <a:xfrm>
                <a:off x="3882733" y="3355418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169" name="任意多边形 168"/>
            <p:cNvSpPr/>
            <p:nvPr/>
          </p:nvSpPr>
          <p:spPr>
            <a:xfrm>
              <a:off x="3366919" y="2718247"/>
              <a:ext cx="1059153" cy="952264"/>
            </a:xfrm>
            <a:custGeom>
              <a:avLst/>
              <a:gdLst>
                <a:gd name="connsiteX0" fmla="*/ 217215 w 1059153"/>
                <a:gd name="connsiteY0" fmla="*/ 0 h 952264"/>
                <a:gd name="connsiteX1" fmla="*/ 225180 w 1059153"/>
                <a:gd name="connsiteY1" fmla="*/ 11813 h 952264"/>
                <a:gd name="connsiteX2" fmla="*/ 290405 w 1059153"/>
                <a:gd name="connsiteY2" fmla="*/ 55789 h 952264"/>
                <a:gd name="connsiteX3" fmla="*/ 319430 w 1059153"/>
                <a:gd name="connsiteY3" fmla="*/ 64799 h 952264"/>
                <a:gd name="connsiteX4" fmla="*/ 317841 w 1059153"/>
                <a:gd name="connsiteY4" fmla="*/ 79275 h 952264"/>
                <a:gd name="connsiteX5" fmla="*/ 366904 w 1059153"/>
                <a:gd name="connsiteY5" fmla="*/ 151725 h 952264"/>
                <a:gd name="connsiteX6" fmla="*/ 614695 w 1059153"/>
                <a:gd name="connsiteY6" fmla="*/ 96910 h 952264"/>
                <a:gd name="connsiteX7" fmla="*/ 858172 w 1059153"/>
                <a:gd name="connsiteY7" fmla="*/ 155993 h 952264"/>
                <a:gd name="connsiteX8" fmla="*/ 1017339 w 1059153"/>
                <a:gd name="connsiteY8" fmla="*/ 331357 h 952264"/>
                <a:gd name="connsiteX9" fmla="*/ 1051172 w 1059153"/>
                <a:gd name="connsiteY9" fmla="*/ 607700 h 952264"/>
                <a:gd name="connsiteX10" fmla="*/ 893443 w 1059153"/>
                <a:gd name="connsiteY10" fmla="*/ 788769 h 952264"/>
                <a:gd name="connsiteX11" fmla="*/ 625659 w 1059153"/>
                <a:gd name="connsiteY11" fmla="*/ 857873 h 952264"/>
                <a:gd name="connsiteX12" fmla="*/ 354055 w 1059153"/>
                <a:gd name="connsiteY12" fmla="*/ 830712 h 952264"/>
                <a:gd name="connsiteX13" fmla="*/ 174872 w 1059153"/>
                <a:gd name="connsiteY13" fmla="*/ 808314 h 952264"/>
                <a:gd name="connsiteX14" fmla="*/ 146769 w 1059153"/>
                <a:gd name="connsiteY14" fmla="*/ 941735 h 952264"/>
                <a:gd name="connsiteX15" fmla="*/ 146120 w 1059153"/>
                <a:gd name="connsiteY15" fmla="*/ 952264 h 952264"/>
                <a:gd name="connsiteX16" fmla="*/ 108588 w 1059153"/>
                <a:gd name="connsiteY16" fmla="*/ 926960 h 952264"/>
                <a:gd name="connsiteX17" fmla="*/ 37123 w 1059153"/>
                <a:gd name="connsiteY17" fmla="*/ 912532 h 952264"/>
                <a:gd name="connsiteX18" fmla="*/ 121 w 1059153"/>
                <a:gd name="connsiteY18" fmla="*/ 916262 h 952264"/>
                <a:gd name="connsiteX19" fmla="*/ 0 w 1059153"/>
                <a:gd name="connsiteY19" fmla="*/ 916300 h 952264"/>
                <a:gd name="connsiteX20" fmla="*/ 970 w 1059153"/>
                <a:gd name="connsiteY20" fmla="*/ 903140 h 952264"/>
                <a:gd name="connsiteX21" fmla="*/ 28131 w 1059153"/>
                <a:gd name="connsiteY21" fmla="*/ 685857 h 952264"/>
                <a:gd name="connsiteX22" fmla="*/ 91505 w 1059153"/>
                <a:gd name="connsiteY22" fmla="*/ 640590 h 952264"/>
                <a:gd name="connsiteX23" fmla="*/ 254467 w 1059153"/>
                <a:gd name="connsiteY23" fmla="*/ 667750 h 952264"/>
                <a:gd name="connsiteX24" fmla="*/ 539888 w 1059153"/>
                <a:gd name="connsiteY24" fmla="*/ 701110 h 952264"/>
                <a:gd name="connsiteX25" fmla="*/ 819129 w 1059153"/>
                <a:gd name="connsiteY25" fmla="*/ 672512 h 952264"/>
                <a:gd name="connsiteX26" fmla="*/ 914899 w 1059153"/>
                <a:gd name="connsiteY26" fmla="*/ 511459 h 952264"/>
                <a:gd name="connsiteX27" fmla="*/ 824835 w 1059153"/>
                <a:gd name="connsiteY27" fmla="*/ 305611 h 952264"/>
                <a:gd name="connsiteX28" fmla="*/ 616606 w 1059153"/>
                <a:gd name="connsiteY28" fmla="*/ 247471 h 952264"/>
                <a:gd name="connsiteX29" fmla="*/ 444590 w 1059153"/>
                <a:gd name="connsiteY29" fmla="*/ 278451 h 952264"/>
                <a:gd name="connsiteX30" fmla="*/ 326895 w 1059153"/>
                <a:gd name="connsiteY30" fmla="*/ 323718 h 952264"/>
                <a:gd name="connsiteX31" fmla="*/ 200146 w 1059153"/>
                <a:gd name="connsiteY31" fmla="*/ 305611 h 952264"/>
                <a:gd name="connsiteX32" fmla="*/ 162022 w 1059153"/>
                <a:gd name="connsiteY32" fmla="*/ 142649 h 952264"/>
                <a:gd name="connsiteX33" fmla="*/ 163214 w 1059153"/>
                <a:gd name="connsiteY33" fmla="*/ 68156 h 952264"/>
                <a:gd name="connsiteX34" fmla="*/ 168354 w 1059153"/>
                <a:gd name="connsiteY34" fmla="*/ 32942 h 952264"/>
                <a:gd name="connsiteX35" fmla="*/ 217215 w 1059153"/>
                <a:gd name="connsiteY35" fmla="*/ 0 h 952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059153" h="952264">
                  <a:moveTo>
                    <a:pt x="217215" y="0"/>
                  </a:moveTo>
                  <a:lnTo>
                    <a:pt x="225180" y="11813"/>
                  </a:lnTo>
                  <a:cubicBezTo>
                    <a:pt x="243747" y="30380"/>
                    <a:pt x="265855" y="45406"/>
                    <a:pt x="290405" y="55789"/>
                  </a:cubicBezTo>
                  <a:lnTo>
                    <a:pt x="319430" y="64799"/>
                  </a:lnTo>
                  <a:lnTo>
                    <a:pt x="317841" y="79275"/>
                  </a:lnTo>
                  <a:cubicBezTo>
                    <a:pt x="316886" y="113107"/>
                    <a:pt x="317428" y="148786"/>
                    <a:pt x="366904" y="151725"/>
                  </a:cubicBezTo>
                  <a:cubicBezTo>
                    <a:pt x="416380" y="154664"/>
                    <a:pt x="532817" y="96199"/>
                    <a:pt x="614695" y="96910"/>
                  </a:cubicBezTo>
                  <a:cubicBezTo>
                    <a:pt x="696573" y="97621"/>
                    <a:pt x="791065" y="116919"/>
                    <a:pt x="858172" y="155993"/>
                  </a:cubicBezTo>
                  <a:cubicBezTo>
                    <a:pt x="925279" y="195067"/>
                    <a:pt x="985172" y="256073"/>
                    <a:pt x="1017339" y="331357"/>
                  </a:cubicBezTo>
                  <a:cubicBezTo>
                    <a:pt x="1049506" y="406641"/>
                    <a:pt x="1071821" y="531465"/>
                    <a:pt x="1051172" y="607700"/>
                  </a:cubicBezTo>
                  <a:cubicBezTo>
                    <a:pt x="1030523" y="683935"/>
                    <a:pt x="964362" y="747074"/>
                    <a:pt x="893443" y="788769"/>
                  </a:cubicBezTo>
                  <a:cubicBezTo>
                    <a:pt x="822524" y="830464"/>
                    <a:pt x="715557" y="850882"/>
                    <a:pt x="625659" y="857873"/>
                  </a:cubicBezTo>
                  <a:cubicBezTo>
                    <a:pt x="535761" y="864864"/>
                    <a:pt x="429186" y="838972"/>
                    <a:pt x="354055" y="830712"/>
                  </a:cubicBezTo>
                  <a:cubicBezTo>
                    <a:pt x="278924" y="822452"/>
                    <a:pt x="209420" y="789810"/>
                    <a:pt x="174872" y="808314"/>
                  </a:cubicBezTo>
                  <a:cubicBezTo>
                    <a:pt x="140324" y="826818"/>
                    <a:pt x="151610" y="871610"/>
                    <a:pt x="146769" y="941735"/>
                  </a:cubicBezTo>
                  <a:lnTo>
                    <a:pt x="146120" y="952264"/>
                  </a:lnTo>
                  <a:lnTo>
                    <a:pt x="108588" y="926960"/>
                  </a:lnTo>
                  <a:cubicBezTo>
                    <a:pt x="86623" y="917670"/>
                    <a:pt x="62473" y="912532"/>
                    <a:pt x="37123" y="912532"/>
                  </a:cubicBezTo>
                  <a:cubicBezTo>
                    <a:pt x="24448" y="912532"/>
                    <a:pt x="12073" y="913817"/>
                    <a:pt x="121" y="916262"/>
                  </a:cubicBezTo>
                  <a:lnTo>
                    <a:pt x="0" y="916300"/>
                  </a:lnTo>
                  <a:lnTo>
                    <a:pt x="970" y="903140"/>
                  </a:lnTo>
                  <a:cubicBezTo>
                    <a:pt x="7006" y="820150"/>
                    <a:pt x="13042" y="729615"/>
                    <a:pt x="28131" y="685857"/>
                  </a:cubicBezTo>
                  <a:cubicBezTo>
                    <a:pt x="43220" y="642099"/>
                    <a:pt x="53782" y="643608"/>
                    <a:pt x="91505" y="640590"/>
                  </a:cubicBezTo>
                  <a:cubicBezTo>
                    <a:pt x="129228" y="637572"/>
                    <a:pt x="179737" y="657663"/>
                    <a:pt x="254467" y="667750"/>
                  </a:cubicBezTo>
                  <a:cubicBezTo>
                    <a:pt x="329197" y="677837"/>
                    <a:pt x="445778" y="700316"/>
                    <a:pt x="539888" y="701110"/>
                  </a:cubicBezTo>
                  <a:cubicBezTo>
                    <a:pt x="633998" y="701904"/>
                    <a:pt x="756627" y="704120"/>
                    <a:pt x="819129" y="672512"/>
                  </a:cubicBezTo>
                  <a:cubicBezTo>
                    <a:pt x="881631" y="640904"/>
                    <a:pt x="913948" y="572609"/>
                    <a:pt x="914899" y="511459"/>
                  </a:cubicBezTo>
                  <a:cubicBezTo>
                    <a:pt x="915850" y="450309"/>
                    <a:pt x="874551" y="349609"/>
                    <a:pt x="824835" y="305611"/>
                  </a:cubicBezTo>
                  <a:cubicBezTo>
                    <a:pt x="775119" y="261613"/>
                    <a:pt x="679980" y="251998"/>
                    <a:pt x="616606" y="247471"/>
                  </a:cubicBezTo>
                  <a:cubicBezTo>
                    <a:pt x="553232" y="242944"/>
                    <a:pt x="492875" y="265743"/>
                    <a:pt x="444590" y="278451"/>
                  </a:cubicBezTo>
                  <a:cubicBezTo>
                    <a:pt x="396305" y="291159"/>
                    <a:pt x="367636" y="319191"/>
                    <a:pt x="326895" y="323718"/>
                  </a:cubicBezTo>
                  <a:cubicBezTo>
                    <a:pt x="286154" y="328245"/>
                    <a:pt x="227625" y="335789"/>
                    <a:pt x="200146" y="305611"/>
                  </a:cubicBezTo>
                  <a:cubicBezTo>
                    <a:pt x="172667" y="275433"/>
                    <a:pt x="163295" y="204593"/>
                    <a:pt x="162022" y="142649"/>
                  </a:cubicBezTo>
                  <a:cubicBezTo>
                    <a:pt x="161545" y="119420"/>
                    <a:pt x="161502" y="94271"/>
                    <a:pt x="163214" y="68156"/>
                  </a:cubicBezTo>
                  <a:lnTo>
                    <a:pt x="168354" y="32942"/>
                  </a:lnTo>
                  <a:lnTo>
                    <a:pt x="217215" y="0"/>
                  </a:lnTo>
                  <a:close/>
                </a:path>
              </a:pathLst>
            </a:custGeom>
            <a:solidFill>
              <a:srgbClr val="9DBA88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70" name="组合 169"/>
            <p:cNvGrpSpPr/>
            <p:nvPr/>
          </p:nvGrpSpPr>
          <p:grpSpPr>
            <a:xfrm>
              <a:off x="3800677" y="2210747"/>
              <a:ext cx="960512" cy="608103"/>
              <a:chOff x="3800677" y="2210747"/>
              <a:chExt cx="960512" cy="608103"/>
            </a:xfrm>
          </p:grpSpPr>
          <p:grpSp>
            <p:nvGrpSpPr>
              <p:cNvPr id="663" name="组合 662"/>
              <p:cNvGrpSpPr/>
              <p:nvPr/>
            </p:nvGrpSpPr>
            <p:grpSpPr>
              <a:xfrm>
                <a:off x="4491189" y="2210747"/>
                <a:ext cx="270000" cy="294483"/>
                <a:chOff x="4930330" y="3186598"/>
                <a:chExt cx="270000" cy="294483"/>
              </a:xfrm>
            </p:grpSpPr>
            <p:sp>
              <p:nvSpPr>
                <p:cNvPr id="676" name="椭圆 675"/>
                <p:cNvSpPr>
                  <a:spLocks noChangeAspect="1"/>
                </p:cNvSpPr>
                <p:nvPr/>
              </p:nvSpPr>
              <p:spPr>
                <a:xfrm>
                  <a:off x="4947097" y="3229081"/>
                  <a:ext cx="252000" cy="252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77" name="椭圆 676"/>
                <p:cNvSpPr/>
                <p:nvPr/>
              </p:nvSpPr>
              <p:spPr>
                <a:xfrm>
                  <a:off x="4930330" y="3186598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664" name="组合 663"/>
              <p:cNvGrpSpPr/>
              <p:nvPr/>
            </p:nvGrpSpPr>
            <p:grpSpPr>
              <a:xfrm>
                <a:off x="4320178" y="2238768"/>
                <a:ext cx="303493" cy="319683"/>
                <a:chOff x="4920804" y="3181835"/>
                <a:chExt cx="303493" cy="319683"/>
              </a:xfrm>
            </p:grpSpPr>
            <p:sp>
              <p:nvSpPr>
                <p:cNvPr id="674" name="椭圆 673"/>
                <p:cNvSpPr>
                  <a:spLocks noChangeAspect="1"/>
                </p:cNvSpPr>
                <p:nvPr/>
              </p:nvSpPr>
              <p:spPr>
                <a:xfrm>
                  <a:off x="4947097" y="3224318"/>
                  <a:ext cx="277200" cy="2772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75" name="椭圆 674"/>
                <p:cNvSpPr/>
                <p:nvPr/>
              </p:nvSpPr>
              <p:spPr>
                <a:xfrm>
                  <a:off x="4920804" y="3181835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665" name="组合 664"/>
              <p:cNvGrpSpPr/>
              <p:nvPr/>
            </p:nvGrpSpPr>
            <p:grpSpPr>
              <a:xfrm>
                <a:off x="4147021" y="2282198"/>
                <a:ext cx="314293" cy="330483"/>
                <a:chOff x="4920804" y="3181835"/>
                <a:chExt cx="314293" cy="330483"/>
              </a:xfrm>
            </p:grpSpPr>
            <p:sp>
              <p:nvSpPr>
                <p:cNvPr id="672" name="椭圆 671"/>
                <p:cNvSpPr>
                  <a:spLocks noChangeAspect="1"/>
                </p:cNvSpPr>
                <p:nvPr/>
              </p:nvSpPr>
              <p:spPr>
                <a:xfrm>
                  <a:off x="4947097" y="3224318"/>
                  <a:ext cx="288000" cy="28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73" name="椭圆 672"/>
                <p:cNvSpPr/>
                <p:nvPr/>
              </p:nvSpPr>
              <p:spPr>
                <a:xfrm>
                  <a:off x="4920804" y="3181835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666" name="组合 665"/>
              <p:cNvGrpSpPr/>
              <p:nvPr/>
            </p:nvGrpSpPr>
            <p:grpSpPr>
              <a:xfrm>
                <a:off x="4007768" y="2306013"/>
                <a:ext cx="350293" cy="366483"/>
                <a:chOff x="4920804" y="3181835"/>
                <a:chExt cx="350293" cy="366483"/>
              </a:xfrm>
            </p:grpSpPr>
            <p:sp>
              <p:nvSpPr>
                <p:cNvPr id="670" name="椭圆 669"/>
                <p:cNvSpPr>
                  <a:spLocks noChangeAspect="1"/>
                </p:cNvSpPr>
                <p:nvPr/>
              </p:nvSpPr>
              <p:spPr>
                <a:xfrm>
                  <a:off x="4947097" y="3224318"/>
                  <a:ext cx="324000" cy="324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71" name="椭圆 670"/>
                <p:cNvSpPr/>
                <p:nvPr/>
              </p:nvSpPr>
              <p:spPr>
                <a:xfrm>
                  <a:off x="4920804" y="3181835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667" name="组合 666"/>
              <p:cNvGrpSpPr/>
              <p:nvPr/>
            </p:nvGrpSpPr>
            <p:grpSpPr>
              <a:xfrm>
                <a:off x="3800677" y="2386984"/>
                <a:ext cx="447604" cy="431866"/>
                <a:chOff x="3882733" y="3355418"/>
                <a:chExt cx="447604" cy="431866"/>
              </a:xfrm>
            </p:grpSpPr>
            <p:sp>
              <p:nvSpPr>
                <p:cNvPr id="668" name="椭圆 667"/>
                <p:cNvSpPr>
                  <a:spLocks noChangeAspect="1"/>
                </p:cNvSpPr>
                <p:nvPr/>
              </p:nvSpPr>
              <p:spPr>
                <a:xfrm>
                  <a:off x="3905537" y="3362484"/>
                  <a:ext cx="424800" cy="424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69" name="椭圆 668"/>
                <p:cNvSpPr/>
                <p:nvPr/>
              </p:nvSpPr>
              <p:spPr>
                <a:xfrm>
                  <a:off x="3882733" y="3355418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171" name="组合 170"/>
            <p:cNvGrpSpPr/>
            <p:nvPr/>
          </p:nvGrpSpPr>
          <p:grpSpPr>
            <a:xfrm>
              <a:off x="4107650" y="2148443"/>
              <a:ext cx="941049" cy="706930"/>
              <a:chOff x="4107650" y="2148443"/>
              <a:chExt cx="941049" cy="706930"/>
            </a:xfrm>
          </p:grpSpPr>
          <p:grpSp>
            <p:nvGrpSpPr>
              <p:cNvPr id="648" name="组合 647"/>
              <p:cNvGrpSpPr/>
              <p:nvPr/>
            </p:nvGrpSpPr>
            <p:grpSpPr>
              <a:xfrm>
                <a:off x="4757266" y="2148443"/>
                <a:ext cx="291433" cy="317149"/>
                <a:chOff x="4918464" y="3174732"/>
                <a:chExt cx="291433" cy="317149"/>
              </a:xfrm>
            </p:grpSpPr>
            <p:sp>
              <p:nvSpPr>
                <p:cNvPr id="661" name="椭圆 660"/>
                <p:cNvSpPr>
                  <a:spLocks noChangeAspect="1"/>
                </p:cNvSpPr>
                <p:nvPr/>
              </p:nvSpPr>
              <p:spPr>
                <a:xfrm>
                  <a:off x="4947097" y="3229081"/>
                  <a:ext cx="262800" cy="262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62" name="椭圆 661"/>
                <p:cNvSpPr/>
                <p:nvPr/>
              </p:nvSpPr>
              <p:spPr>
                <a:xfrm>
                  <a:off x="4918464" y="3174732"/>
                  <a:ext cx="270000" cy="269999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649" name="组合 648"/>
              <p:cNvGrpSpPr/>
              <p:nvPr/>
            </p:nvGrpSpPr>
            <p:grpSpPr>
              <a:xfrm>
                <a:off x="4568371" y="2207117"/>
                <a:ext cx="303493" cy="319683"/>
                <a:chOff x="4920804" y="3181835"/>
                <a:chExt cx="303493" cy="319683"/>
              </a:xfrm>
            </p:grpSpPr>
            <p:sp>
              <p:nvSpPr>
                <p:cNvPr id="659" name="椭圆 658"/>
                <p:cNvSpPr>
                  <a:spLocks noChangeAspect="1"/>
                </p:cNvSpPr>
                <p:nvPr/>
              </p:nvSpPr>
              <p:spPr>
                <a:xfrm>
                  <a:off x="4947097" y="3224318"/>
                  <a:ext cx="277200" cy="2772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60" name="椭圆 659"/>
                <p:cNvSpPr/>
                <p:nvPr/>
              </p:nvSpPr>
              <p:spPr>
                <a:xfrm>
                  <a:off x="4920804" y="3181835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650" name="组合 649"/>
              <p:cNvGrpSpPr/>
              <p:nvPr/>
            </p:nvGrpSpPr>
            <p:grpSpPr>
              <a:xfrm>
                <a:off x="4417187" y="2273088"/>
                <a:ext cx="314293" cy="330483"/>
                <a:chOff x="4920804" y="3181835"/>
                <a:chExt cx="314293" cy="330483"/>
              </a:xfrm>
            </p:grpSpPr>
            <p:sp>
              <p:nvSpPr>
                <p:cNvPr id="657" name="椭圆 656"/>
                <p:cNvSpPr>
                  <a:spLocks noChangeAspect="1"/>
                </p:cNvSpPr>
                <p:nvPr/>
              </p:nvSpPr>
              <p:spPr>
                <a:xfrm>
                  <a:off x="4947097" y="3224318"/>
                  <a:ext cx="288000" cy="28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58" name="椭圆 657"/>
                <p:cNvSpPr/>
                <p:nvPr/>
              </p:nvSpPr>
              <p:spPr>
                <a:xfrm>
                  <a:off x="4920804" y="3181835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651" name="组合 650"/>
              <p:cNvGrpSpPr/>
              <p:nvPr/>
            </p:nvGrpSpPr>
            <p:grpSpPr>
              <a:xfrm>
                <a:off x="4276406" y="2333474"/>
                <a:ext cx="350293" cy="366483"/>
                <a:chOff x="4920804" y="3181835"/>
                <a:chExt cx="350293" cy="366483"/>
              </a:xfrm>
            </p:grpSpPr>
            <p:sp>
              <p:nvSpPr>
                <p:cNvPr id="655" name="椭圆 654"/>
                <p:cNvSpPr>
                  <a:spLocks noChangeAspect="1"/>
                </p:cNvSpPr>
                <p:nvPr/>
              </p:nvSpPr>
              <p:spPr>
                <a:xfrm>
                  <a:off x="4947097" y="3224318"/>
                  <a:ext cx="324000" cy="324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56" name="椭圆 655"/>
                <p:cNvSpPr/>
                <p:nvPr/>
              </p:nvSpPr>
              <p:spPr>
                <a:xfrm>
                  <a:off x="4920804" y="3181835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652" name="组合 651"/>
              <p:cNvGrpSpPr/>
              <p:nvPr/>
            </p:nvGrpSpPr>
            <p:grpSpPr>
              <a:xfrm>
                <a:off x="4107650" y="2416307"/>
                <a:ext cx="440515" cy="439066"/>
                <a:chOff x="3897022" y="3355418"/>
                <a:chExt cx="440515" cy="439066"/>
              </a:xfrm>
            </p:grpSpPr>
            <p:sp>
              <p:nvSpPr>
                <p:cNvPr id="653" name="椭圆 652"/>
                <p:cNvSpPr>
                  <a:spLocks noChangeAspect="1"/>
                </p:cNvSpPr>
                <p:nvPr/>
              </p:nvSpPr>
              <p:spPr>
                <a:xfrm>
                  <a:off x="3905537" y="3362484"/>
                  <a:ext cx="432000" cy="432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54" name="椭圆 653"/>
                <p:cNvSpPr/>
                <p:nvPr/>
              </p:nvSpPr>
              <p:spPr>
                <a:xfrm>
                  <a:off x="3897022" y="3355418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172" name="组合 171"/>
            <p:cNvGrpSpPr/>
            <p:nvPr/>
          </p:nvGrpSpPr>
          <p:grpSpPr>
            <a:xfrm>
              <a:off x="4388482" y="2120931"/>
              <a:ext cx="852385" cy="788672"/>
              <a:chOff x="4388482" y="2120931"/>
              <a:chExt cx="852385" cy="788672"/>
            </a:xfrm>
          </p:grpSpPr>
          <p:grpSp>
            <p:nvGrpSpPr>
              <p:cNvPr id="633" name="组合 632"/>
              <p:cNvGrpSpPr/>
              <p:nvPr/>
            </p:nvGrpSpPr>
            <p:grpSpPr>
              <a:xfrm>
                <a:off x="4961300" y="2120931"/>
                <a:ext cx="279567" cy="305283"/>
                <a:chOff x="4930330" y="3186598"/>
                <a:chExt cx="279567" cy="305283"/>
              </a:xfrm>
            </p:grpSpPr>
            <p:sp>
              <p:nvSpPr>
                <p:cNvPr id="646" name="椭圆 645"/>
                <p:cNvSpPr>
                  <a:spLocks noChangeAspect="1"/>
                </p:cNvSpPr>
                <p:nvPr/>
              </p:nvSpPr>
              <p:spPr>
                <a:xfrm>
                  <a:off x="4947097" y="3229081"/>
                  <a:ext cx="262800" cy="262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47" name="椭圆 646"/>
                <p:cNvSpPr/>
                <p:nvPr/>
              </p:nvSpPr>
              <p:spPr>
                <a:xfrm>
                  <a:off x="4930330" y="3186598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634" name="组合 633"/>
              <p:cNvGrpSpPr/>
              <p:nvPr/>
            </p:nvGrpSpPr>
            <p:grpSpPr>
              <a:xfrm>
                <a:off x="4812973" y="2210190"/>
                <a:ext cx="303493" cy="319683"/>
                <a:chOff x="4920804" y="3181835"/>
                <a:chExt cx="303493" cy="319683"/>
              </a:xfrm>
            </p:grpSpPr>
            <p:sp>
              <p:nvSpPr>
                <p:cNvPr id="644" name="椭圆 643"/>
                <p:cNvSpPr>
                  <a:spLocks noChangeAspect="1"/>
                </p:cNvSpPr>
                <p:nvPr/>
              </p:nvSpPr>
              <p:spPr>
                <a:xfrm>
                  <a:off x="4947097" y="3224318"/>
                  <a:ext cx="277200" cy="2772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45" name="椭圆 644"/>
                <p:cNvSpPr/>
                <p:nvPr/>
              </p:nvSpPr>
              <p:spPr>
                <a:xfrm>
                  <a:off x="4920804" y="3181835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635" name="组合 634"/>
              <p:cNvGrpSpPr/>
              <p:nvPr/>
            </p:nvGrpSpPr>
            <p:grpSpPr>
              <a:xfrm>
                <a:off x="4696824" y="2278414"/>
                <a:ext cx="314293" cy="330483"/>
                <a:chOff x="4920804" y="3181835"/>
                <a:chExt cx="314293" cy="330483"/>
              </a:xfrm>
            </p:grpSpPr>
            <p:sp>
              <p:nvSpPr>
                <p:cNvPr id="642" name="椭圆 641"/>
                <p:cNvSpPr>
                  <a:spLocks noChangeAspect="1"/>
                </p:cNvSpPr>
                <p:nvPr/>
              </p:nvSpPr>
              <p:spPr>
                <a:xfrm>
                  <a:off x="4947097" y="3224318"/>
                  <a:ext cx="288000" cy="28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43" name="椭圆 642"/>
                <p:cNvSpPr/>
                <p:nvPr/>
              </p:nvSpPr>
              <p:spPr>
                <a:xfrm>
                  <a:off x="4920804" y="3181835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636" name="组合 635"/>
              <p:cNvGrpSpPr/>
              <p:nvPr/>
            </p:nvGrpSpPr>
            <p:grpSpPr>
              <a:xfrm>
                <a:off x="4544823" y="2343000"/>
                <a:ext cx="368293" cy="384483"/>
                <a:chOff x="4920804" y="3181835"/>
                <a:chExt cx="368293" cy="384483"/>
              </a:xfrm>
            </p:grpSpPr>
            <p:sp>
              <p:nvSpPr>
                <p:cNvPr id="640" name="椭圆 639"/>
                <p:cNvSpPr>
                  <a:spLocks noChangeAspect="1"/>
                </p:cNvSpPr>
                <p:nvPr/>
              </p:nvSpPr>
              <p:spPr>
                <a:xfrm>
                  <a:off x="4947097" y="3224318"/>
                  <a:ext cx="342000" cy="342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41" name="椭圆 640"/>
                <p:cNvSpPr/>
                <p:nvPr/>
              </p:nvSpPr>
              <p:spPr>
                <a:xfrm>
                  <a:off x="4920804" y="3181835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637" name="组合 636"/>
              <p:cNvGrpSpPr/>
              <p:nvPr/>
            </p:nvGrpSpPr>
            <p:grpSpPr>
              <a:xfrm>
                <a:off x="4388482" y="2452535"/>
                <a:ext cx="458515" cy="457068"/>
                <a:chOff x="3897022" y="3355416"/>
                <a:chExt cx="458515" cy="457068"/>
              </a:xfrm>
            </p:grpSpPr>
            <p:sp>
              <p:nvSpPr>
                <p:cNvPr id="638" name="椭圆 637"/>
                <p:cNvSpPr>
                  <a:spLocks noChangeAspect="1"/>
                </p:cNvSpPr>
                <p:nvPr/>
              </p:nvSpPr>
              <p:spPr>
                <a:xfrm>
                  <a:off x="3905537" y="3362484"/>
                  <a:ext cx="450000" cy="450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39" name="椭圆 638"/>
                <p:cNvSpPr/>
                <p:nvPr/>
              </p:nvSpPr>
              <p:spPr>
                <a:xfrm>
                  <a:off x="3897022" y="3355416"/>
                  <a:ext cx="313985" cy="313984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173" name="组合 172"/>
            <p:cNvGrpSpPr/>
            <p:nvPr/>
          </p:nvGrpSpPr>
          <p:grpSpPr>
            <a:xfrm>
              <a:off x="4709896" y="2386919"/>
              <a:ext cx="460089" cy="583329"/>
              <a:chOff x="4709896" y="2386919"/>
              <a:chExt cx="460089" cy="583329"/>
            </a:xfrm>
          </p:grpSpPr>
          <p:grpSp>
            <p:nvGrpSpPr>
              <p:cNvPr id="627" name="组合 626"/>
              <p:cNvGrpSpPr/>
              <p:nvPr/>
            </p:nvGrpSpPr>
            <p:grpSpPr>
              <a:xfrm>
                <a:off x="4801692" y="2386919"/>
                <a:ext cx="368293" cy="384483"/>
                <a:chOff x="4920804" y="3181835"/>
                <a:chExt cx="368293" cy="384483"/>
              </a:xfrm>
            </p:grpSpPr>
            <p:sp>
              <p:nvSpPr>
                <p:cNvPr id="631" name="椭圆 630"/>
                <p:cNvSpPr>
                  <a:spLocks noChangeAspect="1"/>
                </p:cNvSpPr>
                <p:nvPr/>
              </p:nvSpPr>
              <p:spPr>
                <a:xfrm>
                  <a:off x="4947097" y="3224318"/>
                  <a:ext cx="342000" cy="342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32" name="椭圆 631"/>
                <p:cNvSpPr/>
                <p:nvPr/>
              </p:nvSpPr>
              <p:spPr>
                <a:xfrm>
                  <a:off x="4920804" y="3181835"/>
                  <a:ext cx="270000" cy="27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628" name="组合 627"/>
              <p:cNvGrpSpPr/>
              <p:nvPr/>
            </p:nvGrpSpPr>
            <p:grpSpPr>
              <a:xfrm>
                <a:off x="4709896" y="2510745"/>
                <a:ext cx="457200" cy="459503"/>
                <a:chOff x="3905537" y="3360181"/>
                <a:chExt cx="457200" cy="459503"/>
              </a:xfrm>
            </p:grpSpPr>
            <p:sp>
              <p:nvSpPr>
                <p:cNvPr id="629" name="椭圆 628"/>
                <p:cNvSpPr>
                  <a:spLocks noChangeAspect="1"/>
                </p:cNvSpPr>
                <p:nvPr/>
              </p:nvSpPr>
              <p:spPr>
                <a:xfrm>
                  <a:off x="3905537" y="3362484"/>
                  <a:ext cx="457200" cy="4572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30" name="椭圆 629"/>
                <p:cNvSpPr/>
                <p:nvPr/>
              </p:nvSpPr>
              <p:spPr>
                <a:xfrm>
                  <a:off x="3906548" y="3360181"/>
                  <a:ext cx="324000" cy="32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174" name="组合 173"/>
            <p:cNvGrpSpPr/>
            <p:nvPr/>
          </p:nvGrpSpPr>
          <p:grpSpPr>
            <a:xfrm>
              <a:off x="3284556" y="764704"/>
              <a:ext cx="776531" cy="1688998"/>
              <a:chOff x="3284556" y="764704"/>
              <a:chExt cx="776531" cy="1688998"/>
            </a:xfrm>
          </p:grpSpPr>
          <p:sp>
            <p:nvSpPr>
              <p:cNvPr id="625" name="任意多边形 624"/>
              <p:cNvSpPr/>
              <p:nvPr/>
            </p:nvSpPr>
            <p:spPr>
              <a:xfrm>
                <a:off x="3308261" y="770843"/>
                <a:ext cx="752826" cy="1682859"/>
              </a:xfrm>
              <a:custGeom>
                <a:avLst/>
                <a:gdLst>
                  <a:gd name="connsiteX0" fmla="*/ 172579 w 752826"/>
                  <a:gd name="connsiteY0" fmla="*/ 0 h 1682859"/>
                  <a:gd name="connsiteX1" fmla="*/ 243550 w 752826"/>
                  <a:gd name="connsiteY1" fmla="*/ 32534 h 1682859"/>
                  <a:gd name="connsiteX2" fmla="*/ 241169 w 752826"/>
                  <a:gd name="connsiteY2" fmla="*/ 182153 h 1682859"/>
                  <a:gd name="connsiteX3" fmla="*/ 169213 w 752826"/>
                  <a:gd name="connsiteY3" fmla="*/ 397055 h 1682859"/>
                  <a:gd name="connsiteX4" fmla="*/ 162070 w 752826"/>
                  <a:gd name="connsiteY4" fmla="*/ 503316 h 1682859"/>
                  <a:gd name="connsiteX5" fmla="*/ 259276 w 752826"/>
                  <a:gd name="connsiteY5" fmla="*/ 634356 h 1682859"/>
                  <a:gd name="connsiteX6" fmla="*/ 427472 w 752826"/>
                  <a:gd name="connsiteY6" fmla="*/ 781592 h 1682859"/>
                  <a:gd name="connsiteX7" fmla="*/ 633792 w 752826"/>
                  <a:gd name="connsiteY7" fmla="*/ 930243 h 1682859"/>
                  <a:gd name="connsiteX8" fmla="*/ 741491 w 752826"/>
                  <a:gd name="connsiteY8" fmla="*/ 1127532 h 1682859"/>
                  <a:gd name="connsiteX9" fmla="*/ 738638 w 752826"/>
                  <a:gd name="connsiteY9" fmla="*/ 1383883 h 1682859"/>
                  <a:gd name="connsiteX10" fmla="*/ 644283 w 752826"/>
                  <a:gd name="connsiteY10" fmla="*/ 1592584 h 1682859"/>
                  <a:gd name="connsiteX11" fmla="*/ 595669 w 752826"/>
                  <a:gd name="connsiteY11" fmla="*/ 1665857 h 1682859"/>
                  <a:gd name="connsiteX12" fmla="*/ 583364 w 752826"/>
                  <a:gd name="connsiteY12" fmla="*/ 1682859 h 1682859"/>
                  <a:gd name="connsiteX13" fmla="*/ 574034 w 752826"/>
                  <a:gd name="connsiteY13" fmla="*/ 1669021 h 1682859"/>
                  <a:gd name="connsiteX14" fmla="*/ 470291 w 752826"/>
                  <a:gd name="connsiteY14" fmla="*/ 1613088 h 1682859"/>
                  <a:gd name="connsiteX15" fmla="*/ 438961 w 752826"/>
                  <a:gd name="connsiteY15" fmla="*/ 1609930 h 1682859"/>
                  <a:gd name="connsiteX16" fmla="*/ 481832 w 752826"/>
                  <a:gd name="connsiteY16" fmla="*/ 1550950 h 1682859"/>
                  <a:gd name="connsiteX17" fmla="*/ 550425 w 752826"/>
                  <a:gd name="connsiteY17" fmla="*/ 1433442 h 1682859"/>
                  <a:gd name="connsiteX18" fmla="*/ 596164 w 752826"/>
                  <a:gd name="connsiteY18" fmla="*/ 1172329 h 1682859"/>
                  <a:gd name="connsiteX19" fmla="*/ 480378 w 752826"/>
                  <a:gd name="connsiteY19" fmla="*/ 984092 h 1682859"/>
                  <a:gd name="connsiteX20" fmla="*/ 245459 w 752826"/>
                  <a:gd name="connsiteY20" fmla="*/ 820187 h 1682859"/>
                  <a:gd name="connsiteX21" fmla="*/ 21976 w 752826"/>
                  <a:gd name="connsiteY21" fmla="*/ 589559 h 1682859"/>
                  <a:gd name="connsiteX22" fmla="*/ 14832 w 752826"/>
                  <a:gd name="connsiteY22" fmla="*/ 372276 h 1682859"/>
                  <a:gd name="connsiteX23" fmla="*/ 79645 w 752826"/>
                  <a:gd name="connsiteY23" fmla="*/ 179772 h 1682859"/>
                  <a:gd name="connsiteX24" fmla="*/ 93461 w 752826"/>
                  <a:gd name="connsiteY24" fmla="*/ 72569 h 1682859"/>
                  <a:gd name="connsiteX25" fmla="*/ 150634 w 752826"/>
                  <a:gd name="connsiteY25" fmla="*/ 3465 h 1682859"/>
                  <a:gd name="connsiteX26" fmla="*/ 172579 w 752826"/>
                  <a:gd name="connsiteY26" fmla="*/ 0 h 168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52826" h="1682859">
                    <a:moveTo>
                      <a:pt x="172579" y="0"/>
                    </a:moveTo>
                    <a:cubicBezTo>
                      <a:pt x="198358" y="-78"/>
                      <a:pt x="232233" y="10198"/>
                      <a:pt x="243550" y="32534"/>
                    </a:cubicBezTo>
                    <a:cubicBezTo>
                      <a:pt x="258639" y="62315"/>
                      <a:pt x="253558" y="121400"/>
                      <a:pt x="241169" y="182153"/>
                    </a:cubicBezTo>
                    <a:cubicBezTo>
                      <a:pt x="228780" y="242906"/>
                      <a:pt x="182396" y="343528"/>
                      <a:pt x="169213" y="397055"/>
                    </a:cubicBezTo>
                    <a:cubicBezTo>
                      <a:pt x="156030" y="450582"/>
                      <a:pt x="147060" y="463766"/>
                      <a:pt x="162070" y="503316"/>
                    </a:cubicBezTo>
                    <a:cubicBezTo>
                      <a:pt x="177080" y="542866"/>
                      <a:pt x="215042" y="587977"/>
                      <a:pt x="259276" y="634356"/>
                    </a:cubicBezTo>
                    <a:cubicBezTo>
                      <a:pt x="303510" y="680735"/>
                      <a:pt x="365053" y="732278"/>
                      <a:pt x="427472" y="781592"/>
                    </a:cubicBezTo>
                    <a:cubicBezTo>
                      <a:pt x="489891" y="830906"/>
                      <a:pt x="581456" y="872586"/>
                      <a:pt x="633792" y="930243"/>
                    </a:cubicBezTo>
                    <a:cubicBezTo>
                      <a:pt x="686128" y="987900"/>
                      <a:pt x="724017" y="1051925"/>
                      <a:pt x="741491" y="1127532"/>
                    </a:cubicBezTo>
                    <a:cubicBezTo>
                      <a:pt x="758965" y="1203139"/>
                      <a:pt x="754839" y="1306374"/>
                      <a:pt x="738638" y="1383883"/>
                    </a:cubicBezTo>
                    <a:cubicBezTo>
                      <a:pt x="722437" y="1461392"/>
                      <a:pt x="695507" y="1507209"/>
                      <a:pt x="644283" y="1592584"/>
                    </a:cubicBezTo>
                    <a:cubicBezTo>
                      <a:pt x="631477" y="1613928"/>
                      <a:pt x="614552" y="1639050"/>
                      <a:pt x="595669" y="1665857"/>
                    </a:cubicBezTo>
                    <a:lnTo>
                      <a:pt x="583364" y="1682859"/>
                    </a:lnTo>
                    <a:lnTo>
                      <a:pt x="574034" y="1669021"/>
                    </a:lnTo>
                    <a:cubicBezTo>
                      <a:pt x="546184" y="1641170"/>
                      <a:pt x="510365" y="1621288"/>
                      <a:pt x="470291" y="1613088"/>
                    </a:cubicBezTo>
                    <a:lnTo>
                      <a:pt x="438961" y="1609930"/>
                    </a:lnTo>
                    <a:lnTo>
                      <a:pt x="481832" y="1550950"/>
                    </a:lnTo>
                    <a:cubicBezTo>
                      <a:pt x="509045" y="1513091"/>
                      <a:pt x="534104" y="1474340"/>
                      <a:pt x="550425" y="1433442"/>
                    </a:cubicBezTo>
                    <a:cubicBezTo>
                      <a:pt x="583067" y="1351647"/>
                      <a:pt x="607838" y="1247221"/>
                      <a:pt x="596164" y="1172329"/>
                    </a:cubicBezTo>
                    <a:cubicBezTo>
                      <a:pt x="584490" y="1097437"/>
                      <a:pt x="538829" y="1042782"/>
                      <a:pt x="480378" y="984092"/>
                    </a:cubicBezTo>
                    <a:cubicBezTo>
                      <a:pt x="421927" y="925402"/>
                      <a:pt x="321859" y="885942"/>
                      <a:pt x="245459" y="820187"/>
                    </a:cubicBezTo>
                    <a:cubicBezTo>
                      <a:pt x="169059" y="754432"/>
                      <a:pt x="60414" y="664211"/>
                      <a:pt x="21976" y="589559"/>
                    </a:cubicBezTo>
                    <a:cubicBezTo>
                      <a:pt x="-16462" y="514907"/>
                      <a:pt x="5220" y="440574"/>
                      <a:pt x="14832" y="372276"/>
                    </a:cubicBezTo>
                    <a:cubicBezTo>
                      <a:pt x="24444" y="303978"/>
                      <a:pt x="66540" y="229723"/>
                      <a:pt x="79645" y="179772"/>
                    </a:cubicBezTo>
                    <a:cubicBezTo>
                      <a:pt x="92750" y="129821"/>
                      <a:pt x="81630" y="101953"/>
                      <a:pt x="93461" y="72569"/>
                    </a:cubicBezTo>
                    <a:cubicBezTo>
                      <a:pt x="105292" y="43185"/>
                      <a:pt x="128000" y="12518"/>
                      <a:pt x="150634" y="3465"/>
                    </a:cubicBezTo>
                    <a:cubicBezTo>
                      <a:pt x="156293" y="1202"/>
                      <a:pt x="163986" y="26"/>
                      <a:pt x="172579" y="0"/>
                    </a:cubicBezTo>
                    <a:close/>
                  </a:path>
                </a:pathLst>
              </a:custGeom>
              <a:solidFill>
                <a:srgbClr val="9DBA88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626" name="任意多边形 625"/>
              <p:cNvSpPr/>
              <p:nvPr/>
            </p:nvSpPr>
            <p:spPr>
              <a:xfrm>
                <a:off x="3284556" y="764704"/>
                <a:ext cx="752826" cy="1682859"/>
              </a:xfrm>
              <a:custGeom>
                <a:avLst/>
                <a:gdLst>
                  <a:gd name="connsiteX0" fmla="*/ 172579 w 752826"/>
                  <a:gd name="connsiteY0" fmla="*/ 0 h 1682859"/>
                  <a:gd name="connsiteX1" fmla="*/ 243550 w 752826"/>
                  <a:gd name="connsiteY1" fmla="*/ 32534 h 1682859"/>
                  <a:gd name="connsiteX2" fmla="*/ 241169 w 752826"/>
                  <a:gd name="connsiteY2" fmla="*/ 182153 h 1682859"/>
                  <a:gd name="connsiteX3" fmla="*/ 169213 w 752826"/>
                  <a:gd name="connsiteY3" fmla="*/ 397055 h 1682859"/>
                  <a:gd name="connsiteX4" fmla="*/ 162070 w 752826"/>
                  <a:gd name="connsiteY4" fmla="*/ 503316 h 1682859"/>
                  <a:gd name="connsiteX5" fmla="*/ 259276 w 752826"/>
                  <a:gd name="connsiteY5" fmla="*/ 634356 h 1682859"/>
                  <a:gd name="connsiteX6" fmla="*/ 427472 w 752826"/>
                  <a:gd name="connsiteY6" fmla="*/ 781592 h 1682859"/>
                  <a:gd name="connsiteX7" fmla="*/ 633792 w 752826"/>
                  <a:gd name="connsiteY7" fmla="*/ 930243 h 1682859"/>
                  <a:gd name="connsiteX8" fmla="*/ 741491 w 752826"/>
                  <a:gd name="connsiteY8" fmla="*/ 1127532 h 1682859"/>
                  <a:gd name="connsiteX9" fmla="*/ 738638 w 752826"/>
                  <a:gd name="connsiteY9" fmla="*/ 1383883 h 1682859"/>
                  <a:gd name="connsiteX10" fmla="*/ 644283 w 752826"/>
                  <a:gd name="connsiteY10" fmla="*/ 1592584 h 1682859"/>
                  <a:gd name="connsiteX11" fmla="*/ 595669 w 752826"/>
                  <a:gd name="connsiteY11" fmla="*/ 1665857 h 1682859"/>
                  <a:gd name="connsiteX12" fmla="*/ 583364 w 752826"/>
                  <a:gd name="connsiteY12" fmla="*/ 1682859 h 1682859"/>
                  <a:gd name="connsiteX13" fmla="*/ 574034 w 752826"/>
                  <a:gd name="connsiteY13" fmla="*/ 1669021 h 1682859"/>
                  <a:gd name="connsiteX14" fmla="*/ 470291 w 752826"/>
                  <a:gd name="connsiteY14" fmla="*/ 1613088 h 1682859"/>
                  <a:gd name="connsiteX15" fmla="*/ 438961 w 752826"/>
                  <a:gd name="connsiteY15" fmla="*/ 1609930 h 1682859"/>
                  <a:gd name="connsiteX16" fmla="*/ 481832 w 752826"/>
                  <a:gd name="connsiteY16" fmla="*/ 1550950 h 1682859"/>
                  <a:gd name="connsiteX17" fmla="*/ 550425 w 752826"/>
                  <a:gd name="connsiteY17" fmla="*/ 1433442 h 1682859"/>
                  <a:gd name="connsiteX18" fmla="*/ 596164 w 752826"/>
                  <a:gd name="connsiteY18" fmla="*/ 1172329 h 1682859"/>
                  <a:gd name="connsiteX19" fmla="*/ 480378 w 752826"/>
                  <a:gd name="connsiteY19" fmla="*/ 984092 h 1682859"/>
                  <a:gd name="connsiteX20" fmla="*/ 245459 w 752826"/>
                  <a:gd name="connsiteY20" fmla="*/ 820187 h 1682859"/>
                  <a:gd name="connsiteX21" fmla="*/ 21976 w 752826"/>
                  <a:gd name="connsiteY21" fmla="*/ 589559 h 1682859"/>
                  <a:gd name="connsiteX22" fmla="*/ 14832 w 752826"/>
                  <a:gd name="connsiteY22" fmla="*/ 372276 h 1682859"/>
                  <a:gd name="connsiteX23" fmla="*/ 79645 w 752826"/>
                  <a:gd name="connsiteY23" fmla="*/ 179772 h 1682859"/>
                  <a:gd name="connsiteX24" fmla="*/ 93461 w 752826"/>
                  <a:gd name="connsiteY24" fmla="*/ 72569 h 1682859"/>
                  <a:gd name="connsiteX25" fmla="*/ 150634 w 752826"/>
                  <a:gd name="connsiteY25" fmla="*/ 3465 h 1682859"/>
                  <a:gd name="connsiteX26" fmla="*/ 172579 w 752826"/>
                  <a:gd name="connsiteY26" fmla="*/ 0 h 168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52826" h="1682859">
                    <a:moveTo>
                      <a:pt x="172579" y="0"/>
                    </a:moveTo>
                    <a:cubicBezTo>
                      <a:pt x="198358" y="-78"/>
                      <a:pt x="232233" y="10198"/>
                      <a:pt x="243550" y="32534"/>
                    </a:cubicBezTo>
                    <a:cubicBezTo>
                      <a:pt x="258639" y="62315"/>
                      <a:pt x="253558" y="121400"/>
                      <a:pt x="241169" y="182153"/>
                    </a:cubicBezTo>
                    <a:cubicBezTo>
                      <a:pt x="228780" y="242906"/>
                      <a:pt x="182396" y="343528"/>
                      <a:pt x="169213" y="397055"/>
                    </a:cubicBezTo>
                    <a:cubicBezTo>
                      <a:pt x="156030" y="450582"/>
                      <a:pt x="147060" y="463766"/>
                      <a:pt x="162070" y="503316"/>
                    </a:cubicBezTo>
                    <a:cubicBezTo>
                      <a:pt x="177080" y="542866"/>
                      <a:pt x="215042" y="587977"/>
                      <a:pt x="259276" y="634356"/>
                    </a:cubicBezTo>
                    <a:cubicBezTo>
                      <a:pt x="303510" y="680735"/>
                      <a:pt x="365053" y="732278"/>
                      <a:pt x="427472" y="781592"/>
                    </a:cubicBezTo>
                    <a:cubicBezTo>
                      <a:pt x="489891" y="830906"/>
                      <a:pt x="581456" y="872586"/>
                      <a:pt x="633792" y="930243"/>
                    </a:cubicBezTo>
                    <a:cubicBezTo>
                      <a:pt x="686128" y="987900"/>
                      <a:pt x="724017" y="1051925"/>
                      <a:pt x="741491" y="1127532"/>
                    </a:cubicBezTo>
                    <a:cubicBezTo>
                      <a:pt x="758965" y="1203139"/>
                      <a:pt x="754839" y="1306374"/>
                      <a:pt x="738638" y="1383883"/>
                    </a:cubicBezTo>
                    <a:cubicBezTo>
                      <a:pt x="722437" y="1461392"/>
                      <a:pt x="695507" y="1507209"/>
                      <a:pt x="644283" y="1592584"/>
                    </a:cubicBezTo>
                    <a:cubicBezTo>
                      <a:pt x="631477" y="1613928"/>
                      <a:pt x="614552" y="1639050"/>
                      <a:pt x="595669" y="1665857"/>
                    </a:cubicBezTo>
                    <a:lnTo>
                      <a:pt x="583364" y="1682859"/>
                    </a:lnTo>
                    <a:lnTo>
                      <a:pt x="574034" y="1669021"/>
                    </a:lnTo>
                    <a:cubicBezTo>
                      <a:pt x="546184" y="1641170"/>
                      <a:pt x="510365" y="1621288"/>
                      <a:pt x="470291" y="1613088"/>
                    </a:cubicBezTo>
                    <a:lnTo>
                      <a:pt x="438961" y="1609930"/>
                    </a:lnTo>
                    <a:lnTo>
                      <a:pt x="481832" y="1550950"/>
                    </a:lnTo>
                    <a:cubicBezTo>
                      <a:pt x="509045" y="1513091"/>
                      <a:pt x="534104" y="1474340"/>
                      <a:pt x="550425" y="1433442"/>
                    </a:cubicBezTo>
                    <a:cubicBezTo>
                      <a:pt x="583067" y="1351647"/>
                      <a:pt x="607838" y="1247221"/>
                      <a:pt x="596164" y="1172329"/>
                    </a:cubicBezTo>
                    <a:cubicBezTo>
                      <a:pt x="584490" y="1097437"/>
                      <a:pt x="538829" y="1042782"/>
                      <a:pt x="480378" y="984092"/>
                    </a:cubicBezTo>
                    <a:cubicBezTo>
                      <a:pt x="421927" y="925402"/>
                      <a:pt x="321859" y="885942"/>
                      <a:pt x="245459" y="820187"/>
                    </a:cubicBezTo>
                    <a:cubicBezTo>
                      <a:pt x="169059" y="754432"/>
                      <a:pt x="60414" y="664211"/>
                      <a:pt x="21976" y="589559"/>
                    </a:cubicBezTo>
                    <a:cubicBezTo>
                      <a:pt x="-16462" y="514907"/>
                      <a:pt x="5220" y="440574"/>
                      <a:pt x="14832" y="372276"/>
                    </a:cubicBezTo>
                    <a:cubicBezTo>
                      <a:pt x="24444" y="303978"/>
                      <a:pt x="66540" y="229723"/>
                      <a:pt x="79645" y="179772"/>
                    </a:cubicBezTo>
                    <a:cubicBezTo>
                      <a:pt x="92750" y="129821"/>
                      <a:pt x="81630" y="101953"/>
                      <a:pt x="93461" y="72569"/>
                    </a:cubicBezTo>
                    <a:cubicBezTo>
                      <a:pt x="105292" y="43185"/>
                      <a:pt x="128000" y="12518"/>
                      <a:pt x="150634" y="3465"/>
                    </a:cubicBezTo>
                    <a:cubicBezTo>
                      <a:pt x="156293" y="1202"/>
                      <a:pt x="163986" y="26"/>
                      <a:pt x="172579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75" name="组合 174"/>
            <p:cNvGrpSpPr/>
            <p:nvPr/>
          </p:nvGrpSpPr>
          <p:grpSpPr>
            <a:xfrm>
              <a:off x="9882720" y="2526800"/>
              <a:ext cx="913341" cy="466629"/>
              <a:chOff x="9882720" y="2526800"/>
              <a:chExt cx="913341" cy="466629"/>
            </a:xfrm>
          </p:grpSpPr>
          <p:grpSp>
            <p:nvGrpSpPr>
              <p:cNvPr id="613" name="组合 612"/>
              <p:cNvGrpSpPr/>
              <p:nvPr/>
            </p:nvGrpSpPr>
            <p:grpSpPr>
              <a:xfrm>
                <a:off x="10418061" y="2579193"/>
                <a:ext cx="378000" cy="414236"/>
                <a:chOff x="4768040" y="3302380"/>
                <a:chExt cx="378000" cy="414236"/>
              </a:xfrm>
            </p:grpSpPr>
            <p:sp>
              <p:nvSpPr>
                <p:cNvPr id="623" name="椭圆 622"/>
                <p:cNvSpPr>
                  <a:spLocks noChangeAspect="1"/>
                </p:cNvSpPr>
                <p:nvPr/>
              </p:nvSpPr>
              <p:spPr>
                <a:xfrm>
                  <a:off x="4768040" y="3338616"/>
                  <a:ext cx="378000" cy="37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24" name="椭圆 623"/>
                <p:cNvSpPr/>
                <p:nvPr/>
              </p:nvSpPr>
              <p:spPr>
                <a:xfrm>
                  <a:off x="4820143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614" name="组合 613"/>
              <p:cNvGrpSpPr/>
              <p:nvPr/>
            </p:nvGrpSpPr>
            <p:grpSpPr>
              <a:xfrm>
                <a:off x="10281717" y="2569667"/>
                <a:ext cx="378000" cy="414236"/>
                <a:chOff x="4768040" y="3302380"/>
                <a:chExt cx="378000" cy="414236"/>
              </a:xfrm>
            </p:grpSpPr>
            <p:sp>
              <p:nvSpPr>
                <p:cNvPr id="621" name="椭圆 620"/>
                <p:cNvSpPr>
                  <a:spLocks noChangeAspect="1"/>
                </p:cNvSpPr>
                <p:nvPr/>
              </p:nvSpPr>
              <p:spPr>
                <a:xfrm>
                  <a:off x="4768040" y="3338616"/>
                  <a:ext cx="378000" cy="37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22" name="椭圆 621"/>
                <p:cNvSpPr/>
                <p:nvPr/>
              </p:nvSpPr>
              <p:spPr>
                <a:xfrm>
                  <a:off x="479632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615" name="组合 614"/>
              <p:cNvGrpSpPr/>
              <p:nvPr/>
            </p:nvGrpSpPr>
            <p:grpSpPr>
              <a:xfrm>
                <a:off x="10099034" y="2550615"/>
                <a:ext cx="385200" cy="421436"/>
                <a:chOff x="4791855" y="3302380"/>
                <a:chExt cx="385200" cy="421436"/>
              </a:xfrm>
            </p:grpSpPr>
            <p:sp>
              <p:nvSpPr>
                <p:cNvPr id="619" name="椭圆 618"/>
                <p:cNvSpPr>
                  <a:spLocks noChangeAspect="1"/>
                </p:cNvSpPr>
                <p:nvPr/>
              </p:nvSpPr>
              <p:spPr>
                <a:xfrm>
                  <a:off x="4791855" y="3338616"/>
                  <a:ext cx="385200" cy="3852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20" name="椭圆 619"/>
                <p:cNvSpPr/>
                <p:nvPr/>
              </p:nvSpPr>
              <p:spPr>
                <a:xfrm>
                  <a:off x="479632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616" name="组合 615"/>
              <p:cNvGrpSpPr/>
              <p:nvPr/>
            </p:nvGrpSpPr>
            <p:grpSpPr>
              <a:xfrm>
                <a:off x="9882720" y="2526800"/>
                <a:ext cx="411742" cy="428636"/>
                <a:chOff x="4772513" y="3302380"/>
                <a:chExt cx="411742" cy="428636"/>
              </a:xfrm>
            </p:grpSpPr>
            <p:sp>
              <p:nvSpPr>
                <p:cNvPr id="617" name="椭圆 616"/>
                <p:cNvSpPr>
                  <a:spLocks noChangeAspect="1"/>
                </p:cNvSpPr>
                <p:nvPr/>
              </p:nvSpPr>
              <p:spPr>
                <a:xfrm>
                  <a:off x="4791855" y="3338616"/>
                  <a:ext cx="392400" cy="3924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18" name="椭圆 617"/>
                <p:cNvSpPr/>
                <p:nvPr/>
              </p:nvSpPr>
              <p:spPr>
                <a:xfrm>
                  <a:off x="4772513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889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176" name="组合 175"/>
            <p:cNvGrpSpPr/>
            <p:nvPr/>
          </p:nvGrpSpPr>
          <p:grpSpPr>
            <a:xfrm>
              <a:off x="6410775" y="2159599"/>
              <a:ext cx="3050933" cy="866148"/>
              <a:chOff x="6410775" y="2159599"/>
              <a:chExt cx="3050933" cy="866148"/>
            </a:xfrm>
          </p:grpSpPr>
          <p:grpSp>
            <p:nvGrpSpPr>
              <p:cNvPr id="589" name="组合 588"/>
              <p:cNvGrpSpPr/>
              <p:nvPr/>
            </p:nvGrpSpPr>
            <p:grpSpPr>
              <a:xfrm>
                <a:off x="9083708" y="2213501"/>
                <a:ext cx="378000" cy="414236"/>
                <a:chOff x="4768040" y="3302380"/>
                <a:chExt cx="378000" cy="414236"/>
              </a:xfrm>
            </p:grpSpPr>
            <p:sp>
              <p:nvSpPr>
                <p:cNvPr id="611" name="椭圆 610"/>
                <p:cNvSpPr>
                  <a:spLocks noChangeAspect="1"/>
                </p:cNvSpPr>
                <p:nvPr/>
              </p:nvSpPr>
              <p:spPr>
                <a:xfrm>
                  <a:off x="4768040" y="3338616"/>
                  <a:ext cx="378000" cy="37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12" name="椭圆 611"/>
                <p:cNvSpPr/>
                <p:nvPr/>
              </p:nvSpPr>
              <p:spPr>
                <a:xfrm>
                  <a:off x="4820143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90" name="组合 589"/>
              <p:cNvGrpSpPr/>
              <p:nvPr/>
            </p:nvGrpSpPr>
            <p:grpSpPr>
              <a:xfrm>
                <a:off x="8894843" y="2159599"/>
                <a:ext cx="378000" cy="414236"/>
                <a:chOff x="4768040" y="3302380"/>
                <a:chExt cx="378000" cy="414236"/>
              </a:xfrm>
            </p:grpSpPr>
            <p:sp>
              <p:nvSpPr>
                <p:cNvPr id="609" name="椭圆 608"/>
                <p:cNvSpPr>
                  <a:spLocks noChangeAspect="1"/>
                </p:cNvSpPr>
                <p:nvPr/>
              </p:nvSpPr>
              <p:spPr>
                <a:xfrm>
                  <a:off x="4768040" y="3338616"/>
                  <a:ext cx="378000" cy="37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10" name="椭圆 609"/>
                <p:cNvSpPr/>
                <p:nvPr/>
              </p:nvSpPr>
              <p:spPr>
                <a:xfrm>
                  <a:off x="479632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91" name="组合 590"/>
              <p:cNvGrpSpPr/>
              <p:nvPr/>
            </p:nvGrpSpPr>
            <p:grpSpPr>
              <a:xfrm>
                <a:off x="8643023" y="2213501"/>
                <a:ext cx="385200" cy="421436"/>
                <a:chOff x="4791855" y="3302380"/>
                <a:chExt cx="385200" cy="421436"/>
              </a:xfrm>
            </p:grpSpPr>
            <p:sp>
              <p:nvSpPr>
                <p:cNvPr id="607" name="椭圆 606"/>
                <p:cNvSpPr>
                  <a:spLocks noChangeAspect="1"/>
                </p:cNvSpPr>
                <p:nvPr/>
              </p:nvSpPr>
              <p:spPr>
                <a:xfrm>
                  <a:off x="4791855" y="3338616"/>
                  <a:ext cx="385200" cy="3852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08" name="椭圆 607"/>
                <p:cNvSpPr/>
                <p:nvPr/>
              </p:nvSpPr>
              <p:spPr>
                <a:xfrm>
                  <a:off x="479632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92" name="组合 591"/>
              <p:cNvGrpSpPr/>
              <p:nvPr/>
            </p:nvGrpSpPr>
            <p:grpSpPr>
              <a:xfrm>
                <a:off x="8337301" y="2213501"/>
                <a:ext cx="411742" cy="428636"/>
                <a:chOff x="4772513" y="3302380"/>
                <a:chExt cx="411742" cy="428636"/>
              </a:xfrm>
            </p:grpSpPr>
            <p:sp>
              <p:nvSpPr>
                <p:cNvPr id="605" name="椭圆 604"/>
                <p:cNvSpPr>
                  <a:spLocks noChangeAspect="1"/>
                </p:cNvSpPr>
                <p:nvPr/>
              </p:nvSpPr>
              <p:spPr>
                <a:xfrm>
                  <a:off x="4791855" y="3338616"/>
                  <a:ext cx="392400" cy="3924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06" name="椭圆 605"/>
                <p:cNvSpPr/>
                <p:nvPr/>
              </p:nvSpPr>
              <p:spPr>
                <a:xfrm>
                  <a:off x="4772513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93" name="组合 592"/>
              <p:cNvGrpSpPr/>
              <p:nvPr/>
            </p:nvGrpSpPr>
            <p:grpSpPr>
              <a:xfrm>
                <a:off x="7436993" y="2330774"/>
                <a:ext cx="432000" cy="444802"/>
                <a:chOff x="4461819" y="3673025"/>
                <a:chExt cx="432000" cy="444802"/>
              </a:xfrm>
            </p:grpSpPr>
            <p:sp>
              <p:nvSpPr>
                <p:cNvPr id="603" name="椭圆 602"/>
                <p:cNvSpPr>
                  <a:spLocks noChangeAspect="1"/>
                </p:cNvSpPr>
                <p:nvPr/>
              </p:nvSpPr>
              <p:spPr>
                <a:xfrm>
                  <a:off x="4461819" y="3685827"/>
                  <a:ext cx="432000" cy="432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04" name="椭圆 603"/>
                <p:cNvSpPr/>
                <p:nvPr/>
              </p:nvSpPr>
              <p:spPr>
                <a:xfrm>
                  <a:off x="4494786" y="3673025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94" name="组合 593"/>
              <p:cNvGrpSpPr/>
              <p:nvPr/>
            </p:nvGrpSpPr>
            <p:grpSpPr>
              <a:xfrm>
                <a:off x="7104112" y="2384676"/>
                <a:ext cx="450000" cy="462802"/>
                <a:chOff x="4461819" y="3673025"/>
                <a:chExt cx="450000" cy="462802"/>
              </a:xfrm>
            </p:grpSpPr>
            <p:sp>
              <p:nvSpPr>
                <p:cNvPr id="601" name="椭圆 600"/>
                <p:cNvSpPr>
                  <a:spLocks noChangeAspect="1"/>
                </p:cNvSpPr>
                <p:nvPr/>
              </p:nvSpPr>
              <p:spPr>
                <a:xfrm>
                  <a:off x="4461819" y="3685827"/>
                  <a:ext cx="450000" cy="450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02" name="椭圆 601"/>
                <p:cNvSpPr/>
                <p:nvPr/>
              </p:nvSpPr>
              <p:spPr>
                <a:xfrm>
                  <a:off x="4494786" y="3673025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95" name="组合 594"/>
              <p:cNvGrpSpPr/>
              <p:nvPr/>
            </p:nvGrpSpPr>
            <p:grpSpPr>
              <a:xfrm>
                <a:off x="6753125" y="2456684"/>
                <a:ext cx="460800" cy="473602"/>
                <a:chOff x="4461819" y="3673025"/>
                <a:chExt cx="460800" cy="473602"/>
              </a:xfrm>
            </p:grpSpPr>
            <p:sp>
              <p:nvSpPr>
                <p:cNvPr id="599" name="椭圆 598"/>
                <p:cNvSpPr>
                  <a:spLocks noChangeAspect="1"/>
                </p:cNvSpPr>
                <p:nvPr/>
              </p:nvSpPr>
              <p:spPr>
                <a:xfrm>
                  <a:off x="4461819" y="3685827"/>
                  <a:ext cx="460800" cy="460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600" name="椭圆 599"/>
                <p:cNvSpPr/>
                <p:nvPr/>
              </p:nvSpPr>
              <p:spPr>
                <a:xfrm>
                  <a:off x="4494786" y="3673025"/>
                  <a:ext cx="324000" cy="32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96" name="组合 595"/>
              <p:cNvGrpSpPr/>
              <p:nvPr/>
            </p:nvGrpSpPr>
            <p:grpSpPr>
              <a:xfrm>
                <a:off x="6410775" y="2537745"/>
                <a:ext cx="475200" cy="488002"/>
                <a:chOff x="4461819" y="3673025"/>
                <a:chExt cx="475200" cy="488002"/>
              </a:xfrm>
            </p:grpSpPr>
            <p:sp>
              <p:nvSpPr>
                <p:cNvPr id="597" name="椭圆 596"/>
                <p:cNvSpPr>
                  <a:spLocks noChangeAspect="1"/>
                </p:cNvSpPr>
                <p:nvPr/>
              </p:nvSpPr>
              <p:spPr>
                <a:xfrm>
                  <a:off x="4461819" y="3685827"/>
                  <a:ext cx="475200" cy="4752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98" name="椭圆 597"/>
                <p:cNvSpPr/>
                <p:nvPr/>
              </p:nvSpPr>
              <p:spPr>
                <a:xfrm>
                  <a:off x="4494786" y="3673025"/>
                  <a:ext cx="324000" cy="32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177" name="组合 176"/>
            <p:cNvGrpSpPr/>
            <p:nvPr/>
          </p:nvGrpSpPr>
          <p:grpSpPr>
            <a:xfrm>
              <a:off x="6393085" y="2248881"/>
              <a:ext cx="3275594" cy="976319"/>
              <a:chOff x="6393085" y="2248881"/>
              <a:chExt cx="3275594" cy="976319"/>
            </a:xfrm>
          </p:grpSpPr>
          <p:grpSp>
            <p:nvGrpSpPr>
              <p:cNvPr id="559" name="组合 558"/>
              <p:cNvGrpSpPr/>
              <p:nvPr/>
            </p:nvGrpSpPr>
            <p:grpSpPr>
              <a:xfrm>
                <a:off x="9290679" y="2258350"/>
                <a:ext cx="378000" cy="414236"/>
                <a:chOff x="4768040" y="3302380"/>
                <a:chExt cx="378000" cy="414236"/>
              </a:xfrm>
            </p:grpSpPr>
            <p:sp>
              <p:nvSpPr>
                <p:cNvPr id="587" name="椭圆 586"/>
                <p:cNvSpPr>
                  <a:spLocks noChangeAspect="1"/>
                </p:cNvSpPr>
                <p:nvPr/>
              </p:nvSpPr>
              <p:spPr>
                <a:xfrm>
                  <a:off x="4768040" y="3338616"/>
                  <a:ext cx="378000" cy="37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88" name="椭圆 587"/>
                <p:cNvSpPr/>
                <p:nvPr/>
              </p:nvSpPr>
              <p:spPr>
                <a:xfrm>
                  <a:off x="4820143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60" name="组合 559"/>
              <p:cNvGrpSpPr/>
              <p:nvPr/>
            </p:nvGrpSpPr>
            <p:grpSpPr>
              <a:xfrm>
                <a:off x="9138026" y="2248881"/>
                <a:ext cx="378000" cy="414236"/>
                <a:chOff x="4768040" y="3302380"/>
                <a:chExt cx="378000" cy="414236"/>
              </a:xfrm>
            </p:grpSpPr>
            <p:sp>
              <p:nvSpPr>
                <p:cNvPr id="585" name="椭圆 584"/>
                <p:cNvSpPr>
                  <a:spLocks noChangeAspect="1"/>
                </p:cNvSpPr>
                <p:nvPr/>
              </p:nvSpPr>
              <p:spPr>
                <a:xfrm>
                  <a:off x="4768040" y="3338616"/>
                  <a:ext cx="378000" cy="37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86" name="椭圆 585"/>
                <p:cNvSpPr/>
                <p:nvPr/>
              </p:nvSpPr>
              <p:spPr>
                <a:xfrm>
                  <a:off x="479632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61" name="组合 560"/>
              <p:cNvGrpSpPr/>
              <p:nvPr/>
            </p:nvGrpSpPr>
            <p:grpSpPr>
              <a:xfrm>
                <a:off x="8886206" y="2267403"/>
                <a:ext cx="385200" cy="421436"/>
                <a:chOff x="4791855" y="3302380"/>
                <a:chExt cx="385200" cy="421436"/>
              </a:xfrm>
            </p:grpSpPr>
            <p:sp>
              <p:nvSpPr>
                <p:cNvPr id="583" name="椭圆 582"/>
                <p:cNvSpPr>
                  <a:spLocks noChangeAspect="1"/>
                </p:cNvSpPr>
                <p:nvPr/>
              </p:nvSpPr>
              <p:spPr>
                <a:xfrm>
                  <a:off x="4791855" y="3338616"/>
                  <a:ext cx="385200" cy="3852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84" name="椭圆 583"/>
                <p:cNvSpPr/>
                <p:nvPr/>
              </p:nvSpPr>
              <p:spPr>
                <a:xfrm>
                  <a:off x="479632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62" name="组合 561"/>
              <p:cNvGrpSpPr/>
              <p:nvPr/>
            </p:nvGrpSpPr>
            <p:grpSpPr>
              <a:xfrm>
                <a:off x="8598174" y="2285093"/>
                <a:ext cx="411742" cy="428636"/>
                <a:chOff x="4772513" y="3302380"/>
                <a:chExt cx="411742" cy="428636"/>
              </a:xfrm>
            </p:grpSpPr>
            <p:sp>
              <p:nvSpPr>
                <p:cNvPr id="581" name="椭圆 580"/>
                <p:cNvSpPr>
                  <a:spLocks noChangeAspect="1"/>
                </p:cNvSpPr>
                <p:nvPr/>
              </p:nvSpPr>
              <p:spPr>
                <a:xfrm>
                  <a:off x="4791855" y="3338616"/>
                  <a:ext cx="392400" cy="3924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82" name="椭圆 581"/>
                <p:cNvSpPr/>
                <p:nvPr/>
              </p:nvSpPr>
              <p:spPr>
                <a:xfrm>
                  <a:off x="4772513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63" name="组合 562"/>
              <p:cNvGrpSpPr/>
              <p:nvPr/>
            </p:nvGrpSpPr>
            <p:grpSpPr>
              <a:xfrm>
                <a:off x="8345938" y="2294146"/>
                <a:ext cx="385200" cy="421436"/>
                <a:chOff x="4791855" y="3302380"/>
                <a:chExt cx="385200" cy="421436"/>
              </a:xfrm>
            </p:grpSpPr>
            <p:sp>
              <p:nvSpPr>
                <p:cNvPr id="579" name="椭圆 578"/>
                <p:cNvSpPr>
                  <a:spLocks noChangeAspect="1"/>
                </p:cNvSpPr>
                <p:nvPr/>
              </p:nvSpPr>
              <p:spPr>
                <a:xfrm>
                  <a:off x="4791855" y="3338616"/>
                  <a:ext cx="385200" cy="3852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80" name="椭圆 579"/>
                <p:cNvSpPr/>
                <p:nvPr/>
              </p:nvSpPr>
              <p:spPr>
                <a:xfrm>
                  <a:off x="479632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64" name="组合 563"/>
              <p:cNvGrpSpPr/>
              <p:nvPr/>
            </p:nvGrpSpPr>
            <p:grpSpPr>
              <a:xfrm>
                <a:off x="7725025" y="2389196"/>
                <a:ext cx="432000" cy="444802"/>
                <a:chOff x="4461819" y="3673025"/>
                <a:chExt cx="432000" cy="444802"/>
              </a:xfrm>
            </p:grpSpPr>
            <p:sp>
              <p:nvSpPr>
                <p:cNvPr id="577" name="椭圆 576"/>
                <p:cNvSpPr>
                  <a:spLocks noChangeAspect="1"/>
                </p:cNvSpPr>
                <p:nvPr/>
              </p:nvSpPr>
              <p:spPr>
                <a:xfrm>
                  <a:off x="4461819" y="3685827"/>
                  <a:ext cx="432000" cy="432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78" name="椭圆 577"/>
                <p:cNvSpPr/>
                <p:nvPr/>
              </p:nvSpPr>
              <p:spPr>
                <a:xfrm>
                  <a:off x="4494786" y="3673025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65" name="组合 564"/>
              <p:cNvGrpSpPr/>
              <p:nvPr/>
            </p:nvGrpSpPr>
            <p:grpSpPr>
              <a:xfrm>
                <a:off x="7400781" y="2451841"/>
                <a:ext cx="450000" cy="462802"/>
                <a:chOff x="4461819" y="3673025"/>
                <a:chExt cx="450000" cy="462802"/>
              </a:xfrm>
            </p:grpSpPr>
            <p:sp>
              <p:nvSpPr>
                <p:cNvPr id="575" name="椭圆 574"/>
                <p:cNvSpPr>
                  <a:spLocks noChangeAspect="1"/>
                </p:cNvSpPr>
                <p:nvPr/>
              </p:nvSpPr>
              <p:spPr>
                <a:xfrm>
                  <a:off x="4461819" y="3685827"/>
                  <a:ext cx="450000" cy="450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76" name="椭圆 575"/>
                <p:cNvSpPr/>
                <p:nvPr/>
              </p:nvSpPr>
              <p:spPr>
                <a:xfrm>
                  <a:off x="4494786" y="3673025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66" name="组合 565"/>
              <p:cNvGrpSpPr/>
              <p:nvPr/>
            </p:nvGrpSpPr>
            <p:grpSpPr>
              <a:xfrm>
                <a:off x="7067900" y="2519639"/>
                <a:ext cx="460800" cy="473602"/>
                <a:chOff x="4461819" y="3673025"/>
                <a:chExt cx="460800" cy="473602"/>
              </a:xfrm>
            </p:grpSpPr>
            <p:sp>
              <p:nvSpPr>
                <p:cNvPr id="573" name="椭圆 572"/>
                <p:cNvSpPr>
                  <a:spLocks noChangeAspect="1"/>
                </p:cNvSpPr>
                <p:nvPr/>
              </p:nvSpPr>
              <p:spPr>
                <a:xfrm>
                  <a:off x="4461819" y="3685827"/>
                  <a:ext cx="460800" cy="460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74" name="椭圆 573"/>
                <p:cNvSpPr/>
                <p:nvPr/>
              </p:nvSpPr>
              <p:spPr>
                <a:xfrm>
                  <a:off x="4494786" y="3673025"/>
                  <a:ext cx="324000" cy="32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67" name="组合 566"/>
              <p:cNvGrpSpPr/>
              <p:nvPr/>
            </p:nvGrpSpPr>
            <p:grpSpPr>
              <a:xfrm>
                <a:off x="6735019" y="2618806"/>
                <a:ext cx="475200" cy="488002"/>
                <a:chOff x="4461819" y="3673025"/>
                <a:chExt cx="475200" cy="488002"/>
              </a:xfrm>
            </p:grpSpPr>
            <p:sp>
              <p:nvSpPr>
                <p:cNvPr id="571" name="椭圆 570"/>
                <p:cNvSpPr>
                  <a:spLocks noChangeAspect="1"/>
                </p:cNvSpPr>
                <p:nvPr/>
              </p:nvSpPr>
              <p:spPr>
                <a:xfrm>
                  <a:off x="4461819" y="3685827"/>
                  <a:ext cx="475200" cy="4752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72" name="椭圆 571"/>
                <p:cNvSpPr/>
                <p:nvPr/>
              </p:nvSpPr>
              <p:spPr>
                <a:xfrm>
                  <a:off x="4494786" y="3673025"/>
                  <a:ext cx="324000" cy="32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68" name="组合 567"/>
              <p:cNvGrpSpPr/>
              <p:nvPr/>
            </p:nvGrpSpPr>
            <p:grpSpPr>
              <a:xfrm>
                <a:off x="6393085" y="2690398"/>
                <a:ext cx="522000" cy="534802"/>
                <a:chOff x="4461819" y="3673025"/>
                <a:chExt cx="522000" cy="534802"/>
              </a:xfrm>
            </p:grpSpPr>
            <p:sp>
              <p:nvSpPr>
                <p:cNvPr id="569" name="椭圆 568"/>
                <p:cNvSpPr>
                  <a:spLocks noChangeAspect="1"/>
                </p:cNvSpPr>
                <p:nvPr/>
              </p:nvSpPr>
              <p:spPr>
                <a:xfrm>
                  <a:off x="4461819" y="3685827"/>
                  <a:ext cx="522000" cy="522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70" name="椭圆 569"/>
                <p:cNvSpPr/>
                <p:nvPr/>
              </p:nvSpPr>
              <p:spPr>
                <a:xfrm>
                  <a:off x="4494786" y="3673025"/>
                  <a:ext cx="396000" cy="396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178" name="组合 177"/>
            <p:cNvGrpSpPr/>
            <p:nvPr/>
          </p:nvGrpSpPr>
          <p:grpSpPr>
            <a:xfrm>
              <a:off x="9372156" y="2321721"/>
              <a:ext cx="378000" cy="414236"/>
              <a:chOff x="4768040" y="3302380"/>
              <a:chExt cx="378000" cy="414236"/>
            </a:xfrm>
          </p:grpSpPr>
          <p:sp>
            <p:nvSpPr>
              <p:cNvPr id="557" name="椭圆 556"/>
              <p:cNvSpPr>
                <a:spLocks noChangeAspect="1"/>
              </p:cNvSpPr>
              <p:nvPr/>
            </p:nvSpPr>
            <p:spPr>
              <a:xfrm>
                <a:off x="4768040" y="3338616"/>
                <a:ext cx="378000" cy="378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58" name="椭圆 557"/>
              <p:cNvSpPr/>
              <p:nvPr/>
            </p:nvSpPr>
            <p:spPr>
              <a:xfrm>
                <a:off x="4820143" y="3302380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79" name="组合 178"/>
            <p:cNvGrpSpPr/>
            <p:nvPr/>
          </p:nvGrpSpPr>
          <p:grpSpPr>
            <a:xfrm>
              <a:off x="9156132" y="2348464"/>
              <a:ext cx="378000" cy="414236"/>
              <a:chOff x="4768040" y="3302380"/>
              <a:chExt cx="378000" cy="414236"/>
            </a:xfrm>
          </p:grpSpPr>
          <p:sp>
            <p:nvSpPr>
              <p:cNvPr id="555" name="椭圆 554"/>
              <p:cNvSpPr>
                <a:spLocks noChangeAspect="1"/>
              </p:cNvSpPr>
              <p:nvPr/>
            </p:nvSpPr>
            <p:spPr>
              <a:xfrm>
                <a:off x="4768040" y="3338616"/>
                <a:ext cx="378000" cy="378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56" name="椭圆 555"/>
              <p:cNvSpPr/>
              <p:nvPr/>
            </p:nvSpPr>
            <p:spPr>
              <a:xfrm>
                <a:off x="4796328" y="3302380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80" name="组合 179"/>
            <p:cNvGrpSpPr/>
            <p:nvPr/>
          </p:nvGrpSpPr>
          <p:grpSpPr>
            <a:xfrm>
              <a:off x="8877153" y="2348880"/>
              <a:ext cx="385200" cy="421436"/>
              <a:chOff x="4791855" y="3302380"/>
              <a:chExt cx="385200" cy="421436"/>
            </a:xfrm>
          </p:grpSpPr>
          <p:sp>
            <p:nvSpPr>
              <p:cNvPr id="553" name="椭圆 552"/>
              <p:cNvSpPr>
                <a:spLocks noChangeAspect="1"/>
              </p:cNvSpPr>
              <p:nvPr/>
            </p:nvSpPr>
            <p:spPr>
              <a:xfrm>
                <a:off x="4791855" y="3338616"/>
                <a:ext cx="385200" cy="3852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54" name="椭圆 553"/>
              <p:cNvSpPr/>
              <p:nvPr/>
            </p:nvSpPr>
            <p:spPr>
              <a:xfrm>
                <a:off x="4796328" y="3302380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81" name="组合 180"/>
            <p:cNvGrpSpPr/>
            <p:nvPr/>
          </p:nvGrpSpPr>
          <p:grpSpPr>
            <a:xfrm>
              <a:off x="8598174" y="2357517"/>
              <a:ext cx="411742" cy="428636"/>
              <a:chOff x="4772513" y="3302380"/>
              <a:chExt cx="411742" cy="428636"/>
            </a:xfrm>
          </p:grpSpPr>
          <p:sp>
            <p:nvSpPr>
              <p:cNvPr id="551" name="椭圆 550"/>
              <p:cNvSpPr>
                <a:spLocks noChangeAspect="1"/>
              </p:cNvSpPr>
              <p:nvPr/>
            </p:nvSpPr>
            <p:spPr>
              <a:xfrm>
                <a:off x="4791855" y="3338616"/>
                <a:ext cx="392400" cy="3924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52" name="椭圆 551"/>
              <p:cNvSpPr/>
              <p:nvPr/>
            </p:nvSpPr>
            <p:spPr>
              <a:xfrm>
                <a:off x="4772513" y="3302380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82" name="组合 181"/>
            <p:cNvGrpSpPr/>
            <p:nvPr/>
          </p:nvGrpSpPr>
          <p:grpSpPr>
            <a:xfrm>
              <a:off x="8354991" y="2393729"/>
              <a:ext cx="385200" cy="421436"/>
              <a:chOff x="4791855" y="3302380"/>
              <a:chExt cx="385200" cy="421436"/>
            </a:xfrm>
          </p:grpSpPr>
          <p:sp>
            <p:nvSpPr>
              <p:cNvPr id="549" name="椭圆 548"/>
              <p:cNvSpPr>
                <a:spLocks noChangeAspect="1"/>
              </p:cNvSpPr>
              <p:nvPr/>
            </p:nvSpPr>
            <p:spPr>
              <a:xfrm>
                <a:off x="4791855" y="3338616"/>
                <a:ext cx="385200" cy="3852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50" name="椭圆 549"/>
              <p:cNvSpPr/>
              <p:nvPr/>
            </p:nvSpPr>
            <p:spPr>
              <a:xfrm>
                <a:off x="4796328" y="3302380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83" name="组合 182"/>
            <p:cNvGrpSpPr/>
            <p:nvPr/>
          </p:nvGrpSpPr>
          <p:grpSpPr>
            <a:xfrm>
              <a:off x="8022110" y="2423884"/>
              <a:ext cx="411742" cy="428636"/>
              <a:chOff x="4772513" y="3302380"/>
              <a:chExt cx="411742" cy="428636"/>
            </a:xfrm>
          </p:grpSpPr>
          <p:sp>
            <p:nvSpPr>
              <p:cNvPr id="547" name="椭圆 546"/>
              <p:cNvSpPr>
                <a:spLocks noChangeAspect="1"/>
              </p:cNvSpPr>
              <p:nvPr/>
            </p:nvSpPr>
            <p:spPr>
              <a:xfrm>
                <a:off x="4791855" y="3338616"/>
                <a:ext cx="392400" cy="3924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48" name="椭圆 547"/>
              <p:cNvSpPr/>
              <p:nvPr/>
            </p:nvSpPr>
            <p:spPr>
              <a:xfrm>
                <a:off x="4772513" y="3302380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84" name="组合 183"/>
            <p:cNvGrpSpPr/>
            <p:nvPr/>
          </p:nvGrpSpPr>
          <p:grpSpPr>
            <a:xfrm>
              <a:off x="7706919" y="2515938"/>
              <a:ext cx="432000" cy="444802"/>
              <a:chOff x="4461819" y="3673025"/>
              <a:chExt cx="432000" cy="444802"/>
            </a:xfrm>
          </p:grpSpPr>
          <p:sp>
            <p:nvSpPr>
              <p:cNvPr id="545" name="椭圆 544"/>
              <p:cNvSpPr>
                <a:spLocks noChangeAspect="1"/>
              </p:cNvSpPr>
              <p:nvPr/>
            </p:nvSpPr>
            <p:spPr>
              <a:xfrm>
                <a:off x="4461819" y="3685827"/>
                <a:ext cx="432000" cy="432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46" name="椭圆 545"/>
              <p:cNvSpPr/>
              <p:nvPr/>
            </p:nvSpPr>
            <p:spPr>
              <a:xfrm>
                <a:off x="4494786" y="3673025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85" name="组合 184"/>
            <p:cNvGrpSpPr/>
            <p:nvPr/>
          </p:nvGrpSpPr>
          <p:grpSpPr>
            <a:xfrm>
              <a:off x="7400781" y="2596689"/>
              <a:ext cx="450000" cy="462802"/>
              <a:chOff x="4461819" y="3673025"/>
              <a:chExt cx="450000" cy="462802"/>
            </a:xfrm>
          </p:grpSpPr>
          <p:sp>
            <p:nvSpPr>
              <p:cNvPr id="543" name="椭圆 542"/>
              <p:cNvSpPr>
                <a:spLocks noChangeAspect="1"/>
              </p:cNvSpPr>
              <p:nvPr/>
            </p:nvSpPr>
            <p:spPr>
              <a:xfrm>
                <a:off x="4461819" y="3685827"/>
                <a:ext cx="450000" cy="450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44" name="椭圆 543"/>
              <p:cNvSpPr/>
              <p:nvPr/>
            </p:nvSpPr>
            <p:spPr>
              <a:xfrm>
                <a:off x="4494786" y="3673025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86" name="组合 185"/>
            <p:cNvGrpSpPr/>
            <p:nvPr/>
          </p:nvGrpSpPr>
          <p:grpSpPr>
            <a:xfrm>
              <a:off x="7076953" y="2685056"/>
              <a:ext cx="460800" cy="473602"/>
              <a:chOff x="4461819" y="3673025"/>
              <a:chExt cx="460800" cy="473602"/>
            </a:xfrm>
          </p:grpSpPr>
          <p:sp>
            <p:nvSpPr>
              <p:cNvPr id="541" name="椭圆 540"/>
              <p:cNvSpPr>
                <a:spLocks noChangeAspect="1"/>
              </p:cNvSpPr>
              <p:nvPr/>
            </p:nvSpPr>
            <p:spPr>
              <a:xfrm>
                <a:off x="4461819" y="3685827"/>
                <a:ext cx="460800" cy="460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42" name="椭圆 541"/>
              <p:cNvSpPr/>
              <p:nvPr/>
            </p:nvSpPr>
            <p:spPr>
              <a:xfrm>
                <a:off x="4494786" y="3673025"/>
                <a:ext cx="324000" cy="32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87" name="组合 186"/>
            <p:cNvGrpSpPr/>
            <p:nvPr/>
          </p:nvGrpSpPr>
          <p:grpSpPr>
            <a:xfrm>
              <a:off x="6762178" y="2778460"/>
              <a:ext cx="475200" cy="488002"/>
              <a:chOff x="4461819" y="3673025"/>
              <a:chExt cx="475200" cy="488002"/>
            </a:xfrm>
          </p:grpSpPr>
          <p:sp>
            <p:nvSpPr>
              <p:cNvPr id="539" name="椭圆 538"/>
              <p:cNvSpPr>
                <a:spLocks noChangeAspect="1"/>
              </p:cNvSpPr>
              <p:nvPr/>
            </p:nvSpPr>
            <p:spPr>
              <a:xfrm>
                <a:off x="4461819" y="3685827"/>
                <a:ext cx="475200" cy="4752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40" name="椭圆 539"/>
              <p:cNvSpPr/>
              <p:nvPr/>
            </p:nvSpPr>
            <p:spPr>
              <a:xfrm>
                <a:off x="4494786" y="3673025"/>
                <a:ext cx="324000" cy="32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88" name="组合 187"/>
            <p:cNvGrpSpPr/>
            <p:nvPr/>
          </p:nvGrpSpPr>
          <p:grpSpPr>
            <a:xfrm>
              <a:off x="9156132" y="2431084"/>
              <a:ext cx="385200" cy="421436"/>
              <a:chOff x="4791855" y="3302380"/>
              <a:chExt cx="385200" cy="421436"/>
            </a:xfrm>
          </p:grpSpPr>
          <p:sp>
            <p:nvSpPr>
              <p:cNvPr id="537" name="椭圆 536"/>
              <p:cNvSpPr>
                <a:spLocks noChangeAspect="1"/>
              </p:cNvSpPr>
              <p:nvPr/>
            </p:nvSpPr>
            <p:spPr>
              <a:xfrm>
                <a:off x="4791855" y="3338616"/>
                <a:ext cx="385200" cy="3852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38" name="椭圆 537"/>
              <p:cNvSpPr/>
              <p:nvPr/>
            </p:nvSpPr>
            <p:spPr>
              <a:xfrm>
                <a:off x="4796328" y="3302380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89" name="组合 188"/>
            <p:cNvGrpSpPr/>
            <p:nvPr/>
          </p:nvGrpSpPr>
          <p:grpSpPr>
            <a:xfrm>
              <a:off x="8868100" y="2441990"/>
              <a:ext cx="411742" cy="428636"/>
              <a:chOff x="4772513" y="3302380"/>
              <a:chExt cx="411742" cy="428636"/>
            </a:xfrm>
          </p:grpSpPr>
          <p:sp>
            <p:nvSpPr>
              <p:cNvPr id="535" name="椭圆 534"/>
              <p:cNvSpPr>
                <a:spLocks noChangeAspect="1"/>
              </p:cNvSpPr>
              <p:nvPr/>
            </p:nvSpPr>
            <p:spPr>
              <a:xfrm>
                <a:off x="4791855" y="3338616"/>
                <a:ext cx="392400" cy="3924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36" name="椭圆 535"/>
              <p:cNvSpPr/>
              <p:nvPr/>
            </p:nvSpPr>
            <p:spPr>
              <a:xfrm>
                <a:off x="4772513" y="3302380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90" name="组合 189"/>
            <p:cNvGrpSpPr/>
            <p:nvPr/>
          </p:nvGrpSpPr>
          <p:grpSpPr>
            <a:xfrm>
              <a:off x="8625333" y="2503197"/>
              <a:ext cx="432000" cy="444802"/>
              <a:chOff x="4461819" y="3673025"/>
              <a:chExt cx="432000" cy="444802"/>
            </a:xfrm>
          </p:grpSpPr>
          <p:sp>
            <p:nvSpPr>
              <p:cNvPr id="533" name="椭圆 532"/>
              <p:cNvSpPr>
                <a:spLocks noChangeAspect="1"/>
              </p:cNvSpPr>
              <p:nvPr/>
            </p:nvSpPr>
            <p:spPr>
              <a:xfrm>
                <a:off x="4461819" y="3685827"/>
                <a:ext cx="432000" cy="432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34" name="椭圆 533"/>
              <p:cNvSpPr/>
              <p:nvPr/>
            </p:nvSpPr>
            <p:spPr>
              <a:xfrm>
                <a:off x="4494786" y="3673025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91" name="组合 190"/>
            <p:cNvGrpSpPr/>
            <p:nvPr/>
          </p:nvGrpSpPr>
          <p:grpSpPr>
            <a:xfrm>
              <a:off x="8319195" y="2537329"/>
              <a:ext cx="450000" cy="462802"/>
              <a:chOff x="4461819" y="3673025"/>
              <a:chExt cx="450000" cy="462802"/>
            </a:xfrm>
          </p:grpSpPr>
          <p:sp>
            <p:nvSpPr>
              <p:cNvPr id="531" name="椭圆 530"/>
              <p:cNvSpPr>
                <a:spLocks noChangeAspect="1"/>
              </p:cNvSpPr>
              <p:nvPr/>
            </p:nvSpPr>
            <p:spPr>
              <a:xfrm>
                <a:off x="4461819" y="3685827"/>
                <a:ext cx="450000" cy="450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32" name="椭圆 531"/>
              <p:cNvSpPr/>
              <p:nvPr/>
            </p:nvSpPr>
            <p:spPr>
              <a:xfrm>
                <a:off x="4494786" y="3673025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92" name="组合 191"/>
            <p:cNvGrpSpPr/>
            <p:nvPr/>
          </p:nvGrpSpPr>
          <p:grpSpPr>
            <a:xfrm>
              <a:off x="8004420" y="2607918"/>
              <a:ext cx="460800" cy="473602"/>
              <a:chOff x="4461819" y="3673025"/>
              <a:chExt cx="460800" cy="473602"/>
            </a:xfrm>
          </p:grpSpPr>
          <p:sp>
            <p:nvSpPr>
              <p:cNvPr id="529" name="椭圆 528"/>
              <p:cNvSpPr>
                <a:spLocks noChangeAspect="1"/>
              </p:cNvSpPr>
              <p:nvPr/>
            </p:nvSpPr>
            <p:spPr>
              <a:xfrm>
                <a:off x="4461819" y="3685827"/>
                <a:ext cx="460800" cy="460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30" name="椭圆 529"/>
              <p:cNvSpPr/>
              <p:nvPr/>
            </p:nvSpPr>
            <p:spPr>
              <a:xfrm>
                <a:off x="4494786" y="3673025"/>
                <a:ext cx="324000" cy="32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93" name="组合 192"/>
            <p:cNvGrpSpPr/>
            <p:nvPr/>
          </p:nvGrpSpPr>
          <p:grpSpPr>
            <a:xfrm>
              <a:off x="7706919" y="2684216"/>
              <a:ext cx="475200" cy="488002"/>
              <a:chOff x="4461819" y="3673025"/>
              <a:chExt cx="475200" cy="488002"/>
            </a:xfrm>
          </p:grpSpPr>
          <p:sp>
            <p:nvSpPr>
              <p:cNvPr id="527" name="椭圆 526"/>
              <p:cNvSpPr>
                <a:spLocks noChangeAspect="1"/>
              </p:cNvSpPr>
              <p:nvPr/>
            </p:nvSpPr>
            <p:spPr>
              <a:xfrm>
                <a:off x="4461819" y="3685827"/>
                <a:ext cx="475200" cy="4752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28" name="椭圆 527"/>
              <p:cNvSpPr/>
              <p:nvPr/>
            </p:nvSpPr>
            <p:spPr>
              <a:xfrm>
                <a:off x="4494786" y="3673025"/>
                <a:ext cx="324000" cy="32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94" name="组合 193"/>
            <p:cNvGrpSpPr/>
            <p:nvPr/>
          </p:nvGrpSpPr>
          <p:grpSpPr>
            <a:xfrm>
              <a:off x="7418887" y="2779566"/>
              <a:ext cx="496800" cy="509602"/>
              <a:chOff x="4461819" y="3673025"/>
              <a:chExt cx="496800" cy="509602"/>
            </a:xfrm>
          </p:grpSpPr>
          <p:sp>
            <p:nvSpPr>
              <p:cNvPr id="525" name="椭圆 524"/>
              <p:cNvSpPr>
                <a:spLocks noChangeAspect="1"/>
              </p:cNvSpPr>
              <p:nvPr/>
            </p:nvSpPr>
            <p:spPr>
              <a:xfrm>
                <a:off x="4461819" y="3685827"/>
                <a:ext cx="496800" cy="4968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26" name="椭圆 525"/>
              <p:cNvSpPr/>
              <p:nvPr/>
            </p:nvSpPr>
            <p:spPr>
              <a:xfrm>
                <a:off x="4494786" y="3673025"/>
                <a:ext cx="324000" cy="324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381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95" name="组合 194"/>
            <p:cNvGrpSpPr/>
            <p:nvPr/>
          </p:nvGrpSpPr>
          <p:grpSpPr>
            <a:xfrm>
              <a:off x="7077369" y="2893862"/>
              <a:ext cx="511200" cy="524002"/>
              <a:chOff x="4461819" y="3673025"/>
              <a:chExt cx="511200" cy="524002"/>
            </a:xfrm>
          </p:grpSpPr>
          <p:sp>
            <p:nvSpPr>
              <p:cNvPr id="523" name="椭圆 522"/>
              <p:cNvSpPr>
                <a:spLocks noChangeAspect="1"/>
              </p:cNvSpPr>
              <p:nvPr/>
            </p:nvSpPr>
            <p:spPr>
              <a:xfrm>
                <a:off x="4461819" y="3685827"/>
                <a:ext cx="511200" cy="5112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24" name="椭圆 523"/>
              <p:cNvSpPr/>
              <p:nvPr/>
            </p:nvSpPr>
            <p:spPr>
              <a:xfrm>
                <a:off x="4494786" y="3673025"/>
                <a:ext cx="396000" cy="396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96" name="组合 195"/>
            <p:cNvGrpSpPr/>
            <p:nvPr/>
          </p:nvGrpSpPr>
          <p:grpSpPr>
            <a:xfrm>
              <a:off x="4979584" y="2061440"/>
              <a:ext cx="1761783" cy="3240941"/>
              <a:chOff x="4979584" y="2061440"/>
              <a:chExt cx="1761783" cy="3240941"/>
            </a:xfrm>
          </p:grpSpPr>
          <p:sp>
            <p:nvSpPr>
              <p:cNvPr id="520" name="任意多边形 519"/>
              <p:cNvSpPr/>
              <p:nvPr/>
            </p:nvSpPr>
            <p:spPr>
              <a:xfrm>
                <a:off x="4979584" y="2168065"/>
                <a:ext cx="755369" cy="2868541"/>
              </a:xfrm>
              <a:custGeom>
                <a:avLst/>
                <a:gdLst>
                  <a:gd name="connsiteX0" fmla="*/ 462773 w 759656"/>
                  <a:gd name="connsiteY0" fmla="*/ 28651 h 2867136"/>
                  <a:gd name="connsiteX1" fmla="*/ 607628 w 759656"/>
                  <a:gd name="connsiteY1" fmla="*/ 191613 h 2867136"/>
                  <a:gd name="connsiteX2" fmla="*/ 680056 w 759656"/>
                  <a:gd name="connsiteY2" fmla="*/ 300255 h 2867136"/>
                  <a:gd name="connsiteX3" fmla="*/ 698163 w 759656"/>
                  <a:gd name="connsiteY3" fmla="*/ 408897 h 2867136"/>
                  <a:gd name="connsiteX4" fmla="*/ 671002 w 759656"/>
                  <a:gd name="connsiteY4" fmla="*/ 716714 h 2867136"/>
                  <a:gd name="connsiteX5" fmla="*/ 689109 w 759656"/>
                  <a:gd name="connsiteY5" fmla="*/ 1259922 h 2867136"/>
                  <a:gd name="connsiteX6" fmla="*/ 680056 w 759656"/>
                  <a:gd name="connsiteY6" fmla="*/ 1821237 h 2867136"/>
                  <a:gd name="connsiteX7" fmla="*/ 689109 w 759656"/>
                  <a:gd name="connsiteY7" fmla="*/ 2228643 h 2867136"/>
                  <a:gd name="connsiteX8" fmla="*/ 725323 w 759656"/>
                  <a:gd name="connsiteY8" fmla="*/ 2527408 h 2867136"/>
                  <a:gd name="connsiteX9" fmla="*/ 752484 w 759656"/>
                  <a:gd name="connsiteY9" fmla="*/ 2672263 h 2867136"/>
                  <a:gd name="connsiteX10" fmla="*/ 752484 w 759656"/>
                  <a:gd name="connsiteY10" fmla="*/ 2744691 h 2867136"/>
                  <a:gd name="connsiteX11" fmla="*/ 671002 w 759656"/>
                  <a:gd name="connsiteY11" fmla="*/ 2862386 h 2867136"/>
                  <a:gd name="connsiteX12" fmla="*/ 453719 w 759656"/>
                  <a:gd name="connsiteY12" fmla="*/ 2826172 h 2867136"/>
                  <a:gd name="connsiteX13" fmla="*/ 245490 w 759656"/>
                  <a:gd name="connsiteY13" fmla="*/ 2663209 h 2867136"/>
                  <a:gd name="connsiteX14" fmla="*/ 164008 w 759656"/>
                  <a:gd name="connsiteY14" fmla="*/ 2346338 h 2867136"/>
                  <a:gd name="connsiteX15" fmla="*/ 164008 w 759656"/>
                  <a:gd name="connsiteY15" fmla="*/ 2074734 h 2867136"/>
                  <a:gd name="connsiteX16" fmla="*/ 200222 w 759656"/>
                  <a:gd name="connsiteY16" fmla="*/ 1929879 h 2867136"/>
                  <a:gd name="connsiteX17" fmla="*/ 154955 w 759656"/>
                  <a:gd name="connsiteY17" fmla="*/ 1739756 h 2867136"/>
                  <a:gd name="connsiteX18" fmla="*/ 82527 w 759656"/>
                  <a:gd name="connsiteY18" fmla="*/ 1404778 h 2867136"/>
                  <a:gd name="connsiteX19" fmla="*/ 91581 w 759656"/>
                  <a:gd name="connsiteY19" fmla="*/ 1051693 h 2867136"/>
                  <a:gd name="connsiteX20" fmla="*/ 136848 w 759656"/>
                  <a:gd name="connsiteY20" fmla="*/ 789142 h 2867136"/>
                  <a:gd name="connsiteX21" fmla="*/ 73474 w 759656"/>
                  <a:gd name="connsiteY21" fmla="*/ 571859 h 2867136"/>
                  <a:gd name="connsiteX22" fmla="*/ 1046 w 759656"/>
                  <a:gd name="connsiteY22" fmla="*/ 354576 h 2867136"/>
                  <a:gd name="connsiteX23" fmla="*/ 37260 w 759656"/>
                  <a:gd name="connsiteY23" fmla="*/ 128239 h 2867136"/>
                  <a:gd name="connsiteX24" fmla="*/ 127794 w 759656"/>
                  <a:gd name="connsiteY24" fmla="*/ 46758 h 2867136"/>
                  <a:gd name="connsiteX25" fmla="*/ 290757 w 759656"/>
                  <a:gd name="connsiteY25" fmla="*/ 1491 h 2867136"/>
                  <a:gd name="connsiteX26" fmla="*/ 462773 w 759656"/>
                  <a:gd name="connsiteY26" fmla="*/ 28651 h 2867136"/>
                  <a:gd name="connsiteX0" fmla="*/ 462773 w 759656"/>
                  <a:gd name="connsiteY0" fmla="*/ 28237 h 2866722"/>
                  <a:gd name="connsiteX1" fmla="*/ 602866 w 759656"/>
                  <a:gd name="connsiteY1" fmla="*/ 172149 h 2866722"/>
                  <a:gd name="connsiteX2" fmla="*/ 680056 w 759656"/>
                  <a:gd name="connsiteY2" fmla="*/ 299841 h 2866722"/>
                  <a:gd name="connsiteX3" fmla="*/ 698163 w 759656"/>
                  <a:gd name="connsiteY3" fmla="*/ 408483 h 2866722"/>
                  <a:gd name="connsiteX4" fmla="*/ 671002 w 759656"/>
                  <a:gd name="connsiteY4" fmla="*/ 716300 h 2866722"/>
                  <a:gd name="connsiteX5" fmla="*/ 689109 w 759656"/>
                  <a:gd name="connsiteY5" fmla="*/ 1259508 h 2866722"/>
                  <a:gd name="connsiteX6" fmla="*/ 680056 w 759656"/>
                  <a:gd name="connsiteY6" fmla="*/ 1820823 h 2866722"/>
                  <a:gd name="connsiteX7" fmla="*/ 689109 w 759656"/>
                  <a:gd name="connsiteY7" fmla="*/ 2228229 h 2866722"/>
                  <a:gd name="connsiteX8" fmla="*/ 725323 w 759656"/>
                  <a:gd name="connsiteY8" fmla="*/ 2526994 h 2866722"/>
                  <a:gd name="connsiteX9" fmla="*/ 752484 w 759656"/>
                  <a:gd name="connsiteY9" fmla="*/ 2671849 h 2866722"/>
                  <a:gd name="connsiteX10" fmla="*/ 752484 w 759656"/>
                  <a:gd name="connsiteY10" fmla="*/ 2744277 h 2866722"/>
                  <a:gd name="connsiteX11" fmla="*/ 671002 w 759656"/>
                  <a:gd name="connsiteY11" fmla="*/ 2861972 h 2866722"/>
                  <a:gd name="connsiteX12" fmla="*/ 453719 w 759656"/>
                  <a:gd name="connsiteY12" fmla="*/ 2825758 h 2866722"/>
                  <a:gd name="connsiteX13" fmla="*/ 245490 w 759656"/>
                  <a:gd name="connsiteY13" fmla="*/ 2662795 h 2866722"/>
                  <a:gd name="connsiteX14" fmla="*/ 164008 w 759656"/>
                  <a:gd name="connsiteY14" fmla="*/ 2345924 h 2866722"/>
                  <a:gd name="connsiteX15" fmla="*/ 164008 w 759656"/>
                  <a:gd name="connsiteY15" fmla="*/ 2074320 h 2866722"/>
                  <a:gd name="connsiteX16" fmla="*/ 200222 w 759656"/>
                  <a:gd name="connsiteY16" fmla="*/ 1929465 h 2866722"/>
                  <a:gd name="connsiteX17" fmla="*/ 154955 w 759656"/>
                  <a:gd name="connsiteY17" fmla="*/ 1739342 h 2866722"/>
                  <a:gd name="connsiteX18" fmla="*/ 82527 w 759656"/>
                  <a:gd name="connsiteY18" fmla="*/ 1404364 h 2866722"/>
                  <a:gd name="connsiteX19" fmla="*/ 91581 w 759656"/>
                  <a:gd name="connsiteY19" fmla="*/ 1051279 h 2866722"/>
                  <a:gd name="connsiteX20" fmla="*/ 136848 w 759656"/>
                  <a:gd name="connsiteY20" fmla="*/ 788728 h 2866722"/>
                  <a:gd name="connsiteX21" fmla="*/ 73474 w 759656"/>
                  <a:gd name="connsiteY21" fmla="*/ 571445 h 2866722"/>
                  <a:gd name="connsiteX22" fmla="*/ 1046 w 759656"/>
                  <a:gd name="connsiteY22" fmla="*/ 354162 h 2866722"/>
                  <a:gd name="connsiteX23" fmla="*/ 37260 w 759656"/>
                  <a:gd name="connsiteY23" fmla="*/ 127825 h 2866722"/>
                  <a:gd name="connsiteX24" fmla="*/ 127794 w 759656"/>
                  <a:gd name="connsiteY24" fmla="*/ 46344 h 2866722"/>
                  <a:gd name="connsiteX25" fmla="*/ 290757 w 759656"/>
                  <a:gd name="connsiteY25" fmla="*/ 1077 h 2866722"/>
                  <a:gd name="connsiteX26" fmla="*/ 462773 w 759656"/>
                  <a:gd name="connsiteY26" fmla="*/ 28237 h 2866722"/>
                  <a:gd name="connsiteX0" fmla="*/ 463551 w 760434"/>
                  <a:gd name="connsiteY0" fmla="*/ 28237 h 2866722"/>
                  <a:gd name="connsiteX1" fmla="*/ 603644 w 760434"/>
                  <a:gd name="connsiteY1" fmla="*/ 172149 h 2866722"/>
                  <a:gd name="connsiteX2" fmla="*/ 680834 w 760434"/>
                  <a:gd name="connsiteY2" fmla="*/ 299841 h 2866722"/>
                  <a:gd name="connsiteX3" fmla="*/ 698941 w 760434"/>
                  <a:gd name="connsiteY3" fmla="*/ 408483 h 2866722"/>
                  <a:gd name="connsiteX4" fmla="*/ 671780 w 760434"/>
                  <a:gd name="connsiteY4" fmla="*/ 716300 h 2866722"/>
                  <a:gd name="connsiteX5" fmla="*/ 689887 w 760434"/>
                  <a:gd name="connsiteY5" fmla="*/ 1259508 h 2866722"/>
                  <a:gd name="connsiteX6" fmla="*/ 680834 w 760434"/>
                  <a:gd name="connsiteY6" fmla="*/ 1820823 h 2866722"/>
                  <a:gd name="connsiteX7" fmla="*/ 689887 w 760434"/>
                  <a:gd name="connsiteY7" fmla="*/ 2228229 h 2866722"/>
                  <a:gd name="connsiteX8" fmla="*/ 726101 w 760434"/>
                  <a:gd name="connsiteY8" fmla="*/ 2526994 h 2866722"/>
                  <a:gd name="connsiteX9" fmla="*/ 753262 w 760434"/>
                  <a:gd name="connsiteY9" fmla="*/ 2671849 h 2866722"/>
                  <a:gd name="connsiteX10" fmla="*/ 753262 w 760434"/>
                  <a:gd name="connsiteY10" fmla="*/ 2744277 h 2866722"/>
                  <a:gd name="connsiteX11" fmla="*/ 671780 w 760434"/>
                  <a:gd name="connsiteY11" fmla="*/ 2861972 h 2866722"/>
                  <a:gd name="connsiteX12" fmla="*/ 454497 w 760434"/>
                  <a:gd name="connsiteY12" fmla="*/ 2825758 h 2866722"/>
                  <a:gd name="connsiteX13" fmla="*/ 246268 w 760434"/>
                  <a:gd name="connsiteY13" fmla="*/ 2662795 h 2866722"/>
                  <a:gd name="connsiteX14" fmla="*/ 164786 w 760434"/>
                  <a:gd name="connsiteY14" fmla="*/ 2345924 h 2866722"/>
                  <a:gd name="connsiteX15" fmla="*/ 164786 w 760434"/>
                  <a:gd name="connsiteY15" fmla="*/ 2074320 h 2866722"/>
                  <a:gd name="connsiteX16" fmla="*/ 201000 w 760434"/>
                  <a:gd name="connsiteY16" fmla="*/ 1929465 h 2866722"/>
                  <a:gd name="connsiteX17" fmla="*/ 155733 w 760434"/>
                  <a:gd name="connsiteY17" fmla="*/ 1739342 h 2866722"/>
                  <a:gd name="connsiteX18" fmla="*/ 83305 w 760434"/>
                  <a:gd name="connsiteY18" fmla="*/ 1404364 h 2866722"/>
                  <a:gd name="connsiteX19" fmla="*/ 92359 w 760434"/>
                  <a:gd name="connsiteY19" fmla="*/ 1051279 h 2866722"/>
                  <a:gd name="connsiteX20" fmla="*/ 137626 w 760434"/>
                  <a:gd name="connsiteY20" fmla="*/ 788728 h 2866722"/>
                  <a:gd name="connsiteX21" fmla="*/ 74252 w 760434"/>
                  <a:gd name="connsiteY21" fmla="*/ 571445 h 2866722"/>
                  <a:gd name="connsiteX22" fmla="*/ 1824 w 760434"/>
                  <a:gd name="connsiteY22" fmla="*/ 354162 h 2866722"/>
                  <a:gd name="connsiteX23" fmla="*/ 30894 w 760434"/>
                  <a:gd name="connsiteY23" fmla="*/ 144494 h 2866722"/>
                  <a:gd name="connsiteX24" fmla="*/ 128572 w 760434"/>
                  <a:gd name="connsiteY24" fmla="*/ 46344 h 2866722"/>
                  <a:gd name="connsiteX25" fmla="*/ 291535 w 760434"/>
                  <a:gd name="connsiteY25" fmla="*/ 1077 h 2866722"/>
                  <a:gd name="connsiteX26" fmla="*/ 463551 w 760434"/>
                  <a:gd name="connsiteY26" fmla="*/ 28237 h 2866722"/>
                  <a:gd name="connsiteX0" fmla="*/ 464127 w 761010"/>
                  <a:gd name="connsiteY0" fmla="*/ 28237 h 2866722"/>
                  <a:gd name="connsiteX1" fmla="*/ 604220 w 761010"/>
                  <a:gd name="connsiteY1" fmla="*/ 172149 h 2866722"/>
                  <a:gd name="connsiteX2" fmla="*/ 681410 w 761010"/>
                  <a:gd name="connsiteY2" fmla="*/ 299841 h 2866722"/>
                  <a:gd name="connsiteX3" fmla="*/ 699517 w 761010"/>
                  <a:gd name="connsiteY3" fmla="*/ 408483 h 2866722"/>
                  <a:gd name="connsiteX4" fmla="*/ 672356 w 761010"/>
                  <a:gd name="connsiteY4" fmla="*/ 716300 h 2866722"/>
                  <a:gd name="connsiteX5" fmla="*/ 690463 w 761010"/>
                  <a:gd name="connsiteY5" fmla="*/ 1259508 h 2866722"/>
                  <a:gd name="connsiteX6" fmla="*/ 681410 w 761010"/>
                  <a:gd name="connsiteY6" fmla="*/ 1820823 h 2866722"/>
                  <a:gd name="connsiteX7" fmla="*/ 690463 w 761010"/>
                  <a:gd name="connsiteY7" fmla="*/ 2228229 h 2866722"/>
                  <a:gd name="connsiteX8" fmla="*/ 726677 w 761010"/>
                  <a:gd name="connsiteY8" fmla="*/ 2526994 h 2866722"/>
                  <a:gd name="connsiteX9" fmla="*/ 753838 w 761010"/>
                  <a:gd name="connsiteY9" fmla="*/ 2671849 h 2866722"/>
                  <a:gd name="connsiteX10" fmla="*/ 753838 w 761010"/>
                  <a:gd name="connsiteY10" fmla="*/ 2744277 h 2866722"/>
                  <a:gd name="connsiteX11" fmla="*/ 672356 w 761010"/>
                  <a:gd name="connsiteY11" fmla="*/ 2861972 h 2866722"/>
                  <a:gd name="connsiteX12" fmla="*/ 455073 w 761010"/>
                  <a:gd name="connsiteY12" fmla="*/ 2825758 h 2866722"/>
                  <a:gd name="connsiteX13" fmla="*/ 246844 w 761010"/>
                  <a:gd name="connsiteY13" fmla="*/ 2662795 h 2866722"/>
                  <a:gd name="connsiteX14" fmla="*/ 165362 w 761010"/>
                  <a:gd name="connsiteY14" fmla="*/ 2345924 h 2866722"/>
                  <a:gd name="connsiteX15" fmla="*/ 165362 w 761010"/>
                  <a:gd name="connsiteY15" fmla="*/ 2074320 h 2866722"/>
                  <a:gd name="connsiteX16" fmla="*/ 201576 w 761010"/>
                  <a:gd name="connsiteY16" fmla="*/ 1929465 h 2866722"/>
                  <a:gd name="connsiteX17" fmla="*/ 156309 w 761010"/>
                  <a:gd name="connsiteY17" fmla="*/ 1739342 h 2866722"/>
                  <a:gd name="connsiteX18" fmla="*/ 83881 w 761010"/>
                  <a:gd name="connsiteY18" fmla="*/ 1404364 h 2866722"/>
                  <a:gd name="connsiteX19" fmla="*/ 92935 w 761010"/>
                  <a:gd name="connsiteY19" fmla="*/ 1051279 h 2866722"/>
                  <a:gd name="connsiteX20" fmla="*/ 138202 w 761010"/>
                  <a:gd name="connsiteY20" fmla="*/ 788728 h 2866722"/>
                  <a:gd name="connsiteX21" fmla="*/ 84353 w 761010"/>
                  <a:gd name="connsiteY21" fmla="*/ 552395 h 2866722"/>
                  <a:gd name="connsiteX22" fmla="*/ 2400 w 761010"/>
                  <a:gd name="connsiteY22" fmla="*/ 354162 h 2866722"/>
                  <a:gd name="connsiteX23" fmla="*/ 31470 w 761010"/>
                  <a:gd name="connsiteY23" fmla="*/ 144494 h 2866722"/>
                  <a:gd name="connsiteX24" fmla="*/ 129148 w 761010"/>
                  <a:gd name="connsiteY24" fmla="*/ 46344 h 2866722"/>
                  <a:gd name="connsiteX25" fmla="*/ 292111 w 761010"/>
                  <a:gd name="connsiteY25" fmla="*/ 1077 h 2866722"/>
                  <a:gd name="connsiteX26" fmla="*/ 464127 w 761010"/>
                  <a:gd name="connsiteY26" fmla="*/ 28237 h 2866722"/>
                  <a:gd name="connsiteX0" fmla="*/ 455623 w 752506"/>
                  <a:gd name="connsiteY0" fmla="*/ 28237 h 2866722"/>
                  <a:gd name="connsiteX1" fmla="*/ 595716 w 752506"/>
                  <a:gd name="connsiteY1" fmla="*/ 172149 h 2866722"/>
                  <a:gd name="connsiteX2" fmla="*/ 672906 w 752506"/>
                  <a:gd name="connsiteY2" fmla="*/ 299841 h 2866722"/>
                  <a:gd name="connsiteX3" fmla="*/ 691013 w 752506"/>
                  <a:gd name="connsiteY3" fmla="*/ 408483 h 2866722"/>
                  <a:gd name="connsiteX4" fmla="*/ 663852 w 752506"/>
                  <a:gd name="connsiteY4" fmla="*/ 716300 h 2866722"/>
                  <a:gd name="connsiteX5" fmla="*/ 681959 w 752506"/>
                  <a:gd name="connsiteY5" fmla="*/ 1259508 h 2866722"/>
                  <a:gd name="connsiteX6" fmla="*/ 672906 w 752506"/>
                  <a:gd name="connsiteY6" fmla="*/ 1820823 h 2866722"/>
                  <a:gd name="connsiteX7" fmla="*/ 681959 w 752506"/>
                  <a:gd name="connsiteY7" fmla="*/ 2228229 h 2866722"/>
                  <a:gd name="connsiteX8" fmla="*/ 718173 w 752506"/>
                  <a:gd name="connsiteY8" fmla="*/ 2526994 h 2866722"/>
                  <a:gd name="connsiteX9" fmla="*/ 745334 w 752506"/>
                  <a:gd name="connsiteY9" fmla="*/ 2671849 h 2866722"/>
                  <a:gd name="connsiteX10" fmla="*/ 745334 w 752506"/>
                  <a:gd name="connsiteY10" fmla="*/ 2744277 h 2866722"/>
                  <a:gd name="connsiteX11" fmla="*/ 663852 w 752506"/>
                  <a:gd name="connsiteY11" fmla="*/ 2861972 h 2866722"/>
                  <a:gd name="connsiteX12" fmla="*/ 446569 w 752506"/>
                  <a:gd name="connsiteY12" fmla="*/ 2825758 h 2866722"/>
                  <a:gd name="connsiteX13" fmla="*/ 238340 w 752506"/>
                  <a:gd name="connsiteY13" fmla="*/ 2662795 h 2866722"/>
                  <a:gd name="connsiteX14" fmla="*/ 156858 w 752506"/>
                  <a:gd name="connsiteY14" fmla="*/ 2345924 h 2866722"/>
                  <a:gd name="connsiteX15" fmla="*/ 156858 w 752506"/>
                  <a:gd name="connsiteY15" fmla="*/ 2074320 h 2866722"/>
                  <a:gd name="connsiteX16" fmla="*/ 193072 w 752506"/>
                  <a:gd name="connsiteY16" fmla="*/ 1929465 h 2866722"/>
                  <a:gd name="connsiteX17" fmla="*/ 147805 w 752506"/>
                  <a:gd name="connsiteY17" fmla="*/ 1739342 h 2866722"/>
                  <a:gd name="connsiteX18" fmla="*/ 75377 w 752506"/>
                  <a:gd name="connsiteY18" fmla="*/ 1404364 h 2866722"/>
                  <a:gd name="connsiteX19" fmla="*/ 84431 w 752506"/>
                  <a:gd name="connsiteY19" fmla="*/ 1051279 h 2866722"/>
                  <a:gd name="connsiteX20" fmla="*/ 129698 w 752506"/>
                  <a:gd name="connsiteY20" fmla="*/ 788728 h 2866722"/>
                  <a:gd name="connsiteX21" fmla="*/ 75849 w 752506"/>
                  <a:gd name="connsiteY21" fmla="*/ 552395 h 2866722"/>
                  <a:gd name="connsiteX22" fmla="*/ 3421 w 752506"/>
                  <a:gd name="connsiteY22" fmla="*/ 347018 h 2866722"/>
                  <a:gd name="connsiteX23" fmla="*/ 22966 w 752506"/>
                  <a:gd name="connsiteY23" fmla="*/ 144494 h 2866722"/>
                  <a:gd name="connsiteX24" fmla="*/ 120644 w 752506"/>
                  <a:gd name="connsiteY24" fmla="*/ 46344 h 2866722"/>
                  <a:gd name="connsiteX25" fmla="*/ 283607 w 752506"/>
                  <a:gd name="connsiteY25" fmla="*/ 1077 h 2866722"/>
                  <a:gd name="connsiteX26" fmla="*/ 455623 w 752506"/>
                  <a:gd name="connsiteY26" fmla="*/ 28237 h 2866722"/>
                  <a:gd name="connsiteX0" fmla="*/ 461112 w 757995"/>
                  <a:gd name="connsiteY0" fmla="*/ 28237 h 2866722"/>
                  <a:gd name="connsiteX1" fmla="*/ 601205 w 757995"/>
                  <a:gd name="connsiteY1" fmla="*/ 172149 h 2866722"/>
                  <a:gd name="connsiteX2" fmla="*/ 678395 w 757995"/>
                  <a:gd name="connsiteY2" fmla="*/ 299841 h 2866722"/>
                  <a:gd name="connsiteX3" fmla="*/ 696502 w 757995"/>
                  <a:gd name="connsiteY3" fmla="*/ 408483 h 2866722"/>
                  <a:gd name="connsiteX4" fmla="*/ 669341 w 757995"/>
                  <a:gd name="connsiteY4" fmla="*/ 716300 h 2866722"/>
                  <a:gd name="connsiteX5" fmla="*/ 687448 w 757995"/>
                  <a:gd name="connsiteY5" fmla="*/ 1259508 h 2866722"/>
                  <a:gd name="connsiteX6" fmla="*/ 678395 w 757995"/>
                  <a:gd name="connsiteY6" fmla="*/ 1820823 h 2866722"/>
                  <a:gd name="connsiteX7" fmla="*/ 687448 w 757995"/>
                  <a:gd name="connsiteY7" fmla="*/ 2228229 h 2866722"/>
                  <a:gd name="connsiteX8" fmla="*/ 723662 w 757995"/>
                  <a:gd name="connsiteY8" fmla="*/ 2526994 h 2866722"/>
                  <a:gd name="connsiteX9" fmla="*/ 750823 w 757995"/>
                  <a:gd name="connsiteY9" fmla="*/ 2671849 h 2866722"/>
                  <a:gd name="connsiteX10" fmla="*/ 750823 w 757995"/>
                  <a:gd name="connsiteY10" fmla="*/ 2744277 h 2866722"/>
                  <a:gd name="connsiteX11" fmla="*/ 669341 w 757995"/>
                  <a:gd name="connsiteY11" fmla="*/ 2861972 h 2866722"/>
                  <a:gd name="connsiteX12" fmla="*/ 452058 w 757995"/>
                  <a:gd name="connsiteY12" fmla="*/ 2825758 h 2866722"/>
                  <a:gd name="connsiteX13" fmla="*/ 243829 w 757995"/>
                  <a:gd name="connsiteY13" fmla="*/ 2662795 h 2866722"/>
                  <a:gd name="connsiteX14" fmla="*/ 162347 w 757995"/>
                  <a:gd name="connsiteY14" fmla="*/ 2345924 h 2866722"/>
                  <a:gd name="connsiteX15" fmla="*/ 162347 w 757995"/>
                  <a:gd name="connsiteY15" fmla="*/ 2074320 h 2866722"/>
                  <a:gd name="connsiteX16" fmla="*/ 198561 w 757995"/>
                  <a:gd name="connsiteY16" fmla="*/ 1929465 h 2866722"/>
                  <a:gd name="connsiteX17" fmla="*/ 153294 w 757995"/>
                  <a:gd name="connsiteY17" fmla="*/ 1739342 h 2866722"/>
                  <a:gd name="connsiteX18" fmla="*/ 80866 w 757995"/>
                  <a:gd name="connsiteY18" fmla="*/ 1404364 h 2866722"/>
                  <a:gd name="connsiteX19" fmla="*/ 89920 w 757995"/>
                  <a:gd name="connsiteY19" fmla="*/ 1051279 h 2866722"/>
                  <a:gd name="connsiteX20" fmla="*/ 135187 w 757995"/>
                  <a:gd name="connsiteY20" fmla="*/ 788728 h 2866722"/>
                  <a:gd name="connsiteX21" fmla="*/ 81338 w 757995"/>
                  <a:gd name="connsiteY21" fmla="*/ 552395 h 2866722"/>
                  <a:gd name="connsiteX22" fmla="*/ 8910 w 757995"/>
                  <a:gd name="connsiteY22" fmla="*/ 347018 h 2866722"/>
                  <a:gd name="connsiteX23" fmla="*/ 14167 w 757995"/>
                  <a:gd name="connsiteY23" fmla="*/ 173069 h 2866722"/>
                  <a:gd name="connsiteX24" fmla="*/ 126133 w 757995"/>
                  <a:gd name="connsiteY24" fmla="*/ 46344 h 2866722"/>
                  <a:gd name="connsiteX25" fmla="*/ 289096 w 757995"/>
                  <a:gd name="connsiteY25" fmla="*/ 1077 h 2866722"/>
                  <a:gd name="connsiteX26" fmla="*/ 461112 w 757995"/>
                  <a:gd name="connsiteY26" fmla="*/ 28237 h 2866722"/>
                  <a:gd name="connsiteX0" fmla="*/ 461547 w 758430"/>
                  <a:gd name="connsiteY0" fmla="*/ 27629 h 2866114"/>
                  <a:gd name="connsiteX1" fmla="*/ 601640 w 758430"/>
                  <a:gd name="connsiteY1" fmla="*/ 171541 h 2866114"/>
                  <a:gd name="connsiteX2" fmla="*/ 678830 w 758430"/>
                  <a:gd name="connsiteY2" fmla="*/ 299233 h 2866114"/>
                  <a:gd name="connsiteX3" fmla="*/ 696937 w 758430"/>
                  <a:gd name="connsiteY3" fmla="*/ 407875 h 2866114"/>
                  <a:gd name="connsiteX4" fmla="*/ 669776 w 758430"/>
                  <a:gd name="connsiteY4" fmla="*/ 715692 h 2866114"/>
                  <a:gd name="connsiteX5" fmla="*/ 687883 w 758430"/>
                  <a:gd name="connsiteY5" fmla="*/ 1258900 h 2866114"/>
                  <a:gd name="connsiteX6" fmla="*/ 678830 w 758430"/>
                  <a:gd name="connsiteY6" fmla="*/ 1820215 h 2866114"/>
                  <a:gd name="connsiteX7" fmla="*/ 687883 w 758430"/>
                  <a:gd name="connsiteY7" fmla="*/ 2227621 h 2866114"/>
                  <a:gd name="connsiteX8" fmla="*/ 724097 w 758430"/>
                  <a:gd name="connsiteY8" fmla="*/ 2526386 h 2866114"/>
                  <a:gd name="connsiteX9" fmla="*/ 751258 w 758430"/>
                  <a:gd name="connsiteY9" fmla="*/ 2671241 h 2866114"/>
                  <a:gd name="connsiteX10" fmla="*/ 751258 w 758430"/>
                  <a:gd name="connsiteY10" fmla="*/ 2743669 h 2866114"/>
                  <a:gd name="connsiteX11" fmla="*/ 669776 w 758430"/>
                  <a:gd name="connsiteY11" fmla="*/ 2861364 h 2866114"/>
                  <a:gd name="connsiteX12" fmla="*/ 452493 w 758430"/>
                  <a:gd name="connsiteY12" fmla="*/ 2825150 h 2866114"/>
                  <a:gd name="connsiteX13" fmla="*/ 244264 w 758430"/>
                  <a:gd name="connsiteY13" fmla="*/ 2662187 h 2866114"/>
                  <a:gd name="connsiteX14" fmla="*/ 162782 w 758430"/>
                  <a:gd name="connsiteY14" fmla="*/ 2345316 h 2866114"/>
                  <a:gd name="connsiteX15" fmla="*/ 162782 w 758430"/>
                  <a:gd name="connsiteY15" fmla="*/ 2073712 h 2866114"/>
                  <a:gd name="connsiteX16" fmla="*/ 198996 w 758430"/>
                  <a:gd name="connsiteY16" fmla="*/ 1928857 h 2866114"/>
                  <a:gd name="connsiteX17" fmla="*/ 153729 w 758430"/>
                  <a:gd name="connsiteY17" fmla="*/ 1738734 h 2866114"/>
                  <a:gd name="connsiteX18" fmla="*/ 81301 w 758430"/>
                  <a:gd name="connsiteY18" fmla="*/ 1403756 h 2866114"/>
                  <a:gd name="connsiteX19" fmla="*/ 90355 w 758430"/>
                  <a:gd name="connsiteY19" fmla="*/ 1050671 h 2866114"/>
                  <a:gd name="connsiteX20" fmla="*/ 135622 w 758430"/>
                  <a:gd name="connsiteY20" fmla="*/ 788120 h 2866114"/>
                  <a:gd name="connsiteX21" fmla="*/ 81773 w 758430"/>
                  <a:gd name="connsiteY21" fmla="*/ 551787 h 2866114"/>
                  <a:gd name="connsiteX22" fmla="*/ 9345 w 758430"/>
                  <a:gd name="connsiteY22" fmla="*/ 346410 h 2866114"/>
                  <a:gd name="connsiteX23" fmla="*/ 14602 w 758430"/>
                  <a:gd name="connsiteY23" fmla="*/ 172461 h 2866114"/>
                  <a:gd name="connsiteX24" fmla="*/ 133712 w 758430"/>
                  <a:gd name="connsiteY24" fmla="*/ 36211 h 2866114"/>
                  <a:gd name="connsiteX25" fmla="*/ 289531 w 758430"/>
                  <a:gd name="connsiteY25" fmla="*/ 469 h 2866114"/>
                  <a:gd name="connsiteX26" fmla="*/ 461547 w 758430"/>
                  <a:gd name="connsiteY26" fmla="*/ 27629 h 2866114"/>
                  <a:gd name="connsiteX0" fmla="*/ 461547 w 758430"/>
                  <a:gd name="connsiteY0" fmla="*/ 32168 h 2870653"/>
                  <a:gd name="connsiteX1" fmla="*/ 601640 w 758430"/>
                  <a:gd name="connsiteY1" fmla="*/ 176080 h 2870653"/>
                  <a:gd name="connsiteX2" fmla="*/ 678830 w 758430"/>
                  <a:gd name="connsiteY2" fmla="*/ 303772 h 2870653"/>
                  <a:gd name="connsiteX3" fmla="*/ 696937 w 758430"/>
                  <a:gd name="connsiteY3" fmla="*/ 412414 h 2870653"/>
                  <a:gd name="connsiteX4" fmla="*/ 669776 w 758430"/>
                  <a:gd name="connsiteY4" fmla="*/ 720231 h 2870653"/>
                  <a:gd name="connsiteX5" fmla="*/ 687883 w 758430"/>
                  <a:gd name="connsiteY5" fmla="*/ 1263439 h 2870653"/>
                  <a:gd name="connsiteX6" fmla="*/ 678830 w 758430"/>
                  <a:gd name="connsiteY6" fmla="*/ 1824754 h 2870653"/>
                  <a:gd name="connsiteX7" fmla="*/ 687883 w 758430"/>
                  <a:gd name="connsiteY7" fmla="*/ 2232160 h 2870653"/>
                  <a:gd name="connsiteX8" fmla="*/ 724097 w 758430"/>
                  <a:gd name="connsiteY8" fmla="*/ 2530925 h 2870653"/>
                  <a:gd name="connsiteX9" fmla="*/ 751258 w 758430"/>
                  <a:gd name="connsiteY9" fmla="*/ 2675780 h 2870653"/>
                  <a:gd name="connsiteX10" fmla="*/ 751258 w 758430"/>
                  <a:gd name="connsiteY10" fmla="*/ 2748208 h 2870653"/>
                  <a:gd name="connsiteX11" fmla="*/ 669776 w 758430"/>
                  <a:gd name="connsiteY11" fmla="*/ 2865903 h 2870653"/>
                  <a:gd name="connsiteX12" fmla="*/ 452493 w 758430"/>
                  <a:gd name="connsiteY12" fmla="*/ 2829689 h 2870653"/>
                  <a:gd name="connsiteX13" fmla="*/ 244264 w 758430"/>
                  <a:gd name="connsiteY13" fmla="*/ 2666726 h 2870653"/>
                  <a:gd name="connsiteX14" fmla="*/ 162782 w 758430"/>
                  <a:gd name="connsiteY14" fmla="*/ 2349855 h 2870653"/>
                  <a:gd name="connsiteX15" fmla="*/ 162782 w 758430"/>
                  <a:gd name="connsiteY15" fmla="*/ 2078251 h 2870653"/>
                  <a:gd name="connsiteX16" fmla="*/ 198996 w 758430"/>
                  <a:gd name="connsiteY16" fmla="*/ 1933396 h 2870653"/>
                  <a:gd name="connsiteX17" fmla="*/ 153729 w 758430"/>
                  <a:gd name="connsiteY17" fmla="*/ 1743273 h 2870653"/>
                  <a:gd name="connsiteX18" fmla="*/ 81301 w 758430"/>
                  <a:gd name="connsiteY18" fmla="*/ 1408295 h 2870653"/>
                  <a:gd name="connsiteX19" fmla="*/ 90355 w 758430"/>
                  <a:gd name="connsiteY19" fmla="*/ 1055210 h 2870653"/>
                  <a:gd name="connsiteX20" fmla="*/ 135622 w 758430"/>
                  <a:gd name="connsiteY20" fmla="*/ 792659 h 2870653"/>
                  <a:gd name="connsiteX21" fmla="*/ 81773 w 758430"/>
                  <a:gd name="connsiteY21" fmla="*/ 556326 h 2870653"/>
                  <a:gd name="connsiteX22" fmla="*/ 9345 w 758430"/>
                  <a:gd name="connsiteY22" fmla="*/ 350949 h 2870653"/>
                  <a:gd name="connsiteX23" fmla="*/ 14602 w 758430"/>
                  <a:gd name="connsiteY23" fmla="*/ 177000 h 2870653"/>
                  <a:gd name="connsiteX24" fmla="*/ 133712 w 758430"/>
                  <a:gd name="connsiteY24" fmla="*/ 40750 h 2870653"/>
                  <a:gd name="connsiteX25" fmla="*/ 275244 w 758430"/>
                  <a:gd name="connsiteY25" fmla="*/ 246 h 2870653"/>
                  <a:gd name="connsiteX26" fmla="*/ 461547 w 758430"/>
                  <a:gd name="connsiteY26" fmla="*/ 32168 h 2870653"/>
                  <a:gd name="connsiteX0" fmla="*/ 463928 w 758430"/>
                  <a:gd name="connsiteY0" fmla="*/ 36719 h 2870442"/>
                  <a:gd name="connsiteX1" fmla="*/ 601640 w 758430"/>
                  <a:gd name="connsiteY1" fmla="*/ 175869 h 2870442"/>
                  <a:gd name="connsiteX2" fmla="*/ 678830 w 758430"/>
                  <a:gd name="connsiteY2" fmla="*/ 303561 h 2870442"/>
                  <a:gd name="connsiteX3" fmla="*/ 696937 w 758430"/>
                  <a:gd name="connsiteY3" fmla="*/ 412203 h 2870442"/>
                  <a:gd name="connsiteX4" fmla="*/ 669776 w 758430"/>
                  <a:gd name="connsiteY4" fmla="*/ 720020 h 2870442"/>
                  <a:gd name="connsiteX5" fmla="*/ 687883 w 758430"/>
                  <a:gd name="connsiteY5" fmla="*/ 1263228 h 2870442"/>
                  <a:gd name="connsiteX6" fmla="*/ 678830 w 758430"/>
                  <a:gd name="connsiteY6" fmla="*/ 1824543 h 2870442"/>
                  <a:gd name="connsiteX7" fmla="*/ 687883 w 758430"/>
                  <a:gd name="connsiteY7" fmla="*/ 2231949 h 2870442"/>
                  <a:gd name="connsiteX8" fmla="*/ 724097 w 758430"/>
                  <a:gd name="connsiteY8" fmla="*/ 2530714 h 2870442"/>
                  <a:gd name="connsiteX9" fmla="*/ 751258 w 758430"/>
                  <a:gd name="connsiteY9" fmla="*/ 2675569 h 2870442"/>
                  <a:gd name="connsiteX10" fmla="*/ 751258 w 758430"/>
                  <a:gd name="connsiteY10" fmla="*/ 2747997 h 2870442"/>
                  <a:gd name="connsiteX11" fmla="*/ 669776 w 758430"/>
                  <a:gd name="connsiteY11" fmla="*/ 2865692 h 2870442"/>
                  <a:gd name="connsiteX12" fmla="*/ 452493 w 758430"/>
                  <a:gd name="connsiteY12" fmla="*/ 2829478 h 2870442"/>
                  <a:gd name="connsiteX13" fmla="*/ 244264 w 758430"/>
                  <a:gd name="connsiteY13" fmla="*/ 2666515 h 2870442"/>
                  <a:gd name="connsiteX14" fmla="*/ 162782 w 758430"/>
                  <a:gd name="connsiteY14" fmla="*/ 2349644 h 2870442"/>
                  <a:gd name="connsiteX15" fmla="*/ 162782 w 758430"/>
                  <a:gd name="connsiteY15" fmla="*/ 2078040 h 2870442"/>
                  <a:gd name="connsiteX16" fmla="*/ 198996 w 758430"/>
                  <a:gd name="connsiteY16" fmla="*/ 1933185 h 2870442"/>
                  <a:gd name="connsiteX17" fmla="*/ 153729 w 758430"/>
                  <a:gd name="connsiteY17" fmla="*/ 1743062 h 2870442"/>
                  <a:gd name="connsiteX18" fmla="*/ 81301 w 758430"/>
                  <a:gd name="connsiteY18" fmla="*/ 1408084 h 2870442"/>
                  <a:gd name="connsiteX19" fmla="*/ 90355 w 758430"/>
                  <a:gd name="connsiteY19" fmla="*/ 1054999 h 2870442"/>
                  <a:gd name="connsiteX20" fmla="*/ 135622 w 758430"/>
                  <a:gd name="connsiteY20" fmla="*/ 792448 h 2870442"/>
                  <a:gd name="connsiteX21" fmla="*/ 81773 w 758430"/>
                  <a:gd name="connsiteY21" fmla="*/ 556115 h 2870442"/>
                  <a:gd name="connsiteX22" fmla="*/ 9345 w 758430"/>
                  <a:gd name="connsiteY22" fmla="*/ 350738 h 2870442"/>
                  <a:gd name="connsiteX23" fmla="*/ 14602 w 758430"/>
                  <a:gd name="connsiteY23" fmla="*/ 176789 h 2870442"/>
                  <a:gd name="connsiteX24" fmla="*/ 133712 w 758430"/>
                  <a:gd name="connsiteY24" fmla="*/ 40539 h 2870442"/>
                  <a:gd name="connsiteX25" fmla="*/ 275244 w 758430"/>
                  <a:gd name="connsiteY25" fmla="*/ 35 h 2870442"/>
                  <a:gd name="connsiteX26" fmla="*/ 463928 w 758430"/>
                  <a:gd name="connsiteY26" fmla="*/ 36719 h 2870442"/>
                  <a:gd name="connsiteX0" fmla="*/ 461547 w 758430"/>
                  <a:gd name="connsiteY0" fmla="*/ 39071 h 2870412"/>
                  <a:gd name="connsiteX1" fmla="*/ 601640 w 758430"/>
                  <a:gd name="connsiteY1" fmla="*/ 175839 h 2870412"/>
                  <a:gd name="connsiteX2" fmla="*/ 678830 w 758430"/>
                  <a:gd name="connsiteY2" fmla="*/ 303531 h 2870412"/>
                  <a:gd name="connsiteX3" fmla="*/ 696937 w 758430"/>
                  <a:gd name="connsiteY3" fmla="*/ 412173 h 2870412"/>
                  <a:gd name="connsiteX4" fmla="*/ 669776 w 758430"/>
                  <a:gd name="connsiteY4" fmla="*/ 719990 h 2870412"/>
                  <a:gd name="connsiteX5" fmla="*/ 687883 w 758430"/>
                  <a:gd name="connsiteY5" fmla="*/ 1263198 h 2870412"/>
                  <a:gd name="connsiteX6" fmla="*/ 678830 w 758430"/>
                  <a:gd name="connsiteY6" fmla="*/ 1824513 h 2870412"/>
                  <a:gd name="connsiteX7" fmla="*/ 687883 w 758430"/>
                  <a:gd name="connsiteY7" fmla="*/ 2231919 h 2870412"/>
                  <a:gd name="connsiteX8" fmla="*/ 724097 w 758430"/>
                  <a:gd name="connsiteY8" fmla="*/ 2530684 h 2870412"/>
                  <a:gd name="connsiteX9" fmla="*/ 751258 w 758430"/>
                  <a:gd name="connsiteY9" fmla="*/ 2675539 h 2870412"/>
                  <a:gd name="connsiteX10" fmla="*/ 751258 w 758430"/>
                  <a:gd name="connsiteY10" fmla="*/ 2747967 h 2870412"/>
                  <a:gd name="connsiteX11" fmla="*/ 669776 w 758430"/>
                  <a:gd name="connsiteY11" fmla="*/ 2865662 h 2870412"/>
                  <a:gd name="connsiteX12" fmla="*/ 452493 w 758430"/>
                  <a:gd name="connsiteY12" fmla="*/ 2829448 h 2870412"/>
                  <a:gd name="connsiteX13" fmla="*/ 244264 w 758430"/>
                  <a:gd name="connsiteY13" fmla="*/ 2666485 h 2870412"/>
                  <a:gd name="connsiteX14" fmla="*/ 162782 w 758430"/>
                  <a:gd name="connsiteY14" fmla="*/ 2349614 h 2870412"/>
                  <a:gd name="connsiteX15" fmla="*/ 162782 w 758430"/>
                  <a:gd name="connsiteY15" fmla="*/ 2078010 h 2870412"/>
                  <a:gd name="connsiteX16" fmla="*/ 198996 w 758430"/>
                  <a:gd name="connsiteY16" fmla="*/ 1933155 h 2870412"/>
                  <a:gd name="connsiteX17" fmla="*/ 153729 w 758430"/>
                  <a:gd name="connsiteY17" fmla="*/ 1743032 h 2870412"/>
                  <a:gd name="connsiteX18" fmla="*/ 81301 w 758430"/>
                  <a:gd name="connsiteY18" fmla="*/ 1408054 h 2870412"/>
                  <a:gd name="connsiteX19" fmla="*/ 90355 w 758430"/>
                  <a:gd name="connsiteY19" fmla="*/ 1054969 h 2870412"/>
                  <a:gd name="connsiteX20" fmla="*/ 135622 w 758430"/>
                  <a:gd name="connsiteY20" fmla="*/ 792418 h 2870412"/>
                  <a:gd name="connsiteX21" fmla="*/ 81773 w 758430"/>
                  <a:gd name="connsiteY21" fmla="*/ 556085 h 2870412"/>
                  <a:gd name="connsiteX22" fmla="*/ 9345 w 758430"/>
                  <a:gd name="connsiteY22" fmla="*/ 350708 h 2870412"/>
                  <a:gd name="connsiteX23" fmla="*/ 14602 w 758430"/>
                  <a:gd name="connsiteY23" fmla="*/ 176759 h 2870412"/>
                  <a:gd name="connsiteX24" fmla="*/ 133712 w 758430"/>
                  <a:gd name="connsiteY24" fmla="*/ 40509 h 2870412"/>
                  <a:gd name="connsiteX25" fmla="*/ 275244 w 758430"/>
                  <a:gd name="connsiteY25" fmla="*/ 5 h 2870412"/>
                  <a:gd name="connsiteX26" fmla="*/ 461547 w 758430"/>
                  <a:gd name="connsiteY26" fmla="*/ 39071 h 2870412"/>
                  <a:gd name="connsiteX0" fmla="*/ 461547 w 758430"/>
                  <a:gd name="connsiteY0" fmla="*/ 39071 h 2870412"/>
                  <a:gd name="connsiteX1" fmla="*/ 601640 w 758430"/>
                  <a:gd name="connsiteY1" fmla="*/ 175839 h 2870412"/>
                  <a:gd name="connsiteX2" fmla="*/ 678830 w 758430"/>
                  <a:gd name="connsiteY2" fmla="*/ 303531 h 2870412"/>
                  <a:gd name="connsiteX3" fmla="*/ 696937 w 758430"/>
                  <a:gd name="connsiteY3" fmla="*/ 412173 h 2870412"/>
                  <a:gd name="connsiteX4" fmla="*/ 684063 w 758430"/>
                  <a:gd name="connsiteY4" fmla="*/ 722371 h 2870412"/>
                  <a:gd name="connsiteX5" fmla="*/ 687883 w 758430"/>
                  <a:gd name="connsiteY5" fmla="*/ 1263198 h 2870412"/>
                  <a:gd name="connsiteX6" fmla="*/ 678830 w 758430"/>
                  <a:gd name="connsiteY6" fmla="*/ 1824513 h 2870412"/>
                  <a:gd name="connsiteX7" fmla="*/ 687883 w 758430"/>
                  <a:gd name="connsiteY7" fmla="*/ 2231919 h 2870412"/>
                  <a:gd name="connsiteX8" fmla="*/ 724097 w 758430"/>
                  <a:gd name="connsiteY8" fmla="*/ 2530684 h 2870412"/>
                  <a:gd name="connsiteX9" fmla="*/ 751258 w 758430"/>
                  <a:gd name="connsiteY9" fmla="*/ 2675539 h 2870412"/>
                  <a:gd name="connsiteX10" fmla="*/ 751258 w 758430"/>
                  <a:gd name="connsiteY10" fmla="*/ 2747967 h 2870412"/>
                  <a:gd name="connsiteX11" fmla="*/ 669776 w 758430"/>
                  <a:gd name="connsiteY11" fmla="*/ 2865662 h 2870412"/>
                  <a:gd name="connsiteX12" fmla="*/ 452493 w 758430"/>
                  <a:gd name="connsiteY12" fmla="*/ 2829448 h 2870412"/>
                  <a:gd name="connsiteX13" fmla="*/ 244264 w 758430"/>
                  <a:gd name="connsiteY13" fmla="*/ 2666485 h 2870412"/>
                  <a:gd name="connsiteX14" fmla="*/ 162782 w 758430"/>
                  <a:gd name="connsiteY14" fmla="*/ 2349614 h 2870412"/>
                  <a:gd name="connsiteX15" fmla="*/ 162782 w 758430"/>
                  <a:gd name="connsiteY15" fmla="*/ 2078010 h 2870412"/>
                  <a:gd name="connsiteX16" fmla="*/ 198996 w 758430"/>
                  <a:gd name="connsiteY16" fmla="*/ 1933155 h 2870412"/>
                  <a:gd name="connsiteX17" fmla="*/ 153729 w 758430"/>
                  <a:gd name="connsiteY17" fmla="*/ 1743032 h 2870412"/>
                  <a:gd name="connsiteX18" fmla="*/ 81301 w 758430"/>
                  <a:gd name="connsiteY18" fmla="*/ 1408054 h 2870412"/>
                  <a:gd name="connsiteX19" fmla="*/ 90355 w 758430"/>
                  <a:gd name="connsiteY19" fmla="*/ 1054969 h 2870412"/>
                  <a:gd name="connsiteX20" fmla="*/ 135622 w 758430"/>
                  <a:gd name="connsiteY20" fmla="*/ 792418 h 2870412"/>
                  <a:gd name="connsiteX21" fmla="*/ 81773 w 758430"/>
                  <a:gd name="connsiteY21" fmla="*/ 556085 h 2870412"/>
                  <a:gd name="connsiteX22" fmla="*/ 9345 w 758430"/>
                  <a:gd name="connsiteY22" fmla="*/ 350708 h 2870412"/>
                  <a:gd name="connsiteX23" fmla="*/ 14602 w 758430"/>
                  <a:gd name="connsiteY23" fmla="*/ 176759 h 2870412"/>
                  <a:gd name="connsiteX24" fmla="*/ 133712 w 758430"/>
                  <a:gd name="connsiteY24" fmla="*/ 40509 h 2870412"/>
                  <a:gd name="connsiteX25" fmla="*/ 275244 w 758430"/>
                  <a:gd name="connsiteY25" fmla="*/ 5 h 2870412"/>
                  <a:gd name="connsiteX26" fmla="*/ 461547 w 758430"/>
                  <a:gd name="connsiteY26" fmla="*/ 39071 h 2870412"/>
                  <a:gd name="connsiteX0" fmla="*/ 461547 w 758430"/>
                  <a:gd name="connsiteY0" fmla="*/ 39071 h 2870412"/>
                  <a:gd name="connsiteX1" fmla="*/ 601640 w 758430"/>
                  <a:gd name="connsiteY1" fmla="*/ 175839 h 2870412"/>
                  <a:gd name="connsiteX2" fmla="*/ 678830 w 758430"/>
                  <a:gd name="connsiteY2" fmla="*/ 303531 h 2870412"/>
                  <a:gd name="connsiteX3" fmla="*/ 696937 w 758430"/>
                  <a:gd name="connsiteY3" fmla="*/ 412173 h 2870412"/>
                  <a:gd name="connsiteX4" fmla="*/ 684063 w 758430"/>
                  <a:gd name="connsiteY4" fmla="*/ 722371 h 2870412"/>
                  <a:gd name="connsiteX5" fmla="*/ 687883 w 758430"/>
                  <a:gd name="connsiteY5" fmla="*/ 1263198 h 2870412"/>
                  <a:gd name="connsiteX6" fmla="*/ 678830 w 758430"/>
                  <a:gd name="connsiteY6" fmla="*/ 1824513 h 2870412"/>
                  <a:gd name="connsiteX7" fmla="*/ 706933 w 758430"/>
                  <a:gd name="connsiteY7" fmla="*/ 2227157 h 2870412"/>
                  <a:gd name="connsiteX8" fmla="*/ 724097 w 758430"/>
                  <a:gd name="connsiteY8" fmla="*/ 2530684 h 2870412"/>
                  <a:gd name="connsiteX9" fmla="*/ 751258 w 758430"/>
                  <a:gd name="connsiteY9" fmla="*/ 2675539 h 2870412"/>
                  <a:gd name="connsiteX10" fmla="*/ 751258 w 758430"/>
                  <a:gd name="connsiteY10" fmla="*/ 2747967 h 2870412"/>
                  <a:gd name="connsiteX11" fmla="*/ 669776 w 758430"/>
                  <a:gd name="connsiteY11" fmla="*/ 2865662 h 2870412"/>
                  <a:gd name="connsiteX12" fmla="*/ 452493 w 758430"/>
                  <a:gd name="connsiteY12" fmla="*/ 2829448 h 2870412"/>
                  <a:gd name="connsiteX13" fmla="*/ 244264 w 758430"/>
                  <a:gd name="connsiteY13" fmla="*/ 2666485 h 2870412"/>
                  <a:gd name="connsiteX14" fmla="*/ 162782 w 758430"/>
                  <a:gd name="connsiteY14" fmla="*/ 2349614 h 2870412"/>
                  <a:gd name="connsiteX15" fmla="*/ 162782 w 758430"/>
                  <a:gd name="connsiteY15" fmla="*/ 2078010 h 2870412"/>
                  <a:gd name="connsiteX16" fmla="*/ 198996 w 758430"/>
                  <a:gd name="connsiteY16" fmla="*/ 1933155 h 2870412"/>
                  <a:gd name="connsiteX17" fmla="*/ 153729 w 758430"/>
                  <a:gd name="connsiteY17" fmla="*/ 1743032 h 2870412"/>
                  <a:gd name="connsiteX18" fmla="*/ 81301 w 758430"/>
                  <a:gd name="connsiteY18" fmla="*/ 1408054 h 2870412"/>
                  <a:gd name="connsiteX19" fmla="*/ 90355 w 758430"/>
                  <a:gd name="connsiteY19" fmla="*/ 1054969 h 2870412"/>
                  <a:gd name="connsiteX20" fmla="*/ 135622 w 758430"/>
                  <a:gd name="connsiteY20" fmla="*/ 792418 h 2870412"/>
                  <a:gd name="connsiteX21" fmla="*/ 81773 w 758430"/>
                  <a:gd name="connsiteY21" fmla="*/ 556085 h 2870412"/>
                  <a:gd name="connsiteX22" fmla="*/ 9345 w 758430"/>
                  <a:gd name="connsiteY22" fmla="*/ 350708 h 2870412"/>
                  <a:gd name="connsiteX23" fmla="*/ 14602 w 758430"/>
                  <a:gd name="connsiteY23" fmla="*/ 176759 h 2870412"/>
                  <a:gd name="connsiteX24" fmla="*/ 133712 w 758430"/>
                  <a:gd name="connsiteY24" fmla="*/ 40509 h 2870412"/>
                  <a:gd name="connsiteX25" fmla="*/ 275244 w 758430"/>
                  <a:gd name="connsiteY25" fmla="*/ 5 h 2870412"/>
                  <a:gd name="connsiteX26" fmla="*/ 461547 w 758430"/>
                  <a:gd name="connsiteY26" fmla="*/ 39071 h 2870412"/>
                  <a:gd name="connsiteX0" fmla="*/ 461547 w 758430"/>
                  <a:gd name="connsiteY0" fmla="*/ 39071 h 2870679"/>
                  <a:gd name="connsiteX1" fmla="*/ 601640 w 758430"/>
                  <a:gd name="connsiteY1" fmla="*/ 175839 h 2870679"/>
                  <a:gd name="connsiteX2" fmla="*/ 678830 w 758430"/>
                  <a:gd name="connsiteY2" fmla="*/ 303531 h 2870679"/>
                  <a:gd name="connsiteX3" fmla="*/ 696937 w 758430"/>
                  <a:gd name="connsiteY3" fmla="*/ 412173 h 2870679"/>
                  <a:gd name="connsiteX4" fmla="*/ 684063 w 758430"/>
                  <a:gd name="connsiteY4" fmla="*/ 722371 h 2870679"/>
                  <a:gd name="connsiteX5" fmla="*/ 687883 w 758430"/>
                  <a:gd name="connsiteY5" fmla="*/ 1263198 h 2870679"/>
                  <a:gd name="connsiteX6" fmla="*/ 678830 w 758430"/>
                  <a:gd name="connsiteY6" fmla="*/ 1824513 h 2870679"/>
                  <a:gd name="connsiteX7" fmla="*/ 706933 w 758430"/>
                  <a:gd name="connsiteY7" fmla="*/ 2227157 h 2870679"/>
                  <a:gd name="connsiteX8" fmla="*/ 724097 w 758430"/>
                  <a:gd name="connsiteY8" fmla="*/ 2530684 h 2870679"/>
                  <a:gd name="connsiteX9" fmla="*/ 751258 w 758430"/>
                  <a:gd name="connsiteY9" fmla="*/ 2675539 h 2870679"/>
                  <a:gd name="connsiteX10" fmla="*/ 751258 w 758430"/>
                  <a:gd name="connsiteY10" fmla="*/ 2747967 h 2870679"/>
                  <a:gd name="connsiteX11" fmla="*/ 669776 w 758430"/>
                  <a:gd name="connsiteY11" fmla="*/ 2865662 h 2870679"/>
                  <a:gd name="connsiteX12" fmla="*/ 452493 w 758430"/>
                  <a:gd name="connsiteY12" fmla="*/ 2829448 h 2870679"/>
                  <a:gd name="connsiteX13" fmla="*/ 251408 w 758430"/>
                  <a:gd name="connsiteY13" fmla="*/ 2654579 h 2870679"/>
                  <a:gd name="connsiteX14" fmla="*/ 162782 w 758430"/>
                  <a:gd name="connsiteY14" fmla="*/ 2349614 h 2870679"/>
                  <a:gd name="connsiteX15" fmla="*/ 162782 w 758430"/>
                  <a:gd name="connsiteY15" fmla="*/ 2078010 h 2870679"/>
                  <a:gd name="connsiteX16" fmla="*/ 198996 w 758430"/>
                  <a:gd name="connsiteY16" fmla="*/ 1933155 h 2870679"/>
                  <a:gd name="connsiteX17" fmla="*/ 153729 w 758430"/>
                  <a:gd name="connsiteY17" fmla="*/ 1743032 h 2870679"/>
                  <a:gd name="connsiteX18" fmla="*/ 81301 w 758430"/>
                  <a:gd name="connsiteY18" fmla="*/ 1408054 h 2870679"/>
                  <a:gd name="connsiteX19" fmla="*/ 90355 w 758430"/>
                  <a:gd name="connsiteY19" fmla="*/ 1054969 h 2870679"/>
                  <a:gd name="connsiteX20" fmla="*/ 135622 w 758430"/>
                  <a:gd name="connsiteY20" fmla="*/ 792418 h 2870679"/>
                  <a:gd name="connsiteX21" fmla="*/ 81773 w 758430"/>
                  <a:gd name="connsiteY21" fmla="*/ 556085 h 2870679"/>
                  <a:gd name="connsiteX22" fmla="*/ 9345 w 758430"/>
                  <a:gd name="connsiteY22" fmla="*/ 350708 h 2870679"/>
                  <a:gd name="connsiteX23" fmla="*/ 14602 w 758430"/>
                  <a:gd name="connsiteY23" fmla="*/ 176759 h 2870679"/>
                  <a:gd name="connsiteX24" fmla="*/ 133712 w 758430"/>
                  <a:gd name="connsiteY24" fmla="*/ 40509 h 2870679"/>
                  <a:gd name="connsiteX25" fmla="*/ 275244 w 758430"/>
                  <a:gd name="connsiteY25" fmla="*/ 5 h 2870679"/>
                  <a:gd name="connsiteX26" fmla="*/ 461547 w 758430"/>
                  <a:gd name="connsiteY26" fmla="*/ 39071 h 2870679"/>
                  <a:gd name="connsiteX0" fmla="*/ 461547 w 755369"/>
                  <a:gd name="connsiteY0" fmla="*/ 39071 h 2868541"/>
                  <a:gd name="connsiteX1" fmla="*/ 601640 w 755369"/>
                  <a:gd name="connsiteY1" fmla="*/ 175839 h 2868541"/>
                  <a:gd name="connsiteX2" fmla="*/ 678830 w 755369"/>
                  <a:gd name="connsiteY2" fmla="*/ 303531 h 2868541"/>
                  <a:gd name="connsiteX3" fmla="*/ 696937 w 755369"/>
                  <a:gd name="connsiteY3" fmla="*/ 412173 h 2868541"/>
                  <a:gd name="connsiteX4" fmla="*/ 684063 w 755369"/>
                  <a:gd name="connsiteY4" fmla="*/ 722371 h 2868541"/>
                  <a:gd name="connsiteX5" fmla="*/ 687883 w 755369"/>
                  <a:gd name="connsiteY5" fmla="*/ 1263198 h 2868541"/>
                  <a:gd name="connsiteX6" fmla="*/ 678830 w 755369"/>
                  <a:gd name="connsiteY6" fmla="*/ 1824513 h 2868541"/>
                  <a:gd name="connsiteX7" fmla="*/ 706933 w 755369"/>
                  <a:gd name="connsiteY7" fmla="*/ 2227157 h 2868541"/>
                  <a:gd name="connsiteX8" fmla="*/ 724097 w 755369"/>
                  <a:gd name="connsiteY8" fmla="*/ 2530684 h 2868541"/>
                  <a:gd name="connsiteX9" fmla="*/ 751258 w 755369"/>
                  <a:gd name="connsiteY9" fmla="*/ 2675539 h 2868541"/>
                  <a:gd name="connsiteX10" fmla="*/ 746496 w 755369"/>
                  <a:gd name="connsiteY10" fmla="*/ 2778923 h 2868541"/>
                  <a:gd name="connsiteX11" fmla="*/ 669776 w 755369"/>
                  <a:gd name="connsiteY11" fmla="*/ 2865662 h 2868541"/>
                  <a:gd name="connsiteX12" fmla="*/ 452493 w 755369"/>
                  <a:gd name="connsiteY12" fmla="*/ 2829448 h 2868541"/>
                  <a:gd name="connsiteX13" fmla="*/ 251408 w 755369"/>
                  <a:gd name="connsiteY13" fmla="*/ 2654579 h 2868541"/>
                  <a:gd name="connsiteX14" fmla="*/ 162782 w 755369"/>
                  <a:gd name="connsiteY14" fmla="*/ 2349614 h 2868541"/>
                  <a:gd name="connsiteX15" fmla="*/ 162782 w 755369"/>
                  <a:gd name="connsiteY15" fmla="*/ 2078010 h 2868541"/>
                  <a:gd name="connsiteX16" fmla="*/ 198996 w 755369"/>
                  <a:gd name="connsiteY16" fmla="*/ 1933155 h 2868541"/>
                  <a:gd name="connsiteX17" fmla="*/ 153729 w 755369"/>
                  <a:gd name="connsiteY17" fmla="*/ 1743032 h 2868541"/>
                  <a:gd name="connsiteX18" fmla="*/ 81301 w 755369"/>
                  <a:gd name="connsiteY18" fmla="*/ 1408054 h 2868541"/>
                  <a:gd name="connsiteX19" fmla="*/ 90355 w 755369"/>
                  <a:gd name="connsiteY19" fmla="*/ 1054969 h 2868541"/>
                  <a:gd name="connsiteX20" fmla="*/ 135622 w 755369"/>
                  <a:gd name="connsiteY20" fmla="*/ 792418 h 2868541"/>
                  <a:gd name="connsiteX21" fmla="*/ 81773 w 755369"/>
                  <a:gd name="connsiteY21" fmla="*/ 556085 h 2868541"/>
                  <a:gd name="connsiteX22" fmla="*/ 9345 w 755369"/>
                  <a:gd name="connsiteY22" fmla="*/ 350708 h 2868541"/>
                  <a:gd name="connsiteX23" fmla="*/ 14602 w 755369"/>
                  <a:gd name="connsiteY23" fmla="*/ 176759 h 2868541"/>
                  <a:gd name="connsiteX24" fmla="*/ 133712 w 755369"/>
                  <a:gd name="connsiteY24" fmla="*/ 40509 h 2868541"/>
                  <a:gd name="connsiteX25" fmla="*/ 275244 w 755369"/>
                  <a:gd name="connsiteY25" fmla="*/ 5 h 2868541"/>
                  <a:gd name="connsiteX26" fmla="*/ 461547 w 755369"/>
                  <a:gd name="connsiteY26" fmla="*/ 39071 h 2868541"/>
                  <a:gd name="connsiteX0" fmla="*/ 461547 w 755369"/>
                  <a:gd name="connsiteY0" fmla="*/ 39071 h 2868541"/>
                  <a:gd name="connsiteX1" fmla="*/ 601640 w 755369"/>
                  <a:gd name="connsiteY1" fmla="*/ 175839 h 2868541"/>
                  <a:gd name="connsiteX2" fmla="*/ 678830 w 755369"/>
                  <a:gd name="connsiteY2" fmla="*/ 303531 h 2868541"/>
                  <a:gd name="connsiteX3" fmla="*/ 696937 w 755369"/>
                  <a:gd name="connsiteY3" fmla="*/ 412173 h 2868541"/>
                  <a:gd name="connsiteX4" fmla="*/ 684063 w 755369"/>
                  <a:gd name="connsiteY4" fmla="*/ 722371 h 2868541"/>
                  <a:gd name="connsiteX5" fmla="*/ 687883 w 755369"/>
                  <a:gd name="connsiteY5" fmla="*/ 1263198 h 2868541"/>
                  <a:gd name="connsiteX6" fmla="*/ 678830 w 755369"/>
                  <a:gd name="connsiteY6" fmla="*/ 1824513 h 2868541"/>
                  <a:gd name="connsiteX7" fmla="*/ 706933 w 755369"/>
                  <a:gd name="connsiteY7" fmla="*/ 2227157 h 2868541"/>
                  <a:gd name="connsiteX8" fmla="*/ 724097 w 755369"/>
                  <a:gd name="connsiteY8" fmla="*/ 2530684 h 2868541"/>
                  <a:gd name="connsiteX9" fmla="*/ 751258 w 755369"/>
                  <a:gd name="connsiteY9" fmla="*/ 2675539 h 2868541"/>
                  <a:gd name="connsiteX10" fmla="*/ 746496 w 755369"/>
                  <a:gd name="connsiteY10" fmla="*/ 2778923 h 2868541"/>
                  <a:gd name="connsiteX11" fmla="*/ 669776 w 755369"/>
                  <a:gd name="connsiteY11" fmla="*/ 2865662 h 2868541"/>
                  <a:gd name="connsiteX12" fmla="*/ 452493 w 755369"/>
                  <a:gd name="connsiteY12" fmla="*/ 2829448 h 2868541"/>
                  <a:gd name="connsiteX13" fmla="*/ 251408 w 755369"/>
                  <a:gd name="connsiteY13" fmla="*/ 2654579 h 2868541"/>
                  <a:gd name="connsiteX14" fmla="*/ 162782 w 755369"/>
                  <a:gd name="connsiteY14" fmla="*/ 2349614 h 2868541"/>
                  <a:gd name="connsiteX15" fmla="*/ 160401 w 755369"/>
                  <a:gd name="connsiteY15" fmla="*/ 2092298 h 2868541"/>
                  <a:gd name="connsiteX16" fmla="*/ 198996 w 755369"/>
                  <a:gd name="connsiteY16" fmla="*/ 1933155 h 2868541"/>
                  <a:gd name="connsiteX17" fmla="*/ 153729 w 755369"/>
                  <a:gd name="connsiteY17" fmla="*/ 1743032 h 2868541"/>
                  <a:gd name="connsiteX18" fmla="*/ 81301 w 755369"/>
                  <a:gd name="connsiteY18" fmla="*/ 1408054 h 2868541"/>
                  <a:gd name="connsiteX19" fmla="*/ 90355 w 755369"/>
                  <a:gd name="connsiteY19" fmla="*/ 1054969 h 2868541"/>
                  <a:gd name="connsiteX20" fmla="*/ 135622 w 755369"/>
                  <a:gd name="connsiteY20" fmla="*/ 792418 h 2868541"/>
                  <a:gd name="connsiteX21" fmla="*/ 81773 w 755369"/>
                  <a:gd name="connsiteY21" fmla="*/ 556085 h 2868541"/>
                  <a:gd name="connsiteX22" fmla="*/ 9345 w 755369"/>
                  <a:gd name="connsiteY22" fmla="*/ 350708 h 2868541"/>
                  <a:gd name="connsiteX23" fmla="*/ 14602 w 755369"/>
                  <a:gd name="connsiteY23" fmla="*/ 176759 h 2868541"/>
                  <a:gd name="connsiteX24" fmla="*/ 133712 w 755369"/>
                  <a:gd name="connsiteY24" fmla="*/ 40509 h 2868541"/>
                  <a:gd name="connsiteX25" fmla="*/ 275244 w 755369"/>
                  <a:gd name="connsiteY25" fmla="*/ 5 h 2868541"/>
                  <a:gd name="connsiteX26" fmla="*/ 461547 w 755369"/>
                  <a:gd name="connsiteY26" fmla="*/ 39071 h 2868541"/>
                  <a:gd name="connsiteX0" fmla="*/ 461547 w 755369"/>
                  <a:gd name="connsiteY0" fmla="*/ 39071 h 2868541"/>
                  <a:gd name="connsiteX1" fmla="*/ 601640 w 755369"/>
                  <a:gd name="connsiteY1" fmla="*/ 175839 h 2868541"/>
                  <a:gd name="connsiteX2" fmla="*/ 678830 w 755369"/>
                  <a:gd name="connsiteY2" fmla="*/ 303531 h 2868541"/>
                  <a:gd name="connsiteX3" fmla="*/ 696937 w 755369"/>
                  <a:gd name="connsiteY3" fmla="*/ 412173 h 2868541"/>
                  <a:gd name="connsiteX4" fmla="*/ 684063 w 755369"/>
                  <a:gd name="connsiteY4" fmla="*/ 722371 h 2868541"/>
                  <a:gd name="connsiteX5" fmla="*/ 687883 w 755369"/>
                  <a:gd name="connsiteY5" fmla="*/ 1263198 h 2868541"/>
                  <a:gd name="connsiteX6" fmla="*/ 678830 w 755369"/>
                  <a:gd name="connsiteY6" fmla="*/ 1824513 h 2868541"/>
                  <a:gd name="connsiteX7" fmla="*/ 706933 w 755369"/>
                  <a:gd name="connsiteY7" fmla="*/ 2227157 h 2868541"/>
                  <a:gd name="connsiteX8" fmla="*/ 724097 w 755369"/>
                  <a:gd name="connsiteY8" fmla="*/ 2530684 h 2868541"/>
                  <a:gd name="connsiteX9" fmla="*/ 751258 w 755369"/>
                  <a:gd name="connsiteY9" fmla="*/ 2675539 h 2868541"/>
                  <a:gd name="connsiteX10" fmla="*/ 746496 w 755369"/>
                  <a:gd name="connsiteY10" fmla="*/ 2778923 h 2868541"/>
                  <a:gd name="connsiteX11" fmla="*/ 669776 w 755369"/>
                  <a:gd name="connsiteY11" fmla="*/ 2865662 h 2868541"/>
                  <a:gd name="connsiteX12" fmla="*/ 452493 w 755369"/>
                  <a:gd name="connsiteY12" fmla="*/ 2829448 h 2868541"/>
                  <a:gd name="connsiteX13" fmla="*/ 251408 w 755369"/>
                  <a:gd name="connsiteY13" fmla="*/ 2654579 h 2868541"/>
                  <a:gd name="connsiteX14" fmla="*/ 162782 w 755369"/>
                  <a:gd name="connsiteY14" fmla="*/ 2349614 h 2868541"/>
                  <a:gd name="connsiteX15" fmla="*/ 160401 w 755369"/>
                  <a:gd name="connsiteY15" fmla="*/ 2092298 h 2868541"/>
                  <a:gd name="connsiteX16" fmla="*/ 196615 w 755369"/>
                  <a:gd name="connsiteY16" fmla="*/ 1954586 h 2868541"/>
                  <a:gd name="connsiteX17" fmla="*/ 153729 w 755369"/>
                  <a:gd name="connsiteY17" fmla="*/ 1743032 h 2868541"/>
                  <a:gd name="connsiteX18" fmla="*/ 81301 w 755369"/>
                  <a:gd name="connsiteY18" fmla="*/ 1408054 h 2868541"/>
                  <a:gd name="connsiteX19" fmla="*/ 90355 w 755369"/>
                  <a:gd name="connsiteY19" fmla="*/ 1054969 h 2868541"/>
                  <a:gd name="connsiteX20" fmla="*/ 135622 w 755369"/>
                  <a:gd name="connsiteY20" fmla="*/ 792418 h 2868541"/>
                  <a:gd name="connsiteX21" fmla="*/ 81773 w 755369"/>
                  <a:gd name="connsiteY21" fmla="*/ 556085 h 2868541"/>
                  <a:gd name="connsiteX22" fmla="*/ 9345 w 755369"/>
                  <a:gd name="connsiteY22" fmla="*/ 350708 h 2868541"/>
                  <a:gd name="connsiteX23" fmla="*/ 14602 w 755369"/>
                  <a:gd name="connsiteY23" fmla="*/ 176759 h 2868541"/>
                  <a:gd name="connsiteX24" fmla="*/ 133712 w 755369"/>
                  <a:gd name="connsiteY24" fmla="*/ 40509 h 2868541"/>
                  <a:gd name="connsiteX25" fmla="*/ 275244 w 755369"/>
                  <a:gd name="connsiteY25" fmla="*/ 5 h 2868541"/>
                  <a:gd name="connsiteX26" fmla="*/ 461547 w 755369"/>
                  <a:gd name="connsiteY26" fmla="*/ 39071 h 2868541"/>
                  <a:gd name="connsiteX0" fmla="*/ 461547 w 755369"/>
                  <a:gd name="connsiteY0" fmla="*/ 39071 h 2868541"/>
                  <a:gd name="connsiteX1" fmla="*/ 601640 w 755369"/>
                  <a:gd name="connsiteY1" fmla="*/ 175839 h 2868541"/>
                  <a:gd name="connsiteX2" fmla="*/ 678830 w 755369"/>
                  <a:gd name="connsiteY2" fmla="*/ 303531 h 2868541"/>
                  <a:gd name="connsiteX3" fmla="*/ 696937 w 755369"/>
                  <a:gd name="connsiteY3" fmla="*/ 412173 h 2868541"/>
                  <a:gd name="connsiteX4" fmla="*/ 684063 w 755369"/>
                  <a:gd name="connsiteY4" fmla="*/ 722371 h 2868541"/>
                  <a:gd name="connsiteX5" fmla="*/ 687883 w 755369"/>
                  <a:gd name="connsiteY5" fmla="*/ 1263198 h 2868541"/>
                  <a:gd name="connsiteX6" fmla="*/ 678830 w 755369"/>
                  <a:gd name="connsiteY6" fmla="*/ 1824513 h 2868541"/>
                  <a:gd name="connsiteX7" fmla="*/ 706933 w 755369"/>
                  <a:gd name="connsiteY7" fmla="*/ 2227157 h 2868541"/>
                  <a:gd name="connsiteX8" fmla="*/ 724097 w 755369"/>
                  <a:gd name="connsiteY8" fmla="*/ 2530684 h 2868541"/>
                  <a:gd name="connsiteX9" fmla="*/ 751258 w 755369"/>
                  <a:gd name="connsiteY9" fmla="*/ 2675539 h 2868541"/>
                  <a:gd name="connsiteX10" fmla="*/ 746496 w 755369"/>
                  <a:gd name="connsiteY10" fmla="*/ 2778923 h 2868541"/>
                  <a:gd name="connsiteX11" fmla="*/ 669776 w 755369"/>
                  <a:gd name="connsiteY11" fmla="*/ 2865662 h 2868541"/>
                  <a:gd name="connsiteX12" fmla="*/ 452493 w 755369"/>
                  <a:gd name="connsiteY12" fmla="*/ 2829448 h 2868541"/>
                  <a:gd name="connsiteX13" fmla="*/ 251408 w 755369"/>
                  <a:gd name="connsiteY13" fmla="*/ 2654579 h 2868541"/>
                  <a:gd name="connsiteX14" fmla="*/ 162782 w 755369"/>
                  <a:gd name="connsiteY14" fmla="*/ 2349614 h 2868541"/>
                  <a:gd name="connsiteX15" fmla="*/ 158020 w 755369"/>
                  <a:gd name="connsiteY15" fmla="*/ 2111348 h 2868541"/>
                  <a:gd name="connsiteX16" fmla="*/ 196615 w 755369"/>
                  <a:gd name="connsiteY16" fmla="*/ 1954586 h 2868541"/>
                  <a:gd name="connsiteX17" fmla="*/ 153729 w 755369"/>
                  <a:gd name="connsiteY17" fmla="*/ 1743032 h 2868541"/>
                  <a:gd name="connsiteX18" fmla="*/ 81301 w 755369"/>
                  <a:gd name="connsiteY18" fmla="*/ 1408054 h 2868541"/>
                  <a:gd name="connsiteX19" fmla="*/ 90355 w 755369"/>
                  <a:gd name="connsiteY19" fmla="*/ 1054969 h 2868541"/>
                  <a:gd name="connsiteX20" fmla="*/ 135622 w 755369"/>
                  <a:gd name="connsiteY20" fmla="*/ 792418 h 2868541"/>
                  <a:gd name="connsiteX21" fmla="*/ 81773 w 755369"/>
                  <a:gd name="connsiteY21" fmla="*/ 556085 h 2868541"/>
                  <a:gd name="connsiteX22" fmla="*/ 9345 w 755369"/>
                  <a:gd name="connsiteY22" fmla="*/ 350708 h 2868541"/>
                  <a:gd name="connsiteX23" fmla="*/ 14602 w 755369"/>
                  <a:gd name="connsiteY23" fmla="*/ 176759 h 2868541"/>
                  <a:gd name="connsiteX24" fmla="*/ 133712 w 755369"/>
                  <a:gd name="connsiteY24" fmla="*/ 40509 h 2868541"/>
                  <a:gd name="connsiteX25" fmla="*/ 275244 w 755369"/>
                  <a:gd name="connsiteY25" fmla="*/ 5 h 2868541"/>
                  <a:gd name="connsiteX26" fmla="*/ 461547 w 755369"/>
                  <a:gd name="connsiteY26" fmla="*/ 39071 h 2868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55369" h="2868541">
                    <a:moveTo>
                      <a:pt x="461547" y="39071"/>
                    </a:moveTo>
                    <a:cubicBezTo>
                      <a:pt x="515946" y="68377"/>
                      <a:pt x="565426" y="131762"/>
                      <a:pt x="601640" y="175839"/>
                    </a:cubicBezTo>
                    <a:cubicBezTo>
                      <a:pt x="637854" y="219916"/>
                      <a:pt x="662947" y="264142"/>
                      <a:pt x="678830" y="303531"/>
                    </a:cubicBezTo>
                    <a:cubicBezTo>
                      <a:pt x="694713" y="342920"/>
                      <a:pt x="696065" y="342366"/>
                      <a:pt x="696937" y="412173"/>
                    </a:cubicBezTo>
                    <a:cubicBezTo>
                      <a:pt x="697809" y="481980"/>
                      <a:pt x="685572" y="580534"/>
                      <a:pt x="684063" y="722371"/>
                    </a:cubicBezTo>
                    <a:cubicBezTo>
                      <a:pt x="682554" y="864208"/>
                      <a:pt x="688755" y="1079508"/>
                      <a:pt x="687883" y="1263198"/>
                    </a:cubicBezTo>
                    <a:cubicBezTo>
                      <a:pt x="687011" y="1446888"/>
                      <a:pt x="675655" y="1663853"/>
                      <a:pt x="678830" y="1824513"/>
                    </a:cubicBezTo>
                    <a:cubicBezTo>
                      <a:pt x="682005" y="1985173"/>
                      <a:pt x="699389" y="2109462"/>
                      <a:pt x="706933" y="2227157"/>
                    </a:cubicBezTo>
                    <a:cubicBezTo>
                      <a:pt x="714478" y="2344852"/>
                      <a:pt x="716710" y="2455954"/>
                      <a:pt x="724097" y="2530684"/>
                    </a:cubicBezTo>
                    <a:cubicBezTo>
                      <a:pt x="731485" y="2605414"/>
                      <a:pt x="747525" y="2634166"/>
                      <a:pt x="751258" y="2675539"/>
                    </a:cubicBezTo>
                    <a:cubicBezTo>
                      <a:pt x="754991" y="2716912"/>
                      <a:pt x="760076" y="2747236"/>
                      <a:pt x="746496" y="2778923"/>
                    </a:cubicBezTo>
                    <a:cubicBezTo>
                      <a:pt x="732916" y="2810610"/>
                      <a:pt x="718777" y="2857241"/>
                      <a:pt x="669776" y="2865662"/>
                    </a:cubicBezTo>
                    <a:cubicBezTo>
                      <a:pt x="620776" y="2874083"/>
                      <a:pt x="522221" y="2864628"/>
                      <a:pt x="452493" y="2829448"/>
                    </a:cubicBezTo>
                    <a:cubicBezTo>
                      <a:pt x="382765" y="2794268"/>
                      <a:pt x="299693" y="2734551"/>
                      <a:pt x="251408" y="2654579"/>
                    </a:cubicBezTo>
                    <a:cubicBezTo>
                      <a:pt x="203123" y="2574607"/>
                      <a:pt x="178347" y="2440152"/>
                      <a:pt x="162782" y="2349614"/>
                    </a:cubicBezTo>
                    <a:cubicBezTo>
                      <a:pt x="147217" y="2259076"/>
                      <a:pt x="152381" y="2177186"/>
                      <a:pt x="158020" y="2111348"/>
                    </a:cubicBezTo>
                    <a:cubicBezTo>
                      <a:pt x="163659" y="2045510"/>
                      <a:pt x="197330" y="2015972"/>
                      <a:pt x="196615" y="1954586"/>
                    </a:cubicBezTo>
                    <a:cubicBezTo>
                      <a:pt x="195900" y="1893200"/>
                      <a:pt x="172948" y="1834121"/>
                      <a:pt x="153729" y="1743032"/>
                    </a:cubicBezTo>
                    <a:cubicBezTo>
                      <a:pt x="134510" y="1651943"/>
                      <a:pt x="91863" y="1522731"/>
                      <a:pt x="81301" y="1408054"/>
                    </a:cubicBezTo>
                    <a:cubicBezTo>
                      <a:pt x="70739" y="1293377"/>
                      <a:pt x="81302" y="1157575"/>
                      <a:pt x="90355" y="1054969"/>
                    </a:cubicBezTo>
                    <a:cubicBezTo>
                      <a:pt x="99408" y="952363"/>
                      <a:pt x="137052" y="875565"/>
                      <a:pt x="135622" y="792418"/>
                    </a:cubicBezTo>
                    <a:cubicBezTo>
                      <a:pt x="134192" y="709271"/>
                      <a:pt x="102819" y="629703"/>
                      <a:pt x="81773" y="556085"/>
                    </a:cubicBezTo>
                    <a:cubicBezTo>
                      <a:pt x="60727" y="482467"/>
                      <a:pt x="20540" y="413929"/>
                      <a:pt x="9345" y="350708"/>
                    </a:cubicBezTo>
                    <a:cubicBezTo>
                      <a:pt x="-1850" y="287487"/>
                      <a:pt x="-6126" y="228459"/>
                      <a:pt x="14602" y="176759"/>
                    </a:cubicBezTo>
                    <a:cubicBezTo>
                      <a:pt x="35330" y="125059"/>
                      <a:pt x="91463" y="61634"/>
                      <a:pt x="133712" y="40509"/>
                    </a:cubicBezTo>
                    <a:cubicBezTo>
                      <a:pt x="175961" y="19384"/>
                      <a:pt x="220605" y="245"/>
                      <a:pt x="275244" y="5"/>
                    </a:cubicBezTo>
                    <a:cubicBezTo>
                      <a:pt x="329883" y="-235"/>
                      <a:pt x="407148" y="9765"/>
                      <a:pt x="461547" y="3907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B799A5"/>
                  </a:gs>
                  <a:gs pos="50000">
                    <a:srgbClr val="D1BDC5"/>
                  </a:gs>
                  <a:gs pos="100000">
                    <a:srgbClr val="EFE9EB"/>
                  </a:gs>
                </a:gsLst>
                <a:lin ang="5400000" scaled="1"/>
                <a:tileRect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21" name="任意多边形 520"/>
              <p:cNvSpPr/>
              <p:nvPr/>
            </p:nvSpPr>
            <p:spPr>
              <a:xfrm>
                <a:off x="5061380" y="2061440"/>
                <a:ext cx="1679987" cy="3240941"/>
              </a:xfrm>
              <a:custGeom>
                <a:avLst/>
                <a:gdLst>
                  <a:gd name="connsiteX0" fmla="*/ 514373 w 1679987"/>
                  <a:gd name="connsiteY0" fmla="*/ 424 h 3236544"/>
                  <a:gd name="connsiteX1" fmla="*/ 760776 w 1679987"/>
                  <a:gd name="connsiteY1" fmla="*/ 10247 h 3236544"/>
                  <a:gd name="connsiteX2" fmla="*/ 1039383 w 1679987"/>
                  <a:gd name="connsiteY2" fmla="*/ 53109 h 3236544"/>
                  <a:gd name="connsiteX3" fmla="*/ 1263220 w 1679987"/>
                  <a:gd name="connsiteY3" fmla="*/ 181697 h 3236544"/>
                  <a:gd name="connsiteX4" fmla="*/ 1415620 w 1679987"/>
                  <a:gd name="connsiteY4" fmla="*/ 338859 h 3236544"/>
                  <a:gd name="connsiteX5" fmla="*/ 1515633 w 1679987"/>
                  <a:gd name="connsiteY5" fmla="*/ 548409 h 3236544"/>
                  <a:gd name="connsiteX6" fmla="*/ 1503726 w 1679987"/>
                  <a:gd name="connsiteY6" fmla="*/ 750815 h 3236544"/>
                  <a:gd name="connsiteX7" fmla="*/ 1472770 w 1679987"/>
                  <a:gd name="connsiteY7" fmla="*/ 943697 h 3236544"/>
                  <a:gd name="connsiteX8" fmla="*/ 1472770 w 1679987"/>
                  <a:gd name="connsiteY8" fmla="*/ 1148484 h 3236544"/>
                  <a:gd name="connsiteX9" fmla="*/ 1544208 w 1679987"/>
                  <a:gd name="connsiteY9" fmla="*/ 1381847 h 3236544"/>
                  <a:gd name="connsiteX10" fmla="*/ 1625170 w 1679987"/>
                  <a:gd name="connsiteY10" fmla="*/ 1615209 h 3236544"/>
                  <a:gd name="connsiteX11" fmla="*/ 1672795 w 1679987"/>
                  <a:gd name="connsiteY11" fmla="*/ 1848572 h 3236544"/>
                  <a:gd name="connsiteX12" fmla="*/ 1672795 w 1679987"/>
                  <a:gd name="connsiteY12" fmla="*/ 2172422 h 3236544"/>
                  <a:gd name="connsiteX13" fmla="*/ 1606120 w 1679987"/>
                  <a:gd name="connsiteY13" fmla="*/ 2465315 h 3236544"/>
                  <a:gd name="connsiteX14" fmla="*/ 1537064 w 1679987"/>
                  <a:gd name="connsiteY14" fmla="*/ 2624859 h 3236544"/>
                  <a:gd name="connsiteX15" fmla="*/ 1525158 w 1679987"/>
                  <a:gd name="connsiteY15" fmla="*/ 2820122 h 3236544"/>
                  <a:gd name="connsiteX16" fmla="*/ 1482295 w 1679987"/>
                  <a:gd name="connsiteY16" fmla="*/ 3001097 h 3236544"/>
                  <a:gd name="connsiteX17" fmla="*/ 1401333 w 1679987"/>
                  <a:gd name="connsiteY17" fmla="*/ 3129684 h 3236544"/>
                  <a:gd name="connsiteX18" fmla="*/ 1258458 w 1679987"/>
                  <a:gd name="connsiteY18" fmla="*/ 3224934 h 3236544"/>
                  <a:gd name="connsiteX19" fmla="*/ 1065576 w 1679987"/>
                  <a:gd name="connsiteY19" fmla="*/ 3224935 h 3236544"/>
                  <a:gd name="connsiteX20" fmla="*/ 906033 w 1679987"/>
                  <a:gd name="connsiteY20" fmla="*/ 3134447 h 3236544"/>
                  <a:gd name="connsiteX21" fmla="*/ 858408 w 1679987"/>
                  <a:gd name="connsiteY21" fmla="*/ 3001097 h 3236544"/>
                  <a:gd name="connsiteX22" fmla="*/ 801258 w 1679987"/>
                  <a:gd name="connsiteY22" fmla="*/ 2948710 h 3236544"/>
                  <a:gd name="connsiteX23" fmla="*/ 696483 w 1679987"/>
                  <a:gd name="connsiteY23" fmla="*/ 2929659 h 3236544"/>
                  <a:gd name="connsiteX24" fmla="*/ 663127 w 1679987"/>
                  <a:gd name="connsiteY24" fmla="*/ 2924339 h 3236544"/>
                  <a:gd name="connsiteX25" fmla="*/ 646972 w 1679987"/>
                  <a:gd name="connsiteY25" fmla="*/ 2922376 h 3236544"/>
                  <a:gd name="connsiteX26" fmla="*/ 664700 w 1679987"/>
                  <a:gd name="connsiteY26" fmla="*/ 2885547 h 3236544"/>
                  <a:gd name="connsiteX27" fmla="*/ 669462 w 1679987"/>
                  <a:gd name="connsiteY27" fmla="*/ 2782163 h 3236544"/>
                  <a:gd name="connsiteX28" fmla="*/ 642301 w 1679987"/>
                  <a:gd name="connsiteY28" fmla="*/ 2637308 h 3236544"/>
                  <a:gd name="connsiteX29" fmla="*/ 625137 w 1679987"/>
                  <a:gd name="connsiteY29" fmla="*/ 2333781 h 3236544"/>
                  <a:gd name="connsiteX30" fmla="*/ 597034 w 1679987"/>
                  <a:gd name="connsiteY30" fmla="*/ 1931137 h 3236544"/>
                  <a:gd name="connsiteX31" fmla="*/ 606087 w 1679987"/>
                  <a:gd name="connsiteY31" fmla="*/ 1369822 h 3236544"/>
                  <a:gd name="connsiteX32" fmla="*/ 602267 w 1679987"/>
                  <a:gd name="connsiteY32" fmla="*/ 828995 h 3236544"/>
                  <a:gd name="connsiteX33" fmla="*/ 615141 w 1679987"/>
                  <a:gd name="connsiteY33" fmla="*/ 518797 h 3236544"/>
                  <a:gd name="connsiteX34" fmla="*/ 597034 w 1679987"/>
                  <a:gd name="connsiteY34" fmla="*/ 410155 h 3236544"/>
                  <a:gd name="connsiteX35" fmla="*/ 519844 w 1679987"/>
                  <a:gd name="connsiteY35" fmla="*/ 282463 h 3236544"/>
                  <a:gd name="connsiteX36" fmla="*/ 379751 w 1679987"/>
                  <a:gd name="connsiteY36" fmla="*/ 145695 h 3236544"/>
                  <a:gd name="connsiteX37" fmla="*/ 193448 w 1679987"/>
                  <a:gd name="connsiteY37" fmla="*/ 106629 h 3236544"/>
                  <a:gd name="connsiteX38" fmla="*/ 51916 w 1679987"/>
                  <a:gd name="connsiteY38" fmla="*/ 147133 h 3236544"/>
                  <a:gd name="connsiteX39" fmla="*/ 18396 w 1679987"/>
                  <a:gd name="connsiteY39" fmla="*/ 170064 h 3236544"/>
                  <a:gd name="connsiteX40" fmla="*/ 0 w 1679987"/>
                  <a:gd name="connsiteY40" fmla="*/ 188257 h 3236544"/>
                  <a:gd name="connsiteX41" fmla="*/ 1158 w 1679987"/>
                  <a:gd name="connsiteY41" fmla="*/ 186459 h 3236544"/>
                  <a:gd name="connsiteX42" fmla="*/ 148795 w 1679987"/>
                  <a:gd name="connsiteY42" fmla="*/ 76922 h 3236544"/>
                  <a:gd name="connsiteX43" fmla="*/ 434545 w 1679987"/>
                  <a:gd name="connsiteY43" fmla="*/ 5484 h 3236544"/>
                  <a:gd name="connsiteX44" fmla="*/ 514373 w 1679987"/>
                  <a:gd name="connsiteY44" fmla="*/ 424 h 3236544"/>
                  <a:gd name="connsiteX0" fmla="*/ 514373 w 1679987"/>
                  <a:gd name="connsiteY0" fmla="*/ 424 h 3236544"/>
                  <a:gd name="connsiteX1" fmla="*/ 760776 w 1679987"/>
                  <a:gd name="connsiteY1" fmla="*/ 10247 h 3236544"/>
                  <a:gd name="connsiteX2" fmla="*/ 1039383 w 1679987"/>
                  <a:gd name="connsiteY2" fmla="*/ 53109 h 3236544"/>
                  <a:gd name="connsiteX3" fmla="*/ 1263220 w 1679987"/>
                  <a:gd name="connsiteY3" fmla="*/ 181697 h 3236544"/>
                  <a:gd name="connsiteX4" fmla="*/ 1415620 w 1679987"/>
                  <a:gd name="connsiteY4" fmla="*/ 338859 h 3236544"/>
                  <a:gd name="connsiteX5" fmla="*/ 1515633 w 1679987"/>
                  <a:gd name="connsiteY5" fmla="*/ 548409 h 3236544"/>
                  <a:gd name="connsiteX6" fmla="*/ 1503726 w 1679987"/>
                  <a:gd name="connsiteY6" fmla="*/ 750815 h 3236544"/>
                  <a:gd name="connsiteX7" fmla="*/ 1472770 w 1679987"/>
                  <a:gd name="connsiteY7" fmla="*/ 943697 h 3236544"/>
                  <a:gd name="connsiteX8" fmla="*/ 1472770 w 1679987"/>
                  <a:gd name="connsiteY8" fmla="*/ 1148484 h 3236544"/>
                  <a:gd name="connsiteX9" fmla="*/ 1544208 w 1679987"/>
                  <a:gd name="connsiteY9" fmla="*/ 1381847 h 3236544"/>
                  <a:gd name="connsiteX10" fmla="*/ 1625170 w 1679987"/>
                  <a:gd name="connsiteY10" fmla="*/ 1615209 h 3236544"/>
                  <a:gd name="connsiteX11" fmla="*/ 1672795 w 1679987"/>
                  <a:gd name="connsiteY11" fmla="*/ 1848572 h 3236544"/>
                  <a:gd name="connsiteX12" fmla="*/ 1672795 w 1679987"/>
                  <a:gd name="connsiteY12" fmla="*/ 2172422 h 3236544"/>
                  <a:gd name="connsiteX13" fmla="*/ 1606120 w 1679987"/>
                  <a:gd name="connsiteY13" fmla="*/ 2465315 h 3236544"/>
                  <a:gd name="connsiteX14" fmla="*/ 1537064 w 1679987"/>
                  <a:gd name="connsiteY14" fmla="*/ 2624859 h 3236544"/>
                  <a:gd name="connsiteX15" fmla="*/ 1525158 w 1679987"/>
                  <a:gd name="connsiteY15" fmla="*/ 2820122 h 3236544"/>
                  <a:gd name="connsiteX16" fmla="*/ 1482295 w 1679987"/>
                  <a:gd name="connsiteY16" fmla="*/ 3001097 h 3236544"/>
                  <a:gd name="connsiteX17" fmla="*/ 1401333 w 1679987"/>
                  <a:gd name="connsiteY17" fmla="*/ 3129684 h 3236544"/>
                  <a:gd name="connsiteX18" fmla="*/ 1258458 w 1679987"/>
                  <a:gd name="connsiteY18" fmla="*/ 3224934 h 3236544"/>
                  <a:gd name="connsiteX19" fmla="*/ 1065576 w 1679987"/>
                  <a:gd name="connsiteY19" fmla="*/ 3224935 h 3236544"/>
                  <a:gd name="connsiteX20" fmla="*/ 906033 w 1679987"/>
                  <a:gd name="connsiteY20" fmla="*/ 3134447 h 3236544"/>
                  <a:gd name="connsiteX21" fmla="*/ 858408 w 1679987"/>
                  <a:gd name="connsiteY21" fmla="*/ 3001097 h 3236544"/>
                  <a:gd name="connsiteX22" fmla="*/ 753633 w 1679987"/>
                  <a:gd name="connsiteY22" fmla="*/ 2939185 h 3236544"/>
                  <a:gd name="connsiteX23" fmla="*/ 696483 w 1679987"/>
                  <a:gd name="connsiteY23" fmla="*/ 2929659 h 3236544"/>
                  <a:gd name="connsiteX24" fmla="*/ 663127 w 1679987"/>
                  <a:gd name="connsiteY24" fmla="*/ 2924339 h 3236544"/>
                  <a:gd name="connsiteX25" fmla="*/ 646972 w 1679987"/>
                  <a:gd name="connsiteY25" fmla="*/ 2922376 h 3236544"/>
                  <a:gd name="connsiteX26" fmla="*/ 664700 w 1679987"/>
                  <a:gd name="connsiteY26" fmla="*/ 2885547 h 3236544"/>
                  <a:gd name="connsiteX27" fmla="*/ 669462 w 1679987"/>
                  <a:gd name="connsiteY27" fmla="*/ 2782163 h 3236544"/>
                  <a:gd name="connsiteX28" fmla="*/ 642301 w 1679987"/>
                  <a:gd name="connsiteY28" fmla="*/ 2637308 h 3236544"/>
                  <a:gd name="connsiteX29" fmla="*/ 625137 w 1679987"/>
                  <a:gd name="connsiteY29" fmla="*/ 2333781 h 3236544"/>
                  <a:gd name="connsiteX30" fmla="*/ 597034 w 1679987"/>
                  <a:gd name="connsiteY30" fmla="*/ 1931137 h 3236544"/>
                  <a:gd name="connsiteX31" fmla="*/ 606087 w 1679987"/>
                  <a:gd name="connsiteY31" fmla="*/ 1369822 h 3236544"/>
                  <a:gd name="connsiteX32" fmla="*/ 602267 w 1679987"/>
                  <a:gd name="connsiteY32" fmla="*/ 828995 h 3236544"/>
                  <a:gd name="connsiteX33" fmla="*/ 615141 w 1679987"/>
                  <a:gd name="connsiteY33" fmla="*/ 518797 h 3236544"/>
                  <a:gd name="connsiteX34" fmla="*/ 597034 w 1679987"/>
                  <a:gd name="connsiteY34" fmla="*/ 410155 h 3236544"/>
                  <a:gd name="connsiteX35" fmla="*/ 519844 w 1679987"/>
                  <a:gd name="connsiteY35" fmla="*/ 282463 h 3236544"/>
                  <a:gd name="connsiteX36" fmla="*/ 379751 w 1679987"/>
                  <a:gd name="connsiteY36" fmla="*/ 145695 h 3236544"/>
                  <a:gd name="connsiteX37" fmla="*/ 193448 w 1679987"/>
                  <a:gd name="connsiteY37" fmla="*/ 106629 h 3236544"/>
                  <a:gd name="connsiteX38" fmla="*/ 51916 w 1679987"/>
                  <a:gd name="connsiteY38" fmla="*/ 147133 h 3236544"/>
                  <a:gd name="connsiteX39" fmla="*/ 18396 w 1679987"/>
                  <a:gd name="connsiteY39" fmla="*/ 170064 h 3236544"/>
                  <a:gd name="connsiteX40" fmla="*/ 0 w 1679987"/>
                  <a:gd name="connsiteY40" fmla="*/ 188257 h 3236544"/>
                  <a:gd name="connsiteX41" fmla="*/ 1158 w 1679987"/>
                  <a:gd name="connsiteY41" fmla="*/ 186459 h 3236544"/>
                  <a:gd name="connsiteX42" fmla="*/ 148795 w 1679987"/>
                  <a:gd name="connsiteY42" fmla="*/ 76922 h 3236544"/>
                  <a:gd name="connsiteX43" fmla="*/ 434545 w 1679987"/>
                  <a:gd name="connsiteY43" fmla="*/ 5484 h 3236544"/>
                  <a:gd name="connsiteX44" fmla="*/ 514373 w 1679987"/>
                  <a:gd name="connsiteY44" fmla="*/ 424 h 3236544"/>
                  <a:gd name="connsiteX0" fmla="*/ 514373 w 1679987"/>
                  <a:gd name="connsiteY0" fmla="*/ 424 h 3236544"/>
                  <a:gd name="connsiteX1" fmla="*/ 760776 w 1679987"/>
                  <a:gd name="connsiteY1" fmla="*/ 10247 h 3236544"/>
                  <a:gd name="connsiteX2" fmla="*/ 1039383 w 1679987"/>
                  <a:gd name="connsiteY2" fmla="*/ 53109 h 3236544"/>
                  <a:gd name="connsiteX3" fmla="*/ 1263220 w 1679987"/>
                  <a:gd name="connsiteY3" fmla="*/ 181697 h 3236544"/>
                  <a:gd name="connsiteX4" fmla="*/ 1415620 w 1679987"/>
                  <a:gd name="connsiteY4" fmla="*/ 338859 h 3236544"/>
                  <a:gd name="connsiteX5" fmla="*/ 1515633 w 1679987"/>
                  <a:gd name="connsiteY5" fmla="*/ 548409 h 3236544"/>
                  <a:gd name="connsiteX6" fmla="*/ 1503726 w 1679987"/>
                  <a:gd name="connsiteY6" fmla="*/ 750815 h 3236544"/>
                  <a:gd name="connsiteX7" fmla="*/ 1472770 w 1679987"/>
                  <a:gd name="connsiteY7" fmla="*/ 943697 h 3236544"/>
                  <a:gd name="connsiteX8" fmla="*/ 1472770 w 1679987"/>
                  <a:gd name="connsiteY8" fmla="*/ 1148484 h 3236544"/>
                  <a:gd name="connsiteX9" fmla="*/ 1544208 w 1679987"/>
                  <a:gd name="connsiteY9" fmla="*/ 1381847 h 3236544"/>
                  <a:gd name="connsiteX10" fmla="*/ 1625170 w 1679987"/>
                  <a:gd name="connsiteY10" fmla="*/ 1615209 h 3236544"/>
                  <a:gd name="connsiteX11" fmla="*/ 1672795 w 1679987"/>
                  <a:gd name="connsiteY11" fmla="*/ 1848572 h 3236544"/>
                  <a:gd name="connsiteX12" fmla="*/ 1672795 w 1679987"/>
                  <a:gd name="connsiteY12" fmla="*/ 2172422 h 3236544"/>
                  <a:gd name="connsiteX13" fmla="*/ 1606120 w 1679987"/>
                  <a:gd name="connsiteY13" fmla="*/ 2465315 h 3236544"/>
                  <a:gd name="connsiteX14" fmla="*/ 1537064 w 1679987"/>
                  <a:gd name="connsiteY14" fmla="*/ 2624859 h 3236544"/>
                  <a:gd name="connsiteX15" fmla="*/ 1525158 w 1679987"/>
                  <a:gd name="connsiteY15" fmla="*/ 2820122 h 3236544"/>
                  <a:gd name="connsiteX16" fmla="*/ 1482295 w 1679987"/>
                  <a:gd name="connsiteY16" fmla="*/ 3001097 h 3236544"/>
                  <a:gd name="connsiteX17" fmla="*/ 1401333 w 1679987"/>
                  <a:gd name="connsiteY17" fmla="*/ 3129684 h 3236544"/>
                  <a:gd name="connsiteX18" fmla="*/ 1258458 w 1679987"/>
                  <a:gd name="connsiteY18" fmla="*/ 3224934 h 3236544"/>
                  <a:gd name="connsiteX19" fmla="*/ 1065576 w 1679987"/>
                  <a:gd name="connsiteY19" fmla="*/ 3224935 h 3236544"/>
                  <a:gd name="connsiteX20" fmla="*/ 906033 w 1679987"/>
                  <a:gd name="connsiteY20" fmla="*/ 3134447 h 3236544"/>
                  <a:gd name="connsiteX21" fmla="*/ 794114 w 1679987"/>
                  <a:gd name="connsiteY21" fmla="*/ 3043960 h 3236544"/>
                  <a:gd name="connsiteX22" fmla="*/ 753633 w 1679987"/>
                  <a:gd name="connsiteY22" fmla="*/ 2939185 h 3236544"/>
                  <a:gd name="connsiteX23" fmla="*/ 696483 w 1679987"/>
                  <a:gd name="connsiteY23" fmla="*/ 2929659 h 3236544"/>
                  <a:gd name="connsiteX24" fmla="*/ 663127 w 1679987"/>
                  <a:gd name="connsiteY24" fmla="*/ 2924339 h 3236544"/>
                  <a:gd name="connsiteX25" fmla="*/ 646972 w 1679987"/>
                  <a:gd name="connsiteY25" fmla="*/ 2922376 h 3236544"/>
                  <a:gd name="connsiteX26" fmla="*/ 664700 w 1679987"/>
                  <a:gd name="connsiteY26" fmla="*/ 2885547 h 3236544"/>
                  <a:gd name="connsiteX27" fmla="*/ 669462 w 1679987"/>
                  <a:gd name="connsiteY27" fmla="*/ 2782163 h 3236544"/>
                  <a:gd name="connsiteX28" fmla="*/ 642301 w 1679987"/>
                  <a:gd name="connsiteY28" fmla="*/ 2637308 h 3236544"/>
                  <a:gd name="connsiteX29" fmla="*/ 625137 w 1679987"/>
                  <a:gd name="connsiteY29" fmla="*/ 2333781 h 3236544"/>
                  <a:gd name="connsiteX30" fmla="*/ 597034 w 1679987"/>
                  <a:gd name="connsiteY30" fmla="*/ 1931137 h 3236544"/>
                  <a:gd name="connsiteX31" fmla="*/ 606087 w 1679987"/>
                  <a:gd name="connsiteY31" fmla="*/ 1369822 h 3236544"/>
                  <a:gd name="connsiteX32" fmla="*/ 602267 w 1679987"/>
                  <a:gd name="connsiteY32" fmla="*/ 828995 h 3236544"/>
                  <a:gd name="connsiteX33" fmla="*/ 615141 w 1679987"/>
                  <a:gd name="connsiteY33" fmla="*/ 518797 h 3236544"/>
                  <a:gd name="connsiteX34" fmla="*/ 597034 w 1679987"/>
                  <a:gd name="connsiteY34" fmla="*/ 410155 h 3236544"/>
                  <a:gd name="connsiteX35" fmla="*/ 519844 w 1679987"/>
                  <a:gd name="connsiteY35" fmla="*/ 282463 h 3236544"/>
                  <a:gd name="connsiteX36" fmla="*/ 379751 w 1679987"/>
                  <a:gd name="connsiteY36" fmla="*/ 145695 h 3236544"/>
                  <a:gd name="connsiteX37" fmla="*/ 193448 w 1679987"/>
                  <a:gd name="connsiteY37" fmla="*/ 106629 h 3236544"/>
                  <a:gd name="connsiteX38" fmla="*/ 51916 w 1679987"/>
                  <a:gd name="connsiteY38" fmla="*/ 147133 h 3236544"/>
                  <a:gd name="connsiteX39" fmla="*/ 18396 w 1679987"/>
                  <a:gd name="connsiteY39" fmla="*/ 170064 h 3236544"/>
                  <a:gd name="connsiteX40" fmla="*/ 0 w 1679987"/>
                  <a:gd name="connsiteY40" fmla="*/ 188257 h 3236544"/>
                  <a:gd name="connsiteX41" fmla="*/ 1158 w 1679987"/>
                  <a:gd name="connsiteY41" fmla="*/ 186459 h 3236544"/>
                  <a:gd name="connsiteX42" fmla="*/ 148795 w 1679987"/>
                  <a:gd name="connsiteY42" fmla="*/ 76922 h 3236544"/>
                  <a:gd name="connsiteX43" fmla="*/ 434545 w 1679987"/>
                  <a:gd name="connsiteY43" fmla="*/ 5484 h 3236544"/>
                  <a:gd name="connsiteX44" fmla="*/ 514373 w 1679987"/>
                  <a:gd name="connsiteY44" fmla="*/ 424 h 3236544"/>
                  <a:gd name="connsiteX0" fmla="*/ 514373 w 1679987"/>
                  <a:gd name="connsiteY0" fmla="*/ 424 h 3235132"/>
                  <a:gd name="connsiteX1" fmla="*/ 760776 w 1679987"/>
                  <a:gd name="connsiteY1" fmla="*/ 10247 h 3235132"/>
                  <a:gd name="connsiteX2" fmla="*/ 1039383 w 1679987"/>
                  <a:gd name="connsiteY2" fmla="*/ 53109 h 3235132"/>
                  <a:gd name="connsiteX3" fmla="*/ 1263220 w 1679987"/>
                  <a:gd name="connsiteY3" fmla="*/ 181697 h 3235132"/>
                  <a:gd name="connsiteX4" fmla="*/ 1415620 w 1679987"/>
                  <a:gd name="connsiteY4" fmla="*/ 338859 h 3235132"/>
                  <a:gd name="connsiteX5" fmla="*/ 1515633 w 1679987"/>
                  <a:gd name="connsiteY5" fmla="*/ 548409 h 3235132"/>
                  <a:gd name="connsiteX6" fmla="*/ 1503726 w 1679987"/>
                  <a:gd name="connsiteY6" fmla="*/ 750815 h 3235132"/>
                  <a:gd name="connsiteX7" fmla="*/ 1472770 w 1679987"/>
                  <a:gd name="connsiteY7" fmla="*/ 943697 h 3235132"/>
                  <a:gd name="connsiteX8" fmla="*/ 1472770 w 1679987"/>
                  <a:gd name="connsiteY8" fmla="*/ 1148484 h 3235132"/>
                  <a:gd name="connsiteX9" fmla="*/ 1544208 w 1679987"/>
                  <a:gd name="connsiteY9" fmla="*/ 1381847 h 3235132"/>
                  <a:gd name="connsiteX10" fmla="*/ 1625170 w 1679987"/>
                  <a:gd name="connsiteY10" fmla="*/ 1615209 h 3235132"/>
                  <a:gd name="connsiteX11" fmla="*/ 1672795 w 1679987"/>
                  <a:gd name="connsiteY11" fmla="*/ 1848572 h 3235132"/>
                  <a:gd name="connsiteX12" fmla="*/ 1672795 w 1679987"/>
                  <a:gd name="connsiteY12" fmla="*/ 2172422 h 3235132"/>
                  <a:gd name="connsiteX13" fmla="*/ 1606120 w 1679987"/>
                  <a:gd name="connsiteY13" fmla="*/ 2465315 h 3235132"/>
                  <a:gd name="connsiteX14" fmla="*/ 1537064 w 1679987"/>
                  <a:gd name="connsiteY14" fmla="*/ 2624859 h 3235132"/>
                  <a:gd name="connsiteX15" fmla="*/ 1525158 w 1679987"/>
                  <a:gd name="connsiteY15" fmla="*/ 2820122 h 3235132"/>
                  <a:gd name="connsiteX16" fmla="*/ 1482295 w 1679987"/>
                  <a:gd name="connsiteY16" fmla="*/ 3001097 h 3235132"/>
                  <a:gd name="connsiteX17" fmla="*/ 1401333 w 1679987"/>
                  <a:gd name="connsiteY17" fmla="*/ 3129684 h 3235132"/>
                  <a:gd name="connsiteX18" fmla="*/ 1258458 w 1679987"/>
                  <a:gd name="connsiteY18" fmla="*/ 3224934 h 3235132"/>
                  <a:gd name="connsiteX19" fmla="*/ 1065576 w 1679987"/>
                  <a:gd name="connsiteY19" fmla="*/ 3224935 h 3235132"/>
                  <a:gd name="connsiteX20" fmla="*/ 891745 w 1679987"/>
                  <a:gd name="connsiteY20" fmla="*/ 3158260 h 3235132"/>
                  <a:gd name="connsiteX21" fmla="*/ 794114 w 1679987"/>
                  <a:gd name="connsiteY21" fmla="*/ 3043960 h 3235132"/>
                  <a:gd name="connsiteX22" fmla="*/ 753633 w 1679987"/>
                  <a:gd name="connsiteY22" fmla="*/ 2939185 h 3235132"/>
                  <a:gd name="connsiteX23" fmla="*/ 696483 w 1679987"/>
                  <a:gd name="connsiteY23" fmla="*/ 2929659 h 3235132"/>
                  <a:gd name="connsiteX24" fmla="*/ 663127 w 1679987"/>
                  <a:gd name="connsiteY24" fmla="*/ 2924339 h 3235132"/>
                  <a:gd name="connsiteX25" fmla="*/ 646972 w 1679987"/>
                  <a:gd name="connsiteY25" fmla="*/ 2922376 h 3235132"/>
                  <a:gd name="connsiteX26" fmla="*/ 664700 w 1679987"/>
                  <a:gd name="connsiteY26" fmla="*/ 2885547 h 3235132"/>
                  <a:gd name="connsiteX27" fmla="*/ 669462 w 1679987"/>
                  <a:gd name="connsiteY27" fmla="*/ 2782163 h 3235132"/>
                  <a:gd name="connsiteX28" fmla="*/ 642301 w 1679987"/>
                  <a:gd name="connsiteY28" fmla="*/ 2637308 h 3235132"/>
                  <a:gd name="connsiteX29" fmla="*/ 625137 w 1679987"/>
                  <a:gd name="connsiteY29" fmla="*/ 2333781 h 3235132"/>
                  <a:gd name="connsiteX30" fmla="*/ 597034 w 1679987"/>
                  <a:gd name="connsiteY30" fmla="*/ 1931137 h 3235132"/>
                  <a:gd name="connsiteX31" fmla="*/ 606087 w 1679987"/>
                  <a:gd name="connsiteY31" fmla="*/ 1369822 h 3235132"/>
                  <a:gd name="connsiteX32" fmla="*/ 602267 w 1679987"/>
                  <a:gd name="connsiteY32" fmla="*/ 828995 h 3235132"/>
                  <a:gd name="connsiteX33" fmla="*/ 615141 w 1679987"/>
                  <a:gd name="connsiteY33" fmla="*/ 518797 h 3235132"/>
                  <a:gd name="connsiteX34" fmla="*/ 597034 w 1679987"/>
                  <a:gd name="connsiteY34" fmla="*/ 410155 h 3235132"/>
                  <a:gd name="connsiteX35" fmla="*/ 519844 w 1679987"/>
                  <a:gd name="connsiteY35" fmla="*/ 282463 h 3235132"/>
                  <a:gd name="connsiteX36" fmla="*/ 379751 w 1679987"/>
                  <a:gd name="connsiteY36" fmla="*/ 145695 h 3235132"/>
                  <a:gd name="connsiteX37" fmla="*/ 193448 w 1679987"/>
                  <a:gd name="connsiteY37" fmla="*/ 106629 h 3235132"/>
                  <a:gd name="connsiteX38" fmla="*/ 51916 w 1679987"/>
                  <a:gd name="connsiteY38" fmla="*/ 147133 h 3235132"/>
                  <a:gd name="connsiteX39" fmla="*/ 18396 w 1679987"/>
                  <a:gd name="connsiteY39" fmla="*/ 170064 h 3235132"/>
                  <a:gd name="connsiteX40" fmla="*/ 0 w 1679987"/>
                  <a:gd name="connsiteY40" fmla="*/ 188257 h 3235132"/>
                  <a:gd name="connsiteX41" fmla="*/ 1158 w 1679987"/>
                  <a:gd name="connsiteY41" fmla="*/ 186459 h 3235132"/>
                  <a:gd name="connsiteX42" fmla="*/ 148795 w 1679987"/>
                  <a:gd name="connsiteY42" fmla="*/ 76922 h 3235132"/>
                  <a:gd name="connsiteX43" fmla="*/ 434545 w 1679987"/>
                  <a:gd name="connsiteY43" fmla="*/ 5484 h 3235132"/>
                  <a:gd name="connsiteX44" fmla="*/ 514373 w 1679987"/>
                  <a:gd name="connsiteY44" fmla="*/ 424 h 3235132"/>
                  <a:gd name="connsiteX0" fmla="*/ 514373 w 1679987"/>
                  <a:gd name="connsiteY0" fmla="*/ 424 h 3237786"/>
                  <a:gd name="connsiteX1" fmla="*/ 760776 w 1679987"/>
                  <a:gd name="connsiteY1" fmla="*/ 10247 h 3237786"/>
                  <a:gd name="connsiteX2" fmla="*/ 1039383 w 1679987"/>
                  <a:gd name="connsiteY2" fmla="*/ 53109 h 3237786"/>
                  <a:gd name="connsiteX3" fmla="*/ 1263220 w 1679987"/>
                  <a:gd name="connsiteY3" fmla="*/ 181697 h 3237786"/>
                  <a:gd name="connsiteX4" fmla="*/ 1415620 w 1679987"/>
                  <a:gd name="connsiteY4" fmla="*/ 338859 h 3237786"/>
                  <a:gd name="connsiteX5" fmla="*/ 1515633 w 1679987"/>
                  <a:gd name="connsiteY5" fmla="*/ 548409 h 3237786"/>
                  <a:gd name="connsiteX6" fmla="*/ 1503726 w 1679987"/>
                  <a:gd name="connsiteY6" fmla="*/ 750815 h 3237786"/>
                  <a:gd name="connsiteX7" fmla="*/ 1472770 w 1679987"/>
                  <a:gd name="connsiteY7" fmla="*/ 943697 h 3237786"/>
                  <a:gd name="connsiteX8" fmla="*/ 1472770 w 1679987"/>
                  <a:gd name="connsiteY8" fmla="*/ 1148484 h 3237786"/>
                  <a:gd name="connsiteX9" fmla="*/ 1544208 w 1679987"/>
                  <a:gd name="connsiteY9" fmla="*/ 1381847 h 3237786"/>
                  <a:gd name="connsiteX10" fmla="*/ 1625170 w 1679987"/>
                  <a:gd name="connsiteY10" fmla="*/ 1615209 h 3237786"/>
                  <a:gd name="connsiteX11" fmla="*/ 1672795 w 1679987"/>
                  <a:gd name="connsiteY11" fmla="*/ 1848572 h 3237786"/>
                  <a:gd name="connsiteX12" fmla="*/ 1672795 w 1679987"/>
                  <a:gd name="connsiteY12" fmla="*/ 2172422 h 3237786"/>
                  <a:gd name="connsiteX13" fmla="*/ 1606120 w 1679987"/>
                  <a:gd name="connsiteY13" fmla="*/ 2465315 h 3237786"/>
                  <a:gd name="connsiteX14" fmla="*/ 1537064 w 1679987"/>
                  <a:gd name="connsiteY14" fmla="*/ 2624859 h 3237786"/>
                  <a:gd name="connsiteX15" fmla="*/ 1525158 w 1679987"/>
                  <a:gd name="connsiteY15" fmla="*/ 2820122 h 3237786"/>
                  <a:gd name="connsiteX16" fmla="*/ 1482295 w 1679987"/>
                  <a:gd name="connsiteY16" fmla="*/ 3001097 h 3237786"/>
                  <a:gd name="connsiteX17" fmla="*/ 1401333 w 1679987"/>
                  <a:gd name="connsiteY17" fmla="*/ 3129684 h 3237786"/>
                  <a:gd name="connsiteX18" fmla="*/ 1258458 w 1679987"/>
                  <a:gd name="connsiteY18" fmla="*/ 3224934 h 3237786"/>
                  <a:gd name="connsiteX19" fmla="*/ 1060814 w 1679987"/>
                  <a:gd name="connsiteY19" fmla="*/ 3229697 h 3237786"/>
                  <a:gd name="connsiteX20" fmla="*/ 891745 w 1679987"/>
                  <a:gd name="connsiteY20" fmla="*/ 3158260 h 3237786"/>
                  <a:gd name="connsiteX21" fmla="*/ 794114 w 1679987"/>
                  <a:gd name="connsiteY21" fmla="*/ 3043960 h 3237786"/>
                  <a:gd name="connsiteX22" fmla="*/ 753633 w 1679987"/>
                  <a:gd name="connsiteY22" fmla="*/ 2939185 h 3237786"/>
                  <a:gd name="connsiteX23" fmla="*/ 696483 w 1679987"/>
                  <a:gd name="connsiteY23" fmla="*/ 2929659 h 3237786"/>
                  <a:gd name="connsiteX24" fmla="*/ 663127 w 1679987"/>
                  <a:gd name="connsiteY24" fmla="*/ 2924339 h 3237786"/>
                  <a:gd name="connsiteX25" fmla="*/ 646972 w 1679987"/>
                  <a:gd name="connsiteY25" fmla="*/ 2922376 h 3237786"/>
                  <a:gd name="connsiteX26" fmla="*/ 664700 w 1679987"/>
                  <a:gd name="connsiteY26" fmla="*/ 2885547 h 3237786"/>
                  <a:gd name="connsiteX27" fmla="*/ 669462 w 1679987"/>
                  <a:gd name="connsiteY27" fmla="*/ 2782163 h 3237786"/>
                  <a:gd name="connsiteX28" fmla="*/ 642301 w 1679987"/>
                  <a:gd name="connsiteY28" fmla="*/ 2637308 h 3237786"/>
                  <a:gd name="connsiteX29" fmla="*/ 625137 w 1679987"/>
                  <a:gd name="connsiteY29" fmla="*/ 2333781 h 3237786"/>
                  <a:gd name="connsiteX30" fmla="*/ 597034 w 1679987"/>
                  <a:gd name="connsiteY30" fmla="*/ 1931137 h 3237786"/>
                  <a:gd name="connsiteX31" fmla="*/ 606087 w 1679987"/>
                  <a:gd name="connsiteY31" fmla="*/ 1369822 h 3237786"/>
                  <a:gd name="connsiteX32" fmla="*/ 602267 w 1679987"/>
                  <a:gd name="connsiteY32" fmla="*/ 828995 h 3237786"/>
                  <a:gd name="connsiteX33" fmla="*/ 615141 w 1679987"/>
                  <a:gd name="connsiteY33" fmla="*/ 518797 h 3237786"/>
                  <a:gd name="connsiteX34" fmla="*/ 597034 w 1679987"/>
                  <a:gd name="connsiteY34" fmla="*/ 410155 h 3237786"/>
                  <a:gd name="connsiteX35" fmla="*/ 519844 w 1679987"/>
                  <a:gd name="connsiteY35" fmla="*/ 282463 h 3237786"/>
                  <a:gd name="connsiteX36" fmla="*/ 379751 w 1679987"/>
                  <a:gd name="connsiteY36" fmla="*/ 145695 h 3237786"/>
                  <a:gd name="connsiteX37" fmla="*/ 193448 w 1679987"/>
                  <a:gd name="connsiteY37" fmla="*/ 106629 h 3237786"/>
                  <a:gd name="connsiteX38" fmla="*/ 51916 w 1679987"/>
                  <a:gd name="connsiteY38" fmla="*/ 147133 h 3237786"/>
                  <a:gd name="connsiteX39" fmla="*/ 18396 w 1679987"/>
                  <a:gd name="connsiteY39" fmla="*/ 170064 h 3237786"/>
                  <a:gd name="connsiteX40" fmla="*/ 0 w 1679987"/>
                  <a:gd name="connsiteY40" fmla="*/ 188257 h 3237786"/>
                  <a:gd name="connsiteX41" fmla="*/ 1158 w 1679987"/>
                  <a:gd name="connsiteY41" fmla="*/ 186459 h 3237786"/>
                  <a:gd name="connsiteX42" fmla="*/ 148795 w 1679987"/>
                  <a:gd name="connsiteY42" fmla="*/ 76922 h 3237786"/>
                  <a:gd name="connsiteX43" fmla="*/ 434545 w 1679987"/>
                  <a:gd name="connsiteY43" fmla="*/ 5484 h 3237786"/>
                  <a:gd name="connsiteX44" fmla="*/ 514373 w 1679987"/>
                  <a:gd name="connsiteY44" fmla="*/ 424 h 3237786"/>
                  <a:gd name="connsiteX0" fmla="*/ 514373 w 1679987"/>
                  <a:gd name="connsiteY0" fmla="*/ 424 h 3237786"/>
                  <a:gd name="connsiteX1" fmla="*/ 760776 w 1679987"/>
                  <a:gd name="connsiteY1" fmla="*/ 10247 h 3237786"/>
                  <a:gd name="connsiteX2" fmla="*/ 1039383 w 1679987"/>
                  <a:gd name="connsiteY2" fmla="*/ 53109 h 3237786"/>
                  <a:gd name="connsiteX3" fmla="*/ 1263220 w 1679987"/>
                  <a:gd name="connsiteY3" fmla="*/ 181697 h 3237786"/>
                  <a:gd name="connsiteX4" fmla="*/ 1415620 w 1679987"/>
                  <a:gd name="connsiteY4" fmla="*/ 338859 h 3237786"/>
                  <a:gd name="connsiteX5" fmla="*/ 1515633 w 1679987"/>
                  <a:gd name="connsiteY5" fmla="*/ 548409 h 3237786"/>
                  <a:gd name="connsiteX6" fmla="*/ 1503726 w 1679987"/>
                  <a:gd name="connsiteY6" fmla="*/ 750815 h 3237786"/>
                  <a:gd name="connsiteX7" fmla="*/ 1472770 w 1679987"/>
                  <a:gd name="connsiteY7" fmla="*/ 943697 h 3237786"/>
                  <a:gd name="connsiteX8" fmla="*/ 1472770 w 1679987"/>
                  <a:gd name="connsiteY8" fmla="*/ 1148484 h 3237786"/>
                  <a:gd name="connsiteX9" fmla="*/ 1544208 w 1679987"/>
                  <a:gd name="connsiteY9" fmla="*/ 1381847 h 3237786"/>
                  <a:gd name="connsiteX10" fmla="*/ 1625170 w 1679987"/>
                  <a:gd name="connsiteY10" fmla="*/ 1615209 h 3237786"/>
                  <a:gd name="connsiteX11" fmla="*/ 1672795 w 1679987"/>
                  <a:gd name="connsiteY11" fmla="*/ 1848572 h 3237786"/>
                  <a:gd name="connsiteX12" fmla="*/ 1672795 w 1679987"/>
                  <a:gd name="connsiteY12" fmla="*/ 2172422 h 3237786"/>
                  <a:gd name="connsiteX13" fmla="*/ 1606120 w 1679987"/>
                  <a:gd name="connsiteY13" fmla="*/ 2465315 h 3237786"/>
                  <a:gd name="connsiteX14" fmla="*/ 1537064 w 1679987"/>
                  <a:gd name="connsiteY14" fmla="*/ 2624859 h 3237786"/>
                  <a:gd name="connsiteX15" fmla="*/ 1525158 w 1679987"/>
                  <a:gd name="connsiteY15" fmla="*/ 2820122 h 3237786"/>
                  <a:gd name="connsiteX16" fmla="*/ 1482295 w 1679987"/>
                  <a:gd name="connsiteY16" fmla="*/ 3001097 h 3237786"/>
                  <a:gd name="connsiteX17" fmla="*/ 1401333 w 1679987"/>
                  <a:gd name="connsiteY17" fmla="*/ 3129684 h 3237786"/>
                  <a:gd name="connsiteX18" fmla="*/ 1258458 w 1679987"/>
                  <a:gd name="connsiteY18" fmla="*/ 3224934 h 3237786"/>
                  <a:gd name="connsiteX19" fmla="*/ 1060814 w 1679987"/>
                  <a:gd name="connsiteY19" fmla="*/ 3229697 h 3237786"/>
                  <a:gd name="connsiteX20" fmla="*/ 891745 w 1679987"/>
                  <a:gd name="connsiteY20" fmla="*/ 3158260 h 3237786"/>
                  <a:gd name="connsiteX21" fmla="*/ 794114 w 1679987"/>
                  <a:gd name="connsiteY21" fmla="*/ 3043960 h 3237786"/>
                  <a:gd name="connsiteX22" fmla="*/ 748871 w 1679987"/>
                  <a:gd name="connsiteY22" fmla="*/ 2939185 h 3237786"/>
                  <a:gd name="connsiteX23" fmla="*/ 696483 w 1679987"/>
                  <a:gd name="connsiteY23" fmla="*/ 2929659 h 3237786"/>
                  <a:gd name="connsiteX24" fmla="*/ 663127 w 1679987"/>
                  <a:gd name="connsiteY24" fmla="*/ 2924339 h 3237786"/>
                  <a:gd name="connsiteX25" fmla="*/ 646972 w 1679987"/>
                  <a:gd name="connsiteY25" fmla="*/ 2922376 h 3237786"/>
                  <a:gd name="connsiteX26" fmla="*/ 664700 w 1679987"/>
                  <a:gd name="connsiteY26" fmla="*/ 2885547 h 3237786"/>
                  <a:gd name="connsiteX27" fmla="*/ 669462 w 1679987"/>
                  <a:gd name="connsiteY27" fmla="*/ 2782163 h 3237786"/>
                  <a:gd name="connsiteX28" fmla="*/ 642301 w 1679987"/>
                  <a:gd name="connsiteY28" fmla="*/ 2637308 h 3237786"/>
                  <a:gd name="connsiteX29" fmla="*/ 625137 w 1679987"/>
                  <a:gd name="connsiteY29" fmla="*/ 2333781 h 3237786"/>
                  <a:gd name="connsiteX30" fmla="*/ 597034 w 1679987"/>
                  <a:gd name="connsiteY30" fmla="*/ 1931137 h 3237786"/>
                  <a:gd name="connsiteX31" fmla="*/ 606087 w 1679987"/>
                  <a:gd name="connsiteY31" fmla="*/ 1369822 h 3237786"/>
                  <a:gd name="connsiteX32" fmla="*/ 602267 w 1679987"/>
                  <a:gd name="connsiteY32" fmla="*/ 828995 h 3237786"/>
                  <a:gd name="connsiteX33" fmla="*/ 615141 w 1679987"/>
                  <a:gd name="connsiteY33" fmla="*/ 518797 h 3237786"/>
                  <a:gd name="connsiteX34" fmla="*/ 597034 w 1679987"/>
                  <a:gd name="connsiteY34" fmla="*/ 410155 h 3237786"/>
                  <a:gd name="connsiteX35" fmla="*/ 519844 w 1679987"/>
                  <a:gd name="connsiteY35" fmla="*/ 282463 h 3237786"/>
                  <a:gd name="connsiteX36" fmla="*/ 379751 w 1679987"/>
                  <a:gd name="connsiteY36" fmla="*/ 145695 h 3237786"/>
                  <a:gd name="connsiteX37" fmla="*/ 193448 w 1679987"/>
                  <a:gd name="connsiteY37" fmla="*/ 106629 h 3237786"/>
                  <a:gd name="connsiteX38" fmla="*/ 51916 w 1679987"/>
                  <a:gd name="connsiteY38" fmla="*/ 147133 h 3237786"/>
                  <a:gd name="connsiteX39" fmla="*/ 18396 w 1679987"/>
                  <a:gd name="connsiteY39" fmla="*/ 170064 h 3237786"/>
                  <a:gd name="connsiteX40" fmla="*/ 0 w 1679987"/>
                  <a:gd name="connsiteY40" fmla="*/ 188257 h 3237786"/>
                  <a:gd name="connsiteX41" fmla="*/ 1158 w 1679987"/>
                  <a:gd name="connsiteY41" fmla="*/ 186459 h 3237786"/>
                  <a:gd name="connsiteX42" fmla="*/ 148795 w 1679987"/>
                  <a:gd name="connsiteY42" fmla="*/ 76922 h 3237786"/>
                  <a:gd name="connsiteX43" fmla="*/ 434545 w 1679987"/>
                  <a:gd name="connsiteY43" fmla="*/ 5484 h 3237786"/>
                  <a:gd name="connsiteX44" fmla="*/ 514373 w 1679987"/>
                  <a:gd name="connsiteY44" fmla="*/ 424 h 3237786"/>
                  <a:gd name="connsiteX0" fmla="*/ 514373 w 1679987"/>
                  <a:gd name="connsiteY0" fmla="*/ 424 h 3237786"/>
                  <a:gd name="connsiteX1" fmla="*/ 760776 w 1679987"/>
                  <a:gd name="connsiteY1" fmla="*/ 10247 h 3237786"/>
                  <a:gd name="connsiteX2" fmla="*/ 1039383 w 1679987"/>
                  <a:gd name="connsiteY2" fmla="*/ 53109 h 3237786"/>
                  <a:gd name="connsiteX3" fmla="*/ 1263220 w 1679987"/>
                  <a:gd name="connsiteY3" fmla="*/ 181697 h 3237786"/>
                  <a:gd name="connsiteX4" fmla="*/ 1415620 w 1679987"/>
                  <a:gd name="connsiteY4" fmla="*/ 338859 h 3237786"/>
                  <a:gd name="connsiteX5" fmla="*/ 1515633 w 1679987"/>
                  <a:gd name="connsiteY5" fmla="*/ 548409 h 3237786"/>
                  <a:gd name="connsiteX6" fmla="*/ 1503726 w 1679987"/>
                  <a:gd name="connsiteY6" fmla="*/ 750815 h 3237786"/>
                  <a:gd name="connsiteX7" fmla="*/ 1472770 w 1679987"/>
                  <a:gd name="connsiteY7" fmla="*/ 943697 h 3237786"/>
                  <a:gd name="connsiteX8" fmla="*/ 1472770 w 1679987"/>
                  <a:gd name="connsiteY8" fmla="*/ 1148484 h 3237786"/>
                  <a:gd name="connsiteX9" fmla="*/ 1544208 w 1679987"/>
                  <a:gd name="connsiteY9" fmla="*/ 1381847 h 3237786"/>
                  <a:gd name="connsiteX10" fmla="*/ 1625170 w 1679987"/>
                  <a:gd name="connsiteY10" fmla="*/ 1615209 h 3237786"/>
                  <a:gd name="connsiteX11" fmla="*/ 1672795 w 1679987"/>
                  <a:gd name="connsiteY11" fmla="*/ 1848572 h 3237786"/>
                  <a:gd name="connsiteX12" fmla="*/ 1672795 w 1679987"/>
                  <a:gd name="connsiteY12" fmla="*/ 2172422 h 3237786"/>
                  <a:gd name="connsiteX13" fmla="*/ 1606120 w 1679987"/>
                  <a:gd name="connsiteY13" fmla="*/ 2465315 h 3237786"/>
                  <a:gd name="connsiteX14" fmla="*/ 1537064 w 1679987"/>
                  <a:gd name="connsiteY14" fmla="*/ 2624859 h 3237786"/>
                  <a:gd name="connsiteX15" fmla="*/ 1525158 w 1679987"/>
                  <a:gd name="connsiteY15" fmla="*/ 2820122 h 3237786"/>
                  <a:gd name="connsiteX16" fmla="*/ 1482295 w 1679987"/>
                  <a:gd name="connsiteY16" fmla="*/ 3001097 h 3237786"/>
                  <a:gd name="connsiteX17" fmla="*/ 1401333 w 1679987"/>
                  <a:gd name="connsiteY17" fmla="*/ 3129684 h 3237786"/>
                  <a:gd name="connsiteX18" fmla="*/ 1258458 w 1679987"/>
                  <a:gd name="connsiteY18" fmla="*/ 3224934 h 3237786"/>
                  <a:gd name="connsiteX19" fmla="*/ 1060814 w 1679987"/>
                  <a:gd name="connsiteY19" fmla="*/ 3229697 h 3237786"/>
                  <a:gd name="connsiteX20" fmla="*/ 891745 w 1679987"/>
                  <a:gd name="connsiteY20" fmla="*/ 3158260 h 3237786"/>
                  <a:gd name="connsiteX21" fmla="*/ 796495 w 1679987"/>
                  <a:gd name="connsiteY21" fmla="*/ 3051104 h 3237786"/>
                  <a:gd name="connsiteX22" fmla="*/ 748871 w 1679987"/>
                  <a:gd name="connsiteY22" fmla="*/ 2939185 h 3237786"/>
                  <a:gd name="connsiteX23" fmla="*/ 696483 w 1679987"/>
                  <a:gd name="connsiteY23" fmla="*/ 2929659 h 3237786"/>
                  <a:gd name="connsiteX24" fmla="*/ 663127 w 1679987"/>
                  <a:gd name="connsiteY24" fmla="*/ 2924339 h 3237786"/>
                  <a:gd name="connsiteX25" fmla="*/ 646972 w 1679987"/>
                  <a:gd name="connsiteY25" fmla="*/ 2922376 h 3237786"/>
                  <a:gd name="connsiteX26" fmla="*/ 664700 w 1679987"/>
                  <a:gd name="connsiteY26" fmla="*/ 2885547 h 3237786"/>
                  <a:gd name="connsiteX27" fmla="*/ 669462 w 1679987"/>
                  <a:gd name="connsiteY27" fmla="*/ 2782163 h 3237786"/>
                  <a:gd name="connsiteX28" fmla="*/ 642301 w 1679987"/>
                  <a:gd name="connsiteY28" fmla="*/ 2637308 h 3237786"/>
                  <a:gd name="connsiteX29" fmla="*/ 625137 w 1679987"/>
                  <a:gd name="connsiteY29" fmla="*/ 2333781 h 3237786"/>
                  <a:gd name="connsiteX30" fmla="*/ 597034 w 1679987"/>
                  <a:gd name="connsiteY30" fmla="*/ 1931137 h 3237786"/>
                  <a:gd name="connsiteX31" fmla="*/ 606087 w 1679987"/>
                  <a:gd name="connsiteY31" fmla="*/ 1369822 h 3237786"/>
                  <a:gd name="connsiteX32" fmla="*/ 602267 w 1679987"/>
                  <a:gd name="connsiteY32" fmla="*/ 828995 h 3237786"/>
                  <a:gd name="connsiteX33" fmla="*/ 615141 w 1679987"/>
                  <a:gd name="connsiteY33" fmla="*/ 518797 h 3237786"/>
                  <a:gd name="connsiteX34" fmla="*/ 597034 w 1679987"/>
                  <a:gd name="connsiteY34" fmla="*/ 410155 h 3237786"/>
                  <a:gd name="connsiteX35" fmla="*/ 519844 w 1679987"/>
                  <a:gd name="connsiteY35" fmla="*/ 282463 h 3237786"/>
                  <a:gd name="connsiteX36" fmla="*/ 379751 w 1679987"/>
                  <a:gd name="connsiteY36" fmla="*/ 145695 h 3237786"/>
                  <a:gd name="connsiteX37" fmla="*/ 193448 w 1679987"/>
                  <a:gd name="connsiteY37" fmla="*/ 106629 h 3237786"/>
                  <a:gd name="connsiteX38" fmla="*/ 51916 w 1679987"/>
                  <a:gd name="connsiteY38" fmla="*/ 147133 h 3237786"/>
                  <a:gd name="connsiteX39" fmla="*/ 18396 w 1679987"/>
                  <a:gd name="connsiteY39" fmla="*/ 170064 h 3237786"/>
                  <a:gd name="connsiteX40" fmla="*/ 0 w 1679987"/>
                  <a:gd name="connsiteY40" fmla="*/ 188257 h 3237786"/>
                  <a:gd name="connsiteX41" fmla="*/ 1158 w 1679987"/>
                  <a:gd name="connsiteY41" fmla="*/ 186459 h 3237786"/>
                  <a:gd name="connsiteX42" fmla="*/ 148795 w 1679987"/>
                  <a:gd name="connsiteY42" fmla="*/ 76922 h 3237786"/>
                  <a:gd name="connsiteX43" fmla="*/ 434545 w 1679987"/>
                  <a:gd name="connsiteY43" fmla="*/ 5484 h 3237786"/>
                  <a:gd name="connsiteX44" fmla="*/ 514373 w 1679987"/>
                  <a:gd name="connsiteY44" fmla="*/ 424 h 3237786"/>
                  <a:gd name="connsiteX0" fmla="*/ 514373 w 1679987"/>
                  <a:gd name="connsiteY0" fmla="*/ 424 h 3240941"/>
                  <a:gd name="connsiteX1" fmla="*/ 760776 w 1679987"/>
                  <a:gd name="connsiteY1" fmla="*/ 10247 h 3240941"/>
                  <a:gd name="connsiteX2" fmla="*/ 1039383 w 1679987"/>
                  <a:gd name="connsiteY2" fmla="*/ 53109 h 3240941"/>
                  <a:gd name="connsiteX3" fmla="*/ 1263220 w 1679987"/>
                  <a:gd name="connsiteY3" fmla="*/ 181697 h 3240941"/>
                  <a:gd name="connsiteX4" fmla="*/ 1415620 w 1679987"/>
                  <a:gd name="connsiteY4" fmla="*/ 338859 h 3240941"/>
                  <a:gd name="connsiteX5" fmla="*/ 1515633 w 1679987"/>
                  <a:gd name="connsiteY5" fmla="*/ 548409 h 3240941"/>
                  <a:gd name="connsiteX6" fmla="*/ 1503726 w 1679987"/>
                  <a:gd name="connsiteY6" fmla="*/ 750815 h 3240941"/>
                  <a:gd name="connsiteX7" fmla="*/ 1472770 w 1679987"/>
                  <a:gd name="connsiteY7" fmla="*/ 943697 h 3240941"/>
                  <a:gd name="connsiteX8" fmla="*/ 1472770 w 1679987"/>
                  <a:gd name="connsiteY8" fmla="*/ 1148484 h 3240941"/>
                  <a:gd name="connsiteX9" fmla="*/ 1544208 w 1679987"/>
                  <a:gd name="connsiteY9" fmla="*/ 1381847 h 3240941"/>
                  <a:gd name="connsiteX10" fmla="*/ 1625170 w 1679987"/>
                  <a:gd name="connsiteY10" fmla="*/ 1615209 h 3240941"/>
                  <a:gd name="connsiteX11" fmla="*/ 1672795 w 1679987"/>
                  <a:gd name="connsiteY11" fmla="*/ 1848572 h 3240941"/>
                  <a:gd name="connsiteX12" fmla="*/ 1672795 w 1679987"/>
                  <a:gd name="connsiteY12" fmla="*/ 2172422 h 3240941"/>
                  <a:gd name="connsiteX13" fmla="*/ 1606120 w 1679987"/>
                  <a:gd name="connsiteY13" fmla="*/ 2465315 h 3240941"/>
                  <a:gd name="connsiteX14" fmla="*/ 1537064 w 1679987"/>
                  <a:gd name="connsiteY14" fmla="*/ 2624859 h 3240941"/>
                  <a:gd name="connsiteX15" fmla="*/ 1525158 w 1679987"/>
                  <a:gd name="connsiteY15" fmla="*/ 2820122 h 3240941"/>
                  <a:gd name="connsiteX16" fmla="*/ 1482295 w 1679987"/>
                  <a:gd name="connsiteY16" fmla="*/ 3001097 h 3240941"/>
                  <a:gd name="connsiteX17" fmla="*/ 1401333 w 1679987"/>
                  <a:gd name="connsiteY17" fmla="*/ 3129684 h 3240941"/>
                  <a:gd name="connsiteX18" fmla="*/ 1258458 w 1679987"/>
                  <a:gd name="connsiteY18" fmla="*/ 3224934 h 3240941"/>
                  <a:gd name="connsiteX19" fmla="*/ 1063195 w 1679987"/>
                  <a:gd name="connsiteY19" fmla="*/ 3234460 h 3240941"/>
                  <a:gd name="connsiteX20" fmla="*/ 891745 w 1679987"/>
                  <a:gd name="connsiteY20" fmla="*/ 3158260 h 3240941"/>
                  <a:gd name="connsiteX21" fmla="*/ 796495 w 1679987"/>
                  <a:gd name="connsiteY21" fmla="*/ 3051104 h 3240941"/>
                  <a:gd name="connsiteX22" fmla="*/ 748871 w 1679987"/>
                  <a:gd name="connsiteY22" fmla="*/ 2939185 h 3240941"/>
                  <a:gd name="connsiteX23" fmla="*/ 696483 w 1679987"/>
                  <a:gd name="connsiteY23" fmla="*/ 2929659 h 3240941"/>
                  <a:gd name="connsiteX24" fmla="*/ 663127 w 1679987"/>
                  <a:gd name="connsiteY24" fmla="*/ 2924339 h 3240941"/>
                  <a:gd name="connsiteX25" fmla="*/ 646972 w 1679987"/>
                  <a:gd name="connsiteY25" fmla="*/ 2922376 h 3240941"/>
                  <a:gd name="connsiteX26" fmla="*/ 664700 w 1679987"/>
                  <a:gd name="connsiteY26" fmla="*/ 2885547 h 3240941"/>
                  <a:gd name="connsiteX27" fmla="*/ 669462 w 1679987"/>
                  <a:gd name="connsiteY27" fmla="*/ 2782163 h 3240941"/>
                  <a:gd name="connsiteX28" fmla="*/ 642301 w 1679987"/>
                  <a:gd name="connsiteY28" fmla="*/ 2637308 h 3240941"/>
                  <a:gd name="connsiteX29" fmla="*/ 625137 w 1679987"/>
                  <a:gd name="connsiteY29" fmla="*/ 2333781 h 3240941"/>
                  <a:gd name="connsiteX30" fmla="*/ 597034 w 1679987"/>
                  <a:gd name="connsiteY30" fmla="*/ 1931137 h 3240941"/>
                  <a:gd name="connsiteX31" fmla="*/ 606087 w 1679987"/>
                  <a:gd name="connsiteY31" fmla="*/ 1369822 h 3240941"/>
                  <a:gd name="connsiteX32" fmla="*/ 602267 w 1679987"/>
                  <a:gd name="connsiteY32" fmla="*/ 828995 h 3240941"/>
                  <a:gd name="connsiteX33" fmla="*/ 615141 w 1679987"/>
                  <a:gd name="connsiteY33" fmla="*/ 518797 h 3240941"/>
                  <a:gd name="connsiteX34" fmla="*/ 597034 w 1679987"/>
                  <a:gd name="connsiteY34" fmla="*/ 410155 h 3240941"/>
                  <a:gd name="connsiteX35" fmla="*/ 519844 w 1679987"/>
                  <a:gd name="connsiteY35" fmla="*/ 282463 h 3240941"/>
                  <a:gd name="connsiteX36" fmla="*/ 379751 w 1679987"/>
                  <a:gd name="connsiteY36" fmla="*/ 145695 h 3240941"/>
                  <a:gd name="connsiteX37" fmla="*/ 193448 w 1679987"/>
                  <a:gd name="connsiteY37" fmla="*/ 106629 h 3240941"/>
                  <a:gd name="connsiteX38" fmla="*/ 51916 w 1679987"/>
                  <a:gd name="connsiteY38" fmla="*/ 147133 h 3240941"/>
                  <a:gd name="connsiteX39" fmla="*/ 18396 w 1679987"/>
                  <a:gd name="connsiteY39" fmla="*/ 170064 h 3240941"/>
                  <a:gd name="connsiteX40" fmla="*/ 0 w 1679987"/>
                  <a:gd name="connsiteY40" fmla="*/ 188257 h 3240941"/>
                  <a:gd name="connsiteX41" fmla="*/ 1158 w 1679987"/>
                  <a:gd name="connsiteY41" fmla="*/ 186459 h 3240941"/>
                  <a:gd name="connsiteX42" fmla="*/ 148795 w 1679987"/>
                  <a:gd name="connsiteY42" fmla="*/ 76922 h 3240941"/>
                  <a:gd name="connsiteX43" fmla="*/ 434545 w 1679987"/>
                  <a:gd name="connsiteY43" fmla="*/ 5484 h 3240941"/>
                  <a:gd name="connsiteX44" fmla="*/ 514373 w 1679987"/>
                  <a:gd name="connsiteY44" fmla="*/ 424 h 3240941"/>
                  <a:gd name="connsiteX0" fmla="*/ 514373 w 1679987"/>
                  <a:gd name="connsiteY0" fmla="*/ 424 h 3240941"/>
                  <a:gd name="connsiteX1" fmla="*/ 760776 w 1679987"/>
                  <a:gd name="connsiteY1" fmla="*/ 10247 h 3240941"/>
                  <a:gd name="connsiteX2" fmla="*/ 1039383 w 1679987"/>
                  <a:gd name="connsiteY2" fmla="*/ 53109 h 3240941"/>
                  <a:gd name="connsiteX3" fmla="*/ 1263220 w 1679987"/>
                  <a:gd name="connsiteY3" fmla="*/ 181697 h 3240941"/>
                  <a:gd name="connsiteX4" fmla="*/ 1415620 w 1679987"/>
                  <a:gd name="connsiteY4" fmla="*/ 338859 h 3240941"/>
                  <a:gd name="connsiteX5" fmla="*/ 1515633 w 1679987"/>
                  <a:gd name="connsiteY5" fmla="*/ 548409 h 3240941"/>
                  <a:gd name="connsiteX6" fmla="*/ 1503726 w 1679987"/>
                  <a:gd name="connsiteY6" fmla="*/ 750815 h 3240941"/>
                  <a:gd name="connsiteX7" fmla="*/ 1472770 w 1679987"/>
                  <a:gd name="connsiteY7" fmla="*/ 943697 h 3240941"/>
                  <a:gd name="connsiteX8" fmla="*/ 1472770 w 1679987"/>
                  <a:gd name="connsiteY8" fmla="*/ 1148484 h 3240941"/>
                  <a:gd name="connsiteX9" fmla="*/ 1544208 w 1679987"/>
                  <a:gd name="connsiteY9" fmla="*/ 1381847 h 3240941"/>
                  <a:gd name="connsiteX10" fmla="*/ 1625170 w 1679987"/>
                  <a:gd name="connsiteY10" fmla="*/ 1615209 h 3240941"/>
                  <a:gd name="connsiteX11" fmla="*/ 1672795 w 1679987"/>
                  <a:gd name="connsiteY11" fmla="*/ 1848572 h 3240941"/>
                  <a:gd name="connsiteX12" fmla="*/ 1672795 w 1679987"/>
                  <a:gd name="connsiteY12" fmla="*/ 2172422 h 3240941"/>
                  <a:gd name="connsiteX13" fmla="*/ 1606120 w 1679987"/>
                  <a:gd name="connsiteY13" fmla="*/ 2465315 h 3240941"/>
                  <a:gd name="connsiteX14" fmla="*/ 1537064 w 1679987"/>
                  <a:gd name="connsiteY14" fmla="*/ 2624859 h 3240941"/>
                  <a:gd name="connsiteX15" fmla="*/ 1525158 w 1679987"/>
                  <a:gd name="connsiteY15" fmla="*/ 2820122 h 3240941"/>
                  <a:gd name="connsiteX16" fmla="*/ 1482295 w 1679987"/>
                  <a:gd name="connsiteY16" fmla="*/ 3001097 h 3240941"/>
                  <a:gd name="connsiteX17" fmla="*/ 1401333 w 1679987"/>
                  <a:gd name="connsiteY17" fmla="*/ 3129684 h 3240941"/>
                  <a:gd name="connsiteX18" fmla="*/ 1258458 w 1679987"/>
                  <a:gd name="connsiteY18" fmla="*/ 3224934 h 3240941"/>
                  <a:gd name="connsiteX19" fmla="*/ 1063195 w 1679987"/>
                  <a:gd name="connsiteY19" fmla="*/ 3234460 h 3240941"/>
                  <a:gd name="connsiteX20" fmla="*/ 891745 w 1679987"/>
                  <a:gd name="connsiteY20" fmla="*/ 3158260 h 3240941"/>
                  <a:gd name="connsiteX21" fmla="*/ 796495 w 1679987"/>
                  <a:gd name="connsiteY21" fmla="*/ 3051104 h 3240941"/>
                  <a:gd name="connsiteX22" fmla="*/ 741727 w 1679987"/>
                  <a:gd name="connsiteY22" fmla="*/ 2936804 h 3240941"/>
                  <a:gd name="connsiteX23" fmla="*/ 696483 w 1679987"/>
                  <a:gd name="connsiteY23" fmla="*/ 2929659 h 3240941"/>
                  <a:gd name="connsiteX24" fmla="*/ 663127 w 1679987"/>
                  <a:gd name="connsiteY24" fmla="*/ 2924339 h 3240941"/>
                  <a:gd name="connsiteX25" fmla="*/ 646972 w 1679987"/>
                  <a:gd name="connsiteY25" fmla="*/ 2922376 h 3240941"/>
                  <a:gd name="connsiteX26" fmla="*/ 664700 w 1679987"/>
                  <a:gd name="connsiteY26" fmla="*/ 2885547 h 3240941"/>
                  <a:gd name="connsiteX27" fmla="*/ 669462 w 1679987"/>
                  <a:gd name="connsiteY27" fmla="*/ 2782163 h 3240941"/>
                  <a:gd name="connsiteX28" fmla="*/ 642301 w 1679987"/>
                  <a:gd name="connsiteY28" fmla="*/ 2637308 h 3240941"/>
                  <a:gd name="connsiteX29" fmla="*/ 625137 w 1679987"/>
                  <a:gd name="connsiteY29" fmla="*/ 2333781 h 3240941"/>
                  <a:gd name="connsiteX30" fmla="*/ 597034 w 1679987"/>
                  <a:gd name="connsiteY30" fmla="*/ 1931137 h 3240941"/>
                  <a:gd name="connsiteX31" fmla="*/ 606087 w 1679987"/>
                  <a:gd name="connsiteY31" fmla="*/ 1369822 h 3240941"/>
                  <a:gd name="connsiteX32" fmla="*/ 602267 w 1679987"/>
                  <a:gd name="connsiteY32" fmla="*/ 828995 h 3240941"/>
                  <a:gd name="connsiteX33" fmla="*/ 615141 w 1679987"/>
                  <a:gd name="connsiteY33" fmla="*/ 518797 h 3240941"/>
                  <a:gd name="connsiteX34" fmla="*/ 597034 w 1679987"/>
                  <a:gd name="connsiteY34" fmla="*/ 410155 h 3240941"/>
                  <a:gd name="connsiteX35" fmla="*/ 519844 w 1679987"/>
                  <a:gd name="connsiteY35" fmla="*/ 282463 h 3240941"/>
                  <a:gd name="connsiteX36" fmla="*/ 379751 w 1679987"/>
                  <a:gd name="connsiteY36" fmla="*/ 145695 h 3240941"/>
                  <a:gd name="connsiteX37" fmla="*/ 193448 w 1679987"/>
                  <a:gd name="connsiteY37" fmla="*/ 106629 h 3240941"/>
                  <a:gd name="connsiteX38" fmla="*/ 51916 w 1679987"/>
                  <a:gd name="connsiteY38" fmla="*/ 147133 h 3240941"/>
                  <a:gd name="connsiteX39" fmla="*/ 18396 w 1679987"/>
                  <a:gd name="connsiteY39" fmla="*/ 170064 h 3240941"/>
                  <a:gd name="connsiteX40" fmla="*/ 0 w 1679987"/>
                  <a:gd name="connsiteY40" fmla="*/ 188257 h 3240941"/>
                  <a:gd name="connsiteX41" fmla="*/ 1158 w 1679987"/>
                  <a:gd name="connsiteY41" fmla="*/ 186459 h 3240941"/>
                  <a:gd name="connsiteX42" fmla="*/ 148795 w 1679987"/>
                  <a:gd name="connsiteY42" fmla="*/ 76922 h 3240941"/>
                  <a:gd name="connsiteX43" fmla="*/ 434545 w 1679987"/>
                  <a:gd name="connsiteY43" fmla="*/ 5484 h 3240941"/>
                  <a:gd name="connsiteX44" fmla="*/ 514373 w 1679987"/>
                  <a:gd name="connsiteY44" fmla="*/ 424 h 3240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679987" h="3240941">
                    <a:moveTo>
                      <a:pt x="514373" y="424"/>
                    </a:moveTo>
                    <a:cubicBezTo>
                      <a:pt x="596842" y="-1659"/>
                      <a:pt x="685172" y="4294"/>
                      <a:pt x="760776" y="10247"/>
                    </a:cubicBezTo>
                    <a:cubicBezTo>
                      <a:pt x="861582" y="18184"/>
                      <a:pt x="955642" y="24534"/>
                      <a:pt x="1039383" y="53109"/>
                    </a:cubicBezTo>
                    <a:cubicBezTo>
                      <a:pt x="1123124" y="81684"/>
                      <a:pt x="1200514" y="134072"/>
                      <a:pt x="1263220" y="181697"/>
                    </a:cubicBezTo>
                    <a:cubicBezTo>
                      <a:pt x="1325926" y="229322"/>
                      <a:pt x="1373551" y="277740"/>
                      <a:pt x="1415620" y="338859"/>
                    </a:cubicBezTo>
                    <a:cubicBezTo>
                      <a:pt x="1457689" y="399978"/>
                      <a:pt x="1500949" y="479750"/>
                      <a:pt x="1515633" y="548409"/>
                    </a:cubicBezTo>
                    <a:cubicBezTo>
                      <a:pt x="1530317" y="617068"/>
                      <a:pt x="1510870" y="684934"/>
                      <a:pt x="1503726" y="750815"/>
                    </a:cubicBezTo>
                    <a:cubicBezTo>
                      <a:pt x="1496582" y="816696"/>
                      <a:pt x="1477929" y="877419"/>
                      <a:pt x="1472770" y="943697"/>
                    </a:cubicBezTo>
                    <a:cubicBezTo>
                      <a:pt x="1467611" y="1009975"/>
                      <a:pt x="1460864" y="1075459"/>
                      <a:pt x="1472770" y="1148484"/>
                    </a:cubicBezTo>
                    <a:cubicBezTo>
                      <a:pt x="1484676" y="1221509"/>
                      <a:pt x="1518808" y="1304060"/>
                      <a:pt x="1544208" y="1381847"/>
                    </a:cubicBezTo>
                    <a:cubicBezTo>
                      <a:pt x="1569608" y="1459634"/>
                      <a:pt x="1603739" y="1537422"/>
                      <a:pt x="1625170" y="1615209"/>
                    </a:cubicBezTo>
                    <a:cubicBezTo>
                      <a:pt x="1646601" y="1692997"/>
                      <a:pt x="1664858" y="1755703"/>
                      <a:pt x="1672795" y="1848572"/>
                    </a:cubicBezTo>
                    <a:cubicBezTo>
                      <a:pt x="1680733" y="1941441"/>
                      <a:pt x="1683907" y="2069632"/>
                      <a:pt x="1672795" y="2172422"/>
                    </a:cubicBezTo>
                    <a:cubicBezTo>
                      <a:pt x="1661683" y="2275212"/>
                      <a:pt x="1628742" y="2389909"/>
                      <a:pt x="1606120" y="2465315"/>
                    </a:cubicBezTo>
                    <a:cubicBezTo>
                      <a:pt x="1583498" y="2540721"/>
                      <a:pt x="1550558" y="2565725"/>
                      <a:pt x="1537064" y="2624859"/>
                    </a:cubicBezTo>
                    <a:cubicBezTo>
                      <a:pt x="1523570" y="2683993"/>
                      <a:pt x="1534286" y="2757416"/>
                      <a:pt x="1525158" y="2820122"/>
                    </a:cubicBezTo>
                    <a:cubicBezTo>
                      <a:pt x="1516030" y="2882828"/>
                      <a:pt x="1502932" y="2949504"/>
                      <a:pt x="1482295" y="3001097"/>
                    </a:cubicBezTo>
                    <a:cubicBezTo>
                      <a:pt x="1461658" y="3052690"/>
                      <a:pt x="1438639" y="3092378"/>
                      <a:pt x="1401333" y="3129684"/>
                    </a:cubicBezTo>
                    <a:cubicBezTo>
                      <a:pt x="1364027" y="3166990"/>
                      <a:pt x="1314814" y="3207471"/>
                      <a:pt x="1258458" y="3224934"/>
                    </a:cubicBezTo>
                    <a:cubicBezTo>
                      <a:pt x="1202102" y="3242397"/>
                      <a:pt x="1124314" y="3245572"/>
                      <a:pt x="1063195" y="3234460"/>
                    </a:cubicBezTo>
                    <a:cubicBezTo>
                      <a:pt x="1002076" y="3223348"/>
                      <a:pt x="936195" y="3188819"/>
                      <a:pt x="891745" y="3158260"/>
                    </a:cubicBezTo>
                    <a:cubicBezTo>
                      <a:pt x="847295" y="3127701"/>
                      <a:pt x="821498" y="3088013"/>
                      <a:pt x="796495" y="3051104"/>
                    </a:cubicBezTo>
                    <a:cubicBezTo>
                      <a:pt x="771492" y="3014195"/>
                      <a:pt x="758396" y="2957045"/>
                      <a:pt x="741727" y="2936804"/>
                    </a:cubicBezTo>
                    <a:cubicBezTo>
                      <a:pt x="725058" y="2916563"/>
                      <a:pt x="709583" y="2931737"/>
                      <a:pt x="696483" y="2929659"/>
                    </a:cubicBezTo>
                    <a:cubicBezTo>
                      <a:pt x="683383" y="2927582"/>
                      <a:pt x="675201" y="2925542"/>
                      <a:pt x="663127" y="2924339"/>
                    </a:cubicBezTo>
                    <a:lnTo>
                      <a:pt x="646972" y="2922376"/>
                    </a:lnTo>
                    <a:lnTo>
                      <a:pt x="664700" y="2885547"/>
                    </a:lnTo>
                    <a:cubicBezTo>
                      <a:pt x="678280" y="2853860"/>
                      <a:pt x="673195" y="2823536"/>
                      <a:pt x="669462" y="2782163"/>
                    </a:cubicBezTo>
                    <a:cubicBezTo>
                      <a:pt x="665729" y="2740790"/>
                      <a:pt x="649689" y="2712038"/>
                      <a:pt x="642301" y="2637308"/>
                    </a:cubicBezTo>
                    <a:cubicBezTo>
                      <a:pt x="634914" y="2562578"/>
                      <a:pt x="632682" y="2451476"/>
                      <a:pt x="625137" y="2333781"/>
                    </a:cubicBezTo>
                    <a:cubicBezTo>
                      <a:pt x="617593" y="2216086"/>
                      <a:pt x="600209" y="2091797"/>
                      <a:pt x="597034" y="1931137"/>
                    </a:cubicBezTo>
                    <a:cubicBezTo>
                      <a:pt x="593859" y="1770477"/>
                      <a:pt x="605215" y="1553512"/>
                      <a:pt x="606087" y="1369822"/>
                    </a:cubicBezTo>
                    <a:cubicBezTo>
                      <a:pt x="606959" y="1186132"/>
                      <a:pt x="600758" y="970832"/>
                      <a:pt x="602267" y="828995"/>
                    </a:cubicBezTo>
                    <a:cubicBezTo>
                      <a:pt x="603776" y="687158"/>
                      <a:pt x="616013" y="588604"/>
                      <a:pt x="615141" y="518797"/>
                    </a:cubicBezTo>
                    <a:cubicBezTo>
                      <a:pt x="614269" y="448990"/>
                      <a:pt x="612917" y="449544"/>
                      <a:pt x="597034" y="410155"/>
                    </a:cubicBezTo>
                    <a:cubicBezTo>
                      <a:pt x="581151" y="370766"/>
                      <a:pt x="556058" y="326540"/>
                      <a:pt x="519844" y="282463"/>
                    </a:cubicBezTo>
                    <a:cubicBezTo>
                      <a:pt x="483630" y="238386"/>
                      <a:pt x="434150" y="175001"/>
                      <a:pt x="379751" y="145695"/>
                    </a:cubicBezTo>
                    <a:cubicBezTo>
                      <a:pt x="325352" y="116389"/>
                      <a:pt x="248087" y="106389"/>
                      <a:pt x="193448" y="106629"/>
                    </a:cubicBezTo>
                    <a:cubicBezTo>
                      <a:pt x="138809" y="106869"/>
                      <a:pt x="94165" y="126008"/>
                      <a:pt x="51916" y="147133"/>
                    </a:cubicBezTo>
                    <a:cubicBezTo>
                      <a:pt x="41354" y="152414"/>
                      <a:pt x="29924" y="160339"/>
                      <a:pt x="18396" y="170064"/>
                    </a:cubicBezTo>
                    <a:lnTo>
                      <a:pt x="0" y="188257"/>
                    </a:lnTo>
                    <a:lnTo>
                      <a:pt x="1158" y="186459"/>
                    </a:lnTo>
                    <a:cubicBezTo>
                      <a:pt x="32908" y="140422"/>
                      <a:pt x="76564" y="107085"/>
                      <a:pt x="148795" y="76922"/>
                    </a:cubicBezTo>
                    <a:cubicBezTo>
                      <a:pt x="221026" y="46759"/>
                      <a:pt x="332548" y="16596"/>
                      <a:pt x="434545" y="5484"/>
                    </a:cubicBezTo>
                    <a:cubicBezTo>
                      <a:pt x="460044" y="2706"/>
                      <a:pt x="486883" y="1119"/>
                      <a:pt x="514373" y="424"/>
                    </a:cubicBezTo>
                    <a:close/>
                  </a:path>
                </a:pathLst>
              </a:custGeom>
              <a:solidFill>
                <a:srgbClr val="B799A5"/>
              </a:solidFill>
              <a:ln>
                <a:solidFill>
                  <a:schemeClr val="tx1"/>
                </a:solidFill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522" name="任意多边形 521"/>
              <p:cNvSpPr/>
              <p:nvPr/>
            </p:nvSpPr>
            <p:spPr>
              <a:xfrm>
                <a:off x="5730792" y="2307897"/>
                <a:ext cx="746849" cy="2991816"/>
              </a:xfrm>
              <a:custGeom>
                <a:avLst/>
                <a:gdLst>
                  <a:gd name="connsiteX0" fmla="*/ 226388 w 746849"/>
                  <a:gd name="connsiteY0" fmla="*/ 2910055 h 2984382"/>
                  <a:gd name="connsiteX1" fmla="*/ 99640 w 746849"/>
                  <a:gd name="connsiteY1" fmla="*/ 2747092 h 2984382"/>
                  <a:gd name="connsiteX2" fmla="*/ 45319 w 746849"/>
                  <a:gd name="connsiteY2" fmla="*/ 2511702 h 2984382"/>
                  <a:gd name="connsiteX3" fmla="*/ 36265 w 746849"/>
                  <a:gd name="connsiteY3" fmla="*/ 2167670 h 2984382"/>
                  <a:gd name="connsiteX4" fmla="*/ 54372 w 746849"/>
                  <a:gd name="connsiteY4" fmla="*/ 1896066 h 2984382"/>
                  <a:gd name="connsiteX5" fmla="*/ 45319 w 746849"/>
                  <a:gd name="connsiteY5" fmla="*/ 1687837 h 2984382"/>
                  <a:gd name="connsiteX6" fmla="*/ 9105 w 746849"/>
                  <a:gd name="connsiteY6" fmla="*/ 1370965 h 2984382"/>
                  <a:gd name="connsiteX7" fmla="*/ 54372 w 746849"/>
                  <a:gd name="connsiteY7" fmla="*/ 1081255 h 2984382"/>
                  <a:gd name="connsiteX8" fmla="*/ 36265 w 746849"/>
                  <a:gd name="connsiteY8" fmla="*/ 809651 h 2984382"/>
                  <a:gd name="connsiteX9" fmla="*/ 36265 w 746849"/>
                  <a:gd name="connsiteY9" fmla="*/ 565207 h 2984382"/>
                  <a:gd name="connsiteX10" fmla="*/ 52 w 746849"/>
                  <a:gd name="connsiteY10" fmla="*/ 384138 h 2984382"/>
                  <a:gd name="connsiteX11" fmla="*/ 45319 w 746849"/>
                  <a:gd name="connsiteY11" fmla="*/ 139694 h 2984382"/>
                  <a:gd name="connsiteX12" fmla="*/ 235442 w 746849"/>
                  <a:gd name="connsiteY12" fmla="*/ 3892 h 2984382"/>
                  <a:gd name="connsiteX13" fmla="*/ 452725 w 746849"/>
                  <a:gd name="connsiteY13" fmla="*/ 49159 h 2984382"/>
                  <a:gd name="connsiteX14" fmla="*/ 606634 w 746849"/>
                  <a:gd name="connsiteY14" fmla="*/ 175908 h 2984382"/>
                  <a:gd name="connsiteX15" fmla="*/ 679061 w 746849"/>
                  <a:gd name="connsiteY15" fmla="*/ 338870 h 2984382"/>
                  <a:gd name="connsiteX16" fmla="*/ 706222 w 746849"/>
                  <a:gd name="connsiteY16" fmla="*/ 519940 h 2984382"/>
                  <a:gd name="connsiteX17" fmla="*/ 588527 w 746849"/>
                  <a:gd name="connsiteY17" fmla="*/ 691955 h 2984382"/>
                  <a:gd name="connsiteX18" fmla="*/ 561366 w 746849"/>
                  <a:gd name="connsiteY18" fmla="*/ 891132 h 2984382"/>
                  <a:gd name="connsiteX19" fmla="*/ 615687 w 746849"/>
                  <a:gd name="connsiteY19" fmla="*/ 1153682 h 2984382"/>
                  <a:gd name="connsiteX20" fmla="*/ 688115 w 746849"/>
                  <a:gd name="connsiteY20" fmla="*/ 1425286 h 2984382"/>
                  <a:gd name="connsiteX21" fmla="*/ 733382 w 746849"/>
                  <a:gd name="connsiteY21" fmla="*/ 1769318 h 2984382"/>
                  <a:gd name="connsiteX22" fmla="*/ 742436 w 746849"/>
                  <a:gd name="connsiteY22" fmla="*/ 2176724 h 2984382"/>
                  <a:gd name="connsiteX23" fmla="*/ 670008 w 746849"/>
                  <a:gd name="connsiteY23" fmla="*/ 2421167 h 2984382"/>
                  <a:gd name="connsiteX24" fmla="*/ 633794 w 746849"/>
                  <a:gd name="connsiteY24" fmla="*/ 2538862 h 2984382"/>
                  <a:gd name="connsiteX25" fmla="*/ 642848 w 746849"/>
                  <a:gd name="connsiteY25" fmla="*/ 2719932 h 2984382"/>
                  <a:gd name="connsiteX26" fmla="*/ 615687 w 746849"/>
                  <a:gd name="connsiteY26" fmla="*/ 2901001 h 2984382"/>
                  <a:gd name="connsiteX27" fmla="*/ 488939 w 746849"/>
                  <a:gd name="connsiteY27" fmla="*/ 2982482 h 2984382"/>
                  <a:gd name="connsiteX28" fmla="*/ 307869 w 746849"/>
                  <a:gd name="connsiteY28" fmla="*/ 2955322 h 2984382"/>
                  <a:gd name="connsiteX29" fmla="*/ 226388 w 746849"/>
                  <a:gd name="connsiteY29" fmla="*/ 2910055 h 2984382"/>
                  <a:gd name="connsiteX0" fmla="*/ 226388 w 746849"/>
                  <a:gd name="connsiteY0" fmla="*/ 2914505 h 2988832"/>
                  <a:gd name="connsiteX1" fmla="*/ 99640 w 746849"/>
                  <a:gd name="connsiteY1" fmla="*/ 2751542 h 2988832"/>
                  <a:gd name="connsiteX2" fmla="*/ 45319 w 746849"/>
                  <a:gd name="connsiteY2" fmla="*/ 2516152 h 2988832"/>
                  <a:gd name="connsiteX3" fmla="*/ 36265 w 746849"/>
                  <a:gd name="connsiteY3" fmla="*/ 2172120 h 2988832"/>
                  <a:gd name="connsiteX4" fmla="*/ 54372 w 746849"/>
                  <a:gd name="connsiteY4" fmla="*/ 1900516 h 2988832"/>
                  <a:gd name="connsiteX5" fmla="*/ 45319 w 746849"/>
                  <a:gd name="connsiteY5" fmla="*/ 1692287 h 2988832"/>
                  <a:gd name="connsiteX6" fmla="*/ 9105 w 746849"/>
                  <a:gd name="connsiteY6" fmla="*/ 1375415 h 2988832"/>
                  <a:gd name="connsiteX7" fmla="*/ 54372 w 746849"/>
                  <a:gd name="connsiteY7" fmla="*/ 1085705 h 2988832"/>
                  <a:gd name="connsiteX8" fmla="*/ 36265 w 746849"/>
                  <a:gd name="connsiteY8" fmla="*/ 814101 h 2988832"/>
                  <a:gd name="connsiteX9" fmla="*/ 36265 w 746849"/>
                  <a:gd name="connsiteY9" fmla="*/ 569657 h 2988832"/>
                  <a:gd name="connsiteX10" fmla="*/ 52 w 746849"/>
                  <a:gd name="connsiteY10" fmla="*/ 388588 h 2988832"/>
                  <a:gd name="connsiteX11" fmla="*/ 45319 w 746849"/>
                  <a:gd name="connsiteY11" fmla="*/ 144144 h 2988832"/>
                  <a:gd name="connsiteX12" fmla="*/ 230679 w 746849"/>
                  <a:gd name="connsiteY12" fmla="*/ 3580 h 2988832"/>
                  <a:gd name="connsiteX13" fmla="*/ 452725 w 746849"/>
                  <a:gd name="connsiteY13" fmla="*/ 53609 h 2988832"/>
                  <a:gd name="connsiteX14" fmla="*/ 606634 w 746849"/>
                  <a:gd name="connsiteY14" fmla="*/ 180358 h 2988832"/>
                  <a:gd name="connsiteX15" fmla="*/ 679061 w 746849"/>
                  <a:gd name="connsiteY15" fmla="*/ 343320 h 2988832"/>
                  <a:gd name="connsiteX16" fmla="*/ 706222 w 746849"/>
                  <a:gd name="connsiteY16" fmla="*/ 524390 h 2988832"/>
                  <a:gd name="connsiteX17" fmla="*/ 588527 w 746849"/>
                  <a:gd name="connsiteY17" fmla="*/ 696405 h 2988832"/>
                  <a:gd name="connsiteX18" fmla="*/ 561366 w 746849"/>
                  <a:gd name="connsiteY18" fmla="*/ 895582 h 2988832"/>
                  <a:gd name="connsiteX19" fmla="*/ 615687 w 746849"/>
                  <a:gd name="connsiteY19" fmla="*/ 1158132 h 2988832"/>
                  <a:gd name="connsiteX20" fmla="*/ 688115 w 746849"/>
                  <a:gd name="connsiteY20" fmla="*/ 1429736 h 2988832"/>
                  <a:gd name="connsiteX21" fmla="*/ 733382 w 746849"/>
                  <a:gd name="connsiteY21" fmla="*/ 1773768 h 2988832"/>
                  <a:gd name="connsiteX22" fmla="*/ 742436 w 746849"/>
                  <a:gd name="connsiteY22" fmla="*/ 2181174 h 2988832"/>
                  <a:gd name="connsiteX23" fmla="*/ 670008 w 746849"/>
                  <a:gd name="connsiteY23" fmla="*/ 2425617 h 2988832"/>
                  <a:gd name="connsiteX24" fmla="*/ 633794 w 746849"/>
                  <a:gd name="connsiteY24" fmla="*/ 2543312 h 2988832"/>
                  <a:gd name="connsiteX25" fmla="*/ 642848 w 746849"/>
                  <a:gd name="connsiteY25" fmla="*/ 2724382 h 2988832"/>
                  <a:gd name="connsiteX26" fmla="*/ 615687 w 746849"/>
                  <a:gd name="connsiteY26" fmla="*/ 2905451 h 2988832"/>
                  <a:gd name="connsiteX27" fmla="*/ 488939 w 746849"/>
                  <a:gd name="connsiteY27" fmla="*/ 2986932 h 2988832"/>
                  <a:gd name="connsiteX28" fmla="*/ 307869 w 746849"/>
                  <a:gd name="connsiteY28" fmla="*/ 2959772 h 2988832"/>
                  <a:gd name="connsiteX29" fmla="*/ 226388 w 746849"/>
                  <a:gd name="connsiteY29" fmla="*/ 2914505 h 2988832"/>
                  <a:gd name="connsiteX0" fmla="*/ 226388 w 746849"/>
                  <a:gd name="connsiteY0" fmla="*/ 2915953 h 2990280"/>
                  <a:gd name="connsiteX1" fmla="*/ 99640 w 746849"/>
                  <a:gd name="connsiteY1" fmla="*/ 2752990 h 2990280"/>
                  <a:gd name="connsiteX2" fmla="*/ 45319 w 746849"/>
                  <a:gd name="connsiteY2" fmla="*/ 2517600 h 2990280"/>
                  <a:gd name="connsiteX3" fmla="*/ 36265 w 746849"/>
                  <a:gd name="connsiteY3" fmla="*/ 2173568 h 2990280"/>
                  <a:gd name="connsiteX4" fmla="*/ 54372 w 746849"/>
                  <a:gd name="connsiteY4" fmla="*/ 1901964 h 2990280"/>
                  <a:gd name="connsiteX5" fmla="*/ 45319 w 746849"/>
                  <a:gd name="connsiteY5" fmla="*/ 1693735 h 2990280"/>
                  <a:gd name="connsiteX6" fmla="*/ 9105 w 746849"/>
                  <a:gd name="connsiteY6" fmla="*/ 1376863 h 2990280"/>
                  <a:gd name="connsiteX7" fmla="*/ 54372 w 746849"/>
                  <a:gd name="connsiteY7" fmla="*/ 1087153 h 2990280"/>
                  <a:gd name="connsiteX8" fmla="*/ 36265 w 746849"/>
                  <a:gd name="connsiteY8" fmla="*/ 815549 h 2990280"/>
                  <a:gd name="connsiteX9" fmla="*/ 36265 w 746849"/>
                  <a:gd name="connsiteY9" fmla="*/ 571105 h 2990280"/>
                  <a:gd name="connsiteX10" fmla="*/ 52 w 746849"/>
                  <a:gd name="connsiteY10" fmla="*/ 390036 h 2990280"/>
                  <a:gd name="connsiteX11" fmla="*/ 45319 w 746849"/>
                  <a:gd name="connsiteY11" fmla="*/ 145592 h 2990280"/>
                  <a:gd name="connsiteX12" fmla="*/ 230679 w 746849"/>
                  <a:gd name="connsiteY12" fmla="*/ 5028 h 2990280"/>
                  <a:gd name="connsiteX13" fmla="*/ 462250 w 746849"/>
                  <a:gd name="connsiteY13" fmla="*/ 45532 h 2990280"/>
                  <a:gd name="connsiteX14" fmla="*/ 606634 w 746849"/>
                  <a:gd name="connsiteY14" fmla="*/ 181806 h 2990280"/>
                  <a:gd name="connsiteX15" fmla="*/ 679061 w 746849"/>
                  <a:gd name="connsiteY15" fmla="*/ 344768 h 2990280"/>
                  <a:gd name="connsiteX16" fmla="*/ 706222 w 746849"/>
                  <a:gd name="connsiteY16" fmla="*/ 525838 h 2990280"/>
                  <a:gd name="connsiteX17" fmla="*/ 588527 w 746849"/>
                  <a:gd name="connsiteY17" fmla="*/ 697853 h 2990280"/>
                  <a:gd name="connsiteX18" fmla="*/ 561366 w 746849"/>
                  <a:gd name="connsiteY18" fmla="*/ 897030 h 2990280"/>
                  <a:gd name="connsiteX19" fmla="*/ 615687 w 746849"/>
                  <a:gd name="connsiteY19" fmla="*/ 1159580 h 2990280"/>
                  <a:gd name="connsiteX20" fmla="*/ 688115 w 746849"/>
                  <a:gd name="connsiteY20" fmla="*/ 1431184 h 2990280"/>
                  <a:gd name="connsiteX21" fmla="*/ 733382 w 746849"/>
                  <a:gd name="connsiteY21" fmla="*/ 1775216 h 2990280"/>
                  <a:gd name="connsiteX22" fmla="*/ 742436 w 746849"/>
                  <a:gd name="connsiteY22" fmla="*/ 2182622 h 2990280"/>
                  <a:gd name="connsiteX23" fmla="*/ 670008 w 746849"/>
                  <a:gd name="connsiteY23" fmla="*/ 2427065 h 2990280"/>
                  <a:gd name="connsiteX24" fmla="*/ 633794 w 746849"/>
                  <a:gd name="connsiteY24" fmla="*/ 2544760 h 2990280"/>
                  <a:gd name="connsiteX25" fmla="*/ 642848 w 746849"/>
                  <a:gd name="connsiteY25" fmla="*/ 2725830 h 2990280"/>
                  <a:gd name="connsiteX26" fmla="*/ 615687 w 746849"/>
                  <a:gd name="connsiteY26" fmla="*/ 2906899 h 2990280"/>
                  <a:gd name="connsiteX27" fmla="*/ 488939 w 746849"/>
                  <a:gd name="connsiteY27" fmla="*/ 2988380 h 2990280"/>
                  <a:gd name="connsiteX28" fmla="*/ 307869 w 746849"/>
                  <a:gd name="connsiteY28" fmla="*/ 2961220 h 2990280"/>
                  <a:gd name="connsiteX29" fmla="*/ 226388 w 746849"/>
                  <a:gd name="connsiteY29" fmla="*/ 2915953 h 2990280"/>
                  <a:gd name="connsiteX0" fmla="*/ 226388 w 746849"/>
                  <a:gd name="connsiteY0" fmla="*/ 2915953 h 2990280"/>
                  <a:gd name="connsiteX1" fmla="*/ 99640 w 746849"/>
                  <a:gd name="connsiteY1" fmla="*/ 2752990 h 2990280"/>
                  <a:gd name="connsiteX2" fmla="*/ 45319 w 746849"/>
                  <a:gd name="connsiteY2" fmla="*/ 2517600 h 2990280"/>
                  <a:gd name="connsiteX3" fmla="*/ 36265 w 746849"/>
                  <a:gd name="connsiteY3" fmla="*/ 2173568 h 2990280"/>
                  <a:gd name="connsiteX4" fmla="*/ 54372 w 746849"/>
                  <a:gd name="connsiteY4" fmla="*/ 1901964 h 2990280"/>
                  <a:gd name="connsiteX5" fmla="*/ 45319 w 746849"/>
                  <a:gd name="connsiteY5" fmla="*/ 1693735 h 2990280"/>
                  <a:gd name="connsiteX6" fmla="*/ 9105 w 746849"/>
                  <a:gd name="connsiteY6" fmla="*/ 1376863 h 2990280"/>
                  <a:gd name="connsiteX7" fmla="*/ 54372 w 746849"/>
                  <a:gd name="connsiteY7" fmla="*/ 1087153 h 2990280"/>
                  <a:gd name="connsiteX8" fmla="*/ 36265 w 746849"/>
                  <a:gd name="connsiteY8" fmla="*/ 815549 h 2990280"/>
                  <a:gd name="connsiteX9" fmla="*/ 36265 w 746849"/>
                  <a:gd name="connsiteY9" fmla="*/ 571105 h 2990280"/>
                  <a:gd name="connsiteX10" fmla="*/ 52 w 746849"/>
                  <a:gd name="connsiteY10" fmla="*/ 390036 h 2990280"/>
                  <a:gd name="connsiteX11" fmla="*/ 45319 w 746849"/>
                  <a:gd name="connsiteY11" fmla="*/ 145592 h 2990280"/>
                  <a:gd name="connsiteX12" fmla="*/ 230679 w 746849"/>
                  <a:gd name="connsiteY12" fmla="*/ 5028 h 2990280"/>
                  <a:gd name="connsiteX13" fmla="*/ 462250 w 746849"/>
                  <a:gd name="connsiteY13" fmla="*/ 45532 h 2990280"/>
                  <a:gd name="connsiteX14" fmla="*/ 606634 w 746849"/>
                  <a:gd name="connsiteY14" fmla="*/ 181806 h 2990280"/>
                  <a:gd name="connsiteX15" fmla="*/ 679061 w 746849"/>
                  <a:gd name="connsiteY15" fmla="*/ 344768 h 2990280"/>
                  <a:gd name="connsiteX16" fmla="*/ 696697 w 746849"/>
                  <a:gd name="connsiteY16" fmla="*/ 528219 h 2990280"/>
                  <a:gd name="connsiteX17" fmla="*/ 588527 w 746849"/>
                  <a:gd name="connsiteY17" fmla="*/ 697853 h 2990280"/>
                  <a:gd name="connsiteX18" fmla="*/ 561366 w 746849"/>
                  <a:gd name="connsiteY18" fmla="*/ 897030 h 2990280"/>
                  <a:gd name="connsiteX19" fmla="*/ 615687 w 746849"/>
                  <a:gd name="connsiteY19" fmla="*/ 1159580 h 2990280"/>
                  <a:gd name="connsiteX20" fmla="*/ 688115 w 746849"/>
                  <a:gd name="connsiteY20" fmla="*/ 1431184 h 2990280"/>
                  <a:gd name="connsiteX21" fmla="*/ 733382 w 746849"/>
                  <a:gd name="connsiteY21" fmla="*/ 1775216 h 2990280"/>
                  <a:gd name="connsiteX22" fmla="*/ 742436 w 746849"/>
                  <a:gd name="connsiteY22" fmla="*/ 2182622 h 2990280"/>
                  <a:gd name="connsiteX23" fmla="*/ 670008 w 746849"/>
                  <a:gd name="connsiteY23" fmla="*/ 2427065 h 2990280"/>
                  <a:gd name="connsiteX24" fmla="*/ 633794 w 746849"/>
                  <a:gd name="connsiteY24" fmla="*/ 2544760 h 2990280"/>
                  <a:gd name="connsiteX25" fmla="*/ 642848 w 746849"/>
                  <a:gd name="connsiteY25" fmla="*/ 2725830 h 2990280"/>
                  <a:gd name="connsiteX26" fmla="*/ 615687 w 746849"/>
                  <a:gd name="connsiteY26" fmla="*/ 2906899 h 2990280"/>
                  <a:gd name="connsiteX27" fmla="*/ 488939 w 746849"/>
                  <a:gd name="connsiteY27" fmla="*/ 2988380 h 2990280"/>
                  <a:gd name="connsiteX28" fmla="*/ 307869 w 746849"/>
                  <a:gd name="connsiteY28" fmla="*/ 2961220 h 2990280"/>
                  <a:gd name="connsiteX29" fmla="*/ 226388 w 746849"/>
                  <a:gd name="connsiteY29" fmla="*/ 2915953 h 2990280"/>
                  <a:gd name="connsiteX0" fmla="*/ 226388 w 746849"/>
                  <a:gd name="connsiteY0" fmla="*/ 2915953 h 2990280"/>
                  <a:gd name="connsiteX1" fmla="*/ 99640 w 746849"/>
                  <a:gd name="connsiteY1" fmla="*/ 2752990 h 2990280"/>
                  <a:gd name="connsiteX2" fmla="*/ 45319 w 746849"/>
                  <a:gd name="connsiteY2" fmla="*/ 2517600 h 2990280"/>
                  <a:gd name="connsiteX3" fmla="*/ 36265 w 746849"/>
                  <a:gd name="connsiteY3" fmla="*/ 2173568 h 2990280"/>
                  <a:gd name="connsiteX4" fmla="*/ 54372 w 746849"/>
                  <a:gd name="connsiteY4" fmla="*/ 1901964 h 2990280"/>
                  <a:gd name="connsiteX5" fmla="*/ 45319 w 746849"/>
                  <a:gd name="connsiteY5" fmla="*/ 1693735 h 2990280"/>
                  <a:gd name="connsiteX6" fmla="*/ 9105 w 746849"/>
                  <a:gd name="connsiteY6" fmla="*/ 1376863 h 2990280"/>
                  <a:gd name="connsiteX7" fmla="*/ 54372 w 746849"/>
                  <a:gd name="connsiteY7" fmla="*/ 1087153 h 2990280"/>
                  <a:gd name="connsiteX8" fmla="*/ 36265 w 746849"/>
                  <a:gd name="connsiteY8" fmla="*/ 815549 h 2990280"/>
                  <a:gd name="connsiteX9" fmla="*/ 36265 w 746849"/>
                  <a:gd name="connsiteY9" fmla="*/ 571105 h 2990280"/>
                  <a:gd name="connsiteX10" fmla="*/ 52 w 746849"/>
                  <a:gd name="connsiteY10" fmla="*/ 390036 h 2990280"/>
                  <a:gd name="connsiteX11" fmla="*/ 45319 w 746849"/>
                  <a:gd name="connsiteY11" fmla="*/ 145592 h 2990280"/>
                  <a:gd name="connsiteX12" fmla="*/ 230679 w 746849"/>
                  <a:gd name="connsiteY12" fmla="*/ 5028 h 2990280"/>
                  <a:gd name="connsiteX13" fmla="*/ 462250 w 746849"/>
                  <a:gd name="connsiteY13" fmla="*/ 45532 h 2990280"/>
                  <a:gd name="connsiteX14" fmla="*/ 606634 w 746849"/>
                  <a:gd name="connsiteY14" fmla="*/ 181806 h 2990280"/>
                  <a:gd name="connsiteX15" fmla="*/ 679061 w 746849"/>
                  <a:gd name="connsiteY15" fmla="*/ 344768 h 2990280"/>
                  <a:gd name="connsiteX16" fmla="*/ 696697 w 746849"/>
                  <a:gd name="connsiteY16" fmla="*/ 528219 h 2990280"/>
                  <a:gd name="connsiteX17" fmla="*/ 598052 w 746849"/>
                  <a:gd name="connsiteY17" fmla="*/ 707378 h 2990280"/>
                  <a:gd name="connsiteX18" fmla="*/ 561366 w 746849"/>
                  <a:gd name="connsiteY18" fmla="*/ 897030 h 2990280"/>
                  <a:gd name="connsiteX19" fmla="*/ 615687 w 746849"/>
                  <a:gd name="connsiteY19" fmla="*/ 1159580 h 2990280"/>
                  <a:gd name="connsiteX20" fmla="*/ 688115 w 746849"/>
                  <a:gd name="connsiteY20" fmla="*/ 1431184 h 2990280"/>
                  <a:gd name="connsiteX21" fmla="*/ 733382 w 746849"/>
                  <a:gd name="connsiteY21" fmla="*/ 1775216 h 2990280"/>
                  <a:gd name="connsiteX22" fmla="*/ 742436 w 746849"/>
                  <a:gd name="connsiteY22" fmla="*/ 2182622 h 2990280"/>
                  <a:gd name="connsiteX23" fmla="*/ 670008 w 746849"/>
                  <a:gd name="connsiteY23" fmla="*/ 2427065 h 2990280"/>
                  <a:gd name="connsiteX24" fmla="*/ 633794 w 746849"/>
                  <a:gd name="connsiteY24" fmla="*/ 2544760 h 2990280"/>
                  <a:gd name="connsiteX25" fmla="*/ 642848 w 746849"/>
                  <a:gd name="connsiteY25" fmla="*/ 2725830 h 2990280"/>
                  <a:gd name="connsiteX26" fmla="*/ 615687 w 746849"/>
                  <a:gd name="connsiteY26" fmla="*/ 2906899 h 2990280"/>
                  <a:gd name="connsiteX27" fmla="*/ 488939 w 746849"/>
                  <a:gd name="connsiteY27" fmla="*/ 2988380 h 2990280"/>
                  <a:gd name="connsiteX28" fmla="*/ 307869 w 746849"/>
                  <a:gd name="connsiteY28" fmla="*/ 2961220 h 2990280"/>
                  <a:gd name="connsiteX29" fmla="*/ 226388 w 746849"/>
                  <a:gd name="connsiteY29" fmla="*/ 2915953 h 2990280"/>
                  <a:gd name="connsiteX0" fmla="*/ 226388 w 746849"/>
                  <a:gd name="connsiteY0" fmla="*/ 2915953 h 2990280"/>
                  <a:gd name="connsiteX1" fmla="*/ 99640 w 746849"/>
                  <a:gd name="connsiteY1" fmla="*/ 2752990 h 2990280"/>
                  <a:gd name="connsiteX2" fmla="*/ 45319 w 746849"/>
                  <a:gd name="connsiteY2" fmla="*/ 2517600 h 2990280"/>
                  <a:gd name="connsiteX3" fmla="*/ 36265 w 746849"/>
                  <a:gd name="connsiteY3" fmla="*/ 2173568 h 2990280"/>
                  <a:gd name="connsiteX4" fmla="*/ 54372 w 746849"/>
                  <a:gd name="connsiteY4" fmla="*/ 1901964 h 2990280"/>
                  <a:gd name="connsiteX5" fmla="*/ 45319 w 746849"/>
                  <a:gd name="connsiteY5" fmla="*/ 1693735 h 2990280"/>
                  <a:gd name="connsiteX6" fmla="*/ 9105 w 746849"/>
                  <a:gd name="connsiteY6" fmla="*/ 1376863 h 2990280"/>
                  <a:gd name="connsiteX7" fmla="*/ 54372 w 746849"/>
                  <a:gd name="connsiteY7" fmla="*/ 1087153 h 2990280"/>
                  <a:gd name="connsiteX8" fmla="*/ 36265 w 746849"/>
                  <a:gd name="connsiteY8" fmla="*/ 815549 h 2990280"/>
                  <a:gd name="connsiteX9" fmla="*/ 36265 w 746849"/>
                  <a:gd name="connsiteY9" fmla="*/ 571105 h 2990280"/>
                  <a:gd name="connsiteX10" fmla="*/ 52 w 746849"/>
                  <a:gd name="connsiteY10" fmla="*/ 390036 h 2990280"/>
                  <a:gd name="connsiteX11" fmla="*/ 45319 w 746849"/>
                  <a:gd name="connsiteY11" fmla="*/ 145592 h 2990280"/>
                  <a:gd name="connsiteX12" fmla="*/ 230679 w 746849"/>
                  <a:gd name="connsiteY12" fmla="*/ 5028 h 2990280"/>
                  <a:gd name="connsiteX13" fmla="*/ 462250 w 746849"/>
                  <a:gd name="connsiteY13" fmla="*/ 45532 h 2990280"/>
                  <a:gd name="connsiteX14" fmla="*/ 606634 w 746849"/>
                  <a:gd name="connsiteY14" fmla="*/ 181806 h 2990280"/>
                  <a:gd name="connsiteX15" fmla="*/ 679061 w 746849"/>
                  <a:gd name="connsiteY15" fmla="*/ 344768 h 2990280"/>
                  <a:gd name="connsiteX16" fmla="*/ 696697 w 746849"/>
                  <a:gd name="connsiteY16" fmla="*/ 528219 h 2990280"/>
                  <a:gd name="connsiteX17" fmla="*/ 598052 w 746849"/>
                  <a:gd name="connsiteY17" fmla="*/ 707378 h 2990280"/>
                  <a:gd name="connsiteX18" fmla="*/ 575653 w 746849"/>
                  <a:gd name="connsiteY18" fmla="*/ 894648 h 2990280"/>
                  <a:gd name="connsiteX19" fmla="*/ 615687 w 746849"/>
                  <a:gd name="connsiteY19" fmla="*/ 1159580 h 2990280"/>
                  <a:gd name="connsiteX20" fmla="*/ 688115 w 746849"/>
                  <a:gd name="connsiteY20" fmla="*/ 1431184 h 2990280"/>
                  <a:gd name="connsiteX21" fmla="*/ 733382 w 746849"/>
                  <a:gd name="connsiteY21" fmla="*/ 1775216 h 2990280"/>
                  <a:gd name="connsiteX22" fmla="*/ 742436 w 746849"/>
                  <a:gd name="connsiteY22" fmla="*/ 2182622 h 2990280"/>
                  <a:gd name="connsiteX23" fmla="*/ 670008 w 746849"/>
                  <a:gd name="connsiteY23" fmla="*/ 2427065 h 2990280"/>
                  <a:gd name="connsiteX24" fmla="*/ 633794 w 746849"/>
                  <a:gd name="connsiteY24" fmla="*/ 2544760 h 2990280"/>
                  <a:gd name="connsiteX25" fmla="*/ 642848 w 746849"/>
                  <a:gd name="connsiteY25" fmla="*/ 2725830 h 2990280"/>
                  <a:gd name="connsiteX26" fmla="*/ 615687 w 746849"/>
                  <a:gd name="connsiteY26" fmla="*/ 2906899 h 2990280"/>
                  <a:gd name="connsiteX27" fmla="*/ 488939 w 746849"/>
                  <a:gd name="connsiteY27" fmla="*/ 2988380 h 2990280"/>
                  <a:gd name="connsiteX28" fmla="*/ 307869 w 746849"/>
                  <a:gd name="connsiteY28" fmla="*/ 2961220 h 2990280"/>
                  <a:gd name="connsiteX29" fmla="*/ 226388 w 746849"/>
                  <a:gd name="connsiteY29" fmla="*/ 2915953 h 2990280"/>
                  <a:gd name="connsiteX0" fmla="*/ 226388 w 746849"/>
                  <a:gd name="connsiteY0" fmla="*/ 2915953 h 2991038"/>
                  <a:gd name="connsiteX1" fmla="*/ 99640 w 746849"/>
                  <a:gd name="connsiteY1" fmla="*/ 2752990 h 2991038"/>
                  <a:gd name="connsiteX2" fmla="*/ 45319 w 746849"/>
                  <a:gd name="connsiteY2" fmla="*/ 2517600 h 2991038"/>
                  <a:gd name="connsiteX3" fmla="*/ 36265 w 746849"/>
                  <a:gd name="connsiteY3" fmla="*/ 2173568 h 2991038"/>
                  <a:gd name="connsiteX4" fmla="*/ 54372 w 746849"/>
                  <a:gd name="connsiteY4" fmla="*/ 1901964 h 2991038"/>
                  <a:gd name="connsiteX5" fmla="*/ 45319 w 746849"/>
                  <a:gd name="connsiteY5" fmla="*/ 1693735 h 2991038"/>
                  <a:gd name="connsiteX6" fmla="*/ 9105 w 746849"/>
                  <a:gd name="connsiteY6" fmla="*/ 1376863 h 2991038"/>
                  <a:gd name="connsiteX7" fmla="*/ 54372 w 746849"/>
                  <a:gd name="connsiteY7" fmla="*/ 1087153 h 2991038"/>
                  <a:gd name="connsiteX8" fmla="*/ 36265 w 746849"/>
                  <a:gd name="connsiteY8" fmla="*/ 815549 h 2991038"/>
                  <a:gd name="connsiteX9" fmla="*/ 36265 w 746849"/>
                  <a:gd name="connsiteY9" fmla="*/ 571105 h 2991038"/>
                  <a:gd name="connsiteX10" fmla="*/ 52 w 746849"/>
                  <a:gd name="connsiteY10" fmla="*/ 390036 h 2991038"/>
                  <a:gd name="connsiteX11" fmla="*/ 45319 w 746849"/>
                  <a:gd name="connsiteY11" fmla="*/ 145592 h 2991038"/>
                  <a:gd name="connsiteX12" fmla="*/ 230679 w 746849"/>
                  <a:gd name="connsiteY12" fmla="*/ 5028 h 2991038"/>
                  <a:gd name="connsiteX13" fmla="*/ 462250 w 746849"/>
                  <a:gd name="connsiteY13" fmla="*/ 45532 h 2991038"/>
                  <a:gd name="connsiteX14" fmla="*/ 606634 w 746849"/>
                  <a:gd name="connsiteY14" fmla="*/ 181806 h 2991038"/>
                  <a:gd name="connsiteX15" fmla="*/ 679061 w 746849"/>
                  <a:gd name="connsiteY15" fmla="*/ 344768 h 2991038"/>
                  <a:gd name="connsiteX16" fmla="*/ 696697 w 746849"/>
                  <a:gd name="connsiteY16" fmla="*/ 528219 h 2991038"/>
                  <a:gd name="connsiteX17" fmla="*/ 598052 w 746849"/>
                  <a:gd name="connsiteY17" fmla="*/ 707378 h 2991038"/>
                  <a:gd name="connsiteX18" fmla="*/ 575653 w 746849"/>
                  <a:gd name="connsiteY18" fmla="*/ 894648 h 2991038"/>
                  <a:gd name="connsiteX19" fmla="*/ 615687 w 746849"/>
                  <a:gd name="connsiteY19" fmla="*/ 1159580 h 2991038"/>
                  <a:gd name="connsiteX20" fmla="*/ 688115 w 746849"/>
                  <a:gd name="connsiteY20" fmla="*/ 1431184 h 2991038"/>
                  <a:gd name="connsiteX21" fmla="*/ 733382 w 746849"/>
                  <a:gd name="connsiteY21" fmla="*/ 1775216 h 2991038"/>
                  <a:gd name="connsiteX22" fmla="*/ 742436 w 746849"/>
                  <a:gd name="connsiteY22" fmla="*/ 2182622 h 2991038"/>
                  <a:gd name="connsiteX23" fmla="*/ 670008 w 746849"/>
                  <a:gd name="connsiteY23" fmla="*/ 2427065 h 2991038"/>
                  <a:gd name="connsiteX24" fmla="*/ 633794 w 746849"/>
                  <a:gd name="connsiteY24" fmla="*/ 2544760 h 2991038"/>
                  <a:gd name="connsiteX25" fmla="*/ 642848 w 746849"/>
                  <a:gd name="connsiteY25" fmla="*/ 2725830 h 2991038"/>
                  <a:gd name="connsiteX26" fmla="*/ 615687 w 746849"/>
                  <a:gd name="connsiteY26" fmla="*/ 2906899 h 2991038"/>
                  <a:gd name="connsiteX27" fmla="*/ 488939 w 746849"/>
                  <a:gd name="connsiteY27" fmla="*/ 2988380 h 2991038"/>
                  <a:gd name="connsiteX28" fmla="*/ 334063 w 746849"/>
                  <a:gd name="connsiteY28" fmla="*/ 2970745 h 2991038"/>
                  <a:gd name="connsiteX29" fmla="*/ 226388 w 746849"/>
                  <a:gd name="connsiteY29" fmla="*/ 2915953 h 2991038"/>
                  <a:gd name="connsiteX0" fmla="*/ 193050 w 746849"/>
                  <a:gd name="connsiteY0" fmla="*/ 2887378 h 2991816"/>
                  <a:gd name="connsiteX1" fmla="*/ 99640 w 746849"/>
                  <a:gd name="connsiteY1" fmla="*/ 2752990 h 2991816"/>
                  <a:gd name="connsiteX2" fmla="*/ 45319 w 746849"/>
                  <a:gd name="connsiteY2" fmla="*/ 2517600 h 2991816"/>
                  <a:gd name="connsiteX3" fmla="*/ 36265 w 746849"/>
                  <a:gd name="connsiteY3" fmla="*/ 2173568 h 2991816"/>
                  <a:gd name="connsiteX4" fmla="*/ 54372 w 746849"/>
                  <a:gd name="connsiteY4" fmla="*/ 1901964 h 2991816"/>
                  <a:gd name="connsiteX5" fmla="*/ 45319 w 746849"/>
                  <a:gd name="connsiteY5" fmla="*/ 1693735 h 2991816"/>
                  <a:gd name="connsiteX6" fmla="*/ 9105 w 746849"/>
                  <a:gd name="connsiteY6" fmla="*/ 1376863 h 2991816"/>
                  <a:gd name="connsiteX7" fmla="*/ 54372 w 746849"/>
                  <a:gd name="connsiteY7" fmla="*/ 1087153 h 2991816"/>
                  <a:gd name="connsiteX8" fmla="*/ 36265 w 746849"/>
                  <a:gd name="connsiteY8" fmla="*/ 815549 h 2991816"/>
                  <a:gd name="connsiteX9" fmla="*/ 36265 w 746849"/>
                  <a:gd name="connsiteY9" fmla="*/ 571105 h 2991816"/>
                  <a:gd name="connsiteX10" fmla="*/ 52 w 746849"/>
                  <a:gd name="connsiteY10" fmla="*/ 390036 h 2991816"/>
                  <a:gd name="connsiteX11" fmla="*/ 45319 w 746849"/>
                  <a:gd name="connsiteY11" fmla="*/ 145592 h 2991816"/>
                  <a:gd name="connsiteX12" fmla="*/ 230679 w 746849"/>
                  <a:gd name="connsiteY12" fmla="*/ 5028 h 2991816"/>
                  <a:gd name="connsiteX13" fmla="*/ 462250 w 746849"/>
                  <a:gd name="connsiteY13" fmla="*/ 45532 h 2991816"/>
                  <a:gd name="connsiteX14" fmla="*/ 606634 w 746849"/>
                  <a:gd name="connsiteY14" fmla="*/ 181806 h 2991816"/>
                  <a:gd name="connsiteX15" fmla="*/ 679061 w 746849"/>
                  <a:gd name="connsiteY15" fmla="*/ 344768 h 2991816"/>
                  <a:gd name="connsiteX16" fmla="*/ 696697 w 746849"/>
                  <a:gd name="connsiteY16" fmla="*/ 528219 h 2991816"/>
                  <a:gd name="connsiteX17" fmla="*/ 598052 w 746849"/>
                  <a:gd name="connsiteY17" fmla="*/ 707378 h 2991816"/>
                  <a:gd name="connsiteX18" fmla="*/ 575653 w 746849"/>
                  <a:gd name="connsiteY18" fmla="*/ 894648 h 2991816"/>
                  <a:gd name="connsiteX19" fmla="*/ 615687 w 746849"/>
                  <a:gd name="connsiteY19" fmla="*/ 1159580 h 2991816"/>
                  <a:gd name="connsiteX20" fmla="*/ 688115 w 746849"/>
                  <a:gd name="connsiteY20" fmla="*/ 1431184 h 2991816"/>
                  <a:gd name="connsiteX21" fmla="*/ 733382 w 746849"/>
                  <a:gd name="connsiteY21" fmla="*/ 1775216 h 2991816"/>
                  <a:gd name="connsiteX22" fmla="*/ 742436 w 746849"/>
                  <a:gd name="connsiteY22" fmla="*/ 2182622 h 2991816"/>
                  <a:gd name="connsiteX23" fmla="*/ 670008 w 746849"/>
                  <a:gd name="connsiteY23" fmla="*/ 2427065 h 2991816"/>
                  <a:gd name="connsiteX24" fmla="*/ 633794 w 746849"/>
                  <a:gd name="connsiteY24" fmla="*/ 2544760 h 2991816"/>
                  <a:gd name="connsiteX25" fmla="*/ 642848 w 746849"/>
                  <a:gd name="connsiteY25" fmla="*/ 2725830 h 2991816"/>
                  <a:gd name="connsiteX26" fmla="*/ 615687 w 746849"/>
                  <a:gd name="connsiteY26" fmla="*/ 2906899 h 2991816"/>
                  <a:gd name="connsiteX27" fmla="*/ 488939 w 746849"/>
                  <a:gd name="connsiteY27" fmla="*/ 2988380 h 2991816"/>
                  <a:gd name="connsiteX28" fmla="*/ 334063 w 746849"/>
                  <a:gd name="connsiteY28" fmla="*/ 2970745 h 2991816"/>
                  <a:gd name="connsiteX29" fmla="*/ 193050 w 746849"/>
                  <a:gd name="connsiteY29" fmla="*/ 2887378 h 2991816"/>
                  <a:gd name="connsiteX0" fmla="*/ 193050 w 746849"/>
                  <a:gd name="connsiteY0" fmla="*/ 2887378 h 2991816"/>
                  <a:gd name="connsiteX1" fmla="*/ 99640 w 746849"/>
                  <a:gd name="connsiteY1" fmla="*/ 2752990 h 2991816"/>
                  <a:gd name="connsiteX2" fmla="*/ 45319 w 746849"/>
                  <a:gd name="connsiteY2" fmla="*/ 2517600 h 2991816"/>
                  <a:gd name="connsiteX3" fmla="*/ 36265 w 746849"/>
                  <a:gd name="connsiteY3" fmla="*/ 2173568 h 2991816"/>
                  <a:gd name="connsiteX4" fmla="*/ 54372 w 746849"/>
                  <a:gd name="connsiteY4" fmla="*/ 1901964 h 2991816"/>
                  <a:gd name="connsiteX5" fmla="*/ 45319 w 746849"/>
                  <a:gd name="connsiteY5" fmla="*/ 1693735 h 2991816"/>
                  <a:gd name="connsiteX6" fmla="*/ 28155 w 746849"/>
                  <a:gd name="connsiteY6" fmla="*/ 1376863 h 2991816"/>
                  <a:gd name="connsiteX7" fmla="*/ 54372 w 746849"/>
                  <a:gd name="connsiteY7" fmla="*/ 1087153 h 2991816"/>
                  <a:gd name="connsiteX8" fmla="*/ 36265 w 746849"/>
                  <a:gd name="connsiteY8" fmla="*/ 815549 h 2991816"/>
                  <a:gd name="connsiteX9" fmla="*/ 36265 w 746849"/>
                  <a:gd name="connsiteY9" fmla="*/ 571105 h 2991816"/>
                  <a:gd name="connsiteX10" fmla="*/ 52 w 746849"/>
                  <a:gd name="connsiteY10" fmla="*/ 390036 h 2991816"/>
                  <a:gd name="connsiteX11" fmla="*/ 45319 w 746849"/>
                  <a:gd name="connsiteY11" fmla="*/ 145592 h 2991816"/>
                  <a:gd name="connsiteX12" fmla="*/ 230679 w 746849"/>
                  <a:gd name="connsiteY12" fmla="*/ 5028 h 2991816"/>
                  <a:gd name="connsiteX13" fmla="*/ 462250 w 746849"/>
                  <a:gd name="connsiteY13" fmla="*/ 45532 h 2991816"/>
                  <a:gd name="connsiteX14" fmla="*/ 606634 w 746849"/>
                  <a:gd name="connsiteY14" fmla="*/ 181806 h 2991816"/>
                  <a:gd name="connsiteX15" fmla="*/ 679061 w 746849"/>
                  <a:gd name="connsiteY15" fmla="*/ 344768 h 2991816"/>
                  <a:gd name="connsiteX16" fmla="*/ 696697 w 746849"/>
                  <a:gd name="connsiteY16" fmla="*/ 528219 h 2991816"/>
                  <a:gd name="connsiteX17" fmla="*/ 598052 w 746849"/>
                  <a:gd name="connsiteY17" fmla="*/ 707378 h 2991816"/>
                  <a:gd name="connsiteX18" fmla="*/ 575653 w 746849"/>
                  <a:gd name="connsiteY18" fmla="*/ 894648 h 2991816"/>
                  <a:gd name="connsiteX19" fmla="*/ 615687 w 746849"/>
                  <a:gd name="connsiteY19" fmla="*/ 1159580 h 2991816"/>
                  <a:gd name="connsiteX20" fmla="*/ 688115 w 746849"/>
                  <a:gd name="connsiteY20" fmla="*/ 1431184 h 2991816"/>
                  <a:gd name="connsiteX21" fmla="*/ 733382 w 746849"/>
                  <a:gd name="connsiteY21" fmla="*/ 1775216 h 2991816"/>
                  <a:gd name="connsiteX22" fmla="*/ 742436 w 746849"/>
                  <a:gd name="connsiteY22" fmla="*/ 2182622 h 2991816"/>
                  <a:gd name="connsiteX23" fmla="*/ 670008 w 746849"/>
                  <a:gd name="connsiteY23" fmla="*/ 2427065 h 2991816"/>
                  <a:gd name="connsiteX24" fmla="*/ 633794 w 746849"/>
                  <a:gd name="connsiteY24" fmla="*/ 2544760 h 2991816"/>
                  <a:gd name="connsiteX25" fmla="*/ 642848 w 746849"/>
                  <a:gd name="connsiteY25" fmla="*/ 2725830 h 2991816"/>
                  <a:gd name="connsiteX26" fmla="*/ 615687 w 746849"/>
                  <a:gd name="connsiteY26" fmla="*/ 2906899 h 2991816"/>
                  <a:gd name="connsiteX27" fmla="*/ 488939 w 746849"/>
                  <a:gd name="connsiteY27" fmla="*/ 2988380 h 2991816"/>
                  <a:gd name="connsiteX28" fmla="*/ 334063 w 746849"/>
                  <a:gd name="connsiteY28" fmla="*/ 2970745 h 2991816"/>
                  <a:gd name="connsiteX29" fmla="*/ 193050 w 746849"/>
                  <a:gd name="connsiteY29" fmla="*/ 2887378 h 2991816"/>
                  <a:gd name="connsiteX0" fmla="*/ 193050 w 746849"/>
                  <a:gd name="connsiteY0" fmla="*/ 2887378 h 2991816"/>
                  <a:gd name="connsiteX1" fmla="*/ 99640 w 746849"/>
                  <a:gd name="connsiteY1" fmla="*/ 2752990 h 2991816"/>
                  <a:gd name="connsiteX2" fmla="*/ 45319 w 746849"/>
                  <a:gd name="connsiteY2" fmla="*/ 2517600 h 2991816"/>
                  <a:gd name="connsiteX3" fmla="*/ 36265 w 746849"/>
                  <a:gd name="connsiteY3" fmla="*/ 2173568 h 2991816"/>
                  <a:gd name="connsiteX4" fmla="*/ 54372 w 746849"/>
                  <a:gd name="connsiteY4" fmla="*/ 1901964 h 2991816"/>
                  <a:gd name="connsiteX5" fmla="*/ 45319 w 746849"/>
                  <a:gd name="connsiteY5" fmla="*/ 1693735 h 2991816"/>
                  <a:gd name="connsiteX6" fmla="*/ 28155 w 746849"/>
                  <a:gd name="connsiteY6" fmla="*/ 1376863 h 2991816"/>
                  <a:gd name="connsiteX7" fmla="*/ 47228 w 746849"/>
                  <a:gd name="connsiteY7" fmla="*/ 1087153 h 2991816"/>
                  <a:gd name="connsiteX8" fmla="*/ 36265 w 746849"/>
                  <a:gd name="connsiteY8" fmla="*/ 815549 h 2991816"/>
                  <a:gd name="connsiteX9" fmla="*/ 36265 w 746849"/>
                  <a:gd name="connsiteY9" fmla="*/ 571105 h 2991816"/>
                  <a:gd name="connsiteX10" fmla="*/ 52 w 746849"/>
                  <a:gd name="connsiteY10" fmla="*/ 390036 h 2991816"/>
                  <a:gd name="connsiteX11" fmla="*/ 45319 w 746849"/>
                  <a:gd name="connsiteY11" fmla="*/ 145592 h 2991816"/>
                  <a:gd name="connsiteX12" fmla="*/ 230679 w 746849"/>
                  <a:gd name="connsiteY12" fmla="*/ 5028 h 2991816"/>
                  <a:gd name="connsiteX13" fmla="*/ 462250 w 746849"/>
                  <a:gd name="connsiteY13" fmla="*/ 45532 h 2991816"/>
                  <a:gd name="connsiteX14" fmla="*/ 606634 w 746849"/>
                  <a:gd name="connsiteY14" fmla="*/ 181806 h 2991816"/>
                  <a:gd name="connsiteX15" fmla="*/ 679061 w 746849"/>
                  <a:gd name="connsiteY15" fmla="*/ 344768 h 2991816"/>
                  <a:gd name="connsiteX16" fmla="*/ 696697 w 746849"/>
                  <a:gd name="connsiteY16" fmla="*/ 528219 h 2991816"/>
                  <a:gd name="connsiteX17" fmla="*/ 598052 w 746849"/>
                  <a:gd name="connsiteY17" fmla="*/ 707378 h 2991816"/>
                  <a:gd name="connsiteX18" fmla="*/ 575653 w 746849"/>
                  <a:gd name="connsiteY18" fmla="*/ 894648 h 2991816"/>
                  <a:gd name="connsiteX19" fmla="*/ 615687 w 746849"/>
                  <a:gd name="connsiteY19" fmla="*/ 1159580 h 2991816"/>
                  <a:gd name="connsiteX20" fmla="*/ 688115 w 746849"/>
                  <a:gd name="connsiteY20" fmla="*/ 1431184 h 2991816"/>
                  <a:gd name="connsiteX21" fmla="*/ 733382 w 746849"/>
                  <a:gd name="connsiteY21" fmla="*/ 1775216 h 2991816"/>
                  <a:gd name="connsiteX22" fmla="*/ 742436 w 746849"/>
                  <a:gd name="connsiteY22" fmla="*/ 2182622 h 2991816"/>
                  <a:gd name="connsiteX23" fmla="*/ 670008 w 746849"/>
                  <a:gd name="connsiteY23" fmla="*/ 2427065 h 2991816"/>
                  <a:gd name="connsiteX24" fmla="*/ 633794 w 746849"/>
                  <a:gd name="connsiteY24" fmla="*/ 2544760 h 2991816"/>
                  <a:gd name="connsiteX25" fmla="*/ 642848 w 746849"/>
                  <a:gd name="connsiteY25" fmla="*/ 2725830 h 2991816"/>
                  <a:gd name="connsiteX26" fmla="*/ 615687 w 746849"/>
                  <a:gd name="connsiteY26" fmla="*/ 2906899 h 2991816"/>
                  <a:gd name="connsiteX27" fmla="*/ 488939 w 746849"/>
                  <a:gd name="connsiteY27" fmla="*/ 2988380 h 2991816"/>
                  <a:gd name="connsiteX28" fmla="*/ 334063 w 746849"/>
                  <a:gd name="connsiteY28" fmla="*/ 2970745 h 2991816"/>
                  <a:gd name="connsiteX29" fmla="*/ 193050 w 746849"/>
                  <a:gd name="connsiteY29" fmla="*/ 2887378 h 2991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746849" h="2991816">
                    <a:moveTo>
                      <a:pt x="193050" y="2887378"/>
                    </a:moveTo>
                    <a:cubicBezTo>
                      <a:pt x="153980" y="2851086"/>
                      <a:pt x="124262" y="2814620"/>
                      <a:pt x="99640" y="2752990"/>
                    </a:cubicBezTo>
                    <a:cubicBezTo>
                      <a:pt x="75018" y="2691360"/>
                      <a:pt x="55881" y="2614170"/>
                      <a:pt x="45319" y="2517600"/>
                    </a:cubicBezTo>
                    <a:cubicBezTo>
                      <a:pt x="34756" y="2421030"/>
                      <a:pt x="34756" y="2276174"/>
                      <a:pt x="36265" y="2173568"/>
                    </a:cubicBezTo>
                    <a:cubicBezTo>
                      <a:pt x="37774" y="2070962"/>
                      <a:pt x="52863" y="1981936"/>
                      <a:pt x="54372" y="1901964"/>
                    </a:cubicBezTo>
                    <a:cubicBezTo>
                      <a:pt x="55881" y="1821992"/>
                      <a:pt x="49688" y="1781252"/>
                      <a:pt x="45319" y="1693735"/>
                    </a:cubicBezTo>
                    <a:cubicBezTo>
                      <a:pt x="40950" y="1606218"/>
                      <a:pt x="27837" y="1477960"/>
                      <a:pt x="28155" y="1376863"/>
                    </a:cubicBezTo>
                    <a:cubicBezTo>
                      <a:pt x="28473" y="1275766"/>
                      <a:pt x="45876" y="1180705"/>
                      <a:pt x="47228" y="1087153"/>
                    </a:cubicBezTo>
                    <a:cubicBezTo>
                      <a:pt x="48580" y="993601"/>
                      <a:pt x="38092" y="901557"/>
                      <a:pt x="36265" y="815549"/>
                    </a:cubicBezTo>
                    <a:cubicBezTo>
                      <a:pt x="34438" y="729541"/>
                      <a:pt x="42300" y="642024"/>
                      <a:pt x="36265" y="571105"/>
                    </a:cubicBezTo>
                    <a:cubicBezTo>
                      <a:pt x="30230" y="500186"/>
                      <a:pt x="-1457" y="460955"/>
                      <a:pt x="52" y="390036"/>
                    </a:cubicBezTo>
                    <a:cubicBezTo>
                      <a:pt x="1561" y="319117"/>
                      <a:pt x="6881" y="209760"/>
                      <a:pt x="45319" y="145592"/>
                    </a:cubicBezTo>
                    <a:cubicBezTo>
                      <a:pt x="83757" y="81424"/>
                      <a:pt x="161191" y="21705"/>
                      <a:pt x="230679" y="5028"/>
                    </a:cubicBezTo>
                    <a:cubicBezTo>
                      <a:pt x="300167" y="-11649"/>
                      <a:pt x="399591" y="16069"/>
                      <a:pt x="462250" y="45532"/>
                    </a:cubicBezTo>
                    <a:cubicBezTo>
                      <a:pt x="524909" y="74995"/>
                      <a:pt x="570499" y="131934"/>
                      <a:pt x="606634" y="181806"/>
                    </a:cubicBezTo>
                    <a:cubicBezTo>
                      <a:pt x="642769" y="231678"/>
                      <a:pt x="664051" y="287033"/>
                      <a:pt x="679061" y="344768"/>
                    </a:cubicBezTo>
                    <a:cubicBezTo>
                      <a:pt x="694072" y="402504"/>
                      <a:pt x="710198" y="467784"/>
                      <a:pt x="696697" y="528219"/>
                    </a:cubicBezTo>
                    <a:cubicBezTo>
                      <a:pt x="683196" y="588654"/>
                      <a:pt x="618226" y="646307"/>
                      <a:pt x="598052" y="707378"/>
                    </a:cubicBezTo>
                    <a:cubicBezTo>
                      <a:pt x="577878" y="768450"/>
                      <a:pt x="572714" y="819281"/>
                      <a:pt x="575653" y="894648"/>
                    </a:cubicBezTo>
                    <a:cubicBezTo>
                      <a:pt x="578592" y="970015"/>
                      <a:pt x="596943" y="1070157"/>
                      <a:pt x="615687" y="1159580"/>
                    </a:cubicBezTo>
                    <a:cubicBezTo>
                      <a:pt x="634431" y="1249003"/>
                      <a:pt x="668499" y="1328578"/>
                      <a:pt x="688115" y="1431184"/>
                    </a:cubicBezTo>
                    <a:cubicBezTo>
                      <a:pt x="707731" y="1533790"/>
                      <a:pt x="724329" y="1649976"/>
                      <a:pt x="733382" y="1775216"/>
                    </a:cubicBezTo>
                    <a:cubicBezTo>
                      <a:pt x="742436" y="1900456"/>
                      <a:pt x="752998" y="2073980"/>
                      <a:pt x="742436" y="2182622"/>
                    </a:cubicBezTo>
                    <a:cubicBezTo>
                      <a:pt x="731874" y="2291263"/>
                      <a:pt x="688115" y="2366709"/>
                      <a:pt x="670008" y="2427065"/>
                    </a:cubicBezTo>
                    <a:cubicBezTo>
                      <a:pt x="651901" y="2487421"/>
                      <a:pt x="638321" y="2494966"/>
                      <a:pt x="633794" y="2544760"/>
                    </a:cubicBezTo>
                    <a:cubicBezTo>
                      <a:pt x="629267" y="2594554"/>
                      <a:pt x="645866" y="2665473"/>
                      <a:pt x="642848" y="2725830"/>
                    </a:cubicBezTo>
                    <a:cubicBezTo>
                      <a:pt x="639830" y="2786186"/>
                      <a:pt x="641338" y="2863141"/>
                      <a:pt x="615687" y="2906899"/>
                    </a:cubicBezTo>
                    <a:cubicBezTo>
                      <a:pt x="590036" y="2950657"/>
                      <a:pt x="540242" y="2979327"/>
                      <a:pt x="488939" y="2988380"/>
                    </a:cubicBezTo>
                    <a:cubicBezTo>
                      <a:pt x="437636" y="2997433"/>
                      <a:pt x="383378" y="2987579"/>
                      <a:pt x="334063" y="2970745"/>
                    </a:cubicBezTo>
                    <a:cubicBezTo>
                      <a:pt x="284748" y="2953911"/>
                      <a:pt x="232120" y="2923670"/>
                      <a:pt x="193050" y="2887378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B799A5"/>
                  </a:gs>
                  <a:gs pos="50000">
                    <a:srgbClr val="D1BDC5"/>
                  </a:gs>
                  <a:gs pos="100000">
                    <a:srgbClr val="EFE9EB"/>
                  </a:gs>
                </a:gsLst>
                <a:lin ang="5400000" scaled="1"/>
                <a:tileRect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97" name="组合 196"/>
            <p:cNvGrpSpPr/>
            <p:nvPr/>
          </p:nvGrpSpPr>
          <p:grpSpPr>
            <a:xfrm>
              <a:off x="6422699" y="3779514"/>
              <a:ext cx="2945148" cy="1453465"/>
              <a:chOff x="6422699" y="3779514"/>
              <a:chExt cx="2945148" cy="1453465"/>
            </a:xfrm>
          </p:grpSpPr>
          <p:grpSp>
            <p:nvGrpSpPr>
              <p:cNvPr id="493" name="组合 492"/>
              <p:cNvGrpSpPr/>
              <p:nvPr/>
            </p:nvGrpSpPr>
            <p:grpSpPr>
              <a:xfrm>
                <a:off x="8491879" y="3779514"/>
                <a:ext cx="396290" cy="422710"/>
                <a:chOff x="4748698" y="3302380"/>
                <a:chExt cx="396290" cy="422710"/>
              </a:xfrm>
            </p:grpSpPr>
            <p:sp>
              <p:nvSpPr>
                <p:cNvPr id="518" name="椭圆 517"/>
                <p:cNvSpPr>
                  <a:spLocks noChangeAspect="1"/>
                </p:cNvSpPr>
                <p:nvPr/>
              </p:nvSpPr>
              <p:spPr>
                <a:xfrm>
                  <a:off x="4748988" y="3329090"/>
                  <a:ext cx="396000" cy="396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19" name="椭圆 518"/>
                <p:cNvSpPr/>
                <p:nvPr/>
              </p:nvSpPr>
              <p:spPr>
                <a:xfrm>
                  <a:off x="474869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94" name="组合 493"/>
              <p:cNvGrpSpPr/>
              <p:nvPr/>
            </p:nvGrpSpPr>
            <p:grpSpPr>
              <a:xfrm>
                <a:off x="8251477" y="3852085"/>
                <a:ext cx="406909" cy="421458"/>
                <a:chOff x="4596790" y="3487042"/>
                <a:chExt cx="406909" cy="421458"/>
              </a:xfrm>
            </p:grpSpPr>
            <p:sp>
              <p:nvSpPr>
                <p:cNvPr id="516" name="椭圆 515"/>
                <p:cNvSpPr>
                  <a:spLocks noChangeAspect="1"/>
                </p:cNvSpPr>
                <p:nvPr/>
              </p:nvSpPr>
              <p:spPr>
                <a:xfrm>
                  <a:off x="4600499" y="3505300"/>
                  <a:ext cx="403200" cy="4032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17" name="椭圆 516"/>
                <p:cNvSpPr/>
                <p:nvPr/>
              </p:nvSpPr>
              <p:spPr>
                <a:xfrm>
                  <a:off x="4596790" y="3487042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95" name="组合 494"/>
              <p:cNvGrpSpPr/>
              <p:nvPr/>
            </p:nvGrpSpPr>
            <p:grpSpPr>
              <a:xfrm>
                <a:off x="7944393" y="3957434"/>
                <a:ext cx="424800" cy="437602"/>
                <a:chOff x="4461819" y="3673025"/>
                <a:chExt cx="424800" cy="437602"/>
              </a:xfrm>
            </p:grpSpPr>
            <p:sp>
              <p:nvSpPr>
                <p:cNvPr id="514" name="椭圆 513"/>
                <p:cNvSpPr>
                  <a:spLocks noChangeAspect="1"/>
                </p:cNvSpPr>
                <p:nvPr/>
              </p:nvSpPr>
              <p:spPr>
                <a:xfrm>
                  <a:off x="4461819" y="3685827"/>
                  <a:ext cx="424800" cy="424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15" name="椭圆 514"/>
                <p:cNvSpPr/>
                <p:nvPr/>
              </p:nvSpPr>
              <p:spPr>
                <a:xfrm>
                  <a:off x="4494786" y="3673025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96" name="组合 495"/>
              <p:cNvGrpSpPr/>
              <p:nvPr/>
            </p:nvGrpSpPr>
            <p:grpSpPr>
              <a:xfrm>
                <a:off x="7617694" y="4091924"/>
                <a:ext cx="468000" cy="468465"/>
                <a:chOff x="4286276" y="3855861"/>
                <a:chExt cx="468000" cy="468465"/>
              </a:xfrm>
            </p:grpSpPr>
            <p:sp>
              <p:nvSpPr>
                <p:cNvPr id="512" name="椭圆 511"/>
                <p:cNvSpPr>
                  <a:spLocks noChangeAspect="1"/>
                </p:cNvSpPr>
                <p:nvPr/>
              </p:nvSpPr>
              <p:spPr>
                <a:xfrm>
                  <a:off x="4286276" y="3856326"/>
                  <a:ext cx="468000" cy="46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13" name="椭圆 512"/>
                <p:cNvSpPr/>
                <p:nvPr/>
              </p:nvSpPr>
              <p:spPr>
                <a:xfrm>
                  <a:off x="4302492" y="3855861"/>
                  <a:ext cx="324000" cy="32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97" name="组合 496"/>
              <p:cNvGrpSpPr/>
              <p:nvPr/>
            </p:nvGrpSpPr>
            <p:grpSpPr>
              <a:xfrm>
                <a:off x="7315041" y="4210955"/>
                <a:ext cx="505384" cy="492398"/>
                <a:chOff x="4266892" y="3849928"/>
                <a:chExt cx="505384" cy="492398"/>
              </a:xfrm>
            </p:grpSpPr>
            <p:sp>
              <p:nvSpPr>
                <p:cNvPr id="510" name="椭圆 509"/>
                <p:cNvSpPr>
                  <a:spLocks noChangeAspect="1"/>
                </p:cNvSpPr>
                <p:nvPr/>
              </p:nvSpPr>
              <p:spPr>
                <a:xfrm>
                  <a:off x="4286276" y="3856326"/>
                  <a:ext cx="486000" cy="486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11" name="椭圆 510"/>
                <p:cNvSpPr/>
                <p:nvPr/>
              </p:nvSpPr>
              <p:spPr>
                <a:xfrm>
                  <a:off x="4266892" y="3849928"/>
                  <a:ext cx="323998" cy="324001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98" name="组合 497"/>
              <p:cNvGrpSpPr/>
              <p:nvPr/>
            </p:nvGrpSpPr>
            <p:grpSpPr>
              <a:xfrm>
                <a:off x="7055919" y="4360904"/>
                <a:ext cx="504000" cy="518754"/>
                <a:chOff x="4281513" y="3855861"/>
                <a:chExt cx="504000" cy="518754"/>
              </a:xfrm>
            </p:grpSpPr>
            <p:sp>
              <p:nvSpPr>
                <p:cNvPr id="508" name="椭圆 507"/>
                <p:cNvSpPr>
                  <a:spLocks noChangeAspect="1"/>
                </p:cNvSpPr>
                <p:nvPr/>
              </p:nvSpPr>
              <p:spPr>
                <a:xfrm>
                  <a:off x="4281513" y="3870615"/>
                  <a:ext cx="504000" cy="504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09" name="椭圆 508"/>
                <p:cNvSpPr/>
                <p:nvPr/>
              </p:nvSpPr>
              <p:spPr>
                <a:xfrm>
                  <a:off x="4302492" y="3855861"/>
                  <a:ext cx="324000" cy="32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99" name="组合 498"/>
              <p:cNvGrpSpPr/>
              <p:nvPr/>
            </p:nvGrpSpPr>
            <p:grpSpPr>
              <a:xfrm>
                <a:off x="6763124" y="4523972"/>
                <a:ext cx="522000" cy="536754"/>
                <a:chOff x="4281513" y="3855861"/>
                <a:chExt cx="522000" cy="536754"/>
              </a:xfrm>
            </p:grpSpPr>
            <p:sp>
              <p:nvSpPr>
                <p:cNvPr id="506" name="椭圆 505"/>
                <p:cNvSpPr>
                  <a:spLocks noChangeAspect="1"/>
                </p:cNvSpPr>
                <p:nvPr/>
              </p:nvSpPr>
              <p:spPr>
                <a:xfrm>
                  <a:off x="4281513" y="3870615"/>
                  <a:ext cx="522000" cy="522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07" name="椭圆 506"/>
                <p:cNvSpPr/>
                <p:nvPr/>
              </p:nvSpPr>
              <p:spPr>
                <a:xfrm>
                  <a:off x="4302492" y="3855861"/>
                  <a:ext cx="324000" cy="32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00" name="组合 499"/>
              <p:cNvGrpSpPr/>
              <p:nvPr/>
            </p:nvGrpSpPr>
            <p:grpSpPr>
              <a:xfrm>
                <a:off x="6422699" y="4682179"/>
                <a:ext cx="550800" cy="550800"/>
                <a:chOff x="4281513" y="3870615"/>
                <a:chExt cx="550800" cy="550800"/>
              </a:xfrm>
            </p:grpSpPr>
            <p:sp>
              <p:nvSpPr>
                <p:cNvPr id="504" name="椭圆 503"/>
                <p:cNvSpPr>
                  <a:spLocks noChangeAspect="1"/>
                </p:cNvSpPr>
                <p:nvPr/>
              </p:nvSpPr>
              <p:spPr>
                <a:xfrm>
                  <a:off x="4281513" y="3870615"/>
                  <a:ext cx="550800" cy="550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05" name="椭圆 504"/>
                <p:cNvSpPr/>
                <p:nvPr/>
              </p:nvSpPr>
              <p:spPr>
                <a:xfrm>
                  <a:off x="4290626" y="3903327"/>
                  <a:ext cx="360000" cy="36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501" name="组合 500"/>
              <p:cNvGrpSpPr/>
              <p:nvPr/>
            </p:nvGrpSpPr>
            <p:grpSpPr>
              <a:xfrm>
                <a:off x="8971557" y="3808655"/>
                <a:ext cx="396290" cy="422710"/>
                <a:chOff x="4748698" y="3302380"/>
                <a:chExt cx="396290" cy="422710"/>
              </a:xfrm>
            </p:grpSpPr>
            <p:sp>
              <p:nvSpPr>
                <p:cNvPr id="502" name="椭圆 501"/>
                <p:cNvSpPr>
                  <a:spLocks noChangeAspect="1"/>
                </p:cNvSpPr>
                <p:nvPr/>
              </p:nvSpPr>
              <p:spPr>
                <a:xfrm>
                  <a:off x="4748988" y="3329090"/>
                  <a:ext cx="396000" cy="396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503" name="椭圆 502"/>
                <p:cNvSpPr/>
                <p:nvPr/>
              </p:nvSpPr>
              <p:spPr>
                <a:xfrm>
                  <a:off x="474869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889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198" name="组合 197"/>
            <p:cNvGrpSpPr/>
            <p:nvPr/>
          </p:nvGrpSpPr>
          <p:grpSpPr>
            <a:xfrm>
              <a:off x="6749398" y="3885426"/>
              <a:ext cx="2383373" cy="1530236"/>
              <a:chOff x="6749398" y="3885426"/>
              <a:chExt cx="2383373" cy="1530236"/>
            </a:xfrm>
          </p:grpSpPr>
          <p:grpSp>
            <p:nvGrpSpPr>
              <p:cNvPr id="469" name="组合 468"/>
              <p:cNvGrpSpPr/>
              <p:nvPr/>
            </p:nvGrpSpPr>
            <p:grpSpPr>
              <a:xfrm>
                <a:off x="8736481" y="3885426"/>
                <a:ext cx="396290" cy="422710"/>
                <a:chOff x="4748698" y="3302380"/>
                <a:chExt cx="396290" cy="422710"/>
              </a:xfrm>
            </p:grpSpPr>
            <p:sp>
              <p:nvSpPr>
                <p:cNvPr id="491" name="椭圆 490"/>
                <p:cNvSpPr>
                  <a:spLocks noChangeAspect="1"/>
                </p:cNvSpPr>
                <p:nvPr/>
              </p:nvSpPr>
              <p:spPr>
                <a:xfrm>
                  <a:off x="4748988" y="3329090"/>
                  <a:ext cx="396000" cy="396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92" name="椭圆 491"/>
                <p:cNvSpPr/>
                <p:nvPr/>
              </p:nvSpPr>
              <p:spPr>
                <a:xfrm>
                  <a:off x="474869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70" name="组合 469"/>
              <p:cNvGrpSpPr/>
              <p:nvPr/>
            </p:nvGrpSpPr>
            <p:grpSpPr>
              <a:xfrm>
                <a:off x="8477027" y="3981249"/>
                <a:ext cx="406909" cy="421458"/>
                <a:chOff x="4596790" y="3487042"/>
                <a:chExt cx="406909" cy="421458"/>
              </a:xfrm>
            </p:grpSpPr>
            <p:sp>
              <p:nvSpPr>
                <p:cNvPr id="489" name="椭圆 488"/>
                <p:cNvSpPr>
                  <a:spLocks noChangeAspect="1"/>
                </p:cNvSpPr>
                <p:nvPr/>
              </p:nvSpPr>
              <p:spPr>
                <a:xfrm>
                  <a:off x="4600499" y="3505300"/>
                  <a:ext cx="403200" cy="4032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90" name="椭圆 489"/>
                <p:cNvSpPr/>
                <p:nvPr/>
              </p:nvSpPr>
              <p:spPr>
                <a:xfrm>
                  <a:off x="4596790" y="3487042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71" name="组合 470"/>
              <p:cNvGrpSpPr/>
              <p:nvPr/>
            </p:nvGrpSpPr>
            <p:grpSpPr>
              <a:xfrm>
                <a:off x="8203284" y="4091924"/>
                <a:ext cx="424800" cy="437602"/>
                <a:chOff x="4461819" y="3673025"/>
                <a:chExt cx="424800" cy="437602"/>
              </a:xfrm>
            </p:grpSpPr>
            <p:sp>
              <p:nvSpPr>
                <p:cNvPr id="487" name="椭圆 486"/>
                <p:cNvSpPr>
                  <a:spLocks noChangeAspect="1"/>
                </p:cNvSpPr>
                <p:nvPr/>
              </p:nvSpPr>
              <p:spPr>
                <a:xfrm>
                  <a:off x="4461819" y="3685827"/>
                  <a:ext cx="424800" cy="424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88" name="椭圆 487"/>
                <p:cNvSpPr/>
                <p:nvPr/>
              </p:nvSpPr>
              <p:spPr>
                <a:xfrm>
                  <a:off x="4494786" y="3673025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72" name="组合 471"/>
              <p:cNvGrpSpPr/>
              <p:nvPr/>
            </p:nvGrpSpPr>
            <p:grpSpPr>
              <a:xfrm>
                <a:off x="7900963" y="4231177"/>
                <a:ext cx="468000" cy="468465"/>
                <a:chOff x="4286276" y="3855861"/>
                <a:chExt cx="468000" cy="468465"/>
              </a:xfrm>
            </p:grpSpPr>
            <p:sp>
              <p:nvSpPr>
                <p:cNvPr id="485" name="椭圆 484"/>
                <p:cNvSpPr>
                  <a:spLocks noChangeAspect="1"/>
                </p:cNvSpPr>
                <p:nvPr/>
              </p:nvSpPr>
              <p:spPr>
                <a:xfrm>
                  <a:off x="4286276" y="3856326"/>
                  <a:ext cx="468000" cy="46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86" name="椭圆 485"/>
                <p:cNvSpPr/>
                <p:nvPr/>
              </p:nvSpPr>
              <p:spPr>
                <a:xfrm>
                  <a:off x="4302492" y="3855861"/>
                  <a:ext cx="324000" cy="32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73" name="组合 472"/>
              <p:cNvGrpSpPr/>
              <p:nvPr/>
            </p:nvGrpSpPr>
            <p:grpSpPr>
              <a:xfrm>
                <a:off x="7627220" y="4356141"/>
                <a:ext cx="486000" cy="486465"/>
                <a:chOff x="4286276" y="3855861"/>
                <a:chExt cx="486000" cy="486465"/>
              </a:xfrm>
            </p:grpSpPr>
            <p:sp>
              <p:nvSpPr>
                <p:cNvPr id="483" name="椭圆 482"/>
                <p:cNvSpPr>
                  <a:spLocks noChangeAspect="1"/>
                </p:cNvSpPr>
                <p:nvPr/>
              </p:nvSpPr>
              <p:spPr>
                <a:xfrm>
                  <a:off x="4286276" y="3856326"/>
                  <a:ext cx="486000" cy="486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84" name="椭圆 483"/>
                <p:cNvSpPr/>
                <p:nvPr/>
              </p:nvSpPr>
              <p:spPr>
                <a:xfrm>
                  <a:off x="4302492" y="3855861"/>
                  <a:ext cx="324000" cy="32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74" name="组合 473"/>
              <p:cNvGrpSpPr/>
              <p:nvPr/>
            </p:nvGrpSpPr>
            <p:grpSpPr>
              <a:xfrm>
                <a:off x="7343951" y="4523972"/>
                <a:ext cx="504000" cy="518754"/>
                <a:chOff x="4281513" y="3855861"/>
                <a:chExt cx="504000" cy="518754"/>
              </a:xfrm>
            </p:grpSpPr>
            <p:sp>
              <p:nvSpPr>
                <p:cNvPr id="481" name="椭圆 480"/>
                <p:cNvSpPr>
                  <a:spLocks noChangeAspect="1"/>
                </p:cNvSpPr>
                <p:nvPr/>
              </p:nvSpPr>
              <p:spPr>
                <a:xfrm>
                  <a:off x="4281513" y="3870615"/>
                  <a:ext cx="504000" cy="504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82" name="椭圆 481"/>
                <p:cNvSpPr/>
                <p:nvPr/>
              </p:nvSpPr>
              <p:spPr>
                <a:xfrm>
                  <a:off x="4302492" y="3855861"/>
                  <a:ext cx="324000" cy="32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75" name="组合 474"/>
              <p:cNvGrpSpPr/>
              <p:nvPr/>
            </p:nvGrpSpPr>
            <p:grpSpPr>
              <a:xfrm>
                <a:off x="7056482" y="4687040"/>
                <a:ext cx="522000" cy="536754"/>
                <a:chOff x="4281513" y="3855861"/>
                <a:chExt cx="522000" cy="536754"/>
              </a:xfrm>
            </p:grpSpPr>
            <p:sp>
              <p:nvSpPr>
                <p:cNvPr id="479" name="椭圆 478"/>
                <p:cNvSpPr>
                  <a:spLocks noChangeAspect="1"/>
                </p:cNvSpPr>
                <p:nvPr/>
              </p:nvSpPr>
              <p:spPr>
                <a:xfrm>
                  <a:off x="4281513" y="3870615"/>
                  <a:ext cx="522000" cy="522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80" name="椭圆 479"/>
                <p:cNvSpPr/>
                <p:nvPr/>
              </p:nvSpPr>
              <p:spPr>
                <a:xfrm>
                  <a:off x="4302492" y="3855861"/>
                  <a:ext cx="324000" cy="32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76" name="组合 475"/>
              <p:cNvGrpSpPr/>
              <p:nvPr/>
            </p:nvGrpSpPr>
            <p:grpSpPr>
              <a:xfrm>
                <a:off x="6749398" y="4864862"/>
                <a:ext cx="550800" cy="550800"/>
                <a:chOff x="4281513" y="3870615"/>
                <a:chExt cx="550800" cy="550800"/>
              </a:xfrm>
            </p:grpSpPr>
            <p:sp>
              <p:nvSpPr>
                <p:cNvPr id="477" name="椭圆 476"/>
                <p:cNvSpPr>
                  <a:spLocks noChangeAspect="1"/>
                </p:cNvSpPr>
                <p:nvPr/>
              </p:nvSpPr>
              <p:spPr>
                <a:xfrm>
                  <a:off x="4281513" y="3870615"/>
                  <a:ext cx="550800" cy="550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78" name="椭圆 477"/>
                <p:cNvSpPr/>
                <p:nvPr/>
              </p:nvSpPr>
              <p:spPr>
                <a:xfrm>
                  <a:off x="4290626" y="3885527"/>
                  <a:ext cx="359999" cy="36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199" name="组合 198"/>
            <p:cNvGrpSpPr/>
            <p:nvPr/>
          </p:nvGrpSpPr>
          <p:grpSpPr>
            <a:xfrm>
              <a:off x="9049697" y="2245132"/>
              <a:ext cx="1184782" cy="2433215"/>
              <a:chOff x="9049697" y="2245132"/>
              <a:chExt cx="1184782" cy="2433215"/>
            </a:xfrm>
          </p:grpSpPr>
          <p:sp>
            <p:nvSpPr>
              <p:cNvPr id="467" name="任意多边形 466"/>
              <p:cNvSpPr/>
              <p:nvPr/>
            </p:nvSpPr>
            <p:spPr>
              <a:xfrm>
                <a:off x="9429441" y="2272379"/>
                <a:ext cx="805038" cy="2405968"/>
              </a:xfrm>
              <a:custGeom>
                <a:avLst/>
                <a:gdLst>
                  <a:gd name="connsiteX0" fmla="*/ 256333 w 804034"/>
                  <a:gd name="connsiteY0" fmla="*/ 706291 h 2409461"/>
                  <a:gd name="connsiteX1" fmla="*/ 220119 w 804034"/>
                  <a:gd name="connsiteY1" fmla="*/ 1113697 h 2409461"/>
                  <a:gd name="connsiteX2" fmla="*/ 111477 w 804034"/>
                  <a:gd name="connsiteY2" fmla="*/ 1493943 h 2409461"/>
                  <a:gd name="connsiteX3" fmla="*/ 11889 w 804034"/>
                  <a:gd name="connsiteY3" fmla="*/ 1756493 h 2409461"/>
                  <a:gd name="connsiteX4" fmla="*/ 11889 w 804034"/>
                  <a:gd name="connsiteY4" fmla="*/ 2082418 h 2409461"/>
                  <a:gd name="connsiteX5" fmla="*/ 102424 w 804034"/>
                  <a:gd name="connsiteY5" fmla="*/ 2299701 h 2409461"/>
                  <a:gd name="connsiteX6" fmla="*/ 229173 w 804034"/>
                  <a:gd name="connsiteY6" fmla="*/ 2408343 h 2409461"/>
                  <a:gd name="connsiteX7" fmla="*/ 437402 w 804034"/>
                  <a:gd name="connsiteY7" fmla="*/ 2344968 h 2409461"/>
                  <a:gd name="connsiteX8" fmla="*/ 627525 w 804034"/>
                  <a:gd name="connsiteY8" fmla="*/ 2172952 h 2409461"/>
                  <a:gd name="connsiteX9" fmla="*/ 781434 w 804034"/>
                  <a:gd name="connsiteY9" fmla="*/ 1847028 h 2409461"/>
                  <a:gd name="connsiteX10" fmla="*/ 799541 w 804034"/>
                  <a:gd name="connsiteY10" fmla="*/ 1475836 h 2409461"/>
                  <a:gd name="connsiteX11" fmla="*/ 745220 w 804034"/>
                  <a:gd name="connsiteY11" fmla="*/ 1158964 h 2409461"/>
                  <a:gd name="connsiteX12" fmla="*/ 672792 w 804034"/>
                  <a:gd name="connsiteY12" fmla="*/ 896414 h 2409461"/>
                  <a:gd name="connsiteX13" fmla="*/ 718060 w 804034"/>
                  <a:gd name="connsiteY13" fmla="*/ 642917 h 2409461"/>
                  <a:gd name="connsiteX14" fmla="*/ 745220 w 804034"/>
                  <a:gd name="connsiteY14" fmla="*/ 316992 h 2409461"/>
                  <a:gd name="connsiteX15" fmla="*/ 663739 w 804034"/>
                  <a:gd name="connsiteY15" fmla="*/ 63495 h 2409461"/>
                  <a:gd name="connsiteX16" fmla="*/ 536990 w 804034"/>
                  <a:gd name="connsiteY16" fmla="*/ 121 h 2409461"/>
                  <a:gd name="connsiteX17" fmla="*/ 374028 w 804034"/>
                  <a:gd name="connsiteY17" fmla="*/ 72549 h 2409461"/>
                  <a:gd name="connsiteX18" fmla="*/ 247279 w 804034"/>
                  <a:gd name="connsiteY18" fmla="*/ 271725 h 2409461"/>
                  <a:gd name="connsiteX19" fmla="*/ 229173 w 804034"/>
                  <a:gd name="connsiteY19" fmla="*/ 434687 h 2409461"/>
                  <a:gd name="connsiteX20" fmla="*/ 256333 w 804034"/>
                  <a:gd name="connsiteY20" fmla="*/ 624810 h 2409461"/>
                  <a:gd name="connsiteX21" fmla="*/ 256333 w 804034"/>
                  <a:gd name="connsiteY21" fmla="*/ 706291 h 2409461"/>
                  <a:gd name="connsiteX0" fmla="*/ 256333 w 804034"/>
                  <a:gd name="connsiteY0" fmla="*/ 706211 h 2409381"/>
                  <a:gd name="connsiteX1" fmla="*/ 220119 w 804034"/>
                  <a:gd name="connsiteY1" fmla="*/ 1113617 h 2409381"/>
                  <a:gd name="connsiteX2" fmla="*/ 111477 w 804034"/>
                  <a:gd name="connsiteY2" fmla="*/ 1493863 h 2409381"/>
                  <a:gd name="connsiteX3" fmla="*/ 11889 w 804034"/>
                  <a:gd name="connsiteY3" fmla="*/ 1756413 h 2409381"/>
                  <a:gd name="connsiteX4" fmla="*/ 11889 w 804034"/>
                  <a:gd name="connsiteY4" fmla="*/ 2082338 h 2409381"/>
                  <a:gd name="connsiteX5" fmla="*/ 102424 w 804034"/>
                  <a:gd name="connsiteY5" fmla="*/ 2299621 h 2409381"/>
                  <a:gd name="connsiteX6" fmla="*/ 229173 w 804034"/>
                  <a:gd name="connsiteY6" fmla="*/ 2408263 h 2409381"/>
                  <a:gd name="connsiteX7" fmla="*/ 437402 w 804034"/>
                  <a:gd name="connsiteY7" fmla="*/ 2344888 h 2409381"/>
                  <a:gd name="connsiteX8" fmla="*/ 627525 w 804034"/>
                  <a:gd name="connsiteY8" fmla="*/ 2172872 h 2409381"/>
                  <a:gd name="connsiteX9" fmla="*/ 781434 w 804034"/>
                  <a:gd name="connsiteY9" fmla="*/ 1846948 h 2409381"/>
                  <a:gd name="connsiteX10" fmla="*/ 799541 w 804034"/>
                  <a:gd name="connsiteY10" fmla="*/ 1475756 h 2409381"/>
                  <a:gd name="connsiteX11" fmla="*/ 745220 w 804034"/>
                  <a:gd name="connsiteY11" fmla="*/ 1158884 h 2409381"/>
                  <a:gd name="connsiteX12" fmla="*/ 672792 w 804034"/>
                  <a:gd name="connsiteY12" fmla="*/ 896334 h 2409381"/>
                  <a:gd name="connsiteX13" fmla="*/ 718060 w 804034"/>
                  <a:gd name="connsiteY13" fmla="*/ 642837 h 2409381"/>
                  <a:gd name="connsiteX14" fmla="*/ 745220 w 804034"/>
                  <a:gd name="connsiteY14" fmla="*/ 316912 h 2409381"/>
                  <a:gd name="connsiteX15" fmla="*/ 685171 w 804034"/>
                  <a:gd name="connsiteY15" fmla="*/ 80083 h 2409381"/>
                  <a:gd name="connsiteX16" fmla="*/ 536990 w 804034"/>
                  <a:gd name="connsiteY16" fmla="*/ 41 h 2409381"/>
                  <a:gd name="connsiteX17" fmla="*/ 374028 w 804034"/>
                  <a:gd name="connsiteY17" fmla="*/ 72469 h 2409381"/>
                  <a:gd name="connsiteX18" fmla="*/ 247279 w 804034"/>
                  <a:gd name="connsiteY18" fmla="*/ 271645 h 2409381"/>
                  <a:gd name="connsiteX19" fmla="*/ 229173 w 804034"/>
                  <a:gd name="connsiteY19" fmla="*/ 434607 h 2409381"/>
                  <a:gd name="connsiteX20" fmla="*/ 256333 w 804034"/>
                  <a:gd name="connsiteY20" fmla="*/ 624730 h 2409381"/>
                  <a:gd name="connsiteX21" fmla="*/ 256333 w 804034"/>
                  <a:gd name="connsiteY21" fmla="*/ 706211 h 2409381"/>
                  <a:gd name="connsiteX0" fmla="*/ 256333 w 804034"/>
                  <a:gd name="connsiteY0" fmla="*/ 706211 h 2409381"/>
                  <a:gd name="connsiteX1" fmla="*/ 220119 w 804034"/>
                  <a:gd name="connsiteY1" fmla="*/ 1113617 h 2409381"/>
                  <a:gd name="connsiteX2" fmla="*/ 111477 w 804034"/>
                  <a:gd name="connsiteY2" fmla="*/ 1493863 h 2409381"/>
                  <a:gd name="connsiteX3" fmla="*/ 11889 w 804034"/>
                  <a:gd name="connsiteY3" fmla="*/ 1756413 h 2409381"/>
                  <a:gd name="connsiteX4" fmla="*/ 11889 w 804034"/>
                  <a:gd name="connsiteY4" fmla="*/ 2082338 h 2409381"/>
                  <a:gd name="connsiteX5" fmla="*/ 102424 w 804034"/>
                  <a:gd name="connsiteY5" fmla="*/ 2299621 h 2409381"/>
                  <a:gd name="connsiteX6" fmla="*/ 229173 w 804034"/>
                  <a:gd name="connsiteY6" fmla="*/ 2408263 h 2409381"/>
                  <a:gd name="connsiteX7" fmla="*/ 437402 w 804034"/>
                  <a:gd name="connsiteY7" fmla="*/ 2344888 h 2409381"/>
                  <a:gd name="connsiteX8" fmla="*/ 627525 w 804034"/>
                  <a:gd name="connsiteY8" fmla="*/ 2172872 h 2409381"/>
                  <a:gd name="connsiteX9" fmla="*/ 781434 w 804034"/>
                  <a:gd name="connsiteY9" fmla="*/ 1846948 h 2409381"/>
                  <a:gd name="connsiteX10" fmla="*/ 799541 w 804034"/>
                  <a:gd name="connsiteY10" fmla="*/ 1475756 h 2409381"/>
                  <a:gd name="connsiteX11" fmla="*/ 745220 w 804034"/>
                  <a:gd name="connsiteY11" fmla="*/ 1158884 h 2409381"/>
                  <a:gd name="connsiteX12" fmla="*/ 691842 w 804034"/>
                  <a:gd name="connsiteY12" fmla="*/ 896334 h 2409381"/>
                  <a:gd name="connsiteX13" fmla="*/ 718060 w 804034"/>
                  <a:gd name="connsiteY13" fmla="*/ 642837 h 2409381"/>
                  <a:gd name="connsiteX14" fmla="*/ 745220 w 804034"/>
                  <a:gd name="connsiteY14" fmla="*/ 316912 h 2409381"/>
                  <a:gd name="connsiteX15" fmla="*/ 685171 w 804034"/>
                  <a:gd name="connsiteY15" fmla="*/ 80083 h 2409381"/>
                  <a:gd name="connsiteX16" fmla="*/ 536990 w 804034"/>
                  <a:gd name="connsiteY16" fmla="*/ 41 h 2409381"/>
                  <a:gd name="connsiteX17" fmla="*/ 374028 w 804034"/>
                  <a:gd name="connsiteY17" fmla="*/ 72469 h 2409381"/>
                  <a:gd name="connsiteX18" fmla="*/ 247279 w 804034"/>
                  <a:gd name="connsiteY18" fmla="*/ 271645 h 2409381"/>
                  <a:gd name="connsiteX19" fmla="*/ 229173 w 804034"/>
                  <a:gd name="connsiteY19" fmla="*/ 434607 h 2409381"/>
                  <a:gd name="connsiteX20" fmla="*/ 256333 w 804034"/>
                  <a:gd name="connsiteY20" fmla="*/ 624730 h 2409381"/>
                  <a:gd name="connsiteX21" fmla="*/ 256333 w 804034"/>
                  <a:gd name="connsiteY21" fmla="*/ 706211 h 2409381"/>
                  <a:gd name="connsiteX0" fmla="*/ 256333 w 804034"/>
                  <a:gd name="connsiteY0" fmla="*/ 706211 h 2409381"/>
                  <a:gd name="connsiteX1" fmla="*/ 220119 w 804034"/>
                  <a:gd name="connsiteY1" fmla="*/ 1113617 h 2409381"/>
                  <a:gd name="connsiteX2" fmla="*/ 111477 w 804034"/>
                  <a:gd name="connsiteY2" fmla="*/ 1493863 h 2409381"/>
                  <a:gd name="connsiteX3" fmla="*/ 11889 w 804034"/>
                  <a:gd name="connsiteY3" fmla="*/ 1756413 h 2409381"/>
                  <a:gd name="connsiteX4" fmla="*/ 11889 w 804034"/>
                  <a:gd name="connsiteY4" fmla="*/ 2082338 h 2409381"/>
                  <a:gd name="connsiteX5" fmla="*/ 102424 w 804034"/>
                  <a:gd name="connsiteY5" fmla="*/ 2299621 h 2409381"/>
                  <a:gd name="connsiteX6" fmla="*/ 229173 w 804034"/>
                  <a:gd name="connsiteY6" fmla="*/ 2408263 h 2409381"/>
                  <a:gd name="connsiteX7" fmla="*/ 437402 w 804034"/>
                  <a:gd name="connsiteY7" fmla="*/ 2344888 h 2409381"/>
                  <a:gd name="connsiteX8" fmla="*/ 627525 w 804034"/>
                  <a:gd name="connsiteY8" fmla="*/ 2172872 h 2409381"/>
                  <a:gd name="connsiteX9" fmla="*/ 781434 w 804034"/>
                  <a:gd name="connsiteY9" fmla="*/ 1846948 h 2409381"/>
                  <a:gd name="connsiteX10" fmla="*/ 799541 w 804034"/>
                  <a:gd name="connsiteY10" fmla="*/ 1475756 h 2409381"/>
                  <a:gd name="connsiteX11" fmla="*/ 745220 w 804034"/>
                  <a:gd name="connsiteY11" fmla="*/ 1158884 h 2409381"/>
                  <a:gd name="connsiteX12" fmla="*/ 691842 w 804034"/>
                  <a:gd name="connsiteY12" fmla="*/ 896334 h 2409381"/>
                  <a:gd name="connsiteX13" fmla="*/ 718060 w 804034"/>
                  <a:gd name="connsiteY13" fmla="*/ 642837 h 2409381"/>
                  <a:gd name="connsiteX14" fmla="*/ 745220 w 804034"/>
                  <a:gd name="connsiteY14" fmla="*/ 316912 h 2409381"/>
                  <a:gd name="connsiteX15" fmla="*/ 685171 w 804034"/>
                  <a:gd name="connsiteY15" fmla="*/ 80083 h 2409381"/>
                  <a:gd name="connsiteX16" fmla="*/ 536990 w 804034"/>
                  <a:gd name="connsiteY16" fmla="*/ 41 h 2409381"/>
                  <a:gd name="connsiteX17" fmla="*/ 374028 w 804034"/>
                  <a:gd name="connsiteY17" fmla="*/ 72469 h 2409381"/>
                  <a:gd name="connsiteX18" fmla="*/ 247279 w 804034"/>
                  <a:gd name="connsiteY18" fmla="*/ 271645 h 2409381"/>
                  <a:gd name="connsiteX19" fmla="*/ 233935 w 804034"/>
                  <a:gd name="connsiteY19" fmla="*/ 451276 h 2409381"/>
                  <a:gd name="connsiteX20" fmla="*/ 256333 w 804034"/>
                  <a:gd name="connsiteY20" fmla="*/ 624730 h 2409381"/>
                  <a:gd name="connsiteX21" fmla="*/ 256333 w 804034"/>
                  <a:gd name="connsiteY21" fmla="*/ 706211 h 2409381"/>
                  <a:gd name="connsiteX0" fmla="*/ 256333 w 803605"/>
                  <a:gd name="connsiteY0" fmla="*/ 706211 h 2409360"/>
                  <a:gd name="connsiteX1" fmla="*/ 220119 w 803605"/>
                  <a:gd name="connsiteY1" fmla="*/ 1113617 h 2409360"/>
                  <a:gd name="connsiteX2" fmla="*/ 111477 w 803605"/>
                  <a:gd name="connsiteY2" fmla="*/ 1493863 h 2409360"/>
                  <a:gd name="connsiteX3" fmla="*/ 11889 w 803605"/>
                  <a:gd name="connsiteY3" fmla="*/ 1756413 h 2409360"/>
                  <a:gd name="connsiteX4" fmla="*/ 11889 w 803605"/>
                  <a:gd name="connsiteY4" fmla="*/ 2082338 h 2409360"/>
                  <a:gd name="connsiteX5" fmla="*/ 102424 w 803605"/>
                  <a:gd name="connsiteY5" fmla="*/ 2299621 h 2409360"/>
                  <a:gd name="connsiteX6" fmla="*/ 229173 w 803605"/>
                  <a:gd name="connsiteY6" fmla="*/ 2408263 h 2409360"/>
                  <a:gd name="connsiteX7" fmla="*/ 437402 w 803605"/>
                  <a:gd name="connsiteY7" fmla="*/ 2344888 h 2409360"/>
                  <a:gd name="connsiteX8" fmla="*/ 637050 w 803605"/>
                  <a:gd name="connsiteY8" fmla="*/ 2177634 h 2409360"/>
                  <a:gd name="connsiteX9" fmla="*/ 781434 w 803605"/>
                  <a:gd name="connsiteY9" fmla="*/ 1846948 h 2409360"/>
                  <a:gd name="connsiteX10" fmla="*/ 799541 w 803605"/>
                  <a:gd name="connsiteY10" fmla="*/ 1475756 h 2409360"/>
                  <a:gd name="connsiteX11" fmla="*/ 745220 w 803605"/>
                  <a:gd name="connsiteY11" fmla="*/ 1158884 h 2409360"/>
                  <a:gd name="connsiteX12" fmla="*/ 691842 w 803605"/>
                  <a:gd name="connsiteY12" fmla="*/ 896334 h 2409360"/>
                  <a:gd name="connsiteX13" fmla="*/ 718060 w 803605"/>
                  <a:gd name="connsiteY13" fmla="*/ 642837 h 2409360"/>
                  <a:gd name="connsiteX14" fmla="*/ 745220 w 803605"/>
                  <a:gd name="connsiteY14" fmla="*/ 316912 h 2409360"/>
                  <a:gd name="connsiteX15" fmla="*/ 685171 w 803605"/>
                  <a:gd name="connsiteY15" fmla="*/ 80083 h 2409360"/>
                  <a:gd name="connsiteX16" fmla="*/ 536990 w 803605"/>
                  <a:gd name="connsiteY16" fmla="*/ 41 h 2409360"/>
                  <a:gd name="connsiteX17" fmla="*/ 374028 w 803605"/>
                  <a:gd name="connsiteY17" fmla="*/ 72469 h 2409360"/>
                  <a:gd name="connsiteX18" fmla="*/ 247279 w 803605"/>
                  <a:gd name="connsiteY18" fmla="*/ 271645 h 2409360"/>
                  <a:gd name="connsiteX19" fmla="*/ 233935 w 803605"/>
                  <a:gd name="connsiteY19" fmla="*/ 451276 h 2409360"/>
                  <a:gd name="connsiteX20" fmla="*/ 256333 w 803605"/>
                  <a:gd name="connsiteY20" fmla="*/ 624730 h 2409360"/>
                  <a:gd name="connsiteX21" fmla="*/ 256333 w 803605"/>
                  <a:gd name="connsiteY21" fmla="*/ 706211 h 2409360"/>
                  <a:gd name="connsiteX0" fmla="*/ 256333 w 803605"/>
                  <a:gd name="connsiteY0" fmla="*/ 706211 h 2404717"/>
                  <a:gd name="connsiteX1" fmla="*/ 220119 w 803605"/>
                  <a:gd name="connsiteY1" fmla="*/ 1113617 h 2404717"/>
                  <a:gd name="connsiteX2" fmla="*/ 111477 w 803605"/>
                  <a:gd name="connsiteY2" fmla="*/ 1493863 h 2404717"/>
                  <a:gd name="connsiteX3" fmla="*/ 11889 w 803605"/>
                  <a:gd name="connsiteY3" fmla="*/ 1756413 h 2404717"/>
                  <a:gd name="connsiteX4" fmla="*/ 11889 w 803605"/>
                  <a:gd name="connsiteY4" fmla="*/ 2082338 h 2404717"/>
                  <a:gd name="connsiteX5" fmla="*/ 102424 w 803605"/>
                  <a:gd name="connsiteY5" fmla="*/ 2299621 h 2404717"/>
                  <a:gd name="connsiteX6" fmla="*/ 236316 w 803605"/>
                  <a:gd name="connsiteY6" fmla="*/ 2403501 h 2404717"/>
                  <a:gd name="connsiteX7" fmla="*/ 437402 w 803605"/>
                  <a:gd name="connsiteY7" fmla="*/ 2344888 h 2404717"/>
                  <a:gd name="connsiteX8" fmla="*/ 637050 w 803605"/>
                  <a:gd name="connsiteY8" fmla="*/ 2177634 h 2404717"/>
                  <a:gd name="connsiteX9" fmla="*/ 781434 w 803605"/>
                  <a:gd name="connsiteY9" fmla="*/ 1846948 h 2404717"/>
                  <a:gd name="connsiteX10" fmla="*/ 799541 w 803605"/>
                  <a:gd name="connsiteY10" fmla="*/ 1475756 h 2404717"/>
                  <a:gd name="connsiteX11" fmla="*/ 745220 w 803605"/>
                  <a:gd name="connsiteY11" fmla="*/ 1158884 h 2404717"/>
                  <a:gd name="connsiteX12" fmla="*/ 691842 w 803605"/>
                  <a:gd name="connsiteY12" fmla="*/ 896334 h 2404717"/>
                  <a:gd name="connsiteX13" fmla="*/ 718060 w 803605"/>
                  <a:gd name="connsiteY13" fmla="*/ 642837 h 2404717"/>
                  <a:gd name="connsiteX14" fmla="*/ 745220 w 803605"/>
                  <a:gd name="connsiteY14" fmla="*/ 316912 h 2404717"/>
                  <a:gd name="connsiteX15" fmla="*/ 685171 w 803605"/>
                  <a:gd name="connsiteY15" fmla="*/ 80083 h 2404717"/>
                  <a:gd name="connsiteX16" fmla="*/ 536990 w 803605"/>
                  <a:gd name="connsiteY16" fmla="*/ 41 h 2404717"/>
                  <a:gd name="connsiteX17" fmla="*/ 374028 w 803605"/>
                  <a:gd name="connsiteY17" fmla="*/ 72469 h 2404717"/>
                  <a:gd name="connsiteX18" fmla="*/ 247279 w 803605"/>
                  <a:gd name="connsiteY18" fmla="*/ 271645 h 2404717"/>
                  <a:gd name="connsiteX19" fmla="*/ 233935 w 803605"/>
                  <a:gd name="connsiteY19" fmla="*/ 451276 h 2404717"/>
                  <a:gd name="connsiteX20" fmla="*/ 256333 w 803605"/>
                  <a:gd name="connsiteY20" fmla="*/ 624730 h 2404717"/>
                  <a:gd name="connsiteX21" fmla="*/ 256333 w 803605"/>
                  <a:gd name="connsiteY21" fmla="*/ 706211 h 2404717"/>
                  <a:gd name="connsiteX0" fmla="*/ 256333 w 803605"/>
                  <a:gd name="connsiteY0" fmla="*/ 706211 h 2405968"/>
                  <a:gd name="connsiteX1" fmla="*/ 220119 w 803605"/>
                  <a:gd name="connsiteY1" fmla="*/ 1113617 h 2405968"/>
                  <a:gd name="connsiteX2" fmla="*/ 111477 w 803605"/>
                  <a:gd name="connsiteY2" fmla="*/ 1493863 h 2405968"/>
                  <a:gd name="connsiteX3" fmla="*/ 11889 w 803605"/>
                  <a:gd name="connsiteY3" fmla="*/ 1756413 h 2405968"/>
                  <a:gd name="connsiteX4" fmla="*/ 11889 w 803605"/>
                  <a:gd name="connsiteY4" fmla="*/ 2082338 h 2405968"/>
                  <a:gd name="connsiteX5" fmla="*/ 102424 w 803605"/>
                  <a:gd name="connsiteY5" fmla="*/ 2299621 h 2405968"/>
                  <a:gd name="connsiteX6" fmla="*/ 236316 w 803605"/>
                  <a:gd name="connsiteY6" fmla="*/ 2403501 h 2405968"/>
                  <a:gd name="connsiteX7" fmla="*/ 437402 w 803605"/>
                  <a:gd name="connsiteY7" fmla="*/ 2356794 h 2405968"/>
                  <a:gd name="connsiteX8" fmla="*/ 637050 w 803605"/>
                  <a:gd name="connsiteY8" fmla="*/ 2177634 h 2405968"/>
                  <a:gd name="connsiteX9" fmla="*/ 781434 w 803605"/>
                  <a:gd name="connsiteY9" fmla="*/ 1846948 h 2405968"/>
                  <a:gd name="connsiteX10" fmla="*/ 799541 w 803605"/>
                  <a:gd name="connsiteY10" fmla="*/ 1475756 h 2405968"/>
                  <a:gd name="connsiteX11" fmla="*/ 745220 w 803605"/>
                  <a:gd name="connsiteY11" fmla="*/ 1158884 h 2405968"/>
                  <a:gd name="connsiteX12" fmla="*/ 691842 w 803605"/>
                  <a:gd name="connsiteY12" fmla="*/ 896334 h 2405968"/>
                  <a:gd name="connsiteX13" fmla="*/ 718060 w 803605"/>
                  <a:gd name="connsiteY13" fmla="*/ 642837 h 2405968"/>
                  <a:gd name="connsiteX14" fmla="*/ 745220 w 803605"/>
                  <a:gd name="connsiteY14" fmla="*/ 316912 h 2405968"/>
                  <a:gd name="connsiteX15" fmla="*/ 685171 w 803605"/>
                  <a:gd name="connsiteY15" fmla="*/ 80083 h 2405968"/>
                  <a:gd name="connsiteX16" fmla="*/ 536990 w 803605"/>
                  <a:gd name="connsiteY16" fmla="*/ 41 h 2405968"/>
                  <a:gd name="connsiteX17" fmla="*/ 374028 w 803605"/>
                  <a:gd name="connsiteY17" fmla="*/ 72469 h 2405968"/>
                  <a:gd name="connsiteX18" fmla="*/ 247279 w 803605"/>
                  <a:gd name="connsiteY18" fmla="*/ 271645 h 2405968"/>
                  <a:gd name="connsiteX19" fmla="*/ 233935 w 803605"/>
                  <a:gd name="connsiteY19" fmla="*/ 451276 h 2405968"/>
                  <a:gd name="connsiteX20" fmla="*/ 256333 w 803605"/>
                  <a:gd name="connsiteY20" fmla="*/ 624730 h 2405968"/>
                  <a:gd name="connsiteX21" fmla="*/ 256333 w 803605"/>
                  <a:gd name="connsiteY21" fmla="*/ 706211 h 2405968"/>
                  <a:gd name="connsiteX0" fmla="*/ 257766 w 805038"/>
                  <a:gd name="connsiteY0" fmla="*/ 706211 h 2405968"/>
                  <a:gd name="connsiteX1" fmla="*/ 221552 w 805038"/>
                  <a:gd name="connsiteY1" fmla="*/ 1113617 h 2405968"/>
                  <a:gd name="connsiteX2" fmla="*/ 112910 w 805038"/>
                  <a:gd name="connsiteY2" fmla="*/ 1493863 h 2405968"/>
                  <a:gd name="connsiteX3" fmla="*/ 10941 w 805038"/>
                  <a:gd name="connsiteY3" fmla="*/ 1763557 h 2405968"/>
                  <a:gd name="connsiteX4" fmla="*/ 13322 w 805038"/>
                  <a:gd name="connsiteY4" fmla="*/ 2082338 h 2405968"/>
                  <a:gd name="connsiteX5" fmla="*/ 103857 w 805038"/>
                  <a:gd name="connsiteY5" fmla="*/ 2299621 h 2405968"/>
                  <a:gd name="connsiteX6" fmla="*/ 237749 w 805038"/>
                  <a:gd name="connsiteY6" fmla="*/ 2403501 h 2405968"/>
                  <a:gd name="connsiteX7" fmla="*/ 438835 w 805038"/>
                  <a:gd name="connsiteY7" fmla="*/ 2356794 h 2405968"/>
                  <a:gd name="connsiteX8" fmla="*/ 638483 w 805038"/>
                  <a:gd name="connsiteY8" fmla="*/ 2177634 h 2405968"/>
                  <a:gd name="connsiteX9" fmla="*/ 782867 w 805038"/>
                  <a:gd name="connsiteY9" fmla="*/ 1846948 h 2405968"/>
                  <a:gd name="connsiteX10" fmla="*/ 800974 w 805038"/>
                  <a:gd name="connsiteY10" fmla="*/ 1475756 h 2405968"/>
                  <a:gd name="connsiteX11" fmla="*/ 746653 w 805038"/>
                  <a:gd name="connsiteY11" fmla="*/ 1158884 h 2405968"/>
                  <a:gd name="connsiteX12" fmla="*/ 693275 w 805038"/>
                  <a:gd name="connsiteY12" fmla="*/ 896334 h 2405968"/>
                  <a:gd name="connsiteX13" fmla="*/ 719493 w 805038"/>
                  <a:gd name="connsiteY13" fmla="*/ 642837 h 2405968"/>
                  <a:gd name="connsiteX14" fmla="*/ 746653 w 805038"/>
                  <a:gd name="connsiteY14" fmla="*/ 316912 h 2405968"/>
                  <a:gd name="connsiteX15" fmla="*/ 686604 w 805038"/>
                  <a:gd name="connsiteY15" fmla="*/ 80083 h 2405968"/>
                  <a:gd name="connsiteX16" fmla="*/ 538423 w 805038"/>
                  <a:gd name="connsiteY16" fmla="*/ 41 h 2405968"/>
                  <a:gd name="connsiteX17" fmla="*/ 375461 w 805038"/>
                  <a:gd name="connsiteY17" fmla="*/ 72469 h 2405968"/>
                  <a:gd name="connsiteX18" fmla="*/ 248712 w 805038"/>
                  <a:gd name="connsiteY18" fmla="*/ 271645 h 2405968"/>
                  <a:gd name="connsiteX19" fmla="*/ 235368 w 805038"/>
                  <a:gd name="connsiteY19" fmla="*/ 451276 h 2405968"/>
                  <a:gd name="connsiteX20" fmla="*/ 257766 w 805038"/>
                  <a:gd name="connsiteY20" fmla="*/ 624730 h 2405968"/>
                  <a:gd name="connsiteX21" fmla="*/ 257766 w 805038"/>
                  <a:gd name="connsiteY21" fmla="*/ 706211 h 2405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805038" h="2405968">
                    <a:moveTo>
                      <a:pt x="257766" y="706211"/>
                    </a:moveTo>
                    <a:cubicBezTo>
                      <a:pt x="251730" y="844276"/>
                      <a:pt x="245695" y="982342"/>
                      <a:pt x="221552" y="1113617"/>
                    </a:cubicBezTo>
                    <a:cubicBezTo>
                      <a:pt x="197409" y="1244892"/>
                      <a:pt x="148012" y="1385540"/>
                      <a:pt x="112910" y="1493863"/>
                    </a:cubicBezTo>
                    <a:cubicBezTo>
                      <a:pt x="77808" y="1602186"/>
                      <a:pt x="27539" y="1665478"/>
                      <a:pt x="10941" y="1763557"/>
                    </a:cubicBezTo>
                    <a:cubicBezTo>
                      <a:pt x="-5657" y="1861636"/>
                      <a:pt x="-2164" y="1992994"/>
                      <a:pt x="13322" y="2082338"/>
                    </a:cubicBezTo>
                    <a:cubicBezTo>
                      <a:pt x="28808" y="2171682"/>
                      <a:pt x="66453" y="2246094"/>
                      <a:pt x="103857" y="2299621"/>
                    </a:cubicBezTo>
                    <a:cubicBezTo>
                      <a:pt x="141262" y="2353148"/>
                      <a:pt x="181919" y="2393972"/>
                      <a:pt x="237749" y="2403501"/>
                    </a:cubicBezTo>
                    <a:cubicBezTo>
                      <a:pt x="293579" y="2413030"/>
                      <a:pt x="372046" y="2394438"/>
                      <a:pt x="438835" y="2356794"/>
                    </a:cubicBezTo>
                    <a:cubicBezTo>
                      <a:pt x="505624" y="2319150"/>
                      <a:pt x="581144" y="2262608"/>
                      <a:pt x="638483" y="2177634"/>
                    </a:cubicBezTo>
                    <a:cubicBezTo>
                      <a:pt x="695822" y="2092660"/>
                      <a:pt x="755785" y="1963928"/>
                      <a:pt x="782867" y="1846948"/>
                    </a:cubicBezTo>
                    <a:cubicBezTo>
                      <a:pt x="809949" y="1729968"/>
                      <a:pt x="807010" y="1590433"/>
                      <a:pt x="800974" y="1475756"/>
                    </a:cubicBezTo>
                    <a:cubicBezTo>
                      <a:pt x="794938" y="1361079"/>
                      <a:pt x="764603" y="1255454"/>
                      <a:pt x="746653" y="1158884"/>
                    </a:cubicBezTo>
                    <a:cubicBezTo>
                      <a:pt x="728703" y="1062314"/>
                      <a:pt x="697802" y="982342"/>
                      <a:pt x="693275" y="896334"/>
                    </a:cubicBezTo>
                    <a:cubicBezTo>
                      <a:pt x="688748" y="810326"/>
                      <a:pt x="710597" y="739407"/>
                      <a:pt x="719493" y="642837"/>
                    </a:cubicBezTo>
                    <a:cubicBezTo>
                      <a:pt x="728389" y="546267"/>
                      <a:pt x="752134" y="410704"/>
                      <a:pt x="746653" y="316912"/>
                    </a:cubicBezTo>
                    <a:cubicBezTo>
                      <a:pt x="741172" y="223120"/>
                      <a:pt x="721309" y="132895"/>
                      <a:pt x="686604" y="80083"/>
                    </a:cubicBezTo>
                    <a:cubicBezTo>
                      <a:pt x="651899" y="27271"/>
                      <a:pt x="590280" y="1310"/>
                      <a:pt x="538423" y="41"/>
                    </a:cubicBezTo>
                    <a:cubicBezTo>
                      <a:pt x="486566" y="-1228"/>
                      <a:pt x="423746" y="27202"/>
                      <a:pt x="375461" y="72469"/>
                    </a:cubicBezTo>
                    <a:cubicBezTo>
                      <a:pt x="327176" y="117736"/>
                      <a:pt x="272061" y="208511"/>
                      <a:pt x="248712" y="271645"/>
                    </a:cubicBezTo>
                    <a:cubicBezTo>
                      <a:pt x="225363" y="334779"/>
                      <a:pt x="233859" y="392429"/>
                      <a:pt x="235368" y="451276"/>
                    </a:cubicBezTo>
                    <a:cubicBezTo>
                      <a:pt x="236877" y="510123"/>
                      <a:pt x="257766" y="624730"/>
                      <a:pt x="257766" y="624730"/>
                    </a:cubicBezTo>
                    <a:lnTo>
                      <a:pt x="257766" y="706211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B799A5"/>
                  </a:gs>
                  <a:gs pos="50000">
                    <a:srgbClr val="D1BDC5"/>
                  </a:gs>
                  <a:gs pos="100000">
                    <a:srgbClr val="EFE9EB"/>
                  </a:gs>
                </a:gsLst>
                <a:lin ang="5400000" scaled="1"/>
                <a:tileRect/>
              </a:gra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68" name="任意多边形 467"/>
              <p:cNvSpPr/>
              <p:nvPr/>
            </p:nvSpPr>
            <p:spPr>
              <a:xfrm>
                <a:off x="9049697" y="2245132"/>
                <a:ext cx="1063501" cy="2428393"/>
              </a:xfrm>
              <a:custGeom>
                <a:avLst/>
                <a:gdLst>
                  <a:gd name="connsiteX0" fmla="*/ 814779 w 1063501"/>
                  <a:gd name="connsiteY0" fmla="*/ 91 h 2428393"/>
                  <a:gd name="connsiteX1" fmla="*/ 908690 w 1063501"/>
                  <a:gd name="connsiteY1" fmla="*/ 7532 h 2428393"/>
                  <a:gd name="connsiteX2" fmla="*/ 1044420 w 1063501"/>
                  <a:gd name="connsiteY2" fmla="*/ 74207 h 2428393"/>
                  <a:gd name="connsiteX3" fmla="*/ 1059675 w 1063501"/>
                  <a:gd name="connsiteY3" fmla="*/ 94708 h 2428393"/>
                  <a:gd name="connsiteX4" fmla="*/ 1063501 w 1063501"/>
                  <a:gd name="connsiteY4" fmla="*/ 104101 h 2428393"/>
                  <a:gd name="connsiteX5" fmla="*/ 1035846 w 1063501"/>
                  <a:gd name="connsiteY5" fmla="*/ 72723 h 2428393"/>
                  <a:gd name="connsiteX6" fmla="*/ 918167 w 1063501"/>
                  <a:gd name="connsiteY6" fmla="*/ 27289 h 2428393"/>
                  <a:gd name="connsiteX7" fmla="*/ 755205 w 1063501"/>
                  <a:gd name="connsiteY7" fmla="*/ 99717 h 2428393"/>
                  <a:gd name="connsiteX8" fmla="*/ 628456 w 1063501"/>
                  <a:gd name="connsiteY8" fmla="*/ 298893 h 2428393"/>
                  <a:gd name="connsiteX9" fmla="*/ 615112 w 1063501"/>
                  <a:gd name="connsiteY9" fmla="*/ 478524 h 2428393"/>
                  <a:gd name="connsiteX10" fmla="*/ 637510 w 1063501"/>
                  <a:gd name="connsiteY10" fmla="*/ 651978 h 2428393"/>
                  <a:gd name="connsiteX11" fmla="*/ 637510 w 1063501"/>
                  <a:gd name="connsiteY11" fmla="*/ 733459 h 2428393"/>
                  <a:gd name="connsiteX12" fmla="*/ 601296 w 1063501"/>
                  <a:gd name="connsiteY12" fmla="*/ 1140865 h 2428393"/>
                  <a:gd name="connsiteX13" fmla="*/ 492654 w 1063501"/>
                  <a:gd name="connsiteY13" fmla="*/ 1521111 h 2428393"/>
                  <a:gd name="connsiteX14" fmla="*/ 390685 w 1063501"/>
                  <a:gd name="connsiteY14" fmla="*/ 1790805 h 2428393"/>
                  <a:gd name="connsiteX15" fmla="*/ 393066 w 1063501"/>
                  <a:gd name="connsiteY15" fmla="*/ 2109586 h 2428393"/>
                  <a:gd name="connsiteX16" fmla="*/ 483601 w 1063501"/>
                  <a:gd name="connsiteY16" fmla="*/ 2326869 h 2428393"/>
                  <a:gd name="connsiteX17" fmla="*/ 578279 w 1063501"/>
                  <a:gd name="connsiteY17" fmla="*/ 2418025 h 2428393"/>
                  <a:gd name="connsiteX18" fmla="*/ 610231 w 1063501"/>
                  <a:gd name="connsiteY18" fmla="*/ 2428393 h 2428393"/>
                  <a:gd name="connsiteX19" fmla="*/ 593769 w 1063501"/>
                  <a:gd name="connsiteY19" fmla="*/ 2427775 h 2428393"/>
                  <a:gd name="connsiteX20" fmla="*/ 511021 w 1063501"/>
                  <a:gd name="connsiteY20" fmla="*/ 2410213 h 2428393"/>
                  <a:gd name="connsiteX21" fmla="*/ 356240 w 1063501"/>
                  <a:gd name="connsiteY21" fmla="*/ 2322107 h 2428393"/>
                  <a:gd name="connsiteX22" fmla="*/ 122878 w 1063501"/>
                  <a:gd name="connsiteY22" fmla="*/ 2119701 h 2428393"/>
                  <a:gd name="connsiteX23" fmla="*/ 8577 w 1063501"/>
                  <a:gd name="connsiteY23" fmla="*/ 1798232 h 2428393"/>
                  <a:gd name="connsiteX24" fmla="*/ 20483 w 1063501"/>
                  <a:gd name="connsiteY24" fmla="*/ 1526771 h 2428393"/>
                  <a:gd name="connsiteX25" fmla="*/ 118115 w 1063501"/>
                  <a:gd name="connsiteY25" fmla="*/ 1245782 h 2428393"/>
                  <a:gd name="connsiteX26" fmla="*/ 270514 w 1063501"/>
                  <a:gd name="connsiteY26" fmla="*/ 1014801 h 2428393"/>
                  <a:gd name="connsiteX27" fmla="*/ 327665 w 1063501"/>
                  <a:gd name="connsiteY27" fmla="*/ 831444 h 2428393"/>
                  <a:gd name="connsiteX28" fmla="*/ 368147 w 1063501"/>
                  <a:gd name="connsiteY28" fmla="*/ 593319 h 2428393"/>
                  <a:gd name="connsiteX29" fmla="*/ 403865 w 1063501"/>
                  <a:gd name="connsiteY29" fmla="*/ 338526 h 2428393"/>
                  <a:gd name="connsiteX30" fmla="*/ 518165 w 1063501"/>
                  <a:gd name="connsiteY30" fmla="*/ 145644 h 2428393"/>
                  <a:gd name="connsiteX31" fmla="*/ 713427 w 1063501"/>
                  <a:gd name="connsiteY31" fmla="*/ 17057 h 2428393"/>
                  <a:gd name="connsiteX32" fmla="*/ 814779 w 1063501"/>
                  <a:gd name="connsiteY32" fmla="*/ 91 h 2428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063501" h="2428393">
                    <a:moveTo>
                      <a:pt x="814779" y="91"/>
                    </a:moveTo>
                    <a:cubicBezTo>
                      <a:pt x="848563" y="-604"/>
                      <a:pt x="881107" y="2770"/>
                      <a:pt x="908690" y="7532"/>
                    </a:cubicBezTo>
                    <a:cubicBezTo>
                      <a:pt x="963856" y="17057"/>
                      <a:pt x="1021005" y="40870"/>
                      <a:pt x="1044420" y="74207"/>
                    </a:cubicBezTo>
                    <a:cubicBezTo>
                      <a:pt x="1050274" y="82541"/>
                      <a:pt x="1055557" y="88643"/>
                      <a:pt x="1059675" y="94708"/>
                    </a:cubicBezTo>
                    <a:lnTo>
                      <a:pt x="1063501" y="104101"/>
                    </a:lnTo>
                    <a:lnTo>
                      <a:pt x="1035846" y="72723"/>
                    </a:lnTo>
                    <a:cubicBezTo>
                      <a:pt x="1001444" y="43082"/>
                      <a:pt x="957060" y="28241"/>
                      <a:pt x="918167" y="27289"/>
                    </a:cubicBezTo>
                    <a:cubicBezTo>
                      <a:pt x="866310" y="26020"/>
                      <a:pt x="803490" y="54450"/>
                      <a:pt x="755205" y="99717"/>
                    </a:cubicBezTo>
                    <a:cubicBezTo>
                      <a:pt x="706920" y="144984"/>
                      <a:pt x="651805" y="235759"/>
                      <a:pt x="628456" y="298893"/>
                    </a:cubicBezTo>
                    <a:cubicBezTo>
                      <a:pt x="605107" y="362027"/>
                      <a:pt x="613603" y="419677"/>
                      <a:pt x="615112" y="478524"/>
                    </a:cubicBezTo>
                    <a:cubicBezTo>
                      <a:pt x="616621" y="537371"/>
                      <a:pt x="637510" y="651978"/>
                      <a:pt x="637510" y="651978"/>
                    </a:cubicBezTo>
                    <a:lnTo>
                      <a:pt x="637510" y="733459"/>
                    </a:lnTo>
                    <a:cubicBezTo>
                      <a:pt x="631474" y="871524"/>
                      <a:pt x="625439" y="1009590"/>
                      <a:pt x="601296" y="1140865"/>
                    </a:cubicBezTo>
                    <a:cubicBezTo>
                      <a:pt x="577153" y="1272140"/>
                      <a:pt x="527756" y="1412788"/>
                      <a:pt x="492654" y="1521111"/>
                    </a:cubicBezTo>
                    <a:cubicBezTo>
                      <a:pt x="457552" y="1629434"/>
                      <a:pt x="407283" y="1692726"/>
                      <a:pt x="390685" y="1790805"/>
                    </a:cubicBezTo>
                    <a:cubicBezTo>
                      <a:pt x="374087" y="1888884"/>
                      <a:pt x="377580" y="2020242"/>
                      <a:pt x="393066" y="2109586"/>
                    </a:cubicBezTo>
                    <a:cubicBezTo>
                      <a:pt x="408552" y="2198930"/>
                      <a:pt x="446197" y="2273342"/>
                      <a:pt x="483601" y="2326869"/>
                    </a:cubicBezTo>
                    <a:cubicBezTo>
                      <a:pt x="511655" y="2367014"/>
                      <a:pt x="541538" y="2400014"/>
                      <a:pt x="578279" y="2418025"/>
                    </a:cubicBezTo>
                    <a:lnTo>
                      <a:pt x="610231" y="2428393"/>
                    </a:lnTo>
                    <a:lnTo>
                      <a:pt x="593769" y="2427775"/>
                    </a:lnTo>
                    <a:cubicBezTo>
                      <a:pt x="566484" y="2424997"/>
                      <a:pt x="536223" y="2418746"/>
                      <a:pt x="511021" y="2410213"/>
                    </a:cubicBezTo>
                    <a:cubicBezTo>
                      <a:pt x="460618" y="2393147"/>
                      <a:pt x="420930" y="2370526"/>
                      <a:pt x="356240" y="2322107"/>
                    </a:cubicBezTo>
                    <a:cubicBezTo>
                      <a:pt x="291550" y="2273688"/>
                      <a:pt x="180822" y="2207013"/>
                      <a:pt x="122878" y="2119701"/>
                    </a:cubicBezTo>
                    <a:cubicBezTo>
                      <a:pt x="64934" y="2032389"/>
                      <a:pt x="25643" y="1897054"/>
                      <a:pt x="8577" y="1798232"/>
                    </a:cubicBezTo>
                    <a:cubicBezTo>
                      <a:pt x="-8489" y="1699410"/>
                      <a:pt x="2227" y="1618846"/>
                      <a:pt x="20483" y="1526771"/>
                    </a:cubicBezTo>
                    <a:cubicBezTo>
                      <a:pt x="38739" y="1434696"/>
                      <a:pt x="76443" y="1331110"/>
                      <a:pt x="118115" y="1245782"/>
                    </a:cubicBezTo>
                    <a:cubicBezTo>
                      <a:pt x="159787" y="1160454"/>
                      <a:pt x="235589" y="1083857"/>
                      <a:pt x="270514" y="1014801"/>
                    </a:cubicBezTo>
                    <a:cubicBezTo>
                      <a:pt x="305439" y="945745"/>
                      <a:pt x="311393" y="901691"/>
                      <a:pt x="327665" y="831444"/>
                    </a:cubicBezTo>
                    <a:cubicBezTo>
                      <a:pt x="343937" y="761197"/>
                      <a:pt x="355447" y="675472"/>
                      <a:pt x="368147" y="593319"/>
                    </a:cubicBezTo>
                    <a:cubicBezTo>
                      <a:pt x="380847" y="511166"/>
                      <a:pt x="378862" y="413138"/>
                      <a:pt x="403865" y="338526"/>
                    </a:cubicBezTo>
                    <a:cubicBezTo>
                      <a:pt x="428868" y="263914"/>
                      <a:pt x="466571" y="199222"/>
                      <a:pt x="518165" y="145644"/>
                    </a:cubicBezTo>
                    <a:cubicBezTo>
                      <a:pt x="569759" y="92066"/>
                      <a:pt x="648339" y="40076"/>
                      <a:pt x="713427" y="17057"/>
                    </a:cubicBezTo>
                    <a:cubicBezTo>
                      <a:pt x="745971" y="5548"/>
                      <a:pt x="780995" y="785"/>
                      <a:pt x="814779" y="91"/>
                    </a:cubicBezTo>
                    <a:close/>
                  </a:path>
                </a:pathLst>
              </a:custGeom>
              <a:solidFill>
                <a:srgbClr val="B799A5"/>
              </a:solidFill>
              <a:ln>
                <a:solidFill>
                  <a:schemeClr val="tx1"/>
                </a:solidFill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00" name="组合 199"/>
            <p:cNvGrpSpPr/>
            <p:nvPr/>
          </p:nvGrpSpPr>
          <p:grpSpPr>
            <a:xfrm>
              <a:off x="7115300" y="4081835"/>
              <a:ext cx="2290651" cy="1599550"/>
              <a:chOff x="7115300" y="4081835"/>
              <a:chExt cx="2290651" cy="1599550"/>
            </a:xfrm>
          </p:grpSpPr>
          <p:grpSp>
            <p:nvGrpSpPr>
              <p:cNvPr id="443" name="组合 442"/>
              <p:cNvGrpSpPr/>
              <p:nvPr/>
            </p:nvGrpSpPr>
            <p:grpSpPr>
              <a:xfrm>
                <a:off x="9009661" y="4081835"/>
                <a:ext cx="396290" cy="422710"/>
                <a:chOff x="4748698" y="3302380"/>
                <a:chExt cx="396290" cy="422710"/>
              </a:xfrm>
            </p:grpSpPr>
            <p:sp>
              <p:nvSpPr>
                <p:cNvPr id="465" name="椭圆 464"/>
                <p:cNvSpPr>
                  <a:spLocks noChangeAspect="1"/>
                </p:cNvSpPr>
                <p:nvPr/>
              </p:nvSpPr>
              <p:spPr>
                <a:xfrm>
                  <a:off x="4748988" y="3329090"/>
                  <a:ext cx="396000" cy="396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66" name="椭圆 465"/>
                <p:cNvSpPr/>
                <p:nvPr/>
              </p:nvSpPr>
              <p:spPr>
                <a:xfrm>
                  <a:off x="4748698" y="3302380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44" name="组合 443"/>
              <p:cNvGrpSpPr/>
              <p:nvPr/>
            </p:nvGrpSpPr>
            <p:grpSpPr>
              <a:xfrm>
                <a:off x="8760859" y="4193073"/>
                <a:ext cx="406909" cy="421458"/>
                <a:chOff x="4596790" y="3487042"/>
                <a:chExt cx="406909" cy="421458"/>
              </a:xfrm>
            </p:grpSpPr>
            <p:sp>
              <p:nvSpPr>
                <p:cNvPr id="463" name="椭圆 462"/>
                <p:cNvSpPr>
                  <a:spLocks noChangeAspect="1"/>
                </p:cNvSpPr>
                <p:nvPr/>
              </p:nvSpPr>
              <p:spPr>
                <a:xfrm>
                  <a:off x="4600499" y="3505300"/>
                  <a:ext cx="403200" cy="4032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64" name="椭圆 463"/>
                <p:cNvSpPr/>
                <p:nvPr/>
              </p:nvSpPr>
              <p:spPr>
                <a:xfrm>
                  <a:off x="4596790" y="3487042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45" name="组合 444"/>
              <p:cNvGrpSpPr/>
              <p:nvPr/>
            </p:nvGrpSpPr>
            <p:grpSpPr>
              <a:xfrm>
                <a:off x="8487116" y="4293096"/>
                <a:ext cx="424800" cy="437602"/>
                <a:chOff x="4461819" y="3673025"/>
                <a:chExt cx="424800" cy="437602"/>
              </a:xfrm>
            </p:grpSpPr>
            <p:sp>
              <p:nvSpPr>
                <p:cNvPr id="461" name="椭圆 460"/>
                <p:cNvSpPr>
                  <a:spLocks noChangeAspect="1"/>
                </p:cNvSpPr>
                <p:nvPr/>
              </p:nvSpPr>
              <p:spPr>
                <a:xfrm>
                  <a:off x="4461819" y="3685827"/>
                  <a:ext cx="424800" cy="424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62" name="椭圆 461"/>
                <p:cNvSpPr/>
                <p:nvPr/>
              </p:nvSpPr>
              <p:spPr>
                <a:xfrm>
                  <a:off x="4494786" y="3673025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46" name="组合 445"/>
              <p:cNvGrpSpPr/>
              <p:nvPr/>
            </p:nvGrpSpPr>
            <p:grpSpPr>
              <a:xfrm>
                <a:off x="8203895" y="4427586"/>
                <a:ext cx="468000" cy="468465"/>
                <a:chOff x="4286276" y="3855861"/>
                <a:chExt cx="468000" cy="468465"/>
              </a:xfrm>
            </p:grpSpPr>
            <p:sp>
              <p:nvSpPr>
                <p:cNvPr id="459" name="椭圆 458"/>
                <p:cNvSpPr>
                  <a:spLocks noChangeAspect="1"/>
                </p:cNvSpPr>
                <p:nvPr/>
              </p:nvSpPr>
              <p:spPr>
                <a:xfrm>
                  <a:off x="4286276" y="3856326"/>
                  <a:ext cx="468000" cy="46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60" name="椭圆 459"/>
                <p:cNvSpPr/>
                <p:nvPr/>
              </p:nvSpPr>
              <p:spPr>
                <a:xfrm>
                  <a:off x="4302492" y="3855861"/>
                  <a:ext cx="324000" cy="32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47" name="组合 446"/>
              <p:cNvGrpSpPr/>
              <p:nvPr/>
            </p:nvGrpSpPr>
            <p:grpSpPr>
              <a:xfrm>
                <a:off x="7939630" y="4584749"/>
                <a:ext cx="486000" cy="486465"/>
                <a:chOff x="4286276" y="3855861"/>
                <a:chExt cx="486000" cy="486465"/>
              </a:xfrm>
            </p:grpSpPr>
            <p:sp>
              <p:nvSpPr>
                <p:cNvPr id="457" name="椭圆 456"/>
                <p:cNvSpPr>
                  <a:spLocks noChangeAspect="1"/>
                </p:cNvSpPr>
                <p:nvPr/>
              </p:nvSpPr>
              <p:spPr>
                <a:xfrm>
                  <a:off x="4286276" y="3856326"/>
                  <a:ext cx="486000" cy="486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58" name="椭圆 457"/>
                <p:cNvSpPr/>
                <p:nvPr/>
              </p:nvSpPr>
              <p:spPr>
                <a:xfrm>
                  <a:off x="4302492" y="3855861"/>
                  <a:ext cx="324000" cy="32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48" name="组合 447"/>
              <p:cNvGrpSpPr/>
              <p:nvPr/>
            </p:nvGrpSpPr>
            <p:grpSpPr>
              <a:xfrm>
                <a:off x="7685502" y="4746675"/>
                <a:ext cx="504000" cy="518754"/>
                <a:chOff x="4281513" y="3855861"/>
                <a:chExt cx="504000" cy="518754"/>
              </a:xfrm>
            </p:grpSpPr>
            <p:sp>
              <p:nvSpPr>
                <p:cNvPr id="455" name="椭圆 454"/>
                <p:cNvSpPr>
                  <a:spLocks noChangeAspect="1"/>
                </p:cNvSpPr>
                <p:nvPr/>
              </p:nvSpPr>
              <p:spPr>
                <a:xfrm>
                  <a:off x="4281513" y="3870615"/>
                  <a:ext cx="504000" cy="504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56" name="椭圆 455"/>
                <p:cNvSpPr/>
                <p:nvPr/>
              </p:nvSpPr>
              <p:spPr>
                <a:xfrm>
                  <a:off x="4302492" y="3855861"/>
                  <a:ext cx="324000" cy="32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49" name="组合 448"/>
              <p:cNvGrpSpPr/>
              <p:nvPr/>
            </p:nvGrpSpPr>
            <p:grpSpPr>
              <a:xfrm>
                <a:off x="7421285" y="4927653"/>
                <a:ext cx="522000" cy="536754"/>
                <a:chOff x="4281513" y="3855861"/>
                <a:chExt cx="522000" cy="536754"/>
              </a:xfrm>
            </p:grpSpPr>
            <p:sp>
              <p:nvSpPr>
                <p:cNvPr id="453" name="椭圆 452"/>
                <p:cNvSpPr>
                  <a:spLocks noChangeAspect="1"/>
                </p:cNvSpPr>
                <p:nvPr/>
              </p:nvSpPr>
              <p:spPr>
                <a:xfrm>
                  <a:off x="4281513" y="3870615"/>
                  <a:ext cx="522000" cy="522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54" name="椭圆 453"/>
                <p:cNvSpPr/>
                <p:nvPr/>
              </p:nvSpPr>
              <p:spPr>
                <a:xfrm>
                  <a:off x="4302492" y="3855861"/>
                  <a:ext cx="324000" cy="32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50" name="组合 449"/>
              <p:cNvGrpSpPr/>
              <p:nvPr/>
            </p:nvGrpSpPr>
            <p:grpSpPr>
              <a:xfrm>
                <a:off x="7115300" y="5123385"/>
                <a:ext cx="558000" cy="558000"/>
                <a:chOff x="4281513" y="3870615"/>
                <a:chExt cx="558000" cy="558000"/>
              </a:xfrm>
            </p:grpSpPr>
            <p:sp>
              <p:nvSpPr>
                <p:cNvPr id="451" name="椭圆 450"/>
                <p:cNvSpPr>
                  <a:spLocks noChangeAspect="1"/>
                </p:cNvSpPr>
                <p:nvPr/>
              </p:nvSpPr>
              <p:spPr>
                <a:xfrm>
                  <a:off x="4281513" y="3870615"/>
                  <a:ext cx="558000" cy="558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52" name="椭圆 451"/>
                <p:cNvSpPr/>
                <p:nvPr/>
              </p:nvSpPr>
              <p:spPr>
                <a:xfrm>
                  <a:off x="4296559" y="3885527"/>
                  <a:ext cx="360000" cy="360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201" name="组合 200"/>
            <p:cNvGrpSpPr/>
            <p:nvPr/>
          </p:nvGrpSpPr>
          <p:grpSpPr>
            <a:xfrm>
              <a:off x="6384032" y="2874611"/>
              <a:ext cx="522000" cy="534804"/>
              <a:chOff x="4461819" y="3673023"/>
              <a:chExt cx="522000" cy="534804"/>
            </a:xfrm>
          </p:grpSpPr>
          <p:sp>
            <p:nvSpPr>
              <p:cNvPr id="441" name="椭圆 440"/>
              <p:cNvSpPr>
                <a:spLocks noChangeAspect="1"/>
              </p:cNvSpPr>
              <p:nvPr/>
            </p:nvSpPr>
            <p:spPr>
              <a:xfrm>
                <a:off x="4461819" y="3685827"/>
                <a:ext cx="522000" cy="522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42" name="椭圆 441"/>
              <p:cNvSpPr/>
              <p:nvPr/>
            </p:nvSpPr>
            <p:spPr>
              <a:xfrm>
                <a:off x="4494785" y="3673023"/>
                <a:ext cx="412666" cy="412665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02" name="组合 201"/>
            <p:cNvGrpSpPr/>
            <p:nvPr/>
          </p:nvGrpSpPr>
          <p:grpSpPr>
            <a:xfrm>
              <a:off x="6735019" y="2999105"/>
              <a:ext cx="540000" cy="552802"/>
              <a:chOff x="4461819" y="3673025"/>
              <a:chExt cx="540000" cy="552802"/>
            </a:xfrm>
          </p:grpSpPr>
          <p:sp>
            <p:nvSpPr>
              <p:cNvPr id="439" name="椭圆 438"/>
              <p:cNvSpPr>
                <a:spLocks noChangeAspect="1"/>
              </p:cNvSpPr>
              <p:nvPr/>
            </p:nvSpPr>
            <p:spPr>
              <a:xfrm>
                <a:off x="4461819" y="3685827"/>
                <a:ext cx="540000" cy="540000"/>
              </a:xfrm>
              <a:prstGeom prst="ellipse">
                <a:avLst/>
              </a:prstGeom>
              <a:solidFill>
                <a:srgbClr val="73AAD2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40" name="椭圆 439"/>
              <p:cNvSpPr/>
              <p:nvPr/>
            </p:nvSpPr>
            <p:spPr>
              <a:xfrm>
                <a:off x="4494782" y="3673025"/>
                <a:ext cx="412665" cy="412665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03" name="组合 202"/>
            <p:cNvGrpSpPr/>
            <p:nvPr/>
          </p:nvGrpSpPr>
          <p:grpSpPr>
            <a:xfrm>
              <a:off x="7123164" y="2602780"/>
              <a:ext cx="2508428" cy="1165786"/>
              <a:chOff x="7123164" y="2602780"/>
              <a:chExt cx="2508428" cy="1165786"/>
            </a:xfrm>
          </p:grpSpPr>
          <p:grpSp>
            <p:nvGrpSpPr>
              <p:cNvPr id="415" name="组合 414"/>
              <p:cNvGrpSpPr/>
              <p:nvPr/>
            </p:nvGrpSpPr>
            <p:grpSpPr>
              <a:xfrm>
                <a:off x="9199592" y="2602780"/>
                <a:ext cx="432000" cy="444802"/>
                <a:chOff x="4461819" y="3673025"/>
                <a:chExt cx="432000" cy="444802"/>
              </a:xfrm>
            </p:grpSpPr>
            <p:sp>
              <p:nvSpPr>
                <p:cNvPr id="437" name="椭圆 436"/>
                <p:cNvSpPr>
                  <a:spLocks noChangeAspect="1"/>
                </p:cNvSpPr>
                <p:nvPr/>
              </p:nvSpPr>
              <p:spPr>
                <a:xfrm>
                  <a:off x="4461819" y="3685827"/>
                  <a:ext cx="432000" cy="432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38" name="椭圆 437"/>
                <p:cNvSpPr/>
                <p:nvPr/>
              </p:nvSpPr>
              <p:spPr>
                <a:xfrm>
                  <a:off x="4494786" y="3673025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16" name="组合 415"/>
              <p:cNvGrpSpPr/>
              <p:nvPr/>
            </p:nvGrpSpPr>
            <p:grpSpPr>
              <a:xfrm>
                <a:off x="8962031" y="2636912"/>
                <a:ext cx="450000" cy="462802"/>
                <a:chOff x="4461819" y="3673025"/>
                <a:chExt cx="450000" cy="462802"/>
              </a:xfrm>
            </p:grpSpPr>
            <p:sp>
              <p:nvSpPr>
                <p:cNvPr id="435" name="椭圆 434"/>
                <p:cNvSpPr>
                  <a:spLocks noChangeAspect="1"/>
                </p:cNvSpPr>
                <p:nvPr/>
              </p:nvSpPr>
              <p:spPr>
                <a:xfrm>
                  <a:off x="4461819" y="3685827"/>
                  <a:ext cx="450000" cy="450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36" name="椭圆 435"/>
                <p:cNvSpPr/>
                <p:nvPr/>
              </p:nvSpPr>
              <p:spPr>
                <a:xfrm>
                  <a:off x="4494786" y="3673025"/>
                  <a:ext cx="288000" cy="288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17" name="组合 416"/>
              <p:cNvGrpSpPr/>
              <p:nvPr/>
            </p:nvGrpSpPr>
            <p:grpSpPr>
              <a:xfrm>
                <a:off x="8669236" y="2680342"/>
                <a:ext cx="460800" cy="473602"/>
                <a:chOff x="4461819" y="3673025"/>
                <a:chExt cx="460800" cy="473602"/>
              </a:xfrm>
            </p:grpSpPr>
            <p:sp>
              <p:nvSpPr>
                <p:cNvPr id="433" name="椭圆 432"/>
                <p:cNvSpPr>
                  <a:spLocks noChangeAspect="1"/>
                </p:cNvSpPr>
                <p:nvPr/>
              </p:nvSpPr>
              <p:spPr>
                <a:xfrm>
                  <a:off x="4461819" y="3685827"/>
                  <a:ext cx="460800" cy="460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34" name="椭圆 433"/>
                <p:cNvSpPr/>
                <p:nvPr/>
              </p:nvSpPr>
              <p:spPr>
                <a:xfrm>
                  <a:off x="4494786" y="3673025"/>
                  <a:ext cx="324000" cy="32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18" name="组合 417"/>
              <p:cNvGrpSpPr/>
              <p:nvPr/>
            </p:nvGrpSpPr>
            <p:grpSpPr>
              <a:xfrm>
                <a:off x="8371678" y="2747587"/>
                <a:ext cx="475200" cy="488002"/>
                <a:chOff x="4461819" y="3673025"/>
                <a:chExt cx="475200" cy="488002"/>
              </a:xfrm>
            </p:grpSpPr>
            <p:sp>
              <p:nvSpPr>
                <p:cNvPr id="431" name="椭圆 430"/>
                <p:cNvSpPr>
                  <a:spLocks noChangeAspect="1"/>
                </p:cNvSpPr>
                <p:nvPr/>
              </p:nvSpPr>
              <p:spPr>
                <a:xfrm>
                  <a:off x="4461819" y="3685827"/>
                  <a:ext cx="475200" cy="4752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32" name="椭圆 431"/>
                <p:cNvSpPr/>
                <p:nvPr/>
              </p:nvSpPr>
              <p:spPr>
                <a:xfrm>
                  <a:off x="4494786" y="3673025"/>
                  <a:ext cx="324000" cy="32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19" name="组合 418"/>
              <p:cNvGrpSpPr/>
              <p:nvPr/>
            </p:nvGrpSpPr>
            <p:grpSpPr>
              <a:xfrm>
                <a:off x="8074120" y="2833884"/>
                <a:ext cx="496800" cy="509602"/>
                <a:chOff x="4461819" y="3673025"/>
                <a:chExt cx="496800" cy="509602"/>
              </a:xfrm>
            </p:grpSpPr>
            <p:sp>
              <p:nvSpPr>
                <p:cNvPr id="429" name="椭圆 428"/>
                <p:cNvSpPr>
                  <a:spLocks noChangeAspect="1"/>
                </p:cNvSpPr>
                <p:nvPr/>
              </p:nvSpPr>
              <p:spPr>
                <a:xfrm>
                  <a:off x="4461819" y="3685827"/>
                  <a:ext cx="496800" cy="4968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30" name="椭圆 429"/>
                <p:cNvSpPr/>
                <p:nvPr/>
              </p:nvSpPr>
              <p:spPr>
                <a:xfrm>
                  <a:off x="4494786" y="3673025"/>
                  <a:ext cx="324000" cy="324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381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20" name="组合 419"/>
              <p:cNvGrpSpPr/>
              <p:nvPr/>
            </p:nvGrpSpPr>
            <p:grpSpPr>
              <a:xfrm>
                <a:off x="7780762" y="2948180"/>
                <a:ext cx="511200" cy="524002"/>
                <a:chOff x="4461819" y="3673025"/>
                <a:chExt cx="511200" cy="524002"/>
              </a:xfrm>
            </p:grpSpPr>
            <p:sp>
              <p:nvSpPr>
                <p:cNvPr id="427" name="椭圆 426"/>
                <p:cNvSpPr>
                  <a:spLocks noChangeAspect="1"/>
                </p:cNvSpPr>
                <p:nvPr/>
              </p:nvSpPr>
              <p:spPr>
                <a:xfrm>
                  <a:off x="4461819" y="3685827"/>
                  <a:ext cx="511200" cy="5112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28" name="椭圆 427"/>
                <p:cNvSpPr/>
                <p:nvPr/>
              </p:nvSpPr>
              <p:spPr>
                <a:xfrm>
                  <a:off x="4494786" y="3673025"/>
                  <a:ext cx="396000" cy="396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21" name="组合 420"/>
              <p:cNvGrpSpPr/>
              <p:nvPr/>
            </p:nvGrpSpPr>
            <p:grpSpPr>
              <a:xfrm>
                <a:off x="7473678" y="3062476"/>
                <a:ext cx="540000" cy="552802"/>
                <a:chOff x="4461819" y="3673025"/>
                <a:chExt cx="540000" cy="552802"/>
              </a:xfrm>
            </p:grpSpPr>
            <p:sp>
              <p:nvSpPr>
                <p:cNvPr id="425" name="椭圆 424"/>
                <p:cNvSpPr>
                  <a:spLocks noChangeAspect="1"/>
                </p:cNvSpPr>
                <p:nvPr/>
              </p:nvSpPr>
              <p:spPr>
                <a:xfrm>
                  <a:off x="4461819" y="3685827"/>
                  <a:ext cx="540000" cy="540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26" name="椭圆 425"/>
                <p:cNvSpPr/>
                <p:nvPr/>
              </p:nvSpPr>
              <p:spPr>
                <a:xfrm>
                  <a:off x="4494786" y="3673025"/>
                  <a:ext cx="396000" cy="3960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422" name="组合 421"/>
              <p:cNvGrpSpPr/>
              <p:nvPr/>
            </p:nvGrpSpPr>
            <p:grpSpPr>
              <a:xfrm>
                <a:off x="7123164" y="3177812"/>
                <a:ext cx="576000" cy="590754"/>
                <a:chOff x="4281513" y="3855861"/>
                <a:chExt cx="576000" cy="590754"/>
              </a:xfrm>
            </p:grpSpPr>
            <p:sp>
              <p:nvSpPr>
                <p:cNvPr id="423" name="椭圆 422"/>
                <p:cNvSpPr>
                  <a:spLocks noChangeAspect="1"/>
                </p:cNvSpPr>
                <p:nvPr/>
              </p:nvSpPr>
              <p:spPr>
                <a:xfrm>
                  <a:off x="4281513" y="3870615"/>
                  <a:ext cx="576000" cy="576000"/>
                </a:xfrm>
                <a:prstGeom prst="ellipse">
                  <a:avLst/>
                </a:prstGeom>
                <a:solidFill>
                  <a:srgbClr val="73AAD2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424" name="椭圆 423"/>
                <p:cNvSpPr/>
                <p:nvPr/>
              </p:nvSpPr>
              <p:spPr>
                <a:xfrm>
                  <a:off x="4302493" y="3855861"/>
                  <a:ext cx="448550" cy="448549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508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204" name="组合 203"/>
            <p:cNvGrpSpPr/>
            <p:nvPr/>
          </p:nvGrpSpPr>
          <p:grpSpPr>
            <a:xfrm>
              <a:off x="6581008" y="1764348"/>
              <a:ext cx="109048" cy="94765"/>
              <a:chOff x="6581008" y="1764348"/>
              <a:chExt cx="109048" cy="94765"/>
            </a:xfrm>
          </p:grpSpPr>
          <p:sp>
            <p:nvSpPr>
              <p:cNvPr id="413" name="椭圆 412"/>
              <p:cNvSpPr>
                <a:spLocks noChangeAspect="1"/>
              </p:cNvSpPr>
              <p:nvPr/>
            </p:nvSpPr>
            <p:spPr>
              <a:xfrm>
                <a:off x="6600056" y="1769113"/>
                <a:ext cx="90000" cy="90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14" name="椭圆 413"/>
              <p:cNvSpPr>
                <a:spLocks noChangeAspect="1"/>
              </p:cNvSpPr>
              <p:nvPr/>
            </p:nvSpPr>
            <p:spPr>
              <a:xfrm>
                <a:off x="6581008" y="1764348"/>
                <a:ext cx="90000" cy="9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05" name="组合 204"/>
            <p:cNvGrpSpPr/>
            <p:nvPr/>
          </p:nvGrpSpPr>
          <p:grpSpPr>
            <a:xfrm>
              <a:off x="6581008" y="1652613"/>
              <a:ext cx="109048" cy="94765"/>
              <a:chOff x="6581008" y="1652613"/>
              <a:chExt cx="109048" cy="94765"/>
            </a:xfrm>
          </p:grpSpPr>
          <p:sp>
            <p:nvSpPr>
              <p:cNvPr id="411" name="椭圆 410"/>
              <p:cNvSpPr>
                <a:spLocks noChangeAspect="1"/>
              </p:cNvSpPr>
              <p:nvPr/>
            </p:nvSpPr>
            <p:spPr>
              <a:xfrm>
                <a:off x="6600056" y="1657378"/>
                <a:ext cx="90000" cy="90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12" name="椭圆 411"/>
              <p:cNvSpPr>
                <a:spLocks noChangeAspect="1"/>
              </p:cNvSpPr>
              <p:nvPr/>
            </p:nvSpPr>
            <p:spPr>
              <a:xfrm>
                <a:off x="6581008" y="1652613"/>
                <a:ext cx="90000" cy="9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06" name="组合 205"/>
            <p:cNvGrpSpPr/>
            <p:nvPr/>
          </p:nvGrpSpPr>
          <p:grpSpPr>
            <a:xfrm>
              <a:off x="6595297" y="1542501"/>
              <a:ext cx="109048" cy="94765"/>
              <a:chOff x="6595297" y="1542501"/>
              <a:chExt cx="109048" cy="94765"/>
            </a:xfrm>
          </p:grpSpPr>
          <p:sp>
            <p:nvSpPr>
              <p:cNvPr id="409" name="椭圆 408"/>
              <p:cNvSpPr>
                <a:spLocks noChangeAspect="1"/>
              </p:cNvSpPr>
              <p:nvPr/>
            </p:nvSpPr>
            <p:spPr>
              <a:xfrm>
                <a:off x="6614345" y="1547266"/>
                <a:ext cx="90000" cy="90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10" name="椭圆 409"/>
              <p:cNvSpPr>
                <a:spLocks noChangeAspect="1"/>
              </p:cNvSpPr>
              <p:nvPr/>
            </p:nvSpPr>
            <p:spPr>
              <a:xfrm>
                <a:off x="6595297" y="1542501"/>
                <a:ext cx="90000" cy="9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07" name="组合 206"/>
            <p:cNvGrpSpPr/>
            <p:nvPr/>
          </p:nvGrpSpPr>
          <p:grpSpPr>
            <a:xfrm>
              <a:off x="6609586" y="1431826"/>
              <a:ext cx="109048" cy="94765"/>
              <a:chOff x="6609586" y="1431826"/>
              <a:chExt cx="109048" cy="94765"/>
            </a:xfrm>
          </p:grpSpPr>
          <p:sp>
            <p:nvSpPr>
              <p:cNvPr id="407" name="椭圆 406"/>
              <p:cNvSpPr>
                <a:spLocks noChangeAspect="1"/>
              </p:cNvSpPr>
              <p:nvPr/>
            </p:nvSpPr>
            <p:spPr>
              <a:xfrm>
                <a:off x="6628634" y="1436591"/>
                <a:ext cx="90000" cy="90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08" name="椭圆 407"/>
              <p:cNvSpPr>
                <a:spLocks noChangeAspect="1"/>
              </p:cNvSpPr>
              <p:nvPr/>
            </p:nvSpPr>
            <p:spPr>
              <a:xfrm>
                <a:off x="6609586" y="1431826"/>
                <a:ext cx="90000" cy="9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208" name="任意多边形 207"/>
            <p:cNvSpPr/>
            <p:nvPr/>
          </p:nvSpPr>
          <p:spPr>
            <a:xfrm>
              <a:off x="8882063" y="1076325"/>
              <a:ext cx="261937" cy="142875"/>
            </a:xfrm>
            <a:custGeom>
              <a:avLst/>
              <a:gdLst>
                <a:gd name="connsiteX0" fmla="*/ 0 w 261937"/>
                <a:gd name="connsiteY0" fmla="*/ 0 h 142875"/>
                <a:gd name="connsiteX1" fmla="*/ 95250 w 261937"/>
                <a:gd name="connsiteY1" fmla="*/ 33338 h 142875"/>
                <a:gd name="connsiteX2" fmla="*/ 171450 w 261937"/>
                <a:gd name="connsiteY2" fmla="*/ 71438 h 142875"/>
                <a:gd name="connsiteX3" fmla="*/ 228600 w 261937"/>
                <a:gd name="connsiteY3" fmla="*/ 123825 h 142875"/>
                <a:gd name="connsiteX4" fmla="*/ 261937 w 261937"/>
                <a:gd name="connsiteY4" fmla="*/ 142875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1937" h="142875">
                  <a:moveTo>
                    <a:pt x="0" y="0"/>
                  </a:moveTo>
                  <a:cubicBezTo>
                    <a:pt x="33337" y="10716"/>
                    <a:pt x="66675" y="21432"/>
                    <a:pt x="95250" y="33338"/>
                  </a:cubicBezTo>
                  <a:cubicBezTo>
                    <a:pt x="123825" y="45244"/>
                    <a:pt x="149225" y="56357"/>
                    <a:pt x="171450" y="71438"/>
                  </a:cubicBezTo>
                  <a:cubicBezTo>
                    <a:pt x="193675" y="86519"/>
                    <a:pt x="213519" y="111919"/>
                    <a:pt x="228600" y="123825"/>
                  </a:cubicBezTo>
                  <a:cubicBezTo>
                    <a:pt x="243681" y="135731"/>
                    <a:pt x="252809" y="139303"/>
                    <a:pt x="261937" y="14287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09" name="组合 208"/>
            <p:cNvGrpSpPr/>
            <p:nvPr/>
          </p:nvGrpSpPr>
          <p:grpSpPr>
            <a:xfrm>
              <a:off x="8923249" y="827186"/>
              <a:ext cx="109048" cy="94765"/>
              <a:chOff x="6609586" y="1431826"/>
              <a:chExt cx="109048" cy="94765"/>
            </a:xfrm>
          </p:grpSpPr>
          <p:sp>
            <p:nvSpPr>
              <p:cNvPr id="405" name="椭圆 404"/>
              <p:cNvSpPr>
                <a:spLocks noChangeAspect="1"/>
              </p:cNvSpPr>
              <p:nvPr/>
            </p:nvSpPr>
            <p:spPr>
              <a:xfrm>
                <a:off x="6628634" y="1436591"/>
                <a:ext cx="90000" cy="90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06" name="椭圆 405"/>
              <p:cNvSpPr>
                <a:spLocks noChangeAspect="1"/>
              </p:cNvSpPr>
              <p:nvPr/>
            </p:nvSpPr>
            <p:spPr>
              <a:xfrm>
                <a:off x="6609586" y="1431826"/>
                <a:ext cx="90000" cy="9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10" name="组合 209"/>
            <p:cNvGrpSpPr/>
            <p:nvPr/>
          </p:nvGrpSpPr>
          <p:grpSpPr>
            <a:xfrm>
              <a:off x="9013730" y="908720"/>
              <a:ext cx="109048" cy="94765"/>
              <a:chOff x="6609586" y="1431826"/>
              <a:chExt cx="109048" cy="94765"/>
            </a:xfrm>
          </p:grpSpPr>
          <p:sp>
            <p:nvSpPr>
              <p:cNvPr id="403" name="椭圆 402"/>
              <p:cNvSpPr>
                <a:spLocks noChangeAspect="1"/>
              </p:cNvSpPr>
              <p:nvPr/>
            </p:nvSpPr>
            <p:spPr>
              <a:xfrm>
                <a:off x="6628634" y="1436591"/>
                <a:ext cx="90000" cy="90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04" name="椭圆 403"/>
              <p:cNvSpPr>
                <a:spLocks noChangeAspect="1"/>
              </p:cNvSpPr>
              <p:nvPr/>
            </p:nvSpPr>
            <p:spPr>
              <a:xfrm>
                <a:off x="6609586" y="1431826"/>
                <a:ext cx="90000" cy="9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11" name="组合 210"/>
            <p:cNvGrpSpPr/>
            <p:nvPr/>
          </p:nvGrpSpPr>
          <p:grpSpPr>
            <a:xfrm>
              <a:off x="9037545" y="1012927"/>
              <a:ext cx="109048" cy="94765"/>
              <a:chOff x="6609586" y="1431826"/>
              <a:chExt cx="109048" cy="94765"/>
            </a:xfrm>
          </p:grpSpPr>
          <p:sp>
            <p:nvSpPr>
              <p:cNvPr id="401" name="椭圆 400"/>
              <p:cNvSpPr>
                <a:spLocks noChangeAspect="1"/>
              </p:cNvSpPr>
              <p:nvPr/>
            </p:nvSpPr>
            <p:spPr>
              <a:xfrm>
                <a:off x="6628634" y="1436591"/>
                <a:ext cx="90000" cy="90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02" name="椭圆 401"/>
              <p:cNvSpPr>
                <a:spLocks noChangeAspect="1"/>
              </p:cNvSpPr>
              <p:nvPr/>
            </p:nvSpPr>
            <p:spPr>
              <a:xfrm>
                <a:off x="6609586" y="1431826"/>
                <a:ext cx="90000" cy="9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12" name="组合 211"/>
            <p:cNvGrpSpPr/>
            <p:nvPr/>
          </p:nvGrpSpPr>
          <p:grpSpPr>
            <a:xfrm>
              <a:off x="8809553" y="1022453"/>
              <a:ext cx="109048" cy="94765"/>
              <a:chOff x="6609586" y="1431826"/>
              <a:chExt cx="109048" cy="94765"/>
            </a:xfrm>
          </p:grpSpPr>
          <p:sp>
            <p:nvSpPr>
              <p:cNvPr id="399" name="椭圆 398"/>
              <p:cNvSpPr>
                <a:spLocks noChangeAspect="1"/>
              </p:cNvSpPr>
              <p:nvPr/>
            </p:nvSpPr>
            <p:spPr>
              <a:xfrm>
                <a:off x="6628634" y="1436591"/>
                <a:ext cx="90000" cy="90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400" name="椭圆 399"/>
              <p:cNvSpPr>
                <a:spLocks noChangeAspect="1"/>
              </p:cNvSpPr>
              <p:nvPr/>
            </p:nvSpPr>
            <p:spPr>
              <a:xfrm>
                <a:off x="6609586" y="1431826"/>
                <a:ext cx="90000" cy="9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13" name="组合 212"/>
            <p:cNvGrpSpPr/>
            <p:nvPr/>
          </p:nvGrpSpPr>
          <p:grpSpPr>
            <a:xfrm>
              <a:off x="8938216" y="1063320"/>
              <a:ext cx="109048" cy="94765"/>
              <a:chOff x="6609586" y="1431826"/>
              <a:chExt cx="109048" cy="94765"/>
            </a:xfrm>
          </p:grpSpPr>
          <p:sp>
            <p:nvSpPr>
              <p:cNvPr id="397" name="椭圆 396"/>
              <p:cNvSpPr>
                <a:spLocks noChangeAspect="1"/>
              </p:cNvSpPr>
              <p:nvPr/>
            </p:nvSpPr>
            <p:spPr>
              <a:xfrm>
                <a:off x="6628634" y="1436591"/>
                <a:ext cx="90000" cy="90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98" name="椭圆 397"/>
              <p:cNvSpPr>
                <a:spLocks noChangeAspect="1"/>
              </p:cNvSpPr>
              <p:nvPr/>
            </p:nvSpPr>
            <p:spPr>
              <a:xfrm>
                <a:off x="6609586" y="1431826"/>
                <a:ext cx="90000" cy="9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14" name="组合 213"/>
            <p:cNvGrpSpPr/>
            <p:nvPr/>
          </p:nvGrpSpPr>
          <p:grpSpPr>
            <a:xfrm>
              <a:off x="9051834" y="1125802"/>
              <a:ext cx="109048" cy="94765"/>
              <a:chOff x="6609586" y="1431826"/>
              <a:chExt cx="109048" cy="94765"/>
            </a:xfrm>
          </p:grpSpPr>
          <p:sp>
            <p:nvSpPr>
              <p:cNvPr id="395" name="椭圆 394"/>
              <p:cNvSpPr>
                <a:spLocks noChangeAspect="1"/>
              </p:cNvSpPr>
              <p:nvPr/>
            </p:nvSpPr>
            <p:spPr>
              <a:xfrm>
                <a:off x="6628634" y="1436591"/>
                <a:ext cx="90000" cy="90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96" name="椭圆 395"/>
              <p:cNvSpPr>
                <a:spLocks noChangeAspect="1"/>
              </p:cNvSpPr>
              <p:nvPr/>
            </p:nvSpPr>
            <p:spPr>
              <a:xfrm>
                <a:off x="6609586" y="1431826"/>
                <a:ext cx="90000" cy="9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15" name="组合 214"/>
            <p:cNvGrpSpPr/>
            <p:nvPr/>
          </p:nvGrpSpPr>
          <p:grpSpPr>
            <a:xfrm>
              <a:off x="9104227" y="1226951"/>
              <a:ext cx="109048" cy="94765"/>
              <a:chOff x="6609586" y="1431826"/>
              <a:chExt cx="109048" cy="94765"/>
            </a:xfrm>
          </p:grpSpPr>
          <p:sp>
            <p:nvSpPr>
              <p:cNvPr id="393" name="椭圆 392"/>
              <p:cNvSpPr>
                <a:spLocks noChangeAspect="1"/>
              </p:cNvSpPr>
              <p:nvPr/>
            </p:nvSpPr>
            <p:spPr>
              <a:xfrm>
                <a:off x="6628634" y="1436591"/>
                <a:ext cx="90000" cy="90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94" name="椭圆 393"/>
              <p:cNvSpPr>
                <a:spLocks noChangeAspect="1"/>
              </p:cNvSpPr>
              <p:nvPr/>
            </p:nvSpPr>
            <p:spPr>
              <a:xfrm>
                <a:off x="6609586" y="1431826"/>
                <a:ext cx="90000" cy="90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16" name="组合 215"/>
            <p:cNvGrpSpPr/>
            <p:nvPr/>
          </p:nvGrpSpPr>
          <p:grpSpPr>
            <a:xfrm>
              <a:off x="9897103" y="2102677"/>
              <a:ext cx="148648" cy="134365"/>
              <a:chOff x="9777436" y="1461474"/>
              <a:chExt cx="148648" cy="134365"/>
            </a:xfrm>
          </p:grpSpPr>
          <p:sp>
            <p:nvSpPr>
              <p:cNvPr id="391" name="椭圆 390"/>
              <p:cNvSpPr>
                <a:spLocks noChangeAspect="1"/>
              </p:cNvSpPr>
              <p:nvPr/>
            </p:nvSpPr>
            <p:spPr>
              <a:xfrm>
                <a:off x="9796484" y="1466239"/>
                <a:ext cx="129600" cy="1296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92" name="椭圆 391"/>
              <p:cNvSpPr>
                <a:spLocks noChangeAspect="1"/>
              </p:cNvSpPr>
              <p:nvPr/>
            </p:nvSpPr>
            <p:spPr>
              <a:xfrm>
                <a:off x="9777436" y="1461474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17" name="组合 216"/>
            <p:cNvGrpSpPr/>
            <p:nvPr/>
          </p:nvGrpSpPr>
          <p:grpSpPr>
            <a:xfrm>
              <a:off x="9970143" y="1954936"/>
              <a:ext cx="148648" cy="134365"/>
              <a:chOff x="9777436" y="1461474"/>
              <a:chExt cx="148648" cy="134365"/>
            </a:xfrm>
          </p:grpSpPr>
          <p:sp>
            <p:nvSpPr>
              <p:cNvPr id="389" name="椭圆 388"/>
              <p:cNvSpPr>
                <a:spLocks noChangeAspect="1"/>
              </p:cNvSpPr>
              <p:nvPr/>
            </p:nvSpPr>
            <p:spPr>
              <a:xfrm>
                <a:off x="9796484" y="1466239"/>
                <a:ext cx="129600" cy="1296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90" name="椭圆 389"/>
              <p:cNvSpPr>
                <a:spLocks noChangeAspect="1"/>
              </p:cNvSpPr>
              <p:nvPr/>
            </p:nvSpPr>
            <p:spPr>
              <a:xfrm>
                <a:off x="9777436" y="1461474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18" name="组合 217"/>
            <p:cNvGrpSpPr/>
            <p:nvPr/>
          </p:nvGrpSpPr>
          <p:grpSpPr>
            <a:xfrm>
              <a:off x="9835653" y="1864439"/>
              <a:ext cx="148648" cy="134365"/>
              <a:chOff x="9777436" y="1461474"/>
              <a:chExt cx="148648" cy="134365"/>
            </a:xfrm>
          </p:grpSpPr>
          <p:sp>
            <p:nvSpPr>
              <p:cNvPr id="387" name="椭圆 386"/>
              <p:cNvSpPr>
                <a:spLocks noChangeAspect="1"/>
              </p:cNvSpPr>
              <p:nvPr/>
            </p:nvSpPr>
            <p:spPr>
              <a:xfrm>
                <a:off x="9796484" y="1466239"/>
                <a:ext cx="129600" cy="1296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8" name="椭圆 387"/>
              <p:cNvSpPr>
                <a:spLocks noChangeAspect="1"/>
              </p:cNvSpPr>
              <p:nvPr/>
            </p:nvSpPr>
            <p:spPr>
              <a:xfrm>
                <a:off x="9777436" y="1461474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19" name="组合 218"/>
            <p:cNvGrpSpPr/>
            <p:nvPr/>
          </p:nvGrpSpPr>
          <p:grpSpPr>
            <a:xfrm>
              <a:off x="9936802" y="1729386"/>
              <a:ext cx="148648" cy="134365"/>
              <a:chOff x="9777436" y="1461474"/>
              <a:chExt cx="148648" cy="134365"/>
            </a:xfrm>
          </p:grpSpPr>
          <p:sp>
            <p:nvSpPr>
              <p:cNvPr id="385" name="椭圆 384"/>
              <p:cNvSpPr>
                <a:spLocks noChangeAspect="1"/>
              </p:cNvSpPr>
              <p:nvPr/>
            </p:nvSpPr>
            <p:spPr>
              <a:xfrm>
                <a:off x="9796484" y="1466239"/>
                <a:ext cx="129600" cy="1296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6" name="椭圆 385"/>
              <p:cNvSpPr>
                <a:spLocks noChangeAspect="1"/>
              </p:cNvSpPr>
              <p:nvPr/>
            </p:nvSpPr>
            <p:spPr>
              <a:xfrm>
                <a:off x="9777436" y="1461474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20" name="组合 219"/>
            <p:cNvGrpSpPr/>
            <p:nvPr/>
          </p:nvGrpSpPr>
          <p:grpSpPr>
            <a:xfrm>
              <a:off x="9682111" y="1763290"/>
              <a:ext cx="148648" cy="134365"/>
              <a:chOff x="9777436" y="1461474"/>
              <a:chExt cx="148648" cy="134365"/>
            </a:xfrm>
          </p:grpSpPr>
          <p:sp>
            <p:nvSpPr>
              <p:cNvPr id="383" name="椭圆 382"/>
              <p:cNvSpPr>
                <a:spLocks noChangeAspect="1"/>
              </p:cNvSpPr>
              <p:nvPr/>
            </p:nvSpPr>
            <p:spPr>
              <a:xfrm>
                <a:off x="9796484" y="1466239"/>
                <a:ext cx="129600" cy="1296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4" name="椭圆 383"/>
              <p:cNvSpPr>
                <a:spLocks noChangeAspect="1"/>
              </p:cNvSpPr>
              <p:nvPr/>
            </p:nvSpPr>
            <p:spPr>
              <a:xfrm>
                <a:off x="9777436" y="1461474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21" name="组合 220"/>
            <p:cNvGrpSpPr/>
            <p:nvPr/>
          </p:nvGrpSpPr>
          <p:grpSpPr>
            <a:xfrm>
              <a:off x="3018708" y="778993"/>
              <a:ext cx="127048" cy="112765"/>
              <a:chOff x="4265903" y="1156846"/>
              <a:chExt cx="127048" cy="112765"/>
            </a:xfrm>
          </p:grpSpPr>
          <p:sp>
            <p:nvSpPr>
              <p:cNvPr id="381" name="椭圆 380"/>
              <p:cNvSpPr>
                <a:spLocks noChangeAspect="1"/>
              </p:cNvSpPr>
              <p:nvPr/>
            </p:nvSpPr>
            <p:spPr>
              <a:xfrm>
                <a:off x="4284951" y="1161611"/>
                <a:ext cx="108000" cy="108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2" name="椭圆 381"/>
              <p:cNvSpPr>
                <a:spLocks noChangeAspect="1"/>
              </p:cNvSpPr>
              <p:nvPr/>
            </p:nvSpPr>
            <p:spPr>
              <a:xfrm>
                <a:off x="4265903" y="1156846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22" name="组合 221"/>
            <p:cNvGrpSpPr/>
            <p:nvPr/>
          </p:nvGrpSpPr>
          <p:grpSpPr>
            <a:xfrm>
              <a:off x="2702098" y="982838"/>
              <a:ext cx="127048" cy="112765"/>
              <a:chOff x="4265903" y="1156846"/>
              <a:chExt cx="127048" cy="112765"/>
            </a:xfrm>
          </p:grpSpPr>
          <p:sp>
            <p:nvSpPr>
              <p:cNvPr id="379" name="椭圆 378"/>
              <p:cNvSpPr>
                <a:spLocks noChangeAspect="1"/>
              </p:cNvSpPr>
              <p:nvPr/>
            </p:nvSpPr>
            <p:spPr>
              <a:xfrm>
                <a:off x="4284951" y="1161611"/>
                <a:ext cx="108000" cy="108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80" name="椭圆 379"/>
              <p:cNvSpPr>
                <a:spLocks noChangeAspect="1"/>
              </p:cNvSpPr>
              <p:nvPr/>
            </p:nvSpPr>
            <p:spPr>
              <a:xfrm>
                <a:off x="4265903" y="1156846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23" name="组合 222"/>
            <p:cNvGrpSpPr/>
            <p:nvPr/>
          </p:nvGrpSpPr>
          <p:grpSpPr>
            <a:xfrm>
              <a:off x="2817536" y="1045320"/>
              <a:ext cx="127048" cy="112765"/>
              <a:chOff x="4265903" y="1156846"/>
              <a:chExt cx="127048" cy="112765"/>
            </a:xfrm>
          </p:grpSpPr>
          <p:sp>
            <p:nvSpPr>
              <p:cNvPr id="377" name="椭圆 376"/>
              <p:cNvSpPr>
                <a:spLocks noChangeAspect="1"/>
              </p:cNvSpPr>
              <p:nvPr/>
            </p:nvSpPr>
            <p:spPr>
              <a:xfrm>
                <a:off x="4284951" y="1161611"/>
                <a:ext cx="108000" cy="108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78" name="椭圆 377"/>
              <p:cNvSpPr>
                <a:spLocks noChangeAspect="1"/>
              </p:cNvSpPr>
              <p:nvPr/>
            </p:nvSpPr>
            <p:spPr>
              <a:xfrm>
                <a:off x="4265903" y="1156846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24" name="组合 223"/>
            <p:cNvGrpSpPr/>
            <p:nvPr/>
          </p:nvGrpSpPr>
          <p:grpSpPr>
            <a:xfrm>
              <a:off x="3052612" y="912341"/>
              <a:ext cx="127048" cy="112765"/>
              <a:chOff x="4265903" y="1156846"/>
              <a:chExt cx="127048" cy="112765"/>
            </a:xfrm>
          </p:grpSpPr>
          <p:sp>
            <p:nvSpPr>
              <p:cNvPr id="375" name="椭圆 374"/>
              <p:cNvSpPr>
                <a:spLocks noChangeAspect="1"/>
              </p:cNvSpPr>
              <p:nvPr/>
            </p:nvSpPr>
            <p:spPr>
              <a:xfrm>
                <a:off x="4284951" y="1161611"/>
                <a:ext cx="108000" cy="108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76" name="椭圆 375"/>
              <p:cNvSpPr>
                <a:spLocks noChangeAspect="1"/>
              </p:cNvSpPr>
              <p:nvPr/>
            </p:nvSpPr>
            <p:spPr>
              <a:xfrm>
                <a:off x="4265903" y="1156846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25" name="组合 224"/>
            <p:cNvGrpSpPr/>
            <p:nvPr/>
          </p:nvGrpSpPr>
          <p:grpSpPr>
            <a:xfrm>
              <a:off x="3091279" y="1031031"/>
              <a:ext cx="127048" cy="112765"/>
              <a:chOff x="4265903" y="1156846"/>
              <a:chExt cx="127048" cy="112765"/>
            </a:xfrm>
          </p:grpSpPr>
          <p:sp>
            <p:nvSpPr>
              <p:cNvPr id="373" name="椭圆 372"/>
              <p:cNvSpPr>
                <a:spLocks noChangeAspect="1"/>
              </p:cNvSpPr>
              <p:nvPr/>
            </p:nvSpPr>
            <p:spPr>
              <a:xfrm>
                <a:off x="4284951" y="1161611"/>
                <a:ext cx="108000" cy="108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74" name="椭圆 373"/>
              <p:cNvSpPr>
                <a:spLocks noChangeAspect="1"/>
              </p:cNvSpPr>
              <p:nvPr/>
            </p:nvSpPr>
            <p:spPr>
              <a:xfrm>
                <a:off x="4265903" y="1156846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26" name="组合 225"/>
            <p:cNvGrpSpPr/>
            <p:nvPr/>
          </p:nvGrpSpPr>
          <p:grpSpPr>
            <a:xfrm>
              <a:off x="2961552" y="1059609"/>
              <a:ext cx="127048" cy="112765"/>
              <a:chOff x="4265903" y="1156846"/>
              <a:chExt cx="127048" cy="112765"/>
            </a:xfrm>
          </p:grpSpPr>
          <p:sp>
            <p:nvSpPr>
              <p:cNvPr id="371" name="椭圆 370"/>
              <p:cNvSpPr>
                <a:spLocks noChangeAspect="1"/>
              </p:cNvSpPr>
              <p:nvPr/>
            </p:nvSpPr>
            <p:spPr>
              <a:xfrm>
                <a:off x="4284951" y="1161611"/>
                <a:ext cx="108000" cy="108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72" name="椭圆 371"/>
              <p:cNvSpPr>
                <a:spLocks noChangeAspect="1"/>
              </p:cNvSpPr>
              <p:nvPr/>
            </p:nvSpPr>
            <p:spPr>
              <a:xfrm>
                <a:off x="4265903" y="1156846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27" name="组合 226"/>
            <p:cNvGrpSpPr/>
            <p:nvPr/>
          </p:nvGrpSpPr>
          <p:grpSpPr>
            <a:xfrm>
              <a:off x="3147293" y="1151232"/>
              <a:ext cx="127048" cy="112765"/>
              <a:chOff x="4265903" y="1156846"/>
              <a:chExt cx="127048" cy="112765"/>
            </a:xfrm>
          </p:grpSpPr>
          <p:sp>
            <p:nvSpPr>
              <p:cNvPr id="369" name="椭圆 368"/>
              <p:cNvSpPr>
                <a:spLocks noChangeAspect="1"/>
              </p:cNvSpPr>
              <p:nvPr/>
            </p:nvSpPr>
            <p:spPr>
              <a:xfrm>
                <a:off x="4284951" y="1161611"/>
                <a:ext cx="108000" cy="108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70" name="椭圆 369"/>
              <p:cNvSpPr>
                <a:spLocks noChangeAspect="1"/>
              </p:cNvSpPr>
              <p:nvPr/>
            </p:nvSpPr>
            <p:spPr>
              <a:xfrm>
                <a:off x="4265903" y="1156846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28" name="组合 227"/>
            <p:cNvGrpSpPr/>
            <p:nvPr/>
          </p:nvGrpSpPr>
          <p:grpSpPr>
            <a:xfrm>
              <a:off x="2323006" y="1741585"/>
              <a:ext cx="127048" cy="112765"/>
              <a:chOff x="4265903" y="1156846"/>
              <a:chExt cx="127048" cy="112765"/>
            </a:xfrm>
          </p:grpSpPr>
          <p:sp>
            <p:nvSpPr>
              <p:cNvPr id="367" name="椭圆 366"/>
              <p:cNvSpPr>
                <a:spLocks noChangeAspect="1"/>
              </p:cNvSpPr>
              <p:nvPr/>
            </p:nvSpPr>
            <p:spPr>
              <a:xfrm>
                <a:off x="4284951" y="1161611"/>
                <a:ext cx="108000" cy="108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68" name="椭圆 367"/>
              <p:cNvSpPr>
                <a:spLocks noChangeAspect="1"/>
              </p:cNvSpPr>
              <p:nvPr/>
            </p:nvSpPr>
            <p:spPr>
              <a:xfrm>
                <a:off x="4265903" y="1156846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29" name="组合 228"/>
            <p:cNvGrpSpPr/>
            <p:nvPr/>
          </p:nvGrpSpPr>
          <p:grpSpPr>
            <a:xfrm>
              <a:off x="2361110" y="1879696"/>
              <a:ext cx="127048" cy="112765"/>
              <a:chOff x="4265903" y="1156846"/>
              <a:chExt cx="127048" cy="112765"/>
            </a:xfrm>
          </p:grpSpPr>
          <p:sp>
            <p:nvSpPr>
              <p:cNvPr id="365" name="椭圆 364"/>
              <p:cNvSpPr>
                <a:spLocks noChangeAspect="1"/>
              </p:cNvSpPr>
              <p:nvPr/>
            </p:nvSpPr>
            <p:spPr>
              <a:xfrm>
                <a:off x="4284951" y="1161611"/>
                <a:ext cx="108000" cy="108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66" name="椭圆 365"/>
              <p:cNvSpPr>
                <a:spLocks noChangeAspect="1"/>
              </p:cNvSpPr>
              <p:nvPr/>
            </p:nvSpPr>
            <p:spPr>
              <a:xfrm>
                <a:off x="4265903" y="1156846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30" name="组合 229"/>
            <p:cNvGrpSpPr/>
            <p:nvPr/>
          </p:nvGrpSpPr>
          <p:grpSpPr>
            <a:xfrm>
              <a:off x="2380725" y="2020091"/>
              <a:ext cx="127048" cy="112765"/>
              <a:chOff x="4265903" y="1156846"/>
              <a:chExt cx="127048" cy="112765"/>
            </a:xfrm>
          </p:grpSpPr>
          <p:sp>
            <p:nvSpPr>
              <p:cNvPr id="363" name="椭圆 362"/>
              <p:cNvSpPr>
                <a:spLocks noChangeAspect="1"/>
              </p:cNvSpPr>
              <p:nvPr/>
            </p:nvSpPr>
            <p:spPr>
              <a:xfrm>
                <a:off x="4284951" y="1161611"/>
                <a:ext cx="108000" cy="108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64" name="椭圆 363"/>
              <p:cNvSpPr>
                <a:spLocks noChangeAspect="1"/>
              </p:cNvSpPr>
              <p:nvPr/>
            </p:nvSpPr>
            <p:spPr>
              <a:xfrm>
                <a:off x="4265903" y="1156846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31" name="组合 230"/>
            <p:cNvGrpSpPr/>
            <p:nvPr/>
          </p:nvGrpSpPr>
          <p:grpSpPr>
            <a:xfrm>
              <a:off x="2395014" y="2154581"/>
              <a:ext cx="127048" cy="112765"/>
              <a:chOff x="4265903" y="1156846"/>
              <a:chExt cx="127048" cy="112765"/>
            </a:xfrm>
          </p:grpSpPr>
          <p:sp>
            <p:nvSpPr>
              <p:cNvPr id="361" name="椭圆 360"/>
              <p:cNvSpPr>
                <a:spLocks noChangeAspect="1"/>
              </p:cNvSpPr>
              <p:nvPr/>
            </p:nvSpPr>
            <p:spPr>
              <a:xfrm>
                <a:off x="4284951" y="1161611"/>
                <a:ext cx="108000" cy="108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62" name="椭圆 361"/>
              <p:cNvSpPr>
                <a:spLocks noChangeAspect="1"/>
              </p:cNvSpPr>
              <p:nvPr/>
            </p:nvSpPr>
            <p:spPr>
              <a:xfrm>
                <a:off x="4265903" y="1156846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32" name="组合 231"/>
            <p:cNvGrpSpPr/>
            <p:nvPr/>
          </p:nvGrpSpPr>
          <p:grpSpPr>
            <a:xfrm>
              <a:off x="3885483" y="1067025"/>
              <a:ext cx="127048" cy="112765"/>
              <a:chOff x="4265903" y="1156846"/>
              <a:chExt cx="127048" cy="112765"/>
            </a:xfrm>
          </p:grpSpPr>
          <p:sp>
            <p:nvSpPr>
              <p:cNvPr id="359" name="椭圆 358"/>
              <p:cNvSpPr>
                <a:spLocks noChangeAspect="1"/>
              </p:cNvSpPr>
              <p:nvPr/>
            </p:nvSpPr>
            <p:spPr>
              <a:xfrm>
                <a:off x="4284951" y="1161611"/>
                <a:ext cx="108000" cy="108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60" name="椭圆 359"/>
              <p:cNvSpPr>
                <a:spLocks noChangeAspect="1"/>
              </p:cNvSpPr>
              <p:nvPr/>
            </p:nvSpPr>
            <p:spPr>
              <a:xfrm>
                <a:off x="4265903" y="1156846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33" name="组合 232"/>
            <p:cNvGrpSpPr/>
            <p:nvPr/>
          </p:nvGrpSpPr>
          <p:grpSpPr>
            <a:xfrm>
              <a:off x="3868515" y="1200373"/>
              <a:ext cx="127048" cy="112765"/>
              <a:chOff x="4265903" y="1156846"/>
              <a:chExt cx="127048" cy="112765"/>
            </a:xfrm>
          </p:grpSpPr>
          <p:sp>
            <p:nvSpPr>
              <p:cNvPr id="357" name="椭圆 356"/>
              <p:cNvSpPr>
                <a:spLocks noChangeAspect="1"/>
              </p:cNvSpPr>
              <p:nvPr/>
            </p:nvSpPr>
            <p:spPr>
              <a:xfrm>
                <a:off x="4284951" y="1161611"/>
                <a:ext cx="108000" cy="108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58" name="椭圆 357"/>
              <p:cNvSpPr>
                <a:spLocks noChangeAspect="1"/>
              </p:cNvSpPr>
              <p:nvPr/>
            </p:nvSpPr>
            <p:spPr>
              <a:xfrm>
                <a:off x="4265903" y="1156846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34" name="组合 233"/>
            <p:cNvGrpSpPr/>
            <p:nvPr/>
          </p:nvGrpSpPr>
          <p:grpSpPr>
            <a:xfrm>
              <a:off x="3791744" y="1302664"/>
              <a:ext cx="127048" cy="112765"/>
              <a:chOff x="4265903" y="1156846"/>
              <a:chExt cx="127048" cy="112765"/>
            </a:xfrm>
          </p:grpSpPr>
          <p:sp>
            <p:nvSpPr>
              <p:cNvPr id="355" name="椭圆 354"/>
              <p:cNvSpPr>
                <a:spLocks noChangeAspect="1"/>
              </p:cNvSpPr>
              <p:nvPr/>
            </p:nvSpPr>
            <p:spPr>
              <a:xfrm>
                <a:off x="4284951" y="1161611"/>
                <a:ext cx="108000" cy="108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56" name="椭圆 355"/>
              <p:cNvSpPr>
                <a:spLocks noChangeAspect="1"/>
              </p:cNvSpPr>
              <p:nvPr/>
            </p:nvSpPr>
            <p:spPr>
              <a:xfrm>
                <a:off x="4265903" y="1156846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35" name="组合 234"/>
            <p:cNvGrpSpPr/>
            <p:nvPr/>
          </p:nvGrpSpPr>
          <p:grpSpPr>
            <a:xfrm>
              <a:off x="3681632" y="1381545"/>
              <a:ext cx="127048" cy="112765"/>
              <a:chOff x="4265903" y="1156846"/>
              <a:chExt cx="127048" cy="112765"/>
            </a:xfrm>
          </p:grpSpPr>
          <p:sp>
            <p:nvSpPr>
              <p:cNvPr id="353" name="椭圆 352"/>
              <p:cNvSpPr>
                <a:spLocks noChangeAspect="1"/>
              </p:cNvSpPr>
              <p:nvPr/>
            </p:nvSpPr>
            <p:spPr>
              <a:xfrm>
                <a:off x="4284951" y="1161611"/>
                <a:ext cx="108000" cy="108000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54" name="椭圆 353"/>
              <p:cNvSpPr>
                <a:spLocks noChangeAspect="1"/>
              </p:cNvSpPr>
              <p:nvPr/>
            </p:nvSpPr>
            <p:spPr>
              <a:xfrm>
                <a:off x="4265903" y="1156846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236" name="任意多边形 235"/>
            <p:cNvSpPr/>
            <p:nvPr/>
          </p:nvSpPr>
          <p:spPr>
            <a:xfrm>
              <a:off x="7264797" y="819222"/>
              <a:ext cx="2295588" cy="1547765"/>
            </a:xfrm>
            <a:custGeom>
              <a:avLst/>
              <a:gdLst>
                <a:gd name="connsiteX0" fmla="*/ 2248621 w 2295588"/>
                <a:gd name="connsiteY0" fmla="*/ 2012 h 1547765"/>
                <a:gd name="connsiteX1" fmla="*/ 2279379 w 2295588"/>
                <a:gd name="connsiteY1" fmla="*/ 21250 h 1547765"/>
                <a:gd name="connsiteX2" fmla="*/ 2294634 w 2295588"/>
                <a:gd name="connsiteY2" fmla="*/ 120838 h 1547765"/>
                <a:gd name="connsiteX3" fmla="*/ 2257948 w 2295588"/>
                <a:gd name="connsiteY3" fmla="*/ 327135 h 1547765"/>
                <a:gd name="connsiteX4" fmla="*/ 2122146 w 2295588"/>
                <a:gd name="connsiteY4" fmla="*/ 537297 h 1547765"/>
                <a:gd name="connsiteX5" fmla="*/ 1858158 w 2295588"/>
                <a:gd name="connsiteY5" fmla="*/ 691678 h 1547765"/>
                <a:gd name="connsiteX6" fmla="*/ 1497457 w 2295588"/>
                <a:gd name="connsiteY6" fmla="*/ 772687 h 1547765"/>
                <a:gd name="connsiteX7" fmla="*/ 1053838 w 2295588"/>
                <a:gd name="connsiteY7" fmla="*/ 796028 h 1547765"/>
                <a:gd name="connsiteX8" fmla="*/ 585438 w 2295588"/>
                <a:gd name="connsiteY8" fmla="*/ 768868 h 1547765"/>
                <a:gd name="connsiteX9" fmla="*/ 307633 w 2295588"/>
                <a:gd name="connsiteY9" fmla="*/ 730273 h 1547765"/>
                <a:gd name="connsiteX10" fmla="*/ 198520 w 2295588"/>
                <a:gd name="connsiteY10" fmla="*/ 725982 h 1547765"/>
                <a:gd name="connsiteX11" fmla="*/ 156107 w 2295588"/>
                <a:gd name="connsiteY11" fmla="*/ 798409 h 1547765"/>
                <a:gd name="connsiteX12" fmla="*/ 135618 w 2295588"/>
                <a:gd name="connsiteY12" fmla="*/ 1082886 h 1547765"/>
                <a:gd name="connsiteX13" fmla="*/ 167070 w 2295588"/>
                <a:gd name="connsiteY13" fmla="*/ 1315895 h 1547765"/>
                <a:gd name="connsiteX14" fmla="*/ 209956 w 2295588"/>
                <a:gd name="connsiteY14" fmla="*/ 1499817 h 1547765"/>
                <a:gd name="connsiteX15" fmla="*/ 223053 w 2295588"/>
                <a:gd name="connsiteY15" fmla="*/ 1547765 h 1547765"/>
                <a:gd name="connsiteX16" fmla="*/ 81337 w 2295588"/>
                <a:gd name="connsiteY16" fmla="*/ 1547765 h 1547765"/>
                <a:gd name="connsiteX17" fmla="*/ 69620 w 2295588"/>
                <a:gd name="connsiteY17" fmla="*/ 1502383 h 1547765"/>
                <a:gd name="connsiteX18" fmla="*/ 56047 w 2295588"/>
                <a:gd name="connsiteY18" fmla="*/ 1440263 h 1547765"/>
                <a:gd name="connsiteX19" fmla="*/ 2693 w 2295588"/>
                <a:gd name="connsiteY19" fmla="*/ 1101936 h 1547765"/>
                <a:gd name="connsiteX20" fmla="*/ 17452 w 2295588"/>
                <a:gd name="connsiteY20" fmla="*/ 833209 h 1547765"/>
                <a:gd name="connsiteX21" fmla="*/ 98932 w 2295588"/>
                <a:gd name="connsiteY21" fmla="*/ 621631 h 1547765"/>
                <a:gd name="connsiteX22" fmla="*/ 357664 w 2295588"/>
                <a:gd name="connsiteY22" fmla="*/ 605906 h 1547765"/>
                <a:gd name="connsiteX23" fmla="*/ 718859 w 2295588"/>
                <a:gd name="connsiteY23" fmla="*/ 654992 h 1547765"/>
                <a:gd name="connsiteX24" fmla="*/ 1185349 w 2295588"/>
                <a:gd name="connsiteY24" fmla="*/ 672628 h 1547765"/>
                <a:gd name="connsiteX25" fmla="*/ 1687109 w 2295588"/>
                <a:gd name="connsiteY25" fmla="*/ 611634 h 1547765"/>
                <a:gd name="connsiteX26" fmla="*/ 1979201 w 2295588"/>
                <a:gd name="connsiteY26" fmla="*/ 498702 h 1547765"/>
                <a:gd name="connsiteX27" fmla="*/ 2132166 w 2295588"/>
                <a:gd name="connsiteY27" fmla="*/ 282362 h 1547765"/>
                <a:gd name="connsiteX28" fmla="*/ 2165504 w 2295588"/>
                <a:gd name="connsiteY28" fmla="*/ 66517 h 1547765"/>
                <a:gd name="connsiteX29" fmla="*/ 2212681 w 2295588"/>
                <a:gd name="connsiteY29" fmla="*/ 3143 h 1547765"/>
                <a:gd name="connsiteX30" fmla="*/ 2248621 w 2295588"/>
                <a:gd name="connsiteY30" fmla="*/ 2012 h 1547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295588" h="1547765">
                  <a:moveTo>
                    <a:pt x="2248621" y="2012"/>
                  </a:moveTo>
                  <a:cubicBezTo>
                    <a:pt x="2261414" y="5029"/>
                    <a:pt x="2273344" y="11442"/>
                    <a:pt x="2279379" y="21250"/>
                  </a:cubicBezTo>
                  <a:cubicBezTo>
                    <a:pt x="2291450" y="40866"/>
                    <a:pt x="2298206" y="69857"/>
                    <a:pt x="2294634" y="120838"/>
                  </a:cubicBezTo>
                  <a:cubicBezTo>
                    <a:pt x="2291062" y="171819"/>
                    <a:pt x="2286696" y="257725"/>
                    <a:pt x="2257948" y="327135"/>
                  </a:cubicBezTo>
                  <a:cubicBezTo>
                    <a:pt x="2229200" y="396545"/>
                    <a:pt x="2188778" y="476540"/>
                    <a:pt x="2122146" y="537297"/>
                  </a:cubicBezTo>
                  <a:cubicBezTo>
                    <a:pt x="2055514" y="598054"/>
                    <a:pt x="1962273" y="652446"/>
                    <a:pt x="1858158" y="691678"/>
                  </a:cubicBezTo>
                  <a:cubicBezTo>
                    <a:pt x="1754043" y="730910"/>
                    <a:pt x="1631510" y="755295"/>
                    <a:pt x="1497457" y="772687"/>
                  </a:cubicBezTo>
                  <a:cubicBezTo>
                    <a:pt x="1363404" y="790079"/>
                    <a:pt x="1205841" y="796664"/>
                    <a:pt x="1053838" y="796028"/>
                  </a:cubicBezTo>
                  <a:cubicBezTo>
                    <a:pt x="901835" y="795392"/>
                    <a:pt x="709805" y="779827"/>
                    <a:pt x="585438" y="768868"/>
                  </a:cubicBezTo>
                  <a:cubicBezTo>
                    <a:pt x="461071" y="757909"/>
                    <a:pt x="372119" y="737421"/>
                    <a:pt x="307633" y="730273"/>
                  </a:cubicBezTo>
                  <a:cubicBezTo>
                    <a:pt x="243147" y="723125"/>
                    <a:pt x="223774" y="714626"/>
                    <a:pt x="198520" y="725982"/>
                  </a:cubicBezTo>
                  <a:cubicBezTo>
                    <a:pt x="173266" y="737338"/>
                    <a:pt x="166591" y="738925"/>
                    <a:pt x="156107" y="798409"/>
                  </a:cubicBezTo>
                  <a:cubicBezTo>
                    <a:pt x="145623" y="857893"/>
                    <a:pt x="133791" y="996638"/>
                    <a:pt x="135618" y="1082886"/>
                  </a:cubicBezTo>
                  <a:cubicBezTo>
                    <a:pt x="137445" y="1169134"/>
                    <a:pt x="154680" y="1246407"/>
                    <a:pt x="167070" y="1315895"/>
                  </a:cubicBezTo>
                  <a:cubicBezTo>
                    <a:pt x="179460" y="1385383"/>
                    <a:pt x="189547" y="1419774"/>
                    <a:pt x="209956" y="1499817"/>
                  </a:cubicBezTo>
                  <a:lnTo>
                    <a:pt x="223053" y="1547765"/>
                  </a:lnTo>
                  <a:lnTo>
                    <a:pt x="81337" y="1547765"/>
                  </a:lnTo>
                  <a:lnTo>
                    <a:pt x="69620" y="1502383"/>
                  </a:lnTo>
                  <a:cubicBezTo>
                    <a:pt x="65160" y="1483598"/>
                    <a:pt x="60693" y="1463194"/>
                    <a:pt x="56047" y="1440263"/>
                  </a:cubicBezTo>
                  <a:cubicBezTo>
                    <a:pt x="37465" y="1348538"/>
                    <a:pt x="9125" y="1203111"/>
                    <a:pt x="2693" y="1101936"/>
                  </a:cubicBezTo>
                  <a:cubicBezTo>
                    <a:pt x="-3739" y="1000761"/>
                    <a:pt x="1412" y="913260"/>
                    <a:pt x="17452" y="833209"/>
                  </a:cubicBezTo>
                  <a:cubicBezTo>
                    <a:pt x="33492" y="753158"/>
                    <a:pt x="42230" y="659515"/>
                    <a:pt x="98932" y="621631"/>
                  </a:cubicBezTo>
                  <a:cubicBezTo>
                    <a:pt x="155634" y="583747"/>
                    <a:pt x="251962" y="595583"/>
                    <a:pt x="357664" y="605906"/>
                  </a:cubicBezTo>
                  <a:cubicBezTo>
                    <a:pt x="463366" y="616229"/>
                    <a:pt x="580912" y="643872"/>
                    <a:pt x="718859" y="654992"/>
                  </a:cubicBezTo>
                  <a:cubicBezTo>
                    <a:pt x="856806" y="666112"/>
                    <a:pt x="1023974" y="679854"/>
                    <a:pt x="1185349" y="672628"/>
                  </a:cubicBezTo>
                  <a:cubicBezTo>
                    <a:pt x="1346724" y="665402"/>
                    <a:pt x="1554800" y="640622"/>
                    <a:pt x="1687109" y="611634"/>
                  </a:cubicBezTo>
                  <a:cubicBezTo>
                    <a:pt x="1819418" y="582646"/>
                    <a:pt x="1905025" y="553581"/>
                    <a:pt x="1979201" y="498702"/>
                  </a:cubicBezTo>
                  <a:cubicBezTo>
                    <a:pt x="2053377" y="443823"/>
                    <a:pt x="2101116" y="354393"/>
                    <a:pt x="2132166" y="282362"/>
                  </a:cubicBezTo>
                  <a:cubicBezTo>
                    <a:pt x="2163216" y="210331"/>
                    <a:pt x="2152085" y="113053"/>
                    <a:pt x="2165504" y="66517"/>
                  </a:cubicBezTo>
                  <a:cubicBezTo>
                    <a:pt x="2178923" y="19981"/>
                    <a:pt x="2193702" y="10687"/>
                    <a:pt x="2212681" y="3143"/>
                  </a:cubicBezTo>
                  <a:cubicBezTo>
                    <a:pt x="2222170" y="-629"/>
                    <a:pt x="2235827" y="-1006"/>
                    <a:pt x="2248621" y="201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softEdge rad="2286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37" name="组合 236"/>
            <p:cNvGrpSpPr/>
            <p:nvPr/>
          </p:nvGrpSpPr>
          <p:grpSpPr>
            <a:xfrm>
              <a:off x="1384514" y="3238500"/>
              <a:ext cx="3738437" cy="890588"/>
              <a:chOff x="1384514" y="3238500"/>
              <a:chExt cx="3738437" cy="890588"/>
            </a:xfrm>
          </p:grpSpPr>
          <p:sp>
            <p:nvSpPr>
              <p:cNvPr id="321" name="任意多边形 320"/>
              <p:cNvSpPr/>
              <p:nvPr/>
            </p:nvSpPr>
            <p:spPr>
              <a:xfrm>
                <a:off x="5044902" y="3600922"/>
                <a:ext cx="78049" cy="513878"/>
              </a:xfrm>
              <a:custGeom>
                <a:avLst/>
                <a:gdLst>
                  <a:gd name="connsiteX0" fmla="*/ 46389 w 54416"/>
                  <a:gd name="connsiteY0" fmla="*/ 504825 h 504825"/>
                  <a:gd name="connsiteX1" fmla="*/ 51152 w 54416"/>
                  <a:gd name="connsiteY1" fmla="*/ 352425 h 504825"/>
                  <a:gd name="connsiteX2" fmla="*/ 3527 w 54416"/>
                  <a:gd name="connsiteY2" fmla="*/ 242888 h 504825"/>
                  <a:gd name="connsiteX3" fmla="*/ 3527 w 54416"/>
                  <a:gd name="connsiteY3" fmla="*/ 114300 h 504825"/>
                  <a:gd name="connsiteX4" fmla="*/ 3527 w 54416"/>
                  <a:gd name="connsiteY4" fmla="*/ 0 h 504825"/>
                  <a:gd name="connsiteX0" fmla="*/ 60969 w 68996"/>
                  <a:gd name="connsiteY0" fmla="*/ 504825 h 504825"/>
                  <a:gd name="connsiteX1" fmla="*/ 65732 w 68996"/>
                  <a:gd name="connsiteY1" fmla="*/ 352425 h 504825"/>
                  <a:gd name="connsiteX2" fmla="*/ 18107 w 68996"/>
                  <a:gd name="connsiteY2" fmla="*/ 242888 h 504825"/>
                  <a:gd name="connsiteX3" fmla="*/ 0 w 68996"/>
                  <a:gd name="connsiteY3" fmla="*/ 114300 h 504825"/>
                  <a:gd name="connsiteX4" fmla="*/ 18107 w 68996"/>
                  <a:gd name="connsiteY4" fmla="*/ 0 h 504825"/>
                  <a:gd name="connsiteX0" fmla="*/ 70022 w 78049"/>
                  <a:gd name="connsiteY0" fmla="*/ 513878 h 513878"/>
                  <a:gd name="connsiteX1" fmla="*/ 74785 w 78049"/>
                  <a:gd name="connsiteY1" fmla="*/ 361478 h 513878"/>
                  <a:gd name="connsiteX2" fmla="*/ 27160 w 78049"/>
                  <a:gd name="connsiteY2" fmla="*/ 251941 h 513878"/>
                  <a:gd name="connsiteX3" fmla="*/ 9053 w 78049"/>
                  <a:gd name="connsiteY3" fmla="*/ 123353 h 513878"/>
                  <a:gd name="connsiteX4" fmla="*/ 0 w 78049"/>
                  <a:gd name="connsiteY4" fmla="*/ 0 h 513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049" h="513878">
                    <a:moveTo>
                      <a:pt x="70022" y="513878"/>
                    </a:moveTo>
                    <a:cubicBezTo>
                      <a:pt x="75975" y="459506"/>
                      <a:pt x="81929" y="405134"/>
                      <a:pt x="74785" y="361478"/>
                    </a:cubicBezTo>
                    <a:cubicBezTo>
                      <a:pt x="67641" y="317822"/>
                      <a:pt x="38115" y="291628"/>
                      <a:pt x="27160" y="251941"/>
                    </a:cubicBezTo>
                    <a:cubicBezTo>
                      <a:pt x="16205" y="212254"/>
                      <a:pt x="13580" y="165343"/>
                      <a:pt x="9053" y="123353"/>
                    </a:cubicBezTo>
                    <a:cubicBezTo>
                      <a:pt x="4526" y="81363"/>
                      <a:pt x="3018" y="41118"/>
                      <a:pt x="0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2" name="任意多边形 321"/>
              <p:cNvSpPr/>
              <p:nvPr/>
            </p:nvSpPr>
            <p:spPr>
              <a:xfrm>
                <a:off x="4910057" y="3590925"/>
                <a:ext cx="100093" cy="538163"/>
              </a:xfrm>
              <a:custGeom>
                <a:avLst/>
                <a:gdLst>
                  <a:gd name="connsiteX0" fmla="*/ 100093 w 100093"/>
                  <a:gd name="connsiteY0" fmla="*/ 538163 h 538163"/>
                  <a:gd name="connsiteX1" fmla="*/ 76281 w 100093"/>
                  <a:gd name="connsiteY1" fmla="*/ 438150 h 538163"/>
                  <a:gd name="connsiteX2" fmla="*/ 14368 w 100093"/>
                  <a:gd name="connsiteY2" fmla="*/ 300038 h 538163"/>
                  <a:gd name="connsiteX3" fmla="*/ 81 w 100093"/>
                  <a:gd name="connsiteY3" fmla="*/ 190500 h 538163"/>
                  <a:gd name="connsiteX4" fmla="*/ 9606 w 100093"/>
                  <a:gd name="connsiteY4" fmla="*/ 0 h 538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93" h="538163">
                    <a:moveTo>
                      <a:pt x="100093" y="538163"/>
                    </a:moveTo>
                    <a:cubicBezTo>
                      <a:pt x="95330" y="508000"/>
                      <a:pt x="90568" y="477837"/>
                      <a:pt x="76281" y="438150"/>
                    </a:cubicBezTo>
                    <a:cubicBezTo>
                      <a:pt x="61994" y="398463"/>
                      <a:pt x="27068" y="341313"/>
                      <a:pt x="14368" y="300038"/>
                    </a:cubicBezTo>
                    <a:cubicBezTo>
                      <a:pt x="1668" y="258763"/>
                      <a:pt x="875" y="240506"/>
                      <a:pt x="81" y="190500"/>
                    </a:cubicBezTo>
                    <a:cubicBezTo>
                      <a:pt x="-713" y="140494"/>
                      <a:pt x="4446" y="70247"/>
                      <a:pt x="9606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3" name="任意多边形 322"/>
              <p:cNvSpPr/>
              <p:nvPr/>
            </p:nvSpPr>
            <p:spPr>
              <a:xfrm>
                <a:off x="4781550" y="3576638"/>
                <a:ext cx="42863" cy="457200"/>
              </a:xfrm>
              <a:custGeom>
                <a:avLst/>
                <a:gdLst>
                  <a:gd name="connsiteX0" fmla="*/ 23813 w 42863"/>
                  <a:gd name="connsiteY0" fmla="*/ 457200 h 457200"/>
                  <a:gd name="connsiteX1" fmla="*/ 42863 w 42863"/>
                  <a:gd name="connsiteY1" fmla="*/ 333375 h 457200"/>
                  <a:gd name="connsiteX2" fmla="*/ 23813 w 42863"/>
                  <a:gd name="connsiteY2" fmla="*/ 204787 h 457200"/>
                  <a:gd name="connsiteX3" fmla="*/ 0 w 42863"/>
                  <a:gd name="connsiteY3" fmla="*/ 0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863" h="457200">
                    <a:moveTo>
                      <a:pt x="23813" y="457200"/>
                    </a:moveTo>
                    <a:cubicBezTo>
                      <a:pt x="33338" y="416322"/>
                      <a:pt x="42863" y="375444"/>
                      <a:pt x="42863" y="333375"/>
                    </a:cubicBezTo>
                    <a:cubicBezTo>
                      <a:pt x="42863" y="291306"/>
                      <a:pt x="30957" y="260349"/>
                      <a:pt x="23813" y="204787"/>
                    </a:cubicBezTo>
                    <a:cubicBezTo>
                      <a:pt x="16669" y="149224"/>
                      <a:pt x="8334" y="74612"/>
                      <a:pt x="0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4" name="任意多边形 323"/>
              <p:cNvSpPr/>
              <p:nvPr/>
            </p:nvSpPr>
            <p:spPr>
              <a:xfrm>
                <a:off x="4600575" y="3567113"/>
                <a:ext cx="85725" cy="514350"/>
              </a:xfrm>
              <a:custGeom>
                <a:avLst/>
                <a:gdLst>
                  <a:gd name="connsiteX0" fmla="*/ 85725 w 85725"/>
                  <a:gd name="connsiteY0" fmla="*/ 514350 h 514350"/>
                  <a:gd name="connsiteX1" fmla="*/ 66675 w 85725"/>
                  <a:gd name="connsiteY1" fmla="*/ 385762 h 514350"/>
                  <a:gd name="connsiteX2" fmla="*/ 33338 w 85725"/>
                  <a:gd name="connsiteY2" fmla="*/ 309562 h 514350"/>
                  <a:gd name="connsiteX3" fmla="*/ 9525 w 85725"/>
                  <a:gd name="connsiteY3" fmla="*/ 142875 h 514350"/>
                  <a:gd name="connsiteX4" fmla="*/ 0 w 85725"/>
                  <a:gd name="connsiteY4" fmla="*/ 0 h 514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725" h="514350">
                    <a:moveTo>
                      <a:pt x="85725" y="514350"/>
                    </a:moveTo>
                    <a:cubicBezTo>
                      <a:pt x="80565" y="467121"/>
                      <a:pt x="75406" y="419893"/>
                      <a:pt x="66675" y="385762"/>
                    </a:cubicBezTo>
                    <a:cubicBezTo>
                      <a:pt x="57944" y="351631"/>
                      <a:pt x="42863" y="350043"/>
                      <a:pt x="33338" y="309562"/>
                    </a:cubicBezTo>
                    <a:cubicBezTo>
                      <a:pt x="23813" y="269081"/>
                      <a:pt x="15081" y="194469"/>
                      <a:pt x="9525" y="142875"/>
                    </a:cubicBezTo>
                    <a:cubicBezTo>
                      <a:pt x="3969" y="91281"/>
                      <a:pt x="1984" y="45640"/>
                      <a:pt x="0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5" name="任意多边形 324"/>
              <p:cNvSpPr/>
              <p:nvPr/>
            </p:nvSpPr>
            <p:spPr>
              <a:xfrm>
                <a:off x="4490833" y="3505200"/>
                <a:ext cx="35098" cy="428625"/>
              </a:xfrm>
              <a:custGeom>
                <a:avLst/>
                <a:gdLst>
                  <a:gd name="connsiteX0" fmla="*/ 28780 w 35098"/>
                  <a:gd name="connsiteY0" fmla="*/ 428625 h 428625"/>
                  <a:gd name="connsiteX1" fmla="*/ 33542 w 35098"/>
                  <a:gd name="connsiteY1" fmla="*/ 280988 h 428625"/>
                  <a:gd name="connsiteX2" fmla="*/ 4967 w 35098"/>
                  <a:gd name="connsiteY2" fmla="*/ 157163 h 428625"/>
                  <a:gd name="connsiteX3" fmla="*/ 205 w 35098"/>
                  <a:gd name="connsiteY3" fmla="*/ 0 h 428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98" h="428625">
                    <a:moveTo>
                      <a:pt x="28780" y="428625"/>
                    </a:moveTo>
                    <a:cubicBezTo>
                      <a:pt x="33145" y="377428"/>
                      <a:pt x="37511" y="326232"/>
                      <a:pt x="33542" y="280988"/>
                    </a:cubicBezTo>
                    <a:cubicBezTo>
                      <a:pt x="29573" y="235744"/>
                      <a:pt x="10523" y="203994"/>
                      <a:pt x="4967" y="157163"/>
                    </a:cubicBezTo>
                    <a:cubicBezTo>
                      <a:pt x="-589" y="110332"/>
                      <a:pt x="-192" y="55166"/>
                      <a:pt x="205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6" name="任意多边形 325"/>
              <p:cNvSpPr/>
              <p:nvPr/>
            </p:nvSpPr>
            <p:spPr>
              <a:xfrm>
                <a:off x="4319588" y="3448050"/>
                <a:ext cx="91783" cy="490538"/>
              </a:xfrm>
              <a:custGeom>
                <a:avLst/>
                <a:gdLst>
                  <a:gd name="connsiteX0" fmla="*/ 90487 w 91783"/>
                  <a:gd name="connsiteY0" fmla="*/ 490538 h 490538"/>
                  <a:gd name="connsiteX1" fmla="*/ 85725 w 91783"/>
                  <a:gd name="connsiteY1" fmla="*/ 433388 h 490538"/>
                  <a:gd name="connsiteX2" fmla="*/ 42862 w 91783"/>
                  <a:gd name="connsiteY2" fmla="*/ 381000 h 490538"/>
                  <a:gd name="connsiteX3" fmla="*/ 14287 w 91783"/>
                  <a:gd name="connsiteY3" fmla="*/ 219075 h 490538"/>
                  <a:gd name="connsiteX4" fmla="*/ 0 w 91783"/>
                  <a:gd name="connsiteY4" fmla="*/ 0 h 490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783" h="490538">
                    <a:moveTo>
                      <a:pt x="90487" y="490538"/>
                    </a:moveTo>
                    <a:cubicBezTo>
                      <a:pt x="92074" y="471091"/>
                      <a:pt x="93662" y="451644"/>
                      <a:pt x="85725" y="433388"/>
                    </a:cubicBezTo>
                    <a:cubicBezTo>
                      <a:pt x="77788" y="415132"/>
                      <a:pt x="54768" y="416719"/>
                      <a:pt x="42862" y="381000"/>
                    </a:cubicBezTo>
                    <a:cubicBezTo>
                      <a:pt x="30956" y="345281"/>
                      <a:pt x="21431" y="282575"/>
                      <a:pt x="14287" y="219075"/>
                    </a:cubicBezTo>
                    <a:cubicBezTo>
                      <a:pt x="7143" y="155575"/>
                      <a:pt x="3571" y="77787"/>
                      <a:pt x="0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7" name="任意多边形 326"/>
              <p:cNvSpPr/>
              <p:nvPr/>
            </p:nvSpPr>
            <p:spPr>
              <a:xfrm>
                <a:off x="4210050" y="3433763"/>
                <a:ext cx="28575" cy="447675"/>
              </a:xfrm>
              <a:custGeom>
                <a:avLst/>
                <a:gdLst>
                  <a:gd name="connsiteX0" fmla="*/ 28575 w 28575"/>
                  <a:gd name="connsiteY0" fmla="*/ 447675 h 447675"/>
                  <a:gd name="connsiteX1" fmla="*/ 9525 w 28575"/>
                  <a:gd name="connsiteY1" fmla="*/ 276225 h 447675"/>
                  <a:gd name="connsiteX2" fmla="*/ 0 w 28575"/>
                  <a:gd name="connsiteY2" fmla="*/ 133350 h 447675"/>
                  <a:gd name="connsiteX3" fmla="*/ 9525 w 28575"/>
                  <a:gd name="connsiteY3" fmla="*/ 0 h 447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75" h="447675">
                    <a:moveTo>
                      <a:pt x="28575" y="447675"/>
                    </a:moveTo>
                    <a:cubicBezTo>
                      <a:pt x="21431" y="388143"/>
                      <a:pt x="14287" y="328612"/>
                      <a:pt x="9525" y="276225"/>
                    </a:cubicBezTo>
                    <a:cubicBezTo>
                      <a:pt x="4763" y="223838"/>
                      <a:pt x="0" y="179387"/>
                      <a:pt x="0" y="133350"/>
                    </a:cubicBezTo>
                    <a:cubicBezTo>
                      <a:pt x="0" y="87313"/>
                      <a:pt x="4762" y="43656"/>
                      <a:pt x="9525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8" name="任意多边形 327"/>
              <p:cNvSpPr/>
              <p:nvPr/>
            </p:nvSpPr>
            <p:spPr>
              <a:xfrm>
                <a:off x="4030631" y="3400425"/>
                <a:ext cx="101015" cy="490538"/>
              </a:xfrm>
              <a:custGeom>
                <a:avLst/>
                <a:gdLst>
                  <a:gd name="connsiteX0" fmla="*/ 98457 w 101015"/>
                  <a:gd name="connsiteY0" fmla="*/ 490538 h 490538"/>
                  <a:gd name="connsiteX1" fmla="*/ 93694 w 101015"/>
                  <a:gd name="connsiteY1" fmla="*/ 395288 h 490538"/>
                  <a:gd name="connsiteX2" fmla="*/ 36544 w 101015"/>
                  <a:gd name="connsiteY2" fmla="*/ 295275 h 490538"/>
                  <a:gd name="connsiteX3" fmla="*/ 3207 w 101015"/>
                  <a:gd name="connsiteY3" fmla="*/ 171450 h 490538"/>
                  <a:gd name="connsiteX4" fmla="*/ 3207 w 101015"/>
                  <a:gd name="connsiteY4" fmla="*/ 0 h 490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015" h="490538">
                    <a:moveTo>
                      <a:pt x="98457" y="490538"/>
                    </a:moveTo>
                    <a:cubicBezTo>
                      <a:pt x="101235" y="459185"/>
                      <a:pt x="104013" y="427832"/>
                      <a:pt x="93694" y="395288"/>
                    </a:cubicBezTo>
                    <a:cubicBezTo>
                      <a:pt x="83375" y="362744"/>
                      <a:pt x="51625" y="332581"/>
                      <a:pt x="36544" y="295275"/>
                    </a:cubicBezTo>
                    <a:cubicBezTo>
                      <a:pt x="21463" y="257969"/>
                      <a:pt x="8763" y="220662"/>
                      <a:pt x="3207" y="171450"/>
                    </a:cubicBezTo>
                    <a:cubicBezTo>
                      <a:pt x="-2349" y="122237"/>
                      <a:pt x="429" y="61118"/>
                      <a:pt x="3207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9" name="任意多边形 328"/>
              <p:cNvSpPr/>
              <p:nvPr/>
            </p:nvSpPr>
            <p:spPr>
              <a:xfrm>
                <a:off x="3890963" y="3348038"/>
                <a:ext cx="57354" cy="419100"/>
              </a:xfrm>
              <a:custGeom>
                <a:avLst/>
                <a:gdLst>
                  <a:gd name="connsiteX0" fmla="*/ 57150 w 57354"/>
                  <a:gd name="connsiteY0" fmla="*/ 419100 h 419100"/>
                  <a:gd name="connsiteX1" fmla="*/ 52387 w 57354"/>
                  <a:gd name="connsiteY1" fmla="*/ 290512 h 419100"/>
                  <a:gd name="connsiteX2" fmla="*/ 23812 w 57354"/>
                  <a:gd name="connsiteY2" fmla="*/ 176212 h 419100"/>
                  <a:gd name="connsiteX3" fmla="*/ 0 w 57354"/>
                  <a:gd name="connsiteY3" fmla="*/ 0 h 41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354" h="419100">
                    <a:moveTo>
                      <a:pt x="57150" y="419100"/>
                    </a:moveTo>
                    <a:cubicBezTo>
                      <a:pt x="57546" y="375046"/>
                      <a:pt x="57943" y="330993"/>
                      <a:pt x="52387" y="290512"/>
                    </a:cubicBezTo>
                    <a:cubicBezTo>
                      <a:pt x="46831" y="250031"/>
                      <a:pt x="32543" y="224631"/>
                      <a:pt x="23812" y="176212"/>
                    </a:cubicBezTo>
                    <a:cubicBezTo>
                      <a:pt x="15081" y="127793"/>
                      <a:pt x="7540" y="63896"/>
                      <a:pt x="0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30" name="任意多边形 329"/>
              <p:cNvSpPr/>
              <p:nvPr/>
            </p:nvSpPr>
            <p:spPr>
              <a:xfrm>
                <a:off x="3748088" y="3338513"/>
                <a:ext cx="119062" cy="461962"/>
              </a:xfrm>
              <a:custGeom>
                <a:avLst/>
                <a:gdLst>
                  <a:gd name="connsiteX0" fmla="*/ 119062 w 119062"/>
                  <a:gd name="connsiteY0" fmla="*/ 461962 h 461962"/>
                  <a:gd name="connsiteX1" fmla="*/ 100012 w 119062"/>
                  <a:gd name="connsiteY1" fmla="*/ 385762 h 461962"/>
                  <a:gd name="connsiteX2" fmla="*/ 47625 w 119062"/>
                  <a:gd name="connsiteY2" fmla="*/ 285750 h 461962"/>
                  <a:gd name="connsiteX3" fmla="*/ 14287 w 119062"/>
                  <a:gd name="connsiteY3" fmla="*/ 119062 h 461962"/>
                  <a:gd name="connsiteX4" fmla="*/ 0 w 119062"/>
                  <a:gd name="connsiteY4" fmla="*/ 0 h 46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062" h="461962">
                    <a:moveTo>
                      <a:pt x="119062" y="461962"/>
                    </a:moveTo>
                    <a:cubicBezTo>
                      <a:pt x="115490" y="438546"/>
                      <a:pt x="111918" y="415131"/>
                      <a:pt x="100012" y="385762"/>
                    </a:cubicBezTo>
                    <a:cubicBezTo>
                      <a:pt x="88106" y="356393"/>
                      <a:pt x="61912" y="330200"/>
                      <a:pt x="47625" y="285750"/>
                    </a:cubicBezTo>
                    <a:cubicBezTo>
                      <a:pt x="33338" y="241300"/>
                      <a:pt x="22224" y="166687"/>
                      <a:pt x="14287" y="119062"/>
                    </a:cubicBezTo>
                    <a:cubicBezTo>
                      <a:pt x="6350" y="71437"/>
                      <a:pt x="3175" y="35718"/>
                      <a:pt x="0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31" name="任意多边形 330"/>
              <p:cNvSpPr/>
              <p:nvPr/>
            </p:nvSpPr>
            <p:spPr>
              <a:xfrm>
                <a:off x="3648075" y="3314700"/>
                <a:ext cx="49166" cy="419100"/>
              </a:xfrm>
              <a:custGeom>
                <a:avLst/>
                <a:gdLst>
                  <a:gd name="connsiteX0" fmla="*/ 38100 w 49166"/>
                  <a:gd name="connsiteY0" fmla="*/ 419100 h 419100"/>
                  <a:gd name="connsiteX1" fmla="*/ 47625 w 49166"/>
                  <a:gd name="connsiteY1" fmla="*/ 300038 h 419100"/>
                  <a:gd name="connsiteX2" fmla="*/ 9525 w 49166"/>
                  <a:gd name="connsiteY2" fmla="*/ 185738 h 419100"/>
                  <a:gd name="connsiteX3" fmla="*/ 0 w 49166"/>
                  <a:gd name="connsiteY3" fmla="*/ 0 h 41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166" h="419100">
                    <a:moveTo>
                      <a:pt x="38100" y="419100"/>
                    </a:moveTo>
                    <a:cubicBezTo>
                      <a:pt x="45243" y="379016"/>
                      <a:pt x="52387" y="338932"/>
                      <a:pt x="47625" y="300038"/>
                    </a:cubicBezTo>
                    <a:cubicBezTo>
                      <a:pt x="42863" y="261144"/>
                      <a:pt x="17462" y="235744"/>
                      <a:pt x="9525" y="185738"/>
                    </a:cubicBezTo>
                    <a:cubicBezTo>
                      <a:pt x="1588" y="135732"/>
                      <a:pt x="794" y="67866"/>
                      <a:pt x="0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32" name="任意多边形 331"/>
              <p:cNvSpPr/>
              <p:nvPr/>
            </p:nvSpPr>
            <p:spPr>
              <a:xfrm>
                <a:off x="3462338" y="3276600"/>
                <a:ext cx="109537" cy="471488"/>
              </a:xfrm>
              <a:custGeom>
                <a:avLst/>
                <a:gdLst>
                  <a:gd name="connsiteX0" fmla="*/ 109537 w 109537"/>
                  <a:gd name="connsiteY0" fmla="*/ 471488 h 471488"/>
                  <a:gd name="connsiteX1" fmla="*/ 90487 w 109537"/>
                  <a:gd name="connsiteY1" fmla="*/ 385763 h 471488"/>
                  <a:gd name="connsiteX2" fmla="*/ 52387 w 109537"/>
                  <a:gd name="connsiteY2" fmla="*/ 261938 h 471488"/>
                  <a:gd name="connsiteX3" fmla="*/ 0 w 109537"/>
                  <a:gd name="connsiteY3" fmla="*/ 0 h 471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9537" h="471488">
                    <a:moveTo>
                      <a:pt x="109537" y="471488"/>
                    </a:moveTo>
                    <a:cubicBezTo>
                      <a:pt x="104774" y="446088"/>
                      <a:pt x="100012" y="420688"/>
                      <a:pt x="90487" y="385763"/>
                    </a:cubicBezTo>
                    <a:cubicBezTo>
                      <a:pt x="80962" y="350838"/>
                      <a:pt x="67468" y="326232"/>
                      <a:pt x="52387" y="261938"/>
                    </a:cubicBezTo>
                    <a:cubicBezTo>
                      <a:pt x="37306" y="197644"/>
                      <a:pt x="18653" y="98822"/>
                      <a:pt x="0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33" name="任意多边形 332"/>
              <p:cNvSpPr/>
              <p:nvPr/>
            </p:nvSpPr>
            <p:spPr>
              <a:xfrm>
                <a:off x="3357563" y="3290888"/>
                <a:ext cx="67869" cy="400050"/>
              </a:xfrm>
              <a:custGeom>
                <a:avLst/>
                <a:gdLst>
                  <a:gd name="connsiteX0" fmla="*/ 61912 w 67869"/>
                  <a:gd name="connsiteY0" fmla="*/ 400050 h 400050"/>
                  <a:gd name="connsiteX1" fmla="*/ 61912 w 67869"/>
                  <a:gd name="connsiteY1" fmla="*/ 228600 h 400050"/>
                  <a:gd name="connsiteX2" fmla="*/ 0 w 67869"/>
                  <a:gd name="connsiteY2" fmla="*/ 0 h 400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869" h="400050">
                    <a:moveTo>
                      <a:pt x="61912" y="400050"/>
                    </a:moveTo>
                    <a:cubicBezTo>
                      <a:pt x="67071" y="347662"/>
                      <a:pt x="72231" y="295275"/>
                      <a:pt x="61912" y="228600"/>
                    </a:cubicBezTo>
                    <a:cubicBezTo>
                      <a:pt x="51593" y="161925"/>
                      <a:pt x="25796" y="80962"/>
                      <a:pt x="0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34" name="任意多边形 333"/>
              <p:cNvSpPr/>
              <p:nvPr/>
            </p:nvSpPr>
            <p:spPr>
              <a:xfrm>
                <a:off x="3181350" y="3267075"/>
                <a:ext cx="147638" cy="419100"/>
              </a:xfrm>
              <a:custGeom>
                <a:avLst/>
                <a:gdLst>
                  <a:gd name="connsiteX0" fmla="*/ 147638 w 147638"/>
                  <a:gd name="connsiteY0" fmla="*/ 419100 h 419100"/>
                  <a:gd name="connsiteX1" fmla="*/ 100013 w 147638"/>
                  <a:gd name="connsiteY1" fmla="*/ 338138 h 419100"/>
                  <a:gd name="connsiteX2" fmla="*/ 57150 w 147638"/>
                  <a:gd name="connsiteY2" fmla="*/ 200025 h 419100"/>
                  <a:gd name="connsiteX3" fmla="*/ 42863 w 147638"/>
                  <a:gd name="connsiteY3" fmla="*/ 90488 h 419100"/>
                  <a:gd name="connsiteX4" fmla="*/ 0 w 147638"/>
                  <a:gd name="connsiteY4" fmla="*/ 0 h 41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638" h="419100">
                    <a:moveTo>
                      <a:pt x="147638" y="419100"/>
                    </a:moveTo>
                    <a:cubicBezTo>
                      <a:pt x="131366" y="396875"/>
                      <a:pt x="115094" y="374650"/>
                      <a:pt x="100013" y="338138"/>
                    </a:cubicBezTo>
                    <a:cubicBezTo>
                      <a:pt x="84932" y="301625"/>
                      <a:pt x="66675" y="241300"/>
                      <a:pt x="57150" y="200025"/>
                    </a:cubicBezTo>
                    <a:cubicBezTo>
                      <a:pt x="47625" y="158750"/>
                      <a:pt x="52388" y="123825"/>
                      <a:pt x="42863" y="90488"/>
                    </a:cubicBezTo>
                    <a:cubicBezTo>
                      <a:pt x="33338" y="57150"/>
                      <a:pt x="16669" y="28575"/>
                      <a:pt x="0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35" name="任意多边形 334"/>
              <p:cNvSpPr/>
              <p:nvPr/>
            </p:nvSpPr>
            <p:spPr>
              <a:xfrm>
                <a:off x="3095625" y="3248025"/>
                <a:ext cx="42863" cy="395288"/>
              </a:xfrm>
              <a:custGeom>
                <a:avLst/>
                <a:gdLst>
                  <a:gd name="connsiteX0" fmla="*/ 42863 w 42863"/>
                  <a:gd name="connsiteY0" fmla="*/ 395288 h 395288"/>
                  <a:gd name="connsiteX1" fmla="*/ 33338 w 42863"/>
                  <a:gd name="connsiteY1" fmla="*/ 252413 h 395288"/>
                  <a:gd name="connsiteX2" fmla="*/ 19050 w 42863"/>
                  <a:gd name="connsiteY2" fmla="*/ 166688 h 395288"/>
                  <a:gd name="connsiteX3" fmla="*/ 4763 w 42863"/>
                  <a:gd name="connsiteY3" fmla="*/ 85725 h 395288"/>
                  <a:gd name="connsiteX4" fmla="*/ 0 w 42863"/>
                  <a:gd name="connsiteY4" fmla="*/ 0 h 395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3" h="395288">
                    <a:moveTo>
                      <a:pt x="42863" y="395288"/>
                    </a:moveTo>
                    <a:cubicBezTo>
                      <a:pt x="40085" y="342900"/>
                      <a:pt x="37307" y="290513"/>
                      <a:pt x="33338" y="252413"/>
                    </a:cubicBezTo>
                    <a:cubicBezTo>
                      <a:pt x="29369" y="214313"/>
                      <a:pt x="23812" y="194469"/>
                      <a:pt x="19050" y="166688"/>
                    </a:cubicBezTo>
                    <a:cubicBezTo>
                      <a:pt x="14287" y="138907"/>
                      <a:pt x="7938" y="113506"/>
                      <a:pt x="4763" y="85725"/>
                    </a:cubicBezTo>
                    <a:cubicBezTo>
                      <a:pt x="1588" y="57944"/>
                      <a:pt x="794" y="28972"/>
                      <a:pt x="0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36" name="任意多边形 335"/>
              <p:cNvSpPr/>
              <p:nvPr/>
            </p:nvSpPr>
            <p:spPr>
              <a:xfrm>
                <a:off x="2981325" y="3252788"/>
                <a:ext cx="68966" cy="395287"/>
              </a:xfrm>
              <a:custGeom>
                <a:avLst/>
                <a:gdLst>
                  <a:gd name="connsiteX0" fmla="*/ 66675 w 68966"/>
                  <a:gd name="connsiteY0" fmla="*/ 395287 h 395287"/>
                  <a:gd name="connsiteX1" fmla="*/ 66675 w 68966"/>
                  <a:gd name="connsiteY1" fmla="*/ 261937 h 395287"/>
                  <a:gd name="connsiteX2" fmla="*/ 42863 w 68966"/>
                  <a:gd name="connsiteY2" fmla="*/ 128587 h 395287"/>
                  <a:gd name="connsiteX3" fmla="*/ 0 w 68966"/>
                  <a:gd name="connsiteY3" fmla="*/ 0 h 395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966" h="395287">
                    <a:moveTo>
                      <a:pt x="66675" y="395287"/>
                    </a:moveTo>
                    <a:cubicBezTo>
                      <a:pt x="68659" y="350837"/>
                      <a:pt x="70644" y="306387"/>
                      <a:pt x="66675" y="261937"/>
                    </a:cubicBezTo>
                    <a:cubicBezTo>
                      <a:pt x="62706" y="217487"/>
                      <a:pt x="53975" y="172243"/>
                      <a:pt x="42863" y="128587"/>
                    </a:cubicBezTo>
                    <a:cubicBezTo>
                      <a:pt x="31751" y="84931"/>
                      <a:pt x="15875" y="42465"/>
                      <a:pt x="0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37" name="任意多边形 336"/>
              <p:cNvSpPr/>
              <p:nvPr/>
            </p:nvSpPr>
            <p:spPr>
              <a:xfrm>
                <a:off x="2871788" y="3267075"/>
                <a:ext cx="82144" cy="371475"/>
              </a:xfrm>
              <a:custGeom>
                <a:avLst/>
                <a:gdLst>
                  <a:gd name="connsiteX0" fmla="*/ 71437 w 82144"/>
                  <a:gd name="connsiteY0" fmla="*/ 371475 h 371475"/>
                  <a:gd name="connsiteX1" fmla="*/ 80962 w 82144"/>
                  <a:gd name="connsiteY1" fmla="*/ 247650 h 371475"/>
                  <a:gd name="connsiteX2" fmla="*/ 47625 w 82144"/>
                  <a:gd name="connsiteY2" fmla="*/ 142875 h 371475"/>
                  <a:gd name="connsiteX3" fmla="*/ 9525 w 82144"/>
                  <a:gd name="connsiteY3" fmla="*/ 66675 h 371475"/>
                  <a:gd name="connsiteX4" fmla="*/ 0 w 82144"/>
                  <a:gd name="connsiteY4" fmla="*/ 0 h 371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144" h="371475">
                    <a:moveTo>
                      <a:pt x="71437" y="371475"/>
                    </a:moveTo>
                    <a:cubicBezTo>
                      <a:pt x="78184" y="328612"/>
                      <a:pt x="84931" y="285750"/>
                      <a:pt x="80962" y="247650"/>
                    </a:cubicBezTo>
                    <a:cubicBezTo>
                      <a:pt x="76993" y="209550"/>
                      <a:pt x="59531" y="173037"/>
                      <a:pt x="47625" y="142875"/>
                    </a:cubicBezTo>
                    <a:cubicBezTo>
                      <a:pt x="35719" y="112713"/>
                      <a:pt x="17462" y="90487"/>
                      <a:pt x="9525" y="66675"/>
                    </a:cubicBezTo>
                    <a:cubicBezTo>
                      <a:pt x="1587" y="42862"/>
                      <a:pt x="0" y="0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38" name="任意多边形 337"/>
              <p:cNvSpPr/>
              <p:nvPr/>
            </p:nvSpPr>
            <p:spPr>
              <a:xfrm>
                <a:off x="2752725" y="3252788"/>
                <a:ext cx="109538" cy="376237"/>
              </a:xfrm>
              <a:custGeom>
                <a:avLst/>
                <a:gdLst>
                  <a:gd name="connsiteX0" fmla="*/ 109538 w 109538"/>
                  <a:gd name="connsiteY0" fmla="*/ 376237 h 376237"/>
                  <a:gd name="connsiteX1" fmla="*/ 85725 w 109538"/>
                  <a:gd name="connsiteY1" fmla="*/ 290512 h 376237"/>
                  <a:gd name="connsiteX2" fmla="*/ 42863 w 109538"/>
                  <a:gd name="connsiteY2" fmla="*/ 195262 h 376237"/>
                  <a:gd name="connsiteX3" fmla="*/ 9525 w 109538"/>
                  <a:gd name="connsiteY3" fmla="*/ 100012 h 376237"/>
                  <a:gd name="connsiteX4" fmla="*/ 0 w 109538"/>
                  <a:gd name="connsiteY4" fmla="*/ 0 h 376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538" h="376237">
                    <a:moveTo>
                      <a:pt x="109538" y="376237"/>
                    </a:moveTo>
                    <a:cubicBezTo>
                      <a:pt x="103187" y="348455"/>
                      <a:pt x="96837" y="320674"/>
                      <a:pt x="85725" y="290512"/>
                    </a:cubicBezTo>
                    <a:cubicBezTo>
                      <a:pt x="74613" y="260350"/>
                      <a:pt x="55563" y="227012"/>
                      <a:pt x="42863" y="195262"/>
                    </a:cubicBezTo>
                    <a:cubicBezTo>
                      <a:pt x="30163" y="163512"/>
                      <a:pt x="16669" y="132556"/>
                      <a:pt x="9525" y="100012"/>
                    </a:cubicBezTo>
                    <a:cubicBezTo>
                      <a:pt x="2381" y="67468"/>
                      <a:pt x="1190" y="33734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39" name="任意多边形 338"/>
              <p:cNvSpPr/>
              <p:nvPr/>
            </p:nvSpPr>
            <p:spPr>
              <a:xfrm>
                <a:off x="2676525" y="3290888"/>
                <a:ext cx="28575" cy="347662"/>
              </a:xfrm>
              <a:custGeom>
                <a:avLst/>
                <a:gdLst>
                  <a:gd name="connsiteX0" fmla="*/ 28575 w 28575"/>
                  <a:gd name="connsiteY0" fmla="*/ 347662 h 347662"/>
                  <a:gd name="connsiteX1" fmla="*/ 23813 w 28575"/>
                  <a:gd name="connsiteY1" fmla="*/ 214312 h 347662"/>
                  <a:gd name="connsiteX2" fmla="*/ 19050 w 28575"/>
                  <a:gd name="connsiteY2" fmla="*/ 90487 h 347662"/>
                  <a:gd name="connsiteX3" fmla="*/ 0 w 28575"/>
                  <a:gd name="connsiteY3" fmla="*/ 0 h 347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75" h="347662">
                    <a:moveTo>
                      <a:pt x="28575" y="347662"/>
                    </a:moveTo>
                    <a:cubicBezTo>
                      <a:pt x="26987" y="302418"/>
                      <a:pt x="25400" y="257174"/>
                      <a:pt x="23813" y="214312"/>
                    </a:cubicBezTo>
                    <a:cubicBezTo>
                      <a:pt x="22226" y="171450"/>
                      <a:pt x="23019" y="126206"/>
                      <a:pt x="19050" y="90487"/>
                    </a:cubicBezTo>
                    <a:cubicBezTo>
                      <a:pt x="15081" y="54768"/>
                      <a:pt x="7540" y="27384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40" name="任意多边形 339"/>
              <p:cNvSpPr/>
              <p:nvPr/>
            </p:nvSpPr>
            <p:spPr>
              <a:xfrm>
                <a:off x="2525222" y="3238500"/>
                <a:ext cx="89391" cy="414338"/>
              </a:xfrm>
              <a:custGeom>
                <a:avLst/>
                <a:gdLst>
                  <a:gd name="connsiteX0" fmla="*/ 89391 w 89391"/>
                  <a:gd name="connsiteY0" fmla="*/ 414338 h 414338"/>
                  <a:gd name="connsiteX1" fmla="*/ 70341 w 89391"/>
                  <a:gd name="connsiteY1" fmla="*/ 323850 h 414338"/>
                  <a:gd name="connsiteX2" fmla="*/ 41766 w 89391"/>
                  <a:gd name="connsiteY2" fmla="*/ 247650 h 414338"/>
                  <a:gd name="connsiteX3" fmla="*/ 3666 w 89391"/>
                  <a:gd name="connsiteY3" fmla="*/ 142875 h 414338"/>
                  <a:gd name="connsiteX4" fmla="*/ 3666 w 89391"/>
                  <a:gd name="connsiteY4" fmla="*/ 0 h 414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391" h="414338">
                    <a:moveTo>
                      <a:pt x="89391" y="414338"/>
                    </a:moveTo>
                    <a:cubicBezTo>
                      <a:pt x="83835" y="382984"/>
                      <a:pt x="78279" y="351631"/>
                      <a:pt x="70341" y="323850"/>
                    </a:cubicBezTo>
                    <a:cubicBezTo>
                      <a:pt x="62403" y="296069"/>
                      <a:pt x="52878" y="277812"/>
                      <a:pt x="41766" y="247650"/>
                    </a:cubicBezTo>
                    <a:cubicBezTo>
                      <a:pt x="30654" y="217488"/>
                      <a:pt x="10016" y="184150"/>
                      <a:pt x="3666" y="142875"/>
                    </a:cubicBezTo>
                    <a:cubicBezTo>
                      <a:pt x="-2684" y="101600"/>
                      <a:pt x="491" y="50800"/>
                      <a:pt x="3666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41" name="任意多边形 340"/>
              <p:cNvSpPr/>
              <p:nvPr/>
            </p:nvSpPr>
            <p:spPr>
              <a:xfrm>
                <a:off x="2433216" y="3262313"/>
                <a:ext cx="48047" cy="371475"/>
              </a:xfrm>
              <a:custGeom>
                <a:avLst/>
                <a:gdLst>
                  <a:gd name="connsiteX0" fmla="*/ 48047 w 48047"/>
                  <a:gd name="connsiteY0" fmla="*/ 371475 h 371475"/>
                  <a:gd name="connsiteX1" fmla="*/ 38522 w 48047"/>
                  <a:gd name="connsiteY1" fmla="*/ 247650 h 371475"/>
                  <a:gd name="connsiteX2" fmla="*/ 14709 w 48047"/>
                  <a:gd name="connsiteY2" fmla="*/ 152400 h 371475"/>
                  <a:gd name="connsiteX3" fmla="*/ 422 w 48047"/>
                  <a:gd name="connsiteY3" fmla="*/ 80962 h 371475"/>
                  <a:gd name="connsiteX4" fmla="*/ 5184 w 48047"/>
                  <a:gd name="connsiteY4" fmla="*/ 0 h 371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047" h="371475">
                    <a:moveTo>
                      <a:pt x="48047" y="371475"/>
                    </a:moveTo>
                    <a:cubicBezTo>
                      <a:pt x="46062" y="327818"/>
                      <a:pt x="44078" y="284162"/>
                      <a:pt x="38522" y="247650"/>
                    </a:cubicBezTo>
                    <a:cubicBezTo>
                      <a:pt x="32966" y="211138"/>
                      <a:pt x="21059" y="180181"/>
                      <a:pt x="14709" y="152400"/>
                    </a:cubicBezTo>
                    <a:cubicBezTo>
                      <a:pt x="8359" y="124619"/>
                      <a:pt x="2009" y="106362"/>
                      <a:pt x="422" y="80962"/>
                    </a:cubicBezTo>
                    <a:cubicBezTo>
                      <a:pt x="-1166" y="55562"/>
                      <a:pt x="2009" y="27781"/>
                      <a:pt x="5184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42" name="任意多边形 341"/>
              <p:cNvSpPr/>
              <p:nvPr/>
            </p:nvSpPr>
            <p:spPr>
              <a:xfrm>
                <a:off x="2336847" y="3276600"/>
                <a:ext cx="63453" cy="366713"/>
              </a:xfrm>
              <a:custGeom>
                <a:avLst/>
                <a:gdLst>
                  <a:gd name="connsiteX0" fmla="*/ 63453 w 63453"/>
                  <a:gd name="connsiteY0" fmla="*/ 366713 h 366713"/>
                  <a:gd name="connsiteX1" fmla="*/ 49166 w 63453"/>
                  <a:gd name="connsiteY1" fmla="*/ 271463 h 366713"/>
                  <a:gd name="connsiteX2" fmla="*/ 39641 w 63453"/>
                  <a:gd name="connsiteY2" fmla="*/ 161925 h 366713"/>
                  <a:gd name="connsiteX3" fmla="*/ 1541 w 63453"/>
                  <a:gd name="connsiteY3" fmla="*/ 71438 h 366713"/>
                  <a:gd name="connsiteX4" fmla="*/ 11066 w 63453"/>
                  <a:gd name="connsiteY4" fmla="*/ 0 h 366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453" h="366713">
                    <a:moveTo>
                      <a:pt x="63453" y="366713"/>
                    </a:moveTo>
                    <a:cubicBezTo>
                      <a:pt x="58294" y="336153"/>
                      <a:pt x="53135" y="305594"/>
                      <a:pt x="49166" y="271463"/>
                    </a:cubicBezTo>
                    <a:cubicBezTo>
                      <a:pt x="45197" y="237332"/>
                      <a:pt x="47578" y="195262"/>
                      <a:pt x="39641" y="161925"/>
                    </a:cubicBezTo>
                    <a:cubicBezTo>
                      <a:pt x="31704" y="128588"/>
                      <a:pt x="6303" y="98425"/>
                      <a:pt x="1541" y="71438"/>
                    </a:cubicBezTo>
                    <a:cubicBezTo>
                      <a:pt x="-3221" y="44451"/>
                      <a:pt x="3922" y="22225"/>
                      <a:pt x="11066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43" name="任意多边形 342"/>
              <p:cNvSpPr/>
              <p:nvPr/>
            </p:nvSpPr>
            <p:spPr>
              <a:xfrm>
                <a:off x="2214563" y="3267075"/>
                <a:ext cx="57425" cy="371475"/>
              </a:xfrm>
              <a:custGeom>
                <a:avLst/>
                <a:gdLst>
                  <a:gd name="connsiteX0" fmla="*/ 47625 w 57425"/>
                  <a:gd name="connsiteY0" fmla="*/ 371475 h 371475"/>
                  <a:gd name="connsiteX1" fmla="*/ 57150 w 57425"/>
                  <a:gd name="connsiteY1" fmla="*/ 242888 h 371475"/>
                  <a:gd name="connsiteX2" fmla="*/ 38100 w 57425"/>
                  <a:gd name="connsiteY2" fmla="*/ 142875 h 371475"/>
                  <a:gd name="connsiteX3" fmla="*/ 14287 w 57425"/>
                  <a:gd name="connsiteY3" fmla="*/ 42863 h 371475"/>
                  <a:gd name="connsiteX4" fmla="*/ 0 w 57425"/>
                  <a:gd name="connsiteY4" fmla="*/ 0 h 371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425" h="371475">
                    <a:moveTo>
                      <a:pt x="47625" y="371475"/>
                    </a:moveTo>
                    <a:cubicBezTo>
                      <a:pt x="53181" y="326231"/>
                      <a:pt x="58738" y="280988"/>
                      <a:pt x="57150" y="242888"/>
                    </a:cubicBezTo>
                    <a:cubicBezTo>
                      <a:pt x="55562" y="204788"/>
                      <a:pt x="45244" y="176212"/>
                      <a:pt x="38100" y="142875"/>
                    </a:cubicBezTo>
                    <a:cubicBezTo>
                      <a:pt x="30956" y="109538"/>
                      <a:pt x="20637" y="66675"/>
                      <a:pt x="14287" y="42863"/>
                    </a:cubicBezTo>
                    <a:cubicBezTo>
                      <a:pt x="7937" y="19051"/>
                      <a:pt x="3968" y="9525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44" name="任意多边形 343"/>
              <p:cNvSpPr/>
              <p:nvPr/>
            </p:nvSpPr>
            <p:spPr>
              <a:xfrm>
                <a:off x="2114550" y="3252788"/>
                <a:ext cx="66675" cy="409575"/>
              </a:xfrm>
              <a:custGeom>
                <a:avLst/>
                <a:gdLst>
                  <a:gd name="connsiteX0" fmla="*/ 66675 w 66675"/>
                  <a:gd name="connsiteY0" fmla="*/ 409575 h 409575"/>
                  <a:gd name="connsiteX1" fmla="*/ 47625 w 66675"/>
                  <a:gd name="connsiteY1" fmla="*/ 290512 h 409575"/>
                  <a:gd name="connsiteX2" fmla="*/ 19050 w 66675"/>
                  <a:gd name="connsiteY2" fmla="*/ 185737 h 409575"/>
                  <a:gd name="connsiteX3" fmla="*/ 9525 w 66675"/>
                  <a:gd name="connsiteY3" fmla="*/ 90487 h 409575"/>
                  <a:gd name="connsiteX4" fmla="*/ 0 w 66675"/>
                  <a:gd name="connsiteY4" fmla="*/ 0 h 409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75" h="409575">
                    <a:moveTo>
                      <a:pt x="66675" y="409575"/>
                    </a:moveTo>
                    <a:cubicBezTo>
                      <a:pt x="61119" y="368696"/>
                      <a:pt x="55563" y="327818"/>
                      <a:pt x="47625" y="290512"/>
                    </a:cubicBezTo>
                    <a:cubicBezTo>
                      <a:pt x="39687" y="253206"/>
                      <a:pt x="25400" y="219074"/>
                      <a:pt x="19050" y="185737"/>
                    </a:cubicBezTo>
                    <a:cubicBezTo>
                      <a:pt x="12700" y="152399"/>
                      <a:pt x="12700" y="121443"/>
                      <a:pt x="9525" y="90487"/>
                    </a:cubicBezTo>
                    <a:cubicBezTo>
                      <a:pt x="6350" y="59531"/>
                      <a:pt x="3175" y="29765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45" name="任意多边形 344"/>
              <p:cNvSpPr/>
              <p:nvPr/>
            </p:nvSpPr>
            <p:spPr>
              <a:xfrm>
                <a:off x="2028557" y="3328988"/>
                <a:ext cx="31134" cy="328612"/>
              </a:xfrm>
              <a:custGeom>
                <a:avLst/>
                <a:gdLst>
                  <a:gd name="connsiteX0" fmla="*/ 28843 w 31134"/>
                  <a:gd name="connsiteY0" fmla="*/ 328612 h 328612"/>
                  <a:gd name="connsiteX1" fmla="*/ 28843 w 31134"/>
                  <a:gd name="connsiteY1" fmla="*/ 252412 h 328612"/>
                  <a:gd name="connsiteX2" fmla="*/ 5031 w 31134"/>
                  <a:gd name="connsiteY2" fmla="*/ 180975 h 328612"/>
                  <a:gd name="connsiteX3" fmla="*/ 268 w 31134"/>
                  <a:gd name="connsiteY3" fmla="*/ 85725 h 328612"/>
                  <a:gd name="connsiteX4" fmla="*/ 9793 w 31134"/>
                  <a:gd name="connsiteY4" fmla="*/ 0 h 328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134" h="328612">
                    <a:moveTo>
                      <a:pt x="28843" y="328612"/>
                    </a:moveTo>
                    <a:cubicBezTo>
                      <a:pt x="30827" y="302815"/>
                      <a:pt x="32812" y="277018"/>
                      <a:pt x="28843" y="252412"/>
                    </a:cubicBezTo>
                    <a:cubicBezTo>
                      <a:pt x="24874" y="227806"/>
                      <a:pt x="9793" y="208756"/>
                      <a:pt x="5031" y="180975"/>
                    </a:cubicBezTo>
                    <a:cubicBezTo>
                      <a:pt x="268" y="153194"/>
                      <a:pt x="-526" y="115887"/>
                      <a:pt x="268" y="85725"/>
                    </a:cubicBezTo>
                    <a:cubicBezTo>
                      <a:pt x="1062" y="55563"/>
                      <a:pt x="5427" y="27781"/>
                      <a:pt x="9793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46" name="任意多边形 345"/>
              <p:cNvSpPr/>
              <p:nvPr/>
            </p:nvSpPr>
            <p:spPr>
              <a:xfrm>
                <a:off x="1914525" y="3305175"/>
                <a:ext cx="85725" cy="357188"/>
              </a:xfrm>
              <a:custGeom>
                <a:avLst/>
                <a:gdLst>
                  <a:gd name="connsiteX0" fmla="*/ 85725 w 85725"/>
                  <a:gd name="connsiteY0" fmla="*/ 357188 h 357188"/>
                  <a:gd name="connsiteX1" fmla="*/ 42863 w 85725"/>
                  <a:gd name="connsiteY1" fmla="*/ 266700 h 357188"/>
                  <a:gd name="connsiteX2" fmla="*/ 23813 w 85725"/>
                  <a:gd name="connsiteY2" fmla="*/ 157163 h 357188"/>
                  <a:gd name="connsiteX3" fmla="*/ 4763 w 85725"/>
                  <a:gd name="connsiteY3" fmla="*/ 80963 h 357188"/>
                  <a:gd name="connsiteX4" fmla="*/ 0 w 85725"/>
                  <a:gd name="connsiteY4" fmla="*/ 0 h 357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725" h="357188">
                    <a:moveTo>
                      <a:pt x="85725" y="357188"/>
                    </a:moveTo>
                    <a:cubicBezTo>
                      <a:pt x="69453" y="328612"/>
                      <a:pt x="53182" y="300037"/>
                      <a:pt x="42863" y="266700"/>
                    </a:cubicBezTo>
                    <a:cubicBezTo>
                      <a:pt x="32544" y="233363"/>
                      <a:pt x="30163" y="188119"/>
                      <a:pt x="23813" y="157163"/>
                    </a:cubicBezTo>
                    <a:cubicBezTo>
                      <a:pt x="17463" y="126207"/>
                      <a:pt x="8732" y="107157"/>
                      <a:pt x="4763" y="80963"/>
                    </a:cubicBezTo>
                    <a:cubicBezTo>
                      <a:pt x="794" y="54769"/>
                      <a:pt x="397" y="27384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47" name="任意多边形 346"/>
              <p:cNvSpPr/>
              <p:nvPr/>
            </p:nvSpPr>
            <p:spPr>
              <a:xfrm>
                <a:off x="1838325" y="3376613"/>
                <a:ext cx="38157" cy="290512"/>
              </a:xfrm>
              <a:custGeom>
                <a:avLst/>
                <a:gdLst>
                  <a:gd name="connsiteX0" fmla="*/ 23813 w 38157"/>
                  <a:gd name="connsiteY0" fmla="*/ 290512 h 290512"/>
                  <a:gd name="connsiteX1" fmla="*/ 38100 w 38157"/>
                  <a:gd name="connsiteY1" fmla="*/ 204787 h 290512"/>
                  <a:gd name="connsiteX2" fmla="*/ 19050 w 38157"/>
                  <a:gd name="connsiteY2" fmla="*/ 119062 h 290512"/>
                  <a:gd name="connsiteX3" fmla="*/ 9525 w 38157"/>
                  <a:gd name="connsiteY3" fmla="*/ 80962 h 290512"/>
                  <a:gd name="connsiteX4" fmla="*/ 0 w 38157"/>
                  <a:gd name="connsiteY4" fmla="*/ 0 h 290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157" h="290512">
                    <a:moveTo>
                      <a:pt x="23813" y="290512"/>
                    </a:moveTo>
                    <a:cubicBezTo>
                      <a:pt x="31353" y="261937"/>
                      <a:pt x="38894" y="233362"/>
                      <a:pt x="38100" y="204787"/>
                    </a:cubicBezTo>
                    <a:cubicBezTo>
                      <a:pt x="37306" y="176212"/>
                      <a:pt x="23812" y="139699"/>
                      <a:pt x="19050" y="119062"/>
                    </a:cubicBezTo>
                    <a:cubicBezTo>
                      <a:pt x="14288" y="98425"/>
                      <a:pt x="12700" y="100806"/>
                      <a:pt x="9525" y="80962"/>
                    </a:cubicBezTo>
                    <a:cubicBezTo>
                      <a:pt x="6350" y="61118"/>
                      <a:pt x="3175" y="30559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48" name="任意多边形 347"/>
              <p:cNvSpPr/>
              <p:nvPr/>
            </p:nvSpPr>
            <p:spPr>
              <a:xfrm>
                <a:off x="1747838" y="3376613"/>
                <a:ext cx="71437" cy="323850"/>
              </a:xfrm>
              <a:custGeom>
                <a:avLst/>
                <a:gdLst>
                  <a:gd name="connsiteX0" fmla="*/ 71437 w 71437"/>
                  <a:gd name="connsiteY0" fmla="*/ 323850 h 323850"/>
                  <a:gd name="connsiteX1" fmla="*/ 33337 w 71437"/>
                  <a:gd name="connsiteY1" fmla="*/ 223837 h 323850"/>
                  <a:gd name="connsiteX2" fmla="*/ 33337 w 71437"/>
                  <a:gd name="connsiteY2" fmla="*/ 133350 h 323850"/>
                  <a:gd name="connsiteX3" fmla="*/ 19050 w 71437"/>
                  <a:gd name="connsiteY3" fmla="*/ 52387 h 323850"/>
                  <a:gd name="connsiteX4" fmla="*/ 0 w 71437"/>
                  <a:gd name="connsiteY4" fmla="*/ 0 h 323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437" h="323850">
                    <a:moveTo>
                      <a:pt x="71437" y="323850"/>
                    </a:moveTo>
                    <a:cubicBezTo>
                      <a:pt x="55562" y="289718"/>
                      <a:pt x="39687" y="255587"/>
                      <a:pt x="33337" y="223837"/>
                    </a:cubicBezTo>
                    <a:cubicBezTo>
                      <a:pt x="26987" y="192087"/>
                      <a:pt x="35718" y="161925"/>
                      <a:pt x="33337" y="133350"/>
                    </a:cubicBezTo>
                    <a:cubicBezTo>
                      <a:pt x="30956" y="104775"/>
                      <a:pt x="24606" y="74612"/>
                      <a:pt x="19050" y="52387"/>
                    </a:cubicBezTo>
                    <a:cubicBezTo>
                      <a:pt x="13494" y="30162"/>
                      <a:pt x="6747" y="1508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49" name="任意多边形 348"/>
              <p:cNvSpPr/>
              <p:nvPr/>
            </p:nvSpPr>
            <p:spPr>
              <a:xfrm>
                <a:off x="1652588" y="3376613"/>
                <a:ext cx="38944" cy="323850"/>
              </a:xfrm>
              <a:custGeom>
                <a:avLst/>
                <a:gdLst>
                  <a:gd name="connsiteX0" fmla="*/ 28575 w 38944"/>
                  <a:gd name="connsiteY0" fmla="*/ 323850 h 323850"/>
                  <a:gd name="connsiteX1" fmla="*/ 38100 w 38944"/>
                  <a:gd name="connsiteY1" fmla="*/ 219075 h 323850"/>
                  <a:gd name="connsiteX2" fmla="*/ 9525 w 38944"/>
                  <a:gd name="connsiteY2" fmla="*/ 119062 h 323850"/>
                  <a:gd name="connsiteX3" fmla="*/ 0 w 38944"/>
                  <a:gd name="connsiteY3" fmla="*/ 0 h 323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944" h="323850">
                    <a:moveTo>
                      <a:pt x="28575" y="323850"/>
                    </a:moveTo>
                    <a:cubicBezTo>
                      <a:pt x="34925" y="288528"/>
                      <a:pt x="41275" y="253206"/>
                      <a:pt x="38100" y="219075"/>
                    </a:cubicBezTo>
                    <a:cubicBezTo>
                      <a:pt x="34925" y="184944"/>
                      <a:pt x="15875" y="155574"/>
                      <a:pt x="9525" y="119062"/>
                    </a:cubicBezTo>
                    <a:cubicBezTo>
                      <a:pt x="3175" y="82550"/>
                      <a:pt x="1587" y="4127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50" name="任意多边形 349"/>
              <p:cNvSpPr/>
              <p:nvPr/>
            </p:nvSpPr>
            <p:spPr>
              <a:xfrm>
                <a:off x="1545522" y="3417888"/>
                <a:ext cx="83253" cy="296862"/>
              </a:xfrm>
              <a:custGeom>
                <a:avLst/>
                <a:gdLst>
                  <a:gd name="connsiteX0" fmla="*/ 83253 w 83253"/>
                  <a:gd name="connsiteY0" fmla="*/ 296862 h 296862"/>
                  <a:gd name="connsiteX1" fmla="*/ 54678 w 83253"/>
                  <a:gd name="connsiteY1" fmla="*/ 201612 h 296862"/>
                  <a:gd name="connsiteX2" fmla="*/ 26103 w 83253"/>
                  <a:gd name="connsiteY2" fmla="*/ 115887 h 296862"/>
                  <a:gd name="connsiteX3" fmla="*/ 2291 w 83253"/>
                  <a:gd name="connsiteY3" fmla="*/ 15875 h 296862"/>
                  <a:gd name="connsiteX4" fmla="*/ 2291 w 83253"/>
                  <a:gd name="connsiteY4" fmla="*/ 1587 h 296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253" h="296862">
                    <a:moveTo>
                      <a:pt x="83253" y="296862"/>
                    </a:moveTo>
                    <a:cubicBezTo>
                      <a:pt x="73728" y="264318"/>
                      <a:pt x="64203" y="231774"/>
                      <a:pt x="54678" y="201612"/>
                    </a:cubicBezTo>
                    <a:cubicBezTo>
                      <a:pt x="45153" y="171450"/>
                      <a:pt x="34834" y="146843"/>
                      <a:pt x="26103" y="115887"/>
                    </a:cubicBezTo>
                    <a:cubicBezTo>
                      <a:pt x="17372" y="84931"/>
                      <a:pt x="6260" y="34925"/>
                      <a:pt x="2291" y="15875"/>
                    </a:cubicBezTo>
                    <a:cubicBezTo>
                      <a:pt x="-1678" y="-3175"/>
                      <a:pt x="306" y="-794"/>
                      <a:pt x="2291" y="158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51" name="任意多边形 350"/>
              <p:cNvSpPr/>
              <p:nvPr/>
            </p:nvSpPr>
            <p:spPr>
              <a:xfrm>
                <a:off x="1476375" y="3376613"/>
                <a:ext cx="44237" cy="347662"/>
              </a:xfrm>
              <a:custGeom>
                <a:avLst/>
                <a:gdLst>
                  <a:gd name="connsiteX0" fmla="*/ 42863 w 44237"/>
                  <a:gd name="connsiteY0" fmla="*/ 347662 h 347662"/>
                  <a:gd name="connsiteX1" fmla="*/ 42863 w 44237"/>
                  <a:gd name="connsiteY1" fmla="*/ 200025 h 347662"/>
                  <a:gd name="connsiteX2" fmla="*/ 28575 w 44237"/>
                  <a:gd name="connsiteY2" fmla="*/ 114300 h 347662"/>
                  <a:gd name="connsiteX3" fmla="*/ 0 w 44237"/>
                  <a:gd name="connsiteY3" fmla="*/ 0 h 347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237" h="347662">
                    <a:moveTo>
                      <a:pt x="42863" y="347662"/>
                    </a:moveTo>
                    <a:cubicBezTo>
                      <a:pt x="44053" y="293290"/>
                      <a:pt x="45244" y="238919"/>
                      <a:pt x="42863" y="200025"/>
                    </a:cubicBezTo>
                    <a:cubicBezTo>
                      <a:pt x="40482" y="161131"/>
                      <a:pt x="35719" y="147637"/>
                      <a:pt x="28575" y="114300"/>
                    </a:cubicBezTo>
                    <a:cubicBezTo>
                      <a:pt x="21431" y="80963"/>
                      <a:pt x="10715" y="4048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52" name="任意多边形 351"/>
              <p:cNvSpPr/>
              <p:nvPr/>
            </p:nvSpPr>
            <p:spPr>
              <a:xfrm>
                <a:off x="1384514" y="3400425"/>
                <a:ext cx="77574" cy="314325"/>
              </a:xfrm>
              <a:custGeom>
                <a:avLst/>
                <a:gdLst>
                  <a:gd name="connsiteX0" fmla="*/ 77574 w 77574"/>
                  <a:gd name="connsiteY0" fmla="*/ 314325 h 314325"/>
                  <a:gd name="connsiteX1" fmla="*/ 44236 w 77574"/>
                  <a:gd name="connsiteY1" fmla="*/ 242888 h 314325"/>
                  <a:gd name="connsiteX2" fmla="*/ 15661 w 77574"/>
                  <a:gd name="connsiteY2" fmla="*/ 147638 h 314325"/>
                  <a:gd name="connsiteX3" fmla="*/ 1374 w 77574"/>
                  <a:gd name="connsiteY3" fmla="*/ 33338 h 314325"/>
                  <a:gd name="connsiteX4" fmla="*/ 1374 w 77574"/>
                  <a:gd name="connsiteY4" fmla="*/ 0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574" h="314325">
                    <a:moveTo>
                      <a:pt x="77574" y="314325"/>
                    </a:moveTo>
                    <a:cubicBezTo>
                      <a:pt x="66064" y="292497"/>
                      <a:pt x="54555" y="270669"/>
                      <a:pt x="44236" y="242888"/>
                    </a:cubicBezTo>
                    <a:cubicBezTo>
                      <a:pt x="33917" y="215107"/>
                      <a:pt x="22805" y="182563"/>
                      <a:pt x="15661" y="147638"/>
                    </a:cubicBezTo>
                    <a:cubicBezTo>
                      <a:pt x="8517" y="112713"/>
                      <a:pt x="3755" y="57944"/>
                      <a:pt x="1374" y="33338"/>
                    </a:cubicBezTo>
                    <a:cubicBezTo>
                      <a:pt x="-1007" y="8732"/>
                      <a:pt x="183" y="4366"/>
                      <a:pt x="137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38" name="组合 237"/>
            <p:cNvGrpSpPr/>
            <p:nvPr/>
          </p:nvGrpSpPr>
          <p:grpSpPr>
            <a:xfrm>
              <a:off x="1466850" y="2738437"/>
              <a:ext cx="3563266" cy="776290"/>
              <a:chOff x="1466850" y="2738437"/>
              <a:chExt cx="3563266" cy="776290"/>
            </a:xfrm>
          </p:grpSpPr>
          <p:sp>
            <p:nvSpPr>
              <p:cNvPr id="291" name="任意多边形 290"/>
              <p:cNvSpPr/>
              <p:nvPr/>
            </p:nvSpPr>
            <p:spPr>
              <a:xfrm>
                <a:off x="4995863" y="2967039"/>
                <a:ext cx="34253" cy="490537"/>
              </a:xfrm>
              <a:custGeom>
                <a:avLst/>
                <a:gdLst>
                  <a:gd name="connsiteX0" fmla="*/ 0 w 34253"/>
                  <a:gd name="connsiteY0" fmla="*/ 0 h 490537"/>
                  <a:gd name="connsiteX1" fmla="*/ 28575 w 34253"/>
                  <a:gd name="connsiteY1" fmla="*/ 104775 h 490537"/>
                  <a:gd name="connsiteX2" fmla="*/ 33337 w 34253"/>
                  <a:gd name="connsiteY2" fmla="*/ 247650 h 490537"/>
                  <a:gd name="connsiteX3" fmla="*/ 33337 w 34253"/>
                  <a:gd name="connsiteY3" fmla="*/ 400050 h 490537"/>
                  <a:gd name="connsiteX4" fmla="*/ 23812 w 34253"/>
                  <a:gd name="connsiteY4" fmla="*/ 490537 h 490537"/>
                  <a:gd name="connsiteX5" fmla="*/ 23812 w 34253"/>
                  <a:gd name="connsiteY5" fmla="*/ 490537 h 490537"/>
                  <a:gd name="connsiteX6" fmla="*/ 23812 w 34253"/>
                  <a:gd name="connsiteY6" fmla="*/ 490537 h 490537"/>
                  <a:gd name="connsiteX7" fmla="*/ 28575 w 34253"/>
                  <a:gd name="connsiteY7" fmla="*/ 490537 h 490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253" h="490537">
                    <a:moveTo>
                      <a:pt x="0" y="0"/>
                    </a:moveTo>
                    <a:cubicBezTo>
                      <a:pt x="11509" y="31750"/>
                      <a:pt x="23019" y="63500"/>
                      <a:pt x="28575" y="104775"/>
                    </a:cubicBezTo>
                    <a:cubicBezTo>
                      <a:pt x="34131" y="146050"/>
                      <a:pt x="32543" y="198438"/>
                      <a:pt x="33337" y="247650"/>
                    </a:cubicBezTo>
                    <a:cubicBezTo>
                      <a:pt x="34131" y="296862"/>
                      <a:pt x="34924" y="359569"/>
                      <a:pt x="33337" y="400050"/>
                    </a:cubicBezTo>
                    <a:cubicBezTo>
                      <a:pt x="31750" y="440531"/>
                      <a:pt x="23812" y="490537"/>
                      <a:pt x="23812" y="490537"/>
                    </a:cubicBezTo>
                    <a:lnTo>
                      <a:pt x="23812" y="490537"/>
                    </a:lnTo>
                    <a:lnTo>
                      <a:pt x="23812" y="490537"/>
                    </a:lnTo>
                    <a:lnTo>
                      <a:pt x="28575" y="490537"/>
                    </a:ln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2" name="任意多边形 291"/>
              <p:cNvSpPr/>
              <p:nvPr/>
            </p:nvSpPr>
            <p:spPr>
              <a:xfrm>
                <a:off x="4859826" y="2962277"/>
                <a:ext cx="26543" cy="552450"/>
              </a:xfrm>
              <a:custGeom>
                <a:avLst/>
                <a:gdLst>
                  <a:gd name="connsiteX0" fmla="*/ 21737 w 26543"/>
                  <a:gd name="connsiteY0" fmla="*/ 0 h 552450"/>
                  <a:gd name="connsiteX1" fmla="*/ 2687 w 26543"/>
                  <a:gd name="connsiteY1" fmla="*/ 90487 h 552450"/>
                  <a:gd name="connsiteX2" fmla="*/ 2687 w 26543"/>
                  <a:gd name="connsiteY2" fmla="*/ 242887 h 552450"/>
                  <a:gd name="connsiteX3" fmla="*/ 26499 w 26543"/>
                  <a:gd name="connsiteY3" fmla="*/ 390525 h 552450"/>
                  <a:gd name="connsiteX4" fmla="*/ 7449 w 26543"/>
                  <a:gd name="connsiteY4" fmla="*/ 552450 h 552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543" h="552450">
                    <a:moveTo>
                      <a:pt x="21737" y="0"/>
                    </a:moveTo>
                    <a:cubicBezTo>
                      <a:pt x="13799" y="25003"/>
                      <a:pt x="5862" y="50006"/>
                      <a:pt x="2687" y="90487"/>
                    </a:cubicBezTo>
                    <a:cubicBezTo>
                      <a:pt x="-488" y="130968"/>
                      <a:pt x="-1282" y="192881"/>
                      <a:pt x="2687" y="242887"/>
                    </a:cubicBezTo>
                    <a:cubicBezTo>
                      <a:pt x="6656" y="292893"/>
                      <a:pt x="25705" y="338931"/>
                      <a:pt x="26499" y="390525"/>
                    </a:cubicBezTo>
                    <a:cubicBezTo>
                      <a:pt x="27293" y="442119"/>
                      <a:pt x="17371" y="497284"/>
                      <a:pt x="7449" y="55245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3" name="任意多边形 292"/>
              <p:cNvSpPr/>
              <p:nvPr/>
            </p:nvSpPr>
            <p:spPr>
              <a:xfrm>
                <a:off x="4686300" y="2905125"/>
                <a:ext cx="47625" cy="566738"/>
              </a:xfrm>
              <a:custGeom>
                <a:avLst/>
                <a:gdLst>
                  <a:gd name="connsiteX0" fmla="*/ 0 w 47625"/>
                  <a:gd name="connsiteY0" fmla="*/ 0 h 566738"/>
                  <a:gd name="connsiteX1" fmla="*/ 33338 w 47625"/>
                  <a:gd name="connsiteY1" fmla="*/ 114300 h 566738"/>
                  <a:gd name="connsiteX2" fmla="*/ 23813 w 47625"/>
                  <a:gd name="connsiteY2" fmla="*/ 323850 h 566738"/>
                  <a:gd name="connsiteX3" fmla="*/ 23813 w 47625"/>
                  <a:gd name="connsiteY3" fmla="*/ 471488 h 566738"/>
                  <a:gd name="connsiteX4" fmla="*/ 47625 w 47625"/>
                  <a:gd name="connsiteY4" fmla="*/ 566738 h 566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625" h="566738">
                    <a:moveTo>
                      <a:pt x="0" y="0"/>
                    </a:moveTo>
                    <a:cubicBezTo>
                      <a:pt x="14684" y="30162"/>
                      <a:pt x="29369" y="60325"/>
                      <a:pt x="33338" y="114300"/>
                    </a:cubicBezTo>
                    <a:cubicBezTo>
                      <a:pt x="37307" y="168275"/>
                      <a:pt x="25400" y="264319"/>
                      <a:pt x="23813" y="323850"/>
                    </a:cubicBezTo>
                    <a:cubicBezTo>
                      <a:pt x="22226" y="383381"/>
                      <a:pt x="19844" y="431007"/>
                      <a:pt x="23813" y="471488"/>
                    </a:cubicBezTo>
                    <a:cubicBezTo>
                      <a:pt x="27782" y="511969"/>
                      <a:pt x="37703" y="539353"/>
                      <a:pt x="47625" y="566738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4" name="任意多边形 293"/>
              <p:cNvSpPr/>
              <p:nvPr/>
            </p:nvSpPr>
            <p:spPr>
              <a:xfrm>
                <a:off x="4542841" y="2900363"/>
                <a:ext cx="19634" cy="442912"/>
              </a:xfrm>
              <a:custGeom>
                <a:avLst/>
                <a:gdLst>
                  <a:gd name="connsiteX0" fmla="*/ 19634 w 19634"/>
                  <a:gd name="connsiteY0" fmla="*/ 0 h 442912"/>
                  <a:gd name="connsiteX1" fmla="*/ 584 w 19634"/>
                  <a:gd name="connsiteY1" fmla="*/ 109537 h 442912"/>
                  <a:gd name="connsiteX2" fmla="*/ 5347 w 19634"/>
                  <a:gd name="connsiteY2" fmla="*/ 271462 h 442912"/>
                  <a:gd name="connsiteX3" fmla="*/ 10109 w 19634"/>
                  <a:gd name="connsiteY3" fmla="*/ 442912 h 442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634" h="442912">
                    <a:moveTo>
                      <a:pt x="19634" y="0"/>
                    </a:moveTo>
                    <a:cubicBezTo>
                      <a:pt x="11299" y="32146"/>
                      <a:pt x="2965" y="64293"/>
                      <a:pt x="584" y="109537"/>
                    </a:cubicBezTo>
                    <a:cubicBezTo>
                      <a:pt x="-1797" y="154781"/>
                      <a:pt x="3760" y="215900"/>
                      <a:pt x="5347" y="271462"/>
                    </a:cubicBezTo>
                    <a:cubicBezTo>
                      <a:pt x="6934" y="327024"/>
                      <a:pt x="8521" y="384968"/>
                      <a:pt x="10109" y="442912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5" name="任意多边形 294"/>
              <p:cNvSpPr/>
              <p:nvPr/>
            </p:nvSpPr>
            <p:spPr>
              <a:xfrm>
                <a:off x="4381500" y="2857500"/>
                <a:ext cx="71515" cy="519113"/>
              </a:xfrm>
              <a:custGeom>
                <a:avLst/>
                <a:gdLst>
                  <a:gd name="connsiteX0" fmla="*/ 0 w 71515"/>
                  <a:gd name="connsiteY0" fmla="*/ 0 h 519113"/>
                  <a:gd name="connsiteX1" fmla="*/ 52388 w 71515"/>
                  <a:gd name="connsiteY1" fmla="*/ 114300 h 519113"/>
                  <a:gd name="connsiteX2" fmla="*/ 61913 w 71515"/>
                  <a:gd name="connsiteY2" fmla="*/ 261938 h 519113"/>
                  <a:gd name="connsiteX3" fmla="*/ 71438 w 71515"/>
                  <a:gd name="connsiteY3" fmla="*/ 414338 h 519113"/>
                  <a:gd name="connsiteX4" fmla="*/ 66675 w 71515"/>
                  <a:gd name="connsiteY4" fmla="*/ 519113 h 519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515" h="519113">
                    <a:moveTo>
                      <a:pt x="0" y="0"/>
                    </a:moveTo>
                    <a:cubicBezTo>
                      <a:pt x="21034" y="35322"/>
                      <a:pt x="42069" y="70644"/>
                      <a:pt x="52388" y="114300"/>
                    </a:cubicBezTo>
                    <a:cubicBezTo>
                      <a:pt x="62707" y="157956"/>
                      <a:pt x="58738" y="211932"/>
                      <a:pt x="61913" y="261938"/>
                    </a:cubicBezTo>
                    <a:cubicBezTo>
                      <a:pt x="65088" y="311944"/>
                      <a:pt x="70644" y="371476"/>
                      <a:pt x="71438" y="414338"/>
                    </a:cubicBezTo>
                    <a:cubicBezTo>
                      <a:pt x="72232" y="457200"/>
                      <a:pt x="66675" y="519113"/>
                      <a:pt x="66675" y="519113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6" name="任意多边形 295"/>
              <p:cNvSpPr/>
              <p:nvPr/>
            </p:nvSpPr>
            <p:spPr>
              <a:xfrm>
                <a:off x="4257608" y="2847976"/>
                <a:ext cx="23880" cy="509587"/>
              </a:xfrm>
              <a:custGeom>
                <a:avLst/>
                <a:gdLst>
                  <a:gd name="connsiteX0" fmla="*/ 14355 w 23880"/>
                  <a:gd name="connsiteY0" fmla="*/ 0 h 509587"/>
                  <a:gd name="connsiteX1" fmla="*/ 67 w 23880"/>
                  <a:gd name="connsiteY1" fmla="*/ 171450 h 509587"/>
                  <a:gd name="connsiteX2" fmla="*/ 9592 w 23880"/>
                  <a:gd name="connsiteY2" fmla="*/ 352425 h 509587"/>
                  <a:gd name="connsiteX3" fmla="*/ 23880 w 23880"/>
                  <a:gd name="connsiteY3" fmla="*/ 509587 h 509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880" h="509587">
                    <a:moveTo>
                      <a:pt x="14355" y="0"/>
                    </a:moveTo>
                    <a:cubicBezTo>
                      <a:pt x="7608" y="56356"/>
                      <a:pt x="861" y="112713"/>
                      <a:pt x="67" y="171450"/>
                    </a:cubicBezTo>
                    <a:cubicBezTo>
                      <a:pt x="-727" y="230187"/>
                      <a:pt x="5623" y="296069"/>
                      <a:pt x="9592" y="352425"/>
                    </a:cubicBezTo>
                    <a:cubicBezTo>
                      <a:pt x="13561" y="408781"/>
                      <a:pt x="18720" y="459184"/>
                      <a:pt x="23880" y="509587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7" name="任意多边形 296"/>
              <p:cNvSpPr/>
              <p:nvPr/>
            </p:nvSpPr>
            <p:spPr>
              <a:xfrm>
                <a:off x="4100513" y="2809875"/>
                <a:ext cx="71437" cy="514350"/>
              </a:xfrm>
              <a:custGeom>
                <a:avLst/>
                <a:gdLst>
                  <a:gd name="connsiteX0" fmla="*/ 0 w 71437"/>
                  <a:gd name="connsiteY0" fmla="*/ 0 h 514350"/>
                  <a:gd name="connsiteX1" fmla="*/ 47625 w 71437"/>
                  <a:gd name="connsiteY1" fmla="*/ 128588 h 514350"/>
                  <a:gd name="connsiteX2" fmla="*/ 66675 w 71437"/>
                  <a:gd name="connsiteY2" fmla="*/ 290513 h 514350"/>
                  <a:gd name="connsiteX3" fmla="*/ 71437 w 71437"/>
                  <a:gd name="connsiteY3" fmla="*/ 404813 h 514350"/>
                  <a:gd name="connsiteX4" fmla="*/ 66675 w 71437"/>
                  <a:gd name="connsiteY4" fmla="*/ 514350 h 514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437" h="514350">
                    <a:moveTo>
                      <a:pt x="0" y="0"/>
                    </a:moveTo>
                    <a:cubicBezTo>
                      <a:pt x="18256" y="40084"/>
                      <a:pt x="36513" y="80169"/>
                      <a:pt x="47625" y="128588"/>
                    </a:cubicBezTo>
                    <a:cubicBezTo>
                      <a:pt x="58737" y="177007"/>
                      <a:pt x="62706" y="244476"/>
                      <a:pt x="66675" y="290513"/>
                    </a:cubicBezTo>
                    <a:cubicBezTo>
                      <a:pt x="70644" y="336550"/>
                      <a:pt x="71437" y="367507"/>
                      <a:pt x="71437" y="404813"/>
                    </a:cubicBezTo>
                    <a:cubicBezTo>
                      <a:pt x="71437" y="442119"/>
                      <a:pt x="69056" y="478234"/>
                      <a:pt x="66675" y="51435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8" name="任意多边形 297"/>
              <p:cNvSpPr/>
              <p:nvPr/>
            </p:nvSpPr>
            <p:spPr>
              <a:xfrm>
                <a:off x="3975535" y="2809876"/>
                <a:ext cx="45847" cy="528637"/>
              </a:xfrm>
              <a:custGeom>
                <a:avLst/>
                <a:gdLst>
                  <a:gd name="connsiteX0" fmla="*/ 5915 w 45847"/>
                  <a:gd name="connsiteY0" fmla="*/ 0 h 528637"/>
                  <a:gd name="connsiteX1" fmla="*/ 1153 w 45847"/>
                  <a:gd name="connsiteY1" fmla="*/ 147637 h 528637"/>
                  <a:gd name="connsiteX2" fmla="*/ 24965 w 45847"/>
                  <a:gd name="connsiteY2" fmla="*/ 261937 h 528637"/>
                  <a:gd name="connsiteX3" fmla="*/ 44015 w 45847"/>
                  <a:gd name="connsiteY3" fmla="*/ 400050 h 528637"/>
                  <a:gd name="connsiteX4" fmla="*/ 44015 w 45847"/>
                  <a:gd name="connsiteY4" fmla="*/ 528637 h 528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847" h="528637">
                    <a:moveTo>
                      <a:pt x="5915" y="0"/>
                    </a:moveTo>
                    <a:cubicBezTo>
                      <a:pt x="1946" y="51990"/>
                      <a:pt x="-2022" y="103981"/>
                      <a:pt x="1153" y="147637"/>
                    </a:cubicBezTo>
                    <a:cubicBezTo>
                      <a:pt x="4328" y="191293"/>
                      <a:pt x="17821" y="219868"/>
                      <a:pt x="24965" y="261937"/>
                    </a:cubicBezTo>
                    <a:cubicBezTo>
                      <a:pt x="32109" y="304006"/>
                      <a:pt x="40840" y="355600"/>
                      <a:pt x="44015" y="400050"/>
                    </a:cubicBezTo>
                    <a:cubicBezTo>
                      <a:pt x="47190" y="444500"/>
                      <a:pt x="45602" y="486568"/>
                      <a:pt x="44015" y="528637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9" name="任意多边形 298"/>
              <p:cNvSpPr/>
              <p:nvPr/>
            </p:nvSpPr>
            <p:spPr>
              <a:xfrm>
                <a:off x="3824288" y="2771776"/>
                <a:ext cx="42862" cy="461962"/>
              </a:xfrm>
              <a:custGeom>
                <a:avLst/>
                <a:gdLst>
                  <a:gd name="connsiteX0" fmla="*/ 0 w 42862"/>
                  <a:gd name="connsiteY0" fmla="*/ 0 h 461962"/>
                  <a:gd name="connsiteX1" fmla="*/ 23812 w 42862"/>
                  <a:gd name="connsiteY1" fmla="*/ 114300 h 461962"/>
                  <a:gd name="connsiteX2" fmla="*/ 14287 w 42862"/>
                  <a:gd name="connsiteY2" fmla="*/ 257175 h 461962"/>
                  <a:gd name="connsiteX3" fmla="*/ 28575 w 42862"/>
                  <a:gd name="connsiteY3" fmla="*/ 371475 h 461962"/>
                  <a:gd name="connsiteX4" fmla="*/ 42862 w 42862"/>
                  <a:gd name="connsiteY4" fmla="*/ 461962 h 46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62" h="461962">
                    <a:moveTo>
                      <a:pt x="0" y="0"/>
                    </a:moveTo>
                    <a:cubicBezTo>
                      <a:pt x="10715" y="35719"/>
                      <a:pt x="21431" y="71438"/>
                      <a:pt x="23812" y="114300"/>
                    </a:cubicBezTo>
                    <a:cubicBezTo>
                      <a:pt x="26193" y="157163"/>
                      <a:pt x="13493" y="214313"/>
                      <a:pt x="14287" y="257175"/>
                    </a:cubicBezTo>
                    <a:cubicBezTo>
                      <a:pt x="15081" y="300037"/>
                      <a:pt x="23813" y="337344"/>
                      <a:pt x="28575" y="371475"/>
                    </a:cubicBezTo>
                    <a:cubicBezTo>
                      <a:pt x="33337" y="405606"/>
                      <a:pt x="38099" y="433784"/>
                      <a:pt x="42862" y="461962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0" name="任意多边形 299"/>
              <p:cNvSpPr/>
              <p:nvPr/>
            </p:nvSpPr>
            <p:spPr>
              <a:xfrm>
                <a:off x="3708034" y="2790826"/>
                <a:ext cx="25766" cy="457200"/>
              </a:xfrm>
              <a:custGeom>
                <a:avLst/>
                <a:gdLst>
                  <a:gd name="connsiteX0" fmla="*/ 25766 w 25766"/>
                  <a:gd name="connsiteY0" fmla="*/ 0 h 457200"/>
                  <a:gd name="connsiteX1" fmla="*/ 1954 w 25766"/>
                  <a:gd name="connsiteY1" fmla="*/ 133350 h 457200"/>
                  <a:gd name="connsiteX2" fmla="*/ 1954 w 25766"/>
                  <a:gd name="connsiteY2" fmla="*/ 257175 h 457200"/>
                  <a:gd name="connsiteX3" fmla="*/ 6716 w 25766"/>
                  <a:gd name="connsiteY3" fmla="*/ 371475 h 457200"/>
                  <a:gd name="connsiteX4" fmla="*/ 1954 w 25766"/>
                  <a:gd name="connsiteY4" fmla="*/ 457200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66" h="457200">
                    <a:moveTo>
                      <a:pt x="25766" y="0"/>
                    </a:moveTo>
                    <a:cubicBezTo>
                      <a:pt x="15844" y="45244"/>
                      <a:pt x="5923" y="90488"/>
                      <a:pt x="1954" y="133350"/>
                    </a:cubicBezTo>
                    <a:cubicBezTo>
                      <a:pt x="-2015" y="176212"/>
                      <a:pt x="1160" y="217488"/>
                      <a:pt x="1954" y="257175"/>
                    </a:cubicBezTo>
                    <a:cubicBezTo>
                      <a:pt x="2748" y="296862"/>
                      <a:pt x="6716" y="338138"/>
                      <a:pt x="6716" y="371475"/>
                    </a:cubicBezTo>
                    <a:cubicBezTo>
                      <a:pt x="6716" y="404812"/>
                      <a:pt x="4335" y="431006"/>
                      <a:pt x="1954" y="45720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1" name="任意多边形 300"/>
              <p:cNvSpPr/>
              <p:nvPr/>
            </p:nvSpPr>
            <p:spPr>
              <a:xfrm>
                <a:off x="3524250" y="2757488"/>
                <a:ext cx="34043" cy="438150"/>
              </a:xfrm>
              <a:custGeom>
                <a:avLst/>
                <a:gdLst>
                  <a:gd name="connsiteX0" fmla="*/ 0 w 34043"/>
                  <a:gd name="connsiteY0" fmla="*/ 0 h 438150"/>
                  <a:gd name="connsiteX1" fmla="*/ 23813 w 34043"/>
                  <a:gd name="connsiteY1" fmla="*/ 138113 h 438150"/>
                  <a:gd name="connsiteX2" fmla="*/ 33338 w 34043"/>
                  <a:gd name="connsiteY2" fmla="*/ 285750 h 438150"/>
                  <a:gd name="connsiteX3" fmla="*/ 33338 w 34043"/>
                  <a:gd name="connsiteY3" fmla="*/ 371475 h 438150"/>
                  <a:gd name="connsiteX4" fmla="*/ 33338 w 34043"/>
                  <a:gd name="connsiteY4" fmla="*/ 438150 h 43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43" h="438150">
                    <a:moveTo>
                      <a:pt x="0" y="0"/>
                    </a:moveTo>
                    <a:cubicBezTo>
                      <a:pt x="9128" y="45244"/>
                      <a:pt x="18257" y="90488"/>
                      <a:pt x="23813" y="138113"/>
                    </a:cubicBezTo>
                    <a:cubicBezTo>
                      <a:pt x="29369" y="185738"/>
                      <a:pt x="31750" y="246856"/>
                      <a:pt x="33338" y="285750"/>
                    </a:cubicBezTo>
                    <a:cubicBezTo>
                      <a:pt x="34926" y="324644"/>
                      <a:pt x="33338" y="371475"/>
                      <a:pt x="33338" y="371475"/>
                    </a:cubicBezTo>
                    <a:lnTo>
                      <a:pt x="33338" y="43815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2" name="任意多边形 301"/>
              <p:cNvSpPr/>
              <p:nvPr/>
            </p:nvSpPr>
            <p:spPr>
              <a:xfrm>
                <a:off x="3400425" y="2767013"/>
                <a:ext cx="34491" cy="433387"/>
              </a:xfrm>
              <a:custGeom>
                <a:avLst/>
                <a:gdLst>
                  <a:gd name="connsiteX0" fmla="*/ 9525 w 34491"/>
                  <a:gd name="connsiteY0" fmla="*/ 0 h 433387"/>
                  <a:gd name="connsiteX1" fmla="*/ 0 w 34491"/>
                  <a:gd name="connsiteY1" fmla="*/ 147637 h 433387"/>
                  <a:gd name="connsiteX2" fmla="*/ 9525 w 34491"/>
                  <a:gd name="connsiteY2" fmla="*/ 271462 h 433387"/>
                  <a:gd name="connsiteX3" fmla="*/ 33338 w 34491"/>
                  <a:gd name="connsiteY3" fmla="*/ 338137 h 433387"/>
                  <a:gd name="connsiteX4" fmla="*/ 28575 w 34491"/>
                  <a:gd name="connsiteY4" fmla="*/ 433387 h 433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491" h="433387">
                    <a:moveTo>
                      <a:pt x="9525" y="0"/>
                    </a:moveTo>
                    <a:cubicBezTo>
                      <a:pt x="4762" y="51196"/>
                      <a:pt x="0" y="102393"/>
                      <a:pt x="0" y="147637"/>
                    </a:cubicBezTo>
                    <a:cubicBezTo>
                      <a:pt x="0" y="192881"/>
                      <a:pt x="3969" y="239712"/>
                      <a:pt x="9525" y="271462"/>
                    </a:cubicBezTo>
                    <a:cubicBezTo>
                      <a:pt x="15081" y="303212"/>
                      <a:pt x="30163" y="311149"/>
                      <a:pt x="33338" y="338137"/>
                    </a:cubicBezTo>
                    <a:cubicBezTo>
                      <a:pt x="36513" y="365125"/>
                      <a:pt x="32544" y="399256"/>
                      <a:pt x="28575" y="433387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3" name="任意多边形 302"/>
              <p:cNvSpPr/>
              <p:nvPr/>
            </p:nvSpPr>
            <p:spPr>
              <a:xfrm>
                <a:off x="3123996" y="2747962"/>
                <a:ext cx="47829" cy="457200"/>
              </a:xfrm>
              <a:custGeom>
                <a:avLst/>
                <a:gdLst>
                  <a:gd name="connsiteX0" fmla="*/ 14492 w 47829"/>
                  <a:gd name="connsiteY0" fmla="*/ 0 h 457200"/>
                  <a:gd name="connsiteX1" fmla="*/ 204 w 47829"/>
                  <a:gd name="connsiteY1" fmla="*/ 119063 h 457200"/>
                  <a:gd name="connsiteX2" fmla="*/ 24017 w 47829"/>
                  <a:gd name="connsiteY2" fmla="*/ 271463 h 457200"/>
                  <a:gd name="connsiteX3" fmla="*/ 28779 w 47829"/>
                  <a:gd name="connsiteY3" fmla="*/ 376238 h 457200"/>
                  <a:gd name="connsiteX4" fmla="*/ 47829 w 47829"/>
                  <a:gd name="connsiteY4" fmla="*/ 457200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829" h="457200">
                    <a:moveTo>
                      <a:pt x="14492" y="0"/>
                    </a:moveTo>
                    <a:cubicBezTo>
                      <a:pt x="6554" y="36909"/>
                      <a:pt x="-1383" y="73819"/>
                      <a:pt x="204" y="119063"/>
                    </a:cubicBezTo>
                    <a:cubicBezTo>
                      <a:pt x="1791" y="164307"/>
                      <a:pt x="19255" y="228601"/>
                      <a:pt x="24017" y="271463"/>
                    </a:cubicBezTo>
                    <a:cubicBezTo>
                      <a:pt x="28780" y="314326"/>
                      <a:pt x="24810" y="345282"/>
                      <a:pt x="28779" y="376238"/>
                    </a:cubicBezTo>
                    <a:cubicBezTo>
                      <a:pt x="32748" y="407194"/>
                      <a:pt x="40288" y="432197"/>
                      <a:pt x="47829" y="45720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4" name="任意多边形 303"/>
              <p:cNvSpPr/>
              <p:nvPr/>
            </p:nvSpPr>
            <p:spPr>
              <a:xfrm>
                <a:off x="3279391" y="2743200"/>
                <a:ext cx="35309" cy="466725"/>
              </a:xfrm>
              <a:custGeom>
                <a:avLst/>
                <a:gdLst>
                  <a:gd name="connsiteX0" fmla="*/ 6734 w 35309"/>
                  <a:gd name="connsiteY0" fmla="*/ 0 h 466725"/>
                  <a:gd name="connsiteX1" fmla="*/ 30547 w 35309"/>
                  <a:gd name="connsiteY1" fmla="*/ 123825 h 466725"/>
                  <a:gd name="connsiteX2" fmla="*/ 6734 w 35309"/>
                  <a:gd name="connsiteY2" fmla="*/ 233363 h 466725"/>
                  <a:gd name="connsiteX3" fmla="*/ 1972 w 35309"/>
                  <a:gd name="connsiteY3" fmla="*/ 347663 h 466725"/>
                  <a:gd name="connsiteX4" fmla="*/ 35309 w 35309"/>
                  <a:gd name="connsiteY4" fmla="*/ 466725 h 466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309" h="466725">
                    <a:moveTo>
                      <a:pt x="6734" y="0"/>
                    </a:moveTo>
                    <a:cubicBezTo>
                      <a:pt x="18640" y="42465"/>
                      <a:pt x="30547" y="84931"/>
                      <a:pt x="30547" y="123825"/>
                    </a:cubicBezTo>
                    <a:cubicBezTo>
                      <a:pt x="30547" y="162719"/>
                      <a:pt x="11497" y="196057"/>
                      <a:pt x="6734" y="233363"/>
                    </a:cubicBezTo>
                    <a:cubicBezTo>
                      <a:pt x="1971" y="270669"/>
                      <a:pt x="-2790" y="308769"/>
                      <a:pt x="1972" y="347663"/>
                    </a:cubicBezTo>
                    <a:cubicBezTo>
                      <a:pt x="6734" y="386557"/>
                      <a:pt x="21021" y="426641"/>
                      <a:pt x="35309" y="46672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5" name="任意多边形 304"/>
              <p:cNvSpPr/>
              <p:nvPr/>
            </p:nvSpPr>
            <p:spPr>
              <a:xfrm>
                <a:off x="3014663" y="2738437"/>
                <a:ext cx="52387" cy="438150"/>
              </a:xfrm>
              <a:custGeom>
                <a:avLst/>
                <a:gdLst>
                  <a:gd name="connsiteX0" fmla="*/ 0 w 52387"/>
                  <a:gd name="connsiteY0" fmla="*/ 0 h 438150"/>
                  <a:gd name="connsiteX1" fmla="*/ 9525 w 52387"/>
                  <a:gd name="connsiteY1" fmla="*/ 166687 h 438150"/>
                  <a:gd name="connsiteX2" fmla="*/ 19050 w 52387"/>
                  <a:gd name="connsiteY2" fmla="*/ 309562 h 438150"/>
                  <a:gd name="connsiteX3" fmla="*/ 52387 w 52387"/>
                  <a:gd name="connsiteY3" fmla="*/ 438150 h 43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387" h="438150">
                    <a:moveTo>
                      <a:pt x="0" y="0"/>
                    </a:moveTo>
                    <a:cubicBezTo>
                      <a:pt x="3175" y="57546"/>
                      <a:pt x="6350" y="115093"/>
                      <a:pt x="9525" y="166687"/>
                    </a:cubicBezTo>
                    <a:cubicBezTo>
                      <a:pt x="12700" y="218281"/>
                      <a:pt x="11906" y="264318"/>
                      <a:pt x="19050" y="309562"/>
                    </a:cubicBezTo>
                    <a:cubicBezTo>
                      <a:pt x="26194" y="354806"/>
                      <a:pt x="39290" y="396478"/>
                      <a:pt x="52387" y="43815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6" name="任意多边形 305"/>
              <p:cNvSpPr/>
              <p:nvPr/>
            </p:nvSpPr>
            <p:spPr>
              <a:xfrm>
                <a:off x="2905125" y="2757488"/>
                <a:ext cx="66675" cy="438150"/>
              </a:xfrm>
              <a:custGeom>
                <a:avLst/>
                <a:gdLst>
                  <a:gd name="connsiteX0" fmla="*/ 0 w 66675"/>
                  <a:gd name="connsiteY0" fmla="*/ 0 h 438150"/>
                  <a:gd name="connsiteX1" fmla="*/ 4763 w 66675"/>
                  <a:gd name="connsiteY1" fmla="*/ 157162 h 438150"/>
                  <a:gd name="connsiteX2" fmla="*/ 19050 w 66675"/>
                  <a:gd name="connsiteY2" fmla="*/ 242887 h 438150"/>
                  <a:gd name="connsiteX3" fmla="*/ 47625 w 66675"/>
                  <a:gd name="connsiteY3" fmla="*/ 300037 h 438150"/>
                  <a:gd name="connsiteX4" fmla="*/ 28575 w 66675"/>
                  <a:gd name="connsiteY4" fmla="*/ 371475 h 438150"/>
                  <a:gd name="connsiteX5" fmla="*/ 66675 w 66675"/>
                  <a:gd name="connsiteY5" fmla="*/ 438150 h 43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675" h="438150">
                    <a:moveTo>
                      <a:pt x="0" y="0"/>
                    </a:moveTo>
                    <a:cubicBezTo>
                      <a:pt x="794" y="58340"/>
                      <a:pt x="1588" y="116681"/>
                      <a:pt x="4763" y="157162"/>
                    </a:cubicBezTo>
                    <a:cubicBezTo>
                      <a:pt x="7938" y="197643"/>
                      <a:pt x="11906" y="219075"/>
                      <a:pt x="19050" y="242887"/>
                    </a:cubicBezTo>
                    <a:cubicBezTo>
                      <a:pt x="26194" y="266699"/>
                      <a:pt x="46037" y="278606"/>
                      <a:pt x="47625" y="300037"/>
                    </a:cubicBezTo>
                    <a:cubicBezTo>
                      <a:pt x="49213" y="321468"/>
                      <a:pt x="25400" y="348456"/>
                      <a:pt x="28575" y="371475"/>
                    </a:cubicBezTo>
                    <a:cubicBezTo>
                      <a:pt x="31750" y="394494"/>
                      <a:pt x="49212" y="416322"/>
                      <a:pt x="66675" y="43815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7" name="任意多边形 306"/>
              <p:cNvSpPr/>
              <p:nvPr/>
            </p:nvSpPr>
            <p:spPr>
              <a:xfrm>
                <a:off x="2781300" y="2757487"/>
                <a:ext cx="47625" cy="423862"/>
              </a:xfrm>
              <a:custGeom>
                <a:avLst/>
                <a:gdLst>
                  <a:gd name="connsiteX0" fmla="*/ 0 w 47625"/>
                  <a:gd name="connsiteY0" fmla="*/ 0 h 423862"/>
                  <a:gd name="connsiteX1" fmla="*/ 38100 w 47625"/>
                  <a:gd name="connsiteY1" fmla="*/ 123825 h 423862"/>
                  <a:gd name="connsiteX2" fmla="*/ 42863 w 47625"/>
                  <a:gd name="connsiteY2" fmla="*/ 261937 h 423862"/>
                  <a:gd name="connsiteX3" fmla="*/ 42863 w 47625"/>
                  <a:gd name="connsiteY3" fmla="*/ 361950 h 423862"/>
                  <a:gd name="connsiteX4" fmla="*/ 47625 w 47625"/>
                  <a:gd name="connsiteY4" fmla="*/ 423862 h 423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625" h="423862">
                    <a:moveTo>
                      <a:pt x="0" y="0"/>
                    </a:moveTo>
                    <a:cubicBezTo>
                      <a:pt x="15478" y="40084"/>
                      <a:pt x="30956" y="80169"/>
                      <a:pt x="38100" y="123825"/>
                    </a:cubicBezTo>
                    <a:cubicBezTo>
                      <a:pt x="45244" y="167481"/>
                      <a:pt x="42069" y="222250"/>
                      <a:pt x="42863" y="261937"/>
                    </a:cubicBezTo>
                    <a:cubicBezTo>
                      <a:pt x="43657" y="301624"/>
                      <a:pt x="42069" y="334963"/>
                      <a:pt x="42863" y="361950"/>
                    </a:cubicBezTo>
                    <a:cubicBezTo>
                      <a:pt x="43657" y="388937"/>
                      <a:pt x="45641" y="406399"/>
                      <a:pt x="47625" y="423862"/>
                    </a:cubicBezTo>
                  </a:path>
                </a:pathLst>
              </a:custGeom>
              <a:noFill/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8" name="任意多边形 307"/>
              <p:cNvSpPr/>
              <p:nvPr/>
            </p:nvSpPr>
            <p:spPr>
              <a:xfrm>
                <a:off x="2657475" y="2757487"/>
                <a:ext cx="62683" cy="438150"/>
              </a:xfrm>
              <a:custGeom>
                <a:avLst/>
                <a:gdLst>
                  <a:gd name="connsiteX0" fmla="*/ 0 w 62683"/>
                  <a:gd name="connsiteY0" fmla="*/ 0 h 438150"/>
                  <a:gd name="connsiteX1" fmla="*/ 14288 w 62683"/>
                  <a:gd name="connsiteY1" fmla="*/ 138113 h 438150"/>
                  <a:gd name="connsiteX2" fmla="*/ 42863 w 62683"/>
                  <a:gd name="connsiteY2" fmla="*/ 295275 h 438150"/>
                  <a:gd name="connsiteX3" fmla="*/ 61913 w 62683"/>
                  <a:gd name="connsiteY3" fmla="*/ 385763 h 438150"/>
                  <a:gd name="connsiteX4" fmla="*/ 57150 w 62683"/>
                  <a:gd name="connsiteY4" fmla="*/ 438150 h 43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683" h="438150">
                    <a:moveTo>
                      <a:pt x="0" y="0"/>
                    </a:moveTo>
                    <a:cubicBezTo>
                      <a:pt x="3572" y="44450"/>
                      <a:pt x="7144" y="88901"/>
                      <a:pt x="14288" y="138113"/>
                    </a:cubicBezTo>
                    <a:cubicBezTo>
                      <a:pt x="21432" y="187325"/>
                      <a:pt x="34926" y="254000"/>
                      <a:pt x="42863" y="295275"/>
                    </a:cubicBezTo>
                    <a:cubicBezTo>
                      <a:pt x="50800" y="336550"/>
                      <a:pt x="59532" y="361950"/>
                      <a:pt x="61913" y="385763"/>
                    </a:cubicBezTo>
                    <a:cubicBezTo>
                      <a:pt x="64294" y="409576"/>
                      <a:pt x="60722" y="423863"/>
                      <a:pt x="57150" y="438150"/>
                    </a:cubicBezTo>
                  </a:path>
                </a:pathLst>
              </a:custGeom>
              <a:noFill/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9" name="任意多边形 308"/>
              <p:cNvSpPr/>
              <p:nvPr/>
            </p:nvSpPr>
            <p:spPr>
              <a:xfrm>
                <a:off x="2543175" y="2776537"/>
                <a:ext cx="71438" cy="423862"/>
              </a:xfrm>
              <a:custGeom>
                <a:avLst/>
                <a:gdLst>
                  <a:gd name="connsiteX0" fmla="*/ 0 w 71438"/>
                  <a:gd name="connsiteY0" fmla="*/ 0 h 423862"/>
                  <a:gd name="connsiteX1" fmla="*/ 23813 w 71438"/>
                  <a:gd name="connsiteY1" fmla="*/ 90487 h 423862"/>
                  <a:gd name="connsiteX2" fmla="*/ 38100 w 71438"/>
                  <a:gd name="connsiteY2" fmla="*/ 219075 h 423862"/>
                  <a:gd name="connsiteX3" fmla="*/ 47625 w 71438"/>
                  <a:gd name="connsiteY3" fmla="*/ 304800 h 423862"/>
                  <a:gd name="connsiteX4" fmla="*/ 66675 w 71438"/>
                  <a:gd name="connsiteY4" fmla="*/ 357187 h 423862"/>
                  <a:gd name="connsiteX5" fmla="*/ 71438 w 71438"/>
                  <a:gd name="connsiteY5" fmla="*/ 423862 h 423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1438" h="423862">
                    <a:moveTo>
                      <a:pt x="0" y="0"/>
                    </a:moveTo>
                    <a:cubicBezTo>
                      <a:pt x="8731" y="26987"/>
                      <a:pt x="17463" y="53975"/>
                      <a:pt x="23813" y="90487"/>
                    </a:cubicBezTo>
                    <a:cubicBezTo>
                      <a:pt x="30163" y="126999"/>
                      <a:pt x="38100" y="219075"/>
                      <a:pt x="38100" y="219075"/>
                    </a:cubicBezTo>
                    <a:cubicBezTo>
                      <a:pt x="42069" y="254794"/>
                      <a:pt x="42863" y="281781"/>
                      <a:pt x="47625" y="304800"/>
                    </a:cubicBezTo>
                    <a:cubicBezTo>
                      <a:pt x="52388" y="327819"/>
                      <a:pt x="62706" y="337343"/>
                      <a:pt x="66675" y="357187"/>
                    </a:cubicBezTo>
                    <a:cubicBezTo>
                      <a:pt x="70644" y="377031"/>
                      <a:pt x="71041" y="400446"/>
                      <a:pt x="71438" y="423862"/>
                    </a:cubicBezTo>
                  </a:path>
                </a:pathLst>
              </a:custGeom>
              <a:noFill/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0" name="任意多边形 309"/>
              <p:cNvSpPr/>
              <p:nvPr/>
            </p:nvSpPr>
            <p:spPr>
              <a:xfrm>
                <a:off x="2432867" y="2781299"/>
                <a:ext cx="44786" cy="433388"/>
              </a:xfrm>
              <a:custGeom>
                <a:avLst/>
                <a:gdLst>
                  <a:gd name="connsiteX0" fmla="*/ 5533 w 44786"/>
                  <a:gd name="connsiteY0" fmla="*/ 0 h 433388"/>
                  <a:gd name="connsiteX1" fmla="*/ 771 w 44786"/>
                  <a:gd name="connsiteY1" fmla="*/ 147638 h 433388"/>
                  <a:gd name="connsiteX2" fmla="*/ 19821 w 44786"/>
                  <a:gd name="connsiteY2" fmla="*/ 223838 h 433388"/>
                  <a:gd name="connsiteX3" fmla="*/ 43633 w 44786"/>
                  <a:gd name="connsiteY3" fmla="*/ 290513 h 433388"/>
                  <a:gd name="connsiteX4" fmla="*/ 38871 w 44786"/>
                  <a:gd name="connsiteY4" fmla="*/ 433388 h 433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786" h="433388">
                    <a:moveTo>
                      <a:pt x="5533" y="0"/>
                    </a:moveTo>
                    <a:cubicBezTo>
                      <a:pt x="1961" y="55166"/>
                      <a:pt x="-1610" y="110332"/>
                      <a:pt x="771" y="147638"/>
                    </a:cubicBezTo>
                    <a:cubicBezTo>
                      <a:pt x="3152" y="184944"/>
                      <a:pt x="12677" y="200026"/>
                      <a:pt x="19821" y="223838"/>
                    </a:cubicBezTo>
                    <a:cubicBezTo>
                      <a:pt x="26965" y="247650"/>
                      <a:pt x="40458" y="255588"/>
                      <a:pt x="43633" y="290513"/>
                    </a:cubicBezTo>
                    <a:cubicBezTo>
                      <a:pt x="46808" y="325438"/>
                      <a:pt x="42839" y="379413"/>
                      <a:pt x="38871" y="433388"/>
                    </a:cubicBezTo>
                  </a:path>
                </a:pathLst>
              </a:custGeom>
              <a:noFill/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1" name="任意多边形 310"/>
              <p:cNvSpPr/>
              <p:nvPr/>
            </p:nvSpPr>
            <p:spPr>
              <a:xfrm>
                <a:off x="2328863" y="2805113"/>
                <a:ext cx="76200" cy="433388"/>
              </a:xfrm>
              <a:custGeom>
                <a:avLst/>
                <a:gdLst>
                  <a:gd name="connsiteX0" fmla="*/ 0 w 76200"/>
                  <a:gd name="connsiteY0" fmla="*/ 0 h 433388"/>
                  <a:gd name="connsiteX1" fmla="*/ 14287 w 76200"/>
                  <a:gd name="connsiteY1" fmla="*/ 119063 h 433388"/>
                  <a:gd name="connsiteX2" fmla="*/ 14287 w 76200"/>
                  <a:gd name="connsiteY2" fmla="*/ 200025 h 433388"/>
                  <a:gd name="connsiteX3" fmla="*/ 57150 w 76200"/>
                  <a:gd name="connsiteY3" fmla="*/ 290513 h 433388"/>
                  <a:gd name="connsiteX4" fmla="*/ 76200 w 76200"/>
                  <a:gd name="connsiteY4" fmla="*/ 433388 h 433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00" h="433388">
                    <a:moveTo>
                      <a:pt x="0" y="0"/>
                    </a:moveTo>
                    <a:cubicBezTo>
                      <a:pt x="5953" y="42863"/>
                      <a:pt x="11906" y="85726"/>
                      <a:pt x="14287" y="119063"/>
                    </a:cubicBezTo>
                    <a:cubicBezTo>
                      <a:pt x="16668" y="152400"/>
                      <a:pt x="7143" y="171450"/>
                      <a:pt x="14287" y="200025"/>
                    </a:cubicBezTo>
                    <a:cubicBezTo>
                      <a:pt x="21431" y="228600"/>
                      <a:pt x="46831" y="251619"/>
                      <a:pt x="57150" y="290513"/>
                    </a:cubicBezTo>
                    <a:cubicBezTo>
                      <a:pt x="67469" y="329407"/>
                      <a:pt x="71834" y="381397"/>
                      <a:pt x="76200" y="433388"/>
                    </a:cubicBezTo>
                  </a:path>
                </a:pathLst>
              </a:custGeom>
              <a:noFill/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2" name="任意多边形 311"/>
              <p:cNvSpPr/>
              <p:nvPr/>
            </p:nvSpPr>
            <p:spPr>
              <a:xfrm>
                <a:off x="2242726" y="2819401"/>
                <a:ext cx="53336" cy="419100"/>
              </a:xfrm>
              <a:custGeom>
                <a:avLst/>
                <a:gdLst>
                  <a:gd name="connsiteX0" fmla="*/ 14699 w 53336"/>
                  <a:gd name="connsiteY0" fmla="*/ 0 h 419100"/>
                  <a:gd name="connsiteX1" fmla="*/ 412 w 53336"/>
                  <a:gd name="connsiteY1" fmla="*/ 109538 h 419100"/>
                  <a:gd name="connsiteX2" fmla="*/ 28987 w 53336"/>
                  <a:gd name="connsiteY2" fmla="*/ 176213 h 419100"/>
                  <a:gd name="connsiteX3" fmla="*/ 52799 w 53336"/>
                  <a:gd name="connsiteY3" fmla="*/ 295275 h 419100"/>
                  <a:gd name="connsiteX4" fmla="*/ 43274 w 53336"/>
                  <a:gd name="connsiteY4" fmla="*/ 419100 h 41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36" h="419100">
                    <a:moveTo>
                      <a:pt x="14699" y="0"/>
                    </a:moveTo>
                    <a:cubicBezTo>
                      <a:pt x="6365" y="40084"/>
                      <a:pt x="-1969" y="80169"/>
                      <a:pt x="412" y="109538"/>
                    </a:cubicBezTo>
                    <a:cubicBezTo>
                      <a:pt x="2793" y="138907"/>
                      <a:pt x="20256" y="145257"/>
                      <a:pt x="28987" y="176213"/>
                    </a:cubicBezTo>
                    <a:cubicBezTo>
                      <a:pt x="37718" y="207169"/>
                      <a:pt x="50418" y="254794"/>
                      <a:pt x="52799" y="295275"/>
                    </a:cubicBezTo>
                    <a:cubicBezTo>
                      <a:pt x="55180" y="335756"/>
                      <a:pt x="49227" y="377428"/>
                      <a:pt x="43274" y="419100"/>
                    </a:cubicBezTo>
                  </a:path>
                </a:pathLst>
              </a:custGeom>
              <a:noFill/>
              <a:ln w="127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3" name="任意多边形 312"/>
              <p:cNvSpPr/>
              <p:nvPr/>
            </p:nvSpPr>
            <p:spPr>
              <a:xfrm>
                <a:off x="2114550" y="2833688"/>
                <a:ext cx="52388" cy="385762"/>
              </a:xfrm>
              <a:custGeom>
                <a:avLst/>
                <a:gdLst>
                  <a:gd name="connsiteX0" fmla="*/ 0 w 52388"/>
                  <a:gd name="connsiteY0" fmla="*/ 0 h 385762"/>
                  <a:gd name="connsiteX1" fmla="*/ 28575 w 52388"/>
                  <a:gd name="connsiteY1" fmla="*/ 142875 h 385762"/>
                  <a:gd name="connsiteX2" fmla="*/ 23813 w 52388"/>
                  <a:gd name="connsiteY2" fmla="*/ 261937 h 385762"/>
                  <a:gd name="connsiteX3" fmla="*/ 52388 w 52388"/>
                  <a:gd name="connsiteY3" fmla="*/ 385762 h 385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388" h="385762">
                    <a:moveTo>
                      <a:pt x="0" y="0"/>
                    </a:moveTo>
                    <a:cubicBezTo>
                      <a:pt x="12303" y="49609"/>
                      <a:pt x="24606" y="99219"/>
                      <a:pt x="28575" y="142875"/>
                    </a:cubicBezTo>
                    <a:cubicBezTo>
                      <a:pt x="32544" y="186531"/>
                      <a:pt x="19844" y="221456"/>
                      <a:pt x="23813" y="261937"/>
                    </a:cubicBezTo>
                    <a:cubicBezTo>
                      <a:pt x="27782" y="302418"/>
                      <a:pt x="40085" y="344090"/>
                      <a:pt x="52388" y="38576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4" name="任意多边形 313"/>
              <p:cNvSpPr/>
              <p:nvPr/>
            </p:nvSpPr>
            <p:spPr>
              <a:xfrm>
                <a:off x="2028368" y="2847975"/>
                <a:ext cx="33795" cy="390525"/>
              </a:xfrm>
              <a:custGeom>
                <a:avLst/>
                <a:gdLst>
                  <a:gd name="connsiteX0" fmla="*/ 19507 w 33795"/>
                  <a:gd name="connsiteY0" fmla="*/ 0 h 390525"/>
                  <a:gd name="connsiteX1" fmla="*/ 14745 w 33795"/>
                  <a:gd name="connsiteY1" fmla="*/ 123825 h 390525"/>
                  <a:gd name="connsiteX2" fmla="*/ 457 w 33795"/>
                  <a:gd name="connsiteY2" fmla="*/ 247650 h 390525"/>
                  <a:gd name="connsiteX3" fmla="*/ 33795 w 33795"/>
                  <a:gd name="connsiteY3" fmla="*/ 390525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795" h="390525">
                    <a:moveTo>
                      <a:pt x="19507" y="0"/>
                    </a:moveTo>
                    <a:cubicBezTo>
                      <a:pt x="18713" y="41275"/>
                      <a:pt x="17920" y="82550"/>
                      <a:pt x="14745" y="123825"/>
                    </a:cubicBezTo>
                    <a:cubicBezTo>
                      <a:pt x="11570" y="165100"/>
                      <a:pt x="-2718" y="203200"/>
                      <a:pt x="457" y="247650"/>
                    </a:cubicBezTo>
                    <a:cubicBezTo>
                      <a:pt x="3632" y="292100"/>
                      <a:pt x="18713" y="341312"/>
                      <a:pt x="33795" y="3905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5" name="任意多边形 314"/>
              <p:cNvSpPr/>
              <p:nvPr/>
            </p:nvSpPr>
            <p:spPr>
              <a:xfrm>
                <a:off x="1890713" y="2895600"/>
                <a:ext cx="76200" cy="400050"/>
              </a:xfrm>
              <a:custGeom>
                <a:avLst/>
                <a:gdLst>
                  <a:gd name="connsiteX0" fmla="*/ 0 w 76200"/>
                  <a:gd name="connsiteY0" fmla="*/ 0 h 400050"/>
                  <a:gd name="connsiteX1" fmla="*/ 23812 w 76200"/>
                  <a:gd name="connsiteY1" fmla="*/ 161925 h 400050"/>
                  <a:gd name="connsiteX2" fmla="*/ 52387 w 76200"/>
                  <a:gd name="connsiteY2" fmla="*/ 257175 h 400050"/>
                  <a:gd name="connsiteX3" fmla="*/ 52387 w 76200"/>
                  <a:gd name="connsiteY3" fmla="*/ 342900 h 400050"/>
                  <a:gd name="connsiteX4" fmla="*/ 76200 w 76200"/>
                  <a:gd name="connsiteY4" fmla="*/ 400050 h 400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00" h="400050">
                    <a:moveTo>
                      <a:pt x="0" y="0"/>
                    </a:moveTo>
                    <a:cubicBezTo>
                      <a:pt x="7540" y="59531"/>
                      <a:pt x="15081" y="119063"/>
                      <a:pt x="23812" y="161925"/>
                    </a:cubicBezTo>
                    <a:cubicBezTo>
                      <a:pt x="32543" y="204787"/>
                      <a:pt x="47625" y="227013"/>
                      <a:pt x="52387" y="257175"/>
                    </a:cubicBezTo>
                    <a:cubicBezTo>
                      <a:pt x="57150" y="287338"/>
                      <a:pt x="48418" y="319088"/>
                      <a:pt x="52387" y="342900"/>
                    </a:cubicBezTo>
                    <a:cubicBezTo>
                      <a:pt x="56356" y="366713"/>
                      <a:pt x="76200" y="400050"/>
                      <a:pt x="76200" y="40005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6" name="任意多边形 315"/>
              <p:cNvSpPr/>
              <p:nvPr/>
            </p:nvSpPr>
            <p:spPr>
              <a:xfrm>
                <a:off x="1819275" y="2895601"/>
                <a:ext cx="19085" cy="419100"/>
              </a:xfrm>
              <a:custGeom>
                <a:avLst/>
                <a:gdLst>
                  <a:gd name="connsiteX0" fmla="*/ 0 w 19085"/>
                  <a:gd name="connsiteY0" fmla="*/ 0 h 419100"/>
                  <a:gd name="connsiteX1" fmla="*/ 19050 w 19085"/>
                  <a:gd name="connsiteY1" fmla="*/ 147637 h 419100"/>
                  <a:gd name="connsiteX2" fmla="*/ 4763 w 19085"/>
                  <a:gd name="connsiteY2" fmla="*/ 276225 h 419100"/>
                  <a:gd name="connsiteX3" fmla="*/ 4763 w 19085"/>
                  <a:gd name="connsiteY3" fmla="*/ 419100 h 41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085" h="419100">
                    <a:moveTo>
                      <a:pt x="0" y="0"/>
                    </a:moveTo>
                    <a:cubicBezTo>
                      <a:pt x="9128" y="50800"/>
                      <a:pt x="18256" y="101600"/>
                      <a:pt x="19050" y="147637"/>
                    </a:cubicBezTo>
                    <a:cubicBezTo>
                      <a:pt x="19844" y="193674"/>
                      <a:pt x="7144" y="230981"/>
                      <a:pt x="4763" y="276225"/>
                    </a:cubicBezTo>
                    <a:cubicBezTo>
                      <a:pt x="2382" y="321469"/>
                      <a:pt x="3572" y="370284"/>
                      <a:pt x="4763" y="4191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7" name="任意多边形 316"/>
              <p:cNvSpPr/>
              <p:nvPr/>
            </p:nvSpPr>
            <p:spPr>
              <a:xfrm>
                <a:off x="1738313" y="2938465"/>
                <a:ext cx="128587" cy="381000"/>
              </a:xfrm>
              <a:custGeom>
                <a:avLst/>
                <a:gdLst>
                  <a:gd name="connsiteX0" fmla="*/ 0 w 128587"/>
                  <a:gd name="connsiteY0" fmla="*/ 0 h 381000"/>
                  <a:gd name="connsiteX1" fmla="*/ 14287 w 128587"/>
                  <a:gd name="connsiteY1" fmla="*/ 142875 h 381000"/>
                  <a:gd name="connsiteX2" fmla="*/ 52387 w 128587"/>
                  <a:gd name="connsiteY2" fmla="*/ 261937 h 381000"/>
                  <a:gd name="connsiteX3" fmla="*/ 128587 w 128587"/>
                  <a:gd name="connsiteY3" fmla="*/ 381000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8587" h="381000">
                    <a:moveTo>
                      <a:pt x="0" y="0"/>
                    </a:moveTo>
                    <a:cubicBezTo>
                      <a:pt x="2778" y="49609"/>
                      <a:pt x="5556" y="99219"/>
                      <a:pt x="14287" y="142875"/>
                    </a:cubicBezTo>
                    <a:cubicBezTo>
                      <a:pt x="23018" y="186531"/>
                      <a:pt x="33337" y="222249"/>
                      <a:pt x="52387" y="261937"/>
                    </a:cubicBezTo>
                    <a:cubicBezTo>
                      <a:pt x="71437" y="301625"/>
                      <a:pt x="100012" y="341312"/>
                      <a:pt x="128587" y="3810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8" name="任意多边形 317"/>
              <p:cNvSpPr/>
              <p:nvPr/>
            </p:nvSpPr>
            <p:spPr>
              <a:xfrm>
                <a:off x="1670342" y="2952753"/>
                <a:ext cx="67971" cy="366712"/>
              </a:xfrm>
              <a:custGeom>
                <a:avLst/>
                <a:gdLst>
                  <a:gd name="connsiteX0" fmla="*/ 1296 w 67971"/>
                  <a:gd name="connsiteY0" fmla="*/ 0 h 366712"/>
                  <a:gd name="connsiteX1" fmla="*/ 6058 w 67971"/>
                  <a:gd name="connsiteY1" fmla="*/ 123825 h 366712"/>
                  <a:gd name="connsiteX2" fmla="*/ 48921 w 67971"/>
                  <a:gd name="connsiteY2" fmla="*/ 223837 h 366712"/>
                  <a:gd name="connsiteX3" fmla="*/ 63208 w 67971"/>
                  <a:gd name="connsiteY3" fmla="*/ 300037 h 366712"/>
                  <a:gd name="connsiteX4" fmla="*/ 67971 w 67971"/>
                  <a:gd name="connsiteY4" fmla="*/ 366712 h 366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71" h="366712">
                    <a:moveTo>
                      <a:pt x="1296" y="0"/>
                    </a:moveTo>
                    <a:cubicBezTo>
                      <a:pt x="-292" y="43259"/>
                      <a:pt x="-1880" y="86519"/>
                      <a:pt x="6058" y="123825"/>
                    </a:cubicBezTo>
                    <a:cubicBezTo>
                      <a:pt x="13996" y="161131"/>
                      <a:pt x="39396" y="194468"/>
                      <a:pt x="48921" y="223837"/>
                    </a:cubicBezTo>
                    <a:cubicBezTo>
                      <a:pt x="58446" y="253206"/>
                      <a:pt x="60033" y="276225"/>
                      <a:pt x="63208" y="300037"/>
                    </a:cubicBezTo>
                    <a:cubicBezTo>
                      <a:pt x="66383" y="323850"/>
                      <a:pt x="67177" y="345281"/>
                      <a:pt x="67971" y="36671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19" name="任意多边形 318"/>
              <p:cNvSpPr/>
              <p:nvPr/>
            </p:nvSpPr>
            <p:spPr>
              <a:xfrm>
                <a:off x="1576388" y="2976564"/>
                <a:ext cx="128587" cy="395287"/>
              </a:xfrm>
              <a:custGeom>
                <a:avLst/>
                <a:gdLst>
                  <a:gd name="connsiteX0" fmla="*/ 0 w 128587"/>
                  <a:gd name="connsiteY0" fmla="*/ 0 h 395287"/>
                  <a:gd name="connsiteX1" fmla="*/ 47625 w 128587"/>
                  <a:gd name="connsiteY1" fmla="*/ 133350 h 395287"/>
                  <a:gd name="connsiteX2" fmla="*/ 61912 w 128587"/>
                  <a:gd name="connsiteY2" fmla="*/ 261937 h 395287"/>
                  <a:gd name="connsiteX3" fmla="*/ 128587 w 128587"/>
                  <a:gd name="connsiteY3" fmla="*/ 395287 h 395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8587" h="395287">
                    <a:moveTo>
                      <a:pt x="0" y="0"/>
                    </a:moveTo>
                    <a:cubicBezTo>
                      <a:pt x="18653" y="44847"/>
                      <a:pt x="37306" y="89694"/>
                      <a:pt x="47625" y="133350"/>
                    </a:cubicBezTo>
                    <a:cubicBezTo>
                      <a:pt x="57944" y="177006"/>
                      <a:pt x="48418" y="218281"/>
                      <a:pt x="61912" y="261937"/>
                    </a:cubicBezTo>
                    <a:cubicBezTo>
                      <a:pt x="75406" y="305593"/>
                      <a:pt x="101996" y="350440"/>
                      <a:pt x="128587" y="39528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20" name="任意多边形 319"/>
              <p:cNvSpPr/>
              <p:nvPr/>
            </p:nvSpPr>
            <p:spPr>
              <a:xfrm>
                <a:off x="1466850" y="2995615"/>
                <a:ext cx="80963" cy="357187"/>
              </a:xfrm>
              <a:custGeom>
                <a:avLst/>
                <a:gdLst>
                  <a:gd name="connsiteX0" fmla="*/ 0 w 80963"/>
                  <a:gd name="connsiteY0" fmla="*/ 0 h 357187"/>
                  <a:gd name="connsiteX1" fmla="*/ 38100 w 80963"/>
                  <a:gd name="connsiteY1" fmla="*/ 119062 h 357187"/>
                  <a:gd name="connsiteX2" fmla="*/ 66675 w 80963"/>
                  <a:gd name="connsiteY2" fmla="*/ 233362 h 357187"/>
                  <a:gd name="connsiteX3" fmla="*/ 80963 w 80963"/>
                  <a:gd name="connsiteY3" fmla="*/ 357187 h 35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63" h="357187">
                    <a:moveTo>
                      <a:pt x="0" y="0"/>
                    </a:moveTo>
                    <a:cubicBezTo>
                      <a:pt x="13494" y="40084"/>
                      <a:pt x="26988" y="80168"/>
                      <a:pt x="38100" y="119062"/>
                    </a:cubicBezTo>
                    <a:cubicBezTo>
                      <a:pt x="49212" y="157956"/>
                      <a:pt x="59531" y="193675"/>
                      <a:pt x="66675" y="233362"/>
                    </a:cubicBezTo>
                    <a:cubicBezTo>
                      <a:pt x="73819" y="273049"/>
                      <a:pt x="77391" y="315118"/>
                      <a:pt x="80963" y="35718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39" name="组合 238"/>
            <p:cNvGrpSpPr/>
            <p:nvPr/>
          </p:nvGrpSpPr>
          <p:grpSpPr>
            <a:xfrm>
              <a:off x="6528092" y="3614738"/>
              <a:ext cx="2836901" cy="1647825"/>
              <a:chOff x="6528092" y="3614738"/>
              <a:chExt cx="2836901" cy="1647825"/>
            </a:xfrm>
          </p:grpSpPr>
          <p:sp>
            <p:nvSpPr>
              <p:cNvPr id="271" name="任意多边形 270"/>
              <p:cNvSpPr/>
              <p:nvPr/>
            </p:nvSpPr>
            <p:spPr>
              <a:xfrm>
                <a:off x="9253538" y="3643313"/>
                <a:ext cx="111455" cy="561975"/>
              </a:xfrm>
              <a:custGeom>
                <a:avLst/>
                <a:gdLst>
                  <a:gd name="connsiteX0" fmla="*/ 0 w 111455"/>
                  <a:gd name="connsiteY0" fmla="*/ 561975 h 561975"/>
                  <a:gd name="connsiteX1" fmla="*/ 23812 w 111455"/>
                  <a:gd name="connsiteY1" fmla="*/ 390525 h 561975"/>
                  <a:gd name="connsiteX2" fmla="*/ 66675 w 111455"/>
                  <a:gd name="connsiteY2" fmla="*/ 238125 h 561975"/>
                  <a:gd name="connsiteX3" fmla="*/ 109537 w 111455"/>
                  <a:gd name="connsiteY3" fmla="*/ 119062 h 561975"/>
                  <a:gd name="connsiteX4" fmla="*/ 100012 w 111455"/>
                  <a:gd name="connsiteY4" fmla="*/ 0 h 561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455" h="561975">
                    <a:moveTo>
                      <a:pt x="0" y="561975"/>
                    </a:moveTo>
                    <a:cubicBezTo>
                      <a:pt x="6350" y="503237"/>
                      <a:pt x="12700" y="444500"/>
                      <a:pt x="23812" y="390525"/>
                    </a:cubicBezTo>
                    <a:cubicBezTo>
                      <a:pt x="34924" y="336550"/>
                      <a:pt x="52388" y="283369"/>
                      <a:pt x="66675" y="238125"/>
                    </a:cubicBezTo>
                    <a:cubicBezTo>
                      <a:pt x="80962" y="192881"/>
                      <a:pt x="103981" y="158749"/>
                      <a:pt x="109537" y="119062"/>
                    </a:cubicBezTo>
                    <a:cubicBezTo>
                      <a:pt x="115093" y="79374"/>
                      <a:pt x="107552" y="39687"/>
                      <a:pt x="10001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2" name="任意多边形 271"/>
              <p:cNvSpPr/>
              <p:nvPr/>
            </p:nvSpPr>
            <p:spPr>
              <a:xfrm>
                <a:off x="9161078" y="3614738"/>
                <a:ext cx="97222" cy="566737"/>
              </a:xfrm>
              <a:custGeom>
                <a:avLst/>
                <a:gdLst>
                  <a:gd name="connsiteX0" fmla="*/ 6735 w 97222"/>
                  <a:gd name="connsiteY0" fmla="*/ 566737 h 566737"/>
                  <a:gd name="connsiteX1" fmla="*/ 1972 w 97222"/>
                  <a:gd name="connsiteY1" fmla="*/ 400050 h 566737"/>
                  <a:gd name="connsiteX2" fmla="*/ 35310 w 97222"/>
                  <a:gd name="connsiteY2" fmla="*/ 214312 h 566737"/>
                  <a:gd name="connsiteX3" fmla="*/ 97222 w 97222"/>
                  <a:gd name="connsiteY3" fmla="*/ 0 h 566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7222" h="566737">
                    <a:moveTo>
                      <a:pt x="6735" y="566737"/>
                    </a:moveTo>
                    <a:cubicBezTo>
                      <a:pt x="1972" y="512762"/>
                      <a:pt x="-2791" y="458787"/>
                      <a:pt x="1972" y="400050"/>
                    </a:cubicBezTo>
                    <a:cubicBezTo>
                      <a:pt x="6734" y="341312"/>
                      <a:pt x="19435" y="280987"/>
                      <a:pt x="35310" y="214312"/>
                    </a:cubicBezTo>
                    <a:cubicBezTo>
                      <a:pt x="51185" y="147637"/>
                      <a:pt x="74203" y="73818"/>
                      <a:pt x="9722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3" name="任意多边形 272"/>
              <p:cNvSpPr/>
              <p:nvPr/>
            </p:nvSpPr>
            <p:spPr>
              <a:xfrm>
                <a:off x="9043988" y="3690938"/>
                <a:ext cx="133350" cy="585787"/>
              </a:xfrm>
              <a:custGeom>
                <a:avLst/>
                <a:gdLst>
                  <a:gd name="connsiteX0" fmla="*/ 0 w 133350"/>
                  <a:gd name="connsiteY0" fmla="*/ 585787 h 585787"/>
                  <a:gd name="connsiteX1" fmla="*/ 23812 w 133350"/>
                  <a:gd name="connsiteY1" fmla="*/ 423862 h 585787"/>
                  <a:gd name="connsiteX2" fmla="*/ 85725 w 133350"/>
                  <a:gd name="connsiteY2" fmla="*/ 280987 h 585787"/>
                  <a:gd name="connsiteX3" fmla="*/ 119062 w 133350"/>
                  <a:gd name="connsiteY3" fmla="*/ 138112 h 585787"/>
                  <a:gd name="connsiteX4" fmla="*/ 133350 w 133350"/>
                  <a:gd name="connsiteY4" fmla="*/ 0 h 585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350" h="585787">
                    <a:moveTo>
                      <a:pt x="0" y="585787"/>
                    </a:moveTo>
                    <a:cubicBezTo>
                      <a:pt x="4762" y="530224"/>
                      <a:pt x="9525" y="474662"/>
                      <a:pt x="23812" y="423862"/>
                    </a:cubicBezTo>
                    <a:cubicBezTo>
                      <a:pt x="38099" y="373062"/>
                      <a:pt x="69850" y="328612"/>
                      <a:pt x="85725" y="280987"/>
                    </a:cubicBezTo>
                    <a:cubicBezTo>
                      <a:pt x="101600" y="233362"/>
                      <a:pt x="111125" y="184943"/>
                      <a:pt x="119062" y="138112"/>
                    </a:cubicBezTo>
                    <a:cubicBezTo>
                      <a:pt x="127000" y="91281"/>
                      <a:pt x="130175" y="45640"/>
                      <a:pt x="133350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4" name="任意多边形 273"/>
              <p:cNvSpPr/>
              <p:nvPr/>
            </p:nvSpPr>
            <p:spPr>
              <a:xfrm>
                <a:off x="8934175" y="3733800"/>
                <a:ext cx="52663" cy="566738"/>
              </a:xfrm>
              <a:custGeom>
                <a:avLst/>
                <a:gdLst>
                  <a:gd name="connsiteX0" fmla="*/ 9800 w 52663"/>
                  <a:gd name="connsiteY0" fmla="*/ 566738 h 566738"/>
                  <a:gd name="connsiteX1" fmla="*/ 275 w 52663"/>
                  <a:gd name="connsiteY1" fmla="*/ 385763 h 566738"/>
                  <a:gd name="connsiteX2" fmla="*/ 19325 w 52663"/>
                  <a:gd name="connsiteY2" fmla="*/ 214313 h 566738"/>
                  <a:gd name="connsiteX3" fmla="*/ 52663 w 52663"/>
                  <a:gd name="connsiteY3" fmla="*/ 0 h 566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663" h="566738">
                    <a:moveTo>
                      <a:pt x="9800" y="566738"/>
                    </a:moveTo>
                    <a:cubicBezTo>
                      <a:pt x="4244" y="505619"/>
                      <a:pt x="-1312" y="444500"/>
                      <a:pt x="275" y="385763"/>
                    </a:cubicBezTo>
                    <a:cubicBezTo>
                      <a:pt x="1862" y="327026"/>
                      <a:pt x="10594" y="278607"/>
                      <a:pt x="19325" y="214313"/>
                    </a:cubicBezTo>
                    <a:cubicBezTo>
                      <a:pt x="28056" y="150019"/>
                      <a:pt x="40359" y="75009"/>
                      <a:pt x="52663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5" name="任意多边形 274"/>
              <p:cNvSpPr/>
              <p:nvPr/>
            </p:nvSpPr>
            <p:spPr>
              <a:xfrm>
                <a:off x="8805863" y="3810000"/>
                <a:ext cx="76200" cy="590550"/>
              </a:xfrm>
              <a:custGeom>
                <a:avLst/>
                <a:gdLst>
                  <a:gd name="connsiteX0" fmla="*/ 0 w 76200"/>
                  <a:gd name="connsiteY0" fmla="*/ 590550 h 590550"/>
                  <a:gd name="connsiteX1" fmla="*/ 28575 w 76200"/>
                  <a:gd name="connsiteY1" fmla="*/ 400050 h 590550"/>
                  <a:gd name="connsiteX2" fmla="*/ 66675 w 76200"/>
                  <a:gd name="connsiteY2" fmla="*/ 209550 h 590550"/>
                  <a:gd name="connsiteX3" fmla="*/ 76200 w 76200"/>
                  <a:gd name="connsiteY3" fmla="*/ 0 h 590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200" h="590550">
                    <a:moveTo>
                      <a:pt x="0" y="590550"/>
                    </a:moveTo>
                    <a:cubicBezTo>
                      <a:pt x="8731" y="527050"/>
                      <a:pt x="17463" y="463550"/>
                      <a:pt x="28575" y="400050"/>
                    </a:cubicBezTo>
                    <a:cubicBezTo>
                      <a:pt x="39688" y="336550"/>
                      <a:pt x="58738" y="276225"/>
                      <a:pt x="66675" y="209550"/>
                    </a:cubicBezTo>
                    <a:cubicBezTo>
                      <a:pt x="74612" y="142875"/>
                      <a:pt x="75406" y="71437"/>
                      <a:pt x="76200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6" name="任意多边形 275"/>
              <p:cNvSpPr/>
              <p:nvPr/>
            </p:nvSpPr>
            <p:spPr>
              <a:xfrm>
                <a:off x="8667750" y="3852863"/>
                <a:ext cx="33338" cy="538162"/>
              </a:xfrm>
              <a:custGeom>
                <a:avLst/>
                <a:gdLst>
                  <a:gd name="connsiteX0" fmla="*/ 0 w 33338"/>
                  <a:gd name="connsiteY0" fmla="*/ 538162 h 538162"/>
                  <a:gd name="connsiteX1" fmla="*/ 14288 w 33338"/>
                  <a:gd name="connsiteY1" fmla="*/ 390525 h 538162"/>
                  <a:gd name="connsiteX2" fmla="*/ 28575 w 33338"/>
                  <a:gd name="connsiteY2" fmla="*/ 147637 h 538162"/>
                  <a:gd name="connsiteX3" fmla="*/ 33338 w 33338"/>
                  <a:gd name="connsiteY3" fmla="*/ 0 h 538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338" h="538162">
                    <a:moveTo>
                      <a:pt x="0" y="538162"/>
                    </a:moveTo>
                    <a:cubicBezTo>
                      <a:pt x="4763" y="496887"/>
                      <a:pt x="9526" y="455612"/>
                      <a:pt x="14288" y="390525"/>
                    </a:cubicBezTo>
                    <a:cubicBezTo>
                      <a:pt x="19050" y="325438"/>
                      <a:pt x="25400" y="212724"/>
                      <a:pt x="28575" y="147637"/>
                    </a:cubicBezTo>
                    <a:cubicBezTo>
                      <a:pt x="31750" y="82549"/>
                      <a:pt x="32544" y="41274"/>
                      <a:pt x="33338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7" name="任意多边形 276"/>
              <p:cNvSpPr/>
              <p:nvPr/>
            </p:nvSpPr>
            <p:spPr>
              <a:xfrm>
                <a:off x="8548688" y="3848100"/>
                <a:ext cx="119062" cy="695325"/>
              </a:xfrm>
              <a:custGeom>
                <a:avLst/>
                <a:gdLst>
                  <a:gd name="connsiteX0" fmla="*/ 0 w 119062"/>
                  <a:gd name="connsiteY0" fmla="*/ 695325 h 695325"/>
                  <a:gd name="connsiteX1" fmla="*/ 33337 w 119062"/>
                  <a:gd name="connsiteY1" fmla="*/ 542925 h 695325"/>
                  <a:gd name="connsiteX2" fmla="*/ 61912 w 119062"/>
                  <a:gd name="connsiteY2" fmla="*/ 352425 h 695325"/>
                  <a:gd name="connsiteX3" fmla="*/ 104775 w 119062"/>
                  <a:gd name="connsiteY3" fmla="*/ 157163 h 695325"/>
                  <a:gd name="connsiteX4" fmla="*/ 119062 w 119062"/>
                  <a:gd name="connsiteY4" fmla="*/ 0 h 695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062" h="695325">
                    <a:moveTo>
                      <a:pt x="0" y="695325"/>
                    </a:moveTo>
                    <a:cubicBezTo>
                      <a:pt x="11509" y="647700"/>
                      <a:pt x="23018" y="600075"/>
                      <a:pt x="33337" y="542925"/>
                    </a:cubicBezTo>
                    <a:cubicBezTo>
                      <a:pt x="43656" y="485775"/>
                      <a:pt x="50006" y="416719"/>
                      <a:pt x="61912" y="352425"/>
                    </a:cubicBezTo>
                    <a:cubicBezTo>
                      <a:pt x="73818" y="288131"/>
                      <a:pt x="95250" y="215900"/>
                      <a:pt x="104775" y="157163"/>
                    </a:cubicBezTo>
                    <a:cubicBezTo>
                      <a:pt x="114300" y="98425"/>
                      <a:pt x="116681" y="49212"/>
                      <a:pt x="11906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8" name="任意多边形 277"/>
              <p:cNvSpPr/>
              <p:nvPr/>
            </p:nvSpPr>
            <p:spPr>
              <a:xfrm>
                <a:off x="8448675" y="3919538"/>
                <a:ext cx="61913" cy="590550"/>
              </a:xfrm>
              <a:custGeom>
                <a:avLst/>
                <a:gdLst>
                  <a:gd name="connsiteX0" fmla="*/ 0 w 61913"/>
                  <a:gd name="connsiteY0" fmla="*/ 590550 h 590550"/>
                  <a:gd name="connsiteX1" fmla="*/ 9525 w 61913"/>
                  <a:gd name="connsiteY1" fmla="*/ 371475 h 590550"/>
                  <a:gd name="connsiteX2" fmla="*/ 23813 w 61913"/>
                  <a:gd name="connsiteY2" fmla="*/ 185737 h 590550"/>
                  <a:gd name="connsiteX3" fmla="*/ 61913 w 61913"/>
                  <a:gd name="connsiteY3" fmla="*/ 0 h 590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913" h="590550">
                    <a:moveTo>
                      <a:pt x="0" y="590550"/>
                    </a:moveTo>
                    <a:cubicBezTo>
                      <a:pt x="2778" y="514747"/>
                      <a:pt x="5556" y="438944"/>
                      <a:pt x="9525" y="371475"/>
                    </a:cubicBezTo>
                    <a:cubicBezTo>
                      <a:pt x="13494" y="304006"/>
                      <a:pt x="15082" y="247649"/>
                      <a:pt x="23813" y="185737"/>
                    </a:cubicBezTo>
                    <a:cubicBezTo>
                      <a:pt x="32544" y="123825"/>
                      <a:pt x="47228" y="61912"/>
                      <a:pt x="61913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9" name="任意多边形 278"/>
              <p:cNvSpPr/>
              <p:nvPr/>
            </p:nvSpPr>
            <p:spPr>
              <a:xfrm>
                <a:off x="8291513" y="4038600"/>
                <a:ext cx="86350" cy="661988"/>
              </a:xfrm>
              <a:custGeom>
                <a:avLst/>
                <a:gdLst>
                  <a:gd name="connsiteX0" fmla="*/ 0 w 92871"/>
                  <a:gd name="connsiteY0" fmla="*/ 661988 h 661988"/>
                  <a:gd name="connsiteX1" fmla="*/ 42862 w 92871"/>
                  <a:gd name="connsiteY1" fmla="*/ 447675 h 661988"/>
                  <a:gd name="connsiteX2" fmla="*/ 90487 w 92871"/>
                  <a:gd name="connsiteY2" fmla="*/ 352425 h 661988"/>
                  <a:gd name="connsiteX3" fmla="*/ 85725 w 92871"/>
                  <a:gd name="connsiteY3" fmla="*/ 142875 h 661988"/>
                  <a:gd name="connsiteX4" fmla="*/ 85725 w 92871"/>
                  <a:gd name="connsiteY4" fmla="*/ 0 h 661988"/>
                  <a:gd name="connsiteX0" fmla="*/ 0 w 86350"/>
                  <a:gd name="connsiteY0" fmla="*/ 661988 h 661988"/>
                  <a:gd name="connsiteX1" fmla="*/ 42862 w 86350"/>
                  <a:gd name="connsiteY1" fmla="*/ 447675 h 661988"/>
                  <a:gd name="connsiteX2" fmla="*/ 76200 w 86350"/>
                  <a:gd name="connsiteY2" fmla="*/ 342900 h 661988"/>
                  <a:gd name="connsiteX3" fmla="*/ 85725 w 86350"/>
                  <a:gd name="connsiteY3" fmla="*/ 142875 h 661988"/>
                  <a:gd name="connsiteX4" fmla="*/ 85725 w 86350"/>
                  <a:gd name="connsiteY4" fmla="*/ 0 h 661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350" h="661988">
                    <a:moveTo>
                      <a:pt x="0" y="661988"/>
                    </a:moveTo>
                    <a:cubicBezTo>
                      <a:pt x="13890" y="580628"/>
                      <a:pt x="30162" y="500856"/>
                      <a:pt x="42862" y="447675"/>
                    </a:cubicBezTo>
                    <a:cubicBezTo>
                      <a:pt x="55562" y="394494"/>
                      <a:pt x="69056" y="393700"/>
                      <a:pt x="76200" y="342900"/>
                    </a:cubicBezTo>
                    <a:cubicBezTo>
                      <a:pt x="83344" y="292100"/>
                      <a:pt x="84138" y="200025"/>
                      <a:pt x="85725" y="142875"/>
                    </a:cubicBezTo>
                    <a:cubicBezTo>
                      <a:pt x="87313" y="85725"/>
                      <a:pt x="85328" y="42069"/>
                      <a:pt x="85725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0" name="任意多边形 279"/>
              <p:cNvSpPr/>
              <p:nvPr/>
            </p:nvSpPr>
            <p:spPr>
              <a:xfrm>
                <a:off x="8152774" y="4062413"/>
                <a:ext cx="48251" cy="609600"/>
              </a:xfrm>
              <a:custGeom>
                <a:avLst/>
                <a:gdLst>
                  <a:gd name="connsiteX0" fmla="*/ 5389 w 48251"/>
                  <a:gd name="connsiteY0" fmla="*/ 609600 h 609600"/>
                  <a:gd name="connsiteX1" fmla="*/ 626 w 48251"/>
                  <a:gd name="connsiteY1" fmla="*/ 390525 h 609600"/>
                  <a:gd name="connsiteX2" fmla="*/ 5389 w 48251"/>
                  <a:gd name="connsiteY2" fmla="*/ 209550 h 609600"/>
                  <a:gd name="connsiteX3" fmla="*/ 48251 w 48251"/>
                  <a:gd name="connsiteY3" fmla="*/ 0 h 609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251" h="609600">
                    <a:moveTo>
                      <a:pt x="5389" y="609600"/>
                    </a:moveTo>
                    <a:cubicBezTo>
                      <a:pt x="3007" y="533400"/>
                      <a:pt x="626" y="457200"/>
                      <a:pt x="626" y="390525"/>
                    </a:cubicBezTo>
                    <a:cubicBezTo>
                      <a:pt x="626" y="323850"/>
                      <a:pt x="-2548" y="274637"/>
                      <a:pt x="5389" y="209550"/>
                    </a:cubicBezTo>
                    <a:cubicBezTo>
                      <a:pt x="13326" y="144463"/>
                      <a:pt x="30788" y="72231"/>
                      <a:pt x="48251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1" name="任意多边形 280"/>
              <p:cNvSpPr/>
              <p:nvPr/>
            </p:nvSpPr>
            <p:spPr>
              <a:xfrm>
                <a:off x="8024813" y="4176713"/>
                <a:ext cx="63208" cy="719137"/>
              </a:xfrm>
              <a:custGeom>
                <a:avLst/>
                <a:gdLst>
                  <a:gd name="connsiteX0" fmla="*/ 0 w 63208"/>
                  <a:gd name="connsiteY0" fmla="*/ 719137 h 719137"/>
                  <a:gd name="connsiteX1" fmla="*/ 14287 w 63208"/>
                  <a:gd name="connsiteY1" fmla="*/ 471487 h 719137"/>
                  <a:gd name="connsiteX2" fmla="*/ 57150 w 63208"/>
                  <a:gd name="connsiteY2" fmla="*/ 247650 h 719137"/>
                  <a:gd name="connsiteX3" fmla="*/ 61912 w 63208"/>
                  <a:gd name="connsiteY3" fmla="*/ 0 h 719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208" h="719137">
                    <a:moveTo>
                      <a:pt x="0" y="719137"/>
                    </a:moveTo>
                    <a:cubicBezTo>
                      <a:pt x="2381" y="634602"/>
                      <a:pt x="4762" y="550068"/>
                      <a:pt x="14287" y="471487"/>
                    </a:cubicBezTo>
                    <a:cubicBezTo>
                      <a:pt x="23812" y="392906"/>
                      <a:pt x="49213" y="326231"/>
                      <a:pt x="57150" y="247650"/>
                    </a:cubicBezTo>
                    <a:cubicBezTo>
                      <a:pt x="65087" y="169069"/>
                      <a:pt x="63499" y="84534"/>
                      <a:pt x="61912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2" name="任意多边形 281"/>
              <p:cNvSpPr/>
              <p:nvPr/>
            </p:nvSpPr>
            <p:spPr>
              <a:xfrm>
                <a:off x="7896225" y="4291013"/>
                <a:ext cx="10441" cy="576262"/>
              </a:xfrm>
              <a:custGeom>
                <a:avLst/>
                <a:gdLst>
                  <a:gd name="connsiteX0" fmla="*/ 9525 w 10441"/>
                  <a:gd name="connsiteY0" fmla="*/ 576262 h 576262"/>
                  <a:gd name="connsiteX1" fmla="*/ 9525 w 10441"/>
                  <a:gd name="connsiteY1" fmla="*/ 347662 h 576262"/>
                  <a:gd name="connsiteX2" fmla="*/ 0 w 10441"/>
                  <a:gd name="connsiteY2" fmla="*/ 104775 h 576262"/>
                  <a:gd name="connsiteX3" fmla="*/ 9525 w 10441"/>
                  <a:gd name="connsiteY3" fmla="*/ 0 h 576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41" h="576262">
                    <a:moveTo>
                      <a:pt x="9525" y="576262"/>
                    </a:moveTo>
                    <a:cubicBezTo>
                      <a:pt x="10318" y="501252"/>
                      <a:pt x="11112" y="426243"/>
                      <a:pt x="9525" y="347662"/>
                    </a:cubicBezTo>
                    <a:cubicBezTo>
                      <a:pt x="7938" y="269081"/>
                      <a:pt x="0" y="162719"/>
                      <a:pt x="0" y="104775"/>
                    </a:cubicBezTo>
                    <a:cubicBezTo>
                      <a:pt x="0" y="46831"/>
                      <a:pt x="4762" y="23415"/>
                      <a:pt x="9525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3" name="任意多边形 282"/>
              <p:cNvSpPr/>
              <p:nvPr/>
            </p:nvSpPr>
            <p:spPr>
              <a:xfrm>
                <a:off x="7791450" y="4276725"/>
                <a:ext cx="52388" cy="771525"/>
              </a:xfrm>
              <a:custGeom>
                <a:avLst/>
                <a:gdLst>
                  <a:gd name="connsiteX0" fmla="*/ 0 w 52388"/>
                  <a:gd name="connsiteY0" fmla="*/ 771525 h 771525"/>
                  <a:gd name="connsiteX1" fmla="*/ 19050 w 52388"/>
                  <a:gd name="connsiteY1" fmla="*/ 590550 h 771525"/>
                  <a:gd name="connsiteX2" fmla="*/ 19050 w 52388"/>
                  <a:gd name="connsiteY2" fmla="*/ 409575 h 771525"/>
                  <a:gd name="connsiteX3" fmla="*/ 42863 w 52388"/>
                  <a:gd name="connsiteY3" fmla="*/ 247650 h 771525"/>
                  <a:gd name="connsiteX4" fmla="*/ 52388 w 52388"/>
                  <a:gd name="connsiteY4" fmla="*/ 0 h 771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388" h="771525">
                    <a:moveTo>
                      <a:pt x="0" y="771525"/>
                    </a:moveTo>
                    <a:cubicBezTo>
                      <a:pt x="7937" y="711200"/>
                      <a:pt x="15875" y="650875"/>
                      <a:pt x="19050" y="590550"/>
                    </a:cubicBezTo>
                    <a:cubicBezTo>
                      <a:pt x="22225" y="530225"/>
                      <a:pt x="15081" y="466725"/>
                      <a:pt x="19050" y="409575"/>
                    </a:cubicBezTo>
                    <a:cubicBezTo>
                      <a:pt x="23019" y="352425"/>
                      <a:pt x="37307" y="315912"/>
                      <a:pt x="42863" y="247650"/>
                    </a:cubicBezTo>
                    <a:cubicBezTo>
                      <a:pt x="48419" y="179388"/>
                      <a:pt x="52388" y="0"/>
                      <a:pt x="52388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4" name="任意多边形 283"/>
              <p:cNvSpPr/>
              <p:nvPr/>
            </p:nvSpPr>
            <p:spPr>
              <a:xfrm>
                <a:off x="7619230" y="4305300"/>
                <a:ext cx="43633" cy="747713"/>
              </a:xfrm>
              <a:custGeom>
                <a:avLst/>
                <a:gdLst>
                  <a:gd name="connsiteX0" fmla="*/ 5533 w 43633"/>
                  <a:gd name="connsiteY0" fmla="*/ 747713 h 747713"/>
                  <a:gd name="connsiteX1" fmla="*/ 770 w 43633"/>
                  <a:gd name="connsiteY1" fmla="*/ 438150 h 747713"/>
                  <a:gd name="connsiteX2" fmla="*/ 19820 w 43633"/>
                  <a:gd name="connsiteY2" fmla="*/ 209550 h 747713"/>
                  <a:gd name="connsiteX3" fmla="*/ 43633 w 43633"/>
                  <a:gd name="connsiteY3" fmla="*/ 0 h 747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633" h="747713">
                    <a:moveTo>
                      <a:pt x="5533" y="747713"/>
                    </a:moveTo>
                    <a:cubicBezTo>
                      <a:pt x="1961" y="637778"/>
                      <a:pt x="-1611" y="527844"/>
                      <a:pt x="770" y="438150"/>
                    </a:cubicBezTo>
                    <a:cubicBezTo>
                      <a:pt x="3151" y="348456"/>
                      <a:pt x="12676" y="282575"/>
                      <a:pt x="19820" y="209550"/>
                    </a:cubicBezTo>
                    <a:cubicBezTo>
                      <a:pt x="26964" y="136525"/>
                      <a:pt x="35298" y="68262"/>
                      <a:pt x="43633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5" name="任意多边形 284"/>
              <p:cNvSpPr/>
              <p:nvPr/>
            </p:nvSpPr>
            <p:spPr>
              <a:xfrm>
                <a:off x="7486650" y="4533900"/>
                <a:ext cx="93052" cy="709613"/>
              </a:xfrm>
              <a:custGeom>
                <a:avLst/>
                <a:gdLst>
                  <a:gd name="connsiteX0" fmla="*/ 0 w 93052"/>
                  <a:gd name="connsiteY0" fmla="*/ 709613 h 709613"/>
                  <a:gd name="connsiteX1" fmla="*/ 85725 w 93052"/>
                  <a:gd name="connsiteY1" fmla="*/ 514350 h 709613"/>
                  <a:gd name="connsiteX2" fmla="*/ 85725 w 93052"/>
                  <a:gd name="connsiteY2" fmla="*/ 342900 h 709613"/>
                  <a:gd name="connsiteX3" fmla="*/ 61913 w 93052"/>
                  <a:gd name="connsiteY3" fmla="*/ 176213 h 709613"/>
                  <a:gd name="connsiteX4" fmla="*/ 61913 w 93052"/>
                  <a:gd name="connsiteY4" fmla="*/ 0 h 709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052" h="709613">
                    <a:moveTo>
                      <a:pt x="0" y="709613"/>
                    </a:moveTo>
                    <a:cubicBezTo>
                      <a:pt x="35719" y="642541"/>
                      <a:pt x="71438" y="575469"/>
                      <a:pt x="85725" y="514350"/>
                    </a:cubicBezTo>
                    <a:cubicBezTo>
                      <a:pt x="100013" y="453231"/>
                      <a:pt x="89694" y="399256"/>
                      <a:pt x="85725" y="342900"/>
                    </a:cubicBezTo>
                    <a:cubicBezTo>
                      <a:pt x="81756" y="286544"/>
                      <a:pt x="65882" y="233363"/>
                      <a:pt x="61913" y="176213"/>
                    </a:cubicBezTo>
                    <a:cubicBezTo>
                      <a:pt x="57944" y="119063"/>
                      <a:pt x="59928" y="59531"/>
                      <a:pt x="61913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6" name="任意多边形 285"/>
              <p:cNvSpPr/>
              <p:nvPr/>
            </p:nvSpPr>
            <p:spPr>
              <a:xfrm>
                <a:off x="7248067" y="4519613"/>
                <a:ext cx="43321" cy="742950"/>
              </a:xfrm>
              <a:custGeom>
                <a:avLst/>
                <a:gdLst>
                  <a:gd name="connsiteX0" fmla="*/ 43321 w 43321"/>
                  <a:gd name="connsiteY0" fmla="*/ 742950 h 742950"/>
                  <a:gd name="connsiteX1" fmla="*/ 5221 w 43321"/>
                  <a:gd name="connsiteY1" fmla="*/ 614362 h 742950"/>
                  <a:gd name="connsiteX2" fmla="*/ 458 w 43321"/>
                  <a:gd name="connsiteY2" fmla="*/ 381000 h 742950"/>
                  <a:gd name="connsiteX3" fmla="*/ 458 w 43321"/>
                  <a:gd name="connsiteY3" fmla="*/ 0 h 74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321" h="742950">
                    <a:moveTo>
                      <a:pt x="43321" y="742950"/>
                    </a:moveTo>
                    <a:cubicBezTo>
                      <a:pt x="27843" y="708818"/>
                      <a:pt x="12365" y="674687"/>
                      <a:pt x="5221" y="614362"/>
                    </a:cubicBezTo>
                    <a:cubicBezTo>
                      <a:pt x="-1923" y="554037"/>
                      <a:pt x="1252" y="483394"/>
                      <a:pt x="458" y="381000"/>
                    </a:cubicBezTo>
                    <a:cubicBezTo>
                      <a:pt x="-336" y="278606"/>
                      <a:pt x="61" y="139303"/>
                      <a:pt x="458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7" name="任意多边形 286"/>
              <p:cNvSpPr/>
              <p:nvPr/>
            </p:nvSpPr>
            <p:spPr>
              <a:xfrm>
                <a:off x="7090103" y="4336089"/>
                <a:ext cx="64507" cy="674061"/>
              </a:xfrm>
              <a:custGeom>
                <a:avLst/>
                <a:gdLst>
                  <a:gd name="connsiteX0" fmla="*/ 20310 w 64507"/>
                  <a:gd name="connsiteY0" fmla="*/ 674061 h 674061"/>
                  <a:gd name="connsiteX1" fmla="*/ 63172 w 64507"/>
                  <a:gd name="connsiteY1" fmla="*/ 545474 h 674061"/>
                  <a:gd name="connsiteX2" fmla="*/ 48885 w 64507"/>
                  <a:gd name="connsiteY2" fmla="*/ 383549 h 674061"/>
                  <a:gd name="connsiteX3" fmla="*/ 1260 w 64507"/>
                  <a:gd name="connsiteY3" fmla="*/ 283536 h 674061"/>
                  <a:gd name="connsiteX4" fmla="*/ 15547 w 64507"/>
                  <a:gd name="connsiteY4" fmla="*/ 40649 h 674061"/>
                  <a:gd name="connsiteX5" fmla="*/ 34597 w 64507"/>
                  <a:gd name="connsiteY5" fmla="*/ 2549 h 674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4507" h="674061">
                    <a:moveTo>
                      <a:pt x="20310" y="674061"/>
                    </a:moveTo>
                    <a:cubicBezTo>
                      <a:pt x="39360" y="633977"/>
                      <a:pt x="58410" y="593893"/>
                      <a:pt x="63172" y="545474"/>
                    </a:cubicBezTo>
                    <a:cubicBezTo>
                      <a:pt x="67934" y="497055"/>
                      <a:pt x="59204" y="427205"/>
                      <a:pt x="48885" y="383549"/>
                    </a:cubicBezTo>
                    <a:cubicBezTo>
                      <a:pt x="38566" y="339893"/>
                      <a:pt x="6816" y="340686"/>
                      <a:pt x="1260" y="283536"/>
                    </a:cubicBezTo>
                    <a:cubicBezTo>
                      <a:pt x="-4296" y="226386"/>
                      <a:pt x="9991" y="87480"/>
                      <a:pt x="15547" y="40649"/>
                    </a:cubicBezTo>
                    <a:cubicBezTo>
                      <a:pt x="21103" y="-6182"/>
                      <a:pt x="27850" y="-1817"/>
                      <a:pt x="34597" y="2549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8" name="任意多边形 287"/>
              <p:cNvSpPr/>
              <p:nvPr/>
            </p:nvSpPr>
            <p:spPr>
              <a:xfrm>
                <a:off x="6856138" y="4314825"/>
                <a:ext cx="73300" cy="700088"/>
              </a:xfrm>
              <a:custGeom>
                <a:avLst/>
                <a:gdLst>
                  <a:gd name="connsiteX0" fmla="*/ 73300 w 73300"/>
                  <a:gd name="connsiteY0" fmla="*/ 700088 h 700088"/>
                  <a:gd name="connsiteX1" fmla="*/ 6625 w 73300"/>
                  <a:gd name="connsiteY1" fmla="*/ 571500 h 700088"/>
                  <a:gd name="connsiteX2" fmla="*/ 1862 w 73300"/>
                  <a:gd name="connsiteY2" fmla="*/ 347663 h 700088"/>
                  <a:gd name="connsiteX3" fmla="*/ 1862 w 73300"/>
                  <a:gd name="connsiteY3" fmla="*/ 100013 h 700088"/>
                  <a:gd name="connsiteX4" fmla="*/ 6625 w 73300"/>
                  <a:gd name="connsiteY4" fmla="*/ 0 h 700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300" h="700088">
                    <a:moveTo>
                      <a:pt x="73300" y="700088"/>
                    </a:moveTo>
                    <a:cubicBezTo>
                      <a:pt x="45915" y="665162"/>
                      <a:pt x="18531" y="630237"/>
                      <a:pt x="6625" y="571500"/>
                    </a:cubicBezTo>
                    <a:cubicBezTo>
                      <a:pt x="-5281" y="512762"/>
                      <a:pt x="2656" y="426244"/>
                      <a:pt x="1862" y="347663"/>
                    </a:cubicBezTo>
                    <a:cubicBezTo>
                      <a:pt x="1068" y="269082"/>
                      <a:pt x="1068" y="157957"/>
                      <a:pt x="1862" y="100013"/>
                    </a:cubicBezTo>
                    <a:cubicBezTo>
                      <a:pt x="2656" y="42069"/>
                      <a:pt x="4640" y="21034"/>
                      <a:pt x="6625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9" name="任意多边形 288"/>
              <p:cNvSpPr/>
              <p:nvPr/>
            </p:nvSpPr>
            <p:spPr>
              <a:xfrm>
                <a:off x="6748463" y="4229100"/>
                <a:ext cx="19050" cy="581025"/>
              </a:xfrm>
              <a:custGeom>
                <a:avLst/>
                <a:gdLst>
                  <a:gd name="connsiteX0" fmla="*/ 0 w 19050"/>
                  <a:gd name="connsiteY0" fmla="*/ 581025 h 581025"/>
                  <a:gd name="connsiteX1" fmla="*/ 14287 w 19050"/>
                  <a:gd name="connsiteY1" fmla="*/ 409575 h 581025"/>
                  <a:gd name="connsiteX2" fmla="*/ 9525 w 19050"/>
                  <a:gd name="connsiteY2" fmla="*/ 200025 h 581025"/>
                  <a:gd name="connsiteX3" fmla="*/ 19050 w 19050"/>
                  <a:gd name="connsiteY3" fmla="*/ 0 h 581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050" h="581025">
                    <a:moveTo>
                      <a:pt x="0" y="581025"/>
                    </a:moveTo>
                    <a:cubicBezTo>
                      <a:pt x="6350" y="527050"/>
                      <a:pt x="12700" y="473075"/>
                      <a:pt x="14287" y="409575"/>
                    </a:cubicBezTo>
                    <a:cubicBezTo>
                      <a:pt x="15874" y="346075"/>
                      <a:pt x="8731" y="268287"/>
                      <a:pt x="9525" y="200025"/>
                    </a:cubicBezTo>
                    <a:cubicBezTo>
                      <a:pt x="10319" y="131763"/>
                      <a:pt x="14684" y="65881"/>
                      <a:pt x="19050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0" name="任意多边形 289"/>
              <p:cNvSpPr/>
              <p:nvPr/>
            </p:nvSpPr>
            <p:spPr>
              <a:xfrm>
                <a:off x="6528092" y="4138613"/>
                <a:ext cx="53683" cy="709612"/>
              </a:xfrm>
              <a:custGeom>
                <a:avLst/>
                <a:gdLst>
                  <a:gd name="connsiteX0" fmla="*/ 53683 w 53683"/>
                  <a:gd name="connsiteY0" fmla="*/ 709612 h 709612"/>
                  <a:gd name="connsiteX1" fmla="*/ 20346 w 53683"/>
                  <a:gd name="connsiteY1" fmla="*/ 547687 h 709612"/>
                  <a:gd name="connsiteX2" fmla="*/ 48921 w 53683"/>
                  <a:gd name="connsiteY2" fmla="*/ 361950 h 709612"/>
                  <a:gd name="connsiteX3" fmla="*/ 6058 w 53683"/>
                  <a:gd name="connsiteY3" fmla="*/ 233362 h 709612"/>
                  <a:gd name="connsiteX4" fmla="*/ 1296 w 53683"/>
                  <a:gd name="connsiteY4" fmla="*/ 0 h 709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683" h="709612">
                    <a:moveTo>
                      <a:pt x="53683" y="709612"/>
                    </a:moveTo>
                    <a:cubicBezTo>
                      <a:pt x="37411" y="657621"/>
                      <a:pt x="21140" y="605631"/>
                      <a:pt x="20346" y="547687"/>
                    </a:cubicBezTo>
                    <a:cubicBezTo>
                      <a:pt x="19552" y="489743"/>
                      <a:pt x="51302" y="414337"/>
                      <a:pt x="48921" y="361950"/>
                    </a:cubicBezTo>
                    <a:cubicBezTo>
                      <a:pt x="46540" y="309563"/>
                      <a:pt x="13995" y="293687"/>
                      <a:pt x="6058" y="233362"/>
                    </a:cubicBezTo>
                    <a:cubicBezTo>
                      <a:pt x="-1879" y="173037"/>
                      <a:pt x="-292" y="86518"/>
                      <a:pt x="1296" y="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240" name="任意多边形 239"/>
            <p:cNvSpPr/>
            <p:nvPr/>
          </p:nvSpPr>
          <p:spPr>
            <a:xfrm>
              <a:off x="10434638" y="3514725"/>
              <a:ext cx="142875" cy="423863"/>
            </a:xfrm>
            <a:custGeom>
              <a:avLst/>
              <a:gdLst>
                <a:gd name="connsiteX0" fmla="*/ 0 w 142875"/>
                <a:gd name="connsiteY0" fmla="*/ 423863 h 423863"/>
                <a:gd name="connsiteX1" fmla="*/ 76200 w 142875"/>
                <a:gd name="connsiteY1" fmla="*/ 285750 h 423863"/>
                <a:gd name="connsiteX2" fmla="*/ 123825 w 142875"/>
                <a:gd name="connsiteY2" fmla="*/ 128588 h 423863"/>
                <a:gd name="connsiteX3" fmla="*/ 142875 w 142875"/>
                <a:gd name="connsiteY3" fmla="*/ 0 h 423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875" h="423863">
                  <a:moveTo>
                    <a:pt x="0" y="423863"/>
                  </a:moveTo>
                  <a:cubicBezTo>
                    <a:pt x="27781" y="379412"/>
                    <a:pt x="55563" y="334962"/>
                    <a:pt x="76200" y="285750"/>
                  </a:cubicBezTo>
                  <a:cubicBezTo>
                    <a:pt x="96837" y="236538"/>
                    <a:pt x="112713" y="176213"/>
                    <a:pt x="123825" y="128588"/>
                  </a:cubicBezTo>
                  <a:cubicBezTo>
                    <a:pt x="134937" y="80963"/>
                    <a:pt x="138906" y="40481"/>
                    <a:pt x="142875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1" name="任意多边形 240"/>
            <p:cNvSpPr/>
            <p:nvPr/>
          </p:nvSpPr>
          <p:spPr>
            <a:xfrm>
              <a:off x="10362671" y="3471863"/>
              <a:ext cx="114829" cy="400050"/>
            </a:xfrm>
            <a:custGeom>
              <a:avLst/>
              <a:gdLst>
                <a:gd name="connsiteX0" fmla="*/ 529 w 114829"/>
                <a:gd name="connsiteY0" fmla="*/ 400050 h 400050"/>
                <a:gd name="connsiteX1" fmla="*/ 5292 w 114829"/>
                <a:gd name="connsiteY1" fmla="*/ 280987 h 400050"/>
                <a:gd name="connsiteX2" fmla="*/ 38629 w 114829"/>
                <a:gd name="connsiteY2" fmla="*/ 152400 h 400050"/>
                <a:gd name="connsiteX3" fmla="*/ 114829 w 114829"/>
                <a:gd name="connsiteY3" fmla="*/ 0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829" h="400050">
                  <a:moveTo>
                    <a:pt x="529" y="400050"/>
                  </a:moveTo>
                  <a:cubicBezTo>
                    <a:pt x="-265" y="361156"/>
                    <a:pt x="-1058" y="322262"/>
                    <a:pt x="5292" y="280987"/>
                  </a:cubicBezTo>
                  <a:cubicBezTo>
                    <a:pt x="11642" y="239712"/>
                    <a:pt x="20373" y="199231"/>
                    <a:pt x="38629" y="152400"/>
                  </a:cubicBezTo>
                  <a:cubicBezTo>
                    <a:pt x="56885" y="105569"/>
                    <a:pt x="85857" y="52784"/>
                    <a:pt x="114829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42" name="任意多边形 241"/>
            <p:cNvSpPr/>
            <p:nvPr/>
          </p:nvSpPr>
          <p:spPr>
            <a:xfrm>
              <a:off x="10258425" y="3509963"/>
              <a:ext cx="109538" cy="385762"/>
            </a:xfrm>
            <a:custGeom>
              <a:avLst/>
              <a:gdLst>
                <a:gd name="connsiteX0" fmla="*/ 0 w 109538"/>
                <a:gd name="connsiteY0" fmla="*/ 385762 h 385762"/>
                <a:gd name="connsiteX1" fmla="*/ 42863 w 109538"/>
                <a:gd name="connsiteY1" fmla="*/ 233362 h 385762"/>
                <a:gd name="connsiteX2" fmla="*/ 90488 w 109538"/>
                <a:gd name="connsiteY2" fmla="*/ 95250 h 385762"/>
                <a:gd name="connsiteX3" fmla="*/ 109538 w 109538"/>
                <a:gd name="connsiteY3" fmla="*/ 0 h 385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9538" h="385762">
                  <a:moveTo>
                    <a:pt x="0" y="385762"/>
                  </a:moveTo>
                  <a:cubicBezTo>
                    <a:pt x="13891" y="333771"/>
                    <a:pt x="27782" y="281781"/>
                    <a:pt x="42863" y="233362"/>
                  </a:cubicBezTo>
                  <a:cubicBezTo>
                    <a:pt x="57944" y="184943"/>
                    <a:pt x="79376" y="134144"/>
                    <a:pt x="90488" y="95250"/>
                  </a:cubicBezTo>
                  <a:cubicBezTo>
                    <a:pt x="101600" y="56356"/>
                    <a:pt x="105569" y="28178"/>
                    <a:pt x="109538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43" name="组合 242"/>
            <p:cNvGrpSpPr/>
            <p:nvPr/>
          </p:nvGrpSpPr>
          <p:grpSpPr>
            <a:xfrm>
              <a:off x="10177463" y="2962276"/>
              <a:ext cx="538440" cy="495301"/>
              <a:chOff x="10177463" y="2962276"/>
              <a:chExt cx="538440" cy="495301"/>
            </a:xfrm>
          </p:grpSpPr>
          <p:sp>
            <p:nvSpPr>
              <p:cNvPr id="265" name="任意多边形 264"/>
              <p:cNvSpPr/>
              <p:nvPr/>
            </p:nvSpPr>
            <p:spPr>
              <a:xfrm>
                <a:off x="10625138" y="2967039"/>
                <a:ext cx="90765" cy="490537"/>
              </a:xfrm>
              <a:custGeom>
                <a:avLst/>
                <a:gdLst>
                  <a:gd name="connsiteX0" fmla="*/ 85725 w 90765"/>
                  <a:gd name="connsiteY0" fmla="*/ 0 h 490537"/>
                  <a:gd name="connsiteX1" fmla="*/ 85725 w 90765"/>
                  <a:gd name="connsiteY1" fmla="*/ 171450 h 490537"/>
                  <a:gd name="connsiteX2" fmla="*/ 33337 w 90765"/>
                  <a:gd name="connsiteY2" fmla="*/ 347662 h 490537"/>
                  <a:gd name="connsiteX3" fmla="*/ 0 w 90765"/>
                  <a:gd name="connsiteY3" fmla="*/ 490537 h 490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0765" h="490537">
                    <a:moveTo>
                      <a:pt x="85725" y="0"/>
                    </a:moveTo>
                    <a:cubicBezTo>
                      <a:pt x="90090" y="56753"/>
                      <a:pt x="94456" y="113506"/>
                      <a:pt x="85725" y="171450"/>
                    </a:cubicBezTo>
                    <a:cubicBezTo>
                      <a:pt x="76994" y="229394"/>
                      <a:pt x="47624" y="294481"/>
                      <a:pt x="33337" y="347662"/>
                    </a:cubicBezTo>
                    <a:cubicBezTo>
                      <a:pt x="19050" y="400843"/>
                      <a:pt x="9525" y="445690"/>
                      <a:pt x="0" y="490537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6" name="任意多边形 265"/>
              <p:cNvSpPr/>
              <p:nvPr/>
            </p:nvSpPr>
            <p:spPr>
              <a:xfrm>
                <a:off x="10458450" y="2995615"/>
                <a:ext cx="128588" cy="452438"/>
              </a:xfrm>
              <a:custGeom>
                <a:avLst/>
                <a:gdLst>
                  <a:gd name="connsiteX0" fmla="*/ 128588 w 128588"/>
                  <a:gd name="connsiteY0" fmla="*/ 0 h 452438"/>
                  <a:gd name="connsiteX1" fmla="*/ 100013 w 128588"/>
                  <a:gd name="connsiteY1" fmla="*/ 180975 h 452438"/>
                  <a:gd name="connsiteX2" fmla="*/ 33338 w 128588"/>
                  <a:gd name="connsiteY2" fmla="*/ 342900 h 452438"/>
                  <a:gd name="connsiteX3" fmla="*/ 0 w 128588"/>
                  <a:gd name="connsiteY3" fmla="*/ 452438 h 452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8588" h="452438">
                    <a:moveTo>
                      <a:pt x="128588" y="0"/>
                    </a:moveTo>
                    <a:cubicBezTo>
                      <a:pt x="122238" y="61912"/>
                      <a:pt x="115888" y="123825"/>
                      <a:pt x="100013" y="180975"/>
                    </a:cubicBezTo>
                    <a:cubicBezTo>
                      <a:pt x="84138" y="238125"/>
                      <a:pt x="50007" y="297656"/>
                      <a:pt x="33338" y="342900"/>
                    </a:cubicBezTo>
                    <a:cubicBezTo>
                      <a:pt x="16669" y="388144"/>
                      <a:pt x="8334" y="420291"/>
                      <a:pt x="0" y="452438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7" name="任意多边形 266"/>
              <p:cNvSpPr/>
              <p:nvPr/>
            </p:nvSpPr>
            <p:spPr>
              <a:xfrm>
                <a:off x="10506075" y="2981327"/>
                <a:ext cx="33419" cy="476250"/>
              </a:xfrm>
              <a:custGeom>
                <a:avLst/>
                <a:gdLst>
                  <a:gd name="connsiteX0" fmla="*/ 0 w 33419"/>
                  <a:gd name="connsiteY0" fmla="*/ 0 h 476250"/>
                  <a:gd name="connsiteX1" fmla="*/ 4763 w 33419"/>
                  <a:gd name="connsiteY1" fmla="*/ 128587 h 476250"/>
                  <a:gd name="connsiteX2" fmla="*/ 19050 w 33419"/>
                  <a:gd name="connsiteY2" fmla="*/ 285750 h 476250"/>
                  <a:gd name="connsiteX3" fmla="*/ 33338 w 33419"/>
                  <a:gd name="connsiteY3" fmla="*/ 381000 h 476250"/>
                  <a:gd name="connsiteX4" fmla="*/ 23813 w 33419"/>
                  <a:gd name="connsiteY4" fmla="*/ 476250 h 476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419" h="476250">
                    <a:moveTo>
                      <a:pt x="0" y="0"/>
                    </a:moveTo>
                    <a:cubicBezTo>
                      <a:pt x="794" y="40481"/>
                      <a:pt x="1588" y="80962"/>
                      <a:pt x="4763" y="128587"/>
                    </a:cubicBezTo>
                    <a:cubicBezTo>
                      <a:pt x="7938" y="176212"/>
                      <a:pt x="14288" y="243681"/>
                      <a:pt x="19050" y="285750"/>
                    </a:cubicBezTo>
                    <a:cubicBezTo>
                      <a:pt x="23812" y="327819"/>
                      <a:pt x="32544" y="349250"/>
                      <a:pt x="33338" y="381000"/>
                    </a:cubicBezTo>
                    <a:cubicBezTo>
                      <a:pt x="34132" y="412750"/>
                      <a:pt x="28972" y="444500"/>
                      <a:pt x="23813" y="47625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8" name="任意多边形 267"/>
              <p:cNvSpPr/>
              <p:nvPr/>
            </p:nvSpPr>
            <p:spPr>
              <a:xfrm>
                <a:off x="10263188" y="2981327"/>
                <a:ext cx="166687" cy="457200"/>
              </a:xfrm>
              <a:custGeom>
                <a:avLst/>
                <a:gdLst>
                  <a:gd name="connsiteX0" fmla="*/ 166687 w 166687"/>
                  <a:gd name="connsiteY0" fmla="*/ 0 h 457200"/>
                  <a:gd name="connsiteX1" fmla="*/ 133350 w 166687"/>
                  <a:gd name="connsiteY1" fmla="*/ 157162 h 457200"/>
                  <a:gd name="connsiteX2" fmla="*/ 71437 w 166687"/>
                  <a:gd name="connsiteY2" fmla="*/ 290512 h 457200"/>
                  <a:gd name="connsiteX3" fmla="*/ 0 w 166687"/>
                  <a:gd name="connsiteY3" fmla="*/ 457200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687" h="457200">
                    <a:moveTo>
                      <a:pt x="166687" y="0"/>
                    </a:moveTo>
                    <a:cubicBezTo>
                      <a:pt x="157956" y="54371"/>
                      <a:pt x="149225" y="108743"/>
                      <a:pt x="133350" y="157162"/>
                    </a:cubicBezTo>
                    <a:cubicBezTo>
                      <a:pt x="117475" y="205581"/>
                      <a:pt x="93662" y="240506"/>
                      <a:pt x="71437" y="290512"/>
                    </a:cubicBezTo>
                    <a:cubicBezTo>
                      <a:pt x="49212" y="340518"/>
                      <a:pt x="24606" y="398859"/>
                      <a:pt x="0" y="45720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9" name="任意多边形 268"/>
              <p:cNvSpPr/>
              <p:nvPr/>
            </p:nvSpPr>
            <p:spPr>
              <a:xfrm>
                <a:off x="10334625" y="2962276"/>
                <a:ext cx="31580" cy="485775"/>
              </a:xfrm>
              <a:custGeom>
                <a:avLst/>
                <a:gdLst>
                  <a:gd name="connsiteX0" fmla="*/ 9525 w 31580"/>
                  <a:gd name="connsiteY0" fmla="*/ 0 h 485775"/>
                  <a:gd name="connsiteX1" fmla="*/ 28575 w 31580"/>
                  <a:gd name="connsiteY1" fmla="*/ 190500 h 485775"/>
                  <a:gd name="connsiteX2" fmla="*/ 28575 w 31580"/>
                  <a:gd name="connsiteY2" fmla="*/ 338137 h 485775"/>
                  <a:gd name="connsiteX3" fmla="*/ 0 w 31580"/>
                  <a:gd name="connsiteY3" fmla="*/ 485775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580" h="485775">
                    <a:moveTo>
                      <a:pt x="9525" y="0"/>
                    </a:moveTo>
                    <a:cubicBezTo>
                      <a:pt x="17462" y="67072"/>
                      <a:pt x="25400" y="134144"/>
                      <a:pt x="28575" y="190500"/>
                    </a:cubicBezTo>
                    <a:cubicBezTo>
                      <a:pt x="31750" y="246856"/>
                      <a:pt x="33338" y="288925"/>
                      <a:pt x="28575" y="338137"/>
                    </a:cubicBezTo>
                    <a:cubicBezTo>
                      <a:pt x="23813" y="387350"/>
                      <a:pt x="11906" y="436562"/>
                      <a:pt x="0" y="485775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0" name="任意多边形 269"/>
              <p:cNvSpPr/>
              <p:nvPr/>
            </p:nvSpPr>
            <p:spPr>
              <a:xfrm>
                <a:off x="10177463" y="2967039"/>
                <a:ext cx="71437" cy="442913"/>
              </a:xfrm>
              <a:custGeom>
                <a:avLst/>
                <a:gdLst>
                  <a:gd name="connsiteX0" fmla="*/ 71437 w 71437"/>
                  <a:gd name="connsiteY0" fmla="*/ 0 h 442913"/>
                  <a:gd name="connsiteX1" fmla="*/ 42862 w 71437"/>
                  <a:gd name="connsiteY1" fmla="*/ 233363 h 442913"/>
                  <a:gd name="connsiteX2" fmla="*/ 23812 w 71437"/>
                  <a:gd name="connsiteY2" fmla="*/ 400050 h 442913"/>
                  <a:gd name="connsiteX3" fmla="*/ 0 w 71437"/>
                  <a:gd name="connsiteY3" fmla="*/ 442913 h 442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437" h="442913">
                    <a:moveTo>
                      <a:pt x="71437" y="0"/>
                    </a:moveTo>
                    <a:cubicBezTo>
                      <a:pt x="61118" y="83344"/>
                      <a:pt x="50799" y="166688"/>
                      <a:pt x="42862" y="233363"/>
                    </a:cubicBezTo>
                    <a:cubicBezTo>
                      <a:pt x="34925" y="300038"/>
                      <a:pt x="30956" y="365125"/>
                      <a:pt x="23812" y="400050"/>
                    </a:cubicBezTo>
                    <a:cubicBezTo>
                      <a:pt x="16668" y="434975"/>
                      <a:pt x="8334" y="438944"/>
                      <a:pt x="0" y="442913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44" name="组合 243"/>
            <p:cNvGrpSpPr/>
            <p:nvPr/>
          </p:nvGrpSpPr>
          <p:grpSpPr>
            <a:xfrm>
              <a:off x="6483058" y="3038476"/>
              <a:ext cx="3022892" cy="1443040"/>
              <a:chOff x="6483058" y="3038476"/>
              <a:chExt cx="3022892" cy="1443040"/>
            </a:xfrm>
          </p:grpSpPr>
          <p:sp>
            <p:nvSpPr>
              <p:cNvPr id="245" name="任意多边形 244"/>
              <p:cNvSpPr/>
              <p:nvPr/>
            </p:nvSpPr>
            <p:spPr>
              <a:xfrm>
                <a:off x="9439567" y="3038476"/>
                <a:ext cx="66383" cy="542925"/>
              </a:xfrm>
              <a:custGeom>
                <a:avLst/>
                <a:gdLst>
                  <a:gd name="connsiteX0" fmla="*/ 45691 w 69503"/>
                  <a:gd name="connsiteY0" fmla="*/ 0 h 542925"/>
                  <a:gd name="connsiteX1" fmla="*/ 69503 w 69503"/>
                  <a:gd name="connsiteY1" fmla="*/ 157163 h 542925"/>
                  <a:gd name="connsiteX2" fmla="*/ 45691 w 69503"/>
                  <a:gd name="connsiteY2" fmla="*/ 328613 h 542925"/>
                  <a:gd name="connsiteX3" fmla="*/ 2828 w 69503"/>
                  <a:gd name="connsiteY3" fmla="*/ 433388 h 542925"/>
                  <a:gd name="connsiteX4" fmla="*/ 7591 w 69503"/>
                  <a:gd name="connsiteY4" fmla="*/ 542925 h 542925"/>
                  <a:gd name="connsiteX0" fmla="*/ 42571 w 66383"/>
                  <a:gd name="connsiteY0" fmla="*/ 0 h 542925"/>
                  <a:gd name="connsiteX1" fmla="*/ 66383 w 66383"/>
                  <a:gd name="connsiteY1" fmla="*/ 157163 h 542925"/>
                  <a:gd name="connsiteX2" fmla="*/ 42571 w 66383"/>
                  <a:gd name="connsiteY2" fmla="*/ 328613 h 542925"/>
                  <a:gd name="connsiteX3" fmla="*/ 4471 w 66383"/>
                  <a:gd name="connsiteY3" fmla="*/ 428625 h 542925"/>
                  <a:gd name="connsiteX4" fmla="*/ 4471 w 66383"/>
                  <a:gd name="connsiteY4" fmla="*/ 542925 h 542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383" h="542925">
                    <a:moveTo>
                      <a:pt x="42571" y="0"/>
                    </a:moveTo>
                    <a:cubicBezTo>
                      <a:pt x="54477" y="51197"/>
                      <a:pt x="66383" y="102394"/>
                      <a:pt x="66383" y="157163"/>
                    </a:cubicBezTo>
                    <a:cubicBezTo>
                      <a:pt x="66383" y="211932"/>
                      <a:pt x="52890" y="283369"/>
                      <a:pt x="42571" y="328613"/>
                    </a:cubicBezTo>
                    <a:cubicBezTo>
                      <a:pt x="32252" y="373857"/>
                      <a:pt x="10821" y="392906"/>
                      <a:pt x="4471" y="428625"/>
                    </a:cubicBezTo>
                    <a:cubicBezTo>
                      <a:pt x="-1879" y="464344"/>
                      <a:pt x="-1086" y="506016"/>
                      <a:pt x="4471" y="54292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6" name="任意多边形 245"/>
              <p:cNvSpPr/>
              <p:nvPr/>
            </p:nvSpPr>
            <p:spPr>
              <a:xfrm>
                <a:off x="9358313" y="3043238"/>
                <a:ext cx="23812" cy="533400"/>
              </a:xfrm>
              <a:custGeom>
                <a:avLst/>
                <a:gdLst>
                  <a:gd name="connsiteX0" fmla="*/ 23812 w 23812"/>
                  <a:gd name="connsiteY0" fmla="*/ 0 h 533400"/>
                  <a:gd name="connsiteX1" fmla="*/ 9525 w 23812"/>
                  <a:gd name="connsiteY1" fmla="*/ 190500 h 533400"/>
                  <a:gd name="connsiteX2" fmla="*/ 0 w 23812"/>
                  <a:gd name="connsiteY2" fmla="*/ 319088 h 533400"/>
                  <a:gd name="connsiteX3" fmla="*/ 9525 w 23812"/>
                  <a:gd name="connsiteY3" fmla="*/ 533400 h 533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812" h="533400">
                    <a:moveTo>
                      <a:pt x="23812" y="0"/>
                    </a:moveTo>
                    <a:cubicBezTo>
                      <a:pt x="18653" y="68659"/>
                      <a:pt x="13494" y="137319"/>
                      <a:pt x="9525" y="190500"/>
                    </a:cubicBezTo>
                    <a:cubicBezTo>
                      <a:pt x="5556" y="243681"/>
                      <a:pt x="0" y="261938"/>
                      <a:pt x="0" y="319088"/>
                    </a:cubicBezTo>
                    <a:cubicBezTo>
                      <a:pt x="0" y="376238"/>
                      <a:pt x="4762" y="454819"/>
                      <a:pt x="9525" y="53340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7" name="任意多边形 246"/>
              <p:cNvSpPr/>
              <p:nvPr/>
            </p:nvSpPr>
            <p:spPr>
              <a:xfrm>
                <a:off x="9205913" y="3086103"/>
                <a:ext cx="77741" cy="500062"/>
              </a:xfrm>
              <a:custGeom>
                <a:avLst/>
                <a:gdLst>
                  <a:gd name="connsiteX0" fmla="*/ 66675 w 77741"/>
                  <a:gd name="connsiteY0" fmla="*/ 0 h 500062"/>
                  <a:gd name="connsiteX1" fmla="*/ 76200 w 77741"/>
                  <a:gd name="connsiteY1" fmla="*/ 219075 h 500062"/>
                  <a:gd name="connsiteX2" fmla="*/ 38100 w 77741"/>
                  <a:gd name="connsiteY2" fmla="*/ 423862 h 500062"/>
                  <a:gd name="connsiteX3" fmla="*/ 0 w 77741"/>
                  <a:gd name="connsiteY3" fmla="*/ 500062 h 500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741" h="500062">
                    <a:moveTo>
                      <a:pt x="66675" y="0"/>
                    </a:moveTo>
                    <a:cubicBezTo>
                      <a:pt x="73818" y="74215"/>
                      <a:pt x="80962" y="148431"/>
                      <a:pt x="76200" y="219075"/>
                    </a:cubicBezTo>
                    <a:cubicBezTo>
                      <a:pt x="71438" y="289719"/>
                      <a:pt x="50800" y="377031"/>
                      <a:pt x="38100" y="423862"/>
                    </a:cubicBezTo>
                    <a:cubicBezTo>
                      <a:pt x="25400" y="470693"/>
                      <a:pt x="12700" y="485377"/>
                      <a:pt x="0" y="500062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8" name="任意多边形 247"/>
              <p:cNvSpPr/>
              <p:nvPr/>
            </p:nvSpPr>
            <p:spPr>
              <a:xfrm>
                <a:off x="9086850" y="3095623"/>
                <a:ext cx="52388" cy="423863"/>
              </a:xfrm>
              <a:custGeom>
                <a:avLst/>
                <a:gdLst>
                  <a:gd name="connsiteX0" fmla="*/ 52388 w 52388"/>
                  <a:gd name="connsiteY0" fmla="*/ 0 h 423863"/>
                  <a:gd name="connsiteX1" fmla="*/ 23813 w 52388"/>
                  <a:gd name="connsiteY1" fmla="*/ 128588 h 423863"/>
                  <a:gd name="connsiteX2" fmla="*/ 4763 w 52388"/>
                  <a:gd name="connsiteY2" fmla="*/ 276225 h 423863"/>
                  <a:gd name="connsiteX3" fmla="*/ 0 w 52388"/>
                  <a:gd name="connsiteY3" fmla="*/ 423863 h 423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388" h="423863">
                    <a:moveTo>
                      <a:pt x="52388" y="0"/>
                    </a:moveTo>
                    <a:cubicBezTo>
                      <a:pt x="42069" y="41275"/>
                      <a:pt x="31750" y="82551"/>
                      <a:pt x="23813" y="128588"/>
                    </a:cubicBezTo>
                    <a:cubicBezTo>
                      <a:pt x="15876" y="174625"/>
                      <a:pt x="8732" y="227013"/>
                      <a:pt x="4763" y="276225"/>
                    </a:cubicBezTo>
                    <a:cubicBezTo>
                      <a:pt x="794" y="325437"/>
                      <a:pt x="397" y="374650"/>
                      <a:pt x="0" y="423863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9" name="任意多边形 248"/>
              <p:cNvSpPr/>
              <p:nvPr/>
            </p:nvSpPr>
            <p:spPr>
              <a:xfrm>
                <a:off x="8977313" y="3119440"/>
                <a:ext cx="71719" cy="542925"/>
              </a:xfrm>
              <a:custGeom>
                <a:avLst/>
                <a:gdLst>
                  <a:gd name="connsiteX0" fmla="*/ 47625 w 71719"/>
                  <a:gd name="connsiteY0" fmla="*/ 0 h 542925"/>
                  <a:gd name="connsiteX1" fmla="*/ 71437 w 71719"/>
                  <a:gd name="connsiteY1" fmla="*/ 147637 h 542925"/>
                  <a:gd name="connsiteX2" fmla="*/ 33337 w 71719"/>
                  <a:gd name="connsiteY2" fmla="*/ 366712 h 542925"/>
                  <a:gd name="connsiteX3" fmla="*/ 0 w 71719"/>
                  <a:gd name="connsiteY3" fmla="*/ 542925 h 542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719" h="542925">
                    <a:moveTo>
                      <a:pt x="47625" y="0"/>
                    </a:moveTo>
                    <a:cubicBezTo>
                      <a:pt x="60721" y="43259"/>
                      <a:pt x="73818" y="86518"/>
                      <a:pt x="71437" y="147637"/>
                    </a:cubicBezTo>
                    <a:cubicBezTo>
                      <a:pt x="69056" y="208756"/>
                      <a:pt x="45243" y="300831"/>
                      <a:pt x="33337" y="366712"/>
                    </a:cubicBezTo>
                    <a:cubicBezTo>
                      <a:pt x="21431" y="432593"/>
                      <a:pt x="10715" y="487759"/>
                      <a:pt x="0" y="54292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0" name="任意多边形 249"/>
              <p:cNvSpPr/>
              <p:nvPr/>
            </p:nvSpPr>
            <p:spPr>
              <a:xfrm>
                <a:off x="8839154" y="3148013"/>
                <a:ext cx="14334" cy="500062"/>
              </a:xfrm>
              <a:custGeom>
                <a:avLst/>
                <a:gdLst>
                  <a:gd name="connsiteX0" fmla="*/ 14334 w 14334"/>
                  <a:gd name="connsiteY0" fmla="*/ 0 h 500062"/>
                  <a:gd name="connsiteX1" fmla="*/ 46 w 14334"/>
                  <a:gd name="connsiteY1" fmla="*/ 142875 h 500062"/>
                  <a:gd name="connsiteX2" fmla="*/ 9571 w 14334"/>
                  <a:gd name="connsiteY2" fmla="*/ 352425 h 500062"/>
                  <a:gd name="connsiteX3" fmla="*/ 4809 w 14334"/>
                  <a:gd name="connsiteY3" fmla="*/ 500062 h 500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34" h="500062">
                    <a:moveTo>
                      <a:pt x="14334" y="0"/>
                    </a:moveTo>
                    <a:cubicBezTo>
                      <a:pt x="7587" y="42069"/>
                      <a:pt x="840" y="84138"/>
                      <a:pt x="46" y="142875"/>
                    </a:cubicBezTo>
                    <a:cubicBezTo>
                      <a:pt x="-748" y="201612"/>
                      <a:pt x="8777" y="292894"/>
                      <a:pt x="9571" y="352425"/>
                    </a:cubicBezTo>
                    <a:cubicBezTo>
                      <a:pt x="10365" y="411956"/>
                      <a:pt x="7587" y="456009"/>
                      <a:pt x="4809" y="500062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1" name="任意多边形 250"/>
              <p:cNvSpPr/>
              <p:nvPr/>
            </p:nvSpPr>
            <p:spPr>
              <a:xfrm>
                <a:off x="8739188" y="3200403"/>
                <a:ext cx="14337" cy="419100"/>
              </a:xfrm>
              <a:custGeom>
                <a:avLst/>
                <a:gdLst>
                  <a:gd name="connsiteX0" fmla="*/ 0 w 14337"/>
                  <a:gd name="connsiteY0" fmla="*/ 0 h 419100"/>
                  <a:gd name="connsiteX1" fmla="*/ 14287 w 14337"/>
                  <a:gd name="connsiteY1" fmla="*/ 138112 h 419100"/>
                  <a:gd name="connsiteX2" fmla="*/ 4762 w 14337"/>
                  <a:gd name="connsiteY2" fmla="*/ 352425 h 419100"/>
                  <a:gd name="connsiteX3" fmla="*/ 4762 w 14337"/>
                  <a:gd name="connsiteY3" fmla="*/ 419100 h 41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37" h="419100">
                    <a:moveTo>
                      <a:pt x="0" y="0"/>
                    </a:moveTo>
                    <a:cubicBezTo>
                      <a:pt x="6746" y="39687"/>
                      <a:pt x="13493" y="79375"/>
                      <a:pt x="14287" y="138112"/>
                    </a:cubicBezTo>
                    <a:cubicBezTo>
                      <a:pt x="15081" y="196849"/>
                      <a:pt x="6349" y="305594"/>
                      <a:pt x="4762" y="352425"/>
                    </a:cubicBezTo>
                    <a:cubicBezTo>
                      <a:pt x="3175" y="399256"/>
                      <a:pt x="3968" y="409178"/>
                      <a:pt x="4762" y="41910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2" name="任意多边形 251"/>
              <p:cNvSpPr/>
              <p:nvPr/>
            </p:nvSpPr>
            <p:spPr>
              <a:xfrm>
                <a:off x="8548688" y="3233738"/>
                <a:ext cx="38100" cy="561975"/>
              </a:xfrm>
              <a:custGeom>
                <a:avLst/>
                <a:gdLst>
                  <a:gd name="connsiteX0" fmla="*/ 38100 w 38100"/>
                  <a:gd name="connsiteY0" fmla="*/ 0 h 561975"/>
                  <a:gd name="connsiteX1" fmla="*/ 23812 w 38100"/>
                  <a:gd name="connsiteY1" fmla="*/ 171450 h 561975"/>
                  <a:gd name="connsiteX2" fmla="*/ 23812 w 38100"/>
                  <a:gd name="connsiteY2" fmla="*/ 357187 h 561975"/>
                  <a:gd name="connsiteX3" fmla="*/ 0 w 38100"/>
                  <a:gd name="connsiteY3" fmla="*/ 561975 h 561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561975">
                    <a:moveTo>
                      <a:pt x="38100" y="0"/>
                    </a:moveTo>
                    <a:cubicBezTo>
                      <a:pt x="32146" y="55959"/>
                      <a:pt x="26193" y="111919"/>
                      <a:pt x="23812" y="171450"/>
                    </a:cubicBezTo>
                    <a:cubicBezTo>
                      <a:pt x="21431" y="230981"/>
                      <a:pt x="27781" y="292100"/>
                      <a:pt x="23812" y="357187"/>
                    </a:cubicBezTo>
                    <a:cubicBezTo>
                      <a:pt x="19843" y="422274"/>
                      <a:pt x="9921" y="492124"/>
                      <a:pt x="0" y="56197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3" name="任意多边形 252"/>
              <p:cNvSpPr/>
              <p:nvPr/>
            </p:nvSpPr>
            <p:spPr>
              <a:xfrm>
                <a:off x="8448675" y="3309939"/>
                <a:ext cx="19581" cy="485775"/>
              </a:xfrm>
              <a:custGeom>
                <a:avLst/>
                <a:gdLst>
                  <a:gd name="connsiteX0" fmla="*/ 0 w 19581"/>
                  <a:gd name="connsiteY0" fmla="*/ 0 h 485775"/>
                  <a:gd name="connsiteX1" fmla="*/ 19050 w 19581"/>
                  <a:gd name="connsiteY1" fmla="*/ 109537 h 485775"/>
                  <a:gd name="connsiteX2" fmla="*/ 14288 w 19581"/>
                  <a:gd name="connsiteY2" fmla="*/ 319087 h 485775"/>
                  <a:gd name="connsiteX3" fmla="*/ 14288 w 19581"/>
                  <a:gd name="connsiteY3" fmla="*/ 485775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581" h="485775">
                    <a:moveTo>
                      <a:pt x="0" y="0"/>
                    </a:moveTo>
                    <a:cubicBezTo>
                      <a:pt x="8334" y="28178"/>
                      <a:pt x="16669" y="56356"/>
                      <a:pt x="19050" y="109537"/>
                    </a:cubicBezTo>
                    <a:cubicBezTo>
                      <a:pt x="21431" y="162718"/>
                      <a:pt x="15082" y="256381"/>
                      <a:pt x="14288" y="319087"/>
                    </a:cubicBezTo>
                    <a:cubicBezTo>
                      <a:pt x="13494" y="381793"/>
                      <a:pt x="13891" y="433784"/>
                      <a:pt x="14288" y="485775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4" name="任意多边形 253"/>
              <p:cNvSpPr/>
              <p:nvPr/>
            </p:nvSpPr>
            <p:spPr>
              <a:xfrm>
                <a:off x="8267700" y="3338512"/>
                <a:ext cx="19472" cy="619125"/>
              </a:xfrm>
              <a:custGeom>
                <a:avLst/>
                <a:gdLst>
                  <a:gd name="connsiteX0" fmla="*/ 14288 w 19472"/>
                  <a:gd name="connsiteY0" fmla="*/ 0 h 619125"/>
                  <a:gd name="connsiteX1" fmla="*/ 19050 w 19472"/>
                  <a:gd name="connsiteY1" fmla="*/ 233362 h 619125"/>
                  <a:gd name="connsiteX2" fmla="*/ 4763 w 19472"/>
                  <a:gd name="connsiteY2" fmla="*/ 452437 h 619125"/>
                  <a:gd name="connsiteX3" fmla="*/ 0 w 19472"/>
                  <a:gd name="connsiteY3" fmla="*/ 619125 h 619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472" h="619125">
                    <a:moveTo>
                      <a:pt x="14288" y="0"/>
                    </a:moveTo>
                    <a:cubicBezTo>
                      <a:pt x="17462" y="78978"/>
                      <a:pt x="20637" y="157956"/>
                      <a:pt x="19050" y="233362"/>
                    </a:cubicBezTo>
                    <a:cubicBezTo>
                      <a:pt x="17463" y="308768"/>
                      <a:pt x="7938" y="388143"/>
                      <a:pt x="4763" y="452437"/>
                    </a:cubicBezTo>
                    <a:cubicBezTo>
                      <a:pt x="1588" y="516731"/>
                      <a:pt x="794" y="567928"/>
                      <a:pt x="0" y="619125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5" name="任意多边形 254"/>
              <p:cNvSpPr/>
              <p:nvPr/>
            </p:nvSpPr>
            <p:spPr>
              <a:xfrm>
                <a:off x="8105775" y="3433763"/>
                <a:ext cx="76729" cy="571500"/>
              </a:xfrm>
              <a:custGeom>
                <a:avLst/>
                <a:gdLst>
                  <a:gd name="connsiteX0" fmla="*/ 76200 w 76729"/>
                  <a:gd name="connsiteY0" fmla="*/ 0 h 571500"/>
                  <a:gd name="connsiteX1" fmla="*/ 71438 w 76729"/>
                  <a:gd name="connsiteY1" fmla="*/ 219075 h 571500"/>
                  <a:gd name="connsiteX2" fmla="*/ 38100 w 76729"/>
                  <a:gd name="connsiteY2" fmla="*/ 390525 h 571500"/>
                  <a:gd name="connsiteX3" fmla="*/ 0 w 76729"/>
                  <a:gd name="connsiteY3" fmla="*/ 571500 h 571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729" h="571500">
                    <a:moveTo>
                      <a:pt x="76200" y="0"/>
                    </a:moveTo>
                    <a:cubicBezTo>
                      <a:pt x="76994" y="76994"/>
                      <a:pt x="77788" y="153988"/>
                      <a:pt x="71438" y="219075"/>
                    </a:cubicBezTo>
                    <a:cubicBezTo>
                      <a:pt x="65088" y="284162"/>
                      <a:pt x="50006" y="331788"/>
                      <a:pt x="38100" y="390525"/>
                    </a:cubicBezTo>
                    <a:cubicBezTo>
                      <a:pt x="26194" y="449263"/>
                      <a:pt x="13097" y="510381"/>
                      <a:pt x="0" y="57150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6" name="任意多边形 255"/>
              <p:cNvSpPr/>
              <p:nvPr/>
            </p:nvSpPr>
            <p:spPr>
              <a:xfrm>
                <a:off x="7981598" y="3471863"/>
                <a:ext cx="19402" cy="681037"/>
              </a:xfrm>
              <a:custGeom>
                <a:avLst/>
                <a:gdLst>
                  <a:gd name="connsiteX0" fmla="*/ 19402 w 19402"/>
                  <a:gd name="connsiteY0" fmla="*/ 0 h 681037"/>
                  <a:gd name="connsiteX1" fmla="*/ 5115 w 19402"/>
                  <a:gd name="connsiteY1" fmla="*/ 204787 h 681037"/>
                  <a:gd name="connsiteX2" fmla="*/ 352 w 19402"/>
                  <a:gd name="connsiteY2" fmla="*/ 481012 h 681037"/>
                  <a:gd name="connsiteX3" fmla="*/ 352 w 19402"/>
                  <a:gd name="connsiteY3" fmla="*/ 681037 h 681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402" h="681037">
                    <a:moveTo>
                      <a:pt x="19402" y="0"/>
                    </a:moveTo>
                    <a:cubicBezTo>
                      <a:pt x="13846" y="62309"/>
                      <a:pt x="8290" y="124618"/>
                      <a:pt x="5115" y="204787"/>
                    </a:cubicBezTo>
                    <a:cubicBezTo>
                      <a:pt x="1940" y="284956"/>
                      <a:pt x="1146" y="401637"/>
                      <a:pt x="352" y="481012"/>
                    </a:cubicBezTo>
                    <a:cubicBezTo>
                      <a:pt x="-442" y="560387"/>
                      <a:pt x="352" y="681037"/>
                      <a:pt x="352" y="681037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7" name="任意多边形 256"/>
              <p:cNvSpPr/>
              <p:nvPr/>
            </p:nvSpPr>
            <p:spPr>
              <a:xfrm>
                <a:off x="7881938" y="3581401"/>
                <a:ext cx="38100" cy="609600"/>
              </a:xfrm>
              <a:custGeom>
                <a:avLst/>
                <a:gdLst>
                  <a:gd name="connsiteX0" fmla="*/ 0 w 38100"/>
                  <a:gd name="connsiteY0" fmla="*/ 0 h 609600"/>
                  <a:gd name="connsiteX1" fmla="*/ 9525 w 38100"/>
                  <a:gd name="connsiteY1" fmla="*/ 104775 h 609600"/>
                  <a:gd name="connsiteX2" fmla="*/ 4762 w 38100"/>
                  <a:gd name="connsiteY2" fmla="*/ 319088 h 609600"/>
                  <a:gd name="connsiteX3" fmla="*/ 38100 w 38100"/>
                  <a:gd name="connsiteY3" fmla="*/ 609600 h 609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00" h="609600">
                    <a:moveTo>
                      <a:pt x="0" y="0"/>
                    </a:moveTo>
                    <a:cubicBezTo>
                      <a:pt x="4365" y="25797"/>
                      <a:pt x="8731" y="51594"/>
                      <a:pt x="9525" y="104775"/>
                    </a:cubicBezTo>
                    <a:cubicBezTo>
                      <a:pt x="10319" y="157956"/>
                      <a:pt x="0" y="234951"/>
                      <a:pt x="4762" y="319088"/>
                    </a:cubicBezTo>
                    <a:cubicBezTo>
                      <a:pt x="9524" y="403225"/>
                      <a:pt x="23812" y="506412"/>
                      <a:pt x="38100" y="60960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8" name="任意多边形 257"/>
              <p:cNvSpPr/>
              <p:nvPr/>
            </p:nvSpPr>
            <p:spPr>
              <a:xfrm>
                <a:off x="7690941" y="3614739"/>
                <a:ext cx="24309" cy="576262"/>
              </a:xfrm>
              <a:custGeom>
                <a:avLst/>
                <a:gdLst>
                  <a:gd name="connsiteX0" fmla="*/ 24309 w 24309"/>
                  <a:gd name="connsiteY0" fmla="*/ 0 h 576262"/>
                  <a:gd name="connsiteX1" fmla="*/ 5259 w 24309"/>
                  <a:gd name="connsiteY1" fmla="*/ 176212 h 576262"/>
                  <a:gd name="connsiteX2" fmla="*/ 497 w 24309"/>
                  <a:gd name="connsiteY2" fmla="*/ 419100 h 576262"/>
                  <a:gd name="connsiteX3" fmla="*/ 14784 w 24309"/>
                  <a:gd name="connsiteY3" fmla="*/ 576262 h 576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309" h="576262">
                    <a:moveTo>
                      <a:pt x="24309" y="0"/>
                    </a:moveTo>
                    <a:cubicBezTo>
                      <a:pt x="16768" y="53181"/>
                      <a:pt x="9228" y="106362"/>
                      <a:pt x="5259" y="176212"/>
                    </a:cubicBezTo>
                    <a:cubicBezTo>
                      <a:pt x="1290" y="246062"/>
                      <a:pt x="-1090" y="352425"/>
                      <a:pt x="497" y="419100"/>
                    </a:cubicBezTo>
                    <a:cubicBezTo>
                      <a:pt x="2084" y="485775"/>
                      <a:pt x="8434" y="531018"/>
                      <a:pt x="14784" y="576262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9" name="任意多边形 258"/>
              <p:cNvSpPr/>
              <p:nvPr/>
            </p:nvSpPr>
            <p:spPr>
              <a:xfrm>
                <a:off x="7548563" y="3738566"/>
                <a:ext cx="20461" cy="742950"/>
              </a:xfrm>
              <a:custGeom>
                <a:avLst/>
                <a:gdLst>
                  <a:gd name="connsiteX0" fmla="*/ 0 w 20461"/>
                  <a:gd name="connsiteY0" fmla="*/ 0 h 742950"/>
                  <a:gd name="connsiteX1" fmla="*/ 19050 w 20461"/>
                  <a:gd name="connsiteY1" fmla="*/ 204787 h 742950"/>
                  <a:gd name="connsiteX2" fmla="*/ 19050 w 20461"/>
                  <a:gd name="connsiteY2" fmla="*/ 476250 h 742950"/>
                  <a:gd name="connsiteX3" fmla="*/ 19050 w 20461"/>
                  <a:gd name="connsiteY3" fmla="*/ 742950 h 74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61" h="742950">
                    <a:moveTo>
                      <a:pt x="0" y="0"/>
                    </a:moveTo>
                    <a:cubicBezTo>
                      <a:pt x="7937" y="62706"/>
                      <a:pt x="15875" y="125412"/>
                      <a:pt x="19050" y="204787"/>
                    </a:cubicBezTo>
                    <a:cubicBezTo>
                      <a:pt x="22225" y="284162"/>
                      <a:pt x="19050" y="476250"/>
                      <a:pt x="19050" y="476250"/>
                    </a:cubicBezTo>
                    <a:lnTo>
                      <a:pt x="19050" y="742950"/>
                    </a:ln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0" name="任意多边形 259"/>
              <p:cNvSpPr/>
              <p:nvPr/>
            </p:nvSpPr>
            <p:spPr>
              <a:xfrm>
                <a:off x="7239000" y="3733802"/>
                <a:ext cx="47625" cy="695325"/>
              </a:xfrm>
              <a:custGeom>
                <a:avLst/>
                <a:gdLst>
                  <a:gd name="connsiteX0" fmla="*/ 47625 w 47625"/>
                  <a:gd name="connsiteY0" fmla="*/ 0 h 695325"/>
                  <a:gd name="connsiteX1" fmla="*/ 9525 w 47625"/>
                  <a:gd name="connsiteY1" fmla="*/ 190500 h 695325"/>
                  <a:gd name="connsiteX2" fmla="*/ 4763 w 47625"/>
                  <a:gd name="connsiteY2" fmla="*/ 447675 h 695325"/>
                  <a:gd name="connsiteX3" fmla="*/ 0 w 47625"/>
                  <a:gd name="connsiteY3" fmla="*/ 695325 h 695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625" h="695325">
                    <a:moveTo>
                      <a:pt x="47625" y="0"/>
                    </a:moveTo>
                    <a:cubicBezTo>
                      <a:pt x="32147" y="57944"/>
                      <a:pt x="16669" y="115888"/>
                      <a:pt x="9525" y="190500"/>
                    </a:cubicBezTo>
                    <a:cubicBezTo>
                      <a:pt x="2381" y="265112"/>
                      <a:pt x="6350" y="363538"/>
                      <a:pt x="4763" y="447675"/>
                    </a:cubicBezTo>
                    <a:cubicBezTo>
                      <a:pt x="3175" y="531813"/>
                      <a:pt x="1587" y="613569"/>
                      <a:pt x="0" y="695325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1" name="任意多边形 260"/>
              <p:cNvSpPr/>
              <p:nvPr/>
            </p:nvSpPr>
            <p:spPr>
              <a:xfrm>
                <a:off x="7072251" y="3552825"/>
                <a:ext cx="38162" cy="633413"/>
              </a:xfrm>
              <a:custGeom>
                <a:avLst/>
                <a:gdLst>
                  <a:gd name="connsiteX0" fmla="*/ 4824 w 38162"/>
                  <a:gd name="connsiteY0" fmla="*/ 0 h 633413"/>
                  <a:gd name="connsiteX1" fmla="*/ 28637 w 38162"/>
                  <a:gd name="connsiteY1" fmla="*/ 200025 h 633413"/>
                  <a:gd name="connsiteX2" fmla="*/ 62 w 38162"/>
                  <a:gd name="connsiteY2" fmla="*/ 423863 h 633413"/>
                  <a:gd name="connsiteX3" fmla="*/ 38162 w 38162"/>
                  <a:gd name="connsiteY3" fmla="*/ 633413 h 633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62" h="633413">
                    <a:moveTo>
                      <a:pt x="4824" y="0"/>
                    </a:moveTo>
                    <a:cubicBezTo>
                      <a:pt x="17127" y="64690"/>
                      <a:pt x="29431" y="129381"/>
                      <a:pt x="28637" y="200025"/>
                    </a:cubicBezTo>
                    <a:cubicBezTo>
                      <a:pt x="27843" y="270669"/>
                      <a:pt x="-1526" y="351632"/>
                      <a:pt x="62" y="423863"/>
                    </a:cubicBezTo>
                    <a:cubicBezTo>
                      <a:pt x="1649" y="496094"/>
                      <a:pt x="19905" y="564753"/>
                      <a:pt x="38162" y="633413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2" name="任意多边形 261"/>
              <p:cNvSpPr/>
              <p:nvPr/>
            </p:nvSpPr>
            <p:spPr>
              <a:xfrm>
                <a:off x="6829010" y="3514726"/>
                <a:ext cx="38545" cy="700087"/>
              </a:xfrm>
              <a:custGeom>
                <a:avLst/>
                <a:gdLst>
                  <a:gd name="connsiteX0" fmla="*/ 38515 w 38545"/>
                  <a:gd name="connsiteY0" fmla="*/ 0 h 700087"/>
                  <a:gd name="connsiteX1" fmla="*/ 415 w 38545"/>
                  <a:gd name="connsiteY1" fmla="*/ 195262 h 700087"/>
                  <a:gd name="connsiteX2" fmla="*/ 19465 w 38545"/>
                  <a:gd name="connsiteY2" fmla="*/ 347662 h 700087"/>
                  <a:gd name="connsiteX3" fmla="*/ 38515 w 38545"/>
                  <a:gd name="connsiteY3" fmla="*/ 538162 h 700087"/>
                  <a:gd name="connsiteX4" fmla="*/ 24228 w 38545"/>
                  <a:gd name="connsiteY4" fmla="*/ 700087 h 700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45" h="700087">
                    <a:moveTo>
                      <a:pt x="38515" y="0"/>
                    </a:moveTo>
                    <a:cubicBezTo>
                      <a:pt x="21052" y="68659"/>
                      <a:pt x="3590" y="137318"/>
                      <a:pt x="415" y="195262"/>
                    </a:cubicBezTo>
                    <a:cubicBezTo>
                      <a:pt x="-2760" y="253206"/>
                      <a:pt x="13115" y="290512"/>
                      <a:pt x="19465" y="347662"/>
                    </a:cubicBezTo>
                    <a:cubicBezTo>
                      <a:pt x="25815" y="404812"/>
                      <a:pt x="37721" y="479425"/>
                      <a:pt x="38515" y="538162"/>
                    </a:cubicBezTo>
                    <a:cubicBezTo>
                      <a:pt x="39309" y="596899"/>
                      <a:pt x="24228" y="700087"/>
                      <a:pt x="24228" y="700087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3" name="任意多边形 262"/>
              <p:cNvSpPr/>
              <p:nvPr/>
            </p:nvSpPr>
            <p:spPr>
              <a:xfrm>
                <a:off x="6483058" y="3381375"/>
                <a:ext cx="62566" cy="704850"/>
              </a:xfrm>
              <a:custGeom>
                <a:avLst/>
                <a:gdLst>
                  <a:gd name="connsiteX0" fmla="*/ 41567 w 62566"/>
                  <a:gd name="connsiteY0" fmla="*/ 0 h 704850"/>
                  <a:gd name="connsiteX1" fmla="*/ 3467 w 62566"/>
                  <a:gd name="connsiteY1" fmla="*/ 185737 h 704850"/>
                  <a:gd name="connsiteX2" fmla="*/ 8230 w 62566"/>
                  <a:gd name="connsiteY2" fmla="*/ 395287 h 704850"/>
                  <a:gd name="connsiteX3" fmla="*/ 60617 w 62566"/>
                  <a:gd name="connsiteY3" fmla="*/ 571500 h 704850"/>
                  <a:gd name="connsiteX4" fmla="*/ 46330 w 62566"/>
                  <a:gd name="connsiteY4" fmla="*/ 704850 h 70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66" h="704850">
                    <a:moveTo>
                      <a:pt x="41567" y="0"/>
                    </a:moveTo>
                    <a:cubicBezTo>
                      <a:pt x="25295" y="59928"/>
                      <a:pt x="9023" y="119856"/>
                      <a:pt x="3467" y="185737"/>
                    </a:cubicBezTo>
                    <a:cubicBezTo>
                      <a:pt x="-2089" y="251618"/>
                      <a:pt x="-1295" y="330993"/>
                      <a:pt x="8230" y="395287"/>
                    </a:cubicBezTo>
                    <a:cubicBezTo>
                      <a:pt x="17755" y="459581"/>
                      <a:pt x="54267" y="519906"/>
                      <a:pt x="60617" y="571500"/>
                    </a:cubicBezTo>
                    <a:cubicBezTo>
                      <a:pt x="66967" y="623094"/>
                      <a:pt x="56648" y="663972"/>
                      <a:pt x="46330" y="70485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4" name="任意多边形 263"/>
              <p:cNvSpPr/>
              <p:nvPr/>
            </p:nvSpPr>
            <p:spPr>
              <a:xfrm>
                <a:off x="6700838" y="3405187"/>
                <a:ext cx="55628" cy="752475"/>
              </a:xfrm>
              <a:custGeom>
                <a:avLst/>
                <a:gdLst>
                  <a:gd name="connsiteX0" fmla="*/ 0 w 55628"/>
                  <a:gd name="connsiteY0" fmla="*/ 0 h 752475"/>
                  <a:gd name="connsiteX1" fmla="*/ 47625 w 55628"/>
                  <a:gd name="connsiteY1" fmla="*/ 119063 h 752475"/>
                  <a:gd name="connsiteX2" fmla="*/ 52387 w 55628"/>
                  <a:gd name="connsiteY2" fmla="*/ 338138 h 752475"/>
                  <a:gd name="connsiteX3" fmla="*/ 14287 w 55628"/>
                  <a:gd name="connsiteY3" fmla="*/ 590550 h 752475"/>
                  <a:gd name="connsiteX4" fmla="*/ 19050 w 55628"/>
                  <a:gd name="connsiteY4" fmla="*/ 752475 h 752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628" h="752475">
                    <a:moveTo>
                      <a:pt x="0" y="0"/>
                    </a:moveTo>
                    <a:cubicBezTo>
                      <a:pt x="19447" y="31353"/>
                      <a:pt x="38894" y="62707"/>
                      <a:pt x="47625" y="119063"/>
                    </a:cubicBezTo>
                    <a:cubicBezTo>
                      <a:pt x="56356" y="175419"/>
                      <a:pt x="57943" y="259557"/>
                      <a:pt x="52387" y="338138"/>
                    </a:cubicBezTo>
                    <a:cubicBezTo>
                      <a:pt x="46831" y="416719"/>
                      <a:pt x="19843" y="521494"/>
                      <a:pt x="14287" y="590550"/>
                    </a:cubicBezTo>
                    <a:cubicBezTo>
                      <a:pt x="8731" y="659606"/>
                      <a:pt x="13890" y="706040"/>
                      <a:pt x="19050" y="752475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grpSp>
        <p:nvGrpSpPr>
          <p:cNvPr id="1087" name="组合 1086"/>
          <p:cNvGrpSpPr>
            <a:grpSpLocks noChangeAspect="1"/>
          </p:cNvGrpSpPr>
          <p:nvPr/>
        </p:nvGrpSpPr>
        <p:grpSpPr>
          <a:xfrm>
            <a:off x="325692" y="1269176"/>
            <a:ext cx="2372130" cy="2160000"/>
            <a:chOff x="3538026" y="1098117"/>
            <a:chExt cx="5727861" cy="5215628"/>
          </a:xfrm>
        </p:grpSpPr>
        <p:grpSp>
          <p:nvGrpSpPr>
            <p:cNvPr id="1088" name="组合 1087"/>
            <p:cNvGrpSpPr/>
            <p:nvPr/>
          </p:nvGrpSpPr>
          <p:grpSpPr>
            <a:xfrm>
              <a:off x="7057601" y="1172977"/>
              <a:ext cx="367491" cy="308604"/>
              <a:chOff x="7057601" y="1172977"/>
              <a:chExt cx="367491" cy="308604"/>
            </a:xfrm>
          </p:grpSpPr>
          <p:sp>
            <p:nvSpPr>
              <p:cNvPr id="2617" name="任意多边形 2616"/>
              <p:cNvSpPr/>
              <p:nvPr/>
            </p:nvSpPr>
            <p:spPr>
              <a:xfrm>
                <a:off x="7061019" y="1176116"/>
                <a:ext cx="364073" cy="305465"/>
              </a:xfrm>
              <a:custGeom>
                <a:avLst/>
                <a:gdLst>
                  <a:gd name="connsiteX0" fmla="*/ 356576 w 364073"/>
                  <a:gd name="connsiteY0" fmla="*/ 222 h 305465"/>
                  <a:gd name="connsiteX1" fmla="*/ 361338 w 364073"/>
                  <a:gd name="connsiteY1" fmla="*/ 24034 h 305465"/>
                  <a:gd name="connsiteX2" fmla="*/ 320857 w 364073"/>
                  <a:gd name="connsiteY2" fmla="*/ 78803 h 305465"/>
                  <a:gd name="connsiteX3" fmla="*/ 268470 w 364073"/>
                  <a:gd name="connsiteY3" fmla="*/ 152622 h 305465"/>
                  <a:gd name="connsiteX4" fmla="*/ 223226 w 364073"/>
                  <a:gd name="connsiteY4" fmla="*/ 221677 h 305465"/>
                  <a:gd name="connsiteX5" fmla="*/ 201795 w 364073"/>
                  <a:gd name="connsiteY5" fmla="*/ 297878 h 305465"/>
                  <a:gd name="connsiteX6" fmla="*/ 203913 w 364073"/>
                  <a:gd name="connsiteY6" fmla="*/ 305465 h 305465"/>
                  <a:gd name="connsiteX7" fmla="*/ 156699 w 364073"/>
                  <a:gd name="connsiteY7" fmla="*/ 300195 h 305465"/>
                  <a:gd name="connsiteX8" fmla="*/ 13533 w 364073"/>
                  <a:gd name="connsiteY8" fmla="*/ 276729 h 305465"/>
                  <a:gd name="connsiteX9" fmla="*/ 0 w 364073"/>
                  <a:gd name="connsiteY9" fmla="*/ 269033 h 305465"/>
                  <a:gd name="connsiteX10" fmla="*/ 16318 w 364073"/>
                  <a:gd name="connsiteY10" fmla="*/ 270661 h 305465"/>
                  <a:gd name="connsiteX11" fmla="*/ 42251 w 364073"/>
                  <a:gd name="connsiteY11" fmla="*/ 269303 h 305465"/>
                  <a:gd name="connsiteX12" fmla="*/ 116070 w 364073"/>
                  <a:gd name="connsiteY12" fmla="*/ 226440 h 305465"/>
                  <a:gd name="connsiteX13" fmla="*/ 206557 w 364073"/>
                  <a:gd name="connsiteY13" fmla="*/ 143097 h 305465"/>
                  <a:gd name="connsiteX14" fmla="*/ 285138 w 364073"/>
                  <a:gd name="connsiteY14" fmla="*/ 52609 h 305465"/>
                  <a:gd name="connsiteX15" fmla="*/ 325620 w 364073"/>
                  <a:gd name="connsiteY15" fmla="*/ 14509 h 305465"/>
                  <a:gd name="connsiteX16" fmla="*/ 356576 w 364073"/>
                  <a:gd name="connsiteY16" fmla="*/ 222 h 305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64073" h="305465">
                    <a:moveTo>
                      <a:pt x="356576" y="222"/>
                    </a:moveTo>
                    <a:cubicBezTo>
                      <a:pt x="362529" y="1809"/>
                      <a:pt x="367291" y="10937"/>
                      <a:pt x="361338" y="24034"/>
                    </a:cubicBezTo>
                    <a:cubicBezTo>
                      <a:pt x="355385" y="37131"/>
                      <a:pt x="336335" y="57372"/>
                      <a:pt x="320857" y="78803"/>
                    </a:cubicBezTo>
                    <a:cubicBezTo>
                      <a:pt x="305379" y="100234"/>
                      <a:pt x="284742" y="128810"/>
                      <a:pt x="268470" y="152622"/>
                    </a:cubicBezTo>
                    <a:cubicBezTo>
                      <a:pt x="252198" y="176434"/>
                      <a:pt x="234339" y="197468"/>
                      <a:pt x="223226" y="221677"/>
                    </a:cubicBezTo>
                    <a:cubicBezTo>
                      <a:pt x="212114" y="245886"/>
                      <a:pt x="201795" y="275256"/>
                      <a:pt x="201795" y="297878"/>
                    </a:cubicBezTo>
                    <a:lnTo>
                      <a:pt x="203913" y="305465"/>
                    </a:lnTo>
                    <a:lnTo>
                      <a:pt x="156699" y="300195"/>
                    </a:lnTo>
                    <a:cubicBezTo>
                      <a:pt x="99108" y="294617"/>
                      <a:pt x="45975" y="289555"/>
                      <a:pt x="13533" y="276729"/>
                    </a:cubicBezTo>
                    <a:lnTo>
                      <a:pt x="0" y="269033"/>
                    </a:lnTo>
                    <a:lnTo>
                      <a:pt x="16318" y="270661"/>
                    </a:lnTo>
                    <a:cubicBezTo>
                      <a:pt x="26103" y="271188"/>
                      <a:pt x="35207" y="270990"/>
                      <a:pt x="42251" y="269303"/>
                    </a:cubicBezTo>
                    <a:cubicBezTo>
                      <a:pt x="70429" y="262556"/>
                      <a:pt x="88686" y="247474"/>
                      <a:pt x="116070" y="226440"/>
                    </a:cubicBezTo>
                    <a:cubicBezTo>
                      <a:pt x="143454" y="205406"/>
                      <a:pt x="178379" y="172069"/>
                      <a:pt x="206557" y="143097"/>
                    </a:cubicBezTo>
                    <a:cubicBezTo>
                      <a:pt x="234735" y="114125"/>
                      <a:pt x="265294" y="74040"/>
                      <a:pt x="285138" y="52609"/>
                    </a:cubicBezTo>
                    <a:cubicBezTo>
                      <a:pt x="304982" y="31178"/>
                      <a:pt x="313714" y="23240"/>
                      <a:pt x="325620" y="14509"/>
                    </a:cubicBezTo>
                    <a:cubicBezTo>
                      <a:pt x="337526" y="5778"/>
                      <a:pt x="350623" y="-1366"/>
                      <a:pt x="356576" y="222"/>
                    </a:cubicBezTo>
                    <a:close/>
                  </a:path>
                </a:pathLst>
              </a:custGeom>
              <a:solidFill>
                <a:srgbClr val="C19B7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18" name="任意多边形 2617"/>
              <p:cNvSpPr/>
              <p:nvPr/>
            </p:nvSpPr>
            <p:spPr>
              <a:xfrm>
                <a:off x="7057601" y="1172977"/>
                <a:ext cx="364250" cy="302068"/>
              </a:xfrm>
              <a:custGeom>
                <a:avLst/>
                <a:gdLst>
                  <a:gd name="connsiteX0" fmla="*/ 356576 w 364073"/>
                  <a:gd name="connsiteY0" fmla="*/ 222 h 305465"/>
                  <a:gd name="connsiteX1" fmla="*/ 361338 w 364073"/>
                  <a:gd name="connsiteY1" fmla="*/ 24034 h 305465"/>
                  <a:gd name="connsiteX2" fmla="*/ 320857 w 364073"/>
                  <a:gd name="connsiteY2" fmla="*/ 78803 h 305465"/>
                  <a:gd name="connsiteX3" fmla="*/ 268470 w 364073"/>
                  <a:gd name="connsiteY3" fmla="*/ 152622 h 305465"/>
                  <a:gd name="connsiteX4" fmla="*/ 223226 w 364073"/>
                  <a:gd name="connsiteY4" fmla="*/ 221677 h 305465"/>
                  <a:gd name="connsiteX5" fmla="*/ 201795 w 364073"/>
                  <a:gd name="connsiteY5" fmla="*/ 297878 h 305465"/>
                  <a:gd name="connsiteX6" fmla="*/ 203913 w 364073"/>
                  <a:gd name="connsiteY6" fmla="*/ 305465 h 305465"/>
                  <a:gd name="connsiteX7" fmla="*/ 156699 w 364073"/>
                  <a:gd name="connsiteY7" fmla="*/ 300195 h 305465"/>
                  <a:gd name="connsiteX8" fmla="*/ 13533 w 364073"/>
                  <a:gd name="connsiteY8" fmla="*/ 276729 h 305465"/>
                  <a:gd name="connsiteX9" fmla="*/ 0 w 364073"/>
                  <a:gd name="connsiteY9" fmla="*/ 269033 h 305465"/>
                  <a:gd name="connsiteX10" fmla="*/ 16318 w 364073"/>
                  <a:gd name="connsiteY10" fmla="*/ 270661 h 305465"/>
                  <a:gd name="connsiteX11" fmla="*/ 42251 w 364073"/>
                  <a:gd name="connsiteY11" fmla="*/ 269303 h 305465"/>
                  <a:gd name="connsiteX12" fmla="*/ 116070 w 364073"/>
                  <a:gd name="connsiteY12" fmla="*/ 226440 h 305465"/>
                  <a:gd name="connsiteX13" fmla="*/ 206557 w 364073"/>
                  <a:gd name="connsiteY13" fmla="*/ 143097 h 305465"/>
                  <a:gd name="connsiteX14" fmla="*/ 285138 w 364073"/>
                  <a:gd name="connsiteY14" fmla="*/ 52609 h 305465"/>
                  <a:gd name="connsiteX15" fmla="*/ 325620 w 364073"/>
                  <a:gd name="connsiteY15" fmla="*/ 14509 h 305465"/>
                  <a:gd name="connsiteX16" fmla="*/ 356576 w 364073"/>
                  <a:gd name="connsiteY16" fmla="*/ 222 h 305465"/>
                  <a:gd name="connsiteX0" fmla="*/ 356576 w 364073"/>
                  <a:gd name="connsiteY0" fmla="*/ 214 h 305457"/>
                  <a:gd name="connsiteX1" fmla="*/ 361338 w 364073"/>
                  <a:gd name="connsiteY1" fmla="*/ 24026 h 305457"/>
                  <a:gd name="connsiteX2" fmla="*/ 320857 w 364073"/>
                  <a:gd name="connsiteY2" fmla="*/ 78795 h 305457"/>
                  <a:gd name="connsiteX3" fmla="*/ 268470 w 364073"/>
                  <a:gd name="connsiteY3" fmla="*/ 152614 h 305457"/>
                  <a:gd name="connsiteX4" fmla="*/ 223226 w 364073"/>
                  <a:gd name="connsiteY4" fmla="*/ 221669 h 305457"/>
                  <a:gd name="connsiteX5" fmla="*/ 201795 w 364073"/>
                  <a:gd name="connsiteY5" fmla="*/ 297870 h 305457"/>
                  <a:gd name="connsiteX6" fmla="*/ 203913 w 364073"/>
                  <a:gd name="connsiteY6" fmla="*/ 305457 h 305457"/>
                  <a:gd name="connsiteX7" fmla="*/ 156699 w 364073"/>
                  <a:gd name="connsiteY7" fmla="*/ 300187 h 305457"/>
                  <a:gd name="connsiteX8" fmla="*/ 13533 w 364073"/>
                  <a:gd name="connsiteY8" fmla="*/ 276721 h 305457"/>
                  <a:gd name="connsiteX9" fmla="*/ 0 w 364073"/>
                  <a:gd name="connsiteY9" fmla="*/ 269025 h 305457"/>
                  <a:gd name="connsiteX10" fmla="*/ 16318 w 364073"/>
                  <a:gd name="connsiteY10" fmla="*/ 270653 h 305457"/>
                  <a:gd name="connsiteX11" fmla="*/ 42251 w 364073"/>
                  <a:gd name="connsiteY11" fmla="*/ 269295 h 305457"/>
                  <a:gd name="connsiteX12" fmla="*/ 116070 w 364073"/>
                  <a:gd name="connsiteY12" fmla="*/ 226432 h 305457"/>
                  <a:gd name="connsiteX13" fmla="*/ 206557 w 364073"/>
                  <a:gd name="connsiteY13" fmla="*/ 143089 h 305457"/>
                  <a:gd name="connsiteX14" fmla="*/ 275613 w 364073"/>
                  <a:gd name="connsiteY14" fmla="*/ 50220 h 305457"/>
                  <a:gd name="connsiteX15" fmla="*/ 325620 w 364073"/>
                  <a:gd name="connsiteY15" fmla="*/ 14501 h 305457"/>
                  <a:gd name="connsiteX16" fmla="*/ 356576 w 364073"/>
                  <a:gd name="connsiteY16" fmla="*/ 214 h 305457"/>
                  <a:gd name="connsiteX0" fmla="*/ 356576 w 364250"/>
                  <a:gd name="connsiteY0" fmla="*/ 2095 h 307338"/>
                  <a:gd name="connsiteX1" fmla="*/ 361338 w 364250"/>
                  <a:gd name="connsiteY1" fmla="*/ 25907 h 307338"/>
                  <a:gd name="connsiteX2" fmla="*/ 320857 w 364250"/>
                  <a:gd name="connsiteY2" fmla="*/ 80676 h 307338"/>
                  <a:gd name="connsiteX3" fmla="*/ 268470 w 364250"/>
                  <a:gd name="connsiteY3" fmla="*/ 154495 h 307338"/>
                  <a:gd name="connsiteX4" fmla="*/ 223226 w 364250"/>
                  <a:gd name="connsiteY4" fmla="*/ 223550 h 307338"/>
                  <a:gd name="connsiteX5" fmla="*/ 201795 w 364250"/>
                  <a:gd name="connsiteY5" fmla="*/ 299751 h 307338"/>
                  <a:gd name="connsiteX6" fmla="*/ 203913 w 364250"/>
                  <a:gd name="connsiteY6" fmla="*/ 307338 h 307338"/>
                  <a:gd name="connsiteX7" fmla="*/ 156699 w 364250"/>
                  <a:gd name="connsiteY7" fmla="*/ 302068 h 307338"/>
                  <a:gd name="connsiteX8" fmla="*/ 13533 w 364250"/>
                  <a:gd name="connsiteY8" fmla="*/ 278602 h 307338"/>
                  <a:gd name="connsiteX9" fmla="*/ 0 w 364250"/>
                  <a:gd name="connsiteY9" fmla="*/ 270906 h 307338"/>
                  <a:gd name="connsiteX10" fmla="*/ 16318 w 364250"/>
                  <a:gd name="connsiteY10" fmla="*/ 272534 h 307338"/>
                  <a:gd name="connsiteX11" fmla="*/ 42251 w 364250"/>
                  <a:gd name="connsiteY11" fmla="*/ 271176 h 307338"/>
                  <a:gd name="connsiteX12" fmla="*/ 116070 w 364250"/>
                  <a:gd name="connsiteY12" fmla="*/ 228313 h 307338"/>
                  <a:gd name="connsiteX13" fmla="*/ 206557 w 364250"/>
                  <a:gd name="connsiteY13" fmla="*/ 144970 h 307338"/>
                  <a:gd name="connsiteX14" fmla="*/ 275613 w 364250"/>
                  <a:gd name="connsiteY14" fmla="*/ 52101 h 307338"/>
                  <a:gd name="connsiteX15" fmla="*/ 320857 w 364250"/>
                  <a:gd name="connsiteY15" fmla="*/ 6857 h 307338"/>
                  <a:gd name="connsiteX16" fmla="*/ 356576 w 364250"/>
                  <a:gd name="connsiteY16" fmla="*/ 2095 h 307338"/>
                  <a:gd name="connsiteX0" fmla="*/ 356576 w 364250"/>
                  <a:gd name="connsiteY0" fmla="*/ 2095 h 307338"/>
                  <a:gd name="connsiteX1" fmla="*/ 361338 w 364250"/>
                  <a:gd name="connsiteY1" fmla="*/ 25907 h 307338"/>
                  <a:gd name="connsiteX2" fmla="*/ 320857 w 364250"/>
                  <a:gd name="connsiteY2" fmla="*/ 80676 h 307338"/>
                  <a:gd name="connsiteX3" fmla="*/ 268470 w 364250"/>
                  <a:gd name="connsiteY3" fmla="*/ 154495 h 307338"/>
                  <a:gd name="connsiteX4" fmla="*/ 223226 w 364250"/>
                  <a:gd name="connsiteY4" fmla="*/ 223550 h 307338"/>
                  <a:gd name="connsiteX5" fmla="*/ 201795 w 364250"/>
                  <a:gd name="connsiteY5" fmla="*/ 299751 h 307338"/>
                  <a:gd name="connsiteX6" fmla="*/ 203913 w 364250"/>
                  <a:gd name="connsiteY6" fmla="*/ 307338 h 307338"/>
                  <a:gd name="connsiteX7" fmla="*/ 156699 w 364250"/>
                  <a:gd name="connsiteY7" fmla="*/ 302068 h 307338"/>
                  <a:gd name="connsiteX8" fmla="*/ 13533 w 364250"/>
                  <a:gd name="connsiteY8" fmla="*/ 278602 h 307338"/>
                  <a:gd name="connsiteX9" fmla="*/ 0 w 364250"/>
                  <a:gd name="connsiteY9" fmla="*/ 270906 h 307338"/>
                  <a:gd name="connsiteX10" fmla="*/ 16318 w 364250"/>
                  <a:gd name="connsiteY10" fmla="*/ 272534 h 307338"/>
                  <a:gd name="connsiteX11" fmla="*/ 42251 w 364250"/>
                  <a:gd name="connsiteY11" fmla="*/ 271176 h 307338"/>
                  <a:gd name="connsiteX12" fmla="*/ 116070 w 364250"/>
                  <a:gd name="connsiteY12" fmla="*/ 228313 h 307338"/>
                  <a:gd name="connsiteX13" fmla="*/ 204175 w 364250"/>
                  <a:gd name="connsiteY13" fmla="*/ 137827 h 307338"/>
                  <a:gd name="connsiteX14" fmla="*/ 275613 w 364250"/>
                  <a:gd name="connsiteY14" fmla="*/ 52101 h 307338"/>
                  <a:gd name="connsiteX15" fmla="*/ 320857 w 364250"/>
                  <a:gd name="connsiteY15" fmla="*/ 6857 h 307338"/>
                  <a:gd name="connsiteX16" fmla="*/ 356576 w 364250"/>
                  <a:gd name="connsiteY16" fmla="*/ 2095 h 307338"/>
                  <a:gd name="connsiteX0" fmla="*/ 356576 w 364250"/>
                  <a:gd name="connsiteY0" fmla="*/ 2095 h 304957"/>
                  <a:gd name="connsiteX1" fmla="*/ 361338 w 364250"/>
                  <a:gd name="connsiteY1" fmla="*/ 25907 h 304957"/>
                  <a:gd name="connsiteX2" fmla="*/ 320857 w 364250"/>
                  <a:gd name="connsiteY2" fmla="*/ 80676 h 304957"/>
                  <a:gd name="connsiteX3" fmla="*/ 268470 w 364250"/>
                  <a:gd name="connsiteY3" fmla="*/ 154495 h 304957"/>
                  <a:gd name="connsiteX4" fmla="*/ 223226 w 364250"/>
                  <a:gd name="connsiteY4" fmla="*/ 223550 h 304957"/>
                  <a:gd name="connsiteX5" fmla="*/ 201795 w 364250"/>
                  <a:gd name="connsiteY5" fmla="*/ 299751 h 304957"/>
                  <a:gd name="connsiteX6" fmla="*/ 192007 w 364250"/>
                  <a:gd name="connsiteY6" fmla="*/ 304957 h 304957"/>
                  <a:gd name="connsiteX7" fmla="*/ 156699 w 364250"/>
                  <a:gd name="connsiteY7" fmla="*/ 302068 h 304957"/>
                  <a:gd name="connsiteX8" fmla="*/ 13533 w 364250"/>
                  <a:gd name="connsiteY8" fmla="*/ 278602 h 304957"/>
                  <a:gd name="connsiteX9" fmla="*/ 0 w 364250"/>
                  <a:gd name="connsiteY9" fmla="*/ 270906 h 304957"/>
                  <a:gd name="connsiteX10" fmla="*/ 16318 w 364250"/>
                  <a:gd name="connsiteY10" fmla="*/ 272534 h 304957"/>
                  <a:gd name="connsiteX11" fmla="*/ 42251 w 364250"/>
                  <a:gd name="connsiteY11" fmla="*/ 271176 h 304957"/>
                  <a:gd name="connsiteX12" fmla="*/ 116070 w 364250"/>
                  <a:gd name="connsiteY12" fmla="*/ 228313 h 304957"/>
                  <a:gd name="connsiteX13" fmla="*/ 204175 w 364250"/>
                  <a:gd name="connsiteY13" fmla="*/ 137827 h 304957"/>
                  <a:gd name="connsiteX14" fmla="*/ 275613 w 364250"/>
                  <a:gd name="connsiteY14" fmla="*/ 52101 h 304957"/>
                  <a:gd name="connsiteX15" fmla="*/ 320857 w 364250"/>
                  <a:gd name="connsiteY15" fmla="*/ 6857 h 304957"/>
                  <a:gd name="connsiteX16" fmla="*/ 356576 w 364250"/>
                  <a:gd name="connsiteY16" fmla="*/ 2095 h 304957"/>
                  <a:gd name="connsiteX0" fmla="*/ 356576 w 364250"/>
                  <a:gd name="connsiteY0" fmla="*/ 2095 h 302068"/>
                  <a:gd name="connsiteX1" fmla="*/ 361338 w 364250"/>
                  <a:gd name="connsiteY1" fmla="*/ 25907 h 302068"/>
                  <a:gd name="connsiteX2" fmla="*/ 320857 w 364250"/>
                  <a:gd name="connsiteY2" fmla="*/ 80676 h 302068"/>
                  <a:gd name="connsiteX3" fmla="*/ 268470 w 364250"/>
                  <a:gd name="connsiteY3" fmla="*/ 154495 h 302068"/>
                  <a:gd name="connsiteX4" fmla="*/ 223226 w 364250"/>
                  <a:gd name="connsiteY4" fmla="*/ 223550 h 302068"/>
                  <a:gd name="connsiteX5" fmla="*/ 201795 w 364250"/>
                  <a:gd name="connsiteY5" fmla="*/ 299751 h 302068"/>
                  <a:gd name="connsiteX6" fmla="*/ 175338 w 364250"/>
                  <a:gd name="connsiteY6" fmla="*/ 297814 h 302068"/>
                  <a:gd name="connsiteX7" fmla="*/ 156699 w 364250"/>
                  <a:gd name="connsiteY7" fmla="*/ 302068 h 302068"/>
                  <a:gd name="connsiteX8" fmla="*/ 13533 w 364250"/>
                  <a:gd name="connsiteY8" fmla="*/ 278602 h 302068"/>
                  <a:gd name="connsiteX9" fmla="*/ 0 w 364250"/>
                  <a:gd name="connsiteY9" fmla="*/ 270906 h 302068"/>
                  <a:gd name="connsiteX10" fmla="*/ 16318 w 364250"/>
                  <a:gd name="connsiteY10" fmla="*/ 272534 h 302068"/>
                  <a:gd name="connsiteX11" fmla="*/ 42251 w 364250"/>
                  <a:gd name="connsiteY11" fmla="*/ 271176 h 302068"/>
                  <a:gd name="connsiteX12" fmla="*/ 116070 w 364250"/>
                  <a:gd name="connsiteY12" fmla="*/ 228313 h 302068"/>
                  <a:gd name="connsiteX13" fmla="*/ 204175 w 364250"/>
                  <a:gd name="connsiteY13" fmla="*/ 137827 h 302068"/>
                  <a:gd name="connsiteX14" fmla="*/ 275613 w 364250"/>
                  <a:gd name="connsiteY14" fmla="*/ 52101 h 302068"/>
                  <a:gd name="connsiteX15" fmla="*/ 320857 w 364250"/>
                  <a:gd name="connsiteY15" fmla="*/ 6857 h 302068"/>
                  <a:gd name="connsiteX16" fmla="*/ 356576 w 364250"/>
                  <a:gd name="connsiteY16" fmla="*/ 2095 h 302068"/>
                  <a:gd name="connsiteX0" fmla="*/ 356576 w 364250"/>
                  <a:gd name="connsiteY0" fmla="*/ 2095 h 302068"/>
                  <a:gd name="connsiteX1" fmla="*/ 361338 w 364250"/>
                  <a:gd name="connsiteY1" fmla="*/ 25907 h 302068"/>
                  <a:gd name="connsiteX2" fmla="*/ 320857 w 364250"/>
                  <a:gd name="connsiteY2" fmla="*/ 80676 h 302068"/>
                  <a:gd name="connsiteX3" fmla="*/ 268470 w 364250"/>
                  <a:gd name="connsiteY3" fmla="*/ 154495 h 302068"/>
                  <a:gd name="connsiteX4" fmla="*/ 223226 w 364250"/>
                  <a:gd name="connsiteY4" fmla="*/ 223550 h 302068"/>
                  <a:gd name="connsiteX5" fmla="*/ 189889 w 364250"/>
                  <a:gd name="connsiteY5" fmla="*/ 285463 h 302068"/>
                  <a:gd name="connsiteX6" fmla="*/ 175338 w 364250"/>
                  <a:gd name="connsiteY6" fmla="*/ 297814 h 302068"/>
                  <a:gd name="connsiteX7" fmla="*/ 156699 w 364250"/>
                  <a:gd name="connsiteY7" fmla="*/ 302068 h 302068"/>
                  <a:gd name="connsiteX8" fmla="*/ 13533 w 364250"/>
                  <a:gd name="connsiteY8" fmla="*/ 278602 h 302068"/>
                  <a:gd name="connsiteX9" fmla="*/ 0 w 364250"/>
                  <a:gd name="connsiteY9" fmla="*/ 270906 h 302068"/>
                  <a:gd name="connsiteX10" fmla="*/ 16318 w 364250"/>
                  <a:gd name="connsiteY10" fmla="*/ 272534 h 302068"/>
                  <a:gd name="connsiteX11" fmla="*/ 42251 w 364250"/>
                  <a:gd name="connsiteY11" fmla="*/ 271176 h 302068"/>
                  <a:gd name="connsiteX12" fmla="*/ 116070 w 364250"/>
                  <a:gd name="connsiteY12" fmla="*/ 228313 h 302068"/>
                  <a:gd name="connsiteX13" fmla="*/ 204175 w 364250"/>
                  <a:gd name="connsiteY13" fmla="*/ 137827 h 302068"/>
                  <a:gd name="connsiteX14" fmla="*/ 275613 w 364250"/>
                  <a:gd name="connsiteY14" fmla="*/ 52101 h 302068"/>
                  <a:gd name="connsiteX15" fmla="*/ 320857 w 364250"/>
                  <a:gd name="connsiteY15" fmla="*/ 6857 h 302068"/>
                  <a:gd name="connsiteX16" fmla="*/ 356576 w 364250"/>
                  <a:gd name="connsiteY16" fmla="*/ 2095 h 302068"/>
                  <a:gd name="connsiteX0" fmla="*/ 356576 w 364250"/>
                  <a:gd name="connsiteY0" fmla="*/ 2095 h 302068"/>
                  <a:gd name="connsiteX1" fmla="*/ 361338 w 364250"/>
                  <a:gd name="connsiteY1" fmla="*/ 25907 h 302068"/>
                  <a:gd name="connsiteX2" fmla="*/ 320857 w 364250"/>
                  <a:gd name="connsiteY2" fmla="*/ 80676 h 302068"/>
                  <a:gd name="connsiteX3" fmla="*/ 268470 w 364250"/>
                  <a:gd name="connsiteY3" fmla="*/ 154495 h 302068"/>
                  <a:gd name="connsiteX4" fmla="*/ 223226 w 364250"/>
                  <a:gd name="connsiteY4" fmla="*/ 223550 h 302068"/>
                  <a:gd name="connsiteX5" fmla="*/ 189889 w 364250"/>
                  <a:gd name="connsiteY5" fmla="*/ 285463 h 302068"/>
                  <a:gd name="connsiteX6" fmla="*/ 168194 w 364250"/>
                  <a:gd name="connsiteY6" fmla="*/ 297814 h 302068"/>
                  <a:gd name="connsiteX7" fmla="*/ 156699 w 364250"/>
                  <a:gd name="connsiteY7" fmla="*/ 302068 h 302068"/>
                  <a:gd name="connsiteX8" fmla="*/ 13533 w 364250"/>
                  <a:gd name="connsiteY8" fmla="*/ 278602 h 302068"/>
                  <a:gd name="connsiteX9" fmla="*/ 0 w 364250"/>
                  <a:gd name="connsiteY9" fmla="*/ 270906 h 302068"/>
                  <a:gd name="connsiteX10" fmla="*/ 16318 w 364250"/>
                  <a:gd name="connsiteY10" fmla="*/ 272534 h 302068"/>
                  <a:gd name="connsiteX11" fmla="*/ 42251 w 364250"/>
                  <a:gd name="connsiteY11" fmla="*/ 271176 h 302068"/>
                  <a:gd name="connsiteX12" fmla="*/ 116070 w 364250"/>
                  <a:gd name="connsiteY12" fmla="*/ 228313 h 302068"/>
                  <a:gd name="connsiteX13" fmla="*/ 204175 w 364250"/>
                  <a:gd name="connsiteY13" fmla="*/ 137827 h 302068"/>
                  <a:gd name="connsiteX14" fmla="*/ 275613 w 364250"/>
                  <a:gd name="connsiteY14" fmla="*/ 52101 h 302068"/>
                  <a:gd name="connsiteX15" fmla="*/ 320857 w 364250"/>
                  <a:gd name="connsiteY15" fmla="*/ 6857 h 302068"/>
                  <a:gd name="connsiteX16" fmla="*/ 356576 w 364250"/>
                  <a:gd name="connsiteY16" fmla="*/ 2095 h 302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64250" h="302068">
                    <a:moveTo>
                      <a:pt x="356576" y="2095"/>
                    </a:moveTo>
                    <a:cubicBezTo>
                      <a:pt x="363323" y="5270"/>
                      <a:pt x="367291" y="12810"/>
                      <a:pt x="361338" y="25907"/>
                    </a:cubicBezTo>
                    <a:cubicBezTo>
                      <a:pt x="355385" y="39004"/>
                      <a:pt x="336335" y="59245"/>
                      <a:pt x="320857" y="80676"/>
                    </a:cubicBezTo>
                    <a:cubicBezTo>
                      <a:pt x="305379" y="102107"/>
                      <a:pt x="284742" y="130683"/>
                      <a:pt x="268470" y="154495"/>
                    </a:cubicBezTo>
                    <a:cubicBezTo>
                      <a:pt x="252198" y="178307"/>
                      <a:pt x="236323" y="201722"/>
                      <a:pt x="223226" y="223550"/>
                    </a:cubicBezTo>
                    <a:cubicBezTo>
                      <a:pt x="210129" y="245378"/>
                      <a:pt x="189889" y="262841"/>
                      <a:pt x="189889" y="285463"/>
                    </a:cubicBezTo>
                    <a:lnTo>
                      <a:pt x="168194" y="297814"/>
                    </a:lnTo>
                    <a:lnTo>
                      <a:pt x="156699" y="302068"/>
                    </a:lnTo>
                    <a:cubicBezTo>
                      <a:pt x="99108" y="296490"/>
                      <a:pt x="45975" y="291428"/>
                      <a:pt x="13533" y="278602"/>
                    </a:cubicBezTo>
                    <a:lnTo>
                      <a:pt x="0" y="270906"/>
                    </a:lnTo>
                    <a:lnTo>
                      <a:pt x="16318" y="272534"/>
                    </a:lnTo>
                    <a:cubicBezTo>
                      <a:pt x="26103" y="273061"/>
                      <a:pt x="35207" y="272863"/>
                      <a:pt x="42251" y="271176"/>
                    </a:cubicBezTo>
                    <a:cubicBezTo>
                      <a:pt x="70429" y="264429"/>
                      <a:pt x="89083" y="250538"/>
                      <a:pt x="116070" y="228313"/>
                    </a:cubicBezTo>
                    <a:cubicBezTo>
                      <a:pt x="143057" y="206088"/>
                      <a:pt x="177585" y="167196"/>
                      <a:pt x="204175" y="137827"/>
                    </a:cubicBezTo>
                    <a:cubicBezTo>
                      <a:pt x="230765" y="108458"/>
                      <a:pt x="255769" y="73532"/>
                      <a:pt x="275613" y="52101"/>
                    </a:cubicBezTo>
                    <a:cubicBezTo>
                      <a:pt x="295457" y="30670"/>
                      <a:pt x="307363" y="15191"/>
                      <a:pt x="320857" y="6857"/>
                    </a:cubicBezTo>
                    <a:cubicBezTo>
                      <a:pt x="334351" y="-1477"/>
                      <a:pt x="349829" y="-1080"/>
                      <a:pt x="356576" y="2095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89" name="组合 1088"/>
            <p:cNvGrpSpPr/>
            <p:nvPr/>
          </p:nvGrpSpPr>
          <p:grpSpPr>
            <a:xfrm>
              <a:off x="7454748" y="1374672"/>
              <a:ext cx="553710" cy="233160"/>
              <a:chOff x="7454748" y="1374672"/>
              <a:chExt cx="553710" cy="233160"/>
            </a:xfrm>
          </p:grpSpPr>
          <p:sp>
            <p:nvSpPr>
              <p:cNvPr id="2615" name="任意多边形 2614"/>
              <p:cNvSpPr/>
              <p:nvPr/>
            </p:nvSpPr>
            <p:spPr>
              <a:xfrm>
                <a:off x="7454748" y="1375789"/>
                <a:ext cx="553710" cy="232043"/>
              </a:xfrm>
              <a:custGeom>
                <a:avLst/>
                <a:gdLst>
                  <a:gd name="connsiteX0" fmla="*/ 417665 w 553710"/>
                  <a:gd name="connsiteY0" fmla="*/ 574 h 232043"/>
                  <a:gd name="connsiteX1" fmla="*/ 522440 w 553710"/>
                  <a:gd name="connsiteY1" fmla="*/ 7717 h 232043"/>
                  <a:gd name="connsiteX2" fmla="*/ 553396 w 553710"/>
                  <a:gd name="connsiteY2" fmla="*/ 24386 h 232043"/>
                  <a:gd name="connsiteX3" fmla="*/ 534346 w 553710"/>
                  <a:gd name="connsiteY3" fmla="*/ 43436 h 232043"/>
                  <a:gd name="connsiteX4" fmla="*/ 472433 w 553710"/>
                  <a:gd name="connsiteY4" fmla="*/ 43436 h 232043"/>
                  <a:gd name="connsiteX5" fmla="*/ 365277 w 553710"/>
                  <a:gd name="connsiteY5" fmla="*/ 60104 h 232043"/>
                  <a:gd name="connsiteX6" fmla="*/ 267646 w 553710"/>
                  <a:gd name="connsiteY6" fmla="*/ 93442 h 232043"/>
                  <a:gd name="connsiteX7" fmla="*/ 193827 w 553710"/>
                  <a:gd name="connsiteY7" fmla="*/ 148211 h 232043"/>
                  <a:gd name="connsiteX8" fmla="*/ 167633 w 553710"/>
                  <a:gd name="connsiteY8" fmla="*/ 207742 h 232043"/>
                  <a:gd name="connsiteX9" fmla="*/ 167373 w 553710"/>
                  <a:gd name="connsiteY9" fmla="*/ 224783 h 232043"/>
                  <a:gd name="connsiteX10" fmla="*/ 168534 w 553710"/>
                  <a:gd name="connsiteY10" fmla="*/ 232043 h 232043"/>
                  <a:gd name="connsiteX11" fmla="*/ 154301 w 553710"/>
                  <a:gd name="connsiteY11" fmla="*/ 225857 h 232043"/>
                  <a:gd name="connsiteX12" fmla="*/ 8117 w 553710"/>
                  <a:gd name="connsiteY12" fmla="*/ 155095 h 232043"/>
                  <a:gd name="connsiteX13" fmla="*/ 0 w 553710"/>
                  <a:gd name="connsiteY13" fmla="*/ 152073 h 232043"/>
                  <a:gd name="connsiteX14" fmla="*/ 12201 w 553710"/>
                  <a:gd name="connsiteY14" fmla="*/ 148025 h 232043"/>
                  <a:gd name="connsiteX15" fmla="*/ 41427 w 553710"/>
                  <a:gd name="connsiteY15" fmla="*/ 136305 h 232043"/>
                  <a:gd name="connsiteX16" fmla="*/ 184302 w 553710"/>
                  <a:gd name="connsiteY16" fmla="*/ 67249 h 232043"/>
                  <a:gd name="connsiteX17" fmla="*/ 312890 w 553710"/>
                  <a:gd name="connsiteY17" fmla="*/ 22005 h 232043"/>
                  <a:gd name="connsiteX18" fmla="*/ 417665 w 553710"/>
                  <a:gd name="connsiteY18" fmla="*/ 574 h 232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53710" h="232043">
                    <a:moveTo>
                      <a:pt x="417665" y="574"/>
                    </a:moveTo>
                    <a:cubicBezTo>
                      <a:pt x="452590" y="-1807"/>
                      <a:pt x="499818" y="3748"/>
                      <a:pt x="522440" y="7717"/>
                    </a:cubicBezTo>
                    <a:cubicBezTo>
                      <a:pt x="545062" y="11686"/>
                      <a:pt x="551412" y="18433"/>
                      <a:pt x="553396" y="24386"/>
                    </a:cubicBezTo>
                    <a:cubicBezTo>
                      <a:pt x="555380" y="30339"/>
                      <a:pt x="547840" y="40261"/>
                      <a:pt x="534346" y="43436"/>
                    </a:cubicBezTo>
                    <a:cubicBezTo>
                      <a:pt x="520852" y="46611"/>
                      <a:pt x="500611" y="40658"/>
                      <a:pt x="472433" y="43436"/>
                    </a:cubicBezTo>
                    <a:cubicBezTo>
                      <a:pt x="444255" y="46214"/>
                      <a:pt x="399408" y="51770"/>
                      <a:pt x="365277" y="60104"/>
                    </a:cubicBezTo>
                    <a:cubicBezTo>
                      <a:pt x="331146" y="68438"/>
                      <a:pt x="296221" y="78758"/>
                      <a:pt x="267646" y="93442"/>
                    </a:cubicBezTo>
                    <a:cubicBezTo>
                      <a:pt x="239071" y="108127"/>
                      <a:pt x="210496" y="129161"/>
                      <a:pt x="193827" y="148211"/>
                    </a:cubicBezTo>
                    <a:cubicBezTo>
                      <a:pt x="177158" y="167261"/>
                      <a:pt x="172396" y="187501"/>
                      <a:pt x="167633" y="207742"/>
                    </a:cubicBezTo>
                    <a:cubicBezTo>
                      <a:pt x="166443" y="212802"/>
                      <a:pt x="166641" y="218681"/>
                      <a:pt x="167373" y="224783"/>
                    </a:cubicBezTo>
                    <a:lnTo>
                      <a:pt x="168534" y="232043"/>
                    </a:lnTo>
                    <a:lnTo>
                      <a:pt x="154301" y="225857"/>
                    </a:lnTo>
                    <a:cubicBezTo>
                      <a:pt x="107256" y="203282"/>
                      <a:pt x="58042" y="176835"/>
                      <a:pt x="8117" y="155095"/>
                    </a:cubicBezTo>
                    <a:lnTo>
                      <a:pt x="0" y="152073"/>
                    </a:lnTo>
                    <a:lnTo>
                      <a:pt x="12201" y="148025"/>
                    </a:lnTo>
                    <a:cubicBezTo>
                      <a:pt x="22005" y="144714"/>
                      <a:pt x="32101" y="140968"/>
                      <a:pt x="41427" y="136305"/>
                    </a:cubicBezTo>
                    <a:cubicBezTo>
                      <a:pt x="78733" y="117652"/>
                      <a:pt x="139058" y="86299"/>
                      <a:pt x="184302" y="67249"/>
                    </a:cubicBezTo>
                    <a:cubicBezTo>
                      <a:pt x="229546" y="48199"/>
                      <a:pt x="273996" y="33117"/>
                      <a:pt x="312890" y="22005"/>
                    </a:cubicBezTo>
                    <a:cubicBezTo>
                      <a:pt x="351784" y="10893"/>
                      <a:pt x="382740" y="2955"/>
                      <a:pt x="417665" y="574"/>
                    </a:cubicBezTo>
                    <a:close/>
                  </a:path>
                </a:pathLst>
              </a:custGeom>
              <a:solidFill>
                <a:srgbClr val="C19B7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16" name="任意多边形 2615"/>
              <p:cNvSpPr/>
              <p:nvPr/>
            </p:nvSpPr>
            <p:spPr>
              <a:xfrm>
                <a:off x="7463951" y="1374672"/>
                <a:ext cx="522754" cy="203207"/>
              </a:xfrm>
              <a:custGeom>
                <a:avLst/>
                <a:gdLst>
                  <a:gd name="connsiteX0" fmla="*/ 417665 w 553710"/>
                  <a:gd name="connsiteY0" fmla="*/ 574 h 232043"/>
                  <a:gd name="connsiteX1" fmla="*/ 522440 w 553710"/>
                  <a:gd name="connsiteY1" fmla="*/ 7717 h 232043"/>
                  <a:gd name="connsiteX2" fmla="*/ 553396 w 553710"/>
                  <a:gd name="connsiteY2" fmla="*/ 24386 h 232043"/>
                  <a:gd name="connsiteX3" fmla="*/ 534346 w 553710"/>
                  <a:gd name="connsiteY3" fmla="*/ 43436 h 232043"/>
                  <a:gd name="connsiteX4" fmla="*/ 472433 w 553710"/>
                  <a:gd name="connsiteY4" fmla="*/ 43436 h 232043"/>
                  <a:gd name="connsiteX5" fmla="*/ 365277 w 553710"/>
                  <a:gd name="connsiteY5" fmla="*/ 60104 h 232043"/>
                  <a:gd name="connsiteX6" fmla="*/ 267646 w 553710"/>
                  <a:gd name="connsiteY6" fmla="*/ 93442 h 232043"/>
                  <a:gd name="connsiteX7" fmla="*/ 193827 w 553710"/>
                  <a:gd name="connsiteY7" fmla="*/ 148211 h 232043"/>
                  <a:gd name="connsiteX8" fmla="*/ 167633 w 553710"/>
                  <a:gd name="connsiteY8" fmla="*/ 207742 h 232043"/>
                  <a:gd name="connsiteX9" fmla="*/ 167373 w 553710"/>
                  <a:gd name="connsiteY9" fmla="*/ 224783 h 232043"/>
                  <a:gd name="connsiteX10" fmla="*/ 168534 w 553710"/>
                  <a:gd name="connsiteY10" fmla="*/ 232043 h 232043"/>
                  <a:gd name="connsiteX11" fmla="*/ 154301 w 553710"/>
                  <a:gd name="connsiteY11" fmla="*/ 225857 h 232043"/>
                  <a:gd name="connsiteX12" fmla="*/ 8117 w 553710"/>
                  <a:gd name="connsiteY12" fmla="*/ 155095 h 232043"/>
                  <a:gd name="connsiteX13" fmla="*/ 0 w 553710"/>
                  <a:gd name="connsiteY13" fmla="*/ 152073 h 232043"/>
                  <a:gd name="connsiteX14" fmla="*/ 12201 w 553710"/>
                  <a:gd name="connsiteY14" fmla="*/ 148025 h 232043"/>
                  <a:gd name="connsiteX15" fmla="*/ 41427 w 553710"/>
                  <a:gd name="connsiteY15" fmla="*/ 136305 h 232043"/>
                  <a:gd name="connsiteX16" fmla="*/ 184302 w 553710"/>
                  <a:gd name="connsiteY16" fmla="*/ 67249 h 232043"/>
                  <a:gd name="connsiteX17" fmla="*/ 312890 w 553710"/>
                  <a:gd name="connsiteY17" fmla="*/ 22005 h 232043"/>
                  <a:gd name="connsiteX18" fmla="*/ 417665 w 553710"/>
                  <a:gd name="connsiteY18" fmla="*/ 574 h 232043"/>
                  <a:gd name="connsiteX0" fmla="*/ 417665 w 553710"/>
                  <a:gd name="connsiteY0" fmla="*/ 574 h 232043"/>
                  <a:gd name="connsiteX1" fmla="*/ 522440 w 553710"/>
                  <a:gd name="connsiteY1" fmla="*/ 7717 h 232043"/>
                  <a:gd name="connsiteX2" fmla="*/ 553396 w 553710"/>
                  <a:gd name="connsiteY2" fmla="*/ 24386 h 232043"/>
                  <a:gd name="connsiteX3" fmla="*/ 534346 w 553710"/>
                  <a:gd name="connsiteY3" fmla="*/ 43436 h 232043"/>
                  <a:gd name="connsiteX4" fmla="*/ 472433 w 553710"/>
                  <a:gd name="connsiteY4" fmla="*/ 43436 h 232043"/>
                  <a:gd name="connsiteX5" fmla="*/ 365277 w 553710"/>
                  <a:gd name="connsiteY5" fmla="*/ 60104 h 232043"/>
                  <a:gd name="connsiteX6" fmla="*/ 267646 w 553710"/>
                  <a:gd name="connsiteY6" fmla="*/ 93442 h 232043"/>
                  <a:gd name="connsiteX7" fmla="*/ 193827 w 553710"/>
                  <a:gd name="connsiteY7" fmla="*/ 148211 h 232043"/>
                  <a:gd name="connsiteX8" fmla="*/ 167633 w 553710"/>
                  <a:gd name="connsiteY8" fmla="*/ 207742 h 232043"/>
                  <a:gd name="connsiteX9" fmla="*/ 167373 w 553710"/>
                  <a:gd name="connsiteY9" fmla="*/ 224783 h 232043"/>
                  <a:gd name="connsiteX10" fmla="*/ 168534 w 553710"/>
                  <a:gd name="connsiteY10" fmla="*/ 232043 h 232043"/>
                  <a:gd name="connsiteX11" fmla="*/ 125726 w 553710"/>
                  <a:gd name="connsiteY11" fmla="*/ 209189 h 232043"/>
                  <a:gd name="connsiteX12" fmla="*/ 8117 w 553710"/>
                  <a:gd name="connsiteY12" fmla="*/ 155095 h 232043"/>
                  <a:gd name="connsiteX13" fmla="*/ 0 w 553710"/>
                  <a:gd name="connsiteY13" fmla="*/ 152073 h 232043"/>
                  <a:gd name="connsiteX14" fmla="*/ 12201 w 553710"/>
                  <a:gd name="connsiteY14" fmla="*/ 148025 h 232043"/>
                  <a:gd name="connsiteX15" fmla="*/ 41427 w 553710"/>
                  <a:gd name="connsiteY15" fmla="*/ 136305 h 232043"/>
                  <a:gd name="connsiteX16" fmla="*/ 184302 w 553710"/>
                  <a:gd name="connsiteY16" fmla="*/ 67249 h 232043"/>
                  <a:gd name="connsiteX17" fmla="*/ 312890 w 553710"/>
                  <a:gd name="connsiteY17" fmla="*/ 22005 h 232043"/>
                  <a:gd name="connsiteX18" fmla="*/ 417665 w 553710"/>
                  <a:gd name="connsiteY18" fmla="*/ 574 h 232043"/>
                  <a:gd name="connsiteX0" fmla="*/ 417665 w 553710"/>
                  <a:gd name="connsiteY0" fmla="*/ 574 h 224783"/>
                  <a:gd name="connsiteX1" fmla="*/ 522440 w 553710"/>
                  <a:gd name="connsiteY1" fmla="*/ 7717 h 224783"/>
                  <a:gd name="connsiteX2" fmla="*/ 553396 w 553710"/>
                  <a:gd name="connsiteY2" fmla="*/ 24386 h 224783"/>
                  <a:gd name="connsiteX3" fmla="*/ 534346 w 553710"/>
                  <a:gd name="connsiteY3" fmla="*/ 43436 h 224783"/>
                  <a:gd name="connsiteX4" fmla="*/ 472433 w 553710"/>
                  <a:gd name="connsiteY4" fmla="*/ 43436 h 224783"/>
                  <a:gd name="connsiteX5" fmla="*/ 365277 w 553710"/>
                  <a:gd name="connsiteY5" fmla="*/ 60104 h 224783"/>
                  <a:gd name="connsiteX6" fmla="*/ 267646 w 553710"/>
                  <a:gd name="connsiteY6" fmla="*/ 93442 h 224783"/>
                  <a:gd name="connsiteX7" fmla="*/ 193827 w 553710"/>
                  <a:gd name="connsiteY7" fmla="*/ 148211 h 224783"/>
                  <a:gd name="connsiteX8" fmla="*/ 167633 w 553710"/>
                  <a:gd name="connsiteY8" fmla="*/ 207742 h 224783"/>
                  <a:gd name="connsiteX9" fmla="*/ 167373 w 553710"/>
                  <a:gd name="connsiteY9" fmla="*/ 224783 h 224783"/>
                  <a:gd name="connsiteX10" fmla="*/ 151866 w 553710"/>
                  <a:gd name="connsiteY10" fmla="*/ 220136 h 224783"/>
                  <a:gd name="connsiteX11" fmla="*/ 125726 w 553710"/>
                  <a:gd name="connsiteY11" fmla="*/ 209189 h 224783"/>
                  <a:gd name="connsiteX12" fmla="*/ 8117 w 553710"/>
                  <a:gd name="connsiteY12" fmla="*/ 155095 h 224783"/>
                  <a:gd name="connsiteX13" fmla="*/ 0 w 553710"/>
                  <a:gd name="connsiteY13" fmla="*/ 152073 h 224783"/>
                  <a:gd name="connsiteX14" fmla="*/ 12201 w 553710"/>
                  <a:gd name="connsiteY14" fmla="*/ 148025 h 224783"/>
                  <a:gd name="connsiteX15" fmla="*/ 41427 w 553710"/>
                  <a:gd name="connsiteY15" fmla="*/ 136305 h 224783"/>
                  <a:gd name="connsiteX16" fmla="*/ 184302 w 553710"/>
                  <a:gd name="connsiteY16" fmla="*/ 67249 h 224783"/>
                  <a:gd name="connsiteX17" fmla="*/ 312890 w 553710"/>
                  <a:gd name="connsiteY17" fmla="*/ 22005 h 224783"/>
                  <a:gd name="connsiteX18" fmla="*/ 417665 w 553710"/>
                  <a:gd name="connsiteY18" fmla="*/ 574 h 224783"/>
                  <a:gd name="connsiteX0" fmla="*/ 417665 w 553710"/>
                  <a:gd name="connsiteY0" fmla="*/ 574 h 224783"/>
                  <a:gd name="connsiteX1" fmla="*/ 522440 w 553710"/>
                  <a:gd name="connsiteY1" fmla="*/ 7717 h 224783"/>
                  <a:gd name="connsiteX2" fmla="*/ 553396 w 553710"/>
                  <a:gd name="connsiteY2" fmla="*/ 24386 h 224783"/>
                  <a:gd name="connsiteX3" fmla="*/ 534346 w 553710"/>
                  <a:gd name="connsiteY3" fmla="*/ 43436 h 224783"/>
                  <a:gd name="connsiteX4" fmla="*/ 472433 w 553710"/>
                  <a:gd name="connsiteY4" fmla="*/ 43436 h 224783"/>
                  <a:gd name="connsiteX5" fmla="*/ 365277 w 553710"/>
                  <a:gd name="connsiteY5" fmla="*/ 60104 h 224783"/>
                  <a:gd name="connsiteX6" fmla="*/ 267646 w 553710"/>
                  <a:gd name="connsiteY6" fmla="*/ 93442 h 224783"/>
                  <a:gd name="connsiteX7" fmla="*/ 193827 w 553710"/>
                  <a:gd name="connsiteY7" fmla="*/ 148211 h 224783"/>
                  <a:gd name="connsiteX8" fmla="*/ 170014 w 553710"/>
                  <a:gd name="connsiteY8" fmla="*/ 195836 h 224783"/>
                  <a:gd name="connsiteX9" fmla="*/ 167373 w 553710"/>
                  <a:gd name="connsiteY9" fmla="*/ 224783 h 224783"/>
                  <a:gd name="connsiteX10" fmla="*/ 151866 w 553710"/>
                  <a:gd name="connsiteY10" fmla="*/ 220136 h 224783"/>
                  <a:gd name="connsiteX11" fmla="*/ 125726 w 553710"/>
                  <a:gd name="connsiteY11" fmla="*/ 209189 h 224783"/>
                  <a:gd name="connsiteX12" fmla="*/ 8117 w 553710"/>
                  <a:gd name="connsiteY12" fmla="*/ 155095 h 224783"/>
                  <a:gd name="connsiteX13" fmla="*/ 0 w 553710"/>
                  <a:gd name="connsiteY13" fmla="*/ 152073 h 224783"/>
                  <a:gd name="connsiteX14" fmla="*/ 12201 w 553710"/>
                  <a:gd name="connsiteY14" fmla="*/ 148025 h 224783"/>
                  <a:gd name="connsiteX15" fmla="*/ 41427 w 553710"/>
                  <a:gd name="connsiteY15" fmla="*/ 136305 h 224783"/>
                  <a:gd name="connsiteX16" fmla="*/ 184302 w 553710"/>
                  <a:gd name="connsiteY16" fmla="*/ 67249 h 224783"/>
                  <a:gd name="connsiteX17" fmla="*/ 312890 w 553710"/>
                  <a:gd name="connsiteY17" fmla="*/ 22005 h 224783"/>
                  <a:gd name="connsiteX18" fmla="*/ 417665 w 553710"/>
                  <a:gd name="connsiteY18" fmla="*/ 574 h 224783"/>
                  <a:gd name="connsiteX0" fmla="*/ 417665 w 553710"/>
                  <a:gd name="connsiteY0" fmla="*/ 574 h 220136"/>
                  <a:gd name="connsiteX1" fmla="*/ 522440 w 553710"/>
                  <a:gd name="connsiteY1" fmla="*/ 7717 h 220136"/>
                  <a:gd name="connsiteX2" fmla="*/ 553396 w 553710"/>
                  <a:gd name="connsiteY2" fmla="*/ 24386 h 220136"/>
                  <a:gd name="connsiteX3" fmla="*/ 534346 w 553710"/>
                  <a:gd name="connsiteY3" fmla="*/ 43436 h 220136"/>
                  <a:gd name="connsiteX4" fmla="*/ 472433 w 553710"/>
                  <a:gd name="connsiteY4" fmla="*/ 43436 h 220136"/>
                  <a:gd name="connsiteX5" fmla="*/ 365277 w 553710"/>
                  <a:gd name="connsiteY5" fmla="*/ 60104 h 220136"/>
                  <a:gd name="connsiteX6" fmla="*/ 267646 w 553710"/>
                  <a:gd name="connsiteY6" fmla="*/ 93442 h 220136"/>
                  <a:gd name="connsiteX7" fmla="*/ 193827 w 553710"/>
                  <a:gd name="connsiteY7" fmla="*/ 148211 h 220136"/>
                  <a:gd name="connsiteX8" fmla="*/ 170014 w 553710"/>
                  <a:gd name="connsiteY8" fmla="*/ 195836 h 220136"/>
                  <a:gd name="connsiteX9" fmla="*/ 167373 w 553710"/>
                  <a:gd name="connsiteY9" fmla="*/ 212877 h 220136"/>
                  <a:gd name="connsiteX10" fmla="*/ 151866 w 553710"/>
                  <a:gd name="connsiteY10" fmla="*/ 220136 h 220136"/>
                  <a:gd name="connsiteX11" fmla="*/ 125726 w 553710"/>
                  <a:gd name="connsiteY11" fmla="*/ 209189 h 220136"/>
                  <a:gd name="connsiteX12" fmla="*/ 8117 w 553710"/>
                  <a:gd name="connsiteY12" fmla="*/ 155095 h 220136"/>
                  <a:gd name="connsiteX13" fmla="*/ 0 w 553710"/>
                  <a:gd name="connsiteY13" fmla="*/ 152073 h 220136"/>
                  <a:gd name="connsiteX14" fmla="*/ 12201 w 553710"/>
                  <a:gd name="connsiteY14" fmla="*/ 148025 h 220136"/>
                  <a:gd name="connsiteX15" fmla="*/ 41427 w 553710"/>
                  <a:gd name="connsiteY15" fmla="*/ 136305 h 220136"/>
                  <a:gd name="connsiteX16" fmla="*/ 184302 w 553710"/>
                  <a:gd name="connsiteY16" fmla="*/ 67249 h 220136"/>
                  <a:gd name="connsiteX17" fmla="*/ 312890 w 553710"/>
                  <a:gd name="connsiteY17" fmla="*/ 22005 h 220136"/>
                  <a:gd name="connsiteX18" fmla="*/ 417665 w 553710"/>
                  <a:gd name="connsiteY18" fmla="*/ 574 h 220136"/>
                  <a:gd name="connsiteX0" fmla="*/ 417665 w 553710"/>
                  <a:gd name="connsiteY0" fmla="*/ 574 h 220136"/>
                  <a:gd name="connsiteX1" fmla="*/ 522440 w 553710"/>
                  <a:gd name="connsiteY1" fmla="*/ 7717 h 220136"/>
                  <a:gd name="connsiteX2" fmla="*/ 553396 w 553710"/>
                  <a:gd name="connsiteY2" fmla="*/ 24386 h 220136"/>
                  <a:gd name="connsiteX3" fmla="*/ 534346 w 553710"/>
                  <a:gd name="connsiteY3" fmla="*/ 43436 h 220136"/>
                  <a:gd name="connsiteX4" fmla="*/ 472433 w 553710"/>
                  <a:gd name="connsiteY4" fmla="*/ 43436 h 220136"/>
                  <a:gd name="connsiteX5" fmla="*/ 365277 w 553710"/>
                  <a:gd name="connsiteY5" fmla="*/ 60104 h 220136"/>
                  <a:gd name="connsiteX6" fmla="*/ 267646 w 553710"/>
                  <a:gd name="connsiteY6" fmla="*/ 93442 h 220136"/>
                  <a:gd name="connsiteX7" fmla="*/ 193827 w 553710"/>
                  <a:gd name="connsiteY7" fmla="*/ 148211 h 220136"/>
                  <a:gd name="connsiteX8" fmla="*/ 170014 w 553710"/>
                  <a:gd name="connsiteY8" fmla="*/ 195836 h 220136"/>
                  <a:gd name="connsiteX9" fmla="*/ 167373 w 553710"/>
                  <a:gd name="connsiteY9" fmla="*/ 212877 h 220136"/>
                  <a:gd name="connsiteX10" fmla="*/ 151866 w 553710"/>
                  <a:gd name="connsiteY10" fmla="*/ 220136 h 220136"/>
                  <a:gd name="connsiteX11" fmla="*/ 125726 w 553710"/>
                  <a:gd name="connsiteY11" fmla="*/ 209189 h 220136"/>
                  <a:gd name="connsiteX12" fmla="*/ 8117 w 553710"/>
                  <a:gd name="connsiteY12" fmla="*/ 155095 h 220136"/>
                  <a:gd name="connsiteX13" fmla="*/ 0 w 553710"/>
                  <a:gd name="connsiteY13" fmla="*/ 152073 h 220136"/>
                  <a:gd name="connsiteX14" fmla="*/ 12201 w 553710"/>
                  <a:gd name="connsiteY14" fmla="*/ 148025 h 220136"/>
                  <a:gd name="connsiteX15" fmla="*/ 62858 w 553710"/>
                  <a:gd name="connsiteY15" fmla="*/ 124399 h 220136"/>
                  <a:gd name="connsiteX16" fmla="*/ 184302 w 553710"/>
                  <a:gd name="connsiteY16" fmla="*/ 67249 h 220136"/>
                  <a:gd name="connsiteX17" fmla="*/ 312890 w 553710"/>
                  <a:gd name="connsiteY17" fmla="*/ 22005 h 220136"/>
                  <a:gd name="connsiteX18" fmla="*/ 417665 w 553710"/>
                  <a:gd name="connsiteY18" fmla="*/ 574 h 220136"/>
                  <a:gd name="connsiteX0" fmla="*/ 417665 w 553710"/>
                  <a:gd name="connsiteY0" fmla="*/ 574 h 220136"/>
                  <a:gd name="connsiteX1" fmla="*/ 522440 w 553710"/>
                  <a:gd name="connsiteY1" fmla="*/ 7717 h 220136"/>
                  <a:gd name="connsiteX2" fmla="*/ 553396 w 553710"/>
                  <a:gd name="connsiteY2" fmla="*/ 24386 h 220136"/>
                  <a:gd name="connsiteX3" fmla="*/ 534346 w 553710"/>
                  <a:gd name="connsiteY3" fmla="*/ 43436 h 220136"/>
                  <a:gd name="connsiteX4" fmla="*/ 472433 w 553710"/>
                  <a:gd name="connsiteY4" fmla="*/ 43436 h 220136"/>
                  <a:gd name="connsiteX5" fmla="*/ 365277 w 553710"/>
                  <a:gd name="connsiteY5" fmla="*/ 60104 h 220136"/>
                  <a:gd name="connsiteX6" fmla="*/ 267646 w 553710"/>
                  <a:gd name="connsiteY6" fmla="*/ 93442 h 220136"/>
                  <a:gd name="connsiteX7" fmla="*/ 193827 w 553710"/>
                  <a:gd name="connsiteY7" fmla="*/ 148211 h 220136"/>
                  <a:gd name="connsiteX8" fmla="*/ 170014 w 553710"/>
                  <a:gd name="connsiteY8" fmla="*/ 195836 h 220136"/>
                  <a:gd name="connsiteX9" fmla="*/ 167373 w 553710"/>
                  <a:gd name="connsiteY9" fmla="*/ 212877 h 220136"/>
                  <a:gd name="connsiteX10" fmla="*/ 151866 w 553710"/>
                  <a:gd name="connsiteY10" fmla="*/ 220136 h 220136"/>
                  <a:gd name="connsiteX11" fmla="*/ 125726 w 553710"/>
                  <a:gd name="connsiteY11" fmla="*/ 209189 h 220136"/>
                  <a:gd name="connsiteX12" fmla="*/ 8117 w 553710"/>
                  <a:gd name="connsiteY12" fmla="*/ 155095 h 220136"/>
                  <a:gd name="connsiteX13" fmla="*/ 0 w 553710"/>
                  <a:gd name="connsiteY13" fmla="*/ 152073 h 220136"/>
                  <a:gd name="connsiteX14" fmla="*/ 36014 w 553710"/>
                  <a:gd name="connsiteY14" fmla="*/ 143263 h 220136"/>
                  <a:gd name="connsiteX15" fmla="*/ 62858 w 553710"/>
                  <a:gd name="connsiteY15" fmla="*/ 124399 h 220136"/>
                  <a:gd name="connsiteX16" fmla="*/ 184302 w 553710"/>
                  <a:gd name="connsiteY16" fmla="*/ 67249 h 220136"/>
                  <a:gd name="connsiteX17" fmla="*/ 312890 w 553710"/>
                  <a:gd name="connsiteY17" fmla="*/ 22005 h 220136"/>
                  <a:gd name="connsiteX18" fmla="*/ 417665 w 553710"/>
                  <a:gd name="connsiteY18" fmla="*/ 574 h 220136"/>
                  <a:gd name="connsiteX0" fmla="*/ 409548 w 545593"/>
                  <a:gd name="connsiteY0" fmla="*/ 574 h 220136"/>
                  <a:gd name="connsiteX1" fmla="*/ 514323 w 545593"/>
                  <a:gd name="connsiteY1" fmla="*/ 7717 h 220136"/>
                  <a:gd name="connsiteX2" fmla="*/ 545279 w 545593"/>
                  <a:gd name="connsiteY2" fmla="*/ 24386 h 220136"/>
                  <a:gd name="connsiteX3" fmla="*/ 526229 w 545593"/>
                  <a:gd name="connsiteY3" fmla="*/ 43436 h 220136"/>
                  <a:gd name="connsiteX4" fmla="*/ 464316 w 545593"/>
                  <a:gd name="connsiteY4" fmla="*/ 43436 h 220136"/>
                  <a:gd name="connsiteX5" fmla="*/ 357160 w 545593"/>
                  <a:gd name="connsiteY5" fmla="*/ 60104 h 220136"/>
                  <a:gd name="connsiteX6" fmla="*/ 259529 w 545593"/>
                  <a:gd name="connsiteY6" fmla="*/ 93442 h 220136"/>
                  <a:gd name="connsiteX7" fmla="*/ 185710 w 545593"/>
                  <a:gd name="connsiteY7" fmla="*/ 148211 h 220136"/>
                  <a:gd name="connsiteX8" fmla="*/ 161897 w 545593"/>
                  <a:gd name="connsiteY8" fmla="*/ 195836 h 220136"/>
                  <a:gd name="connsiteX9" fmla="*/ 159256 w 545593"/>
                  <a:gd name="connsiteY9" fmla="*/ 212877 h 220136"/>
                  <a:gd name="connsiteX10" fmla="*/ 143749 w 545593"/>
                  <a:gd name="connsiteY10" fmla="*/ 220136 h 220136"/>
                  <a:gd name="connsiteX11" fmla="*/ 117609 w 545593"/>
                  <a:gd name="connsiteY11" fmla="*/ 209189 h 220136"/>
                  <a:gd name="connsiteX12" fmla="*/ 0 w 545593"/>
                  <a:gd name="connsiteY12" fmla="*/ 155095 h 220136"/>
                  <a:gd name="connsiteX13" fmla="*/ 22839 w 545593"/>
                  <a:gd name="connsiteY13" fmla="*/ 163979 h 220136"/>
                  <a:gd name="connsiteX14" fmla="*/ 27897 w 545593"/>
                  <a:gd name="connsiteY14" fmla="*/ 143263 h 220136"/>
                  <a:gd name="connsiteX15" fmla="*/ 54741 w 545593"/>
                  <a:gd name="connsiteY15" fmla="*/ 124399 h 220136"/>
                  <a:gd name="connsiteX16" fmla="*/ 176185 w 545593"/>
                  <a:gd name="connsiteY16" fmla="*/ 67249 h 220136"/>
                  <a:gd name="connsiteX17" fmla="*/ 304773 w 545593"/>
                  <a:gd name="connsiteY17" fmla="*/ 22005 h 220136"/>
                  <a:gd name="connsiteX18" fmla="*/ 409548 w 545593"/>
                  <a:gd name="connsiteY18" fmla="*/ 574 h 220136"/>
                  <a:gd name="connsiteX0" fmla="*/ 386709 w 522754"/>
                  <a:gd name="connsiteY0" fmla="*/ 574 h 220136"/>
                  <a:gd name="connsiteX1" fmla="*/ 491484 w 522754"/>
                  <a:gd name="connsiteY1" fmla="*/ 7717 h 220136"/>
                  <a:gd name="connsiteX2" fmla="*/ 522440 w 522754"/>
                  <a:gd name="connsiteY2" fmla="*/ 24386 h 220136"/>
                  <a:gd name="connsiteX3" fmla="*/ 503390 w 522754"/>
                  <a:gd name="connsiteY3" fmla="*/ 43436 h 220136"/>
                  <a:gd name="connsiteX4" fmla="*/ 441477 w 522754"/>
                  <a:gd name="connsiteY4" fmla="*/ 43436 h 220136"/>
                  <a:gd name="connsiteX5" fmla="*/ 334321 w 522754"/>
                  <a:gd name="connsiteY5" fmla="*/ 60104 h 220136"/>
                  <a:gd name="connsiteX6" fmla="*/ 236690 w 522754"/>
                  <a:gd name="connsiteY6" fmla="*/ 93442 h 220136"/>
                  <a:gd name="connsiteX7" fmla="*/ 162871 w 522754"/>
                  <a:gd name="connsiteY7" fmla="*/ 148211 h 220136"/>
                  <a:gd name="connsiteX8" fmla="*/ 139058 w 522754"/>
                  <a:gd name="connsiteY8" fmla="*/ 195836 h 220136"/>
                  <a:gd name="connsiteX9" fmla="*/ 136417 w 522754"/>
                  <a:gd name="connsiteY9" fmla="*/ 212877 h 220136"/>
                  <a:gd name="connsiteX10" fmla="*/ 120910 w 522754"/>
                  <a:gd name="connsiteY10" fmla="*/ 220136 h 220136"/>
                  <a:gd name="connsiteX11" fmla="*/ 94770 w 522754"/>
                  <a:gd name="connsiteY11" fmla="*/ 209189 h 220136"/>
                  <a:gd name="connsiteX12" fmla="*/ 973 w 522754"/>
                  <a:gd name="connsiteY12" fmla="*/ 164620 h 220136"/>
                  <a:gd name="connsiteX13" fmla="*/ 0 w 522754"/>
                  <a:gd name="connsiteY13" fmla="*/ 163979 h 220136"/>
                  <a:gd name="connsiteX14" fmla="*/ 5058 w 522754"/>
                  <a:gd name="connsiteY14" fmla="*/ 143263 h 220136"/>
                  <a:gd name="connsiteX15" fmla="*/ 31902 w 522754"/>
                  <a:gd name="connsiteY15" fmla="*/ 124399 h 220136"/>
                  <a:gd name="connsiteX16" fmla="*/ 153346 w 522754"/>
                  <a:gd name="connsiteY16" fmla="*/ 67249 h 220136"/>
                  <a:gd name="connsiteX17" fmla="*/ 281934 w 522754"/>
                  <a:gd name="connsiteY17" fmla="*/ 22005 h 220136"/>
                  <a:gd name="connsiteX18" fmla="*/ 386709 w 522754"/>
                  <a:gd name="connsiteY18" fmla="*/ 574 h 220136"/>
                  <a:gd name="connsiteX0" fmla="*/ 386709 w 522754"/>
                  <a:gd name="connsiteY0" fmla="*/ 314 h 219876"/>
                  <a:gd name="connsiteX1" fmla="*/ 491484 w 522754"/>
                  <a:gd name="connsiteY1" fmla="*/ 7457 h 219876"/>
                  <a:gd name="connsiteX2" fmla="*/ 522440 w 522754"/>
                  <a:gd name="connsiteY2" fmla="*/ 24126 h 219876"/>
                  <a:gd name="connsiteX3" fmla="*/ 503390 w 522754"/>
                  <a:gd name="connsiteY3" fmla="*/ 43176 h 219876"/>
                  <a:gd name="connsiteX4" fmla="*/ 441477 w 522754"/>
                  <a:gd name="connsiteY4" fmla="*/ 43176 h 219876"/>
                  <a:gd name="connsiteX5" fmla="*/ 334321 w 522754"/>
                  <a:gd name="connsiteY5" fmla="*/ 59844 h 219876"/>
                  <a:gd name="connsiteX6" fmla="*/ 236690 w 522754"/>
                  <a:gd name="connsiteY6" fmla="*/ 93182 h 219876"/>
                  <a:gd name="connsiteX7" fmla="*/ 162871 w 522754"/>
                  <a:gd name="connsiteY7" fmla="*/ 147951 h 219876"/>
                  <a:gd name="connsiteX8" fmla="*/ 139058 w 522754"/>
                  <a:gd name="connsiteY8" fmla="*/ 195576 h 219876"/>
                  <a:gd name="connsiteX9" fmla="*/ 136417 w 522754"/>
                  <a:gd name="connsiteY9" fmla="*/ 212617 h 219876"/>
                  <a:gd name="connsiteX10" fmla="*/ 120910 w 522754"/>
                  <a:gd name="connsiteY10" fmla="*/ 219876 h 219876"/>
                  <a:gd name="connsiteX11" fmla="*/ 94770 w 522754"/>
                  <a:gd name="connsiteY11" fmla="*/ 208929 h 219876"/>
                  <a:gd name="connsiteX12" fmla="*/ 973 w 522754"/>
                  <a:gd name="connsiteY12" fmla="*/ 164360 h 219876"/>
                  <a:gd name="connsiteX13" fmla="*/ 0 w 522754"/>
                  <a:gd name="connsiteY13" fmla="*/ 163719 h 219876"/>
                  <a:gd name="connsiteX14" fmla="*/ 5058 w 522754"/>
                  <a:gd name="connsiteY14" fmla="*/ 143003 h 219876"/>
                  <a:gd name="connsiteX15" fmla="*/ 31902 w 522754"/>
                  <a:gd name="connsiteY15" fmla="*/ 124139 h 219876"/>
                  <a:gd name="connsiteX16" fmla="*/ 153346 w 522754"/>
                  <a:gd name="connsiteY16" fmla="*/ 66989 h 219876"/>
                  <a:gd name="connsiteX17" fmla="*/ 274790 w 522754"/>
                  <a:gd name="connsiteY17" fmla="*/ 16983 h 219876"/>
                  <a:gd name="connsiteX18" fmla="*/ 386709 w 522754"/>
                  <a:gd name="connsiteY18" fmla="*/ 314 h 219876"/>
                  <a:gd name="connsiteX0" fmla="*/ 386709 w 522754"/>
                  <a:gd name="connsiteY0" fmla="*/ 314 h 219876"/>
                  <a:gd name="connsiteX1" fmla="*/ 491484 w 522754"/>
                  <a:gd name="connsiteY1" fmla="*/ 7457 h 219876"/>
                  <a:gd name="connsiteX2" fmla="*/ 522440 w 522754"/>
                  <a:gd name="connsiteY2" fmla="*/ 24126 h 219876"/>
                  <a:gd name="connsiteX3" fmla="*/ 503390 w 522754"/>
                  <a:gd name="connsiteY3" fmla="*/ 43176 h 219876"/>
                  <a:gd name="connsiteX4" fmla="*/ 441477 w 522754"/>
                  <a:gd name="connsiteY4" fmla="*/ 43176 h 219876"/>
                  <a:gd name="connsiteX5" fmla="*/ 334321 w 522754"/>
                  <a:gd name="connsiteY5" fmla="*/ 59844 h 219876"/>
                  <a:gd name="connsiteX6" fmla="*/ 236690 w 522754"/>
                  <a:gd name="connsiteY6" fmla="*/ 100326 h 219876"/>
                  <a:gd name="connsiteX7" fmla="*/ 162871 w 522754"/>
                  <a:gd name="connsiteY7" fmla="*/ 147951 h 219876"/>
                  <a:gd name="connsiteX8" fmla="*/ 139058 w 522754"/>
                  <a:gd name="connsiteY8" fmla="*/ 195576 h 219876"/>
                  <a:gd name="connsiteX9" fmla="*/ 136417 w 522754"/>
                  <a:gd name="connsiteY9" fmla="*/ 212617 h 219876"/>
                  <a:gd name="connsiteX10" fmla="*/ 120910 w 522754"/>
                  <a:gd name="connsiteY10" fmla="*/ 219876 h 219876"/>
                  <a:gd name="connsiteX11" fmla="*/ 94770 w 522754"/>
                  <a:gd name="connsiteY11" fmla="*/ 208929 h 219876"/>
                  <a:gd name="connsiteX12" fmla="*/ 973 w 522754"/>
                  <a:gd name="connsiteY12" fmla="*/ 164360 h 219876"/>
                  <a:gd name="connsiteX13" fmla="*/ 0 w 522754"/>
                  <a:gd name="connsiteY13" fmla="*/ 163719 h 219876"/>
                  <a:gd name="connsiteX14" fmla="*/ 5058 w 522754"/>
                  <a:gd name="connsiteY14" fmla="*/ 143003 h 219876"/>
                  <a:gd name="connsiteX15" fmla="*/ 31902 w 522754"/>
                  <a:gd name="connsiteY15" fmla="*/ 124139 h 219876"/>
                  <a:gd name="connsiteX16" fmla="*/ 153346 w 522754"/>
                  <a:gd name="connsiteY16" fmla="*/ 66989 h 219876"/>
                  <a:gd name="connsiteX17" fmla="*/ 274790 w 522754"/>
                  <a:gd name="connsiteY17" fmla="*/ 16983 h 219876"/>
                  <a:gd name="connsiteX18" fmla="*/ 386709 w 522754"/>
                  <a:gd name="connsiteY18" fmla="*/ 314 h 219876"/>
                  <a:gd name="connsiteX0" fmla="*/ 386709 w 522754"/>
                  <a:gd name="connsiteY0" fmla="*/ 314 h 219876"/>
                  <a:gd name="connsiteX1" fmla="*/ 491484 w 522754"/>
                  <a:gd name="connsiteY1" fmla="*/ 7457 h 219876"/>
                  <a:gd name="connsiteX2" fmla="*/ 522440 w 522754"/>
                  <a:gd name="connsiteY2" fmla="*/ 24126 h 219876"/>
                  <a:gd name="connsiteX3" fmla="*/ 503390 w 522754"/>
                  <a:gd name="connsiteY3" fmla="*/ 43176 h 219876"/>
                  <a:gd name="connsiteX4" fmla="*/ 441477 w 522754"/>
                  <a:gd name="connsiteY4" fmla="*/ 43176 h 219876"/>
                  <a:gd name="connsiteX5" fmla="*/ 334321 w 522754"/>
                  <a:gd name="connsiteY5" fmla="*/ 59844 h 219876"/>
                  <a:gd name="connsiteX6" fmla="*/ 236690 w 522754"/>
                  <a:gd name="connsiteY6" fmla="*/ 100326 h 219876"/>
                  <a:gd name="connsiteX7" fmla="*/ 162871 w 522754"/>
                  <a:gd name="connsiteY7" fmla="*/ 147951 h 219876"/>
                  <a:gd name="connsiteX8" fmla="*/ 139058 w 522754"/>
                  <a:gd name="connsiteY8" fmla="*/ 195576 h 219876"/>
                  <a:gd name="connsiteX9" fmla="*/ 136417 w 522754"/>
                  <a:gd name="connsiteY9" fmla="*/ 212617 h 219876"/>
                  <a:gd name="connsiteX10" fmla="*/ 120910 w 522754"/>
                  <a:gd name="connsiteY10" fmla="*/ 219876 h 219876"/>
                  <a:gd name="connsiteX11" fmla="*/ 94770 w 522754"/>
                  <a:gd name="connsiteY11" fmla="*/ 208929 h 219876"/>
                  <a:gd name="connsiteX12" fmla="*/ 973 w 522754"/>
                  <a:gd name="connsiteY12" fmla="*/ 164360 h 219876"/>
                  <a:gd name="connsiteX13" fmla="*/ 0 w 522754"/>
                  <a:gd name="connsiteY13" fmla="*/ 163719 h 219876"/>
                  <a:gd name="connsiteX14" fmla="*/ 5058 w 522754"/>
                  <a:gd name="connsiteY14" fmla="*/ 143003 h 219876"/>
                  <a:gd name="connsiteX15" fmla="*/ 43808 w 522754"/>
                  <a:gd name="connsiteY15" fmla="*/ 124139 h 219876"/>
                  <a:gd name="connsiteX16" fmla="*/ 153346 w 522754"/>
                  <a:gd name="connsiteY16" fmla="*/ 66989 h 219876"/>
                  <a:gd name="connsiteX17" fmla="*/ 274790 w 522754"/>
                  <a:gd name="connsiteY17" fmla="*/ 16983 h 219876"/>
                  <a:gd name="connsiteX18" fmla="*/ 386709 w 522754"/>
                  <a:gd name="connsiteY18" fmla="*/ 314 h 219876"/>
                  <a:gd name="connsiteX0" fmla="*/ 386709 w 522754"/>
                  <a:gd name="connsiteY0" fmla="*/ 314 h 219876"/>
                  <a:gd name="connsiteX1" fmla="*/ 491484 w 522754"/>
                  <a:gd name="connsiteY1" fmla="*/ 7457 h 219876"/>
                  <a:gd name="connsiteX2" fmla="*/ 522440 w 522754"/>
                  <a:gd name="connsiteY2" fmla="*/ 24126 h 219876"/>
                  <a:gd name="connsiteX3" fmla="*/ 503390 w 522754"/>
                  <a:gd name="connsiteY3" fmla="*/ 43176 h 219876"/>
                  <a:gd name="connsiteX4" fmla="*/ 441477 w 522754"/>
                  <a:gd name="connsiteY4" fmla="*/ 43176 h 219876"/>
                  <a:gd name="connsiteX5" fmla="*/ 334321 w 522754"/>
                  <a:gd name="connsiteY5" fmla="*/ 59844 h 219876"/>
                  <a:gd name="connsiteX6" fmla="*/ 236690 w 522754"/>
                  <a:gd name="connsiteY6" fmla="*/ 100326 h 219876"/>
                  <a:gd name="connsiteX7" fmla="*/ 162871 w 522754"/>
                  <a:gd name="connsiteY7" fmla="*/ 147951 h 219876"/>
                  <a:gd name="connsiteX8" fmla="*/ 131915 w 522754"/>
                  <a:gd name="connsiteY8" fmla="*/ 178908 h 219876"/>
                  <a:gd name="connsiteX9" fmla="*/ 136417 w 522754"/>
                  <a:gd name="connsiteY9" fmla="*/ 212617 h 219876"/>
                  <a:gd name="connsiteX10" fmla="*/ 120910 w 522754"/>
                  <a:gd name="connsiteY10" fmla="*/ 219876 h 219876"/>
                  <a:gd name="connsiteX11" fmla="*/ 94770 w 522754"/>
                  <a:gd name="connsiteY11" fmla="*/ 208929 h 219876"/>
                  <a:gd name="connsiteX12" fmla="*/ 973 w 522754"/>
                  <a:gd name="connsiteY12" fmla="*/ 164360 h 219876"/>
                  <a:gd name="connsiteX13" fmla="*/ 0 w 522754"/>
                  <a:gd name="connsiteY13" fmla="*/ 163719 h 219876"/>
                  <a:gd name="connsiteX14" fmla="*/ 5058 w 522754"/>
                  <a:gd name="connsiteY14" fmla="*/ 143003 h 219876"/>
                  <a:gd name="connsiteX15" fmla="*/ 43808 w 522754"/>
                  <a:gd name="connsiteY15" fmla="*/ 124139 h 219876"/>
                  <a:gd name="connsiteX16" fmla="*/ 153346 w 522754"/>
                  <a:gd name="connsiteY16" fmla="*/ 66989 h 219876"/>
                  <a:gd name="connsiteX17" fmla="*/ 274790 w 522754"/>
                  <a:gd name="connsiteY17" fmla="*/ 16983 h 219876"/>
                  <a:gd name="connsiteX18" fmla="*/ 386709 w 522754"/>
                  <a:gd name="connsiteY18" fmla="*/ 314 h 219876"/>
                  <a:gd name="connsiteX0" fmla="*/ 386709 w 522754"/>
                  <a:gd name="connsiteY0" fmla="*/ 314 h 219876"/>
                  <a:gd name="connsiteX1" fmla="*/ 491484 w 522754"/>
                  <a:gd name="connsiteY1" fmla="*/ 7457 h 219876"/>
                  <a:gd name="connsiteX2" fmla="*/ 522440 w 522754"/>
                  <a:gd name="connsiteY2" fmla="*/ 24126 h 219876"/>
                  <a:gd name="connsiteX3" fmla="*/ 503390 w 522754"/>
                  <a:gd name="connsiteY3" fmla="*/ 43176 h 219876"/>
                  <a:gd name="connsiteX4" fmla="*/ 441477 w 522754"/>
                  <a:gd name="connsiteY4" fmla="*/ 43176 h 219876"/>
                  <a:gd name="connsiteX5" fmla="*/ 334321 w 522754"/>
                  <a:gd name="connsiteY5" fmla="*/ 59844 h 219876"/>
                  <a:gd name="connsiteX6" fmla="*/ 236690 w 522754"/>
                  <a:gd name="connsiteY6" fmla="*/ 100326 h 219876"/>
                  <a:gd name="connsiteX7" fmla="*/ 162871 w 522754"/>
                  <a:gd name="connsiteY7" fmla="*/ 147951 h 219876"/>
                  <a:gd name="connsiteX8" fmla="*/ 131915 w 522754"/>
                  <a:gd name="connsiteY8" fmla="*/ 178908 h 219876"/>
                  <a:gd name="connsiteX9" fmla="*/ 129273 w 522754"/>
                  <a:gd name="connsiteY9" fmla="*/ 203092 h 219876"/>
                  <a:gd name="connsiteX10" fmla="*/ 120910 w 522754"/>
                  <a:gd name="connsiteY10" fmla="*/ 219876 h 219876"/>
                  <a:gd name="connsiteX11" fmla="*/ 94770 w 522754"/>
                  <a:gd name="connsiteY11" fmla="*/ 208929 h 219876"/>
                  <a:gd name="connsiteX12" fmla="*/ 973 w 522754"/>
                  <a:gd name="connsiteY12" fmla="*/ 164360 h 219876"/>
                  <a:gd name="connsiteX13" fmla="*/ 0 w 522754"/>
                  <a:gd name="connsiteY13" fmla="*/ 163719 h 219876"/>
                  <a:gd name="connsiteX14" fmla="*/ 5058 w 522754"/>
                  <a:gd name="connsiteY14" fmla="*/ 143003 h 219876"/>
                  <a:gd name="connsiteX15" fmla="*/ 43808 w 522754"/>
                  <a:gd name="connsiteY15" fmla="*/ 124139 h 219876"/>
                  <a:gd name="connsiteX16" fmla="*/ 153346 w 522754"/>
                  <a:gd name="connsiteY16" fmla="*/ 66989 h 219876"/>
                  <a:gd name="connsiteX17" fmla="*/ 274790 w 522754"/>
                  <a:gd name="connsiteY17" fmla="*/ 16983 h 219876"/>
                  <a:gd name="connsiteX18" fmla="*/ 386709 w 522754"/>
                  <a:gd name="connsiteY18" fmla="*/ 314 h 219876"/>
                  <a:gd name="connsiteX0" fmla="*/ 386709 w 522754"/>
                  <a:gd name="connsiteY0" fmla="*/ 314 h 212732"/>
                  <a:gd name="connsiteX1" fmla="*/ 491484 w 522754"/>
                  <a:gd name="connsiteY1" fmla="*/ 7457 h 212732"/>
                  <a:gd name="connsiteX2" fmla="*/ 522440 w 522754"/>
                  <a:gd name="connsiteY2" fmla="*/ 24126 h 212732"/>
                  <a:gd name="connsiteX3" fmla="*/ 503390 w 522754"/>
                  <a:gd name="connsiteY3" fmla="*/ 43176 h 212732"/>
                  <a:gd name="connsiteX4" fmla="*/ 441477 w 522754"/>
                  <a:gd name="connsiteY4" fmla="*/ 43176 h 212732"/>
                  <a:gd name="connsiteX5" fmla="*/ 334321 w 522754"/>
                  <a:gd name="connsiteY5" fmla="*/ 59844 h 212732"/>
                  <a:gd name="connsiteX6" fmla="*/ 236690 w 522754"/>
                  <a:gd name="connsiteY6" fmla="*/ 100326 h 212732"/>
                  <a:gd name="connsiteX7" fmla="*/ 162871 w 522754"/>
                  <a:gd name="connsiteY7" fmla="*/ 147951 h 212732"/>
                  <a:gd name="connsiteX8" fmla="*/ 131915 w 522754"/>
                  <a:gd name="connsiteY8" fmla="*/ 178908 h 212732"/>
                  <a:gd name="connsiteX9" fmla="*/ 129273 w 522754"/>
                  <a:gd name="connsiteY9" fmla="*/ 203092 h 212732"/>
                  <a:gd name="connsiteX10" fmla="*/ 111385 w 522754"/>
                  <a:gd name="connsiteY10" fmla="*/ 212732 h 212732"/>
                  <a:gd name="connsiteX11" fmla="*/ 94770 w 522754"/>
                  <a:gd name="connsiteY11" fmla="*/ 208929 h 212732"/>
                  <a:gd name="connsiteX12" fmla="*/ 973 w 522754"/>
                  <a:gd name="connsiteY12" fmla="*/ 164360 h 212732"/>
                  <a:gd name="connsiteX13" fmla="*/ 0 w 522754"/>
                  <a:gd name="connsiteY13" fmla="*/ 163719 h 212732"/>
                  <a:gd name="connsiteX14" fmla="*/ 5058 w 522754"/>
                  <a:gd name="connsiteY14" fmla="*/ 143003 h 212732"/>
                  <a:gd name="connsiteX15" fmla="*/ 43808 w 522754"/>
                  <a:gd name="connsiteY15" fmla="*/ 124139 h 212732"/>
                  <a:gd name="connsiteX16" fmla="*/ 153346 w 522754"/>
                  <a:gd name="connsiteY16" fmla="*/ 66989 h 212732"/>
                  <a:gd name="connsiteX17" fmla="*/ 274790 w 522754"/>
                  <a:gd name="connsiteY17" fmla="*/ 16983 h 212732"/>
                  <a:gd name="connsiteX18" fmla="*/ 386709 w 522754"/>
                  <a:gd name="connsiteY18" fmla="*/ 314 h 212732"/>
                  <a:gd name="connsiteX0" fmla="*/ 386709 w 522754"/>
                  <a:gd name="connsiteY0" fmla="*/ 314 h 212732"/>
                  <a:gd name="connsiteX1" fmla="*/ 491484 w 522754"/>
                  <a:gd name="connsiteY1" fmla="*/ 7457 h 212732"/>
                  <a:gd name="connsiteX2" fmla="*/ 522440 w 522754"/>
                  <a:gd name="connsiteY2" fmla="*/ 24126 h 212732"/>
                  <a:gd name="connsiteX3" fmla="*/ 503390 w 522754"/>
                  <a:gd name="connsiteY3" fmla="*/ 43176 h 212732"/>
                  <a:gd name="connsiteX4" fmla="*/ 441477 w 522754"/>
                  <a:gd name="connsiteY4" fmla="*/ 43176 h 212732"/>
                  <a:gd name="connsiteX5" fmla="*/ 334321 w 522754"/>
                  <a:gd name="connsiteY5" fmla="*/ 59844 h 212732"/>
                  <a:gd name="connsiteX6" fmla="*/ 236690 w 522754"/>
                  <a:gd name="connsiteY6" fmla="*/ 100326 h 212732"/>
                  <a:gd name="connsiteX7" fmla="*/ 162871 w 522754"/>
                  <a:gd name="connsiteY7" fmla="*/ 147951 h 212732"/>
                  <a:gd name="connsiteX8" fmla="*/ 131915 w 522754"/>
                  <a:gd name="connsiteY8" fmla="*/ 178908 h 212732"/>
                  <a:gd name="connsiteX9" fmla="*/ 129273 w 522754"/>
                  <a:gd name="connsiteY9" fmla="*/ 203092 h 212732"/>
                  <a:gd name="connsiteX10" fmla="*/ 111385 w 522754"/>
                  <a:gd name="connsiteY10" fmla="*/ 212732 h 212732"/>
                  <a:gd name="connsiteX11" fmla="*/ 63814 w 522754"/>
                  <a:gd name="connsiteY11" fmla="*/ 189879 h 212732"/>
                  <a:gd name="connsiteX12" fmla="*/ 973 w 522754"/>
                  <a:gd name="connsiteY12" fmla="*/ 164360 h 212732"/>
                  <a:gd name="connsiteX13" fmla="*/ 0 w 522754"/>
                  <a:gd name="connsiteY13" fmla="*/ 163719 h 212732"/>
                  <a:gd name="connsiteX14" fmla="*/ 5058 w 522754"/>
                  <a:gd name="connsiteY14" fmla="*/ 143003 h 212732"/>
                  <a:gd name="connsiteX15" fmla="*/ 43808 w 522754"/>
                  <a:gd name="connsiteY15" fmla="*/ 124139 h 212732"/>
                  <a:gd name="connsiteX16" fmla="*/ 153346 w 522754"/>
                  <a:gd name="connsiteY16" fmla="*/ 66989 h 212732"/>
                  <a:gd name="connsiteX17" fmla="*/ 274790 w 522754"/>
                  <a:gd name="connsiteY17" fmla="*/ 16983 h 212732"/>
                  <a:gd name="connsiteX18" fmla="*/ 386709 w 522754"/>
                  <a:gd name="connsiteY18" fmla="*/ 314 h 212732"/>
                  <a:gd name="connsiteX0" fmla="*/ 386709 w 522754"/>
                  <a:gd name="connsiteY0" fmla="*/ 314 h 203207"/>
                  <a:gd name="connsiteX1" fmla="*/ 491484 w 522754"/>
                  <a:gd name="connsiteY1" fmla="*/ 7457 h 203207"/>
                  <a:gd name="connsiteX2" fmla="*/ 522440 w 522754"/>
                  <a:gd name="connsiteY2" fmla="*/ 24126 h 203207"/>
                  <a:gd name="connsiteX3" fmla="*/ 503390 w 522754"/>
                  <a:gd name="connsiteY3" fmla="*/ 43176 h 203207"/>
                  <a:gd name="connsiteX4" fmla="*/ 441477 w 522754"/>
                  <a:gd name="connsiteY4" fmla="*/ 43176 h 203207"/>
                  <a:gd name="connsiteX5" fmla="*/ 334321 w 522754"/>
                  <a:gd name="connsiteY5" fmla="*/ 59844 h 203207"/>
                  <a:gd name="connsiteX6" fmla="*/ 236690 w 522754"/>
                  <a:gd name="connsiteY6" fmla="*/ 100326 h 203207"/>
                  <a:gd name="connsiteX7" fmla="*/ 162871 w 522754"/>
                  <a:gd name="connsiteY7" fmla="*/ 147951 h 203207"/>
                  <a:gd name="connsiteX8" fmla="*/ 131915 w 522754"/>
                  <a:gd name="connsiteY8" fmla="*/ 178908 h 203207"/>
                  <a:gd name="connsiteX9" fmla="*/ 129273 w 522754"/>
                  <a:gd name="connsiteY9" fmla="*/ 203092 h 203207"/>
                  <a:gd name="connsiteX10" fmla="*/ 99479 w 522754"/>
                  <a:gd name="connsiteY10" fmla="*/ 203207 h 203207"/>
                  <a:gd name="connsiteX11" fmla="*/ 63814 w 522754"/>
                  <a:gd name="connsiteY11" fmla="*/ 189879 h 203207"/>
                  <a:gd name="connsiteX12" fmla="*/ 973 w 522754"/>
                  <a:gd name="connsiteY12" fmla="*/ 164360 h 203207"/>
                  <a:gd name="connsiteX13" fmla="*/ 0 w 522754"/>
                  <a:gd name="connsiteY13" fmla="*/ 163719 h 203207"/>
                  <a:gd name="connsiteX14" fmla="*/ 5058 w 522754"/>
                  <a:gd name="connsiteY14" fmla="*/ 143003 h 203207"/>
                  <a:gd name="connsiteX15" fmla="*/ 43808 w 522754"/>
                  <a:gd name="connsiteY15" fmla="*/ 124139 h 203207"/>
                  <a:gd name="connsiteX16" fmla="*/ 153346 w 522754"/>
                  <a:gd name="connsiteY16" fmla="*/ 66989 h 203207"/>
                  <a:gd name="connsiteX17" fmla="*/ 274790 w 522754"/>
                  <a:gd name="connsiteY17" fmla="*/ 16983 h 203207"/>
                  <a:gd name="connsiteX18" fmla="*/ 386709 w 522754"/>
                  <a:gd name="connsiteY18" fmla="*/ 314 h 203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22754" h="203207">
                    <a:moveTo>
                      <a:pt x="386709" y="314"/>
                    </a:moveTo>
                    <a:cubicBezTo>
                      <a:pt x="422825" y="-1274"/>
                      <a:pt x="468862" y="3488"/>
                      <a:pt x="491484" y="7457"/>
                    </a:cubicBezTo>
                    <a:cubicBezTo>
                      <a:pt x="514106" y="11426"/>
                      <a:pt x="520456" y="18173"/>
                      <a:pt x="522440" y="24126"/>
                    </a:cubicBezTo>
                    <a:cubicBezTo>
                      <a:pt x="524424" y="30079"/>
                      <a:pt x="516884" y="40001"/>
                      <a:pt x="503390" y="43176"/>
                    </a:cubicBezTo>
                    <a:cubicBezTo>
                      <a:pt x="489896" y="46351"/>
                      <a:pt x="469655" y="40398"/>
                      <a:pt x="441477" y="43176"/>
                    </a:cubicBezTo>
                    <a:cubicBezTo>
                      <a:pt x="413299" y="45954"/>
                      <a:pt x="368452" y="50319"/>
                      <a:pt x="334321" y="59844"/>
                    </a:cubicBezTo>
                    <a:cubicBezTo>
                      <a:pt x="300190" y="69369"/>
                      <a:pt x="265265" y="85642"/>
                      <a:pt x="236690" y="100326"/>
                    </a:cubicBezTo>
                    <a:cubicBezTo>
                      <a:pt x="208115" y="115011"/>
                      <a:pt x="180334" y="134854"/>
                      <a:pt x="162871" y="147951"/>
                    </a:cubicBezTo>
                    <a:cubicBezTo>
                      <a:pt x="145408" y="161048"/>
                      <a:pt x="137515" y="169718"/>
                      <a:pt x="131915" y="178908"/>
                    </a:cubicBezTo>
                    <a:cubicBezTo>
                      <a:pt x="126315" y="188098"/>
                      <a:pt x="128541" y="196990"/>
                      <a:pt x="129273" y="203092"/>
                    </a:cubicBezTo>
                    <a:lnTo>
                      <a:pt x="99479" y="203207"/>
                    </a:lnTo>
                    <a:cubicBezTo>
                      <a:pt x="94735" y="201145"/>
                      <a:pt x="68558" y="191941"/>
                      <a:pt x="63814" y="189879"/>
                    </a:cubicBezTo>
                    <a:cubicBezTo>
                      <a:pt x="16769" y="167304"/>
                      <a:pt x="50898" y="186100"/>
                      <a:pt x="973" y="164360"/>
                    </a:cubicBezTo>
                    <a:lnTo>
                      <a:pt x="0" y="163719"/>
                    </a:lnTo>
                    <a:lnTo>
                      <a:pt x="5058" y="143003"/>
                    </a:lnTo>
                    <a:cubicBezTo>
                      <a:pt x="14862" y="139692"/>
                      <a:pt x="19093" y="136808"/>
                      <a:pt x="43808" y="124139"/>
                    </a:cubicBezTo>
                    <a:cubicBezTo>
                      <a:pt x="68523" y="111470"/>
                      <a:pt x="108102" y="86039"/>
                      <a:pt x="153346" y="66989"/>
                    </a:cubicBezTo>
                    <a:cubicBezTo>
                      <a:pt x="198590" y="47939"/>
                      <a:pt x="235896" y="28095"/>
                      <a:pt x="274790" y="16983"/>
                    </a:cubicBezTo>
                    <a:cubicBezTo>
                      <a:pt x="313684" y="5871"/>
                      <a:pt x="350593" y="1902"/>
                      <a:pt x="386709" y="314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90" name="组合 1089"/>
            <p:cNvGrpSpPr/>
            <p:nvPr/>
          </p:nvGrpSpPr>
          <p:grpSpPr>
            <a:xfrm>
              <a:off x="7760674" y="1531918"/>
              <a:ext cx="331534" cy="168804"/>
              <a:chOff x="7760674" y="1531918"/>
              <a:chExt cx="331534" cy="168804"/>
            </a:xfrm>
          </p:grpSpPr>
          <p:sp>
            <p:nvSpPr>
              <p:cNvPr id="2613" name="任意多边形 2612"/>
              <p:cNvSpPr/>
              <p:nvPr/>
            </p:nvSpPr>
            <p:spPr>
              <a:xfrm>
                <a:off x="7767446" y="1537244"/>
                <a:ext cx="324762" cy="163478"/>
              </a:xfrm>
              <a:custGeom>
                <a:avLst/>
                <a:gdLst>
                  <a:gd name="connsiteX0" fmla="*/ 306480 w 324762"/>
                  <a:gd name="connsiteY0" fmla="*/ 2 h 163478"/>
                  <a:gd name="connsiteX1" fmla="*/ 321660 w 324762"/>
                  <a:gd name="connsiteY1" fmla="*/ 3425 h 163478"/>
                  <a:gd name="connsiteX2" fmla="*/ 316898 w 324762"/>
                  <a:gd name="connsiteY2" fmla="*/ 32000 h 163478"/>
                  <a:gd name="connsiteX3" fmla="*/ 276417 w 324762"/>
                  <a:gd name="connsiteY3" fmla="*/ 46287 h 163478"/>
                  <a:gd name="connsiteX4" fmla="*/ 212123 w 324762"/>
                  <a:gd name="connsiteY4" fmla="*/ 60575 h 163478"/>
                  <a:gd name="connsiteX5" fmla="*/ 164498 w 324762"/>
                  <a:gd name="connsiteY5" fmla="*/ 89151 h 163478"/>
                  <a:gd name="connsiteX6" fmla="*/ 135923 w 324762"/>
                  <a:gd name="connsiteY6" fmla="*/ 132012 h 163478"/>
                  <a:gd name="connsiteX7" fmla="*/ 140388 w 324762"/>
                  <a:gd name="connsiteY7" fmla="*/ 163266 h 163478"/>
                  <a:gd name="connsiteX8" fmla="*/ 140430 w 324762"/>
                  <a:gd name="connsiteY8" fmla="*/ 163478 h 163478"/>
                  <a:gd name="connsiteX9" fmla="*/ 85480 w 324762"/>
                  <a:gd name="connsiteY9" fmla="*/ 160091 h 163478"/>
                  <a:gd name="connsiteX10" fmla="*/ 27286 w 324762"/>
                  <a:gd name="connsiteY10" fmla="*/ 143547 h 163478"/>
                  <a:gd name="connsiteX11" fmla="*/ 0 w 324762"/>
                  <a:gd name="connsiteY11" fmla="*/ 131948 h 163478"/>
                  <a:gd name="connsiteX12" fmla="*/ 24004 w 324762"/>
                  <a:gd name="connsiteY12" fmla="*/ 117725 h 163478"/>
                  <a:gd name="connsiteX13" fmla="*/ 128779 w 324762"/>
                  <a:gd name="connsiteY13" fmla="*/ 62956 h 163478"/>
                  <a:gd name="connsiteX14" fmla="*/ 204979 w 324762"/>
                  <a:gd name="connsiteY14" fmla="*/ 29618 h 163478"/>
                  <a:gd name="connsiteX15" fmla="*/ 281179 w 324762"/>
                  <a:gd name="connsiteY15" fmla="*/ 3425 h 163478"/>
                  <a:gd name="connsiteX16" fmla="*/ 306480 w 324762"/>
                  <a:gd name="connsiteY16" fmla="*/ 2 h 163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24762" h="163478">
                    <a:moveTo>
                      <a:pt x="306480" y="2"/>
                    </a:moveTo>
                    <a:cubicBezTo>
                      <a:pt x="313425" y="-47"/>
                      <a:pt x="318684" y="1044"/>
                      <a:pt x="321660" y="3425"/>
                    </a:cubicBezTo>
                    <a:cubicBezTo>
                      <a:pt x="327613" y="8187"/>
                      <a:pt x="324438" y="24857"/>
                      <a:pt x="316898" y="32000"/>
                    </a:cubicBezTo>
                    <a:cubicBezTo>
                      <a:pt x="309358" y="39143"/>
                      <a:pt x="293880" y="41524"/>
                      <a:pt x="276417" y="46287"/>
                    </a:cubicBezTo>
                    <a:cubicBezTo>
                      <a:pt x="258954" y="51050"/>
                      <a:pt x="230776" y="53431"/>
                      <a:pt x="212123" y="60575"/>
                    </a:cubicBezTo>
                    <a:cubicBezTo>
                      <a:pt x="193470" y="67719"/>
                      <a:pt x="177198" y="77245"/>
                      <a:pt x="164498" y="89151"/>
                    </a:cubicBezTo>
                    <a:cubicBezTo>
                      <a:pt x="151798" y="101057"/>
                      <a:pt x="139892" y="115344"/>
                      <a:pt x="135923" y="132012"/>
                    </a:cubicBezTo>
                    <a:cubicBezTo>
                      <a:pt x="133939" y="140346"/>
                      <a:pt x="137510" y="152252"/>
                      <a:pt x="140388" y="163266"/>
                    </a:cubicBezTo>
                    <a:lnTo>
                      <a:pt x="140430" y="163478"/>
                    </a:lnTo>
                    <a:lnTo>
                      <a:pt x="85480" y="160091"/>
                    </a:lnTo>
                    <a:cubicBezTo>
                      <a:pt x="64757" y="156339"/>
                      <a:pt x="45811" y="150536"/>
                      <a:pt x="27286" y="143547"/>
                    </a:cubicBezTo>
                    <a:lnTo>
                      <a:pt x="0" y="131948"/>
                    </a:lnTo>
                    <a:lnTo>
                      <a:pt x="24004" y="117725"/>
                    </a:lnTo>
                    <a:cubicBezTo>
                      <a:pt x="51388" y="100659"/>
                      <a:pt x="98617" y="77640"/>
                      <a:pt x="128779" y="62956"/>
                    </a:cubicBezTo>
                    <a:cubicBezTo>
                      <a:pt x="158941" y="48272"/>
                      <a:pt x="179579" y="39540"/>
                      <a:pt x="204979" y="29618"/>
                    </a:cubicBezTo>
                    <a:cubicBezTo>
                      <a:pt x="230379" y="19696"/>
                      <a:pt x="261732" y="7790"/>
                      <a:pt x="281179" y="3425"/>
                    </a:cubicBezTo>
                    <a:cubicBezTo>
                      <a:pt x="290903" y="1243"/>
                      <a:pt x="299535" y="52"/>
                      <a:pt x="306480" y="2"/>
                    </a:cubicBezTo>
                    <a:close/>
                  </a:path>
                </a:pathLst>
              </a:custGeom>
              <a:solidFill>
                <a:srgbClr val="C19B7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14" name="任意多边形 2613"/>
              <p:cNvSpPr/>
              <p:nvPr/>
            </p:nvSpPr>
            <p:spPr>
              <a:xfrm>
                <a:off x="7760674" y="1531918"/>
                <a:ext cx="324762" cy="160091"/>
              </a:xfrm>
              <a:custGeom>
                <a:avLst/>
                <a:gdLst>
                  <a:gd name="connsiteX0" fmla="*/ 306480 w 324762"/>
                  <a:gd name="connsiteY0" fmla="*/ 2 h 163478"/>
                  <a:gd name="connsiteX1" fmla="*/ 321660 w 324762"/>
                  <a:gd name="connsiteY1" fmla="*/ 3425 h 163478"/>
                  <a:gd name="connsiteX2" fmla="*/ 316898 w 324762"/>
                  <a:gd name="connsiteY2" fmla="*/ 32000 h 163478"/>
                  <a:gd name="connsiteX3" fmla="*/ 276417 w 324762"/>
                  <a:gd name="connsiteY3" fmla="*/ 46287 h 163478"/>
                  <a:gd name="connsiteX4" fmla="*/ 212123 w 324762"/>
                  <a:gd name="connsiteY4" fmla="*/ 60575 h 163478"/>
                  <a:gd name="connsiteX5" fmla="*/ 164498 w 324762"/>
                  <a:gd name="connsiteY5" fmla="*/ 89151 h 163478"/>
                  <a:gd name="connsiteX6" fmla="*/ 135923 w 324762"/>
                  <a:gd name="connsiteY6" fmla="*/ 132012 h 163478"/>
                  <a:gd name="connsiteX7" fmla="*/ 140388 w 324762"/>
                  <a:gd name="connsiteY7" fmla="*/ 163266 h 163478"/>
                  <a:gd name="connsiteX8" fmla="*/ 140430 w 324762"/>
                  <a:gd name="connsiteY8" fmla="*/ 163478 h 163478"/>
                  <a:gd name="connsiteX9" fmla="*/ 85480 w 324762"/>
                  <a:gd name="connsiteY9" fmla="*/ 160091 h 163478"/>
                  <a:gd name="connsiteX10" fmla="*/ 27286 w 324762"/>
                  <a:gd name="connsiteY10" fmla="*/ 143547 h 163478"/>
                  <a:gd name="connsiteX11" fmla="*/ 0 w 324762"/>
                  <a:gd name="connsiteY11" fmla="*/ 131948 h 163478"/>
                  <a:gd name="connsiteX12" fmla="*/ 24004 w 324762"/>
                  <a:gd name="connsiteY12" fmla="*/ 117725 h 163478"/>
                  <a:gd name="connsiteX13" fmla="*/ 128779 w 324762"/>
                  <a:gd name="connsiteY13" fmla="*/ 62956 h 163478"/>
                  <a:gd name="connsiteX14" fmla="*/ 204979 w 324762"/>
                  <a:gd name="connsiteY14" fmla="*/ 29618 h 163478"/>
                  <a:gd name="connsiteX15" fmla="*/ 281179 w 324762"/>
                  <a:gd name="connsiteY15" fmla="*/ 3425 h 163478"/>
                  <a:gd name="connsiteX16" fmla="*/ 306480 w 324762"/>
                  <a:gd name="connsiteY16" fmla="*/ 2 h 163478"/>
                  <a:gd name="connsiteX0" fmla="*/ 306480 w 324762"/>
                  <a:gd name="connsiteY0" fmla="*/ 2 h 163478"/>
                  <a:gd name="connsiteX1" fmla="*/ 321660 w 324762"/>
                  <a:gd name="connsiteY1" fmla="*/ 3425 h 163478"/>
                  <a:gd name="connsiteX2" fmla="*/ 316898 w 324762"/>
                  <a:gd name="connsiteY2" fmla="*/ 32000 h 163478"/>
                  <a:gd name="connsiteX3" fmla="*/ 276417 w 324762"/>
                  <a:gd name="connsiteY3" fmla="*/ 46287 h 163478"/>
                  <a:gd name="connsiteX4" fmla="*/ 214504 w 324762"/>
                  <a:gd name="connsiteY4" fmla="*/ 67719 h 163478"/>
                  <a:gd name="connsiteX5" fmla="*/ 164498 w 324762"/>
                  <a:gd name="connsiteY5" fmla="*/ 89151 h 163478"/>
                  <a:gd name="connsiteX6" fmla="*/ 135923 w 324762"/>
                  <a:gd name="connsiteY6" fmla="*/ 132012 h 163478"/>
                  <a:gd name="connsiteX7" fmla="*/ 140388 w 324762"/>
                  <a:gd name="connsiteY7" fmla="*/ 163266 h 163478"/>
                  <a:gd name="connsiteX8" fmla="*/ 140430 w 324762"/>
                  <a:gd name="connsiteY8" fmla="*/ 163478 h 163478"/>
                  <a:gd name="connsiteX9" fmla="*/ 85480 w 324762"/>
                  <a:gd name="connsiteY9" fmla="*/ 160091 h 163478"/>
                  <a:gd name="connsiteX10" fmla="*/ 27286 w 324762"/>
                  <a:gd name="connsiteY10" fmla="*/ 143547 h 163478"/>
                  <a:gd name="connsiteX11" fmla="*/ 0 w 324762"/>
                  <a:gd name="connsiteY11" fmla="*/ 131948 h 163478"/>
                  <a:gd name="connsiteX12" fmla="*/ 24004 w 324762"/>
                  <a:gd name="connsiteY12" fmla="*/ 117725 h 163478"/>
                  <a:gd name="connsiteX13" fmla="*/ 128779 w 324762"/>
                  <a:gd name="connsiteY13" fmla="*/ 62956 h 163478"/>
                  <a:gd name="connsiteX14" fmla="*/ 204979 w 324762"/>
                  <a:gd name="connsiteY14" fmla="*/ 29618 h 163478"/>
                  <a:gd name="connsiteX15" fmla="*/ 281179 w 324762"/>
                  <a:gd name="connsiteY15" fmla="*/ 3425 h 163478"/>
                  <a:gd name="connsiteX16" fmla="*/ 306480 w 324762"/>
                  <a:gd name="connsiteY16" fmla="*/ 2 h 163478"/>
                  <a:gd name="connsiteX0" fmla="*/ 306480 w 324762"/>
                  <a:gd name="connsiteY0" fmla="*/ 2 h 163478"/>
                  <a:gd name="connsiteX1" fmla="*/ 321660 w 324762"/>
                  <a:gd name="connsiteY1" fmla="*/ 3425 h 163478"/>
                  <a:gd name="connsiteX2" fmla="*/ 316898 w 324762"/>
                  <a:gd name="connsiteY2" fmla="*/ 32000 h 163478"/>
                  <a:gd name="connsiteX3" fmla="*/ 276417 w 324762"/>
                  <a:gd name="connsiteY3" fmla="*/ 46287 h 163478"/>
                  <a:gd name="connsiteX4" fmla="*/ 214504 w 324762"/>
                  <a:gd name="connsiteY4" fmla="*/ 67719 h 163478"/>
                  <a:gd name="connsiteX5" fmla="*/ 166879 w 324762"/>
                  <a:gd name="connsiteY5" fmla="*/ 96295 h 163478"/>
                  <a:gd name="connsiteX6" fmla="*/ 135923 w 324762"/>
                  <a:gd name="connsiteY6" fmla="*/ 132012 h 163478"/>
                  <a:gd name="connsiteX7" fmla="*/ 140388 w 324762"/>
                  <a:gd name="connsiteY7" fmla="*/ 163266 h 163478"/>
                  <a:gd name="connsiteX8" fmla="*/ 140430 w 324762"/>
                  <a:gd name="connsiteY8" fmla="*/ 163478 h 163478"/>
                  <a:gd name="connsiteX9" fmla="*/ 85480 w 324762"/>
                  <a:gd name="connsiteY9" fmla="*/ 160091 h 163478"/>
                  <a:gd name="connsiteX10" fmla="*/ 27286 w 324762"/>
                  <a:gd name="connsiteY10" fmla="*/ 143547 h 163478"/>
                  <a:gd name="connsiteX11" fmla="*/ 0 w 324762"/>
                  <a:gd name="connsiteY11" fmla="*/ 131948 h 163478"/>
                  <a:gd name="connsiteX12" fmla="*/ 24004 w 324762"/>
                  <a:gd name="connsiteY12" fmla="*/ 117725 h 163478"/>
                  <a:gd name="connsiteX13" fmla="*/ 128779 w 324762"/>
                  <a:gd name="connsiteY13" fmla="*/ 62956 h 163478"/>
                  <a:gd name="connsiteX14" fmla="*/ 204979 w 324762"/>
                  <a:gd name="connsiteY14" fmla="*/ 29618 h 163478"/>
                  <a:gd name="connsiteX15" fmla="*/ 281179 w 324762"/>
                  <a:gd name="connsiteY15" fmla="*/ 3425 h 163478"/>
                  <a:gd name="connsiteX16" fmla="*/ 306480 w 324762"/>
                  <a:gd name="connsiteY16" fmla="*/ 2 h 163478"/>
                  <a:gd name="connsiteX0" fmla="*/ 306480 w 324762"/>
                  <a:gd name="connsiteY0" fmla="*/ 2 h 163266"/>
                  <a:gd name="connsiteX1" fmla="*/ 321660 w 324762"/>
                  <a:gd name="connsiteY1" fmla="*/ 3425 h 163266"/>
                  <a:gd name="connsiteX2" fmla="*/ 316898 w 324762"/>
                  <a:gd name="connsiteY2" fmla="*/ 32000 h 163266"/>
                  <a:gd name="connsiteX3" fmla="*/ 276417 w 324762"/>
                  <a:gd name="connsiteY3" fmla="*/ 46287 h 163266"/>
                  <a:gd name="connsiteX4" fmla="*/ 214504 w 324762"/>
                  <a:gd name="connsiteY4" fmla="*/ 67719 h 163266"/>
                  <a:gd name="connsiteX5" fmla="*/ 166879 w 324762"/>
                  <a:gd name="connsiteY5" fmla="*/ 96295 h 163266"/>
                  <a:gd name="connsiteX6" fmla="*/ 135923 w 324762"/>
                  <a:gd name="connsiteY6" fmla="*/ 132012 h 163266"/>
                  <a:gd name="connsiteX7" fmla="*/ 140388 w 324762"/>
                  <a:gd name="connsiteY7" fmla="*/ 163266 h 163266"/>
                  <a:gd name="connsiteX8" fmla="*/ 123761 w 324762"/>
                  <a:gd name="connsiteY8" fmla="*/ 153953 h 163266"/>
                  <a:gd name="connsiteX9" fmla="*/ 85480 w 324762"/>
                  <a:gd name="connsiteY9" fmla="*/ 160091 h 163266"/>
                  <a:gd name="connsiteX10" fmla="*/ 27286 w 324762"/>
                  <a:gd name="connsiteY10" fmla="*/ 143547 h 163266"/>
                  <a:gd name="connsiteX11" fmla="*/ 0 w 324762"/>
                  <a:gd name="connsiteY11" fmla="*/ 131948 h 163266"/>
                  <a:gd name="connsiteX12" fmla="*/ 24004 w 324762"/>
                  <a:gd name="connsiteY12" fmla="*/ 117725 h 163266"/>
                  <a:gd name="connsiteX13" fmla="*/ 128779 w 324762"/>
                  <a:gd name="connsiteY13" fmla="*/ 62956 h 163266"/>
                  <a:gd name="connsiteX14" fmla="*/ 204979 w 324762"/>
                  <a:gd name="connsiteY14" fmla="*/ 29618 h 163266"/>
                  <a:gd name="connsiteX15" fmla="*/ 281179 w 324762"/>
                  <a:gd name="connsiteY15" fmla="*/ 3425 h 163266"/>
                  <a:gd name="connsiteX16" fmla="*/ 306480 w 324762"/>
                  <a:gd name="connsiteY16" fmla="*/ 2 h 163266"/>
                  <a:gd name="connsiteX0" fmla="*/ 306480 w 324762"/>
                  <a:gd name="connsiteY0" fmla="*/ 2 h 160091"/>
                  <a:gd name="connsiteX1" fmla="*/ 321660 w 324762"/>
                  <a:gd name="connsiteY1" fmla="*/ 3425 h 160091"/>
                  <a:gd name="connsiteX2" fmla="*/ 316898 w 324762"/>
                  <a:gd name="connsiteY2" fmla="*/ 32000 h 160091"/>
                  <a:gd name="connsiteX3" fmla="*/ 276417 w 324762"/>
                  <a:gd name="connsiteY3" fmla="*/ 46287 h 160091"/>
                  <a:gd name="connsiteX4" fmla="*/ 214504 w 324762"/>
                  <a:gd name="connsiteY4" fmla="*/ 67719 h 160091"/>
                  <a:gd name="connsiteX5" fmla="*/ 166879 w 324762"/>
                  <a:gd name="connsiteY5" fmla="*/ 96295 h 160091"/>
                  <a:gd name="connsiteX6" fmla="*/ 135923 w 324762"/>
                  <a:gd name="connsiteY6" fmla="*/ 132012 h 160091"/>
                  <a:gd name="connsiteX7" fmla="*/ 123719 w 324762"/>
                  <a:gd name="connsiteY7" fmla="*/ 144216 h 160091"/>
                  <a:gd name="connsiteX8" fmla="*/ 123761 w 324762"/>
                  <a:gd name="connsiteY8" fmla="*/ 153953 h 160091"/>
                  <a:gd name="connsiteX9" fmla="*/ 85480 w 324762"/>
                  <a:gd name="connsiteY9" fmla="*/ 160091 h 160091"/>
                  <a:gd name="connsiteX10" fmla="*/ 27286 w 324762"/>
                  <a:gd name="connsiteY10" fmla="*/ 143547 h 160091"/>
                  <a:gd name="connsiteX11" fmla="*/ 0 w 324762"/>
                  <a:gd name="connsiteY11" fmla="*/ 131948 h 160091"/>
                  <a:gd name="connsiteX12" fmla="*/ 24004 w 324762"/>
                  <a:gd name="connsiteY12" fmla="*/ 117725 h 160091"/>
                  <a:gd name="connsiteX13" fmla="*/ 128779 w 324762"/>
                  <a:gd name="connsiteY13" fmla="*/ 62956 h 160091"/>
                  <a:gd name="connsiteX14" fmla="*/ 204979 w 324762"/>
                  <a:gd name="connsiteY14" fmla="*/ 29618 h 160091"/>
                  <a:gd name="connsiteX15" fmla="*/ 281179 w 324762"/>
                  <a:gd name="connsiteY15" fmla="*/ 3425 h 160091"/>
                  <a:gd name="connsiteX16" fmla="*/ 306480 w 324762"/>
                  <a:gd name="connsiteY16" fmla="*/ 2 h 160091"/>
                  <a:gd name="connsiteX0" fmla="*/ 306480 w 324762"/>
                  <a:gd name="connsiteY0" fmla="*/ 2 h 160091"/>
                  <a:gd name="connsiteX1" fmla="*/ 321660 w 324762"/>
                  <a:gd name="connsiteY1" fmla="*/ 3425 h 160091"/>
                  <a:gd name="connsiteX2" fmla="*/ 316898 w 324762"/>
                  <a:gd name="connsiteY2" fmla="*/ 32000 h 160091"/>
                  <a:gd name="connsiteX3" fmla="*/ 276417 w 324762"/>
                  <a:gd name="connsiteY3" fmla="*/ 46287 h 160091"/>
                  <a:gd name="connsiteX4" fmla="*/ 214504 w 324762"/>
                  <a:gd name="connsiteY4" fmla="*/ 67719 h 160091"/>
                  <a:gd name="connsiteX5" fmla="*/ 166879 w 324762"/>
                  <a:gd name="connsiteY5" fmla="*/ 96295 h 160091"/>
                  <a:gd name="connsiteX6" fmla="*/ 135923 w 324762"/>
                  <a:gd name="connsiteY6" fmla="*/ 132012 h 160091"/>
                  <a:gd name="connsiteX7" fmla="*/ 123719 w 324762"/>
                  <a:gd name="connsiteY7" fmla="*/ 144216 h 160091"/>
                  <a:gd name="connsiteX8" fmla="*/ 123761 w 324762"/>
                  <a:gd name="connsiteY8" fmla="*/ 153953 h 160091"/>
                  <a:gd name="connsiteX9" fmla="*/ 85480 w 324762"/>
                  <a:gd name="connsiteY9" fmla="*/ 160091 h 160091"/>
                  <a:gd name="connsiteX10" fmla="*/ 27286 w 324762"/>
                  <a:gd name="connsiteY10" fmla="*/ 143547 h 160091"/>
                  <a:gd name="connsiteX11" fmla="*/ 0 w 324762"/>
                  <a:gd name="connsiteY11" fmla="*/ 131948 h 160091"/>
                  <a:gd name="connsiteX12" fmla="*/ 24004 w 324762"/>
                  <a:gd name="connsiteY12" fmla="*/ 117725 h 160091"/>
                  <a:gd name="connsiteX13" fmla="*/ 128779 w 324762"/>
                  <a:gd name="connsiteY13" fmla="*/ 62956 h 160091"/>
                  <a:gd name="connsiteX14" fmla="*/ 200216 w 324762"/>
                  <a:gd name="connsiteY14" fmla="*/ 24855 h 160091"/>
                  <a:gd name="connsiteX15" fmla="*/ 281179 w 324762"/>
                  <a:gd name="connsiteY15" fmla="*/ 3425 h 160091"/>
                  <a:gd name="connsiteX16" fmla="*/ 306480 w 324762"/>
                  <a:gd name="connsiteY16" fmla="*/ 2 h 160091"/>
                  <a:gd name="connsiteX0" fmla="*/ 306480 w 324762"/>
                  <a:gd name="connsiteY0" fmla="*/ 2 h 160091"/>
                  <a:gd name="connsiteX1" fmla="*/ 321660 w 324762"/>
                  <a:gd name="connsiteY1" fmla="*/ 3425 h 160091"/>
                  <a:gd name="connsiteX2" fmla="*/ 316898 w 324762"/>
                  <a:gd name="connsiteY2" fmla="*/ 32000 h 160091"/>
                  <a:gd name="connsiteX3" fmla="*/ 276417 w 324762"/>
                  <a:gd name="connsiteY3" fmla="*/ 46287 h 160091"/>
                  <a:gd name="connsiteX4" fmla="*/ 214504 w 324762"/>
                  <a:gd name="connsiteY4" fmla="*/ 67719 h 160091"/>
                  <a:gd name="connsiteX5" fmla="*/ 166879 w 324762"/>
                  <a:gd name="connsiteY5" fmla="*/ 96295 h 160091"/>
                  <a:gd name="connsiteX6" fmla="*/ 135923 w 324762"/>
                  <a:gd name="connsiteY6" fmla="*/ 132012 h 160091"/>
                  <a:gd name="connsiteX7" fmla="*/ 123719 w 324762"/>
                  <a:gd name="connsiteY7" fmla="*/ 144216 h 160091"/>
                  <a:gd name="connsiteX8" fmla="*/ 123761 w 324762"/>
                  <a:gd name="connsiteY8" fmla="*/ 153953 h 160091"/>
                  <a:gd name="connsiteX9" fmla="*/ 85480 w 324762"/>
                  <a:gd name="connsiteY9" fmla="*/ 160091 h 160091"/>
                  <a:gd name="connsiteX10" fmla="*/ 27286 w 324762"/>
                  <a:gd name="connsiteY10" fmla="*/ 143547 h 160091"/>
                  <a:gd name="connsiteX11" fmla="*/ 0 w 324762"/>
                  <a:gd name="connsiteY11" fmla="*/ 131948 h 160091"/>
                  <a:gd name="connsiteX12" fmla="*/ 24004 w 324762"/>
                  <a:gd name="connsiteY12" fmla="*/ 117725 h 160091"/>
                  <a:gd name="connsiteX13" fmla="*/ 121635 w 324762"/>
                  <a:gd name="connsiteY13" fmla="*/ 58194 h 160091"/>
                  <a:gd name="connsiteX14" fmla="*/ 200216 w 324762"/>
                  <a:gd name="connsiteY14" fmla="*/ 24855 h 160091"/>
                  <a:gd name="connsiteX15" fmla="*/ 281179 w 324762"/>
                  <a:gd name="connsiteY15" fmla="*/ 3425 h 160091"/>
                  <a:gd name="connsiteX16" fmla="*/ 306480 w 324762"/>
                  <a:gd name="connsiteY16" fmla="*/ 2 h 160091"/>
                  <a:gd name="connsiteX0" fmla="*/ 306480 w 324762"/>
                  <a:gd name="connsiteY0" fmla="*/ 2 h 160091"/>
                  <a:gd name="connsiteX1" fmla="*/ 321660 w 324762"/>
                  <a:gd name="connsiteY1" fmla="*/ 3425 h 160091"/>
                  <a:gd name="connsiteX2" fmla="*/ 316898 w 324762"/>
                  <a:gd name="connsiteY2" fmla="*/ 32000 h 160091"/>
                  <a:gd name="connsiteX3" fmla="*/ 276417 w 324762"/>
                  <a:gd name="connsiteY3" fmla="*/ 46287 h 160091"/>
                  <a:gd name="connsiteX4" fmla="*/ 219266 w 324762"/>
                  <a:gd name="connsiteY4" fmla="*/ 72481 h 160091"/>
                  <a:gd name="connsiteX5" fmla="*/ 166879 w 324762"/>
                  <a:gd name="connsiteY5" fmla="*/ 96295 h 160091"/>
                  <a:gd name="connsiteX6" fmla="*/ 135923 w 324762"/>
                  <a:gd name="connsiteY6" fmla="*/ 132012 h 160091"/>
                  <a:gd name="connsiteX7" fmla="*/ 123719 w 324762"/>
                  <a:gd name="connsiteY7" fmla="*/ 144216 h 160091"/>
                  <a:gd name="connsiteX8" fmla="*/ 123761 w 324762"/>
                  <a:gd name="connsiteY8" fmla="*/ 153953 h 160091"/>
                  <a:gd name="connsiteX9" fmla="*/ 85480 w 324762"/>
                  <a:gd name="connsiteY9" fmla="*/ 160091 h 160091"/>
                  <a:gd name="connsiteX10" fmla="*/ 27286 w 324762"/>
                  <a:gd name="connsiteY10" fmla="*/ 143547 h 160091"/>
                  <a:gd name="connsiteX11" fmla="*/ 0 w 324762"/>
                  <a:gd name="connsiteY11" fmla="*/ 131948 h 160091"/>
                  <a:gd name="connsiteX12" fmla="*/ 24004 w 324762"/>
                  <a:gd name="connsiteY12" fmla="*/ 117725 h 160091"/>
                  <a:gd name="connsiteX13" fmla="*/ 121635 w 324762"/>
                  <a:gd name="connsiteY13" fmla="*/ 58194 h 160091"/>
                  <a:gd name="connsiteX14" fmla="*/ 200216 w 324762"/>
                  <a:gd name="connsiteY14" fmla="*/ 24855 h 160091"/>
                  <a:gd name="connsiteX15" fmla="*/ 281179 w 324762"/>
                  <a:gd name="connsiteY15" fmla="*/ 3425 h 160091"/>
                  <a:gd name="connsiteX16" fmla="*/ 306480 w 324762"/>
                  <a:gd name="connsiteY16" fmla="*/ 2 h 160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24762" h="160091">
                    <a:moveTo>
                      <a:pt x="306480" y="2"/>
                    </a:moveTo>
                    <a:cubicBezTo>
                      <a:pt x="313425" y="-47"/>
                      <a:pt x="318684" y="1044"/>
                      <a:pt x="321660" y="3425"/>
                    </a:cubicBezTo>
                    <a:cubicBezTo>
                      <a:pt x="327613" y="8187"/>
                      <a:pt x="324438" y="24857"/>
                      <a:pt x="316898" y="32000"/>
                    </a:cubicBezTo>
                    <a:cubicBezTo>
                      <a:pt x="309358" y="39143"/>
                      <a:pt x="292689" y="39540"/>
                      <a:pt x="276417" y="46287"/>
                    </a:cubicBezTo>
                    <a:cubicBezTo>
                      <a:pt x="260145" y="53034"/>
                      <a:pt x="237522" y="64146"/>
                      <a:pt x="219266" y="72481"/>
                    </a:cubicBezTo>
                    <a:cubicBezTo>
                      <a:pt x="201010" y="80816"/>
                      <a:pt x="180770" y="86373"/>
                      <a:pt x="166879" y="96295"/>
                    </a:cubicBezTo>
                    <a:cubicBezTo>
                      <a:pt x="152989" y="106217"/>
                      <a:pt x="143116" y="124025"/>
                      <a:pt x="135923" y="132012"/>
                    </a:cubicBezTo>
                    <a:cubicBezTo>
                      <a:pt x="128730" y="139999"/>
                      <a:pt x="120841" y="133202"/>
                      <a:pt x="123719" y="144216"/>
                    </a:cubicBezTo>
                    <a:cubicBezTo>
                      <a:pt x="123733" y="144287"/>
                      <a:pt x="123747" y="153882"/>
                      <a:pt x="123761" y="153953"/>
                    </a:cubicBezTo>
                    <a:lnTo>
                      <a:pt x="85480" y="160091"/>
                    </a:lnTo>
                    <a:cubicBezTo>
                      <a:pt x="64757" y="156339"/>
                      <a:pt x="45811" y="150536"/>
                      <a:pt x="27286" y="143547"/>
                    </a:cubicBezTo>
                    <a:lnTo>
                      <a:pt x="0" y="131948"/>
                    </a:lnTo>
                    <a:lnTo>
                      <a:pt x="24004" y="117725"/>
                    </a:lnTo>
                    <a:cubicBezTo>
                      <a:pt x="51388" y="100659"/>
                      <a:pt x="92267" y="73672"/>
                      <a:pt x="121635" y="58194"/>
                    </a:cubicBezTo>
                    <a:cubicBezTo>
                      <a:pt x="151003" y="42716"/>
                      <a:pt x="174816" y="34777"/>
                      <a:pt x="200216" y="24855"/>
                    </a:cubicBezTo>
                    <a:cubicBezTo>
                      <a:pt x="225616" y="14933"/>
                      <a:pt x="261732" y="7790"/>
                      <a:pt x="281179" y="3425"/>
                    </a:cubicBezTo>
                    <a:cubicBezTo>
                      <a:pt x="290903" y="1243"/>
                      <a:pt x="299535" y="52"/>
                      <a:pt x="306480" y="2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91" name="组合 1090"/>
            <p:cNvGrpSpPr/>
            <p:nvPr/>
          </p:nvGrpSpPr>
          <p:grpSpPr>
            <a:xfrm>
              <a:off x="8231605" y="1781551"/>
              <a:ext cx="519826" cy="342839"/>
              <a:chOff x="8231605" y="1781551"/>
              <a:chExt cx="519826" cy="342839"/>
            </a:xfrm>
          </p:grpSpPr>
          <p:sp>
            <p:nvSpPr>
              <p:cNvPr id="2611" name="任意多边形 2610"/>
              <p:cNvSpPr/>
              <p:nvPr/>
            </p:nvSpPr>
            <p:spPr>
              <a:xfrm>
                <a:off x="8231605" y="1795452"/>
                <a:ext cx="519826" cy="328938"/>
              </a:xfrm>
              <a:custGeom>
                <a:avLst/>
                <a:gdLst>
                  <a:gd name="connsiteX0" fmla="*/ 502820 w 519826"/>
                  <a:gd name="connsiteY0" fmla="*/ 11 h 328938"/>
                  <a:gd name="connsiteX1" fmla="*/ 519489 w 519826"/>
                  <a:gd name="connsiteY1" fmla="*/ 23823 h 328938"/>
                  <a:gd name="connsiteX2" fmla="*/ 488533 w 519826"/>
                  <a:gd name="connsiteY2" fmla="*/ 80973 h 328938"/>
                  <a:gd name="connsiteX3" fmla="*/ 421858 w 519826"/>
                  <a:gd name="connsiteY3" fmla="*/ 159554 h 328938"/>
                  <a:gd name="connsiteX4" fmla="*/ 355183 w 519826"/>
                  <a:gd name="connsiteY4" fmla="*/ 204798 h 328938"/>
                  <a:gd name="connsiteX5" fmla="*/ 278982 w 519826"/>
                  <a:gd name="connsiteY5" fmla="*/ 245279 h 328938"/>
                  <a:gd name="connsiteX6" fmla="*/ 212308 w 519826"/>
                  <a:gd name="connsiteY6" fmla="*/ 273854 h 328938"/>
                  <a:gd name="connsiteX7" fmla="*/ 176589 w 519826"/>
                  <a:gd name="connsiteY7" fmla="*/ 292904 h 328938"/>
                  <a:gd name="connsiteX8" fmla="*/ 161111 w 519826"/>
                  <a:gd name="connsiteY8" fmla="*/ 317908 h 328938"/>
                  <a:gd name="connsiteX9" fmla="*/ 153233 w 519826"/>
                  <a:gd name="connsiteY9" fmla="*/ 328938 h 328938"/>
                  <a:gd name="connsiteX10" fmla="*/ 131743 w 519826"/>
                  <a:gd name="connsiteY10" fmla="*/ 307146 h 328938"/>
                  <a:gd name="connsiteX11" fmla="*/ 15666 w 519826"/>
                  <a:gd name="connsiteY11" fmla="*/ 208219 h 328938"/>
                  <a:gd name="connsiteX12" fmla="*/ 0 w 519826"/>
                  <a:gd name="connsiteY12" fmla="*/ 192752 h 328938"/>
                  <a:gd name="connsiteX13" fmla="*/ 52764 w 519826"/>
                  <a:gd name="connsiteY13" fmla="*/ 192892 h 328938"/>
                  <a:gd name="connsiteX14" fmla="*/ 193258 w 519826"/>
                  <a:gd name="connsiteY14" fmla="*/ 188129 h 328938"/>
                  <a:gd name="connsiteX15" fmla="*/ 309939 w 519826"/>
                  <a:gd name="connsiteY15" fmla="*/ 154792 h 328938"/>
                  <a:gd name="connsiteX16" fmla="*/ 409951 w 519826"/>
                  <a:gd name="connsiteY16" fmla="*/ 85736 h 328938"/>
                  <a:gd name="connsiteX17" fmla="*/ 469483 w 519826"/>
                  <a:gd name="connsiteY17" fmla="*/ 26204 h 328938"/>
                  <a:gd name="connsiteX18" fmla="*/ 502820 w 519826"/>
                  <a:gd name="connsiteY18" fmla="*/ 11 h 328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19826" h="328938">
                    <a:moveTo>
                      <a:pt x="502820" y="11"/>
                    </a:moveTo>
                    <a:cubicBezTo>
                      <a:pt x="511154" y="-386"/>
                      <a:pt x="521870" y="10329"/>
                      <a:pt x="519489" y="23823"/>
                    </a:cubicBezTo>
                    <a:cubicBezTo>
                      <a:pt x="517108" y="37317"/>
                      <a:pt x="504805" y="58351"/>
                      <a:pt x="488533" y="80973"/>
                    </a:cubicBezTo>
                    <a:cubicBezTo>
                      <a:pt x="472261" y="103595"/>
                      <a:pt x="444083" y="138917"/>
                      <a:pt x="421858" y="159554"/>
                    </a:cubicBezTo>
                    <a:cubicBezTo>
                      <a:pt x="399633" y="180191"/>
                      <a:pt x="378996" y="190511"/>
                      <a:pt x="355183" y="204798"/>
                    </a:cubicBezTo>
                    <a:cubicBezTo>
                      <a:pt x="331370" y="219085"/>
                      <a:pt x="302794" y="233770"/>
                      <a:pt x="278982" y="245279"/>
                    </a:cubicBezTo>
                    <a:cubicBezTo>
                      <a:pt x="255170" y="256788"/>
                      <a:pt x="229373" y="265917"/>
                      <a:pt x="212308" y="273854"/>
                    </a:cubicBezTo>
                    <a:cubicBezTo>
                      <a:pt x="195243" y="281791"/>
                      <a:pt x="188098" y="281395"/>
                      <a:pt x="176589" y="292904"/>
                    </a:cubicBezTo>
                    <a:cubicBezTo>
                      <a:pt x="170835" y="298659"/>
                      <a:pt x="166171" y="308283"/>
                      <a:pt x="161111" y="317908"/>
                    </a:cubicBezTo>
                    <a:lnTo>
                      <a:pt x="153233" y="328938"/>
                    </a:lnTo>
                    <a:lnTo>
                      <a:pt x="131743" y="307146"/>
                    </a:lnTo>
                    <a:cubicBezTo>
                      <a:pt x="87164" y="265990"/>
                      <a:pt x="47499" y="235954"/>
                      <a:pt x="15666" y="208219"/>
                    </a:cubicBezTo>
                    <a:lnTo>
                      <a:pt x="0" y="192752"/>
                    </a:lnTo>
                    <a:lnTo>
                      <a:pt x="52764" y="192892"/>
                    </a:lnTo>
                    <a:cubicBezTo>
                      <a:pt x="91658" y="190511"/>
                      <a:pt x="150396" y="194479"/>
                      <a:pt x="193258" y="188129"/>
                    </a:cubicBezTo>
                    <a:cubicBezTo>
                      <a:pt x="236120" y="181779"/>
                      <a:pt x="273824" y="171857"/>
                      <a:pt x="309939" y="154792"/>
                    </a:cubicBezTo>
                    <a:cubicBezTo>
                      <a:pt x="346054" y="137727"/>
                      <a:pt x="383360" y="107167"/>
                      <a:pt x="409951" y="85736"/>
                    </a:cubicBezTo>
                    <a:cubicBezTo>
                      <a:pt x="436542" y="64305"/>
                      <a:pt x="454005" y="40491"/>
                      <a:pt x="469483" y="26204"/>
                    </a:cubicBezTo>
                    <a:cubicBezTo>
                      <a:pt x="484961" y="11917"/>
                      <a:pt x="494486" y="408"/>
                      <a:pt x="502820" y="11"/>
                    </a:cubicBezTo>
                    <a:close/>
                  </a:path>
                </a:pathLst>
              </a:custGeom>
              <a:solidFill>
                <a:srgbClr val="C19B7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12" name="任意多边形 2611"/>
              <p:cNvSpPr/>
              <p:nvPr/>
            </p:nvSpPr>
            <p:spPr>
              <a:xfrm>
                <a:off x="8296975" y="1781551"/>
                <a:ext cx="451772" cy="305125"/>
              </a:xfrm>
              <a:custGeom>
                <a:avLst/>
                <a:gdLst>
                  <a:gd name="connsiteX0" fmla="*/ 502820 w 519826"/>
                  <a:gd name="connsiteY0" fmla="*/ 11 h 328938"/>
                  <a:gd name="connsiteX1" fmla="*/ 519489 w 519826"/>
                  <a:gd name="connsiteY1" fmla="*/ 23823 h 328938"/>
                  <a:gd name="connsiteX2" fmla="*/ 488533 w 519826"/>
                  <a:gd name="connsiteY2" fmla="*/ 80973 h 328938"/>
                  <a:gd name="connsiteX3" fmla="*/ 421858 w 519826"/>
                  <a:gd name="connsiteY3" fmla="*/ 159554 h 328938"/>
                  <a:gd name="connsiteX4" fmla="*/ 355183 w 519826"/>
                  <a:gd name="connsiteY4" fmla="*/ 204798 h 328938"/>
                  <a:gd name="connsiteX5" fmla="*/ 278982 w 519826"/>
                  <a:gd name="connsiteY5" fmla="*/ 245279 h 328938"/>
                  <a:gd name="connsiteX6" fmla="*/ 212308 w 519826"/>
                  <a:gd name="connsiteY6" fmla="*/ 273854 h 328938"/>
                  <a:gd name="connsiteX7" fmla="*/ 176589 w 519826"/>
                  <a:gd name="connsiteY7" fmla="*/ 292904 h 328938"/>
                  <a:gd name="connsiteX8" fmla="*/ 161111 w 519826"/>
                  <a:gd name="connsiteY8" fmla="*/ 317908 h 328938"/>
                  <a:gd name="connsiteX9" fmla="*/ 153233 w 519826"/>
                  <a:gd name="connsiteY9" fmla="*/ 328938 h 328938"/>
                  <a:gd name="connsiteX10" fmla="*/ 131743 w 519826"/>
                  <a:gd name="connsiteY10" fmla="*/ 307146 h 328938"/>
                  <a:gd name="connsiteX11" fmla="*/ 15666 w 519826"/>
                  <a:gd name="connsiteY11" fmla="*/ 208219 h 328938"/>
                  <a:gd name="connsiteX12" fmla="*/ 0 w 519826"/>
                  <a:gd name="connsiteY12" fmla="*/ 192752 h 328938"/>
                  <a:gd name="connsiteX13" fmla="*/ 52764 w 519826"/>
                  <a:gd name="connsiteY13" fmla="*/ 192892 h 328938"/>
                  <a:gd name="connsiteX14" fmla="*/ 193258 w 519826"/>
                  <a:gd name="connsiteY14" fmla="*/ 188129 h 328938"/>
                  <a:gd name="connsiteX15" fmla="*/ 309939 w 519826"/>
                  <a:gd name="connsiteY15" fmla="*/ 154792 h 328938"/>
                  <a:gd name="connsiteX16" fmla="*/ 409951 w 519826"/>
                  <a:gd name="connsiteY16" fmla="*/ 85736 h 328938"/>
                  <a:gd name="connsiteX17" fmla="*/ 469483 w 519826"/>
                  <a:gd name="connsiteY17" fmla="*/ 26204 h 328938"/>
                  <a:gd name="connsiteX18" fmla="*/ 502820 w 519826"/>
                  <a:gd name="connsiteY18" fmla="*/ 11 h 328938"/>
                  <a:gd name="connsiteX0" fmla="*/ 502820 w 519826"/>
                  <a:gd name="connsiteY0" fmla="*/ 11 h 328938"/>
                  <a:gd name="connsiteX1" fmla="*/ 519489 w 519826"/>
                  <a:gd name="connsiteY1" fmla="*/ 23823 h 328938"/>
                  <a:gd name="connsiteX2" fmla="*/ 488533 w 519826"/>
                  <a:gd name="connsiteY2" fmla="*/ 80973 h 328938"/>
                  <a:gd name="connsiteX3" fmla="*/ 421858 w 519826"/>
                  <a:gd name="connsiteY3" fmla="*/ 159554 h 328938"/>
                  <a:gd name="connsiteX4" fmla="*/ 355183 w 519826"/>
                  <a:gd name="connsiteY4" fmla="*/ 204798 h 328938"/>
                  <a:gd name="connsiteX5" fmla="*/ 278982 w 519826"/>
                  <a:gd name="connsiteY5" fmla="*/ 245279 h 328938"/>
                  <a:gd name="connsiteX6" fmla="*/ 212308 w 519826"/>
                  <a:gd name="connsiteY6" fmla="*/ 273854 h 328938"/>
                  <a:gd name="connsiteX7" fmla="*/ 176589 w 519826"/>
                  <a:gd name="connsiteY7" fmla="*/ 292904 h 328938"/>
                  <a:gd name="connsiteX8" fmla="*/ 161111 w 519826"/>
                  <a:gd name="connsiteY8" fmla="*/ 317908 h 328938"/>
                  <a:gd name="connsiteX9" fmla="*/ 153233 w 519826"/>
                  <a:gd name="connsiteY9" fmla="*/ 328938 h 328938"/>
                  <a:gd name="connsiteX10" fmla="*/ 131743 w 519826"/>
                  <a:gd name="connsiteY10" fmla="*/ 307146 h 328938"/>
                  <a:gd name="connsiteX11" fmla="*/ 41860 w 519826"/>
                  <a:gd name="connsiteY11" fmla="*/ 227269 h 328938"/>
                  <a:gd name="connsiteX12" fmla="*/ 0 w 519826"/>
                  <a:gd name="connsiteY12" fmla="*/ 192752 h 328938"/>
                  <a:gd name="connsiteX13" fmla="*/ 52764 w 519826"/>
                  <a:gd name="connsiteY13" fmla="*/ 192892 h 328938"/>
                  <a:gd name="connsiteX14" fmla="*/ 193258 w 519826"/>
                  <a:gd name="connsiteY14" fmla="*/ 188129 h 328938"/>
                  <a:gd name="connsiteX15" fmla="*/ 309939 w 519826"/>
                  <a:gd name="connsiteY15" fmla="*/ 154792 h 328938"/>
                  <a:gd name="connsiteX16" fmla="*/ 409951 w 519826"/>
                  <a:gd name="connsiteY16" fmla="*/ 85736 h 328938"/>
                  <a:gd name="connsiteX17" fmla="*/ 469483 w 519826"/>
                  <a:gd name="connsiteY17" fmla="*/ 26204 h 328938"/>
                  <a:gd name="connsiteX18" fmla="*/ 502820 w 519826"/>
                  <a:gd name="connsiteY18" fmla="*/ 11 h 328938"/>
                  <a:gd name="connsiteX0" fmla="*/ 502820 w 519826"/>
                  <a:gd name="connsiteY0" fmla="*/ 11 h 328938"/>
                  <a:gd name="connsiteX1" fmla="*/ 519489 w 519826"/>
                  <a:gd name="connsiteY1" fmla="*/ 23823 h 328938"/>
                  <a:gd name="connsiteX2" fmla="*/ 488533 w 519826"/>
                  <a:gd name="connsiteY2" fmla="*/ 80973 h 328938"/>
                  <a:gd name="connsiteX3" fmla="*/ 421858 w 519826"/>
                  <a:gd name="connsiteY3" fmla="*/ 159554 h 328938"/>
                  <a:gd name="connsiteX4" fmla="*/ 355183 w 519826"/>
                  <a:gd name="connsiteY4" fmla="*/ 204798 h 328938"/>
                  <a:gd name="connsiteX5" fmla="*/ 278982 w 519826"/>
                  <a:gd name="connsiteY5" fmla="*/ 245279 h 328938"/>
                  <a:gd name="connsiteX6" fmla="*/ 212308 w 519826"/>
                  <a:gd name="connsiteY6" fmla="*/ 273854 h 328938"/>
                  <a:gd name="connsiteX7" fmla="*/ 176589 w 519826"/>
                  <a:gd name="connsiteY7" fmla="*/ 292904 h 328938"/>
                  <a:gd name="connsiteX8" fmla="*/ 161111 w 519826"/>
                  <a:gd name="connsiteY8" fmla="*/ 317908 h 328938"/>
                  <a:gd name="connsiteX9" fmla="*/ 153233 w 519826"/>
                  <a:gd name="connsiteY9" fmla="*/ 328938 h 328938"/>
                  <a:gd name="connsiteX10" fmla="*/ 131743 w 519826"/>
                  <a:gd name="connsiteY10" fmla="*/ 307146 h 328938"/>
                  <a:gd name="connsiteX11" fmla="*/ 41860 w 519826"/>
                  <a:gd name="connsiteY11" fmla="*/ 227269 h 328938"/>
                  <a:gd name="connsiteX12" fmla="*/ 0 w 519826"/>
                  <a:gd name="connsiteY12" fmla="*/ 192752 h 328938"/>
                  <a:gd name="connsiteX13" fmla="*/ 78958 w 519826"/>
                  <a:gd name="connsiteY13" fmla="*/ 195274 h 328938"/>
                  <a:gd name="connsiteX14" fmla="*/ 193258 w 519826"/>
                  <a:gd name="connsiteY14" fmla="*/ 188129 h 328938"/>
                  <a:gd name="connsiteX15" fmla="*/ 309939 w 519826"/>
                  <a:gd name="connsiteY15" fmla="*/ 154792 h 328938"/>
                  <a:gd name="connsiteX16" fmla="*/ 409951 w 519826"/>
                  <a:gd name="connsiteY16" fmla="*/ 85736 h 328938"/>
                  <a:gd name="connsiteX17" fmla="*/ 469483 w 519826"/>
                  <a:gd name="connsiteY17" fmla="*/ 26204 h 328938"/>
                  <a:gd name="connsiteX18" fmla="*/ 502820 w 519826"/>
                  <a:gd name="connsiteY18" fmla="*/ 11 h 328938"/>
                  <a:gd name="connsiteX0" fmla="*/ 467101 w 484107"/>
                  <a:gd name="connsiteY0" fmla="*/ 11 h 328938"/>
                  <a:gd name="connsiteX1" fmla="*/ 483770 w 484107"/>
                  <a:gd name="connsiteY1" fmla="*/ 23823 h 328938"/>
                  <a:gd name="connsiteX2" fmla="*/ 452814 w 484107"/>
                  <a:gd name="connsiteY2" fmla="*/ 80973 h 328938"/>
                  <a:gd name="connsiteX3" fmla="*/ 386139 w 484107"/>
                  <a:gd name="connsiteY3" fmla="*/ 159554 h 328938"/>
                  <a:gd name="connsiteX4" fmla="*/ 319464 w 484107"/>
                  <a:gd name="connsiteY4" fmla="*/ 204798 h 328938"/>
                  <a:gd name="connsiteX5" fmla="*/ 243263 w 484107"/>
                  <a:gd name="connsiteY5" fmla="*/ 245279 h 328938"/>
                  <a:gd name="connsiteX6" fmla="*/ 176589 w 484107"/>
                  <a:gd name="connsiteY6" fmla="*/ 273854 h 328938"/>
                  <a:gd name="connsiteX7" fmla="*/ 140870 w 484107"/>
                  <a:gd name="connsiteY7" fmla="*/ 292904 h 328938"/>
                  <a:gd name="connsiteX8" fmla="*/ 125392 w 484107"/>
                  <a:gd name="connsiteY8" fmla="*/ 317908 h 328938"/>
                  <a:gd name="connsiteX9" fmla="*/ 117514 w 484107"/>
                  <a:gd name="connsiteY9" fmla="*/ 328938 h 328938"/>
                  <a:gd name="connsiteX10" fmla="*/ 96024 w 484107"/>
                  <a:gd name="connsiteY10" fmla="*/ 307146 h 328938"/>
                  <a:gd name="connsiteX11" fmla="*/ 6141 w 484107"/>
                  <a:gd name="connsiteY11" fmla="*/ 227269 h 328938"/>
                  <a:gd name="connsiteX12" fmla="*/ 0 w 484107"/>
                  <a:gd name="connsiteY12" fmla="*/ 207039 h 328938"/>
                  <a:gd name="connsiteX13" fmla="*/ 43239 w 484107"/>
                  <a:gd name="connsiteY13" fmla="*/ 195274 h 328938"/>
                  <a:gd name="connsiteX14" fmla="*/ 157539 w 484107"/>
                  <a:gd name="connsiteY14" fmla="*/ 188129 h 328938"/>
                  <a:gd name="connsiteX15" fmla="*/ 274220 w 484107"/>
                  <a:gd name="connsiteY15" fmla="*/ 154792 h 328938"/>
                  <a:gd name="connsiteX16" fmla="*/ 374232 w 484107"/>
                  <a:gd name="connsiteY16" fmla="*/ 85736 h 328938"/>
                  <a:gd name="connsiteX17" fmla="*/ 433764 w 484107"/>
                  <a:gd name="connsiteY17" fmla="*/ 26204 h 328938"/>
                  <a:gd name="connsiteX18" fmla="*/ 467101 w 484107"/>
                  <a:gd name="connsiteY18" fmla="*/ 11 h 328938"/>
                  <a:gd name="connsiteX0" fmla="*/ 467101 w 484107"/>
                  <a:gd name="connsiteY0" fmla="*/ 11 h 328938"/>
                  <a:gd name="connsiteX1" fmla="*/ 483770 w 484107"/>
                  <a:gd name="connsiteY1" fmla="*/ 23823 h 328938"/>
                  <a:gd name="connsiteX2" fmla="*/ 452814 w 484107"/>
                  <a:gd name="connsiteY2" fmla="*/ 80973 h 328938"/>
                  <a:gd name="connsiteX3" fmla="*/ 386139 w 484107"/>
                  <a:gd name="connsiteY3" fmla="*/ 159554 h 328938"/>
                  <a:gd name="connsiteX4" fmla="*/ 319464 w 484107"/>
                  <a:gd name="connsiteY4" fmla="*/ 204798 h 328938"/>
                  <a:gd name="connsiteX5" fmla="*/ 243263 w 484107"/>
                  <a:gd name="connsiteY5" fmla="*/ 245279 h 328938"/>
                  <a:gd name="connsiteX6" fmla="*/ 176589 w 484107"/>
                  <a:gd name="connsiteY6" fmla="*/ 273854 h 328938"/>
                  <a:gd name="connsiteX7" fmla="*/ 140870 w 484107"/>
                  <a:gd name="connsiteY7" fmla="*/ 292904 h 328938"/>
                  <a:gd name="connsiteX8" fmla="*/ 125392 w 484107"/>
                  <a:gd name="connsiteY8" fmla="*/ 317908 h 328938"/>
                  <a:gd name="connsiteX9" fmla="*/ 117514 w 484107"/>
                  <a:gd name="connsiteY9" fmla="*/ 328938 h 328938"/>
                  <a:gd name="connsiteX10" fmla="*/ 96024 w 484107"/>
                  <a:gd name="connsiteY10" fmla="*/ 307146 h 328938"/>
                  <a:gd name="connsiteX11" fmla="*/ 6141 w 484107"/>
                  <a:gd name="connsiteY11" fmla="*/ 227269 h 328938"/>
                  <a:gd name="connsiteX12" fmla="*/ 0 w 484107"/>
                  <a:gd name="connsiteY12" fmla="*/ 207039 h 328938"/>
                  <a:gd name="connsiteX13" fmla="*/ 62289 w 484107"/>
                  <a:gd name="connsiteY13" fmla="*/ 207180 h 328938"/>
                  <a:gd name="connsiteX14" fmla="*/ 157539 w 484107"/>
                  <a:gd name="connsiteY14" fmla="*/ 188129 h 328938"/>
                  <a:gd name="connsiteX15" fmla="*/ 274220 w 484107"/>
                  <a:gd name="connsiteY15" fmla="*/ 154792 h 328938"/>
                  <a:gd name="connsiteX16" fmla="*/ 374232 w 484107"/>
                  <a:gd name="connsiteY16" fmla="*/ 85736 h 328938"/>
                  <a:gd name="connsiteX17" fmla="*/ 433764 w 484107"/>
                  <a:gd name="connsiteY17" fmla="*/ 26204 h 328938"/>
                  <a:gd name="connsiteX18" fmla="*/ 467101 w 484107"/>
                  <a:gd name="connsiteY18" fmla="*/ 11 h 328938"/>
                  <a:gd name="connsiteX0" fmla="*/ 460960 w 477966"/>
                  <a:gd name="connsiteY0" fmla="*/ 11 h 328938"/>
                  <a:gd name="connsiteX1" fmla="*/ 477629 w 477966"/>
                  <a:gd name="connsiteY1" fmla="*/ 23823 h 328938"/>
                  <a:gd name="connsiteX2" fmla="*/ 446673 w 477966"/>
                  <a:gd name="connsiteY2" fmla="*/ 80973 h 328938"/>
                  <a:gd name="connsiteX3" fmla="*/ 379998 w 477966"/>
                  <a:gd name="connsiteY3" fmla="*/ 159554 h 328938"/>
                  <a:gd name="connsiteX4" fmla="*/ 313323 w 477966"/>
                  <a:gd name="connsiteY4" fmla="*/ 204798 h 328938"/>
                  <a:gd name="connsiteX5" fmla="*/ 237122 w 477966"/>
                  <a:gd name="connsiteY5" fmla="*/ 245279 h 328938"/>
                  <a:gd name="connsiteX6" fmla="*/ 170448 w 477966"/>
                  <a:gd name="connsiteY6" fmla="*/ 273854 h 328938"/>
                  <a:gd name="connsiteX7" fmla="*/ 134729 w 477966"/>
                  <a:gd name="connsiteY7" fmla="*/ 292904 h 328938"/>
                  <a:gd name="connsiteX8" fmla="*/ 119251 w 477966"/>
                  <a:gd name="connsiteY8" fmla="*/ 317908 h 328938"/>
                  <a:gd name="connsiteX9" fmla="*/ 111373 w 477966"/>
                  <a:gd name="connsiteY9" fmla="*/ 328938 h 328938"/>
                  <a:gd name="connsiteX10" fmla="*/ 89883 w 477966"/>
                  <a:gd name="connsiteY10" fmla="*/ 307146 h 328938"/>
                  <a:gd name="connsiteX11" fmla="*/ 0 w 477966"/>
                  <a:gd name="connsiteY11" fmla="*/ 227269 h 328938"/>
                  <a:gd name="connsiteX12" fmla="*/ 27197 w 477966"/>
                  <a:gd name="connsiteY12" fmla="*/ 216564 h 328938"/>
                  <a:gd name="connsiteX13" fmla="*/ 56148 w 477966"/>
                  <a:gd name="connsiteY13" fmla="*/ 207180 h 328938"/>
                  <a:gd name="connsiteX14" fmla="*/ 151398 w 477966"/>
                  <a:gd name="connsiteY14" fmla="*/ 188129 h 328938"/>
                  <a:gd name="connsiteX15" fmla="*/ 268079 w 477966"/>
                  <a:gd name="connsiteY15" fmla="*/ 154792 h 328938"/>
                  <a:gd name="connsiteX16" fmla="*/ 368091 w 477966"/>
                  <a:gd name="connsiteY16" fmla="*/ 85736 h 328938"/>
                  <a:gd name="connsiteX17" fmla="*/ 427623 w 477966"/>
                  <a:gd name="connsiteY17" fmla="*/ 26204 h 328938"/>
                  <a:gd name="connsiteX18" fmla="*/ 460960 w 477966"/>
                  <a:gd name="connsiteY18" fmla="*/ 11 h 328938"/>
                  <a:gd name="connsiteX0" fmla="*/ 434766 w 451772"/>
                  <a:gd name="connsiteY0" fmla="*/ 11 h 328938"/>
                  <a:gd name="connsiteX1" fmla="*/ 451435 w 451772"/>
                  <a:gd name="connsiteY1" fmla="*/ 23823 h 328938"/>
                  <a:gd name="connsiteX2" fmla="*/ 420479 w 451772"/>
                  <a:gd name="connsiteY2" fmla="*/ 80973 h 328938"/>
                  <a:gd name="connsiteX3" fmla="*/ 353804 w 451772"/>
                  <a:gd name="connsiteY3" fmla="*/ 159554 h 328938"/>
                  <a:gd name="connsiteX4" fmla="*/ 287129 w 451772"/>
                  <a:gd name="connsiteY4" fmla="*/ 204798 h 328938"/>
                  <a:gd name="connsiteX5" fmla="*/ 210928 w 451772"/>
                  <a:gd name="connsiteY5" fmla="*/ 245279 h 328938"/>
                  <a:gd name="connsiteX6" fmla="*/ 144254 w 451772"/>
                  <a:gd name="connsiteY6" fmla="*/ 273854 h 328938"/>
                  <a:gd name="connsiteX7" fmla="*/ 108535 w 451772"/>
                  <a:gd name="connsiteY7" fmla="*/ 292904 h 328938"/>
                  <a:gd name="connsiteX8" fmla="*/ 93057 w 451772"/>
                  <a:gd name="connsiteY8" fmla="*/ 317908 h 328938"/>
                  <a:gd name="connsiteX9" fmla="*/ 85179 w 451772"/>
                  <a:gd name="connsiteY9" fmla="*/ 328938 h 328938"/>
                  <a:gd name="connsiteX10" fmla="*/ 63689 w 451772"/>
                  <a:gd name="connsiteY10" fmla="*/ 307146 h 328938"/>
                  <a:gd name="connsiteX11" fmla="*/ 0 w 451772"/>
                  <a:gd name="connsiteY11" fmla="*/ 243938 h 328938"/>
                  <a:gd name="connsiteX12" fmla="*/ 1003 w 451772"/>
                  <a:gd name="connsiteY12" fmla="*/ 216564 h 328938"/>
                  <a:gd name="connsiteX13" fmla="*/ 29954 w 451772"/>
                  <a:gd name="connsiteY13" fmla="*/ 207180 h 328938"/>
                  <a:gd name="connsiteX14" fmla="*/ 125204 w 451772"/>
                  <a:gd name="connsiteY14" fmla="*/ 188129 h 328938"/>
                  <a:gd name="connsiteX15" fmla="*/ 241885 w 451772"/>
                  <a:gd name="connsiteY15" fmla="*/ 154792 h 328938"/>
                  <a:gd name="connsiteX16" fmla="*/ 341897 w 451772"/>
                  <a:gd name="connsiteY16" fmla="*/ 85736 h 328938"/>
                  <a:gd name="connsiteX17" fmla="*/ 401429 w 451772"/>
                  <a:gd name="connsiteY17" fmla="*/ 26204 h 328938"/>
                  <a:gd name="connsiteX18" fmla="*/ 434766 w 451772"/>
                  <a:gd name="connsiteY18" fmla="*/ 11 h 328938"/>
                  <a:gd name="connsiteX0" fmla="*/ 434766 w 451772"/>
                  <a:gd name="connsiteY0" fmla="*/ 11 h 328938"/>
                  <a:gd name="connsiteX1" fmla="*/ 451435 w 451772"/>
                  <a:gd name="connsiteY1" fmla="*/ 23823 h 328938"/>
                  <a:gd name="connsiteX2" fmla="*/ 420479 w 451772"/>
                  <a:gd name="connsiteY2" fmla="*/ 80973 h 328938"/>
                  <a:gd name="connsiteX3" fmla="*/ 353804 w 451772"/>
                  <a:gd name="connsiteY3" fmla="*/ 159554 h 328938"/>
                  <a:gd name="connsiteX4" fmla="*/ 287129 w 451772"/>
                  <a:gd name="connsiteY4" fmla="*/ 204798 h 328938"/>
                  <a:gd name="connsiteX5" fmla="*/ 210928 w 451772"/>
                  <a:gd name="connsiteY5" fmla="*/ 245279 h 328938"/>
                  <a:gd name="connsiteX6" fmla="*/ 144254 w 451772"/>
                  <a:gd name="connsiteY6" fmla="*/ 273854 h 328938"/>
                  <a:gd name="connsiteX7" fmla="*/ 108535 w 451772"/>
                  <a:gd name="connsiteY7" fmla="*/ 292904 h 328938"/>
                  <a:gd name="connsiteX8" fmla="*/ 93057 w 451772"/>
                  <a:gd name="connsiteY8" fmla="*/ 317908 h 328938"/>
                  <a:gd name="connsiteX9" fmla="*/ 85179 w 451772"/>
                  <a:gd name="connsiteY9" fmla="*/ 328938 h 328938"/>
                  <a:gd name="connsiteX10" fmla="*/ 37495 w 451772"/>
                  <a:gd name="connsiteY10" fmla="*/ 280953 h 328938"/>
                  <a:gd name="connsiteX11" fmla="*/ 0 w 451772"/>
                  <a:gd name="connsiteY11" fmla="*/ 243938 h 328938"/>
                  <a:gd name="connsiteX12" fmla="*/ 1003 w 451772"/>
                  <a:gd name="connsiteY12" fmla="*/ 216564 h 328938"/>
                  <a:gd name="connsiteX13" fmla="*/ 29954 w 451772"/>
                  <a:gd name="connsiteY13" fmla="*/ 207180 h 328938"/>
                  <a:gd name="connsiteX14" fmla="*/ 125204 w 451772"/>
                  <a:gd name="connsiteY14" fmla="*/ 188129 h 328938"/>
                  <a:gd name="connsiteX15" fmla="*/ 241885 w 451772"/>
                  <a:gd name="connsiteY15" fmla="*/ 154792 h 328938"/>
                  <a:gd name="connsiteX16" fmla="*/ 341897 w 451772"/>
                  <a:gd name="connsiteY16" fmla="*/ 85736 h 328938"/>
                  <a:gd name="connsiteX17" fmla="*/ 401429 w 451772"/>
                  <a:gd name="connsiteY17" fmla="*/ 26204 h 328938"/>
                  <a:gd name="connsiteX18" fmla="*/ 434766 w 451772"/>
                  <a:gd name="connsiteY18" fmla="*/ 11 h 328938"/>
                  <a:gd name="connsiteX0" fmla="*/ 434766 w 451772"/>
                  <a:gd name="connsiteY0" fmla="*/ 11 h 317908"/>
                  <a:gd name="connsiteX1" fmla="*/ 451435 w 451772"/>
                  <a:gd name="connsiteY1" fmla="*/ 23823 h 317908"/>
                  <a:gd name="connsiteX2" fmla="*/ 420479 w 451772"/>
                  <a:gd name="connsiteY2" fmla="*/ 80973 h 317908"/>
                  <a:gd name="connsiteX3" fmla="*/ 353804 w 451772"/>
                  <a:gd name="connsiteY3" fmla="*/ 159554 h 317908"/>
                  <a:gd name="connsiteX4" fmla="*/ 287129 w 451772"/>
                  <a:gd name="connsiteY4" fmla="*/ 204798 h 317908"/>
                  <a:gd name="connsiteX5" fmla="*/ 210928 w 451772"/>
                  <a:gd name="connsiteY5" fmla="*/ 245279 h 317908"/>
                  <a:gd name="connsiteX6" fmla="*/ 144254 w 451772"/>
                  <a:gd name="connsiteY6" fmla="*/ 273854 h 317908"/>
                  <a:gd name="connsiteX7" fmla="*/ 108535 w 451772"/>
                  <a:gd name="connsiteY7" fmla="*/ 292904 h 317908"/>
                  <a:gd name="connsiteX8" fmla="*/ 93057 w 451772"/>
                  <a:gd name="connsiteY8" fmla="*/ 317908 h 317908"/>
                  <a:gd name="connsiteX9" fmla="*/ 56604 w 451772"/>
                  <a:gd name="connsiteY9" fmla="*/ 305125 h 317908"/>
                  <a:gd name="connsiteX10" fmla="*/ 37495 w 451772"/>
                  <a:gd name="connsiteY10" fmla="*/ 280953 h 317908"/>
                  <a:gd name="connsiteX11" fmla="*/ 0 w 451772"/>
                  <a:gd name="connsiteY11" fmla="*/ 243938 h 317908"/>
                  <a:gd name="connsiteX12" fmla="*/ 1003 w 451772"/>
                  <a:gd name="connsiteY12" fmla="*/ 216564 h 317908"/>
                  <a:gd name="connsiteX13" fmla="*/ 29954 w 451772"/>
                  <a:gd name="connsiteY13" fmla="*/ 207180 h 317908"/>
                  <a:gd name="connsiteX14" fmla="*/ 125204 w 451772"/>
                  <a:gd name="connsiteY14" fmla="*/ 188129 h 317908"/>
                  <a:gd name="connsiteX15" fmla="*/ 241885 w 451772"/>
                  <a:gd name="connsiteY15" fmla="*/ 154792 h 317908"/>
                  <a:gd name="connsiteX16" fmla="*/ 341897 w 451772"/>
                  <a:gd name="connsiteY16" fmla="*/ 85736 h 317908"/>
                  <a:gd name="connsiteX17" fmla="*/ 401429 w 451772"/>
                  <a:gd name="connsiteY17" fmla="*/ 26204 h 317908"/>
                  <a:gd name="connsiteX18" fmla="*/ 434766 w 451772"/>
                  <a:gd name="connsiteY18" fmla="*/ 11 h 317908"/>
                  <a:gd name="connsiteX0" fmla="*/ 434766 w 451772"/>
                  <a:gd name="connsiteY0" fmla="*/ 11 h 305125"/>
                  <a:gd name="connsiteX1" fmla="*/ 451435 w 451772"/>
                  <a:gd name="connsiteY1" fmla="*/ 23823 h 305125"/>
                  <a:gd name="connsiteX2" fmla="*/ 420479 w 451772"/>
                  <a:gd name="connsiteY2" fmla="*/ 80973 h 305125"/>
                  <a:gd name="connsiteX3" fmla="*/ 353804 w 451772"/>
                  <a:gd name="connsiteY3" fmla="*/ 159554 h 305125"/>
                  <a:gd name="connsiteX4" fmla="*/ 287129 w 451772"/>
                  <a:gd name="connsiteY4" fmla="*/ 204798 h 305125"/>
                  <a:gd name="connsiteX5" fmla="*/ 210928 w 451772"/>
                  <a:gd name="connsiteY5" fmla="*/ 245279 h 305125"/>
                  <a:gd name="connsiteX6" fmla="*/ 144254 w 451772"/>
                  <a:gd name="connsiteY6" fmla="*/ 273854 h 305125"/>
                  <a:gd name="connsiteX7" fmla="*/ 108535 w 451772"/>
                  <a:gd name="connsiteY7" fmla="*/ 292904 h 305125"/>
                  <a:gd name="connsiteX8" fmla="*/ 88295 w 451772"/>
                  <a:gd name="connsiteY8" fmla="*/ 298858 h 305125"/>
                  <a:gd name="connsiteX9" fmla="*/ 56604 w 451772"/>
                  <a:gd name="connsiteY9" fmla="*/ 305125 h 305125"/>
                  <a:gd name="connsiteX10" fmla="*/ 37495 w 451772"/>
                  <a:gd name="connsiteY10" fmla="*/ 280953 h 305125"/>
                  <a:gd name="connsiteX11" fmla="*/ 0 w 451772"/>
                  <a:gd name="connsiteY11" fmla="*/ 243938 h 305125"/>
                  <a:gd name="connsiteX12" fmla="*/ 1003 w 451772"/>
                  <a:gd name="connsiteY12" fmla="*/ 216564 h 305125"/>
                  <a:gd name="connsiteX13" fmla="*/ 29954 w 451772"/>
                  <a:gd name="connsiteY13" fmla="*/ 207180 h 305125"/>
                  <a:gd name="connsiteX14" fmla="*/ 125204 w 451772"/>
                  <a:gd name="connsiteY14" fmla="*/ 188129 h 305125"/>
                  <a:gd name="connsiteX15" fmla="*/ 241885 w 451772"/>
                  <a:gd name="connsiteY15" fmla="*/ 154792 h 305125"/>
                  <a:gd name="connsiteX16" fmla="*/ 341897 w 451772"/>
                  <a:gd name="connsiteY16" fmla="*/ 85736 h 305125"/>
                  <a:gd name="connsiteX17" fmla="*/ 401429 w 451772"/>
                  <a:gd name="connsiteY17" fmla="*/ 26204 h 305125"/>
                  <a:gd name="connsiteX18" fmla="*/ 434766 w 451772"/>
                  <a:gd name="connsiteY18" fmla="*/ 11 h 305125"/>
                  <a:gd name="connsiteX0" fmla="*/ 434766 w 451772"/>
                  <a:gd name="connsiteY0" fmla="*/ 11 h 305125"/>
                  <a:gd name="connsiteX1" fmla="*/ 451435 w 451772"/>
                  <a:gd name="connsiteY1" fmla="*/ 23823 h 305125"/>
                  <a:gd name="connsiteX2" fmla="*/ 420479 w 451772"/>
                  <a:gd name="connsiteY2" fmla="*/ 80973 h 305125"/>
                  <a:gd name="connsiteX3" fmla="*/ 353804 w 451772"/>
                  <a:gd name="connsiteY3" fmla="*/ 159554 h 305125"/>
                  <a:gd name="connsiteX4" fmla="*/ 287129 w 451772"/>
                  <a:gd name="connsiteY4" fmla="*/ 204798 h 305125"/>
                  <a:gd name="connsiteX5" fmla="*/ 210928 w 451772"/>
                  <a:gd name="connsiteY5" fmla="*/ 245279 h 305125"/>
                  <a:gd name="connsiteX6" fmla="*/ 144254 w 451772"/>
                  <a:gd name="connsiteY6" fmla="*/ 273854 h 305125"/>
                  <a:gd name="connsiteX7" fmla="*/ 108535 w 451772"/>
                  <a:gd name="connsiteY7" fmla="*/ 292904 h 305125"/>
                  <a:gd name="connsiteX8" fmla="*/ 88295 w 451772"/>
                  <a:gd name="connsiteY8" fmla="*/ 298858 h 305125"/>
                  <a:gd name="connsiteX9" fmla="*/ 56604 w 451772"/>
                  <a:gd name="connsiteY9" fmla="*/ 305125 h 305125"/>
                  <a:gd name="connsiteX10" fmla="*/ 37495 w 451772"/>
                  <a:gd name="connsiteY10" fmla="*/ 280953 h 305125"/>
                  <a:gd name="connsiteX11" fmla="*/ 0 w 451772"/>
                  <a:gd name="connsiteY11" fmla="*/ 243938 h 305125"/>
                  <a:gd name="connsiteX12" fmla="*/ 1003 w 451772"/>
                  <a:gd name="connsiteY12" fmla="*/ 216564 h 305125"/>
                  <a:gd name="connsiteX13" fmla="*/ 49004 w 451772"/>
                  <a:gd name="connsiteY13" fmla="*/ 214324 h 305125"/>
                  <a:gd name="connsiteX14" fmla="*/ 125204 w 451772"/>
                  <a:gd name="connsiteY14" fmla="*/ 188129 h 305125"/>
                  <a:gd name="connsiteX15" fmla="*/ 241885 w 451772"/>
                  <a:gd name="connsiteY15" fmla="*/ 154792 h 305125"/>
                  <a:gd name="connsiteX16" fmla="*/ 341897 w 451772"/>
                  <a:gd name="connsiteY16" fmla="*/ 85736 h 305125"/>
                  <a:gd name="connsiteX17" fmla="*/ 401429 w 451772"/>
                  <a:gd name="connsiteY17" fmla="*/ 26204 h 305125"/>
                  <a:gd name="connsiteX18" fmla="*/ 434766 w 451772"/>
                  <a:gd name="connsiteY18" fmla="*/ 11 h 305125"/>
                  <a:gd name="connsiteX0" fmla="*/ 434766 w 451772"/>
                  <a:gd name="connsiteY0" fmla="*/ 11 h 305125"/>
                  <a:gd name="connsiteX1" fmla="*/ 451435 w 451772"/>
                  <a:gd name="connsiteY1" fmla="*/ 23823 h 305125"/>
                  <a:gd name="connsiteX2" fmla="*/ 420479 w 451772"/>
                  <a:gd name="connsiteY2" fmla="*/ 80973 h 305125"/>
                  <a:gd name="connsiteX3" fmla="*/ 353804 w 451772"/>
                  <a:gd name="connsiteY3" fmla="*/ 159554 h 305125"/>
                  <a:gd name="connsiteX4" fmla="*/ 287129 w 451772"/>
                  <a:gd name="connsiteY4" fmla="*/ 204798 h 305125"/>
                  <a:gd name="connsiteX5" fmla="*/ 210928 w 451772"/>
                  <a:gd name="connsiteY5" fmla="*/ 245279 h 305125"/>
                  <a:gd name="connsiteX6" fmla="*/ 144254 w 451772"/>
                  <a:gd name="connsiteY6" fmla="*/ 273854 h 305125"/>
                  <a:gd name="connsiteX7" fmla="*/ 108535 w 451772"/>
                  <a:gd name="connsiteY7" fmla="*/ 292904 h 305125"/>
                  <a:gd name="connsiteX8" fmla="*/ 88295 w 451772"/>
                  <a:gd name="connsiteY8" fmla="*/ 298858 h 305125"/>
                  <a:gd name="connsiteX9" fmla="*/ 56604 w 451772"/>
                  <a:gd name="connsiteY9" fmla="*/ 305125 h 305125"/>
                  <a:gd name="connsiteX10" fmla="*/ 37495 w 451772"/>
                  <a:gd name="connsiteY10" fmla="*/ 280953 h 305125"/>
                  <a:gd name="connsiteX11" fmla="*/ 0 w 451772"/>
                  <a:gd name="connsiteY11" fmla="*/ 243938 h 305125"/>
                  <a:gd name="connsiteX12" fmla="*/ 1003 w 451772"/>
                  <a:gd name="connsiteY12" fmla="*/ 216564 h 305125"/>
                  <a:gd name="connsiteX13" fmla="*/ 49004 w 451772"/>
                  <a:gd name="connsiteY13" fmla="*/ 214324 h 305125"/>
                  <a:gd name="connsiteX14" fmla="*/ 137110 w 451772"/>
                  <a:gd name="connsiteY14" fmla="*/ 202417 h 305125"/>
                  <a:gd name="connsiteX15" fmla="*/ 241885 w 451772"/>
                  <a:gd name="connsiteY15" fmla="*/ 154792 h 305125"/>
                  <a:gd name="connsiteX16" fmla="*/ 341897 w 451772"/>
                  <a:gd name="connsiteY16" fmla="*/ 85736 h 305125"/>
                  <a:gd name="connsiteX17" fmla="*/ 401429 w 451772"/>
                  <a:gd name="connsiteY17" fmla="*/ 26204 h 305125"/>
                  <a:gd name="connsiteX18" fmla="*/ 434766 w 451772"/>
                  <a:gd name="connsiteY18" fmla="*/ 11 h 305125"/>
                  <a:gd name="connsiteX0" fmla="*/ 434766 w 451772"/>
                  <a:gd name="connsiteY0" fmla="*/ 11 h 305125"/>
                  <a:gd name="connsiteX1" fmla="*/ 451435 w 451772"/>
                  <a:gd name="connsiteY1" fmla="*/ 23823 h 305125"/>
                  <a:gd name="connsiteX2" fmla="*/ 420479 w 451772"/>
                  <a:gd name="connsiteY2" fmla="*/ 80973 h 305125"/>
                  <a:gd name="connsiteX3" fmla="*/ 353804 w 451772"/>
                  <a:gd name="connsiteY3" fmla="*/ 159554 h 305125"/>
                  <a:gd name="connsiteX4" fmla="*/ 287129 w 451772"/>
                  <a:gd name="connsiteY4" fmla="*/ 204798 h 305125"/>
                  <a:gd name="connsiteX5" fmla="*/ 210928 w 451772"/>
                  <a:gd name="connsiteY5" fmla="*/ 245279 h 305125"/>
                  <a:gd name="connsiteX6" fmla="*/ 144254 w 451772"/>
                  <a:gd name="connsiteY6" fmla="*/ 273854 h 305125"/>
                  <a:gd name="connsiteX7" fmla="*/ 108535 w 451772"/>
                  <a:gd name="connsiteY7" fmla="*/ 292904 h 305125"/>
                  <a:gd name="connsiteX8" fmla="*/ 88295 w 451772"/>
                  <a:gd name="connsiteY8" fmla="*/ 298858 h 305125"/>
                  <a:gd name="connsiteX9" fmla="*/ 56604 w 451772"/>
                  <a:gd name="connsiteY9" fmla="*/ 305125 h 305125"/>
                  <a:gd name="connsiteX10" fmla="*/ 37495 w 451772"/>
                  <a:gd name="connsiteY10" fmla="*/ 280953 h 305125"/>
                  <a:gd name="connsiteX11" fmla="*/ 0 w 451772"/>
                  <a:gd name="connsiteY11" fmla="*/ 243938 h 305125"/>
                  <a:gd name="connsiteX12" fmla="*/ 22434 w 451772"/>
                  <a:gd name="connsiteY12" fmla="*/ 223708 h 305125"/>
                  <a:gd name="connsiteX13" fmla="*/ 49004 w 451772"/>
                  <a:gd name="connsiteY13" fmla="*/ 214324 h 305125"/>
                  <a:gd name="connsiteX14" fmla="*/ 137110 w 451772"/>
                  <a:gd name="connsiteY14" fmla="*/ 202417 h 305125"/>
                  <a:gd name="connsiteX15" fmla="*/ 241885 w 451772"/>
                  <a:gd name="connsiteY15" fmla="*/ 154792 h 305125"/>
                  <a:gd name="connsiteX16" fmla="*/ 341897 w 451772"/>
                  <a:gd name="connsiteY16" fmla="*/ 85736 h 305125"/>
                  <a:gd name="connsiteX17" fmla="*/ 401429 w 451772"/>
                  <a:gd name="connsiteY17" fmla="*/ 26204 h 305125"/>
                  <a:gd name="connsiteX18" fmla="*/ 434766 w 451772"/>
                  <a:gd name="connsiteY18" fmla="*/ 11 h 305125"/>
                  <a:gd name="connsiteX0" fmla="*/ 434766 w 451772"/>
                  <a:gd name="connsiteY0" fmla="*/ 11 h 305125"/>
                  <a:gd name="connsiteX1" fmla="*/ 451435 w 451772"/>
                  <a:gd name="connsiteY1" fmla="*/ 23823 h 305125"/>
                  <a:gd name="connsiteX2" fmla="*/ 420479 w 451772"/>
                  <a:gd name="connsiteY2" fmla="*/ 80973 h 305125"/>
                  <a:gd name="connsiteX3" fmla="*/ 353804 w 451772"/>
                  <a:gd name="connsiteY3" fmla="*/ 159554 h 305125"/>
                  <a:gd name="connsiteX4" fmla="*/ 287129 w 451772"/>
                  <a:gd name="connsiteY4" fmla="*/ 204798 h 305125"/>
                  <a:gd name="connsiteX5" fmla="*/ 210928 w 451772"/>
                  <a:gd name="connsiteY5" fmla="*/ 245279 h 305125"/>
                  <a:gd name="connsiteX6" fmla="*/ 144254 w 451772"/>
                  <a:gd name="connsiteY6" fmla="*/ 273854 h 305125"/>
                  <a:gd name="connsiteX7" fmla="*/ 108535 w 451772"/>
                  <a:gd name="connsiteY7" fmla="*/ 292904 h 305125"/>
                  <a:gd name="connsiteX8" fmla="*/ 88295 w 451772"/>
                  <a:gd name="connsiteY8" fmla="*/ 298858 h 305125"/>
                  <a:gd name="connsiteX9" fmla="*/ 56604 w 451772"/>
                  <a:gd name="connsiteY9" fmla="*/ 305125 h 305125"/>
                  <a:gd name="connsiteX10" fmla="*/ 37495 w 451772"/>
                  <a:gd name="connsiteY10" fmla="*/ 280953 h 305125"/>
                  <a:gd name="connsiteX11" fmla="*/ 0 w 451772"/>
                  <a:gd name="connsiteY11" fmla="*/ 243938 h 305125"/>
                  <a:gd name="connsiteX12" fmla="*/ 22434 w 451772"/>
                  <a:gd name="connsiteY12" fmla="*/ 223708 h 305125"/>
                  <a:gd name="connsiteX13" fmla="*/ 65673 w 451772"/>
                  <a:gd name="connsiteY13" fmla="*/ 226230 h 305125"/>
                  <a:gd name="connsiteX14" fmla="*/ 137110 w 451772"/>
                  <a:gd name="connsiteY14" fmla="*/ 202417 h 305125"/>
                  <a:gd name="connsiteX15" fmla="*/ 241885 w 451772"/>
                  <a:gd name="connsiteY15" fmla="*/ 154792 h 305125"/>
                  <a:gd name="connsiteX16" fmla="*/ 341897 w 451772"/>
                  <a:gd name="connsiteY16" fmla="*/ 85736 h 305125"/>
                  <a:gd name="connsiteX17" fmla="*/ 401429 w 451772"/>
                  <a:gd name="connsiteY17" fmla="*/ 26204 h 305125"/>
                  <a:gd name="connsiteX18" fmla="*/ 434766 w 451772"/>
                  <a:gd name="connsiteY18" fmla="*/ 11 h 305125"/>
                  <a:gd name="connsiteX0" fmla="*/ 434766 w 451772"/>
                  <a:gd name="connsiteY0" fmla="*/ 11 h 305125"/>
                  <a:gd name="connsiteX1" fmla="*/ 451435 w 451772"/>
                  <a:gd name="connsiteY1" fmla="*/ 23823 h 305125"/>
                  <a:gd name="connsiteX2" fmla="*/ 420479 w 451772"/>
                  <a:gd name="connsiteY2" fmla="*/ 80973 h 305125"/>
                  <a:gd name="connsiteX3" fmla="*/ 353804 w 451772"/>
                  <a:gd name="connsiteY3" fmla="*/ 159554 h 305125"/>
                  <a:gd name="connsiteX4" fmla="*/ 287129 w 451772"/>
                  <a:gd name="connsiteY4" fmla="*/ 204798 h 305125"/>
                  <a:gd name="connsiteX5" fmla="*/ 210928 w 451772"/>
                  <a:gd name="connsiteY5" fmla="*/ 245279 h 305125"/>
                  <a:gd name="connsiteX6" fmla="*/ 144254 w 451772"/>
                  <a:gd name="connsiteY6" fmla="*/ 273854 h 305125"/>
                  <a:gd name="connsiteX7" fmla="*/ 108535 w 451772"/>
                  <a:gd name="connsiteY7" fmla="*/ 292904 h 305125"/>
                  <a:gd name="connsiteX8" fmla="*/ 88295 w 451772"/>
                  <a:gd name="connsiteY8" fmla="*/ 298858 h 305125"/>
                  <a:gd name="connsiteX9" fmla="*/ 56604 w 451772"/>
                  <a:gd name="connsiteY9" fmla="*/ 305125 h 305125"/>
                  <a:gd name="connsiteX10" fmla="*/ 37495 w 451772"/>
                  <a:gd name="connsiteY10" fmla="*/ 280953 h 305125"/>
                  <a:gd name="connsiteX11" fmla="*/ 0 w 451772"/>
                  <a:gd name="connsiteY11" fmla="*/ 243938 h 305125"/>
                  <a:gd name="connsiteX12" fmla="*/ 22434 w 451772"/>
                  <a:gd name="connsiteY12" fmla="*/ 223708 h 305125"/>
                  <a:gd name="connsiteX13" fmla="*/ 65673 w 451772"/>
                  <a:gd name="connsiteY13" fmla="*/ 226230 h 305125"/>
                  <a:gd name="connsiteX14" fmla="*/ 144253 w 451772"/>
                  <a:gd name="connsiteY14" fmla="*/ 207180 h 305125"/>
                  <a:gd name="connsiteX15" fmla="*/ 241885 w 451772"/>
                  <a:gd name="connsiteY15" fmla="*/ 154792 h 305125"/>
                  <a:gd name="connsiteX16" fmla="*/ 341897 w 451772"/>
                  <a:gd name="connsiteY16" fmla="*/ 85736 h 305125"/>
                  <a:gd name="connsiteX17" fmla="*/ 401429 w 451772"/>
                  <a:gd name="connsiteY17" fmla="*/ 26204 h 305125"/>
                  <a:gd name="connsiteX18" fmla="*/ 434766 w 451772"/>
                  <a:gd name="connsiteY18" fmla="*/ 11 h 305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51772" h="305125">
                    <a:moveTo>
                      <a:pt x="434766" y="11"/>
                    </a:moveTo>
                    <a:cubicBezTo>
                      <a:pt x="443100" y="-386"/>
                      <a:pt x="453816" y="10329"/>
                      <a:pt x="451435" y="23823"/>
                    </a:cubicBezTo>
                    <a:cubicBezTo>
                      <a:pt x="449054" y="37317"/>
                      <a:pt x="436751" y="58351"/>
                      <a:pt x="420479" y="80973"/>
                    </a:cubicBezTo>
                    <a:cubicBezTo>
                      <a:pt x="404207" y="103595"/>
                      <a:pt x="376029" y="138917"/>
                      <a:pt x="353804" y="159554"/>
                    </a:cubicBezTo>
                    <a:cubicBezTo>
                      <a:pt x="331579" y="180191"/>
                      <a:pt x="310942" y="190511"/>
                      <a:pt x="287129" y="204798"/>
                    </a:cubicBezTo>
                    <a:cubicBezTo>
                      <a:pt x="263316" y="219085"/>
                      <a:pt x="234740" y="233770"/>
                      <a:pt x="210928" y="245279"/>
                    </a:cubicBezTo>
                    <a:cubicBezTo>
                      <a:pt x="187116" y="256788"/>
                      <a:pt x="161319" y="265917"/>
                      <a:pt x="144254" y="273854"/>
                    </a:cubicBezTo>
                    <a:cubicBezTo>
                      <a:pt x="127189" y="281791"/>
                      <a:pt x="117861" y="288737"/>
                      <a:pt x="108535" y="292904"/>
                    </a:cubicBezTo>
                    <a:cubicBezTo>
                      <a:pt x="99209" y="297071"/>
                      <a:pt x="93355" y="289233"/>
                      <a:pt x="88295" y="298858"/>
                    </a:cubicBezTo>
                    <a:lnTo>
                      <a:pt x="56604" y="305125"/>
                    </a:lnTo>
                    <a:lnTo>
                      <a:pt x="37495" y="280953"/>
                    </a:lnTo>
                    <a:cubicBezTo>
                      <a:pt x="-7084" y="239797"/>
                      <a:pt x="31833" y="271673"/>
                      <a:pt x="0" y="243938"/>
                    </a:cubicBezTo>
                    <a:cubicBezTo>
                      <a:pt x="334" y="234813"/>
                      <a:pt x="22100" y="232833"/>
                      <a:pt x="22434" y="223708"/>
                    </a:cubicBezTo>
                    <a:lnTo>
                      <a:pt x="65673" y="226230"/>
                    </a:lnTo>
                    <a:cubicBezTo>
                      <a:pt x="104567" y="223849"/>
                      <a:pt x="114884" y="219086"/>
                      <a:pt x="144253" y="207180"/>
                    </a:cubicBezTo>
                    <a:cubicBezTo>
                      <a:pt x="173622" y="195274"/>
                      <a:pt x="208944" y="175033"/>
                      <a:pt x="241885" y="154792"/>
                    </a:cubicBezTo>
                    <a:cubicBezTo>
                      <a:pt x="274826" y="134551"/>
                      <a:pt x="315306" y="107167"/>
                      <a:pt x="341897" y="85736"/>
                    </a:cubicBezTo>
                    <a:cubicBezTo>
                      <a:pt x="368488" y="64305"/>
                      <a:pt x="385951" y="40491"/>
                      <a:pt x="401429" y="26204"/>
                    </a:cubicBezTo>
                    <a:cubicBezTo>
                      <a:pt x="416907" y="11917"/>
                      <a:pt x="426432" y="408"/>
                      <a:pt x="434766" y="11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254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092" name="组合 1091"/>
            <p:cNvGrpSpPr/>
            <p:nvPr/>
          </p:nvGrpSpPr>
          <p:grpSpPr>
            <a:xfrm>
              <a:off x="8515586" y="2143283"/>
              <a:ext cx="349720" cy="241228"/>
              <a:chOff x="8515586" y="2143283"/>
              <a:chExt cx="349720" cy="241228"/>
            </a:xfrm>
          </p:grpSpPr>
          <p:sp>
            <p:nvSpPr>
              <p:cNvPr id="2609" name="任意多边形 2608"/>
              <p:cNvSpPr/>
              <p:nvPr/>
            </p:nvSpPr>
            <p:spPr>
              <a:xfrm>
                <a:off x="8515586" y="2148929"/>
                <a:ext cx="349720" cy="235582"/>
              </a:xfrm>
              <a:custGeom>
                <a:avLst/>
                <a:gdLst>
                  <a:gd name="connsiteX0" fmla="*/ 310518 w 349720"/>
                  <a:gd name="connsiteY0" fmla="*/ 149 h 235582"/>
                  <a:gd name="connsiteX1" fmla="*/ 337902 w 349720"/>
                  <a:gd name="connsiteY1" fmla="*/ 3721 h 235582"/>
                  <a:gd name="connsiteX2" fmla="*/ 347427 w 349720"/>
                  <a:gd name="connsiteY2" fmla="*/ 25152 h 235582"/>
                  <a:gd name="connsiteX3" fmla="*/ 311708 w 349720"/>
                  <a:gd name="connsiteY3" fmla="*/ 34677 h 235582"/>
                  <a:gd name="connsiteX4" fmla="*/ 233127 w 349720"/>
                  <a:gd name="connsiteY4" fmla="*/ 39439 h 235582"/>
                  <a:gd name="connsiteX5" fmla="*/ 161689 w 349720"/>
                  <a:gd name="connsiteY5" fmla="*/ 60871 h 235582"/>
                  <a:gd name="connsiteX6" fmla="*/ 109302 w 349720"/>
                  <a:gd name="connsiteY6" fmla="*/ 115640 h 235582"/>
                  <a:gd name="connsiteX7" fmla="*/ 97395 w 349720"/>
                  <a:gd name="connsiteY7" fmla="*/ 177552 h 235582"/>
                  <a:gd name="connsiteX8" fmla="*/ 96800 w 349720"/>
                  <a:gd name="connsiteY8" fmla="*/ 213866 h 235582"/>
                  <a:gd name="connsiteX9" fmla="*/ 95615 w 349720"/>
                  <a:gd name="connsiteY9" fmla="*/ 235582 h 235582"/>
                  <a:gd name="connsiteX10" fmla="*/ 919 w 349720"/>
                  <a:gd name="connsiteY10" fmla="*/ 120783 h 235582"/>
                  <a:gd name="connsiteX11" fmla="*/ 0 w 349720"/>
                  <a:gd name="connsiteY11" fmla="*/ 119705 h 235582"/>
                  <a:gd name="connsiteX12" fmla="*/ 4527 w 349720"/>
                  <a:gd name="connsiteY12" fmla="*/ 108496 h 235582"/>
                  <a:gd name="connsiteX13" fmla="*/ 75964 w 349720"/>
                  <a:gd name="connsiteY13" fmla="*/ 53727 h 235582"/>
                  <a:gd name="connsiteX14" fmla="*/ 166452 w 349720"/>
                  <a:gd name="connsiteY14" fmla="*/ 18009 h 235582"/>
                  <a:gd name="connsiteX15" fmla="*/ 271227 w 349720"/>
                  <a:gd name="connsiteY15" fmla="*/ 1340 h 235582"/>
                  <a:gd name="connsiteX16" fmla="*/ 310518 w 349720"/>
                  <a:gd name="connsiteY16" fmla="*/ 149 h 235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49720" h="235582">
                    <a:moveTo>
                      <a:pt x="310518" y="149"/>
                    </a:moveTo>
                    <a:cubicBezTo>
                      <a:pt x="322027" y="546"/>
                      <a:pt x="331552" y="1737"/>
                      <a:pt x="337902" y="3721"/>
                    </a:cubicBezTo>
                    <a:cubicBezTo>
                      <a:pt x="350602" y="7690"/>
                      <a:pt x="351793" y="19993"/>
                      <a:pt x="347427" y="25152"/>
                    </a:cubicBezTo>
                    <a:cubicBezTo>
                      <a:pt x="343061" y="30311"/>
                      <a:pt x="330758" y="32296"/>
                      <a:pt x="311708" y="34677"/>
                    </a:cubicBezTo>
                    <a:cubicBezTo>
                      <a:pt x="292658" y="37058"/>
                      <a:pt x="258130" y="35073"/>
                      <a:pt x="233127" y="39439"/>
                    </a:cubicBezTo>
                    <a:cubicBezTo>
                      <a:pt x="208124" y="43805"/>
                      <a:pt x="182327" y="48171"/>
                      <a:pt x="161689" y="60871"/>
                    </a:cubicBezTo>
                    <a:cubicBezTo>
                      <a:pt x="141052" y="73571"/>
                      <a:pt x="120018" y="96193"/>
                      <a:pt x="109302" y="115640"/>
                    </a:cubicBezTo>
                    <a:cubicBezTo>
                      <a:pt x="98586" y="135087"/>
                      <a:pt x="99776" y="155724"/>
                      <a:pt x="97395" y="177552"/>
                    </a:cubicBezTo>
                    <a:cubicBezTo>
                      <a:pt x="96204" y="188466"/>
                      <a:pt x="96602" y="201464"/>
                      <a:pt x="96800" y="213866"/>
                    </a:cubicBezTo>
                    <a:lnTo>
                      <a:pt x="95615" y="235582"/>
                    </a:lnTo>
                    <a:lnTo>
                      <a:pt x="919" y="120783"/>
                    </a:lnTo>
                    <a:lnTo>
                      <a:pt x="0" y="119705"/>
                    </a:lnTo>
                    <a:lnTo>
                      <a:pt x="4527" y="108496"/>
                    </a:lnTo>
                    <a:cubicBezTo>
                      <a:pt x="19608" y="86668"/>
                      <a:pt x="48977" y="68808"/>
                      <a:pt x="75964" y="53727"/>
                    </a:cubicBezTo>
                    <a:cubicBezTo>
                      <a:pt x="102951" y="38646"/>
                      <a:pt x="133908" y="26740"/>
                      <a:pt x="166452" y="18009"/>
                    </a:cubicBezTo>
                    <a:cubicBezTo>
                      <a:pt x="198996" y="9278"/>
                      <a:pt x="242652" y="3721"/>
                      <a:pt x="271227" y="1340"/>
                    </a:cubicBezTo>
                    <a:cubicBezTo>
                      <a:pt x="285514" y="150"/>
                      <a:pt x="299008" y="-247"/>
                      <a:pt x="310518" y="149"/>
                    </a:cubicBezTo>
                    <a:close/>
                  </a:path>
                </a:pathLst>
              </a:custGeom>
              <a:solidFill>
                <a:srgbClr val="C19B7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610" name="任意多边形 2609"/>
              <p:cNvSpPr/>
              <p:nvPr/>
            </p:nvSpPr>
            <p:spPr>
              <a:xfrm>
                <a:off x="8529887" y="2143283"/>
                <a:ext cx="324988" cy="176050"/>
              </a:xfrm>
              <a:custGeom>
                <a:avLst/>
                <a:gdLst>
                  <a:gd name="connsiteX0" fmla="*/ 310518 w 349720"/>
                  <a:gd name="connsiteY0" fmla="*/ 149 h 235582"/>
                  <a:gd name="connsiteX1" fmla="*/ 337902 w 349720"/>
                  <a:gd name="connsiteY1" fmla="*/ 3721 h 235582"/>
                  <a:gd name="connsiteX2" fmla="*/ 347427 w 349720"/>
                  <a:gd name="connsiteY2" fmla="*/ 25152 h 235582"/>
                  <a:gd name="connsiteX3" fmla="*/ 311708 w 349720"/>
                  <a:gd name="connsiteY3" fmla="*/ 34677 h 235582"/>
                  <a:gd name="connsiteX4" fmla="*/ 233127 w 349720"/>
                  <a:gd name="connsiteY4" fmla="*/ 39439 h 235582"/>
                  <a:gd name="connsiteX5" fmla="*/ 161689 w 349720"/>
                  <a:gd name="connsiteY5" fmla="*/ 60871 h 235582"/>
                  <a:gd name="connsiteX6" fmla="*/ 109302 w 349720"/>
                  <a:gd name="connsiteY6" fmla="*/ 115640 h 235582"/>
                  <a:gd name="connsiteX7" fmla="*/ 97395 w 349720"/>
                  <a:gd name="connsiteY7" fmla="*/ 177552 h 235582"/>
                  <a:gd name="connsiteX8" fmla="*/ 96800 w 349720"/>
                  <a:gd name="connsiteY8" fmla="*/ 213866 h 235582"/>
                  <a:gd name="connsiteX9" fmla="*/ 95615 w 349720"/>
                  <a:gd name="connsiteY9" fmla="*/ 235582 h 235582"/>
                  <a:gd name="connsiteX10" fmla="*/ 919 w 349720"/>
                  <a:gd name="connsiteY10" fmla="*/ 120783 h 235582"/>
                  <a:gd name="connsiteX11" fmla="*/ 0 w 349720"/>
                  <a:gd name="connsiteY11" fmla="*/ 119705 h 235582"/>
                  <a:gd name="connsiteX12" fmla="*/ 4527 w 349720"/>
                  <a:gd name="connsiteY12" fmla="*/ 108496 h 235582"/>
                  <a:gd name="connsiteX13" fmla="*/ 75964 w 349720"/>
                  <a:gd name="connsiteY13" fmla="*/ 53727 h 235582"/>
                  <a:gd name="connsiteX14" fmla="*/ 166452 w 349720"/>
                  <a:gd name="connsiteY14" fmla="*/ 18009 h 235582"/>
                  <a:gd name="connsiteX15" fmla="*/ 271227 w 349720"/>
                  <a:gd name="connsiteY15" fmla="*/ 1340 h 235582"/>
                  <a:gd name="connsiteX16" fmla="*/ 310518 w 349720"/>
                  <a:gd name="connsiteY16" fmla="*/ 149 h 235582"/>
                  <a:gd name="connsiteX0" fmla="*/ 310518 w 349720"/>
                  <a:gd name="connsiteY0" fmla="*/ 149 h 235582"/>
                  <a:gd name="connsiteX1" fmla="*/ 337902 w 349720"/>
                  <a:gd name="connsiteY1" fmla="*/ 3721 h 235582"/>
                  <a:gd name="connsiteX2" fmla="*/ 347427 w 349720"/>
                  <a:gd name="connsiteY2" fmla="*/ 25152 h 235582"/>
                  <a:gd name="connsiteX3" fmla="*/ 311708 w 349720"/>
                  <a:gd name="connsiteY3" fmla="*/ 34677 h 235582"/>
                  <a:gd name="connsiteX4" fmla="*/ 233127 w 349720"/>
                  <a:gd name="connsiteY4" fmla="*/ 39439 h 235582"/>
                  <a:gd name="connsiteX5" fmla="*/ 161689 w 349720"/>
                  <a:gd name="connsiteY5" fmla="*/ 60871 h 235582"/>
                  <a:gd name="connsiteX6" fmla="*/ 109302 w 349720"/>
                  <a:gd name="connsiteY6" fmla="*/ 115640 h 235582"/>
                  <a:gd name="connsiteX7" fmla="*/ 90251 w 349720"/>
                  <a:gd name="connsiteY7" fmla="*/ 153739 h 235582"/>
                  <a:gd name="connsiteX8" fmla="*/ 96800 w 349720"/>
                  <a:gd name="connsiteY8" fmla="*/ 213866 h 235582"/>
                  <a:gd name="connsiteX9" fmla="*/ 95615 w 349720"/>
                  <a:gd name="connsiteY9" fmla="*/ 235582 h 235582"/>
                  <a:gd name="connsiteX10" fmla="*/ 919 w 349720"/>
                  <a:gd name="connsiteY10" fmla="*/ 120783 h 235582"/>
                  <a:gd name="connsiteX11" fmla="*/ 0 w 349720"/>
                  <a:gd name="connsiteY11" fmla="*/ 119705 h 235582"/>
                  <a:gd name="connsiteX12" fmla="*/ 4527 w 349720"/>
                  <a:gd name="connsiteY12" fmla="*/ 108496 h 235582"/>
                  <a:gd name="connsiteX13" fmla="*/ 75964 w 349720"/>
                  <a:gd name="connsiteY13" fmla="*/ 53727 h 235582"/>
                  <a:gd name="connsiteX14" fmla="*/ 166452 w 349720"/>
                  <a:gd name="connsiteY14" fmla="*/ 18009 h 235582"/>
                  <a:gd name="connsiteX15" fmla="*/ 271227 w 349720"/>
                  <a:gd name="connsiteY15" fmla="*/ 1340 h 235582"/>
                  <a:gd name="connsiteX16" fmla="*/ 310518 w 349720"/>
                  <a:gd name="connsiteY16" fmla="*/ 149 h 235582"/>
                  <a:gd name="connsiteX0" fmla="*/ 310518 w 349720"/>
                  <a:gd name="connsiteY0" fmla="*/ 149 h 235582"/>
                  <a:gd name="connsiteX1" fmla="*/ 337902 w 349720"/>
                  <a:gd name="connsiteY1" fmla="*/ 3721 h 235582"/>
                  <a:gd name="connsiteX2" fmla="*/ 347427 w 349720"/>
                  <a:gd name="connsiteY2" fmla="*/ 25152 h 235582"/>
                  <a:gd name="connsiteX3" fmla="*/ 311708 w 349720"/>
                  <a:gd name="connsiteY3" fmla="*/ 34677 h 235582"/>
                  <a:gd name="connsiteX4" fmla="*/ 233127 w 349720"/>
                  <a:gd name="connsiteY4" fmla="*/ 39439 h 235582"/>
                  <a:gd name="connsiteX5" fmla="*/ 161689 w 349720"/>
                  <a:gd name="connsiteY5" fmla="*/ 60871 h 235582"/>
                  <a:gd name="connsiteX6" fmla="*/ 109302 w 349720"/>
                  <a:gd name="connsiteY6" fmla="*/ 115640 h 235582"/>
                  <a:gd name="connsiteX7" fmla="*/ 90251 w 349720"/>
                  <a:gd name="connsiteY7" fmla="*/ 153739 h 235582"/>
                  <a:gd name="connsiteX8" fmla="*/ 87275 w 349720"/>
                  <a:gd name="connsiteY8" fmla="*/ 182909 h 235582"/>
                  <a:gd name="connsiteX9" fmla="*/ 95615 w 349720"/>
                  <a:gd name="connsiteY9" fmla="*/ 235582 h 235582"/>
                  <a:gd name="connsiteX10" fmla="*/ 919 w 349720"/>
                  <a:gd name="connsiteY10" fmla="*/ 120783 h 235582"/>
                  <a:gd name="connsiteX11" fmla="*/ 0 w 349720"/>
                  <a:gd name="connsiteY11" fmla="*/ 119705 h 235582"/>
                  <a:gd name="connsiteX12" fmla="*/ 4527 w 349720"/>
                  <a:gd name="connsiteY12" fmla="*/ 108496 h 235582"/>
                  <a:gd name="connsiteX13" fmla="*/ 75964 w 349720"/>
                  <a:gd name="connsiteY13" fmla="*/ 53727 h 235582"/>
                  <a:gd name="connsiteX14" fmla="*/ 166452 w 349720"/>
                  <a:gd name="connsiteY14" fmla="*/ 18009 h 235582"/>
                  <a:gd name="connsiteX15" fmla="*/ 271227 w 349720"/>
                  <a:gd name="connsiteY15" fmla="*/ 1340 h 235582"/>
                  <a:gd name="connsiteX16" fmla="*/ 310518 w 349720"/>
                  <a:gd name="connsiteY16" fmla="*/ 149 h 235582"/>
                  <a:gd name="connsiteX0" fmla="*/ 310518 w 349720"/>
                  <a:gd name="connsiteY0" fmla="*/ 149 h 195100"/>
                  <a:gd name="connsiteX1" fmla="*/ 337902 w 349720"/>
                  <a:gd name="connsiteY1" fmla="*/ 3721 h 195100"/>
                  <a:gd name="connsiteX2" fmla="*/ 347427 w 349720"/>
                  <a:gd name="connsiteY2" fmla="*/ 25152 h 195100"/>
                  <a:gd name="connsiteX3" fmla="*/ 311708 w 349720"/>
                  <a:gd name="connsiteY3" fmla="*/ 34677 h 195100"/>
                  <a:gd name="connsiteX4" fmla="*/ 233127 w 349720"/>
                  <a:gd name="connsiteY4" fmla="*/ 39439 h 195100"/>
                  <a:gd name="connsiteX5" fmla="*/ 161689 w 349720"/>
                  <a:gd name="connsiteY5" fmla="*/ 60871 h 195100"/>
                  <a:gd name="connsiteX6" fmla="*/ 109302 w 349720"/>
                  <a:gd name="connsiteY6" fmla="*/ 115640 h 195100"/>
                  <a:gd name="connsiteX7" fmla="*/ 90251 w 349720"/>
                  <a:gd name="connsiteY7" fmla="*/ 153739 h 195100"/>
                  <a:gd name="connsiteX8" fmla="*/ 87275 w 349720"/>
                  <a:gd name="connsiteY8" fmla="*/ 182909 h 195100"/>
                  <a:gd name="connsiteX9" fmla="*/ 62278 w 349720"/>
                  <a:gd name="connsiteY9" fmla="*/ 195100 h 195100"/>
                  <a:gd name="connsiteX10" fmla="*/ 919 w 349720"/>
                  <a:gd name="connsiteY10" fmla="*/ 120783 h 195100"/>
                  <a:gd name="connsiteX11" fmla="*/ 0 w 349720"/>
                  <a:gd name="connsiteY11" fmla="*/ 119705 h 195100"/>
                  <a:gd name="connsiteX12" fmla="*/ 4527 w 349720"/>
                  <a:gd name="connsiteY12" fmla="*/ 108496 h 195100"/>
                  <a:gd name="connsiteX13" fmla="*/ 75964 w 349720"/>
                  <a:gd name="connsiteY13" fmla="*/ 53727 h 195100"/>
                  <a:gd name="connsiteX14" fmla="*/ 166452 w 349720"/>
                  <a:gd name="connsiteY14" fmla="*/ 18009 h 195100"/>
                  <a:gd name="connsiteX15" fmla="*/ 271227 w 349720"/>
                  <a:gd name="connsiteY15" fmla="*/ 1340 h 195100"/>
                  <a:gd name="connsiteX16" fmla="*/ 310518 w 349720"/>
                  <a:gd name="connsiteY16" fmla="*/ 149 h 195100"/>
                  <a:gd name="connsiteX0" fmla="*/ 310518 w 349720"/>
                  <a:gd name="connsiteY0" fmla="*/ 149 h 195100"/>
                  <a:gd name="connsiteX1" fmla="*/ 337902 w 349720"/>
                  <a:gd name="connsiteY1" fmla="*/ 3721 h 195100"/>
                  <a:gd name="connsiteX2" fmla="*/ 347427 w 349720"/>
                  <a:gd name="connsiteY2" fmla="*/ 25152 h 195100"/>
                  <a:gd name="connsiteX3" fmla="*/ 311708 w 349720"/>
                  <a:gd name="connsiteY3" fmla="*/ 34677 h 195100"/>
                  <a:gd name="connsiteX4" fmla="*/ 233127 w 349720"/>
                  <a:gd name="connsiteY4" fmla="*/ 39439 h 195100"/>
                  <a:gd name="connsiteX5" fmla="*/ 161689 w 349720"/>
                  <a:gd name="connsiteY5" fmla="*/ 60871 h 195100"/>
                  <a:gd name="connsiteX6" fmla="*/ 109302 w 349720"/>
                  <a:gd name="connsiteY6" fmla="*/ 115640 h 195100"/>
                  <a:gd name="connsiteX7" fmla="*/ 90251 w 349720"/>
                  <a:gd name="connsiteY7" fmla="*/ 153739 h 195100"/>
                  <a:gd name="connsiteX8" fmla="*/ 87275 w 349720"/>
                  <a:gd name="connsiteY8" fmla="*/ 182909 h 195100"/>
                  <a:gd name="connsiteX9" fmla="*/ 62278 w 349720"/>
                  <a:gd name="connsiteY9" fmla="*/ 195100 h 195100"/>
                  <a:gd name="connsiteX10" fmla="*/ 919 w 349720"/>
                  <a:gd name="connsiteY10" fmla="*/ 120783 h 195100"/>
                  <a:gd name="connsiteX11" fmla="*/ 0 w 349720"/>
                  <a:gd name="connsiteY11" fmla="*/ 119705 h 195100"/>
                  <a:gd name="connsiteX12" fmla="*/ 37864 w 349720"/>
                  <a:gd name="connsiteY12" fmla="*/ 89446 h 195100"/>
                  <a:gd name="connsiteX13" fmla="*/ 75964 w 349720"/>
                  <a:gd name="connsiteY13" fmla="*/ 53727 h 195100"/>
                  <a:gd name="connsiteX14" fmla="*/ 166452 w 349720"/>
                  <a:gd name="connsiteY14" fmla="*/ 18009 h 195100"/>
                  <a:gd name="connsiteX15" fmla="*/ 271227 w 349720"/>
                  <a:gd name="connsiteY15" fmla="*/ 1340 h 195100"/>
                  <a:gd name="connsiteX16" fmla="*/ 310518 w 349720"/>
                  <a:gd name="connsiteY16" fmla="*/ 149 h 195100"/>
                  <a:gd name="connsiteX0" fmla="*/ 309599 w 348801"/>
                  <a:gd name="connsiteY0" fmla="*/ 149 h 195100"/>
                  <a:gd name="connsiteX1" fmla="*/ 336983 w 348801"/>
                  <a:gd name="connsiteY1" fmla="*/ 3721 h 195100"/>
                  <a:gd name="connsiteX2" fmla="*/ 346508 w 348801"/>
                  <a:gd name="connsiteY2" fmla="*/ 25152 h 195100"/>
                  <a:gd name="connsiteX3" fmla="*/ 310789 w 348801"/>
                  <a:gd name="connsiteY3" fmla="*/ 34677 h 195100"/>
                  <a:gd name="connsiteX4" fmla="*/ 232208 w 348801"/>
                  <a:gd name="connsiteY4" fmla="*/ 39439 h 195100"/>
                  <a:gd name="connsiteX5" fmla="*/ 160770 w 348801"/>
                  <a:gd name="connsiteY5" fmla="*/ 60871 h 195100"/>
                  <a:gd name="connsiteX6" fmla="*/ 108383 w 348801"/>
                  <a:gd name="connsiteY6" fmla="*/ 115640 h 195100"/>
                  <a:gd name="connsiteX7" fmla="*/ 89332 w 348801"/>
                  <a:gd name="connsiteY7" fmla="*/ 153739 h 195100"/>
                  <a:gd name="connsiteX8" fmla="*/ 86356 w 348801"/>
                  <a:gd name="connsiteY8" fmla="*/ 182909 h 195100"/>
                  <a:gd name="connsiteX9" fmla="*/ 61359 w 348801"/>
                  <a:gd name="connsiteY9" fmla="*/ 195100 h 195100"/>
                  <a:gd name="connsiteX10" fmla="*/ 0 w 348801"/>
                  <a:gd name="connsiteY10" fmla="*/ 120783 h 195100"/>
                  <a:gd name="connsiteX11" fmla="*/ 32419 w 348801"/>
                  <a:gd name="connsiteY11" fmla="*/ 126848 h 195100"/>
                  <a:gd name="connsiteX12" fmla="*/ 36945 w 348801"/>
                  <a:gd name="connsiteY12" fmla="*/ 89446 h 195100"/>
                  <a:gd name="connsiteX13" fmla="*/ 75045 w 348801"/>
                  <a:gd name="connsiteY13" fmla="*/ 53727 h 195100"/>
                  <a:gd name="connsiteX14" fmla="*/ 165533 w 348801"/>
                  <a:gd name="connsiteY14" fmla="*/ 18009 h 195100"/>
                  <a:gd name="connsiteX15" fmla="*/ 270308 w 348801"/>
                  <a:gd name="connsiteY15" fmla="*/ 1340 h 195100"/>
                  <a:gd name="connsiteX16" fmla="*/ 309599 w 348801"/>
                  <a:gd name="connsiteY16" fmla="*/ 149 h 195100"/>
                  <a:gd name="connsiteX0" fmla="*/ 309599 w 348801"/>
                  <a:gd name="connsiteY0" fmla="*/ 149 h 195100"/>
                  <a:gd name="connsiteX1" fmla="*/ 336983 w 348801"/>
                  <a:gd name="connsiteY1" fmla="*/ 3721 h 195100"/>
                  <a:gd name="connsiteX2" fmla="*/ 346508 w 348801"/>
                  <a:gd name="connsiteY2" fmla="*/ 25152 h 195100"/>
                  <a:gd name="connsiteX3" fmla="*/ 310789 w 348801"/>
                  <a:gd name="connsiteY3" fmla="*/ 34677 h 195100"/>
                  <a:gd name="connsiteX4" fmla="*/ 232208 w 348801"/>
                  <a:gd name="connsiteY4" fmla="*/ 39439 h 195100"/>
                  <a:gd name="connsiteX5" fmla="*/ 160770 w 348801"/>
                  <a:gd name="connsiteY5" fmla="*/ 60871 h 195100"/>
                  <a:gd name="connsiteX6" fmla="*/ 108383 w 348801"/>
                  <a:gd name="connsiteY6" fmla="*/ 115640 h 195100"/>
                  <a:gd name="connsiteX7" fmla="*/ 89332 w 348801"/>
                  <a:gd name="connsiteY7" fmla="*/ 153739 h 195100"/>
                  <a:gd name="connsiteX8" fmla="*/ 86356 w 348801"/>
                  <a:gd name="connsiteY8" fmla="*/ 182909 h 195100"/>
                  <a:gd name="connsiteX9" fmla="*/ 61359 w 348801"/>
                  <a:gd name="connsiteY9" fmla="*/ 195100 h 195100"/>
                  <a:gd name="connsiteX10" fmla="*/ 0 w 348801"/>
                  <a:gd name="connsiteY10" fmla="*/ 120783 h 195100"/>
                  <a:gd name="connsiteX11" fmla="*/ 32419 w 348801"/>
                  <a:gd name="connsiteY11" fmla="*/ 126848 h 195100"/>
                  <a:gd name="connsiteX12" fmla="*/ 53614 w 348801"/>
                  <a:gd name="connsiteY12" fmla="*/ 94209 h 195100"/>
                  <a:gd name="connsiteX13" fmla="*/ 75045 w 348801"/>
                  <a:gd name="connsiteY13" fmla="*/ 53727 h 195100"/>
                  <a:gd name="connsiteX14" fmla="*/ 165533 w 348801"/>
                  <a:gd name="connsiteY14" fmla="*/ 18009 h 195100"/>
                  <a:gd name="connsiteX15" fmla="*/ 270308 w 348801"/>
                  <a:gd name="connsiteY15" fmla="*/ 1340 h 195100"/>
                  <a:gd name="connsiteX16" fmla="*/ 309599 w 348801"/>
                  <a:gd name="connsiteY16" fmla="*/ 149 h 195100"/>
                  <a:gd name="connsiteX0" fmla="*/ 285786 w 324988"/>
                  <a:gd name="connsiteY0" fmla="*/ 149 h 195100"/>
                  <a:gd name="connsiteX1" fmla="*/ 313170 w 324988"/>
                  <a:gd name="connsiteY1" fmla="*/ 3721 h 195100"/>
                  <a:gd name="connsiteX2" fmla="*/ 322695 w 324988"/>
                  <a:gd name="connsiteY2" fmla="*/ 25152 h 195100"/>
                  <a:gd name="connsiteX3" fmla="*/ 286976 w 324988"/>
                  <a:gd name="connsiteY3" fmla="*/ 34677 h 195100"/>
                  <a:gd name="connsiteX4" fmla="*/ 208395 w 324988"/>
                  <a:gd name="connsiteY4" fmla="*/ 39439 h 195100"/>
                  <a:gd name="connsiteX5" fmla="*/ 136957 w 324988"/>
                  <a:gd name="connsiteY5" fmla="*/ 60871 h 195100"/>
                  <a:gd name="connsiteX6" fmla="*/ 84570 w 324988"/>
                  <a:gd name="connsiteY6" fmla="*/ 115640 h 195100"/>
                  <a:gd name="connsiteX7" fmla="*/ 65519 w 324988"/>
                  <a:gd name="connsiteY7" fmla="*/ 153739 h 195100"/>
                  <a:gd name="connsiteX8" fmla="*/ 62543 w 324988"/>
                  <a:gd name="connsiteY8" fmla="*/ 182909 h 195100"/>
                  <a:gd name="connsiteX9" fmla="*/ 37546 w 324988"/>
                  <a:gd name="connsiteY9" fmla="*/ 195100 h 195100"/>
                  <a:gd name="connsiteX10" fmla="*/ 0 w 324988"/>
                  <a:gd name="connsiteY10" fmla="*/ 135070 h 195100"/>
                  <a:gd name="connsiteX11" fmla="*/ 8606 w 324988"/>
                  <a:gd name="connsiteY11" fmla="*/ 126848 h 195100"/>
                  <a:gd name="connsiteX12" fmla="*/ 29801 w 324988"/>
                  <a:gd name="connsiteY12" fmla="*/ 94209 h 195100"/>
                  <a:gd name="connsiteX13" fmla="*/ 51232 w 324988"/>
                  <a:gd name="connsiteY13" fmla="*/ 53727 h 195100"/>
                  <a:gd name="connsiteX14" fmla="*/ 141720 w 324988"/>
                  <a:gd name="connsiteY14" fmla="*/ 18009 h 195100"/>
                  <a:gd name="connsiteX15" fmla="*/ 246495 w 324988"/>
                  <a:gd name="connsiteY15" fmla="*/ 1340 h 195100"/>
                  <a:gd name="connsiteX16" fmla="*/ 285786 w 324988"/>
                  <a:gd name="connsiteY16" fmla="*/ 149 h 195100"/>
                  <a:gd name="connsiteX0" fmla="*/ 285786 w 324988"/>
                  <a:gd name="connsiteY0" fmla="*/ 149 h 195100"/>
                  <a:gd name="connsiteX1" fmla="*/ 313170 w 324988"/>
                  <a:gd name="connsiteY1" fmla="*/ 3721 h 195100"/>
                  <a:gd name="connsiteX2" fmla="*/ 322695 w 324988"/>
                  <a:gd name="connsiteY2" fmla="*/ 25152 h 195100"/>
                  <a:gd name="connsiteX3" fmla="*/ 286976 w 324988"/>
                  <a:gd name="connsiteY3" fmla="*/ 34677 h 195100"/>
                  <a:gd name="connsiteX4" fmla="*/ 208395 w 324988"/>
                  <a:gd name="connsiteY4" fmla="*/ 39439 h 195100"/>
                  <a:gd name="connsiteX5" fmla="*/ 136957 w 324988"/>
                  <a:gd name="connsiteY5" fmla="*/ 60871 h 195100"/>
                  <a:gd name="connsiteX6" fmla="*/ 84570 w 324988"/>
                  <a:gd name="connsiteY6" fmla="*/ 115640 h 195100"/>
                  <a:gd name="connsiteX7" fmla="*/ 65519 w 324988"/>
                  <a:gd name="connsiteY7" fmla="*/ 153739 h 195100"/>
                  <a:gd name="connsiteX8" fmla="*/ 62543 w 324988"/>
                  <a:gd name="connsiteY8" fmla="*/ 182909 h 195100"/>
                  <a:gd name="connsiteX9" fmla="*/ 37546 w 324988"/>
                  <a:gd name="connsiteY9" fmla="*/ 195100 h 195100"/>
                  <a:gd name="connsiteX10" fmla="*/ 0 w 324988"/>
                  <a:gd name="connsiteY10" fmla="*/ 135070 h 195100"/>
                  <a:gd name="connsiteX11" fmla="*/ 8606 w 324988"/>
                  <a:gd name="connsiteY11" fmla="*/ 126848 h 195100"/>
                  <a:gd name="connsiteX12" fmla="*/ 29801 w 324988"/>
                  <a:gd name="connsiteY12" fmla="*/ 94209 h 195100"/>
                  <a:gd name="connsiteX13" fmla="*/ 67901 w 324988"/>
                  <a:gd name="connsiteY13" fmla="*/ 58490 h 195100"/>
                  <a:gd name="connsiteX14" fmla="*/ 141720 w 324988"/>
                  <a:gd name="connsiteY14" fmla="*/ 18009 h 195100"/>
                  <a:gd name="connsiteX15" fmla="*/ 246495 w 324988"/>
                  <a:gd name="connsiteY15" fmla="*/ 1340 h 195100"/>
                  <a:gd name="connsiteX16" fmla="*/ 285786 w 324988"/>
                  <a:gd name="connsiteY16" fmla="*/ 149 h 195100"/>
                  <a:gd name="connsiteX0" fmla="*/ 285786 w 324988"/>
                  <a:gd name="connsiteY0" fmla="*/ 149 h 195100"/>
                  <a:gd name="connsiteX1" fmla="*/ 313170 w 324988"/>
                  <a:gd name="connsiteY1" fmla="*/ 3721 h 195100"/>
                  <a:gd name="connsiteX2" fmla="*/ 322695 w 324988"/>
                  <a:gd name="connsiteY2" fmla="*/ 25152 h 195100"/>
                  <a:gd name="connsiteX3" fmla="*/ 286976 w 324988"/>
                  <a:gd name="connsiteY3" fmla="*/ 34677 h 195100"/>
                  <a:gd name="connsiteX4" fmla="*/ 208395 w 324988"/>
                  <a:gd name="connsiteY4" fmla="*/ 39439 h 195100"/>
                  <a:gd name="connsiteX5" fmla="*/ 136957 w 324988"/>
                  <a:gd name="connsiteY5" fmla="*/ 60871 h 195100"/>
                  <a:gd name="connsiteX6" fmla="*/ 84570 w 324988"/>
                  <a:gd name="connsiteY6" fmla="*/ 115640 h 195100"/>
                  <a:gd name="connsiteX7" fmla="*/ 63137 w 324988"/>
                  <a:gd name="connsiteY7" fmla="*/ 141833 h 195100"/>
                  <a:gd name="connsiteX8" fmla="*/ 62543 w 324988"/>
                  <a:gd name="connsiteY8" fmla="*/ 182909 h 195100"/>
                  <a:gd name="connsiteX9" fmla="*/ 37546 w 324988"/>
                  <a:gd name="connsiteY9" fmla="*/ 195100 h 195100"/>
                  <a:gd name="connsiteX10" fmla="*/ 0 w 324988"/>
                  <a:gd name="connsiteY10" fmla="*/ 135070 h 195100"/>
                  <a:gd name="connsiteX11" fmla="*/ 8606 w 324988"/>
                  <a:gd name="connsiteY11" fmla="*/ 126848 h 195100"/>
                  <a:gd name="connsiteX12" fmla="*/ 29801 w 324988"/>
                  <a:gd name="connsiteY12" fmla="*/ 94209 h 195100"/>
                  <a:gd name="connsiteX13" fmla="*/ 67901 w 324988"/>
                  <a:gd name="connsiteY13" fmla="*/ 58490 h 195100"/>
                  <a:gd name="connsiteX14" fmla="*/ 141720 w 324988"/>
                  <a:gd name="connsiteY14" fmla="*/ 18009 h 195100"/>
                  <a:gd name="connsiteX15" fmla="*/ 246495 w 324988"/>
                  <a:gd name="connsiteY15" fmla="*/ 1340 h 195100"/>
                  <a:gd name="connsiteX16" fmla="*/ 285786 w 324988"/>
                  <a:gd name="connsiteY16" fmla="*/ 149 h 195100"/>
                  <a:gd name="connsiteX0" fmla="*/ 285786 w 324988"/>
                  <a:gd name="connsiteY0" fmla="*/ 149 h 195100"/>
                  <a:gd name="connsiteX1" fmla="*/ 313170 w 324988"/>
                  <a:gd name="connsiteY1" fmla="*/ 3721 h 195100"/>
                  <a:gd name="connsiteX2" fmla="*/ 322695 w 324988"/>
                  <a:gd name="connsiteY2" fmla="*/ 25152 h 195100"/>
                  <a:gd name="connsiteX3" fmla="*/ 286976 w 324988"/>
                  <a:gd name="connsiteY3" fmla="*/ 34677 h 195100"/>
                  <a:gd name="connsiteX4" fmla="*/ 208395 w 324988"/>
                  <a:gd name="connsiteY4" fmla="*/ 39439 h 195100"/>
                  <a:gd name="connsiteX5" fmla="*/ 136957 w 324988"/>
                  <a:gd name="connsiteY5" fmla="*/ 60871 h 195100"/>
                  <a:gd name="connsiteX6" fmla="*/ 84570 w 324988"/>
                  <a:gd name="connsiteY6" fmla="*/ 115640 h 195100"/>
                  <a:gd name="connsiteX7" fmla="*/ 63137 w 324988"/>
                  <a:gd name="connsiteY7" fmla="*/ 141833 h 195100"/>
                  <a:gd name="connsiteX8" fmla="*/ 53018 w 324988"/>
                  <a:gd name="connsiteY8" fmla="*/ 168621 h 195100"/>
                  <a:gd name="connsiteX9" fmla="*/ 37546 w 324988"/>
                  <a:gd name="connsiteY9" fmla="*/ 195100 h 195100"/>
                  <a:gd name="connsiteX10" fmla="*/ 0 w 324988"/>
                  <a:gd name="connsiteY10" fmla="*/ 135070 h 195100"/>
                  <a:gd name="connsiteX11" fmla="*/ 8606 w 324988"/>
                  <a:gd name="connsiteY11" fmla="*/ 126848 h 195100"/>
                  <a:gd name="connsiteX12" fmla="*/ 29801 w 324988"/>
                  <a:gd name="connsiteY12" fmla="*/ 94209 h 195100"/>
                  <a:gd name="connsiteX13" fmla="*/ 67901 w 324988"/>
                  <a:gd name="connsiteY13" fmla="*/ 58490 h 195100"/>
                  <a:gd name="connsiteX14" fmla="*/ 141720 w 324988"/>
                  <a:gd name="connsiteY14" fmla="*/ 18009 h 195100"/>
                  <a:gd name="connsiteX15" fmla="*/ 246495 w 324988"/>
                  <a:gd name="connsiteY15" fmla="*/ 1340 h 195100"/>
                  <a:gd name="connsiteX16" fmla="*/ 285786 w 324988"/>
                  <a:gd name="connsiteY16" fmla="*/ 149 h 195100"/>
                  <a:gd name="connsiteX0" fmla="*/ 285786 w 324988"/>
                  <a:gd name="connsiteY0" fmla="*/ 149 h 176050"/>
                  <a:gd name="connsiteX1" fmla="*/ 313170 w 324988"/>
                  <a:gd name="connsiteY1" fmla="*/ 3721 h 176050"/>
                  <a:gd name="connsiteX2" fmla="*/ 322695 w 324988"/>
                  <a:gd name="connsiteY2" fmla="*/ 25152 h 176050"/>
                  <a:gd name="connsiteX3" fmla="*/ 286976 w 324988"/>
                  <a:gd name="connsiteY3" fmla="*/ 34677 h 176050"/>
                  <a:gd name="connsiteX4" fmla="*/ 208395 w 324988"/>
                  <a:gd name="connsiteY4" fmla="*/ 39439 h 176050"/>
                  <a:gd name="connsiteX5" fmla="*/ 136957 w 324988"/>
                  <a:gd name="connsiteY5" fmla="*/ 60871 h 176050"/>
                  <a:gd name="connsiteX6" fmla="*/ 84570 w 324988"/>
                  <a:gd name="connsiteY6" fmla="*/ 115640 h 176050"/>
                  <a:gd name="connsiteX7" fmla="*/ 63137 w 324988"/>
                  <a:gd name="connsiteY7" fmla="*/ 141833 h 176050"/>
                  <a:gd name="connsiteX8" fmla="*/ 53018 w 324988"/>
                  <a:gd name="connsiteY8" fmla="*/ 168621 h 176050"/>
                  <a:gd name="connsiteX9" fmla="*/ 32784 w 324988"/>
                  <a:gd name="connsiteY9" fmla="*/ 176050 h 176050"/>
                  <a:gd name="connsiteX10" fmla="*/ 0 w 324988"/>
                  <a:gd name="connsiteY10" fmla="*/ 135070 h 176050"/>
                  <a:gd name="connsiteX11" fmla="*/ 8606 w 324988"/>
                  <a:gd name="connsiteY11" fmla="*/ 126848 h 176050"/>
                  <a:gd name="connsiteX12" fmla="*/ 29801 w 324988"/>
                  <a:gd name="connsiteY12" fmla="*/ 94209 h 176050"/>
                  <a:gd name="connsiteX13" fmla="*/ 67901 w 324988"/>
                  <a:gd name="connsiteY13" fmla="*/ 58490 h 176050"/>
                  <a:gd name="connsiteX14" fmla="*/ 141720 w 324988"/>
                  <a:gd name="connsiteY14" fmla="*/ 18009 h 176050"/>
                  <a:gd name="connsiteX15" fmla="*/ 246495 w 324988"/>
                  <a:gd name="connsiteY15" fmla="*/ 1340 h 176050"/>
                  <a:gd name="connsiteX16" fmla="*/ 285786 w 324988"/>
                  <a:gd name="connsiteY16" fmla="*/ 149 h 176050"/>
                  <a:gd name="connsiteX0" fmla="*/ 285786 w 324988"/>
                  <a:gd name="connsiteY0" fmla="*/ 149 h 176050"/>
                  <a:gd name="connsiteX1" fmla="*/ 313170 w 324988"/>
                  <a:gd name="connsiteY1" fmla="*/ 3721 h 176050"/>
                  <a:gd name="connsiteX2" fmla="*/ 322695 w 324988"/>
                  <a:gd name="connsiteY2" fmla="*/ 25152 h 176050"/>
                  <a:gd name="connsiteX3" fmla="*/ 286976 w 324988"/>
                  <a:gd name="connsiteY3" fmla="*/ 34677 h 176050"/>
                  <a:gd name="connsiteX4" fmla="*/ 208395 w 324988"/>
                  <a:gd name="connsiteY4" fmla="*/ 39439 h 176050"/>
                  <a:gd name="connsiteX5" fmla="*/ 136957 w 324988"/>
                  <a:gd name="connsiteY5" fmla="*/ 60871 h 176050"/>
                  <a:gd name="connsiteX6" fmla="*/ 79807 w 324988"/>
                  <a:gd name="connsiteY6" fmla="*/ 106115 h 176050"/>
                  <a:gd name="connsiteX7" fmla="*/ 63137 w 324988"/>
                  <a:gd name="connsiteY7" fmla="*/ 141833 h 176050"/>
                  <a:gd name="connsiteX8" fmla="*/ 53018 w 324988"/>
                  <a:gd name="connsiteY8" fmla="*/ 168621 h 176050"/>
                  <a:gd name="connsiteX9" fmla="*/ 32784 w 324988"/>
                  <a:gd name="connsiteY9" fmla="*/ 176050 h 176050"/>
                  <a:gd name="connsiteX10" fmla="*/ 0 w 324988"/>
                  <a:gd name="connsiteY10" fmla="*/ 135070 h 176050"/>
                  <a:gd name="connsiteX11" fmla="*/ 8606 w 324988"/>
                  <a:gd name="connsiteY11" fmla="*/ 126848 h 176050"/>
                  <a:gd name="connsiteX12" fmla="*/ 29801 w 324988"/>
                  <a:gd name="connsiteY12" fmla="*/ 94209 h 176050"/>
                  <a:gd name="connsiteX13" fmla="*/ 67901 w 324988"/>
                  <a:gd name="connsiteY13" fmla="*/ 58490 h 176050"/>
                  <a:gd name="connsiteX14" fmla="*/ 141720 w 324988"/>
                  <a:gd name="connsiteY14" fmla="*/ 18009 h 176050"/>
                  <a:gd name="connsiteX15" fmla="*/ 246495 w 324988"/>
                  <a:gd name="connsiteY15" fmla="*/ 1340 h 176050"/>
                  <a:gd name="connsiteX16" fmla="*/ 285786 w 324988"/>
                  <a:gd name="connsiteY16" fmla="*/ 149 h 176050"/>
                  <a:gd name="connsiteX0" fmla="*/ 285786 w 324988"/>
                  <a:gd name="connsiteY0" fmla="*/ 149 h 176050"/>
                  <a:gd name="connsiteX1" fmla="*/ 313170 w 324988"/>
                  <a:gd name="connsiteY1" fmla="*/ 3721 h 176050"/>
                  <a:gd name="connsiteX2" fmla="*/ 322695 w 324988"/>
                  <a:gd name="connsiteY2" fmla="*/ 25152 h 176050"/>
                  <a:gd name="connsiteX3" fmla="*/ 286976 w 324988"/>
                  <a:gd name="connsiteY3" fmla="*/ 34677 h 176050"/>
                  <a:gd name="connsiteX4" fmla="*/ 208395 w 324988"/>
                  <a:gd name="connsiteY4" fmla="*/ 39439 h 176050"/>
                  <a:gd name="connsiteX5" fmla="*/ 136957 w 324988"/>
                  <a:gd name="connsiteY5" fmla="*/ 60871 h 176050"/>
                  <a:gd name="connsiteX6" fmla="*/ 79807 w 324988"/>
                  <a:gd name="connsiteY6" fmla="*/ 106115 h 176050"/>
                  <a:gd name="connsiteX7" fmla="*/ 58375 w 324988"/>
                  <a:gd name="connsiteY7" fmla="*/ 132308 h 176050"/>
                  <a:gd name="connsiteX8" fmla="*/ 53018 w 324988"/>
                  <a:gd name="connsiteY8" fmla="*/ 168621 h 176050"/>
                  <a:gd name="connsiteX9" fmla="*/ 32784 w 324988"/>
                  <a:gd name="connsiteY9" fmla="*/ 176050 h 176050"/>
                  <a:gd name="connsiteX10" fmla="*/ 0 w 324988"/>
                  <a:gd name="connsiteY10" fmla="*/ 135070 h 176050"/>
                  <a:gd name="connsiteX11" fmla="*/ 8606 w 324988"/>
                  <a:gd name="connsiteY11" fmla="*/ 126848 h 176050"/>
                  <a:gd name="connsiteX12" fmla="*/ 29801 w 324988"/>
                  <a:gd name="connsiteY12" fmla="*/ 94209 h 176050"/>
                  <a:gd name="connsiteX13" fmla="*/ 67901 w 324988"/>
                  <a:gd name="connsiteY13" fmla="*/ 58490 h 176050"/>
                  <a:gd name="connsiteX14" fmla="*/ 141720 w 324988"/>
                  <a:gd name="connsiteY14" fmla="*/ 18009 h 176050"/>
                  <a:gd name="connsiteX15" fmla="*/ 246495 w 324988"/>
                  <a:gd name="connsiteY15" fmla="*/ 1340 h 176050"/>
                  <a:gd name="connsiteX16" fmla="*/ 285786 w 324988"/>
                  <a:gd name="connsiteY16" fmla="*/ 149 h 176050"/>
                  <a:gd name="connsiteX0" fmla="*/ 285786 w 324988"/>
                  <a:gd name="connsiteY0" fmla="*/ 149 h 176050"/>
                  <a:gd name="connsiteX1" fmla="*/ 313170 w 324988"/>
                  <a:gd name="connsiteY1" fmla="*/ 3721 h 176050"/>
                  <a:gd name="connsiteX2" fmla="*/ 322695 w 324988"/>
                  <a:gd name="connsiteY2" fmla="*/ 25152 h 176050"/>
                  <a:gd name="connsiteX3" fmla="*/ 286976 w 324988"/>
                  <a:gd name="connsiteY3" fmla="*/ 34677 h 176050"/>
                  <a:gd name="connsiteX4" fmla="*/ 208395 w 324988"/>
                  <a:gd name="connsiteY4" fmla="*/ 39439 h 176050"/>
                  <a:gd name="connsiteX5" fmla="*/ 136957 w 324988"/>
                  <a:gd name="connsiteY5" fmla="*/ 60871 h 176050"/>
                  <a:gd name="connsiteX6" fmla="*/ 79807 w 324988"/>
                  <a:gd name="connsiteY6" fmla="*/ 106115 h 176050"/>
                  <a:gd name="connsiteX7" fmla="*/ 58375 w 324988"/>
                  <a:gd name="connsiteY7" fmla="*/ 132308 h 176050"/>
                  <a:gd name="connsiteX8" fmla="*/ 50637 w 324988"/>
                  <a:gd name="connsiteY8" fmla="*/ 159096 h 176050"/>
                  <a:gd name="connsiteX9" fmla="*/ 32784 w 324988"/>
                  <a:gd name="connsiteY9" fmla="*/ 176050 h 176050"/>
                  <a:gd name="connsiteX10" fmla="*/ 0 w 324988"/>
                  <a:gd name="connsiteY10" fmla="*/ 135070 h 176050"/>
                  <a:gd name="connsiteX11" fmla="*/ 8606 w 324988"/>
                  <a:gd name="connsiteY11" fmla="*/ 126848 h 176050"/>
                  <a:gd name="connsiteX12" fmla="*/ 29801 w 324988"/>
                  <a:gd name="connsiteY12" fmla="*/ 94209 h 176050"/>
                  <a:gd name="connsiteX13" fmla="*/ 67901 w 324988"/>
                  <a:gd name="connsiteY13" fmla="*/ 58490 h 176050"/>
                  <a:gd name="connsiteX14" fmla="*/ 141720 w 324988"/>
                  <a:gd name="connsiteY14" fmla="*/ 18009 h 176050"/>
                  <a:gd name="connsiteX15" fmla="*/ 246495 w 324988"/>
                  <a:gd name="connsiteY15" fmla="*/ 1340 h 176050"/>
                  <a:gd name="connsiteX16" fmla="*/ 285786 w 324988"/>
                  <a:gd name="connsiteY16" fmla="*/ 149 h 176050"/>
                  <a:gd name="connsiteX0" fmla="*/ 285786 w 324988"/>
                  <a:gd name="connsiteY0" fmla="*/ 149 h 176050"/>
                  <a:gd name="connsiteX1" fmla="*/ 313170 w 324988"/>
                  <a:gd name="connsiteY1" fmla="*/ 3721 h 176050"/>
                  <a:gd name="connsiteX2" fmla="*/ 322695 w 324988"/>
                  <a:gd name="connsiteY2" fmla="*/ 25152 h 176050"/>
                  <a:gd name="connsiteX3" fmla="*/ 286976 w 324988"/>
                  <a:gd name="connsiteY3" fmla="*/ 34677 h 176050"/>
                  <a:gd name="connsiteX4" fmla="*/ 208395 w 324988"/>
                  <a:gd name="connsiteY4" fmla="*/ 39439 h 176050"/>
                  <a:gd name="connsiteX5" fmla="*/ 136957 w 324988"/>
                  <a:gd name="connsiteY5" fmla="*/ 60871 h 176050"/>
                  <a:gd name="connsiteX6" fmla="*/ 79807 w 324988"/>
                  <a:gd name="connsiteY6" fmla="*/ 106115 h 176050"/>
                  <a:gd name="connsiteX7" fmla="*/ 58375 w 324988"/>
                  <a:gd name="connsiteY7" fmla="*/ 132308 h 176050"/>
                  <a:gd name="connsiteX8" fmla="*/ 50637 w 324988"/>
                  <a:gd name="connsiteY8" fmla="*/ 159096 h 176050"/>
                  <a:gd name="connsiteX9" fmla="*/ 32784 w 324988"/>
                  <a:gd name="connsiteY9" fmla="*/ 176050 h 176050"/>
                  <a:gd name="connsiteX10" fmla="*/ 0 w 324988"/>
                  <a:gd name="connsiteY10" fmla="*/ 135070 h 176050"/>
                  <a:gd name="connsiteX11" fmla="*/ 8606 w 324988"/>
                  <a:gd name="connsiteY11" fmla="*/ 126848 h 176050"/>
                  <a:gd name="connsiteX12" fmla="*/ 29801 w 324988"/>
                  <a:gd name="connsiteY12" fmla="*/ 94209 h 176050"/>
                  <a:gd name="connsiteX13" fmla="*/ 67901 w 324988"/>
                  <a:gd name="connsiteY13" fmla="*/ 58490 h 176050"/>
                  <a:gd name="connsiteX14" fmla="*/ 139339 w 324988"/>
                  <a:gd name="connsiteY14" fmla="*/ 27534 h 176050"/>
                  <a:gd name="connsiteX15" fmla="*/ 246495 w 324988"/>
                  <a:gd name="connsiteY15" fmla="*/ 1340 h 176050"/>
                  <a:gd name="connsiteX16" fmla="*/ 285786 w 324988"/>
                  <a:gd name="connsiteY16" fmla="*/ 149 h 176050"/>
                  <a:gd name="connsiteX0" fmla="*/ 285786 w 324988"/>
                  <a:gd name="connsiteY0" fmla="*/ 149 h 176050"/>
                  <a:gd name="connsiteX1" fmla="*/ 313170 w 324988"/>
                  <a:gd name="connsiteY1" fmla="*/ 3721 h 176050"/>
                  <a:gd name="connsiteX2" fmla="*/ 322695 w 324988"/>
                  <a:gd name="connsiteY2" fmla="*/ 25152 h 176050"/>
                  <a:gd name="connsiteX3" fmla="*/ 286976 w 324988"/>
                  <a:gd name="connsiteY3" fmla="*/ 34677 h 176050"/>
                  <a:gd name="connsiteX4" fmla="*/ 208395 w 324988"/>
                  <a:gd name="connsiteY4" fmla="*/ 39439 h 176050"/>
                  <a:gd name="connsiteX5" fmla="*/ 136957 w 324988"/>
                  <a:gd name="connsiteY5" fmla="*/ 60871 h 176050"/>
                  <a:gd name="connsiteX6" fmla="*/ 79807 w 324988"/>
                  <a:gd name="connsiteY6" fmla="*/ 106115 h 176050"/>
                  <a:gd name="connsiteX7" fmla="*/ 58375 w 324988"/>
                  <a:gd name="connsiteY7" fmla="*/ 132308 h 176050"/>
                  <a:gd name="connsiteX8" fmla="*/ 50637 w 324988"/>
                  <a:gd name="connsiteY8" fmla="*/ 159096 h 176050"/>
                  <a:gd name="connsiteX9" fmla="*/ 32784 w 324988"/>
                  <a:gd name="connsiteY9" fmla="*/ 176050 h 176050"/>
                  <a:gd name="connsiteX10" fmla="*/ 0 w 324988"/>
                  <a:gd name="connsiteY10" fmla="*/ 135070 h 176050"/>
                  <a:gd name="connsiteX11" fmla="*/ 8606 w 324988"/>
                  <a:gd name="connsiteY11" fmla="*/ 126848 h 176050"/>
                  <a:gd name="connsiteX12" fmla="*/ 29801 w 324988"/>
                  <a:gd name="connsiteY12" fmla="*/ 94209 h 176050"/>
                  <a:gd name="connsiteX13" fmla="*/ 67901 w 324988"/>
                  <a:gd name="connsiteY13" fmla="*/ 58490 h 176050"/>
                  <a:gd name="connsiteX14" fmla="*/ 141721 w 324988"/>
                  <a:gd name="connsiteY14" fmla="*/ 18009 h 176050"/>
                  <a:gd name="connsiteX15" fmla="*/ 246495 w 324988"/>
                  <a:gd name="connsiteY15" fmla="*/ 1340 h 176050"/>
                  <a:gd name="connsiteX16" fmla="*/ 285786 w 324988"/>
                  <a:gd name="connsiteY16" fmla="*/ 149 h 176050"/>
                  <a:gd name="connsiteX0" fmla="*/ 285786 w 324988"/>
                  <a:gd name="connsiteY0" fmla="*/ 149 h 176050"/>
                  <a:gd name="connsiteX1" fmla="*/ 313170 w 324988"/>
                  <a:gd name="connsiteY1" fmla="*/ 3721 h 176050"/>
                  <a:gd name="connsiteX2" fmla="*/ 322695 w 324988"/>
                  <a:gd name="connsiteY2" fmla="*/ 25152 h 176050"/>
                  <a:gd name="connsiteX3" fmla="*/ 286976 w 324988"/>
                  <a:gd name="connsiteY3" fmla="*/ 34677 h 176050"/>
                  <a:gd name="connsiteX4" fmla="*/ 208395 w 324988"/>
                  <a:gd name="connsiteY4" fmla="*/ 39439 h 176050"/>
                  <a:gd name="connsiteX5" fmla="*/ 136957 w 324988"/>
                  <a:gd name="connsiteY5" fmla="*/ 60871 h 176050"/>
                  <a:gd name="connsiteX6" fmla="*/ 79807 w 324988"/>
                  <a:gd name="connsiteY6" fmla="*/ 96590 h 176050"/>
                  <a:gd name="connsiteX7" fmla="*/ 58375 w 324988"/>
                  <a:gd name="connsiteY7" fmla="*/ 132308 h 176050"/>
                  <a:gd name="connsiteX8" fmla="*/ 50637 w 324988"/>
                  <a:gd name="connsiteY8" fmla="*/ 159096 h 176050"/>
                  <a:gd name="connsiteX9" fmla="*/ 32784 w 324988"/>
                  <a:gd name="connsiteY9" fmla="*/ 176050 h 176050"/>
                  <a:gd name="connsiteX10" fmla="*/ 0 w 324988"/>
                  <a:gd name="connsiteY10" fmla="*/ 135070 h 176050"/>
                  <a:gd name="connsiteX11" fmla="*/ 8606 w 324988"/>
                  <a:gd name="connsiteY11" fmla="*/ 126848 h 176050"/>
                  <a:gd name="connsiteX12" fmla="*/ 29801 w 324988"/>
                  <a:gd name="connsiteY12" fmla="*/ 94209 h 176050"/>
                  <a:gd name="connsiteX13" fmla="*/ 67901 w 324988"/>
                  <a:gd name="connsiteY13" fmla="*/ 58490 h 176050"/>
                  <a:gd name="connsiteX14" fmla="*/ 141721 w 324988"/>
                  <a:gd name="connsiteY14" fmla="*/ 18009 h 176050"/>
                  <a:gd name="connsiteX15" fmla="*/ 246495 w 324988"/>
                  <a:gd name="connsiteY15" fmla="*/ 1340 h 176050"/>
                  <a:gd name="connsiteX16" fmla="*/ 285786 w 324988"/>
                  <a:gd name="connsiteY16" fmla="*/ 149 h 17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24988" h="176050">
                    <a:moveTo>
                      <a:pt x="285786" y="149"/>
                    </a:moveTo>
                    <a:cubicBezTo>
                      <a:pt x="297295" y="546"/>
                      <a:pt x="306820" y="1737"/>
                      <a:pt x="313170" y="3721"/>
                    </a:cubicBezTo>
                    <a:cubicBezTo>
                      <a:pt x="325870" y="7690"/>
                      <a:pt x="327061" y="19993"/>
                      <a:pt x="322695" y="25152"/>
                    </a:cubicBezTo>
                    <a:cubicBezTo>
                      <a:pt x="318329" y="30311"/>
                      <a:pt x="306026" y="32296"/>
                      <a:pt x="286976" y="34677"/>
                    </a:cubicBezTo>
                    <a:cubicBezTo>
                      <a:pt x="267926" y="37058"/>
                      <a:pt x="233398" y="35073"/>
                      <a:pt x="208395" y="39439"/>
                    </a:cubicBezTo>
                    <a:cubicBezTo>
                      <a:pt x="183392" y="43805"/>
                      <a:pt x="158388" y="51346"/>
                      <a:pt x="136957" y="60871"/>
                    </a:cubicBezTo>
                    <a:cubicBezTo>
                      <a:pt x="115526" y="70396"/>
                      <a:pt x="92904" y="84684"/>
                      <a:pt x="79807" y="96590"/>
                    </a:cubicBezTo>
                    <a:cubicBezTo>
                      <a:pt x="66710" y="108496"/>
                      <a:pt x="63237" y="121890"/>
                      <a:pt x="58375" y="132308"/>
                    </a:cubicBezTo>
                    <a:cubicBezTo>
                      <a:pt x="53513" y="142726"/>
                      <a:pt x="50439" y="146694"/>
                      <a:pt x="50637" y="159096"/>
                    </a:cubicBezTo>
                    <a:lnTo>
                      <a:pt x="32784" y="176050"/>
                    </a:lnTo>
                    <a:lnTo>
                      <a:pt x="0" y="135070"/>
                    </a:lnTo>
                    <a:lnTo>
                      <a:pt x="8606" y="126848"/>
                    </a:lnTo>
                    <a:lnTo>
                      <a:pt x="29801" y="94209"/>
                    </a:lnTo>
                    <a:cubicBezTo>
                      <a:pt x="44882" y="72381"/>
                      <a:pt x="49248" y="71190"/>
                      <a:pt x="67901" y="58490"/>
                    </a:cubicBezTo>
                    <a:cubicBezTo>
                      <a:pt x="86554" y="45790"/>
                      <a:pt x="109177" y="26740"/>
                      <a:pt x="141721" y="18009"/>
                    </a:cubicBezTo>
                    <a:cubicBezTo>
                      <a:pt x="174265" y="9278"/>
                      <a:pt x="217920" y="3721"/>
                      <a:pt x="246495" y="1340"/>
                    </a:cubicBezTo>
                    <a:cubicBezTo>
                      <a:pt x="260782" y="150"/>
                      <a:pt x="274276" y="-247"/>
                      <a:pt x="285786" y="149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127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1093" name="椭圆 1092"/>
            <p:cNvSpPr/>
            <p:nvPr/>
          </p:nvSpPr>
          <p:spPr>
            <a:xfrm>
              <a:off x="4334134" y="4658372"/>
              <a:ext cx="288000" cy="288000"/>
            </a:xfrm>
            <a:prstGeom prst="ellipse">
              <a:avLst/>
            </a:prstGeom>
            <a:solidFill>
              <a:srgbClr val="A36268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94" name="椭圆 1093"/>
            <p:cNvSpPr>
              <a:spLocks noChangeAspect="1"/>
            </p:cNvSpPr>
            <p:nvPr/>
          </p:nvSpPr>
          <p:spPr>
            <a:xfrm>
              <a:off x="6052602" y="5497617"/>
              <a:ext cx="216000" cy="216000"/>
            </a:xfrm>
            <a:prstGeom prst="ellipse">
              <a:avLst/>
            </a:prstGeom>
            <a:solidFill>
              <a:srgbClr val="6D8D69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95" name="椭圆 1094"/>
            <p:cNvSpPr/>
            <p:nvPr/>
          </p:nvSpPr>
          <p:spPr>
            <a:xfrm>
              <a:off x="7531992" y="5454750"/>
              <a:ext cx="288000" cy="288000"/>
            </a:xfrm>
            <a:prstGeom prst="ellipse">
              <a:avLst/>
            </a:prstGeom>
            <a:solidFill>
              <a:srgbClr val="A36268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96" name="任意多边形 1095"/>
            <p:cNvSpPr/>
            <p:nvPr/>
          </p:nvSpPr>
          <p:spPr>
            <a:xfrm>
              <a:off x="8742364" y="4210445"/>
              <a:ext cx="250144" cy="327008"/>
            </a:xfrm>
            <a:custGeom>
              <a:avLst/>
              <a:gdLst>
                <a:gd name="connsiteX0" fmla="*/ 36516 w 250144"/>
                <a:gd name="connsiteY0" fmla="*/ 0 h 327008"/>
                <a:gd name="connsiteX1" fmla="*/ 21389 w 250144"/>
                <a:gd name="connsiteY1" fmla="*/ 25138 h 327008"/>
                <a:gd name="connsiteX2" fmla="*/ 25399 w 250144"/>
                <a:gd name="connsiteY2" fmla="*/ 90093 h 327008"/>
                <a:gd name="connsiteX3" fmla="*/ 76182 w 250144"/>
                <a:gd name="connsiteY3" fmla="*/ 144742 h 327008"/>
                <a:gd name="connsiteX4" fmla="*/ 163392 w 250144"/>
                <a:gd name="connsiteY4" fmla="*/ 178104 h 327008"/>
                <a:gd name="connsiteX5" fmla="*/ 250107 w 250144"/>
                <a:gd name="connsiteY5" fmla="*/ 215284 h 327008"/>
                <a:gd name="connsiteX6" fmla="*/ 236172 w 250144"/>
                <a:gd name="connsiteY6" fmla="*/ 298099 h 327008"/>
                <a:gd name="connsiteX7" fmla="*/ 222097 w 250144"/>
                <a:gd name="connsiteY7" fmla="*/ 327008 h 327008"/>
                <a:gd name="connsiteX8" fmla="*/ 215564 w 250144"/>
                <a:gd name="connsiteY8" fmla="*/ 316385 h 327008"/>
                <a:gd name="connsiteX9" fmla="*/ 201611 w 250144"/>
                <a:gd name="connsiteY9" fmla="*/ 299642 h 327008"/>
                <a:gd name="connsiteX10" fmla="*/ 137317 w 250144"/>
                <a:gd name="connsiteY10" fmla="*/ 263923 h 327008"/>
                <a:gd name="connsiteX11" fmla="*/ 44449 w 250144"/>
                <a:gd name="connsiteY11" fmla="*/ 218679 h 327008"/>
                <a:gd name="connsiteX12" fmla="*/ 1586 w 250144"/>
                <a:gd name="connsiteY12" fmla="*/ 137717 h 327008"/>
                <a:gd name="connsiteX13" fmla="*/ 18255 w 250144"/>
                <a:gd name="connsiteY13" fmla="*/ 28179 h 327008"/>
                <a:gd name="connsiteX14" fmla="*/ 35352 w 250144"/>
                <a:gd name="connsiteY14" fmla="*/ 1390 h 327008"/>
                <a:gd name="connsiteX15" fmla="*/ 36516 w 250144"/>
                <a:gd name="connsiteY15" fmla="*/ 0 h 327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0144" h="327008">
                  <a:moveTo>
                    <a:pt x="36516" y="0"/>
                  </a:moveTo>
                  <a:lnTo>
                    <a:pt x="21389" y="25138"/>
                  </a:lnTo>
                  <a:cubicBezTo>
                    <a:pt x="14642" y="44982"/>
                    <a:pt x="17854" y="71746"/>
                    <a:pt x="25399" y="90093"/>
                  </a:cubicBezTo>
                  <a:cubicBezTo>
                    <a:pt x="32944" y="108440"/>
                    <a:pt x="53183" y="130074"/>
                    <a:pt x="76182" y="144742"/>
                  </a:cubicBezTo>
                  <a:cubicBezTo>
                    <a:pt x="99181" y="159411"/>
                    <a:pt x="134405" y="166347"/>
                    <a:pt x="163392" y="178104"/>
                  </a:cubicBezTo>
                  <a:cubicBezTo>
                    <a:pt x="192380" y="189861"/>
                    <a:pt x="249313" y="178673"/>
                    <a:pt x="250107" y="215284"/>
                  </a:cubicBezTo>
                  <a:cubicBezTo>
                    <a:pt x="250504" y="233590"/>
                    <a:pt x="247845" y="264440"/>
                    <a:pt x="236172" y="298099"/>
                  </a:cubicBezTo>
                  <a:lnTo>
                    <a:pt x="222097" y="327008"/>
                  </a:lnTo>
                  <a:lnTo>
                    <a:pt x="215564" y="316385"/>
                  </a:lnTo>
                  <a:cubicBezTo>
                    <a:pt x="211037" y="309415"/>
                    <a:pt x="206374" y="303214"/>
                    <a:pt x="201611" y="299642"/>
                  </a:cubicBezTo>
                  <a:cubicBezTo>
                    <a:pt x="182561" y="285355"/>
                    <a:pt x="163511" y="277417"/>
                    <a:pt x="137317" y="263923"/>
                  </a:cubicBezTo>
                  <a:cubicBezTo>
                    <a:pt x="111123" y="250429"/>
                    <a:pt x="67071" y="239713"/>
                    <a:pt x="44449" y="218679"/>
                  </a:cubicBezTo>
                  <a:cubicBezTo>
                    <a:pt x="21827" y="197645"/>
                    <a:pt x="5952" y="169467"/>
                    <a:pt x="1586" y="137717"/>
                  </a:cubicBezTo>
                  <a:cubicBezTo>
                    <a:pt x="-2780" y="105967"/>
                    <a:pt x="1586" y="60723"/>
                    <a:pt x="18255" y="28179"/>
                  </a:cubicBezTo>
                  <a:cubicBezTo>
                    <a:pt x="22422" y="20043"/>
                    <a:pt x="28400" y="10766"/>
                    <a:pt x="35352" y="1390"/>
                  </a:cubicBezTo>
                  <a:lnTo>
                    <a:pt x="36516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8F5537">
                    <a:shade val="30000"/>
                    <a:satMod val="115000"/>
                  </a:srgbClr>
                </a:gs>
                <a:gs pos="50000">
                  <a:srgbClr val="8F5537">
                    <a:shade val="67500"/>
                    <a:satMod val="115000"/>
                  </a:srgbClr>
                </a:gs>
                <a:gs pos="100000">
                  <a:srgbClr val="8F5537">
                    <a:shade val="100000"/>
                    <a:satMod val="115000"/>
                  </a:srgbClr>
                </a:gs>
              </a:gsLst>
              <a:lin ang="16200000" scaled="1"/>
              <a:tileRect/>
            </a:gra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97" name="任意多边形 1096"/>
            <p:cNvSpPr/>
            <p:nvPr/>
          </p:nvSpPr>
          <p:spPr>
            <a:xfrm>
              <a:off x="3546312" y="1098117"/>
              <a:ext cx="5719575" cy="4053815"/>
            </a:xfrm>
            <a:custGeom>
              <a:avLst/>
              <a:gdLst>
                <a:gd name="connsiteX0" fmla="*/ 268700 w 5728229"/>
                <a:gd name="connsiteY0" fmla="*/ 1149860 h 4053199"/>
                <a:gd name="connsiteX1" fmla="*/ 648945 w 5728229"/>
                <a:gd name="connsiteY1" fmla="*/ 832989 h 4053199"/>
                <a:gd name="connsiteX2" fmla="*/ 1065405 w 5728229"/>
                <a:gd name="connsiteY2" fmla="*/ 615705 h 4053199"/>
                <a:gd name="connsiteX3" fmla="*/ 1681041 w 5728229"/>
                <a:gd name="connsiteY3" fmla="*/ 498010 h 4053199"/>
                <a:gd name="connsiteX4" fmla="*/ 2405318 w 5728229"/>
                <a:gd name="connsiteY4" fmla="*/ 389369 h 4053199"/>
                <a:gd name="connsiteX5" fmla="*/ 3066221 w 5728229"/>
                <a:gd name="connsiteY5" fmla="*/ 307888 h 4053199"/>
                <a:gd name="connsiteX6" fmla="*/ 3346878 w 5728229"/>
                <a:gd name="connsiteY6" fmla="*/ 253567 h 4053199"/>
                <a:gd name="connsiteX7" fmla="*/ 3473627 w 5728229"/>
                <a:gd name="connsiteY7" fmla="*/ 63444 h 4053199"/>
                <a:gd name="connsiteX8" fmla="*/ 3527947 w 5728229"/>
                <a:gd name="connsiteY8" fmla="*/ 70 h 4053199"/>
                <a:gd name="connsiteX9" fmla="*/ 3518894 w 5728229"/>
                <a:gd name="connsiteY9" fmla="*/ 72497 h 4053199"/>
                <a:gd name="connsiteX10" fmla="*/ 3455520 w 5728229"/>
                <a:gd name="connsiteY10" fmla="*/ 244513 h 4053199"/>
                <a:gd name="connsiteX11" fmla="*/ 3500787 w 5728229"/>
                <a:gd name="connsiteY11" fmla="*/ 353155 h 4053199"/>
                <a:gd name="connsiteX12" fmla="*/ 3844819 w 5728229"/>
                <a:gd name="connsiteY12" fmla="*/ 398422 h 4053199"/>
                <a:gd name="connsiteX13" fmla="*/ 4125476 w 5728229"/>
                <a:gd name="connsiteY13" fmla="*/ 534224 h 4053199"/>
                <a:gd name="connsiteX14" fmla="*/ 4378973 w 5728229"/>
                <a:gd name="connsiteY14" fmla="*/ 606652 h 4053199"/>
                <a:gd name="connsiteX15" fmla="*/ 4750165 w 5728229"/>
                <a:gd name="connsiteY15" fmla="*/ 498010 h 4053199"/>
                <a:gd name="connsiteX16" fmla="*/ 4958395 w 5728229"/>
                <a:gd name="connsiteY16" fmla="*/ 425583 h 4053199"/>
                <a:gd name="connsiteX17" fmla="*/ 5012716 w 5728229"/>
                <a:gd name="connsiteY17" fmla="*/ 443690 h 4053199"/>
                <a:gd name="connsiteX18" fmla="*/ 4913128 w 5728229"/>
                <a:gd name="connsiteY18" fmla="*/ 507064 h 4053199"/>
                <a:gd name="connsiteX19" fmla="*/ 4695844 w 5728229"/>
                <a:gd name="connsiteY19" fmla="*/ 588545 h 4053199"/>
                <a:gd name="connsiteX20" fmla="*/ 4623417 w 5728229"/>
                <a:gd name="connsiteY20" fmla="*/ 697187 h 4053199"/>
                <a:gd name="connsiteX21" fmla="*/ 4641524 w 5728229"/>
                <a:gd name="connsiteY21" fmla="*/ 851096 h 4053199"/>
                <a:gd name="connsiteX22" fmla="*/ 4885967 w 5728229"/>
                <a:gd name="connsiteY22" fmla="*/ 1050272 h 4053199"/>
                <a:gd name="connsiteX23" fmla="*/ 5248106 w 5728229"/>
                <a:gd name="connsiteY23" fmla="*/ 1511998 h 4053199"/>
                <a:gd name="connsiteX24" fmla="*/ 5474442 w 5728229"/>
                <a:gd name="connsiteY24" fmla="*/ 1874137 h 4053199"/>
                <a:gd name="connsiteX25" fmla="*/ 5718886 w 5728229"/>
                <a:gd name="connsiteY25" fmla="*/ 2489773 h 4053199"/>
                <a:gd name="connsiteX26" fmla="*/ 5673619 w 5728229"/>
                <a:gd name="connsiteY26" fmla="*/ 2960553 h 4053199"/>
                <a:gd name="connsiteX27" fmla="*/ 5637405 w 5728229"/>
                <a:gd name="connsiteY27" fmla="*/ 3069195 h 4053199"/>
                <a:gd name="connsiteX28" fmla="*/ 5592138 w 5728229"/>
                <a:gd name="connsiteY28" fmla="*/ 3168783 h 4053199"/>
                <a:gd name="connsiteX29" fmla="*/ 5474442 w 5728229"/>
                <a:gd name="connsiteY29" fmla="*/ 3150676 h 4053199"/>
                <a:gd name="connsiteX30" fmla="*/ 5356747 w 5728229"/>
                <a:gd name="connsiteY30" fmla="*/ 3051088 h 4053199"/>
                <a:gd name="connsiteX31" fmla="*/ 5220945 w 5728229"/>
                <a:gd name="connsiteY31" fmla="*/ 3114462 h 4053199"/>
                <a:gd name="connsiteX32" fmla="*/ 5266213 w 5728229"/>
                <a:gd name="connsiteY32" fmla="*/ 3241210 h 4053199"/>
                <a:gd name="connsiteX33" fmla="*/ 5374854 w 5728229"/>
                <a:gd name="connsiteY33" fmla="*/ 3286478 h 4053199"/>
                <a:gd name="connsiteX34" fmla="*/ 5447282 w 5728229"/>
                <a:gd name="connsiteY34" fmla="*/ 3349852 h 4053199"/>
                <a:gd name="connsiteX35" fmla="*/ 5374854 w 5728229"/>
                <a:gd name="connsiteY35" fmla="*/ 3503761 h 4053199"/>
                <a:gd name="connsiteX36" fmla="*/ 5021769 w 5728229"/>
                <a:gd name="connsiteY36" fmla="*/ 3675777 h 4053199"/>
                <a:gd name="connsiteX37" fmla="*/ 4134530 w 5728229"/>
                <a:gd name="connsiteY37" fmla="*/ 3874953 h 4053199"/>
                <a:gd name="connsiteX38" fmla="*/ 3319718 w 5728229"/>
                <a:gd name="connsiteY38" fmla="*/ 4019808 h 4053199"/>
                <a:gd name="connsiteX39" fmla="*/ 2876098 w 5728229"/>
                <a:gd name="connsiteY39" fmla="*/ 4046969 h 4053199"/>
                <a:gd name="connsiteX40" fmla="*/ 2296676 w 5728229"/>
                <a:gd name="connsiteY40" fmla="*/ 3929274 h 4053199"/>
                <a:gd name="connsiteX41" fmla="*/ 1726308 w 5728229"/>
                <a:gd name="connsiteY41" fmla="*/ 3666723 h 4053199"/>
                <a:gd name="connsiteX42" fmla="*/ 1183100 w 5728229"/>
                <a:gd name="connsiteY42" fmla="*/ 3440387 h 4053199"/>
                <a:gd name="connsiteX43" fmla="*/ 657999 w 5728229"/>
                <a:gd name="connsiteY43" fmla="*/ 3204997 h 4053199"/>
                <a:gd name="connsiteX44" fmla="*/ 259646 w 5728229"/>
                <a:gd name="connsiteY44" fmla="*/ 2797591 h 4053199"/>
                <a:gd name="connsiteX45" fmla="*/ 33310 w 5728229"/>
                <a:gd name="connsiteY45" fmla="*/ 2272490 h 4053199"/>
                <a:gd name="connsiteX46" fmla="*/ 15203 w 5728229"/>
                <a:gd name="connsiteY46" fmla="*/ 1729282 h 4053199"/>
                <a:gd name="connsiteX47" fmla="*/ 169112 w 5728229"/>
                <a:gd name="connsiteY47" fmla="*/ 1276608 h 4053199"/>
                <a:gd name="connsiteX48" fmla="*/ 268700 w 5728229"/>
                <a:gd name="connsiteY48" fmla="*/ 1149860 h 4053199"/>
                <a:gd name="connsiteX0" fmla="*/ 268700 w 5728229"/>
                <a:gd name="connsiteY0" fmla="*/ 1149860 h 4053199"/>
                <a:gd name="connsiteX1" fmla="*/ 648945 w 5728229"/>
                <a:gd name="connsiteY1" fmla="*/ 832989 h 4053199"/>
                <a:gd name="connsiteX2" fmla="*/ 1065405 w 5728229"/>
                <a:gd name="connsiteY2" fmla="*/ 615705 h 4053199"/>
                <a:gd name="connsiteX3" fmla="*/ 1681041 w 5728229"/>
                <a:gd name="connsiteY3" fmla="*/ 498010 h 4053199"/>
                <a:gd name="connsiteX4" fmla="*/ 2405318 w 5728229"/>
                <a:gd name="connsiteY4" fmla="*/ 389369 h 4053199"/>
                <a:gd name="connsiteX5" fmla="*/ 3056696 w 5728229"/>
                <a:gd name="connsiteY5" fmla="*/ 300744 h 4053199"/>
                <a:gd name="connsiteX6" fmla="*/ 3346878 w 5728229"/>
                <a:gd name="connsiteY6" fmla="*/ 253567 h 4053199"/>
                <a:gd name="connsiteX7" fmla="*/ 3473627 w 5728229"/>
                <a:gd name="connsiteY7" fmla="*/ 63444 h 4053199"/>
                <a:gd name="connsiteX8" fmla="*/ 3527947 w 5728229"/>
                <a:gd name="connsiteY8" fmla="*/ 70 h 4053199"/>
                <a:gd name="connsiteX9" fmla="*/ 3518894 w 5728229"/>
                <a:gd name="connsiteY9" fmla="*/ 72497 h 4053199"/>
                <a:gd name="connsiteX10" fmla="*/ 3455520 w 5728229"/>
                <a:gd name="connsiteY10" fmla="*/ 244513 h 4053199"/>
                <a:gd name="connsiteX11" fmla="*/ 3500787 w 5728229"/>
                <a:gd name="connsiteY11" fmla="*/ 353155 h 4053199"/>
                <a:gd name="connsiteX12" fmla="*/ 3844819 w 5728229"/>
                <a:gd name="connsiteY12" fmla="*/ 398422 h 4053199"/>
                <a:gd name="connsiteX13" fmla="*/ 4125476 w 5728229"/>
                <a:gd name="connsiteY13" fmla="*/ 534224 h 4053199"/>
                <a:gd name="connsiteX14" fmla="*/ 4378973 w 5728229"/>
                <a:gd name="connsiteY14" fmla="*/ 606652 h 4053199"/>
                <a:gd name="connsiteX15" fmla="*/ 4750165 w 5728229"/>
                <a:gd name="connsiteY15" fmla="*/ 498010 h 4053199"/>
                <a:gd name="connsiteX16" fmla="*/ 4958395 w 5728229"/>
                <a:gd name="connsiteY16" fmla="*/ 425583 h 4053199"/>
                <a:gd name="connsiteX17" fmla="*/ 5012716 w 5728229"/>
                <a:gd name="connsiteY17" fmla="*/ 443690 h 4053199"/>
                <a:gd name="connsiteX18" fmla="*/ 4913128 w 5728229"/>
                <a:gd name="connsiteY18" fmla="*/ 507064 h 4053199"/>
                <a:gd name="connsiteX19" fmla="*/ 4695844 w 5728229"/>
                <a:gd name="connsiteY19" fmla="*/ 588545 h 4053199"/>
                <a:gd name="connsiteX20" fmla="*/ 4623417 w 5728229"/>
                <a:gd name="connsiteY20" fmla="*/ 697187 h 4053199"/>
                <a:gd name="connsiteX21" fmla="*/ 4641524 w 5728229"/>
                <a:gd name="connsiteY21" fmla="*/ 851096 h 4053199"/>
                <a:gd name="connsiteX22" fmla="*/ 4885967 w 5728229"/>
                <a:gd name="connsiteY22" fmla="*/ 1050272 h 4053199"/>
                <a:gd name="connsiteX23" fmla="*/ 5248106 w 5728229"/>
                <a:gd name="connsiteY23" fmla="*/ 1511998 h 4053199"/>
                <a:gd name="connsiteX24" fmla="*/ 5474442 w 5728229"/>
                <a:gd name="connsiteY24" fmla="*/ 1874137 h 4053199"/>
                <a:gd name="connsiteX25" fmla="*/ 5718886 w 5728229"/>
                <a:gd name="connsiteY25" fmla="*/ 2489773 h 4053199"/>
                <a:gd name="connsiteX26" fmla="*/ 5673619 w 5728229"/>
                <a:gd name="connsiteY26" fmla="*/ 2960553 h 4053199"/>
                <a:gd name="connsiteX27" fmla="*/ 5637405 w 5728229"/>
                <a:gd name="connsiteY27" fmla="*/ 3069195 h 4053199"/>
                <a:gd name="connsiteX28" fmla="*/ 5592138 w 5728229"/>
                <a:gd name="connsiteY28" fmla="*/ 3168783 h 4053199"/>
                <a:gd name="connsiteX29" fmla="*/ 5474442 w 5728229"/>
                <a:gd name="connsiteY29" fmla="*/ 3150676 h 4053199"/>
                <a:gd name="connsiteX30" fmla="*/ 5356747 w 5728229"/>
                <a:gd name="connsiteY30" fmla="*/ 3051088 h 4053199"/>
                <a:gd name="connsiteX31" fmla="*/ 5220945 w 5728229"/>
                <a:gd name="connsiteY31" fmla="*/ 3114462 h 4053199"/>
                <a:gd name="connsiteX32" fmla="*/ 5266213 w 5728229"/>
                <a:gd name="connsiteY32" fmla="*/ 3241210 h 4053199"/>
                <a:gd name="connsiteX33" fmla="*/ 5374854 w 5728229"/>
                <a:gd name="connsiteY33" fmla="*/ 3286478 h 4053199"/>
                <a:gd name="connsiteX34" fmla="*/ 5447282 w 5728229"/>
                <a:gd name="connsiteY34" fmla="*/ 3349852 h 4053199"/>
                <a:gd name="connsiteX35" fmla="*/ 5374854 w 5728229"/>
                <a:gd name="connsiteY35" fmla="*/ 3503761 h 4053199"/>
                <a:gd name="connsiteX36" fmla="*/ 5021769 w 5728229"/>
                <a:gd name="connsiteY36" fmla="*/ 3675777 h 4053199"/>
                <a:gd name="connsiteX37" fmla="*/ 4134530 w 5728229"/>
                <a:gd name="connsiteY37" fmla="*/ 3874953 h 4053199"/>
                <a:gd name="connsiteX38" fmla="*/ 3319718 w 5728229"/>
                <a:gd name="connsiteY38" fmla="*/ 4019808 h 4053199"/>
                <a:gd name="connsiteX39" fmla="*/ 2876098 w 5728229"/>
                <a:gd name="connsiteY39" fmla="*/ 4046969 h 4053199"/>
                <a:gd name="connsiteX40" fmla="*/ 2296676 w 5728229"/>
                <a:gd name="connsiteY40" fmla="*/ 3929274 h 4053199"/>
                <a:gd name="connsiteX41" fmla="*/ 1726308 w 5728229"/>
                <a:gd name="connsiteY41" fmla="*/ 3666723 h 4053199"/>
                <a:gd name="connsiteX42" fmla="*/ 1183100 w 5728229"/>
                <a:gd name="connsiteY42" fmla="*/ 3440387 h 4053199"/>
                <a:gd name="connsiteX43" fmla="*/ 657999 w 5728229"/>
                <a:gd name="connsiteY43" fmla="*/ 3204997 h 4053199"/>
                <a:gd name="connsiteX44" fmla="*/ 259646 w 5728229"/>
                <a:gd name="connsiteY44" fmla="*/ 2797591 h 4053199"/>
                <a:gd name="connsiteX45" fmla="*/ 33310 w 5728229"/>
                <a:gd name="connsiteY45" fmla="*/ 2272490 h 4053199"/>
                <a:gd name="connsiteX46" fmla="*/ 15203 w 5728229"/>
                <a:gd name="connsiteY46" fmla="*/ 1729282 h 4053199"/>
                <a:gd name="connsiteX47" fmla="*/ 169112 w 5728229"/>
                <a:gd name="connsiteY47" fmla="*/ 1276608 h 4053199"/>
                <a:gd name="connsiteX48" fmla="*/ 268700 w 5728229"/>
                <a:gd name="connsiteY48" fmla="*/ 1149860 h 4053199"/>
                <a:gd name="connsiteX0" fmla="*/ 268700 w 5728229"/>
                <a:gd name="connsiteY0" fmla="*/ 1149860 h 4053199"/>
                <a:gd name="connsiteX1" fmla="*/ 648945 w 5728229"/>
                <a:gd name="connsiteY1" fmla="*/ 832989 h 4053199"/>
                <a:gd name="connsiteX2" fmla="*/ 1065405 w 5728229"/>
                <a:gd name="connsiteY2" fmla="*/ 615705 h 4053199"/>
                <a:gd name="connsiteX3" fmla="*/ 1681041 w 5728229"/>
                <a:gd name="connsiteY3" fmla="*/ 498010 h 4053199"/>
                <a:gd name="connsiteX4" fmla="*/ 2405318 w 5728229"/>
                <a:gd name="connsiteY4" fmla="*/ 389369 h 4053199"/>
                <a:gd name="connsiteX5" fmla="*/ 3056696 w 5728229"/>
                <a:gd name="connsiteY5" fmla="*/ 307887 h 4053199"/>
                <a:gd name="connsiteX6" fmla="*/ 3346878 w 5728229"/>
                <a:gd name="connsiteY6" fmla="*/ 253567 h 4053199"/>
                <a:gd name="connsiteX7" fmla="*/ 3473627 w 5728229"/>
                <a:gd name="connsiteY7" fmla="*/ 63444 h 4053199"/>
                <a:gd name="connsiteX8" fmla="*/ 3527947 w 5728229"/>
                <a:gd name="connsiteY8" fmla="*/ 70 h 4053199"/>
                <a:gd name="connsiteX9" fmla="*/ 3518894 w 5728229"/>
                <a:gd name="connsiteY9" fmla="*/ 72497 h 4053199"/>
                <a:gd name="connsiteX10" fmla="*/ 3455520 w 5728229"/>
                <a:gd name="connsiteY10" fmla="*/ 244513 h 4053199"/>
                <a:gd name="connsiteX11" fmla="*/ 3500787 w 5728229"/>
                <a:gd name="connsiteY11" fmla="*/ 353155 h 4053199"/>
                <a:gd name="connsiteX12" fmla="*/ 3844819 w 5728229"/>
                <a:gd name="connsiteY12" fmla="*/ 398422 h 4053199"/>
                <a:gd name="connsiteX13" fmla="*/ 4125476 w 5728229"/>
                <a:gd name="connsiteY13" fmla="*/ 534224 h 4053199"/>
                <a:gd name="connsiteX14" fmla="*/ 4378973 w 5728229"/>
                <a:gd name="connsiteY14" fmla="*/ 606652 h 4053199"/>
                <a:gd name="connsiteX15" fmla="*/ 4750165 w 5728229"/>
                <a:gd name="connsiteY15" fmla="*/ 498010 h 4053199"/>
                <a:gd name="connsiteX16" fmla="*/ 4958395 w 5728229"/>
                <a:gd name="connsiteY16" fmla="*/ 425583 h 4053199"/>
                <a:gd name="connsiteX17" fmla="*/ 5012716 w 5728229"/>
                <a:gd name="connsiteY17" fmla="*/ 443690 h 4053199"/>
                <a:gd name="connsiteX18" fmla="*/ 4913128 w 5728229"/>
                <a:gd name="connsiteY18" fmla="*/ 507064 h 4053199"/>
                <a:gd name="connsiteX19" fmla="*/ 4695844 w 5728229"/>
                <a:gd name="connsiteY19" fmla="*/ 588545 h 4053199"/>
                <a:gd name="connsiteX20" fmla="*/ 4623417 w 5728229"/>
                <a:gd name="connsiteY20" fmla="*/ 697187 h 4053199"/>
                <a:gd name="connsiteX21" fmla="*/ 4641524 w 5728229"/>
                <a:gd name="connsiteY21" fmla="*/ 851096 h 4053199"/>
                <a:gd name="connsiteX22" fmla="*/ 4885967 w 5728229"/>
                <a:gd name="connsiteY22" fmla="*/ 1050272 h 4053199"/>
                <a:gd name="connsiteX23" fmla="*/ 5248106 w 5728229"/>
                <a:gd name="connsiteY23" fmla="*/ 1511998 h 4053199"/>
                <a:gd name="connsiteX24" fmla="*/ 5474442 w 5728229"/>
                <a:gd name="connsiteY24" fmla="*/ 1874137 h 4053199"/>
                <a:gd name="connsiteX25" fmla="*/ 5718886 w 5728229"/>
                <a:gd name="connsiteY25" fmla="*/ 2489773 h 4053199"/>
                <a:gd name="connsiteX26" fmla="*/ 5673619 w 5728229"/>
                <a:gd name="connsiteY26" fmla="*/ 2960553 h 4053199"/>
                <a:gd name="connsiteX27" fmla="*/ 5637405 w 5728229"/>
                <a:gd name="connsiteY27" fmla="*/ 3069195 h 4053199"/>
                <a:gd name="connsiteX28" fmla="*/ 5592138 w 5728229"/>
                <a:gd name="connsiteY28" fmla="*/ 3168783 h 4053199"/>
                <a:gd name="connsiteX29" fmla="*/ 5474442 w 5728229"/>
                <a:gd name="connsiteY29" fmla="*/ 3150676 h 4053199"/>
                <a:gd name="connsiteX30" fmla="*/ 5356747 w 5728229"/>
                <a:gd name="connsiteY30" fmla="*/ 3051088 h 4053199"/>
                <a:gd name="connsiteX31" fmla="*/ 5220945 w 5728229"/>
                <a:gd name="connsiteY31" fmla="*/ 3114462 h 4053199"/>
                <a:gd name="connsiteX32" fmla="*/ 5266213 w 5728229"/>
                <a:gd name="connsiteY32" fmla="*/ 3241210 h 4053199"/>
                <a:gd name="connsiteX33" fmla="*/ 5374854 w 5728229"/>
                <a:gd name="connsiteY33" fmla="*/ 3286478 h 4053199"/>
                <a:gd name="connsiteX34" fmla="*/ 5447282 w 5728229"/>
                <a:gd name="connsiteY34" fmla="*/ 3349852 h 4053199"/>
                <a:gd name="connsiteX35" fmla="*/ 5374854 w 5728229"/>
                <a:gd name="connsiteY35" fmla="*/ 3503761 h 4053199"/>
                <a:gd name="connsiteX36" fmla="*/ 5021769 w 5728229"/>
                <a:gd name="connsiteY36" fmla="*/ 3675777 h 4053199"/>
                <a:gd name="connsiteX37" fmla="*/ 4134530 w 5728229"/>
                <a:gd name="connsiteY37" fmla="*/ 3874953 h 4053199"/>
                <a:gd name="connsiteX38" fmla="*/ 3319718 w 5728229"/>
                <a:gd name="connsiteY38" fmla="*/ 4019808 h 4053199"/>
                <a:gd name="connsiteX39" fmla="*/ 2876098 w 5728229"/>
                <a:gd name="connsiteY39" fmla="*/ 4046969 h 4053199"/>
                <a:gd name="connsiteX40" fmla="*/ 2296676 w 5728229"/>
                <a:gd name="connsiteY40" fmla="*/ 3929274 h 4053199"/>
                <a:gd name="connsiteX41" fmla="*/ 1726308 w 5728229"/>
                <a:gd name="connsiteY41" fmla="*/ 3666723 h 4053199"/>
                <a:gd name="connsiteX42" fmla="*/ 1183100 w 5728229"/>
                <a:gd name="connsiteY42" fmla="*/ 3440387 h 4053199"/>
                <a:gd name="connsiteX43" fmla="*/ 657999 w 5728229"/>
                <a:gd name="connsiteY43" fmla="*/ 3204997 h 4053199"/>
                <a:gd name="connsiteX44" fmla="*/ 259646 w 5728229"/>
                <a:gd name="connsiteY44" fmla="*/ 2797591 h 4053199"/>
                <a:gd name="connsiteX45" fmla="*/ 33310 w 5728229"/>
                <a:gd name="connsiteY45" fmla="*/ 2272490 h 4053199"/>
                <a:gd name="connsiteX46" fmla="*/ 15203 w 5728229"/>
                <a:gd name="connsiteY46" fmla="*/ 1729282 h 4053199"/>
                <a:gd name="connsiteX47" fmla="*/ 169112 w 5728229"/>
                <a:gd name="connsiteY47" fmla="*/ 1276608 h 4053199"/>
                <a:gd name="connsiteX48" fmla="*/ 268700 w 5728229"/>
                <a:gd name="connsiteY48" fmla="*/ 1149860 h 4053199"/>
                <a:gd name="connsiteX0" fmla="*/ 268700 w 5728229"/>
                <a:gd name="connsiteY0" fmla="*/ 1149860 h 4053199"/>
                <a:gd name="connsiteX1" fmla="*/ 648945 w 5728229"/>
                <a:gd name="connsiteY1" fmla="*/ 832989 h 4053199"/>
                <a:gd name="connsiteX2" fmla="*/ 1065405 w 5728229"/>
                <a:gd name="connsiteY2" fmla="*/ 615705 h 4053199"/>
                <a:gd name="connsiteX3" fmla="*/ 1681041 w 5728229"/>
                <a:gd name="connsiteY3" fmla="*/ 498010 h 4053199"/>
                <a:gd name="connsiteX4" fmla="*/ 2405318 w 5728229"/>
                <a:gd name="connsiteY4" fmla="*/ 389369 h 4053199"/>
                <a:gd name="connsiteX5" fmla="*/ 3056696 w 5728229"/>
                <a:gd name="connsiteY5" fmla="*/ 307887 h 4053199"/>
                <a:gd name="connsiteX6" fmla="*/ 3330209 w 5728229"/>
                <a:gd name="connsiteY6" fmla="*/ 253567 h 4053199"/>
                <a:gd name="connsiteX7" fmla="*/ 3473627 w 5728229"/>
                <a:gd name="connsiteY7" fmla="*/ 63444 h 4053199"/>
                <a:gd name="connsiteX8" fmla="*/ 3527947 w 5728229"/>
                <a:gd name="connsiteY8" fmla="*/ 70 h 4053199"/>
                <a:gd name="connsiteX9" fmla="*/ 3518894 w 5728229"/>
                <a:gd name="connsiteY9" fmla="*/ 72497 h 4053199"/>
                <a:gd name="connsiteX10" fmla="*/ 3455520 w 5728229"/>
                <a:gd name="connsiteY10" fmla="*/ 244513 h 4053199"/>
                <a:gd name="connsiteX11" fmla="*/ 3500787 w 5728229"/>
                <a:gd name="connsiteY11" fmla="*/ 353155 h 4053199"/>
                <a:gd name="connsiteX12" fmla="*/ 3844819 w 5728229"/>
                <a:gd name="connsiteY12" fmla="*/ 398422 h 4053199"/>
                <a:gd name="connsiteX13" fmla="*/ 4125476 w 5728229"/>
                <a:gd name="connsiteY13" fmla="*/ 534224 h 4053199"/>
                <a:gd name="connsiteX14" fmla="*/ 4378973 w 5728229"/>
                <a:gd name="connsiteY14" fmla="*/ 606652 h 4053199"/>
                <a:gd name="connsiteX15" fmla="*/ 4750165 w 5728229"/>
                <a:gd name="connsiteY15" fmla="*/ 498010 h 4053199"/>
                <a:gd name="connsiteX16" fmla="*/ 4958395 w 5728229"/>
                <a:gd name="connsiteY16" fmla="*/ 425583 h 4053199"/>
                <a:gd name="connsiteX17" fmla="*/ 5012716 w 5728229"/>
                <a:gd name="connsiteY17" fmla="*/ 443690 h 4053199"/>
                <a:gd name="connsiteX18" fmla="*/ 4913128 w 5728229"/>
                <a:gd name="connsiteY18" fmla="*/ 507064 h 4053199"/>
                <a:gd name="connsiteX19" fmla="*/ 4695844 w 5728229"/>
                <a:gd name="connsiteY19" fmla="*/ 588545 h 4053199"/>
                <a:gd name="connsiteX20" fmla="*/ 4623417 w 5728229"/>
                <a:gd name="connsiteY20" fmla="*/ 697187 h 4053199"/>
                <a:gd name="connsiteX21" fmla="*/ 4641524 w 5728229"/>
                <a:gd name="connsiteY21" fmla="*/ 851096 h 4053199"/>
                <a:gd name="connsiteX22" fmla="*/ 4885967 w 5728229"/>
                <a:gd name="connsiteY22" fmla="*/ 1050272 h 4053199"/>
                <a:gd name="connsiteX23" fmla="*/ 5248106 w 5728229"/>
                <a:gd name="connsiteY23" fmla="*/ 1511998 h 4053199"/>
                <a:gd name="connsiteX24" fmla="*/ 5474442 w 5728229"/>
                <a:gd name="connsiteY24" fmla="*/ 1874137 h 4053199"/>
                <a:gd name="connsiteX25" fmla="*/ 5718886 w 5728229"/>
                <a:gd name="connsiteY25" fmla="*/ 2489773 h 4053199"/>
                <a:gd name="connsiteX26" fmla="*/ 5673619 w 5728229"/>
                <a:gd name="connsiteY26" fmla="*/ 2960553 h 4053199"/>
                <a:gd name="connsiteX27" fmla="*/ 5637405 w 5728229"/>
                <a:gd name="connsiteY27" fmla="*/ 3069195 h 4053199"/>
                <a:gd name="connsiteX28" fmla="*/ 5592138 w 5728229"/>
                <a:gd name="connsiteY28" fmla="*/ 3168783 h 4053199"/>
                <a:gd name="connsiteX29" fmla="*/ 5474442 w 5728229"/>
                <a:gd name="connsiteY29" fmla="*/ 3150676 h 4053199"/>
                <a:gd name="connsiteX30" fmla="*/ 5356747 w 5728229"/>
                <a:gd name="connsiteY30" fmla="*/ 3051088 h 4053199"/>
                <a:gd name="connsiteX31" fmla="*/ 5220945 w 5728229"/>
                <a:gd name="connsiteY31" fmla="*/ 3114462 h 4053199"/>
                <a:gd name="connsiteX32" fmla="*/ 5266213 w 5728229"/>
                <a:gd name="connsiteY32" fmla="*/ 3241210 h 4053199"/>
                <a:gd name="connsiteX33" fmla="*/ 5374854 w 5728229"/>
                <a:gd name="connsiteY33" fmla="*/ 3286478 h 4053199"/>
                <a:gd name="connsiteX34" fmla="*/ 5447282 w 5728229"/>
                <a:gd name="connsiteY34" fmla="*/ 3349852 h 4053199"/>
                <a:gd name="connsiteX35" fmla="*/ 5374854 w 5728229"/>
                <a:gd name="connsiteY35" fmla="*/ 3503761 h 4053199"/>
                <a:gd name="connsiteX36" fmla="*/ 5021769 w 5728229"/>
                <a:gd name="connsiteY36" fmla="*/ 3675777 h 4053199"/>
                <a:gd name="connsiteX37" fmla="*/ 4134530 w 5728229"/>
                <a:gd name="connsiteY37" fmla="*/ 3874953 h 4053199"/>
                <a:gd name="connsiteX38" fmla="*/ 3319718 w 5728229"/>
                <a:gd name="connsiteY38" fmla="*/ 4019808 h 4053199"/>
                <a:gd name="connsiteX39" fmla="*/ 2876098 w 5728229"/>
                <a:gd name="connsiteY39" fmla="*/ 4046969 h 4053199"/>
                <a:gd name="connsiteX40" fmla="*/ 2296676 w 5728229"/>
                <a:gd name="connsiteY40" fmla="*/ 3929274 h 4053199"/>
                <a:gd name="connsiteX41" fmla="*/ 1726308 w 5728229"/>
                <a:gd name="connsiteY41" fmla="*/ 3666723 h 4053199"/>
                <a:gd name="connsiteX42" fmla="*/ 1183100 w 5728229"/>
                <a:gd name="connsiteY42" fmla="*/ 3440387 h 4053199"/>
                <a:gd name="connsiteX43" fmla="*/ 657999 w 5728229"/>
                <a:gd name="connsiteY43" fmla="*/ 3204997 h 4053199"/>
                <a:gd name="connsiteX44" fmla="*/ 259646 w 5728229"/>
                <a:gd name="connsiteY44" fmla="*/ 2797591 h 4053199"/>
                <a:gd name="connsiteX45" fmla="*/ 33310 w 5728229"/>
                <a:gd name="connsiteY45" fmla="*/ 2272490 h 4053199"/>
                <a:gd name="connsiteX46" fmla="*/ 15203 w 5728229"/>
                <a:gd name="connsiteY46" fmla="*/ 1729282 h 4053199"/>
                <a:gd name="connsiteX47" fmla="*/ 169112 w 5728229"/>
                <a:gd name="connsiteY47" fmla="*/ 1276608 h 4053199"/>
                <a:gd name="connsiteX48" fmla="*/ 268700 w 5728229"/>
                <a:gd name="connsiteY48" fmla="*/ 1149860 h 4053199"/>
                <a:gd name="connsiteX0" fmla="*/ 268700 w 5728229"/>
                <a:gd name="connsiteY0" fmla="*/ 1150069 h 4053408"/>
                <a:gd name="connsiteX1" fmla="*/ 648945 w 5728229"/>
                <a:gd name="connsiteY1" fmla="*/ 833198 h 4053408"/>
                <a:gd name="connsiteX2" fmla="*/ 1065405 w 5728229"/>
                <a:gd name="connsiteY2" fmla="*/ 615914 h 4053408"/>
                <a:gd name="connsiteX3" fmla="*/ 1681041 w 5728229"/>
                <a:gd name="connsiteY3" fmla="*/ 498219 h 4053408"/>
                <a:gd name="connsiteX4" fmla="*/ 2405318 w 5728229"/>
                <a:gd name="connsiteY4" fmla="*/ 389578 h 4053408"/>
                <a:gd name="connsiteX5" fmla="*/ 3056696 w 5728229"/>
                <a:gd name="connsiteY5" fmla="*/ 308096 h 4053408"/>
                <a:gd name="connsiteX6" fmla="*/ 3330209 w 5728229"/>
                <a:gd name="connsiteY6" fmla="*/ 253776 h 4053408"/>
                <a:gd name="connsiteX7" fmla="*/ 3461720 w 5728229"/>
                <a:gd name="connsiteY7" fmla="*/ 56509 h 4053408"/>
                <a:gd name="connsiteX8" fmla="*/ 3527947 w 5728229"/>
                <a:gd name="connsiteY8" fmla="*/ 279 h 4053408"/>
                <a:gd name="connsiteX9" fmla="*/ 3518894 w 5728229"/>
                <a:gd name="connsiteY9" fmla="*/ 72706 h 4053408"/>
                <a:gd name="connsiteX10" fmla="*/ 3455520 w 5728229"/>
                <a:gd name="connsiteY10" fmla="*/ 244722 h 4053408"/>
                <a:gd name="connsiteX11" fmla="*/ 3500787 w 5728229"/>
                <a:gd name="connsiteY11" fmla="*/ 353364 h 4053408"/>
                <a:gd name="connsiteX12" fmla="*/ 3844819 w 5728229"/>
                <a:gd name="connsiteY12" fmla="*/ 398631 h 4053408"/>
                <a:gd name="connsiteX13" fmla="*/ 4125476 w 5728229"/>
                <a:gd name="connsiteY13" fmla="*/ 534433 h 4053408"/>
                <a:gd name="connsiteX14" fmla="*/ 4378973 w 5728229"/>
                <a:gd name="connsiteY14" fmla="*/ 606861 h 4053408"/>
                <a:gd name="connsiteX15" fmla="*/ 4750165 w 5728229"/>
                <a:gd name="connsiteY15" fmla="*/ 498219 h 4053408"/>
                <a:gd name="connsiteX16" fmla="*/ 4958395 w 5728229"/>
                <a:gd name="connsiteY16" fmla="*/ 425792 h 4053408"/>
                <a:gd name="connsiteX17" fmla="*/ 5012716 w 5728229"/>
                <a:gd name="connsiteY17" fmla="*/ 443899 h 4053408"/>
                <a:gd name="connsiteX18" fmla="*/ 4913128 w 5728229"/>
                <a:gd name="connsiteY18" fmla="*/ 507273 h 4053408"/>
                <a:gd name="connsiteX19" fmla="*/ 4695844 w 5728229"/>
                <a:gd name="connsiteY19" fmla="*/ 588754 h 4053408"/>
                <a:gd name="connsiteX20" fmla="*/ 4623417 w 5728229"/>
                <a:gd name="connsiteY20" fmla="*/ 697396 h 4053408"/>
                <a:gd name="connsiteX21" fmla="*/ 4641524 w 5728229"/>
                <a:gd name="connsiteY21" fmla="*/ 851305 h 4053408"/>
                <a:gd name="connsiteX22" fmla="*/ 4885967 w 5728229"/>
                <a:gd name="connsiteY22" fmla="*/ 1050481 h 4053408"/>
                <a:gd name="connsiteX23" fmla="*/ 5248106 w 5728229"/>
                <a:gd name="connsiteY23" fmla="*/ 1512207 h 4053408"/>
                <a:gd name="connsiteX24" fmla="*/ 5474442 w 5728229"/>
                <a:gd name="connsiteY24" fmla="*/ 1874346 h 4053408"/>
                <a:gd name="connsiteX25" fmla="*/ 5718886 w 5728229"/>
                <a:gd name="connsiteY25" fmla="*/ 2489982 h 4053408"/>
                <a:gd name="connsiteX26" fmla="*/ 5673619 w 5728229"/>
                <a:gd name="connsiteY26" fmla="*/ 2960762 h 4053408"/>
                <a:gd name="connsiteX27" fmla="*/ 5637405 w 5728229"/>
                <a:gd name="connsiteY27" fmla="*/ 3069404 h 4053408"/>
                <a:gd name="connsiteX28" fmla="*/ 5592138 w 5728229"/>
                <a:gd name="connsiteY28" fmla="*/ 3168992 h 4053408"/>
                <a:gd name="connsiteX29" fmla="*/ 5474442 w 5728229"/>
                <a:gd name="connsiteY29" fmla="*/ 3150885 h 4053408"/>
                <a:gd name="connsiteX30" fmla="*/ 5356747 w 5728229"/>
                <a:gd name="connsiteY30" fmla="*/ 3051297 h 4053408"/>
                <a:gd name="connsiteX31" fmla="*/ 5220945 w 5728229"/>
                <a:gd name="connsiteY31" fmla="*/ 3114671 h 4053408"/>
                <a:gd name="connsiteX32" fmla="*/ 5266213 w 5728229"/>
                <a:gd name="connsiteY32" fmla="*/ 3241419 h 4053408"/>
                <a:gd name="connsiteX33" fmla="*/ 5374854 w 5728229"/>
                <a:gd name="connsiteY33" fmla="*/ 3286687 h 4053408"/>
                <a:gd name="connsiteX34" fmla="*/ 5447282 w 5728229"/>
                <a:gd name="connsiteY34" fmla="*/ 3350061 h 4053408"/>
                <a:gd name="connsiteX35" fmla="*/ 5374854 w 5728229"/>
                <a:gd name="connsiteY35" fmla="*/ 3503970 h 4053408"/>
                <a:gd name="connsiteX36" fmla="*/ 5021769 w 5728229"/>
                <a:gd name="connsiteY36" fmla="*/ 3675986 h 4053408"/>
                <a:gd name="connsiteX37" fmla="*/ 4134530 w 5728229"/>
                <a:gd name="connsiteY37" fmla="*/ 3875162 h 4053408"/>
                <a:gd name="connsiteX38" fmla="*/ 3319718 w 5728229"/>
                <a:gd name="connsiteY38" fmla="*/ 4020017 h 4053408"/>
                <a:gd name="connsiteX39" fmla="*/ 2876098 w 5728229"/>
                <a:gd name="connsiteY39" fmla="*/ 4047178 h 4053408"/>
                <a:gd name="connsiteX40" fmla="*/ 2296676 w 5728229"/>
                <a:gd name="connsiteY40" fmla="*/ 3929483 h 4053408"/>
                <a:gd name="connsiteX41" fmla="*/ 1726308 w 5728229"/>
                <a:gd name="connsiteY41" fmla="*/ 3666932 h 4053408"/>
                <a:gd name="connsiteX42" fmla="*/ 1183100 w 5728229"/>
                <a:gd name="connsiteY42" fmla="*/ 3440596 h 4053408"/>
                <a:gd name="connsiteX43" fmla="*/ 657999 w 5728229"/>
                <a:gd name="connsiteY43" fmla="*/ 3205206 h 4053408"/>
                <a:gd name="connsiteX44" fmla="*/ 259646 w 5728229"/>
                <a:gd name="connsiteY44" fmla="*/ 2797800 h 4053408"/>
                <a:gd name="connsiteX45" fmla="*/ 33310 w 5728229"/>
                <a:gd name="connsiteY45" fmla="*/ 2272699 h 4053408"/>
                <a:gd name="connsiteX46" fmla="*/ 15203 w 5728229"/>
                <a:gd name="connsiteY46" fmla="*/ 1729491 h 4053408"/>
                <a:gd name="connsiteX47" fmla="*/ 169112 w 5728229"/>
                <a:gd name="connsiteY47" fmla="*/ 1276817 h 4053408"/>
                <a:gd name="connsiteX48" fmla="*/ 268700 w 5728229"/>
                <a:gd name="connsiteY48" fmla="*/ 1150069 h 4053408"/>
                <a:gd name="connsiteX0" fmla="*/ 268700 w 5728229"/>
                <a:gd name="connsiteY0" fmla="*/ 1151167 h 4054506"/>
                <a:gd name="connsiteX1" fmla="*/ 648945 w 5728229"/>
                <a:gd name="connsiteY1" fmla="*/ 834296 h 4054506"/>
                <a:gd name="connsiteX2" fmla="*/ 1065405 w 5728229"/>
                <a:gd name="connsiteY2" fmla="*/ 617012 h 4054506"/>
                <a:gd name="connsiteX3" fmla="*/ 1681041 w 5728229"/>
                <a:gd name="connsiteY3" fmla="*/ 499317 h 4054506"/>
                <a:gd name="connsiteX4" fmla="*/ 2405318 w 5728229"/>
                <a:gd name="connsiteY4" fmla="*/ 390676 h 4054506"/>
                <a:gd name="connsiteX5" fmla="*/ 3056696 w 5728229"/>
                <a:gd name="connsiteY5" fmla="*/ 309194 h 4054506"/>
                <a:gd name="connsiteX6" fmla="*/ 3330209 w 5728229"/>
                <a:gd name="connsiteY6" fmla="*/ 254874 h 4054506"/>
                <a:gd name="connsiteX7" fmla="*/ 3461720 w 5728229"/>
                <a:gd name="connsiteY7" fmla="*/ 57607 h 4054506"/>
                <a:gd name="connsiteX8" fmla="*/ 3527947 w 5728229"/>
                <a:gd name="connsiteY8" fmla="*/ 1377 h 4054506"/>
                <a:gd name="connsiteX9" fmla="*/ 3547469 w 5728229"/>
                <a:gd name="connsiteY9" fmla="*/ 38085 h 4054506"/>
                <a:gd name="connsiteX10" fmla="*/ 3455520 w 5728229"/>
                <a:gd name="connsiteY10" fmla="*/ 245820 h 4054506"/>
                <a:gd name="connsiteX11" fmla="*/ 3500787 w 5728229"/>
                <a:gd name="connsiteY11" fmla="*/ 354462 h 4054506"/>
                <a:gd name="connsiteX12" fmla="*/ 3844819 w 5728229"/>
                <a:gd name="connsiteY12" fmla="*/ 399729 h 4054506"/>
                <a:gd name="connsiteX13" fmla="*/ 4125476 w 5728229"/>
                <a:gd name="connsiteY13" fmla="*/ 535531 h 4054506"/>
                <a:gd name="connsiteX14" fmla="*/ 4378973 w 5728229"/>
                <a:gd name="connsiteY14" fmla="*/ 607959 h 4054506"/>
                <a:gd name="connsiteX15" fmla="*/ 4750165 w 5728229"/>
                <a:gd name="connsiteY15" fmla="*/ 499317 h 4054506"/>
                <a:gd name="connsiteX16" fmla="*/ 4958395 w 5728229"/>
                <a:gd name="connsiteY16" fmla="*/ 426890 h 4054506"/>
                <a:gd name="connsiteX17" fmla="*/ 5012716 w 5728229"/>
                <a:gd name="connsiteY17" fmla="*/ 444997 h 4054506"/>
                <a:gd name="connsiteX18" fmla="*/ 4913128 w 5728229"/>
                <a:gd name="connsiteY18" fmla="*/ 508371 h 4054506"/>
                <a:gd name="connsiteX19" fmla="*/ 4695844 w 5728229"/>
                <a:gd name="connsiteY19" fmla="*/ 589852 h 4054506"/>
                <a:gd name="connsiteX20" fmla="*/ 4623417 w 5728229"/>
                <a:gd name="connsiteY20" fmla="*/ 698494 h 4054506"/>
                <a:gd name="connsiteX21" fmla="*/ 4641524 w 5728229"/>
                <a:gd name="connsiteY21" fmla="*/ 852403 h 4054506"/>
                <a:gd name="connsiteX22" fmla="*/ 4885967 w 5728229"/>
                <a:gd name="connsiteY22" fmla="*/ 1051579 h 4054506"/>
                <a:gd name="connsiteX23" fmla="*/ 5248106 w 5728229"/>
                <a:gd name="connsiteY23" fmla="*/ 1513305 h 4054506"/>
                <a:gd name="connsiteX24" fmla="*/ 5474442 w 5728229"/>
                <a:gd name="connsiteY24" fmla="*/ 1875444 h 4054506"/>
                <a:gd name="connsiteX25" fmla="*/ 5718886 w 5728229"/>
                <a:gd name="connsiteY25" fmla="*/ 2491080 h 4054506"/>
                <a:gd name="connsiteX26" fmla="*/ 5673619 w 5728229"/>
                <a:gd name="connsiteY26" fmla="*/ 2961860 h 4054506"/>
                <a:gd name="connsiteX27" fmla="*/ 5637405 w 5728229"/>
                <a:gd name="connsiteY27" fmla="*/ 3070502 h 4054506"/>
                <a:gd name="connsiteX28" fmla="*/ 5592138 w 5728229"/>
                <a:gd name="connsiteY28" fmla="*/ 3170090 h 4054506"/>
                <a:gd name="connsiteX29" fmla="*/ 5474442 w 5728229"/>
                <a:gd name="connsiteY29" fmla="*/ 3151983 h 4054506"/>
                <a:gd name="connsiteX30" fmla="*/ 5356747 w 5728229"/>
                <a:gd name="connsiteY30" fmla="*/ 3052395 h 4054506"/>
                <a:gd name="connsiteX31" fmla="*/ 5220945 w 5728229"/>
                <a:gd name="connsiteY31" fmla="*/ 3115769 h 4054506"/>
                <a:gd name="connsiteX32" fmla="*/ 5266213 w 5728229"/>
                <a:gd name="connsiteY32" fmla="*/ 3242517 h 4054506"/>
                <a:gd name="connsiteX33" fmla="*/ 5374854 w 5728229"/>
                <a:gd name="connsiteY33" fmla="*/ 3287785 h 4054506"/>
                <a:gd name="connsiteX34" fmla="*/ 5447282 w 5728229"/>
                <a:gd name="connsiteY34" fmla="*/ 3351159 h 4054506"/>
                <a:gd name="connsiteX35" fmla="*/ 5374854 w 5728229"/>
                <a:gd name="connsiteY35" fmla="*/ 3505068 h 4054506"/>
                <a:gd name="connsiteX36" fmla="*/ 5021769 w 5728229"/>
                <a:gd name="connsiteY36" fmla="*/ 3677084 h 4054506"/>
                <a:gd name="connsiteX37" fmla="*/ 4134530 w 5728229"/>
                <a:gd name="connsiteY37" fmla="*/ 3876260 h 4054506"/>
                <a:gd name="connsiteX38" fmla="*/ 3319718 w 5728229"/>
                <a:gd name="connsiteY38" fmla="*/ 4021115 h 4054506"/>
                <a:gd name="connsiteX39" fmla="*/ 2876098 w 5728229"/>
                <a:gd name="connsiteY39" fmla="*/ 4048276 h 4054506"/>
                <a:gd name="connsiteX40" fmla="*/ 2296676 w 5728229"/>
                <a:gd name="connsiteY40" fmla="*/ 3930581 h 4054506"/>
                <a:gd name="connsiteX41" fmla="*/ 1726308 w 5728229"/>
                <a:gd name="connsiteY41" fmla="*/ 3668030 h 4054506"/>
                <a:gd name="connsiteX42" fmla="*/ 1183100 w 5728229"/>
                <a:gd name="connsiteY42" fmla="*/ 3441694 h 4054506"/>
                <a:gd name="connsiteX43" fmla="*/ 657999 w 5728229"/>
                <a:gd name="connsiteY43" fmla="*/ 3206304 h 4054506"/>
                <a:gd name="connsiteX44" fmla="*/ 259646 w 5728229"/>
                <a:gd name="connsiteY44" fmla="*/ 2798898 h 4054506"/>
                <a:gd name="connsiteX45" fmla="*/ 33310 w 5728229"/>
                <a:gd name="connsiteY45" fmla="*/ 2273797 h 4054506"/>
                <a:gd name="connsiteX46" fmla="*/ 15203 w 5728229"/>
                <a:gd name="connsiteY46" fmla="*/ 1730589 h 4054506"/>
                <a:gd name="connsiteX47" fmla="*/ 169112 w 5728229"/>
                <a:gd name="connsiteY47" fmla="*/ 1277915 h 4054506"/>
                <a:gd name="connsiteX48" fmla="*/ 268700 w 5728229"/>
                <a:gd name="connsiteY48" fmla="*/ 1151167 h 4054506"/>
                <a:gd name="connsiteX0" fmla="*/ 268700 w 5728229"/>
                <a:gd name="connsiteY0" fmla="*/ 1160002 h 4063341"/>
                <a:gd name="connsiteX1" fmla="*/ 648945 w 5728229"/>
                <a:gd name="connsiteY1" fmla="*/ 843131 h 4063341"/>
                <a:gd name="connsiteX2" fmla="*/ 1065405 w 5728229"/>
                <a:gd name="connsiteY2" fmla="*/ 625847 h 4063341"/>
                <a:gd name="connsiteX3" fmla="*/ 1681041 w 5728229"/>
                <a:gd name="connsiteY3" fmla="*/ 508152 h 4063341"/>
                <a:gd name="connsiteX4" fmla="*/ 2405318 w 5728229"/>
                <a:gd name="connsiteY4" fmla="*/ 399511 h 4063341"/>
                <a:gd name="connsiteX5" fmla="*/ 3056696 w 5728229"/>
                <a:gd name="connsiteY5" fmla="*/ 318029 h 4063341"/>
                <a:gd name="connsiteX6" fmla="*/ 3330209 w 5728229"/>
                <a:gd name="connsiteY6" fmla="*/ 263709 h 4063341"/>
                <a:gd name="connsiteX7" fmla="*/ 3461720 w 5728229"/>
                <a:gd name="connsiteY7" fmla="*/ 66442 h 4063341"/>
                <a:gd name="connsiteX8" fmla="*/ 3520803 w 5728229"/>
                <a:gd name="connsiteY8" fmla="*/ 687 h 4063341"/>
                <a:gd name="connsiteX9" fmla="*/ 3547469 w 5728229"/>
                <a:gd name="connsiteY9" fmla="*/ 46920 h 4063341"/>
                <a:gd name="connsiteX10" fmla="*/ 3455520 w 5728229"/>
                <a:gd name="connsiteY10" fmla="*/ 254655 h 4063341"/>
                <a:gd name="connsiteX11" fmla="*/ 3500787 w 5728229"/>
                <a:gd name="connsiteY11" fmla="*/ 363297 h 4063341"/>
                <a:gd name="connsiteX12" fmla="*/ 3844819 w 5728229"/>
                <a:gd name="connsiteY12" fmla="*/ 408564 h 4063341"/>
                <a:gd name="connsiteX13" fmla="*/ 4125476 w 5728229"/>
                <a:gd name="connsiteY13" fmla="*/ 544366 h 4063341"/>
                <a:gd name="connsiteX14" fmla="*/ 4378973 w 5728229"/>
                <a:gd name="connsiteY14" fmla="*/ 616794 h 4063341"/>
                <a:gd name="connsiteX15" fmla="*/ 4750165 w 5728229"/>
                <a:gd name="connsiteY15" fmla="*/ 508152 h 4063341"/>
                <a:gd name="connsiteX16" fmla="*/ 4958395 w 5728229"/>
                <a:gd name="connsiteY16" fmla="*/ 435725 h 4063341"/>
                <a:gd name="connsiteX17" fmla="*/ 5012716 w 5728229"/>
                <a:gd name="connsiteY17" fmla="*/ 453832 h 4063341"/>
                <a:gd name="connsiteX18" fmla="*/ 4913128 w 5728229"/>
                <a:gd name="connsiteY18" fmla="*/ 517206 h 4063341"/>
                <a:gd name="connsiteX19" fmla="*/ 4695844 w 5728229"/>
                <a:gd name="connsiteY19" fmla="*/ 598687 h 4063341"/>
                <a:gd name="connsiteX20" fmla="*/ 4623417 w 5728229"/>
                <a:gd name="connsiteY20" fmla="*/ 707329 h 4063341"/>
                <a:gd name="connsiteX21" fmla="*/ 4641524 w 5728229"/>
                <a:gd name="connsiteY21" fmla="*/ 861238 h 4063341"/>
                <a:gd name="connsiteX22" fmla="*/ 4885967 w 5728229"/>
                <a:gd name="connsiteY22" fmla="*/ 1060414 h 4063341"/>
                <a:gd name="connsiteX23" fmla="*/ 5248106 w 5728229"/>
                <a:gd name="connsiteY23" fmla="*/ 1522140 h 4063341"/>
                <a:gd name="connsiteX24" fmla="*/ 5474442 w 5728229"/>
                <a:gd name="connsiteY24" fmla="*/ 1884279 h 4063341"/>
                <a:gd name="connsiteX25" fmla="*/ 5718886 w 5728229"/>
                <a:gd name="connsiteY25" fmla="*/ 2499915 h 4063341"/>
                <a:gd name="connsiteX26" fmla="*/ 5673619 w 5728229"/>
                <a:gd name="connsiteY26" fmla="*/ 2970695 h 4063341"/>
                <a:gd name="connsiteX27" fmla="*/ 5637405 w 5728229"/>
                <a:gd name="connsiteY27" fmla="*/ 3079337 h 4063341"/>
                <a:gd name="connsiteX28" fmla="*/ 5592138 w 5728229"/>
                <a:gd name="connsiteY28" fmla="*/ 3178925 h 4063341"/>
                <a:gd name="connsiteX29" fmla="*/ 5474442 w 5728229"/>
                <a:gd name="connsiteY29" fmla="*/ 3160818 h 4063341"/>
                <a:gd name="connsiteX30" fmla="*/ 5356747 w 5728229"/>
                <a:gd name="connsiteY30" fmla="*/ 3061230 h 4063341"/>
                <a:gd name="connsiteX31" fmla="*/ 5220945 w 5728229"/>
                <a:gd name="connsiteY31" fmla="*/ 3124604 h 4063341"/>
                <a:gd name="connsiteX32" fmla="*/ 5266213 w 5728229"/>
                <a:gd name="connsiteY32" fmla="*/ 3251352 h 4063341"/>
                <a:gd name="connsiteX33" fmla="*/ 5374854 w 5728229"/>
                <a:gd name="connsiteY33" fmla="*/ 3296620 h 4063341"/>
                <a:gd name="connsiteX34" fmla="*/ 5447282 w 5728229"/>
                <a:gd name="connsiteY34" fmla="*/ 3359994 h 4063341"/>
                <a:gd name="connsiteX35" fmla="*/ 5374854 w 5728229"/>
                <a:gd name="connsiteY35" fmla="*/ 3513903 h 4063341"/>
                <a:gd name="connsiteX36" fmla="*/ 5021769 w 5728229"/>
                <a:gd name="connsiteY36" fmla="*/ 3685919 h 4063341"/>
                <a:gd name="connsiteX37" fmla="*/ 4134530 w 5728229"/>
                <a:gd name="connsiteY37" fmla="*/ 3885095 h 4063341"/>
                <a:gd name="connsiteX38" fmla="*/ 3319718 w 5728229"/>
                <a:gd name="connsiteY38" fmla="*/ 4029950 h 4063341"/>
                <a:gd name="connsiteX39" fmla="*/ 2876098 w 5728229"/>
                <a:gd name="connsiteY39" fmla="*/ 4057111 h 4063341"/>
                <a:gd name="connsiteX40" fmla="*/ 2296676 w 5728229"/>
                <a:gd name="connsiteY40" fmla="*/ 3939416 h 4063341"/>
                <a:gd name="connsiteX41" fmla="*/ 1726308 w 5728229"/>
                <a:gd name="connsiteY41" fmla="*/ 3676865 h 4063341"/>
                <a:gd name="connsiteX42" fmla="*/ 1183100 w 5728229"/>
                <a:gd name="connsiteY42" fmla="*/ 3450529 h 4063341"/>
                <a:gd name="connsiteX43" fmla="*/ 657999 w 5728229"/>
                <a:gd name="connsiteY43" fmla="*/ 3215139 h 4063341"/>
                <a:gd name="connsiteX44" fmla="*/ 259646 w 5728229"/>
                <a:gd name="connsiteY44" fmla="*/ 2807733 h 4063341"/>
                <a:gd name="connsiteX45" fmla="*/ 33310 w 5728229"/>
                <a:gd name="connsiteY45" fmla="*/ 2282632 h 4063341"/>
                <a:gd name="connsiteX46" fmla="*/ 15203 w 5728229"/>
                <a:gd name="connsiteY46" fmla="*/ 1739424 h 4063341"/>
                <a:gd name="connsiteX47" fmla="*/ 169112 w 5728229"/>
                <a:gd name="connsiteY47" fmla="*/ 1286750 h 4063341"/>
                <a:gd name="connsiteX48" fmla="*/ 268700 w 5728229"/>
                <a:gd name="connsiteY48" fmla="*/ 1160002 h 4063341"/>
                <a:gd name="connsiteX0" fmla="*/ 268700 w 5728229"/>
                <a:gd name="connsiteY0" fmla="*/ 1160620 h 4063959"/>
                <a:gd name="connsiteX1" fmla="*/ 648945 w 5728229"/>
                <a:gd name="connsiteY1" fmla="*/ 843749 h 4063959"/>
                <a:gd name="connsiteX2" fmla="*/ 1065405 w 5728229"/>
                <a:gd name="connsiteY2" fmla="*/ 626465 h 4063959"/>
                <a:gd name="connsiteX3" fmla="*/ 1681041 w 5728229"/>
                <a:gd name="connsiteY3" fmla="*/ 508770 h 4063959"/>
                <a:gd name="connsiteX4" fmla="*/ 2405318 w 5728229"/>
                <a:gd name="connsiteY4" fmla="*/ 400129 h 4063959"/>
                <a:gd name="connsiteX5" fmla="*/ 3056696 w 5728229"/>
                <a:gd name="connsiteY5" fmla="*/ 318647 h 4063959"/>
                <a:gd name="connsiteX6" fmla="*/ 3330209 w 5728229"/>
                <a:gd name="connsiteY6" fmla="*/ 264327 h 4063959"/>
                <a:gd name="connsiteX7" fmla="*/ 3461720 w 5728229"/>
                <a:gd name="connsiteY7" fmla="*/ 67060 h 4063959"/>
                <a:gd name="connsiteX8" fmla="*/ 3520803 w 5728229"/>
                <a:gd name="connsiteY8" fmla="*/ 1305 h 4063959"/>
                <a:gd name="connsiteX9" fmla="*/ 3540325 w 5728229"/>
                <a:gd name="connsiteY9" fmla="*/ 42775 h 4063959"/>
                <a:gd name="connsiteX10" fmla="*/ 3455520 w 5728229"/>
                <a:gd name="connsiteY10" fmla="*/ 255273 h 4063959"/>
                <a:gd name="connsiteX11" fmla="*/ 3500787 w 5728229"/>
                <a:gd name="connsiteY11" fmla="*/ 363915 h 4063959"/>
                <a:gd name="connsiteX12" fmla="*/ 3844819 w 5728229"/>
                <a:gd name="connsiteY12" fmla="*/ 409182 h 4063959"/>
                <a:gd name="connsiteX13" fmla="*/ 4125476 w 5728229"/>
                <a:gd name="connsiteY13" fmla="*/ 544984 h 4063959"/>
                <a:gd name="connsiteX14" fmla="*/ 4378973 w 5728229"/>
                <a:gd name="connsiteY14" fmla="*/ 617412 h 4063959"/>
                <a:gd name="connsiteX15" fmla="*/ 4750165 w 5728229"/>
                <a:gd name="connsiteY15" fmla="*/ 508770 h 4063959"/>
                <a:gd name="connsiteX16" fmla="*/ 4958395 w 5728229"/>
                <a:gd name="connsiteY16" fmla="*/ 436343 h 4063959"/>
                <a:gd name="connsiteX17" fmla="*/ 5012716 w 5728229"/>
                <a:gd name="connsiteY17" fmla="*/ 454450 h 4063959"/>
                <a:gd name="connsiteX18" fmla="*/ 4913128 w 5728229"/>
                <a:gd name="connsiteY18" fmla="*/ 517824 h 4063959"/>
                <a:gd name="connsiteX19" fmla="*/ 4695844 w 5728229"/>
                <a:gd name="connsiteY19" fmla="*/ 599305 h 4063959"/>
                <a:gd name="connsiteX20" fmla="*/ 4623417 w 5728229"/>
                <a:gd name="connsiteY20" fmla="*/ 707947 h 4063959"/>
                <a:gd name="connsiteX21" fmla="*/ 4641524 w 5728229"/>
                <a:gd name="connsiteY21" fmla="*/ 861856 h 4063959"/>
                <a:gd name="connsiteX22" fmla="*/ 4885967 w 5728229"/>
                <a:gd name="connsiteY22" fmla="*/ 1061032 h 4063959"/>
                <a:gd name="connsiteX23" fmla="*/ 5248106 w 5728229"/>
                <a:gd name="connsiteY23" fmla="*/ 1522758 h 4063959"/>
                <a:gd name="connsiteX24" fmla="*/ 5474442 w 5728229"/>
                <a:gd name="connsiteY24" fmla="*/ 1884897 h 4063959"/>
                <a:gd name="connsiteX25" fmla="*/ 5718886 w 5728229"/>
                <a:gd name="connsiteY25" fmla="*/ 2500533 h 4063959"/>
                <a:gd name="connsiteX26" fmla="*/ 5673619 w 5728229"/>
                <a:gd name="connsiteY26" fmla="*/ 2971313 h 4063959"/>
                <a:gd name="connsiteX27" fmla="*/ 5637405 w 5728229"/>
                <a:gd name="connsiteY27" fmla="*/ 3079955 h 4063959"/>
                <a:gd name="connsiteX28" fmla="*/ 5592138 w 5728229"/>
                <a:gd name="connsiteY28" fmla="*/ 3179543 h 4063959"/>
                <a:gd name="connsiteX29" fmla="*/ 5474442 w 5728229"/>
                <a:gd name="connsiteY29" fmla="*/ 3161436 h 4063959"/>
                <a:gd name="connsiteX30" fmla="*/ 5356747 w 5728229"/>
                <a:gd name="connsiteY30" fmla="*/ 3061848 h 4063959"/>
                <a:gd name="connsiteX31" fmla="*/ 5220945 w 5728229"/>
                <a:gd name="connsiteY31" fmla="*/ 3125222 h 4063959"/>
                <a:gd name="connsiteX32" fmla="*/ 5266213 w 5728229"/>
                <a:gd name="connsiteY32" fmla="*/ 3251970 h 4063959"/>
                <a:gd name="connsiteX33" fmla="*/ 5374854 w 5728229"/>
                <a:gd name="connsiteY33" fmla="*/ 3297238 h 4063959"/>
                <a:gd name="connsiteX34" fmla="*/ 5447282 w 5728229"/>
                <a:gd name="connsiteY34" fmla="*/ 3360612 h 4063959"/>
                <a:gd name="connsiteX35" fmla="*/ 5374854 w 5728229"/>
                <a:gd name="connsiteY35" fmla="*/ 3514521 h 4063959"/>
                <a:gd name="connsiteX36" fmla="*/ 5021769 w 5728229"/>
                <a:gd name="connsiteY36" fmla="*/ 3686537 h 4063959"/>
                <a:gd name="connsiteX37" fmla="*/ 4134530 w 5728229"/>
                <a:gd name="connsiteY37" fmla="*/ 3885713 h 4063959"/>
                <a:gd name="connsiteX38" fmla="*/ 3319718 w 5728229"/>
                <a:gd name="connsiteY38" fmla="*/ 4030568 h 4063959"/>
                <a:gd name="connsiteX39" fmla="*/ 2876098 w 5728229"/>
                <a:gd name="connsiteY39" fmla="*/ 4057729 h 4063959"/>
                <a:gd name="connsiteX40" fmla="*/ 2296676 w 5728229"/>
                <a:gd name="connsiteY40" fmla="*/ 3940034 h 4063959"/>
                <a:gd name="connsiteX41" fmla="*/ 1726308 w 5728229"/>
                <a:gd name="connsiteY41" fmla="*/ 3677483 h 4063959"/>
                <a:gd name="connsiteX42" fmla="*/ 1183100 w 5728229"/>
                <a:gd name="connsiteY42" fmla="*/ 3451147 h 4063959"/>
                <a:gd name="connsiteX43" fmla="*/ 657999 w 5728229"/>
                <a:gd name="connsiteY43" fmla="*/ 3215757 h 4063959"/>
                <a:gd name="connsiteX44" fmla="*/ 259646 w 5728229"/>
                <a:gd name="connsiteY44" fmla="*/ 2808351 h 4063959"/>
                <a:gd name="connsiteX45" fmla="*/ 33310 w 5728229"/>
                <a:gd name="connsiteY45" fmla="*/ 2283250 h 4063959"/>
                <a:gd name="connsiteX46" fmla="*/ 15203 w 5728229"/>
                <a:gd name="connsiteY46" fmla="*/ 1740042 h 4063959"/>
                <a:gd name="connsiteX47" fmla="*/ 169112 w 5728229"/>
                <a:gd name="connsiteY47" fmla="*/ 1287368 h 4063959"/>
                <a:gd name="connsiteX48" fmla="*/ 268700 w 5728229"/>
                <a:gd name="connsiteY48" fmla="*/ 1160620 h 4063959"/>
                <a:gd name="connsiteX0" fmla="*/ 268700 w 5728229"/>
                <a:gd name="connsiteY0" fmla="*/ 1160620 h 4063959"/>
                <a:gd name="connsiteX1" fmla="*/ 648945 w 5728229"/>
                <a:gd name="connsiteY1" fmla="*/ 843749 h 4063959"/>
                <a:gd name="connsiteX2" fmla="*/ 1065405 w 5728229"/>
                <a:gd name="connsiteY2" fmla="*/ 626465 h 4063959"/>
                <a:gd name="connsiteX3" fmla="*/ 1681041 w 5728229"/>
                <a:gd name="connsiteY3" fmla="*/ 508770 h 4063959"/>
                <a:gd name="connsiteX4" fmla="*/ 2405318 w 5728229"/>
                <a:gd name="connsiteY4" fmla="*/ 400129 h 4063959"/>
                <a:gd name="connsiteX5" fmla="*/ 3056696 w 5728229"/>
                <a:gd name="connsiteY5" fmla="*/ 318647 h 4063959"/>
                <a:gd name="connsiteX6" fmla="*/ 3330209 w 5728229"/>
                <a:gd name="connsiteY6" fmla="*/ 264327 h 4063959"/>
                <a:gd name="connsiteX7" fmla="*/ 3461720 w 5728229"/>
                <a:gd name="connsiteY7" fmla="*/ 67060 h 4063959"/>
                <a:gd name="connsiteX8" fmla="*/ 3520803 w 5728229"/>
                <a:gd name="connsiteY8" fmla="*/ 1305 h 4063959"/>
                <a:gd name="connsiteX9" fmla="*/ 3540325 w 5728229"/>
                <a:gd name="connsiteY9" fmla="*/ 42775 h 4063959"/>
                <a:gd name="connsiteX10" fmla="*/ 3455520 w 5728229"/>
                <a:gd name="connsiteY10" fmla="*/ 255273 h 4063959"/>
                <a:gd name="connsiteX11" fmla="*/ 3531743 w 5728229"/>
                <a:gd name="connsiteY11" fmla="*/ 359153 h 4063959"/>
                <a:gd name="connsiteX12" fmla="*/ 3844819 w 5728229"/>
                <a:gd name="connsiteY12" fmla="*/ 409182 h 4063959"/>
                <a:gd name="connsiteX13" fmla="*/ 4125476 w 5728229"/>
                <a:gd name="connsiteY13" fmla="*/ 544984 h 4063959"/>
                <a:gd name="connsiteX14" fmla="*/ 4378973 w 5728229"/>
                <a:gd name="connsiteY14" fmla="*/ 617412 h 4063959"/>
                <a:gd name="connsiteX15" fmla="*/ 4750165 w 5728229"/>
                <a:gd name="connsiteY15" fmla="*/ 508770 h 4063959"/>
                <a:gd name="connsiteX16" fmla="*/ 4958395 w 5728229"/>
                <a:gd name="connsiteY16" fmla="*/ 436343 h 4063959"/>
                <a:gd name="connsiteX17" fmla="*/ 5012716 w 5728229"/>
                <a:gd name="connsiteY17" fmla="*/ 454450 h 4063959"/>
                <a:gd name="connsiteX18" fmla="*/ 4913128 w 5728229"/>
                <a:gd name="connsiteY18" fmla="*/ 517824 h 4063959"/>
                <a:gd name="connsiteX19" fmla="*/ 4695844 w 5728229"/>
                <a:gd name="connsiteY19" fmla="*/ 599305 h 4063959"/>
                <a:gd name="connsiteX20" fmla="*/ 4623417 w 5728229"/>
                <a:gd name="connsiteY20" fmla="*/ 707947 h 4063959"/>
                <a:gd name="connsiteX21" fmla="*/ 4641524 w 5728229"/>
                <a:gd name="connsiteY21" fmla="*/ 861856 h 4063959"/>
                <a:gd name="connsiteX22" fmla="*/ 4885967 w 5728229"/>
                <a:gd name="connsiteY22" fmla="*/ 1061032 h 4063959"/>
                <a:gd name="connsiteX23" fmla="*/ 5248106 w 5728229"/>
                <a:gd name="connsiteY23" fmla="*/ 1522758 h 4063959"/>
                <a:gd name="connsiteX24" fmla="*/ 5474442 w 5728229"/>
                <a:gd name="connsiteY24" fmla="*/ 1884897 h 4063959"/>
                <a:gd name="connsiteX25" fmla="*/ 5718886 w 5728229"/>
                <a:gd name="connsiteY25" fmla="*/ 2500533 h 4063959"/>
                <a:gd name="connsiteX26" fmla="*/ 5673619 w 5728229"/>
                <a:gd name="connsiteY26" fmla="*/ 2971313 h 4063959"/>
                <a:gd name="connsiteX27" fmla="*/ 5637405 w 5728229"/>
                <a:gd name="connsiteY27" fmla="*/ 3079955 h 4063959"/>
                <a:gd name="connsiteX28" fmla="*/ 5592138 w 5728229"/>
                <a:gd name="connsiteY28" fmla="*/ 3179543 h 4063959"/>
                <a:gd name="connsiteX29" fmla="*/ 5474442 w 5728229"/>
                <a:gd name="connsiteY29" fmla="*/ 3161436 h 4063959"/>
                <a:gd name="connsiteX30" fmla="*/ 5356747 w 5728229"/>
                <a:gd name="connsiteY30" fmla="*/ 3061848 h 4063959"/>
                <a:gd name="connsiteX31" fmla="*/ 5220945 w 5728229"/>
                <a:gd name="connsiteY31" fmla="*/ 3125222 h 4063959"/>
                <a:gd name="connsiteX32" fmla="*/ 5266213 w 5728229"/>
                <a:gd name="connsiteY32" fmla="*/ 3251970 h 4063959"/>
                <a:gd name="connsiteX33" fmla="*/ 5374854 w 5728229"/>
                <a:gd name="connsiteY33" fmla="*/ 3297238 h 4063959"/>
                <a:gd name="connsiteX34" fmla="*/ 5447282 w 5728229"/>
                <a:gd name="connsiteY34" fmla="*/ 3360612 h 4063959"/>
                <a:gd name="connsiteX35" fmla="*/ 5374854 w 5728229"/>
                <a:gd name="connsiteY35" fmla="*/ 3514521 h 4063959"/>
                <a:gd name="connsiteX36" fmla="*/ 5021769 w 5728229"/>
                <a:gd name="connsiteY36" fmla="*/ 3686537 h 4063959"/>
                <a:gd name="connsiteX37" fmla="*/ 4134530 w 5728229"/>
                <a:gd name="connsiteY37" fmla="*/ 3885713 h 4063959"/>
                <a:gd name="connsiteX38" fmla="*/ 3319718 w 5728229"/>
                <a:gd name="connsiteY38" fmla="*/ 4030568 h 4063959"/>
                <a:gd name="connsiteX39" fmla="*/ 2876098 w 5728229"/>
                <a:gd name="connsiteY39" fmla="*/ 4057729 h 4063959"/>
                <a:gd name="connsiteX40" fmla="*/ 2296676 w 5728229"/>
                <a:gd name="connsiteY40" fmla="*/ 3940034 h 4063959"/>
                <a:gd name="connsiteX41" fmla="*/ 1726308 w 5728229"/>
                <a:gd name="connsiteY41" fmla="*/ 3677483 h 4063959"/>
                <a:gd name="connsiteX42" fmla="*/ 1183100 w 5728229"/>
                <a:gd name="connsiteY42" fmla="*/ 3451147 h 4063959"/>
                <a:gd name="connsiteX43" fmla="*/ 657999 w 5728229"/>
                <a:gd name="connsiteY43" fmla="*/ 3215757 h 4063959"/>
                <a:gd name="connsiteX44" fmla="*/ 259646 w 5728229"/>
                <a:gd name="connsiteY44" fmla="*/ 2808351 h 4063959"/>
                <a:gd name="connsiteX45" fmla="*/ 33310 w 5728229"/>
                <a:gd name="connsiteY45" fmla="*/ 2283250 h 4063959"/>
                <a:gd name="connsiteX46" fmla="*/ 15203 w 5728229"/>
                <a:gd name="connsiteY46" fmla="*/ 1740042 h 4063959"/>
                <a:gd name="connsiteX47" fmla="*/ 169112 w 5728229"/>
                <a:gd name="connsiteY47" fmla="*/ 1287368 h 4063959"/>
                <a:gd name="connsiteX48" fmla="*/ 268700 w 5728229"/>
                <a:gd name="connsiteY48" fmla="*/ 1160620 h 4063959"/>
                <a:gd name="connsiteX0" fmla="*/ 268700 w 5728229"/>
                <a:gd name="connsiteY0" fmla="*/ 1161581 h 4064920"/>
                <a:gd name="connsiteX1" fmla="*/ 648945 w 5728229"/>
                <a:gd name="connsiteY1" fmla="*/ 844710 h 4064920"/>
                <a:gd name="connsiteX2" fmla="*/ 1065405 w 5728229"/>
                <a:gd name="connsiteY2" fmla="*/ 627426 h 4064920"/>
                <a:gd name="connsiteX3" fmla="*/ 1681041 w 5728229"/>
                <a:gd name="connsiteY3" fmla="*/ 509731 h 4064920"/>
                <a:gd name="connsiteX4" fmla="*/ 2405318 w 5728229"/>
                <a:gd name="connsiteY4" fmla="*/ 401090 h 4064920"/>
                <a:gd name="connsiteX5" fmla="*/ 3056696 w 5728229"/>
                <a:gd name="connsiteY5" fmla="*/ 319608 h 4064920"/>
                <a:gd name="connsiteX6" fmla="*/ 3330209 w 5728229"/>
                <a:gd name="connsiteY6" fmla="*/ 265288 h 4064920"/>
                <a:gd name="connsiteX7" fmla="*/ 3461720 w 5728229"/>
                <a:gd name="connsiteY7" fmla="*/ 68021 h 4064920"/>
                <a:gd name="connsiteX8" fmla="*/ 3520803 w 5728229"/>
                <a:gd name="connsiteY8" fmla="*/ 2266 h 4064920"/>
                <a:gd name="connsiteX9" fmla="*/ 3547469 w 5728229"/>
                <a:gd name="connsiteY9" fmla="*/ 38973 h 4064920"/>
                <a:gd name="connsiteX10" fmla="*/ 3455520 w 5728229"/>
                <a:gd name="connsiteY10" fmla="*/ 256234 h 4064920"/>
                <a:gd name="connsiteX11" fmla="*/ 3531743 w 5728229"/>
                <a:gd name="connsiteY11" fmla="*/ 360114 h 4064920"/>
                <a:gd name="connsiteX12" fmla="*/ 3844819 w 5728229"/>
                <a:gd name="connsiteY12" fmla="*/ 410143 h 4064920"/>
                <a:gd name="connsiteX13" fmla="*/ 4125476 w 5728229"/>
                <a:gd name="connsiteY13" fmla="*/ 545945 h 4064920"/>
                <a:gd name="connsiteX14" fmla="*/ 4378973 w 5728229"/>
                <a:gd name="connsiteY14" fmla="*/ 618373 h 4064920"/>
                <a:gd name="connsiteX15" fmla="*/ 4750165 w 5728229"/>
                <a:gd name="connsiteY15" fmla="*/ 509731 h 4064920"/>
                <a:gd name="connsiteX16" fmla="*/ 4958395 w 5728229"/>
                <a:gd name="connsiteY16" fmla="*/ 437304 h 4064920"/>
                <a:gd name="connsiteX17" fmla="*/ 5012716 w 5728229"/>
                <a:gd name="connsiteY17" fmla="*/ 455411 h 4064920"/>
                <a:gd name="connsiteX18" fmla="*/ 4913128 w 5728229"/>
                <a:gd name="connsiteY18" fmla="*/ 518785 h 4064920"/>
                <a:gd name="connsiteX19" fmla="*/ 4695844 w 5728229"/>
                <a:gd name="connsiteY19" fmla="*/ 600266 h 4064920"/>
                <a:gd name="connsiteX20" fmla="*/ 4623417 w 5728229"/>
                <a:gd name="connsiteY20" fmla="*/ 708908 h 4064920"/>
                <a:gd name="connsiteX21" fmla="*/ 4641524 w 5728229"/>
                <a:gd name="connsiteY21" fmla="*/ 862817 h 4064920"/>
                <a:gd name="connsiteX22" fmla="*/ 4885967 w 5728229"/>
                <a:gd name="connsiteY22" fmla="*/ 1061993 h 4064920"/>
                <a:gd name="connsiteX23" fmla="*/ 5248106 w 5728229"/>
                <a:gd name="connsiteY23" fmla="*/ 1523719 h 4064920"/>
                <a:gd name="connsiteX24" fmla="*/ 5474442 w 5728229"/>
                <a:gd name="connsiteY24" fmla="*/ 1885858 h 4064920"/>
                <a:gd name="connsiteX25" fmla="*/ 5718886 w 5728229"/>
                <a:gd name="connsiteY25" fmla="*/ 2501494 h 4064920"/>
                <a:gd name="connsiteX26" fmla="*/ 5673619 w 5728229"/>
                <a:gd name="connsiteY26" fmla="*/ 2972274 h 4064920"/>
                <a:gd name="connsiteX27" fmla="*/ 5637405 w 5728229"/>
                <a:gd name="connsiteY27" fmla="*/ 3080916 h 4064920"/>
                <a:gd name="connsiteX28" fmla="*/ 5592138 w 5728229"/>
                <a:gd name="connsiteY28" fmla="*/ 3180504 h 4064920"/>
                <a:gd name="connsiteX29" fmla="*/ 5474442 w 5728229"/>
                <a:gd name="connsiteY29" fmla="*/ 3162397 h 4064920"/>
                <a:gd name="connsiteX30" fmla="*/ 5356747 w 5728229"/>
                <a:gd name="connsiteY30" fmla="*/ 3062809 h 4064920"/>
                <a:gd name="connsiteX31" fmla="*/ 5220945 w 5728229"/>
                <a:gd name="connsiteY31" fmla="*/ 3126183 h 4064920"/>
                <a:gd name="connsiteX32" fmla="*/ 5266213 w 5728229"/>
                <a:gd name="connsiteY32" fmla="*/ 3252931 h 4064920"/>
                <a:gd name="connsiteX33" fmla="*/ 5374854 w 5728229"/>
                <a:gd name="connsiteY33" fmla="*/ 3298199 h 4064920"/>
                <a:gd name="connsiteX34" fmla="*/ 5447282 w 5728229"/>
                <a:gd name="connsiteY34" fmla="*/ 3361573 h 4064920"/>
                <a:gd name="connsiteX35" fmla="*/ 5374854 w 5728229"/>
                <a:gd name="connsiteY35" fmla="*/ 3515482 h 4064920"/>
                <a:gd name="connsiteX36" fmla="*/ 5021769 w 5728229"/>
                <a:gd name="connsiteY36" fmla="*/ 3687498 h 4064920"/>
                <a:gd name="connsiteX37" fmla="*/ 4134530 w 5728229"/>
                <a:gd name="connsiteY37" fmla="*/ 3886674 h 4064920"/>
                <a:gd name="connsiteX38" fmla="*/ 3319718 w 5728229"/>
                <a:gd name="connsiteY38" fmla="*/ 4031529 h 4064920"/>
                <a:gd name="connsiteX39" fmla="*/ 2876098 w 5728229"/>
                <a:gd name="connsiteY39" fmla="*/ 4058690 h 4064920"/>
                <a:gd name="connsiteX40" fmla="*/ 2296676 w 5728229"/>
                <a:gd name="connsiteY40" fmla="*/ 3940995 h 4064920"/>
                <a:gd name="connsiteX41" fmla="*/ 1726308 w 5728229"/>
                <a:gd name="connsiteY41" fmla="*/ 3678444 h 4064920"/>
                <a:gd name="connsiteX42" fmla="*/ 1183100 w 5728229"/>
                <a:gd name="connsiteY42" fmla="*/ 3452108 h 4064920"/>
                <a:gd name="connsiteX43" fmla="*/ 657999 w 5728229"/>
                <a:gd name="connsiteY43" fmla="*/ 3216718 h 4064920"/>
                <a:gd name="connsiteX44" fmla="*/ 259646 w 5728229"/>
                <a:gd name="connsiteY44" fmla="*/ 2809312 h 4064920"/>
                <a:gd name="connsiteX45" fmla="*/ 33310 w 5728229"/>
                <a:gd name="connsiteY45" fmla="*/ 2284211 h 4064920"/>
                <a:gd name="connsiteX46" fmla="*/ 15203 w 5728229"/>
                <a:gd name="connsiteY46" fmla="*/ 1741003 h 4064920"/>
                <a:gd name="connsiteX47" fmla="*/ 169112 w 5728229"/>
                <a:gd name="connsiteY47" fmla="*/ 1288329 h 4064920"/>
                <a:gd name="connsiteX48" fmla="*/ 268700 w 5728229"/>
                <a:gd name="connsiteY48" fmla="*/ 1161581 h 4064920"/>
                <a:gd name="connsiteX0" fmla="*/ 268700 w 5728229"/>
                <a:gd name="connsiteY0" fmla="*/ 1160068 h 4063407"/>
                <a:gd name="connsiteX1" fmla="*/ 648945 w 5728229"/>
                <a:gd name="connsiteY1" fmla="*/ 843197 h 4063407"/>
                <a:gd name="connsiteX2" fmla="*/ 1065405 w 5728229"/>
                <a:gd name="connsiteY2" fmla="*/ 625913 h 4063407"/>
                <a:gd name="connsiteX3" fmla="*/ 1681041 w 5728229"/>
                <a:gd name="connsiteY3" fmla="*/ 508218 h 4063407"/>
                <a:gd name="connsiteX4" fmla="*/ 2405318 w 5728229"/>
                <a:gd name="connsiteY4" fmla="*/ 399577 h 4063407"/>
                <a:gd name="connsiteX5" fmla="*/ 3056696 w 5728229"/>
                <a:gd name="connsiteY5" fmla="*/ 318095 h 4063407"/>
                <a:gd name="connsiteX6" fmla="*/ 3330209 w 5728229"/>
                <a:gd name="connsiteY6" fmla="*/ 263775 h 4063407"/>
                <a:gd name="connsiteX7" fmla="*/ 3461720 w 5728229"/>
                <a:gd name="connsiteY7" fmla="*/ 66508 h 4063407"/>
                <a:gd name="connsiteX8" fmla="*/ 3520803 w 5728229"/>
                <a:gd name="connsiteY8" fmla="*/ 753 h 4063407"/>
                <a:gd name="connsiteX9" fmla="*/ 3547469 w 5728229"/>
                <a:gd name="connsiteY9" fmla="*/ 37460 h 4063407"/>
                <a:gd name="connsiteX10" fmla="*/ 3491404 w 5728229"/>
                <a:gd name="connsiteY10" fmla="*/ 134481 h 4063407"/>
                <a:gd name="connsiteX11" fmla="*/ 3455520 w 5728229"/>
                <a:gd name="connsiteY11" fmla="*/ 254721 h 4063407"/>
                <a:gd name="connsiteX12" fmla="*/ 3531743 w 5728229"/>
                <a:gd name="connsiteY12" fmla="*/ 358601 h 4063407"/>
                <a:gd name="connsiteX13" fmla="*/ 3844819 w 5728229"/>
                <a:gd name="connsiteY13" fmla="*/ 408630 h 4063407"/>
                <a:gd name="connsiteX14" fmla="*/ 4125476 w 5728229"/>
                <a:gd name="connsiteY14" fmla="*/ 544432 h 4063407"/>
                <a:gd name="connsiteX15" fmla="*/ 4378973 w 5728229"/>
                <a:gd name="connsiteY15" fmla="*/ 616860 h 4063407"/>
                <a:gd name="connsiteX16" fmla="*/ 4750165 w 5728229"/>
                <a:gd name="connsiteY16" fmla="*/ 508218 h 4063407"/>
                <a:gd name="connsiteX17" fmla="*/ 4958395 w 5728229"/>
                <a:gd name="connsiteY17" fmla="*/ 435791 h 4063407"/>
                <a:gd name="connsiteX18" fmla="*/ 5012716 w 5728229"/>
                <a:gd name="connsiteY18" fmla="*/ 453898 h 4063407"/>
                <a:gd name="connsiteX19" fmla="*/ 4913128 w 5728229"/>
                <a:gd name="connsiteY19" fmla="*/ 517272 h 4063407"/>
                <a:gd name="connsiteX20" fmla="*/ 4695844 w 5728229"/>
                <a:gd name="connsiteY20" fmla="*/ 598753 h 4063407"/>
                <a:gd name="connsiteX21" fmla="*/ 4623417 w 5728229"/>
                <a:gd name="connsiteY21" fmla="*/ 707395 h 4063407"/>
                <a:gd name="connsiteX22" fmla="*/ 4641524 w 5728229"/>
                <a:gd name="connsiteY22" fmla="*/ 861304 h 4063407"/>
                <a:gd name="connsiteX23" fmla="*/ 4885967 w 5728229"/>
                <a:gd name="connsiteY23" fmla="*/ 1060480 h 4063407"/>
                <a:gd name="connsiteX24" fmla="*/ 5248106 w 5728229"/>
                <a:gd name="connsiteY24" fmla="*/ 1522206 h 4063407"/>
                <a:gd name="connsiteX25" fmla="*/ 5474442 w 5728229"/>
                <a:gd name="connsiteY25" fmla="*/ 1884345 h 4063407"/>
                <a:gd name="connsiteX26" fmla="*/ 5718886 w 5728229"/>
                <a:gd name="connsiteY26" fmla="*/ 2499981 h 4063407"/>
                <a:gd name="connsiteX27" fmla="*/ 5673619 w 5728229"/>
                <a:gd name="connsiteY27" fmla="*/ 2970761 h 4063407"/>
                <a:gd name="connsiteX28" fmla="*/ 5637405 w 5728229"/>
                <a:gd name="connsiteY28" fmla="*/ 3079403 h 4063407"/>
                <a:gd name="connsiteX29" fmla="*/ 5592138 w 5728229"/>
                <a:gd name="connsiteY29" fmla="*/ 3178991 h 4063407"/>
                <a:gd name="connsiteX30" fmla="*/ 5474442 w 5728229"/>
                <a:gd name="connsiteY30" fmla="*/ 3160884 h 4063407"/>
                <a:gd name="connsiteX31" fmla="*/ 5356747 w 5728229"/>
                <a:gd name="connsiteY31" fmla="*/ 3061296 h 4063407"/>
                <a:gd name="connsiteX32" fmla="*/ 5220945 w 5728229"/>
                <a:gd name="connsiteY32" fmla="*/ 3124670 h 4063407"/>
                <a:gd name="connsiteX33" fmla="*/ 5266213 w 5728229"/>
                <a:gd name="connsiteY33" fmla="*/ 3251418 h 4063407"/>
                <a:gd name="connsiteX34" fmla="*/ 5374854 w 5728229"/>
                <a:gd name="connsiteY34" fmla="*/ 3296686 h 4063407"/>
                <a:gd name="connsiteX35" fmla="*/ 5447282 w 5728229"/>
                <a:gd name="connsiteY35" fmla="*/ 3360060 h 4063407"/>
                <a:gd name="connsiteX36" fmla="*/ 5374854 w 5728229"/>
                <a:gd name="connsiteY36" fmla="*/ 3513969 h 4063407"/>
                <a:gd name="connsiteX37" fmla="*/ 5021769 w 5728229"/>
                <a:gd name="connsiteY37" fmla="*/ 3685985 h 4063407"/>
                <a:gd name="connsiteX38" fmla="*/ 4134530 w 5728229"/>
                <a:gd name="connsiteY38" fmla="*/ 3885161 h 4063407"/>
                <a:gd name="connsiteX39" fmla="*/ 3319718 w 5728229"/>
                <a:gd name="connsiteY39" fmla="*/ 4030016 h 4063407"/>
                <a:gd name="connsiteX40" fmla="*/ 2876098 w 5728229"/>
                <a:gd name="connsiteY40" fmla="*/ 4057177 h 4063407"/>
                <a:gd name="connsiteX41" fmla="*/ 2296676 w 5728229"/>
                <a:gd name="connsiteY41" fmla="*/ 3939482 h 4063407"/>
                <a:gd name="connsiteX42" fmla="*/ 1726308 w 5728229"/>
                <a:gd name="connsiteY42" fmla="*/ 3676931 h 4063407"/>
                <a:gd name="connsiteX43" fmla="*/ 1183100 w 5728229"/>
                <a:gd name="connsiteY43" fmla="*/ 3450595 h 4063407"/>
                <a:gd name="connsiteX44" fmla="*/ 657999 w 5728229"/>
                <a:gd name="connsiteY44" fmla="*/ 3215205 h 4063407"/>
                <a:gd name="connsiteX45" fmla="*/ 259646 w 5728229"/>
                <a:gd name="connsiteY45" fmla="*/ 2807799 h 4063407"/>
                <a:gd name="connsiteX46" fmla="*/ 33310 w 5728229"/>
                <a:gd name="connsiteY46" fmla="*/ 2282698 h 4063407"/>
                <a:gd name="connsiteX47" fmla="*/ 15203 w 5728229"/>
                <a:gd name="connsiteY47" fmla="*/ 1739490 h 4063407"/>
                <a:gd name="connsiteX48" fmla="*/ 169112 w 5728229"/>
                <a:gd name="connsiteY48" fmla="*/ 1286816 h 4063407"/>
                <a:gd name="connsiteX49" fmla="*/ 268700 w 5728229"/>
                <a:gd name="connsiteY49" fmla="*/ 1160068 h 4063407"/>
                <a:gd name="connsiteX0" fmla="*/ 268700 w 5728229"/>
                <a:gd name="connsiteY0" fmla="*/ 1160731 h 4064070"/>
                <a:gd name="connsiteX1" fmla="*/ 648945 w 5728229"/>
                <a:gd name="connsiteY1" fmla="*/ 843860 h 4064070"/>
                <a:gd name="connsiteX2" fmla="*/ 1065405 w 5728229"/>
                <a:gd name="connsiteY2" fmla="*/ 626576 h 4064070"/>
                <a:gd name="connsiteX3" fmla="*/ 1681041 w 5728229"/>
                <a:gd name="connsiteY3" fmla="*/ 508881 h 4064070"/>
                <a:gd name="connsiteX4" fmla="*/ 2405318 w 5728229"/>
                <a:gd name="connsiteY4" fmla="*/ 400240 h 4064070"/>
                <a:gd name="connsiteX5" fmla="*/ 3056696 w 5728229"/>
                <a:gd name="connsiteY5" fmla="*/ 318758 h 4064070"/>
                <a:gd name="connsiteX6" fmla="*/ 3330209 w 5728229"/>
                <a:gd name="connsiteY6" fmla="*/ 264438 h 4064070"/>
                <a:gd name="connsiteX7" fmla="*/ 3456957 w 5728229"/>
                <a:gd name="connsiteY7" fmla="*/ 81459 h 4064070"/>
                <a:gd name="connsiteX8" fmla="*/ 3520803 w 5728229"/>
                <a:gd name="connsiteY8" fmla="*/ 1416 h 4064070"/>
                <a:gd name="connsiteX9" fmla="*/ 3547469 w 5728229"/>
                <a:gd name="connsiteY9" fmla="*/ 38123 h 4064070"/>
                <a:gd name="connsiteX10" fmla="*/ 3491404 w 5728229"/>
                <a:gd name="connsiteY10" fmla="*/ 135144 h 4064070"/>
                <a:gd name="connsiteX11" fmla="*/ 3455520 w 5728229"/>
                <a:gd name="connsiteY11" fmla="*/ 255384 h 4064070"/>
                <a:gd name="connsiteX12" fmla="*/ 3531743 w 5728229"/>
                <a:gd name="connsiteY12" fmla="*/ 359264 h 4064070"/>
                <a:gd name="connsiteX13" fmla="*/ 3844819 w 5728229"/>
                <a:gd name="connsiteY13" fmla="*/ 409293 h 4064070"/>
                <a:gd name="connsiteX14" fmla="*/ 4125476 w 5728229"/>
                <a:gd name="connsiteY14" fmla="*/ 545095 h 4064070"/>
                <a:gd name="connsiteX15" fmla="*/ 4378973 w 5728229"/>
                <a:gd name="connsiteY15" fmla="*/ 617523 h 4064070"/>
                <a:gd name="connsiteX16" fmla="*/ 4750165 w 5728229"/>
                <a:gd name="connsiteY16" fmla="*/ 508881 h 4064070"/>
                <a:gd name="connsiteX17" fmla="*/ 4958395 w 5728229"/>
                <a:gd name="connsiteY17" fmla="*/ 436454 h 4064070"/>
                <a:gd name="connsiteX18" fmla="*/ 5012716 w 5728229"/>
                <a:gd name="connsiteY18" fmla="*/ 454561 h 4064070"/>
                <a:gd name="connsiteX19" fmla="*/ 4913128 w 5728229"/>
                <a:gd name="connsiteY19" fmla="*/ 517935 h 4064070"/>
                <a:gd name="connsiteX20" fmla="*/ 4695844 w 5728229"/>
                <a:gd name="connsiteY20" fmla="*/ 599416 h 4064070"/>
                <a:gd name="connsiteX21" fmla="*/ 4623417 w 5728229"/>
                <a:gd name="connsiteY21" fmla="*/ 708058 h 4064070"/>
                <a:gd name="connsiteX22" fmla="*/ 4641524 w 5728229"/>
                <a:gd name="connsiteY22" fmla="*/ 861967 h 4064070"/>
                <a:gd name="connsiteX23" fmla="*/ 4885967 w 5728229"/>
                <a:gd name="connsiteY23" fmla="*/ 1061143 h 4064070"/>
                <a:gd name="connsiteX24" fmla="*/ 5248106 w 5728229"/>
                <a:gd name="connsiteY24" fmla="*/ 1522869 h 4064070"/>
                <a:gd name="connsiteX25" fmla="*/ 5474442 w 5728229"/>
                <a:gd name="connsiteY25" fmla="*/ 1885008 h 4064070"/>
                <a:gd name="connsiteX26" fmla="*/ 5718886 w 5728229"/>
                <a:gd name="connsiteY26" fmla="*/ 2500644 h 4064070"/>
                <a:gd name="connsiteX27" fmla="*/ 5673619 w 5728229"/>
                <a:gd name="connsiteY27" fmla="*/ 2971424 h 4064070"/>
                <a:gd name="connsiteX28" fmla="*/ 5637405 w 5728229"/>
                <a:gd name="connsiteY28" fmla="*/ 3080066 h 4064070"/>
                <a:gd name="connsiteX29" fmla="*/ 5592138 w 5728229"/>
                <a:gd name="connsiteY29" fmla="*/ 3179654 h 4064070"/>
                <a:gd name="connsiteX30" fmla="*/ 5474442 w 5728229"/>
                <a:gd name="connsiteY30" fmla="*/ 3161547 h 4064070"/>
                <a:gd name="connsiteX31" fmla="*/ 5356747 w 5728229"/>
                <a:gd name="connsiteY31" fmla="*/ 3061959 h 4064070"/>
                <a:gd name="connsiteX32" fmla="*/ 5220945 w 5728229"/>
                <a:gd name="connsiteY32" fmla="*/ 3125333 h 4064070"/>
                <a:gd name="connsiteX33" fmla="*/ 5266213 w 5728229"/>
                <a:gd name="connsiteY33" fmla="*/ 3252081 h 4064070"/>
                <a:gd name="connsiteX34" fmla="*/ 5374854 w 5728229"/>
                <a:gd name="connsiteY34" fmla="*/ 3297349 h 4064070"/>
                <a:gd name="connsiteX35" fmla="*/ 5447282 w 5728229"/>
                <a:gd name="connsiteY35" fmla="*/ 3360723 h 4064070"/>
                <a:gd name="connsiteX36" fmla="*/ 5374854 w 5728229"/>
                <a:gd name="connsiteY36" fmla="*/ 3514632 h 4064070"/>
                <a:gd name="connsiteX37" fmla="*/ 5021769 w 5728229"/>
                <a:gd name="connsiteY37" fmla="*/ 3686648 h 4064070"/>
                <a:gd name="connsiteX38" fmla="*/ 4134530 w 5728229"/>
                <a:gd name="connsiteY38" fmla="*/ 3885824 h 4064070"/>
                <a:gd name="connsiteX39" fmla="*/ 3319718 w 5728229"/>
                <a:gd name="connsiteY39" fmla="*/ 4030679 h 4064070"/>
                <a:gd name="connsiteX40" fmla="*/ 2876098 w 5728229"/>
                <a:gd name="connsiteY40" fmla="*/ 4057840 h 4064070"/>
                <a:gd name="connsiteX41" fmla="*/ 2296676 w 5728229"/>
                <a:gd name="connsiteY41" fmla="*/ 3940145 h 4064070"/>
                <a:gd name="connsiteX42" fmla="*/ 1726308 w 5728229"/>
                <a:gd name="connsiteY42" fmla="*/ 3677594 h 4064070"/>
                <a:gd name="connsiteX43" fmla="*/ 1183100 w 5728229"/>
                <a:gd name="connsiteY43" fmla="*/ 3451258 h 4064070"/>
                <a:gd name="connsiteX44" fmla="*/ 657999 w 5728229"/>
                <a:gd name="connsiteY44" fmla="*/ 3215868 h 4064070"/>
                <a:gd name="connsiteX45" fmla="*/ 259646 w 5728229"/>
                <a:gd name="connsiteY45" fmla="*/ 2808462 h 4064070"/>
                <a:gd name="connsiteX46" fmla="*/ 33310 w 5728229"/>
                <a:gd name="connsiteY46" fmla="*/ 2283361 h 4064070"/>
                <a:gd name="connsiteX47" fmla="*/ 15203 w 5728229"/>
                <a:gd name="connsiteY47" fmla="*/ 1740153 h 4064070"/>
                <a:gd name="connsiteX48" fmla="*/ 169112 w 5728229"/>
                <a:gd name="connsiteY48" fmla="*/ 1287479 h 4064070"/>
                <a:gd name="connsiteX49" fmla="*/ 268700 w 5728229"/>
                <a:gd name="connsiteY49" fmla="*/ 1160731 h 4064070"/>
                <a:gd name="connsiteX0" fmla="*/ 268700 w 5728229"/>
                <a:gd name="connsiteY0" fmla="*/ 1156195 h 4059534"/>
                <a:gd name="connsiteX1" fmla="*/ 648945 w 5728229"/>
                <a:gd name="connsiteY1" fmla="*/ 839324 h 4059534"/>
                <a:gd name="connsiteX2" fmla="*/ 1065405 w 5728229"/>
                <a:gd name="connsiteY2" fmla="*/ 622040 h 4059534"/>
                <a:gd name="connsiteX3" fmla="*/ 1681041 w 5728229"/>
                <a:gd name="connsiteY3" fmla="*/ 504345 h 4059534"/>
                <a:gd name="connsiteX4" fmla="*/ 2405318 w 5728229"/>
                <a:gd name="connsiteY4" fmla="*/ 395704 h 4059534"/>
                <a:gd name="connsiteX5" fmla="*/ 3056696 w 5728229"/>
                <a:gd name="connsiteY5" fmla="*/ 314222 h 4059534"/>
                <a:gd name="connsiteX6" fmla="*/ 3330209 w 5728229"/>
                <a:gd name="connsiteY6" fmla="*/ 259902 h 4059534"/>
                <a:gd name="connsiteX7" fmla="*/ 3456957 w 5728229"/>
                <a:gd name="connsiteY7" fmla="*/ 76923 h 4059534"/>
                <a:gd name="connsiteX8" fmla="*/ 3511278 w 5728229"/>
                <a:gd name="connsiteY8" fmla="*/ 1643 h 4059534"/>
                <a:gd name="connsiteX9" fmla="*/ 3547469 w 5728229"/>
                <a:gd name="connsiteY9" fmla="*/ 33587 h 4059534"/>
                <a:gd name="connsiteX10" fmla="*/ 3491404 w 5728229"/>
                <a:gd name="connsiteY10" fmla="*/ 130608 h 4059534"/>
                <a:gd name="connsiteX11" fmla="*/ 3455520 w 5728229"/>
                <a:gd name="connsiteY11" fmla="*/ 250848 h 4059534"/>
                <a:gd name="connsiteX12" fmla="*/ 3531743 w 5728229"/>
                <a:gd name="connsiteY12" fmla="*/ 354728 h 4059534"/>
                <a:gd name="connsiteX13" fmla="*/ 3844819 w 5728229"/>
                <a:gd name="connsiteY13" fmla="*/ 404757 h 4059534"/>
                <a:gd name="connsiteX14" fmla="*/ 4125476 w 5728229"/>
                <a:gd name="connsiteY14" fmla="*/ 540559 h 4059534"/>
                <a:gd name="connsiteX15" fmla="*/ 4378973 w 5728229"/>
                <a:gd name="connsiteY15" fmla="*/ 612987 h 4059534"/>
                <a:gd name="connsiteX16" fmla="*/ 4750165 w 5728229"/>
                <a:gd name="connsiteY16" fmla="*/ 504345 h 4059534"/>
                <a:gd name="connsiteX17" fmla="*/ 4958395 w 5728229"/>
                <a:gd name="connsiteY17" fmla="*/ 431918 h 4059534"/>
                <a:gd name="connsiteX18" fmla="*/ 5012716 w 5728229"/>
                <a:gd name="connsiteY18" fmla="*/ 450025 h 4059534"/>
                <a:gd name="connsiteX19" fmla="*/ 4913128 w 5728229"/>
                <a:gd name="connsiteY19" fmla="*/ 513399 h 4059534"/>
                <a:gd name="connsiteX20" fmla="*/ 4695844 w 5728229"/>
                <a:gd name="connsiteY20" fmla="*/ 594880 h 4059534"/>
                <a:gd name="connsiteX21" fmla="*/ 4623417 w 5728229"/>
                <a:gd name="connsiteY21" fmla="*/ 703522 h 4059534"/>
                <a:gd name="connsiteX22" fmla="*/ 4641524 w 5728229"/>
                <a:gd name="connsiteY22" fmla="*/ 857431 h 4059534"/>
                <a:gd name="connsiteX23" fmla="*/ 4885967 w 5728229"/>
                <a:gd name="connsiteY23" fmla="*/ 1056607 h 4059534"/>
                <a:gd name="connsiteX24" fmla="*/ 5248106 w 5728229"/>
                <a:gd name="connsiteY24" fmla="*/ 1518333 h 4059534"/>
                <a:gd name="connsiteX25" fmla="*/ 5474442 w 5728229"/>
                <a:gd name="connsiteY25" fmla="*/ 1880472 h 4059534"/>
                <a:gd name="connsiteX26" fmla="*/ 5718886 w 5728229"/>
                <a:gd name="connsiteY26" fmla="*/ 2496108 h 4059534"/>
                <a:gd name="connsiteX27" fmla="*/ 5673619 w 5728229"/>
                <a:gd name="connsiteY27" fmla="*/ 2966888 h 4059534"/>
                <a:gd name="connsiteX28" fmla="*/ 5637405 w 5728229"/>
                <a:gd name="connsiteY28" fmla="*/ 3075530 h 4059534"/>
                <a:gd name="connsiteX29" fmla="*/ 5592138 w 5728229"/>
                <a:gd name="connsiteY29" fmla="*/ 3175118 h 4059534"/>
                <a:gd name="connsiteX30" fmla="*/ 5474442 w 5728229"/>
                <a:gd name="connsiteY30" fmla="*/ 3157011 h 4059534"/>
                <a:gd name="connsiteX31" fmla="*/ 5356747 w 5728229"/>
                <a:gd name="connsiteY31" fmla="*/ 3057423 h 4059534"/>
                <a:gd name="connsiteX32" fmla="*/ 5220945 w 5728229"/>
                <a:gd name="connsiteY32" fmla="*/ 3120797 h 4059534"/>
                <a:gd name="connsiteX33" fmla="*/ 5266213 w 5728229"/>
                <a:gd name="connsiteY33" fmla="*/ 3247545 h 4059534"/>
                <a:gd name="connsiteX34" fmla="*/ 5374854 w 5728229"/>
                <a:gd name="connsiteY34" fmla="*/ 3292813 h 4059534"/>
                <a:gd name="connsiteX35" fmla="*/ 5447282 w 5728229"/>
                <a:gd name="connsiteY35" fmla="*/ 3356187 h 4059534"/>
                <a:gd name="connsiteX36" fmla="*/ 5374854 w 5728229"/>
                <a:gd name="connsiteY36" fmla="*/ 3510096 h 4059534"/>
                <a:gd name="connsiteX37" fmla="*/ 5021769 w 5728229"/>
                <a:gd name="connsiteY37" fmla="*/ 3682112 h 4059534"/>
                <a:gd name="connsiteX38" fmla="*/ 4134530 w 5728229"/>
                <a:gd name="connsiteY38" fmla="*/ 3881288 h 4059534"/>
                <a:gd name="connsiteX39" fmla="*/ 3319718 w 5728229"/>
                <a:gd name="connsiteY39" fmla="*/ 4026143 h 4059534"/>
                <a:gd name="connsiteX40" fmla="*/ 2876098 w 5728229"/>
                <a:gd name="connsiteY40" fmla="*/ 4053304 h 4059534"/>
                <a:gd name="connsiteX41" fmla="*/ 2296676 w 5728229"/>
                <a:gd name="connsiteY41" fmla="*/ 3935609 h 4059534"/>
                <a:gd name="connsiteX42" fmla="*/ 1726308 w 5728229"/>
                <a:gd name="connsiteY42" fmla="*/ 3673058 h 4059534"/>
                <a:gd name="connsiteX43" fmla="*/ 1183100 w 5728229"/>
                <a:gd name="connsiteY43" fmla="*/ 3446722 h 4059534"/>
                <a:gd name="connsiteX44" fmla="*/ 657999 w 5728229"/>
                <a:gd name="connsiteY44" fmla="*/ 3211332 h 4059534"/>
                <a:gd name="connsiteX45" fmla="*/ 259646 w 5728229"/>
                <a:gd name="connsiteY45" fmla="*/ 2803926 h 4059534"/>
                <a:gd name="connsiteX46" fmla="*/ 33310 w 5728229"/>
                <a:gd name="connsiteY46" fmla="*/ 2278825 h 4059534"/>
                <a:gd name="connsiteX47" fmla="*/ 15203 w 5728229"/>
                <a:gd name="connsiteY47" fmla="*/ 1735617 h 4059534"/>
                <a:gd name="connsiteX48" fmla="*/ 169112 w 5728229"/>
                <a:gd name="connsiteY48" fmla="*/ 1282943 h 4059534"/>
                <a:gd name="connsiteX49" fmla="*/ 268700 w 5728229"/>
                <a:gd name="connsiteY49" fmla="*/ 1156195 h 4059534"/>
                <a:gd name="connsiteX0" fmla="*/ 268700 w 5728229"/>
                <a:gd name="connsiteY0" fmla="*/ 1156195 h 4059534"/>
                <a:gd name="connsiteX1" fmla="*/ 648945 w 5728229"/>
                <a:gd name="connsiteY1" fmla="*/ 839324 h 4059534"/>
                <a:gd name="connsiteX2" fmla="*/ 1065405 w 5728229"/>
                <a:gd name="connsiteY2" fmla="*/ 622040 h 4059534"/>
                <a:gd name="connsiteX3" fmla="*/ 1681041 w 5728229"/>
                <a:gd name="connsiteY3" fmla="*/ 504345 h 4059534"/>
                <a:gd name="connsiteX4" fmla="*/ 2405318 w 5728229"/>
                <a:gd name="connsiteY4" fmla="*/ 395704 h 4059534"/>
                <a:gd name="connsiteX5" fmla="*/ 3056696 w 5728229"/>
                <a:gd name="connsiteY5" fmla="*/ 314222 h 4059534"/>
                <a:gd name="connsiteX6" fmla="*/ 3330209 w 5728229"/>
                <a:gd name="connsiteY6" fmla="*/ 259902 h 4059534"/>
                <a:gd name="connsiteX7" fmla="*/ 3456957 w 5728229"/>
                <a:gd name="connsiteY7" fmla="*/ 76923 h 4059534"/>
                <a:gd name="connsiteX8" fmla="*/ 3511278 w 5728229"/>
                <a:gd name="connsiteY8" fmla="*/ 1643 h 4059534"/>
                <a:gd name="connsiteX9" fmla="*/ 3547469 w 5728229"/>
                <a:gd name="connsiteY9" fmla="*/ 33587 h 4059534"/>
                <a:gd name="connsiteX10" fmla="*/ 3491404 w 5728229"/>
                <a:gd name="connsiteY10" fmla="*/ 130608 h 4059534"/>
                <a:gd name="connsiteX11" fmla="*/ 3455520 w 5728229"/>
                <a:gd name="connsiteY11" fmla="*/ 250848 h 4059534"/>
                <a:gd name="connsiteX12" fmla="*/ 3531743 w 5728229"/>
                <a:gd name="connsiteY12" fmla="*/ 354728 h 4059534"/>
                <a:gd name="connsiteX13" fmla="*/ 3844819 w 5728229"/>
                <a:gd name="connsiteY13" fmla="*/ 404757 h 4059534"/>
                <a:gd name="connsiteX14" fmla="*/ 4135001 w 5728229"/>
                <a:gd name="connsiteY14" fmla="*/ 533415 h 4059534"/>
                <a:gd name="connsiteX15" fmla="*/ 4378973 w 5728229"/>
                <a:gd name="connsiteY15" fmla="*/ 612987 h 4059534"/>
                <a:gd name="connsiteX16" fmla="*/ 4750165 w 5728229"/>
                <a:gd name="connsiteY16" fmla="*/ 504345 h 4059534"/>
                <a:gd name="connsiteX17" fmla="*/ 4958395 w 5728229"/>
                <a:gd name="connsiteY17" fmla="*/ 431918 h 4059534"/>
                <a:gd name="connsiteX18" fmla="*/ 5012716 w 5728229"/>
                <a:gd name="connsiteY18" fmla="*/ 450025 h 4059534"/>
                <a:gd name="connsiteX19" fmla="*/ 4913128 w 5728229"/>
                <a:gd name="connsiteY19" fmla="*/ 513399 h 4059534"/>
                <a:gd name="connsiteX20" fmla="*/ 4695844 w 5728229"/>
                <a:gd name="connsiteY20" fmla="*/ 594880 h 4059534"/>
                <a:gd name="connsiteX21" fmla="*/ 4623417 w 5728229"/>
                <a:gd name="connsiteY21" fmla="*/ 703522 h 4059534"/>
                <a:gd name="connsiteX22" fmla="*/ 4641524 w 5728229"/>
                <a:gd name="connsiteY22" fmla="*/ 857431 h 4059534"/>
                <a:gd name="connsiteX23" fmla="*/ 4885967 w 5728229"/>
                <a:gd name="connsiteY23" fmla="*/ 1056607 h 4059534"/>
                <a:gd name="connsiteX24" fmla="*/ 5248106 w 5728229"/>
                <a:gd name="connsiteY24" fmla="*/ 1518333 h 4059534"/>
                <a:gd name="connsiteX25" fmla="*/ 5474442 w 5728229"/>
                <a:gd name="connsiteY25" fmla="*/ 1880472 h 4059534"/>
                <a:gd name="connsiteX26" fmla="*/ 5718886 w 5728229"/>
                <a:gd name="connsiteY26" fmla="*/ 2496108 h 4059534"/>
                <a:gd name="connsiteX27" fmla="*/ 5673619 w 5728229"/>
                <a:gd name="connsiteY27" fmla="*/ 2966888 h 4059534"/>
                <a:gd name="connsiteX28" fmla="*/ 5637405 w 5728229"/>
                <a:gd name="connsiteY28" fmla="*/ 3075530 h 4059534"/>
                <a:gd name="connsiteX29" fmla="*/ 5592138 w 5728229"/>
                <a:gd name="connsiteY29" fmla="*/ 3175118 h 4059534"/>
                <a:gd name="connsiteX30" fmla="*/ 5474442 w 5728229"/>
                <a:gd name="connsiteY30" fmla="*/ 3157011 h 4059534"/>
                <a:gd name="connsiteX31" fmla="*/ 5356747 w 5728229"/>
                <a:gd name="connsiteY31" fmla="*/ 3057423 h 4059534"/>
                <a:gd name="connsiteX32" fmla="*/ 5220945 w 5728229"/>
                <a:gd name="connsiteY32" fmla="*/ 3120797 h 4059534"/>
                <a:gd name="connsiteX33" fmla="*/ 5266213 w 5728229"/>
                <a:gd name="connsiteY33" fmla="*/ 3247545 h 4059534"/>
                <a:gd name="connsiteX34" fmla="*/ 5374854 w 5728229"/>
                <a:gd name="connsiteY34" fmla="*/ 3292813 h 4059534"/>
                <a:gd name="connsiteX35" fmla="*/ 5447282 w 5728229"/>
                <a:gd name="connsiteY35" fmla="*/ 3356187 h 4059534"/>
                <a:gd name="connsiteX36" fmla="*/ 5374854 w 5728229"/>
                <a:gd name="connsiteY36" fmla="*/ 3510096 h 4059534"/>
                <a:gd name="connsiteX37" fmla="*/ 5021769 w 5728229"/>
                <a:gd name="connsiteY37" fmla="*/ 3682112 h 4059534"/>
                <a:gd name="connsiteX38" fmla="*/ 4134530 w 5728229"/>
                <a:gd name="connsiteY38" fmla="*/ 3881288 h 4059534"/>
                <a:gd name="connsiteX39" fmla="*/ 3319718 w 5728229"/>
                <a:gd name="connsiteY39" fmla="*/ 4026143 h 4059534"/>
                <a:gd name="connsiteX40" fmla="*/ 2876098 w 5728229"/>
                <a:gd name="connsiteY40" fmla="*/ 4053304 h 4059534"/>
                <a:gd name="connsiteX41" fmla="*/ 2296676 w 5728229"/>
                <a:gd name="connsiteY41" fmla="*/ 3935609 h 4059534"/>
                <a:gd name="connsiteX42" fmla="*/ 1726308 w 5728229"/>
                <a:gd name="connsiteY42" fmla="*/ 3673058 h 4059534"/>
                <a:gd name="connsiteX43" fmla="*/ 1183100 w 5728229"/>
                <a:gd name="connsiteY43" fmla="*/ 3446722 h 4059534"/>
                <a:gd name="connsiteX44" fmla="*/ 657999 w 5728229"/>
                <a:gd name="connsiteY44" fmla="*/ 3211332 h 4059534"/>
                <a:gd name="connsiteX45" fmla="*/ 259646 w 5728229"/>
                <a:gd name="connsiteY45" fmla="*/ 2803926 h 4059534"/>
                <a:gd name="connsiteX46" fmla="*/ 33310 w 5728229"/>
                <a:gd name="connsiteY46" fmla="*/ 2278825 h 4059534"/>
                <a:gd name="connsiteX47" fmla="*/ 15203 w 5728229"/>
                <a:gd name="connsiteY47" fmla="*/ 1735617 h 4059534"/>
                <a:gd name="connsiteX48" fmla="*/ 169112 w 5728229"/>
                <a:gd name="connsiteY48" fmla="*/ 1282943 h 4059534"/>
                <a:gd name="connsiteX49" fmla="*/ 268700 w 5728229"/>
                <a:gd name="connsiteY49" fmla="*/ 1156195 h 4059534"/>
                <a:gd name="connsiteX0" fmla="*/ 268700 w 5728229"/>
                <a:gd name="connsiteY0" fmla="*/ 1156195 h 4059534"/>
                <a:gd name="connsiteX1" fmla="*/ 648945 w 5728229"/>
                <a:gd name="connsiteY1" fmla="*/ 839324 h 4059534"/>
                <a:gd name="connsiteX2" fmla="*/ 1065405 w 5728229"/>
                <a:gd name="connsiteY2" fmla="*/ 622040 h 4059534"/>
                <a:gd name="connsiteX3" fmla="*/ 1681041 w 5728229"/>
                <a:gd name="connsiteY3" fmla="*/ 504345 h 4059534"/>
                <a:gd name="connsiteX4" fmla="*/ 2405318 w 5728229"/>
                <a:gd name="connsiteY4" fmla="*/ 395704 h 4059534"/>
                <a:gd name="connsiteX5" fmla="*/ 3056696 w 5728229"/>
                <a:gd name="connsiteY5" fmla="*/ 314222 h 4059534"/>
                <a:gd name="connsiteX6" fmla="*/ 3330209 w 5728229"/>
                <a:gd name="connsiteY6" fmla="*/ 259902 h 4059534"/>
                <a:gd name="connsiteX7" fmla="*/ 3456957 w 5728229"/>
                <a:gd name="connsiteY7" fmla="*/ 76923 h 4059534"/>
                <a:gd name="connsiteX8" fmla="*/ 3511278 w 5728229"/>
                <a:gd name="connsiteY8" fmla="*/ 1643 h 4059534"/>
                <a:gd name="connsiteX9" fmla="*/ 3547469 w 5728229"/>
                <a:gd name="connsiteY9" fmla="*/ 33587 h 4059534"/>
                <a:gd name="connsiteX10" fmla="*/ 3491404 w 5728229"/>
                <a:gd name="connsiteY10" fmla="*/ 130608 h 4059534"/>
                <a:gd name="connsiteX11" fmla="*/ 3455520 w 5728229"/>
                <a:gd name="connsiteY11" fmla="*/ 250848 h 4059534"/>
                <a:gd name="connsiteX12" fmla="*/ 3531743 w 5728229"/>
                <a:gd name="connsiteY12" fmla="*/ 354728 h 4059534"/>
                <a:gd name="connsiteX13" fmla="*/ 3844819 w 5728229"/>
                <a:gd name="connsiteY13" fmla="*/ 404757 h 4059534"/>
                <a:gd name="connsiteX14" fmla="*/ 4135001 w 5728229"/>
                <a:gd name="connsiteY14" fmla="*/ 533415 h 4059534"/>
                <a:gd name="connsiteX15" fmla="*/ 4378973 w 5728229"/>
                <a:gd name="connsiteY15" fmla="*/ 603462 h 4059534"/>
                <a:gd name="connsiteX16" fmla="*/ 4750165 w 5728229"/>
                <a:gd name="connsiteY16" fmla="*/ 504345 h 4059534"/>
                <a:gd name="connsiteX17" fmla="*/ 4958395 w 5728229"/>
                <a:gd name="connsiteY17" fmla="*/ 431918 h 4059534"/>
                <a:gd name="connsiteX18" fmla="*/ 5012716 w 5728229"/>
                <a:gd name="connsiteY18" fmla="*/ 450025 h 4059534"/>
                <a:gd name="connsiteX19" fmla="*/ 4913128 w 5728229"/>
                <a:gd name="connsiteY19" fmla="*/ 513399 h 4059534"/>
                <a:gd name="connsiteX20" fmla="*/ 4695844 w 5728229"/>
                <a:gd name="connsiteY20" fmla="*/ 594880 h 4059534"/>
                <a:gd name="connsiteX21" fmla="*/ 4623417 w 5728229"/>
                <a:gd name="connsiteY21" fmla="*/ 703522 h 4059534"/>
                <a:gd name="connsiteX22" fmla="*/ 4641524 w 5728229"/>
                <a:gd name="connsiteY22" fmla="*/ 857431 h 4059534"/>
                <a:gd name="connsiteX23" fmla="*/ 4885967 w 5728229"/>
                <a:gd name="connsiteY23" fmla="*/ 1056607 h 4059534"/>
                <a:gd name="connsiteX24" fmla="*/ 5248106 w 5728229"/>
                <a:gd name="connsiteY24" fmla="*/ 1518333 h 4059534"/>
                <a:gd name="connsiteX25" fmla="*/ 5474442 w 5728229"/>
                <a:gd name="connsiteY25" fmla="*/ 1880472 h 4059534"/>
                <a:gd name="connsiteX26" fmla="*/ 5718886 w 5728229"/>
                <a:gd name="connsiteY26" fmla="*/ 2496108 h 4059534"/>
                <a:gd name="connsiteX27" fmla="*/ 5673619 w 5728229"/>
                <a:gd name="connsiteY27" fmla="*/ 2966888 h 4059534"/>
                <a:gd name="connsiteX28" fmla="*/ 5637405 w 5728229"/>
                <a:gd name="connsiteY28" fmla="*/ 3075530 h 4059534"/>
                <a:gd name="connsiteX29" fmla="*/ 5592138 w 5728229"/>
                <a:gd name="connsiteY29" fmla="*/ 3175118 h 4059534"/>
                <a:gd name="connsiteX30" fmla="*/ 5474442 w 5728229"/>
                <a:gd name="connsiteY30" fmla="*/ 3157011 h 4059534"/>
                <a:gd name="connsiteX31" fmla="*/ 5356747 w 5728229"/>
                <a:gd name="connsiteY31" fmla="*/ 3057423 h 4059534"/>
                <a:gd name="connsiteX32" fmla="*/ 5220945 w 5728229"/>
                <a:gd name="connsiteY32" fmla="*/ 3120797 h 4059534"/>
                <a:gd name="connsiteX33" fmla="*/ 5266213 w 5728229"/>
                <a:gd name="connsiteY33" fmla="*/ 3247545 h 4059534"/>
                <a:gd name="connsiteX34" fmla="*/ 5374854 w 5728229"/>
                <a:gd name="connsiteY34" fmla="*/ 3292813 h 4059534"/>
                <a:gd name="connsiteX35" fmla="*/ 5447282 w 5728229"/>
                <a:gd name="connsiteY35" fmla="*/ 3356187 h 4059534"/>
                <a:gd name="connsiteX36" fmla="*/ 5374854 w 5728229"/>
                <a:gd name="connsiteY36" fmla="*/ 3510096 h 4059534"/>
                <a:gd name="connsiteX37" fmla="*/ 5021769 w 5728229"/>
                <a:gd name="connsiteY37" fmla="*/ 3682112 h 4059534"/>
                <a:gd name="connsiteX38" fmla="*/ 4134530 w 5728229"/>
                <a:gd name="connsiteY38" fmla="*/ 3881288 h 4059534"/>
                <a:gd name="connsiteX39" fmla="*/ 3319718 w 5728229"/>
                <a:gd name="connsiteY39" fmla="*/ 4026143 h 4059534"/>
                <a:gd name="connsiteX40" fmla="*/ 2876098 w 5728229"/>
                <a:gd name="connsiteY40" fmla="*/ 4053304 h 4059534"/>
                <a:gd name="connsiteX41" fmla="*/ 2296676 w 5728229"/>
                <a:gd name="connsiteY41" fmla="*/ 3935609 h 4059534"/>
                <a:gd name="connsiteX42" fmla="*/ 1726308 w 5728229"/>
                <a:gd name="connsiteY42" fmla="*/ 3673058 h 4059534"/>
                <a:gd name="connsiteX43" fmla="*/ 1183100 w 5728229"/>
                <a:gd name="connsiteY43" fmla="*/ 3446722 h 4059534"/>
                <a:gd name="connsiteX44" fmla="*/ 657999 w 5728229"/>
                <a:gd name="connsiteY44" fmla="*/ 3211332 h 4059534"/>
                <a:gd name="connsiteX45" fmla="*/ 259646 w 5728229"/>
                <a:gd name="connsiteY45" fmla="*/ 2803926 h 4059534"/>
                <a:gd name="connsiteX46" fmla="*/ 33310 w 5728229"/>
                <a:gd name="connsiteY46" fmla="*/ 2278825 h 4059534"/>
                <a:gd name="connsiteX47" fmla="*/ 15203 w 5728229"/>
                <a:gd name="connsiteY47" fmla="*/ 1735617 h 4059534"/>
                <a:gd name="connsiteX48" fmla="*/ 169112 w 5728229"/>
                <a:gd name="connsiteY48" fmla="*/ 1282943 h 4059534"/>
                <a:gd name="connsiteX49" fmla="*/ 268700 w 5728229"/>
                <a:gd name="connsiteY49" fmla="*/ 1156195 h 4059534"/>
                <a:gd name="connsiteX0" fmla="*/ 268700 w 5728229"/>
                <a:gd name="connsiteY0" fmla="*/ 1156195 h 4059534"/>
                <a:gd name="connsiteX1" fmla="*/ 648945 w 5728229"/>
                <a:gd name="connsiteY1" fmla="*/ 839324 h 4059534"/>
                <a:gd name="connsiteX2" fmla="*/ 1065405 w 5728229"/>
                <a:gd name="connsiteY2" fmla="*/ 622040 h 4059534"/>
                <a:gd name="connsiteX3" fmla="*/ 1681041 w 5728229"/>
                <a:gd name="connsiteY3" fmla="*/ 504345 h 4059534"/>
                <a:gd name="connsiteX4" fmla="*/ 2405318 w 5728229"/>
                <a:gd name="connsiteY4" fmla="*/ 395704 h 4059534"/>
                <a:gd name="connsiteX5" fmla="*/ 3056696 w 5728229"/>
                <a:gd name="connsiteY5" fmla="*/ 314222 h 4059534"/>
                <a:gd name="connsiteX6" fmla="*/ 3330209 w 5728229"/>
                <a:gd name="connsiteY6" fmla="*/ 259902 h 4059534"/>
                <a:gd name="connsiteX7" fmla="*/ 3456957 w 5728229"/>
                <a:gd name="connsiteY7" fmla="*/ 76923 h 4059534"/>
                <a:gd name="connsiteX8" fmla="*/ 3511278 w 5728229"/>
                <a:gd name="connsiteY8" fmla="*/ 1643 h 4059534"/>
                <a:gd name="connsiteX9" fmla="*/ 3547469 w 5728229"/>
                <a:gd name="connsiteY9" fmla="*/ 33587 h 4059534"/>
                <a:gd name="connsiteX10" fmla="*/ 3491404 w 5728229"/>
                <a:gd name="connsiteY10" fmla="*/ 130608 h 4059534"/>
                <a:gd name="connsiteX11" fmla="*/ 3455520 w 5728229"/>
                <a:gd name="connsiteY11" fmla="*/ 250848 h 4059534"/>
                <a:gd name="connsiteX12" fmla="*/ 3531743 w 5728229"/>
                <a:gd name="connsiteY12" fmla="*/ 354728 h 4059534"/>
                <a:gd name="connsiteX13" fmla="*/ 3844819 w 5728229"/>
                <a:gd name="connsiteY13" fmla="*/ 404757 h 4059534"/>
                <a:gd name="connsiteX14" fmla="*/ 4135001 w 5728229"/>
                <a:gd name="connsiteY14" fmla="*/ 533415 h 4059534"/>
                <a:gd name="connsiteX15" fmla="*/ 4378973 w 5728229"/>
                <a:gd name="connsiteY15" fmla="*/ 603462 h 4059534"/>
                <a:gd name="connsiteX16" fmla="*/ 4750165 w 5728229"/>
                <a:gd name="connsiteY16" fmla="*/ 504345 h 4059534"/>
                <a:gd name="connsiteX17" fmla="*/ 4953632 w 5728229"/>
                <a:gd name="connsiteY17" fmla="*/ 424774 h 4059534"/>
                <a:gd name="connsiteX18" fmla="*/ 5012716 w 5728229"/>
                <a:gd name="connsiteY18" fmla="*/ 450025 h 4059534"/>
                <a:gd name="connsiteX19" fmla="*/ 4913128 w 5728229"/>
                <a:gd name="connsiteY19" fmla="*/ 513399 h 4059534"/>
                <a:gd name="connsiteX20" fmla="*/ 4695844 w 5728229"/>
                <a:gd name="connsiteY20" fmla="*/ 594880 h 4059534"/>
                <a:gd name="connsiteX21" fmla="*/ 4623417 w 5728229"/>
                <a:gd name="connsiteY21" fmla="*/ 703522 h 4059534"/>
                <a:gd name="connsiteX22" fmla="*/ 4641524 w 5728229"/>
                <a:gd name="connsiteY22" fmla="*/ 857431 h 4059534"/>
                <a:gd name="connsiteX23" fmla="*/ 4885967 w 5728229"/>
                <a:gd name="connsiteY23" fmla="*/ 1056607 h 4059534"/>
                <a:gd name="connsiteX24" fmla="*/ 5248106 w 5728229"/>
                <a:gd name="connsiteY24" fmla="*/ 1518333 h 4059534"/>
                <a:gd name="connsiteX25" fmla="*/ 5474442 w 5728229"/>
                <a:gd name="connsiteY25" fmla="*/ 1880472 h 4059534"/>
                <a:gd name="connsiteX26" fmla="*/ 5718886 w 5728229"/>
                <a:gd name="connsiteY26" fmla="*/ 2496108 h 4059534"/>
                <a:gd name="connsiteX27" fmla="*/ 5673619 w 5728229"/>
                <a:gd name="connsiteY27" fmla="*/ 2966888 h 4059534"/>
                <a:gd name="connsiteX28" fmla="*/ 5637405 w 5728229"/>
                <a:gd name="connsiteY28" fmla="*/ 3075530 h 4059534"/>
                <a:gd name="connsiteX29" fmla="*/ 5592138 w 5728229"/>
                <a:gd name="connsiteY29" fmla="*/ 3175118 h 4059534"/>
                <a:gd name="connsiteX30" fmla="*/ 5474442 w 5728229"/>
                <a:gd name="connsiteY30" fmla="*/ 3157011 h 4059534"/>
                <a:gd name="connsiteX31" fmla="*/ 5356747 w 5728229"/>
                <a:gd name="connsiteY31" fmla="*/ 3057423 h 4059534"/>
                <a:gd name="connsiteX32" fmla="*/ 5220945 w 5728229"/>
                <a:gd name="connsiteY32" fmla="*/ 3120797 h 4059534"/>
                <a:gd name="connsiteX33" fmla="*/ 5266213 w 5728229"/>
                <a:gd name="connsiteY33" fmla="*/ 3247545 h 4059534"/>
                <a:gd name="connsiteX34" fmla="*/ 5374854 w 5728229"/>
                <a:gd name="connsiteY34" fmla="*/ 3292813 h 4059534"/>
                <a:gd name="connsiteX35" fmla="*/ 5447282 w 5728229"/>
                <a:gd name="connsiteY35" fmla="*/ 3356187 h 4059534"/>
                <a:gd name="connsiteX36" fmla="*/ 5374854 w 5728229"/>
                <a:gd name="connsiteY36" fmla="*/ 3510096 h 4059534"/>
                <a:gd name="connsiteX37" fmla="*/ 5021769 w 5728229"/>
                <a:gd name="connsiteY37" fmla="*/ 3682112 h 4059534"/>
                <a:gd name="connsiteX38" fmla="*/ 4134530 w 5728229"/>
                <a:gd name="connsiteY38" fmla="*/ 3881288 h 4059534"/>
                <a:gd name="connsiteX39" fmla="*/ 3319718 w 5728229"/>
                <a:gd name="connsiteY39" fmla="*/ 4026143 h 4059534"/>
                <a:gd name="connsiteX40" fmla="*/ 2876098 w 5728229"/>
                <a:gd name="connsiteY40" fmla="*/ 4053304 h 4059534"/>
                <a:gd name="connsiteX41" fmla="*/ 2296676 w 5728229"/>
                <a:gd name="connsiteY41" fmla="*/ 3935609 h 4059534"/>
                <a:gd name="connsiteX42" fmla="*/ 1726308 w 5728229"/>
                <a:gd name="connsiteY42" fmla="*/ 3673058 h 4059534"/>
                <a:gd name="connsiteX43" fmla="*/ 1183100 w 5728229"/>
                <a:gd name="connsiteY43" fmla="*/ 3446722 h 4059534"/>
                <a:gd name="connsiteX44" fmla="*/ 657999 w 5728229"/>
                <a:gd name="connsiteY44" fmla="*/ 3211332 h 4059534"/>
                <a:gd name="connsiteX45" fmla="*/ 259646 w 5728229"/>
                <a:gd name="connsiteY45" fmla="*/ 2803926 h 4059534"/>
                <a:gd name="connsiteX46" fmla="*/ 33310 w 5728229"/>
                <a:gd name="connsiteY46" fmla="*/ 2278825 h 4059534"/>
                <a:gd name="connsiteX47" fmla="*/ 15203 w 5728229"/>
                <a:gd name="connsiteY47" fmla="*/ 1735617 h 4059534"/>
                <a:gd name="connsiteX48" fmla="*/ 169112 w 5728229"/>
                <a:gd name="connsiteY48" fmla="*/ 1282943 h 4059534"/>
                <a:gd name="connsiteX49" fmla="*/ 268700 w 5728229"/>
                <a:gd name="connsiteY49" fmla="*/ 1156195 h 4059534"/>
                <a:gd name="connsiteX0" fmla="*/ 268700 w 5728229"/>
                <a:gd name="connsiteY0" fmla="*/ 1156195 h 4059534"/>
                <a:gd name="connsiteX1" fmla="*/ 648945 w 5728229"/>
                <a:gd name="connsiteY1" fmla="*/ 839324 h 4059534"/>
                <a:gd name="connsiteX2" fmla="*/ 1065405 w 5728229"/>
                <a:gd name="connsiteY2" fmla="*/ 622040 h 4059534"/>
                <a:gd name="connsiteX3" fmla="*/ 1681041 w 5728229"/>
                <a:gd name="connsiteY3" fmla="*/ 504345 h 4059534"/>
                <a:gd name="connsiteX4" fmla="*/ 2405318 w 5728229"/>
                <a:gd name="connsiteY4" fmla="*/ 395704 h 4059534"/>
                <a:gd name="connsiteX5" fmla="*/ 3056696 w 5728229"/>
                <a:gd name="connsiteY5" fmla="*/ 314222 h 4059534"/>
                <a:gd name="connsiteX6" fmla="*/ 3330209 w 5728229"/>
                <a:gd name="connsiteY6" fmla="*/ 259902 h 4059534"/>
                <a:gd name="connsiteX7" fmla="*/ 3456957 w 5728229"/>
                <a:gd name="connsiteY7" fmla="*/ 76923 h 4059534"/>
                <a:gd name="connsiteX8" fmla="*/ 3511278 w 5728229"/>
                <a:gd name="connsiteY8" fmla="*/ 1643 h 4059534"/>
                <a:gd name="connsiteX9" fmla="*/ 3547469 w 5728229"/>
                <a:gd name="connsiteY9" fmla="*/ 33587 h 4059534"/>
                <a:gd name="connsiteX10" fmla="*/ 3491404 w 5728229"/>
                <a:gd name="connsiteY10" fmla="*/ 130608 h 4059534"/>
                <a:gd name="connsiteX11" fmla="*/ 3455520 w 5728229"/>
                <a:gd name="connsiteY11" fmla="*/ 250848 h 4059534"/>
                <a:gd name="connsiteX12" fmla="*/ 3531743 w 5728229"/>
                <a:gd name="connsiteY12" fmla="*/ 354728 h 4059534"/>
                <a:gd name="connsiteX13" fmla="*/ 3844819 w 5728229"/>
                <a:gd name="connsiteY13" fmla="*/ 404757 h 4059534"/>
                <a:gd name="connsiteX14" fmla="*/ 4135001 w 5728229"/>
                <a:gd name="connsiteY14" fmla="*/ 533415 h 4059534"/>
                <a:gd name="connsiteX15" fmla="*/ 4378973 w 5728229"/>
                <a:gd name="connsiteY15" fmla="*/ 603462 h 4059534"/>
                <a:gd name="connsiteX16" fmla="*/ 4750165 w 5728229"/>
                <a:gd name="connsiteY16" fmla="*/ 504345 h 4059534"/>
                <a:gd name="connsiteX17" fmla="*/ 4953632 w 5728229"/>
                <a:gd name="connsiteY17" fmla="*/ 424774 h 4059534"/>
                <a:gd name="connsiteX18" fmla="*/ 5012716 w 5728229"/>
                <a:gd name="connsiteY18" fmla="*/ 450025 h 4059534"/>
                <a:gd name="connsiteX19" fmla="*/ 4903603 w 5728229"/>
                <a:gd name="connsiteY19" fmla="*/ 508637 h 4059534"/>
                <a:gd name="connsiteX20" fmla="*/ 4695844 w 5728229"/>
                <a:gd name="connsiteY20" fmla="*/ 594880 h 4059534"/>
                <a:gd name="connsiteX21" fmla="*/ 4623417 w 5728229"/>
                <a:gd name="connsiteY21" fmla="*/ 703522 h 4059534"/>
                <a:gd name="connsiteX22" fmla="*/ 4641524 w 5728229"/>
                <a:gd name="connsiteY22" fmla="*/ 857431 h 4059534"/>
                <a:gd name="connsiteX23" fmla="*/ 4885967 w 5728229"/>
                <a:gd name="connsiteY23" fmla="*/ 1056607 h 4059534"/>
                <a:gd name="connsiteX24" fmla="*/ 5248106 w 5728229"/>
                <a:gd name="connsiteY24" fmla="*/ 1518333 h 4059534"/>
                <a:gd name="connsiteX25" fmla="*/ 5474442 w 5728229"/>
                <a:gd name="connsiteY25" fmla="*/ 1880472 h 4059534"/>
                <a:gd name="connsiteX26" fmla="*/ 5718886 w 5728229"/>
                <a:gd name="connsiteY26" fmla="*/ 2496108 h 4059534"/>
                <a:gd name="connsiteX27" fmla="*/ 5673619 w 5728229"/>
                <a:gd name="connsiteY27" fmla="*/ 2966888 h 4059534"/>
                <a:gd name="connsiteX28" fmla="*/ 5637405 w 5728229"/>
                <a:gd name="connsiteY28" fmla="*/ 3075530 h 4059534"/>
                <a:gd name="connsiteX29" fmla="*/ 5592138 w 5728229"/>
                <a:gd name="connsiteY29" fmla="*/ 3175118 h 4059534"/>
                <a:gd name="connsiteX30" fmla="*/ 5474442 w 5728229"/>
                <a:gd name="connsiteY30" fmla="*/ 3157011 h 4059534"/>
                <a:gd name="connsiteX31" fmla="*/ 5356747 w 5728229"/>
                <a:gd name="connsiteY31" fmla="*/ 3057423 h 4059534"/>
                <a:gd name="connsiteX32" fmla="*/ 5220945 w 5728229"/>
                <a:gd name="connsiteY32" fmla="*/ 3120797 h 4059534"/>
                <a:gd name="connsiteX33" fmla="*/ 5266213 w 5728229"/>
                <a:gd name="connsiteY33" fmla="*/ 3247545 h 4059534"/>
                <a:gd name="connsiteX34" fmla="*/ 5374854 w 5728229"/>
                <a:gd name="connsiteY34" fmla="*/ 3292813 h 4059534"/>
                <a:gd name="connsiteX35" fmla="*/ 5447282 w 5728229"/>
                <a:gd name="connsiteY35" fmla="*/ 3356187 h 4059534"/>
                <a:gd name="connsiteX36" fmla="*/ 5374854 w 5728229"/>
                <a:gd name="connsiteY36" fmla="*/ 3510096 h 4059534"/>
                <a:gd name="connsiteX37" fmla="*/ 5021769 w 5728229"/>
                <a:gd name="connsiteY37" fmla="*/ 3682112 h 4059534"/>
                <a:gd name="connsiteX38" fmla="*/ 4134530 w 5728229"/>
                <a:gd name="connsiteY38" fmla="*/ 3881288 h 4059534"/>
                <a:gd name="connsiteX39" fmla="*/ 3319718 w 5728229"/>
                <a:gd name="connsiteY39" fmla="*/ 4026143 h 4059534"/>
                <a:gd name="connsiteX40" fmla="*/ 2876098 w 5728229"/>
                <a:gd name="connsiteY40" fmla="*/ 4053304 h 4059534"/>
                <a:gd name="connsiteX41" fmla="*/ 2296676 w 5728229"/>
                <a:gd name="connsiteY41" fmla="*/ 3935609 h 4059534"/>
                <a:gd name="connsiteX42" fmla="*/ 1726308 w 5728229"/>
                <a:gd name="connsiteY42" fmla="*/ 3673058 h 4059534"/>
                <a:gd name="connsiteX43" fmla="*/ 1183100 w 5728229"/>
                <a:gd name="connsiteY43" fmla="*/ 3446722 h 4059534"/>
                <a:gd name="connsiteX44" fmla="*/ 657999 w 5728229"/>
                <a:gd name="connsiteY44" fmla="*/ 3211332 h 4059534"/>
                <a:gd name="connsiteX45" fmla="*/ 259646 w 5728229"/>
                <a:gd name="connsiteY45" fmla="*/ 2803926 h 4059534"/>
                <a:gd name="connsiteX46" fmla="*/ 33310 w 5728229"/>
                <a:gd name="connsiteY46" fmla="*/ 2278825 h 4059534"/>
                <a:gd name="connsiteX47" fmla="*/ 15203 w 5728229"/>
                <a:gd name="connsiteY47" fmla="*/ 1735617 h 4059534"/>
                <a:gd name="connsiteX48" fmla="*/ 169112 w 5728229"/>
                <a:gd name="connsiteY48" fmla="*/ 1282943 h 4059534"/>
                <a:gd name="connsiteX49" fmla="*/ 268700 w 5728229"/>
                <a:gd name="connsiteY49" fmla="*/ 1156195 h 4059534"/>
                <a:gd name="connsiteX0" fmla="*/ 268700 w 5728229"/>
                <a:gd name="connsiteY0" fmla="*/ 1156195 h 4059534"/>
                <a:gd name="connsiteX1" fmla="*/ 648945 w 5728229"/>
                <a:gd name="connsiteY1" fmla="*/ 839324 h 4059534"/>
                <a:gd name="connsiteX2" fmla="*/ 1065405 w 5728229"/>
                <a:gd name="connsiteY2" fmla="*/ 622040 h 4059534"/>
                <a:gd name="connsiteX3" fmla="*/ 1681041 w 5728229"/>
                <a:gd name="connsiteY3" fmla="*/ 504345 h 4059534"/>
                <a:gd name="connsiteX4" fmla="*/ 2405318 w 5728229"/>
                <a:gd name="connsiteY4" fmla="*/ 395704 h 4059534"/>
                <a:gd name="connsiteX5" fmla="*/ 3056696 w 5728229"/>
                <a:gd name="connsiteY5" fmla="*/ 314222 h 4059534"/>
                <a:gd name="connsiteX6" fmla="*/ 3330209 w 5728229"/>
                <a:gd name="connsiteY6" fmla="*/ 259902 h 4059534"/>
                <a:gd name="connsiteX7" fmla="*/ 3456957 w 5728229"/>
                <a:gd name="connsiteY7" fmla="*/ 76923 h 4059534"/>
                <a:gd name="connsiteX8" fmla="*/ 3511278 w 5728229"/>
                <a:gd name="connsiteY8" fmla="*/ 1643 h 4059534"/>
                <a:gd name="connsiteX9" fmla="*/ 3547469 w 5728229"/>
                <a:gd name="connsiteY9" fmla="*/ 33587 h 4059534"/>
                <a:gd name="connsiteX10" fmla="*/ 3491404 w 5728229"/>
                <a:gd name="connsiteY10" fmla="*/ 130608 h 4059534"/>
                <a:gd name="connsiteX11" fmla="*/ 3455520 w 5728229"/>
                <a:gd name="connsiteY11" fmla="*/ 250848 h 4059534"/>
                <a:gd name="connsiteX12" fmla="*/ 3531743 w 5728229"/>
                <a:gd name="connsiteY12" fmla="*/ 354728 h 4059534"/>
                <a:gd name="connsiteX13" fmla="*/ 3844819 w 5728229"/>
                <a:gd name="connsiteY13" fmla="*/ 404757 h 4059534"/>
                <a:gd name="connsiteX14" fmla="*/ 4135001 w 5728229"/>
                <a:gd name="connsiteY14" fmla="*/ 533415 h 4059534"/>
                <a:gd name="connsiteX15" fmla="*/ 4378973 w 5728229"/>
                <a:gd name="connsiteY15" fmla="*/ 603462 h 4059534"/>
                <a:gd name="connsiteX16" fmla="*/ 4750165 w 5728229"/>
                <a:gd name="connsiteY16" fmla="*/ 504345 h 4059534"/>
                <a:gd name="connsiteX17" fmla="*/ 4953632 w 5728229"/>
                <a:gd name="connsiteY17" fmla="*/ 424774 h 4059534"/>
                <a:gd name="connsiteX18" fmla="*/ 5012716 w 5728229"/>
                <a:gd name="connsiteY18" fmla="*/ 450025 h 4059534"/>
                <a:gd name="connsiteX19" fmla="*/ 4903603 w 5728229"/>
                <a:gd name="connsiteY19" fmla="*/ 508637 h 4059534"/>
                <a:gd name="connsiteX20" fmla="*/ 4698225 w 5728229"/>
                <a:gd name="connsiteY20" fmla="*/ 609167 h 4059534"/>
                <a:gd name="connsiteX21" fmla="*/ 4623417 w 5728229"/>
                <a:gd name="connsiteY21" fmla="*/ 703522 h 4059534"/>
                <a:gd name="connsiteX22" fmla="*/ 4641524 w 5728229"/>
                <a:gd name="connsiteY22" fmla="*/ 857431 h 4059534"/>
                <a:gd name="connsiteX23" fmla="*/ 4885967 w 5728229"/>
                <a:gd name="connsiteY23" fmla="*/ 1056607 h 4059534"/>
                <a:gd name="connsiteX24" fmla="*/ 5248106 w 5728229"/>
                <a:gd name="connsiteY24" fmla="*/ 1518333 h 4059534"/>
                <a:gd name="connsiteX25" fmla="*/ 5474442 w 5728229"/>
                <a:gd name="connsiteY25" fmla="*/ 1880472 h 4059534"/>
                <a:gd name="connsiteX26" fmla="*/ 5718886 w 5728229"/>
                <a:gd name="connsiteY26" fmla="*/ 2496108 h 4059534"/>
                <a:gd name="connsiteX27" fmla="*/ 5673619 w 5728229"/>
                <a:gd name="connsiteY27" fmla="*/ 2966888 h 4059534"/>
                <a:gd name="connsiteX28" fmla="*/ 5637405 w 5728229"/>
                <a:gd name="connsiteY28" fmla="*/ 3075530 h 4059534"/>
                <a:gd name="connsiteX29" fmla="*/ 5592138 w 5728229"/>
                <a:gd name="connsiteY29" fmla="*/ 3175118 h 4059534"/>
                <a:gd name="connsiteX30" fmla="*/ 5474442 w 5728229"/>
                <a:gd name="connsiteY30" fmla="*/ 3157011 h 4059534"/>
                <a:gd name="connsiteX31" fmla="*/ 5356747 w 5728229"/>
                <a:gd name="connsiteY31" fmla="*/ 3057423 h 4059534"/>
                <a:gd name="connsiteX32" fmla="*/ 5220945 w 5728229"/>
                <a:gd name="connsiteY32" fmla="*/ 3120797 h 4059534"/>
                <a:gd name="connsiteX33" fmla="*/ 5266213 w 5728229"/>
                <a:gd name="connsiteY33" fmla="*/ 3247545 h 4059534"/>
                <a:gd name="connsiteX34" fmla="*/ 5374854 w 5728229"/>
                <a:gd name="connsiteY34" fmla="*/ 3292813 h 4059534"/>
                <a:gd name="connsiteX35" fmla="*/ 5447282 w 5728229"/>
                <a:gd name="connsiteY35" fmla="*/ 3356187 h 4059534"/>
                <a:gd name="connsiteX36" fmla="*/ 5374854 w 5728229"/>
                <a:gd name="connsiteY36" fmla="*/ 3510096 h 4059534"/>
                <a:gd name="connsiteX37" fmla="*/ 5021769 w 5728229"/>
                <a:gd name="connsiteY37" fmla="*/ 3682112 h 4059534"/>
                <a:gd name="connsiteX38" fmla="*/ 4134530 w 5728229"/>
                <a:gd name="connsiteY38" fmla="*/ 3881288 h 4059534"/>
                <a:gd name="connsiteX39" fmla="*/ 3319718 w 5728229"/>
                <a:gd name="connsiteY39" fmla="*/ 4026143 h 4059534"/>
                <a:gd name="connsiteX40" fmla="*/ 2876098 w 5728229"/>
                <a:gd name="connsiteY40" fmla="*/ 4053304 h 4059534"/>
                <a:gd name="connsiteX41" fmla="*/ 2296676 w 5728229"/>
                <a:gd name="connsiteY41" fmla="*/ 3935609 h 4059534"/>
                <a:gd name="connsiteX42" fmla="*/ 1726308 w 5728229"/>
                <a:gd name="connsiteY42" fmla="*/ 3673058 h 4059534"/>
                <a:gd name="connsiteX43" fmla="*/ 1183100 w 5728229"/>
                <a:gd name="connsiteY43" fmla="*/ 3446722 h 4059534"/>
                <a:gd name="connsiteX44" fmla="*/ 657999 w 5728229"/>
                <a:gd name="connsiteY44" fmla="*/ 3211332 h 4059534"/>
                <a:gd name="connsiteX45" fmla="*/ 259646 w 5728229"/>
                <a:gd name="connsiteY45" fmla="*/ 2803926 h 4059534"/>
                <a:gd name="connsiteX46" fmla="*/ 33310 w 5728229"/>
                <a:gd name="connsiteY46" fmla="*/ 2278825 h 4059534"/>
                <a:gd name="connsiteX47" fmla="*/ 15203 w 5728229"/>
                <a:gd name="connsiteY47" fmla="*/ 1735617 h 4059534"/>
                <a:gd name="connsiteX48" fmla="*/ 169112 w 5728229"/>
                <a:gd name="connsiteY48" fmla="*/ 1282943 h 4059534"/>
                <a:gd name="connsiteX49" fmla="*/ 268700 w 5728229"/>
                <a:gd name="connsiteY49" fmla="*/ 1156195 h 4059534"/>
                <a:gd name="connsiteX0" fmla="*/ 268700 w 5728229"/>
                <a:gd name="connsiteY0" fmla="*/ 1156195 h 4059534"/>
                <a:gd name="connsiteX1" fmla="*/ 648945 w 5728229"/>
                <a:gd name="connsiteY1" fmla="*/ 839324 h 4059534"/>
                <a:gd name="connsiteX2" fmla="*/ 1065405 w 5728229"/>
                <a:gd name="connsiteY2" fmla="*/ 622040 h 4059534"/>
                <a:gd name="connsiteX3" fmla="*/ 1681041 w 5728229"/>
                <a:gd name="connsiteY3" fmla="*/ 504345 h 4059534"/>
                <a:gd name="connsiteX4" fmla="*/ 2405318 w 5728229"/>
                <a:gd name="connsiteY4" fmla="*/ 395704 h 4059534"/>
                <a:gd name="connsiteX5" fmla="*/ 3056696 w 5728229"/>
                <a:gd name="connsiteY5" fmla="*/ 314222 h 4059534"/>
                <a:gd name="connsiteX6" fmla="*/ 3330209 w 5728229"/>
                <a:gd name="connsiteY6" fmla="*/ 259902 h 4059534"/>
                <a:gd name="connsiteX7" fmla="*/ 3456957 w 5728229"/>
                <a:gd name="connsiteY7" fmla="*/ 76923 h 4059534"/>
                <a:gd name="connsiteX8" fmla="*/ 3511278 w 5728229"/>
                <a:gd name="connsiteY8" fmla="*/ 1643 h 4059534"/>
                <a:gd name="connsiteX9" fmla="*/ 3547469 w 5728229"/>
                <a:gd name="connsiteY9" fmla="*/ 33587 h 4059534"/>
                <a:gd name="connsiteX10" fmla="*/ 3491404 w 5728229"/>
                <a:gd name="connsiteY10" fmla="*/ 130608 h 4059534"/>
                <a:gd name="connsiteX11" fmla="*/ 3455520 w 5728229"/>
                <a:gd name="connsiteY11" fmla="*/ 250848 h 4059534"/>
                <a:gd name="connsiteX12" fmla="*/ 3531743 w 5728229"/>
                <a:gd name="connsiteY12" fmla="*/ 354728 h 4059534"/>
                <a:gd name="connsiteX13" fmla="*/ 3844819 w 5728229"/>
                <a:gd name="connsiteY13" fmla="*/ 404757 h 4059534"/>
                <a:gd name="connsiteX14" fmla="*/ 4135001 w 5728229"/>
                <a:gd name="connsiteY14" fmla="*/ 533415 h 4059534"/>
                <a:gd name="connsiteX15" fmla="*/ 4378973 w 5728229"/>
                <a:gd name="connsiteY15" fmla="*/ 603462 h 4059534"/>
                <a:gd name="connsiteX16" fmla="*/ 4750165 w 5728229"/>
                <a:gd name="connsiteY16" fmla="*/ 504345 h 4059534"/>
                <a:gd name="connsiteX17" fmla="*/ 4953632 w 5728229"/>
                <a:gd name="connsiteY17" fmla="*/ 424774 h 4059534"/>
                <a:gd name="connsiteX18" fmla="*/ 5012716 w 5728229"/>
                <a:gd name="connsiteY18" fmla="*/ 450025 h 4059534"/>
                <a:gd name="connsiteX19" fmla="*/ 4903603 w 5728229"/>
                <a:gd name="connsiteY19" fmla="*/ 508637 h 4059534"/>
                <a:gd name="connsiteX20" fmla="*/ 4698225 w 5728229"/>
                <a:gd name="connsiteY20" fmla="*/ 609167 h 4059534"/>
                <a:gd name="connsiteX21" fmla="*/ 4618655 w 5728229"/>
                <a:gd name="connsiteY21" fmla="*/ 722572 h 4059534"/>
                <a:gd name="connsiteX22" fmla="*/ 4641524 w 5728229"/>
                <a:gd name="connsiteY22" fmla="*/ 857431 h 4059534"/>
                <a:gd name="connsiteX23" fmla="*/ 4885967 w 5728229"/>
                <a:gd name="connsiteY23" fmla="*/ 1056607 h 4059534"/>
                <a:gd name="connsiteX24" fmla="*/ 5248106 w 5728229"/>
                <a:gd name="connsiteY24" fmla="*/ 1518333 h 4059534"/>
                <a:gd name="connsiteX25" fmla="*/ 5474442 w 5728229"/>
                <a:gd name="connsiteY25" fmla="*/ 1880472 h 4059534"/>
                <a:gd name="connsiteX26" fmla="*/ 5718886 w 5728229"/>
                <a:gd name="connsiteY26" fmla="*/ 2496108 h 4059534"/>
                <a:gd name="connsiteX27" fmla="*/ 5673619 w 5728229"/>
                <a:gd name="connsiteY27" fmla="*/ 2966888 h 4059534"/>
                <a:gd name="connsiteX28" fmla="*/ 5637405 w 5728229"/>
                <a:gd name="connsiteY28" fmla="*/ 3075530 h 4059534"/>
                <a:gd name="connsiteX29" fmla="*/ 5592138 w 5728229"/>
                <a:gd name="connsiteY29" fmla="*/ 3175118 h 4059534"/>
                <a:gd name="connsiteX30" fmla="*/ 5474442 w 5728229"/>
                <a:gd name="connsiteY30" fmla="*/ 3157011 h 4059534"/>
                <a:gd name="connsiteX31" fmla="*/ 5356747 w 5728229"/>
                <a:gd name="connsiteY31" fmla="*/ 3057423 h 4059534"/>
                <a:gd name="connsiteX32" fmla="*/ 5220945 w 5728229"/>
                <a:gd name="connsiteY32" fmla="*/ 3120797 h 4059534"/>
                <a:gd name="connsiteX33" fmla="*/ 5266213 w 5728229"/>
                <a:gd name="connsiteY33" fmla="*/ 3247545 h 4059534"/>
                <a:gd name="connsiteX34" fmla="*/ 5374854 w 5728229"/>
                <a:gd name="connsiteY34" fmla="*/ 3292813 h 4059534"/>
                <a:gd name="connsiteX35" fmla="*/ 5447282 w 5728229"/>
                <a:gd name="connsiteY35" fmla="*/ 3356187 h 4059534"/>
                <a:gd name="connsiteX36" fmla="*/ 5374854 w 5728229"/>
                <a:gd name="connsiteY36" fmla="*/ 3510096 h 4059534"/>
                <a:gd name="connsiteX37" fmla="*/ 5021769 w 5728229"/>
                <a:gd name="connsiteY37" fmla="*/ 3682112 h 4059534"/>
                <a:gd name="connsiteX38" fmla="*/ 4134530 w 5728229"/>
                <a:gd name="connsiteY38" fmla="*/ 3881288 h 4059534"/>
                <a:gd name="connsiteX39" fmla="*/ 3319718 w 5728229"/>
                <a:gd name="connsiteY39" fmla="*/ 4026143 h 4059534"/>
                <a:gd name="connsiteX40" fmla="*/ 2876098 w 5728229"/>
                <a:gd name="connsiteY40" fmla="*/ 4053304 h 4059534"/>
                <a:gd name="connsiteX41" fmla="*/ 2296676 w 5728229"/>
                <a:gd name="connsiteY41" fmla="*/ 3935609 h 4059534"/>
                <a:gd name="connsiteX42" fmla="*/ 1726308 w 5728229"/>
                <a:gd name="connsiteY42" fmla="*/ 3673058 h 4059534"/>
                <a:gd name="connsiteX43" fmla="*/ 1183100 w 5728229"/>
                <a:gd name="connsiteY43" fmla="*/ 3446722 h 4059534"/>
                <a:gd name="connsiteX44" fmla="*/ 657999 w 5728229"/>
                <a:gd name="connsiteY44" fmla="*/ 3211332 h 4059534"/>
                <a:gd name="connsiteX45" fmla="*/ 259646 w 5728229"/>
                <a:gd name="connsiteY45" fmla="*/ 2803926 h 4059534"/>
                <a:gd name="connsiteX46" fmla="*/ 33310 w 5728229"/>
                <a:gd name="connsiteY46" fmla="*/ 2278825 h 4059534"/>
                <a:gd name="connsiteX47" fmla="*/ 15203 w 5728229"/>
                <a:gd name="connsiteY47" fmla="*/ 1735617 h 4059534"/>
                <a:gd name="connsiteX48" fmla="*/ 169112 w 5728229"/>
                <a:gd name="connsiteY48" fmla="*/ 1282943 h 4059534"/>
                <a:gd name="connsiteX49" fmla="*/ 268700 w 5728229"/>
                <a:gd name="connsiteY49" fmla="*/ 1156195 h 4059534"/>
                <a:gd name="connsiteX0" fmla="*/ 268700 w 5728229"/>
                <a:gd name="connsiteY0" fmla="*/ 1156195 h 4059534"/>
                <a:gd name="connsiteX1" fmla="*/ 648945 w 5728229"/>
                <a:gd name="connsiteY1" fmla="*/ 839324 h 4059534"/>
                <a:gd name="connsiteX2" fmla="*/ 1065405 w 5728229"/>
                <a:gd name="connsiteY2" fmla="*/ 622040 h 4059534"/>
                <a:gd name="connsiteX3" fmla="*/ 1681041 w 5728229"/>
                <a:gd name="connsiteY3" fmla="*/ 504345 h 4059534"/>
                <a:gd name="connsiteX4" fmla="*/ 2405318 w 5728229"/>
                <a:gd name="connsiteY4" fmla="*/ 395704 h 4059534"/>
                <a:gd name="connsiteX5" fmla="*/ 3056696 w 5728229"/>
                <a:gd name="connsiteY5" fmla="*/ 314222 h 4059534"/>
                <a:gd name="connsiteX6" fmla="*/ 3330209 w 5728229"/>
                <a:gd name="connsiteY6" fmla="*/ 259902 h 4059534"/>
                <a:gd name="connsiteX7" fmla="*/ 3456957 w 5728229"/>
                <a:gd name="connsiteY7" fmla="*/ 76923 h 4059534"/>
                <a:gd name="connsiteX8" fmla="*/ 3511278 w 5728229"/>
                <a:gd name="connsiteY8" fmla="*/ 1643 h 4059534"/>
                <a:gd name="connsiteX9" fmla="*/ 3547469 w 5728229"/>
                <a:gd name="connsiteY9" fmla="*/ 33587 h 4059534"/>
                <a:gd name="connsiteX10" fmla="*/ 3491404 w 5728229"/>
                <a:gd name="connsiteY10" fmla="*/ 130608 h 4059534"/>
                <a:gd name="connsiteX11" fmla="*/ 3455520 w 5728229"/>
                <a:gd name="connsiteY11" fmla="*/ 250848 h 4059534"/>
                <a:gd name="connsiteX12" fmla="*/ 3531743 w 5728229"/>
                <a:gd name="connsiteY12" fmla="*/ 354728 h 4059534"/>
                <a:gd name="connsiteX13" fmla="*/ 3844819 w 5728229"/>
                <a:gd name="connsiteY13" fmla="*/ 404757 h 4059534"/>
                <a:gd name="connsiteX14" fmla="*/ 4135001 w 5728229"/>
                <a:gd name="connsiteY14" fmla="*/ 533415 h 4059534"/>
                <a:gd name="connsiteX15" fmla="*/ 4378973 w 5728229"/>
                <a:gd name="connsiteY15" fmla="*/ 603462 h 4059534"/>
                <a:gd name="connsiteX16" fmla="*/ 4750165 w 5728229"/>
                <a:gd name="connsiteY16" fmla="*/ 504345 h 4059534"/>
                <a:gd name="connsiteX17" fmla="*/ 4953632 w 5728229"/>
                <a:gd name="connsiteY17" fmla="*/ 424774 h 4059534"/>
                <a:gd name="connsiteX18" fmla="*/ 5012716 w 5728229"/>
                <a:gd name="connsiteY18" fmla="*/ 450025 h 4059534"/>
                <a:gd name="connsiteX19" fmla="*/ 4903603 w 5728229"/>
                <a:gd name="connsiteY19" fmla="*/ 508637 h 4059534"/>
                <a:gd name="connsiteX20" fmla="*/ 4698225 w 5728229"/>
                <a:gd name="connsiteY20" fmla="*/ 609167 h 4059534"/>
                <a:gd name="connsiteX21" fmla="*/ 4618655 w 5728229"/>
                <a:gd name="connsiteY21" fmla="*/ 722572 h 4059534"/>
                <a:gd name="connsiteX22" fmla="*/ 4662956 w 5728229"/>
                <a:gd name="connsiteY22" fmla="*/ 864575 h 4059534"/>
                <a:gd name="connsiteX23" fmla="*/ 4885967 w 5728229"/>
                <a:gd name="connsiteY23" fmla="*/ 1056607 h 4059534"/>
                <a:gd name="connsiteX24" fmla="*/ 5248106 w 5728229"/>
                <a:gd name="connsiteY24" fmla="*/ 1518333 h 4059534"/>
                <a:gd name="connsiteX25" fmla="*/ 5474442 w 5728229"/>
                <a:gd name="connsiteY25" fmla="*/ 1880472 h 4059534"/>
                <a:gd name="connsiteX26" fmla="*/ 5718886 w 5728229"/>
                <a:gd name="connsiteY26" fmla="*/ 2496108 h 4059534"/>
                <a:gd name="connsiteX27" fmla="*/ 5673619 w 5728229"/>
                <a:gd name="connsiteY27" fmla="*/ 2966888 h 4059534"/>
                <a:gd name="connsiteX28" fmla="*/ 5637405 w 5728229"/>
                <a:gd name="connsiteY28" fmla="*/ 3075530 h 4059534"/>
                <a:gd name="connsiteX29" fmla="*/ 5592138 w 5728229"/>
                <a:gd name="connsiteY29" fmla="*/ 3175118 h 4059534"/>
                <a:gd name="connsiteX30" fmla="*/ 5474442 w 5728229"/>
                <a:gd name="connsiteY30" fmla="*/ 3157011 h 4059534"/>
                <a:gd name="connsiteX31" fmla="*/ 5356747 w 5728229"/>
                <a:gd name="connsiteY31" fmla="*/ 3057423 h 4059534"/>
                <a:gd name="connsiteX32" fmla="*/ 5220945 w 5728229"/>
                <a:gd name="connsiteY32" fmla="*/ 3120797 h 4059534"/>
                <a:gd name="connsiteX33" fmla="*/ 5266213 w 5728229"/>
                <a:gd name="connsiteY33" fmla="*/ 3247545 h 4059534"/>
                <a:gd name="connsiteX34" fmla="*/ 5374854 w 5728229"/>
                <a:gd name="connsiteY34" fmla="*/ 3292813 h 4059534"/>
                <a:gd name="connsiteX35" fmla="*/ 5447282 w 5728229"/>
                <a:gd name="connsiteY35" fmla="*/ 3356187 h 4059534"/>
                <a:gd name="connsiteX36" fmla="*/ 5374854 w 5728229"/>
                <a:gd name="connsiteY36" fmla="*/ 3510096 h 4059534"/>
                <a:gd name="connsiteX37" fmla="*/ 5021769 w 5728229"/>
                <a:gd name="connsiteY37" fmla="*/ 3682112 h 4059534"/>
                <a:gd name="connsiteX38" fmla="*/ 4134530 w 5728229"/>
                <a:gd name="connsiteY38" fmla="*/ 3881288 h 4059534"/>
                <a:gd name="connsiteX39" fmla="*/ 3319718 w 5728229"/>
                <a:gd name="connsiteY39" fmla="*/ 4026143 h 4059534"/>
                <a:gd name="connsiteX40" fmla="*/ 2876098 w 5728229"/>
                <a:gd name="connsiteY40" fmla="*/ 4053304 h 4059534"/>
                <a:gd name="connsiteX41" fmla="*/ 2296676 w 5728229"/>
                <a:gd name="connsiteY41" fmla="*/ 3935609 h 4059534"/>
                <a:gd name="connsiteX42" fmla="*/ 1726308 w 5728229"/>
                <a:gd name="connsiteY42" fmla="*/ 3673058 h 4059534"/>
                <a:gd name="connsiteX43" fmla="*/ 1183100 w 5728229"/>
                <a:gd name="connsiteY43" fmla="*/ 3446722 h 4059534"/>
                <a:gd name="connsiteX44" fmla="*/ 657999 w 5728229"/>
                <a:gd name="connsiteY44" fmla="*/ 3211332 h 4059534"/>
                <a:gd name="connsiteX45" fmla="*/ 259646 w 5728229"/>
                <a:gd name="connsiteY45" fmla="*/ 2803926 h 4059534"/>
                <a:gd name="connsiteX46" fmla="*/ 33310 w 5728229"/>
                <a:gd name="connsiteY46" fmla="*/ 2278825 h 4059534"/>
                <a:gd name="connsiteX47" fmla="*/ 15203 w 5728229"/>
                <a:gd name="connsiteY47" fmla="*/ 1735617 h 4059534"/>
                <a:gd name="connsiteX48" fmla="*/ 169112 w 5728229"/>
                <a:gd name="connsiteY48" fmla="*/ 1282943 h 4059534"/>
                <a:gd name="connsiteX49" fmla="*/ 268700 w 5728229"/>
                <a:gd name="connsiteY49" fmla="*/ 1156195 h 4059534"/>
                <a:gd name="connsiteX0" fmla="*/ 268700 w 5728229"/>
                <a:gd name="connsiteY0" fmla="*/ 1156195 h 4059534"/>
                <a:gd name="connsiteX1" fmla="*/ 648945 w 5728229"/>
                <a:gd name="connsiteY1" fmla="*/ 839324 h 4059534"/>
                <a:gd name="connsiteX2" fmla="*/ 1065405 w 5728229"/>
                <a:gd name="connsiteY2" fmla="*/ 622040 h 4059534"/>
                <a:gd name="connsiteX3" fmla="*/ 1681041 w 5728229"/>
                <a:gd name="connsiteY3" fmla="*/ 504345 h 4059534"/>
                <a:gd name="connsiteX4" fmla="*/ 2405318 w 5728229"/>
                <a:gd name="connsiteY4" fmla="*/ 395704 h 4059534"/>
                <a:gd name="connsiteX5" fmla="*/ 3056696 w 5728229"/>
                <a:gd name="connsiteY5" fmla="*/ 314222 h 4059534"/>
                <a:gd name="connsiteX6" fmla="*/ 3330209 w 5728229"/>
                <a:gd name="connsiteY6" fmla="*/ 259902 h 4059534"/>
                <a:gd name="connsiteX7" fmla="*/ 3456957 w 5728229"/>
                <a:gd name="connsiteY7" fmla="*/ 76923 h 4059534"/>
                <a:gd name="connsiteX8" fmla="*/ 3511278 w 5728229"/>
                <a:gd name="connsiteY8" fmla="*/ 1643 h 4059534"/>
                <a:gd name="connsiteX9" fmla="*/ 3547469 w 5728229"/>
                <a:gd name="connsiteY9" fmla="*/ 33587 h 4059534"/>
                <a:gd name="connsiteX10" fmla="*/ 3491404 w 5728229"/>
                <a:gd name="connsiteY10" fmla="*/ 130608 h 4059534"/>
                <a:gd name="connsiteX11" fmla="*/ 3455520 w 5728229"/>
                <a:gd name="connsiteY11" fmla="*/ 250848 h 4059534"/>
                <a:gd name="connsiteX12" fmla="*/ 3531743 w 5728229"/>
                <a:gd name="connsiteY12" fmla="*/ 354728 h 4059534"/>
                <a:gd name="connsiteX13" fmla="*/ 3844819 w 5728229"/>
                <a:gd name="connsiteY13" fmla="*/ 404757 h 4059534"/>
                <a:gd name="connsiteX14" fmla="*/ 4135001 w 5728229"/>
                <a:gd name="connsiteY14" fmla="*/ 533415 h 4059534"/>
                <a:gd name="connsiteX15" fmla="*/ 4378973 w 5728229"/>
                <a:gd name="connsiteY15" fmla="*/ 603462 h 4059534"/>
                <a:gd name="connsiteX16" fmla="*/ 4750165 w 5728229"/>
                <a:gd name="connsiteY16" fmla="*/ 504345 h 4059534"/>
                <a:gd name="connsiteX17" fmla="*/ 4953632 w 5728229"/>
                <a:gd name="connsiteY17" fmla="*/ 424774 h 4059534"/>
                <a:gd name="connsiteX18" fmla="*/ 5012716 w 5728229"/>
                <a:gd name="connsiteY18" fmla="*/ 450025 h 4059534"/>
                <a:gd name="connsiteX19" fmla="*/ 4903603 w 5728229"/>
                <a:gd name="connsiteY19" fmla="*/ 508637 h 4059534"/>
                <a:gd name="connsiteX20" fmla="*/ 4698225 w 5728229"/>
                <a:gd name="connsiteY20" fmla="*/ 609167 h 4059534"/>
                <a:gd name="connsiteX21" fmla="*/ 4611511 w 5728229"/>
                <a:gd name="connsiteY21" fmla="*/ 744004 h 4059534"/>
                <a:gd name="connsiteX22" fmla="*/ 4662956 w 5728229"/>
                <a:gd name="connsiteY22" fmla="*/ 864575 h 4059534"/>
                <a:gd name="connsiteX23" fmla="*/ 4885967 w 5728229"/>
                <a:gd name="connsiteY23" fmla="*/ 1056607 h 4059534"/>
                <a:gd name="connsiteX24" fmla="*/ 5248106 w 5728229"/>
                <a:gd name="connsiteY24" fmla="*/ 1518333 h 4059534"/>
                <a:gd name="connsiteX25" fmla="*/ 5474442 w 5728229"/>
                <a:gd name="connsiteY25" fmla="*/ 1880472 h 4059534"/>
                <a:gd name="connsiteX26" fmla="*/ 5718886 w 5728229"/>
                <a:gd name="connsiteY26" fmla="*/ 2496108 h 4059534"/>
                <a:gd name="connsiteX27" fmla="*/ 5673619 w 5728229"/>
                <a:gd name="connsiteY27" fmla="*/ 2966888 h 4059534"/>
                <a:gd name="connsiteX28" fmla="*/ 5637405 w 5728229"/>
                <a:gd name="connsiteY28" fmla="*/ 3075530 h 4059534"/>
                <a:gd name="connsiteX29" fmla="*/ 5592138 w 5728229"/>
                <a:gd name="connsiteY29" fmla="*/ 3175118 h 4059534"/>
                <a:gd name="connsiteX30" fmla="*/ 5474442 w 5728229"/>
                <a:gd name="connsiteY30" fmla="*/ 3157011 h 4059534"/>
                <a:gd name="connsiteX31" fmla="*/ 5356747 w 5728229"/>
                <a:gd name="connsiteY31" fmla="*/ 3057423 h 4059534"/>
                <a:gd name="connsiteX32" fmla="*/ 5220945 w 5728229"/>
                <a:gd name="connsiteY32" fmla="*/ 3120797 h 4059534"/>
                <a:gd name="connsiteX33" fmla="*/ 5266213 w 5728229"/>
                <a:gd name="connsiteY33" fmla="*/ 3247545 h 4059534"/>
                <a:gd name="connsiteX34" fmla="*/ 5374854 w 5728229"/>
                <a:gd name="connsiteY34" fmla="*/ 3292813 h 4059534"/>
                <a:gd name="connsiteX35" fmla="*/ 5447282 w 5728229"/>
                <a:gd name="connsiteY35" fmla="*/ 3356187 h 4059534"/>
                <a:gd name="connsiteX36" fmla="*/ 5374854 w 5728229"/>
                <a:gd name="connsiteY36" fmla="*/ 3510096 h 4059534"/>
                <a:gd name="connsiteX37" fmla="*/ 5021769 w 5728229"/>
                <a:gd name="connsiteY37" fmla="*/ 3682112 h 4059534"/>
                <a:gd name="connsiteX38" fmla="*/ 4134530 w 5728229"/>
                <a:gd name="connsiteY38" fmla="*/ 3881288 h 4059534"/>
                <a:gd name="connsiteX39" fmla="*/ 3319718 w 5728229"/>
                <a:gd name="connsiteY39" fmla="*/ 4026143 h 4059534"/>
                <a:gd name="connsiteX40" fmla="*/ 2876098 w 5728229"/>
                <a:gd name="connsiteY40" fmla="*/ 4053304 h 4059534"/>
                <a:gd name="connsiteX41" fmla="*/ 2296676 w 5728229"/>
                <a:gd name="connsiteY41" fmla="*/ 3935609 h 4059534"/>
                <a:gd name="connsiteX42" fmla="*/ 1726308 w 5728229"/>
                <a:gd name="connsiteY42" fmla="*/ 3673058 h 4059534"/>
                <a:gd name="connsiteX43" fmla="*/ 1183100 w 5728229"/>
                <a:gd name="connsiteY43" fmla="*/ 3446722 h 4059534"/>
                <a:gd name="connsiteX44" fmla="*/ 657999 w 5728229"/>
                <a:gd name="connsiteY44" fmla="*/ 3211332 h 4059534"/>
                <a:gd name="connsiteX45" fmla="*/ 259646 w 5728229"/>
                <a:gd name="connsiteY45" fmla="*/ 2803926 h 4059534"/>
                <a:gd name="connsiteX46" fmla="*/ 33310 w 5728229"/>
                <a:gd name="connsiteY46" fmla="*/ 2278825 h 4059534"/>
                <a:gd name="connsiteX47" fmla="*/ 15203 w 5728229"/>
                <a:gd name="connsiteY47" fmla="*/ 1735617 h 4059534"/>
                <a:gd name="connsiteX48" fmla="*/ 169112 w 5728229"/>
                <a:gd name="connsiteY48" fmla="*/ 1282943 h 4059534"/>
                <a:gd name="connsiteX49" fmla="*/ 268700 w 5728229"/>
                <a:gd name="connsiteY49" fmla="*/ 1156195 h 4059534"/>
                <a:gd name="connsiteX0" fmla="*/ 268700 w 5728229"/>
                <a:gd name="connsiteY0" fmla="*/ 1156195 h 4059534"/>
                <a:gd name="connsiteX1" fmla="*/ 648945 w 5728229"/>
                <a:gd name="connsiteY1" fmla="*/ 839324 h 4059534"/>
                <a:gd name="connsiteX2" fmla="*/ 1065405 w 5728229"/>
                <a:gd name="connsiteY2" fmla="*/ 622040 h 4059534"/>
                <a:gd name="connsiteX3" fmla="*/ 1681041 w 5728229"/>
                <a:gd name="connsiteY3" fmla="*/ 504345 h 4059534"/>
                <a:gd name="connsiteX4" fmla="*/ 2405318 w 5728229"/>
                <a:gd name="connsiteY4" fmla="*/ 395704 h 4059534"/>
                <a:gd name="connsiteX5" fmla="*/ 3056696 w 5728229"/>
                <a:gd name="connsiteY5" fmla="*/ 314222 h 4059534"/>
                <a:gd name="connsiteX6" fmla="*/ 3330209 w 5728229"/>
                <a:gd name="connsiteY6" fmla="*/ 259902 h 4059534"/>
                <a:gd name="connsiteX7" fmla="*/ 3456957 w 5728229"/>
                <a:gd name="connsiteY7" fmla="*/ 76923 h 4059534"/>
                <a:gd name="connsiteX8" fmla="*/ 3511278 w 5728229"/>
                <a:gd name="connsiteY8" fmla="*/ 1643 h 4059534"/>
                <a:gd name="connsiteX9" fmla="*/ 3547469 w 5728229"/>
                <a:gd name="connsiteY9" fmla="*/ 33587 h 4059534"/>
                <a:gd name="connsiteX10" fmla="*/ 3491404 w 5728229"/>
                <a:gd name="connsiteY10" fmla="*/ 130608 h 4059534"/>
                <a:gd name="connsiteX11" fmla="*/ 3455520 w 5728229"/>
                <a:gd name="connsiteY11" fmla="*/ 250848 h 4059534"/>
                <a:gd name="connsiteX12" fmla="*/ 3531743 w 5728229"/>
                <a:gd name="connsiteY12" fmla="*/ 354728 h 4059534"/>
                <a:gd name="connsiteX13" fmla="*/ 3844819 w 5728229"/>
                <a:gd name="connsiteY13" fmla="*/ 404757 h 4059534"/>
                <a:gd name="connsiteX14" fmla="*/ 4135001 w 5728229"/>
                <a:gd name="connsiteY14" fmla="*/ 533415 h 4059534"/>
                <a:gd name="connsiteX15" fmla="*/ 4378973 w 5728229"/>
                <a:gd name="connsiteY15" fmla="*/ 603462 h 4059534"/>
                <a:gd name="connsiteX16" fmla="*/ 4750165 w 5728229"/>
                <a:gd name="connsiteY16" fmla="*/ 504345 h 4059534"/>
                <a:gd name="connsiteX17" fmla="*/ 4953632 w 5728229"/>
                <a:gd name="connsiteY17" fmla="*/ 424774 h 4059534"/>
                <a:gd name="connsiteX18" fmla="*/ 5012716 w 5728229"/>
                <a:gd name="connsiteY18" fmla="*/ 450025 h 4059534"/>
                <a:gd name="connsiteX19" fmla="*/ 4903603 w 5728229"/>
                <a:gd name="connsiteY19" fmla="*/ 508637 h 4059534"/>
                <a:gd name="connsiteX20" fmla="*/ 4698225 w 5728229"/>
                <a:gd name="connsiteY20" fmla="*/ 609167 h 4059534"/>
                <a:gd name="connsiteX21" fmla="*/ 4611511 w 5728229"/>
                <a:gd name="connsiteY21" fmla="*/ 744004 h 4059534"/>
                <a:gd name="connsiteX22" fmla="*/ 4662956 w 5728229"/>
                <a:gd name="connsiteY22" fmla="*/ 864575 h 4059534"/>
                <a:gd name="connsiteX23" fmla="*/ 4890729 w 5728229"/>
                <a:gd name="connsiteY23" fmla="*/ 1075657 h 4059534"/>
                <a:gd name="connsiteX24" fmla="*/ 5248106 w 5728229"/>
                <a:gd name="connsiteY24" fmla="*/ 1518333 h 4059534"/>
                <a:gd name="connsiteX25" fmla="*/ 5474442 w 5728229"/>
                <a:gd name="connsiteY25" fmla="*/ 1880472 h 4059534"/>
                <a:gd name="connsiteX26" fmla="*/ 5718886 w 5728229"/>
                <a:gd name="connsiteY26" fmla="*/ 2496108 h 4059534"/>
                <a:gd name="connsiteX27" fmla="*/ 5673619 w 5728229"/>
                <a:gd name="connsiteY27" fmla="*/ 2966888 h 4059534"/>
                <a:gd name="connsiteX28" fmla="*/ 5637405 w 5728229"/>
                <a:gd name="connsiteY28" fmla="*/ 3075530 h 4059534"/>
                <a:gd name="connsiteX29" fmla="*/ 5592138 w 5728229"/>
                <a:gd name="connsiteY29" fmla="*/ 3175118 h 4059534"/>
                <a:gd name="connsiteX30" fmla="*/ 5474442 w 5728229"/>
                <a:gd name="connsiteY30" fmla="*/ 3157011 h 4059534"/>
                <a:gd name="connsiteX31" fmla="*/ 5356747 w 5728229"/>
                <a:gd name="connsiteY31" fmla="*/ 3057423 h 4059534"/>
                <a:gd name="connsiteX32" fmla="*/ 5220945 w 5728229"/>
                <a:gd name="connsiteY32" fmla="*/ 3120797 h 4059534"/>
                <a:gd name="connsiteX33" fmla="*/ 5266213 w 5728229"/>
                <a:gd name="connsiteY33" fmla="*/ 3247545 h 4059534"/>
                <a:gd name="connsiteX34" fmla="*/ 5374854 w 5728229"/>
                <a:gd name="connsiteY34" fmla="*/ 3292813 h 4059534"/>
                <a:gd name="connsiteX35" fmla="*/ 5447282 w 5728229"/>
                <a:gd name="connsiteY35" fmla="*/ 3356187 h 4059534"/>
                <a:gd name="connsiteX36" fmla="*/ 5374854 w 5728229"/>
                <a:gd name="connsiteY36" fmla="*/ 3510096 h 4059534"/>
                <a:gd name="connsiteX37" fmla="*/ 5021769 w 5728229"/>
                <a:gd name="connsiteY37" fmla="*/ 3682112 h 4059534"/>
                <a:gd name="connsiteX38" fmla="*/ 4134530 w 5728229"/>
                <a:gd name="connsiteY38" fmla="*/ 3881288 h 4059534"/>
                <a:gd name="connsiteX39" fmla="*/ 3319718 w 5728229"/>
                <a:gd name="connsiteY39" fmla="*/ 4026143 h 4059534"/>
                <a:gd name="connsiteX40" fmla="*/ 2876098 w 5728229"/>
                <a:gd name="connsiteY40" fmla="*/ 4053304 h 4059534"/>
                <a:gd name="connsiteX41" fmla="*/ 2296676 w 5728229"/>
                <a:gd name="connsiteY41" fmla="*/ 3935609 h 4059534"/>
                <a:gd name="connsiteX42" fmla="*/ 1726308 w 5728229"/>
                <a:gd name="connsiteY42" fmla="*/ 3673058 h 4059534"/>
                <a:gd name="connsiteX43" fmla="*/ 1183100 w 5728229"/>
                <a:gd name="connsiteY43" fmla="*/ 3446722 h 4059534"/>
                <a:gd name="connsiteX44" fmla="*/ 657999 w 5728229"/>
                <a:gd name="connsiteY44" fmla="*/ 3211332 h 4059534"/>
                <a:gd name="connsiteX45" fmla="*/ 259646 w 5728229"/>
                <a:gd name="connsiteY45" fmla="*/ 2803926 h 4059534"/>
                <a:gd name="connsiteX46" fmla="*/ 33310 w 5728229"/>
                <a:gd name="connsiteY46" fmla="*/ 2278825 h 4059534"/>
                <a:gd name="connsiteX47" fmla="*/ 15203 w 5728229"/>
                <a:gd name="connsiteY47" fmla="*/ 1735617 h 4059534"/>
                <a:gd name="connsiteX48" fmla="*/ 169112 w 5728229"/>
                <a:gd name="connsiteY48" fmla="*/ 1282943 h 4059534"/>
                <a:gd name="connsiteX49" fmla="*/ 268700 w 5728229"/>
                <a:gd name="connsiteY49" fmla="*/ 1156195 h 4059534"/>
                <a:gd name="connsiteX0" fmla="*/ 268700 w 5727322"/>
                <a:gd name="connsiteY0" fmla="*/ 1156195 h 4059534"/>
                <a:gd name="connsiteX1" fmla="*/ 648945 w 5727322"/>
                <a:gd name="connsiteY1" fmla="*/ 839324 h 4059534"/>
                <a:gd name="connsiteX2" fmla="*/ 1065405 w 5727322"/>
                <a:gd name="connsiteY2" fmla="*/ 622040 h 4059534"/>
                <a:gd name="connsiteX3" fmla="*/ 1681041 w 5727322"/>
                <a:gd name="connsiteY3" fmla="*/ 504345 h 4059534"/>
                <a:gd name="connsiteX4" fmla="*/ 2405318 w 5727322"/>
                <a:gd name="connsiteY4" fmla="*/ 395704 h 4059534"/>
                <a:gd name="connsiteX5" fmla="*/ 3056696 w 5727322"/>
                <a:gd name="connsiteY5" fmla="*/ 314222 h 4059534"/>
                <a:gd name="connsiteX6" fmla="*/ 3330209 w 5727322"/>
                <a:gd name="connsiteY6" fmla="*/ 259902 h 4059534"/>
                <a:gd name="connsiteX7" fmla="*/ 3456957 w 5727322"/>
                <a:gd name="connsiteY7" fmla="*/ 76923 h 4059534"/>
                <a:gd name="connsiteX8" fmla="*/ 3511278 w 5727322"/>
                <a:gd name="connsiteY8" fmla="*/ 1643 h 4059534"/>
                <a:gd name="connsiteX9" fmla="*/ 3547469 w 5727322"/>
                <a:gd name="connsiteY9" fmla="*/ 33587 h 4059534"/>
                <a:gd name="connsiteX10" fmla="*/ 3491404 w 5727322"/>
                <a:gd name="connsiteY10" fmla="*/ 130608 h 4059534"/>
                <a:gd name="connsiteX11" fmla="*/ 3455520 w 5727322"/>
                <a:gd name="connsiteY11" fmla="*/ 250848 h 4059534"/>
                <a:gd name="connsiteX12" fmla="*/ 3531743 w 5727322"/>
                <a:gd name="connsiteY12" fmla="*/ 354728 h 4059534"/>
                <a:gd name="connsiteX13" fmla="*/ 3844819 w 5727322"/>
                <a:gd name="connsiteY13" fmla="*/ 404757 h 4059534"/>
                <a:gd name="connsiteX14" fmla="*/ 4135001 w 5727322"/>
                <a:gd name="connsiteY14" fmla="*/ 533415 h 4059534"/>
                <a:gd name="connsiteX15" fmla="*/ 4378973 w 5727322"/>
                <a:gd name="connsiteY15" fmla="*/ 603462 h 4059534"/>
                <a:gd name="connsiteX16" fmla="*/ 4750165 w 5727322"/>
                <a:gd name="connsiteY16" fmla="*/ 504345 h 4059534"/>
                <a:gd name="connsiteX17" fmla="*/ 4953632 w 5727322"/>
                <a:gd name="connsiteY17" fmla="*/ 424774 h 4059534"/>
                <a:gd name="connsiteX18" fmla="*/ 5012716 w 5727322"/>
                <a:gd name="connsiteY18" fmla="*/ 450025 h 4059534"/>
                <a:gd name="connsiteX19" fmla="*/ 4903603 w 5727322"/>
                <a:gd name="connsiteY19" fmla="*/ 508637 h 4059534"/>
                <a:gd name="connsiteX20" fmla="*/ 4698225 w 5727322"/>
                <a:gd name="connsiteY20" fmla="*/ 609167 h 4059534"/>
                <a:gd name="connsiteX21" fmla="*/ 4611511 w 5727322"/>
                <a:gd name="connsiteY21" fmla="*/ 744004 h 4059534"/>
                <a:gd name="connsiteX22" fmla="*/ 4662956 w 5727322"/>
                <a:gd name="connsiteY22" fmla="*/ 864575 h 4059534"/>
                <a:gd name="connsiteX23" fmla="*/ 4890729 w 5727322"/>
                <a:gd name="connsiteY23" fmla="*/ 1075657 h 4059534"/>
                <a:gd name="connsiteX24" fmla="*/ 5248106 w 5727322"/>
                <a:gd name="connsiteY24" fmla="*/ 1518333 h 4059534"/>
                <a:gd name="connsiteX25" fmla="*/ 5488729 w 5727322"/>
                <a:gd name="connsiteY25" fmla="*/ 1894760 h 4059534"/>
                <a:gd name="connsiteX26" fmla="*/ 5718886 w 5727322"/>
                <a:gd name="connsiteY26" fmla="*/ 2496108 h 4059534"/>
                <a:gd name="connsiteX27" fmla="*/ 5673619 w 5727322"/>
                <a:gd name="connsiteY27" fmla="*/ 2966888 h 4059534"/>
                <a:gd name="connsiteX28" fmla="*/ 5637405 w 5727322"/>
                <a:gd name="connsiteY28" fmla="*/ 3075530 h 4059534"/>
                <a:gd name="connsiteX29" fmla="*/ 5592138 w 5727322"/>
                <a:gd name="connsiteY29" fmla="*/ 3175118 h 4059534"/>
                <a:gd name="connsiteX30" fmla="*/ 5474442 w 5727322"/>
                <a:gd name="connsiteY30" fmla="*/ 3157011 h 4059534"/>
                <a:gd name="connsiteX31" fmla="*/ 5356747 w 5727322"/>
                <a:gd name="connsiteY31" fmla="*/ 3057423 h 4059534"/>
                <a:gd name="connsiteX32" fmla="*/ 5220945 w 5727322"/>
                <a:gd name="connsiteY32" fmla="*/ 3120797 h 4059534"/>
                <a:gd name="connsiteX33" fmla="*/ 5266213 w 5727322"/>
                <a:gd name="connsiteY33" fmla="*/ 3247545 h 4059534"/>
                <a:gd name="connsiteX34" fmla="*/ 5374854 w 5727322"/>
                <a:gd name="connsiteY34" fmla="*/ 3292813 h 4059534"/>
                <a:gd name="connsiteX35" fmla="*/ 5447282 w 5727322"/>
                <a:gd name="connsiteY35" fmla="*/ 3356187 h 4059534"/>
                <a:gd name="connsiteX36" fmla="*/ 5374854 w 5727322"/>
                <a:gd name="connsiteY36" fmla="*/ 3510096 h 4059534"/>
                <a:gd name="connsiteX37" fmla="*/ 5021769 w 5727322"/>
                <a:gd name="connsiteY37" fmla="*/ 3682112 h 4059534"/>
                <a:gd name="connsiteX38" fmla="*/ 4134530 w 5727322"/>
                <a:gd name="connsiteY38" fmla="*/ 3881288 h 4059534"/>
                <a:gd name="connsiteX39" fmla="*/ 3319718 w 5727322"/>
                <a:gd name="connsiteY39" fmla="*/ 4026143 h 4059534"/>
                <a:gd name="connsiteX40" fmla="*/ 2876098 w 5727322"/>
                <a:gd name="connsiteY40" fmla="*/ 4053304 h 4059534"/>
                <a:gd name="connsiteX41" fmla="*/ 2296676 w 5727322"/>
                <a:gd name="connsiteY41" fmla="*/ 3935609 h 4059534"/>
                <a:gd name="connsiteX42" fmla="*/ 1726308 w 5727322"/>
                <a:gd name="connsiteY42" fmla="*/ 3673058 h 4059534"/>
                <a:gd name="connsiteX43" fmla="*/ 1183100 w 5727322"/>
                <a:gd name="connsiteY43" fmla="*/ 3446722 h 4059534"/>
                <a:gd name="connsiteX44" fmla="*/ 657999 w 5727322"/>
                <a:gd name="connsiteY44" fmla="*/ 3211332 h 4059534"/>
                <a:gd name="connsiteX45" fmla="*/ 259646 w 5727322"/>
                <a:gd name="connsiteY45" fmla="*/ 2803926 h 4059534"/>
                <a:gd name="connsiteX46" fmla="*/ 33310 w 5727322"/>
                <a:gd name="connsiteY46" fmla="*/ 2278825 h 4059534"/>
                <a:gd name="connsiteX47" fmla="*/ 15203 w 5727322"/>
                <a:gd name="connsiteY47" fmla="*/ 1735617 h 4059534"/>
                <a:gd name="connsiteX48" fmla="*/ 169112 w 5727322"/>
                <a:gd name="connsiteY48" fmla="*/ 1282943 h 4059534"/>
                <a:gd name="connsiteX49" fmla="*/ 268700 w 5727322"/>
                <a:gd name="connsiteY49" fmla="*/ 1156195 h 4059534"/>
                <a:gd name="connsiteX0" fmla="*/ 268700 w 5720440"/>
                <a:gd name="connsiteY0" fmla="*/ 1156195 h 4059534"/>
                <a:gd name="connsiteX1" fmla="*/ 648945 w 5720440"/>
                <a:gd name="connsiteY1" fmla="*/ 839324 h 4059534"/>
                <a:gd name="connsiteX2" fmla="*/ 1065405 w 5720440"/>
                <a:gd name="connsiteY2" fmla="*/ 622040 h 4059534"/>
                <a:gd name="connsiteX3" fmla="*/ 1681041 w 5720440"/>
                <a:gd name="connsiteY3" fmla="*/ 504345 h 4059534"/>
                <a:gd name="connsiteX4" fmla="*/ 2405318 w 5720440"/>
                <a:gd name="connsiteY4" fmla="*/ 395704 h 4059534"/>
                <a:gd name="connsiteX5" fmla="*/ 3056696 w 5720440"/>
                <a:gd name="connsiteY5" fmla="*/ 314222 h 4059534"/>
                <a:gd name="connsiteX6" fmla="*/ 3330209 w 5720440"/>
                <a:gd name="connsiteY6" fmla="*/ 259902 h 4059534"/>
                <a:gd name="connsiteX7" fmla="*/ 3456957 w 5720440"/>
                <a:gd name="connsiteY7" fmla="*/ 76923 h 4059534"/>
                <a:gd name="connsiteX8" fmla="*/ 3511278 w 5720440"/>
                <a:gd name="connsiteY8" fmla="*/ 1643 h 4059534"/>
                <a:gd name="connsiteX9" fmla="*/ 3547469 w 5720440"/>
                <a:gd name="connsiteY9" fmla="*/ 33587 h 4059534"/>
                <a:gd name="connsiteX10" fmla="*/ 3491404 w 5720440"/>
                <a:gd name="connsiteY10" fmla="*/ 130608 h 4059534"/>
                <a:gd name="connsiteX11" fmla="*/ 3455520 w 5720440"/>
                <a:gd name="connsiteY11" fmla="*/ 250848 h 4059534"/>
                <a:gd name="connsiteX12" fmla="*/ 3531743 w 5720440"/>
                <a:gd name="connsiteY12" fmla="*/ 354728 h 4059534"/>
                <a:gd name="connsiteX13" fmla="*/ 3844819 w 5720440"/>
                <a:gd name="connsiteY13" fmla="*/ 404757 h 4059534"/>
                <a:gd name="connsiteX14" fmla="*/ 4135001 w 5720440"/>
                <a:gd name="connsiteY14" fmla="*/ 533415 h 4059534"/>
                <a:gd name="connsiteX15" fmla="*/ 4378973 w 5720440"/>
                <a:gd name="connsiteY15" fmla="*/ 603462 h 4059534"/>
                <a:gd name="connsiteX16" fmla="*/ 4750165 w 5720440"/>
                <a:gd name="connsiteY16" fmla="*/ 504345 h 4059534"/>
                <a:gd name="connsiteX17" fmla="*/ 4953632 w 5720440"/>
                <a:gd name="connsiteY17" fmla="*/ 424774 h 4059534"/>
                <a:gd name="connsiteX18" fmla="*/ 5012716 w 5720440"/>
                <a:gd name="connsiteY18" fmla="*/ 450025 h 4059534"/>
                <a:gd name="connsiteX19" fmla="*/ 4903603 w 5720440"/>
                <a:gd name="connsiteY19" fmla="*/ 508637 h 4059534"/>
                <a:gd name="connsiteX20" fmla="*/ 4698225 w 5720440"/>
                <a:gd name="connsiteY20" fmla="*/ 609167 h 4059534"/>
                <a:gd name="connsiteX21" fmla="*/ 4611511 w 5720440"/>
                <a:gd name="connsiteY21" fmla="*/ 744004 h 4059534"/>
                <a:gd name="connsiteX22" fmla="*/ 4662956 w 5720440"/>
                <a:gd name="connsiteY22" fmla="*/ 864575 h 4059534"/>
                <a:gd name="connsiteX23" fmla="*/ 4890729 w 5720440"/>
                <a:gd name="connsiteY23" fmla="*/ 1075657 h 4059534"/>
                <a:gd name="connsiteX24" fmla="*/ 5248106 w 5720440"/>
                <a:gd name="connsiteY24" fmla="*/ 1518333 h 4059534"/>
                <a:gd name="connsiteX25" fmla="*/ 5488729 w 5720440"/>
                <a:gd name="connsiteY25" fmla="*/ 1894760 h 4059534"/>
                <a:gd name="connsiteX26" fmla="*/ 5613097 w 5720440"/>
                <a:gd name="connsiteY26" fmla="*/ 2133239 h 4059534"/>
                <a:gd name="connsiteX27" fmla="*/ 5718886 w 5720440"/>
                <a:gd name="connsiteY27" fmla="*/ 2496108 h 4059534"/>
                <a:gd name="connsiteX28" fmla="*/ 5673619 w 5720440"/>
                <a:gd name="connsiteY28" fmla="*/ 2966888 h 4059534"/>
                <a:gd name="connsiteX29" fmla="*/ 5637405 w 5720440"/>
                <a:gd name="connsiteY29" fmla="*/ 3075530 h 4059534"/>
                <a:gd name="connsiteX30" fmla="*/ 5592138 w 5720440"/>
                <a:gd name="connsiteY30" fmla="*/ 3175118 h 4059534"/>
                <a:gd name="connsiteX31" fmla="*/ 5474442 w 5720440"/>
                <a:gd name="connsiteY31" fmla="*/ 3157011 h 4059534"/>
                <a:gd name="connsiteX32" fmla="*/ 5356747 w 5720440"/>
                <a:gd name="connsiteY32" fmla="*/ 3057423 h 4059534"/>
                <a:gd name="connsiteX33" fmla="*/ 5220945 w 5720440"/>
                <a:gd name="connsiteY33" fmla="*/ 3120797 h 4059534"/>
                <a:gd name="connsiteX34" fmla="*/ 5266213 w 5720440"/>
                <a:gd name="connsiteY34" fmla="*/ 3247545 h 4059534"/>
                <a:gd name="connsiteX35" fmla="*/ 5374854 w 5720440"/>
                <a:gd name="connsiteY35" fmla="*/ 3292813 h 4059534"/>
                <a:gd name="connsiteX36" fmla="*/ 5447282 w 5720440"/>
                <a:gd name="connsiteY36" fmla="*/ 3356187 h 4059534"/>
                <a:gd name="connsiteX37" fmla="*/ 5374854 w 5720440"/>
                <a:gd name="connsiteY37" fmla="*/ 3510096 h 4059534"/>
                <a:gd name="connsiteX38" fmla="*/ 5021769 w 5720440"/>
                <a:gd name="connsiteY38" fmla="*/ 3682112 h 4059534"/>
                <a:gd name="connsiteX39" fmla="*/ 4134530 w 5720440"/>
                <a:gd name="connsiteY39" fmla="*/ 3881288 h 4059534"/>
                <a:gd name="connsiteX40" fmla="*/ 3319718 w 5720440"/>
                <a:gd name="connsiteY40" fmla="*/ 4026143 h 4059534"/>
                <a:gd name="connsiteX41" fmla="*/ 2876098 w 5720440"/>
                <a:gd name="connsiteY41" fmla="*/ 4053304 h 4059534"/>
                <a:gd name="connsiteX42" fmla="*/ 2296676 w 5720440"/>
                <a:gd name="connsiteY42" fmla="*/ 3935609 h 4059534"/>
                <a:gd name="connsiteX43" fmla="*/ 1726308 w 5720440"/>
                <a:gd name="connsiteY43" fmla="*/ 3673058 h 4059534"/>
                <a:gd name="connsiteX44" fmla="*/ 1183100 w 5720440"/>
                <a:gd name="connsiteY44" fmla="*/ 3446722 h 4059534"/>
                <a:gd name="connsiteX45" fmla="*/ 657999 w 5720440"/>
                <a:gd name="connsiteY45" fmla="*/ 3211332 h 4059534"/>
                <a:gd name="connsiteX46" fmla="*/ 259646 w 5720440"/>
                <a:gd name="connsiteY46" fmla="*/ 2803926 h 4059534"/>
                <a:gd name="connsiteX47" fmla="*/ 33310 w 5720440"/>
                <a:gd name="connsiteY47" fmla="*/ 2278825 h 4059534"/>
                <a:gd name="connsiteX48" fmla="*/ 15203 w 5720440"/>
                <a:gd name="connsiteY48" fmla="*/ 1735617 h 4059534"/>
                <a:gd name="connsiteX49" fmla="*/ 169112 w 5720440"/>
                <a:gd name="connsiteY49" fmla="*/ 1282943 h 4059534"/>
                <a:gd name="connsiteX50" fmla="*/ 268700 w 5720440"/>
                <a:gd name="connsiteY50" fmla="*/ 1156195 h 4059534"/>
                <a:gd name="connsiteX0" fmla="*/ 268700 w 5720751"/>
                <a:gd name="connsiteY0" fmla="*/ 1156195 h 4059534"/>
                <a:gd name="connsiteX1" fmla="*/ 648945 w 5720751"/>
                <a:gd name="connsiteY1" fmla="*/ 839324 h 4059534"/>
                <a:gd name="connsiteX2" fmla="*/ 1065405 w 5720751"/>
                <a:gd name="connsiteY2" fmla="*/ 622040 h 4059534"/>
                <a:gd name="connsiteX3" fmla="*/ 1681041 w 5720751"/>
                <a:gd name="connsiteY3" fmla="*/ 504345 h 4059534"/>
                <a:gd name="connsiteX4" fmla="*/ 2405318 w 5720751"/>
                <a:gd name="connsiteY4" fmla="*/ 395704 h 4059534"/>
                <a:gd name="connsiteX5" fmla="*/ 3056696 w 5720751"/>
                <a:gd name="connsiteY5" fmla="*/ 314222 h 4059534"/>
                <a:gd name="connsiteX6" fmla="*/ 3330209 w 5720751"/>
                <a:gd name="connsiteY6" fmla="*/ 259902 h 4059534"/>
                <a:gd name="connsiteX7" fmla="*/ 3456957 w 5720751"/>
                <a:gd name="connsiteY7" fmla="*/ 76923 h 4059534"/>
                <a:gd name="connsiteX8" fmla="*/ 3511278 w 5720751"/>
                <a:gd name="connsiteY8" fmla="*/ 1643 h 4059534"/>
                <a:gd name="connsiteX9" fmla="*/ 3547469 w 5720751"/>
                <a:gd name="connsiteY9" fmla="*/ 33587 h 4059534"/>
                <a:gd name="connsiteX10" fmla="*/ 3491404 w 5720751"/>
                <a:gd name="connsiteY10" fmla="*/ 130608 h 4059534"/>
                <a:gd name="connsiteX11" fmla="*/ 3455520 w 5720751"/>
                <a:gd name="connsiteY11" fmla="*/ 250848 h 4059534"/>
                <a:gd name="connsiteX12" fmla="*/ 3531743 w 5720751"/>
                <a:gd name="connsiteY12" fmla="*/ 354728 h 4059534"/>
                <a:gd name="connsiteX13" fmla="*/ 3844819 w 5720751"/>
                <a:gd name="connsiteY13" fmla="*/ 404757 h 4059534"/>
                <a:gd name="connsiteX14" fmla="*/ 4135001 w 5720751"/>
                <a:gd name="connsiteY14" fmla="*/ 533415 h 4059534"/>
                <a:gd name="connsiteX15" fmla="*/ 4378973 w 5720751"/>
                <a:gd name="connsiteY15" fmla="*/ 603462 h 4059534"/>
                <a:gd name="connsiteX16" fmla="*/ 4750165 w 5720751"/>
                <a:gd name="connsiteY16" fmla="*/ 504345 h 4059534"/>
                <a:gd name="connsiteX17" fmla="*/ 4953632 w 5720751"/>
                <a:gd name="connsiteY17" fmla="*/ 424774 h 4059534"/>
                <a:gd name="connsiteX18" fmla="*/ 5012716 w 5720751"/>
                <a:gd name="connsiteY18" fmla="*/ 450025 h 4059534"/>
                <a:gd name="connsiteX19" fmla="*/ 4903603 w 5720751"/>
                <a:gd name="connsiteY19" fmla="*/ 508637 h 4059534"/>
                <a:gd name="connsiteX20" fmla="*/ 4698225 w 5720751"/>
                <a:gd name="connsiteY20" fmla="*/ 609167 h 4059534"/>
                <a:gd name="connsiteX21" fmla="*/ 4611511 w 5720751"/>
                <a:gd name="connsiteY21" fmla="*/ 744004 h 4059534"/>
                <a:gd name="connsiteX22" fmla="*/ 4662956 w 5720751"/>
                <a:gd name="connsiteY22" fmla="*/ 864575 h 4059534"/>
                <a:gd name="connsiteX23" fmla="*/ 4890729 w 5720751"/>
                <a:gd name="connsiteY23" fmla="*/ 1075657 h 4059534"/>
                <a:gd name="connsiteX24" fmla="*/ 5248106 w 5720751"/>
                <a:gd name="connsiteY24" fmla="*/ 1518333 h 4059534"/>
                <a:gd name="connsiteX25" fmla="*/ 5488729 w 5720751"/>
                <a:gd name="connsiteY25" fmla="*/ 1894760 h 4059534"/>
                <a:gd name="connsiteX26" fmla="*/ 5605954 w 5720751"/>
                <a:gd name="connsiteY26" fmla="*/ 2140383 h 4059534"/>
                <a:gd name="connsiteX27" fmla="*/ 5718886 w 5720751"/>
                <a:gd name="connsiteY27" fmla="*/ 2496108 h 4059534"/>
                <a:gd name="connsiteX28" fmla="*/ 5673619 w 5720751"/>
                <a:gd name="connsiteY28" fmla="*/ 2966888 h 4059534"/>
                <a:gd name="connsiteX29" fmla="*/ 5637405 w 5720751"/>
                <a:gd name="connsiteY29" fmla="*/ 3075530 h 4059534"/>
                <a:gd name="connsiteX30" fmla="*/ 5592138 w 5720751"/>
                <a:gd name="connsiteY30" fmla="*/ 3175118 h 4059534"/>
                <a:gd name="connsiteX31" fmla="*/ 5474442 w 5720751"/>
                <a:gd name="connsiteY31" fmla="*/ 3157011 h 4059534"/>
                <a:gd name="connsiteX32" fmla="*/ 5356747 w 5720751"/>
                <a:gd name="connsiteY32" fmla="*/ 3057423 h 4059534"/>
                <a:gd name="connsiteX33" fmla="*/ 5220945 w 5720751"/>
                <a:gd name="connsiteY33" fmla="*/ 3120797 h 4059534"/>
                <a:gd name="connsiteX34" fmla="*/ 5266213 w 5720751"/>
                <a:gd name="connsiteY34" fmla="*/ 3247545 h 4059534"/>
                <a:gd name="connsiteX35" fmla="*/ 5374854 w 5720751"/>
                <a:gd name="connsiteY35" fmla="*/ 3292813 h 4059534"/>
                <a:gd name="connsiteX36" fmla="*/ 5447282 w 5720751"/>
                <a:gd name="connsiteY36" fmla="*/ 3356187 h 4059534"/>
                <a:gd name="connsiteX37" fmla="*/ 5374854 w 5720751"/>
                <a:gd name="connsiteY37" fmla="*/ 3510096 h 4059534"/>
                <a:gd name="connsiteX38" fmla="*/ 5021769 w 5720751"/>
                <a:gd name="connsiteY38" fmla="*/ 3682112 h 4059534"/>
                <a:gd name="connsiteX39" fmla="*/ 4134530 w 5720751"/>
                <a:gd name="connsiteY39" fmla="*/ 3881288 h 4059534"/>
                <a:gd name="connsiteX40" fmla="*/ 3319718 w 5720751"/>
                <a:gd name="connsiteY40" fmla="*/ 4026143 h 4059534"/>
                <a:gd name="connsiteX41" fmla="*/ 2876098 w 5720751"/>
                <a:gd name="connsiteY41" fmla="*/ 4053304 h 4059534"/>
                <a:gd name="connsiteX42" fmla="*/ 2296676 w 5720751"/>
                <a:gd name="connsiteY42" fmla="*/ 3935609 h 4059534"/>
                <a:gd name="connsiteX43" fmla="*/ 1726308 w 5720751"/>
                <a:gd name="connsiteY43" fmla="*/ 3673058 h 4059534"/>
                <a:gd name="connsiteX44" fmla="*/ 1183100 w 5720751"/>
                <a:gd name="connsiteY44" fmla="*/ 3446722 h 4059534"/>
                <a:gd name="connsiteX45" fmla="*/ 657999 w 5720751"/>
                <a:gd name="connsiteY45" fmla="*/ 3211332 h 4059534"/>
                <a:gd name="connsiteX46" fmla="*/ 259646 w 5720751"/>
                <a:gd name="connsiteY46" fmla="*/ 2803926 h 4059534"/>
                <a:gd name="connsiteX47" fmla="*/ 33310 w 5720751"/>
                <a:gd name="connsiteY47" fmla="*/ 2278825 h 4059534"/>
                <a:gd name="connsiteX48" fmla="*/ 15203 w 5720751"/>
                <a:gd name="connsiteY48" fmla="*/ 1735617 h 4059534"/>
                <a:gd name="connsiteX49" fmla="*/ 169112 w 5720751"/>
                <a:gd name="connsiteY49" fmla="*/ 1282943 h 4059534"/>
                <a:gd name="connsiteX50" fmla="*/ 268700 w 5720751"/>
                <a:gd name="connsiteY50" fmla="*/ 1156195 h 4059534"/>
                <a:gd name="connsiteX0" fmla="*/ 268700 w 5713852"/>
                <a:gd name="connsiteY0" fmla="*/ 1156195 h 4059534"/>
                <a:gd name="connsiteX1" fmla="*/ 648945 w 5713852"/>
                <a:gd name="connsiteY1" fmla="*/ 839324 h 4059534"/>
                <a:gd name="connsiteX2" fmla="*/ 1065405 w 5713852"/>
                <a:gd name="connsiteY2" fmla="*/ 622040 h 4059534"/>
                <a:gd name="connsiteX3" fmla="*/ 1681041 w 5713852"/>
                <a:gd name="connsiteY3" fmla="*/ 504345 h 4059534"/>
                <a:gd name="connsiteX4" fmla="*/ 2405318 w 5713852"/>
                <a:gd name="connsiteY4" fmla="*/ 395704 h 4059534"/>
                <a:gd name="connsiteX5" fmla="*/ 3056696 w 5713852"/>
                <a:gd name="connsiteY5" fmla="*/ 314222 h 4059534"/>
                <a:gd name="connsiteX6" fmla="*/ 3330209 w 5713852"/>
                <a:gd name="connsiteY6" fmla="*/ 259902 h 4059534"/>
                <a:gd name="connsiteX7" fmla="*/ 3456957 w 5713852"/>
                <a:gd name="connsiteY7" fmla="*/ 76923 h 4059534"/>
                <a:gd name="connsiteX8" fmla="*/ 3511278 w 5713852"/>
                <a:gd name="connsiteY8" fmla="*/ 1643 h 4059534"/>
                <a:gd name="connsiteX9" fmla="*/ 3547469 w 5713852"/>
                <a:gd name="connsiteY9" fmla="*/ 33587 h 4059534"/>
                <a:gd name="connsiteX10" fmla="*/ 3491404 w 5713852"/>
                <a:gd name="connsiteY10" fmla="*/ 130608 h 4059534"/>
                <a:gd name="connsiteX11" fmla="*/ 3455520 w 5713852"/>
                <a:gd name="connsiteY11" fmla="*/ 250848 h 4059534"/>
                <a:gd name="connsiteX12" fmla="*/ 3531743 w 5713852"/>
                <a:gd name="connsiteY12" fmla="*/ 354728 h 4059534"/>
                <a:gd name="connsiteX13" fmla="*/ 3844819 w 5713852"/>
                <a:gd name="connsiteY13" fmla="*/ 404757 h 4059534"/>
                <a:gd name="connsiteX14" fmla="*/ 4135001 w 5713852"/>
                <a:gd name="connsiteY14" fmla="*/ 533415 h 4059534"/>
                <a:gd name="connsiteX15" fmla="*/ 4378973 w 5713852"/>
                <a:gd name="connsiteY15" fmla="*/ 603462 h 4059534"/>
                <a:gd name="connsiteX16" fmla="*/ 4750165 w 5713852"/>
                <a:gd name="connsiteY16" fmla="*/ 504345 h 4059534"/>
                <a:gd name="connsiteX17" fmla="*/ 4953632 w 5713852"/>
                <a:gd name="connsiteY17" fmla="*/ 424774 h 4059534"/>
                <a:gd name="connsiteX18" fmla="*/ 5012716 w 5713852"/>
                <a:gd name="connsiteY18" fmla="*/ 450025 h 4059534"/>
                <a:gd name="connsiteX19" fmla="*/ 4903603 w 5713852"/>
                <a:gd name="connsiteY19" fmla="*/ 508637 h 4059534"/>
                <a:gd name="connsiteX20" fmla="*/ 4698225 w 5713852"/>
                <a:gd name="connsiteY20" fmla="*/ 609167 h 4059534"/>
                <a:gd name="connsiteX21" fmla="*/ 4611511 w 5713852"/>
                <a:gd name="connsiteY21" fmla="*/ 744004 h 4059534"/>
                <a:gd name="connsiteX22" fmla="*/ 4662956 w 5713852"/>
                <a:gd name="connsiteY22" fmla="*/ 864575 h 4059534"/>
                <a:gd name="connsiteX23" fmla="*/ 4890729 w 5713852"/>
                <a:gd name="connsiteY23" fmla="*/ 1075657 h 4059534"/>
                <a:gd name="connsiteX24" fmla="*/ 5248106 w 5713852"/>
                <a:gd name="connsiteY24" fmla="*/ 1518333 h 4059534"/>
                <a:gd name="connsiteX25" fmla="*/ 5488729 w 5713852"/>
                <a:gd name="connsiteY25" fmla="*/ 1894760 h 4059534"/>
                <a:gd name="connsiteX26" fmla="*/ 5605954 w 5713852"/>
                <a:gd name="connsiteY26" fmla="*/ 2140383 h 4059534"/>
                <a:gd name="connsiteX27" fmla="*/ 5711742 w 5713852"/>
                <a:gd name="connsiteY27" fmla="*/ 2505633 h 4059534"/>
                <a:gd name="connsiteX28" fmla="*/ 5673619 w 5713852"/>
                <a:gd name="connsiteY28" fmla="*/ 2966888 h 4059534"/>
                <a:gd name="connsiteX29" fmla="*/ 5637405 w 5713852"/>
                <a:gd name="connsiteY29" fmla="*/ 3075530 h 4059534"/>
                <a:gd name="connsiteX30" fmla="*/ 5592138 w 5713852"/>
                <a:gd name="connsiteY30" fmla="*/ 3175118 h 4059534"/>
                <a:gd name="connsiteX31" fmla="*/ 5474442 w 5713852"/>
                <a:gd name="connsiteY31" fmla="*/ 3157011 h 4059534"/>
                <a:gd name="connsiteX32" fmla="*/ 5356747 w 5713852"/>
                <a:gd name="connsiteY32" fmla="*/ 3057423 h 4059534"/>
                <a:gd name="connsiteX33" fmla="*/ 5220945 w 5713852"/>
                <a:gd name="connsiteY33" fmla="*/ 3120797 h 4059534"/>
                <a:gd name="connsiteX34" fmla="*/ 5266213 w 5713852"/>
                <a:gd name="connsiteY34" fmla="*/ 3247545 h 4059534"/>
                <a:gd name="connsiteX35" fmla="*/ 5374854 w 5713852"/>
                <a:gd name="connsiteY35" fmla="*/ 3292813 h 4059534"/>
                <a:gd name="connsiteX36" fmla="*/ 5447282 w 5713852"/>
                <a:gd name="connsiteY36" fmla="*/ 3356187 h 4059534"/>
                <a:gd name="connsiteX37" fmla="*/ 5374854 w 5713852"/>
                <a:gd name="connsiteY37" fmla="*/ 3510096 h 4059534"/>
                <a:gd name="connsiteX38" fmla="*/ 5021769 w 5713852"/>
                <a:gd name="connsiteY38" fmla="*/ 3682112 h 4059534"/>
                <a:gd name="connsiteX39" fmla="*/ 4134530 w 5713852"/>
                <a:gd name="connsiteY39" fmla="*/ 3881288 h 4059534"/>
                <a:gd name="connsiteX40" fmla="*/ 3319718 w 5713852"/>
                <a:gd name="connsiteY40" fmla="*/ 4026143 h 4059534"/>
                <a:gd name="connsiteX41" fmla="*/ 2876098 w 5713852"/>
                <a:gd name="connsiteY41" fmla="*/ 4053304 h 4059534"/>
                <a:gd name="connsiteX42" fmla="*/ 2296676 w 5713852"/>
                <a:gd name="connsiteY42" fmla="*/ 3935609 h 4059534"/>
                <a:gd name="connsiteX43" fmla="*/ 1726308 w 5713852"/>
                <a:gd name="connsiteY43" fmla="*/ 3673058 h 4059534"/>
                <a:gd name="connsiteX44" fmla="*/ 1183100 w 5713852"/>
                <a:gd name="connsiteY44" fmla="*/ 3446722 h 4059534"/>
                <a:gd name="connsiteX45" fmla="*/ 657999 w 5713852"/>
                <a:gd name="connsiteY45" fmla="*/ 3211332 h 4059534"/>
                <a:gd name="connsiteX46" fmla="*/ 259646 w 5713852"/>
                <a:gd name="connsiteY46" fmla="*/ 2803926 h 4059534"/>
                <a:gd name="connsiteX47" fmla="*/ 33310 w 5713852"/>
                <a:gd name="connsiteY47" fmla="*/ 2278825 h 4059534"/>
                <a:gd name="connsiteX48" fmla="*/ 15203 w 5713852"/>
                <a:gd name="connsiteY48" fmla="*/ 1735617 h 4059534"/>
                <a:gd name="connsiteX49" fmla="*/ 169112 w 5713852"/>
                <a:gd name="connsiteY49" fmla="*/ 1282943 h 4059534"/>
                <a:gd name="connsiteX50" fmla="*/ 268700 w 5713852"/>
                <a:gd name="connsiteY50" fmla="*/ 1156195 h 4059534"/>
                <a:gd name="connsiteX0" fmla="*/ 268700 w 5724184"/>
                <a:gd name="connsiteY0" fmla="*/ 1156195 h 4059534"/>
                <a:gd name="connsiteX1" fmla="*/ 648945 w 5724184"/>
                <a:gd name="connsiteY1" fmla="*/ 839324 h 4059534"/>
                <a:gd name="connsiteX2" fmla="*/ 1065405 w 5724184"/>
                <a:gd name="connsiteY2" fmla="*/ 622040 h 4059534"/>
                <a:gd name="connsiteX3" fmla="*/ 1681041 w 5724184"/>
                <a:gd name="connsiteY3" fmla="*/ 504345 h 4059534"/>
                <a:gd name="connsiteX4" fmla="*/ 2405318 w 5724184"/>
                <a:gd name="connsiteY4" fmla="*/ 395704 h 4059534"/>
                <a:gd name="connsiteX5" fmla="*/ 3056696 w 5724184"/>
                <a:gd name="connsiteY5" fmla="*/ 314222 h 4059534"/>
                <a:gd name="connsiteX6" fmla="*/ 3330209 w 5724184"/>
                <a:gd name="connsiteY6" fmla="*/ 259902 h 4059534"/>
                <a:gd name="connsiteX7" fmla="*/ 3456957 w 5724184"/>
                <a:gd name="connsiteY7" fmla="*/ 76923 h 4059534"/>
                <a:gd name="connsiteX8" fmla="*/ 3511278 w 5724184"/>
                <a:gd name="connsiteY8" fmla="*/ 1643 h 4059534"/>
                <a:gd name="connsiteX9" fmla="*/ 3547469 w 5724184"/>
                <a:gd name="connsiteY9" fmla="*/ 33587 h 4059534"/>
                <a:gd name="connsiteX10" fmla="*/ 3491404 w 5724184"/>
                <a:gd name="connsiteY10" fmla="*/ 130608 h 4059534"/>
                <a:gd name="connsiteX11" fmla="*/ 3455520 w 5724184"/>
                <a:gd name="connsiteY11" fmla="*/ 250848 h 4059534"/>
                <a:gd name="connsiteX12" fmla="*/ 3531743 w 5724184"/>
                <a:gd name="connsiteY12" fmla="*/ 354728 h 4059534"/>
                <a:gd name="connsiteX13" fmla="*/ 3844819 w 5724184"/>
                <a:gd name="connsiteY13" fmla="*/ 404757 h 4059534"/>
                <a:gd name="connsiteX14" fmla="*/ 4135001 w 5724184"/>
                <a:gd name="connsiteY14" fmla="*/ 533415 h 4059534"/>
                <a:gd name="connsiteX15" fmla="*/ 4378973 w 5724184"/>
                <a:gd name="connsiteY15" fmla="*/ 603462 h 4059534"/>
                <a:gd name="connsiteX16" fmla="*/ 4750165 w 5724184"/>
                <a:gd name="connsiteY16" fmla="*/ 504345 h 4059534"/>
                <a:gd name="connsiteX17" fmla="*/ 4953632 w 5724184"/>
                <a:gd name="connsiteY17" fmla="*/ 424774 h 4059534"/>
                <a:gd name="connsiteX18" fmla="*/ 5012716 w 5724184"/>
                <a:gd name="connsiteY18" fmla="*/ 450025 h 4059534"/>
                <a:gd name="connsiteX19" fmla="*/ 4903603 w 5724184"/>
                <a:gd name="connsiteY19" fmla="*/ 508637 h 4059534"/>
                <a:gd name="connsiteX20" fmla="*/ 4698225 w 5724184"/>
                <a:gd name="connsiteY20" fmla="*/ 609167 h 4059534"/>
                <a:gd name="connsiteX21" fmla="*/ 4611511 w 5724184"/>
                <a:gd name="connsiteY21" fmla="*/ 744004 h 4059534"/>
                <a:gd name="connsiteX22" fmla="*/ 4662956 w 5724184"/>
                <a:gd name="connsiteY22" fmla="*/ 864575 h 4059534"/>
                <a:gd name="connsiteX23" fmla="*/ 4890729 w 5724184"/>
                <a:gd name="connsiteY23" fmla="*/ 1075657 h 4059534"/>
                <a:gd name="connsiteX24" fmla="*/ 5248106 w 5724184"/>
                <a:gd name="connsiteY24" fmla="*/ 1518333 h 4059534"/>
                <a:gd name="connsiteX25" fmla="*/ 5488729 w 5724184"/>
                <a:gd name="connsiteY25" fmla="*/ 1894760 h 4059534"/>
                <a:gd name="connsiteX26" fmla="*/ 5605954 w 5724184"/>
                <a:gd name="connsiteY26" fmla="*/ 2140383 h 4059534"/>
                <a:gd name="connsiteX27" fmla="*/ 5711742 w 5724184"/>
                <a:gd name="connsiteY27" fmla="*/ 2505633 h 4059534"/>
                <a:gd name="connsiteX28" fmla="*/ 5717872 w 5724184"/>
                <a:gd name="connsiteY28" fmla="*/ 2735696 h 4059534"/>
                <a:gd name="connsiteX29" fmla="*/ 5673619 w 5724184"/>
                <a:gd name="connsiteY29" fmla="*/ 2966888 h 4059534"/>
                <a:gd name="connsiteX30" fmla="*/ 5637405 w 5724184"/>
                <a:gd name="connsiteY30" fmla="*/ 3075530 h 4059534"/>
                <a:gd name="connsiteX31" fmla="*/ 5592138 w 5724184"/>
                <a:gd name="connsiteY31" fmla="*/ 3175118 h 4059534"/>
                <a:gd name="connsiteX32" fmla="*/ 5474442 w 5724184"/>
                <a:gd name="connsiteY32" fmla="*/ 3157011 h 4059534"/>
                <a:gd name="connsiteX33" fmla="*/ 5356747 w 5724184"/>
                <a:gd name="connsiteY33" fmla="*/ 3057423 h 4059534"/>
                <a:gd name="connsiteX34" fmla="*/ 5220945 w 5724184"/>
                <a:gd name="connsiteY34" fmla="*/ 3120797 h 4059534"/>
                <a:gd name="connsiteX35" fmla="*/ 5266213 w 5724184"/>
                <a:gd name="connsiteY35" fmla="*/ 3247545 h 4059534"/>
                <a:gd name="connsiteX36" fmla="*/ 5374854 w 5724184"/>
                <a:gd name="connsiteY36" fmla="*/ 3292813 h 4059534"/>
                <a:gd name="connsiteX37" fmla="*/ 5447282 w 5724184"/>
                <a:gd name="connsiteY37" fmla="*/ 3356187 h 4059534"/>
                <a:gd name="connsiteX38" fmla="*/ 5374854 w 5724184"/>
                <a:gd name="connsiteY38" fmla="*/ 3510096 h 4059534"/>
                <a:gd name="connsiteX39" fmla="*/ 5021769 w 5724184"/>
                <a:gd name="connsiteY39" fmla="*/ 3682112 h 4059534"/>
                <a:gd name="connsiteX40" fmla="*/ 4134530 w 5724184"/>
                <a:gd name="connsiteY40" fmla="*/ 3881288 h 4059534"/>
                <a:gd name="connsiteX41" fmla="*/ 3319718 w 5724184"/>
                <a:gd name="connsiteY41" fmla="*/ 4026143 h 4059534"/>
                <a:gd name="connsiteX42" fmla="*/ 2876098 w 5724184"/>
                <a:gd name="connsiteY42" fmla="*/ 4053304 h 4059534"/>
                <a:gd name="connsiteX43" fmla="*/ 2296676 w 5724184"/>
                <a:gd name="connsiteY43" fmla="*/ 3935609 h 4059534"/>
                <a:gd name="connsiteX44" fmla="*/ 1726308 w 5724184"/>
                <a:gd name="connsiteY44" fmla="*/ 3673058 h 4059534"/>
                <a:gd name="connsiteX45" fmla="*/ 1183100 w 5724184"/>
                <a:gd name="connsiteY45" fmla="*/ 3446722 h 4059534"/>
                <a:gd name="connsiteX46" fmla="*/ 657999 w 5724184"/>
                <a:gd name="connsiteY46" fmla="*/ 3211332 h 4059534"/>
                <a:gd name="connsiteX47" fmla="*/ 259646 w 5724184"/>
                <a:gd name="connsiteY47" fmla="*/ 2803926 h 4059534"/>
                <a:gd name="connsiteX48" fmla="*/ 33310 w 5724184"/>
                <a:gd name="connsiteY48" fmla="*/ 2278825 h 4059534"/>
                <a:gd name="connsiteX49" fmla="*/ 15203 w 5724184"/>
                <a:gd name="connsiteY49" fmla="*/ 1735617 h 4059534"/>
                <a:gd name="connsiteX50" fmla="*/ 169112 w 5724184"/>
                <a:gd name="connsiteY50" fmla="*/ 1282943 h 4059534"/>
                <a:gd name="connsiteX51" fmla="*/ 268700 w 5724184"/>
                <a:gd name="connsiteY51" fmla="*/ 1156195 h 4059534"/>
                <a:gd name="connsiteX0" fmla="*/ 268700 w 5723079"/>
                <a:gd name="connsiteY0" fmla="*/ 1156195 h 4059534"/>
                <a:gd name="connsiteX1" fmla="*/ 648945 w 5723079"/>
                <a:gd name="connsiteY1" fmla="*/ 839324 h 4059534"/>
                <a:gd name="connsiteX2" fmla="*/ 1065405 w 5723079"/>
                <a:gd name="connsiteY2" fmla="*/ 622040 h 4059534"/>
                <a:gd name="connsiteX3" fmla="*/ 1681041 w 5723079"/>
                <a:gd name="connsiteY3" fmla="*/ 504345 h 4059534"/>
                <a:gd name="connsiteX4" fmla="*/ 2405318 w 5723079"/>
                <a:gd name="connsiteY4" fmla="*/ 395704 h 4059534"/>
                <a:gd name="connsiteX5" fmla="*/ 3056696 w 5723079"/>
                <a:gd name="connsiteY5" fmla="*/ 314222 h 4059534"/>
                <a:gd name="connsiteX6" fmla="*/ 3330209 w 5723079"/>
                <a:gd name="connsiteY6" fmla="*/ 259902 h 4059534"/>
                <a:gd name="connsiteX7" fmla="*/ 3456957 w 5723079"/>
                <a:gd name="connsiteY7" fmla="*/ 76923 h 4059534"/>
                <a:gd name="connsiteX8" fmla="*/ 3511278 w 5723079"/>
                <a:gd name="connsiteY8" fmla="*/ 1643 h 4059534"/>
                <a:gd name="connsiteX9" fmla="*/ 3547469 w 5723079"/>
                <a:gd name="connsiteY9" fmla="*/ 33587 h 4059534"/>
                <a:gd name="connsiteX10" fmla="*/ 3491404 w 5723079"/>
                <a:gd name="connsiteY10" fmla="*/ 130608 h 4059534"/>
                <a:gd name="connsiteX11" fmla="*/ 3455520 w 5723079"/>
                <a:gd name="connsiteY11" fmla="*/ 250848 h 4059534"/>
                <a:gd name="connsiteX12" fmla="*/ 3531743 w 5723079"/>
                <a:gd name="connsiteY12" fmla="*/ 354728 h 4059534"/>
                <a:gd name="connsiteX13" fmla="*/ 3844819 w 5723079"/>
                <a:gd name="connsiteY13" fmla="*/ 404757 h 4059534"/>
                <a:gd name="connsiteX14" fmla="*/ 4135001 w 5723079"/>
                <a:gd name="connsiteY14" fmla="*/ 533415 h 4059534"/>
                <a:gd name="connsiteX15" fmla="*/ 4378973 w 5723079"/>
                <a:gd name="connsiteY15" fmla="*/ 603462 h 4059534"/>
                <a:gd name="connsiteX16" fmla="*/ 4750165 w 5723079"/>
                <a:gd name="connsiteY16" fmla="*/ 504345 h 4059534"/>
                <a:gd name="connsiteX17" fmla="*/ 4953632 w 5723079"/>
                <a:gd name="connsiteY17" fmla="*/ 424774 h 4059534"/>
                <a:gd name="connsiteX18" fmla="*/ 5012716 w 5723079"/>
                <a:gd name="connsiteY18" fmla="*/ 450025 h 4059534"/>
                <a:gd name="connsiteX19" fmla="*/ 4903603 w 5723079"/>
                <a:gd name="connsiteY19" fmla="*/ 508637 h 4059534"/>
                <a:gd name="connsiteX20" fmla="*/ 4698225 w 5723079"/>
                <a:gd name="connsiteY20" fmla="*/ 609167 h 4059534"/>
                <a:gd name="connsiteX21" fmla="*/ 4611511 w 5723079"/>
                <a:gd name="connsiteY21" fmla="*/ 744004 h 4059534"/>
                <a:gd name="connsiteX22" fmla="*/ 4662956 w 5723079"/>
                <a:gd name="connsiteY22" fmla="*/ 864575 h 4059534"/>
                <a:gd name="connsiteX23" fmla="*/ 4890729 w 5723079"/>
                <a:gd name="connsiteY23" fmla="*/ 1075657 h 4059534"/>
                <a:gd name="connsiteX24" fmla="*/ 5248106 w 5723079"/>
                <a:gd name="connsiteY24" fmla="*/ 1518333 h 4059534"/>
                <a:gd name="connsiteX25" fmla="*/ 5488729 w 5723079"/>
                <a:gd name="connsiteY25" fmla="*/ 1894760 h 4059534"/>
                <a:gd name="connsiteX26" fmla="*/ 5605954 w 5723079"/>
                <a:gd name="connsiteY26" fmla="*/ 2140383 h 4059534"/>
                <a:gd name="connsiteX27" fmla="*/ 5709360 w 5723079"/>
                <a:gd name="connsiteY27" fmla="*/ 2453245 h 4059534"/>
                <a:gd name="connsiteX28" fmla="*/ 5717872 w 5723079"/>
                <a:gd name="connsiteY28" fmla="*/ 2735696 h 4059534"/>
                <a:gd name="connsiteX29" fmla="*/ 5673619 w 5723079"/>
                <a:gd name="connsiteY29" fmla="*/ 2966888 h 4059534"/>
                <a:gd name="connsiteX30" fmla="*/ 5637405 w 5723079"/>
                <a:gd name="connsiteY30" fmla="*/ 3075530 h 4059534"/>
                <a:gd name="connsiteX31" fmla="*/ 5592138 w 5723079"/>
                <a:gd name="connsiteY31" fmla="*/ 3175118 h 4059534"/>
                <a:gd name="connsiteX32" fmla="*/ 5474442 w 5723079"/>
                <a:gd name="connsiteY32" fmla="*/ 3157011 h 4059534"/>
                <a:gd name="connsiteX33" fmla="*/ 5356747 w 5723079"/>
                <a:gd name="connsiteY33" fmla="*/ 3057423 h 4059534"/>
                <a:gd name="connsiteX34" fmla="*/ 5220945 w 5723079"/>
                <a:gd name="connsiteY34" fmla="*/ 3120797 h 4059534"/>
                <a:gd name="connsiteX35" fmla="*/ 5266213 w 5723079"/>
                <a:gd name="connsiteY35" fmla="*/ 3247545 h 4059534"/>
                <a:gd name="connsiteX36" fmla="*/ 5374854 w 5723079"/>
                <a:gd name="connsiteY36" fmla="*/ 3292813 h 4059534"/>
                <a:gd name="connsiteX37" fmla="*/ 5447282 w 5723079"/>
                <a:gd name="connsiteY37" fmla="*/ 3356187 h 4059534"/>
                <a:gd name="connsiteX38" fmla="*/ 5374854 w 5723079"/>
                <a:gd name="connsiteY38" fmla="*/ 3510096 h 4059534"/>
                <a:gd name="connsiteX39" fmla="*/ 5021769 w 5723079"/>
                <a:gd name="connsiteY39" fmla="*/ 3682112 h 4059534"/>
                <a:gd name="connsiteX40" fmla="*/ 4134530 w 5723079"/>
                <a:gd name="connsiteY40" fmla="*/ 3881288 h 4059534"/>
                <a:gd name="connsiteX41" fmla="*/ 3319718 w 5723079"/>
                <a:gd name="connsiteY41" fmla="*/ 4026143 h 4059534"/>
                <a:gd name="connsiteX42" fmla="*/ 2876098 w 5723079"/>
                <a:gd name="connsiteY42" fmla="*/ 4053304 h 4059534"/>
                <a:gd name="connsiteX43" fmla="*/ 2296676 w 5723079"/>
                <a:gd name="connsiteY43" fmla="*/ 3935609 h 4059534"/>
                <a:gd name="connsiteX44" fmla="*/ 1726308 w 5723079"/>
                <a:gd name="connsiteY44" fmla="*/ 3673058 h 4059534"/>
                <a:gd name="connsiteX45" fmla="*/ 1183100 w 5723079"/>
                <a:gd name="connsiteY45" fmla="*/ 3446722 h 4059534"/>
                <a:gd name="connsiteX46" fmla="*/ 657999 w 5723079"/>
                <a:gd name="connsiteY46" fmla="*/ 3211332 h 4059534"/>
                <a:gd name="connsiteX47" fmla="*/ 259646 w 5723079"/>
                <a:gd name="connsiteY47" fmla="*/ 2803926 h 4059534"/>
                <a:gd name="connsiteX48" fmla="*/ 33310 w 5723079"/>
                <a:gd name="connsiteY48" fmla="*/ 2278825 h 4059534"/>
                <a:gd name="connsiteX49" fmla="*/ 15203 w 5723079"/>
                <a:gd name="connsiteY49" fmla="*/ 1735617 h 4059534"/>
                <a:gd name="connsiteX50" fmla="*/ 169112 w 5723079"/>
                <a:gd name="connsiteY50" fmla="*/ 1282943 h 4059534"/>
                <a:gd name="connsiteX51" fmla="*/ 268700 w 5723079"/>
                <a:gd name="connsiteY51" fmla="*/ 1156195 h 4059534"/>
                <a:gd name="connsiteX0" fmla="*/ 268700 w 5723079"/>
                <a:gd name="connsiteY0" fmla="*/ 1156195 h 4059534"/>
                <a:gd name="connsiteX1" fmla="*/ 648945 w 5723079"/>
                <a:gd name="connsiteY1" fmla="*/ 839324 h 4059534"/>
                <a:gd name="connsiteX2" fmla="*/ 1065405 w 5723079"/>
                <a:gd name="connsiteY2" fmla="*/ 622040 h 4059534"/>
                <a:gd name="connsiteX3" fmla="*/ 1681041 w 5723079"/>
                <a:gd name="connsiteY3" fmla="*/ 504345 h 4059534"/>
                <a:gd name="connsiteX4" fmla="*/ 2405318 w 5723079"/>
                <a:gd name="connsiteY4" fmla="*/ 395704 h 4059534"/>
                <a:gd name="connsiteX5" fmla="*/ 3056696 w 5723079"/>
                <a:gd name="connsiteY5" fmla="*/ 314222 h 4059534"/>
                <a:gd name="connsiteX6" fmla="*/ 3330209 w 5723079"/>
                <a:gd name="connsiteY6" fmla="*/ 259902 h 4059534"/>
                <a:gd name="connsiteX7" fmla="*/ 3456957 w 5723079"/>
                <a:gd name="connsiteY7" fmla="*/ 76923 h 4059534"/>
                <a:gd name="connsiteX8" fmla="*/ 3511278 w 5723079"/>
                <a:gd name="connsiteY8" fmla="*/ 1643 h 4059534"/>
                <a:gd name="connsiteX9" fmla="*/ 3547469 w 5723079"/>
                <a:gd name="connsiteY9" fmla="*/ 33587 h 4059534"/>
                <a:gd name="connsiteX10" fmla="*/ 3491404 w 5723079"/>
                <a:gd name="connsiteY10" fmla="*/ 130608 h 4059534"/>
                <a:gd name="connsiteX11" fmla="*/ 3455520 w 5723079"/>
                <a:gd name="connsiteY11" fmla="*/ 250848 h 4059534"/>
                <a:gd name="connsiteX12" fmla="*/ 3531743 w 5723079"/>
                <a:gd name="connsiteY12" fmla="*/ 354728 h 4059534"/>
                <a:gd name="connsiteX13" fmla="*/ 3844819 w 5723079"/>
                <a:gd name="connsiteY13" fmla="*/ 404757 h 4059534"/>
                <a:gd name="connsiteX14" fmla="*/ 4135001 w 5723079"/>
                <a:gd name="connsiteY14" fmla="*/ 533415 h 4059534"/>
                <a:gd name="connsiteX15" fmla="*/ 4378973 w 5723079"/>
                <a:gd name="connsiteY15" fmla="*/ 603462 h 4059534"/>
                <a:gd name="connsiteX16" fmla="*/ 4750165 w 5723079"/>
                <a:gd name="connsiteY16" fmla="*/ 504345 h 4059534"/>
                <a:gd name="connsiteX17" fmla="*/ 4953632 w 5723079"/>
                <a:gd name="connsiteY17" fmla="*/ 424774 h 4059534"/>
                <a:gd name="connsiteX18" fmla="*/ 5012716 w 5723079"/>
                <a:gd name="connsiteY18" fmla="*/ 450025 h 4059534"/>
                <a:gd name="connsiteX19" fmla="*/ 4903603 w 5723079"/>
                <a:gd name="connsiteY19" fmla="*/ 508637 h 4059534"/>
                <a:gd name="connsiteX20" fmla="*/ 4698225 w 5723079"/>
                <a:gd name="connsiteY20" fmla="*/ 609167 h 4059534"/>
                <a:gd name="connsiteX21" fmla="*/ 4611511 w 5723079"/>
                <a:gd name="connsiteY21" fmla="*/ 744004 h 4059534"/>
                <a:gd name="connsiteX22" fmla="*/ 4662956 w 5723079"/>
                <a:gd name="connsiteY22" fmla="*/ 864575 h 4059534"/>
                <a:gd name="connsiteX23" fmla="*/ 4890729 w 5723079"/>
                <a:gd name="connsiteY23" fmla="*/ 1075657 h 4059534"/>
                <a:gd name="connsiteX24" fmla="*/ 5248106 w 5723079"/>
                <a:gd name="connsiteY24" fmla="*/ 1518333 h 4059534"/>
                <a:gd name="connsiteX25" fmla="*/ 5488729 w 5723079"/>
                <a:gd name="connsiteY25" fmla="*/ 1894760 h 4059534"/>
                <a:gd name="connsiteX26" fmla="*/ 5605954 w 5723079"/>
                <a:gd name="connsiteY26" fmla="*/ 2140383 h 4059534"/>
                <a:gd name="connsiteX27" fmla="*/ 5709360 w 5723079"/>
                <a:gd name="connsiteY27" fmla="*/ 2453245 h 4059534"/>
                <a:gd name="connsiteX28" fmla="*/ 5717872 w 5723079"/>
                <a:gd name="connsiteY28" fmla="*/ 2735696 h 4059534"/>
                <a:gd name="connsiteX29" fmla="*/ 5661712 w 5723079"/>
                <a:gd name="connsiteY29" fmla="*/ 2959744 h 4059534"/>
                <a:gd name="connsiteX30" fmla="*/ 5637405 w 5723079"/>
                <a:gd name="connsiteY30" fmla="*/ 3075530 h 4059534"/>
                <a:gd name="connsiteX31" fmla="*/ 5592138 w 5723079"/>
                <a:gd name="connsiteY31" fmla="*/ 3175118 h 4059534"/>
                <a:gd name="connsiteX32" fmla="*/ 5474442 w 5723079"/>
                <a:gd name="connsiteY32" fmla="*/ 3157011 h 4059534"/>
                <a:gd name="connsiteX33" fmla="*/ 5356747 w 5723079"/>
                <a:gd name="connsiteY33" fmla="*/ 3057423 h 4059534"/>
                <a:gd name="connsiteX34" fmla="*/ 5220945 w 5723079"/>
                <a:gd name="connsiteY34" fmla="*/ 3120797 h 4059534"/>
                <a:gd name="connsiteX35" fmla="*/ 5266213 w 5723079"/>
                <a:gd name="connsiteY35" fmla="*/ 3247545 h 4059534"/>
                <a:gd name="connsiteX36" fmla="*/ 5374854 w 5723079"/>
                <a:gd name="connsiteY36" fmla="*/ 3292813 h 4059534"/>
                <a:gd name="connsiteX37" fmla="*/ 5447282 w 5723079"/>
                <a:gd name="connsiteY37" fmla="*/ 3356187 h 4059534"/>
                <a:gd name="connsiteX38" fmla="*/ 5374854 w 5723079"/>
                <a:gd name="connsiteY38" fmla="*/ 3510096 h 4059534"/>
                <a:gd name="connsiteX39" fmla="*/ 5021769 w 5723079"/>
                <a:gd name="connsiteY39" fmla="*/ 3682112 h 4059534"/>
                <a:gd name="connsiteX40" fmla="*/ 4134530 w 5723079"/>
                <a:gd name="connsiteY40" fmla="*/ 3881288 h 4059534"/>
                <a:gd name="connsiteX41" fmla="*/ 3319718 w 5723079"/>
                <a:gd name="connsiteY41" fmla="*/ 4026143 h 4059534"/>
                <a:gd name="connsiteX42" fmla="*/ 2876098 w 5723079"/>
                <a:gd name="connsiteY42" fmla="*/ 4053304 h 4059534"/>
                <a:gd name="connsiteX43" fmla="*/ 2296676 w 5723079"/>
                <a:gd name="connsiteY43" fmla="*/ 3935609 h 4059534"/>
                <a:gd name="connsiteX44" fmla="*/ 1726308 w 5723079"/>
                <a:gd name="connsiteY44" fmla="*/ 3673058 h 4059534"/>
                <a:gd name="connsiteX45" fmla="*/ 1183100 w 5723079"/>
                <a:gd name="connsiteY45" fmla="*/ 3446722 h 4059534"/>
                <a:gd name="connsiteX46" fmla="*/ 657999 w 5723079"/>
                <a:gd name="connsiteY46" fmla="*/ 3211332 h 4059534"/>
                <a:gd name="connsiteX47" fmla="*/ 259646 w 5723079"/>
                <a:gd name="connsiteY47" fmla="*/ 2803926 h 4059534"/>
                <a:gd name="connsiteX48" fmla="*/ 33310 w 5723079"/>
                <a:gd name="connsiteY48" fmla="*/ 2278825 h 4059534"/>
                <a:gd name="connsiteX49" fmla="*/ 15203 w 5723079"/>
                <a:gd name="connsiteY49" fmla="*/ 1735617 h 4059534"/>
                <a:gd name="connsiteX50" fmla="*/ 169112 w 5723079"/>
                <a:gd name="connsiteY50" fmla="*/ 1282943 h 4059534"/>
                <a:gd name="connsiteX51" fmla="*/ 268700 w 5723079"/>
                <a:gd name="connsiteY51" fmla="*/ 1156195 h 4059534"/>
                <a:gd name="connsiteX0" fmla="*/ 268700 w 5723079"/>
                <a:gd name="connsiteY0" fmla="*/ 1156195 h 4059534"/>
                <a:gd name="connsiteX1" fmla="*/ 648945 w 5723079"/>
                <a:gd name="connsiteY1" fmla="*/ 839324 h 4059534"/>
                <a:gd name="connsiteX2" fmla="*/ 1065405 w 5723079"/>
                <a:gd name="connsiteY2" fmla="*/ 622040 h 4059534"/>
                <a:gd name="connsiteX3" fmla="*/ 1681041 w 5723079"/>
                <a:gd name="connsiteY3" fmla="*/ 504345 h 4059534"/>
                <a:gd name="connsiteX4" fmla="*/ 2405318 w 5723079"/>
                <a:gd name="connsiteY4" fmla="*/ 395704 h 4059534"/>
                <a:gd name="connsiteX5" fmla="*/ 3056696 w 5723079"/>
                <a:gd name="connsiteY5" fmla="*/ 314222 h 4059534"/>
                <a:gd name="connsiteX6" fmla="*/ 3330209 w 5723079"/>
                <a:gd name="connsiteY6" fmla="*/ 259902 h 4059534"/>
                <a:gd name="connsiteX7" fmla="*/ 3456957 w 5723079"/>
                <a:gd name="connsiteY7" fmla="*/ 76923 h 4059534"/>
                <a:gd name="connsiteX8" fmla="*/ 3511278 w 5723079"/>
                <a:gd name="connsiteY8" fmla="*/ 1643 h 4059534"/>
                <a:gd name="connsiteX9" fmla="*/ 3547469 w 5723079"/>
                <a:gd name="connsiteY9" fmla="*/ 33587 h 4059534"/>
                <a:gd name="connsiteX10" fmla="*/ 3491404 w 5723079"/>
                <a:gd name="connsiteY10" fmla="*/ 130608 h 4059534"/>
                <a:gd name="connsiteX11" fmla="*/ 3455520 w 5723079"/>
                <a:gd name="connsiteY11" fmla="*/ 250848 h 4059534"/>
                <a:gd name="connsiteX12" fmla="*/ 3531743 w 5723079"/>
                <a:gd name="connsiteY12" fmla="*/ 354728 h 4059534"/>
                <a:gd name="connsiteX13" fmla="*/ 3844819 w 5723079"/>
                <a:gd name="connsiteY13" fmla="*/ 404757 h 4059534"/>
                <a:gd name="connsiteX14" fmla="*/ 4135001 w 5723079"/>
                <a:gd name="connsiteY14" fmla="*/ 533415 h 4059534"/>
                <a:gd name="connsiteX15" fmla="*/ 4378973 w 5723079"/>
                <a:gd name="connsiteY15" fmla="*/ 603462 h 4059534"/>
                <a:gd name="connsiteX16" fmla="*/ 4750165 w 5723079"/>
                <a:gd name="connsiteY16" fmla="*/ 504345 h 4059534"/>
                <a:gd name="connsiteX17" fmla="*/ 4953632 w 5723079"/>
                <a:gd name="connsiteY17" fmla="*/ 424774 h 4059534"/>
                <a:gd name="connsiteX18" fmla="*/ 5012716 w 5723079"/>
                <a:gd name="connsiteY18" fmla="*/ 450025 h 4059534"/>
                <a:gd name="connsiteX19" fmla="*/ 4903603 w 5723079"/>
                <a:gd name="connsiteY19" fmla="*/ 508637 h 4059534"/>
                <a:gd name="connsiteX20" fmla="*/ 4698225 w 5723079"/>
                <a:gd name="connsiteY20" fmla="*/ 609167 h 4059534"/>
                <a:gd name="connsiteX21" fmla="*/ 4611511 w 5723079"/>
                <a:gd name="connsiteY21" fmla="*/ 744004 h 4059534"/>
                <a:gd name="connsiteX22" fmla="*/ 4662956 w 5723079"/>
                <a:gd name="connsiteY22" fmla="*/ 864575 h 4059534"/>
                <a:gd name="connsiteX23" fmla="*/ 4890729 w 5723079"/>
                <a:gd name="connsiteY23" fmla="*/ 1075657 h 4059534"/>
                <a:gd name="connsiteX24" fmla="*/ 5248106 w 5723079"/>
                <a:gd name="connsiteY24" fmla="*/ 1518333 h 4059534"/>
                <a:gd name="connsiteX25" fmla="*/ 5488729 w 5723079"/>
                <a:gd name="connsiteY25" fmla="*/ 1894760 h 4059534"/>
                <a:gd name="connsiteX26" fmla="*/ 5605954 w 5723079"/>
                <a:gd name="connsiteY26" fmla="*/ 2140383 h 4059534"/>
                <a:gd name="connsiteX27" fmla="*/ 5709360 w 5723079"/>
                <a:gd name="connsiteY27" fmla="*/ 2453245 h 4059534"/>
                <a:gd name="connsiteX28" fmla="*/ 5717872 w 5723079"/>
                <a:gd name="connsiteY28" fmla="*/ 2735696 h 4059534"/>
                <a:gd name="connsiteX29" fmla="*/ 5661712 w 5723079"/>
                <a:gd name="connsiteY29" fmla="*/ 2959744 h 4059534"/>
                <a:gd name="connsiteX30" fmla="*/ 5637405 w 5723079"/>
                <a:gd name="connsiteY30" fmla="*/ 3075530 h 4059534"/>
                <a:gd name="connsiteX31" fmla="*/ 5584994 w 5723079"/>
                <a:gd name="connsiteY31" fmla="*/ 3175118 h 4059534"/>
                <a:gd name="connsiteX32" fmla="*/ 5474442 w 5723079"/>
                <a:gd name="connsiteY32" fmla="*/ 3157011 h 4059534"/>
                <a:gd name="connsiteX33" fmla="*/ 5356747 w 5723079"/>
                <a:gd name="connsiteY33" fmla="*/ 3057423 h 4059534"/>
                <a:gd name="connsiteX34" fmla="*/ 5220945 w 5723079"/>
                <a:gd name="connsiteY34" fmla="*/ 3120797 h 4059534"/>
                <a:gd name="connsiteX35" fmla="*/ 5266213 w 5723079"/>
                <a:gd name="connsiteY35" fmla="*/ 3247545 h 4059534"/>
                <a:gd name="connsiteX36" fmla="*/ 5374854 w 5723079"/>
                <a:gd name="connsiteY36" fmla="*/ 3292813 h 4059534"/>
                <a:gd name="connsiteX37" fmla="*/ 5447282 w 5723079"/>
                <a:gd name="connsiteY37" fmla="*/ 3356187 h 4059534"/>
                <a:gd name="connsiteX38" fmla="*/ 5374854 w 5723079"/>
                <a:gd name="connsiteY38" fmla="*/ 3510096 h 4059534"/>
                <a:gd name="connsiteX39" fmla="*/ 5021769 w 5723079"/>
                <a:gd name="connsiteY39" fmla="*/ 3682112 h 4059534"/>
                <a:gd name="connsiteX40" fmla="*/ 4134530 w 5723079"/>
                <a:gd name="connsiteY40" fmla="*/ 3881288 h 4059534"/>
                <a:gd name="connsiteX41" fmla="*/ 3319718 w 5723079"/>
                <a:gd name="connsiteY41" fmla="*/ 4026143 h 4059534"/>
                <a:gd name="connsiteX42" fmla="*/ 2876098 w 5723079"/>
                <a:gd name="connsiteY42" fmla="*/ 4053304 h 4059534"/>
                <a:gd name="connsiteX43" fmla="*/ 2296676 w 5723079"/>
                <a:gd name="connsiteY43" fmla="*/ 3935609 h 4059534"/>
                <a:gd name="connsiteX44" fmla="*/ 1726308 w 5723079"/>
                <a:gd name="connsiteY44" fmla="*/ 3673058 h 4059534"/>
                <a:gd name="connsiteX45" fmla="*/ 1183100 w 5723079"/>
                <a:gd name="connsiteY45" fmla="*/ 3446722 h 4059534"/>
                <a:gd name="connsiteX46" fmla="*/ 657999 w 5723079"/>
                <a:gd name="connsiteY46" fmla="*/ 3211332 h 4059534"/>
                <a:gd name="connsiteX47" fmla="*/ 259646 w 5723079"/>
                <a:gd name="connsiteY47" fmla="*/ 2803926 h 4059534"/>
                <a:gd name="connsiteX48" fmla="*/ 33310 w 5723079"/>
                <a:gd name="connsiteY48" fmla="*/ 2278825 h 4059534"/>
                <a:gd name="connsiteX49" fmla="*/ 15203 w 5723079"/>
                <a:gd name="connsiteY49" fmla="*/ 1735617 h 4059534"/>
                <a:gd name="connsiteX50" fmla="*/ 169112 w 5723079"/>
                <a:gd name="connsiteY50" fmla="*/ 1282943 h 4059534"/>
                <a:gd name="connsiteX51" fmla="*/ 268700 w 5723079"/>
                <a:gd name="connsiteY51" fmla="*/ 1156195 h 4059534"/>
                <a:gd name="connsiteX0" fmla="*/ 268700 w 5723079"/>
                <a:gd name="connsiteY0" fmla="*/ 1156195 h 4059534"/>
                <a:gd name="connsiteX1" fmla="*/ 648945 w 5723079"/>
                <a:gd name="connsiteY1" fmla="*/ 839324 h 4059534"/>
                <a:gd name="connsiteX2" fmla="*/ 1065405 w 5723079"/>
                <a:gd name="connsiteY2" fmla="*/ 622040 h 4059534"/>
                <a:gd name="connsiteX3" fmla="*/ 1681041 w 5723079"/>
                <a:gd name="connsiteY3" fmla="*/ 504345 h 4059534"/>
                <a:gd name="connsiteX4" fmla="*/ 2405318 w 5723079"/>
                <a:gd name="connsiteY4" fmla="*/ 395704 h 4059534"/>
                <a:gd name="connsiteX5" fmla="*/ 3056696 w 5723079"/>
                <a:gd name="connsiteY5" fmla="*/ 314222 h 4059534"/>
                <a:gd name="connsiteX6" fmla="*/ 3330209 w 5723079"/>
                <a:gd name="connsiteY6" fmla="*/ 259902 h 4059534"/>
                <a:gd name="connsiteX7" fmla="*/ 3456957 w 5723079"/>
                <a:gd name="connsiteY7" fmla="*/ 76923 h 4059534"/>
                <a:gd name="connsiteX8" fmla="*/ 3511278 w 5723079"/>
                <a:gd name="connsiteY8" fmla="*/ 1643 h 4059534"/>
                <a:gd name="connsiteX9" fmla="*/ 3547469 w 5723079"/>
                <a:gd name="connsiteY9" fmla="*/ 33587 h 4059534"/>
                <a:gd name="connsiteX10" fmla="*/ 3491404 w 5723079"/>
                <a:gd name="connsiteY10" fmla="*/ 130608 h 4059534"/>
                <a:gd name="connsiteX11" fmla="*/ 3455520 w 5723079"/>
                <a:gd name="connsiteY11" fmla="*/ 250848 h 4059534"/>
                <a:gd name="connsiteX12" fmla="*/ 3531743 w 5723079"/>
                <a:gd name="connsiteY12" fmla="*/ 354728 h 4059534"/>
                <a:gd name="connsiteX13" fmla="*/ 3844819 w 5723079"/>
                <a:gd name="connsiteY13" fmla="*/ 404757 h 4059534"/>
                <a:gd name="connsiteX14" fmla="*/ 4135001 w 5723079"/>
                <a:gd name="connsiteY14" fmla="*/ 533415 h 4059534"/>
                <a:gd name="connsiteX15" fmla="*/ 4378973 w 5723079"/>
                <a:gd name="connsiteY15" fmla="*/ 603462 h 4059534"/>
                <a:gd name="connsiteX16" fmla="*/ 4750165 w 5723079"/>
                <a:gd name="connsiteY16" fmla="*/ 504345 h 4059534"/>
                <a:gd name="connsiteX17" fmla="*/ 4953632 w 5723079"/>
                <a:gd name="connsiteY17" fmla="*/ 424774 h 4059534"/>
                <a:gd name="connsiteX18" fmla="*/ 5012716 w 5723079"/>
                <a:gd name="connsiteY18" fmla="*/ 450025 h 4059534"/>
                <a:gd name="connsiteX19" fmla="*/ 4903603 w 5723079"/>
                <a:gd name="connsiteY19" fmla="*/ 508637 h 4059534"/>
                <a:gd name="connsiteX20" fmla="*/ 4698225 w 5723079"/>
                <a:gd name="connsiteY20" fmla="*/ 609167 h 4059534"/>
                <a:gd name="connsiteX21" fmla="*/ 4611511 w 5723079"/>
                <a:gd name="connsiteY21" fmla="*/ 744004 h 4059534"/>
                <a:gd name="connsiteX22" fmla="*/ 4662956 w 5723079"/>
                <a:gd name="connsiteY22" fmla="*/ 864575 h 4059534"/>
                <a:gd name="connsiteX23" fmla="*/ 4890729 w 5723079"/>
                <a:gd name="connsiteY23" fmla="*/ 1075657 h 4059534"/>
                <a:gd name="connsiteX24" fmla="*/ 5248106 w 5723079"/>
                <a:gd name="connsiteY24" fmla="*/ 1518333 h 4059534"/>
                <a:gd name="connsiteX25" fmla="*/ 5488729 w 5723079"/>
                <a:gd name="connsiteY25" fmla="*/ 1894760 h 4059534"/>
                <a:gd name="connsiteX26" fmla="*/ 5605954 w 5723079"/>
                <a:gd name="connsiteY26" fmla="*/ 2140383 h 4059534"/>
                <a:gd name="connsiteX27" fmla="*/ 5709360 w 5723079"/>
                <a:gd name="connsiteY27" fmla="*/ 2453245 h 4059534"/>
                <a:gd name="connsiteX28" fmla="*/ 5717872 w 5723079"/>
                <a:gd name="connsiteY28" fmla="*/ 2735696 h 4059534"/>
                <a:gd name="connsiteX29" fmla="*/ 5661712 w 5723079"/>
                <a:gd name="connsiteY29" fmla="*/ 2959744 h 4059534"/>
                <a:gd name="connsiteX30" fmla="*/ 5637405 w 5723079"/>
                <a:gd name="connsiteY30" fmla="*/ 3075530 h 4059534"/>
                <a:gd name="connsiteX31" fmla="*/ 5584994 w 5723079"/>
                <a:gd name="connsiteY31" fmla="*/ 3175118 h 4059534"/>
                <a:gd name="connsiteX32" fmla="*/ 5481586 w 5723079"/>
                <a:gd name="connsiteY32" fmla="*/ 3154630 h 4059534"/>
                <a:gd name="connsiteX33" fmla="*/ 5356747 w 5723079"/>
                <a:gd name="connsiteY33" fmla="*/ 3057423 h 4059534"/>
                <a:gd name="connsiteX34" fmla="*/ 5220945 w 5723079"/>
                <a:gd name="connsiteY34" fmla="*/ 3120797 h 4059534"/>
                <a:gd name="connsiteX35" fmla="*/ 5266213 w 5723079"/>
                <a:gd name="connsiteY35" fmla="*/ 3247545 h 4059534"/>
                <a:gd name="connsiteX36" fmla="*/ 5374854 w 5723079"/>
                <a:gd name="connsiteY36" fmla="*/ 3292813 h 4059534"/>
                <a:gd name="connsiteX37" fmla="*/ 5447282 w 5723079"/>
                <a:gd name="connsiteY37" fmla="*/ 3356187 h 4059534"/>
                <a:gd name="connsiteX38" fmla="*/ 5374854 w 5723079"/>
                <a:gd name="connsiteY38" fmla="*/ 3510096 h 4059534"/>
                <a:gd name="connsiteX39" fmla="*/ 5021769 w 5723079"/>
                <a:gd name="connsiteY39" fmla="*/ 3682112 h 4059534"/>
                <a:gd name="connsiteX40" fmla="*/ 4134530 w 5723079"/>
                <a:gd name="connsiteY40" fmla="*/ 3881288 h 4059534"/>
                <a:gd name="connsiteX41" fmla="*/ 3319718 w 5723079"/>
                <a:gd name="connsiteY41" fmla="*/ 4026143 h 4059534"/>
                <a:gd name="connsiteX42" fmla="*/ 2876098 w 5723079"/>
                <a:gd name="connsiteY42" fmla="*/ 4053304 h 4059534"/>
                <a:gd name="connsiteX43" fmla="*/ 2296676 w 5723079"/>
                <a:gd name="connsiteY43" fmla="*/ 3935609 h 4059534"/>
                <a:gd name="connsiteX44" fmla="*/ 1726308 w 5723079"/>
                <a:gd name="connsiteY44" fmla="*/ 3673058 h 4059534"/>
                <a:gd name="connsiteX45" fmla="*/ 1183100 w 5723079"/>
                <a:gd name="connsiteY45" fmla="*/ 3446722 h 4059534"/>
                <a:gd name="connsiteX46" fmla="*/ 657999 w 5723079"/>
                <a:gd name="connsiteY46" fmla="*/ 3211332 h 4059534"/>
                <a:gd name="connsiteX47" fmla="*/ 259646 w 5723079"/>
                <a:gd name="connsiteY47" fmla="*/ 2803926 h 4059534"/>
                <a:gd name="connsiteX48" fmla="*/ 33310 w 5723079"/>
                <a:gd name="connsiteY48" fmla="*/ 2278825 h 4059534"/>
                <a:gd name="connsiteX49" fmla="*/ 15203 w 5723079"/>
                <a:gd name="connsiteY49" fmla="*/ 1735617 h 4059534"/>
                <a:gd name="connsiteX50" fmla="*/ 169112 w 5723079"/>
                <a:gd name="connsiteY50" fmla="*/ 1282943 h 4059534"/>
                <a:gd name="connsiteX51" fmla="*/ 268700 w 5723079"/>
                <a:gd name="connsiteY51" fmla="*/ 1156195 h 4059534"/>
                <a:gd name="connsiteX0" fmla="*/ 268700 w 5723079"/>
                <a:gd name="connsiteY0" fmla="*/ 1156195 h 4059534"/>
                <a:gd name="connsiteX1" fmla="*/ 648945 w 5723079"/>
                <a:gd name="connsiteY1" fmla="*/ 839324 h 4059534"/>
                <a:gd name="connsiteX2" fmla="*/ 1065405 w 5723079"/>
                <a:gd name="connsiteY2" fmla="*/ 622040 h 4059534"/>
                <a:gd name="connsiteX3" fmla="*/ 1681041 w 5723079"/>
                <a:gd name="connsiteY3" fmla="*/ 504345 h 4059534"/>
                <a:gd name="connsiteX4" fmla="*/ 2405318 w 5723079"/>
                <a:gd name="connsiteY4" fmla="*/ 395704 h 4059534"/>
                <a:gd name="connsiteX5" fmla="*/ 3056696 w 5723079"/>
                <a:gd name="connsiteY5" fmla="*/ 314222 h 4059534"/>
                <a:gd name="connsiteX6" fmla="*/ 3330209 w 5723079"/>
                <a:gd name="connsiteY6" fmla="*/ 259902 h 4059534"/>
                <a:gd name="connsiteX7" fmla="*/ 3456957 w 5723079"/>
                <a:gd name="connsiteY7" fmla="*/ 76923 h 4059534"/>
                <a:gd name="connsiteX8" fmla="*/ 3511278 w 5723079"/>
                <a:gd name="connsiteY8" fmla="*/ 1643 h 4059534"/>
                <a:gd name="connsiteX9" fmla="*/ 3547469 w 5723079"/>
                <a:gd name="connsiteY9" fmla="*/ 33587 h 4059534"/>
                <a:gd name="connsiteX10" fmla="*/ 3491404 w 5723079"/>
                <a:gd name="connsiteY10" fmla="*/ 130608 h 4059534"/>
                <a:gd name="connsiteX11" fmla="*/ 3455520 w 5723079"/>
                <a:gd name="connsiteY11" fmla="*/ 250848 h 4059534"/>
                <a:gd name="connsiteX12" fmla="*/ 3531743 w 5723079"/>
                <a:gd name="connsiteY12" fmla="*/ 354728 h 4059534"/>
                <a:gd name="connsiteX13" fmla="*/ 3844819 w 5723079"/>
                <a:gd name="connsiteY13" fmla="*/ 404757 h 4059534"/>
                <a:gd name="connsiteX14" fmla="*/ 4135001 w 5723079"/>
                <a:gd name="connsiteY14" fmla="*/ 533415 h 4059534"/>
                <a:gd name="connsiteX15" fmla="*/ 4378973 w 5723079"/>
                <a:gd name="connsiteY15" fmla="*/ 603462 h 4059534"/>
                <a:gd name="connsiteX16" fmla="*/ 4750165 w 5723079"/>
                <a:gd name="connsiteY16" fmla="*/ 504345 h 4059534"/>
                <a:gd name="connsiteX17" fmla="*/ 4953632 w 5723079"/>
                <a:gd name="connsiteY17" fmla="*/ 424774 h 4059534"/>
                <a:gd name="connsiteX18" fmla="*/ 5012716 w 5723079"/>
                <a:gd name="connsiteY18" fmla="*/ 450025 h 4059534"/>
                <a:gd name="connsiteX19" fmla="*/ 4903603 w 5723079"/>
                <a:gd name="connsiteY19" fmla="*/ 508637 h 4059534"/>
                <a:gd name="connsiteX20" fmla="*/ 4698225 w 5723079"/>
                <a:gd name="connsiteY20" fmla="*/ 609167 h 4059534"/>
                <a:gd name="connsiteX21" fmla="*/ 4611511 w 5723079"/>
                <a:gd name="connsiteY21" fmla="*/ 744004 h 4059534"/>
                <a:gd name="connsiteX22" fmla="*/ 4662956 w 5723079"/>
                <a:gd name="connsiteY22" fmla="*/ 864575 h 4059534"/>
                <a:gd name="connsiteX23" fmla="*/ 4890729 w 5723079"/>
                <a:gd name="connsiteY23" fmla="*/ 1075657 h 4059534"/>
                <a:gd name="connsiteX24" fmla="*/ 5248106 w 5723079"/>
                <a:gd name="connsiteY24" fmla="*/ 1518333 h 4059534"/>
                <a:gd name="connsiteX25" fmla="*/ 5488729 w 5723079"/>
                <a:gd name="connsiteY25" fmla="*/ 1894760 h 4059534"/>
                <a:gd name="connsiteX26" fmla="*/ 5605954 w 5723079"/>
                <a:gd name="connsiteY26" fmla="*/ 2140383 h 4059534"/>
                <a:gd name="connsiteX27" fmla="*/ 5709360 w 5723079"/>
                <a:gd name="connsiteY27" fmla="*/ 2453245 h 4059534"/>
                <a:gd name="connsiteX28" fmla="*/ 5717872 w 5723079"/>
                <a:gd name="connsiteY28" fmla="*/ 2735696 h 4059534"/>
                <a:gd name="connsiteX29" fmla="*/ 5661712 w 5723079"/>
                <a:gd name="connsiteY29" fmla="*/ 2959744 h 4059534"/>
                <a:gd name="connsiteX30" fmla="*/ 5637405 w 5723079"/>
                <a:gd name="connsiteY30" fmla="*/ 3075530 h 4059534"/>
                <a:gd name="connsiteX31" fmla="*/ 5584994 w 5723079"/>
                <a:gd name="connsiteY31" fmla="*/ 3175118 h 4059534"/>
                <a:gd name="connsiteX32" fmla="*/ 5481586 w 5723079"/>
                <a:gd name="connsiteY32" fmla="*/ 3154630 h 4059534"/>
                <a:gd name="connsiteX33" fmla="*/ 5434505 w 5723079"/>
                <a:gd name="connsiteY33" fmla="*/ 3092883 h 4059534"/>
                <a:gd name="connsiteX34" fmla="*/ 5356747 w 5723079"/>
                <a:gd name="connsiteY34" fmla="*/ 3057423 h 4059534"/>
                <a:gd name="connsiteX35" fmla="*/ 5220945 w 5723079"/>
                <a:gd name="connsiteY35" fmla="*/ 3120797 h 4059534"/>
                <a:gd name="connsiteX36" fmla="*/ 5266213 w 5723079"/>
                <a:gd name="connsiteY36" fmla="*/ 3247545 h 4059534"/>
                <a:gd name="connsiteX37" fmla="*/ 5374854 w 5723079"/>
                <a:gd name="connsiteY37" fmla="*/ 3292813 h 4059534"/>
                <a:gd name="connsiteX38" fmla="*/ 5447282 w 5723079"/>
                <a:gd name="connsiteY38" fmla="*/ 3356187 h 4059534"/>
                <a:gd name="connsiteX39" fmla="*/ 5374854 w 5723079"/>
                <a:gd name="connsiteY39" fmla="*/ 3510096 h 4059534"/>
                <a:gd name="connsiteX40" fmla="*/ 5021769 w 5723079"/>
                <a:gd name="connsiteY40" fmla="*/ 3682112 h 4059534"/>
                <a:gd name="connsiteX41" fmla="*/ 4134530 w 5723079"/>
                <a:gd name="connsiteY41" fmla="*/ 3881288 h 4059534"/>
                <a:gd name="connsiteX42" fmla="*/ 3319718 w 5723079"/>
                <a:gd name="connsiteY42" fmla="*/ 4026143 h 4059534"/>
                <a:gd name="connsiteX43" fmla="*/ 2876098 w 5723079"/>
                <a:gd name="connsiteY43" fmla="*/ 4053304 h 4059534"/>
                <a:gd name="connsiteX44" fmla="*/ 2296676 w 5723079"/>
                <a:gd name="connsiteY44" fmla="*/ 3935609 h 4059534"/>
                <a:gd name="connsiteX45" fmla="*/ 1726308 w 5723079"/>
                <a:gd name="connsiteY45" fmla="*/ 3673058 h 4059534"/>
                <a:gd name="connsiteX46" fmla="*/ 1183100 w 5723079"/>
                <a:gd name="connsiteY46" fmla="*/ 3446722 h 4059534"/>
                <a:gd name="connsiteX47" fmla="*/ 657999 w 5723079"/>
                <a:gd name="connsiteY47" fmla="*/ 3211332 h 4059534"/>
                <a:gd name="connsiteX48" fmla="*/ 259646 w 5723079"/>
                <a:gd name="connsiteY48" fmla="*/ 2803926 h 4059534"/>
                <a:gd name="connsiteX49" fmla="*/ 33310 w 5723079"/>
                <a:gd name="connsiteY49" fmla="*/ 2278825 h 4059534"/>
                <a:gd name="connsiteX50" fmla="*/ 15203 w 5723079"/>
                <a:gd name="connsiteY50" fmla="*/ 1735617 h 4059534"/>
                <a:gd name="connsiteX51" fmla="*/ 169112 w 5723079"/>
                <a:gd name="connsiteY51" fmla="*/ 1282943 h 4059534"/>
                <a:gd name="connsiteX52" fmla="*/ 268700 w 5723079"/>
                <a:gd name="connsiteY52" fmla="*/ 1156195 h 4059534"/>
                <a:gd name="connsiteX0" fmla="*/ 268700 w 5723079"/>
                <a:gd name="connsiteY0" fmla="*/ 1156195 h 4059534"/>
                <a:gd name="connsiteX1" fmla="*/ 648945 w 5723079"/>
                <a:gd name="connsiteY1" fmla="*/ 839324 h 4059534"/>
                <a:gd name="connsiteX2" fmla="*/ 1065405 w 5723079"/>
                <a:gd name="connsiteY2" fmla="*/ 622040 h 4059534"/>
                <a:gd name="connsiteX3" fmla="*/ 1681041 w 5723079"/>
                <a:gd name="connsiteY3" fmla="*/ 504345 h 4059534"/>
                <a:gd name="connsiteX4" fmla="*/ 2405318 w 5723079"/>
                <a:gd name="connsiteY4" fmla="*/ 395704 h 4059534"/>
                <a:gd name="connsiteX5" fmla="*/ 3056696 w 5723079"/>
                <a:gd name="connsiteY5" fmla="*/ 314222 h 4059534"/>
                <a:gd name="connsiteX6" fmla="*/ 3330209 w 5723079"/>
                <a:gd name="connsiteY6" fmla="*/ 259902 h 4059534"/>
                <a:gd name="connsiteX7" fmla="*/ 3456957 w 5723079"/>
                <a:gd name="connsiteY7" fmla="*/ 76923 h 4059534"/>
                <a:gd name="connsiteX8" fmla="*/ 3511278 w 5723079"/>
                <a:gd name="connsiteY8" fmla="*/ 1643 h 4059534"/>
                <a:gd name="connsiteX9" fmla="*/ 3547469 w 5723079"/>
                <a:gd name="connsiteY9" fmla="*/ 33587 h 4059534"/>
                <a:gd name="connsiteX10" fmla="*/ 3491404 w 5723079"/>
                <a:gd name="connsiteY10" fmla="*/ 130608 h 4059534"/>
                <a:gd name="connsiteX11" fmla="*/ 3455520 w 5723079"/>
                <a:gd name="connsiteY11" fmla="*/ 250848 h 4059534"/>
                <a:gd name="connsiteX12" fmla="*/ 3531743 w 5723079"/>
                <a:gd name="connsiteY12" fmla="*/ 354728 h 4059534"/>
                <a:gd name="connsiteX13" fmla="*/ 3844819 w 5723079"/>
                <a:gd name="connsiteY13" fmla="*/ 404757 h 4059534"/>
                <a:gd name="connsiteX14" fmla="*/ 4135001 w 5723079"/>
                <a:gd name="connsiteY14" fmla="*/ 533415 h 4059534"/>
                <a:gd name="connsiteX15" fmla="*/ 4378973 w 5723079"/>
                <a:gd name="connsiteY15" fmla="*/ 603462 h 4059534"/>
                <a:gd name="connsiteX16" fmla="*/ 4750165 w 5723079"/>
                <a:gd name="connsiteY16" fmla="*/ 504345 h 4059534"/>
                <a:gd name="connsiteX17" fmla="*/ 4953632 w 5723079"/>
                <a:gd name="connsiteY17" fmla="*/ 424774 h 4059534"/>
                <a:gd name="connsiteX18" fmla="*/ 5012716 w 5723079"/>
                <a:gd name="connsiteY18" fmla="*/ 450025 h 4059534"/>
                <a:gd name="connsiteX19" fmla="*/ 4903603 w 5723079"/>
                <a:gd name="connsiteY19" fmla="*/ 508637 h 4059534"/>
                <a:gd name="connsiteX20" fmla="*/ 4698225 w 5723079"/>
                <a:gd name="connsiteY20" fmla="*/ 609167 h 4059534"/>
                <a:gd name="connsiteX21" fmla="*/ 4611511 w 5723079"/>
                <a:gd name="connsiteY21" fmla="*/ 744004 h 4059534"/>
                <a:gd name="connsiteX22" fmla="*/ 4662956 w 5723079"/>
                <a:gd name="connsiteY22" fmla="*/ 864575 h 4059534"/>
                <a:gd name="connsiteX23" fmla="*/ 4890729 w 5723079"/>
                <a:gd name="connsiteY23" fmla="*/ 1075657 h 4059534"/>
                <a:gd name="connsiteX24" fmla="*/ 5248106 w 5723079"/>
                <a:gd name="connsiteY24" fmla="*/ 1518333 h 4059534"/>
                <a:gd name="connsiteX25" fmla="*/ 5488729 w 5723079"/>
                <a:gd name="connsiteY25" fmla="*/ 1894760 h 4059534"/>
                <a:gd name="connsiteX26" fmla="*/ 5605954 w 5723079"/>
                <a:gd name="connsiteY26" fmla="*/ 2140383 h 4059534"/>
                <a:gd name="connsiteX27" fmla="*/ 5709360 w 5723079"/>
                <a:gd name="connsiteY27" fmla="*/ 2453245 h 4059534"/>
                <a:gd name="connsiteX28" fmla="*/ 5717872 w 5723079"/>
                <a:gd name="connsiteY28" fmla="*/ 2735696 h 4059534"/>
                <a:gd name="connsiteX29" fmla="*/ 5661712 w 5723079"/>
                <a:gd name="connsiteY29" fmla="*/ 2959744 h 4059534"/>
                <a:gd name="connsiteX30" fmla="*/ 5637405 w 5723079"/>
                <a:gd name="connsiteY30" fmla="*/ 3075530 h 4059534"/>
                <a:gd name="connsiteX31" fmla="*/ 5584994 w 5723079"/>
                <a:gd name="connsiteY31" fmla="*/ 3175118 h 4059534"/>
                <a:gd name="connsiteX32" fmla="*/ 5481586 w 5723079"/>
                <a:gd name="connsiteY32" fmla="*/ 3154630 h 4059534"/>
                <a:gd name="connsiteX33" fmla="*/ 5434505 w 5723079"/>
                <a:gd name="connsiteY33" fmla="*/ 3092883 h 4059534"/>
                <a:gd name="connsiteX34" fmla="*/ 5337697 w 5723079"/>
                <a:gd name="connsiteY34" fmla="*/ 3050279 h 4059534"/>
                <a:gd name="connsiteX35" fmla="*/ 5220945 w 5723079"/>
                <a:gd name="connsiteY35" fmla="*/ 3120797 h 4059534"/>
                <a:gd name="connsiteX36" fmla="*/ 5266213 w 5723079"/>
                <a:gd name="connsiteY36" fmla="*/ 3247545 h 4059534"/>
                <a:gd name="connsiteX37" fmla="*/ 5374854 w 5723079"/>
                <a:gd name="connsiteY37" fmla="*/ 3292813 h 4059534"/>
                <a:gd name="connsiteX38" fmla="*/ 5447282 w 5723079"/>
                <a:gd name="connsiteY38" fmla="*/ 3356187 h 4059534"/>
                <a:gd name="connsiteX39" fmla="*/ 5374854 w 5723079"/>
                <a:gd name="connsiteY39" fmla="*/ 3510096 h 4059534"/>
                <a:gd name="connsiteX40" fmla="*/ 5021769 w 5723079"/>
                <a:gd name="connsiteY40" fmla="*/ 3682112 h 4059534"/>
                <a:gd name="connsiteX41" fmla="*/ 4134530 w 5723079"/>
                <a:gd name="connsiteY41" fmla="*/ 3881288 h 4059534"/>
                <a:gd name="connsiteX42" fmla="*/ 3319718 w 5723079"/>
                <a:gd name="connsiteY42" fmla="*/ 4026143 h 4059534"/>
                <a:gd name="connsiteX43" fmla="*/ 2876098 w 5723079"/>
                <a:gd name="connsiteY43" fmla="*/ 4053304 h 4059534"/>
                <a:gd name="connsiteX44" fmla="*/ 2296676 w 5723079"/>
                <a:gd name="connsiteY44" fmla="*/ 3935609 h 4059534"/>
                <a:gd name="connsiteX45" fmla="*/ 1726308 w 5723079"/>
                <a:gd name="connsiteY45" fmla="*/ 3673058 h 4059534"/>
                <a:gd name="connsiteX46" fmla="*/ 1183100 w 5723079"/>
                <a:gd name="connsiteY46" fmla="*/ 3446722 h 4059534"/>
                <a:gd name="connsiteX47" fmla="*/ 657999 w 5723079"/>
                <a:gd name="connsiteY47" fmla="*/ 3211332 h 4059534"/>
                <a:gd name="connsiteX48" fmla="*/ 259646 w 5723079"/>
                <a:gd name="connsiteY48" fmla="*/ 2803926 h 4059534"/>
                <a:gd name="connsiteX49" fmla="*/ 33310 w 5723079"/>
                <a:gd name="connsiteY49" fmla="*/ 2278825 h 4059534"/>
                <a:gd name="connsiteX50" fmla="*/ 15203 w 5723079"/>
                <a:gd name="connsiteY50" fmla="*/ 1735617 h 4059534"/>
                <a:gd name="connsiteX51" fmla="*/ 169112 w 5723079"/>
                <a:gd name="connsiteY51" fmla="*/ 1282943 h 4059534"/>
                <a:gd name="connsiteX52" fmla="*/ 268700 w 5723079"/>
                <a:gd name="connsiteY52" fmla="*/ 1156195 h 4059534"/>
                <a:gd name="connsiteX0" fmla="*/ 268700 w 5723079"/>
                <a:gd name="connsiteY0" fmla="*/ 1156195 h 4059534"/>
                <a:gd name="connsiteX1" fmla="*/ 648945 w 5723079"/>
                <a:gd name="connsiteY1" fmla="*/ 839324 h 4059534"/>
                <a:gd name="connsiteX2" fmla="*/ 1065405 w 5723079"/>
                <a:gd name="connsiteY2" fmla="*/ 622040 h 4059534"/>
                <a:gd name="connsiteX3" fmla="*/ 1681041 w 5723079"/>
                <a:gd name="connsiteY3" fmla="*/ 504345 h 4059534"/>
                <a:gd name="connsiteX4" fmla="*/ 2405318 w 5723079"/>
                <a:gd name="connsiteY4" fmla="*/ 395704 h 4059534"/>
                <a:gd name="connsiteX5" fmla="*/ 3056696 w 5723079"/>
                <a:gd name="connsiteY5" fmla="*/ 314222 h 4059534"/>
                <a:gd name="connsiteX6" fmla="*/ 3330209 w 5723079"/>
                <a:gd name="connsiteY6" fmla="*/ 259902 h 4059534"/>
                <a:gd name="connsiteX7" fmla="*/ 3456957 w 5723079"/>
                <a:gd name="connsiteY7" fmla="*/ 76923 h 4059534"/>
                <a:gd name="connsiteX8" fmla="*/ 3511278 w 5723079"/>
                <a:gd name="connsiteY8" fmla="*/ 1643 h 4059534"/>
                <a:gd name="connsiteX9" fmla="*/ 3547469 w 5723079"/>
                <a:gd name="connsiteY9" fmla="*/ 33587 h 4059534"/>
                <a:gd name="connsiteX10" fmla="*/ 3491404 w 5723079"/>
                <a:gd name="connsiteY10" fmla="*/ 130608 h 4059534"/>
                <a:gd name="connsiteX11" fmla="*/ 3455520 w 5723079"/>
                <a:gd name="connsiteY11" fmla="*/ 250848 h 4059534"/>
                <a:gd name="connsiteX12" fmla="*/ 3531743 w 5723079"/>
                <a:gd name="connsiteY12" fmla="*/ 354728 h 4059534"/>
                <a:gd name="connsiteX13" fmla="*/ 3844819 w 5723079"/>
                <a:gd name="connsiteY13" fmla="*/ 404757 h 4059534"/>
                <a:gd name="connsiteX14" fmla="*/ 4135001 w 5723079"/>
                <a:gd name="connsiteY14" fmla="*/ 533415 h 4059534"/>
                <a:gd name="connsiteX15" fmla="*/ 4378973 w 5723079"/>
                <a:gd name="connsiteY15" fmla="*/ 603462 h 4059534"/>
                <a:gd name="connsiteX16" fmla="*/ 4750165 w 5723079"/>
                <a:gd name="connsiteY16" fmla="*/ 504345 h 4059534"/>
                <a:gd name="connsiteX17" fmla="*/ 4953632 w 5723079"/>
                <a:gd name="connsiteY17" fmla="*/ 424774 h 4059534"/>
                <a:gd name="connsiteX18" fmla="*/ 5012716 w 5723079"/>
                <a:gd name="connsiteY18" fmla="*/ 450025 h 4059534"/>
                <a:gd name="connsiteX19" fmla="*/ 4903603 w 5723079"/>
                <a:gd name="connsiteY19" fmla="*/ 508637 h 4059534"/>
                <a:gd name="connsiteX20" fmla="*/ 4698225 w 5723079"/>
                <a:gd name="connsiteY20" fmla="*/ 609167 h 4059534"/>
                <a:gd name="connsiteX21" fmla="*/ 4611511 w 5723079"/>
                <a:gd name="connsiteY21" fmla="*/ 744004 h 4059534"/>
                <a:gd name="connsiteX22" fmla="*/ 4662956 w 5723079"/>
                <a:gd name="connsiteY22" fmla="*/ 864575 h 4059534"/>
                <a:gd name="connsiteX23" fmla="*/ 4890729 w 5723079"/>
                <a:gd name="connsiteY23" fmla="*/ 1075657 h 4059534"/>
                <a:gd name="connsiteX24" fmla="*/ 5248106 w 5723079"/>
                <a:gd name="connsiteY24" fmla="*/ 1518333 h 4059534"/>
                <a:gd name="connsiteX25" fmla="*/ 5488729 w 5723079"/>
                <a:gd name="connsiteY25" fmla="*/ 1894760 h 4059534"/>
                <a:gd name="connsiteX26" fmla="*/ 5605954 w 5723079"/>
                <a:gd name="connsiteY26" fmla="*/ 2140383 h 4059534"/>
                <a:gd name="connsiteX27" fmla="*/ 5709360 w 5723079"/>
                <a:gd name="connsiteY27" fmla="*/ 2453245 h 4059534"/>
                <a:gd name="connsiteX28" fmla="*/ 5717872 w 5723079"/>
                <a:gd name="connsiteY28" fmla="*/ 2735696 h 4059534"/>
                <a:gd name="connsiteX29" fmla="*/ 5661712 w 5723079"/>
                <a:gd name="connsiteY29" fmla="*/ 2959744 h 4059534"/>
                <a:gd name="connsiteX30" fmla="*/ 5637405 w 5723079"/>
                <a:gd name="connsiteY30" fmla="*/ 3075530 h 4059534"/>
                <a:gd name="connsiteX31" fmla="*/ 5584994 w 5723079"/>
                <a:gd name="connsiteY31" fmla="*/ 3175118 h 4059534"/>
                <a:gd name="connsiteX32" fmla="*/ 5481586 w 5723079"/>
                <a:gd name="connsiteY32" fmla="*/ 3154630 h 4059534"/>
                <a:gd name="connsiteX33" fmla="*/ 5434505 w 5723079"/>
                <a:gd name="connsiteY33" fmla="*/ 3092883 h 4059534"/>
                <a:gd name="connsiteX34" fmla="*/ 5337697 w 5723079"/>
                <a:gd name="connsiteY34" fmla="*/ 3050279 h 4059534"/>
                <a:gd name="connsiteX35" fmla="*/ 5220945 w 5723079"/>
                <a:gd name="connsiteY35" fmla="*/ 3137466 h 4059534"/>
                <a:gd name="connsiteX36" fmla="*/ 5266213 w 5723079"/>
                <a:gd name="connsiteY36" fmla="*/ 3247545 h 4059534"/>
                <a:gd name="connsiteX37" fmla="*/ 5374854 w 5723079"/>
                <a:gd name="connsiteY37" fmla="*/ 3292813 h 4059534"/>
                <a:gd name="connsiteX38" fmla="*/ 5447282 w 5723079"/>
                <a:gd name="connsiteY38" fmla="*/ 3356187 h 4059534"/>
                <a:gd name="connsiteX39" fmla="*/ 5374854 w 5723079"/>
                <a:gd name="connsiteY39" fmla="*/ 3510096 h 4059534"/>
                <a:gd name="connsiteX40" fmla="*/ 5021769 w 5723079"/>
                <a:gd name="connsiteY40" fmla="*/ 3682112 h 4059534"/>
                <a:gd name="connsiteX41" fmla="*/ 4134530 w 5723079"/>
                <a:gd name="connsiteY41" fmla="*/ 3881288 h 4059534"/>
                <a:gd name="connsiteX42" fmla="*/ 3319718 w 5723079"/>
                <a:gd name="connsiteY42" fmla="*/ 4026143 h 4059534"/>
                <a:gd name="connsiteX43" fmla="*/ 2876098 w 5723079"/>
                <a:gd name="connsiteY43" fmla="*/ 4053304 h 4059534"/>
                <a:gd name="connsiteX44" fmla="*/ 2296676 w 5723079"/>
                <a:gd name="connsiteY44" fmla="*/ 3935609 h 4059534"/>
                <a:gd name="connsiteX45" fmla="*/ 1726308 w 5723079"/>
                <a:gd name="connsiteY45" fmla="*/ 3673058 h 4059534"/>
                <a:gd name="connsiteX46" fmla="*/ 1183100 w 5723079"/>
                <a:gd name="connsiteY46" fmla="*/ 3446722 h 4059534"/>
                <a:gd name="connsiteX47" fmla="*/ 657999 w 5723079"/>
                <a:gd name="connsiteY47" fmla="*/ 3211332 h 4059534"/>
                <a:gd name="connsiteX48" fmla="*/ 259646 w 5723079"/>
                <a:gd name="connsiteY48" fmla="*/ 2803926 h 4059534"/>
                <a:gd name="connsiteX49" fmla="*/ 33310 w 5723079"/>
                <a:gd name="connsiteY49" fmla="*/ 2278825 h 4059534"/>
                <a:gd name="connsiteX50" fmla="*/ 15203 w 5723079"/>
                <a:gd name="connsiteY50" fmla="*/ 1735617 h 4059534"/>
                <a:gd name="connsiteX51" fmla="*/ 169112 w 5723079"/>
                <a:gd name="connsiteY51" fmla="*/ 1282943 h 4059534"/>
                <a:gd name="connsiteX52" fmla="*/ 268700 w 5723079"/>
                <a:gd name="connsiteY52" fmla="*/ 1156195 h 4059534"/>
                <a:gd name="connsiteX0" fmla="*/ 268700 w 5723079"/>
                <a:gd name="connsiteY0" fmla="*/ 1156195 h 4059534"/>
                <a:gd name="connsiteX1" fmla="*/ 648945 w 5723079"/>
                <a:gd name="connsiteY1" fmla="*/ 839324 h 4059534"/>
                <a:gd name="connsiteX2" fmla="*/ 1065405 w 5723079"/>
                <a:gd name="connsiteY2" fmla="*/ 622040 h 4059534"/>
                <a:gd name="connsiteX3" fmla="*/ 1681041 w 5723079"/>
                <a:gd name="connsiteY3" fmla="*/ 504345 h 4059534"/>
                <a:gd name="connsiteX4" fmla="*/ 2405318 w 5723079"/>
                <a:gd name="connsiteY4" fmla="*/ 395704 h 4059534"/>
                <a:gd name="connsiteX5" fmla="*/ 3056696 w 5723079"/>
                <a:gd name="connsiteY5" fmla="*/ 314222 h 4059534"/>
                <a:gd name="connsiteX6" fmla="*/ 3330209 w 5723079"/>
                <a:gd name="connsiteY6" fmla="*/ 259902 h 4059534"/>
                <a:gd name="connsiteX7" fmla="*/ 3456957 w 5723079"/>
                <a:gd name="connsiteY7" fmla="*/ 76923 h 4059534"/>
                <a:gd name="connsiteX8" fmla="*/ 3511278 w 5723079"/>
                <a:gd name="connsiteY8" fmla="*/ 1643 h 4059534"/>
                <a:gd name="connsiteX9" fmla="*/ 3547469 w 5723079"/>
                <a:gd name="connsiteY9" fmla="*/ 33587 h 4059534"/>
                <a:gd name="connsiteX10" fmla="*/ 3491404 w 5723079"/>
                <a:gd name="connsiteY10" fmla="*/ 130608 h 4059534"/>
                <a:gd name="connsiteX11" fmla="*/ 3455520 w 5723079"/>
                <a:gd name="connsiteY11" fmla="*/ 250848 h 4059534"/>
                <a:gd name="connsiteX12" fmla="*/ 3531743 w 5723079"/>
                <a:gd name="connsiteY12" fmla="*/ 354728 h 4059534"/>
                <a:gd name="connsiteX13" fmla="*/ 3844819 w 5723079"/>
                <a:gd name="connsiteY13" fmla="*/ 404757 h 4059534"/>
                <a:gd name="connsiteX14" fmla="*/ 4135001 w 5723079"/>
                <a:gd name="connsiteY14" fmla="*/ 533415 h 4059534"/>
                <a:gd name="connsiteX15" fmla="*/ 4378973 w 5723079"/>
                <a:gd name="connsiteY15" fmla="*/ 603462 h 4059534"/>
                <a:gd name="connsiteX16" fmla="*/ 4750165 w 5723079"/>
                <a:gd name="connsiteY16" fmla="*/ 504345 h 4059534"/>
                <a:gd name="connsiteX17" fmla="*/ 4953632 w 5723079"/>
                <a:gd name="connsiteY17" fmla="*/ 424774 h 4059534"/>
                <a:gd name="connsiteX18" fmla="*/ 5012716 w 5723079"/>
                <a:gd name="connsiteY18" fmla="*/ 450025 h 4059534"/>
                <a:gd name="connsiteX19" fmla="*/ 4903603 w 5723079"/>
                <a:gd name="connsiteY19" fmla="*/ 508637 h 4059534"/>
                <a:gd name="connsiteX20" fmla="*/ 4698225 w 5723079"/>
                <a:gd name="connsiteY20" fmla="*/ 609167 h 4059534"/>
                <a:gd name="connsiteX21" fmla="*/ 4611511 w 5723079"/>
                <a:gd name="connsiteY21" fmla="*/ 744004 h 4059534"/>
                <a:gd name="connsiteX22" fmla="*/ 4662956 w 5723079"/>
                <a:gd name="connsiteY22" fmla="*/ 864575 h 4059534"/>
                <a:gd name="connsiteX23" fmla="*/ 4890729 w 5723079"/>
                <a:gd name="connsiteY23" fmla="*/ 1075657 h 4059534"/>
                <a:gd name="connsiteX24" fmla="*/ 5248106 w 5723079"/>
                <a:gd name="connsiteY24" fmla="*/ 1518333 h 4059534"/>
                <a:gd name="connsiteX25" fmla="*/ 5488729 w 5723079"/>
                <a:gd name="connsiteY25" fmla="*/ 1894760 h 4059534"/>
                <a:gd name="connsiteX26" fmla="*/ 5605954 w 5723079"/>
                <a:gd name="connsiteY26" fmla="*/ 2140383 h 4059534"/>
                <a:gd name="connsiteX27" fmla="*/ 5709360 w 5723079"/>
                <a:gd name="connsiteY27" fmla="*/ 2453245 h 4059534"/>
                <a:gd name="connsiteX28" fmla="*/ 5717872 w 5723079"/>
                <a:gd name="connsiteY28" fmla="*/ 2735696 h 4059534"/>
                <a:gd name="connsiteX29" fmla="*/ 5661712 w 5723079"/>
                <a:gd name="connsiteY29" fmla="*/ 2959744 h 4059534"/>
                <a:gd name="connsiteX30" fmla="*/ 5637405 w 5723079"/>
                <a:gd name="connsiteY30" fmla="*/ 3075530 h 4059534"/>
                <a:gd name="connsiteX31" fmla="*/ 5584994 w 5723079"/>
                <a:gd name="connsiteY31" fmla="*/ 3175118 h 4059534"/>
                <a:gd name="connsiteX32" fmla="*/ 5481586 w 5723079"/>
                <a:gd name="connsiteY32" fmla="*/ 3154630 h 4059534"/>
                <a:gd name="connsiteX33" fmla="*/ 5434505 w 5723079"/>
                <a:gd name="connsiteY33" fmla="*/ 3092883 h 4059534"/>
                <a:gd name="connsiteX34" fmla="*/ 5337697 w 5723079"/>
                <a:gd name="connsiteY34" fmla="*/ 3050279 h 4059534"/>
                <a:gd name="connsiteX35" fmla="*/ 5260673 w 5723079"/>
                <a:gd name="connsiteY35" fmla="*/ 3076214 h 4059534"/>
                <a:gd name="connsiteX36" fmla="*/ 5220945 w 5723079"/>
                <a:gd name="connsiteY36" fmla="*/ 3137466 h 4059534"/>
                <a:gd name="connsiteX37" fmla="*/ 5266213 w 5723079"/>
                <a:gd name="connsiteY37" fmla="*/ 3247545 h 4059534"/>
                <a:gd name="connsiteX38" fmla="*/ 5374854 w 5723079"/>
                <a:gd name="connsiteY38" fmla="*/ 3292813 h 4059534"/>
                <a:gd name="connsiteX39" fmla="*/ 5447282 w 5723079"/>
                <a:gd name="connsiteY39" fmla="*/ 3356187 h 4059534"/>
                <a:gd name="connsiteX40" fmla="*/ 5374854 w 5723079"/>
                <a:gd name="connsiteY40" fmla="*/ 3510096 h 4059534"/>
                <a:gd name="connsiteX41" fmla="*/ 5021769 w 5723079"/>
                <a:gd name="connsiteY41" fmla="*/ 3682112 h 4059534"/>
                <a:gd name="connsiteX42" fmla="*/ 4134530 w 5723079"/>
                <a:gd name="connsiteY42" fmla="*/ 3881288 h 4059534"/>
                <a:gd name="connsiteX43" fmla="*/ 3319718 w 5723079"/>
                <a:gd name="connsiteY43" fmla="*/ 4026143 h 4059534"/>
                <a:gd name="connsiteX44" fmla="*/ 2876098 w 5723079"/>
                <a:gd name="connsiteY44" fmla="*/ 4053304 h 4059534"/>
                <a:gd name="connsiteX45" fmla="*/ 2296676 w 5723079"/>
                <a:gd name="connsiteY45" fmla="*/ 3935609 h 4059534"/>
                <a:gd name="connsiteX46" fmla="*/ 1726308 w 5723079"/>
                <a:gd name="connsiteY46" fmla="*/ 3673058 h 4059534"/>
                <a:gd name="connsiteX47" fmla="*/ 1183100 w 5723079"/>
                <a:gd name="connsiteY47" fmla="*/ 3446722 h 4059534"/>
                <a:gd name="connsiteX48" fmla="*/ 657999 w 5723079"/>
                <a:gd name="connsiteY48" fmla="*/ 3211332 h 4059534"/>
                <a:gd name="connsiteX49" fmla="*/ 259646 w 5723079"/>
                <a:gd name="connsiteY49" fmla="*/ 2803926 h 4059534"/>
                <a:gd name="connsiteX50" fmla="*/ 33310 w 5723079"/>
                <a:gd name="connsiteY50" fmla="*/ 2278825 h 4059534"/>
                <a:gd name="connsiteX51" fmla="*/ 15203 w 5723079"/>
                <a:gd name="connsiteY51" fmla="*/ 1735617 h 4059534"/>
                <a:gd name="connsiteX52" fmla="*/ 169112 w 5723079"/>
                <a:gd name="connsiteY52" fmla="*/ 1282943 h 4059534"/>
                <a:gd name="connsiteX53" fmla="*/ 268700 w 5723079"/>
                <a:gd name="connsiteY53" fmla="*/ 1156195 h 4059534"/>
                <a:gd name="connsiteX0" fmla="*/ 268700 w 5723079"/>
                <a:gd name="connsiteY0" fmla="*/ 1156195 h 4059534"/>
                <a:gd name="connsiteX1" fmla="*/ 648945 w 5723079"/>
                <a:gd name="connsiteY1" fmla="*/ 839324 h 4059534"/>
                <a:gd name="connsiteX2" fmla="*/ 1065405 w 5723079"/>
                <a:gd name="connsiteY2" fmla="*/ 622040 h 4059534"/>
                <a:gd name="connsiteX3" fmla="*/ 1681041 w 5723079"/>
                <a:gd name="connsiteY3" fmla="*/ 504345 h 4059534"/>
                <a:gd name="connsiteX4" fmla="*/ 2405318 w 5723079"/>
                <a:gd name="connsiteY4" fmla="*/ 395704 h 4059534"/>
                <a:gd name="connsiteX5" fmla="*/ 3056696 w 5723079"/>
                <a:gd name="connsiteY5" fmla="*/ 314222 h 4059534"/>
                <a:gd name="connsiteX6" fmla="*/ 3330209 w 5723079"/>
                <a:gd name="connsiteY6" fmla="*/ 259902 h 4059534"/>
                <a:gd name="connsiteX7" fmla="*/ 3456957 w 5723079"/>
                <a:gd name="connsiteY7" fmla="*/ 76923 h 4059534"/>
                <a:gd name="connsiteX8" fmla="*/ 3511278 w 5723079"/>
                <a:gd name="connsiteY8" fmla="*/ 1643 h 4059534"/>
                <a:gd name="connsiteX9" fmla="*/ 3547469 w 5723079"/>
                <a:gd name="connsiteY9" fmla="*/ 33587 h 4059534"/>
                <a:gd name="connsiteX10" fmla="*/ 3491404 w 5723079"/>
                <a:gd name="connsiteY10" fmla="*/ 130608 h 4059534"/>
                <a:gd name="connsiteX11" fmla="*/ 3455520 w 5723079"/>
                <a:gd name="connsiteY11" fmla="*/ 250848 h 4059534"/>
                <a:gd name="connsiteX12" fmla="*/ 3531743 w 5723079"/>
                <a:gd name="connsiteY12" fmla="*/ 354728 h 4059534"/>
                <a:gd name="connsiteX13" fmla="*/ 3844819 w 5723079"/>
                <a:gd name="connsiteY13" fmla="*/ 404757 h 4059534"/>
                <a:gd name="connsiteX14" fmla="*/ 4135001 w 5723079"/>
                <a:gd name="connsiteY14" fmla="*/ 533415 h 4059534"/>
                <a:gd name="connsiteX15" fmla="*/ 4378973 w 5723079"/>
                <a:gd name="connsiteY15" fmla="*/ 603462 h 4059534"/>
                <a:gd name="connsiteX16" fmla="*/ 4750165 w 5723079"/>
                <a:gd name="connsiteY16" fmla="*/ 504345 h 4059534"/>
                <a:gd name="connsiteX17" fmla="*/ 4953632 w 5723079"/>
                <a:gd name="connsiteY17" fmla="*/ 424774 h 4059534"/>
                <a:gd name="connsiteX18" fmla="*/ 5012716 w 5723079"/>
                <a:gd name="connsiteY18" fmla="*/ 450025 h 4059534"/>
                <a:gd name="connsiteX19" fmla="*/ 4903603 w 5723079"/>
                <a:gd name="connsiteY19" fmla="*/ 508637 h 4059534"/>
                <a:gd name="connsiteX20" fmla="*/ 4698225 w 5723079"/>
                <a:gd name="connsiteY20" fmla="*/ 609167 h 4059534"/>
                <a:gd name="connsiteX21" fmla="*/ 4611511 w 5723079"/>
                <a:gd name="connsiteY21" fmla="*/ 744004 h 4059534"/>
                <a:gd name="connsiteX22" fmla="*/ 4662956 w 5723079"/>
                <a:gd name="connsiteY22" fmla="*/ 864575 h 4059534"/>
                <a:gd name="connsiteX23" fmla="*/ 4890729 w 5723079"/>
                <a:gd name="connsiteY23" fmla="*/ 1075657 h 4059534"/>
                <a:gd name="connsiteX24" fmla="*/ 5248106 w 5723079"/>
                <a:gd name="connsiteY24" fmla="*/ 1518333 h 4059534"/>
                <a:gd name="connsiteX25" fmla="*/ 5488729 w 5723079"/>
                <a:gd name="connsiteY25" fmla="*/ 1894760 h 4059534"/>
                <a:gd name="connsiteX26" fmla="*/ 5605954 w 5723079"/>
                <a:gd name="connsiteY26" fmla="*/ 2140383 h 4059534"/>
                <a:gd name="connsiteX27" fmla="*/ 5709360 w 5723079"/>
                <a:gd name="connsiteY27" fmla="*/ 2453245 h 4059534"/>
                <a:gd name="connsiteX28" fmla="*/ 5717872 w 5723079"/>
                <a:gd name="connsiteY28" fmla="*/ 2735696 h 4059534"/>
                <a:gd name="connsiteX29" fmla="*/ 5661712 w 5723079"/>
                <a:gd name="connsiteY29" fmla="*/ 2959744 h 4059534"/>
                <a:gd name="connsiteX30" fmla="*/ 5637405 w 5723079"/>
                <a:gd name="connsiteY30" fmla="*/ 3075530 h 4059534"/>
                <a:gd name="connsiteX31" fmla="*/ 5584994 w 5723079"/>
                <a:gd name="connsiteY31" fmla="*/ 3175118 h 4059534"/>
                <a:gd name="connsiteX32" fmla="*/ 5481586 w 5723079"/>
                <a:gd name="connsiteY32" fmla="*/ 3154630 h 4059534"/>
                <a:gd name="connsiteX33" fmla="*/ 5424980 w 5723079"/>
                <a:gd name="connsiteY33" fmla="*/ 3080976 h 4059534"/>
                <a:gd name="connsiteX34" fmla="*/ 5337697 w 5723079"/>
                <a:gd name="connsiteY34" fmla="*/ 3050279 h 4059534"/>
                <a:gd name="connsiteX35" fmla="*/ 5260673 w 5723079"/>
                <a:gd name="connsiteY35" fmla="*/ 3076214 h 4059534"/>
                <a:gd name="connsiteX36" fmla="*/ 5220945 w 5723079"/>
                <a:gd name="connsiteY36" fmla="*/ 3137466 h 4059534"/>
                <a:gd name="connsiteX37" fmla="*/ 5266213 w 5723079"/>
                <a:gd name="connsiteY37" fmla="*/ 3247545 h 4059534"/>
                <a:gd name="connsiteX38" fmla="*/ 5374854 w 5723079"/>
                <a:gd name="connsiteY38" fmla="*/ 3292813 h 4059534"/>
                <a:gd name="connsiteX39" fmla="*/ 5447282 w 5723079"/>
                <a:gd name="connsiteY39" fmla="*/ 3356187 h 4059534"/>
                <a:gd name="connsiteX40" fmla="*/ 5374854 w 5723079"/>
                <a:gd name="connsiteY40" fmla="*/ 3510096 h 4059534"/>
                <a:gd name="connsiteX41" fmla="*/ 5021769 w 5723079"/>
                <a:gd name="connsiteY41" fmla="*/ 3682112 h 4059534"/>
                <a:gd name="connsiteX42" fmla="*/ 4134530 w 5723079"/>
                <a:gd name="connsiteY42" fmla="*/ 3881288 h 4059534"/>
                <a:gd name="connsiteX43" fmla="*/ 3319718 w 5723079"/>
                <a:gd name="connsiteY43" fmla="*/ 4026143 h 4059534"/>
                <a:gd name="connsiteX44" fmla="*/ 2876098 w 5723079"/>
                <a:gd name="connsiteY44" fmla="*/ 4053304 h 4059534"/>
                <a:gd name="connsiteX45" fmla="*/ 2296676 w 5723079"/>
                <a:gd name="connsiteY45" fmla="*/ 3935609 h 4059534"/>
                <a:gd name="connsiteX46" fmla="*/ 1726308 w 5723079"/>
                <a:gd name="connsiteY46" fmla="*/ 3673058 h 4059534"/>
                <a:gd name="connsiteX47" fmla="*/ 1183100 w 5723079"/>
                <a:gd name="connsiteY47" fmla="*/ 3446722 h 4059534"/>
                <a:gd name="connsiteX48" fmla="*/ 657999 w 5723079"/>
                <a:gd name="connsiteY48" fmla="*/ 3211332 h 4059534"/>
                <a:gd name="connsiteX49" fmla="*/ 259646 w 5723079"/>
                <a:gd name="connsiteY49" fmla="*/ 2803926 h 4059534"/>
                <a:gd name="connsiteX50" fmla="*/ 33310 w 5723079"/>
                <a:gd name="connsiteY50" fmla="*/ 2278825 h 4059534"/>
                <a:gd name="connsiteX51" fmla="*/ 15203 w 5723079"/>
                <a:gd name="connsiteY51" fmla="*/ 1735617 h 4059534"/>
                <a:gd name="connsiteX52" fmla="*/ 169112 w 5723079"/>
                <a:gd name="connsiteY52" fmla="*/ 1282943 h 4059534"/>
                <a:gd name="connsiteX53" fmla="*/ 268700 w 5723079"/>
                <a:gd name="connsiteY53" fmla="*/ 1156195 h 4059534"/>
                <a:gd name="connsiteX0" fmla="*/ 268700 w 5723079"/>
                <a:gd name="connsiteY0" fmla="*/ 1156195 h 4059534"/>
                <a:gd name="connsiteX1" fmla="*/ 648945 w 5723079"/>
                <a:gd name="connsiteY1" fmla="*/ 839324 h 4059534"/>
                <a:gd name="connsiteX2" fmla="*/ 1065405 w 5723079"/>
                <a:gd name="connsiteY2" fmla="*/ 622040 h 4059534"/>
                <a:gd name="connsiteX3" fmla="*/ 1681041 w 5723079"/>
                <a:gd name="connsiteY3" fmla="*/ 504345 h 4059534"/>
                <a:gd name="connsiteX4" fmla="*/ 2405318 w 5723079"/>
                <a:gd name="connsiteY4" fmla="*/ 395704 h 4059534"/>
                <a:gd name="connsiteX5" fmla="*/ 3056696 w 5723079"/>
                <a:gd name="connsiteY5" fmla="*/ 314222 h 4059534"/>
                <a:gd name="connsiteX6" fmla="*/ 3330209 w 5723079"/>
                <a:gd name="connsiteY6" fmla="*/ 259902 h 4059534"/>
                <a:gd name="connsiteX7" fmla="*/ 3456957 w 5723079"/>
                <a:gd name="connsiteY7" fmla="*/ 76923 h 4059534"/>
                <a:gd name="connsiteX8" fmla="*/ 3511278 w 5723079"/>
                <a:gd name="connsiteY8" fmla="*/ 1643 h 4059534"/>
                <a:gd name="connsiteX9" fmla="*/ 3547469 w 5723079"/>
                <a:gd name="connsiteY9" fmla="*/ 33587 h 4059534"/>
                <a:gd name="connsiteX10" fmla="*/ 3491404 w 5723079"/>
                <a:gd name="connsiteY10" fmla="*/ 130608 h 4059534"/>
                <a:gd name="connsiteX11" fmla="*/ 3455520 w 5723079"/>
                <a:gd name="connsiteY11" fmla="*/ 250848 h 4059534"/>
                <a:gd name="connsiteX12" fmla="*/ 3531743 w 5723079"/>
                <a:gd name="connsiteY12" fmla="*/ 354728 h 4059534"/>
                <a:gd name="connsiteX13" fmla="*/ 3844819 w 5723079"/>
                <a:gd name="connsiteY13" fmla="*/ 404757 h 4059534"/>
                <a:gd name="connsiteX14" fmla="*/ 4135001 w 5723079"/>
                <a:gd name="connsiteY14" fmla="*/ 533415 h 4059534"/>
                <a:gd name="connsiteX15" fmla="*/ 4378973 w 5723079"/>
                <a:gd name="connsiteY15" fmla="*/ 603462 h 4059534"/>
                <a:gd name="connsiteX16" fmla="*/ 4750165 w 5723079"/>
                <a:gd name="connsiteY16" fmla="*/ 504345 h 4059534"/>
                <a:gd name="connsiteX17" fmla="*/ 4953632 w 5723079"/>
                <a:gd name="connsiteY17" fmla="*/ 424774 h 4059534"/>
                <a:gd name="connsiteX18" fmla="*/ 5012716 w 5723079"/>
                <a:gd name="connsiteY18" fmla="*/ 450025 h 4059534"/>
                <a:gd name="connsiteX19" fmla="*/ 4903603 w 5723079"/>
                <a:gd name="connsiteY19" fmla="*/ 508637 h 4059534"/>
                <a:gd name="connsiteX20" fmla="*/ 4698225 w 5723079"/>
                <a:gd name="connsiteY20" fmla="*/ 609167 h 4059534"/>
                <a:gd name="connsiteX21" fmla="*/ 4611511 w 5723079"/>
                <a:gd name="connsiteY21" fmla="*/ 744004 h 4059534"/>
                <a:gd name="connsiteX22" fmla="*/ 4662956 w 5723079"/>
                <a:gd name="connsiteY22" fmla="*/ 864575 h 4059534"/>
                <a:gd name="connsiteX23" fmla="*/ 4890729 w 5723079"/>
                <a:gd name="connsiteY23" fmla="*/ 1075657 h 4059534"/>
                <a:gd name="connsiteX24" fmla="*/ 5248106 w 5723079"/>
                <a:gd name="connsiteY24" fmla="*/ 1518333 h 4059534"/>
                <a:gd name="connsiteX25" fmla="*/ 5488729 w 5723079"/>
                <a:gd name="connsiteY25" fmla="*/ 1894760 h 4059534"/>
                <a:gd name="connsiteX26" fmla="*/ 5605954 w 5723079"/>
                <a:gd name="connsiteY26" fmla="*/ 2140383 h 4059534"/>
                <a:gd name="connsiteX27" fmla="*/ 5709360 w 5723079"/>
                <a:gd name="connsiteY27" fmla="*/ 2453245 h 4059534"/>
                <a:gd name="connsiteX28" fmla="*/ 5717872 w 5723079"/>
                <a:gd name="connsiteY28" fmla="*/ 2735696 h 4059534"/>
                <a:gd name="connsiteX29" fmla="*/ 5661712 w 5723079"/>
                <a:gd name="connsiteY29" fmla="*/ 2959744 h 4059534"/>
                <a:gd name="connsiteX30" fmla="*/ 5637405 w 5723079"/>
                <a:gd name="connsiteY30" fmla="*/ 3075530 h 4059534"/>
                <a:gd name="connsiteX31" fmla="*/ 5584994 w 5723079"/>
                <a:gd name="connsiteY31" fmla="*/ 3175118 h 4059534"/>
                <a:gd name="connsiteX32" fmla="*/ 5481586 w 5723079"/>
                <a:gd name="connsiteY32" fmla="*/ 3154630 h 4059534"/>
                <a:gd name="connsiteX33" fmla="*/ 5424980 w 5723079"/>
                <a:gd name="connsiteY33" fmla="*/ 3080976 h 4059534"/>
                <a:gd name="connsiteX34" fmla="*/ 5337697 w 5723079"/>
                <a:gd name="connsiteY34" fmla="*/ 3050279 h 4059534"/>
                <a:gd name="connsiteX35" fmla="*/ 5265436 w 5723079"/>
                <a:gd name="connsiteY35" fmla="*/ 3083358 h 4059534"/>
                <a:gd name="connsiteX36" fmla="*/ 5220945 w 5723079"/>
                <a:gd name="connsiteY36" fmla="*/ 3137466 h 4059534"/>
                <a:gd name="connsiteX37" fmla="*/ 5266213 w 5723079"/>
                <a:gd name="connsiteY37" fmla="*/ 3247545 h 4059534"/>
                <a:gd name="connsiteX38" fmla="*/ 5374854 w 5723079"/>
                <a:gd name="connsiteY38" fmla="*/ 3292813 h 4059534"/>
                <a:gd name="connsiteX39" fmla="*/ 5447282 w 5723079"/>
                <a:gd name="connsiteY39" fmla="*/ 3356187 h 4059534"/>
                <a:gd name="connsiteX40" fmla="*/ 5374854 w 5723079"/>
                <a:gd name="connsiteY40" fmla="*/ 3510096 h 4059534"/>
                <a:gd name="connsiteX41" fmla="*/ 5021769 w 5723079"/>
                <a:gd name="connsiteY41" fmla="*/ 3682112 h 4059534"/>
                <a:gd name="connsiteX42" fmla="*/ 4134530 w 5723079"/>
                <a:gd name="connsiteY42" fmla="*/ 3881288 h 4059534"/>
                <a:gd name="connsiteX43" fmla="*/ 3319718 w 5723079"/>
                <a:gd name="connsiteY43" fmla="*/ 4026143 h 4059534"/>
                <a:gd name="connsiteX44" fmla="*/ 2876098 w 5723079"/>
                <a:gd name="connsiteY44" fmla="*/ 4053304 h 4059534"/>
                <a:gd name="connsiteX45" fmla="*/ 2296676 w 5723079"/>
                <a:gd name="connsiteY45" fmla="*/ 3935609 h 4059534"/>
                <a:gd name="connsiteX46" fmla="*/ 1726308 w 5723079"/>
                <a:gd name="connsiteY46" fmla="*/ 3673058 h 4059534"/>
                <a:gd name="connsiteX47" fmla="*/ 1183100 w 5723079"/>
                <a:gd name="connsiteY47" fmla="*/ 3446722 h 4059534"/>
                <a:gd name="connsiteX48" fmla="*/ 657999 w 5723079"/>
                <a:gd name="connsiteY48" fmla="*/ 3211332 h 4059534"/>
                <a:gd name="connsiteX49" fmla="*/ 259646 w 5723079"/>
                <a:gd name="connsiteY49" fmla="*/ 2803926 h 4059534"/>
                <a:gd name="connsiteX50" fmla="*/ 33310 w 5723079"/>
                <a:gd name="connsiteY50" fmla="*/ 2278825 h 4059534"/>
                <a:gd name="connsiteX51" fmla="*/ 15203 w 5723079"/>
                <a:gd name="connsiteY51" fmla="*/ 1735617 h 4059534"/>
                <a:gd name="connsiteX52" fmla="*/ 169112 w 5723079"/>
                <a:gd name="connsiteY52" fmla="*/ 1282943 h 4059534"/>
                <a:gd name="connsiteX53" fmla="*/ 268700 w 5723079"/>
                <a:gd name="connsiteY53" fmla="*/ 1156195 h 4059534"/>
                <a:gd name="connsiteX0" fmla="*/ 268700 w 5723079"/>
                <a:gd name="connsiteY0" fmla="*/ 1156195 h 4059534"/>
                <a:gd name="connsiteX1" fmla="*/ 648945 w 5723079"/>
                <a:gd name="connsiteY1" fmla="*/ 839324 h 4059534"/>
                <a:gd name="connsiteX2" fmla="*/ 1065405 w 5723079"/>
                <a:gd name="connsiteY2" fmla="*/ 622040 h 4059534"/>
                <a:gd name="connsiteX3" fmla="*/ 1681041 w 5723079"/>
                <a:gd name="connsiteY3" fmla="*/ 504345 h 4059534"/>
                <a:gd name="connsiteX4" fmla="*/ 2405318 w 5723079"/>
                <a:gd name="connsiteY4" fmla="*/ 395704 h 4059534"/>
                <a:gd name="connsiteX5" fmla="*/ 3056696 w 5723079"/>
                <a:gd name="connsiteY5" fmla="*/ 314222 h 4059534"/>
                <a:gd name="connsiteX6" fmla="*/ 3330209 w 5723079"/>
                <a:gd name="connsiteY6" fmla="*/ 259902 h 4059534"/>
                <a:gd name="connsiteX7" fmla="*/ 3456957 w 5723079"/>
                <a:gd name="connsiteY7" fmla="*/ 76923 h 4059534"/>
                <a:gd name="connsiteX8" fmla="*/ 3511278 w 5723079"/>
                <a:gd name="connsiteY8" fmla="*/ 1643 h 4059534"/>
                <a:gd name="connsiteX9" fmla="*/ 3547469 w 5723079"/>
                <a:gd name="connsiteY9" fmla="*/ 33587 h 4059534"/>
                <a:gd name="connsiteX10" fmla="*/ 3491404 w 5723079"/>
                <a:gd name="connsiteY10" fmla="*/ 130608 h 4059534"/>
                <a:gd name="connsiteX11" fmla="*/ 3455520 w 5723079"/>
                <a:gd name="connsiteY11" fmla="*/ 250848 h 4059534"/>
                <a:gd name="connsiteX12" fmla="*/ 3531743 w 5723079"/>
                <a:gd name="connsiteY12" fmla="*/ 354728 h 4059534"/>
                <a:gd name="connsiteX13" fmla="*/ 3844819 w 5723079"/>
                <a:gd name="connsiteY13" fmla="*/ 404757 h 4059534"/>
                <a:gd name="connsiteX14" fmla="*/ 4135001 w 5723079"/>
                <a:gd name="connsiteY14" fmla="*/ 533415 h 4059534"/>
                <a:gd name="connsiteX15" fmla="*/ 4378973 w 5723079"/>
                <a:gd name="connsiteY15" fmla="*/ 603462 h 4059534"/>
                <a:gd name="connsiteX16" fmla="*/ 4750165 w 5723079"/>
                <a:gd name="connsiteY16" fmla="*/ 504345 h 4059534"/>
                <a:gd name="connsiteX17" fmla="*/ 4953632 w 5723079"/>
                <a:gd name="connsiteY17" fmla="*/ 424774 h 4059534"/>
                <a:gd name="connsiteX18" fmla="*/ 5012716 w 5723079"/>
                <a:gd name="connsiteY18" fmla="*/ 450025 h 4059534"/>
                <a:gd name="connsiteX19" fmla="*/ 4903603 w 5723079"/>
                <a:gd name="connsiteY19" fmla="*/ 508637 h 4059534"/>
                <a:gd name="connsiteX20" fmla="*/ 4698225 w 5723079"/>
                <a:gd name="connsiteY20" fmla="*/ 609167 h 4059534"/>
                <a:gd name="connsiteX21" fmla="*/ 4611511 w 5723079"/>
                <a:gd name="connsiteY21" fmla="*/ 744004 h 4059534"/>
                <a:gd name="connsiteX22" fmla="*/ 4662956 w 5723079"/>
                <a:gd name="connsiteY22" fmla="*/ 864575 h 4059534"/>
                <a:gd name="connsiteX23" fmla="*/ 4890729 w 5723079"/>
                <a:gd name="connsiteY23" fmla="*/ 1075657 h 4059534"/>
                <a:gd name="connsiteX24" fmla="*/ 5248106 w 5723079"/>
                <a:gd name="connsiteY24" fmla="*/ 1518333 h 4059534"/>
                <a:gd name="connsiteX25" fmla="*/ 5488729 w 5723079"/>
                <a:gd name="connsiteY25" fmla="*/ 1894760 h 4059534"/>
                <a:gd name="connsiteX26" fmla="*/ 5605954 w 5723079"/>
                <a:gd name="connsiteY26" fmla="*/ 2140383 h 4059534"/>
                <a:gd name="connsiteX27" fmla="*/ 5709360 w 5723079"/>
                <a:gd name="connsiteY27" fmla="*/ 2453245 h 4059534"/>
                <a:gd name="connsiteX28" fmla="*/ 5717872 w 5723079"/>
                <a:gd name="connsiteY28" fmla="*/ 2735696 h 4059534"/>
                <a:gd name="connsiteX29" fmla="*/ 5661712 w 5723079"/>
                <a:gd name="connsiteY29" fmla="*/ 2959744 h 4059534"/>
                <a:gd name="connsiteX30" fmla="*/ 5637405 w 5723079"/>
                <a:gd name="connsiteY30" fmla="*/ 3075530 h 4059534"/>
                <a:gd name="connsiteX31" fmla="*/ 5584994 w 5723079"/>
                <a:gd name="connsiteY31" fmla="*/ 3175118 h 4059534"/>
                <a:gd name="connsiteX32" fmla="*/ 5481586 w 5723079"/>
                <a:gd name="connsiteY32" fmla="*/ 3154630 h 4059534"/>
                <a:gd name="connsiteX33" fmla="*/ 5424980 w 5723079"/>
                <a:gd name="connsiteY33" fmla="*/ 3080976 h 4059534"/>
                <a:gd name="connsiteX34" fmla="*/ 5337697 w 5723079"/>
                <a:gd name="connsiteY34" fmla="*/ 3050279 h 4059534"/>
                <a:gd name="connsiteX35" fmla="*/ 5265436 w 5723079"/>
                <a:gd name="connsiteY35" fmla="*/ 3083358 h 4059534"/>
                <a:gd name="connsiteX36" fmla="*/ 5220945 w 5723079"/>
                <a:gd name="connsiteY36" fmla="*/ 3137466 h 4059534"/>
                <a:gd name="connsiteX37" fmla="*/ 5224955 w 5723079"/>
                <a:gd name="connsiteY37" fmla="*/ 3202421 h 4059534"/>
                <a:gd name="connsiteX38" fmla="*/ 5266213 w 5723079"/>
                <a:gd name="connsiteY38" fmla="*/ 3247545 h 4059534"/>
                <a:gd name="connsiteX39" fmla="*/ 5374854 w 5723079"/>
                <a:gd name="connsiteY39" fmla="*/ 3292813 h 4059534"/>
                <a:gd name="connsiteX40" fmla="*/ 5447282 w 5723079"/>
                <a:gd name="connsiteY40" fmla="*/ 3356187 h 4059534"/>
                <a:gd name="connsiteX41" fmla="*/ 5374854 w 5723079"/>
                <a:gd name="connsiteY41" fmla="*/ 3510096 h 4059534"/>
                <a:gd name="connsiteX42" fmla="*/ 5021769 w 5723079"/>
                <a:gd name="connsiteY42" fmla="*/ 3682112 h 4059534"/>
                <a:gd name="connsiteX43" fmla="*/ 4134530 w 5723079"/>
                <a:gd name="connsiteY43" fmla="*/ 3881288 h 4059534"/>
                <a:gd name="connsiteX44" fmla="*/ 3319718 w 5723079"/>
                <a:gd name="connsiteY44" fmla="*/ 4026143 h 4059534"/>
                <a:gd name="connsiteX45" fmla="*/ 2876098 w 5723079"/>
                <a:gd name="connsiteY45" fmla="*/ 4053304 h 4059534"/>
                <a:gd name="connsiteX46" fmla="*/ 2296676 w 5723079"/>
                <a:gd name="connsiteY46" fmla="*/ 3935609 h 4059534"/>
                <a:gd name="connsiteX47" fmla="*/ 1726308 w 5723079"/>
                <a:gd name="connsiteY47" fmla="*/ 3673058 h 4059534"/>
                <a:gd name="connsiteX48" fmla="*/ 1183100 w 5723079"/>
                <a:gd name="connsiteY48" fmla="*/ 3446722 h 4059534"/>
                <a:gd name="connsiteX49" fmla="*/ 657999 w 5723079"/>
                <a:gd name="connsiteY49" fmla="*/ 3211332 h 4059534"/>
                <a:gd name="connsiteX50" fmla="*/ 259646 w 5723079"/>
                <a:gd name="connsiteY50" fmla="*/ 2803926 h 4059534"/>
                <a:gd name="connsiteX51" fmla="*/ 33310 w 5723079"/>
                <a:gd name="connsiteY51" fmla="*/ 2278825 h 4059534"/>
                <a:gd name="connsiteX52" fmla="*/ 15203 w 5723079"/>
                <a:gd name="connsiteY52" fmla="*/ 1735617 h 4059534"/>
                <a:gd name="connsiteX53" fmla="*/ 169112 w 5723079"/>
                <a:gd name="connsiteY53" fmla="*/ 1282943 h 4059534"/>
                <a:gd name="connsiteX54" fmla="*/ 268700 w 5723079"/>
                <a:gd name="connsiteY54" fmla="*/ 1156195 h 4059534"/>
                <a:gd name="connsiteX0" fmla="*/ 268700 w 5723079"/>
                <a:gd name="connsiteY0" fmla="*/ 1156195 h 4059534"/>
                <a:gd name="connsiteX1" fmla="*/ 648945 w 5723079"/>
                <a:gd name="connsiteY1" fmla="*/ 839324 h 4059534"/>
                <a:gd name="connsiteX2" fmla="*/ 1065405 w 5723079"/>
                <a:gd name="connsiteY2" fmla="*/ 622040 h 4059534"/>
                <a:gd name="connsiteX3" fmla="*/ 1681041 w 5723079"/>
                <a:gd name="connsiteY3" fmla="*/ 504345 h 4059534"/>
                <a:gd name="connsiteX4" fmla="*/ 2405318 w 5723079"/>
                <a:gd name="connsiteY4" fmla="*/ 395704 h 4059534"/>
                <a:gd name="connsiteX5" fmla="*/ 3056696 w 5723079"/>
                <a:gd name="connsiteY5" fmla="*/ 314222 h 4059534"/>
                <a:gd name="connsiteX6" fmla="*/ 3330209 w 5723079"/>
                <a:gd name="connsiteY6" fmla="*/ 259902 h 4059534"/>
                <a:gd name="connsiteX7" fmla="*/ 3456957 w 5723079"/>
                <a:gd name="connsiteY7" fmla="*/ 76923 h 4059534"/>
                <a:gd name="connsiteX8" fmla="*/ 3511278 w 5723079"/>
                <a:gd name="connsiteY8" fmla="*/ 1643 h 4059534"/>
                <a:gd name="connsiteX9" fmla="*/ 3547469 w 5723079"/>
                <a:gd name="connsiteY9" fmla="*/ 33587 h 4059534"/>
                <a:gd name="connsiteX10" fmla="*/ 3491404 w 5723079"/>
                <a:gd name="connsiteY10" fmla="*/ 130608 h 4059534"/>
                <a:gd name="connsiteX11" fmla="*/ 3455520 w 5723079"/>
                <a:gd name="connsiteY11" fmla="*/ 250848 h 4059534"/>
                <a:gd name="connsiteX12" fmla="*/ 3531743 w 5723079"/>
                <a:gd name="connsiteY12" fmla="*/ 354728 h 4059534"/>
                <a:gd name="connsiteX13" fmla="*/ 3844819 w 5723079"/>
                <a:gd name="connsiteY13" fmla="*/ 404757 h 4059534"/>
                <a:gd name="connsiteX14" fmla="*/ 4135001 w 5723079"/>
                <a:gd name="connsiteY14" fmla="*/ 533415 h 4059534"/>
                <a:gd name="connsiteX15" fmla="*/ 4378973 w 5723079"/>
                <a:gd name="connsiteY15" fmla="*/ 603462 h 4059534"/>
                <a:gd name="connsiteX16" fmla="*/ 4750165 w 5723079"/>
                <a:gd name="connsiteY16" fmla="*/ 504345 h 4059534"/>
                <a:gd name="connsiteX17" fmla="*/ 4953632 w 5723079"/>
                <a:gd name="connsiteY17" fmla="*/ 424774 h 4059534"/>
                <a:gd name="connsiteX18" fmla="*/ 5012716 w 5723079"/>
                <a:gd name="connsiteY18" fmla="*/ 450025 h 4059534"/>
                <a:gd name="connsiteX19" fmla="*/ 4903603 w 5723079"/>
                <a:gd name="connsiteY19" fmla="*/ 508637 h 4059534"/>
                <a:gd name="connsiteX20" fmla="*/ 4698225 w 5723079"/>
                <a:gd name="connsiteY20" fmla="*/ 609167 h 4059534"/>
                <a:gd name="connsiteX21" fmla="*/ 4611511 w 5723079"/>
                <a:gd name="connsiteY21" fmla="*/ 744004 h 4059534"/>
                <a:gd name="connsiteX22" fmla="*/ 4662956 w 5723079"/>
                <a:gd name="connsiteY22" fmla="*/ 864575 h 4059534"/>
                <a:gd name="connsiteX23" fmla="*/ 4890729 w 5723079"/>
                <a:gd name="connsiteY23" fmla="*/ 1075657 h 4059534"/>
                <a:gd name="connsiteX24" fmla="*/ 5248106 w 5723079"/>
                <a:gd name="connsiteY24" fmla="*/ 1518333 h 4059534"/>
                <a:gd name="connsiteX25" fmla="*/ 5488729 w 5723079"/>
                <a:gd name="connsiteY25" fmla="*/ 1894760 h 4059534"/>
                <a:gd name="connsiteX26" fmla="*/ 5605954 w 5723079"/>
                <a:gd name="connsiteY26" fmla="*/ 2140383 h 4059534"/>
                <a:gd name="connsiteX27" fmla="*/ 5709360 w 5723079"/>
                <a:gd name="connsiteY27" fmla="*/ 2453245 h 4059534"/>
                <a:gd name="connsiteX28" fmla="*/ 5717872 w 5723079"/>
                <a:gd name="connsiteY28" fmla="*/ 2735696 h 4059534"/>
                <a:gd name="connsiteX29" fmla="*/ 5661712 w 5723079"/>
                <a:gd name="connsiteY29" fmla="*/ 2959744 h 4059534"/>
                <a:gd name="connsiteX30" fmla="*/ 5637405 w 5723079"/>
                <a:gd name="connsiteY30" fmla="*/ 3075530 h 4059534"/>
                <a:gd name="connsiteX31" fmla="*/ 5584994 w 5723079"/>
                <a:gd name="connsiteY31" fmla="*/ 3175118 h 4059534"/>
                <a:gd name="connsiteX32" fmla="*/ 5481586 w 5723079"/>
                <a:gd name="connsiteY32" fmla="*/ 3154630 h 4059534"/>
                <a:gd name="connsiteX33" fmla="*/ 5424980 w 5723079"/>
                <a:gd name="connsiteY33" fmla="*/ 3080976 h 4059534"/>
                <a:gd name="connsiteX34" fmla="*/ 5335316 w 5723079"/>
                <a:gd name="connsiteY34" fmla="*/ 3055041 h 4059534"/>
                <a:gd name="connsiteX35" fmla="*/ 5265436 w 5723079"/>
                <a:gd name="connsiteY35" fmla="*/ 3083358 h 4059534"/>
                <a:gd name="connsiteX36" fmla="*/ 5220945 w 5723079"/>
                <a:gd name="connsiteY36" fmla="*/ 3137466 h 4059534"/>
                <a:gd name="connsiteX37" fmla="*/ 5224955 w 5723079"/>
                <a:gd name="connsiteY37" fmla="*/ 3202421 h 4059534"/>
                <a:gd name="connsiteX38" fmla="*/ 5266213 w 5723079"/>
                <a:gd name="connsiteY38" fmla="*/ 3247545 h 4059534"/>
                <a:gd name="connsiteX39" fmla="*/ 5374854 w 5723079"/>
                <a:gd name="connsiteY39" fmla="*/ 3292813 h 4059534"/>
                <a:gd name="connsiteX40" fmla="*/ 5447282 w 5723079"/>
                <a:gd name="connsiteY40" fmla="*/ 3356187 h 4059534"/>
                <a:gd name="connsiteX41" fmla="*/ 5374854 w 5723079"/>
                <a:gd name="connsiteY41" fmla="*/ 3510096 h 4059534"/>
                <a:gd name="connsiteX42" fmla="*/ 5021769 w 5723079"/>
                <a:gd name="connsiteY42" fmla="*/ 3682112 h 4059534"/>
                <a:gd name="connsiteX43" fmla="*/ 4134530 w 5723079"/>
                <a:gd name="connsiteY43" fmla="*/ 3881288 h 4059534"/>
                <a:gd name="connsiteX44" fmla="*/ 3319718 w 5723079"/>
                <a:gd name="connsiteY44" fmla="*/ 4026143 h 4059534"/>
                <a:gd name="connsiteX45" fmla="*/ 2876098 w 5723079"/>
                <a:gd name="connsiteY45" fmla="*/ 4053304 h 4059534"/>
                <a:gd name="connsiteX46" fmla="*/ 2296676 w 5723079"/>
                <a:gd name="connsiteY46" fmla="*/ 3935609 h 4059534"/>
                <a:gd name="connsiteX47" fmla="*/ 1726308 w 5723079"/>
                <a:gd name="connsiteY47" fmla="*/ 3673058 h 4059534"/>
                <a:gd name="connsiteX48" fmla="*/ 1183100 w 5723079"/>
                <a:gd name="connsiteY48" fmla="*/ 3446722 h 4059534"/>
                <a:gd name="connsiteX49" fmla="*/ 657999 w 5723079"/>
                <a:gd name="connsiteY49" fmla="*/ 3211332 h 4059534"/>
                <a:gd name="connsiteX50" fmla="*/ 259646 w 5723079"/>
                <a:gd name="connsiteY50" fmla="*/ 2803926 h 4059534"/>
                <a:gd name="connsiteX51" fmla="*/ 33310 w 5723079"/>
                <a:gd name="connsiteY51" fmla="*/ 2278825 h 4059534"/>
                <a:gd name="connsiteX52" fmla="*/ 15203 w 5723079"/>
                <a:gd name="connsiteY52" fmla="*/ 1735617 h 4059534"/>
                <a:gd name="connsiteX53" fmla="*/ 169112 w 5723079"/>
                <a:gd name="connsiteY53" fmla="*/ 1282943 h 4059534"/>
                <a:gd name="connsiteX54" fmla="*/ 268700 w 5723079"/>
                <a:gd name="connsiteY54" fmla="*/ 1156195 h 4059534"/>
                <a:gd name="connsiteX0" fmla="*/ 268700 w 5723079"/>
                <a:gd name="connsiteY0" fmla="*/ 1156195 h 4059534"/>
                <a:gd name="connsiteX1" fmla="*/ 648945 w 5723079"/>
                <a:gd name="connsiteY1" fmla="*/ 839324 h 4059534"/>
                <a:gd name="connsiteX2" fmla="*/ 1065405 w 5723079"/>
                <a:gd name="connsiteY2" fmla="*/ 622040 h 4059534"/>
                <a:gd name="connsiteX3" fmla="*/ 1681041 w 5723079"/>
                <a:gd name="connsiteY3" fmla="*/ 504345 h 4059534"/>
                <a:gd name="connsiteX4" fmla="*/ 2405318 w 5723079"/>
                <a:gd name="connsiteY4" fmla="*/ 395704 h 4059534"/>
                <a:gd name="connsiteX5" fmla="*/ 3056696 w 5723079"/>
                <a:gd name="connsiteY5" fmla="*/ 314222 h 4059534"/>
                <a:gd name="connsiteX6" fmla="*/ 3330209 w 5723079"/>
                <a:gd name="connsiteY6" fmla="*/ 259902 h 4059534"/>
                <a:gd name="connsiteX7" fmla="*/ 3456957 w 5723079"/>
                <a:gd name="connsiteY7" fmla="*/ 76923 h 4059534"/>
                <a:gd name="connsiteX8" fmla="*/ 3511278 w 5723079"/>
                <a:gd name="connsiteY8" fmla="*/ 1643 h 4059534"/>
                <a:gd name="connsiteX9" fmla="*/ 3547469 w 5723079"/>
                <a:gd name="connsiteY9" fmla="*/ 33587 h 4059534"/>
                <a:gd name="connsiteX10" fmla="*/ 3491404 w 5723079"/>
                <a:gd name="connsiteY10" fmla="*/ 130608 h 4059534"/>
                <a:gd name="connsiteX11" fmla="*/ 3455520 w 5723079"/>
                <a:gd name="connsiteY11" fmla="*/ 250848 h 4059534"/>
                <a:gd name="connsiteX12" fmla="*/ 3531743 w 5723079"/>
                <a:gd name="connsiteY12" fmla="*/ 354728 h 4059534"/>
                <a:gd name="connsiteX13" fmla="*/ 3844819 w 5723079"/>
                <a:gd name="connsiteY13" fmla="*/ 404757 h 4059534"/>
                <a:gd name="connsiteX14" fmla="*/ 4135001 w 5723079"/>
                <a:gd name="connsiteY14" fmla="*/ 533415 h 4059534"/>
                <a:gd name="connsiteX15" fmla="*/ 4378973 w 5723079"/>
                <a:gd name="connsiteY15" fmla="*/ 603462 h 4059534"/>
                <a:gd name="connsiteX16" fmla="*/ 4750165 w 5723079"/>
                <a:gd name="connsiteY16" fmla="*/ 504345 h 4059534"/>
                <a:gd name="connsiteX17" fmla="*/ 4953632 w 5723079"/>
                <a:gd name="connsiteY17" fmla="*/ 424774 h 4059534"/>
                <a:gd name="connsiteX18" fmla="*/ 5012716 w 5723079"/>
                <a:gd name="connsiteY18" fmla="*/ 450025 h 4059534"/>
                <a:gd name="connsiteX19" fmla="*/ 4903603 w 5723079"/>
                <a:gd name="connsiteY19" fmla="*/ 508637 h 4059534"/>
                <a:gd name="connsiteX20" fmla="*/ 4698225 w 5723079"/>
                <a:gd name="connsiteY20" fmla="*/ 609167 h 4059534"/>
                <a:gd name="connsiteX21" fmla="*/ 4611511 w 5723079"/>
                <a:gd name="connsiteY21" fmla="*/ 744004 h 4059534"/>
                <a:gd name="connsiteX22" fmla="*/ 4662956 w 5723079"/>
                <a:gd name="connsiteY22" fmla="*/ 864575 h 4059534"/>
                <a:gd name="connsiteX23" fmla="*/ 4890729 w 5723079"/>
                <a:gd name="connsiteY23" fmla="*/ 1075657 h 4059534"/>
                <a:gd name="connsiteX24" fmla="*/ 5248106 w 5723079"/>
                <a:gd name="connsiteY24" fmla="*/ 1518333 h 4059534"/>
                <a:gd name="connsiteX25" fmla="*/ 5488729 w 5723079"/>
                <a:gd name="connsiteY25" fmla="*/ 1894760 h 4059534"/>
                <a:gd name="connsiteX26" fmla="*/ 5605954 w 5723079"/>
                <a:gd name="connsiteY26" fmla="*/ 2140383 h 4059534"/>
                <a:gd name="connsiteX27" fmla="*/ 5709360 w 5723079"/>
                <a:gd name="connsiteY27" fmla="*/ 2453245 h 4059534"/>
                <a:gd name="connsiteX28" fmla="*/ 5717872 w 5723079"/>
                <a:gd name="connsiteY28" fmla="*/ 2735696 h 4059534"/>
                <a:gd name="connsiteX29" fmla="*/ 5661712 w 5723079"/>
                <a:gd name="connsiteY29" fmla="*/ 2959744 h 4059534"/>
                <a:gd name="connsiteX30" fmla="*/ 5637405 w 5723079"/>
                <a:gd name="connsiteY30" fmla="*/ 3075530 h 4059534"/>
                <a:gd name="connsiteX31" fmla="*/ 5584994 w 5723079"/>
                <a:gd name="connsiteY31" fmla="*/ 3175118 h 4059534"/>
                <a:gd name="connsiteX32" fmla="*/ 5481586 w 5723079"/>
                <a:gd name="connsiteY32" fmla="*/ 3154630 h 4059534"/>
                <a:gd name="connsiteX33" fmla="*/ 5424980 w 5723079"/>
                <a:gd name="connsiteY33" fmla="*/ 3080976 h 4059534"/>
                <a:gd name="connsiteX34" fmla="*/ 5335316 w 5723079"/>
                <a:gd name="connsiteY34" fmla="*/ 3055041 h 4059534"/>
                <a:gd name="connsiteX35" fmla="*/ 5265436 w 5723079"/>
                <a:gd name="connsiteY35" fmla="*/ 3083358 h 4059534"/>
                <a:gd name="connsiteX36" fmla="*/ 5220945 w 5723079"/>
                <a:gd name="connsiteY36" fmla="*/ 3137466 h 4059534"/>
                <a:gd name="connsiteX37" fmla="*/ 5224955 w 5723079"/>
                <a:gd name="connsiteY37" fmla="*/ 3202421 h 4059534"/>
                <a:gd name="connsiteX38" fmla="*/ 5266213 w 5723079"/>
                <a:gd name="connsiteY38" fmla="*/ 3247545 h 4059534"/>
                <a:gd name="connsiteX39" fmla="*/ 5374854 w 5723079"/>
                <a:gd name="connsiteY39" fmla="*/ 3292813 h 4059534"/>
                <a:gd name="connsiteX40" fmla="*/ 5447282 w 5723079"/>
                <a:gd name="connsiteY40" fmla="*/ 3337137 h 4059534"/>
                <a:gd name="connsiteX41" fmla="*/ 5374854 w 5723079"/>
                <a:gd name="connsiteY41" fmla="*/ 3510096 h 4059534"/>
                <a:gd name="connsiteX42" fmla="*/ 5021769 w 5723079"/>
                <a:gd name="connsiteY42" fmla="*/ 3682112 h 4059534"/>
                <a:gd name="connsiteX43" fmla="*/ 4134530 w 5723079"/>
                <a:gd name="connsiteY43" fmla="*/ 3881288 h 4059534"/>
                <a:gd name="connsiteX44" fmla="*/ 3319718 w 5723079"/>
                <a:gd name="connsiteY44" fmla="*/ 4026143 h 4059534"/>
                <a:gd name="connsiteX45" fmla="*/ 2876098 w 5723079"/>
                <a:gd name="connsiteY45" fmla="*/ 4053304 h 4059534"/>
                <a:gd name="connsiteX46" fmla="*/ 2296676 w 5723079"/>
                <a:gd name="connsiteY46" fmla="*/ 3935609 h 4059534"/>
                <a:gd name="connsiteX47" fmla="*/ 1726308 w 5723079"/>
                <a:gd name="connsiteY47" fmla="*/ 3673058 h 4059534"/>
                <a:gd name="connsiteX48" fmla="*/ 1183100 w 5723079"/>
                <a:gd name="connsiteY48" fmla="*/ 3446722 h 4059534"/>
                <a:gd name="connsiteX49" fmla="*/ 657999 w 5723079"/>
                <a:gd name="connsiteY49" fmla="*/ 3211332 h 4059534"/>
                <a:gd name="connsiteX50" fmla="*/ 259646 w 5723079"/>
                <a:gd name="connsiteY50" fmla="*/ 2803926 h 4059534"/>
                <a:gd name="connsiteX51" fmla="*/ 33310 w 5723079"/>
                <a:gd name="connsiteY51" fmla="*/ 2278825 h 4059534"/>
                <a:gd name="connsiteX52" fmla="*/ 15203 w 5723079"/>
                <a:gd name="connsiteY52" fmla="*/ 1735617 h 4059534"/>
                <a:gd name="connsiteX53" fmla="*/ 169112 w 5723079"/>
                <a:gd name="connsiteY53" fmla="*/ 1282943 h 4059534"/>
                <a:gd name="connsiteX54" fmla="*/ 268700 w 5723079"/>
                <a:gd name="connsiteY54" fmla="*/ 1156195 h 4059534"/>
                <a:gd name="connsiteX0" fmla="*/ 268700 w 5723079"/>
                <a:gd name="connsiteY0" fmla="*/ 1156195 h 4059534"/>
                <a:gd name="connsiteX1" fmla="*/ 648945 w 5723079"/>
                <a:gd name="connsiteY1" fmla="*/ 839324 h 4059534"/>
                <a:gd name="connsiteX2" fmla="*/ 1065405 w 5723079"/>
                <a:gd name="connsiteY2" fmla="*/ 622040 h 4059534"/>
                <a:gd name="connsiteX3" fmla="*/ 1681041 w 5723079"/>
                <a:gd name="connsiteY3" fmla="*/ 504345 h 4059534"/>
                <a:gd name="connsiteX4" fmla="*/ 2405318 w 5723079"/>
                <a:gd name="connsiteY4" fmla="*/ 395704 h 4059534"/>
                <a:gd name="connsiteX5" fmla="*/ 3056696 w 5723079"/>
                <a:gd name="connsiteY5" fmla="*/ 314222 h 4059534"/>
                <a:gd name="connsiteX6" fmla="*/ 3330209 w 5723079"/>
                <a:gd name="connsiteY6" fmla="*/ 259902 h 4059534"/>
                <a:gd name="connsiteX7" fmla="*/ 3456957 w 5723079"/>
                <a:gd name="connsiteY7" fmla="*/ 76923 h 4059534"/>
                <a:gd name="connsiteX8" fmla="*/ 3511278 w 5723079"/>
                <a:gd name="connsiteY8" fmla="*/ 1643 h 4059534"/>
                <a:gd name="connsiteX9" fmla="*/ 3547469 w 5723079"/>
                <a:gd name="connsiteY9" fmla="*/ 33587 h 4059534"/>
                <a:gd name="connsiteX10" fmla="*/ 3491404 w 5723079"/>
                <a:gd name="connsiteY10" fmla="*/ 130608 h 4059534"/>
                <a:gd name="connsiteX11" fmla="*/ 3455520 w 5723079"/>
                <a:gd name="connsiteY11" fmla="*/ 250848 h 4059534"/>
                <a:gd name="connsiteX12" fmla="*/ 3531743 w 5723079"/>
                <a:gd name="connsiteY12" fmla="*/ 354728 h 4059534"/>
                <a:gd name="connsiteX13" fmla="*/ 3844819 w 5723079"/>
                <a:gd name="connsiteY13" fmla="*/ 404757 h 4059534"/>
                <a:gd name="connsiteX14" fmla="*/ 4135001 w 5723079"/>
                <a:gd name="connsiteY14" fmla="*/ 533415 h 4059534"/>
                <a:gd name="connsiteX15" fmla="*/ 4378973 w 5723079"/>
                <a:gd name="connsiteY15" fmla="*/ 603462 h 4059534"/>
                <a:gd name="connsiteX16" fmla="*/ 4750165 w 5723079"/>
                <a:gd name="connsiteY16" fmla="*/ 504345 h 4059534"/>
                <a:gd name="connsiteX17" fmla="*/ 4953632 w 5723079"/>
                <a:gd name="connsiteY17" fmla="*/ 424774 h 4059534"/>
                <a:gd name="connsiteX18" fmla="*/ 5012716 w 5723079"/>
                <a:gd name="connsiteY18" fmla="*/ 450025 h 4059534"/>
                <a:gd name="connsiteX19" fmla="*/ 4903603 w 5723079"/>
                <a:gd name="connsiteY19" fmla="*/ 508637 h 4059534"/>
                <a:gd name="connsiteX20" fmla="*/ 4698225 w 5723079"/>
                <a:gd name="connsiteY20" fmla="*/ 609167 h 4059534"/>
                <a:gd name="connsiteX21" fmla="*/ 4611511 w 5723079"/>
                <a:gd name="connsiteY21" fmla="*/ 744004 h 4059534"/>
                <a:gd name="connsiteX22" fmla="*/ 4662956 w 5723079"/>
                <a:gd name="connsiteY22" fmla="*/ 864575 h 4059534"/>
                <a:gd name="connsiteX23" fmla="*/ 4890729 w 5723079"/>
                <a:gd name="connsiteY23" fmla="*/ 1075657 h 4059534"/>
                <a:gd name="connsiteX24" fmla="*/ 5248106 w 5723079"/>
                <a:gd name="connsiteY24" fmla="*/ 1518333 h 4059534"/>
                <a:gd name="connsiteX25" fmla="*/ 5488729 w 5723079"/>
                <a:gd name="connsiteY25" fmla="*/ 1894760 h 4059534"/>
                <a:gd name="connsiteX26" fmla="*/ 5605954 w 5723079"/>
                <a:gd name="connsiteY26" fmla="*/ 2140383 h 4059534"/>
                <a:gd name="connsiteX27" fmla="*/ 5709360 w 5723079"/>
                <a:gd name="connsiteY27" fmla="*/ 2453245 h 4059534"/>
                <a:gd name="connsiteX28" fmla="*/ 5717872 w 5723079"/>
                <a:gd name="connsiteY28" fmla="*/ 2735696 h 4059534"/>
                <a:gd name="connsiteX29" fmla="*/ 5661712 w 5723079"/>
                <a:gd name="connsiteY29" fmla="*/ 2959744 h 4059534"/>
                <a:gd name="connsiteX30" fmla="*/ 5637405 w 5723079"/>
                <a:gd name="connsiteY30" fmla="*/ 3075530 h 4059534"/>
                <a:gd name="connsiteX31" fmla="*/ 5584994 w 5723079"/>
                <a:gd name="connsiteY31" fmla="*/ 3175118 h 4059534"/>
                <a:gd name="connsiteX32" fmla="*/ 5481586 w 5723079"/>
                <a:gd name="connsiteY32" fmla="*/ 3154630 h 4059534"/>
                <a:gd name="connsiteX33" fmla="*/ 5424980 w 5723079"/>
                <a:gd name="connsiteY33" fmla="*/ 3080976 h 4059534"/>
                <a:gd name="connsiteX34" fmla="*/ 5335316 w 5723079"/>
                <a:gd name="connsiteY34" fmla="*/ 3055041 h 4059534"/>
                <a:gd name="connsiteX35" fmla="*/ 5265436 w 5723079"/>
                <a:gd name="connsiteY35" fmla="*/ 3083358 h 4059534"/>
                <a:gd name="connsiteX36" fmla="*/ 5220945 w 5723079"/>
                <a:gd name="connsiteY36" fmla="*/ 3137466 h 4059534"/>
                <a:gd name="connsiteX37" fmla="*/ 5224955 w 5723079"/>
                <a:gd name="connsiteY37" fmla="*/ 3202421 h 4059534"/>
                <a:gd name="connsiteX38" fmla="*/ 5266213 w 5723079"/>
                <a:gd name="connsiteY38" fmla="*/ 3247545 h 4059534"/>
                <a:gd name="connsiteX39" fmla="*/ 5358185 w 5723079"/>
                <a:gd name="connsiteY39" fmla="*/ 3295195 h 4059534"/>
                <a:gd name="connsiteX40" fmla="*/ 5447282 w 5723079"/>
                <a:gd name="connsiteY40" fmla="*/ 3337137 h 4059534"/>
                <a:gd name="connsiteX41" fmla="*/ 5374854 w 5723079"/>
                <a:gd name="connsiteY41" fmla="*/ 3510096 h 4059534"/>
                <a:gd name="connsiteX42" fmla="*/ 5021769 w 5723079"/>
                <a:gd name="connsiteY42" fmla="*/ 3682112 h 4059534"/>
                <a:gd name="connsiteX43" fmla="*/ 4134530 w 5723079"/>
                <a:gd name="connsiteY43" fmla="*/ 3881288 h 4059534"/>
                <a:gd name="connsiteX44" fmla="*/ 3319718 w 5723079"/>
                <a:gd name="connsiteY44" fmla="*/ 4026143 h 4059534"/>
                <a:gd name="connsiteX45" fmla="*/ 2876098 w 5723079"/>
                <a:gd name="connsiteY45" fmla="*/ 4053304 h 4059534"/>
                <a:gd name="connsiteX46" fmla="*/ 2296676 w 5723079"/>
                <a:gd name="connsiteY46" fmla="*/ 3935609 h 4059534"/>
                <a:gd name="connsiteX47" fmla="*/ 1726308 w 5723079"/>
                <a:gd name="connsiteY47" fmla="*/ 3673058 h 4059534"/>
                <a:gd name="connsiteX48" fmla="*/ 1183100 w 5723079"/>
                <a:gd name="connsiteY48" fmla="*/ 3446722 h 4059534"/>
                <a:gd name="connsiteX49" fmla="*/ 657999 w 5723079"/>
                <a:gd name="connsiteY49" fmla="*/ 3211332 h 4059534"/>
                <a:gd name="connsiteX50" fmla="*/ 259646 w 5723079"/>
                <a:gd name="connsiteY50" fmla="*/ 2803926 h 4059534"/>
                <a:gd name="connsiteX51" fmla="*/ 33310 w 5723079"/>
                <a:gd name="connsiteY51" fmla="*/ 2278825 h 4059534"/>
                <a:gd name="connsiteX52" fmla="*/ 15203 w 5723079"/>
                <a:gd name="connsiteY52" fmla="*/ 1735617 h 4059534"/>
                <a:gd name="connsiteX53" fmla="*/ 169112 w 5723079"/>
                <a:gd name="connsiteY53" fmla="*/ 1282943 h 4059534"/>
                <a:gd name="connsiteX54" fmla="*/ 268700 w 5723079"/>
                <a:gd name="connsiteY54" fmla="*/ 1156195 h 4059534"/>
                <a:gd name="connsiteX0" fmla="*/ 268700 w 5723079"/>
                <a:gd name="connsiteY0" fmla="*/ 1156195 h 4059534"/>
                <a:gd name="connsiteX1" fmla="*/ 648945 w 5723079"/>
                <a:gd name="connsiteY1" fmla="*/ 839324 h 4059534"/>
                <a:gd name="connsiteX2" fmla="*/ 1065405 w 5723079"/>
                <a:gd name="connsiteY2" fmla="*/ 622040 h 4059534"/>
                <a:gd name="connsiteX3" fmla="*/ 1681041 w 5723079"/>
                <a:gd name="connsiteY3" fmla="*/ 504345 h 4059534"/>
                <a:gd name="connsiteX4" fmla="*/ 2405318 w 5723079"/>
                <a:gd name="connsiteY4" fmla="*/ 395704 h 4059534"/>
                <a:gd name="connsiteX5" fmla="*/ 3056696 w 5723079"/>
                <a:gd name="connsiteY5" fmla="*/ 314222 h 4059534"/>
                <a:gd name="connsiteX6" fmla="*/ 3330209 w 5723079"/>
                <a:gd name="connsiteY6" fmla="*/ 259902 h 4059534"/>
                <a:gd name="connsiteX7" fmla="*/ 3456957 w 5723079"/>
                <a:gd name="connsiteY7" fmla="*/ 76923 h 4059534"/>
                <a:gd name="connsiteX8" fmla="*/ 3511278 w 5723079"/>
                <a:gd name="connsiteY8" fmla="*/ 1643 h 4059534"/>
                <a:gd name="connsiteX9" fmla="*/ 3547469 w 5723079"/>
                <a:gd name="connsiteY9" fmla="*/ 33587 h 4059534"/>
                <a:gd name="connsiteX10" fmla="*/ 3491404 w 5723079"/>
                <a:gd name="connsiteY10" fmla="*/ 130608 h 4059534"/>
                <a:gd name="connsiteX11" fmla="*/ 3455520 w 5723079"/>
                <a:gd name="connsiteY11" fmla="*/ 250848 h 4059534"/>
                <a:gd name="connsiteX12" fmla="*/ 3531743 w 5723079"/>
                <a:gd name="connsiteY12" fmla="*/ 354728 h 4059534"/>
                <a:gd name="connsiteX13" fmla="*/ 3844819 w 5723079"/>
                <a:gd name="connsiteY13" fmla="*/ 404757 h 4059534"/>
                <a:gd name="connsiteX14" fmla="*/ 4135001 w 5723079"/>
                <a:gd name="connsiteY14" fmla="*/ 533415 h 4059534"/>
                <a:gd name="connsiteX15" fmla="*/ 4378973 w 5723079"/>
                <a:gd name="connsiteY15" fmla="*/ 603462 h 4059534"/>
                <a:gd name="connsiteX16" fmla="*/ 4750165 w 5723079"/>
                <a:gd name="connsiteY16" fmla="*/ 504345 h 4059534"/>
                <a:gd name="connsiteX17" fmla="*/ 4953632 w 5723079"/>
                <a:gd name="connsiteY17" fmla="*/ 424774 h 4059534"/>
                <a:gd name="connsiteX18" fmla="*/ 5012716 w 5723079"/>
                <a:gd name="connsiteY18" fmla="*/ 450025 h 4059534"/>
                <a:gd name="connsiteX19" fmla="*/ 4903603 w 5723079"/>
                <a:gd name="connsiteY19" fmla="*/ 508637 h 4059534"/>
                <a:gd name="connsiteX20" fmla="*/ 4698225 w 5723079"/>
                <a:gd name="connsiteY20" fmla="*/ 609167 h 4059534"/>
                <a:gd name="connsiteX21" fmla="*/ 4611511 w 5723079"/>
                <a:gd name="connsiteY21" fmla="*/ 744004 h 4059534"/>
                <a:gd name="connsiteX22" fmla="*/ 4662956 w 5723079"/>
                <a:gd name="connsiteY22" fmla="*/ 864575 h 4059534"/>
                <a:gd name="connsiteX23" fmla="*/ 4890729 w 5723079"/>
                <a:gd name="connsiteY23" fmla="*/ 1075657 h 4059534"/>
                <a:gd name="connsiteX24" fmla="*/ 5248106 w 5723079"/>
                <a:gd name="connsiteY24" fmla="*/ 1518333 h 4059534"/>
                <a:gd name="connsiteX25" fmla="*/ 5488729 w 5723079"/>
                <a:gd name="connsiteY25" fmla="*/ 1894760 h 4059534"/>
                <a:gd name="connsiteX26" fmla="*/ 5605954 w 5723079"/>
                <a:gd name="connsiteY26" fmla="*/ 2140383 h 4059534"/>
                <a:gd name="connsiteX27" fmla="*/ 5709360 w 5723079"/>
                <a:gd name="connsiteY27" fmla="*/ 2453245 h 4059534"/>
                <a:gd name="connsiteX28" fmla="*/ 5717872 w 5723079"/>
                <a:gd name="connsiteY28" fmla="*/ 2735696 h 4059534"/>
                <a:gd name="connsiteX29" fmla="*/ 5661712 w 5723079"/>
                <a:gd name="connsiteY29" fmla="*/ 2959744 h 4059534"/>
                <a:gd name="connsiteX30" fmla="*/ 5637405 w 5723079"/>
                <a:gd name="connsiteY30" fmla="*/ 3075530 h 4059534"/>
                <a:gd name="connsiteX31" fmla="*/ 5584994 w 5723079"/>
                <a:gd name="connsiteY31" fmla="*/ 3175118 h 4059534"/>
                <a:gd name="connsiteX32" fmla="*/ 5481586 w 5723079"/>
                <a:gd name="connsiteY32" fmla="*/ 3154630 h 4059534"/>
                <a:gd name="connsiteX33" fmla="*/ 5424980 w 5723079"/>
                <a:gd name="connsiteY33" fmla="*/ 3080976 h 4059534"/>
                <a:gd name="connsiteX34" fmla="*/ 5335316 w 5723079"/>
                <a:gd name="connsiteY34" fmla="*/ 3055041 h 4059534"/>
                <a:gd name="connsiteX35" fmla="*/ 5265436 w 5723079"/>
                <a:gd name="connsiteY35" fmla="*/ 3083358 h 4059534"/>
                <a:gd name="connsiteX36" fmla="*/ 5220945 w 5723079"/>
                <a:gd name="connsiteY36" fmla="*/ 3137466 h 4059534"/>
                <a:gd name="connsiteX37" fmla="*/ 5224955 w 5723079"/>
                <a:gd name="connsiteY37" fmla="*/ 3202421 h 4059534"/>
                <a:gd name="connsiteX38" fmla="*/ 5266213 w 5723079"/>
                <a:gd name="connsiteY38" fmla="*/ 3247545 h 4059534"/>
                <a:gd name="connsiteX39" fmla="*/ 5362948 w 5723079"/>
                <a:gd name="connsiteY39" fmla="*/ 3290432 h 4059534"/>
                <a:gd name="connsiteX40" fmla="*/ 5447282 w 5723079"/>
                <a:gd name="connsiteY40" fmla="*/ 3337137 h 4059534"/>
                <a:gd name="connsiteX41" fmla="*/ 5374854 w 5723079"/>
                <a:gd name="connsiteY41" fmla="*/ 3510096 h 4059534"/>
                <a:gd name="connsiteX42" fmla="*/ 5021769 w 5723079"/>
                <a:gd name="connsiteY42" fmla="*/ 3682112 h 4059534"/>
                <a:gd name="connsiteX43" fmla="*/ 4134530 w 5723079"/>
                <a:gd name="connsiteY43" fmla="*/ 3881288 h 4059534"/>
                <a:gd name="connsiteX44" fmla="*/ 3319718 w 5723079"/>
                <a:gd name="connsiteY44" fmla="*/ 4026143 h 4059534"/>
                <a:gd name="connsiteX45" fmla="*/ 2876098 w 5723079"/>
                <a:gd name="connsiteY45" fmla="*/ 4053304 h 4059534"/>
                <a:gd name="connsiteX46" fmla="*/ 2296676 w 5723079"/>
                <a:gd name="connsiteY46" fmla="*/ 3935609 h 4059534"/>
                <a:gd name="connsiteX47" fmla="*/ 1726308 w 5723079"/>
                <a:gd name="connsiteY47" fmla="*/ 3673058 h 4059534"/>
                <a:gd name="connsiteX48" fmla="*/ 1183100 w 5723079"/>
                <a:gd name="connsiteY48" fmla="*/ 3446722 h 4059534"/>
                <a:gd name="connsiteX49" fmla="*/ 657999 w 5723079"/>
                <a:gd name="connsiteY49" fmla="*/ 3211332 h 4059534"/>
                <a:gd name="connsiteX50" fmla="*/ 259646 w 5723079"/>
                <a:gd name="connsiteY50" fmla="*/ 2803926 h 4059534"/>
                <a:gd name="connsiteX51" fmla="*/ 33310 w 5723079"/>
                <a:gd name="connsiteY51" fmla="*/ 2278825 h 4059534"/>
                <a:gd name="connsiteX52" fmla="*/ 15203 w 5723079"/>
                <a:gd name="connsiteY52" fmla="*/ 1735617 h 4059534"/>
                <a:gd name="connsiteX53" fmla="*/ 169112 w 5723079"/>
                <a:gd name="connsiteY53" fmla="*/ 1282943 h 4059534"/>
                <a:gd name="connsiteX54" fmla="*/ 268700 w 5723079"/>
                <a:gd name="connsiteY54" fmla="*/ 1156195 h 4059534"/>
                <a:gd name="connsiteX0" fmla="*/ 268700 w 5723079"/>
                <a:gd name="connsiteY0" fmla="*/ 1156195 h 4059534"/>
                <a:gd name="connsiteX1" fmla="*/ 648945 w 5723079"/>
                <a:gd name="connsiteY1" fmla="*/ 839324 h 4059534"/>
                <a:gd name="connsiteX2" fmla="*/ 1065405 w 5723079"/>
                <a:gd name="connsiteY2" fmla="*/ 622040 h 4059534"/>
                <a:gd name="connsiteX3" fmla="*/ 1681041 w 5723079"/>
                <a:gd name="connsiteY3" fmla="*/ 504345 h 4059534"/>
                <a:gd name="connsiteX4" fmla="*/ 2405318 w 5723079"/>
                <a:gd name="connsiteY4" fmla="*/ 395704 h 4059534"/>
                <a:gd name="connsiteX5" fmla="*/ 3056696 w 5723079"/>
                <a:gd name="connsiteY5" fmla="*/ 314222 h 4059534"/>
                <a:gd name="connsiteX6" fmla="*/ 3330209 w 5723079"/>
                <a:gd name="connsiteY6" fmla="*/ 259902 h 4059534"/>
                <a:gd name="connsiteX7" fmla="*/ 3456957 w 5723079"/>
                <a:gd name="connsiteY7" fmla="*/ 76923 h 4059534"/>
                <a:gd name="connsiteX8" fmla="*/ 3511278 w 5723079"/>
                <a:gd name="connsiteY8" fmla="*/ 1643 h 4059534"/>
                <a:gd name="connsiteX9" fmla="*/ 3547469 w 5723079"/>
                <a:gd name="connsiteY9" fmla="*/ 33587 h 4059534"/>
                <a:gd name="connsiteX10" fmla="*/ 3491404 w 5723079"/>
                <a:gd name="connsiteY10" fmla="*/ 130608 h 4059534"/>
                <a:gd name="connsiteX11" fmla="*/ 3455520 w 5723079"/>
                <a:gd name="connsiteY11" fmla="*/ 250848 h 4059534"/>
                <a:gd name="connsiteX12" fmla="*/ 3531743 w 5723079"/>
                <a:gd name="connsiteY12" fmla="*/ 354728 h 4059534"/>
                <a:gd name="connsiteX13" fmla="*/ 3844819 w 5723079"/>
                <a:gd name="connsiteY13" fmla="*/ 404757 h 4059534"/>
                <a:gd name="connsiteX14" fmla="*/ 4135001 w 5723079"/>
                <a:gd name="connsiteY14" fmla="*/ 533415 h 4059534"/>
                <a:gd name="connsiteX15" fmla="*/ 4378973 w 5723079"/>
                <a:gd name="connsiteY15" fmla="*/ 603462 h 4059534"/>
                <a:gd name="connsiteX16" fmla="*/ 4750165 w 5723079"/>
                <a:gd name="connsiteY16" fmla="*/ 504345 h 4059534"/>
                <a:gd name="connsiteX17" fmla="*/ 4953632 w 5723079"/>
                <a:gd name="connsiteY17" fmla="*/ 424774 h 4059534"/>
                <a:gd name="connsiteX18" fmla="*/ 5012716 w 5723079"/>
                <a:gd name="connsiteY18" fmla="*/ 450025 h 4059534"/>
                <a:gd name="connsiteX19" fmla="*/ 4903603 w 5723079"/>
                <a:gd name="connsiteY19" fmla="*/ 508637 h 4059534"/>
                <a:gd name="connsiteX20" fmla="*/ 4698225 w 5723079"/>
                <a:gd name="connsiteY20" fmla="*/ 609167 h 4059534"/>
                <a:gd name="connsiteX21" fmla="*/ 4611511 w 5723079"/>
                <a:gd name="connsiteY21" fmla="*/ 744004 h 4059534"/>
                <a:gd name="connsiteX22" fmla="*/ 4662956 w 5723079"/>
                <a:gd name="connsiteY22" fmla="*/ 864575 h 4059534"/>
                <a:gd name="connsiteX23" fmla="*/ 4890729 w 5723079"/>
                <a:gd name="connsiteY23" fmla="*/ 1075657 h 4059534"/>
                <a:gd name="connsiteX24" fmla="*/ 5248106 w 5723079"/>
                <a:gd name="connsiteY24" fmla="*/ 1518333 h 4059534"/>
                <a:gd name="connsiteX25" fmla="*/ 5488729 w 5723079"/>
                <a:gd name="connsiteY25" fmla="*/ 1894760 h 4059534"/>
                <a:gd name="connsiteX26" fmla="*/ 5605954 w 5723079"/>
                <a:gd name="connsiteY26" fmla="*/ 2140383 h 4059534"/>
                <a:gd name="connsiteX27" fmla="*/ 5709360 w 5723079"/>
                <a:gd name="connsiteY27" fmla="*/ 2453245 h 4059534"/>
                <a:gd name="connsiteX28" fmla="*/ 5717872 w 5723079"/>
                <a:gd name="connsiteY28" fmla="*/ 2735696 h 4059534"/>
                <a:gd name="connsiteX29" fmla="*/ 5661712 w 5723079"/>
                <a:gd name="connsiteY29" fmla="*/ 2959744 h 4059534"/>
                <a:gd name="connsiteX30" fmla="*/ 5637405 w 5723079"/>
                <a:gd name="connsiteY30" fmla="*/ 3075530 h 4059534"/>
                <a:gd name="connsiteX31" fmla="*/ 5584994 w 5723079"/>
                <a:gd name="connsiteY31" fmla="*/ 3175118 h 4059534"/>
                <a:gd name="connsiteX32" fmla="*/ 5481586 w 5723079"/>
                <a:gd name="connsiteY32" fmla="*/ 3154630 h 4059534"/>
                <a:gd name="connsiteX33" fmla="*/ 5424980 w 5723079"/>
                <a:gd name="connsiteY33" fmla="*/ 3080976 h 4059534"/>
                <a:gd name="connsiteX34" fmla="*/ 5335316 w 5723079"/>
                <a:gd name="connsiteY34" fmla="*/ 3055041 h 4059534"/>
                <a:gd name="connsiteX35" fmla="*/ 5265436 w 5723079"/>
                <a:gd name="connsiteY35" fmla="*/ 3083358 h 4059534"/>
                <a:gd name="connsiteX36" fmla="*/ 5220945 w 5723079"/>
                <a:gd name="connsiteY36" fmla="*/ 3137466 h 4059534"/>
                <a:gd name="connsiteX37" fmla="*/ 5224955 w 5723079"/>
                <a:gd name="connsiteY37" fmla="*/ 3202421 h 4059534"/>
                <a:gd name="connsiteX38" fmla="*/ 5266213 w 5723079"/>
                <a:gd name="connsiteY38" fmla="*/ 3247545 h 4059534"/>
                <a:gd name="connsiteX39" fmla="*/ 5362948 w 5723079"/>
                <a:gd name="connsiteY39" fmla="*/ 3290432 h 4059534"/>
                <a:gd name="connsiteX40" fmla="*/ 5449663 w 5723079"/>
                <a:gd name="connsiteY40" fmla="*/ 3320468 h 4059534"/>
                <a:gd name="connsiteX41" fmla="*/ 5374854 w 5723079"/>
                <a:gd name="connsiteY41" fmla="*/ 3510096 h 4059534"/>
                <a:gd name="connsiteX42" fmla="*/ 5021769 w 5723079"/>
                <a:gd name="connsiteY42" fmla="*/ 3682112 h 4059534"/>
                <a:gd name="connsiteX43" fmla="*/ 4134530 w 5723079"/>
                <a:gd name="connsiteY43" fmla="*/ 3881288 h 4059534"/>
                <a:gd name="connsiteX44" fmla="*/ 3319718 w 5723079"/>
                <a:gd name="connsiteY44" fmla="*/ 4026143 h 4059534"/>
                <a:gd name="connsiteX45" fmla="*/ 2876098 w 5723079"/>
                <a:gd name="connsiteY45" fmla="*/ 4053304 h 4059534"/>
                <a:gd name="connsiteX46" fmla="*/ 2296676 w 5723079"/>
                <a:gd name="connsiteY46" fmla="*/ 3935609 h 4059534"/>
                <a:gd name="connsiteX47" fmla="*/ 1726308 w 5723079"/>
                <a:gd name="connsiteY47" fmla="*/ 3673058 h 4059534"/>
                <a:gd name="connsiteX48" fmla="*/ 1183100 w 5723079"/>
                <a:gd name="connsiteY48" fmla="*/ 3446722 h 4059534"/>
                <a:gd name="connsiteX49" fmla="*/ 657999 w 5723079"/>
                <a:gd name="connsiteY49" fmla="*/ 3211332 h 4059534"/>
                <a:gd name="connsiteX50" fmla="*/ 259646 w 5723079"/>
                <a:gd name="connsiteY50" fmla="*/ 2803926 h 4059534"/>
                <a:gd name="connsiteX51" fmla="*/ 33310 w 5723079"/>
                <a:gd name="connsiteY51" fmla="*/ 2278825 h 4059534"/>
                <a:gd name="connsiteX52" fmla="*/ 15203 w 5723079"/>
                <a:gd name="connsiteY52" fmla="*/ 1735617 h 4059534"/>
                <a:gd name="connsiteX53" fmla="*/ 169112 w 5723079"/>
                <a:gd name="connsiteY53" fmla="*/ 1282943 h 4059534"/>
                <a:gd name="connsiteX54" fmla="*/ 268700 w 5723079"/>
                <a:gd name="connsiteY54" fmla="*/ 1156195 h 4059534"/>
                <a:gd name="connsiteX0" fmla="*/ 268700 w 5723079"/>
                <a:gd name="connsiteY0" fmla="*/ 1156195 h 4059534"/>
                <a:gd name="connsiteX1" fmla="*/ 648945 w 5723079"/>
                <a:gd name="connsiteY1" fmla="*/ 839324 h 4059534"/>
                <a:gd name="connsiteX2" fmla="*/ 1065405 w 5723079"/>
                <a:gd name="connsiteY2" fmla="*/ 622040 h 4059534"/>
                <a:gd name="connsiteX3" fmla="*/ 1681041 w 5723079"/>
                <a:gd name="connsiteY3" fmla="*/ 504345 h 4059534"/>
                <a:gd name="connsiteX4" fmla="*/ 2405318 w 5723079"/>
                <a:gd name="connsiteY4" fmla="*/ 395704 h 4059534"/>
                <a:gd name="connsiteX5" fmla="*/ 3056696 w 5723079"/>
                <a:gd name="connsiteY5" fmla="*/ 314222 h 4059534"/>
                <a:gd name="connsiteX6" fmla="*/ 3330209 w 5723079"/>
                <a:gd name="connsiteY6" fmla="*/ 259902 h 4059534"/>
                <a:gd name="connsiteX7" fmla="*/ 3456957 w 5723079"/>
                <a:gd name="connsiteY7" fmla="*/ 76923 h 4059534"/>
                <a:gd name="connsiteX8" fmla="*/ 3511278 w 5723079"/>
                <a:gd name="connsiteY8" fmla="*/ 1643 h 4059534"/>
                <a:gd name="connsiteX9" fmla="*/ 3547469 w 5723079"/>
                <a:gd name="connsiteY9" fmla="*/ 33587 h 4059534"/>
                <a:gd name="connsiteX10" fmla="*/ 3491404 w 5723079"/>
                <a:gd name="connsiteY10" fmla="*/ 130608 h 4059534"/>
                <a:gd name="connsiteX11" fmla="*/ 3455520 w 5723079"/>
                <a:gd name="connsiteY11" fmla="*/ 250848 h 4059534"/>
                <a:gd name="connsiteX12" fmla="*/ 3531743 w 5723079"/>
                <a:gd name="connsiteY12" fmla="*/ 354728 h 4059534"/>
                <a:gd name="connsiteX13" fmla="*/ 3844819 w 5723079"/>
                <a:gd name="connsiteY13" fmla="*/ 404757 h 4059534"/>
                <a:gd name="connsiteX14" fmla="*/ 4135001 w 5723079"/>
                <a:gd name="connsiteY14" fmla="*/ 533415 h 4059534"/>
                <a:gd name="connsiteX15" fmla="*/ 4378973 w 5723079"/>
                <a:gd name="connsiteY15" fmla="*/ 603462 h 4059534"/>
                <a:gd name="connsiteX16" fmla="*/ 4750165 w 5723079"/>
                <a:gd name="connsiteY16" fmla="*/ 504345 h 4059534"/>
                <a:gd name="connsiteX17" fmla="*/ 4953632 w 5723079"/>
                <a:gd name="connsiteY17" fmla="*/ 424774 h 4059534"/>
                <a:gd name="connsiteX18" fmla="*/ 5012716 w 5723079"/>
                <a:gd name="connsiteY18" fmla="*/ 450025 h 4059534"/>
                <a:gd name="connsiteX19" fmla="*/ 4903603 w 5723079"/>
                <a:gd name="connsiteY19" fmla="*/ 508637 h 4059534"/>
                <a:gd name="connsiteX20" fmla="*/ 4698225 w 5723079"/>
                <a:gd name="connsiteY20" fmla="*/ 609167 h 4059534"/>
                <a:gd name="connsiteX21" fmla="*/ 4611511 w 5723079"/>
                <a:gd name="connsiteY21" fmla="*/ 744004 h 4059534"/>
                <a:gd name="connsiteX22" fmla="*/ 4662956 w 5723079"/>
                <a:gd name="connsiteY22" fmla="*/ 864575 h 4059534"/>
                <a:gd name="connsiteX23" fmla="*/ 4890729 w 5723079"/>
                <a:gd name="connsiteY23" fmla="*/ 1075657 h 4059534"/>
                <a:gd name="connsiteX24" fmla="*/ 5248106 w 5723079"/>
                <a:gd name="connsiteY24" fmla="*/ 1518333 h 4059534"/>
                <a:gd name="connsiteX25" fmla="*/ 5488729 w 5723079"/>
                <a:gd name="connsiteY25" fmla="*/ 1894760 h 4059534"/>
                <a:gd name="connsiteX26" fmla="*/ 5605954 w 5723079"/>
                <a:gd name="connsiteY26" fmla="*/ 2140383 h 4059534"/>
                <a:gd name="connsiteX27" fmla="*/ 5709360 w 5723079"/>
                <a:gd name="connsiteY27" fmla="*/ 2453245 h 4059534"/>
                <a:gd name="connsiteX28" fmla="*/ 5717872 w 5723079"/>
                <a:gd name="connsiteY28" fmla="*/ 2735696 h 4059534"/>
                <a:gd name="connsiteX29" fmla="*/ 5661712 w 5723079"/>
                <a:gd name="connsiteY29" fmla="*/ 2959744 h 4059534"/>
                <a:gd name="connsiteX30" fmla="*/ 5637405 w 5723079"/>
                <a:gd name="connsiteY30" fmla="*/ 3075530 h 4059534"/>
                <a:gd name="connsiteX31" fmla="*/ 5584994 w 5723079"/>
                <a:gd name="connsiteY31" fmla="*/ 3175118 h 4059534"/>
                <a:gd name="connsiteX32" fmla="*/ 5481586 w 5723079"/>
                <a:gd name="connsiteY32" fmla="*/ 3154630 h 4059534"/>
                <a:gd name="connsiteX33" fmla="*/ 5424980 w 5723079"/>
                <a:gd name="connsiteY33" fmla="*/ 3080976 h 4059534"/>
                <a:gd name="connsiteX34" fmla="*/ 5335316 w 5723079"/>
                <a:gd name="connsiteY34" fmla="*/ 3055041 h 4059534"/>
                <a:gd name="connsiteX35" fmla="*/ 5265436 w 5723079"/>
                <a:gd name="connsiteY35" fmla="*/ 3083358 h 4059534"/>
                <a:gd name="connsiteX36" fmla="*/ 5220945 w 5723079"/>
                <a:gd name="connsiteY36" fmla="*/ 3137466 h 4059534"/>
                <a:gd name="connsiteX37" fmla="*/ 5224955 w 5723079"/>
                <a:gd name="connsiteY37" fmla="*/ 3202421 h 4059534"/>
                <a:gd name="connsiteX38" fmla="*/ 5275738 w 5723079"/>
                <a:gd name="connsiteY38" fmla="*/ 3257070 h 4059534"/>
                <a:gd name="connsiteX39" fmla="*/ 5362948 w 5723079"/>
                <a:gd name="connsiteY39" fmla="*/ 3290432 h 4059534"/>
                <a:gd name="connsiteX40" fmla="*/ 5449663 w 5723079"/>
                <a:gd name="connsiteY40" fmla="*/ 3320468 h 4059534"/>
                <a:gd name="connsiteX41" fmla="*/ 5374854 w 5723079"/>
                <a:gd name="connsiteY41" fmla="*/ 3510096 h 4059534"/>
                <a:gd name="connsiteX42" fmla="*/ 5021769 w 5723079"/>
                <a:gd name="connsiteY42" fmla="*/ 3682112 h 4059534"/>
                <a:gd name="connsiteX43" fmla="*/ 4134530 w 5723079"/>
                <a:gd name="connsiteY43" fmla="*/ 3881288 h 4059534"/>
                <a:gd name="connsiteX44" fmla="*/ 3319718 w 5723079"/>
                <a:gd name="connsiteY44" fmla="*/ 4026143 h 4059534"/>
                <a:gd name="connsiteX45" fmla="*/ 2876098 w 5723079"/>
                <a:gd name="connsiteY45" fmla="*/ 4053304 h 4059534"/>
                <a:gd name="connsiteX46" fmla="*/ 2296676 w 5723079"/>
                <a:gd name="connsiteY46" fmla="*/ 3935609 h 4059534"/>
                <a:gd name="connsiteX47" fmla="*/ 1726308 w 5723079"/>
                <a:gd name="connsiteY47" fmla="*/ 3673058 h 4059534"/>
                <a:gd name="connsiteX48" fmla="*/ 1183100 w 5723079"/>
                <a:gd name="connsiteY48" fmla="*/ 3446722 h 4059534"/>
                <a:gd name="connsiteX49" fmla="*/ 657999 w 5723079"/>
                <a:gd name="connsiteY49" fmla="*/ 3211332 h 4059534"/>
                <a:gd name="connsiteX50" fmla="*/ 259646 w 5723079"/>
                <a:gd name="connsiteY50" fmla="*/ 2803926 h 4059534"/>
                <a:gd name="connsiteX51" fmla="*/ 33310 w 5723079"/>
                <a:gd name="connsiteY51" fmla="*/ 2278825 h 4059534"/>
                <a:gd name="connsiteX52" fmla="*/ 15203 w 5723079"/>
                <a:gd name="connsiteY52" fmla="*/ 1735617 h 4059534"/>
                <a:gd name="connsiteX53" fmla="*/ 169112 w 5723079"/>
                <a:gd name="connsiteY53" fmla="*/ 1282943 h 4059534"/>
                <a:gd name="connsiteX54" fmla="*/ 268700 w 5723079"/>
                <a:gd name="connsiteY54" fmla="*/ 1156195 h 4059534"/>
                <a:gd name="connsiteX0" fmla="*/ 268700 w 5723079"/>
                <a:gd name="connsiteY0" fmla="*/ 1156195 h 4059534"/>
                <a:gd name="connsiteX1" fmla="*/ 648945 w 5723079"/>
                <a:gd name="connsiteY1" fmla="*/ 839324 h 4059534"/>
                <a:gd name="connsiteX2" fmla="*/ 1065405 w 5723079"/>
                <a:gd name="connsiteY2" fmla="*/ 622040 h 4059534"/>
                <a:gd name="connsiteX3" fmla="*/ 1681041 w 5723079"/>
                <a:gd name="connsiteY3" fmla="*/ 504345 h 4059534"/>
                <a:gd name="connsiteX4" fmla="*/ 2405318 w 5723079"/>
                <a:gd name="connsiteY4" fmla="*/ 395704 h 4059534"/>
                <a:gd name="connsiteX5" fmla="*/ 3056696 w 5723079"/>
                <a:gd name="connsiteY5" fmla="*/ 314222 h 4059534"/>
                <a:gd name="connsiteX6" fmla="*/ 3330209 w 5723079"/>
                <a:gd name="connsiteY6" fmla="*/ 259902 h 4059534"/>
                <a:gd name="connsiteX7" fmla="*/ 3456957 w 5723079"/>
                <a:gd name="connsiteY7" fmla="*/ 76923 h 4059534"/>
                <a:gd name="connsiteX8" fmla="*/ 3511278 w 5723079"/>
                <a:gd name="connsiteY8" fmla="*/ 1643 h 4059534"/>
                <a:gd name="connsiteX9" fmla="*/ 3547469 w 5723079"/>
                <a:gd name="connsiteY9" fmla="*/ 33587 h 4059534"/>
                <a:gd name="connsiteX10" fmla="*/ 3491404 w 5723079"/>
                <a:gd name="connsiteY10" fmla="*/ 130608 h 4059534"/>
                <a:gd name="connsiteX11" fmla="*/ 3455520 w 5723079"/>
                <a:gd name="connsiteY11" fmla="*/ 250848 h 4059534"/>
                <a:gd name="connsiteX12" fmla="*/ 3531743 w 5723079"/>
                <a:gd name="connsiteY12" fmla="*/ 354728 h 4059534"/>
                <a:gd name="connsiteX13" fmla="*/ 3844819 w 5723079"/>
                <a:gd name="connsiteY13" fmla="*/ 404757 h 4059534"/>
                <a:gd name="connsiteX14" fmla="*/ 4135001 w 5723079"/>
                <a:gd name="connsiteY14" fmla="*/ 533415 h 4059534"/>
                <a:gd name="connsiteX15" fmla="*/ 4378973 w 5723079"/>
                <a:gd name="connsiteY15" fmla="*/ 603462 h 4059534"/>
                <a:gd name="connsiteX16" fmla="*/ 4750165 w 5723079"/>
                <a:gd name="connsiteY16" fmla="*/ 504345 h 4059534"/>
                <a:gd name="connsiteX17" fmla="*/ 4953632 w 5723079"/>
                <a:gd name="connsiteY17" fmla="*/ 424774 h 4059534"/>
                <a:gd name="connsiteX18" fmla="*/ 5012716 w 5723079"/>
                <a:gd name="connsiteY18" fmla="*/ 450025 h 4059534"/>
                <a:gd name="connsiteX19" fmla="*/ 4903603 w 5723079"/>
                <a:gd name="connsiteY19" fmla="*/ 508637 h 4059534"/>
                <a:gd name="connsiteX20" fmla="*/ 4698225 w 5723079"/>
                <a:gd name="connsiteY20" fmla="*/ 609167 h 4059534"/>
                <a:gd name="connsiteX21" fmla="*/ 4611511 w 5723079"/>
                <a:gd name="connsiteY21" fmla="*/ 744004 h 4059534"/>
                <a:gd name="connsiteX22" fmla="*/ 4662956 w 5723079"/>
                <a:gd name="connsiteY22" fmla="*/ 864575 h 4059534"/>
                <a:gd name="connsiteX23" fmla="*/ 4890729 w 5723079"/>
                <a:gd name="connsiteY23" fmla="*/ 1075657 h 4059534"/>
                <a:gd name="connsiteX24" fmla="*/ 5248106 w 5723079"/>
                <a:gd name="connsiteY24" fmla="*/ 1518333 h 4059534"/>
                <a:gd name="connsiteX25" fmla="*/ 5488729 w 5723079"/>
                <a:gd name="connsiteY25" fmla="*/ 1894760 h 4059534"/>
                <a:gd name="connsiteX26" fmla="*/ 5605954 w 5723079"/>
                <a:gd name="connsiteY26" fmla="*/ 2140383 h 4059534"/>
                <a:gd name="connsiteX27" fmla="*/ 5709360 w 5723079"/>
                <a:gd name="connsiteY27" fmla="*/ 2453245 h 4059534"/>
                <a:gd name="connsiteX28" fmla="*/ 5717872 w 5723079"/>
                <a:gd name="connsiteY28" fmla="*/ 2735696 h 4059534"/>
                <a:gd name="connsiteX29" fmla="*/ 5661712 w 5723079"/>
                <a:gd name="connsiteY29" fmla="*/ 2959744 h 4059534"/>
                <a:gd name="connsiteX30" fmla="*/ 5637405 w 5723079"/>
                <a:gd name="connsiteY30" fmla="*/ 3075530 h 4059534"/>
                <a:gd name="connsiteX31" fmla="*/ 5584994 w 5723079"/>
                <a:gd name="connsiteY31" fmla="*/ 3175118 h 4059534"/>
                <a:gd name="connsiteX32" fmla="*/ 5481586 w 5723079"/>
                <a:gd name="connsiteY32" fmla="*/ 3154630 h 4059534"/>
                <a:gd name="connsiteX33" fmla="*/ 5424980 w 5723079"/>
                <a:gd name="connsiteY33" fmla="*/ 3080976 h 4059534"/>
                <a:gd name="connsiteX34" fmla="*/ 5335316 w 5723079"/>
                <a:gd name="connsiteY34" fmla="*/ 3055041 h 4059534"/>
                <a:gd name="connsiteX35" fmla="*/ 5265436 w 5723079"/>
                <a:gd name="connsiteY35" fmla="*/ 3083358 h 4059534"/>
                <a:gd name="connsiteX36" fmla="*/ 5220945 w 5723079"/>
                <a:gd name="connsiteY36" fmla="*/ 3137466 h 4059534"/>
                <a:gd name="connsiteX37" fmla="*/ 5224955 w 5723079"/>
                <a:gd name="connsiteY37" fmla="*/ 3202421 h 4059534"/>
                <a:gd name="connsiteX38" fmla="*/ 5275738 w 5723079"/>
                <a:gd name="connsiteY38" fmla="*/ 3257070 h 4059534"/>
                <a:gd name="connsiteX39" fmla="*/ 5362948 w 5723079"/>
                <a:gd name="connsiteY39" fmla="*/ 3290432 h 4059534"/>
                <a:gd name="connsiteX40" fmla="*/ 5449663 w 5723079"/>
                <a:gd name="connsiteY40" fmla="*/ 3320468 h 4059534"/>
                <a:gd name="connsiteX41" fmla="*/ 5367710 w 5723079"/>
                <a:gd name="connsiteY41" fmla="*/ 3510096 h 4059534"/>
                <a:gd name="connsiteX42" fmla="*/ 5021769 w 5723079"/>
                <a:gd name="connsiteY42" fmla="*/ 3682112 h 4059534"/>
                <a:gd name="connsiteX43" fmla="*/ 4134530 w 5723079"/>
                <a:gd name="connsiteY43" fmla="*/ 3881288 h 4059534"/>
                <a:gd name="connsiteX44" fmla="*/ 3319718 w 5723079"/>
                <a:gd name="connsiteY44" fmla="*/ 4026143 h 4059534"/>
                <a:gd name="connsiteX45" fmla="*/ 2876098 w 5723079"/>
                <a:gd name="connsiteY45" fmla="*/ 4053304 h 4059534"/>
                <a:gd name="connsiteX46" fmla="*/ 2296676 w 5723079"/>
                <a:gd name="connsiteY46" fmla="*/ 3935609 h 4059534"/>
                <a:gd name="connsiteX47" fmla="*/ 1726308 w 5723079"/>
                <a:gd name="connsiteY47" fmla="*/ 3673058 h 4059534"/>
                <a:gd name="connsiteX48" fmla="*/ 1183100 w 5723079"/>
                <a:gd name="connsiteY48" fmla="*/ 3446722 h 4059534"/>
                <a:gd name="connsiteX49" fmla="*/ 657999 w 5723079"/>
                <a:gd name="connsiteY49" fmla="*/ 3211332 h 4059534"/>
                <a:gd name="connsiteX50" fmla="*/ 259646 w 5723079"/>
                <a:gd name="connsiteY50" fmla="*/ 2803926 h 4059534"/>
                <a:gd name="connsiteX51" fmla="*/ 33310 w 5723079"/>
                <a:gd name="connsiteY51" fmla="*/ 2278825 h 4059534"/>
                <a:gd name="connsiteX52" fmla="*/ 15203 w 5723079"/>
                <a:gd name="connsiteY52" fmla="*/ 1735617 h 4059534"/>
                <a:gd name="connsiteX53" fmla="*/ 169112 w 5723079"/>
                <a:gd name="connsiteY53" fmla="*/ 1282943 h 4059534"/>
                <a:gd name="connsiteX54" fmla="*/ 268700 w 5723079"/>
                <a:gd name="connsiteY54" fmla="*/ 1156195 h 4059534"/>
                <a:gd name="connsiteX0" fmla="*/ 268700 w 5723079"/>
                <a:gd name="connsiteY0" fmla="*/ 1156195 h 4059534"/>
                <a:gd name="connsiteX1" fmla="*/ 648945 w 5723079"/>
                <a:gd name="connsiteY1" fmla="*/ 839324 h 4059534"/>
                <a:gd name="connsiteX2" fmla="*/ 1065405 w 5723079"/>
                <a:gd name="connsiteY2" fmla="*/ 622040 h 4059534"/>
                <a:gd name="connsiteX3" fmla="*/ 1681041 w 5723079"/>
                <a:gd name="connsiteY3" fmla="*/ 504345 h 4059534"/>
                <a:gd name="connsiteX4" fmla="*/ 2405318 w 5723079"/>
                <a:gd name="connsiteY4" fmla="*/ 395704 h 4059534"/>
                <a:gd name="connsiteX5" fmla="*/ 3056696 w 5723079"/>
                <a:gd name="connsiteY5" fmla="*/ 314222 h 4059534"/>
                <a:gd name="connsiteX6" fmla="*/ 3330209 w 5723079"/>
                <a:gd name="connsiteY6" fmla="*/ 259902 h 4059534"/>
                <a:gd name="connsiteX7" fmla="*/ 3456957 w 5723079"/>
                <a:gd name="connsiteY7" fmla="*/ 76923 h 4059534"/>
                <a:gd name="connsiteX8" fmla="*/ 3511278 w 5723079"/>
                <a:gd name="connsiteY8" fmla="*/ 1643 h 4059534"/>
                <a:gd name="connsiteX9" fmla="*/ 3547469 w 5723079"/>
                <a:gd name="connsiteY9" fmla="*/ 33587 h 4059534"/>
                <a:gd name="connsiteX10" fmla="*/ 3491404 w 5723079"/>
                <a:gd name="connsiteY10" fmla="*/ 130608 h 4059534"/>
                <a:gd name="connsiteX11" fmla="*/ 3455520 w 5723079"/>
                <a:gd name="connsiteY11" fmla="*/ 250848 h 4059534"/>
                <a:gd name="connsiteX12" fmla="*/ 3531743 w 5723079"/>
                <a:gd name="connsiteY12" fmla="*/ 354728 h 4059534"/>
                <a:gd name="connsiteX13" fmla="*/ 3844819 w 5723079"/>
                <a:gd name="connsiteY13" fmla="*/ 404757 h 4059534"/>
                <a:gd name="connsiteX14" fmla="*/ 4135001 w 5723079"/>
                <a:gd name="connsiteY14" fmla="*/ 533415 h 4059534"/>
                <a:gd name="connsiteX15" fmla="*/ 4378973 w 5723079"/>
                <a:gd name="connsiteY15" fmla="*/ 603462 h 4059534"/>
                <a:gd name="connsiteX16" fmla="*/ 4750165 w 5723079"/>
                <a:gd name="connsiteY16" fmla="*/ 504345 h 4059534"/>
                <a:gd name="connsiteX17" fmla="*/ 4953632 w 5723079"/>
                <a:gd name="connsiteY17" fmla="*/ 424774 h 4059534"/>
                <a:gd name="connsiteX18" fmla="*/ 5012716 w 5723079"/>
                <a:gd name="connsiteY18" fmla="*/ 450025 h 4059534"/>
                <a:gd name="connsiteX19" fmla="*/ 4903603 w 5723079"/>
                <a:gd name="connsiteY19" fmla="*/ 508637 h 4059534"/>
                <a:gd name="connsiteX20" fmla="*/ 4698225 w 5723079"/>
                <a:gd name="connsiteY20" fmla="*/ 609167 h 4059534"/>
                <a:gd name="connsiteX21" fmla="*/ 4611511 w 5723079"/>
                <a:gd name="connsiteY21" fmla="*/ 744004 h 4059534"/>
                <a:gd name="connsiteX22" fmla="*/ 4662956 w 5723079"/>
                <a:gd name="connsiteY22" fmla="*/ 864575 h 4059534"/>
                <a:gd name="connsiteX23" fmla="*/ 4890729 w 5723079"/>
                <a:gd name="connsiteY23" fmla="*/ 1075657 h 4059534"/>
                <a:gd name="connsiteX24" fmla="*/ 5248106 w 5723079"/>
                <a:gd name="connsiteY24" fmla="*/ 1518333 h 4059534"/>
                <a:gd name="connsiteX25" fmla="*/ 5488729 w 5723079"/>
                <a:gd name="connsiteY25" fmla="*/ 1894760 h 4059534"/>
                <a:gd name="connsiteX26" fmla="*/ 5605954 w 5723079"/>
                <a:gd name="connsiteY26" fmla="*/ 2140383 h 4059534"/>
                <a:gd name="connsiteX27" fmla="*/ 5709360 w 5723079"/>
                <a:gd name="connsiteY27" fmla="*/ 2453245 h 4059534"/>
                <a:gd name="connsiteX28" fmla="*/ 5717872 w 5723079"/>
                <a:gd name="connsiteY28" fmla="*/ 2735696 h 4059534"/>
                <a:gd name="connsiteX29" fmla="*/ 5661712 w 5723079"/>
                <a:gd name="connsiteY29" fmla="*/ 2959744 h 4059534"/>
                <a:gd name="connsiteX30" fmla="*/ 5637405 w 5723079"/>
                <a:gd name="connsiteY30" fmla="*/ 3075530 h 4059534"/>
                <a:gd name="connsiteX31" fmla="*/ 5584994 w 5723079"/>
                <a:gd name="connsiteY31" fmla="*/ 3175118 h 4059534"/>
                <a:gd name="connsiteX32" fmla="*/ 5481586 w 5723079"/>
                <a:gd name="connsiteY32" fmla="*/ 3154630 h 4059534"/>
                <a:gd name="connsiteX33" fmla="*/ 5424980 w 5723079"/>
                <a:gd name="connsiteY33" fmla="*/ 3080976 h 4059534"/>
                <a:gd name="connsiteX34" fmla="*/ 5335316 w 5723079"/>
                <a:gd name="connsiteY34" fmla="*/ 3055041 h 4059534"/>
                <a:gd name="connsiteX35" fmla="*/ 5265436 w 5723079"/>
                <a:gd name="connsiteY35" fmla="*/ 3083358 h 4059534"/>
                <a:gd name="connsiteX36" fmla="*/ 5220945 w 5723079"/>
                <a:gd name="connsiteY36" fmla="*/ 3137466 h 4059534"/>
                <a:gd name="connsiteX37" fmla="*/ 5224955 w 5723079"/>
                <a:gd name="connsiteY37" fmla="*/ 3202421 h 4059534"/>
                <a:gd name="connsiteX38" fmla="*/ 5275738 w 5723079"/>
                <a:gd name="connsiteY38" fmla="*/ 3257070 h 4059534"/>
                <a:gd name="connsiteX39" fmla="*/ 5362948 w 5723079"/>
                <a:gd name="connsiteY39" fmla="*/ 3290432 h 4059534"/>
                <a:gd name="connsiteX40" fmla="*/ 5449663 w 5723079"/>
                <a:gd name="connsiteY40" fmla="*/ 3327612 h 4059534"/>
                <a:gd name="connsiteX41" fmla="*/ 5367710 w 5723079"/>
                <a:gd name="connsiteY41" fmla="*/ 3510096 h 4059534"/>
                <a:gd name="connsiteX42" fmla="*/ 5021769 w 5723079"/>
                <a:gd name="connsiteY42" fmla="*/ 3682112 h 4059534"/>
                <a:gd name="connsiteX43" fmla="*/ 4134530 w 5723079"/>
                <a:gd name="connsiteY43" fmla="*/ 3881288 h 4059534"/>
                <a:gd name="connsiteX44" fmla="*/ 3319718 w 5723079"/>
                <a:gd name="connsiteY44" fmla="*/ 4026143 h 4059534"/>
                <a:gd name="connsiteX45" fmla="*/ 2876098 w 5723079"/>
                <a:gd name="connsiteY45" fmla="*/ 4053304 h 4059534"/>
                <a:gd name="connsiteX46" fmla="*/ 2296676 w 5723079"/>
                <a:gd name="connsiteY46" fmla="*/ 3935609 h 4059534"/>
                <a:gd name="connsiteX47" fmla="*/ 1726308 w 5723079"/>
                <a:gd name="connsiteY47" fmla="*/ 3673058 h 4059534"/>
                <a:gd name="connsiteX48" fmla="*/ 1183100 w 5723079"/>
                <a:gd name="connsiteY48" fmla="*/ 3446722 h 4059534"/>
                <a:gd name="connsiteX49" fmla="*/ 657999 w 5723079"/>
                <a:gd name="connsiteY49" fmla="*/ 3211332 h 4059534"/>
                <a:gd name="connsiteX50" fmla="*/ 259646 w 5723079"/>
                <a:gd name="connsiteY50" fmla="*/ 2803926 h 4059534"/>
                <a:gd name="connsiteX51" fmla="*/ 33310 w 5723079"/>
                <a:gd name="connsiteY51" fmla="*/ 2278825 h 4059534"/>
                <a:gd name="connsiteX52" fmla="*/ 15203 w 5723079"/>
                <a:gd name="connsiteY52" fmla="*/ 1735617 h 4059534"/>
                <a:gd name="connsiteX53" fmla="*/ 169112 w 5723079"/>
                <a:gd name="connsiteY53" fmla="*/ 1282943 h 4059534"/>
                <a:gd name="connsiteX54" fmla="*/ 268700 w 5723079"/>
                <a:gd name="connsiteY54" fmla="*/ 1156195 h 4059534"/>
                <a:gd name="connsiteX0" fmla="*/ 268700 w 5723079"/>
                <a:gd name="connsiteY0" fmla="*/ 1156195 h 4059534"/>
                <a:gd name="connsiteX1" fmla="*/ 648945 w 5723079"/>
                <a:gd name="connsiteY1" fmla="*/ 839324 h 4059534"/>
                <a:gd name="connsiteX2" fmla="*/ 1065405 w 5723079"/>
                <a:gd name="connsiteY2" fmla="*/ 622040 h 4059534"/>
                <a:gd name="connsiteX3" fmla="*/ 1681041 w 5723079"/>
                <a:gd name="connsiteY3" fmla="*/ 504345 h 4059534"/>
                <a:gd name="connsiteX4" fmla="*/ 2405318 w 5723079"/>
                <a:gd name="connsiteY4" fmla="*/ 395704 h 4059534"/>
                <a:gd name="connsiteX5" fmla="*/ 3056696 w 5723079"/>
                <a:gd name="connsiteY5" fmla="*/ 314222 h 4059534"/>
                <a:gd name="connsiteX6" fmla="*/ 3330209 w 5723079"/>
                <a:gd name="connsiteY6" fmla="*/ 259902 h 4059534"/>
                <a:gd name="connsiteX7" fmla="*/ 3456957 w 5723079"/>
                <a:gd name="connsiteY7" fmla="*/ 76923 h 4059534"/>
                <a:gd name="connsiteX8" fmla="*/ 3511278 w 5723079"/>
                <a:gd name="connsiteY8" fmla="*/ 1643 h 4059534"/>
                <a:gd name="connsiteX9" fmla="*/ 3547469 w 5723079"/>
                <a:gd name="connsiteY9" fmla="*/ 33587 h 4059534"/>
                <a:gd name="connsiteX10" fmla="*/ 3491404 w 5723079"/>
                <a:gd name="connsiteY10" fmla="*/ 130608 h 4059534"/>
                <a:gd name="connsiteX11" fmla="*/ 3455520 w 5723079"/>
                <a:gd name="connsiteY11" fmla="*/ 250848 h 4059534"/>
                <a:gd name="connsiteX12" fmla="*/ 3531743 w 5723079"/>
                <a:gd name="connsiteY12" fmla="*/ 354728 h 4059534"/>
                <a:gd name="connsiteX13" fmla="*/ 3844819 w 5723079"/>
                <a:gd name="connsiteY13" fmla="*/ 404757 h 4059534"/>
                <a:gd name="connsiteX14" fmla="*/ 4135001 w 5723079"/>
                <a:gd name="connsiteY14" fmla="*/ 533415 h 4059534"/>
                <a:gd name="connsiteX15" fmla="*/ 4378973 w 5723079"/>
                <a:gd name="connsiteY15" fmla="*/ 603462 h 4059534"/>
                <a:gd name="connsiteX16" fmla="*/ 4750165 w 5723079"/>
                <a:gd name="connsiteY16" fmla="*/ 504345 h 4059534"/>
                <a:gd name="connsiteX17" fmla="*/ 4953632 w 5723079"/>
                <a:gd name="connsiteY17" fmla="*/ 424774 h 4059534"/>
                <a:gd name="connsiteX18" fmla="*/ 5012716 w 5723079"/>
                <a:gd name="connsiteY18" fmla="*/ 450025 h 4059534"/>
                <a:gd name="connsiteX19" fmla="*/ 4903603 w 5723079"/>
                <a:gd name="connsiteY19" fmla="*/ 508637 h 4059534"/>
                <a:gd name="connsiteX20" fmla="*/ 4698225 w 5723079"/>
                <a:gd name="connsiteY20" fmla="*/ 609167 h 4059534"/>
                <a:gd name="connsiteX21" fmla="*/ 4611511 w 5723079"/>
                <a:gd name="connsiteY21" fmla="*/ 744004 h 4059534"/>
                <a:gd name="connsiteX22" fmla="*/ 4662956 w 5723079"/>
                <a:gd name="connsiteY22" fmla="*/ 864575 h 4059534"/>
                <a:gd name="connsiteX23" fmla="*/ 4890729 w 5723079"/>
                <a:gd name="connsiteY23" fmla="*/ 1075657 h 4059534"/>
                <a:gd name="connsiteX24" fmla="*/ 5248106 w 5723079"/>
                <a:gd name="connsiteY24" fmla="*/ 1518333 h 4059534"/>
                <a:gd name="connsiteX25" fmla="*/ 5488729 w 5723079"/>
                <a:gd name="connsiteY25" fmla="*/ 1894760 h 4059534"/>
                <a:gd name="connsiteX26" fmla="*/ 5605954 w 5723079"/>
                <a:gd name="connsiteY26" fmla="*/ 2140383 h 4059534"/>
                <a:gd name="connsiteX27" fmla="*/ 5709360 w 5723079"/>
                <a:gd name="connsiteY27" fmla="*/ 2453245 h 4059534"/>
                <a:gd name="connsiteX28" fmla="*/ 5717872 w 5723079"/>
                <a:gd name="connsiteY28" fmla="*/ 2735696 h 4059534"/>
                <a:gd name="connsiteX29" fmla="*/ 5661712 w 5723079"/>
                <a:gd name="connsiteY29" fmla="*/ 2959744 h 4059534"/>
                <a:gd name="connsiteX30" fmla="*/ 5637405 w 5723079"/>
                <a:gd name="connsiteY30" fmla="*/ 3075530 h 4059534"/>
                <a:gd name="connsiteX31" fmla="*/ 5577850 w 5723079"/>
                <a:gd name="connsiteY31" fmla="*/ 3179881 h 4059534"/>
                <a:gd name="connsiteX32" fmla="*/ 5481586 w 5723079"/>
                <a:gd name="connsiteY32" fmla="*/ 3154630 h 4059534"/>
                <a:gd name="connsiteX33" fmla="*/ 5424980 w 5723079"/>
                <a:gd name="connsiteY33" fmla="*/ 3080976 h 4059534"/>
                <a:gd name="connsiteX34" fmla="*/ 5335316 w 5723079"/>
                <a:gd name="connsiteY34" fmla="*/ 3055041 h 4059534"/>
                <a:gd name="connsiteX35" fmla="*/ 5265436 w 5723079"/>
                <a:gd name="connsiteY35" fmla="*/ 3083358 h 4059534"/>
                <a:gd name="connsiteX36" fmla="*/ 5220945 w 5723079"/>
                <a:gd name="connsiteY36" fmla="*/ 3137466 h 4059534"/>
                <a:gd name="connsiteX37" fmla="*/ 5224955 w 5723079"/>
                <a:gd name="connsiteY37" fmla="*/ 3202421 h 4059534"/>
                <a:gd name="connsiteX38" fmla="*/ 5275738 w 5723079"/>
                <a:gd name="connsiteY38" fmla="*/ 3257070 h 4059534"/>
                <a:gd name="connsiteX39" fmla="*/ 5362948 w 5723079"/>
                <a:gd name="connsiteY39" fmla="*/ 3290432 h 4059534"/>
                <a:gd name="connsiteX40" fmla="*/ 5449663 w 5723079"/>
                <a:gd name="connsiteY40" fmla="*/ 3327612 h 4059534"/>
                <a:gd name="connsiteX41" fmla="*/ 5367710 w 5723079"/>
                <a:gd name="connsiteY41" fmla="*/ 3510096 h 4059534"/>
                <a:gd name="connsiteX42" fmla="*/ 5021769 w 5723079"/>
                <a:gd name="connsiteY42" fmla="*/ 3682112 h 4059534"/>
                <a:gd name="connsiteX43" fmla="*/ 4134530 w 5723079"/>
                <a:gd name="connsiteY43" fmla="*/ 3881288 h 4059534"/>
                <a:gd name="connsiteX44" fmla="*/ 3319718 w 5723079"/>
                <a:gd name="connsiteY44" fmla="*/ 4026143 h 4059534"/>
                <a:gd name="connsiteX45" fmla="*/ 2876098 w 5723079"/>
                <a:gd name="connsiteY45" fmla="*/ 4053304 h 4059534"/>
                <a:gd name="connsiteX46" fmla="*/ 2296676 w 5723079"/>
                <a:gd name="connsiteY46" fmla="*/ 3935609 h 4059534"/>
                <a:gd name="connsiteX47" fmla="*/ 1726308 w 5723079"/>
                <a:gd name="connsiteY47" fmla="*/ 3673058 h 4059534"/>
                <a:gd name="connsiteX48" fmla="*/ 1183100 w 5723079"/>
                <a:gd name="connsiteY48" fmla="*/ 3446722 h 4059534"/>
                <a:gd name="connsiteX49" fmla="*/ 657999 w 5723079"/>
                <a:gd name="connsiteY49" fmla="*/ 3211332 h 4059534"/>
                <a:gd name="connsiteX50" fmla="*/ 259646 w 5723079"/>
                <a:gd name="connsiteY50" fmla="*/ 2803926 h 4059534"/>
                <a:gd name="connsiteX51" fmla="*/ 33310 w 5723079"/>
                <a:gd name="connsiteY51" fmla="*/ 2278825 h 4059534"/>
                <a:gd name="connsiteX52" fmla="*/ 15203 w 5723079"/>
                <a:gd name="connsiteY52" fmla="*/ 1735617 h 4059534"/>
                <a:gd name="connsiteX53" fmla="*/ 169112 w 5723079"/>
                <a:gd name="connsiteY53" fmla="*/ 1282943 h 4059534"/>
                <a:gd name="connsiteX54" fmla="*/ 268700 w 5723079"/>
                <a:gd name="connsiteY54" fmla="*/ 1156195 h 4059534"/>
                <a:gd name="connsiteX0" fmla="*/ 268700 w 5723079"/>
                <a:gd name="connsiteY0" fmla="*/ 1156195 h 4059534"/>
                <a:gd name="connsiteX1" fmla="*/ 648945 w 5723079"/>
                <a:gd name="connsiteY1" fmla="*/ 839324 h 4059534"/>
                <a:gd name="connsiteX2" fmla="*/ 1065405 w 5723079"/>
                <a:gd name="connsiteY2" fmla="*/ 622040 h 4059534"/>
                <a:gd name="connsiteX3" fmla="*/ 1681041 w 5723079"/>
                <a:gd name="connsiteY3" fmla="*/ 504345 h 4059534"/>
                <a:gd name="connsiteX4" fmla="*/ 2405318 w 5723079"/>
                <a:gd name="connsiteY4" fmla="*/ 395704 h 4059534"/>
                <a:gd name="connsiteX5" fmla="*/ 3056696 w 5723079"/>
                <a:gd name="connsiteY5" fmla="*/ 314222 h 4059534"/>
                <a:gd name="connsiteX6" fmla="*/ 3330209 w 5723079"/>
                <a:gd name="connsiteY6" fmla="*/ 259902 h 4059534"/>
                <a:gd name="connsiteX7" fmla="*/ 3456957 w 5723079"/>
                <a:gd name="connsiteY7" fmla="*/ 76923 h 4059534"/>
                <a:gd name="connsiteX8" fmla="*/ 3511278 w 5723079"/>
                <a:gd name="connsiteY8" fmla="*/ 1643 h 4059534"/>
                <a:gd name="connsiteX9" fmla="*/ 3547469 w 5723079"/>
                <a:gd name="connsiteY9" fmla="*/ 33587 h 4059534"/>
                <a:gd name="connsiteX10" fmla="*/ 3491404 w 5723079"/>
                <a:gd name="connsiteY10" fmla="*/ 130608 h 4059534"/>
                <a:gd name="connsiteX11" fmla="*/ 3455520 w 5723079"/>
                <a:gd name="connsiteY11" fmla="*/ 250848 h 4059534"/>
                <a:gd name="connsiteX12" fmla="*/ 3531743 w 5723079"/>
                <a:gd name="connsiteY12" fmla="*/ 354728 h 4059534"/>
                <a:gd name="connsiteX13" fmla="*/ 3844819 w 5723079"/>
                <a:gd name="connsiteY13" fmla="*/ 404757 h 4059534"/>
                <a:gd name="connsiteX14" fmla="*/ 4135001 w 5723079"/>
                <a:gd name="connsiteY14" fmla="*/ 533415 h 4059534"/>
                <a:gd name="connsiteX15" fmla="*/ 4378973 w 5723079"/>
                <a:gd name="connsiteY15" fmla="*/ 603462 h 4059534"/>
                <a:gd name="connsiteX16" fmla="*/ 4750165 w 5723079"/>
                <a:gd name="connsiteY16" fmla="*/ 504345 h 4059534"/>
                <a:gd name="connsiteX17" fmla="*/ 4953632 w 5723079"/>
                <a:gd name="connsiteY17" fmla="*/ 424774 h 4059534"/>
                <a:gd name="connsiteX18" fmla="*/ 5012716 w 5723079"/>
                <a:gd name="connsiteY18" fmla="*/ 450025 h 4059534"/>
                <a:gd name="connsiteX19" fmla="*/ 4903603 w 5723079"/>
                <a:gd name="connsiteY19" fmla="*/ 508637 h 4059534"/>
                <a:gd name="connsiteX20" fmla="*/ 4698225 w 5723079"/>
                <a:gd name="connsiteY20" fmla="*/ 609167 h 4059534"/>
                <a:gd name="connsiteX21" fmla="*/ 4611511 w 5723079"/>
                <a:gd name="connsiteY21" fmla="*/ 744004 h 4059534"/>
                <a:gd name="connsiteX22" fmla="*/ 4662956 w 5723079"/>
                <a:gd name="connsiteY22" fmla="*/ 864575 h 4059534"/>
                <a:gd name="connsiteX23" fmla="*/ 4890729 w 5723079"/>
                <a:gd name="connsiteY23" fmla="*/ 1075657 h 4059534"/>
                <a:gd name="connsiteX24" fmla="*/ 5248106 w 5723079"/>
                <a:gd name="connsiteY24" fmla="*/ 1518333 h 4059534"/>
                <a:gd name="connsiteX25" fmla="*/ 5488729 w 5723079"/>
                <a:gd name="connsiteY25" fmla="*/ 1894760 h 4059534"/>
                <a:gd name="connsiteX26" fmla="*/ 5605954 w 5723079"/>
                <a:gd name="connsiteY26" fmla="*/ 2140383 h 4059534"/>
                <a:gd name="connsiteX27" fmla="*/ 5709360 w 5723079"/>
                <a:gd name="connsiteY27" fmla="*/ 2453245 h 4059534"/>
                <a:gd name="connsiteX28" fmla="*/ 5717872 w 5723079"/>
                <a:gd name="connsiteY28" fmla="*/ 2735696 h 4059534"/>
                <a:gd name="connsiteX29" fmla="*/ 5661712 w 5723079"/>
                <a:gd name="connsiteY29" fmla="*/ 2959744 h 4059534"/>
                <a:gd name="connsiteX30" fmla="*/ 5637405 w 5723079"/>
                <a:gd name="connsiteY30" fmla="*/ 3075530 h 4059534"/>
                <a:gd name="connsiteX31" fmla="*/ 5577850 w 5723079"/>
                <a:gd name="connsiteY31" fmla="*/ 3172737 h 4059534"/>
                <a:gd name="connsiteX32" fmla="*/ 5481586 w 5723079"/>
                <a:gd name="connsiteY32" fmla="*/ 3154630 h 4059534"/>
                <a:gd name="connsiteX33" fmla="*/ 5424980 w 5723079"/>
                <a:gd name="connsiteY33" fmla="*/ 3080976 h 4059534"/>
                <a:gd name="connsiteX34" fmla="*/ 5335316 w 5723079"/>
                <a:gd name="connsiteY34" fmla="*/ 3055041 h 4059534"/>
                <a:gd name="connsiteX35" fmla="*/ 5265436 w 5723079"/>
                <a:gd name="connsiteY35" fmla="*/ 3083358 h 4059534"/>
                <a:gd name="connsiteX36" fmla="*/ 5220945 w 5723079"/>
                <a:gd name="connsiteY36" fmla="*/ 3137466 h 4059534"/>
                <a:gd name="connsiteX37" fmla="*/ 5224955 w 5723079"/>
                <a:gd name="connsiteY37" fmla="*/ 3202421 h 4059534"/>
                <a:gd name="connsiteX38" fmla="*/ 5275738 w 5723079"/>
                <a:gd name="connsiteY38" fmla="*/ 3257070 h 4059534"/>
                <a:gd name="connsiteX39" fmla="*/ 5362948 w 5723079"/>
                <a:gd name="connsiteY39" fmla="*/ 3290432 h 4059534"/>
                <a:gd name="connsiteX40" fmla="*/ 5449663 w 5723079"/>
                <a:gd name="connsiteY40" fmla="*/ 3327612 h 4059534"/>
                <a:gd name="connsiteX41" fmla="*/ 5367710 w 5723079"/>
                <a:gd name="connsiteY41" fmla="*/ 3510096 h 4059534"/>
                <a:gd name="connsiteX42" fmla="*/ 5021769 w 5723079"/>
                <a:gd name="connsiteY42" fmla="*/ 3682112 h 4059534"/>
                <a:gd name="connsiteX43" fmla="*/ 4134530 w 5723079"/>
                <a:gd name="connsiteY43" fmla="*/ 3881288 h 4059534"/>
                <a:gd name="connsiteX44" fmla="*/ 3319718 w 5723079"/>
                <a:gd name="connsiteY44" fmla="*/ 4026143 h 4059534"/>
                <a:gd name="connsiteX45" fmla="*/ 2876098 w 5723079"/>
                <a:gd name="connsiteY45" fmla="*/ 4053304 h 4059534"/>
                <a:gd name="connsiteX46" fmla="*/ 2296676 w 5723079"/>
                <a:gd name="connsiteY46" fmla="*/ 3935609 h 4059534"/>
                <a:gd name="connsiteX47" fmla="*/ 1726308 w 5723079"/>
                <a:gd name="connsiteY47" fmla="*/ 3673058 h 4059534"/>
                <a:gd name="connsiteX48" fmla="*/ 1183100 w 5723079"/>
                <a:gd name="connsiteY48" fmla="*/ 3446722 h 4059534"/>
                <a:gd name="connsiteX49" fmla="*/ 657999 w 5723079"/>
                <a:gd name="connsiteY49" fmla="*/ 3211332 h 4059534"/>
                <a:gd name="connsiteX50" fmla="*/ 259646 w 5723079"/>
                <a:gd name="connsiteY50" fmla="*/ 2803926 h 4059534"/>
                <a:gd name="connsiteX51" fmla="*/ 33310 w 5723079"/>
                <a:gd name="connsiteY51" fmla="*/ 2278825 h 4059534"/>
                <a:gd name="connsiteX52" fmla="*/ 15203 w 5723079"/>
                <a:gd name="connsiteY52" fmla="*/ 1735617 h 4059534"/>
                <a:gd name="connsiteX53" fmla="*/ 169112 w 5723079"/>
                <a:gd name="connsiteY53" fmla="*/ 1282943 h 4059534"/>
                <a:gd name="connsiteX54" fmla="*/ 268700 w 5723079"/>
                <a:gd name="connsiteY54" fmla="*/ 1156195 h 4059534"/>
                <a:gd name="connsiteX0" fmla="*/ 268700 w 5723079"/>
                <a:gd name="connsiteY0" fmla="*/ 1156195 h 4059534"/>
                <a:gd name="connsiteX1" fmla="*/ 648945 w 5723079"/>
                <a:gd name="connsiteY1" fmla="*/ 839324 h 4059534"/>
                <a:gd name="connsiteX2" fmla="*/ 1065405 w 5723079"/>
                <a:gd name="connsiteY2" fmla="*/ 622040 h 4059534"/>
                <a:gd name="connsiteX3" fmla="*/ 1681041 w 5723079"/>
                <a:gd name="connsiteY3" fmla="*/ 504345 h 4059534"/>
                <a:gd name="connsiteX4" fmla="*/ 2405318 w 5723079"/>
                <a:gd name="connsiteY4" fmla="*/ 395704 h 4059534"/>
                <a:gd name="connsiteX5" fmla="*/ 3056696 w 5723079"/>
                <a:gd name="connsiteY5" fmla="*/ 314222 h 4059534"/>
                <a:gd name="connsiteX6" fmla="*/ 3330209 w 5723079"/>
                <a:gd name="connsiteY6" fmla="*/ 259902 h 4059534"/>
                <a:gd name="connsiteX7" fmla="*/ 3456957 w 5723079"/>
                <a:gd name="connsiteY7" fmla="*/ 76923 h 4059534"/>
                <a:gd name="connsiteX8" fmla="*/ 3511278 w 5723079"/>
                <a:gd name="connsiteY8" fmla="*/ 1643 h 4059534"/>
                <a:gd name="connsiteX9" fmla="*/ 3547469 w 5723079"/>
                <a:gd name="connsiteY9" fmla="*/ 33587 h 4059534"/>
                <a:gd name="connsiteX10" fmla="*/ 3491404 w 5723079"/>
                <a:gd name="connsiteY10" fmla="*/ 130608 h 4059534"/>
                <a:gd name="connsiteX11" fmla="*/ 3455520 w 5723079"/>
                <a:gd name="connsiteY11" fmla="*/ 250848 h 4059534"/>
                <a:gd name="connsiteX12" fmla="*/ 3531743 w 5723079"/>
                <a:gd name="connsiteY12" fmla="*/ 354728 h 4059534"/>
                <a:gd name="connsiteX13" fmla="*/ 3844819 w 5723079"/>
                <a:gd name="connsiteY13" fmla="*/ 404757 h 4059534"/>
                <a:gd name="connsiteX14" fmla="*/ 4135001 w 5723079"/>
                <a:gd name="connsiteY14" fmla="*/ 533415 h 4059534"/>
                <a:gd name="connsiteX15" fmla="*/ 4378973 w 5723079"/>
                <a:gd name="connsiteY15" fmla="*/ 603462 h 4059534"/>
                <a:gd name="connsiteX16" fmla="*/ 4750165 w 5723079"/>
                <a:gd name="connsiteY16" fmla="*/ 504345 h 4059534"/>
                <a:gd name="connsiteX17" fmla="*/ 4953632 w 5723079"/>
                <a:gd name="connsiteY17" fmla="*/ 424774 h 4059534"/>
                <a:gd name="connsiteX18" fmla="*/ 5012716 w 5723079"/>
                <a:gd name="connsiteY18" fmla="*/ 450025 h 4059534"/>
                <a:gd name="connsiteX19" fmla="*/ 4903603 w 5723079"/>
                <a:gd name="connsiteY19" fmla="*/ 508637 h 4059534"/>
                <a:gd name="connsiteX20" fmla="*/ 4698225 w 5723079"/>
                <a:gd name="connsiteY20" fmla="*/ 609167 h 4059534"/>
                <a:gd name="connsiteX21" fmla="*/ 4611511 w 5723079"/>
                <a:gd name="connsiteY21" fmla="*/ 744004 h 4059534"/>
                <a:gd name="connsiteX22" fmla="*/ 4662956 w 5723079"/>
                <a:gd name="connsiteY22" fmla="*/ 864575 h 4059534"/>
                <a:gd name="connsiteX23" fmla="*/ 4890729 w 5723079"/>
                <a:gd name="connsiteY23" fmla="*/ 1075657 h 4059534"/>
                <a:gd name="connsiteX24" fmla="*/ 5248106 w 5723079"/>
                <a:gd name="connsiteY24" fmla="*/ 1518333 h 4059534"/>
                <a:gd name="connsiteX25" fmla="*/ 5488729 w 5723079"/>
                <a:gd name="connsiteY25" fmla="*/ 1894760 h 4059534"/>
                <a:gd name="connsiteX26" fmla="*/ 5605954 w 5723079"/>
                <a:gd name="connsiteY26" fmla="*/ 2140383 h 4059534"/>
                <a:gd name="connsiteX27" fmla="*/ 5709360 w 5723079"/>
                <a:gd name="connsiteY27" fmla="*/ 2453245 h 4059534"/>
                <a:gd name="connsiteX28" fmla="*/ 5717872 w 5723079"/>
                <a:gd name="connsiteY28" fmla="*/ 2735696 h 4059534"/>
                <a:gd name="connsiteX29" fmla="*/ 5661712 w 5723079"/>
                <a:gd name="connsiteY29" fmla="*/ 2959744 h 4059534"/>
                <a:gd name="connsiteX30" fmla="*/ 5632642 w 5723079"/>
                <a:gd name="connsiteY30" fmla="*/ 3073149 h 4059534"/>
                <a:gd name="connsiteX31" fmla="*/ 5577850 w 5723079"/>
                <a:gd name="connsiteY31" fmla="*/ 3172737 h 4059534"/>
                <a:gd name="connsiteX32" fmla="*/ 5481586 w 5723079"/>
                <a:gd name="connsiteY32" fmla="*/ 3154630 h 4059534"/>
                <a:gd name="connsiteX33" fmla="*/ 5424980 w 5723079"/>
                <a:gd name="connsiteY33" fmla="*/ 3080976 h 4059534"/>
                <a:gd name="connsiteX34" fmla="*/ 5335316 w 5723079"/>
                <a:gd name="connsiteY34" fmla="*/ 3055041 h 4059534"/>
                <a:gd name="connsiteX35" fmla="*/ 5265436 w 5723079"/>
                <a:gd name="connsiteY35" fmla="*/ 3083358 h 4059534"/>
                <a:gd name="connsiteX36" fmla="*/ 5220945 w 5723079"/>
                <a:gd name="connsiteY36" fmla="*/ 3137466 h 4059534"/>
                <a:gd name="connsiteX37" fmla="*/ 5224955 w 5723079"/>
                <a:gd name="connsiteY37" fmla="*/ 3202421 h 4059534"/>
                <a:gd name="connsiteX38" fmla="*/ 5275738 w 5723079"/>
                <a:gd name="connsiteY38" fmla="*/ 3257070 h 4059534"/>
                <a:gd name="connsiteX39" fmla="*/ 5362948 w 5723079"/>
                <a:gd name="connsiteY39" fmla="*/ 3290432 h 4059534"/>
                <a:gd name="connsiteX40" fmla="*/ 5449663 w 5723079"/>
                <a:gd name="connsiteY40" fmla="*/ 3327612 h 4059534"/>
                <a:gd name="connsiteX41" fmla="*/ 5367710 w 5723079"/>
                <a:gd name="connsiteY41" fmla="*/ 3510096 h 4059534"/>
                <a:gd name="connsiteX42" fmla="*/ 5021769 w 5723079"/>
                <a:gd name="connsiteY42" fmla="*/ 3682112 h 4059534"/>
                <a:gd name="connsiteX43" fmla="*/ 4134530 w 5723079"/>
                <a:gd name="connsiteY43" fmla="*/ 3881288 h 4059534"/>
                <a:gd name="connsiteX44" fmla="*/ 3319718 w 5723079"/>
                <a:gd name="connsiteY44" fmla="*/ 4026143 h 4059534"/>
                <a:gd name="connsiteX45" fmla="*/ 2876098 w 5723079"/>
                <a:gd name="connsiteY45" fmla="*/ 4053304 h 4059534"/>
                <a:gd name="connsiteX46" fmla="*/ 2296676 w 5723079"/>
                <a:gd name="connsiteY46" fmla="*/ 3935609 h 4059534"/>
                <a:gd name="connsiteX47" fmla="*/ 1726308 w 5723079"/>
                <a:gd name="connsiteY47" fmla="*/ 3673058 h 4059534"/>
                <a:gd name="connsiteX48" fmla="*/ 1183100 w 5723079"/>
                <a:gd name="connsiteY48" fmla="*/ 3446722 h 4059534"/>
                <a:gd name="connsiteX49" fmla="*/ 657999 w 5723079"/>
                <a:gd name="connsiteY49" fmla="*/ 3211332 h 4059534"/>
                <a:gd name="connsiteX50" fmla="*/ 259646 w 5723079"/>
                <a:gd name="connsiteY50" fmla="*/ 2803926 h 4059534"/>
                <a:gd name="connsiteX51" fmla="*/ 33310 w 5723079"/>
                <a:gd name="connsiteY51" fmla="*/ 2278825 h 4059534"/>
                <a:gd name="connsiteX52" fmla="*/ 15203 w 5723079"/>
                <a:gd name="connsiteY52" fmla="*/ 1735617 h 4059534"/>
                <a:gd name="connsiteX53" fmla="*/ 169112 w 5723079"/>
                <a:gd name="connsiteY53" fmla="*/ 1282943 h 4059534"/>
                <a:gd name="connsiteX54" fmla="*/ 268700 w 5723079"/>
                <a:gd name="connsiteY54" fmla="*/ 1156195 h 4059534"/>
                <a:gd name="connsiteX0" fmla="*/ 268700 w 5723079"/>
                <a:gd name="connsiteY0" fmla="*/ 1156195 h 4059334"/>
                <a:gd name="connsiteX1" fmla="*/ 648945 w 5723079"/>
                <a:gd name="connsiteY1" fmla="*/ 839324 h 4059334"/>
                <a:gd name="connsiteX2" fmla="*/ 1065405 w 5723079"/>
                <a:gd name="connsiteY2" fmla="*/ 622040 h 4059334"/>
                <a:gd name="connsiteX3" fmla="*/ 1681041 w 5723079"/>
                <a:gd name="connsiteY3" fmla="*/ 504345 h 4059334"/>
                <a:gd name="connsiteX4" fmla="*/ 2405318 w 5723079"/>
                <a:gd name="connsiteY4" fmla="*/ 395704 h 4059334"/>
                <a:gd name="connsiteX5" fmla="*/ 3056696 w 5723079"/>
                <a:gd name="connsiteY5" fmla="*/ 314222 h 4059334"/>
                <a:gd name="connsiteX6" fmla="*/ 3330209 w 5723079"/>
                <a:gd name="connsiteY6" fmla="*/ 259902 h 4059334"/>
                <a:gd name="connsiteX7" fmla="*/ 3456957 w 5723079"/>
                <a:gd name="connsiteY7" fmla="*/ 76923 h 4059334"/>
                <a:gd name="connsiteX8" fmla="*/ 3511278 w 5723079"/>
                <a:gd name="connsiteY8" fmla="*/ 1643 h 4059334"/>
                <a:gd name="connsiteX9" fmla="*/ 3547469 w 5723079"/>
                <a:gd name="connsiteY9" fmla="*/ 33587 h 4059334"/>
                <a:gd name="connsiteX10" fmla="*/ 3491404 w 5723079"/>
                <a:gd name="connsiteY10" fmla="*/ 130608 h 4059334"/>
                <a:gd name="connsiteX11" fmla="*/ 3455520 w 5723079"/>
                <a:gd name="connsiteY11" fmla="*/ 250848 h 4059334"/>
                <a:gd name="connsiteX12" fmla="*/ 3531743 w 5723079"/>
                <a:gd name="connsiteY12" fmla="*/ 354728 h 4059334"/>
                <a:gd name="connsiteX13" fmla="*/ 3844819 w 5723079"/>
                <a:gd name="connsiteY13" fmla="*/ 404757 h 4059334"/>
                <a:gd name="connsiteX14" fmla="*/ 4135001 w 5723079"/>
                <a:gd name="connsiteY14" fmla="*/ 533415 h 4059334"/>
                <a:gd name="connsiteX15" fmla="*/ 4378973 w 5723079"/>
                <a:gd name="connsiteY15" fmla="*/ 603462 h 4059334"/>
                <a:gd name="connsiteX16" fmla="*/ 4750165 w 5723079"/>
                <a:gd name="connsiteY16" fmla="*/ 504345 h 4059334"/>
                <a:gd name="connsiteX17" fmla="*/ 4953632 w 5723079"/>
                <a:gd name="connsiteY17" fmla="*/ 424774 h 4059334"/>
                <a:gd name="connsiteX18" fmla="*/ 5012716 w 5723079"/>
                <a:gd name="connsiteY18" fmla="*/ 450025 h 4059334"/>
                <a:gd name="connsiteX19" fmla="*/ 4903603 w 5723079"/>
                <a:gd name="connsiteY19" fmla="*/ 508637 h 4059334"/>
                <a:gd name="connsiteX20" fmla="*/ 4698225 w 5723079"/>
                <a:gd name="connsiteY20" fmla="*/ 609167 h 4059334"/>
                <a:gd name="connsiteX21" fmla="*/ 4611511 w 5723079"/>
                <a:gd name="connsiteY21" fmla="*/ 744004 h 4059334"/>
                <a:gd name="connsiteX22" fmla="*/ 4662956 w 5723079"/>
                <a:gd name="connsiteY22" fmla="*/ 864575 h 4059334"/>
                <a:gd name="connsiteX23" fmla="*/ 4890729 w 5723079"/>
                <a:gd name="connsiteY23" fmla="*/ 1075657 h 4059334"/>
                <a:gd name="connsiteX24" fmla="*/ 5248106 w 5723079"/>
                <a:gd name="connsiteY24" fmla="*/ 1518333 h 4059334"/>
                <a:gd name="connsiteX25" fmla="*/ 5488729 w 5723079"/>
                <a:gd name="connsiteY25" fmla="*/ 1894760 h 4059334"/>
                <a:gd name="connsiteX26" fmla="*/ 5605954 w 5723079"/>
                <a:gd name="connsiteY26" fmla="*/ 2140383 h 4059334"/>
                <a:gd name="connsiteX27" fmla="*/ 5709360 w 5723079"/>
                <a:gd name="connsiteY27" fmla="*/ 2453245 h 4059334"/>
                <a:gd name="connsiteX28" fmla="*/ 5717872 w 5723079"/>
                <a:gd name="connsiteY28" fmla="*/ 2735696 h 4059334"/>
                <a:gd name="connsiteX29" fmla="*/ 5661712 w 5723079"/>
                <a:gd name="connsiteY29" fmla="*/ 2959744 h 4059334"/>
                <a:gd name="connsiteX30" fmla="*/ 5632642 w 5723079"/>
                <a:gd name="connsiteY30" fmla="*/ 3073149 h 4059334"/>
                <a:gd name="connsiteX31" fmla="*/ 5577850 w 5723079"/>
                <a:gd name="connsiteY31" fmla="*/ 3172737 h 4059334"/>
                <a:gd name="connsiteX32" fmla="*/ 5481586 w 5723079"/>
                <a:gd name="connsiteY32" fmla="*/ 3154630 h 4059334"/>
                <a:gd name="connsiteX33" fmla="*/ 5424980 w 5723079"/>
                <a:gd name="connsiteY33" fmla="*/ 3080976 h 4059334"/>
                <a:gd name="connsiteX34" fmla="*/ 5335316 w 5723079"/>
                <a:gd name="connsiteY34" fmla="*/ 3055041 h 4059334"/>
                <a:gd name="connsiteX35" fmla="*/ 5265436 w 5723079"/>
                <a:gd name="connsiteY35" fmla="*/ 3083358 h 4059334"/>
                <a:gd name="connsiteX36" fmla="*/ 5220945 w 5723079"/>
                <a:gd name="connsiteY36" fmla="*/ 3137466 h 4059334"/>
                <a:gd name="connsiteX37" fmla="*/ 5224955 w 5723079"/>
                <a:gd name="connsiteY37" fmla="*/ 3202421 h 4059334"/>
                <a:gd name="connsiteX38" fmla="*/ 5275738 w 5723079"/>
                <a:gd name="connsiteY38" fmla="*/ 3257070 h 4059334"/>
                <a:gd name="connsiteX39" fmla="*/ 5362948 w 5723079"/>
                <a:gd name="connsiteY39" fmla="*/ 3290432 h 4059334"/>
                <a:gd name="connsiteX40" fmla="*/ 5449663 w 5723079"/>
                <a:gd name="connsiteY40" fmla="*/ 3327612 h 4059334"/>
                <a:gd name="connsiteX41" fmla="*/ 5367710 w 5723079"/>
                <a:gd name="connsiteY41" fmla="*/ 3510096 h 4059334"/>
                <a:gd name="connsiteX42" fmla="*/ 5021769 w 5723079"/>
                <a:gd name="connsiteY42" fmla="*/ 3682112 h 4059334"/>
                <a:gd name="connsiteX43" fmla="*/ 4136911 w 5723079"/>
                <a:gd name="connsiteY43" fmla="*/ 3888432 h 4059334"/>
                <a:gd name="connsiteX44" fmla="*/ 3319718 w 5723079"/>
                <a:gd name="connsiteY44" fmla="*/ 4026143 h 4059334"/>
                <a:gd name="connsiteX45" fmla="*/ 2876098 w 5723079"/>
                <a:gd name="connsiteY45" fmla="*/ 4053304 h 4059334"/>
                <a:gd name="connsiteX46" fmla="*/ 2296676 w 5723079"/>
                <a:gd name="connsiteY46" fmla="*/ 3935609 h 4059334"/>
                <a:gd name="connsiteX47" fmla="*/ 1726308 w 5723079"/>
                <a:gd name="connsiteY47" fmla="*/ 3673058 h 4059334"/>
                <a:gd name="connsiteX48" fmla="*/ 1183100 w 5723079"/>
                <a:gd name="connsiteY48" fmla="*/ 3446722 h 4059334"/>
                <a:gd name="connsiteX49" fmla="*/ 657999 w 5723079"/>
                <a:gd name="connsiteY49" fmla="*/ 3211332 h 4059334"/>
                <a:gd name="connsiteX50" fmla="*/ 259646 w 5723079"/>
                <a:gd name="connsiteY50" fmla="*/ 2803926 h 4059334"/>
                <a:gd name="connsiteX51" fmla="*/ 33310 w 5723079"/>
                <a:gd name="connsiteY51" fmla="*/ 2278825 h 4059334"/>
                <a:gd name="connsiteX52" fmla="*/ 15203 w 5723079"/>
                <a:gd name="connsiteY52" fmla="*/ 1735617 h 4059334"/>
                <a:gd name="connsiteX53" fmla="*/ 169112 w 5723079"/>
                <a:gd name="connsiteY53" fmla="*/ 1282943 h 4059334"/>
                <a:gd name="connsiteX54" fmla="*/ 268700 w 5723079"/>
                <a:gd name="connsiteY54" fmla="*/ 1156195 h 4059334"/>
                <a:gd name="connsiteX0" fmla="*/ 268700 w 5723079"/>
                <a:gd name="connsiteY0" fmla="*/ 1156195 h 4059976"/>
                <a:gd name="connsiteX1" fmla="*/ 648945 w 5723079"/>
                <a:gd name="connsiteY1" fmla="*/ 839324 h 4059976"/>
                <a:gd name="connsiteX2" fmla="*/ 1065405 w 5723079"/>
                <a:gd name="connsiteY2" fmla="*/ 622040 h 4059976"/>
                <a:gd name="connsiteX3" fmla="*/ 1681041 w 5723079"/>
                <a:gd name="connsiteY3" fmla="*/ 504345 h 4059976"/>
                <a:gd name="connsiteX4" fmla="*/ 2405318 w 5723079"/>
                <a:gd name="connsiteY4" fmla="*/ 395704 h 4059976"/>
                <a:gd name="connsiteX5" fmla="*/ 3056696 w 5723079"/>
                <a:gd name="connsiteY5" fmla="*/ 314222 h 4059976"/>
                <a:gd name="connsiteX6" fmla="*/ 3330209 w 5723079"/>
                <a:gd name="connsiteY6" fmla="*/ 259902 h 4059976"/>
                <a:gd name="connsiteX7" fmla="*/ 3456957 w 5723079"/>
                <a:gd name="connsiteY7" fmla="*/ 76923 h 4059976"/>
                <a:gd name="connsiteX8" fmla="*/ 3511278 w 5723079"/>
                <a:gd name="connsiteY8" fmla="*/ 1643 h 4059976"/>
                <a:gd name="connsiteX9" fmla="*/ 3547469 w 5723079"/>
                <a:gd name="connsiteY9" fmla="*/ 33587 h 4059976"/>
                <a:gd name="connsiteX10" fmla="*/ 3491404 w 5723079"/>
                <a:gd name="connsiteY10" fmla="*/ 130608 h 4059976"/>
                <a:gd name="connsiteX11" fmla="*/ 3455520 w 5723079"/>
                <a:gd name="connsiteY11" fmla="*/ 250848 h 4059976"/>
                <a:gd name="connsiteX12" fmla="*/ 3531743 w 5723079"/>
                <a:gd name="connsiteY12" fmla="*/ 354728 h 4059976"/>
                <a:gd name="connsiteX13" fmla="*/ 3844819 w 5723079"/>
                <a:gd name="connsiteY13" fmla="*/ 404757 h 4059976"/>
                <a:gd name="connsiteX14" fmla="*/ 4135001 w 5723079"/>
                <a:gd name="connsiteY14" fmla="*/ 533415 h 4059976"/>
                <a:gd name="connsiteX15" fmla="*/ 4378973 w 5723079"/>
                <a:gd name="connsiteY15" fmla="*/ 603462 h 4059976"/>
                <a:gd name="connsiteX16" fmla="*/ 4750165 w 5723079"/>
                <a:gd name="connsiteY16" fmla="*/ 504345 h 4059976"/>
                <a:gd name="connsiteX17" fmla="*/ 4953632 w 5723079"/>
                <a:gd name="connsiteY17" fmla="*/ 424774 h 4059976"/>
                <a:gd name="connsiteX18" fmla="*/ 5012716 w 5723079"/>
                <a:gd name="connsiteY18" fmla="*/ 450025 h 4059976"/>
                <a:gd name="connsiteX19" fmla="*/ 4903603 w 5723079"/>
                <a:gd name="connsiteY19" fmla="*/ 508637 h 4059976"/>
                <a:gd name="connsiteX20" fmla="*/ 4698225 w 5723079"/>
                <a:gd name="connsiteY20" fmla="*/ 609167 h 4059976"/>
                <a:gd name="connsiteX21" fmla="*/ 4611511 w 5723079"/>
                <a:gd name="connsiteY21" fmla="*/ 744004 h 4059976"/>
                <a:gd name="connsiteX22" fmla="*/ 4662956 w 5723079"/>
                <a:gd name="connsiteY22" fmla="*/ 864575 h 4059976"/>
                <a:gd name="connsiteX23" fmla="*/ 4890729 w 5723079"/>
                <a:gd name="connsiteY23" fmla="*/ 1075657 h 4059976"/>
                <a:gd name="connsiteX24" fmla="*/ 5248106 w 5723079"/>
                <a:gd name="connsiteY24" fmla="*/ 1518333 h 4059976"/>
                <a:gd name="connsiteX25" fmla="*/ 5488729 w 5723079"/>
                <a:gd name="connsiteY25" fmla="*/ 1894760 h 4059976"/>
                <a:gd name="connsiteX26" fmla="*/ 5605954 w 5723079"/>
                <a:gd name="connsiteY26" fmla="*/ 2140383 h 4059976"/>
                <a:gd name="connsiteX27" fmla="*/ 5709360 w 5723079"/>
                <a:gd name="connsiteY27" fmla="*/ 2453245 h 4059976"/>
                <a:gd name="connsiteX28" fmla="*/ 5717872 w 5723079"/>
                <a:gd name="connsiteY28" fmla="*/ 2735696 h 4059976"/>
                <a:gd name="connsiteX29" fmla="*/ 5661712 w 5723079"/>
                <a:gd name="connsiteY29" fmla="*/ 2959744 h 4059976"/>
                <a:gd name="connsiteX30" fmla="*/ 5632642 w 5723079"/>
                <a:gd name="connsiteY30" fmla="*/ 3073149 h 4059976"/>
                <a:gd name="connsiteX31" fmla="*/ 5577850 w 5723079"/>
                <a:gd name="connsiteY31" fmla="*/ 3172737 h 4059976"/>
                <a:gd name="connsiteX32" fmla="*/ 5481586 w 5723079"/>
                <a:gd name="connsiteY32" fmla="*/ 3154630 h 4059976"/>
                <a:gd name="connsiteX33" fmla="*/ 5424980 w 5723079"/>
                <a:gd name="connsiteY33" fmla="*/ 3080976 h 4059976"/>
                <a:gd name="connsiteX34" fmla="*/ 5335316 w 5723079"/>
                <a:gd name="connsiteY34" fmla="*/ 3055041 h 4059976"/>
                <a:gd name="connsiteX35" fmla="*/ 5265436 w 5723079"/>
                <a:gd name="connsiteY35" fmla="*/ 3083358 h 4059976"/>
                <a:gd name="connsiteX36" fmla="*/ 5220945 w 5723079"/>
                <a:gd name="connsiteY36" fmla="*/ 3137466 h 4059976"/>
                <a:gd name="connsiteX37" fmla="*/ 5224955 w 5723079"/>
                <a:gd name="connsiteY37" fmla="*/ 3202421 h 4059976"/>
                <a:gd name="connsiteX38" fmla="*/ 5275738 w 5723079"/>
                <a:gd name="connsiteY38" fmla="*/ 3257070 h 4059976"/>
                <a:gd name="connsiteX39" fmla="*/ 5362948 w 5723079"/>
                <a:gd name="connsiteY39" fmla="*/ 3290432 h 4059976"/>
                <a:gd name="connsiteX40" fmla="*/ 5449663 w 5723079"/>
                <a:gd name="connsiteY40" fmla="*/ 3327612 h 4059976"/>
                <a:gd name="connsiteX41" fmla="*/ 5367710 w 5723079"/>
                <a:gd name="connsiteY41" fmla="*/ 3510096 h 4059976"/>
                <a:gd name="connsiteX42" fmla="*/ 5021769 w 5723079"/>
                <a:gd name="connsiteY42" fmla="*/ 3682112 h 4059976"/>
                <a:gd name="connsiteX43" fmla="*/ 4136911 w 5723079"/>
                <a:gd name="connsiteY43" fmla="*/ 3888432 h 4059976"/>
                <a:gd name="connsiteX44" fmla="*/ 3364962 w 5723079"/>
                <a:gd name="connsiteY44" fmla="*/ 4028524 h 4059976"/>
                <a:gd name="connsiteX45" fmla="*/ 2876098 w 5723079"/>
                <a:gd name="connsiteY45" fmla="*/ 4053304 h 4059976"/>
                <a:gd name="connsiteX46" fmla="*/ 2296676 w 5723079"/>
                <a:gd name="connsiteY46" fmla="*/ 3935609 h 4059976"/>
                <a:gd name="connsiteX47" fmla="*/ 1726308 w 5723079"/>
                <a:gd name="connsiteY47" fmla="*/ 3673058 h 4059976"/>
                <a:gd name="connsiteX48" fmla="*/ 1183100 w 5723079"/>
                <a:gd name="connsiteY48" fmla="*/ 3446722 h 4059976"/>
                <a:gd name="connsiteX49" fmla="*/ 657999 w 5723079"/>
                <a:gd name="connsiteY49" fmla="*/ 3211332 h 4059976"/>
                <a:gd name="connsiteX50" fmla="*/ 259646 w 5723079"/>
                <a:gd name="connsiteY50" fmla="*/ 2803926 h 4059976"/>
                <a:gd name="connsiteX51" fmla="*/ 33310 w 5723079"/>
                <a:gd name="connsiteY51" fmla="*/ 2278825 h 4059976"/>
                <a:gd name="connsiteX52" fmla="*/ 15203 w 5723079"/>
                <a:gd name="connsiteY52" fmla="*/ 1735617 h 4059976"/>
                <a:gd name="connsiteX53" fmla="*/ 169112 w 5723079"/>
                <a:gd name="connsiteY53" fmla="*/ 1282943 h 4059976"/>
                <a:gd name="connsiteX54" fmla="*/ 268700 w 5723079"/>
                <a:gd name="connsiteY54" fmla="*/ 1156195 h 4059976"/>
                <a:gd name="connsiteX0" fmla="*/ 268700 w 5723079"/>
                <a:gd name="connsiteY0" fmla="*/ 1156195 h 4049290"/>
                <a:gd name="connsiteX1" fmla="*/ 648945 w 5723079"/>
                <a:gd name="connsiteY1" fmla="*/ 839324 h 4049290"/>
                <a:gd name="connsiteX2" fmla="*/ 1065405 w 5723079"/>
                <a:gd name="connsiteY2" fmla="*/ 622040 h 4049290"/>
                <a:gd name="connsiteX3" fmla="*/ 1681041 w 5723079"/>
                <a:gd name="connsiteY3" fmla="*/ 504345 h 4049290"/>
                <a:gd name="connsiteX4" fmla="*/ 2405318 w 5723079"/>
                <a:gd name="connsiteY4" fmla="*/ 395704 h 4049290"/>
                <a:gd name="connsiteX5" fmla="*/ 3056696 w 5723079"/>
                <a:gd name="connsiteY5" fmla="*/ 314222 h 4049290"/>
                <a:gd name="connsiteX6" fmla="*/ 3330209 w 5723079"/>
                <a:gd name="connsiteY6" fmla="*/ 259902 h 4049290"/>
                <a:gd name="connsiteX7" fmla="*/ 3456957 w 5723079"/>
                <a:gd name="connsiteY7" fmla="*/ 76923 h 4049290"/>
                <a:gd name="connsiteX8" fmla="*/ 3511278 w 5723079"/>
                <a:gd name="connsiteY8" fmla="*/ 1643 h 4049290"/>
                <a:gd name="connsiteX9" fmla="*/ 3547469 w 5723079"/>
                <a:gd name="connsiteY9" fmla="*/ 33587 h 4049290"/>
                <a:gd name="connsiteX10" fmla="*/ 3491404 w 5723079"/>
                <a:gd name="connsiteY10" fmla="*/ 130608 h 4049290"/>
                <a:gd name="connsiteX11" fmla="*/ 3455520 w 5723079"/>
                <a:gd name="connsiteY11" fmla="*/ 250848 h 4049290"/>
                <a:gd name="connsiteX12" fmla="*/ 3531743 w 5723079"/>
                <a:gd name="connsiteY12" fmla="*/ 354728 h 4049290"/>
                <a:gd name="connsiteX13" fmla="*/ 3844819 w 5723079"/>
                <a:gd name="connsiteY13" fmla="*/ 404757 h 4049290"/>
                <a:gd name="connsiteX14" fmla="*/ 4135001 w 5723079"/>
                <a:gd name="connsiteY14" fmla="*/ 533415 h 4049290"/>
                <a:gd name="connsiteX15" fmla="*/ 4378973 w 5723079"/>
                <a:gd name="connsiteY15" fmla="*/ 603462 h 4049290"/>
                <a:gd name="connsiteX16" fmla="*/ 4750165 w 5723079"/>
                <a:gd name="connsiteY16" fmla="*/ 504345 h 4049290"/>
                <a:gd name="connsiteX17" fmla="*/ 4953632 w 5723079"/>
                <a:gd name="connsiteY17" fmla="*/ 424774 h 4049290"/>
                <a:gd name="connsiteX18" fmla="*/ 5012716 w 5723079"/>
                <a:gd name="connsiteY18" fmla="*/ 450025 h 4049290"/>
                <a:gd name="connsiteX19" fmla="*/ 4903603 w 5723079"/>
                <a:gd name="connsiteY19" fmla="*/ 508637 h 4049290"/>
                <a:gd name="connsiteX20" fmla="*/ 4698225 w 5723079"/>
                <a:gd name="connsiteY20" fmla="*/ 609167 h 4049290"/>
                <a:gd name="connsiteX21" fmla="*/ 4611511 w 5723079"/>
                <a:gd name="connsiteY21" fmla="*/ 744004 h 4049290"/>
                <a:gd name="connsiteX22" fmla="*/ 4662956 w 5723079"/>
                <a:gd name="connsiteY22" fmla="*/ 864575 h 4049290"/>
                <a:gd name="connsiteX23" fmla="*/ 4890729 w 5723079"/>
                <a:gd name="connsiteY23" fmla="*/ 1075657 h 4049290"/>
                <a:gd name="connsiteX24" fmla="*/ 5248106 w 5723079"/>
                <a:gd name="connsiteY24" fmla="*/ 1518333 h 4049290"/>
                <a:gd name="connsiteX25" fmla="*/ 5488729 w 5723079"/>
                <a:gd name="connsiteY25" fmla="*/ 1894760 h 4049290"/>
                <a:gd name="connsiteX26" fmla="*/ 5605954 w 5723079"/>
                <a:gd name="connsiteY26" fmla="*/ 2140383 h 4049290"/>
                <a:gd name="connsiteX27" fmla="*/ 5709360 w 5723079"/>
                <a:gd name="connsiteY27" fmla="*/ 2453245 h 4049290"/>
                <a:gd name="connsiteX28" fmla="*/ 5717872 w 5723079"/>
                <a:gd name="connsiteY28" fmla="*/ 2735696 h 4049290"/>
                <a:gd name="connsiteX29" fmla="*/ 5661712 w 5723079"/>
                <a:gd name="connsiteY29" fmla="*/ 2959744 h 4049290"/>
                <a:gd name="connsiteX30" fmla="*/ 5632642 w 5723079"/>
                <a:gd name="connsiteY30" fmla="*/ 3073149 h 4049290"/>
                <a:gd name="connsiteX31" fmla="*/ 5577850 w 5723079"/>
                <a:gd name="connsiteY31" fmla="*/ 3172737 h 4049290"/>
                <a:gd name="connsiteX32" fmla="*/ 5481586 w 5723079"/>
                <a:gd name="connsiteY32" fmla="*/ 3154630 h 4049290"/>
                <a:gd name="connsiteX33" fmla="*/ 5424980 w 5723079"/>
                <a:gd name="connsiteY33" fmla="*/ 3080976 h 4049290"/>
                <a:gd name="connsiteX34" fmla="*/ 5335316 w 5723079"/>
                <a:gd name="connsiteY34" fmla="*/ 3055041 h 4049290"/>
                <a:gd name="connsiteX35" fmla="*/ 5265436 w 5723079"/>
                <a:gd name="connsiteY35" fmla="*/ 3083358 h 4049290"/>
                <a:gd name="connsiteX36" fmla="*/ 5220945 w 5723079"/>
                <a:gd name="connsiteY36" fmla="*/ 3137466 h 4049290"/>
                <a:gd name="connsiteX37" fmla="*/ 5224955 w 5723079"/>
                <a:gd name="connsiteY37" fmla="*/ 3202421 h 4049290"/>
                <a:gd name="connsiteX38" fmla="*/ 5275738 w 5723079"/>
                <a:gd name="connsiteY38" fmla="*/ 3257070 h 4049290"/>
                <a:gd name="connsiteX39" fmla="*/ 5362948 w 5723079"/>
                <a:gd name="connsiteY39" fmla="*/ 3290432 h 4049290"/>
                <a:gd name="connsiteX40" fmla="*/ 5449663 w 5723079"/>
                <a:gd name="connsiteY40" fmla="*/ 3327612 h 4049290"/>
                <a:gd name="connsiteX41" fmla="*/ 5367710 w 5723079"/>
                <a:gd name="connsiteY41" fmla="*/ 3510096 h 4049290"/>
                <a:gd name="connsiteX42" fmla="*/ 5021769 w 5723079"/>
                <a:gd name="connsiteY42" fmla="*/ 3682112 h 4049290"/>
                <a:gd name="connsiteX43" fmla="*/ 4136911 w 5723079"/>
                <a:gd name="connsiteY43" fmla="*/ 3888432 h 4049290"/>
                <a:gd name="connsiteX44" fmla="*/ 3364962 w 5723079"/>
                <a:gd name="connsiteY44" fmla="*/ 4028524 h 4049290"/>
                <a:gd name="connsiteX45" fmla="*/ 2859429 w 5723079"/>
                <a:gd name="connsiteY45" fmla="*/ 4039017 h 4049290"/>
                <a:gd name="connsiteX46" fmla="*/ 2296676 w 5723079"/>
                <a:gd name="connsiteY46" fmla="*/ 3935609 h 4049290"/>
                <a:gd name="connsiteX47" fmla="*/ 1726308 w 5723079"/>
                <a:gd name="connsiteY47" fmla="*/ 3673058 h 4049290"/>
                <a:gd name="connsiteX48" fmla="*/ 1183100 w 5723079"/>
                <a:gd name="connsiteY48" fmla="*/ 3446722 h 4049290"/>
                <a:gd name="connsiteX49" fmla="*/ 657999 w 5723079"/>
                <a:gd name="connsiteY49" fmla="*/ 3211332 h 4049290"/>
                <a:gd name="connsiteX50" fmla="*/ 259646 w 5723079"/>
                <a:gd name="connsiteY50" fmla="*/ 2803926 h 4049290"/>
                <a:gd name="connsiteX51" fmla="*/ 33310 w 5723079"/>
                <a:gd name="connsiteY51" fmla="*/ 2278825 h 4049290"/>
                <a:gd name="connsiteX52" fmla="*/ 15203 w 5723079"/>
                <a:gd name="connsiteY52" fmla="*/ 1735617 h 4049290"/>
                <a:gd name="connsiteX53" fmla="*/ 169112 w 5723079"/>
                <a:gd name="connsiteY53" fmla="*/ 1282943 h 4049290"/>
                <a:gd name="connsiteX54" fmla="*/ 268700 w 5723079"/>
                <a:gd name="connsiteY54" fmla="*/ 1156195 h 4049290"/>
                <a:gd name="connsiteX0" fmla="*/ 268700 w 5723079"/>
                <a:gd name="connsiteY0" fmla="*/ 1156195 h 4049290"/>
                <a:gd name="connsiteX1" fmla="*/ 648945 w 5723079"/>
                <a:gd name="connsiteY1" fmla="*/ 839324 h 4049290"/>
                <a:gd name="connsiteX2" fmla="*/ 1065405 w 5723079"/>
                <a:gd name="connsiteY2" fmla="*/ 622040 h 4049290"/>
                <a:gd name="connsiteX3" fmla="*/ 1681041 w 5723079"/>
                <a:gd name="connsiteY3" fmla="*/ 504345 h 4049290"/>
                <a:gd name="connsiteX4" fmla="*/ 2405318 w 5723079"/>
                <a:gd name="connsiteY4" fmla="*/ 395704 h 4049290"/>
                <a:gd name="connsiteX5" fmla="*/ 3056696 w 5723079"/>
                <a:gd name="connsiteY5" fmla="*/ 314222 h 4049290"/>
                <a:gd name="connsiteX6" fmla="*/ 3330209 w 5723079"/>
                <a:gd name="connsiteY6" fmla="*/ 259902 h 4049290"/>
                <a:gd name="connsiteX7" fmla="*/ 3456957 w 5723079"/>
                <a:gd name="connsiteY7" fmla="*/ 76923 h 4049290"/>
                <a:gd name="connsiteX8" fmla="*/ 3511278 w 5723079"/>
                <a:gd name="connsiteY8" fmla="*/ 1643 h 4049290"/>
                <a:gd name="connsiteX9" fmla="*/ 3547469 w 5723079"/>
                <a:gd name="connsiteY9" fmla="*/ 33587 h 4049290"/>
                <a:gd name="connsiteX10" fmla="*/ 3491404 w 5723079"/>
                <a:gd name="connsiteY10" fmla="*/ 130608 h 4049290"/>
                <a:gd name="connsiteX11" fmla="*/ 3455520 w 5723079"/>
                <a:gd name="connsiteY11" fmla="*/ 250848 h 4049290"/>
                <a:gd name="connsiteX12" fmla="*/ 3531743 w 5723079"/>
                <a:gd name="connsiteY12" fmla="*/ 354728 h 4049290"/>
                <a:gd name="connsiteX13" fmla="*/ 3844819 w 5723079"/>
                <a:gd name="connsiteY13" fmla="*/ 404757 h 4049290"/>
                <a:gd name="connsiteX14" fmla="*/ 4135001 w 5723079"/>
                <a:gd name="connsiteY14" fmla="*/ 533415 h 4049290"/>
                <a:gd name="connsiteX15" fmla="*/ 4378973 w 5723079"/>
                <a:gd name="connsiteY15" fmla="*/ 603462 h 4049290"/>
                <a:gd name="connsiteX16" fmla="*/ 4750165 w 5723079"/>
                <a:gd name="connsiteY16" fmla="*/ 504345 h 4049290"/>
                <a:gd name="connsiteX17" fmla="*/ 4953632 w 5723079"/>
                <a:gd name="connsiteY17" fmla="*/ 424774 h 4049290"/>
                <a:gd name="connsiteX18" fmla="*/ 5012716 w 5723079"/>
                <a:gd name="connsiteY18" fmla="*/ 450025 h 4049290"/>
                <a:gd name="connsiteX19" fmla="*/ 4903603 w 5723079"/>
                <a:gd name="connsiteY19" fmla="*/ 508637 h 4049290"/>
                <a:gd name="connsiteX20" fmla="*/ 4698225 w 5723079"/>
                <a:gd name="connsiteY20" fmla="*/ 609167 h 4049290"/>
                <a:gd name="connsiteX21" fmla="*/ 4611511 w 5723079"/>
                <a:gd name="connsiteY21" fmla="*/ 744004 h 4049290"/>
                <a:gd name="connsiteX22" fmla="*/ 4662956 w 5723079"/>
                <a:gd name="connsiteY22" fmla="*/ 864575 h 4049290"/>
                <a:gd name="connsiteX23" fmla="*/ 4890729 w 5723079"/>
                <a:gd name="connsiteY23" fmla="*/ 1075657 h 4049290"/>
                <a:gd name="connsiteX24" fmla="*/ 5248106 w 5723079"/>
                <a:gd name="connsiteY24" fmla="*/ 1518333 h 4049290"/>
                <a:gd name="connsiteX25" fmla="*/ 5488729 w 5723079"/>
                <a:gd name="connsiteY25" fmla="*/ 1894760 h 4049290"/>
                <a:gd name="connsiteX26" fmla="*/ 5605954 w 5723079"/>
                <a:gd name="connsiteY26" fmla="*/ 2140383 h 4049290"/>
                <a:gd name="connsiteX27" fmla="*/ 5709360 w 5723079"/>
                <a:gd name="connsiteY27" fmla="*/ 2453245 h 4049290"/>
                <a:gd name="connsiteX28" fmla="*/ 5717872 w 5723079"/>
                <a:gd name="connsiteY28" fmla="*/ 2735696 h 4049290"/>
                <a:gd name="connsiteX29" fmla="*/ 5661712 w 5723079"/>
                <a:gd name="connsiteY29" fmla="*/ 2959744 h 4049290"/>
                <a:gd name="connsiteX30" fmla="*/ 5632642 w 5723079"/>
                <a:gd name="connsiteY30" fmla="*/ 3073149 h 4049290"/>
                <a:gd name="connsiteX31" fmla="*/ 5577850 w 5723079"/>
                <a:gd name="connsiteY31" fmla="*/ 3172737 h 4049290"/>
                <a:gd name="connsiteX32" fmla="*/ 5481586 w 5723079"/>
                <a:gd name="connsiteY32" fmla="*/ 3154630 h 4049290"/>
                <a:gd name="connsiteX33" fmla="*/ 5424980 w 5723079"/>
                <a:gd name="connsiteY33" fmla="*/ 3080976 h 4049290"/>
                <a:gd name="connsiteX34" fmla="*/ 5335316 w 5723079"/>
                <a:gd name="connsiteY34" fmla="*/ 3055041 h 4049290"/>
                <a:gd name="connsiteX35" fmla="*/ 5265436 w 5723079"/>
                <a:gd name="connsiteY35" fmla="*/ 3083358 h 4049290"/>
                <a:gd name="connsiteX36" fmla="*/ 5220945 w 5723079"/>
                <a:gd name="connsiteY36" fmla="*/ 3137466 h 4049290"/>
                <a:gd name="connsiteX37" fmla="*/ 5224955 w 5723079"/>
                <a:gd name="connsiteY37" fmla="*/ 3202421 h 4049290"/>
                <a:gd name="connsiteX38" fmla="*/ 5275738 w 5723079"/>
                <a:gd name="connsiteY38" fmla="*/ 3257070 h 4049290"/>
                <a:gd name="connsiteX39" fmla="*/ 5362948 w 5723079"/>
                <a:gd name="connsiteY39" fmla="*/ 3290432 h 4049290"/>
                <a:gd name="connsiteX40" fmla="*/ 5449663 w 5723079"/>
                <a:gd name="connsiteY40" fmla="*/ 3327612 h 4049290"/>
                <a:gd name="connsiteX41" fmla="*/ 5367710 w 5723079"/>
                <a:gd name="connsiteY41" fmla="*/ 3510096 h 4049290"/>
                <a:gd name="connsiteX42" fmla="*/ 5021769 w 5723079"/>
                <a:gd name="connsiteY42" fmla="*/ 3682112 h 4049290"/>
                <a:gd name="connsiteX43" fmla="*/ 4136911 w 5723079"/>
                <a:gd name="connsiteY43" fmla="*/ 3888432 h 4049290"/>
                <a:gd name="connsiteX44" fmla="*/ 3364962 w 5723079"/>
                <a:gd name="connsiteY44" fmla="*/ 4028524 h 4049290"/>
                <a:gd name="connsiteX45" fmla="*/ 2859429 w 5723079"/>
                <a:gd name="connsiteY45" fmla="*/ 4039017 h 4049290"/>
                <a:gd name="connsiteX46" fmla="*/ 2322870 w 5723079"/>
                <a:gd name="connsiteY46" fmla="*/ 3935609 h 4049290"/>
                <a:gd name="connsiteX47" fmla="*/ 1726308 w 5723079"/>
                <a:gd name="connsiteY47" fmla="*/ 3673058 h 4049290"/>
                <a:gd name="connsiteX48" fmla="*/ 1183100 w 5723079"/>
                <a:gd name="connsiteY48" fmla="*/ 3446722 h 4049290"/>
                <a:gd name="connsiteX49" fmla="*/ 657999 w 5723079"/>
                <a:gd name="connsiteY49" fmla="*/ 3211332 h 4049290"/>
                <a:gd name="connsiteX50" fmla="*/ 259646 w 5723079"/>
                <a:gd name="connsiteY50" fmla="*/ 2803926 h 4049290"/>
                <a:gd name="connsiteX51" fmla="*/ 33310 w 5723079"/>
                <a:gd name="connsiteY51" fmla="*/ 2278825 h 4049290"/>
                <a:gd name="connsiteX52" fmla="*/ 15203 w 5723079"/>
                <a:gd name="connsiteY52" fmla="*/ 1735617 h 4049290"/>
                <a:gd name="connsiteX53" fmla="*/ 169112 w 5723079"/>
                <a:gd name="connsiteY53" fmla="*/ 1282943 h 4049290"/>
                <a:gd name="connsiteX54" fmla="*/ 268700 w 5723079"/>
                <a:gd name="connsiteY54" fmla="*/ 1156195 h 4049290"/>
                <a:gd name="connsiteX0" fmla="*/ 268700 w 5723079"/>
                <a:gd name="connsiteY0" fmla="*/ 1156195 h 4048792"/>
                <a:gd name="connsiteX1" fmla="*/ 648945 w 5723079"/>
                <a:gd name="connsiteY1" fmla="*/ 839324 h 4048792"/>
                <a:gd name="connsiteX2" fmla="*/ 1065405 w 5723079"/>
                <a:gd name="connsiteY2" fmla="*/ 622040 h 4048792"/>
                <a:gd name="connsiteX3" fmla="*/ 1681041 w 5723079"/>
                <a:gd name="connsiteY3" fmla="*/ 504345 h 4048792"/>
                <a:gd name="connsiteX4" fmla="*/ 2405318 w 5723079"/>
                <a:gd name="connsiteY4" fmla="*/ 395704 h 4048792"/>
                <a:gd name="connsiteX5" fmla="*/ 3056696 w 5723079"/>
                <a:gd name="connsiteY5" fmla="*/ 314222 h 4048792"/>
                <a:gd name="connsiteX6" fmla="*/ 3330209 w 5723079"/>
                <a:gd name="connsiteY6" fmla="*/ 259902 h 4048792"/>
                <a:gd name="connsiteX7" fmla="*/ 3456957 w 5723079"/>
                <a:gd name="connsiteY7" fmla="*/ 76923 h 4048792"/>
                <a:gd name="connsiteX8" fmla="*/ 3511278 w 5723079"/>
                <a:gd name="connsiteY8" fmla="*/ 1643 h 4048792"/>
                <a:gd name="connsiteX9" fmla="*/ 3547469 w 5723079"/>
                <a:gd name="connsiteY9" fmla="*/ 33587 h 4048792"/>
                <a:gd name="connsiteX10" fmla="*/ 3491404 w 5723079"/>
                <a:gd name="connsiteY10" fmla="*/ 130608 h 4048792"/>
                <a:gd name="connsiteX11" fmla="*/ 3455520 w 5723079"/>
                <a:gd name="connsiteY11" fmla="*/ 250848 h 4048792"/>
                <a:gd name="connsiteX12" fmla="*/ 3531743 w 5723079"/>
                <a:gd name="connsiteY12" fmla="*/ 354728 h 4048792"/>
                <a:gd name="connsiteX13" fmla="*/ 3844819 w 5723079"/>
                <a:gd name="connsiteY13" fmla="*/ 404757 h 4048792"/>
                <a:gd name="connsiteX14" fmla="*/ 4135001 w 5723079"/>
                <a:gd name="connsiteY14" fmla="*/ 533415 h 4048792"/>
                <a:gd name="connsiteX15" fmla="*/ 4378973 w 5723079"/>
                <a:gd name="connsiteY15" fmla="*/ 603462 h 4048792"/>
                <a:gd name="connsiteX16" fmla="*/ 4750165 w 5723079"/>
                <a:gd name="connsiteY16" fmla="*/ 504345 h 4048792"/>
                <a:gd name="connsiteX17" fmla="*/ 4953632 w 5723079"/>
                <a:gd name="connsiteY17" fmla="*/ 424774 h 4048792"/>
                <a:gd name="connsiteX18" fmla="*/ 5012716 w 5723079"/>
                <a:gd name="connsiteY18" fmla="*/ 450025 h 4048792"/>
                <a:gd name="connsiteX19" fmla="*/ 4903603 w 5723079"/>
                <a:gd name="connsiteY19" fmla="*/ 508637 h 4048792"/>
                <a:gd name="connsiteX20" fmla="*/ 4698225 w 5723079"/>
                <a:gd name="connsiteY20" fmla="*/ 609167 h 4048792"/>
                <a:gd name="connsiteX21" fmla="*/ 4611511 w 5723079"/>
                <a:gd name="connsiteY21" fmla="*/ 744004 h 4048792"/>
                <a:gd name="connsiteX22" fmla="*/ 4662956 w 5723079"/>
                <a:gd name="connsiteY22" fmla="*/ 864575 h 4048792"/>
                <a:gd name="connsiteX23" fmla="*/ 4890729 w 5723079"/>
                <a:gd name="connsiteY23" fmla="*/ 1075657 h 4048792"/>
                <a:gd name="connsiteX24" fmla="*/ 5248106 w 5723079"/>
                <a:gd name="connsiteY24" fmla="*/ 1518333 h 4048792"/>
                <a:gd name="connsiteX25" fmla="*/ 5488729 w 5723079"/>
                <a:gd name="connsiteY25" fmla="*/ 1894760 h 4048792"/>
                <a:gd name="connsiteX26" fmla="*/ 5605954 w 5723079"/>
                <a:gd name="connsiteY26" fmla="*/ 2140383 h 4048792"/>
                <a:gd name="connsiteX27" fmla="*/ 5709360 w 5723079"/>
                <a:gd name="connsiteY27" fmla="*/ 2453245 h 4048792"/>
                <a:gd name="connsiteX28" fmla="*/ 5717872 w 5723079"/>
                <a:gd name="connsiteY28" fmla="*/ 2735696 h 4048792"/>
                <a:gd name="connsiteX29" fmla="*/ 5661712 w 5723079"/>
                <a:gd name="connsiteY29" fmla="*/ 2959744 h 4048792"/>
                <a:gd name="connsiteX30" fmla="*/ 5632642 w 5723079"/>
                <a:gd name="connsiteY30" fmla="*/ 3073149 h 4048792"/>
                <a:gd name="connsiteX31" fmla="*/ 5577850 w 5723079"/>
                <a:gd name="connsiteY31" fmla="*/ 3172737 h 4048792"/>
                <a:gd name="connsiteX32" fmla="*/ 5481586 w 5723079"/>
                <a:gd name="connsiteY32" fmla="*/ 3154630 h 4048792"/>
                <a:gd name="connsiteX33" fmla="*/ 5424980 w 5723079"/>
                <a:gd name="connsiteY33" fmla="*/ 3080976 h 4048792"/>
                <a:gd name="connsiteX34" fmla="*/ 5335316 w 5723079"/>
                <a:gd name="connsiteY34" fmla="*/ 3055041 h 4048792"/>
                <a:gd name="connsiteX35" fmla="*/ 5265436 w 5723079"/>
                <a:gd name="connsiteY35" fmla="*/ 3083358 h 4048792"/>
                <a:gd name="connsiteX36" fmla="*/ 5220945 w 5723079"/>
                <a:gd name="connsiteY36" fmla="*/ 3137466 h 4048792"/>
                <a:gd name="connsiteX37" fmla="*/ 5224955 w 5723079"/>
                <a:gd name="connsiteY37" fmla="*/ 3202421 h 4048792"/>
                <a:gd name="connsiteX38" fmla="*/ 5275738 w 5723079"/>
                <a:gd name="connsiteY38" fmla="*/ 3257070 h 4048792"/>
                <a:gd name="connsiteX39" fmla="*/ 5362948 w 5723079"/>
                <a:gd name="connsiteY39" fmla="*/ 3290432 h 4048792"/>
                <a:gd name="connsiteX40" fmla="*/ 5449663 w 5723079"/>
                <a:gd name="connsiteY40" fmla="*/ 3327612 h 4048792"/>
                <a:gd name="connsiteX41" fmla="*/ 5367710 w 5723079"/>
                <a:gd name="connsiteY41" fmla="*/ 3510096 h 4048792"/>
                <a:gd name="connsiteX42" fmla="*/ 5021769 w 5723079"/>
                <a:gd name="connsiteY42" fmla="*/ 3682112 h 4048792"/>
                <a:gd name="connsiteX43" fmla="*/ 4136911 w 5723079"/>
                <a:gd name="connsiteY43" fmla="*/ 3888432 h 4048792"/>
                <a:gd name="connsiteX44" fmla="*/ 3364962 w 5723079"/>
                <a:gd name="connsiteY44" fmla="*/ 4028524 h 4048792"/>
                <a:gd name="connsiteX45" fmla="*/ 2859429 w 5723079"/>
                <a:gd name="connsiteY45" fmla="*/ 4039017 h 4048792"/>
                <a:gd name="connsiteX46" fmla="*/ 2327632 w 5723079"/>
                <a:gd name="connsiteY46" fmla="*/ 3942753 h 4048792"/>
                <a:gd name="connsiteX47" fmla="*/ 1726308 w 5723079"/>
                <a:gd name="connsiteY47" fmla="*/ 3673058 h 4048792"/>
                <a:gd name="connsiteX48" fmla="*/ 1183100 w 5723079"/>
                <a:gd name="connsiteY48" fmla="*/ 3446722 h 4048792"/>
                <a:gd name="connsiteX49" fmla="*/ 657999 w 5723079"/>
                <a:gd name="connsiteY49" fmla="*/ 3211332 h 4048792"/>
                <a:gd name="connsiteX50" fmla="*/ 259646 w 5723079"/>
                <a:gd name="connsiteY50" fmla="*/ 2803926 h 4048792"/>
                <a:gd name="connsiteX51" fmla="*/ 33310 w 5723079"/>
                <a:gd name="connsiteY51" fmla="*/ 2278825 h 4048792"/>
                <a:gd name="connsiteX52" fmla="*/ 15203 w 5723079"/>
                <a:gd name="connsiteY52" fmla="*/ 1735617 h 4048792"/>
                <a:gd name="connsiteX53" fmla="*/ 169112 w 5723079"/>
                <a:gd name="connsiteY53" fmla="*/ 1282943 h 4048792"/>
                <a:gd name="connsiteX54" fmla="*/ 268700 w 5723079"/>
                <a:gd name="connsiteY54" fmla="*/ 1156195 h 4048792"/>
                <a:gd name="connsiteX0" fmla="*/ 268700 w 5723079"/>
                <a:gd name="connsiteY0" fmla="*/ 1156195 h 4053815"/>
                <a:gd name="connsiteX1" fmla="*/ 648945 w 5723079"/>
                <a:gd name="connsiteY1" fmla="*/ 839324 h 4053815"/>
                <a:gd name="connsiteX2" fmla="*/ 1065405 w 5723079"/>
                <a:gd name="connsiteY2" fmla="*/ 622040 h 4053815"/>
                <a:gd name="connsiteX3" fmla="*/ 1681041 w 5723079"/>
                <a:gd name="connsiteY3" fmla="*/ 504345 h 4053815"/>
                <a:gd name="connsiteX4" fmla="*/ 2405318 w 5723079"/>
                <a:gd name="connsiteY4" fmla="*/ 395704 h 4053815"/>
                <a:gd name="connsiteX5" fmla="*/ 3056696 w 5723079"/>
                <a:gd name="connsiteY5" fmla="*/ 314222 h 4053815"/>
                <a:gd name="connsiteX6" fmla="*/ 3330209 w 5723079"/>
                <a:gd name="connsiteY6" fmla="*/ 259902 h 4053815"/>
                <a:gd name="connsiteX7" fmla="*/ 3456957 w 5723079"/>
                <a:gd name="connsiteY7" fmla="*/ 76923 h 4053815"/>
                <a:gd name="connsiteX8" fmla="*/ 3511278 w 5723079"/>
                <a:gd name="connsiteY8" fmla="*/ 1643 h 4053815"/>
                <a:gd name="connsiteX9" fmla="*/ 3547469 w 5723079"/>
                <a:gd name="connsiteY9" fmla="*/ 33587 h 4053815"/>
                <a:gd name="connsiteX10" fmla="*/ 3491404 w 5723079"/>
                <a:gd name="connsiteY10" fmla="*/ 130608 h 4053815"/>
                <a:gd name="connsiteX11" fmla="*/ 3455520 w 5723079"/>
                <a:gd name="connsiteY11" fmla="*/ 250848 h 4053815"/>
                <a:gd name="connsiteX12" fmla="*/ 3531743 w 5723079"/>
                <a:gd name="connsiteY12" fmla="*/ 354728 h 4053815"/>
                <a:gd name="connsiteX13" fmla="*/ 3844819 w 5723079"/>
                <a:gd name="connsiteY13" fmla="*/ 404757 h 4053815"/>
                <a:gd name="connsiteX14" fmla="*/ 4135001 w 5723079"/>
                <a:gd name="connsiteY14" fmla="*/ 533415 h 4053815"/>
                <a:gd name="connsiteX15" fmla="*/ 4378973 w 5723079"/>
                <a:gd name="connsiteY15" fmla="*/ 603462 h 4053815"/>
                <a:gd name="connsiteX16" fmla="*/ 4750165 w 5723079"/>
                <a:gd name="connsiteY16" fmla="*/ 504345 h 4053815"/>
                <a:gd name="connsiteX17" fmla="*/ 4953632 w 5723079"/>
                <a:gd name="connsiteY17" fmla="*/ 424774 h 4053815"/>
                <a:gd name="connsiteX18" fmla="*/ 5012716 w 5723079"/>
                <a:gd name="connsiteY18" fmla="*/ 450025 h 4053815"/>
                <a:gd name="connsiteX19" fmla="*/ 4903603 w 5723079"/>
                <a:gd name="connsiteY19" fmla="*/ 508637 h 4053815"/>
                <a:gd name="connsiteX20" fmla="*/ 4698225 w 5723079"/>
                <a:gd name="connsiteY20" fmla="*/ 609167 h 4053815"/>
                <a:gd name="connsiteX21" fmla="*/ 4611511 w 5723079"/>
                <a:gd name="connsiteY21" fmla="*/ 744004 h 4053815"/>
                <a:gd name="connsiteX22" fmla="*/ 4662956 w 5723079"/>
                <a:gd name="connsiteY22" fmla="*/ 864575 h 4053815"/>
                <a:gd name="connsiteX23" fmla="*/ 4890729 w 5723079"/>
                <a:gd name="connsiteY23" fmla="*/ 1075657 h 4053815"/>
                <a:gd name="connsiteX24" fmla="*/ 5248106 w 5723079"/>
                <a:gd name="connsiteY24" fmla="*/ 1518333 h 4053815"/>
                <a:gd name="connsiteX25" fmla="*/ 5488729 w 5723079"/>
                <a:gd name="connsiteY25" fmla="*/ 1894760 h 4053815"/>
                <a:gd name="connsiteX26" fmla="*/ 5605954 w 5723079"/>
                <a:gd name="connsiteY26" fmla="*/ 2140383 h 4053815"/>
                <a:gd name="connsiteX27" fmla="*/ 5709360 w 5723079"/>
                <a:gd name="connsiteY27" fmla="*/ 2453245 h 4053815"/>
                <a:gd name="connsiteX28" fmla="*/ 5717872 w 5723079"/>
                <a:gd name="connsiteY28" fmla="*/ 2735696 h 4053815"/>
                <a:gd name="connsiteX29" fmla="*/ 5661712 w 5723079"/>
                <a:gd name="connsiteY29" fmla="*/ 2959744 h 4053815"/>
                <a:gd name="connsiteX30" fmla="*/ 5632642 w 5723079"/>
                <a:gd name="connsiteY30" fmla="*/ 3073149 h 4053815"/>
                <a:gd name="connsiteX31" fmla="*/ 5577850 w 5723079"/>
                <a:gd name="connsiteY31" fmla="*/ 3172737 h 4053815"/>
                <a:gd name="connsiteX32" fmla="*/ 5481586 w 5723079"/>
                <a:gd name="connsiteY32" fmla="*/ 3154630 h 4053815"/>
                <a:gd name="connsiteX33" fmla="*/ 5424980 w 5723079"/>
                <a:gd name="connsiteY33" fmla="*/ 3080976 h 4053815"/>
                <a:gd name="connsiteX34" fmla="*/ 5335316 w 5723079"/>
                <a:gd name="connsiteY34" fmla="*/ 3055041 h 4053815"/>
                <a:gd name="connsiteX35" fmla="*/ 5265436 w 5723079"/>
                <a:gd name="connsiteY35" fmla="*/ 3083358 h 4053815"/>
                <a:gd name="connsiteX36" fmla="*/ 5220945 w 5723079"/>
                <a:gd name="connsiteY36" fmla="*/ 3137466 h 4053815"/>
                <a:gd name="connsiteX37" fmla="*/ 5224955 w 5723079"/>
                <a:gd name="connsiteY37" fmla="*/ 3202421 h 4053815"/>
                <a:gd name="connsiteX38" fmla="*/ 5275738 w 5723079"/>
                <a:gd name="connsiteY38" fmla="*/ 3257070 h 4053815"/>
                <a:gd name="connsiteX39" fmla="*/ 5362948 w 5723079"/>
                <a:gd name="connsiteY39" fmla="*/ 3290432 h 4053815"/>
                <a:gd name="connsiteX40" fmla="*/ 5449663 w 5723079"/>
                <a:gd name="connsiteY40" fmla="*/ 3327612 h 4053815"/>
                <a:gd name="connsiteX41" fmla="*/ 5367710 w 5723079"/>
                <a:gd name="connsiteY41" fmla="*/ 3510096 h 4053815"/>
                <a:gd name="connsiteX42" fmla="*/ 5021769 w 5723079"/>
                <a:gd name="connsiteY42" fmla="*/ 3682112 h 4053815"/>
                <a:gd name="connsiteX43" fmla="*/ 4136911 w 5723079"/>
                <a:gd name="connsiteY43" fmla="*/ 3888432 h 4053815"/>
                <a:gd name="connsiteX44" fmla="*/ 3364962 w 5723079"/>
                <a:gd name="connsiteY44" fmla="*/ 4028524 h 4053815"/>
                <a:gd name="connsiteX45" fmla="*/ 2847523 w 5723079"/>
                <a:gd name="connsiteY45" fmla="*/ 4046161 h 4053815"/>
                <a:gd name="connsiteX46" fmla="*/ 2327632 w 5723079"/>
                <a:gd name="connsiteY46" fmla="*/ 3942753 h 4053815"/>
                <a:gd name="connsiteX47" fmla="*/ 1726308 w 5723079"/>
                <a:gd name="connsiteY47" fmla="*/ 3673058 h 4053815"/>
                <a:gd name="connsiteX48" fmla="*/ 1183100 w 5723079"/>
                <a:gd name="connsiteY48" fmla="*/ 3446722 h 4053815"/>
                <a:gd name="connsiteX49" fmla="*/ 657999 w 5723079"/>
                <a:gd name="connsiteY49" fmla="*/ 3211332 h 4053815"/>
                <a:gd name="connsiteX50" fmla="*/ 259646 w 5723079"/>
                <a:gd name="connsiteY50" fmla="*/ 2803926 h 4053815"/>
                <a:gd name="connsiteX51" fmla="*/ 33310 w 5723079"/>
                <a:gd name="connsiteY51" fmla="*/ 2278825 h 4053815"/>
                <a:gd name="connsiteX52" fmla="*/ 15203 w 5723079"/>
                <a:gd name="connsiteY52" fmla="*/ 1735617 h 4053815"/>
                <a:gd name="connsiteX53" fmla="*/ 169112 w 5723079"/>
                <a:gd name="connsiteY53" fmla="*/ 1282943 h 4053815"/>
                <a:gd name="connsiteX54" fmla="*/ 268700 w 5723079"/>
                <a:gd name="connsiteY54" fmla="*/ 1156195 h 4053815"/>
                <a:gd name="connsiteX0" fmla="*/ 268700 w 5723079"/>
                <a:gd name="connsiteY0" fmla="*/ 1156195 h 4053815"/>
                <a:gd name="connsiteX1" fmla="*/ 648945 w 5723079"/>
                <a:gd name="connsiteY1" fmla="*/ 839324 h 4053815"/>
                <a:gd name="connsiteX2" fmla="*/ 1065405 w 5723079"/>
                <a:gd name="connsiteY2" fmla="*/ 622040 h 4053815"/>
                <a:gd name="connsiteX3" fmla="*/ 1681041 w 5723079"/>
                <a:gd name="connsiteY3" fmla="*/ 504345 h 4053815"/>
                <a:gd name="connsiteX4" fmla="*/ 2405318 w 5723079"/>
                <a:gd name="connsiteY4" fmla="*/ 395704 h 4053815"/>
                <a:gd name="connsiteX5" fmla="*/ 3056696 w 5723079"/>
                <a:gd name="connsiteY5" fmla="*/ 314222 h 4053815"/>
                <a:gd name="connsiteX6" fmla="*/ 3330209 w 5723079"/>
                <a:gd name="connsiteY6" fmla="*/ 259902 h 4053815"/>
                <a:gd name="connsiteX7" fmla="*/ 3456957 w 5723079"/>
                <a:gd name="connsiteY7" fmla="*/ 76923 h 4053815"/>
                <a:gd name="connsiteX8" fmla="*/ 3511278 w 5723079"/>
                <a:gd name="connsiteY8" fmla="*/ 1643 h 4053815"/>
                <a:gd name="connsiteX9" fmla="*/ 3547469 w 5723079"/>
                <a:gd name="connsiteY9" fmla="*/ 33587 h 4053815"/>
                <a:gd name="connsiteX10" fmla="*/ 3491404 w 5723079"/>
                <a:gd name="connsiteY10" fmla="*/ 130608 h 4053815"/>
                <a:gd name="connsiteX11" fmla="*/ 3455520 w 5723079"/>
                <a:gd name="connsiteY11" fmla="*/ 250848 h 4053815"/>
                <a:gd name="connsiteX12" fmla="*/ 3531743 w 5723079"/>
                <a:gd name="connsiteY12" fmla="*/ 354728 h 4053815"/>
                <a:gd name="connsiteX13" fmla="*/ 3844819 w 5723079"/>
                <a:gd name="connsiteY13" fmla="*/ 404757 h 4053815"/>
                <a:gd name="connsiteX14" fmla="*/ 4135001 w 5723079"/>
                <a:gd name="connsiteY14" fmla="*/ 533415 h 4053815"/>
                <a:gd name="connsiteX15" fmla="*/ 4378973 w 5723079"/>
                <a:gd name="connsiteY15" fmla="*/ 603462 h 4053815"/>
                <a:gd name="connsiteX16" fmla="*/ 4750165 w 5723079"/>
                <a:gd name="connsiteY16" fmla="*/ 504345 h 4053815"/>
                <a:gd name="connsiteX17" fmla="*/ 4953632 w 5723079"/>
                <a:gd name="connsiteY17" fmla="*/ 424774 h 4053815"/>
                <a:gd name="connsiteX18" fmla="*/ 5012716 w 5723079"/>
                <a:gd name="connsiteY18" fmla="*/ 450025 h 4053815"/>
                <a:gd name="connsiteX19" fmla="*/ 4903603 w 5723079"/>
                <a:gd name="connsiteY19" fmla="*/ 508637 h 4053815"/>
                <a:gd name="connsiteX20" fmla="*/ 4698225 w 5723079"/>
                <a:gd name="connsiteY20" fmla="*/ 609167 h 4053815"/>
                <a:gd name="connsiteX21" fmla="*/ 4611511 w 5723079"/>
                <a:gd name="connsiteY21" fmla="*/ 744004 h 4053815"/>
                <a:gd name="connsiteX22" fmla="*/ 4662956 w 5723079"/>
                <a:gd name="connsiteY22" fmla="*/ 864575 h 4053815"/>
                <a:gd name="connsiteX23" fmla="*/ 4890729 w 5723079"/>
                <a:gd name="connsiteY23" fmla="*/ 1075657 h 4053815"/>
                <a:gd name="connsiteX24" fmla="*/ 5248106 w 5723079"/>
                <a:gd name="connsiteY24" fmla="*/ 1518333 h 4053815"/>
                <a:gd name="connsiteX25" fmla="*/ 5488729 w 5723079"/>
                <a:gd name="connsiteY25" fmla="*/ 1894760 h 4053815"/>
                <a:gd name="connsiteX26" fmla="*/ 5605954 w 5723079"/>
                <a:gd name="connsiteY26" fmla="*/ 2140383 h 4053815"/>
                <a:gd name="connsiteX27" fmla="*/ 5709360 w 5723079"/>
                <a:gd name="connsiteY27" fmla="*/ 2453245 h 4053815"/>
                <a:gd name="connsiteX28" fmla="*/ 5717872 w 5723079"/>
                <a:gd name="connsiteY28" fmla="*/ 2735696 h 4053815"/>
                <a:gd name="connsiteX29" fmla="*/ 5661712 w 5723079"/>
                <a:gd name="connsiteY29" fmla="*/ 2959744 h 4053815"/>
                <a:gd name="connsiteX30" fmla="*/ 5632642 w 5723079"/>
                <a:gd name="connsiteY30" fmla="*/ 3073149 h 4053815"/>
                <a:gd name="connsiteX31" fmla="*/ 5577850 w 5723079"/>
                <a:gd name="connsiteY31" fmla="*/ 3172737 h 4053815"/>
                <a:gd name="connsiteX32" fmla="*/ 5481586 w 5723079"/>
                <a:gd name="connsiteY32" fmla="*/ 3154630 h 4053815"/>
                <a:gd name="connsiteX33" fmla="*/ 5424980 w 5723079"/>
                <a:gd name="connsiteY33" fmla="*/ 3080976 h 4053815"/>
                <a:gd name="connsiteX34" fmla="*/ 5335316 w 5723079"/>
                <a:gd name="connsiteY34" fmla="*/ 3055041 h 4053815"/>
                <a:gd name="connsiteX35" fmla="*/ 5265436 w 5723079"/>
                <a:gd name="connsiteY35" fmla="*/ 3083358 h 4053815"/>
                <a:gd name="connsiteX36" fmla="*/ 5220945 w 5723079"/>
                <a:gd name="connsiteY36" fmla="*/ 3137466 h 4053815"/>
                <a:gd name="connsiteX37" fmla="*/ 5224955 w 5723079"/>
                <a:gd name="connsiteY37" fmla="*/ 3202421 h 4053815"/>
                <a:gd name="connsiteX38" fmla="*/ 5275738 w 5723079"/>
                <a:gd name="connsiteY38" fmla="*/ 3257070 h 4053815"/>
                <a:gd name="connsiteX39" fmla="*/ 5362948 w 5723079"/>
                <a:gd name="connsiteY39" fmla="*/ 3290432 h 4053815"/>
                <a:gd name="connsiteX40" fmla="*/ 5449663 w 5723079"/>
                <a:gd name="connsiteY40" fmla="*/ 3327612 h 4053815"/>
                <a:gd name="connsiteX41" fmla="*/ 5367710 w 5723079"/>
                <a:gd name="connsiteY41" fmla="*/ 3510096 h 4053815"/>
                <a:gd name="connsiteX42" fmla="*/ 5021769 w 5723079"/>
                <a:gd name="connsiteY42" fmla="*/ 3682112 h 4053815"/>
                <a:gd name="connsiteX43" fmla="*/ 4136911 w 5723079"/>
                <a:gd name="connsiteY43" fmla="*/ 3888432 h 4053815"/>
                <a:gd name="connsiteX44" fmla="*/ 3364962 w 5723079"/>
                <a:gd name="connsiteY44" fmla="*/ 4028524 h 4053815"/>
                <a:gd name="connsiteX45" fmla="*/ 2847523 w 5723079"/>
                <a:gd name="connsiteY45" fmla="*/ 4046161 h 4053815"/>
                <a:gd name="connsiteX46" fmla="*/ 2327632 w 5723079"/>
                <a:gd name="connsiteY46" fmla="*/ 3942753 h 4053815"/>
                <a:gd name="connsiteX47" fmla="*/ 1726308 w 5723079"/>
                <a:gd name="connsiteY47" fmla="*/ 3684964 h 4053815"/>
                <a:gd name="connsiteX48" fmla="*/ 1183100 w 5723079"/>
                <a:gd name="connsiteY48" fmla="*/ 3446722 h 4053815"/>
                <a:gd name="connsiteX49" fmla="*/ 657999 w 5723079"/>
                <a:gd name="connsiteY49" fmla="*/ 3211332 h 4053815"/>
                <a:gd name="connsiteX50" fmla="*/ 259646 w 5723079"/>
                <a:gd name="connsiteY50" fmla="*/ 2803926 h 4053815"/>
                <a:gd name="connsiteX51" fmla="*/ 33310 w 5723079"/>
                <a:gd name="connsiteY51" fmla="*/ 2278825 h 4053815"/>
                <a:gd name="connsiteX52" fmla="*/ 15203 w 5723079"/>
                <a:gd name="connsiteY52" fmla="*/ 1735617 h 4053815"/>
                <a:gd name="connsiteX53" fmla="*/ 169112 w 5723079"/>
                <a:gd name="connsiteY53" fmla="*/ 1282943 h 4053815"/>
                <a:gd name="connsiteX54" fmla="*/ 268700 w 5723079"/>
                <a:gd name="connsiteY54" fmla="*/ 1156195 h 4053815"/>
                <a:gd name="connsiteX0" fmla="*/ 268700 w 5723079"/>
                <a:gd name="connsiteY0" fmla="*/ 1156195 h 4053815"/>
                <a:gd name="connsiteX1" fmla="*/ 648945 w 5723079"/>
                <a:gd name="connsiteY1" fmla="*/ 839324 h 4053815"/>
                <a:gd name="connsiteX2" fmla="*/ 1065405 w 5723079"/>
                <a:gd name="connsiteY2" fmla="*/ 622040 h 4053815"/>
                <a:gd name="connsiteX3" fmla="*/ 1681041 w 5723079"/>
                <a:gd name="connsiteY3" fmla="*/ 504345 h 4053815"/>
                <a:gd name="connsiteX4" fmla="*/ 2405318 w 5723079"/>
                <a:gd name="connsiteY4" fmla="*/ 395704 h 4053815"/>
                <a:gd name="connsiteX5" fmla="*/ 3056696 w 5723079"/>
                <a:gd name="connsiteY5" fmla="*/ 314222 h 4053815"/>
                <a:gd name="connsiteX6" fmla="*/ 3330209 w 5723079"/>
                <a:gd name="connsiteY6" fmla="*/ 259902 h 4053815"/>
                <a:gd name="connsiteX7" fmla="*/ 3456957 w 5723079"/>
                <a:gd name="connsiteY7" fmla="*/ 76923 h 4053815"/>
                <a:gd name="connsiteX8" fmla="*/ 3511278 w 5723079"/>
                <a:gd name="connsiteY8" fmla="*/ 1643 h 4053815"/>
                <a:gd name="connsiteX9" fmla="*/ 3547469 w 5723079"/>
                <a:gd name="connsiteY9" fmla="*/ 33587 h 4053815"/>
                <a:gd name="connsiteX10" fmla="*/ 3491404 w 5723079"/>
                <a:gd name="connsiteY10" fmla="*/ 130608 h 4053815"/>
                <a:gd name="connsiteX11" fmla="*/ 3455520 w 5723079"/>
                <a:gd name="connsiteY11" fmla="*/ 250848 h 4053815"/>
                <a:gd name="connsiteX12" fmla="*/ 3531743 w 5723079"/>
                <a:gd name="connsiteY12" fmla="*/ 354728 h 4053815"/>
                <a:gd name="connsiteX13" fmla="*/ 3844819 w 5723079"/>
                <a:gd name="connsiteY13" fmla="*/ 404757 h 4053815"/>
                <a:gd name="connsiteX14" fmla="*/ 4135001 w 5723079"/>
                <a:gd name="connsiteY14" fmla="*/ 533415 h 4053815"/>
                <a:gd name="connsiteX15" fmla="*/ 4378973 w 5723079"/>
                <a:gd name="connsiteY15" fmla="*/ 603462 h 4053815"/>
                <a:gd name="connsiteX16" fmla="*/ 4750165 w 5723079"/>
                <a:gd name="connsiteY16" fmla="*/ 504345 h 4053815"/>
                <a:gd name="connsiteX17" fmla="*/ 4953632 w 5723079"/>
                <a:gd name="connsiteY17" fmla="*/ 424774 h 4053815"/>
                <a:gd name="connsiteX18" fmla="*/ 5012716 w 5723079"/>
                <a:gd name="connsiteY18" fmla="*/ 450025 h 4053815"/>
                <a:gd name="connsiteX19" fmla="*/ 4903603 w 5723079"/>
                <a:gd name="connsiteY19" fmla="*/ 508637 h 4053815"/>
                <a:gd name="connsiteX20" fmla="*/ 4698225 w 5723079"/>
                <a:gd name="connsiteY20" fmla="*/ 609167 h 4053815"/>
                <a:gd name="connsiteX21" fmla="*/ 4611511 w 5723079"/>
                <a:gd name="connsiteY21" fmla="*/ 744004 h 4053815"/>
                <a:gd name="connsiteX22" fmla="*/ 4662956 w 5723079"/>
                <a:gd name="connsiteY22" fmla="*/ 864575 h 4053815"/>
                <a:gd name="connsiteX23" fmla="*/ 4890729 w 5723079"/>
                <a:gd name="connsiteY23" fmla="*/ 1075657 h 4053815"/>
                <a:gd name="connsiteX24" fmla="*/ 5248106 w 5723079"/>
                <a:gd name="connsiteY24" fmla="*/ 1518333 h 4053815"/>
                <a:gd name="connsiteX25" fmla="*/ 5488729 w 5723079"/>
                <a:gd name="connsiteY25" fmla="*/ 1894760 h 4053815"/>
                <a:gd name="connsiteX26" fmla="*/ 5605954 w 5723079"/>
                <a:gd name="connsiteY26" fmla="*/ 2140383 h 4053815"/>
                <a:gd name="connsiteX27" fmla="*/ 5709360 w 5723079"/>
                <a:gd name="connsiteY27" fmla="*/ 2453245 h 4053815"/>
                <a:gd name="connsiteX28" fmla="*/ 5717872 w 5723079"/>
                <a:gd name="connsiteY28" fmla="*/ 2735696 h 4053815"/>
                <a:gd name="connsiteX29" fmla="*/ 5661712 w 5723079"/>
                <a:gd name="connsiteY29" fmla="*/ 2959744 h 4053815"/>
                <a:gd name="connsiteX30" fmla="*/ 5632642 w 5723079"/>
                <a:gd name="connsiteY30" fmla="*/ 3073149 h 4053815"/>
                <a:gd name="connsiteX31" fmla="*/ 5577850 w 5723079"/>
                <a:gd name="connsiteY31" fmla="*/ 3172737 h 4053815"/>
                <a:gd name="connsiteX32" fmla="*/ 5481586 w 5723079"/>
                <a:gd name="connsiteY32" fmla="*/ 3154630 h 4053815"/>
                <a:gd name="connsiteX33" fmla="*/ 5424980 w 5723079"/>
                <a:gd name="connsiteY33" fmla="*/ 3080976 h 4053815"/>
                <a:gd name="connsiteX34" fmla="*/ 5335316 w 5723079"/>
                <a:gd name="connsiteY34" fmla="*/ 3055041 h 4053815"/>
                <a:gd name="connsiteX35" fmla="*/ 5265436 w 5723079"/>
                <a:gd name="connsiteY35" fmla="*/ 3083358 h 4053815"/>
                <a:gd name="connsiteX36" fmla="*/ 5220945 w 5723079"/>
                <a:gd name="connsiteY36" fmla="*/ 3137466 h 4053815"/>
                <a:gd name="connsiteX37" fmla="*/ 5224955 w 5723079"/>
                <a:gd name="connsiteY37" fmla="*/ 3202421 h 4053815"/>
                <a:gd name="connsiteX38" fmla="*/ 5275738 w 5723079"/>
                <a:gd name="connsiteY38" fmla="*/ 3257070 h 4053815"/>
                <a:gd name="connsiteX39" fmla="*/ 5362948 w 5723079"/>
                <a:gd name="connsiteY39" fmla="*/ 3290432 h 4053815"/>
                <a:gd name="connsiteX40" fmla="*/ 5449663 w 5723079"/>
                <a:gd name="connsiteY40" fmla="*/ 3327612 h 4053815"/>
                <a:gd name="connsiteX41" fmla="*/ 5367710 w 5723079"/>
                <a:gd name="connsiteY41" fmla="*/ 3510096 h 4053815"/>
                <a:gd name="connsiteX42" fmla="*/ 5021769 w 5723079"/>
                <a:gd name="connsiteY42" fmla="*/ 3682112 h 4053815"/>
                <a:gd name="connsiteX43" fmla="*/ 4136911 w 5723079"/>
                <a:gd name="connsiteY43" fmla="*/ 3888432 h 4053815"/>
                <a:gd name="connsiteX44" fmla="*/ 3364962 w 5723079"/>
                <a:gd name="connsiteY44" fmla="*/ 4028524 h 4053815"/>
                <a:gd name="connsiteX45" fmla="*/ 2847523 w 5723079"/>
                <a:gd name="connsiteY45" fmla="*/ 4046161 h 4053815"/>
                <a:gd name="connsiteX46" fmla="*/ 2327632 w 5723079"/>
                <a:gd name="connsiteY46" fmla="*/ 3942753 h 4053815"/>
                <a:gd name="connsiteX47" fmla="*/ 1726308 w 5723079"/>
                <a:gd name="connsiteY47" fmla="*/ 3680201 h 4053815"/>
                <a:gd name="connsiteX48" fmla="*/ 1183100 w 5723079"/>
                <a:gd name="connsiteY48" fmla="*/ 3446722 h 4053815"/>
                <a:gd name="connsiteX49" fmla="*/ 657999 w 5723079"/>
                <a:gd name="connsiteY49" fmla="*/ 3211332 h 4053815"/>
                <a:gd name="connsiteX50" fmla="*/ 259646 w 5723079"/>
                <a:gd name="connsiteY50" fmla="*/ 2803926 h 4053815"/>
                <a:gd name="connsiteX51" fmla="*/ 33310 w 5723079"/>
                <a:gd name="connsiteY51" fmla="*/ 2278825 h 4053815"/>
                <a:gd name="connsiteX52" fmla="*/ 15203 w 5723079"/>
                <a:gd name="connsiteY52" fmla="*/ 1735617 h 4053815"/>
                <a:gd name="connsiteX53" fmla="*/ 169112 w 5723079"/>
                <a:gd name="connsiteY53" fmla="*/ 1282943 h 4053815"/>
                <a:gd name="connsiteX54" fmla="*/ 268700 w 5723079"/>
                <a:gd name="connsiteY54" fmla="*/ 1156195 h 4053815"/>
                <a:gd name="connsiteX0" fmla="*/ 268700 w 5723079"/>
                <a:gd name="connsiteY0" fmla="*/ 1156195 h 4053815"/>
                <a:gd name="connsiteX1" fmla="*/ 648945 w 5723079"/>
                <a:gd name="connsiteY1" fmla="*/ 839324 h 4053815"/>
                <a:gd name="connsiteX2" fmla="*/ 1065405 w 5723079"/>
                <a:gd name="connsiteY2" fmla="*/ 622040 h 4053815"/>
                <a:gd name="connsiteX3" fmla="*/ 1681041 w 5723079"/>
                <a:gd name="connsiteY3" fmla="*/ 504345 h 4053815"/>
                <a:gd name="connsiteX4" fmla="*/ 2405318 w 5723079"/>
                <a:gd name="connsiteY4" fmla="*/ 395704 h 4053815"/>
                <a:gd name="connsiteX5" fmla="*/ 3056696 w 5723079"/>
                <a:gd name="connsiteY5" fmla="*/ 314222 h 4053815"/>
                <a:gd name="connsiteX6" fmla="*/ 3330209 w 5723079"/>
                <a:gd name="connsiteY6" fmla="*/ 259902 h 4053815"/>
                <a:gd name="connsiteX7" fmla="*/ 3456957 w 5723079"/>
                <a:gd name="connsiteY7" fmla="*/ 76923 h 4053815"/>
                <a:gd name="connsiteX8" fmla="*/ 3511278 w 5723079"/>
                <a:gd name="connsiteY8" fmla="*/ 1643 h 4053815"/>
                <a:gd name="connsiteX9" fmla="*/ 3547469 w 5723079"/>
                <a:gd name="connsiteY9" fmla="*/ 33587 h 4053815"/>
                <a:gd name="connsiteX10" fmla="*/ 3491404 w 5723079"/>
                <a:gd name="connsiteY10" fmla="*/ 130608 h 4053815"/>
                <a:gd name="connsiteX11" fmla="*/ 3455520 w 5723079"/>
                <a:gd name="connsiteY11" fmla="*/ 250848 h 4053815"/>
                <a:gd name="connsiteX12" fmla="*/ 3531743 w 5723079"/>
                <a:gd name="connsiteY12" fmla="*/ 354728 h 4053815"/>
                <a:gd name="connsiteX13" fmla="*/ 3844819 w 5723079"/>
                <a:gd name="connsiteY13" fmla="*/ 404757 h 4053815"/>
                <a:gd name="connsiteX14" fmla="*/ 4135001 w 5723079"/>
                <a:gd name="connsiteY14" fmla="*/ 533415 h 4053815"/>
                <a:gd name="connsiteX15" fmla="*/ 4378973 w 5723079"/>
                <a:gd name="connsiteY15" fmla="*/ 603462 h 4053815"/>
                <a:gd name="connsiteX16" fmla="*/ 4750165 w 5723079"/>
                <a:gd name="connsiteY16" fmla="*/ 504345 h 4053815"/>
                <a:gd name="connsiteX17" fmla="*/ 4953632 w 5723079"/>
                <a:gd name="connsiteY17" fmla="*/ 424774 h 4053815"/>
                <a:gd name="connsiteX18" fmla="*/ 5012716 w 5723079"/>
                <a:gd name="connsiteY18" fmla="*/ 450025 h 4053815"/>
                <a:gd name="connsiteX19" fmla="*/ 4903603 w 5723079"/>
                <a:gd name="connsiteY19" fmla="*/ 508637 h 4053815"/>
                <a:gd name="connsiteX20" fmla="*/ 4698225 w 5723079"/>
                <a:gd name="connsiteY20" fmla="*/ 609167 h 4053815"/>
                <a:gd name="connsiteX21" fmla="*/ 4611511 w 5723079"/>
                <a:gd name="connsiteY21" fmla="*/ 744004 h 4053815"/>
                <a:gd name="connsiteX22" fmla="*/ 4662956 w 5723079"/>
                <a:gd name="connsiteY22" fmla="*/ 864575 h 4053815"/>
                <a:gd name="connsiteX23" fmla="*/ 4890729 w 5723079"/>
                <a:gd name="connsiteY23" fmla="*/ 1075657 h 4053815"/>
                <a:gd name="connsiteX24" fmla="*/ 5248106 w 5723079"/>
                <a:gd name="connsiteY24" fmla="*/ 1518333 h 4053815"/>
                <a:gd name="connsiteX25" fmla="*/ 5488729 w 5723079"/>
                <a:gd name="connsiteY25" fmla="*/ 1894760 h 4053815"/>
                <a:gd name="connsiteX26" fmla="*/ 5605954 w 5723079"/>
                <a:gd name="connsiteY26" fmla="*/ 2140383 h 4053815"/>
                <a:gd name="connsiteX27" fmla="*/ 5709360 w 5723079"/>
                <a:gd name="connsiteY27" fmla="*/ 2453245 h 4053815"/>
                <a:gd name="connsiteX28" fmla="*/ 5717872 w 5723079"/>
                <a:gd name="connsiteY28" fmla="*/ 2735696 h 4053815"/>
                <a:gd name="connsiteX29" fmla="*/ 5661712 w 5723079"/>
                <a:gd name="connsiteY29" fmla="*/ 2959744 h 4053815"/>
                <a:gd name="connsiteX30" fmla="*/ 5632642 w 5723079"/>
                <a:gd name="connsiteY30" fmla="*/ 3073149 h 4053815"/>
                <a:gd name="connsiteX31" fmla="*/ 5577850 w 5723079"/>
                <a:gd name="connsiteY31" fmla="*/ 3172737 h 4053815"/>
                <a:gd name="connsiteX32" fmla="*/ 5481586 w 5723079"/>
                <a:gd name="connsiteY32" fmla="*/ 3154630 h 4053815"/>
                <a:gd name="connsiteX33" fmla="*/ 5424980 w 5723079"/>
                <a:gd name="connsiteY33" fmla="*/ 3080976 h 4053815"/>
                <a:gd name="connsiteX34" fmla="*/ 5335316 w 5723079"/>
                <a:gd name="connsiteY34" fmla="*/ 3055041 h 4053815"/>
                <a:gd name="connsiteX35" fmla="*/ 5265436 w 5723079"/>
                <a:gd name="connsiteY35" fmla="*/ 3083358 h 4053815"/>
                <a:gd name="connsiteX36" fmla="*/ 5220945 w 5723079"/>
                <a:gd name="connsiteY36" fmla="*/ 3137466 h 4053815"/>
                <a:gd name="connsiteX37" fmla="*/ 5224955 w 5723079"/>
                <a:gd name="connsiteY37" fmla="*/ 3202421 h 4053815"/>
                <a:gd name="connsiteX38" fmla="*/ 5275738 w 5723079"/>
                <a:gd name="connsiteY38" fmla="*/ 3257070 h 4053815"/>
                <a:gd name="connsiteX39" fmla="*/ 5362948 w 5723079"/>
                <a:gd name="connsiteY39" fmla="*/ 3290432 h 4053815"/>
                <a:gd name="connsiteX40" fmla="*/ 5449663 w 5723079"/>
                <a:gd name="connsiteY40" fmla="*/ 3327612 h 4053815"/>
                <a:gd name="connsiteX41" fmla="*/ 5367710 w 5723079"/>
                <a:gd name="connsiteY41" fmla="*/ 3510096 h 4053815"/>
                <a:gd name="connsiteX42" fmla="*/ 5021769 w 5723079"/>
                <a:gd name="connsiteY42" fmla="*/ 3682112 h 4053815"/>
                <a:gd name="connsiteX43" fmla="*/ 4136911 w 5723079"/>
                <a:gd name="connsiteY43" fmla="*/ 3888432 h 4053815"/>
                <a:gd name="connsiteX44" fmla="*/ 3364962 w 5723079"/>
                <a:gd name="connsiteY44" fmla="*/ 4028524 h 4053815"/>
                <a:gd name="connsiteX45" fmla="*/ 2847523 w 5723079"/>
                <a:gd name="connsiteY45" fmla="*/ 4046161 h 4053815"/>
                <a:gd name="connsiteX46" fmla="*/ 2327632 w 5723079"/>
                <a:gd name="connsiteY46" fmla="*/ 3942753 h 4053815"/>
                <a:gd name="connsiteX47" fmla="*/ 1726308 w 5723079"/>
                <a:gd name="connsiteY47" fmla="*/ 3680201 h 4053815"/>
                <a:gd name="connsiteX48" fmla="*/ 1173575 w 5723079"/>
                <a:gd name="connsiteY48" fmla="*/ 3463391 h 4053815"/>
                <a:gd name="connsiteX49" fmla="*/ 657999 w 5723079"/>
                <a:gd name="connsiteY49" fmla="*/ 3211332 h 4053815"/>
                <a:gd name="connsiteX50" fmla="*/ 259646 w 5723079"/>
                <a:gd name="connsiteY50" fmla="*/ 2803926 h 4053815"/>
                <a:gd name="connsiteX51" fmla="*/ 33310 w 5723079"/>
                <a:gd name="connsiteY51" fmla="*/ 2278825 h 4053815"/>
                <a:gd name="connsiteX52" fmla="*/ 15203 w 5723079"/>
                <a:gd name="connsiteY52" fmla="*/ 1735617 h 4053815"/>
                <a:gd name="connsiteX53" fmla="*/ 169112 w 5723079"/>
                <a:gd name="connsiteY53" fmla="*/ 1282943 h 4053815"/>
                <a:gd name="connsiteX54" fmla="*/ 268700 w 5723079"/>
                <a:gd name="connsiteY54" fmla="*/ 1156195 h 4053815"/>
                <a:gd name="connsiteX0" fmla="*/ 268700 w 5723079"/>
                <a:gd name="connsiteY0" fmla="*/ 1156195 h 4053815"/>
                <a:gd name="connsiteX1" fmla="*/ 648945 w 5723079"/>
                <a:gd name="connsiteY1" fmla="*/ 839324 h 4053815"/>
                <a:gd name="connsiteX2" fmla="*/ 1065405 w 5723079"/>
                <a:gd name="connsiteY2" fmla="*/ 622040 h 4053815"/>
                <a:gd name="connsiteX3" fmla="*/ 1681041 w 5723079"/>
                <a:gd name="connsiteY3" fmla="*/ 504345 h 4053815"/>
                <a:gd name="connsiteX4" fmla="*/ 2405318 w 5723079"/>
                <a:gd name="connsiteY4" fmla="*/ 395704 h 4053815"/>
                <a:gd name="connsiteX5" fmla="*/ 3056696 w 5723079"/>
                <a:gd name="connsiteY5" fmla="*/ 314222 h 4053815"/>
                <a:gd name="connsiteX6" fmla="*/ 3330209 w 5723079"/>
                <a:gd name="connsiteY6" fmla="*/ 259902 h 4053815"/>
                <a:gd name="connsiteX7" fmla="*/ 3456957 w 5723079"/>
                <a:gd name="connsiteY7" fmla="*/ 76923 h 4053815"/>
                <a:gd name="connsiteX8" fmla="*/ 3511278 w 5723079"/>
                <a:gd name="connsiteY8" fmla="*/ 1643 h 4053815"/>
                <a:gd name="connsiteX9" fmla="*/ 3547469 w 5723079"/>
                <a:gd name="connsiteY9" fmla="*/ 33587 h 4053815"/>
                <a:gd name="connsiteX10" fmla="*/ 3491404 w 5723079"/>
                <a:gd name="connsiteY10" fmla="*/ 130608 h 4053815"/>
                <a:gd name="connsiteX11" fmla="*/ 3455520 w 5723079"/>
                <a:gd name="connsiteY11" fmla="*/ 250848 h 4053815"/>
                <a:gd name="connsiteX12" fmla="*/ 3531743 w 5723079"/>
                <a:gd name="connsiteY12" fmla="*/ 354728 h 4053815"/>
                <a:gd name="connsiteX13" fmla="*/ 3844819 w 5723079"/>
                <a:gd name="connsiteY13" fmla="*/ 404757 h 4053815"/>
                <a:gd name="connsiteX14" fmla="*/ 4135001 w 5723079"/>
                <a:gd name="connsiteY14" fmla="*/ 533415 h 4053815"/>
                <a:gd name="connsiteX15" fmla="*/ 4378973 w 5723079"/>
                <a:gd name="connsiteY15" fmla="*/ 603462 h 4053815"/>
                <a:gd name="connsiteX16" fmla="*/ 4750165 w 5723079"/>
                <a:gd name="connsiteY16" fmla="*/ 504345 h 4053815"/>
                <a:gd name="connsiteX17" fmla="*/ 4953632 w 5723079"/>
                <a:gd name="connsiteY17" fmla="*/ 424774 h 4053815"/>
                <a:gd name="connsiteX18" fmla="*/ 5012716 w 5723079"/>
                <a:gd name="connsiteY18" fmla="*/ 450025 h 4053815"/>
                <a:gd name="connsiteX19" fmla="*/ 4903603 w 5723079"/>
                <a:gd name="connsiteY19" fmla="*/ 508637 h 4053815"/>
                <a:gd name="connsiteX20" fmla="*/ 4698225 w 5723079"/>
                <a:gd name="connsiteY20" fmla="*/ 609167 h 4053815"/>
                <a:gd name="connsiteX21" fmla="*/ 4611511 w 5723079"/>
                <a:gd name="connsiteY21" fmla="*/ 744004 h 4053815"/>
                <a:gd name="connsiteX22" fmla="*/ 4662956 w 5723079"/>
                <a:gd name="connsiteY22" fmla="*/ 864575 h 4053815"/>
                <a:gd name="connsiteX23" fmla="*/ 4890729 w 5723079"/>
                <a:gd name="connsiteY23" fmla="*/ 1075657 h 4053815"/>
                <a:gd name="connsiteX24" fmla="*/ 5248106 w 5723079"/>
                <a:gd name="connsiteY24" fmla="*/ 1518333 h 4053815"/>
                <a:gd name="connsiteX25" fmla="*/ 5488729 w 5723079"/>
                <a:gd name="connsiteY25" fmla="*/ 1894760 h 4053815"/>
                <a:gd name="connsiteX26" fmla="*/ 5605954 w 5723079"/>
                <a:gd name="connsiteY26" fmla="*/ 2140383 h 4053815"/>
                <a:gd name="connsiteX27" fmla="*/ 5709360 w 5723079"/>
                <a:gd name="connsiteY27" fmla="*/ 2453245 h 4053815"/>
                <a:gd name="connsiteX28" fmla="*/ 5717872 w 5723079"/>
                <a:gd name="connsiteY28" fmla="*/ 2735696 h 4053815"/>
                <a:gd name="connsiteX29" fmla="*/ 5661712 w 5723079"/>
                <a:gd name="connsiteY29" fmla="*/ 2959744 h 4053815"/>
                <a:gd name="connsiteX30" fmla="*/ 5632642 w 5723079"/>
                <a:gd name="connsiteY30" fmla="*/ 3073149 h 4053815"/>
                <a:gd name="connsiteX31" fmla="*/ 5577850 w 5723079"/>
                <a:gd name="connsiteY31" fmla="*/ 3172737 h 4053815"/>
                <a:gd name="connsiteX32" fmla="*/ 5481586 w 5723079"/>
                <a:gd name="connsiteY32" fmla="*/ 3154630 h 4053815"/>
                <a:gd name="connsiteX33" fmla="*/ 5424980 w 5723079"/>
                <a:gd name="connsiteY33" fmla="*/ 3080976 h 4053815"/>
                <a:gd name="connsiteX34" fmla="*/ 5335316 w 5723079"/>
                <a:gd name="connsiteY34" fmla="*/ 3055041 h 4053815"/>
                <a:gd name="connsiteX35" fmla="*/ 5265436 w 5723079"/>
                <a:gd name="connsiteY35" fmla="*/ 3083358 h 4053815"/>
                <a:gd name="connsiteX36" fmla="*/ 5220945 w 5723079"/>
                <a:gd name="connsiteY36" fmla="*/ 3137466 h 4053815"/>
                <a:gd name="connsiteX37" fmla="*/ 5224955 w 5723079"/>
                <a:gd name="connsiteY37" fmla="*/ 3202421 h 4053815"/>
                <a:gd name="connsiteX38" fmla="*/ 5275738 w 5723079"/>
                <a:gd name="connsiteY38" fmla="*/ 3257070 h 4053815"/>
                <a:gd name="connsiteX39" fmla="*/ 5362948 w 5723079"/>
                <a:gd name="connsiteY39" fmla="*/ 3290432 h 4053815"/>
                <a:gd name="connsiteX40" fmla="*/ 5449663 w 5723079"/>
                <a:gd name="connsiteY40" fmla="*/ 3327612 h 4053815"/>
                <a:gd name="connsiteX41" fmla="*/ 5367710 w 5723079"/>
                <a:gd name="connsiteY41" fmla="*/ 3510096 h 4053815"/>
                <a:gd name="connsiteX42" fmla="*/ 5021769 w 5723079"/>
                <a:gd name="connsiteY42" fmla="*/ 3682112 h 4053815"/>
                <a:gd name="connsiteX43" fmla="*/ 4136911 w 5723079"/>
                <a:gd name="connsiteY43" fmla="*/ 3888432 h 4053815"/>
                <a:gd name="connsiteX44" fmla="*/ 3364962 w 5723079"/>
                <a:gd name="connsiteY44" fmla="*/ 4028524 h 4053815"/>
                <a:gd name="connsiteX45" fmla="*/ 2847523 w 5723079"/>
                <a:gd name="connsiteY45" fmla="*/ 4046161 h 4053815"/>
                <a:gd name="connsiteX46" fmla="*/ 2327632 w 5723079"/>
                <a:gd name="connsiteY46" fmla="*/ 3942753 h 4053815"/>
                <a:gd name="connsiteX47" fmla="*/ 1726308 w 5723079"/>
                <a:gd name="connsiteY47" fmla="*/ 3680201 h 4053815"/>
                <a:gd name="connsiteX48" fmla="*/ 1173575 w 5723079"/>
                <a:gd name="connsiteY48" fmla="*/ 3463391 h 4053815"/>
                <a:gd name="connsiteX49" fmla="*/ 669906 w 5723079"/>
                <a:gd name="connsiteY49" fmla="*/ 3204188 h 4053815"/>
                <a:gd name="connsiteX50" fmla="*/ 259646 w 5723079"/>
                <a:gd name="connsiteY50" fmla="*/ 2803926 h 4053815"/>
                <a:gd name="connsiteX51" fmla="*/ 33310 w 5723079"/>
                <a:gd name="connsiteY51" fmla="*/ 2278825 h 4053815"/>
                <a:gd name="connsiteX52" fmla="*/ 15203 w 5723079"/>
                <a:gd name="connsiteY52" fmla="*/ 1735617 h 4053815"/>
                <a:gd name="connsiteX53" fmla="*/ 169112 w 5723079"/>
                <a:gd name="connsiteY53" fmla="*/ 1282943 h 4053815"/>
                <a:gd name="connsiteX54" fmla="*/ 268700 w 5723079"/>
                <a:gd name="connsiteY54" fmla="*/ 1156195 h 4053815"/>
                <a:gd name="connsiteX0" fmla="*/ 268700 w 5723079"/>
                <a:gd name="connsiteY0" fmla="*/ 1156195 h 4053815"/>
                <a:gd name="connsiteX1" fmla="*/ 648945 w 5723079"/>
                <a:gd name="connsiteY1" fmla="*/ 839324 h 4053815"/>
                <a:gd name="connsiteX2" fmla="*/ 1065405 w 5723079"/>
                <a:gd name="connsiteY2" fmla="*/ 622040 h 4053815"/>
                <a:gd name="connsiteX3" fmla="*/ 1681041 w 5723079"/>
                <a:gd name="connsiteY3" fmla="*/ 504345 h 4053815"/>
                <a:gd name="connsiteX4" fmla="*/ 2405318 w 5723079"/>
                <a:gd name="connsiteY4" fmla="*/ 395704 h 4053815"/>
                <a:gd name="connsiteX5" fmla="*/ 3056696 w 5723079"/>
                <a:gd name="connsiteY5" fmla="*/ 314222 h 4053815"/>
                <a:gd name="connsiteX6" fmla="*/ 3330209 w 5723079"/>
                <a:gd name="connsiteY6" fmla="*/ 259902 h 4053815"/>
                <a:gd name="connsiteX7" fmla="*/ 3456957 w 5723079"/>
                <a:gd name="connsiteY7" fmla="*/ 76923 h 4053815"/>
                <a:gd name="connsiteX8" fmla="*/ 3511278 w 5723079"/>
                <a:gd name="connsiteY8" fmla="*/ 1643 h 4053815"/>
                <a:gd name="connsiteX9" fmla="*/ 3547469 w 5723079"/>
                <a:gd name="connsiteY9" fmla="*/ 33587 h 4053815"/>
                <a:gd name="connsiteX10" fmla="*/ 3491404 w 5723079"/>
                <a:gd name="connsiteY10" fmla="*/ 130608 h 4053815"/>
                <a:gd name="connsiteX11" fmla="*/ 3455520 w 5723079"/>
                <a:gd name="connsiteY11" fmla="*/ 250848 h 4053815"/>
                <a:gd name="connsiteX12" fmla="*/ 3531743 w 5723079"/>
                <a:gd name="connsiteY12" fmla="*/ 354728 h 4053815"/>
                <a:gd name="connsiteX13" fmla="*/ 3844819 w 5723079"/>
                <a:gd name="connsiteY13" fmla="*/ 404757 h 4053815"/>
                <a:gd name="connsiteX14" fmla="*/ 4135001 w 5723079"/>
                <a:gd name="connsiteY14" fmla="*/ 533415 h 4053815"/>
                <a:gd name="connsiteX15" fmla="*/ 4378973 w 5723079"/>
                <a:gd name="connsiteY15" fmla="*/ 603462 h 4053815"/>
                <a:gd name="connsiteX16" fmla="*/ 4750165 w 5723079"/>
                <a:gd name="connsiteY16" fmla="*/ 504345 h 4053815"/>
                <a:gd name="connsiteX17" fmla="*/ 4953632 w 5723079"/>
                <a:gd name="connsiteY17" fmla="*/ 424774 h 4053815"/>
                <a:gd name="connsiteX18" fmla="*/ 5012716 w 5723079"/>
                <a:gd name="connsiteY18" fmla="*/ 450025 h 4053815"/>
                <a:gd name="connsiteX19" fmla="*/ 4903603 w 5723079"/>
                <a:gd name="connsiteY19" fmla="*/ 508637 h 4053815"/>
                <a:gd name="connsiteX20" fmla="*/ 4698225 w 5723079"/>
                <a:gd name="connsiteY20" fmla="*/ 609167 h 4053815"/>
                <a:gd name="connsiteX21" fmla="*/ 4611511 w 5723079"/>
                <a:gd name="connsiteY21" fmla="*/ 744004 h 4053815"/>
                <a:gd name="connsiteX22" fmla="*/ 4662956 w 5723079"/>
                <a:gd name="connsiteY22" fmla="*/ 864575 h 4053815"/>
                <a:gd name="connsiteX23" fmla="*/ 4890729 w 5723079"/>
                <a:gd name="connsiteY23" fmla="*/ 1075657 h 4053815"/>
                <a:gd name="connsiteX24" fmla="*/ 5248106 w 5723079"/>
                <a:gd name="connsiteY24" fmla="*/ 1518333 h 4053815"/>
                <a:gd name="connsiteX25" fmla="*/ 5488729 w 5723079"/>
                <a:gd name="connsiteY25" fmla="*/ 1894760 h 4053815"/>
                <a:gd name="connsiteX26" fmla="*/ 5605954 w 5723079"/>
                <a:gd name="connsiteY26" fmla="*/ 2140383 h 4053815"/>
                <a:gd name="connsiteX27" fmla="*/ 5709360 w 5723079"/>
                <a:gd name="connsiteY27" fmla="*/ 2453245 h 4053815"/>
                <a:gd name="connsiteX28" fmla="*/ 5717872 w 5723079"/>
                <a:gd name="connsiteY28" fmla="*/ 2735696 h 4053815"/>
                <a:gd name="connsiteX29" fmla="*/ 5661712 w 5723079"/>
                <a:gd name="connsiteY29" fmla="*/ 2959744 h 4053815"/>
                <a:gd name="connsiteX30" fmla="*/ 5632642 w 5723079"/>
                <a:gd name="connsiteY30" fmla="*/ 3073149 h 4053815"/>
                <a:gd name="connsiteX31" fmla="*/ 5577850 w 5723079"/>
                <a:gd name="connsiteY31" fmla="*/ 3172737 h 4053815"/>
                <a:gd name="connsiteX32" fmla="*/ 5481586 w 5723079"/>
                <a:gd name="connsiteY32" fmla="*/ 3154630 h 4053815"/>
                <a:gd name="connsiteX33" fmla="*/ 5424980 w 5723079"/>
                <a:gd name="connsiteY33" fmla="*/ 3080976 h 4053815"/>
                <a:gd name="connsiteX34" fmla="*/ 5335316 w 5723079"/>
                <a:gd name="connsiteY34" fmla="*/ 3055041 h 4053815"/>
                <a:gd name="connsiteX35" fmla="*/ 5265436 w 5723079"/>
                <a:gd name="connsiteY35" fmla="*/ 3083358 h 4053815"/>
                <a:gd name="connsiteX36" fmla="*/ 5220945 w 5723079"/>
                <a:gd name="connsiteY36" fmla="*/ 3137466 h 4053815"/>
                <a:gd name="connsiteX37" fmla="*/ 5224955 w 5723079"/>
                <a:gd name="connsiteY37" fmla="*/ 3202421 h 4053815"/>
                <a:gd name="connsiteX38" fmla="*/ 5275738 w 5723079"/>
                <a:gd name="connsiteY38" fmla="*/ 3257070 h 4053815"/>
                <a:gd name="connsiteX39" fmla="*/ 5362948 w 5723079"/>
                <a:gd name="connsiteY39" fmla="*/ 3290432 h 4053815"/>
                <a:gd name="connsiteX40" fmla="*/ 5449663 w 5723079"/>
                <a:gd name="connsiteY40" fmla="*/ 3327612 h 4053815"/>
                <a:gd name="connsiteX41" fmla="*/ 5367710 w 5723079"/>
                <a:gd name="connsiteY41" fmla="*/ 3510096 h 4053815"/>
                <a:gd name="connsiteX42" fmla="*/ 5021769 w 5723079"/>
                <a:gd name="connsiteY42" fmla="*/ 3682112 h 4053815"/>
                <a:gd name="connsiteX43" fmla="*/ 4136911 w 5723079"/>
                <a:gd name="connsiteY43" fmla="*/ 3888432 h 4053815"/>
                <a:gd name="connsiteX44" fmla="*/ 3364962 w 5723079"/>
                <a:gd name="connsiteY44" fmla="*/ 4028524 h 4053815"/>
                <a:gd name="connsiteX45" fmla="*/ 2847523 w 5723079"/>
                <a:gd name="connsiteY45" fmla="*/ 4046161 h 4053815"/>
                <a:gd name="connsiteX46" fmla="*/ 2327632 w 5723079"/>
                <a:gd name="connsiteY46" fmla="*/ 3942753 h 4053815"/>
                <a:gd name="connsiteX47" fmla="*/ 1726308 w 5723079"/>
                <a:gd name="connsiteY47" fmla="*/ 3680201 h 4053815"/>
                <a:gd name="connsiteX48" fmla="*/ 1410192 w 5723079"/>
                <a:gd name="connsiteY48" fmla="*/ 3545321 h 4053815"/>
                <a:gd name="connsiteX49" fmla="*/ 1173575 w 5723079"/>
                <a:gd name="connsiteY49" fmla="*/ 3463391 h 4053815"/>
                <a:gd name="connsiteX50" fmla="*/ 669906 w 5723079"/>
                <a:gd name="connsiteY50" fmla="*/ 3204188 h 4053815"/>
                <a:gd name="connsiteX51" fmla="*/ 259646 w 5723079"/>
                <a:gd name="connsiteY51" fmla="*/ 2803926 h 4053815"/>
                <a:gd name="connsiteX52" fmla="*/ 33310 w 5723079"/>
                <a:gd name="connsiteY52" fmla="*/ 2278825 h 4053815"/>
                <a:gd name="connsiteX53" fmla="*/ 15203 w 5723079"/>
                <a:gd name="connsiteY53" fmla="*/ 1735617 h 4053815"/>
                <a:gd name="connsiteX54" fmla="*/ 169112 w 5723079"/>
                <a:gd name="connsiteY54" fmla="*/ 1282943 h 4053815"/>
                <a:gd name="connsiteX55" fmla="*/ 268700 w 5723079"/>
                <a:gd name="connsiteY55" fmla="*/ 1156195 h 4053815"/>
                <a:gd name="connsiteX0" fmla="*/ 268700 w 5723079"/>
                <a:gd name="connsiteY0" fmla="*/ 1156195 h 4053815"/>
                <a:gd name="connsiteX1" fmla="*/ 648945 w 5723079"/>
                <a:gd name="connsiteY1" fmla="*/ 839324 h 4053815"/>
                <a:gd name="connsiteX2" fmla="*/ 1065405 w 5723079"/>
                <a:gd name="connsiteY2" fmla="*/ 622040 h 4053815"/>
                <a:gd name="connsiteX3" fmla="*/ 1681041 w 5723079"/>
                <a:gd name="connsiteY3" fmla="*/ 504345 h 4053815"/>
                <a:gd name="connsiteX4" fmla="*/ 2405318 w 5723079"/>
                <a:gd name="connsiteY4" fmla="*/ 395704 h 4053815"/>
                <a:gd name="connsiteX5" fmla="*/ 3056696 w 5723079"/>
                <a:gd name="connsiteY5" fmla="*/ 314222 h 4053815"/>
                <a:gd name="connsiteX6" fmla="*/ 3330209 w 5723079"/>
                <a:gd name="connsiteY6" fmla="*/ 259902 h 4053815"/>
                <a:gd name="connsiteX7" fmla="*/ 3456957 w 5723079"/>
                <a:gd name="connsiteY7" fmla="*/ 76923 h 4053815"/>
                <a:gd name="connsiteX8" fmla="*/ 3511278 w 5723079"/>
                <a:gd name="connsiteY8" fmla="*/ 1643 h 4053815"/>
                <a:gd name="connsiteX9" fmla="*/ 3547469 w 5723079"/>
                <a:gd name="connsiteY9" fmla="*/ 33587 h 4053815"/>
                <a:gd name="connsiteX10" fmla="*/ 3491404 w 5723079"/>
                <a:gd name="connsiteY10" fmla="*/ 130608 h 4053815"/>
                <a:gd name="connsiteX11" fmla="*/ 3455520 w 5723079"/>
                <a:gd name="connsiteY11" fmla="*/ 250848 h 4053815"/>
                <a:gd name="connsiteX12" fmla="*/ 3531743 w 5723079"/>
                <a:gd name="connsiteY12" fmla="*/ 354728 h 4053815"/>
                <a:gd name="connsiteX13" fmla="*/ 3844819 w 5723079"/>
                <a:gd name="connsiteY13" fmla="*/ 404757 h 4053815"/>
                <a:gd name="connsiteX14" fmla="*/ 4135001 w 5723079"/>
                <a:gd name="connsiteY14" fmla="*/ 533415 h 4053815"/>
                <a:gd name="connsiteX15" fmla="*/ 4378973 w 5723079"/>
                <a:gd name="connsiteY15" fmla="*/ 603462 h 4053815"/>
                <a:gd name="connsiteX16" fmla="*/ 4750165 w 5723079"/>
                <a:gd name="connsiteY16" fmla="*/ 504345 h 4053815"/>
                <a:gd name="connsiteX17" fmla="*/ 4953632 w 5723079"/>
                <a:gd name="connsiteY17" fmla="*/ 424774 h 4053815"/>
                <a:gd name="connsiteX18" fmla="*/ 5012716 w 5723079"/>
                <a:gd name="connsiteY18" fmla="*/ 450025 h 4053815"/>
                <a:gd name="connsiteX19" fmla="*/ 4903603 w 5723079"/>
                <a:gd name="connsiteY19" fmla="*/ 508637 h 4053815"/>
                <a:gd name="connsiteX20" fmla="*/ 4698225 w 5723079"/>
                <a:gd name="connsiteY20" fmla="*/ 609167 h 4053815"/>
                <a:gd name="connsiteX21" fmla="*/ 4611511 w 5723079"/>
                <a:gd name="connsiteY21" fmla="*/ 744004 h 4053815"/>
                <a:gd name="connsiteX22" fmla="*/ 4662956 w 5723079"/>
                <a:gd name="connsiteY22" fmla="*/ 864575 h 4053815"/>
                <a:gd name="connsiteX23" fmla="*/ 4890729 w 5723079"/>
                <a:gd name="connsiteY23" fmla="*/ 1075657 h 4053815"/>
                <a:gd name="connsiteX24" fmla="*/ 5248106 w 5723079"/>
                <a:gd name="connsiteY24" fmla="*/ 1518333 h 4053815"/>
                <a:gd name="connsiteX25" fmla="*/ 5488729 w 5723079"/>
                <a:gd name="connsiteY25" fmla="*/ 1894760 h 4053815"/>
                <a:gd name="connsiteX26" fmla="*/ 5605954 w 5723079"/>
                <a:gd name="connsiteY26" fmla="*/ 2140383 h 4053815"/>
                <a:gd name="connsiteX27" fmla="*/ 5709360 w 5723079"/>
                <a:gd name="connsiteY27" fmla="*/ 2453245 h 4053815"/>
                <a:gd name="connsiteX28" fmla="*/ 5717872 w 5723079"/>
                <a:gd name="connsiteY28" fmla="*/ 2735696 h 4053815"/>
                <a:gd name="connsiteX29" fmla="*/ 5661712 w 5723079"/>
                <a:gd name="connsiteY29" fmla="*/ 2959744 h 4053815"/>
                <a:gd name="connsiteX30" fmla="*/ 5632642 w 5723079"/>
                <a:gd name="connsiteY30" fmla="*/ 3073149 h 4053815"/>
                <a:gd name="connsiteX31" fmla="*/ 5577850 w 5723079"/>
                <a:gd name="connsiteY31" fmla="*/ 3172737 h 4053815"/>
                <a:gd name="connsiteX32" fmla="*/ 5481586 w 5723079"/>
                <a:gd name="connsiteY32" fmla="*/ 3154630 h 4053815"/>
                <a:gd name="connsiteX33" fmla="*/ 5424980 w 5723079"/>
                <a:gd name="connsiteY33" fmla="*/ 3080976 h 4053815"/>
                <a:gd name="connsiteX34" fmla="*/ 5335316 w 5723079"/>
                <a:gd name="connsiteY34" fmla="*/ 3055041 h 4053815"/>
                <a:gd name="connsiteX35" fmla="*/ 5265436 w 5723079"/>
                <a:gd name="connsiteY35" fmla="*/ 3083358 h 4053815"/>
                <a:gd name="connsiteX36" fmla="*/ 5220945 w 5723079"/>
                <a:gd name="connsiteY36" fmla="*/ 3137466 h 4053815"/>
                <a:gd name="connsiteX37" fmla="*/ 5224955 w 5723079"/>
                <a:gd name="connsiteY37" fmla="*/ 3202421 h 4053815"/>
                <a:gd name="connsiteX38" fmla="*/ 5275738 w 5723079"/>
                <a:gd name="connsiteY38" fmla="*/ 3257070 h 4053815"/>
                <a:gd name="connsiteX39" fmla="*/ 5362948 w 5723079"/>
                <a:gd name="connsiteY39" fmla="*/ 3290432 h 4053815"/>
                <a:gd name="connsiteX40" fmla="*/ 5449663 w 5723079"/>
                <a:gd name="connsiteY40" fmla="*/ 3327612 h 4053815"/>
                <a:gd name="connsiteX41" fmla="*/ 5367710 w 5723079"/>
                <a:gd name="connsiteY41" fmla="*/ 3510096 h 4053815"/>
                <a:gd name="connsiteX42" fmla="*/ 5021769 w 5723079"/>
                <a:gd name="connsiteY42" fmla="*/ 3682112 h 4053815"/>
                <a:gd name="connsiteX43" fmla="*/ 4136911 w 5723079"/>
                <a:gd name="connsiteY43" fmla="*/ 3888432 h 4053815"/>
                <a:gd name="connsiteX44" fmla="*/ 3364962 w 5723079"/>
                <a:gd name="connsiteY44" fmla="*/ 4028524 h 4053815"/>
                <a:gd name="connsiteX45" fmla="*/ 2847523 w 5723079"/>
                <a:gd name="connsiteY45" fmla="*/ 4046161 h 4053815"/>
                <a:gd name="connsiteX46" fmla="*/ 2327632 w 5723079"/>
                <a:gd name="connsiteY46" fmla="*/ 3942753 h 4053815"/>
                <a:gd name="connsiteX47" fmla="*/ 1726308 w 5723079"/>
                <a:gd name="connsiteY47" fmla="*/ 3680201 h 4053815"/>
                <a:gd name="connsiteX48" fmla="*/ 1410192 w 5723079"/>
                <a:gd name="connsiteY48" fmla="*/ 3545321 h 4053815"/>
                <a:gd name="connsiteX49" fmla="*/ 1156906 w 5723079"/>
                <a:gd name="connsiteY49" fmla="*/ 3451485 h 4053815"/>
                <a:gd name="connsiteX50" fmla="*/ 669906 w 5723079"/>
                <a:gd name="connsiteY50" fmla="*/ 3204188 h 4053815"/>
                <a:gd name="connsiteX51" fmla="*/ 259646 w 5723079"/>
                <a:gd name="connsiteY51" fmla="*/ 2803926 h 4053815"/>
                <a:gd name="connsiteX52" fmla="*/ 33310 w 5723079"/>
                <a:gd name="connsiteY52" fmla="*/ 2278825 h 4053815"/>
                <a:gd name="connsiteX53" fmla="*/ 15203 w 5723079"/>
                <a:gd name="connsiteY53" fmla="*/ 1735617 h 4053815"/>
                <a:gd name="connsiteX54" fmla="*/ 169112 w 5723079"/>
                <a:gd name="connsiteY54" fmla="*/ 1282943 h 4053815"/>
                <a:gd name="connsiteX55" fmla="*/ 268700 w 5723079"/>
                <a:gd name="connsiteY55" fmla="*/ 1156195 h 4053815"/>
                <a:gd name="connsiteX0" fmla="*/ 268700 w 5723079"/>
                <a:gd name="connsiteY0" fmla="*/ 1156195 h 4053815"/>
                <a:gd name="connsiteX1" fmla="*/ 648945 w 5723079"/>
                <a:gd name="connsiteY1" fmla="*/ 839324 h 4053815"/>
                <a:gd name="connsiteX2" fmla="*/ 1065405 w 5723079"/>
                <a:gd name="connsiteY2" fmla="*/ 622040 h 4053815"/>
                <a:gd name="connsiteX3" fmla="*/ 1681041 w 5723079"/>
                <a:gd name="connsiteY3" fmla="*/ 504345 h 4053815"/>
                <a:gd name="connsiteX4" fmla="*/ 2405318 w 5723079"/>
                <a:gd name="connsiteY4" fmla="*/ 395704 h 4053815"/>
                <a:gd name="connsiteX5" fmla="*/ 3056696 w 5723079"/>
                <a:gd name="connsiteY5" fmla="*/ 314222 h 4053815"/>
                <a:gd name="connsiteX6" fmla="*/ 3330209 w 5723079"/>
                <a:gd name="connsiteY6" fmla="*/ 259902 h 4053815"/>
                <a:gd name="connsiteX7" fmla="*/ 3456957 w 5723079"/>
                <a:gd name="connsiteY7" fmla="*/ 76923 h 4053815"/>
                <a:gd name="connsiteX8" fmla="*/ 3511278 w 5723079"/>
                <a:gd name="connsiteY8" fmla="*/ 1643 h 4053815"/>
                <a:gd name="connsiteX9" fmla="*/ 3547469 w 5723079"/>
                <a:gd name="connsiteY9" fmla="*/ 33587 h 4053815"/>
                <a:gd name="connsiteX10" fmla="*/ 3491404 w 5723079"/>
                <a:gd name="connsiteY10" fmla="*/ 130608 h 4053815"/>
                <a:gd name="connsiteX11" fmla="*/ 3455520 w 5723079"/>
                <a:gd name="connsiteY11" fmla="*/ 250848 h 4053815"/>
                <a:gd name="connsiteX12" fmla="*/ 3531743 w 5723079"/>
                <a:gd name="connsiteY12" fmla="*/ 354728 h 4053815"/>
                <a:gd name="connsiteX13" fmla="*/ 3844819 w 5723079"/>
                <a:gd name="connsiteY13" fmla="*/ 404757 h 4053815"/>
                <a:gd name="connsiteX14" fmla="*/ 4135001 w 5723079"/>
                <a:gd name="connsiteY14" fmla="*/ 533415 h 4053815"/>
                <a:gd name="connsiteX15" fmla="*/ 4378973 w 5723079"/>
                <a:gd name="connsiteY15" fmla="*/ 603462 h 4053815"/>
                <a:gd name="connsiteX16" fmla="*/ 4750165 w 5723079"/>
                <a:gd name="connsiteY16" fmla="*/ 504345 h 4053815"/>
                <a:gd name="connsiteX17" fmla="*/ 4953632 w 5723079"/>
                <a:gd name="connsiteY17" fmla="*/ 424774 h 4053815"/>
                <a:gd name="connsiteX18" fmla="*/ 5012716 w 5723079"/>
                <a:gd name="connsiteY18" fmla="*/ 450025 h 4053815"/>
                <a:gd name="connsiteX19" fmla="*/ 4903603 w 5723079"/>
                <a:gd name="connsiteY19" fmla="*/ 508637 h 4053815"/>
                <a:gd name="connsiteX20" fmla="*/ 4698225 w 5723079"/>
                <a:gd name="connsiteY20" fmla="*/ 609167 h 4053815"/>
                <a:gd name="connsiteX21" fmla="*/ 4611511 w 5723079"/>
                <a:gd name="connsiteY21" fmla="*/ 744004 h 4053815"/>
                <a:gd name="connsiteX22" fmla="*/ 4662956 w 5723079"/>
                <a:gd name="connsiteY22" fmla="*/ 864575 h 4053815"/>
                <a:gd name="connsiteX23" fmla="*/ 4890729 w 5723079"/>
                <a:gd name="connsiteY23" fmla="*/ 1075657 h 4053815"/>
                <a:gd name="connsiteX24" fmla="*/ 5248106 w 5723079"/>
                <a:gd name="connsiteY24" fmla="*/ 1518333 h 4053815"/>
                <a:gd name="connsiteX25" fmla="*/ 5488729 w 5723079"/>
                <a:gd name="connsiteY25" fmla="*/ 1894760 h 4053815"/>
                <a:gd name="connsiteX26" fmla="*/ 5605954 w 5723079"/>
                <a:gd name="connsiteY26" fmla="*/ 2140383 h 4053815"/>
                <a:gd name="connsiteX27" fmla="*/ 5709360 w 5723079"/>
                <a:gd name="connsiteY27" fmla="*/ 2453245 h 4053815"/>
                <a:gd name="connsiteX28" fmla="*/ 5717872 w 5723079"/>
                <a:gd name="connsiteY28" fmla="*/ 2735696 h 4053815"/>
                <a:gd name="connsiteX29" fmla="*/ 5661712 w 5723079"/>
                <a:gd name="connsiteY29" fmla="*/ 2959744 h 4053815"/>
                <a:gd name="connsiteX30" fmla="*/ 5632642 w 5723079"/>
                <a:gd name="connsiteY30" fmla="*/ 3073149 h 4053815"/>
                <a:gd name="connsiteX31" fmla="*/ 5577850 w 5723079"/>
                <a:gd name="connsiteY31" fmla="*/ 3172737 h 4053815"/>
                <a:gd name="connsiteX32" fmla="*/ 5481586 w 5723079"/>
                <a:gd name="connsiteY32" fmla="*/ 3154630 h 4053815"/>
                <a:gd name="connsiteX33" fmla="*/ 5424980 w 5723079"/>
                <a:gd name="connsiteY33" fmla="*/ 3080976 h 4053815"/>
                <a:gd name="connsiteX34" fmla="*/ 5335316 w 5723079"/>
                <a:gd name="connsiteY34" fmla="*/ 3055041 h 4053815"/>
                <a:gd name="connsiteX35" fmla="*/ 5265436 w 5723079"/>
                <a:gd name="connsiteY35" fmla="*/ 3083358 h 4053815"/>
                <a:gd name="connsiteX36" fmla="*/ 5220945 w 5723079"/>
                <a:gd name="connsiteY36" fmla="*/ 3137466 h 4053815"/>
                <a:gd name="connsiteX37" fmla="*/ 5224955 w 5723079"/>
                <a:gd name="connsiteY37" fmla="*/ 3202421 h 4053815"/>
                <a:gd name="connsiteX38" fmla="*/ 5275738 w 5723079"/>
                <a:gd name="connsiteY38" fmla="*/ 3257070 h 4053815"/>
                <a:gd name="connsiteX39" fmla="*/ 5362948 w 5723079"/>
                <a:gd name="connsiteY39" fmla="*/ 3290432 h 4053815"/>
                <a:gd name="connsiteX40" fmla="*/ 5449663 w 5723079"/>
                <a:gd name="connsiteY40" fmla="*/ 3327612 h 4053815"/>
                <a:gd name="connsiteX41" fmla="*/ 5367710 w 5723079"/>
                <a:gd name="connsiteY41" fmla="*/ 3510096 h 4053815"/>
                <a:gd name="connsiteX42" fmla="*/ 5021769 w 5723079"/>
                <a:gd name="connsiteY42" fmla="*/ 3682112 h 4053815"/>
                <a:gd name="connsiteX43" fmla="*/ 4136911 w 5723079"/>
                <a:gd name="connsiteY43" fmla="*/ 3888432 h 4053815"/>
                <a:gd name="connsiteX44" fmla="*/ 3364962 w 5723079"/>
                <a:gd name="connsiteY44" fmla="*/ 4028524 h 4053815"/>
                <a:gd name="connsiteX45" fmla="*/ 2847523 w 5723079"/>
                <a:gd name="connsiteY45" fmla="*/ 4046161 h 4053815"/>
                <a:gd name="connsiteX46" fmla="*/ 2327632 w 5723079"/>
                <a:gd name="connsiteY46" fmla="*/ 3942753 h 4053815"/>
                <a:gd name="connsiteX47" fmla="*/ 1726308 w 5723079"/>
                <a:gd name="connsiteY47" fmla="*/ 3680201 h 4053815"/>
                <a:gd name="connsiteX48" fmla="*/ 1410192 w 5723079"/>
                <a:gd name="connsiteY48" fmla="*/ 3545321 h 4053815"/>
                <a:gd name="connsiteX49" fmla="*/ 1145000 w 5723079"/>
                <a:gd name="connsiteY49" fmla="*/ 3453866 h 4053815"/>
                <a:gd name="connsiteX50" fmla="*/ 669906 w 5723079"/>
                <a:gd name="connsiteY50" fmla="*/ 3204188 h 4053815"/>
                <a:gd name="connsiteX51" fmla="*/ 259646 w 5723079"/>
                <a:gd name="connsiteY51" fmla="*/ 2803926 h 4053815"/>
                <a:gd name="connsiteX52" fmla="*/ 33310 w 5723079"/>
                <a:gd name="connsiteY52" fmla="*/ 2278825 h 4053815"/>
                <a:gd name="connsiteX53" fmla="*/ 15203 w 5723079"/>
                <a:gd name="connsiteY53" fmla="*/ 1735617 h 4053815"/>
                <a:gd name="connsiteX54" fmla="*/ 169112 w 5723079"/>
                <a:gd name="connsiteY54" fmla="*/ 1282943 h 4053815"/>
                <a:gd name="connsiteX55" fmla="*/ 268700 w 5723079"/>
                <a:gd name="connsiteY55" fmla="*/ 1156195 h 4053815"/>
                <a:gd name="connsiteX0" fmla="*/ 268700 w 5723079"/>
                <a:gd name="connsiteY0" fmla="*/ 1156195 h 4053815"/>
                <a:gd name="connsiteX1" fmla="*/ 648945 w 5723079"/>
                <a:gd name="connsiteY1" fmla="*/ 839324 h 4053815"/>
                <a:gd name="connsiteX2" fmla="*/ 1065405 w 5723079"/>
                <a:gd name="connsiteY2" fmla="*/ 622040 h 4053815"/>
                <a:gd name="connsiteX3" fmla="*/ 1681041 w 5723079"/>
                <a:gd name="connsiteY3" fmla="*/ 504345 h 4053815"/>
                <a:gd name="connsiteX4" fmla="*/ 2405318 w 5723079"/>
                <a:gd name="connsiteY4" fmla="*/ 395704 h 4053815"/>
                <a:gd name="connsiteX5" fmla="*/ 3056696 w 5723079"/>
                <a:gd name="connsiteY5" fmla="*/ 314222 h 4053815"/>
                <a:gd name="connsiteX6" fmla="*/ 3330209 w 5723079"/>
                <a:gd name="connsiteY6" fmla="*/ 259902 h 4053815"/>
                <a:gd name="connsiteX7" fmla="*/ 3456957 w 5723079"/>
                <a:gd name="connsiteY7" fmla="*/ 76923 h 4053815"/>
                <a:gd name="connsiteX8" fmla="*/ 3511278 w 5723079"/>
                <a:gd name="connsiteY8" fmla="*/ 1643 h 4053815"/>
                <a:gd name="connsiteX9" fmla="*/ 3547469 w 5723079"/>
                <a:gd name="connsiteY9" fmla="*/ 33587 h 4053815"/>
                <a:gd name="connsiteX10" fmla="*/ 3491404 w 5723079"/>
                <a:gd name="connsiteY10" fmla="*/ 130608 h 4053815"/>
                <a:gd name="connsiteX11" fmla="*/ 3455520 w 5723079"/>
                <a:gd name="connsiteY11" fmla="*/ 250848 h 4053815"/>
                <a:gd name="connsiteX12" fmla="*/ 3531743 w 5723079"/>
                <a:gd name="connsiteY12" fmla="*/ 354728 h 4053815"/>
                <a:gd name="connsiteX13" fmla="*/ 3844819 w 5723079"/>
                <a:gd name="connsiteY13" fmla="*/ 404757 h 4053815"/>
                <a:gd name="connsiteX14" fmla="*/ 4135001 w 5723079"/>
                <a:gd name="connsiteY14" fmla="*/ 533415 h 4053815"/>
                <a:gd name="connsiteX15" fmla="*/ 4378973 w 5723079"/>
                <a:gd name="connsiteY15" fmla="*/ 603462 h 4053815"/>
                <a:gd name="connsiteX16" fmla="*/ 4750165 w 5723079"/>
                <a:gd name="connsiteY16" fmla="*/ 504345 h 4053815"/>
                <a:gd name="connsiteX17" fmla="*/ 4953632 w 5723079"/>
                <a:gd name="connsiteY17" fmla="*/ 424774 h 4053815"/>
                <a:gd name="connsiteX18" fmla="*/ 5012716 w 5723079"/>
                <a:gd name="connsiteY18" fmla="*/ 450025 h 4053815"/>
                <a:gd name="connsiteX19" fmla="*/ 4903603 w 5723079"/>
                <a:gd name="connsiteY19" fmla="*/ 508637 h 4053815"/>
                <a:gd name="connsiteX20" fmla="*/ 4698225 w 5723079"/>
                <a:gd name="connsiteY20" fmla="*/ 609167 h 4053815"/>
                <a:gd name="connsiteX21" fmla="*/ 4611511 w 5723079"/>
                <a:gd name="connsiteY21" fmla="*/ 744004 h 4053815"/>
                <a:gd name="connsiteX22" fmla="*/ 4662956 w 5723079"/>
                <a:gd name="connsiteY22" fmla="*/ 864575 h 4053815"/>
                <a:gd name="connsiteX23" fmla="*/ 4890729 w 5723079"/>
                <a:gd name="connsiteY23" fmla="*/ 1075657 h 4053815"/>
                <a:gd name="connsiteX24" fmla="*/ 5248106 w 5723079"/>
                <a:gd name="connsiteY24" fmla="*/ 1518333 h 4053815"/>
                <a:gd name="connsiteX25" fmla="*/ 5488729 w 5723079"/>
                <a:gd name="connsiteY25" fmla="*/ 1894760 h 4053815"/>
                <a:gd name="connsiteX26" fmla="*/ 5605954 w 5723079"/>
                <a:gd name="connsiteY26" fmla="*/ 2140383 h 4053815"/>
                <a:gd name="connsiteX27" fmla="*/ 5709360 w 5723079"/>
                <a:gd name="connsiteY27" fmla="*/ 2453245 h 4053815"/>
                <a:gd name="connsiteX28" fmla="*/ 5717872 w 5723079"/>
                <a:gd name="connsiteY28" fmla="*/ 2735696 h 4053815"/>
                <a:gd name="connsiteX29" fmla="*/ 5661712 w 5723079"/>
                <a:gd name="connsiteY29" fmla="*/ 2959744 h 4053815"/>
                <a:gd name="connsiteX30" fmla="*/ 5632642 w 5723079"/>
                <a:gd name="connsiteY30" fmla="*/ 3073149 h 4053815"/>
                <a:gd name="connsiteX31" fmla="*/ 5577850 w 5723079"/>
                <a:gd name="connsiteY31" fmla="*/ 3172737 h 4053815"/>
                <a:gd name="connsiteX32" fmla="*/ 5481586 w 5723079"/>
                <a:gd name="connsiteY32" fmla="*/ 3154630 h 4053815"/>
                <a:gd name="connsiteX33" fmla="*/ 5424980 w 5723079"/>
                <a:gd name="connsiteY33" fmla="*/ 3080976 h 4053815"/>
                <a:gd name="connsiteX34" fmla="*/ 5335316 w 5723079"/>
                <a:gd name="connsiteY34" fmla="*/ 3055041 h 4053815"/>
                <a:gd name="connsiteX35" fmla="*/ 5265436 w 5723079"/>
                <a:gd name="connsiteY35" fmla="*/ 3083358 h 4053815"/>
                <a:gd name="connsiteX36" fmla="*/ 5220945 w 5723079"/>
                <a:gd name="connsiteY36" fmla="*/ 3137466 h 4053815"/>
                <a:gd name="connsiteX37" fmla="*/ 5224955 w 5723079"/>
                <a:gd name="connsiteY37" fmla="*/ 3202421 h 4053815"/>
                <a:gd name="connsiteX38" fmla="*/ 5275738 w 5723079"/>
                <a:gd name="connsiteY38" fmla="*/ 3257070 h 4053815"/>
                <a:gd name="connsiteX39" fmla="*/ 5362948 w 5723079"/>
                <a:gd name="connsiteY39" fmla="*/ 3290432 h 4053815"/>
                <a:gd name="connsiteX40" fmla="*/ 5449663 w 5723079"/>
                <a:gd name="connsiteY40" fmla="*/ 3327612 h 4053815"/>
                <a:gd name="connsiteX41" fmla="*/ 5367710 w 5723079"/>
                <a:gd name="connsiteY41" fmla="*/ 3510096 h 4053815"/>
                <a:gd name="connsiteX42" fmla="*/ 5021769 w 5723079"/>
                <a:gd name="connsiteY42" fmla="*/ 3682112 h 4053815"/>
                <a:gd name="connsiteX43" fmla="*/ 4136911 w 5723079"/>
                <a:gd name="connsiteY43" fmla="*/ 3888432 h 4053815"/>
                <a:gd name="connsiteX44" fmla="*/ 3364962 w 5723079"/>
                <a:gd name="connsiteY44" fmla="*/ 4028524 h 4053815"/>
                <a:gd name="connsiteX45" fmla="*/ 2847523 w 5723079"/>
                <a:gd name="connsiteY45" fmla="*/ 4046161 h 4053815"/>
                <a:gd name="connsiteX46" fmla="*/ 2327632 w 5723079"/>
                <a:gd name="connsiteY46" fmla="*/ 3942753 h 4053815"/>
                <a:gd name="connsiteX47" fmla="*/ 1726308 w 5723079"/>
                <a:gd name="connsiteY47" fmla="*/ 3680201 h 4053815"/>
                <a:gd name="connsiteX48" fmla="*/ 1414954 w 5723079"/>
                <a:gd name="connsiteY48" fmla="*/ 3550084 h 4053815"/>
                <a:gd name="connsiteX49" fmla="*/ 1145000 w 5723079"/>
                <a:gd name="connsiteY49" fmla="*/ 3453866 h 4053815"/>
                <a:gd name="connsiteX50" fmla="*/ 669906 w 5723079"/>
                <a:gd name="connsiteY50" fmla="*/ 3204188 h 4053815"/>
                <a:gd name="connsiteX51" fmla="*/ 259646 w 5723079"/>
                <a:gd name="connsiteY51" fmla="*/ 2803926 h 4053815"/>
                <a:gd name="connsiteX52" fmla="*/ 33310 w 5723079"/>
                <a:gd name="connsiteY52" fmla="*/ 2278825 h 4053815"/>
                <a:gd name="connsiteX53" fmla="*/ 15203 w 5723079"/>
                <a:gd name="connsiteY53" fmla="*/ 1735617 h 4053815"/>
                <a:gd name="connsiteX54" fmla="*/ 169112 w 5723079"/>
                <a:gd name="connsiteY54" fmla="*/ 1282943 h 4053815"/>
                <a:gd name="connsiteX55" fmla="*/ 268700 w 5723079"/>
                <a:gd name="connsiteY55" fmla="*/ 1156195 h 4053815"/>
                <a:gd name="connsiteX0" fmla="*/ 268700 w 5723079"/>
                <a:gd name="connsiteY0" fmla="*/ 1156195 h 4053815"/>
                <a:gd name="connsiteX1" fmla="*/ 648945 w 5723079"/>
                <a:gd name="connsiteY1" fmla="*/ 839324 h 4053815"/>
                <a:gd name="connsiteX2" fmla="*/ 1065405 w 5723079"/>
                <a:gd name="connsiteY2" fmla="*/ 622040 h 4053815"/>
                <a:gd name="connsiteX3" fmla="*/ 1681041 w 5723079"/>
                <a:gd name="connsiteY3" fmla="*/ 504345 h 4053815"/>
                <a:gd name="connsiteX4" fmla="*/ 2405318 w 5723079"/>
                <a:gd name="connsiteY4" fmla="*/ 395704 h 4053815"/>
                <a:gd name="connsiteX5" fmla="*/ 3056696 w 5723079"/>
                <a:gd name="connsiteY5" fmla="*/ 314222 h 4053815"/>
                <a:gd name="connsiteX6" fmla="*/ 3330209 w 5723079"/>
                <a:gd name="connsiteY6" fmla="*/ 259902 h 4053815"/>
                <a:gd name="connsiteX7" fmla="*/ 3456957 w 5723079"/>
                <a:gd name="connsiteY7" fmla="*/ 76923 h 4053815"/>
                <a:gd name="connsiteX8" fmla="*/ 3511278 w 5723079"/>
                <a:gd name="connsiteY8" fmla="*/ 1643 h 4053815"/>
                <a:gd name="connsiteX9" fmla="*/ 3547469 w 5723079"/>
                <a:gd name="connsiteY9" fmla="*/ 33587 h 4053815"/>
                <a:gd name="connsiteX10" fmla="*/ 3491404 w 5723079"/>
                <a:gd name="connsiteY10" fmla="*/ 130608 h 4053815"/>
                <a:gd name="connsiteX11" fmla="*/ 3455520 w 5723079"/>
                <a:gd name="connsiteY11" fmla="*/ 250848 h 4053815"/>
                <a:gd name="connsiteX12" fmla="*/ 3531743 w 5723079"/>
                <a:gd name="connsiteY12" fmla="*/ 354728 h 4053815"/>
                <a:gd name="connsiteX13" fmla="*/ 3844819 w 5723079"/>
                <a:gd name="connsiteY13" fmla="*/ 404757 h 4053815"/>
                <a:gd name="connsiteX14" fmla="*/ 4135001 w 5723079"/>
                <a:gd name="connsiteY14" fmla="*/ 533415 h 4053815"/>
                <a:gd name="connsiteX15" fmla="*/ 4378973 w 5723079"/>
                <a:gd name="connsiteY15" fmla="*/ 603462 h 4053815"/>
                <a:gd name="connsiteX16" fmla="*/ 4750165 w 5723079"/>
                <a:gd name="connsiteY16" fmla="*/ 504345 h 4053815"/>
                <a:gd name="connsiteX17" fmla="*/ 4953632 w 5723079"/>
                <a:gd name="connsiteY17" fmla="*/ 424774 h 4053815"/>
                <a:gd name="connsiteX18" fmla="*/ 5012716 w 5723079"/>
                <a:gd name="connsiteY18" fmla="*/ 450025 h 4053815"/>
                <a:gd name="connsiteX19" fmla="*/ 4903603 w 5723079"/>
                <a:gd name="connsiteY19" fmla="*/ 508637 h 4053815"/>
                <a:gd name="connsiteX20" fmla="*/ 4698225 w 5723079"/>
                <a:gd name="connsiteY20" fmla="*/ 609167 h 4053815"/>
                <a:gd name="connsiteX21" fmla="*/ 4611511 w 5723079"/>
                <a:gd name="connsiteY21" fmla="*/ 744004 h 4053815"/>
                <a:gd name="connsiteX22" fmla="*/ 4662956 w 5723079"/>
                <a:gd name="connsiteY22" fmla="*/ 864575 h 4053815"/>
                <a:gd name="connsiteX23" fmla="*/ 4890729 w 5723079"/>
                <a:gd name="connsiteY23" fmla="*/ 1075657 h 4053815"/>
                <a:gd name="connsiteX24" fmla="*/ 5248106 w 5723079"/>
                <a:gd name="connsiteY24" fmla="*/ 1518333 h 4053815"/>
                <a:gd name="connsiteX25" fmla="*/ 5488729 w 5723079"/>
                <a:gd name="connsiteY25" fmla="*/ 1894760 h 4053815"/>
                <a:gd name="connsiteX26" fmla="*/ 5605954 w 5723079"/>
                <a:gd name="connsiteY26" fmla="*/ 2140383 h 4053815"/>
                <a:gd name="connsiteX27" fmla="*/ 5709360 w 5723079"/>
                <a:gd name="connsiteY27" fmla="*/ 2453245 h 4053815"/>
                <a:gd name="connsiteX28" fmla="*/ 5717872 w 5723079"/>
                <a:gd name="connsiteY28" fmla="*/ 2735696 h 4053815"/>
                <a:gd name="connsiteX29" fmla="*/ 5661712 w 5723079"/>
                <a:gd name="connsiteY29" fmla="*/ 2959744 h 4053815"/>
                <a:gd name="connsiteX30" fmla="*/ 5632642 w 5723079"/>
                <a:gd name="connsiteY30" fmla="*/ 3073149 h 4053815"/>
                <a:gd name="connsiteX31" fmla="*/ 5577850 w 5723079"/>
                <a:gd name="connsiteY31" fmla="*/ 3172737 h 4053815"/>
                <a:gd name="connsiteX32" fmla="*/ 5481586 w 5723079"/>
                <a:gd name="connsiteY32" fmla="*/ 3154630 h 4053815"/>
                <a:gd name="connsiteX33" fmla="*/ 5424980 w 5723079"/>
                <a:gd name="connsiteY33" fmla="*/ 3080976 h 4053815"/>
                <a:gd name="connsiteX34" fmla="*/ 5335316 w 5723079"/>
                <a:gd name="connsiteY34" fmla="*/ 3055041 h 4053815"/>
                <a:gd name="connsiteX35" fmla="*/ 5265436 w 5723079"/>
                <a:gd name="connsiteY35" fmla="*/ 3083358 h 4053815"/>
                <a:gd name="connsiteX36" fmla="*/ 5220945 w 5723079"/>
                <a:gd name="connsiteY36" fmla="*/ 3137466 h 4053815"/>
                <a:gd name="connsiteX37" fmla="*/ 5224955 w 5723079"/>
                <a:gd name="connsiteY37" fmla="*/ 3202421 h 4053815"/>
                <a:gd name="connsiteX38" fmla="*/ 5275738 w 5723079"/>
                <a:gd name="connsiteY38" fmla="*/ 3257070 h 4053815"/>
                <a:gd name="connsiteX39" fmla="*/ 5362948 w 5723079"/>
                <a:gd name="connsiteY39" fmla="*/ 3290432 h 4053815"/>
                <a:gd name="connsiteX40" fmla="*/ 5449663 w 5723079"/>
                <a:gd name="connsiteY40" fmla="*/ 3327612 h 4053815"/>
                <a:gd name="connsiteX41" fmla="*/ 5367710 w 5723079"/>
                <a:gd name="connsiteY41" fmla="*/ 3510096 h 4053815"/>
                <a:gd name="connsiteX42" fmla="*/ 5021769 w 5723079"/>
                <a:gd name="connsiteY42" fmla="*/ 3682112 h 4053815"/>
                <a:gd name="connsiteX43" fmla="*/ 4136911 w 5723079"/>
                <a:gd name="connsiteY43" fmla="*/ 3888432 h 4053815"/>
                <a:gd name="connsiteX44" fmla="*/ 3364962 w 5723079"/>
                <a:gd name="connsiteY44" fmla="*/ 4028524 h 4053815"/>
                <a:gd name="connsiteX45" fmla="*/ 2847523 w 5723079"/>
                <a:gd name="connsiteY45" fmla="*/ 4046161 h 4053815"/>
                <a:gd name="connsiteX46" fmla="*/ 2327632 w 5723079"/>
                <a:gd name="connsiteY46" fmla="*/ 3942753 h 4053815"/>
                <a:gd name="connsiteX47" fmla="*/ 1726308 w 5723079"/>
                <a:gd name="connsiteY47" fmla="*/ 3680201 h 4053815"/>
                <a:gd name="connsiteX48" fmla="*/ 1422098 w 5723079"/>
                <a:gd name="connsiteY48" fmla="*/ 3542940 h 4053815"/>
                <a:gd name="connsiteX49" fmla="*/ 1145000 w 5723079"/>
                <a:gd name="connsiteY49" fmla="*/ 3453866 h 4053815"/>
                <a:gd name="connsiteX50" fmla="*/ 669906 w 5723079"/>
                <a:gd name="connsiteY50" fmla="*/ 3204188 h 4053815"/>
                <a:gd name="connsiteX51" fmla="*/ 259646 w 5723079"/>
                <a:gd name="connsiteY51" fmla="*/ 2803926 h 4053815"/>
                <a:gd name="connsiteX52" fmla="*/ 33310 w 5723079"/>
                <a:gd name="connsiteY52" fmla="*/ 2278825 h 4053815"/>
                <a:gd name="connsiteX53" fmla="*/ 15203 w 5723079"/>
                <a:gd name="connsiteY53" fmla="*/ 1735617 h 4053815"/>
                <a:gd name="connsiteX54" fmla="*/ 169112 w 5723079"/>
                <a:gd name="connsiteY54" fmla="*/ 1282943 h 4053815"/>
                <a:gd name="connsiteX55" fmla="*/ 268700 w 5723079"/>
                <a:gd name="connsiteY55" fmla="*/ 1156195 h 4053815"/>
                <a:gd name="connsiteX0" fmla="*/ 268700 w 5723079"/>
                <a:gd name="connsiteY0" fmla="*/ 1156195 h 4053815"/>
                <a:gd name="connsiteX1" fmla="*/ 648945 w 5723079"/>
                <a:gd name="connsiteY1" fmla="*/ 839324 h 4053815"/>
                <a:gd name="connsiteX2" fmla="*/ 1065405 w 5723079"/>
                <a:gd name="connsiteY2" fmla="*/ 622040 h 4053815"/>
                <a:gd name="connsiteX3" fmla="*/ 1681041 w 5723079"/>
                <a:gd name="connsiteY3" fmla="*/ 504345 h 4053815"/>
                <a:gd name="connsiteX4" fmla="*/ 2405318 w 5723079"/>
                <a:gd name="connsiteY4" fmla="*/ 395704 h 4053815"/>
                <a:gd name="connsiteX5" fmla="*/ 3056696 w 5723079"/>
                <a:gd name="connsiteY5" fmla="*/ 314222 h 4053815"/>
                <a:gd name="connsiteX6" fmla="*/ 3330209 w 5723079"/>
                <a:gd name="connsiteY6" fmla="*/ 259902 h 4053815"/>
                <a:gd name="connsiteX7" fmla="*/ 3456957 w 5723079"/>
                <a:gd name="connsiteY7" fmla="*/ 76923 h 4053815"/>
                <a:gd name="connsiteX8" fmla="*/ 3511278 w 5723079"/>
                <a:gd name="connsiteY8" fmla="*/ 1643 h 4053815"/>
                <a:gd name="connsiteX9" fmla="*/ 3547469 w 5723079"/>
                <a:gd name="connsiteY9" fmla="*/ 33587 h 4053815"/>
                <a:gd name="connsiteX10" fmla="*/ 3491404 w 5723079"/>
                <a:gd name="connsiteY10" fmla="*/ 130608 h 4053815"/>
                <a:gd name="connsiteX11" fmla="*/ 3455520 w 5723079"/>
                <a:gd name="connsiteY11" fmla="*/ 250848 h 4053815"/>
                <a:gd name="connsiteX12" fmla="*/ 3531743 w 5723079"/>
                <a:gd name="connsiteY12" fmla="*/ 354728 h 4053815"/>
                <a:gd name="connsiteX13" fmla="*/ 3844819 w 5723079"/>
                <a:gd name="connsiteY13" fmla="*/ 404757 h 4053815"/>
                <a:gd name="connsiteX14" fmla="*/ 4135001 w 5723079"/>
                <a:gd name="connsiteY14" fmla="*/ 533415 h 4053815"/>
                <a:gd name="connsiteX15" fmla="*/ 4378973 w 5723079"/>
                <a:gd name="connsiteY15" fmla="*/ 603462 h 4053815"/>
                <a:gd name="connsiteX16" fmla="*/ 4750165 w 5723079"/>
                <a:gd name="connsiteY16" fmla="*/ 504345 h 4053815"/>
                <a:gd name="connsiteX17" fmla="*/ 4953632 w 5723079"/>
                <a:gd name="connsiteY17" fmla="*/ 424774 h 4053815"/>
                <a:gd name="connsiteX18" fmla="*/ 5012716 w 5723079"/>
                <a:gd name="connsiteY18" fmla="*/ 450025 h 4053815"/>
                <a:gd name="connsiteX19" fmla="*/ 4903603 w 5723079"/>
                <a:gd name="connsiteY19" fmla="*/ 508637 h 4053815"/>
                <a:gd name="connsiteX20" fmla="*/ 4698225 w 5723079"/>
                <a:gd name="connsiteY20" fmla="*/ 609167 h 4053815"/>
                <a:gd name="connsiteX21" fmla="*/ 4611511 w 5723079"/>
                <a:gd name="connsiteY21" fmla="*/ 744004 h 4053815"/>
                <a:gd name="connsiteX22" fmla="*/ 4662956 w 5723079"/>
                <a:gd name="connsiteY22" fmla="*/ 864575 h 4053815"/>
                <a:gd name="connsiteX23" fmla="*/ 4890729 w 5723079"/>
                <a:gd name="connsiteY23" fmla="*/ 1075657 h 4053815"/>
                <a:gd name="connsiteX24" fmla="*/ 5248106 w 5723079"/>
                <a:gd name="connsiteY24" fmla="*/ 1518333 h 4053815"/>
                <a:gd name="connsiteX25" fmla="*/ 5488729 w 5723079"/>
                <a:gd name="connsiteY25" fmla="*/ 1894760 h 4053815"/>
                <a:gd name="connsiteX26" fmla="*/ 5605954 w 5723079"/>
                <a:gd name="connsiteY26" fmla="*/ 2140383 h 4053815"/>
                <a:gd name="connsiteX27" fmla="*/ 5709360 w 5723079"/>
                <a:gd name="connsiteY27" fmla="*/ 2453245 h 4053815"/>
                <a:gd name="connsiteX28" fmla="*/ 5717872 w 5723079"/>
                <a:gd name="connsiteY28" fmla="*/ 2735696 h 4053815"/>
                <a:gd name="connsiteX29" fmla="*/ 5661712 w 5723079"/>
                <a:gd name="connsiteY29" fmla="*/ 2959744 h 4053815"/>
                <a:gd name="connsiteX30" fmla="*/ 5632642 w 5723079"/>
                <a:gd name="connsiteY30" fmla="*/ 3073149 h 4053815"/>
                <a:gd name="connsiteX31" fmla="*/ 5577850 w 5723079"/>
                <a:gd name="connsiteY31" fmla="*/ 3172737 h 4053815"/>
                <a:gd name="connsiteX32" fmla="*/ 5481586 w 5723079"/>
                <a:gd name="connsiteY32" fmla="*/ 3154630 h 4053815"/>
                <a:gd name="connsiteX33" fmla="*/ 5424980 w 5723079"/>
                <a:gd name="connsiteY33" fmla="*/ 3080976 h 4053815"/>
                <a:gd name="connsiteX34" fmla="*/ 5335316 w 5723079"/>
                <a:gd name="connsiteY34" fmla="*/ 3055041 h 4053815"/>
                <a:gd name="connsiteX35" fmla="*/ 5265436 w 5723079"/>
                <a:gd name="connsiteY35" fmla="*/ 3083358 h 4053815"/>
                <a:gd name="connsiteX36" fmla="*/ 5220945 w 5723079"/>
                <a:gd name="connsiteY36" fmla="*/ 3137466 h 4053815"/>
                <a:gd name="connsiteX37" fmla="*/ 5224955 w 5723079"/>
                <a:gd name="connsiteY37" fmla="*/ 3202421 h 4053815"/>
                <a:gd name="connsiteX38" fmla="*/ 5275738 w 5723079"/>
                <a:gd name="connsiteY38" fmla="*/ 3257070 h 4053815"/>
                <a:gd name="connsiteX39" fmla="*/ 5362948 w 5723079"/>
                <a:gd name="connsiteY39" fmla="*/ 3290432 h 4053815"/>
                <a:gd name="connsiteX40" fmla="*/ 5449663 w 5723079"/>
                <a:gd name="connsiteY40" fmla="*/ 3327612 h 4053815"/>
                <a:gd name="connsiteX41" fmla="*/ 5367710 w 5723079"/>
                <a:gd name="connsiteY41" fmla="*/ 3510096 h 4053815"/>
                <a:gd name="connsiteX42" fmla="*/ 5021769 w 5723079"/>
                <a:gd name="connsiteY42" fmla="*/ 3682112 h 4053815"/>
                <a:gd name="connsiteX43" fmla="*/ 4136911 w 5723079"/>
                <a:gd name="connsiteY43" fmla="*/ 3888432 h 4053815"/>
                <a:gd name="connsiteX44" fmla="*/ 3364962 w 5723079"/>
                <a:gd name="connsiteY44" fmla="*/ 4028524 h 4053815"/>
                <a:gd name="connsiteX45" fmla="*/ 2847523 w 5723079"/>
                <a:gd name="connsiteY45" fmla="*/ 4046161 h 4053815"/>
                <a:gd name="connsiteX46" fmla="*/ 2327632 w 5723079"/>
                <a:gd name="connsiteY46" fmla="*/ 3942753 h 4053815"/>
                <a:gd name="connsiteX47" fmla="*/ 1726308 w 5723079"/>
                <a:gd name="connsiteY47" fmla="*/ 3680201 h 4053815"/>
                <a:gd name="connsiteX48" fmla="*/ 1422098 w 5723079"/>
                <a:gd name="connsiteY48" fmla="*/ 3554847 h 4053815"/>
                <a:gd name="connsiteX49" fmla="*/ 1145000 w 5723079"/>
                <a:gd name="connsiteY49" fmla="*/ 3453866 h 4053815"/>
                <a:gd name="connsiteX50" fmla="*/ 669906 w 5723079"/>
                <a:gd name="connsiteY50" fmla="*/ 3204188 h 4053815"/>
                <a:gd name="connsiteX51" fmla="*/ 259646 w 5723079"/>
                <a:gd name="connsiteY51" fmla="*/ 2803926 h 4053815"/>
                <a:gd name="connsiteX52" fmla="*/ 33310 w 5723079"/>
                <a:gd name="connsiteY52" fmla="*/ 2278825 h 4053815"/>
                <a:gd name="connsiteX53" fmla="*/ 15203 w 5723079"/>
                <a:gd name="connsiteY53" fmla="*/ 1735617 h 4053815"/>
                <a:gd name="connsiteX54" fmla="*/ 169112 w 5723079"/>
                <a:gd name="connsiteY54" fmla="*/ 1282943 h 4053815"/>
                <a:gd name="connsiteX55" fmla="*/ 268700 w 5723079"/>
                <a:gd name="connsiteY55" fmla="*/ 1156195 h 4053815"/>
                <a:gd name="connsiteX0" fmla="*/ 268700 w 5723079"/>
                <a:gd name="connsiteY0" fmla="*/ 1156195 h 4053815"/>
                <a:gd name="connsiteX1" fmla="*/ 648945 w 5723079"/>
                <a:gd name="connsiteY1" fmla="*/ 839324 h 4053815"/>
                <a:gd name="connsiteX2" fmla="*/ 1065405 w 5723079"/>
                <a:gd name="connsiteY2" fmla="*/ 622040 h 4053815"/>
                <a:gd name="connsiteX3" fmla="*/ 1681041 w 5723079"/>
                <a:gd name="connsiteY3" fmla="*/ 504345 h 4053815"/>
                <a:gd name="connsiteX4" fmla="*/ 2405318 w 5723079"/>
                <a:gd name="connsiteY4" fmla="*/ 395704 h 4053815"/>
                <a:gd name="connsiteX5" fmla="*/ 3056696 w 5723079"/>
                <a:gd name="connsiteY5" fmla="*/ 314222 h 4053815"/>
                <a:gd name="connsiteX6" fmla="*/ 3330209 w 5723079"/>
                <a:gd name="connsiteY6" fmla="*/ 259902 h 4053815"/>
                <a:gd name="connsiteX7" fmla="*/ 3456957 w 5723079"/>
                <a:gd name="connsiteY7" fmla="*/ 76923 h 4053815"/>
                <a:gd name="connsiteX8" fmla="*/ 3511278 w 5723079"/>
                <a:gd name="connsiteY8" fmla="*/ 1643 h 4053815"/>
                <a:gd name="connsiteX9" fmla="*/ 3547469 w 5723079"/>
                <a:gd name="connsiteY9" fmla="*/ 33587 h 4053815"/>
                <a:gd name="connsiteX10" fmla="*/ 3491404 w 5723079"/>
                <a:gd name="connsiteY10" fmla="*/ 130608 h 4053815"/>
                <a:gd name="connsiteX11" fmla="*/ 3455520 w 5723079"/>
                <a:gd name="connsiteY11" fmla="*/ 250848 h 4053815"/>
                <a:gd name="connsiteX12" fmla="*/ 3531743 w 5723079"/>
                <a:gd name="connsiteY12" fmla="*/ 354728 h 4053815"/>
                <a:gd name="connsiteX13" fmla="*/ 3844819 w 5723079"/>
                <a:gd name="connsiteY13" fmla="*/ 404757 h 4053815"/>
                <a:gd name="connsiteX14" fmla="*/ 4135001 w 5723079"/>
                <a:gd name="connsiteY14" fmla="*/ 533415 h 4053815"/>
                <a:gd name="connsiteX15" fmla="*/ 4378973 w 5723079"/>
                <a:gd name="connsiteY15" fmla="*/ 603462 h 4053815"/>
                <a:gd name="connsiteX16" fmla="*/ 4750165 w 5723079"/>
                <a:gd name="connsiteY16" fmla="*/ 504345 h 4053815"/>
                <a:gd name="connsiteX17" fmla="*/ 4953632 w 5723079"/>
                <a:gd name="connsiteY17" fmla="*/ 424774 h 4053815"/>
                <a:gd name="connsiteX18" fmla="*/ 5012716 w 5723079"/>
                <a:gd name="connsiteY18" fmla="*/ 450025 h 4053815"/>
                <a:gd name="connsiteX19" fmla="*/ 4903603 w 5723079"/>
                <a:gd name="connsiteY19" fmla="*/ 508637 h 4053815"/>
                <a:gd name="connsiteX20" fmla="*/ 4698225 w 5723079"/>
                <a:gd name="connsiteY20" fmla="*/ 609167 h 4053815"/>
                <a:gd name="connsiteX21" fmla="*/ 4611511 w 5723079"/>
                <a:gd name="connsiteY21" fmla="*/ 744004 h 4053815"/>
                <a:gd name="connsiteX22" fmla="*/ 4662956 w 5723079"/>
                <a:gd name="connsiteY22" fmla="*/ 864575 h 4053815"/>
                <a:gd name="connsiteX23" fmla="*/ 4890729 w 5723079"/>
                <a:gd name="connsiteY23" fmla="*/ 1075657 h 4053815"/>
                <a:gd name="connsiteX24" fmla="*/ 5248106 w 5723079"/>
                <a:gd name="connsiteY24" fmla="*/ 1518333 h 4053815"/>
                <a:gd name="connsiteX25" fmla="*/ 5488729 w 5723079"/>
                <a:gd name="connsiteY25" fmla="*/ 1894760 h 4053815"/>
                <a:gd name="connsiteX26" fmla="*/ 5605954 w 5723079"/>
                <a:gd name="connsiteY26" fmla="*/ 2140383 h 4053815"/>
                <a:gd name="connsiteX27" fmla="*/ 5709360 w 5723079"/>
                <a:gd name="connsiteY27" fmla="*/ 2453245 h 4053815"/>
                <a:gd name="connsiteX28" fmla="*/ 5717872 w 5723079"/>
                <a:gd name="connsiteY28" fmla="*/ 2735696 h 4053815"/>
                <a:gd name="connsiteX29" fmla="*/ 5661712 w 5723079"/>
                <a:gd name="connsiteY29" fmla="*/ 2959744 h 4053815"/>
                <a:gd name="connsiteX30" fmla="*/ 5632642 w 5723079"/>
                <a:gd name="connsiteY30" fmla="*/ 3073149 h 4053815"/>
                <a:gd name="connsiteX31" fmla="*/ 5577850 w 5723079"/>
                <a:gd name="connsiteY31" fmla="*/ 3172737 h 4053815"/>
                <a:gd name="connsiteX32" fmla="*/ 5481586 w 5723079"/>
                <a:gd name="connsiteY32" fmla="*/ 3154630 h 4053815"/>
                <a:gd name="connsiteX33" fmla="*/ 5424980 w 5723079"/>
                <a:gd name="connsiteY33" fmla="*/ 3080976 h 4053815"/>
                <a:gd name="connsiteX34" fmla="*/ 5335316 w 5723079"/>
                <a:gd name="connsiteY34" fmla="*/ 3055041 h 4053815"/>
                <a:gd name="connsiteX35" fmla="*/ 5265436 w 5723079"/>
                <a:gd name="connsiteY35" fmla="*/ 3083358 h 4053815"/>
                <a:gd name="connsiteX36" fmla="*/ 5220945 w 5723079"/>
                <a:gd name="connsiteY36" fmla="*/ 3137466 h 4053815"/>
                <a:gd name="connsiteX37" fmla="*/ 5224955 w 5723079"/>
                <a:gd name="connsiteY37" fmla="*/ 3202421 h 4053815"/>
                <a:gd name="connsiteX38" fmla="*/ 5275738 w 5723079"/>
                <a:gd name="connsiteY38" fmla="*/ 3257070 h 4053815"/>
                <a:gd name="connsiteX39" fmla="*/ 5362948 w 5723079"/>
                <a:gd name="connsiteY39" fmla="*/ 3290432 h 4053815"/>
                <a:gd name="connsiteX40" fmla="*/ 5449663 w 5723079"/>
                <a:gd name="connsiteY40" fmla="*/ 3327612 h 4053815"/>
                <a:gd name="connsiteX41" fmla="*/ 5367710 w 5723079"/>
                <a:gd name="connsiteY41" fmla="*/ 3510096 h 4053815"/>
                <a:gd name="connsiteX42" fmla="*/ 5021769 w 5723079"/>
                <a:gd name="connsiteY42" fmla="*/ 3682112 h 4053815"/>
                <a:gd name="connsiteX43" fmla="*/ 4136911 w 5723079"/>
                <a:gd name="connsiteY43" fmla="*/ 3888432 h 4053815"/>
                <a:gd name="connsiteX44" fmla="*/ 3364962 w 5723079"/>
                <a:gd name="connsiteY44" fmla="*/ 4028524 h 4053815"/>
                <a:gd name="connsiteX45" fmla="*/ 2847523 w 5723079"/>
                <a:gd name="connsiteY45" fmla="*/ 4046161 h 4053815"/>
                <a:gd name="connsiteX46" fmla="*/ 2327632 w 5723079"/>
                <a:gd name="connsiteY46" fmla="*/ 3942753 h 4053815"/>
                <a:gd name="connsiteX47" fmla="*/ 1726308 w 5723079"/>
                <a:gd name="connsiteY47" fmla="*/ 3680201 h 4053815"/>
                <a:gd name="connsiteX48" fmla="*/ 1422098 w 5723079"/>
                <a:gd name="connsiteY48" fmla="*/ 3554847 h 4053815"/>
                <a:gd name="connsiteX49" fmla="*/ 1142619 w 5723079"/>
                <a:gd name="connsiteY49" fmla="*/ 3441960 h 4053815"/>
                <a:gd name="connsiteX50" fmla="*/ 669906 w 5723079"/>
                <a:gd name="connsiteY50" fmla="*/ 3204188 h 4053815"/>
                <a:gd name="connsiteX51" fmla="*/ 259646 w 5723079"/>
                <a:gd name="connsiteY51" fmla="*/ 2803926 h 4053815"/>
                <a:gd name="connsiteX52" fmla="*/ 33310 w 5723079"/>
                <a:gd name="connsiteY52" fmla="*/ 2278825 h 4053815"/>
                <a:gd name="connsiteX53" fmla="*/ 15203 w 5723079"/>
                <a:gd name="connsiteY53" fmla="*/ 1735617 h 4053815"/>
                <a:gd name="connsiteX54" fmla="*/ 169112 w 5723079"/>
                <a:gd name="connsiteY54" fmla="*/ 1282943 h 4053815"/>
                <a:gd name="connsiteX55" fmla="*/ 268700 w 5723079"/>
                <a:gd name="connsiteY55" fmla="*/ 1156195 h 4053815"/>
                <a:gd name="connsiteX0" fmla="*/ 268700 w 5723079"/>
                <a:gd name="connsiteY0" fmla="*/ 1156195 h 4053815"/>
                <a:gd name="connsiteX1" fmla="*/ 648945 w 5723079"/>
                <a:gd name="connsiteY1" fmla="*/ 839324 h 4053815"/>
                <a:gd name="connsiteX2" fmla="*/ 1065405 w 5723079"/>
                <a:gd name="connsiteY2" fmla="*/ 622040 h 4053815"/>
                <a:gd name="connsiteX3" fmla="*/ 1681041 w 5723079"/>
                <a:gd name="connsiteY3" fmla="*/ 504345 h 4053815"/>
                <a:gd name="connsiteX4" fmla="*/ 2405318 w 5723079"/>
                <a:gd name="connsiteY4" fmla="*/ 395704 h 4053815"/>
                <a:gd name="connsiteX5" fmla="*/ 3056696 w 5723079"/>
                <a:gd name="connsiteY5" fmla="*/ 314222 h 4053815"/>
                <a:gd name="connsiteX6" fmla="*/ 3330209 w 5723079"/>
                <a:gd name="connsiteY6" fmla="*/ 259902 h 4053815"/>
                <a:gd name="connsiteX7" fmla="*/ 3456957 w 5723079"/>
                <a:gd name="connsiteY7" fmla="*/ 76923 h 4053815"/>
                <a:gd name="connsiteX8" fmla="*/ 3511278 w 5723079"/>
                <a:gd name="connsiteY8" fmla="*/ 1643 h 4053815"/>
                <a:gd name="connsiteX9" fmla="*/ 3547469 w 5723079"/>
                <a:gd name="connsiteY9" fmla="*/ 33587 h 4053815"/>
                <a:gd name="connsiteX10" fmla="*/ 3491404 w 5723079"/>
                <a:gd name="connsiteY10" fmla="*/ 130608 h 4053815"/>
                <a:gd name="connsiteX11" fmla="*/ 3455520 w 5723079"/>
                <a:gd name="connsiteY11" fmla="*/ 250848 h 4053815"/>
                <a:gd name="connsiteX12" fmla="*/ 3531743 w 5723079"/>
                <a:gd name="connsiteY12" fmla="*/ 354728 h 4053815"/>
                <a:gd name="connsiteX13" fmla="*/ 3844819 w 5723079"/>
                <a:gd name="connsiteY13" fmla="*/ 404757 h 4053815"/>
                <a:gd name="connsiteX14" fmla="*/ 4135001 w 5723079"/>
                <a:gd name="connsiteY14" fmla="*/ 533415 h 4053815"/>
                <a:gd name="connsiteX15" fmla="*/ 4378973 w 5723079"/>
                <a:gd name="connsiteY15" fmla="*/ 603462 h 4053815"/>
                <a:gd name="connsiteX16" fmla="*/ 4750165 w 5723079"/>
                <a:gd name="connsiteY16" fmla="*/ 504345 h 4053815"/>
                <a:gd name="connsiteX17" fmla="*/ 4953632 w 5723079"/>
                <a:gd name="connsiteY17" fmla="*/ 424774 h 4053815"/>
                <a:gd name="connsiteX18" fmla="*/ 5012716 w 5723079"/>
                <a:gd name="connsiteY18" fmla="*/ 450025 h 4053815"/>
                <a:gd name="connsiteX19" fmla="*/ 4903603 w 5723079"/>
                <a:gd name="connsiteY19" fmla="*/ 508637 h 4053815"/>
                <a:gd name="connsiteX20" fmla="*/ 4698225 w 5723079"/>
                <a:gd name="connsiteY20" fmla="*/ 609167 h 4053815"/>
                <a:gd name="connsiteX21" fmla="*/ 4611511 w 5723079"/>
                <a:gd name="connsiteY21" fmla="*/ 744004 h 4053815"/>
                <a:gd name="connsiteX22" fmla="*/ 4662956 w 5723079"/>
                <a:gd name="connsiteY22" fmla="*/ 864575 h 4053815"/>
                <a:gd name="connsiteX23" fmla="*/ 4890729 w 5723079"/>
                <a:gd name="connsiteY23" fmla="*/ 1075657 h 4053815"/>
                <a:gd name="connsiteX24" fmla="*/ 5248106 w 5723079"/>
                <a:gd name="connsiteY24" fmla="*/ 1518333 h 4053815"/>
                <a:gd name="connsiteX25" fmla="*/ 5488729 w 5723079"/>
                <a:gd name="connsiteY25" fmla="*/ 1894760 h 4053815"/>
                <a:gd name="connsiteX26" fmla="*/ 5605954 w 5723079"/>
                <a:gd name="connsiteY26" fmla="*/ 2140383 h 4053815"/>
                <a:gd name="connsiteX27" fmla="*/ 5709360 w 5723079"/>
                <a:gd name="connsiteY27" fmla="*/ 2453245 h 4053815"/>
                <a:gd name="connsiteX28" fmla="*/ 5717872 w 5723079"/>
                <a:gd name="connsiteY28" fmla="*/ 2735696 h 4053815"/>
                <a:gd name="connsiteX29" fmla="*/ 5661712 w 5723079"/>
                <a:gd name="connsiteY29" fmla="*/ 2959744 h 4053815"/>
                <a:gd name="connsiteX30" fmla="*/ 5632642 w 5723079"/>
                <a:gd name="connsiteY30" fmla="*/ 3073149 h 4053815"/>
                <a:gd name="connsiteX31" fmla="*/ 5577850 w 5723079"/>
                <a:gd name="connsiteY31" fmla="*/ 3172737 h 4053815"/>
                <a:gd name="connsiteX32" fmla="*/ 5481586 w 5723079"/>
                <a:gd name="connsiteY32" fmla="*/ 3154630 h 4053815"/>
                <a:gd name="connsiteX33" fmla="*/ 5424980 w 5723079"/>
                <a:gd name="connsiteY33" fmla="*/ 3080976 h 4053815"/>
                <a:gd name="connsiteX34" fmla="*/ 5335316 w 5723079"/>
                <a:gd name="connsiteY34" fmla="*/ 3055041 h 4053815"/>
                <a:gd name="connsiteX35" fmla="*/ 5265436 w 5723079"/>
                <a:gd name="connsiteY35" fmla="*/ 3083358 h 4053815"/>
                <a:gd name="connsiteX36" fmla="*/ 5220945 w 5723079"/>
                <a:gd name="connsiteY36" fmla="*/ 3137466 h 4053815"/>
                <a:gd name="connsiteX37" fmla="*/ 5224955 w 5723079"/>
                <a:gd name="connsiteY37" fmla="*/ 3202421 h 4053815"/>
                <a:gd name="connsiteX38" fmla="*/ 5275738 w 5723079"/>
                <a:gd name="connsiteY38" fmla="*/ 3257070 h 4053815"/>
                <a:gd name="connsiteX39" fmla="*/ 5362948 w 5723079"/>
                <a:gd name="connsiteY39" fmla="*/ 3290432 h 4053815"/>
                <a:gd name="connsiteX40" fmla="*/ 5449663 w 5723079"/>
                <a:gd name="connsiteY40" fmla="*/ 3327612 h 4053815"/>
                <a:gd name="connsiteX41" fmla="*/ 5367710 w 5723079"/>
                <a:gd name="connsiteY41" fmla="*/ 3510096 h 4053815"/>
                <a:gd name="connsiteX42" fmla="*/ 5021769 w 5723079"/>
                <a:gd name="connsiteY42" fmla="*/ 3682112 h 4053815"/>
                <a:gd name="connsiteX43" fmla="*/ 4136911 w 5723079"/>
                <a:gd name="connsiteY43" fmla="*/ 3888432 h 4053815"/>
                <a:gd name="connsiteX44" fmla="*/ 3364962 w 5723079"/>
                <a:gd name="connsiteY44" fmla="*/ 4028524 h 4053815"/>
                <a:gd name="connsiteX45" fmla="*/ 2847523 w 5723079"/>
                <a:gd name="connsiteY45" fmla="*/ 4046161 h 4053815"/>
                <a:gd name="connsiteX46" fmla="*/ 2327632 w 5723079"/>
                <a:gd name="connsiteY46" fmla="*/ 3942753 h 4053815"/>
                <a:gd name="connsiteX47" fmla="*/ 1726308 w 5723079"/>
                <a:gd name="connsiteY47" fmla="*/ 3680201 h 4053815"/>
                <a:gd name="connsiteX48" fmla="*/ 1422098 w 5723079"/>
                <a:gd name="connsiteY48" fmla="*/ 3554847 h 4053815"/>
                <a:gd name="connsiteX49" fmla="*/ 1140238 w 5723079"/>
                <a:gd name="connsiteY49" fmla="*/ 3451485 h 4053815"/>
                <a:gd name="connsiteX50" fmla="*/ 669906 w 5723079"/>
                <a:gd name="connsiteY50" fmla="*/ 3204188 h 4053815"/>
                <a:gd name="connsiteX51" fmla="*/ 259646 w 5723079"/>
                <a:gd name="connsiteY51" fmla="*/ 2803926 h 4053815"/>
                <a:gd name="connsiteX52" fmla="*/ 33310 w 5723079"/>
                <a:gd name="connsiteY52" fmla="*/ 2278825 h 4053815"/>
                <a:gd name="connsiteX53" fmla="*/ 15203 w 5723079"/>
                <a:gd name="connsiteY53" fmla="*/ 1735617 h 4053815"/>
                <a:gd name="connsiteX54" fmla="*/ 169112 w 5723079"/>
                <a:gd name="connsiteY54" fmla="*/ 1282943 h 4053815"/>
                <a:gd name="connsiteX55" fmla="*/ 268700 w 5723079"/>
                <a:gd name="connsiteY55" fmla="*/ 1156195 h 4053815"/>
                <a:gd name="connsiteX0" fmla="*/ 268700 w 5723079"/>
                <a:gd name="connsiteY0" fmla="*/ 1156195 h 4053815"/>
                <a:gd name="connsiteX1" fmla="*/ 648945 w 5723079"/>
                <a:gd name="connsiteY1" fmla="*/ 839324 h 4053815"/>
                <a:gd name="connsiteX2" fmla="*/ 1065405 w 5723079"/>
                <a:gd name="connsiteY2" fmla="*/ 622040 h 4053815"/>
                <a:gd name="connsiteX3" fmla="*/ 1681041 w 5723079"/>
                <a:gd name="connsiteY3" fmla="*/ 504345 h 4053815"/>
                <a:gd name="connsiteX4" fmla="*/ 2405318 w 5723079"/>
                <a:gd name="connsiteY4" fmla="*/ 395704 h 4053815"/>
                <a:gd name="connsiteX5" fmla="*/ 3056696 w 5723079"/>
                <a:gd name="connsiteY5" fmla="*/ 314222 h 4053815"/>
                <a:gd name="connsiteX6" fmla="*/ 3330209 w 5723079"/>
                <a:gd name="connsiteY6" fmla="*/ 259902 h 4053815"/>
                <a:gd name="connsiteX7" fmla="*/ 3456957 w 5723079"/>
                <a:gd name="connsiteY7" fmla="*/ 76923 h 4053815"/>
                <a:gd name="connsiteX8" fmla="*/ 3511278 w 5723079"/>
                <a:gd name="connsiteY8" fmla="*/ 1643 h 4053815"/>
                <a:gd name="connsiteX9" fmla="*/ 3547469 w 5723079"/>
                <a:gd name="connsiteY9" fmla="*/ 33587 h 4053815"/>
                <a:gd name="connsiteX10" fmla="*/ 3491404 w 5723079"/>
                <a:gd name="connsiteY10" fmla="*/ 130608 h 4053815"/>
                <a:gd name="connsiteX11" fmla="*/ 3455520 w 5723079"/>
                <a:gd name="connsiteY11" fmla="*/ 250848 h 4053815"/>
                <a:gd name="connsiteX12" fmla="*/ 3531743 w 5723079"/>
                <a:gd name="connsiteY12" fmla="*/ 354728 h 4053815"/>
                <a:gd name="connsiteX13" fmla="*/ 3844819 w 5723079"/>
                <a:gd name="connsiteY13" fmla="*/ 404757 h 4053815"/>
                <a:gd name="connsiteX14" fmla="*/ 4135001 w 5723079"/>
                <a:gd name="connsiteY14" fmla="*/ 533415 h 4053815"/>
                <a:gd name="connsiteX15" fmla="*/ 4378973 w 5723079"/>
                <a:gd name="connsiteY15" fmla="*/ 603462 h 4053815"/>
                <a:gd name="connsiteX16" fmla="*/ 4750165 w 5723079"/>
                <a:gd name="connsiteY16" fmla="*/ 504345 h 4053815"/>
                <a:gd name="connsiteX17" fmla="*/ 4953632 w 5723079"/>
                <a:gd name="connsiteY17" fmla="*/ 424774 h 4053815"/>
                <a:gd name="connsiteX18" fmla="*/ 5012716 w 5723079"/>
                <a:gd name="connsiteY18" fmla="*/ 450025 h 4053815"/>
                <a:gd name="connsiteX19" fmla="*/ 4903603 w 5723079"/>
                <a:gd name="connsiteY19" fmla="*/ 508637 h 4053815"/>
                <a:gd name="connsiteX20" fmla="*/ 4698225 w 5723079"/>
                <a:gd name="connsiteY20" fmla="*/ 609167 h 4053815"/>
                <a:gd name="connsiteX21" fmla="*/ 4611511 w 5723079"/>
                <a:gd name="connsiteY21" fmla="*/ 744004 h 4053815"/>
                <a:gd name="connsiteX22" fmla="*/ 4662956 w 5723079"/>
                <a:gd name="connsiteY22" fmla="*/ 864575 h 4053815"/>
                <a:gd name="connsiteX23" fmla="*/ 4890729 w 5723079"/>
                <a:gd name="connsiteY23" fmla="*/ 1075657 h 4053815"/>
                <a:gd name="connsiteX24" fmla="*/ 5248106 w 5723079"/>
                <a:gd name="connsiteY24" fmla="*/ 1518333 h 4053815"/>
                <a:gd name="connsiteX25" fmla="*/ 5488729 w 5723079"/>
                <a:gd name="connsiteY25" fmla="*/ 1894760 h 4053815"/>
                <a:gd name="connsiteX26" fmla="*/ 5605954 w 5723079"/>
                <a:gd name="connsiteY26" fmla="*/ 2140383 h 4053815"/>
                <a:gd name="connsiteX27" fmla="*/ 5709360 w 5723079"/>
                <a:gd name="connsiteY27" fmla="*/ 2453245 h 4053815"/>
                <a:gd name="connsiteX28" fmla="*/ 5717872 w 5723079"/>
                <a:gd name="connsiteY28" fmla="*/ 2735696 h 4053815"/>
                <a:gd name="connsiteX29" fmla="*/ 5661712 w 5723079"/>
                <a:gd name="connsiteY29" fmla="*/ 2959744 h 4053815"/>
                <a:gd name="connsiteX30" fmla="*/ 5632642 w 5723079"/>
                <a:gd name="connsiteY30" fmla="*/ 3073149 h 4053815"/>
                <a:gd name="connsiteX31" fmla="*/ 5577850 w 5723079"/>
                <a:gd name="connsiteY31" fmla="*/ 3172737 h 4053815"/>
                <a:gd name="connsiteX32" fmla="*/ 5481586 w 5723079"/>
                <a:gd name="connsiteY32" fmla="*/ 3154630 h 4053815"/>
                <a:gd name="connsiteX33" fmla="*/ 5424980 w 5723079"/>
                <a:gd name="connsiteY33" fmla="*/ 3080976 h 4053815"/>
                <a:gd name="connsiteX34" fmla="*/ 5335316 w 5723079"/>
                <a:gd name="connsiteY34" fmla="*/ 3055041 h 4053815"/>
                <a:gd name="connsiteX35" fmla="*/ 5265436 w 5723079"/>
                <a:gd name="connsiteY35" fmla="*/ 3083358 h 4053815"/>
                <a:gd name="connsiteX36" fmla="*/ 5220945 w 5723079"/>
                <a:gd name="connsiteY36" fmla="*/ 3137466 h 4053815"/>
                <a:gd name="connsiteX37" fmla="*/ 5224955 w 5723079"/>
                <a:gd name="connsiteY37" fmla="*/ 3202421 h 4053815"/>
                <a:gd name="connsiteX38" fmla="*/ 5275738 w 5723079"/>
                <a:gd name="connsiteY38" fmla="*/ 3257070 h 4053815"/>
                <a:gd name="connsiteX39" fmla="*/ 5362948 w 5723079"/>
                <a:gd name="connsiteY39" fmla="*/ 3290432 h 4053815"/>
                <a:gd name="connsiteX40" fmla="*/ 5449663 w 5723079"/>
                <a:gd name="connsiteY40" fmla="*/ 3327612 h 4053815"/>
                <a:gd name="connsiteX41" fmla="*/ 5367710 w 5723079"/>
                <a:gd name="connsiteY41" fmla="*/ 3510096 h 4053815"/>
                <a:gd name="connsiteX42" fmla="*/ 5021769 w 5723079"/>
                <a:gd name="connsiteY42" fmla="*/ 3682112 h 4053815"/>
                <a:gd name="connsiteX43" fmla="*/ 4136911 w 5723079"/>
                <a:gd name="connsiteY43" fmla="*/ 3888432 h 4053815"/>
                <a:gd name="connsiteX44" fmla="*/ 3364962 w 5723079"/>
                <a:gd name="connsiteY44" fmla="*/ 4028524 h 4053815"/>
                <a:gd name="connsiteX45" fmla="*/ 2847523 w 5723079"/>
                <a:gd name="connsiteY45" fmla="*/ 4046161 h 4053815"/>
                <a:gd name="connsiteX46" fmla="*/ 2327632 w 5723079"/>
                <a:gd name="connsiteY46" fmla="*/ 3942753 h 4053815"/>
                <a:gd name="connsiteX47" fmla="*/ 1726308 w 5723079"/>
                <a:gd name="connsiteY47" fmla="*/ 3680201 h 4053815"/>
                <a:gd name="connsiteX48" fmla="*/ 1422098 w 5723079"/>
                <a:gd name="connsiteY48" fmla="*/ 3554847 h 4053815"/>
                <a:gd name="connsiteX49" fmla="*/ 1140238 w 5723079"/>
                <a:gd name="connsiteY49" fmla="*/ 3451485 h 4053815"/>
                <a:gd name="connsiteX50" fmla="*/ 669906 w 5723079"/>
                <a:gd name="connsiteY50" fmla="*/ 3204188 h 4053815"/>
                <a:gd name="connsiteX51" fmla="*/ 259646 w 5723079"/>
                <a:gd name="connsiteY51" fmla="*/ 2803926 h 4053815"/>
                <a:gd name="connsiteX52" fmla="*/ 33310 w 5723079"/>
                <a:gd name="connsiteY52" fmla="*/ 2278825 h 4053815"/>
                <a:gd name="connsiteX53" fmla="*/ 15203 w 5723079"/>
                <a:gd name="connsiteY53" fmla="*/ 1735617 h 4053815"/>
                <a:gd name="connsiteX54" fmla="*/ 169112 w 5723079"/>
                <a:gd name="connsiteY54" fmla="*/ 1282943 h 4053815"/>
                <a:gd name="connsiteX55" fmla="*/ 268700 w 5723079"/>
                <a:gd name="connsiteY55" fmla="*/ 1156195 h 4053815"/>
                <a:gd name="connsiteX0" fmla="*/ 269204 w 5723583"/>
                <a:gd name="connsiteY0" fmla="*/ 1156195 h 4053815"/>
                <a:gd name="connsiteX1" fmla="*/ 649449 w 5723583"/>
                <a:gd name="connsiteY1" fmla="*/ 839324 h 4053815"/>
                <a:gd name="connsiteX2" fmla="*/ 1065909 w 5723583"/>
                <a:gd name="connsiteY2" fmla="*/ 622040 h 4053815"/>
                <a:gd name="connsiteX3" fmla="*/ 1681545 w 5723583"/>
                <a:gd name="connsiteY3" fmla="*/ 504345 h 4053815"/>
                <a:gd name="connsiteX4" fmla="*/ 2405822 w 5723583"/>
                <a:gd name="connsiteY4" fmla="*/ 395704 h 4053815"/>
                <a:gd name="connsiteX5" fmla="*/ 3057200 w 5723583"/>
                <a:gd name="connsiteY5" fmla="*/ 314222 h 4053815"/>
                <a:gd name="connsiteX6" fmla="*/ 3330713 w 5723583"/>
                <a:gd name="connsiteY6" fmla="*/ 259902 h 4053815"/>
                <a:gd name="connsiteX7" fmla="*/ 3457461 w 5723583"/>
                <a:gd name="connsiteY7" fmla="*/ 76923 h 4053815"/>
                <a:gd name="connsiteX8" fmla="*/ 3511782 w 5723583"/>
                <a:gd name="connsiteY8" fmla="*/ 1643 h 4053815"/>
                <a:gd name="connsiteX9" fmla="*/ 3547973 w 5723583"/>
                <a:gd name="connsiteY9" fmla="*/ 33587 h 4053815"/>
                <a:gd name="connsiteX10" fmla="*/ 3491908 w 5723583"/>
                <a:gd name="connsiteY10" fmla="*/ 130608 h 4053815"/>
                <a:gd name="connsiteX11" fmla="*/ 3456024 w 5723583"/>
                <a:gd name="connsiteY11" fmla="*/ 250848 h 4053815"/>
                <a:gd name="connsiteX12" fmla="*/ 3532247 w 5723583"/>
                <a:gd name="connsiteY12" fmla="*/ 354728 h 4053815"/>
                <a:gd name="connsiteX13" fmla="*/ 3845323 w 5723583"/>
                <a:gd name="connsiteY13" fmla="*/ 404757 h 4053815"/>
                <a:gd name="connsiteX14" fmla="*/ 4135505 w 5723583"/>
                <a:gd name="connsiteY14" fmla="*/ 533415 h 4053815"/>
                <a:gd name="connsiteX15" fmla="*/ 4379477 w 5723583"/>
                <a:gd name="connsiteY15" fmla="*/ 603462 h 4053815"/>
                <a:gd name="connsiteX16" fmla="*/ 4750669 w 5723583"/>
                <a:gd name="connsiteY16" fmla="*/ 504345 h 4053815"/>
                <a:gd name="connsiteX17" fmla="*/ 4954136 w 5723583"/>
                <a:gd name="connsiteY17" fmla="*/ 424774 h 4053815"/>
                <a:gd name="connsiteX18" fmla="*/ 5013220 w 5723583"/>
                <a:gd name="connsiteY18" fmla="*/ 450025 h 4053815"/>
                <a:gd name="connsiteX19" fmla="*/ 4904107 w 5723583"/>
                <a:gd name="connsiteY19" fmla="*/ 508637 h 4053815"/>
                <a:gd name="connsiteX20" fmla="*/ 4698729 w 5723583"/>
                <a:gd name="connsiteY20" fmla="*/ 609167 h 4053815"/>
                <a:gd name="connsiteX21" fmla="*/ 4612015 w 5723583"/>
                <a:gd name="connsiteY21" fmla="*/ 744004 h 4053815"/>
                <a:gd name="connsiteX22" fmla="*/ 4663460 w 5723583"/>
                <a:gd name="connsiteY22" fmla="*/ 864575 h 4053815"/>
                <a:gd name="connsiteX23" fmla="*/ 4891233 w 5723583"/>
                <a:gd name="connsiteY23" fmla="*/ 1075657 h 4053815"/>
                <a:gd name="connsiteX24" fmla="*/ 5248610 w 5723583"/>
                <a:gd name="connsiteY24" fmla="*/ 1518333 h 4053815"/>
                <a:gd name="connsiteX25" fmla="*/ 5489233 w 5723583"/>
                <a:gd name="connsiteY25" fmla="*/ 1894760 h 4053815"/>
                <a:gd name="connsiteX26" fmla="*/ 5606458 w 5723583"/>
                <a:gd name="connsiteY26" fmla="*/ 2140383 h 4053815"/>
                <a:gd name="connsiteX27" fmla="*/ 5709864 w 5723583"/>
                <a:gd name="connsiteY27" fmla="*/ 2453245 h 4053815"/>
                <a:gd name="connsiteX28" fmla="*/ 5718376 w 5723583"/>
                <a:gd name="connsiteY28" fmla="*/ 2735696 h 4053815"/>
                <a:gd name="connsiteX29" fmla="*/ 5662216 w 5723583"/>
                <a:gd name="connsiteY29" fmla="*/ 2959744 h 4053815"/>
                <a:gd name="connsiteX30" fmla="*/ 5633146 w 5723583"/>
                <a:gd name="connsiteY30" fmla="*/ 3073149 h 4053815"/>
                <a:gd name="connsiteX31" fmla="*/ 5578354 w 5723583"/>
                <a:gd name="connsiteY31" fmla="*/ 3172737 h 4053815"/>
                <a:gd name="connsiteX32" fmla="*/ 5482090 w 5723583"/>
                <a:gd name="connsiteY32" fmla="*/ 3154630 h 4053815"/>
                <a:gd name="connsiteX33" fmla="*/ 5425484 w 5723583"/>
                <a:gd name="connsiteY33" fmla="*/ 3080976 h 4053815"/>
                <a:gd name="connsiteX34" fmla="*/ 5335820 w 5723583"/>
                <a:gd name="connsiteY34" fmla="*/ 3055041 h 4053815"/>
                <a:gd name="connsiteX35" fmla="*/ 5265940 w 5723583"/>
                <a:gd name="connsiteY35" fmla="*/ 3083358 h 4053815"/>
                <a:gd name="connsiteX36" fmla="*/ 5221449 w 5723583"/>
                <a:gd name="connsiteY36" fmla="*/ 3137466 h 4053815"/>
                <a:gd name="connsiteX37" fmla="*/ 5225459 w 5723583"/>
                <a:gd name="connsiteY37" fmla="*/ 3202421 h 4053815"/>
                <a:gd name="connsiteX38" fmla="*/ 5276242 w 5723583"/>
                <a:gd name="connsiteY38" fmla="*/ 3257070 h 4053815"/>
                <a:gd name="connsiteX39" fmla="*/ 5363452 w 5723583"/>
                <a:gd name="connsiteY39" fmla="*/ 3290432 h 4053815"/>
                <a:gd name="connsiteX40" fmla="*/ 5450167 w 5723583"/>
                <a:gd name="connsiteY40" fmla="*/ 3327612 h 4053815"/>
                <a:gd name="connsiteX41" fmla="*/ 5368214 w 5723583"/>
                <a:gd name="connsiteY41" fmla="*/ 3510096 h 4053815"/>
                <a:gd name="connsiteX42" fmla="*/ 5022273 w 5723583"/>
                <a:gd name="connsiteY42" fmla="*/ 3682112 h 4053815"/>
                <a:gd name="connsiteX43" fmla="*/ 4137415 w 5723583"/>
                <a:gd name="connsiteY43" fmla="*/ 3888432 h 4053815"/>
                <a:gd name="connsiteX44" fmla="*/ 3365466 w 5723583"/>
                <a:gd name="connsiteY44" fmla="*/ 4028524 h 4053815"/>
                <a:gd name="connsiteX45" fmla="*/ 2848027 w 5723583"/>
                <a:gd name="connsiteY45" fmla="*/ 4046161 h 4053815"/>
                <a:gd name="connsiteX46" fmla="*/ 2328136 w 5723583"/>
                <a:gd name="connsiteY46" fmla="*/ 3942753 h 4053815"/>
                <a:gd name="connsiteX47" fmla="*/ 1726812 w 5723583"/>
                <a:gd name="connsiteY47" fmla="*/ 3680201 h 4053815"/>
                <a:gd name="connsiteX48" fmla="*/ 1422602 w 5723583"/>
                <a:gd name="connsiteY48" fmla="*/ 3554847 h 4053815"/>
                <a:gd name="connsiteX49" fmla="*/ 1140742 w 5723583"/>
                <a:gd name="connsiteY49" fmla="*/ 3451485 h 4053815"/>
                <a:gd name="connsiteX50" fmla="*/ 670410 w 5723583"/>
                <a:gd name="connsiteY50" fmla="*/ 3204188 h 4053815"/>
                <a:gd name="connsiteX51" fmla="*/ 269675 w 5723583"/>
                <a:gd name="connsiteY51" fmla="*/ 2796782 h 4053815"/>
                <a:gd name="connsiteX52" fmla="*/ 33814 w 5723583"/>
                <a:gd name="connsiteY52" fmla="*/ 2278825 h 4053815"/>
                <a:gd name="connsiteX53" fmla="*/ 15707 w 5723583"/>
                <a:gd name="connsiteY53" fmla="*/ 1735617 h 4053815"/>
                <a:gd name="connsiteX54" fmla="*/ 169616 w 5723583"/>
                <a:gd name="connsiteY54" fmla="*/ 1282943 h 4053815"/>
                <a:gd name="connsiteX55" fmla="*/ 269204 w 5723583"/>
                <a:gd name="connsiteY55" fmla="*/ 1156195 h 4053815"/>
                <a:gd name="connsiteX0" fmla="*/ 268951 w 5723330"/>
                <a:gd name="connsiteY0" fmla="*/ 1156195 h 4053815"/>
                <a:gd name="connsiteX1" fmla="*/ 649196 w 5723330"/>
                <a:gd name="connsiteY1" fmla="*/ 839324 h 4053815"/>
                <a:gd name="connsiteX2" fmla="*/ 1065656 w 5723330"/>
                <a:gd name="connsiteY2" fmla="*/ 622040 h 4053815"/>
                <a:gd name="connsiteX3" fmla="*/ 1681292 w 5723330"/>
                <a:gd name="connsiteY3" fmla="*/ 504345 h 4053815"/>
                <a:gd name="connsiteX4" fmla="*/ 2405569 w 5723330"/>
                <a:gd name="connsiteY4" fmla="*/ 395704 h 4053815"/>
                <a:gd name="connsiteX5" fmla="*/ 3056947 w 5723330"/>
                <a:gd name="connsiteY5" fmla="*/ 314222 h 4053815"/>
                <a:gd name="connsiteX6" fmla="*/ 3330460 w 5723330"/>
                <a:gd name="connsiteY6" fmla="*/ 259902 h 4053815"/>
                <a:gd name="connsiteX7" fmla="*/ 3457208 w 5723330"/>
                <a:gd name="connsiteY7" fmla="*/ 76923 h 4053815"/>
                <a:gd name="connsiteX8" fmla="*/ 3511529 w 5723330"/>
                <a:gd name="connsiteY8" fmla="*/ 1643 h 4053815"/>
                <a:gd name="connsiteX9" fmla="*/ 3547720 w 5723330"/>
                <a:gd name="connsiteY9" fmla="*/ 33587 h 4053815"/>
                <a:gd name="connsiteX10" fmla="*/ 3491655 w 5723330"/>
                <a:gd name="connsiteY10" fmla="*/ 130608 h 4053815"/>
                <a:gd name="connsiteX11" fmla="*/ 3455771 w 5723330"/>
                <a:gd name="connsiteY11" fmla="*/ 250848 h 4053815"/>
                <a:gd name="connsiteX12" fmla="*/ 3531994 w 5723330"/>
                <a:gd name="connsiteY12" fmla="*/ 354728 h 4053815"/>
                <a:gd name="connsiteX13" fmla="*/ 3845070 w 5723330"/>
                <a:gd name="connsiteY13" fmla="*/ 404757 h 4053815"/>
                <a:gd name="connsiteX14" fmla="*/ 4135252 w 5723330"/>
                <a:gd name="connsiteY14" fmla="*/ 533415 h 4053815"/>
                <a:gd name="connsiteX15" fmla="*/ 4379224 w 5723330"/>
                <a:gd name="connsiteY15" fmla="*/ 603462 h 4053815"/>
                <a:gd name="connsiteX16" fmla="*/ 4750416 w 5723330"/>
                <a:gd name="connsiteY16" fmla="*/ 504345 h 4053815"/>
                <a:gd name="connsiteX17" fmla="*/ 4953883 w 5723330"/>
                <a:gd name="connsiteY17" fmla="*/ 424774 h 4053815"/>
                <a:gd name="connsiteX18" fmla="*/ 5012967 w 5723330"/>
                <a:gd name="connsiteY18" fmla="*/ 450025 h 4053815"/>
                <a:gd name="connsiteX19" fmla="*/ 4903854 w 5723330"/>
                <a:gd name="connsiteY19" fmla="*/ 508637 h 4053815"/>
                <a:gd name="connsiteX20" fmla="*/ 4698476 w 5723330"/>
                <a:gd name="connsiteY20" fmla="*/ 609167 h 4053815"/>
                <a:gd name="connsiteX21" fmla="*/ 4611762 w 5723330"/>
                <a:gd name="connsiteY21" fmla="*/ 744004 h 4053815"/>
                <a:gd name="connsiteX22" fmla="*/ 4663207 w 5723330"/>
                <a:gd name="connsiteY22" fmla="*/ 864575 h 4053815"/>
                <a:gd name="connsiteX23" fmla="*/ 4890980 w 5723330"/>
                <a:gd name="connsiteY23" fmla="*/ 1075657 h 4053815"/>
                <a:gd name="connsiteX24" fmla="*/ 5248357 w 5723330"/>
                <a:gd name="connsiteY24" fmla="*/ 1518333 h 4053815"/>
                <a:gd name="connsiteX25" fmla="*/ 5488980 w 5723330"/>
                <a:gd name="connsiteY25" fmla="*/ 1894760 h 4053815"/>
                <a:gd name="connsiteX26" fmla="*/ 5606205 w 5723330"/>
                <a:gd name="connsiteY26" fmla="*/ 2140383 h 4053815"/>
                <a:gd name="connsiteX27" fmla="*/ 5709611 w 5723330"/>
                <a:gd name="connsiteY27" fmla="*/ 2453245 h 4053815"/>
                <a:gd name="connsiteX28" fmla="*/ 5718123 w 5723330"/>
                <a:gd name="connsiteY28" fmla="*/ 2735696 h 4053815"/>
                <a:gd name="connsiteX29" fmla="*/ 5661963 w 5723330"/>
                <a:gd name="connsiteY29" fmla="*/ 2959744 h 4053815"/>
                <a:gd name="connsiteX30" fmla="*/ 5632893 w 5723330"/>
                <a:gd name="connsiteY30" fmla="*/ 3073149 h 4053815"/>
                <a:gd name="connsiteX31" fmla="*/ 5578101 w 5723330"/>
                <a:gd name="connsiteY31" fmla="*/ 3172737 h 4053815"/>
                <a:gd name="connsiteX32" fmla="*/ 5481837 w 5723330"/>
                <a:gd name="connsiteY32" fmla="*/ 3154630 h 4053815"/>
                <a:gd name="connsiteX33" fmla="*/ 5425231 w 5723330"/>
                <a:gd name="connsiteY33" fmla="*/ 3080976 h 4053815"/>
                <a:gd name="connsiteX34" fmla="*/ 5335567 w 5723330"/>
                <a:gd name="connsiteY34" fmla="*/ 3055041 h 4053815"/>
                <a:gd name="connsiteX35" fmla="*/ 5265687 w 5723330"/>
                <a:gd name="connsiteY35" fmla="*/ 3083358 h 4053815"/>
                <a:gd name="connsiteX36" fmla="*/ 5221196 w 5723330"/>
                <a:gd name="connsiteY36" fmla="*/ 3137466 h 4053815"/>
                <a:gd name="connsiteX37" fmla="*/ 5225206 w 5723330"/>
                <a:gd name="connsiteY37" fmla="*/ 3202421 h 4053815"/>
                <a:gd name="connsiteX38" fmla="*/ 5275989 w 5723330"/>
                <a:gd name="connsiteY38" fmla="*/ 3257070 h 4053815"/>
                <a:gd name="connsiteX39" fmla="*/ 5363199 w 5723330"/>
                <a:gd name="connsiteY39" fmla="*/ 3290432 h 4053815"/>
                <a:gd name="connsiteX40" fmla="*/ 5449914 w 5723330"/>
                <a:gd name="connsiteY40" fmla="*/ 3327612 h 4053815"/>
                <a:gd name="connsiteX41" fmla="*/ 5367961 w 5723330"/>
                <a:gd name="connsiteY41" fmla="*/ 3510096 h 4053815"/>
                <a:gd name="connsiteX42" fmla="*/ 5022020 w 5723330"/>
                <a:gd name="connsiteY42" fmla="*/ 3682112 h 4053815"/>
                <a:gd name="connsiteX43" fmla="*/ 4137162 w 5723330"/>
                <a:gd name="connsiteY43" fmla="*/ 3888432 h 4053815"/>
                <a:gd name="connsiteX44" fmla="*/ 3365213 w 5723330"/>
                <a:gd name="connsiteY44" fmla="*/ 4028524 h 4053815"/>
                <a:gd name="connsiteX45" fmla="*/ 2847774 w 5723330"/>
                <a:gd name="connsiteY45" fmla="*/ 4046161 h 4053815"/>
                <a:gd name="connsiteX46" fmla="*/ 2327883 w 5723330"/>
                <a:gd name="connsiteY46" fmla="*/ 3942753 h 4053815"/>
                <a:gd name="connsiteX47" fmla="*/ 1726559 w 5723330"/>
                <a:gd name="connsiteY47" fmla="*/ 3680201 h 4053815"/>
                <a:gd name="connsiteX48" fmla="*/ 1422349 w 5723330"/>
                <a:gd name="connsiteY48" fmla="*/ 3554847 h 4053815"/>
                <a:gd name="connsiteX49" fmla="*/ 1140489 w 5723330"/>
                <a:gd name="connsiteY49" fmla="*/ 3451485 h 4053815"/>
                <a:gd name="connsiteX50" fmla="*/ 670157 w 5723330"/>
                <a:gd name="connsiteY50" fmla="*/ 3204188 h 4053815"/>
                <a:gd name="connsiteX51" fmla="*/ 264660 w 5723330"/>
                <a:gd name="connsiteY51" fmla="*/ 2801544 h 4053815"/>
                <a:gd name="connsiteX52" fmla="*/ 33561 w 5723330"/>
                <a:gd name="connsiteY52" fmla="*/ 2278825 h 4053815"/>
                <a:gd name="connsiteX53" fmla="*/ 15454 w 5723330"/>
                <a:gd name="connsiteY53" fmla="*/ 1735617 h 4053815"/>
                <a:gd name="connsiteX54" fmla="*/ 169363 w 5723330"/>
                <a:gd name="connsiteY54" fmla="*/ 1282943 h 4053815"/>
                <a:gd name="connsiteX55" fmla="*/ 268951 w 5723330"/>
                <a:gd name="connsiteY55" fmla="*/ 1156195 h 4053815"/>
                <a:gd name="connsiteX0" fmla="*/ 269204 w 5723583"/>
                <a:gd name="connsiteY0" fmla="*/ 1156195 h 4053815"/>
                <a:gd name="connsiteX1" fmla="*/ 649449 w 5723583"/>
                <a:gd name="connsiteY1" fmla="*/ 839324 h 4053815"/>
                <a:gd name="connsiteX2" fmla="*/ 1065909 w 5723583"/>
                <a:gd name="connsiteY2" fmla="*/ 622040 h 4053815"/>
                <a:gd name="connsiteX3" fmla="*/ 1681545 w 5723583"/>
                <a:gd name="connsiteY3" fmla="*/ 504345 h 4053815"/>
                <a:gd name="connsiteX4" fmla="*/ 2405822 w 5723583"/>
                <a:gd name="connsiteY4" fmla="*/ 395704 h 4053815"/>
                <a:gd name="connsiteX5" fmla="*/ 3057200 w 5723583"/>
                <a:gd name="connsiteY5" fmla="*/ 314222 h 4053815"/>
                <a:gd name="connsiteX6" fmla="*/ 3330713 w 5723583"/>
                <a:gd name="connsiteY6" fmla="*/ 259902 h 4053815"/>
                <a:gd name="connsiteX7" fmla="*/ 3457461 w 5723583"/>
                <a:gd name="connsiteY7" fmla="*/ 76923 h 4053815"/>
                <a:gd name="connsiteX8" fmla="*/ 3511782 w 5723583"/>
                <a:gd name="connsiteY8" fmla="*/ 1643 h 4053815"/>
                <a:gd name="connsiteX9" fmla="*/ 3547973 w 5723583"/>
                <a:gd name="connsiteY9" fmla="*/ 33587 h 4053815"/>
                <a:gd name="connsiteX10" fmla="*/ 3491908 w 5723583"/>
                <a:gd name="connsiteY10" fmla="*/ 130608 h 4053815"/>
                <a:gd name="connsiteX11" fmla="*/ 3456024 w 5723583"/>
                <a:gd name="connsiteY11" fmla="*/ 250848 h 4053815"/>
                <a:gd name="connsiteX12" fmla="*/ 3532247 w 5723583"/>
                <a:gd name="connsiteY12" fmla="*/ 354728 h 4053815"/>
                <a:gd name="connsiteX13" fmla="*/ 3845323 w 5723583"/>
                <a:gd name="connsiteY13" fmla="*/ 404757 h 4053815"/>
                <a:gd name="connsiteX14" fmla="*/ 4135505 w 5723583"/>
                <a:gd name="connsiteY14" fmla="*/ 533415 h 4053815"/>
                <a:gd name="connsiteX15" fmla="*/ 4379477 w 5723583"/>
                <a:gd name="connsiteY15" fmla="*/ 603462 h 4053815"/>
                <a:gd name="connsiteX16" fmla="*/ 4750669 w 5723583"/>
                <a:gd name="connsiteY16" fmla="*/ 504345 h 4053815"/>
                <a:gd name="connsiteX17" fmla="*/ 4954136 w 5723583"/>
                <a:gd name="connsiteY17" fmla="*/ 424774 h 4053815"/>
                <a:gd name="connsiteX18" fmla="*/ 5013220 w 5723583"/>
                <a:gd name="connsiteY18" fmla="*/ 450025 h 4053815"/>
                <a:gd name="connsiteX19" fmla="*/ 4904107 w 5723583"/>
                <a:gd name="connsiteY19" fmla="*/ 508637 h 4053815"/>
                <a:gd name="connsiteX20" fmla="*/ 4698729 w 5723583"/>
                <a:gd name="connsiteY20" fmla="*/ 609167 h 4053815"/>
                <a:gd name="connsiteX21" fmla="*/ 4612015 w 5723583"/>
                <a:gd name="connsiteY21" fmla="*/ 744004 h 4053815"/>
                <a:gd name="connsiteX22" fmla="*/ 4663460 w 5723583"/>
                <a:gd name="connsiteY22" fmla="*/ 864575 h 4053815"/>
                <a:gd name="connsiteX23" fmla="*/ 4891233 w 5723583"/>
                <a:gd name="connsiteY23" fmla="*/ 1075657 h 4053815"/>
                <a:gd name="connsiteX24" fmla="*/ 5248610 w 5723583"/>
                <a:gd name="connsiteY24" fmla="*/ 1518333 h 4053815"/>
                <a:gd name="connsiteX25" fmla="*/ 5489233 w 5723583"/>
                <a:gd name="connsiteY25" fmla="*/ 1894760 h 4053815"/>
                <a:gd name="connsiteX26" fmla="*/ 5606458 w 5723583"/>
                <a:gd name="connsiteY26" fmla="*/ 2140383 h 4053815"/>
                <a:gd name="connsiteX27" fmla="*/ 5709864 w 5723583"/>
                <a:gd name="connsiteY27" fmla="*/ 2453245 h 4053815"/>
                <a:gd name="connsiteX28" fmla="*/ 5718376 w 5723583"/>
                <a:gd name="connsiteY28" fmla="*/ 2735696 h 4053815"/>
                <a:gd name="connsiteX29" fmla="*/ 5662216 w 5723583"/>
                <a:gd name="connsiteY29" fmla="*/ 2959744 h 4053815"/>
                <a:gd name="connsiteX30" fmla="*/ 5633146 w 5723583"/>
                <a:gd name="connsiteY30" fmla="*/ 3073149 h 4053815"/>
                <a:gd name="connsiteX31" fmla="*/ 5578354 w 5723583"/>
                <a:gd name="connsiteY31" fmla="*/ 3172737 h 4053815"/>
                <a:gd name="connsiteX32" fmla="*/ 5482090 w 5723583"/>
                <a:gd name="connsiteY32" fmla="*/ 3154630 h 4053815"/>
                <a:gd name="connsiteX33" fmla="*/ 5425484 w 5723583"/>
                <a:gd name="connsiteY33" fmla="*/ 3080976 h 4053815"/>
                <a:gd name="connsiteX34" fmla="*/ 5335820 w 5723583"/>
                <a:gd name="connsiteY34" fmla="*/ 3055041 h 4053815"/>
                <a:gd name="connsiteX35" fmla="*/ 5265940 w 5723583"/>
                <a:gd name="connsiteY35" fmla="*/ 3083358 h 4053815"/>
                <a:gd name="connsiteX36" fmla="*/ 5221449 w 5723583"/>
                <a:gd name="connsiteY36" fmla="*/ 3137466 h 4053815"/>
                <a:gd name="connsiteX37" fmla="*/ 5225459 w 5723583"/>
                <a:gd name="connsiteY37" fmla="*/ 3202421 h 4053815"/>
                <a:gd name="connsiteX38" fmla="*/ 5276242 w 5723583"/>
                <a:gd name="connsiteY38" fmla="*/ 3257070 h 4053815"/>
                <a:gd name="connsiteX39" fmla="*/ 5363452 w 5723583"/>
                <a:gd name="connsiteY39" fmla="*/ 3290432 h 4053815"/>
                <a:gd name="connsiteX40" fmla="*/ 5450167 w 5723583"/>
                <a:gd name="connsiteY40" fmla="*/ 3327612 h 4053815"/>
                <a:gd name="connsiteX41" fmla="*/ 5368214 w 5723583"/>
                <a:gd name="connsiteY41" fmla="*/ 3510096 h 4053815"/>
                <a:gd name="connsiteX42" fmla="*/ 5022273 w 5723583"/>
                <a:gd name="connsiteY42" fmla="*/ 3682112 h 4053815"/>
                <a:gd name="connsiteX43" fmla="*/ 4137415 w 5723583"/>
                <a:gd name="connsiteY43" fmla="*/ 3888432 h 4053815"/>
                <a:gd name="connsiteX44" fmla="*/ 3365466 w 5723583"/>
                <a:gd name="connsiteY44" fmla="*/ 4028524 h 4053815"/>
                <a:gd name="connsiteX45" fmla="*/ 2848027 w 5723583"/>
                <a:gd name="connsiteY45" fmla="*/ 4046161 h 4053815"/>
                <a:gd name="connsiteX46" fmla="*/ 2328136 w 5723583"/>
                <a:gd name="connsiteY46" fmla="*/ 3942753 h 4053815"/>
                <a:gd name="connsiteX47" fmla="*/ 1726812 w 5723583"/>
                <a:gd name="connsiteY47" fmla="*/ 3680201 h 4053815"/>
                <a:gd name="connsiteX48" fmla="*/ 1422602 w 5723583"/>
                <a:gd name="connsiteY48" fmla="*/ 3554847 h 4053815"/>
                <a:gd name="connsiteX49" fmla="*/ 1140742 w 5723583"/>
                <a:gd name="connsiteY49" fmla="*/ 3451485 h 4053815"/>
                <a:gd name="connsiteX50" fmla="*/ 670410 w 5723583"/>
                <a:gd name="connsiteY50" fmla="*/ 3204188 h 4053815"/>
                <a:gd name="connsiteX51" fmla="*/ 269675 w 5723583"/>
                <a:gd name="connsiteY51" fmla="*/ 2799163 h 4053815"/>
                <a:gd name="connsiteX52" fmla="*/ 33814 w 5723583"/>
                <a:gd name="connsiteY52" fmla="*/ 2278825 h 4053815"/>
                <a:gd name="connsiteX53" fmla="*/ 15707 w 5723583"/>
                <a:gd name="connsiteY53" fmla="*/ 1735617 h 4053815"/>
                <a:gd name="connsiteX54" fmla="*/ 169616 w 5723583"/>
                <a:gd name="connsiteY54" fmla="*/ 1282943 h 4053815"/>
                <a:gd name="connsiteX55" fmla="*/ 269204 w 5723583"/>
                <a:gd name="connsiteY55" fmla="*/ 1156195 h 4053815"/>
                <a:gd name="connsiteX0" fmla="*/ 265196 w 5719575"/>
                <a:gd name="connsiteY0" fmla="*/ 1156195 h 4053815"/>
                <a:gd name="connsiteX1" fmla="*/ 645441 w 5719575"/>
                <a:gd name="connsiteY1" fmla="*/ 839324 h 4053815"/>
                <a:gd name="connsiteX2" fmla="*/ 1061901 w 5719575"/>
                <a:gd name="connsiteY2" fmla="*/ 622040 h 4053815"/>
                <a:gd name="connsiteX3" fmla="*/ 1677537 w 5719575"/>
                <a:gd name="connsiteY3" fmla="*/ 504345 h 4053815"/>
                <a:gd name="connsiteX4" fmla="*/ 2401814 w 5719575"/>
                <a:gd name="connsiteY4" fmla="*/ 395704 h 4053815"/>
                <a:gd name="connsiteX5" fmla="*/ 3053192 w 5719575"/>
                <a:gd name="connsiteY5" fmla="*/ 314222 h 4053815"/>
                <a:gd name="connsiteX6" fmla="*/ 3326705 w 5719575"/>
                <a:gd name="connsiteY6" fmla="*/ 259902 h 4053815"/>
                <a:gd name="connsiteX7" fmla="*/ 3453453 w 5719575"/>
                <a:gd name="connsiteY7" fmla="*/ 76923 h 4053815"/>
                <a:gd name="connsiteX8" fmla="*/ 3507774 w 5719575"/>
                <a:gd name="connsiteY8" fmla="*/ 1643 h 4053815"/>
                <a:gd name="connsiteX9" fmla="*/ 3543965 w 5719575"/>
                <a:gd name="connsiteY9" fmla="*/ 33587 h 4053815"/>
                <a:gd name="connsiteX10" fmla="*/ 3487900 w 5719575"/>
                <a:gd name="connsiteY10" fmla="*/ 130608 h 4053815"/>
                <a:gd name="connsiteX11" fmla="*/ 3452016 w 5719575"/>
                <a:gd name="connsiteY11" fmla="*/ 250848 h 4053815"/>
                <a:gd name="connsiteX12" fmla="*/ 3528239 w 5719575"/>
                <a:gd name="connsiteY12" fmla="*/ 354728 h 4053815"/>
                <a:gd name="connsiteX13" fmla="*/ 3841315 w 5719575"/>
                <a:gd name="connsiteY13" fmla="*/ 404757 h 4053815"/>
                <a:gd name="connsiteX14" fmla="*/ 4131497 w 5719575"/>
                <a:gd name="connsiteY14" fmla="*/ 533415 h 4053815"/>
                <a:gd name="connsiteX15" fmla="*/ 4375469 w 5719575"/>
                <a:gd name="connsiteY15" fmla="*/ 603462 h 4053815"/>
                <a:gd name="connsiteX16" fmla="*/ 4746661 w 5719575"/>
                <a:gd name="connsiteY16" fmla="*/ 504345 h 4053815"/>
                <a:gd name="connsiteX17" fmla="*/ 4950128 w 5719575"/>
                <a:gd name="connsiteY17" fmla="*/ 424774 h 4053815"/>
                <a:gd name="connsiteX18" fmla="*/ 5009212 w 5719575"/>
                <a:gd name="connsiteY18" fmla="*/ 450025 h 4053815"/>
                <a:gd name="connsiteX19" fmla="*/ 4900099 w 5719575"/>
                <a:gd name="connsiteY19" fmla="*/ 508637 h 4053815"/>
                <a:gd name="connsiteX20" fmla="*/ 4694721 w 5719575"/>
                <a:gd name="connsiteY20" fmla="*/ 609167 h 4053815"/>
                <a:gd name="connsiteX21" fmla="*/ 4608007 w 5719575"/>
                <a:gd name="connsiteY21" fmla="*/ 744004 h 4053815"/>
                <a:gd name="connsiteX22" fmla="*/ 4659452 w 5719575"/>
                <a:gd name="connsiteY22" fmla="*/ 864575 h 4053815"/>
                <a:gd name="connsiteX23" fmla="*/ 4887225 w 5719575"/>
                <a:gd name="connsiteY23" fmla="*/ 1075657 h 4053815"/>
                <a:gd name="connsiteX24" fmla="*/ 5244602 w 5719575"/>
                <a:gd name="connsiteY24" fmla="*/ 1518333 h 4053815"/>
                <a:gd name="connsiteX25" fmla="*/ 5485225 w 5719575"/>
                <a:gd name="connsiteY25" fmla="*/ 1894760 h 4053815"/>
                <a:gd name="connsiteX26" fmla="*/ 5602450 w 5719575"/>
                <a:gd name="connsiteY26" fmla="*/ 2140383 h 4053815"/>
                <a:gd name="connsiteX27" fmla="*/ 5705856 w 5719575"/>
                <a:gd name="connsiteY27" fmla="*/ 2453245 h 4053815"/>
                <a:gd name="connsiteX28" fmla="*/ 5714368 w 5719575"/>
                <a:gd name="connsiteY28" fmla="*/ 2735696 h 4053815"/>
                <a:gd name="connsiteX29" fmla="*/ 5658208 w 5719575"/>
                <a:gd name="connsiteY29" fmla="*/ 2959744 h 4053815"/>
                <a:gd name="connsiteX30" fmla="*/ 5629138 w 5719575"/>
                <a:gd name="connsiteY30" fmla="*/ 3073149 h 4053815"/>
                <a:gd name="connsiteX31" fmla="*/ 5574346 w 5719575"/>
                <a:gd name="connsiteY31" fmla="*/ 3172737 h 4053815"/>
                <a:gd name="connsiteX32" fmla="*/ 5478082 w 5719575"/>
                <a:gd name="connsiteY32" fmla="*/ 3154630 h 4053815"/>
                <a:gd name="connsiteX33" fmla="*/ 5421476 w 5719575"/>
                <a:gd name="connsiteY33" fmla="*/ 3080976 h 4053815"/>
                <a:gd name="connsiteX34" fmla="*/ 5331812 w 5719575"/>
                <a:gd name="connsiteY34" fmla="*/ 3055041 h 4053815"/>
                <a:gd name="connsiteX35" fmla="*/ 5261932 w 5719575"/>
                <a:gd name="connsiteY35" fmla="*/ 3083358 h 4053815"/>
                <a:gd name="connsiteX36" fmla="*/ 5217441 w 5719575"/>
                <a:gd name="connsiteY36" fmla="*/ 3137466 h 4053815"/>
                <a:gd name="connsiteX37" fmla="*/ 5221451 w 5719575"/>
                <a:gd name="connsiteY37" fmla="*/ 3202421 h 4053815"/>
                <a:gd name="connsiteX38" fmla="*/ 5272234 w 5719575"/>
                <a:gd name="connsiteY38" fmla="*/ 3257070 h 4053815"/>
                <a:gd name="connsiteX39" fmla="*/ 5359444 w 5719575"/>
                <a:gd name="connsiteY39" fmla="*/ 3290432 h 4053815"/>
                <a:gd name="connsiteX40" fmla="*/ 5446159 w 5719575"/>
                <a:gd name="connsiteY40" fmla="*/ 3327612 h 4053815"/>
                <a:gd name="connsiteX41" fmla="*/ 5364206 w 5719575"/>
                <a:gd name="connsiteY41" fmla="*/ 3510096 h 4053815"/>
                <a:gd name="connsiteX42" fmla="*/ 5018265 w 5719575"/>
                <a:gd name="connsiteY42" fmla="*/ 3682112 h 4053815"/>
                <a:gd name="connsiteX43" fmla="*/ 4133407 w 5719575"/>
                <a:gd name="connsiteY43" fmla="*/ 3888432 h 4053815"/>
                <a:gd name="connsiteX44" fmla="*/ 3361458 w 5719575"/>
                <a:gd name="connsiteY44" fmla="*/ 4028524 h 4053815"/>
                <a:gd name="connsiteX45" fmla="*/ 2844019 w 5719575"/>
                <a:gd name="connsiteY45" fmla="*/ 4046161 h 4053815"/>
                <a:gd name="connsiteX46" fmla="*/ 2324128 w 5719575"/>
                <a:gd name="connsiteY46" fmla="*/ 3942753 h 4053815"/>
                <a:gd name="connsiteX47" fmla="*/ 1722804 w 5719575"/>
                <a:gd name="connsiteY47" fmla="*/ 3680201 h 4053815"/>
                <a:gd name="connsiteX48" fmla="*/ 1418594 w 5719575"/>
                <a:gd name="connsiteY48" fmla="*/ 3554847 h 4053815"/>
                <a:gd name="connsiteX49" fmla="*/ 1136734 w 5719575"/>
                <a:gd name="connsiteY49" fmla="*/ 3451485 h 4053815"/>
                <a:gd name="connsiteX50" fmla="*/ 666402 w 5719575"/>
                <a:gd name="connsiteY50" fmla="*/ 3204188 h 4053815"/>
                <a:gd name="connsiteX51" fmla="*/ 265667 w 5719575"/>
                <a:gd name="connsiteY51" fmla="*/ 2799163 h 4053815"/>
                <a:gd name="connsiteX52" fmla="*/ 41712 w 5719575"/>
                <a:gd name="connsiteY52" fmla="*/ 2281206 h 4053815"/>
                <a:gd name="connsiteX53" fmla="*/ 11699 w 5719575"/>
                <a:gd name="connsiteY53" fmla="*/ 1735617 h 4053815"/>
                <a:gd name="connsiteX54" fmla="*/ 165608 w 5719575"/>
                <a:gd name="connsiteY54" fmla="*/ 1282943 h 4053815"/>
                <a:gd name="connsiteX55" fmla="*/ 265196 w 5719575"/>
                <a:gd name="connsiteY55" fmla="*/ 1156195 h 4053815"/>
                <a:gd name="connsiteX0" fmla="*/ 265196 w 5719575"/>
                <a:gd name="connsiteY0" fmla="*/ 1156195 h 4053815"/>
                <a:gd name="connsiteX1" fmla="*/ 645441 w 5719575"/>
                <a:gd name="connsiteY1" fmla="*/ 839324 h 4053815"/>
                <a:gd name="connsiteX2" fmla="*/ 1061901 w 5719575"/>
                <a:gd name="connsiteY2" fmla="*/ 622040 h 4053815"/>
                <a:gd name="connsiteX3" fmla="*/ 1677537 w 5719575"/>
                <a:gd name="connsiteY3" fmla="*/ 504345 h 4053815"/>
                <a:gd name="connsiteX4" fmla="*/ 2401814 w 5719575"/>
                <a:gd name="connsiteY4" fmla="*/ 395704 h 4053815"/>
                <a:gd name="connsiteX5" fmla="*/ 3053192 w 5719575"/>
                <a:gd name="connsiteY5" fmla="*/ 314222 h 4053815"/>
                <a:gd name="connsiteX6" fmla="*/ 3326705 w 5719575"/>
                <a:gd name="connsiteY6" fmla="*/ 259902 h 4053815"/>
                <a:gd name="connsiteX7" fmla="*/ 3453453 w 5719575"/>
                <a:gd name="connsiteY7" fmla="*/ 76923 h 4053815"/>
                <a:gd name="connsiteX8" fmla="*/ 3507774 w 5719575"/>
                <a:gd name="connsiteY8" fmla="*/ 1643 h 4053815"/>
                <a:gd name="connsiteX9" fmla="*/ 3543965 w 5719575"/>
                <a:gd name="connsiteY9" fmla="*/ 33587 h 4053815"/>
                <a:gd name="connsiteX10" fmla="*/ 3487900 w 5719575"/>
                <a:gd name="connsiteY10" fmla="*/ 130608 h 4053815"/>
                <a:gd name="connsiteX11" fmla="*/ 3452016 w 5719575"/>
                <a:gd name="connsiteY11" fmla="*/ 250848 h 4053815"/>
                <a:gd name="connsiteX12" fmla="*/ 3528239 w 5719575"/>
                <a:gd name="connsiteY12" fmla="*/ 354728 h 4053815"/>
                <a:gd name="connsiteX13" fmla="*/ 3841315 w 5719575"/>
                <a:gd name="connsiteY13" fmla="*/ 404757 h 4053815"/>
                <a:gd name="connsiteX14" fmla="*/ 4131497 w 5719575"/>
                <a:gd name="connsiteY14" fmla="*/ 533415 h 4053815"/>
                <a:gd name="connsiteX15" fmla="*/ 4375469 w 5719575"/>
                <a:gd name="connsiteY15" fmla="*/ 603462 h 4053815"/>
                <a:gd name="connsiteX16" fmla="*/ 4746661 w 5719575"/>
                <a:gd name="connsiteY16" fmla="*/ 504345 h 4053815"/>
                <a:gd name="connsiteX17" fmla="*/ 4950128 w 5719575"/>
                <a:gd name="connsiteY17" fmla="*/ 424774 h 4053815"/>
                <a:gd name="connsiteX18" fmla="*/ 5009212 w 5719575"/>
                <a:gd name="connsiteY18" fmla="*/ 450025 h 4053815"/>
                <a:gd name="connsiteX19" fmla="*/ 4900099 w 5719575"/>
                <a:gd name="connsiteY19" fmla="*/ 508637 h 4053815"/>
                <a:gd name="connsiteX20" fmla="*/ 4694721 w 5719575"/>
                <a:gd name="connsiteY20" fmla="*/ 609167 h 4053815"/>
                <a:gd name="connsiteX21" fmla="*/ 4608007 w 5719575"/>
                <a:gd name="connsiteY21" fmla="*/ 744004 h 4053815"/>
                <a:gd name="connsiteX22" fmla="*/ 4659452 w 5719575"/>
                <a:gd name="connsiteY22" fmla="*/ 864575 h 4053815"/>
                <a:gd name="connsiteX23" fmla="*/ 4887225 w 5719575"/>
                <a:gd name="connsiteY23" fmla="*/ 1075657 h 4053815"/>
                <a:gd name="connsiteX24" fmla="*/ 5244602 w 5719575"/>
                <a:gd name="connsiteY24" fmla="*/ 1518333 h 4053815"/>
                <a:gd name="connsiteX25" fmla="*/ 5485225 w 5719575"/>
                <a:gd name="connsiteY25" fmla="*/ 1894760 h 4053815"/>
                <a:gd name="connsiteX26" fmla="*/ 5602450 w 5719575"/>
                <a:gd name="connsiteY26" fmla="*/ 2140383 h 4053815"/>
                <a:gd name="connsiteX27" fmla="*/ 5705856 w 5719575"/>
                <a:gd name="connsiteY27" fmla="*/ 2453245 h 4053815"/>
                <a:gd name="connsiteX28" fmla="*/ 5714368 w 5719575"/>
                <a:gd name="connsiteY28" fmla="*/ 2735696 h 4053815"/>
                <a:gd name="connsiteX29" fmla="*/ 5658208 w 5719575"/>
                <a:gd name="connsiteY29" fmla="*/ 2959744 h 4053815"/>
                <a:gd name="connsiteX30" fmla="*/ 5629138 w 5719575"/>
                <a:gd name="connsiteY30" fmla="*/ 3073149 h 4053815"/>
                <a:gd name="connsiteX31" fmla="*/ 5574346 w 5719575"/>
                <a:gd name="connsiteY31" fmla="*/ 3172737 h 4053815"/>
                <a:gd name="connsiteX32" fmla="*/ 5478082 w 5719575"/>
                <a:gd name="connsiteY32" fmla="*/ 3154630 h 4053815"/>
                <a:gd name="connsiteX33" fmla="*/ 5421476 w 5719575"/>
                <a:gd name="connsiteY33" fmla="*/ 3080976 h 4053815"/>
                <a:gd name="connsiteX34" fmla="*/ 5331812 w 5719575"/>
                <a:gd name="connsiteY34" fmla="*/ 3055041 h 4053815"/>
                <a:gd name="connsiteX35" fmla="*/ 5261932 w 5719575"/>
                <a:gd name="connsiteY35" fmla="*/ 3083358 h 4053815"/>
                <a:gd name="connsiteX36" fmla="*/ 5217441 w 5719575"/>
                <a:gd name="connsiteY36" fmla="*/ 3137466 h 4053815"/>
                <a:gd name="connsiteX37" fmla="*/ 5221451 w 5719575"/>
                <a:gd name="connsiteY37" fmla="*/ 3202421 h 4053815"/>
                <a:gd name="connsiteX38" fmla="*/ 5272234 w 5719575"/>
                <a:gd name="connsiteY38" fmla="*/ 3257070 h 4053815"/>
                <a:gd name="connsiteX39" fmla="*/ 5359444 w 5719575"/>
                <a:gd name="connsiteY39" fmla="*/ 3290432 h 4053815"/>
                <a:gd name="connsiteX40" fmla="*/ 5446159 w 5719575"/>
                <a:gd name="connsiteY40" fmla="*/ 3327612 h 4053815"/>
                <a:gd name="connsiteX41" fmla="*/ 5364206 w 5719575"/>
                <a:gd name="connsiteY41" fmla="*/ 3510096 h 4053815"/>
                <a:gd name="connsiteX42" fmla="*/ 5018265 w 5719575"/>
                <a:gd name="connsiteY42" fmla="*/ 3682112 h 4053815"/>
                <a:gd name="connsiteX43" fmla="*/ 4133407 w 5719575"/>
                <a:gd name="connsiteY43" fmla="*/ 3888432 h 4053815"/>
                <a:gd name="connsiteX44" fmla="*/ 3361458 w 5719575"/>
                <a:gd name="connsiteY44" fmla="*/ 4028524 h 4053815"/>
                <a:gd name="connsiteX45" fmla="*/ 2844019 w 5719575"/>
                <a:gd name="connsiteY45" fmla="*/ 4046161 h 4053815"/>
                <a:gd name="connsiteX46" fmla="*/ 2324128 w 5719575"/>
                <a:gd name="connsiteY46" fmla="*/ 3942753 h 4053815"/>
                <a:gd name="connsiteX47" fmla="*/ 1722804 w 5719575"/>
                <a:gd name="connsiteY47" fmla="*/ 3680201 h 4053815"/>
                <a:gd name="connsiteX48" fmla="*/ 1418594 w 5719575"/>
                <a:gd name="connsiteY48" fmla="*/ 3554847 h 4053815"/>
                <a:gd name="connsiteX49" fmla="*/ 1136734 w 5719575"/>
                <a:gd name="connsiteY49" fmla="*/ 3451485 h 4053815"/>
                <a:gd name="connsiteX50" fmla="*/ 666402 w 5719575"/>
                <a:gd name="connsiteY50" fmla="*/ 3204188 h 4053815"/>
                <a:gd name="connsiteX51" fmla="*/ 265667 w 5719575"/>
                <a:gd name="connsiteY51" fmla="*/ 2799163 h 4053815"/>
                <a:gd name="connsiteX52" fmla="*/ 41712 w 5719575"/>
                <a:gd name="connsiteY52" fmla="*/ 2281206 h 4053815"/>
                <a:gd name="connsiteX53" fmla="*/ 11699 w 5719575"/>
                <a:gd name="connsiteY53" fmla="*/ 1735617 h 4053815"/>
                <a:gd name="connsiteX54" fmla="*/ 160846 w 5719575"/>
                <a:gd name="connsiteY54" fmla="*/ 1297230 h 4053815"/>
                <a:gd name="connsiteX55" fmla="*/ 265196 w 5719575"/>
                <a:gd name="connsiteY55" fmla="*/ 1156195 h 4053815"/>
                <a:gd name="connsiteX0" fmla="*/ 265196 w 5719575"/>
                <a:gd name="connsiteY0" fmla="*/ 1156195 h 4053815"/>
                <a:gd name="connsiteX1" fmla="*/ 645441 w 5719575"/>
                <a:gd name="connsiteY1" fmla="*/ 839324 h 4053815"/>
                <a:gd name="connsiteX2" fmla="*/ 1061901 w 5719575"/>
                <a:gd name="connsiteY2" fmla="*/ 622040 h 4053815"/>
                <a:gd name="connsiteX3" fmla="*/ 1677537 w 5719575"/>
                <a:gd name="connsiteY3" fmla="*/ 504345 h 4053815"/>
                <a:gd name="connsiteX4" fmla="*/ 2401814 w 5719575"/>
                <a:gd name="connsiteY4" fmla="*/ 395704 h 4053815"/>
                <a:gd name="connsiteX5" fmla="*/ 3053192 w 5719575"/>
                <a:gd name="connsiteY5" fmla="*/ 314222 h 4053815"/>
                <a:gd name="connsiteX6" fmla="*/ 3326705 w 5719575"/>
                <a:gd name="connsiteY6" fmla="*/ 259902 h 4053815"/>
                <a:gd name="connsiteX7" fmla="*/ 3453453 w 5719575"/>
                <a:gd name="connsiteY7" fmla="*/ 76923 h 4053815"/>
                <a:gd name="connsiteX8" fmla="*/ 3507774 w 5719575"/>
                <a:gd name="connsiteY8" fmla="*/ 1643 h 4053815"/>
                <a:gd name="connsiteX9" fmla="*/ 3543965 w 5719575"/>
                <a:gd name="connsiteY9" fmla="*/ 33587 h 4053815"/>
                <a:gd name="connsiteX10" fmla="*/ 3487900 w 5719575"/>
                <a:gd name="connsiteY10" fmla="*/ 130608 h 4053815"/>
                <a:gd name="connsiteX11" fmla="*/ 3452016 w 5719575"/>
                <a:gd name="connsiteY11" fmla="*/ 250848 h 4053815"/>
                <a:gd name="connsiteX12" fmla="*/ 3528239 w 5719575"/>
                <a:gd name="connsiteY12" fmla="*/ 354728 h 4053815"/>
                <a:gd name="connsiteX13" fmla="*/ 3841315 w 5719575"/>
                <a:gd name="connsiteY13" fmla="*/ 404757 h 4053815"/>
                <a:gd name="connsiteX14" fmla="*/ 4131497 w 5719575"/>
                <a:gd name="connsiteY14" fmla="*/ 533415 h 4053815"/>
                <a:gd name="connsiteX15" fmla="*/ 4375469 w 5719575"/>
                <a:gd name="connsiteY15" fmla="*/ 603462 h 4053815"/>
                <a:gd name="connsiteX16" fmla="*/ 4746661 w 5719575"/>
                <a:gd name="connsiteY16" fmla="*/ 504345 h 4053815"/>
                <a:gd name="connsiteX17" fmla="*/ 4950128 w 5719575"/>
                <a:gd name="connsiteY17" fmla="*/ 424774 h 4053815"/>
                <a:gd name="connsiteX18" fmla="*/ 5009212 w 5719575"/>
                <a:gd name="connsiteY18" fmla="*/ 450025 h 4053815"/>
                <a:gd name="connsiteX19" fmla="*/ 4900099 w 5719575"/>
                <a:gd name="connsiteY19" fmla="*/ 508637 h 4053815"/>
                <a:gd name="connsiteX20" fmla="*/ 4694721 w 5719575"/>
                <a:gd name="connsiteY20" fmla="*/ 609167 h 4053815"/>
                <a:gd name="connsiteX21" fmla="*/ 4608007 w 5719575"/>
                <a:gd name="connsiteY21" fmla="*/ 744004 h 4053815"/>
                <a:gd name="connsiteX22" fmla="*/ 4659452 w 5719575"/>
                <a:gd name="connsiteY22" fmla="*/ 864575 h 4053815"/>
                <a:gd name="connsiteX23" fmla="*/ 4887225 w 5719575"/>
                <a:gd name="connsiteY23" fmla="*/ 1075657 h 4053815"/>
                <a:gd name="connsiteX24" fmla="*/ 5244602 w 5719575"/>
                <a:gd name="connsiteY24" fmla="*/ 1518333 h 4053815"/>
                <a:gd name="connsiteX25" fmla="*/ 5485225 w 5719575"/>
                <a:gd name="connsiteY25" fmla="*/ 1894760 h 4053815"/>
                <a:gd name="connsiteX26" fmla="*/ 5602450 w 5719575"/>
                <a:gd name="connsiteY26" fmla="*/ 2140383 h 4053815"/>
                <a:gd name="connsiteX27" fmla="*/ 5705856 w 5719575"/>
                <a:gd name="connsiteY27" fmla="*/ 2453245 h 4053815"/>
                <a:gd name="connsiteX28" fmla="*/ 5714368 w 5719575"/>
                <a:gd name="connsiteY28" fmla="*/ 2735696 h 4053815"/>
                <a:gd name="connsiteX29" fmla="*/ 5658208 w 5719575"/>
                <a:gd name="connsiteY29" fmla="*/ 2959744 h 4053815"/>
                <a:gd name="connsiteX30" fmla="*/ 5629138 w 5719575"/>
                <a:gd name="connsiteY30" fmla="*/ 3073149 h 4053815"/>
                <a:gd name="connsiteX31" fmla="*/ 5574346 w 5719575"/>
                <a:gd name="connsiteY31" fmla="*/ 3172737 h 4053815"/>
                <a:gd name="connsiteX32" fmla="*/ 5478082 w 5719575"/>
                <a:gd name="connsiteY32" fmla="*/ 3154630 h 4053815"/>
                <a:gd name="connsiteX33" fmla="*/ 5421476 w 5719575"/>
                <a:gd name="connsiteY33" fmla="*/ 3080976 h 4053815"/>
                <a:gd name="connsiteX34" fmla="*/ 5331812 w 5719575"/>
                <a:gd name="connsiteY34" fmla="*/ 3055041 h 4053815"/>
                <a:gd name="connsiteX35" fmla="*/ 5261932 w 5719575"/>
                <a:gd name="connsiteY35" fmla="*/ 3083358 h 4053815"/>
                <a:gd name="connsiteX36" fmla="*/ 5217441 w 5719575"/>
                <a:gd name="connsiteY36" fmla="*/ 3137466 h 4053815"/>
                <a:gd name="connsiteX37" fmla="*/ 5221451 w 5719575"/>
                <a:gd name="connsiteY37" fmla="*/ 3202421 h 4053815"/>
                <a:gd name="connsiteX38" fmla="*/ 5272234 w 5719575"/>
                <a:gd name="connsiteY38" fmla="*/ 3257070 h 4053815"/>
                <a:gd name="connsiteX39" fmla="*/ 5359444 w 5719575"/>
                <a:gd name="connsiteY39" fmla="*/ 3290432 h 4053815"/>
                <a:gd name="connsiteX40" fmla="*/ 5446159 w 5719575"/>
                <a:gd name="connsiteY40" fmla="*/ 3327612 h 4053815"/>
                <a:gd name="connsiteX41" fmla="*/ 5364206 w 5719575"/>
                <a:gd name="connsiteY41" fmla="*/ 3510096 h 4053815"/>
                <a:gd name="connsiteX42" fmla="*/ 5018265 w 5719575"/>
                <a:gd name="connsiteY42" fmla="*/ 3682112 h 4053815"/>
                <a:gd name="connsiteX43" fmla="*/ 4133407 w 5719575"/>
                <a:gd name="connsiteY43" fmla="*/ 3888432 h 4053815"/>
                <a:gd name="connsiteX44" fmla="*/ 3361458 w 5719575"/>
                <a:gd name="connsiteY44" fmla="*/ 4028524 h 4053815"/>
                <a:gd name="connsiteX45" fmla="*/ 2844019 w 5719575"/>
                <a:gd name="connsiteY45" fmla="*/ 4046161 h 4053815"/>
                <a:gd name="connsiteX46" fmla="*/ 2324128 w 5719575"/>
                <a:gd name="connsiteY46" fmla="*/ 3942753 h 4053815"/>
                <a:gd name="connsiteX47" fmla="*/ 1722804 w 5719575"/>
                <a:gd name="connsiteY47" fmla="*/ 3680201 h 4053815"/>
                <a:gd name="connsiteX48" fmla="*/ 1418594 w 5719575"/>
                <a:gd name="connsiteY48" fmla="*/ 3554847 h 4053815"/>
                <a:gd name="connsiteX49" fmla="*/ 1136734 w 5719575"/>
                <a:gd name="connsiteY49" fmla="*/ 3451485 h 4053815"/>
                <a:gd name="connsiteX50" fmla="*/ 666402 w 5719575"/>
                <a:gd name="connsiteY50" fmla="*/ 3204188 h 4053815"/>
                <a:gd name="connsiteX51" fmla="*/ 265667 w 5719575"/>
                <a:gd name="connsiteY51" fmla="*/ 2799163 h 4053815"/>
                <a:gd name="connsiteX52" fmla="*/ 41712 w 5719575"/>
                <a:gd name="connsiteY52" fmla="*/ 2281206 h 4053815"/>
                <a:gd name="connsiteX53" fmla="*/ 11699 w 5719575"/>
                <a:gd name="connsiteY53" fmla="*/ 1735617 h 4053815"/>
                <a:gd name="connsiteX54" fmla="*/ 160846 w 5719575"/>
                <a:gd name="connsiteY54" fmla="*/ 1297230 h 4053815"/>
                <a:gd name="connsiteX55" fmla="*/ 265196 w 5719575"/>
                <a:gd name="connsiteY55" fmla="*/ 1156195 h 4053815"/>
                <a:gd name="connsiteX0" fmla="*/ 300915 w 5719575"/>
                <a:gd name="connsiteY0" fmla="*/ 1122858 h 4053815"/>
                <a:gd name="connsiteX1" fmla="*/ 645441 w 5719575"/>
                <a:gd name="connsiteY1" fmla="*/ 839324 h 4053815"/>
                <a:gd name="connsiteX2" fmla="*/ 1061901 w 5719575"/>
                <a:gd name="connsiteY2" fmla="*/ 622040 h 4053815"/>
                <a:gd name="connsiteX3" fmla="*/ 1677537 w 5719575"/>
                <a:gd name="connsiteY3" fmla="*/ 504345 h 4053815"/>
                <a:gd name="connsiteX4" fmla="*/ 2401814 w 5719575"/>
                <a:gd name="connsiteY4" fmla="*/ 395704 h 4053815"/>
                <a:gd name="connsiteX5" fmla="*/ 3053192 w 5719575"/>
                <a:gd name="connsiteY5" fmla="*/ 314222 h 4053815"/>
                <a:gd name="connsiteX6" fmla="*/ 3326705 w 5719575"/>
                <a:gd name="connsiteY6" fmla="*/ 259902 h 4053815"/>
                <a:gd name="connsiteX7" fmla="*/ 3453453 w 5719575"/>
                <a:gd name="connsiteY7" fmla="*/ 76923 h 4053815"/>
                <a:gd name="connsiteX8" fmla="*/ 3507774 w 5719575"/>
                <a:gd name="connsiteY8" fmla="*/ 1643 h 4053815"/>
                <a:gd name="connsiteX9" fmla="*/ 3543965 w 5719575"/>
                <a:gd name="connsiteY9" fmla="*/ 33587 h 4053815"/>
                <a:gd name="connsiteX10" fmla="*/ 3487900 w 5719575"/>
                <a:gd name="connsiteY10" fmla="*/ 130608 h 4053815"/>
                <a:gd name="connsiteX11" fmla="*/ 3452016 w 5719575"/>
                <a:gd name="connsiteY11" fmla="*/ 250848 h 4053815"/>
                <a:gd name="connsiteX12" fmla="*/ 3528239 w 5719575"/>
                <a:gd name="connsiteY12" fmla="*/ 354728 h 4053815"/>
                <a:gd name="connsiteX13" fmla="*/ 3841315 w 5719575"/>
                <a:gd name="connsiteY13" fmla="*/ 404757 h 4053815"/>
                <a:gd name="connsiteX14" fmla="*/ 4131497 w 5719575"/>
                <a:gd name="connsiteY14" fmla="*/ 533415 h 4053815"/>
                <a:gd name="connsiteX15" fmla="*/ 4375469 w 5719575"/>
                <a:gd name="connsiteY15" fmla="*/ 603462 h 4053815"/>
                <a:gd name="connsiteX16" fmla="*/ 4746661 w 5719575"/>
                <a:gd name="connsiteY16" fmla="*/ 504345 h 4053815"/>
                <a:gd name="connsiteX17" fmla="*/ 4950128 w 5719575"/>
                <a:gd name="connsiteY17" fmla="*/ 424774 h 4053815"/>
                <a:gd name="connsiteX18" fmla="*/ 5009212 w 5719575"/>
                <a:gd name="connsiteY18" fmla="*/ 450025 h 4053815"/>
                <a:gd name="connsiteX19" fmla="*/ 4900099 w 5719575"/>
                <a:gd name="connsiteY19" fmla="*/ 508637 h 4053815"/>
                <a:gd name="connsiteX20" fmla="*/ 4694721 w 5719575"/>
                <a:gd name="connsiteY20" fmla="*/ 609167 h 4053815"/>
                <a:gd name="connsiteX21" fmla="*/ 4608007 w 5719575"/>
                <a:gd name="connsiteY21" fmla="*/ 744004 h 4053815"/>
                <a:gd name="connsiteX22" fmla="*/ 4659452 w 5719575"/>
                <a:gd name="connsiteY22" fmla="*/ 864575 h 4053815"/>
                <a:gd name="connsiteX23" fmla="*/ 4887225 w 5719575"/>
                <a:gd name="connsiteY23" fmla="*/ 1075657 h 4053815"/>
                <a:gd name="connsiteX24" fmla="*/ 5244602 w 5719575"/>
                <a:gd name="connsiteY24" fmla="*/ 1518333 h 4053815"/>
                <a:gd name="connsiteX25" fmla="*/ 5485225 w 5719575"/>
                <a:gd name="connsiteY25" fmla="*/ 1894760 h 4053815"/>
                <a:gd name="connsiteX26" fmla="*/ 5602450 w 5719575"/>
                <a:gd name="connsiteY26" fmla="*/ 2140383 h 4053815"/>
                <a:gd name="connsiteX27" fmla="*/ 5705856 w 5719575"/>
                <a:gd name="connsiteY27" fmla="*/ 2453245 h 4053815"/>
                <a:gd name="connsiteX28" fmla="*/ 5714368 w 5719575"/>
                <a:gd name="connsiteY28" fmla="*/ 2735696 h 4053815"/>
                <a:gd name="connsiteX29" fmla="*/ 5658208 w 5719575"/>
                <a:gd name="connsiteY29" fmla="*/ 2959744 h 4053815"/>
                <a:gd name="connsiteX30" fmla="*/ 5629138 w 5719575"/>
                <a:gd name="connsiteY30" fmla="*/ 3073149 h 4053815"/>
                <a:gd name="connsiteX31" fmla="*/ 5574346 w 5719575"/>
                <a:gd name="connsiteY31" fmla="*/ 3172737 h 4053815"/>
                <a:gd name="connsiteX32" fmla="*/ 5478082 w 5719575"/>
                <a:gd name="connsiteY32" fmla="*/ 3154630 h 4053815"/>
                <a:gd name="connsiteX33" fmla="*/ 5421476 w 5719575"/>
                <a:gd name="connsiteY33" fmla="*/ 3080976 h 4053815"/>
                <a:gd name="connsiteX34" fmla="*/ 5331812 w 5719575"/>
                <a:gd name="connsiteY34" fmla="*/ 3055041 h 4053815"/>
                <a:gd name="connsiteX35" fmla="*/ 5261932 w 5719575"/>
                <a:gd name="connsiteY35" fmla="*/ 3083358 h 4053815"/>
                <a:gd name="connsiteX36" fmla="*/ 5217441 w 5719575"/>
                <a:gd name="connsiteY36" fmla="*/ 3137466 h 4053815"/>
                <a:gd name="connsiteX37" fmla="*/ 5221451 w 5719575"/>
                <a:gd name="connsiteY37" fmla="*/ 3202421 h 4053815"/>
                <a:gd name="connsiteX38" fmla="*/ 5272234 w 5719575"/>
                <a:gd name="connsiteY38" fmla="*/ 3257070 h 4053815"/>
                <a:gd name="connsiteX39" fmla="*/ 5359444 w 5719575"/>
                <a:gd name="connsiteY39" fmla="*/ 3290432 h 4053815"/>
                <a:gd name="connsiteX40" fmla="*/ 5446159 w 5719575"/>
                <a:gd name="connsiteY40" fmla="*/ 3327612 h 4053815"/>
                <a:gd name="connsiteX41" fmla="*/ 5364206 w 5719575"/>
                <a:gd name="connsiteY41" fmla="*/ 3510096 h 4053815"/>
                <a:gd name="connsiteX42" fmla="*/ 5018265 w 5719575"/>
                <a:gd name="connsiteY42" fmla="*/ 3682112 h 4053815"/>
                <a:gd name="connsiteX43" fmla="*/ 4133407 w 5719575"/>
                <a:gd name="connsiteY43" fmla="*/ 3888432 h 4053815"/>
                <a:gd name="connsiteX44" fmla="*/ 3361458 w 5719575"/>
                <a:gd name="connsiteY44" fmla="*/ 4028524 h 4053815"/>
                <a:gd name="connsiteX45" fmla="*/ 2844019 w 5719575"/>
                <a:gd name="connsiteY45" fmla="*/ 4046161 h 4053815"/>
                <a:gd name="connsiteX46" fmla="*/ 2324128 w 5719575"/>
                <a:gd name="connsiteY46" fmla="*/ 3942753 h 4053815"/>
                <a:gd name="connsiteX47" fmla="*/ 1722804 w 5719575"/>
                <a:gd name="connsiteY47" fmla="*/ 3680201 h 4053815"/>
                <a:gd name="connsiteX48" fmla="*/ 1418594 w 5719575"/>
                <a:gd name="connsiteY48" fmla="*/ 3554847 h 4053815"/>
                <a:gd name="connsiteX49" fmla="*/ 1136734 w 5719575"/>
                <a:gd name="connsiteY49" fmla="*/ 3451485 h 4053815"/>
                <a:gd name="connsiteX50" fmla="*/ 666402 w 5719575"/>
                <a:gd name="connsiteY50" fmla="*/ 3204188 h 4053815"/>
                <a:gd name="connsiteX51" fmla="*/ 265667 w 5719575"/>
                <a:gd name="connsiteY51" fmla="*/ 2799163 h 4053815"/>
                <a:gd name="connsiteX52" fmla="*/ 41712 w 5719575"/>
                <a:gd name="connsiteY52" fmla="*/ 2281206 h 4053815"/>
                <a:gd name="connsiteX53" fmla="*/ 11699 w 5719575"/>
                <a:gd name="connsiteY53" fmla="*/ 1735617 h 4053815"/>
                <a:gd name="connsiteX54" fmla="*/ 160846 w 5719575"/>
                <a:gd name="connsiteY54" fmla="*/ 1297230 h 4053815"/>
                <a:gd name="connsiteX55" fmla="*/ 300915 w 5719575"/>
                <a:gd name="connsiteY55" fmla="*/ 1122858 h 4053815"/>
                <a:gd name="connsiteX0" fmla="*/ 300915 w 5719575"/>
                <a:gd name="connsiteY0" fmla="*/ 1122858 h 4053815"/>
                <a:gd name="connsiteX1" fmla="*/ 645441 w 5719575"/>
                <a:gd name="connsiteY1" fmla="*/ 839324 h 4053815"/>
                <a:gd name="connsiteX2" fmla="*/ 1061901 w 5719575"/>
                <a:gd name="connsiteY2" fmla="*/ 622040 h 4053815"/>
                <a:gd name="connsiteX3" fmla="*/ 1677537 w 5719575"/>
                <a:gd name="connsiteY3" fmla="*/ 504345 h 4053815"/>
                <a:gd name="connsiteX4" fmla="*/ 2401814 w 5719575"/>
                <a:gd name="connsiteY4" fmla="*/ 395704 h 4053815"/>
                <a:gd name="connsiteX5" fmla="*/ 3053192 w 5719575"/>
                <a:gd name="connsiteY5" fmla="*/ 314222 h 4053815"/>
                <a:gd name="connsiteX6" fmla="*/ 3326705 w 5719575"/>
                <a:gd name="connsiteY6" fmla="*/ 259902 h 4053815"/>
                <a:gd name="connsiteX7" fmla="*/ 3453453 w 5719575"/>
                <a:gd name="connsiteY7" fmla="*/ 76923 h 4053815"/>
                <a:gd name="connsiteX8" fmla="*/ 3507774 w 5719575"/>
                <a:gd name="connsiteY8" fmla="*/ 1643 h 4053815"/>
                <a:gd name="connsiteX9" fmla="*/ 3543965 w 5719575"/>
                <a:gd name="connsiteY9" fmla="*/ 33587 h 4053815"/>
                <a:gd name="connsiteX10" fmla="*/ 3487900 w 5719575"/>
                <a:gd name="connsiteY10" fmla="*/ 130608 h 4053815"/>
                <a:gd name="connsiteX11" fmla="*/ 3452016 w 5719575"/>
                <a:gd name="connsiteY11" fmla="*/ 250848 h 4053815"/>
                <a:gd name="connsiteX12" fmla="*/ 3528239 w 5719575"/>
                <a:gd name="connsiteY12" fmla="*/ 354728 h 4053815"/>
                <a:gd name="connsiteX13" fmla="*/ 3841315 w 5719575"/>
                <a:gd name="connsiteY13" fmla="*/ 404757 h 4053815"/>
                <a:gd name="connsiteX14" fmla="*/ 4131497 w 5719575"/>
                <a:gd name="connsiteY14" fmla="*/ 533415 h 4053815"/>
                <a:gd name="connsiteX15" fmla="*/ 4375469 w 5719575"/>
                <a:gd name="connsiteY15" fmla="*/ 603462 h 4053815"/>
                <a:gd name="connsiteX16" fmla="*/ 4746661 w 5719575"/>
                <a:gd name="connsiteY16" fmla="*/ 504345 h 4053815"/>
                <a:gd name="connsiteX17" fmla="*/ 4950128 w 5719575"/>
                <a:gd name="connsiteY17" fmla="*/ 424774 h 4053815"/>
                <a:gd name="connsiteX18" fmla="*/ 5009212 w 5719575"/>
                <a:gd name="connsiteY18" fmla="*/ 450025 h 4053815"/>
                <a:gd name="connsiteX19" fmla="*/ 4900099 w 5719575"/>
                <a:gd name="connsiteY19" fmla="*/ 508637 h 4053815"/>
                <a:gd name="connsiteX20" fmla="*/ 4694721 w 5719575"/>
                <a:gd name="connsiteY20" fmla="*/ 609167 h 4053815"/>
                <a:gd name="connsiteX21" fmla="*/ 4608007 w 5719575"/>
                <a:gd name="connsiteY21" fmla="*/ 744004 h 4053815"/>
                <a:gd name="connsiteX22" fmla="*/ 4659452 w 5719575"/>
                <a:gd name="connsiteY22" fmla="*/ 864575 h 4053815"/>
                <a:gd name="connsiteX23" fmla="*/ 4887225 w 5719575"/>
                <a:gd name="connsiteY23" fmla="*/ 1075657 h 4053815"/>
                <a:gd name="connsiteX24" fmla="*/ 5244602 w 5719575"/>
                <a:gd name="connsiteY24" fmla="*/ 1518333 h 4053815"/>
                <a:gd name="connsiteX25" fmla="*/ 5485225 w 5719575"/>
                <a:gd name="connsiteY25" fmla="*/ 1894760 h 4053815"/>
                <a:gd name="connsiteX26" fmla="*/ 5602450 w 5719575"/>
                <a:gd name="connsiteY26" fmla="*/ 2140383 h 4053815"/>
                <a:gd name="connsiteX27" fmla="*/ 5705856 w 5719575"/>
                <a:gd name="connsiteY27" fmla="*/ 2453245 h 4053815"/>
                <a:gd name="connsiteX28" fmla="*/ 5714368 w 5719575"/>
                <a:gd name="connsiteY28" fmla="*/ 2735696 h 4053815"/>
                <a:gd name="connsiteX29" fmla="*/ 5658208 w 5719575"/>
                <a:gd name="connsiteY29" fmla="*/ 2959744 h 4053815"/>
                <a:gd name="connsiteX30" fmla="*/ 5629138 w 5719575"/>
                <a:gd name="connsiteY30" fmla="*/ 3073149 h 4053815"/>
                <a:gd name="connsiteX31" fmla="*/ 5574346 w 5719575"/>
                <a:gd name="connsiteY31" fmla="*/ 3172737 h 4053815"/>
                <a:gd name="connsiteX32" fmla="*/ 5478082 w 5719575"/>
                <a:gd name="connsiteY32" fmla="*/ 3154630 h 4053815"/>
                <a:gd name="connsiteX33" fmla="*/ 5421476 w 5719575"/>
                <a:gd name="connsiteY33" fmla="*/ 3080976 h 4053815"/>
                <a:gd name="connsiteX34" fmla="*/ 5331812 w 5719575"/>
                <a:gd name="connsiteY34" fmla="*/ 3055041 h 4053815"/>
                <a:gd name="connsiteX35" fmla="*/ 5261932 w 5719575"/>
                <a:gd name="connsiteY35" fmla="*/ 3083358 h 4053815"/>
                <a:gd name="connsiteX36" fmla="*/ 5217441 w 5719575"/>
                <a:gd name="connsiteY36" fmla="*/ 3137466 h 4053815"/>
                <a:gd name="connsiteX37" fmla="*/ 5221451 w 5719575"/>
                <a:gd name="connsiteY37" fmla="*/ 3202421 h 4053815"/>
                <a:gd name="connsiteX38" fmla="*/ 5272234 w 5719575"/>
                <a:gd name="connsiteY38" fmla="*/ 3257070 h 4053815"/>
                <a:gd name="connsiteX39" fmla="*/ 5359444 w 5719575"/>
                <a:gd name="connsiteY39" fmla="*/ 3290432 h 4053815"/>
                <a:gd name="connsiteX40" fmla="*/ 5446159 w 5719575"/>
                <a:gd name="connsiteY40" fmla="*/ 3327612 h 4053815"/>
                <a:gd name="connsiteX41" fmla="*/ 5364206 w 5719575"/>
                <a:gd name="connsiteY41" fmla="*/ 3510096 h 4053815"/>
                <a:gd name="connsiteX42" fmla="*/ 5018265 w 5719575"/>
                <a:gd name="connsiteY42" fmla="*/ 3682112 h 4053815"/>
                <a:gd name="connsiteX43" fmla="*/ 4133407 w 5719575"/>
                <a:gd name="connsiteY43" fmla="*/ 3888432 h 4053815"/>
                <a:gd name="connsiteX44" fmla="*/ 3361458 w 5719575"/>
                <a:gd name="connsiteY44" fmla="*/ 4028524 h 4053815"/>
                <a:gd name="connsiteX45" fmla="*/ 2844019 w 5719575"/>
                <a:gd name="connsiteY45" fmla="*/ 4046161 h 4053815"/>
                <a:gd name="connsiteX46" fmla="*/ 2324128 w 5719575"/>
                <a:gd name="connsiteY46" fmla="*/ 3942753 h 4053815"/>
                <a:gd name="connsiteX47" fmla="*/ 1722804 w 5719575"/>
                <a:gd name="connsiteY47" fmla="*/ 3680201 h 4053815"/>
                <a:gd name="connsiteX48" fmla="*/ 1418594 w 5719575"/>
                <a:gd name="connsiteY48" fmla="*/ 3554847 h 4053815"/>
                <a:gd name="connsiteX49" fmla="*/ 1136734 w 5719575"/>
                <a:gd name="connsiteY49" fmla="*/ 3451485 h 4053815"/>
                <a:gd name="connsiteX50" fmla="*/ 666402 w 5719575"/>
                <a:gd name="connsiteY50" fmla="*/ 3204188 h 4053815"/>
                <a:gd name="connsiteX51" fmla="*/ 265667 w 5719575"/>
                <a:gd name="connsiteY51" fmla="*/ 2799163 h 4053815"/>
                <a:gd name="connsiteX52" fmla="*/ 41712 w 5719575"/>
                <a:gd name="connsiteY52" fmla="*/ 2281206 h 4053815"/>
                <a:gd name="connsiteX53" fmla="*/ 11699 w 5719575"/>
                <a:gd name="connsiteY53" fmla="*/ 1735617 h 4053815"/>
                <a:gd name="connsiteX54" fmla="*/ 160846 w 5719575"/>
                <a:gd name="connsiteY54" fmla="*/ 1297230 h 4053815"/>
                <a:gd name="connsiteX55" fmla="*/ 300915 w 5719575"/>
                <a:gd name="connsiteY55" fmla="*/ 1122858 h 4053815"/>
                <a:gd name="connsiteX0" fmla="*/ 300915 w 5719575"/>
                <a:gd name="connsiteY0" fmla="*/ 1122858 h 4053815"/>
                <a:gd name="connsiteX1" fmla="*/ 645441 w 5719575"/>
                <a:gd name="connsiteY1" fmla="*/ 839324 h 4053815"/>
                <a:gd name="connsiteX2" fmla="*/ 1061901 w 5719575"/>
                <a:gd name="connsiteY2" fmla="*/ 622040 h 4053815"/>
                <a:gd name="connsiteX3" fmla="*/ 1677537 w 5719575"/>
                <a:gd name="connsiteY3" fmla="*/ 504345 h 4053815"/>
                <a:gd name="connsiteX4" fmla="*/ 2401814 w 5719575"/>
                <a:gd name="connsiteY4" fmla="*/ 395704 h 4053815"/>
                <a:gd name="connsiteX5" fmla="*/ 3053192 w 5719575"/>
                <a:gd name="connsiteY5" fmla="*/ 314222 h 4053815"/>
                <a:gd name="connsiteX6" fmla="*/ 3326705 w 5719575"/>
                <a:gd name="connsiteY6" fmla="*/ 259902 h 4053815"/>
                <a:gd name="connsiteX7" fmla="*/ 3453453 w 5719575"/>
                <a:gd name="connsiteY7" fmla="*/ 76923 h 4053815"/>
                <a:gd name="connsiteX8" fmla="*/ 3507774 w 5719575"/>
                <a:gd name="connsiteY8" fmla="*/ 1643 h 4053815"/>
                <a:gd name="connsiteX9" fmla="*/ 3543965 w 5719575"/>
                <a:gd name="connsiteY9" fmla="*/ 33587 h 4053815"/>
                <a:gd name="connsiteX10" fmla="*/ 3487900 w 5719575"/>
                <a:gd name="connsiteY10" fmla="*/ 130608 h 4053815"/>
                <a:gd name="connsiteX11" fmla="*/ 3452016 w 5719575"/>
                <a:gd name="connsiteY11" fmla="*/ 250848 h 4053815"/>
                <a:gd name="connsiteX12" fmla="*/ 3528239 w 5719575"/>
                <a:gd name="connsiteY12" fmla="*/ 354728 h 4053815"/>
                <a:gd name="connsiteX13" fmla="*/ 3841315 w 5719575"/>
                <a:gd name="connsiteY13" fmla="*/ 404757 h 4053815"/>
                <a:gd name="connsiteX14" fmla="*/ 4131497 w 5719575"/>
                <a:gd name="connsiteY14" fmla="*/ 533415 h 4053815"/>
                <a:gd name="connsiteX15" fmla="*/ 4375469 w 5719575"/>
                <a:gd name="connsiteY15" fmla="*/ 603462 h 4053815"/>
                <a:gd name="connsiteX16" fmla="*/ 4746661 w 5719575"/>
                <a:gd name="connsiteY16" fmla="*/ 504345 h 4053815"/>
                <a:gd name="connsiteX17" fmla="*/ 4950128 w 5719575"/>
                <a:gd name="connsiteY17" fmla="*/ 424774 h 4053815"/>
                <a:gd name="connsiteX18" fmla="*/ 5009212 w 5719575"/>
                <a:gd name="connsiteY18" fmla="*/ 450025 h 4053815"/>
                <a:gd name="connsiteX19" fmla="*/ 4900099 w 5719575"/>
                <a:gd name="connsiteY19" fmla="*/ 508637 h 4053815"/>
                <a:gd name="connsiteX20" fmla="*/ 4694721 w 5719575"/>
                <a:gd name="connsiteY20" fmla="*/ 609167 h 4053815"/>
                <a:gd name="connsiteX21" fmla="*/ 4608007 w 5719575"/>
                <a:gd name="connsiteY21" fmla="*/ 744004 h 4053815"/>
                <a:gd name="connsiteX22" fmla="*/ 4659452 w 5719575"/>
                <a:gd name="connsiteY22" fmla="*/ 864575 h 4053815"/>
                <a:gd name="connsiteX23" fmla="*/ 4887225 w 5719575"/>
                <a:gd name="connsiteY23" fmla="*/ 1075657 h 4053815"/>
                <a:gd name="connsiteX24" fmla="*/ 5244602 w 5719575"/>
                <a:gd name="connsiteY24" fmla="*/ 1518333 h 4053815"/>
                <a:gd name="connsiteX25" fmla="*/ 5485225 w 5719575"/>
                <a:gd name="connsiteY25" fmla="*/ 1894760 h 4053815"/>
                <a:gd name="connsiteX26" fmla="*/ 5602450 w 5719575"/>
                <a:gd name="connsiteY26" fmla="*/ 2140383 h 4053815"/>
                <a:gd name="connsiteX27" fmla="*/ 5705856 w 5719575"/>
                <a:gd name="connsiteY27" fmla="*/ 2453245 h 4053815"/>
                <a:gd name="connsiteX28" fmla="*/ 5714368 w 5719575"/>
                <a:gd name="connsiteY28" fmla="*/ 2735696 h 4053815"/>
                <a:gd name="connsiteX29" fmla="*/ 5658208 w 5719575"/>
                <a:gd name="connsiteY29" fmla="*/ 2959744 h 4053815"/>
                <a:gd name="connsiteX30" fmla="*/ 5629138 w 5719575"/>
                <a:gd name="connsiteY30" fmla="*/ 3073149 h 4053815"/>
                <a:gd name="connsiteX31" fmla="*/ 5574346 w 5719575"/>
                <a:gd name="connsiteY31" fmla="*/ 3172737 h 4053815"/>
                <a:gd name="connsiteX32" fmla="*/ 5478082 w 5719575"/>
                <a:gd name="connsiteY32" fmla="*/ 3154630 h 4053815"/>
                <a:gd name="connsiteX33" fmla="*/ 5421476 w 5719575"/>
                <a:gd name="connsiteY33" fmla="*/ 3080976 h 4053815"/>
                <a:gd name="connsiteX34" fmla="*/ 5331812 w 5719575"/>
                <a:gd name="connsiteY34" fmla="*/ 3055041 h 4053815"/>
                <a:gd name="connsiteX35" fmla="*/ 5261932 w 5719575"/>
                <a:gd name="connsiteY35" fmla="*/ 3083358 h 4053815"/>
                <a:gd name="connsiteX36" fmla="*/ 5217441 w 5719575"/>
                <a:gd name="connsiteY36" fmla="*/ 3137466 h 4053815"/>
                <a:gd name="connsiteX37" fmla="*/ 5221451 w 5719575"/>
                <a:gd name="connsiteY37" fmla="*/ 3202421 h 4053815"/>
                <a:gd name="connsiteX38" fmla="*/ 5272234 w 5719575"/>
                <a:gd name="connsiteY38" fmla="*/ 3257070 h 4053815"/>
                <a:gd name="connsiteX39" fmla="*/ 5359444 w 5719575"/>
                <a:gd name="connsiteY39" fmla="*/ 3290432 h 4053815"/>
                <a:gd name="connsiteX40" fmla="*/ 5446159 w 5719575"/>
                <a:gd name="connsiteY40" fmla="*/ 3327612 h 4053815"/>
                <a:gd name="connsiteX41" fmla="*/ 5364206 w 5719575"/>
                <a:gd name="connsiteY41" fmla="*/ 3510096 h 4053815"/>
                <a:gd name="connsiteX42" fmla="*/ 5018265 w 5719575"/>
                <a:gd name="connsiteY42" fmla="*/ 3682112 h 4053815"/>
                <a:gd name="connsiteX43" fmla="*/ 4133407 w 5719575"/>
                <a:gd name="connsiteY43" fmla="*/ 3888432 h 4053815"/>
                <a:gd name="connsiteX44" fmla="*/ 3361458 w 5719575"/>
                <a:gd name="connsiteY44" fmla="*/ 4028524 h 4053815"/>
                <a:gd name="connsiteX45" fmla="*/ 2844019 w 5719575"/>
                <a:gd name="connsiteY45" fmla="*/ 4046161 h 4053815"/>
                <a:gd name="connsiteX46" fmla="*/ 2324128 w 5719575"/>
                <a:gd name="connsiteY46" fmla="*/ 3942753 h 4053815"/>
                <a:gd name="connsiteX47" fmla="*/ 1722804 w 5719575"/>
                <a:gd name="connsiteY47" fmla="*/ 3680201 h 4053815"/>
                <a:gd name="connsiteX48" fmla="*/ 1418594 w 5719575"/>
                <a:gd name="connsiteY48" fmla="*/ 3554847 h 4053815"/>
                <a:gd name="connsiteX49" fmla="*/ 1136734 w 5719575"/>
                <a:gd name="connsiteY49" fmla="*/ 3451485 h 4053815"/>
                <a:gd name="connsiteX50" fmla="*/ 666402 w 5719575"/>
                <a:gd name="connsiteY50" fmla="*/ 3204188 h 4053815"/>
                <a:gd name="connsiteX51" fmla="*/ 265667 w 5719575"/>
                <a:gd name="connsiteY51" fmla="*/ 2799163 h 4053815"/>
                <a:gd name="connsiteX52" fmla="*/ 41712 w 5719575"/>
                <a:gd name="connsiteY52" fmla="*/ 2281206 h 4053815"/>
                <a:gd name="connsiteX53" fmla="*/ 11699 w 5719575"/>
                <a:gd name="connsiteY53" fmla="*/ 1735617 h 4053815"/>
                <a:gd name="connsiteX54" fmla="*/ 160846 w 5719575"/>
                <a:gd name="connsiteY54" fmla="*/ 1297230 h 4053815"/>
                <a:gd name="connsiteX55" fmla="*/ 300915 w 5719575"/>
                <a:gd name="connsiteY55" fmla="*/ 1122858 h 4053815"/>
                <a:gd name="connsiteX0" fmla="*/ 300915 w 5719575"/>
                <a:gd name="connsiteY0" fmla="*/ 1122858 h 4053815"/>
                <a:gd name="connsiteX1" fmla="*/ 645441 w 5719575"/>
                <a:gd name="connsiteY1" fmla="*/ 839324 h 4053815"/>
                <a:gd name="connsiteX2" fmla="*/ 1061901 w 5719575"/>
                <a:gd name="connsiteY2" fmla="*/ 622040 h 4053815"/>
                <a:gd name="connsiteX3" fmla="*/ 1687062 w 5719575"/>
                <a:gd name="connsiteY3" fmla="*/ 497202 h 4053815"/>
                <a:gd name="connsiteX4" fmla="*/ 2401814 w 5719575"/>
                <a:gd name="connsiteY4" fmla="*/ 395704 h 4053815"/>
                <a:gd name="connsiteX5" fmla="*/ 3053192 w 5719575"/>
                <a:gd name="connsiteY5" fmla="*/ 314222 h 4053815"/>
                <a:gd name="connsiteX6" fmla="*/ 3326705 w 5719575"/>
                <a:gd name="connsiteY6" fmla="*/ 259902 h 4053815"/>
                <a:gd name="connsiteX7" fmla="*/ 3453453 w 5719575"/>
                <a:gd name="connsiteY7" fmla="*/ 76923 h 4053815"/>
                <a:gd name="connsiteX8" fmla="*/ 3507774 w 5719575"/>
                <a:gd name="connsiteY8" fmla="*/ 1643 h 4053815"/>
                <a:gd name="connsiteX9" fmla="*/ 3543965 w 5719575"/>
                <a:gd name="connsiteY9" fmla="*/ 33587 h 4053815"/>
                <a:gd name="connsiteX10" fmla="*/ 3487900 w 5719575"/>
                <a:gd name="connsiteY10" fmla="*/ 130608 h 4053815"/>
                <a:gd name="connsiteX11" fmla="*/ 3452016 w 5719575"/>
                <a:gd name="connsiteY11" fmla="*/ 250848 h 4053815"/>
                <a:gd name="connsiteX12" fmla="*/ 3528239 w 5719575"/>
                <a:gd name="connsiteY12" fmla="*/ 354728 h 4053815"/>
                <a:gd name="connsiteX13" fmla="*/ 3841315 w 5719575"/>
                <a:gd name="connsiteY13" fmla="*/ 404757 h 4053815"/>
                <a:gd name="connsiteX14" fmla="*/ 4131497 w 5719575"/>
                <a:gd name="connsiteY14" fmla="*/ 533415 h 4053815"/>
                <a:gd name="connsiteX15" fmla="*/ 4375469 w 5719575"/>
                <a:gd name="connsiteY15" fmla="*/ 603462 h 4053815"/>
                <a:gd name="connsiteX16" fmla="*/ 4746661 w 5719575"/>
                <a:gd name="connsiteY16" fmla="*/ 504345 h 4053815"/>
                <a:gd name="connsiteX17" fmla="*/ 4950128 w 5719575"/>
                <a:gd name="connsiteY17" fmla="*/ 424774 h 4053815"/>
                <a:gd name="connsiteX18" fmla="*/ 5009212 w 5719575"/>
                <a:gd name="connsiteY18" fmla="*/ 450025 h 4053815"/>
                <a:gd name="connsiteX19" fmla="*/ 4900099 w 5719575"/>
                <a:gd name="connsiteY19" fmla="*/ 508637 h 4053815"/>
                <a:gd name="connsiteX20" fmla="*/ 4694721 w 5719575"/>
                <a:gd name="connsiteY20" fmla="*/ 609167 h 4053815"/>
                <a:gd name="connsiteX21" fmla="*/ 4608007 w 5719575"/>
                <a:gd name="connsiteY21" fmla="*/ 744004 h 4053815"/>
                <a:gd name="connsiteX22" fmla="*/ 4659452 w 5719575"/>
                <a:gd name="connsiteY22" fmla="*/ 864575 h 4053815"/>
                <a:gd name="connsiteX23" fmla="*/ 4887225 w 5719575"/>
                <a:gd name="connsiteY23" fmla="*/ 1075657 h 4053815"/>
                <a:gd name="connsiteX24" fmla="*/ 5244602 w 5719575"/>
                <a:gd name="connsiteY24" fmla="*/ 1518333 h 4053815"/>
                <a:gd name="connsiteX25" fmla="*/ 5485225 w 5719575"/>
                <a:gd name="connsiteY25" fmla="*/ 1894760 h 4053815"/>
                <a:gd name="connsiteX26" fmla="*/ 5602450 w 5719575"/>
                <a:gd name="connsiteY26" fmla="*/ 2140383 h 4053815"/>
                <a:gd name="connsiteX27" fmla="*/ 5705856 w 5719575"/>
                <a:gd name="connsiteY27" fmla="*/ 2453245 h 4053815"/>
                <a:gd name="connsiteX28" fmla="*/ 5714368 w 5719575"/>
                <a:gd name="connsiteY28" fmla="*/ 2735696 h 4053815"/>
                <a:gd name="connsiteX29" fmla="*/ 5658208 w 5719575"/>
                <a:gd name="connsiteY29" fmla="*/ 2959744 h 4053815"/>
                <a:gd name="connsiteX30" fmla="*/ 5629138 w 5719575"/>
                <a:gd name="connsiteY30" fmla="*/ 3073149 h 4053815"/>
                <a:gd name="connsiteX31" fmla="*/ 5574346 w 5719575"/>
                <a:gd name="connsiteY31" fmla="*/ 3172737 h 4053815"/>
                <a:gd name="connsiteX32" fmla="*/ 5478082 w 5719575"/>
                <a:gd name="connsiteY32" fmla="*/ 3154630 h 4053815"/>
                <a:gd name="connsiteX33" fmla="*/ 5421476 w 5719575"/>
                <a:gd name="connsiteY33" fmla="*/ 3080976 h 4053815"/>
                <a:gd name="connsiteX34" fmla="*/ 5331812 w 5719575"/>
                <a:gd name="connsiteY34" fmla="*/ 3055041 h 4053815"/>
                <a:gd name="connsiteX35" fmla="*/ 5261932 w 5719575"/>
                <a:gd name="connsiteY35" fmla="*/ 3083358 h 4053815"/>
                <a:gd name="connsiteX36" fmla="*/ 5217441 w 5719575"/>
                <a:gd name="connsiteY36" fmla="*/ 3137466 h 4053815"/>
                <a:gd name="connsiteX37" fmla="*/ 5221451 w 5719575"/>
                <a:gd name="connsiteY37" fmla="*/ 3202421 h 4053815"/>
                <a:gd name="connsiteX38" fmla="*/ 5272234 w 5719575"/>
                <a:gd name="connsiteY38" fmla="*/ 3257070 h 4053815"/>
                <a:gd name="connsiteX39" fmla="*/ 5359444 w 5719575"/>
                <a:gd name="connsiteY39" fmla="*/ 3290432 h 4053815"/>
                <a:gd name="connsiteX40" fmla="*/ 5446159 w 5719575"/>
                <a:gd name="connsiteY40" fmla="*/ 3327612 h 4053815"/>
                <a:gd name="connsiteX41" fmla="*/ 5364206 w 5719575"/>
                <a:gd name="connsiteY41" fmla="*/ 3510096 h 4053815"/>
                <a:gd name="connsiteX42" fmla="*/ 5018265 w 5719575"/>
                <a:gd name="connsiteY42" fmla="*/ 3682112 h 4053815"/>
                <a:gd name="connsiteX43" fmla="*/ 4133407 w 5719575"/>
                <a:gd name="connsiteY43" fmla="*/ 3888432 h 4053815"/>
                <a:gd name="connsiteX44" fmla="*/ 3361458 w 5719575"/>
                <a:gd name="connsiteY44" fmla="*/ 4028524 h 4053815"/>
                <a:gd name="connsiteX45" fmla="*/ 2844019 w 5719575"/>
                <a:gd name="connsiteY45" fmla="*/ 4046161 h 4053815"/>
                <a:gd name="connsiteX46" fmla="*/ 2324128 w 5719575"/>
                <a:gd name="connsiteY46" fmla="*/ 3942753 h 4053815"/>
                <a:gd name="connsiteX47" fmla="*/ 1722804 w 5719575"/>
                <a:gd name="connsiteY47" fmla="*/ 3680201 h 4053815"/>
                <a:gd name="connsiteX48" fmla="*/ 1418594 w 5719575"/>
                <a:gd name="connsiteY48" fmla="*/ 3554847 h 4053815"/>
                <a:gd name="connsiteX49" fmla="*/ 1136734 w 5719575"/>
                <a:gd name="connsiteY49" fmla="*/ 3451485 h 4053815"/>
                <a:gd name="connsiteX50" fmla="*/ 666402 w 5719575"/>
                <a:gd name="connsiteY50" fmla="*/ 3204188 h 4053815"/>
                <a:gd name="connsiteX51" fmla="*/ 265667 w 5719575"/>
                <a:gd name="connsiteY51" fmla="*/ 2799163 h 4053815"/>
                <a:gd name="connsiteX52" fmla="*/ 41712 w 5719575"/>
                <a:gd name="connsiteY52" fmla="*/ 2281206 h 4053815"/>
                <a:gd name="connsiteX53" fmla="*/ 11699 w 5719575"/>
                <a:gd name="connsiteY53" fmla="*/ 1735617 h 4053815"/>
                <a:gd name="connsiteX54" fmla="*/ 160846 w 5719575"/>
                <a:gd name="connsiteY54" fmla="*/ 1297230 h 4053815"/>
                <a:gd name="connsiteX55" fmla="*/ 300915 w 5719575"/>
                <a:gd name="connsiteY55" fmla="*/ 1122858 h 4053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5719575" h="4053815">
                  <a:moveTo>
                    <a:pt x="300915" y="1122858"/>
                  </a:moveTo>
                  <a:cubicBezTo>
                    <a:pt x="360250" y="1051302"/>
                    <a:pt x="518610" y="922794"/>
                    <a:pt x="645441" y="839324"/>
                  </a:cubicBezTo>
                  <a:cubicBezTo>
                    <a:pt x="772272" y="755854"/>
                    <a:pt x="888298" y="679060"/>
                    <a:pt x="1061901" y="622040"/>
                  </a:cubicBezTo>
                  <a:cubicBezTo>
                    <a:pt x="1235505" y="565020"/>
                    <a:pt x="1463743" y="534925"/>
                    <a:pt x="1687062" y="497202"/>
                  </a:cubicBezTo>
                  <a:cubicBezTo>
                    <a:pt x="1910381" y="459479"/>
                    <a:pt x="2174126" y="426201"/>
                    <a:pt x="2401814" y="395704"/>
                  </a:cubicBezTo>
                  <a:lnTo>
                    <a:pt x="3053192" y="314222"/>
                  </a:lnTo>
                  <a:cubicBezTo>
                    <a:pt x="3207340" y="291588"/>
                    <a:pt x="3259995" y="299452"/>
                    <a:pt x="3326705" y="259902"/>
                  </a:cubicBezTo>
                  <a:cubicBezTo>
                    <a:pt x="3393415" y="220352"/>
                    <a:pt x="3423275" y="119966"/>
                    <a:pt x="3453453" y="76923"/>
                  </a:cubicBezTo>
                  <a:cubicBezTo>
                    <a:pt x="3483631" y="33880"/>
                    <a:pt x="3492689" y="8866"/>
                    <a:pt x="3507774" y="1643"/>
                  </a:cubicBezTo>
                  <a:cubicBezTo>
                    <a:pt x="3522859" y="-5580"/>
                    <a:pt x="3547277" y="12093"/>
                    <a:pt x="3543965" y="33587"/>
                  </a:cubicBezTo>
                  <a:cubicBezTo>
                    <a:pt x="3540653" y="55081"/>
                    <a:pt x="3503225" y="94398"/>
                    <a:pt x="3487900" y="130608"/>
                  </a:cubicBezTo>
                  <a:cubicBezTo>
                    <a:pt x="3472575" y="166818"/>
                    <a:pt x="3445293" y="213495"/>
                    <a:pt x="3452016" y="250848"/>
                  </a:cubicBezTo>
                  <a:cubicBezTo>
                    <a:pt x="3458739" y="288201"/>
                    <a:pt x="3463356" y="329077"/>
                    <a:pt x="3528239" y="354728"/>
                  </a:cubicBezTo>
                  <a:cubicBezTo>
                    <a:pt x="3593122" y="380379"/>
                    <a:pt x="3740772" y="374976"/>
                    <a:pt x="3841315" y="404757"/>
                  </a:cubicBezTo>
                  <a:cubicBezTo>
                    <a:pt x="3941858" y="434538"/>
                    <a:pt x="4042471" y="500298"/>
                    <a:pt x="4131497" y="533415"/>
                  </a:cubicBezTo>
                  <a:cubicBezTo>
                    <a:pt x="4220523" y="566532"/>
                    <a:pt x="4272942" y="608307"/>
                    <a:pt x="4375469" y="603462"/>
                  </a:cubicBezTo>
                  <a:cubicBezTo>
                    <a:pt x="4477996" y="598617"/>
                    <a:pt x="4650885" y="534126"/>
                    <a:pt x="4746661" y="504345"/>
                  </a:cubicBezTo>
                  <a:cubicBezTo>
                    <a:pt x="4842437" y="474564"/>
                    <a:pt x="4906370" y="433827"/>
                    <a:pt x="4950128" y="424774"/>
                  </a:cubicBezTo>
                  <a:cubicBezTo>
                    <a:pt x="4993886" y="415721"/>
                    <a:pt x="5017550" y="436048"/>
                    <a:pt x="5009212" y="450025"/>
                  </a:cubicBezTo>
                  <a:cubicBezTo>
                    <a:pt x="5000874" y="464002"/>
                    <a:pt x="4952514" y="482113"/>
                    <a:pt x="4900099" y="508637"/>
                  </a:cubicBezTo>
                  <a:cubicBezTo>
                    <a:pt x="4847684" y="535161"/>
                    <a:pt x="4743403" y="569939"/>
                    <a:pt x="4694721" y="609167"/>
                  </a:cubicBezTo>
                  <a:cubicBezTo>
                    <a:pt x="4646039" y="648395"/>
                    <a:pt x="4613885" y="701436"/>
                    <a:pt x="4608007" y="744004"/>
                  </a:cubicBezTo>
                  <a:cubicBezTo>
                    <a:pt x="4602129" y="786572"/>
                    <a:pt x="4612916" y="809299"/>
                    <a:pt x="4659452" y="864575"/>
                  </a:cubicBezTo>
                  <a:cubicBezTo>
                    <a:pt x="4705988" y="919851"/>
                    <a:pt x="4789700" y="966697"/>
                    <a:pt x="4887225" y="1075657"/>
                  </a:cubicBezTo>
                  <a:cubicBezTo>
                    <a:pt x="4984750" y="1184617"/>
                    <a:pt x="5144935" y="1381816"/>
                    <a:pt x="5244602" y="1518333"/>
                  </a:cubicBezTo>
                  <a:cubicBezTo>
                    <a:pt x="5344269" y="1654850"/>
                    <a:pt x="5425584" y="1791085"/>
                    <a:pt x="5485225" y="1894760"/>
                  </a:cubicBezTo>
                  <a:cubicBezTo>
                    <a:pt x="5544866" y="1998435"/>
                    <a:pt x="5564090" y="2040158"/>
                    <a:pt x="5602450" y="2140383"/>
                  </a:cubicBezTo>
                  <a:cubicBezTo>
                    <a:pt x="5640810" y="2240608"/>
                    <a:pt x="5687203" y="2354026"/>
                    <a:pt x="5705856" y="2453245"/>
                  </a:cubicBezTo>
                  <a:cubicBezTo>
                    <a:pt x="5724509" y="2552464"/>
                    <a:pt x="5720722" y="2658820"/>
                    <a:pt x="5714368" y="2735696"/>
                  </a:cubicBezTo>
                  <a:cubicBezTo>
                    <a:pt x="5708014" y="2812572"/>
                    <a:pt x="5672413" y="2903502"/>
                    <a:pt x="5658208" y="2959744"/>
                  </a:cubicBezTo>
                  <a:cubicBezTo>
                    <a:pt x="5644003" y="3015986"/>
                    <a:pt x="5643115" y="3037650"/>
                    <a:pt x="5629138" y="3073149"/>
                  </a:cubicBezTo>
                  <a:cubicBezTo>
                    <a:pt x="5615161" y="3108648"/>
                    <a:pt x="5599522" y="3159157"/>
                    <a:pt x="5574346" y="3172737"/>
                  </a:cubicBezTo>
                  <a:cubicBezTo>
                    <a:pt x="5549170" y="3186317"/>
                    <a:pt x="5503560" y="3169924"/>
                    <a:pt x="5478082" y="3154630"/>
                  </a:cubicBezTo>
                  <a:cubicBezTo>
                    <a:pt x="5452604" y="3139337"/>
                    <a:pt x="5442283" y="3097177"/>
                    <a:pt x="5421476" y="3080976"/>
                  </a:cubicBezTo>
                  <a:cubicBezTo>
                    <a:pt x="5400670" y="3064775"/>
                    <a:pt x="5358403" y="3054644"/>
                    <a:pt x="5331812" y="3055041"/>
                  </a:cubicBezTo>
                  <a:cubicBezTo>
                    <a:pt x="5305221" y="3055438"/>
                    <a:pt x="5281391" y="3068827"/>
                    <a:pt x="5261932" y="3083358"/>
                  </a:cubicBezTo>
                  <a:cubicBezTo>
                    <a:pt x="5242473" y="3097889"/>
                    <a:pt x="5224188" y="3117622"/>
                    <a:pt x="5217441" y="3137466"/>
                  </a:cubicBezTo>
                  <a:cubicBezTo>
                    <a:pt x="5210694" y="3157310"/>
                    <a:pt x="5213906" y="3184074"/>
                    <a:pt x="5221451" y="3202421"/>
                  </a:cubicBezTo>
                  <a:cubicBezTo>
                    <a:pt x="5228996" y="3220768"/>
                    <a:pt x="5249235" y="3242402"/>
                    <a:pt x="5272234" y="3257070"/>
                  </a:cubicBezTo>
                  <a:cubicBezTo>
                    <a:pt x="5295233" y="3271739"/>
                    <a:pt x="5330457" y="3278675"/>
                    <a:pt x="5359444" y="3290432"/>
                  </a:cubicBezTo>
                  <a:cubicBezTo>
                    <a:pt x="5388432" y="3302189"/>
                    <a:pt x="5445365" y="3291001"/>
                    <a:pt x="5446159" y="3327612"/>
                  </a:cubicBezTo>
                  <a:cubicBezTo>
                    <a:pt x="5446953" y="3364223"/>
                    <a:pt x="5435522" y="3451013"/>
                    <a:pt x="5364206" y="3510096"/>
                  </a:cubicBezTo>
                  <a:cubicBezTo>
                    <a:pt x="5292890" y="3569179"/>
                    <a:pt x="5223398" y="3619056"/>
                    <a:pt x="5018265" y="3682112"/>
                  </a:cubicBezTo>
                  <a:cubicBezTo>
                    <a:pt x="4813132" y="3745168"/>
                    <a:pt x="4409542" y="3830697"/>
                    <a:pt x="4133407" y="3888432"/>
                  </a:cubicBezTo>
                  <a:cubicBezTo>
                    <a:pt x="3857273" y="3946167"/>
                    <a:pt x="3576356" y="4002236"/>
                    <a:pt x="3361458" y="4028524"/>
                  </a:cubicBezTo>
                  <a:cubicBezTo>
                    <a:pt x="3146560" y="4054812"/>
                    <a:pt x="3016907" y="4060456"/>
                    <a:pt x="2844019" y="4046161"/>
                  </a:cubicBezTo>
                  <a:cubicBezTo>
                    <a:pt x="2671131" y="4031866"/>
                    <a:pt x="2510997" y="4003746"/>
                    <a:pt x="2324128" y="3942753"/>
                  </a:cubicBezTo>
                  <a:cubicBezTo>
                    <a:pt x="2137259" y="3881760"/>
                    <a:pt x="1873726" y="3744852"/>
                    <a:pt x="1722804" y="3680201"/>
                  </a:cubicBezTo>
                  <a:cubicBezTo>
                    <a:pt x="1571882" y="3615550"/>
                    <a:pt x="1510716" y="3590982"/>
                    <a:pt x="1418594" y="3554847"/>
                  </a:cubicBezTo>
                  <a:cubicBezTo>
                    <a:pt x="1326472" y="3518712"/>
                    <a:pt x="1269243" y="3498022"/>
                    <a:pt x="1136734" y="3451485"/>
                  </a:cubicBezTo>
                  <a:cubicBezTo>
                    <a:pt x="1004225" y="3404948"/>
                    <a:pt x="811580" y="3312908"/>
                    <a:pt x="666402" y="3204188"/>
                  </a:cubicBezTo>
                  <a:cubicBezTo>
                    <a:pt x="521224" y="3095468"/>
                    <a:pt x="369782" y="2952993"/>
                    <a:pt x="265667" y="2799163"/>
                  </a:cubicBezTo>
                  <a:cubicBezTo>
                    <a:pt x="161552" y="2645333"/>
                    <a:pt x="84040" y="2458464"/>
                    <a:pt x="41712" y="2281206"/>
                  </a:cubicBezTo>
                  <a:cubicBezTo>
                    <a:pt x="-616" y="2103948"/>
                    <a:pt x="-10935" y="1901597"/>
                    <a:pt x="11699" y="1735617"/>
                  </a:cubicBezTo>
                  <a:cubicBezTo>
                    <a:pt x="34333" y="1569637"/>
                    <a:pt x="95975" y="1394594"/>
                    <a:pt x="160846" y="1297230"/>
                  </a:cubicBezTo>
                  <a:cubicBezTo>
                    <a:pt x="225717" y="1199866"/>
                    <a:pt x="241580" y="1194414"/>
                    <a:pt x="300915" y="1122858"/>
                  </a:cubicBezTo>
                  <a:close/>
                </a:path>
              </a:pathLst>
            </a:custGeom>
            <a:solidFill>
              <a:srgbClr val="E0C79F"/>
            </a:solidFill>
            <a:ln w="28575">
              <a:solidFill>
                <a:srgbClr val="F7D9B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098" name="组合 1097"/>
            <p:cNvGrpSpPr/>
            <p:nvPr/>
          </p:nvGrpSpPr>
          <p:grpSpPr>
            <a:xfrm>
              <a:off x="4718322" y="1225330"/>
              <a:ext cx="2109600" cy="2109600"/>
              <a:chOff x="4718322" y="1225330"/>
              <a:chExt cx="2109600" cy="2109600"/>
            </a:xfrm>
          </p:grpSpPr>
          <p:sp>
            <p:nvSpPr>
              <p:cNvPr id="2552" name="椭圆 2551"/>
              <p:cNvSpPr/>
              <p:nvPr/>
            </p:nvSpPr>
            <p:spPr>
              <a:xfrm>
                <a:off x="4718322" y="1225330"/>
                <a:ext cx="2109600" cy="2109600"/>
              </a:xfrm>
              <a:prstGeom prst="ellipse">
                <a:avLst/>
              </a:prstGeom>
              <a:gradFill flip="none" rotWithShape="1">
                <a:gsLst>
                  <a:gs pos="0">
                    <a:srgbClr val="3A2E6A">
                      <a:shade val="30000"/>
                      <a:satMod val="115000"/>
                    </a:srgbClr>
                  </a:gs>
                  <a:gs pos="50000">
                    <a:srgbClr val="3A2E6A">
                      <a:shade val="67500"/>
                      <a:satMod val="115000"/>
                    </a:srgbClr>
                  </a:gs>
                  <a:gs pos="100000">
                    <a:srgbClr val="6F6BA5"/>
                  </a:gs>
                </a:gsLst>
                <a:lin ang="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53" name="任意多边形 2552"/>
              <p:cNvSpPr/>
              <p:nvPr/>
            </p:nvSpPr>
            <p:spPr>
              <a:xfrm>
                <a:off x="4756227" y="1283485"/>
                <a:ext cx="1451175" cy="1397803"/>
              </a:xfrm>
              <a:custGeom>
                <a:avLst/>
                <a:gdLst>
                  <a:gd name="connsiteX0" fmla="*/ 145749 w 1452538"/>
                  <a:gd name="connsiteY0" fmla="*/ 540960 h 1398242"/>
                  <a:gd name="connsiteX1" fmla="*/ 243380 w 1452538"/>
                  <a:gd name="connsiteY1" fmla="*/ 390941 h 1398242"/>
                  <a:gd name="connsiteX2" fmla="*/ 424355 w 1452538"/>
                  <a:gd name="connsiteY2" fmla="*/ 226635 h 1398242"/>
                  <a:gd name="connsiteX3" fmla="*/ 610092 w 1452538"/>
                  <a:gd name="connsiteY3" fmla="*/ 105191 h 1398242"/>
                  <a:gd name="connsiteX4" fmla="*/ 791067 w 1452538"/>
                  <a:gd name="connsiteY4" fmla="*/ 26610 h 1398242"/>
                  <a:gd name="connsiteX5" fmla="*/ 898224 w 1452538"/>
                  <a:gd name="connsiteY5" fmla="*/ 416 h 1398242"/>
                  <a:gd name="connsiteX6" fmla="*/ 912511 w 1452538"/>
                  <a:gd name="connsiteY6" fmla="*/ 14703 h 1398242"/>
                  <a:gd name="connsiteX7" fmla="*/ 969661 w 1452538"/>
                  <a:gd name="connsiteY7" fmla="*/ 67091 h 1398242"/>
                  <a:gd name="connsiteX8" fmla="*/ 1095867 w 1452538"/>
                  <a:gd name="connsiteY8" fmla="*/ 209966 h 1398242"/>
                  <a:gd name="connsiteX9" fmla="*/ 1205405 w 1452538"/>
                  <a:gd name="connsiteY9" fmla="*/ 371891 h 1398242"/>
                  <a:gd name="connsiteX10" fmla="*/ 1295892 w 1452538"/>
                  <a:gd name="connsiteY10" fmla="*/ 548103 h 1398242"/>
                  <a:gd name="connsiteX11" fmla="*/ 1369711 w 1452538"/>
                  <a:gd name="connsiteY11" fmla="*/ 752891 h 1398242"/>
                  <a:gd name="connsiteX12" fmla="*/ 1426861 w 1452538"/>
                  <a:gd name="connsiteY12" fmla="*/ 998160 h 1398242"/>
                  <a:gd name="connsiteX13" fmla="*/ 1448292 w 1452538"/>
                  <a:gd name="connsiteY13" fmla="*/ 1191041 h 1398242"/>
                  <a:gd name="connsiteX14" fmla="*/ 1450674 w 1452538"/>
                  <a:gd name="connsiteY14" fmla="*/ 1298197 h 1398242"/>
                  <a:gd name="connsiteX15" fmla="*/ 1426861 w 1452538"/>
                  <a:gd name="connsiteY15" fmla="*/ 1310103 h 1398242"/>
                  <a:gd name="connsiteX16" fmla="*/ 1305417 w 1452538"/>
                  <a:gd name="connsiteY16" fmla="*/ 1343441 h 1398242"/>
                  <a:gd name="connsiteX17" fmla="*/ 1091105 w 1452538"/>
                  <a:gd name="connsiteY17" fmla="*/ 1386303 h 1398242"/>
                  <a:gd name="connsiteX18" fmla="*/ 867267 w 1452538"/>
                  <a:gd name="connsiteY18" fmla="*/ 1398210 h 1398242"/>
                  <a:gd name="connsiteX19" fmla="*/ 710105 w 1452538"/>
                  <a:gd name="connsiteY19" fmla="*/ 1383922 h 1398242"/>
                  <a:gd name="connsiteX20" fmla="*/ 474361 w 1452538"/>
                  <a:gd name="connsiteY20" fmla="*/ 1329153 h 1398242"/>
                  <a:gd name="connsiteX21" fmla="*/ 260049 w 1452538"/>
                  <a:gd name="connsiteY21" fmla="*/ 1233903 h 1398242"/>
                  <a:gd name="connsiteX22" fmla="*/ 121936 w 1452538"/>
                  <a:gd name="connsiteY22" fmla="*/ 1129128 h 1398242"/>
                  <a:gd name="connsiteX23" fmla="*/ 19542 w 1452538"/>
                  <a:gd name="connsiteY23" fmla="*/ 1026735 h 1398242"/>
                  <a:gd name="connsiteX24" fmla="*/ 2874 w 1452538"/>
                  <a:gd name="connsiteY24" fmla="*/ 1010066 h 1398242"/>
                  <a:gd name="connsiteX25" fmla="*/ 2874 w 1452538"/>
                  <a:gd name="connsiteY25" fmla="*/ 981491 h 1398242"/>
                  <a:gd name="connsiteX26" fmla="*/ 31449 w 1452538"/>
                  <a:gd name="connsiteY26" fmla="*/ 833853 h 1398242"/>
                  <a:gd name="connsiteX27" fmla="*/ 86217 w 1452538"/>
                  <a:gd name="connsiteY27" fmla="*/ 652878 h 1398242"/>
                  <a:gd name="connsiteX28" fmla="*/ 145749 w 1452538"/>
                  <a:gd name="connsiteY28" fmla="*/ 540960 h 1398242"/>
                  <a:gd name="connsiteX0" fmla="*/ 145749 w 1452538"/>
                  <a:gd name="connsiteY0" fmla="*/ 540649 h 1397931"/>
                  <a:gd name="connsiteX1" fmla="*/ 243380 w 1452538"/>
                  <a:gd name="connsiteY1" fmla="*/ 390630 h 1397931"/>
                  <a:gd name="connsiteX2" fmla="*/ 424355 w 1452538"/>
                  <a:gd name="connsiteY2" fmla="*/ 226324 h 1397931"/>
                  <a:gd name="connsiteX3" fmla="*/ 610092 w 1452538"/>
                  <a:gd name="connsiteY3" fmla="*/ 104880 h 1397931"/>
                  <a:gd name="connsiteX4" fmla="*/ 791067 w 1452538"/>
                  <a:gd name="connsiteY4" fmla="*/ 26299 h 1397931"/>
                  <a:gd name="connsiteX5" fmla="*/ 898224 w 1452538"/>
                  <a:gd name="connsiteY5" fmla="*/ 105 h 1397931"/>
                  <a:gd name="connsiteX6" fmla="*/ 924417 w 1452538"/>
                  <a:gd name="connsiteY6" fmla="*/ 19155 h 1397931"/>
                  <a:gd name="connsiteX7" fmla="*/ 969661 w 1452538"/>
                  <a:gd name="connsiteY7" fmla="*/ 66780 h 1397931"/>
                  <a:gd name="connsiteX8" fmla="*/ 1095867 w 1452538"/>
                  <a:gd name="connsiteY8" fmla="*/ 209655 h 1397931"/>
                  <a:gd name="connsiteX9" fmla="*/ 1205405 w 1452538"/>
                  <a:gd name="connsiteY9" fmla="*/ 371580 h 1397931"/>
                  <a:gd name="connsiteX10" fmla="*/ 1295892 w 1452538"/>
                  <a:gd name="connsiteY10" fmla="*/ 547792 h 1397931"/>
                  <a:gd name="connsiteX11" fmla="*/ 1369711 w 1452538"/>
                  <a:gd name="connsiteY11" fmla="*/ 752580 h 1397931"/>
                  <a:gd name="connsiteX12" fmla="*/ 1426861 w 1452538"/>
                  <a:gd name="connsiteY12" fmla="*/ 997849 h 1397931"/>
                  <a:gd name="connsiteX13" fmla="*/ 1448292 w 1452538"/>
                  <a:gd name="connsiteY13" fmla="*/ 1190730 h 1397931"/>
                  <a:gd name="connsiteX14" fmla="*/ 1450674 w 1452538"/>
                  <a:gd name="connsiteY14" fmla="*/ 1297886 h 1397931"/>
                  <a:gd name="connsiteX15" fmla="*/ 1426861 w 1452538"/>
                  <a:gd name="connsiteY15" fmla="*/ 1309792 h 1397931"/>
                  <a:gd name="connsiteX16" fmla="*/ 1305417 w 1452538"/>
                  <a:gd name="connsiteY16" fmla="*/ 1343130 h 1397931"/>
                  <a:gd name="connsiteX17" fmla="*/ 1091105 w 1452538"/>
                  <a:gd name="connsiteY17" fmla="*/ 1385992 h 1397931"/>
                  <a:gd name="connsiteX18" fmla="*/ 867267 w 1452538"/>
                  <a:gd name="connsiteY18" fmla="*/ 1397899 h 1397931"/>
                  <a:gd name="connsiteX19" fmla="*/ 710105 w 1452538"/>
                  <a:gd name="connsiteY19" fmla="*/ 1383611 h 1397931"/>
                  <a:gd name="connsiteX20" fmla="*/ 474361 w 1452538"/>
                  <a:gd name="connsiteY20" fmla="*/ 1328842 h 1397931"/>
                  <a:gd name="connsiteX21" fmla="*/ 260049 w 1452538"/>
                  <a:gd name="connsiteY21" fmla="*/ 1233592 h 1397931"/>
                  <a:gd name="connsiteX22" fmla="*/ 121936 w 1452538"/>
                  <a:gd name="connsiteY22" fmla="*/ 1128817 h 1397931"/>
                  <a:gd name="connsiteX23" fmla="*/ 19542 w 1452538"/>
                  <a:gd name="connsiteY23" fmla="*/ 1026424 h 1397931"/>
                  <a:gd name="connsiteX24" fmla="*/ 2874 w 1452538"/>
                  <a:gd name="connsiteY24" fmla="*/ 1009755 h 1397931"/>
                  <a:gd name="connsiteX25" fmla="*/ 2874 w 1452538"/>
                  <a:gd name="connsiteY25" fmla="*/ 981180 h 1397931"/>
                  <a:gd name="connsiteX26" fmla="*/ 31449 w 1452538"/>
                  <a:gd name="connsiteY26" fmla="*/ 833542 h 1397931"/>
                  <a:gd name="connsiteX27" fmla="*/ 86217 w 1452538"/>
                  <a:gd name="connsiteY27" fmla="*/ 652567 h 1397931"/>
                  <a:gd name="connsiteX28" fmla="*/ 145749 w 1452538"/>
                  <a:gd name="connsiteY28" fmla="*/ 540649 h 1397931"/>
                  <a:gd name="connsiteX0" fmla="*/ 145749 w 1452538"/>
                  <a:gd name="connsiteY0" fmla="*/ 540649 h 1397931"/>
                  <a:gd name="connsiteX1" fmla="*/ 243380 w 1452538"/>
                  <a:gd name="connsiteY1" fmla="*/ 390630 h 1397931"/>
                  <a:gd name="connsiteX2" fmla="*/ 424355 w 1452538"/>
                  <a:gd name="connsiteY2" fmla="*/ 226324 h 1397931"/>
                  <a:gd name="connsiteX3" fmla="*/ 610092 w 1452538"/>
                  <a:gd name="connsiteY3" fmla="*/ 104880 h 1397931"/>
                  <a:gd name="connsiteX4" fmla="*/ 791067 w 1452538"/>
                  <a:gd name="connsiteY4" fmla="*/ 26299 h 1397931"/>
                  <a:gd name="connsiteX5" fmla="*/ 898224 w 1452538"/>
                  <a:gd name="connsiteY5" fmla="*/ 105 h 1397931"/>
                  <a:gd name="connsiteX6" fmla="*/ 924417 w 1452538"/>
                  <a:gd name="connsiteY6" fmla="*/ 19155 h 1397931"/>
                  <a:gd name="connsiteX7" fmla="*/ 969661 w 1452538"/>
                  <a:gd name="connsiteY7" fmla="*/ 66780 h 1397931"/>
                  <a:gd name="connsiteX8" fmla="*/ 1095867 w 1452538"/>
                  <a:gd name="connsiteY8" fmla="*/ 209655 h 1397931"/>
                  <a:gd name="connsiteX9" fmla="*/ 1205405 w 1452538"/>
                  <a:gd name="connsiteY9" fmla="*/ 371580 h 1397931"/>
                  <a:gd name="connsiteX10" fmla="*/ 1295892 w 1452538"/>
                  <a:gd name="connsiteY10" fmla="*/ 547792 h 1397931"/>
                  <a:gd name="connsiteX11" fmla="*/ 1369711 w 1452538"/>
                  <a:gd name="connsiteY11" fmla="*/ 752580 h 1397931"/>
                  <a:gd name="connsiteX12" fmla="*/ 1426861 w 1452538"/>
                  <a:gd name="connsiteY12" fmla="*/ 997849 h 1397931"/>
                  <a:gd name="connsiteX13" fmla="*/ 1448292 w 1452538"/>
                  <a:gd name="connsiteY13" fmla="*/ 1190730 h 1397931"/>
                  <a:gd name="connsiteX14" fmla="*/ 1450674 w 1452538"/>
                  <a:gd name="connsiteY14" fmla="*/ 1297886 h 1397931"/>
                  <a:gd name="connsiteX15" fmla="*/ 1426861 w 1452538"/>
                  <a:gd name="connsiteY15" fmla="*/ 1309792 h 1397931"/>
                  <a:gd name="connsiteX16" fmla="*/ 1305417 w 1452538"/>
                  <a:gd name="connsiteY16" fmla="*/ 1343130 h 1397931"/>
                  <a:gd name="connsiteX17" fmla="*/ 1091105 w 1452538"/>
                  <a:gd name="connsiteY17" fmla="*/ 1385992 h 1397931"/>
                  <a:gd name="connsiteX18" fmla="*/ 867267 w 1452538"/>
                  <a:gd name="connsiteY18" fmla="*/ 1397899 h 1397931"/>
                  <a:gd name="connsiteX19" fmla="*/ 710105 w 1452538"/>
                  <a:gd name="connsiteY19" fmla="*/ 1383611 h 1397931"/>
                  <a:gd name="connsiteX20" fmla="*/ 474361 w 1452538"/>
                  <a:gd name="connsiteY20" fmla="*/ 1328842 h 1397931"/>
                  <a:gd name="connsiteX21" fmla="*/ 260049 w 1452538"/>
                  <a:gd name="connsiteY21" fmla="*/ 1233592 h 1397931"/>
                  <a:gd name="connsiteX22" fmla="*/ 121936 w 1452538"/>
                  <a:gd name="connsiteY22" fmla="*/ 1128817 h 1397931"/>
                  <a:gd name="connsiteX23" fmla="*/ 19542 w 1452538"/>
                  <a:gd name="connsiteY23" fmla="*/ 1026424 h 1397931"/>
                  <a:gd name="connsiteX24" fmla="*/ 2874 w 1452538"/>
                  <a:gd name="connsiteY24" fmla="*/ 1009755 h 1397931"/>
                  <a:gd name="connsiteX25" fmla="*/ 2874 w 1452538"/>
                  <a:gd name="connsiteY25" fmla="*/ 981180 h 1397931"/>
                  <a:gd name="connsiteX26" fmla="*/ 31449 w 1452538"/>
                  <a:gd name="connsiteY26" fmla="*/ 833542 h 1397931"/>
                  <a:gd name="connsiteX27" fmla="*/ 86217 w 1452538"/>
                  <a:gd name="connsiteY27" fmla="*/ 652567 h 1397931"/>
                  <a:gd name="connsiteX28" fmla="*/ 145749 w 1452538"/>
                  <a:gd name="connsiteY28" fmla="*/ 540649 h 1397931"/>
                  <a:gd name="connsiteX0" fmla="*/ 143368 w 1452538"/>
                  <a:gd name="connsiteY0" fmla="*/ 535887 h 1397931"/>
                  <a:gd name="connsiteX1" fmla="*/ 243380 w 1452538"/>
                  <a:gd name="connsiteY1" fmla="*/ 390630 h 1397931"/>
                  <a:gd name="connsiteX2" fmla="*/ 424355 w 1452538"/>
                  <a:gd name="connsiteY2" fmla="*/ 226324 h 1397931"/>
                  <a:gd name="connsiteX3" fmla="*/ 610092 w 1452538"/>
                  <a:gd name="connsiteY3" fmla="*/ 104880 h 1397931"/>
                  <a:gd name="connsiteX4" fmla="*/ 791067 w 1452538"/>
                  <a:gd name="connsiteY4" fmla="*/ 26299 h 1397931"/>
                  <a:gd name="connsiteX5" fmla="*/ 898224 w 1452538"/>
                  <a:gd name="connsiteY5" fmla="*/ 105 h 1397931"/>
                  <a:gd name="connsiteX6" fmla="*/ 924417 w 1452538"/>
                  <a:gd name="connsiteY6" fmla="*/ 19155 h 1397931"/>
                  <a:gd name="connsiteX7" fmla="*/ 969661 w 1452538"/>
                  <a:gd name="connsiteY7" fmla="*/ 66780 h 1397931"/>
                  <a:gd name="connsiteX8" fmla="*/ 1095867 w 1452538"/>
                  <a:gd name="connsiteY8" fmla="*/ 209655 h 1397931"/>
                  <a:gd name="connsiteX9" fmla="*/ 1205405 w 1452538"/>
                  <a:gd name="connsiteY9" fmla="*/ 371580 h 1397931"/>
                  <a:gd name="connsiteX10" fmla="*/ 1295892 w 1452538"/>
                  <a:gd name="connsiteY10" fmla="*/ 547792 h 1397931"/>
                  <a:gd name="connsiteX11" fmla="*/ 1369711 w 1452538"/>
                  <a:gd name="connsiteY11" fmla="*/ 752580 h 1397931"/>
                  <a:gd name="connsiteX12" fmla="*/ 1426861 w 1452538"/>
                  <a:gd name="connsiteY12" fmla="*/ 997849 h 1397931"/>
                  <a:gd name="connsiteX13" fmla="*/ 1448292 w 1452538"/>
                  <a:gd name="connsiteY13" fmla="*/ 1190730 h 1397931"/>
                  <a:gd name="connsiteX14" fmla="*/ 1450674 w 1452538"/>
                  <a:gd name="connsiteY14" fmla="*/ 1297886 h 1397931"/>
                  <a:gd name="connsiteX15" fmla="*/ 1426861 w 1452538"/>
                  <a:gd name="connsiteY15" fmla="*/ 1309792 h 1397931"/>
                  <a:gd name="connsiteX16" fmla="*/ 1305417 w 1452538"/>
                  <a:gd name="connsiteY16" fmla="*/ 1343130 h 1397931"/>
                  <a:gd name="connsiteX17" fmla="*/ 1091105 w 1452538"/>
                  <a:gd name="connsiteY17" fmla="*/ 1385992 h 1397931"/>
                  <a:gd name="connsiteX18" fmla="*/ 867267 w 1452538"/>
                  <a:gd name="connsiteY18" fmla="*/ 1397899 h 1397931"/>
                  <a:gd name="connsiteX19" fmla="*/ 710105 w 1452538"/>
                  <a:gd name="connsiteY19" fmla="*/ 1383611 h 1397931"/>
                  <a:gd name="connsiteX20" fmla="*/ 474361 w 1452538"/>
                  <a:gd name="connsiteY20" fmla="*/ 1328842 h 1397931"/>
                  <a:gd name="connsiteX21" fmla="*/ 260049 w 1452538"/>
                  <a:gd name="connsiteY21" fmla="*/ 1233592 h 1397931"/>
                  <a:gd name="connsiteX22" fmla="*/ 121936 w 1452538"/>
                  <a:gd name="connsiteY22" fmla="*/ 1128817 h 1397931"/>
                  <a:gd name="connsiteX23" fmla="*/ 19542 w 1452538"/>
                  <a:gd name="connsiteY23" fmla="*/ 1026424 h 1397931"/>
                  <a:gd name="connsiteX24" fmla="*/ 2874 w 1452538"/>
                  <a:gd name="connsiteY24" fmla="*/ 1009755 h 1397931"/>
                  <a:gd name="connsiteX25" fmla="*/ 2874 w 1452538"/>
                  <a:gd name="connsiteY25" fmla="*/ 981180 h 1397931"/>
                  <a:gd name="connsiteX26" fmla="*/ 31449 w 1452538"/>
                  <a:gd name="connsiteY26" fmla="*/ 833542 h 1397931"/>
                  <a:gd name="connsiteX27" fmla="*/ 86217 w 1452538"/>
                  <a:gd name="connsiteY27" fmla="*/ 652567 h 1397931"/>
                  <a:gd name="connsiteX28" fmla="*/ 143368 w 1452538"/>
                  <a:gd name="connsiteY28" fmla="*/ 535887 h 1397931"/>
                  <a:gd name="connsiteX0" fmla="*/ 144682 w 1453852"/>
                  <a:gd name="connsiteY0" fmla="*/ 535887 h 1397931"/>
                  <a:gd name="connsiteX1" fmla="*/ 244694 w 1453852"/>
                  <a:gd name="connsiteY1" fmla="*/ 390630 h 1397931"/>
                  <a:gd name="connsiteX2" fmla="*/ 425669 w 1453852"/>
                  <a:gd name="connsiteY2" fmla="*/ 226324 h 1397931"/>
                  <a:gd name="connsiteX3" fmla="*/ 611406 w 1453852"/>
                  <a:gd name="connsiteY3" fmla="*/ 104880 h 1397931"/>
                  <a:gd name="connsiteX4" fmla="*/ 792381 w 1453852"/>
                  <a:gd name="connsiteY4" fmla="*/ 26299 h 1397931"/>
                  <a:gd name="connsiteX5" fmla="*/ 899538 w 1453852"/>
                  <a:gd name="connsiteY5" fmla="*/ 105 h 1397931"/>
                  <a:gd name="connsiteX6" fmla="*/ 925731 w 1453852"/>
                  <a:gd name="connsiteY6" fmla="*/ 19155 h 1397931"/>
                  <a:gd name="connsiteX7" fmla="*/ 970975 w 1453852"/>
                  <a:gd name="connsiteY7" fmla="*/ 66780 h 1397931"/>
                  <a:gd name="connsiteX8" fmla="*/ 1097181 w 1453852"/>
                  <a:gd name="connsiteY8" fmla="*/ 209655 h 1397931"/>
                  <a:gd name="connsiteX9" fmla="*/ 1206719 w 1453852"/>
                  <a:gd name="connsiteY9" fmla="*/ 371580 h 1397931"/>
                  <a:gd name="connsiteX10" fmla="*/ 1297206 w 1453852"/>
                  <a:gd name="connsiteY10" fmla="*/ 547792 h 1397931"/>
                  <a:gd name="connsiteX11" fmla="*/ 1371025 w 1453852"/>
                  <a:gd name="connsiteY11" fmla="*/ 752580 h 1397931"/>
                  <a:gd name="connsiteX12" fmla="*/ 1428175 w 1453852"/>
                  <a:gd name="connsiteY12" fmla="*/ 997849 h 1397931"/>
                  <a:gd name="connsiteX13" fmla="*/ 1449606 w 1453852"/>
                  <a:gd name="connsiteY13" fmla="*/ 1190730 h 1397931"/>
                  <a:gd name="connsiteX14" fmla="*/ 1451988 w 1453852"/>
                  <a:gd name="connsiteY14" fmla="*/ 1297886 h 1397931"/>
                  <a:gd name="connsiteX15" fmla="*/ 1428175 w 1453852"/>
                  <a:gd name="connsiteY15" fmla="*/ 1309792 h 1397931"/>
                  <a:gd name="connsiteX16" fmla="*/ 1306731 w 1453852"/>
                  <a:gd name="connsiteY16" fmla="*/ 1343130 h 1397931"/>
                  <a:gd name="connsiteX17" fmla="*/ 1092419 w 1453852"/>
                  <a:gd name="connsiteY17" fmla="*/ 1385992 h 1397931"/>
                  <a:gd name="connsiteX18" fmla="*/ 868581 w 1453852"/>
                  <a:gd name="connsiteY18" fmla="*/ 1397899 h 1397931"/>
                  <a:gd name="connsiteX19" fmla="*/ 711419 w 1453852"/>
                  <a:gd name="connsiteY19" fmla="*/ 1383611 h 1397931"/>
                  <a:gd name="connsiteX20" fmla="*/ 475675 w 1453852"/>
                  <a:gd name="connsiteY20" fmla="*/ 1328842 h 1397931"/>
                  <a:gd name="connsiteX21" fmla="*/ 261363 w 1453852"/>
                  <a:gd name="connsiteY21" fmla="*/ 1233592 h 1397931"/>
                  <a:gd name="connsiteX22" fmla="*/ 123250 w 1453852"/>
                  <a:gd name="connsiteY22" fmla="*/ 1128817 h 1397931"/>
                  <a:gd name="connsiteX23" fmla="*/ 42288 w 1453852"/>
                  <a:gd name="connsiteY23" fmla="*/ 1047855 h 1397931"/>
                  <a:gd name="connsiteX24" fmla="*/ 4188 w 1453852"/>
                  <a:gd name="connsiteY24" fmla="*/ 1009755 h 1397931"/>
                  <a:gd name="connsiteX25" fmla="*/ 4188 w 1453852"/>
                  <a:gd name="connsiteY25" fmla="*/ 981180 h 1397931"/>
                  <a:gd name="connsiteX26" fmla="*/ 32763 w 1453852"/>
                  <a:gd name="connsiteY26" fmla="*/ 833542 h 1397931"/>
                  <a:gd name="connsiteX27" fmla="*/ 87531 w 1453852"/>
                  <a:gd name="connsiteY27" fmla="*/ 652567 h 1397931"/>
                  <a:gd name="connsiteX28" fmla="*/ 144682 w 1453852"/>
                  <a:gd name="connsiteY28" fmla="*/ 535887 h 1397931"/>
                  <a:gd name="connsiteX0" fmla="*/ 143613 w 1452783"/>
                  <a:gd name="connsiteY0" fmla="*/ 535887 h 1397931"/>
                  <a:gd name="connsiteX1" fmla="*/ 243625 w 1452783"/>
                  <a:gd name="connsiteY1" fmla="*/ 390630 h 1397931"/>
                  <a:gd name="connsiteX2" fmla="*/ 424600 w 1452783"/>
                  <a:gd name="connsiteY2" fmla="*/ 226324 h 1397931"/>
                  <a:gd name="connsiteX3" fmla="*/ 610337 w 1452783"/>
                  <a:gd name="connsiteY3" fmla="*/ 104880 h 1397931"/>
                  <a:gd name="connsiteX4" fmla="*/ 791312 w 1452783"/>
                  <a:gd name="connsiteY4" fmla="*/ 26299 h 1397931"/>
                  <a:gd name="connsiteX5" fmla="*/ 898469 w 1452783"/>
                  <a:gd name="connsiteY5" fmla="*/ 105 h 1397931"/>
                  <a:gd name="connsiteX6" fmla="*/ 924662 w 1452783"/>
                  <a:gd name="connsiteY6" fmla="*/ 19155 h 1397931"/>
                  <a:gd name="connsiteX7" fmla="*/ 969906 w 1452783"/>
                  <a:gd name="connsiteY7" fmla="*/ 66780 h 1397931"/>
                  <a:gd name="connsiteX8" fmla="*/ 1096112 w 1452783"/>
                  <a:gd name="connsiteY8" fmla="*/ 209655 h 1397931"/>
                  <a:gd name="connsiteX9" fmla="*/ 1205650 w 1452783"/>
                  <a:gd name="connsiteY9" fmla="*/ 371580 h 1397931"/>
                  <a:gd name="connsiteX10" fmla="*/ 1296137 w 1452783"/>
                  <a:gd name="connsiteY10" fmla="*/ 547792 h 1397931"/>
                  <a:gd name="connsiteX11" fmla="*/ 1369956 w 1452783"/>
                  <a:gd name="connsiteY11" fmla="*/ 752580 h 1397931"/>
                  <a:gd name="connsiteX12" fmla="*/ 1427106 w 1452783"/>
                  <a:gd name="connsiteY12" fmla="*/ 997849 h 1397931"/>
                  <a:gd name="connsiteX13" fmla="*/ 1448537 w 1452783"/>
                  <a:gd name="connsiteY13" fmla="*/ 1190730 h 1397931"/>
                  <a:gd name="connsiteX14" fmla="*/ 1450919 w 1452783"/>
                  <a:gd name="connsiteY14" fmla="*/ 1297886 h 1397931"/>
                  <a:gd name="connsiteX15" fmla="*/ 1427106 w 1452783"/>
                  <a:gd name="connsiteY15" fmla="*/ 1309792 h 1397931"/>
                  <a:gd name="connsiteX16" fmla="*/ 1305662 w 1452783"/>
                  <a:gd name="connsiteY16" fmla="*/ 1343130 h 1397931"/>
                  <a:gd name="connsiteX17" fmla="*/ 1091350 w 1452783"/>
                  <a:gd name="connsiteY17" fmla="*/ 1385992 h 1397931"/>
                  <a:gd name="connsiteX18" fmla="*/ 867512 w 1452783"/>
                  <a:gd name="connsiteY18" fmla="*/ 1397899 h 1397931"/>
                  <a:gd name="connsiteX19" fmla="*/ 710350 w 1452783"/>
                  <a:gd name="connsiteY19" fmla="*/ 1383611 h 1397931"/>
                  <a:gd name="connsiteX20" fmla="*/ 474606 w 1452783"/>
                  <a:gd name="connsiteY20" fmla="*/ 1328842 h 1397931"/>
                  <a:gd name="connsiteX21" fmla="*/ 260294 w 1452783"/>
                  <a:gd name="connsiteY21" fmla="*/ 1233592 h 1397931"/>
                  <a:gd name="connsiteX22" fmla="*/ 122181 w 1452783"/>
                  <a:gd name="connsiteY22" fmla="*/ 1128817 h 1397931"/>
                  <a:gd name="connsiteX23" fmla="*/ 41219 w 1452783"/>
                  <a:gd name="connsiteY23" fmla="*/ 1047855 h 1397931"/>
                  <a:gd name="connsiteX24" fmla="*/ 3119 w 1452783"/>
                  <a:gd name="connsiteY24" fmla="*/ 1009755 h 1397931"/>
                  <a:gd name="connsiteX25" fmla="*/ 5500 w 1452783"/>
                  <a:gd name="connsiteY25" fmla="*/ 959749 h 1397931"/>
                  <a:gd name="connsiteX26" fmla="*/ 31694 w 1452783"/>
                  <a:gd name="connsiteY26" fmla="*/ 833542 h 1397931"/>
                  <a:gd name="connsiteX27" fmla="*/ 86462 w 1452783"/>
                  <a:gd name="connsiteY27" fmla="*/ 652567 h 1397931"/>
                  <a:gd name="connsiteX28" fmla="*/ 143613 w 1452783"/>
                  <a:gd name="connsiteY28" fmla="*/ 535887 h 1397931"/>
                  <a:gd name="connsiteX0" fmla="*/ 142005 w 1451175"/>
                  <a:gd name="connsiteY0" fmla="*/ 535887 h 1397931"/>
                  <a:gd name="connsiteX1" fmla="*/ 242017 w 1451175"/>
                  <a:gd name="connsiteY1" fmla="*/ 390630 h 1397931"/>
                  <a:gd name="connsiteX2" fmla="*/ 422992 w 1451175"/>
                  <a:gd name="connsiteY2" fmla="*/ 226324 h 1397931"/>
                  <a:gd name="connsiteX3" fmla="*/ 608729 w 1451175"/>
                  <a:gd name="connsiteY3" fmla="*/ 104880 h 1397931"/>
                  <a:gd name="connsiteX4" fmla="*/ 789704 w 1451175"/>
                  <a:gd name="connsiteY4" fmla="*/ 26299 h 1397931"/>
                  <a:gd name="connsiteX5" fmla="*/ 896861 w 1451175"/>
                  <a:gd name="connsiteY5" fmla="*/ 105 h 1397931"/>
                  <a:gd name="connsiteX6" fmla="*/ 923054 w 1451175"/>
                  <a:gd name="connsiteY6" fmla="*/ 19155 h 1397931"/>
                  <a:gd name="connsiteX7" fmla="*/ 968298 w 1451175"/>
                  <a:gd name="connsiteY7" fmla="*/ 66780 h 1397931"/>
                  <a:gd name="connsiteX8" fmla="*/ 1094504 w 1451175"/>
                  <a:gd name="connsiteY8" fmla="*/ 209655 h 1397931"/>
                  <a:gd name="connsiteX9" fmla="*/ 1204042 w 1451175"/>
                  <a:gd name="connsiteY9" fmla="*/ 371580 h 1397931"/>
                  <a:gd name="connsiteX10" fmla="*/ 1294529 w 1451175"/>
                  <a:gd name="connsiteY10" fmla="*/ 547792 h 1397931"/>
                  <a:gd name="connsiteX11" fmla="*/ 1368348 w 1451175"/>
                  <a:gd name="connsiteY11" fmla="*/ 752580 h 1397931"/>
                  <a:gd name="connsiteX12" fmla="*/ 1425498 w 1451175"/>
                  <a:gd name="connsiteY12" fmla="*/ 997849 h 1397931"/>
                  <a:gd name="connsiteX13" fmla="*/ 1446929 w 1451175"/>
                  <a:gd name="connsiteY13" fmla="*/ 1190730 h 1397931"/>
                  <a:gd name="connsiteX14" fmla="*/ 1449311 w 1451175"/>
                  <a:gd name="connsiteY14" fmla="*/ 1297886 h 1397931"/>
                  <a:gd name="connsiteX15" fmla="*/ 1425498 w 1451175"/>
                  <a:gd name="connsiteY15" fmla="*/ 1309792 h 1397931"/>
                  <a:gd name="connsiteX16" fmla="*/ 1304054 w 1451175"/>
                  <a:gd name="connsiteY16" fmla="*/ 1343130 h 1397931"/>
                  <a:gd name="connsiteX17" fmla="*/ 1089742 w 1451175"/>
                  <a:gd name="connsiteY17" fmla="*/ 1385992 h 1397931"/>
                  <a:gd name="connsiteX18" fmla="*/ 865904 w 1451175"/>
                  <a:gd name="connsiteY18" fmla="*/ 1397899 h 1397931"/>
                  <a:gd name="connsiteX19" fmla="*/ 708742 w 1451175"/>
                  <a:gd name="connsiteY19" fmla="*/ 1383611 h 1397931"/>
                  <a:gd name="connsiteX20" fmla="*/ 472998 w 1451175"/>
                  <a:gd name="connsiteY20" fmla="*/ 1328842 h 1397931"/>
                  <a:gd name="connsiteX21" fmla="*/ 258686 w 1451175"/>
                  <a:gd name="connsiteY21" fmla="*/ 1233592 h 1397931"/>
                  <a:gd name="connsiteX22" fmla="*/ 120573 w 1451175"/>
                  <a:gd name="connsiteY22" fmla="*/ 1128817 h 1397931"/>
                  <a:gd name="connsiteX23" fmla="*/ 39611 w 1451175"/>
                  <a:gd name="connsiteY23" fmla="*/ 1047855 h 1397931"/>
                  <a:gd name="connsiteX24" fmla="*/ 3893 w 1451175"/>
                  <a:gd name="connsiteY24" fmla="*/ 1000230 h 1397931"/>
                  <a:gd name="connsiteX25" fmla="*/ 3892 w 1451175"/>
                  <a:gd name="connsiteY25" fmla="*/ 959749 h 1397931"/>
                  <a:gd name="connsiteX26" fmla="*/ 30086 w 1451175"/>
                  <a:gd name="connsiteY26" fmla="*/ 833542 h 1397931"/>
                  <a:gd name="connsiteX27" fmla="*/ 84854 w 1451175"/>
                  <a:gd name="connsiteY27" fmla="*/ 652567 h 1397931"/>
                  <a:gd name="connsiteX28" fmla="*/ 142005 w 1451175"/>
                  <a:gd name="connsiteY28" fmla="*/ 535887 h 1397931"/>
                  <a:gd name="connsiteX0" fmla="*/ 142005 w 1451175"/>
                  <a:gd name="connsiteY0" fmla="*/ 535887 h 1397931"/>
                  <a:gd name="connsiteX1" fmla="*/ 242017 w 1451175"/>
                  <a:gd name="connsiteY1" fmla="*/ 390630 h 1397931"/>
                  <a:gd name="connsiteX2" fmla="*/ 422992 w 1451175"/>
                  <a:gd name="connsiteY2" fmla="*/ 226324 h 1397931"/>
                  <a:gd name="connsiteX3" fmla="*/ 608729 w 1451175"/>
                  <a:gd name="connsiteY3" fmla="*/ 104880 h 1397931"/>
                  <a:gd name="connsiteX4" fmla="*/ 789704 w 1451175"/>
                  <a:gd name="connsiteY4" fmla="*/ 26299 h 1397931"/>
                  <a:gd name="connsiteX5" fmla="*/ 896861 w 1451175"/>
                  <a:gd name="connsiteY5" fmla="*/ 105 h 1397931"/>
                  <a:gd name="connsiteX6" fmla="*/ 923054 w 1451175"/>
                  <a:gd name="connsiteY6" fmla="*/ 19155 h 1397931"/>
                  <a:gd name="connsiteX7" fmla="*/ 968298 w 1451175"/>
                  <a:gd name="connsiteY7" fmla="*/ 66780 h 1397931"/>
                  <a:gd name="connsiteX8" fmla="*/ 1094504 w 1451175"/>
                  <a:gd name="connsiteY8" fmla="*/ 209655 h 1397931"/>
                  <a:gd name="connsiteX9" fmla="*/ 1204042 w 1451175"/>
                  <a:gd name="connsiteY9" fmla="*/ 371580 h 1397931"/>
                  <a:gd name="connsiteX10" fmla="*/ 1294529 w 1451175"/>
                  <a:gd name="connsiteY10" fmla="*/ 547792 h 1397931"/>
                  <a:gd name="connsiteX11" fmla="*/ 1368348 w 1451175"/>
                  <a:gd name="connsiteY11" fmla="*/ 752580 h 1397931"/>
                  <a:gd name="connsiteX12" fmla="*/ 1425498 w 1451175"/>
                  <a:gd name="connsiteY12" fmla="*/ 997849 h 1397931"/>
                  <a:gd name="connsiteX13" fmla="*/ 1446929 w 1451175"/>
                  <a:gd name="connsiteY13" fmla="*/ 1190730 h 1397931"/>
                  <a:gd name="connsiteX14" fmla="*/ 1449311 w 1451175"/>
                  <a:gd name="connsiteY14" fmla="*/ 1297886 h 1397931"/>
                  <a:gd name="connsiteX15" fmla="*/ 1425498 w 1451175"/>
                  <a:gd name="connsiteY15" fmla="*/ 1309792 h 1397931"/>
                  <a:gd name="connsiteX16" fmla="*/ 1304054 w 1451175"/>
                  <a:gd name="connsiteY16" fmla="*/ 1343130 h 1397931"/>
                  <a:gd name="connsiteX17" fmla="*/ 1089742 w 1451175"/>
                  <a:gd name="connsiteY17" fmla="*/ 1385992 h 1397931"/>
                  <a:gd name="connsiteX18" fmla="*/ 865904 w 1451175"/>
                  <a:gd name="connsiteY18" fmla="*/ 1397899 h 1397931"/>
                  <a:gd name="connsiteX19" fmla="*/ 708742 w 1451175"/>
                  <a:gd name="connsiteY19" fmla="*/ 1383611 h 1397931"/>
                  <a:gd name="connsiteX20" fmla="*/ 472998 w 1451175"/>
                  <a:gd name="connsiteY20" fmla="*/ 1328842 h 1397931"/>
                  <a:gd name="connsiteX21" fmla="*/ 268211 w 1451175"/>
                  <a:gd name="connsiteY21" fmla="*/ 1231210 h 1397931"/>
                  <a:gd name="connsiteX22" fmla="*/ 120573 w 1451175"/>
                  <a:gd name="connsiteY22" fmla="*/ 1128817 h 1397931"/>
                  <a:gd name="connsiteX23" fmla="*/ 39611 w 1451175"/>
                  <a:gd name="connsiteY23" fmla="*/ 1047855 h 1397931"/>
                  <a:gd name="connsiteX24" fmla="*/ 3893 w 1451175"/>
                  <a:gd name="connsiteY24" fmla="*/ 1000230 h 1397931"/>
                  <a:gd name="connsiteX25" fmla="*/ 3892 w 1451175"/>
                  <a:gd name="connsiteY25" fmla="*/ 959749 h 1397931"/>
                  <a:gd name="connsiteX26" fmla="*/ 30086 w 1451175"/>
                  <a:gd name="connsiteY26" fmla="*/ 833542 h 1397931"/>
                  <a:gd name="connsiteX27" fmla="*/ 84854 w 1451175"/>
                  <a:gd name="connsiteY27" fmla="*/ 652567 h 1397931"/>
                  <a:gd name="connsiteX28" fmla="*/ 142005 w 1451175"/>
                  <a:gd name="connsiteY28" fmla="*/ 535887 h 1397931"/>
                  <a:gd name="connsiteX0" fmla="*/ 142005 w 1451175"/>
                  <a:gd name="connsiteY0" fmla="*/ 535887 h 1397899"/>
                  <a:gd name="connsiteX1" fmla="*/ 242017 w 1451175"/>
                  <a:gd name="connsiteY1" fmla="*/ 390630 h 1397899"/>
                  <a:gd name="connsiteX2" fmla="*/ 422992 w 1451175"/>
                  <a:gd name="connsiteY2" fmla="*/ 226324 h 1397899"/>
                  <a:gd name="connsiteX3" fmla="*/ 608729 w 1451175"/>
                  <a:gd name="connsiteY3" fmla="*/ 104880 h 1397899"/>
                  <a:gd name="connsiteX4" fmla="*/ 789704 w 1451175"/>
                  <a:gd name="connsiteY4" fmla="*/ 26299 h 1397899"/>
                  <a:gd name="connsiteX5" fmla="*/ 896861 w 1451175"/>
                  <a:gd name="connsiteY5" fmla="*/ 105 h 1397899"/>
                  <a:gd name="connsiteX6" fmla="*/ 923054 w 1451175"/>
                  <a:gd name="connsiteY6" fmla="*/ 19155 h 1397899"/>
                  <a:gd name="connsiteX7" fmla="*/ 968298 w 1451175"/>
                  <a:gd name="connsiteY7" fmla="*/ 66780 h 1397899"/>
                  <a:gd name="connsiteX8" fmla="*/ 1094504 w 1451175"/>
                  <a:gd name="connsiteY8" fmla="*/ 209655 h 1397899"/>
                  <a:gd name="connsiteX9" fmla="*/ 1204042 w 1451175"/>
                  <a:gd name="connsiteY9" fmla="*/ 371580 h 1397899"/>
                  <a:gd name="connsiteX10" fmla="*/ 1294529 w 1451175"/>
                  <a:gd name="connsiteY10" fmla="*/ 547792 h 1397899"/>
                  <a:gd name="connsiteX11" fmla="*/ 1368348 w 1451175"/>
                  <a:gd name="connsiteY11" fmla="*/ 752580 h 1397899"/>
                  <a:gd name="connsiteX12" fmla="*/ 1425498 w 1451175"/>
                  <a:gd name="connsiteY12" fmla="*/ 997849 h 1397899"/>
                  <a:gd name="connsiteX13" fmla="*/ 1446929 w 1451175"/>
                  <a:gd name="connsiteY13" fmla="*/ 1190730 h 1397899"/>
                  <a:gd name="connsiteX14" fmla="*/ 1449311 w 1451175"/>
                  <a:gd name="connsiteY14" fmla="*/ 1297886 h 1397899"/>
                  <a:gd name="connsiteX15" fmla="*/ 1425498 w 1451175"/>
                  <a:gd name="connsiteY15" fmla="*/ 1309792 h 1397899"/>
                  <a:gd name="connsiteX16" fmla="*/ 1304054 w 1451175"/>
                  <a:gd name="connsiteY16" fmla="*/ 1343130 h 1397899"/>
                  <a:gd name="connsiteX17" fmla="*/ 1082598 w 1451175"/>
                  <a:gd name="connsiteY17" fmla="*/ 1383610 h 1397899"/>
                  <a:gd name="connsiteX18" fmla="*/ 865904 w 1451175"/>
                  <a:gd name="connsiteY18" fmla="*/ 1397899 h 1397899"/>
                  <a:gd name="connsiteX19" fmla="*/ 708742 w 1451175"/>
                  <a:gd name="connsiteY19" fmla="*/ 1383611 h 1397899"/>
                  <a:gd name="connsiteX20" fmla="*/ 472998 w 1451175"/>
                  <a:gd name="connsiteY20" fmla="*/ 1328842 h 1397899"/>
                  <a:gd name="connsiteX21" fmla="*/ 268211 w 1451175"/>
                  <a:gd name="connsiteY21" fmla="*/ 1231210 h 1397899"/>
                  <a:gd name="connsiteX22" fmla="*/ 120573 w 1451175"/>
                  <a:gd name="connsiteY22" fmla="*/ 1128817 h 1397899"/>
                  <a:gd name="connsiteX23" fmla="*/ 39611 w 1451175"/>
                  <a:gd name="connsiteY23" fmla="*/ 1047855 h 1397899"/>
                  <a:gd name="connsiteX24" fmla="*/ 3893 w 1451175"/>
                  <a:gd name="connsiteY24" fmla="*/ 1000230 h 1397899"/>
                  <a:gd name="connsiteX25" fmla="*/ 3892 w 1451175"/>
                  <a:gd name="connsiteY25" fmla="*/ 959749 h 1397899"/>
                  <a:gd name="connsiteX26" fmla="*/ 30086 w 1451175"/>
                  <a:gd name="connsiteY26" fmla="*/ 833542 h 1397899"/>
                  <a:gd name="connsiteX27" fmla="*/ 84854 w 1451175"/>
                  <a:gd name="connsiteY27" fmla="*/ 652567 h 1397899"/>
                  <a:gd name="connsiteX28" fmla="*/ 142005 w 1451175"/>
                  <a:gd name="connsiteY28" fmla="*/ 535887 h 1397899"/>
                  <a:gd name="connsiteX0" fmla="*/ 142005 w 1451175"/>
                  <a:gd name="connsiteY0" fmla="*/ 535887 h 1397899"/>
                  <a:gd name="connsiteX1" fmla="*/ 242017 w 1451175"/>
                  <a:gd name="connsiteY1" fmla="*/ 390630 h 1397899"/>
                  <a:gd name="connsiteX2" fmla="*/ 422992 w 1451175"/>
                  <a:gd name="connsiteY2" fmla="*/ 226324 h 1397899"/>
                  <a:gd name="connsiteX3" fmla="*/ 608729 w 1451175"/>
                  <a:gd name="connsiteY3" fmla="*/ 104880 h 1397899"/>
                  <a:gd name="connsiteX4" fmla="*/ 789704 w 1451175"/>
                  <a:gd name="connsiteY4" fmla="*/ 26299 h 1397899"/>
                  <a:gd name="connsiteX5" fmla="*/ 896861 w 1451175"/>
                  <a:gd name="connsiteY5" fmla="*/ 105 h 1397899"/>
                  <a:gd name="connsiteX6" fmla="*/ 923054 w 1451175"/>
                  <a:gd name="connsiteY6" fmla="*/ 19155 h 1397899"/>
                  <a:gd name="connsiteX7" fmla="*/ 968298 w 1451175"/>
                  <a:gd name="connsiteY7" fmla="*/ 66780 h 1397899"/>
                  <a:gd name="connsiteX8" fmla="*/ 1094504 w 1451175"/>
                  <a:gd name="connsiteY8" fmla="*/ 209655 h 1397899"/>
                  <a:gd name="connsiteX9" fmla="*/ 1204042 w 1451175"/>
                  <a:gd name="connsiteY9" fmla="*/ 371580 h 1397899"/>
                  <a:gd name="connsiteX10" fmla="*/ 1294529 w 1451175"/>
                  <a:gd name="connsiteY10" fmla="*/ 547792 h 1397899"/>
                  <a:gd name="connsiteX11" fmla="*/ 1368348 w 1451175"/>
                  <a:gd name="connsiteY11" fmla="*/ 752580 h 1397899"/>
                  <a:gd name="connsiteX12" fmla="*/ 1425498 w 1451175"/>
                  <a:gd name="connsiteY12" fmla="*/ 997849 h 1397899"/>
                  <a:gd name="connsiteX13" fmla="*/ 1446929 w 1451175"/>
                  <a:gd name="connsiteY13" fmla="*/ 1190730 h 1397899"/>
                  <a:gd name="connsiteX14" fmla="*/ 1449311 w 1451175"/>
                  <a:gd name="connsiteY14" fmla="*/ 1285980 h 1397899"/>
                  <a:gd name="connsiteX15" fmla="*/ 1425498 w 1451175"/>
                  <a:gd name="connsiteY15" fmla="*/ 1309792 h 1397899"/>
                  <a:gd name="connsiteX16" fmla="*/ 1304054 w 1451175"/>
                  <a:gd name="connsiteY16" fmla="*/ 1343130 h 1397899"/>
                  <a:gd name="connsiteX17" fmla="*/ 1082598 w 1451175"/>
                  <a:gd name="connsiteY17" fmla="*/ 1383610 h 1397899"/>
                  <a:gd name="connsiteX18" fmla="*/ 865904 w 1451175"/>
                  <a:gd name="connsiteY18" fmla="*/ 1397899 h 1397899"/>
                  <a:gd name="connsiteX19" fmla="*/ 708742 w 1451175"/>
                  <a:gd name="connsiteY19" fmla="*/ 1383611 h 1397899"/>
                  <a:gd name="connsiteX20" fmla="*/ 472998 w 1451175"/>
                  <a:gd name="connsiteY20" fmla="*/ 1328842 h 1397899"/>
                  <a:gd name="connsiteX21" fmla="*/ 268211 w 1451175"/>
                  <a:gd name="connsiteY21" fmla="*/ 1231210 h 1397899"/>
                  <a:gd name="connsiteX22" fmla="*/ 120573 w 1451175"/>
                  <a:gd name="connsiteY22" fmla="*/ 1128817 h 1397899"/>
                  <a:gd name="connsiteX23" fmla="*/ 39611 w 1451175"/>
                  <a:gd name="connsiteY23" fmla="*/ 1047855 h 1397899"/>
                  <a:gd name="connsiteX24" fmla="*/ 3893 w 1451175"/>
                  <a:gd name="connsiteY24" fmla="*/ 1000230 h 1397899"/>
                  <a:gd name="connsiteX25" fmla="*/ 3892 w 1451175"/>
                  <a:gd name="connsiteY25" fmla="*/ 959749 h 1397899"/>
                  <a:gd name="connsiteX26" fmla="*/ 30086 w 1451175"/>
                  <a:gd name="connsiteY26" fmla="*/ 833542 h 1397899"/>
                  <a:gd name="connsiteX27" fmla="*/ 84854 w 1451175"/>
                  <a:gd name="connsiteY27" fmla="*/ 652567 h 1397899"/>
                  <a:gd name="connsiteX28" fmla="*/ 142005 w 1451175"/>
                  <a:gd name="connsiteY28" fmla="*/ 535887 h 1397899"/>
                  <a:gd name="connsiteX0" fmla="*/ 142005 w 1451175"/>
                  <a:gd name="connsiteY0" fmla="*/ 535887 h 1397899"/>
                  <a:gd name="connsiteX1" fmla="*/ 242017 w 1451175"/>
                  <a:gd name="connsiteY1" fmla="*/ 390630 h 1397899"/>
                  <a:gd name="connsiteX2" fmla="*/ 422992 w 1451175"/>
                  <a:gd name="connsiteY2" fmla="*/ 226324 h 1397899"/>
                  <a:gd name="connsiteX3" fmla="*/ 608729 w 1451175"/>
                  <a:gd name="connsiteY3" fmla="*/ 104880 h 1397899"/>
                  <a:gd name="connsiteX4" fmla="*/ 789704 w 1451175"/>
                  <a:gd name="connsiteY4" fmla="*/ 26299 h 1397899"/>
                  <a:gd name="connsiteX5" fmla="*/ 896861 w 1451175"/>
                  <a:gd name="connsiteY5" fmla="*/ 105 h 1397899"/>
                  <a:gd name="connsiteX6" fmla="*/ 923054 w 1451175"/>
                  <a:gd name="connsiteY6" fmla="*/ 19155 h 1397899"/>
                  <a:gd name="connsiteX7" fmla="*/ 968298 w 1451175"/>
                  <a:gd name="connsiteY7" fmla="*/ 66780 h 1397899"/>
                  <a:gd name="connsiteX8" fmla="*/ 1094504 w 1451175"/>
                  <a:gd name="connsiteY8" fmla="*/ 209655 h 1397899"/>
                  <a:gd name="connsiteX9" fmla="*/ 1204042 w 1451175"/>
                  <a:gd name="connsiteY9" fmla="*/ 371580 h 1397899"/>
                  <a:gd name="connsiteX10" fmla="*/ 1289767 w 1451175"/>
                  <a:gd name="connsiteY10" fmla="*/ 547792 h 1397899"/>
                  <a:gd name="connsiteX11" fmla="*/ 1368348 w 1451175"/>
                  <a:gd name="connsiteY11" fmla="*/ 752580 h 1397899"/>
                  <a:gd name="connsiteX12" fmla="*/ 1425498 w 1451175"/>
                  <a:gd name="connsiteY12" fmla="*/ 997849 h 1397899"/>
                  <a:gd name="connsiteX13" fmla="*/ 1446929 w 1451175"/>
                  <a:gd name="connsiteY13" fmla="*/ 1190730 h 1397899"/>
                  <a:gd name="connsiteX14" fmla="*/ 1449311 w 1451175"/>
                  <a:gd name="connsiteY14" fmla="*/ 1285980 h 1397899"/>
                  <a:gd name="connsiteX15" fmla="*/ 1425498 w 1451175"/>
                  <a:gd name="connsiteY15" fmla="*/ 1309792 h 1397899"/>
                  <a:gd name="connsiteX16" fmla="*/ 1304054 w 1451175"/>
                  <a:gd name="connsiteY16" fmla="*/ 1343130 h 1397899"/>
                  <a:gd name="connsiteX17" fmla="*/ 1082598 w 1451175"/>
                  <a:gd name="connsiteY17" fmla="*/ 1383610 h 1397899"/>
                  <a:gd name="connsiteX18" fmla="*/ 865904 w 1451175"/>
                  <a:gd name="connsiteY18" fmla="*/ 1397899 h 1397899"/>
                  <a:gd name="connsiteX19" fmla="*/ 708742 w 1451175"/>
                  <a:gd name="connsiteY19" fmla="*/ 1383611 h 1397899"/>
                  <a:gd name="connsiteX20" fmla="*/ 472998 w 1451175"/>
                  <a:gd name="connsiteY20" fmla="*/ 1328842 h 1397899"/>
                  <a:gd name="connsiteX21" fmla="*/ 268211 w 1451175"/>
                  <a:gd name="connsiteY21" fmla="*/ 1231210 h 1397899"/>
                  <a:gd name="connsiteX22" fmla="*/ 120573 w 1451175"/>
                  <a:gd name="connsiteY22" fmla="*/ 1128817 h 1397899"/>
                  <a:gd name="connsiteX23" fmla="*/ 39611 w 1451175"/>
                  <a:gd name="connsiteY23" fmla="*/ 1047855 h 1397899"/>
                  <a:gd name="connsiteX24" fmla="*/ 3893 w 1451175"/>
                  <a:gd name="connsiteY24" fmla="*/ 1000230 h 1397899"/>
                  <a:gd name="connsiteX25" fmla="*/ 3892 w 1451175"/>
                  <a:gd name="connsiteY25" fmla="*/ 959749 h 1397899"/>
                  <a:gd name="connsiteX26" fmla="*/ 30086 w 1451175"/>
                  <a:gd name="connsiteY26" fmla="*/ 833542 h 1397899"/>
                  <a:gd name="connsiteX27" fmla="*/ 84854 w 1451175"/>
                  <a:gd name="connsiteY27" fmla="*/ 652567 h 1397899"/>
                  <a:gd name="connsiteX28" fmla="*/ 142005 w 1451175"/>
                  <a:gd name="connsiteY28" fmla="*/ 535887 h 1397899"/>
                  <a:gd name="connsiteX0" fmla="*/ 142005 w 1451175"/>
                  <a:gd name="connsiteY0" fmla="*/ 535887 h 1397899"/>
                  <a:gd name="connsiteX1" fmla="*/ 242017 w 1451175"/>
                  <a:gd name="connsiteY1" fmla="*/ 390630 h 1397899"/>
                  <a:gd name="connsiteX2" fmla="*/ 422992 w 1451175"/>
                  <a:gd name="connsiteY2" fmla="*/ 226324 h 1397899"/>
                  <a:gd name="connsiteX3" fmla="*/ 608729 w 1451175"/>
                  <a:gd name="connsiteY3" fmla="*/ 104880 h 1397899"/>
                  <a:gd name="connsiteX4" fmla="*/ 789704 w 1451175"/>
                  <a:gd name="connsiteY4" fmla="*/ 26299 h 1397899"/>
                  <a:gd name="connsiteX5" fmla="*/ 896861 w 1451175"/>
                  <a:gd name="connsiteY5" fmla="*/ 105 h 1397899"/>
                  <a:gd name="connsiteX6" fmla="*/ 923054 w 1451175"/>
                  <a:gd name="connsiteY6" fmla="*/ 19155 h 1397899"/>
                  <a:gd name="connsiteX7" fmla="*/ 968298 w 1451175"/>
                  <a:gd name="connsiteY7" fmla="*/ 66780 h 1397899"/>
                  <a:gd name="connsiteX8" fmla="*/ 1094504 w 1451175"/>
                  <a:gd name="connsiteY8" fmla="*/ 209655 h 1397899"/>
                  <a:gd name="connsiteX9" fmla="*/ 1204042 w 1451175"/>
                  <a:gd name="connsiteY9" fmla="*/ 371580 h 1397899"/>
                  <a:gd name="connsiteX10" fmla="*/ 1289767 w 1451175"/>
                  <a:gd name="connsiteY10" fmla="*/ 547792 h 1397899"/>
                  <a:gd name="connsiteX11" fmla="*/ 1368348 w 1451175"/>
                  <a:gd name="connsiteY11" fmla="*/ 752580 h 1397899"/>
                  <a:gd name="connsiteX12" fmla="*/ 1425498 w 1451175"/>
                  <a:gd name="connsiteY12" fmla="*/ 997849 h 1397899"/>
                  <a:gd name="connsiteX13" fmla="*/ 1446929 w 1451175"/>
                  <a:gd name="connsiteY13" fmla="*/ 1190730 h 1397899"/>
                  <a:gd name="connsiteX14" fmla="*/ 1449311 w 1451175"/>
                  <a:gd name="connsiteY14" fmla="*/ 1278836 h 1397899"/>
                  <a:gd name="connsiteX15" fmla="*/ 1425498 w 1451175"/>
                  <a:gd name="connsiteY15" fmla="*/ 1309792 h 1397899"/>
                  <a:gd name="connsiteX16" fmla="*/ 1304054 w 1451175"/>
                  <a:gd name="connsiteY16" fmla="*/ 1343130 h 1397899"/>
                  <a:gd name="connsiteX17" fmla="*/ 1082598 w 1451175"/>
                  <a:gd name="connsiteY17" fmla="*/ 1383610 h 1397899"/>
                  <a:gd name="connsiteX18" fmla="*/ 865904 w 1451175"/>
                  <a:gd name="connsiteY18" fmla="*/ 1397899 h 1397899"/>
                  <a:gd name="connsiteX19" fmla="*/ 708742 w 1451175"/>
                  <a:gd name="connsiteY19" fmla="*/ 1383611 h 1397899"/>
                  <a:gd name="connsiteX20" fmla="*/ 472998 w 1451175"/>
                  <a:gd name="connsiteY20" fmla="*/ 1328842 h 1397899"/>
                  <a:gd name="connsiteX21" fmla="*/ 268211 w 1451175"/>
                  <a:gd name="connsiteY21" fmla="*/ 1231210 h 1397899"/>
                  <a:gd name="connsiteX22" fmla="*/ 120573 w 1451175"/>
                  <a:gd name="connsiteY22" fmla="*/ 1128817 h 1397899"/>
                  <a:gd name="connsiteX23" fmla="*/ 39611 w 1451175"/>
                  <a:gd name="connsiteY23" fmla="*/ 1047855 h 1397899"/>
                  <a:gd name="connsiteX24" fmla="*/ 3893 w 1451175"/>
                  <a:gd name="connsiteY24" fmla="*/ 1000230 h 1397899"/>
                  <a:gd name="connsiteX25" fmla="*/ 3892 w 1451175"/>
                  <a:gd name="connsiteY25" fmla="*/ 959749 h 1397899"/>
                  <a:gd name="connsiteX26" fmla="*/ 30086 w 1451175"/>
                  <a:gd name="connsiteY26" fmla="*/ 833542 h 1397899"/>
                  <a:gd name="connsiteX27" fmla="*/ 84854 w 1451175"/>
                  <a:gd name="connsiteY27" fmla="*/ 652567 h 1397899"/>
                  <a:gd name="connsiteX28" fmla="*/ 142005 w 1451175"/>
                  <a:gd name="connsiteY28" fmla="*/ 535887 h 1397899"/>
                  <a:gd name="connsiteX0" fmla="*/ 142005 w 1451175"/>
                  <a:gd name="connsiteY0" fmla="*/ 535887 h 1397899"/>
                  <a:gd name="connsiteX1" fmla="*/ 242017 w 1451175"/>
                  <a:gd name="connsiteY1" fmla="*/ 390630 h 1397899"/>
                  <a:gd name="connsiteX2" fmla="*/ 422992 w 1451175"/>
                  <a:gd name="connsiteY2" fmla="*/ 226324 h 1397899"/>
                  <a:gd name="connsiteX3" fmla="*/ 608729 w 1451175"/>
                  <a:gd name="connsiteY3" fmla="*/ 104880 h 1397899"/>
                  <a:gd name="connsiteX4" fmla="*/ 789704 w 1451175"/>
                  <a:gd name="connsiteY4" fmla="*/ 26299 h 1397899"/>
                  <a:gd name="connsiteX5" fmla="*/ 884955 w 1451175"/>
                  <a:gd name="connsiteY5" fmla="*/ 105 h 1397899"/>
                  <a:gd name="connsiteX6" fmla="*/ 923054 w 1451175"/>
                  <a:gd name="connsiteY6" fmla="*/ 19155 h 1397899"/>
                  <a:gd name="connsiteX7" fmla="*/ 968298 w 1451175"/>
                  <a:gd name="connsiteY7" fmla="*/ 66780 h 1397899"/>
                  <a:gd name="connsiteX8" fmla="*/ 1094504 w 1451175"/>
                  <a:gd name="connsiteY8" fmla="*/ 209655 h 1397899"/>
                  <a:gd name="connsiteX9" fmla="*/ 1204042 w 1451175"/>
                  <a:gd name="connsiteY9" fmla="*/ 371580 h 1397899"/>
                  <a:gd name="connsiteX10" fmla="*/ 1289767 w 1451175"/>
                  <a:gd name="connsiteY10" fmla="*/ 547792 h 1397899"/>
                  <a:gd name="connsiteX11" fmla="*/ 1368348 w 1451175"/>
                  <a:gd name="connsiteY11" fmla="*/ 752580 h 1397899"/>
                  <a:gd name="connsiteX12" fmla="*/ 1425498 w 1451175"/>
                  <a:gd name="connsiteY12" fmla="*/ 997849 h 1397899"/>
                  <a:gd name="connsiteX13" fmla="*/ 1446929 w 1451175"/>
                  <a:gd name="connsiteY13" fmla="*/ 1190730 h 1397899"/>
                  <a:gd name="connsiteX14" fmla="*/ 1449311 w 1451175"/>
                  <a:gd name="connsiteY14" fmla="*/ 1278836 h 1397899"/>
                  <a:gd name="connsiteX15" fmla="*/ 1425498 w 1451175"/>
                  <a:gd name="connsiteY15" fmla="*/ 1309792 h 1397899"/>
                  <a:gd name="connsiteX16" fmla="*/ 1304054 w 1451175"/>
                  <a:gd name="connsiteY16" fmla="*/ 1343130 h 1397899"/>
                  <a:gd name="connsiteX17" fmla="*/ 1082598 w 1451175"/>
                  <a:gd name="connsiteY17" fmla="*/ 1383610 h 1397899"/>
                  <a:gd name="connsiteX18" fmla="*/ 865904 w 1451175"/>
                  <a:gd name="connsiteY18" fmla="*/ 1397899 h 1397899"/>
                  <a:gd name="connsiteX19" fmla="*/ 708742 w 1451175"/>
                  <a:gd name="connsiteY19" fmla="*/ 1383611 h 1397899"/>
                  <a:gd name="connsiteX20" fmla="*/ 472998 w 1451175"/>
                  <a:gd name="connsiteY20" fmla="*/ 1328842 h 1397899"/>
                  <a:gd name="connsiteX21" fmla="*/ 268211 w 1451175"/>
                  <a:gd name="connsiteY21" fmla="*/ 1231210 h 1397899"/>
                  <a:gd name="connsiteX22" fmla="*/ 120573 w 1451175"/>
                  <a:gd name="connsiteY22" fmla="*/ 1128817 h 1397899"/>
                  <a:gd name="connsiteX23" fmla="*/ 39611 w 1451175"/>
                  <a:gd name="connsiteY23" fmla="*/ 1047855 h 1397899"/>
                  <a:gd name="connsiteX24" fmla="*/ 3893 w 1451175"/>
                  <a:gd name="connsiteY24" fmla="*/ 1000230 h 1397899"/>
                  <a:gd name="connsiteX25" fmla="*/ 3892 w 1451175"/>
                  <a:gd name="connsiteY25" fmla="*/ 959749 h 1397899"/>
                  <a:gd name="connsiteX26" fmla="*/ 30086 w 1451175"/>
                  <a:gd name="connsiteY26" fmla="*/ 833542 h 1397899"/>
                  <a:gd name="connsiteX27" fmla="*/ 84854 w 1451175"/>
                  <a:gd name="connsiteY27" fmla="*/ 652567 h 1397899"/>
                  <a:gd name="connsiteX28" fmla="*/ 142005 w 1451175"/>
                  <a:gd name="connsiteY28" fmla="*/ 535887 h 1397899"/>
                  <a:gd name="connsiteX0" fmla="*/ 142005 w 1451175"/>
                  <a:gd name="connsiteY0" fmla="*/ 535791 h 1397803"/>
                  <a:gd name="connsiteX1" fmla="*/ 242017 w 1451175"/>
                  <a:gd name="connsiteY1" fmla="*/ 390534 h 1397803"/>
                  <a:gd name="connsiteX2" fmla="*/ 422992 w 1451175"/>
                  <a:gd name="connsiteY2" fmla="*/ 226228 h 1397803"/>
                  <a:gd name="connsiteX3" fmla="*/ 608729 w 1451175"/>
                  <a:gd name="connsiteY3" fmla="*/ 104784 h 1397803"/>
                  <a:gd name="connsiteX4" fmla="*/ 789704 w 1451175"/>
                  <a:gd name="connsiteY4" fmla="*/ 26203 h 1397803"/>
                  <a:gd name="connsiteX5" fmla="*/ 884955 w 1451175"/>
                  <a:gd name="connsiteY5" fmla="*/ 9 h 1397803"/>
                  <a:gd name="connsiteX6" fmla="*/ 927816 w 1451175"/>
                  <a:gd name="connsiteY6" fmla="*/ 23822 h 1397803"/>
                  <a:gd name="connsiteX7" fmla="*/ 968298 w 1451175"/>
                  <a:gd name="connsiteY7" fmla="*/ 66684 h 1397803"/>
                  <a:gd name="connsiteX8" fmla="*/ 1094504 w 1451175"/>
                  <a:gd name="connsiteY8" fmla="*/ 209559 h 1397803"/>
                  <a:gd name="connsiteX9" fmla="*/ 1204042 w 1451175"/>
                  <a:gd name="connsiteY9" fmla="*/ 371484 h 1397803"/>
                  <a:gd name="connsiteX10" fmla="*/ 1289767 w 1451175"/>
                  <a:gd name="connsiteY10" fmla="*/ 547696 h 1397803"/>
                  <a:gd name="connsiteX11" fmla="*/ 1368348 w 1451175"/>
                  <a:gd name="connsiteY11" fmla="*/ 752484 h 1397803"/>
                  <a:gd name="connsiteX12" fmla="*/ 1425498 w 1451175"/>
                  <a:gd name="connsiteY12" fmla="*/ 997753 h 1397803"/>
                  <a:gd name="connsiteX13" fmla="*/ 1446929 w 1451175"/>
                  <a:gd name="connsiteY13" fmla="*/ 1190634 h 1397803"/>
                  <a:gd name="connsiteX14" fmla="*/ 1449311 w 1451175"/>
                  <a:gd name="connsiteY14" fmla="*/ 1278740 h 1397803"/>
                  <a:gd name="connsiteX15" fmla="*/ 1425498 w 1451175"/>
                  <a:gd name="connsiteY15" fmla="*/ 1309696 h 1397803"/>
                  <a:gd name="connsiteX16" fmla="*/ 1304054 w 1451175"/>
                  <a:gd name="connsiteY16" fmla="*/ 1343034 h 1397803"/>
                  <a:gd name="connsiteX17" fmla="*/ 1082598 w 1451175"/>
                  <a:gd name="connsiteY17" fmla="*/ 1383514 h 1397803"/>
                  <a:gd name="connsiteX18" fmla="*/ 865904 w 1451175"/>
                  <a:gd name="connsiteY18" fmla="*/ 1397803 h 1397803"/>
                  <a:gd name="connsiteX19" fmla="*/ 708742 w 1451175"/>
                  <a:gd name="connsiteY19" fmla="*/ 1383515 h 1397803"/>
                  <a:gd name="connsiteX20" fmla="*/ 472998 w 1451175"/>
                  <a:gd name="connsiteY20" fmla="*/ 1328746 h 1397803"/>
                  <a:gd name="connsiteX21" fmla="*/ 268211 w 1451175"/>
                  <a:gd name="connsiteY21" fmla="*/ 1231114 h 1397803"/>
                  <a:gd name="connsiteX22" fmla="*/ 120573 w 1451175"/>
                  <a:gd name="connsiteY22" fmla="*/ 1128721 h 1397803"/>
                  <a:gd name="connsiteX23" fmla="*/ 39611 w 1451175"/>
                  <a:gd name="connsiteY23" fmla="*/ 1047759 h 1397803"/>
                  <a:gd name="connsiteX24" fmla="*/ 3893 w 1451175"/>
                  <a:gd name="connsiteY24" fmla="*/ 1000134 h 1397803"/>
                  <a:gd name="connsiteX25" fmla="*/ 3892 w 1451175"/>
                  <a:gd name="connsiteY25" fmla="*/ 959653 h 1397803"/>
                  <a:gd name="connsiteX26" fmla="*/ 30086 w 1451175"/>
                  <a:gd name="connsiteY26" fmla="*/ 833446 h 1397803"/>
                  <a:gd name="connsiteX27" fmla="*/ 84854 w 1451175"/>
                  <a:gd name="connsiteY27" fmla="*/ 652471 h 1397803"/>
                  <a:gd name="connsiteX28" fmla="*/ 142005 w 1451175"/>
                  <a:gd name="connsiteY28" fmla="*/ 535791 h 1397803"/>
                  <a:gd name="connsiteX0" fmla="*/ 142005 w 1451175"/>
                  <a:gd name="connsiteY0" fmla="*/ 535791 h 1397803"/>
                  <a:gd name="connsiteX1" fmla="*/ 251542 w 1451175"/>
                  <a:gd name="connsiteY1" fmla="*/ 390534 h 1397803"/>
                  <a:gd name="connsiteX2" fmla="*/ 422992 w 1451175"/>
                  <a:gd name="connsiteY2" fmla="*/ 226228 h 1397803"/>
                  <a:gd name="connsiteX3" fmla="*/ 608729 w 1451175"/>
                  <a:gd name="connsiteY3" fmla="*/ 104784 h 1397803"/>
                  <a:gd name="connsiteX4" fmla="*/ 789704 w 1451175"/>
                  <a:gd name="connsiteY4" fmla="*/ 26203 h 1397803"/>
                  <a:gd name="connsiteX5" fmla="*/ 884955 w 1451175"/>
                  <a:gd name="connsiteY5" fmla="*/ 9 h 1397803"/>
                  <a:gd name="connsiteX6" fmla="*/ 927816 w 1451175"/>
                  <a:gd name="connsiteY6" fmla="*/ 23822 h 1397803"/>
                  <a:gd name="connsiteX7" fmla="*/ 968298 w 1451175"/>
                  <a:gd name="connsiteY7" fmla="*/ 66684 h 1397803"/>
                  <a:gd name="connsiteX8" fmla="*/ 1094504 w 1451175"/>
                  <a:gd name="connsiteY8" fmla="*/ 209559 h 1397803"/>
                  <a:gd name="connsiteX9" fmla="*/ 1204042 w 1451175"/>
                  <a:gd name="connsiteY9" fmla="*/ 371484 h 1397803"/>
                  <a:gd name="connsiteX10" fmla="*/ 1289767 w 1451175"/>
                  <a:gd name="connsiteY10" fmla="*/ 547696 h 1397803"/>
                  <a:gd name="connsiteX11" fmla="*/ 1368348 w 1451175"/>
                  <a:gd name="connsiteY11" fmla="*/ 752484 h 1397803"/>
                  <a:gd name="connsiteX12" fmla="*/ 1425498 w 1451175"/>
                  <a:gd name="connsiteY12" fmla="*/ 997753 h 1397803"/>
                  <a:gd name="connsiteX13" fmla="*/ 1446929 w 1451175"/>
                  <a:gd name="connsiteY13" fmla="*/ 1190634 h 1397803"/>
                  <a:gd name="connsiteX14" fmla="*/ 1449311 w 1451175"/>
                  <a:gd name="connsiteY14" fmla="*/ 1278740 h 1397803"/>
                  <a:gd name="connsiteX15" fmla="*/ 1425498 w 1451175"/>
                  <a:gd name="connsiteY15" fmla="*/ 1309696 h 1397803"/>
                  <a:gd name="connsiteX16" fmla="*/ 1304054 w 1451175"/>
                  <a:gd name="connsiteY16" fmla="*/ 1343034 h 1397803"/>
                  <a:gd name="connsiteX17" fmla="*/ 1082598 w 1451175"/>
                  <a:gd name="connsiteY17" fmla="*/ 1383514 h 1397803"/>
                  <a:gd name="connsiteX18" fmla="*/ 865904 w 1451175"/>
                  <a:gd name="connsiteY18" fmla="*/ 1397803 h 1397803"/>
                  <a:gd name="connsiteX19" fmla="*/ 708742 w 1451175"/>
                  <a:gd name="connsiteY19" fmla="*/ 1383515 h 1397803"/>
                  <a:gd name="connsiteX20" fmla="*/ 472998 w 1451175"/>
                  <a:gd name="connsiteY20" fmla="*/ 1328746 h 1397803"/>
                  <a:gd name="connsiteX21" fmla="*/ 268211 w 1451175"/>
                  <a:gd name="connsiteY21" fmla="*/ 1231114 h 1397803"/>
                  <a:gd name="connsiteX22" fmla="*/ 120573 w 1451175"/>
                  <a:gd name="connsiteY22" fmla="*/ 1128721 h 1397803"/>
                  <a:gd name="connsiteX23" fmla="*/ 39611 w 1451175"/>
                  <a:gd name="connsiteY23" fmla="*/ 1047759 h 1397803"/>
                  <a:gd name="connsiteX24" fmla="*/ 3893 w 1451175"/>
                  <a:gd name="connsiteY24" fmla="*/ 1000134 h 1397803"/>
                  <a:gd name="connsiteX25" fmla="*/ 3892 w 1451175"/>
                  <a:gd name="connsiteY25" fmla="*/ 959653 h 1397803"/>
                  <a:gd name="connsiteX26" fmla="*/ 30086 w 1451175"/>
                  <a:gd name="connsiteY26" fmla="*/ 833446 h 1397803"/>
                  <a:gd name="connsiteX27" fmla="*/ 84854 w 1451175"/>
                  <a:gd name="connsiteY27" fmla="*/ 652471 h 1397803"/>
                  <a:gd name="connsiteX28" fmla="*/ 142005 w 1451175"/>
                  <a:gd name="connsiteY28" fmla="*/ 535791 h 1397803"/>
                  <a:gd name="connsiteX0" fmla="*/ 146768 w 1451175"/>
                  <a:gd name="connsiteY0" fmla="*/ 533409 h 1397803"/>
                  <a:gd name="connsiteX1" fmla="*/ 251542 w 1451175"/>
                  <a:gd name="connsiteY1" fmla="*/ 390534 h 1397803"/>
                  <a:gd name="connsiteX2" fmla="*/ 422992 w 1451175"/>
                  <a:gd name="connsiteY2" fmla="*/ 226228 h 1397803"/>
                  <a:gd name="connsiteX3" fmla="*/ 608729 w 1451175"/>
                  <a:gd name="connsiteY3" fmla="*/ 104784 h 1397803"/>
                  <a:gd name="connsiteX4" fmla="*/ 789704 w 1451175"/>
                  <a:gd name="connsiteY4" fmla="*/ 26203 h 1397803"/>
                  <a:gd name="connsiteX5" fmla="*/ 884955 w 1451175"/>
                  <a:gd name="connsiteY5" fmla="*/ 9 h 1397803"/>
                  <a:gd name="connsiteX6" fmla="*/ 927816 w 1451175"/>
                  <a:gd name="connsiteY6" fmla="*/ 23822 h 1397803"/>
                  <a:gd name="connsiteX7" fmla="*/ 968298 w 1451175"/>
                  <a:gd name="connsiteY7" fmla="*/ 66684 h 1397803"/>
                  <a:gd name="connsiteX8" fmla="*/ 1094504 w 1451175"/>
                  <a:gd name="connsiteY8" fmla="*/ 209559 h 1397803"/>
                  <a:gd name="connsiteX9" fmla="*/ 1204042 w 1451175"/>
                  <a:gd name="connsiteY9" fmla="*/ 371484 h 1397803"/>
                  <a:gd name="connsiteX10" fmla="*/ 1289767 w 1451175"/>
                  <a:gd name="connsiteY10" fmla="*/ 547696 h 1397803"/>
                  <a:gd name="connsiteX11" fmla="*/ 1368348 w 1451175"/>
                  <a:gd name="connsiteY11" fmla="*/ 752484 h 1397803"/>
                  <a:gd name="connsiteX12" fmla="*/ 1425498 w 1451175"/>
                  <a:gd name="connsiteY12" fmla="*/ 997753 h 1397803"/>
                  <a:gd name="connsiteX13" fmla="*/ 1446929 w 1451175"/>
                  <a:gd name="connsiteY13" fmla="*/ 1190634 h 1397803"/>
                  <a:gd name="connsiteX14" fmla="*/ 1449311 w 1451175"/>
                  <a:gd name="connsiteY14" fmla="*/ 1278740 h 1397803"/>
                  <a:gd name="connsiteX15" fmla="*/ 1425498 w 1451175"/>
                  <a:gd name="connsiteY15" fmla="*/ 1309696 h 1397803"/>
                  <a:gd name="connsiteX16" fmla="*/ 1304054 w 1451175"/>
                  <a:gd name="connsiteY16" fmla="*/ 1343034 h 1397803"/>
                  <a:gd name="connsiteX17" fmla="*/ 1082598 w 1451175"/>
                  <a:gd name="connsiteY17" fmla="*/ 1383514 h 1397803"/>
                  <a:gd name="connsiteX18" fmla="*/ 865904 w 1451175"/>
                  <a:gd name="connsiteY18" fmla="*/ 1397803 h 1397803"/>
                  <a:gd name="connsiteX19" fmla="*/ 708742 w 1451175"/>
                  <a:gd name="connsiteY19" fmla="*/ 1383515 h 1397803"/>
                  <a:gd name="connsiteX20" fmla="*/ 472998 w 1451175"/>
                  <a:gd name="connsiteY20" fmla="*/ 1328746 h 1397803"/>
                  <a:gd name="connsiteX21" fmla="*/ 268211 w 1451175"/>
                  <a:gd name="connsiteY21" fmla="*/ 1231114 h 1397803"/>
                  <a:gd name="connsiteX22" fmla="*/ 120573 w 1451175"/>
                  <a:gd name="connsiteY22" fmla="*/ 1128721 h 1397803"/>
                  <a:gd name="connsiteX23" fmla="*/ 39611 w 1451175"/>
                  <a:gd name="connsiteY23" fmla="*/ 1047759 h 1397803"/>
                  <a:gd name="connsiteX24" fmla="*/ 3893 w 1451175"/>
                  <a:gd name="connsiteY24" fmla="*/ 1000134 h 1397803"/>
                  <a:gd name="connsiteX25" fmla="*/ 3892 w 1451175"/>
                  <a:gd name="connsiteY25" fmla="*/ 959653 h 1397803"/>
                  <a:gd name="connsiteX26" fmla="*/ 30086 w 1451175"/>
                  <a:gd name="connsiteY26" fmla="*/ 833446 h 1397803"/>
                  <a:gd name="connsiteX27" fmla="*/ 84854 w 1451175"/>
                  <a:gd name="connsiteY27" fmla="*/ 652471 h 1397803"/>
                  <a:gd name="connsiteX28" fmla="*/ 146768 w 1451175"/>
                  <a:gd name="connsiteY28" fmla="*/ 533409 h 1397803"/>
                  <a:gd name="connsiteX0" fmla="*/ 146768 w 1451175"/>
                  <a:gd name="connsiteY0" fmla="*/ 533409 h 1397803"/>
                  <a:gd name="connsiteX1" fmla="*/ 251542 w 1451175"/>
                  <a:gd name="connsiteY1" fmla="*/ 390534 h 1397803"/>
                  <a:gd name="connsiteX2" fmla="*/ 422992 w 1451175"/>
                  <a:gd name="connsiteY2" fmla="*/ 226228 h 1397803"/>
                  <a:gd name="connsiteX3" fmla="*/ 608729 w 1451175"/>
                  <a:gd name="connsiteY3" fmla="*/ 104784 h 1397803"/>
                  <a:gd name="connsiteX4" fmla="*/ 789704 w 1451175"/>
                  <a:gd name="connsiteY4" fmla="*/ 26203 h 1397803"/>
                  <a:gd name="connsiteX5" fmla="*/ 884955 w 1451175"/>
                  <a:gd name="connsiteY5" fmla="*/ 9 h 1397803"/>
                  <a:gd name="connsiteX6" fmla="*/ 927816 w 1451175"/>
                  <a:gd name="connsiteY6" fmla="*/ 23822 h 1397803"/>
                  <a:gd name="connsiteX7" fmla="*/ 968298 w 1451175"/>
                  <a:gd name="connsiteY7" fmla="*/ 66684 h 1397803"/>
                  <a:gd name="connsiteX8" fmla="*/ 1094504 w 1451175"/>
                  <a:gd name="connsiteY8" fmla="*/ 209559 h 1397803"/>
                  <a:gd name="connsiteX9" fmla="*/ 1204042 w 1451175"/>
                  <a:gd name="connsiteY9" fmla="*/ 371484 h 1397803"/>
                  <a:gd name="connsiteX10" fmla="*/ 1289767 w 1451175"/>
                  <a:gd name="connsiteY10" fmla="*/ 547696 h 1397803"/>
                  <a:gd name="connsiteX11" fmla="*/ 1368348 w 1451175"/>
                  <a:gd name="connsiteY11" fmla="*/ 752484 h 1397803"/>
                  <a:gd name="connsiteX12" fmla="*/ 1425498 w 1451175"/>
                  <a:gd name="connsiteY12" fmla="*/ 997753 h 1397803"/>
                  <a:gd name="connsiteX13" fmla="*/ 1446929 w 1451175"/>
                  <a:gd name="connsiteY13" fmla="*/ 1190634 h 1397803"/>
                  <a:gd name="connsiteX14" fmla="*/ 1449311 w 1451175"/>
                  <a:gd name="connsiteY14" fmla="*/ 1278740 h 1397803"/>
                  <a:gd name="connsiteX15" fmla="*/ 1425498 w 1451175"/>
                  <a:gd name="connsiteY15" fmla="*/ 1309696 h 1397803"/>
                  <a:gd name="connsiteX16" fmla="*/ 1304054 w 1451175"/>
                  <a:gd name="connsiteY16" fmla="*/ 1343034 h 1397803"/>
                  <a:gd name="connsiteX17" fmla="*/ 1082598 w 1451175"/>
                  <a:gd name="connsiteY17" fmla="*/ 1383514 h 1397803"/>
                  <a:gd name="connsiteX18" fmla="*/ 865904 w 1451175"/>
                  <a:gd name="connsiteY18" fmla="*/ 1397803 h 1397803"/>
                  <a:gd name="connsiteX19" fmla="*/ 708742 w 1451175"/>
                  <a:gd name="connsiteY19" fmla="*/ 1383515 h 1397803"/>
                  <a:gd name="connsiteX20" fmla="*/ 472998 w 1451175"/>
                  <a:gd name="connsiteY20" fmla="*/ 1328746 h 1397803"/>
                  <a:gd name="connsiteX21" fmla="*/ 268211 w 1451175"/>
                  <a:gd name="connsiteY21" fmla="*/ 1231114 h 1397803"/>
                  <a:gd name="connsiteX22" fmla="*/ 120573 w 1451175"/>
                  <a:gd name="connsiteY22" fmla="*/ 1128721 h 1397803"/>
                  <a:gd name="connsiteX23" fmla="*/ 39611 w 1451175"/>
                  <a:gd name="connsiteY23" fmla="*/ 1047759 h 1397803"/>
                  <a:gd name="connsiteX24" fmla="*/ 3893 w 1451175"/>
                  <a:gd name="connsiteY24" fmla="*/ 1000134 h 1397803"/>
                  <a:gd name="connsiteX25" fmla="*/ 3892 w 1451175"/>
                  <a:gd name="connsiteY25" fmla="*/ 959653 h 1397803"/>
                  <a:gd name="connsiteX26" fmla="*/ 30086 w 1451175"/>
                  <a:gd name="connsiteY26" fmla="*/ 833446 h 1397803"/>
                  <a:gd name="connsiteX27" fmla="*/ 87235 w 1451175"/>
                  <a:gd name="connsiteY27" fmla="*/ 657234 h 1397803"/>
                  <a:gd name="connsiteX28" fmla="*/ 146768 w 1451175"/>
                  <a:gd name="connsiteY28" fmla="*/ 533409 h 1397803"/>
                  <a:gd name="connsiteX0" fmla="*/ 146768 w 1451175"/>
                  <a:gd name="connsiteY0" fmla="*/ 533409 h 1397803"/>
                  <a:gd name="connsiteX1" fmla="*/ 251542 w 1451175"/>
                  <a:gd name="connsiteY1" fmla="*/ 390534 h 1397803"/>
                  <a:gd name="connsiteX2" fmla="*/ 422992 w 1451175"/>
                  <a:gd name="connsiteY2" fmla="*/ 226228 h 1397803"/>
                  <a:gd name="connsiteX3" fmla="*/ 608729 w 1451175"/>
                  <a:gd name="connsiteY3" fmla="*/ 104784 h 1397803"/>
                  <a:gd name="connsiteX4" fmla="*/ 789704 w 1451175"/>
                  <a:gd name="connsiteY4" fmla="*/ 26203 h 1397803"/>
                  <a:gd name="connsiteX5" fmla="*/ 884955 w 1451175"/>
                  <a:gd name="connsiteY5" fmla="*/ 9 h 1397803"/>
                  <a:gd name="connsiteX6" fmla="*/ 927816 w 1451175"/>
                  <a:gd name="connsiteY6" fmla="*/ 23822 h 1397803"/>
                  <a:gd name="connsiteX7" fmla="*/ 968298 w 1451175"/>
                  <a:gd name="connsiteY7" fmla="*/ 66684 h 1397803"/>
                  <a:gd name="connsiteX8" fmla="*/ 1094504 w 1451175"/>
                  <a:gd name="connsiteY8" fmla="*/ 209559 h 1397803"/>
                  <a:gd name="connsiteX9" fmla="*/ 1204042 w 1451175"/>
                  <a:gd name="connsiteY9" fmla="*/ 371484 h 1397803"/>
                  <a:gd name="connsiteX10" fmla="*/ 1289767 w 1451175"/>
                  <a:gd name="connsiteY10" fmla="*/ 547696 h 1397803"/>
                  <a:gd name="connsiteX11" fmla="*/ 1368348 w 1451175"/>
                  <a:gd name="connsiteY11" fmla="*/ 752484 h 1397803"/>
                  <a:gd name="connsiteX12" fmla="*/ 1425498 w 1451175"/>
                  <a:gd name="connsiteY12" fmla="*/ 997753 h 1397803"/>
                  <a:gd name="connsiteX13" fmla="*/ 1446929 w 1451175"/>
                  <a:gd name="connsiteY13" fmla="*/ 1190634 h 1397803"/>
                  <a:gd name="connsiteX14" fmla="*/ 1449311 w 1451175"/>
                  <a:gd name="connsiteY14" fmla="*/ 1278740 h 1397803"/>
                  <a:gd name="connsiteX15" fmla="*/ 1425498 w 1451175"/>
                  <a:gd name="connsiteY15" fmla="*/ 1309696 h 1397803"/>
                  <a:gd name="connsiteX16" fmla="*/ 1304054 w 1451175"/>
                  <a:gd name="connsiteY16" fmla="*/ 1343034 h 1397803"/>
                  <a:gd name="connsiteX17" fmla="*/ 1082598 w 1451175"/>
                  <a:gd name="connsiteY17" fmla="*/ 1383514 h 1397803"/>
                  <a:gd name="connsiteX18" fmla="*/ 865904 w 1451175"/>
                  <a:gd name="connsiteY18" fmla="*/ 1397803 h 1397803"/>
                  <a:gd name="connsiteX19" fmla="*/ 708742 w 1451175"/>
                  <a:gd name="connsiteY19" fmla="*/ 1383515 h 1397803"/>
                  <a:gd name="connsiteX20" fmla="*/ 472998 w 1451175"/>
                  <a:gd name="connsiteY20" fmla="*/ 1328746 h 1397803"/>
                  <a:gd name="connsiteX21" fmla="*/ 268211 w 1451175"/>
                  <a:gd name="connsiteY21" fmla="*/ 1231114 h 1397803"/>
                  <a:gd name="connsiteX22" fmla="*/ 120573 w 1451175"/>
                  <a:gd name="connsiteY22" fmla="*/ 1128721 h 1397803"/>
                  <a:gd name="connsiteX23" fmla="*/ 39611 w 1451175"/>
                  <a:gd name="connsiteY23" fmla="*/ 1047759 h 1397803"/>
                  <a:gd name="connsiteX24" fmla="*/ 3893 w 1451175"/>
                  <a:gd name="connsiteY24" fmla="*/ 1000134 h 1397803"/>
                  <a:gd name="connsiteX25" fmla="*/ 3892 w 1451175"/>
                  <a:gd name="connsiteY25" fmla="*/ 959653 h 1397803"/>
                  <a:gd name="connsiteX26" fmla="*/ 30086 w 1451175"/>
                  <a:gd name="connsiteY26" fmla="*/ 833446 h 1397803"/>
                  <a:gd name="connsiteX27" fmla="*/ 84854 w 1451175"/>
                  <a:gd name="connsiteY27" fmla="*/ 654853 h 1397803"/>
                  <a:gd name="connsiteX28" fmla="*/ 146768 w 1451175"/>
                  <a:gd name="connsiteY28" fmla="*/ 533409 h 1397803"/>
                  <a:gd name="connsiteX0" fmla="*/ 156293 w 1451175"/>
                  <a:gd name="connsiteY0" fmla="*/ 526266 h 1397803"/>
                  <a:gd name="connsiteX1" fmla="*/ 251542 w 1451175"/>
                  <a:gd name="connsiteY1" fmla="*/ 390534 h 1397803"/>
                  <a:gd name="connsiteX2" fmla="*/ 422992 w 1451175"/>
                  <a:gd name="connsiteY2" fmla="*/ 226228 h 1397803"/>
                  <a:gd name="connsiteX3" fmla="*/ 608729 w 1451175"/>
                  <a:gd name="connsiteY3" fmla="*/ 104784 h 1397803"/>
                  <a:gd name="connsiteX4" fmla="*/ 789704 w 1451175"/>
                  <a:gd name="connsiteY4" fmla="*/ 26203 h 1397803"/>
                  <a:gd name="connsiteX5" fmla="*/ 884955 w 1451175"/>
                  <a:gd name="connsiteY5" fmla="*/ 9 h 1397803"/>
                  <a:gd name="connsiteX6" fmla="*/ 927816 w 1451175"/>
                  <a:gd name="connsiteY6" fmla="*/ 23822 h 1397803"/>
                  <a:gd name="connsiteX7" fmla="*/ 968298 w 1451175"/>
                  <a:gd name="connsiteY7" fmla="*/ 66684 h 1397803"/>
                  <a:gd name="connsiteX8" fmla="*/ 1094504 w 1451175"/>
                  <a:gd name="connsiteY8" fmla="*/ 209559 h 1397803"/>
                  <a:gd name="connsiteX9" fmla="*/ 1204042 w 1451175"/>
                  <a:gd name="connsiteY9" fmla="*/ 371484 h 1397803"/>
                  <a:gd name="connsiteX10" fmla="*/ 1289767 w 1451175"/>
                  <a:gd name="connsiteY10" fmla="*/ 547696 h 1397803"/>
                  <a:gd name="connsiteX11" fmla="*/ 1368348 w 1451175"/>
                  <a:gd name="connsiteY11" fmla="*/ 752484 h 1397803"/>
                  <a:gd name="connsiteX12" fmla="*/ 1425498 w 1451175"/>
                  <a:gd name="connsiteY12" fmla="*/ 997753 h 1397803"/>
                  <a:gd name="connsiteX13" fmla="*/ 1446929 w 1451175"/>
                  <a:gd name="connsiteY13" fmla="*/ 1190634 h 1397803"/>
                  <a:gd name="connsiteX14" fmla="*/ 1449311 w 1451175"/>
                  <a:gd name="connsiteY14" fmla="*/ 1278740 h 1397803"/>
                  <a:gd name="connsiteX15" fmla="*/ 1425498 w 1451175"/>
                  <a:gd name="connsiteY15" fmla="*/ 1309696 h 1397803"/>
                  <a:gd name="connsiteX16" fmla="*/ 1304054 w 1451175"/>
                  <a:gd name="connsiteY16" fmla="*/ 1343034 h 1397803"/>
                  <a:gd name="connsiteX17" fmla="*/ 1082598 w 1451175"/>
                  <a:gd name="connsiteY17" fmla="*/ 1383514 h 1397803"/>
                  <a:gd name="connsiteX18" fmla="*/ 865904 w 1451175"/>
                  <a:gd name="connsiteY18" fmla="*/ 1397803 h 1397803"/>
                  <a:gd name="connsiteX19" fmla="*/ 708742 w 1451175"/>
                  <a:gd name="connsiteY19" fmla="*/ 1383515 h 1397803"/>
                  <a:gd name="connsiteX20" fmla="*/ 472998 w 1451175"/>
                  <a:gd name="connsiteY20" fmla="*/ 1328746 h 1397803"/>
                  <a:gd name="connsiteX21" fmla="*/ 268211 w 1451175"/>
                  <a:gd name="connsiteY21" fmla="*/ 1231114 h 1397803"/>
                  <a:gd name="connsiteX22" fmla="*/ 120573 w 1451175"/>
                  <a:gd name="connsiteY22" fmla="*/ 1128721 h 1397803"/>
                  <a:gd name="connsiteX23" fmla="*/ 39611 w 1451175"/>
                  <a:gd name="connsiteY23" fmla="*/ 1047759 h 1397803"/>
                  <a:gd name="connsiteX24" fmla="*/ 3893 w 1451175"/>
                  <a:gd name="connsiteY24" fmla="*/ 1000134 h 1397803"/>
                  <a:gd name="connsiteX25" fmla="*/ 3892 w 1451175"/>
                  <a:gd name="connsiteY25" fmla="*/ 959653 h 1397803"/>
                  <a:gd name="connsiteX26" fmla="*/ 30086 w 1451175"/>
                  <a:gd name="connsiteY26" fmla="*/ 833446 h 1397803"/>
                  <a:gd name="connsiteX27" fmla="*/ 84854 w 1451175"/>
                  <a:gd name="connsiteY27" fmla="*/ 654853 h 1397803"/>
                  <a:gd name="connsiteX28" fmla="*/ 156293 w 1451175"/>
                  <a:gd name="connsiteY28" fmla="*/ 526266 h 1397803"/>
                  <a:gd name="connsiteX0" fmla="*/ 156293 w 1451175"/>
                  <a:gd name="connsiteY0" fmla="*/ 526266 h 1397803"/>
                  <a:gd name="connsiteX1" fmla="*/ 251542 w 1451175"/>
                  <a:gd name="connsiteY1" fmla="*/ 390534 h 1397803"/>
                  <a:gd name="connsiteX2" fmla="*/ 422992 w 1451175"/>
                  <a:gd name="connsiteY2" fmla="*/ 226228 h 1397803"/>
                  <a:gd name="connsiteX3" fmla="*/ 608729 w 1451175"/>
                  <a:gd name="connsiteY3" fmla="*/ 104784 h 1397803"/>
                  <a:gd name="connsiteX4" fmla="*/ 789704 w 1451175"/>
                  <a:gd name="connsiteY4" fmla="*/ 26203 h 1397803"/>
                  <a:gd name="connsiteX5" fmla="*/ 884955 w 1451175"/>
                  <a:gd name="connsiteY5" fmla="*/ 9 h 1397803"/>
                  <a:gd name="connsiteX6" fmla="*/ 927816 w 1451175"/>
                  <a:gd name="connsiteY6" fmla="*/ 23822 h 1397803"/>
                  <a:gd name="connsiteX7" fmla="*/ 968298 w 1451175"/>
                  <a:gd name="connsiteY7" fmla="*/ 66684 h 1397803"/>
                  <a:gd name="connsiteX8" fmla="*/ 1094504 w 1451175"/>
                  <a:gd name="connsiteY8" fmla="*/ 209559 h 1397803"/>
                  <a:gd name="connsiteX9" fmla="*/ 1204042 w 1451175"/>
                  <a:gd name="connsiteY9" fmla="*/ 371484 h 1397803"/>
                  <a:gd name="connsiteX10" fmla="*/ 1289767 w 1451175"/>
                  <a:gd name="connsiteY10" fmla="*/ 547696 h 1397803"/>
                  <a:gd name="connsiteX11" fmla="*/ 1368348 w 1451175"/>
                  <a:gd name="connsiteY11" fmla="*/ 752484 h 1397803"/>
                  <a:gd name="connsiteX12" fmla="*/ 1425498 w 1451175"/>
                  <a:gd name="connsiteY12" fmla="*/ 997753 h 1397803"/>
                  <a:gd name="connsiteX13" fmla="*/ 1446929 w 1451175"/>
                  <a:gd name="connsiteY13" fmla="*/ 1190634 h 1397803"/>
                  <a:gd name="connsiteX14" fmla="*/ 1449311 w 1451175"/>
                  <a:gd name="connsiteY14" fmla="*/ 1278740 h 1397803"/>
                  <a:gd name="connsiteX15" fmla="*/ 1425498 w 1451175"/>
                  <a:gd name="connsiteY15" fmla="*/ 1309696 h 1397803"/>
                  <a:gd name="connsiteX16" fmla="*/ 1304054 w 1451175"/>
                  <a:gd name="connsiteY16" fmla="*/ 1343034 h 1397803"/>
                  <a:gd name="connsiteX17" fmla="*/ 1082598 w 1451175"/>
                  <a:gd name="connsiteY17" fmla="*/ 1383514 h 1397803"/>
                  <a:gd name="connsiteX18" fmla="*/ 865904 w 1451175"/>
                  <a:gd name="connsiteY18" fmla="*/ 1397803 h 1397803"/>
                  <a:gd name="connsiteX19" fmla="*/ 708742 w 1451175"/>
                  <a:gd name="connsiteY19" fmla="*/ 1383515 h 1397803"/>
                  <a:gd name="connsiteX20" fmla="*/ 472998 w 1451175"/>
                  <a:gd name="connsiteY20" fmla="*/ 1328746 h 1397803"/>
                  <a:gd name="connsiteX21" fmla="*/ 268211 w 1451175"/>
                  <a:gd name="connsiteY21" fmla="*/ 1231114 h 1397803"/>
                  <a:gd name="connsiteX22" fmla="*/ 120573 w 1451175"/>
                  <a:gd name="connsiteY22" fmla="*/ 1128721 h 1397803"/>
                  <a:gd name="connsiteX23" fmla="*/ 39611 w 1451175"/>
                  <a:gd name="connsiteY23" fmla="*/ 1047759 h 1397803"/>
                  <a:gd name="connsiteX24" fmla="*/ 3893 w 1451175"/>
                  <a:gd name="connsiteY24" fmla="*/ 1000134 h 1397803"/>
                  <a:gd name="connsiteX25" fmla="*/ 3892 w 1451175"/>
                  <a:gd name="connsiteY25" fmla="*/ 959653 h 1397803"/>
                  <a:gd name="connsiteX26" fmla="*/ 30086 w 1451175"/>
                  <a:gd name="connsiteY26" fmla="*/ 833446 h 1397803"/>
                  <a:gd name="connsiteX27" fmla="*/ 84854 w 1451175"/>
                  <a:gd name="connsiteY27" fmla="*/ 661997 h 1397803"/>
                  <a:gd name="connsiteX28" fmla="*/ 156293 w 1451175"/>
                  <a:gd name="connsiteY28" fmla="*/ 526266 h 1397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451175" h="1397803">
                    <a:moveTo>
                      <a:pt x="156293" y="526266"/>
                    </a:moveTo>
                    <a:cubicBezTo>
                      <a:pt x="184074" y="481022"/>
                      <a:pt x="207092" y="440540"/>
                      <a:pt x="251542" y="390534"/>
                    </a:cubicBezTo>
                    <a:cubicBezTo>
                      <a:pt x="295992" y="340528"/>
                      <a:pt x="363461" y="273853"/>
                      <a:pt x="422992" y="226228"/>
                    </a:cubicBezTo>
                    <a:cubicBezTo>
                      <a:pt x="482523" y="178603"/>
                      <a:pt x="547610" y="138121"/>
                      <a:pt x="608729" y="104784"/>
                    </a:cubicBezTo>
                    <a:cubicBezTo>
                      <a:pt x="669848" y="71446"/>
                      <a:pt x="743666" y="43665"/>
                      <a:pt x="789704" y="26203"/>
                    </a:cubicBezTo>
                    <a:cubicBezTo>
                      <a:pt x="835742" y="8741"/>
                      <a:pt x="861936" y="406"/>
                      <a:pt x="884955" y="9"/>
                    </a:cubicBezTo>
                    <a:cubicBezTo>
                      <a:pt x="907974" y="-388"/>
                      <a:pt x="913926" y="12710"/>
                      <a:pt x="927816" y="23822"/>
                    </a:cubicBezTo>
                    <a:cubicBezTo>
                      <a:pt x="941707" y="34935"/>
                      <a:pt x="940517" y="35728"/>
                      <a:pt x="968298" y="66684"/>
                    </a:cubicBezTo>
                    <a:cubicBezTo>
                      <a:pt x="996079" y="97640"/>
                      <a:pt x="1055213" y="158759"/>
                      <a:pt x="1094504" y="209559"/>
                    </a:cubicBezTo>
                    <a:cubicBezTo>
                      <a:pt x="1133795" y="260359"/>
                      <a:pt x="1171498" y="315128"/>
                      <a:pt x="1204042" y="371484"/>
                    </a:cubicBezTo>
                    <a:cubicBezTo>
                      <a:pt x="1236586" y="427840"/>
                      <a:pt x="1262383" y="484196"/>
                      <a:pt x="1289767" y="547696"/>
                    </a:cubicBezTo>
                    <a:cubicBezTo>
                      <a:pt x="1317151" y="611196"/>
                      <a:pt x="1345726" y="677475"/>
                      <a:pt x="1368348" y="752484"/>
                    </a:cubicBezTo>
                    <a:cubicBezTo>
                      <a:pt x="1390970" y="827493"/>
                      <a:pt x="1412401" y="924728"/>
                      <a:pt x="1425498" y="997753"/>
                    </a:cubicBezTo>
                    <a:cubicBezTo>
                      <a:pt x="1438595" y="1070778"/>
                      <a:pt x="1442960" y="1143803"/>
                      <a:pt x="1446929" y="1190634"/>
                    </a:cubicBezTo>
                    <a:cubicBezTo>
                      <a:pt x="1450898" y="1237465"/>
                      <a:pt x="1452883" y="1258896"/>
                      <a:pt x="1449311" y="1278740"/>
                    </a:cubicBezTo>
                    <a:cubicBezTo>
                      <a:pt x="1445739" y="1298584"/>
                      <a:pt x="1449707" y="1298980"/>
                      <a:pt x="1425498" y="1309696"/>
                    </a:cubicBezTo>
                    <a:cubicBezTo>
                      <a:pt x="1401289" y="1320412"/>
                      <a:pt x="1361204" y="1330731"/>
                      <a:pt x="1304054" y="1343034"/>
                    </a:cubicBezTo>
                    <a:cubicBezTo>
                      <a:pt x="1246904" y="1355337"/>
                      <a:pt x="1155623" y="1374386"/>
                      <a:pt x="1082598" y="1383514"/>
                    </a:cubicBezTo>
                    <a:cubicBezTo>
                      <a:pt x="1009573" y="1392642"/>
                      <a:pt x="928213" y="1397803"/>
                      <a:pt x="865904" y="1397803"/>
                    </a:cubicBezTo>
                    <a:cubicBezTo>
                      <a:pt x="803595" y="1397803"/>
                      <a:pt x="774226" y="1395024"/>
                      <a:pt x="708742" y="1383515"/>
                    </a:cubicBezTo>
                    <a:cubicBezTo>
                      <a:pt x="643258" y="1372006"/>
                      <a:pt x="546420" y="1354146"/>
                      <a:pt x="472998" y="1328746"/>
                    </a:cubicBezTo>
                    <a:cubicBezTo>
                      <a:pt x="399576" y="1303346"/>
                      <a:pt x="326948" y="1264451"/>
                      <a:pt x="268211" y="1231114"/>
                    </a:cubicBezTo>
                    <a:cubicBezTo>
                      <a:pt x="209474" y="1197777"/>
                      <a:pt x="158673" y="1159280"/>
                      <a:pt x="120573" y="1128721"/>
                    </a:cubicBezTo>
                    <a:cubicBezTo>
                      <a:pt x="82473" y="1098162"/>
                      <a:pt x="59058" y="1069190"/>
                      <a:pt x="39611" y="1047759"/>
                    </a:cubicBezTo>
                    <a:cubicBezTo>
                      <a:pt x="20164" y="1026328"/>
                      <a:pt x="9846" y="1014818"/>
                      <a:pt x="3893" y="1000134"/>
                    </a:cubicBezTo>
                    <a:cubicBezTo>
                      <a:pt x="-2060" y="985450"/>
                      <a:pt x="-473" y="987434"/>
                      <a:pt x="3892" y="959653"/>
                    </a:cubicBezTo>
                    <a:cubicBezTo>
                      <a:pt x="8258" y="931872"/>
                      <a:pt x="16196" y="888215"/>
                      <a:pt x="30086" y="833446"/>
                    </a:cubicBezTo>
                    <a:cubicBezTo>
                      <a:pt x="43976" y="778677"/>
                      <a:pt x="63820" y="713194"/>
                      <a:pt x="84854" y="661997"/>
                    </a:cubicBezTo>
                    <a:cubicBezTo>
                      <a:pt x="105889" y="610800"/>
                      <a:pt x="128512" y="571510"/>
                      <a:pt x="156293" y="526266"/>
                    </a:cubicBezTo>
                    <a:close/>
                  </a:path>
                </a:pathLst>
              </a:custGeom>
              <a:solidFill>
                <a:srgbClr val="6C779F"/>
              </a:solidFill>
              <a:ln w="19050">
                <a:solidFill>
                  <a:srgbClr val="AED8F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54" name="任意多边形 2553"/>
              <p:cNvSpPr>
                <a:spLocks noChangeAspect="1"/>
              </p:cNvSpPr>
              <p:nvPr/>
            </p:nvSpPr>
            <p:spPr>
              <a:xfrm>
                <a:off x="4823327" y="1347920"/>
                <a:ext cx="815596" cy="902263"/>
              </a:xfrm>
              <a:custGeom>
                <a:avLst/>
                <a:gdLst>
                  <a:gd name="connsiteX0" fmla="*/ 812042 w 815596"/>
                  <a:gd name="connsiteY0" fmla="*/ 0 h 902263"/>
                  <a:gd name="connsiteX1" fmla="*/ 815596 w 815596"/>
                  <a:gd name="connsiteY1" fmla="*/ 1086 h 902263"/>
                  <a:gd name="connsiteX2" fmla="*/ 815596 w 815596"/>
                  <a:gd name="connsiteY2" fmla="*/ 683725 h 902263"/>
                  <a:gd name="connsiteX3" fmla="*/ 0 w 815596"/>
                  <a:gd name="connsiteY3" fmla="*/ 902263 h 902263"/>
                  <a:gd name="connsiteX4" fmla="*/ 876 w 815596"/>
                  <a:gd name="connsiteY4" fmla="*/ 895504 h 902263"/>
                  <a:gd name="connsiteX5" fmla="*/ 3335 w 815596"/>
                  <a:gd name="connsiteY5" fmla="*/ 880836 h 902263"/>
                  <a:gd name="connsiteX6" fmla="*/ 27377 w 815596"/>
                  <a:gd name="connsiteY6" fmla="*/ 764994 h 902263"/>
                  <a:gd name="connsiteX7" fmla="*/ 84793 w 815596"/>
                  <a:gd name="connsiteY7" fmla="*/ 607624 h 902263"/>
                  <a:gd name="connsiteX8" fmla="*/ 152744 w 815596"/>
                  <a:gd name="connsiteY8" fmla="*/ 487803 h 902263"/>
                  <a:gd name="connsiteX9" fmla="*/ 247315 w 815596"/>
                  <a:gd name="connsiteY9" fmla="*/ 358452 h 902263"/>
                  <a:gd name="connsiteX10" fmla="*/ 395161 w 815596"/>
                  <a:gd name="connsiteY10" fmla="*/ 214786 h 902263"/>
                  <a:gd name="connsiteX11" fmla="*/ 558501 w 815596"/>
                  <a:gd name="connsiteY11" fmla="*/ 105696 h 902263"/>
                  <a:gd name="connsiteX12" fmla="*/ 724613 w 815596"/>
                  <a:gd name="connsiteY12" fmla="*/ 24043 h 902263"/>
                  <a:gd name="connsiteX13" fmla="*/ 812042 w 815596"/>
                  <a:gd name="connsiteY13" fmla="*/ 0 h 902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15596" h="902263">
                    <a:moveTo>
                      <a:pt x="812042" y="0"/>
                    </a:moveTo>
                    <a:lnTo>
                      <a:pt x="815596" y="1086"/>
                    </a:lnTo>
                    <a:lnTo>
                      <a:pt x="815596" y="683725"/>
                    </a:lnTo>
                    <a:lnTo>
                      <a:pt x="0" y="902263"/>
                    </a:lnTo>
                    <a:lnTo>
                      <a:pt x="876" y="895504"/>
                    </a:lnTo>
                    <a:cubicBezTo>
                      <a:pt x="1491" y="891879"/>
                      <a:pt x="2333" y="887211"/>
                      <a:pt x="3335" y="880836"/>
                    </a:cubicBezTo>
                    <a:cubicBezTo>
                      <a:pt x="7342" y="855337"/>
                      <a:pt x="14628" y="815265"/>
                      <a:pt x="27377" y="764994"/>
                    </a:cubicBezTo>
                    <a:cubicBezTo>
                      <a:pt x="40127" y="714722"/>
                      <a:pt x="63898" y="653823"/>
                      <a:pt x="84793" y="607624"/>
                    </a:cubicBezTo>
                    <a:cubicBezTo>
                      <a:pt x="105687" y="561426"/>
                      <a:pt x="125656" y="529331"/>
                      <a:pt x="152744" y="487803"/>
                    </a:cubicBezTo>
                    <a:cubicBezTo>
                      <a:pt x="179831" y="446274"/>
                      <a:pt x="206912" y="403955"/>
                      <a:pt x="247315" y="358452"/>
                    </a:cubicBezTo>
                    <a:cubicBezTo>
                      <a:pt x="287719" y="312949"/>
                      <a:pt x="343297" y="256912"/>
                      <a:pt x="395161" y="214786"/>
                    </a:cubicBezTo>
                    <a:cubicBezTo>
                      <a:pt x="447024" y="172660"/>
                      <a:pt x="503592" y="137486"/>
                      <a:pt x="558501" y="105696"/>
                    </a:cubicBezTo>
                    <a:cubicBezTo>
                      <a:pt x="613410" y="73905"/>
                      <a:pt x="682356" y="41659"/>
                      <a:pt x="724613" y="24043"/>
                    </a:cubicBezTo>
                    <a:cubicBezTo>
                      <a:pt x="766870" y="6427"/>
                      <a:pt x="790913" y="365"/>
                      <a:pt x="812042" y="0"/>
                    </a:cubicBezTo>
                    <a:close/>
                  </a:path>
                </a:pathLst>
              </a:custGeom>
              <a:solidFill>
                <a:srgbClr val="554D65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55" name="任意多边形 2554"/>
              <p:cNvSpPr>
                <a:spLocks noChangeAspect="1"/>
              </p:cNvSpPr>
              <p:nvPr/>
            </p:nvSpPr>
            <p:spPr>
              <a:xfrm>
                <a:off x="4823614" y="2030060"/>
                <a:ext cx="1320670" cy="596101"/>
              </a:xfrm>
              <a:custGeom>
                <a:avLst/>
                <a:gdLst>
                  <a:gd name="connsiteX0" fmla="*/ 815161 w 1320670"/>
                  <a:gd name="connsiteY0" fmla="*/ 0 h 596101"/>
                  <a:gd name="connsiteX1" fmla="*/ 1320670 w 1320670"/>
                  <a:gd name="connsiteY1" fmla="*/ 505508 h 596101"/>
                  <a:gd name="connsiteX2" fmla="*/ 1316488 w 1320670"/>
                  <a:gd name="connsiteY2" fmla="*/ 509202 h 596101"/>
                  <a:gd name="connsiteX3" fmla="*/ 1304159 w 1320670"/>
                  <a:gd name="connsiteY3" fmla="*/ 515230 h 596101"/>
                  <a:gd name="connsiteX4" fmla="*/ 1192688 w 1320670"/>
                  <a:gd name="connsiteY4" fmla="*/ 545830 h 596101"/>
                  <a:gd name="connsiteX5" fmla="*/ 989419 w 1320670"/>
                  <a:gd name="connsiteY5" fmla="*/ 582986 h 596101"/>
                  <a:gd name="connsiteX6" fmla="*/ 886281 w 1320670"/>
                  <a:gd name="connsiteY6" fmla="*/ 592685 h 596101"/>
                  <a:gd name="connsiteX7" fmla="*/ 815309 w 1320670"/>
                  <a:gd name="connsiteY7" fmla="*/ 595217 h 596101"/>
                  <a:gd name="connsiteX8" fmla="*/ 815309 w 1320670"/>
                  <a:gd name="connsiteY8" fmla="*/ 595351 h 596101"/>
                  <a:gd name="connsiteX9" fmla="*/ 794268 w 1320670"/>
                  <a:gd name="connsiteY9" fmla="*/ 596101 h 596101"/>
                  <a:gd name="connsiteX10" fmla="*/ 650013 w 1320670"/>
                  <a:gd name="connsiteY10" fmla="*/ 582987 h 596101"/>
                  <a:gd name="connsiteX11" fmla="*/ 433629 w 1320670"/>
                  <a:gd name="connsiteY11" fmla="*/ 532715 h 596101"/>
                  <a:gd name="connsiteX12" fmla="*/ 245660 w 1320670"/>
                  <a:gd name="connsiteY12" fmla="*/ 443101 h 596101"/>
                  <a:gd name="connsiteX13" fmla="*/ 110146 w 1320670"/>
                  <a:gd name="connsiteY13" fmla="*/ 349117 h 596101"/>
                  <a:gd name="connsiteX14" fmla="*/ 35833 w 1320670"/>
                  <a:gd name="connsiteY14" fmla="*/ 274804 h 596101"/>
                  <a:gd name="connsiteX15" fmla="*/ 3049 w 1320670"/>
                  <a:gd name="connsiteY15" fmla="*/ 231090 h 596101"/>
                  <a:gd name="connsiteX16" fmla="*/ 0 w 1320670"/>
                  <a:gd name="connsiteY16" fmla="*/ 219010 h 596101"/>
                  <a:gd name="connsiteX17" fmla="*/ 815161 w 1320670"/>
                  <a:gd name="connsiteY17" fmla="*/ 589 h 596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320670" h="596101">
                    <a:moveTo>
                      <a:pt x="815161" y="0"/>
                    </a:moveTo>
                    <a:lnTo>
                      <a:pt x="1320670" y="505508"/>
                    </a:lnTo>
                    <a:lnTo>
                      <a:pt x="1316488" y="509202"/>
                    </a:lnTo>
                    <a:cubicBezTo>
                      <a:pt x="1313653" y="510904"/>
                      <a:pt x="1309714" y="512771"/>
                      <a:pt x="1304159" y="515230"/>
                    </a:cubicBezTo>
                    <a:cubicBezTo>
                      <a:pt x="1281938" y="525066"/>
                      <a:pt x="1245145" y="534537"/>
                      <a:pt x="1192688" y="545830"/>
                    </a:cubicBezTo>
                    <a:cubicBezTo>
                      <a:pt x="1140232" y="557123"/>
                      <a:pt x="1056447" y="574607"/>
                      <a:pt x="989419" y="582986"/>
                    </a:cubicBezTo>
                    <a:cubicBezTo>
                      <a:pt x="955905" y="587175"/>
                      <a:pt x="920478" y="590454"/>
                      <a:pt x="886281" y="592685"/>
                    </a:cubicBezTo>
                    <a:lnTo>
                      <a:pt x="815309" y="595217"/>
                    </a:lnTo>
                    <a:lnTo>
                      <a:pt x="815309" y="595351"/>
                    </a:lnTo>
                    <a:lnTo>
                      <a:pt x="794268" y="596101"/>
                    </a:lnTo>
                    <a:cubicBezTo>
                      <a:pt x="737077" y="596101"/>
                      <a:pt x="710119" y="593550"/>
                      <a:pt x="650013" y="582987"/>
                    </a:cubicBezTo>
                    <a:cubicBezTo>
                      <a:pt x="589907" y="572423"/>
                      <a:pt x="501022" y="556029"/>
                      <a:pt x="433629" y="532715"/>
                    </a:cubicBezTo>
                    <a:cubicBezTo>
                      <a:pt x="366237" y="509401"/>
                      <a:pt x="299573" y="473700"/>
                      <a:pt x="245660" y="443101"/>
                    </a:cubicBezTo>
                    <a:cubicBezTo>
                      <a:pt x="191747" y="412502"/>
                      <a:pt x="145118" y="377166"/>
                      <a:pt x="110146" y="349117"/>
                    </a:cubicBezTo>
                    <a:cubicBezTo>
                      <a:pt x="75175" y="321067"/>
                      <a:pt x="53683" y="294475"/>
                      <a:pt x="35833" y="274804"/>
                    </a:cubicBezTo>
                    <a:cubicBezTo>
                      <a:pt x="17983" y="255133"/>
                      <a:pt x="8513" y="244568"/>
                      <a:pt x="3049" y="231090"/>
                    </a:cubicBezTo>
                    <a:lnTo>
                      <a:pt x="0" y="219010"/>
                    </a:lnTo>
                    <a:lnTo>
                      <a:pt x="815161" y="589"/>
                    </a:lnTo>
                    <a:close/>
                  </a:path>
                </a:pathLst>
              </a:custGeom>
              <a:solidFill>
                <a:srgbClr val="A3A0C5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56" name="任意多边形 2555"/>
              <p:cNvSpPr>
                <a:spLocks noChangeAspect="1"/>
              </p:cNvSpPr>
              <p:nvPr/>
            </p:nvSpPr>
            <p:spPr>
              <a:xfrm>
                <a:off x="5638775" y="1350105"/>
                <a:ext cx="512566" cy="1187059"/>
              </a:xfrm>
              <a:custGeom>
                <a:avLst/>
                <a:gdLst>
                  <a:gd name="connsiteX0" fmla="*/ 0 w 512566"/>
                  <a:gd name="connsiteY0" fmla="*/ 0 h 1187059"/>
                  <a:gd name="connsiteX1" fmla="*/ 15659 w 512566"/>
                  <a:gd name="connsiteY1" fmla="*/ 4783 h 1187059"/>
                  <a:gd name="connsiteX2" fmla="*/ 32187 w 512566"/>
                  <a:gd name="connsiteY2" fmla="*/ 19673 h 1187059"/>
                  <a:gd name="connsiteX3" fmla="*/ 69345 w 512566"/>
                  <a:gd name="connsiteY3" fmla="*/ 59015 h 1187059"/>
                  <a:gd name="connsiteX4" fmla="*/ 185186 w 512566"/>
                  <a:gd name="connsiteY4" fmla="*/ 190157 h 1187059"/>
                  <a:gd name="connsiteX5" fmla="*/ 285729 w 512566"/>
                  <a:gd name="connsiteY5" fmla="*/ 338784 h 1187059"/>
                  <a:gd name="connsiteX6" fmla="*/ 364414 w 512566"/>
                  <a:gd name="connsiteY6" fmla="*/ 500525 h 1187059"/>
                  <a:gd name="connsiteX7" fmla="*/ 436541 w 512566"/>
                  <a:gd name="connsiteY7" fmla="*/ 688495 h 1187059"/>
                  <a:gd name="connsiteX8" fmla="*/ 488998 w 512566"/>
                  <a:gd name="connsiteY8" fmla="*/ 913622 h 1187059"/>
                  <a:gd name="connsiteX9" fmla="*/ 508669 w 512566"/>
                  <a:gd name="connsiteY9" fmla="*/ 1090663 h 1187059"/>
                  <a:gd name="connsiteX10" fmla="*/ 510855 w 512566"/>
                  <a:gd name="connsiteY10" fmla="*/ 1171534 h 1187059"/>
                  <a:gd name="connsiteX11" fmla="*/ 507432 w 512566"/>
                  <a:gd name="connsiteY11" fmla="*/ 1187059 h 1187059"/>
                  <a:gd name="connsiteX12" fmla="*/ 0 w 512566"/>
                  <a:gd name="connsiteY12" fmla="*/ 679626 h 1187059"/>
                  <a:gd name="connsiteX13" fmla="*/ 0 w 512566"/>
                  <a:gd name="connsiteY13" fmla="*/ 0 h 1187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12566" h="1187059">
                    <a:moveTo>
                      <a:pt x="0" y="0"/>
                    </a:moveTo>
                    <a:lnTo>
                      <a:pt x="15659" y="4783"/>
                    </a:lnTo>
                    <a:cubicBezTo>
                      <a:pt x="21260" y="9018"/>
                      <a:pt x="25813" y="14573"/>
                      <a:pt x="32187" y="19673"/>
                    </a:cubicBezTo>
                    <a:cubicBezTo>
                      <a:pt x="44937" y="29873"/>
                      <a:pt x="43845" y="30601"/>
                      <a:pt x="69345" y="59015"/>
                    </a:cubicBezTo>
                    <a:cubicBezTo>
                      <a:pt x="94844" y="87429"/>
                      <a:pt x="149122" y="143528"/>
                      <a:pt x="185186" y="190157"/>
                    </a:cubicBezTo>
                    <a:cubicBezTo>
                      <a:pt x="221250" y="236785"/>
                      <a:pt x="255857" y="287056"/>
                      <a:pt x="285729" y="338784"/>
                    </a:cubicBezTo>
                    <a:cubicBezTo>
                      <a:pt x="315600" y="390512"/>
                      <a:pt x="339278" y="442240"/>
                      <a:pt x="364414" y="500525"/>
                    </a:cubicBezTo>
                    <a:cubicBezTo>
                      <a:pt x="389549" y="558810"/>
                      <a:pt x="415777" y="619646"/>
                      <a:pt x="436541" y="688495"/>
                    </a:cubicBezTo>
                    <a:cubicBezTo>
                      <a:pt x="457305" y="757344"/>
                      <a:pt x="476976" y="846594"/>
                      <a:pt x="488998" y="913622"/>
                    </a:cubicBezTo>
                    <a:cubicBezTo>
                      <a:pt x="501019" y="980650"/>
                      <a:pt x="505026" y="1047678"/>
                      <a:pt x="508669" y="1090663"/>
                    </a:cubicBezTo>
                    <a:cubicBezTo>
                      <a:pt x="512312" y="1133649"/>
                      <a:pt x="514134" y="1153320"/>
                      <a:pt x="510855" y="1171534"/>
                    </a:cubicBezTo>
                    <a:lnTo>
                      <a:pt x="507432" y="1187059"/>
                    </a:lnTo>
                    <a:lnTo>
                      <a:pt x="0" y="67962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81B3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57" name="任意多边形 2556"/>
              <p:cNvSpPr>
                <a:spLocks noChangeAspect="1"/>
              </p:cNvSpPr>
              <p:nvPr/>
            </p:nvSpPr>
            <p:spPr>
              <a:xfrm>
                <a:off x="5180483" y="1703388"/>
                <a:ext cx="458440" cy="450985"/>
              </a:xfrm>
              <a:custGeom>
                <a:avLst/>
                <a:gdLst>
                  <a:gd name="connsiteX0" fmla="*/ 458440 w 458440"/>
                  <a:gd name="connsiteY0" fmla="*/ 0 h 450985"/>
                  <a:gd name="connsiteX1" fmla="*/ 458440 w 458440"/>
                  <a:gd name="connsiteY1" fmla="*/ 328257 h 450985"/>
                  <a:gd name="connsiteX2" fmla="*/ 414 w 458440"/>
                  <a:gd name="connsiteY2" fmla="*/ 450985 h 450985"/>
                  <a:gd name="connsiteX3" fmla="*/ 0 w 458440"/>
                  <a:gd name="connsiteY3" fmla="*/ 445244 h 450985"/>
                  <a:gd name="connsiteX4" fmla="*/ 1116 w 458440"/>
                  <a:gd name="connsiteY4" fmla="*/ 408781 h 450985"/>
                  <a:gd name="connsiteX5" fmla="*/ 58266 w 458440"/>
                  <a:gd name="connsiteY5" fmla="*/ 251618 h 450985"/>
                  <a:gd name="connsiteX6" fmla="*/ 146372 w 458440"/>
                  <a:gd name="connsiteY6" fmla="*/ 142081 h 450985"/>
                  <a:gd name="connsiteX7" fmla="*/ 258291 w 458440"/>
                  <a:gd name="connsiteY7" fmla="*/ 61119 h 450985"/>
                  <a:gd name="connsiteX8" fmla="*/ 401166 w 458440"/>
                  <a:gd name="connsiteY8" fmla="*/ 6350 h 450985"/>
                  <a:gd name="connsiteX9" fmla="*/ 458440 w 458440"/>
                  <a:gd name="connsiteY9" fmla="*/ 0 h 450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58440" h="450985">
                    <a:moveTo>
                      <a:pt x="458440" y="0"/>
                    </a:moveTo>
                    <a:lnTo>
                      <a:pt x="458440" y="328257"/>
                    </a:lnTo>
                    <a:lnTo>
                      <a:pt x="414" y="450985"/>
                    </a:lnTo>
                    <a:lnTo>
                      <a:pt x="0" y="445244"/>
                    </a:lnTo>
                    <a:cubicBezTo>
                      <a:pt x="397" y="432792"/>
                      <a:pt x="1414" y="420290"/>
                      <a:pt x="1116" y="408781"/>
                    </a:cubicBezTo>
                    <a:cubicBezTo>
                      <a:pt x="-74" y="362744"/>
                      <a:pt x="34057" y="296068"/>
                      <a:pt x="58266" y="251618"/>
                    </a:cubicBezTo>
                    <a:cubicBezTo>
                      <a:pt x="82475" y="207168"/>
                      <a:pt x="113035" y="173831"/>
                      <a:pt x="146372" y="142081"/>
                    </a:cubicBezTo>
                    <a:cubicBezTo>
                      <a:pt x="179709" y="110331"/>
                      <a:pt x="215825" y="83741"/>
                      <a:pt x="258291" y="61119"/>
                    </a:cubicBezTo>
                    <a:cubicBezTo>
                      <a:pt x="300757" y="38497"/>
                      <a:pt x="356716" y="13494"/>
                      <a:pt x="401166" y="6350"/>
                    </a:cubicBezTo>
                    <a:lnTo>
                      <a:pt x="458440" y="0"/>
                    </a:lnTo>
                    <a:close/>
                  </a:path>
                </a:pathLst>
              </a:custGeom>
              <a:solidFill>
                <a:srgbClr val="1E234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58" name="任意多边形 2557"/>
              <p:cNvSpPr/>
              <p:nvPr/>
            </p:nvSpPr>
            <p:spPr>
              <a:xfrm>
                <a:off x="5183566" y="2030060"/>
                <a:ext cx="694199" cy="290638"/>
              </a:xfrm>
              <a:custGeom>
                <a:avLst/>
                <a:gdLst>
                  <a:gd name="connsiteX0" fmla="*/ 452827 w 691817"/>
                  <a:gd name="connsiteY0" fmla="*/ 0 h 290638"/>
                  <a:gd name="connsiteX1" fmla="*/ 691817 w 691817"/>
                  <a:gd name="connsiteY1" fmla="*/ 238989 h 290638"/>
                  <a:gd name="connsiteX2" fmla="*/ 690976 w 691817"/>
                  <a:gd name="connsiteY2" fmla="*/ 241653 h 290638"/>
                  <a:gd name="connsiteX3" fmla="*/ 593346 w 691817"/>
                  <a:gd name="connsiteY3" fmla="*/ 282134 h 290638"/>
                  <a:gd name="connsiteX4" fmla="*/ 398083 w 691817"/>
                  <a:gd name="connsiteY4" fmla="*/ 289278 h 290638"/>
                  <a:gd name="connsiteX5" fmla="*/ 238540 w 691817"/>
                  <a:gd name="connsiteY5" fmla="*/ 263084 h 290638"/>
                  <a:gd name="connsiteX6" fmla="*/ 88521 w 691817"/>
                  <a:gd name="connsiteY6" fmla="*/ 208315 h 290638"/>
                  <a:gd name="connsiteX7" fmla="*/ 5178 w 691817"/>
                  <a:gd name="connsiteY7" fmla="*/ 141639 h 290638"/>
                  <a:gd name="connsiteX8" fmla="*/ 0 w 691817"/>
                  <a:gd name="connsiteY8" fmla="*/ 121923 h 290638"/>
                  <a:gd name="connsiteX9" fmla="*/ 452827 w 691817"/>
                  <a:gd name="connsiteY9" fmla="*/ 589 h 290638"/>
                  <a:gd name="connsiteX10" fmla="*/ 452827 w 691817"/>
                  <a:gd name="connsiteY10" fmla="*/ 0 h 290638"/>
                  <a:gd name="connsiteX0" fmla="*/ 455209 w 694199"/>
                  <a:gd name="connsiteY0" fmla="*/ 0 h 290638"/>
                  <a:gd name="connsiteX1" fmla="*/ 694199 w 694199"/>
                  <a:gd name="connsiteY1" fmla="*/ 238989 h 290638"/>
                  <a:gd name="connsiteX2" fmla="*/ 693358 w 694199"/>
                  <a:gd name="connsiteY2" fmla="*/ 241653 h 290638"/>
                  <a:gd name="connsiteX3" fmla="*/ 595728 w 694199"/>
                  <a:gd name="connsiteY3" fmla="*/ 282134 h 290638"/>
                  <a:gd name="connsiteX4" fmla="*/ 400465 w 694199"/>
                  <a:gd name="connsiteY4" fmla="*/ 289278 h 290638"/>
                  <a:gd name="connsiteX5" fmla="*/ 240922 w 694199"/>
                  <a:gd name="connsiteY5" fmla="*/ 263084 h 290638"/>
                  <a:gd name="connsiteX6" fmla="*/ 90903 w 694199"/>
                  <a:gd name="connsiteY6" fmla="*/ 208315 h 290638"/>
                  <a:gd name="connsiteX7" fmla="*/ 7560 w 694199"/>
                  <a:gd name="connsiteY7" fmla="*/ 141639 h 290638"/>
                  <a:gd name="connsiteX8" fmla="*/ 0 w 694199"/>
                  <a:gd name="connsiteY8" fmla="*/ 124304 h 290638"/>
                  <a:gd name="connsiteX9" fmla="*/ 455209 w 694199"/>
                  <a:gd name="connsiteY9" fmla="*/ 589 h 290638"/>
                  <a:gd name="connsiteX10" fmla="*/ 455209 w 694199"/>
                  <a:gd name="connsiteY10" fmla="*/ 0 h 290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94199" h="290638">
                    <a:moveTo>
                      <a:pt x="455209" y="0"/>
                    </a:moveTo>
                    <a:lnTo>
                      <a:pt x="694199" y="238989"/>
                    </a:lnTo>
                    <a:lnTo>
                      <a:pt x="693358" y="241653"/>
                    </a:lnTo>
                    <a:cubicBezTo>
                      <a:pt x="677880" y="263878"/>
                      <a:pt x="644543" y="274197"/>
                      <a:pt x="595728" y="282134"/>
                    </a:cubicBezTo>
                    <a:cubicBezTo>
                      <a:pt x="546913" y="290071"/>
                      <a:pt x="459599" y="292453"/>
                      <a:pt x="400465" y="289278"/>
                    </a:cubicBezTo>
                    <a:cubicBezTo>
                      <a:pt x="341331" y="286103"/>
                      <a:pt x="292516" y="276578"/>
                      <a:pt x="240922" y="263084"/>
                    </a:cubicBezTo>
                    <a:cubicBezTo>
                      <a:pt x="189328" y="249590"/>
                      <a:pt x="129797" y="228556"/>
                      <a:pt x="90903" y="208315"/>
                    </a:cubicBezTo>
                    <a:cubicBezTo>
                      <a:pt x="52009" y="188074"/>
                      <a:pt x="21847" y="168229"/>
                      <a:pt x="7560" y="141639"/>
                    </a:cubicBezTo>
                    <a:lnTo>
                      <a:pt x="0" y="124304"/>
                    </a:lnTo>
                    <a:lnTo>
                      <a:pt x="455209" y="589"/>
                    </a:lnTo>
                    <a:lnTo>
                      <a:pt x="455209" y="0"/>
                    </a:lnTo>
                    <a:close/>
                  </a:path>
                </a:pathLst>
              </a:custGeom>
              <a:solidFill>
                <a:srgbClr val="384F7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59" name="任意多边形 2558"/>
              <p:cNvSpPr/>
              <p:nvPr/>
            </p:nvSpPr>
            <p:spPr>
              <a:xfrm>
                <a:off x="5638775" y="1704531"/>
                <a:ext cx="246510" cy="562451"/>
              </a:xfrm>
              <a:custGeom>
                <a:avLst/>
                <a:gdLst>
                  <a:gd name="connsiteX0" fmla="*/ 0 w 246510"/>
                  <a:gd name="connsiteY0" fmla="*/ 0 h 562451"/>
                  <a:gd name="connsiteX1" fmla="*/ 7170 w 246510"/>
                  <a:gd name="connsiteY1" fmla="*/ 444 h 562451"/>
                  <a:gd name="connsiteX2" fmla="*/ 61939 w 246510"/>
                  <a:gd name="connsiteY2" fmla="*/ 36163 h 562451"/>
                  <a:gd name="connsiteX3" fmla="*/ 128614 w 246510"/>
                  <a:gd name="connsiteY3" fmla="*/ 112363 h 562451"/>
                  <a:gd name="connsiteX4" fmla="*/ 185764 w 246510"/>
                  <a:gd name="connsiteY4" fmla="*/ 209994 h 562451"/>
                  <a:gd name="connsiteX5" fmla="*/ 219101 w 246510"/>
                  <a:gd name="connsiteY5" fmla="*/ 305244 h 562451"/>
                  <a:gd name="connsiteX6" fmla="*/ 242914 w 246510"/>
                  <a:gd name="connsiteY6" fmla="*/ 431450 h 562451"/>
                  <a:gd name="connsiteX7" fmla="*/ 242914 w 246510"/>
                  <a:gd name="connsiteY7" fmla="*/ 548132 h 562451"/>
                  <a:gd name="connsiteX8" fmla="*/ 237250 w 246510"/>
                  <a:gd name="connsiteY8" fmla="*/ 562451 h 562451"/>
                  <a:gd name="connsiteX9" fmla="*/ 0 w 246510"/>
                  <a:gd name="connsiteY9" fmla="*/ 325200 h 562451"/>
                  <a:gd name="connsiteX10" fmla="*/ 0 w 246510"/>
                  <a:gd name="connsiteY10" fmla="*/ 0 h 562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6510" h="562451">
                    <a:moveTo>
                      <a:pt x="0" y="0"/>
                    </a:moveTo>
                    <a:lnTo>
                      <a:pt x="7170" y="444"/>
                    </a:lnTo>
                    <a:cubicBezTo>
                      <a:pt x="27807" y="5603"/>
                      <a:pt x="41698" y="17510"/>
                      <a:pt x="61939" y="36163"/>
                    </a:cubicBezTo>
                    <a:cubicBezTo>
                      <a:pt x="82180" y="54816"/>
                      <a:pt x="107977" y="83391"/>
                      <a:pt x="128614" y="112363"/>
                    </a:cubicBezTo>
                    <a:cubicBezTo>
                      <a:pt x="149251" y="141335"/>
                      <a:pt x="170683" y="177847"/>
                      <a:pt x="185764" y="209994"/>
                    </a:cubicBezTo>
                    <a:cubicBezTo>
                      <a:pt x="200845" y="242141"/>
                      <a:pt x="209576" y="268335"/>
                      <a:pt x="219101" y="305244"/>
                    </a:cubicBezTo>
                    <a:cubicBezTo>
                      <a:pt x="228626" y="342153"/>
                      <a:pt x="238945" y="390969"/>
                      <a:pt x="242914" y="431450"/>
                    </a:cubicBezTo>
                    <a:cubicBezTo>
                      <a:pt x="246883" y="471931"/>
                      <a:pt x="248470" y="522335"/>
                      <a:pt x="242914" y="548132"/>
                    </a:cubicBezTo>
                    <a:lnTo>
                      <a:pt x="237250" y="562451"/>
                    </a:lnTo>
                    <a:lnTo>
                      <a:pt x="0" y="3252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93157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2560" name="组合 2559"/>
              <p:cNvGrpSpPr/>
              <p:nvPr/>
            </p:nvGrpSpPr>
            <p:grpSpPr>
              <a:xfrm>
                <a:off x="6575717" y="2321541"/>
                <a:ext cx="105039" cy="136801"/>
                <a:chOff x="6701915" y="2295350"/>
                <a:chExt cx="105039" cy="136801"/>
              </a:xfrm>
            </p:grpSpPr>
            <p:sp>
              <p:nvSpPr>
                <p:cNvPr id="2606" name="任意多边形 2605"/>
                <p:cNvSpPr>
                  <a:spLocks noChangeAspect="1"/>
                </p:cNvSpPr>
                <p:nvPr/>
              </p:nvSpPr>
              <p:spPr>
                <a:xfrm rot="16244902">
                  <a:off x="6699201" y="2341768"/>
                  <a:ext cx="58629" cy="47772"/>
                </a:xfrm>
                <a:custGeom>
                  <a:avLst/>
                  <a:gdLst>
                    <a:gd name="connsiteX0" fmla="*/ 154635 w 309270"/>
                    <a:gd name="connsiteY0" fmla="*/ 0 h 252000"/>
                    <a:gd name="connsiteX1" fmla="*/ 309270 w 309270"/>
                    <a:gd name="connsiteY1" fmla="*/ 126000 h 252000"/>
                    <a:gd name="connsiteX2" fmla="*/ 154635 w 309270"/>
                    <a:gd name="connsiteY2" fmla="*/ 252000 h 252000"/>
                    <a:gd name="connsiteX3" fmla="*/ 0 w 309270"/>
                    <a:gd name="connsiteY3" fmla="*/ 126000 h 252000"/>
                    <a:gd name="connsiteX4" fmla="*/ 154635 w 309270"/>
                    <a:gd name="connsiteY4" fmla="*/ 0 h 25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9270" h="252000">
                      <a:moveTo>
                        <a:pt x="154635" y="0"/>
                      </a:moveTo>
                      <a:cubicBezTo>
                        <a:pt x="240038" y="0"/>
                        <a:pt x="309270" y="56412"/>
                        <a:pt x="309270" y="126000"/>
                      </a:cubicBezTo>
                      <a:cubicBezTo>
                        <a:pt x="309270" y="195588"/>
                        <a:pt x="240038" y="252000"/>
                        <a:pt x="154635" y="252000"/>
                      </a:cubicBezTo>
                      <a:cubicBezTo>
                        <a:pt x="69232" y="252000"/>
                        <a:pt x="0" y="195588"/>
                        <a:pt x="0" y="126000"/>
                      </a:cubicBezTo>
                      <a:cubicBezTo>
                        <a:pt x="0" y="56412"/>
                        <a:pt x="69232" y="0"/>
                        <a:pt x="154635" y="0"/>
                      </a:cubicBezTo>
                      <a:close/>
                    </a:path>
                  </a:pathLst>
                </a:custGeom>
                <a:solidFill>
                  <a:srgbClr val="260702"/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607" name="椭圆 2606"/>
                <p:cNvSpPr/>
                <p:nvPr/>
              </p:nvSpPr>
              <p:spPr>
                <a:xfrm rot="16244902">
                  <a:off x="6682373" y="2314892"/>
                  <a:ext cx="136800" cy="97715"/>
                </a:xfrm>
                <a:prstGeom prst="ellipse">
                  <a:avLst/>
                </a:prstGeom>
                <a:solidFill>
                  <a:srgbClr val="3A3358"/>
                </a:solidFill>
                <a:ln w="19050">
                  <a:solidFill>
                    <a:srgbClr val="A8A1C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608" name="任意多边形 2607"/>
                <p:cNvSpPr/>
                <p:nvPr/>
              </p:nvSpPr>
              <p:spPr>
                <a:xfrm rot="16244902">
                  <a:off x="6690304" y="2315501"/>
                  <a:ext cx="135585" cy="97715"/>
                </a:xfrm>
                <a:custGeom>
                  <a:avLst/>
                  <a:gdLst>
                    <a:gd name="connsiteX0" fmla="*/ 347883 w 695766"/>
                    <a:gd name="connsiteY0" fmla="*/ 0 h 566928"/>
                    <a:gd name="connsiteX1" fmla="*/ 695766 w 695766"/>
                    <a:gd name="connsiteY1" fmla="*/ 283464 h 566928"/>
                    <a:gd name="connsiteX2" fmla="*/ 347883 w 695766"/>
                    <a:gd name="connsiteY2" fmla="*/ 566928 h 566928"/>
                    <a:gd name="connsiteX3" fmla="*/ 0 w 695766"/>
                    <a:gd name="connsiteY3" fmla="*/ 283464 h 566928"/>
                    <a:gd name="connsiteX4" fmla="*/ 347883 w 695766"/>
                    <a:gd name="connsiteY4" fmla="*/ 0 h 566928"/>
                    <a:gd name="connsiteX5" fmla="*/ 338271 w 695766"/>
                    <a:gd name="connsiteY5" fmla="*/ 21864 h 566928"/>
                    <a:gd name="connsiteX6" fmla="*/ 183636 w 695766"/>
                    <a:gd name="connsiteY6" fmla="*/ 147864 h 566928"/>
                    <a:gd name="connsiteX7" fmla="*/ 338271 w 695766"/>
                    <a:gd name="connsiteY7" fmla="*/ 273864 h 566928"/>
                    <a:gd name="connsiteX8" fmla="*/ 492906 w 695766"/>
                    <a:gd name="connsiteY8" fmla="*/ 147864 h 566928"/>
                    <a:gd name="connsiteX9" fmla="*/ 338271 w 695766"/>
                    <a:gd name="connsiteY9" fmla="*/ 21864 h 566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95766" h="566928">
                      <a:moveTo>
                        <a:pt x="347883" y="0"/>
                      </a:moveTo>
                      <a:cubicBezTo>
                        <a:pt x="540013" y="0"/>
                        <a:pt x="695766" y="126911"/>
                        <a:pt x="695766" y="283464"/>
                      </a:cubicBezTo>
                      <a:cubicBezTo>
                        <a:pt x="695766" y="440017"/>
                        <a:pt x="540013" y="566928"/>
                        <a:pt x="347883" y="566928"/>
                      </a:cubicBezTo>
                      <a:cubicBezTo>
                        <a:pt x="155753" y="566928"/>
                        <a:pt x="0" y="440017"/>
                        <a:pt x="0" y="283464"/>
                      </a:cubicBezTo>
                      <a:cubicBezTo>
                        <a:pt x="0" y="126911"/>
                        <a:pt x="155753" y="0"/>
                        <a:pt x="347883" y="0"/>
                      </a:cubicBezTo>
                      <a:close/>
                      <a:moveTo>
                        <a:pt x="338271" y="21864"/>
                      </a:moveTo>
                      <a:cubicBezTo>
                        <a:pt x="252868" y="21864"/>
                        <a:pt x="183636" y="78276"/>
                        <a:pt x="183636" y="147864"/>
                      </a:cubicBezTo>
                      <a:cubicBezTo>
                        <a:pt x="183636" y="217452"/>
                        <a:pt x="252868" y="273864"/>
                        <a:pt x="338271" y="273864"/>
                      </a:cubicBezTo>
                      <a:cubicBezTo>
                        <a:pt x="423674" y="273864"/>
                        <a:pt x="492906" y="217452"/>
                        <a:pt x="492906" y="147864"/>
                      </a:cubicBezTo>
                      <a:cubicBezTo>
                        <a:pt x="492906" y="78276"/>
                        <a:pt x="423674" y="21864"/>
                        <a:pt x="338271" y="21864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6C61AF">
                        <a:shade val="30000"/>
                        <a:satMod val="115000"/>
                      </a:srgbClr>
                    </a:gs>
                    <a:gs pos="50000">
                      <a:srgbClr val="6C61AF">
                        <a:shade val="67500"/>
                        <a:satMod val="115000"/>
                      </a:srgbClr>
                    </a:gs>
                    <a:gs pos="100000">
                      <a:srgbClr val="6C61AF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 w="38100">
                  <a:noFill/>
                </a:ln>
                <a:effectLst>
                  <a:outerShdw blurRad="44450" dist="27940" dir="5400000" algn="ctr">
                    <a:srgbClr val="000000">
                      <a:alpha val="32000"/>
                    </a:srgb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2561" name="组合 2560"/>
              <p:cNvGrpSpPr>
                <a:grpSpLocks noChangeAspect="1"/>
              </p:cNvGrpSpPr>
              <p:nvPr/>
            </p:nvGrpSpPr>
            <p:grpSpPr>
              <a:xfrm rot="16800000">
                <a:off x="6622957" y="1871636"/>
                <a:ext cx="136800" cy="64061"/>
                <a:chOff x="9190349" y="2306345"/>
                <a:chExt cx="540000" cy="252873"/>
              </a:xfrm>
            </p:grpSpPr>
            <p:sp>
              <p:nvSpPr>
                <p:cNvPr id="2603" name="任意多边形 2602"/>
                <p:cNvSpPr/>
                <p:nvPr/>
              </p:nvSpPr>
              <p:spPr>
                <a:xfrm rot="19797177">
                  <a:off x="9190349" y="2306345"/>
                  <a:ext cx="540000" cy="252000"/>
                </a:xfrm>
                <a:custGeom>
                  <a:avLst/>
                  <a:gdLst>
                    <a:gd name="connsiteX0" fmla="*/ 347883 w 695766"/>
                    <a:gd name="connsiteY0" fmla="*/ 0 h 566928"/>
                    <a:gd name="connsiteX1" fmla="*/ 695766 w 695766"/>
                    <a:gd name="connsiteY1" fmla="*/ 283464 h 566928"/>
                    <a:gd name="connsiteX2" fmla="*/ 347883 w 695766"/>
                    <a:gd name="connsiteY2" fmla="*/ 566928 h 566928"/>
                    <a:gd name="connsiteX3" fmla="*/ 0 w 695766"/>
                    <a:gd name="connsiteY3" fmla="*/ 283464 h 566928"/>
                    <a:gd name="connsiteX4" fmla="*/ 347883 w 695766"/>
                    <a:gd name="connsiteY4" fmla="*/ 0 h 566928"/>
                    <a:gd name="connsiteX5" fmla="*/ 338271 w 695766"/>
                    <a:gd name="connsiteY5" fmla="*/ 21864 h 566928"/>
                    <a:gd name="connsiteX6" fmla="*/ 183636 w 695766"/>
                    <a:gd name="connsiteY6" fmla="*/ 147864 h 566928"/>
                    <a:gd name="connsiteX7" fmla="*/ 338271 w 695766"/>
                    <a:gd name="connsiteY7" fmla="*/ 273864 h 566928"/>
                    <a:gd name="connsiteX8" fmla="*/ 492906 w 695766"/>
                    <a:gd name="connsiteY8" fmla="*/ 147864 h 566928"/>
                    <a:gd name="connsiteX9" fmla="*/ 338271 w 695766"/>
                    <a:gd name="connsiteY9" fmla="*/ 21864 h 566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95766" h="566928">
                      <a:moveTo>
                        <a:pt x="347883" y="0"/>
                      </a:moveTo>
                      <a:cubicBezTo>
                        <a:pt x="540013" y="0"/>
                        <a:pt x="695766" y="126911"/>
                        <a:pt x="695766" y="283464"/>
                      </a:cubicBezTo>
                      <a:cubicBezTo>
                        <a:pt x="695766" y="440017"/>
                        <a:pt x="540013" y="566928"/>
                        <a:pt x="347883" y="566928"/>
                      </a:cubicBezTo>
                      <a:cubicBezTo>
                        <a:pt x="155753" y="566928"/>
                        <a:pt x="0" y="440017"/>
                        <a:pt x="0" y="283464"/>
                      </a:cubicBezTo>
                      <a:cubicBezTo>
                        <a:pt x="0" y="126911"/>
                        <a:pt x="155753" y="0"/>
                        <a:pt x="347883" y="0"/>
                      </a:cubicBezTo>
                      <a:close/>
                      <a:moveTo>
                        <a:pt x="338271" y="21864"/>
                      </a:moveTo>
                      <a:cubicBezTo>
                        <a:pt x="252868" y="21864"/>
                        <a:pt x="183636" y="78276"/>
                        <a:pt x="183636" y="147864"/>
                      </a:cubicBezTo>
                      <a:cubicBezTo>
                        <a:pt x="183636" y="217452"/>
                        <a:pt x="252868" y="273864"/>
                        <a:pt x="338271" y="273864"/>
                      </a:cubicBezTo>
                      <a:cubicBezTo>
                        <a:pt x="423674" y="273864"/>
                        <a:pt x="492906" y="217452"/>
                        <a:pt x="492906" y="147864"/>
                      </a:cubicBezTo>
                      <a:cubicBezTo>
                        <a:pt x="492906" y="78276"/>
                        <a:pt x="423674" y="21864"/>
                        <a:pt x="338271" y="21864"/>
                      </a:cubicBezTo>
                      <a:close/>
                    </a:path>
                  </a:pathLst>
                </a:custGeom>
                <a:solidFill>
                  <a:srgbClr val="3A3358"/>
                </a:solidFill>
                <a:ln w="19050">
                  <a:solidFill>
                    <a:srgbClr val="A8A1C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604" name="椭圆 2603"/>
                <p:cNvSpPr/>
                <p:nvPr/>
              </p:nvSpPr>
              <p:spPr>
                <a:xfrm rot="19797177">
                  <a:off x="9199130" y="2307218"/>
                  <a:ext cx="522000" cy="25200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6C61AF">
                        <a:shade val="30000"/>
                        <a:satMod val="115000"/>
                      </a:srgbClr>
                    </a:gs>
                    <a:gs pos="50000">
                      <a:srgbClr val="6C61AF">
                        <a:shade val="67500"/>
                        <a:satMod val="115000"/>
                      </a:srgbClr>
                    </a:gs>
                    <a:gs pos="100000">
                      <a:srgbClr val="6C61AF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 w="38100">
                  <a:noFill/>
                </a:ln>
                <a:effectLst>
                  <a:outerShdw blurRad="44450" dist="27940" dir="5400000" algn="ctr">
                    <a:srgbClr val="000000">
                      <a:alpha val="32000"/>
                    </a:srgb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605" name="任意多边形 2604"/>
                <p:cNvSpPr>
                  <a:spLocks/>
                </p:cNvSpPr>
                <p:nvPr/>
              </p:nvSpPr>
              <p:spPr>
                <a:xfrm rot="19797177">
                  <a:off x="9307083" y="2331291"/>
                  <a:ext cx="234000" cy="108000"/>
                </a:xfrm>
                <a:custGeom>
                  <a:avLst/>
                  <a:gdLst>
                    <a:gd name="connsiteX0" fmla="*/ 154635 w 309270"/>
                    <a:gd name="connsiteY0" fmla="*/ 0 h 252000"/>
                    <a:gd name="connsiteX1" fmla="*/ 309270 w 309270"/>
                    <a:gd name="connsiteY1" fmla="*/ 126000 h 252000"/>
                    <a:gd name="connsiteX2" fmla="*/ 154635 w 309270"/>
                    <a:gd name="connsiteY2" fmla="*/ 252000 h 252000"/>
                    <a:gd name="connsiteX3" fmla="*/ 0 w 309270"/>
                    <a:gd name="connsiteY3" fmla="*/ 126000 h 252000"/>
                    <a:gd name="connsiteX4" fmla="*/ 154635 w 309270"/>
                    <a:gd name="connsiteY4" fmla="*/ 0 h 25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9270" h="252000">
                      <a:moveTo>
                        <a:pt x="154635" y="0"/>
                      </a:moveTo>
                      <a:cubicBezTo>
                        <a:pt x="240038" y="0"/>
                        <a:pt x="309270" y="56412"/>
                        <a:pt x="309270" y="126000"/>
                      </a:cubicBezTo>
                      <a:cubicBezTo>
                        <a:pt x="309270" y="195588"/>
                        <a:pt x="240038" y="252000"/>
                        <a:pt x="154635" y="252000"/>
                      </a:cubicBezTo>
                      <a:cubicBezTo>
                        <a:pt x="69232" y="252000"/>
                        <a:pt x="0" y="195588"/>
                        <a:pt x="0" y="126000"/>
                      </a:cubicBezTo>
                      <a:cubicBezTo>
                        <a:pt x="0" y="56412"/>
                        <a:pt x="69232" y="0"/>
                        <a:pt x="154635" y="0"/>
                      </a:cubicBezTo>
                      <a:close/>
                    </a:path>
                  </a:pathLst>
                </a:custGeom>
                <a:solidFill>
                  <a:srgbClr val="383155"/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2562" name="组合 2561"/>
              <p:cNvGrpSpPr/>
              <p:nvPr/>
            </p:nvGrpSpPr>
            <p:grpSpPr>
              <a:xfrm rot="-900000">
                <a:off x="6281649" y="1825776"/>
                <a:ext cx="105039" cy="136801"/>
                <a:chOff x="6701915" y="2295350"/>
                <a:chExt cx="105039" cy="136801"/>
              </a:xfrm>
            </p:grpSpPr>
            <p:sp>
              <p:nvSpPr>
                <p:cNvPr id="2600" name="任意多边形 2599"/>
                <p:cNvSpPr>
                  <a:spLocks noChangeAspect="1"/>
                </p:cNvSpPr>
                <p:nvPr/>
              </p:nvSpPr>
              <p:spPr>
                <a:xfrm rot="16244902">
                  <a:off x="6699201" y="2341768"/>
                  <a:ext cx="58629" cy="47772"/>
                </a:xfrm>
                <a:custGeom>
                  <a:avLst/>
                  <a:gdLst>
                    <a:gd name="connsiteX0" fmla="*/ 154635 w 309270"/>
                    <a:gd name="connsiteY0" fmla="*/ 0 h 252000"/>
                    <a:gd name="connsiteX1" fmla="*/ 309270 w 309270"/>
                    <a:gd name="connsiteY1" fmla="*/ 126000 h 252000"/>
                    <a:gd name="connsiteX2" fmla="*/ 154635 w 309270"/>
                    <a:gd name="connsiteY2" fmla="*/ 252000 h 252000"/>
                    <a:gd name="connsiteX3" fmla="*/ 0 w 309270"/>
                    <a:gd name="connsiteY3" fmla="*/ 126000 h 252000"/>
                    <a:gd name="connsiteX4" fmla="*/ 154635 w 309270"/>
                    <a:gd name="connsiteY4" fmla="*/ 0 h 25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9270" h="252000">
                      <a:moveTo>
                        <a:pt x="154635" y="0"/>
                      </a:moveTo>
                      <a:cubicBezTo>
                        <a:pt x="240038" y="0"/>
                        <a:pt x="309270" y="56412"/>
                        <a:pt x="309270" y="126000"/>
                      </a:cubicBezTo>
                      <a:cubicBezTo>
                        <a:pt x="309270" y="195588"/>
                        <a:pt x="240038" y="252000"/>
                        <a:pt x="154635" y="252000"/>
                      </a:cubicBezTo>
                      <a:cubicBezTo>
                        <a:pt x="69232" y="252000"/>
                        <a:pt x="0" y="195588"/>
                        <a:pt x="0" y="126000"/>
                      </a:cubicBezTo>
                      <a:cubicBezTo>
                        <a:pt x="0" y="56412"/>
                        <a:pt x="69232" y="0"/>
                        <a:pt x="154635" y="0"/>
                      </a:cubicBezTo>
                      <a:close/>
                    </a:path>
                  </a:pathLst>
                </a:custGeom>
                <a:solidFill>
                  <a:srgbClr val="260702"/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601" name="椭圆 2600"/>
                <p:cNvSpPr/>
                <p:nvPr/>
              </p:nvSpPr>
              <p:spPr>
                <a:xfrm rot="16244902">
                  <a:off x="6682373" y="2314892"/>
                  <a:ext cx="136800" cy="97715"/>
                </a:xfrm>
                <a:prstGeom prst="ellipse">
                  <a:avLst/>
                </a:prstGeom>
                <a:solidFill>
                  <a:srgbClr val="3A3358"/>
                </a:solidFill>
                <a:ln w="19050">
                  <a:solidFill>
                    <a:srgbClr val="A8A1C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602" name="任意多边形 2601"/>
                <p:cNvSpPr/>
                <p:nvPr/>
              </p:nvSpPr>
              <p:spPr>
                <a:xfrm rot="16244902">
                  <a:off x="6690304" y="2315501"/>
                  <a:ext cx="135585" cy="97715"/>
                </a:xfrm>
                <a:custGeom>
                  <a:avLst/>
                  <a:gdLst>
                    <a:gd name="connsiteX0" fmla="*/ 347883 w 695766"/>
                    <a:gd name="connsiteY0" fmla="*/ 0 h 566928"/>
                    <a:gd name="connsiteX1" fmla="*/ 695766 w 695766"/>
                    <a:gd name="connsiteY1" fmla="*/ 283464 h 566928"/>
                    <a:gd name="connsiteX2" fmla="*/ 347883 w 695766"/>
                    <a:gd name="connsiteY2" fmla="*/ 566928 h 566928"/>
                    <a:gd name="connsiteX3" fmla="*/ 0 w 695766"/>
                    <a:gd name="connsiteY3" fmla="*/ 283464 h 566928"/>
                    <a:gd name="connsiteX4" fmla="*/ 347883 w 695766"/>
                    <a:gd name="connsiteY4" fmla="*/ 0 h 566928"/>
                    <a:gd name="connsiteX5" fmla="*/ 338271 w 695766"/>
                    <a:gd name="connsiteY5" fmla="*/ 21864 h 566928"/>
                    <a:gd name="connsiteX6" fmla="*/ 183636 w 695766"/>
                    <a:gd name="connsiteY6" fmla="*/ 147864 h 566928"/>
                    <a:gd name="connsiteX7" fmla="*/ 338271 w 695766"/>
                    <a:gd name="connsiteY7" fmla="*/ 273864 h 566928"/>
                    <a:gd name="connsiteX8" fmla="*/ 492906 w 695766"/>
                    <a:gd name="connsiteY8" fmla="*/ 147864 h 566928"/>
                    <a:gd name="connsiteX9" fmla="*/ 338271 w 695766"/>
                    <a:gd name="connsiteY9" fmla="*/ 21864 h 566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95766" h="566928">
                      <a:moveTo>
                        <a:pt x="347883" y="0"/>
                      </a:moveTo>
                      <a:cubicBezTo>
                        <a:pt x="540013" y="0"/>
                        <a:pt x="695766" y="126911"/>
                        <a:pt x="695766" y="283464"/>
                      </a:cubicBezTo>
                      <a:cubicBezTo>
                        <a:pt x="695766" y="440017"/>
                        <a:pt x="540013" y="566928"/>
                        <a:pt x="347883" y="566928"/>
                      </a:cubicBezTo>
                      <a:cubicBezTo>
                        <a:pt x="155753" y="566928"/>
                        <a:pt x="0" y="440017"/>
                        <a:pt x="0" y="283464"/>
                      </a:cubicBezTo>
                      <a:cubicBezTo>
                        <a:pt x="0" y="126911"/>
                        <a:pt x="155753" y="0"/>
                        <a:pt x="347883" y="0"/>
                      </a:cubicBezTo>
                      <a:close/>
                      <a:moveTo>
                        <a:pt x="338271" y="21864"/>
                      </a:moveTo>
                      <a:cubicBezTo>
                        <a:pt x="252868" y="21864"/>
                        <a:pt x="183636" y="78276"/>
                        <a:pt x="183636" y="147864"/>
                      </a:cubicBezTo>
                      <a:cubicBezTo>
                        <a:pt x="183636" y="217452"/>
                        <a:pt x="252868" y="273864"/>
                        <a:pt x="338271" y="273864"/>
                      </a:cubicBezTo>
                      <a:cubicBezTo>
                        <a:pt x="423674" y="273864"/>
                        <a:pt x="492906" y="217452"/>
                        <a:pt x="492906" y="147864"/>
                      </a:cubicBezTo>
                      <a:cubicBezTo>
                        <a:pt x="492906" y="78276"/>
                        <a:pt x="423674" y="21864"/>
                        <a:pt x="338271" y="21864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6C61AF">
                        <a:shade val="30000"/>
                        <a:satMod val="115000"/>
                      </a:srgbClr>
                    </a:gs>
                    <a:gs pos="50000">
                      <a:srgbClr val="6C61AF">
                        <a:shade val="67500"/>
                        <a:satMod val="115000"/>
                      </a:srgbClr>
                    </a:gs>
                    <a:gs pos="100000">
                      <a:srgbClr val="6C61AF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 w="38100">
                  <a:noFill/>
                </a:ln>
                <a:effectLst>
                  <a:outerShdw blurRad="44450" dist="27940" dir="5400000" algn="ctr">
                    <a:srgbClr val="000000">
                      <a:alpha val="32000"/>
                    </a:srgb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2563" name="组合 2562"/>
              <p:cNvGrpSpPr/>
              <p:nvPr/>
            </p:nvGrpSpPr>
            <p:grpSpPr>
              <a:xfrm rot="300000">
                <a:off x="6257261" y="2730924"/>
                <a:ext cx="105039" cy="136801"/>
                <a:chOff x="6701915" y="2295350"/>
                <a:chExt cx="105039" cy="136801"/>
              </a:xfrm>
            </p:grpSpPr>
            <p:sp>
              <p:nvSpPr>
                <p:cNvPr id="2597" name="任意多边形 2596"/>
                <p:cNvSpPr>
                  <a:spLocks noChangeAspect="1"/>
                </p:cNvSpPr>
                <p:nvPr/>
              </p:nvSpPr>
              <p:spPr>
                <a:xfrm rot="16244902">
                  <a:off x="6699201" y="2341768"/>
                  <a:ext cx="58629" cy="47772"/>
                </a:xfrm>
                <a:custGeom>
                  <a:avLst/>
                  <a:gdLst>
                    <a:gd name="connsiteX0" fmla="*/ 154635 w 309270"/>
                    <a:gd name="connsiteY0" fmla="*/ 0 h 252000"/>
                    <a:gd name="connsiteX1" fmla="*/ 309270 w 309270"/>
                    <a:gd name="connsiteY1" fmla="*/ 126000 h 252000"/>
                    <a:gd name="connsiteX2" fmla="*/ 154635 w 309270"/>
                    <a:gd name="connsiteY2" fmla="*/ 252000 h 252000"/>
                    <a:gd name="connsiteX3" fmla="*/ 0 w 309270"/>
                    <a:gd name="connsiteY3" fmla="*/ 126000 h 252000"/>
                    <a:gd name="connsiteX4" fmla="*/ 154635 w 309270"/>
                    <a:gd name="connsiteY4" fmla="*/ 0 h 25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9270" h="252000">
                      <a:moveTo>
                        <a:pt x="154635" y="0"/>
                      </a:moveTo>
                      <a:cubicBezTo>
                        <a:pt x="240038" y="0"/>
                        <a:pt x="309270" y="56412"/>
                        <a:pt x="309270" y="126000"/>
                      </a:cubicBezTo>
                      <a:cubicBezTo>
                        <a:pt x="309270" y="195588"/>
                        <a:pt x="240038" y="252000"/>
                        <a:pt x="154635" y="252000"/>
                      </a:cubicBezTo>
                      <a:cubicBezTo>
                        <a:pt x="69232" y="252000"/>
                        <a:pt x="0" y="195588"/>
                        <a:pt x="0" y="126000"/>
                      </a:cubicBezTo>
                      <a:cubicBezTo>
                        <a:pt x="0" y="56412"/>
                        <a:pt x="69232" y="0"/>
                        <a:pt x="154635" y="0"/>
                      </a:cubicBezTo>
                      <a:close/>
                    </a:path>
                  </a:pathLst>
                </a:custGeom>
                <a:solidFill>
                  <a:srgbClr val="260702"/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598" name="椭圆 2597"/>
                <p:cNvSpPr/>
                <p:nvPr/>
              </p:nvSpPr>
              <p:spPr>
                <a:xfrm rot="16244902">
                  <a:off x="6682373" y="2314892"/>
                  <a:ext cx="136800" cy="97715"/>
                </a:xfrm>
                <a:prstGeom prst="ellipse">
                  <a:avLst/>
                </a:prstGeom>
                <a:solidFill>
                  <a:srgbClr val="3A3358"/>
                </a:solidFill>
                <a:ln w="19050">
                  <a:solidFill>
                    <a:srgbClr val="A8A1C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599" name="任意多边形 2598"/>
                <p:cNvSpPr/>
                <p:nvPr/>
              </p:nvSpPr>
              <p:spPr>
                <a:xfrm rot="16244902">
                  <a:off x="6690304" y="2315501"/>
                  <a:ext cx="135585" cy="97715"/>
                </a:xfrm>
                <a:custGeom>
                  <a:avLst/>
                  <a:gdLst>
                    <a:gd name="connsiteX0" fmla="*/ 347883 w 695766"/>
                    <a:gd name="connsiteY0" fmla="*/ 0 h 566928"/>
                    <a:gd name="connsiteX1" fmla="*/ 695766 w 695766"/>
                    <a:gd name="connsiteY1" fmla="*/ 283464 h 566928"/>
                    <a:gd name="connsiteX2" fmla="*/ 347883 w 695766"/>
                    <a:gd name="connsiteY2" fmla="*/ 566928 h 566928"/>
                    <a:gd name="connsiteX3" fmla="*/ 0 w 695766"/>
                    <a:gd name="connsiteY3" fmla="*/ 283464 h 566928"/>
                    <a:gd name="connsiteX4" fmla="*/ 347883 w 695766"/>
                    <a:gd name="connsiteY4" fmla="*/ 0 h 566928"/>
                    <a:gd name="connsiteX5" fmla="*/ 338271 w 695766"/>
                    <a:gd name="connsiteY5" fmla="*/ 21864 h 566928"/>
                    <a:gd name="connsiteX6" fmla="*/ 183636 w 695766"/>
                    <a:gd name="connsiteY6" fmla="*/ 147864 h 566928"/>
                    <a:gd name="connsiteX7" fmla="*/ 338271 w 695766"/>
                    <a:gd name="connsiteY7" fmla="*/ 273864 h 566928"/>
                    <a:gd name="connsiteX8" fmla="*/ 492906 w 695766"/>
                    <a:gd name="connsiteY8" fmla="*/ 147864 h 566928"/>
                    <a:gd name="connsiteX9" fmla="*/ 338271 w 695766"/>
                    <a:gd name="connsiteY9" fmla="*/ 21864 h 566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95766" h="566928">
                      <a:moveTo>
                        <a:pt x="347883" y="0"/>
                      </a:moveTo>
                      <a:cubicBezTo>
                        <a:pt x="540013" y="0"/>
                        <a:pt x="695766" y="126911"/>
                        <a:pt x="695766" y="283464"/>
                      </a:cubicBezTo>
                      <a:cubicBezTo>
                        <a:pt x="695766" y="440017"/>
                        <a:pt x="540013" y="566928"/>
                        <a:pt x="347883" y="566928"/>
                      </a:cubicBezTo>
                      <a:cubicBezTo>
                        <a:pt x="155753" y="566928"/>
                        <a:pt x="0" y="440017"/>
                        <a:pt x="0" y="283464"/>
                      </a:cubicBezTo>
                      <a:cubicBezTo>
                        <a:pt x="0" y="126911"/>
                        <a:pt x="155753" y="0"/>
                        <a:pt x="347883" y="0"/>
                      </a:cubicBezTo>
                      <a:close/>
                      <a:moveTo>
                        <a:pt x="338271" y="21864"/>
                      </a:moveTo>
                      <a:cubicBezTo>
                        <a:pt x="252868" y="21864"/>
                        <a:pt x="183636" y="78276"/>
                        <a:pt x="183636" y="147864"/>
                      </a:cubicBezTo>
                      <a:cubicBezTo>
                        <a:pt x="183636" y="217452"/>
                        <a:pt x="252868" y="273864"/>
                        <a:pt x="338271" y="273864"/>
                      </a:cubicBezTo>
                      <a:cubicBezTo>
                        <a:pt x="423674" y="273864"/>
                        <a:pt x="492906" y="217452"/>
                        <a:pt x="492906" y="147864"/>
                      </a:cubicBezTo>
                      <a:cubicBezTo>
                        <a:pt x="492906" y="78276"/>
                        <a:pt x="423674" y="21864"/>
                        <a:pt x="338271" y="21864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6C61AF">
                        <a:shade val="30000"/>
                        <a:satMod val="115000"/>
                      </a:srgbClr>
                    </a:gs>
                    <a:gs pos="50000">
                      <a:srgbClr val="6C61AF">
                        <a:shade val="67500"/>
                        <a:satMod val="115000"/>
                      </a:srgbClr>
                    </a:gs>
                    <a:gs pos="100000">
                      <a:srgbClr val="6C61AF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 w="38100">
                  <a:noFill/>
                </a:ln>
                <a:effectLst>
                  <a:outerShdw blurRad="44450" dist="27940" dir="5400000" algn="ctr">
                    <a:srgbClr val="000000">
                      <a:alpha val="32000"/>
                    </a:srgb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2564" name="组合 2563"/>
              <p:cNvGrpSpPr>
                <a:grpSpLocks noChangeAspect="1"/>
              </p:cNvGrpSpPr>
              <p:nvPr/>
            </p:nvGrpSpPr>
            <p:grpSpPr>
              <a:xfrm rot="3240000" flipH="1">
                <a:off x="4758789" y="2440850"/>
                <a:ext cx="136800" cy="64061"/>
                <a:chOff x="9190349" y="2306345"/>
                <a:chExt cx="540000" cy="252873"/>
              </a:xfrm>
            </p:grpSpPr>
            <p:sp>
              <p:nvSpPr>
                <p:cNvPr id="2594" name="任意多边形 2593"/>
                <p:cNvSpPr/>
                <p:nvPr/>
              </p:nvSpPr>
              <p:spPr>
                <a:xfrm rot="19797177">
                  <a:off x="9190349" y="2306345"/>
                  <a:ext cx="540000" cy="252000"/>
                </a:xfrm>
                <a:custGeom>
                  <a:avLst/>
                  <a:gdLst>
                    <a:gd name="connsiteX0" fmla="*/ 347883 w 695766"/>
                    <a:gd name="connsiteY0" fmla="*/ 0 h 566928"/>
                    <a:gd name="connsiteX1" fmla="*/ 695766 w 695766"/>
                    <a:gd name="connsiteY1" fmla="*/ 283464 h 566928"/>
                    <a:gd name="connsiteX2" fmla="*/ 347883 w 695766"/>
                    <a:gd name="connsiteY2" fmla="*/ 566928 h 566928"/>
                    <a:gd name="connsiteX3" fmla="*/ 0 w 695766"/>
                    <a:gd name="connsiteY3" fmla="*/ 283464 h 566928"/>
                    <a:gd name="connsiteX4" fmla="*/ 347883 w 695766"/>
                    <a:gd name="connsiteY4" fmla="*/ 0 h 566928"/>
                    <a:gd name="connsiteX5" fmla="*/ 338271 w 695766"/>
                    <a:gd name="connsiteY5" fmla="*/ 21864 h 566928"/>
                    <a:gd name="connsiteX6" fmla="*/ 183636 w 695766"/>
                    <a:gd name="connsiteY6" fmla="*/ 147864 h 566928"/>
                    <a:gd name="connsiteX7" fmla="*/ 338271 w 695766"/>
                    <a:gd name="connsiteY7" fmla="*/ 273864 h 566928"/>
                    <a:gd name="connsiteX8" fmla="*/ 492906 w 695766"/>
                    <a:gd name="connsiteY8" fmla="*/ 147864 h 566928"/>
                    <a:gd name="connsiteX9" fmla="*/ 338271 w 695766"/>
                    <a:gd name="connsiteY9" fmla="*/ 21864 h 566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95766" h="566928">
                      <a:moveTo>
                        <a:pt x="347883" y="0"/>
                      </a:moveTo>
                      <a:cubicBezTo>
                        <a:pt x="540013" y="0"/>
                        <a:pt x="695766" y="126911"/>
                        <a:pt x="695766" y="283464"/>
                      </a:cubicBezTo>
                      <a:cubicBezTo>
                        <a:pt x="695766" y="440017"/>
                        <a:pt x="540013" y="566928"/>
                        <a:pt x="347883" y="566928"/>
                      </a:cubicBezTo>
                      <a:cubicBezTo>
                        <a:pt x="155753" y="566928"/>
                        <a:pt x="0" y="440017"/>
                        <a:pt x="0" y="283464"/>
                      </a:cubicBezTo>
                      <a:cubicBezTo>
                        <a:pt x="0" y="126911"/>
                        <a:pt x="155753" y="0"/>
                        <a:pt x="347883" y="0"/>
                      </a:cubicBezTo>
                      <a:close/>
                      <a:moveTo>
                        <a:pt x="338271" y="21864"/>
                      </a:moveTo>
                      <a:cubicBezTo>
                        <a:pt x="252868" y="21864"/>
                        <a:pt x="183636" y="78276"/>
                        <a:pt x="183636" y="147864"/>
                      </a:cubicBezTo>
                      <a:cubicBezTo>
                        <a:pt x="183636" y="217452"/>
                        <a:pt x="252868" y="273864"/>
                        <a:pt x="338271" y="273864"/>
                      </a:cubicBezTo>
                      <a:cubicBezTo>
                        <a:pt x="423674" y="273864"/>
                        <a:pt x="492906" y="217452"/>
                        <a:pt x="492906" y="147864"/>
                      </a:cubicBezTo>
                      <a:cubicBezTo>
                        <a:pt x="492906" y="78276"/>
                        <a:pt x="423674" y="21864"/>
                        <a:pt x="338271" y="21864"/>
                      </a:cubicBezTo>
                      <a:close/>
                    </a:path>
                  </a:pathLst>
                </a:custGeom>
                <a:solidFill>
                  <a:srgbClr val="3A3358"/>
                </a:solidFill>
                <a:ln w="19050">
                  <a:solidFill>
                    <a:srgbClr val="A8A1C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595" name="椭圆 2594"/>
                <p:cNvSpPr/>
                <p:nvPr/>
              </p:nvSpPr>
              <p:spPr>
                <a:xfrm rot="19797177">
                  <a:off x="9199130" y="2307218"/>
                  <a:ext cx="522000" cy="25200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6C61AF">
                        <a:shade val="30000"/>
                        <a:satMod val="115000"/>
                      </a:srgbClr>
                    </a:gs>
                    <a:gs pos="50000">
                      <a:srgbClr val="6C61AF">
                        <a:shade val="67500"/>
                        <a:satMod val="115000"/>
                      </a:srgbClr>
                    </a:gs>
                    <a:gs pos="100000">
                      <a:srgbClr val="6C61AF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 w="38100">
                  <a:noFill/>
                </a:ln>
                <a:effectLst>
                  <a:outerShdw blurRad="44450" dist="27940" dir="5400000" algn="ctr">
                    <a:srgbClr val="000000">
                      <a:alpha val="32000"/>
                    </a:srgb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596" name="任意多边形 2595"/>
                <p:cNvSpPr>
                  <a:spLocks/>
                </p:cNvSpPr>
                <p:nvPr/>
              </p:nvSpPr>
              <p:spPr>
                <a:xfrm rot="19797177">
                  <a:off x="9307083" y="2331291"/>
                  <a:ext cx="234000" cy="108000"/>
                </a:xfrm>
                <a:custGeom>
                  <a:avLst/>
                  <a:gdLst>
                    <a:gd name="connsiteX0" fmla="*/ 154635 w 309270"/>
                    <a:gd name="connsiteY0" fmla="*/ 0 h 252000"/>
                    <a:gd name="connsiteX1" fmla="*/ 309270 w 309270"/>
                    <a:gd name="connsiteY1" fmla="*/ 126000 h 252000"/>
                    <a:gd name="connsiteX2" fmla="*/ 154635 w 309270"/>
                    <a:gd name="connsiteY2" fmla="*/ 252000 h 252000"/>
                    <a:gd name="connsiteX3" fmla="*/ 0 w 309270"/>
                    <a:gd name="connsiteY3" fmla="*/ 126000 h 252000"/>
                    <a:gd name="connsiteX4" fmla="*/ 154635 w 309270"/>
                    <a:gd name="connsiteY4" fmla="*/ 0 h 25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9270" h="252000">
                      <a:moveTo>
                        <a:pt x="154635" y="0"/>
                      </a:moveTo>
                      <a:cubicBezTo>
                        <a:pt x="240038" y="0"/>
                        <a:pt x="309270" y="56412"/>
                        <a:pt x="309270" y="126000"/>
                      </a:cubicBezTo>
                      <a:cubicBezTo>
                        <a:pt x="309270" y="195588"/>
                        <a:pt x="240038" y="252000"/>
                        <a:pt x="154635" y="252000"/>
                      </a:cubicBezTo>
                      <a:cubicBezTo>
                        <a:pt x="69232" y="252000"/>
                        <a:pt x="0" y="195588"/>
                        <a:pt x="0" y="126000"/>
                      </a:cubicBezTo>
                      <a:cubicBezTo>
                        <a:pt x="0" y="56412"/>
                        <a:pt x="69232" y="0"/>
                        <a:pt x="154635" y="0"/>
                      </a:cubicBezTo>
                      <a:close/>
                    </a:path>
                  </a:pathLst>
                </a:custGeom>
                <a:solidFill>
                  <a:srgbClr val="383155"/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2565" name="任意多边形 2564"/>
              <p:cNvSpPr>
                <a:spLocks noChangeAspect="1"/>
              </p:cNvSpPr>
              <p:nvPr/>
            </p:nvSpPr>
            <p:spPr>
              <a:xfrm>
                <a:off x="4823089" y="1347911"/>
                <a:ext cx="1332000" cy="1283012"/>
              </a:xfrm>
              <a:custGeom>
                <a:avLst/>
                <a:gdLst>
                  <a:gd name="connsiteX0" fmla="*/ 145749 w 1452538"/>
                  <a:gd name="connsiteY0" fmla="*/ 540960 h 1398242"/>
                  <a:gd name="connsiteX1" fmla="*/ 243380 w 1452538"/>
                  <a:gd name="connsiteY1" fmla="*/ 390941 h 1398242"/>
                  <a:gd name="connsiteX2" fmla="*/ 424355 w 1452538"/>
                  <a:gd name="connsiteY2" fmla="*/ 226635 h 1398242"/>
                  <a:gd name="connsiteX3" fmla="*/ 610092 w 1452538"/>
                  <a:gd name="connsiteY3" fmla="*/ 105191 h 1398242"/>
                  <a:gd name="connsiteX4" fmla="*/ 791067 w 1452538"/>
                  <a:gd name="connsiteY4" fmla="*/ 26610 h 1398242"/>
                  <a:gd name="connsiteX5" fmla="*/ 898224 w 1452538"/>
                  <a:gd name="connsiteY5" fmla="*/ 416 h 1398242"/>
                  <a:gd name="connsiteX6" fmla="*/ 912511 w 1452538"/>
                  <a:gd name="connsiteY6" fmla="*/ 14703 h 1398242"/>
                  <a:gd name="connsiteX7" fmla="*/ 969661 w 1452538"/>
                  <a:gd name="connsiteY7" fmla="*/ 67091 h 1398242"/>
                  <a:gd name="connsiteX8" fmla="*/ 1095867 w 1452538"/>
                  <a:gd name="connsiteY8" fmla="*/ 209966 h 1398242"/>
                  <a:gd name="connsiteX9" fmla="*/ 1205405 w 1452538"/>
                  <a:gd name="connsiteY9" fmla="*/ 371891 h 1398242"/>
                  <a:gd name="connsiteX10" fmla="*/ 1295892 w 1452538"/>
                  <a:gd name="connsiteY10" fmla="*/ 548103 h 1398242"/>
                  <a:gd name="connsiteX11" fmla="*/ 1369711 w 1452538"/>
                  <a:gd name="connsiteY11" fmla="*/ 752891 h 1398242"/>
                  <a:gd name="connsiteX12" fmla="*/ 1426861 w 1452538"/>
                  <a:gd name="connsiteY12" fmla="*/ 998160 h 1398242"/>
                  <a:gd name="connsiteX13" fmla="*/ 1448292 w 1452538"/>
                  <a:gd name="connsiteY13" fmla="*/ 1191041 h 1398242"/>
                  <a:gd name="connsiteX14" fmla="*/ 1450674 w 1452538"/>
                  <a:gd name="connsiteY14" fmla="*/ 1298197 h 1398242"/>
                  <a:gd name="connsiteX15" fmla="*/ 1426861 w 1452538"/>
                  <a:gd name="connsiteY15" fmla="*/ 1310103 h 1398242"/>
                  <a:gd name="connsiteX16" fmla="*/ 1305417 w 1452538"/>
                  <a:gd name="connsiteY16" fmla="*/ 1343441 h 1398242"/>
                  <a:gd name="connsiteX17" fmla="*/ 1091105 w 1452538"/>
                  <a:gd name="connsiteY17" fmla="*/ 1386303 h 1398242"/>
                  <a:gd name="connsiteX18" fmla="*/ 867267 w 1452538"/>
                  <a:gd name="connsiteY18" fmla="*/ 1398210 h 1398242"/>
                  <a:gd name="connsiteX19" fmla="*/ 710105 w 1452538"/>
                  <a:gd name="connsiteY19" fmla="*/ 1383922 h 1398242"/>
                  <a:gd name="connsiteX20" fmla="*/ 474361 w 1452538"/>
                  <a:gd name="connsiteY20" fmla="*/ 1329153 h 1398242"/>
                  <a:gd name="connsiteX21" fmla="*/ 260049 w 1452538"/>
                  <a:gd name="connsiteY21" fmla="*/ 1233903 h 1398242"/>
                  <a:gd name="connsiteX22" fmla="*/ 121936 w 1452538"/>
                  <a:gd name="connsiteY22" fmla="*/ 1129128 h 1398242"/>
                  <a:gd name="connsiteX23" fmla="*/ 19542 w 1452538"/>
                  <a:gd name="connsiteY23" fmla="*/ 1026735 h 1398242"/>
                  <a:gd name="connsiteX24" fmla="*/ 2874 w 1452538"/>
                  <a:gd name="connsiteY24" fmla="*/ 1010066 h 1398242"/>
                  <a:gd name="connsiteX25" fmla="*/ 2874 w 1452538"/>
                  <a:gd name="connsiteY25" fmla="*/ 981491 h 1398242"/>
                  <a:gd name="connsiteX26" fmla="*/ 31449 w 1452538"/>
                  <a:gd name="connsiteY26" fmla="*/ 833853 h 1398242"/>
                  <a:gd name="connsiteX27" fmla="*/ 86217 w 1452538"/>
                  <a:gd name="connsiteY27" fmla="*/ 652878 h 1398242"/>
                  <a:gd name="connsiteX28" fmla="*/ 145749 w 1452538"/>
                  <a:gd name="connsiteY28" fmla="*/ 540960 h 1398242"/>
                  <a:gd name="connsiteX0" fmla="*/ 145749 w 1452538"/>
                  <a:gd name="connsiteY0" fmla="*/ 540649 h 1397931"/>
                  <a:gd name="connsiteX1" fmla="*/ 243380 w 1452538"/>
                  <a:gd name="connsiteY1" fmla="*/ 390630 h 1397931"/>
                  <a:gd name="connsiteX2" fmla="*/ 424355 w 1452538"/>
                  <a:gd name="connsiteY2" fmla="*/ 226324 h 1397931"/>
                  <a:gd name="connsiteX3" fmla="*/ 610092 w 1452538"/>
                  <a:gd name="connsiteY3" fmla="*/ 104880 h 1397931"/>
                  <a:gd name="connsiteX4" fmla="*/ 791067 w 1452538"/>
                  <a:gd name="connsiteY4" fmla="*/ 26299 h 1397931"/>
                  <a:gd name="connsiteX5" fmla="*/ 898224 w 1452538"/>
                  <a:gd name="connsiteY5" fmla="*/ 105 h 1397931"/>
                  <a:gd name="connsiteX6" fmla="*/ 924417 w 1452538"/>
                  <a:gd name="connsiteY6" fmla="*/ 19155 h 1397931"/>
                  <a:gd name="connsiteX7" fmla="*/ 969661 w 1452538"/>
                  <a:gd name="connsiteY7" fmla="*/ 66780 h 1397931"/>
                  <a:gd name="connsiteX8" fmla="*/ 1095867 w 1452538"/>
                  <a:gd name="connsiteY8" fmla="*/ 209655 h 1397931"/>
                  <a:gd name="connsiteX9" fmla="*/ 1205405 w 1452538"/>
                  <a:gd name="connsiteY9" fmla="*/ 371580 h 1397931"/>
                  <a:gd name="connsiteX10" fmla="*/ 1295892 w 1452538"/>
                  <a:gd name="connsiteY10" fmla="*/ 547792 h 1397931"/>
                  <a:gd name="connsiteX11" fmla="*/ 1369711 w 1452538"/>
                  <a:gd name="connsiteY11" fmla="*/ 752580 h 1397931"/>
                  <a:gd name="connsiteX12" fmla="*/ 1426861 w 1452538"/>
                  <a:gd name="connsiteY12" fmla="*/ 997849 h 1397931"/>
                  <a:gd name="connsiteX13" fmla="*/ 1448292 w 1452538"/>
                  <a:gd name="connsiteY13" fmla="*/ 1190730 h 1397931"/>
                  <a:gd name="connsiteX14" fmla="*/ 1450674 w 1452538"/>
                  <a:gd name="connsiteY14" fmla="*/ 1297886 h 1397931"/>
                  <a:gd name="connsiteX15" fmla="*/ 1426861 w 1452538"/>
                  <a:gd name="connsiteY15" fmla="*/ 1309792 h 1397931"/>
                  <a:gd name="connsiteX16" fmla="*/ 1305417 w 1452538"/>
                  <a:gd name="connsiteY16" fmla="*/ 1343130 h 1397931"/>
                  <a:gd name="connsiteX17" fmla="*/ 1091105 w 1452538"/>
                  <a:gd name="connsiteY17" fmla="*/ 1385992 h 1397931"/>
                  <a:gd name="connsiteX18" fmla="*/ 867267 w 1452538"/>
                  <a:gd name="connsiteY18" fmla="*/ 1397899 h 1397931"/>
                  <a:gd name="connsiteX19" fmla="*/ 710105 w 1452538"/>
                  <a:gd name="connsiteY19" fmla="*/ 1383611 h 1397931"/>
                  <a:gd name="connsiteX20" fmla="*/ 474361 w 1452538"/>
                  <a:gd name="connsiteY20" fmla="*/ 1328842 h 1397931"/>
                  <a:gd name="connsiteX21" fmla="*/ 260049 w 1452538"/>
                  <a:gd name="connsiteY21" fmla="*/ 1233592 h 1397931"/>
                  <a:gd name="connsiteX22" fmla="*/ 121936 w 1452538"/>
                  <a:gd name="connsiteY22" fmla="*/ 1128817 h 1397931"/>
                  <a:gd name="connsiteX23" fmla="*/ 19542 w 1452538"/>
                  <a:gd name="connsiteY23" fmla="*/ 1026424 h 1397931"/>
                  <a:gd name="connsiteX24" fmla="*/ 2874 w 1452538"/>
                  <a:gd name="connsiteY24" fmla="*/ 1009755 h 1397931"/>
                  <a:gd name="connsiteX25" fmla="*/ 2874 w 1452538"/>
                  <a:gd name="connsiteY25" fmla="*/ 981180 h 1397931"/>
                  <a:gd name="connsiteX26" fmla="*/ 31449 w 1452538"/>
                  <a:gd name="connsiteY26" fmla="*/ 833542 h 1397931"/>
                  <a:gd name="connsiteX27" fmla="*/ 86217 w 1452538"/>
                  <a:gd name="connsiteY27" fmla="*/ 652567 h 1397931"/>
                  <a:gd name="connsiteX28" fmla="*/ 145749 w 1452538"/>
                  <a:gd name="connsiteY28" fmla="*/ 540649 h 1397931"/>
                  <a:gd name="connsiteX0" fmla="*/ 145749 w 1452538"/>
                  <a:gd name="connsiteY0" fmla="*/ 540649 h 1397931"/>
                  <a:gd name="connsiteX1" fmla="*/ 243380 w 1452538"/>
                  <a:gd name="connsiteY1" fmla="*/ 390630 h 1397931"/>
                  <a:gd name="connsiteX2" fmla="*/ 424355 w 1452538"/>
                  <a:gd name="connsiteY2" fmla="*/ 226324 h 1397931"/>
                  <a:gd name="connsiteX3" fmla="*/ 610092 w 1452538"/>
                  <a:gd name="connsiteY3" fmla="*/ 104880 h 1397931"/>
                  <a:gd name="connsiteX4" fmla="*/ 791067 w 1452538"/>
                  <a:gd name="connsiteY4" fmla="*/ 26299 h 1397931"/>
                  <a:gd name="connsiteX5" fmla="*/ 898224 w 1452538"/>
                  <a:gd name="connsiteY5" fmla="*/ 105 h 1397931"/>
                  <a:gd name="connsiteX6" fmla="*/ 924417 w 1452538"/>
                  <a:gd name="connsiteY6" fmla="*/ 19155 h 1397931"/>
                  <a:gd name="connsiteX7" fmla="*/ 969661 w 1452538"/>
                  <a:gd name="connsiteY7" fmla="*/ 66780 h 1397931"/>
                  <a:gd name="connsiteX8" fmla="*/ 1095867 w 1452538"/>
                  <a:gd name="connsiteY8" fmla="*/ 209655 h 1397931"/>
                  <a:gd name="connsiteX9" fmla="*/ 1205405 w 1452538"/>
                  <a:gd name="connsiteY9" fmla="*/ 371580 h 1397931"/>
                  <a:gd name="connsiteX10" fmla="*/ 1295892 w 1452538"/>
                  <a:gd name="connsiteY10" fmla="*/ 547792 h 1397931"/>
                  <a:gd name="connsiteX11" fmla="*/ 1369711 w 1452538"/>
                  <a:gd name="connsiteY11" fmla="*/ 752580 h 1397931"/>
                  <a:gd name="connsiteX12" fmla="*/ 1426861 w 1452538"/>
                  <a:gd name="connsiteY12" fmla="*/ 997849 h 1397931"/>
                  <a:gd name="connsiteX13" fmla="*/ 1448292 w 1452538"/>
                  <a:gd name="connsiteY13" fmla="*/ 1190730 h 1397931"/>
                  <a:gd name="connsiteX14" fmla="*/ 1450674 w 1452538"/>
                  <a:gd name="connsiteY14" fmla="*/ 1297886 h 1397931"/>
                  <a:gd name="connsiteX15" fmla="*/ 1426861 w 1452538"/>
                  <a:gd name="connsiteY15" fmla="*/ 1309792 h 1397931"/>
                  <a:gd name="connsiteX16" fmla="*/ 1305417 w 1452538"/>
                  <a:gd name="connsiteY16" fmla="*/ 1343130 h 1397931"/>
                  <a:gd name="connsiteX17" fmla="*/ 1091105 w 1452538"/>
                  <a:gd name="connsiteY17" fmla="*/ 1385992 h 1397931"/>
                  <a:gd name="connsiteX18" fmla="*/ 867267 w 1452538"/>
                  <a:gd name="connsiteY18" fmla="*/ 1397899 h 1397931"/>
                  <a:gd name="connsiteX19" fmla="*/ 710105 w 1452538"/>
                  <a:gd name="connsiteY19" fmla="*/ 1383611 h 1397931"/>
                  <a:gd name="connsiteX20" fmla="*/ 474361 w 1452538"/>
                  <a:gd name="connsiteY20" fmla="*/ 1328842 h 1397931"/>
                  <a:gd name="connsiteX21" fmla="*/ 260049 w 1452538"/>
                  <a:gd name="connsiteY21" fmla="*/ 1233592 h 1397931"/>
                  <a:gd name="connsiteX22" fmla="*/ 121936 w 1452538"/>
                  <a:gd name="connsiteY22" fmla="*/ 1128817 h 1397931"/>
                  <a:gd name="connsiteX23" fmla="*/ 19542 w 1452538"/>
                  <a:gd name="connsiteY23" fmla="*/ 1026424 h 1397931"/>
                  <a:gd name="connsiteX24" fmla="*/ 2874 w 1452538"/>
                  <a:gd name="connsiteY24" fmla="*/ 1009755 h 1397931"/>
                  <a:gd name="connsiteX25" fmla="*/ 2874 w 1452538"/>
                  <a:gd name="connsiteY25" fmla="*/ 981180 h 1397931"/>
                  <a:gd name="connsiteX26" fmla="*/ 31449 w 1452538"/>
                  <a:gd name="connsiteY26" fmla="*/ 833542 h 1397931"/>
                  <a:gd name="connsiteX27" fmla="*/ 86217 w 1452538"/>
                  <a:gd name="connsiteY27" fmla="*/ 652567 h 1397931"/>
                  <a:gd name="connsiteX28" fmla="*/ 145749 w 1452538"/>
                  <a:gd name="connsiteY28" fmla="*/ 540649 h 1397931"/>
                  <a:gd name="connsiteX0" fmla="*/ 143368 w 1452538"/>
                  <a:gd name="connsiteY0" fmla="*/ 535887 h 1397931"/>
                  <a:gd name="connsiteX1" fmla="*/ 243380 w 1452538"/>
                  <a:gd name="connsiteY1" fmla="*/ 390630 h 1397931"/>
                  <a:gd name="connsiteX2" fmla="*/ 424355 w 1452538"/>
                  <a:gd name="connsiteY2" fmla="*/ 226324 h 1397931"/>
                  <a:gd name="connsiteX3" fmla="*/ 610092 w 1452538"/>
                  <a:gd name="connsiteY3" fmla="*/ 104880 h 1397931"/>
                  <a:gd name="connsiteX4" fmla="*/ 791067 w 1452538"/>
                  <a:gd name="connsiteY4" fmla="*/ 26299 h 1397931"/>
                  <a:gd name="connsiteX5" fmla="*/ 898224 w 1452538"/>
                  <a:gd name="connsiteY5" fmla="*/ 105 h 1397931"/>
                  <a:gd name="connsiteX6" fmla="*/ 924417 w 1452538"/>
                  <a:gd name="connsiteY6" fmla="*/ 19155 h 1397931"/>
                  <a:gd name="connsiteX7" fmla="*/ 969661 w 1452538"/>
                  <a:gd name="connsiteY7" fmla="*/ 66780 h 1397931"/>
                  <a:gd name="connsiteX8" fmla="*/ 1095867 w 1452538"/>
                  <a:gd name="connsiteY8" fmla="*/ 209655 h 1397931"/>
                  <a:gd name="connsiteX9" fmla="*/ 1205405 w 1452538"/>
                  <a:gd name="connsiteY9" fmla="*/ 371580 h 1397931"/>
                  <a:gd name="connsiteX10" fmla="*/ 1295892 w 1452538"/>
                  <a:gd name="connsiteY10" fmla="*/ 547792 h 1397931"/>
                  <a:gd name="connsiteX11" fmla="*/ 1369711 w 1452538"/>
                  <a:gd name="connsiteY11" fmla="*/ 752580 h 1397931"/>
                  <a:gd name="connsiteX12" fmla="*/ 1426861 w 1452538"/>
                  <a:gd name="connsiteY12" fmla="*/ 997849 h 1397931"/>
                  <a:gd name="connsiteX13" fmla="*/ 1448292 w 1452538"/>
                  <a:gd name="connsiteY13" fmla="*/ 1190730 h 1397931"/>
                  <a:gd name="connsiteX14" fmla="*/ 1450674 w 1452538"/>
                  <a:gd name="connsiteY14" fmla="*/ 1297886 h 1397931"/>
                  <a:gd name="connsiteX15" fmla="*/ 1426861 w 1452538"/>
                  <a:gd name="connsiteY15" fmla="*/ 1309792 h 1397931"/>
                  <a:gd name="connsiteX16" fmla="*/ 1305417 w 1452538"/>
                  <a:gd name="connsiteY16" fmla="*/ 1343130 h 1397931"/>
                  <a:gd name="connsiteX17" fmla="*/ 1091105 w 1452538"/>
                  <a:gd name="connsiteY17" fmla="*/ 1385992 h 1397931"/>
                  <a:gd name="connsiteX18" fmla="*/ 867267 w 1452538"/>
                  <a:gd name="connsiteY18" fmla="*/ 1397899 h 1397931"/>
                  <a:gd name="connsiteX19" fmla="*/ 710105 w 1452538"/>
                  <a:gd name="connsiteY19" fmla="*/ 1383611 h 1397931"/>
                  <a:gd name="connsiteX20" fmla="*/ 474361 w 1452538"/>
                  <a:gd name="connsiteY20" fmla="*/ 1328842 h 1397931"/>
                  <a:gd name="connsiteX21" fmla="*/ 260049 w 1452538"/>
                  <a:gd name="connsiteY21" fmla="*/ 1233592 h 1397931"/>
                  <a:gd name="connsiteX22" fmla="*/ 121936 w 1452538"/>
                  <a:gd name="connsiteY22" fmla="*/ 1128817 h 1397931"/>
                  <a:gd name="connsiteX23" fmla="*/ 19542 w 1452538"/>
                  <a:gd name="connsiteY23" fmla="*/ 1026424 h 1397931"/>
                  <a:gd name="connsiteX24" fmla="*/ 2874 w 1452538"/>
                  <a:gd name="connsiteY24" fmla="*/ 1009755 h 1397931"/>
                  <a:gd name="connsiteX25" fmla="*/ 2874 w 1452538"/>
                  <a:gd name="connsiteY25" fmla="*/ 981180 h 1397931"/>
                  <a:gd name="connsiteX26" fmla="*/ 31449 w 1452538"/>
                  <a:gd name="connsiteY26" fmla="*/ 833542 h 1397931"/>
                  <a:gd name="connsiteX27" fmla="*/ 86217 w 1452538"/>
                  <a:gd name="connsiteY27" fmla="*/ 652567 h 1397931"/>
                  <a:gd name="connsiteX28" fmla="*/ 143368 w 1452538"/>
                  <a:gd name="connsiteY28" fmla="*/ 535887 h 1397931"/>
                  <a:gd name="connsiteX0" fmla="*/ 144682 w 1453852"/>
                  <a:gd name="connsiteY0" fmla="*/ 535887 h 1397931"/>
                  <a:gd name="connsiteX1" fmla="*/ 244694 w 1453852"/>
                  <a:gd name="connsiteY1" fmla="*/ 390630 h 1397931"/>
                  <a:gd name="connsiteX2" fmla="*/ 425669 w 1453852"/>
                  <a:gd name="connsiteY2" fmla="*/ 226324 h 1397931"/>
                  <a:gd name="connsiteX3" fmla="*/ 611406 w 1453852"/>
                  <a:gd name="connsiteY3" fmla="*/ 104880 h 1397931"/>
                  <a:gd name="connsiteX4" fmla="*/ 792381 w 1453852"/>
                  <a:gd name="connsiteY4" fmla="*/ 26299 h 1397931"/>
                  <a:gd name="connsiteX5" fmla="*/ 899538 w 1453852"/>
                  <a:gd name="connsiteY5" fmla="*/ 105 h 1397931"/>
                  <a:gd name="connsiteX6" fmla="*/ 925731 w 1453852"/>
                  <a:gd name="connsiteY6" fmla="*/ 19155 h 1397931"/>
                  <a:gd name="connsiteX7" fmla="*/ 970975 w 1453852"/>
                  <a:gd name="connsiteY7" fmla="*/ 66780 h 1397931"/>
                  <a:gd name="connsiteX8" fmla="*/ 1097181 w 1453852"/>
                  <a:gd name="connsiteY8" fmla="*/ 209655 h 1397931"/>
                  <a:gd name="connsiteX9" fmla="*/ 1206719 w 1453852"/>
                  <a:gd name="connsiteY9" fmla="*/ 371580 h 1397931"/>
                  <a:gd name="connsiteX10" fmla="*/ 1297206 w 1453852"/>
                  <a:gd name="connsiteY10" fmla="*/ 547792 h 1397931"/>
                  <a:gd name="connsiteX11" fmla="*/ 1371025 w 1453852"/>
                  <a:gd name="connsiteY11" fmla="*/ 752580 h 1397931"/>
                  <a:gd name="connsiteX12" fmla="*/ 1428175 w 1453852"/>
                  <a:gd name="connsiteY12" fmla="*/ 997849 h 1397931"/>
                  <a:gd name="connsiteX13" fmla="*/ 1449606 w 1453852"/>
                  <a:gd name="connsiteY13" fmla="*/ 1190730 h 1397931"/>
                  <a:gd name="connsiteX14" fmla="*/ 1451988 w 1453852"/>
                  <a:gd name="connsiteY14" fmla="*/ 1297886 h 1397931"/>
                  <a:gd name="connsiteX15" fmla="*/ 1428175 w 1453852"/>
                  <a:gd name="connsiteY15" fmla="*/ 1309792 h 1397931"/>
                  <a:gd name="connsiteX16" fmla="*/ 1306731 w 1453852"/>
                  <a:gd name="connsiteY16" fmla="*/ 1343130 h 1397931"/>
                  <a:gd name="connsiteX17" fmla="*/ 1092419 w 1453852"/>
                  <a:gd name="connsiteY17" fmla="*/ 1385992 h 1397931"/>
                  <a:gd name="connsiteX18" fmla="*/ 868581 w 1453852"/>
                  <a:gd name="connsiteY18" fmla="*/ 1397899 h 1397931"/>
                  <a:gd name="connsiteX19" fmla="*/ 711419 w 1453852"/>
                  <a:gd name="connsiteY19" fmla="*/ 1383611 h 1397931"/>
                  <a:gd name="connsiteX20" fmla="*/ 475675 w 1453852"/>
                  <a:gd name="connsiteY20" fmla="*/ 1328842 h 1397931"/>
                  <a:gd name="connsiteX21" fmla="*/ 261363 w 1453852"/>
                  <a:gd name="connsiteY21" fmla="*/ 1233592 h 1397931"/>
                  <a:gd name="connsiteX22" fmla="*/ 123250 w 1453852"/>
                  <a:gd name="connsiteY22" fmla="*/ 1128817 h 1397931"/>
                  <a:gd name="connsiteX23" fmla="*/ 42288 w 1453852"/>
                  <a:gd name="connsiteY23" fmla="*/ 1047855 h 1397931"/>
                  <a:gd name="connsiteX24" fmla="*/ 4188 w 1453852"/>
                  <a:gd name="connsiteY24" fmla="*/ 1009755 h 1397931"/>
                  <a:gd name="connsiteX25" fmla="*/ 4188 w 1453852"/>
                  <a:gd name="connsiteY25" fmla="*/ 981180 h 1397931"/>
                  <a:gd name="connsiteX26" fmla="*/ 32763 w 1453852"/>
                  <a:gd name="connsiteY26" fmla="*/ 833542 h 1397931"/>
                  <a:gd name="connsiteX27" fmla="*/ 87531 w 1453852"/>
                  <a:gd name="connsiteY27" fmla="*/ 652567 h 1397931"/>
                  <a:gd name="connsiteX28" fmla="*/ 144682 w 1453852"/>
                  <a:gd name="connsiteY28" fmla="*/ 535887 h 1397931"/>
                  <a:gd name="connsiteX0" fmla="*/ 143613 w 1452783"/>
                  <a:gd name="connsiteY0" fmla="*/ 535887 h 1397931"/>
                  <a:gd name="connsiteX1" fmla="*/ 243625 w 1452783"/>
                  <a:gd name="connsiteY1" fmla="*/ 390630 h 1397931"/>
                  <a:gd name="connsiteX2" fmla="*/ 424600 w 1452783"/>
                  <a:gd name="connsiteY2" fmla="*/ 226324 h 1397931"/>
                  <a:gd name="connsiteX3" fmla="*/ 610337 w 1452783"/>
                  <a:gd name="connsiteY3" fmla="*/ 104880 h 1397931"/>
                  <a:gd name="connsiteX4" fmla="*/ 791312 w 1452783"/>
                  <a:gd name="connsiteY4" fmla="*/ 26299 h 1397931"/>
                  <a:gd name="connsiteX5" fmla="*/ 898469 w 1452783"/>
                  <a:gd name="connsiteY5" fmla="*/ 105 h 1397931"/>
                  <a:gd name="connsiteX6" fmla="*/ 924662 w 1452783"/>
                  <a:gd name="connsiteY6" fmla="*/ 19155 h 1397931"/>
                  <a:gd name="connsiteX7" fmla="*/ 969906 w 1452783"/>
                  <a:gd name="connsiteY7" fmla="*/ 66780 h 1397931"/>
                  <a:gd name="connsiteX8" fmla="*/ 1096112 w 1452783"/>
                  <a:gd name="connsiteY8" fmla="*/ 209655 h 1397931"/>
                  <a:gd name="connsiteX9" fmla="*/ 1205650 w 1452783"/>
                  <a:gd name="connsiteY9" fmla="*/ 371580 h 1397931"/>
                  <a:gd name="connsiteX10" fmla="*/ 1296137 w 1452783"/>
                  <a:gd name="connsiteY10" fmla="*/ 547792 h 1397931"/>
                  <a:gd name="connsiteX11" fmla="*/ 1369956 w 1452783"/>
                  <a:gd name="connsiteY11" fmla="*/ 752580 h 1397931"/>
                  <a:gd name="connsiteX12" fmla="*/ 1427106 w 1452783"/>
                  <a:gd name="connsiteY12" fmla="*/ 997849 h 1397931"/>
                  <a:gd name="connsiteX13" fmla="*/ 1448537 w 1452783"/>
                  <a:gd name="connsiteY13" fmla="*/ 1190730 h 1397931"/>
                  <a:gd name="connsiteX14" fmla="*/ 1450919 w 1452783"/>
                  <a:gd name="connsiteY14" fmla="*/ 1297886 h 1397931"/>
                  <a:gd name="connsiteX15" fmla="*/ 1427106 w 1452783"/>
                  <a:gd name="connsiteY15" fmla="*/ 1309792 h 1397931"/>
                  <a:gd name="connsiteX16" fmla="*/ 1305662 w 1452783"/>
                  <a:gd name="connsiteY16" fmla="*/ 1343130 h 1397931"/>
                  <a:gd name="connsiteX17" fmla="*/ 1091350 w 1452783"/>
                  <a:gd name="connsiteY17" fmla="*/ 1385992 h 1397931"/>
                  <a:gd name="connsiteX18" fmla="*/ 867512 w 1452783"/>
                  <a:gd name="connsiteY18" fmla="*/ 1397899 h 1397931"/>
                  <a:gd name="connsiteX19" fmla="*/ 710350 w 1452783"/>
                  <a:gd name="connsiteY19" fmla="*/ 1383611 h 1397931"/>
                  <a:gd name="connsiteX20" fmla="*/ 474606 w 1452783"/>
                  <a:gd name="connsiteY20" fmla="*/ 1328842 h 1397931"/>
                  <a:gd name="connsiteX21" fmla="*/ 260294 w 1452783"/>
                  <a:gd name="connsiteY21" fmla="*/ 1233592 h 1397931"/>
                  <a:gd name="connsiteX22" fmla="*/ 122181 w 1452783"/>
                  <a:gd name="connsiteY22" fmla="*/ 1128817 h 1397931"/>
                  <a:gd name="connsiteX23" fmla="*/ 41219 w 1452783"/>
                  <a:gd name="connsiteY23" fmla="*/ 1047855 h 1397931"/>
                  <a:gd name="connsiteX24" fmla="*/ 3119 w 1452783"/>
                  <a:gd name="connsiteY24" fmla="*/ 1009755 h 1397931"/>
                  <a:gd name="connsiteX25" fmla="*/ 5500 w 1452783"/>
                  <a:gd name="connsiteY25" fmla="*/ 959749 h 1397931"/>
                  <a:gd name="connsiteX26" fmla="*/ 31694 w 1452783"/>
                  <a:gd name="connsiteY26" fmla="*/ 833542 h 1397931"/>
                  <a:gd name="connsiteX27" fmla="*/ 86462 w 1452783"/>
                  <a:gd name="connsiteY27" fmla="*/ 652567 h 1397931"/>
                  <a:gd name="connsiteX28" fmla="*/ 143613 w 1452783"/>
                  <a:gd name="connsiteY28" fmla="*/ 535887 h 1397931"/>
                  <a:gd name="connsiteX0" fmla="*/ 142005 w 1451175"/>
                  <a:gd name="connsiteY0" fmla="*/ 535887 h 1397931"/>
                  <a:gd name="connsiteX1" fmla="*/ 242017 w 1451175"/>
                  <a:gd name="connsiteY1" fmla="*/ 390630 h 1397931"/>
                  <a:gd name="connsiteX2" fmla="*/ 422992 w 1451175"/>
                  <a:gd name="connsiteY2" fmla="*/ 226324 h 1397931"/>
                  <a:gd name="connsiteX3" fmla="*/ 608729 w 1451175"/>
                  <a:gd name="connsiteY3" fmla="*/ 104880 h 1397931"/>
                  <a:gd name="connsiteX4" fmla="*/ 789704 w 1451175"/>
                  <a:gd name="connsiteY4" fmla="*/ 26299 h 1397931"/>
                  <a:gd name="connsiteX5" fmla="*/ 896861 w 1451175"/>
                  <a:gd name="connsiteY5" fmla="*/ 105 h 1397931"/>
                  <a:gd name="connsiteX6" fmla="*/ 923054 w 1451175"/>
                  <a:gd name="connsiteY6" fmla="*/ 19155 h 1397931"/>
                  <a:gd name="connsiteX7" fmla="*/ 968298 w 1451175"/>
                  <a:gd name="connsiteY7" fmla="*/ 66780 h 1397931"/>
                  <a:gd name="connsiteX8" fmla="*/ 1094504 w 1451175"/>
                  <a:gd name="connsiteY8" fmla="*/ 209655 h 1397931"/>
                  <a:gd name="connsiteX9" fmla="*/ 1204042 w 1451175"/>
                  <a:gd name="connsiteY9" fmla="*/ 371580 h 1397931"/>
                  <a:gd name="connsiteX10" fmla="*/ 1294529 w 1451175"/>
                  <a:gd name="connsiteY10" fmla="*/ 547792 h 1397931"/>
                  <a:gd name="connsiteX11" fmla="*/ 1368348 w 1451175"/>
                  <a:gd name="connsiteY11" fmla="*/ 752580 h 1397931"/>
                  <a:gd name="connsiteX12" fmla="*/ 1425498 w 1451175"/>
                  <a:gd name="connsiteY12" fmla="*/ 997849 h 1397931"/>
                  <a:gd name="connsiteX13" fmla="*/ 1446929 w 1451175"/>
                  <a:gd name="connsiteY13" fmla="*/ 1190730 h 1397931"/>
                  <a:gd name="connsiteX14" fmla="*/ 1449311 w 1451175"/>
                  <a:gd name="connsiteY14" fmla="*/ 1297886 h 1397931"/>
                  <a:gd name="connsiteX15" fmla="*/ 1425498 w 1451175"/>
                  <a:gd name="connsiteY15" fmla="*/ 1309792 h 1397931"/>
                  <a:gd name="connsiteX16" fmla="*/ 1304054 w 1451175"/>
                  <a:gd name="connsiteY16" fmla="*/ 1343130 h 1397931"/>
                  <a:gd name="connsiteX17" fmla="*/ 1089742 w 1451175"/>
                  <a:gd name="connsiteY17" fmla="*/ 1385992 h 1397931"/>
                  <a:gd name="connsiteX18" fmla="*/ 865904 w 1451175"/>
                  <a:gd name="connsiteY18" fmla="*/ 1397899 h 1397931"/>
                  <a:gd name="connsiteX19" fmla="*/ 708742 w 1451175"/>
                  <a:gd name="connsiteY19" fmla="*/ 1383611 h 1397931"/>
                  <a:gd name="connsiteX20" fmla="*/ 472998 w 1451175"/>
                  <a:gd name="connsiteY20" fmla="*/ 1328842 h 1397931"/>
                  <a:gd name="connsiteX21" fmla="*/ 258686 w 1451175"/>
                  <a:gd name="connsiteY21" fmla="*/ 1233592 h 1397931"/>
                  <a:gd name="connsiteX22" fmla="*/ 120573 w 1451175"/>
                  <a:gd name="connsiteY22" fmla="*/ 1128817 h 1397931"/>
                  <a:gd name="connsiteX23" fmla="*/ 39611 w 1451175"/>
                  <a:gd name="connsiteY23" fmla="*/ 1047855 h 1397931"/>
                  <a:gd name="connsiteX24" fmla="*/ 3893 w 1451175"/>
                  <a:gd name="connsiteY24" fmla="*/ 1000230 h 1397931"/>
                  <a:gd name="connsiteX25" fmla="*/ 3892 w 1451175"/>
                  <a:gd name="connsiteY25" fmla="*/ 959749 h 1397931"/>
                  <a:gd name="connsiteX26" fmla="*/ 30086 w 1451175"/>
                  <a:gd name="connsiteY26" fmla="*/ 833542 h 1397931"/>
                  <a:gd name="connsiteX27" fmla="*/ 84854 w 1451175"/>
                  <a:gd name="connsiteY27" fmla="*/ 652567 h 1397931"/>
                  <a:gd name="connsiteX28" fmla="*/ 142005 w 1451175"/>
                  <a:gd name="connsiteY28" fmla="*/ 535887 h 1397931"/>
                  <a:gd name="connsiteX0" fmla="*/ 142005 w 1451175"/>
                  <a:gd name="connsiteY0" fmla="*/ 535887 h 1397931"/>
                  <a:gd name="connsiteX1" fmla="*/ 242017 w 1451175"/>
                  <a:gd name="connsiteY1" fmla="*/ 390630 h 1397931"/>
                  <a:gd name="connsiteX2" fmla="*/ 422992 w 1451175"/>
                  <a:gd name="connsiteY2" fmla="*/ 226324 h 1397931"/>
                  <a:gd name="connsiteX3" fmla="*/ 608729 w 1451175"/>
                  <a:gd name="connsiteY3" fmla="*/ 104880 h 1397931"/>
                  <a:gd name="connsiteX4" fmla="*/ 789704 w 1451175"/>
                  <a:gd name="connsiteY4" fmla="*/ 26299 h 1397931"/>
                  <a:gd name="connsiteX5" fmla="*/ 896861 w 1451175"/>
                  <a:gd name="connsiteY5" fmla="*/ 105 h 1397931"/>
                  <a:gd name="connsiteX6" fmla="*/ 923054 w 1451175"/>
                  <a:gd name="connsiteY6" fmla="*/ 19155 h 1397931"/>
                  <a:gd name="connsiteX7" fmla="*/ 968298 w 1451175"/>
                  <a:gd name="connsiteY7" fmla="*/ 66780 h 1397931"/>
                  <a:gd name="connsiteX8" fmla="*/ 1094504 w 1451175"/>
                  <a:gd name="connsiteY8" fmla="*/ 209655 h 1397931"/>
                  <a:gd name="connsiteX9" fmla="*/ 1204042 w 1451175"/>
                  <a:gd name="connsiteY9" fmla="*/ 371580 h 1397931"/>
                  <a:gd name="connsiteX10" fmla="*/ 1294529 w 1451175"/>
                  <a:gd name="connsiteY10" fmla="*/ 547792 h 1397931"/>
                  <a:gd name="connsiteX11" fmla="*/ 1368348 w 1451175"/>
                  <a:gd name="connsiteY11" fmla="*/ 752580 h 1397931"/>
                  <a:gd name="connsiteX12" fmla="*/ 1425498 w 1451175"/>
                  <a:gd name="connsiteY12" fmla="*/ 997849 h 1397931"/>
                  <a:gd name="connsiteX13" fmla="*/ 1446929 w 1451175"/>
                  <a:gd name="connsiteY13" fmla="*/ 1190730 h 1397931"/>
                  <a:gd name="connsiteX14" fmla="*/ 1449311 w 1451175"/>
                  <a:gd name="connsiteY14" fmla="*/ 1297886 h 1397931"/>
                  <a:gd name="connsiteX15" fmla="*/ 1425498 w 1451175"/>
                  <a:gd name="connsiteY15" fmla="*/ 1309792 h 1397931"/>
                  <a:gd name="connsiteX16" fmla="*/ 1304054 w 1451175"/>
                  <a:gd name="connsiteY16" fmla="*/ 1343130 h 1397931"/>
                  <a:gd name="connsiteX17" fmla="*/ 1089742 w 1451175"/>
                  <a:gd name="connsiteY17" fmla="*/ 1385992 h 1397931"/>
                  <a:gd name="connsiteX18" fmla="*/ 865904 w 1451175"/>
                  <a:gd name="connsiteY18" fmla="*/ 1397899 h 1397931"/>
                  <a:gd name="connsiteX19" fmla="*/ 708742 w 1451175"/>
                  <a:gd name="connsiteY19" fmla="*/ 1383611 h 1397931"/>
                  <a:gd name="connsiteX20" fmla="*/ 472998 w 1451175"/>
                  <a:gd name="connsiteY20" fmla="*/ 1328842 h 1397931"/>
                  <a:gd name="connsiteX21" fmla="*/ 268211 w 1451175"/>
                  <a:gd name="connsiteY21" fmla="*/ 1231210 h 1397931"/>
                  <a:gd name="connsiteX22" fmla="*/ 120573 w 1451175"/>
                  <a:gd name="connsiteY22" fmla="*/ 1128817 h 1397931"/>
                  <a:gd name="connsiteX23" fmla="*/ 39611 w 1451175"/>
                  <a:gd name="connsiteY23" fmla="*/ 1047855 h 1397931"/>
                  <a:gd name="connsiteX24" fmla="*/ 3893 w 1451175"/>
                  <a:gd name="connsiteY24" fmla="*/ 1000230 h 1397931"/>
                  <a:gd name="connsiteX25" fmla="*/ 3892 w 1451175"/>
                  <a:gd name="connsiteY25" fmla="*/ 959749 h 1397931"/>
                  <a:gd name="connsiteX26" fmla="*/ 30086 w 1451175"/>
                  <a:gd name="connsiteY26" fmla="*/ 833542 h 1397931"/>
                  <a:gd name="connsiteX27" fmla="*/ 84854 w 1451175"/>
                  <a:gd name="connsiteY27" fmla="*/ 652567 h 1397931"/>
                  <a:gd name="connsiteX28" fmla="*/ 142005 w 1451175"/>
                  <a:gd name="connsiteY28" fmla="*/ 535887 h 1397931"/>
                  <a:gd name="connsiteX0" fmla="*/ 142005 w 1451175"/>
                  <a:gd name="connsiteY0" fmla="*/ 535887 h 1397899"/>
                  <a:gd name="connsiteX1" fmla="*/ 242017 w 1451175"/>
                  <a:gd name="connsiteY1" fmla="*/ 390630 h 1397899"/>
                  <a:gd name="connsiteX2" fmla="*/ 422992 w 1451175"/>
                  <a:gd name="connsiteY2" fmla="*/ 226324 h 1397899"/>
                  <a:gd name="connsiteX3" fmla="*/ 608729 w 1451175"/>
                  <a:gd name="connsiteY3" fmla="*/ 104880 h 1397899"/>
                  <a:gd name="connsiteX4" fmla="*/ 789704 w 1451175"/>
                  <a:gd name="connsiteY4" fmla="*/ 26299 h 1397899"/>
                  <a:gd name="connsiteX5" fmla="*/ 896861 w 1451175"/>
                  <a:gd name="connsiteY5" fmla="*/ 105 h 1397899"/>
                  <a:gd name="connsiteX6" fmla="*/ 923054 w 1451175"/>
                  <a:gd name="connsiteY6" fmla="*/ 19155 h 1397899"/>
                  <a:gd name="connsiteX7" fmla="*/ 968298 w 1451175"/>
                  <a:gd name="connsiteY7" fmla="*/ 66780 h 1397899"/>
                  <a:gd name="connsiteX8" fmla="*/ 1094504 w 1451175"/>
                  <a:gd name="connsiteY8" fmla="*/ 209655 h 1397899"/>
                  <a:gd name="connsiteX9" fmla="*/ 1204042 w 1451175"/>
                  <a:gd name="connsiteY9" fmla="*/ 371580 h 1397899"/>
                  <a:gd name="connsiteX10" fmla="*/ 1294529 w 1451175"/>
                  <a:gd name="connsiteY10" fmla="*/ 547792 h 1397899"/>
                  <a:gd name="connsiteX11" fmla="*/ 1368348 w 1451175"/>
                  <a:gd name="connsiteY11" fmla="*/ 752580 h 1397899"/>
                  <a:gd name="connsiteX12" fmla="*/ 1425498 w 1451175"/>
                  <a:gd name="connsiteY12" fmla="*/ 997849 h 1397899"/>
                  <a:gd name="connsiteX13" fmla="*/ 1446929 w 1451175"/>
                  <a:gd name="connsiteY13" fmla="*/ 1190730 h 1397899"/>
                  <a:gd name="connsiteX14" fmla="*/ 1449311 w 1451175"/>
                  <a:gd name="connsiteY14" fmla="*/ 1297886 h 1397899"/>
                  <a:gd name="connsiteX15" fmla="*/ 1425498 w 1451175"/>
                  <a:gd name="connsiteY15" fmla="*/ 1309792 h 1397899"/>
                  <a:gd name="connsiteX16" fmla="*/ 1304054 w 1451175"/>
                  <a:gd name="connsiteY16" fmla="*/ 1343130 h 1397899"/>
                  <a:gd name="connsiteX17" fmla="*/ 1082598 w 1451175"/>
                  <a:gd name="connsiteY17" fmla="*/ 1383610 h 1397899"/>
                  <a:gd name="connsiteX18" fmla="*/ 865904 w 1451175"/>
                  <a:gd name="connsiteY18" fmla="*/ 1397899 h 1397899"/>
                  <a:gd name="connsiteX19" fmla="*/ 708742 w 1451175"/>
                  <a:gd name="connsiteY19" fmla="*/ 1383611 h 1397899"/>
                  <a:gd name="connsiteX20" fmla="*/ 472998 w 1451175"/>
                  <a:gd name="connsiteY20" fmla="*/ 1328842 h 1397899"/>
                  <a:gd name="connsiteX21" fmla="*/ 268211 w 1451175"/>
                  <a:gd name="connsiteY21" fmla="*/ 1231210 h 1397899"/>
                  <a:gd name="connsiteX22" fmla="*/ 120573 w 1451175"/>
                  <a:gd name="connsiteY22" fmla="*/ 1128817 h 1397899"/>
                  <a:gd name="connsiteX23" fmla="*/ 39611 w 1451175"/>
                  <a:gd name="connsiteY23" fmla="*/ 1047855 h 1397899"/>
                  <a:gd name="connsiteX24" fmla="*/ 3893 w 1451175"/>
                  <a:gd name="connsiteY24" fmla="*/ 1000230 h 1397899"/>
                  <a:gd name="connsiteX25" fmla="*/ 3892 w 1451175"/>
                  <a:gd name="connsiteY25" fmla="*/ 959749 h 1397899"/>
                  <a:gd name="connsiteX26" fmla="*/ 30086 w 1451175"/>
                  <a:gd name="connsiteY26" fmla="*/ 833542 h 1397899"/>
                  <a:gd name="connsiteX27" fmla="*/ 84854 w 1451175"/>
                  <a:gd name="connsiteY27" fmla="*/ 652567 h 1397899"/>
                  <a:gd name="connsiteX28" fmla="*/ 142005 w 1451175"/>
                  <a:gd name="connsiteY28" fmla="*/ 535887 h 1397899"/>
                  <a:gd name="connsiteX0" fmla="*/ 142005 w 1451175"/>
                  <a:gd name="connsiteY0" fmla="*/ 535887 h 1397899"/>
                  <a:gd name="connsiteX1" fmla="*/ 242017 w 1451175"/>
                  <a:gd name="connsiteY1" fmla="*/ 390630 h 1397899"/>
                  <a:gd name="connsiteX2" fmla="*/ 422992 w 1451175"/>
                  <a:gd name="connsiteY2" fmla="*/ 226324 h 1397899"/>
                  <a:gd name="connsiteX3" fmla="*/ 608729 w 1451175"/>
                  <a:gd name="connsiteY3" fmla="*/ 104880 h 1397899"/>
                  <a:gd name="connsiteX4" fmla="*/ 789704 w 1451175"/>
                  <a:gd name="connsiteY4" fmla="*/ 26299 h 1397899"/>
                  <a:gd name="connsiteX5" fmla="*/ 896861 w 1451175"/>
                  <a:gd name="connsiteY5" fmla="*/ 105 h 1397899"/>
                  <a:gd name="connsiteX6" fmla="*/ 923054 w 1451175"/>
                  <a:gd name="connsiteY6" fmla="*/ 19155 h 1397899"/>
                  <a:gd name="connsiteX7" fmla="*/ 968298 w 1451175"/>
                  <a:gd name="connsiteY7" fmla="*/ 66780 h 1397899"/>
                  <a:gd name="connsiteX8" fmla="*/ 1094504 w 1451175"/>
                  <a:gd name="connsiteY8" fmla="*/ 209655 h 1397899"/>
                  <a:gd name="connsiteX9" fmla="*/ 1204042 w 1451175"/>
                  <a:gd name="connsiteY9" fmla="*/ 371580 h 1397899"/>
                  <a:gd name="connsiteX10" fmla="*/ 1294529 w 1451175"/>
                  <a:gd name="connsiteY10" fmla="*/ 547792 h 1397899"/>
                  <a:gd name="connsiteX11" fmla="*/ 1368348 w 1451175"/>
                  <a:gd name="connsiteY11" fmla="*/ 752580 h 1397899"/>
                  <a:gd name="connsiteX12" fmla="*/ 1425498 w 1451175"/>
                  <a:gd name="connsiteY12" fmla="*/ 997849 h 1397899"/>
                  <a:gd name="connsiteX13" fmla="*/ 1446929 w 1451175"/>
                  <a:gd name="connsiteY13" fmla="*/ 1190730 h 1397899"/>
                  <a:gd name="connsiteX14" fmla="*/ 1449311 w 1451175"/>
                  <a:gd name="connsiteY14" fmla="*/ 1285980 h 1397899"/>
                  <a:gd name="connsiteX15" fmla="*/ 1425498 w 1451175"/>
                  <a:gd name="connsiteY15" fmla="*/ 1309792 h 1397899"/>
                  <a:gd name="connsiteX16" fmla="*/ 1304054 w 1451175"/>
                  <a:gd name="connsiteY16" fmla="*/ 1343130 h 1397899"/>
                  <a:gd name="connsiteX17" fmla="*/ 1082598 w 1451175"/>
                  <a:gd name="connsiteY17" fmla="*/ 1383610 h 1397899"/>
                  <a:gd name="connsiteX18" fmla="*/ 865904 w 1451175"/>
                  <a:gd name="connsiteY18" fmla="*/ 1397899 h 1397899"/>
                  <a:gd name="connsiteX19" fmla="*/ 708742 w 1451175"/>
                  <a:gd name="connsiteY19" fmla="*/ 1383611 h 1397899"/>
                  <a:gd name="connsiteX20" fmla="*/ 472998 w 1451175"/>
                  <a:gd name="connsiteY20" fmla="*/ 1328842 h 1397899"/>
                  <a:gd name="connsiteX21" fmla="*/ 268211 w 1451175"/>
                  <a:gd name="connsiteY21" fmla="*/ 1231210 h 1397899"/>
                  <a:gd name="connsiteX22" fmla="*/ 120573 w 1451175"/>
                  <a:gd name="connsiteY22" fmla="*/ 1128817 h 1397899"/>
                  <a:gd name="connsiteX23" fmla="*/ 39611 w 1451175"/>
                  <a:gd name="connsiteY23" fmla="*/ 1047855 h 1397899"/>
                  <a:gd name="connsiteX24" fmla="*/ 3893 w 1451175"/>
                  <a:gd name="connsiteY24" fmla="*/ 1000230 h 1397899"/>
                  <a:gd name="connsiteX25" fmla="*/ 3892 w 1451175"/>
                  <a:gd name="connsiteY25" fmla="*/ 959749 h 1397899"/>
                  <a:gd name="connsiteX26" fmla="*/ 30086 w 1451175"/>
                  <a:gd name="connsiteY26" fmla="*/ 833542 h 1397899"/>
                  <a:gd name="connsiteX27" fmla="*/ 84854 w 1451175"/>
                  <a:gd name="connsiteY27" fmla="*/ 652567 h 1397899"/>
                  <a:gd name="connsiteX28" fmla="*/ 142005 w 1451175"/>
                  <a:gd name="connsiteY28" fmla="*/ 535887 h 1397899"/>
                  <a:gd name="connsiteX0" fmla="*/ 142005 w 1451175"/>
                  <a:gd name="connsiteY0" fmla="*/ 535887 h 1397899"/>
                  <a:gd name="connsiteX1" fmla="*/ 242017 w 1451175"/>
                  <a:gd name="connsiteY1" fmla="*/ 390630 h 1397899"/>
                  <a:gd name="connsiteX2" fmla="*/ 422992 w 1451175"/>
                  <a:gd name="connsiteY2" fmla="*/ 226324 h 1397899"/>
                  <a:gd name="connsiteX3" fmla="*/ 608729 w 1451175"/>
                  <a:gd name="connsiteY3" fmla="*/ 104880 h 1397899"/>
                  <a:gd name="connsiteX4" fmla="*/ 789704 w 1451175"/>
                  <a:gd name="connsiteY4" fmla="*/ 26299 h 1397899"/>
                  <a:gd name="connsiteX5" fmla="*/ 896861 w 1451175"/>
                  <a:gd name="connsiteY5" fmla="*/ 105 h 1397899"/>
                  <a:gd name="connsiteX6" fmla="*/ 923054 w 1451175"/>
                  <a:gd name="connsiteY6" fmla="*/ 19155 h 1397899"/>
                  <a:gd name="connsiteX7" fmla="*/ 968298 w 1451175"/>
                  <a:gd name="connsiteY7" fmla="*/ 66780 h 1397899"/>
                  <a:gd name="connsiteX8" fmla="*/ 1094504 w 1451175"/>
                  <a:gd name="connsiteY8" fmla="*/ 209655 h 1397899"/>
                  <a:gd name="connsiteX9" fmla="*/ 1204042 w 1451175"/>
                  <a:gd name="connsiteY9" fmla="*/ 371580 h 1397899"/>
                  <a:gd name="connsiteX10" fmla="*/ 1289767 w 1451175"/>
                  <a:gd name="connsiteY10" fmla="*/ 547792 h 1397899"/>
                  <a:gd name="connsiteX11" fmla="*/ 1368348 w 1451175"/>
                  <a:gd name="connsiteY11" fmla="*/ 752580 h 1397899"/>
                  <a:gd name="connsiteX12" fmla="*/ 1425498 w 1451175"/>
                  <a:gd name="connsiteY12" fmla="*/ 997849 h 1397899"/>
                  <a:gd name="connsiteX13" fmla="*/ 1446929 w 1451175"/>
                  <a:gd name="connsiteY13" fmla="*/ 1190730 h 1397899"/>
                  <a:gd name="connsiteX14" fmla="*/ 1449311 w 1451175"/>
                  <a:gd name="connsiteY14" fmla="*/ 1285980 h 1397899"/>
                  <a:gd name="connsiteX15" fmla="*/ 1425498 w 1451175"/>
                  <a:gd name="connsiteY15" fmla="*/ 1309792 h 1397899"/>
                  <a:gd name="connsiteX16" fmla="*/ 1304054 w 1451175"/>
                  <a:gd name="connsiteY16" fmla="*/ 1343130 h 1397899"/>
                  <a:gd name="connsiteX17" fmla="*/ 1082598 w 1451175"/>
                  <a:gd name="connsiteY17" fmla="*/ 1383610 h 1397899"/>
                  <a:gd name="connsiteX18" fmla="*/ 865904 w 1451175"/>
                  <a:gd name="connsiteY18" fmla="*/ 1397899 h 1397899"/>
                  <a:gd name="connsiteX19" fmla="*/ 708742 w 1451175"/>
                  <a:gd name="connsiteY19" fmla="*/ 1383611 h 1397899"/>
                  <a:gd name="connsiteX20" fmla="*/ 472998 w 1451175"/>
                  <a:gd name="connsiteY20" fmla="*/ 1328842 h 1397899"/>
                  <a:gd name="connsiteX21" fmla="*/ 268211 w 1451175"/>
                  <a:gd name="connsiteY21" fmla="*/ 1231210 h 1397899"/>
                  <a:gd name="connsiteX22" fmla="*/ 120573 w 1451175"/>
                  <a:gd name="connsiteY22" fmla="*/ 1128817 h 1397899"/>
                  <a:gd name="connsiteX23" fmla="*/ 39611 w 1451175"/>
                  <a:gd name="connsiteY23" fmla="*/ 1047855 h 1397899"/>
                  <a:gd name="connsiteX24" fmla="*/ 3893 w 1451175"/>
                  <a:gd name="connsiteY24" fmla="*/ 1000230 h 1397899"/>
                  <a:gd name="connsiteX25" fmla="*/ 3892 w 1451175"/>
                  <a:gd name="connsiteY25" fmla="*/ 959749 h 1397899"/>
                  <a:gd name="connsiteX26" fmla="*/ 30086 w 1451175"/>
                  <a:gd name="connsiteY26" fmla="*/ 833542 h 1397899"/>
                  <a:gd name="connsiteX27" fmla="*/ 84854 w 1451175"/>
                  <a:gd name="connsiteY27" fmla="*/ 652567 h 1397899"/>
                  <a:gd name="connsiteX28" fmla="*/ 142005 w 1451175"/>
                  <a:gd name="connsiteY28" fmla="*/ 535887 h 1397899"/>
                  <a:gd name="connsiteX0" fmla="*/ 142005 w 1451175"/>
                  <a:gd name="connsiteY0" fmla="*/ 535887 h 1397899"/>
                  <a:gd name="connsiteX1" fmla="*/ 242017 w 1451175"/>
                  <a:gd name="connsiteY1" fmla="*/ 390630 h 1397899"/>
                  <a:gd name="connsiteX2" fmla="*/ 422992 w 1451175"/>
                  <a:gd name="connsiteY2" fmla="*/ 226324 h 1397899"/>
                  <a:gd name="connsiteX3" fmla="*/ 608729 w 1451175"/>
                  <a:gd name="connsiteY3" fmla="*/ 104880 h 1397899"/>
                  <a:gd name="connsiteX4" fmla="*/ 789704 w 1451175"/>
                  <a:gd name="connsiteY4" fmla="*/ 26299 h 1397899"/>
                  <a:gd name="connsiteX5" fmla="*/ 896861 w 1451175"/>
                  <a:gd name="connsiteY5" fmla="*/ 105 h 1397899"/>
                  <a:gd name="connsiteX6" fmla="*/ 923054 w 1451175"/>
                  <a:gd name="connsiteY6" fmla="*/ 19155 h 1397899"/>
                  <a:gd name="connsiteX7" fmla="*/ 968298 w 1451175"/>
                  <a:gd name="connsiteY7" fmla="*/ 66780 h 1397899"/>
                  <a:gd name="connsiteX8" fmla="*/ 1094504 w 1451175"/>
                  <a:gd name="connsiteY8" fmla="*/ 209655 h 1397899"/>
                  <a:gd name="connsiteX9" fmla="*/ 1204042 w 1451175"/>
                  <a:gd name="connsiteY9" fmla="*/ 371580 h 1397899"/>
                  <a:gd name="connsiteX10" fmla="*/ 1289767 w 1451175"/>
                  <a:gd name="connsiteY10" fmla="*/ 547792 h 1397899"/>
                  <a:gd name="connsiteX11" fmla="*/ 1368348 w 1451175"/>
                  <a:gd name="connsiteY11" fmla="*/ 752580 h 1397899"/>
                  <a:gd name="connsiteX12" fmla="*/ 1425498 w 1451175"/>
                  <a:gd name="connsiteY12" fmla="*/ 997849 h 1397899"/>
                  <a:gd name="connsiteX13" fmla="*/ 1446929 w 1451175"/>
                  <a:gd name="connsiteY13" fmla="*/ 1190730 h 1397899"/>
                  <a:gd name="connsiteX14" fmla="*/ 1449311 w 1451175"/>
                  <a:gd name="connsiteY14" fmla="*/ 1278836 h 1397899"/>
                  <a:gd name="connsiteX15" fmla="*/ 1425498 w 1451175"/>
                  <a:gd name="connsiteY15" fmla="*/ 1309792 h 1397899"/>
                  <a:gd name="connsiteX16" fmla="*/ 1304054 w 1451175"/>
                  <a:gd name="connsiteY16" fmla="*/ 1343130 h 1397899"/>
                  <a:gd name="connsiteX17" fmla="*/ 1082598 w 1451175"/>
                  <a:gd name="connsiteY17" fmla="*/ 1383610 h 1397899"/>
                  <a:gd name="connsiteX18" fmla="*/ 865904 w 1451175"/>
                  <a:gd name="connsiteY18" fmla="*/ 1397899 h 1397899"/>
                  <a:gd name="connsiteX19" fmla="*/ 708742 w 1451175"/>
                  <a:gd name="connsiteY19" fmla="*/ 1383611 h 1397899"/>
                  <a:gd name="connsiteX20" fmla="*/ 472998 w 1451175"/>
                  <a:gd name="connsiteY20" fmla="*/ 1328842 h 1397899"/>
                  <a:gd name="connsiteX21" fmla="*/ 268211 w 1451175"/>
                  <a:gd name="connsiteY21" fmla="*/ 1231210 h 1397899"/>
                  <a:gd name="connsiteX22" fmla="*/ 120573 w 1451175"/>
                  <a:gd name="connsiteY22" fmla="*/ 1128817 h 1397899"/>
                  <a:gd name="connsiteX23" fmla="*/ 39611 w 1451175"/>
                  <a:gd name="connsiteY23" fmla="*/ 1047855 h 1397899"/>
                  <a:gd name="connsiteX24" fmla="*/ 3893 w 1451175"/>
                  <a:gd name="connsiteY24" fmla="*/ 1000230 h 1397899"/>
                  <a:gd name="connsiteX25" fmla="*/ 3892 w 1451175"/>
                  <a:gd name="connsiteY25" fmla="*/ 959749 h 1397899"/>
                  <a:gd name="connsiteX26" fmla="*/ 30086 w 1451175"/>
                  <a:gd name="connsiteY26" fmla="*/ 833542 h 1397899"/>
                  <a:gd name="connsiteX27" fmla="*/ 84854 w 1451175"/>
                  <a:gd name="connsiteY27" fmla="*/ 652567 h 1397899"/>
                  <a:gd name="connsiteX28" fmla="*/ 142005 w 1451175"/>
                  <a:gd name="connsiteY28" fmla="*/ 535887 h 1397899"/>
                  <a:gd name="connsiteX0" fmla="*/ 142005 w 1451175"/>
                  <a:gd name="connsiteY0" fmla="*/ 535887 h 1397899"/>
                  <a:gd name="connsiteX1" fmla="*/ 242017 w 1451175"/>
                  <a:gd name="connsiteY1" fmla="*/ 390630 h 1397899"/>
                  <a:gd name="connsiteX2" fmla="*/ 422992 w 1451175"/>
                  <a:gd name="connsiteY2" fmla="*/ 226324 h 1397899"/>
                  <a:gd name="connsiteX3" fmla="*/ 608729 w 1451175"/>
                  <a:gd name="connsiteY3" fmla="*/ 104880 h 1397899"/>
                  <a:gd name="connsiteX4" fmla="*/ 789704 w 1451175"/>
                  <a:gd name="connsiteY4" fmla="*/ 26299 h 1397899"/>
                  <a:gd name="connsiteX5" fmla="*/ 884955 w 1451175"/>
                  <a:gd name="connsiteY5" fmla="*/ 105 h 1397899"/>
                  <a:gd name="connsiteX6" fmla="*/ 923054 w 1451175"/>
                  <a:gd name="connsiteY6" fmla="*/ 19155 h 1397899"/>
                  <a:gd name="connsiteX7" fmla="*/ 968298 w 1451175"/>
                  <a:gd name="connsiteY7" fmla="*/ 66780 h 1397899"/>
                  <a:gd name="connsiteX8" fmla="*/ 1094504 w 1451175"/>
                  <a:gd name="connsiteY8" fmla="*/ 209655 h 1397899"/>
                  <a:gd name="connsiteX9" fmla="*/ 1204042 w 1451175"/>
                  <a:gd name="connsiteY9" fmla="*/ 371580 h 1397899"/>
                  <a:gd name="connsiteX10" fmla="*/ 1289767 w 1451175"/>
                  <a:gd name="connsiteY10" fmla="*/ 547792 h 1397899"/>
                  <a:gd name="connsiteX11" fmla="*/ 1368348 w 1451175"/>
                  <a:gd name="connsiteY11" fmla="*/ 752580 h 1397899"/>
                  <a:gd name="connsiteX12" fmla="*/ 1425498 w 1451175"/>
                  <a:gd name="connsiteY12" fmla="*/ 997849 h 1397899"/>
                  <a:gd name="connsiteX13" fmla="*/ 1446929 w 1451175"/>
                  <a:gd name="connsiteY13" fmla="*/ 1190730 h 1397899"/>
                  <a:gd name="connsiteX14" fmla="*/ 1449311 w 1451175"/>
                  <a:gd name="connsiteY14" fmla="*/ 1278836 h 1397899"/>
                  <a:gd name="connsiteX15" fmla="*/ 1425498 w 1451175"/>
                  <a:gd name="connsiteY15" fmla="*/ 1309792 h 1397899"/>
                  <a:gd name="connsiteX16" fmla="*/ 1304054 w 1451175"/>
                  <a:gd name="connsiteY16" fmla="*/ 1343130 h 1397899"/>
                  <a:gd name="connsiteX17" fmla="*/ 1082598 w 1451175"/>
                  <a:gd name="connsiteY17" fmla="*/ 1383610 h 1397899"/>
                  <a:gd name="connsiteX18" fmla="*/ 865904 w 1451175"/>
                  <a:gd name="connsiteY18" fmla="*/ 1397899 h 1397899"/>
                  <a:gd name="connsiteX19" fmla="*/ 708742 w 1451175"/>
                  <a:gd name="connsiteY19" fmla="*/ 1383611 h 1397899"/>
                  <a:gd name="connsiteX20" fmla="*/ 472998 w 1451175"/>
                  <a:gd name="connsiteY20" fmla="*/ 1328842 h 1397899"/>
                  <a:gd name="connsiteX21" fmla="*/ 268211 w 1451175"/>
                  <a:gd name="connsiteY21" fmla="*/ 1231210 h 1397899"/>
                  <a:gd name="connsiteX22" fmla="*/ 120573 w 1451175"/>
                  <a:gd name="connsiteY22" fmla="*/ 1128817 h 1397899"/>
                  <a:gd name="connsiteX23" fmla="*/ 39611 w 1451175"/>
                  <a:gd name="connsiteY23" fmla="*/ 1047855 h 1397899"/>
                  <a:gd name="connsiteX24" fmla="*/ 3893 w 1451175"/>
                  <a:gd name="connsiteY24" fmla="*/ 1000230 h 1397899"/>
                  <a:gd name="connsiteX25" fmla="*/ 3892 w 1451175"/>
                  <a:gd name="connsiteY25" fmla="*/ 959749 h 1397899"/>
                  <a:gd name="connsiteX26" fmla="*/ 30086 w 1451175"/>
                  <a:gd name="connsiteY26" fmla="*/ 833542 h 1397899"/>
                  <a:gd name="connsiteX27" fmla="*/ 84854 w 1451175"/>
                  <a:gd name="connsiteY27" fmla="*/ 652567 h 1397899"/>
                  <a:gd name="connsiteX28" fmla="*/ 142005 w 1451175"/>
                  <a:gd name="connsiteY28" fmla="*/ 535887 h 1397899"/>
                  <a:gd name="connsiteX0" fmla="*/ 142005 w 1451175"/>
                  <a:gd name="connsiteY0" fmla="*/ 535791 h 1397803"/>
                  <a:gd name="connsiteX1" fmla="*/ 242017 w 1451175"/>
                  <a:gd name="connsiteY1" fmla="*/ 390534 h 1397803"/>
                  <a:gd name="connsiteX2" fmla="*/ 422992 w 1451175"/>
                  <a:gd name="connsiteY2" fmla="*/ 226228 h 1397803"/>
                  <a:gd name="connsiteX3" fmla="*/ 608729 w 1451175"/>
                  <a:gd name="connsiteY3" fmla="*/ 104784 h 1397803"/>
                  <a:gd name="connsiteX4" fmla="*/ 789704 w 1451175"/>
                  <a:gd name="connsiteY4" fmla="*/ 26203 h 1397803"/>
                  <a:gd name="connsiteX5" fmla="*/ 884955 w 1451175"/>
                  <a:gd name="connsiteY5" fmla="*/ 9 h 1397803"/>
                  <a:gd name="connsiteX6" fmla="*/ 927816 w 1451175"/>
                  <a:gd name="connsiteY6" fmla="*/ 23822 h 1397803"/>
                  <a:gd name="connsiteX7" fmla="*/ 968298 w 1451175"/>
                  <a:gd name="connsiteY7" fmla="*/ 66684 h 1397803"/>
                  <a:gd name="connsiteX8" fmla="*/ 1094504 w 1451175"/>
                  <a:gd name="connsiteY8" fmla="*/ 209559 h 1397803"/>
                  <a:gd name="connsiteX9" fmla="*/ 1204042 w 1451175"/>
                  <a:gd name="connsiteY9" fmla="*/ 371484 h 1397803"/>
                  <a:gd name="connsiteX10" fmla="*/ 1289767 w 1451175"/>
                  <a:gd name="connsiteY10" fmla="*/ 547696 h 1397803"/>
                  <a:gd name="connsiteX11" fmla="*/ 1368348 w 1451175"/>
                  <a:gd name="connsiteY11" fmla="*/ 752484 h 1397803"/>
                  <a:gd name="connsiteX12" fmla="*/ 1425498 w 1451175"/>
                  <a:gd name="connsiteY12" fmla="*/ 997753 h 1397803"/>
                  <a:gd name="connsiteX13" fmla="*/ 1446929 w 1451175"/>
                  <a:gd name="connsiteY13" fmla="*/ 1190634 h 1397803"/>
                  <a:gd name="connsiteX14" fmla="*/ 1449311 w 1451175"/>
                  <a:gd name="connsiteY14" fmla="*/ 1278740 h 1397803"/>
                  <a:gd name="connsiteX15" fmla="*/ 1425498 w 1451175"/>
                  <a:gd name="connsiteY15" fmla="*/ 1309696 h 1397803"/>
                  <a:gd name="connsiteX16" fmla="*/ 1304054 w 1451175"/>
                  <a:gd name="connsiteY16" fmla="*/ 1343034 h 1397803"/>
                  <a:gd name="connsiteX17" fmla="*/ 1082598 w 1451175"/>
                  <a:gd name="connsiteY17" fmla="*/ 1383514 h 1397803"/>
                  <a:gd name="connsiteX18" fmla="*/ 865904 w 1451175"/>
                  <a:gd name="connsiteY18" fmla="*/ 1397803 h 1397803"/>
                  <a:gd name="connsiteX19" fmla="*/ 708742 w 1451175"/>
                  <a:gd name="connsiteY19" fmla="*/ 1383515 h 1397803"/>
                  <a:gd name="connsiteX20" fmla="*/ 472998 w 1451175"/>
                  <a:gd name="connsiteY20" fmla="*/ 1328746 h 1397803"/>
                  <a:gd name="connsiteX21" fmla="*/ 268211 w 1451175"/>
                  <a:gd name="connsiteY21" fmla="*/ 1231114 h 1397803"/>
                  <a:gd name="connsiteX22" fmla="*/ 120573 w 1451175"/>
                  <a:gd name="connsiteY22" fmla="*/ 1128721 h 1397803"/>
                  <a:gd name="connsiteX23" fmla="*/ 39611 w 1451175"/>
                  <a:gd name="connsiteY23" fmla="*/ 1047759 h 1397803"/>
                  <a:gd name="connsiteX24" fmla="*/ 3893 w 1451175"/>
                  <a:gd name="connsiteY24" fmla="*/ 1000134 h 1397803"/>
                  <a:gd name="connsiteX25" fmla="*/ 3892 w 1451175"/>
                  <a:gd name="connsiteY25" fmla="*/ 959653 h 1397803"/>
                  <a:gd name="connsiteX26" fmla="*/ 30086 w 1451175"/>
                  <a:gd name="connsiteY26" fmla="*/ 833446 h 1397803"/>
                  <a:gd name="connsiteX27" fmla="*/ 84854 w 1451175"/>
                  <a:gd name="connsiteY27" fmla="*/ 652471 h 1397803"/>
                  <a:gd name="connsiteX28" fmla="*/ 142005 w 1451175"/>
                  <a:gd name="connsiteY28" fmla="*/ 535791 h 1397803"/>
                  <a:gd name="connsiteX0" fmla="*/ 142005 w 1451175"/>
                  <a:gd name="connsiteY0" fmla="*/ 535791 h 1397803"/>
                  <a:gd name="connsiteX1" fmla="*/ 251542 w 1451175"/>
                  <a:gd name="connsiteY1" fmla="*/ 390534 h 1397803"/>
                  <a:gd name="connsiteX2" fmla="*/ 422992 w 1451175"/>
                  <a:gd name="connsiteY2" fmla="*/ 226228 h 1397803"/>
                  <a:gd name="connsiteX3" fmla="*/ 608729 w 1451175"/>
                  <a:gd name="connsiteY3" fmla="*/ 104784 h 1397803"/>
                  <a:gd name="connsiteX4" fmla="*/ 789704 w 1451175"/>
                  <a:gd name="connsiteY4" fmla="*/ 26203 h 1397803"/>
                  <a:gd name="connsiteX5" fmla="*/ 884955 w 1451175"/>
                  <a:gd name="connsiteY5" fmla="*/ 9 h 1397803"/>
                  <a:gd name="connsiteX6" fmla="*/ 927816 w 1451175"/>
                  <a:gd name="connsiteY6" fmla="*/ 23822 h 1397803"/>
                  <a:gd name="connsiteX7" fmla="*/ 968298 w 1451175"/>
                  <a:gd name="connsiteY7" fmla="*/ 66684 h 1397803"/>
                  <a:gd name="connsiteX8" fmla="*/ 1094504 w 1451175"/>
                  <a:gd name="connsiteY8" fmla="*/ 209559 h 1397803"/>
                  <a:gd name="connsiteX9" fmla="*/ 1204042 w 1451175"/>
                  <a:gd name="connsiteY9" fmla="*/ 371484 h 1397803"/>
                  <a:gd name="connsiteX10" fmla="*/ 1289767 w 1451175"/>
                  <a:gd name="connsiteY10" fmla="*/ 547696 h 1397803"/>
                  <a:gd name="connsiteX11" fmla="*/ 1368348 w 1451175"/>
                  <a:gd name="connsiteY11" fmla="*/ 752484 h 1397803"/>
                  <a:gd name="connsiteX12" fmla="*/ 1425498 w 1451175"/>
                  <a:gd name="connsiteY12" fmla="*/ 997753 h 1397803"/>
                  <a:gd name="connsiteX13" fmla="*/ 1446929 w 1451175"/>
                  <a:gd name="connsiteY13" fmla="*/ 1190634 h 1397803"/>
                  <a:gd name="connsiteX14" fmla="*/ 1449311 w 1451175"/>
                  <a:gd name="connsiteY14" fmla="*/ 1278740 h 1397803"/>
                  <a:gd name="connsiteX15" fmla="*/ 1425498 w 1451175"/>
                  <a:gd name="connsiteY15" fmla="*/ 1309696 h 1397803"/>
                  <a:gd name="connsiteX16" fmla="*/ 1304054 w 1451175"/>
                  <a:gd name="connsiteY16" fmla="*/ 1343034 h 1397803"/>
                  <a:gd name="connsiteX17" fmla="*/ 1082598 w 1451175"/>
                  <a:gd name="connsiteY17" fmla="*/ 1383514 h 1397803"/>
                  <a:gd name="connsiteX18" fmla="*/ 865904 w 1451175"/>
                  <a:gd name="connsiteY18" fmla="*/ 1397803 h 1397803"/>
                  <a:gd name="connsiteX19" fmla="*/ 708742 w 1451175"/>
                  <a:gd name="connsiteY19" fmla="*/ 1383515 h 1397803"/>
                  <a:gd name="connsiteX20" fmla="*/ 472998 w 1451175"/>
                  <a:gd name="connsiteY20" fmla="*/ 1328746 h 1397803"/>
                  <a:gd name="connsiteX21" fmla="*/ 268211 w 1451175"/>
                  <a:gd name="connsiteY21" fmla="*/ 1231114 h 1397803"/>
                  <a:gd name="connsiteX22" fmla="*/ 120573 w 1451175"/>
                  <a:gd name="connsiteY22" fmla="*/ 1128721 h 1397803"/>
                  <a:gd name="connsiteX23" fmla="*/ 39611 w 1451175"/>
                  <a:gd name="connsiteY23" fmla="*/ 1047759 h 1397803"/>
                  <a:gd name="connsiteX24" fmla="*/ 3893 w 1451175"/>
                  <a:gd name="connsiteY24" fmla="*/ 1000134 h 1397803"/>
                  <a:gd name="connsiteX25" fmla="*/ 3892 w 1451175"/>
                  <a:gd name="connsiteY25" fmla="*/ 959653 h 1397803"/>
                  <a:gd name="connsiteX26" fmla="*/ 30086 w 1451175"/>
                  <a:gd name="connsiteY26" fmla="*/ 833446 h 1397803"/>
                  <a:gd name="connsiteX27" fmla="*/ 84854 w 1451175"/>
                  <a:gd name="connsiteY27" fmla="*/ 652471 h 1397803"/>
                  <a:gd name="connsiteX28" fmla="*/ 142005 w 1451175"/>
                  <a:gd name="connsiteY28" fmla="*/ 535791 h 1397803"/>
                  <a:gd name="connsiteX0" fmla="*/ 146768 w 1451175"/>
                  <a:gd name="connsiteY0" fmla="*/ 533409 h 1397803"/>
                  <a:gd name="connsiteX1" fmla="*/ 251542 w 1451175"/>
                  <a:gd name="connsiteY1" fmla="*/ 390534 h 1397803"/>
                  <a:gd name="connsiteX2" fmla="*/ 422992 w 1451175"/>
                  <a:gd name="connsiteY2" fmla="*/ 226228 h 1397803"/>
                  <a:gd name="connsiteX3" fmla="*/ 608729 w 1451175"/>
                  <a:gd name="connsiteY3" fmla="*/ 104784 h 1397803"/>
                  <a:gd name="connsiteX4" fmla="*/ 789704 w 1451175"/>
                  <a:gd name="connsiteY4" fmla="*/ 26203 h 1397803"/>
                  <a:gd name="connsiteX5" fmla="*/ 884955 w 1451175"/>
                  <a:gd name="connsiteY5" fmla="*/ 9 h 1397803"/>
                  <a:gd name="connsiteX6" fmla="*/ 927816 w 1451175"/>
                  <a:gd name="connsiteY6" fmla="*/ 23822 h 1397803"/>
                  <a:gd name="connsiteX7" fmla="*/ 968298 w 1451175"/>
                  <a:gd name="connsiteY7" fmla="*/ 66684 h 1397803"/>
                  <a:gd name="connsiteX8" fmla="*/ 1094504 w 1451175"/>
                  <a:gd name="connsiteY8" fmla="*/ 209559 h 1397803"/>
                  <a:gd name="connsiteX9" fmla="*/ 1204042 w 1451175"/>
                  <a:gd name="connsiteY9" fmla="*/ 371484 h 1397803"/>
                  <a:gd name="connsiteX10" fmla="*/ 1289767 w 1451175"/>
                  <a:gd name="connsiteY10" fmla="*/ 547696 h 1397803"/>
                  <a:gd name="connsiteX11" fmla="*/ 1368348 w 1451175"/>
                  <a:gd name="connsiteY11" fmla="*/ 752484 h 1397803"/>
                  <a:gd name="connsiteX12" fmla="*/ 1425498 w 1451175"/>
                  <a:gd name="connsiteY12" fmla="*/ 997753 h 1397803"/>
                  <a:gd name="connsiteX13" fmla="*/ 1446929 w 1451175"/>
                  <a:gd name="connsiteY13" fmla="*/ 1190634 h 1397803"/>
                  <a:gd name="connsiteX14" fmla="*/ 1449311 w 1451175"/>
                  <a:gd name="connsiteY14" fmla="*/ 1278740 h 1397803"/>
                  <a:gd name="connsiteX15" fmla="*/ 1425498 w 1451175"/>
                  <a:gd name="connsiteY15" fmla="*/ 1309696 h 1397803"/>
                  <a:gd name="connsiteX16" fmla="*/ 1304054 w 1451175"/>
                  <a:gd name="connsiteY16" fmla="*/ 1343034 h 1397803"/>
                  <a:gd name="connsiteX17" fmla="*/ 1082598 w 1451175"/>
                  <a:gd name="connsiteY17" fmla="*/ 1383514 h 1397803"/>
                  <a:gd name="connsiteX18" fmla="*/ 865904 w 1451175"/>
                  <a:gd name="connsiteY18" fmla="*/ 1397803 h 1397803"/>
                  <a:gd name="connsiteX19" fmla="*/ 708742 w 1451175"/>
                  <a:gd name="connsiteY19" fmla="*/ 1383515 h 1397803"/>
                  <a:gd name="connsiteX20" fmla="*/ 472998 w 1451175"/>
                  <a:gd name="connsiteY20" fmla="*/ 1328746 h 1397803"/>
                  <a:gd name="connsiteX21" fmla="*/ 268211 w 1451175"/>
                  <a:gd name="connsiteY21" fmla="*/ 1231114 h 1397803"/>
                  <a:gd name="connsiteX22" fmla="*/ 120573 w 1451175"/>
                  <a:gd name="connsiteY22" fmla="*/ 1128721 h 1397803"/>
                  <a:gd name="connsiteX23" fmla="*/ 39611 w 1451175"/>
                  <a:gd name="connsiteY23" fmla="*/ 1047759 h 1397803"/>
                  <a:gd name="connsiteX24" fmla="*/ 3893 w 1451175"/>
                  <a:gd name="connsiteY24" fmla="*/ 1000134 h 1397803"/>
                  <a:gd name="connsiteX25" fmla="*/ 3892 w 1451175"/>
                  <a:gd name="connsiteY25" fmla="*/ 959653 h 1397803"/>
                  <a:gd name="connsiteX26" fmla="*/ 30086 w 1451175"/>
                  <a:gd name="connsiteY26" fmla="*/ 833446 h 1397803"/>
                  <a:gd name="connsiteX27" fmla="*/ 84854 w 1451175"/>
                  <a:gd name="connsiteY27" fmla="*/ 652471 h 1397803"/>
                  <a:gd name="connsiteX28" fmla="*/ 146768 w 1451175"/>
                  <a:gd name="connsiteY28" fmla="*/ 533409 h 1397803"/>
                  <a:gd name="connsiteX0" fmla="*/ 146768 w 1451175"/>
                  <a:gd name="connsiteY0" fmla="*/ 533409 h 1397803"/>
                  <a:gd name="connsiteX1" fmla="*/ 251542 w 1451175"/>
                  <a:gd name="connsiteY1" fmla="*/ 390534 h 1397803"/>
                  <a:gd name="connsiteX2" fmla="*/ 422992 w 1451175"/>
                  <a:gd name="connsiteY2" fmla="*/ 226228 h 1397803"/>
                  <a:gd name="connsiteX3" fmla="*/ 608729 w 1451175"/>
                  <a:gd name="connsiteY3" fmla="*/ 104784 h 1397803"/>
                  <a:gd name="connsiteX4" fmla="*/ 789704 w 1451175"/>
                  <a:gd name="connsiteY4" fmla="*/ 26203 h 1397803"/>
                  <a:gd name="connsiteX5" fmla="*/ 884955 w 1451175"/>
                  <a:gd name="connsiteY5" fmla="*/ 9 h 1397803"/>
                  <a:gd name="connsiteX6" fmla="*/ 927816 w 1451175"/>
                  <a:gd name="connsiteY6" fmla="*/ 23822 h 1397803"/>
                  <a:gd name="connsiteX7" fmla="*/ 968298 w 1451175"/>
                  <a:gd name="connsiteY7" fmla="*/ 66684 h 1397803"/>
                  <a:gd name="connsiteX8" fmla="*/ 1094504 w 1451175"/>
                  <a:gd name="connsiteY8" fmla="*/ 209559 h 1397803"/>
                  <a:gd name="connsiteX9" fmla="*/ 1204042 w 1451175"/>
                  <a:gd name="connsiteY9" fmla="*/ 371484 h 1397803"/>
                  <a:gd name="connsiteX10" fmla="*/ 1289767 w 1451175"/>
                  <a:gd name="connsiteY10" fmla="*/ 547696 h 1397803"/>
                  <a:gd name="connsiteX11" fmla="*/ 1368348 w 1451175"/>
                  <a:gd name="connsiteY11" fmla="*/ 752484 h 1397803"/>
                  <a:gd name="connsiteX12" fmla="*/ 1425498 w 1451175"/>
                  <a:gd name="connsiteY12" fmla="*/ 997753 h 1397803"/>
                  <a:gd name="connsiteX13" fmla="*/ 1446929 w 1451175"/>
                  <a:gd name="connsiteY13" fmla="*/ 1190634 h 1397803"/>
                  <a:gd name="connsiteX14" fmla="*/ 1449311 w 1451175"/>
                  <a:gd name="connsiteY14" fmla="*/ 1278740 h 1397803"/>
                  <a:gd name="connsiteX15" fmla="*/ 1425498 w 1451175"/>
                  <a:gd name="connsiteY15" fmla="*/ 1309696 h 1397803"/>
                  <a:gd name="connsiteX16" fmla="*/ 1304054 w 1451175"/>
                  <a:gd name="connsiteY16" fmla="*/ 1343034 h 1397803"/>
                  <a:gd name="connsiteX17" fmla="*/ 1082598 w 1451175"/>
                  <a:gd name="connsiteY17" fmla="*/ 1383514 h 1397803"/>
                  <a:gd name="connsiteX18" fmla="*/ 865904 w 1451175"/>
                  <a:gd name="connsiteY18" fmla="*/ 1397803 h 1397803"/>
                  <a:gd name="connsiteX19" fmla="*/ 708742 w 1451175"/>
                  <a:gd name="connsiteY19" fmla="*/ 1383515 h 1397803"/>
                  <a:gd name="connsiteX20" fmla="*/ 472998 w 1451175"/>
                  <a:gd name="connsiteY20" fmla="*/ 1328746 h 1397803"/>
                  <a:gd name="connsiteX21" fmla="*/ 268211 w 1451175"/>
                  <a:gd name="connsiteY21" fmla="*/ 1231114 h 1397803"/>
                  <a:gd name="connsiteX22" fmla="*/ 120573 w 1451175"/>
                  <a:gd name="connsiteY22" fmla="*/ 1128721 h 1397803"/>
                  <a:gd name="connsiteX23" fmla="*/ 39611 w 1451175"/>
                  <a:gd name="connsiteY23" fmla="*/ 1047759 h 1397803"/>
                  <a:gd name="connsiteX24" fmla="*/ 3893 w 1451175"/>
                  <a:gd name="connsiteY24" fmla="*/ 1000134 h 1397803"/>
                  <a:gd name="connsiteX25" fmla="*/ 3892 w 1451175"/>
                  <a:gd name="connsiteY25" fmla="*/ 959653 h 1397803"/>
                  <a:gd name="connsiteX26" fmla="*/ 30086 w 1451175"/>
                  <a:gd name="connsiteY26" fmla="*/ 833446 h 1397803"/>
                  <a:gd name="connsiteX27" fmla="*/ 87235 w 1451175"/>
                  <a:gd name="connsiteY27" fmla="*/ 657234 h 1397803"/>
                  <a:gd name="connsiteX28" fmla="*/ 146768 w 1451175"/>
                  <a:gd name="connsiteY28" fmla="*/ 533409 h 1397803"/>
                  <a:gd name="connsiteX0" fmla="*/ 146768 w 1451175"/>
                  <a:gd name="connsiteY0" fmla="*/ 533409 h 1397803"/>
                  <a:gd name="connsiteX1" fmla="*/ 251542 w 1451175"/>
                  <a:gd name="connsiteY1" fmla="*/ 390534 h 1397803"/>
                  <a:gd name="connsiteX2" fmla="*/ 422992 w 1451175"/>
                  <a:gd name="connsiteY2" fmla="*/ 226228 h 1397803"/>
                  <a:gd name="connsiteX3" fmla="*/ 608729 w 1451175"/>
                  <a:gd name="connsiteY3" fmla="*/ 104784 h 1397803"/>
                  <a:gd name="connsiteX4" fmla="*/ 789704 w 1451175"/>
                  <a:gd name="connsiteY4" fmla="*/ 26203 h 1397803"/>
                  <a:gd name="connsiteX5" fmla="*/ 884955 w 1451175"/>
                  <a:gd name="connsiteY5" fmla="*/ 9 h 1397803"/>
                  <a:gd name="connsiteX6" fmla="*/ 927816 w 1451175"/>
                  <a:gd name="connsiteY6" fmla="*/ 23822 h 1397803"/>
                  <a:gd name="connsiteX7" fmla="*/ 968298 w 1451175"/>
                  <a:gd name="connsiteY7" fmla="*/ 66684 h 1397803"/>
                  <a:gd name="connsiteX8" fmla="*/ 1094504 w 1451175"/>
                  <a:gd name="connsiteY8" fmla="*/ 209559 h 1397803"/>
                  <a:gd name="connsiteX9" fmla="*/ 1204042 w 1451175"/>
                  <a:gd name="connsiteY9" fmla="*/ 371484 h 1397803"/>
                  <a:gd name="connsiteX10" fmla="*/ 1289767 w 1451175"/>
                  <a:gd name="connsiteY10" fmla="*/ 547696 h 1397803"/>
                  <a:gd name="connsiteX11" fmla="*/ 1368348 w 1451175"/>
                  <a:gd name="connsiteY11" fmla="*/ 752484 h 1397803"/>
                  <a:gd name="connsiteX12" fmla="*/ 1425498 w 1451175"/>
                  <a:gd name="connsiteY12" fmla="*/ 997753 h 1397803"/>
                  <a:gd name="connsiteX13" fmla="*/ 1446929 w 1451175"/>
                  <a:gd name="connsiteY13" fmla="*/ 1190634 h 1397803"/>
                  <a:gd name="connsiteX14" fmla="*/ 1449311 w 1451175"/>
                  <a:gd name="connsiteY14" fmla="*/ 1278740 h 1397803"/>
                  <a:gd name="connsiteX15" fmla="*/ 1425498 w 1451175"/>
                  <a:gd name="connsiteY15" fmla="*/ 1309696 h 1397803"/>
                  <a:gd name="connsiteX16" fmla="*/ 1304054 w 1451175"/>
                  <a:gd name="connsiteY16" fmla="*/ 1343034 h 1397803"/>
                  <a:gd name="connsiteX17" fmla="*/ 1082598 w 1451175"/>
                  <a:gd name="connsiteY17" fmla="*/ 1383514 h 1397803"/>
                  <a:gd name="connsiteX18" fmla="*/ 865904 w 1451175"/>
                  <a:gd name="connsiteY18" fmla="*/ 1397803 h 1397803"/>
                  <a:gd name="connsiteX19" fmla="*/ 708742 w 1451175"/>
                  <a:gd name="connsiteY19" fmla="*/ 1383515 h 1397803"/>
                  <a:gd name="connsiteX20" fmla="*/ 472998 w 1451175"/>
                  <a:gd name="connsiteY20" fmla="*/ 1328746 h 1397803"/>
                  <a:gd name="connsiteX21" fmla="*/ 268211 w 1451175"/>
                  <a:gd name="connsiteY21" fmla="*/ 1231114 h 1397803"/>
                  <a:gd name="connsiteX22" fmla="*/ 120573 w 1451175"/>
                  <a:gd name="connsiteY22" fmla="*/ 1128721 h 1397803"/>
                  <a:gd name="connsiteX23" fmla="*/ 39611 w 1451175"/>
                  <a:gd name="connsiteY23" fmla="*/ 1047759 h 1397803"/>
                  <a:gd name="connsiteX24" fmla="*/ 3893 w 1451175"/>
                  <a:gd name="connsiteY24" fmla="*/ 1000134 h 1397803"/>
                  <a:gd name="connsiteX25" fmla="*/ 3892 w 1451175"/>
                  <a:gd name="connsiteY25" fmla="*/ 959653 h 1397803"/>
                  <a:gd name="connsiteX26" fmla="*/ 30086 w 1451175"/>
                  <a:gd name="connsiteY26" fmla="*/ 833446 h 1397803"/>
                  <a:gd name="connsiteX27" fmla="*/ 84854 w 1451175"/>
                  <a:gd name="connsiteY27" fmla="*/ 654853 h 1397803"/>
                  <a:gd name="connsiteX28" fmla="*/ 146768 w 1451175"/>
                  <a:gd name="connsiteY28" fmla="*/ 533409 h 1397803"/>
                  <a:gd name="connsiteX0" fmla="*/ 156293 w 1451175"/>
                  <a:gd name="connsiteY0" fmla="*/ 526266 h 1397803"/>
                  <a:gd name="connsiteX1" fmla="*/ 251542 w 1451175"/>
                  <a:gd name="connsiteY1" fmla="*/ 390534 h 1397803"/>
                  <a:gd name="connsiteX2" fmla="*/ 422992 w 1451175"/>
                  <a:gd name="connsiteY2" fmla="*/ 226228 h 1397803"/>
                  <a:gd name="connsiteX3" fmla="*/ 608729 w 1451175"/>
                  <a:gd name="connsiteY3" fmla="*/ 104784 h 1397803"/>
                  <a:gd name="connsiteX4" fmla="*/ 789704 w 1451175"/>
                  <a:gd name="connsiteY4" fmla="*/ 26203 h 1397803"/>
                  <a:gd name="connsiteX5" fmla="*/ 884955 w 1451175"/>
                  <a:gd name="connsiteY5" fmla="*/ 9 h 1397803"/>
                  <a:gd name="connsiteX6" fmla="*/ 927816 w 1451175"/>
                  <a:gd name="connsiteY6" fmla="*/ 23822 h 1397803"/>
                  <a:gd name="connsiteX7" fmla="*/ 968298 w 1451175"/>
                  <a:gd name="connsiteY7" fmla="*/ 66684 h 1397803"/>
                  <a:gd name="connsiteX8" fmla="*/ 1094504 w 1451175"/>
                  <a:gd name="connsiteY8" fmla="*/ 209559 h 1397803"/>
                  <a:gd name="connsiteX9" fmla="*/ 1204042 w 1451175"/>
                  <a:gd name="connsiteY9" fmla="*/ 371484 h 1397803"/>
                  <a:gd name="connsiteX10" fmla="*/ 1289767 w 1451175"/>
                  <a:gd name="connsiteY10" fmla="*/ 547696 h 1397803"/>
                  <a:gd name="connsiteX11" fmla="*/ 1368348 w 1451175"/>
                  <a:gd name="connsiteY11" fmla="*/ 752484 h 1397803"/>
                  <a:gd name="connsiteX12" fmla="*/ 1425498 w 1451175"/>
                  <a:gd name="connsiteY12" fmla="*/ 997753 h 1397803"/>
                  <a:gd name="connsiteX13" fmla="*/ 1446929 w 1451175"/>
                  <a:gd name="connsiteY13" fmla="*/ 1190634 h 1397803"/>
                  <a:gd name="connsiteX14" fmla="*/ 1449311 w 1451175"/>
                  <a:gd name="connsiteY14" fmla="*/ 1278740 h 1397803"/>
                  <a:gd name="connsiteX15" fmla="*/ 1425498 w 1451175"/>
                  <a:gd name="connsiteY15" fmla="*/ 1309696 h 1397803"/>
                  <a:gd name="connsiteX16" fmla="*/ 1304054 w 1451175"/>
                  <a:gd name="connsiteY16" fmla="*/ 1343034 h 1397803"/>
                  <a:gd name="connsiteX17" fmla="*/ 1082598 w 1451175"/>
                  <a:gd name="connsiteY17" fmla="*/ 1383514 h 1397803"/>
                  <a:gd name="connsiteX18" fmla="*/ 865904 w 1451175"/>
                  <a:gd name="connsiteY18" fmla="*/ 1397803 h 1397803"/>
                  <a:gd name="connsiteX19" fmla="*/ 708742 w 1451175"/>
                  <a:gd name="connsiteY19" fmla="*/ 1383515 h 1397803"/>
                  <a:gd name="connsiteX20" fmla="*/ 472998 w 1451175"/>
                  <a:gd name="connsiteY20" fmla="*/ 1328746 h 1397803"/>
                  <a:gd name="connsiteX21" fmla="*/ 268211 w 1451175"/>
                  <a:gd name="connsiteY21" fmla="*/ 1231114 h 1397803"/>
                  <a:gd name="connsiteX22" fmla="*/ 120573 w 1451175"/>
                  <a:gd name="connsiteY22" fmla="*/ 1128721 h 1397803"/>
                  <a:gd name="connsiteX23" fmla="*/ 39611 w 1451175"/>
                  <a:gd name="connsiteY23" fmla="*/ 1047759 h 1397803"/>
                  <a:gd name="connsiteX24" fmla="*/ 3893 w 1451175"/>
                  <a:gd name="connsiteY24" fmla="*/ 1000134 h 1397803"/>
                  <a:gd name="connsiteX25" fmla="*/ 3892 w 1451175"/>
                  <a:gd name="connsiteY25" fmla="*/ 959653 h 1397803"/>
                  <a:gd name="connsiteX26" fmla="*/ 30086 w 1451175"/>
                  <a:gd name="connsiteY26" fmla="*/ 833446 h 1397803"/>
                  <a:gd name="connsiteX27" fmla="*/ 84854 w 1451175"/>
                  <a:gd name="connsiteY27" fmla="*/ 654853 h 1397803"/>
                  <a:gd name="connsiteX28" fmla="*/ 156293 w 1451175"/>
                  <a:gd name="connsiteY28" fmla="*/ 526266 h 1397803"/>
                  <a:gd name="connsiteX0" fmla="*/ 156293 w 1451175"/>
                  <a:gd name="connsiteY0" fmla="*/ 526266 h 1397803"/>
                  <a:gd name="connsiteX1" fmla="*/ 251542 w 1451175"/>
                  <a:gd name="connsiteY1" fmla="*/ 390534 h 1397803"/>
                  <a:gd name="connsiteX2" fmla="*/ 422992 w 1451175"/>
                  <a:gd name="connsiteY2" fmla="*/ 226228 h 1397803"/>
                  <a:gd name="connsiteX3" fmla="*/ 608729 w 1451175"/>
                  <a:gd name="connsiteY3" fmla="*/ 104784 h 1397803"/>
                  <a:gd name="connsiteX4" fmla="*/ 789704 w 1451175"/>
                  <a:gd name="connsiteY4" fmla="*/ 26203 h 1397803"/>
                  <a:gd name="connsiteX5" fmla="*/ 884955 w 1451175"/>
                  <a:gd name="connsiteY5" fmla="*/ 9 h 1397803"/>
                  <a:gd name="connsiteX6" fmla="*/ 927816 w 1451175"/>
                  <a:gd name="connsiteY6" fmla="*/ 23822 h 1397803"/>
                  <a:gd name="connsiteX7" fmla="*/ 968298 w 1451175"/>
                  <a:gd name="connsiteY7" fmla="*/ 66684 h 1397803"/>
                  <a:gd name="connsiteX8" fmla="*/ 1094504 w 1451175"/>
                  <a:gd name="connsiteY8" fmla="*/ 209559 h 1397803"/>
                  <a:gd name="connsiteX9" fmla="*/ 1204042 w 1451175"/>
                  <a:gd name="connsiteY9" fmla="*/ 371484 h 1397803"/>
                  <a:gd name="connsiteX10" fmla="*/ 1289767 w 1451175"/>
                  <a:gd name="connsiteY10" fmla="*/ 547696 h 1397803"/>
                  <a:gd name="connsiteX11" fmla="*/ 1368348 w 1451175"/>
                  <a:gd name="connsiteY11" fmla="*/ 752484 h 1397803"/>
                  <a:gd name="connsiteX12" fmla="*/ 1425498 w 1451175"/>
                  <a:gd name="connsiteY12" fmla="*/ 997753 h 1397803"/>
                  <a:gd name="connsiteX13" fmla="*/ 1446929 w 1451175"/>
                  <a:gd name="connsiteY13" fmla="*/ 1190634 h 1397803"/>
                  <a:gd name="connsiteX14" fmla="*/ 1449311 w 1451175"/>
                  <a:gd name="connsiteY14" fmla="*/ 1278740 h 1397803"/>
                  <a:gd name="connsiteX15" fmla="*/ 1425498 w 1451175"/>
                  <a:gd name="connsiteY15" fmla="*/ 1309696 h 1397803"/>
                  <a:gd name="connsiteX16" fmla="*/ 1304054 w 1451175"/>
                  <a:gd name="connsiteY16" fmla="*/ 1343034 h 1397803"/>
                  <a:gd name="connsiteX17" fmla="*/ 1082598 w 1451175"/>
                  <a:gd name="connsiteY17" fmla="*/ 1383514 h 1397803"/>
                  <a:gd name="connsiteX18" fmla="*/ 865904 w 1451175"/>
                  <a:gd name="connsiteY18" fmla="*/ 1397803 h 1397803"/>
                  <a:gd name="connsiteX19" fmla="*/ 708742 w 1451175"/>
                  <a:gd name="connsiteY19" fmla="*/ 1383515 h 1397803"/>
                  <a:gd name="connsiteX20" fmla="*/ 472998 w 1451175"/>
                  <a:gd name="connsiteY20" fmla="*/ 1328746 h 1397803"/>
                  <a:gd name="connsiteX21" fmla="*/ 268211 w 1451175"/>
                  <a:gd name="connsiteY21" fmla="*/ 1231114 h 1397803"/>
                  <a:gd name="connsiteX22" fmla="*/ 120573 w 1451175"/>
                  <a:gd name="connsiteY22" fmla="*/ 1128721 h 1397803"/>
                  <a:gd name="connsiteX23" fmla="*/ 39611 w 1451175"/>
                  <a:gd name="connsiteY23" fmla="*/ 1047759 h 1397803"/>
                  <a:gd name="connsiteX24" fmla="*/ 3893 w 1451175"/>
                  <a:gd name="connsiteY24" fmla="*/ 1000134 h 1397803"/>
                  <a:gd name="connsiteX25" fmla="*/ 3892 w 1451175"/>
                  <a:gd name="connsiteY25" fmla="*/ 959653 h 1397803"/>
                  <a:gd name="connsiteX26" fmla="*/ 30086 w 1451175"/>
                  <a:gd name="connsiteY26" fmla="*/ 833446 h 1397803"/>
                  <a:gd name="connsiteX27" fmla="*/ 84854 w 1451175"/>
                  <a:gd name="connsiteY27" fmla="*/ 661997 h 1397803"/>
                  <a:gd name="connsiteX28" fmla="*/ 156293 w 1451175"/>
                  <a:gd name="connsiteY28" fmla="*/ 526266 h 1397803"/>
                  <a:gd name="connsiteX0" fmla="*/ 156293 w 1451175"/>
                  <a:gd name="connsiteY0" fmla="*/ 526266 h 1397803"/>
                  <a:gd name="connsiteX1" fmla="*/ 251542 w 1451175"/>
                  <a:gd name="connsiteY1" fmla="*/ 390534 h 1397803"/>
                  <a:gd name="connsiteX2" fmla="*/ 422992 w 1451175"/>
                  <a:gd name="connsiteY2" fmla="*/ 234011 h 1397803"/>
                  <a:gd name="connsiteX3" fmla="*/ 608729 w 1451175"/>
                  <a:gd name="connsiteY3" fmla="*/ 104784 h 1397803"/>
                  <a:gd name="connsiteX4" fmla="*/ 789704 w 1451175"/>
                  <a:gd name="connsiteY4" fmla="*/ 26203 h 1397803"/>
                  <a:gd name="connsiteX5" fmla="*/ 884955 w 1451175"/>
                  <a:gd name="connsiteY5" fmla="*/ 9 h 1397803"/>
                  <a:gd name="connsiteX6" fmla="*/ 927816 w 1451175"/>
                  <a:gd name="connsiteY6" fmla="*/ 23822 h 1397803"/>
                  <a:gd name="connsiteX7" fmla="*/ 968298 w 1451175"/>
                  <a:gd name="connsiteY7" fmla="*/ 66684 h 1397803"/>
                  <a:gd name="connsiteX8" fmla="*/ 1094504 w 1451175"/>
                  <a:gd name="connsiteY8" fmla="*/ 209559 h 1397803"/>
                  <a:gd name="connsiteX9" fmla="*/ 1204042 w 1451175"/>
                  <a:gd name="connsiteY9" fmla="*/ 371484 h 1397803"/>
                  <a:gd name="connsiteX10" fmla="*/ 1289767 w 1451175"/>
                  <a:gd name="connsiteY10" fmla="*/ 547696 h 1397803"/>
                  <a:gd name="connsiteX11" fmla="*/ 1368348 w 1451175"/>
                  <a:gd name="connsiteY11" fmla="*/ 752484 h 1397803"/>
                  <a:gd name="connsiteX12" fmla="*/ 1425498 w 1451175"/>
                  <a:gd name="connsiteY12" fmla="*/ 997753 h 1397803"/>
                  <a:gd name="connsiteX13" fmla="*/ 1446929 w 1451175"/>
                  <a:gd name="connsiteY13" fmla="*/ 1190634 h 1397803"/>
                  <a:gd name="connsiteX14" fmla="*/ 1449311 w 1451175"/>
                  <a:gd name="connsiteY14" fmla="*/ 1278740 h 1397803"/>
                  <a:gd name="connsiteX15" fmla="*/ 1425498 w 1451175"/>
                  <a:gd name="connsiteY15" fmla="*/ 1309696 h 1397803"/>
                  <a:gd name="connsiteX16" fmla="*/ 1304054 w 1451175"/>
                  <a:gd name="connsiteY16" fmla="*/ 1343034 h 1397803"/>
                  <a:gd name="connsiteX17" fmla="*/ 1082598 w 1451175"/>
                  <a:gd name="connsiteY17" fmla="*/ 1383514 h 1397803"/>
                  <a:gd name="connsiteX18" fmla="*/ 865904 w 1451175"/>
                  <a:gd name="connsiteY18" fmla="*/ 1397803 h 1397803"/>
                  <a:gd name="connsiteX19" fmla="*/ 708742 w 1451175"/>
                  <a:gd name="connsiteY19" fmla="*/ 1383515 h 1397803"/>
                  <a:gd name="connsiteX20" fmla="*/ 472998 w 1451175"/>
                  <a:gd name="connsiteY20" fmla="*/ 1328746 h 1397803"/>
                  <a:gd name="connsiteX21" fmla="*/ 268211 w 1451175"/>
                  <a:gd name="connsiteY21" fmla="*/ 1231114 h 1397803"/>
                  <a:gd name="connsiteX22" fmla="*/ 120573 w 1451175"/>
                  <a:gd name="connsiteY22" fmla="*/ 1128721 h 1397803"/>
                  <a:gd name="connsiteX23" fmla="*/ 39611 w 1451175"/>
                  <a:gd name="connsiteY23" fmla="*/ 1047759 h 1397803"/>
                  <a:gd name="connsiteX24" fmla="*/ 3893 w 1451175"/>
                  <a:gd name="connsiteY24" fmla="*/ 1000134 h 1397803"/>
                  <a:gd name="connsiteX25" fmla="*/ 3892 w 1451175"/>
                  <a:gd name="connsiteY25" fmla="*/ 959653 h 1397803"/>
                  <a:gd name="connsiteX26" fmla="*/ 30086 w 1451175"/>
                  <a:gd name="connsiteY26" fmla="*/ 833446 h 1397803"/>
                  <a:gd name="connsiteX27" fmla="*/ 84854 w 1451175"/>
                  <a:gd name="connsiteY27" fmla="*/ 661997 h 1397803"/>
                  <a:gd name="connsiteX28" fmla="*/ 156293 w 1451175"/>
                  <a:gd name="connsiteY28" fmla="*/ 526266 h 1397803"/>
                  <a:gd name="connsiteX0" fmla="*/ 156293 w 1451175"/>
                  <a:gd name="connsiteY0" fmla="*/ 526266 h 1397803"/>
                  <a:gd name="connsiteX1" fmla="*/ 251542 w 1451175"/>
                  <a:gd name="connsiteY1" fmla="*/ 390534 h 1397803"/>
                  <a:gd name="connsiteX2" fmla="*/ 422992 w 1451175"/>
                  <a:gd name="connsiteY2" fmla="*/ 234011 h 1397803"/>
                  <a:gd name="connsiteX3" fmla="*/ 608729 w 1451175"/>
                  <a:gd name="connsiteY3" fmla="*/ 115161 h 1397803"/>
                  <a:gd name="connsiteX4" fmla="*/ 789704 w 1451175"/>
                  <a:gd name="connsiteY4" fmla="*/ 26203 h 1397803"/>
                  <a:gd name="connsiteX5" fmla="*/ 884955 w 1451175"/>
                  <a:gd name="connsiteY5" fmla="*/ 9 h 1397803"/>
                  <a:gd name="connsiteX6" fmla="*/ 927816 w 1451175"/>
                  <a:gd name="connsiteY6" fmla="*/ 23822 h 1397803"/>
                  <a:gd name="connsiteX7" fmla="*/ 968298 w 1451175"/>
                  <a:gd name="connsiteY7" fmla="*/ 66684 h 1397803"/>
                  <a:gd name="connsiteX8" fmla="*/ 1094504 w 1451175"/>
                  <a:gd name="connsiteY8" fmla="*/ 209559 h 1397803"/>
                  <a:gd name="connsiteX9" fmla="*/ 1204042 w 1451175"/>
                  <a:gd name="connsiteY9" fmla="*/ 371484 h 1397803"/>
                  <a:gd name="connsiteX10" fmla="*/ 1289767 w 1451175"/>
                  <a:gd name="connsiteY10" fmla="*/ 547696 h 1397803"/>
                  <a:gd name="connsiteX11" fmla="*/ 1368348 w 1451175"/>
                  <a:gd name="connsiteY11" fmla="*/ 752484 h 1397803"/>
                  <a:gd name="connsiteX12" fmla="*/ 1425498 w 1451175"/>
                  <a:gd name="connsiteY12" fmla="*/ 997753 h 1397803"/>
                  <a:gd name="connsiteX13" fmla="*/ 1446929 w 1451175"/>
                  <a:gd name="connsiteY13" fmla="*/ 1190634 h 1397803"/>
                  <a:gd name="connsiteX14" fmla="*/ 1449311 w 1451175"/>
                  <a:gd name="connsiteY14" fmla="*/ 1278740 h 1397803"/>
                  <a:gd name="connsiteX15" fmla="*/ 1425498 w 1451175"/>
                  <a:gd name="connsiteY15" fmla="*/ 1309696 h 1397803"/>
                  <a:gd name="connsiteX16" fmla="*/ 1304054 w 1451175"/>
                  <a:gd name="connsiteY16" fmla="*/ 1343034 h 1397803"/>
                  <a:gd name="connsiteX17" fmla="*/ 1082598 w 1451175"/>
                  <a:gd name="connsiteY17" fmla="*/ 1383514 h 1397803"/>
                  <a:gd name="connsiteX18" fmla="*/ 865904 w 1451175"/>
                  <a:gd name="connsiteY18" fmla="*/ 1397803 h 1397803"/>
                  <a:gd name="connsiteX19" fmla="*/ 708742 w 1451175"/>
                  <a:gd name="connsiteY19" fmla="*/ 1383515 h 1397803"/>
                  <a:gd name="connsiteX20" fmla="*/ 472998 w 1451175"/>
                  <a:gd name="connsiteY20" fmla="*/ 1328746 h 1397803"/>
                  <a:gd name="connsiteX21" fmla="*/ 268211 w 1451175"/>
                  <a:gd name="connsiteY21" fmla="*/ 1231114 h 1397803"/>
                  <a:gd name="connsiteX22" fmla="*/ 120573 w 1451175"/>
                  <a:gd name="connsiteY22" fmla="*/ 1128721 h 1397803"/>
                  <a:gd name="connsiteX23" fmla="*/ 39611 w 1451175"/>
                  <a:gd name="connsiteY23" fmla="*/ 1047759 h 1397803"/>
                  <a:gd name="connsiteX24" fmla="*/ 3893 w 1451175"/>
                  <a:gd name="connsiteY24" fmla="*/ 1000134 h 1397803"/>
                  <a:gd name="connsiteX25" fmla="*/ 3892 w 1451175"/>
                  <a:gd name="connsiteY25" fmla="*/ 959653 h 1397803"/>
                  <a:gd name="connsiteX26" fmla="*/ 30086 w 1451175"/>
                  <a:gd name="connsiteY26" fmla="*/ 833446 h 1397803"/>
                  <a:gd name="connsiteX27" fmla="*/ 84854 w 1451175"/>
                  <a:gd name="connsiteY27" fmla="*/ 661997 h 1397803"/>
                  <a:gd name="connsiteX28" fmla="*/ 156293 w 1451175"/>
                  <a:gd name="connsiteY28" fmla="*/ 526266 h 1397803"/>
                  <a:gd name="connsiteX0" fmla="*/ 156293 w 1451175"/>
                  <a:gd name="connsiteY0" fmla="*/ 526266 h 1397803"/>
                  <a:gd name="connsiteX1" fmla="*/ 256732 w 1451175"/>
                  <a:gd name="connsiteY1" fmla="*/ 395722 h 1397803"/>
                  <a:gd name="connsiteX2" fmla="*/ 422992 w 1451175"/>
                  <a:gd name="connsiteY2" fmla="*/ 234011 h 1397803"/>
                  <a:gd name="connsiteX3" fmla="*/ 608729 w 1451175"/>
                  <a:gd name="connsiteY3" fmla="*/ 115161 h 1397803"/>
                  <a:gd name="connsiteX4" fmla="*/ 789704 w 1451175"/>
                  <a:gd name="connsiteY4" fmla="*/ 26203 h 1397803"/>
                  <a:gd name="connsiteX5" fmla="*/ 884955 w 1451175"/>
                  <a:gd name="connsiteY5" fmla="*/ 9 h 1397803"/>
                  <a:gd name="connsiteX6" fmla="*/ 927816 w 1451175"/>
                  <a:gd name="connsiteY6" fmla="*/ 23822 h 1397803"/>
                  <a:gd name="connsiteX7" fmla="*/ 968298 w 1451175"/>
                  <a:gd name="connsiteY7" fmla="*/ 66684 h 1397803"/>
                  <a:gd name="connsiteX8" fmla="*/ 1094504 w 1451175"/>
                  <a:gd name="connsiteY8" fmla="*/ 209559 h 1397803"/>
                  <a:gd name="connsiteX9" fmla="*/ 1204042 w 1451175"/>
                  <a:gd name="connsiteY9" fmla="*/ 371484 h 1397803"/>
                  <a:gd name="connsiteX10" fmla="*/ 1289767 w 1451175"/>
                  <a:gd name="connsiteY10" fmla="*/ 547696 h 1397803"/>
                  <a:gd name="connsiteX11" fmla="*/ 1368348 w 1451175"/>
                  <a:gd name="connsiteY11" fmla="*/ 752484 h 1397803"/>
                  <a:gd name="connsiteX12" fmla="*/ 1425498 w 1451175"/>
                  <a:gd name="connsiteY12" fmla="*/ 997753 h 1397803"/>
                  <a:gd name="connsiteX13" fmla="*/ 1446929 w 1451175"/>
                  <a:gd name="connsiteY13" fmla="*/ 1190634 h 1397803"/>
                  <a:gd name="connsiteX14" fmla="*/ 1449311 w 1451175"/>
                  <a:gd name="connsiteY14" fmla="*/ 1278740 h 1397803"/>
                  <a:gd name="connsiteX15" fmla="*/ 1425498 w 1451175"/>
                  <a:gd name="connsiteY15" fmla="*/ 1309696 h 1397803"/>
                  <a:gd name="connsiteX16" fmla="*/ 1304054 w 1451175"/>
                  <a:gd name="connsiteY16" fmla="*/ 1343034 h 1397803"/>
                  <a:gd name="connsiteX17" fmla="*/ 1082598 w 1451175"/>
                  <a:gd name="connsiteY17" fmla="*/ 1383514 h 1397803"/>
                  <a:gd name="connsiteX18" fmla="*/ 865904 w 1451175"/>
                  <a:gd name="connsiteY18" fmla="*/ 1397803 h 1397803"/>
                  <a:gd name="connsiteX19" fmla="*/ 708742 w 1451175"/>
                  <a:gd name="connsiteY19" fmla="*/ 1383515 h 1397803"/>
                  <a:gd name="connsiteX20" fmla="*/ 472998 w 1451175"/>
                  <a:gd name="connsiteY20" fmla="*/ 1328746 h 1397803"/>
                  <a:gd name="connsiteX21" fmla="*/ 268211 w 1451175"/>
                  <a:gd name="connsiteY21" fmla="*/ 1231114 h 1397803"/>
                  <a:gd name="connsiteX22" fmla="*/ 120573 w 1451175"/>
                  <a:gd name="connsiteY22" fmla="*/ 1128721 h 1397803"/>
                  <a:gd name="connsiteX23" fmla="*/ 39611 w 1451175"/>
                  <a:gd name="connsiteY23" fmla="*/ 1047759 h 1397803"/>
                  <a:gd name="connsiteX24" fmla="*/ 3893 w 1451175"/>
                  <a:gd name="connsiteY24" fmla="*/ 1000134 h 1397803"/>
                  <a:gd name="connsiteX25" fmla="*/ 3892 w 1451175"/>
                  <a:gd name="connsiteY25" fmla="*/ 959653 h 1397803"/>
                  <a:gd name="connsiteX26" fmla="*/ 30086 w 1451175"/>
                  <a:gd name="connsiteY26" fmla="*/ 833446 h 1397803"/>
                  <a:gd name="connsiteX27" fmla="*/ 84854 w 1451175"/>
                  <a:gd name="connsiteY27" fmla="*/ 661997 h 1397803"/>
                  <a:gd name="connsiteX28" fmla="*/ 156293 w 1451175"/>
                  <a:gd name="connsiteY28" fmla="*/ 526266 h 1397803"/>
                  <a:gd name="connsiteX0" fmla="*/ 161481 w 1451175"/>
                  <a:gd name="connsiteY0" fmla="*/ 528861 h 1397803"/>
                  <a:gd name="connsiteX1" fmla="*/ 256732 w 1451175"/>
                  <a:gd name="connsiteY1" fmla="*/ 395722 h 1397803"/>
                  <a:gd name="connsiteX2" fmla="*/ 422992 w 1451175"/>
                  <a:gd name="connsiteY2" fmla="*/ 234011 h 1397803"/>
                  <a:gd name="connsiteX3" fmla="*/ 608729 w 1451175"/>
                  <a:gd name="connsiteY3" fmla="*/ 115161 h 1397803"/>
                  <a:gd name="connsiteX4" fmla="*/ 789704 w 1451175"/>
                  <a:gd name="connsiteY4" fmla="*/ 26203 h 1397803"/>
                  <a:gd name="connsiteX5" fmla="*/ 884955 w 1451175"/>
                  <a:gd name="connsiteY5" fmla="*/ 9 h 1397803"/>
                  <a:gd name="connsiteX6" fmla="*/ 927816 w 1451175"/>
                  <a:gd name="connsiteY6" fmla="*/ 23822 h 1397803"/>
                  <a:gd name="connsiteX7" fmla="*/ 968298 w 1451175"/>
                  <a:gd name="connsiteY7" fmla="*/ 66684 h 1397803"/>
                  <a:gd name="connsiteX8" fmla="*/ 1094504 w 1451175"/>
                  <a:gd name="connsiteY8" fmla="*/ 209559 h 1397803"/>
                  <a:gd name="connsiteX9" fmla="*/ 1204042 w 1451175"/>
                  <a:gd name="connsiteY9" fmla="*/ 371484 h 1397803"/>
                  <a:gd name="connsiteX10" fmla="*/ 1289767 w 1451175"/>
                  <a:gd name="connsiteY10" fmla="*/ 547696 h 1397803"/>
                  <a:gd name="connsiteX11" fmla="*/ 1368348 w 1451175"/>
                  <a:gd name="connsiteY11" fmla="*/ 752484 h 1397803"/>
                  <a:gd name="connsiteX12" fmla="*/ 1425498 w 1451175"/>
                  <a:gd name="connsiteY12" fmla="*/ 997753 h 1397803"/>
                  <a:gd name="connsiteX13" fmla="*/ 1446929 w 1451175"/>
                  <a:gd name="connsiteY13" fmla="*/ 1190634 h 1397803"/>
                  <a:gd name="connsiteX14" fmla="*/ 1449311 w 1451175"/>
                  <a:gd name="connsiteY14" fmla="*/ 1278740 h 1397803"/>
                  <a:gd name="connsiteX15" fmla="*/ 1425498 w 1451175"/>
                  <a:gd name="connsiteY15" fmla="*/ 1309696 h 1397803"/>
                  <a:gd name="connsiteX16" fmla="*/ 1304054 w 1451175"/>
                  <a:gd name="connsiteY16" fmla="*/ 1343034 h 1397803"/>
                  <a:gd name="connsiteX17" fmla="*/ 1082598 w 1451175"/>
                  <a:gd name="connsiteY17" fmla="*/ 1383514 h 1397803"/>
                  <a:gd name="connsiteX18" fmla="*/ 865904 w 1451175"/>
                  <a:gd name="connsiteY18" fmla="*/ 1397803 h 1397803"/>
                  <a:gd name="connsiteX19" fmla="*/ 708742 w 1451175"/>
                  <a:gd name="connsiteY19" fmla="*/ 1383515 h 1397803"/>
                  <a:gd name="connsiteX20" fmla="*/ 472998 w 1451175"/>
                  <a:gd name="connsiteY20" fmla="*/ 1328746 h 1397803"/>
                  <a:gd name="connsiteX21" fmla="*/ 268211 w 1451175"/>
                  <a:gd name="connsiteY21" fmla="*/ 1231114 h 1397803"/>
                  <a:gd name="connsiteX22" fmla="*/ 120573 w 1451175"/>
                  <a:gd name="connsiteY22" fmla="*/ 1128721 h 1397803"/>
                  <a:gd name="connsiteX23" fmla="*/ 39611 w 1451175"/>
                  <a:gd name="connsiteY23" fmla="*/ 1047759 h 1397803"/>
                  <a:gd name="connsiteX24" fmla="*/ 3893 w 1451175"/>
                  <a:gd name="connsiteY24" fmla="*/ 1000134 h 1397803"/>
                  <a:gd name="connsiteX25" fmla="*/ 3892 w 1451175"/>
                  <a:gd name="connsiteY25" fmla="*/ 959653 h 1397803"/>
                  <a:gd name="connsiteX26" fmla="*/ 30086 w 1451175"/>
                  <a:gd name="connsiteY26" fmla="*/ 833446 h 1397803"/>
                  <a:gd name="connsiteX27" fmla="*/ 84854 w 1451175"/>
                  <a:gd name="connsiteY27" fmla="*/ 661997 h 1397803"/>
                  <a:gd name="connsiteX28" fmla="*/ 161481 w 1451175"/>
                  <a:gd name="connsiteY28" fmla="*/ 528861 h 1397803"/>
                  <a:gd name="connsiteX0" fmla="*/ 161481 w 1451175"/>
                  <a:gd name="connsiteY0" fmla="*/ 528861 h 1397803"/>
                  <a:gd name="connsiteX1" fmla="*/ 261920 w 1451175"/>
                  <a:gd name="connsiteY1" fmla="*/ 393127 h 1397803"/>
                  <a:gd name="connsiteX2" fmla="*/ 422992 w 1451175"/>
                  <a:gd name="connsiteY2" fmla="*/ 234011 h 1397803"/>
                  <a:gd name="connsiteX3" fmla="*/ 608729 w 1451175"/>
                  <a:gd name="connsiteY3" fmla="*/ 115161 h 1397803"/>
                  <a:gd name="connsiteX4" fmla="*/ 789704 w 1451175"/>
                  <a:gd name="connsiteY4" fmla="*/ 26203 h 1397803"/>
                  <a:gd name="connsiteX5" fmla="*/ 884955 w 1451175"/>
                  <a:gd name="connsiteY5" fmla="*/ 9 h 1397803"/>
                  <a:gd name="connsiteX6" fmla="*/ 927816 w 1451175"/>
                  <a:gd name="connsiteY6" fmla="*/ 23822 h 1397803"/>
                  <a:gd name="connsiteX7" fmla="*/ 968298 w 1451175"/>
                  <a:gd name="connsiteY7" fmla="*/ 66684 h 1397803"/>
                  <a:gd name="connsiteX8" fmla="*/ 1094504 w 1451175"/>
                  <a:gd name="connsiteY8" fmla="*/ 209559 h 1397803"/>
                  <a:gd name="connsiteX9" fmla="*/ 1204042 w 1451175"/>
                  <a:gd name="connsiteY9" fmla="*/ 371484 h 1397803"/>
                  <a:gd name="connsiteX10" fmla="*/ 1289767 w 1451175"/>
                  <a:gd name="connsiteY10" fmla="*/ 547696 h 1397803"/>
                  <a:gd name="connsiteX11" fmla="*/ 1368348 w 1451175"/>
                  <a:gd name="connsiteY11" fmla="*/ 752484 h 1397803"/>
                  <a:gd name="connsiteX12" fmla="*/ 1425498 w 1451175"/>
                  <a:gd name="connsiteY12" fmla="*/ 997753 h 1397803"/>
                  <a:gd name="connsiteX13" fmla="*/ 1446929 w 1451175"/>
                  <a:gd name="connsiteY13" fmla="*/ 1190634 h 1397803"/>
                  <a:gd name="connsiteX14" fmla="*/ 1449311 w 1451175"/>
                  <a:gd name="connsiteY14" fmla="*/ 1278740 h 1397803"/>
                  <a:gd name="connsiteX15" fmla="*/ 1425498 w 1451175"/>
                  <a:gd name="connsiteY15" fmla="*/ 1309696 h 1397803"/>
                  <a:gd name="connsiteX16" fmla="*/ 1304054 w 1451175"/>
                  <a:gd name="connsiteY16" fmla="*/ 1343034 h 1397803"/>
                  <a:gd name="connsiteX17" fmla="*/ 1082598 w 1451175"/>
                  <a:gd name="connsiteY17" fmla="*/ 1383514 h 1397803"/>
                  <a:gd name="connsiteX18" fmla="*/ 865904 w 1451175"/>
                  <a:gd name="connsiteY18" fmla="*/ 1397803 h 1397803"/>
                  <a:gd name="connsiteX19" fmla="*/ 708742 w 1451175"/>
                  <a:gd name="connsiteY19" fmla="*/ 1383515 h 1397803"/>
                  <a:gd name="connsiteX20" fmla="*/ 472998 w 1451175"/>
                  <a:gd name="connsiteY20" fmla="*/ 1328746 h 1397803"/>
                  <a:gd name="connsiteX21" fmla="*/ 268211 w 1451175"/>
                  <a:gd name="connsiteY21" fmla="*/ 1231114 h 1397803"/>
                  <a:gd name="connsiteX22" fmla="*/ 120573 w 1451175"/>
                  <a:gd name="connsiteY22" fmla="*/ 1128721 h 1397803"/>
                  <a:gd name="connsiteX23" fmla="*/ 39611 w 1451175"/>
                  <a:gd name="connsiteY23" fmla="*/ 1047759 h 1397803"/>
                  <a:gd name="connsiteX24" fmla="*/ 3893 w 1451175"/>
                  <a:gd name="connsiteY24" fmla="*/ 1000134 h 1397803"/>
                  <a:gd name="connsiteX25" fmla="*/ 3892 w 1451175"/>
                  <a:gd name="connsiteY25" fmla="*/ 959653 h 1397803"/>
                  <a:gd name="connsiteX26" fmla="*/ 30086 w 1451175"/>
                  <a:gd name="connsiteY26" fmla="*/ 833446 h 1397803"/>
                  <a:gd name="connsiteX27" fmla="*/ 84854 w 1451175"/>
                  <a:gd name="connsiteY27" fmla="*/ 661997 h 1397803"/>
                  <a:gd name="connsiteX28" fmla="*/ 161481 w 1451175"/>
                  <a:gd name="connsiteY28" fmla="*/ 528861 h 1397803"/>
                  <a:gd name="connsiteX0" fmla="*/ 161481 w 1451175"/>
                  <a:gd name="connsiteY0" fmla="*/ 528861 h 1397803"/>
                  <a:gd name="connsiteX1" fmla="*/ 261920 w 1451175"/>
                  <a:gd name="connsiteY1" fmla="*/ 393127 h 1397803"/>
                  <a:gd name="connsiteX2" fmla="*/ 428181 w 1451175"/>
                  <a:gd name="connsiteY2" fmla="*/ 234011 h 1397803"/>
                  <a:gd name="connsiteX3" fmla="*/ 608729 w 1451175"/>
                  <a:gd name="connsiteY3" fmla="*/ 115161 h 1397803"/>
                  <a:gd name="connsiteX4" fmla="*/ 789704 w 1451175"/>
                  <a:gd name="connsiteY4" fmla="*/ 26203 h 1397803"/>
                  <a:gd name="connsiteX5" fmla="*/ 884955 w 1451175"/>
                  <a:gd name="connsiteY5" fmla="*/ 9 h 1397803"/>
                  <a:gd name="connsiteX6" fmla="*/ 927816 w 1451175"/>
                  <a:gd name="connsiteY6" fmla="*/ 23822 h 1397803"/>
                  <a:gd name="connsiteX7" fmla="*/ 968298 w 1451175"/>
                  <a:gd name="connsiteY7" fmla="*/ 66684 h 1397803"/>
                  <a:gd name="connsiteX8" fmla="*/ 1094504 w 1451175"/>
                  <a:gd name="connsiteY8" fmla="*/ 209559 h 1397803"/>
                  <a:gd name="connsiteX9" fmla="*/ 1204042 w 1451175"/>
                  <a:gd name="connsiteY9" fmla="*/ 371484 h 1397803"/>
                  <a:gd name="connsiteX10" fmla="*/ 1289767 w 1451175"/>
                  <a:gd name="connsiteY10" fmla="*/ 547696 h 1397803"/>
                  <a:gd name="connsiteX11" fmla="*/ 1368348 w 1451175"/>
                  <a:gd name="connsiteY11" fmla="*/ 752484 h 1397803"/>
                  <a:gd name="connsiteX12" fmla="*/ 1425498 w 1451175"/>
                  <a:gd name="connsiteY12" fmla="*/ 997753 h 1397803"/>
                  <a:gd name="connsiteX13" fmla="*/ 1446929 w 1451175"/>
                  <a:gd name="connsiteY13" fmla="*/ 1190634 h 1397803"/>
                  <a:gd name="connsiteX14" fmla="*/ 1449311 w 1451175"/>
                  <a:gd name="connsiteY14" fmla="*/ 1278740 h 1397803"/>
                  <a:gd name="connsiteX15" fmla="*/ 1425498 w 1451175"/>
                  <a:gd name="connsiteY15" fmla="*/ 1309696 h 1397803"/>
                  <a:gd name="connsiteX16" fmla="*/ 1304054 w 1451175"/>
                  <a:gd name="connsiteY16" fmla="*/ 1343034 h 1397803"/>
                  <a:gd name="connsiteX17" fmla="*/ 1082598 w 1451175"/>
                  <a:gd name="connsiteY17" fmla="*/ 1383514 h 1397803"/>
                  <a:gd name="connsiteX18" fmla="*/ 865904 w 1451175"/>
                  <a:gd name="connsiteY18" fmla="*/ 1397803 h 1397803"/>
                  <a:gd name="connsiteX19" fmla="*/ 708742 w 1451175"/>
                  <a:gd name="connsiteY19" fmla="*/ 1383515 h 1397803"/>
                  <a:gd name="connsiteX20" fmla="*/ 472998 w 1451175"/>
                  <a:gd name="connsiteY20" fmla="*/ 1328746 h 1397803"/>
                  <a:gd name="connsiteX21" fmla="*/ 268211 w 1451175"/>
                  <a:gd name="connsiteY21" fmla="*/ 1231114 h 1397803"/>
                  <a:gd name="connsiteX22" fmla="*/ 120573 w 1451175"/>
                  <a:gd name="connsiteY22" fmla="*/ 1128721 h 1397803"/>
                  <a:gd name="connsiteX23" fmla="*/ 39611 w 1451175"/>
                  <a:gd name="connsiteY23" fmla="*/ 1047759 h 1397803"/>
                  <a:gd name="connsiteX24" fmla="*/ 3893 w 1451175"/>
                  <a:gd name="connsiteY24" fmla="*/ 1000134 h 1397803"/>
                  <a:gd name="connsiteX25" fmla="*/ 3892 w 1451175"/>
                  <a:gd name="connsiteY25" fmla="*/ 959653 h 1397803"/>
                  <a:gd name="connsiteX26" fmla="*/ 30086 w 1451175"/>
                  <a:gd name="connsiteY26" fmla="*/ 833446 h 1397803"/>
                  <a:gd name="connsiteX27" fmla="*/ 84854 w 1451175"/>
                  <a:gd name="connsiteY27" fmla="*/ 661997 h 1397803"/>
                  <a:gd name="connsiteX28" fmla="*/ 161481 w 1451175"/>
                  <a:gd name="connsiteY28" fmla="*/ 528861 h 1397803"/>
                  <a:gd name="connsiteX0" fmla="*/ 161481 w 1451175"/>
                  <a:gd name="connsiteY0" fmla="*/ 528861 h 1397803"/>
                  <a:gd name="connsiteX1" fmla="*/ 261920 w 1451175"/>
                  <a:gd name="connsiteY1" fmla="*/ 393127 h 1397803"/>
                  <a:gd name="connsiteX2" fmla="*/ 428181 w 1451175"/>
                  <a:gd name="connsiteY2" fmla="*/ 234011 h 1397803"/>
                  <a:gd name="connsiteX3" fmla="*/ 608729 w 1451175"/>
                  <a:gd name="connsiteY3" fmla="*/ 115161 h 1397803"/>
                  <a:gd name="connsiteX4" fmla="*/ 789704 w 1451175"/>
                  <a:gd name="connsiteY4" fmla="*/ 26203 h 1397803"/>
                  <a:gd name="connsiteX5" fmla="*/ 884955 w 1451175"/>
                  <a:gd name="connsiteY5" fmla="*/ 9 h 1397803"/>
                  <a:gd name="connsiteX6" fmla="*/ 927816 w 1451175"/>
                  <a:gd name="connsiteY6" fmla="*/ 23822 h 1397803"/>
                  <a:gd name="connsiteX7" fmla="*/ 968298 w 1451175"/>
                  <a:gd name="connsiteY7" fmla="*/ 66684 h 1397803"/>
                  <a:gd name="connsiteX8" fmla="*/ 1094504 w 1451175"/>
                  <a:gd name="connsiteY8" fmla="*/ 209559 h 1397803"/>
                  <a:gd name="connsiteX9" fmla="*/ 1204042 w 1451175"/>
                  <a:gd name="connsiteY9" fmla="*/ 371484 h 1397803"/>
                  <a:gd name="connsiteX10" fmla="*/ 1289767 w 1451175"/>
                  <a:gd name="connsiteY10" fmla="*/ 547696 h 1397803"/>
                  <a:gd name="connsiteX11" fmla="*/ 1368348 w 1451175"/>
                  <a:gd name="connsiteY11" fmla="*/ 752484 h 1397803"/>
                  <a:gd name="connsiteX12" fmla="*/ 1425498 w 1451175"/>
                  <a:gd name="connsiteY12" fmla="*/ 997753 h 1397803"/>
                  <a:gd name="connsiteX13" fmla="*/ 1446929 w 1451175"/>
                  <a:gd name="connsiteY13" fmla="*/ 1190634 h 1397803"/>
                  <a:gd name="connsiteX14" fmla="*/ 1449311 w 1451175"/>
                  <a:gd name="connsiteY14" fmla="*/ 1278740 h 1397803"/>
                  <a:gd name="connsiteX15" fmla="*/ 1425498 w 1451175"/>
                  <a:gd name="connsiteY15" fmla="*/ 1309696 h 1397803"/>
                  <a:gd name="connsiteX16" fmla="*/ 1304054 w 1451175"/>
                  <a:gd name="connsiteY16" fmla="*/ 1343034 h 1397803"/>
                  <a:gd name="connsiteX17" fmla="*/ 1082598 w 1451175"/>
                  <a:gd name="connsiteY17" fmla="*/ 1383514 h 1397803"/>
                  <a:gd name="connsiteX18" fmla="*/ 865904 w 1451175"/>
                  <a:gd name="connsiteY18" fmla="*/ 1397803 h 1397803"/>
                  <a:gd name="connsiteX19" fmla="*/ 708742 w 1451175"/>
                  <a:gd name="connsiteY19" fmla="*/ 1383515 h 1397803"/>
                  <a:gd name="connsiteX20" fmla="*/ 472998 w 1451175"/>
                  <a:gd name="connsiteY20" fmla="*/ 1328746 h 1397803"/>
                  <a:gd name="connsiteX21" fmla="*/ 268211 w 1451175"/>
                  <a:gd name="connsiteY21" fmla="*/ 1231114 h 1397803"/>
                  <a:gd name="connsiteX22" fmla="*/ 120573 w 1451175"/>
                  <a:gd name="connsiteY22" fmla="*/ 1128721 h 1397803"/>
                  <a:gd name="connsiteX23" fmla="*/ 39611 w 1451175"/>
                  <a:gd name="connsiteY23" fmla="*/ 1047759 h 1397803"/>
                  <a:gd name="connsiteX24" fmla="*/ 3893 w 1451175"/>
                  <a:gd name="connsiteY24" fmla="*/ 1000134 h 1397803"/>
                  <a:gd name="connsiteX25" fmla="*/ 3892 w 1451175"/>
                  <a:gd name="connsiteY25" fmla="*/ 959653 h 1397803"/>
                  <a:gd name="connsiteX26" fmla="*/ 30086 w 1451175"/>
                  <a:gd name="connsiteY26" fmla="*/ 833446 h 1397803"/>
                  <a:gd name="connsiteX27" fmla="*/ 92638 w 1451175"/>
                  <a:gd name="connsiteY27" fmla="*/ 661997 h 1397803"/>
                  <a:gd name="connsiteX28" fmla="*/ 161481 w 1451175"/>
                  <a:gd name="connsiteY28" fmla="*/ 528861 h 1397803"/>
                  <a:gd name="connsiteX0" fmla="*/ 166669 w 1451175"/>
                  <a:gd name="connsiteY0" fmla="*/ 531455 h 1397803"/>
                  <a:gd name="connsiteX1" fmla="*/ 261920 w 1451175"/>
                  <a:gd name="connsiteY1" fmla="*/ 393127 h 1397803"/>
                  <a:gd name="connsiteX2" fmla="*/ 428181 w 1451175"/>
                  <a:gd name="connsiteY2" fmla="*/ 234011 h 1397803"/>
                  <a:gd name="connsiteX3" fmla="*/ 608729 w 1451175"/>
                  <a:gd name="connsiteY3" fmla="*/ 115161 h 1397803"/>
                  <a:gd name="connsiteX4" fmla="*/ 789704 w 1451175"/>
                  <a:gd name="connsiteY4" fmla="*/ 26203 h 1397803"/>
                  <a:gd name="connsiteX5" fmla="*/ 884955 w 1451175"/>
                  <a:gd name="connsiteY5" fmla="*/ 9 h 1397803"/>
                  <a:gd name="connsiteX6" fmla="*/ 927816 w 1451175"/>
                  <a:gd name="connsiteY6" fmla="*/ 23822 h 1397803"/>
                  <a:gd name="connsiteX7" fmla="*/ 968298 w 1451175"/>
                  <a:gd name="connsiteY7" fmla="*/ 66684 h 1397803"/>
                  <a:gd name="connsiteX8" fmla="*/ 1094504 w 1451175"/>
                  <a:gd name="connsiteY8" fmla="*/ 209559 h 1397803"/>
                  <a:gd name="connsiteX9" fmla="*/ 1204042 w 1451175"/>
                  <a:gd name="connsiteY9" fmla="*/ 371484 h 1397803"/>
                  <a:gd name="connsiteX10" fmla="*/ 1289767 w 1451175"/>
                  <a:gd name="connsiteY10" fmla="*/ 547696 h 1397803"/>
                  <a:gd name="connsiteX11" fmla="*/ 1368348 w 1451175"/>
                  <a:gd name="connsiteY11" fmla="*/ 752484 h 1397803"/>
                  <a:gd name="connsiteX12" fmla="*/ 1425498 w 1451175"/>
                  <a:gd name="connsiteY12" fmla="*/ 997753 h 1397803"/>
                  <a:gd name="connsiteX13" fmla="*/ 1446929 w 1451175"/>
                  <a:gd name="connsiteY13" fmla="*/ 1190634 h 1397803"/>
                  <a:gd name="connsiteX14" fmla="*/ 1449311 w 1451175"/>
                  <a:gd name="connsiteY14" fmla="*/ 1278740 h 1397803"/>
                  <a:gd name="connsiteX15" fmla="*/ 1425498 w 1451175"/>
                  <a:gd name="connsiteY15" fmla="*/ 1309696 h 1397803"/>
                  <a:gd name="connsiteX16" fmla="*/ 1304054 w 1451175"/>
                  <a:gd name="connsiteY16" fmla="*/ 1343034 h 1397803"/>
                  <a:gd name="connsiteX17" fmla="*/ 1082598 w 1451175"/>
                  <a:gd name="connsiteY17" fmla="*/ 1383514 h 1397803"/>
                  <a:gd name="connsiteX18" fmla="*/ 865904 w 1451175"/>
                  <a:gd name="connsiteY18" fmla="*/ 1397803 h 1397803"/>
                  <a:gd name="connsiteX19" fmla="*/ 708742 w 1451175"/>
                  <a:gd name="connsiteY19" fmla="*/ 1383515 h 1397803"/>
                  <a:gd name="connsiteX20" fmla="*/ 472998 w 1451175"/>
                  <a:gd name="connsiteY20" fmla="*/ 1328746 h 1397803"/>
                  <a:gd name="connsiteX21" fmla="*/ 268211 w 1451175"/>
                  <a:gd name="connsiteY21" fmla="*/ 1231114 h 1397803"/>
                  <a:gd name="connsiteX22" fmla="*/ 120573 w 1451175"/>
                  <a:gd name="connsiteY22" fmla="*/ 1128721 h 1397803"/>
                  <a:gd name="connsiteX23" fmla="*/ 39611 w 1451175"/>
                  <a:gd name="connsiteY23" fmla="*/ 1047759 h 1397803"/>
                  <a:gd name="connsiteX24" fmla="*/ 3893 w 1451175"/>
                  <a:gd name="connsiteY24" fmla="*/ 1000134 h 1397803"/>
                  <a:gd name="connsiteX25" fmla="*/ 3892 w 1451175"/>
                  <a:gd name="connsiteY25" fmla="*/ 959653 h 1397803"/>
                  <a:gd name="connsiteX26" fmla="*/ 30086 w 1451175"/>
                  <a:gd name="connsiteY26" fmla="*/ 833446 h 1397803"/>
                  <a:gd name="connsiteX27" fmla="*/ 92638 w 1451175"/>
                  <a:gd name="connsiteY27" fmla="*/ 661997 h 1397803"/>
                  <a:gd name="connsiteX28" fmla="*/ 166669 w 1451175"/>
                  <a:gd name="connsiteY28" fmla="*/ 531455 h 1397803"/>
                  <a:gd name="connsiteX0" fmla="*/ 166669 w 1451175"/>
                  <a:gd name="connsiteY0" fmla="*/ 531455 h 1397803"/>
                  <a:gd name="connsiteX1" fmla="*/ 269702 w 1451175"/>
                  <a:gd name="connsiteY1" fmla="*/ 390531 h 1397803"/>
                  <a:gd name="connsiteX2" fmla="*/ 428181 w 1451175"/>
                  <a:gd name="connsiteY2" fmla="*/ 234011 h 1397803"/>
                  <a:gd name="connsiteX3" fmla="*/ 608729 w 1451175"/>
                  <a:gd name="connsiteY3" fmla="*/ 115161 h 1397803"/>
                  <a:gd name="connsiteX4" fmla="*/ 789704 w 1451175"/>
                  <a:gd name="connsiteY4" fmla="*/ 26203 h 1397803"/>
                  <a:gd name="connsiteX5" fmla="*/ 884955 w 1451175"/>
                  <a:gd name="connsiteY5" fmla="*/ 9 h 1397803"/>
                  <a:gd name="connsiteX6" fmla="*/ 927816 w 1451175"/>
                  <a:gd name="connsiteY6" fmla="*/ 23822 h 1397803"/>
                  <a:gd name="connsiteX7" fmla="*/ 968298 w 1451175"/>
                  <a:gd name="connsiteY7" fmla="*/ 66684 h 1397803"/>
                  <a:gd name="connsiteX8" fmla="*/ 1094504 w 1451175"/>
                  <a:gd name="connsiteY8" fmla="*/ 209559 h 1397803"/>
                  <a:gd name="connsiteX9" fmla="*/ 1204042 w 1451175"/>
                  <a:gd name="connsiteY9" fmla="*/ 371484 h 1397803"/>
                  <a:gd name="connsiteX10" fmla="*/ 1289767 w 1451175"/>
                  <a:gd name="connsiteY10" fmla="*/ 547696 h 1397803"/>
                  <a:gd name="connsiteX11" fmla="*/ 1368348 w 1451175"/>
                  <a:gd name="connsiteY11" fmla="*/ 752484 h 1397803"/>
                  <a:gd name="connsiteX12" fmla="*/ 1425498 w 1451175"/>
                  <a:gd name="connsiteY12" fmla="*/ 997753 h 1397803"/>
                  <a:gd name="connsiteX13" fmla="*/ 1446929 w 1451175"/>
                  <a:gd name="connsiteY13" fmla="*/ 1190634 h 1397803"/>
                  <a:gd name="connsiteX14" fmla="*/ 1449311 w 1451175"/>
                  <a:gd name="connsiteY14" fmla="*/ 1278740 h 1397803"/>
                  <a:gd name="connsiteX15" fmla="*/ 1425498 w 1451175"/>
                  <a:gd name="connsiteY15" fmla="*/ 1309696 h 1397803"/>
                  <a:gd name="connsiteX16" fmla="*/ 1304054 w 1451175"/>
                  <a:gd name="connsiteY16" fmla="*/ 1343034 h 1397803"/>
                  <a:gd name="connsiteX17" fmla="*/ 1082598 w 1451175"/>
                  <a:gd name="connsiteY17" fmla="*/ 1383514 h 1397803"/>
                  <a:gd name="connsiteX18" fmla="*/ 865904 w 1451175"/>
                  <a:gd name="connsiteY18" fmla="*/ 1397803 h 1397803"/>
                  <a:gd name="connsiteX19" fmla="*/ 708742 w 1451175"/>
                  <a:gd name="connsiteY19" fmla="*/ 1383515 h 1397803"/>
                  <a:gd name="connsiteX20" fmla="*/ 472998 w 1451175"/>
                  <a:gd name="connsiteY20" fmla="*/ 1328746 h 1397803"/>
                  <a:gd name="connsiteX21" fmla="*/ 268211 w 1451175"/>
                  <a:gd name="connsiteY21" fmla="*/ 1231114 h 1397803"/>
                  <a:gd name="connsiteX22" fmla="*/ 120573 w 1451175"/>
                  <a:gd name="connsiteY22" fmla="*/ 1128721 h 1397803"/>
                  <a:gd name="connsiteX23" fmla="*/ 39611 w 1451175"/>
                  <a:gd name="connsiteY23" fmla="*/ 1047759 h 1397803"/>
                  <a:gd name="connsiteX24" fmla="*/ 3893 w 1451175"/>
                  <a:gd name="connsiteY24" fmla="*/ 1000134 h 1397803"/>
                  <a:gd name="connsiteX25" fmla="*/ 3892 w 1451175"/>
                  <a:gd name="connsiteY25" fmla="*/ 959653 h 1397803"/>
                  <a:gd name="connsiteX26" fmla="*/ 30086 w 1451175"/>
                  <a:gd name="connsiteY26" fmla="*/ 833446 h 1397803"/>
                  <a:gd name="connsiteX27" fmla="*/ 92638 w 1451175"/>
                  <a:gd name="connsiteY27" fmla="*/ 661997 h 1397803"/>
                  <a:gd name="connsiteX28" fmla="*/ 166669 w 1451175"/>
                  <a:gd name="connsiteY28" fmla="*/ 531455 h 1397803"/>
                  <a:gd name="connsiteX0" fmla="*/ 166669 w 1451175"/>
                  <a:gd name="connsiteY0" fmla="*/ 531455 h 1397803"/>
                  <a:gd name="connsiteX1" fmla="*/ 269702 w 1451175"/>
                  <a:gd name="connsiteY1" fmla="*/ 390531 h 1397803"/>
                  <a:gd name="connsiteX2" fmla="*/ 430775 w 1451175"/>
                  <a:gd name="connsiteY2" fmla="*/ 234011 h 1397803"/>
                  <a:gd name="connsiteX3" fmla="*/ 608729 w 1451175"/>
                  <a:gd name="connsiteY3" fmla="*/ 115161 h 1397803"/>
                  <a:gd name="connsiteX4" fmla="*/ 789704 w 1451175"/>
                  <a:gd name="connsiteY4" fmla="*/ 26203 h 1397803"/>
                  <a:gd name="connsiteX5" fmla="*/ 884955 w 1451175"/>
                  <a:gd name="connsiteY5" fmla="*/ 9 h 1397803"/>
                  <a:gd name="connsiteX6" fmla="*/ 927816 w 1451175"/>
                  <a:gd name="connsiteY6" fmla="*/ 23822 h 1397803"/>
                  <a:gd name="connsiteX7" fmla="*/ 968298 w 1451175"/>
                  <a:gd name="connsiteY7" fmla="*/ 66684 h 1397803"/>
                  <a:gd name="connsiteX8" fmla="*/ 1094504 w 1451175"/>
                  <a:gd name="connsiteY8" fmla="*/ 209559 h 1397803"/>
                  <a:gd name="connsiteX9" fmla="*/ 1204042 w 1451175"/>
                  <a:gd name="connsiteY9" fmla="*/ 371484 h 1397803"/>
                  <a:gd name="connsiteX10" fmla="*/ 1289767 w 1451175"/>
                  <a:gd name="connsiteY10" fmla="*/ 547696 h 1397803"/>
                  <a:gd name="connsiteX11" fmla="*/ 1368348 w 1451175"/>
                  <a:gd name="connsiteY11" fmla="*/ 752484 h 1397803"/>
                  <a:gd name="connsiteX12" fmla="*/ 1425498 w 1451175"/>
                  <a:gd name="connsiteY12" fmla="*/ 997753 h 1397803"/>
                  <a:gd name="connsiteX13" fmla="*/ 1446929 w 1451175"/>
                  <a:gd name="connsiteY13" fmla="*/ 1190634 h 1397803"/>
                  <a:gd name="connsiteX14" fmla="*/ 1449311 w 1451175"/>
                  <a:gd name="connsiteY14" fmla="*/ 1278740 h 1397803"/>
                  <a:gd name="connsiteX15" fmla="*/ 1425498 w 1451175"/>
                  <a:gd name="connsiteY15" fmla="*/ 1309696 h 1397803"/>
                  <a:gd name="connsiteX16" fmla="*/ 1304054 w 1451175"/>
                  <a:gd name="connsiteY16" fmla="*/ 1343034 h 1397803"/>
                  <a:gd name="connsiteX17" fmla="*/ 1082598 w 1451175"/>
                  <a:gd name="connsiteY17" fmla="*/ 1383514 h 1397803"/>
                  <a:gd name="connsiteX18" fmla="*/ 865904 w 1451175"/>
                  <a:gd name="connsiteY18" fmla="*/ 1397803 h 1397803"/>
                  <a:gd name="connsiteX19" fmla="*/ 708742 w 1451175"/>
                  <a:gd name="connsiteY19" fmla="*/ 1383515 h 1397803"/>
                  <a:gd name="connsiteX20" fmla="*/ 472998 w 1451175"/>
                  <a:gd name="connsiteY20" fmla="*/ 1328746 h 1397803"/>
                  <a:gd name="connsiteX21" fmla="*/ 268211 w 1451175"/>
                  <a:gd name="connsiteY21" fmla="*/ 1231114 h 1397803"/>
                  <a:gd name="connsiteX22" fmla="*/ 120573 w 1451175"/>
                  <a:gd name="connsiteY22" fmla="*/ 1128721 h 1397803"/>
                  <a:gd name="connsiteX23" fmla="*/ 39611 w 1451175"/>
                  <a:gd name="connsiteY23" fmla="*/ 1047759 h 1397803"/>
                  <a:gd name="connsiteX24" fmla="*/ 3893 w 1451175"/>
                  <a:gd name="connsiteY24" fmla="*/ 1000134 h 1397803"/>
                  <a:gd name="connsiteX25" fmla="*/ 3892 w 1451175"/>
                  <a:gd name="connsiteY25" fmla="*/ 959653 h 1397803"/>
                  <a:gd name="connsiteX26" fmla="*/ 30086 w 1451175"/>
                  <a:gd name="connsiteY26" fmla="*/ 833446 h 1397803"/>
                  <a:gd name="connsiteX27" fmla="*/ 92638 w 1451175"/>
                  <a:gd name="connsiteY27" fmla="*/ 661997 h 1397803"/>
                  <a:gd name="connsiteX28" fmla="*/ 166669 w 1451175"/>
                  <a:gd name="connsiteY28" fmla="*/ 531455 h 1397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451175" h="1397803">
                    <a:moveTo>
                      <a:pt x="166669" y="531455"/>
                    </a:moveTo>
                    <a:cubicBezTo>
                      <a:pt x="196180" y="486211"/>
                      <a:pt x="225684" y="440105"/>
                      <a:pt x="269702" y="390531"/>
                    </a:cubicBezTo>
                    <a:cubicBezTo>
                      <a:pt x="313720" y="340957"/>
                      <a:pt x="374271" y="279906"/>
                      <a:pt x="430775" y="234011"/>
                    </a:cubicBezTo>
                    <a:cubicBezTo>
                      <a:pt x="487279" y="188116"/>
                      <a:pt x="548908" y="149796"/>
                      <a:pt x="608729" y="115161"/>
                    </a:cubicBezTo>
                    <a:cubicBezTo>
                      <a:pt x="668551" y="80526"/>
                      <a:pt x="743666" y="45395"/>
                      <a:pt x="789704" y="26203"/>
                    </a:cubicBezTo>
                    <a:cubicBezTo>
                      <a:pt x="835742" y="7011"/>
                      <a:pt x="861936" y="406"/>
                      <a:pt x="884955" y="9"/>
                    </a:cubicBezTo>
                    <a:cubicBezTo>
                      <a:pt x="907974" y="-388"/>
                      <a:pt x="913926" y="12710"/>
                      <a:pt x="927816" y="23822"/>
                    </a:cubicBezTo>
                    <a:cubicBezTo>
                      <a:pt x="941707" y="34935"/>
                      <a:pt x="940517" y="35728"/>
                      <a:pt x="968298" y="66684"/>
                    </a:cubicBezTo>
                    <a:cubicBezTo>
                      <a:pt x="996079" y="97640"/>
                      <a:pt x="1055213" y="158759"/>
                      <a:pt x="1094504" y="209559"/>
                    </a:cubicBezTo>
                    <a:cubicBezTo>
                      <a:pt x="1133795" y="260359"/>
                      <a:pt x="1171498" y="315128"/>
                      <a:pt x="1204042" y="371484"/>
                    </a:cubicBezTo>
                    <a:cubicBezTo>
                      <a:pt x="1236586" y="427840"/>
                      <a:pt x="1262383" y="484196"/>
                      <a:pt x="1289767" y="547696"/>
                    </a:cubicBezTo>
                    <a:cubicBezTo>
                      <a:pt x="1317151" y="611196"/>
                      <a:pt x="1345726" y="677475"/>
                      <a:pt x="1368348" y="752484"/>
                    </a:cubicBezTo>
                    <a:cubicBezTo>
                      <a:pt x="1390970" y="827493"/>
                      <a:pt x="1412401" y="924728"/>
                      <a:pt x="1425498" y="997753"/>
                    </a:cubicBezTo>
                    <a:cubicBezTo>
                      <a:pt x="1438595" y="1070778"/>
                      <a:pt x="1442960" y="1143803"/>
                      <a:pt x="1446929" y="1190634"/>
                    </a:cubicBezTo>
                    <a:cubicBezTo>
                      <a:pt x="1450898" y="1237465"/>
                      <a:pt x="1452883" y="1258896"/>
                      <a:pt x="1449311" y="1278740"/>
                    </a:cubicBezTo>
                    <a:cubicBezTo>
                      <a:pt x="1445739" y="1298584"/>
                      <a:pt x="1449707" y="1298980"/>
                      <a:pt x="1425498" y="1309696"/>
                    </a:cubicBezTo>
                    <a:cubicBezTo>
                      <a:pt x="1401289" y="1320412"/>
                      <a:pt x="1361204" y="1330731"/>
                      <a:pt x="1304054" y="1343034"/>
                    </a:cubicBezTo>
                    <a:cubicBezTo>
                      <a:pt x="1246904" y="1355337"/>
                      <a:pt x="1155623" y="1374386"/>
                      <a:pt x="1082598" y="1383514"/>
                    </a:cubicBezTo>
                    <a:cubicBezTo>
                      <a:pt x="1009573" y="1392642"/>
                      <a:pt x="928213" y="1397803"/>
                      <a:pt x="865904" y="1397803"/>
                    </a:cubicBezTo>
                    <a:cubicBezTo>
                      <a:pt x="803595" y="1397803"/>
                      <a:pt x="774226" y="1395024"/>
                      <a:pt x="708742" y="1383515"/>
                    </a:cubicBezTo>
                    <a:cubicBezTo>
                      <a:pt x="643258" y="1372006"/>
                      <a:pt x="546420" y="1354146"/>
                      <a:pt x="472998" y="1328746"/>
                    </a:cubicBezTo>
                    <a:cubicBezTo>
                      <a:pt x="399576" y="1303346"/>
                      <a:pt x="326948" y="1264451"/>
                      <a:pt x="268211" y="1231114"/>
                    </a:cubicBezTo>
                    <a:cubicBezTo>
                      <a:pt x="209474" y="1197777"/>
                      <a:pt x="158673" y="1159280"/>
                      <a:pt x="120573" y="1128721"/>
                    </a:cubicBezTo>
                    <a:cubicBezTo>
                      <a:pt x="82473" y="1098162"/>
                      <a:pt x="59058" y="1069190"/>
                      <a:pt x="39611" y="1047759"/>
                    </a:cubicBezTo>
                    <a:cubicBezTo>
                      <a:pt x="20164" y="1026328"/>
                      <a:pt x="9846" y="1014818"/>
                      <a:pt x="3893" y="1000134"/>
                    </a:cubicBezTo>
                    <a:cubicBezTo>
                      <a:pt x="-2060" y="985450"/>
                      <a:pt x="-473" y="987434"/>
                      <a:pt x="3892" y="959653"/>
                    </a:cubicBezTo>
                    <a:cubicBezTo>
                      <a:pt x="8258" y="931872"/>
                      <a:pt x="16196" y="888215"/>
                      <a:pt x="30086" y="833446"/>
                    </a:cubicBezTo>
                    <a:cubicBezTo>
                      <a:pt x="43976" y="778677"/>
                      <a:pt x="69874" y="712329"/>
                      <a:pt x="92638" y="661997"/>
                    </a:cubicBezTo>
                    <a:cubicBezTo>
                      <a:pt x="115402" y="611665"/>
                      <a:pt x="137158" y="576699"/>
                      <a:pt x="166669" y="531455"/>
                    </a:cubicBezTo>
                    <a:close/>
                  </a:path>
                </a:pathLst>
              </a:custGeom>
              <a:noFill/>
              <a:ln w="19050">
                <a:solidFill>
                  <a:srgbClr val="AED8F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grpSp>
            <p:nvGrpSpPr>
              <p:cNvPr id="2566" name="组合 2565"/>
              <p:cNvGrpSpPr/>
              <p:nvPr/>
            </p:nvGrpSpPr>
            <p:grpSpPr>
              <a:xfrm rot="-1500000">
                <a:off x="5873849" y="1534015"/>
                <a:ext cx="107909" cy="136800"/>
                <a:chOff x="6412491" y="999000"/>
                <a:chExt cx="107909" cy="136800"/>
              </a:xfrm>
            </p:grpSpPr>
            <p:sp>
              <p:nvSpPr>
                <p:cNvPr id="2591" name="任意多边形 2590"/>
                <p:cNvSpPr/>
                <p:nvPr/>
              </p:nvSpPr>
              <p:spPr>
                <a:xfrm rot="16376582">
                  <a:off x="6397905" y="1013586"/>
                  <a:ext cx="136800" cy="107627"/>
                </a:xfrm>
                <a:custGeom>
                  <a:avLst/>
                  <a:gdLst>
                    <a:gd name="connsiteX0" fmla="*/ 347883 w 695766"/>
                    <a:gd name="connsiteY0" fmla="*/ 0 h 566928"/>
                    <a:gd name="connsiteX1" fmla="*/ 695766 w 695766"/>
                    <a:gd name="connsiteY1" fmla="*/ 283464 h 566928"/>
                    <a:gd name="connsiteX2" fmla="*/ 347883 w 695766"/>
                    <a:gd name="connsiteY2" fmla="*/ 566928 h 566928"/>
                    <a:gd name="connsiteX3" fmla="*/ 0 w 695766"/>
                    <a:gd name="connsiteY3" fmla="*/ 283464 h 566928"/>
                    <a:gd name="connsiteX4" fmla="*/ 347883 w 695766"/>
                    <a:gd name="connsiteY4" fmla="*/ 0 h 566928"/>
                    <a:gd name="connsiteX5" fmla="*/ 338271 w 695766"/>
                    <a:gd name="connsiteY5" fmla="*/ 21864 h 566928"/>
                    <a:gd name="connsiteX6" fmla="*/ 183636 w 695766"/>
                    <a:gd name="connsiteY6" fmla="*/ 147864 h 566928"/>
                    <a:gd name="connsiteX7" fmla="*/ 338271 w 695766"/>
                    <a:gd name="connsiteY7" fmla="*/ 273864 h 566928"/>
                    <a:gd name="connsiteX8" fmla="*/ 492906 w 695766"/>
                    <a:gd name="connsiteY8" fmla="*/ 147864 h 566928"/>
                    <a:gd name="connsiteX9" fmla="*/ 338271 w 695766"/>
                    <a:gd name="connsiteY9" fmla="*/ 21864 h 566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95766" h="566928">
                      <a:moveTo>
                        <a:pt x="347883" y="0"/>
                      </a:moveTo>
                      <a:cubicBezTo>
                        <a:pt x="540013" y="0"/>
                        <a:pt x="695766" y="126911"/>
                        <a:pt x="695766" y="283464"/>
                      </a:cubicBezTo>
                      <a:cubicBezTo>
                        <a:pt x="695766" y="440017"/>
                        <a:pt x="540013" y="566928"/>
                        <a:pt x="347883" y="566928"/>
                      </a:cubicBezTo>
                      <a:cubicBezTo>
                        <a:pt x="155753" y="566928"/>
                        <a:pt x="0" y="440017"/>
                        <a:pt x="0" y="283464"/>
                      </a:cubicBezTo>
                      <a:cubicBezTo>
                        <a:pt x="0" y="126911"/>
                        <a:pt x="155753" y="0"/>
                        <a:pt x="347883" y="0"/>
                      </a:cubicBezTo>
                      <a:close/>
                      <a:moveTo>
                        <a:pt x="338271" y="21864"/>
                      </a:moveTo>
                      <a:cubicBezTo>
                        <a:pt x="252868" y="21864"/>
                        <a:pt x="183636" y="78276"/>
                        <a:pt x="183636" y="147864"/>
                      </a:cubicBezTo>
                      <a:cubicBezTo>
                        <a:pt x="183636" y="217452"/>
                        <a:pt x="252868" y="273864"/>
                        <a:pt x="338271" y="273864"/>
                      </a:cubicBezTo>
                      <a:cubicBezTo>
                        <a:pt x="423674" y="273864"/>
                        <a:pt x="492906" y="217452"/>
                        <a:pt x="492906" y="147864"/>
                      </a:cubicBezTo>
                      <a:cubicBezTo>
                        <a:pt x="492906" y="78276"/>
                        <a:pt x="423674" y="21864"/>
                        <a:pt x="338271" y="21864"/>
                      </a:cubicBezTo>
                      <a:close/>
                    </a:path>
                  </a:pathLst>
                </a:custGeom>
                <a:solidFill>
                  <a:srgbClr val="3A3358"/>
                </a:solidFill>
                <a:ln w="19050">
                  <a:solidFill>
                    <a:srgbClr val="A8A1C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592" name="椭圆 2591"/>
                <p:cNvSpPr/>
                <p:nvPr/>
              </p:nvSpPr>
              <p:spPr>
                <a:xfrm rot="16376582">
                  <a:off x="6400467" y="1013835"/>
                  <a:ext cx="132240" cy="10762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6C61AF">
                        <a:shade val="30000"/>
                        <a:satMod val="115000"/>
                      </a:srgbClr>
                    </a:gs>
                    <a:gs pos="50000">
                      <a:srgbClr val="6C61AF">
                        <a:shade val="67500"/>
                        <a:satMod val="115000"/>
                      </a:srgbClr>
                    </a:gs>
                    <a:gs pos="100000">
                      <a:srgbClr val="6C61AF">
                        <a:shade val="100000"/>
                        <a:satMod val="115000"/>
                      </a:srgbClr>
                    </a:gs>
                  </a:gsLst>
                  <a:lin ang="5400000" scaled="0"/>
                  <a:tileRect/>
                </a:gradFill>
                <a:ln w="38100">
                  <a:noFill/>
                </a:ln>
                <a:effectLst>
                  <a:outerShdw blurRad="44450" dist="27940" dir="5400000" algn="ctr">
                    <a:srgbClr val="000000">
                      <a:alpha val="32000"/>
                    </a:srgb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593" name="任意多边形 2592"/>
                <p:cNvSpPr>
                  <a:spLocks/>
                </p:cNvSpPr>
                <p:nvPr/>
              </p:nvSpPr>
              <p:spPr>
                <a:xfrm rot="16376582">
                  <a:off x="6431473" y="1043481"/>
                  <a:ext cx="59280" cy="46126"/>
                </a:xfrm>
                <a:custGeom>
                  <a:avLst/>
                  <a:gdLst>
                    <a:gd name="connsiteX0" fmla="*/ 154635 w 309270"/>
                    <a:gd name="connsiteY0" fmla="*/ 0 h 252000"/>
                    <a:gd name="connsiteX1" fmla="*/ 309270 w 309270"/>
                    <a:gd name="connsiteY1" fmla="*/ 126000 h 252000"/>
                    <a:gd name="connsiteX2" fmla="*/ 154635 w 309270"/>
                    <a:gd name="connsiteY2" fmla="*/ 252000 h 252000"/>
                    <a:gd name="connsiteX3" fmla="*/ 0 w 309270"/>
                    <a:gd name="connsiteY3" fmla="*/ 126000 h 252000"/>
                    <a:gd name="connsiteX4" fmla="*/ 154635 w 309270"/>
                    <a:gd name="connsiteY4" fmla="*/ 0 h 25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9270" h="252000">
                      <a:moveTo>
                        <a:pt x="154635" y="0"/>
                      </a:moveTo>
                      <a:cubicBezTo>
                        <a:pt x="240038" y="0"/>
                        <a:pt x="309270" y="56412"/>
                        <a:pt x="309270" y="126000"/>
                      </a:cubicBezTo>
                      <a:cubicBezTo>
                        <a:pt x="309270" y="195588"/>
                        <a:pt x="240038" y="252000"/>
                        <a:pt x="154635" y="252000"/>
                      </a:cubicBezTo>
                      <a:cubicBezTo>
                        <a:pt x="69232" y="252000"/>
                        <a:pt x="0" y="195588"/>
                        <a:pt x="0" y="126000"/>
                      </a:cubicBezTo>
                      <a:cubicBezTo>
                        <a:pt x="0" y="56412"/>
                        <a:pt x="69232" y="0"/>
                        <a:pt x="154635" y="0"/>
                      </a:cubicBezTo>
                      <a:close/>
                    </a:path>
                  </a:pathLst>
                </a:custGeom>
                <a:solidFill>
                  <a:srgbClr val="383155"/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2567" name="组合 2566"/>
              <p:cNvGrpSpPr/>
              <p:nvPr/>
            </p:nvGrpSpPr>
            <p:grpSpPr>
              <a:xfrm rot="-60000">
                <a:off x="6146579" y="2333074"/>
                <a:ext cx="107909" cy="136800"/>
                <a:chOff x="6412491" y="999000"/>
                <a:chExt cx="107909" cy="136800"/>
              </a:xfrm>
            </p:grpSpPr>
            <p:sp>
              <p:nvSpPr>
                <p:cNvPr id="2588" name="任意多边形 2587"/>
                <p:cNvSpPr/>
                <p:nvPr/>
              </p:nvSpPr>
              <p:spPr>
                <a:xfrm rot="16376582">
                  <a:off x="6397905" y="1013586"/>
                  <a:ext cx="136800" cy="107627"/>
                </a:xfrm>
                <a:custGeom>
                  <a:avLst/>
                  <a:gdLst>
                    <a:gd name="connsiteX0" fmla="*/ 347883 w 695766"/>
                    <a:gd name="connsiteY0" fmla="*/ 0 h 566928"/>
                    <a:gd name="connsiteX1" fmla="*/ 695766 w 695766"/>
                    <a:gd name="connsiteY1" fmla="*/ 283464 h 566928"/>
                    <a:gd name="connsiteX2" fmla="*/ 347883 w 695766"/>
                    <a:gd name="connsiteY2" fmla="*/ 566928 h 566928"/>
                    <a:gd name="connsiteX3" fmla="*/ 0 w 695766"/>
                    <a:gd name="connsiteY3" fmla="*/ 283464 h 566928"/>
                    <a:gd name="connsiteX4" fmla="*/ 347883 w 695766"/>
                    <a:gd name="connsiteY4" fmla="*/ 0 h 566928"/>
                    <a:gd name="connsiteX5" fmla="*/ 338271 w 695766"/>
                    <a:gd name="connsiteY5" fmla="*/ 21864 h 566928"/>
                    <a:gd name="connsiteX6" fmla="*/ 183636 w 695766"/>
                    <a:gd name="connsiteY6" fmla="*/ 147864 h 566928"/>
                    <a:gd name="connsiteX7" fmla="*/ 338271 w 695766"/>
                    <a:gd name="connsiteY7" fmla="*/ 273864 h 566928"/>
                    <a:gd name="connsiteX8" fmla="*/ 492906 w 695766"/>
                    <a:gd name="connsiteY8" fmla="*/ 147864 h 566928"/>
                    <a:gd name="connsiteX9" fmla="*/ 338271 w 695766"/>
                    <a:gd name="connsiteY9" fmla="*/ 21864 h 566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95766" h="566928">
                      <a:moveTo>
                        <a:pt x="347883" y="0"/>
                      </a:moveTo>
                      <a:cubicBezTo>
                        <a:pt x="540013" y="0"/>
                        <a:pt x="695766" y="126911"/>
                        <a:pt x="695766" y="283464"/>
                      </a:cubicBezTo>
                      <a:cubicBezTo>
                        <a:pt x="695766" y="440017"/>
                        <a:pt x="540013" y="566928"/>
                        <a:pt x="347883" y="566928"/>
                      </a:cubicBezTo>
                      <a:cubicBezTo>
                        <a:pt x="155753" y="566928"/>
                        <a:pt x="0" y="440017"/>
                        <a:pt x="0" y="283464"/>
                      </a:cubicBezTo>
                      <a:cubicBezTo>
                        <a:pt x="0" y="126911"/>
                        <a:pt x="155753" y="0"/>
                        <a:pt x="347883" y="0"/>
                      </a:cubicBezTo>
                      <a:close/>
                      <a:moveTo>
                        <a:pt x="338271" y="21864"/>
                      </a:moveTo>
                      <a:cubicBezTo>
                        <a:pt x="252868" y="21864"/>
                        <a:pt x="183636" y="78276"/>
                        <a:pt x="183636" y="147864"/>
                      </a:cubicBezTo>
                      <a:cubicBezTo>
                        <a:pt x="183636" y="217452"/>
                        <a:pt x="252868" y="273864"/>
                        <a:pt x="338271" y="273864"/>
                      </a:cubicBezTo>
                      <a:cubicBezTo>
                        <a:pt x="423674" y="273864"/>
                        <a:pt x="492906" y="217452"/>
                        <a:pt x="492906" y="147864"/>
                      </a:cubicBezTo>
                      <a:cubicBezTo>
                        <a:pt x="492906" y="78276"/>
                        <a:pt x="423674" y="21864"/>
                        <a:pt x="338271" y="21864"/>
                      </a:cubicBezTo>
                      <a:close/>
                    </a:path>
                  </a:pathLst>
                </a:custGeom>
                <a:solidFill>
                  <a:srgbClr val="3A3358"/>
                </a:solidFill>
                <a:ln w="19050">
                  <a:solidFill>
                    <a:srgbClr val="A8A1C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589" name="椭圆 2588"/>
                <p:cNvSpPr/>
                <p:nvPr/>
              </p:nvSpPr>
              <p:spPr>
                <a:xfrm rot="16376582">
                  <a:off x="6400467" y="1013835"/>
                  <a:ext cx="132240" cy="10762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6C61AF">
                        <a:shade val="30000"/>
                        <a:satMod val="115000"/>
                      </a:srgbClr>
                    </a:gs>
                    <a:gs pos="50000">
                      <a:srgbClr val="6C61AF">
                        <a:shade val="67500"/>
                        <a:satMod val="115000"/>
                      </a:srgbClr>
                    </a:gs>
                    <a:gs pos="100000">
                      <a:srgbClr val="6C61AF">
                        <a:shade val="100000"/>
                        <a:satMod val="115000"/>
                      </a:srgbClr>
                    </a:gs>
                  </a:gsLst>
                  <a:lin ang="5400000" scaled="0"/>
                  <a:tileRect/>
                </a:gradFill>
                <a:ln w="38100">
                  <a:noFill/>
                </a:ln>
                <a:effectLst>
                  <a:outerShdw blurRad="44450" dist="27940" dir="5400000" algn="ctr">
                    <a:srgbClr val="000000">
                      <a:alpha val="32000"/>
                    </a:srgb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590" name="任意多边形 2589"/>
                <p:cNvSpPr>
                  <a:spLocks/>
                </p:cNvSpPr>
                <p:nvPr/>
              </p:nvSpPr>
              <p:spPr>
                <a:xfrm rot="16376582">
                  <a:off x="6431473" y="1043481"/>
                  <a:ext cx="59280" cy="46126"/>
                </a:xfrm>
                <a:custGeom>
                  <a:avLst/>
                  <a:gdLst>
                    <a:gd name="connsiteX0" fmla="*/ 154635 w 309270"/>
                    <a:gd name="connsiteY0" fmla="*/ 0 h 252000"/>
                    <a:gd name="connsiteX1" fmla="*/ 309270 w 309270"/>
                    <a:gd name="connsiteY1" fmla="*/ 126000 h 252000"/>
                    <a:gd name="connsiteX2" fmla="*/ 154635 w 309270"/>
                    <a:gd name="connsiteY2" fmla="*/ 252000 h 252000"/>
                    <a:gd name="connsiteX3" fmla="*/ 0 w 309270"/>
                    <a:gd name="connsiteY3" fmla="*/ 126000 h 252000"/>
                    <a:gd name="connsiteX4" fmla="*/ 154635 w 309270"/>
                    <a:gd name="connsiteY4" fmla="*/ 0 h 25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9270" h="252000">
                      <a:moveTo>
                        <a:pt x="154635" y="0"/>
                      </a:moveTo>
                      <a:cubicBezTo>
                        <a:pt x="240038" y="0"/>
                        <a:pt x="309270" y="56412"/>
                        <a:pt x="309270" y="126000"/>
                      </a:cubicBezTo>
                      <a:cubicBezTo>
                        <a:pt x="309270" y="195588"/>
                        <a:pt x="240038" y="252000"/>
                        <a:pt x="154635" y="252000"/>
                      </a:cubicBezTo>
                      <a:cubicBezTo>
                        <a:pt x="69232" y="252000"/>
                        <a:pt x="0" y="195588"/>
                        <a:pt x="0" y="126000"/>
                      </a:cubicBezTo>
                      <a:cubicBezTo>
                        <a:pt x="0" y="56412"/>
                        <a:pt x="69232" y="0"/>
                        <a:pt x="154635" y="0"/>
                      </a:cubicBezTo>
                      <a:close/>
                    </a:path>
                  </a:pathLst>
                </a:custGeom>
                <a:solidFill>
                  <a:srgbClr val="383155"/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2568" name="组合 2567"/>
              <p:cNvGrpSpPr>
                <a:grpSpLocks noChangeAspect="1"/>
              </p:cNvGrpSpPr>
              <p:nvPr/>
            </p:nvGrpSpPr>
            <p:grpSpPr>
              <a:xfrm rot="14700000">
                <a:off x="6201894" y="1343565"/>
                <a:ext cx="136800" cy="64061"/>
                <a:chOff x="9190349" y="2306345"/>
                <a:chExt cx="540000" cy="252873"/>
              </a:xfrm>
            </p:grpSpPr>
            <p:sp>
              <p:nvSpPr>
                <p:cNvPr id="2585" name="任意多边形 2584"/>
                <p:cNvSpPr/>
                <p:nvPr/>
              </p:nvSpPr>
              <p:spPr>
                <a:xfrm rot="19797177">
                  <a:off x="9190349" y="2306345"/>
                  <a:ext cx="540000" cy="252000"/>
                </a:xfrm>
                <a:custGeom>
                  <a:avLst/>
                  <a:gdLst>
                    <a:gd name="connsiteX0" fmla="*/ 347883 w 695766"/>
                    <a:gd name="connsiteY0" fmla="*/ 0 h 566928"/>
                    <a:gd name="connsiteX1" fmla="*/ 695766 w 695766"/>
                    <a:gd name="connsiteY1" fmla="*/ 283464 h 566928"/>
                    <a:gd name="connsiteX2" fmla="*/ 347883 w 695766"/>
                    <a:gd name="connsiteY2" fmla="*/ 566928 h 566928"/>
                    <a:gd name="connsiteX3" fmla="*/ 0 w 695766"/>
                    <a:gd name="connsiteY3" fmla="*/ 283464 h 566928"/>
                    <a:gd name="connsiteX4" fmla="*/ 347883 w 695766"/>
                    <a:gd name="connsiteY4" fmla="*/ 0 h 566928"/>
                    <a:gd name="connsiteX5" fmla="*/ 338271 w 695766"/>
                    <a:gd name="connsiteY5" fmla="*/ 21864 h 566928"/>
                    <a:gd name="connsiteX6" fmla="*/ 183636 w 695766"/>
                    <a:gd name="connsiteY6" fmla="*/ 147864 h 566928"/>
                    <a:gd name="connsiteX7" fmla="*/ 338271 w 695766"/>
                    <a:gd name="connsiteY7" fmla="*/ 273864 h 566928"/>
                    <a:gd name="connsiteX8" fmla="*/ 492906 w 695766"/>
                    <a:gd name="connsiteY8" fmla="*/ 147864 h 566928"/>
                    <a:gd name="connsiteX9" fmla="*/ 338271 w 695766"/>
                    <a:gd name="connsiteY9" fmla="*/ 21864 h 566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95766" h="566928">
                      <a:moveTo>
                        <a:pt x="347883" y="0"/>
                      </a:moveTo>
                      <a:cubicBezTo>
                        <a:pt x="540013" y="0"/>
                        <a:pt x="695766" y="126911"/>
                        <a:pt x="695766" y="283464"/>
                      </a:cubicBezTo>
                      <a:cubicBezTo>
                        <a:pt x="695766" y="440017"/>
                        <a:pt x="540013" y="566928"/>
                        <a:pt x="347883" y="566928"/>
                      </a:cubicBezTo>
                      <a:cubicBezTo>
                        <a:pt x="155753" y="566928"/>
                        <a:pt x="0" y="440017"/>
                        <a:pt x="0" y="283464"/>
                      </a:cubicBezTo>
                      <a:cubicBezTo>
                        <a:pt x="0" y="126911"/>
                        <a:pt x="155753" y="0"/>
                        <a:pt x="347883" y="0"/>
                      </a:cubicBezTo>
                      <a:close/>
                      <a:moveTo>
                        <a:pt x="338271" y="21864"/>
                      </a:moveTo>
                      <a:cubicBezTo>
                        <a:pt x="252868" y="21864"/>
                        <a:pt x="183636" y="78276"/>
                        <a:pt x="183636" y="147864"/>
                      </a:cubicBezTo>
                      <a:cubicBezTo>
                        <a:pt x="183636" y="217452"/>
                        <a:pt x="252868" y="273864"/>
                        <a:pt x="338271" y="273864"/>
                      </a:cubicBezTo>
                      <a:cubicBezTo>
                        <a:pt x="423674" y="273864"/>
                        <a:pt x="492906" y="217452"/>
                        <a:pt x="492906" y="147864"/>
                      </a:cubicBezTo>
                      <a:cubicBezTo>
                        <a:pt x="492906" y="78276"/>
                        <a:pt x="423674" y="21864"/>
                        <a:pt x="338271" y="21864"/>
                      </a:cubicBezTo>
                      <a:close/>
                    </a:path>
                  </a:pathLst>
                </a:custGeom>
                <a:solidFill>
                  <a:srgbClr val="3A3358"/>
                </a:solidFill>
                <a:ln w="19050">
                  <a:solidFill>
                    <a:srgbClr val="A8A1C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586" name="椭圆 2585"/>
                <p:cNvSpPr/>
                <p:nvPr/>
              </p:nvSpPr>
              <p:spPr>
                <a:xfrm rot="19797177">
                  <a:off x="9199130" y="2307218"/>
                  <a:ext cx="522000" cy="25200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6C61AF">
                        <a:shade val="30000"/>
                        <a:satMod val="115000"/>
                      </a:srgbClr>
                    </a:gs>
                    <a:gs pos="50000">
                      <a:srgbClr val="6C61AF">
                        <a:shade val="67500"/>
                        <a:satMod val="115000"/>
                      </a:srgbClr>
                    </a:gs>
                    <a:gs pos="100000">
                      <a:srgbClr val="6C61AF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 w="38100">
                  <a:noFill/>
                </a:ln>
                <a:effectLst>
                  <a:outerShdw blurRad="44450" dist="27940" dir="5400000" algn="ctr">
                    <a:srgbClr val="000000">
                      <a:alpha val="32000"/>
                    </a:srgb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587" name="任意多边形 2586"/>
                <p:cNvSpPr>
                  <a:spLocks/>
                </p:cNvSpPr>
                <p:nvPr/>
              </p:nvSpPr>
              <p:spPr>
                <a:xfrm rot="19797177">
                  <a:off x="9307083" y="2331291"/>
                  <a:ext cx="234000" cy="108000"/>
                </a:xfrm>
                <a:custGeom>
                  <a:avLst/>
                  <a:gdLst>
                    <a:gd name="connsiteX0" fmla="*/ 154635 w 309270"/>
                    <a:gd name="connsiteY0" fmla="*/ 0 h 252000"/>
                    <a:gd name="connsiteX1" fmla="*/ 309270 w 309270"/>
                    <a:gd name="connsiteY1" fmla="*/ 126000 h 252000"/>
                    <a:gd name="connsiteX2" fmla="*/ 154635 w 309270"/>
                    <a:gd name="connsiteY2" fmla="*/ 252000 h 252000"/>
                    <a:gd name="connsiteX3" fmla="*/ 0 w 309270"/>
                    <a:gd name="connsiteY3" fmla="*/ 126000 h 252000"/>
                    <a:gd name="connsiteX4" fmla="*/ 154635 w 309270"/>
                    <a:gd name="connsiteY4" fmla="*/ 0 h 25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9270" h="252000">
                      <a:moveTo>
                        <a:pt x="154635" y="0"/>
                      </a:moveTo>
                      <a:cubicBezTo>
                        <a:pt x="240038" y="0"/>
                        <a:pt x="309270" y="56412"/>
                        <a:pt x="309270" y="126000"/>
                      </a:cubicBezTo>
                      <a:cubicBezTo>
                        <a:pt x="309270" y="195588"/>
                        <a:pt x="240038" y="252000"/>
                        <a:pt x="154635" y="252000"/>
                      </a:cubicBezTo>
                      <a:cubicBezTo>
                        <a:pt x="69232" y="252000"/>
                        <a:pt x="0" y="195588"/>
                        <a:pt x="0" y="126000"/>
                      </a:cubicBezTo>
                      <a:cubicBezTo>
                        <a:pt x="0" y="56412"/>
                        <a:pt x="69232" y="0"/>
                        <a:pt x="154635" y="0"/>
                      </a:cubicBezTo>
                      <a:close/>
                    </a:path>
                  </a:pathLst>
                </a:custGeom>
                <a:solidFill>
                  <a:srgbClr val="383155"/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2569" name="组合 2568"/>
              <p:cNvGrpSpPr>
                <a:grpSpLocks noChangeAspect="1"/>
              </p:cNvGrpSpPr>
              <p:nvPr/>
            </p:nvGrpSpPr>
            <p:grpSpPr>
              <a:xfrm rot="7560000" flipH="1">
                <a:off x="5147624" y="1371783"/>
                <a:ext cx="136800" cy="64061"/>
                <a:chOff x="9190349" y="2306345"/>
                <a:chExt cx="540000" cy="252873"/>
              </a:xfrm>
            </p:grpSpPr>
            <p:sp>
              <p:nvSpPr>
                <p:cNvPr id="2582" name="任意多边形 2581"/>
                <p:cNvSpPr/>
                <p:nvPr/>
              </p:nvSpPr>
              <p:spPr>
                <a:xfrm rot="19797177">
                  <a:off x="9190349" y="2306345"/>
                  <a:ext cx="540000" cy="252000"/>
                </a:xfrm>
                <a:custGeom>
                  <a:avLst/>
                  <a:gdLst>
                    <a:gd name="connsiteX0" fmla="*/ 347883 w 695766"/>
                    <a:gd name="connsiteY0" fmla="*/ 0 h 566928"/>
                    <a:gd name="connsiteX1" fmla="*/ 695766 w 695766"/>
                    <a:gd name="connsiteY1" fmla="*/ 283464 h 566928"/>
                    <a:gd name="connsiteX2" fmla="*/ 347883 w 695766"/>
                    <a:gd name="connsiteY2" fmla="*/ 566928 h 566928"/>
                    <a:gd name="connsiteX3" fmla="*/ 0 w 695766"/>
                    <a:gd name="connsiteY3" fmla="*/ 283464 h 566928"/>
                    <a:gd name="connsiteX4" fmla="*/ 347883 w 695766"/>
                    <a:gd name="connsiteY4" fmla="*/ 0 h 566928"/>
                    <a:gd name="connsiteX5" fmla="*/ 338271 w 695766"/>
                    <a:gd name="connsiteY5" fmla="*/ 21864 h 566928"/>
                    <a:gd name="connsiteX6" fmla="*/ 183636 w 695766"/>
                    <a:gd name="connsiteY6" fmla="*/ 147864 h 566928"/>
                    <a:gd name="connsiteX7" fmla="*/ 338271 w 695766"/>
                    <a:gd name="connsiteY7" fmla="*/ 273864 h 566928"/>
                    <a:gd name="connsiteX8" fmla="*/ 492906 w 695766"/>
                    <a:gd name="connsiteY8" fmla="*/ 147864 h 566928"/>
                    <a:gd name="connsiteX9" fmla="*/ 338271 w 695766"/>
                    <a:gd name="connsiteY9" fmla="*/ 21864 h 566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95766" h="566928">
                      <a:moveTo>
                        <a:pt x="347883" y="0"/>
                      </a:moveTo>
                      <a:cubicBezTo>
                        <a:pt x="540013" y="0"/>
                        <a:pt x="695766" y="126911"/>
                        <a:pt x="695766" y="283464"/>
                      </a:cubicBezTo>
                      <a:cubicBezTo>
                        <a:pt x="695766" y="440017"/>
                        <a:pt x="540013" y="566928"/>
                        <a:pt x="347883" y="566928"/>
                      </a:cubicBezTo>
                      <a:cubicBezTo>
                        <a:pt x="155753" y="566928"/>
                        <a:pt x="0" y="440017"/>
                        <a:pt x="0" y="283464"/>
                      </a:cubicBezTo>
                      <a:cubicBezTo>
                        <a:pt x="0" y="126911"/>
                        <a:pt x="155753" y="0"/>
                        <a:pt x="347883" y="0"/>
                      </a:cubicBezTo>
                      <a:close/>
                      <a:moveTo>
                        <a:pt x="338271" y="21864"/>
                      </a:moveTo>
                      <a:cubicBezTo>
                        <a:pt x="252868" y="21864"/>
                        <a:pt x="183636" y="78276"/>
                        <a:pt x="183636" y="147864"/>
                      </a:cubicBezTo>
                      <a:cubicBezTo>
                        <a:pt x="183636" y="217452"/>
                        <a:pt x="252868" y="273864"/>
                        <a:pt x="338271" y="273864"/>
                      </a:cubicBezTo>
                      <a:cubicBezTo>
                        <a:pt x="423674" y="273864"/>
                        <a:pt x="492906" y="217452"/>
                        <a:pt x="492906" y="147864"/>
                      </a:cubicBezTo>
                      <a:cubicBezTo>
                        <a:pt x="492906" y="78276"/>
                        <a:pt x="423674" y="21864"/>
                        <a:pt x="338271" y="21864"/>
                      </a:cubicBezTo>
                      <a:close/>
                    </a:path>
                  </a:pathLst>
                </a:custGeom>
                <a:solidFill>
                  <a:srgbClr val="3A3358"/>
                </a:solidFill>
                <a:ln w="19050">
                  <a:solidFill>
                    <a:srgbClr val="A8A1C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583" name="椭圆 2582"/>
                <p:cNvSpPr/>
                <p:nvPr/>
              </p:nvSpPr>
              <p:spPr>
                <a:xfrm rot="19797177">
                  <a:off x="9199130" y="2307218"/>
                  <a:ext cx="522000" cy="25200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6C61AF">
                        <a:shade val="30000"/>
                        <a:satMod val="115000"/>
                      </a:srgbClr>
                    </a:gs>
                    <a:gs pos="50000">
                      <a:srgbClr val="6C61AF">
                        <a:shade val="67500"/>
                        <a:satMod val="115000"/>
                      </a:srgbClr>
                    </a:gs>
                    <a:gs pos="100000">
                      <a:srgbClr val="6C61AF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 w="38100">
                  <a:noFill/>
                </a:ln>
                <a:effectLst>
                  <a:outerShdw blurRad="44450" dist="27940" dir="5400000" algn="ctr">
                    <a:srgbClr val="000000">
                      <a:alpha val="32000"/>
                    </a:srgb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584" name="任意多边形 2583"/>
                <p:cNvSpPr>
                  <a:spLocks/>
                </p:cNvSpPr>
                <p:nvPr/>
              </p:nvSpPr>
              <p:spPr>
                <a:xfrm rot="19797177">
                  <a:off x="9307083" y="2331291"/>
                  <a:ext cx="234000" cy="108000"/>
                </a:xfrm>
                <a:custGeom>
                  <a:avLst/>
                  <a:gdLst>
                    <a:gd name="connsiteX0" fmla="*/ 154635 w 309270"/>
                    <a:gd name="connsiteY0" fmla="*/ 0 h 252000"/>
                    <a:gd name="connsiteX1" fmla="*/ 309270 w 309270"/>
                    <a:gd name="connsiteY1" fmla="*/ 126000 h 252000"/>
                    <a:gd name="connsiteX2" fmla="*/ 154635 w 309270"/>
                    <a:gd name="connsiteY2" fmla="*/ 252000 h 252000"/>
                    <a:gd name="connsiteX3" fmla="*/ 0 w 309270"/>
                    <a:gd name="connsiteY3" fmla="*/ 126000 h 252000"/>
                    <a:gd name="connsiteX4" fmla="*/ 154635 w 309270"/>
                    <a:gd name="connsiteY4" fmla="*/ 0 h 25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9270" h="252000">
                      <a:moveTo>
                        <a:pt x="154635" y="0"/>
                      </a:moveTo>
                      <a:cubicBezTo>
                        <a:pt x="240038" y="0"/>
                        <a:pt x="309270" y="56412"/>
                        <a:pt x="309270" y="126000"/>
                      </a:cubicBezTo>
                      <a:cubicBezTo>
                        <a:pt x="309270" y="195588"/>
                        <a:pt x="240038" y="252000"/>
                        <a:pt x="154635" y="252000"/>
                      </a:cubicBezTo>
                      <a:cubicBezTo>
                        <a:pt x="69232" y="252000"/>
                        <a:pt x="0" y="195588"/>
                        <a:pt x="0" y="126000"/>
                      </a:cubicBezTo>
                      <a:cubicBezTo>
                        <a:pt x="0" y="56412"/>
                        <a:pt x="69232" y="0"/>
                        <a:pt x="154635" y="0"/>
                      </a:cubicBezTo>
                      <a:close/>
                    </a:path>
                  </a:pathLst>
                </a:custGeom>
                <a:solidFill>
                  <a:srgbClr val="383155"/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2570" name="组合 2569"/>
              <p:cNvGrpSpPr>
                <a:grpSpLocks noChangeAspect="1"/>
              </p:cNvGrpSpPr>
              <p:nvPr/>
            </p:nvGrpSpPr>
            <p:grpSpPr>
              <a:xfrm rot="7560000" flipH="1">
                <a:off x="5147624" y="1371783"/>
                <a:ext cx="136800" cy="64061"/>
                <a:chOff x="9190349" y="2306345"/>
                <a:chExt cx="540000" cy="252873"/>
              </a:xfrm>
            </p:grpSpPr>
            <p:sp>
              <p:nvSpPr>
                <p:cNvPr id="2579" name="任意多边形 2578"/>
                <p:cNvSpPr/>
                <p:nvPr/>
              </p:nvSpPr>
              <p:spPr>
                <a:xfrm rot="19797177">
                  <a:off x="9190349" y="2306345"/>
                  <a:ext cx="540000" cy="252000"/>
                </a:xfrm>
                <a:custGeom>
                  <a:avLst/>
                  <a:gdLst>
                    <a:gd name="connsiteX0" fmla="*/ 347883 w 695766"/>
                    <a:gd name="connsiteY0" fmla="*/ 0 h 566928"/>
                    <a:gd name="connsiteX1" fmla="*/ 695766 w 695766"/>
                    <a:gd name="connsiteY1" fmla="*/ 283464 h 566928"/>
                    <a:gd name="connsiteX2" fmla="*/ 347883 w 695766"/>
                    <a:gd name="connsiteY2" fmla="*/ 566928 h 566928"/>
                    <a:gd name="connsiteX3" fmla="*/ 0 w 695766"/>
                    <a:gd name="connsiteY3" fmla="*/ 283464 h 566928"/>
                    <a:gd name="connsiteX4" fmla="*/ 347883 w 695766"/>
                    <a:gd name="connsiteY4" fmla="*/ 0 h 566928"/>
                    <a:gd name="connsiteX5" fmla="*/ 338271 w 695766"/>
                    <a:gd name="connsiteY5" fmla="*/ 21864 h 566928"/>
                    <a:gd name="connsiteX6" fmla="*/ 183636 w 695766"/>
                    <a:gd name="connsiteY6" fmla="*/ 147864 h 566928"/>
                    <a:gd name="connsiteX7" fmla="*/ 338271 w 695766"/>
                    <a:gd name="connsiteY7" fmla="*/ 273864 h 566928"/>
                    <a:gd name="connsiteX8" fmla="*/ 492906 w 695766"/>
                    <a:gd name="connsiteY8" fmla="*/ 147864 h 566928"/>
                    <a:gd name="connsiteX9" fmla="*/ 338271 w 695766"/>
                    <a:gd name="connsiteY9" fmla="*/ 21864 h 566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95766" h="566928">
                      <a:moveTo>
                        <a:pt x="347883" y="0"/>
                      </a:moveTo>
                      <a:cubicBezTo>
                        <a:pt x="540013" y="0"/>
                        <a:pt x="695766" y="126911"/>
                        <a:pt x="695766" y="283464"/>
                      </a:cubicBezTo>
                      <a:cubicBezTo>
                        <a:pt x="695766" y="440017"/>
                        <a:pt x="540013" y="566928"/>
                        <a:pt x="347883" y="566928"/>
                      </a:cubicBezTo>
                      <a:cubicBezTo>
                        <a:pt x="155753" y="566928"/>
                        <a:pt x="0" y="440017"/>
                        <a:pt x="0" y="283464"/>
                      </a:cubicBezTo>
                      <a:cubicBezTo>
                        <a:pt x="0" y="126911"/>
                        <a:pt x="155753" y="0"/>
                        <a:pt x="347883" y="0"/>
                      </a:cubicBezTo>
                      <a:close/>
                      <a:moveTo>
                        <a:pt x="338271" y="21864"/>
                      </a:moveTo>
                      <a:cubicBezTo>
                        <a:pt x="252868" y="21864"/>
                        <a:pt x="183636" y="78276"/>
                        <a:pt x="183636" y="147864"/>
                      </a:cubicBezTo>
                      <a:cubicBezTo>
                        <a:pt x="183636" y="217452"/>
                        <a:pt x="252868" y="273864"/>
                        <a:pt x="338271" y="273864"/>
                      </a:cubicBezTo>
                      <a:cubicBezTo>
                        <a:pt x="423674" y="273864"/>
                        <a:pt x="492906" y="217452"/>
                        <a:pt x="492906" y="147864"/>
                      </a:cubicBezTo>
                      <a:cubicBezTo>
                        <a:pt x="492906" y="78276"/>
                        <a:pt x="423674" y="21864"/>
                        <a:pt x="338271" y="21864"/>
                      </a:cubicBezTo>
                      <a:close/>
                    </a:path>
                  </a:pathLst>
                </a:custGeom>
                <a:solidFill>
                  <a:srgbClr val="3A3358"/>
                </a:solidFill>
                <a:ln w="19050">
                  <a:solidFill>
                    <a:srgbClr val="A8A1C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580" name="椭圆 2579"/>
                <p:cNvSpPr/>
                <p:nvPr/>
              </p:nvSpPr>
              <p:spPr>
                <a:xfrm rot="19797177">
                  <a:off x="9199130" y="2307218"/>
                  <a:ext cx="522000" cy="25200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6C61AF">
                        <a:shade val="30000"/>
                        <a:satMod val="115000"/>
                      </a:srgbClr>
                    </a:gs>
                    <a:gs pos="50000">
                      <a:srgbClr val="6C61AF">
                        <a:shade val="67500"/>
                        <a:satMod val="115000"/>
                      </a:srgbClr>
                    </a:gs>
                    <a:gs pos="100000">
                      <a:srgbClr val="6C61AF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 w="38100">
                  <a:noFill/>
                </a:ln>
                <a:effectLst>
                  <a:outerShdw blurRad="44450" dist="27940" dir="5400000" algn="ctr">
                    <a:srgbClr val="000000">
                      <a:alpha val="32000"/>
                    </a:srgb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581" name="任意多边形 2580"/>
                <p:cNvSpPr>
                  <a:spLocks/>
                </p:cNvSpPr>
                <p:nvPr/>
              </p:nvSpPr>
              <p:spPr>
                <a:xfrm rot="19797177">
                  <a:off x="9307083" y="2331291"/>
                  <a:ext cx="234000" cy="108000"/>
                </a:xfrm>
                <a:custGeom>
                  <a:avLst/>
                  <a:gdLst>
                    <a:gd name="connsiteX0" fmla="*/ 154635 w 309270"/>
                    <a:gd name="connsiteY0" fmla="*/ 0 h 252000"/>
                    <a:gd name="connsiteX1" fmla="*/ 309270 w 309270"/>
                    <a:gd name="connsiteY1" fmla="*/ 126000 h 252000"/>
                    <a:gd name="connsiteX2" fmla="*/ 154635 w 309270"/>
                    <a:gd name="connsiteY2" fmla="*/ 252000 h 252000"/>
                    <a:gd name="connsiteX3" fmla="*/ 0 w 309270"/>
                    <a:gd name="connsiteY3" fmla="*/ 126000 h 252000"/>
                    <a:gd name="connsiteX4" fmla="*/ 154635 w 309270"/>
                    <a:gd name="connsiteY4" fmla="*/ 0 h 25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9270" h="252000">
                      <a:moveTo>
                        <a:pt x="154635" y="0"/>
                      </a:moveTo>
                      <a:cubicBezTo>
                        <a:pt x="240038" y="0"/>
                        <a:pt x="309270" y="56412"/>
                        <a:pt x="309270" y="126000"/>
                      </a:cubicBezTo>
                      <a:cubicBezTo>
                        <a:pt x="309270" y="195588"/>
                        <a:pt x="240038" y="252000"/>
                        <a:pt x="154635" y="252000"/>
                      </a:cubicBezTo>
                      <a:cubicBezTo>
                        <a:pt x="69232" y="252000"/>
                        <a:pt x="0" y="195588"/>
                        <a:pt x="0" y="126000"/>
                      </a:cubicBezTo>
                      <a:cubicBezTo>
                        <a:pt x="0" y="56412"/>
                        <a:pt x="69232" y="0"/>
                        <a:pt x="154635" y="0"/>
                      </a:cubicBezTo>
                      <a:close/>
                    </a:path>
                  </a:pathLst>
                </a:custGeom>
                <a:solidFill>
                  <a:srgbClr val="383155"/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2571" name="组合 2570"/>
              <p:cNvGrpSpPr/>
              <p:nvPr/>
            </p:nvGrpSpPr>
            <p:grpSpPr>
              <a:xfrm rot="15360000">
                <a:off x="5465777" y="1273249"/>
                <a:ext cx="107909" cy="136800"/>
                <a:chOff x="6412491" y="999000"/>
                <a:chExt cx="107909" cy="136800"/>
              </a:xfrm>
            </p:grpSpPr>
            <p:sp>
              <p:nvSpPr>
                <p:cNvPr id="2576" name="任意多边形 2575"/>
                <p:cNvSpPr/>
                <p:nvPr/>
              </p:nvSpPr>
              <p:spPr>
                <a:xfrm rot="16376582">
                  <a:off x="6397905" y="1013586"/>
                  <a:ext cx="136800" cy="107627"/>
                </a:xfrm>
                <a:custGeom>
                  <a:avLst/>
                  <a:gdLst>
                    <a:gd name="connsiteX0" fmla="*/ 347883 w 695766"/>
                    <a:gd name="connsiteY0" fmla="*/ 0 h 566928"/>
                    <a:gd name="connsiteX1" fmla="*/ 695766 w 695766"/>
                    <a:gd name="connsiteY1" fmla="*/ 283464 h 566928"/>
                    <a:gd name="connsiteX2" fmla="*/ 347883 w 695766"/>
                    <a:gd name="connsiteY2" fmla="*/ 566928 h 566928"/>
                    <a:gd name="connsiteX3" fmla="*/ 0 w 695766"/>
                    <a:gd name="connsiteY3" fmla="*/ 283464 h 566928"/>
                    <a:gd name="connsiteX4" fmla="*/ 347883 w 695766"/>
                    <a:gd name="connsiteY4" fmla="*/ 0 h 566928"/>
                    <a:gd name="connsiteX5" fmla="*/ 338271 w 695766"/>
                    <a:gd name="connsiteY5" fmla="*/ 21864 h 566928"/>
                    <a:gd name="connsiteX6" fmla="*/ 183636 w 695766"/>
                    <a:gd name="connsiteY6" fmla="*/ 147864 h 566928"/>
                    <a:gd name="connsiteX7" fmla="*/ 338271 w 695766"/>
                    <a:gd name="connsiteY7" fmla="*/ 273864 h 566928"/>
                    <a:gd name="connsiteX8" fmla="*/ 492906 w 695766"/>
                    <a:gd name="connsiteY8" fmla="*/ 147864 h 566928"/>
                    <a:gd name="connsiteX9" fmla="*/ 338271 w 695766"/>
                    <a:gd name="connsiteY9" fmla="*/ 21864 h 566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95766" h="566928">
                      <a:moveTo>
                        <a:pt x="347883" y="0"/>
                      </a:moveTo>
                      <a:cubicBezTo>
                        <a:pt x="540013" y="0"/>
                        <a:pt x="695766" y="126911"/>
                        <a:pt x="695766" y="283464"/>
                      </a:cubicBezTo>
                      <a:cubicBezTo>
                        <a:pt x="695766" y="440017"/>
                        <a:pt x="540013" y="566928"/>
                        <a:pt x="347883" y="566928"/>
                      </a:cubicBezTo>
                      <a:cubicBezTo>
                        <a:pt x="155753" y="566928"/>
                        <a:pt x="0" y="440017"/>
                        <a:pt x="0" y="283464"/>
                      </a:cubicBezTo>
                      <a:cubicBezTo>
                        <a:pt x="0" y="126911"/>
                        <a:pt x="155753" y="0"/>
                        <a:pt x="347883" y="0"/>
                      </a:cubicBezTo>
                      <a:close/>
                      <a:moveTo>
                        <a:pt x="338271" y="21864"/>
                      </a:moveTo>
                      <a:cubicBezTo>
                        <a:pt x="252868" y="21864"/>
                        <a:pt x="183636" y="78276"/>
                        <a:pt x="183636" y="147864"/>
                      </a:cubicBezTo>
                      <a:cubicBezTo>
                        <a:pt x="183636" y="217452"/>
                        <a:pt x="252868" y="273864"/>
                        <a:pt x="338271" y="273864"/>
                      </a:cubicBezTo>
                      <a:cubicBezTo>
                        <a:pt x="423674" y="273864"/>
                        <a:pt x="492906" y="217452"/>
                        <a:pt x="492906" y="147864"/>
                      </a:cubicBezTo>
                      <a:cubicBezTo>
                        <a:pt x="492906" y="78276"/>
                        <a:pt x="423674" y="21864"/>
                        <a:pt x="338271" y="21864"/>
                      </a:cubicBezTo>
                      <a:close/>
                    </a:path>
                  </a:pathLst>
                </a:custGeom>
                <a:solidFill>
                  <a:srgbClr val="3A3358"/>
                </a:solidFill>
                <a:ln w="19050">
                  <a:solidFill>
                    <a:srgbClr val="A8A1C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577" name="椭圆 2576"/>
                <p:cNvSpPr/>
                <p:nvPr/>
              </p:nvSpPr>
              <p:spPr>
                <a:xfrm rot="16376582">
                  <a:off x="6400467" y="1013835"/>
                  <a:ext cx="132240" cy="10762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6C61AF">
                        <a:shade val="30000"/>
                        <a:satMod val="115000"/>
                      </a:srgbClr>
                    </a:gs>
                    <a:gs pos="50000">
                      <a:srgbClr val="6C61AF">
                        <a:shade val="67500"/>
                        <a:satMod val="115000"/>
                      </a:srgbClr>
                    </a:gs>
                    <a:gs pos="100000">
                      <a:srgbClr val="6C61AF">
                        <a:shade val="100000"/>
                        <a:satMod val="115000"/>
                      </a:srgbClr>
                    </a:gs>
                  </a:gsLst>
                  <a:lin ang="5400000" scaled="0"/>
                  <a:tileRect/>
                </a:gradFill>
                <a:ln w="38100">
                  <a:noFill/>
                </a:ln>
                <a:effectLst>
                  <a:outerShdw blurRad="44450" dist="27940" dir="5400000" algn="ctr">
                    <a:srgbClr val="000000">
                      <a:alpha val="32000"/>
                    </a:srgb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578" name="任意多边形 2577"/>
                <p:cNvSpPr>
                  <a:spLocks/>
                </p:cNvSpPr>
                <p:nvPr/>
              </p:nvSpPr>
              <p:spPr>
                <a:xfrm rot="16376582">
                  <a:off x="6431473" y="1043481"/>
                  <a:ext cx="59280" cy="46126"/>
                </a:xfrm>
                <a:custGeom>
                  <a:avLst/>
                  <a:gdLst>
                    <a:gd name="connsiteX0" fmla="*/ 154635 w 309270"/>
                    <a:gd name="connsiteY0" fmla="*/ 0 h 252000"/>
                    <a:gd name="connsiteX1" fmla="*/ 309270 w 309270"/>
                    <a:gd name="connsiteY1" fmla="*/ 126000 h 252000"/>
                    <a:gd name="connsiteX2" fmla="*/ 154635 w 309270"/>
                    <a:gd name="connsiteY2" fmla="*/ 252000 h 252000"/>
                    <a:gd name="connsiteX3" fmla="*/ 0 w 309270"/>
                    <a:gd name="connsiteY3" fmla="*/ 126000 h 252000"/>
                    <a:gd name="connsiteX4" fmla="*/ 154635 w 309270"/>
                    <a:gd name="connsiteY4" fmla="*/ 0 h 25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9270" h="252000">
                      <a:moveTo>
                        <a:pt x="154635" y="0"/>
                      </a:moveTo>
                      <a:cubicBezTo>
                        <a:pt x="240038" y="0"/>
                        <a:pt x="309270" y="56412"/>
                        <a:pt x="309270" y="126000"/>
                      </a:cubicBezTo>
                      <a:cubicBezTo>
                        <a:pt x="309270" y="195588"/>
                        <a:pt x="240038" y="252000"/>
                        <a:pt x="154635" y="252000"/>
                      </a:cubicBezTo>
                      <a:cubicBezTo>
                        <a:pt x="69232" y="252000"/>
                        <a:pt x="0" y="195588"/>
                        <a:pt x="0" y="126000"/>
                      </a:cubicBezTo>
                      <a:cubicBezTo>
                        <a:pt x="0" y="56412"/>
                        <a:pt x="69232" y="0"/>
                        <a:pt x="154635" y="0"/>
                      </a:cubicBezTo>
                      <a:close/>
                    </a:path>
                  </a:pathLst>
                </a:custGeom>
                <a:solidFill>
                  <a:srgbClr val="383155"/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2572" name="组合 2571"/>
              <p:cNvGrpSpPr>
                <a:grpSpLocks noChangeAspect="1"/>
              </p:cNvGrpSpPr>
              <p:nvPr/>
            </p:nvGrpSpPr>
            <p:grpSpPr>
              <a:xfrm rot="6900000" flipH="1">
                <a:off x="4980944" y="1607529"/>
                <a:ext cx="136800" cy="64061"/>
                <a:chOff x="9190349" y="2306345"/>
                <a:chExt cx="540000" cy="252873"/>
              </a:xfrm>
            </p:grpSpPr>
            <p:sp>
              <p:nvSpPr>
                <p:cNvPr id="2573" name="任意多边形 2572"/>
                <p:cNvSpPr/>
                <p:nvPr/>
              </p:nvSpPr>
              <p:spPr>
                <a:xfrm rot="19797177">
                  <a:off x="9190349" y="2306345"/>
                  <a:ext cx="540000" cy="252000"/>
                </a:xfrm>
                <a:custGeom>
                  <a:avLst/>
                  <a:gdLst>
                    <a:gd name="connsiteX0" fmla="*/ 347883 w 695766"/>
                    <a:gd name="connsiteY0" fmla="*/ 0 h 566928"/>
                    <a:gd name="connsiteX1" fmla="*/ 695766 w 695766"/>
                    <a:gd name="connsiteY1" fmla="*/ 283464 h 566928"/>
                    <a:gd name="connsiteX2" fmla="*/ 347883 w 695766"/>
                    <a:gd name="connsiteY2" fmla="*/ 566928 h 566928"/>
                    <a:gd name="connsiteX3" fmla="*/ 0 w 695766"/>
                    <a:gd name="connsiteY3" fmla="*/ 283464 h 566928"/>
                    <a:gd name="connsiteX4" fmla="*/ 347883 w 695766"/>
                    <a:gd name="connsiteY4" fmla="*/ 0 h 566928"/>
                    <a:gd name="connsiteX5" fmla="*/ 338271 w 695766"/>
                    <a:gd name="connsiteY5" fmla="*/ 21864 h 566928"/>
                    <a:gd name="connsiteX6" fmla="*/ 183636 w 695766"/>
                    <a:gd name="connsiteY6" fmla="*/ 147864 h 566928"/>
                    <a:gd name="connsiteX7" fmla="*/ 338271 w 695766"/>
                    <a:gd name="connsiteY7" fmla="*/ 273864 h 566928"/>
                    <a:gd name="connsiteX8" fmla="*/ 492906 w 695766"/>
                    <a:gd name="connsiteY8" fmla="*/ 147864 h 566928"/>
                    <a:gd name="connsiteX9" fmla="*/ 338271 w 695766"/>
                    <a:gd name="connsiteY9" fmla="*/ 21864 h 566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95766" h="566928">
                      <a:moveTo>
                        <a:pt x="347883" y="0"/>
                      </a:moveTo>
                      <a:cubicBezTo>
                        <a:pt x="540013" y="0"/>
                        <a:pt x="695766" y="126911"/>
                        <a:pt x="695766" y="283464"/>
                      </a:cubicBezTo>
                      <a:cubicBezTo>
                        <a:pt x="695766" y="440017"/>
                        <a:pt x="540013" y="566928"/>
                        <a:pt x="347883" y="566928"/>
                      </a:cubicBezTo>
                      <a:cubicBezTo>
                        <a:pt x="155753" y="566928"/>
                        <a:pt x="0" y="440017"/>
                        <a:pt x="0" y="283464"/>
                      </a:cubicBezTo>
                      <a:cubicBezTo>
                        <a:pt x="0" y="126911"/>
                        <a:pt x="155753" y="0"/>
                        <a:pt x="347883" y="0"/>
                      </a:cubicBezTo>
                      <a:close/>
                      <a:moveTo>
                        <a:pt x="338271" y="21864"/>
                      </a:moveTo>
                      <a:cubicBezTo>
                        <a:pt x="252868" y="21864"/>
                        <a:pt x="183636" y="78276"/>
                        <a:pt x="183636" y="147864"/>
                      </a:cubicBezTo>
                      <a:cubicBezTo>
                        <a:pt x="183636" y="217452"/>
                        <a:pt x="252868" y="273864"/>
                        <a:pt x="338271" y="273864"/>
                      </a:cubicBezTo>
                      <a:cubicBezTo>
                        <a:pt x="423674" y="273864"/>
                        <a:pt x="492906" y="217452"/>
                        <a:pt x="492906" y="147864"/>
                      </a:cubicBezTo>
                      <a:cubicBezTo>
                        <a:pt x="492906" y="78276"/>
                        <a:pt x="423674" y="21864"/>
                        <a:pt x="338271" y="21864"/>
                      </a:cubicBezTo>
                      <a:close/>
                    </a:path>
                  </a:pathLst>
                </a:custGeom>
                <a:solidFill>
                  <a:srgbClr val="3A3358"/>
                </a:solidFill>
                <a:ln w="19050">
                  <a:solidFill>
                    <a:srgbClr val="A8A1C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574" name="椭圆 2573"/>
                <p:cNvSpPr/>
                <p:nvPr/>
              </p:nvSpPr>
              <p:spPr>
                <a:xfrm rot="19797177">
                  <a:off x="9199130" y="2307218"/>
                  <a:ext cx="522000" cy="25200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6C61AF">
                        <a:shade val="30000"/>
                        <a:satMod val="115000"/>
                      </a:srgbClr>
                    </a:gs>
                    <a:gs pos="50000">
                      <a:srgbClr val="6C61AF">
                        <a:shade val="67500"/>
                        <a:satMod val="115000"/>
                      </a:srgbClr>
                    </a:gs>
                    <a:gs pos="100000">
                      <a:srgbClr val="6C61AF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 w="38100">
                  <a:noFill/>
                </a:ln>
                <a:effectLst>
                  <a:outerShdw blurRad="44450" dist="27940" dir="5400000" algn="ctr">
                    <a:srgbClr val="000000">
                      <a:alpha val="32000"/>
                    </a:srgb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575" name="任意多边形 2574"/>
                <p:cNvSpPr>
                  <a:spLocks/>
                </p:cNvSpPr>
                <p:nvPr/>
              </p:nvSpPr>
              <p:spPr>
                <a:xfrm rot="19797177">
                  <a:off x="9307083" y="2331291"/>
                  <a:ext cx="234000" cy="108000"/>
                </a:xfrm>
                <a:custGeom>
                  <a:avLst/>
                  <a:gdLst>
                    <a:gd name="connsiteX0" fmla="*/ 154635 w 309270"/>
                    <a:gd name="connsiteY0" fmla="*/ 0 h 252000"/>
                    <a:gd name="connsiteX1" fmla="*/ 309270 w 309270"/>
                    <a:gd name="connsiteY1" fmla="*/ 126000 h 252000"/>
                    <a:gd name="connsiteX2" fmla="*/ 154635 w 309270"/>
                    <a:gd name="connsiteY2" fmla="*/ 252000 h 252000"/>
                    <a:gd name="connsiteX3" fmla="*/ 0 w 309270"/>
                    <a:gd name="connsiteY3" fmla="*/ 126000 h 252000"/>
                    <a:gd name="connsiteX4" fmla="*/ 154635 w 309270"/>
                    <a:gd name="connsiteY4" fmla="*/ 0 h 25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9270" h="252000">
                      <a:moveTo>
                        <a:pt x="154635" y="0"/>
                      </a:moveTo>
                      <a:cubicBezTo>
                        <a:pt x="240038" y="0"/>
                        <a:pt x="309270" y="56412"/>
                        <a:pt x="309270" y="126000"/>
                      </a:cubicBezTo>
                      <a:cubicBezTo>
                        <a:pt x="309270" y="195588"/>
                        <a:pt x="240038" y="252000"/>
                        <a:pt x="154635" y="252000"/>
                      </a:cubicBezTo>
                      <a:cubicBezTo>
                        <a:pt x="69232" y="252000"/>
                        <a:pt x="0" y="195588"/>
                        <a:pt x="0" y="126000"/>
                      </a:cubicBezTo>
                      <a:cubicBezTo>
                        <a:pt x="0" y="56412"/>
                        <a:pt x="69232" y="0"/>
                        <a:pt x="154635" y="0"/>
                      </a:cubicBezTo>
                      <a:close/>
                    </a:path>
                  </a:pathLst>
                </a:custGeom>
                <a:solidFill>
                  <a:srgbClr val="383155"/>
                </a:solidFill>
                <a:ln w="285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grpSp>
          <p:nvGrpSpPr>
            <p:cNvPr id="1099" name="组合 1098"/>
            <p:cNvGrpSpPr/>
            <p:nvPr/>
          </p:nvGrpSpPr>
          <p:grpSpPr>
            <a:xfrm rot="14220000" flipH="1">
              <a:off x="5672851" y="4506071"/>
              <a:ext cx="1355310" cy="117045"/>
              <a:chOff x="5861741" y="3853910"/>
              <a:chExt cx="1355310" cy="117045"/>
            </a:xfrm>
          </p:grpSpPr>
          <p:sp>
            <p:nvSpPr>
              <p:cNvPr id="2550" name="任意多边形 2549"/>
              <p:cNvSpPr/>
              <p:nvPr/>
            </p:nvSpPr>
            <p:spPr>
              <a:xfrm>
                <a:off x="5864451" y="3855246"/>
                <a:ext cx="1352600" cy="115709"/>
              </a:xfrm>
              <a:custGeom>
                <a:avLst/>
                <a:gdLst>
                  <a:gd name="connsiteX0" fmla="*/ 10093 w 1352600"/>
                  <a:gd name="connsiteY0" fmla="*/ 0 h 115709"/>
                  <a:gd name="connsiteX1" fmla="*/ 195830 w 1352600"/>
                  <a:gd name="connsiteY1" fmla="*/ 42862 h 115709"/>
                  <a:gd name="connsiteX2" fmla="*/ 438718 w 1352600"/>
                  <a:gd name="connsiteY2" fmla="*/ 76199 h 115709"/>
                  <a:gd name="connsiteX3" fmla="*/ 707800 w 1352600"/>
                  <a:gd name="connsiteY3" fmla="*/ 85724 h 115709"/>
                  <a:gd name="connsiteX4" fmla="*/ 960212 w 1352600"/>
                  <a:gd name="connsiteY4" fmla="*/ 69056 h 115709"/>
                  <a:gd name="connsiteX5" fmla="*/ 1167380 w 1352600"/>
                  <a:gd name="connsiteY5" fmla="*/ 47624 h 115709"/>
                  <a:gd name="connsiteX6" fmla="*/ 1326924 w 1352600"/>
                  <a:gd name="connsiteY6" fmla="*/ 30955 h 115709"/>
                  <a:gd name="connsiteX7" fmla="*/ 1350737 w 1352600"/>
                  <a:gd name="connsiteY7" fmla="*/ 52387 h 115709"/>
                  <a:gd name="connsiteX8" fmla="*/ 1310255 w 1352600"/>
                  <a:gd name="connsiteY8" fmla="*/ 64293 h 115709"/>
                  <a:gd name="connsiteX9" fmla="*/ 1174524 w 1352600"/>
                  <a:gd name="connsiteY9" fmla="*/ 76199 h 115709"/>
                  <a:gd name="connsiteX10" fmla="*/ 981643 w 1352600"/>
                  <a:gd name="connsiteY10" fmla="*/ 95249 h 115709"/>
                  <a:gd name="connsiteX11" fmla="*/ 753043 w 1352600"/>
                  <a:gd name="connsiteY11" fmla="*/ 114299 h 115709"/>
                  <a:gd name="connsiteX12" fmla="*/ 543493 w 1352600"/>
                  <a:gd name="connsiteY12" fmla="*/ 114298 h 115709"/>
                  <a:gd name="connsiteX13" fmla="*/ 360137 w 1352600"/>
                  <a:gd name="connsiteY13" fmla="*/ 100012 h 115709"/>
                  <a:gd name="connsiteX14" fmla="*/ 148205 w 1352600"/>
                  <a:gd name="connsiteY14" fmla="*/ 69055 h 115709"/>
                  <a:gd name="connsiteX15" fmla="*/ 20735 w 1352600"/>
                  <a:gd name="connsiteY15" fmla="*/ 38136 h 115709"/>
                  <a:gd name="connsiteX16" fmla="*/ 0 w 1352600"/>
                  <a:gd name="connsiteY16" fmla="*/ 30183 h 115709"/>
                  <a:gd name="connsiteX17" fmla="*/ 8035 w 1352600"/>
                  <a:gd name="connsiteY17" fmla="*/ 194 h 115709"/>
                  <a:gd name="connsiteX18" fmla="*/ 10093 w 1352600"/>
                  <a:gd name="connsiteY18" fmla="*/ 0 h 115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352600" h="115709">
                    <a:moveTo>
                      <a:pt x="10093" y="0"/>
                    </a:moveTo>
                    <a:cubicBezTo>
                      <a:pt x="43430" y="2381"/>
                      <a:pt x="124393" y="30162"/>
                      <a:pt x="195830" y="42862"/>
                    </a:cubicBezTo>
                    <a:cubicBezTo>
                      <a:pt x="267268" y="55562"/>
                      <a:pt x="353390" y="69055"/>
                      <a:pt x="438718" y="76199"/>
                    </a:cubicBezTo>
                    <a:cubicBezTo>
                      <a:pt x="524046" y="83343"/>
                      <a:pt x="620884" y="86914"/>
                      <a:pt x="707800" y="85724"/>
                    </a:cubicBezTo>
                    <a:cubicBezTo>
                      <a:pt x="794716" y="84534"/>
                      <a:pt x="883615" y="75406"/>
                      <a:pt x="960212" y="69056"/>
                    </a:cubicBezTo>
                    <a:lnTo>
                      <a:pt x="1167380" y="47624"/>
                    </a:lnTo>
                    <a:cubicBezTo>
                      <a:pt x="1228499" y="41274"/>
                      <a:pt x="1296365" y="30161"/>
                      <a:pt x="1326924" y="30955"/>
                    </a:cubicBezTo>
                    <a:cubicBezTo>
                      <a:pt x="1357484" y="31749"/>
                      <a:pt x="1353515" y="46831"/>
                      <a:pt x="1350737" y="52387"/>
                    </a:cubicBezTo>
                    <a:cubicBezTo>
                      <a:pt x="1347959" y="57943"/>
                      <a:pt x="1339624" y="60324"/>
                      <a:pt x="1310255" y="64293"/>
                    </a:cubicBezTo>
                    <a:cubicBezTo>
                      <a:pt x="1280886" y="68262"/>
                      <a:pt x="1219768" y="72230"/>
                      <a:pt x="1174524" y="76199"/>
                    </a:cubicBezTo>
                    <a:lnTo>
                      <a:pt x="981643" y="95249"/>
                    </a:lnTo>
                    <a:cubicBezTo>
                      <a:pt x="911396" y="101599"/>
                      <a:pt x="826068" y="111124"/>
                      <a:pt x="753043" y="114299"/>
                    </a:cubicBezTo>
                    <a:cubicBezTo>
                      <a:pt x="680018" y="117474"/>
                      <a:pt x="613343" y="114298"/>
                      <a:pt x="543493" y="114298"/>
                    </a:cubicBezTo>
                    <a:cubicBezTo>
                      <a:pt x="478009" y="111917"/>
                      <a:pt x="426018" y="107552"/>
                      <a:pt x="360137" y="100012"/>
                    </a:cubicBezTo>
                    <a:cubicBezTo>
                      <a:pt x="294256" y="92472"/>
                      <a:pt x="209324" y="80564"/>
                      <a:pt x="148205" y="69055"/>
                    </a:cubicBezTo>
                    <a:cubicBezTo>
                      <a:pt x="102366" y="60423"/>
                      <a:pt x="52509" y="48443"/>
                      <a:pt x="20735" y="38136"/>
                    </a:cubicBezTo>
                    <a:lnTo>
                      <a:pt x="0" y="30183"/>
                    </a:lnTo>
                    <a:lnTo>
                      <a:pt x="8035" y="194"/>
                    </a:lnTo>
                    <a:lnTo>
                      <a:pt x="10093" y="0"/>
                    </a:lnTo>
                    <a:close/>
                  </a:path>
                </a:pathLst>
              </a:custGeom>
              <a:solidFill>
                <a:srgbClr val="B1BE99"/>
              </a:solidFill>
              <a:ln w="3175">
                <a:noFill/>
              </a:ln>
              <a:effectLst/>
              <a:scene3d>
                <a:camera prst="orthographicFront">
                  <a:rot lat="0" lon="0" rev="0"/>
                </a:camera>
                <a:lightRig rig="contrasting" dir="t">
                  <a:rot lat="0" lon="0" rev="7800000"/>
                </a:lightRig>
              </a:scene3d>
              <a:sp3d>
                <a:bevelT w="139700" h="139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51" name="椭圆 2550"/>
              <p:cNvSpPr/>
              <p:nvPr/>
            </p:nvSpPr>
            <p:spPr>
              <a:xfrm rot="900000">
                <a:off x="5861741" y="3853910"/>
                <a:ext cx="21600" cy="36000"/>
              </a:xfrm>
              <a:prstGeom prst="ellipse">
                <a:avLst/>
              </a:prstGeom>
              <a:solidFill>
                <a:srgbClr val="374843"/>
              </a:solidFill>
              <a:ln w="9525">
                <a:solidFill>
                  <a:srgbClr val="B3C3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1100" name="任意多边形 1099"/>
            <p:cNvSpPr/>
            <p:nvPr/>
          </p:nvSpPr>
          <p:spPr>
            <a:xfrm>
              <a:off x="4628667" y="2909574"/>
              <a:ext cx="1313042" cy="1486216"/>
            </a:xfrm>
            <a:custGeom>
              <a:avLst/>
              <a:gdLst>
                <a:gd name="connsiteX0" fmla="*/ 1145 w 1313042"/>
                <a:gd name="connsiteY0" fmla="*/ 0 h 1486216"/>
                <a:gd name="connsiteX1" fmla="*/ 12389 w 1313042"/>
                <a:gd name="connsiteY1" fmla="*/ 16982 h 1486216"/>
                <a:gd name="connsiteX2" fmla="*/ 88589 w 1313042"/>
                <a:gd name="connsiteY2" fmla="*/ 55082 h 1486216"/>
                <a:gd name="connsiteX3" fmla="*/ 267183 w 1313042"/>
                <a:gd name="connsiteY3" fmla="*/ 100326 h 1486216"/>
                <a:gd name="connsiteX4" fmla="*/ 426727 w 1313042"/>
                <a:gd name="connsiteY4" fmla="*/ 140807 h 1486216"/>
                <a:gd name="connsiteX5" fmla="*/ 571983 w 1313042"/>
                <a:gd name="connsiteY5" fmla="*/ 207483 h 1486216"/>
                <a:gd name="connsiteX6" fmla="*/ 719621 w 1313042"/>
                <a:gd name="connsiteY6" fmla="*/ 274157 h 1486216"/>
                <a:gd name="connsiteX7" fmla="*/ 833921 w 1313042"/>
                <a:gd name="connsiteY7" fmla="*/ 314639 h 1486216"/>
                <a:gd name="connsiteX8" fmla="*/ 1007752 w 1313042"/>
                <a:gd name="connsiteY8" fmla="*/ 350357 h 1486216"/>
                <a:gd name="connsiteX9" fmla="*/ 1157770 w 1313042"/>
                <a:gd name="connsiteY9" fmla="*/ 378932 h 1486216"/>
                <a:gd name="connsiteX10" fmla="*/ 1255402 w 1313042"/>
                <a:gd name="connsiteY10" fmla="*/ 381314 h 1486216"/>
                <a:gd name="connsiteX11" fmla="*/ 1304906 w 1313042"/>
                <a:gd name="connsiteY11" fmla="*/ 362114 h 1486216"/>
                <a:gd name="connsiteX12" fmla="*/ 1311069 w 1313042"/>
                <a:gd name="connsiteY12" fmla="*/ 354557 h 1486216"/>
                <a:gd name="connsiteX13" fmla="*/ 1312517 w 1313042"/>
                <a:gd name="connsiteY13" fmla="*/ 369006 h 1486216"/>
                <a:gd name="connsiteX14" fmla="*/ 1303027 w 1313042"/>
                <a:gd name="connsiteY14" fmla="*/ 638489 h 1486216"/>
                <a:gd name="connsiteX15" fmla="*/ 1305408 w 1313042"/>
                <a:gd name="connsiteY15" fmla="*/ 945670 h 1486216"/>
                <a:gd name="connsiteX16" fmla="*/ 1295883 w 1313042"/>
                <a:gd name="connsiteY16" fmla="*/ 1202845 h 1486216"/>
                <a:gd name="connsiteX17" fmla="*/ 1219683 w 1313042"/>
                <a:gd name="connsiteY17" fmla="*/ 1398107 h 1486216"/>
                <a:gd name="connsiteX18" fmla="*/ 1060139 w 1313042"/>
                <a:gd name="connsiteY18" fmla="*/ 1486214 h 1486216"/>
                <a:gd name="connsiteX19" fmla="*/ 793439 w 1313042"/>
                <a:gd name="connsiteY19" fmla="*/ 1400489 h 1486216"/>
                <a:gd name="connsiteX20" fmla="*/ 529121 w 1313042"/>
                <a:gd name="connsiteY20" fmla="*/ 1257614 h 1486216"/>
                <a:gd name="connsiteX21" fmla="*/ 305284 w 1313042"/>
                <a:gd name="connsiteY21" fmla="*/ 1126646 h 1486216"/>
                <a:gd name="connsiteX22" fmla="*/ 190983 w 1313042"/>
                <a:gd name="connsiteY22" fmla="*/ 959957 h 1486216"/>
                <a:gd name="connsiteX23" fmla="*/ 133833 w 1313042"/>
                <a:gd name="connsiteY23" fmla="*/ 743264 h 1486216"/>
                <a:gd name="connsiteX24" fmla="*/ 93352 w 1313042"/>
                <a:gd name="connsiteY24" fmla="*/ 578957 h 1486216"/>
                <a:gd name="connsiteX25" fmla="*/ 55252 w 1313042"/>
                <a:gd name="connsiteY25" fmla="*/ 414651 h 1486216"/>
                <a:gd name="connsiteX26" fmla="*/ 31439 w 1313042"/>
                <a:gd name="connsiteY26" fmla="*/ 269395 h 1486216"/>
                <a:gd name="connsiteX27" fmla="*/ 12389 w 1313042"/>
                <a:gd name="connsiteY27" fmla="*/ 121757 h 1486216"/>
                <a:gd name="connsiteX28" fmla="*/ 0 w 1313042"/>
                <a:gd name="connsiteY28" fmla="*/ 9299 h 1486216"/>
                <a:gd name="connsiteX29" fmla="*/ 1145 w 1313042"/>
                <a:gd name="connsiteY29" fmla="*/ 0 h 148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13042" h="1486216">
                  <a:moveTo>
                    <a:pt x="1145" y="0"/>
                  </a:moveTo>
                  <a:lnTo>
                    <a:pt x="12389" y="16982"/>
                  </a:lnTo>
                  <a:cubicBezTo>
                    <a:pt x="27470" y="30079"/>
                    <a:pt x="46123" y="41191"/>
                    <a:pt x="88589" y="55082"/>
                  </a:cubicBezTo>
                  <a:cubicBezTo>
                    <a:pt x="131055" y="68973"/>
                    <a:pt x="210827" y="86039"/>
                    <a:pt x="267183" y="100326"/>
                  </a:cubicBezTo>
                  <a:cubicBezTo>
                    <a:pt x="267183" y="100326"/>
                    <a:pt x="375927" y="122948"/>
                    <a:pt x="426727" y="140807"/>
                  </a:cubicBezTo>
                  <a:cubicBezTo>
                    <a:pt x="477527" y="158667"/>
                    <a:pt x="523167" y="185258"/>
                    <a:pt x="571983" y="207483"/>
                  </a:cubicBezTo>
                  <a:cubicBezTo>
                    <a:pt x="620799" y="229708"/>
                    <a:pt x="675965" y="256298"/>
                    <a:pt x="719621" y="274157"/>
                  </a:cubicBezTo>
                  <a:cubicBezTo>
                    <a:pt x="763277" y="292016"/>
                    <a:pt x="785899" y="301939"/>
                    <a:pt x="833921" y="314639"/>
                  </a:cubicBezTo>
                  <a:cubicBezTo>
                    <a:pt x="881943" y="327339"/>
                    <a:pt x="953777" y="339642"/>
                    <a:pt x="1007752" y="350357"/>
                  </a:cubicBezTo>
                  <a:cubicBezTo>
                    <a:pt x="1061727" y="361072"/>
                    <a:pt x="1116495" y="373772"/>
                    <a:pt x="1157770" y="378932"/>
                  </a:cubicBezTo>
                  <a:cubicBezTo>
                    <a:pt x="1199045" y="384092"/>
                    <a:pt x="1229605" y="385680"/>
                    <a:pt x="1255402" y="381314"/>
                  </a:cubicBezTo>
                  <a:cubicBezTo>
                    <a:pt x="1274750" y="378040"/>
                    <a:pt x="1294098" y="370970"/>
                    <a:pt x="1304906" y="362114"/>
                  </a:cubicBezTo>
                  <a:lnTo>
                    <a:pt x="1311069" y="354557"/>
                  </a:lnTo>
                  <a:lnTo>
                    <a:pt x="1312517" y="369006"/>
                  </a:lnTo>
                  <a:cubicBezTo>
                    <a:pt x="1315659" y="432171"/>
                    <a:pt x="1303722" y="550979"/>
                    <a:pt x="1303027" y="638489"/>
                  </a:cubicBezTo>
                  <a:cubicBezTo>
                    <a:pt x="1302233" y="738501"/>
                    <a:pt x="1306599" y="851611"/>
                    <a:pt x="1305408" y="945670"/>
                  </a:cubicBezTo>
                  <a:cubicBezTo>
                    <a:pt x="1304217" y="1039729"/>
                    <a:pt x="1310170" y="1127439"/>
                    <a:pt x="1295883" y="1202845"/>
                  </a:cubicBezTo>
                  <a:cubicBezTo>
                    <a:pt x="1281596" y="1278251"/>
                    <a:pt x="1258974" y="1350879"/>
                    <a:pt x="1219683" y="1398107"/>
                  </a:cubicBezTo>
                  <a:cubicBezTo>
                    <a:pt x="1180392" y="1445335"/>
                    <a:pt x="1131180" y="1485817"/>
                    <a:pt x="1060139" y="1486214"/>
                  </a:cubicBezTo>
                  <a:cubicBezTo>
                    <a:pt x="989098" y="1486611"/>
                    <a:pt x="881942" y="1438589"/>
                    <a:pt x="793439" y="1400489"/>
                  </a:cubicBezTo>
                  <a:cubicBezTo>
                    <a:pt x="704936" y="1362389"/>
                    <a:pt x="610480" y="1303254"/>
                    <a:pt x="529121" y="1257614"/>
                  </a:cubicBezTo>
                  <a:cubicBezTo>
                    <a:pt x="447762" y="1211974"/>
                    <a:pt x="361640" y="1176255"/>
                    <a:pt x="305284" y="1126646"/>
                  </a:cubicBezTo>
                  <a:cubicBezTo>
                    <a:pt x="248928" y="1077037"/>
                    <a:pt x="219558" y="1023854"/>
                    <a:pt x="190983" y="959957"/>
                  </a:cubicBezTo>
                  <a:cubicBezTo>
                    <a:pt x="162408" y="896060"/>
                    <a:pt x="150105" y="806764"/>
                    <a:pt x="133833" y="743264"/>
                  </a:cubicBezTo>
                  <a:cubicBezTo>
                    <a:pt x="117561" y="679764"/>
                    <a:pt x="106449" y="633726"/>
                    <a:pt x="93352" y="578957"/>
                  </a:cubicBezTo>
                  <a:cubicBezTo>
                    <a:pt x="80255" y="524188"/>
                    <a:pt x="65571" y="466245"/>
                    <a:pt x="55252" y="414651"/>
                  </a:cubicBezTo>
                  <a:cubicBezTo>
                    <a:pt x="44933" y="363057"/>
                    <a:pt x="38583" y="318211"/>
                    <a:pt x="31439" y="269395"/>
                  </a:cubicBezTo>
                  <a:cubicBezTo>
                    <a:pt x="24295" y="220579"/>
                    <a:pt x="17151" y="168985"/>
                    <a:pt x="12389" y="121757"/>
                  </a:cubicBezTo>
                  <a:cubicBezTo>
                    <a:pt x="8818" y="86336"/>
                    <a:pt x="335" y="39306"/>
                    <a:pt x="0" y="9299"/>
                  </a:cubicBezTo>
                  <a:lnTo>
                    <a:pt x="1145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63AED3">
                    <a:shade val="30000"/>
                    <a:satMod val="115000"/>
                  </a:srgbClr>
                </a:gs>
                <a:gs pos="50000">
                  <a:srgbClr val="63AED3">
                    <a:shade val="67500"/>
                    <a:satMod val="115000"/>
                  </a:srgbClr>
                </a:gs>
                <a:gs pos="100000">
                  <a:srgbClr val="63AED3">
                    <a:shade val="100000"/>
                    <a:satMod val="115000"/>
                  </a:srgbClr>
                </a:gs>
              </a:gsLst>
              <a:lin ang="10800000" scaled="1"/>
              <a:tileRect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101" name="组合 1100"/>
            <p:cNvGrpSpPr/>
            <p:nvPr/>
          </p:nvGrpSpPr>
          <p:grpSpPr>
            <a:xfrm rot="4740000">
              <a:off x="4921585" y="4860754"/>
              <a:ext cx="1355310" cy="117045"/>
              <a:chOff x="5861741" y="3853910"/>
              <a:chExt cx="1355310" cy="117045"/>
            </a:xfrm>
          </p:grpSpPr>
          <p:sp>
            <p:nvSpPr>
              <p:cNvPr id="2548" name="任意多边形 2547"/>
              <p:cNvSpPr/>
              <p:nvPr/>
            </p:nvSpPr>
            <p:spPr>
              <a:xfrm>
                <a:off x="5864451" y="3855246"/>
                <a:ext cx="1352600" cy="115709"/>
              </a:xfrm>
              <a:custGeom>
                <a:avLst/>
                <a:gdLst>
                  <a:gd name="connsiteX0" fmla="*/ 10093 w 1352600"/>
                  <a:gd name="connsiteY0" fmla="*/ 0 h 115709"/>
                  <a:gd name="connsiteX1" fmla="*/ 195830 w 1352600"/>
                  <a:gd name="connsiteY1" fmla="*/ 42862 h 115709"/>
                  <a:gd name="connsiteX2" fmla="*/ 438718 w 1352600"/>
                  <a:gd name="connsiteY2" fmla="*/ 76199 h 115709"/>
                  <a:gd name="connsiteX3" fmla="*/ 707800 w 1352600"/>
                  <a:gd name="connsiteY3" fmla="*/ 85724 h 115709"/>
                  <a:gd name="connsiteX4" fmla="*/ 960212 w 1352600"/>
                  <a:gd name="connsiteY4" fmla="*/ 69056 h 115709"/>
                  <a:gd name="connsiteX5" fmla="*/ 1167380 w 1352600"/>
                  <a:gd name="connsiteY5" fmla="*/ 47624 h 115709"/>
                  <a:gd name="connsiteX6" fmla="*/ 1326924 w 1352600"/>
                  <a:gd name="connsiteY6" fmla="*/ 30955 h 115709"/>
                  <a:gd name="connsiteX7" fmla="*/ 1350737 w 1352600"/>
                  <a:gd name="connsiteY7" fmla="*/ 52387 h 115709"/>
                  <a:gd name="connsiteX8" fmla="*/ 1310255 w 1352600"/>
                  <a:gd name="connsiteY8" fmla="*/ 64293 h 115709"/>
                  <a:gd name="connsiteX9" fmla="*/ 1174524 w 1352600"/>
                  <a:gd name="connsiteY9" fmla="*/ 76199 h 115709"/>
                  <a:gd name="connsiteX10" fmla="*/ 981643 w 1352600"/>
                  <a:gd name="connsiteY10" fmla="*/ 95249 h 115709"/>
                  <a:gd name="connsiteX11" fmla="*/ 753043 w 1352600"/>
                  <a:gd name="connsiteY11" fmla="*/ 114299 h 115709"/>
                  <a:gd name="connsiteX12" fmla="*/ 543493 w 1352600"/>
                  <a:gd name="connsiteY12" fmla="*/ 114298 h 115709"/>
                  <a:gd name="connsiteX13" fmla="*/ 360137 w 1352600"/>
                  <a:gd name="connsiteY13" fmla="*/ 100012 h 115709"/>
                  <a:gd name="connsiteX14" fmla="*/ 148205 w 1352600"/>
                  <a:gd name="connsiteY14" fmla="*/ 69055 h 115709"/>
                  <a:gd name="connsiteX15" fmla="*/ 20735 w 1352600"/>
                  <a:gd name="connsiteY15" fmla="*/ 38136 h 115709"/>
                  <a:gd name="connsiteX16" fmla="*/ 0 w 1352600"/>
                  <a:gd name="connsiteY16" fmla="*/ 30183 h 115709"/>
                  <a:gd name="connsiteX17" fmla="*/ 8035 w 1352600"/>
                  <a:gd name="connsiteY17" fmla="*/ 194 h 115709"/>
                  <a:gd name="connsiteX18" fmla="*/ 10093 w 1352600"/>
                  <a:gd name="connsiteY18" fmla="*/ 0 h 115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352600" h="115709">
                    <a:moveTo>
                      <a:pt x="10093" y="0"/>
                    </a:moveTo>
                    <a:cubicBezTo>
                      <a:pt x="43430" y="2381"/>
                      <a:pt x="124393" y="30162"/>
                      <a:pt x="195830" y="42862"/>
                    </a:cubicBezTo>
                    <a:cubicBezTo>
                      <a:pt x="267268" y="55562"/>
                      <a:pt x="353390" y="69055"/>
                      <a:pt x="438718" y="76199"/>
                    </a:cubicBezTo>
                    <a:cubicBezTo>
                      <a:pt x="524046" y="83343"/>
                      <a:pt x="620884" y="86914"/>
                      <a:pt x="707800" y="85724"/>
                    </a:cubicBezTo>
                    <a:cubicBezTo>
                      <a:pt x="794716" y="84534"/>
                      <a:pt x="883615" y="75406"/>
                      <a:pt x="960212" y="69056"/>
                    </a:cubicBezTo>
                    <a:lnTo>
                      <a:pt x="1167380" y="47624"/>
                    </a:lnTo>
                    <a:cubicBezTo>
                      <a:pt x="1228499" y="41274"/>
                      <a:pt x="1296365" y="30161"/>
                      <a:pt x="1326924" y="30955"/>
                    </a:cubicBezTo>
                    <a:cubicBezTo>
                      <a:pt x="1357484" y="31749"/>
                      <a:pt x="1353515" y="46831"/>
                      <a:pt x="1350737" y="52387"/>
                    </a:cubicBezTo>
                    <a:cubicBezTo>
                      <a:pt x="1347959" y="57943"/>
                      <a:pt x="1339624" y="60324"/>
                      <a:pt x="1310255" y="64293"/>
                    </a:cubicBezTo>
                    <a:cubicBezTo>
                      <a:pt x="1280886" y="68262"/>
                      <a:pt x="1219768" y="72230"/>
                      <a:pt x="1174524" y="76199"/>
                    </a:cubicBezTo>
                    <a:lnTo>
                      <a:pt x="981643" y="95249"/>
                    </a:lnTo>
                    <a:cubicBezTo>
                      <a:pt x="911396" y="101599"/>
                      <a:pt x="826068" y="111124"/>
                      <a:pt x="753043" y="114299"/>
                    </a:cubicBezTo>
                    <a:cubicBezTo>
                      <a:pt x="680018" y="117474"/>
                      <a:pt x="613343" y="114298"/>
                      <a:pt x="543493" y="114298"/>
                    </a:cubicBezTo>
                    <a:cubicBezTo>
                      <a:pt x="478009" y="111917"/>
                      <a:pt x="426018" y="107552"/>
                      <a:pt x="360137" y="100012"/>
                    </a:cubicBezTo>
                    <a:cubicBezTo>
                      <a:pt x="294256" y="92472"/>
                      <a:pt x="209324" y="80564"/>
                      <a:pt x="148205" y="69055"/>
                    </a:cubicBezTo>
                    <a:cubicBezTo>
                      <a:pt x="102366" y="60423"/>
                      <a:pt x="52509" y="48443"/>
                      <a:pt x="20735" y="38136"/>
                    </a:cubicBezTo>
                    <a:lnTo>
                      <a:pt x="0" y="30183"/>
                    </a:lnTo>
                    <a:lnTo>
                      <a:pt x="8035" y="194"/>
                    </a:lnTo>
                    <a:lnTo>
                      <a:pt x="10093" y="0"/>
                    </a:lnTo>
                    <a:close/>
                  </a:path>
                </a:pathLst>
              </a:custGeom>
              <a:solidFill>
                <a:srgbClr val="B1BE99"/>
              </a:solidFill>
              <a:ln w="3175">
                <a:noFill/>
              </a:ln>
              <a:effectLst/>
              <a:scene3d>
                <a:camera prst="orthographicFront">
                  <a:rot lat="0" lon="0" rev="0"/>
                </a:camera>
                <a:lightRig rig="contrasting" dir="t">
                  <a:rot lat="0" lon="0" rev="7800000"/>
                </a:lightRig>
              </a:scene3d>
              <a:sp3d>
                <a:bevelT w="139700" h="139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49" name="椭圆 2548"/>
              <p:cNvSpPr/>
              <p:nvPr/>
            </p:nvSpPr>
            <p:spPr>
              <a:xfrm rot="900000">
                <a:off x="5861741" y="3853910"/>
                <a:ext cx="21600" cy="36000"/>
              </a:xfrm>
              <a:prstGeom prst="ellipse">
                <a:avLst/>
              </a:prstGeom>
              <a:solidFill>
                <a:srgbClr val="374843"/>
              </a:solidFill>
              <a:ln w="9525">
                <a:solidFill>
                  <a:srgbClr val="B3C3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02" name="组合 1101"/>
            <p:cNvGrpSpPr/>
            <p:nvPr/>
          </p:nvGrpSpPr>
          <p:grpSpPr>
            <a:xfrm>
              <a:off x="6777976" y="5229431"/>
              <a:ext cx="43200" cy="47962"/>
              <a:chOff x="7248128" y="1696046"/>
              <a:chExt cx="43200" cy="47962"/>
            </a:xfrm>
          </p:grpSpPr>
          <p:sp>
            <p:nvSpPr>
              <p:cNvPr id="2546" name="椭圆 2545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47" name="椭圆 2546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03" name="组合 1102"/>
            <p:cNvGrpSpPr/>
            <p:nvPr/>
          </p:nvGrpSpPr>
          <p:grpSpPr>
            <a:xfrm>
              <a:off x="6791932" y="5810258"/>
              <a:ext cx="43200" cy="47962"/>
              <a:chOff x="7248128" y="1696046"/>
              <a:chExt cx="43200" cy="47962"/>
            </a:xfrm>
          </p:grpSpPr>
          <p:sp>
            <p:nvSpPr>
              <p:cNvPr id="2544" name="椭圆 2543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45" name="椭圆 2544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04" name="组合 1103"/>
            <p:cNvGrpSpPr/>
            <p:nvPr/>
          </p:nvGrpSpPr>
          <p:grpSpPr>
            <a:xfrm>
              <a:off x="7848237" y="5402025"/>
              <a:ext cx="43200" cy="47962"/>
              <a:chOff x="7248128" y="1696046"/>
              <a:chExt cx="43200" cy="47962"/>
            </a:xfrm>
          </p:grpSpPr>
          <p:sp>
            <p:nvSpPr>
              <p:cNvPr id="2542" name="椭圆 2541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43" name="椭圆 2542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05" name="组合 1104"/>
            <p:cNvGrpSpPr/>
            <p:nvPr/>
          </p:nvGrpSpPr>
          <p:grpSpPr>
            <a:xfrm>
              <a:off x="7386239" y="5829310"/>
              <a:ext cx="43200" cy="47962"/>
              <a:chOff x="7248128" y="1696046"/>
              <a:chExt cx="43200" cy="47962"/>
            </a:xfrm>
          </p:grpSpPr>
          <p:sp>
            <p:nvSpPr>
              <p:cNvPr id="2540" name="椭圆 2539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41" name="椭圆 2540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06" name="组合 1105"/>
            <p:cNvGrpSpPr/>
            <p:nvPr/>
          </p:nvGrpSpPr>
          <p:grpSpPr>
            <a:xfrm>
              <a:off x="5658856" y="5699583"/>
              <a:ext cx="43200" cy="47962"/>
              <a:chOff x="7248128" y="1696046"/>
              <a:chExt cx="43200" cy="47962"/>
            </a:xfrm>
          </p:grpSpPr>
          <p:sp>
            <p:nvSpPr>
              <p:cNvPr id="2538" name="椭圆 2537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39" name="椭圆 2538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07" name="组合 1106"/>
            <p:cNvGrpSpPr/>
            <p:nvPr/>
          </p:nvGrpSpPr>
          <p:grpSpPr>
            <a:xfrm>
              <a:off x="7997016" y="4989361"/>
              <a:ext cx="43200" cy="47962"/>
              <a:chOff x="7248128" y="1696046"/>
              <a:chExt cx="43200" cy="47962"/>
            </a:xfrm>
          </p:grpSpPr>
          <p:sp>
            <p:nvSpPr>
              <p:cNvPr id="2536" name="椭圆 2535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37" name="椭圆 2536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08" name="组合 1107"/>
            <p:cNvGrpSpPr/>
            <p:nvPr/>
          </p:nvGrpSpPr>
          <p:grpSpPr>
            <a:xfrm>
              <a:off x="7526301" y="5838836"/>
              <a:ext cx="43200" cy="47962"/>
              <a:chOff x="7248128" y="1696046"/>
              <a:chExt cx="43200" cy="47962"/>
            </a:xfrm>
          </p:grpSpPr>
          <p:sp>
            <p:nvSpPr>
              <p:cNvPr id="2534" name="椭圆 2533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35" name="椭圆 2534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09" name="组合 1108"/>
            <p:cNvGrpSpPr/>
            <p:nvPr/>
          </p:nvGrpSpPr>
          <p:grpSpPr>
            <a:xfrm>
              <a:off x="6998763" y="5857888"/>
              <a:ext cx="43200" cy="47962"/>
              <a:chOff x="7248128" y="1696046"/>
              <a:chExt cx="43200" cy="47962"/>
            </a:xfrm>
          </p:grpSpPr>
          <p:sp>
            <p:nvSpPr>
              <p:cNvPr id="2532" name="椭圆 2531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33" name="椭圆 2532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10" name="组合 1109"/>
            <p:cNvGrpSpPr/>
            <p:nvPr/>
          </p:nvGrpSpPr>
          <p:grpSpPr>
            <a:xfrm>
              <a:off x="7934534" y="5098562"/>
              <a:ext cx="43200" cy="47962"/>
              <a:chOff x="7248128" y="1696046"/>
              <a:chExt cx="43200" cy="47962"/>
            </a:xfrm>
          </p:grpSpPr>
          <p:sp>
            <p:nvSpPr>
              <p:cNvPr id="2530" name="椭圆 2529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31" name="椭圆 2530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11" name="组合 1110"/>
            <p:cNvGrpSpPr/>
            <p:nvPr/>
          </p:nvGrpSpPr>
          <p:grpSpPr>
            <a:xfrm>
              <a:off x="5995081" y="5445455"/>
              <a:ext cx="43200" cy="47962"/>
              <a:chOff x="7248128" y="1696046"/>
              <a:chExt cx="43200" cy="47962"/>
            </a:xfrm>
          </p:grpSpPr>
          <p:sp>
            <p:nvSpPr>
              <p:cNvPr id="2528" name="椭圆 2527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29" name="椭圆 2528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12" name="组合 1111"/>
            <p:cNvGrpSpPr/>
            <p:nvPr/>
          </p:nvGrpSpPr>
          <p:grpSpPr>
            <a:xfrm>
              <a:off x="6484848" y="5522226"/>
              <a:ext cx="43200" cy="47962"/>
              <a:chOff x="7248128" y="1696046"/>
              <a:chExt cx="43200" cy="47962"/>
            </a:xfrm>
          </p:grpSpPr>
          <p:sp>
            <p:nvSpPr>
              <p:cNvPr id="2526" name="椭圆 2525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27" name="椭圆 2526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13" name="组合 1112"/>
            <p:cNvGrpSpPr/>
            <p:nvPr/>
          </p:nvGrpSpPr>
          <p:grpSpPr>
            <a:xfrm>
              <a:off x="7357661" y="5469270"/>
              <a:ext cx="43200" cy="47962"/>
              <a:chOff x="7248128" y="1696046"/>
              <a:chExt cx="43200" cy="47962"/>
            </a:xfrm>
          </p:grpSpPr>
          <p:sp>
            <p:nvSpPr>
              <p:cNvPr id="2524" name="椭圆 2523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25" name="椭圆 2524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14" name="组合 1113"/>
            <p:cNvGrpSpPr/>
            <p:nvPr/>
          </p:nvGrpSpPr>
          <p:grpSpPr>
            <a:xfrm>
              <a:off x="7214787" y="5459744"/>
              <a:ext cx="43200" cy="47962"/>
              <a:chOff x="7248128" y="1696046"/>
              <a:chExt cx="43200" cy="47962"/>
            </a:xfrm>
          </p:grpSpPr>
          <p:sp>
            <p:nvSpPr>
              <p:cNvPr id="2522" name="椭圆 2521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23" name="椭圆 2522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15" name="组合 1114"/>
            <p:cNvGrpSpPr/>
            <p:nvPr/>
          </p:nvGrpSpPr>
          <p:grpSpPr>
            <a:xfrm>
              <a:off x="7780992" y="5363358"/>
              <a:ext cx="43200" cy="47962"/>
              <a:chOff x="7248128" y="1696046"/>
              <a:chExt cx="43200" cy="47962"/>
            </a:xfrm>
          </p:grpSpPr>
          <p:sp>
            <p:nvSpPr>
              <p:cNvPr id="2520" name="椭圆 2519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21" name="椭圆 2520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16" name="组合 1115"/>
            <p:cNvGrpSpPr/>
            <p:nvPr/>
          </p:nvGrpSpPr>
          <p:grpSpPr>
            <a:xfrm>
              <a:off x="6364980" y="5584708"/>
              <a:ext cx="43200" cy="47962"/>
              <a:chOff x="7248128" y="1696046"/>
              <a:chExt cx="43200" cy="47962"/>
            </a:xfrm>
          </p:grpSpPr>
          <p:sp>
            <p:nvSpPr>
              <p:cNvPr id="2518" name="椭圆 2517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19" name="椭圆 2518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17" name="组合 1116"/>
            <p:cNvGrpSpPr/>
            <p:nvPr/>
          </p:nvGrpSpPr>
          <p:grpSpPr>
            <a:xfrm>
              <a:off x="7454856" y="5733487"/>
              <a:ext cx="43200" cy="47962"/>
              <a:chOff x="7248128" y="1696046"/>
              <a:chExt cx="43200" cy="47962"/>
            </a:xfrm>
          </p:grpSpPr>
          <p:sp>
            <p:nvSpPr>
              <p:cNvPr id="2516" name="椭圆 2515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17" name="椭圆 2516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18" name="组合 1117"/>
            <p:cNvGrpSpPr/>
            <p:nvPr/>
          </p:nvGrpSpPr>
          <p:grpSpPr>
            <a:xfrm>
              <a:off x="7333846" y="5795406"/>
              <a:ext cx="43200" cy="47962"/>
              <a:chOff x="7248128" y="1696046"/>
              <a:chExt cx="43200" cy="47962"/>
            </a:xfrm>
          </p:grpSpPr>
          <p:sp>
            <p:nvSpPr>
              <p:cNvPr id="2514" name="椭圆 2513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15" name="椭圆 2514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19" name="组合 1118"/>
            <p:cNvGrpSpPr/>
            <p:nvPr/>
          </p:nvGrpSpPr>
          <p:grpSpPr>
            <a:xfrm>
              <a:off x="6911903" y="5747776"/>
              <a:ext cx="43200" cy="47962"/>
              <a:chOff x="7248128" y="1696046"/>
              <a:chExt cx="43200" cy="47962"/>
            </a:xfrm>
          </p:grpSpPr>
          <p:sp>
            <p:nvSpPr>
              <p:cNvPr id="2512" name="椭圆 2511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13" name="椭圆 2512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20" name="组合 1119"/>
            <p:cNvGrpSpPr/>
            <p:nvPr/>
          </p:nvGrpSpPr>
          <p:grpSpPr>
            <a:xfrm>
              <a:off x="6407847" y="5819784"/>
              <a:ext cx="43200" cy="47962"/>
              <a:chOff x="7248128" y="1696046"/>
              <a:chExt cx="43200" cy="47962"/>
            </a:xfrm>
          </p:grpSpPr>
          <p:sp>
            <p:nvSpPr>
              <p:cNvPr id="2510" name="椭圆 2509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11" name="椭圆 2510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21" name="组合 1120"/>
            <p:cNvGrpSpPr/>
            <p:nvPr/>
          </p:nvGrpSpPr>
          <p:grpSpPr>
            <a:xfrm>
              <a:off x="5294386" y="5238726"/>
              <a:ext cx="43200" cy="47962"/>
              <a:chOff x="7248128" y="1696046"/>
              <a:chExt cx="43200" cy="47962"/>
            </a:xfrm>
          </p:grpSpPr>
          <p:sp>
            <p:nvSpPr>
              <p:cNvPr id="2508" name="椭圆 2507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09" name="椭圆 2508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22" name="组合 1121"/>
            <p:cNvGrpSpPr/>
            <p:nvPr/>
          </p:nvGrpSpPr>
          <p:grpSpPr>
            <a:xfrm>
              <a:off x="7895867" y="5301208"/>
              <a:ext cx="43200" cy="47962"/>
              <a:chOff x="7248128" y="1696046"/>
              <a:chExt cx="43200" cy="47962"/>
            </a:xfrm>
          </p:grpSpPr>
          <p:sp>
            <p:nvSpPr>
              <p:cNvPr id="2506" name="椭圆 2505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07" name="椭圆 2506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23" name="组合 1122"/>
            <p:cNvGrpSpPr/>
            <p:nvPr/>
          </p:nvGrpSpPr>
          <p:grpSpPr>
            <a:xfrm>
              <a:off x="5587181" y="5594003"/>
              <a:ext cx="43200" cy="47962"/>
              <a:chOff x="7248128" y="1696046"/>
              <a:chExt cx="43200" cy="47962"/>
            </a:xfrm>
          </p:grpSpPr>
          <p:sp>
            <p:nvSpPr>
              <p:cNvPr id="2504" name="椭圆 2503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05" name="椭圆 2504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24" name="组合 1123"/>
            <p:cNvGrpSpPr/>
            <p:nvPr/>
          </p:nvGrpSpPr>
          <p:grpSpPr>
            <a:xfrm>
              <a:off x="5860591" y="5426172"/>
              <a:ext cx="43200" cy="47962"/>
              <a:chOff x="7248128" y="1696046"/>
              <a:chExt cx="43200" cy="47962"/>
            </a:xfrm>
          </p:grpSpPr>
          <p:sp>
            <p:nvSpPr>
              <p:cNvPr id="2502" name="椭圆 2501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03" name="椭圆 2502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25" name="组合 1124"/>
            <p:cNvGrpSpPr/>
            <p:nvPr/>
          </p:nvGrpSpPr>
          <p:grpSpPr>
            <a:xfrm>
              <a:off x="7987490" y="5421409"/>
              <a:ext cx="43200" cy="47962"/>
              <a:chOff x="7248128" y="1696046"/>
              <a:chExt cx="43200" cy="47962"/>
            </a:xfrm>
          </p:grpSpPr>
          <p:sp>
            <p:nvSpPr>
              <p:cNvPr id="2500" name="椭圆 2499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501" name="椭圆 2500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26" name="组合 1125"/>
            <p:cNvGrpSpPr/>
            <p:nvPr/>
          </p:nvGrpSpPr>
          <p:grpSpPr>
            <a:xfrm>
              <a:off x="5927836" y="5325254"/>
              <a:ext cx="43200" cy="47962"/>
              <a:chOff x="7248128" y="1696046"/>
              <a:chExt cx="43200" cy="47962"/>
            </a:xfrm>
          </p:grpSpPr>
          <p:sp>
            <p:nvSpPr>
              <p:cNvPr id="2498" name="椭圆 2497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99" name="椭圆 2498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27" name="组合 1126"/>
            <p:cNvGrpSpPr/>
            <p:nvPr/>
          </p:nvGrpSpPr>
          <p:grpSpPr>
            <a:xfrm>
              <a:off x="6863940" y="5838836"/>
              <a:ext cx="43200" cy="47962"/>
              <a:chOff x="7248128" y="1696046"/>
              <a:chExt cx="43200" cy="47962"/>
            </a:xfrm>
          </p:grpSpPr>
          <p:sp>
            <p:nvSpPr>
              <p:cNvPr id="2496" name="椭圆 2495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97" name="椭圆 2496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28" name="组合 1127"/>
            <p:cNvGrpSpPr/>
            <p:nvPr/>
          </p:nvGrpSpPr>
          <p:grpSpPr>
            <a:xfrm>
              <a:off x="5054214" y="4969977"/>
              <a:ext cx="43200" cy="47962"/>
              <a:chOff x="7248128" y="1696046"/>
              <a:chExt cx="43200" cy="47962"/>
            </a:xfrm>
          </p:grpSpPr>
          <p:sp>
            <p:nvSpPr>
              <p:cNvPr id="2494" name="椭圆 2493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95" name="椭圆 2494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1129" name="任意多边形 1128"/>
            <p:cNvSpPr/>
            <p:nvPr/>
          </p:nvSpPr>
          <p:spPr>
            <a:xfrm>
              <a:off x="4541044" y="4414838"/>
              <a:ext cx="1062037" cy="697706"/>
            </a:xfrm>
            <a:custGeom>
              <a:avLst/>
              <a:gdLst>
                <a:gd name="connsiteX0" fmla="*/ 1062037 w 1062037"/>
                <a:gd name="connsiteY0" fmla="*/ 0 h 697706"/>
                <a:gd name="connsiteX1" fmla="*/ 919162 w 1062037"/>
                <a:gd name="connsiteY1" fmla="*/ 169068 h 697706"/>
                <a:gd name="connsiteX2" fmla="*/ 757237 w 1062037"/>
                <a:gd name="connsiteY2" fmla="*/ 335756 h 697706"/>
                <a:gd name="connsiteX3" fmla="*/ 542925 w 1062037"/>
                <a:gd name="connsiteY3" fmla="*/ 485775 h 697706"/>
                <a:gd name="connsiteX4" fmla="*/ 330994 w 1062037"/>
                <a:gd name="connsiteY4" fmla="*/ 592931 h 697706"/>
                <a:gd name="connsiteX5" fmla="*/ 0 w 1062037"/>
                <a:gd name="connsiteY5" fmla="*/ 697706 h 697706"/>
                <a:gd name="connsiteX0" fmla="*/ 1062037 w 1062037"/>
                <a:gd name="connsiteY0" fmla="*/ 0 h 697706"/>
                <a:gd name="connsiteX1" fmla="*/ 919162 w 1062037"/>
                <a:gd name="connsiteY1" fmla="*/ 169068 h 697706"/>
                <a:gd name="connsiteX2" fmla="*/ 757237 w 1062037"/>
                <a:gd name="connsiteY2" fmla="*/ 335756 h 697706"/>
                <a:gd name="connsiteX3" fmla="*/ 552450 w 1062037"/>
                <a:gd name="connsiteY3" fmla="*/ 488156 h 697706"/>
                <a:gd name="connsiteX4" fmla="*/ 330994 w 1062037"/>
                <a:gd name="connsiteY4" fmla="*/ 592931 h 697706"/>
                <a:gd name="connsiteX5" fmla="*/ 0 w 1062037"/>
                <a:gd name="connsiteY5" fmla="*/ 697706 h 697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2037" h="697706">
                  <a:moveTo>
                    <a:pt x="1062037" y="0"/>
                  </a:moveTo>
                  <a:cubicBezTo>
                    <a:pt x="1015999" y="56554"/>
                    <a:pt x="969962" y="113109"/>
                    <a:pt x="919162" y="169068"/>
                  </a:cubicBezTo>
                  <a:cubicBezTo>
                    <a:pt x="868362" y="225027"/>
                    <a:pt x="818356" y="282575"/>
                    <a:pt x="757237" y="335756"/>
                  </a:cubicBezTo>
                  <a:cubicBezTo>
                    <a:pt x="696118" y="388937"/>
                    <a:pt x="623491" y="445293"/>
                    <a:pt x="552450" y="488156"/>
                  </a:cubicBezTo>
                  <a:cubicBezTo>
                    <a:pt x="481409" y="531019"/>
                    <a:pt x="423069" y="558006"/>
                    <a:pt x="330994" y="592931"/>
                  </a:cubicBezTo>
                  <a:cubicBezTo>
                    <a:pt x="238919" y="627856"/>
                    <a:pt x="120253" y="662979"/>
                    <a:pt x="0" y="697706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130" name="组合 1129"/>
            <p:cNvGrpSpPr/>
            <p:nvPr/>
          </p:nvGrpSpPr>
          <p:grpSpPr>
            <a:xfrm>
              <a:off x="5385446" y="5013407"/>
              <a:ext cx="43200" cy="47962"/>
              <a:chOff x="7248128" y="1696046"/>
              <a:chExt cx="43200" cy="47962"/>
            </a:xfrm>
          </p:grpSpPr>
          <p:sp>
            <p:nvSpPr>
              <p:cNvPr id="2492" name="椭圆 2491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93" name="椭圆 2492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31" name="组合 1130"/>
            <p:cNvGrpSpPr/>
            <p:nvPr/>
          </p:nvGrpSpPr>
          <p:grpSpPr>
            <a:xfrm>
              <a:off x="5000116" y="5061037"/>
              <a:ext cx="43200" cy="47962"/>
              <a:chOff x="7248128" y="1696046"/>
              <a:chExt cx="43200" cy="47962"/>
            </a:xfrm>
          </p:grpSpPr>
          <p:sp>
            <p:nvSpPr>
              <p:cNvPr id="2490" name="椭圆 2489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91" name="椭圆 2490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32" name="组合 1131"/>
            <p:cNvGrpSpPr/>
            <p:nvPr/>
          </p:nvGrpSpPr>
          <p:grpSpPr>
            <a:xfrm>
              <a:off x="5428543" y="5258009"/>
              <a:ext cx="43200" cy="47962"/>
              <a:chOff x="7248128" y="1696046"/>
              <a:chExt cx="43200" cy="47962"/>
            </a:xfrm>
          </p:grpSpPr>
          <p:sp>
            <p:nvSpPr>
              <p:cNvPr id="2488" name="椭圆 2487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89" name="椭圆 2488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33" name="组合 1132"/>
            <p:cNvGrpSpPr/>
            <p:nvPr/>
          </p:nvGrpSpPr>
          <p:grpSpPr>
            <a:xfrm>
              <a:off x="5174185" y="4960451"/>
              <a:ext cx="43200" cy="47962"/>
              <a:chOff x="7248128" y="1696046"/>
              <a:chExt cx="43200" cy="47962"/>
            </a:xfrm>
          </p:grpSpPr>
          <p:sp>
            <p:nvSpPr>
              <p:cNvPr id="2486" name="椭圆 2485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87" name="椭圆 2486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34" name="组合 1133"/>
            <p:cNvGrpSpPr/>
            <p:nvPr/>
          </p:nvGrpSpPr>
          <p:grpSpPr>
            <a:xfrm>
              <a:off x="5793346" y="5397262"/>
              <a:ext cx="43200" cy="47962"/>
              <a:chOff x="7248128" y="1696046"/>
              <a:chExt cx="43200" cy="47962"/>
            </a:xfrm>
          </p:grpSpPr>
          <p:sp>
            <p:nvSpPr>
              <p:cNvPr id="2484" name="椭圆 2483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85" name="椭圆 2484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35" name="组合 1134"/>
            <p:cNvGrpSpPr/>
            <p:nvPr/>
          </p:nvGrpSpPr>
          <p:grpSpPr>
            <a:xfrm>
              <a:off x="5226808" y="5205053"/>
              <a:ext cx="43200" cy="47962"/>
              <a:chOff x="7248128" y="1696046"/>
              <a:chExt cx="43200" cy="47962"/>
            </a:xfrm>
          </p:grpSpPr>
          <p:sp>
            <p:nvSpPr>
              <p:cNvPr id="2482" name="椭圆 2481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83" name="椭圆 2482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36" name="组合 1135"/>
            <p:cNvGrpSpPr/>
            <p:nvPr/>
          </p:nvGrpSpPr>
          <p:grpSpPr>
            <a:xfrm>
              <a:off x="5298816" y="4896827"/>
              <a:ext cx="43200" cy="47962"/>
              <a:chOff x="7248128" y="1696046"/>
              <a:chExt cx="43200" cy="47962"/>
            </a:xfrm>
          </p:grpSpPr>
          <p:sp>
            <p:nvSpPr>
              <p:cNvPr id="2480" name="椭圆 2479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81" name="椭圆 2480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37" name="组合 1136"/>
            <p:cNvGrpSpPr/>
            <p:nvPr/>
          </p:nvGrpSpPr>
          <p:grpSpPr>
            <a:xfrm>
              <a:off x="5135748" y="5080652"/>
              <a:ext cx="43200" cy="47962"/>
              <a:chOff x="7248128" y="1696046"/>
              <a:chExt cx="43200" cy="47962"/>
            </a:xfrm>
          </p:grpSpPr>
          <p:sp>
            <p:nvSpPr>
              <p:cNvPr id="2478" name="椭圆 2477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79" name="椭圆 2478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38" name="组合 1137"/>
            <p:cNvGrpSpPr/>
            <p:nvPr/>
          </p:nvGrpSpPr>
          <p:grpSpPr>
            <a:xfrm>
              <a:off x="5251186" y="4989029"/>
              <a:ext cx="43200" cy="47962"/>
              <a:chOff x="7248128" y="1696046"/>
              <a:chExt cx="43200" cy="47962"/>
            </a:xfrm>
          </p:grpSpPr>
          <p:sp>
            <p:nvSpPr>
              <p:cNvPr id="2476" name="椭圆 2475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77" name="椭圆 2476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39" name="组合 1138"/>
            <p:cNvGrpSpPr/>
            <p:nvPr/>
          </p:nvGrpSpPr>
          <p:grpSpPr>
            <a:xfrm>
              <a:off x="5347009" y="5147897"/>
              <a:ext cx="43200" cy="47962"/>
              <a:chOff x="7248128" y="1696046"/>
              <a:chExt cx="43200" cy="47962"/>
            </a:xfrm>
          </p:grpSpPr>
          <p:sp>
            <p:nvSpPr>
              <p:cNvPr id="2474" name="椭圆 2473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75" name="椭圆 2474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40" name="组合 1139"/>
            <p:cNvGrpSpPr/>
            <p:nvPr/>
          </p:nvGrpSpPr>
          <p:grpSpPr>
            <a:xfrm>
              <a:off x="4795093" y="4845345"/>
              <a:ext cx="43200" cy="47962"/>
              <a:chOff x="7248128" y="1696046"/>
              <a:chExt cx="43200" cy="47962"/>
            </a:xfrm>
          </p:grpSpPr>
          <p:sp>
            <p:nvSpPr>
              <p:cNvPr id="2472" name="椭圆 2471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73" name="椭圆 2472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1141" name="任意多边形 1140"/>
            <p:cNvSpPr/>
            <p:nvPr/>
          </p:nvSpPr>
          <p:spPr>
            <a:xfrm>
              <a:off x="3764756" y="3895302"/>
              <a:ext cx="621507" cy="190923"/>
            </a:xfrm>
            <a:custGeom>
              <a:avLst/>
              <a:gdLst>
                <a:gd name="connsiteX0" fmla="*/ 621507 w 621507"/>
                <a:gd name="connsiteY0" fmla="*/ 190923 h 190923"/>
                <a:gd name="connsiteX1" fmla="*/ 571500 w 621507"/>
                <a:gd name="connsiteY1" fmla="*/ 83767 h 190923"/>
                <a:gd name="connsiteX2" fmla="*/ 504825 w 621507"/>
                <a:gd name="connsiteY2" fmla="*/ 24236 h 190923"/>
                <a:gd name="connsiteX3" fmla="*/ 421482 w 621507"/>
                <a:gd name="connsiteY3" fmla="*/ 423 h 190923"/>
                <a:gd name="connsiteX4" fmla="*/ 328613 w 621507"/>
                <a:gd name="connsiteY4" fmla="*/ 12329 h 190923"/>
                <a:gd name="connsiteX5" fmla="*/ 219075 w 621507"/>
                <a:gd name="connsiteY5" fmla="*/ 52811 h 190923"/>
                <a:gd name="connsiteX6" fmla="*/ 133350 w 621507"/>
                <a:gd name="connsiteY6" fmla="*/ 93292 h 190923"/>
                <a:gd name="connsiteX7" fmla="*/ 0 w 621507"/>
                <a:gd name="connsiteY7" fmla="*/ 169492 h 190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507" h="190923">
                  <a:moveTo>
                    <a:pt x="621507" y="190923"/>
                  </a:moveTo>
                  <a:cubicBezTo>
                    <a:pt x="606227" y="151235"/>
                    <a:pt x="590947" y="111548"/>
                    <a:pt x="571500" y="83767"/>
                  </a:cubicBezTo>
                  <a:cubicBezTo>
                    <a:pt x="552053" y="55986"/>
                    <a:pt x="529828" y="38127"/>
                    <a:pt x="504825" y="24236"/>
                  </a:cubicBezTo>
                  <a:cubicBezTo>
                    <a:pt x="479822" y="10345"/>
                    <a:pt x="450851" y="2407"/>
                    <a:pt x="421482" y="423"/>
                  </a:cubicBezTo>
                  <a:cubicBezTo>
                    <a:pt x="392113" y="-1561"/>
                    <a:pt x="362347" y="3598"/>
                    <a:pt x="328613" y="12329"/>
                  </a:cubicBezTo>
                  <a:cubicBezTo>
                    <a:pt x="294879" y="21060"/>
                    <a:pt x="251619" y="39317"/>
                    <a:pt x="219075" y="52811"/>
                  </a:cubicBezTo>
                  <a:cubicBezTo>
                    <a:pt x="186531" y="66305"/>
                    <a:pt x="169862" y="73845"/>
                    <a:pt x="133350" y="93292"/>
                  </a:cubicBezTo>
                  <a:cubicBezTo>
                    <a:pt x="96837" y="112739"/>
                    <a:pt x="48418" y="141115"/>
                    <a:pt x="0" y="169492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142" name="组合 1141"/>
            <p:cNvGrpSpPr/>
            <p:nvPr/>
          </p:nvGrpSpPr>
          <p:grpSpPr>
            <a:xfrm>
              <a:off x="4238081" y="4912258"/>
              <a:ext cx="43200" cy="47962"/>
              <a:chOff x="7248128" y="1696046"/>
              <a:chExt cx="43200" cy="47962"/>
            </a:xfrm>
          </p:grpSpPr>
          <p:sp>
            <p:nvSpPr>
              <p:cNvPr id="2470" name="椭圆 2469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71" name="椭圆 2470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43" name="组合 1142"/>
            <p:cNvGrpSpPr/>
            <p:nvPr/>
          </p:nvGrpSpPr>
          <p:grpSpPr>
            <a:xfrm>
              <a:off x="4857575" y="4749190"/>
              <a:ext cx="43200" cy="47962"/>
              <a:chOff x="7248128" y="1696046"/>
              <a:chExt cx="43200" cy="47962"/>
            </a:xfrm>
          </p:grpSpPr>
          <p:sp>
            <p:nvSpPr>
              <p:cNvPr id="2468" name="椭圆 2467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69" name="椭圆 2468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44" name="组合 1143"/>
            <p:cNvGrpSpPr/>
            <p:nvPr/>
          </p:nvGrpSpPr>
          <p:grpSpPr>
            <a:xfrm>
              <a:off x="4574306" y="5027696"/>
              <a:ext cx="43200" cy="47962"/>
              <a:chOff x="7248128" y="1696046"/>
              <a:chExt cx="43200" cy="47962"/>
            </a:xfrm>
          </p:grpSpPr>
          <p:sp>
            <p:nvSpPr>
              <p:cNvPr id="2466" name="椭圆 2465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67" name="椭圆 2466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45" name="组合 1144"/>
            <p:cNvGrpSpPr/>
            <p:nvPr/>
          </p:nvGrpSpPr>
          <p:grpSpPr>
            <a:xfrm>
              <a:off x="4934346" y="4863486"/>
              <a:ext cx="43200" cy="47962"/>
              <a:chOff x="7248128" y="1696046"/>
              <a:chExt cx="43200" cy="47962"/>
            </a:xfrm>
          </p:grpSpPr>
          <p:sp>
            <p:nvSpPr>
              <p:cNvPr id="2464" name="椭圆 2463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65" name="椭圆 2464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46" name="组合 1145"/>
            <p:cNvGrpSpPr/>
            <p:nvPr/>
          </p:nvGrpSpPr>
          <p:grpSpPr>
            <a:xfrm>
              <a:off x="4727848" y="4811441"/>
              <a:ext cx="43200" cy="47962"/>
              <a:chOff x="7248128" y="1696046"/>
              <a:chExt cx="43200" cy="47962"/>
            </a:xfrm>
          </p:grpSpPr>
          <p:sp>
            <p:nvSpPr>
              <p:cNvPr id="2462" name="椭圆 2461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63" name="椭圆 2462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47" name="组合 1146"/>
            <p:cNvGrpSpPr/>
            <p:nvPr/>
          </p:nvGrpSpPr>
          <p:grpSpPr>
            <a:xfrm>
              <a:off x="4689744" y="4955688"/>
              <a:ext cx="43200" cy="47962"/>
              <a:chOff x="7248128" y="1696046"/>
              <a:chExt cx="43200" cy="47962"/>
            </a:xfrm>
          </p:grpSpPr>
          <p:sp>
            <p:nvSpPr>
              <p:cNvPr id="2460" name="椭圆 2459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61" name="椭圆 2460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48" name="组合 1147"/>
            <p:cNvGrpSpPr/>
            <p:nvPr/>
          </p:nvGrpSpPr>
          <p:grpSpPr>
            <a:xfrm>
              <a:off x="4934346" y="5037222"/>
              <a:ext cx="43200" cy="47962"/>
              <a:chOff x="7248128" y="1696046"/>
              <a:chExt cx="43200" cy="47962"/>
            </a:xfrm>
          </p:grpSpPr>
          <p:sp>
            <p:nvSpPr>
              <p:cNvPr id="2458" name="椭圆 2457"/>
              <p:cNvSpPr/>
              <p:nvPr/>
            </p:nvSpPr>
            <p:spPr>
              <a:xfrm>
                <a:off x="7248128" y="1700808"/>
                <a:ext cx="43200" cy="43200"/>
              </a:xfrm>
              <a:prstGeom prst="ellipse">
                <a:avLst/>
              </a:prstGeom>
              <a:solidFill>
                <a:srgbClr val="C00000"/>
              </a:solidFill>
              <a:ln w="3175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59" name="椭圆 2458"/>
              <p:cNvSpPr/>
              <p:nvPr/>
            </p:nvSpPr>
            <p:spPr>
              <a:xfrm>
                <a:off x="7248128" y="1696046"/>
                <a:ext cx="43200" cy="4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49" name="组合 1148"/>
            <p:cNvGrpSpPr/>
            <p:nvPr/>
          </p:nvGrpSpPr>
          <p:grpSpPr>
            <a:xfrm rot="-3360000">
              <a:off x="8006913" y="5027634"/>
              <a:ext cx="115092" cy="616477"/>
              <a:chOff x="5733699" y="4248657"/>
              <a:chExt cx="115092" cy="616477"/>
            </a:xfrm>
          </p:grpSpPr>
          <p:sp>
            <p:nvSpPr>
              <p:cNvPr id="2456" name="任意多边形 2455"/>
              <p:cNvSpPr/>
              <p:nvPr/>
            </p:nvSpPr>
            <p:spPr>
              <a:xfrm rot="16260000" flipH="1">
                <a:off x="5484694" y="4501038"/>
                <a:ext cx="613101" cy="115092"/>
              </a:xfrm>
              <a:custGeom>
                <a:avLst/>
                <a:gdLst>
                  <a:gd name="connsiteX0" fmla="*/ 0 w 613101"/>
                  <a:gd name="connsiteY0" fmla="*/ 30183 h 115092"/>
                  <a:gd name="connsiteX1" fmla="*/ 20735 w 613101"/>
                  <a:gd name="connsiteY1" fmla="*/ 38136 h 115092"/>
                  <a:gd name="connsiteX2" fmla="*/ 148206 w 613101"/>
                  <a:gd name="connsiteY2" fmla="*/ 69056 h 115092"/>
                  <a:gd name="connsiteX3" fmla="*/ 360138 w 613101"/>
                  <a:gd name="connsiteY3" fmla="*/ 100012 h 115092"/>
                  <a:gd name="connsiteX4" fmla="*/ 543493 w 613101"/>
                  <a:gd name="connsiteY4" fmla="*/ 114298 h 115092"/>
                  <a:gd name="connsiteX5" fmla="*/ 612568 w 613101"/>
                  <a:gd name="connsiteY5" fmla="*/ 115092 h 115092"/>
                  <a:gd name="connsiteX6" fmla="*/ 613101 w 613101"/>
                  <a:gd name="connsiteY6" fmla="*/ 84577 h 115092"/>
                  <a:gd name="connsiteX7" fmla="*/ 572664 w 613101"/>
                  <a:gd name="connsiteY7" fmla="*/ 84087 h 115092"/>
                  <a:gd name="connsiteX8" fmla="*/ 438718 w 613101"/>
                  <a:gd name="connsiteY8" fmla="*/ 76199 h 115092"/>
                  <a:gd name="connsiteX9" fmla="*/ 195830 w 613101"/>
                  <a:gd name="connsiteY9" fmla="*/ 42862 h 115092"/>
                  <a:gd name="connsiteX10" fmla="*/ 10094 w 613101"/>
                  <a:gd name="connsiteY10" fmla="*/ 0 h 115092"/>
                  <a:gd name="connsiteX11" fmla="*/ 8035 w 613101"/>
                  <a:gd name="connsiteY11" fmla="*/ 194 h 115092"/>
                  <a:gd name="connsiteX12" fmla="*/ 0 w 613101"/>
                  <a:gd name="connsiteY12" fmla="*/ 30183 h 11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13101" h="115092">
                    <a:moveTo>
                      <a:pt x="0" y="30183"/>
                    </a:moveTo>
                    <a:lnTo>
                      <a:pt x="20735" y="38136"/>
                    </a:lnTo>
                    <a:cubicBezTo>
                      <a:pt x="52510" y="48443"/>
                      <a:pt x="102366" y="60423"/>
                      <a:pt x="148206" y="69056"/>
                    </a:cubicBezTo>
                    <a:cubicBezTo>
                      <a:pt x="209324" y="80564"/>
                      <a:pt x="294256" y="92472"/>
                      <a:pt x="360138" y="100012"/>
                    </a:cubicBezTo>
                    <a:cubicBezTo>
                      <a:pt x="426018" y="107552"/>
                      <a:pt x="478009" y="111917"/>
                      <a:pt x="543493" y="114298"/>
                    </a:cubicBezTo>
                    <a:lnTo>
                      <a:pt x="612568" y="115092"/>
                    </a:lnTo>
                    <a:lnTo>
                      <a:pt x="613101" y="84577"/>
                    </a:lnTo>
                    <a:lnTo>
                      <a:pt x="572664" y="84087"/>
                    </a:lnTo>
                    <a:cubicBezTo>
                      <a:pt x="526924" y="82450"/>
                      <a:pt x="481382" y="79771"/>
                      <a:pt x="438718" y="76199"/>
                    </a:cubicBezTo>
                    <a:cubicBezTo>
                      <a:pt x="353390" y="69056"/>
                      <a:pt x="267268" y="55563"/>
                      <a:pt x="195830" y="42862"/>
                    </a:cubicBezTo>
                    <a:cubicBezTo>
                      <a:pt x="124394" y="30162"/>
                      <a:pt x="43430" y="2381"/>
                      <a:pt x="10094" y="0"/>
                    </a:cubicBezTo>
                    <a:lnTo>
                      <a:pt x="8035" y="194"/>
                    </a:lnTo>
                    <a:lnTo>
                      <a:pt x="0" y="30183"/>
                    </a:lnTo>
                    <a:close/>
                  </a:path>
                </a:pathLst>
              </a:custGeom>
              <a:solidFill>
                <a:srgbClr val="B1BE99"/>
              </a:solidFill>
              <a:ln w="3175">
                <a:noFill/>
              </a:ln>
              <a:effectLst/>
              <a:scene3d>
                <a:camera prst="orthographicFront">
                  <a:rot lat="0" lon="0" rev="0"/>
                </a:camera>
                <a:lightRig rig="contrasting" dir="t">
                  <a:rot lat="0" lon="0" rev="7800000"/>
                </a:lightRig>
              </a:scene3d>
              <a:sp3d>
                <a:bevelT w="139700" h="139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57" name="椭圆 2456"/>
              <p:cNvSpPr/>
              <p:nvPr/>
            </p:nvSpPr>
            <p:spPr>
              <a:xfrm rot="15360000" flipH="1">
                <a:off x="5744777" y="4241457"/>
                <a:ext cx="21600" cy="36000"/>
              </a:xfrm>
              <a:prstGeom prst="ellipse">
                <a:avLst/>
              </a:prstGeom>
              <a:solidFill>
                <a:srgbClr val="374843"/>
              </a:solidFill>
              <a:ln w="9525">
                <a:solidFill>
                  <a:srgbClr val="B3C3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50" name="组合 1149"/>
            <p:cNvGrpSpPr/>
            <p:nvPr/>
          </p:nvGrpSpPr>
          <p:grpSpPr>
            <a:xfrm rot="-1140000" flipH="1">
              <a:off x="5841872" y="5653738"/>
              <a:ext cx="1355310" cy="117045"/>
              <a:chOff x="5861741" y="3853910"/>
              <a:chExt cx="1355310" cy="117045"/>
            </a:xfrm>
          </p:grpSpPr>
          <p:sp>
            <p:nvSpPr>
              <p:cNvPr id="2454" name="任意多边形 2453"/>
              <p:cNvSpPr/>
              <p:nvPr/>
            </p:nvSpPr>
            <p:spPr>
              <a:xfrm>
                <a:off x="5864451" y="3855246"/>
                <a:ext cx="1352600" cy="115709"/>
              </a:xfrm>
              <a:custGeom>
                <a:avLst/>
                <a:gdLst>
                  <a:gd name="connsiteX0" fmla="*/ 10093 w 1352600"/>
                  <a:gd name="connsiteY0" fmla="*/ 0 h 115709"/>
                  <a:gd name="connsiteX1" fmla="*/ 195830 w 1352600"/>
                  <a:gd name="connsiteY1" fmla="*/ 42862 h 115709"/>
                  <a:gd name="connsiteX2" fmla="*/ 438718 w 1352600"/>
                  <a:gd name="connsiteY2" fmla="*/ 76199 h 115709"/>
                  <a:gd name="connsiteX3" fmla="*/ 707800 w 1352600"/>
                  <a:gd name="connsiteY3" fmla="*/ 85724 h 115709"/>
                  <a:gd name="connsiteX4" fmla="*/ 960212 w 1352600"/>
                  <a:gd name="connsiteY4" fmla="*/ 69056 h 115709"/>
                  <a:gd name="connsiteX5" fmla="*/ 1167380 w 1352600"/>
                  <a:gd name="connsiteY5" fmla="*/ 47624 h 115709"/>
                  <a:gd name="connsiteX6" fmla="*/ 1326924 w 1352600"/>
                  <a:gd name="connsiteY6" fmla="*/ 30955 h 115709"/>
                  <a:gd name="connsiteX7" fmla="*/ 1350737 w 1352600"/>
                  <a:gd name="connsiteY7" fmla="*/ 52387 h 115709"/>
                  <a:gd name="connsiteX8" fmla="*/ 1310255 w 1352600"/>
                  <a:gd name="connsiteY8" fmla="*/ 64293 h 115709"/>
                  <a:gd name="connsiteX9" fmla="*/ 1174524 w 1352600"/>
                  <a:gd name="connsiteY9" fmla="*/ 76199 h 115709"/>
                  <a:gd name="connsiteX10" fmla="*/ 981643 w 1352600"/>
                  <a:gd name="connsiteY10" fmla="*/ 95249 h 115709"/>
                  <a:gd name="connsiteX11" fmla="*/ 753043 w 1352600"/>
                  <a:gd name="connsiteY11" fmla="*/ 114299 h 115709"/>
                  <a:gd name="connsiteX12" fmla="*/ 543493 w 1352600"/>
                  <a:gd name="connsiteY12" fmla="*/ 114298 h 115709"/>
                  <a:gd name="connsiteX13" fmla="*/ 360137 w 1352600"/>
                  <a:gd name="connsiteY13" fmla="*/ 100012 h 115709"/>
                  <a:gd name="connsiteX14" fmla="*/ 148205 w 1352600"/>
                  <a:gd name="connsiteY14" fmla="*/ 69055 h 115709"/>
                  <a:gd name="connsiteX15" fmla="*/ 20735 w 1352600"/>
                  <a:gd name="connsiteY15" fmla="*/ 38136 h 115709"/>
                  <a:gd name="connsiteX16" fmla="*/ 0 w 1352600"/>
                  <a:gd name="connsiteY16" fmla="*/ 30183 h 115709"/>
                  <a:gd name="connsiteX17" fmla="*/ 8035 w 1352600"/>
                  <a:gd name="connsiteY17" fmla="*/ 194 h 115709"/>
                  <a:gd name="connsiteX18" fmla="*/ 10093 w 1352600"/>
                  <a:gd name="connsiteY18" fmla="*/ 0 h 115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352600" h="115709">
                    <a:moveTo>
                      <a:pt x="10093" y="0"/>
                    </a:moveTo>
                    <a:cubicBezTo>
                      <a:pt x="43430" y="2381"/>
                      <a:pt x="124393" y="30162"/>
                      <a:pt x="195830" y="42862"/>
                    </a:cubicBezTo>
                    <a:cubicBezTo>
                      <a:pt x="267268" y="55562"/>
                      <a:pt x="353390" y="69055"/>
                      <a:pt x="438718" y="76199"/>
                    </a:cubicBezTo>
                    <a:cubicBezTo>
                      <a:pt x="524046" y="83343"/>
                      <a:pt x="620884" y="86914"/>
                      <a:pt x="707800" y="85724"/>
                    </a:cubicBezTo>
                    <a:cubicBezTo>
                      <a:pt x="794716" y="84534"/>
                      <a:pt x="883615" y="75406"/>
                      <a:pt x="960212" y="69056"/>
                    </a:cubicBezTo>
                    <a:lnTo>
                      <a:pt x="1167380" y="47624"/>
                    </a:lnTo>
                    <a:cubicBezTo>
                      <a:pt x="1228499" y="41274"/>
                      <a:pt x="1296365" y="30161"/>
                      <a:pt x="1326924" y="30955"/>
                    </a:cubicBezTo>
                    <a:cubicBezTo>
                      <a:pt x="1357484" y="31749"/>
                      <a:pt x="1353515" y="46831"/>
                      <a:pt x="1350737" y="52387"/>
                    </a:cubicBezTo>
                    <a:cubicBezTo>
                      <a:pt x="1347959" y="57943"/>
                      <a:pt x="1339624" y="60324"/>
                      <a:pt x="1310255" y="64293"/>
                    </a:cubicBezTo>
                    <a:cubicBezTo>
                      <a:pt x="1280886" y="68262"/>
                      <a:pt x="1219768" y="72230"/>
                      <a:pt x="1174524" y="76199"/>
                    </a:cubicBezTo>
                    <a:lnTo>
                      <a:pt x="981643" y="95249"/>
                    </a:lnTo>
                    <a:cubicBezTo>
                      <a:pt x="911396" y="101599"/>
                      <a:pt x="826068" y="111124"/>
                      <a:pt x="753043" y="114299"/>
                    </a:cubicBezTo>
                    <a:cubicBezTo>
                      <a:pt x="680018" y="117474"/>
                      <a:pt x="613343" y="114298"/>
                      <a:pt x="543493" y="114298"/>
                    </a:cubicBezTo>
                    <a:cubicBezTo>
                      <a:pt x="478009" y="111917"/>
                      <a:pt x="426018" y="107552"/>
                      <a:pt x="360137" y="100012"/>
                    </a:cubicBezTo>
                    <a:cubicBezTo>
                      <a:pt x="294256" y="92472"/>
                      <a:pt x="209324" y="80564"/>
                      <a:pt x="148205" y="69055"/>
                    </a:cubicBezTo>
                    <a:cubicBezTo>
                      <a:pt x="102366" y="60423"/>
                      <a:pt x="52509" y="48443"/>
                      <a:pt x="20735" y="38136"/>
                    </a:cubicBezTo>
                    <a:lnTo>
                      <a:pt x="0" y="30183"/>
                    </a:lnTo>
                    <a:lnTo>
                      <a:pt x="8035" y="194"/>
                    </a:lnTo>
                    <a:lnTo>
                      <a:pt x="10093" y="0"/>
                    </a:lnTo>
                    <a:close/>
                  </a:path>
                </a:pathLst>
              </a:custGeom>
              <a:solidFill>
                <a:srgbClr val="B1BE99"/>
              </a:solidFill>
              <a:ln w="3175">
                <a:noFill/>
              </a:ln>
              <a:effectLst/>
              <a:scene3d>
                <a:camera prst="orthographicFront">
                  <a:rot lat="0" lon="0" rev="0"/>
                </a:camera>
                <a:lightRig rig="contrasting" dir="t">
                  <a:rot lat="0" lon="0" rev="7800000"/>
                </a:lightRig>
              </a:scene3d>
              <a:sp3d>
                <a:bevelT w="139700" h="139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55" name="椭圆 2454"/>
              <p:cNvSpPr/>
              <p:nvPr/>
            </p:nvSpPr>
            <p:spPr>
              <a:xfrm rot="900000">
                <a:off x="5861741" y="3853910"/>
                <a:ext cx="21600" cy="36000"/>
              </a:xfrm>
              <a:prstGeom prst="ellipse">
                <a:avLst/>
              </a:prstGeom>
              <a:solidFill>
                <a:srgbClr val="374843"/>
              </a:solidFill>
              <a:ln w="9525">
                <a:solidFill>
                  <a:srgbClr val="B3C3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51" name="组合 1150"/>
            <p:cNvGrpSpPr/>
            <p:nvPr/>
          </p:nvGrpSpPr>
          <p:grpSpPr>
            <a:xfrm rot="840000">
              <a:off x="6198716" y="5516366"/>
              <a:ext cx="1355310" cy="117045"/>
              <a:chOff x="5861741" y="3853910"/>
              <a:chExt cx="1355310" cy="117045"/>
            </a:xfrm>
          </p:grpSpPr>
          <p:sp>
            <p:nvSpPr>
              <p:cNvPr id="2452" name="任意多边形 2451"/>
              <p:cNvSpPr/>
              <p:nvPr/>
            </p:nvSpPr>
            <p:spPr>
              <a:xfrm>
                <a:off x="5864451" y="3855246"/>
                <a:ext cx="1352600" cy="115709"/>
              </a:xfrm>
              <a:custGeom>
                <a:avLst/>
                <a:gdLst>
                  <a:gd name="connsiteX0" fmla="*/ 10093 w 1352600"/>
                  <a:gd name="connsiteY0" fmla="*/ 0 h 115709"/>
                  <a:gd name="connsiteX1" fmla="*/ 195830 w 1352600"/>
                  <a:gd name="connsiteY1" fmla="*/ 42862 h 115709"/>
                  <a:gd name="connsiteX2" fmla="*/ 438718 w 1352600"/>
                  <a:gd name="connsiteY2" fmla="*/ 76199 h 115709"/>
                  <a:gd name="connsiteX3" fmla="*/ 707800 w 1352600"/>
                  <a:gd name="connsiteY3" fmla="*/ 85724 h 115709"/>
                  <a:gd name="connsiteX4" fmla="*/ 960212 w 1352600"/>
                  <a:gd name="connsiteY4" fmla="*/ 69056 h 115709"/>
                  <a:gd name="connsiteX5" fmla="*/ 1167380 w 1352600"/>
                  <a:gd name="connsiteY5" fmla="*/ 47624 h 115709"/>
                  <a:gd name="connsiteX6" fmla="*/ 1326924 w 1352600"/>
                  <a:gd name="connsiteY6" fmla="*/ 30955 h 115709"/>
                  <a:gd name="connsiteX7" fmla="*/ 1350737 w 1352600"/>
                  <a:gd name="connsiteY7" fmla="*/ 52387 h 115709"/>
                  <a:gd name="connsiteX8" fmla="*/ 1310255 w 1352600"/>
                  <a:gd name="connsiteY8" fmla="*/ 64293 h 115709"/>
                  <a:gd name="connsiteX9" fmla="*/ 1174524 w 1352600"/>
                  <a:gd name="connsiteY9" fmla="*/ 76199 h 115709"/>
                  <a:gd name="connsiteX10" fmla="*/ 981643 w 1352600"/>
                  <a:gd name="connsiteY10" fmla="*/ 95249 h 115709"/>
                  <a:gd name="connsiteX11" fmla="*/ 753043 w 1352600"/>
                  <a:gd name="connsiteY11" fmla="*/ 114299 h 115709"/>
                  <a:gd name="connsiteX12" fmla="*/ 543493 w 1352600"/>
                  <a:gd name="connsiteY12" fmla="*/ 114298 h 115709"/>
                  <a:gd name="connsiteX13" fmla="*/ 360137 w 1352600"/>
                  <a:gd name="connsiteY13" fmla="*/ 100012 h 115709"/>
                  <a:gd name="connsiteX14" fmla="*/ 148205 w 1352600"/>
                  <a:gd name="connsiteY14" fmla="*/ 69055 h 115709"/>
                  <a:gd name="connsiteX15" fmla="*/ 20735 w 1352600"/>
                  <a:gd name="connsiteY15" fmla="*/ 38136 h 115709"/>
                  <a:gd name="connsiteX16" fmla="*/ 0 w 1352600"/>
                  <a:gd name="connsiteY16" fmla="*/ 30183 h 115709"/>
                  <a:gd name="connsiteX17" fmla="*/ 8035 w 1352600"/>
                  <a:gd name="connsiteY17" fmla="*/ 194 h 115709"/>
                  <a:gd name="connsiteX18" fmla="*/ 10093 w 1352600"/>
                  <a:gd name="connsiteY18" fmla="*/ 0 h 115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352600" h="115709">
                    <a:moveTo>
                      <a:pt x="10093" y="0"/>
                    </a:moveTo>
                    <a:cubicBezTo>
                      <a:pt x="43430" y="2381"/>
                      <a:pt x="124393" y="30162"/>
                      <a:pt x="195830" y="42862"/>
                    </a:cubicBezTo>
                    <a:cubicBezTo>
                      <a:pt x="267268" y="55562"/>
                      <a:pt x="353390" y="69055"/>
                      <a:pt x="438718" y="76199"/>
                    </a:cubicBezTo>
                    <a:cubicBezTo>
                      <a:pt x="524046" y="83343"/>
                      <a:pt x="620884" y="86914"/>
                      <a:pt x="707800" y="85724"/>
                    </a:cubicBezTo>
                    <a:cubicBezTo>
                      <a:pt x="794716" y="84534"/>
                      <a:pt x="883615" y="75406"/>
                      <a:pt x="960212" y="69056"/>
                    </a:cubicBezTo>
                    <a:lnTo>
                      <a:pt x="1167380" y="47624"/>
                    </a:lnTo>
                    <a:cubicBezTo>
                      <a:pt x="1228499" y="41274"/>
                      <a:pt x="1296365" y="30161"/>
                      <a:pt x="1326924" y="30955"/>
                    </a:cubicBezTo>
                    <a:cubicBezTo>
                      <a:pt x="1357484" y="31749"/>
                      <a:pt x="1353515" y="46831"/>
                      <a:pt x="1350737" y="52387"/>
                    </a:cubicBezTo>
                    <a:cubicBezTo>
                      <a:pt x="1347959" y="57943"/>
                      <a:pt x="1339624" y="60324"/>
                      <a:pt x="1310255" y="64293"/>
                    </a:cubicBezTo>
                    <a:cubicBezTo>
                      <a:pt x="1280886" y="68262"/>
                      <a:pt x="1219768" y="72230"/>
                      <a:pt x="1174524" y="76199"/>
                    </a:cubicBezTo>
                    <a:lnTo>
                      <a:pt x="981643" y="95249"/>
                    </a:lnTo>
                    <a:cubicBezTo>
                      <a:pt x="911396" y="101599"/>
                      <a:pt x="826068" y="111124"/>
                      <a:pt x="753043" y="114299"/>
                    </a:cubicBezTo>
                    <a:cubicBezTo>
                      <a:pt x="680018" y="117474"/>
                      <a:pt x="613343" y="114298"/>
                      <a:pt x="543493" y="114298"/>
                    </a:cubicBezTo>
                    <a:cubicBezTo>
                      <a:pt x="478009" y="111917"/>
                      <a:pt x="426018" y="107552"/>
                      <a:pt x="360137" y="100012"/>
                    </a:cubicBezTo>
                    <a:cubicBezTo>
                      <a:pt x="294256" y="92472"/>
                      <a:pt x="209324" y="80564"/>
                      <a:pt x="148205" y="69055"/>
                    </a:cubicBezTo>
                    <a:cubicBezTo>
                      <a:pt x="102366" y="60423"/>
                      <a:pt x="52509" y="48443"/>
                      <a:pt x="20735" y="38136"/>
                    </a:cubicBezTo>
                    <a:lnTo>
                      <a:pt x="0" y="30183"/>
                    </a:lnTo>
                    <a:lnTo>
                      <a:pt x="8035" y="194"/>
                    </a:lnTo>
                    <a:lnTo>
                      <a:pt x="10093" y="0"/>
                    </a:lnTo>
                    <a:close/>
                  </a:path>
                </a:pathLst>
              </a:custGeom>
              <a:solidFill>
                <a:srgbClr val="B1BE99"/>
              </a:solidFill>
              <a:ln w="3175">
                <a:noFill/>
              </a:ln>
              <a:effectLst/>
              <a:scene3d>
                <a:camera prst="orthographicFront">
                  <a:rot lat="0" lon="0" rev="0"/>
                </a:camera>
                <a:lightRig rig="contrasting" dir="t">
                  <a:rot lat="0" lon="0" rev="7800000"/>
                </a:lightRig>
              </a:scene3d>
              <a:sp3d>
                <a:bevelT w="139700" h="139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53" name="椭圆 2452"/>
              <p:cNvSpPr/>
              <p:nvPr/>
            </p:nvSpPr>
            <p:spPr>
              <a:xfrm rot="900000">
                <a:off x="5861741" y="3853910"/>
                <a:ext cx="21600" cy="36000"/>
              </a:xfrm>
              <a:prstGeom prst="ellipse">
                <a:avLst/>
              </a:prstGeom>
              <a:solidFill>
                <a:srgbClr val="374843"/>
              </a:solidFill>
              <a:ln w="9525">
                <a:solidFill>
                  <a:srgbClr val="B3C3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152" name="组合 1151"/>
            <p:cNvGrpSpPr>
              <a:grpSpLocks noChangeAspect="1"/>
            </p:cNvGrpSpPr>
            <p:nvPr/>
          </p:nvGrpSpPr>
          <p:grpSpPr>
            <a:xfrm rot="2714587" flipH="1">
              <a:off x="4639961" y="5235806"/>
              <a:ext cx="764850" cy="432000"/>
              <a:chOff x="3000198" y="2895486"/>
              <a:chExt cx="1033934" cy="583984"/>
            </a:xfrm>
          </p:grpSpPr>
          <p:sp>
            <p:nvSpPr>
              <p:cNvPr id="2450" name="任意多边形 2449"/>
              <p:cNvSpPr/>
              <p:nvPr/>
            </p:nvSpPr>
            <p:spPr>
              <a:xfrm rot="180000">
                <a:off x="3000198" y="2895486"/>
                <a:ext cx="1033934" cy="583984"/>
              </a:xfrm>
              <a:custGeom>
                <a:avLst/>
                <a:gdLst>
                  <a:gd name="connsiteX0" fmla="*/ 54150 w 806728"/>
                  <a:gd name="connsiteY0" fmla="*/ 77170 h 553936"/>
                  <a:gd name="connsiteX1" fmla="*/ 182738 w 806728"/>
                  <a:gd name="connsiteY1" fmla="*/ 970 h 553936"/>
                  <a:gd name="connsiteX2" fmla="*/ 325613 w 806728"/>
                  <a:gd name="connsiteY2" fmla="*/ 39070 h 553936"/>
                  <a:gd name="connsiteX3" fmla="*/ 444675 w 806728"/>
                  <a:gd name="connsiteY3" fmla="*/ 110507 h 553936"/>
                  <a:gd name="connsiteX4" fmla="*/ 582788 w 806728"/>
                  <a:gd name="connsiteY4" fmla="*/ 153370 h 553936"/>
                  <a:gd name="connsiteX5" fmla="*/ 754238 w 806728"/>
                  <a:gd name="connsiteY5" fmla="*/ 205757 h 553936"/>
                  <a:gd name="connsiteX6" fmla="*/ 806625 w 806728"/>
                  <a:gd name="connsiteY6" fmla="*/ 320057 h 553936"/>
                  <a:gd name="connsiteX7" fmla="*/ 744713 w 806728"/>
                  <a:gd name="connsiteY7" fmla="*/ 486745 h 553936"/>
                  <a:gd name="connsiteX8" fmla="*/ 630413 w 806728"/>
                  <a:gd name="connsiteY8" fmla="*/ 553420 h 553936"/>
                  <a:gd name="connsiteX9" fmla="*/ 516113 w 806728"/>
                  <a:gd name="connsiteY9" fmla="*/ 515320 h 553936"/>
                  <a:gd name="connsiteX10" fmla="*/ 349425 w 806728"/>
                  <a:gd name="connsiteY10" fmla="*/ 472457 h 553936"/>
                  <a:gd name="connsiteX11" fmla="*/ 168450 w 806728"/>
                  <a:gd name="connsiteY11" fmla="*/ 448645 h 553936"/>
                  <a:gd name="connsiteX12" fmla="*/ 11288 w 806728"/>
                  <a:gd name="connsiteY12" fmla="*/ 315295 h 553936"/>
                  <a:gd name="connsiteX13" fmla="*/ 20813 w 806728"/>
                  <a:gd name="connsiteY13" fmla="*/ 115270 h 553936"/>
                  <a:gd name="connsiteX14" fmla="*/ 87488 w 806728"/>
                  <a:gd name="connsiteY14" fmla="*/ 34307 h 553936"/>
                  <a:gd name="connsiteX15" fmla="*/ 54150 w 806728"/>
                  <a:gd name="connsiteY15" fmla="*/ 77170 h 553936"/>
                  <a:gd name="connsiteX0" fmla="*/ 97013 w 806728"/>
                  <a:gd name="connsiteY0" fmla="*/ 50133 h 553093"/>
                  <a:gd name="connsiteX1" fmla="*/ 182738 w 806728"/>
                  <a:gd name="connsiteY1" fmla="*/ 127 h 553093"/>
                  <a:gd name="connsiteX2" fmla="*/ 325613 w 806728"/>
                  <a:gd name="connsiteY2" fmla="*/ 38227 h 553093"/>
                  <a:gd name="connsiteX3" fmla="*/ 444675 w 806728"/>
                  <a:gd name="connsiteY3" fmla="*/ 109664 h 553093"/>
                  <a:gd name="connsiteX4" fmla="*/ 582788 w 806728"/>
                  <a:gd name="connsiteY4" fmla="*/ 152527 h 553093"/>
                  <a:gd name="connsiteX5" fmla="*/ 754238 w 806728"/>
                  <a:gd name="connsiteY5" fmla="*/ 204914 h 553093"/>
                  <a:gd name="connsiteX6" fmla="*/ 806625 w 806728"/>
                  <a:gd name="connsiteY6" fmla="*/ 319214 h 553093"/>
                  <a:gd name="connsiteX7" fmla="*/ 744713 w 806728"/>
                  <a:gd name="connsiteY7" fmla="*/ 485902 h 553093"/>
                  <a:gd name="connsiteX8" fmla="*/ 630413 w 806728"/>
                  <a:gd name="connsiteY8" fmla="*/ 552577 h 553093"/>
                  <a:gd name="connsiteX9" fmla="*/ 516113 w 806728"/>
                  <a:gd name="connsiteY9" fmla="*/ 514477 h 553093"/>
                  <a:gd name="connsiteX10" fmla="*/ 349425 w 806728"/>
                  <a:gd name="connsiteY10" fmla="*/ 471614 h 553093"/>
                  <a:gd name="connsiteX11" fmla="*/ 168450 w 806728"/>
                  <a:gd name="connsiteY11" fmla="*/ 447802 h 553093"/>
                  <a:gd name="connsiteX12" fmla="*/ 11288 w 806728"/>
                  <a:gd name="connsiteY12" fmla="*/ 314452 h 553093"/>
                  <a:gd name="connsiteX13" fmla="*/ 20813 w 806728"/>
                  <a:gd name="connsiteY13" fmla="*/ 114427 h 553093"/>
                  <a:gd name="connsiteX14" fmla="*/ 87488 w 806728"/>
                  <a:gd name="connsiteY14" fmla="*/ 33464 h 553093"/>
                  <a:gd name="connsiteX15" fmla="*/ 97013 w 806728"/>
                  <a:gd name="connsiteY15" fmla="*/ 50133 h 553093"/>
                  <a:gd name="connsiteX0" fmla="*/ 97013 w 806728"/>
                  <a:gd name="connsiteY0" fmla="*/ 50133 h 553093"/>
                  <a:gd name="connsiteX1" fmla="*/ 182738 w 806728"/>
                  <a:gd name="connsiteY1" fmla="*/ 127 h 553093"/>
                  <a:gd name="connsiteX2" fmla="*/ 325613 w 806728"/>
                  <a:gd name="connsiteY2" fmla="*/ 38227 h 553093"/>
                  <a:gd name="connsiteX3" fmla="*/ 444675 w 806728"/>
                  <a:gd name="connsiteY3" fmla="*/ 109664 h 553093"/>
                  <a:gd name="connsiteX4" fmla="*/ 582788 w 806728"/>
                  <a:gd name="connsiteY4" fmla="*/ 152527 h 553093"/>
                  <a:gd name="connsiteX5" fmla="*/ 754238 w 806728"/>
                  <a:gd name="connsiteY5" fmla="*/ 204914 h 553093"/>
                  <a:gd name="connsiteX6" fmla="*/ 806625 w 806728"/>
                  <a:gd name="connsiteY6" fmla="*/ 319214 h 553093"/>
                  <a:gd name="connsiteX7" fmla="*/ 744713 w 806728"/>
                  <a:gd name="connsiteY7" fmla="*/ 485902 h 553093"/>
                  <a:gd name="connsiteX8" fmla="*/ 630413 w 806728"/>
                  <a:gd name="connsiteY8" fmla="*/ 552577 h 553093"/>
                  <a:gd name="connsiteX9" fmla="*/ 516113 w 806728"/>
                  <a:gd name="connsiteY9" fmla="*/ 514477 h 553093"/>
                  <a:gd name="connsiteX10" fmla="*/ 349425 w 806728"/>
                  <a:gd name="connsiteY10" fmla="*/ 471614 h 553093"/>
                  <a:gd name="connsiteX11" fmla="*/ 168450 w 806728"/>
                  <a:gd name="connsiteY11" fmla="*/ 447802 h 553093"/>
                  <a:gd name="connsiteX12" fmla="*/ 11288 w 806728"/>
                  <a:gd name="connsiteY12" fmla="*/ 314452 h 553093"/>
                  <a:gd name="connsiteX13" fmla="*/ 20813 w 806728"/>
                  <a:gd name="connsiteY13" fmla="*/ 114427 h 553093"/>
                  <a:gd name="connsiteX14" fmla="*/ 54151 w 806728"/>
                  <a:gd name="connsiteY14" fmla="*/ 76327 h 553093"/>
                  <a:gd name="connsiteX15" fmla="*/ 97013 w 806728"/>
                  <a:gd name="connsiteY15" fmla="*/ 50133 h 553093"/>
                  <a:gd name="connsiteX0" fmla="*/ 97013 w 806728"/>
                  <a:gd name="connsiteY0" fmla="*/ 50292 h 553252"/>
                  <a:gd name="connsiteX1" fmla="*/ 182738 w 806728"/>
                  <a:gd name="connsiteY1" fmla="*/ 286 h 553252"/>
                  <a:gd name="connsiteX2" fmla="*/ 339900 w 806728"/>
                  <a:gd name="connsiteY2" fmla="*/ 33623 h 553252"/>
                  <a:gd name="connsiteX3" fmla="*/ 444675 w 806728"/>
                  <a:gd name="connsiteY3" fmla="*/ 109823 h 553252"/>
                  <a:gd name="connsiteX4" fmla="*/ 582788 w 806728"/>
                  <a:gd name="connsiteY4" fmla="*/ 152686 h 553252"/>
                  <a:gd name="connsiteX5" fmla="*/ 754238 w 806728"/>
                  <a:gd name="connsiteY5" fmla="*/ 205073 h 553252"/>
                  <a:gd name="connsiteX6" fmla="*/ 806625 w 806728"/>
                  <a:gd name="connsiteY6" fmla="*/ 319373 h 553252"/>
                  <a:gd name="connsiteX7" fmla="*/ 744713 w 806728"/>
                  <a:gd name="connsiteY7" fmla="*/ 486061 h 553252"/>
                  <a:gd name="connsiteX8" fmla="*/ 630413 w 806728"/>
                  <a:gd name="connsiteY8" fmla="*/ 552736 h 553252"/>
                  <a:gd name="connsiteX9" fmla="*/ 516113 w 806728"/>
                  <a:gd name="connsiteY9" fmla="*/ 514636 h 553252"/>
                  <a:gd name="connsiteX10" fmla="*/ 349425 w 806728"/>
                  <a:gd name="connsiteY10" fmla="*/ 471773 h 553252"/>
                  <a:gd name="connsiteX11" fmla="*/ 168450 w 806728"/>
                  <a:gd name="connsiteY11" fmla="*/ 447961 h 553252"/>
                  <a:gd name="connsiteX12" fmla="*/ 11288 w 806728"/>
                  <a:gd name="connsiteY12" fmla="*/ 314611 h 553252"/>
                  <a:gd name="connsiteX13" fmla="*/ 20813 w 806728"/>
                  <a:gd name="connsiteY13" fmla="*/ 114586 h 553252"/>
                  <a:gd name="connsiteX14" fmla="*/ 54151 w 806728"/>
                  <a:gd name="connsiteY14" fmla="*/ 76486 h 553252"/>
                  <a:gd name="connsiteX15" fmla="*/ 97013 w 806728"/>
                  <a:gd name="connsiteY15" fmla="*/ 50292 h 553252"/>
                  <a:gd name="connsiteX0" fmla="*/ 97013 w 806653"/>
                  <a:gd name="connsiteY0" fmla="*/ 50292 h 553252"/>
                  <a:gd name="connsiteX1" fmla="*/ 182738 w 806653"/>
                  <a:gd name="connsiteY1" fmla="*/ 286 h 553252"/>
                  <a:gd name="connsiteX2" fmla="*/ 339900 w 806653"/>
                  <a:gd name="connsiteY2" fmla="*/ 33623 h 553252"/>
                  <a:gd name="connsiteX3" fmla="*/ 444675 w 806653"/>
                  <a:gd name="connsiteY3" fmla="*/ 109823 h 553252"/>
                  <a:gd name="connsiteX4" fmla="*/ 582788 w 806653"/>
                  <a:gd name="connsiteY4" fmla="*/ 152686 h 553252"/>
                  <a:gd name="connsiteX5" fmla="*/ 754238 w 806653"/>
                  <a:gd name="connsiteY5" fmla="*/ 205073 h 553252"/>
                  <a:gd name="connsiteX6" fmla="*/ 806625 w 806653"/>
                  <a:gd name="connsiteY6" fmla="*/ 319373 h 553252"/>
                  <a:gd name="connsiteX7" fmla="*/ 749476 w 806653"/>
                  <a:gd name="connsiteY7" fmla="*/ 486061 h 553252"/>
                  <a:gd name="connsiteX8" fmla="*/ 630413 w 806653"/>
                  <a:gd name="connsiteY8" fmla="*/ 552736 h 553252"/>
                  <a:gd name="connsiteX9" fmla="*/ 516113 w 806653"/>
                  <a:gd name="connsiteY9" fmla="*/ 514636 h 553252"/>
                  <a:gd name="connsiteX10" fmla="*/ 349425 w 806653"/>
                  <a:gd name="connsiteY10" fmla="*/ 471773 h 553252"/>
                  <a:gd name="connsiteX11" fmla="*/ 168450 w 806653"/>
                  <a:gd name="connsiteY11" fmla="*/ 447961 h 553252"/>
                  <a:gd name="connsiteX12" fmla="*/ 11288 w 806653"/>
                  <a:gd name="connsiteY12" fmla="*/ 314611 h 553252"/>
                  <a:gd name="connsiteX13" fmla="*/ 20813 w 806653"/>
                  <a:gd name="connsiteY13" fmla="*/ 114586 h 553252"/>
                  <a:gd name="connsiteX14" fmla="*/ 54151 w 806653"/>
                  <a:gd name="connsiteY14" fmla="*/ 76486 h 553252"/>
                  <a:gd name="connsiteX15" fmla="*/ 97013 w 806653"/>
                  <a:gd name="connsiteY15" fmla="*/ 50292 h 553252"/>
                  <a:gd name="connsiteX0" fmla="*/ 93618 w 803258"/>
                  <a:gd name="connsiteY0" fmla="*/ 50292 h 553252"/>
                  <a:gd name="connsiteX1" fmla="*/ 179343 w 803258"/>
                  <a:gd name="connsiteY1" fmla="*/ 286 h 553252"/>
                  <a:gd name="connsiteX2" fmla="*/ 336505 w 803258"/>
                  <a:gd name="connsiteY2" fmla="*/ 33623 h 553252"/>
                  <a:gd name="connsiteX3" fmla="*/ 441280 w 803258"/>
                  <a:gd name="connsiteY3" fmla="*/ 109823 h 553252"/>
                  <a:gd name="connsiteX4" fmla="*/ 579393 w 803258"/>
                  <a:gd name="connsiteY4" fmla="*/ 152686 h 553252"/>
                  <a:gd name="connsiteX5" fmla="*/ 750843 w 803258"/>
                  <a:gd name="connsiteY5" fmla="*/ 205073 h 553252"/>
                  <a:gd name="connsiteX6" fmla="*/ 803230 w 803258"/>
                  <a:gd name="connsiteY6" fmla="*/ 319373 h 553252"/>
                  <a:gd name="connsiteX7" fmla="*/ 746081 w 803258"/>
                  <a:gd name="connsiteY7" fmla="*/ 486061 h 553252"/>
                  <a:gd name="connsiteX8" fmla="*/ 627018 w 803258"/>
                  <a:gd name="connsiteY8" fmla="*/ 552736 h 553252"/>
                  <a:gd name="connsiteX9" fmla="*/ 512718 w 803258"/>
                  <a:gd name="connsiteY9" fmla="*/ 514636 h 553252"/>
                  <a:gd name="connsiteX10" fmla="*/ 346030 w 803258"/>
                  <a:gd name="connsiteY10" fmla="*/ 471773 h 553252"/>
                  <a:gd name="connsiteX11" fmla="*/ 165055 w 803258"/>
                  <a:gd name="connsiteY11" fmla="*/ 447961 h 553252"/>
                  <a:gd name="connsiteX12" fmla="*/ 12655 w 803258"/>
                  <a:gd name="connsiteY12" fmla="*/ 314611 h 553252"/>
                  <a:gd name="connsiteX13" fmla="*/ 17418 w 803258"/>
                  <a:gd name="connsiteY13" fmla="*/ 114586 h 553252"/>
                  <a:gd name="connsiteX14" fmla="*/ 50756 w 803258"/>
                  <a:gd name="connsiteY14" fmla="*/ 76486 h 553252"/>
                  <a:gd name="connsiteX15" fmla="*/ 93618 w 803258"/>
                  <a:gd name="connsiteY15" fmla="*/ 50292 h 553252"/>
                  <a:gd name="connsiteX0" fmla="*/ 92921 w 802561"/>
                  <a:gd name="connsiteY0" fmla="*/ 50292 h 553252"/>
                  <a:gd name="connsiteX1" fmla="*/ 178646 w 802561"/>
                  <a:gd name="connsiteY1" fmla="*/ 286 h 553252"/>
                  <a:gd name="connsiteX2" fmla="*/ 335808 w 802561"/>
                  <a:gd name="connsiteY2" fmla="*/ 33623 h 553252"/>
                  <a:gd name="connsiteX3" fmla="*/ 440583 w 802561"/>
                  <a:gd name="connsiteY3" fmla="*/ 109823 h 553252"/>
                  <a:gd name="connsiteX4" fmla="*/ 578696 w 802561"/>
                  <a:gd name="connsiteY4" fmla="*/ 152686 h 553252"/>
                  <a:gd name="connsiteX5" fmla="*/ 750146 w 802561"/>
                  <a:gd name="connsiteY5" fmla="*/ 205073 h 553252"/>
                  <a:gd name="connsiteX6" fmla="*/ 802533 w 802561"/>
                  <a:gd name="connsiteY6" fmla="*/ 319373 h 553252"/>
                  <a:gd name="connsiteX7" fmla="*/ 745384 w 802561"/>
                  <a:gd name="connsiteY7" fmla="*/ 486061 h 553252"/>
                  <a:gd name="connsiteX8" fmla="*/ 626321 w 802561"/>
                  <a:gd name="connsiteY8" fmla="*/ 552736 h 553252"/>
                  <a:gd name="connsiteX9" fmla="*/ 512021 w 802561"/>
                  <a:gd name="connsiteY9" fmla="*/ 514636 h 553252"/>
                  <a:gd name="connsiteX10" fmla="*/ 345333 w 802561"/>
                  <a:gd name="connsiteY10" fmla="*/ 471773 h 553252"/>
                  <a:gd name="connsiteX11" fmla="*/ 154833 w 802561"/>
                  <a:gd name="connsiteY11" fmla="*/ 447961 h 553252"/>
                  <a:gd name="connsiteX12" fmla="*/ 11958 w 802561"/>
                  <a:gd name="connsiteY12" fmla="*/ 314611 h 553252"/>
                  <a:gd name="connsiteX13" fmla="*/ 16721 w 802561"/>
                  <a:gd name="connsiteY13" fmla="*/ 114586 h 553252"/>
                  <a:gd name="connsiteX14" fmla="*/ 50059 w 802561"/>
                  <a:gd name="connsiteY14" fmla="*/ 76486 h 553252"/>
                  <a:gd name="connsiteX15" fmla="*/ 92921 w 802561"/>
                  <a:gd name="connsiteY15" fmla="*/ 50292 h 553252"/>
                  <a:gd name="connsiteX0" fmla="*/ 92921 w 802561"/>
                  <a:gd name="connsiteY0" fmla="*/ 50292 h 553277"/>
                  <a:gd name="connsiteX1" fmla="*/ 178646 w 802561"/>
                  <a:gd name="connsiteY1" fmla="*/ 286 h 553277"/>
                  <a:gd name="connsiteX2" fmla="*/ 335808 w 802561"/>
                  <a:gd name="connsiteY2" fmla="*/ 33623 h 553277"/>
                  <a:gd name="connsiteX3" fmla="*/ 440583 w 802561"/>
                  <a:gd name="connsiteY3" fmla="*/ 109823 h 553277"/>
                  <a:gd name="connsiteX4" fmla="*/ 578696 w 802561"/>
                  <a:gd name="connsiteY4" fmla="*/ 152686 h 553277"/>
                  <a:gd name="connsiteX5" fmla="*/ 750146 w 802561"/>
                  <a:gd name="connsiteY5" fmla="*/ 205073 h 553277"/>
                  <a:gd name="connsiteX6" fmla="*/ 802533 w 802561"/>
                  <a:gd name="connsiteY6" fmla="*/ 319373 h 553277"/>
                  <a:gd name="connsiteX7" fmla="*/ 745384 w 802561"/>
                  <a:gd name="connsiteY7" fmla="*/ 486061 h 553277"/>
                  <a:gd name="connsiteX8" fmla="*/ 626321 w 802561"/>
                  <a:gd name="connsiteY8" fmla="*/ 552736 h 553277"/>
                  <a:gd name="connsiteX9" fmla="*/ 512021 w 802561"/>
                  <a:gd name="connsiteY9" fmla="*/ 514636 h 553277"/>
                  <a:gd name="connsiteX10" fmla="*/ 326283 w 802561"/>
                  <a:gd name="connsiteY10" fmla="*/ 462248 h 553277"/>
                  <a:gd name="connsiteX11" fmla="*/ 154833 w 802561"/>
                  <a:gd name="connsiteY11" fmla="*/ 447961 h 553277"/>
                  <a:gd name="connsiteX12" fmla="*/ 11958 w 802561"/>
                  <a:gd name="connsiteY12" fmla="*/ 314611 h 553277"/>
                  <a:gd name="connsiteX13" fmla="*/ 16721 w 802561"/>
                  <a:gd name="connsiteY13" fmla="*/ 114586 h 553277"/>
                  <a:gd name="connsiteX14" fmla="*/ 50059 w 802561"/>
                  <a:gd name="connsiteY14" fmla="*/ 76486 h 553277"/>
                  <a:gd name="connsiteX15" fmla="*/ 92921 w 802561"/>
                  <a:gd name="connsiteY15" fmla="*/ 50292 h 553277"/>
                  <a:gd name="connsiteX0" fmla="*/ 92921 w 802561"/>
                  <a:gd name="connsiteY0" fmla="*/ 50292 h 553740"/>
                  <a:gd name="connsiteX1" fmla="*/ 178646 w 802561"/>
                  <a:gd name="connsiteY1" fmla="*/ 286 h 553740"/>
                  <a:gd name="connsiteX2" fmla="*/ 335808 w 802561"/>
                  <a:gd name="connsiteY2" fmla="*/ 33623 h 553740"/>
                  <a:gd name="connsiteX3" fmla="*/ 440583 w 802561"/>
                  <a:gd name="connsiteY3" fmla="*/ 109823 h 553740"/>
                  <a:gd name="connsiteX4" fmla="*/ 578696 w 802561"/>
                  <a:gd name="connsiteY4" fmla="*/ 152686 h 553740"/>
                  <a:gd name="connsiteX5" fmla="*/ 750146 w 802561"/>
                  <a:gd name="connsiteY5" fmla="*/ 205073 h 553740"/>
                  <a:gd name="connsiteX6" fmla="*/ 802533 w 802561"/>
                  <a:gd name="connsiteY6" fmla="*/ 319373 h 553740"/>
                  <a:gd name="connsiteX7" fmla="*/ 745384 w 802561"/>
                  <a:gd name="connsiteY7" fmla="*/ 486061 h 553740"/>
                  <a:gd name="connsiteX8" fmla="*/ 626321 w 802561"/>
                  <a:gd name="connsiteY8" fmla="*/ 552736 h 553740"/>
                  <a:gd name="connsiteX9" fmla="*/ 509640 w 802561"/>
                  <a:gd name="connsiteY9" fmla="*/ 521779 h 553740"/>
                  <a:gd name="connsiteX10" fmla="*/ 326283 w 802561"/>
                  <a:gd name="connsiteY10" fmla="*/ 462248 h 553740"/>
                  <a:gd name="connsiteX11" fmla="*/ 154833 w 802561"/>
                  <a:gd name="connsiteY11" fmla="*/ 447961 h 553740"/>
                  <a:gd name="connsiteX12" fmla="*/ 11958 w 802561"/>
                  <a:gd name="connsiteY12" fmla="*/ 314611 h 553740"/>
                  <a:gd name="connsiteX13" fmla="*/ 16721 w 802561"/>
                  <a:gd name="connsiteY13" fmla="*/ 114586 h 553740"/>
                  <a:gd name="connsiteX14" fmla="*/ 50059 w 802561"/>
                  <a:gd name="connsiteY14" fmla="*/ 76486 h 553740"/>
                  <a:gd name="connsiteX15" fmla="*/ 92921 w 802561"/>
                  <a:gd name="connsiteY15" fmla="*/ 50292 h 553740"/>
                  <a:gd name="connsiteX0" fmla="*/ 92921 w 802533"/>
                  <a:gd name="connsiteY0" fmla="*/ 50292 h 553740"/>
                  <a:gd name="connsiteX1" fmla="*/ 178646 w 802533"/>
                  <a:gd name="connsiteY1" fmla="*/ 286 h 553740"/>
                  <a:gd name="connsiteX2" fmla="*/ 335808 w 802533"/>
                  <a:gd name="connsiteY2" fmla="*/ 33623 h 553740"/>
                  <a:gd name="connsiteX3" fmla="*/ 440583 w 802533"/>
                  <a:gd name="connsiteY3" fmla="*/ 109823 h 553740"/>
                  <a:gd name="connsiteX4" fmla="*/ 578696 w 802533"/>
                  <a:gd name="connsiteY4" fmla="*/ 152686 h 553740"/>
                  <a:gd name="connsiteX5" fmla="*/ 750146 w 802533"/>
                  <a:gd name="connsiteY5" fmla="*/ 205073 h 553740"/>
                  <a:gd name="connsiteX6" fmla="*/ 802533 w 802533"/>
                  <a:gd name="connsiteY6" fmla="*/ 319373 h 553740"/>
                  <a:gd name="connsiteX7" fmla="*/ 750146 w 802533"/>
                  <a:gd name="connsiteY7" fmla="*/ 486061 h 553740"/>
                  <a:gd name="connsiteX8" fmla="*/ 626321 w 802533"/>
                  <a:gd name="connsiteY8" fmla="*/ 552736 h 553740"/>
                  <a:gd name="connsiteX9" fmla="*/ 509640 w 802533"/>
                  <a:gd name="connsiteY9" fmla="*/ 521779 h 553740"/>
                  <a:gd name="connsiteX10" fmla="*/ 326283 w 802533"/>
                  <a:gd name="connsiteY10" fmla="*/ 462248 h 553740"/>
                  <a:gd name="connsiteX11" fmla="*/ 154833 w 802533"/>
                  <a:gd name="connsiteY11" fmla="*/ 447961 h 553740"/>
                  <a:gd name="connsiteX12" fmla="*/ 11958 w 802533"/>
                  <a:gd name="connsiteY12" fmla="*/ 314611 h 553740"/>
                  <a:gd name="connsiteX13" fmla="*/ 16721 w 802533"/>
                  <a:gd name="connsiteY13" fmla="*/ 114586 h 553740"/>
                  <a:gd name="connsiteX14" fmla="*/ 50059 w 802533"/>
                  <a:gd name="connsiteY14" fmla="*/ 76486 h 553740"/>
                  <a:gd name="connsiteX15" fmla="*/ 92921 w 802533"/>
                  <a:gd name="connsiteY15" fmla="*/ 50292 h 553740"/>
                  <a:gd name="connsiteX0" fmla="*/ 97347 w 806959"/>
                  <a:gd name="connsiteY0" fmla="*/ 50292 h 553740"/>
                  <a:gd name="connsiteX1" fmla="*/ 183072 w 806959"/>
                  <a:gd name="connsiteY1" fmla="*/ 286 h 553740"/>
                  <a:gd name="connsiteX2" fmla="*/ 340234 w 806959"/>
                  <a:gd name="connsiteY2" fmla="*/ 33623 h 553740"/>
                  <a:gd name="connsiteX3" fmla="*/ 445009 w 806959"/>
                  <a:gd name="connsiteY3" fmla="*/ 109823 h 553740"/>
                  <a:gd name="connsiteX4" fmla="*/ 583122 w 806959"/>
                  <a:gd name="connsiteY4" fmla="*/ 152686 h 553740"/>
                  <a:gd name="connsiteX5" fmla="*/ 754572 w 806959"/>
                  <a:gd name="connsiteY5" fmla="*/ 205073 h 553740"/>
                  <a:gd name="connsiteX6" fmla="*/ 806959 w 806959"/>
                  <a:gd name="connsiteY6" fmla="*/ 319373 h 553740"/>
                  <a:gd name="connsiteX7" fmla="*/ 754572 w 806959"/>
                  <a:gd name="connsiteY7" fmla="*/ 486061 h 553740"/>
                  <a:gd name="connsiteX8" fmla="*/ 630747 w 806959"/>
                  <a:gd name="connsiteY8" fmla="*/ 552736 h 553740"/>
                  <a:gd name="connsiteX9" fmla="*/ 514066 w 806959"/>
                  <a:gd name="connsiteY9" fmla="*/ 521779 h 553740"/>
                  <a:gd name="connsiteX10" fmla="*/ 330709 w 806959"/>
                  <a:gd name="connsiteY10" fmla="*/ 462248 h 553740"/>
                  <a:gd name="connsiteX11" fmla="*/ 159259 w 806959"/>
                  <a:gd name="connsiteY11" fmla="*/ 447961 h 553740"/>
                  <a:gd name="connsiteX12" fmla="*/ 16384 w 806959"/>
                  <a:gd name="connsiteY12" fmla="*/ 314611 h 553740"/>
                  <a:gd name="connsiteX13" fmla="*/ 11622 w 806959"/>
                  <a:gd name="connsiteY13" fmla="*/ 136017 h 553740"/>
                  <a:gd name="connsiteX14" fmla="*/ 54485 w 806959"/>
                  <a:gd name="connsiteY14" fmla="*/ 76486 h 553740"/>
                  <a:gd name="connsiteX15" fmla="*/ 97347 w 806959"/>
                  <a:gd name="connsiteY15" fmla="*/ 50292 h 553740"/>
                  <a:gd name="connsiteX0" fmla="*/ 99729 w 806959"/>
                  <a:gd name="connsiteY0" fmla="*/ 38128 h 553483"/>
                  <a:gd name="connsiteX1" fmla="*/ 183072 w 806959"/>
                  <a:gd name="connsiteY1" fmla="*/ 29 h 553483"/>
                  <a:gd name="connsiteX2" fmla="*/ 340234 w 806959"/>
                  <a:gd name="connsiteY2" fmla="*/ 33366 h 553483"/>
                  <a:gd name="connsiteX3" fmla="*/ 445009 w 806959"/>
                  <a:gd name="connsiteY3" fmla="*/ 109566 h 553483"/>
                  <a:gd name="connsiteX4" fmla="*/ 583122 w 806959"/>
                  <a:gd name="connsiteY4" fmla="*/ 152429 h 553483"/>
                  <a:gd name="connsiteX5" fmla="*/ 754572 w 806959"/>
                  <a:gd name="connsiteY5" fmla="*/ 204816 h 553483"/>
                  <a:gd name="connsiteX6" fmla="*/ 806959 w 806959"/>
                  <a:gd name="connsiteY6" fmla="*/ 319116 h 553483"/>
                  <a:gd name="connsiteX7" fmla="*/ 754572 w 806959"/>
                  <a:gd name="connsiteY7" fmla="*/ 485804 h 553483"/>
                  <a:gd name="connsiteX8" fmla="*/ 630747 w 806959"/>
                  <a:gd name="connsiteY8" fmla="*/ 552479 h 553483"/>
                  <a:gd name="connsiteX9" fmla="*/ 514066 w 806959"/>
                  <a:gd name="connsiteY9" fmla="*/ 521522 h 553483"/>
                  <a:gd name="connsiteX10" fmla="*/ 330709 w 806959"/>
                  <a:gd name="connsiteY10" fmla="*/ 461991 h 553483"/>
                  <a:gd name="connsiteX11" fmla="*/ 159259 w 806959"/>
                  <a:gd name="connsiteY11" fmla="*/ 447704 h 553483"/>
                  <a:gd name="connsiteX12" fmla="*/ 16384 w 806959"/>
                  <a:gd name="connsiteY12" fmla="*/ 314354 h 553483"/>
                  <a:gd name="connsiteX13" fmla="*/ 11622 w 806959"/>
                  <a:gd name="connsiteY13" fmla="*/ 135760 h 553483"/>
                  <a:gd name="connsiteX14" fmla="*/ 54485 w 806959"/>
                  <a:gd name="connsiteY14" fmla="*/ 76229 h 553483"/>
                  <a:gd name="connsiteX15" fmla="*/ 99729 w 806959"/>
                  <a:gd name="connsiteY15" fmla="*/ 38128 h 553483"/>
                  <a:gd name="connsiteX0" fmla="*/ 99729 w 806959"/>
                  <a:gd name="connsiteY0" fmla="*/ 38128 h 553483"/>
                  <a:gd name="connsiteX1" fmla="*/ 183072 w 806959"/>
                  <a:gd name="connsiteY1" fmla="*/ 29 h 553483"/>
                  <a:gd name="connsiteX2" fmla="*/ 340234 w 806959"/>
                  <a:gd name="connsiteY2" fmla="*/ 33366 h 553483"/>
                  <a:gd name="connsiteX3" fmla="*/ 445009 w 806959"/>
                  <a:gd name="connsiteY3" fmla="*/ 109566 h 553483"/>
                  <a:gd name="connsiteX4" fmla="*/ 583122 w 806959"/>
                  <a:gd name="connsiteY4" fmla="*/ 152429 h 553483"/>
                  <a:gd name="connsiteX5" fmla="*/ 754572 w 806959"/>
                  <a:gd name="connsiteY5" fmla="*/ 204816 h 553483"/>
                  <a:gd name="connsiteX6" fmla="*/ 806959 w 806959"/>
                  <a:gd name="connsiteY6" fmla="*/ 319116 h 553483"/>
                  <a:gd name="connsiteX7" fmla="*/ 754572 w 806959"/>
                  <a:gd name="connsiteY7" fmla="*/ 485804 h 553483"/>
                  <a:gd name="connsiteX8" fmla="*/ 630747 w 806959"/>
                  <a:gd name="connsiteY8" fmla="*/ 552479 h 553483"/>
                  <a:gd name="connsiteX9" fmla="*/ 514066 w 806959"/>
                  <a:gd name="connsiteY9" fmla="*/ 521522 h 553483"/>
                  <a:gd name="connsiteX10" fmla="*/ 330709 w 806959"/>
                  <a:gd name="connsiteY10" fmla="*/ 461991 h 553483"/>
                  <a:gd name="connsiteX11" fmla="*/ 159259 w 806959"/>
                  <a:gd name="connsiteY11" fmla="*/ 447704 h 553483"/>
                  <a:gd name="connsiteX12" fmla="*/ 16384 w 806959"/>
                  <a:gd name="connsiteY12" fmla="*/ 314354 h 553483"/>
                  <a:gd name="connsiteX13" fmla="*/ 11622 w 806959"/>
                  <a:gd name="connsiteY13" fmla="*/ 135760 h 553483"/>
                  <a:gd name="connsiteX14" fmla="*/ 56866 w 806959"/>
                  <a:gd name="connsiteY14" fmla="*/ 73847 h 553483"/>
                  <a:gd name="connsiteX15" fmla="*/ 99729 w 806959"/>
                  <a:gd name="connsiteY15" fmla="*/ 38128 h 553483"/>
                  <a:gd name="connsiteX0" fmla="*/ 101064 w 808294"/>
                  <a:gd name="connsiteY0" fmla="*/ 38128 h 553483"/>
                  <a:gd name="connsiteX1" fmla="*/ 184407 w 808294"/>
                  <a:gd name="connsiteY1" fmla="*/ 29 h 553483"/>
                  <a:gd name="connsiteX2" fmla="*/ 341569 w 808294"/>
                  <a:gd name="connsiteY2" fmla="*/ 33366 h 553483"/>
                  <a:gd name="connsiteX3" fmla="*/ 446344 w 808294"/>
                  <a:gd name="connsiteY3" fmla="*/ 109566 h 553483"/>
                  <a:gd name="connsiteX4" fmla="*/ 584457 w 808294"/>
                  <a:gd name="connsiteY4" fmla="*/ 152429 h 553483"/>
                  <a:gd name="connsiteX5" fmla="*/ 755907 w 808294"/>
                  <a:gd name="connsiteY5" fmla="*/ 204816 h 553483"/>
                  <a:gd name="connsiteX6" fmla="*/ 808294 w 808294"/>
                  <a:gd name="connsiteY6" fmla="*/ 319116 h 553483"/>
                  <a:gd name="connsiteX7" fmla="*/ 755907 w 808294"/>
                  <a:gd name="connsiteY7" fmla="*/ 485804 h 553483"/>
                  <a:gd name="connsiteX8" fmla="*/ 632082 w 808294"/>
                  <a:gd name="connsiteY8" fmla="*/ 552479 h 553483"/>
                  <a:gd name="connsiteX9" fmla="*/ 515401 w 808294"/>
                  <a:gd name="connsiteY9" fmla="*/ 521522 h 553483"/>
                  <a:gd name="connsiteX10" fmla="*/ 332044 w 808294"/>
                  <a:gd name="connsiteY10" fmla="*/ 461991 h 553483"/>
                  <a:gd name="connsiteX11" fmla="*/ 160594 w 808294"/>
                  <a:gd name="connsiteY11" fmla="*/ 447704 h 553483"/>
                  <a:gd name="connsiteX12" fmla="*/ 17719 w 808294"/>
                  <a:gd name="connsiteY12" fmla="*/ 314354 h 553483"/>
                  <a:gd name="connsiteX13" fmla="*/ 10576 w 808294"/>
                  <a:gd name="connsiteY13" fmla="*/ 142904 h 553483"/>
                  <a:gd name="connsiteX14" fmla="*/ 58201 w 808294"/>
                  <a:gd name="connsiteY14" fmla="*/ 73847 h 553483"/>
                  <a:gd name="connsiteX15" fmla="*/ 101064 w 808294"/>
                  <a:gd name="connsiteY15" fmla="*/ 38128 h 553483"/>
                  <a:gd name="connsiteX0" fmla="*/ 101064 w 808294"/>
                  <a:gd name="connsiteY0" fmla="*/ 33374 h 548729"/>
                  <a:gd name="connsiteX1" fmla="*/ 196313 w 808294"/>
                  <a:gd name="connsiteY1" fmla="*/ 38 h 548729"/>
                  <a:gd name="connsiteX2" fmla="*/ 341569 w 808294"/>
                  <a:gd name="connsiteY2" fmla="*/ 28612 h 548729"/>
                  <a:gd name="connsiteX3" fmla="*/ 446344 w 808294"/>
                  <a:gd name="connsiteY3" fmla="*/ 104812 h 548729"/>
                  <a:gd name="connsiteX4" fmla="*/ 584457 w 808294"/>
                  <a:gd name="connsiteY4" fmla="*/ 147675 h 548729"/>
                  <a:gd name="connsiteX5" fmla="*/ 755907 w 808294"/>
                  <a:gd name="connsiteY5" fmla="*/ 200062 h 548729"/>
                  <a:gd name="connsiteX6" fmla="*/ 808294 w 808294"/>
                  <a:gd name="connsiteY6" fmla="*/ 314362 h 548729"/>
                  <a:gd name="connsiteX7" fmla="*/ 755907 w 808294"/>
                  <a:gd name="connsiteY7" fmla="*/ 481050 h 548729"/>
                  <a:gd name="connsiteX8" fmla="*/ 632082 w 808294"/>
                  <a:gd name="connsiteY8" fmla="*/ 547725 h 548729"/>
                  <a:gd name="connsiteX9" fmla="*/ 515401 w 808294"/>
                  <a:gd name="connsiteY9" fmla="*/ 516768 h 548729"/>
                  <a:gd name="connsiteX10" fmla="*/ 332044 w 808294"/>
                  <a:gd name="connsiteY10" fmla="*/ 457237 h 548729"/>
                  <a:gd name="connsiteX11" fmla="*/ 160594 w 808294"/>
                  <a:gd name="connsiteY11" fmla="*/ 442950 h 548729"/>
                  <a:gd name="connsiteX12" fmla="*/ 17719 w 808294"/>
                  <a:gd name="connsiteY12" fmla="*/ 309600 h 548729"/>
                  <a:gd name="connsiteX13" fmla="*/ 10576 w 808294"/>
                  <a:gd name="connsiteY13" fmla="*/ 138150 h 548729"/>
                  <a:gd name="connsiteX14" fmla="*/ 58201 w 808294"/>
                  <a:gd name="connsiteY14" fmla="*/ 69093 h 548729"/>
                  <a:gd name="connsiteX15" fmla="*/ 101064 w 808294"/>
                  <a:gd name="connsiteY15" fmla="*/ 33374 h 548729"/>
                  <a:gd name="connsiteX0" fmla="*/ 101064 w 1007513"/>
                  <a:gd name="connsiteY0" fmla="*/ 33374 h 548729"/>
                  <a:gd name="connsiteX1" fmla="*/ 196313 w 1007513"/>
                  <a:gd name="connsiteY1" fmla="*/ 38 h 548729"/>
                  <a:gd name="connsiteX2" fmla="*/ 341569 w 1007513"/>
                  <a:gd name="connsiteY2" fmla="*/ 28612 h 548729"/>
                  <a:gd name="connsiteX3" fmla="*/ 446344 w 1007513"/>
                  <a:gd name="connsiteY3" fmla="*/ 104812 h 548729"/>
                  <a:gd name="connsiteX4" fmla="*/ 584457 w 1007513"/>
                  <a:gd name="connsiteY4" fmla="*/ 147675 h 548729"/>
                  <a:gd name="connsiteX5" fmla="*/ 755907 w 1007513"/>
                  <a:gd name="connsiteY5" fmla="*/ 200062 h 548729"/>
                  <a:gd name="connsiteX6" fmla="*/ 1007513 w 1007513"/>
                  <a:gd name="connsiteY6" fmla="*/ 392247 h 548729"/>
                  <a:gd name="connsiteX7" fmla="*/ 755907 w 1007513"/>
                  <a:gd name="connsiteY7" fmla="*/ 481050 h 548729"/>
                  <a:gd name="connsiteX8" fmla="*/ 632082 w 1007513"/>
                  <a:gd name="connsiteY8" fmla="*/ 547725 h 548729"/>
                  <a:gd name="connsiteX9" fmla="*/ 515401 w 1007513"/>
                  <a:gd name="connsiteY9" fmla="*/ 516768 h 548729"/>
                  <a:gd name="connsiteX10" fmla="*/ 332044 w 1007513"/>
                  <a:gd name="connsiteY10" fmla="*/ 457237 h 548729"/>
                  <a:gd name="connsiteX11" fmla="*/ 160594 w 1007513"/>
                  <a:gd name="connsiteY11" fmla="*/ 442950 h 548729"/>
                  <a:gd name="connsiteX12" fmla="*/ 17719 w 1007513"/>
                  <a:gd name="connsiteY12" fmla="*/ 309600 h 548729"/>
                  <a:gd name="connsiteX13" fmla="*/ 10576 w 1007513"/>
                  <a:gd name="connsiteY13" fmla="*/ 138150 h 548729"/>
                  <a:gd name="connsiteX14" fmla="*/ 58201 w 1007513"/>
                  <a:gd name="connsiteY14" fmla="*/ 69093 h 548729"/>
                  <a:gd name="connsiteX15" fmla="*/ 101064 w 1007513"/>
                  <a:gd name="connsiteY15" fmla="*/ 33374 h 548729"/>
                  <a:gd name="connsiteX0" fmla="*/ 101064 w 1030697"/>
                  <a:gd name="connsiteY0" fmla="*/ 33374 h 548729"/>
                  <a:gd name="connsiteX1" fmla="*/ 196313 w 1030697"/>
                  <a:gd name="connsiteY1" fmla="*/ 38 h 548729"/>
                  <a:gd name="connsiteX2" fmla="*/ 341569 w 1030697"/>
                  <a:gd name="connsiteY2" fmla="*/ 28612 h 548729"/>
                  <a:gd name="connsiteX3" fmla="*/ 446344 w 1030697"/>
                  <a:gd name="connsiteY3" fmla="*/ 104812 h 548729"/>
                  <a:gd name="connsiteX4" fmla="*/ 584457 w 1030697"/>
                  <a:gd name="connsiteY4" fmla="*/ 147675 h 548729"/>
                  <a:gd name="connsiteX5" fmla="*/ 971541 w 1030697"/>
                  <a:gd name="connsiteY5" fmla="*/ 222999 h 548729"/>
                  <a:gd name="connsiteX6" fmla="*/ 1007513 w 1030697"/>
                  <a:gd name="connsiteY6" fmla="*/ 392247 h 548729"/>
                  <a:gd name="connsiteX7" fmla="*/ 755907 w 1030697"/>
                  <a:gd name="connsiteY7" fmla="*/ 481050 h 548729"/>
                  <a:gd name="connsiteX8" fmla="*/ 632082 w 1030697"/>
                  <a:gd name="connsiteY8" fmla="*/ 547725 h 548729"/>
                  <a:gd name="connsiteX9" fmla="*/ 515401 w 1030697"/>
                  <a:gd name="connsiteY9" fmla="*/ 516768 h 548729"/>
                  <a:gd name="connsiteX10" fmla="*/ 332044 w 1030697"/>
                  <a:gd name="connsiteY10" fmla="*/ 457237 h 548729"/>
                  <a:gd name="connsiteX11" fmla="*/ 160594 w 1030697"/>
                  <a:gd name="connsiteY11" fmla="*/ 442950 h 548729"/>
                  <a:gd name="connsiteX12" fmla="*/ 17719 w 1030697"/>
                  <a:gd name="connsiteY12" fmla="*/ 309600 h 548729"/>
                  <a:gd name="connsiteX13" fmla="*/ 10576 w 1030697"/>
                  <a:gd name="connsiteY13" fmla="*/ 138150 h 548729"/>
                  <a:gd name="connsiteX14" fmla="*/ 58201 w 1030697"/>
                  <a:gd name="connsiteY14" fmla="*/ 69093 h 548729"/>
                  <a:gd name="connsiteX15" fmla="*/ 101064 w 1030697"/>
                  <a:gd name="connsiteY15" fmla="*/ 33374 h 548729"/>
                  <a:gd name="connsiteX0" fmla="*/ 101064 w 1026783"/>
                  <a:gd name="connsiteY0" fmla="*/ 33374 h 548729"/>
                  <a:gd name="connsiteX1" fmla="*/ 196313 w 1026783"/>
                  <a:gd name="connsiteY1" fmla="*/ 38 h 548729"/>
                  <a:gd name="connsiteX2" fmla="*/ 341569 w 1026783"/>
                  <a:gd name="connsiteY2" fmla="*/ 28612 h 548729"/>
                  <a:gd name="connsiteX3" fmla="*/ 446344 w 1026783"/>
                  <a:gd name="connsiteY3" fmla="*/ 104812 h 548729"/>
                  <a:gd name="connsiteX4" fmla="*/ 669910 w 1026783"/>
                  <a:gd name="connsiteY4" fmla="*/ 139357 h 548729"/>
                  <a:gd name="connsiteX5" fmla="*/ 971541 w 1026783"/>
                  <a:gd name="connsiteY5" fmla="*/ 222999 h 548729"/>
                  <a:gd name="connsiteX6" fmla="*/ 1007513 w 1026783"/>
                  <a:gd name="connsiteY6" fmla="*/ 392247 h 548729"/>
                  <a:gd name="connsiteX7" fmla="*/ 755907 w 1026783"/>
                  <a:gd name="connsiteY7" fmla="*/ 481050 h 548729"/>
                  <a:gd name="connsiteX8" fmla="*/ 632082 w 1026783"/>
                  <a:gd name="connsiteY8" fmla="*/ 547725 h 548729"/>
                  <a:gd name="connsiteX9" fmla="*/ 515401 w 1026783"/>
                  <a:gd name="connsiteY9" fmla="*/ 516768 h 548729"/>
                  <a:gd name="connsiteX10" fmla="*/ 332044 w 1026783"/>
                  <a:gd name="connsiteY10" fmla="*/ 457237 h 548729"/>
                  <a:gd name="connsiteX11" fmla="*/ 160594 w 1026783"/>
                  <a:gd name="connsiteY11" fmla="*/ 442950 h 548729"/>
                  <a:gd name="connsiteX12" fmla="*/ 17719 w 1026783"/>
                  <a:gd name="connsiteY12" fmla="*/ 309600 h 548729"/>
                  <a:gd name="connsiteX13" fmla="*/ 10576 w 1026783"/>
                  <a:gd name="connsiteY13" fmla="*/ 138150 h 548729"/>
                  <a:gd name="connsiteX14" fmla="*/ 58201 w 1026783"/>
                  <a:gd name="connsiteY14" fmla="*/ 69093 h 548729"/>
                  <a:gd name="connsiteX15" fmla="*/ 101064 w 1026783"/>
                  <a:gd name="connsiteY15" fmla="*/ 33374 h 548729"/>
                  <a:gd name="connsiteX0" fmla="*/ 101064 w 1026783"/>
                  <a:gd name="connsiteY0" fmla="*/ 33361 h 548716"/>
                  <a:gd name="connsiteX1" fmla="*/ 196313 w 1026783"/>
                  <a:gd name="connsiteY1" fmla="*/ 25 h 548716"/>
                  <a:gd name="connsiteX2" fmla="*/ 341569 w 1026783"/>
                  <a:gd name="connsiteY2" fmla="*/ 28599 h 548716"/>
                  <a:gd name="connsiteX3" fmla="*/ 518861 w 1026783"/>
                  <a:gd name="connsiteY3" fmla="*/ 63103 h 548716"/>
                  <a:gd name="connsiteX4" fmla="*/ 669910 w 1026783"/>
                  <a:gd name="connsiteY4" fmla="*/ 139344 h 548716"/>
                  <a:gd name="connsiteX5" fmla="*/ 971541 w 1026783"/>
                  <a:gd name="connsiteY5" fmla="*/ 222986 h 548716"/>
                  <a:gd name="connsiteX6" fmla="*/ 1007513 w 1026783"/>
                  <a:gd name="connsiteY6" fmla="*/ 392234 h 548716"/>
                  <a:gd name="connsiteX7" fmla="*/ 755907 w 1026783"/>
                  <a:gd name="connsiteY7" fmla="*/ 481037 h 548716"/>
                  <a:gd name="connsiteX8" fmla="*/ 632082 w 1026783"/>
                  <a:gd name="connsiteY8" fmla="*/ 547712 h 548716"/>
                  <a:gd name="connsiteX9" fmla="*/ 515401 w 1026783"/>
                  <a:gd name="connsiteY9" fmla="*/ 516755 h 548716"/>
                  <a:gd name="connsiteX10" fmla="*/ 332044 w 1026783"/>
                  <a:gd name="connsiteY10" fmla="*/ 457224 h 548716"/>
                  <a:gd name="connsiteX11" fmla="*/ 160594 w 1026783"/>
                  <a:gd name="connsiteY11" fmla="*/ 442937 h 548716"/>
                  <a:gd name="connsiteX12" fmla="*/ 17719 w 1026783"/>
                  <a:gd name="connsiteY12" fmla="*/ 309587 h 548716"/>
                  <a:gd name="connsiteX13" fmla="*/ 10576 w 1026783"/>
                  <a:gd name="connsiteY13" fmla="*/ 138137 h 548716"/>
                  <a:gd name="connsiteX14" fmla="*/ 58201 w 1026783"/>
                  <a:gd name="connsiteY14" fmla="*/ 69080 h 548716"/>
                  <a:gd name="connsiteX15" fmla="*/ 101064 w 1026783"/>
                  <a:gd name="connsiteY15" fmla="*/ 33361 h 548716"/>
                  <a:gd name="connsiteX0" fmla="*/ 101064 w 1026783"/>
                  <a:gd name="connsiteY0" fmla="*/ 51623 h 566978"/>
                  <a:gd name="connsiteX1" fmla="*/ 196313 w 1026783"/>
                  <a:gd name="connsiteY1" fmla="*/ 18287 h 566978"/>
                  <a:gd name="connsiteX2" fmla="*/ 344891 w 1026783"/>
                  <a:gd name="connsiteY2" fmla="*/ 3273 h 566978"/>
                  <a:gd name="connsiteX3" fmla="*/ 518861 w 1026783"/>
                  <a:gd name="connsiteY3" fmla="*/ 81365 h 566978"/>
                  <a:gd name="connsiteX4" fmla="*/ 669910 w 1026783"/>
                  <a:gd name="connsiteY4" fmla="*/ 157606 h 566978"/>
                  <a:gd name="connsiteX5" fmla="*/ 971541 w 1026783"/>
                  <a:gd name="connsiteY5" fmla="*/ 241248 h 566978"/>
                  <a:gd name="connsiteX6" fmla="*/ 1007513 w 1026783"/>
                  <a:gd name="connsiteY6" fmla="*/ 410496 h 566978"/>
                  <a:gd name="connsiteX7" fmla="*/ 755907 w 1026783"/>
                  <a:gd name="connsiteY7" fmla="*/ 499299 h 566978"/>
                  <a:gd name="connsiteX8" fmla="*/ 632082 w 1026783"/>
                  <a:gd name="connsiteY8" fmla="*/ 565974 h 566978"/>
                  <a:gd name="connsiteX9" fmla="*/ 515401 w 1026783"/>
                  <a:gd name="connsiteY9" fmla="*/ 535017 h 566978"/>
                  <a:gd name="connsiteX10" fmla="*/ 332044 w 1026783"/>
                  <a:gd name="connsiteY10" fmla="*/ 475486 h 566978"/>
                  <a:gd name="connsiteX11" fmla="*/ 160594 w 1026783"/>
                  <a:gd name="connsiteY11" fmla="*/ 461199 h 566978"/>
                  <a:gd name="connsiteX12" fmla="*/ 17719 w 1026783"/>
                  <a:gd name="connsiteY12" fmla="*/ 327849 h 566978"/>
                  <a:gd name="connsiteX13" fmla="*/ 10576 w 1026783"/>
                  <a:gd name="connsiteY13" fmla="*/ 156399 h 566978"/>
                  <a:gd name="connsiteX14" fmla="*/ 58201 w 1026783"/>
                  <a:gd name="connsiteY14" fmla="*/ 87342 h 566978"/>
                  <a:gd name="connsiteX15" fmla="*/ 101064 w 1026783"/>
                  <a:gd name="connsiteY15" fmla="*/ 51623 h 566978"/>
                  <a:gd name="connsiteX0" fmla="*/ 101064 w 1021790"/>
                  <a:gd name="connsiteY0" fmla="*/ 51623 h 568508"/>
                  <a:gd name="connsiteX1" fmla="*/ 196313 w 1021790"/>
                  <a:gd name="connsiteY1" fmla="*/ 18287 h 568508"/>
                  <a:gd name="connsiteX2" fmla="*/ 344891 w 1021790"/>
                  <a:gd name="connsiteY2" fmla="*/ 3273 h 568508"/>
                  <a:gd name="connsiteX3" fmla="*/ 518861 w 1021790"/>
                  <a:gd name="connsiteY3" fmla="*/ 81365 h 568508"/>
                  <a:gd name="connsiteX4" fmla="*/ 669910 w 1021790"/>
                  <a:gd name="connsiteY4" fmla="*/ 157606 h 568508"/>
                  <a:gd name="connsiteX5" fmla="*/ 971541 w 1021790"/>
                  <a:gd name="connsiteY5" fmla="*/ 241248 h 568508"/>
                  <a:gd name="connsiteX6" fmla="*/ 1007513 w 1021790"/>
                  <a:gd name="connsiteY6" fmla="*/ 410496 h 568508"/>
                  <a:gd name="connsiteX7" fmla="*/ 823793 w 1021790"/>
                  <a:gd name="connsiteY7" fmla="*/ 549093 h 568508"/>
                  <a:gd name="connsiteX8" fmla="*/ 632082 w 1021790"/>
                  <a:gd name="connsiteY8" fmla="*/ 565974 h 568508"/>
                  <a:gd name="connsiteX9" fmla="*/ 515401 w 1021790"/>
                  <a:gd name="connsiteY9" fmla="*/ 535017 h 568508"/>
                  <a:gd name="connsiteX10" fmla="*/ 332044 w 1021790"/>
                  <a:gd name="connsiteY10" fmla="*/ 475486 h 568508"/>
                  <a:gd name="connsiteX11" fmla="*/ 160594 w 1021790"/>
                  <a:gd name="connsiteY11" fmla="*/ 461199 h 568508"/>
                  <a:gd name="connsiteX12" fmla="*/ 17719 w 1021790"/>
                  <a:gd name="connsiteY12" fmla="*/ 327849 h 568508"/>
                  <a:gd name="connsiteX13" fmla="*/ 10576 w 1021790"/>
                  <a:gd name="connsiteY13" fmla="*/ 156399 h 568508"/>
                  <a:gd name="connsiteX14" fmla="*/ 58201 w 1021790"/>
                  <a:gd name="connsiteY14" fmla="*/ 87342 h 568508"/>
                  <a:gd name="connsiteX15" fmla="*/ 101064 w 1021790"/>
                  <a:gd name="connsiteY15" fmla="*/ 51623 h 568508"/>
                  <a:gd name="connsiteX0" fmla="*/ 101064 w 1021790"/>
                  <a:gd name="connsiteY0" fmla="*/ 51623 h 568508"/>
                  <a:gd name="connsiteX1" fmla="*/ 196313 w 1021790"/>
                  <a:gd name="connsiteY1" fmla="*/ 18287 h 568508"/>
                  <a:gd name="connsiteX2" fmla="*/ 344891 w 1021790"/>
                  <a:gd name="connsiteY2" fmla="*/ 3273 h 568508"/>
                  <a:gd name="connsiteX3" fmla="*/ 518861 w 1021790"/>
                  <a:gd name="connsiteY3" fmla="*/ 81365 h 568508"/>
                  <a:gd name="connsiteX4" fmla="*/ 669910 w 1021790"/>
                  <a:gd name="connsiteY4" fmla="*/ 157606 h 568508"/>
                  <a:gd name="connsiteX5" fmla="*/ 971541 w 1021790"/>
                  <a:gd name="connsiteY5" fmla="*/ 241248 h 568508"/>
                  <a:gd name="connsiteX6" fmla="*/ 1007513 w 1021790"/>
                  <a:gd name="connsiteY6" fmla="*/ 410496 h 568508"/>
                  <a:gd name="connsiteX7" fmla="*/ 823793 w 1021790"/>
                  <a:gd name="connsiteY7" fmla="*/ 549093 h 568508"/>
                  <a:gd name="connsiteX8" fmla="*/ 632082 w 1021790"/>
                  <a:gd name="connsiteY8" fmla="*/ 565974 h 568508"/>
                  <a:gd name="connsiteX9" fmla="*/ 515401 w 1021790"/>
                  <a:gd name="connsiteY9" fmla="*/ 535017 h 568508"/>
                  <a:gd name="connsiteX10" fmla="*/ 321241 w 1021790"/>
                  <a:gd name="connsiteY10" fmla="*/ 519935 h 568508"/>
                  <a:gd name="connsiteX11" fmla="*/ 160594 w 1021790"/>
                  <a:gd name="connsiteY11" fmla="*/ 461199 h 568508"/>
                  <a:gd name="connsiteX12" fmla="*/ 17719 w 1021790"/>
                  <a:gd name="connsiteY12" fmla="*/ 327849 h 568508"/>
                  <a:gd name="connsiteX13" fmla="*/ 10576 w 1021790"/>
                  <a:gd name="connsiteY13" fmla="*/ 156399 h 568508"/>
                  <a:gd name="connsiteX14" fmla="*/ 58201 w 1021790"/>
                  <a:gd name="connsiteY14" fmla="*/ 87342 h 568508"/>
                  <a:gd name="connsiteX15" fmla="*/ 101064 w 1021790"/>
                  <a:gd name="connsiteY15" fmla="*/ 51623 h 568508"/>
                  <a:gd name="connsiteX0" fmla="*/ 101064 w 1021790"/>
                  <a:gd name="connsiteY0" fmla="*/ 51623 h 577081"/>
                  <a:gd name="connsiteX1" fmla="*/ 196313 w 1021790"/>
                  <a:gd name="connsiteY1" fmla="*/ 18287 h 577081"/>
                  <a:gd name="connsiteX2" fmla="*/ 344891 w 1021790"/>
                  <a:gd name="connsiteY2" fmla="*/ 3273 h 577081"/>
                  <a:gd name="connsiteX3" fmla="*/ 518861 w 1021790"/>
                  <a:gd name="connsiteY3" fmla="*/ 81365 h 577081"/>
                  <a:gd name="connsiteX4" fmla="*/ 669910 w 1021790"/>
                  <a:gd name="connsiteY4" fmla="*/ 157606 h 577081"/>
                  <a:gd name="connsiteX5" fmla="*/ 971541 w 1021790"/>
                  <a:gd name="connsiteY5" fmla="*/ 241248 h 577081"/>
                  <a:gd name="connsiteX6" fmla="*/ 1007513 w 1021790"/>
                  <a:gd name="connsiteY6" fmla="*/ 410496 h 577081"/>
                  <a:gd name="connsiteX7" fmla="*/ 823793 w 1021790"/>
                  <a:gd name="connsiteY7" fmla="*/ 549093 h 577081"/>
                  <a:gd name="connsiteX8" fmla="*/ 632082 w 1021790"/>
                  <a:gd name="connsiteY8" fmla="*/ 565974 h 577081"/>
                  <a:gd name="connsiteX9" fmla="*/ 520713 w 1021790"/>
                  <a:gd name="connsiteY9" fmla="*/ 574579 h 577081"/>
                  <a:gd name="connsiteX10" fmla="*/ 321241 w 1021790"/>
                  <a:gd name="connsiteY10" fmla="*/ 519935 h 577081"/>
                  <a:gd name="connsiteX11" fmla="*/ 160594 w 1021790"/>
                  <a:gd name="connsiteY11" fmla="*/ 461199 h 577081"/>
                  <a:gd name="connsiteX12" fmla="*/ 17719 w 1021790"/>
                  <a:gd name="connsiteY12" fmla="*/ 327849 h 577081"/>
                  <a:gd name="connsiteX13" fmla="*/ 10576 w 1021790"/>
                  <a:gd name="connsiteY13" fmla="*/ 156399 h 577081"/>
                  <a:gd name="connsiteX14" fmla="*/ 58201 w 1021790"/>
                  <a:gd name="connsiteY14" fmla="*/ 87342 h 577081"/>
                  <a:gd name="connsiteX15" fmla="*/ 101064 w 1021790"/>
                  <a:gd name="connsiteY15" fmla="*/ 51623 h 577081"/>
                  <a:gd name="connsiteX0" fmla="*/ 101064 w 1021790"/>
                  <a:gd name="connsiteY0" fmla="*/ 51623 h 582963"/>
                  <a:gd name="connsiteX1" fmla="*/ 196313 w 1021790"/>
                  <a:gd name="connsiteY1" fmla="*/ 18287 h 582963"/>
                  <a:gd name="connsiteX2" fmla="*/ 344891 w 1021790"/>
                  <a:gd name="connsiteY2" fmla="*/ 3273 h 582963"/>
                  <a:gd name="connsiteX3" fmla="*/ 518861 w 1021790"/>
                  <a:gd name="connsiteY3" fmla="*/ 81365 h 582963"/>
                  <a:gd name="connsiteX4" fmla="*/ 669910 w 1021790"/>
                  <a:gd name="connsiteY4" fmla="*/ 157606 h 582963"/>
                  <a:gd name="connsiteX5" fmla="*/ 971541 w 1021790"/>
                  <a:gd name="connsiteY5" fmla="*/ 241248 h 582963"/>
                  <a:gd name="connsiteX6" fmla="*/ 1007513 w 1021790"/>
                  <a:gd name="connsiteY6" fmla="*/ 410496 h 582963"/>
                  <a:gd name="connsiteX7" fmla="*/ 823793 w 1021790"/>
                  <a:gd name="connsiteY7" fmla="*/ 549093 h 582963"/>
                  <a:gd name="connsiteX8" fmla="*/ 646607 w 1021790"/>
                  <a:gd name="connsiteY8" fmla="*/ 580220 h 582963"/>
                  <a:gd name="connsiteX9" fmla="*/ 520713 w 1021790"/>
                  <a:gd name="connsiteY9" fmla="*/ 574579 h 582963"/>
                  <a:gd name="connsiteX10" fmla="*/ 321241 w 1021790"/>
                  <a:gd name="connsiteY10" fmla="*/ 519935 h 582963"/>
                  <a:gd name="connsiteX11" fmla="*/ 160594 w 1021790"/>
                  <a:gd name="connsiteY11" fmla="*/ 461199 h 582963"/>
                  <a:gd name="connsiteX12" fmla="*/ 17719 w 1021790"/>
                  <a:gd name="connsiteY12" fmla="*/ 327849 h 582963"/>
                  <a:gd name="connsiteX13" fmla="*/ 10576 w 1021790"/>
                  <a:gd name="connsiteY13" fmla="*/ 156399 h 582963"/>
                  <a:gd name="connsiteX14" fmla="*/ 58201 w 1021790"/>
                  <a:gd name="connsiteY14" fmla="*/ 87342 h 582963"/>
                  <a:gd name="connsiteX15" fmla="*/ 101064 w 1021790"/>
                  <a:gd name="connsiteY15" fmla="*/ 51623 h 582963"/>
                  <a:gd name="connsiteX0" fmla="*/ 101064 w 1030884"/>
                  <a:gd name="connsiteY0" fmla="*/ 51623 h 582963"/>
                  <a:gd name="connsiteX1" fmla="*/ 196313 w 1030884"/>
                  <a:gd name="connsiteY1" fmla="*/ 18287 h 582963"/>
                  <a:gd name="connsiteX2" fmla="*/ 344891 w 1030884"/>
                  <a:gd name="connsiteY2" fmla="*/ 3273 h 582963"/>
                  <a:gd name="connsiteX3" fmla="*/ 518861 w 1030884"/>
                  <a:gd name="connsiteY3" fmla="*/ 81365 h 582963"/>
                  <a:gd name="connsiteX4" fmla="*/ 669910 w 1030884"/>
                  <a:gd name="connsiteY4" fmla="*/ 157606 h 582963"/>
                  <a:gd name="connsiteX5" fmla="*/ 991099 w 1030884"/>
                  <a:gd name="connsiteY5" fmla="*/ 266285 h 582963"/>
                  <a:gd name="connsiteX6" fmla="*/ 1007513 w 1030884"/>
                  <a:gd name="connsiteY6" fmla="*/ 410496 h 582963"/>
                  <a:gd name="connsiteX7" fmla="*/ 823793 w 1030884"/>
                  <a:gd name="connsiteY7" fmla="*/ 549093 h 582963"/>
                  <a:gd name="connsiteX8" fmla="*/ 646607 w 1030884"/>
                  <a:gd name="connsiteY8" fmla="*/ 580220 h 582963"/>
                  <a:gd name="connsiteX9" fmla="*/ 520713 w 1030884"/>
                  <a:gd name="connsiteY9" fmla="*/ 574579 h 582963"/>
                  <a:gd name="connsiteX10" fmla="*/ 321241 w 1030884"/>
                  <a:gd name="connsiteY10" fmla="*/ 519935 h 582963"/>
                  <a:gd name="connsiteX11" fmla="*/ 160594 w 1030884"/>
                  <a:gd name="connsiteY11" fmla="*/ 461199 h 582963"/>
                  <a:gd name="connsiteX12" fmla="*/ 17719 w 1030884"/>
                  <a:gd name="connsiteY12" fmla="*/ 327849 h 582963"/>
                  <a:gd name="connsiteX13" fmla="*/ 10576 w 1030884"/>
                  <a:gd name="connsiteY13" fmla="*/ 156399 h 582963"/>
                  <a:gd name="connsiteX14" fmla="*/ 58201 w 1030884"/>
                  <a:gd name="connsiteY14" fmla="*/ 87342 h 582963"/>
                  <a:gd name="connsiteX15" fmla="*/ 101064 w 1030884"/>
                  <a:gd name="connsiteY15" fmla="*/ 51623 h 582963"/>
                  <a:gd name="connsiteX0" fmla="*/ 101064 w 1027787"/>
                  <a:gd name="connsiteY0" fmla="*/ 51623 h 584256"/>
                  <a:gd name="connsiteX1" fmla="*/ 196313 w 1027787"/>
                  <a:gd name="connsiteY1" fmla="*/ 18287 h 584256"/>
                  <a:gd name="connsiteX2" fmla="*/ 344891 w 1027787"/>
                  <a:gd name="connsiteY2" fmla="*/ 3273 h 584256"/>
                  <a:gd name="connsiteX3" fmla="*/ 518861 w 1027787"/>
                  <a:gd name="connsiteY3" fmla="*/ 81365 h 584256"/>
                  <a:gd name="connsiteX4" fmla="*/ 669910 w 1027787"/>
                  <a:gd name="connsiteY4" fmla="*/ 157606 h 584256"/>
                  <a:gd name="connsiteX5" fmla="*/ 991099 w 1027787"/>
                  <a:gd name="connsiteY5" fmla="*/ 266285 h 584256"/>
                  <a:gd name="connsiteX6" fmla="*/ 1007513 w 1027787"/>
                  <a:gd name="connsiteY6" fmla="*/ 410496 h 584256"/>
                  <a:gd name="connsiteX7" fmla="*/ 873285 w 1027787"/>
                  <a:gd name="connsiteY7" fmla="*/ 531270 h 584256"/>
                  <a:gd name="connsiteX8" fmla="*/ 646607 w 1027787"/>
                  <a:gd name="connsiteY8" fmla="*/ 580220 h 584256"/>
                  <a:gd name="connsiteX9" fmla="*/ 520713 w 1027787"/>
                  <a:gd name="connsiteY9" fmla="*/ 574579 h 584256"/>
                  <a:gd name="connsiteX10" fmla="*/ 321241 w 1027787"/>
                  <a:gd name="connsiteY10" fmla="*/ 519935 h 584256"/>
                  <a:gd name="connsiteX11" fmla="*/ 160594 w 1027787"/>
                  <a:gd name="connsiteY11" fmla="*/ 461199 h 584256"/>
                  <a:gd name="connsiteX12" fmla="*/ 17719 w 1027787"/>
                  <a:gd name="connsiteY12" fmla="*/ 327849 h 584256"/>
                  <a:gd name="connsiteX13" fmla="*/ 10576 w 1027787"/>
                  <a:gd name="connsiteY13" fmla="*/ 156399 h 584256"/>
                  <a:gd name="connsiteX14" fmla="*/ 58201 w 1027787"/>
                  <a:gd name="connsiteY14" fmla="*/ 87342 h 584256"/>
                  <a:gd name="connsiteX15" fmla="*/ 101064 w 1027787"/>
                  <a:gd name="connsiteY15" fmla="*/ 51623 h 584256"/>
                  <a:gd name="connsiteX0" fmla="*/ 101064 w 1027787"/>
                  <a:gd name="connsiteY0" fmla="*/ 51623 h 589053"/>
                  <a:gd name="connsiteX1" fmla="*/ 196313 w 1027787"/>
                  <a:gd name="connsiteY1" fmla="*/ 18287 h 589053"/>
                  <a:gd name="connsiteX2" fmla="*/ 344891 w 1027787"/>
                  <a:gd name="connsiteY2" fmla="*/ 3273 h 589053"/>
                  <a:gd name="connsiteX3" fmla="*/ 518861 w 1027787"/>
                  <a:gd name="connsiteY3" fmla="*/ 81365 h 589053"/>
                  <a:gd name="connsiteX4" fmla="*/ 669910 w 1027787"/>
                  <a:gd name="connsiteY4" fmla="*/ 157606 h 589053"/>
                  <a:gd name="connsiteX5" fmla="*/ 991099 w 1027787"/>
                  <a:gd name="connsiteY5" fmla="*/ 266285 h 589053"/>
                  <a:gd name="connsiteX6" fmla="*/ 1007513 w 1027787"/>
                  <a:gd name="connsiteY6" fmla="*/ 410496 h 589053"/>
                  <a:gd name="connsiteX7" fmla="*/ 873285 w 1027787"/>
                  <a:gd name="connsiteY7" fmla="*/ 531270 h 589053"/>
                  <a:gd name="connsiteX8" fmla="*/ 673075 w 1027787"/>
                  <a:gd name="connsiteY8" fmla="*/ 586269 h 589053"/>
                  <a:gd name="connsiteX9" fmla="*/ 520713 w 1027787"/>
                  <a:gd name="connsiteY9" fmla="*/ 574579 h 589053"/>
                  <a:gd name="connsiteX10" fmla="*/ 321241 w 1027787"/>
                  <a:gd name="connsiteY10" fmla="*/ 519935 h 589053"/>
                  <a:gd name="connsiteX11" fmla="*/ 160594 w 1027787"/>
                  <a:gd name="connsiteY11" fmla="*/ 461199 h 589053"/>
                  <a:gd name="connsiteX12" fmla="*/ 17719 w 1027787"/>
                  <a:gd name="connsiteY12" fmla="*/ 327849 h 589053"/>
                  <a:gd name="connsiteX13" fmla="*/ 10576 w 1027787"/>
                  <a:gd name="connsiteY13" fmla="*/ 156399 h 589053"/>
                  <a:gd name="connsiteX14" fmla="*/ 58201 w 1027787"/>
                  <a:gd name="connsiteY14" fmla="*/ 87342 h 589053"/>
                  <a:gd name="connsiteX15" fmla="*/ 101064 w 1027787"/>
                  <a:gd name="connsiteY15" fmla="*/ 51623 h 589053"/>
                  <a:gd name="connsiteX0" fmla="*/ 107211 w 1033934"/>
                  <a:gd name="connsiteY0" fmla="*/ 51623 h 589053"/>
                  <a:gd name="connsiteX1" fmla="*/ 202460 w 1033934"/>
                  <a:gd name="connsiteY1" fmla="*/ 18287 h 589053"/>
                  <a:gd name="connsiteX2" fmla="*/ 351038 w 1033934"/>
                  <a:gd name="connsiteY2" fmla="*/ 3273 h 589053"/>
                  <a:gd name="connsiteX3" fmla="*/ 525008 w 1033934"/>
                  <a:gd name="connsiteY3" fmla="*/ 81365 h 589053"/>
                  <a:gd name="connsiteX4" fmla="*/ 676057 w 1033934"/>
                  <a:gd name="connsiteY4" fmla="*/ 157606 h 589053"/>
                  <a:gd name="connsiteX5" fmla="*/ 997246 w 1033934"/>
                  <a:gd name="connsiteY5" fmla="*/ 266285 h 589053"/>
                  <a:gd name="connsiteX6" fmla="*/ 1013660 w 1033934"/>
                  <a:gd name="connsiteY6" fmla="*/ 410496 h 589053"/>
                  <a:gd name="connsiteX7" fmla="*/ 879432 w 1033934"/>
                  <a:gd name="connsiteY7" fmla="*/ 531270 h 589053"/>
                  <a:gd name="connsiteX8" fmla="*/ 679222 w 1033934"/>
                  <a:gd name="connsiteY8" fmla="*/ 586269 h 589053"/>
                  <a:gd name="connsiteX9" fmla="*/ 526860 w 1033934"/>
                  <a:gd name="connsiteY9" fmla="*/ 574579 h 589053"/>
                  <a:gd name="connsiteX10" fmla="*/ 327388 w 1033934"/>
                  <a:gd name="connsiteY10" fmla="*/ 519935 h 589053"/>
                  <a:gd name="connsiteX11" fmla="*/ 166741 w 1033934"/>
                  <a:gd name="connsiteY11" fmla="*/ 461199 h 589053"/>
                  <a:gd name="connsiteX12" fmla="*/ 23866 w 1033934"/>
                  <a:gd name="connsiteY12" fmla="*/ 327849 h 589053"/>
                  <a:gd name="connsiteX13" fmla="*/ 7363 w 1033934"/>
                  <a:gd name="connsiteY13" fmla="*/ 187038 h 589053"/>
                  <a:gd name="connsiteX14" fmla="*/ 64348 w 1033934"/>
                  <a:gd name="connsiteY14" fmla="*/ 87342 h 589053"/>
                  <a:gd name="connsiteX15" fmla="*/ 107211 w 1033934"/>
                  <a:gd name="connsiteY15" fmla="*/ 51623 h 589053"/>
                  <a:gd name="connsiteX0" fmla="*/ 107211 w 1033934"/>
                  <a:gd name="connsiteY0" fmla="*/ 43648 h 581078"/>
                  <a:gd name="connsiteX1" fmla="*/ 202460 w 1033934"/>
                  <a:gd name="connsiteY1" fmla="*/ 10312 h 581078"/>
                  <a:gd name="connsiteX2" fmla="*/ 381676 w 1033934"/>
                  <a:gd name="connsiteY2" fmla="*/ 4658 h 581078"/>
                  <a:gd name="connsiteX3" fmla="*/ 525008 w 1033934"/>
                  <a:gd name="connsiteY3" fmla="*/ 73390 h 581078"/>
                  <a:gd name="connsiteX4" fmla="*/ 676057 w 1033934"/>
                  <a:gd name="connsiteY4" fmla="*/ 149631 h 581078"/>
                  <a:gd name="connsiteX5" fmla="*/ 997246 w 1033934"/>
                  <a:gd name="connsiteY5" fmla="*/ 258310 h 581078"/>
                  <a:gd name="connsiteX6" fmla="*/ 1013660 w 1033934"/>
                  <a:gd name="connsiteY6" fmla="*/ 402521 h 581078"/>
                  <a:gd name="connsiteX7" fmla="*/ 879432 w 1033934"/>
                  <a:gd name="connsiteY7" fmla="*/ 523295 h 581078"/>
                  <a:gd name="connsiteX8" fmla="*/ 679222 w 1033934"/>
                  <a:gd name="connsiteY8" fmla="*/ 578294 h 581078"/>
                  <a:gd name="connsiteX9" fmla="*/ 526860 w 1033934"/>
                  <a:gd name="connsiteY9" fmla="*/ 566604 h 581078"/>
                  <a:gd name="connsiteX10" fmla="*/ 327388 w 1033934"/>
                  <a:gd name="connsiteY10" fmla="*/ 511960 h 581078"/>
                  <a:gd name="connsiteX11" fmla="*/ 166741 w 1033934"/>
                  <a:gd name="connsiteY11" fmla="*/ 453224 h 581078"/>
                  <a:gd name="connsiteX12" fmla="*/ 23866 w 1033934"/>
                  <a:gd name="connsiteY12" fmla="*/ 319874 h 581078"/>
                  <a:gd name="connsiteX13" fmla="*/ 7363 w 1033934"/>
                  <a:gd name="connsiteY13" fmla="*/ 179063 h 581078"/>
                  <a:gd name="connsiteX14" fmla="*/ 64348 w 1033934"/>
                  <a:gd name="connsiteY14" fmla="*/ 79367 h 581078"/>
                  <a:gd name="connsiteX15" fmla="*/ 107211 w 1033934"/>
                  <a:gd name="connsiteY15" fmla="*/ 43648 h 581078"/>
                  <a:gd name="connsiteX0" fmla="*/ 107211 w 1033934"/>
                  <a:gd name="connsiteY0" fmla="*/ 43966 h 581396"/>
                  <a:gd name="connsiteX1" fmla="*/ 202460 w 1033934"/>
                  <a:gd name="connsiteY1" fmla="*/ 10630 h 581396"/>
                  <a:gd name="connsiteX2" fmla="*/ 381676 w 1033934"/>
                  <a:gd name="connsiteY2" fmla="*/ 4976 h 581396"/>
                  <a:gd name="connsiteX3" fmla="*/ 527021 w 1033934"/>
                  <a:gd name="connsiteY3" fmla="*/ 78024 h 581396"/>
                  <a:gd name="connsiteX4" fmla="*/ 676057 w 1033934"/>
                  <a:gd name="connsiteY4" fmla="*/ 149949 h 581396"/>
                  <a:gd name="connsiteX5" fmla="*/ 997246 w 1033934"/>
                  <a:gd name="connsiteY5" fmla="*/ 258628 h 581396"/>
                  <a:gd name="connsiteX6" fmla="*/ 1013660 w 1033934"/>
                  <a:gd name="connsiteY6" fmla="*/ 402839 h 581396"/>
                  <a:gd name="connsiteX7" fmla="*/ 879432 w 1033934"/>
                  <a:gd name="connsiteY7" fmla="*/ 523613 h 581396"/>
                  <a:gd name="connsiteX8" fmla="*/ 679222 w 1033934"/>
                  <a:gd name="connsiteY8" fmla="*/ 578612 h 581396"/>
                  <a:gd name="connsiteX9" fmla="*/ 526860 w 1033934"/>
                  <a:gd name="connsiteY9" fmla="*/ 566922 h 581396"/>
                  <a:gd name="connsiteX10" fmla="*/ 327388 w 1033934"/>
                  <a:gd name="connsiteY10" fmla="*/ 512278 h 581396"/>
                  <a:gd name="connsiteX11" fmla="*/ 166741 w 1033934"/>
                  <a:gd name="connsiteY11" fmla="*/ 453542 h 581396"/>
                  <a:gd name="connsiteX12" fmla="*/ 23866 w 1033934"/>
                  <a:gd name="connsiteY12" fmla="*/ 320192 h 581396"/>
                  <a:gd name="connsiteX13" fmla="*/ 7363 w 1033934"/>
                  <a:gd name="connsiteY13" fmla="*/ 179381 h 581396"/>
                  <a:gd name="connsiteX14" fmla="*/ 64348 w 1033934"/>
                  <a:gd name="connsiteY14" fmla="*/ 79685 h 581396"/>
                  <a:gd name="connsiteX15" fmla="*/ 107211 w 1033934"/>
                  <a:gd name="connsiteY15" fmla="*/ 43966 h 581396"/>
                  <a:gd name="connsiteX0" fmla="*/ 107211 w 1033934"/>
                  <a:gd name="connsiteY0" fmla="*/ 49494 h 586924"/>
                  <a:gd name="connsiteX1" fmla="*/ 244326 w 1033934"/>
                  <a:gd name="connsiteY1" fmla="*/ 4519 h 586924"/>
                  <a:gd name="connsiteX2" fmla="*/ 381676 w 1033934"/>
                  <a:gd name="connsiteY2" fmla="*/ 10504 h 586924"/>
                  <a:gd name="connsiteX3" fmla="*/ 527021 w 1033934"/>
                  <a:gd name="connsiteY3" fmla="*/ 83552 h 586924"/>
                  <a:gd name="connsiteX4" fmla="*/ 676057 w 1033934"/>
                  <a:gd name="connsiteY4" fmla="*/ 155477 h 586924"/>
                  <a:gd name="connsiteX5" fmla="*/ 997246 w 1033934"/>
                  <a:gd name="connsiteY5" fmla="*/ 264156 h 586924"/>
                  <a:gd name="connsiteX6" fmla="*/ 1013660 w 1033934"/>
                  <a:gd name="connsiteY6" fmla="*/ 408367 h 586924"/>
                  <a:gd name="connsiteX7" fmla="*/ 879432 w 1033934"/>
                  <a:gd name="connsiteY7" fmla="*/ 529141 h 586924"/>
                  <a:gd name="connsiteX8" fmla="*/ 679222 w 1033934"/>
                  <a:gd name="connsiteY8" fmla="*/ 584140 h 586924"/>
                  <a:gd name="connsiteX9" fmla="*/ 526860 w 1033934"/>
                  <a:gd name="connsiteY9" fmla="*/ 572450 h 586924"/>
                  <a:gd name="connsiteX10" fmla="*/ 327388 w 1033934"/>
                  <a:gd name="connsiteY10" fmla="*/ 517806 h 586924"/>
                  <a:gd name="connsiteX11" fmla="*/ 166741 w 1033934"/>
                  <a:gd name="connsiteY11" fmla="*/ 459070 h 586924"/>
                  <a:gd name="connsiteX12" fmla="*/ 23866 w 1033934"/>
                  <a:gd name="connsiteY12" fmla="*/ 325720 h 586924"/>
                  <a:gd name="connsiteX13" fmla="*/ 7363 w 1033934"/>
                  <a:gd name="connsiteY13" fmla="*/ 184909 h 586924"/>
                  <a:gd name="connsiteX14" fmla="*/ 64348 w 1033934"/>
                  <a:gd name="connsiteY14" fmla="*/ 85213 h 586924"/>
                  <a:gd name="connsiteX15" fmla="*/ 107211 w 1033934"/>
                  <a:gd name="connsiteY15" fmla="*/ 49494 h 586924"/>
                  <a:gd name="connsiteX0" fmla="*/ 137279 w 1033934"/>
                  <a:gd name="connsiteY0" fmla="*/ 40123 h 586319"/>
                  <a:gd name="connsiteX1" fmla="*/ 244326 w 1033934"/>
                  <a:gd name="connsiteY1" fmla="*/ 3914 h 586319"/>
                  <a:gd name="connsiteX2" fmla="*/ 381676 w 1033934"/>
                  <a:gd name="connsiteY2" fmla="*/ 9899 h 586319"/>
                  <a:gd name="connsiteX3" fmla="*/ 527021 w 1033934"/>
                  <a:gd name="connsiteY3" fmla="*/ 82947 h 586319"/>
                  <a:gd name="connsiteX4" fmla="*/ 676057 w 1033934"/>
                  <a:gd name="connsiteY4" fmla="*/ 154872 h 586319"/>
                  <a:gd name="connsiteX5" fmla="*/ 997246 w 1033934"/>
                  <a:gd name="connsiteY5" fmla="*/ 263551 h 586319"/>
                  <a:gd name="connsiteX6" fmla="*/ 1013660 w 1033934"/>
                  <a:gd name="connsiteY6" fmla="*/ 407762 h 586319"/>
                  <a:gd name="connsiteX7" fmla="*/ 879432 w 1033934"/>
                  <a:gd name="connsiteY7" fmla="*/ 528536 h 586319"/>
                  <a:gd name="connsiteX8" fmla="*/ 679222 w 1033934"/>
                  <a:gd name="connsiteY8" fmla="*/ 583535 h 586319"/>
                  <a:gd name="connsiteX9" fmla="*/ 526860 w 1033934"/>
                  <a:gd name="connsiteY9" fmla="*/ 571845 h 586319"/>
                  <a:gd name="connsiteX10" fmla="*/ 327388 w 1033934"/>
                  <a:gd name="connsiteY10" fmla="*/ 517201 h 586319"/>
                  <a:gd name="connsiteX11" fmla="*/ 166741 w 1033934"/>
                  <a:gd name="connsiteY11" fmla="*/ 458465 h 586319"/>
                  <a:gd name="connsiteX12" fmla="*/ 23866 w 1033934"/>
                  <a:gd name="connsiteY12" fmla="*/ 325115 h 586319"/>
                  <a:gd name="connsiteX13" fmla="*/ 7363 w 1033934"/>
                  <a:gd name="connsiteY13" fmla="*/ 184304 h 586319"/>
                  <a:gd name="connsiteX14" fmla="*/ 64348 w 1033934"/>
                  <a:gd name="connsiteY14" fmla="*/ 84608 h 586319"/>
                  <a:gd name="connsiteX15" fmla="*/ 137279 w 1033934"/>
                  <a:gd name="connsiteY15" fmla="*/ 40123 h 586319"/>
                  <a:gd name="connsiteX0" fmla="*/ 137279 w 1033934"/>
                  <a:gd name="connsiteY0" fmla="*/ 37788 h 583984"/>
                  <a:gd name="connsiteX1" fmla="*/ 244326 w 1033934"/>
                  <a:gd name="connsiteY1" fmla="*/ 1579 h 583984"/>
                  <a:gd name="connsiteX2" fmla="*/ 384695 w 1033934"/>
                  <a:gd name="connsiteY2" fmla="*/ 14038 h 583984"/>
                  <a:gd name="connsiteX3" fmla="*/ 527021 w 1033934"/>
                  <a:gd name="connsiteY3" fmla="*/ 80612 h 583984"/>
                  <a:gd name="connsiteX4" fmla="*/ 676057 w 1033934"/>
                  <a:gd name="connsiteY4" fmla="*/ 152537 h 583984"/>
                  <a:gd name="connsiteX5" fmla="*/ 997246 w 1033934"/>
                  <a:gd name="connsiteY5" fmla="*/ 261216 h 583984"/>
                  <a:gd name="connsiteX6" fmla="*/ 1013660 w 1033934"/>
                  <a:gd name="connsiteY6" fmla="*/ 405427 h 583984"/>
                  <a:gd name="connsiteX7" fmla="*/ 879432 w 1033934"/>
                  <a:gd name="connsiteY7" fmla="*/ 526201 h 583984"/>
                  <a:gd name="connsiteX8" fmla="*/ 679222 w 1033934"/>
                  <a:gd name="connsiteY8" fmla="*/ 581200 h 583984"/>
                  <a:gd name="connsiteX9" fmla="*/ 526860 w 1033934"/>
                  <a:gd name="connsiteY9" fmla="*/ 569510 h 583984"/>
                  <a:gd name="connsiteX10" fmla="*/ 327388 w 1033934"/>
                  <a:gd name="connsiteY10" fmla="*/ 514866 h 583984"/>
                  <a:gd name="connsiteX11" fmla="*/ 166741 w 1033934"/>
                  <a:gd name="connsiteY11" fmla="*/ 456130 h 583984"/>
                  <a:gd name="connsiteX12" fmla="*/ 23866 w 1033934"/>
                  <a:gd name="connsiteY12" fmla="*/ 322780 h 583984"/>
                  <a:gd name="connsiteX13" fmla="*/ 7363 w 1033934"/>
                  <a:gd name="connsiteY13" fmla="*/ 181969 h 583984"/>
                  <a:gd name="connsiteX14" fmla="*/ 64348 w 1033934"/>
                  <a:gd name="connsiteY14" fmla="*/ 82273 h 583984"/>
                  <a:gd name="connsiteX15" fmla="*/ 137279 w 1033934"/>
                  <a:gd name="connsiteY15" fmla="*/ 37788 h 58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33934" h="583984">
                    <a:moveTo>
                      <a:pt x="137279" y="37788"/>
                    </a:moveTo>
                    <a:cubicBezTo>
                      <a:pt x="167275" y="24339"/>
                      <a:pt x="203090" y="5537"/>
                      <a:pt x="244326" y="1579"/>
                    </a:cubicBezTo>
                    <a:cubicBezTo>
                      <a:pt x="285562" y="-2379"/>
                      <a:pt x="337579" y="866"/>
                      <a:pt x="384695" y="14038"/>
                    </a:cubicBezTo>
                    <a:cubicBezTo>
                      <a:pt x="431811" y="27210"/>
                      <a:pt x="478461" y="57529"/>
                      <a:pt x="527021" y="80612"/>
                    </a:cubicBezTo>
                    <a:cubicBezTo>
                      <a:pt x="575581" y="103695"/>
                      <a:pt x="597686" y="122436"/>
                      <a:pt x="676057" y="152537"/>
                    </a:cubicBezTo>
                    <a:cubicBezTo>
                      <a:pt x="754428" y="182638"/>
                      <a:pt x="940979" y="219068"/>
                      <a:pt x="997246" y="261216"/>
                    </a:cubicBezTo>
                    <a:cubicBezTo>
                      <a:pt x="1053513" y="303364"/>
                      <a:pt x="1033296" y="361263"/>
                      <a:pt x="1013660" y="405427"/>
                    </a:cubicBezTo>
                    <a:cubicBezTo>
                      <a:pt x="994024" y="449591"/>
                      <a:pt x="935172" y="496906"/>
                      <a:pt x="879432" y="526201"/>
                    </a:cubicBezTo>
                    <a:cubicBezTo>
                      <a:pt x="823692" y="555496"/>
                      <a:pt x="737984" y="573982"/>
                      <a:pt x="679222" y="581200"/>
                    </a:cubicBezTo>
                    <a:cubicBezTo>
                      <a:pt x="620460" y="588418"/>
                      <a:pt x="585499" y="580566"/>
                      <a:pt x="526860" y="569510"/>
                    </a:cubicBezTo>
                    <a:cubicBezTo>
                      <a:pt x="468221" y="558454"/>
                      <a:pt x="387408" y="533763"/>
                      <a:pt x="327388" y="514866"/>
                    </a:cubicBezTo>
                    <a:cubicBezTo>
                      <a:pt x="267368" y="495969"/>
                      <a:pt x="217328" y="488144"/>
                      <a:pt x="166741" y="456130"/>
                    </a:cubicBezTo>
                    <a:cubicBezTo>
                      <a:pt x="116154" y="424116"/>
                      <a:pt x="50429" y="368473"/>
                      <a:pt x="23866" y="322780"/>
                    </a:cubicBezTo>
                    <a:cubicBezTo>
                      <a:pt x="-2697" y="277087"/>
                      <a:pt x="-5337" y="228800"/>
                      <a:pt x="7363" y="181969"/>
                    </a:cubicBezTo>
                    <a:cubicBezTo>
                      <a:pt x="20063" y="135138"/>
                      <a:pt x="42695" y="106303"/>
                      <a:pt x="64348" y="82273"/>
                    </a:cubicBezTo>
                    <a:cubicBezTo>
                      <a:pt x="86001" y="58243"/>
                      <a:pt x="107283" y="51237"/>
                      <a:pt x="137279" y="37788"/>
                    </a:cubicBezTo>
                    <a:close/>
                  </a:path>
                </a:pathLst>
              </a:custGeom>
              <a:noFill/>
              <a:ln w="28575">
                <a:solidFill>
                  <a:srgbClr val="5D3E2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51" name="任意多边形 2450"/>
              <p:cNvSpPr>
                <a:spLocks/>
              </p:cNvSpPr>
              <p:nvPr/>
            </p:nvSpPr>
            <p:spPr>
              <a:xfrm rot="180000">
                <a:off x="3025769" y="2918531"/>
                <a:ext cx="981555" cy="540000"/>
              </a:xfrm>
              <a:custGeom>
                <a:avLst/>
                <a:gdLst>
                  <a:gd name="connsiteX0" fmla="*/ 54150 w 806728"/>
                  <a:gd name="connsiteY0" fmla="*/ 77170 h 553936"/>
                  <a:gd name="connsiteX1" fmla="*/ 182738 w 806728"/>
                  <a:gd name="connsiteY1" fmla="*/ 970 h 553936"/>
                  <a:gd name="connsiteX2" fmla="*/ 325613 w 806728"/>
                  <a:gd name="connsiteY2" fmla="*/ 39070 h 553936"/>
                  <a:gd name="connsiteX3" fmla="*/ 444675 w 806728"/>
                  <a:gd name="connsiteY3" fmla="*/ 110507 h 553936"/>
                  <a:gd name="connsiteX4" fmla="*/ 582788 w 806728"/>
                  <a:gd name="connsiteY4" fmla="*/ 153370 h 553936"/>
                  <a:gd name="connsiteX5" fmla="*/ 754238 w 806728"/>
                  <a:gd name="connsiteY5" fmla="*/ 205757 h 553936"/>
                  <a:gd name="connsiteX6" fmla="*/ 806625 w 806728"/>
                  <a:gd name="connsiteY6" fmla="*/ 320057 h 553936"/>
                  <a:gd name="connsiteX7" fmla="*/ 744713 w 806728"/>
                  <a:gd name="connsiteY7" fmla="*/ 486745 h 553936"/>
                  <a:gd name="connsiteX8" fmla="*/ 630413 w 806728"/>
                  <a:gd name="connsiteY8" fmla="*/ 553420 h 553936"/>
                  <a:gd name="connsiteX9" fmla="*/ 516113 w 806728"/>
                  <a:gd name="connsiteY9" fmla="*/ 515320 h 553936"/>
                  <a:gd name="connsiteX10" fmla="*/ 349425 w 806728"/>
                  <a:gd name="connsiteY10" fmla="*/ 472457 h 553936"/>
                  <a:gd name="connsiteX11" fmla="*/ 168450 w 806728"/>
                  <a:gd name="connsiteY11" fmla="*/ 448645 h 553936"/>
                  <a:gd name="connsiteX12" fmla="*/ 11288 w 806728"/>
                  <a:gd name="connsiteY12" fmla="*/ 315295 h 553936"/>
                  <a:gd name="connsiteX13" fmla="*/ 20813 w 806728"/>
                  <a:gd name="connsiteY13" fmla="*/ 115270 h 553936"/>
                  <a:gd name="connsiteX14" fmla="*/ 87488 w 806728"/>
                  <a:gd name="connsiteY14" fmla="*/ 34307 h 553936"/>
                  <a:gd name="connsiteX15" fmla="*/ 54150 w 806728"/>
                  <a:gd name="connsiteY15" fmla="*/ 77170 h 553936"/>
                  <a:gd name="connsiteX0" fmla="*/ 97013 w 806728"/>
                  <a:gd name="connsiteY0" fmla="*/ 50133 h 553093"/>
                  <a:gd name="connsiteX1" fmla="*/ 182738 w 806728"/>
                  <a:gd name="connsiteY1" fmla="*/ 127 h 553093"/>
                  <a:gd name="connsiteX2" fmla="*/ 325613 w 806728"/>
                  <a:gd name="connsiteY2" fmla="*/ 38227 h 553093"/>
                  <a:gd name="connsiteX3" fmla="*/ 444675 w 806728"/>
                  <a:gd name="connsiteY3" fmla="*/ 109664 h 553093"/>
                  <a:gd name="connsiteX4" fmla="*/ 582788 w 806728"/>
                  <a:gd name="connsiteY4" fmla="*/ 152527 h 553093"/>
                  <a:gd name="connsiteX5" fmla="*/ 754238 w 806728"/>
                  <a:gd name="connsiteY5" fmla="*/ 204914 h 553093"/>
                  <a:gd name="connsiteX6" fmla="*/ 806625 w 806728"/>
                  <a:gd name="connsiteY6" fmla="*/ 319214 h 553093"/>
                  <a:gd name="connsiteX7" fmla="*/ 744713 w 806728"/>
                  <a:gd name="connsiteY7" fmla="*/ 485902 h 553093"/>
                  <a:gd name="connsiteX8" fmla="*/ 630413 w 806728"/>
                  <a:gd name="connsiteY8" fmla="*/ 552577 h 553093"/>
                  <a:gd name="connsiteX9" fmla="*/ 516113 w 806728"/>
                  <a:gd name="connsiteY9" fmla="*/ 514477 h 553093"/>
                  <a:gd name="connsiteX10" fmla="*/ 349425 w 806728"/>
                  <a:gd name="connsiteY10" fmla="*/ 471614 h 553093"/>
                  <a:gd name="connsiteX11" fmla="*/ 168450 w 806728"/>
                  <a:gd name="connsiteY11" fmla="*/ 447802 h 553093"/>
                  <a:gd name="connsiteX12" fmla="*/ 11288 w 806728"/>
                  <a:gd name="connsiteY12" fmla="*/ 314452 h 553093"/>
                  <a:gd name="connsiteX13" fmla="*/ 20813 w 806728"/>
                  <a:gd name="connsiteY13" fmla="*/ 114427 h 553093"/>
                  <a:gd name="connsiteX14" fmla="*/ 87488 w 806728"/>
                  <a:gd name="connsiteY14" fmla="*/ 33464 h 553093"/>
                  <a:gd name="connsiteX15" fmla="*/ 97013 w 806728"/>
                  <a:gd name="connsiteY15" fmla="*/ 50133 h 553093"/>
                  <a:gd name="connsiteX0" fmla="*/ 97013 w 806728"/>
                  <a:gd name="connsiteY0" fmla="*/ 50133 h 553093"/>
                  <a:gd name="connsiteX1" fmla="*/ 182738 w 806728"/>
                  <a:gd name="connsiteY1" fmla="*/ 127 h 553093"/>
                  <a:gd name="connsiteX2" fmla="*/ 325613 w 806728"/>
                  <a:gd name="connsiteY2" fmla="*/ 38227 h 553093"/>
                  <a:gd name="connsiteX3" fmla="*/ 444675 w 806728"/>
                  <a:gd name="connsiteY3" fmla="*/ 109664 h 553093"/>
                  <a:gd name="connsiteX4" fmla="*/ 582788 w 806728"/>
                  <a:gd name="connsiteY4" fmla="*/ 152527 h 553093"/>
                  <a:gd name="connsiteX5" fmla="*/ 754238 w 806728"/>
                  <a:gd name="connsiteY5" fmla="*/ 204914 h 553093"/>
                  <a:gd name="connsiteX6" fmla="*/ 806625 w 806728"/>
                  <a:gd name="connsiteY6" fmla="*/ 319214 h 553093"/>
                  <a:gd name="connsiteX7" fmla="*/ 744713 w 806728"/>
                  <a:gd name="connsiteY7" fmla="*/ 485902 h 553093"/>
                  <a:gd name="connsiteX8" fmla="*/ 630413 w 806728"/>
                  <a:gd name="connsiteY8" fmla="*/ 552577 h 553093"/>
                  <a:gd name="connsiteX9" fmla="*/ 516113 w 806728"/>
                  <a:gd name="connsiteY9" fmla="*/ 514477 h 553093"/>
                  <a:gd name="connsiteX10" fmla="*/ 349425 w 806728"/>
                  <a:gd name="connsiteY10" fmla="*/ 471614 h 553093"/>
                  <a:gd name="connsiteX11" fmla="*/ 168450 w 806728"/>
                  <a:gd name="connsiteY11" fmla="*/ 447802 h 553093"/>
                  <a:gd name="connsiteX12" fmla="*/ 11288 w 806728"/>
                  <a:gd name="connsiteY12" fmla="*/ 314452 h 553093"/>
                  <a:gd name="connsiteX13" fmla="*/ 20813 w 806728"/>
                  <a:gd name="connsiteY13" fmla="*/ 114427 h 553093"/>
                  <a:gd name="connsiteX14" fmla="*/ 54151 w 806728"/>
                  <a:gd name="connsiteY14" fmla="*/ 76327 h 553093"/>
                  <a:gd name="connsiteX15" fmla="*/ 97013 w 806728"/>
                  <a:gd name="connsiteY15" fmla="*/ 50133 h 553093"/>
                  <a:gd name="connsiteX0" fmla="*/ 97013 w 806728"/>
                  <a:gd name="connsiteY0" fmla="*/ 50292 h 553252"/>
                  <a:gd name="connsiteX1" fmla="*/ 182738 w 806728"/>
                  <a:gd name="connsiteY1" fmla="*/ 286 h 553252"/>
                  <a:gd name="connsiteX2" fmla="*/ 339900 w 806728"/>
                  <a:gd name="connsiteY2" fmla="*/ 33623 h 553252"/>
                  <a:gd name="connsiteX3" fmla="*/ 444675 w 806728"/>
                  <a:gd name="connsiteY3" fmla="*/ 109823 h 553252"/>
                  <a:gd name="connsiteX4" fmla="*/ 582788 w 806728"/>
                  <a:gd name="connsiteY4" fmla="*/ 152686 h 553252"/>
                  <a:gd name="connsiteX5" fmla="*/ 754238 w 806728"/>
                  <a:gd name="connsiteY5" fmla="*/ 205073 h 553252"/>
                  <a:gd name="connsiteX6" fmla="*/ 806625 w 806728"/>
                  <a:gd name="connsiteY6" fmla="*/ 319373 h 553252"/>
                  <a:gd name="connsiteX7" fmla="*/ 744713 w 806728"/>
                  <a:gd name="connsiteY7" fmla="*/ 486061 h 553252"/>
                  <a:gd name="connsiteX8" fmla="*/ 630413 w 806728"/>
                  <a:gd name="connsiteY8" fmla="*/ 552736 h 553252"/>
                  <a:gd name="connsiteX9" fmla="*/ 516113 w 806728"/>
                  <a:gd name="connsiteY9" fmla="*/ 514636 h 553252"/>
                  <a:gd name="connsiteX10" fmla="*/ 349425 w 806728"/>
                  <a:gd name="connsiteY10" fmla="*/ 471773 h 553252"/>
                  <a:gd name="connsiteX11" fmla="*/ 168450 w 806728"/>
                  <a:gd name="connsiteY11" fmla="*/ 447961 h 553252"/>
                  <a:gd name="connsiteX12" fmla="*/ 11288 w 806728"/>
                  <a:gd name="connsiteY12" fmla="*/ 314611 h 553252"/>
                  <a:gd name="connsiteX13" fmla="*/ 20813 w 806728"/>
                  <a:gd name="connsiteY13" fmla="*/ 114586 h 553252"/>
                  <a:gd name="connsiteX14" fmla="*/ 54151 w 806728"/>
                  <a:gd name="connsiteY14" fmla="*/ 76486 h 553252"/>
                  <a:gd name="connsiteX15" fmla="*/ 97013 w 806728"/>
                  <a:gd name="connsiteY15" fmla="*/ 50292 h 553252"/>
                  <a:gd name="connsiteX0" fmla="*/ 97013 w 806653"/>
                  <a:gd name="connsiteY0" fmla="*/ 50292 h 553252"/>
                  <a:gd name="connsiteX1" fmla="*/ 182738 w 806653"/>
                  <a:gd name="connsiteY1" fmla="*/ 286 h 553252"/>
                  <a:gd name="connsiteX2" fmla="*/ 339900 w 806653"/>
                  <a:gd name="connsiteY2" fmla="*/ 33623 h 553252"/>
                  <a:gd name="connsiteX3" fmla="*/ 444675 w 806653"/>
                  <a:gd name="connsiteY3" fmla="*/ 109823 h 553252"/>
                  <a:gd name="connsiteX4" fmla="*/ 582788 w 806653"/>
                  <a:gd name="connsiteY4" fmla="*/ 152686 h 553252"/>
                  <a:gd name="connsiteX5" fmla="*/ 754238 w 806653"/>
                  <a:gd name="connsiteY5" fmla="*/ 205073 h 553252"/>
                  <a:gd name="connsiteX6" fmla="*/ 806625 w 806653"/>
                  <a:gd name="connsiteY6" fmla="*/ 319373 h 553252"/>
                  <a:gd name="connsiteX7" fmla="*/ 749476 w 806653"/>
                  <a:gd name="connsiteY7" fmla="*/ 486061 h 553252"/>
                  <a:gd name="connsiteX8" fmla="*/ 630413 w 806653"/>
                  <a:gd name="connsiteY8" fmla="*/ 552736 h 553252"/>
                  <a:gd name="connsiteX9" fmla="*/ 516113 w 806653"/>
                  <a:gd name="connsiteY9" fmla="*/ 514636 h 553252"/>
                  <a:gd name="connsiteX10" fmla="*/ 349425 w 806653"/>
                  <a:gd name="connsiteY10" fmla="*/ 471773 h 553252"/>
                  <a:gd name="connsiteX11" fmla="*/ 168450 w 806653"/>
                  <a:gd name="connsiteY11" fmla="*/ 447961 h 553252"/>
                  <a:gd name="connsiteX12" fmla="*/ 11288 w 806653"/>
                  <a:gd name="connsiteY12" fmla="*/ 314611 h 553252"/>
                  <a:gd name="connsiteX13" fmla="*/ 20813 w 806653"/>
                  <a:gd name="connsiteY13" fmla="*/ 114586 h 553252"/>
                  <a:gd name="connsiteX14" fmla="*/ 54151 w 806653"/>
                  <a:gd name="connsiteY14" fmla="*/ 76486 h 553252"/>
                  <a:gd name="connsiteX15" fmla="*/ 97013 w 806653"/>
                  <a:gd name="connsiteY15" fmla="*/ 50292 h 553252"/>
                  <a:gd name="connsiteX0" fmla="*/ 93618 w 803258"/>
                  <a:gd name="connsiteY0" fmla="*/ 50292 h 553252"/>
                  <a:gd name="connsiteX1" fmla="*/ 179343 w 803258"/>
                  <a:gd name="connsiteY1" fmla="*/ 286 h 553252"/>
                  <a:gd name="connsiteX2" fmla="*/ 336505 w 803258"/>
                  <a:gd name="connsiteY2" fmla="*/ 33623 h 553252"/>
                  <a:gd name="connsiteX3" fmla="*/ 441280 w 803258"/>
                  <a:gd name="connsiteY3" fmla="*/ 109823 h 553252"/>
                  <a:gd name="connsiteX4" fmla="*/ 579393 w 803258"/>
                  <a:gd name="connsiteY4" fmla="*/ 152686 h 553252"/>
                  <a:gd name="connsiteX5" fmla="*/ 750843 w 803258"/>
                  <a:gd name="connsiteY5" fmla="*/ 205073 h 553252"/>
                  <a:gd name="connsiteX6" fmla="*/ 803230 w 803258"/>
                  <a:gd name="connsiteY6" fmla="*/ 319373 h 553252"/>
                  <a:gd name="connsiteX7" fmla="*/ 746081 w 803258"/>
                  <a:gd name="connsiteY7" fmla="*/ 486061 h 553252"/>
                  <a:gd name="connsiteX8" fmla="*/ 627018 w 803258"/>
                  <a:gd name="connsiteY8" fmla="*/ 552736 h 553252"/>
                  <a:gd name="connsiteX9" fmla="*/ 512718 w 803258"/>
                  <a:gd name="connsiteY9" fmla="*/ 514636 h 553252"/>
                  <a:gd name="connsiteX10" fmla="*/ 346030 w 803258"/>
                  <a:gd name="connsiteY10" fmla="*/ 471773 h 553252"/>
                  <a:gd name="connsiteX11" fmla="*/ 165055 w 803258"/>
                  <a:gd name="connsiteY11" fmla="*/ 447961 h 553252"/>
                  <a:gd name="connsiteX12" fmla="*/ 12655 w 803258"/>
                  <a:gd name="connsiteY12" fmla="*/ 314611 h 553252"/>
                  <a:gd name="connsiteX13" fmla="*/ 17418 w 803258"/>
                  <a:gd name="connsiteY13" fmla="*/ 114586 h 553252"/>
                  <a:gd name="connsiteX14" fmla="*/ 50756 w 803258"/>
                  <a:gd name="connsiteY14" fmla="*/ 76486 h 553252"/>
                  <a:gd name="connsiteX15" fmla="*/ 93618 w 803258"/>
                  <a:gd name="connsiteY15" fmla="*/ 50292 h 553252"/>
                  <a:gd name="connsiteX0" fmla="*/ 92921 w 802561"/>
                  <a:gd name="connsiteY0" fmla="*/ 50292 h 553252"/>
                  <a:gd name="connsiteX1" fmla="*/ 178646 w 802561"/>
                  <a:gd name="connsiteY1" fmla="*/ 286 h 553252"/>
                  <a:gd name="connsiteX2" fmla="*/ 335808 w 802561"/>
                  <a:gd name="connsiteY2" fmla="*/ 33623 h 553252"/>
                  <a:gd name="connsiteX3" fmla="*/ 440583 w 802561"/>
                  <a:gd name="connsiteY3" fmla="*/ 109823 h 553252"/>
                  <a:gd name="connsiteX4" fmla="*/ 578696 w 802561"/>
                  <a:gd name="connsiteY4" fmla="*/ 152686 h 553252"/>
                  <a:gd name="connsiteX5" fmla="*/ 750146 w 802561"/>
                  <a:gd name="connsiteY5" fmla="*/ 205073 h 553252"/>
                  <a:gd name="connsiteX6" fmla="*/ 802533 w 802561"/>
                  <a:gd name="connsiteY6" fmla="*/ 319373 h 553252"/>
                  <a:gd name="connsiteX7" fmla="*/ 745384 w 802561"/>
                  <a:gd name="connsiteY7" fmla="*/ 486061 h 553252"/>
                  <a:gd name="connsiteX8" fmla="*/ 626321 w 802561"/>
                  <a:gd name="connsiteY8" fmla="*/ 552736 h 553252"/>
                  <a:gd name="connsiteX9" fmla="*/ 512021 w 802561"/>
                  <a:gd name="connsiteY9" fmla="*/ 514636 h 553252"/>
                  <a:gd name="connsiteX10" fmla="*/ 345333 w 802561"/>
                  <a:gd name="connsiteY10" fmla="*/ 471773 h 553252"/>
                  <a:gd name="connsiteX11" fmla="*/ 154833 w 802561"/>
                  <a:gd name="connsiteY11" fmla="*/ 447961 h 553252"/>
                  <a:gd name="connsiteX12" fmla="*/ 11958 w 802561"/>
                  <a:gd name="connsiteY12" fmla="*/ 314611 h 553252"/>
                  <a:gd name="connsiteX13" fmla="*/ 16721 w 802561"/>
                  <a:gd name="connsiteY13" fmla="*/ 114586 h 553252"/>
                  <a:gd name="connsiteX14" fmla="*/ 50059 w 802561"/>
                  <a:gd name="connsiteY14" fmla="*/ 76486 h 553252"/>
                  <a:gd name="connsiteX15" fmla="*/ 92921 w 802561"/>
                  <a:gd name="connsiteY15" fmla="*/ 50292 h 553252"/>
                  <a:gd name="connsiteX0" fmla="*/ 92921 w 802561"/>
                  <a:gd name="connsiteY0" fmla="*/ 50292 h 553277"/>
                  <a:gd name="connsiteX1" fmla="*/ 178646 w 802561"/>
                  <a:gd name="connsiteY1" fmla="*/ 286 h 553277"/>
                  <a:gd name="connsiteX2" fmla="*/ 335808 w 802561"/>
                  <a:gd name="connsiteY2" fmla="*/ 33623 h 553277"/>
                  <a:gd name="connsiteX3" fmla="*/ 440583 w 802561"/>
                  <a:gd name="connsiteY3" fmla="*/ 109823 h 553277"/>
                  <a:gd name="connsiteX4" fmla="*/ 578696 w 802561"/>
                  <a:gd name="connsiteY4" fmla="*/ 152686 h 553277"/>
                  <a:gd name="connsiteX5" fmla="*/ 750146 w 802561"/>
                  <a:gd name="connsiteY5" fmla="*/ 205073 h 553277"/>
                  <a:gd name="connsiteX6" fmla="*/ 802533 w 802561"/>
                  <a:gd name="connsiteY6" fmla="*/ 319373 h 553277"/>
                  <a:gd name="connsiteX7" fmla="*/ 745384 w 802561"/>
                  <a:gd name="connsiteY7" fmla="*/ 486061 h 553277"/>
                  <a:gd name="connsiteX8" fmla="*/ 626321 w 802561"/>
                  <a:gd name="connsiteY8" fmla="*/ 552736 h 553277"/>
                  <a:gd name="connsiteX9" fmla="*/ 512021 w 802561"/>
                  <a:gd name="connsiteY9" fmla="*/ 514636 h 553277"/>
                  <a:gd name="connsiteX10" fmla="*/ 326283 w 802561"/>
                  <a:gd name="connsiteY10" fmla="*/ 462248 h 553277"/>
                  <a:gd name="connsiteX11" fmla="*/ 154833 w 802561"/>
                  <a:gd name="connsiteY11" fmla="*/ 447961 h 553277"/>
                  <a:gd name="connsiteX12" fmla="*/ 11958 w 802561"/>
                  <a:gd name="connsiteY12" fmla="*/ 314611 h 553277"/>
                  <a:gd name="connsiteX13" fmla="*/ 16721 w 802561"/>
                  <a:gd name="connsiteY13" fmla="*/ 114586 h 553277"/>
                  <a:gd name="connsiteX14" fmla="*/ 50059 w 802561"/>
                  <a:gd name="connsiteY14" fmla="*/ 76486 h 553277"/>
                  <a:gd name="connsiteX15" fmla="*/ 92921 w 802561"/>
                  <a:gd name="connsiteY15" fmla="*/ 50292 h 553277"/>
                  <a:gd name="connsiteX0" fmla="*/ 92921 w 802561"/>
                  <a:gd name="connsiteY0" fmla="*/ 50292 h 553740"/>
                  <a:gd name="connsiteX1" fmla="*/ 178646 w 802561"/>
                  <a:gd name="connsiteY1" fmla="*/ 286 h 553740"/>
                  <a:gd name="connsiteX2" fmla="*/ 335808 w 802561"/>
                  <a:gd name="connsiteY2" fmla="*/ 33623 h 553740"/>
                  <a:gd name="connsiteX3" fmla="*/ 440583 w 802561"/>
                  <a:gd name="connsiteY3" fmla="*/ 109823 h 553740"/>
                  <a:gd name="connsiteX4" fmla="*/ 578696 w 802561"/>
                  <a:gd name="connsiteY4" fmla="*/ 152686 h 553740"/>
                  <a:gd name="connsiteX5" fmla="*/ 750146 w 802561"/>
                  <a:gd name="connsiteY5" fmla="*/ 205073 h 553740"/>
                  <a:gd name="connsiteX6" fmla="*/ 802533 w 802561"/>
                  <a:gd name="connsiteY6" fmla="*/ 319373 h 553740"/>
                  <a:gd name="connsiteX7" fmla="*/ 745384 w 802561"/>
                  <a:gd name="connsiteY7" fmla="*/ 486061 h 553740"/>
                  <a:gd name="connsiteX8" fmla="*/ 626321 w 802561"/>
                  <a:gd name="connsiteY8" fmla="*/ 552736 h 553740"/>
                  <a:gd name="connsiteX9" fmla="*/ 509640 w 802561"/>
                  <a:gd name="connsiteY9" fmla="*/ 521779 h 553740"/>
                  <a:gd name="connsiteX10" fmla="*/ 326283 w 802561"/>
                  <a:gd name="connsiteY10" fmla="*/ 462248 h 553740"/>
                  <a:gd name="connsiteX11" fmla="*/ 154833 w 802561"/>
                  <a:gd name="connsiteY11" fmla="*/ 447961 h 553740"/>
                  <a:gd name="connsiteX12" fmla="*/ 11958 w 802561"/>
                  <a:gd name="connsiteY12" fmla="*/ 314611 h 553740"/>
                  <a:gd name="connsiteX13" fmla="*/ 16721 w 802561"/>
                  <a:gd name="connsiteY13" fmla="*/ 114586 h 553740"/>
                  <a:gd name="connsiteX14" fmla="*/ 50059 w 802561"/>
                  <a:gd name="connsiteY14" fmla="*/ 76486 h 553740"/>
                  <a:gd name="connsiteX15" fmla="*/ 92921 w 802561"/>
                  <a:gd name="connsiteY15" fmla="*/ 50292 h 553740"/>
                  <a:gd name="connsiteX0" fmla="*/ 92921 w 802533"/>
                  <a:gd name="connsiteY0" fmla="*/ 50292 h 553740"/>
                  <a:gd name="connsiteX1" fmla="*/ 178646 w 802533"/>
                  <a:gd name="connsiteY1" fmla="*/ 286 h 553740"/>
                  <a:gd name="connsiteX2" fmla="*/ 335808 w 802533"/>
                  <a:gd name="connsiteY2" fmla="*/ 33623 h 553740"/>
                  <a:gd name="connsiteX3" fmla="*/ 440583 w 802533"/>
                  <a:gd name="connsiteY3" fmla="*/ 109823 h 553740"/>
                  <a:gd name="connsiteX4" fmla="*/ 578696 w 802533"/>
                  <a:gd name="connsiteY4" fmla="*/ 152686 h 553740"/>
                  <a:gd name="connsiteX5" fmla="*/ 750146 w 802533"/>
                  <a:gd name="connsiteY5" fmla="*/ 205073 h 553740"/>
                  <a:gd name="connsiteX6" fmla="*/ 802533 w 802533"/>
                  <a:gd name="connsiteY6" fmla="*/ 319373 h 553740"/>
                  <a:gd name="connsiteX7" fmla="*/ 750146 w 802533"/>
                  <a:gd name="connsiteY7" fmla="*/ 486061 h 553740"/>
                  <a:gd name="connsiteX8" fmla="*/ 626321 w 802533"/>
                  <a:gd name="connsiteY8" fmla="*/ 552736 h 553740"/>
                  <a:gd name="connsiteX9" fmla="*/ 509640 w 802533"/>
                  <a:gd name="connsiteY9" fmla="*/ 521779 h 553740"/>
                  <a:gd name="connsiteX10" fmla="*/ 326283 w 802533"/>
                  <a:gd name="connsiteY10" fmla="*/ 462248 h 553740"/>
                  <a:gd name="connsiteX11" fmla="*/ 154833 w 802533"/>
                  <a:gd name="connsiteY11" fmla="*/ 447961 h 553740"/>
                  <a:gd name="connsiteX12" fmla="*/ 11958 w 802533"/>
                  <a:gd name="connsiteY12" fmla="*/ 314611 h 553740"/>
                  <a:gd name="connsiteX13" fmla="*/ 16721 w 802533"/>
                  <a:gd name="connsiteY13" fmla="*/ 114586 h 553740"/>
                  <a:gd name="connsiteX14" fmla="*/ 50059 w 802533"/>
                  <a:gd name="connsiteY14" fmla="*/ 76486 h 553740"/>
                  <a:gd name="connsiteX15" fmla="*/ 92921 w 802533"/>
                  <a:gd name="connsiteY15" fmla="*/ 50292 h 553740"/>
                  <a:gd name="connsiteX0" fmla="*/ 97347 w 806959"/>
                  <a:gd name="connsiteY0" fmla="*/ 50292 h 553740"/>
                  <a:gd name="connsiteX1" fmla="*/ 183072 w 806959"/>
                  <a:gd name="connsiteY1" fmla="*/ 286 h 553740"/>
                  <a:gd name="connsiteX2" fmla="*/ 340234 w 806959"/>
                  <a:gd name="connsiteY2" fmla="*/ 33623 h 553740"/>
                  <a:gd name="connsiteX3" fmla="*/ 445009 w 806959"/>
                  <a:gd name="connsiteY3" fmla="*/ 109823 h 553740"/>
                  <a:gd name="connsiteX4" fmla="*/ 583122 w 806959"/>
                  <a:gd name="connsiteY4" fmla="*/ 152686 h 553740"/>
                  <a:gd name="connsiteX5" fmla="*/ 754572 w 806959"/>
                  <a:gd name="connsiteY5" fmla="*/ 205073 h 553740"/>
                  <a:gd name="connsiteX6" fmla="*/ 806959 w 806959"/>
                  <a:gd name="connsiteY6" fmla="*/ 319373 h 553740"/>
                  <a:gd name="connsiteX7" fmla="*/ 754572 w 806959"/>
                  <a:gd name="connsiteY7" fmla="*/ 486061 h 553740"/>
                  <a:gd name="connsiteX8" fmla="*/ 630747 w 806959"/>
                  <a:gd name="connsiteY8" fmla="*/ 552736 h 553740"/>
                  <a:gd name="connsiteX9" fmla="*/ 514066 w 806959"/>
                  <a:gd name="connsiteY9" fmla="*/ 521779 h 553740"/>
                  <a:gd name="connsiteX10" fmla="*/ 330709 w 806959"/>
                  <a:gd name="connsiteY10" fmla="*/ 462248 h 553740"/>
                  <a:gd name="connsiteX11" fmla="*/ 159259 w 806959"/>
                  <a:gd name="connsiteY11" fmla="*/ 447961 h 553740"/>
                  <a:gd name="connsiteX12" fmla="*/ 16384 w 806959"/>
                  <a:gd name="connsiteY12" fmla="*/ 314611 h 553740"/>
                  <a:gd name="connsiteX13" fmla="*/ 11622 w 806959"/>
                  <a:gd name="connsiteY13" fmla="*/ 136017 h 553740"/>
                  <a:gd name="connsiteX14" fmla="*/ 54485 w 806959"/>
                  <a:gd name="connsiteY14" fmla="*/ 76486 h 553740"/>
                  <a:gd name="connsiteX15" fmla="*/ 97347 w 806959"/>
                  <a:gd name="connsiteY15" fmla="*/ 50292 h 553740"/>
                  <a:gd name="connsiteX0" fmla="*/ 99729 w 806959"/>
                  <a:gd name="connsiteY0" fmla="*/ 38128 h 553483"/>
                  <a:gd name="connsiteX1" fmla="*/ 183072 w 806959"/>
                  <a:gd name="connsiteY1" fmla="*/ 29 h 553483"/>
                  <a:gd name="connsiteX2" fmla="*/ 340234 w 806959"/>
                  <a:gd name="connsiteY2" fmla="*/ 33366 h 553483"/>
                  <a:gd name="connsiteX3" fmla="*/ 445009 w 806959"/>
                  <a:gd name="connsiteY3" fmla="*/ 109566 h 553483"/>
                  <a:gd name="connsiteX4" fmla="*/ 583122 w 806959"/>
                  <a:gd name="connsiteY4" fmla="*/ 152429 h 553483"/>
                  <a:gd name="connsiteX5" fmla="*/ 754572 w 806959"/>
                  <a:gd name="connsiteY5" fmla="*/ 204816 h 553483"/>
                  <a:gd name="connsiteX6" fmla="*/ 806959 w 806959"/>
                  <a:gd name="connsiteY6" fmla="*/ 319116 h 553483"/>
                  <a:gd name="connsiteX7" fmla="*/ 754572 w 806959"/>
                  <a:gd name="connsiteY7" fmla="*/ 485804 h 553483"/>
                  <a:gd name="connsiteX8" fmla="*/ 630747 w 806959"/>
                  <a:gd name="connsiteY8" fmla="*/ 552479 h 553483"/>
                  <a:gd name="connsiteX9" fmla="*/ 514066 w 806959"/>
                  <a:gd name="connsiteY9" fmla="*/ 521522 h 553483"/>
                  <a:gd name="connsiteX10" fmla="*/ 330709 w 806959"/>
                  <a:gd name="connsiteY10" fmla="*/ 461991 h 553483"/>
                  <a:gd name="connsiteX11" fmla="*/ 159259 w 806959"/>
                  <a:gd name="connsiteY11" fmla="*/ 447704 h 553483"/>
                  <a:gd name="connsiteX12" fmla="*/ 16384 w 806959"/>
                  <a:gd name="connsiteY12" fmla="*/ 314354 h 553483"/>
                  <a:gd name="connsiteX13" fmla="*/ 11622 w 806959"/>
                  <a:gd name="connsiteY13" fmla="*/ 135760 h 553483"/>
                  <a:gd name="connsiteX14" fmla="*/ 54485 w 806959"/>
                  <a:gd name="connsiteY14" fmla="*/ 76229 h 553483"/>
                  <a:gd name="connsiteX15" fmla="*/ 99729 w 806959"/>
                  <a:gd name="connsiteY15" fmla="*/ 38128 h 553483"/>
                  <a:gd name="connsiteX0" fmla="*/ 99729 w 806959"/>
                  <a:gd name="connsiteY0" fmla="*/ 38128 h 553483"/>
                  <a:gd name="connsiteX1" fmla="*/ 183072 w 806959"/>
                  <a:gd name="connsiteY1" fmla="*/ 29 h 553483"/>
                  <a:gd name="connsiteX2" fmla="*/ 340234 w 806959"/>
                  <a:gd name="connsiteY2" fmla="*/ 33366 h 553483"/>
                  <a:gd name="connsiteX3" fmla="*/ 445009 w 806959"/>
                  <a:gd name="connsiteY3" fmla="*/ 109566 h 553483"/>
                  <a:gd name="connsiteX4" fmla="*/ 583122 w 806959"/>
                  <a:gd name="connsiteY4" fmla="*/ 152429 h 553483"/>
                  <a:gd name="connsiteX5" fmla="*/ 754572 w 806959"/>
                  <a:gd name="connsiteY5" fmla="*/ 204816 h 553483"/>
                  <a:gd name="connsiteX6" fmla="*/ 806959 w 806959"/>
                  <a:gd name="connsiteY6" fmla="*/ 319116 h 553483"/>
                  <a:gd name="connsiteX7" fmla="*/ 754572 w 806959"/>
                  <a:gd name="connsiteY7" fmla="*/ 485804 h 553483"/>
                  <a:gd name="connsiteX8" fmla="*/ 630747 w 806959"/>
                  <a:gd name="connsiteY8" fmla="*/ 552479 h 553483"/>
                  <a:gd name="connsiteX9" fmla="*/ 514066 w 806959"/>
                  <a:gd name="connsiteY9" fmla="*/ 521522 h 553483"/>
                  <a:gd name="connsiteX10" fmla="*/ 330709 w 806959"/>
                  <a:gd name="connsiteY10" fmla="*/ 461991 h 553483"/>
                  <a:gd name="connsiteX11" fmla="*/ 159259 w 806959"/>
                  <a:gd name="connsiteY11" fmla="*/ 447704 h 553483"/>
                  <a:gd name="connsiteX12" fmla="*/ 16384 w 806959"/>
                  <a:gd name="connsiteY12" fmla="*/ 314354 h 553483"/>
                  <a:gd name="connsiteX13" fmla="*/ 11622 w 806959"/>
                  <a:gd name="connsiteY13" fmla="*/ 135760 h 553483"/>
                  <a:gd name="connsiteX14" fmla="*/ 56866 w 806959"/>
                  <a:gd name="connsiteY14" fmla="*/ 73847 h 553483"/>
                  <a:gd name="connsiteX15" fmla="*/ 99729 w 806959"/>
                  <a:gd name="connsiteY15" fmla="*/ 38128 h 553483"/>
                  <a:gd name="connsiteX0" fmla="*/ 101064 w 808294"/>
                  <a:gd name="connsiteY0" fmla="*/ 38128 h 553483"/>
                  <a:gd name="connsiteX1" fmla="*/ 184407 w 808294"/>
                  <a:gd name="connsiteY1" fmla="*/ 29 h 553483"/>
                  <a:gd name="connsiteX2" fmla="*/ 341569 w 808294"/>
                  <a:gd name="connsiteY2" fmla="*/ 33366 h 553483"/>
                  <a:gd name="connsiteX3" fmla="*/ 446344 w 808294"/>
                  <a:gd name="connsiteY3" fmla="*/ 109566 h 553483"/>
                  <a:gd name="connsiteX4" fmla="*/ 584457 w 808294"/>
                  <a:gd name="connsiteY4" fmla="*/ 152429 h 553483"/>
                  <a:gd name="connsiteX5" fmla="*/ 755907 w 808294"/>
                  <a:gd name="connsiteY5" fmla="*/ 204816 h 553483"/>
                  <a:gd name="connsiteX6" fmla="*/ 808294 w 808294"/>
                  <a:gd name="connsiteY6" fmla="*/ 319116 h 553483"/>
                  <a:gd name="connsiteX7" fmla="*/ 755907 w 808294"/>
                  <a:gd name="connsiteY7" fmla="*/ 485804 h 553483"/>
                  <a:gd name="connsiteX8" fmla="*/ 632082 w 808294"/>
                  <a:gd name="connsiteY8" fmla="*/ 552479 h 553483"/>
                  <a:gd name="connsiteX9" fmla="*/ 515401 w 808294"/>
                  <a:gd name="connsiteY9" fmla="*/ 521522 h 553483"/>
                  <a:gd name="connsiteX10" fmla="*/ 332044 w 808294"/>
                  <a:gd name="connsiteY10" fmla="*/ 461991 h 553483"/>
                  <a:gd name="connsiteX11" fmla="*/ 160594 w 808294"/>
                  <a:gd name="connsiteY11" fmla="*/ 447704 h 553483"/>
                  <a:gd name="connsiteX12" fmla="*/ 17719 w 808294"/>
                  <a:gd name="connsiteY12" fmla="*/ 314354 h 553483"/>
                  <a:gd name="connsiteX13" fmla="*/ 10576 w 808294"/>
                  <a:gd name="connsiteY13" fmla="*/ 142904 h 553483"/>
                  <a:gd name="connsiteX14" fmla="*/ 58201 w 808294"/>
                  <a:gd name="connsiteY14" fmla="*/ 73847 h 553483"/>
                  <a:gd name="connsiteX15" fmla="*/ 101064 w 808294"/>
                  <a:gd name="connsiteY15" fmla="*/ 38128 h 553483"/>
                  <a:gd name="connsiteX0" fmla="*/ 101064 w 808294"/>
                  <a:gd name="connsiteY0" fmla="*/ 33374 h 548729"/>
                  <a:gd name="connsiteX1" fmla="*/ 196313 w 808294"/>
                  <a:gd name="connsiteY1" fmla="*/ 38 h 548729"/>
                  <a:gd name="connsiteX2" fmla="*/ 341569 w 808294"/>
                  <a:gd name="connsiteY2" fmla="*/ 28612 h 548729"/>
                  <a:gd name="connsiteX3" fmla="*/ 446344 w 808294"/>
                  <a:gd name="connsiteY3" fmla="*/ 104812 h 548729"/>
                  <a:gd name="connsiteX4" fmla="*/ 584457 w 808294"/>
                  <a:gd name="connsiteY4" fmla="*/ 147675 h 548729"/>
                  <a:gd name="connsiteX5" fmla="*/ 755907 w 808294"/>
                  <a:gd name="connsiteY5" fmla="*/ 200062 h 548729"/>
                  <a:gd name="connsiteX6" fmla="*/ 808294 w 808294"/>
                  <a:gd name="connsiteY6" fmla="*/ 314362 h 548729"/>
                  <a:gd name="connsiteX7" fmla="*/ 755907 w 808294"/>
                  <a:gd name="connsiteY7" fmla="*/ 481050 h 548729"/>
                  <a:gd name="connsiteX8" fmla="*/ 632082 w 808294"/>
                  <a:gd name="connsiteY8" fmla="*/ 547725 h 548729"/>
                  <a:gd name="connsiteX9" fmla="*/ 515401 w 808294"/>
                  <a:gd name="connsiteY9" fmla="*/ 516768 h 548729"/>
                  <a:gd name="connsiteX10" fmla="*/ 332044 w 808294"/>
                  <a:gd name="connsiteY10" fmla="*/ 457237 h 548729"/>
                  <a:gd name="connsiteX11" fmla="*/ 160594 w 808294"/>
                  <a:gd name="connsiteY11" fmla="*/ 442950 h 548729"/>
                  <a:gd name="connsiteX12" fmla="*/ 17719 w 808294"/>
                  <a:gd name="connsiteY12" fmla="*/ 309600 h 548729"/>
                  <a:gd name="connsiteX13" fmla="*/ 10576 w 808294"/>
                  <a:gd name="connsiteY13" fmla="*/ 138150 h 548729"/>
                  <a:gd name="connsiteX14" fmla="*/ 58201 w 808294"/>
                  <a:gd name="connsiteY14" fmla="*/ 69093 h 548729"/>
                  <a:gd name="connsiteX15" fmla="*/ 101064 w 808294"/>
                  <a:gd name="connsiteY15" fmla="*/ 33374 h 548729"/>
                  <a:gd name="connsiteX0" fmla="*/ 101064 w 1007513"/>
                  <a:gd name="connsiteY0" fmla="*/ 33374 h 548729"/>
                  <a:gd name="connsiteX1" fmla="*/ 196313 w 1007513"/>
                  <a:gd name="connsiteY1" fmla="*/ 38 h 548729"/>
                  <a:gd name="connsiteX2" fmla="*/ 341569 w 1007513"/>
                  <a:gd name="connsiteY2" fmla="*/ 28612 h 548729"/>
                  <a:gd name="connsiteX3" fmla="*/ 446344 w 1007513"/>
                  <a:gd name="connsiteY3" fmla="*/ 104812 h 548729"/>
                  <a:gd name="connsiteX4" fmla="*/ 584457 w 1007513"/>
                  <a:gd name="connsiteY4" fmla="*/ 147675 h 548729"/>
                  <a:gd name="connsiteX5" fmla="*/ 755907 w 1007513"/>
                  <a:gd name="connsiteY5" fmla="*/ 200062 h 548729"/>
                  <a:gd name="connsiteX6" fmla="*/ 1007513 w 1007513"/>
                  <a:gd name="connsiteY6" fmla="*/ 392247 h 548729"/>
                  <a:gd name="connsiteX7" fmla="*/ 755907 w 1007513"/>
                  <a:gd name="connsiteY7" fmla="*/ 481050 h 548729"/>
                  <a:gd name="connsiteX8" fmla="*/ 632082 w 1007513"/>
                  <a:gd name="connsiteY8" fmla="*/ 547725 h 548729"/>
                  <a:gd name="connsiteX9" fmla="*/ 515401 w 1007513"/>
                  <a:gd name="connsiteY9" fmla="*/ 516768 h 548729"/>
                  <a:gd name="connsiteX10" fmla="*/ 332044 w 1007513"/>
                  <a:gd name="connsiteY10" fmla="*/ 457237 h 548729"/>
                  <a:gd name="connsiteX11" fmla="*/ 160594 w 1007513"/>
                  <a:gd name="connsiteY11" fmla="*/ 442950 h 548729"/>
                  <a:gd name="connsiteX12" fmla="*/ 17719 w 1007513"/>
                  <a:gd name="connsiteY12" fmla="*/ 309600 h 548729"/>
                  <a:gd name="connsiteX13" fmla="*/ 10576 w 1007513"/>
                  <a:gd name="connsiteY13" fmla="*/ 138150 h 548729"/>
                  <a:gd name="connsiteX14" fmla="*/ 58201 w 1007513"/>
                  <a:gd name="connsiteY14" fmla="*/ 69093 h 548729"/>
                  <a:gd name="connsiteX15" fmla="*/ 101064 w 1007513"/>
                  <a:gd name="connsiteY15" fmla="*/ 33374 h 548729"/>
                  <a:gd name="connsiteX0" fmla="*/ 101064 w 1030697"/>
                  <a:gd name="connsiteY0" fmla="*/ 33374 h 548729"/>
                  <a:gd name="connsiteX1" fmla="*/ 196313 w 1030697"/>
                  <a:gd name="connsiteY1" fmla="*/ 38 h 548729"/>
                  <a:gd name="connsiteX2" fmla="*/ 341569 w 1030697"/>
                  <a:gd name="connsiteY2" fmla="*/ 28612 h 548729"/>
                  <a:gd name="connsiteX3" fmla="*/ 446344 w 1030697"/>
                  <a:gd name="connsiteY3" fmla="*/ 104812 h 548729"/>
                  <a:gd name="connsiteX4" fmla="*/ 584457 w 1030697"/>
                  <a:gd name="connsiteY4" fmla="*/ 147675 h 548729"/>
                  <a:gd name="connsiteX5" fmla="*/ 971541 w 1030697"/>
                  <a:gd name="connsiteY5" fmla="*/ 222999 h 548729"/>
                  <a:gd name="connsiteX6" fmla="*/ 1007513 w 1030697"/>
                  <a:gd name="connsiteY6" fmla="*/ 392247 h 548729"/>
                  <a:gd name="connsiteX7" fmla="*/ 755907 w 1030697"/>
                  <a:gd name="connsiteY7" fmla="*/ 481050 h 548729"/>
                  <a:gd name="connsiteX8" fmla="*/ 632082 w 1030697"/>
                  <a:gd name="connsiteY8" fmla="*/ 547725 h 548729"/>
                  <a:gd name="connsiteX9" fmla="*/ 515401 w 1030697"/>
                  <a:gd name="connsiteY9" fmla="*/ 516768 h 548729"/>
                  <a:gd name="connsiteX10" fmla="*/ 332044 w 1030697"/>
                  <a:gd name="connsiteY10" fmla="*/ 457237 h 548729"/>
                  <a:gd name="connsiteX11" fmla="*/ 160594 w 1030697"/>
                  <a:gd name="connsiteY11" fmla="*/ 442950 h 548729"/>
                  <a:gd name="connsiteX12" fmla="*/ 17719 w 1030697"/>
                  <a:gd name="connsiteY12" fmla="*/ 309600 h 548729"/>
                  <a:gd name="connsiteX13" fmla="*/ 10576 w 1030697"/>
                  <a:gd name="connsiteY13" fmla="*/ 138150 h 548729"/>
                  <a:gd name="connsiteX14" fmla="*/ 58201 w 1030697"/>
                  <a:gd name="connsiteY14" fmla="*/ 69093 h 548729"/>
                  <a:gd name="connsiteX15" fmla="*/ 101064 w 1030697"/>
                  <a:gd name="connsiteY15" fmla="*/ 33374 h 548729"/>
                  <a:gd name="connsiteX0" fmla="*/ 101064 w 1026783"/>
                  <a:gd name="connsiteY0" fmla="*/ 33374 h 548729"/>
                  <a:gd name="connsiteX1" fmla="*/ 196313 w 1026783"/>
                  <a:gd name="connsiteY1" fmla="*/ 38 h 548729"/>
                  <a:gd name="connsiteX2" fmla="*/ 341569 w 1026783"/>
                  <a:gd name="connsiteY2" fmla="*/ 28612 h 548729"/>
                  <a:gd name="connsiteX3" fmla="*/ 446344 w 1026783"/>
                  <a:gd name="connsiteY3" fmla="*/ 104812 h 548729"/>
                  <a:gd name="connsiteX4" fmla="*/ 669910 w 1026783"/>
                  <a:gd name="connsiteY4" fmla="*/ 139357 h 548729"/>
                  <a:gd name="connsiteX5" fmla="*/ 971541 w 1026783"/>
                  <a:gd name="connsiteY5" fmla="*/ 222999 h 548729"/>
                  <a:gd name="connsiteX6" fmla="*/ 1007513 w 1026783"/>
                  <a:gd name="connsiteY6" fmla="*/ 392247 h 548729"/>
                  <a:gd name="connsiteX7" fmla="*/ 755907 w 1026783"/>
                  <a:gd name="connsiteY7" fmla="*/ 481050 h 548729"/>
                  <a:gd name="connsiteX8" fmla="*/ 632082 w 1026783"/>
                  <a:gd name="connsiteY8" fmla="*/ 547725 h 548729"/>
                  <a:gd name="connsiteX9" fmla="*/ 515401 w 1026783"/>
                  <a:gd name="connsiteY9" fmla="*/ 516768 h 548729"/>
                  <a:gd name="connsiteX10" fmla="*/ 332044 w 1026783"/>
                  <a:gd name="connsiteY10" fmla="*/ 457237 h 548729"/>
                  <a:gd name="connsiteX11" fmla="*/ 160594 w 1026783"/>
                  <a:gd name="connsiteY11" fmla="*/ 442950 h 548729"/>
                  <a:gd name="connsiteX12" fmla="*/ 17719 w 1026783"/>
                  <a:gd name="connsiteY12" fmla="*/ 309600 h 548729"/>
                  <a:gd name="connsiteX13" fmla="*/ 10576 w 1026783"/>
                  <a:gd name="connsiteY13" fmla="*/ 138150 h 548729"/>
                  <a:gd name="connsiteX14" fmla="*/ 58201 w 1026783"/>
                  <a:gd name="connsiteY14" fmla="*/ 69093 h 548729"/>
                  <a:gd name="connsiteX15" fmla="*/ 101064 w 1026783"/>
                  <a:gd name="connsiteY15" fmla="*/ 33374 h 548729"/>
                  <a:gd name="connsiteX0" fmla="*/ 101064 w 1026783"/>
                  <a:gd name="connsiteY0" fmla="*/ 33361 h 548716"/>
                  <a:gd name="connsiteX1" fmla="*/ 196313 w 1026783"/>
                  <a:gd name="connsiteY1" fmla="*/ 25 h 548716"/>
                  <a:gd name="connsiteX2" fmla="*/ 341569 w 1026783"/>
                  <a:gd name="connsiteY2" fmla="*/ 28599 h 548716"/>
                  <a:gd name="connsiteX3" fmla="*/ 518861 w 1026783"/>
                  <a:gd name="connsiteY3" fmla="*/ 63103 h 548716"/>
                  <a:gd name="connsiteX4" fmla="*/ 669910 w 1026783"/>
                  <a:gd name="connsiteY4" fmla="*/ 139344 h 548716"/>
                  <a:gd name="connsiteX5" fmla="*/ 971541 w 1026783"/>
                  <a:gd name="connsiteY5" fmla="*/ 222986 h 548716"/>
                  <a:gd name="connsiteX6" fmla="*/ 1007513 w 1026783"/>
                  <a:gd name="connsiteY6" fmla="*/ 392234 h 548716"/>
                  <a:gd name="connsiteX7" fmla="*/ 755907 w 1026783"/>
                  <a:gd name="connsiteY7" fmla="*/ 481037 h 548716"/>
                  <a:gd name="connsiteX8" fmla="*/ 632082 w 1026783"/>
                  <a:gd name="connsiteY8" fmla="*/ 547712 h 548716"/>
                  <a:gd name="connsiteX9" fmla="*/ 515401 w 1026783"/>
                  <a:gd name="connsiteY9" fmla="*/ 516755 h 548716"/>
                  <a:gd name="connsiteX10" fmla="*/ 332044 w 1026783"/>
                  <a:gd name="connsiteY10" fmla="*/ 457224 h 548716"/>
                  <a:gd name="connsiteX11" fmla="*/ 160594 w 1026783"/>
                  <a:gd name="connsiteY11" fmla="*/ 442937 h 548716"/>
                  <a:gd name="connsiteX12" fmla="*/ 17719 w 1026783"/>
                  <a:gd name="connsiteY12" fmla="*/ 309587 h 548716"/>
                  <a:gd name="connsiteX13" fmla="*/ 10576 w 1026783"/>
                  <a:gd name="connsiteY13" fmla="*/ 138137 h 548716"/>
                  <a:gd name="connsiteX14" fmla="*/ 58201 w 1026783"/>
                  <a:gd name="connsiteY14" fmla="*/ 69080 h 548716"/>
                  <a:gd name="connsiteX15" fmla="*/ 101064 w 1026783"/>
                  <a:gd name="connsiteY15" fmla="*/ 33361 h 548716"/>
                  <a:gd name="connsiteX0" fmla="*/ 101064 w 1026783"/>
                  <a:gd name="connsiteY0" fmla="*/ 51623 h 566978"/>
                  <a:gd name="connsiteX1" fmla="*/ 196313 w 1026783"/>
                  <a:gd name="connsiteY1" fmla="*/ 18287 h 566978"/>
                  <a:gd name="connsiteX2" fmla="*/ 344891 w 1026783"/>
                  <a:gd name="connsiteY2" fmla="*/ 3273 h 566978"/>
                  <a:gd name="connsiteX3" fmla="*/ 518861 w 1026783"/>
                  <a:gd name="connsiteY3" fmla="*/ 81365 h 566978"/>
                  <a:gd name="connsiteX4" fmla="*/ 669910 w 1026783"/>
                  <a:gd name="connsiteY4" fmla="*/ 157606 h 566978"/>
                  <a:gd name="connsiteX5" fmla="*/ 971541 w 1026783"/>
                  <a:gd name="connsiteY5" fmla="*/ 241248 h 566978"/>
                  <a:gd name="connsiteX6" fmla="*/ 1007513 w 1026783"/>
                  <a:gd name="connsiteY6" fmla="*/ 410496 h 566978"/>
                  <a:gd name="connsiteX7" fmla="*/ 755907 w 1026783"/>
                  <a:gd name="connsiteY7" fmla="*/ 499299 h 566978"/>
                  <a:gd name="connsiteX8" fmla="*/ 632082 w 1026783"/>
                  <a:gd name="connsiteY8" fmla="*/ 565974 h 566978"/>
                  <a:gd name="connsiteX9" fmla="*/ 515401 w 1026783"/>
                  <a:gd name="connsiteY9" fmla="*/ 535017 h 566978"/>
                  <a:gd name="connsiteX10" fmla="*/ 332044 w 1026783"/>
                  <a:gd name="connsiteY10" fmla="*/ 475486 h 566978"/>
                  <a:gd name="connsiteX11" fmla="*/ 160594 w 1026783"/>
                  <a:gd name="connsiteY11" fmla="*/ 461199 h 566978"/>
                  <a:gd name="connsiteX12" fmla="*/ 17719 w 1026783"/>
                  <a:gd name="connsiteY12" fmla="*/ 327849 h 566978"/>
                  <a:gd name="connsiteX13" fmla="*/ 10576 w 1026783"/>
                  <a:gd name="connsiteY13" fmla="*/ 156399 h 566978"/>
                  <a:gd name="connsiteX14" fmla="*/ 58201 w 1026783"/>
                  <a:gd name="connsiteY14" fmla="*/ 87342 h 566978"/>
                  <a:gd name="connsiteX15" fmla="*/ 101064 w 1026783"/>
                  <a:gd name="connsiteY15" fmla="*/ 51623 h 566978"/>
                  <a:gd name="connsiteX0" fmla="*/ 101064 w 1021790"/>
                  <a:gd name="connsiteY0" fmla="*/ 51623 h 568508"/>
                  <a:gd name="connsiteX1" fmla="*/ 196313 w 1021790"/>
                  <a:gd name="connsiteY1" fmla="*/ 18287 h 568508"/>
                  <a:gd name="connsiteX2" fmla="*/ 344891 w 1021790"/>
                  <a:gd name="connsiteY2" fmla="*/ 3273 h 568508"/>
                  <a:gd name="connsiteX3" fmla="*/ 518861 w 1021790"/>
                  <a:gd name="connsiteY3" fmla="*/ 81365 h 568508"/>
                  <a:gd name="connsiteX4" fmla="*/ 669910 w 1021790"/>
                  <a:gd name="connsiteY4" fmla="*/ 157606 h 568508"/>
                  <a:gd name="connsiteX5" fmla="*/ 971541 w 1021790"/>
                  <a:gd name="connsiteY5" fmla="*/ 241248 h 568508"/>
                  <a:gd name="connsiteX6" fmla="*/ 1007513 w 1021790"/>
                  <a:gd name="connsiteY6" fmla="*/ 410496 h 568508"/>
                  <a:gd name="connsiteX7" fmla="*/ 823793 w 1021790"/>
                  <a:gd name="connsiteY7" fmla="*/ 549093 h 568508"/>
                  <a:gd name="connsiteX8" fmla="*/ 632082 w 1021790"/>
                  <a:gd name="connsiteY8" fmla="*/ 565974 h 568508"/>
                  <a:gd name="connsiteX9" fmla="*/ 515401 w 1021790"/>
                  <a:gd name="connsiteY9" fmla="*/ 535017 h 568508"/>
                  <a:gd name="connsiteX10" fmla="*/ 332044 w 1021790"/>
                  <a:gd name="connsiteY10" fmla="*/ 475486 h 568508"/>
                  <a:gd name="connsiteX11" fmla="*/ 160594 w 1021790"/>
                  <a:gd name="connsiteY11" fmla="*/ 461199 h 568508"/>
                  <a:gd name="connsiteX12" fmla="*/ 17719 w 1021790"/>
                  <a:gd name="connsiteY12" fmla="*/ 327849 h 568508"/>
                  <a:gd name="connsiteX13" fmla="*/ 10576 w 1021790"/>
                  <a:gd name="connsiteY13" fmla="*/ 156399 h 568508"/>
                  <a:gd name="connsiteX14" fmla="*/ 58201 w 1021790"/>
                  <a:gd name="connsiteY14" fmla="*/ 87342 h 568508"/>
                  <a:gd name="connsiteX15" fmla="*/ 101064 w 1021790"/>
                  <a:gd name="connsiteY15" fmla="*/ 51623 h 568508"/>
                  <a:gd name="connsiteX0" fmla="*/ 101064 w 1021790"/>
                  <a:gd name="connsiteY0" fmla="*/ 51623 h 568508"/>
                  <a:gd name="connsiteX1" fmla="*/ 196313 w 1021790"/>
                  <a:gd name="connsiteY1" fmla="*/ 18287 h 568508"/>
                  <a:gd name="connsiteX2" fmla="*/ 344891 w 1021790"/>
                  <a:gd name="connsiteY2" fmla="*/ 3273 h 568508"/>
                  <a:gd name="connsiteX3" fmla="*/ 518861 w 1021790"/>
                  <a:gd name="connsiteY3" fmla="*/ 81365 h 568508"/>
                  <a:gd name="connsiteX4" fmla="*/ 669910 w 1021790"/>
                  <a:gd name="connsiteY4" fmla="*/ 157606 h 568508"/>
                  <a:gd name="connsiteX5" fmla="*/ 971541 w 1021790"/>
                  <a:gd name="connsiteY5" fmla="*/ 241248 h 568508"/>
                  <a:gd name="connsiteX6" fmla="*/ 1007513 w 1021790"/>
                  <a:gd name="connsiteY6" fmla="*/ 410496 h 568508"/>
                  <a:gd name="connsiteX7" fmla="*/ 823793 w 1021790"/>
                  <a:gd name="connsiteY7" fmla="*/ 549093 h 568508"/>
                  <a:gd name="connsiteX8" fmla="*/ 632082 w 1021790"/>
                  <a:gd name="connsiteY8" fmla="*/ 565974 h 568508"/>
                  <a:gd name="connsiteX9" fmla="*/ 515401 w 1021790"/>
                  <a:gd name="connsiteY9" fmla="*/ 535017 h 568508"/>
                  <a:gd name="connsiteX10" fmla="*/ 321241 w 1021790"/>
                  <a:gd name="connsiteY10" fmla="*/ 519935 h 568508"/>
                  <a:gd name="connsiteX11" fmla="*/ 160594 w 1021790"/>
                  <a:gd name="connsiteY11" fmla="*/ 461199 h 568508"/>
                  <a:gd name="connsiteX12" fmla="*/ 17719 w 1021790"/>
                  <a:gd name="connsiteY12" fmla="*/ 327849 h 568508"/>
                  <a:gd name="connsiteX13" fmla="*/ 10576 w 1021790"/>
                  <a:gd name="connsiteY13" fmla="*/ 156399 h 568508"/>
                  <a:gd name="connsiteX14" fmla="*/ 58201 w 1021790"/>
                  <a:gd name="connsiteY14" fmla="*/ 87342 h 568508"/>
                  <a:gd name="connsiteX15" fmla="*/ 101064 w 1021790"/>
                  <a:gd name="connsiteY15" fmla="*/ 51623 h 568508"/>
                  <a:gd name="connsiteX0" fmla="*/ 101064 w 1021790"/>
                  <a:gd name="connsiteY0" fmla="*/ 51623 h 577081"/>
                  <a:gd name="connsiteX1" fmla="*/ 196313 w 1021790"/>
                  <a:gd name="connsiteY1" fmla="*/ 18287 h 577081"/>
                  <a:gd name="connsiteX2" fmla="*/ 344891 w 1021790"/>
                  <a:gd name="connsiteY2" fmla="*/ 3273 h 577081"/>
                  <a:gd name="connsiteX3" fmla="*/ 518861 w 1021790"/>
                  <a:gd name="connsiteY3" fmla="*/ 81365 h 577081"/>
                  <a:gd name="connsiteX4" fmla="*/ 669910 w 1021790"/>
                  <a:gd name="connsiteY4" fmla="*/ 157606 h 577081"/>
                  <a:gd name="connsiteX5" fmla="*/ 971541 w 1021790"/>
                  <a:gd name="connsiteY5" fmla="*/ 241248 h 577081"/>
                  <a:gd name="connsiteX6" fmla="*/ 1007513 w 1021790"/>
                  <a:gd name="connsiteY6" fmla="*/ 410496 h 577081"/>
                  <a:gd name="connsiteX7" fmla="*/ 823793 w 1021790"/>
                  <a:gd name="connsiteY7" fmla="*/ 549093 h 577081"/>
                  <a:gd name="connsiteX8" fmla="*/ 632082 w 1021790"/>
                  <a:gd name="connsiteY8" fmla="*/ 565974 h 577081"/>
                  <a:gd name="connsiteX9" fmla="*/ 520713 w 1021790"/>
                  <a:gd name="connsiteY9" fmla="*/ 574579 h 577081"/>
                  <a:gd name="connsiteX10" fmla="*/ 321241 w 1021790"/>
                  <a:gd name="connsiteY10" fmla="*/ 519935 h 577081"/>
                  <a:gd name="connsiteX11" fmla="*/ 160594 w 1021790"/>
                  <a:gd name="connsiteY11" fmla="*/ 461199 h 577081"/>
                  <a:gd name="connsiteX12" fmla="*/ 17719 w 1021790"/>
                  <a:gd name="connsiteY12" fmla="*/ 327849 h 577081"/>
                  <a:gd name="connsiteX13" fmla="*/ 10576 w 1021790"/>
                  <a:gd name="connsiteY13" fmla="*/ 156399 h 577081"/>
                  <a:gd name="connsiteX14" fmla="*/ 58201 w 1021790"/>
                  <a:gd name="connsiteY14" fmla="*/ 87342 h 577081"/>
                  <a:gd name="connsiteX15" fmla="*/ 101064 w 1021790"/>
                  <a:gd name="connsiteY15" fmla="*/ 51623 h 577081"/>
                  <a:gd name="connsiteX0" fmla="*/ 101064 w 1021790"/>
                  <a:gd name="connsiteY0" fmla="*/ 51623 h 582963"/>
                  <a:gd name="connsiteX1" fmla="*/ 196313 w 1021790"/>
                  <a:gd name="connsiteY1" fmla="*/ 18287 h 582963"/>
                  <a:gd name="connsiteX2" fmla="*/ 344891 w 1021790"/>
                  <a:gd name="connsiteY2" fmla="*/ 3273 h 582963"/>
                  <a:gd name="connsiteX3" fmla="*/ 518861 w 1021790"/>
                  <a:gd name="connsiteY3" fmla="*/ 81365 h 582963"/>
                  <a:gd name="connsiteX4" fmla="*/ 669910 w 1021790"/>
                  <a:gd name="connsiteY4" fmla="*/ 157606 h 582963"/>
                  <a:gd name="connsiteX5" fmla="*/ 971541 w 1021790"/>
                  <a:gd name="connsiteY5" fmla="*/ 241248 h 582963"/>
                  <a:gd name="connsiteX6" fmla="*/ 1007513 w 1021790"/>
                  <a:gd name="connsiteY6" fmla="*/ 410496 h 582963"/>
                  <a:gd name="connsiteX7" fmla="*/ 823793 w 1021790"/>
                  <a:gd name="connsiteY7" fmla="*/ 549093 h 582963"/>
                  <a:gd name="connsiteX8" fmla="*/ 646607 w 1021790"/>
                  <a:gd name="connsiteY8" fmla="*/ 580220 h 582963"/>
                  <a:gd name="connsiteX9" fmla="*/ 520713 w 1021790"/>
                  <a:gd name="connsiteY9" fmla="*/ 574579 h 582963"/>
                  <a:gd name="connsiteX10" fmla="*/ 321241 w 1021790"/>
                  <a:gd name="connsiteY10" fmla="*/ 519935 h 582963"/>
                  <a:gd name="connsiteX11" fmla="*/ 160594 w 1021790"/>
                  <a:gd name="connsiteY11" fmla="*/ 461199 h 582963"/>
                  <a:gd name="connsiteX12" fmla="*/ 17719 w 1021790"/>
                  <a:gd name="connsiteY12" fmla="*/ 327849 h 582963"/>
                  <a:gd name="connsiteX13" fmla="*/ 10576 w 1021790"/>
                  <a:gd name="connsiteY13" fmla="*/ 156399 h 582963"/>
                  <a:gd name="connsiteX14" fmla="*/ 58201 w 1021790"/>
                  <a:gd name="connsiteY14" fmla="*/ 87342 h 582963"/>
                  <a:gd name="connsiteX15" fmla="*/ 101064 w 1021790"/>
                  <a:gd name="connsiteY15" fmla="*/ 51623 h 582963"/>
                  <a:gd name="connsiteX0" fmla="*/ 101064 w 1030884"/>
                  <a:gd name="connsiteY0" fmla="*/ 51623 h 582963"/>
                  <a:gd name="connsiteX1" fmla="*/ 196313 w 1030884"/>
                  <a:gd name="connsiteY1" fmla="*/ 18287 h 582963"/>
                  <a:gd name="connsiteX2" fmla="*/ 344891 w 1030884"/>
                  <a:gd name="connsiteY2" fmla="*/ 3273 h 582963"/>
                  <a:gd name="connsiteX3" fmla="*/ 518861 w 1030884"/>
                  <a:gd name="connsiteY3" fmla="*/ 81365 h 582963"/>
                  <a:gd name="connsiteX4" fmla="*/ 669910 w 1030884"/>
                  <a:gd name="connsiteY4" fmla="*/ 157606 h 582963"/>
                  <a:gd name="connsiteX5" fmla="*/ 991099 w 1030884"/>
                  <a:gd name="connsiteY5" fmla="*/ 266285 h 582963"/>
                  <a:gd name="connsiteX6" fmla="*/ 1007513 w 1030884"/>
                  <a:gd name="connsiteY6" fmla="*/ 410496 h 582963"/>
                  <a:gd name="connsiteX7" fmla="*/ 823793 w 1030884"/>
                  <a:gd name="connsiteY7" fmla="*/ 549093 h 582963"/>
                  <a:gd name="connsiteX8" fmla="*/ 646607 w 1030884"/>
                  <a:gd name="connsiteY8" fmla="*/ 580220 h 582963"/>
                  <a:gd name="connsiteX9" fmla="*/ 520713 w 1030884"/>
                  <a:gd name="connsiteY9" fmla="*/ 574579 h 582963"/>
                  <a:gd name="connsiteX10" fmla="*/ 321241 w 1030884"/>
                  <a:gd name="connsiteY10" fmla="*/ 519935 h 582963"/>
                  <a:gd name="connsiteX11" fmla="*/ 160594 w 1030884"/>
                  <a:gd name="connsiteY11" fmla="*/ 461199 h 582963"/>
                  <a:gd name="connsiteX12" fmla="*/ 17719 w 1030884"/>
                  <a:gd name="connsiteY12" fmla="*/ 327849 h 582963"/>
                  <a:gd name="connsiteX13" fmla="*/ 10576 w 1030884"/>
                  <a:gd name="connsiteY13" fmla="*/ 156399 h 582963"/>
                  <a:gd name="connsiteX14" fmla="*/ 58201 w 1030884"/>
                  <a:gd name="connsiteY14" fmla="*/ 87342 h 582963"/>
                  <a:gd name="connsiteX15" fmla="*/ 101064 w 1030884"/>
                  <a:gd name="connsiteY15" fmla="*/ 51623 h 582963"/>
                  <a:gd name="connsiteX0" fmla="*/ 101064 w 1027787"/>
                  <a:gd name="connsiteY0" fmla="*/ 51623 h 584256"/>
                  <a:gd name="connsiteX1" fmla="*/ 196313 w 1027787"/>
                  <a:gd name="connsiteY1" fmla="*/ 18287 h 584256"/>
                  <a:gd name="connsiteX2" fmla="*/ 344891 w 1027787"/>
                  <a:gd name="connsiteY2" fmla="*/ 3273 h 584256"/>
                  <a:gd name="connsiteX3" fmla="*/ 518861 w 1027787"/>
                  <a:gd name="connsiteY3" fmla="*/ 81365 h 584256"/>
                  <a:gd name="connsiteX4" fmla="*/ 669910 w 1027787"/>
                  <a:gd name="connsiteY4" fmla="*/ 157606 h 584256"/>
                  <a:gd name="connsiteX5" fmla="*/ 991099 w 1027787"/>
                  <a:gd name="connsiteY5" fmla="*/ 266285 h 584256"/>
                  <a:gd name="connsiteX6" fmla="*/ 1007513 w 1027787"/>
                  <a:gd name="connsiteY6" fmla="*/ 410496 h 584256"/>
                  <a:gd name="connsiteX7" fmla="*/ 873285 w 1027787"/>
                  <a:gd name="connsiteY7" fmla="*/ 531270 h 584256"/>
                  <a:gd name="connsiteX8" fmla="*/ 646607 w 1027787"/>
                  <a:gd name="connsiteY8" fmla="*/ 580220 h 584256"/>
                  <a:gd name="connsiteX9" fmla="*/ 520713 w 1027787"/>
                  <a:gd name="connsiteY9" fmla="*/ 574579 h 584256"/>
                  <a:gd name="connsiteX10" fmla="*/ 321241 w 1027787"/>
                  <a:gd name="connsiteY10" fmla="*/ 519935 h 584256"/>
                  <a:gd name="connsiteX11" fmla="*/ 160594 w 1027787"/>
                  <a:gd name="connsiteY11" fmla="*/ 461199 h 584256"/>
                  <a:gd name="connsiteX12" fmla="*/ 17719 w 1027787"/>
                  <a:gd name="connsiteY12" fmla="*/ 327849 h 584256"/>
                  <a:gd name="connsiteX13" fmla="*/ 10576 w 1027787"/>
                  <a:gd name="connsiteY13" fmla="*/ 156399 h 584256"/>
                  <a:gd name="connsiteX14" fmla="*/ 58201 w 1027787"/>
                  <a:gd name="connsiteY14" fmla="*/ 87342 h 584256"/>
                  <a:gd name="connsiteX15" fmla="*/ 101064 w 1027787"/>
                  <a:gd name="connsiteY15" fmla="*/ 51623 h 584256"/>
                  <a:gd name="connsiteX0" fmla="*/ 101064 w 1027787"/>
                  <a:gd name="connsiteY0" fmla="*/ 51623 h 589053"/>
                  <a:gd name="connsiteX1" fmla="*/ 196313 w 1027787"/>
                  <a:gd name="connsiteY1" fmla="*/ 18287 h 589053"/>
                  <a:gd name="connsiteX2" fmla="*/ 344891 w 1027787"/>
                  <a:gd name="connsiteY2" fmla="*/ 3273 h 589053"/>
                  <a:gd name="connsiteX3" fmla="*/ 518861 w 1027787"/>
                  <a:gd name="connsiteY3" fmla="*/ 81365 h 589053"/>
                  <a:gd name="connsiteX4" fmla="*/ 669910 w 1027787"/>
                  <a:gd name="connsiteY4" fmla="*/ 157606 h 589053"/>
                  <a:gd name="connsiteX5" fmla="*/ 991099 w 1027787"/>
                  <a:gd name="connsiteY5" fmla="*/ 266285 h 589053"/>
                  <a:gd name="connsiteX6" fmla="*/ 1007513 w 1027787"/>
                  <a:gd name="connsiteY6" fmla="*/ 410496 h 589053"/>
                  <a:gd name="connsiteX7" fmla="*/ 873285 w 1027787"/>
                  <a:gd name="connsiteY7" fmla="*/ 531270 h 589053"/>
                  <a:gd name="connsiteX8" fmla="*/ 673075 w 1027787"/>
                  <a:gd name="connsiteY8" fmla="*/ 586269 h 589053"/>
                  <a:gd name="connsiteX9" fmla="*/ 520713 w 1027787"/>
                  <a:gd name="connsiteY9" fmla="*/ 574579 h 589053"/>
                  <a:gd name="connsiteX10" fmla="*/ 321241 w 1027787"/>
                  <a:gd name="connsiteY10" fmla="*/ 519935 h 589053"/>
                  <a:gd name="connsiteX11" fmla="*/ 160594 w 1027787"/>
                  <a:gd name="connsiteY11" fmla="*/ 461199 h 589053"/>
                  <a:gd name="connsiteX12" fmla="*/ 17719 w 1027787"/>
                  <a:gd name="connsiteY12" fmla="*/ 327849 h 589053"/>
                  <a:gd name="connsiteX13" fmla="*/ 10576 w 1027787"/>
                  <a:gd name="connsiteY13" fmla="*/ 156399 h 589053"/>
                  <a:gd name="connsiteX14" fmla="*/ 58201 w 1027787"/>
                  <a:gd name="connsiteY14" fmla="*/ 87342 h 589053"/>
                  <a:gd name="connsiteX15" fmla="*/ 101064 w 1027787"/>
                  <a:gd name="connsiteY15" fmla="*/ 51623 h 589053"/>
                  <a:gd name="connsiteX0" fmla="*/ 107211 w 1033934"/>
                  <a:gd name="connsiteY0" fmla="*/ 51623 h 589053"/>
                  <a:gd name="connsiteX1" fmla="*/ 202460 w 1033934"/>
                  <a:gd name="connsiteY1" fmla="*/ 18287 h 589053"/>
                  <a:gd name="connsiteX2" fmla="*/ 351038 w 1033934"/>
                  <a:gd name="connsiteY2" fmla="*/ 3273 h 589053"/>
                  <a:gd name="connsiteX3" fmla="*/ 525008 w 1033934"/>
                  <a:gd name="connsiteY3" fmla="*/ 81365 h 589053"/>
                  <a:gd name="connsiteX4" fmla="*/ 676057 w 1033934"/>
                  <a:gd name="connsiteY4" fmla="*/ 157606 h 589053"/>
                  <a:gd name="connsiteX5" fmla="*/ 997246 w 1033934"/>
                  <a:gd name="connsiteY5" fmla="*/ 266285 h 589053"/>
                  <a:gd name="connsiteX6" fmla="*/ 1013660 w 1033934"/>
                  <a:gd name="connsiteY6" fmla="*/ 410496 h 589053"/>
                  <a:gd name="connsiteX7" fmla="*/ 879432 w 1033934"/>
                  <a:gd name="connsiteY7" fmla="*/ 531270 h 589053"/>
                  <a:gd name="connsiteX8" fmla="*/ 679222 w 1033934"/>
                  <a:gd name="connsiteY8" fmla="*/ 586269 h 589053"/>
                  <a:gd name="connsiteX9" fmla="*/ 526860 w 1033934"/>
                  <a:gd name="connsiteY9" fmla="*/ 574579 h 589053"/>
                  <a:gd name="connsiteX10" fmla="*/ 327388 w 1033934"/>
                  <a:gd name="connsiteY10" fmla="*/ 519935 h 589053"/>
                  <a:gd name="connsiteX11" fmla="*/ 166741 w 1033934"/>
                  <a:gd name="connsiteY11" fmla="*/ 461199 h 589053"/>
                  <a:gd name="connsiteX12" fmla="*/ 23866 w 1033934"/>
                  <a:gd name="connsiteY12" fmla="*/ 327849 h 589053"/>
                  <a:gd name="connsiteX13" fmla="*/ 7363 w 1033934"/>
                  <a:gd name="connsiteY13" fmla="*/ 187038 h 589053"/>
                  <a:gd name="connsiteX14" fmla="*/ 64348 w 1033934"/>
                  <a:gd name="connsiteY14" fmla="*/ 87342 h 589053"/>
                  <a:gd name="connsiteX15" fmla="*/ 107211 w 1033934"/>
                  <a:gd name="connsiteY15" fmla="*/ 51623 h 589053"/>
                  <a:gd name="connsiteX0" fmla="*/ 107211 w 1033934"/>
                  <a:gd name="connsiteY0" fmla="*/ 43648 h 581078"/>
                  <a:gd name="connsiteX1" fmla="*/ 202460 w 1033934"/>
                  <a:gd name="connsiteY1" fmla="*/ 10312 h 581078"/>
                  <a:gd name="connsiteX2" fmla="*/ 381676 w 1033934"/>
                  <a:gd name="connsiteY2" fmla="*/ 4658 h 581078"/>
                  <a:gd name="connsiteX3" fmla="*/ 525008 w 1033934"/>
                  <a:gd name="connsiteY3" fmla="*/ 73390 h 581078"/>
                  <a:gd name="connsiteX4" fmla="*/ 676057 w 1033934"/>
                  <a:gd name="connsiteY4" fmla="*/ 149631 h 581078"/>
                  <a:gd name="connsiteX5" fmla="*/ 997246 w 1033934"/>
                  <a:gd name="connsiteY5" fmla="*/ 258310 h 581078"/>
                  <a:gd name="connsiteX6" fmla="*/ 1013660 w 1033934"/>
                  <a:gd name="connsiteY6" fmla="*/ 402521 h 581078"/>
                  <a:gd name="connsiteX7" fmla="*/ 879432 w 1033934"/>
                  <a:gd name="connsiteY7" fmla="*/ 523295 h 581078"/>
                  <a:gd name="connsiteX8" fmla="*/ 679222 w 1033934"/>
                  <a:gd name="connsiteY8" fmla="*/ 578294 h 581078"/>
                  <a:gd name="connsiteX9" fmla="*/ 526860 w 1033934"/>
                  <a:gd name="connsiteY9" fmla="*/ 566604 h 581078"/>
                  <a:gd name="connsiteX10" fmla="*/ 327388 w 1033934"/>
                  <a:gd name="connsiteY10" fmla="*/ 511960 h 581078"/>
                  <a:gd name="connsiteX11" fmla="*/ 166741 w 1033934"/>
                  <a:gd name="connsiteY11" fmla="*/ 453224 h 581078"/>
                  <a:gd name="connsiteX12" fmla="*/ 23866 w 1033934"/>
                  <a:gd name="connsiteY12" fmla="*/ 319874 h 581078"/>
                  <a:gd name="connsiteX13" fmla="*/ 7363 w 1033934"/>
                  <a:gd name="connsiteY13" fmla="*/ 179063 h 581078"/>
                  <a:gd name="connsiteX14" fmla="*/ 64348 w 1033934"/>
                  <a:gd name="connsiteY14" fmla="*/ 79367 h 581078"/>
                  <a:gd name="connsiteX15" fmla="*/ 107211 w 1033934"/>
                  <a:gd name="connsiteY15" fmla="*/ 43648 h 581078"/>
                  <a:gd name="connsiteX0" fmla="*/ 107211 w 1033934"/>
                  <a:gd name="connsiteY0" fmla="*/ 43966 h 581396"/>
                  <a:gd name="connsiteX1" fmla="*/ 202460 w 1033934"/>
                  <a:gd name="connsiteY1" fmla="*/ 10630 h 581396"/>
                  <a:gd name="connsiteX2" fmla="*/ 381676 w 1033934"/>
                  <a:gd name="connsiteY2" fmla="*/ 4976 h 581396"/>
                  <a:gd name="connsiteX3" fmla="*/ 527021 w 1033934"/>
                  <a:gd name="connsiteY3" fmla="*/ 78024 h 581396"/>
                  <a:gd name="connsiteX4" fmla="*/ 676057 w 1033934"/>
                  <a:gd name="connsiteY4" fmla="*/ 149949 h 581396"/>
                  <a:gd name="connsiteX5" fmla="*/ 997246 w 1033934"/>
                  <a:gd name="connsiteY5" fmla="*/ 258628 h 581396"/>
                  <a:gd name="connsiteX6" fmla="*/ 1013660 w 1033934"/>
                  <a:gd name="connsiteY6" fmla="*/ 402839 h 581396"/>
                  <a:gd name="connsiteX7" fmla="*/ 879432 w 1033934"/>
                  <a:gd name="connsiteY7" fmla="*/ 523613 h 581396"/>
                  <a:gd name="connsiteX8" fmla="*/ 679222 w 1033934"/>
                  <a:gd name="connsiteY8" fmla="*/ 578612 h 581396"/>
                  <a:gd name="connsiteX9" fmla="*/ 526860 w 1033934"/>
                  <a:gd name="connsiteY9" fmla="*/ 566922 h 581396"/>
                  <a:gd name="connsiteX10" fmla="*/ 327388 w 1033934"/>
                  <a:gd name="connsiteY10" fmla="*/ 512278 h 581396"/>
                  <a:gd name="connsiteX11" fmla="*/ 166741 w 1033934"/>
                  <a:gd name="connsiteY11" fmla="*/ 453542 h 581396"/>
                  <a:gd name="connsiteX12" fmla="*/ 23866 w 1033934"/>
                  <a:gd name="connsiteY12" fmla="*/ 320192 h 581396"/>
                  <a:gd name="connsiteX13" fmla="*/ 7363 w 1033934"/>
                  <a:gd name="connsiteY13" fmla="*/ 179381 h 581396"/>
                  <a:gd name="connsiteX14" fmla="*/ 64348 w 1033934"/>
                  <a:gd name="connsiteY14" fmla="*/ 79685 h 581396"/>
                  <a:gd name="connsiteX15" fmla="*/ 107211 w 1033934"/>
                  <a:gd name="connsiteY15" fmla="*/ 43966 h 581396"/>
                  <a:gd name="connsiteX0" fmla="*/ 107211 w 1033934"/>
                  <a:gd name="connsiteY0" fmla="*/ 49494 h 586924"/>
                  <a:gd name="connsiteX1" fmla="*/ 244326 w 1033934"/>
                  <a:gd name="connsiteY1" fmla="*/ 4519 h 586924"/>
                  <a:gd name="connsiteX2" fmla="*/ 381676 w 1033934"/>
                  <a:gd name="connsiteY2" fmla="*/ 10504 h 586924"/>
                  <a:gd name="connsiteX3" fmla="*/ 527021 w 1033934"/>
                  <a:gd name="connsiteY3" fmla="*/ 83552 h 586924"/>
                  <a:gd name="connsiteX4" fmla="*/ 676057 w 1033934"/>
                  <a:gd name="connsiteY4" fmla="*/ 155477 h 586924"/>
                  <a:gd name="connsiteX5" fmla="*/ 997246 w 1033934"/>
                  <a:gd name="connsiteY5" fmla="*/ 264156 h 586924"/>
                  <a:gd name="connsiteX6" fmla="*/ 1013660 w 1033934"/>
                  <a:gd name="connsiteY6" fmla="*/ 408367 h 586924"/>
                  <a:gd name="connsiteX7" fmla="*/ 879432 w 1033934"/>
                  <a:gd name="connsiteY7" fmla="*/ 529141 h 586924"/>
                  <a:gd name="connsiteX8" fmla="*/ 679222 w 1033934"/>
                  <a:gd name="connsiteY8" fmla="*/ 584140 h 586924"/>
                  <a:gd name="connsiteX9" fmla="*/ 526860 w 1033934"/>
                  <a:gd name="connsiteY9" fmla="*/ 572450 h 586924"/>
                  <a:gd name="connsiteX10" fmla="*/ 327388 w 1033934"/>
                  <a:gd name="connsiteY10" fmla="*/ 517806 h 586924"/>
                  <a:gd name="connsiteX11" fmla="*/ 166741 w 1033934"/>
                  <a:gd name="connsiteY11" fmla="*/ 459070 h 586924"/>
                  <a:gd name="connsiteX12" fmla="*/ 23866 w 1033934"/>
                  <a:gd name="connsiteY12" fmla="*/ 325720 h 586924"/>
                  <a:gd name="connsiteX13" fmla="*/ 7363 w 1033934"/>
                  <a:gd name="connsiteY13" fmla="*/ 184909 h 586924"/>
                  <a:gd name="connsiteX14" fmla="*/ 64348 w 1033934"/>
                  <a:gd name="connsiteY14" fmla="*/ 85213 h 586924"/>
                  <a:gd name="connsiteX15" fmla="*/ 107211 w 1033934"/>
                  <a:gd name="connsiteY15" fmla="*/ 49494 h 586924"/>
                  <a:gd name="connsiteX0" fmla="*/ 137279 w 1033934"/>
                  <a:gd name="connsiteY0" fmla="*/ 40123 h 586319"/>
                  <a:gd name="connsiteX1" fmla="*/ 244326 w 1033934"/>
                  <a:gd name="connsiteY1" fmla="*/ 3914 h 586319"/>
                  <a:gd name="connsiteX2" fmla="*/ 381676 w 1033934"/>
                  <a:gd name="connsiteY2" fmla="*/ 9899 h 586319"/>
                  <a:gd name="connsiteX3" fmla="*/ 527021 w 1033934"/>
                  <a:gd name="connsiteY3" fmla="*/ 82947 h 586319"/>
                  <a:gd name="connsiteX4" fmla="*/ 676057 w 1033934"/>
                  <a:gd name="connsiteY4" fmla="*/ 154872 h 586319"/>
                  <a:gd name="connsiteX5" fmla="*/ 997246 w 1033934"/>
                  <a:gd name="connsiteY5" fmla="*/ 263551 h 586319"/>
                  <a:gd name="connsiteX6" fmla="*/ 1013660 w 1033934"/>
                  <a:gd name="connsiteY6" fmla="*/ 407762 h 586319"/>
                  <a:gd name="connsiteX7" fmla="*/ 879432 w 1033934"/>
                  <a:gd name="connsiteY7" fmla="*/ 528536 h 586319"/>
                  <a:gd name="connsiteX8" fmla="*/ 679222 w 1033934"/>
                  <a:gd name="connsiteY8" fmla="*/ 583535 h 586319"/>
                  <a:gd name="connsiteX9" fmla="*/ 526860 w 1033934"/>
                  <a:gd name="connsiteY9" fmla="*/ 571845 h 586319"/>
                  <a:gd name="connsiteX10" fmla="*/ 327388 w 1033934"/>
                  <a:gd name="connsiteY10" fmla="*/ 517201 h 586319"/>
                  <a:gd name="connsiteX11" fmla="*/ 166741 w 1033934"/>
                  <a:gd name="connsiteY11" fmla="*/ 458465 h 586319"/>
                  <a:gd name="connsiteX12" fmla="*/ 23866 w 1033934"/>
                  <a:gd name="connsiteY12" fmla="*/ 325115 h 586319"/>
                  <a:gd name="connsiteX13" fmla="*/ 7363 w 1033934"/>
                  <a:gd name="connsiteY13" fmla="*/ 184304 h 586319"/>
                  <a:gd name="connsiteX14" fmla="*/ 64348 w 1033934"/>
                  <a:gd name="connsiteY14" fmla="*/ 84608 h 586319"/>
                  <a:gd name="connsiteX15" fmla="*/ 137279 w 1033934"/>
                  <a:gd name="connsiteY15" fmla="*/ 40123 h 586319"/>
                  <a:gd name="connsiteX0" fmla="*/ 137279 w 1033934"/>
                  <a:gd name="connsiteY0" fmla="*/ 37788 h 583984"/>
                  <a:gd name="connsiteX1" fmla="*/ 244326 w 1033934"/>
                  <a:gd name="connsiteY1" fmla="*/ 1579 h 583984"/>
                  <a:gd name="connsiteX2" fmla="*/ 384695 w 1033934"/>
                  <a:gd name="connsiteY2" fmla="*/ 14038 h 583984"/>
                  <a:gd name="connsiteX3" fmla="*/ 527021 w 1033934"/>
                  <a:gd name="connsiteY3" fmla="*/ 80612 h 583984"/>
                  <a:gd name="connsiteX4" fmla="*/ 676057 w 1033934"/>
                  <a:gd name="connsiteY4" fmla="*/ 152537 h 583984"/>
                  <a:gd name="connsiteX5" fmla="*/ 997246 w 1033934"/>
                  <a:gd name="connsiteY5" fmla="*/ 261216 h 583984"/>
                  <a:gd name="connsiteX6" fmla="*/ 1013660 w 1033934"/>
                  <a:gd name="connsiteY6" fmla="*/ 405427 h 583984"/>
                  <a:gd name="connsiteX7" fmla="*/ 879432 w 1033934"/>
                  <a:gd name="connsiteY7" fmla="*/ 526201 h 583984"/>
                  <a:gd name="connsiteX8" fmla="*/ 679222 w 1033934"/>
                  <a:gd name="connsiteY8" fmla="*/ 581200 h 583984"/>
                  <a:gd name="connsiteX9" fmla="*/ 526860 w 1033934"/>
                  <a:gd name="connsiteY9" fmla="*/ 569510 h 583984"/>
                  <a:gd name="connsiteX10" fmla="*/ 327388 w 1033934"/>
                  <a:gd name="connsiteY10" fmla="*/ 514866 h 583984"/>
                  <a:gd name="connsiteX11" fmla="*/ 166741 w 1033934"/>
                  <a:gd name="connsiteY11" fmla="*/ 456130 h 583984"/>
                  <a:gd name="connsiteX12" fmla="*/ 23866 w 1033934"/>
                  <a:gd name="connsiteY12" fmla="*/ 322780 h 583984"/>
                  <a:gd name="connsiteX13" fmla="*/ 7363 w 1033934"/>
                  <a:gd name="connsiteY13" fmla="*/ 181969 h 583984"/>
                  <a:gd name="connsiteX14" fmla="*/ 64348 w 1033934"/>
                  <a:gd name="connsiteY14" fmla="*/ 82273 h 583984"/>
                  <a:gd name="connsiteX15" fmla="*/ 137279 w 1033934"/>
                  <a:gd name="connsiteY15" fmla="*/ 37788 h 58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33934" h="583984">
                    <a:moveTo>
                      <a:pt x="137279" y="37788"/>
                    </a:moveTo>
                    <a:cubicBezTo>
                      <a:pt x="167275" y="24339"/>
                      <a:pt x="203090" y="5537"/>
                      <a:pt x="244326" y="1579"/>
                    </a:cubicBezTo>
                    <a:cubicBezTo>
                      <a:pt x="285562" y="-2379"/>
                      <a:pt x="337579" y="866"/>
                      <a:pt x="384695" y="14038"/>
                    </a:cubicBezTo>
                    <a:cubicBezTo>
                      <a:pt x="431811" y="27210"/>
                      <a:pt x="478461" y="57529"/>
                      <a:pt x="527021" y="80612"/>
                    </a:cubicBezTo>
                    <a:cubicBezTo>
                      <a:pt x="575581" y="103695"/>
                      <a:pt x="597686" y="122436"/>
                      <a:pt x="676057" y="152537"/>
                    </a:cubicBezTo>
                    <a:cubicBezTo>
                      <a:pt x="754428" y="182638"/>
                      <a:pt x="940979" y="219068"/>
                      <a:pt x="997246" y="261216"/>
                    </a:cubicBezTo>
                    <a:cubicBezTo>
                      <a:pt x="1053513" y="303364"/>
                      <a:pt x="1033296" y="361263"/>
                      <a:pt x="1013660" y="405427"/>
                    </a:cubicBezTo>
                    <a:cubicBezTo>
                      <a:pt x="994024" y="449591"/>
                      <a:pt x="935172" y="496906"/>
                      <a:pt x="879432" y="526201"/>
                    </a:cubicBezTo>
                    <a:cubicBezTo>
                      <a:pt x="823692" y="555496"/>
                      <a:pt x="737984" y="573982"/>
                      <a:pt x="679222" y="581200"/>
                    </a:cubicBezTo>
                    <a:cubicBezTo>
                      <a:pt x="620460" y="588418"/>
                      <a:pt x="585499" y="580566"/>
                      <a:pt x="526860" y="569510"/>
                    </a:cubicBezTo>
                    <a:cubicBezTo>
                      <a:pt x="468221" y="558454"/>
                      <a:pt x="387408" y="533763"/>
                      <a:pt x="327388" y="514866"/>
                    </a:cubicBezTo>
                    <a:cubicBezTo>
                      <a:pt x="267368" y="495969"/>
                      <a:pt x="217328" y="488144"/>
                      <a:pt x="166741" y="456130"/>
                    </a:cubicBezTo>
                    <a:cubicBezTo>
                      <a:pt x="116154" y="424116"/>
                      <a:pt x="50429" y="368473"/>
                      <a:pt x="23866" y="322780"/>
                    </a:cubicBezTo>
                    <a:cubicBezTo>
                      <a:pt x="-2697" y="277087"/>
                      <a:pt x="-5337" y="228800"/>
                      <a:pt x="7363" y="181969"/>
                    </a:cubicBezTo>
                    <a:cubicBezTo>
                      <a:pt x="20063" y="135138"/>
                      <a:pt x="42695" y="106303"/>
                      <a:pt x="64348" y="82273"/>
                    </a:cubicBezTo>
                    <a:cubicBezTo>
                      <a:pt x="86001" y="58243"/>
                      <a:pt x="107283" y="51237"/>
                      <a:pt x="137279" y="37788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BE5D28"/>
                  </a:gs>
                  <a:gs pos="50000">
                    <a:srgbClr val="C7A48F"/>
                  </a:gs>
                  <a:gs pos="100000">
                    <a:srgbClr val="B4805D"/>
                  </a:gs>
                </a:gsLst>
                <a:lin ang="16800000" scaled="0"/>
                <a:tileRect/>
              </a:gradFill>
              <a:ln w="28575">
                <a:solidFill>
                  <a:srgbClr val="B2745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1153" name="椭圆 1152"/>
            <p:cNvSpPr/>
            <p:nvPr/>
          </p:nvSpPr>
          <p:spPr>
            <a:xfrm>
              <a:off x="4342198" y="4620814"/>
              <a:ext cx="288000" cy="288000"/>
            </a:xfrm>
            <a:prstGeom prst="ellipse">
              <a:avLst/>
            </a:prstGeom>
            <a:solidFill>
              <a:schemeClr val="bg1"/>
            </a:solidFill>
            <a:ln w="3175">
              <a:noFill/>
            </a:ln>
            <a:effectLst>
              <a:softEdge rad="889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54" name="椭圆 1153"/>
            <p:cNvSpPr/>
            <p:nvPr/>
          </p:nvSpPr>
          <p:spPr>
            <a:xfrm>
              <a:off x="7540293" y="5426402"/>
              <a:ext cx="288000" cy="288000"/>
            </a:xfrm>
            <a:prstGeom prst="ellipse">
              <a:avLst/>
            </a:prstGeom>
            <a:solidFill>
              <a:schemeClr val="bg1"/>
            </a:solidFill>
            <a:ln w="3175">
              <a:noFill/>
            </a:ln>
            <a:effectLst>
              <a:softEdge rad="889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55" name="椭圆 1154"/>
            <p:cNvSpPr>
              <a:spLocks noChangeAspect="1"/>
            </p:cNvSpPr>
            <p:nvPr/>
          </p:nvSpPr>
          <p:spPr>
            <a:xfrm>
              <a:off x="6069956" y="5468753"/>
              <a:ext cx="216000" cy="216000"/>
            </a:xfrm>
            <a:prstGeom prst="ellipse">
              <a:avLst/>
            </a:prstGeom>
            <a:solidFill>
              <a:schemeClr val="bg1"/>
            </a:solidFill>
            <a:ln w="3175"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56" name="任意多边形 1155"/>
            <p:cNvSpPr/>
            <p:nvPr/>
          </p:nvSpPr>
          <p:spPr>
            <a:xfrm>
              <a:off x="4348163" y="5038725"/>
              <a:ext cx="314325" cy="514350"/>
            </a:xfrm>
            <a:custGeom>
              <a:avLst/>
              <a:gdLst>
                <a:gd name="connsiteX0" fmla="*/ 9525 w 314325"/>
                <a:gd name="connsiteY0" fmla="*/ 0 h 514350"/>
                <a:gd name="connsiteX1" fmla="*/ 0 w 314325"/>
                <a:gd name="connsiteY1" fmla="*/ 85725 h 514350"/>
                <a:gd name="connsiteX2" fmla="*/ 9525 w 314325"/>
                <a:gd name="connsiteY2" fmla="*/ 138113 h 514350"/>
                <a:gd name="connsiteX3" fmla="*/ 57150 w 314325"/>
                <a:gd name="connsiteY3" fmla="*/ 185738 h 514350"/>
                <a:gd name="connsiteX4" fmla="*/ 66675 w 314325"/>
                <a:gd name="connsiteY4" fmla="*/ 271463 h 514350"/>
                <a:gd name="connsiteX5" fmla="*/ 152400 w 314325"/>
                <a:gd name="connsiteY5" fmla="*/ 280988 h 514350"/>
                <a:gd name="connsiteX6" fmla="*/ 214312 w 314325"/>
                <a:gd name="connsiteY6" fmla="*/ 371475 h 514350"/>
                <a:gd name="connsiteX7" fmla="*/ 233362 w 314325"/>
                <a:gd name="connsiteY7" fmla="*/ 461963 h 514350"/>
                <a:gd name="connsiteX8" fmla="*/ 252412 w 314325"/>
                <a:gd name="connsiteY8" fmla="*/ 504825 h 514350"/>
                <a:gd name="connsiteX9" fmla="*/ 314325 w 314325"/>
                <a:gd name="connsiteY9" fmla="*/ 514350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325" h="514350">
                  <a:moveTo>
                    <a:pt x="9525" y="0"/>
                  </a:moveTo>
                  <a:cubicBezTo>
                    <a:pt x="4762" y="31353"/>
                    <a:pt x="0" y="62706"/>
                    <a:pt x="0" y="85725"/>
                  </a:cubicBezTo>
                  <a:cubicBezTo>
                    <a:pt x="0" y="108744"/>
                    <a:pt x="0" y="121444"/>
                    <a:pt x="9525" y="138113"/>
                  </a:cubicBezTo>
                  <a:cubicBezTo>
                    <a:pt x="19050" y="154782"/>
                    <a:pt x="47625" y="163513"/>
                    <a:pt x="57150" y="185738"/>
                  </a:cubicBezTo>
                  <a:cubicBezTo>
                    <a:pt x="66675" y="207963"/>
                    <a:pt x="50800" y="255588"/>
                    <a:pt x="66675" y="271463"/>
                  </a:cubicBezTo>
                  <a:cubicBezTo>
                    <a:pt x="82550" y="287338"/>
                    <a:pt x="127794" y="264319"/>
                    <a:pt x="152400" y="280988"/>
                  </a:cubicBezTo>
                  <a:cubicBezTo>
                    <a:pt x="177006" y="297657"/>
                    <a:pt x="200818" y="341313"/>
                    <a:pt x="214312" y="371475"/>
                  </a:cubicBezTo>
                  <a:cubicBezTo>
                    <a:pt x="227806" y="401637"/>
                    <a:pt x="227012" y="439738"/>
                    <a:pt x="233362" y="461963"/>
                  </a:cubicBezTo>
                  <a:cubicBezTo>
                    <a:pt x="239712" y="484188"/>
                    <a:pt x="238918" y="496094"/>
                    <a:pt x="252412" y="504825"/>
                  </a:cubicBezTo>
                  <a:cubicBezTo>
                    <a:pt x="265906" y="513556"/>
                    <a:pt x="290115" y="513953"/>
                    <a:pt x="314325" y="514350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57" name="任意多边形 1156"/>
            <p:cNvSpPr/>
            <p:nvPr/>
          </p:nvSpPr>
          <p:spPr>
            <a:xfrm>
              <a:off x="4414838" y="5033963"/>
              <a:ext cx="390525" cy="608557"/>
            </a:xfrm>
            <a:custGeom>
              <a:avLst/>
              <a:gdLst>
                <a:gd name="connsiteX0" fmla="*/ 0 w 390525"/>
                <a:gd name="connsiteY0" fmla="*/ 0 h 608557"/>
                <a:gd name="connsiteX1" fmla="*/ 14287 w 390525"/>
                <a:gd name="connsiteY1" fmla="*/ 123825 h 608557"/>
                <a:gd name="connsiteX2" fmla="*/ 9525 w 390525"/>
                <a:gd name="connsiteY2" fmla="*/ 180975 h 608557"/>
                <a:gd name="connsiteX3" fmla="*/ 76200 w 390525"/>
                <a:gd name="connsiteY3" fmla="*/ 209550 h 608557"/>
                <a:gd name="connsiteX4" fmla="*/ 57150 w 390525"/>
                <a:gd name="connsiteY4" fmla="*/ 309562 h 608557"/>
                <a:gd name="connsiteX5" fmla="*/ 90487 w 390525"/>
                <a:gd name="connsiteY5" fmla="*/ 357187 h 608557"/>
                <a:gd name="connsiteX6" fmla="*/ 195262 w 390525"/>
                <a:gd name="connsiteY6" fmla="*/ 404812 h 608557"/>
                <a:gd name="connsiteX7" fmla="*/ 209550 w 390525"/>
                <a:gd name="connsiteY7" fmla="*/ 500062 h 608557"/>
                <a:gd name="connsiteX8" fmla="*/ 214312 w 390525"/>
                <a:gd name="connsiteY8" fmla="*/ 590550 h 608557"/>
                <a:gd name="connsiteX9" fmla="*/ 309562 w 390525"/>
                <a:gd name="connsiteY9" fmla="*/ 604837 h 608557"/>
                <a:gd name="connsiteX10" fmla="*/ 390525 w 390525"/>
                <a:gd name="connsiteY10" fmla="*/ 542925 h 608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0525" h="608557">
                  <a:moveTo>
                    <a:pt x="0" y="0"/>
                  </a:moveTo>
                  <a:cubicBezTo>
                    <a:pt x="6350" y="46831"/>
                    <a:pt x="12700" y="93663"/>
                    <a:pt x="14287" y="123825"/>
                  </a:cubicBezTo>
                  <a:cubicBezTo>
                    <a:pt x="15874" y="153987"/>
                    <a:pt x="-794" y="166688"/>
                    <a:pt x="9525" y="180975"/>
                  </a:cubicBezTo>
                  <a:cubicBezTo>
                    <a:pt x="19844" y="195262"/>
                    <a:pt x="68263" y="188119"/>
                    <a:pt x="76200" y="209550"/>
                  </a:cubicBezTo>
                  <a:cubicBezTo>
                    <a:pt x="84137" y="230981"/>
                    <a:pt x="54769" y="284956"/>
                    <a:pt x="57150" y="309562"/>
                  </a:cubicBezTo>
                  <a:cubicBezTo>
                    <a:pt x="59531" y="334168"/>
                    <a:pt x="67469" y="341312"/>
                    <a:pt x="90487" y="357187"/>
                  </a:cubicBezTo>
                  <a:cubicBezTo>
                    <a:pt x="113505" y="373062"/>
                    <a:pt x="175418" y="380999"/>
                    <a:pt x="195262" y="404812"/>
                  </a:cubicBezTo>
                  <a:cubicBezTo>
                    <a:pt x="215106" y="428625"/>
                    <a:pt x="206375" y="469106"/>
                    <a:pt x="209550" y="500062"/>
                  </a:cubicBezTo>
                  <a:cubicBezTo>
                    <a:pt x="212725" y="531018"/>
                    <a:pt x="197643" y="573088"/>
                    <a:pt x="214312" y="590550"/>
                  </a:cubicBezTo>
                  <a:cubicBezTo>
                    <a:pt x="230981" y="608012"/>
                    <a:pt x="280193" y="612775"/>
                    <a:pt x="309562" y="604837"/>
                  </a:cubicBezTo>
                  <a:cubicBezTo>
                    <a:pt x="338931" y="596900"/>
                    <a:pt x="364728" y="569912"/>
                    <a:pt x="390525" y="542925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58" name="任意多边形 1157"/>
            <p:cNvSpPr/>
            <p:nvPr/>
          </p:nvSpPr>
          <p:spPr>
            <a:xfrm>
              <a:off x="3886200" y="4286206"/>
              <a:ext cx="557213" cy="390569"/>
            </a:xfrm>
            <a:custGeom>
              <a:avLst/>
              <a:gdLst>
                <a:gd name="connsiteX0" fmla="*/ 557213 w 557213"/>
                <a:gd name="connsiteY0" fmla="*/ 390569 h 390569"/>
                <a:gd name="connsiteX1" fmla="*/ 481013 w 557213"/>
                <a:gd name="connsiteY1" fmla="*/ 276269 h 390569"/>
                <a:gd name="connsiteX2" fmla="*/ 366713 w 557213"/>
                <a:gd name="connsiteY2" fmla="*/ 252457 h 390569"/>
                <a:gd name="connsiteX3" fmla="*/ 319088 w 557213"/>
                <a:gd name="connsiteY3" fmla="*/ 185782 h 390569"/>
                <a:gd name="connsiteX4" fmla="*/ 309563 w 557213"/>
                <a:gd name="connsiteY4" fmla="*/ 100057 h 390569"/>
                <a:gd name="connsiteX5" fmla="*/ 261938 w 557213"/>
                <a:gd name="connsiteY5" fmla="*/ 90532 h 390569"/>
                <a:gd name="connsiteX6" fmla="*/ 200025 w 557213"/>
                <a:gd name="connsiteY6" fmla="*/ 76244 h 390569"/>
                <a:gd name="connsiteX7" fmla="*/ 166688 w 557213"/>
                <a:gd name="connsiteY7" fmla="*/ 23857 h 390569"/>
                <a:gd name="connsiteX8" fmla="*/ 85725 w 557213"/>
                <a:gd name="connsiteY8" fmla="*/ 44 h 390569"/>
                <a:gd name="connsiteX9" fmla="*/ 0 w 557213"/>
                <a:gd name="connsiteY9" fmla="*/ 19094 h 39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7213" h="390569">
                  <a:moveTo>
                    <a:pt x="557213" y="390569"/>
                  </a:moveTo>
                  <a:cubicBezTo>
                    <a:pt x="534988" y="344928"/>
                    <a:pt x="512763" y="299288"/>
                    <a:pt x="481013" y="276269"/>
                  </a:cubicBezTo>
                  <a:cubicBezTo>
                    <a:pt x="449263" y="253250"/>
                    <a:pt x="393700" y="267538"/>
                    <a:pt x="366713" y="252457"/>
                  </a:cubicBezTo>
                  <a:cubicBezTo>
                    <a:pt x="339726" y="237376"/>
                    <a:pt x="328613" y="211182"/>
                    <a:pt x="319088" y="185782"/>
                  </a:cubicBezTo>
                  <a:cubicBezTo>
                    <a:pt x="309563" y="160382"/>
                    <a:pt x="319088" y="115932"/>
                    <a:pt x="309563" y="100057"/>
                  </a:cubicBezTo>
                  <a:cubicBezTo>
                    <a:pt x="300038" y="84182"/>
                    <a:pt x="280194" y="94501"/>
                    <a:pt x="261938" y="90532"/>
                  </a:cubicBezTo>
                  <a:cubicBezTo>
                    <a:pt x="243682" y="86563"/>
                    <a:pt x="215900" y="87356"/>
                    <a:pt x="200025" y="76244"/>
                  </a:cubicBezTo>
                  <a:cubicBezTo>
                    <a:pt x="184150" y="65131"/>
                    <a:pt x="185738" y="36557"/>
                    <a:pt x="166688" y="23857"/>
                  </a:cubicBezTo>
                  <a:cubicBezTo>
                    <a:pt x="147638" y="11157"/>
                    <a:pt x="113506" y="838"/>
                    <a:pt x="85725" y="44"/>
                  </a:cubicBezTo>
                  <a:cubicBezTo>
                    <a:pt x="57944" y="-750"/>
                    <a:pt x="28972" y="9172"/>
                    <a:pt x="0" y="19094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59" name="任意多边形 1158"/>
            <p:cNvSpPr/>
            <p:nvPr/>
          </p:nvSpPr>
          <p:spPr>
            <a:xfrm>
              <a:off x="3805238" y="4062413"/>
              <a:ext cx="585787" cy="619125"/>
            </a:xfrm>
            <a:custGeom>
              <a:avLst/>
              <a:gdLst>
                <a:gd name="connsiteX0" fmla="*/ 585787 w 585787"/>
                <a:gd name="connsiteY0" fmla="*/ 619125 h 619125"/>
                <a:gd name="connsiteX1" fmla="*/ 547687 w 585787"/>
                <a:gd name="connsiteY1" fmla="*/ 514350 h 619125"/>
                <a:gd name="connsiteX2" fmla="*/ 504825 w 585787"/>
                <a:gd name="connsiteY2" fmla="*/ 419100 h 619125"/>
                <a:gd name="connsiteX3" fmla="*/ 452437 w 585787"/>
                <a:gd name="connsiteY3" fmla="*/ 428625 h 619125"/>
                <a:gd name="connsiteX4" fmla="*/ 433387 w 585787"/>
                <a:gd name="connsiteY4" fmla="*/ 376237 h 619125"/>
                <a:gd name="connsiteX5" fmla="*/ 323850 w 585787"/>
                <a:gd name="connsiteY5" fmla="*/ 390525 h 619125"/>
                <a:gd name="connsiteX6" fmla="*/ 333375 w 585787"/>
                <a:gd name="connsiteY6" fmla="*/ 319087 h 619125"/>
                <a:gd name="connsiteX7" fmla="*/ 290512 w 585787"/>
                <a:gd name="connsiteY7" fmla="*/ 242887 h 619125"/>
                <a:gd name="connsiteX8" fmla="*/ 228600 w 585787"/>
                <a:gd name="connsiteY8" fmla="*/ 157162 h 619125"/>
                <a:gd name="connsiteX9" fmla="*/ 190500 w 585787"/>
                <a:gd name="connsiteY9" fmla="*/ 109537 h 619125"/>
                <a:gd name="connsiteX10" fmla="*/ 95250 w 585787"/>
                <a:gd name="connsiteY10" fmla="*/ 90487 h 619125"/>
                <a:gd name="connsiteX11" fmla="*/ 76200 w 585787"/>
                <a:gd name="connsiteY11" fmla="*/ 47625 h 619125"/>
                <a:gd name="connsiteX12" fmla="*/ 23812 w 585787"/>
                <a:gd name="connsiteY12" fmla="*/ 47625 h 619125"/>
                <a:gd name="connsiteX13" fmla="*/ 0 w 585787"/>
                <a:gd name="connsiteY13" fmla="*/ 0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5787" h="619125">
                  <a:moveTo>
                    <a:pt x="585787" y="619125"/>
                  </a:moveTo>
                  <a:cubicBezTo>
                    <a:pt x="573484" y="583406"/>
                    <a:pt x="561181" y="547687"/>
                    <a:pt x="547687" y="514350"/>
                  </a:cubicBezTo>
                  <a:cubicBezTo>
                    <a:pt x="534193" y="481013"/>
                    <a:pt x="520700" y="433387"/>
                    <a:pt x="504825" y="419100"/>
                  </a:cubicBezTo>
                  <a:cubicBezTo>
                    <a:pt x="488950" y="404812"/>
                    <a:pt x="464343" y="435769"/>
                    <a:pt x="452437" y="428625"/>
                  </a:cubicBezTo>
                  <a:cubicBezTo>
                    <a:pt x="440531" y="421481"/>
                    <a:pt x="454818" y="382587"/>
                    <a:pt x="433387" y="376237"/>
                  </a:cubicBezTo>
                  <a:cubicBezTo>
                    <a:pt x="411956" y="369887"/>
                    <a:pt x="340519" y="400050"/>
                    <a:pt x="323850" y="390525"/>
                  </a:cubicBezTo>
                  <a:cubicBezTo>
                    <a:pt x="307181" y="381000"/>
                    <a:pt x="338931" y="343693"/>
                    <a:pt x="333375" y="319087"/>
                  </a:cubicBezTo>
                  <a:cubicBezTo>
                    <a:pt x="327819" y="294481"/>
                    <a:pt x="307975" y="269875"/>
                    <a:pt x="290512" y="242887"/>
                  </a:cubicBezTo>
                  <a:cubicBezTo>
                    <a:pt x="273049" y="215899"/>
                    <a:pt x="245269" y="179387"/>
                    <a:pt x="228600" y="157162"/>
                  </a:cubicBezTo>
                  <a:cubicBezTo>
                    <a:pt x="211931" y="134937"/>
                    <a:pt x="212725" y="120649"/>
                    <a:pt x="190500" y="109537"/>
                  </a:cubicBezTo>
                  <a:cubicBezTo>
                    <a:pt x="168275" y="98425"/>
                    <a:pt x="114300" y="100806"/>
                    <a:pt x="95250" y="90487"/>
                  </a:cubicBezTo>
                  <a:cubicBezTo>
                    <a:pt x="76200" y="80168"/>
                    <a:pt x="88106" y="54769"/>
                    <a:pt x="76200" y="47625"/>
                  </a:cubicBezTo>
                  <a:cubicBezTo>
                    <a:pt x="64294" y="40481"/>
                    <a:pt x="36512" y="55562"/>
                    <a:pt x="23812" y="47625"/>
                  </a:cubicBezTo>
                  <a:cubicBezTo>
                    <a:pt x="11112" y="39688"/>
                    <a:pt x="5556" y="19844"/>
                    <a:pt x="0" y="0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60" name="任意多边形 1159"/>
            <p:cNvSpPr/>
            <p:nvPr/>
          </p:nvSpPr>
          <p:spPr>
            <a:xfrm>
              <a:off x="3886200" y="4348163"/>
              <a:ext cx="347663" cy="295275"/>
            </a:xfrm>
            <a:custGeom>
              <a:avLst/>
              <a:gdLst>
                <a:gd name="connsiteX0" fmla="*/ 347663 w 347663"/>
                <a:gd name="connsiteY0" fmla="*/ 295275 h 295275"/>
                <a:gd name="connsiteX1" fmla="*/ 290513 w 347663"/>
                <a:gd name="connsiteY1" fmla="*/ 195262 h 295275"/>
                <a:gd name="connsiteX2" fmla="*/ 252413 w 347663"/>
                <a:gd name="connsiteY2" fmla="*/ 161925 h 295275"/>
                <a:gd name="connsiteX3" fmla="*/ 195263 w 347663"/>
                <a:gd name="connsiteY3" fmla="*/ 152400 h 295275"/>
                <a:gd name="connsiteX4" fmla="*/ 180975 w 347663"/>
                <a:gd name="connsiteY4" fmla="*/ 100012 h 295275"/>
                <a:gd name="connsiteX5" fmla="*/ 157163 w 347663"/>
                <a:gd name="connsiteY5" fmla="*/ 52387 h 295275"/>
                <a:gd name="connsiteX6" fmla="*/ 119063 w 347663"/>
                <a:gd name="connsiteY6" fmla="*/ 57150 h 295275"/>
                <a:gd name="connsiteX7" fmla="*/ 90488 w 347663"/>
                <a:gd name="connsiteY7" fmla="*/ 9525 h 295275"/>
                <a:gd name="connsiteX8" fmla="*/ 52388 w 347663"/>
                <a:gd name="connsiteY8" fmla="*/ 4762 h 295275"/>
                <a:gd name="connsiteX9" fmla="*/ 38100 w 347663"/>
                <a:gd name="connsiteY9" fmla="*/ 28575 h 295275"/>
                <a:gd name="connsiteX10" fmla="*/ 0 w 347663"/>
                <a:gd name="connsiteY10" fmla="*/ 0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7663" h="295275">
                  <a:moveTo>
                    <a:pt x="347663" y="295275"/>
                  </a:moveTo>
                  <a:cubicBezTo>
                    <a:pt x="327025" y="256381"/>
                    <a:pt x="306388" y="217487"/>
                    <a:pt x="290513" y="195262"/>
                  </a:cubicBezTo>
                  <a:cubicBezTo>
                    <a:pt x="274638" y="173037"/>
                    <a:pt x="268288" y="169069"/>
                    <a:pt x="252413" y="161925"/>
                  </a:cubicBezTo>
                  <a:cubicBezTo>
                    <a:pt x="236538" y="154781"/>
                    <a:pt x="207169" y="162719"/>
                    <a:pt x="195263" y="152400"/>
                  </a:cubicBezTo>
                  <a:cubicBezTo>
                    <a:pt x="183357" y="142081"/>
                    <a:pt x="187325" y="116681"/>
                    <a:pt x="180975" y="100012"/>
                  </a:cubicBezTo>
                  <a:cubicBezTo>
                    <a:pt x="174625" y="83343"/>
                    <a:pt x="167482" y="59531"/>
                    <a:pt x="157163" y="52387"/>
                  </a:cubicBezTo>
                  <a:cubicBezTo>
                    <a:pt x="146844" y="45243"/>
                    <a:pt x="130175" y="64294"/>
                    <a:pt x="119063" y="57150"/>
                  </a:cubicBezTo>
                  <a:cubicBezTo>
                    <a:pt x="107950" y="50006"/>
                    <a:pt x="101600" y="18256"/>
                    <a:pt x="90488" y="9525"/>
                  </a:cubicBezTo>
                  <a:cubicBezTo>
                    <a:pt x="79376" y="794"/>
                    <a:pt x="61119" y="1587"/>
                    <a:pt x="52388" y="4762"/>
                  </a:cubicBezTo>
                  <a:cubicBezTo>
                    <a:pt x="43657" y="7937"/>
                    <a:pt x="46831" y="29369"/>
                    <a:pt x="38100" y="28575"/>
                  </a:cubicBezTo>
                  <a:cubicBezTo>
                    <a:pt x="29369" y="27781"/>
                    <a:pt x="14684" y="13890"/>
                    <a:pt x="0" y="0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61" name="任意多边形 1160"/>
            <p:cNvSpPr/>
            <p:nvPr/>
          </p:nvSpPr>
          <p:spPr>
            <a:xfrm>
              <a:off x="3752850" y="4067175"/>
              <a:ext cx="414338" cy="576263"/>
            </a:xfrm>
            <a:custGeom>
              <a:avLst/>
              <a:gdLst>
                <a:gd name="connsiteX0" fmla="*/ 414338 w 414338"/>
                <a:gd name="connsiteY0" fmla="*/ 576263 h 576263"/>
                <a:gd name="connsiteX1" fmla="*/ 371475 w 414338"/>
                <a:gd name="connsiteY1" fmla="*/ 504825 h 576263"/>
                <a:gd name="connsiteX2" fmla="*/ 366713 w 414338"/>
                <a:gd name="connsiteY2" fmla="*/ 414338 h 576263"/>
                <a:gd name="connsiteX3" fmla="*/ 342900 w 414338"/>
                <a:gd name="connsiteY3" fmla="*/ 376238 h 576263"/>
                <a:gd name="connsiteX4" fmla="*/ 319088 w 414338"/>
                <a:gd name="connsiteY4" fmla="*/ 333375 h 576263"/>
                <a:gd name="connsiteX5" fmla="*/ 261938 w 414338"/>
                <a:gd name="connsiteY5" fmla="*/ 304800 h 576263"/>
                <a:gd name="connsiteX6" fmla="*/ 233363 w 414338"/>
                <a:gd name="connsiteY6" fmla="*/ 223838 h 576263"/>
                <a:gd name="connsiteX7" fmla="*/ 190500 w 414338"/>
                <a:gd name="connsiteY7" fmla="*/ 152400 h 576263"/>
                <a:gd name="connsiteX8" fmla="*/ 142875 w 414338"/>
                <a:gd name="connsiteY8" fmla="*/ 157163 h 576263"/>
                <a:gd name="connsiteX9" fmla="*/ 100013 w 414338"/>
                <a:gd name="connsiteY9" fmla="*/ 100013 h 576263"/>
                <a:gd name="connsiteX10" fmla="*/ 57150 w 414338"/>
                <a:gd name="connsiteY10" fmla="*/ 95250 h 576263"/>
                <a:gd name="connsiteX11" fmla="*/ 0 w 414338"/>
                <a:gd name="connsiteY11" fmla="*/ 0 h 576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4338" h="576263">
                  <a:moveTo>
                    <a:pt x="414338" y="576263"/>
                  </a:moveTo>
                  <a:cubicBezTo>
                    <a:pt x="396875" y="554037"/>
                    <a:pt x="379412" y="531812"/>
                    <a:pt x="371475" y="504825"/>
                  </a:cubicBezTo>
                  <a:cubicBezTo>
                    <a:pt x="363538" y="477838"/>
                    <a:pt x="371475" y="435769"/>
                    <a:pt x="366713" y="414338"/>
                  </a:cubicBezTo>
                  <a:cubicBezTo>
                    <a:pt x="361951" y="392907"/>
                    <a:pt x="350837" y="389732"/>
                    <a:pt x="342900" y="376238"/>
                  </a:cubicBezTo>
                  <a:cubicBezTo>
                    <a:pt x="334963" y="362744"/>
                    <a:pt x="332582" y="345281"/>
                    <a:pt x="319088" y="333375"/>
                  </a:cubicBezTo>
                  <a:cubicBezTo>
                    <a:pt x="305594" y="321469"/>
                    <a:pt x="276225" y="323056"/>
                    <a:pt x="261938" y="304800"/>
                  </a:cubicBezTo>
                  <a:cubicBezTo>
                    <a:pt x="247651" y="286544"/>
                    <a:pt x="245269" y="249238"/>
                    <a:pt x="233363" y="223838"/>
                  </a:cubicBezTo>
                  <a:cubicBezTo>
                    <a:pt x="221457" y="198438"/>
                    <a:pt x="205581" y="163513"/>
                    <a:pt x="190500" y="152400"/>
                  </a:cubicBezTo>
                  <a:cubicBezTo>
                    <a:pt x="175419" y="141287"/>
                    <a:pt x="157956" y="165894"/>
                    <a:pt x="142875" y="157163"/>
                  </a:cubicBezTo>
                  <a:cubicBezTo>
                    <a:pt x="127794" y="148432"/>
                    <a:pt x="114300" y="110332"/>
                    <a:pt x="100013" y="100013"/>
                  </a:cubicBezTo>
                  <a:cubicBezTo>
                    <a:pt x="85726" y="89694"/>
                    <a:pt x="73819" y="111919"/>
                    <a:pt x="57150" y="95250"/>
                  </a:cubicBezTo>
                  <a:cubicBezTo>
                    <a:pt x="40481" y="78581"/>
                    <a:pt x="20240" y="39290"/>
                    <a:pt x="0" y="0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62" name="任意多边形 1161"/>
            <p:cNvSpPr/>
            <p:nvPr/>
          </p:nvSpPr>
          <p:spPr>
            <a:xfrm>
              <a:off x="5325624" y="5719763"/>
              <a:ext cx="713226" cy="182295"/>
            </a:xfrm>
            <a:custGeom>
              <a:avLst/>
              <a:gdLst>
                <a:gd name="connsiteX0" fmla="*/ 713226 w 713226"/>
                <a:gd name="connsiteY0" fmla="*/ 85725 h 182295"/>
                <a:gd name="connsiteX1" fmla="*/ 637026 w 713226"/>
                <a:gd name="connsiteY1" fmla="*/ 14287 h 182295"/>
                <a:gd name="connsiteX2" fmla="*/ 622739 w 713226"/>
                <a:gd name="connsiteY2" fmla="*/ 95250 h 182295"/>
                <a:gd name="connsiteX3" fmla="*/ 546539 w 713226"/>
                <a:gd name="connsiteY3" fmla="*/ 100012 h 182295"/>
                <a:gd name="connsiteX4" fmla="*/ 503676 w 713226"/>
                <a:gd name="connsiteY4" fmla="*/ 76200 h 182295"/>
                <a:gd name="connsiteX5" fmla="*/ 451289 w 713226"/>
                <a:gd name="connsiteY5" fmla="*/ 133350 h 182295"/>
                <a:gd name="connsiteX6" fmla="*/ 375089 w 713226"/>
                <a:gd name="connsiteY6" fmla="*/ 142875 h 182295"/>
                <a:gd name="connsiteX7" fmla="*/ 294126 w 713226"/>
                <a:gd name="connsiteY7" fmla="*/ 152400 h 182295"/>
                <a:gd name="connsiteX8" fmla="*/ 232214 w 713226"/>
                <a:gd name="connsiteY8" fmla="*/ 180975 h 182295"/>
                <a:gd name="connsiteX9" fmla="*/ 156014 w 713226"/>
                <a:gd name="connsiteY9" fmla="*/ 104775 h 182295"/>
                <a:gd name="connsiteX10" fmla="*/ 8376 w 713226"/>
                <a:gd name="connsiteY10" fmla="*/ 95250 h 182295"/>
                <a:gd name="connsiteX11" fmla="*/ 27426 w 713226"/>
                <a:gd name="connsiteY11" fmla="*/ 61912 h 182295"/>
                <a:gd name="connsiteX12" fmla="*/ 103626 w 713226"/>
                <a:gd name="connsiteY12" fmla="*/ 28575 h 182295"/>
                <a:gd name="connsiteX13" fmla="*/ 136964 w 713226"/>
                <a:gd name="connsiteY13" fmla="*/ 0 h 18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13226" h="182295">
                  <a:moveTo>
                    <a:pt x="713226" y="85725"/>
                  </a:moveTo>
                  <a:cubicBezTo>
                    <a:pt x="682666" y="49212"/>
                    <a:pt x="652107" y="12700"/>
                    <a:pt x="637026" y="14287"/>
                  </a:cubicBezTo>
                  <a:cubicBezTo>
                    <a:pt x="621945" y="15874"/>
                    <a:pt x="637820" y="80962"/>
                    <a:pt x="622739" y="95250"/>
                  </a:cubicBezTo>
                  <a:cubicBezTo>
                    <a:pt x="607658" y="109538"/>
                    <a:pt x="566383" y="103187"/>
                    <a:pt x="546539" y="100012"/>
                  </a:cubicBezTo>
                  <a:cubicBezTo>
                    <a:pt x="526695" y="96837"/>
                    <a:pt x="519551" y="70644"/>
                    <a:pt x="503676" y="76200"/>
                  </a:cubicBezTo>
                  <a:cubicBezTo>
                    <a:pt x="487801" y="81756"/>
                    <a:pt x="472720" y="122237"/>
                    <a:pt x="451289" y="133350"/>
                  </a:cubicBezTo>
                  <a:cubicBezTo>
                    <a:pt x="429858" y="144463"/>
                    <a:pt x="375089" y="142875"/>
                    <a:pt x="375089" y="142875"/>
                  </a:cubicBezTo>
                  <a:cubicBezTo>
                    <a:pt x="348895" y="146050"/>
                    <a:pt x="317938" y="146050"/>
                    <a:pt x="294126" y="152400"/>
                  </a:cubicBezTo>
                  <a:cubicBezTo>
                    <a:pt x="270314" y="158750"/>
                    <a:pt x="255233" y="188912"/>
                    <a:pt x="232214" y="180975"/>
                  </a:cubicBezTo>
                  <a:cubicBezTo>
                    <a:pt x="209195" y="173038"/>
                    <a:pt x="193320" y="119063"/>
                    <a:pt x="156014" y="104775"/>
                  </a:cubicBezTo>
                  <a:cubicBezTo>
                    <a:pt x="118708" y="90488"/>
                    <a:pt x="29807" y="102394"/>
                    <a:pt x="8376" y="95250"/>
                  </a:cubicBezTo>
                  <a:cubicBezTo>
                    <a:pt x="-13055" y="88106"/>
                    <a:pt x="11551" y="73024"/>
                    <a:pt x="27426" y="61912"/>
                  </a:cubicBezTo>
                  <a:cubicBezTo>
                    <a:pt x="43301" y="50799"/>
                    <a:pt x="85370" y="38894"/>
                    <a:pt x="103626" y="28575"/>
                  </a:cubicBezTo>
                  <a:cubicBezTo>
                    <a:pt x="121882" y="18256"/>
                    <a:pt x="136964" y="0"/>
                    <a:pt x="136964" y="0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63" name="任意多边形 1162"/>
            <p:cNvSpPr/>
            <p:nvPr/>
          </p:nvSpPr>
          <p:spPr>
            <a:xfrm>
              <a:off x="5310188" y="5781364"/>
              <a:ext cx="442912" cy="134543"/>
            </a:xfrm>
            <a:custGeom>
              <a:avLst/>
              <a:gdLst>
                <a:gd name="connsiteX0" fmla="*/ 0 w 442912"/>
                <a:gd name="connsiteY0" fmla="*/ 128899 h 134543"/>
                <a:gd name="connsiteX1" fmla="*/ 33337 w 442912"/>
                <a:gd name="connsiteY1" fmla="*/ 71749 h 134543"/>
                <a:gd name="connsiteX2" fmla="*/ 90487 w 442912"/>
                <a:gd name="connsiteY2" fmla="*/ 100324 h 134543"/>
                <a:gd name="connsiteX3" fmla="*/ 152400 w 442912"/>
                <a:gd name="connsiteY3" fmla="*/ 76511 h 134543"/>
                <a:gd name="connsiteX4" fmla="*/ 176212 w 442912"/>
                <a:gd name="connsiteY4" fmla="*/ 311 h 134543"/>
                <a:gd name="connsiteX5" fmla="*/ 238125 w 442912"/>
                <a:gd name="connsiteY5" fmla="*/ 52699 h 134543"/>
                <a:gd name="connsiteX6" fmla="*/ 238125 w 442912"/>
                <a:gd name="connsiteY6" fmla="*/ 128899 h 134543"/>
                <a:gd name="connsiteX7" fmla="*/ 342900 w 442912"/>
                <a:gd name="connsiteY7" fmla="*/ 128899 h 134543"/>
                <a:gd name="connsiteX8" fmla="*/ 442912 w 442912"/>
                <a:gd name="connsiteY8" fmla="*/ 128899 h 134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912" h="134543">
                  <a:moveTo>
                    <a:pt x="0" y="128899"/>
                  </a:moveTo>
                  <a:cubicBezTo>
                    <a:pt x="9128" y="102705"/>
                    <a:pt x="18256" y="76511"/>
                    <a:pt x="33337" y="71749"/>
                  </a:cubicBezTo>
                  <a:cubicBezTo>
                    <a:pt x="48418" y="66987"/>
                    <a:pt x="70643" y="99530"/>
                    <a:pt x="90487" y="100324"/>
                  </a:cubicBezTo>
                  <a:cubicBezTo>
                    <a:pt x="110331" y="101118"/>
                    <a:pt x="138113" y="93180"/>
                    <a:pt x="152400" y="76511"/>
                  </a:cubicBezTo>
                  <a:cubicBezTo>
                    <a:pt x="166687" y="59842"/>
                    <a:pt x="161925" y="4280"/>
                    <a:pt x="176212" y="311"/>
                  </a:cubicBezTo>
                  <a:cubicBezTo>
                    <a:pt x="190499" y="-3658"/>
                    <a:pt x="227806" y="31268"/>
                    <a:pt x="238125" y="52699"/>
                  </a:cubicBezTo>
                  <a:cubicBezTo>
                    <a:pt x="248444" y="74130"/>
                    <a:pt x="220663" y="116199"/>
                    <a:pt x="238125" y="128899"/>
                  </a:cubicBezTo>
                  <a:cubicBezTo>
                    <a:pt x="255588" y="141599"/>
                    <a:pt x="342900" y="128899"/>
                    <a:pt x="342900" y="128899"/>
                  </a:cubicBezTo>
                  <a:lnTo>
                    <a:pt x="442912" y="128899"/>
                  </a:ln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64" name="任意多边形 1163"/>
            <p:cNvSpPr/>
            <p:nvPr/>
          </p:nvSpPr>
          <p:spPr>
            <a:xfrm>
              <a:off x="7229475" y="5081588"/>
              <a:ext cx="676275" cy="204787"/>
            </a:xfrm>
            <a:custGeom>
              <a:avLst/>
              <a:gdLst>
                <a:gd name="connsiteX0" fmla="*/ 676275 w 676275"/>
                <a:gd name="connsiteY0" fmla="*/ 0 h 204787"/>
                <a:gd name="connsiteX1" fmla="*/ 552450 w 676275"/>
                <a:gd name="connsiteY1" fmla="*/ 9525 h 204787"/>
                <a:gd name="connsiteX2" fmla="*/ 490538 w 676275"/>
                <a:gd name="connsiteY2" fmla="*/ 19050 h 204787"/>
                <a:gd name="connsiteX3" fmla="*/ 476250 w 676275"/>
                <a:gd name="connsiteY3" fmla="*/ 52387 h 204787"/>
                <a:gd name="connsiteX4" fmla="*/ 419100 w 676275"/>
                <a:gd name="connsiteY4" fmla="*/ 80962 h 204787"/>
                <a:gd name="connsiteX5" fmla="*/ 323850 w 676275"/>
                <a:gd name="connsiteY5" fmla="*/ 85725 h 204787"/>
                <a:gd name="connsiteX6" fmla="*/ 295275 w 676275"/>
                <a:gd name="connsiteY6" fmla="*/ 138112 h 204787"/>
                <a:gd name="connsiteX7" fmla="*/ 238125 w 676275"/>
                <a:gd name="connsiteY7" fmla="*/ 157162 h 204787"/>
                <a:gd name="connsiteX8" fmla="*/ 171450 w 676275"/>
                <a:gd name="connsiteY8" fmla="*/ 147637 h 204787"/>
                <a:gd name="connsiteX9" fmla="*/ 142875 w 676275"/>
                <a:gd name="connsiteY9" fmla="*/ 176212 h 204787"/>
                <a:gd name="connsiteX10" fmla="*/ 76200 w 676275"/>
                <a:gd name="connsiteY10" fmla="*/ 171450 h 204787"/>
                <a:gd name="connsiteX11" fmla="*/ 0 w 676275"/>
                <a:gd name="connsiteY11" fmla="*/ 204787 h 204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76275" h="204787">
                  <a:moveTo>
                    <a:pt x="676275" y="0"/>
                  </a:moveTo>
                  <a:lnTo>
                    <a:pt x="552450" y="9525"/>
                  </a:lnTo>
                  <a:cubicBezTo>
                    <a:pt x="521494" y="12700"/>
                    <a:pt x="503238" y="11906"/>
                    <a:pt x="490538" y="19050"/>
                  </a:cubicBezTo>
                  <a:cubicBezTo>
                    <a:pt x="477838" y="26194"/>
                    <a:pt x="488156" y="42068"/>
                    <a:pt x="476250" y="52387"/>
                  </a:cubicBezTo>
                  <a:cubicBezTo>
                    <a:pt x="464344" y="62706"/>
                    <a:pt x="444500" y="75406"/>
                    <a:pt x="419100" y="80962"/>
                  </a:cubicBezTo>
                  <a:cubicBezTo>
                    <a:pt x="393700" y="86518"/>
                    <a:pt x="344487" y="76200"/>
                    <a:pt x="323850" y="85725"/>
                  </a:cubicBezTo>
                  <a:cubicBezTo>
                    <a:pt x="303213" y="95250"/>
                    <a:pt x="309562" y="126206"/>
                    <a:pt x="295275" y="138112"/>
                  </a:cubicBezTo>
                  <a:cubicBezTo>
                    <a:pt x="280988" y="150018"/>
                    <a:pt x="258762" y="155575"/>
                    <a:pt x="238125" y="157162"/>
                  </a:cubicBezTo>
                  <a:cubicBezTo>
                    <a:pt x="217488" y="158749"/>
                    <a:pt x="187325" y="144462"/>
                    <a:pt x="171450" y="147637"/>
                  </a:cubicBezTo>
                  <a:cubicBezTo>
                    <a:pt x="155575" y="150812"/>
                    <a:pt x="158750" y="172243"/>
                    <a:pt x="142875" y="176212"/>
                  </a:cubicBezTo>
                  <a:cubicBezTo>
                    <a:pt x="127000" y="180181"/>
                    <a:pt x="100012" y="166688"/>
                    <a:pt x="76200" y="171450"/>
                  </a:cubicBezTo>
                  <a:cubicBezTo>
                    <a:pt x="52388" y="176212"/>
                    <a:pt x="26194" y="190499"/>
                    <a:pt x="0" y="204787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65" name="任意多边形 1164"/>
            <p:cNvSpPr/>
            <p:nvPr/>
          </p:nvSpPr>
          <p:spPr>
            <a:xfrm>
              <a:off x="6953250" y="5086297"/>
              <a:ext cx="933450" cy="191001"/>
            </a:xfrm>
            <a:custGeom>
              <a:avLst/>
              <a:gdLst>
                <a:gd name="connsiteX0" fmla="*/ 933450 w 933450"/>
                <a:gd name="connsiteY0" fmla="*/ 33391 h 191001"/>
                <a:gd name="connsiteX1" fmla="*/ 842963 w 933450"/>
                <a:gd name="connsiteY1" fmla="*/ 38153 h 191001"/>
                <a:gd name="connsiteX2" fmla="*/ 728663 w 933450"/>
                <a:gd name="connsiteY2" fmla="*/ 53 h 191001"/>
                <a:gd name="connsiteX3" fmla="*/ 690563 w 933450"/>
                <a:gd name="connsiteY3" fmla="*/ 47678 h 191001"/>
                <a:gd name="connsiteX4" fmla="*/ 547688 w 933450"/>
                <a:gd name="connsiteY4" fmla="*/ 38153 h 191001"/>
                <a:gd name="connsiteX5" fmla="*/ 504825 w 933450"/>
                <a:gd name="connsiteY5" fmla="*/ 104828 h 191001"/>
                <a:gd name="connsiteX6" fmla="*/ 390525 w 933450"/>
                <a:gd name="connsiteY6" fmla="*/ 85778 h 191001"/>
                <a:gd name="connsiteX7" fmla="*/ 319088 w 933450"/>
                <a:gd name="connsiteY7" fmla="*/ 114353 h 191001"/>
                <a:gd name="connsiteX8" fmla="*/ 276225 w 933450"/>
                <a:gd name="connsiteY8" fmla="*/ 85778 h 191001"/>
                <a:gd name="connsiteX9" fmla="*/ 204788 w 933450"/>
                <a:gd name="connsiteY9" fmla="*/ 114353 h 191001"/>
                <a:gd name="connsiteX10" fmla="*/ 109538 w 933450"/>
                <a:gd name="connsiteY10" fmla="*/ 166741 h 191001"/>
                <a:gd name="connsiteX11" fmla="*/ 19050 w 933450"/>
                <a:gd name="connsiteY11" fmla="*/ 190553 h 191001"/>
                <a:gd name="connsiteX12" fmla="*/ 0 w 933450"/>
                <a:gd name="connsiteY12" fmla="*/ 147691 h 19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3450" h="191001">
                  <a:moveTo>
                    <a:pt x="933450" y="33391"/>
                  </a:moveTo>
                  <a:cubicBezTo>
                    <a:pt x="905272" y="38550"/>
                    <a:pt x="877094" y="43709"/>
                    <a:pt x="842963" y="38153"/>
                  </a:cubicBezTo>
                  <a:cubicBezTo>
                    <a:pt x="808832" y="32597"/>
                    <a:pt x="754063" y="-1535"/>
                    <a:pt x="728663" y="53"/>
                  </a:cubicBezTo>
                  <a:cubicBezTo>
                    <a:pt x="703263" y="1640"/>
                    <a:pt x="720725" y="41328"/>
                    <a:pt x="690563" y="47678"/>
                  </a:cubicBezTo>
                  <a:cubicBezTo>
                    <a:pt x="660401" y="54028"/>
                    <a:pt x="578644" y="28628"/>
                    <a:pt x="547688" y="38153"/>
                  </a:cubicBezTo>
                  <a:cubicBezTo>
                    <a:pt x="516732" y="47678"/>
                    <a:pt x="531019" y="96891"/>
                    <a:pt x="504825" y="104828"/>
                  </a:cubicBezTo>
                  <a:cubicBezTo>
                    <a:pt x="478631" y="112765"/>
                    <a:pt x="421481" y="84191"/>
                    <a:pt x="390525" y="85778"/>
                  </a:cubicBezTo>
                  <a:cubicBezTo>
                    <a:pt x="359569" y="87365"/>
                    <a:pt x="338138" y="114353"/>
                    <a:pt x="319088" y="114353"/>
                  </a:cubicBezTo>
                  <a:cubicBezTo>
                    <a:pt x="300038" y="114353"/>
                    <a:pt x="295275" y="85778"/>
                    <a:pt x="276225" y="85778"/>
                  </a:cubicBezTo>
                  <a:cubicBezTo>
                    <a:pt x="257175" y="85778"/>
                    <a:pt x="232569" y="100859"/>
                    <a:pt x="204788" y="114353"/>
                  </a:cubicBezTo>
                  <a:cubicBezTo>
                    <a:pt x="177007" y="127847"/>
                    <a:pt x="140494" y="154041"/>
                    <a:pt x="109538" y="166741"/>
                  </a:cubicBezTo>
                  <a:cubicBezTo>
                    <a:pt x="78582" y="179441"/>
                    <a:pt x="37306" y="193728"/>
                    <a:pt x="19050" y="190553"/>
                  </a:cubicBezTo>
                  <a:cubicBezTo>
                    <a:pt x="794" y="187378"/>
                    <a:pt x="397" y="167534"/>
                    <a:pt x="0" y="147691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66" name="任意多边形 1165"/>
            <p:cNvSpPr/>
            <p:nvPr/>
          </p:nvSpPr>
          <p:spPr>
            <a:xfrm>
              <a:off x="7034213" y="5202206"/>
              <a:ext cx="381000" cy="115572"/>
            </a:xfrm>
            <a:custGeom>
              <a:avLst/>
              <a:gdLst>
                <a:gd name="connsiteX0" fmla="*/ 0 w 381000"/>
                <a:gd name="connsiteY0" fmla="*/ 107982 h 115572"/>
                <a:gd name="connsiteX1" fmla="*/ 61912 w 381000"/>
                <a:gd name="connsiteY1" fmla="*/ 112744 h 115572"/>
                <a:gd name="connsiteX2" fmla="*/ 95250 w 381000"/>
                <a:gd name="connsiteY2" fmla="*/ 69882 h 115572"/>
                <a:gd name="connsiteX3" fmla="*/ 166687 w 381000"/>
                <a:gd name="connsiteY3" fmla="*/ 74644 h 115572"/>
                <a:gd name="connsiteX4" fmla="*/ 190500 w 381000"/>
                <a:gd name="connsiteY4" fmla="*/ 31782 h 115572"/>
                <a:gd name="connsiteX5" fmla="*/ 276225 w 381000"/>
                <a:gd name="connsiteY5" fmla="*/ 36544 h 115572"/>
                <a:gd name="connsiteX6" fmla="*/ 304800 w 381000"/>
                <a:gd name="connsiteY6" fmla="*/ 3207 h 115572"/>
                <a:gd name="connsiteX7" fmla="*/ 381000 w 381000"/>
                <a:gd name="connsiteY7" fmla="*/ 3207 h 11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115572">
                  <a:moveTo>
                    <a:pt x="0" y="107982"/>
                  </a:moveTo>
                  <a:cubicBezTo>
                    <a:pt x="23018" y="113538"/>
                    <a:pt x="46037" y="119094"/>
                    <a:pt x="61912" y="112744"/>
                  </a:cubicBezTo>
                  <a:cubicBezTo>
                    <a:pt x="77787" y="106394"/>
                    <a:pt x="77788" y="76232"/>
                    <a:pt x="95250" y="69882"/>
                  </a:cubicBezTo>
                  <a:cubicBezTo>
                    <a:pt x="112712" y="63532"/>
                    <a:pt x="150812" y="80994"/>
                    <a:pt x="166687" y="74644"/>
                  </a:cubicBezTo>
                  <a:cubicBezTo>
                    <a:pt x="182562" y="68294"/>
                    <a:pt x="172244" y="38132"/>
                    <a:pt x="190500" y="31782"/>
                  </a:cubicBezTo>
                  <a:cubicBezTo>
                    <a:pt x="208756" y="25432"/>
                    <a:pt x="257175" y="41306"/>
                    <a:pt x="276225" y="36544"/>
                  </a:cubicBezTo>
                  <a:cubicBezTo>
                    <a:pt x="295275" y="31782"/>
                    <a:pt x="287338" y="8763"/>
                    <a:pt x="304800" y="3207"/>
                  </a:cubicBezTo>
                  <a:cubicBezTo>
                    <a:pt x="322262" y="-2349"/>
                    <a:pt x="351631" y="429"/>
                    <a:pt x="381000" y="3207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67" name="任意多边形 1166"/>
            <p:cNvSpPr/>
            <p:nvPr/>
          </p:nvSpPr>
          <p:spPr>
            <a:xfrm>
              <a:off x="7205663" y="5227446"/>
              <a:ext cx="552450" cy="139892"/>
            </a:xfrm>
            <a:custGeom>
              <a:avLst/>
              <a:gdLst>
                <a:gd name="connsiteX0" fmla="*/ 0 w 552450"/>
                <a:gd name="connsiteY0" fmla="*/ 139892 h 139892"/>
                <a:gd name="connsiteX1" fmla="*/ 80962 w 552450"/>
                <a:gd name="connsiteY1" fmla="*/ 97029 h 139892"/>
                <a:gd name="connsiteX2" fmla="*/ 114300 w 552450"/>
                <a:gd name="connsiteY2" fmla="*/ 125604 h 139892"/>
                <a:gd name="connsiteX3" fmla="*/ 133350 w 552450"/>
                <a:gd name="connsiteY3" fmla="*/ 63692 h 139892"/>
                <a:gd name="connsiteX4" fmla="*/ 190500 w 552450"/>
                <a:gd name="connsiteY4" fmla="*/ 82742 h 139892"/>
                <a:gd name="connsiteX5" fmla="*/ 242887 w 552450"/>
                <a:gd name="connsiteY5" fmla="*/ 35117 h 139892"/>
                <a:gd name="connsiteX6" fmla="*/ 319087 w 552450"/>
                <a:gd name="connsiteY6" fmla="*/ 54167 h 139892"/>
                <a:gd name="connsiteX7" fmla="*/ 390525 w 552450"/>
                <a:gd name="connsiteY7" fmla="*/ 1779 h 139892"/>
                <a:gd name="connsiteX8" fmla="*/ 495300 w 552450"/>
                <a:gd name="connsiteY8" fmla="*/ 11304 h 139892"/>
                <a:gd name="connsiteX9" fmla="*/ 552450 w 552450"/>
                <a:gd name="connsiteY9" fmla="*/ 16067 h 139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2450" h="139892">
                  <a:moveTo>
                    <a:pt x="0" y="139892"/>
                  </a:moveTo>
                  <a:cubicBezTo>
                    <a:pt x="30956" y="119651"/>
                    <a:pt x="61912" y="99410"/>
                    <a:pt x="80962" y="97029"/>
                  </a:cubicBezTo>
                  <a:cubicBezTo>
                    <a:pt x="100012" y="94648"/>
                    <a:pt x="105569" y="131160"/>
                    <a:pt x="114300" y="125604"/>
                  </a:cubicBezTo>
                  <a:cubicBezTo>
                    <a:pt x="123031" y="120048"/>
                    <a:pt x="120650" y="70836"/>
                    <a:pt x="133350" y="63692"/>
                  </a:cubicBezTo>
                  <a:cubicBezTo>
                    <a:pt x="146050" y="56548"/>
                    <a:pt x="172244" y="87504"/>
                    <a:pt x="190500" y="82742"/>
                  </a:cubicBezTo>
                  <a:cubicBezTo>
                    <a:pt x="208756" y="77980"/>
                    <a:pt x="221456" y="39879"/>
                    <a:pt x="242887" y="35117"/>
                  </a:cubicBezTo>
                  <a:cubicBezTo>
                    <a:pt x="264318" y="30355"/>
                    <a:pt x="294481" y="59723"/>
                    <a:pt x="319087" y="54167"/>
                  </a:cubicBezTo>
                  <a:cubicBezTo>
                    <a:pt x="343693" y="48611"/>
                    <a:pt x="361156" y="8923"/>
                    <a:pt x="390525" y="1779"/>
                  </a:cubicBezTo>
                  <a:cubicBezTo>
                    <a:pt x="419894" y="-5365"/>
                    <a:pt x="495300" y="11304"/>
                    <a:pt x="495300" y="11304"/>
                  </a:cubicBezTo>
                  <a:lnTo>
                    <a:pt x="552450" y="16067"/>
                  </a:ln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68" name="任意多边形 1167"/>
            <p:cNvSpPr/>
            <p:nvPr/>
          </p:nvSpPr>
          <p:spPr>
            <a:xfrm>
              <a:off x="6338888" y="5586413"/>
              <a:ext cx="885825" cy="128587"/>
            </a:xfrm>
            <a:custGeom>
              <a:avLst/>
              <a:gdLst>
                <a:gd name="connsiteX0" fmla="*/ 0 w 885825"/>
                <a:gd name="connsiteY0" fmla="*/ 128587 h 128587"/>
                <a:gd name="connsiteX1" fmla="*/ 171450 w 885825"/>
                <a:gd name="connsiteY1" fmla="*/ 80962 h 128587"/>
                <a:gd name="connsiteX2" fmla="*/ 295275 w 885825"/>
                <a:gd name="connsiteY2" fmla="*/ 47625 h 128587"/>
                <a:gd name="connsiteX3" fmla="*/ 361950 w 885825"/>
                <a:gd name="connsiteY3" fmla="*/ 85725 h 128587"/>
                <a:gd name="connsiteX4" fmla="*/ 457200 w 885825"/>
                <a:gd name="connsiteY4" fmla="*/ 100012 h 128587"/>
                <a:gd name="connsiteX5" fmla="*/ 500062 w 885825"/>
                <a:gd name="connsiteY5" fmla="*/ 28575 h 128587"/>
                <a:gd name="connsiteX6" fmla="*/ 600075 w 885825"/>
                <a:gd name="connsiteY6" fmla="*/ 33337 h 128587"/>
                <a:gd name="connsiteX7" fmla="*/ 704850 w 885825"/>
                <a:gd name="connsiteY7" fmla="*/ 47625 h 128587"/>
                <a:gd name="connsiteX8" fmla="*/ 742950 w 885825"/>
                <a:gd name="connsiteY8" fmla="*/ 19050 h 128587"/>
                <a:gd name="connsiteX9" fmla="*/ 828675 w 885825"/>
                <a:gd name="connsiteY9" fmla="*/ 38100 h 128587"/>
                <a:gd name="connsiteX10" fmla="*/ 885825 w 885825"/>
                <a:gd name="connsiteY10" fmla="*/ 0 h 128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825" h="128587">
                  <a:moveTo>
                    <a:pt x="0" y="128587"/>
                  </a:moveTo>
                  <a:lnTo>
                    <a:pt x="171450" y="80962"/>
                  </a:lnTo>
                  <a:cubicBezTo>
                    <a:pt x="220662" y="67468"/>
                    <a:pt x="263525" y="46831"/>
                    <a:pt x="295275" y="47625"/>
                  </a:cubicBezTo>
                  <a:cubicBezTo>
                    <a:pt x="327025" y="48419"/>
                    <a:pt x="334963" y="76994"/>
                    <a:pt x="361950" y="85725"/>
                  </a:cubicBezTo>
                  <a:cubicBezTo>
                    <a:pt x="388938" y="94456"/>
                    <a:pt x="434181" y="109537"/>
                    <a:pt x="457200" y="100012"/>
                  </a:cubicBezTo>
                  <a:cubicBezTo>
                    <a:pt x="480219" y="90487"/>
                    <a:pt x="476250" y="39687"/>
                    <a:pt x="500062" y="28575"/>
                  </a:cubicBezTo>
                  <a:cubicBezTo>
                    <a:pt x="523875" y="17462"/>
                    <a:pt x="565944" y="30162"/>
                    <a:pt x="600075" y="33337"/>
                  </a:cubicBezTo>
                  <a:cubicBezTo>
                    <a:pt x="634206" y="36512"/>
                    <a:pt x="681037" y="50006"/>
                    <a:pt x="704850" y="47625"/>
                  </a:cubicBezTo>
                  <a:cubicBezTo>
                    <a:pt x="728663" y="45244"/>
                    <a:pt x="722313" y="20637"/>
                    <a:pt x="742950" y="19050"/>
                  </a:cubicBezTo>
                  <a:cubicBezTo>
                    <a:pt x="763587" y="17463"/>
                    <a:pt x="804863" y="41275"/>
                    <a:pt x="828675" y="38100"/>
                  </a:cubicBezTo>
                  <a:cubicBezTo>
                    <a:pt x="852488" y="34925"/>
                    <a:pt x="869156" y="17462"/>
                    <a:pt x="885825" y="0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69" name="任意多边形 1168"/>
            <p:cNvSpPr/>
            <p:nvPr/>
          </p:nvSpPr>
          <p:spPr>
            <a:xfrm>
              <a:off x="6296025" y="5633881"/>
              <a:ext cx="1204913" cy="69139"/>
            </a:xfrm>
            <a:custGeom>
              <a:avLst/>
              <a:gdLst>
                <a:gd name="connsiteX0" fmla="*/ 0 w 1204913"/>
                <a:gd name="connsiteY0" fmla="*/ 47782 h 69139"/>
                <a:gd name="connsiteX1" fmla="*/ 195263 w 1204913"/>
                <a:gd name="connsiteY1" fmla="*/ 19207 h 69139"/>
                <a:gd name="connsiteX2" fmla="*/ 357188 w 1204913"/>
                <a:gd name="connsiteY2" fmla="*/ 57307 h 69139"/>
                <a:gd name="connsiteX3" fmla="*/ 504825 w 1204913"/>
                <a:gd name="connsiteY3" fmla="*/ 66832 h 69139"/>
                <a:gd name="connsiteX4" fmla="*/ 619125 w 1204913"/>
                <a:gd name="connsiteY4" fmla="*/ 19207 h 69139"/>
                <a:gd name="connsiteX5" fmla="*/ 704850 w 1204913"/>
                <a:gd name="connsiteY5" fmla="*/ 28732 h 69139"/>
                <a:gd name="connsiteX6" fmla="*/ 757238 w 1204913"/>
                <a:gd name="connsiteY6" fmla="*/ 4919 h 69139"/>
                <a:gd name="connsiteX7" fmla="*/ 847725 w 1204913"/>
                <a:gd name="connsiteY7" fmla="*/ 23969 h 69139"/>
                <a:gd name="connsiteX8" fmla="*/ 942975 w 1204913"/>
                <a:gd name="connsiteY8" fmla="*/ 157 h 69139"/>
                <a:gd name="connsiteX9" fmla="*/ 1028700 w 1204913"/>
                <a:gd name="connsiteY9" fmla="*/ 38257 h 69139"/>
                <a:gd name="connsiteX10" fmla="*/ 1090613 w 1204913"/>
                <a:gd name="connsiteY10" fmla="*/ 9682 h 69139"/>
                <a:gd name="connsiteX11" fmla="*/ 1147763 w 1204913"/>
                <a:gd name="connsiteY11" fmla="*/ 38257 h 69139"/>
                <a:gd name="connsiteX12" fmla="*/ 1204913 w 1204913"/>
                <a:gd name="connsiteY12" fmla="*/ 14444 h 69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04913" h="69139">
                  <a:moveTo>
                    <a:pt x="0" y="47782"/>
                  </a:moveTo>
                  <a:cubicBezTo>
                    <a:pt x="67866" y="32701"/>
                    <a:pt x="135732" y="17620"/>
                    <a:pt x="195263" y="19207"/>
                  </a:cubicBezTo>
                  <a:cubicBezTo>
                    <a:pt x="254794" y="20794"/>
                    <a:pt x="305594" y="49370"/>
                    <a:pt x="357188" y="57307"/>
                  </a:cubicBezTo>
                  <a:cubicBezTo>
                    <a:pt x="408782" y="65244"/>
                    <a:pt x="461169" y="73182"/>
                    <a:pt x="504825" y="66832"/>
                  </a:cubicBezTo>
                  <a:cubicBezTo>
                    <a:pt x="548481" y="60482"/>
                    <a:pt x="585788" y="25557"/>
                    <a:pt x="619125" y="19207"/>
                  </a:cubicBezTo>
                  <a:cubicBezTo>
                    <a:pt x="652463" y="12857"/>
                    <a:pt x="681831" y="31113"/>
                    <a:pt x="704850" y="28732"/>
                  </a:cubicBezTo>
                  <a:cubicBezTo>
                    <a:pt x="727869" y="26351"/>
                    <a:pt x="733426" y="5713"/>
                    <a:pt x="757238" y="4919"/>
                  </a:cubicBezTo>
                  <a:cubicBezTo>
                    <a:pt x="781050" y="4125"/>
                    <a:pt x="816769" y="24763"/>
                    <a:pt x="847725" y="23969"/>
                  </a:cubicBezTo>
                  <a:cubicBezTo>
                    <a:pt x="878681" y="23175"/>
                    <a:pt x="912813" y="-2224"/>
                    <a:pt x="942975" y="157"/>
                  </a:cubicBezTo>
                  <a:cubicBezTo>
                    <a:pt x="973138" y="2538"/>
                    <a:pt x="1004094" y="36670"/>
                    <a:pt x="1028700" y="38257"/>
                  </a:cubicBezTo>
                  <a:cubicBezTo>
                    <a:pt x="1053306" y="39844"/>
                    <a:pt x="1070769" y="9682"/>
                    <a:pt x="1090613" y="9682"/>
                  </a:cubicBezTo>
                  <a:cubicBezTo>
                    <a:pt x="1110457" y="9682"/>
                    <a:pt x="1128713" y="37463"/>
                    <a:pt x="1147763" y="38257"/>
                  </a:cubicBezTo>
                  <a:cubicBezTo>
                    <a:pt x="1166813" y="39051"/>
                    <a:pt x="1185863" y="26747"/>
                    <a:pt x="1204913" y="14444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70" name="任意多边形 1169"/>
            <p:cNvSpPr/>
            <p:nvPr/>
          </p:nvSpPr>
          <p:spPr>
            <a:xfrm>
              <a:off x="6610350" y="5676854"/>
              <a:ext cx="747713" cy="161971"/>
            </a:xfrm>
            <a:custGeom>
              <a:avLst/>
              <a:gdLst>
                <a:gd name="connsiteX0" fmla="*/ 0 w 747713"/>
                <a:gd name="connsiteY0" fmla="*/ 161971 h 161971"/>
                <a:gd name="connsiteX1" fmla="*/ 157163 w 747713"/>
                <a:gd name="connsiteY1" fmla="*/ 61959 h 161971"/>
                <a:gd name="connsiteX2" fmla="*/ 247650 w 747713"/>
                <a:gd name="connsiteY2" fmla="*/ 71484 h 161971"/>
                <a:gd name="connsiteX3" fmla="*/ 333375 w 747713"/>
                <a:gd name="connsiteY3" fmla="*/ 9571 h 161971"/>
                <a:gd name="connsiteX4" fmla="*/ 452438 w 747713"/>
                <a:gd name="connsiteY4" fmla="*/ 19096 h 161971"/>
                <a:gd name="connsiteX5" fmla="*/ 576263 w 747713"/>
                <a:gd name="connsiteY5" fmla="*/ 46 h 161971"/>
                <a:gd name="connsiteX6" fmla="*/ 676275 w 747713"/>
                <a:gd name="connsiteY6" fmla="*/ 14334 h 161971"/>
                <a:gd name="connsiteX7" fmla="*/ 747713 w 747713"/>
                <a:gd name="connsiteY7" fmla="*/ 33384 h 16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47713" h="161971">
                  <a:moveTo>
                    <a:pt x="0" y="161971"/>
                  </a:moveTo>
                  <a:cubicBezTo>
                    <a:pt x="57944" y="119505"/>
                    <a:pt x="115888" y="77040"/>
                    <a:pt x="157163" y="61959"/>
                  </a:cubicBezTo>
                  <a:cubicBezTo>
                    <a:pt x="198438" y="46878"/>
                    <a:pt x="218281" y="80215"/>
                    <a:pt x="247650" y="71484"/>
                  </a:cubicBezTo>
                  <a:cubicBezTo>
                    <a:pt x="277019" y="62753"/>
                    <a:pt x="299244" y="18302"/>
                    <a:pt x="333375" y="9571"/>
                  </a:cubicBezTo>
                  <a:cubicBezTo>
                    <a:pt x="367506" y="840"/>
                    <a:pt x="411957" y="20683"/>
                    <a:pt x="452438" y="19096"/>
                  </a:cubicBezTo>
                  <a:cubicBezTo>
                    <a:pt x="492919" y="17509"/>
                    <a:pt x="538957" y="840"/>
                    <a:pt x="576263" y="46"/>
                  </a:cubicBezTo>
                  <a:cubicBezTo>
                    <a:pt x="613569" y="-748"/>
                    <a:pt x="647700" y="8778"/>
                    <a:pt x="676275" y="14334"/>
                  </a:cubicBezTo>
                  <a:cubicBezTo>
                    <a:pt x="704850" y="19890"/>
                    <a:pt x="726281" y="26637"/>
                    <a:pt x="747713" y="33384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71" name="任意多边形 1170"/>
            <p:cNvSpPr/>
            <p:nvPr/>
          </p:nvSpPr>
          <p:spPr>
            <a:xfrm>
              <a:off x="6615113" y="5971777"/>
              <a:ext cx="909637" cy="76598"/>
            </a:xfrm>
            <a:custGeom>
              <a:avLst/>
              <a:gdLst>
                <a:gd name="connsiteX0" fmla="*/ 909637 w 909637"/>
                <a:gd name="connsiteY0" fmla="*/ 24211 h 76598"/>
                <a:gd name="connsiteX1" fmla="*/ 852487 w 909637"/>
                <a:gd name="connsiteY1" fmla="*/ 62311 h 76598"/>
                <a:gd name="connsiteX2" fmla="*/ 790575 w 909637"/>
                <a:gd name="connsiteY2" fmla="*/ 43261 h 76598"/>
                <a:gd name="connsiteX3" fmla="*/ 738187 w 909637"/>
                <a:gd name="connsiteY3" fmla="*/ 67073 h 76598"/>
                <a:gd name="connsiteX4" fmla="*/ 647700 w 909637"/>
                <a:gd name="connsiteY4" fmla="*/ 57548 h 76598"/>
                <a:gd name="connsiteX5" fmla="*/ 604837 w 909637"/>
                <a:gd name="connsiteY5" fmla="*/ 76598 h 76598"/>
                <a:gd name="connsiteX6" fmla="*/ 514350 w 909637"/>
                <a:gd name="connsiteY6" fmla="*/ 57548 h 76598"/>
                <a:gd name="connsiteX7" fmla="*/ 442912 w 909637"/>
                <a:gd name="connsiteY7" fmla="*/ 43261 h 76598"/>
                <a:gd name="connsiteX8" fmla="*/ 352425 w 909637"/>
                <a:gd name="connsiteY8" fmla="*/ 48023 h 76598"/>
                <a:gd name="connsiteX9" fmla="*/ 290512 w 909637"/>
                <a:gd name="connsiteY9" fmla="*/ 14686 h 76598"/>
                <a:gd name="connsiteX10" fmla="*/ 204787 w 909637"/>
                <a:gd name="connsiteY10" fmla="*/ 398 h 76598"/>
                <a:gd name="connsiteX11" fmla="*/ 119062 w 909637"/>
                <a:gd name="connsiteY11" fmla="*/ 28973 h 76598"/>
                <a:gd name="connsiteX12" fmla="*/ 0 w 909637"/>
                <a:gd name="connsiteY12" fmla="*/ 398 h 7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09637" h="76598">
                  <a:moveTo>
                    <a:pt x="909637" y="24211"/>
                  </a:moveTo>
                  <a:cubicBezTo>
                    <a:pt x="890984" y="41673"/>
                    <a:pt x="872331" y="59136"/>
                    <a:pt x="852487" y="62311"/>
                  </a:cubicBezTo>
                  <a:cubicBezTo>
                    <a:pt x="832643" y="65486"/>
                    <a:pt x="809625" y="42467"/>
                    <a:pt x="790575" y="43261"/>
                  </a:cubicBezTo>
                  <a:cubicBezTo>
                    <a:pt x="771525" y="44055"/>
                    <a:pt x="762000" y="64692"/>
                    <a:pt x="738187" y="67073"/>
                  </a:cubicBezTo>
                  <a:cubicBezTo>
                    <a:pt x="714374" y="69454"/>
                    <a:pt x="669925" y="55961"/>
                    <a:pt x="647700" y="57548"/>
                  </a:cubicBezTo>
                  <a:cubicBezTo>
                    <a:pt x="625475" y="59135"/>
                    <a:pt x="627062" y="76598"/>
                    <a:pt x="604837" y="76598"/>
                  </a:cubicBezTo>
                  <a:cubicBezTo>
                    <a:pt x="582612" y="76598"/>
                    <a:pt x="514350" y="57548"/>
                    <a:pt x="514350" y="57548"/>
                  </a:cubicBezTo>
                  <a:cubicBezTo>
                    <a:pt x="487363" y="51992"/>
                    <a:pt x="469899" y="44848"/>
                    <a:pt x="442912" y="43261"/>
                  </a:cubicBezTo>
                  <a:cubicBezTo>
                    <a:pt x="415925" y="41674"/>
                    <a:pt x="377825" y="52785"/>
                    <a:pt x="352425" y="48023"/>
                  </a:cubicBezTo>
                  <a:cubicBezTo>
                    <a:pt x="327025" y="43261"/>
                    <a:pt x="315118" y="22623"/>
                    <a:pt x="290512" y="14686"/>
                  </a:cubicBezTo>
                  <a:cubicBezTo>
                    <a:pt x="265906" y="6749"/>
                    <a:pt x="233362" y="-1983"/>
                    <a:pt x="204787" y="398"/>
                  </a:cubicBezTo>
                  <a:cubicBezTo>
                    <a:pt x="176212" y="2779"/>
                    <a:pt x="153193" y="28973"/>
                    <a:pt x="119062" y="28973"/>
                  </a:cubicBezTo>
                  <a:cubicBezTo>
                    <a:pt x="84931" y="28973"/>
                    <a:pt x="42465" y="14685"/>
                    <a:pt x="0" y="398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72" name="任意多边形 1171"/>
            <p:cNvSpPr/>
            <p:nvPr/>
          </p:nvSpPr>
          <p:spPr>
            <a:xfrm>
              <a:off x="6600825" y="5886450"/>
              <a:ext cx="671513" cy="123922"/>
            </a:xfrm>
            <a:custGeom>
              <a:avLst/>
              <a:gdLst>
                <a:gd name="connsiteX0" fmla="*/ 671513 w 671513"/>
                <a:gd name="connsiteY0" fmla="*/ 42863 h 123922"/>
                <a:gd name="connsiteX1" fmla="*/ 566738 w 671513"/>
                <a:gd name="connsiteY1" fmla="*/ 76200 h 123922"/>
                <a:gd name="connsiteX2" fmla="*/ 538163 w 671513"/>
                <a:gd name="connsiteY2" fmla="*/ 76200 h 123922"/>
                <a:gd name="connsiteX3" fmla="*/ 495300 w 671513"/>
                <a:gd name="connsiteY3" fmla="*/ 33338 h 123922"/>
                <a:gd name="connsiteX4" fmla="*/ 490538 w 671513"/>
                <a:gd name="connsiteY4" fmla="*/ 109538 h 123922"/>
                <a:gd name="connsiteX5" fmla="*/ 404813 w 671513"/>
                <a:gd name="connsiteY5" fmla="*/ 80963 h 123922"/>
                <a:gd name="connsiteX6" fmla="*/ 347663 w 671513"/>
                <a:gd name="connsiteY6" fmla="*/ 100013 h 123922"/>
                <a:gd name="connsiteX7" fmla="*/ 271463 w 671513"/>
                <a:gd name="connsiteY7" fmla="*/ 123825 h 123922"/>
                <a:gd name="connsiteX8" fmla="*/ 176213 w 671513"/>
                <a:gd name="connsiteY8" fmla="*/ 90488 h 123922"/>
                <a:gd name="connsiteX9" fmla="*/ 0 w 671513"/>
                <a:gd name="connsiteY9" fmla="*/ 0 h 123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1513" h="123922">
                  <a:moveTo>
                    <a:pt x="671513" y="42863"/>
                  </a:moveTo>
                  <a:cubicBezTo>
                    <a:pt x="630238" y="56753"/>
                    <a:pt x="588963" y="70644"/>
                    <a:pt x="566738" y="76200"/>
                  </a:cubicBezTo>
                  <a:cubicBezTo>
                    <a:pt x="544513" y="81756"/>
                    <a:pt x="550069" y="83344"/>
                    <a:pt x="538163" y="76200"/>
                  </a:cubicBezTo>
                  <a:cubicBezTo>
                    <a:pt x="526257" y="69056"/>
                    <a:pt x="503237" y="27782"/>
                    <a:pt x="495300" y="33338"/>
                  </a:cubicBezTo>
                  <a:cubicBezTo>
                    <a:pt x="487362" y="38894"/>
                    <a:pt x="505619" y="101601"/>
                    <a:pt x="490538" y="109538"/>
                  </a:cubicBezTo>
                  <a:cubicBezTo>
                    <a:pt x="475457" y="117475"/>
                    <a:pt x="428626" y="82551"/>
                    <a:pt x="404813" y="80963"/>
                  </a:cubicBezTo>
                  <a:cubicBezTo>
                    <a:pt x="381000" y="79375"/>
                    <a:pt x="347663" y="100013"/>
                    <a:pt x="347663" y="100013"/>
                  </a:cubicBezTo>
                  <a:cubicBezTo>
                    <a:pt x="325438" y="107157"/>
                    <a:pt x="300038" y="125413"/>
                    <a:pt x="271463" y="123825"/>
                  </a:cubicBezTo>
                  <a:cubicBezTo>
                    <a:pt x="242888" y="122238"/>
                    <a:pt x="221457" y="111126"/>
                    <a:pt x="176213" y="90488"/>
                  </a:cubicBezTo>
                  <a:cubicBezTo>
                    <a:pt x="130969" y="69850"/>
                    <a:pt x="65484" y="34925"/>
                    <a:pt x="0" y="0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73" name="任意多边形 1172"/>
            <p:cNvSpPr/>
            <p:nvPr/>
          </p:nvSpPr>
          <p:spPr>
            <a:xfrm>
              <a:off x="6381750" y="6000750"/>
              <a:ext cx="862013" cy="110824"/>
            </a:xfrm>
            <a:custGeom>
              <a:avLst/>
              <a:gdLst>
                <a:gd name="connsiteX0" fmla="*/ 862013 w 862013"/>
                <a:gd name="connsiteY0" fmla="*/ 0 h 110824"/>
                <a:gd name="connsiteX1" fmla="*/ 771525 w 862013"/>
                <a:gd name="connsiteY1" fmla="*/ 19050 h 110824"/>
                <a:gd name="connsiteX2" fmla="*/ 709613 w 862013"/>
                <a:gd name="connsiteY2" fmla="*/ 61913 h 110824"/>
                <a:gd name="connsiteX3" fmla="*/ 604838 w 862013"/>
                <a:gd name="connsiteY3" fmla="*/ 52388 h 110824"/>
                <a:gd name="connsiteX4" fmla="*/ 528638 w 862013"/>
                <a:gd name="connsiteY4" fmla="*/ 47625 h 110824"/>
                <a:gd name="connsiteX5" fmla="*/ 485775 w 862013"/>
                <a:gd name="connsiteY5" fmla="*/ 104775 h 110824"/>
                <a:gd name="connsiteX6" fmla="*/ 433388 w 862013"/>
                <a:gd name="connsiteY6" fmla="*/ 100013 h 110824"/>
                <a:gd name="connsiteX7" fmla="*/ 414338 w 862013"/>
                <a:gd name="connsiteY7" fmla="*/ 23813 h 110824"/>
                <a:gd name="connsiteX8" fmla="*/ 361950 w 862013"/>
                <a:gd name="connsiteY8" fmla="*/ 76200 h 110824"/>
                <a:gd name="connsiteX9" fmla="*/ 295275 w 862013"/>
                <a:gd name="connsiteY9" fmla="*/ 61913 h 110824"/>
                <a:gd name="connsiteX10" fmla="*/ 238125 w 862013"/>
                <a:gd name="connsiteY10" fmla="*/ 100013 h 110824"/>
                <a:gd name="connsiteX11" fmla="*/ 0 w 862013"/>
                <a:gd name="connsiteY11" fmla="*/ 66675 h 11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62013" h="110824">
                  <a:moveTo>
                    <a:pt x="862013" y="0"/>
                  </a:moveTo>
                  <a:cubicBezTo>
                    <a:pt x="829469" y="4365"/>
                    <a:pt x="796925" y="8731"/>
                    <a:pt x="771525" y="19050"/>
                  </a:cubicBezTo>
                  <a:cubicBezTo>
                    <a:pt x="746125" y="29369"/>
                    <a:pt x="737394" y="56357"/>
                    <a:pt x="709613" y="61913"/>
                  </a:cubicBezTo>
                  <a:cubicBezTo>
                    <a:pt x="681832" y="67469"/>
                    <a:pt x="635000" y="54769"/>
                    <a:pt x="604838" y="52388"/>
                  </a:cubicBezTo>
                  <a:cubicBezTo>
                    <a:pt x="574675" y="50007"/>
                    <a:pt x="548482" y="38894"/>
                    <a:pt x="528638" y="47625"/>
                  </a:cubicBezTo>
                  <a:cubicBezTo>
                    <a:pt x="508794" y="56356"/>
                    <a:pt x="501650" y="96044"/>
                    <a:pt x="485775" y="104775"/>
                  </a:cubicBezTo>
                  <a:cubicBezTo>
                    <a:pt x="469900" y="113506"/>
                    <a:pt x="445294" y="113507"/>
                    <a:pt x="433388" y="100013"/>
                  </a:cubicBezTo>
                  <a:cubicBezTo>
                    <a:pt x="421482" y="86519"/>
                    <a:pt x="426244" y="27782"/>
                    <a:pt x="414338" y="23813"/>
                  </a:cubicBezTo>
                  <a:cubicBezTo>
                    <a:pt x="402432" y="19844"/>
                    <a:pt x="381794" y="69850"/>
                    <a:pt x="361950" y="76200"/>
                  </a:cubicBezTo>
                  <a:cubicBezTo>
                    <a:pt x="342106" y="82550"/>
                    <a:pt x="315913" y="57944"/>
                    <a:pt x="295275" y="61913"/>
                  </a:cubicBezTo>
                  <a:cubicBezTo>
                    <a:pt x="274637" y="65882"/>
                    <a:pt x="287337" y="99219"/>
                    <a:pt x="238125" y="100013"/>
                  </a:cubicBezTo>
                  <a:cubicBezTo>
                    <a:pt x="188913" y="100807"/>
                    <a:pt x="94456" y="83741"/>
                    <a:pt x="0" y="66675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74" name="任意多边形 1173"/>
            <p:cNvSpPr/>
            <p:nvPr/>
          </p:nvSpPr>
          <p:spPr>
            <a:xfrm>
              <a:off x="5505450" y="5190551"/>
              <a:ext cx="1262063" cy="148212"/>
            </a:xfrm>
            <a:custGeom>
              <a:avLst/>
              <a:gdLst>
                <a:gd name="connsiteX0" fmla="*/ 1262063 w 1262063"/>
                <a:gd name="connsiteY0" fmla="*/ 148212 h 148212"/>
                <a:gd name="connsiteX1" fmla="*/ 1104900 w 1262063"/>
                <a:gd name="connsiteY1" fmla="*/ 124399 h 148212"/>
                <a:gd name="connsiteX2" fmla="*/ 990600 w 1262063"/>
                <a:gd name="connsiteY2" fmla="*/ 100587 h 148212"/>
                <a:gd name="connsiteX3" fmla="*/ 923925 w 1262063"/>
                <a:gd name="connsiteY3" fmla="*/ 48199 h 148212"/>
                <a:gd name="connsiteX4" fmla="*/ 857250 w 1262063"/>
                <a:gd name="connsiteY4" fmla="*/ 86299 h 148212"/>
                <a:gd name="connsiteX5" fmla="*/ 800100 w 1262063"/>
                <a:gd name="connsiteY5" fmla="*/ 72012 h 148212"/>
                <a:gd name="connsiteX6" fmla="*/ 728663 w 1262063"/>
                <a:gd name="connsiteY6" fmla="*/ 76774 h 148212"/>
                <a:gd name="connsiteX7" fmla="*/ 623888 w 1262063"/>
                <a:gd name="connsiteY7" fmla="*/ 95824 h 148212"/>
                <a:gd name="connsiteX8" fmla="*/ 514350 w 1262063"/>
                <a:gd name="connsiteY8" fmla="*/ 19624 h 148212"/>
                <a:gd name="connsiteX9" fmla="*/ 466725 w 1262063"/>
                <a:gd name="connsiteY9" fmla="*/ 52962 h 148212"/>
                <a:gd name="connsiteX10" fmla="*/ 404813 w 1262063"/>
                <a:gd name="connsiteY10" fmla="*/ 67249 h 148212"/>
                <a:gd name="connsiteX11" fmla="*/ 304800 w 1262063"/>
                <a:gd name="connsiteY11" fmla="*/ 67249 h 148212"/>
                <a:gd name="connsiteX12" fmla="*/ 209550 w 1262063"/>
                <a:gd name="connsiteY12" fmla="*/ 574 h 148212"/>
                <a:gd name="connsiteX13" fmla="*/ 109538 w 1262063"/>
                <a:gd name="connsiteY13" fmla="*/ 33912 h 148212"/>
                <a:gd name="connsiteX14" fmla="*/ 0 w 1262063"/>
                <a:gd name="connsiteY14" fmla="*/ 14862 h 14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62063" h="148212">
                  <a:moveTo>
                    <a:pt x="1262063" y="148212"/>
                  </a:moveTo>
                  <a:lnTo>
                    <a:pt x="1104900" y="124399"/>
                  </a:lnTo>
                  <a:cubicBezTo>
                    <a:pt x="1059656" y="116462"/>
                    <a:pt x="1020762" y="113287"/>
                    <a:pt x="990600" y="100587"/>
                  </a:cubicBezTo>
                  <a:cubicBezTo>
                    <a:pt x="960437" y="87887"/>
                    <a:pt x="946150" y="50580"/>
                    <a:pt x="923925" y="48199"/>
                  </a:cubicBezTo>
                  <a:cubicBezTo>
                    <a:pt x="901700" y="45818"/>
                    <a:pt x="877888" y="82330"/>
                    <a:pt x="857250" y="86299"/>
                  </a:cubicBezTo>
                  <a:cubicBezTo>
                    <a:pt x="836612" y="90268"/>
                    <a:pt x="821531" y="73600"/>
                    <a:pt x="800100" y="72012"/>
                  </a:cubicBezTo>
                  <a:cubicBezTo>
                    <a:pt x="778669" y="70424"/>
                    <a:pt x="758032" y="72805"/>
                    <a:pt x="728663" y="76774"/>
                  </a:cubicBezTo>
                  <a:cubicBezTo>
                    <a:pt x="699294" y="80743"/>
                    <a:pt x="659607" y="105349"/>
                    <a:pt x="623888" y="95824"/>
                  </a:cubicBezTo>
                  <a:cubicBezTo>
                    <a:pt x="588169" y="86299"/>
                    <a:pt x="540544" y="26768"/>
                    <a:pt x="514350" y="19624"/>
                  </a:cubicBezTo>
                  <a:cubicBezTo>
                    <a:pt x="488156" y="12480"/>
                    <a:pt x="484981" y="45025"/>
                    <a:pt x="466725" y="52962"/>
                  </a:cubicBezTo>
                  <a:cubicBezTo>
                    <a:pt x="448469" y="60899"/>
                    <a:pt x="431801" y="64868"/>
                    <a:pt x="404813" y="67249"/>
                  </a:cubicBezTo>
                  <a:cubicBezTo>
                    <a:pt x="377825" y="69630"/>
                    <a:pt x="337344" y="78361"/>
                    <a:pt x="304800" y="67249"/>
                  </a:cubicBezTo>
                  <a:cubicBezTo>
                    <a:pt x="272256" y="56137"/>
                    <a:pt x="242094" y="6130"/>
                    <a:pt x="209550" y="574"/>
                  </a:cubicBezTo>
                  <a:cubicBezTo>
                    <a:pt x="177006" y="-4982"/>
                    <a:pt x="144463" y="31531"/>
                    <a:pt x="109538" y="33912"/>
                  </a:cubicBezTo>
                  <a:cubicBezTo>
                    <a:pt x="74613" y="36293"/>
                    <a:pt x="37306" y="25577"/>
                    <a:pt x="0" y="14862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75" name="任意多边形 1174"/>
            <p:cNvSpPr/>
            <p:nvPr/>
          </p:nvSpPr>
          <p:spPr>
            <a:xfrm>
              <a:off x="5743575" y="5243931"/>
              <a:ext cx="952500" cy="166269"/>
            </a:xfrm>
            <a:custGeom>
              <a:avLst/>
              <a:gdLst>
                <a:gd name="connsiteX0" fmla="*/ 952500 w 952500"/>
                <a:gd name="connsiteY0" fmla="*/ 166269 h 166269"/>
                <a:gd name="connsiteX1" fmla="*/ 904875 w 952500"/>
                <a:gd name="connsiteY1" fmla="*/ 132932 h 166269"/>
                <a:gd name="connsiteX2" fmla="*/ 847725 w 952500"/>
                <a:gd name="connsiteY2" fmla="*/ 147219 h 166269"/>
                <a:gd name="connsiteX3" fmla="*/ 795338 w 952500"/>
                <a:gd name="connsiteY3" fmla="*/ 99594 h 166269"/>
                <a:gd name="connsiteX4" fmla="*/ 695325 w 952500"/>
                <a:gd name="connsiteY4" fmla="*/ 109119 h 166269"/>
                <a:gd name="connsiteX5" fmla="*/ 666750 w 952500"/>
                <a:gd name="connsiteY5" fmla="*/ 66257 h 166269"/>
                <a:gd name="connsiteX6" fmla="*/ 595313 w 952500"/>
                <a:gd name="connsiteY6" fmla="*/ 85307 h 166269"/>
                <a:gd name="connsiteX7" fmla="*/ 509588 w 952500"/>
                <a:gd name="connsiteY7" fmla="*/ 23394 h 166269"/>
                <a:gd name="connsiteX8" fmla="*/ 447675 w 952500"/>
                <a:gd name="connsiteY8" fmla="*/ 4344 h 166269"/>
                <a:gd name="connsiteX9" fmla="*/ 342900 w 952500"/>
                <a:gd name="connsiteY9" fmla="*/ 4344 h 166269"/>
                <a:gd name="connsiteX10" fmla="*/ 242888 w 952500"/>
                <a:gd name="connsiteY10" fmla="*/ 51969 h 166269"/>
                <a:gd name="connsiteX11" fmla="*/ 166688 w 952500"/>
                <a:gd name="connsiteY11" fmla="*/ 94832 h 166269"/>
                <a:gd name="connsiteX12" fmla="*/ 0 w 952500"/>
                <a:gd name="connsiteY12" fmla="*/ 123407 h 166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2500" h="166269">
                  <a:moveTo>
                    <a:pt x="952500" y="166269"/>
                  </a:moveTo>
                  <a:cubicBezTo>
                    <a:pt x="937418" y="151188"/>
                    <a:pt x="922337" y="136107"/>
                    <a:pt x="904875" y="132932"/>
                  </a:cubicBezTo>
                  <a:cubicBezTo>
                    <a:pt x="887412" y="129757"/>
                    <a:pt x="865981" y="152775"/>
                    <a:pt x="847725" y="147219"/>
                  </a:cubicBezTo>
                  <a:cubicBezTo>
                    <a:pt x="829469" y="141663"/>
                    <a:pt x="820738" y="105944"/>
                    <a:pt x="795338" y="99594"/>
                  </a:cubicBezTo>
                  <a:cubicBezTo>
                    <a:pt x="769938" y="93244"/>
                    <a:pt x="716756" y="114675"/>
                    <a:pt x="695325" y="109119"/>
                  </a:cubicBezTo>
                  <a:cubicBezTo>
                    <a:pt x="673894" y="103563"/>
                    <a:pt x="683419" y="70226"/>
                    <a:pt x="666750" y="66257"/>
                  </a:cubicBezTo>
                  <a:cubicBezTo>
                    <a:pt x="650081" y="62288"/>
                    <a:pt x="621507" y="92451"/>
                    <a:pt x="595313" y="85307"/>
                  </a:cubicBezTo>
                  <a:cubicBezTo>
                    <a:pt x="569119" y="78163"/>
                    <a:pt x="534194" y="36888"/>
                    <a:pt x="509588" y="23394"/>
                  </a:cubicBezTo>
                  <a:cubicBezTo>
                    <a:pt x="484982" y="9900"/>
                    <a:pt x="475456" y="7519"/>
                    <a:pt x="447675" y="4344"/>
                  </a:cubicBezTo>
                  <a:cubicBezTo>
                    <a:pt x="419894" y="1169"/>
                    <a:pt x="377031" y="-3594"/>
                    <a:pt x="342900" y="4344"/>
                  </a:cubicBezTo>
                  <a:cubicBezTo>
                    <a:pt x="308769" y="12282"/>
                    <a:pt x="272257" y="36888"/>
                    <a:pt x="242888" y="51969"/>
                  </a:cubicBezTo>
                  <a:cubicBezTo>
                    <a:pt x="213519" y="67050"/>
                    <a:pt x="207169" y="82926"/>
                    <a:pt x="166688" y="94832"/>
                  </a:cubicBezTo>
                  <a:cubicBezTo>
                    <a:pt x="126207" y="106738"/>
                    <a:pt x="63103" y="115072"/>
                    <a:pt x="0" y="123407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76" name="任意多边形 1175"/>
            <p:cNvSpPr/>
            <p:nvPr/>
          </p:nvSpPr>
          <p:spPr>
            <a:xfrm>
              <a:off x="5457825" y="5167313"/>
              <a:ext cx="952500" cy="209550"/>
            </a:xfrm>
            <a:custGeom>
              <a:avLst/>
              <a:gdLst>
                <a:gd name="connsiteX0" fmla="*/ 0 w 952500"/>
                <a:gd name="connsiteY0" fmla="*/ 0 h 209550"/>
                <a:gd name="connsiteX1" fmla="*/ 161925 w 952500"/>
                <a:gd name="connsiteY1" fmla="*/ 4762 h 209550"/>
                <a:gd name="connsiteX2" fmla="*/ 357188 w 952500"/>
                <a:gd name="connsiteY2" fmla="*/ 14287 h 209550"/>
                <a:gd name="connsiteX3" fmla="*/ 385763 w 952500"/>
                <a:gd name="connsiteY3" fmla="*/ 57150 h 209550"/>
                <a:gd name="connsiteX4" fmla="*/ 457200 w 952500"/>
                <a:gd name="connsiteY4" fmla="*/ 47625 h 209550"/>
                <a:gd name="connsiteX5" fmla="*/ 519113 w 952500"/>
                <a:gd name="connsiteY5" fmla="*/ 95250 h 209550"/>
                <a:gd name="connsiteX6" fmla="*/ 585788 w 952500"/>
                <a:gd name="connsiteY6" fmla="*/ 157162 h 209550"/>
                <a:gd name="connsiteX7" fmla="*/ 657225 w 952500"/>
                <a:gd name="connsiteY7" fmla="*/ 138112 h 209550"/>
                <a:gd name="connsiteX8" fmla="*/ 742950 w 952500"/>
                <a:gd name="connsiteY8" fmla="*/ 166687 h 209550"/>
                <a:gd name="connsiteX9" fmla="*/ 842963 w 952500"/>
                <a:gd name="connsiteY9" fmla="*/ 166687 h 209550"/>
                <a:gd name="connsiteX10" fmla="*/ 881063 w 952500"/>
                <a:gd name="connsiteY10" fmla="*/ 190500 h 209550"/>
                <a:gd name="connsiteX11" fmla="*/ 952500 w 952500"/>
                <a:gd name="connsiteY11" fmla="*/ 209550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2500" h="209550">
                  <a:moveTo>
                    <a:pt x="0" y="0"/>
                  </a:moveTo>
                  <a:lnTo>
                    <a:pt x="161925" y="4762"/>
                  </a:lnTo>
                  <a:cubicBezTo>
                    <a:pt x="221456" y="7143"/>
                    <a:pt x="319882" y="5556"/>
                    <a:pt x="357188" y="14287"/>
                  </a:cubicBezTo>
                  <a:cubicBezTo>
                    <a:pt x="394494" y="23018"/>
                    <a:pt x="369094" y="51594"/>
                    <a:pt x="385763" y="57150"/>
                  </a:cubicBezTo>
                  <a:cubicBezTo>
                    <a:pt x="402432" y="62706"/>
                    <a:pt x="434975" y="41275"/>
                    <a:pt x="457200" y="47625"/>
                  </a:cubicBezTo>
                  <a:cubicBezTo>
                    <a:pt x="479425" y="53975"/>
                    <a:pt x="497682" y="76994"/>
                    <a:pt x="519113" y="95250"/>
                  </a:cubicBezTo>
                  <a:cubicBezTo>
                    <a:pt x="540544" y="113506"/>
                    <a:pt x="562769" y="150018"/>
                    <a:pt x="585788" y="157162"/>
                  </a:cubicBezTo>
                  <a:cubicBezTo>
                    <a:pt x="608807" y="164306"/>
                    <a:pt x="631031" y="136525"/>
                    <a:pt x="657225" y="138112"/>
                  </a:cubicBezTo>
                  <a:cubicBezTo>
                    <a:pt x="683419" y="139700"/>
                    <a:pt x="711994" y="161924"/>
                    <a:pt x="742950" y="166687"/>
                  </a:cubicBezTo>
                  <a:cubicBezTo>
                    <a:pt x="773906" y="171450"/>
                    <a:pt x="819944" y="162718"/>
                    <a:pt x="842963" y="166687"/>
                  </a:cubicBezTo>
                  <a:cubicBezTo>
                    <a:pt x="865982" y="170656"/>
                    <a:pt x="862807" y="183356"/>
                    <a:pt x="881063" y="190500"/>
                  </a:cubicBezTo>
                  <a:cubicBezTo>
                    <a:pt x="899319" y="197644"/>
                    <a:pt x="925909" y="203597"/>
                    <a:pt x="952500" y="209550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77" name="任意多边形 1176"/>
            <p:cNvSpPr/>
            <p:nvPr/>
          </p:nvSpPr>
          <p:spPr>
            <a:xfrm>
              <a:off x="8081963" y="4795838"/>
              <a:ext cx="619125" cy="309562"/>
            </a:xfrm>
            <a:custGeom>
              <a:avLst/>
              <a:gdLst>
                <a:gd name="connsiteX0" fmla="*/ 0 w 619125"/>
                <a:gd name="connsiteY0" fmla="*/ 309562 h 309562"/>
                <a:gd name="connsiteX1" fmla="*/ 109537 w 619125"/>
                <a:gd name="connsiteY1" fmla="*/ 252412 h 309562"/>
                <a:gd name="connsiteX2" fmla="*/ 180975 w 619125"/>
                <a:gd name="connsiteY2" fmla="*/ 228600 h 309562"/>
                <a:gd name="connsiteX3" fmla="*/ 271462 w 619125"/>
                <a:gd name="connsiteY3" fmla="*/ 233362 h 309562"/>
                <a:gd name="connsiteX4" fmla="*/ 342900 w 619125"/>
                <a:gd name="connsiteY4" fmla="*/ 200025 h 309562"/>
                <a:gd name="connsiteX5" fmla="*/ 357187 w 619125"/>
                <a:gd name="connsiteY5" fmla="*/ 161925 h 309562"/>
                <a:gd name="connsiteX6" fmla="*/ 371475 w 619125"/>
                <a:gd name="connsiteY6" fmla="*/ 128587 h 309562"/>
                <a:gd name="connsiteX7" fmla="*/ 419100 w 619125"/>
                <a:gd name="connsiteY7" fmla="*/ 138112 h 309562"/>
                <a:gd name="connsiteX8" fmla="*/ 476250 w 619125"/>
                <a:gd name="connsiteY8" fmla="*/ 142875 h 309562"/>
                <a:gd name="connsiteX9" fmla="*/ 533400 w 619125"/>
                <a:gd name="connsiteY9" fmla="*/ 114300 h 309562"/>
                <a:gd name="connsiteX10" fmla="*/ 576262 w 619125"/>
                <a:gd name="connsiteY10" fmla="*/ 80962 h 309562"/>
                <a:gd name="connsiteX11" fmla="*/ 619125 w 619125"/>
                <a:gd name="connsiteY11" fmla="*/ 0 h 30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9125" h="309562">
                  <a:moveTo>
                    <a:pt x="0" y="309562"/>
                  </a:moveTo>
                  <a:cubicBezTo>
                    <a:pt x="39687" y="287734"/>
                    <a:pt x="79375" y="265906"/>
                    <a:pt x="109537" y="252412"/>
                  </a:cubicBezTo>
                  <a:cubicBezTo>
                    <a:pt x="139699" y="238918"/>
                    <a:pt x="153987" y="231775"/>
                    <a:pt x="180975" y="228600"/>
                  </a:cubicBezTo>
                  <a:cubicBezTo>
                    <a:pt x="207963" y="225425"/>
                    <a:pt x="244475" y="238124"/>
                    <a:pt x="271462" y="233362"/>
                  </a:cubicBezTo>
                  <a:cubicBezTo>
                    <a:pt x="298449" y="228600"/>
                    <a:pt x="328613" y="211931"/>
                    <a:pt x="342900" y="200025"/>
                  </a:cubicBezTo>
                  <a:cubicBezTo>
                    <a:pt x="357187" y="188119"/>
                    <a:pt x="352425" y="173831"/>
                    <a:pt x="357187" y="161925"/>
                  </a:cubicBezTo>
                  <a:cubicBezTo>
                    <a:pt x="361949" y="150019"/>
                    <a:pt x="361156" y="132556"/>
                    <a:pt x="371475" y="128587"/>
                  </a:cubicBezTo>
                  <a:cubicBezTo>
                    <a:pt x="381794" y="124618"/>
                    <a:pt x="401638" y="135731"/>
                    <a:pt x="419100" y="138112"/>
                  </a:cubicBezTo>
                  <a:cubicBezTo>
                    <a:pt x="436562" y="140493"/>
                    <a:pt x="457200" y="146844"/>
                    <a:pt x="476250" y="142875"/>
                  </a:cubicBezTo>
                  <a:cubicBezTo>
                    <a:pt x="495300" y="138906"/>
                    <a:pt x="516731" y="124619"/>
                    <a:pt x="533400" y="114300"/>
                  </a:cubicBezTo>
                  <a:cubicBezTo>
                    <a:pt x="550069" y="103981"/>
                    <a:pt x="561975" y="100012"/>
                    <a:pt x="576262" y="80962"/>
                  </a:cubicBezTo>
                  <a:cubicBezTo>
                    <a:pt x="590550" y="61912"/>
                    <a:pt x="604837" y="30956"/>
                    <a:pt x="619125" y="0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78" name="任意多边形 1177"/>
            <p:cNvSpPr/>
            <p:nvPr/>
          </p:nvSpPr>
          <p:spPr>
            <a:xfrm>
              <a:off x="8101013" y="4848225"/>
              <a:ext cx="623887" cy="300038"/>
            </a:xfrm>
            <a:custGeom>
              <a:avLst/>
              <a:gdLst>
                <a:gd name="connsiteX0" fmla="*/ 0 w 623887"/>
                <a:gd name="connsiteY0" fmla="*/ 300038 h 300038"/>
                <a:gd name="connsiteX1" fmla="*/ 114300 w 623887"/>
                <a:gd name="connsiteY1" fmla="*/ 219075 h 300038"/>
                <a:gd name="connsiteX2" fmla="*/ 185737 w 623887"/>
                <a:gd name="connsiteY2" fmla="*/ 147638 h 300038"/>
                <a:gd name="connsiteX3" fmla="*/ 261937 w 623887"/>
                <a:gd name="connsiteY3" fmla="*/ 142875 h 300038"/>
                <a:gd name="connsiteX4" fmla="*/ 300037 w 623887"/>
                <a:gd name="connsiteY4" fmla="*/ 119063 h 300038"/>
                <a:gd name="connsiteX5" fmla="*/ 366712 w 623887"/>
                <a:gd name="connsiteY5" fmla="*/ 147638 h 300038"/>
                <a:gd name="connsiteX6" fmla="*/ 409575 w 623887"/>
                <a:gd name="connsiteY6" fmla="*/ 100013 h 300038"/>
                <a:gd name="connsiteX7" fmla="*/ 471487 w 623887"/>
                <a:gd name="connsiteY7" fmla="*/ 52388 h 300038"/>
                <a:gd name="connsiteX8" fmla="*/ 533400 w 623887"/>
                <a:gd name="connsiteY8" fmla="*/ 9525 h 300038"/>
                <a:gd name="connsiteX9" fmla="*/ 623887 w 623887"/>
                <a:gd name="connsiteY9" fmla="*/ 0 h 300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3887" h="300038">
                  <a:moveTo>
                    <a:pt x="0" y="300038"/>
                  </a:moveTo>
                  <a:cubicBezTo>
                    <a:pt x="41672" y="272256"/>
                    <a:pt x="83344" y="244475"/>
                    <a:pt x="114300" y="219075"/>
                  </a:cubicBezTo>
                  <a:cubicBezTo>
                    <a:pt x="145256" y="193675"/>
                    <a:pt x="161131" y="160338"/>
                    <a:pt x="185737" y="147638"/>
                  </a:cubicBezTo>
                  <a:cubicBezTo>
                    <a:pt x="210343" y="134938"/>
                    <a:pt x="242887" y="147637"/>
                    <a:pt x="261937" y="142875"/>
                  </a:cubicBezTo>
                  <a:cubicBezTo>
                    <a:pt x="280987" y="138113"/>
                    <a:pt x="282575" y="118269"/>
                    <a:pt x="300037" y="119063"/>
                  </a:cubicBezTo>
                  <a:cubicBezTo>
                    <a:pt x="317499" y="119857"/>
                    <a:pt x="348456" y="150813"/>
                    <a:pt x="366712" y="147638"/>
                  </a:cubicBezTo>
                  <a:cubicBezTo>
                    <a:pt x="384968" y="144463"/>
                    <a:pt x="392113" y="115888"/>
                    <a:pt x="409575" y="100013"/>
                  </a:cubicBezTo>
                  <a:cubicBezTo>
                    <a:pt x="427037" y="84138"/>
                    <a:pt x="450850" y="67469"/>
                    <a:pt x="471487" y="52388"/>
                  </a:cubicBezTo>
                  <a:cubicBezTo>
                    <a:pt x="492124" y="37307"/>
                    <a:pt x="508000" y="18256"/>
                    <a:pt x="533400" y="9525"/>
                  </a:cubicBezTo>
                  <a:cubicBezTo>
                    <a:pt x="558800" y="794"/>
                    <a:pt x="591343" y="397"/>
                    <a:pt x="623887" y="0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79" name="任意多边形 1178"/>
            <p:cNvSpPr/>
            <p:nvPr/>
          </p:nvSpPr>
          <p:spPr>
            <a:xfrm>
              <a:off x="8382000" y="4862513"/>
              <a:ext cx="366713" cy="319087"/>
            </a:xfrm>
            <a:custGeom>
              <a:avLst/>
              <a:gdLst>
                <a:gd name="connsiteX0" fmla="*/ 0 w 366713"/>
                <a:gd name="connsiteY0" fmla="*/ 319087 h 319087"/>
                <a:gd name="connsiteX1" fmla="*/ 66675 w 366713"/>
                <a:gd name="connsiteY1" fmla="*/ 266700 h 319087"/>
                <a:gd name="connsiteX2" fmla="*/ 66675 w 366713"/>
                <a:gd name="connsiteY2" fmla="*/ 214312 h 319087"/>
                <a:gd name="connsiteX3" fmla="*/ 109538 w 366713"/>
                <a:gd name="connsiteY3" fmla="*/ 180975 h 319087"/>
                <a:gd name="connsiteX4" fmla="*/ 161925 w 366713"/>
                <a:gd name="connsiteY4" fmla="*/ 180975 h 319087"/>
                <a:gd name="connsiteX5" fmla="*/ 190500 w 366713"/>
                <a:gd name="connsiteY5" fmla="*/ 128587 h 319087"/>
                <a:gd name="connsiteX6" fmla="*/ 247650 w 366713"/>
                <a:gd name="connsiteY6" fmla="*/ 123825 h 319087"/>
                <a:gd name="connsiteX7" fmla="*/ 285750 w 366713"/>
                <a:gd name="connsiteY7" fmla="*/ 47625 h 319087"/>
                <a:gd name="connsiteX8" fmla="*/ 366713 w 366713"/>
                <a:gd name="connsiteY8" fmla="*/ 0 h 319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713" h="319087">
                  <a:moveTo>
                    <a:pt x="0" y="319087"/>
                  </a:moveTo>
                  <a:cubicBezTo>
                    <a:pt x="27781" y="301624"/>
                    <a:pt x="55563" y="284162"/>
                    <a:pt x="66675" y="266700"/>
                  </a:cubicBezTo>
                  <a:cubicBezTo>
                    <a:pt x="77787" y="249238"/>
                    <a:pt x="59531" y="228599"/>
                    <a:pt x="66675" y="214312"/>
                  </a:cubicBezTo>
                  <a:cubicBezTo>
                    <a:pt x="73819" y="200024"/>
                    <a:pt x="93663" y="186531"/>
                    <a:pt x="109538" y="180975"/>
                  </a:cubicBezTo>
                  <a:cubicBezTo>
                    <a:pt x="125413" y="175419"/>
                    <a:pt x="148431" y="189706"/>
                    <a:pt x="161925" y="180975"/>
                  </a:cubicBezTo>
                  <a:cubicBezTo>
                    <a:pt x="175419" y="172244"/>
                    <a:pt x="176213" y="138112"/>
                    <a:pt x="190500" y="128587"/>
                  </a:cubicBezTo>
                  <a:cubicBezTo>
                    <a:pt x="204787" y="119062"/>
                    <a:pt x="231775" y="137319"/>
                    <a:pt x="247650" y="123825"/>
                  </a:cubicBezTo>
                  <a:cubicBezTo>
                    <a:pt x="263525" y="110331"/>
                    <a:pt x="265906" y="68263"/>
                    <a:pt x="285750" y="47625"/>
                  </a:cubicBezTo>
                  <a:cubicBezTo>
                    <a:pt x="305594" y="26987"/>
                    <a:pt x="336153" y="13493"/>
                    <a:pt x="366713" y="0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80" name="任意多边形 1179"/>
            <p:cNvSpPr/>
            <p:nvPr/>
          </p:nvSpPr>
          <p:spPr>
            <a:xfrm>
              <a:off x="8667750" y="2700338"/>
              <a:ext cx="252413" cy="550068"/>
            </a:xfrm>
            <a:custGeom>
              <a:avLst/>
              <a:gdLst>
                <a:gd name="connsiteX0" fmla="*/ 0 w 252413"/>
                <a:gd name="connsiteY0" fmla="*/ 0 h 550068"/>
                <a:gd name="connsiteX1" fmla="*/ 50006 w 252413"/>
                <a:gd name="connsiteY1" fmla="*/ 61912 h 550068"/>
                <a:gd name="connsiteX2" fmla="*/ 57150 w 252413"/>
                <a:gd name="connsiteY2" fmla="*/ 97631 h 550068"/>
                <a:gd name="connsiteX3" fmla="*/ 54769 w 252413"/>
                <a:gd name="connsiteY3" fmla="*/ 121443 h 550068"/>
                <a:gd name="connsiteX4" fmla="*/ 71438 w 252413"/>
                <a:gd name="connsiteY4" fmla="*/ 145256 h 550068"/>
                <a:gd name="connsiteX5" fmla="*/ 107156 w 252413"/>
                <a:gd name="connsiteY5" fmla="*/ 147637 h 550068"/>
                <a:gd name="connsiteX6" fmla="*/ 107156 w 252413"/>
                <a:gd name="connsiteY6" fmla="*/ 204787 h 550068"/>
                <a:gd name="connsiteX7" fmla="*/ 147638 w 252413"/>
                <a:gd name="connsiteY7" fmla="*/ 221456 h 550068"/>
                <a:gd name="connsiteX8" fmla="*/ 157163 w 252413"/>
                <a:gd name="connsiteY8" fmla="*/ 278606 h 550068"/>
                <a:gd name="connsiteX9" fmla="*/ 173831 w 252413"/>
                <a:gd name="connsiteY9" fmla="*/ 307181 h 550068"/>
                <a:gd name="connsiteX10" fmla="*/ 202406 w 252413"/>
                <a:gd name="connsiteY10" fmla="*/ 342900 h 550068"/>
                <a:gd name="connsiteX11" fmla="*/ 209550 w 252413"/>
                <a:gd name="connsiteY11" fmla="*/ 378618 h 550068"/>
                <a:gd name="connsiteX12" fmla="*/ 209550 w 252413"/>
                <a:gd name="connsiteY12" fmla="*/ 435768 h 550068"/>
                <a:gd name="connsiteX13" fmla="*/ 219075 w 252413"/>
                <a:gd name="connsiteY13" fmla="*/ 490537 h 550068"/>
                <a:gd name="connsiteX14" fmla="*/ 238125 w 252413"/>
                <a:gd name="connsiteY14" fmla="*/ 516731 h 550068"/>
                <a:gd name="connsiteX15" fmla="*/ 252413 w 252413"/>
                <a:gd name="connsiteY15" fmla="*/ 550068 h 550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2413" h="550068">
                  <a:moveTo>
                    <a:pt x="0" y="0"/>
                  </a:moveTo>
                  <a:cubicBezTo>
                    <a:pt x="20240" y="22820"/>
                    <a:pt x="40481" y="45640"/>
                    <a:pt x="50006" y="61912"/>
                  </a:cubicBezTo>
                  <a:cubicBezTo>
                    <a:pt x="59531" y="78184"/>
                    <a:pt x="56356" y="87709"/>
                    <a:pt x="57150" y="97631"/>
                  </a:cubicBezTo>
                  <a:cubicBezTo>
                    <a:pt x="57944" y="107553"/>
                    <a:pt x="52388" y="113506"/>
                    <a:pt x="54769" y="121443"/>
                  </a:cubicBezTo>
                  <a:cubicBezTo>
                    <a:pt x="57150" y="129380"/>
                    <a:pt x="62707" y="140890"/>
                    <a:pt x="71438" y="145256"/>
                  </a:cubicBezTo>
                  <a:cubicBezTo>
                    <a:pt x="80169" y="149622"/>
                    <a:pt x="101203" y="137715"/>
                    <a:pt x="107156" y="147637"/>
                  </a:cubicBezTo>
                  <a:cubicBezTo>
                    <a:pt x="113109" y="157559"/>
                    <a:pt x="100409" y="192484"/>
                    <a:pt x="107156" y="204787"/>
                  </a:cubicBezTo>
                  <a:cubicBezTo>
                    <a:pt x="113903" y="217090"/>
                    <a:pt x="139304" y="209153"/>
                    <a:pt x="147638" y="221456"/>
                  </a:cubicBezTo>
                  <a:cubicBezTo>
                    <a:pt x="155972" y="233759"/>
                    <a:pt x="152798" y="264319"/>
                    <a:pt x="157163" y="278606"/>
                  </a:cubicBezTo>
                  <a:cubicBezTo>
                    <a:pt x="161528" y="292893"/>
                    <a:pt x="166291" y="296465"/>
                    <a:pt x="173831" y="307181"/>
                  </a:cubicBezTo>
                  <a:cubicBezTo>
                    <a:pt x="181371" y="317897"/>
                    <a:pt x="196453" y="330994"/>
                    <a:pt x="202406" y="342900"/>
                  </a:cubicBezTo>
                  <a:cubicBezTo>
                    <a:pt x="208359" y="354806"/>
                    <a:pt x="208359" y="363140"/>
                    <a:pt x="209550" y="378618"/>
                  </a:cubicBezTo>
                  <a:cubicBezTo>
                    <a:pt x="210741" y="394096"/>
                    <a:pt x="207963" y="417115"/>
                    <a:pt x="209550" y="435768"/>
                  </a:cubicBezTo>
                  <a:cubicBezTo>
                    <a:pt x="211138" y="454421"/>
                    <a:pt x="214313" y="477043"/>
                    <a:pt x="219075" y="490537"/>
                  </a:cubicBezTo>
                  <a:cubicBezTo>
                    <a:pt x="223837" y="504031"/>
                    <a:pt x="232569" y="506809"/>
                    <a:pt x="238125" y="516731"/>
                  </a:cubicBezTo>
                  <a:cubicBezTo>
                    <a:pt x="243681" y="526653"/>
                    <a:pt x="248047" y="538360"/>
                    <a:pt x="252413" y="550068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81" name="任意多边形 1180"/>
            <p:cNvSpPr/>
            <p:nvPr/>
          </p:nvSpPr>
          <p:spPr>
            <a:xfrm>
              <a:off x="8498681" y="2578894"/>
              <a:ext cx="433388" cy="578644"/>
            </a:xfrm>
            <a:custGeom>
              <a:avLst/>
              <a:gdLst>
                <a:gd name="connsiteX0" fmla="*/ 0 w 433388"/>
                <a:gd name="connsiteY0" fmla="*/ 0 h 578644"/>
                <a:gd name="connsiteX1" fmla="*/ 64294 w 433388"/>
                <a:gd name="connsiteY1" fmla="*/ 38100 h 578644"/>
                <a:gd name="connsiteX2" fmla="*/ 107157 w 433388"/>
                <a:gd name="connsiteY2" fmla="*/ 61912 h 578644"/>
                <a:gd name="connsiteX3" fmla="*/ 121444 w 433388"/>
                <a:gd name="connsiteY3" fmla="*/ 119062 h 578644"/>
                <a:gd name="connsiteX4" fmla="*/ 164307 w 433388"/>
                <a:gd name="connsiteY4" fmla="*/ 202406 h 578644"/>
                <a:gd name="connsiteX5" fmla="*/ 204788 w 433388"/>
                <a:gd name="connsiteY5" fmla="*/ 264319 h 578644"/>
                <a:gd name="connsiteX6" fmla="*/ 214313 w 433388"/>
                <a:gd name="connsiteY6" fmla="*/ 302419 h 578644"/>
                <a:gd name="connsiteX7" fmla="*/ 283369 w 433388"/>
                <a:gd name="connsiteY7" fmla="*/ 366712 h 578644"/>
                <a:gd name="connsiteX8" fmla="*/ 261938 w 433388"/>
                <a:gd name="connsiteY8" fmla="*/ 414337 h 578644"/>
                <a:gd name="connsiteX9" fmla="*/ 307182 w 433388"/>
                <a:gd name="connsiteY9" fmla="*/ 428625 h 578644"/>
                <a:gd name="connsiteX10" fmla="*/ 326232 w 433388"/>
                <a:gd name="connsiteY10" fmla="*/ 488156 h 578644"/>
                <a:gd name="connsiteX11" fmla="*/ 350044 w 433388"/>
                <a:gd name="connsiteY11" fmla="*/ 514350 h 578644"/>
                <a:gd name="connsiteX12" fmla="*/ 397669 w 433388"/>
                <a:gd name="connsiteY12" fmla="*/ 533400 h 578644"/>
                <a:gd name="connsiteX13" fmla="*/ 433388 w 433388"/>
                <a:gd name="connsiteY13" fmla="*/ 578644 h 57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3388" h="578644">
                  <a:moveTo>
                    <a:pt x="0" y="0"/>
                  </a:moveTo>
                  <a:lnTo>
                    <a:pt x="64294" y="38100"/>
                  </a:lnTo>
                  <a:cubicBezTo>
                    <a:pt x="82153" y="48419"/>
                    <a:pt x="97632" y="48418"/>
                    <a:pt x="107157" y="61912"/>
                  </a:cubicBezTo>
                  <a:cubicBezTo>
                    <a:pt x="116682" y="75406"/>
                    <a:pt x="111919" y="95646"/>
                    <a:pt x="121444" y="119062"/>
                  </a:cubicBezTo>
                  <a:cubicBezTo>
                    <a:pt x="130969" y="142478"/>
                    <a:pt x="150416" y="178197"/>
                    <a:pt x="164307" y="202406"/>
                  </a:cubicBezTo>
                  <a:cubicBezTo>
                    <a:pt x="178198" y="226616"/>
                    <a:pt x="196454" y="247650"/>
                    <a:pt x="204788" y="264319"/>
                  </a:cubicBezTo>
                  <a:cubicBezTo>
                    <a:pt x="213122" y="280988"/>
                    <a:pt x="201216" y="285354"/>
                    <a:pt x="214313" y="302419"/>
                  </a:cubicBezTo>
                  <a:cubicBezTo>
                    <a:pt x="227410" y="319485"/>
                    <a:pt x="275432" y="348059"/>
                    <a:pt x="283369" y="366712"/>
                  </a:cubicBezTo>
                  <a:cubicBezTo>
                    <a:pt x="291307" y="385365"/>
                    <a:pt x="257969" y="404018"/>
                    <a:pt x="261938" y="414337"/>
                  </a:cubicBezTo>
                  <a:cubicBezTo>
                    <a:pt x="265907" y="424656"/>
                    <a:pt x="296466" y="416322"/>
                    <a:pt x="307182" y="428625"/>
                  </a:cubicBezTo>
                  <a:cubicBezTo>
                    <a:pt x="317898" y="440928"/>
                    <a:pt x="319088" y="473869"/>
                    <a:pt x="326232" y="488156"/>
                  </a:cubicBezTo>
                  <a:cubicBezTo>
                    <a:pt x="333376" y="502443"/>
                    <a:pt x="338138" y="506809"/>
                    <a:pt x="350044" y="514350"/>
                  </a:cubicBezTo>
                  <a:cubicBezTo>
                    <a:pt x="361950" y="521891"/>
                    <a:pt x="383778" y="522684"/>
                    <a:pt x="397669" y="533400"/>
                  </a:cubicBezTo>
                  <a:cubicBezTo>
                    <a:pt x="411560" y="544116"/>
                    <a:pt x="422474" y="561380"/>
                    <a:pt x="433388" y="578644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82" name="任意多边形 1181"/>
            <p:cNvSpPr/>
            <p:nvPr/>
          </p:nvSpPr>
          <p:spPr>
            <a:xfrm>
              <a:off x="6757988" y="4217194"/>
              <a:ext cx="388143" cy="431006"/>
            </a:xfrm>
            <a:custGeom>
              <a:avLst/>
              <a:gdLst>
                <a:gd name="connsiteX0" fmla="*/ 0 w 388143"/>
                <a:gd name="connsiteY0" fmla="*/ 0 h 431006"/>
                <a:gd name="connsiteX1" fmla="*/ 57150 w 388143"/>
                <a:gd name="connsiteY1" fmla="*/ 71437 h 431006"/>
                <a:gd name="connsiteX2" fmla="*/ 171450 w 388143"/>
                <a:gd name="connsiteY2" fmla="*/ 157162 h 431006"/>
                <a:gd name="connsiteX3" fmla="*/ 259556 w 388143"/>
                <a:gd name="connsiteY3" fmla="*/ 223837 h 431006"/>
                <a:gd name="connsiteX4" fmla="*/ 330993 w 388143"/>
                <a:gd name="connsiteY4" fmla="*/ 295275 h 431006"/>
                <a:gd name="connsiteX5" fmla="*/ 371475 w 388143"/>
                <a:gd name="connsiteY5" fmla="*/ 376237 h 431006"/>
                <a:gd name="connsiteX6" fmla="*/ 388143 w 388143"/>
                <a:gd name="connsiteY6" fmla="*/ 431006 h 43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8143" h="431006">
                  <a:moveTo>
                    <a:pt x="0" y="0"/>
                  </a:moveTo>
                  <a:cubicBezTo>
                    <a:pt x="14287" y="22621"/>
                    <a:pt x="28575" y="45243"/>
                    <a:pt x="57150" y="71437"/>
                  </a:cubicBezTo>
                  <a:cubicBezTo>
                    <a:pt x="85725" y="97631"/>
                    <a:pt x="171450" y="157162"/>
                    <a:pt x="171450" y="157162"/>
                  </a:cubicBezTo>
                  <a:cubicBezTo>
                    <a:pt x="205184" y="182562"/>
                    <a:pt x="232966" y="200818"/>
                    <a:pt x="259556" y="223837"/>
                  </a:cubicBezTo>
                  <a:cubicBezTo>
                    <a:pt x="286146" y="246856"/>
                    <a:pt x="312340" y="269875"/>
                    <a:pt x="330993" y="295275"/>
                  </a:cubicBezTo>
                  <a:cubicBezTo>
                    <a:pt x="349646" y="320675"/>
                    <a:pt x="361950" y="353615"/>
                    <a:pt x="371475" y="376237"/>
                  </a:cubicBezTo>
                  <a:cubicBezTo>
                    <a:pt x="381000" y="398859"/>
                    <a:pt x="384571" y="414932"/>
                    <a:pt x="388143" y="431006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83" name="任意多边形 1182"/>
            <p:cNvSpPr/>
            <p:nvPr/>
          </p:nvSpPr>
          <p:spPr>
            <a:xfrm>
              <a:off x="7029450" y="4210050"/>
              <a:ext cx="159544" cy="223838"/>
            </a:xfrm>
            <a:custGeom>
              <a:avLst/>
              <a:gdLst>
                <a:gd name="connsiteX0" fmla="*/ 0 w 159544"/>
                <a:gd name="connsiteY0" fmla="*/ 223838 h 223838"/>
                <a:gd name="connsiteX1" fmla="*/ 21431 w 159544"/>
                <a:gd name="connsiteY1" fmla="*/ 145256 h 223838"/>
                <a:gd name="connsiteX2" fmla="*/ 85725 w 159544"/>
                <a:gd name="connsiteY2" fmla="*/ 66675 h 223838"/>
                <a:gd name="connsiteX3" fmla="*/ 159544 w 159544"/>
                <a:gd name="connsiteY3" fmla="*/ 0 h 223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544" h="223838">
                  <a:moveTo>
                    <a:pt x="0" y="223838"/>
                  </a:moveTo>
                  <a:cubicBezTo>
                    <a:pt x="3572" y="197644"/>
                    <a:pt x="7144" y="171450"/>
                    <a:pt x="21431" y="145256"/>
                  </a:cubicBezTo>
                  <a:cubicBezTo>
                    <a:pt x="35718" y="119062"/>
                    <a:pt x="62706" y="90884"/>
                    <a:pt x="85725" y="66675"/>
                  </a:cubicBezTo>
                  <a:cubicBezTo>
                    <a:pt x="108744" y="42466"/>
                    <a:pt x="134144" y="21233"/>
                    <a:pt x="159544" y="0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84" name="任意多边形 1183"/>
            <p:cNvSpPr/>
            <p:nvPr/>
          </p:nvSpPr>
          <p:spPr>
            <a:xfrm>
              <a:off x="6553200" y="4300538"/>
              <a:ext cx="319088" cy="159543"/>
            </a:xfrm>
            <a:custGeom>
              <a:avLst/>
              <a:gdLst>
                <a:gd name="connsiteX0" fmla="*/ 0 w 319088"/>
                <a:gd name="connsiteY0" fmla="*/ 159543 h 159543"/>
                <a:gd name="connsiteX1" fmla="*/ 100013 w 319088"/>
                <a:gd name="connsiteY1" fmla="*/ 83343 h 159543"/>
                <a:gd name="connsiteX2" fmla="*/ 197644 w 319088"/>
                <a:gd name="connsiteY2" fmla="*/ 40481 h 159543"/>
                <a:gd name="connsiteX3" fmla="*/ 288131 w 319088"/>
                <a:gd name="connsiteY3" fmla="*/ 16668 h 159543"/>
                <a:gd name="connsiteX4" fmla="*/ 319088 w 319088"/>
                <a:gd name="connsiteY4" fmla="*/ 0 h 159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9088" h="159543">
                  <a:moveTo>
                    <a:pt x="0" y="159543"/>
                  </a:moveTo>
                  <a:cubicBezTo>
                    <a:pt x="33536" y="131365"/>
                    <a:pt x="67072" y="103187"/>
                    <a:pt x="100013" y="83343"/>
                  </a:cubicBezTo>
                  <a:cubicBezTo>
                    <a:pt x="132954" y="63499"/>
                    <a:pt x="166291" y="51593"/>
                    <a:pt x="197644" y="40481"/>
                  </a:cubicBezTo>
                  <a:cubicBezTo>
                    <a:pt x="228997" y="29369"/>
                    <a:pt x="267890" y="23415"/>
                    <a:pt x="288131" y="16668"/>
                  </a:cubicBezTo>
                  <a:cubicBezTo>
                    <a:pt x="308372" y="9921"/>
                    <a:pt x="313730" y="4960"/>
                    <a:pt x="319088" y="0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85" name="任意多边形 1184"/>
            <p:cNvSpPr/>
            <p:nvPr/>
          </p:nvSpPr>
          <p:spPr>
            <a:xfrm>
              <a:off x="6822281" y="4317206"/>
              <a:ext cx="100013" cy="326232"/>
            </a:xfrm>
            <a:custGeom>
              <a:avLst/>
              <a:gdLst>
                <a:gd name="connsiteX0" fmla="*/ 100013 w 100013"/>
                <a:gd name="connsiteY0" fmla="*/ 0 h 326232"/>
                <a:gd name="connsiteX1" fmla="*/ 54769 w 100013"/>
                <a:gd name="connsiteY1" fmla="*/ 66675 h 326232"/>
                <a:gd name="connsiteX2" fmla="*/ 23813 w 100013"/>
                <a:gd name="connsiteY2" fmla="*/ 126207 h 326232"/>
                <a:gd name="connsiteX3" fmla="*/ 7144 w 100013"/>
                <a:gd name="connsiteY3" fmla="*/ 250032 h 326232"/>
                <a:gd name="connsiteX4" fmla="*/ 0 w 100013"/>
                <a:gd name="connsiteY4" fmla="*/ 326232 h 326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13" h="326232">
                  <a:moveTo>
                    <a:pt x="100013" y="0"/>
                  </a:moveTo>
                  <a:cubicBezTo>
                    <a:pt x="83741" y="22820"/>
                    <a:pt x="67469" y="45641"/>
                    <a:pt x="54769" y="66675"/>
                  </a:cubicBezTo>
                  <a:cubicBezTo>
                    <a:pt x="42069" y="87709"/>
                    <a:pt x="31750" y="95648"/>
                    <a:pt x="23813" y="126207"/>
                  </a:cubicBezTo>
                  <a:cubicBezTo>
                    <a:pt x="15876" y="156766"/>
                    <a:pt x="11113" y="216695"/>
                    <a:pt x="7144" y="250032"/>
                  </a:cubicBezTo>
                  <a:cubicBezTo>
                    <a:pt x="3175" y="283369"/>
                    <a:pt x="1587" y="304800"/>
                    <a:pt x="0" y="326232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86" name="任意多边形 1185"/>
            <p:cNvSpPr/>
            <p:nvPr/>
          </p:nvSpPr>
          <p:spPr>
            <a:xfrm>
              <a:off x="5555456" y="4552950"/>
              <a:ext cx="376238" cy="185738"/>
            </a:xfrm>
            <a:custGeom>
              <a:avLst/>
              <a:gdLst>
                <a:gd name="connsiteX0" fmla="*/ 0 w 376238"/>
                <a:gd name="connsiteY0" fmla="*/ 0 h 185738"/>
                <a:gd name="connsiteX1" fmla="*/ 76200 w 376238"/>
                <a:gd name="connsiteY1" fmla="*/ 69056 h 185738"/>
                <a:gd name="connsiteX2" fmla="*/ 207169 w 376238"/>
                <a:gd name="connsiteY2" fmla="*/ 133350 h 185738"/>
                <a:gd name="connsiteX3" fmla="*/ 307182 w 376238"/>
                <a:gd name="connsiteY3" fmla="*/ 150019 h 185738"/>
                <a:gd name="connsiteX4" fmla="*/ 376238 w 376238"/>
                <a:gd name="connsiteY4" fmla="*/ 185738 h 185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238" h="185738">
                  <a:moveTo>
                    <a:pt x="0" y="0"/>
                  </a:moveTo>
                  <a:cubicBezTo>
                    <a:pt x="20836" y="23415"/>
                    <a:pt x="41672" y="46831"/>
                    <a:pt x="76200" y="69056"/>
                  </a:cubicBezTo>
                  <a:cubicBezTo>
                    <a:pt x="110728" y="91281"/>
                    <a:pt x="168672" y="119856"/>
                    <a:pt x="207169" y="133350"/>
                  </a:cubicBezTo>
                  <a:cubicBezTo>
                    <a:pt x="245666" y="146844"/>
                    <a:pt x="279004" y="141288"/>
                    <a:pt x="307182" y="150019"/>
                  </a:cubicBezTo>
                  <a:cubicBezTo>
                    <a:pt x="335360" y="158750"/>
                    <a:pt x="355799" y="172244"/>
                    <a:pt x="376238" y="185738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87" name="任意多边形 1186"/>
            <p:cNvSpPr/>
            <p:nvPr/>
          </p:nvSpPr>
          <p:spPr>
            <a:xfrm>
              <a:off x="5753100" y="4638675"/>
              <a:ext cx="264319" cy="328613"/>
            </a:xfrm>
            <a:custGeom>
              <a:avLst/>
              <a:gdLst>
                <a:gd name="connsiteX0" fmla="*/ 0 w 264319"/>
                <a:gd name="connsiteY0" fmla="*/ 328613 h 328613"/>
                <a:gd name="connsiteX1" fmla="*/ 30956 w 264319"/>
                <a:gd name="connsiteY1" fmla="*/ 250031 h 328613"/>
                <a:gd name="connsiteX2" fmla="*/ 107156 w 264319"/>
                <a:gd name="connsiteY2" fmla="*/ 145256 h 328613"/>
                <a:gd name="connsiteX3" fmla="*/ 185738 w 264319"/>
                <a:gd name="connsiteY3" fmla="*/ 69056 h 328613"/>
                <a:gd name="connsiteX4" fmla="*/ 264319 w 264319"/>
                <a:gd name="connsiteY4" fmla="*/ 0 h 328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4319" h="328613">
                  <a:moveTo>
                    <a:pt x="0" y="328613"/>
                  </a:moveTo>
                  <a:cubicBezTo>
                    <a:pt x="6548" y="304601"/>
                    <a:pt x="13097" y="280590"/>
                    <a:pt x="30956" y="250031"/>
                  </a:cubicBezTo>
                  <a:cubicBezTo>
                    <a:pt x="48815" y="219472"/>
                    <a:pt x="81359" y="175418"/>
                    <a:pt x="107156" y="145256"/>
                  </a:cubicBezTo>
                  <a:cubicBezTo>
                    <a:pt x="132953" y="115094"/>
                    <a:pt x="159544" y="93265"/>
                    <a:pt x="185738" y="69056"/>
                  </a:cubicBezTo>
                  <a:cubicBezTo>
                    <a:pt x="211932" y="44847"/>
                    <a:pt x="238125" y="22423"/>
                    <a:pt x="264319" y="0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88" name="任意多边形 1187"/>
            <p:cNvSpPr/>
            <p:nvPr/>
          </p:nvSpPr>
          <p:spPr>
            <a:xfrm>
              <a:off x="3743325" y="3645694"/>
              <a:ext cx="1366838" cy="492919"/>
            </a:xfrm>
            <a:custGeom>
              <a:avLst/>
              <a:gdLst>
                <a:gd name="connsiteX0" fmla="*/ 0 w 1366838"/>
                <a:gd name="connsiteY0" fmla="*/ 0 h 492919"/>
                <a:gd name="connsiteX1" fmla="*/ 92869 w 1366838"/>
                <a:gd name="connsiteY1" fmla="*/ 69056 h 492919"/>
                <a:gd name="connsiteX2" fmla="*/ 202406 w 1366838"/>
                <a:gd name="connsiteY2" fmla="*/ 135731 h 492919"/>
                <a:gd name="connsiteX3" fmla="*/ 342900 w 1366838"/>
                <a:gd name="connsiteY3" fmla="*/ 207169 h 492919"/>
                <a:gd name="connsiteX4" fmla="*/ 483394 w 1366838"/>
                <a:gd name="connsiteY4" fmla="*/ 261937 h 492919"/>
                <a:gd name="connsiteX5" fmla="*/ 673894 w 1366838"/>
                <a:gd name="connsiteY5" fmla="*/ 307181 h 492919"/>
                <a:gd name="connsiteX6" fmla="*/ 871538 w 1366838"/>
                <a:gd name="connsiteY6" fmla="*/ 330994 h 492919"/>
                <a:gd name="connsiteX7" fmla="*/ 1057275 w 1366838"/>
                <a:gd name="connsiteY7" fmla="*/ 357187 h 492919"/>
                <a:gd name="connsiteX8" fmla="*/ 1188244 w 1366838"/>
                <a:gd name="connsiteY8" fmla="*/ 392906 h 492919"/>
                <a:gd name="connsiteX9" fmla="*/ 1302544 w 1366838"/>
                <a:gd name="connsiteY9" fmla="*/ 447675 h 492919"/>
                <a:gd name="connsiteX10" fmla="*/ 1366838 w 1366838"/>
                <a:gd name="connsiteY10" fmla="*/ 492919 h 492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66838" h="492919">
                  <a:moveTo>
                    <a:pt x="0" y="0"/>
                  </a:moveTo>
                  <a:cubicBezTo>
                    <a:pt x="29567" y="23217"/>
                    <a:pt x="59135" y="46434"/>
                    <a:pt x="92869" y="69056"/>
                  </a:cubicBezTo>
                  <a:cubicBezTo>
                    <a:pt x="126603" y="91678"/>
                    <a:pt x="160734" y="112712"/>
                    <a:pt x="202406" y="135731"/>
                  </a:cubicBezTo>
                  <a:cubicBezTo>
                    <a:pt x="244078" y="158750"/>
                    <a:pt x="296069" y="186135"/>
                    <a:pt x="342900" y="207169"/>
                  </a:cubicBezTo>
                  <a:cubicBezTo>
                    <a:pt x="389731" y="228203"/>
                    <a:pt x="428228" y="245268"/>
                    <a:pt x="483394" y="261937"/>
                  </a:cubicBezTo>
                  <a:cubicBezTo>
                    <a:pt x="538560" y="278606"/>
                    <a:pt x="609203" y="295672"/>
                    <a:pt x="673894" y="307181"/>
                  </a:cubicBezTo>
                  <a:cubicBezTo>
                    <a:pt x="738585" y="318690"/>
                    <a:pt x="807641" y="322660"/>
                    <a:pt x="871538" y="330994"/>
                  </a:cubicBezTo>
                  <a:cubicBezTo>
                    <a:pt x="935435" y="339328"/>
                    <a:pt x="1004491" y="346868"/>
                    <a:pt x="1057275" y="357187"/>
                  </a:cubicBezTo>
                  <a:cubicBezTo>
                    <a:pt x="1110059" y="367506"/>
                    <a:pt x="1147366" y="377825"/>
                    <a:pt x="1188244" y="392906"/>
                  </a:cubicBezTo>
                  <a:cubicBezTo>
                    <a:pt x="1229122" y="407987"/>
                    <a:pt x="1272778" y="431006"/>
                    <a:pt x="1302544" y="447675"/>
                  </a:cubicBezTo>
                  <a:cubicBezTo>
                    <a:pt x="1332310" y="464344"/>
                    <a:pt x="1349574" y="478631"/>
                    <a:pt x="1366838" y="492919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89" name="任意多边形 1188"/>
            <p:cNvSpPr/>
            <p:nvPr/>
          </p:nvSpPr>
          <p:spPr>
            <a:xfrm>
              <a:off x="8001442" y="2383528"/>
              <a:ext cx="462202" cy="533546"/>
            </a:xfrm>
            <a:custGeom>
              <a:avLst/>
              <a:gdLst>
                <a:gd name="connsiteX0" fmla="*/ 347222 w 466515"/>
                <a:gd name="connsiteY0" fmla="*/ 159647 h 533540"/>
                <a:gd name="connsiteX1" fmla="*/ 432947 w 466515"/>
                <a:gd name="connsiteY1" fmla="*/ 176316 h 533540"/>
                <a:gd name="connsiteX2" fmla="*/ 466284 w 466515"/>
                <a:gd name="connsiteY2" fmla="*/ 221560 h 533540"/>
                <a:gd name="connsiteX3" fmla="*/ 447234 w 466515"/>
                <a:gd name="connsiteY3" fmla="*/ 247753 h 533540"/>
                <a:gd name="connsiteX4" fmla="*/ 437709 w 466515"/>
                <a:gd name="connsiteY4" fmla="*/ 292997 h 533540"/>
                <a:gd name="connsiteX5" fmla="*/ 423422 w 466515"/>
                <a:gd name="connsiteY5" fmla="*/ 376341 h 533540"/>
                <a:gd name="connsiteX6" fmla="*/ 397228 w 466515"/>
                <a:gd name="connsiteY6" fmla="*/ 443016 h 533540"/>
                <a:gd name="connsiteX7" fmla="*/ 297215 w 466515"/>
                <a:gd name="connsiteY7" fmla="*/ 500166 h 533540"/>
                <a:gd name="connsiteX8" fmla="*/ 175772 w 466515"/>
                <a:gd name="connsiteY8" fmla="*/ 516835 h 533540"/>
                <a:gd name="connsiteX9" fmla="*/ 61472 w 466515"/>
                <a:gd name="connsiteY9" fmla="*/ 533503 h 533540"/>
                <a:gd name="connsiteX10" fmla="*/ 13847 w 466515"/>
                <a:gd name="connsiteY10" fmla="*/ 512072 h 533540"/>
                <a:gd name="connsiteX11" fmla="*/ 6703 w 466515"/>
                <a:gd name="connsiteY11" fmla="*/ 452541 h 533540"/>
                <a:gd name="connsiteX12" fmla="*/ 101953 w 466515"/>
                <a:gd name="connsiteY12" fmla="*/ 414441 h 533540"/>
                <a:gd name="connsiteX13" fmla="*/ 99572 w 466515"/>
                <a:gd name="connsiteY13" fmla="*/ 321572 h 533540"/>
                <a:gd name="connsiteX14" fmla="*/ 73378 w 466515"/>
                <a:gd name="connsiteY14" fmla="*/ 223941 h 533540"/>
                <a:gd name="connsiteX15" fmla="*/ 44803 w 466515"/>
                <a:gd name="connsiteY15" fmla="*/ 128691 h 533540"/>
                <a:gd name="connsiteX16" fmla="*/ 20990 w 466515"/>
                <a:gd name="connsiteY16" fmla="*/ 47728 h 533540"/>
                <a:gd name="connsiteX17" fmla="*/ 18609 w 466515"/>
                <a:gd name="connsiteY17" fmla="*/ 103 h 533540"/>
                <a:gd name="connsiteX18" fmla="*/ 128147 w 466515"/>
                <a:gd name="connsiteY18" fmla="*/ 35822 h 533540"/>
                <a:gd name="connsiteX19" fmla="*/ 201965 w 466515"/>
                <a:gd name="connsiteY19" fmla="*/ 64397 h 533540"/>
                <a:gd name="connsiteX20" fmla="*/ 209109 w 466515"/>
                <a:gd name="connsiteY20" fmla="*/ 123928 h 533540"/>
                <a:gd name="connsiteX21" fmla="*/ 209109 w 466515"/>
                <a:gd name="connsiteY21" fmla="*/ 185841 h 533540"/>
                <a:gd name="connsiteX22" fmla="*/ 209109 w 466515"/>
                <a:gd name="connsiteY22" fmla="*/ 262041 h 533540"/>
                <a:gd name="connsiteX23" fmla="*/ 209109 w 466515"/>
                <a:gd name="connsiteY23" fmla="*/ 343003 h 533540"/>
                <a:gd name="connsiteX24" fmla="*/ 209109 w 466515"/>
                <a:gd name="connsiteY24" fmla="*/ 373960 h 533540"/>
                <a:gd name="connsiteX25" fmla="*/ 273403 w 466515"/>
                <a:gd name="connsiteY25" fmla="*/ 357291 h 533540"/>
                <a:gd name="connsiteX26" fmla="*/ 306740 w 466515"/>
                <a:gd name="connsiteY26" fmla="*/ 297760 h 533540"/>
                <a:gd name="connsiteX27" fmla="*/ 311503 w 466515"/>
                <a:gd name="connsiteY27" fmla="*/ 204891 h 533540"/>
                <a:gd name="connsiteX28" fmla="*/ 347222 w 466515"/>
                <a:gd name="connsiteY28" fmla="*/ 159647 h 533540"/>
                <a:gd name="connsiteX0" fmla="*/ 347222 w 466515"/>
                <a:gd name="connsiteY0" fmla="*/ 159647 h 533540"/>
                <a:gd name="connsiteX1" fmla="*/ 432947 w 466515"/>
                <a:gd name="connsiteY1" fmla="*/ 176316 h 533540"/>
                <a:gd name="connsiteX2" fmla="*/ 466284 w 466515"/>
                <a:gd name="connsiteY2" fmla="*/ 221560 h 533540"/>
                <a:gd name="connsiteX3" fmla="*/ 447234 w 466515"/>
                <a:gd name="connsiteY3" fmla="*/ 247753 h 533540"/>
                <a:gd name="connsiteX4" fmla="*/ 437709 w 466515"/>
                <a:gd name="connsiteY4" fmla="*/ 292997 h 533540"/>
                <a:gd name="connsiteX5" fmla="*/ 423422 w 466515"/>
                <a:gd name="connsiteY5" fmla="*/ 376341 h 533540"/>
                <a:gd name="connsiteX6" fmla="*/ 397228 w 466515"/>
                <a:gd name="connsiteY6" fmla="*/ 443016 h 533540"/>
                <a:gd name="connsiteX7" fmla="*/ 297215 w 466515"/>
                <a:gd name="connsiteY7" fmla="*/ 500166 h 533540"/>
                <a:gd name="connsiteX8" fmla="*/ 175772 w 466515"/>
                <a:gd name="connsiteY8" fmla="*/ 516835 h 533540"/>
                <a:gd name="connsiteX9" fmla="*/ 61472 w 466515"/>
                <a:gd name="connsiteY9" fmla="*/ 533503 h 533540"/>
                <a:gd name="connsiteX10" fmla="*/ 13847 w 466515"/>
                <a:gd name="connsiteY10" fmla="*/ 512072 h 533540"/>
                <a:gd name="connsiteX11" fmla="*/ 6703 w 466515"/>
                <a:gd name="connsiteY11" fmla="*/ 452541 h 533540"/>
                <a:gd name="connsiteX12" fmla="*/ 101953 w 466515"/>
                <a:gd name="connsiteY12" fmla="*/ 414441 h 533540"/>
                <a:gd name="connsiteX13" fmla="*/ 99572 w 466515"/>
                <a:gd name="connsiteY13" fmla="*/ 321572 h 533540"/>
                <a:gd name="connsiteX14" fmla="*/ 73378 w 466515"/>
                <a:gd name="connsiteY14" fmla="*/ 223941 h 533540"/>
                <a:gd name="connsiteX15" fmla="*/ 44803 w 466515"/>
                <a:gd name="connsiteY15" fmla="*/ 128691 h 533540"/>
                <a:gd name="connsiteX16" fmla="*/ 20990 w 466515"/>
                <a:gd name="connsiteY16" fmla="*/ 47728 h 533540"/>
                <a:gd name="connsiteX17" fmla="*/ 18609 w 466515"/>
                <a:gd name="connsiteY17" fmla="*/ 103 h 533540"/>
                <a:gd name="connsiteX18" fmla="*/ 128147 w 466515"/>
                <a:gd name="connsiteY18" fmla="*/ 35822 h 533540"/>
                <a:gd name="connsiteX19" fmla="*/ 201965 w 466515"/>
                <a:gd name="connsiteY19" fmla="*/ 64397 h 533540"/>
                <a:gd name="connsiteX20" fmla="*/ 209109 w 466515"/>
                <a:gd name="connsiteY20" fmla="*/ 123928 h 533540"/>
                <a:gd name="connsiteX21" fmla="*/ 209109 w 466515"/>
                <a:gd name="connsiteY21" fmla="*/ 185841 h 533540"/>
                <a:gd name="connsiteX22" fmla="*/ 209109 w 466515"/>
                <a:gd name="connsiteY22" fmla="*/ 262041 h 533540"/>
                <a:gd name="connsiteX23" fmla="*/ 209109 w 466515"/>
                <a:gd name="connsiteY23" fmla="*/ 343003 h 533540"/>
                <a:gd name="connsiteX24" fmla="*/ 213871 w 466515"/>
                <a:gd name="connsiteY24" fmla="*/ 390629 h 533540"/>
                <a:gd name="connsiteX25" fmla="*/ 273403 w 466515"/>
                <a:gd name="connsiteY25" fmla="*/ 357291 h 533540"/>
                <a:gd name="connsiteX26" fmla="*/ 306740 w 466515"/>
                <a:gd name="connsiteY26" fmla="*/ 297760 h 533540"/>
                <a:gd name="connsiteX27" fmla="*/ 311503 w 466515"/>
                <a:gd name="connsiteY27" fmla="*/ 204891 h 533540"/>
                <a:gd name="connsiteX28" fmla="*/ 347222 w 466515"/>
                <a:gd name="connsiteY28" fmla="*/ 159647 h 533540"/>
                <a:gd name="connsiteX0" fmla="*/ 347222 w 466515"/>
                <a:gd name="connsiteY0" fmla="*/ 159647 h 533540"/>
                <a:gd name="connsiteX1" fmla="*/ 432947 w 466515"/>
                <a:gd name="connsiteY1" fmla="*/ 176316 h 533540"/>
                <a:gd name="connsiteX2" fmla="*/ 466284 w 466515"/>
                <a:gd name="connsiteY2" fmla="*/ 221560 h 533540"/>
                <a:gd name="connsiteX3" fmla="*/ 447234 w 466515"/>
                <a:gd name="connsiteY3" fmla="*/ 247753 h 533540"/>
                <a:gd name="connsiteX4" fmla="*/ 437709 w 466515"/>
                <a:gd name="connsiteY4" fmla="*/ 292997 h 533540"/>
                <a:gd name="connsiteX5" fmla="*/ 423422 w 466515"/>
                <a:gd name="connsiteY5" fmla="*/ 376341 h 533540"/>
                <a:gd name="connsiteX6" fmla="*/ 397228 w 466515"/>
                <a:gd name="connsiteY6" fmla="*/ 443016 h 533540"/>
                <a:gd name="connsiteX7" fmla="*/ 297215 w 466515"/>
                <a:gd name="connsiteY7" fmla="*/ 500166 h 533540"/>
                <a:gd name="connsiteX8" fmla="*/ 175772 w 466515"/>
                <a:gd name="connsiteY8" fmla="*/ 516835 h 533540"/>
                <a:gd name="connsiteX9" fmla="*/ 61472 w 466515"/>
                <a:gd name="connsiteY9" fmla="*/ 533503 h 533540"/>
                <a:gd name="connsiteX10" fmla="*/ 13847 w 466515"/>
                <a:gd name="connsiteY10" fmla="*/ 512072 h 533540"/>
                <a:gd name="connsiteX11" fmla="*/ 6703 w 466515"/>
                <a:gd name="connsiteY11" fmla="*/ 452541 h 533540"/>
                <a:gd name="connsiteX12" fmla="*/ 101953 w 466515"/>
                <a:gd name="connsiteY12" fmla="*/ 414441 h 533540"/>
                <a:gd name="connsiteX13" fmla="*/ 99572 w 466515"/>
                <a:gd name="connsiteY13" fmla="*/ 321572 h 533540"/>
                <a:gd name="connsiteX14" fmla="*/ 73378 w 466515"/>
                <a:gd name="connsiteY14" fmla="*/ 223941 h 533540"/>
                <a:gd name="connsiteX15" fmla="*/ 44803 w 466515"/>
                <a:gd name="connsiteY15" fmla="*/ 128691 h 533540"/>
                <a:gd name="connsiteX16" fmla="*/ 20990 w 466515"/>
                <a:gd name="connsiteY16" fmla="*/ 47728 h 533540"/>
                <a:gd name="connsiteX17" fmla="*/ 18609 w 466515"/>
                <a:gd name="connsiteY17" fmla="*/ 103 h 533540"/>
                <a:gd name="connsiteX18" fmla="*/ 128147 w 466515"/>
                <a:gd name="connsiteY18" fmla="*/ 35822 h 533540"/>
                <a:gd name="connsiteX19" fmla="*/ 201965 w 466515"/>
                <a:gd name="connsiteY19" fmla="*/ 64397 h 533540"/>
                <a:gd name="connsiteX20" fmla="*/ 209109 w 466515"/>
                <a:gd name="connsiteY20" fmla="*/ 123928 h 533540"/>
                <a:gd name="connsiteX21" fmla="*/ 209109 w 466515"/>
                <a:gd name="connsiteY21" fmla="*/ 185841 h 533540"/>
                <a:gd name="connsiteX22" fmla="*/ 209109 w 466515"/>
                <a:gd name="connsiteY22" fmla="*/ 262041 h 533540"/>
                <a:gd name="connsiteX23" fmla="*/ 209109 w 466515"/>
                <a:gd name="connsiteY23" fmla="*/ 343003 h 533540"/>
                <a:gd name="connsiteX24" fmla="*/ 213871 w 466515"/>
                <a:gd name="connsiteY24" fmla="*/ 390629 h 533540"/>
                <a:gd name="connsiteX25" fmla="*/ 275784 w 466515"/>
                <a:gd name="connsiteY25" fmla="*/ 373960 h 533540"/>
                <a:gd name="connsiteX26" fmla="*/ 306740 w 466515"/>
                <a:gd name="connsiteY26" fmla="*/ 297760 h 533540"/>
                <a:gd name="connsiteX27" fmla="*/ 311503 w 466515"/>
                <a:gd name="connsiteY27" fmla="*/ 204891 h 533540"/>
                <a:gd name="connsiteX28" fmla="*/ 347222 w 466515"/>
                <a:gd name="connsiteY28" fmla="*/ 159647 h 533540"/>
                <a:gd name="connsiteX0" fmla="*/ 347222 w 466515"/>
                <a:gd name="connsiteY0" fmla="*/ 159647 h 533546"/>
                <a:gd name="connsiteX1" fmla="*/ 432947 w 466515"/>
                <a:gd name="connsiteY1" fmla="*/ 176316 h 533546"/>
                <a:gd name="connsiteX2" fmla="*/ 466284 w 466515"/>
                <a:gd name="connsiteY2" fmla="*/ 221560 h 533546"/>
                <a:gd name="connsiteX3" fmla="*/ 447234 w 466515"/>
                <a:gd name="connsiteY3" fmla="*/ 247753 h 533546"/>
                <a:gd name="connsiteX4" fmla="*/ 437709 w 466515"/>
                <a:gd name="connsiteY4" fmla="*/ 292997 h 533546"/>
                <a:gd name="connsiteX5" fmla="*/ 423422 w 466515"/>
                <a:gd name="connsiteY5" fmla="*/ 376341 h 533546"/>
                <a:gd name="connsiteX6" fmla="*/ 397228 w 466515"/>
                <a:gd name="connsiteY6" fmla="*/ 443016 h 533546"/>
                <a:gd name="connsiteX7" fmla="*/ 299596 w 466515"/>
                <a:gd name="connsiteY7" fmla="*/ 490641 h 533546"/>
                <a:gd name="connsiteX8" fmla="*/ 175772 w 466515"/>
                <a:gd name="connsiteY8" fmla="*/ 516835 h 533546"/>
                <a:gd name="connsiteX9" fmla="*/ 61472 w 466515"/>
                <a:gd name="connsiteY9" fmla="*/ 533503 h 533546"/>
                <a:gd name="connsiteX10" fmla="*/ 13847 w 466515"/>
                <a:gd name="connsiteY10" fmla="*/ 512072 h 533546"/>
                <a:gd name="connsiteX11" fmla="*/ 6703 w 466515"/>
                <a:gd name="connsiteY11" fmla="*/ 452541 h 533546"/>
                <a:gd name="connsiteX12" fmla="*/ 101953 w 466515"/>
                <a:gd name="connsiteY12" fmla="*/ 414441 h 533546"/>
                <a:gd name="connsiteX13" fmla="*/ 99572 w 466515"/>
                <a:gd name="connsiteY13" fmla="*/ 321572 h 533546"/>
                <a:gd name="connsiteX14" fmla="*/ 73378 w 466515"/>
                <a:gd name="connsiteY14" fmla="*/ 223941 h 533546"/>
                <a:gd name="connsiteX15" fmla="*/ 44803 w 466515"/>
                <a:gd name="connsiteY15" fmla="*/ 128691 h 533546"/>
                <a:gd name="connsiteX16" fmla="*/ 20990 w 466515"/>
                <a:gd name="connsiteY16" fmla="*/ 47728 h 533546"/>
                <a:gd name="connsiteX17" fmla="*/ 18609 w 466515"/>
                <a:gd name="connsiteY17" fmla="*/ 103 h 533546"/>
                <a:gd name="connsiteX18" fmla="*/ 128147 w 466515"/>
                <a:gd name="connsiteY18" fmla="*/ 35822 h 533546"/>
                <a:gd name="connsiteX19" fmla="*/ 201965 w 466515"/>
                <a:gd name="connsiteY19" fmla="*/ 64397 h 533546"/>
                <a:gd name="connsiteX20" fmla="*/ 209109 w 466515"/>
                <a:gd name="connsiteY20" fmla="*/ 123928 h 533546"/>
                <a:gd name="connsiteX21" fmla="*/ 209109 w 466515"/>
                <a:gd name="connsiteY21" fmla="*/ 185841 h 533546"/>
                <a:gd name="connsiteX22" fmla="*/ 209109 w 466515"/>
                <a:gd name="connsiteY22" fmla="*/ 262041 h 533546"/>
                <a:gd name="connsiteX23" fmla="*/ 209109 w 466515"/>
                <a:gd name="connsiteY23" fmla="*/ 343003 h 533546"/>
                <a:gd name="connsiteX24" fmla="*/ 213871 w 466515"/>
                <a:gd name="connsiteY24" fmla="*/ 390629 h 533546"/>
                <a:gd name="connsiteX25" fmla="*/ 275784 w 466515"/>
                <a:gd name="connsiteY25" fmla="*/ 373960 h 533546"/>
                <a:gd name="connsiteX26" fmla="*/ 306740 w 466515"/>
                <a:gd name="connsiteY26" fmla="*/ 297760 h 533546"/>
                <a:gd name="connsiteX27" fmla="*/ 311503 w 466515"/>
                <a:gd name="connsiteY27" fmla="*/ 204891 h 533546"/>
                <a:gd name="connsiteX28" fmla="*/ 347222 w 466515"/>
                <a:gd name="connsiteY28" fmla="*/ 159647 h 533546"/>
                <a:gd name="connsiteX0" fmla="*/ 347222 w 461815"/>
                <a:gd name="connsiteY0" fmla="*/ 159647 h 533546"/>
                <a:gd name="connsiteX1" fmla="*/ 432947 w 461815"/>
                <a:gd name="connsiteY1" fmla="*/ 176316 h 533546"/>
                <a:gd name="connsiteX2" fmla="*/ 461521 w 461815"/>
                <a:gd name="connsiteY2" fmla="*/ 216797 h 533546"/>
                <a:gd name="connsiteX3" fmla="*/ 447234 w 461815"/>
                <a:gd name="connsiteY3" fmla="*/ 247753 h 533546"/>
                <a:gd name="connsiteX4" fmla="*/ 437709 w 461815"/>
                <a:gd name="connsiteY4" fmla="*/ 292997 h 533546"/>
                <a:gd name="connsiteX5" fmla="*/ 423422 w 461815"/>
                <a:gd name="connsiteY5" fmla="*/ 376341 h 533546"/>
                <a:gd name="connsiteX6" fmla="*/ 397228 w 461815"/>
                <a:gd name="connsiteY6" fmla="*/ 443016 h 533546"/>
                <a:gd name="connsiteX7" fmla="*/ 299596 w 461815"/>
                <a:gd name="connsiteY7" fmla="*/ 490641 h 533546"/>
                <a:gd name="connsiteX8" fmla="*/ 175772 w 461815"/>
                <a:gd name="connsiteY8" fmla="*/ 516835 h 533546"/>
                <a:gd name="connsiteX9" fmla="*/ 61472 w 461815"/>
                <a:gd name="connsiteY9" fmla="*/ 533503 h 533546"/>
                <a:gd name="connsiteX10" fmla="*/ 13847 w 461815"/>
                <a:gd name="connsiteY10" fmla="*/ 512072 h 533546"/>
                <a:gd name="connsiteX11" fmla="*/ 6703 w 461815"/>
                <a:gd name="connsiteY11" fmla="*/ 452541 h 533546"/>
                <a:gd name="connsiteX12" fmla="*/ 101953 w 461815"/>
                <a:gd name="connsiteY12" fmla="*/ 414441 h 533546"/>
                <a:gd name="connsiteX13" fmla="*/ 99572 w 461815"/>
                <a:gd name="connsiteY13" fmla="*/ 321572 h 533546"/>
                <a:gd name="connsiteX14" fmla="*/ 73378 w 461815"/>
                <a:gd name="connsiteY14" fmla="*/ 223941 h 533546"/>
                <a:gd name="connsiteX15" fmla="*/ 44803 w 461815"/>
                <a:gd name="connsiteY15" fmla="*/ 128691 h 533546"/>
                <a:gd name="connsiteX16" fmla="*/ 20990 w 461815"/>
                <a:gd name="connsiteY16" fmla="*/ 47728 h 533546"/>
                <a:gd name="connsiteX17" fmla="*/ 18609 w 461815"/>
                <a:gd name="connsiteY17" fmla="*/ 103 h 533546"/>
                <a:gd name="connsiteX18" fmla="*/ 128147 w 461815"/>
                <a:gd name="connsiteY18" fmla="*/ 35822 h 533546"/>
                <a:gd name="connsiteX19" fmla="*/ 201965 w 461815"/>
                <a:gd name="connsiteY19" fmla="*/ 64397 h 533546"/>
                <a:gd name="connsiteX20" fmla="*/ 209109 w 461815"/>
                <a:gd name="connsiteY20" fmla="*/ 123928 h 533546"/>
                <a:gd name="connsiteX21" fmla="*/ 209109 w 461815"/>
                <a:gd name="connsiteY21" fmla="*/ 185841 h 533546"/>
                <a:gd name="connsiteX22" fmla="*/ 209109 w 461815"/>
                <a:gd name="connsiteY22" fmla="*/ 262041 h 533546"/>
                <a:gd name="connsiteX23" fmla="*/ 209109 w 461815"/>
                <a:gd name="connsiteY23" fmla="*/ 343003 h 533546"/>
                <a:gd name="connsiteX24" fmla="*/ 213871 w 461815"/>
                <a:gd name="connsiteY24" fmla="*/ 390629 h 533546"/>
                <a:gd name="connsiteX25" fmla="*/ 275784 w 461815"/>
                <a:gd name="connsiteY25" fmla="*/ 373960 h 533546"/>
                <a:gd name="connsiteX26" fmla="*/ 306740 w 461815"/>
                <a:gd name="connsiteY26" fmla="*/ 297760 h 533546"/>
                <a:gd name="connsiteX27" fmla="*/ 311503 w 461815"/>
                <a:gd name="connsiteY27" fmla="*/ 204891 h 533546"/>
                <a:gd name="connsiteX28" fmla="*/ 347222 w 461815"/>
                <a:gd name="connsiteY28" fmla="*/ 159647 h 533546"/>
                <a:gd name="connsiteX0" fmla="*/ 347222 w 461815"/>
                <a:gd name="connsiteY0" fmla="*/ 159647 h 533546"/>
                <a:gd name="connsiteX1" fmla="*/ 432947 w 461815"/>
                <a:gd name="connsiteY1" fmla="*/ 176316 h 533546"/>
                <a:gd name="connsiteX2" fmla="*/ 461521 w 461815"/>
                <a:gd name="connsiteY2" fmla="*/ 204891 h 533546"/>
                <a:gd name="connsiteX3" fmla="*/ 447234 w 461815"/>
                <a:gd name="connsiteY3" fmla="*/ 247753 h 533546"/>
                <a:gd name="connsiteX4" fmla="*/ 437709 w 461815"/>
                <a:gd name="connsiteY4" fmla="*/ 292997 h 533546"/>
                <a:gd name="connsiteX5" fmla="*/ 423422 w 461815"/>
                <a:gd name="connsiteY5" fmla="*/ 376341 h 533546"/>
                <a:gd name="connsiteX6" fmla="*/ 397228 w 461815"/>
                <a:gd name="connsiteY6" fmla="*/ 443016 h 533546"/>
                <a:gd name="connsiteX7" fmla="*/ 299596 w 461815"/>
                <a:gd name="connsiteY7" fmla="*/ 490641 h 533546"/>
                <a:gd name="connsiteX8" fmla="*/ 175772 w 461815"/>
                <a:gd name="connsiteY8" fmla="*/ 516835 h 533546"/>
                <a:gd name="connsiteX9" fmla="*/ 61472 w 461815"/>
                <a:gd name="connsiteY9" fmla="*/ 533503 h 533546"/>
                <a:gd name="connsiteX10" fmla="*/ 13847 w 461815"/>
                <a:gd name="connsiteY10" fmla="*/ 512072 h 533546"/>
                <a:gd name="connsiteX11" fmla="*/ 6703 w 461815"/>
                <a:gd name="connsiteY11" fmla="*/ 452541 h 533546"/>
                <a:gd name="connsiteX12" fmla="*/ 101953 w 461815"/>
                <a:gd name="connsiteY12" fmla="*/ 414441 h 533546"/>
                <a:gd name="connsiteX13" fmla="*/ 99572 w 461815"/>
                <a:gd name="connsiteY13" fmla="*/ 321572 h 533546"/>
                <a:gd name="connsiteX14" fmla="*/ 73378 w 461815"/>
                <a:gd name="connsiteY14" fmla="*/ 223941 h 533546"/>
                <a:gd name="connsiteX15" fmla="*/ 44803 w 461815"/>
                <a:gd name="connsiteY15" fmla="*/ 128691 h 533546"/>
                <a:gd name="connsiteX16" fmla="*/ 20990 w 461815"/>
                <a:gd name="connsiteY16" fmla="*/ 47728 h 533546"/>
                <a:gd name="connsiteX17" fmla="*/ 18609 w 461815"/>
                <a:gd name="connsiteY17" fmla="*/ 103 h 533546"/>
                <a:gd name="connsiteX18" fmla="*/ 128147 w 461815"/>
                <a:gd name="connsiteY18" fmla="*/ 35822 h 533546"/>
                <a:gd name="connsiteX19" fmla="*/ 201965 w 461815"/>
                <a:gd name="connsiteY19" fmla="*/ 64397 h 533546"/>
                <a:gd name="connsiteX20" fmla="*/ 209109 w 461815"/>
                <a:gd name="connsiteY20" fmla="*/ 123928 h 533546"/>
                <a:gd name="connsiteX21" fmla="*/ 209109 w 461815"/>
                <a:gd name="connsiteY21" fmla="*/ 185841 h 533546"/>
                <a:gd name="connsiteX22" fmla="*/ 209109 w 461815"/>
                <a:gd name="connsiteY22" fmla="*/ 262041 h 533546"/>
                <a:gd name="connsiteX23" fmla="*/ 209109 w 461815"/>
                <a:gd name="connsiteY23" fmla="*/ 343003 h 533546"/>
                <a:gd name="connsiteX24" fmla="*/ 213871 w 461815"/>
                <a:gd name="connsiteY24" fmla="*/ 390629 h 533546"/>
                <a:gd name="connsiteX25" fmla="*/ 275784 w 461815"/>
                <a:gd name="connsiteY25" fmla="*/ 373960 h 533546"/>
                <a:gd name="connsiteX26" fmla="*/ 306740 w 461815"/>
                <a:gd name="connsiteY26" fmla="*/ 297760 h 533546"/>
                <a:gd name="connsiteX27" fmla="*/ 311503 w 461815"/>
                <a:gd name="connsiteY27" fmla="*/ 204891 h 533546"/>
                <a:gd name="connsiteX28" fmla="*/ 347222 w 461815"/>
                <a:gd name="connsiteY28" fmla="*/ 159647 h 533546"/>
                <a:gd name="connsiteX0" fmla="*/ 347222 w 462202"/>
                <a:gd name="connsiteY0" fmla="*/ 159647 h 533546"/>
                <a:gd name="connsiteX1" fmla="*/ 432947 w 462202"/>
                <a:gd name="connsiteY1" fmla="*/ 176316 h 533546"/>
                <a:gd name="connsiteX2" fmla="*/ 461521 w 462202"/>
                <a:gd name="connsiteY2" fmla="*/ 204891 h 533546"/>
                <a:gd name="connsiteX3" fmla="*/ 451997 w 462202"/>
                <a:gd name="connsiteY3" fmla="*/ 247753 h 533546"/>
                <a:gd name="connsiteX4" fmla="*/ 437709 w 462202"/>
                <a:gd name="connsiteY4" fmla="*/ 292997 h 533546"/>
                <a:gd name="connsiteX5" fmla="*/ 423422 w 462202"/>
                <a:gd name="connsiteY5" fmla="*/ 376341 h 533546"/>
                <a:gd name="connsiteX6" fmla="*/ 397228 w 462202"/>
                <a:gd name="connsiteY6" fmla="*/ 443016 h 533546"/>
                <a:gd name="connsiteX7" fmla="*/ 299596 w 462202"/>
                <a:gd name="connsiteY7" fmla="*/ 490641 h 533546"/>
                <a:gd name="connsiteX8" fmla="*/ 175772 w 462202"/>
                <a:gd name="connsiteY8" fmla="*/ 516835 h 533546"/>
                <a:gd name="connsiteX9" fmla="*/ 61472 w 462202"/>
                <a:gd name="connsiteY9" fmla="*/ 533503 h 533546"/>
                <a:gd name="connsiteX10" fmla="*/ 13847 w 462202"/>
                <a:gd name="connsiteY10" fmla="*/ 512072 h 533546"/>
                <a:gd name="connsiteX11" fmla="*/ 6703 w 462202"/>
                <a:gd name="connsiteY11" fmla="*/ 452541 h 533546"/>
                <a:gd name="connsiteX12" fmla="*/ 101953 w 462202"/>
                <a:gd name="connsiteY12" fmla="*/ 414441 h 533546"/>
                <a:gd name="connsiteX13" fmla="*/ 99572 w 462202"/>
                <a:gd name="connsiteY13" fmla="*/ 321572 h 533546"/>
                <a:gd name="connsiteX14" fmla="*/ 73378 w 462202"/>
                <a:gd name="connsiteY14" fmla="*/ 223941 h 533546"/>
                <a:gd name="connsiteX15" fmla="*/ 44803 w 462202"/>
                <a:gd name="connsiteY15" fmla="*/ 128691 h 533546"/>
                <a:gd name="connsiteX16" fmla="*/ 20990 w 462202"/>
                <a:gd name="connsiteY16" fmla="*/ 47728 h 533546"/>
                <a:gd name="connsiteX17" fmla="*/ 18609 w 462202"/>
                <a:gd name="connsiteY17" fmla="*/ 103 h 533546"/>
                <a:gd name="connsiteX18" fmla="*/ 128147 w 462202"/>
                <a:gd name="connsiteY18" fmla="*/ 35822 h 533546"/>
                <a:gd name="connsiteX19" fmla="*/ 201965 w 462202"/>
                <a:gd name="connsiteY19" fmla="*/ 64397 h 533546"/>
                <a:gd name="connsiteX20" fmla="*/ 209109 w 462202"/>
                <a:gd name="connsiteY20" fmla="*/ 123928 h 533546"/>
                <a:gd name="connsiteX21" fmla="*/ 209109 w 462202"/>
                <a:gd name="connsiteY21" fmla="*/ 185841 h 533546"/>
                <a:gd name="connsiteX22" fmla="*/ 209109 w 462202"/>
                <a:gd name="connsiteY22" fmla="*/ 262041 h 533546"/>
                <a:gd name="connsiteX23" fmla="*/ 209109 w 462202"/>
                <a:gd name="connsiteY23" fmla="*/ 343003 h 533546"/>
                <a:gd name="connsiteX24" fmla="*/ 213871 w 462202"/>
                <a:gd name="connsiteY24" fmla="*/ 390629 h 533546"/>
                <a:gd name="connsiteX25" fmla="*/ 275784 w 462202"/>
                <a:gd name="connsiteY25" fmla="*/ 373960 h 533546"/>
                <a:gd name="connsiteX26" fmla="*/ 306740 w 462202"/>
                <a:gd name="connsiteY26" fmla="*/ 297760 h 533546"/>
                <a:gd name="connsiteX27" fmla="*/ 311503 w 462202"/>
                <a:gd name="connsiteY27" fmla="*/ 204891 h 533546"/>
                <a:gd name="connsiteX28" fmla="*/ 347222 w 462202"/>
                <a:gd name="connsiteY28" fmla="*/ 159647 h 533546"/>
                <a:gd name="connsiteX0" fmla="*/ 347222 w 462202"/>
                <a:gd name="connsiteY0" fmla="*/ 159647 h 533546"/>
                <a:gd name="connsiteX1" fmla="*/ 432947 w 462202"/>
                <a:gd name="connsiteY1" fmla="*/ 176316 h 533546"/>
                <a:gd name="connsiteX2" fmla="*/ 461521 w 462202"/>
                <a:gd name="connsiteY2" fmla="*/ 204891 h 533546"/>
                <a:gd name="connsiteX3" fmla="*/ 451997 w 462202"/>
                <a:gd name="connsiteY3" fmla="*/ 247753 h 533546"/>
                <a:gd name="connsiteX4" fmla="*/ 437709 w 462202"/>
                <a:gd name="connsiteY4" fmla="*/ 292997 h 533546"/>
                <a:gd name="connsiteX5" fmla="*/ 423422 w 462202"/>
                <a:gd name="connsiteY5" fmla="*/ 376341 h 533546"/>
                <a:gd name="connsiteX6" fmla="*/ 397228 w 462202"/>
                <a:gd name="connsiteY6" fmla="*/ 443016 h 533546"/>
                <a:gd name="connsiteX7" fmla="*/ 299596 w 462202"/>
                <a:gd name="connsiteY7" fmla="*/ 490641 h 533546"/>
                <a:gd name="connsiteX8" fmla="*/ 175772 w 462202"/>
                <a:gd name="connsiteY8" fmla="*/ 516835 h 533546"/>
                <a:gd name="connsiteX9" fmla="*/ 61472 w 462202"/>
                <a:gd name="connsiteY9" fmla="*/ 533503 h 533546"/>
                <a:gd name="connsiteX10" fmla="*/ 13847 w 462202"/>
                <a:gd name="connsiteY10" fmla="*/ 512072 h 533546"/>
                <a:gd name="connsiteX11" fmla="*/ 6703 w 462202"/>
                <a:gd name="connsiteY11" fmla="*/ 452541 h 533546"/>
                <a:gd name="connsiteX12" fmla="*/ 101953 w 462202"/>
                <a:gd name="connsiteY12" fmla="*/ 414441 h 533546"/>
                <a:gd name="connsiteX13" fmla="*/ 99572 w 462202"/>
                <a:gd name="connsiteY13" fmla="*/ 321572 h 533546"/>
                <a:gd name="connsiteX14" fmla="*/ 73378 w 462202"/>
                <a:gd name="connsiteY14" fmla="*/ 223941 h 533546"/>
                <a:gd name="connsiteX15" fmla="*/ 44803 w 462202"/>
                <a:gd name="connsiteY15" fmla="*/ 128691 h 533546"/>
                <a:gd name="connsiteX16" fmla="*/ 20990 w 462202"/>
                <a:gd name="connsiteY16" fmla="*/ 47728 h 533546"/>
                <a:gd name="connsiteX17" fmla="*/ 18609 w 462202"/>
                <a:gd name="connsiteY17" fmla="*/ 103 h 533546"/>
                <a:gd name="connsiteX18" fmla="*/ 128147 w 462202"/>
                <a:gd name="connsiteY18" fmla="*/ 35822 h 533546"/>
                <a:gd name="connsiteX19" fmla="*/ 201965 w 462202"/>
                <a:gd name="connsiteY19" fmla="*/ 64397 h 533546"/>
                <a:gd name="connsiteX20" fmla="*/ 209109 w 462202"/>
                <a:gd name="connsiteY20" fmla="*/ 123928 h 533546"/>
                <a:gd name="connsiteX21" fmla="*/ 209109 w 462202"/>
                <a:gd name="connsiteY21" fmla="*/ 185841 h 533546"/>
                <a:gd name="connsiteX22" fmla="*/ 209109 w 462202"/>
                <a:gd name="connsiteY22" fmla="*/ 262041 h 533546"/>
                <a:gd name="connsiteX23" fmla="*/ 209109 w 462202"/>
                <a:gd name="connsiteY23" fmla="*/ 343003 h 533546"/>
                <a:gd name="connsiteX24" fmla="*/ 213871 w 462202"/>
                <a:gd name="connsiteY24" fmla="*/ 390629 h 533546"/>
                <a:gd name="connsiteX25" fmla="*/ 275784 w 462202"/>
                <a:gd name="connsiteY25" fmla="*/ 373960 h 533546"/>
                <a:gd name="connsiteX26" fmla="*/ 306740 w 462202"/>
                <a:gd name="connsiteY26" fmla="*/ 297760 h 533546"/>
                <a:gd name="connsiteX27" fmla="*/ 306741 w 462202"/>
                <a:gd name="connsiteY27" fmla="*/ 183459 h 533546"/>
                <a:gd name="connsiteX28" fmla="*/ 347222 w 462202"/>
                <a:gd name="connsiteY28" fmla="*/ 159647 h 533546"/>
                <a:gd name="connsiteX0" fmla="*/ 347222 w 462202"/>
                <a:gd name="connsiteY0" fmla="*/ 159647 h 533546"/>
                <a:gd name="connsiteX1" fmla="*/ 432947 w 462202"/>
                <a:gd name="connsiteY1" fmla="*/ 176316 h 533546"/>
                <a:gd name="connsiteX2" fmla="*/ 461521 w 462202"/>
                <a:gd name="connsiteY2" fmla="*/ 204891 h 533546"/>
                <a:gd name="connsiteX3" fmla="*/ 451997 w 462202"/>
                <a:gd name="connsiteY3" fmla="*/ 247753 h 533546"/>
                <a:gd name="connsiteX4" fmla="*/ 437709 w 462202"/>
                <a:gd name="connsiteY4" fmla="*/ 292997 h 533546"/>
                <a:gd name="connsiteX5" fmla="*/ 423422 w 462202"/>
                <a:gd name="connsiteY5" fmla="*/ 376341 h 533546"/>
                <a:gd name="connsiteX6" fmla="*/ 397228 w 462202"/>
                <a:gd name="connsiteY6" fmla="*/ 443016 h 533546"/>
                <a:gd name="connsiteX7" fmla="*/ 299596 w 462202"/>
                <a:gd name="connsiteY7" fmla="*/ 490641 h 533546"/>
                <a:gd name="connsiteX8" fmla="*/ 175772 w 462202"/>
                <a:gd name="connsiteY8" fmla="*/ 516835 h 533546"/>
                <a:gd name="connsiteX9" fmla="*/ 61472 w 462202"/>
                <a:gd name="connsiteY9" fmla="*/ 533503 h 533546"/>
                <a:gd name="connsiteX10" fmla="*/ 13847 w 462202"/>
                <a:gd name="connsiteY10" fmla="*/ 512072 h 533546"/>
                <a:gd name="connsiteX11" fmla="*/ 6703 w 462202"/>
                <a:gd name="connsiteY11" fmla="*/ 452541 h 533546"/>
                <a:gd name="connsiteX12" fmla="*/ 101953 w 462202"/>
                <a:gd name="connsiteY12" fmla="*/ 414441 h 533546"/>
                <a:gd name="connsiteX13" fmla="*/ 99572 w 462202"/>
                <a:gd name="connsiteY13" fmla="*/ 321572 h 533546"/>
                <a:gd name="connsiteX14" fmla="*/ 73378 w 462202"/>
                <a:gd name="connsiteY14" fmla="*/ 223941 h 533546"/>
                <a:gd name="connsiteX15" fmla="*/ 44803 w 462202"/>
                <a:gd name="connsiteY15" fmla="*/ 128691 h 533546"/>
                <a:gd name="connsiteX16" fmla="*/ 20990 w 462202"/>
                <a:gd name="connsiteY16" fmla="*/ 47728 h 533546"/>
                <a:gd name="connsiteX17" fmla="*/ 18609 w 462202"/>
                <a:gd name="connsiteY17" fmla="*/ 103 h 533546"/>
                <a:gd name="connsiteX18" fmla="*/ 128147 w 462202"/>
                <a:gd name="connsiteY18" fmla="*/ 35822 h 533546"/>
                <a:gd name="connsiteX19" fmla="*/ 201965 w 462202"/>
                <a:gd name="connsiteY19" fmla="*/ 64397 h 533546"/>
                <a:gd name="connsiteX20" fmla="*/ 209109 w 462202"/>
                <a:gd name="connsiteY20" fmla="*/ 123928 h 533546"/>
                <a:gd name="connsiteX21" fmla="*/ 209109 w 462202"/>
                <a:gd name="connsiteY21" fmla="*/ 185841 h 533546"/>
                <a:gd name="connsiteX22" fmla="*/ 209109 w 462202"/>
                <a:gd name="connsiteY22" fmla="*/ 262041 h 533546"/>
                <a:gd name="connsiteX23" fmla="*/ 209109 w 462202"/>
                <a:gd name="connsiteY23" fmla="*/ 343003 h 533546"/>
                <a:gd name="connsiteX24" fmla="*/ 213871 w 462202"/>
                <a:gd name="connsiteY24" fmla="*/ 390629 h 533546"/>
                <a:gd name="connsiteX25" fmla="*/ 275784 w 462202"/>
                <a:gd name="connsiteY25" fmla="*/ 373960 h 533546"/>
                <a:gd name="connsiteX26" fmla="*/ 306740 w 462202"/>
                <a:gd name="connsiteY26" fmla="*/ 297760 h 533546"/>
                <a:gd name="connsiteX27" fmla="*/ 299598 w 462202"/>
                <a:gd name="connsiteY27" fmla="*/ 169171 h 533546"/>
                <a:gd name="connsiteX28" fmla="*/ 347222 w 462202"/>
                <a:gd name="connsiteY28" fmla="*/ 159647 h 533546"/>
                <a:gd name="connsiteX0" fmla="*/ 347222 w 462202"/>
                <a:gd name="connsiteY0" fmla="*/ 159647 h 533546"/>
                <a:gd name="connsiteX1" fmla="*/ 432947 w 462202"/>
                <a:gd name="connsiteY1" fmla="*/ 176316 h 533546"/>
                <a:gd name="connsiteX2" fmla="*/ 461521 w 462202"/>
                <a:gd name="connsiteY2" fmla="*/ 204891 h 533546"/>
                <a:gd name="connsiteX3" fmla="*/ 451997 w 462202"/>
                <a:gd name="connsiteY3" fmla="*/ 247753 h 533546"/>
                <a:gd name="connsiteX4" fmla="*/ 437709 w 462202"/>
                <a:gd name="connsiteY4" fmla="*/ 292997 h 533546"/>
                <a:gd name="connsiteX5" fmla="*/ 423422 w 462202"/>
                <a:gd name="connsiteY5" fmla="*/ 376341 h 533546"/>
                <a:gd name="connsiteX6" fmla="*/ 397228 w 462202"/>
                <a:gd name="connsiteY6" fmla="*/ 443016 h 533546"/>
                <a:gd name="connsiteX7" fmla="*/ 299596 w 462202"/>
                <a:gd name="connsiteY7" fmla="*/ 490641 h 533546"/>
                <a:gd name="connsiteX8" fmla="*/ 175772 w 462202"/>
                <a:gd name="connsiteY8" fmla="*/ 516835 h 533546"/>
                <a:gd name="connsiteX9" fmla="*/ 61472 w 462202"/>
                <a:gd name="connsiteY9" fmla="*/ 533503 h 533546"/>
                <a:gd name="connsiteX10" fmla="*/ 13847 w 462202"/>
                <a:gd name="connsiteY10" fmla="*/ 512072 h 533546"/>
                <a:gd name="connsiteX11" fmla="*/ 6703 w 462202"/>
                <a:gd name="connsiteY11" fmla="*/ 452541 h 533546"/>
                <a:gd name="connsiteX12" fmla="*/ 101953 w 462202"/>
                <a:gd name="connsiteY12" fmla="*/ 414441 h 533546"/>
                <a:gd name="connsiteX13" fmla="*/ 99572 w 462202"/>
                <a:gd name="connsiteY13" fmla="*/ 321572 h 533546"/>
                <a:gd name="connsiteX14" fmla="*/ 73378 w 462202"/>
                <a:gd name="connsiteY14" fmla="*/ 223941 h 533546"/>
                <a:gd name="connsiteX15" fmla="*/ 44803 w 462202"/>
                <a:gd name="connsiteY15" fmla="*/ 128691 h 533546"/>
                <a:gd name="connsiteX16" fmla="*/ 20990 w 462202"/>
                <a:gd name="connsiteY16" fmla="*/ 47728 h 533546"/>
                <a:gd name="connsiteX17" fmla="*/ 18609 w 462202"/>
                <a:gd name="connsiteY17" fmla="*/ 103 h 533546"/>
                <a:gd name="connsiteX18" fmla="*/ 128147 w 462202"/>
                <a:gd name="connsiteY18" fmla="*/ 35822 h 533546"/>
                <a:gd name="connsiteX19" fmla="*/ 201965 w 462202"/>
                <a:gd name="connsiteY19" fmla="*/ 64397 h 533546"/>
                <a:gd name="connsiteX20" fmla="*/ 209109 w 462202"/>
                <a:gd name="connsiteY20" fmla="*/ 123928 h 533546"/>
                <a:gd name="connsiteX21" fmla="*/ 209109 w 462202"/>
                <a:gd name="connsiteY21" fmla="*/ 185841 h 533546"/>
                <a:gd name="connsiteX22" fmla="*/ 209109 w 462202"/>
                <a:gd name="connsiteY22" fmla="*/ 262041 h 533546"/>
                <a:gd name="connsiteX23" fmla="*/ 209109 w 462202"/>
                <a:gd name="connsiteY23" fmla="*/ 343003 h 533546"/>
                <a:gd name="connsiteX24" fmla="*/ 223396 w 462202"/>
                <a:gd name="connsiteY24" fmla="*/ 385867 h 533546"/>
                <a:gd name="connsiteX25" fmla="*/ 275784 w 462202"/>
                <a:gd name="connsiteY25" fmla="*/ 373960 h 533546"/>
                <a:gd name="connsiteX26" fmla="*/ 306740 w 462202"/>
                <a:gd name="connsiteY26" fmla="*/ 297760 h 533546"/>
                <a:gd name="connsiteX27" fmla="*/ 299598 w 462202"/>
                <a:gd name="connsiteY27" fmla="*/ 169171 h 533546"/>
                <a:gd name="connsiteX28" fmla="*/ 347222 w 462202"/>
                <a:gd name="connsiteY28" fmla="*/ 159647 h 533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62202" h="533546">
                  <a:moveTo>
                    <a:pt x="347222" y="159647"/>
                  </a:moveTo>
                  <a:cubicBezTo>
                    <a:pt x="369447" y="160838"/>
                    <a:pt x="413897" y="168775"/>
                    <a:pt x="432947" y="176316"/>
                  </a:cubicBezTo>
                  <a:cubicBezTo>
                    <a:pt x="451997" y="183857"/>
                    <a:pt x="458346" y="192985"/>
                    <a:pt x="461521" y="204891"/>
                  </a:cubicBezTo>
                  <a:cubicBezTo>
                    <a:pt x="464696" y="216797"/>
                    <a:pt x="455966" y="233069"/>
                    <a:pt x="451997" y="247753"/>
                  </a:cubicBezTo>
                  <a:cubicBezTo>
                    <a:pt x="448028" y="262437"/>
                    <a:pt x="442471" y="271566"/>
                    <a:pt x="437709" y="292997"/>
                  </a:cubicBezTo>
                  <a:cubicBezTo>
                    <a:pt x="432947" y="314428"/>
                    <a:pt x="430169" y="351338"/>
                    <a:pt x="423422" y="376341"/>
                  </a:cubicBezTo>
                  <a:cubicBezTo>
                    <a:pt x="416675" y="401344"/>
                    <a:pt x="417866" y="423966"/>
                    <a:pt x="397228" y="443016"/>
                  </a:cubicBezTo>
                  <a:cubicBezTo>
                    <a:pt x="376590" y="462066"/>
                    <a:pt x="336505" y="478338"/>
                    <a:pt x="299596" y="490641"/>
                  </a:cubicBezTo>
                  <a:cubicBezTo>
                    <a:pt x="262687" y="502944"/>
                    <a:pt x="215459" y="509691"/>
                    <a:pt x="175772" y="516835"/>
                  </a:cubicBezTo>
                  <a:cubicBezTo>
                    <a:pt x="136085" y="523979"/>
                    <a:pt x="88459" y="534297"/>
                    <a:pt x="61472" y="533503"/>
                  </a:cubicBezTo>
                  <a:cubicBezTo>
                    <a:pt x="34485" y="532709"/>
                    <a:pt x="22975" y="525566"/>
                    <a:pt x="13847" y="512072"/>
                  </a:cubicBezTo>
                  <a:cubicBezTo>
                    <a:pt x="4719" y="498578"/>
                    <a:pt x="-7981" y="468813"/>
                    <a:pt x="6703" y="452541"/>
                  </a:cubicBezTo>
                  <a:cubicBezTo>
                    <a:pt x="21387" y="436269"/>
                    <a:pt x="86475" y="436269"/>
                    <a:pt x="101953" y="414441"/>
                  </a:cubicBezTo>
                  <a:cubicBezTo>
                    <a:pt x="117431" y="392613"/>
                    <a:pt x="104334" y="353322"/>
                    <a:pt x="99572" y="321572"/>
                  </a:cubicBezTo>
                  <a:cubicBezTo>
                    <a:pt x="94810" y="289822"/>
                    <a:pt x="82506" y="256088"/>
                    <a:pt x="73378" y="223941"/>
                  </a:cubicBezTo>
                  <a:cubicBezTo>
                    <a:pt x="64250" y="191794"/>
                    <a:pt x="53534" y="158060"/>
                    <a:pt x="44803" y="128691"/>
                  </a:cubicBezTo>
                  <a:cubicBezTo>
                    <a:pt x="36072" y="99322"/>
                    <a:pt x="25356" y="69159"/>
                    <a:pt x="20990" y="47728"/>
                  </a:cubicBezTo>
                  <a:cubicBezTo>
                    <a:pt x="16624" y="26297"/>
                    <a:pt x="750" y="2087"/>
                    <a:pt x="18609" y="103"/>
                  </a:cubicBezTo>
                  <a:cubicBezTo>
                    <a:pt x="36468" y="-1881"/>
                    <a:pt x="97588" y="25106"/>
                    <a:pt x="128147" y="35822"/>
                  </a:cubicBezTo>
                  <a:cubicBezTo>
                    <a:pt x="158706" y="46538"/>
                    <a:pt x="188471" y="49713"/>
                    <a:pt x="201965" y="64397"/>
                  </a:cubicBezTo>
                  <a:cubicBezTo>
                    <a:pt x="215459" y="79081"/>
                    <a:pt x="207918" y="103687"/>
                    <a:pt x="209109" y="123928"/>
                  </a:cubicBezTo>
                  <a:cubicBezTo>
                    <a:pt x="210300" y="144169"/>
                    <a:pt x="209109" y="185841"/>
                    <a:pt x="209109" y="185841"/>
                  </a:cubicBezTo>
                  <a:lnTo>
                    <a:pt x="209109" y="262041"/>
                  </a:lnTo>
                  <a:cubicBezTo>
                    <a:pt x="209109" y="289028"/>
                    <a:pt x="206728" y="322365"/>
                    <a:pt x="209109" y="343003"/>
                  </a:cubicBezTo>
                  <a:cubicBezTo>
                    <a:pt x="211490" y="363641"/>
                    <a:pt x="212284" y="380708"/>
                    <a:pt x="223396" y="385867"/>
                  </a:cubicBezTo>
                  <a:cubicBezTo>
                    <a:pt x="234508" y="391026"/>
                    <a:pt x="261894" y="388644"/>
                    <a:pt x="275784" y="373960"/>
                  </a:cubicBezTo>
                  <a:cubicBezTo>
                    <a:pt x="289674" y="359276"/>
                    <a:pt x="300390" y="323160"/>
                    <a:pt x="306740" y="297760"/>
                  </a:cubicBezTo>
                  <a:cubicBezTo>
                    <a:pt x="313090" y="272360"/>
                    <a:pt x="298804" y="191793"/>
                    <a:pt x="299598" y="169171"/>
                  </a:cubicBezTo>
                  <a:cubicBezTo>
                    <a:pt x="300392" y="146549"/>
                    <a:pt x="324997" y="158456"/>
                    <a:pt x="347222" y="159647"/>
                  </a:cubicBezTo>
                  <a:close/>
                </a:path>
              </a:pathLst>
            </a:custGeom>
            <a:gradFill flip="none" rotWithShape="1">
              <a:gsLst>
                <a:gs pos="75250">
                  <a:srgbClr val="6F9640"/>
                </a:gs>
                <a:gs pos="25700">
                  <a:srgbClr val="6F9640"/>
                </a:gs>
                <a:gs pos="0">
                  <a:srgbClr val="CDE0B6"/>
                </a:gs>
                <a:gs pos="50000">
                  <a:srgbClr val="608137">
                    <a:shade val="67500"/>
                    <a:satMod val="115000"/>
                  </a:srgbClr>
                </a:gs>
                <a:gs pos="100000">
                  <a:srgbClr val="CDE0B6"/>
                </a:gs>
              </a:gsLst>
              <a:lin ang="10200000" scaled="0"/>
              <a:tileRect/>
            </a:gradFill>
            <a:ln w="3175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90" name="任意多边形 1189"/>
            <p:cNvSpPr/>
            <p:nvPr/>
          </p:nvSpPr>
          <p:spPr>
            <a:xfrm>
              <a:off x="7461946" y="2587849"/>
              <a:ext cx="656638" cy="786554"/>
            </a:xfrm>
            <a:custGeom>
              <a:avLst/>
              <a:gdLst>
                <a:gd name="connsiteX0" fmla="*/ 48515 w 656638"/>
                <a:gd name="connsiteY0" fmla="*/ 569 h 786554"/>
                <a:gd name="connsiteX1" fmla="*/ 127097 w 656638"/>
                <a:gd name="connsiteY1" fmla="*/ 12475 h 786554"/>
                <a:gd name="connsiteX2" fmla="*/ 172341 w 656638"/>
                <a:gd name="connsiteY2" fmla="*/ 41050 h 786554"/>
                <a:gd name="connsiteX3" fmla="*/ 203297 w 656638"/>
                <a:gd name="connsiteY3" fmla="*/ 74388 h 786554"/>
                <a:gd name="connsiteX4" fmla="*/ 260447 w 656638"/>
                <a:gd name="connsiteY4" fmla="*/ 76769 h 786554"/>
                <a:gd name="connsiteX5" fmla="*/ 298547 w 656638"/>
                <a:gd name="connsiteY5" fmla="*/ 43431 h 786554"/>
                <a:gd name="connsiteX6" fmla="*/ 308072 w 656638"/>
                <a:gd name="connsiteY6" fmla="*/ 17238 h 786554"/>
                <a:gd name="connsiteX7" fmla="*/ 312834 w 656638"/>
                <a:gd name="connsiteY7" fmla="*/ 52957 h 786554"/>
                <a:gd name="connsiteX8" fmla="*/ 312834 w 656638"/>
                <a:gd name="connsiteY8" fmla="*/ 119631 h 786554"/>
                <a:gd name="connsiteX9" fmla="*/ 315216 w 656638"/>
                <a:gd name="connsiteY9" fmla="*/ 281556 h 786554"/>
                <a:gd name="connsiteX10" fmla="*/ 315216 w 656638"/>
                <a:gd name="connsiteY10" fmla="*/ 417288 h 786554"/>
                <a:gd name="connsiteX11" fmla="*/ 319978 w 656638"/>
                <a:gd name="connsiteY11" fmla="*/ 529206 h 786554"/>
                <a:gd name="connsiteX12" fmla="*/ 319402 w 656638"/>
                <a:gd name="connsiteY12" fmla="*/ 566526 h 786554"/>
                <a:gd name="connsiteX13" fmla="*/ 320372 w 656638"/>
                <a:gd name="connsiteY13" fmla="*/ 570208 h 786554"/>
                <a:gd name="connsiteX14" fmla="*/ 327125 w 656638"/>
                <a:gd name="connsiteY14" fmla="*/ 645888 h 786554"/>
                <a:gd name="connsiteX15" fmla="*/ 374748 w 656638"/>
                <a:gd name="connsiteY15" fmla="*/ 672081 h 786554"/>
                <a:gd name="connsiteX16" fmla="*/ 434281 w 656638"/>
                <a:gd name="connsiteY16" fmla="*/ 650650 h 786554"/>
                <a:gd name="connsiteX17" fmla="*/ 446187 w 656638"/>
                <a:gd name="connsiteY17" fmla="*/ 524444 h 786554"/>
                <a:gd name="connsiteX18" fmla="*/ 436661 w 656638"/>
                <a:gd name="connsiteY18" fmla="*/ 383950 h 786554"/>
                <a:gd name="connsiteX19" fmla="*/ 412849 w 656638"/>
                <a:gd name="connsiteY19" fmla="*/ 298225 h 786554"/>
                <a:gd name="connsiteX20" fmla="*/ 405705 w 656638"/>
                <a:gd name="connsiteY20" fmla="*/ 233931 h 786554"/>
                <a:gd name="connsiteX21" fmla="*/ 450949 w 656638"/>
                <a:gd name="connsiteY21" fmla="*/ 212500 h 786554"/>
                <a:gd name="connsiteX22" fmla="*/ 543818 w 656638"/>
                <a:gd name="connsiteY22" fmla="*/ 191069 h 786554"/>
                <a:gd name="connsiteX23" fmla="*/ 617636 w 656638"/>
                <a:gd name="connsiteY23" fmla="*/ 157731 h 786554"/>
                <a:gd name="connsiteX24" fmla="*/ 655736 w 656638"/>
                <a:gd name="connsiteY24" fmla="*/ 160113 h 786554"/>
                <a:gd name="connsiteX25" fmla="*/ 643830 w 656638"/>
                <a:gd name="connsiteY25" fmla="*/ 224406 h 786554"/>
                <a:gd name="connsiteX26" fmla="*/ 634305 w 656638"/>
                <a:gd name="connsiteY26" fmla="*/ 288700 h 786554"/>
                <a:gd name="connsiteX27" fmla="*/ 624780 w 656638"/>
                <a:gd name="connsiteY27" fmla="*/ 403000 h 786554"/>
                <a:gd name="connsiteX28" fmla="*/ 622399 w 656638"/>
                <a:gd name="connsiteY28" fmla="*/ 531588 h 786554"/>
                <a:gd name="connsiteX29" fmla="*/ 617636 w 656638"/>
                <a:gd name="connsiteY29" fmla="*/ 648269 h 786554"/>
                <a:gd name="connsiteX30" fmla="*/ 572392 w 656638"/>
                <a:gd name="connsiteY30" fmla="*/ 738756 h 786554"/>
                <a:gd name="connsiteX31" fmla="*/ 484286 w 656638"/>
                <a:gd name="connsiteY31" fmla="*/ 779238 h 786554"/>
                <a:gd name="connsiteX32" fmla="*/ 417611 w 656638"/>
                <a:gd name="connsiteY32" fmla="*/ 786381 h 786554"/>
                <a:gd name="connsiteX33" fmla="*/ 315218 w 656638"/>
                <a:gd name="connsiteY33" fmla="*/ 776856 h 786554"/>
                <a:gd name="connsiteX34" fmla="*/ 239018 w 656638"/>
                <a:gd name="connsiteY34" fmla="*/ 741138 h 786554"/>
                <a:gd name="connsiteX35" fmla="*/ 186630 w 656638"/>
                <a:gd name="connsiteY35" fmla="*/ 645887 h 786554"/>
                <a:gd name="connsiteX36" fmla="*/ 178147 w 656638"/>
                <a:gd name="connsiteY36" fmla="*/ 556200 h 786554"/>
                <a:gd name="connsiteX37" fmla="*/ 178241 w 656638"/>
                <a:gd name="connsiteY37" fmla="*/ 555894 h 786554"/>
                <a:gd name="connsiteX38" fmla="*/ 177103 w 656638"/>
                <a:gd name="connsiteY38" fmla="*/ 550638 h 786554"/>
                <a:gd name="connsiteX39" fmla="*/ 177103 w 656638"/>
                <a:gd name="connsiteY39" fmla="*/ 419669 h 786554"/>
                <a:gd name="connsiteX40" fmla="*/ 167578 w 656638"/>
                <a:gd name="connsiteY40" fmla="*/ 257744 h 786554"/>
                <a:gd name="connsiteX41" fmla="*/ 165197 w 656638"/>
                <a:gd name="connsiteY41" fmla="*/ 145825 h 786554"/>
                <a:gd name="connsiteX42" fmla="*/ 110428 w 656638"/>
                <a:gd name="connsiteY42" fmla="*/ 93438 h 786554"/>
                <a:gd name="connsiteX43" fmla="*/ 24703 w 656638"/>
                <a:gd name="connsiteY43" fmla="*/ 69625 h 786554"/>
                <a:gd name="connsiteX44" fmla="*/ 891 w 656638"/>
                <a:gd name="connsiteY44" fmla="*/ 29144 h 786554"/>
                <a:gd name="connsiteX45" fmla="*/ 48515 w 656638"/>
                <a:gd name="connsiteY45" fmla="*/ 569 h 786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656638" h="786554">
                  <a:moveTo>
                    <a:pt x="48515" y="569"/>
                  </a:moveTo>
                  <a:cubicBezTo>
                    <a:pt x="69549" y="-2209"/>
                    <a:pt x="106459" y="5728"/>
                    <a:pt x="127097" y="12475"/>
                  </a:cubicBezTo>
                  <a:cubicBezTo>
                    <a:pt x="147735" y="19222"/>
                    <a:pt x="159641" y="30731"/>
                    <a:pt x="172341" y="41050"/>
                  </a:cubicBezTo>
                  <a:cubicBezTo>
                    <a:pt x="185041" y="51369"/>
                    <a:pt x="188613" y="68435"/>
                    <a:pt x="203297" y="74388"/>
                  </a:cubicBezTo>
                  <a:cubicBezTo>
                    <a:pt x="217981" y="80341"/>
                    <a:pt x="244572" y="81928"/>
                    <a:pt x="260447" y="76769"/>
                  </a:cubicBezTo>
                  <a:cubicBezTo>
                    <a:pt x="276322" y="71609"/>
                    <a:pt x="290609" y="53353"/>
                    <a:pt x="298547" y="43431"/>
                  </a:cubicBezTo>
                  <a:cubicBezTo>
                    <a:pt x="306485" y="33509"/>
                    <a:pt x="305691" y="15650"/>
                    <a:pt x="308072" y="17238"/>
                  </a:cubicBezTo>
                  <a:cubicBezTo>
                    <a:pt x="310453" y="18826"/>
                    <a:pt x="312040" y="35892"/>
                    <a:pt x="312834" y="52957"/>
                  </a:cubicBezTo>
                  <a:cubicBezTo>
                    <a:pt x="313628" y="70022"/>
                    <a:pt x="312437" y="81531"/>
                    <a:pt x="312834" y="119631"/>
                  </a:cubicBezTo>
                  <a:cubicBezTo>
                    <a:pt x="313231" y="157731"/>
                    <a:pt x="314819" y="231947"/>
                    <a:pt x="315216" y="281556"/>
                  </a:cubicBezTo>
                  <a:cubicBezTo>
                    <a:pt x="315613" y="331165"/>
                    <a:pt x="314422" y="376013"/>
                    <a:pt x="315216" y="417288"/>
                  </a:cubicBezTo>
                  <a:cubicBezTo>
                    <a:pt x="316010" y="458563"/>
                    <a:pt x="320772" y="496266"/>
                    <a:pt x="319978" y="529206"/>
                  </a:cubicBezTo>
                  <a:lnTo>
                    <a:pt x="319402" y="566526"/>
                  </a:lnTo>
                  <a:lnTo>
                    <a:pt x="320372" y="570208"/>
                  </a:lnTo>
                  <a:cubicBezTo>
                    <a:pt x="322958" y="594765"/>
                    <a:pt x="319684" y="630707"/>
                    <a:pt x="327125" y="645888"/>
                  </a:cubicBezTo>
                  <a:cubicBezTo>
                    <a:pt x="337047" y="666129"/>
                    <a:pt x="356889" y="671287"/>
                    <a:pt x="374748" y="672081"/>
                  </a:cubicBezTo>
                  <a:cubicBezTo>
                    <a:pt x="392607" y="672875"/>
                    <a:pt x="422375" y="675256"/>
                    <a:pt x="434281" y="650650"/>
                  </a:cubicBezTo>
                  <a:cubicBezTo>
                    <a:pt x="446187" y="626044"/>
                    <a:pt x="445790" y="568894"/>
                    <a:pt x="446187" y="524444"/>
                  </a:cubicBezTo>
                  <a:cubicBezTo>
                    <a:pt x="446584" y="479994"/>
                    <a:pt x="442217" y="421653"/>
                    <a:pt x="436661" y="383950"/>
                  </a:cubicBezTo>
                  <a:cubicBezTo>
                    <a:pt x="431105" y="346247"/>
                    <a:pt x="418008" y="323228"/>
                    <a:pt x="412849" y="298225"/>
                  </a:cubicBezTo>
                  <a:cubicBezTo>
                    <a:pt x="407690" y="273222"/>
                    <a:pt x="399355" y="248219"/>
                    <a:pt x="405705" y="233931"/>
                  </a:cubicBezTo>
                  <a:cubicBezTo>
                    <a:pt x="412055" y="219643"/>
                    <a:pt x="427930" y="219644"/>
                    <a:pt x="450949" y="212500"/>
                  </a:cubicBezTo>
                  <a:cubicBezTo>
                    <a:pt x="473968" y="205356"/>
                    <a:pt x="516037" y="200197"/>
                    <a:pt x="543818" y="191069"/>
                  </a:cubicBezTo>
                  <a:cubicBezTo>
                    <a:pt x="571599" y="181941"/>
                    <a:pt x="598983" y="162890"/>
                    <a:pt x="617636" y="157731"/>
                  </a:cubicBezTo>
                  <a:cubicBezTo>
                    <a:pt x="636289" y="152572"/>
                    <a:pt x="651370" y="149001"/>
                    <a:pt x="655736" y="160113"/>
                  </a:cubicBezTo>
                  <a:cubicBezTo>
                    <a:pt x="660102" y="171225"/>
                    <a:pt x="647402" y="202975"/>
                    <a:pt x="643830" y="224406"/>
                  </a:cubicBezTo>
                  <a:cubicBezTo>
                    <a:pt x="640258" y="245837"/>
                    <a:pt x="637480" y="258934"/>
                    <a:pt x="634305" y="288700"/>
                  </a:cubicBezTo>
                  <a:cubicBezTo>
                    <a:pt x="631130" y="318466"/>
                    <a:pt x="626764" y="362519"/>
                    <a:pt x="624780" y="403000"/>
                  </a:cubicBezTo>
                  <a:cubicBezTo>
                    <a:pt x="622796" y="443481"/>
                    <a:pt x="623590" y="490710"/>
                    <a:pt x="622399" y="531588"/>
                  </a:cubicBezTo>
                  <a:cubicBezTo>
                    <a:pt x="621208" y="572466"/>
                    <a:pt x="625970" y="613741"/>
                    <a:pt x="617636" y="648269"/>
                  </a:cubicBezTo>
                  <a:cubicBezTo>
                    <a:pt x="609302" y="682797"/>
                    <a:pt x="594617" y="716928"/>
                    <a:pt x="572392" y="738756"/>
                  </a:cubicBezTo>
                  <a:cubicBezTo>
                    <a:pt x="550167" y="760584"/>
                    <a:pt x="510083" y="771301"/>
                    <a:pt x="484286" y="779238"/>
                  </a:cubicBezTo>
                  <a:cubicBezTo>
                    <a:pt x="458489" y="787176"/>
                    <a:pt x="445789" y="786778"/>
                    <a:pt x="417611" y="786381"/>
                  </a:cubicBezTo>
                  <a:cubicBezTo>
                    <a:pt x="389433" y="785984"/>
                    <a:pt x="344984" y="784397"/>
                    <a:pt x="315218" y="776856"/>
                  </a:cubicBezTo>
                  <a:cubicBezTo>
                    <a:pt x="285453" y="769316"/>
                    <a:pt x="260449" y="762966"/>
                    <a:pt x="239018" y="741138"/>
                  </a:cubicBezTo>
                  <a:cubicBezTo>
                    <a:pt x="217587" y="719310"/>
                    <a:pt x="195758" y="680018"/>
                    <a:pt x="186630" y="645887"/>
                  </a:cubicBezTo>
                  <a:cubicBezTo>
                    <a:pt x="179784" y="620289"/>
                    <a:pt x="174947" y="581519"/>
                    <a:pt x="178147" y="556200"/>
                  </a:cubicBezTo>
                  <a:lnTo>
                    <a:pt x="178241" y="555894"/>
                  </a:lnTo>
                  <a:lnTo>
                    <a:pt x="177103" y="550638"/>
                  </a:lnTo>
                  <a:cubicBezTo>
                    <a:pt x="172738" y="515713"/>
                    <a:pt x="178690" y="468485"/>
                    <a:pt x="177103" y="419669"/>
                  </a:cubicBezTo>
                  <a:cubicBezTo>
                    <a:pt x="175516" y="370853"/>
                    <a:pt x="168372" y="303385"/>
                    <a:pt x="167578" y="257744"/>
                  </a:cubicBezTo>
                  <a:cubicBezTo>
                    <a:pt x="166784" y="212103"/>
                    <a:pt x="167975" y="169241"/>
                    <a:pt x="165197" y="145825"/>
                  </a:cubicBezTo>
                  <a:cubicBezTo>
                    <a:pt x="162419" y="122409"/>
                    <a:pt x="133844" y="106138"/>
                    <a:pt x="110428" y="93438"/>
                  </a:cubicBezTo>
                  <a:cubicBezTo>
                    <a:pt x="87012" y="80738"/>
                    <a:pt x="42959" y="80341"/>
                    <a:pt x="24703" y="69625"/>
                  </a:cubicBezTo>
                  <a:cubicBezTo>
                    <a:pt x="6447" y="58909"/>
                    <a:pt x="-3078" y="40653"/>
                    <a:pt x="891" y="29144"/>
                  </a:cubicBezTo>
                  <a:cubicBezTo>
                    <a:pt x="4860" y="17635"/>
                    <a:pt x="27481" y="3347"/>
                    <a:pt x="48515" y="569"/>
                  </a:cubicBezTo>
                  <a:close/>
                </a:path>
              </a:pathLst>
            </a:custGeom>
            <a:gradFill flip="none" rotWithShape="1">
              <a:gsLst>
                <a:gs pos="75250">
                  <a:srgbClr val="6F9640"/>
                </a:gs>
                <a:gs pos="25700">
                  <a:srgbClr val="6F9640"/>
                </a:gs>
                <a:gs pos="0">
                  <a:srgbClr val="CDE0B6"/>
                </a:gs>
                <a:gs pos="50000">
                  <a:srgbClr val="608137">
                    <a:shade val="67500"/>
                    <a:satMod val="115000"/>
                  </a:srgbClr>
                </a:gs>
                <a:gs pos="100000">
                  <a:srgbClr val="CDE0B6"/>
                </a:gs>
              </a:gsLst>
              <a:lin ang="0" scaled="0"/>
              <a:tileRect/>
            </a:gradFill>
            <a:ln w="3175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91" name="任意多边形 1190"/>
            <p:cNvSpPr/>
            <p:nvPr/>
          </p:nvSpPr>
          <p:spPr>
            <a:xfrm>
              <a:off x="6522699" y="1679653"/>
              <a:ext cx="472464" cy="292113"/>
            </a:xfrm>
            <a:custGeom>
              <a:avLst/>
              <a:gdLst>
                <a:gd name="connsiteX0" fmla="*/ 215809 w 472853"/>
                <a:gd name="connsiteY0" fmla="*/ 7336 h 288340"/>
                <a:gd name="connsiteX1" fmla="*/ 349159 w 472853"/>
                <a:gd name="connsiteY1" fmla="*/ 24004 h 288340"/>
                <a:gd name="connsiteX2" fmla="*/ 453934 w 472853"/>
                <a:gd name="connsiteY2" fmla="*/ 43054 h 288340"/>
                <a:gd name="connsiteX3" fmla="*/ 470602 w 472853"/>
                <a:gd name="connsiteY3" fmla="*/ 54961 h 288340"/>
                <a:gd name="connsiteX4" fmla="*/ 465840 w 472853"/>
                <a:gd name="connsiteY4" fmla="*/ 78773 h 288340"/>
                <a:gd name="connsiteX5" fmla="*/ 463459 w 472853"/>
                <a:gd name="connsiteY5" fmla="*/ 135923 h 288340"/>
                <a:gd name="connsiteX6" fmla="*/ 465840 w 472853"/>
                <a:gd name="connsiteY6" fmla="*/ 231173 h 288340"/>
                <a:gd name="connsiteX7" fmla="*/ 361065 w 472853"/>
                <a:gd name="connsiteY7" fmla="*/ 288323 h 288340"/>
                <a:gd name="connsiteX8" fmla="*/ 130084 w 472853"/>
                <a:gd name="connsiteY8" fmla="*/ 235936 h 288340"/>
                <a:gd name="connsiteX9" fmla="*/ 13402 w 472853"/>
                <a:gd name="connsiteY9" fmla="*/ 124017 h 288340"/>
                <a:gd name="connsiteX10" fmla="*/ 8640 w 472853"/>
                <a:gd name="connsiteY10" fmla="*/ 16861 h 288340"/>
                <a:gd name="connsiteX11" fmla="*/ 68171 w 472853"/>
                <a:gd name="connsiteY11" fmla="*/ 192 h 288340"/>
                <a:gd name="connsiteX12" fmla="*/ 163421 w 472853"/>
                <a:gd name="connsiteY12" fmla="*/ 7336 h 288340"/>
                <a:gd name="connsiteX13" fmla="*/ 215809 w 472853"/>
                <a:gd name="connsiteY13" fmla="*/ 7336 h 288340"/>
                <a:gd name="connsiteX0" fmla="*/ 220237 w 477281"/>
                <a:gd name="connsiteY0" fmla="*/ 9571 h 290575"/>
                <a:gd name="connsiteX1" fmla="*/ 353587 w 477281"/>
                <a:gd name="connsiteY1" fmla="*/ 26239 h 290575"/>
                <a:gd name="connsiteX2" fmla="*/ 458362 w 477281"/>
                <a:gd name="connsiteY2" fmla="*/ 45289 h 290575"/>
                <a:gd name="connsiteX3" fmla="*/ 475030 w 477281"/>
                <a:gd name="connsiteY3" fmla="*/ 57196 h 290575"/>
                <a:gd name="connsiteX4" fmla="*/ 470268 w 477281"/>
                <a:gd name="connsiteY4" fmla="*/ 81008 h 290575"/>
                <a:gd name="connsiteX5" fmla="*/ 467887 w 477281"/>
                <a:gd name="connsiteY5" fmla="*/ 138158 h 290575"/>
                <a:gd name="connsiteX6" fmla="*/ 470268 w 477281"/>
                <a:gd name="connsiteY6" fmla="*/ 233408 h 290575"/>
                <a:gd name="connsiteX7" fmla="*/ 365493 w 477281"/>
                <a:gd name="connsiteY7" fmla="*/ 290558 h 290575"/>
                <a:gd name="connsiteX8" fmla="*/ 134512 w 477281"/>
                <a:gd name="connsiteY8" fmla="*/ 238171 h 290575"/>
                <a:gd name="connsiteX9" fmla="*/ 17830 w 477281"/>
                <a:gd name="connsiteY9" fmla="*/ 126252 h 290575"/>
                <a:gd name="connsiteX10" fmla="*/ 5924 w 477281"/>
                <a:gd name="connsiteY10" fmla="*/ 11952 h 290575"/>
                <a:gd name="connsiteX11" fmla="*/ 72599 w 477281"/>
                <a:gd name="connsiteY11" fmla="*/ 2427 h 290575"/>
                <a:gd name="connsiteX12" fmla="*/ 167849 w 477281"/>
                <a:gd name="connsiteY12" fmla="*/ 9571 h 290575"/>
                <a:gd name="connsiteX13" fmla="*/ 220237 w 477281"/>
                <a:gd name="connsiteY13" fmla="*/ 9571 h 290575"/>
                <a:gd name="connsiteX0" fmla="*/ 216240 w 473284"/>
                <a:gd name="connsiteY0" fmla="*/ 11034 h 292036"/>
                <a:gd name="connsiteX1" fmla="*/ 349590 w 473284"/>
                <a:gd name="connsiteY1" fmla="*/ 27702 h 292036"/>
                <a:gd name="connsiteX2" fmla="*/ 454365 w 473284"/>
                <a:gd name="connsiteY2" fmla="*/ 46752 h 292036"/>
                <a:gd name="connsiteX3" fmla="*/ 471033 w 473284"/>
                <a:gd name="connsiteY3" fmla="*/ 58659 h 292036"/>
                <a:gd name="connsiteX4" fmla="*/ 466271 w 473284"/>
                <a:gd name="connsiteY4" fmla="*/ 82471 h 292036"/>
                <a:gd name="connsiteX5" fmla="*/ 463890 w 473284"/>
                <a:gd name="connsiteY5" fmla="*/ 139621 h 292036"/>
                <a:gd name="connsiteX6" fmla="*/ 466271 w 473284"/>
                <a:gd name="connsiteY6" fmla="*/ 234871 h 292036"/>
                <a:gd name="connsiteX7" fmla="*/ 361496 w 473284"/>
                <a:gd name="connsiteY7" fmla="*/ 292021 h 292036"/>
                <a:gd name="connsiteX8" fmla="*/ 130515 w 473284"/>
                <a:gd name="connsiteY8" fmla="*/ 239634 h 292036"/>
                <a:gd name="connsiteX9" fmla="*/ 28120 w 473284"/>
                <a:gd name="connsiteY9" fmla="*/ 149146 h 292036"/>
                <a:gd name="connsiteX10" fmla="*/ 1927 w 473284"/>
                <a:gd name="connsiteY10" fmla="*/ 13415 h 292036"/>
                <a:gd name="connsiteX11" fmla="*/ 68602 w 473284"/>
                <a:gd name="connsiteY11" fmla="*/ 3890 h 292036"/>
                <a:gd name="connsiteX12" fmla="*/ 163852 w 473284"/>
                <a:gd name="connsiteY12" fmla="*/ 11034 h 292036"/>
                <a:gd name="connsiteX13" fmla="*/ 216240 w 473284"/>
                <a:gd name="connsiteY13" fmla="*/ 11034 h 292036"/>
                <a:gd name="connsiteX0" fmla="*/ 216240 w 471457"/>
                <a:gd name="connsiteY0" fmla="*/ 11034 h 292113"/>
                <a:gd name="connsiteX1" fmla="*/ 349590 w 471457"/>
                <a:gd name="connsiteY1" fmla="*/ 27702 h 292113"/>
                <a:gd name="connsiteX2" fmla="*/ 454365 w 471457"/>
                <a:gd name="connsiteY2" fmla="*/ 46752 h 292113"/>
                <a:gd name="connsiteX3" fmla="*/ 471033 w 471457"/>
                <a:gd name="connsiteY3" fmla="*/ 58659 h 292113"/>
                <a:gd name="connsiteX4" fmla="*/ 466271 w 471457"/>
                <a:gd name="connsiteY4" fmla="*/ 82471 h 292113"/>
                <a:gd name="connsiteX5" fmla="*/ 463890 w 471457"/>
                <a:gd name="connsiteY5" fmla="*/ 139621 h 292113"/>
                <a:gd name="connsiteX6" fmla="*/ 454365 w 471457"/>
                <a:gd name="connsiteY6" fmla="*/ 249159 h 292113"/>
                <a:gd name="connsiteX7" fmla="*/ 361496 w 471457"/>
                <a:gd name="connsiteY7" fmla="*/ 292021 h 292113"/>
                <a:gd name="connsiteX8" fmla="*/ 130515 w 471457"/>
                <a:gd name="connsiteY8" fmla="*/ 239634 h 292113"/>
                <a:gd name="connsiteX9" fmla="*/ 28120 w 471457"/>
                <a:gd name="connsiteY9" fmla="*/ 149146 h 292113"/>
                <a:gd name="connsiteX10" fmla="*/ 1927 w 471457"/>
                <a:gd name="connsiteY10" fmla="*/ 13415 h 292113"/>
                <a:gd name="connsiteX11" fmla="*/ 68602 w 471457"/>
                <a:gd name="connsiteY11" fmla="*/ 3890 h 292113"/>
                <a:gd name="connsiteX12" fmla="*/ 163852 w 471457"/>
                <a:gd name="connsiteY12" fmla="*/ 11034 h 292113"/>
                <a:gd name="connsiteX13" fmla="*/ 216240 w 471457"/>
                <a:gd name="connsiteY13" fmla="*/ 11034 h 292113"/>
                <a:gd name="connsiteX0" fmla="*/ 216240 w 472576"/>
                <a:gd name="connsiteY0" fmla="*/ 11034 h 292113"/>
                <a:gd name="connsiteX1" fmla="*/ 349590 w 472576"/>
                <a:gd name="connsiteY1" fmla="*/ 27702 h 292113"/>
                <a:gd name="connsiteX2" fmla="*/ 454365 w 472576"/>
                <a:gd name="connsiteY2" fmla="*/ 46752 h 292113"/>
                <a:gd name="connsiteX3" fmla="*/ 471033 w 472576"/>
                <a:gd name="connsiteY3" fmla="*/ 58659 h 292113"/>
                <a:gd name="connsiteX4" fmla="*/ 471034 w 472576"/>
                <a:gd name="connsiteY4" fmla="*/ 87233 h 292113"/>
                <a:gd name="connsiteX5" fmla="*/ 463890 w 472576"/>
                <a:gd name="connsiteY5" fmla="*/ 139621 h 292113"/>
                <a:gd name="connsiteX6" fmla="*/ 454365 w 472576"/>
                <a:gd name="connsiteY6" fmla="*/ 249159 h 292113"/>
                <a:gd name="connsiteX7" fmla="*/ 361496 w 472576"/>
                <a:gd name="connsiteY7" fmla="*/ 292021 h 292113"/>
                <a:gd name="connsiteX8" fmla="*/ 130515 w 472576"/>
                <a:gd name="connsiteY8" fmla="*/ 239634 h 292113"/>
                <a:gd name="connsiteX9" fmla="*/ 28120 w 472576"/>
                <a:gd name="connsiteY9" fmla="*/ 149146 h 292113"/>
                <a:gd name="connsiteX10" fmla="*/ 1927 w 472576"/>
                <a:gd name="connsiteY10" fmla="*/ 13415 h 292113"/>
                <a:gd name="connsiteX11" fmla="*/ 68602 w 472576"/>
                <a:gd name="connsiteY11" fmla="*/ 3890 h 292113"/>
                <a:gd name="connsiteX12" fmla="*/ 163852 w 472576"/>
                <a:gd name="connsiteY12" fmla="*/ 11034 h 292113"/>
                <a:gd name="connsiteX13" fmla="*/ 216240 w 472576"/>
                <a:gd name="connsiteY13" fmla="*/ 11034 h 292113"/>
                <a:gd name="connsiteX0" fmla="*/ 216240 w 472268"/>
                <a:gd name="connsiteY0" fmla="*/ 11034 h 292113"/>
                <a:gd name="connsiteX1" fmla="*/ 349590 w 472268"/>
                <a:gd name="connsiteY1" fmla="*/ 27702 h 292113"/>
                <a:gd name="connsiteX2" fmla="*/ 454365 w 472268"/>
                <a:gd name="connsiteY2" fmla="*/ 46752 h 292113"/>
                <a:gd name="connsiteX3" fmla="*/ 471033 w 472268"/>
                <a:gd name="connsiteY3" fmla="*/ 58659 h 292113"/>
                <a:gd name="connsiteX4" fmla="*/ 471034 w 472268"/>
                <a:gd name="connsiteY4" fmla="*/ 87233 h 292113"/>
                <a:gd name="connsiteX5" fmla="*/ 471034 w 472268"/>
                <a:gd name="connsiteY5" fmla="*/ 139621 h 292113"/>
                <a:gd name="connsiteX6" fmla="*/ 454365 w 472268"/>
                <a:gd name="connsiteY6" fmla="*/ 249159 h 292113"/>
                <a:gd name="connsiteX7" fmla="*/ 361496 w 472268"/>
                <a:gd name="connsiteY7" fmla="*/ 292021 h 292113"/>
                <a:gd name="connsiteX8" fmla="*/ 130515 w 472268"/>
                <a:gd name="connsiteY8" fmla="*/ 239634 h 292113"/>
                <a:gd name="connsiteX9" fmla="*/ 28120 w 472268"/>
                <a:gd name="connsiteY9" fmla="*/ 149146 h 292113"/>
                <a:gd name="connsiteX10" fmla="*/ 1927 w 472268"/>
                <a:gd name="connsiteY10" fmla="*/ 13415 h 292113"/>
                <a:gd name="connsiteX11" fmla="*/ 68602 w 472268"/>
                <a:gd name="connsiteY11" fmla="*/ 3890 h 292113"/>
                <a:gd name="connsiteX12" fmla="*/ 163852 w 472268"/>
                <a:gd name="connsiteY12" fmla="*/ 11034 h 292113"/>
                <a:gd name="connsiteX13" fmla="*/ 216240 w 472268"/>
                <a:gd name="connsiteY13" fmla="*/ 11034 h 292113"/>
                <a:gd name="connsiteX0" fmla="*/ 216240 w 472464"/>
                <a:gd name="connsiteY0" fmla="*/ 11034 h 292113"/>
                <a:gd name="connsiteX1" fmla="*/ 349590 w 472464"/>
                <a:gd name="connsiteY1" fmla="*/ 27702 h 292113"/>
                <a:gd name="connsiteX2" fmla="*/ 454365 w 472464"/>
                <a:gd name="connsiteY2" fmla="*/ 46752 h 292113"/>
                <a:gd name="connsiteX3" fmla="*/ 466271 w 472464"/>
                <a:gd name="connsiteY3" fmla="*/ 51515 h 292113"/>
                <a:gd name="connsiteX4" fmla="*/ 471034 w 472464"/>
                <a:gd name="connsiteY4" fmla="*/ 87233 h 292113"/>
                <a:gd name="connsiteX5" fmla="*/ 471034 w 472464"/>
                <a:gd name="connsiteY5" fmla="*/ 139621 h 292113"/>
                <a:gd name="connsiteX6" fmla="*/ 454365 w 472464"/>
                <a:gd name="connsiteY6" fmla="*/ 249159 h 292113"/>
                <a:gd name="connsiteX7" fmla="*/ 361496 w 472464"/>
                <a:gd name="connsiteY7" fmla="*/ 292021 h 292113"/>
                <a:gd name="connsiteX8" fmla="*/ 130515 w 472464"/>
                <a:gd name="connsiteY8" fmla="*/ 239634 h 292113"/>
                <a:gd name="connsiteX9" fmla="*/ 28120 w 472464"/>
                <a:gd name="connsiteY9" fmla="*/ 149146 h 292113"/>
                <a:gd name="connsiteX10" fmla="*/ 1927 w 472464"/>
                <a:gd name="connsiteY10" fmla="*/ 13415 h 292113"/>
                <a:gd name="connsiteX11" fmla="*/ 68602 w 472464"/>
                <a:gd name="connsiteY11" fmla="*/ 3890 h 292113"/>
                <a:gd name="connsiteX12" fmla="*/ 163852 w 472464"/>
                <a:gd name="connsiteY12" fmla="*/ 11034 h 292113"/>
                <a:gd name="connsiteX13" fmla="*/ 216240 w 472464"/>
                <a:gd name="connsiteY13" fmla="*/ 11034 h 29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2464" h="292113">
                  <a:moveTo>
                    <a:pt x="216240" y="11034"/>
                  </a:moveTo>
                  <a:cubicBezTo>
                    <a:pt x="263071" y="16391"/>
                    <a:pt x="309903" y="21749"/>
                    <a:pt x="349590" y="27702"/>
                  </a:cubicBezTo>
                  <a:cubicBezTo>
                    <a:pt x="389277" y="33655"/>
                    <a:pt x="434918" y="42783"/>
                    <a:pt x="454365" y="46752"/>
                  </a:cubicBezTo>
                  <a:cubicBezTo>
                    <a:pt x="473812" y="50721"/>
                    <a:pt x="463493" y="44768"/>
                    <a:pt x="466271" y="51515"/>
                  </a:cubicBezTo>
                  <a:cubicBezTo>
                    <a:pt x="469049" y="58262"/>
                    <a:pt x="470240" y="72549"/>
                    <a:pt x="471034" y="87233"/>
                  </a:cubicBezTo>
                  <a:cubicBezTo>
                    <a:pt x="471828" y="101917"/>
                    <a:pt x="473812" y="112633"/>
                    <a:pt x="471034" y="139621"/>
                  </a:cubicBezTo>
                  <a:cubicBezTo>
                    <a:pt x="468256" y="166609"/>
                    <a:pt x="472621" y="223759"/>
                    <a:pt x="454365" y="249159"/>
                  </a:cubicBezTo>
                  <a:cubicBezTo>
                    <a:pt x="436109" y="274559"/>
                    <a:pt x="415471" y="293609"/>
                    <a:pt x="361496" y="292021"/>
                  </a:cubicBezTo>
                  <a:cubicBezTo>
                    <a:pt x="307521" y="290434"/>
                    <a:pt x="186078" y="263447"/>
                    <a:pt x="130515" y="239634"/>
                  </a:cubicBezTo>
                  <a:cubicBezTo>
                    <a:pt x="74952" y="215822"/>
                    <a:pt x="49551" y="186849"/>
                    <a:pt x="28120" y="149146"/>
                  </a:cubicBezTo>
                  <a:cubicBezTo>
                    <a:pt x="6689" y="111443"/>
                    <a:pt x="-4820" y="37624"/>
                    <a:pt x="1927" y="13415"/>
                  </a:cubicBezTo>
                  <a:cubicBezTo>
                    <a:pt x="8674" y="-10794"/>
                    <a:pt x="42805" y="5477"/>
                    <a:pt x="68602" y="3890"/>
                  </a:cubicBezTo>
                  <a:cubicBezTo>
                    <a:pt x="94399" y="2303"/>
                    <a:pt x="163852" y="11034"/>
                    <a:pt x="163852" y="11034"/>
                  </a:cubicBezTo>
                  <a:lnTo>
                    <a:pt x="216240" y="11034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63AED3">
                    <a:shade val="30000"/>
                    <a:satMod val="115000"/>
                  </a:srgbClr>
                </a:gs>
                <a:gs pos="50000">
                  <a:srgbClr val="63AED3">
                    <a:shade val="67500"/>
                    <a:satMod val="115000"/>
                  </a:srgbClr>
                </a:gs>
                <a:gs pos="100000">
                  <a:srgbClr val="63AED3">
                    <a:shade val="100000"/>
                    <a:satMod val="115000"/>
                  </a:srgbClr>
                </a:gs>
              </a:gsLst>
              <a:lin ang="0" scaled="1"/>
              <a:tileRect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92" name="任意多边形 1191"/>
            <p:cNvSpPr/>
            <p:nvPr/>
          </p:nvSpPr>
          <p:spPr>
            <a:xfrm>
              <a:off x="6524238" y="1651593"/>
              <a:ext cx="469196" cy="104718"/>
            </a:xfrm>
            <a:custGeom>
              <a:avLst/>
              <a:gdLst>
                <a:gd name="connsiteX0" fmla="*/ 29516 w 475162"/>
                <a:gd name="connsiteY0" fmla="*/ 3191 h 111648"/>
                <a:gd name="connsiteX1" fmla="*/ 188266 w 475162"/>
                <a:gd name="connsiteY1" fmla="*/ 9541 h 111648"/>
                <a:gd name="connsiteX2" fmla="*/ 315266 w 475162"/>
                <a:gd name="connsiteY2" fmla="*/ 28591 h 111648"/>
                <a:gd name="connsiteX3" fmla="*/ 420041 w 475162"/>
                <a:gd name="connsiteY3" fmla="*/ 53991 h 111648"/>
                <a:gd name="connsiteX4" fmla="*/ 470841 w 475162"/>
                <a:gd name="connsiteY4" fmla="*/ 69866 h 111648"/>
                <a:gd name="connsiteX5" fmla="*/ 464491 w 475162"/>
                <a:gd name="connsiteY5" fmla="*/ 101616 h 111648"/>
                <a:gd name="connsiteX6" fmla="*/ 400991 w 475162"/>
                <a:gd name="connsiteY6" fmla="*/ 111141 h 111648"/>
                <a:gd name="connsiteX7" fmla="*/ 299391 w 475162"/>
                <a:gd name="connsiteY7" fmla="*/ 88916 h 111648"/>
                <a:gd name="connsiteX8" fmla="*/ 210491 w 475162"/>
                <a:gd name="connsiteY8" fmla="*/ 79391 h 111648"/>
                <a:gd name="connsiteX9" fmla="*/ 96191 w 475162"/>
                <a:gd name="connsiteY9" fmla="*/ 79391 h 111648"/>
                <a:gd name="connsiteX10" fmla="*/ 7291 w 475162"/>
                <a:gd name="connsiteY10" fmla="*/ 60341 h 111648"/>
                <a:gd name="connsiteX11" fmla="*/ 29516 w 475162"/>
                <a:gd name="connsiteY11" fmla="*/ 3191 h 111648"/>
                <a:gd name="connsiteX0" fmla="*/ 29516 w 470901"/>
                <a:gd name="connsiteY0" fmla="*/ 3191 h 111676"/>
                <a:gd name="connsiteX1" fmla="*/ 188266 w 470901"/>
                <a:gd name="connsiteY1" fmla="*/ 9541 h 111676"/>
                <a:gd name="connsiteX2" fmla="*/ 315266 w 470901"/>
                <a:gd name="connsiteY2" fmla="*/ 28591 h 111676"/>
                <a:gd name="connsiteX3" fmla="*/ 420041 w 470901"/>
                <a:gd name="connsiteY3" fmla="*/ 53991 h 111676"/>
                <a:gd name="connsiteX4" fmla="*/ 463698 w 470901"/>
                <a:gd name="connsiteY4" fmla="*/ 67485 h 111676"/>
                <a:gd name="connsiteX5" fmla="*/ 464491 w 470901"/>
                <a:gd name="connsiteY5" fmla="*/ 101616 h 111676"/>
                <a:gd name="connsiteX6" fmla="*/ 400991 w 470901"/>
                <a:gd name="connsiteY6" fmla="*/ 111141 h 111676"/>
                <a:gd name="connsiteX7" fmla="*/ 299391 w 470901"/>
                <a:gd name="connsiteY7" fmla="*/ 88916 h 111676"/>
                <a:gd name="connsiteX8" fmla="*/ 210491 w 470901"/>
                <a:gd name="connsiteY8" fmla="*/ 79391 h 111676"/>
                <a:gd name="connsiteX9" fmla="*/ 96191 w 470901"/>
                <a:gd name="connsiteY9" fmla="*/ 79391 h 111676"/>
                <a:gd name="connsiteX10" fmla="*/ 7291 w 470901"/>
                <a:gd name="connsiteY10" fmla="*/ 60341 h 111676"/>
                <a:gd name="connsiteX11" fmla="*/ 29516 w 470901"/>
                <a:gd name="connsiteY11" fmla="*/ 3191 h 111676"/>
                <a:gd name="connsiteX0" fmla="*/ 28106 w 469491"/>
                <a:gd name="connsiteY0" fmla="*/ 4133 h 107855"/>
                <a:gd name="connsiteX1" fmla="*/ 186856 w 469491"/>
                <a:gd name="connsiteY1" fmla="*/ 5720 h 107855"/>
                <a:gd name="connsiteX2" fmla="*/ 313856 w 469491"/>
                <a:gd name="connsiteY2" fmla="*/ 24770 h 107855"/>
                <a:gd name="connsiteX3" fmla="*/ 418631 w 469491"/>
                <a:gd name="connsiteY3" fmla="*/ 50170 h 107855"/>
                <a:gd name="connsiteX4" fmla="*/ 462288 w 469491"/>
                <a:gd name="connsiteY4" fmla="*/ 63664 h 107855"/>
                <a:gd name="connsiteX5" fmla="*/ 463081 w 469491"/>
                <a:gd name="connsiteY5" fmla="*/ 97795 h 107855"/>
                <a:gd name="connsiteX6" fmla="*/ 399581 w 469491"/>
                <a:gd name="connsiteY6" fmla="*/ 107320 h 107855"/>
                <a:gd name="connsiteX7" fmla="*/ 297981 w 469491"/>
                <a:gd name="connsiteY7" fmla="*/ 85095 h 107855"/>
                <a:gd name="connsiteX8" fmla="*/ 209081 w 469491"/>
                <a:gd name="connsiteY8" fmla="*/ 75570 h 107855"/>
                <a:gd name="connsiteX9" fmla="*/ 94781 w 469491"/>
                <a:gd name="connsiteY9" fmla="*/ 75570 h 107855"/>
                <a:gd name="connsiteX10" fmla="*/ 5881 w 469491"/>
                <a:gd name="connsiteY10" fmla="*/ 56520 h 107855"/>
                <a:gd name="connsiteX11" fmla="*/ 28106 w 469491"/>
                <a:gd name="connsiteY11" fmla="*/ 4133 h 107855"/>
                <a:gd name="connsiteX0" fmla="*/ 26579 w 470346"/>
                <a:gd name="connsiteY0" fmla="*/ 5758 h 104718"/>
                <a:gd name="connsiteX1" fmla="*/ 187711 w 470346"/>
                <a:gd name="connsiteY1" fmla="*/ 2583 h 104718"/>
                <a:gd name="connsiteX2" fmla="*/ 314711 w 470346"/>
                <a:gd name="connsiteY2" fmla="*/ 21633 h 104718"/>
                <a:gd name="connsiteX3" fmla="*/ 419486 w 470346"/>
                <a:gd name="connsiteY3" fmla="*/ 47033 h 104718"/>
                <a:gd name="connsiteX4" fmla="*/ 463143 w 470346"/>
                <a:gd name="connsiteY4" fmla="*/ 60527 h 104718"/>
                <a:gd name="connsiteX5" fmla="*/ 463936 w 470346"/>
                <a:gd name="connsiteY5" fmla="*/ 94658 h 104718"/>
                <a:gd name="connsiteX6" fmla="*/ 400436 w 470346"/>
                <a:gd name="connsiteY6" fmla="*/ 104183 h 104718"/>
                <a:gd name="connsiteX7" fmla="*/ 298836 w 470346"/>
                <a:gd name="connsiteY7" fmla="*/ 81958 h 104718"/>
                <a:gd name="connsiteX8" fmla="*/ 209936 w 470346"/>
                <a:gd name="connsiteY8" fmla="*/ 72433 h 104718"/>
                <a:gd name="connsiteX9" fmla="*/ 95636 w 470346"/>
                <a:gd name="connsiteY9" fmla="*/ 72433 h 104718"/>
                <a:gd name="connsiteX10" fmla="*/ 6736 w 470346"/>
                <a:gd name="connsiteY10" fmla="*/ 53383 h 104718"/>
                <a:gd name="connsiteX11" fmla="*/ 26579 w 470346"/>
                <a:gd name="connsiteY11" fmla="*/ 5758 h 104718"/>
                <a:gd name="connsiteX0" fmla="*/ 26579 w 468897"/>
                <a:gd name="connsiteY0" fmla="*/ 5758 h 104718"/>
                <a:gd name="connsiteX1" fmla="*/ 187711 w 468897"/>
                <a:gd name="connsiteY1" fmla="*/ 2583 h 104718"/>
                <a:gd name="connsiteX2" fmla="*/ 314711 w 468897"/>
                <a:gd name="connsiteY2" fmla="*/ 21633 h 104718"/>
                <a:gd name="connsiteX3" fmla="*/ 419486 w 468897"/>
                <a:gd name="connsiteY3" fmla="*/ 47033 h 104718"/>
                <a:gd name="connsiteX4" fmla="*/ 463143 w 468897"/>
                <a:gd name="connsiteY4" fmla="*/ 60527 h 104718"/>
                <a:gd name="connsiteX5" fmla="*/ 461555 w 468897"/>
                <a:gd name="connsiteY5" fmla="*/ 94658 h 104718"/>
                <a:gd name="connsiteX6" fmla="*/ 400436 w 468897"/>
                <a:gd name="connsiteY6" fmla="*/ 104183 h 104718"/>
                <a:gd name="connsiteX7" fmla="*/ 298836 w 468897"/>
                <a:gd name="connsiteY7" fmla="*/ 81958 h 104718"/>
                <a:gd name="connsiteX8" fmla="*/ 209936 w 468897"/>
                <a:gd name="connsiteY8" fmla="*/ 72433 h 104718"/>
                <a:gd name="connsiteX9" fmla="*/ 95636 w 468897"/>
                <a:gd name="connsiteY9" fmla="*/ 72433 h 104718"/>
                <a:gd name="connsiteX10" fmla="*/ 6736 w 468897"/>
                <a:gd name="connsiteY10" fmla="*/ 53383 h 104718"/>
                <a:gd name="connsiteX11" fmla="*/ 26579 w 468897"/>
                <a:gd name="connsiteY11" fmla="*/ 5758 h 104718"/>
                <a:gd name="connsiteX0" fmla="*/ 26579 w 469196"/>
                <a:gd name="connsiteY0" fmla="*/ 5758 h 104718"/>
                <a:gd name="connsiteX1" fmla="*/ 187711 w 469196"/>
                <a:gd name="connsiteY1" fmla="*/ 2583 h 104718"/>
                <a:gd name="connsiteX2" fmla="*/ 314711 w 469196"/>
                <a:gd name="connsiteY2" fmla="*/ 21633 h 104718"/>
                <a:gd name="connsiteX3" fmla="*/ 414724 w 469196"/>
                <a:gd name="connsiteY3" fmla="*/ 42271 h 104718"/>
                <a:gd name="connsiteX4" fmla="*/ 463143 w 469196"/>
                <a:gd name="connsiteY4" fmla="*/ 60527 h 104718"/>
                <a:gd name="connsiteX5" fmla="*/ 461555 w 469196"/>
                <a:gd name="connsiteY5" fmla="*/ 94658 h 104718"/>
                <a:gd name="connsiteX6" fmla="*/ 400436 w 469196"/>
                <a:gd name="connsiteY6" fmla="*/ 104183 h 104718"/>
                <a:gd name="connsiteX7" fmla="*/ 298836 w 469196"/>
                <a:gd name="connsiteY7" fmla="*/ 81958 h 104718"/>
                <a:gd name="connsiteX8" fmla="*/ 209936 w 469196"/>
                <a:gd name="connsiteY8" fmla="*/ 72433 h 104718"/>
                <a:gd name="connsiteX9" fmla="*/ 95636 w 469196"/>
                <a:gd name="connsiteY9" fmla="*/ 72433 h 104718"/>
                <a:gd name="connsiteX10" fmla="*/ 6736 w 469196"/>
                <a:gd name="connsiteY10" fmla="*/ 53383 h 104718"/>
                <a:gd name="connsiteX11" fmla="*/ 26579 w 469196"/>
                <a:gd name="connsiteY11" fmla="*/ 5758 h 104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196" h="104718">
                  <a:moveTo>
                    <a:pt x="26579" y="5758"/>
                  </a:moveTo>
                  <a:cubicBezTo>
                    <a:pt x="56742" y="-2709"/>
                    <a:pt x="139689" y="-63"/>
                    <a:pt x="187711" y="2583"/>
                  </a:cubicBezTo>
                  <a:cubicBezTo>
                    <a:pt x="235733" y="5229"/>
                    <a:pt x="276876" y="15018"/>
                    <a:pt x="314711" y="21633"/>
                  </a:cubicBezTo>
                  <a:cubicBezTo>
                    <a:pt x="352546" y="28248"/>
                    <a:pt x="389985" y="35789"/>
                    <a:pt x="414724" y="42271"/>
                  </a:cubicBezTo>
                  <a:cubicBezTo>
                    <a:pt x="439463" y="48753"/>
                    <a:pt x="455338" y="51796"/>
                    <a:pt x="463143" y="60527"/>
                  </a:cubicBezTo>
                  <a:cubicBezTo>
                    <a:pt x="470948" y="69258"/>
                    <a:pt x="472006" y="87382"/>
                    <a:pt x="461555" y="94658"/>
                  </a:cubicBezTo>
                  <a:cubicBezTo>
                    <a:pt x="451104" y="101934"/>
                    <a:pt x="427556" y="106300"/>
                    <a:pt x="400436" y="104183"/>
                  </a:cubicBezTo>
                  <a:cubicBezTo>
                    <a:pt x="373316" y="102066"/>
                    <a:pt x="330586" y="87250"/>
                    <a:pt x="298836" y="81958"/>
                  </a:cubicBezTo>
                  <a:cubicBezTo>
                    <a:pt x="267086" y="76666"/>
                    <a:pt x="243803" y="74020"/>
                    <a:pt x="209936" y="72433"/>
                  </a:cubicBezTo>
                  <a:cubicBezTo>
                    <a:pt x="176069" y="70846"/>
                    <a:pt x="129503" y="75608"/>
                    <a:pt x="95636" y="72433"/>
                  </a:cubicBezTo>
                  <a:cubicBezTo>
                    <a:pt x="61769" y="69258"/>
                    <a:pt x="18245" y="64495"/>
                    <a:pt x="6736" y="53383"/>
                  </a:cubicBezTo>
                  <a:cubicBezTo>
                    <a:pt x="-4773" y="42271"/>
                    <a:pt x="-3584" y="14225"/>
                    <a:pt x="26579" y="575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2172A2">
                    <a:shade val="30000"/>
                    <a:satMod val="115000"/>
                  </a:srgbClr>
                </a:gs>
                <a:gs pos="50000">
                  <a:srgbClr val="2172A2">
                    <a:shade val="67500"/>
                    <a:satMod val="115000"/>
                  </a:srgbClr>
                </a:gs>
                <a:gs pos="100000">
                  <a:srgbClr val="2172A2">
                    <a:shade val="100000"/>
                    <a:satMod val="115000"/>
                  </a:srgbClr>
                </a:gs>
              </a:gsLst>
              <a:lin ang="16200000" scaled="1"/>
              <a:tileRect/>
            </a:gradFill>
            <a:ln w="19050">
              <a:solidFill>
                <a:srgbClr val="AED8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93" name="任意多边形 1192"/>
            <p:cNvSpPr/>
            <p:nvPr/>
          </p:nvSpPr>
          <p:spPr>
            <a:xfrm>
              <a:off x="6659635" y="1834415"/>
              <a:ext cx="774011" cy="935968"/>
            </a:xfrm>
            <a:custGeom>
              <a:avLst/>
              <a:gdLst>
                <a:gd name="connsiteX0" fmla="*/ 18708 w 797004"/>
                <a:gd name="connsiteY0" fmla="*/ 12588 h 803554"/>
                <a:gd name="connsiteX1" fmla="*/ 228258 w 797004"/>
                <a:gd name="connsiteY1" fmla="*/ 12588 h 803554"/>
                <a:gd name="connsiteX2" fmla="*/ 433046 w 797004"/>
                <a:gd name="connsiteY2" fmla="*/ 74500 h 803554"/>
                <a:gd name="connsiteX3" fmla="*/ 609258 w 797004"/>
                <a:gd name="connsiteY3" fmla="*/ 160225 h 803554"/>
                <a:gd name="connsiteX4" fmla="*/ 723558 w 797004"/>
                <a:gd name="connsiteY4" fmla="*/ 241188 h 803554"/>
                <a:gd name="connsiteX5" fmla="*/ 794996 w 797004"/>
                <a:gd name="connsiteY5" fmla="*/ 298338 h 803554"/>
                <a:gd name="connsiteX6" fmla="*/ 775946 w 797004"/>
                <a:gd name="connsiteY6" fmla="*/ 365013 h 803554"/>
                <a:gd name="connsiteX7" fmla="*/ 761658 w 797004"/>
                <a:gd name="connsiteY7" fmla="*/ 474550 h 803554"/>
                <a:gd name="connsiteX8" fmla="*/ 737846 w 797004"/>
                <a:gd name="connsiteY8" fmla="*/ 612663 h 803554"/>
                <a:gd name="connsiteX9" fmla="*/ 690221 w 797004"/>
                <a:gd name="connsiteY9" fmla="*/ 736488 h 803554"/>
                <a:gd name="connsiteX10" fmla="*/ 518771 w 797004"/>
                <a:gd name="connsiteY10" fmla="*/ 803163 h 803554"/>
                <a:gd name="connsiteX11" fmla="*/ 180633 w 797004"/>
                <a:gd name="connsiteY11" fmla="*/ 707913 h 803554"/>
                <a:gd name="connsiteX12" fmla="*/ 61571 w 797004"/>
                <a:gd name="connsiteY12" fmla="*/ 531700 h 803554"/>
                <a:gd name="connsiteX13" fmla="*/ 13946 w 797004"/>
                <a:gd name="connsiteY13" fmla="*/ 145938 h 803554"/>
                <a:gd name="connsiteX14" fmla="*/ 18708 w 797004"/>
                <a:gd name="connsiteY14" fmla="*/ 12588 h 803554"/>
                <a:gd name="connsiteX0" fmla="*/ 18708 w 784138"/>
                <a:gd name="connsiteY0" fmla="*/ 12588 h 803554"/>
                <a:gd name="connsiteX1" fmla="*/ 228258 w 784138"/>
                <a:gd name="connsiteY1" fmla="*/ 12588 h 803554"/>
                <a:gd name="connsiteX2" fmla="*/ 433046 w 784138"/>
                <a:gd name="connsiteY2" fmla="*/ 74500 h 803554"/>
                <a:gd name="connsiteX3" fmla="*/ 609258 w 784138"/>
                <a:gd name="connsiteY3" fmla="*/ 160225 h 803554"/>
                <a:gd name="connsiteX4" fmla="*/ 723558 w 784138"/>
                <a:gd name="connsiteY4" fmla="*/ 241188 h 803554"/>
                <a:gd name="connsiteX5" fmla="*/ 780709 w 784138"/>
                <a:gd name="connsiteY5" fmla="*/ 288813 h 803554"/>
                <a:gd name="connsiteX6" fmla="*/ 775946 w 784138"/>
                <a:gd name="connsiteY6" fmla="*/ 365013 h 803554"/>
                <a:gd name="connsiteX7" fmla="*/ 761658 w 784138"/>
                <a:gd name="connsiteY7" fmla="*/ 474550 h 803554"/>
                <a:gd name="connsiteX8" fmla="*/ 737846 w 784138"/>
                <a:gd name="connsiteY8" fmla="*/ 612663 h 803554"/>
                <a:gd name="connsiteX9" fmla="*/ 690221 w 784138"/>
                <a:gd name="connsiteY9" fmla="*/ 736488 h 803554"/>
                <a:gd name="connsiteX10" fmla="*/ 518771 w 784138"/>
                <a:gd name="connsiteY10" fmla="*/ 803163 h 803554"/>
                <a:gd name="connsiteX11" fmla="*/ 180633 w 784138"/>
                <a:gd name="connsiteY11" fmla="*/ 707913 h 803554"/>
                <a:gd name="connsiteX12" fmla="*/ 61571 w 784138"/>
                <a:gd name="connsiteY12" fmla="*/ 531700 h 803554"/>
                <a:gd name="connsiteX13" fmla="*/ 13946 w 784138"/>
                <a:gd name="connsiteY13" fmla="*/ 145938 h 803554"/>
                <a:gd name="connsiteX14" fmla="*/ 18708 w 784138"/>
                <a:gd name="connsiteY14" fmla="*/ 12588 h 803554"/>
                <a:gd name="connsiteX0" fmla="*/ 18708 w 784854"/>
                <a:gd name="connsiteY0" fmla="*/ 12588 h 803554"/>
                <a:gd name="connsiteX1" fmla="*/ 228258 w 784854"/>
                <a:gd name="connsiteY1" fmla="*/ 12588 h 803554"/>
                <a:gd name="connsiteX2" fmla="*/ 433046 w 784854"/>
                <a:gd name="connsiteY2" fmla="*/ 74500 h 803554"/>
                <a:gd name="connsiteX3" fmla="*/ 609258 w 784854"/>
                <a:gd name="connsiteY3" fmla="*/ 160225 h 803554"/>
                <a:gd name="connsiteX4" fmla="*/ 723558 w 784854"/>
                <a:gd name="connsiteY4" fmla="*/ 241188 h 803554"/>
                <a:gd name="connsiteX5" fmla="*/ 780709 w 784854"/>
                <a:gd name="connsiteY5" fmla="*/ 288813 h 803554"/>
                <a:gd name="connsiteX6" fmla="*/ 778328 w 784854"/>
                <a:gd name="connsiteY6" fmla="*/ 365013 h 803554"/>
                <a:gd name="connsiteX7" fmla="*/ 761658 w 784854"/>
                <a:gd name="connsiteY7" fmla="*/ 474550 h 803554"/>
                <a:gd name="connsiteX8" fmla="*/ 737846 w 784854"/>
                <a:gd name="connsiteY8" fmla="*/ 612663 h 803554"/>
                <a:gd name="connsiteX9" fmla="*/ 690221 w 784854"/>
                <a:gd name="connsiteY9" fmla="*/ 736488 h 803554"/>
                <a:gd name="connsiteX10" fmla="*/ 518771 w 784854"/>
                <a:gd name="connsiteY10" fmla="*/ 803163 h 803554"/>
                <a:gd name="connsiteX11" fmla="*/ 180633 w 784854"/>
                <a:gd name="connsiteY11" fmla="*/ 707913 h 803554"/>
                <a:gd name="connsiteX12" fmla="*/ 61571 w 784854"/>
                <a:gd name="connsiteY12" fmla="*/ 531700 h 803554"/>
                <a:gd name="connsiteX13" fmla="*/ 13946 w 784854"/>
                <a:gd name="connsiteY13" fmla="*/ 145938 h 803554"/>
                <a:gd name="connsiteX14" fmla="*/ 18708 w 784854"/>
                <a:gd name="connsiteY14" fmla="*/ 12588 h 803554"/>
                <a:gd name="connsiteX0" fmla="*/ 18708 w 784854"/>
                <a:gd name="connsiteY0" fmla="*/ 12588 h 803554"/>
                <a:gd name="connsiteX1" fmla="*/ 228258 w 784854"/>
                <a:gd name="connsiteY1" fmla="*/ 12588 h 803554"/>
                <a:gd name="connsiteX2" fmla="*/ 433046 w 784854"/>
                <a:gd name="connsiteY2" fmla="*/ 74500 h 803554"/>
                <a:gd name="connsiteX3" fmla="*/ 609258 w 784854"/>
                <a:gd name="connsiteY3" fmla="*/ 160225 h 803554"/>
                <a:gd name="connsiteX4" fmla="*/ 723558 w 784854"/>
                <a:gd name="connsiteY4" fmla="*/ 241188 h 803554"/>
                <a:gd name="connsiteX5" fmla="*/ 780709 w 784854"/>
                <a:gd name="connsiteY5" fmla="*/ 288813 h 803554"/>
                <a:gd name="connsiteX6" fmla="*/ 778328 w 784854"/>
                <a:gd name="connsiteY6" fmla="*/ 365013 h 803554"/>
                <a:gd name="connsiteX7" fmla="*/ 761658 w 784854"/>
                <a:gd name="connsiteY7" fmla="*/ 474550 h 803554"/>
                <a:gd name="connsiteX8" fmla="*/ 737846 w 784854"/>
                <a:gd name="connsiteY8" fmla="*/ 612663 h 803554"/>
                <a:gd name="connsiteX9" fmla="*/ 687839 w 784854"/>
                <a:gd name="connsiteY9" fmla="*/ 736488 h 803554"/>
                <a:gd name="connsiteX10" fmla="*/ 518771 w 784854"/>
                <a:gd name="connsiteY10" fmla="*/ 803163 h 803554"/>
                <a:gd name="connsiteX11" fmla="*/ 180633 w 784854"/>
                <a:gd name="connsiteY11" fmla="*/ 707913 h 803554"/>
                <a:gd name="connsiteX12" fmla="*/ 61571 w 784854"/>
                <a:gd name="connsiteY12" fmla="*/ 531700 h 803554"/>
                <a:gd name="connsiteX13" fmla="*/ 13946 w 784854"/>
                <a:gd name="connsiteY13" fmla="*/ 145938 h 803554"/>
                <a:gd name="connsiteX14" fmla="*/ 18708 w 784854"/>
                <a:gd name="connsiteY14" fmla="*/ 12588 h 803554"/>
                <a:gd name="connsiteX0" fmla="*/ 20831 w 786977"/>
                <a:gd name="connsiteY0" fmla="*/ 12926 h 803892"/>
                <a:gd name="connsiteX1" fmla="*/ 230381 w 786977"/>
                <a:gd name="connsiteY1" fmla="*/ 12926 h 803892"/>
                <a:gd name="connsiteX2" fmla="*/ 435169 w 786977"/>
                <a:gd name="connsiteY2" fmla="*/ 74838 h 803892"/>
                <a:gd name="connsiteX3" fmla="*/ 611381 w 786977"/>
                <a:gd name="connsiteY3" fmla="*/ 160563 h 803892"/>
                <a:gd name="connsiteX4" fmla="*/ 725681 w 786977"/>
                <a:gd name="connsiteY4" fmla="*/ 241526 h 803892"/>
                <a:gd name="connsiteX5" fmla="*/ 782832 w 786977"/>
                <a:gd name="connsiteY5" fmla="*/ 289151 h 803892"/>
                <a:gd name="connsiteX6" fmla="*/ 780451 w 786977"/>
                <a:gd name="connsiteY6" fmla="*/ 365351 h 803892"/>
                <a:gd name="connsiteX7" fmla="*/ 763781 w 786977"/>
                <a:gd name="connsiteY7" fmla="*/ 474888 h 803892"/>
                <a:gd name="connsiteX8" fmla="*/ 739969 w 786977"/>
                <a:gd name="connsiteY8" fmla="*/ 613001 h 803892"/>
                <a:gd name="connsiteX9" fmla="*/ 689962 w 786977"/>
                <a:gd name="connsiteY9" fmla="*/ 736826 h 803892"/>
                <a:gd name="connsiteX10" fmla="*/ 520894 w 786977"/>
                <a:gd name="connsiteY10" fmla="*/ 803501 h 803892"/>
                <a:gd name="connsiteX11" fmla="*/ 182756 w 786977"/>
                <a:gd name="connsiteY11" fmla="*/ 708251 h 803892"/>
                <a:gd name="connsiteX12" fmla="*/ 63694 w 786977"/>
                <a:gd name="connsiteY12" fmla="*/ 532038 h 803892"/>
                <a:gd name="connsiteX13" fmla="*/ 11307 w 786977"/>
                <a:gd name="connsiteY13" fmla="*/ 151038 h 803892"/>
                <a:gd name="connsiteX14" fmla="*/ 20831 w 786977"/>
                <a:gd name="connsiteY14" fmla="*/ 12926 h 803892"/>
                <a:gd name="connsiteX0" fmla="*/ 29473 w 778950"/>
                <a:gd name="connsiteY0" fmla="*/ 12200 h 805547"/>
                <a:gd name="connsiteX1" fmla="*/ 222354 w 778950"/>
                <a:gd name="connsiteY1" fmla="*/ 14581 h 805547"/>
                <a:gd name="connsiteX2" fmla="*/ 427142 w 778950"/>
                <a:gd name="connsiteY2" fmla="*/ 76493 h 805547"/>
                <a:gd name="connsiteX3" fmla="*/ 603354 w 778950"/>
                <a:gd name="connsiteY3" fmla="*/ 162218 h 805547"/>
                <a:gd name="connsiteX4" fmla="*/ 717654 w 778950"/>
                <a:gd name="connsiteY4" fmla="*/ 243181 h 805547"/>
                <a:gd name="connsiteX5" fmla="*/ 774805 w 778950"/>
                <a:gd name="connsiteY5" fmla="*/ 290806 h 805547"/>
                <a:gd name="connsiteX6" fmla="*/ 772424 w 778950"/>
                <a:gd name="connsiteY6" fmla="*/ 367006 h 805547"/>
                <a:gd name="connsiteX7" fmla="*/ 755754 w 778950"/>
                <a:gd name="connsiteY7" fmla="*/ 476543 h 805547"/>
                <a:gd name="connsiteX8" fmla="*/ 731942 w 778950"/>
                <a:gd name="connsiteY8" fmla="*/ 614656 h 805547"/>
                <a:gd name="connsiteX9" fmla="*/ 681935 w 778950"/>
                <a:gd name="connsiteY9" fmla="*/ 738481 h 805547"/>
                <a:gd name="connsiteX10" fmla="*/ 512867 w 778950"/>
                <a:gd name="connsiteY10" fmla="*/ 805156 h 805547"/>
                <a:gd name="connsiteX11" fmla="*/ 174729 w 778950"/>
                <a:gd name="connsiteY11" fmla="*/ 709906 h 805547"/>
                <a:gd name="connsiteX12" fmla="*/ 55667 w 778950"/>
                <a:gd name="connsiteY12" fmla="*/ 533693 h 805547"/>
                <a:gd name="connsiteX13" fmla="*/ 3280 w 778950"/>
                <a:gd name="connsiteY13" fmla="*/ 152693 h 805547"/>
                <a:gd name="connsiteX14" fmla="*/ 29473 w 778950"/>
                <a:gd name="connsiteY14" fmla="*/ 12200 h 805547"/>
                <a:gd name="connsiteX0" fmla="*/ 32776 w 777490"/>
                <a:gd name="connsiteY0" fmla="*/ 8674 h 818690"/>
                <a:gd name="connsiteX1" fmla="*/ 220894 w 777490"/>
                <a:gd name="connsiteY1" fmla="*/ 27724 h 818690"/>
                <a:gd name="connsiteX2" fmla="*/ 425682 w 777490"/>
                <a:gd name="connsiteY2" fmla="*/ 89636 h 818690"/>
                <a:gd name="connsiteX3" fmla="*/ 601894 w 777490"/>
                <a:gd name="connsiteY3" fmla="*/ 175361 h 818690"/>
                <a:gd name="connsiteX4" fmla="*/ 716194 w 777490"/>
                <a:gd name="connsiteY4" fmla="*/ 256324 h 818690"/>
                <a:gd name="connsiteX5" fmla="*/ 773345 w 777490"/>
                <a:gd name="connsiteY5" fmla="*/ 303949 h 818690"/>
                <a:gd name="connsiteX6" fmla="*/ 770964 w 777490"/>
                <a:gd name="connsiteY6" fmla="*/ 380149 h 818690"/>
                <a:gd name="connsiteX7" fmla="*/ 754294 w 777490"/>
                <a:gd name="connsiteY7" fmla="*/ 489686 h 818690"/>
                <a:gd name="connsiteX8" fmla="*/ 730482 w 777490"/>
                <a:gd name="connsiteY8" fmla="*/ 627799 h 818690"/>
                <a:gd name="connsiteX9" fmla="*/ 680475 w 777490"/>
                <a:gd name="connsiteY9" fmla="*/ 751624 h 818690"/>
                <a:gd name="connsiteX10" fmla="*/ 511407 w 777490"/>
                <a:gd name="connsiteY10" fmla="*/ 818299 h 818690"/>
                <a:gd name="connsiteX11" fmla="*/ 173269 w 777490"/>
                <a:gd name="connsiteY11" fmla="*/ 723049 h 818690"/>
                <a:gd name="connsiteX12" fmla="*/ 54207 w 777490"/>
                <a:gd name="connsiteY12" fmla="*/ 546836 h 818690"/>
                <a:gd name="connsiteX13" fmla="*/ 1820 w 777490"/>
                <a:gd name="connsiteY13" fmla="*/ 165836 h 818690"/>
                <a:gd name="connsiteX14" fmla="*/ 32776 w 777490"/>
                <a:gd name="connsiteY14" fmla="*/ 8674 h 818690"/>
                <a:gd name="connsiteX0" fmla="*/ 27163 w 771877"/>
                <a:gd name="connsiteY0" fmla="*/ 8674 h 818690"/>
                <a:gd name="connsiteX1" fmla="*/ 215281 w 771877"/>
                <a:gd name="connsiteY1" fmla="*/ 27724 h 818690"/>
                <a:gd name="connsiteX2" fmla="*/ 420069 w 771877"/>
                <a:gd name="connsiteY2" fmla="*/ 89636 h 818690"/>
                <a:gd name="connsiteX3" fmla="*/ 596281 w 771877"/>
                <a:gd name="connsiteY3" fmla="*/ 175361 h 818690"/>
                <a:gd name="connsiteX4" fmla="*/ 710581 w 771877"/>
                <a:gd name="connsiteY4" fmla="*/ 256324 h 818690"/>
                <a:gd name="connsiteX5" fmla="*/ 767732 w 771877"/>
                <a:gd name="connsiteY5" fmla="*/ 303949 h 818690"/>
                <a:gd name="connsiteX6" fmla="*/ 765351 w 771877"/>
                <a:gd name="connsiteY6" fmla="*/ 380149 h 818690"/>
                <a:gd name="connsiteX7" fmla="*/ 748681 w 771877"/>
                <a:gd name="connsiteY7" fmla="*/ 489686 h 818690"/>
                <a:gd name="connsiteX8" fmla="*/ 724869 w 771877"/>
                <a:gd name="connsiteY8" fmla="*/ 627799 h 818690"/>
                <a:gd name="connsiteX9" fmla="*/ 674862 w 771877"/>
                <a:gd name="connsiteY9" fmla="*/ 751624 h 818690"/>
                <a:gd name="connsiteX10" fmla="*/ 505794 w 771877"/>
                <a:gd name="connsiteY10" fmla="*/ 818299 h 818690"/>
                <a:gd name="connsiteX11" fmla="*/ 167656 w 771877"/>
                <a:gd name="connsiteY11" fmla="*/ 723049 h 818690"/>
                <a:gd name="connsiteX12" fmla="*/ 48594 w 771877"/>
                <a:gd name="connsiteY12" fmla="*/ 546836 h 818690"/>
                <a:gd name="connsiteX13" fmla="*/ 3350 w 771877"/>
                <a:gd name="connsiteY13" fmla="*/ 165836 h 818690"/>
                <a:gd name="connsiteX14" fmla="*/ 27163 w 771877"/>
                <a:gd name="connsiteY14" fmla="*/ 8674 h 818690"/>
                <a:gd name="connsiteX0" fmla="*/ 24534 w 774011"/>
                <a:gd name="connsiteY0" fmla="*/ 8674 h 818690"/>
                <a:gd name="connsiteX1" fmla="*/ 217415 w 774011"/>
                <a:gd name="connsiteY1" fmla="*/ 27724 h 818690"/>
                <a:gd name="connsiteX2" fmla="*/ 422203 w 774011"/>
                <a:gd name="connsiteY2" fmla="*/ 89636 h 818690"/>
                <a:gd name="connsiteX3" fmla="*/ 598415 w 774011"/>
                <a:gd name="connsiteY3" fmla="*/ 175361 h 818690"/>
                <a:gd name="connsiteX4" fmla="*/ 712715 w 774011"/>
                <a:gd name="connsiteY4" fmla="*/ 256324 h 818690"/>
                <a:gd name="connsiteX5" fmla="*/ 769866 w 774011"/>
                <a:gd name="connsiteY5" fmla="*/ 303949 h 818690"/>
                <a:gd name="connsiteX6" fmla="*/ 767485 w 774011"/>
                <a:gd name="connsiteY6" fmla="*/ 380149 h 818690"/>
                <a:gd name="connsiteX7" fmla="*/ 750815 w 774011"/>
                <a:gd name="connsiteY7" fmla="*/ 489686 h 818690"/>
                <a:gd name="connsiteX8" fmla="*/ 727003 w 774011"/>
                <a:gd name="connsiteY8" fmla="*/ 627799 h 818690"/>
                <a:gd name="connsiteX9" fmla="*/ 676996 w 774011"/>
                <a:gd name="connsiteY9" fmla="*/ 751624 h 818690"/>
                <a:gd name="connsiteX10" fmla="*/ 507928 w 774011"/>
                <a:gd name="connsiteY10" fmla="*/ 818299 h 818690"/>
                <a:gd name="connsiteX11" fmla="*/ 169790 w 774011"/>
                <a:gd name="connsiteY11" fmla="*/ 723049 h 818690"/>
                <a:gd name="connsiteX12" fmla="*/ 50728 w 774011"/>
                <a:gd name="connsiteY12" fmla="*/ 546836 h 818690"/>
                <a:gd name="connsiteX13" fmla="*/ 5484 w 774011"/>
                <a:gd name="connsiteY13" fmla="*/ 165836 h 818690"/>
                <a:gd name="connsiteX14" fmla="*/ 24534 w 774011"/>
                <a:gd name="connsiteY14" fmla="*/ 8674 h 818690"/>
                <a:gd name="connsiteX0" fmla="*/ 24534 w 774011"/>
                <a:gd name="connsiteY0" fmla="*/ 8674 h 818302"/>
                <a:gd name="connsiteX1" fmla="*/ 217415 w 774011"/>
                <a:gd name="connsiteY1" fmla="*/ 27724 h 818302"/>
                <a:gd name="connsiteX2" fmla="*/ 422203 w 774011"/>
                <a:gd name="connsiteY2" fmla="*/ 89636 h 818302"/>
                <a:gd name="connsiteX3" fmla="*/ 598415 w 774011"/>
                <a:gd name="connsiteY3" fmla="*/ 175361 h 818302"/>
                <a:gd name="connsiteX4" fmla="*/ 712715 w 774011"/>
                <a:gd name="connsiteY4" fmla="*/ 256324 h 818302"/>
                <a:gd name="connsiteX5" fmla="*/ 769866 w 774011"/>
                <a:gd name="connsiteY5" fmla="*/ 303949 h 818302"/>
                <a:gd name="connsiteX6" fmla="*/ 767485 w 774011"/>
                <a:gd name="connsiteY6" fmla="*/ 380149 h 818302"/>
                <a:gd name="connsiteX7" fmla="*/ 750815 w 774011"/>
                <a:gd name="connsiteY7" fmla="*/ 489686 h 818302"/>
                <a:gd name="connsiteX8" fmla="*/ 727003 w 774011"/>
                <a:gd name="connsiteY8" fmla="*/ 627799 h 818302"/>
                <a:gd name="connsiteX9" fmla="*/ 676996 w 774011"/>
                <a:gd name="connsiteY9" fmla="*/ 751624 h 818302"/>
                <a:gd name="connsiteX10" fmla="*/ 507928 w 774011"/>
                <a:gd name="connsiteY10" fmla="*/ 818299 h 818302"/>
                <a:gd name="connsiteX11" fmla="*/ 169790 w 774011"/>
                <a:gd name="connsiteY11" fmla="*/ 749243 h 818302"/>
                <a:gd name="connsiteX12" fmla="*/ 50728 w 774011"/>
                <a:gd name="connsiteY12" fmla="*/ 546836 h 818302"/>
                <a:gd name="connsiteX13" fmla="*/ 5484 w 774011"/>
                <a:gd name="connsiteY13" fmla="*/ 165836 h 818302"/>
                <a:gd name="connsiteX14" fmla="*/ 24534 w 774011"/>
                <a:gd name="connsiteY14" fmla="*/ 8674 h 818302"/>
                <a:gd name="connsiteX0" fmla="*/ 24534 w 774011"/>
                <a:gd name="connsiteY0" fmla="*/ 8674 h 842114"/>
                <a:gd name="connsiteX1" fmla="*/ 217415 w 774011"/>
                <a:gd name="connsiteY1" fmla="*/ 27724 h 842114"/>
                <a:gd name="connsiteX2" fmla="*/ 422203 w 774011"/>
                <a:gd name="connsiteY2" fmla="*/ 89636 h 842114"/>
                <a:gd name="connsiteX3" fmla="*/ 598415 w 774011"/>
                <a:gd name="connsiteY3" fmla="*/ 175361 h 842114"/>
                <a:gd name="connsiteX4" fmla="*/ 712715 w 774011"/>
                <a:gd name="connsiteY4" fmla="*/ 256324 h 842114"/>
                <a:gd name="connsiteX5" fmla="*/ 769866 w 774011"/>
                <a:gd name="connsiteY5" fmla="*/ 303949 h 842114"/>
                <a:gd name="connsiteX6" fmla="*/ 767485 w 774011"/>
                <a:gd name="connsiteY6" fmla="*/ 380149 h 842114"/>
                <a:gd name="connsiteX7" fmla="*/ 750815 w 774011"/>
                <a:gd name="connsiteY7" fmla="*/ 489686 h 842114"/>
                <a:gd name="connsiteX8" fmla="*/ 727003 w 774011"/>
                <a:gd name="connsiteY8" fmla="*/ 627799 h 842114"/>
                <a:gd name="connsiteX9" fmla="*/ 676996 w 774011"/>
                <a:gd name="connsiteY9" fmla="*/ 751624 h 842114"/>
                <a:gd name="connsiteX10" fmla="*/ 507928 w 774011"/>
                <a:gd name="connsiteY10" fmla="*/ 842112 h 842114"/>
                <a:gd name="connsiteX11" fmla="*/ 169790 w 774011"/>
                <a:gd name="connsiteY11" fmla="*/ 749243 h 842114"/>
                <a:gd name="connsiteX12" fmla="*/ 50728 w 774011"/>
                <a:gd name="connsiteY12" fmla="*/ 546836 h 842114"/>
                <a:gd name="connsiteX13" fmla="*/ 5484 w 774011"/>
                <a:gd name="connsiteY13" fmla="*/ 165836 h 842114"/>
                <a:gd name="connsiteX14" fmla="*/ 24534 w 774011"/>
                <a:gd name="connsiteY14" fmla="*/ 8674 h 842114"/>
                <a:gd name="connsiteX0" fmla="*/ 24534 w 774011"/>
                <a:gd name="connsiteY0" fmla="*/ 8674 h 843280"/>
                <a:gd name="connsiteX1" fmla="*/ 217415 w 774011"/>
                <a:gd name="connsiteY1" fmla="*/ 27724 h 843280"/>
                <a:gd name="connsiteX2" fmla="*/ 422203 w 774011"/>
                <a:gd name="connsiteY2" fmla="*/ 89636 h 843280"/>
                <a:gd name="connsiteX3" fmla="*/ 598415 w 774011"/>
                <a:gd name="connsiteY3" fmla="*/ 175361 h 843280"/>
                <a:gd name="connsiteX4" fmla="*/ 712715 w 774011"/>
                <a:gd name="connsiteY4" fmla="*/ 256324 h 843280"/>
                <a:gd name="connsiteX5" fmla="*/ 769866 w 774011"/>
                <a:gd name="connsiteY5" fmla="*/ 303949 h 843280"/>
                <a:gd name="connsiteX6" fmla="*/ 767485 w 774011"/>
                <a:gd name="connsiteY6" fmla="*/ 380149 h 843280"/>
                <a:gd name="connsiteX7" fmla="*/ 750815 w 774011"/>
                <a:gd name="connsiteY7" fmla="*/ 489686 h 843280"/>
                <a:gd name="connsiteX8" fmla="*/ 727003 w 774011"/>
                <a:gd name="connsiteY8" fmla="*/ 627799 h 843280"/>
                <a:gd name="connsiteX9" fmla="*/ 676996 w 774011"/>
                <a:gd name="connsiteY9" fmla="*/ 751624 h 843280"/>
                <a:gd name="connsiteX10" fmla="*/ 507928 w 774011"/>
                <a:gd name="connsiteY10" fmla="*/ 842112 h 843280"/>
                <a:gd name="connsiteX11" fmla="*/ 172171 w 774011"/>
                <a:gd name="connsiteY11" fmla="*/ 784961 h 843280"/>
                <a:gd name="connsiteX12" fmla="*/ 50728 w 774011"/>
                <a:gd name="connsiteY12" fmla="*/ 546836 h 843280"/>
                <a:gd name="connsiteX13" fmla="*/ 5484 w 774011"/>
                <a:gd name="connsiteY13" fmla="*/ 165836 h 843280"/>
                <a:gd name="connsiteX14" fmla="*/ 24534 w 774011"/>
                <a:gd name="connsiteY14" fmla="*/ 8674 h 843280"/>
                <a:gd name="connsiteX0" fmla="*/ 24534 w 774011"/>
                <a:gd name="connsiteY0" fmla="*/ 8674 h 866527"/>
                <a:gd name="connsiteX1" fmla="*/ 217415 w 774011"/>
                <a:gd name="connsiteY1" fmla="*/ 27724 h 866527"/>
                <a:gd name="connsiteX2" fmla="*/ 422203 w 774011"/>
                <a:gd name="connsiteY2" fmla="*/ 89636 h 866527"/>
                <a:gd name="connsiteX3" fmla="*/ 598415 w 774011"/>
                <a:gd name="connsiteY3" fmla="*/ 175361 h 866527"/>
                <a:gd name="connsiteX4" fmla="*/ 712715 w 774011"/>
                <a:gd name="connsiteY4" fmla="*/ 256324 h 866527"/>
                <a:gd name="connsiteX5" fmla="*/ 769866 w 774011"/>
                <a:gd name="connsiteY5" fmla="*/ 303949 h 866527"/>
                <a:gd name="connsiteX6" fmla="*/ 767485 w 774011"/>
                <a:gd name="connsiteY6" fmla="*/ 380149 h 866527"/>
                <a:gd name="connsiteX7" fmla="*/ 750815 w 774011"/>
                <a:gd name="connsiteY7" fmla="*/ 489686 h 866527"/>
                <a:gd name="connsiteX8" fmla="*/ 727003 w 774011"/>
                <a:gd name="connsiteY8" fmla="*/ 627799 h 866527"/>
                <a:gd name="connsiteX9" fmla="*/ 676996 w 774011"/>
                <a:gd name="connsiteY9" fmla="*/ 751624 h 866527"/>
                <a:gd name="connsiteX10" fmla="*/ 500785 w 774011"/>
                <a:gd name="connsiteY10" fmla="*/ 865925 h 866527"/>
                <a:gd name="connsiteX11" fmla="*/ 172171 w 774011"/>
                <a:gd name="connsiteY11" fmla="*/ 784961 h 866527"/>
                <a:gd name="connsiteX12" fmla="*/ 50728 w 774011"/>
                <a:gd name="connsiteY12" fmla="*/ 546836 h 866527"/>
                <a:gd name="connsiteX13" fmla="*/ 5484 w 774011"/>
                <a:gd name="connsiteY13" fmla="*/ 165836 h 866527"/>
                <a:gd name="connsiteX14" fmla="*/ 24534 w 774011"/>
                <a:gd name="connsiteY14" fmla="*/ 8674 h 866527"/>
                <a:gd name="connsiteX0" fmla="*/ 24534 w 774011"/>
                <a:gd name="connsiteY0" fmla="*/ 8674 h 869152"/>
                <a:gd name="connsiteX1" fmla="*/ 217415 w 774011"/>
                <a:gd name="connsiteY1" fmla="*/ 27724 h 869152"/>
                <a:gd name="connsiteX2" fmla="*/ 422203 w 774011"/>
                <a:gd name="connsiteY2" fmla="*/ 89636 h 869152"/>
                <a:gd name="connsiteX3" fmla="*/ 598415 w 774011"/>
                <a:gd name="connsiteY3" fmla="*/ 175361 h 869152"/>
                <a:gd name="connsiteX4" fmla="*/ 712715 w 774011"/>
                <a:gd name="connsiteY4" fmla="*/ 256324 h 869152"/>
                <a:gd name="connsiteX5" fmla="*/ 769866 w 774011"/>
                <a:gd name="connsiteY5" fmla="*/ 303949 h 869152"/>
                <a:gd name="connsiteX6" fmla="*/ 767485 w 774011"/>
                <a:gd name="connsiteY6" fmla="*/ 380149 h 869152"/>
                <a:gd name="connsiteX7" fmla="*/ 750815 w 774011"/>
                <a:gd name="connsiteY7" fmla="*/ 489686 h 869152"/>
                <a:gd name="connsiteX8" fmla="*/ 727003 w 774011"/>
                <a:gd name="connsiteY8" fmla="*/ 627799 h 869152"/>
                <a:gd name="connsiteX9" fmla="*/ 676996 w 774011"/>
                <a:gd name="connsiteY9" fmla="*/ 751624 h 869152"/>
                <a:gd name="connsiteX10" fmla="*/ 500785 w 774011"/>
                <a:gd name="connsiteY10" fmla="*/ 865925 h 869152"/>
                <a:gd name="connsiteX11" fmla="*/ 176934 w 774011"/>
                <a:gd name="connsiteY11" fmla="*/ 811155 h 869152"/>
                <a:gd name="connsiteX12" fmla="*/ 50728 w 774011"/>
                <a:gd name="connsiteY12" fmla="*/ 546836 h 869152"/>
                <a:gd name="connsiteX13" fmla="*/ 5484 w 774011"/>
                <a:gd name="connsiteY13" fmla="*/ 165836 h 869152"/>
                <a:gd name="connsiteX14" fmla="*/ 24534 w 774011"/>
                <a:gd name="connsiteY14" fmla="*/ 8674 h 869152"/>
                <a:gd name="connsiteX0" fmla="*/ 24534 w 774011"/>
                <a:gd name="connsiteY0" fmla="*/ 8674 h 889259"/>
                <a:gd name="connsiteX1" fmla="*/ 217415 w 774011"/>
                <a:gd name="connsiteY1" fmla="*/ 27724 h 889259"/>
                <a:gd name="connsiteX2" fmla="*/ 422203 w 774011"/>
                <a:gd name="connsiteY2" fmla="*/ 89636 h 889259"/>
                <a:gd name="connsiteX3" fmla="*/ 598415 w 774011"/>
                <a:gd name="connsiteY3" fmla="*/ 175361 h 889259"/>
                <a:gd name="connsiteX4" fmla="*/ 712715 w 774011"/>
                <a:gd name="connsiteY4" fmla="*/ 256324 h 889259"/>
                <a:gd name="connsiteX5" fmla="*/ 769866 w 774011"/>
                <a:gd name="connsiteY5" fmla="*/ 303949 h 889259"/>
                <a:gd name="connsiteX6" fmla="*/ 767485 w 774011"/>
                <a:gd name="connsiteY6" fmla="*/ 380149 h 889259"/>
                <a:gd name="connsiteX7" fmla="*/ 750815 w 774011"/>
                <a:gd name="connsiteY7" fmla="*/ 489686 h 889259"/>
                <a:gd name="connsiteX8" fmla="*/ 727003 w 774011"/>
                <a:gd name="connsiteY8" fmla="*/ 627799 h 889259"/>
                <a:gd name="connsiteX9" fmla="*/ 676996 w 774011"/>
                <a:gd name="connsiteY9" fmla="*/ 751624 h 889259"/>
                <a:gd name="connsiteX10" fmla="*/ 496022 w 774011"/>
                <a:gd name="connsiteY10" fmla="*/ 887356 h 889259"/>
                <a:gd name="connsiteX11" fmla="*/ 176934 w 774011"/>
                <a:gd name="connsiteY11" fmla="*/ 811155 h 889259"/>
                <a:gd name="connsiteX12" fmla="*/ 50728 w 774011"/>
                <a:gd name="connsiteY12" fmla="*/ 546836 h 889259"/>
                <a:gd name="connsiteX13" fmla="*/ 5484 w 774011"/>
                <a:gd name="connsiteY13" fmla="*/ 165836 h 889259"/>
                <a:gd name="connsiteX14" fmla="*/ 24534 w 774011"/>
                <a:gd name="connsiteY14" fmla="*/ 8674 h 889259"/>
                <a:gd name="connsiteX0" fmla="*/ 24534 w 774011"/>
                <a:gd name="connsiteY0" fmla="*/ 8674 h 891509"/>
                <a:gd name="connsiteX1" fmla="*/ 217415 w 774011"/>
                <a:gd name="connsiteY1" fmla="*/ 27724 h 891509"/>
                <a:gd name="connsiteX2" fmla="*/ 422203 w 774011"/>
                <a:gd name="connsiteY2" fmla="*/ 89636 h 891509"/>
                <a:gd name="connsiteX3" fmla="*/ 598415 w 774011"/>
                <a:gd name="connsiteY3" fmla="*/ 175361 h 891509"/>
                <a:gd name="connsiteX4" fmla="*/ 712715 w 774011"/>
                <a:gd name="connsiteY4" fmla="*/ 256324 h 891509"/>
                <a:gd name="connsiteX5" fmla="*/ 769866 w 774011"/>
                <a:gd name="connsiteY5" fmla="*/ 303949 h 891509"/>
                <a:gd name="connsiteX6" fmla="*/ 767485 w 774011"/>
                <a:gd name="connsiteY6" fmla="*/ 380149 h 891509"/>
                <a:gd name="connsiteX7" fmla="*/ 750815 w 774011"/>
                <a:gd name="connsiteY7" fmla="*/ 489686 h 891509"/>
                <a:gd name="connsiteX8" fmla="*/ 727003 w 774011"/>
                <a:gd name="connsiteY8" fmla="*/ 627799 h 891509"/>
                <a:gd name="connsiteX9" fmla="*/ 676996 w 774011"/>
                <a:gd name="connsiteY9" fmla="*/ 751624 h 891509"/>
                <a:gd name="connsiteX10" fmla="*/ 496022 w 774011"/>
                <a:gd name="connsiteY10" fmla="*/ 887356 h 891509"/>
                <a:gd name="connsiteX11" fmla="*/ 176934 w 774011"/>
                <a:gd name="connsiteY11" fmla="*/ 827823 h 891509"/>
                <a:gd name="connsiteX12" fmla="*/ 50728 w 774011"/>
                <a:gd name="connsiteY12" fmla="*/ 546836 h 891509"/>
                <a:gd name="connsiteX13" fmla="*/ 5484 w 774011"/>
                <a:gd name="connsiteY13" fmla="*/ 165836 h 891509"/>
                <a:gd name="connsiteX14" fmla="*/ 24534 w 774011"/>
                <a:gd name="connsiteY14" fmla="*/ 8674 h 891509"/>
                <a:gd name="connsiteX0" fmla="*/ 24534 w 774011"/>
                <a:gd name="connsiteY0" fmla="*/ 8674 h 920610"/>
                <a:gd name="connsiteX1" fmla="*/ 217415 w 774011"/>
                <a:gd name="connsiteY1" fmla="*/ 27724 h 920610"/>
                <a:gd name="connsiteX2" fmla="*/ 422203 w 774011"/>
                <a:gd name="connsiteY2" fmla="*/ 89636 h 920610"/>
                <a:gd name="connsiteX3" fmla="*/ 598415 w 774011"/>
                <a:gd name="connsiteY3" fmla="*/ 175361 h 920610"/>
                <a:gd name="connsiteX4" fmla="*/ 712715 w 774011"/>
                <a:gd name="connsiteY4" fmla="*/ 256324 h 920610"/>
                <a:gd name="connsiteX5" fmla="*/ 769866 w 774011"/>
                <a:gd name="connsiteY5" fmla="*/ 303949 h 920610"/>
                <a:gd name="connsiteX6" fmla="*/ 767485 w 774011"/>
                <a:gd name="connsiteY6" fmla="*/ 380149 h 920610"/>
                <a:gd name="connsiteX7" fmla="*/ 750815 w 774011"/>
                <a:gd name="connsiteY7" fmla="*/ 489686 h 920610"/>
                <a:gd name="connsiteX8" fmla="*/ 727003 w 774011"/>
                <a:gd name="connsiteY8" fmla="*/ 627799 h 920610"/>
                <a:gd name="connsiteX9" fmla="*/ 676996 w 774011"/>
                <a:gd name="connsiteY9" fmla="*/ 751624 h 920610"/>
                <a:gd name="connsiteX10" fmla="*/ 498403 w 774011"/>
                <a:gd name="connsiteY10" fmla="*/ 918312 h 920610"/>
                <a:gd name="connsiteX11" fmla="*/ 176934 w 774011"/>
                <a:gd name="connsiteY11" fmla="*/ 827823 h 920610"/>
                <a:gd name="connsiteX12" fmla="*/ 50728 w 774011"/>
                <a:gd name="connsiteY12" fmla="*/ 546836 h 920610"/>
                <a:gd name="connsiteX13" fmla="*/ 5484 w 774011"/>
                <a:gd name="connsiteY13" fmla="*/ 165836 h 920610"/>
                <a:gd name="connsiteX14" fmla="*/ 24534 w 774011"/>
                <a:gd name="connsiteY14" fmla="*/ 8674 h 920610"/>
                <a:gd name="connsiteX0" fmla="*/ 24534 w 774011"/>
                <a:gd name="connsiteY0" fmla="*/ 8674 h 922554"/>
                <a:gd name="connsiteX1" fmla="*/ 217415 w 774011"/>
                <a:gd name="connsiteY1" fmla="*/ 27724 h 922554"/>
                <a:gd name="connsiteX2" fmla="*/ 422203 w 774011"/>
                <a:gd name="connsiteY2" fmla="*/ 89636 h 922554"/>
                <a:gd name="connsiteX3" fmla="*/ 598415 w 774011"/>
                <a:gd name="connsiteY3" fmla="*/ 175361 h 922554"/>
                <a:gd name="connsiteX4" fmla="*/ 712715 w 774011"/>
                <a:gd name="connsiteY4" fmla="*/ 256324 h 922554"/>
                <a:gd name="connsiteX5" fmla="*/ 769866 w 774011"/>
                <a:gd name="connsiteY5" fmla="*/ 303949 h 922554"/>
                <a:gd name="connsiteX6" fmla="*/ 767485 w 774011"/>
                <a:gd name="connsiteY6" fmla="*/ 380149 h 922554"/>
                <a:gd name="connsiteX7" fmla="*/ 750815 w 774011"/>
                <a:gd name="connsiteY7" fmla="*/ 489686 h 922554"/>
                <a:gd name="connsiteX8" fmla="*/ 727003 w 774011"/>
                <a:gd name="connsiteY8" fmla="*/ 627799 h 922554"/>
                <a:gd name="connsiteX9" fmla="*/ 676996 w 774011"/>
                <a:gd name="connsiteY9" fmla="*/ 751624 h 922554"/>
                <a:gd name="connsiteX10" fmla="*/ 498403 w 774011"/>
                <a:gd name="connsiteY10" fmla="*/ 918312 h 922554"/>
                <a:gd name="connsiteX11" fmla="*/ 176934 w 774011"/>
                <a:gd name="connsiteY11" fmla="*/ 844492 h 922554"/>
                <a:gd name="connsiteX12" fmla="*/ 50728 w 774011"/>
                <a:gd name="connsiteY12" fmla="*/ 546836 h 922554"/>
                <a:gd name="connsiteX13" fmla="*/ 5484 w 774011"/>
                <a:gd name="connsiteY13" fmla="*/ 165836 h 922554"/>
                <a:gd name="connsiteX14" fmla="*/ 24534 w 774011"/>
                <a:gd name="connsiteY14" fmla="*/ 8674 h 922554"/>
                <a:gd name="connsiteX0" fmla="*/ 24534 w 774011"/>
                <a:gd name="connsiteY0" fmla="*/ 8674 h 935968"/>
                <a:gd name="connsiteX1" fmla="*/ 217415 w 774011"/>
                <a:gd name="connsiteY1" fmla="*/ 27724 h 935968"/>
                <a:gd name="connsiteX2" fmla="*/ 422203 w 774011"/>
                <a:gd name="connsiteY2" fmla="*/ 89636 h 935968"/>
                <a:gd name="connsiteX3" fmla="*/ 598415 w 774011"/>
                <a:gd name="connsiteY3" fmla="*/ 175361 h 935968"/>
                <a:gd name="connsiteX4" fmla="*/ 712715 w 774011"/>
                <a:gd name="connsiteY4" fmla="*/ 256324 h 935968"/>
                <a:gd name="connsiteX5" fmla="*/ 769866 w 774011"/>
                <a:gd name="connsiteY5" fmla="*/ 303949 h 935968"/>
                <a:gd name="connsiteX6" fmla="*/ 767485 w 774011"/>
                <a:gd name="connsiteY6" fmla="*/ 380149 h 935968"/>
                <a:gd name="connsiteX7" fmla="*/ 750815 w 774011"/>
                <a:gd name="connsiteY7" fmla="*/ 489686 h 935968"/>
                <a:gd name="connsiteX8" fmla="*/ 727003 w 774011"/>
                <a:gd name="connsiteY8" fmla="*/ 627799 h 935968"/>
                <a:gd name="connsiteX9" fmla="*/ 676996 w 774011"/>
                <a:gd name="connsiteY9" fmla="*/ 751624 h 935968"/>
                <a:gd name="connsiteX10" fmla="*/ 498403 w 774011"/>
                <a:gd name="connsiteY10" fmla="*/ 932599 h 935968"/>
                <a:gd name="connsiteX11" fmla="*/ 176934 w 774011"/>
                <a:gd name="connsiteY11" fmla="*/ 844492 h 935968"/>
                <a:gd name="connsiteX12" fmla="*/ 50728 w 774011"/>
                <a:gd name="connsiteY12" fmla="*/ 546836 h 935968"/>
                <a:gd name="connsiteX13" fmla="*/ 5484 w 774011"/>
                <a:gd name="connsiteY13" fmla="*/ 165836 h 935968"/>
                <a:gd name="connsiteX14" fmla="*/ 24534 w 774011"/>
                <a:gd name="connsiteY14" fmla="*/ 8674 h 935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74011" h="935968">
                  <a:moveTo>
                    <a:pt x="24534" y="8674"/>
                  </a:moveTo>
                  <a:cubicBezTo>
                    <a:pt x="59856" y="-14345"/>
                    <a:pt x="151137" y="14230"/>
                    <a:pt x="217415" y="27724"/>
                  </a:cubicBezTo>
                  <a:cubicBezTo>
                    <a:pt x="283693" y="41218"/>
                    <a:pt x="358703" y="65030"/>
                    <a:pt x="422203" y="89636"/>
                  </a:cubicBezTo>
                  <a:cubicBezTo>
                    <a:pt x="485703" y="114242"/>
                    <a:pt x="549996" y="147580"/>
                    <a:pt x="598415" y="175361"/>
                  </a:cubicBezTo>
                  <a:cubicBezTo>
                    <a:pt x="646834" y="203142"/>
                    <a:pt x="684140" y="234893"/>
                    <a:pt x="712715" y="256324"/>
                  </a:cubicBezTo>
                  <a:cubicBezTo>
                    <a:pt x="741290" y="277755"/>
                    <a:pt x="760738" y="283312"/>
                    <a:pt x="769866" y="303949"/>
                  </a:cubicBezTo>
                  <a:cubicBezTo>
                    <a:pt x="778994" y="324586"/>
                    <a:pt x="770660" y="349193"/>
                    <a:pt x="767485" y="380149"/>
                  </a:cubicBezTo>
                  <a:cubicBezTo>
                    <a:pt x="764310" y="411105"/>
                    <a:pt x="757562" y="448411"/>
                    <a:pt x="750815" y="489686"/>
                  </a:cubicBezTo>
                  <a:cubicBezTo>
                    <a:pt x="744068" y="530961"/>
                    <a:pt x="739306" y="584143"/>
                    <a:pt x="727003" y="627799"/>
                  </a:cubicBezTo>
                  <a:cubicBezTo>
                    <a:pt x="714700" y="671455"/>
                    <a:pt x="715096" y="700824"/>
                    <a:pt x="676996" y="751624"/>
                  </a:cubicBezTo>
                  <a:cubicBezTo>
                    <a:pt x="638896" y="802424"/>
                    <a:pt x="581747" y="917121"/>
                    <a:pt x="498403" y="932599"/>
                  </a:cubicBezTo>
                  <a:cubicBezTo>
                    <a:pt x="415059" y="948077"/>
                    <a:pt x="251547" y="908786"/>
                    <a:pt x="176934" y="844492"/>
                  </a:cubicBezTo>
                  <a:cubicBezTo>
                    <a:pt x="102322" y="780198"/>
                    <a:pt x="78509" y="640499"/>
                    <a:pt x="50728" y="546836"/>
                  </a:cubicBezTo>
                  <a:cubicBezTo>
                    <a:pt x="22947" y="453174"/>
                    <a:pt x="9850" y="255530"/>
                    <a:pt x="5484" y="165836"/>
                  </a:cubicBezTo>
                  <a:cubicBezTo>
                    <a:pt x="1118" y="76142"/>
                    <a:pt x="-10788" y="31693"/>
                    <a:pt x="24534" y="8674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63AED3">
                    <a:shade val="30000"/>
                    <a:satMod val="115000"/>
                  </a:srgbClr>
                </a:gs>
                <a:gs pos="50000">
                  <a:srgbClr val="63AED3">
                    <a:shade val="67500"/>
                    <a:satMod val="115000"/>
                  </a:srgbClr>
                </a:gs>
                <a:gs pos="100000">
                  <a:srgbClr val="63AED3">
                    <a:shade val="100000"/>
                    <a:satMod val="115000"/>
                  </a:srgbClr>
                </a:gs>
              </a:gsLst>
              <a:lin ang="0" scaled="1"/>
              <a:tileRect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94" name="任意多边形 1193"/>
            <p:cNvSpPr/>
            <p:nvPr/>
          </p:nvSpPr>
          <p:spPr>
            <a:xfrm>
              <a:off x="6661345" y="1814515"/>
              <a:ext cx="775326" cy="340805"/>
            </a:xfrm>
            <a:custGeom>
              <a:avLst/>
              <a:gdLst>
                <a:gd name="connsiteX0" fmla="*/ 19444 w 776842"/>
                <a:gd name="connsiteY0" fmla="*/ 8917 h 347135"/>
                <a:gd name="connsiteX1" fmla="*/ 133744 w 776842"/>
                <a:gd name="connsiteY1" fmla="*/ 1774 h 347135"/>
                <a:gd name="connsiteX2" fmla="*/ 276619 w 776842"/>
                <a:gd name="connsiteY2" fmla="*/ 20824 h 347135"/>
                <a:gd name="connsiteX3" fmla="*/ 429019 w 776842"/>
                <a:gd name="connsiteY3" fmla="*/ 58924 h 347135"/>
                <a:gd name="connsiteX4" fmla="*/ 562369 w 776842"/>
                <a:gd name="connsiteY4" fmla="*/ 116074 h 347135"/>
                <a:gd name="connsiteX5" fmla="*/ 650476 w 776842"/>
                <a:gd name="connsiteY5" fmla="*/ 168461 h 347135"/>
                <a:gd name="connsiteX6" fmla="*/ 721913 w 776842"/>
                <a:gd name="connsiteY6" fmla="*/ 225611 h 347135"/>
                <a:gd name="connsiteX7" fmla="*/ 762394 w 776842"/>
                <a:gd name="connsiteY7" fmla="*/ 287524 h 347135"/>
                <a:gd name="connsiteX8" fmla="*/ 776682 w 776842"/>
                <a:gd name="connsiteY8" fmla="*/ 330386 h 347135"/>
                <a:gd name="connsiteX9" fmla="*/ 767157 w 776842"/>
                <a:gd name="connsiteY9" fmla="*/ 347055 h 347135"/>
                <a:gd name="connsiteX10" fmla="*/ 726676 w 776842"/>
                <a:gd name="connsiteY10" fmla="*/ 335149 h 347135"/>
                <a:gd name="connsiteX11" fmla="*/ 657619 w 776842"/>
                <a:gd name="connsiteY11" fmla="*/ 301811 h 347135"/>
                <a:gd name="connsiteX12" fmla="*/ 581419 w 776842"/>
                <a:gd name="connsiteY12" fmla="*/ 247042 h 347135"/>
                <a:gd name="connsiteX13" fmla="*/ 495694 w 776842"/>
                <a:gd name="connsiteY13" fmla="*/ 187511 h 347135"/>
                <a:gd name="connsiteX14" fmla="*/ 400444 w 776842"/>
                <a:gd name="connsiteY14" fmla="*/ 149411 h 347135"/>
                <a:gd name="connsiteX15" fmla="*/ 283763 w 776842"/>
                <a:gd name="connsiteY15" fmla="*/ 118455 h 347135"/>
                <a:gd name="connsiteX16" fmla="*/ 164701 w 776842"/>
                <a:gd name="connsiteY16" fmla="*/ 94642 h 347135"/>
                <a:gd name="connsiteX17" fmla="*/ 78976 w 776842"/>
                <a:gd name="connsiteY17" fmla="*/ 87499 h 347135"/>
                <a:gd name="connsiteX18" fmla="*/ 7538 w 776842"/>
                <a:gd name="connsiteY18" fmla="*/ 73211 h 347135"/>
                <a:gd name="connsiteX19" fmla="*/ 19444 w 776842"/>
                <a:gd name="connsiteY19" fmla="*/ 8917 h 347135"/>
                <a:gd name="connsiteX0" fmla="*/ 19444 w 776842"/>
                <a:gd name="connsiteY0" fmla="*/ 8917 h 347135"/>
                <a:gd name="connsiteX1" fmla="*/ 133744 w 776842"/>
                <a:gd name="connsiteY1" fmla="*/ 1774 h 347135"/>
                <a:gd name="connsiteX2" fmla="*/ 276619 w 776842"/>
                <a:gd name="connsiteY2" fmla="*/ 20824 h 347135"/>
                <a:gd name="connsiteX3" fmla="*/ 429019 w 776842"/>
                <a:gd name="connsiteY3" fmla="*/ 58924 h 347135"/>
                <a:gd name="connsiteX4" fmla="*/ 562369 w 776842"/>
                <a:gd name="connsiteY4" fmla="*/ 116074 h 347135"/>
                <a:gd name="connsiteX5" fmla="*/ 650476 w 776842"/>
                <a:gd name="connsiteY5" fmla="*/ 168461 h 347135"/>
                <a:gd name="connsiteX6" fmla="*/ 717151 w 776842"/>
                <a:gd name="connsiteY6" fmla="*/ 227992 h 347135"/>
                <a:gd name="connsiteX7" fmla="*/ 762394 w 776842"/>
                <a:gd name="connsiteY7" fmla="*/ 287524 h 347135"/>
                <a:gd name="connsiteX8" fmla="*/ 776682 w 776842"/>
                <a:gd name="connsiteY8" fmla="*/ 330386 h 347135"/>
                <a:gd name="connsiteX9" fmla="*/ 767157 w 776842"/>
                <a:gd name="connsiteY9" fmla="*/ 347055 h 347135"/>
                <a:gd name="connsiteX10" fmla="*/ 726676 w 776842"/>
                <a:gd name="connsiteY10" fmla="*/ 335149 h 347135"/>
                <a:gd name="connsiteX11" fmla="*/ 657619 w 776842"/>
                <a:gd name="connsiteY11" fmla="*/ 301811 h 347135"/>
                <a:gd name="connsiteX12" fmla="*/ 581419 w 776842"/>
                <a:gd name="connsiteY12" fmla="*/ 247042 h 347135"/>
                <a:gd name="connsiteX13" fmla="*/ 495694 w 776842"/>
                <a:gd name="connsiteY13" fmla="*/ 187511 h 347135"/>
                <a:gd name="connsiteX14" fmla="*/ 400444 w 776842"/>
                <a:gd name="connsiteY14" fmla="*/ 149411 h 347135"/>
                <a:gd name="connsiteX15" fmla="*/ 283763 w 776842"/>
                <a:gd name="connsiteY15" fmla="*/ 118455 h 347135"/>
                <a:gd name="connsiteX16" fmla="*/ 164701 w 776842"/>
                <a:gd name="connsiteY16" fmla="*/ 94642 h 347135"/>
                <a:gd name="connsiteX17" fmla="*/ 78976 w 776842"/>
                <a:gd name="connsiteY17" fmla="*/ 87499 h 347135"/>
                <a:gd name="connsiteX18" fmla="*/ 7538 w 776842"/>
                <a:gd name="connsiteY18" fmla="*/ 73211 h 347135"/>
                <a:gd name="connsiteX19" fmla="*/ 19444 w 776842"/>
                <a:gd name="connsiteY19" fmla="*/ 8917 h 347135"/>
                <a:gd name="connsiteX0" fmla="*/ 19514 w 774531"/>
                <a:gd name="connsiteY0" fmla="*/ 14402 h 345476"/>
                <a:gd name="connsiteX1" fmla="*/ 131433 w 774531"/>
                <a:gd name="connsiteY1" fmla="*/ 115 h 345476"/>
                <a:gd name="connsiteX2" fmla="*/ 274308 w 774531"/>
                <a:gd name="connsiteY2" fmla="*/ 19165 h 345476"/>
                <a:gd name="connsiteX3" fmla="*/ 426708 w 774531"/>
                <a:gd name="connsiteY3" fmla="*/ 57265 h 345476"/>
                <a:gd name="connsiteX4" fmla="*/ 560058 w 774531"/>
                <a:gd name="connsiteY4" fmla="*/ 114415 h 345476"/>
                <a:gd name="connsiteX5" fmla="*/ 648165 w 774531"/>
                <a:gd name="connsiteY5" fmla="*/ 166802 h 345476"/>
                <a:gd name="connsiteX6" fmla="*/ 714840 w 774531"/>
                <a:gd name="connsiteY6" fmla="*/ 226333 h 345476"/>
                <a:gd name="connsiteX7" fmla="*/ 760083 w 774531"/>
                <a:gd name="connsiteY7" fmla="*/ 285865 h 345476"/>
                <a:gd name="connsiteX8" fmla="*/ 774371 w 774531"/>
                <a:gd name="connsiteY8" fmla="*/ 328727 h 345476"/>
                <a:gd name="connsiteX9" fmla="*/ 764846 w 774531"/>
                <a:gd name="connsiteY9" fmla="*/ 345396 h 345476"/>
                <a:gd name="connsiteX10" fmla="*/ 724365 w 774531"/>
                <a:gd name="connsiteY10" fmla="*/ 333490 h 345476"/>
                <a:gd name="connsiteX11" fmla="*/ 655308 w 774531"/>
                <a:gd name="connsiteY11" fmla="*/ 300152 h 345476"/>
                <a:gd name="connsiteX12" fmla="*/ 579108 w 774531"/>
                <a:gd name="connsiteY12" fmla="*/ 245383 h 345476"/>
                <a:gd name="connsiteX13" fmla="*/ 493383 w 774531"/>
                <a:gd name="connsiteY13" fmla="*/ 185852 h 345476"/>
                <a:gd name="connsiteX14" fmla="*/ 398133 w 774531"/>
                <a:gd name="connsiteY14" fmla="*/ 147752 h 345476"/>
                <a:gd name="connsiteX15" fmla="*/ 281452 w 774531"/>
                <a:gd name="connsiteY15" fmla="*/ 116796 h 345476"/>
                <a:gd name="connsiteX16" fmla="*/ 162390 w 774531"/>
                <a:gd name="connsiteY16" fmla="*/ 92983 h 345476"/>
                <a:gd name="connsiteX17" fmla="*/ 76665 w 774531"/>
                <a:gd name="connsiteY17" fmla="*/ 85840 h 345476"/>
                <a:gd name="connsiteX18" fmla="*/ 5227 w 774531"/>
                <a:gd name="connsiteY18" fmla="*/ 71552 h 345476"/>
                <a:gd name="connsiteX19" fmla="*/ 19514 w 774531"/>
                <a:gd name="connsiteY19" fmla="*/ 14402 h 345476"/>
                <a:gd name="connsiteX0" fmla="*/ 19514 w 774531"/>
                <a:gd name="connsiteY0" fmla="*/ 14402 h 345476"/>
                <a:gd name="connsiteX1" fmla="*/ 131433 w 774531"/>
                <a:gd name="connsiteY1" fmla="*/ 115 h 345476"/>
                <a:gd name="connsiteX2" fmla="*/ 274308 w 774531"/>
                <a:gd name="connsiteY2" fmla="*/ 19165 h 345476"/>
                <a:gd name="connsiteX3" fmla="*/ 426708 w 774531"/>
                <a:gd name="connsiteY3" fmla="*/ 57265 h 345476"/>
                <a:gd name="connsiteX4" fmla="*/ 560058 w 774531"/>
                <a:gd name="connsiteY4" fmla="*/ 114415 h 345476"/>
                <a:gd name="connsiteX5" fmla="*/ 648165 w 774531"/>
                <a:gd name="connsiteY5" fmla="*/ 166802 h 345476"/>
                <a:gd name="connsiteX6" fmla="*/ 714840 w 774531"/>
                <a:gd name="connsiteY6" fmla="*/ 226333 h 345476"/>
                <a:gd name="connsiteX7" fmla="*/ 760083 w 774531"/>
                <a:gd name="connsiteY7" fmla="*/ 285865 h 345476"/>
                <a:gd name="connsiteX8" fmla="*/ 774371 w 774531"/>
                <a:gd name="connsiteY8" fmla="*/ 328727 h 345476"/>
                <a:gd name="connsiteX9" fmla="*/ 764846 w 774531"/>
                <a:gd name="connsiteY9" fmla="*/ 345396 h 345476"/>
                <a:gd name="connsiteX10" fmla="*/ 724365 w 774531"/>
                <a:gd name="connsiteY10" fmla="*/ 333490 h 345476"/>
                <a:gd name="connsiteX11" fmla="*/ 655308 w 774531"/>
                <a:gd name="connsiteY11" fmla="*/ 300152 h 345476"/>
                <a:gd name="connsiteX12" fmla="*/ 579108 w 774531"/>
                <a:gd name="connsiteY12" fmla="*/ 245383 h 345476"/>
                <a:gd name="connsiteX13" fmla="*/ 491002 w 774531"/>
                <a:gd name="connsiteY13" fmla="*/ 192996 h 345476"/>
                <a:gd name="connsiteX14" fmla="*/ 398133 w 774531"/>
                <a:gd name="connsiteY14" fmla="*/ 147752 h 345476"/>
                <a:gd name="connsiteX15" fmla="*/ 281452 w 774531"/>
                <a:gd name="connsiteY15" fmla="*/ 116796 h 345476"/>
                <a:gd name="connsiteX16" fmla="*/ 162390 w 774531"/>
                <a:gd name="connsiteY16" fmla="*/ 92983 h 345476"/>
                <a:gd name="connsiteX17" fmla="*/ 76665 w 774531"/>
                <a:gd name="connsiteY17" fmla="*/ 85840 h 345476"/>
                <a:gd name="connsiteX18" fmla="*/ 5227 w 774531"/>
                <a:gd name="connsiteY18" fmla="*/ 71552 h 345476"/>
                <a:gd name="connsiteX19" fmla="*/ 19514 w 774531"/>
                <a:gd name="connsiteY19" fmla="*/ 14402 h 345476"/>
                <a:gd name="connsiteX0" fmla="*/ 19514 w 774531"/>
                <a:gd name="connsiteY0" fmla="*/ 14402 h 345476"/>
                <a:gd name="connsiteX1" fmla="*/ 131433 w 774531"/>
                <a:gd name="connsiteY1" fmla="*/ 115 h 345476"/>
                <a:gd name="connsiteX2" fmla="*/ 274308 w 774531"/>
                <a:gd name="connsiteY2" fmla="*/ 19165 h 345476"/>
                <a:gd name="connsiteX3" fmla="*/ 426708 w 774531"/>
                <a:gd name="connsiteY3" fmla="*/ 57265 h 345476"/>
                <a:gd name="connsiteX4" fmla="*/ 560058 w 774531"/>
                <a:gd name="connsiteY4" fmla="*/ 114415 h 345476"/>
                <a:gd name="connsiteX5" fmla="*/ 648165 w 774531"/>
                <a:gd name="connsiteY5" fmla="*/ 166802 h 345476"/>
                <a:gd name="connsiteX6" fmla="*/ 714840 w 774531"/>
                <a:gd name="connsiteY6" fmla="*/ 226333 h 345476"/>
                <a:gd name="connsiteX7" fmla="*/ 760083 w 774531"/>
                <a:gd name="connsiteY7" fmla="*/ 285865 h 345476"/>
                <a:gd name="connsiteX8" fmla="*/ 774371 w 774531"/>
                <a:gd name="connsiteY8" fmla="*/ 328727 h 345476"/>
                <a:gd name="connsiteX9" fmla="*/ 764846 w 774531"/>
                <a:gd name="connsiteY9" fmla="*/ 345396 h 345476"/>
                <a:gd name="connsiteX10" fmla="*/ 724365 w 774531"/>
                <a:gd name="connsiteY10" fmla="*/ 333490 h 345476"/>
                <a:gd name="connsiteX11" fmla="*/ 655308 w 774531"/>
                <a:gd name="connsiteY11" fmla="*/ 300152 h 345476"/>
                <a:gd name="connsiteX12" fmla="*/ 581489 w 774531"/>
                <a:gd name="connsiteY12" fmla="*/ 240621 h 345476"/>
                <a:gd name="connsiteX13" fmla="*/ 491002 w 774531"/>
                <a:gd name="connsiteY13" fmla="*/ 192996 h 345476"/>
                <a:gd name="connsiteX14" fmla="*/ 398133 w 774531"/>
                <a:gd name="connsiteY14" fmla="*/ 147752 h 345476"/>
                <a:gd name="connsiteX15" fmla="*/ 281452 w 774531"/>
                <a:gd name="connsiteY15" fmla="*/ 116796 h 345476"/>
                <a:gd name="connsiteX16" fmla="*/ 162390 w 774531"/>
                <a:gd name="connsiteY16" fmla="*/ 92983 h 345476"/>
                <a:gd name="connsiteX17" fmla="*/ 76665 w 774531"/>
                <a:gd name="connsiteY17" fmla="*/ 85840 h 345476"/>
                <a:gd name="connsiteX18" fmla="*/ 5227 w 774531"/>
                <a:gd name="connsiteY18" fmla="*/ 71552 h 345476"/>
                <a:gd name="connsiteX19" fmla="*/ 19514 w 774531"/>
                <a:gd name="connsiteY19" fmla="*/ 14402 h 345476"/>
                <a:gd name="connsiteX0" fmla="*/ 19514 w 774531"/>
                <a:gd name="connsiteY0" fmla="*/ 14402 h 345481"/>
                <a:gd name="connsiteX1" fmla="*/ 131433 w 774531"/>
                <a:gd name="connsiteY1" fmla="*/ 115 h 345481"/>
                <a:gd name="connsiteX2" fmla="*/ 274308 w 774531"/>
                <a:gd name="connsiteY2" fmla="*/ 19165 h 345481"/>
                <a:gd name="connsiteX3" fmla="*/ 426708 w 774531"/>
                <a:gd name="connsiteY3" fmla="*/ 57265 h 345481"/>
                <a:gd name="connsiteX4" fmla="*/ 560058 w 774531"/>
                <a:gd name="connsiteY4" fmla="*/ 114415 h 345481"/>
                <a:gd name="connsiteX5" fmla="*/ 648165 w 774531"/>
                <a:gd name="connsiteY5" fmla="*/ 166802 h 345481"/>
                <a:gd name="connsiteX6" fmla="*/ 714840 w 774531"/>
                <a:gd name="connsiteY6" fmla="*/ 226333 h 345481"/>
                <a:gd name="connsiteX7" fmla="*/ 760083 w 774531"/>
                <a:gd name="connsiteY7" fmla="*/ 285865 h 345481"/>
                <a:gd name="connsiteX8" fmla="*/ 774371 w 774531"/>
                <a:gd name="connsiteY8" fmla="*/ 328727 h 345481"/>
                <a:gd name="connsiteX9" fmla="*/ 764846 w 774531"/>
                <a:gd name="connsiteY9" fmla="*/ 345396 h 345481"/>
                <a:gd name="connsiteX10" fmla="*/ 724365 w 774531"/>
                <a:gd name="connsiteY10" fmla="*/ 333490 h 345481"/>
                <a:gd name="connsiteX11" fmla="*/ 657690 w 774531"/>
                <a:gd name="connsiteY11" fmla="*/ 297771 h 345481"/>
                <a:gd name="connsiteX12" fmla="*/ 581489 w 774531"/>
                <a:gd name="connsiteY12" fmla="*/ 240621 h 345481"/>
                <a:gd name="connsiteX13" fmla="*/ 491002 w 774531"/>
                <a:gd name="connsiteY13" fmla="*/ 192996 h 345481"/>
                <a:gd name="connsiteX14" fmla="*/ 398133 w 774531"/>
                <a:gd name="connsiteY14" fmla="*/ 147752 h 345481"/>
                <a:gd name="connsiteX15" fmla="*/ 281452 w 774531"/>
                <a:gd name="connsiteY15" fmla="*/ 116796 h 345481"/>
                <a:gd name="connsiteX16" fmla="*/ 162390 w 774531"/>
                <a:gd name="connsiteY16" fmla="*/ 92983 h 345481"/>
                <a:gd name="connsiteX17" fmla="*/ 76665 w 774531"/>
                <a:gd name="connsiteY17" fmla="*/ 85840 h 345481"/>
                <a:gd name="connsiteX18" fmla="*/ 5227 w 774531"/>
                <a:gd name="connsiteY18" fmla="*/ 71552 h 345481"/>
                <a:gd name="connsiteX19" fmla="*/ 19514 w 774531"/>
                <a:gd name="connsiteY19" fmla="*/ 14402 h 345481"/>
                <a:gd name="connsiteX0" fmla="*/ 19514 w 774398"/>
                <a:gd name="connsiteY0" fmla="*/ 14402 h 340881"/>
                <a:gd name="connsiteX1" fmla="*/ 131433 w 774398"/>
                <a:gd name="connsiteY1" fmla="*/ 115 h 340881"/>
                <a:gd name="connsiteX2" fmla="*/ 274308 w 774398"/>
                <a:gd name="connsiteY2" fmla="*/ 19165 h 340881"/>
                <a:gd name="connsiteX3" fmla="*/ 426708 w 774398"/>
                <a:gd name="connsiteY3" fmla="*/ 57265 h 340881"/>
                <a:gd name="connsiteX4" fmla="*/ 560058 w 774398"/>
                <a:gd name="connsiteY4" fmla="*/ 114415 h 340881"/>
                <a:gd name="connsiteX5" fmla="*/ 648165 w 774398"/>
                <a:gd name="connsiteY5" fmla="*/ 166802 h 340881"/>
                <a:gd name="connsiteX6" fmla="*/ 714840 w 774398"/>
                <a:gd name="connsiteY6" fmla="*/ 226333 h 340881"/>
                <a:gd name="connsiteX7" fmla="*/ 760083 w 774398"/>
                <a:gd name="connsiteY7" fmla="*/ 285865 h 340881"/>
                <a:gd name="connsiteX8" fmla="*/ 774371 w 774398"/>
                <a:gd name="connsiteY8" fmla="*/ 328727 h 340881"/>
                <a:gd name="connsiteX9" fmla="*/ 762465 w 774398"/>
                <a:gd name="connsiteY9" fmla="*/ 340633 h 340881"/>
                <a:gd name="connsiteX10" fmla="*/ 724365 w 774398"/>
                <a:gd name="connsiteY10" fmla="*/ 333490 h 340881"/>
                <a:gd name="connsiteX11" fmla="*/ 657690 w 774398"/>
                <a:gd name="connsiteY11" fmla="*/ 297771 h 340881"/>
                <a:gd name="connsiteX12" fmla="*/ 581489 w 774398"/>
                <a:gd name="connsiteY12" fmla="*/ 240621 h 340881"/>
                <a:gd name="connsiteX13" fmla="*/ 491002 w 774398"/>
                <a:gd name="connsiteY13" fmla="*/ 192996 h 340881"/>
                <a:gd name="connsiteX14" fmla="*/ 398133 w 774398"/>
                <a:gd name="connsiteY14" fmla="*/ 147752 h 340881"/>
                <a:gd name="connsiteX15" fmla="*/ 281452 w 774398"/>
                <a:gd name="connsiteY15" fmla="*/ 116796 h 340881"/>
                <a:gd name="connsiteX16" fmla="*/ 162390 w 774398"/>
                <a:gd name="connsiteY16" fmla="*/ 92983 h 340881"/>
                <a:gd name="connsiteX17" fmla="*/ 76665 w 774398"/>
                <a:gd name="connsiteY17" fmla="*/ 85840 h 340881"/>
                <a:gd name="connsiteX18" fmla="*/ 5227 w 774398"/>
                <a:gd name="connsiteY18" fmla="*/ 71552 h 340881"/>
                <a:gd name="connsiteX19" fmla="*/ 19514 w 774398"/>
                <a:gd name="connsiteY19" fmla="*/ 14402 h 340881"/>
                <a:gd name="connsiteX0" fmla="*/ 18060 w 775326"/>
                <a:gd name="connsiteY0" fmla="*/ 19050 h 340766"/>
                <a:gd name="connsiteX1" fmla="*/ 132361 w 775326"/>
                <a:gd name="connsiteY1" fmla="*/ 0 h 340766"/>
                <a:gd name="connsiteX2" fmla="*/ 275236 w 775326"/>
                <a:gd name="connsiteY2" fmla="*/ 19050 h 340766"/>
                <a:gd name="connsiteX3" fmla="*/ 427636 w 775326"/>
                <a:gd name="connsiteY3" fmla="*/ 57150 h 340766"/>
                <a:gd name="connsiteX4" fmla="*/ 560986 w 775326"/>
                <a:gd name="connsiteY4" fmla="*/ 114300 h 340766"/>
                <a:gd name="connsiteX5" fmla="*/ 649093 w 775326"/>
                <a:gd name="connsiteY5" fmla="*/ 166687 h 340766"/>
                <a:gd name="connsiteX6" fmla="*/ 715768 w 775326"/>
                <a:gd name="connsiteY6" fmla="*/ 226218 h 340766"/>
                <a:gd name="connsiteX7" fmla="*/ 761011 w 775326"/>
                <a:gd name="connsiteY7" fmla="*/ 285750 h 340766"/>
                <a:gd name="connsiteX8" fmla="*/ 775299 w 775326"/>
                <a:gd name="connsiteY8" fmla="*/ 328612 h 340766"/>
                <a:gd name="connsiteX9" fmla="*/ 763393 w 775326"/>
                <a:gd name="connsiteY9" fmla="*/ 340518 h 340766"/>
                <a:gd name="connsiteX10" fmla="*/ 725293 w 775326"/>
                <a:gd name="connsiteY10" fmla="*/ 333375 h 340766"/>
                <a:gd name="connsiteX11" fmla="*/ 658618 w 775326"/>
                <a:gd name="connsiteY11" fmla="*/ 297656 h 340766"/>
                <a:gd name="connsiteX12" fmla="*/ 582417 w 775326"/>
                <a:gd name="connsiteY12" fmla="*/ 240506 h 340766"/>
                <a:gd name="connsiteX13" fmla="*/ 491930 w 775326"/>
                <a:gd name="connsiteY13" fmla="*/ 192881 h 340766"/>
                <a:gd name="connsiteX14" fmla="*/ 399061 w 775326"/>
                <a:gd name="connsiteY14" fmla="*/ 147637 h 340766"/>
                <a:gd name="connsiteX15" fmla="*/ 282380 w 775326"/>
                <a:gd name="connsiteY15" fmla="*/ 116681 h 340766"/>
                <a:gd name="connsiteX16" fmla="*/ 163318 w 775326"/>
                <a:gd name="connsiteY16" fmla="*/ 92868 h 340766"/>
                <a:gd name="connsiteX17" fmla="*/ 77593 w 775326"/>
                <a:gd name="connsiteY17" fmla="*/ 85725 h 340766"/>
                <a:gd name="connsiteX18" fmla="*/ 6155 w 775326"/>
                <a:gd name="connsiteY18" fmla="*/ 71437 h 340766"/>
                <a:gd name="connsiteX19" fmla="*/ 18060 w 775326"/>
                <a:gd name="connsiteY19" fmla="*/ 19050 h 340766"/>
                <a:gd name="connsiteX0" fmla="*/ 18060 w 775326"/>
                <a:gd name="connsiteY0" fmla="*/ 19050 h 340766"/>
                <a:gd name="connsiteX1" fmla="*/ 132361 w 775326"/>
                <a:gd name="connsiteY1" fmla="*/ 0 h 340766"/>
                <a:gd name="connsiteX2" fmla="*/ 275236 w 775326"/>
                <a:gd name="connsiteY2" fmla="*/ 19050 h 340766"/>
                <a:gd name="connsiteX3" fmla="*/ 427636 w 775326"/>
                <a:gd name="connsiteY3" fmla="*/ 57150 h 340766"/>
                <a:gd name="connsiteX4" fmla="*/ 560986 w 775326"/>
                <a:gd name="connsiteY4" fmla="*/ 114300 h 340766"/>
                <a:gd name="connsiteX5" fmla="*/ 649093 w 775326"/>
                <a:gd name="connsiteY5" fmla="*/ 166687 h 340766"/>
                <a:gd name="connsiteX6" fmla="*/ 715768 w 775326"/>
                <a:gd name="connsiteY6" fmla="*/ 226218 h 340766"/>
                <a:gd name="connsiteX7" fmla="*/ 761011 w 775326"/>
                <a:gd name="connsiteY7" fmla="*/ 285750 h 340766"/>
                <a:gd name="connsiteX8" fmla="*/ 775299 w 775326"/>
                <a:gd name="connsiteY8" fmla="*/ 328612 h 340766"/>
                <a:gd name="connsiteX9" fmla="*/ 763393 w 775326"/>
                <a:gd name="connsiteY9" fmla="*/ 340518 h 340766"/>
                <a:gd name="connsiteX10" fmla="*/ 725293 w 775326"/>
                <a:gd name="connsiteY10" fmla="*/ 333375 h 340766"/>
                <a:gd name="connsiteX11" fmla="*/ 658618 w 775326"/>
                <a:gd name="connsiteY11" fmla="*/ 297656 h 340766"/>
                <a:gd name="connsiteX12" fmla="*/ 582417 w 775326"/>
                <a:gd name="connsiteY12" fmla="*/ 240506 h 340766"/>
                <a:gd name="connsiteX13" fmla="*/ 496693 w 775326"/>
                <a:gd name="connsiteY13" fmla="*/ 190500 h 340766"/>
                <a:gd name="connsiteX14" fmla="*/ 399061 w 775326"/>
                <a:gd name="connsiteY14" fmla="*/ 147637 h 340766"/>
                <a:gd name="connsiteX15" fmla="*/ 282380 w 775326"/>
                <a:gd name="connsiteY15" fmla="*/ 116681 h 340766"/>
                <a:gd name="connsiteX16" fmla="*/ 163318 w 775326"/>
                <a:gd name="connsiteY16" fmla="*/ 92868 h 340766"/>
                <a:gd name="connsiteX17" fmla="*/ 77593 w 775326"/>
                <a:gd name="connsiteY17" fmla="*/ 85725 h 340766"/>
                <a:gd name="connsiteX18" fmla="*/ 6155 w 775326"/>
                <a:gd name="connsiteY18" fmla="*/ 71437 h 340766"/>
                <a:gd name="connsiteX19" fmla="*/ 18060 w 775326"/>
                <a:gd name="connsiteY19" fmla="*/ 19050 h 340766"/>
                <a:gd name="connsiteX0" fmla="*/ 18060 w 775326"/>
                <a:gd name="connsiteY0" fmla="*/ 19050 h 340805"/>
                <a:gd name="connsiteX1" fmla="*/ 132361 w 775326"/>
                <a:gd name="connsiteY1" fmla="*/ 0 h 340805"/>
                <a:gd name="connsiteX2" fmla="*/ 275236 w 775326"/>
                <a:gd name="connsiteY2" fmla="*/ 19050 h 340805"/>
                <a:gd name="connsiteX3" fmla="*/ 427636 w 775326"/>
                <a:gd name="connsiteY3" fmla="*/ 57150 h 340805"/>
                <a:gd name="connsiteX4" fmla="*/ 560986 w 775326"/>
                <a:gd name="connsiteY4" fmla="*/ 114300 h 340805"/>
                <a:gd name="connsiteX5" fmla="*/ 649093 w 775326"/>
                <a:gd name="connsiteY5" fmla="*/ 166687 h 340805"/>
                <a:gd name="connsiteX6" fmla="*/ 715768 w 775326"/>
                <a:gd name="connsiteY6" fmla="*/ 226218 h 340805"/>
                <a:gd name="connsiteX7" fmla="*/ 761011 w 775326"/>
                <a:gd name="connsiteY7" fmla="*/ 285750 h 340805"/>
                <a:gd name="connsiteX8" fmla="*/ 775299 w 775326"/>
                <a:gd name="connsiteY8" fmla="*/ 328612 h 340805"/>
                <a:gd name="connsiteX9" fmla="*/ 763393 w 775326"/>
                <a:gd name="connsiteY9" fmla="*/ 340518 h 340805"/>
                <a:gd name="connsiteX10" fmla="*/ 725293 w 775326"/>
                <a:gd name="connsiteY10" fmla="*/ 333375 h 340805"/>
                <a:gd name="connsiteX11" fmla="*/ 658618 w 775326"/>
                <a:gd name="connsiteY11" fmla="*/ 295274 h 340805"/>
                <a:gd name="connsiteX12" fmla="*/ 582417 w 775326"/>
                <a:gd name="connsiteY12" fmla="*/ 240506 h 340805"/>
                <a:gd name="connsiteX13" fmla="*/ 496693 w 775326"/>
                <a:gd name="connsiteY13" fmla="*/ 190500 h 340805"/>
                <a:gd name="connsiteX14" fmla="*/ 399061 w 775326"/>
                <a:gd name="connsiteY14" fmla="*/ 147637 h 340805"/>
                <a:gd name="connsiteX15" fmla="*/ 282380 w 775326"/>
                <a:gd name="connsiteY15" fmla="*/ 116681 h 340805"/>
                <a:gd name="connsiteX16" fmla="*/ 163318 w 775326"/>
                <a:gd name="connsiteY16" fmla="*/ 92868 h 340805"/>
                <a:gd name="connsiteX17" fmla="*/ 77593 w 775326"/>
                <a:gd name="connsiteY17" fmla="*/ 85725 h 340805"/>
                <a:gd name="connsiteX18" fmla="*/ 6155 w 775326"/>
                <a:gd name="connsiteY18" fmla="*/ 71437 h 340805"/>
                <a:gd name="connsiteX19" fmla="*/ 18060 w 775326"/>
                <a:gd name="connsiteY19" fmla="*/ 19050 h 340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75326" h="340805">
                  <a:moveTo>
                    <a:pt x="18060" y="19050"/>
                  </a:moveTo>
                  <a:cubicBezTo>
                    <a:pt x="39094" y="7144"/>
                    <a:pt x="89498" y="0"/>
                    <a:pt x="132361" y="0"/>
                  </a:cubicBezTo>
                  <a:cubicBezTo>
                    <a:pt x="175224" y="0"/>
                    <a:pt x="226023" y="9525"/>
                    <a:pt x="275236" y="19050"/>
                  </a:cubicBezTo>
                  <a:cubicBezTo>
                    <a:pt x="324449" y="28575"/>
                    <a:pt x="380011" y="41275"/>
                    <a:pt x="427636" y="57150"/>
                  </a:cubicBezTo>
                  <a:cubicBezTo>
                    <a:pt x="475261" y="73025"/>
                    <a:pt x="524077" y="96044"/>
                    <a:pt x="560986" y="114300"/>
                  </a:cubicBezTo>
                  <a:cubicBezTo>
                    <a:pt x="597895" y="132556"/>
                    <a:pt x="623296" y="148034"/>
                    <a:pt x="649093" y="166687"/>
                  </a:cubicBezTo>
                  <a:cubicBezTo>
                    <a:pt x="674890" y="185340"/>
                    <a:pt x="697115" y="206374"/>
                    <a:pt x="715768" y="226218"/>
                  </a:cubicBezTo>
                  <a:cubicBezTo>
                    <a:pt x="734421" y="246062"/>
                    <a:pt x="751089" y="268684"/>
                    <a:pt x="761011" y="285750"/>
                  </a:cubicBezTo>
                  <a:cubicBezTo>
                    <a:pt x="770933" y="302816"/>
                    <a:pt x="774902" y="319484"/>
                    <a:pt x="775299" y="328612"/>
                  </a:cubicBezTo>
                  <a:cubicBezTo>
                    <a:pt x="775696" y="337740"/>
                    <a:pt x="771727" y="339724"/>
                    <a:pt x="763393" y="340518"/>
                  </a:cubicBezTo>
                  <a:cubicBezTo>
                    <a:pt x="755059" y="341312"/>
                    <a:pt x="742755" y="340916"/>
                    <a:pt x="725293" y="333375"/>
                  </a:cubicBezTo>
                  <a:cubicBezTo>
                    <a:pt x="707831" y="325834"/>
                    <a:pt x="682431" y="310752"/>
                    <a:pt x="658618" y="295274"/>
                  </a:cubicBezTo>
                  <a:cubicBezTo>
                    <a:pt x="634805" y="279796"/>
                    <a:pt x="609404" y="257968"/>
                    <a:pt x="582417" y="240506"/>
                  </a:cubicBezTo>
                  <a:cubicBezTo>
                    <a:pt x="555430" y="223044"/>
                    <a:pt x="527252" y="205978"/>
                    <a:pt x="496693" y="190500"/>
                  </a:cubicBezTo>
                  <a:cubicBezTo>
                    <a:pt x="466134" y="175022"/>
                    <a:pt x="434780" y="159940"/>
                    <a:pt x="399061" y="147637"/>
                  </a:cubicBezTo>
                  <a:cubicBezTo>
                    <a:pt x="363342" y="135334"/>
                    <a:pt x="321670" y="125809"/>
                    <a:pt x="282380" y="116681"/>
                  </a:cubicBezTo>
                  <a:cubicBezTo>
                    <a:pt x="243090" y="107553"/>
                    <a:pt x="197449" y="98027"/>
                    <a:pt x="163318" y="92868"/>
                  </a:cubicBezTo>
                  <a:cubicBezTo>
                    <a:pt x="129187" y="87709"/>
                    <a:pt x="103787" y="89297"/>
                    <a:pt x="77593" y="85725"/>
                  </a:cubicBezTo>
                  <a:cubicBezTo>
                    <a:pt x="51399" y="82153"/>
                    <a:pt x="16077" y="82549"/>
                    <a:pt x="6155" y="71437"/>
                  </a:cubicBezTo>
                  <a:cubicBezTo>
                    <a:pt x="-3767" y="60325"/>
                    <a:pt x="-2974" y="30956"/>
                    <a:pt x="18060" y="1905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2172A2">
                    <a:shade val="30000"/>
                    <a:satMod val="115000"/>
                  </a:srgbClr>
                </a:gs>
                <a:gs pos="50000">
                  <a:srgbClr val="2172A2">
                    <a:shade val="67500"/>
                    <a:satMod val="115000"/>
                  </a:srgbClr>
                </a:gs>
                <a:gs pos="100000">
                  <a:srgbClr val="2172A2">
                    <a:shade val="100000"/>
                    <a:satMod val="115000"/>
                  </a:srgbClr>
                </a:gs>
              </a:gsLst>
              <a:lin ang="18900000" scaled="1"/>
              <a:tileRect/>
            </a:gradFill>
            <a:ln w="19050">
              <a:solidFill>
                <a:srgbClr val="AED8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95" name="任意多边形 1194"/>
            <p:cNvSpPr/>
            <p:nvPr/>
          </p:nvSpPr>
          <p:spPr>
            <a:xfrm>
              <a:off x="4127748" y="1936554"/>
              <a:ext cx="711510" cy="1170982"/>
            </a:xfrm>
            <a:custGeom>
              <a:avLst/>
              <a:gdLst>
                <a:gd name="connsiteX0" fmla="*/ 710788 w 711510"/>
                <a:gd name="connsiteY0" fmla="*/ 0 h 1170982"/>
                <a:gd name="connsiteX1" fmla="*/ 711510 w 711510"/>
                <a:gd name="connsiteY1" fmla="*/ 4072 h 1170982"/>
                <a:gd name="connsiteX2" fmla="*/ 696665 w 711510"/>
                <a:gd name="connsiteY2" fmla="*/ 108940 h 1170982"/>
                <a:gd name="connsiteX3" fmla="*/ 675233 w 711510"/>
                <a:gd name="connsiteY3" fmla="*/ 439934 h 1170982"/>
                <a:gd name="connsiteX4" fmla="*/ 696665 w 711510"/>
                <a:gd name="connsiteY4" fmla="*/ 766165 h 1170982"/>
                <a:gd name="connsiteX5" fmla="*/ 658565 w 711510"/>
                <a:gd name="connsiteY5" fmla="*/ 987621 h 1170982"/>
                <a:gd name="connsiteX6" fmla="*/ 496640 w 711510"/>
                <a:gd name="connsiteY6" fmla="*/ 1118590 h 1170982"/>
                <a:gd name="connsiteX7" fmla="*/ 284708 w 711510"/>
                <a:gd name="connsiteY7" fmla="*/ 1170977 h 1170982"/>
                <a:gd name="connsiteX8" fmla="*/ 132309 w 711510"/>
                <a:gd name="connsiteY8" fmla="*/ 1116208 h 1170982"/>
                <a:gd name="connsiteX9" fmla="*/ 68015 w 711510"/>
                <a:gd name="connsiteY9" fmla="*/ 1028102 h 1170982"/>
                <a:gd name="connsiteX10" fmla="*/ 25152 w 711510"/>
                <a:gd name="connsiteY10" fmla="*/ 880465 h 1170982"/>
                <a:gd name="connsiteX11" fmla="*/ 8483 w 711510"/>
                <a:gd name="connsiteY11" fmla="*/ 675677 h 1170982"/>
                <a:gd name="connsiteX12" fmla="*/ 3721 w 711510"/>
                <a:gd name="connsiteY12" fmla="*/ 497084 h 1170982"/>
                <a:gd name="connsiteX13" fmla="*/ 0 w 711510"/>
                <a:gd name="connsiteY13" fmla="*/ 434576 h 1170982"/>
                <a:gd name="connsiteX14" fmla="*/ 1080 w 711510"/>
                <a:gd name="connsiteY14" fmla="*/ 394760 h 1170982"/>
                <a:gd name="connsiteX15" fmla="*/ 1693 w 711510"/>
                <a:gd name="connsiteY15" fmla="*/ 397258 h 1170982"/>
                <a:gd name="connsiteX16" fmla="*/ 8483 w 711510"/>
                <a:gd name="connsiteY16" fmla="*/ 406597 h 1170982"/>
                <a:gd name="connsiteX17" fmla="*/ 68015 w 711510"/>
                <a:gd name="connsiteY17" fmla="*/ 399452 h 1170982"/>
                <a:gd name="connsiteX18" fmla="*/ 163264 w 711510"/>
                <a:gd name="connsiteY18" fmla="*/ 313727 h 1170982"/>
                <a:gd name="connsiteX19" fmla="*/ 253752 w 711510"/>
                <a:gd name="connsiteY19" fmla="*/ 223240 h 1170982"/>
                <a:gd name="connsiteX20" fmla="*/ 377577 w 711510"/>
                <a:gd name="connsiteY20" fmla="*/ 130371 h 1170982"/>
                <a:gd name="connsiteX21" fmla="*/ 508546 w 711510"/>
                <a:gd name="connsiteY21" fmla="*/ 73221 h 1170982"/>
                <a:gd name="connsiteX22" fmla="*/ 618083 w 711510"/>
                <a:gd name="connsiteY22" fmla="*/ 42265 h 1170982"/>
                <a:gd name="connsiteX23" fmla="*/ 699045 w 711510"/>
                <a:gd name="connsiteY23" fmla="*/ 18452 h 1170982"/>
                <a:gd name="connsiteX24" fmla="*/ 710788 w 711510"/>
                <a:gd name="connsiteY24" fmla="*/ 0 h 1170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11510" h="1170982">
                  <a:moveTo>
                    <a:pt x="710788" y="0"/>
                  </a:moveTo>
                  <a:lnTo>
                    <a:pt x="711510" y="4072"/>
                  </a:lnTo>
                  <a:cubicBezTo>
                    <a:pt x="710804" y="23290"/>
                    <a:pt x="700832" y="52386"/>
                    <a:pt x="696665" y="108940"/>
                  </a:cubicBezTo>
                  <a:cubicBezTo>
                    <a:pt x="691109" y="184346"/>
                    <a:pt x="675233" y="330397"/>
                    <a:pt x="675233" y="439934"/>
                  </a:cubicBezTo>
                  <a:cubicBezTo>
                    <a:pt x="675233" y="549471"/>
                    <a:pt x="699443" y="674884"/>
                    <a:pt x="696665" y="766165"/>
                  </a:cubicBezTo>
                  <a:cubicBezTo>
                    <a:pt x="693887" y="857446"/>
                    <a:pt x="691902" y="928884"/>
                    <a:pt x="658565" y="987621"/>
                  </a:cubicBezTo>
                  <a:cubicBezTo>
                    <a:pt x="625228" y="1046358"/>
                    <a:pt x="558949" y="1088031"/>
                    <a:pt x="496640" y="1118590"/>
                  </a:cubicBezTo>
                  <a:cubicBezTo>
                    <a:pt x="434331" y="1149149"/>
                    <a:pt x="345430" y="1171374"/>
                    <a:pt x="284708" y="1170977"/>
                  </a:cubicBezTo>
                  <a:cubicBezTo>
                    <a:pt x="223986" y="1170580"/>
                    <a:pt x="168425" y="1140021"/>
                    <a:pt x="132309" y="1116208"/>
                  </a:cubicBezTo>
                  <a:cubicBezTo>
                    <a:pt x="96194" y="1092396"/>
                    <a:pt x="85875" y="1067393"/>
                    <a:pt x="68015" y="1028102"/>
                  </a:cubicBezTo>
                  <a:cubicBezTo>
                    <a:pt x="50155" y="988811"/>
                    <a:pt x="35074" y="939202"/>
                    <a:pt x="25152" y="880465"/>
                  </a:cubicBezTo>
                  <a:cubicBezTo>
                    <a:pt x="15230" y="821728"/>
                    <a:pt x="12055" y="739574"/>
                    <a:pt x="8483" y="675677"/>
                  </a:cubicBezTo>
                  <a:cubicBezTo>
                    <a:pt x="4911" y="611780"/>
                    <a:pt x="4912" y="545503"/>
                    <a:pt x="3721" y="497084"/>
                  </a:cubicBezTo>
                  <a:cubicBezTo>
                    <a:pt x="3126" y="472875"/>
                    <a:pt x="1141" y="452634"/>
                    <a:pt x="0" y="434576"/>
                  </a:cubicBezTo>
                  <a:lnTo>
                    <a:pt x="1080" y="394760"/>
                  </a:lnTo>
                  <a:lnTo>
                    <a:pt x="1693" y="397258"/>
                  </a:lnTo>
                  <a:cubicBezTo>
                    <a:pt x="3374" y="401339"/>
                    <a:pt x="5606" y="404613"/>
                    <a:pt x="8483" y="406597"/>
                  </a:cubicBezTo>
                  <a:cubicBezTo>
                    <a:pt x="19992" y="414534"/>
                    <a:pt x="42218" y="414930"/>
                    <a:pt x="68015" y="399452"/>
                  </a:cubicBezTo>
                  <a:cubicBezTo>
                    <a:pt x="93812" y="383974"/>
                    <a:pt x="132308" y="343096"/>
                    <a:pt x="163264" y="313727"/>
                  </a:cubicBezTo>
                  <a:cubicBezTo>
                    <a:pt x="194220" y="284358"/>
                    <a:pt x="218033" y="253799"/>
                    <a:pt x="253752" y="223240"/>
                  </a:cubicBezTo>
                  <a:cubicBezTo>
                    <a:pt x="289471" y="192681"/>
                    <a:pt x="335111" y="155374"/>
                    <a:pt x="377577" y="130371"/>
                  </a:cubicBezTo>
                  <a:cubicBezTo>
                    <a:pt x="420043" y="105368"/>
                    <a:pt x="468462" y="87905"/>
                    <a:pt x="508546" y="73221"/>
                  </a:cubicBezTo>
                  <a:cubicBezTo>
                    <a:pt x="548630" y="58537"/>
                    <a:pt x="586333" y="51393"/>
                    <a:pt x="618083" y="42265"/>
                  </a:cubicBezTo>
                  <a:cubicBezTo>
                    <a:pt x="649833" y="33137"/>
                    <a:pt x="682376" y="31152"/>
                    <a:pt x="699045" y="18452"/>
                  </a:cubicBezTo>
                  <a:lnTo>
                    <a:pt x="710788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63AED3">
                    <a:shade val="30000"/>
                    <a:satMod val="115000"/>
                  </a:srgbClr>
                </a:gs>
                <a:gs pos="50000">
                  <a:srgbClr val="63AED3">
                    <a:shade val="67500"/>
                    <a:satMod val="115000"/>
                  </a:srgbClr>
                </a:gs>
                <a:gs pos="100000">
                  <a:srgbClr val="63AED3">
                    <a:shade val="100000"/>
                    <a:satMod val="115000"/>
                  </a:srgbClr>
                </a:gs>
              </a:gsLst>
              <a:lin ang="10800000" scaled="1"/>
              <a:tileRect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96" name="任意多边形 1195"/>
            <p:cNvSpPr/>
            <p:nvPr/>
          </p:nvSpPr>
          <p:spPr>
            <a:xfrm>
              <a:off x="4125187" y="1877653"/>
              <a:ext cx="721231" cy="470891"/>
            </a:xfrm>
            <a:custGeom>
              <a:avLst/>
              <a:gdLst>
                <a:gd name="connsiteX0" fmla="*/ 542890 w 721484"/>
                <a:gd name="connsiteY0" fmla="*/ 27347 h 473973"/>
                <a:gd name="connsiteX1" fmla="*/ 397634 w 721484"/>
                <a:gd name="connsiteY1" fmla="*/ 79735 h 473973"/>
                <a:gd name="connsiteX2" fmla="*/ 261903 w 721484"/>
                <a:gd name="connsiteY2" fmla="*/ 148791 h 473973"/>
                <a:gd name="connsiteX3" fmla="*/ 126171 w 721484"/>
                <a:gd name="connsiteY3" fmla="*/ 253566 h 473973"/>
                <a:gd name="connsiteX4" fmla="*/ 30921 w 721484"/>
                <a:gd name="connsiteY4" fmla="*/ 355960 h 473973"/>
                <a:gd name="connsiteX5" fmla="*/ 2346 w 721484"/>
                <a:gd name="connsiteY5" fmla="*/ 410728 h 473973"/>
                <a:gd name="connsiteX6" fmla="*/ 9490 w 721484"/>
                <a:gd name="connsiteY6" fmla="*/ 470260 h 473973"/>
                <a:gd name="connsiteX7" fmla="*/ 71403 w 721484"/>
                <a:gd name="connsiteY7" fmla="*/ 458353 h 473973"/>
                <a:gd name="connsiteX8" fmla="*/ 164271 w 721484"/>
                <a:gd name="connsiteY8" fmla="*/ 382153 h 473973"/>
                <a:gd name="connsiteX9" fmla="*/ 257140 w 721484"/>
                <a:gd name="connsiteY9" fmla="*/ 282141 h 473973"/>
                <a:gd name="connsiteX10" fmla="*/ 380965 w 721484"/>
                <a:gd name="connsiteY10" fmla="*/ 189272 h 473973"/>
                <a:gd name="connsiteX11" fmla="*/ 521459 w 721484"/>
                <a:gd name="connsiteY11" fmla="*/ 132122 h 473973"/>
                <a:gd name="connsiteX12" fmla="*/ 616709 w 721484"/>
                <a:gd name="connsiteY12" fmla="*/ 110691 h 473973"/>
                <a:gd name="connsiteX13" fmla="*/ 688146 w 721484"/>
                <a:gd name="connsiteY13" fmla="*/ 84497 h 473973"/>
                <a:gd name="connsiteX14" fmla="*/ 721484 w 721484"/>
                <a:gd name="connsiteY14" fmla="*/ 24966 h 473973"/>
                <a:gd name="connsiteX15" fmla="*/ 688146 w 721484"/>
                <a:gd name="connsiteY15" fmla="*/ 1153 h 473973"/>
                <a:gd name="connsiteX16" fmla="*/ 623853 w 721484"/>
                <a:gd name="connsiteY16" fmla="*/ 5916 h 473973"/>
                <a:gd name="connsiteX17" fmla="*/ 542890 w 721484"/>
                <a:gd name="connsiteY17" fmla="*/ 27347 h 473973"/>
                <a:gd name="connsiteX0" fmla="*/ 542063 w 720657"/>
                <a:gd name="connsiteY0" fmla="*/ 27347 h 470412"/>
                <a:gd name="connsiteX1" fmla="*/ 396807 w 720657"/>
                <a:gd name="connsiteY1" fmla="*/ 79735 h 470412"/>
                <a:gd name="connsiteX2" fmla="*/ 261076 w 720657"/>
                <a:gd name="connsiteY2" fmla="*/ 148791 h 470412"/>
                <a:gd name="connsiteX3" fmla="*/ 125344 w 720657"/>
                <a:gd name="connsiteY3" fmla="*/ 253566 h 470412"/>
                <a:gd name="connsiteX4" fmla="*/ 30094 w 720657"/>
                <a:gd name="connsiteY4" fmla="*/ 355960 h 470412"/>
                <a:gd name="connsiteX5" fmla="*/ 1519 w 720657"/>
                <a:gd name="connsiteY5" fmla="*/ 410728 h 470412"/>
                <a:gd name="connsiteX6" fmla="*/ 11044 w 720657"/>
                <a:gd name="connsiteY6" fmla="*/ 465498 h 470412"/>
                <a:gd name="connsiteX7" fmla="*/ 70576 w 720657"/>
                <a:gd name="connsiteY7" fmla="*/ 458353 h 470412"/>
                <a:gd name="connsiteX8" fmla="*/ 163444 w 720657"/>
                <a:gd name="connsiteY8" fmla="*/ 382153 h 470412"/>
                <a:gd name="connsiteX9" fmla="*/ 256313 w 720657"/>
                <a:gd name="connsiteY9" fmla="*/ 282141 h 470412"/>
                <a:gd name="connsiteX10" fmla="*/ 380138 w 720657"/>
                <a:gd name="connsiteY10" fmla="*/ 189272 h 470412"/>
                <a:gd name="connsiteX11" fmla="*/ 520632 w 720657"/>
                <a:gd name="connsiteY11" fmla="*/ 132122 h 470412"/>
                <a:gd name="connsiteX12" fmla="*/ 615882 w 720657"/>
                <a:gd name="connsiteY12" fmla="*/ 110691 h 470412"/>
                <a:gd name="connsiteX13" fmla="*/ 687319 w 720657"/>
                <a:gd name="connsiteY13" fmla="*/ 84497 h 470412"/>
                <a:gd name="connsiteX14" fmla="*/ 720657 w 720657"/>
                <a:gd name="connsiteY14" fmla="*/ 24966 h 470412"/>
                <a:gd name="connsiteX15" fmla="*/ 687319 w 720657"/>
                <a:gd name="connsiteY15" fmla="*/ 1153 h 470412"/>
                <a:gd name="connsiteX16" fmla="*/ 623026 w 720657"/>
                <a:gd name="connsiteY16" fmla="*/ 5916 h 470412"/>
                <a:gd name="connsiteX17" fmla="*/ 542063 w 720657"/>
                <a:gd name="connsiteY17" fmla="*/ 27347 h 470412"/>
                <a:gd name="connsiteX0" fmla="*/ 542063 w 720657"/>
                <a:gd name="connsiteY0" fmla="*/ 27347 h 470891"/>
                <a:gd name="connsiteX1" fmla="*/ 396807 w 720657"/>
                <a:gd name="connsiteY1" fmla="*/ 79735 h 470891"/>
                <a:gd name="connsiteX2" fmla="*/ 261076 w 720657"/>
                <a:gd name="connsiteY2" fmla="*/ 148791 h 470891"/>
                <a:gd name="connsiteX3" fmla="*/ 125344 w 720657"/>
                <a:gd name="connsiteY3" fmla="*/ 253566 h 470891"/>
                <a:gd name="connsiteX4" fmla="*/ 30094 w 720657"/>
                <a:gd name="connsiteY4" fmla="*/ 355960 h 470891"/>
                <a:gd name="connsiteX5" fmla="*/ 1519 w 720657"/>
                <a:gd name="connsiteY5" fmla="*/ 410728 h 470891"/>
                <a:gd name="connsiteX6" fmla="*/ 11044 w 720657"/>
                <a:gd name="connsiteY6" fmla="*/ 465498 h 470891"/>
                <a:gd name="connsiteX7" fmla="*/ 70576 w 720657"/>
                <a:gd name="connsiteY7" fmla="*/ 458353 h 470891"/>
                <a:gd name="connsiteX8" fmla="*/ 165825 w 720657"/>
                <a:gd name="connsiteY8" fmla="*/ 372628 h 470891"/>
                <a:gd name="connsiteX9" fmla="*/ 256313 w 720657"/>
                <a:gd name="connsiteY9" fmla="*/ 282141 h 470891"/>
                <a:gd name="connsiteX10" fmla="*/ 380138 w 720657"/>
                <a:gd name="connsiteY10" fmla="*/ 189272 h 470891"/>
                <a:gd name="connsiteX11" fmla="*/ 520632 w 720657"/>
                <a:gd name="connsiteY11" fmla="*/ 132122 h 470891"/>
                <a:gd name="connsiteX12" fmla="*/ 615882 w 720657"/>
                <a:gd name="connsiteY12" fmla="*/ 110691 h 470891"/>
                <a:gd name="connsiteX13" fmla="*/ 687319 w 720657"/>
                <a:gd name="connsiteY13" fmla="*/ 84497 h 470891"/>
                <a:gd name="connsiteX14" fmla="*/ 720657 w 720657"/>
                <a:gd name="connsiteY14" fmla="*/ 24966 h 470891"/>
                <a:gd name="connsiteX15" fmla="*/ 687319 w 720657"/>
                <a:gd name="connsiteY15" fmla="*/ 1153 h 470891"/>
                <a:gd name="connsiteX16" fmla="*/ 623026 w 720657"/>
                <a:gd name="connsiteY16" fmla="*/ 5916 h 470891"/>
                <a:gd name="connsiteX17" fmla="*/ 542063 w 720657"/>
                <a:gd name="connsiteY17" fmla="*/ 27347 h 470891"/>
                <a:gd name="connsiteX0" fmla="*/ 542063 w 720657"/>
                <a:gd name="connsiteY0" fmla="*/ 27347 h 470891"/>
                <a:gd name="connsiteX1" fmla="*/ 396807 w 720657"/>
                <a:gd name="connsiteY1" fmla="*/ 79735 h 470891"/>
                <a:gd name="connsiteX2" fmla="*/ 261076 w 720657"/>
                <a:gd name="connsiteY2" fmla="*/ 148791 h 470891"/>
                <a:gd name="connsiteX3" fmla="*/ 125344 w 720657"/>
                <a:gd name="connsiteY3" fmla="*/ 253566 h 470891"/>
                <a:gd name="connsiteX4" fmla="*/ 30094 w 720657"/>
                <a:gd name="connsiteY4" fmla="*/ 355960 h 470891"/>
                <a:gd name="connsiteX5" fmla="*/ 1519 w 720657"/>
                <a:gd name="connsiteY5" fmla="*/ 410728 h 470891"/>
                <a:gd name="connsiteX6" fmla="*/ 11044 w 720657"/>
                <a:gd name="connsiteY6" fmla="*/ 465498 h 470891"/>
                <a:gd name="connsiteX7" fmla="*/ 70576 w 720657"/>
                <a:gd name="connsiteY7" fmla="*/ 458353 h 470891"/>
                <a:gd name="connsiteX8" fmla="*/ 165825 w 720657"/>
                <a:gd name="connsiteY8" fmla="*/ 372628 h 470891"/>
                <a:gd name="connsiteX9" fmla="*/ 256313 w 720657"/>
                <a:gd name="connsiteY9" fmla="*/ 282141 h 470891"/>
                <a:gd name="connsiteX10" fmla="*/ 380138 w 720657"/>
                <a:gd name="connsiteY10" fmla="*/ 189272 h 470891"/>
                <a:gd name="connsiteX11" fmla="*/ 511107 w 720657"/>
                <a:gd name="connsiteY11" fmla="*/ 132122 h 470891"/>
                <a:gd name="connsiteX12" fmla="*/ 615882 w 720657"/>
                <a:gd name="connsiteY12" fmla="*/ 110691 h 470891"/>
                <a:gd name="connsiteX13" fmla="*/ 687319 w 720657"/>
                <a:gd name="connsiteY13" fmla="*/ 84497 h 470891"/>
                <a:gd name="connsiteX14" fmla="*/ 720657 w 720657"/>
                <a:gd name="connsiteY14" fmla="*/ 24966 h 470891"/>
                <a:gd name="connsiteX15" fmla="*/ 687319 w 720657"/>
                <a:gd name="connsiteY15" fmla="*/ 1153 h 470891"/>
                <a:gd name="connsiteX16" fmla="*/ 623026 w 720657"/>
                <a:gd name="connsiteY16" fmla="*/ 5916 h 470891"/>
                <a:gd name="connsiteX17" fmla="*/ 542063 w 720657"/>
                <a:gd name="connsiteY17" fmla="*/ 27347 h 470891"/>
                <a:gd name="connsiteX0" fmla="*/ 542063 w 720657"/>
                <a:gd name="connsiteY0" fmla="*/ 27347 h 470891"/>
                <a:gd name="connsiteX1" fmla="*/ 396807 w 720657"/>
                <a:gd name="connsiteY1" fmla="*/ 79735 h 470891"/>
                <a:gd name="connsiteX2" fmla="*/ 261076 w 720657"/>
                <a:gd name="connsiteY2" fmla="*/ 148791 h 470891"/>
                <a:gd name="connsiteX3" fmla="*/ 125344 w 720657"/>
                <a:gd name="connsiteY3" fmla="*/ 253566 h 470891"/>
                <a:gd name="connsiteX4" fmla="*/ 30094 w 720657"/>
                <a:gd name="connsiteY4" fmla="*/ 355960 h 470891"/>
                <a:gd name="connsiteX5" fmla="*/ 1519 w 720657"/>
                <a:gd name="connsiteY5" fmla="*/ 410728 h 470891"/>
                <a:gd name="connsiteX6" fmla="*/ 11044 w 720657"/>
                <a:gd name="connsiteY6" fmla="*/ 465498 h 470891"/>
                <a:gd name="connsiteX7" fmla="*/ 70576 w 720657"/>
                <a:gd name="connsiteY7" fmla="*/ 458353 h 470891"/>
                <a:gd name="connsiteX8" fmla="*/ 165825 w 720657"/>
                <a:gd name="connsiteY8" fmla="*/ 372628 h 470891"/>
                <a:gd name="connsiteX9" fmla="*/ 256313 w 720657"/>
                <a:gd name="connsiteY9" fmla="*/ 282141 h 470891"/>
                <a:gd name="connsiteX10" fmla="*/ 380138 w 720657"/>
                <a:gd name="connsiteY10" fmla="*/ 189272 h 470891"/>
                <a:gd name="connsiteX11" fmla="*/ 511107 w 720657"/>
                <a:gd name="connsiteY11" fmla="*/ 132122 h 470891"/>
                <a:gd name="connsiteX12" fmla="*/ 620644 w 720657"/>
                <a:gd name="connsiteY12" fmla="*/ 101166 h 470891"/>
                <a:gd name="connsiteX13" fmla="*/ 687319 w 720657"/>
                <a:gd name="connsiteY13" fmla="*/ 84497 h 470891"/>
                <a:gd name="connsiteX14" fmla="*/ 720657 w 720657"/>
                <a:gd name="connsiteY14" fmla="*/ 24966 h 470891"/>
                <a:gd name="connsiteX15" fmla="*/ 687319 w 720657"/>
                <a:gd name="connsiteY15" fmla="*/ 1153 h 470891"/>
                <a:gd name="connsiteX16" fmla="*/ 623026 w 720657"/>
                <a:gd name="connsiteY16" fmla="*/ 5916 h 470891"/>
                <a:gd name="connsiteX17" fmla="*/ 542063 w 720657"/>
                <a:gd name="connsiteY17" fmla="*/ 27347 h 470891"/>
                <a:gd name="connsiteX0" fmla="*/ 542063 w 720657"/>
                <a:gd name="connsiteY0" fmla="*/ 27347 h 470891"/>
                <a:gd name="connsiteX1" fmla="*/ 396807 w 720657"/>
                <a:gd name="connsiteY1" fmla="*/ 79735 h 470891"/>
                <a:gd name="connsiteX2" fmla="*/ 261076 w 720657"/>
                <a:gd name="connsiteY2" fmla="*/ 155934 h 470891"/>
                <a:gd name="connsiteX3" fmla="*/ 125344 w 720657"/>
                <a:gd name="connsiteY3" fmla="*/ 253566 h 470891"/>
                <a:gd name="connsiteX4" fmla="*/ 30094 w 720657"/>
                <a:gd name="connsiteY4" fmla="*/ 355960 h 470891"/>
                <a:gd name="connsiteX5" fmla="*/ 1519 w 720657"/>
                <a:gd name="connsiteY5" fmla="*/ 410728 h 470891"/>
                <a:gd name="connsiteX6" fmla="*/ 11044 w 720657"/>
                <a:gd name="connsiteY6" fmla="*/ 465498 h 470891"/>
                <a:gd name="connsiteX7" fmla="*/ 70576 w 720657"/>
                <a:gd name="connsiteY7" fmla="*/ 458353 h 470891"/>
                <a:gd name="connsiteX8" fmla="*/ 165825 w 720657"/>
                <a:gd name="connsiteY8" fmla="*/ 372628 h 470891"/>
                <a:gd name="connsiteX9" fmla="*/ 256313 w 720657"/>
                <a:gd name="connsiteY9" fmla="*/ 282141 h 470891"/>
                <a:gd name="connsiteX10" fmla="*/ 380138 w 720657"/>
                <a:gd name="connsiteY10" fmla="*/ 189272 h 470891"/>
                <a:gd name="connsiteX11" fmla="*/ 511107 w 720657"/>
                <a:gd name="connsiteY11" fmla="*/ 132122 h 470891"/>
                <a:gd name="connsiteX12" fmla="*/ 620644 w 720657"/>
                <a:gd name="connsiteY12" fmla="*/ 101166 h 470891"/>
                <a:gd name="connsiteX13" fmla="*/ 687319 w 720657"/>
                <a:gd name="connsiteY13" fmla="*/ 84497 h 470891"/>
                <a:gd name="connsiteX14" fmla="*/ 720657 w 720657"/>
                <a:gd name="connsiteY14" fmla="*/ 24966 h 470891"/>
                <a:gd name="connsiteX15" fmla="*/ 687319 w 720657"/>
                <a:gd name="connsiteY15" fmla="*/ 1153 h 470891"/>
                <a:gd name="connsiteX16" fmla="*/ 623026 w 720657"/>
                <a:gd name="connsiteY16" fmla="*/ 5916 h 470891"/>
                <a:gd name="connsiteX17" fmla="*/ 542063 w 720657"/>
                <a:gd name="connsiteY17" fmla="*/ 27347 h 470891"/>
                <a:gd name="connsiteX0" fmla="*/ 542063 w 720657"/>
                <a:gd name="connsiteY0" fmla="*/ 27347 h 470891"/>
                <a:gd name="connsiteX1" fmla="*/ 396807 w 720657"/>
                <a:gd name="connsiteY1" fmla="*/ 79735 h 470891"/>
                <a:gd name="connsiteX2" fmla="*/ 261076 w 720657"/>
                <a:gd name="connsiteY2" fmla="*/ 155934 h 470891"/>
                <a:gd name="connsiteX3" fmla="*/ 130107 w 720657"/>
                <a:gd name="connsiteY3" fmla="*/ 253566 h 470891"/>
                <a:gd name="connsiteX4" fmla="*/ 30094 w 720657"/>
                <a:gd name="connsiteY4" fmla="*/ 355960 h 470891"/>
                <a:gd name="connsiteX5" fmla="*/ 1519 w 720657"/>
                <a:gd name="connsiteY5" fmla="*/ 410728 h 470891"/>
                <a:gd name="connsiteX6" fmla="*/ 11044 w 720657"/>
                <a:gd name="connsiteY6" fmla="*/ 465498 h 470891"/>
                <a:gd name="connsiteX7" fmla="*/ 70576 w 720657"/>
                <a:gd name="connsiteY7" fmla="*/ 458353 h 470891"/>
                <a:gd name="connsiteX8" fmla="*/ 165825 w 720657"/>
                <a:gd name="connsiteY8" fmla="*/ 372628 h 470891"/>
                <a:gd name="connsiteX9" fmla="*/ 256313 w 720657"/>
                <a:gd name="connsiteY9" fmla="*/ 282141 h 470891"/>
                <a:gd name="connsiteX10" fmla="*/ 380138 w 720657"/>
                <a:gd name="connsiteY10" fmla="*/ 189272 h 470891"/>
                <a:gd name="connsiteX11" fmla="*/ 511107 w 720657"/>
                <a:gd name="connsiteY11" fmla="*/ 132122 h 470891"/>
                <a:gd name="connsiteX12" fmla="*/ 620644 w 720657"/>
                <a:gd name="connsiteY12" fmla="*/ 101166 h 470891"/>
                <a:gd name="connsiteX13" fmla="*/ 687319 w 720657"/>
                <a:gd name="connsiteY13" fmla="*/ 84497 h 470891"/>
                <a:gd name="connsiteX14" fmla="*/ 720657 w 720657"/>
                <a:gd name="connsiteY14" fmla="*/ 24966 h 470891"/>
                <a:gd name="connsiteX15" fmla="*/ 687319 w 720657"/>
                <a:gd name="connsiteY15" fmla="*/ 1153 h 470891"/>
                <a:gd name="connsiteX16" fmla="*/ 623026 w 720657"/>
                <a:gd name="connsiteY16" fmla="*/ 5916 h 470891"/>
                <a:gd name="connsiteX17" fmla="*/ 542063 w 720657"/>
                <a:gd name="connsiteY17" fmla="*/ 27347 h 470891"/>
                <a:gd name="connsiteX0" fmla="*/ 542063 w 721231"/>
                <a:gd name="connsiteY0" fmla="*/ 27347 h 470891"/>
                <a:gd name="connsiteX1" fmla="*/ 396807 w 721231"/>
                <a:gd name="connsiteY1" fmla="*/ 79735 h 470891"/>
                <a:gd name="connsiteX2" fmla="*/ 261076 w 721231"/>
                <a:gd name="connsiteY2" fmla="*/ 155934 h 470891"/>
                <a:gd name="connsiteX3" fmla="*/ 130107 w 721231"/>
                <a:gd name="connsiteY3" fmla="*/ 253566 h 470891"/>
                <a:gd name="connsiteX4" fmla="*/ 30094 w 721231"/>
                <a:gd name="connsiteY4" fmla="*/ 355960 h 470891"/>
                <a:gd name="connsiteX5" fmla="*/ 1519 w 721231"/>
                <a:gd name="connsiteY5" fmla="*/ 410728 h 470891"/>
                <a:gd name="connsiteX6" fmla="*/ 11044 w 721231"/>
                <a:gd name="connsiteY6" fmla="*/ 465498 h 470891"/>
                <a:gd name="connsiteX7" fmla="*/ 70576 w 721231"/>
                <a:gd name="connsiteY7" fmla="*/ 458353 h 470891"/>
                <a:gd name="connsiteX8" fmla="*/ 165825 w 721231"/>
                <a:gd name="connsiteY8" fmla="*/ 372628 h 470891"/>
                <a:gd name="connsiteX9" fmla="*/ 256313 w 721231"/>
                <a:gd name="connsiteY9" fmla="*/ 282141 h 470891"/>
                <a:gd name="connsiteX10" fmla="*/ 380138 w 721231"/>
                <a:gd name="connsiteY10" fmla="*/ 189272 h 470891"/>
                <a:gd name="connsiteX11" fmla="*/ 511107 w 721231"/>
                <a:gd name="connsiteY11" fmla="*/ 132122 h 470891"/>
                <a:gd name="connsiteX12" fmla="*/ 620644 w 721231"/>
                <a:gd name="connsiteY12" fmla="*/ 101166 h 470891"/>
                <a:gd name="connsiteX13" fmla="*/ 701606 w 721231"/>
                <a:gd name="connsiteY13" fmla="*/ 77353 h 470891"/>
                <a:gd name="connsiteX14" fmla="*/ 720657 w 721231"/>
                <a:gd name="connsiteY14" fmla="*/ 24966 h 470891"/>
                <a:gd name="connsiteX15" fmla="*/ 687319 w 721231"/>
                <a:gd name="connsiteY15" fmla="*/ 1153 h 470891"/>
                <a:gd name="connsiteX16" fmla="*/ 623026 w 721231"/>
                <a:gd name="connsiteY16" fmla="*/ 5916 h 470891"/>
                <a:gd name="connsiteX17" fmla="*/ 542063 w 721231"/>
                <a:gd name="connsiteY17" fmla="*/ 27347 h 47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1231" h="470891">
                  <a:moveTo>
                    <a:pt x="542063" y="27347"/>
                  </a:moveTo>
                  <a:cubicBezTo>
                    <a:pt x="504360" y="39650"/>
                    <a:pt x="443638" y="58304"/>
                    <a:pt x="396807" y="79735"/>
                  </a:cubicBezTo>
                  <a:cubicBezTo>
                    <a:pt x="349976" y="101166"/>
                    <a:pt x="305526" y="126962"/>
                    <a:pt x="261076" y="155934"/>
                  </a:cubicBezTo>
                  <a:cubicBezTo>
                    <a:pt x="216626" y="184906"/>
                    <a:pt x="168604" y="220228"/>
                    <a:pt x="130107" y="253566"/>
                  </a:cubicBezTo>
                  <a:cubicBezTo>
                    <a:pt x="91610" y="286904"/>
                    <a:pt x="51525" y="329766"/>
                    <a:pt x="30094" y="355960"/>
                  </a:cubicBezTo>
                  <a:cubicBezTo>
                    <a:pt x="8663" y="382154"/>
                    <a:pt x="4694" y="392472"/>
                    <a:pt x="1519" y="410728"/>
                  </a:cubicBezTo>
                  <a:cubicBezTo>
                    <a:pt x="-1656" y="428984"/>
                    <a:pt x="-465" y="457561"/>
                    <a:pt x="11044" y="465498"/>
                  </a:cubicBezTo>
                  <a:cubicBezTo>
                    <a:pt x="22553" y="473435"/>
                    <a:pt x="44779" y="473831"/>
                    <a:pt x="70576" y="458353"/>
                  </a:cubicBezTo>
                  <a:cubicBezTo>
                    <a:pt x="96373" y="442875"/>
                    <a:pt x="134869" y="401997"/>
                    <a:pt x="165825" y="372628"/>
                  </a:cubicBezTo>
                  <a:cubicBezTo>
                    <a:pt x="196781" y="343259"/>
                    <a:pt x="220594" y="312700"/>
                    <a:pt x="256313" y="282141"/>
                  </a:cubicBezTo>
                  <a:cubicBezTo>
                    <a:pt x="292032" y="251582"/>
                    <a:pt x="337672" y="214275"/>
                    <a:pt x="380138" y="189272"/>
                  </a:cubicBezTo>
                  <a:cubicBezTo>
                    <a:pt x="422604" y="164269"/>
                    <a:pt x="471023" y="146806"/>
                    <a:pt x="511107" y="132122"/>
                  </a:cubicBezTo>
                  <a:cubicBezTo>
                    <a:pt x="551191" y="117438"/>
                    <a:pt x="588894" y="110294"/>
                    <a:pt x="620644" y="101166"/>
                  </a:cubicBezTo>
                  <a:cubicBezTo>
                    <a:pt x="652394" y="92038"/>
                    <a:pt x="684937" y="90053"/>
                    <a:pt x="701606" y="77353"/>
                  </a:cubicBezTo>
                  <a:cubicBezTo>
                    <a:pt x="718275" y="64653"/>
                    <a:pt x="723038" y="37666"/>
                    <a:pt x="720657" y="24966"/>
                  </a:cubicBezTo>
                  <a:cubicBezTo>
                    <a:pt x="718276" y="12266"/>
                    <a:pt x="703591" y="4328"/>
                    <a:pt x="687319" y="1153"/>
                  </a:cubicBezTo>
                  <a:cubicBezTo>
                    <a:pt x="671047" y="-2022"/>
                    <a:pt x="647632" y="1947"/>
                    <a:pt x="623026" y="5916"/>
                  </a:cubicBezTo>
                  <a:cubicBezTo>
                    <a:pt x="598420" y="9885"/>
                    <a:pt x="579766" y="15044"/>
                    <a:pt x="542063" y="27347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2172A2">
                    <a:shade val="30000"/>
                    <a:satMod val="115000"/>
                  </a:srgbClr>
                </a:gs>
                <a:gs pos="50000">
                  <a:srgbClr val="2172A2">
                    <a:shade val="67500"/>
                    <a:satMod val="115000"/>
                  </a:srgbClr>
                </a:gs>
                <a:gs pos="100000">
                  <a:srgbClr val="2172A2">
                    <a:shade val="100000"/>
                    <a:satMod val="115000"/>
                  </a:srgbClr>
                </a:gs>
              </a:gsLst>
              <a:lin ang="18900000" scaled="1"/>
              <a:tileRect/>
            </a:gradFill>
            <a:ln w="19050">
              <a:solidFill>
                <a:srgbClr val="AED8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97" name="任意多边形 1196"/>
            <p:cNvSpPr/>
            <p:nvPr/>
          </p:nvSpPr>
          <p:spPr>
            <a:xfrm>
              <a:off x="7476963" y="2121774"/>
              <a:ext cx="190586" cy="394773"/>
            </a:xfrm>
            <a:custGeom>
              <a:avLst/>
              <a:gdLst>
                <a:gd name="connsiteX0" fmla="*/ 161925 w 187045"/>
                <a:gd name="connsiteY0" fmla="*/ 113423 h 414031"/>
                <a:gd name="connsiteX1" fmla="*/ 161925 w 187045"/>
                <a:gd name="connsiteY1" fmla="*/ 256298 h 414031"/>
                <a:gd name="connsiteX2" fmla="*/ 180975 w 187045"/>
                <a:gd name="connsiteY2" fmla="*/ 322973 h 414031"/>
                <a:gd name="connsiteX3" fmla="*/ 180975 w 187045"/>
                <a:gd name="connsiteY3" fmla="*/ 384885 h 414031"/>
                <a:gd name="connsiteX4" fmla="*/ 109537 w 187045"/>
                <a:gd name="connsiteY4" fmla="*/ 413460 h 414031"/>
                <a:gd name="connsiteX5" fmla="*/ 90487 w 187045"/>
                <a:gd name="connsiteY5" fmla="*/ 361073 h 414031"/>
                <a:gd name="connsiteX6" fmla="*/ 57150 w 187045"/>
                <a:gd name="connsiteY6" fmla="*/ 261060 h 414031"/>
                <a:gd name="connsiteX7" fmla="*/ 23812 w 187045"/>
                <a:gd name="connsiteY7" fmla="*/ 146760 h 414031"/>
                <a:gd name="connsiteX8" fmla="*/ 0 w 187045"/>
                <a:gd name="connsiteY8" fmla="*/ 61035 h 414031"/>
                <a:gd name="connsiteX9" fmla="*/ 23812 w 187045"/>
                <a:gd name="connsiteY9" fmla="*/ 3885 h 414031"/>
                <a:gd name="connsiteX10" fmla="*/ 119062 w 187045"/>
                <a:gd name="connsiteY10" fmla="*/ 8648 h 414031"/>
                <a:gd name="connsiteX11" fmla="*/ 161925 w 187045"/>
                <a:gd name="connsiteY11" fmla="*/ 37223 h 414031"/>
                <a:gd name="connsiteX12" fmla="*/ 161925 w 187045"/>
                <a:gd name="connsiteY12" fmla="*/ 113423 h 414031"/>
                <a:gd name="connsiteX0" fmla="*/ 162168 w 187288"/>
                <a:gd name="connsiteY0" fmla="*/ 113423 h 414031"/>
                <a:gd name="connsiteX1" fmla="*/ 162168 w 187288"/>
                <a:gd name="connsiteY1" fmla="*/ 256298 h 414031"/>
                <a:gd name="connsiteX2" fmla="*/ 181218 w 187288"/>
                <a:gd name="connsiteY2" fmla="*/ 322973 h 414031"/>
                <a:gd name="connsiteX3" fmla="*/ 181218 w 187288"/>
                <a:gd name="connsiteY3" fmla="*/ 384885 h 414031"/>
                <a:gd name="connsiteX4" fmla="*/ 109780 w 187288"/>
                <a:gd name="connsiteY4" fmla="*/ 413460 h 414031"/>
                <a:gd name="connsiteX5" fmla="*/ 90730 w 187288"/>
                <a:gd name="connsiteY5" fmla="*/ 361073 h 414031"/>
                <a:gd name="connsiteX6" fmla="*/ 57393 w 187288"/>
                <a:gd name="connsiteY6" fmla="*/ 261060 h 414031"/>
                <a:gd name="connsiteX7" fmla="*/ 14530 w 187288"/>
                <a:gd name="connsiteY7" fmla="*/ 149141 h 414031"/>
                <a:gd name="connsiteX8" fmla="*/ 243 w 187288"/>
                <a:gd name="connsiteY8" fmla="*/ 61035 h 414031"/>
                <a:gd name="connsiteX9" fmla="*/ 24055 w 187288"/>
                <a:gd name="connsiteY9" fmla="*/ 3885 h 414031"/>
                <a:gd name="connsiteX10" fmla="*/ 119305 w 187288"/>
                <a:gd name="connsiteY10" fmla="*/ 8648 h 414031"/>
                <a:gd name="connsiteX11" fmla="*/ 162168 w 187288"/>
                <a:gd name="connsiteY11" fmla="*/ 37223 h 414031"/>
                <a:gd name="connsiteX12" fmla="*/ 162168 w 187288"/>
                <a:gd name="connsiteY12" fmla="*/ 113423 h 414031"/>
                <a:gd name="connsiteX0" fmla="*/ 162168 w 187288"/>
                <a:gd name="connsiteY0" fmla="*/ 113423 h 414031"/>
                <a:gd name="connsiteX1" fmla="*/ 162168 w 187288"/>
                <a:gd name="connsiteY1" fmla="*/ 256298 h 414031"/>
                <a:gd name="connsiteX2" fmla="*/ 181218 w 187288"/>
                <a:gd name="connsiteY2" fmla="*/ 322973 h 414031"/>
                <a:gd name="connsiteX3" fmla="*/ 181218 w 187288"/>
                <a:gd name="connsiteY3" fmla="*/ 384885 h 414031"/>
                <a:gd name="connsiteX4" fmla="*/ 109780 w 187288"/>
                <a:gd name="connsiteY4" fmla="*/ 413460 h 414031"/>
                <a:gd name="connsiteX5" fmla="*/ 90730 w 187288"/>
                <a:gd name="connsiteY5" fmla="*/ 361073 h 414031"/>
                <a:gd name="connsiteX6" fmla="*/ 57393 w 187288"/>
                <a:gd name="connsiteY6" fmla="*/ 261060 h 414031"/>
                <a:gd name="connsiteX7" fmla="*/ 14530 w 187288"/>
                <a:gd name="connsiteY7" fmla="*/ 149141 h 414031"/>
                <a:gd name="connsiteX8" fmla="*/ 243 w 187288"/>
                <a:gd name="connsiteY8" fmla="*/ 61035 h 414031"/>
                <a:gd name="connsiteX9" fmla="*/ 24055 w 187288"/>
                <a:gd name="connsiteY9" fmla="*/ 3885 h 414031"/>
                <a:gd name="connsiteX10" fmla="*/ 119305 w 187288"/>
                <a:gd name="connsiteY10" fmla="*/ 8648 h 414031"/>
                <a:gd name="connsiteX11" fmla="*/ 169311 w 187288"/>
                <a:gd name="connsiteY11" fmla="*/ 37223 h 414031"/>
                <a:gd name="connsiteX12" fmla="*/ 162168 w 187288"/>
                <a:gd name="connsiteY12" fmla="*/ 113423 h 414031"/>
                <a:gd name="connsiteX0" fmla="*/ 162168 w 187288"/>
                <a:gd name="connsiteY0" fmla="*/ 113423 h 414031"/>
                <a:gd name="connsiteX1" fmla="*/ 162168 w 187288"/>
                <a:gd name="connsiteY1" fmla="*/ 256298 h 414031"/>
                <a:gd name="connsiteX2" fmla="*/ 181218 w 187288"/>
                <a:gd name="connsiteY2" fmla="*/ 322973 h 414031"/>
                <a:gd name="connsiteX3" fmla="*/ 181218 w 187288"/>
                <a:gd name="connsiteY3" fmla="*/ 384885 h 414031"/>
                <a:gd name="connsiteX4" fmla="*/ 109780 w 187288"/>
                <a:gd name="connsiteY4" fmla="*/ 413460 h 414031"/>
                <a:gd name="connsiteX5" fmla="*/ 90730 w 187288"/>
                <a:gd name="connsiteY5" fmla="*/ 361073 h 414031"/>
                <a:gd name="connsiteX6" fmla="*/ 57393 w 187288"/>
                <a:gd name="connsiteY6" fmla="*/ 261060 h 414031"/>
                <a:gd name="connsiteX7" fmla="*/ 14530 w 187288"/>
                <a:gd name="connsiteY7" fmla="*/ 149141 h 414031"/>
                <a:gd name="connsiteX8" fmla="*/ 243 w 187288"/>
                <a:gd name="connsiteY8" fmla="*/ 61035 h 414031"/>
                <a:gd name="connsiteX9" fmla="*/ 24055 w 187288"/>
                <a:gd name="connsiteY9" fmla="*/ 3885 h 414031"/>
                <a:gd name="connsiteX10" fmla="*/ 119305 w 187288"/>
                <a:gd name="connsiteY10" fmla="*/ 8648 h 414031"/>
                <a:gd name="connsiteX11" fmla="*/ 162167 w 187288"/>
                <a:gd name="connsiteY11" fmla="*/ 34841 h 414031"/>
                <a:gd name="connsiteX12" fmla="*/ 162168 w 187288"/>
                <a:gd name="connsiteY12" fmla="*/ 113423 h 414031"/>
                <a:gd name="connsiteX0" fmla="*/ 162168 w 185904"/>
                <a:gd name="connsiteY0" fmla="*/ 113423 h 396357"/>
                <a:gd name="connsiteX1" fmla="*/ 162168 w 185904"/>
                <a:gd name="connsiteY1" fmla="*/ 256298 h 396357"/>
                <a:gd name="connsiteX2" fmla="*/ 181218 w 185904"/>
                <a:gd name="connsiteY2" fmla="*/ 322973 h 396357"/>
                <a:gd name="connsiteX3" fmla="*/ 181218 w 185904"/>
                <a:gd name="connsiteY3" fmla="*/ 384885 h 396357"/>
                <a:gd name="connsiteX4" fmla="*/ 128830 w 185904"/>
                <a:gd name="connsiteY4" fmla="*/ 394410 h 396357"/>
                <a:gd name="connsiteX5" fmla="*/ 90730 w 185904"/>
                <a:gd name="connsiteY5" fmla="*/ 361073 h 396357"/>
                <a:gd name="connsiteX6" fmla="*/ 57393 w 185904"/>
                <a:gd name="connsiteY6" fmla="*/ 261060 h 396357"/>
                <a:gd name="connsiteX7" fmla="*/ 14530 w 185904"/>
                <a:gd name="connsiteY7" fmla="*/ 149141 h 396357"/>
                <a:gd name="connsiteX8" fmla="*/ 243 w 185904"/>
                <a:gd name="connsiteY8" fmla="*/ 61035 h 396357"/>
                <a:gd name="connsiteX9" fmla="*/ 24055 w 185904"/>
                <a:gd name="connsiteY9" fmla="*/ 3885 h 396357"/>
                <a:gd name="connsiteX10" fmla="*/ 119305 w 185904"/>
                <a:gd name="connsiteY10" fmla="*/ 8648 h 396357"/>
                <a:gd name="connsiteX11" fmla="*/ 162167 w 185904"/>
                <a:gd name="connsiteY11" fmla="*/ 34841 h 396357"/>
                <a:gd name="connsiteX12" fmla="*/ 162168 w 185904"/>
                <a:gd name="connsiteY12" fmla="*/ 113423 h 396357"/>
                <a:gd name="connsiteX0" fmla="*/ 166850 w 190586"/>
                <a:gd name="connsiteY0" fmla="*/ 111839 h 394773"/>
                <a:gd name="connsiteX1" fmla="*/ 166850 w 190586"/>
                <a:gd name="connsiteY1" fmla="*/ 254714 h 394773"/>
                <a:gd name="connsiteX2" fmla="*/ 185900 w 190586"/>
                <a:gd name="connsiteY2" fmla="*/ 321389 h 394773"/>
                <a:gd name="connsiteX3" fmla="*/ 185900 w 190586"/>
                <a:gd name="connsiteY3" fmla="*/ 383301 h 394773"/>
                <a:gd name="connsiteX4" fmla="*/ 133512 w 190586"/>
                <a:gd name="connsiteY4" fmla="*/ 392826 h 394773"/>
                <a:gd name="connsiteX5" fmla="*/ 95412 w 190586"/>
                <a:gd name="connsiteY5" fmla="*/ 359489 h 394773"/>
                <a:gd name="connsiteX6" fmla="*/ 62075 w 190586"/>
                <a:gd name="connsiteY6" fmla="*/ 259476 h 394773"/>
                <a:gd name="connsiteX7" fmla="*/ 19212 w 190586"/>
                <a:gd name="connsiteY7" fmla="*/ 147557 h 394773"/>
                <a:gd name="connsiteX8" fmla="*/ 162 w 190586"/>
                <a:gd name="connsiteY8" fmla="*/ 38020 h 394773"/>
                <a:gd name="connsiteX9" fmla="*/ 28737 w 190586"/>
                <a:gd name="connsiteY9" fmla="*/ 2301 h 394773"/>
                <a:gd name="connsiteX10" fmla="*/ 123987 w 190586"/>
                <a:gd name="connsiteY10" fmla="*/ 7064 h 394773"/>
                <a:gd name="connsiteX11" fmla="*/ 166849 w 190586"/>
                <a:gd name="connsiteY11" fmla="*/ 33257 h 394773"/>
                <a:gd name="connsiteX12" fmla="*/ 166850 w 190586"/>
                <a:gd name="connsiteY12" fmla="*/ 111839 h 394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86" h="394773">
                  <a:moveTo>
                    <a:pt x="166850" y="111839"/>
                  </a:moveTo>
                  <a:cubicBezTo>
                    <a:pt x="166850" y="148748"/>
                    <a:pt x="163675" y="219789"/>
                    <a:pt x="166850" y="254714"/>
                  </a:cubicBezTo>
                  <a:cubicBezTo>
                    <a:pt x="170025" y="289639"/>
                    <a:pt x="182725" y="299958"/>
                    <a:pt x="185900" y="321389"/>
                  </a:cubicBezTo>
                  <a:cubicBezTo>
                    <a:pt x="189075" y="342820"/>
                    <a:pt x="194631" y="371395"/>
                    <a:pt x="185900" y="383301"/>
                  </a:cubicBezTo>
                  <a:cubicBezTo>
                    <a:pt x="177169" y="395207"/>
                    <a:pt x="148593" y="396795"/>
                    <a:pt x="133512" y="392826"/>
                  </a:cubicBezTo>
                  <a:cubicBezTo>
                    <a:pt x="118431" y="388857"/>
                    <a:pt x="107318" y="381714"/>
                    <a:pt x="95412" y="359489"/>
                  </a:cubicBezTo>
                  <a:cubicBezTo>
                    <a:pt x="83506" y="337264"/>
                    <a:pt x="74775" y="294798"/>
                    <a:pt x="62075" y="259476"/>
                  </a:cubicBezTo>
                  <a:cubicBezTo>
                    <a:pt x="49375" y="224154"/>
                    <a:pt x="29531" y="184466"/>
                    <a:pt x="19212" y="147557"/>
                  </a:cubicBezTo>
                  <a:cubicBezTo>
                    <a:pt x="8893" y="110648"/>
                    <a:pt x="-1425" y="62229"/>
                    <a:pt x="162" y="38020"/>
                  </a:cubicBezTo>
                  <a:cubicBezTo>
                    <a:pt x="1749" y="13811"/>
                    <a:pt x="8100" y="7460"/>
                    <a:pt x="28737" y="2301"/>
                  </a:cubicBezTo>
                  <a:cubicBezTo>
                    <a:pt x="49374" y="-2858"/>
                    <a:pt x="100968" y="1508"/>
                    <a:pt x="123987" y="7064"/>
                  </a:cubicBezTo>
                  <a:cubicBezTo>
                    <a:pt x="147006" y="12620"/>
                    <a:pt x="158912" y="17382"/>
                    <a:pt x="166849" y="33257"/>
                  </a:cubicBezTo>
                  <a:cubicBezTo>
                    <a:pt x="174786" y="49132"/>
                    <a:pt x="166850" y="74930"/>
                    <a:pt x="166850" y="111839"/>
                  </a:cubicBezTo>
                  <a:close/>
                </a:path>
              </a:pathLst>
            </a:custGeom>
            <a:gradFill flip="none" rotWithShape="1">
              <a:gsLst>
                <a:gs pos="75250">
                  <a:srgbClr val="6F9640"/>
                </a:gs>
                <a:gs pos="25700">
                  <a:srgbClr val="6F9640"/>
                </a:gs>
                <a:gs pos="0">
                  <a:srgbClr val="CDE0B6"/>
                </a:gs>
                <a:gs pos="50000">
                  <a:srgbClr val="608137">
                    <a:shade val="67500"/>
                    <a:satMod val="115000"/>
                  </a:srgbClr>
                </a:gs>
                <a:gs pos="100000">
                  <a:srgbClr val="CDE0B6"/>
                </a:gs>
              </a:gsLst>
              <a:lin ang="10200000" scaled="0"/>
              <a:tileRect/>
            </a:gradFill>
            <a:ln w="3175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98" name="任意多边形 1197"/>
            <p:cNvSpPr/>
            <p:nvPr/>
          </p:nvSpPr>
          <p:spPr>
            <a:xfrm>
              <a:off x="7462332" y="2037287"/>
              <a:ext cx="195773" cy="153068"/>
            </a:xfrm>
            <a:custGeom>
              <a:avLst/>
              <a:gdLst>
                <a:gd name="connsiteX0" fmla="*/ 19682 w 195894"/>
                <a:gd name="connsiteY0" fmla="*/ 7659 h 147002"/>
                <a:gd name="connsiteX1" fmla="*/ 632 w 195894"/>
                <a:gd name="connsiteY1" fmla="*/ 55284 h 147002"/>
                <a:gd name="connsiteX2" fmla="*/ 10157 w 195894"/>
                <a:gd name="connsiteY2" fmla="*/ 121959 h 147002"/>
                <a:gd name="connsiteX3" fmla="*/ 62544 w 195894"/>
                <a:gd name="connsiteY3" fmla="*/ 136246 h 147002"/>
                <a:gd name="connsiteX4" fmla="*/ 157794 w 195894"/>
                <a:gd name="connsiteY4" fmla="*/ 145771 h 147002"/>
                <a:gd name="connsiteX5" fmla="*/ 195894 w 195894"/>
                <a:gd name="connsiteY5" fmla="*/ 107671 h 147002"/>
                <a:gd name="connsiteX6" fmla="*/ 157794 w 195894"/>
                <a:gd name="connsiteY6" fmla="*/ 36234 h 147002"/>
                <a:gd name="connsiteX7" fmla="*/ 81594 w 195894"/>
                <a:gd name="connsiteY7" fmla="*/ 2896 h 147002"/>
                <a:gd name="connsiteX8" fmla="*/ 19682 w 195894"/>
                <a:gd name="connsiteY8" fmla="*/ 7659 h 147002"/>
                <a:gd name="connsiteX0" fmla="*/ 19136 w 195348"/>
                <a:gd name="connsiteY0" fmla="*/ 7659 h 147069"/>
                <a:gd name="connsiteX1" fmla="*/ 86 w 195348"/>
                <a:gd name="connsiteY1" fmla="*/ 55284 h 147069"/>
                <a:gd name="connsiteX2" fmla="*/ 14374 w 195348"/>
                <a:gd name="connsiteY2" fmla="*/ 117197 h 147069"/>
                <a:gd name="connsiteX3" fmla="*/ 61998 w 195348"/>
                <a:gd name="connsiteY3" fmla="*/ 136246 h 147069"/>
                <a:gd name="connsiteX4" fmla="*/ 157248 w 195348"/>
                <a:gd name="connsiteY4" fmla="*/ 145771 h 147069"/>
                <a:gd name="connsiteX5" fmla="*/ 195348 w 195348"/>
                <a:gd name="connsiteY5" fmla="*/ 107671 h 147069"/>
                <a:gd name="connsiteX6" fmla="*/ 157248 w 195348"/>
                <a:gd name="connsiteY6" fmla="*/ 36234 h 147069"/>
                <a:gd name="connsiteX7" fmla="*/ 81048 w 195348"/>
                <a:gd name="connsiteY7" fmla="*/ 2896 h 147069"/>
                <a:gd name="connsiteX8" fmla="*/ 19136 w 195348"/>
                <a:gd name="connsiteY8" fmla="*/ 7659 h 147069"/>
                <a:gd name="connsiteX0" fmla="*/ 19164 w 195376"/>
                <a:gd name="connsiteY0" fmla="*/ 7659 h 148889"/>
                <a:gd name="connsiteX1" fmla="*/ 114 w 195376"/>
                <a:gd name="connsiteY1" fmla="*/ 55284 h 148889"/>
                <a:gd name="connsiteX2" fmla="*/ 14402 w 195376"/>
                <a:gd name="connsiteY2" fmla="*/ 117197 h 148889"/>
                <a:gd name="connsiteX3" fmla="*/ 71551 w 195376"/>
                <a:gd name="connsiteY3" fmla="*/ 143390 h 148889"/>
                <a:gd name="connsiteX4" fmla="*/ 157276 w 195376"/>
                <a:gd name="connsiteY4" fmla="*/ 145771 h 148889"/>
                <a:gd name="connsiteX5" fmla="*/ 195376 w 195376"/>
                <a:gd name="connsiteY5" fmla="*/ 107671 h 148889"/>
                <a:gd name="connsiteX6" fmla="*/ 157276 w 195376"/>
                <a:gd name="connsiteY6" fmla="*/ 36234 h 148889"/>
                <a:gd name="connsiteX7" fmla="*/ 81076 w 195376"/>
                <a:gd name="connsiteY7" fmla="*/ 2896 h 148889"/>
                <a:gd name="connsiteX8" fmla="*/ 19164 w 195376"/>
                <a:gd name="connsiteY8" fmla="*/ 7659 h 148889"/>
                <a:gd name="connsiteX0" fmla="*/ 19396 w 195608"/>
                <a:gd name="connsiteY0" fmla="*/ 7659 h 154900"/>
                <a:gd name="connsiteX1" fmla="*/ 346 w 195608"/>
                <a:gd name="connsiteY1" fmla="*/ 55284 h 154900"/>
                <a:gd name="connsiteX2" fmla="*/ 14634 w 195608"/>
                <a:gd name="connsiteY2" fmla="*/ 117197 h 154900"/>
                <a:gd name="connsiteX3" fmla="*/ 95596 w 195608"/>
                <a:gd name="connsiteY3" fmla="*/ 152915 h 154900"/>
                <a:gd name="connsiteX4" fmla="*/ 157508 w 195608"/>
                <a:gd name="connsiteY4" fmla="*/ 145771 h 154900"/>
                <a:gd name="connsiteX5" fmla="*/ 195608 w 195608"/>
                <a:gd name="connsiteY5" fmla="*/ 107671 h 154900"/>
                <a:gd name="connsiteX6" fmla="*/ 157508 w 195608"/>
                <a:gd name="connsiteY6" fmla="*/ 36234 h 154900"/>
                <a:gd name="connsiteX7" fmla="*/ 81308 w 195608"/>
                <a:gd name="connsiteY7" fmla="*/ 2896 h 154900"/>
                <a:gd name="connsiteX8" fmla="*/ 19396 w 195608"/>
                <a:gd name="connsiteY8" fmla="*/ 7659 h 154900"/>
                <a:gd name="connsiteX0" fmla="*/ 19396 w 195613"/>
                <a:gd name="connsiteY0" fmla="*/ 8176 h 155417"/>
                <a:gd name="connsiteX1" fmla="*/ 346 w 195613"/>
                <a:gd name="connsiteY1" fmla="*/ 55801 h 155417"/>
                <a:gd name="connsiteX2" fmla="*/ 14634 w 195613"/>
                <a:gd name="connsiteY2" fmla="*/ 117714 h 155417"/>
                <a:gd name="connsiteX3" fmla="*/ 95596 w 195613"/>
                <a:gd name="connsiteY3" fmla="*/ 153432 h 155417"/>
                <a:gd name="connsiteX4" fmla="*/ 157508 w 195613"/>
                <a:gd name="connsiteY4" fmla="*/ 146288 h 155417"/>
                <a:gd name="connsiteX5" fmla="*/ 195608 w 195613"/>
                <a:gd name="connsiteY5" fmla="*/ 108188 h 155417"/>
                <a:gd name="connsiteX6" fmla="*/ 155127 w 195613"/>
                <a:gd name="connsiteY6" fmla="*/ 43894 h 155417"/>
                <a:gd name="connsiteX7" fmla="*/ 81308 w 195613"/>
                <a:gd name="connsiteY7" fmla="*/ 3413 h 155417"/>
                <a:gd name="connsiteX8" fmla="*/ 19396 w 195613"/>
                <a:gd name="connsiteY8" fmla="*/ 8176 h 155417"/>
                <a:gd name="connsiteX0" fmla="*/ 21937 w 195773"/>
                <a:gd name="connsiteY0" fmla="*/ 15352 h 153068"/>
                <a:gd name="connsiteX1" fmla="*/ 506 w 195773"/>
                <a:gd name="connsiteY1" fmla="*/ 53452 h 153068"/>
                <a:gd name="connsiteX2" fmla="*/ 14794 w 195773"/>
                <a:gd name="connsiteY2" fmla="*/ 115365 h 153068"/>
                <a:gd name="connsiteX3" fmla="*/ 95756 w 195773"/>
                <a:gd name="connsiteY3" fmla="*/ 151083 h 153068"/>
                <a:gd name="connsiteX4" fmla="*/ 157668 w 195773"/>
                <a:gd name="connsiteY4" fmla="*/ 143939 h 153068"/>
                <a:gd name="connsiteX5" fmla="*/ 195768 w 195773"/>
                <a:gd name="connsiteY5" fmla="*/ 105839 h 153068"/>
                <a:gd name="connsiteX6" fmla="*/ 155287 w 195773"/>
                <a:gd name="connsiteY6" fmla="*/ 41545 h 153068"/>
                <a:gd name="connsiteX7" fmla="*/ 81468 w 195773"/>
                <a:gd name="connsiteY7" fmla="*/ 1064 h 153068"/>
                <a:gd name="connsiteX8" fmla="*/ 21937 w 195773"/>
                <a:gd name="connsiteY8" fmla="*/ 15352 h 15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773" h="153068">
                  <a:moveTo>
                    <a:pt x="21937" y="15352"/>
                  </a:moveTo>
                  <a:cubicBezTo>
                    <a:pt x="8443" y="24083"/>
                    <a:pt x="1696" y="36783"/>
                    <a:pt x="506" y="53452"/>
                  </a:cubicBezTo>
                  <a:cubicBezTo>
                    <a:pt x="-684" y="70121"/>
                    <a:pt x="-1081" y="99093"/>
                    <a:pt x="14794" y="115365"/>
                  </a:cubicBezTo>
                  <a:cubicBezTo>
                    <a:pt x="30669" y="131637"/>
                    <a:pt x="71944" y="146321"/>
                    <a:pt x="95756" y="151083"/>
                  </a:cubicBezTo>
                  <a:cubicBezTo>
                    <a:pt x="119568" y="155845"/>
                    <a:pt x="140999" y="151480"/>
                    <a:pt x="157668" y="143939"/>
                  </a:cubicBezTo>
                  <a:cubicBezTo>
                    <a:pt x="174337" y="136398"/>
                    <a:pt x="196165" y="122905"/>
                    <a:pt x="195768" y="105839"/>
                  </a:cubicBezTo>
                  <a:cubicBezTo>
                    <a:pt x="195371" y="88773"/>
                    <a:pt x="174337" y="59007"/>
                    <a:pt x="155287" y="41545"/>
                  </a:cubicBezTo>
                  <a:cubicBezTo>
                    <a:pt x="136237" y="24083"/>
                    <a:pt x="103693" y="5430"/>
                    <a:pt x="81468" y="1064"/>
                  </a:cubicBezTo>
                  <a:cubicBezTo>
                    <a:pt x="59243" y="-3302"/>
                    <a:pt x="35431" y="6621"/>
                    <a:pt x="21937" y="15352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465E28">
                    <a:shade val="30000"/>
                    <a:satMod val="115000"/>
                  </a:srgbClr>
                </a:gs>
                <a:gs pos="50000">
                  <a:srgbClr val="465E28">
                    <a:shade val="67500"/>
                    <a:satMod val="115000"/>
                  </a:srgbClr>
                </a:gs>
                <a:gs pos="100000">
                  <a:srgbClr val="465E28">
                    <a:shade val="100000"/>
                    <a:satMod val="115000"/>
                  </a:srgbClr>
                </a:gs>
              </a:gsLst>
              <a:lin ang="16200000" scaled="1"/>
              <a:tileRect/>
            </a:gradFill>
            <a:ln w="19050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99" name="任意多边形 1198"/>
            <p:cNvSpPr/>
            <p:nvPr/>
          </p:nvSpPr>
          <p:spPr>
            <a:xfrm>
              <a:off x="7179831" y="2594149"/>
              <a:ext cx="292586" cy="1029123"/>
            </a:xfrm>
            <a:custGeom>
              <a:avLst/>
              <a:gdLst>
                <a:gd name="connsiteX0" fmla="*/ 285494 w 292586"/>
                <a:gd name="connsiteY0" fmla="*/ 0 h 1029123"/>
                <a:gd name="connsiteX1" fmla="*/ 286904 w 292586"/>
                <a:gd name="connsiteY1" fmla="*/ 5433 h 1029123"/>
                <a:gd name="connsiteX2" fmla="*/ 289278 w 292586"/>
                <a:gd name="connsiteY2" fmla="*/ 302962 h 1029123"/>
                <a:gd name="connsiteX3" fmla="*/ 263061 w 292586"/>
                <a:gd name="connsiteY3" fmla="*/ 678916 h 1029123"/>
                <a:gd name="connsiteX4" fmla="*/ 207302 w 292586"/>
                <a:gd name="connsiteY4" fmla="*/ 932391 h 1029123"/>
                <a:gd name="connsiteX5" fmla="*/ 94840 w 292586"/>
                <a:gd name="connsiteY5" fmla="*/ 1011043 h 1029123"/>
                <a:gd name="connsiteX6" fmla="*/ 7654 w 292586"/>
                <a:gd name="connsiteY6" fmla="*/ 1018186 h 1029123"/>
                <a:gd name="connsiteX7" fmla="*/ 8620 w 292586"/>
                <a:gd name="connsiteY7" fmla="*/ 882384 h 1029123"/>
                <a:gd name="connsiteX8" fmla="*/ 44834 w 292586"/>
                <a:gd name="connsiteY8" fmla="*/ 592673 h 1029123"/>
                <a:gd name="connsiteX9" fmla="*/ 71995 w 292586"/>
                <a:gd name="connsiteY9" fmla="*/ 302962 h 1029123"/>
                <a:gd name="connsiteX10" fmla="*/ 78900 w 292586"/>
                <a:gd name="connsiteY10" fmla="*/ 215027 h 1029123"/>
                <a:gd name="connsiteX11" fmla="*/ 83410 w 292586"/>
                <a:gd name="connsiteY11" fmla="*/ 186782 h 1029123"/>
                <a:gd name="connsiteX12" fmla="*/ 85611 w 292586"/>
                <a:gd name="connsiteY12" fmla="*/ 203721 h 1029123"/>
                <a:gd name="connsiteX13" fmla="*/ 100444 w 292586"/>
                <a:gd name="connsiteY13" fmla="*/ 222077 h 1029123"/>
                <a:gd name="connsiteX14" fmla="*/ 169500 w 292586"/>
                <a:gd name="connsiteY14" fmla="*/ 212552 h 1029123"/>
                <a:gd name="connsiteX15" fmla="*/ 240938 w 292586"/>
                <a:gd name="connsiteY15" fmla="*/ 145877 h 1029123"/>
                <a:gd name="connsiteX16" fmla="*/ 276656 w 292586"/>
                <a:gd name="connsiteY16" fmla="*/ 44277 h 1029123"/>
                <a:gd name="connsiteX17" fmla="*/ 285325 w 292586"/>
                <a:gd name="connsiteY17" fmla="*/ 112 h 1029123"/>
                <a:gd name="connsiteX18" fmla="*/ 285494 w 292586"/>
                <a:gd name="connsiteY18" fmla="*/ 0 h 102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2586" h="1029123">
                  <a:moveTo>
                    <a:pt x="285494" y="0"/>
                  </a:moveTo>
                  <a:lnTo>
                    <a:pt x="286904" y="5433"/>
                  </a:lnTo>
                  <a:cubicBezTo>
                    <a:pt x="296057" y="61290"/>
                    <a:pt x="292060" y="202066"/>
                    <a:pt x="289278" y="302962"/>
                  </a:cubicBezTo>
                  <a:cubicBezTo>
                    <a:pt x="286099" y="418272"/>
                    <a:pt x="276724" y="574011"/>
                    <a:pt x="263061" y="678916"/>
                  </a:cubicBezTo>
                  <a:cubicBezTo>
                    <a:pt x="249398" y="783821"/>
                    <a:pt x="235339" y="877037"/>
                    <a:pt x="207302" y="932391"/>
                  </a:cubicBezTo>
                  <a:cubicBezTo>
                    <a:pt x="179265" y="987745"/>
                    <a:pt x="128115" y="996744"/>
                    <a:pt x="94840" y="1011043"/>
                  </a:cubicBezTo>
                  <a:cubicBezTo>
                    <a:pt x="61565" y="1025342"/>
                    <a:pt x="22024" y="1039629"/>
                    <a:pt x="7654" y="1018186"/>
                  </a:cubicBezTo>
                  <a:cubicBezTo>
                    <a:pt x="-6716" y="996743"/>
                    <a:pt x="2423" y="953303"/>
                    <a:pt x="8620" y="882384"/>
                  </a:cubicBezTo>
                  <a:cubicBezTo>
                    <a:pt x="14817" y="811465"/>
                    <a:pt x="34271" y="689243"/>
                    <a:pt x="44834" y="592673"/>
                  </a:cubicBezTo>
                  <a:cubicBezTo>
                    <a:pt x="55396" y="496103"/>
                    <a:pt x="63578" y="375625"/>
                    <a:pt x="71995" y="302962"/>
                  </a:cubicBezTo>
                  <a:cubicBezTo>
                    <a:pt x="76204" y="266631"/>
                    <a:pt x="76757" y="238362"/>
                    <a:pt x="78900" y="215027"/>
                  </a:cubicBezTo>
                  <a:lnTo>
                    <a:pt x="83410" y="186782"/>
                  </a:lnTo>
                  <a:lnTo>
                    <a:pt x="85611" y="203721"/>
                  </a:lnTo>
                  <a:cubicBezTo>
                    <a:pt x="88472" y="212354"/>
                    <a:pt x="93102" y="218638"/>
                    <a:pt x="100444" y="222077"/>
                  </a:cubicBezTo>
                  <a:cubicBezTo>
                    <a:pt x="115128" y="228956"/>
                    <a:pt x="146084" y="225252"/>
                    <a:pt x="169500" y="212552"/>
                  </a:cubicBezTo>
                  <a:cubicBezTo>
                    <a:pt x="192916" y="199852"/>
                    <a:pt x="223079" y="173923"/>
                    <a:pt x="240938" y="145877"/>
                  </a:cubicBezTo>
                  <a:cubicBezTo>
                    <a:pt x="258797" y="117831"/>
                    <a:pt x="267396" y="69809"/>
                    <a:pt x="276656" y="44277"/>
                  </a:cubicBezTo>
                  <a:cubicBezTo>
                    <a:pt x="283601" y="25128"/>
                    <a:pt x="278789" y="9625"/>
                    <a:pt x="285325" y="112"/>
                  </a:cubicBezTo>
                  <a:lnTo>
                    <a:pt x="285494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63AED3">
                    <a:shade val="30000"/>
                    <a:satMod val="115000"/>
                  </a:srgbClr>
                </a:gs>
                <a:gs pos="50000">
                  <a:srgbClr val="63AED3">
                    <a:shade val="67500"/>
                    <a:satMod val="115000"/>
                  </a:srgbClr>
                </a:gs>
                <a:gs pos="100000">
                  <a:srgbClr val="63AED3">
                    <a:shade val="100000"/>
                    <a:satMod val="115000"/>
                  </a:srgbClr>
                </a:gs>
              </a:gsLst>
              <a:lin ang="0" scaled="1"/>
              <a:tileRect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00" name="任意多边形 1199"/>
            <p:cNvSpPr/>
            <p:nvPr/>
          </p:nvSpPr>
          <p:spPr>
            <a:xfrm>
              <a:off x="4888354" y="2544961"/>
              <a:ext cx="180486" cy="193320"/>
            </a:xfrm>
            <a:custGeom>
              <a:avLst/>
              <a:gdLst>
                <a:gd name="connsiteX0" fmla="*/ 152306 w 180486"/>
                <a:gd name="connsiteY0" fmla="*/ 0 h 193320"/>
                <a:gd name="connsiteX1" fmla="*/ 180486 w 180486"/>
                <a:gd name="connsiteY1" fmla="*/ 435 h 193320"/>
                <a:gd name="connsiteX2" fmla="*/ 180486 w 180486"/>
                <a:gd name="connsiteY2" fmla="*/ 193320 h 193320"/>
                <a:gd name="connsiteX3" fmla="*/ 133702 w 180486"/>
                <a:gd name="connsiteY3" fmla="*/ 176808 h 193320"/>
                <a:gd name="connsiteX4" fmla="*/ 59884 w 180486"/>
                <a:gd name="connsiteY4" fmla="*/ 150614 h 193320"/>
                <a:gd name="connsiteX5" fmla="*/ 9877 w 180486"/>
                <a:gd name="connsiteY5" fmla="*/ 122039 h 193320"/>
                <a:gd name="connsiteX6" fmla="*/ 2734 w 180486"/>
                <a:gd name="connsiteY6" fmla="*/ 88702 h 193320"/>
                <a:gd name="connsiteX7" fmla="*/ 43215 w 180486"/>
                <a:gd name="connsiteY7" fmla="*/ 45839 h 193320"/>
                <a:gd name="connsiteX8" fmla="*/ 112271 w 180486"/>
                <a:gd name="connsiteY8" fmla="*/ 7739 h 193320"/>
                <a:gd name="connsiteX9" fmla="*/ 152306 w 180486"/>
                <a:gd name="connsiteY9" fmla="*/ 0 h 193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0486" h="193320">
                  <a:moveTo>
                    <a:pt x="152306" y="0"/>
                  </a:moveTo>
                  <a:lnTo>
                    <a:pt x="180486" y="435"/>
                  </a:lnTo>
                  <a:lnTo>
                    <a:pt x="180486" y="193320"/>
                  </a:lnTo>
                  <a:lnTo>
                    <a:pt x="133702" y="176808"/>
                  </a:lnTo>
                  <a:cubicBezTo>
                    <a:pt x="101158" y="165299"/>
                    <a:pt x="78537" y="159345"/>
                    <a:pt x="59884" y="150614"/>
                  </a:cubicBezTo>
                  <a:cubicBezTo>
                    <a:pt x="41231" y="141883"/>
                    <a:pt x="19402" y="132358"/>
                    <a:pt x="9877" y="122039"/>
                  </a:cubicBezTo>
                  <a:cubicBezTo>
                    <a:pt x="352" y="111720"/>
                    <a:pt x="-2822" y="101402"/>
                    <a:pt x="2734" y="88702"/>
                  </a:cubicBezTo>
                  <a:cubicBezTo>
                    <a:pt x="8290" y="76002"/>
                    <a:pt x="24959" y="59333"/>
                    <a:pt x="43215" y="45839"/>
                  </a:cubicBezTo>
                  <a:cubicBezTo>
                    <a:pt x="61471" y="32345"/>
                    <a:pt x="87665" y="15280"/>
                    <a:pt x="112271" y="7739"/>
                  </a:cubicBezTo>
                  <a:cubicBezTo>
                    <a:pt x="124574" y="3969"/>
                    <a:pt x="138564" y="1290"/>
                    <a:pt x="152306" y="0"/>
                  </a:cubicBezTo>
                  <a:close/>
                </a:path>
              </a:pathLst>
            </a:custGeom>
            <a:solidFill>
              <a:srgbClr val="58ACD5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01" name="任意多边形 1200"/>
            <p:cNvSpPr/>
            <p:nvPr/>
          </p:nvSpPr>
          <p:spPr>
            <a:xfrm>
              <a:off x="5493640" y="2674821"/>
              <a:ext cx="200472" cy="161350"/>
            </a:xfrm>
            <a:custGeom>
              <a:avLst/>
              <a:gdLst>
                <a:gd name="connsiteX0" fmla="*/ 0 w 200472"/>
                <a:gd name="connsiteY0" fmla="*/ 0 h 161350"/>
                <a:gd name="connsiteX1" fmla="*/ 23716 w 200472"/>
                <a:gd name="connsiteY1" fmla="*/ 4085 h 161350"/>
                <a:gd name="connsiteX2" fmla="*/ 66579 w 200472"/>
                <a:gd name="connsiteY2" fmla="*/ 23135 h 161350"/>
                <a:gd name="connsiteX3" fmla="*/ 133254 w 200472"/>
                <a:gd name="connsiteY3" fmla="*/ 63617 h 161350"/>
                <a:gd name="connsiteX4" fmla="*/ 185641 w 200472"/>
                <a:gd name="connsiteY4" fmla="*/ 106479 h 161350"/>
                <a:gd name="connsiteX5" fmla="*/ 199929 w 200472"/>
                <a:gd name="connsiteY5" fmla="*/ 137435 h 161350"/>
                <a:gd name="connsiteX6" fmla="*/ 171354 w 200472"/>
                <a:gd name="connsiteY6" fmla="*/ 154104 h 161350"/>
                <a:gd name="connsiteX7" fmla="*/ 76104 w 200472"/>
                <a:gd name="connsiteY7" fmla="*/ 161248 h 161350"/>
                <a:gd name="connsiteX8" fmla="*/ 4369 w 200472"/>
                <a:gd name="connsiteY8" fmla="*/ 156932 h 161350"/>
                <a:gd name="connsiteX9" fmla="*/ 0 w 200472"/>
                <a:gd name="connsiteY9" fmla="*/ 156495 h 161350"/>
                <a:gd name="connsiteX10" fmla="*/ 0 w 200472"/>
                <a:gd name="connsiteY10" fmla="*/ 0 h 16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472" h="161350">
                  <a:moveTo>
                    <a:pt x="0" y="0"/>
                  </a:moveTo>
                  <a:lnTo>
                    <a:pt x="23716" y="4085"/>
                  </a:lnTo>
                  <a:cubicBezTo>
                    <a:pt x="40782" y="8847"/>
                    <a:pt x="48323" y="13213"/>
                    <a:pt x="66579" y="23135"/>
                  </a:cubicBezTo>
                  <a:cubicBezTo>
                    <a:pt x="84835" y="33057"/>
                    <a:pt x="113410" y="49726"/>
                    <a:pt x="133254" y="63617"/>
                  </a:cubicBezTo>
                  <a:cubicBezTo>
                    <a:pt x="153098" y="77508"/>
                    <a:pt x="174529" y="94176"/>
                    <a:pt x="185641" y="106479"/>
                  </a:cubicBezTo>
                  <a:cubicBezTo>
                    <a:pt x="196753" y="118782"/>
                    <a:pt x="202310" y="129498"/>
                    <a:pt x="199929" y="137435"/>
                  </a:cubicBezTo>
                  <a:cubicBezTo>
                    <a:pt x="197548" y="145372"/>
                    <a:pt x="191992" y="150135"/>
                    <a:pt x="171354" y="154104"/>
                  </a:cubicBezTo>
                  <a:cubicBezTo>
                    <a:pt x="150716" y="158073"/>
                    <a:pt x="116585" y="162042"/>
                    <a:pt x="76104" y="161248"/>
                  </a:cubicBezTo>
                  <a:cubicBezTo>
                    <a:pt x="55864" y="160851"/>
                    <a:pt x="30464" y="159164"/>
                    <a:pt x="4369" y="156932"/>
                  </a:cubicBezTo>
                  <a:lnTo>
                    <a:pt x="0" y="1564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ACD5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02" name="任意多边形 1201"/>
            <p:cNvSpPr/>
            <p:nvPr/>
          </p:nvSpPr>
          <p:spPr>
            <a:xfrm>
              <a:off x="4288023" y="2422576"/>
              <a:ext cx="476098" cy="1249111"/>
            </a:xfrm>
            <a:custGeom>
              <a:avLst/>
              <a:gdLst>
                <a:gd name="connsiteX0" fmla="*/ 2666 w 476098"/>
                <a:gd name="connsiteY0" fmla="*/ 0 h 1249111"/>
                <a:gd name="connsiteX1" fmla="*/ 3586 w 476098"/>
                <a:gd name="connsiteY1" fmla="*/ 12103 h 1249111"/>
                <a:gd name="connsiteX2" fmla="*/ 12515 w 476098"/>
                <a:gd name="connsiteY2" fmla="*/ 51543 h 1249111"/>
                <a:gd name="connsiteX3" fmla="*/ 45852 w 476098"/>
                <a:gd name="connsiteY3" fmla="*/ 134887 h 1249111"/>
                <a:gd name="connsiteX4" fmla="*/ 98240 w 476098"/>
                <a:gd name="connsiteY4" fmla="*/ 220612 h 1249111"/>
                <a:gd name="connsiteX5" fmla="*/ 162533 w 476098"/>
                <a:gd name="connsiteY5" fmla="*/ 292049 h 1249111"/>
                <a:gd name="connsiteX6" fmla="*/ 238733 w 476098"/>
                <a:gd name="connsiteY6" fmla="*/ 351580 h 1249111"/>
                <a:gd name="connsiteX7" fmla="*/ 295883 w 476098"/>
                <a:gd name="connsiteY7" fmla="*/ 373012 h 1249111"/>
                <a:gd name="connsiteX8" fmla="*/ 323267 w 476098"/>
                <a:gd name="connsiteY8" fmla="*/ 366761 h 1249111"/>
                <a:gd name="connsiteX9" fmla="*/ 342642 w 476098"/>
                <a:gd name="connsiteY9" fmla="*/ 352230 h 1249111"/>
                <a:gd name="connsiteX10" fmla="*/ 343360 w 476098"/>
                <a:gd name="connsiteY10" fmla="*/ 359319 h 1249111"/>
                <a:gd name="connsiteX11" fmla="*/ 341128 w 476098"/>
                <a:gd name="connsiteY11" fmla="*/ 399205 h 1249111"/>
                <a:gd name="connsiteX12" fmla="*/ 348271 w 476098"/>
                <a:gd name="connsiteY12" fmla="*/ 584943 h 1249111"/>
                <a:gd name="connsiteX13" fmla="*/ 391133 w 476098"/>
                <a:gd name="connsiteY13" fmla="*/ 882599 h 1249111"/>
                <a:gd name="connsiteX14" fmla="*/ 455427 w 476098"/>
                <a:gd name="connsiteY14" fmla="*/ 1151680 h 1249111"/>
                <a:gd name="connsiteX15" fmla="*/ 467333 w 476098"/>
                <a:gd name="connsiteY15" fmla="*/ 1244549 h 1249111"/>
                <a:gd name="connsiteX16" fmla="*/ 333983 w 476098"/>
                <a:gd name="connsiteY16" fmla="*/ 1220737 h 1249111"/>
                <a:gd name="connsiteX17" fmla="*/ 133958 w 476098"/>
                <a:gd name="connsiteY17" fmla="*/ 1099293 h 1249111"/>
                <a:gd name="connsiteX18" fmla="*/ 52996 w 476098"/>
                <a:gd name="connsiteY18" fmla="*/ 849262 h 1249111"/>
                <a:gd name="connsiteX19" fmla="*/ 26802 w 476098"/>
                <a:gd name="connsiteY19" fmla="*/ 658762 h 1249111"/>
                <a:gd name="connsiteX20" fmla="*/ 2990 w 476098"/>
                <a:gd name="connsiteY20" fmla="*/ 358724 h 1249111"/>
                <a:gd name="connsiteX21" fmla="*/ 608 w 476098"/>
                <a:gd name="connsiteY21" fmla="*/ 70593 h 1249111"/>
                <a:gd name="connsiteX22" fmla="*/ 1669 w 476098"/>
                <a:gd name="connsiteY22" fmla="*/ 5574 h 1249111"/>
                <a:gd name="connsiteX23" fmla="*/ 2666 w 476098"/>
                <a:gd name="connsiteY23" fmla="*/ 0 h 124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76098" h="1249111">
                  <a:moveTo>
                    <a:pt x="2666" y="0"/>
                  </a:moveTo>
                  <a:lnTo>
                    <a:pt x="3586" y="12103"/>
                  </a:lnTo>
                  <a:cubicBezTo>
                    <a:pt x="5669" y="25051"/>
                    <a:pt x="8745" y="38049"/>
                    <a:pt x="12515" y="51543"/>
                  </a:cubicBezTo>
                  <a:cubicBezTo>
                    <a:pt x="20055" y="78531"/>
                    <a:pt x="31565" y="106709"/>
                    <a:pt x="45852" y="134887"/>
                  </a:cubicBezTo>
                  <a:cubicBezTo>
                    <a:pt x="60139" y="163065"/>
                    <a:pt x="78793" y="194418"/>
                    <a:pt x="98240" y="220612"/>
                  </a:cubicBezTo>
                  <a:cubicBezTo>
                    <a:pt x="117687" y="246806"/>
                    <a:pt x="139118" y="270221"/>
                    <a:pt x="162533" y="292049"/>
                  </a:cubicBezTo>
                  <a:cubicBezTo>
                    <a:pt x="185948" y="313877"/>
                    <a:pt x="216508" y="338086"/>
                    <a:pt x="238733" y="351580"/>
                  </a:cubicBezTo>
                  <a:cubicBezTo>
                    <a:pt x="260958" y="365074"/>
                    <a:pt x="278421" y="373012"/>
                    <a:pt x="295883" y="373012"/>
                  </a:cubicBezTo>
                  <a:cubicBezTo>
                    <a:pt x="304614" y="373012"/>
                    <a:pt x="314536" y="370631"/>
                    <a:pt x="323267" y="366761"/>
                  </a:cubicBezTo>
                  <a:lnTo>
                    <a:pt x="342642" y="352230"/>
                  </a:lnTo>
                  <a:lnTo>
                    <a:pt x="343360" y="359319"/>
                  </a:lnTo>
                  <a:cubicBezTo>
                    <a:pt x="342318" y="367455"/>
                    <a:pt x="340533" y="378568"/>
                    <a:pt x="341128" y="399205"/>
                  </a:cubicBezTo>
                  <a:cubicBezTo>
                    <a:pt x="342319" y="440480"/>
                    <a:pt x="339937" y="504377"/>
                    <a:pt x="348271" y="584943"/>
                  </a:cubicBezTo>
                  <a:cubicBezTo>
                    <a:pt x="356605" y="665509"/>
                    <a:pt x="373274" y="788143"/>
                    <a:pt x="391133" y="882599"/>
                  </a:cubicBezTo>
                  <a:cubicBezTo>
                    <a:pt x="408992" y="977055"/>
                    <a:pt x="442727" y="1091355"/>
                    <a:pt x="455427" y="1151680"/>
                  </a:cubicBezTo>
                  <a:cubicBezTo>
                    <a:pt x="468127" y="1212005"/>
                    <a:pt x="487574" y="1233040"/>
                    <a:pt x="467333" y="1244549"/>
                  </a:cubicBezTo>
                  <a:cubicBezTo>
                    <a:pt x="447092" y="1256058"/>
                    <a:pt x="389545" y="1244946"/>
                    <a:pt x="333983" y="1220737"/>
                  </a:cubicBezTo>
                  <a:cubicBezTo>
                    <a:pt x="278421" y="1196528"/>
                    <a:pt x="180789" y="1161206"/>
                    <a:pt x="133958" y="1099293"/>
                  </a:cubicBezTo>
                  <a:cubicBezTo>
                    <a:pt x="87127" y="1037380"/>
                    <a:pt x="70855" y="922684"/>
                    <a:pt x="52996" y="849262"/>
                  </a:cubicBezTo>
                  <a:cubicBezTo>
                    <a:pt x="35137" y="775840"/>
                    <a:pt x="35136" y="740518"/>
                    <a:pt x="26802" y="658762"/>
                  </a:cubicBezTo>
                  <a:cubicBezTo>
                    <a:pt x="18468" y="577006"/>
                    <a:pt x="7356" y="456752"/>
                    <a:pt x="2990" y="358724"/>
                  </a:cubicBezTo>
                  <a:cubicBezTo>
                    <a:pt x="-1376" y="260696"/>
                    <a:pt x="211" y="132902"/>
                    <a:pt x="608" y="70593"/>
                  </a:cubicBezTo>
                  <a:cubicBezTo>
                    <a:pt x="906" y="23861"/>
                    <a:pt x="-583" y="20438"/>
                    <a:pt x="1669" y="5574"/>
                  </a:cubicBezTo>
                  <a:lnTo>
                    <a:pt x="2666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63AED3">
                    <a:shade val="30000"/>
                    <a:satMod val="115000"/>
                  </a:srgbClr>
                </a:gs>
                <a:gs pos="50000">
                  <a:srgbClr val="63AED3">
                    <a:shade val="67500"/>
                    <a:satMod val="115000"/>
                  </a:srgbClr>
                </a:gs>
                <a:gs pos="100000">
                  <a:srgbClr val="63AED3">
                    <a:shade val="100000"/>
                    <a:satMod val="115000"/>
                  </a:srgbClr>
                </a:gs>
              </a:gsLst>
              <a:lin ang="10800000" scaled="1"/>
              <a:tileRect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03" name="任意多边形 1202"/>
            <p:cNvSpPr/>
            <p:nvPr/>
          </p:nvSpPr>
          <p:spPr>
            <a:xfrm>
              <a:off x="4428901" y="2527118"/>
              <a:ext cx="208434" cy="268470"/>
            </a:xfrm>
            <a:custGeom>
              <a:avLst/>
              <a:gdLst>
                <a:gd name="connsiteX0" fmla="*/ 50 w 208434"/>
                <a:gd name="connsiteY0" fmla="*/ 0 h 268470"/>
                <a:gd name="connsiteX1" fmla="*/ 4987 w 208434"/>
                <a:gd name="connsiteY1" fmla="*/ 11295 h 268470"/>
                <a:gd name="connsiteX2" fmla="*/ 85949 w 208434"/>
                <a:gd name="connsiteY2" fmla="*/ 99401 h 268470"/>
                <a:gd name="connsiteX3" fmla="*/ 157387 w 208434"/>
                <a:gd name="connsiteY3" fmla="*/ 147026 h 268470"/>
                <a:gd name="connsiteX4" fmla="*/ 202630 w 208434"/>
                <a:gd name="connsiteY4" fmla="*/ 197032 h 268470"/>
                <a:gd name="connsiteX5" fmla="*/ 202630 w 208434"/>
                <a:gd name="connsiteY5" fmla="*/ 247038 h 268470"/>
                <a:gd name="connsiteX6" fmla="*/ 155005 w 208434"/>
                <a:gd name="connsiteY6" fmla="*/ 268470 h 268470"/>
                <a:gd name="connsiteX7" fmla="*/ 97855 w 208434"/>
                <a:gd name="connsiteY7" fmla="*/ 247038 h 268470"/>
                <a:gd name="connsiteX8" fmla="*/ 60201 w 208434"/>
                <a:gd name="connsiteY8" fmla="*/ 220398 h 268470"/>
                <a:gd name="connsiteX9" fmla="*/ 31176 w 208434"/>
                <a:gd name="connsiteY9" fmla="*/ 195631 h 268470"/>
                <a:gd name="connsiteX10" fmla="*/ 22845 w 208434"/>
                <a:gd name="connsiteY10" fmla="*/ 165778 h 268470"/>
                <a:gd name="connsiteX11" fmla="*/ 14511 w 208434"/>
                <a:gd name="connsiteY11" fmla="*/ 118451 h 268470"/>
                <a:gd name="connsiteX12" fmla="*/ 0 w 208434"/>
                <a:gd name="connsiteY12" fmla="*/ 6327 h 268470"/>
                <a:gd name="connsiteX13" fmla="*/ 50 w 208434"/>
                <a:gd name="connsiteY13" fmla="*/ 0 h 268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434" h="268470">
                  <a:moveTo>
                    <a:pt x="50" y="0"/>
                  </a:moveTo>
                  <a:lnTo>
                    <a:pt x="4987" y="11295"/>
                  </a:lnTo>
                  <a:cubicBezTo>
                    <a:pt x="24037" y="43045"/>
                    <a:pt x="60549" y="76779"/>
                    <a:pt x="85949" y="99401"/>
                  </a:cubicBezTo>
                  <a:cubicBezTo>
                    <a:pt x="111349" y="122023"/>
                    <a:pt x="137940" y="130754"/>
                    <a:pt x="157387" y="147026"/>
                  </a:cubicBezTo>
                  <a:cubicBezTo>
                    <a:pt x="176834" y="163298"/>
                    <a:pt x="195090" y="180363"/>
                    <a:pt x="202630" y="197032"/>
                  </a:cubicBezTo>
                  <a:cubicBezTo>
                    <a:pt x="210170" y="213701"/>
                    <a:pt x="210567" y="235132"/>
                    <a:pt x="202630" y="247038"/>
                  </a:cubicBezTo>
                  <a:cubicBezTo>
                    <a:pt x="194693" y="258944"/>
                    <a:pt x="172467" y="268470"/>
                    <a:pt x="155005" y="268470"/>
                  </a:cubicBezTo>
                  <a:cubicBezTo>
                    <a:pt x="137543" y="268470"/>
                    <a:pt x="120080" y="260532"/>
                    <a:pt x="97855" y="247038"/>
                  </a:cubicBezTo>
                  <a:cubicBezTo>
                    <a:pt x="86743" y="240291"/>
                    <a:pt x="73546" y="230865"/>
                    <a:pt x="60201" y="220398"/>
                  </a:cubicBezTo>
                  <a:lnTo>
                    <a:pt x="31176" y="195631"/>
                  </a:lnTo>
                  <a:lnTo>
                    <a:pt x="22845" y="165778"/>
                  </a:lnTo>
                  <a:cubicBezTo>
                    <a:pt x="19869" y="152285"/>
                    <a:pt x="17289" y="137303"/>
                    <a:pt x="14511" y="118451"/>
                  </a:cubicBezTo>
                  <a:cubicBezTo>
                    <a:pt x="10344" y="90174"/>
                    <a:pt x="2158" y="40911"/>
                    <a:pt x="0" y="6327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rgbClr val="58ACD5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04" name="任意多边形 1203"/>
            <p:cNvSpPr/>
            <p:nvPr/>
          </p:nvSpPr>
          <p:spPr>
            <a:xfrm>
              <a:off x="4288609" y="2123939"/>
              <a:ext cx="226396" cy="623577"/>
            </a:xfrm>
            <a:custGeom>
              <a:avLst/>
              <a:gdLst>
                <a:gd name="connsiteX0" fmla="*/ 209573 w 226396"/>
                <a:gd name="connsiteY0" fmla="*/ 136 h 623577"/>
                <a:gd name="connsiteX1" fmla="*/ 226241 w 226396"/>
                <a:gd name="connsiteY1" fmla="*/ 21567 h 623577"/>
                <a:gd name="connsiteX2" fmla="*/ 214335 w 226396"/>
                <a:gd name="connsiteY2" fmla="*/ 52524 h 623577"/>
                <a:gd name="connsiteX3" fmla="*/ 161948 w 226396"/>
                <a:gd name="connsiteY3" fmla="*/ 100148 h 623577"/>
                <a:gd name="connsiteX4" fmla="*/ 111941 w 226396"/>
                <a:gd name="connsiteY4" fmla="*/ 200161 h 623577"/>
                <a:gd name="connsiteX5" fmla="*/ 111941 w 226396"/>
                <a:gd name="connsiteY5" fmla="*/ 312080 h 623577"/>
                <a:gd name="connsiteX6" fmla="*/ 123550 w 226396"/>
                <a:gd name="connsiteY6" fmla="*/ 364765 h 623577"/>
                <a:gd name="connsiteX7" fmla="*/ 140342 w 226396"/>
                <a:gd name="connsiteY7" fmla="*/ 403180 h 623577"/>
                <a:gd name="connsiteX8" fmla="*/ 140292 w 226396"/>
                <a:gd name="connsiteY8" fmla="*/ 409506 h 623577"/>
                <a:gd name="connsiteX9" fmla="*/ 154803 w 226396"/>
                <a:gd name="connsiteY9" fmla="*/ 521630 h 623577"/>
                <a:gd name="connsiteX10" fmla="*/ 163137 w 226396"/>
                <a:gd name="connsiteY10" fmla="*/ 568957 h 623577"/>
                <a:gd name="connsiteX11" fmla="*/ 171468 w 226396"/>
                <a:gd name="connsiteY11" fmla="*/ 598810 h 623577"/>
                <a:gd name="connsiteX12" fmla="*/ 200493 w 226396"/>
                <a:gd name="connsiteY12" fmla="*/ 623577 h 623577"/>
                <a:gd name="connsiteX13" fmla="*/ 161947 w 226396"/>
                <a:gd name="connsiteY13" fmla="*/ 590686 h 623577"/>
                <a:gd name="connsiteX14" fmla="*/ 97654 w 226396"/>
                <a:gd name="connsiteY14" fmla="*/ 519249 h 623577"/>
                <a:gd name="connsiteX15" fmla="*/ 45266 w 226396"/>
                <a:gd name="connsiteY15" fmla="*/ 433524 h 623577"/>
                <a:gd name="connsiteX16" fmla="*/ 11929 w 226396"/>
                <a:gd name="connsiteY16" fmla="*/ 350180 h 623577"/>
                <a:gd name="connsiteX17" fmla="*/ 23 w 226396"/>
                <a:gd name="connsiteY17" fmla="*/ 271598 h 623577"/>
                <a:gd name="connsiteX18" fmla="*/ 14310 w 226396"/>
                <a:gd name="connsiteY18" fmla="*/ 190636 h 623577"/>
                <a:gd name="connsiteX19" fmla="*/ 47647 w 226396"/>
                <a:gd name="connsiteY19" fmla="*/ 112055 h 623577"/>
                <a:gd name="connsiteX20" fmla="*/ 100035 w 226396"/>
                <a:gd name="connsiteY20" fmla="*/ 52524 h 623577"/>
                <a:gd name="connsiteX21" fmla="*/ 154804 w 226396"/>
                <a:gd name="connsiteY21" fmla="*/ 14424 h 623577"/>
                <a:gd name="connsiteX22" fmla="*/ 209573 w 226396"/>
                <a:gd name="connsiteY22" fmla="*/ 136 h 623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6396" h="623577">
                  <a:moveTo>
                    <a:pt x="209573" y="136"/>
                  </a:moveTo>
                  <a:cubicBezTo>
                    <a:pt x="221479" y="1326"/>
                    <a:pt x="225447" y="12836"/>
                    <a:pt x="226241" y="21567"/>
                  </a:cubicBezTo>
                  <a:cubicBezTo>
                    <a:pt x="227035" y="30298"/>
                    <a:pt x="225051" y="39427"/>
                    <a:pt x="214335" y="52524"/>
                  </a:cubicBezTo>
                  <a:cubicBezTo>
                    <a:pt x="203620" y="65621"/>
                    <a:pt x="179014" y="75542"/>
                    <a:pt x="161948" y="100148"/>
                  </a:cubicBezTo>
                  <a:cubicBezTo>
                    <a:pt x="144882" y="124754"/>
                    <a:pt x="120276" y="164839"/>
                    <a:pt x="111941" y="200161"/>
                  </a:cubicBezTo>
                  <a:cubicBezTo>
                    <a:pt x="103606" y="235483"/>
                    <a:pt x="106385" y="276361"/>
                    <a:pt x="111941" y="312080"/>
                  </a:cubicBezTo>
                  <a:cubicBezTo>
                    <a:pt x="114719" y="329939"/>
                    <a:pt x="118291" y="347600"/>
                    <a:pt x="123550" y="364765"/>
                  </a:cubicBezTo>
                  <a:lnTo>
                    <a:pt x="140342" y="403180"/>
                  </a:lnTo>
                  <a:lnTo>
                    <a:pt x="140292" y="409506"/>
                  </a:lnTo>
                  <a:cubicBezTo>
                    <a:pt x="142450" y="444090"/>
                    <a:pt x="150636" y="493353"/>
                    <a:pt x="154803" y="521630"/>
                  </a:cubicBezTo>
                  <a:cubicBezTo>
                    <a:pt x="157581" y="540482"/>
                    <a:pt x="160161" y="555464"/>
                    <a:pt x="163137" y="568957"/>
                  </a:cubicBezTo>
                  <a:lnTo>
                    <a:pt x="171468" y="598810"/>
                  </a:lnTo>
                  <a:lnTo>
                    <a:pt x="200493" y="623577"/>
                  </a:lnTo>
                  <a:cubicBezTo>
                    <a:pt x="187148" y="613109"/>
                    <a:pt x="173655" y="601600"/>
                    <a:pt x="161947" y="590686"/>
                  </a:cubicBezTo>
                  <a:cubicBezTo>
                    <a:pt x="138532" y="568858"/>
                    <a:pt x="117101" y="545443"/>
                    <a:pt x="97654" y="519249"/>
                  </a:cubicBezTo>
                  <a:cubicBezTo>
                    <a:pt x="78207" y="493055"/>
                    <a:pt x="59553" y="461702"/>
                    <a:pt x="45266" y="433524"/>
                  </a:cubicBezTo>
                  <a:cubicBezTo>
                    <a:pt x="30979" y="405346"/>
                    <a:pt x="19469" y="377168"/>
                    <a:pt x="11929" y="350180"/>
                  </a:cubicBezTo>
                  <a:cubicBezTo>
                    <a:pt x="4389" y="323192"/>
                    <a:pt x="-374" y="298189"/>
                    <a:pt x="23" y="271598"/>
                  </a:cubicBezTo>
                  <a:cubicBezTo>
                    <a:pt x="420" y="245007"/>
                    <a:pt x="6373" y="217227"/>
                    <a:pt x="14310" y="190636"/>
                  </a:cubicBezTo>
                  <a:cubicBezTo>
                    <a:pt x="22247" y="164046"/>
                    <a:pt x="33359" y="135074"/>
                    <a:pt x="47647" y="112055"/>
                  </a:cubicBezTo>
                  <a:cubicBezTo>
                    <a:pt x="61935" y="89036"/>
                    <a:pt x="82176" y="68796"/>
                    <a:pt x="100035" y="52524"/>
                  </a:cubicBezTo>
                  <a:cubicBezTo>
                    <a:pt x="117894" y="36252"/>
                    <a:pt x="136548" y="23155"/>
                    <a:pt x="154804" y="14424"/>
                  </a:cubicBezTo>
                  <a:cubicBezTo>
                    <a:pt x="173060" y="5693"/>
                    <a:pt x="197667" y="-1054"/>
                    <a:pt x="209573" y="13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2172A2">
                    <a:shade val="30000"/>
                    <a:satMod val="115000"/>
                  </a:srgbClr>
                </a:gs>
                <a:gs pos="50000">
                  <a:srgbClr val="2172A2">
                    <a:shade val="67500"/>
                    <a:satMod val="115000"/>
                  </a:srgbClr>
                </a:gs>
                <a:gs pos="100000">
                  <a:srgbClr val="2172A2">
                    <a:shade val="100000"/>
                    <a:satMod val="115000"/>
                  </a:srgbClr>
                </a:gs>
              </a:gsLst>
              <a:lin ang="18900000" scaled="1"/>
              <a:tileRect/>
            </a:gra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05" name="任意多边形 1204"/>
            <p:cNvSpPr/>
            <p:nvPr/>
          </p:nvSpPr>
          <p:spPr>
            <a:xfrm>
              <a:off x="4888669" y="2651696"/>
              <a:ext cx="808870" cy="596403"/>
            </a:xfrm>
            <a:custGeom>
              <a:avLst/>
              <a:gdLst>
                <a:gd name="connsiteX0" fmla="*/ 611 w 808870"/>
                <a:gd name="connsiteY0" fmla="*/ 0 h 596403"/>
                <a:gd name="connsiteX1" fmla="*/ 9562 w 808870"/>
                <a:gd name="connsiteY1" fmla="*/ 15305 h 596403"/>
                <a:gd name="connsiteX2" fmla="*/ 59569 w 808870"/>
                <a:gd name="connsiteY2" fmla="*/ 43880 h 596403"/>
                <a:gd name="connsiteX3" fmla="*/ 133387 w 808870"/>
                <a:gd name="connsiteY3" fmla="*/ 70074 h 596403"/>
                <a:gd name="connsiteX4" fmla="*/ 254831 w 808870"/>
                <a:gd name="connsiteY4" fmla="*/ 112936 h 596403"/>
                <a:gd name="connsiteX5" fmla="*/ 404850 w 808870"/>
                <a:gd name="connsiteY5" fmla="*/ 153418 h 596403"/>
                <a:gd name="connsiteX6" fmla="*/ 533437 w 808870"/>
                <a:gd name="connsiteY6" fmla="*/ 172468 h 596403"/>
                <a:gd name="connsiteX7" fmla="*/ 681075 w 808870"/>
                <a:gd name="connsiteY7" fmla="*/ 184374 h 596403"/>
                <a:gd name="connsiteX8" fmla="*/ 776325 w 808870"/>
                <a:gd name="connsiteY8" fmla="*/ 177230 h 596403"/>
                <a:gd name="connsiteX9" fmla="*/ 804900 w 808870"/>
                <a:gd name="connsiteY9" fmla="*/ 160561 h 596403"/>
                <a:gd name="connsiteX10" fmla="*/ 808026 w 808870"/>
                <a:gd name="connsiteY10" fmla="*/ 210568 h 596403"/>
                <a:gd name="connsiteX11" fmla="*/ 805531 w 808870"/>
                <a:gd name="connsiteY11" fmla="*/ 233171 h 596403"/>
                <a:gd name="connsiteX12" fmla="*/ 797758 w 808870"/>
                <a:gd name="connsiteY12" fmla="*/ 234975 h 596403"/>
                <a:gd name="connsiteX13" fmla="*/ 766801 w 808870"/>
                <a:gd name="connsiteY13" fmla="*/ 246286 h 596403"/>
                <a:gd name="connsiteX14" fmla="*/ 688220 w 808870"/>
                <a:gd name="connsiteY14" fmla="*/ 267718 h 596403"/>
                <a:gd name="connsiteX15" fmla="*/ 609638 w 808870"/>
                <a:gd name="connsiteY15" fmla="*/ 267718 h 596403"/>
                <a:gd name="connsiteX16" fmla="*/ 566776 w 808870"/>
                <a:gd name="connsiteY16" fmla="*/ 289149 h 596403"/>
                <a:gd name="connsiteX17" fmla="*/ 566776 w 808870"/>
                <a:gd name="connsiteY17" fmla="*/ 327249 h 596403"/>
                <a:gd name="connsiteX18" fmla="*/ 571538 w 808870"/>
                <a:gd name="connsiteY18" fmla="*/ 372493 h 596403"/>
                <a:gd name="connsiteX19" fmla="*/ 540582 w 808870"/>
                <a:gd name="connsiteY19" fmla="*/ 412974 h 596403"/>
                <a:gd name="connsiteX20" fmla="*/ 495338 w 808870"/>
                <a:gd name="connsiteY20" fmla="*/ 412974 h 596403"/>
                <a:gd name="connsiteX21" fmla="*/ 450095 w 808870"/>
                <a:gd name="connsiteY21" fmla="*/ 410592 h 596403"/>
                <a:gd name="connsiteX22" fmla="*/ 440570 w 808870"/>
                <a:gd name="connsiteY22" fmla="*/ 443930 h 596403"/>
                <a:gd name="connsiteX23" fmla="*/ 504863 w 808870"/>
                <a:gd name="connsiteY23" fmla="*/ 477268 h 596403"/>
                <a:gd name="connsiteX24" fmla="*/ 628688 w 808870"/>
                <a:gd name="connsiteY24" fmla="*/ 508223 h 596403"/>
                <a:gd name="connsiteX25" fmla="*/ 708311 w 808870"/>
                <a:gd name="connsiteY25" fmla="*/ 522808 h 596403"/>
                <a:gd name="connsiteX26" fmla="*/ 752224 w 808870"/>
                <a:gd name="connsiteY26" fmla="*/ 528828 h 596403"/>
                <a:gd name="connsiteX27" fmla="*/ 738374 w 808870"/>
                <a:gd name="connsiteY27" fmla="*/ 559272 h 596403"/>
                <a:gd name="connsiteX28" fmla="*/ 715324 w 808870"/>
                <a:gd name="connsiteY28" fmla="*/ 583028 h 596403"/>
                <a:gd name="connsiteX29" fmla="*/ 686116 w 808870"/>
                <a:gd name="connsiteY29" fmla="*/ 596403 h 596403"/>
                <a:gd name="connsiteX30" fmla="*/ 658603 w 808870"/>
                <a:gd name="connsiteY30" fmla="*/ 591121 h 596403"/>
                <a:gd name="connsiteX31" fmla="*/ 573920 w 808870"/>
                <a:gd name="connsiteY31" fmla="*/ 572518 h 596403"/>
                <a:gd name="connsiteX32" fmla="*/ 459620 w 808870"/>
                <a:gd name="connsiteY32" fmla="*/ 532036 h 596403"/>
                <a:gd name="connsiteX33" fmla="*/ 311982 w 808870"/>
                <a:gd name="connsiteY33" fmla="*/ 465362 h 596403"/>
                <a:gd name="connsiteX34" fmla="*/ 166726 w 808870"/>
                <a:gd name="connsiteY34" fmla="*/ 398686 h 596403"/>
                <a:gd name="connsiteX35" fmla="*/ 67904 w 808870"/>
                <a:gd name="connsiteY35" fmla="*/ 371748 h 596403"/>
                <a:gd name="connsiteX36" fmla="*/ 57148 w 808870"/>
                <a:gd name="connsiteY36" fmla="*/ 369311 h 596403"/>
                <a:gd name="connsiteX37" fmla="*/ 56742 w 808870"/>
                <a:gd name="connsiteY37" fmla="*/ 367879 h 596403"/>
                <a:gd name="connsiteX38" fmla="*/ 45877 w 808870"/>
                <a:gd name="connsiteY38" fmla="*/ 307950 h 596403"/>
                <a:gd name="connsiteX39" fmla="*/ 74936 w 808870"/>
                <a:gd name="connsiteY39" fmla="*/ 312906 h 596403"/>
                <a:gd name="connsiteX40" fmla="*/ 207207 w 808870"/>
                <a:gd name="connsiteY40" fmla="*/ 327249 h 596403"/>
                <a:gd name="connsiteX41" fmla="*/ 340557 w 808870"/>
                <a:gd name="connsiteY41" fmla="*/ 332011 h 596403"/>
                <a:gd name="connsiteX42" fmla="*/ 400088 w 808870"/>
                <a:gd name="connsiteY42" fmla="*/ 303436 h 596403"/>
                <a:gd name="connsiteX43" fmla="*/ 388182 w 808870"/>
                <a:gd name="connsiteY43" fmla="*/ 255811 h 596403"/>
                <a:gd name="connsiteX44" fmla="*/ 285788 w 808870"/>
                <a:gd name="connsiteY44" fmla="*/ 217711 h 596403"/>
                <a:gd name="connsiteX45" fmla="*/ 85485 w 808870"/>
                <a:gd name="connsiteY45" fmla="*/ 161621 h 596403"/>
                <a:gd name="connsiteX46" fmla="*/ 22595 w 808870"/>
                <a:gd name="connsiteY46" fmla="*/ 141864 h 596403"/>
                <a:gd name="connsiteX47" fmla="*/ 18641 w 808870"/>
                <a:gd name="connsiteY47" fmla="*/ 116360 h 596403"/>
                <a:gd name="connsiteX48" fmla="*/ 11943 w 808870"/>
                <a:gd name="connsiteY48" fmla="*/ 72456 h 596403"/>
                <a:gd name="connsiteX49" fmla="*/ 0 w 808870"/>
                <a:gd name="connsiteY49" fmla="*/ 4478 h 596403"/>
                <a:gd name="connsiteX50" fmla="*/ 611 w 808870"/>
                <a:gd name="connsiteY50" fmla="*/ 0 h 596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808870" h="596403">
                  <a:moveTo>
                    <a:pt x="611" y="0"/>
                  </a:moveTo>
                  <a:lnTo>
                    <a:pt x="9562" y="15305"/>
                  </a:lnTo>
                  <a:cubicBezTo>
                    <a:pt x="19087" y="25624"/>
                    <a:pt x="40916" y="35149"/>
                    <a:pt x="59569" y="43880"/>
                  </a:cubicBezTo>
                  <a:cubicBezTo>
                    <a:pt x="78222" y="52611"/>
                    <a:pt x="100843" y="58565"/>
                    <a:pt x="133387" y="70074"/>
                  </a:cubicBezTo>
                  <a:lnTo>
                    <a:pt x="254831" y="112936"/>
                  </a:lnTo>
                  <a:cubicBezTo>
                    <a:pt x="300075" y="126827"/>
                    <a:pt x="358416" y="143496"/>
                    <a:pt x="404850" y="153418"/>
                  </a:cubicBezTo>
                  <a:cubicBezTo>
                    <a:pt x="451284" y="163340"/>
                    <a:pt x="487399" y="167309"/>
                    <a:pt x="533437" y="172468"/>
                  </a:cubicBezTo>
                  <a:cubicBezTo>
                    <a:pt x="579475" y="177627"/>
                    <a:pt x="640594" y="183580"/>
                    <a:pt x="681075" y="184374"/>
                  </a:cubicBezTo>
                  <a:cubicBezTo>
                    <a:pt x="721556" y="185168"/>
                    <a:pt x="755687" y="181199"/>
                    <a:pt x="776325" y="177230"/>
                  </a:cubicBezTo>
                  <a:cubicBezTo>
                    <a:pt x="796963" y="173261"/>
                    <a:pt x="802519" y="168498"/>
                    <a:pt x="804900" y="160561"/>
                  </a:cubicBezTo>
                  <a:cubicBezTo>
                    <a:pt x="809266" y="173857"/>
                    <a:pt x="809563" y="190426"/>
                    <a:pt x="808026" y="210568"/>
                  </a:cubicBezTo>
                  <a:lnTo>
                    <a:pt x="805531" y="233171"/>
                  </a:lnTo>
                  <a:lnTo>
                    <a:pt x="797758" y="234975"/>
                  </a:lnTo>
                  <a:cubicBezTo>
                    <a:pt x="788034" y="238646"/>
                    <a:pt x="778708" y="242913"/>
                    <a:pt x="766801" y="246286"/>
                  </a:cubicBezTo>
                  <a:cubicBezTo>
                    <a:pt x="742989" y="253033"/>
                    <a:pt x="714414" y="264146"/>
                    <a:pt x="688220" y="267718"/>
                  </a:cubicBezTo>
                  <a:cubicBezTo>
                    <a:pt x="662026" y="271290"/>
                    <a:pt x="629879" y="264146"/>
                    <a:pt x="609638" y="267718"/>
                  </a:cubicBezTo>
                  <a:cubicBezTo>
                    <a:pt x="589397" y="271290"/>
                    <a:pt x="573920" y="279227"/>
                    <a:pt x="566776" y="289149"/>
                  </a:cubicBezTo>
                  <a:cubicBezTo>
                    <a:pt x="559632" y="299071"/>
                    <a:pt x="565982" y="313358"/>
                    <a:pt x="566776" y="327249"/>
                  </a:cubicBezTo>
                  <a:cubicBezTo>
                    <a:pt x="567570" y="341140"/>
                    <a:pt x="575904" y="358206"/>
                    <a:pt x="571538" y="372493"/>
                  </a:cubicBezTo>
                  <a:cubicBezTo>
                    <a:pt x="567172" y="386780"/>
                    <a:pt x="553282" y="406227"/>
                    <a:pt x="540582" y="412974"/>
                  </a:cubicBezTo>
                  <a:cubicBezTo>
                    <a:pt x="527882" y="419721"/>
                    <a:pt x="510419" y="413371"/>
                    <a:pt x="495338" y="412974"/>
                  </a:cubicBezTo>
                  <a:cubicBezTo>
                    <a:pt x="480257" y="412577"/>
                    <a:pt x="459223" y="405433"/>
                    <a:pt x="450095" y="410592"/>
                  </a:cubicBezTo>
                  <a:cubicBezTo>
                    <a:pt x="440967" y="415751"/>
                    <a:pt x="431442" y="432818"/>
                    <a:pt x="440570" y="443930"/>
                  </a:cubicBezTo>
                  <a:cubicBezTo>
                    <a:pt x="449698" y="455042"/>
                    <a:pt x="473510" y="466553"/>
                    <a:pt x="504863" y="477268"/>
                  </a:cubicBezTo>
                  <a:cubicBezTo>
                    <a:pt x="536216" y="487984"/>
                    <a:pt x="580666" y="498698"/>
                    <a:pt x="628688" y="508223"/>
                  </a:cubicBezTo>
                  <a:cubicBezTo>
                    <a:pt x="652699" y="512986"/>
                    <a:pt x="680084" y="518145"/>
                    <a:pt x="708311" y="522808"/>
                  </a:cubicBezTo>
                  <a:lnTo>
                    <a:pt x="752224" y="528828"/>
                  </a:lnTo>
                  <a:lnTo>
                    <a:pt x="738374" y="559272"/>
                  </a:lnTo>
                  <a:cubicBezTo>
                    <a:pt x="732049" y="568425"/>
                    <a:pt x="724620" y="576399"/>
                    <a:pt x="715324" y="583028"/>
                  </a:cubicBezTo>
                  <a:lnTo>
                    <a:pt x="686116" y="596403"/>
                  </a:lnTo>
                  <a:lnTo>
                    <a:pt x="658603" y="591121"/>
                  </a:lnTo>
                  <a:cubicBezTo>
                    <a:pt x="627895" y="585119"/>
                    <a:pt x="597931" y="578868"/>
                    <a:pt x="573920" y="572518"/>
                  </a:cubicBezTo>
                  <a:cubicBezTo>
                    <a:pt x="525898" y="559818"/>
                    <a:pt x="503276" y="549895"/>
                    <a:pt x="459620" y="532036"/>
                  </a:cubicBezTo>
                  <a:cubicBezTo>
                    <a:pt x="415964" y="514177"/>
                    <a:pt x="360798" y="487587"/>
                    <a:pt x="311982" y="465362"/>
                  </a:cubicBezTo>
                  <a:cubicBezTo>
                    <a:pt x="263166" y="443137"/>
                    <a:pt x="217526" y="416546"/>
                    <a:pt x="166726" y="398686"/>
                  </a:cubicBezTo>
                  <a:cubicBezTo>
                    <a:pt x="141326" y="389757"/>
                    <a:pt x="101440" y="379636"/>
                    <a:pt x="67904" y="371748"/>
                  </a:cubicBezTo>
                  <a:lnTo>
                    <a:pt x="57148" y="369311"/>
                  </a:lnTo>
                  <a:lnTo>
                    <a:pt x="56742" y="367879"/>
                  </a:lnTo>
                  <a:lnTo>
                    <a:pt x="45877" y="307950"/>
                  </a:lnTo>
                  <a:lnTo>
                    <a:pt x="74936" y="312906"/>
                  </a:lnTo>
                  <a:cubicBezTo>
                    <a:pt x="119027" y="319362"/>
                    <a:pt x="168809" y="323975"/>
                    <a:pt x="207207" y="327249"/>
                  </a:cubicBezTo>
                  <a:cubicBezTo>
                    <a:pt x="258404" y="331615"/>
                    <a:pt x="308410" y="335980"/>
                    <a:pt x="340557" y="332011"/>
                  </a:cubicBezTo>
                  <a:cubicBezTo>
                    <a:pt x="372704" y="328042"/>
                    <a:pt x="392151" y="316136"/>
                    <a:pt x="400088" y="303436"/>
                  </a:cubicBezTo>
                  <a:cubicBezTo>
                    <a:pt x="408025" y="290736"/>
                    <a:pt x="407232" y="270099"/>
                    <a:pt x="388182" y="255811"/>
                  </a:cubicBezTo>
                  <a:cubicBezTo>
                    <a:pt x="369132" y="241524"/>
                    <a:pt x="346907" y="236761"/>
                    <a:pt x="285788" y="217711"/>
                  </a:cubicBezTo>
                  <a:cubicBezTo>
                    <a:pt x="239949" y="203424"/>
                    <a:pt x="155936" y="182216"/>
                    <a:pt x="85485" y="161621"/>
                  </a:cubicBezTo>
                  <a:lnTo>
                    <a:pt x="22595" y="141864"/>
                  </a:lnTo>
                  <a:lnTo>
                    <a:pt x="18641" y="116360"/>
                  </a:lnTo>
                  <a:cubicBezTo>
                    <a:pt x="16210" y="101428"/>
                    <a:pt x="13928" y="87339"/>
                    <a:pt x="11943" y="72456"/>
                  </a:cubicBezTo>
                  <a:cubicBezTo>
                    <a:pt x="8966" y="50132"/>
                    <a:pt x="632" y="24459"/>
                    <a:pt x="0" y="4478"/>
                  </a:cubicBezTo>
                  <a:cubicBezTo>
                    <a:pt x="204" y="2985"/>
                    <a:pt x="407" y="1493"/>
                    <a:pt x="611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63AED3">
                    <a:shade val="30000"/>
                    <a:satMod val="115000"/>
                  </a:srgbClr>
                </a:gs>
                <a:gs pos="50000">
                  <a:srgbClr val="63AED3">
                    <a:shade val="67500"/>
                    <a:satMod val="115000"/>
                  </a:srgbClr>
                </a:gs>
                <a:gs pos="100000">
                  <a:srgbClr val="63AED3">
                    <a:shade val="100000"/>
                    <a:satMod val="115000"/>
                  </a:srgbClr>
                </a:gs>
              </a:gsLst>
              <a:lin ang="10800000" scaled="1"/>
              <a:tileRect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06" name="任意多边形 1205"/>
            <p:cNvSpPr/>
            <p:nvPr/>
          </p:nvSpPr>
          <p:spPr>
            <a:xfrm>
              <a:off x="4487229" y="2067813"/>
              <a:ext cx="232924" cy="585440"/>
            </a:xfrm>
            <a:custGeom>
              <a:avLst/>
              <a:gdLst>
                <a:gd name="connsiteX0" fmla="*/ 205770 w 232924"/>
                <a:gd name="connsiteY0" fmla="*/ 6 h 585440"/>
                <a:gd name="connsiteX1" fmla="*/ 225266 w 232924"/>
                <a:gd name="connsiteY1" fmla="*/ 3875 h 585440"/>
                <a:gd name="connsiteX2" fmla="*/ 230028 w 232924"/>
                <a:gd name="connsiteY2" fmla="*/ 32450 h 585440"/>
                <a:gd name="connsiteX3" fmla="*/ 196691 w 232924"/>
                <a:gd name="connsiteY3" fmla="*/ 61025 h 585440"/>
                <a:gd name="connsiteX4" fmla="*/ 151447 w 232924"/>
                <a:gd name="connsiteY4" fmla="*/ 82456 h 585440"/>
                <a:gd name="connsiteX5" fmla="*/ 125253 w 232924"/>
                <a:gd name="connsiteY5" fmla="*/ 139606 h 585440"/>
                <a:gd name="connsiteX6" fmla="*/ 118110 w 232924"/>
                <a:gd name="connsiteY6" fmla="*/ 213425 h 585440"/>
                <a:gd name="connsiteX7" fmla="*/ 120938 w 232924"/>
                <a:gd name="connsiteY7" fmla="*/ 258668 h 585440"/>
                <a:gd name="connsiteX8" fmla="*/ 127620 w 232924"/>
                <a:gd name="connsiteY8" fmla="*/ 293723 h 585440"/>
                <a:gd name="connsiteX9" fmla="*/ 127634 w 232924"/>
                <a:gd name="connsiteY9" fmla="*/ 296768 h 585440"/>
                <a:gd name="connsiteX10" fmla="*/ 134777 w 232924"/>
                <a:gd name="connsiteY10" fmla="*/ 408687 h 585440"/>
                <a:gd name="connsiteX11" fmla="*/ 151446 w 232924"/>
                <a:gd name="connsiteY11" fmla="*/ 530131 h 585440"/>
                <a:gd name="connsiteX12" fmla="*/ 157768 w 232924"/>
                <a:gd name="connsiteY12" fmla="*/ 585440 h 585440"/>
                <a:gd name="connsiteX13" fmla="*/ 89535 w 232924"/>
                <a:gd name="connsiteY13" fmla="*/ 518225 h 585440"/>
                <a:gd name="connsiteX14" fmla="*/ 8572 w 232924"/>
                <a:gd name="connsiteY14" fmla="*/ 365825 h 585440"/>
                <a:gd name="connsiteX15" fmla="*/ 3810 w 232924"/>
                <a:gd name="connsiteY15" fmla="*/ 258668 h 585440"/>
                <a:gd name="connsiteX16" fmla="*/ 46672 w 232924"/>
                <a:gd name="connsiteY16" fmla="*/ 111031 h 585440"/>
                <a:gd name="connsiteX17" fmla="*/ 103822 w 232924"/>
                <a:gd name="connsiteY17" fmla="*/ 37212 h 585440"/>
                <a:gd name="connsiteX18" fmla="*/ 177641 w 232924"/>
                <a:gd name="connsiteY18" fmla="*/ 3875 h 585440"/>
                <a:gd name="connsiteX19" fmla="*/ 205770 w 232924"/>
                <a:gd name="connsiteY19" fmla="*/ 6 h 585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2924" h="585440">
                  <a:moveTo>
                    <a:pt x="205770" y="6"/>
                  </a:moveTo>
                  <a:cubicBezTo>
                    <a:pt x="214054" y="105"/>
                    <a:pt x="220900" y="1494"/>
                    <a:pt x="225266" y="3875"/>
                  </a:cubicBezTo>
                  <a:cubicBezTo>
                    <a:pt x="233997" y="8637"/>
                    <a:pt x="234791" y="22925"/>
                    <a:pt x="230028" y="32450"/>
                  </a:cubicBezTo>
                  <a:cubicBezTo>
                    <a:pt x="225265" y="41975"/>
                    <a:pt x="209788" y="52691"/>
                    <a:pt x="196691" y="61025"/>
                  </a:cubicBezTo>
                  <a:cubicBezTo>
                    <a:pt x="183594" y="69359"/>
                    <a:pt x="163353" y="69359"/>
                    <a:pt x="151447" y="82456"/>
                  </a:cubicBezTo>
                  <a:cubicBezTo>
                    <a:pt x="139541" y="95553"/>
                    <a:pt x="130412" y="119365"/>
                    <a:pt x="125253" y="139606"/>
                  </a:cubicBezTo>
                  <a:cubicBezTo>
                    <a:pt x="120094" y="159847"/>
                    <a:pt x="117316" y="185644"/>
                    <a:pt x="118110" y="213425"/>
                  </a:cubicBezTo>
                  <a:cubicBezTo>
                    <a:pt x="118507" y="227316"/>
                    <a:pt x="119202" y="242794"/>
                    <a:pt x="120938" y="258668"/>
                  </a:cubicBezTo>
                  <a:lnTo>
                    <a:pt x="127620" y="293723"/>
                  </a:lnTo>
                  <a:lnTo>
                    <a:pt x="127634" y="296768"/>
                  </a:lnTo>
                  <a:cubicBezTo>
                    <a:pt x="126840" y="335662"/>
                    <a:pt x="130808" y="369793"/>
                    <a:pt x="134777" y="408687"/>
                  </a:cubicBezTo>
                  <a:cubicBezTo>
                    <a:pt x="138746" y="447581"/>
                    <a:pt x="144699" y="490047"/>
                    <a:pt x="151446" y="530131"/>
                  </a:cubicBezTo>
                  <a:lnTo>
                    <a:pt x="157768" y="585440"/>
                  </a:lnTo>
                  <a:lnTo>
                    <a:pt x="89535" y="518225"/>
                  </a:lnTo>
                  <a:cubicBezTo>
                    <a:pt x="50641" y="471394"/>
                    <a:pt x="18098" y="411466"/>
                    <a:pt x="8572" y="365825"/>
                  </a:cubicBezTo>
                  <a:cubicBezTo>
                    <a:pt x="-954" y="320184"/>
                    <a:pt x="-2540" y="301134"/>
                    <a:pt x="3810" y="258668"/>
                  </a:cubicBezTo>
                  <a:cubicBezTo>
                    <a:pt x="10160" y="216202"/>
                    <a:pt x="30003" y="147940"/>
                    <a:pt x="46672" y="111031"/>
                  </a:cubicBezTo>
                  <a:cubicBezTo>
                    <a:pt x="63341" y="74122"/>
                    <a:pt x="81994" y="55071"/>
                    <a:pt x="103822" y="37212"/>
                  </a:cubicBezTo>
                  <a:cubicBezTo>
                    <a:pt x="125650" y="19353"/>
                    <a:pt x="157400" y="9431"/>
                    <a:pt x="177641" y="3875"/>
                  </a:cubicBezTo>
                  <a:cubicBezTo>
                    <a:pt x="187761" y="1097"/>
                    <a:pt x="197485" y="-93"/>
                    <a:pt x="205770" y="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2172A2">
                    <a:shade val="30000"/>
                    <a:satMod val="115000"/>
                  </a:srgbClr>
                </a:gs>
                <a:gs pos="50000">
                  <a:srgbClr val="2172A2">
                    <a:shade val="67500"/>
                    <a:satMod val="115000"/>
                  </a:srgbClr>
                </a:gs>
                <a:gs pos="100000">
                  <a:srgbClr val="2172A2">
                    <a:shade val="100000"/>
                    <a:satMod val="115000"/>
                  </a:srgbClr>
                </a:gs>
              </a:gsLst>
              <a:lin ang="18900000" scaled="1"/>
              <a:tileRect/>
            </a:gra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07" name="任意多边形 1206"/>
            <p:cNvSpPr/>
            <p:nvPr/>
          </p:nvSpPr>
          <p:spPr>
            <a:xfrm>
              <a:off x="4614760" y="2361536"/>
              <a:ext cx="461065" cy="432024"/>
            </a:xfrm>
            <a:custGeom>
              <a:avLst/>
              <a:gdLst>
                <a:gd name="connsiteX0" fmla="*/ 89 w 461065"/>
                <a:gd name="connsiteY0" fmla="*/ 0 h 432024"/>
                <a:gd name="connsiteX1" fmla="*/ 2485 w 461065"/>
                <a:gd name="connsiteY1" fmla="*/ 12570 h 432024"/>
                <a:gd name="connsiteX2" fmla="*/ 45347 w 461065"/>
                <a:gd name="connsiteY2" fmla="*/ 105439 h 432024"/>
                <a:gd name="connsiteX3" fmla="*/ 109641 w 461065"/>
                <a:gd name="connsiteY3" fmla="*/ 191164 h 432024"/>
                <a:gd name="connsiteX4" fmla="*/ 183460 w 461065"/>
                <a:gd name="connsiteY4" fmla="*/ 224501 h 432024"/>
                <a:gd name="connsiteX5" fmla="*/ 240609 w 461065"/>
                <a:gd name="connsiteY5" fmla="*/ 217358 h 432024"/>
                <a:gd name="connsiteX6" fmla="*/ 302522 w 461065"/>
                <a:gd name="connsiteY6" fmla="*/ 184020 h 432024"/>
                <a:gd name="connsiteX7" fmla="*/ 350147 w 461065"/>
                <a:gd name="connsiteY7" fmla="*/ 167352 h 432024"/>
                <a:gd name="connsiteX8" fmla="*/ 370295 w 461065"/>
                <a:gd name="connsiteY8" fmla="*/ 139893 h 432024"/>
                <a:gd name="connsiteX9" fmla="*/ 381394 w 461065"/>
                <a:gd name="connsiteY9" fmla="*/ 134946 h 432024"/>
                <a:gd name="connsiteX10" fmla="*/ 409679 w 461065"/>
                <a:gd name="connsiteY10" fmla="*/ 153063 h 432024"/>
                <a:gd name="connsiteX11" fmla="*/ 461065 w 461065"/>
                <a:gd name="connsiteY11" fmla="*/ 180532 h 432024"/>
                <a:gd name="connsiteX12" fmla="*/ 460540 w 461065"/>
                <a:gd name="connsiteY12" fmla="*/ 180503 h 432024"/>
                <a:gd name="connsiteX13" fmla="*/ 385865 w 461065"/>
                <a:gd name="connsiteY13" fmla="*/ 191163 h 432024"/>
                <a:gd name="connsiteX14" fmla="*/ 316809 w 461065"/>
                <a:gd name="connsiteY14" fmla="*/ 229263 h 432024"/>
                <a:gd name="connsiteX15" fmla="*/ 276328 w 461065"/>
                <a:gd name="connsiteY15" fmla="*/ 272126 h 432024"/>
                <a:gd name="connsiteX16" fmla="*/ 274244 w 461065"/>
                <a:gd name="connsiteY16" fmla="*/ 289687 h 432024"/>
                <a:gd name="connsiteX17" fmla="*/ 275364 w 461065"/>
                <a:gd name="connsiteY17" fmla="*/ 291602 h 432024"/>
                <a:gd name="connsiteX18" fmla="*/ 273909 w 461065"/>
                <a:gd name="connsiteY18" fmla="*/ 294638 h 432024"/>
                <a:gd name="connsiteX19" fmla="*/ 285852 w 461065"/>
                <a:gd name="connsiteY19" fmla="*/ 362616 h 432024"/>
                <a:gd name="connsiteX20" fmla="*/ 292550 w 461065"/>
                <a:gd name="connsiteY20" fmla="*/ 406520 h 432024"/>
                <a:gd name="connsiteX21" fmla="*/ 296504 w 461065"/>
                <a:gd name="connsiteY21" fmla="*/ 432024 h 432024"/>
                <a:gd name="connsiteX22" fmla="*/ 295379 w 461065"/>
                <a:gd name="connsiteY22" fmla="*/ 431670 h 432024"/>
                <a:gd name="connsiteX23" fmla="*/ 114404 w 461065"/>
                <a:gd name="connsiteY23" fmla="*/ 353089 h 432024"/>
                <a:gd name="connsiteX24" fmla="*/ 31954 w 461065"/>
                <a:gd name="connsiteY24" fmla="*/ 293409 h 432024"/>
                <a:gd name="connsiteX25" fmla="*/ 30182 w 461065"/>
                <a:gd name="connsiteY25" fmla="*/ 291663 h 432024"/>
                <a:gd name="connsiteX26" fmla="*/ 23915 w 461065"/>
                <a:gd name="connsiteY26" fmla="*/ 236408 h 432024"/>
                <a:gd name="connsiteX27" fmla="*/ 7246 w 461065"/>
                <a:gd name="connsiteY27" fmla="*/ 114964 h 432024"/>
                <a:gd name="connsiteX28" fmla="*/ 103 w 461065"/>
                <a:gd name="connsiteY28" fmla="*/ 3045 h 432024"/>
                <a:gd name="connsiteX29" fmla="*/ 89 w 461065"/>
                <a:gd name="connsiteY29" fmla="*/ 0 h 432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61065" h="432024">
                  <a:moveTo>
                    <a:pt x="89" y="0"/>
                  </a:moveTo>
                  <a:lnTo>
                    <a:pt x="2485" y="12570"/>
                  </a:lnTo>
                  <a:cubicBezTo>
                    <a:pt x="11613" y="43526"/>
                    <a:pt x="27488" y="75673"/>
                    <a:pt x="45347" y="105439"/>
                  </a:cubicBezTo>
                  <a:cubicBezTo>
                    <a:pt x="63206" y="135205"/>
                    <a:pt x="86622" y="171320"/>
                    <a:pt x="109641" y="191164"/>
                  </a:cubicBezTo>
                  <a:cubicBezTo>
                    <a:pt x="132660" y="211008"/>
                    <a:pt x="161632" y="220135"/>
                    <a:pt x="183460" y="224501"/>
                  </a:cubicBezTo>
                  <a:cubicBezTo>
                    <a:pt x="205288" y="228867"/>
                    <a:pt x="220765" y="224105"/>
                    <a:pt x="240609" y="217358"/>
                  </a:cubicBezTo>
                  <a:cubicBezTo>
                    <a:pt x="260453" y="210611"/>
                    <a:pt x="284266" y="192354"/>
                    <a:pt x="302522" y="184020"/>
                  </a:cubicBezTo>
                  <a:cubicBezTo>
                    <a:pt x="320778" y="175686"/>
                    <a:pt x="336653" y="175686"/>
                    <a:pt x="350147" y="167352"/>
                  </a:cubicBezTo>
                  <a:cubicBezTo>
                    <a:pt x="360268" y="161102"/>
                    <a:pt x="360789" y="147930"/>
                    <a:pt x="370295" y="139893"/>
                  </a:cubicBezTo>
                  <a:lnTo>
                    <a:pt x="381394" y="134946"/>
                  </a:lnTo>
                  <a:lnTo>
                    <a:pt x="409679" y="153063"/>
                  </a:lnTo>
                  <a:lnTo>
                    <a:pt x="461065" y="180532"/>
                  </a:lnTo>
                  <a:lnTo>
                    <a:pt x="460540" y="180503"/>
                  </a:lnTo>
                  <a:cubicBezTo>
                    <a:pt x="436988" y="180820"/>
                    <a:pt x="406404" y="185210"/>
                    <a:pt x="385865" y="191163"/>
                  </a:cubicBezTo>
                  <a:cubicBezTo>
                    <a:pt x="358481" y="199101"/>
                    <a:pt x="335065" y="215769"/>
                    <a:pt x="316809" y="229263"/>
                  </a:cubicBezTo>
                  <a:cubicBezTo>
                    <a:pt x="298553" y="242757"/>
                    <a:pt x="281884" y="259426"/>
                    <a:pt x="276328" y="272126"/>
                  </a:cubicBezTo>
                  <a:cubicBezTo>
                    <a:pt x="273550" y="278476"/>
                    <a:pt x="272955" y="284231"/>
                    <a:pt x="274244" y="289687"/>
                  </a:cubicBezTo>
                  <a:lnTo>
                    <a:pt x="275364" y="291602"/>
                  </a:lnTo>
                  <a:lnTo>
                    <a:pt x="273909" y="294638"/>
                  </a:lnTo>
                  <a:cubicBezTo>
                    <a:pt x="274541" y="314619"/>
                    <a:pt x="282875" y="340292"/>
                    <a:pt x="285852" y="362616"/>
                  </a:cubicBezTo>
                  <a:cubicBezTo>
                    <a:pt x="287837" y="377499"/>
                    <a:pt x="290119" y="391588"/>
                    <a:pt x="292550" y="406520"/>
                  </a:cubicBezTo>
                  <a:lnTo>
                    <a:pt x="296504" y="432024"/>
                  </a:lnTo>
                  <a:lnTo>
                    <a:pt x="295379" y="431670"/>
                  </a:lnTo>
                  <a:cubicBezTo>
                    <a:pt x="221164" y="405873"/>
                    <a:pt x="169966" y="387617"/>
                    <a:pt x="114404" y="353089"/>
                  </a:cubicBezTo>
                  <a:cubicBezTo>
                    <a:pt x="86623" y="335825"/>
                    <a:pt x="58247" y="315386"/>
                    <a:pt x="31954" y="293409"/>
                  </a:cubicBezTo>
                  <a:lnTo>
                    <a:pt x="30182" y="291663"/>
                  </a:lnTo>
                  <a:lnTo>
                    <a:pt x="23915" y="236408"/>
                  </a:lnTo>
                  <a:cubicBezTo>
                    <a:pt x="17168" y="196324"/>
                    <a:pt x="11215" y="153858"/>
                    <a:pt x="7246" y="114964"/>
                  </a:cubicBezTo>
                  <a:cubicBezTo>
                    <a:pt x="3277" y="76070"/>
                    <a:pt x="-691" y="41939"/>
                    <a:pt x="103" y="3045"/>
                  </a:cubicBezTo>
                  <a:lnTo>
                    <a:pt x="89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63AED3">
                    <a:shade val="30000"/>
                    <a:satMod val="115000"/>
                  </a:srgbClr>
                </a:gs>
                <a:gs pos="50000">
                  <a:srgbClr val="63AED3">
                    <a:shade val="67500"/>
                    <a:satMod val="115000"/>
                  </a:srgbClr>
                </a:gs>
                <a:gs pos="100000">
                  <a:srgbClr val="63AED3">
                    <a:shade val="100000"/>
                    <a:satMod val="115000"/>
                  </a:srgbClr>
                </a:gs>
              </a:gsLst>
              <a:lin ang="13500000" scaled="1"/>
              <a:tileRect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08" name="任意多边形 1207"/>
            <p:cNvSpPr/>
            <p:nvPr/>
          </p:nvSpPr>
          <p:spPr>
            <a:xfrm>
              <a:off x="4624866" y="2874690"/>
              <a:ext cx="667141" cy="284223"/>
            </a:xfrm>
            <a:custGeom>
              <a:avLst/>
              <a:gdLst>
                <a:gd name="connsiteX0" fmla="*/ 15000 w 667141"/>
                <a:gd name="connsiteY0" fmla="*/ 1563 h 284223"/>
                <a:gd name="connsiteX1" fmla="*/ 44765 w 667141"/>
                <a:gd name="connsiteY1" fmla="*/ 1861 h 284223"/>
                <a:gd name="connsiteX2" fmla="*/ 163828 w 667141"/>
                <a:gd name="connsiteY2" fmla="*/ 42342 h 284223"/>
                <a:gd name="connsiteX3" fmla="*/ 297178 w 667141"/>
                <a:gd name="connsiteY3" fmla="*/ 82824 h 284223"/>
                <a:gd name="connsiteX4" fmla="*/ 471009 w 667141"/>
                <a:gd name="connsiteY4" fmla="*/ 104255 h 284223"/>
                <a:gd name="connsiteX5" fmla="*/ 604359 w 667141"/>
                <a:gd name="connsiteY5" fmla="*/ 109017 h 284223"/>
                <a:gd name="connsiteX6" fmla="*/ 663890 w 667141"/>
                <a:gd name="connsiteY6" fmla="*/ 80442 h 284223"/>
                <a:gd name="connsiteX7" fmla="*/ 667141 w 667141"/>
                <a:gd name="connsiteY7" fmla="*/ 62329 h 284223"/>
                <a:gd name="connsiteX8" fmla="*/ 667141 w 667141"/>
                <a:gd name="connsiteY8" fmla="*/ 284223 h 284223"/>
                <a:gd name="connsiteX9" fmla="*/ 651538 w 667141"/>
                <a:gd name="connsiteY9" fmla="*/ 277342 h 284223"/>
                <a:gd name="connsiteX10" fmla="*/ 575784 w 667141"/>
                <a:gd name="connsiteY10" fmla="*/ 242368 h 284223"/>
                <a:gd name="connsiteX11" fmla="*/ 430528 w 667141"/>
                <a:gd name="connsiteY11" fmla="*/ 175692 h 284223"/>
                <a:gd name="connsiteX12" fmla="*/ 270984 w 667141"/>
                <a:gd name="connsiteY12" fmla="*/ 135211 h 284223"/>
                <a:gd name="connsiteX13" fmla="*/ 92390 w 667141"/>
                <a:gd name="connsiteY13" fmla="*/ 89967 h 284223"/>
                <a:gd name="connsiteX14" fmla="*/ 16190 w 667141"/>
                <a:gd name="connsiteY14" fmla="*/ 51867 h 284223"/>
                <a:gd name="connsiteX15" fmla="*/ 1903 w 667141"/>
                <a:gd name="connsiteY15" fmla="*/ 11385 h 284223"/>
                <a:gd name="connsiteX16" fmla="*/ 15000 w 667141"/>
                <a:gd name="connsiteY16" fmla="*/ 1563 h 284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7141" h="284223">
                  <a:moveTo>
                    <a:pt x="15000" y="1563"/>
                  </a:moveTo>
                  <a:cubicBezTo>
                    <a:pt x="21747" y="-421"/>
                    <a:pt x="31272" y="-718"/>
                    <a:pt x="44765" y="1861"/>
                  </a:cubicBezTo>
                  <a:cubicBezTo>
                    <a:pt x="71752" y="7020"/>
                    <a:pt x="121759" y="28848"/>
                    <a:pt x="163828" y="42342"/>
                  </a:cubicBezTo>
                  <a:cubicBezTo>
                    <a:pt x="205897" y="55836"/>
                    <a:pt x="245981" y="72505"/>
                    <a:pt x="297178" y="82824"/>
                  </a:cubicBezTo>
                  <a:cubicBezTo>
                    <a:pt x="348375" y="93143"/>
                    <a:pt x="419812" y="99890"/>
                    <a:pt x="471009" y="104255"/>
                  </a:cubicBezTo>
                  <a:cubicBezTo>
                    <a:pt x="522206" y="108621"/>
                    <a:pt x="572212" y="112986"/>
                    <a:pt x="604359" y="109017"/>
                  </a:cubicBezTo>
                  <a:cubicBezTo>
                    <a:pt x="636506" y="105048"/>
                    <a:pt x="655953" y="93142"/>
                    <a:pt x="663890" y="80442"/>
                  </a:cubicBezTo>
                  <a:lnTo>
                    <a:pt x="667141" y="62329"/>
                  </a:lnTo>
                  <a:lnTo>
                    <a:pt x="667141" y="284223"/>
                  </a:lnTo>
                  <a:lnTo>
                    <a:pt x="651538" y="277342"/>
                  </a:lnTo>
                  <a:cubicBezTo>
                    <a:pt x="626188" y="265684"/>
                    <a:pt x="600192" y="253481"/>
                    <a:pt x="575784" y="242368"/>
                  </a:cubicBezTo>
                  <a:cubicBezTo>
                    <a:pt x="526968" y="220143"/>
                    <a:pt x="481328" y="193552"/>
                    <a:pt x="430528" y="175692"/>
                  </a:cubicBezTo>
                  <a:cubicBezTo>
                    <a:pt x="379728" y="157833"/>
                    <a:pt x="270984" y="135211"/>
                    <a:pt x="270984" y="135211"/>
                  </a:cubicBezTo>
                  <a:cubicBezTo>
                    <a:pt x="214628" y="120924"/>
                    <a:pt x="134856" y="103858"/>
                    <a:pt x="92390" y="89967"/>
                  </a:cubicBezTo>
                  <a:cubicBezTo>
                    <a:pt x="49924" y="76076"/>
                    <a:pt x="31271" y="64964"/>
                    <a:pt x="16190" y="51867"/>
                  </a:cubicBezTo>
                  <a:cubicBezTo>
                    <a:pt x="1109" y="38770"/>
                    <a:pt x="-2859" y="19719"/>
                    <a:pt x="1903" y="11385"/>
                  </a:cubicBezTo>
                  <a:cubicBezTo>
                    <a:pt x="4284" y="7218"/>
                    <a:pt x="8253" y="3547"/>
                    <a:pt x="15000" y="156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608AB5">
                    <a:shade val="30000"/>
                    <a:satMod val="115000"/>
                  </a:srgbClr>
                </a:gs>
                <a:gs pos="50000">
                  <a:srgbClr val="608AB5">
                    <a:shade val="67500"/>
                    <a:satMod val="115000"/>
                  </a:srgbClr>
                </a:gs>
                <a:gs pos="100000">
                  <a:srgbClr val="608AB5">
                    <a:shade val="100000"/>
                    <a:satMod val="115000"/>
                  </a:srgbClr>
                </a:gs>
              </a:gsLst>
              <a:lin ang="18900000" scaled="1"/>
              <a:tileRect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09" name="任意多边形 1208"/>
            <p:cNvSpPr/>
            <p:nvPr/>
          </p:nvSpPr>
          <p:spPr>
            <a:xfrm flipH="1">
              <a:off x="5330103" y="3096236"/>
              <a:ext cx="612388" cy="197185"/>
            </a:xfrm>
            <a:custGeom>
              <a:avLst/>
              <a:gdLst>
                <a:gd name="connsiteX0" fmla="*/ 612388 w 612388"/>
                <a:gd name="connsiteY0" fmla="*/ 0 h 197185"/>
                <a:gd name="connsiteX1" fmla="*/ 589441 w 612388"/>
                <a:gd name="connsiteY1" fmla="*/ 16207 h 197185"/>
                <a:gd name="connsiteX2" fmla="*/ 548960 w 612388"/>
                <a:gd name="connsiteY2" fmla="*/ 32727 h 197185"/>
                <a:gd name="connsiteX3" fmla="*/ 425135 w 612388"/>
                <a:gd name="connsiteY3" fmla="*/ 63682 h 197185"/>
                <a:gd name="connsiteX4" fmla="*/ 260828 w 612388"/>
                <a:gd name="connsiteY4" fmla="*/ 89876 h 197185"/>
                <a:gd name="connsiteX5" fmla="*/ 96522 w 612388"/>
                <a:gd name="connsiteY5" fmla="*/ 97020 h 197185"/>
                <a:gd name="connsiteX6" fmla="*/ 25084 w 612388"/>
                <a:gd name="connsiteY6" fmla="*/ 116070 h 197185"/>
                <a:gd name="connsiteX7" fmla="*/ 1272 w 612388"/>
                <a:gd name="connsiteY7" fmla="*/ 166076 h 197185"/>
                <a:gd name="connsiteX8" fmla="*/ 58422 w 612388"/>
                <a:gd name="connsiteY8" fmla="*/ 194652 h 197185"/>
                <a:gd name="connsiteX9" fmla="*/ 156054 w 612388"/>
                <a:gd name="connsiteY9" fmla="*/ 192270 h 197185"/>
                <a:gd name="connsiteX10" fmla="*/ 306072 w 612388"/>
                <a:gd name="connsiteY10" fmla="*/ 163695 h 197185"/>
                <a:gd name="connsiteX11" fmla="*/ 479903 w 612388"/>
                <a:gd name="connsiteY11" fmla="*/ 127977 h 197185"/>
                <a:gd name="connsiteX12" fmla="*/ 594203 w 612388"/>
                <a:gd name="connsiteY12" fmla="*/ 87495 h 197185"/>
                <a:gd name="connsiteX13" fmla="*/ 612388 w 612388"/>
                <a:gd name="connsiteY13" fmla="*/ 79476 h 197185"/>
                <a:gd name="connsiteX14" fmla="*/ 612388 w 612388"/>
                <a:gd name="connsiteY14" fmla="*/ 0 h 19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12388" h="197185">
                  <a:moveTo>
                    <a:pt x="612388" y="0"/>
                  </a:moveTo>
                  <a:lnTo>
                    <a:pt x="589441" y="16207"/>
                  </a:lnTo>
                  <a:cubicBezTo>
                    <a:pt x="578428" y="21813"/>
                    <a:pt x="564636" y="27370"/>
                    <a:pt x="548960" y="32727"/>
                  </a:cubicBezTo>
                  <a:cubicBezTo>
                    <a:pt x="517607" y="43443"/>
                    <a:pt x="473157" y="54157"/>
                    <a:pt x="425135" y="63682"/>
                  </a:cubicBezTo>
                  <a:cubicBezTo>
                    <a:pt x="377113" y="73207"/>
                    <a:pt x="315597" y="84320"/>
                    <a:pt x="260828" y="89876"/>
                  </a:cubicBezTo>
                  <a:cubicBezTo>
                    <a:pt x="206059" y="95432"/>
                    <a:pt x="135813" y="92654"/>
                    <a:pt x="96522" y="97020"/>
                  </a:cubicBezTo>
                  <a:cubicBezTo>
                    <a:pt x="57231" y="101386"/>
                    <a:pt x="40959" y="104561"/>
                    <a:pt x="25084" y="116070"/>
                  </a:cubicBezTo>
                  <a:cubicBezTo>
                    <a:pt x="9209" y="127579"/>
                    <a:pt x="-4284" y="152979"/>
                    <a:pt x="1272" y="166076"/>
                  </a:cubicBezTo>
                  <a:cubicBezTo>
                    <a:pt x="6828" y="179173"/>
                    <a:pt x="32625" y="190286"/>
                    <a:pt x="58422" y="194652"/>
                  </a:cubicBezTo>
                  <a:cubicBezTo>
                    <a:pt x="84219" y="199018"/>
                    <a:pt x="114779" y="197430"/>
                    <a:pt x="156054" y="192270"/>
                  </a:cubicBezTo>
                  <a:cubicBezTo>
                    <a:pt x="197329" y="187110"/>
                    <a:pt x="252097" y="174410"/>
                    <a:pt x="306072" y="163695"/>
                  </a:cubicBezTo>
                  <a:cubicBezTo>
                    <a:pt x="360047" y="152980"/>
                    <a:pt x="431881" y="140677"/>
                    <a:pt x="479903" y="127977"/>
                  </a:cubicBezTo>
                  <a:cubicBezTo>
                    <a:pt x="527925" y="115277"/>
                    <a:pt x="550547" y="105354"/>
                    <a:pt x="594203" y="87495"/>
                  </a:cubicBezTo>
                  <a:lnTo>
                    <a:pt x="612388" y="79476"/>
                  </a:lnTo>
                  <a:lnTo>
                    <a:pt x="612388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608AB5">
                    <a:shade val="30000"/>
                    <a:satMod val="115000"/>
                  </a:srgbClr>
                </a:gs>
                <a:gs pos="50000">
                  <a:srgbClr val="608AB5">
                    <a:shade val="67500"/>
                    <a:satMod val="115000"/>
                  </a:srgbClr>
                </a:gs>
                <a:gs pos="100000">
                  <a:srgbClr val="608AB5">
                    <a:shade val="100000"/>
                    <a:satMod val="115000"/>
                  </a:srgbClr>
                </a:gs>
              </a:gsLst>
              <a:lin ang="16200000" scaled="1"/>
              <a:tileRect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10" name="任意多边形 1209"/>
            <p:cNvSpPr/>
            <p:nvPr/>
          </p:nvSpPr>
          <p:spPr>
            <a:xfrm>
              <a:off x="4627268" y="2635790"/>
              <a:ext cx="666231" cy="349472"/>
            </a:xfrm>
            <a:custGeom>
              <a:avLst/>
              <a:gdLst>
                <a:gd name="connsiteX0" fmla="*/ 0 w 666231"/>
                <a:gd name="connsiteY0" fmla="*/ 0 h 349472"/>
                <a:gd name="connsiteX1" fmla="*/ 19445 w 666231"/>
                <a:gd name="connsiteY1" fmla="*/ 19155 h 349472"/>
                <a:gd name="connsiteX2" fmla="*/ 101895 w 666231"/>
                <a:gd name="connsiteY2" fmla="*/ 78835 h 349472"/>
                <a:gd name="connsiteX3" fmla="*/ 282870 w 666231"/>
                <a:gd name="connsiteY3" fmla="*/ 157416 h 349472"/>
                <a:gd name="connsiteX4" fmla="*/ 547188 w 666231"/>
                <a:gd name="connsiteY4" fmla="*/ 233616 h 349472"/>
                <a:gd name="connsiteX5" fmla="*/ 649582 w 666231"/>
                <a:gd name="connsiteY5" fmla="*/ 271716 h 349472"/>
                <a:gd name="connsiteX6" fmla="*/ 661488 w 666231"/>
                <a:gd name="connsiteY6" fmla="*/ 319341 h 349472"/>
                <a:gd name="connsiteX7" fmla="*/ 601957 w 666231"/>
                <a:gd name="connsiteY7" fmla="*/ 347916 h 349472"/>
                <a:gd name="connsiteX8" fmla="*/ 468607 w 666231"/>
                <a:gd name="connsiteY8" fmla="*/ 343154 h 349472"/>
                <a:gd name="connsiteX9" fmla="*/ 294776 w 666231"/>
                <a:gd name="connsiteY9" fmla="*/ 321723 h 349472"/>
                <a:gd name="connsiteX10" fmla="*/ 161426 w 666231"/>
                <a:gd name="connsiteY10" fmla="*/ 281241 h 349472"/>
                <a:gd name="connsiteX11" fmla="*/ 42363 w 666231"/>
                <a:gd name="connsiteY11" fmla="*/ 240760 h 349472"/>
                <a:gd name="connsiteX12" fmla="*/ 12598 w 666231"/>
                <a:gd name="connsiteY12" fmla="*/ 240462 h 349472"/>
                <a:gd name="connsiteX13" fmla="*/ 0 w 666231"/>
                <a:gd name="connsiteY13" fmla="*/ 249910 h 349472"/>
                <a:gd name="connsiteX14" fmla="*/ 0 w 666231"/>
                <a:gd name="connsiteY14" fmla="*/ 0 h 349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6231" h="349472">
                  <a:moveTo>
                    <a:pt x="0" y="0"/>
                  </a:moveTo>
                  <a:lnTo>
                    <a:pt x="19445" y="19155"/>
                  </a:lnTo>
                  <a:cubicBezTo>
                    <a:pt x="45738" y="41132"/>
                    <a:pt x="74114" y="61571"/>
                    <a:pt x="101895" y="78835"/>
                  </a:cubicBezTo>
                  <a:cubicBezTo>
                    <a:pt x="157457" y="113363"/>
                    <a:pt x="208655" y="131619"/>
                    <a:pt x="282870" y="157416"/>
                  </a:cubicBezTo>
                  <a:cubicBezTo>
                    <a:pt x="357086" y="183213"/>
                    <a:pt x="486069" y="214566"/>
                    <a:pt x="547188" y="233616"/>
                  </a:cubicBezTo>
                  <a:cubicBezTo>
                    <a:pt x="608307" y="252666"/>
                    <a:pt x="630532" y="257429"/>
                    <a:pt x="649582" y="271716"/>
                  </a:cubicBezTo>
                  <a:cubicBezTo>
                    <a:pt x="668632" y="286004"/>
                    <a:pt x="669425" y="306641"/>
                    <a:pt x="661488" y="319341"/>
                  </a:cubicBezTo>
                  <a:cubicBezTo>
                    <a:pt x="653551" y="332041"/>
                    <a:pt x="634104" y="343947"/>
                    <a:pt x="601957" y="347916"/>
                  </a:cubicBezTo>
                  <a:cubicBezTo>
                    <a:pt x="569810" y="351885"/>
                    <a:pt x="519804" y="347520"/>
                    <a:pt x="468607" y="343154"/>
                  </a:cubicBezTo>
                  <a:cubicBezTo>
                    <a:pt x="417410" y="338789"/>
                    <a:pt x="345973" y="332042"/>
                    <a:pt x="294776" y="321723"/>
                  </a:cubicBezTo>
                  <a:cubicBezTo>
                    <a:pt x="243579" y="311404"/>
                    <a:pt x="203495" y="294735"/>
                    <a:pt x="161426" y="281241"/>
                  </a:cubicBezTo>
                  <a:cubicBezTo>
                    <a:pt x="119357" y="267747"/>
                    <a:pt x="69350" y="245919"/>
                    <a:pt x="42363" y="240760"/>
                  </a:cubicBezTo>
                  <a:cubicBezTo>
                    <a:pt x="28870" y="238181"/>
                    <a:pt x="19345" y="238478"/>
                    <a:pt x="12598" y="240462"/>
                  </a:cubicBezTo>
                  <a:lnTo>
                    <a:pt x="0" y="24991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63AED3">
                    <a:shade val="30000"/>
                    <a:satMod val="115000"/>
                  </a:srgbClr>
                </a:gs>
                <a:gs pos="50000">
                  <a:srgbClr val="63AED3">
                    <a:shade val="67500"/>
                    <a:satMod val="115000"/>
                  </a:srgbClr>
                </a:gs>
                <a:gs pos="100000">
                  <a:srgbClr val="63AED3">
                    <a:shade val="100000"/>
                    <a:satMod val="115000"/>
                  </a:srgbClr>
                </a:gs>
              </a:gsLst>
              <a:lin ang="13500000" scaled="1"/>
              <a:tileRect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11" name="任意多边形 1210"/>
            <p:cNvSpPr/>
            <p:nvPr/>
          </p:nvSpPr>
          <p:spPr>
            <a:xfrm>
              <a:off x="4288608" y="2123938"/>
              <a:ext cx="348727" cy="671650"/>
            </a:xfrm>
            <a:custGeom>
              <a:avLst/>
              <a:gdLst>
                <a:gd name="connsiteX0" fmla="*/ 47640 w 351100"/>
                <a:gd name="connsiteY0" fmla="*/ 436579 h 674704"/>
                <a:gd name="connsiteX1" fmla="*/ 95265 w 351100"/>
                <a:gd name="connsiteY1" fmla="*/ 527066 h 674704"/>
                <a:gd name="connsiteX2" fmla="*/ 159559 w 351100"/>
                <a:gd name="connsiteY2" fmla="*/ 593741 h 674704"/>
                <a:gd name="connsiteX3" fmla="*/ 240521 w 351100"/>
                <a:gd name="connsiteY3" fmla="*/ 653272 h 674704"/>
                <a:gd name="connsiteX4" fmla="*/ 297671 w 351100"/>
                <a:gd name="connsiteY4" fmla="*/ 674704 h 674704"/>
                <a:gd name="connsiteX5" fmla="*/ 345296 w 351100"/>
                <a:gd name="connsiteY5" fmla="*/ 653272 h 674704"/>
                <a:gd name="connsiteX6" fmla="*/ 345296 w 351100"/>
                <a:gd name="connsiteY6" fmla="*/ 603266 h 674704"/>
                <a:gd name="connsiteX7" fmla="*/ 300053 w 351100"/>
                <a:gd name="connsiteY7" fmla="*/ 553260 h 674704"/>
                <a:gd name="connsiteX8" fmla="*/ 228615 w 351100"/>
                <a:gd name="connsiteY8" fmla="*/ 505635 h 674704"/>
                <a:gd name="connsiteX9" fmla="*/ 147653 w 351100"/>
                <a:gd name="connsiteY9" fmla="*/ 417529 h 674704"/>
                <a:gd name="connsiteX10" fmla="*/ 114315 w 351100"/>
                <a:gd name="connsiteY10" fmla="*/ 315135 h 674704"/>
                <a:gd name="connsiteX11" fmla="*/ 123840 w 351100"/>
                <a:gd name="connsiteY11" fmla="*/ 179404 h 674704"/>
                <a:gd name="connsiteX12" fmla="*/ 169084 w 351100"/>
                <a:gd name="connsiteY12" fmla="*/ 110347 h 674704"/>
                <a:gd name="connsiteX13" fmla="*/ 216709 w 351100"/>
                <a:gd name="connsiteY13" fmla="*/ 55579 h 674704"/>
                <a:gd name="connsiteX14" fmla="*/ 228615 w 351100"/>
                <a:gd name="connsiteY14" fmla="*/ 24622 h 674704"/>
                <a:gd name="connsiteX15" fmla="*/ 214328 w 351100"/>
                <a:gd name="connsiteY15" fmla="*/ 810 h 674704"/>
                <a:gd name="connsiteX16" fmla="*/ 178609 w 351100"/>
                <a:gd name="connsiteY16" fmla="*/ 10335 h 674704"/>
                <a:gd name="connsiteX17" fmla="*/ 102409 w 351100"/>
                <a:gd name="connsiteY17" fmla="*/ 55579 h 674704"/>
                <a:gd name="connsiteX18" fmla="*/ 50021 w 351100"/>
                <a:gd name="connsiteY18" fmla="*/ 115110 h 674704"/>
                <a:gd name="connsiteX19" fmla="*/ 16684 w 351100"/>
                <a:gd name="connsiteY19" fmla="*/ 193691 h 674704"/>
                <a:gd name="connsiteX20" fmla="*/ 15 w 351100"/>
                <a:gd name="connsiteY20" fmla="*/ 281797 h 674704"/>
                <a:gd name="connsiteX21" fmla="*/ 14303 w 351100"/>
                <a:gd name="connsiteY21" fmla="*/ 353235 h 674704"/>
                <a:gd name="connsiteX22" fmla="*/ 47640 w 351100"/>
                <a:gd name="connsiteY22" fmla="*/ 436579 h 674704"/>
                <a:gd name="connsiteX0" fmla="*/ 45267 w 348727"/>
                <a:gd name="connsiteY0" fmla="*/ 436579 h 674704"/>
                <a:gd name="connsiteX1" fmla="*/ 92892 w 348727"/>
                <a:gd name="connsiteY1" fmla="*/ 527066 h 674704"/>
                <a:gd name="connsiteX2" fmla="*/ 157186 w 348727"/>
                <a:gd name="connsiteY2" fmla="*/ 593741 h 674704"/>
                <a:gd name="connsiteX3" fmla="*/ 238148 w 348727"/>
                <a:gd name="connsiteY3" fmla="*/ 653272 h 674704"/>
                <a:gd name="connsiteX4" fmla="*/ 295298 w 348727"/>
                <a:gd name="connsiteY4" fmla="*/ 674704 h 674704"/>
                <a:gd name="connsiteX5" fmla="*/ 342923 w 348727"/>
                <a:gd name="connsiteY5" fmla="*/ 653272 h 674704"/>
                <a:gd name="connsiteX6" fmla="*/ 342923 w 348727"/>
                <a:gd name="connsiteY6" fmla="*/ 603266 h 674704"/>
                <a:gd name="connsiteX7" fmla="*/ 297680 w 348727"/>
                <a:gd name="connsiteY7" fmla="*/ 553260 h 674704"/>
                <a:gd name="connsiteX8" fmla="*/ 226242 w 348727"/>
                <a:gd name="connsiteY8" fmla="*/ 505635 h 674704"/>
                <a:gd name="connsiteX9" fmla="*/ 145280 w 348727"/>
                <a:gd name="connsiteY9" fmla="*/ 417529 h 674704"/>
                <a:gd name="connsiteX10" fmla="*/ 111942 w 348727"/>
                <a:gd name="connsiteY10" fmla="*/ 315135 h 674704"/>
                <a:gd name="connsiteX11" fmla="*/ 121467 w 348727"/>
                <a:gd name="connsiteY11" fmla="*/ 179404 h 674704"/>
                <a:gd name="connsiteX12" fmla="*/ 166711 w 348727"/>
                <a:gd name="connsiteY12" fmla="*/ 110347 h 674704"/>
                <a:gd name="connsiteX13" fmla="*/ 214336 w 348727"/>
                <a:gd name="connsiteY13" fmla="*/ 55579 h 674704"/>
                <a:gd name="connsiteX14" fmla="*/ 226242 w 348727"/>
                <a:gd name="connsiteY14" fmla="*/ 24622 h 674704"/>
                <a:gd name="connsiteX15" fmla="*/ 211955 w 348727"/>
                <a:gd name="connsiteY15" fmla="*/ 810 h 674704"/>
                <a:gd name="connsiteX16" fmla="*/ 176236 w 348727"/>
                <a:gd name="connsiteY16" fmla="*/ 10335 h 674704"/>
                <a:gd name="connsiteX17" fmla="*/ 100036 w 348727"/>
                <a:gd name="connsiteY17" fmla="*/ 55579 h 674704"/>
                <a:gd name="connsiteX18" fmla="*/ 47648 w 348727"/>
                <a:gd name="connsiteY18" fmla="*/ 115110 h 674704"/>
                <a:gd name="connsiteX19" fmla="*/ 14311 w 348727"/>
                <a:gd name="connsiteY19" fmla="*/ 193691 h 674704"/>
                <a:gd name="connsiteX20" fmla="*/ 24 w 348727"/>
                <a:gd name="connsiteY20" fmla="*/ 274653 h 674704"/>
                <a:gd name="connsiteX21" fmla="*/ 11930 w 348727"/>
                <a:gd name="connsiteY21" fmla="*/ 353235 h 674704"/>
                <a:gd name="connsiteX22" fmla="*/ 45267 w 348727"/>
                <a:gd name="connsiteY22" fmla="*/ 436579 h 674704"/>
                <a:gd name="connsiteX0" fmla="*/ 45267 w 348727"/>
                <a:gd name="connsiteY0" fmla="*/ 436579 h 674704"/>
                <a:gd name="connsiteX1" fmla="*/ 97655 w 348727"/>
                <a:gd name="connsiteY1" fmla="*/ 522304 h 674704"/>
                <a:gd name="connsiteX2" fmla="*/ 157186 w 348727"/>
                <a:gd name="connsiteY2" fmla="*/ 593741 h 674704"/>
                <a:gd name="connsiteX3" fmla="*/ 238148 w 348727"/>
                <a:gd name="connsiteY3" fmla="*/ 653272 h 674704"/>
                <a:gd name="connsiteX4" fmla="*/ 295298 w 348727"/>
                <a:gd name="connsiteY4" fmla="*/ 674704 h 674704"/>
                <a:gd name="connsiteX5" fmla="*/ 342923 w 348727"/>
                <a:gd name="connsiteY5" fmla="*/ 653272 h 674704"/>
                <a:gd name="connsiteX6" fmla="*/ 342923 w 348727"/>
                <a:gd name="connsiteY6" fmla="*/ 603266 h 674704"/>
                <a:gd name="connsiteX7" fmla="*/ 297680 w 348727"/>
                <a:gd name="connsiteY7" fmla="*/ 553260 h 674704"/>
                <a:gd name="connsiteX8" fmla="*/ 226242 w 348727"/>
                <a:gd name="connsiteY8" fmla="*/ 505635 h 674704"/>
                <a:gd name="connsiteX9" fmla="*/ 145280 w 348727"/>
                <a:gd name="connsiteY9" fmla="*/ 417529 h 674704"/>
                <a:gd name="connsiteX10" fmla="*/ 111942 w 348727"/>
                <a:gd name="connsiteY10" fmla="*/ 315135 h 674704"/>
                <a:gd name="connsiteX11" fmla="*/ 121467 w 348727"/>
                <a:gd name="connsiteY11" fmla="*/ 179404 h 674704"/>
                <a:gd name="connsiteX12" fmla="*/ 166711 w 348727"/>
                <a:gd name="connsiteY12" fmla="*/ 110347 h 674704"/>
                <a:gd name="connsiteX13" fmla="*/ 214336 w 348727"/>
                <a:gd name="connsiteY13" fmla="*/ 55579 h 674704"/>
                <a:gd name="connsiteX14" fmla="*/ 226242 w 348727"/>
                <a:gd name="connsiteY14" fmla="*/ 24622 h 674704"/>
                <a:gd name="connsiteX15" fmla="*/ 211955 w 348727"/>
                <a:gd name="connsiteY15" fmla="*/ 810 h 674704"/>
                <a:gd name="connsiteX16" fmla="*/ 176236 w 348727"/>
                <a:gd name="connsiteY16" fmla="*/ 10335 h 674704"/>
                <a:gd name="connsiteX17" fmla="*/ 100036 w 348727"/>
                <a:gd name="connsiteY17" fmla="*/ 55579 h 674704"/>
                <a:gd name="connsiteX18" fmla="*/ 47648 w 348727"/>
                <a:gd name="connsiteY18" fmla="*/ 115110 h 674704"/>
                <a:gd name="connsiteX19" fmla="*/ 14311 w 348727"/>
                <a:gd name="connsiteY19" fmla="*/ 193691 h 674704"/>
                <a:gd name="connsiteX20" fmla="*/ 24 w 348727"/>
                <a:gd name="connsiteY20" fmla="*/ 274653 h 674704"/>
                <a:gd name="connsiteX21" fmla="*/ 11930 w 348727"/>
                <a:gd name="connsiteY21" fmla="*/ 353235 h 674704"/>
                <a:gd name="connsiteX22" fmla="*/ 45267 w 348727"/>
                <a:gd name="connsiteY22" fmla="*/ 436579 h 674704"/>
                <a:gd name="connsiteX0" fmla="*/ 45267 w 348727"/>
                <a:gd name="connsiteY0" fmla="*/ 436579 h 674704"/>
                <a:gd name="connsiteX1" fmla="*/ 97655 w 348727"/>
                <a:gd name="connsiteY1" fmla="*/ 522304 h 674704"/>
                <a:gd name="connsiteX2" fmla="*/ 161948 w 348727"/>
                <a:gd name="connsiteY2" fmla="*/ 593741 h 674704"/>
                <a:gd name="connsiteX3" fmla="*/ 238148 w 348727"/>
                <a:gd name="connsiteY3" fmla="*/ 653272 h 674704"/>
                <a:gd name="connsiteX4" fmla="*/ 295298 w 348727"/>
                <a:gd name="connsiteY4" fmla="*/ 674704 h 674704"/>
                <a:gd name="connsiteX5" fmla="*/ 342923 w 348727"/>
                <a:gd name="connsiteY5" fmla="*/ 653272 h 674704"/>
                <a:gd name="connsiteX6" fmla="*/ 342923 w 348727"/>
                <a:gd name="connsiteY6" fmla="*/ 603266 h 674704"/>
                <a:gd name="connsiteX7" fmla="*/ 297680 w 348727"/>
                <a:gd name="connsiteY7" fmla="*/ 553260 h 674704"/>
                <a:gd name="connsiteX8" fmla="*/ 226242 w 348727"/>
                <a:gd name="connsiteY8" fmla="*/ 505635 h 674704"/>
                <a:gd name="connsiteX9" fmla="*/ 145280 w 348727"/>
                <a:gd name="connsiteY9" fmla="*/ 417529 h 674704"/>
                <a:gd name="connsiteX10" fmla="*/ 111942 w 348727"/>
                <a:gd name="connsiteY10" fmla="*/ 315135 h 674704"/>
                <a:gd name="connsiteX11" fmla="*/ 121467 w 348727"/>
                <a:gd name="connsiteY11" fmla="*/ 179404 h 674704"/>
                <a:gd name="connsiteX12" fmla="*/ 166711 w 348727"/>
                <a:gd name="connsiteY12" fmla="*/ 110347 h 674704"/>
                <a:gd name="connsiteX13" fmla="*/ 214336 w 348727"/>
                <a:gd name="connsiteY13" fmla="*/ 55579 h 674704"/>
                <a:gd name="connsiteX14" fmla="*/ 226242 w 348727"/>
                <a:gd name="connsiteY14" fmla="*/ 24622 h 674704"/>
                <a:gd name="connsiteX15" fmla="*/ 211955 w 348727"/>
                <a:gd name="connsiteY15" fmla="*/ 810 h 674704"/>
                <a:gd name="connsiteX16" fmla="*/ 176236 w 348727"/>
                <a:gd name="connsiteY16" fmla="*/ 10335 h 674704"/>
                <a:gd name="connsiteX17" fmla="*/ 100036 w 348727"/>
                <a:gd name="connsiteY17" fmla="*/ 55579 h 674704"/>
                <a:gd name="connsiteX18" fmla="*/ 47648 w 348727"/>
                <a:gd name="connsiteY18" fmla="*/ 115110 h 674704"/>
                <a:gd name="connsiteX19" fmla="*/ 14311 w 348727"/>
                <a:gd name="connsiteY19" fmla="*/ 193691 h 674704"/>
                <a:gd name="connsiteX20" fmla="*/ 24 w 348727"/>
                <a:gd name="connsiteY20" fmla="*/ 274653 h 674704"/>
                <a:gd name="connsiteX21" fmla="*/ 11930 w 348727"/>
                <a:gd name="connsiteY21" fmla="*/ 353235 h 674704"/>
                <a:gd name="connsiteX22" fmla="*/ 45267 w 348727"/>
                <a:gd name="connsiteY22" fmla="*/ 436579 h 674704"/>
                <a:gd name="connsiteX0" fmla="*/ 45267 w 348727"/>
                <a:gd name="connsiteY0" fmla="*/ 436579 h 674704"/>
                <a:gd name="connsiteX1" fmla="*/ 97655 w 348727"/>
                <a:gd name="connsiteY1" fmla="*/ 522304 h 674704"/>
                <a:gd name="connsiteX2" fmla="*/ 161948 w 348727"/>
                <a:gd name="connsiteY2" fmla="*/ 593741 h 674704"/>
                <a:gd name="connsiteX3" fmla="*/ 238148 w 348727"/>
                <a:gd name="connsiteY3" fmla="*/ 653272 h 674704"/>
                <a:gd name="connsiteX4" fmla="*/ 295298 w 348727"/>
                <a:gd name="connsiteY4" fmla="*/ 674704 h 674704"/>
                <a:gd name="connsiteX5" fmla="*/ 342923 w 348727"/>
                <a:gd name="connsiteY5" fmla="*/ 653272 h 674704"/>
                <a:gd name="connsiteX6" fmla="*/ 342923 w 348727"/>
                <a:gd name="connsiteY6" fmla="*/ 603266 h 674704"/>
                <a:gd name="connsiteX7" fmla="*/ 297680 w 348727"/>
                <a:gd name="connsiteY7" fmla="*/ 553260 h 674704"/>
                <a:gd name="connsiteX8" fmla="*/ 226242 w 348727"/>
                <a:gd name="connsiteY8" fmla="*/ 505635 h 674704"/>
                <a:gd name="connsiteX9" fmla="*/ 145280 w 348727"/>
                <a:gd name="connsiteY9" fmla="*/ 417529 h 674704"/>
                <a:gd name="connsiteX10" fmla="*/ 111942 w 348727"/>
                <a:gd name="connsiteY10" fmla="*/ 315135 h 674704"/>
                <a:gd name="connsiteX11" fmla="*/ 111942 w 348727"/>
                <a:gd name="connsiteY11" fmla="*/ 203216 h 674704"/>
                <a:gd name="connsiteX12" fmla="*/ 166711 w 348727"/>
                <a:gd name="connsiteY12" fmla="*/ 110347 h 674704"/>
                <a:gd name="connsiteX13" fmla="*/ 214336 w 348727"/>
                <a:gd name="connsiteY13" fmla="*/ 55579 h 674704"/>
                <a:gd name="connsiteX14" fmla="*/ 226242 w 348727"/>
                <a:gd name="connsiteY14" fmla="*/ 24622 h 674704"/>
                <a:gd name="connsiteX15" fmla="*/ 211955 w 348727"/>
                <a:gd name="connsiteY15" fmla="*/ 810 h 674704"/>
                <a:gd name="connsiteX16" fmla="*/ 176236 w 348727"/>
                <a:gd name="connsiteY16" fmla="*/ 10335 h 674704"/>
                <a:gd name="connsiteX17" fmla="*/ 100036 w 348727"/>
                <a:gd name="connsiteY17" fmla="*/ 55579 h 674704"/>
                <a:gd name="connsiteX18" fmla="*/ 47648 w 348727"/>
                <a:gd name="connsiteY18" fmla="*/ 115110 h 674704"/>
                <a:gd name="connsiteX19" fmla="*/ 14311 w 348727"/>
                <a:gd name="connsiteY19" fmla="*/ 193691 h 674704"/>
                <a:gd name="connsiteX20" fmla="*/ 24 w 348727"/>
                <a:gd name="connsiteY20" fmla="*/ 274653 h 674704"/>
                <a:gd name="connsiteX21" fmla="*/ 11930 w 348727"/>
                <a:gd name="connsiteY21" fmla="*/ 353235 h 674704"/>
                <a:gd name="connsiteX22" fmla="*/ 45267 w 348727"/>
                <a:gd name="connsiteY22" fmla="*/ 436579 h 674704"/>
                <a:gd name="connsiteX0" fmla="*/ 45267 w 348727"/>
                <a:gd name="connsiteY0" fmla="*/ 436579 h 674704"/>
                <a:gd name="connsiteX1" fmla="*/ 97655 w 348727"/>
                <a:gd name="connsiteY1" fmla="*/ 522304 h 674704"/>
                <a:gd name="connsiteX2" fmla="*/ 161948 w 348727"/>
                <a:gd name="connsiteY2" fmla="*/ 593741 h 674704"/>
                <a:gd name="connsiteX3" fmla="*/ 238148 w 348727"/>
                <a:gd name="connsiteY3" fmla="*/ 653272 h 674704"/>
                <a:gd name="connsiteX4" fmla="*/ 295298 w 348727"/>
                <a:gd name="connsiteY4" fmla="*/ 674704 h 674704"/>
                <a:gd name="connsiteX5" fmla="*/ 342923 w 348727"/>
                <a:gd name="connsiteY5" fmla="*/ 653272 h 674704"/>
                <a:gd name="connsiteX6" fmla="*/ 342923 w 348727"/>
                <a:gd name="connsiteY6" fmla="*/ 603266 h 674704"/>
                <a:gd name="connsiteX7" fmla="*/ 297680 w 348727"/>
                <a:gd name="connsiteY7" fmla="*/ 553260 h 674704"/>
                <a:gd name="connsiteX8" fmla="*/ 226242 w 348727"/>
                <a:gd name="connsiteY8" fmla="*/ 505635 h 674704"/>
                <a:gd name="connsiteX9" fmla="*/ 145280 w 348727"/>
                <a:gd name="connsiteY9" fmla="*/ 417529 h 674704"/>
                <a:gd name="connsiteX10" fmla="*/ 111942 w 348727"/>
                <a:gd name="connsiteY10" fmla="*/ 315135 h 674704"/>
                <a:gd name="connsiteX11" fmla="*/ 111942 w 348727"/>
                <a:gd name="connsiteY11" fmla="*/ 203216 h 674704"/>
                <a:gd name="connsiteX12" fmla="*/ 161949 w 348727"/>
                <a:gd name="connsiteY12" fmla="*/ 103203 h 674704"/>
                <a:gd name="connsiteX13" fmla="*/ 214336 w 348727"/>
                <a:gd name="connsiteY13" fmla="*/ 55579 h 674704"/>
                <a:gd name="connsiteX14" fmla="*/ 226242 w 348727"/>
                <a:gd name="connsiteY14" fmla="*/ 24622 h 674704"/>
                <a:gd name="connsiteX15" fmla="*/ 211955 w 348727"/>
                <a:gd name="connsiteY15" fmla="*/ 810 h 674704"/>
                <a:gd name="connsiteX16" fmla="*/ 176236 w 348727"/>
                <a:gd name="connsiteY16" fmla="*/ 10335 h 674704"/>
                <a:gd name="connsiteX17" fmla="*/ 100036 w 348727"/>
                <a:gd name="connsiteY17" fmla="*/ 55579 h 674704"/>
                <a:gd name="connsiteX18" fmla="*/ 47648 w 348727"/>
                <a:gd name="connsiteY18" fmla="*/ 115110 h 674704"/>
                <a:gd name="connsiteX19" fmla="*/ 14311 w 348727"/>
                <a:gd name="connsiteY19" fmla="*/ 193691 h 674704"/>
                <a:gd name="connsiteX20" fmla="*/ 24 w 348727"/>
                <a:gd name="connsiteY20" fmla="*/ 274653 h 674704"/>
                <a:gd name="connsiteX21" fmla="*/ 11930 w 348727"/>
                <a:gd name="connsiteY21" fmla="*/ 353235 h 674704"/>
                <a:gd name="connsiteX22" fmla="*/ 45267 w 348727"/>
                <a:gd name="connsiteY22" fmla="*/ 436579 h 674704"/>
                <a:gd name="connsiteX0" fmla="*/ 45267 w 348727"/>
                <a:gd name="connsiteY0" fmla="*/ 435879 h 674004"/>
                <a:gd name="connsiteX1" fmla="*/ 97655 w 348727"/>
                <a:gd name="connsiteY1" fmla="*/ 521604 h 674004"/>
                <a:gd name="connsiteX2" fmla="*/ 161948 w 348727"/>
                <a:gd name="connsiteY2" fmla="*/ 593041 h 674004"/>
                <a:gd name="connsiteX3" fmla="*/ 238148 w 348727"/>
                <a:gd name="connsiteY3" fmla="*/ 652572 h 674004"/>
                <a:gd name="connsiteX4" fmla="*/ 295298 w 348727"/>
                <a:gd name="connsiteY4" fmla="*/ 674004 h 674004"/>
                <a:gd name="connsiteX5" fmla="*/ 342923 w 348727"/>
                <a:gd name="connsiteY5" fmla="*/ 652572 h 674004"/>
                <a:gd name="connsiteX6" fmla="*/ 342923 w 348727"/>
                <a:gd name="connsiteY6" fmla="*/ 602566 h 674004"/>
                <a:gd name="connsiteX7" fmla="*/ 297680 w 348727"/>
                <a:gd name="connsiteY7" fmla="*/ 552560 h 674004"/>
                <a:gd name="connsiteX8" fmla="*/ 226242 w 348727"/>
                <a:gd name="connsiteY8" fmla="*/ 504935 h 674004"/>
                <a:gd name="connsiteX9" fmla="*/ 145280 w 348727"/>
                <a:gd name="connsiteY9" fmla="*/ 416829 h 674004"/>
                <a:gd name="connsiteX10" fmla="*/ 111942 w 348727"/>
                <a:gd name="connsiteY10" fmla="*/ 314435 h 674004"/>
                <a:gd name="connsiteX11" fmla="*/ 111942 w 348727"/>
                <a:gd name="connsiteY11" fmla="*/ 202516 h 674004"/>
                <a:gd name="connsiteX12" fmla="*/ 161949 w 348727"/>
                <a:gd name="connsiteY12" fmla="*/ 102503 h 674004"/>
                <a:gd name="connsiteX13" fmla="*/ 214336 w 348727"/>
                <a:gd name="connsiteY13" fmla="*/ 54879 h 674004"/>
                <a:gd name="connsiteX14" fmla="*/ 226242 w 348727"/>
                <a:gd name="connsiteY14" fmla="*/ 23922 h 674004"/>
                <a:gd name="connsiteX15" fmla="*/ 211955 w 348727"/>
                <a:gd name="connsiteY15" fmla="*/ 110 h 674004"/>
                <a:gd name="connsiteX16" fmla="*/ 154805 w 348727"/>
                <a:gd name="connsiteY16" fmla="*/ 16779 h 674004"/>
                <a:gd name="connsiteX17" fmla="*/ 100036 w 348727"/>
                <a:gd name="connsiteY17" fmla="*/ 54879 h 674004"/>
                <a:gd name="connsiteX18" fmla="*/ 47648 w 348727"/>
                <a:gd name="connsiteY18" fmla="*/ 114410 h 674004"/>
                <a:gd name="connsiteX19" fmla="*/ 14311 w 348727"/>
                <a:gd name="connsiteY19" fmla="*/ 192991 h 674004"/>
                <a:gd name="connsiteX20" fmla="*/ 24 w 348727"/>
                <a:gd name="connsiteY20" fmla="*/ 273953 h 674004"/>
                <a:gd name="connsiteX21" fmla="*/ 11930 w 348727"/>
                <a:gd name="connsiteY21" fmla="*/ 352535 h 674004"/>
                <a:gd name="connsiteX22" fmla="*/ 45267 w 348727"/>
                <a:gd name="connsiteY22" fmla="*/ 435879 h 674004"/>
                <a:gd name="connsiteX0" fmla="*/ 45267 w 348727"/>
                <a:gd name="connsiteY0" fmla="*/ 433525 h 671650"/>
                <a:gd name="connsiteX1" fmla="*/ 97655 w 348727"/>
                <a:gd name="connsiteY1" fmla="*/ 519250 h 671650"/>
                <a:gd name="connsiteX2" fmla="*/ 161948 w 348727"/>
                <a:gd name="connsiteY2" fmla="*/ 590687 h 671650"/>
                <a:gd name="connsiteX3" fmla="*/ 238148 w 348727"/>
                <a:gd name="connsiteY3" fmla="*/ 650218 h 671650"/>
                <a:gd name="connsiteX4" fmla="*/ 295298 w 348727"/>
                <a:gd name="connsiteY4" fmla="*/ 671650 h 671650"/>
                <a:gd name="connsiteX5" fmla="*/ 342923 w 348727"/>
                <a:gd name="connsiteY5" fmla="*/ 650218 h 671650"/>
                <a:gd name="connsiteX6" fmla="*/ 342923 w 348727"/>
                <a:gd name="connsiteY6" fmla="*/ 600212 h 671650"/>
                <a:gd name="connsiteX7" fmla="*/ 297680 w 348727"/>
                <a:gd name="connsiteY7" fmla="*/ 550206 h 671650"/>
                <a:gd name="connsiteX8" fmla="*/ 226242 w 348727"/>
                <a:gd name="connsiteY8" fmla="*/ 502581 h 671650"/>
                <a:gd name="connsiteX9" fmla="*/ 145280 w 348727"/>
                <a:gd name="connsiteY9" fmla="*/ 414475 h 671650"/>
                <a:gd name="connsiteX10" fmla="*/ 111942 w 348727"/>
                <a:gd name="connsiteY10" fmla="*/ 312081 h 671650"/>
                <a:gd name="connsiteX11" fmla="*/ 111942 w 348727"/>
                <a:gd name="connsiteY11" fmla="*/ 200162 h 671650"/>
                <a:gd name="connsiteX12" fmla="*/ 161949 w 348727"/>
                <a:gd name="connsiteY12" fmla="*/ 100149 h 671650"/>
                <a:gd name="connsiteX13" fmla="*/ 214336 w 348727"/>
                <a:gd name="connsiteY13" fmla="*/ 52525 h 671650"/>
                <a:gd name="connsiteX14" fmla="*/ 226242 w 348727"/>
                <a:gd name="connsiteY14" fmla="*/ 21568 h 671650"/>
                <a:gd name="connsiteX15" fmla="*/ 209574 w 348727"/>
                <a:gd name="connsiteY15" fmla="*/ 137 h 671650"/>
                <a:gd name="connsiteX16" fmla="*/ 154805 w 348727"/>
                <a:gd name="connsiteY16" fmla="*/ 14425 h 671650"/>
                <a:gd name="connsiteX17" fmla="*/ 100036 w 348727"/>
                <a:gd name="connsiteY17" fmla="*/ 52525 h 671650"/>
                <a:gd name="connsiteX18" fmla="*/ 47648 w 348727"/>
                <a:gd name="connsiteY18" fmla="*/ 112056 h 671650"/>
                <a:gd name="connsiteX19" fmla="*/ 14311 w 348727"/>
                <a:gd name="connsiteY19" fmla="*/ 190637 h 671650"/>
                <a:gd name="connsiteX20" fmla="*/ 24 w 348727"/>
                <a:gd name="connsiteY20" fmla="*/ 271599 h 671650"/>
                <a:gd name="connsiteX21" fmla="*/ 11930 w 348727"/>
                <a:gd name="connsiteY21" fmla="*/ 350181 h 671650"/>
                <a:gd name="connsiteX22" fmla="*/ 45267 w 348727"/>
                <a:gd name="connsiteY22" fmla="*/ 433525 h 6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8727" h="671650">
                  <a:moveTo>
                    <a:pt x="45267" y="433525"/>
                  </a:moveTo>
                  <a:cubicBezTo>
                    <a:pt x="59554" y="461703"/>
                    <a:pt x="78208" y="493056"/>
                    <a:pt x="97655" y="519250"/>
                  </a:cubicBezTo>
                  <a:cubicBezTo>
                    <a:pt x="117102" y="545444"/>
                    <a:pt x="138533" y="568859"/>
                    <a:pt x="161948" y="590687"/>
                  </a:cubicBezTo>
                  <a:cubicBezTo>
                    <a:pt x="185363" y="612515"/>
                    <a:pt x="215923" y="636724"/>
                    <a:pt x="238148" y="650218"/>
                  </a:cubicBezTo>
                  <a:cubicBezTo>
                    <a:pt x="260373" y="663712"/>
                    <a:pt x="277836" y="671650"/>
                    <a:pt x="295298" y="671650"/>
                  </a:cubicBezTo>
                  <a:cubicBezTo>
                    <a:pt x="312760" y="671650"/>
                    <a:pt x="334986" y="662124"/>
                    <a:pt x="342923" y="650218"/>
                  </a:cubicBezTo>
                  <a:cubicBezTo>
                    <a:pt x="350860" y="638312"/>
                    <a:pt x="350463" y="616881"/>
                    <a:pt x="342923" y="600212"/>
                  </a:cubicBezTo>
                  <a:cubicBezTo>
                    <a:pt x="335383" y="583543"/>
                    <a:pt x="317127" y="566478"/>
                    <a:pt x="297680" y="550206"/>
                  </a:cubicBezTo>
                  <a:cubicBezTo>
                    <a:pt x="278233" y="533934"/>
                    <a:pt x="251642" y="525203"/>
                    <a:pt x="226242" y="502581"/>
                  </a:cubicBezTo>
                  <a:cubicBezTo>
                    <a:pt x="200842" y="479959"/>
                    <a:pt x="164330" y="446225"/>
                    <a:pt x="145280" y="414475"/>
                  </a:cubicBezTo>
                  <a:cubicBezTo>
                    <a:pt x="126230" y="382725"/>
                    <a:pt x="117498" y="347800"/>
                    <a:pt x="111942" y="312081"/>
                  </a:cubicBezTo>
                  <a:cubicBezTo>
                    <a:pt x="106386" y="276362"/>
                    <a:pt x="103607" y="235484"/>
                    <a:pt x="111942" y="200162"/>
                  </a:cubicBezTo>
                  <a:cubicBezTo>
                    <a:pt x="120277" y="164840"/>
                    <a:pt x="144883" y="124755"/>
                    <a:pt x="161949" y="100149"/>
                  </a:cubicBezTo>
                  <a:cubicBezTo>
                    <a:pt x="179015" y="75543"/>
                    <a:pt x="203621" y="65622"/>
                    <a:pt x="214336" y="52525"/>
                  </a:cubicBezTo>
                  <a:cubicBezTo>
                    <a:pt x="225052" y="39428"/>
                    <a:pt x="227036" y="30299"/>
                    <a:pt x="226242" y="21568"/>
                  </a:cubicBezTo>
                  <a:cubicBezTo>
                    <a:pt x="225448" y="12837"/>
                    <a:pt x="221480" y="1327"/>
                    <a:pt x="209574" y="137"/>
                  </a:cubicBezTo>
                  <a:cubicBezTo>
                    <a:pt x="197668" y="-1053"/>
                    <a:pt x="173061" y="5694"/>
                    <a:pt x="154805" y="14425"/>
                  </a:cubicBezTo>
                  <a:cubicBezTo>
                    <a:pt x="136549" y="23156"/>
                    <a:pt x="117895" y="36253"/>
                    <a:pt x="100036" y="52525"/>
                  </a:cubicBezTo>
                  <a:cubicBezTo>
                    <a:pt x="82177" y="68797"/>
                    <a:pt x="61936" y="89037"/>
                    <a:pt x="47648" y="112056"/>
                  </a:cubicBezTo>
                  <a:cubicBezTo>
                    <a:pt x="33360" y="135075"/>
                    <a:pt x="22248" y="164047"/>
                    <a:pt x="14311" y="190637"/>
                  </a:cubicBezTo>
                  <a:cubicBezTo>
                    <a:pt x="6374" y="217228"/>
                    <a:pt x="421" y="245008"/>
                    <a:pt x="24" y="271599"/>
                  </a:cubicBezTo>
                  <a:cubicBezTo>
                    <a:pt x="-373" y="298190"/>
                    <a:pt x="4390" y="323193"/>
                    <a:pt x="11930" y="350181"/>
                  </a:cubicBezTo>
                  <a:cubicBezTo>
                    <a:pt x="19470" y="377169"/>
                    <a:pt x="30980" y="405347"/>
                    <a:pt x="45267" y="433525"/>
                  </a:cubicBezTo>
                  <a:close/>
                </a:path>
              </a:pathLst>
            </a:custGeom>
            <a:noFill/>
            <a:ln w="19050">
              <a:solidFill>
                <a:srgbClr val="AED8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12" name="任意多边形 1211"/>
            <p:cNvSpPr/>
            <p:nvPr/>
          </p:nvSpPr>
          <p:spPr>
            <a:xfrm>
              <a:off x="5325538" y="2814639"/>
              <a:ext cx="811824" cy="517287"/>
            </a:xfrm>
            <a:custGeom>
              <a:avLst/>
              <a:gdLst>
                <a:gd name="connsiteX0" fmla="*/ 799037 w 811824"/>
                <a:gd name="connsiteY0" fmla="*/ 0 h 517287"/>
                <a:gd name="connsiteX1" fmla="*/ 810943 w 811824"/>
                <a:gd name="connsiteY1" fmla="*/ 19050 h 517287"/>
                <a:gd name="connsiteX2" fmla="*/ 810943 w 811824"/>
                <a:gd name="connsiteY2" fmla="*/ 104775 h 517287"/>
                <a:gd name="connsiteX3" fmla="*/ 810943 w 811824"/>
                <a:gd name="connsiteY3" fmla="*/ 183356 h 517287"/>
                <a:gd name="connsiteX4" fmla="*/ 799038 w 811824"/>
                <a:gd name="connsiteY4" fmla="*/ 326231 h 517287"/>
                <a:gd name="connsiteX5" fmla="*/ 713312 w 811824"/>
                <a:gd name="connsiteY5" fmla="*/ 397668 h 517287"/>
                <a:gd name="connsiteX6" fmla="*/ 670450 w 811824"/>
                <a:gd name="connsiteY6" fmla="*/ 473868 h 517287"/>
                <a:gd name="connsiteX7" fmla="*/ 664794 w 811824"/>
                <a:gd name="connsiteY7" fmla="*/ 513456 h 517287"/>
                <a:gd name="connsiteX8" fmla="*/ 664354 w 811824"/>
                <a:gd name="connsiteY8" fmla="*/ 517233 h 517287"/>
                <a:gd name="connsiteX9" fmla="*/ 652516 w 811824"/>
                <a:gd name="connsiteY9" fmla="*/ 516309 h 517287"/>
                <a:gd name="connsiteX10" fmla="*/ 621237 w 811824"/>
                <a:gd name="connsiteY10" fmla="*/ 515937 h 517287"/>
                <a:gd name="connsiteX11" fmla="*/ 615590 w 811824"/>
                <a:gd name="connsiteY11" fmla="*/ 517287 h 517287"/>
                <a:gd name="connsiteX12" fmla="*/ 615646 w 811824"/>
                <a:gd name="connsiteY12" fmla="*/ 463942 h 517287"/>
                <a:gd name="connsiteX13" fmla="*/ 614198 w 811824"/>
                <a:gd name="connsiteY13" fmla="*/ 449494 h 517287"/>
                <a:gd name="connsiteX14" fmla="*/ 615682 w 811824"/>
                <a:gd name="connsiteY14" fmla="*/ 447674 h 517287"/>
                <a:gd name="connsiteX15" fmla="*/ 591870 w 811824"/>
                <a:gd name="connsiteY15" fmla="*/ 397668 h 517287"/>
                <a:gd name="connsiteX16" fmla="*/ 520432 w 811824"/>
                <a:gd name="connsiteY16" fmla="*/ 378618 h 517287"/>
                <a:gd name="connsiteX17" fmla="*/ 356126 w 811824"/>
                <a:gd name="connsiteY17" fmla="*/ 371474 h 517287"/>
                <a:gd name="connsiteX18" fmla="*/ 191819 w 811824"/>
                <a:gd name="connsiteY18" fmla="*/ 345280 h 517287"/>
                <a:gd name="connsiteX19" fmla="*/ 67994 w 811824"/>
                <a:gd name="connsiteY19" fmla="*/ 314325 h 517287"/>
                <a:gd name="connsiteX20" fmla="*/ 3701 w 811824"/>
                <a:gd name="connsiteY20" fmla="*/ 280987 h 517287"/>
                <a:gd name="connsiteX21" fmla="*/ 13226 w 811824"/>
                <a:gd name="connsiteY21" fmla="*/ 247649 h 517287"/>
                <a:gd name="connsiteX22" fmla="*/ 58469 w 811824"/>
                <a:gd name="connsiteY22" fmla="*/ 250031 h 517287"/>
                <a:gd name="connsiteX23" fmla="*/ 103713 w 811824"/>
                <a:gd name="connsiteY23" fmla="*/ 250031 h 517287"/>
                <a:gd name="connsiteX24" fmla="*/ 134669 w 811824"/>
                <a:gd name="connsiteY24" fmla="*/ 209550 h 517287"/>
                <a:gd name="connsiteX25" fmla="*/ 129907 w 811824"/>
                <a:gd name="connsiteY25" fmla="*/ 164306 h 517287"/>
                <a:gd name="connsiteX26" fmla="*/ 129907 w 811824"/>
                <a:gd name="connsiteY26" fmla="*/ 126206 h 517287"/>
                <a:gd name="connsiteX27" fmla="*/ 172769 w 811824"/>
                <a:gd name="connsiteY27" fmla="*/ 104775 h 517287"/>
                <a:gd name="connsiteX28" fmla="*/ 251351 w 811824"/>
                <a:gd name="connsiteY28" fmla="*/ 104775 h 517287"/>
                <a:gd name="connsiteX29" fmla="*/ 329932 w 811824"/>
                <a:gd name="connsiteY29" fmla="*/ 83343 h 517287"/>
                <a:gd name="connsiteX30" fmla="*/ 394226 w 811824"/>
                <a:gd name="connsiteY30" fmla="*/ 64293 h 517287"/>
                <a:gd name="connsiteX31" fmla="*/ 491857 w 811824"/>
                <a:gd name="connsiteY31" fmla="*/ 71437 h 517287"/>
                <a:gd name="connsiteX32" fmla="*/ 606157 w 811824"/>
                <a:gd name="connsiteY32" fmla="*/ 85725 h 517287"/>
                <a:gd name="connsiteX33" fmla="*/ 715694 w 811824"/>
                <a:gd name="connsiteY33" fmla="*/ 71437 h 517287"/>
                <a:gd name="connsiteX34" fmla="*/ 777607 w 811824"/>
                <a:gd name="connsiteY34" fmla="*/ 42862 h 517287"/>
                <a:gd name="connsiteX35" fmla="*/ 806181 w 811824"/>
                <a:gd name="connsiteY35" fmla="*/ 21431 h 517287"/>
                <a:gd name="connsiteX36" fmla="*/ 803652 w 811824"/>
                <a:gd name="connsiteY36" fmla="*/ 3870 h 517287"/>
                <a:gd name="connsiteX37" fmla="*/ 798262 w 811824"/>
                <a:gd name="connsiteY37" fmla="*/ 50 h 517287"/>
                <a:gd name="connsiteX38" fmla="*/ 799037 w 811824"/>
                <a:gd name="connsiteY38" fmla="*/ 0 h 51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811824" h="517287">
                  <a:moveTo>
                    <a:pt x="799037" y="0"/>
                  </a:moveTo>
                  <a:cubicBezTo>
                    <a:pt x="803402" y="2381"/>
                    <a:pt x="808959" y="1587"/>
                    <a:pt x="810943" y="19050"/>
                  </a:cubicBezTo>
                  <a:cubicBezTo>
                    <a:pt x="812927" y="36513"/>
                    <a:pt x="810943" y="104775"/>
                    <a:pt x="810943" y="104775"/>
                  </a:cubicBezTo>
                  <a:cubicBezTo>
                    <a:pt x="810943" y="132159"/>
                    <a:pt x="812927" y="146447"/>
                    <a:pt x="810943" y="183356"/>
                  </a:cubicBezTo>
                  <a:cubicBezTo>
                    <a:pt x="808959" y="220265"/>
                    <a:pt x="815310" y="290512"/>
                    <a:pt x="799038" y="326231"/>
                  </a:cubicBezTo>
                  <a:cubicBezTo>
                    <a:pt x="782766" y="361950"/>
                    <a:pt x="734743" y="373062"/>
                    <a:pt x="713312" y="397668"/>
                  </a:cubicBezTo>
                  <a:cubicBezTo>
                    <a:pt x="691881" y="422274"/>
                    <a:pt x="679975" y="449659"/>
                    <a:pt x="670450" y="473868"/>
                  </a:cubicBezTo>
                  <a:cubicBezTo>
                    <a:pt x="665688" y="485973"/>
                    <a:pt x="665489" y="500558"/>
                    <a:pt x="664794" y="513456"/>
                  </a:cubicBezTo>
                  <a:lnTo>
                    <a:pt x="664354" y="517233"/>
                  </a:lnTo>
                  <a:lnTo>
                    <a:pt x="652516" y="516309"/>
                  </a:lnTo>
                  <a:cubicBezTo>
                    <a:pt x="639097" y="515540"/>
                    <a:pt x="627719" y="515276"/>
                    <a:pt x="621237" y="515937"/>
                  </a:cubicBezTo>
                  <a:lnTo>
                    <a:pt x="615590" y="517287"/>
                  </a:lnTo>
                  <a:lnTo>
                    <a:pt x="615646" y="463942"/>
                  </a:lnTo>
                  <a:lnTo>
                    <a:pt x="614198" y="449494"/>
                  </a:lnTo>
                  <a:lnTo>
                    <a:pt x="615682" y="447674"/>
                  </a:lnTo>
                  <a:cubicBezTo>
                    <a:pt x="621238" y="434577"/>
                    <a:pt x="607745" y="409177"/>
                    <a:pt x="591870" y="397668"/>
                  </a:cubicBezTo>
                  <a:cubicBezTo>
                    <a:pt x="575995" y="386159"/>
                    <a:pt x="559723" y="382984"/>
                    <a:pt x="520432" y="378618"/>
                  </a:cubicBezTo>
                  <a:cubicBezTo>
                    <a:pt x="481141" y="374252"/>
                    <a:pt x="410895" y="377030"/>
                    <a:pt x="356126" y="371474"/>
                  </a:cubicBezTo>
                  <a:cubicBezTo>
                    <a:pt x="301357" y="365918"/>
                    <a:pt x="239841" y="354805"/>
                    <a:pt x="191819" y="345280"/>
                  </a:cubicBezTo>
                  <a:cubicBezTo>
                    <a:pt x="143797" y="335755"/>
                    <a:pt x="99347" y="325041"/>
                    <a:pt x="67994" y="314325"/>
                  </a:cubicBezTo>
                  <a:cubicBezTo>
                    <a:pt x="36641" y="303610"/>
                    <a:pt x="12829" y="292099"/>
                    <a:pt x="3701" y="280987"/>
                  </a:cubicBezTo>
                  <a:cubicBezTo>
                    <a:pt x="-5427" y="269875"/>
                    <a:pt x="4098" y="252808"/>
                    <a:pt x="13226" y="247649"/>
                  </a:cubicBezTo>
                  <a:cubicBezTo>
                    <a:pt x="22354" y="242490"/>
                    <a:pt x="43388" y="249634"/>
                    <a:pt x="58469" y="250031"/>
                  </a:cubicBezTo>
                  <a:cubicBezTo>
                    <a:pt x="73550" y="250428"/>
                    <a:pt x="91013" y="256778"/>
                    <a:pt x="103713" y="250031"/>
                  </a:cubicBezTo>
                  <a:cubicBezTo>
                    <a:pt x="116413" y="243284"/>
                    <a:pt x="130303" y="223837"/>
                    <a:pt x="134669" y="209550"/>
                  </a:cubicBezTo>
                  <a:cubicBezTo>
                    <a:pt x="139035" y="195263"/>
                    <a:pt x="130701" y="178197"/>
                    <a:pt x="129907" y="164306"/>
                  </a:cubicBezTo>
                  <a:cubicBezTo>
                    <a:pt x="129113" y="150415"/>
                    <a:pt x="122763" y="136128"/>
                    <a:pt x="129907" y="126206"/>
                  </a:cubicBezTo>
                  <a:cubicBezTo>
                    <a:pt x="137051" y="116284"/>
                    <a:pt x="152528" y="108347"/>
                    <a:pt x="172769" y="104775"/>
                  </a:cubicBezTo>
                  <a:cubicBezTo>
                    <a:pt x="193010" y="101203"/>
                    <a:pt x="225157" y="108347"/>
                    <a:pt x="251351" y="104775"/>
                  </a:cubicBezTo>
                  <a:cubicBezTo>
                    <a:pt x="277545" y="101203"/>
                    <a:pt x="306120" y="90090"/>
                    <a:pt x="329932" y="83343"/>
                  </a:cubicBezTo>
                  <a:cubicBezTo>
                    <a:pt x="353745" y="76596"/>
                    <a:pt x="367239" y="66277"/>
                    <a:pt x="394226" y="64293"/>
                  </a:cubicBezTo>
                  <a:cubicBezTo>
                    <a:pt x="421213" y="62309"/>
                    <a:pt x="456535" y="67865"/>
                    <a:pt x="491857" y="71437"/>
                  </a:cubicBezTo>
                  <a:cubicBezTo>
                    <a:pt x="527179" y="75009"/>
                    <a:pt x="568851" y="85725"/>
                    <a:pt x="606157" y="85725"/>
                  </a:cubicBezTo>
                  <a:cubicBezTo>
                    <a:pt x="643463" y="85725"/>
                    <a:pt x="687119" y="78581"/>
                    <a:pt x="715694" y="71437"/>
                  </a:cubicBezTo>
                  <a:cubicBezTo>
                    <a:pt x="744269" y="64293"/>
                    <a:pt x="762526" y="51196"/>
                    <a:pt x="777607" y="42862"/>
                  </a:cubicBezTo>
                  <a:cubicBezTo>
                    <a:pt x="792688" y="34528"/>
                    <a:pt x="804990" y="30162"/>
                    <a:pt x="806181" y="21431"/>
                  </a:cubicBezTo>
                  <a:cubicBezTo>
                    <a:pt x="806777" y="17066"/>
                    <a:pt x="806578" y="10120"/>
                    <a:pt x="803652" y="3870"/>
                  </a:cubicBezTo>
                  <a:lnTo>
                    <a:pt x="798262" y="50"/>
                  </a:lnTo>
                  <a:lnTo>
                    <a:pt x="799037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63AED3">
                    <a:shade val="30000"/>
                    <a:satMod val="115000"/>
                  </a:srgbClr>
                </a:gs>
                <a:gs pos="50000">
                  <a:srgbClr val="63AED3">
                    <a:shade val="67500"/>
                    <a:satMod val="115000"/>
                  </a:srgbClr>
                </a:gs>
                <a:gs pos="100000">
                  <a:srgbClr val="63AED3">
                    <a:shade val="100000"/>
                    <a:satMod val="115000"/>
                  </a:srgbClr>
                </a:gs>
              </a:gsLst>
              <a:lin ang="10800000" scaled="1"/>
              <a:tileRect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13" name="任意多边形 1212"/>
            <p:cNvSpPr/>
            <p:nvPr/>
          </p:nvSpPr>
          <p:spPr>
            <a:xfrm>
              <a:off x="5519228" y="2675489"/>
              <a:ext cx="612763" cy="224874"/>
            </a:xfrm>
            <a:custGeom>
              <a:avLst/>
              <a:gdLst>
                <a:gd name="connsiteX0" fmla="*/ 0 w 612763"/>
                <a:gd name="connsiteY0" fmla="*/ 0 h 224874"/>
                <a:gd name="connsiteX1" fmla="*/ 7817 w 612763"/>
                <a:gd name="connsiteY1" fmla="*/ 1090 h 224874"/>
                <a:gd name="connsiteX2" fmla="*/ 61270 w 612763"/>
                <a:gd name="connsiteY2" fmla="*/ 5185 h 224874"/>
                <a:gd name="connsiteX3" fmla="*/ 101817 w 612763"/>
                <a:gd name="connsiteY3" fmla="*/ 5783 h 224874"/>
                <a:gd name="connsiteX4" fmla="*/ 113027 w 612763"/>
                <a:gd name="connsiteY4" fmla="*/ 16514 h 224874"/>
                <a:gd name="connsiteX5" fmla="*/ 164818 w 612763"/>
                <a:gd name="connsiteY5" fmla="*/ 62949 h 224874"/>
                <a:gd name="connsiteX6" fmla="*/ 233874 w 612763"/>
                <a:gd name="connsiteY6" fmla="*/ 105811 h 224874"/>
                <a:gd name="connsiteX7" fmla="*/ 336268 w 612763"/>
                <a:gd name="connsiteY7" fmla="*/ 141530 h 224874"/>
                <a:gd name="connsiteX8" fmla="*/ 488668 w 612763"/>
                <a:gd name="connsiteY8" fmla="*/ 141530 h 224874"/>
                <a:gd name="connsiteX9" fmla="*/ 591062 w 612763"/>
                <a:gd name="connsiteY9" fmla="*/ 129624 h 224874"/>
                <a:gd name="connsiteX10" fmla="*/ 612492 w 612763"/>
                <a:gd name="connsiteY10" fmla="*/ 160580 h 224874"/>
                <a:gd name="connsiteX11" fmla="*/ 583918 w 612763"/>
                <a:gd name="connsiteY11" fmla="*/ 182011 h 224874"/>
                <a:gd name="connsiteX12" fmla="*/ 522005 w 612763"/>
                <a:gd name="connsiteY12" fmla="*/ 210586 h 224874"/>
                <a:gd name="connsiteX13" fmla="*/ 412468 w 612763"/>
                <a:gd name="connsiteY13" fmla="*/ 224874 h 224874"/>
                <a:gd name="connsiteX14" fmla="*/ 298168 w 612763"/>
                <a:gd name="connsiteY14" fmla="*/ 210586 h 224874"/>
                <a:gd name="connsiteX15" fmla="*/ 200537 w 612763"/>
                <a:gd name="connsiteY15" fmla="*/ 203442 h 224874"/>
                <a:gd name="connsiteX16" fmla="*/ 174972 w 612763"/>
                <a:gd name="connsiteY16" fmla="*/ 209377 h 224874"/>
                <a:gd name="connsiteX17" fmla="*/ 177467 w 612763"/>
                <a:gd name="connsiteY17" fmla="*/ 186775 h 224874"/>
                <a:gd name="connsiteX18" fmla="*/ 174546 w 612763"/>
                <a:gd name="connsiteY18" fmla="*/ 148488 h 224874"/>
                <a:gd name="connsiteX19" fmla="*/ 172711 w 612763"/>
                <a:gd name="connsiteY19" fmla="*/ 138921 h 224874"/>
                <a:gd name="connsiteX20" fmla="*/ 174342 w 612763"/>
                <a:gd name="connsiteY20" fmla="*/ 136767 h 224874"/>
                <a:gd name="connsiteX21" fmla="*/ 172258 w 612763"/>
                <a:gd name="connsiteY21" fmla="*/ 122926 h 224874"/>
                <a:gd name="connsiteX22" fmla="*/ 167402 w 612763"/>
                <a:gd name="connsiteY22" fmla="*/ 116116 h 224874"/>
                <a:gd name="connsiteX23" fmla="*/ 167113 w 612763"/>
                <a:gd name="connsiteY23" fmla="*/ 115711 h 224874"/>
                <a:gd name="connsiteX24" fmla="*/ 160054 w 612763"/>
                <a:gd name="connsiteY24" fmla="*/ 105811 h 224874"/>
                <a:gd name="connsiteX25" fmla="*/ 107667 w 612763"/>
                <a:gd name="connsiteY25" fmla="*/ 62949 h 224874"/>
                <a:gd name="connsiteX26" fmla="*/ 40992 w 612763"/>
                <a:gd name="connsiteY26" fmla="*/ 22467 h 224874"/>
                <a:gd name="connsiteX27" fmla="*/ 9738 w 612763"/>
                <a:gd name="connsiteY27" fmla="*/ 4459 h 224874"/>
                <a:gd name="connsiteX28" fmla="*/ 0 w 612763"/>
                <a:gd name="connsiteY28" fmla="*/ 0 h 22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612763" h="224874">
                  <a:moveTo>
                    <a:pt x="0" y="0"/>
                  </a:moveTo>
                  <a:lnTo>
                    <a:pt x="7817" y="1090"/>
                  </a:lnTo>
                  <a:cubicBezTo>
                    <a:pt x="25858" y="3264"/>
                    <a:pt x="42462" y="4525"/>
                    <a:pt x="61270" y="5185"/>
                  </a:cubicBezTo>
                  <a:lnTo>
                    <a:pt x="101817" y="5783"/>
                  </a:lnTo>
                  <a:lnTo>
                    <a:pt x="113027" y="16514"/>
                  </a:lnTo>
                  <a:cubicBezTo>
                    <a:pt x="131481" y="33977"/>
                    <a:pt x="150928" y="51837"/>
                    <a:pt x="164818" y="62949"/>
                  </a:cubicBezTo>
                  <a:cubicBezTo>
                    <a:pt x="192599" y="85174"/>
                    <a:pt x="205299" y="92714"/>
                    <a:pt x="233874" y="105811"/>
                  </a:cubicBezTo>
                  <a:cubicBezTo>
                    <a:pt x="262449" y="118908"/>
                    <a:pt x="293802" y="135577"/>
                    <a:pt x="336268" y="141530"/>
                  </a:cubicBezTo>
                  <a:cubicBezTo>
                    <a:pt x="378734" y="147483"/>
                    <a:pt x="446202" y="143514"/>
                    <a:pt x="488668" y="141530"/>
                  </a:cubicBezTo>
                  <a:cubicBezTo>
                    <a:pt x="531134" y="139546"/>
                    <a:pt x="570425" y="126449"/>
                    <a:pt x="591062" y="129624"/>
                  </a:cubicBezTo>
                  <a:cubicBezTo>
                    <a:pt x="611699" y="132799"/>
                    <a:pt x="613683" y="151849"/>
                    <a:pt x="612492" y="160580"/>
                  </a:cubicBezTo>
                  <a:cubicBezTo>
                    <a:pt x="611301" y="169311"/>
                    <a:pt x="598999" y="173677"/>
                    <a:pt x="583918" y="182011"/>
                  </a:cubicBezTo>
                  <a:cubicBezTo>
                    <a:pt x="568837" y="190345"/>
                    <a:pt x="550580" y="203442"/>
                    <a:pt x="522005" y="210586"/>
                  </a:cubicBezTo>
                  <a:cubicBezTo>
                    <a:pt x="493430" y="217730"/>
                    <a:pt x="449774" y="224874"/>
                    <a:pt x="412468" y="224874"/>
                  </a:cubicBezTo>
                  <a:cubicBezTo>
                    <a:pt x="375162" y="224874"/>
                    <a:pt x="333490" y="214158"/>
                    <a:pt x="298168" y="210586"/>
                  </a:cubicBezTo>
                  <a:cubicBezTo>
                    <a:pt x="262846" y="207014"/>
                    <a:pt x="227524" y="201458"/>
                    <a:pt x="200537" y="203442"/>
                  </a:cubicBezTo>
                  <a:lnTo>
                    <a:pt x="174972" y="209377"/>
                  </a:lnTo>
                  <a:lnTo>
                    <a:pt x="177467" y="186775"/>
                  </a:lnTo>
                  <a:cubicBezTo>
                    <a:pt x="178236" y="176704"/>
                    <a:pt x="176760" y="162168"/>
                    <a:pt x="174546" y="148488"/>
                  </a:cubicBezTo>
                  <a:lnTo>
                    <a:pt x="172711" y="138921"/>
                  </a:lnTo>
                  <a:lnTo>
                    <a:pt x="174342" y="136767"/>
                  </a:lnTo>
                  <a:cubicBezTo>
                    <a:pt x="175533" y="132799"/>
                    <a:pt x="174739" y="128135"/>
                    <a:pt x="172258" y="122926"/>
                  </a:cubicBezTo>
                  <a:lnTo>
                    <a:pt x="167402" y="116116"/>
                  </a:lnTo>
                  <a:lnTo>
                    <a:pt x="167113" y="115711"/>
                  </a:lnTo>
                  <a:lnTo>
                    <a:pt x="160054" y="105811"/>
                  </a:lnTo>
                  <a:cubicBezTo>
                    <a:pt x="148942" y="93508"/>
                    <a:pt x="127511" y="76840"/>
                    <a:pt x="107667" y="62949"/>
                  </a:cubicBezTo>
                  <a:cubicBezTo>
                    <a:pt x="87823" y="49058"/>
                    <a:pt x="62026" y="34373"/>
                    <a:pt x="40992" y="22467"/>
                  </a:cubicBezTo>
                  <a:cubicBezTo>
                    <a:pt x="30475" y="16514"/>
                    <a:pt x="19859" y="10065"/>
                    <a:pt x="9738" y="4459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2172A2">
                    <a:shade val="30000"/>
                    <a:satMod val="115000"/>
                  </a:srgbClr>
                </a:gs>
                <a:gs pos="50000">
                  <a:srgbClr val="2172A2">
                    <a:shade val="67500"/>
                    <a:satMod val="115000"/>
                  </a:srgbClr>
                </a:gs>
                <a:gs pos="100000">
                  <a:srgbClr val="2172A2">
                    <a:shade val="100000"/>
                    <a:satMod val="115000"/>
                  </a:srgbClr>
                </a:gs>
              </a:gsLst>
              <a:lin ang="18900000" scaled="1"/>
              <a:tileRect/>
            </a:gra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14" name="任意多边形 1213"/>
            <p:cNvSpPr/>
            <p:nvPr/>
          </p:nvSpPr>
          <p:spPr>
            <a:xfrm>
              <a:off x="4888354" y="2544091"/>
              <a:ext cx="805758" cy="292080"/>
            </a:xfrm>
            <a:custGeom>
              <a:avLst/>
              <a:gdLst>
                <a:gd name="connsiteX0" fmla="*/ 133349 w 805405"/>
                <a:gd name="connsiteY0" fmla="*/ 177614 h 292016"/>
                <a:gd name="connsiteX1" fmla="*/ 254793 w 805405"/>
                <a:gd name="connsiteY1" fmla="*/ 215714 h 292016"/>
                <a:gd name="connsiteX2" fmla="*/ 404812 w 805405"/>
                <a:gd name="connsiteY2" fmla="*/ 260958 h 292016"/>
                <a:gd name="connsiteX3" fmla="*/ 533399 w 805405"/>
                <a:gd name="connsiteY3" fmla="*/ 280008 h 292016"/>
                <a:gd name="connsiteX4" fmla="*/ 681037 w 805405"/>
                <a:gd name="connsiteY4" fmla="*/ 291914 h 292016"/>
                <a:gd name="connsiteX5" fmla="*/ 776287 w 805405"/>
                <a:gd name="connsiteY5" fmla="*/ 284770 h 292016"/>
                <a:gd name="connsiteX6" fmla="*/ 804862 w 805405"/>
                <a:gd name="connsiteY6" fmla="*/ 268101 h 292016"/>
                <a:gd name="connsiteX7" fmla="*/ 790574 w 805405"/>
                <a:gd name="connsiteY7" fmla="*/ 237145 h 292016"/>
                <a:gd name="connsiteX8" fmla="*/ 738187 w 805405"/>
                <a:gd name="connsiteY8" fmla="*/ 194283 h 292016"/>
                <a:gd name="connsiteX9" fmla="*/ 671512 w 805405"/>
                <a:gd name="connsiteY9" fmla="*/ 153801 h 292016"/>
                <a:gd name="connsiteX10" fmla="*/ 628649 w 805405"/>
                <a:gd name="connsiteY10" fmla="*/ 129989 h 292016"/>
                <a:gd name="connsiteX11" fmla="*/ 569118 w 805405"/>
                <a:gd name="connsiteY11" fmla="*/ 125226 h 292016"/>
                <a:gd name="connsiteX12" fmla="*/ 478631 w 805405"/>
                <a:gd name="connsiteY12" fmla="*/ 103795 h 292016"/>
                <a:gd name="connsiteX13" fmla="*/ 330993 w 805405"/>
                <a:gd name="connsiteY13" fmla="*/ 63314 h 292016"/>
                <a:gd name="connsiteX14" fmla="*/ 247649 w 805405"/>
                <a:gd name="connsiteY14" fmla="*/ 29976 h 292016"/>
                <a:gd name="connsiteX15" fmla="*/ 190499 w 805405"/>
                <a:gd name="connsiteY15" fmla="*/ 1401 h 292016"/>
                <a:gd name="connsiteX16" fmla="*/ 111918 w 805405"/>
                <a:gd name="connsiteY16" fmla="*/ 8545 h 292016"/>
                <a:gd name="connsiteX17" fmla="*/ 38099 w 805405"/>
                <a:gd name="connsiteY17" fmla="*/ 44264 h 292016"/>
                <a:gd name="connsiteX18" fmla="*/ 2381 w 805405"/>
                <a:gd name="connsiteY18" fmla="*/ 89508 h 292016"/>
                <a:gd name="connsiteX19" fmla="*/ 9524 w 805405"/>
                <a:gd name="connsiteY19" fmla="*/ 122845 h 292016"/>
                <a:gd name="connsiteX20" fmla="*/ 59531 w 805405"/>
                <a:gd name="connsiteY20" fmla="*/ 151420 h 292016"/>
                <a:gd name="connsiteX21" fmla="*/ 133349 w 805405"/>
                <a:gd name="connsiteY21" fmla="*/ 177614 h 292016"/>
                <a:gd name="connsiteX0" fmla="*/ 133349 w 805405"/>
                <a:gd name="connsiteY0" fmla="*/ 177614 h 292016"/>
                <a:gd name="connsiteX1" fmla="*/ 254793 w 805405"/>
                <a:gd name="connsiteY1" fmla="*/ 215714 h 292016"/>
                <a:gd name="connsiteX2" fmla="*/ 404812 w 805405"/>
                <a:gd name="connsiteY2" fmla="*/ 260958 h 292016"/>
                <a:gd name="connsiteX3" fmla="*/ 533399 w 805405"/>
                <a:gd name="connsiteY3" fmla="*/ 280008 h 292016"/>
                <a:gd name="connsiteX4" fmla="*/ 681037 w 805405"/>
                <a:gd name="connsiteY4" fmla="*/ 291914 h 292016"/>
                <a:gd name="connsiteX5" fmla="*/ 776287 w 805405"/>
                <a:gd name="connsiteY5" fmla="*/ 284770 h 292016"/>
                <a:gd name="connsiteX6" fmla="*/ 804862 w 805405"/>
                <a:gd name="connsiteY6" fmla="*/ 268101 h 292016"/>
                <a:gd name="connsiteX7" fmla="*/ 790574 w 805405"/>
                <a:gd name="connsiteY7" fmla="*/ 237145 h 292016"/>
                <a:gd name="connsiteX8" fmla="*/ 738187 w 805405"/>
                <a:gd name="connsiteY8" fmla="*/ 194283 h 292016"/>
                <a:gd name="connsiteX9" fmla="*/ 671512 w 805405"/>
                <a:gd name="connsiteY9" fmla="*/ 153801 h 292016"/>
                <a:gd name="connsiteX10" fmla="*/ 628649 w 805405"/>
                <a:gd name="connsiteY10" fmla="*/ 134751 h 292016"/>
                <a:gd name="connsiteX11" fmla="*/ 569118 w 805405"/>
                <a:gd name="connsiteY11" fmla="*/ 125226 h 292016"/>
                <a:gd name="connsiteX12" fmla="*/ 478631 w 805405"/>
                <a:gd name="connsiteY12" fmla="*/ 103795 h 292016"/>
                <a:gd name="connsiteX13" fmla="*/ 330993 w 805405"/>
                <a:gd name="connsiteY13" fmla="*/ 63314 h 292016"/>
                <a:gd name="connsiteX14" fmla="*/ 247649 w 805405"/>
                <a:gd name="connsiteY14" fmla="*/ 29976 h 292016"/>
                <a:gd name="connsiteX15" fmla="*/ 190499 w 805405"/>
                <a:gd name="connsiteY15" fmla="*/ 1401 h 292016"/>
                <a:gd name="connsiteX16" fmla="*/ 111918 w 805405"/>
                <a:gd name="connsiteY16" fmla="*/ 8545 h 292016"/>
                <a:gd name="connsiteX17" fmla="*/ 38099 w 805405"/>
                <a:gd name="connsiteY17" fmla="*/ 44264 h 292016"/>
                <a:gd name="connsiteX18" fmla="*/ 2381 w 805405"/>
                <a:gd name="connsiteY18" fmla="*/ 89508 h 292016"/>
                <a:gd name="connsiteX19" fmla="*/ 9524 w 805405"/>
                <a:gd name="connsiteY19" fmla="*/ 122845 h 292016"/>
                <a:gd name="connsiteX20" fmla="*/ 59531 w 805405"/>
                <a:gd name="connsiteY20" fmla="*/ 151420 h 292016"/>
                <a:gd name="connsiteX21" fmla="*/ 133349 w 805405"/>
                <a:gd name="connsiteY21" fmla="*/ 177614 h 292016"/>
                <a:gd name="connsiteX0" fmla="*/ 133702 w 805758"/>
                <a:gd name="connsiteY0" fmla="*/ 177678 h 292080"/>
                <a:gd name="connsiteX1" fmla="*/ 255146 w 805758"/>
                <a:gd name="connsiteY1" fmla="*/ 215778 h 292080"/>
                <a:gd name="connsiteX2" fmla="*/ 405165 w 805758"/>
                <a:gd name="connsiteY2" fmla="*/ 261022 h 292080"/>
                <a:gd name="connsiteX3" fmla="*/ 533752 w 805758"/>
                <a:gd name="connsiteY3" fmla="*/ 280072 h 292080"/>
                <a:gd name="connsiteX4" fmla="*/ 681390 w 805758"/>
                <a:gd name="connsiteY4" fmla="*/ 291978 h 292080"/>
                <a:gd name="connsiteX5" fmla="*/ 776640 w 805758"/>
                <a:gd name="connsiteY5" fmla="*/ 284834 h 292080"/>
                <a:gd name="connsiteX6" fmla="*/ 805215 w 805758"/>
                <a:gd name="connsiteY6" fmla="*/ 268165 h 292080"/>
                <a:gd name="connsiteX7" fmla="*/ 790927 w 805758"/>
                <a:gd name="connsiteY7" fmla="*/ 237209 h 292080"/>
                <a:gd name="connsiteX8" fmla="*/ 738540 w 805758"/>
                <a:gd name="connsiteY8" fmla="*/ 194347 h 292080"/>
                <a:gd name="connsiteX9" fmla="*/ 671865 w 805758"/>
                <a:gd name="connsiteY9" fmla="*/ 153865 h 292080"/>
                <a:gd name="connsiteX10" fmla="*/ 629002 w 805758"/>
                <a:gd name="connsiteY10" fmla="*/ 134815 h 292080"/>
                <a:gd name="connsiteX11" fmla="*/ 569471 w 805758"/>
                <a:gd name="connsiteY11" fmla="*/ 125290 h 292080"/>
                <a:gd name="connsiteX12" fmla="*/ 478984 w 805758"/>
                <a:gd name="connsiteY12" fmla="*/ 103859 h 292080"/>
                <a:gd name="connsiteX13" fmla="*/ 331346 w 805758"/>
                <a:gd name="connsiteY13" fmla="*/ 63378 h 292080"/>
                <a:gd name="connsiteX14" fmla="*/ 248002 w 805758"/>
                <a:gd name="connsiteY14" fmla="*/ 30040 h 292080"/>
                <a:gd name="connsiteX15" fmla="*/ 190852 w 805758"/>
                <a:gd name="connsiteY15" fmla="*/ 1465 h 292080"/>
                <a:gd name="connsiteX16" fmla="*/ 112271 w 805758"/>
                <a:gd name="connsiteY16" fmla="*/ 8609 h 292080"/>
                <a:gd name="connsiteX17" fmla="*/ 43215 w 805758"/>
                <a:gd name="connsiteY17" fmla="*/ 46709 h 292080"/>
                <a:gd name="connsiteX18" fmla="*/ 2734 w 805758"/>
                <a:gd name="connsiteY18" fmla="*/ 89572 h 292080"/>
                <a:gd name="connsiteX19" fmla="*/ 9877 w 805758"/>
                <a:gd name="connsiteY19" fmla="*/ 122909 h 292080"/>
                <a:gd name="connsiteX20" fmla="*/ 59884 w 805758"/>
                <a:gd name="connsiteY20" fmla="*/ 151484 h 292080"/>
                <a:gd name="connsiteX21" fmla="*/ 133702 w 805758"/>
                <a:gd name="connsiteY21" fmla="*/ 177678 h 292080"/>
                <a:gd name="connsiteX0" fmla="*/ 133702 w 805758"/>
                <a:gd name="connsiteY0" fmla="*/ 177678 h 292080"/>
                <a:gd name="connsiteX1" fmla="*/ 255146 w 805758"/>
                <a:gd name="connsiteY1" fmla="*/ 220540 h 292080"/>
                <a:gd name="connsiteX2" fmla="*/ 405165 w 805758"/>
                <a:gd name="connsiteY2" fmla="*/ 261022 h 292080"/>
                <a:gd name="connsiteX3" fmla="*/ 533752 w 805758"/>
                <a:gd name="connsiteY3" fmla="*/ 280072 h 292080"/>
                <a:gd name="connsiteX4" fmla="*/ 681390 w 805758"/>
                <a:gd name="connsiteY4" fmla="*/ 291978 h 292080"/>
                <a:gd name="connsiteX5" fmla="*/ 776640 w 805758"/>
                <a:gd name="connsiteY5" fmla="*/ 284834 h 292080"/>
                <a:gd name="connsiteX6" fmla="*/ 805215 w 805758"/>
                <a:gd name="connsiteY6" fmla="*/ 268165 h 292080"/>
                <a:gd name="connsiteX7" fmla="*/ 790927 w 805758"/>
                <a:gd name="connsiteY7" fmla="*/ 237209 h 292080"/>
                <a:gd name="connsiteX8" fmla="*/ 738540 w 805758"/>
                <a:gd name="connsiteY8" fmla="*/ 194347 h 292080"/>
                <a:gd name="connsiteX9" fmla="*/ 671865 w 805758"/>
                <a:gd name="connsiteY9" fmla="*/ 153865 h 292080"/>
                <a:gd name="connsiteX10" fmla="*/ 629002 w 805758"/>
                <a:gd name="connsiteY10" fmla="*/ 134815 h 292080"/>
                <a:gd name="connsiteX11" fmla="*/ 569471 w 805758"/>
                <a:gd name="connsiteY11" fmla="*/ 125290 h 292080"/>
                <a:gd name="connsiteX12" fmla="*/ 478984 w 805758"/>
                <a:gd name="connsiteY12" fmla="*/ 103859 h 292080"/>
                <a:gd name="connsiteX13" fmla="*/ 331346 w 805758"/>
                <a:gd name="connsiteY13" fmla="*/ 63378 h 292080"/>
                <a:gd name="connsiteX14" fmla="*/ 248002 w 805758"/>
                <a:gd name="connsiteY14" fmla="*/ 30040 h 292080"/>
                <a:gd name="connsiteX15" fmla="*/ 190852 w 805758"/>
                <a:gd name="connsiteY15" fmla="*/ 1465 h 292080"/>
                <a:gd name="connsiteX16" fmla="*/ 112271 w 805758"/>
                <a:gd name="connsiteY16" fmla="*/ 8609 h 292080"/>
                <a:gd name="connsiteX17" fmla="*/ 43215 w 805758"/>
                <a:gd name="connsiteY17" fmla="*/ 46709 h 292080"/>
                <a:gd name="connsiteX18" fmla="*/ 2734 w 805758"/>
                <a:gd name="connsiteY18" fmla="*/ 89572 h 292080"/>
                <a:gd name="connsiteX19" fmla="*/ 9877 w 805758"/>
                <a:gd name="connsiteY19" fmla="*/ 122909 h 292080"/>
                <a:gd name="connsiteX20" fmla="*/ 59884 w 805758"/>
                <a:gd name="connsiteY20" fmla="*/ 151484 h 292080"/>
                <a:gd name="connsiteX21" fmla="*/ 133702 w 805758"/>
                <a:gd name="connsiteY21" fmla="*/ 177678 h 292080"/>
                <a:gd name="connsiteX0" fmla="*/ 133702 w 805758"/>
                <a:gd name="connsiteY0" fmla="*/ 177678 h 292080"/>
                <a:gd name="connsiteX1" fmla="*/ 255146 w 805758"/>
                <a:gd name="connsiteY1" fmla="*/ 220540 h 292080"/>
                <a:gd name="connsiteX2" fmla="*/ 405165 w 805758"/>
                <a:gd name="connsiteY2" fmla="*/ 261022 h 292080"/>
                <a:gd name="connsiteX3" fmla="*/ 533752 w 805758"/>
                <a:gd name="connsiteY3" fmla="*/ 280072 h 292080"/>
                <a:gd name="connsiteX4" fmla="*/ 681390 w 805758"/>
                <a:gd name="connsiteY4" fmla="*/ 291978 h 292080"/>
                <a:gd name="connsiteX5" fmla="*/ 776640 w 805758"/>
                <a:gd name="connsiteY5" fmla="*/ 284834 h 292080"/>
                <a:gd name="connsiteX6" fmla="*/ 805215 w 805758"/>
                <a:gd name="connsiteY6" fmla="*/ 268165 h 292080"/>
                <a:gd name="connsiteX7" fmla="*/ 790927 w 805758"/>
                <a:gd name="connsiteY7" fmla="*/ 237209 h 292080"/>
                <a:gd name="connsiteX8" fmla="*/ 738540 w 805758"/>
                <a:gd name="connsiteY8" fmla="*/ 194347 h 292080"/>
                <a:gd name="connsiteX9" fmla="*/ 671865 w 805758"/>
                <a:gd name="connsiteY9" fmla="*/ 153865 h 292080"/>
                <a:gd name="connsiteX10" fmla="*/ 629002 w 805758"/>
                <a:gd name="connsiteY10" fmla="*/ 134815 h 292080"/>
                <a:gd name="connsiteX11" fmla="*/ 569471 w 805758"/>
                <a:gd name="connsiteY11" fmla="*/ 125290 h 292080"/>
                <a:gd name="connsiteX12" fmla="*/ 478984 w 805758"/>
                <a:gd name="connsiteY12" fmla="*/ 103859 h 292080"/>
                <a:gd name="connsiteX13" fmla="*/ 331346 w 805758"/>
                <a:gd name="connsiteY13" fmla="*/ 63378 h 292080"/>
                <a:gd name="connsiteX14" fmla="*/ 248002 w 805758"/>
                <a:gd name="connsiteY14" fmla="*/ 30040 h 292080"/>
                <a:gd name="connsiteX15" fmla="*/ 188471 w 805758"/>
                <a:gd name="connsiteY15" fmla="*/ 1465 h 292080"/>
                <a:gd name="connsiteX16" fmla="*/ 112271 w 805758"/>
                <a:gd name="connsiteY16" fmla="*/ 8609 h 292080"/>
                <a:gd name="connsiteX17" fmla="*/ 43215 w 805758"/>
                <a:gd name="connsiteY17" fmla="*/ 46709 h 292080"/>
                <a:gd name="connsiteX18" fmla="*/ 2734 w 805758"/>
                <a:gd name="connsiteY18" fmla="*/ 89572 h 292080"/>
                <a:gd name="connsiteX19" fmla="*/ 9877 w 805758"/>
                <a:gd name="connsiteY19" fmla="*/ 122909 h 292080"/>
                <a:gd name="connsiteX20" fmla="*/ 59884 w 805758"/>
                <a:gd name="connsiteY20" fmla="*/ 151484 h 292080"/>
                <a:gd name="connsiteX21" fmla="*/ 133702 w 805758"/>
                <a:gd name="connsiteY21" fmla="*/ 177678 h 292080"/>
                <a:gd name="connsiteX0" fmla="*/ 133702 w 805758"/>
                <a:gd name="connsiteY0" fmla="*/ 177678 h 292080"/>
                <a:gd name="connsiteX1" fmla="*/ 255146 w 805758"/>
                <a:gd name="connsiteY1" fmla="*/ 220540 h 292080"/>
                <a:gd name="connsiteX2" fmla="*/ 405165 w 805758"/>
                <a:gd name="connsiteY2" fmla="*/ 261022 h 292080"/>
                <a:gd name="connsiteX3" fmla="*/ 533752 w 805758"/>
                <a:gd name="connsiteY3" fmla="*/ 280072 h 292080"/>
                <a:gd name="connsiteX4" fmla="*/ 681390 w 805758"/>
                <a:gd name="connsiteY4" fmla="*/ 291978 h 292080"/>
                <a:gd name="connsiteX5" fmla="*/ 776640 w 805758"/>
                <a:gd name="connsiteY5" fmla="*/ 284834 h 292080"/>
                <a:gd name="connsiteX6" fmla="*/ 805215 w 805758"/>
                <a:gd name="connsiteY6" fmla="*/ 268165 h 292080"/>
                <a:gd name="connsiteX7" fmla="*/ 790927 w 805758"/>
                <a:gd name="connsiteY7" fmla="*/ 237209 h 292080"/>
                <a:gd name="connsiteX8" fmla="*/ 738540 w 805758"/>
                <a:gd name="connsiteY8" fmla="*/ 194347 h 292080"/>
                <a:gd name="connsiteX9" fmla="*/ 671865 w 805758"/>
                <a:gd name="connsiteY9" fmla="*/ 153865 h 292080"/>
                <a:gd name="connsiteX10" fmla="*/ 626621 w 805758"/>
                <a:gd name="connsiteY10" fmla="*/ 132434 h 292080"/>
                <a:gd name="connsiteX11" fmla="*/ 569471 w 805758"/>
                <a:gd name="connsiteY11" fmla="*/ 125290 h 292080"/>
                <a:gd name="connsiteX12" fmla="*/ 478984 w 805758"/>
                <a:gd name="connsiteY12" fmla="*/ 103859 h 292080"/>
                <a:gd name="connsiteX13" fmla="*/ 331346 w 805758"/>
                <a:gd name="connsiteY13" fmla="*/ 63378 h 292080"/>
                <a:gd name="connsiteX14" fmla="*/ 248002 w 805758"/>
                <a:gd name="connsiteY14" fmla="*/ 30040 h 292080"/>
                <a:gd name="connsiteX15" fmla="*/ 188471 w 805758"/>
                <a:gd name="connsiteY15" fmla="*/ 1465 h 292080"/>
                <a:gd name="connsiteX16" fmla="*/ 112271 w 805758"/>
                <a:gd name="connsiteY16" fmla="*/ 8609 h 292080"/>
                <a:gd name="connsiteX17" fmla="*/ 43215 w 805758"/>
                <a:gd name="connsiteY17" fmla="*/ 46709 h 292080"/>
                <a:gd name="connsiteX18" fmla="*/ 2734 w 805758"/>
                <a:gd name="connsiteY18" fmla="*/ 89572 h 292080"/>
                <a:gd name="connsiteX19" fmla="*/ 9877 w 805758"/>
                <a:gd name="connsiteY19" fmla="*/ 122909 h 292080"/>
                <a:gd name="connsiteX20" fmla="*/ 59884 w 805758"/>
                <a:gd name="connsiteY20" fmla="*/ 151484 h 292080"/>
                <a:gd name="connsiteX21" fmla="*/ 133702 w 805758"/>
                <a:gd name="connsiteY21" fmla="*/ 177678 h 292080"/>
                <a:gd name="connsiteX0" fmla="*/ 133702 w 805758"/>
                <a:gd name="connsiteY0" fmla="*/ 177678 h 292080"/>
                <a:gd name="connsiteX1" fmla="*/ 255146 w 805758"/>
                <a:gd name="connsiteY1" fmla="*/ 220540 h 292080"/>
                <a:gd name="connsiteX2" fmla="*/ 405165 w 805758"/>
                <a:gd name="connsiteY2" fmla="*/ 261022 h 292080"/>
                <a:gd name="connsiteX3" fmla="*/ 533752 w 805758"/>
                <a:gd name="connsiteY3" fmla="*/ 280072 h 292080"/>
                <a:gd name="connsiteX4" fmla="*/ 681390 w 805758"/>
                <a:gd name="connsiteY4" fmla="*/ 291978 h 292080"/>
                <a:gd name="connsiteX5" fmla="*/ 776640 w 805758"/>
                <a:gd name="connsiteY5" fmla="*/ 284834 h 292080"/>
                <a:gd name="connsiteX6" fmla="*/ 805215 w 805758"/>
                <a:gd name="connsiteY6" fmla="*/ 268165 h 292080"/>
                <a:gd name="connsiteX7" fmla="*/ 790927 w 805758"/>
                <a:gd name="connsiteY7" fmla="*/ 237209 h 292080"/>
                <a:gd name="connsiteX8" fmla="*/ 738540 w 805758"/>
                <a:gd name="connsiteY8" fmla="*/ 194347 h 292080"/>
                <a:gd name="connsiteX9" fmla="*/ 671865 w 805758"/>
                <a:gd name="connsiteY9" fmla="*/ 153865 h 292080"/>
                <a:gd name="connsiteX10" fmla="*/ 626621 w 805758"/>
                <a:gd name="connsiteY10" fmla="*/ 132434 h 292080"/>
                <a:gd name="connsiteX11" fmla="*/ 569471 w 805758"/>
                <a:gd name="connsiteY11" fmla="*/ 122909 h 292080"/>
                <a:gd name="connsiteX12" fmla="*/ 478984 w 805758"/>
                <a:gd name="connsiteY12" fmla="*/ 103859 h 292080"/>
                <a:gd name="connsiteX13" fmla="*/ 331346 w 805758"/>
                <a:gd name="connsiteY13" fmla="*/ 63378 h 292080"/>
                <a:gd name="connsiteX14" fmla="*/ 248002 w 805758"/>
                <a:gd name="connsiteY14" fmla="*/ 30040 h 292080"/>
                <a:gd name="connsiteX15" fmla="*/ 188471 w 805758"/>
                <a:gd name="connsiteY15" fmla="*/ 1465 h 292080"/>
                <a:gd name="connsiteX16" fmla="*/ 112271 w 805758"/>
                <a:gd name="connsiteY16" fmla="*/ 8609 h 292080"/>
                <a:gd name="connsiteX17" fmla="*/ 43215 w 805758"/>
                <a:gd name="connsiteY17" fmla="*/ 46709 h 292080"/>
                <a:gd name="connsiteX18" fmla="*/ 2734 w 805758"/>
                <a:gd name="connsiteY18" fmla="*/ 89572 h 292080"/>
                <a:gd name="connsiteX19" fmla="*/ 9877 w 805758"/>
                <a:gd name="connsiteY19" fmla="*/ 122909 h 292080"/>
                <a:gd name="connsiteX20" fmla="*/ 59884 w 805758"/>
                <a:gd name="connsiteY20" fmla="*/ 151484 h 292080"/>
                <a:gd name="connsiteX21" fmla="*/ 133702 w 805758"/>
                <a:gd name="connsiteY21" fmla="*/ 177678 h 292080"/>
                <a:gd name="connsiteX0" fmla="*/ 133702 w 805758"/>
                <a:gd name="connsiteY0" fmla="*/ 177678 h 292080"/>
                <a:gd name="connsiteX1" fmla="*/ 255146 w 805758"/>
                <a:gd name="connsiteY1" fmla="*/ 220540 h 292080"/>
                <a:gd name="connsiteX2" fmla="*/ 405165 w 805758"/>
                <a:gd name="connsiteY2" fmla="*/ 261022 h 292080"/>
                <a:gd name="connsiteX3" fmla="*/ 533752 w 805758"/>
                <a:gd name="connsiteY3" fmla="*/ 280072 h 292080"/>
                <a:gd name="connsiteX4" fmla="*/ 681390 w 805758"/>
                <a:gd name="connsiteY4" fmla="*/ 291978 h 292080"/>
                <a:gd name="connsiteX5" fmla="*/ 776640 w 805758"/>
                <a:gd name="connsiteY5" fmla="*/ 284834 h 292080"/>
                <a:gd name="connsiteX6" fmla="*/ 805215 w 805758"/>
                <a:gd name="connsiteY6" fmla="*/ 268165 h 292080"/>
                <a:gd name="connsiteX7" fmla="*/ 790927 w 805758"/>
                <a:gd name="connsiteY7" fmla="*/ 237209 h 292080"/>
                <a:gd name="connsiteX8" fmla="*/ 738540 w 805758"/>
                <a:gd name="connsiteY8" fmla="*/ 194347 h 292080"/>
                <a:gd name="connsiteX9" fmla="*/ 671865 w 805758"/>
                <a:gd name="connsiteY9" fmla="*/ 153865 h 292080"/>
                <a:gd name="connsiteX10" fmla="*/ 626621 w 805758"/>
                <a:gd name="connsiteY10" fmla="*/ 132434 h 292080"/>
                <a:gd name="connsiteX11" fmla="*/ 569471 w 805758"/>
                <a:gd name="connsiteY11" fmla="*/ 122909 h 292080"/>
                <a:gd name="connsiteX12" fmla="*/ 478984 w 805758"/>
                <a:gd name="connsiteY12" fmla="*/ 103859 h 292080"/>
                <a:gd name="connsiteX13" fmla="*/ 331346 w 805758"/>
                <a:gd name="connsiteY13" fmla="*/ 63378 h 292080"/>
                <a:gd name="connsiteX14" fmla="*/ 248002 w 805758"/>
                <a:gd name="connsiteY14" fmla="*/ 30040 h 292080"/>
                <a:gd name="connsiteX15" fmla="*/ 183709 w 805758"/>
                <a:gd name="connsiteY15" fmla="*/ 1465 h 292080"/>
                <a:gd name="connsiteX16" fmla="*/ 112271 w 805758"/>
                <a:gd name="connsiteY16" fmla="*/ 8609 h 292080"/>
                <a:gd name="connsiteX17" fmla="*/ 43215 w 805758"/>
                <a:gd name="connsiteY17" fmla="*/ 46709 h 292080"/>
                <a:gd name="connsiteX18" fmla="*/ 2734 w 805758"/>
                <a:gd name="connsiteY18" fmla="*/ 89572 h 292080"/>
                <a:gd name="connsiteX19" fmla="*/ 9877 w 805758"/>
                <a:gd name="connsiteY19" fmla="*/ 122909 h 292080"/>
                <a:gd name="connsiteX20" fmla="*/ 59884 w 805758"/>
                <a:gd name="connsiteY20" fmla="*/ 151484 h 292080"/>
                <a:gd name="connsiteX21" fmla="*/ 133702 w 805758"/>
                <a:gd name="connsiteY21" fmla="*/ 177678 h 292080"/>
                <a:gd name="connsiteX0" fmla="*/ 133702 w 805758"/>
                <a:gd name="connsiteY0" fmla="*/ 177678 h 292080"/>
                <a:gd name="connsiteX1" fmla="*/ 255146 w 805758"/>
                <a:gd name="connsiteY1" fmla="*/ 220540 h 292080"/>
                <a:gd name="connsiteX2" fmla="*/ 405165 w 805758"/>
                <a:gd name="connsiteY2" fmla="*/ 261022 h 292080"/>
                <a:gd name="connsiteX3" fmla="*/ 533752 w 805758"/>
                <a:gd name="connsiteY3" fmla="*/ 280072 h 292080"/>
                <a:gd name="connsiteX4" fmla="*/ 681390 w 805758"/>
                <a:gd name="connsiteY4" fmla="*/ 291978 h 292080"/>
                <a:gd name="connsiteX5" fmla="*/ 776640 w 805758"/>
                <a:gd name="connsiteY5" fmla="*/ 284834 h 292080"/>
                <a:gd name="connsiteX6" fmla="*/ 805215 w 805758"/>
                <a:gd name="connsiteY6" fmla="*/ 268165 h 292080"/>
                <a:gd name="connsiteX7" fmla="*/ 790927 w 805758"/>
                <a:gd name="connsiteY7" fmla="*/ 237209 h 292080"/>
                <a:gd name="connsiteX8" fmla="*/ 738540 w 805758"/>
                <a:gd name="connsiteY8" fmla="*/ 194347 h 292080"/>
                <a:gd name="connsiteX9" fmla="*/ 671865 w 805758"/>
                <a:gd name="connsiteY9" fmla="*/ 153865 h 292080"/>
                <a:gd name="connsiteX10" fmla="*/ 626621 w 805758"/>
                <a:gd name="connsiteY10" fmla="*/ 132434 h 292080"/>
                <a:gd name="connsiteX11" fmla="*/ 569471 w 805758"/>
                <a:gd name="connsiteY11" fmla="*/ 122909 h 292080"/>
                <a:gd name="connsiteX12" fmla="*/ 478984 w 805758"/>
                <a:gd name="connsiteY12" fmla="*/ 103859 h 292080"/>
                <a:gd name="connsiteX13" fmla="*/ 331346 w 805758"/>
                <a:gd name="connsiteY13" fmla="*/ 65759 h 292080"/>
                <a:gd name="connsiteX14" fmla="*/ 248002 w 805758"/>
                <a:gd name="connsiteY14" fmla="*/ 30040 h 292080"/>
                <a:gd name="connsiteX15" fmla="*/ 183709 w 805758"/>
                <a:gd name="connsiteY15" fmla="*/ 1465 h 292080"/>
                <a:gd name="connsiteX16" fmla="*/ 112271 w 805758"/>
                <a:gd name="connsiteY16" fmla="*/ 8609 h 292080"/>
                <a:gd name="connsiteX17" fmla="*/ 43215 w 805758"/>
                <a:gd name="connsiteY17" fmla="*/ 46709 h 292080"/>
                <a:gd name="connsiteX18" fmla="*/ 2734 w 805758"/>
                <a:gd name="connsiteY18" fmla="*/ 89572 h 292080"/>
                <a:gd name="connsiteX19" fmla="*/ 9877 w 805758"/>
                <a:gd name="connsiteY19" fmla="*/ 122909 h 292080"/>
                <a:gd name="connsiteX20" fmla="*/ 59884 w 805758"/>
                <a:gd name="connsiteY20" fmla="*/ 151484 h 292080"/>
                <a:gd name="connsiteX21" fmla="*/ 133702 w 805758"/>
                <a:gd name="connsiteY21" fmla="*/ 177678 h 292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05758" h="292080">
                  <a:moveTo>
                    <a:pt x="133702" y="177678"/>
                  </a:moveTo>
                  <a:lnTo>
                    <a:pt x="255146" y="220540"/>
                  </a:lnTo>
                  <a:cubicBezTo>
                    <a:pt x="300390" y="234431"/>
                    <a:pt x="358731" y="251100"/>
                    <a:pt x="405165" y="261022"/>
                  </a:cubicBezTo>
                  <a:cubicBezTo>
                    <a:pt x="451599" y="270944"/>
                    <a:pt x="487714" y="274913"/>
                    <a:pt x="533752" y="280072"/>
                  </a:cubicBezTo>
                  <a:cubicBezTo>
                    <a:pt x="579790" y="285231"/>
                    <a:pt x="640909" y="291184"/>
                    <a:pt x="681390" y="291978"/>
                  </a:cubicBezTo>
                  <a:cubicBezTo>
                    <a:pt x="721871" y="292772"/>
                    <a:pt x="756002" y="288803"/>
                    <a:pt x="776640" y="284834"/>
                  </a:cubicBezTo>
                  <a:cubicBezTo>
                    <a:pt x="797278" y="280865"/>
                    <a:pt x="802834" y="276102"/>
                    <a:pt x="805215" y="268165"/>
                  </a:cubicBezTo>
                  <a:cubicBezTo>
                    <a:pt x="807596" y="260228"/>
                    <a:pt x="802039" y="249512"/>
                    <a:pt x="790927" y="237209"/>
                  </a:cubicBezTo>
                  <a:cubicBezTo>
                    <a:pt x="779815" y="224906"/>
                    <a:pt x="758384" y="208238"/>
                    <a:pt x="738540" y="194347"/>
                  </a:cubicBezTo>
                  <a:cubicBezTo>
                    <a:pt x="718696" y="180456"/>
                    <a:pt x="690518" y="164184"/>
                    <a:pt x="671865" y="153865"/>
                  </a:cubicBezTo>
                  <a:cubicBezTo>
                    <a:pt x="653212" y="143546"/>
                    <a:pt x="643687" y="137593"/>
                    <a:pt x="626621" y="132434"/>
                  </a:cubicBezTo>
                  <a:cubicBezTo>
                    <a:pt x="609555" y="127275"/>
                    <a:pt x="594077" y="127671"/>
                    <a:pt x="569471" y="122909"/>
                  </a:cubicBezTo>
                  <a:cubicBezTo>
                    <a:pt x="544865" y="118147"/>
                    <a:pt x="518672" y="113384"/>
                    <a:pt x="478984" y="103859"/>
                  </a:cubicBezTo>
                  <a:cubicBezTo>
                    <a:pt x="439297" y="94334"/>
                    <a:pt x="369843" y="78062"/>
                    <a:pt x="331346" y="65759"/>
                  </a:cubicBezTo>
                  <a:cubicBezTo>
                    <a:pt x="292849" y="53456"/>
                    <a:pt x="272608" y="40756"/>
                    <a:pt x="248002" y="30040"/>
                  </a:cubicBezTo>
                  <a:cubicBezTo>
                    <a:pt x="223396" y="19324"/>
                    <a:pt x="206331" y="5037"/>
                    <a:pt x="183709" y="1465"/>
                  </a:cubicBezTo>
                  <a:cubicBezTo>
                    <a:pt x="161087" y="-2107"/>
                    <a:pt x="135687" y="1068"/>
                    <a:pt x="112271" y="8609"/>
                  </a:cubicBezTo>
                  <a:cubicBezTo>
                    <a:pt x="88855" y="16150"/>
                    <a:pt x="61471" y="33215"/>
                    <a:pt x="43215" y="46709"/>
                  </a:cubicBezTo>
                  <a:cubicBezTo>
                    <a:pt x="24959" y="60203"/>
                    <a:pt x="8290" y="76872"/>
                    <a:pt x="2734" y="89572"/>
                  </a:cubicBezTo>
                  <a:cubicBezTo>
                    <a:pt x="-2822" y="102272"/>
                    <a:pt x="352" y="112590"/>
                    <a:pt x="9877" y="122909"/>
                  </a:cubicBezTo>
                  <a:cubicBezTo>
                    <a:pt x="19402" y="133228"/>
                    <a:pt x="41231" y="142753"/>
                    <a:pt x="59884" y="151484"/>
                  </a:cubicBezTo>
                  <a:cubicBezTo>
                    <a:pt x="78537" y="160215"/>
                    <a:pt x="101158" y="166169"/>
                    <a:pt x="133702" y="177678"/>
                  </a:cubicBezTo>
                  <a:close/>
                </a:path>
              </a:pathLst>
            </a:custGeom>
            <a:noFill/>
            <a:ln w="19050">
              <a:solidFill>
                <a:srgbClr val="AED8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15" name="任意多边形 1214"/>
            <p:cNvSpPr/>
            <p:nvPr/>
          </p:nvSpPr>
          <p:spPr>
            <a:xfrm>
              <a:off x="4487229" y="2067813"/>
              <a:ext cx="1644761" cy="1225608"/>
            </a:xfrm>
            <a:custGeom>
              <a:avLst/>
              <a:gdLst>
                <a:gd name="connsiteX0" fmla="*/ 205770 w 1639739"/>
                <a:gd name="connsiteY0" fmla="*/ 6 h 1225608"/>
                <a:gd name="connsiteX1" fmla="*/ 225266 w 1639739"/>
                <a:gd name="connsiteY1" fmla="*/ 3875 h 1225608"/>
                <a:gd name="connsiteX2" fmla="*/ 230028 w 1639739"/>
                <a:gd name="connsiteY2" fmla="*/ 32450 h 1225608"/>
                <a:gd name="connsiteX3" fmla="*/ 196691 w 1639739"/>
                <a:gd name="connsiteY3" fmla="*/ 61025 h 1225608"/>
                <a:gd name="connsiteX4" fmla="*/ 151447 w 1639739"/>
                <a:gd name="connsiteY4" fmla="*/ 82456 h 1225608"/>
                <a:gd name="connsiteX5" fmla="*/ 125253 w 1639739"/>
                <a:gd name="connsiteY5" fmla="*/ 139606 h 1225608"/>
                <a:gd name="connsiteX6" fmla="*/ 118110 w 1639739"/>
                <a:gd name="connsiteY6" fmla="*/ 213425 h 1225608"/>
                <a:gd name="connsiteX7" fmla="*/ 130016 w 1639739"/>
                <a:gd name="connsiteY7" fmla="*/ 306293 h 1225608"/>
                <a:gd name="connsiteX8" fmla="*/ 172878 w 1639739"/>
                <a:gd name="connsiteY8" fmla="*/ 399162 h 1225608"/>
                <a:gd name="connsiteX9" fmla="*/ 237172 w 1639739"/>
                <a:gd name="connsiteY9" fmla="*/ 484887 h 1225608"/>
                <a:gd name="connsiteX10" fmla="*/ 310991 w 1639739"/>
                <a:gd name="connsiteY10" fmla="*/ 518224 h 1225608"/>
                <a:gd name="connsiteX11" fmla="*/ 368140 w 1639739"/>
                <a:gd name="connsiteY11" fmla="*/ 511081 h 1225608"/>
                <a:gd name="connsiteX12" fmla="*/ 430053 w 1639739"/>
                <a:gd name="connsiteY12" fmla="*/ 477743 h 1225608"/>
                <a:gd name="connsiteX13" fmla="*/ 477678 w 1639739"/>
                <a:gd name="connsiteY13" fmla="*/ 461075 h 1225608"/>
                <a:gd name="connsiteX14" fmla="*/ 497826 w 1639739"/>
                <a:gd name="connsiteY14" fmla="*/ 433616 h 1225608"/>
                <a:gd name="connsiteX15" fmla="*/ 508925 w 1639739"/>
                <a:gd name="connsiteY15" fmla="*/ 428669 h 1225608"/>
                <a:gd name="connsiteX16" fmla="*/ 537210 w 1639739"/>
                <a:gd name="connsiteY16" fmla="*/ 446786 h 1225608"/>
                <a:gd name="connsiteX17" fmla="*/ 741997 w 1639739"/>
                <a:gd name="connsiteY17" fmla="*/ 544418 h 1225608"/>
                <a:gd name="connsiteX18" fmla="*/ 977741 w 1639739"/>
                <a:gd name="connsiteY18" fmla="*/ 599187 h 1225608"/>
                <a:gd name="connsiteX19" fmla="*/ 1093269 w 1639739"/>
                <a:gd name="connsiteY19" fmla="*/ 612861 h 1225608"/>
                <a:gd name="connsiteX20" fmla="*/ 1129259 w 1639739"/>
                <a:gd name="connsiteY20" fmla="*/ 613392 h 1225608"/>
                <a:gd name="connsiteX21" fmla="*/ 1137285 w 1639739"/>
                <a:gd name="connsiteY21" fmla="*/ 625381 h 1225608"/>
                <a:gd name="connsiteX22" fmla="*/ 1196816 w 1639739"/>
                <a:gd name="connsiteY22" fmla="*/ 670625 h 1225608"/>
                <a:gd name="connsiteX23" fmla="*/ 1265872 w 1639739"/>
                <a:gd name="connsiteY23" fmla="*/ 713487 h 1225608"/>
                <a:gd name="connsiteX24" fmla="*/ 1368266 w 1639739"/>
                <a:gd name="connsiteY24" fmla="*/ 749206 h 1225608"/>
                <a:gd name="connsiteX25" fmla="*/ 1520666 w 1639739"/>
                <a:gd name="connsiteY25" fmla="*/ 749206 h 1225608"/>
                <a:gd name="connsiteX26" fmla="*/ 1613535 w 1639739"/>
                <a:gd name="connsiteY26" fmla="*/ 737300 h 1225608"/>
                <a:gd name="connsiteX27" fmla="*/ 1639728 w 1639739"/>
                <a:gd name="connsiteY27" fmla="*/ 768256 h 1225608"/>
                <a:gd name="connsiteX28" fmla="*/ 1615916 w 1639739"/>
                <a:gd name="connsiteY28" fmla="*/ 789687 h 1225608"/>
                <a:gd name="connsiteX29" fmla="*/ 1554003 w 1639739"/>
                <a:gd name="connsiteY29" fmla="*/ 818262 h 1225608"/>
                <a:gd name="connsiteX30" fmla="*/ 1444466 w 1639739"/>
                <a:gd name="connsiteY30" fmla="*/ 832550 h 1225608"/>
                <a:gd name="connsiteX31" fmla="*/ 1330166 w 1639739"/>
                <a:gd name="connsiteY31" fmla="*/ 818262 h 1225608"/>
                <a:gd name="connsiteX32" fmla="*/ 1232535 w 1639739"/>
                <a:gd name="connsiteY32" fmla="*/ 811118 h 1225608"/>
                <a:gd name="connsiteX33" fmla="*/ 1168241 w 1639739"/>
                <a:gd name="connsiteY33" fmla="*/ 830168 h 1225608"/>
                <a:gd name="connsiteX34" fmla="*/ 1089660 w 1639739"/>
                <a:gd name="connsiteY34" fmla="*/ 851600 h 1225608"/>
                <a:gd name="connsiteX35" fmla="*/ 1011078 w 1639739"/>
                <a:gd name="connsiteY35" fmla="*/ 851600 h 1225608"/>
                <a:gd name="connsiteX36" fmla="*/ 968216 w 1639739"/>
                <a:gd name="connsiteY36" fmla="*/ 873031 h 1225608"/>
                <a:gd name="connsiteX37" fmla="*/ 968216 w 1639739"/>
                <a:gd name="connsiteY37" fmla="*/ 911131 h 1225608"/>
                <a:gd name="connsiteX38" fmla="*/ 972978 w 1639739"/>
                <a:gd name="connsiteY38" fmla="*/ 956375 h 1225608"/>
                <a:gd name="connsiteX39" fmla="*/ 942022 w 1639739"/>
                <a:gd name="connsiteY39" fmla="*/ 996856 h 1225608"/>
                <a:gd name="connsiteX40" fmla="*/ 896778 w 1639739"/>
                <a:gd name="connsiteY40" fmla="*/ 996856 h 1225608"/>
                <a:gd name="connsiteX41" fmla="*/ 851535 w 1639739"/>
                <a:gd name="connsiteY41" fmla="*/ 994474 h 1225608"/>
                <a:gd name="connsiteX42" fmla="*/ 842010 w 1639739"/>
                <a:gd name="connsiteY42" fmla="*/ 1027812 h 1225608"/>
                <a:gd name="connsiteX43" fmla="*/ 906303 w 1639739"/>
                <a:gd name="connsiteY43" fmla="*/ 1061150 h 1225608"/>
                <a:gd name="connsiteX44" fmla="*/ 1030128 w 1639739"/>
                <a:gd name="connsiteY44" fmla="*/ 1092105 h 1225608"/>
                <a:gd name="connsiteX45" fmla="*/ 1194435 w 1639739"/>
                <a:gd name="connsiteY45" fmla="*/ 1118299 h 1225608"/>
                <a:gd name="connsiteX46" fmla="*/ 1358741 w 1639739"/>
                <a:gd name="connsiteY46" fmla="*/ 1125443 h 1225608"/>
                <a:gd name="connsiteX47" fmla="*/ 1430179 w 1639739"/>
                <a:gd name="connsiteY47" fmla="*/ 1144493 h 1225608"/>
                <a:gd name="connsiteX48" fmla="*/ 1453991 w 1639739"/>
                <a:gd name="connsiteY48" fmla="*/ 1194499 h 1225608"/>
                <a:gd name="connsiteX49" fmla="*/ 1396841 w 1639739"/>
                <a:gd name="connsiteY49" fmla="*/ 1223075 h 1225608"/>
                <a:gd name="connsiteX50" fmla="*/ 1299209 w 1639739"/>
                <a:gd name="connsiteY50" fmla="*/ 1220693 h 1225608"/>
                <a:gd name="connsiteX51" fmla="*/ 1149191 w 1639739"/>
                <a:gd name="connsiteY51" fmla="*/ 1192118 h 1225608"/>
                <a:gd name="connsiteX52" fmla="*/ 975360 w 1639739"/>
                <a:gd name="connsiteY52" fmla="*/ 1156400 h 1225608"/>
                <a:gd name="connsiteX53" fmla="*/ 861060 w 1639739"/>
                <a:gd name="connsiteY53" fmla="*/ 1115918 h 1225608"/>
                <a:gd name="connsiteX54" fmla="*/ 713422 w 1639739"/>
                <a:gd name="connsiteY54" fmla="*/ 1049244 h 1225608"/>
                <a:gd name="connsiteX55" fmla="*/ 568166 w 1639739"/>
                <a:gd name="connsiteY55" fmla="*/ 982568 h 1225608"/>
                <a:gd name="connsiteX56" fmla="*/ 408622 w 1639739"/>
                <a:gd name="connsiteY56" fmla="*/ 942087 h 1225608"/>
                <a:gd name="connsiteX57" fmla="*/ 230028 w 1639739"/>
                <a:gd name="connsiteY57" fmla="*/ 896843 h 1225608"/>
                <a:gd name="connsiteX58" fmla="*/ 153828 w 1639739"/>
                <a:gd name="connsiteY58" fmla="*/ 858743 h 1225608"/>
                <a:gd name="connsiteX59" fmla="*/ 139541 w 1639739"/>
                <a:gd name="connsiteY59" fmla="*/ 818261 h 1225608"/>
                <a:gd name="connsiteX60" fmla="*/ 182403 w 1639739"/>
                <a:gd name="connsiteY60" fmla="*/ 808737 h 1225608"/>
                <a:gd name="connsiteX61" fmla="*/ 301466 w 1639739"/>
                <a:gd name="connsiteY61" fmla="*/ 849218 h 1225608"/>
                <a:gd name="connsiteX62" fmla="*/ 434816 w 1639739"/>
                <a:gd name="connsiteY62" fmla="*/ 889700 h 1225608"/>
                <a:gd name="connsiteX63" fmla="*/ 608647 w 1639739"/>
                <a:gd name="connsiteY63" fmla="*/ 911131 h 1225608"/>
                <a:gd name="connsiteX64" fmla="*/ 741997 w 1639739"/>
                <a:gd name="connsiteY64" fmla="*/ 915893 h 1225608"/>
                <a:gd name="connsiteX65" fmla="*/ 801528 w 1639739"/>
                <a:gd name="connsiteY65" fmla="*/ 887318 h 1225608"/>
                <a:gd name="connsiteX66" fmla="*/ 789622 w 1639739"/>
                <a:gd name="connsiteY66" fmla="*/ 839693 h 1225608"/>
                <a:gd name="connsiteX67" fmla="*/ 687228 w 1639739"/>
                <a:gd name="connsiteY67" fmla="*/ 801593 h 1225608"/>
                <a:gd name="connsiteX68" fmla="*/ 422910 w 1639739"/>
                <a:gd name="connsiteY68" fmla="*/ 725393 h 1225608"/>
                <a:gd name="connsiteX69" fmla="*/ 241935 w 1639739"/>
                <a:gd name="connsiteY69" fmla="*/ 646812 h 1225608"/>
                <a:gd name="connsiteX70" fmla="*/ 89535 w 1639739"/>
                <a:gd name="connsiteY70" fmla="*/ 518225 h 1225608"/>
                <a:gd name="connsiteX71" fmla="*/ 8572 w 1639739"/>
                <a:gd name="connsiteY71" fmla="*/ 365825 h 1225608"/>
                <a:gd name="connsiteX72" fmla="*/ 3810 w 1639739"/>
                <a:gd name="connsiteY72" fmla="*/ 258668 h 1225608"/>
                <a:gd name="connsiteX73" fmla="*/ 46672 w 1639739"/>
                <a:gd name="connsiteY73" fmla="*/ 111031 h 1225608"/>
                <a:gd name="connsiteX74" fmla="*/ 103822 w 1639739"/>
                <a:gd name="connsiteY74" fmla="*/ 37212 h 1225608"/>
                <a:gd name="connsiteX75" fmla="*/ 177641 w 1639739"/>
                <a:gd name="connsiteY75" fmla="*/ 3875 h 1225608"/>
                <a:gd name="connsiteX76" fmla="*/ 205770 w 1639739"/>
                <a:gd name="connsiteY76" fmla="*/ 6 h 1225608"/>
                <a:gd name="connsiteX0" fmla="*/ 205770 w 1644498"/>
                <a:gd name="connsiteY0" fmla="*/ 6 h 1225608"/>
                <a:gd name="connsiteX1" fmla="*/ 225266 w 1644498"/>
                <a:gd name="connsiteY1" fmla="*/ 3875 h 1225608"/>
                <a:gd name="connsiteX2" fmla="*/ 230028 w 1644498"/>
                <a:gd name="connsiteY2" fmla="*/ 32450 h 1225608"/>
                <a:gd name="connsiteX3" fmla="*/ 196691 w 1644498"/>
                <a:gd name="connsiteY3" fmla="*/ 61025 h 1225608"/>
                <a:gd name="connsiteX4" fmla="*/ 151447 w 1644498"/>
                <a:gd name="connsiteY4" fmla="*/ 82456 h 1225608"/>
                <a:gd name="connsiteX5" fmla="*/ 125253 w 1644498"/>
                <a:gd name="connsiteY5" fmla="*/ 139606 h 1225608"/>
                <a:gd name="connsiteX6" fmla="*/ 118110 w 1644498"/>
                <a:gd name="connsiteY6" fmla="*/ 213425 h 1225608"/>
                <a:gd name="connsiteX7" fmla="*/ 130016 w 1644498"/>
                <a:gd name="connsiteY7" fmla="*/ 306293 h 1225608"/>
                <a:gd name="connsiteX8" fmla="*/ 172878 w 1644498"/>
                <a:gd name="connsiteY8" fmla="*/ 399162 h 1225608"/>
                <a:gd name="connsiteX9" fmla="*/ 237172 w 1644498"/>
                <a:gd name="connsiteY9" fmla="*/ 484887 h 1225608"/>
                <a:gd name="connsiteX10" fmla="*/ 310991 w 1644498"/>
                <a:gd name="connsiteY10" fmla="*/ 518224 h 1225608"/>
                <a:gd name="connsiteX11" fmla="*/ 368140 w 1644498"/>
                <a:gd name="connsiteY11" fmla="*/ 511081 h 1225608"/>
                <a:gd name="connsiteX12" fmla="*/ 430053 w 1644498"/>
                <a:gd name="connsiteY12" fmla="*/ 477743 h 1225608"/>
                <a:gd name="connsiteX13" fmla="*/ 477678 w 1644498"/>
                <a:gd name="connsiteY13" fmla="*/ 461075 h 1225608"/>
                <a:gd name="connsiteX14" fmla="*/ 497826 w 1644498"/>
                <a:gd name="connsiteY14" fmla="*/ 433616 h 1225608"/>
                <a:gd name="connsiteX15" fmla="*/ 508925 w 1644498"/>
                <a:gd name="connsiteY15" fmla="*/ 428669 h 1225608"/>
                <a:gd name="connsiteX16" fmla="*/ 537210 w 1644498"/>
                <a:gd name="connsiteY16" fmla="*/ 446786 h 1225608"/>
                <a:gd name="connsiteX17" fmla="*/ 741997 w 1644498"/>
                <a:gd name="connsiteY17" fmla="*/ 544418 h 1225608"/>
                <a:gd name="connsiteX18" fmla="*/ 977741 w 1644498"/>
                <a:gd name="connsiteY18" fmla="*/ 599187 h 1225608"/>
                <a:gd name="connsiteX19" fmla="*/ 1093269 w 1644498"/>
                <a:gd name="connsiteY19" fmla="*/ 612861 h 1225608"/>
                <a:gd name="connsiteX20" fmla="*/ 1129259 w 1644498"/>
                <a:gd name="connsiteY20" fmla="*/ 613392 h 1225608"/>
                <a:gd name="connsiteX21" fmla="*/ 1137285 w 1644498"/>
                <a:gd name="connsiteY21" fmla="*/ 625381 h 1225608"/>
                <a:gd name="connsiteX22" fmla="*/ 1196816 w 1644498"/>
                <a:gd name="connsiteY22" fmla="*/ 670625 h 1225608"/>
                <a:gd name="connsiteX23" fmla="*/ 1265872 w 1644498"/>
                <a:gd name="connsiteY23" fmla="*/ 713487 h 1225608"/>
                <a:gd name="connsiteX24" fmla="*/ 1368266 w 1644498"/>
                <a:gd name="connsiteY24" fmla="*/ 749206 h 1225608"/>
                <a:gd name="connsiteX25" fmla="*/ 1520666 w 1644498"/>
                <a:gd name="connsiteY25" fmla="*/ 749206 h 1225608"/>
                <a:gd name="connsiteX26" fmla="*/ 1613535 w 1644498"/>
                <a:gd name="connsiteY26" fmla="*/ 737300 h 1225608"/>
                <a:gd name="connsiteX27" fmla="*/ 1644490 w 1644498"/>
                <a:gd name="connsiteY27" fmla="*/ 768256 h 1225608"/>
                <a:gd name="connsiteX28" fmla="*/ 1615916 w 1644498"/>
                <a:gd name="connsiteY28" fmla="*/ 789687 h 1225608"/>
                <a:gd name="connsiteX29" fmla="*/ 1554003 w 1644498"/>
                <a:gd name="connsiteY29" fmla="*/ 818262 h 1225608"/>
                <a:gd name="connsiteX30" fmla="*/ 1444466 w 1644498"/>
                <a:gd name="connsiteY30" fmla="*/ 832550 h 1225608"/>
                <a:gd name="connsiteX31" fmla="*/ 1330166 w 1644498"/>
                <a:gd name="connsiteY31" fmla="*/ 818262 h 1225608"/>
                <a:gd name="connsiteX32" fmla="*/ 1232535 w 1644498"/>
                <a:gd name="connsiteY32" fmla="*/ 811118 h 1225608"/>
                <a:gd name="connsiteX33" fmla="*/ 1168241 w 1644498"/>
                <a:gd name="connsiteY33" fmla="*/ 830168 h 1225608"/>
                <a:gd name="connsiteX34" fmla="*/ 1089660 w 1644498"/>
                <a:gd name="connsiteY34" fmla="*/ 851600 h 1225608"/>
                <a:gd name="connsiteX35" fmla="*/ 1011078 w 1644498"/>
                <a:gd name="connsiteY35" fmla="*/ 851600 h 1225608"/>
                <a:gd name="connsiteX36" fmla="*/ 968216 w 1644498"/>
                <a:gd name="connsiteY36" fmla="*/ 873031 h 1225608"/>
                <a:gd name="connsiteX37" fmla="*/ 968216 w 1644498"/>
                <a:gd name="connsiteY37" fmla="*/ 911131 h 1225608"/>
                <a:gd name="connsiteX38" fmla="*/ 972978 w 1644498"/>
                <a:gd name="connsiteY38" fmla="*/ 956375 h 1225608"/>
                <a:gd name="connsiteX39" fmla="*/ 942022 w 1644498"/>
                <a:gd name="connsiteY39" fmla="*/ 996856 h 1225608"/>
                <a:gd name="connsiteX40" fmla="*/ 896778 w 1644498"/>
                <a:gd name="connsiteY40" fmla="*/ 996856 h 1225608"/>
                <a:gd name="connsiteX41" fmla="*/ 851535 w 1644498"/>
                <a:gd name="connsiteY41" fmla="*/ 994474 h 1225608"/>
                <a:gd name="connsiteX42" fmla="*/ 842010 w 1644498"/>
                <a:gd name="connsiteY42" fmla="*/ 1027812 h 1225608"/>
                <a:gd name="connsiteX43" fmla="*/ 906303 w 1644498"/>
                <a:gd name="connsiteY43" fmla="*/ 1061150 h 1225608"/>
                <a:gd name="connsiteX44" fmla="*/ 1030128 w 1644498"/>
                <a:gd name="connsiteY44" fmla="*/ 1092105 h 1225608"/>
                <a:gd name="connsiteX45" fmla="*/ 1194435 w 1644498"/>
                <a:gd name="connsiteY45" fmla="*/ 1118299 h 1225608"/>
                <a:gd name="connsiteX46" fmla="*/ 1358741 w 1644498"/>
                <a:gd name="connsiteY46" fmla="*/ 1125443 h 1225608"/>
                <a:gd name="connsiteX47" fmla="*/ 1430179 w 1644498"/>
                <a:gd name="connsiteY47" fmla="*/ 1144493 h 1225608"/>
                <a:gd name="connsiteX48" fmla="*/ 1453991 w 1644498"/>
                <a:gd name="connsiteY48" fmla="*/ 1194499 h 1225608"/>
                <a:gd name="connsiteX49" fmla="*/ 1396841 w 1644498"/>
                <a:gd name="connsiteY49" fmla="*/ 1223075 h 1225608"/>
                <a:gd name="connsiteX50" fmla="*/ 1299209 w 1644498"/>
                <a:gd name="connsiteY50" fmla="*/ 1220693 h 1225608"/>
                <a:gd name="connsiteX51" fmla="*/ 1149191 w 1644498"/>
                <a:gd name="connsiteY51" fmla="*/ 1192118 h 1225608"/>
                <a:gd name="connsiteX52" fmla="*/ 975360 w 1644498"/>
                <a:gd name="connsiteY52" fmla="*/ 1156400 h 1225608"/>
                <a:gd name="connsiteX53" fmla="*/ 861060 w 1644498"/>
                <a:gd name="connsiteY53" fmla="*/ 1115918 h 1225608"/>
                <a:gd name="connsiteX54" fmla="*/ 713422 w 1644498"/>
                <a:gd name="connsiteY54" fmla="*/ 1049244 h 1225608"/>
                <a:gd name="connsiteX55" fmla="*/ 568166 w 1644498"/>
                <a:gd name="connsiteY55" fmla="*/ 982568 h 1225608"/>
                <a:gd name="connsiteX56" fmla="*/ 408622 w 1644498"/>
                <a:gd name="connsiteY56" fmla="*/ 942087 h 1225608"/>
                <a:gd name="connsiteX57" fmla="*/ 230028 w 1644498"/>
                <a:gd name="connsiteY57" fmla="*/ 896843 h 1225608"/>
                <a:gd name="connsiteX58" fmla="*/ 153828 w 1644498"/>
                <a:gd name="connsiteY58" fmla="*/ 858743 h 1225608"/>
                <a:gd name="connsiteX59" fmla="*/ 139541 w 1644498"/>
                <a:gd name="connsiteY59" fmla="*/ 818261 h 1225608"/>
                <a:gd name="connsiteX60" fmla="*/ 182403 w 1644498"/>
                <a:gd name="connsiteY60" fmla="*/ 808737 h 1225608"/>
                <a:gd name="connsiteX61" fmla="*/ 301466 w 1644498"/>
                <a:gd name="connsiteY61" fmla="*/ 849218 h 1225608"/>
                <a:gd name="connsiteX62" fmla="*/ 434816 w 1644498"/>
                <a:gd name="connsiteY62" fmla="*/ 889700 h 1225608"/>
                <a:gd name="connsiteX63" fmla="*/ 608647 w 1644498"/>
                <a:gd name="connsiteY63" fmla="*/ 911131 h 1225608"/>
                <a:gd name="connsiteX64" fmla="*/ 741997 w 1644498"/>
                <a:gd name="connsiteY64" fmla="*/ 915893 h 1225608"/>
                <a:gd name="connsiteX65" fmla="*/ 801528 w 1644498"/>
                <a:gd name="connsiteY65" fmla="*/ 887318 h 1225608"/>
                <a:gd name="connsiteX66" fmla="*/ 789622 w 1644498"/>
                <a:gd name="connsiteY66" fmla="*/ 839693 h 1225608"/>
                <a:gd name="connsiteX67" fmla="*/ 687228 w 1644498"/>
                <a:gd name="connsiteY67" fmla="*/ 801593 h 1225608"/>
                <a:gd name="connsiteX68" fmla="*/ 422910 w 1644498"/>
                <a:gd name="connsiteY68" fmla="*/ 725393 h 1225608"/>
                <a:gd name="connsiteX69" fmla="*/ 241935 w 1644498"/>
                <a:gd name="connsiteY69" fmla="*/ 646812 h 1225608"/>
                <a:gd name="connsiteX70" fmla="*/ 89535 w 1644498"/>
                <a:gd name="connsiteY70" fmla="*/ 518225 h 1225608"/>
                <a:gd name="connsiteX71" fmla="*/ 8572 w 1644498"/>
                <a:gd name="connsiteY71" fmla="*/ 365825 h 1225608"/>
                <a:gd name="connsiteX72" fmla="*/ 3810 w 1644498"/>
                <a:gd name="connsiteY72" fmla="*/ 258668 h 1225608"/>
                <a:gd name="connsiteX73" fmla="*/ 46672 w 1644498"/>
                <a:gd name="connsiteY73" fmla="*/ 111031 h 1225608"/>
                <a:gd name="connsiteX74" fmla="*/ 103822 w 1644498"/>
                <a:gd name="connsiteY74" fmla="*/ 37212 h 1225608"/>
                <a:gd name="connsiteX75" fmla="*/ 177641 w 1644498"/>
                <a:gd name="connsiteY75" fmla="*/ 3875 h 1225608"/>
                <a:gd name="connsiteX76" fmla="*/ 205770 w 1644498"/>
                <a:gd name="connsiteY76" fmla="*/ 6 h 1225608"/>
                <a:gd name="connsiteX0" fmla="*/ 205770 w 1644761"/>
                <a:gd name="connsiteY0" fmla="*/ 6 h 1225608"/>
                <a:gd name="connsiteX1" fmla="*/ 225266 w 1644761"/>
                <a:gd name="connsiteY1" fmla="*/ 3875 h 1225608"/>
                <a:gd name="connsiteX2" fmla="*/ 230028 w 1644761"/>
                <a:gd name="connsiteY2" fmla="*/ 32450 h 1225608"/>
                <a:gd name="connsiteX3" fmla="*/ 196691 w 1644761"/>
                <a:gd name="connsiteY3" fmla="*/ 61025 h 1225608"/>
                <a:gd name="connsiteX4" fmla="*/ 151447 w 1644761"/>
                <a:gd name="connsiteY4" fmla="*/ 82456 h 1225608"/>
                <a:gd name="connsiteX5" fmla="*/ 125253 w 1644761"/>
                <a:gd name="connsiteY5" fmla="*/ 139606 h 1225608"/>
                <a:gd name="connsiteX6" fmla="*/ 118110 w 1644761"/>
                <a:gd name="connsiteY6" fmla="*/ 213425 h 1225608"/>
                <a:gd name="connsiteX7" fmla="*/ 130016 w 1644761"/>
                <a:gd name="connsiteY7" fmla="*/ 306293 h 1225608"/>
                <a:gd name="connsiteX8" fmla="*/ 172878 w 1644761"/>
                <a:gd name="connsiteY8" fmla="*/ 399162 h 1225608"/>
                <a:gd name="connsiteX9" fmla="*/ 237172 w 1644761"/>
                <a:gd name="connsiteY9" fmla="*/ 484887 h 1225608"/>
                <a:gd name="connsiteX10" fmla="*/ 310991 w 1644761"/>
                <a:gd name="connsiteY10" fmla="*/ 518224 h 1225608"/>
                <a:gd name="connsiteX11" fmla="*/ 368140 w 1644761"/>
                <a:gd name="connsiteY11" fmla="*/ 511081 h 1225608"/>
                <a:gd name="connsiteX12" fmla="*/ 430053 w 1644761"/>
                <a:gd name="connsiteY12" fmla="*/ 477743 h 1225608"/>
                <a:gd name="connsiteX13" fmla="*/ 477678 w 1644761"/>
                <a:gd name="connsiteY13" fmla="*/ 461075 h 1225608"/>
                <a:gd name="connsiteX14" fmla="*/ 497826 w 1644761"/>
                <a:gd name="connsiteY14" fmla="*/ 433616 h 1225608"/>
                <a:gd name="connsiteX15" fmla="*/ 508925 w 1644761"/>
                <a:gd name="connsiteY15" fmla="*/ 428669 h 1225608"/>
                <a:gd name="connsiteX16" fmla="*/ 537210 w 1644761"/>
                <a:gd name="connsiteY16" fmla="*/ 446786 h 1225608"/>
                <a:gd name="connsiteX17" fmla="*/ 741997 w 1644761"/>
                <a:gd name="connsiteY17" fmla="*/ 544418 h 1225608"/>
                <a:gd name="connsiteX18" fmla="*/ 977741 w 1644761"/>
                <a:gd name="connsiteY18" fmla="*/ 599187 h 1225608"/>
                <a:gd name="connsiteX19" fmla="*/ 1093269 w 1644761"/>
                <a:gd name="connsiteY19" fmla="*/ 612861 h 1225608"/>
                <a:gd name="connsiteX20" fmla="*/ 1129259 w 1644761"/>
                <a:gd name="connsiteY20" fmla="*/ 613392 h 1225608"/>
                <a:gd name="connsiteX21" fmla="*/ 1137285 w 1644761"/>
                <a:gd name="connsiteY21" fmla="*/ 625381 h 1225608"/>
                <a:gd name="connsiteX22" fmla="*/ 1196816 w 1644761"/>
                <a:gd name="connsiteY22" fmla="*/ 670625 h 1225608"/>
                <a:gd name="connsiteX23" fmla="*/ 1265872 w 1644761"/>
                <a:gd name="connsiteY23" fmla="*/ 713487 h 1225608"/>
                <a:gd name="connsiteX24" fmla="*/ 1368266 w 1644761"/>
                <a:gd name="connsiteY24" fmla="*/ 749206 h 1225608"/>
                <a:gd name="connsiteX25" fmla="*/ 1520666 w 1644761"/>
                <a:gd name="connsiteY25" fmla="*/ 749206 h 1225608"/>
                <a:gd name="connsiteX26" fmla="*/ 1623060 w 1644761"/>
                <a:gd name="connsiteY26" fmla="*/ 737300 h 1225608"/>
                <a:gd name="connsiteX27" fmla="*/ 1644490 w 1644761"/>
                <a:gd name="connsiteY27" fmla="*/ 768256 h 1225608"/>
                <a:gd name="connsiteX28" fmla="*/ 1615916 w 1644761"/>
                <a:gd name="connsiteY28" fmla="*/ 789687 h 1225608"/>
                <a:gd name="connsiteX29" fmla="*/ 1554003 w 1644761"/>
                <a:gd name="connsiteY29" fmla="*/ 818262 h 1225608"/>
                <a:gd name="connsiteX30" fmla="*/ 1444466 w 1644761"/>
                <a:gd name="connsiteY30" fmla="*/ 832550 h 1225608"/>
                <a:gd name="connsiteX31" fmla="*/ 1330166 w 1644761"/>
                <a:gd name="connsiteY31" fmla="*/ 818262 h 1225608"/>
                <a:gd name="connsiteX32" fmla="*/ 1232535 w 1644761"/>
                <a:gd name="connsiteY32" fmla="*/ 811118 h 1225608"/>
                <a:gd name="connsiteX33" fmla="*/ 1168241 w 1644761"/>
                <a:gd name="connsiteY33" fmla="*/ 830168 h 1225608"/>
                <a:gd name="connsiteX34" fmla="*/ 1089660 w 1644761"/>
                <a:gd name="connsiteY34" fmla="*/ 851600 h 1225608"/>
                <a:gd name="connsiteX35" fmla="*/ 1011078 w 1644761"/>
                <a:gd name="connsiteY35" fmla="*/ 851600 h 1225608"/>
                <a:gd name="connsiteX36" fmla="*/ 968216 w 1644761"/>
                <a:gd name="connsiteY36" fmla="*/ 873031 h 1225608"/>
                <a:gd name="connsiteX37" fmla="*/ 968216 w 1644761"/>
                <a:gd name="connsiteY37" fmla="*/ 911131 h 1225608"/>
                <a:gd name="connsiteX38" fmla="*/ 972978 w 1644761"/>
                <a:gd name="connsiteY38" fmla="*/ 956375 h 1225608"/>
                <a:gd name="connsiteX39" fmla="*/ 942022 w 1644761"/>
                <a:gd name="connsiteY39" fmla="*/ 996856 h 1225608"/>
                <a:gd name="connsiteX40" fmla="*/ 896778 w 1644761"/>
                <a:gd name="connsiteY40" fmla="*/ 996856 h 1225608"/>
                <a:gd name="connsiteX41" fmla="*/ 851535 w 1644761"/>
                <a:gd name="connsiteY41" fmla="*/ 994474 h 1225608"/>
                <a:gd name="connsiteX42" fmla="*/ 842010 w 1644761"/>
                <a:gd name="connsiteY42" fmla="*/ 1027812 h 1225608"/>
                <a:gd name="connsiteX43" fmla="*/ 906303 w 1644761"/>
                <a:gd name="connsiteY43" fmla="*/ 1061150 h 1225608"/>
                <a:gd name="connsiteX44" fmla="*/ 1030128 w 1644761"/>
                <a:gd name="connsiteY44" fmla="*/ 1092105 h 1225608"/>
                <a:gd name="connsiteX45" fmla="*/ 1194435 w 1644761"/>
                <a:gd name="connsiteY45" fmla="*/ 1118299 h 1225608"/>
                <a:gd name="connsiteX46" fmla="*/ 1358741 w 1644761"/>
                <a:gd name="connsiteY46" fmla="*/ 1125443 h 1225608"/>
                <a:gd name="connsiteX47" fmla="*/ 1430179 w 1644761"/>
                <a:gd name="connsiteY47" fmla="*/ 1144493 h 1225608"/>
                <a:gd name="connsiteX48" fmla="*/ 1453991 w 1644761"/>
                <a:gd name="connsiteY48" fmla="*/ 1194499 h 1225608"/>
                <a:gd name="connsiteX49" fmla="*/ 1396841 w 1644761"/>
                <a:gd name="connsiteY49" fmla="*/ 1223075 h 1225608"/>
                <a:gd name="connsiteX50" fmla="*/ 1299209 w 1644761"/>
                <a:gd name="connsiteY50" fmla="*/ 1220693 h 1225608"/>
                <a:gd name="connsiteX51" fmla="*/ 1149191 w 1644761"/>
                <a:gd name="connsiteY51" fmla="*/ 1192118 h 1225608"/>
                <a:gd name="connsiteX52" fmla="*/ 975360 w 1644761"/>
                <a:gd name="connsiteY52" fmla="*/ 1156400 h 1225608"/>
                <a:gd name="connsiteX53" fmla="*/ 861060 w 1644761"/>
                <a:gd name="connsiteY53" fmla="*/ 1115918 h 1225608"/>
                <a:gd name="connsiteX54" fmla="*/ 713422 w 1644761"/>
                <a:gd name="connsiteY54" fmla="*/ 1049244 h 1225608"/>
                <a:gd name="connsiteX55" fmla="*/ 568166 w 1644761"/>
                <a:gd name="connsiteY55" fmla="*/ 982568 h 1225608"/>
                <a:gd name="connsiteX56" fmla="*/ 408622 w 1644761"/>
                <a:gd name="connsiteY56" fmla="*/ 942087 h 1225608"/>
                <a:gd name="connsiteX57" fmla="*/ 230028 w 1644761"/>
                <a:gd name="connsiteY57" fmla="*/ 896843 h 1225608"/>
                <a:gd name="connsiteX58" fmla="*/ 153828 w 1644761"/>
                <a:gd name="connsiteY58" fmla="*/ 858743 h 1225608"/>
                <a:gd name="connsiteX59" fmla="*/ 139541 w 1644761"/>
                <a:gd name="connsiteY59" fmla="*/ 818261 h 1225608"/>
                <a:gd name="connsiteX60" fmla="*/ 182403 w 1644761"/>
                <a:gd name="connsiteY60" fmla="*/ 808737 h 1225608"/>
                <a:gd name="connsiteX61" fmla="*/ 301466 w 1644761"/>
                <a:gd name="connsiteY61" fmla="*/ 849218 h 1225608"/>
                <a:gd name="connsiteX62" fmla="*/ 434816 w 1644761"/>
                <a:gd name="connsiteY62" fmla="*/ 889700 h 1225608"/>
                <a:gd name="connsiteX63" fmla="*/ 608647 w 1644761"/>
                <a:gd name="connsiteY63" fmla="*/ 911131 h 1225608"/>
                <a:gd name="connsiteX64" fmla="*/ 741997 w 1644761"/>
                <a:gd name="connsiteY64" fmla="*/ 915893 h 1225608"/>
                <a:gd name="connsiteX65" fmla="*/ 801528 w 1644761"/>
                <a:gd name="connsiteY65" fmla="*/ 887318 h 1225608"/>
                <a:gd name="connsiteX66" fmla="*/ 789622 w 1644761"/>
                <a:gd name="connsiteY66" fmla="*/ 839693 h 1225608"/>
                <a:gd name="connsiteX67" fmla="*/ 687228 w 1644761"/>
                <a:gd name="connsiteY67" fmla="*/ 801593 h 1225608"/>
                <a:gd name="connsiteX68" fmla="*/ 422910 w 1644761"/>
                <a:gd name="connsiteY68" fmla="*/ 725393 h 1225608"/>
                <a:gd name="connsiteX69" fmla="*/ 241935 w 1644761"/>
                <a:gd name="connsiteY69" fmla="*/ 646812 h 1225608"/>
                <a:gd name="connsiteX70" fmla="*/ 89535 w 1644761"/>
                <a:gd name="connsiteY70" fmla="*/ 518225 h 1225608"/>
                <a:gd name="connsiteX71" fmla="*/ 8572 w 1644761"/>
                <a:gd name="connsiteY71" fmla="*/ 365825 h 1225608"/>
                <a:gd name="connsiteX72" fmla="*/ 3810 w 1644761"/>
                <a:gd name="connsiteY72" fmla="*/ 258668 h 1225608"/>
                <a:gd name="connsiteX73" fmla="*/ 46672 w 1644761"/>
                <a:gd name="connsiteY73" fmla="*/ 111031 h 1225608"/>
                <a:gd name="connsiteX74" fmla="*/ 103822 w 1644761"/>
                <a:gd name="connsiteY74" fmla="*/ 37212 h 1225608"/>
                <a:gd name="connsiteX75" fmla="*/ 177641 w 1644761"/>
                <a:gd name="connsiteY75" fmla="*/ 3875 h 1225608"/>
                <a:gd name="connsiteX76" fmla="*/ 205770 w 1644761"/>
                <a:gd name="connsiteY76" fmla="*/ 6 h 122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644761" h="1225608">
                  <a:moveTo>
                    <a:pt x="205770" y="6"/>
                  </a:moveTo>
                  <a:cubicBezTo>
                    <a:pt x="214054" y="105"/>
                    <a:pt x="220900" y="1494"/>
                    <a:pt x="225266" y="3875"/>
                  </a:cubicBezTo>
                  <a:cubicBezTo>
                    <a:pt x="233997" y="8637"/>
                    <a:pt x="234791" y="22925"/>
                    <a:pt x="230028" y="32450"/>
                  </a:cubicBezTo>
                  <a:cubicBezTo>
                    <a:pt x="225265" y="41975"/>
                    <a:pt x="209788" y="52691"/>
                    <a:pt x="196691" y="61025"/>
                  </a:cubicBezTo>
                  <a:cubicBezTo>
                    <a:pt x="183594" y="69359"/>
                    <a:pt x="163353" y="69359"/>
                    <a:pt x="151447" y="82456"/>
                  </a:cubicBezTo>
                  <a:cubicBezTo>
                    <a:pt x="139541" y="95553"/>
                    <a:pt x="130412" y="119365"/>
                    <a:pt x="125253" y="139606"/>
                  </a:cubicBezTo>
                  <a:cubicBezTo>
                    <a:pt x="120094" y="159847"/>
                    <a:pt x="117316" y="185644"/>
                    <a:pt x="118110" y="213425"/>
                  </a:cubicBezTo>
                  <a:cubicBezTo>
                    <a:pt x="118904" y="241206"/>
                    <a:pt x="120888" y="275337"/>
                    <a:pt x="130016" y="306293"/>
                  </a:cubicBezTo>
                  <a:cubicBezTo>
                    <a:pt x="139144" y="337249"/>
                    <a:pt x="155019" y="369396"/>
                    <a:pt x="172878" y="399162"/>
                  </a:cubicBezTo>
                  <a:cubicBezTo>
                    <a:pt x="190737" y="428928"/>
                    <a:pt x="214153" y="465043"/>
                    <a:pt x="237172" y="484887"/>
                  </a:cubicBezTo>
                  <a:cubicBezTo>
                    <a:pt x="260191" y="504731"/>
                    <a:pt x="289163" y="513858"/>
                    <a:pt x="310991" y="518224"/>
                  </a:cubicBezTo>
                  <a:cubicBezTo>
                    <a:pt x="332819" y="522590"/>
                    <a:pt x="348296" y="517828"/>
                    <a:pt x="368140" y="511081"/>
                  </a:cubicBezTo>
                  <a:cubicBezTo>
                    <a:pt x="387984" y="504334"/>
                    <a:pt x="411797" y="486077"/>
                    <a:pt x="430053" y="477743"/>
                  </a:cubicBezTo>
                  <a:cubicBezTo>
                    <a:pt x="448309" y="469409"/>
                    <a:pt x="464184" y="469409"/>
                    <a:pt x="477678" y="461075"/>
                  </a:cubicBezTo>
                  <a:cubicBezTo>
                    <a:pt x="487799" y="454825"/>
                    <a:pt x="488320" y="441653"/>
                    <a:pt x="497826" y="433616"/>
                  </a:cubicBezTo>
                  <a:lnTo>
                    <a:pt x="508925" y="428669"/>
                  </a:lnTo>
                  <a:lnTo>
                    <a:pt x="537210" y="446786"/>
                  </a:lnTo>
                  <a:cubicBezTo>
                    <a:pt x="595947" y="480123"/>
                    <a:pt x="668575" y="519018"/>
                    <a:pt x="741997" y="544418"/>
                  </a:cubicBezTo>
                  <a:cubicBezTo>
                    <a:pt x="815419" y="569818"/>
                    <a:pt x="912257" y="587678"/>
                    <a:pt x="977741" y="599187"/>
                  </a:cubicBezTo>
                  <a:cubicBezTo>
                    <a:pt x="1026854" y="607819"/>
                    <a:pt x="1055653" y="611540"/>
                    <a:pt x="1093269" y="612861"/>
                  </a:cubicBezTo>
                  <a:lnTo>
                    <a:pt x="1129259" y="613392"/>
                  </a:lnTo>
                  <a:lnTo>
                    <a:pt x="1137285" y="625381"/>
                  </a:lnTo>
                  <a:cubicBezTo>
                    <a:pt x="1157129" y="644431"/>
                    <a:pt x="1175385" y="655941"/>
                    <a:pt x="1196816" y="670625"/>
                  </a:cubicBezTo>
                  <a:cubicBezTo>
                    <a:pt x="1218247" y="685309"/>
                    <a:pt x="1237297" y="700390"/>
                    <a:pt x="1265872" y="713487"/>
                  </a:cubicBezTo>
                  <a:cubicBezTo>
                    <a:pt x="1294447" y="726584"/>
                    <a:pt x="1325800" y="743253"/>
                    <a:pt x="1368266" y="749206"/>
                  </a:cubicBezTo>
                  <a:cubicBezTo>
                    <a:pt x="1410732" y="755159"/>
                    <a:pt x="1478200" y="751190"/>
                    <a:pt x="1520666" y="749206"/>
                  </a:cubicBezTo>
                  <a:cubicBezTo>
                    <a:pt x="1563132" y="747222"/>
                    <a:pt x="1602423" y="734125"/>
                    <a:pt x="1623060" y="737300"/>
                  </a:cubicBezTo>
                  <a:cubicBezTo>
                    <a:pt x="1643697" y="740475"/>
                    <a:pt x="1645681" y="759525"/>
                    <a:pt x="1644490" y="768256"/>
                  </a:cubicBezTo>
                  <a:cubicBezTo>
                    <a:pt x="1643299" y="776987"/>
                    <a:pt x="1630997" y="781353"/>
                    <a:pt x="1615916" y="789687"/>
                  </a:cubicBezTo>
                  <a:cubicBezTo>
                    <a:pt x="1600835" y="798021"/>
                    <a:pt x="1582578" y="811118"/>
                    <a:pt x="1554003" y="818262"/>
                  </a:cubicBezTo>
                  <a:cubicBezTo>
                    <a:pt x="1525428" y="825406"/>
                    <a:pt x="1481772" y="832550"/>
                    <a:pt x="1444466" y="832550"/>
                  </a:cubicBezTo>
                  <a:cubicBezTo>
                    <a:pt x="1407160" y="832550"/>
                    <a:pt x="1365488" y="821834"/>
                    <a:pt x="1330166" y="818262"/>
                  </a:cubicBezTo>
                  <a:cubicBezTo>
                    <a:pt x="1294844" y="814690"/>
                    <a:pt x="1259522" y="809134"/>
                    <a:pt x="1232535" y="811118"/>
                  </a:cubicBezTo>
                  <a:cubicBezTo>
                    <a:pt x="1205548" y="813102"/>
                    <a:pt x="1192054" y="823421"/>
                    <a:pt x="1168241" y="830168"/>
                  </a:cubicBezTo>
                  <a:cubicBezTo>
                    <a:pt x="1144429" y="836915"/>
                    <a:pt x="1115854" y="848028"/>
                    <a:pt x="1089660" y="851600"/>
                  </a:cubicBezTo>
                  <a:cubicBezTo>
                    <a:pt x="1063466" y="855172"/>
                    <a:pt x="1031319" y="848028"/>
                    <a:pt x="1011078" y="851600"/>
                  </a:cubicBezTo>
                  <a:cubicBezTo>
                    <a:pt x="990837" y="855172"/>
                    <a:pt x="975360" y="863109"/>
                    <a:pt x="968216" y="873031"/>
                  </a:cubicBezTo>
                  <a:cubicBezTo>
                    <a:pt x="961072" y="882953"/>
                    <a:pt x="967422" y="897240"/>
                    <a:pt x="968216" y="911131"/>
                  </a:cubicBezTo>
                  <a:cubicBezTo>
                    <a:pt x="969010" y="925022"/>
                    <a:pt x="977344" y="942088"/>
                    <a:pt x="972978" y="956375"/>
                  </a:cubicBezTo>
                  <a:cubicBezTo>
                    <a:pt x="968612" y="970662"/>
                    <a:pt x="954722" y="990109"/>
                    <a:pt x="942022" y="996856"/>
                  </a:cubicBezTo>
                  <a:cubicBezTo>
                    <a:pt x="929322" y="1003603"/>
                    <a:pt x="911859" y="997253"/>
                    <a:pt x="896778" y="996856"/>
                  </a:cubicBezTo>
                  <a:cubicBezTo>
                    <a:pt x="881697" y="996459"/>
                    <a:pt x="860663" y="989315"/>
                    <a:pt x="851535" y="994474"/>
                  </a:cubicBezTo>
                  <a:cubicBezTo>
                    <a:pt x="842407" y="999633"/>
                    <a:pt x="832882" y="1016700"/>
                    <a:pt x="842010" y="1027812"/>
                  </a:cubicBezTo>
                  <a:cubicBezTo>
                    <a:pt x="851138" y="1038924"/>
                    <a:pt x="874950" y="1050435"/>
                    <a:pt x="906303" y="1061150"/>
                  </a:cubicBezTo>
                  <a:cubicBezTo>
                    <a:pt x="937656" y="1071866"/>
                    <a:pt x="982106" y="1082580"/>
                    <a:pt x="1030128" y="1092105"/>
                  </a:cubicBezTo>
                  <a:cubicBezTo>
                    <a:pt x="1078150" y="1101630"/>
                    <a:pt x="1139666" y="1112743"/>
                    <a:pt x="1194435" y="1118299"/>
                  </a:cubicBezTo>
                  <a:cubicBezTo>
                    <a:pt x="1249204" y="1123855"/>
                    <a:pt x="1319450" y="1121077"/>
                    <a:pt x="1358741" y="1125443"/>
                  </a:cubicBezTo>
                  <a:cubicBezTo>
                    <a:pt x="1398032" y="1129809"/>
                    <a:pt x="1414304" y="1132984"/>
                    <a:pt x="1430179" y="1144493"/>
                  </a:cubicBezTo>
                  <a:cubicBezTo>
                    <a:pt x="1446054" y="1156002"/>
                    <a:pt x="1459547" y="1181402"/>
                    <a:pt x="1453991" y="1194499"/>
                  </a:cubicBezTo>
                  <a:cubicBezTo>
                    <a:pt x="1448435" y="1207596"/>
                    <a:pt x="1422638" y="1218709"/>
                    <a:pt x="1396841" y="1223075"/>
                  </a:cubicBezTo>
                  <a:cubicBezTo>
                    <a:pt x="1371044" y="1227441"/>
                    <a:pt x="1340484" y="1225853"/>
                    <a:pt x="1299209" y="1220693"/>
                  </a:cubicBezTo>
                  <a:cubicBezTo>
                    <a:pt x="1257934" y="1215533"/>
                    <a:pt x="1203166" y="1202833"/>
                    <a:pt x="1149191" y="1192118"/>
                  </a:cubicBezTo>
                  <a:cubicBezTo>
                    <a:pt x="1095216" y="1181403"/>
                    <a:pt x="1023382" y="1169100"/>
                    <a:pt x="975360" y="1156400"/>
                  </a:cubicBezTo>
                  <a:cubicBezTo>
                    <a:pt x="927338" y="1143700"/>
                    <a:pt x="904716" y="1133777"/>
                    <a:pt x="861060" y="1115918"/>
                  </a:cubicBezTo>
                  <a:cubicBezTo>
                    <a:pt x="817404" y="1098059"/>
                    <a:pt x="762238" y="1071469"/>
                    <a:pt x="713422" y="1049244"/>
                  </a:cubicBezTo>
                  <a:cubicBezTo>
                    <a:pt x="664606" y="1027019"/>
                    <a:pt x="618966" y="1000428"/>
                    <a:pt x="568166" y="982568"/>
                  </a:cubicBezTo>
                  <a:cubicBezTo>
                    <a:pt x="517366" y="964709"/>
                    <a:pt x="408622" y="942087"/>
                    <a:pt x="408622" y="942087"/>
                  </a:cubicBezTo>
                  <a:cubicBezTo>
                    <a:pt x="352266" y="927800"/>
                    <a:pt x="272494" y="910734"/>
                    <a:pt x="230028" y="896843"/>
                  </a:cubicBezTo>
                  <a:cubicBezTo>
                    <a:pt x="187562" y="882952"/>
                    <a:pt x="168909" y="871840"/>
                    <a:pt x="153828" y="858743"/>
                  </a:cubicBezTo>
                  <a:cubicBezTo>
                    <a:pt x="138747" y="845646"/>
                    <a:pt x="134779" y="826595"/>
                    <a:pt x="139541" y="818261"/>
                  </a:cubicBezTo>
                  <a:cubicBezTo>
                    <a:pt x="144303" y="809927"/>
                    <a:pt x="155416" y="803578"/>
                    <a:pt x="182403" y="808737"/>
                  </a:cubicBezTo>
                  <a:cubicBezTo>
                    <a:pt x="209390" y="813896"/>
                    <a:pt x="259397" y="835724"/>
                    <a:pt x="301466" y="849218"/>
                  </a:cubicBezTo>
                  <a:cubicBezTo>
                    <a:pt x="343535" y="862712"/>
                    <a:pt x="383619" y="879381"/>
                    <a:pt x="434816" y="889700"/>
                  </a:cubicBezTo>
                  <a:cubicBezTo>
                    <a:pt x="486013" y="900019"/>
                    <a:pt x="557450" y="906766"/>
                    <a:pt x="608647" y="911131"/>
                  </a:cubicBezTo>
                  <a:cubicBezTo>
                    <a:pt x="659844" y="915497"/>
                    <a:pt x="709850" y="919862"/>
                    <a:pt x="741997" y="915893"/>
                  </a:cubicBezTo>
                  <a:cubicBezTo>
                    <a:pt x="774144" y="911924"/>
                    <a:pt x="793591" y="900018"/>
                    <a:pt x="801528" y="887318"/>
                  </a:cubicBezTo>
                  <a:cubicBezTo>
                    <a:pt x="809465" y="874618"/>
                    <a:pt x="808672" y="853981"/>
                    <a:pt x="789622" y="839693"/>
                  </a:cubicBezTo>
                  <a:cubicBezTo>
                    <a:pt x="770572" y="825406"/>
                    <a:pt x="748347" y="820643"/>
                    <a:pt x="687228" y="801593"/>
                  </a:cubicBezTo>
                  <a:cubicBezTo>
                    <a:pt x="626109" y="782543"/>
                    <a:pt x="497126" y="751190"/>
                    <a:pt x="422910" y="725393"/>
                  </a:cubicBezTo>
                  <a:cubicBezTo>
                    <a:pt x="348695" y="699596"/>
                    <a:pt x="297497" y="681340"/>
                    <a:pt x="241935" y="646812"/>
                  </a:cubicBezTo>
                  <a:cubicBezTo>
                    <a:pt x="186373" y="612284"/>
                    <a:pt x="128429" y="565056"/>
                    <a:pt x="89535" y="518225"/>
                  </a:cubicBezTo>
                  <a:cubicBezTo>
                    <a:pt x="50641" y="471394"/>
                    <a:pt x="18098" y="411466"/>
                    <a:pt x="8572" y="365825"/>
                  </a:cubicBezTo>
                  <a:cubicBezTo>
                    <a:pt x="-954" y="320184"/>
                    <a:pt x="-2540" y="301134"/>
                    <a:pt x="3810" y="258668"/>
                  </a:cubicBezTo>
                  <a:cubicBezTo>
                    <a:pt x="10160" y="216202"/>
                    <a:pt x="30003" y="147940"/>
                    <a:pt x="46672" y="111031"/>
                  </a:cubicBezTo>
                  <a:cubicBezTo>
                    <a:pt x="63341" y="74122"/>
                    <a:pt x="81994" y="55071"/>
                    <a:pt x="103822" y="37212"/>
                  </a:cubicBezTo>
                  <a:cubicBezTo>
                    <a:pt x="125650" y="19353"/>
                    <a:pt x="157400" y="9431"/>
                    <a:pt x="177641" y="3875"/>
                  </a:cubicBezTo>
                  <a:cubicBezTo>
                    <a:pt x="187761" y="1097"/>
                    <a:pt x="197485" y="-93"/>
                    <a:pt x="205770" y="6"/>
                  </a:cubicBezTo>
                  <a:close/>
                </a:path>
              </a:pathLst>
            </a:custGeom>
            <a:noFill/>
            <a:ln w="19050">
              <a:solidFill>
                <a:srgbClr val="AED8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16" name="任意多边形 1215"/>
            <p:cNvSpPr/>
            <p:nvPr/>
          </p:nvSpPr>
          <p:spPr>
            <a:xfrm>
              <a:off x="7274066" y="2286121"/>
              <a:ext cx="65369" cy="241407"/>
            </a:xfrm>
            <a:custGeom>
              <a:avLst/>
              <a:gdLst>
                <a:gd name="connsiteX0" fmla="*/ 30939 w 65369"/>
                <a:gd name="connsiteY0" fmla="*/ 0 h 241407"/>
                <a:gd name="connsiteX1" fmla="*/ 36521 w 65369"/>
                <a:gd name="connsiteY1" fmla="*/ 12084 h 241407"/>
                <a:gd name="connsiteX2" fmla="*/ 45897 w 65369"/>
                <a:gd name="connsiteY2" fmla="*/ 49886 h 241407"/>
                <a:gd name="connsiteX3" fmla="*/ 60184 w 65369"/>
                <a:gd name="connsiteY3" fmla="*/ 142755 h 241407"/>
                <a:gd name="connsiteX4" fmla="*/ 64947 w 65369"/>
                <a:gd name="connsiteY4" fmla="*/ 226099 h 241407"/>
                <a:gd name="connsiteX5" fmla="*/ 64828 w 65369"/>
                <a:gd name="connsiteY5" fmla="*/ 231520 h 241407"/>
                <a:gd name="connsiteX6" fmla="*/ 31609 w 65369"/>
                <a:gd name="connsiteY6" fmla="*/ 241180 h 241407"/>
                <a:gd name="connsiteX7" fmla="*/ 653 w 65369"/>
                <a:gd name="connsiteY7" fmla="*/ 218161 h 241407"/>
                <a:gd name="connsiteX8" fmla="*/ 12559 w 65369"/>
                <a:gd name="connsiteY8" fmla="*/ 158630 h 241407"/>
                <a:gd name="connsiteX9" fmla="*/ 36372 w 65369"/>
                <a:gd name="connsiteY9" fmla="*/ 71318 h 241407"/>
                <a:gd name="connsiteX10" fmla="*/ 34288 w 65369"/>
                <a:gd name="connsiteY10" fmla="*/ 15656 h 241407"/>
                <a:gd name="connsiteX11" fmla="*/ 30939 w 65369"/>
                <a:gd name="connsiteY11" fmla="*/ 0 h 241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69" h="241407">
                  <a:moveTo>
                    <a:pt x="30939" y="0"/>
                  </a:moveTo>
                  <a:lnTo>
                    <a:pt x="36521" y="12084"/>
                  </a:lnTo>
                  <a:cubicBezTo>
                    <a:pt x="40043" y="23693"/>
                    <a:pt x="42722" y="36393"/>
                    <a:pt x="45897" y="49886"/>
                  </a:cubicBezTo>
                  <a:cubicBezTo>
                    <a:pt x="52247" y="76873"/>
                    <a:pt x="57009" y="113386"/>
                    <a:pt x="60184" y="142755"/>
                  </a:cubicBezTo>
                  <a:cubicBezTo>
                    <a:pt x="63359" y="172124"/>
                    <a:pt x="66534" y="201493"/>
                    <a:pt x="64947" y="226099"/>
                  </a:cubicBezTo>
                  <a:lnTo>
                    <a:pt x="64828" y="231520"/>
                  </a:lnTo>
                  <a:lnTo>
                    <a:pt x="31609" y="241180"/>
                  </a:lnTo>
                  <a:cubicBezTo>
                    <a:pt x="15073" y="243164"/>
                    <a:pt x="3828" y="231919"/>
                    <a:pt x="653" y="218161"/>
                  </a:cubicBezTo>
                  <a:cubicBezTo>
                    <a:pt x="-2522" y="204403"/>
                    <a:pt x="6606" y="183104"/>
                    <a:pt x="12559" y="158630"/>
                  </a:cubicBezTo>
                  <a:cubicBezTo>
                    <a:pt x="18512" y="134156"/>
                    <a:pt x="34785" y="104655"/>
                    <a:pt x="36372" y="71318"/>
                  </a:cubicBezTo>
                  <a:cubicBezTo>
                    <a:pt x="37166" y="54650"/>
                    <a:pt x="36570" y="35269"/>
                    <a:pt x="34288" y="15656"/>
                  </a:cubicBezTo>
                  <a:lnTo>
                    <a:pt x="30939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63AED3">
                    <a:shade val="30000"/>
                    <a:satMod val="115000"/>
                  </a:srgbClr>
                </a:gs>
                <a:gs pos="50000">
                  <a:srgbClr val="63AED3">
                    <a:shade val="67500"/>
                    <a:satMod val="115000"/>
                  </a:srgbClr>
                </a:gs>
                <a:gs pos="100000">
                  <a:srgbClr val="63AED3">
                    <a:shade val="100000"/>
                    <a:satMod val="115000"/>
                  </a:srgbClr>
                </a:gs>
              </a:gsLst>
              <a:lin ang="0" scaled="1"/>
              <a:tileRect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17" name="任意多边形 1216"/>
            <p:cNvSpPr/>
            <p:nvPr/>
          </p:nvSpPr>
          <p:spPr>
            <a:xfrm>
              <a:off x="6452732" y="2357243"/>
              <a:ext cx="606376" cy="755291"/>
            </a:xfrm>
            <a:custGeom>
              <a:avLst/>
              <a:gdLst>
                <a:gd name="connsiteX0" fmla="*/ 584716 w 606376"/>
                <a:gd name="connsiteY0" fmla="*/ 0 h 752910"/>
                <a:gd name="connsiteX1" fmla="*/ 587432 w 606376"/>
                <a:gd name="connsiteY1" fmla="*/ 8827 h 752910"/>
                <a:gd name="connsiteX2" fmla="*/ 593385 w 606376"/>
                <a:gd name="connsiteY2" fmla="*/ 54963 h 752910"/>
                <a:gd name="connsiteX3" fmla="*/ 605291 w 606376"/>
                <a:gd name="connsiteY3" fmla="*/ 197838 h 752910"/>
                <a:gd name="connsiteX4" fmla="*/ 605291 w 606376"/>
                <a:gd name="connsiteY4" fmla="*/ 326426 h 752910"/>
                <a:gd name="connsiteX5" fmla="*/ 605291 w 606376"/>
                <a:gd name="connsiteY5" fmla="*/ 402328 h 752910"/>
                <a:gd name="connsiteX6" fmla="*/ 604482 w 606376"/>
                <a:gd name="connsiteY6" fmla="*/ 429941 h 752910"/>
                <a:gd name="connsiteX7" fmla="*/ 592593 w 606376"/>
                <a:gd name="connsiteY7" fmla="*/ 455808 h 752910"/>
                <a:gd name="connsiteX8" fmla="*/ 471943 w 606376"/>
                <a:gd name="connsiteY8" fmla="*/ 587570 h 752910"/>
                <a:gd name="connsiteX9" fmla="*/ 325893 w 606376"/>
                <a:gd name="connsiteY9" fmla="*/ 642339 h 752910"/>
                <a:gd name="connsiteX10" fmla="*/ 198893 w 606376"/>
                <a:gd name="connsiteY10" fmla="*/ 665358 h 752910"/>
                <a:gd name="connsiteX11" fmla="*/ 78243 w 606376"/>
                <a:gd name="connsiteY11" fmla="*/ 719333 h 752910"/>
                <a:gd name="connsiteX12" fmla="*/ 33396 w 606376"/>
                <a:gd name="connsiteY12" fmla="*/ 742947 h 752910"/>
                <a:gd name="connsiteX13" fmla="*/ 11757 w 606376"/>
                <a:gd name="connsiteY13" fmla="*/ 752910 h 752910"/>
                <a:gd name="connsiteX14" fmla="*/ 1644 w 606376"/>
                <a:gd name="connsiteY14" fmla="*/ 724690 h 752910"/>
                <a:gd name="connsiteX15" fmla="*/ 2835 w 606376"/>
                <a:gd name="connsiteY15" fmla="*/ 635988 h 752910"/>
                <a:gd name="connsiteX16" fmla="*/ 2835 w 606376"/>
                <a:gd name="connsiteY16" fmla="*/ 516926 h 752910"/>
                <a:gd name="connsiteX17" fmla="*/ 4429 w 606376"/>
                <a:gd name="connsiteY17" fmla="*/ 500005 h 752910"/>
                <a:gd name="connsiteX18" fmla="*/ 7599 w 606376"/>
                <a:gd name="connsiteY18" fmla="*/ 507402 h 752910"/>
                <a:gd name="connsiteX19" fmla="*/ 48081 w 606376"/>
                <a:gd name="connsiteY19" fmla="*/ 512164 h 752910"/>
                <a:gd name="connsiteX20" fmla="*/ 69512 w 606376"/>
                <a:gd name="connsiteY20" fmla="*/ 478827 h 752910"/>
                <a:gd name="connsiteX21" fmla="*/ 98087 w 606376"/>
                <a:gd name="connsiteY21" fmla="*/ 443108 h 752910"/>
                <a:gd name="connsiteX22" fmla="*/ 162381 w 606376"/>
                <a:gd name="connsiteY22" fmla="*/ 400246 h 752910"/>
                <a:gd name="connsiteX23" fmla="*/ 264774 w 606376"/>
                <a:gd name="connsiteY23" fmla="*/ 352621 h 752910"/>
                <a:gd name="connsiteX24" fmla="*/ 355262 w 606376"/>
                <a:gd name="connsiteY24" fmla="*/ 293089 h 752910"/>
                <a:gd name="connsiteX25" fmla="*/ 462417 w 606376"/>
                <a:gd name="connsiteY25" fmla="*/ 219271 h 752910"/>
                <a:gd name="connsiteX26" fmla="*/ 555287 w 606376"/>
                <a:gd name="connsiteY26" fmla="*/ 116877 h 752910"/>
                <a:gd name="connsiteX27" fmla="*/ 586243 w 606376"/>
                <a:gd name="connsiteY27" fmla="*/ 24008 h 752910"/>
                <a:gd name="connsiteX28" fmla="*/ 584716 w 606376"/>
                <a:gd name="connsiteY28" fmla="*/ 0 h 752910"/>
                <a:gd name="connsiteX0" fmla="*/ 584716 w 606376"/>
                <a:gd name="connsiteY0" fmla="*/ 0 h 755291"/>
                <a:gd name="connsiteX1" fmla="*/ 587432 w 606376"/>
                <a:gd name="connsiteY1" fmla="*/ 8827 h 755291"/>
                <a:gd name="connsiteX2" fmla="*/ 593385 w 606376"/>
                <a:gd name="connsiteY2" fmla="*/ 54963 h 755291"/>
                <a:gd name="connsiteX3" fmla="*/ 605291 w 606376"/>
                <a:gd name="connsiteY3" fmla="*/ 197838 h 755291"/>
                <a:gd name="connsiteX4" fmla="*/ 605291 w 606376"/>
                <a:gd name="connsiteY4" fmla="*/ 326426 h 755291"/>
                <a:gd name="connsiteX5" fmla="*/ 605291 w 606376"/>
                <a:gd name="connsiteY5" fmla="*/ 402328 h 755291"/>
                <a:gd name="connsiteX6" fmla="*/ 604482 w 606376"/>
                <a:gd name="connsiteY6" fmla="*/ 429941 h 755291"/>
                <a:gd name="connsiteX7" fmla="*/ 592593 w 606376"/>
                <a:gd name="connsiteY7" fmla="*/ 455808 h 755291"/>
                <a:gd name="connsiteX8" fmla="*/ 471943 w 606376"/>
                <a:gd name="connsiteY8" fmla="*/ 587570 h 755291"/>
                <a:gd name="connsiteX9" fmla="*/ 325893 w 606376"/>
                <a:gd name="connsiteY9" fmla="*/ 642339 h 755291"/>
                <a:gd name="connsiteX10" fmla="*/ 198893 w 606376"/>
                <a:gd name="connsiteY10" fmla="*/ 665358 h 755291"/>
                <a:gd name="connsiteX11" fmla="*/ 78243 w 606376"/>
                <a:gd name="connsiteY11" fmla="*/ 719333 h 755291"/>
                <a:gd name="connsiteX12" fmla="*/ 33396 w 606376"/>
                <a:gd name="connsiteY12" fmla="*/ 742947 h 755291"/>
                <a:gd name="connsiteX13" fmla="*/ 6994 w 606376"/>
                <a:gd name="connsiteY13" fmla="*/ 755291 h 755291"/>
                <a:gd name="connsiteX14" fmla="*/ 1644 w 606376"/>
                <a:gd name="connsiteY14" fmla="*/ 724690 h 755291"/>
                <a:gd name="connsiteX15" fmla="*/ 2835 w 606376"/>
                <a:gd name="connsiteY15" fmla="*/ 635988 h 755291"/>
                <a:gd name="connsiteX16" fmla="*/ 2835 w 606376"/>
                <a:gd name="connsiteY16" fmla="*/ 516926 h 755291"/>
                <a:gd name="connsiteX17" fmla="*/ 4429 w 606376"/>
                <a:gd name="connsiteY17" fmla="*/ 500005 h 755291"/>
                <a:gd name="connsiteX18" fmla="*/ 7599 w 606376"/>
                <a:gd name="connsiteY18" fmla="*/ 507402 h 755291"/>
                <a:gd name="connsiteX19" fmla="*/ 48081 w 606376"/>
                <a:gd name="connsiteY19" fmla="*/ 512164 h 755291"/>
                <a:gd name="connsiteX20" fmla="*/ 69512 w 606376"/>
                <a:gd name="connsiteY20" fmla="*/ 478827 h 755291"/>
                <a:gd name="connsiteX21" fmla="*/ 98087 w 606376"/>
                <a:gd name="connsiteY21" fmla="*/ 443108 h 755291"/>
                <a:gd name="connsiteX22" fmla="*/ 162381 w 606376"/>
                <a:gd name="connsiteY22" fmla="*/ 400246 h 755291"/>
                <a:gd name="connsiteX23" fmla="*/ 264774 w 606376"/>
                <a:gd name="connsiteY23" fmla="*/ 352621 h 755291"/>
                <a:gd name="connsiteX24" fmla="*/ 355262 w 606376"/>
                <a:gd name="connsiteY24" fmla="*/ 293089 h 755291"/>
                <a:gd name="connsiteX25" fmla="*/ 462417 w 606376"/>
                <a:gd name="connsiteY25" fmla="*/ 219271 h 755291"/>
                <a:gd name="connsiteX26" fmla="*/ 555287 w 606376"/>
                <a:gd name="connsiteY26" fmla="*/ 116877 h 755291"/>
                <a:gd name="connsiteX27" fmla="*/ 586243 w 606376"/>
                <a:gd name="connsiteY27" fmla="*/ 24008 h 755291"/>
                <a:gd name="connsiteX28" fmla="*/ 584716 w 606376"/>
                <a:gd name="connsiteY28" fmla="*/ 0 h 75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606376" h="755291">
                  <a:moveTo>
                    <a:pt x="584716" y="0"/>
                  </a:moveTo>
                  <a:lnTo>
                    <a:pt x="587432" y="8827"/>
                  </a:lnTo>
                  <a:cubicBezTo>
                    <a:pt x="589615" y="21626"/>
                    <a:pt x="591004" y="36310"/>
                    <a:pt x="593385" y="54963"/>
                  </a:cubicBezTo>
                  <a:cubicBezTo>
                    <a:pt x="598148" y="92269"/>
                    <a:pt x="603307" y="152594"/>
                    <a:pt x="605291" y="197838"/>
                  </a:cubicBezTo>
                  <a:cubicBezTo>
                    <a:pt x="607275" y="243082"/>
                    <a:pt x="606085" y="280389"/>
                    <a:pt x="605291" y="326426"/>
                  </a:cubicBezTo>
                  <a:cubicBezTo>
                    <a:pt x="604894" y="349445"/>
                    <a:pt x="605490" y="376234"/>
                    <a:pt x="605291" y="402328"/>
                  </a:cubicBezTo>
                  <a:cubicBezTo>
                    <a:pt x="605021" y="411532"/>
                    <a:pt x="604752" y="420737"/>
                    <a:pt x="604482" y="429941"/>
                  </a:cubicBezTo>
                  <a:lnTo>
                    <a:pt x="592593" y="455808"/>
                  </a:lnTo>
                  <a:cubicBezTo>
                    <a:pt x="562960" y="503168"/>
                    <a:pt x="516393" y="556482"/>
                    <a:pt x="471943" y="587570"/>
                  </a:cubicBezTo>
                  <a:cubicBezTo>
                    <a:pt x="427493" y="618658"/>
                    <a:pt x="371401" y="629374"/>
                    <a:pt x="325893" y="642339"/>
                  </a:cubicBezTo>
                  <a:cubicBezTo>
                    <a:pt x="280385" y="655304"/>
                    <a:pt x="240168" y="652526"/>
                    <a:pt x="198893" y="665358"/>
                  </a:cubicBezTo>
                  <a:cubicBezTo>
                    <a:pt x="157618" y="678190"/>
                    <a:pt x="119518" y="700812"/>
                    <a:pt x="78243" y="719333"/>
                  </a:cubicBezTo>
                  <a:cubicBezTo>
                    <a:pt x="78243" y="719333"/>
                    <a:pt x="58929" y="730313"/>
                    <a:pt x="33396" y="742947"/>
                  </a:cubicBezTo>
                  <a:lnTo>
                    <a:pt x="6994" y="755291"/>
                  </a:lnTo>
                  <a:cubicBezTo>
                    <a:pt x="3623" y="745884"/>
                    <a:pt x="5015" y="734097"/>
                    <a:pt x="1644" y="724690"/>
                  </a:cubicBezTo>
                  <a:cubicBezTo>
                    <a:pt x="-2325" y="695222"/>
                    <a:pt x="2041" y="660396"/>
                    <a:pt x="2835" y="635988"/>
                  </a:cubicBezTo>
                  <a:cubicBezTo>
                    <a:pt x="4424" y="587172"/>
                    <a:pt x="57" y="549073"/>
                    <a:pt x="2835" y="516926"/>
                  </a:cubicBezTo>
                  <a:lnTo>
                    <a:pt x="4429" y="500005"/>
                  </a:lnTo>
                  <a:lnTo>
                    <a:pt x="7599" y="507402"/>
                  </a:lnTo>
                  <a:cubicBezTo>
                    <a:pt x="15537" y="515736"/>
                    <a:pt x="37762" y="516926"/>
                    <a:pt x="48081" y="512164"/>
                  </a:cubicBezTo>
                  <a:cubicBezTo>
                    <a:pt x="58400" y="507402"/>
                    <a:pt x="61178" y="490336"/>
                    <a:pt x="69512" y="478827"/>
                  </a:cubicBezTo>
                  <a:cubicBezTo>
                    <a:pt x="77846" y="467318"/>
                    <a:pt x="82609" y="456205"/>
                    <a:pt x="98087" y="443108"/>
                  </a:cubicBezTo>
                  <a:cubicBezTo>
                    <a:pt x="113565" y="430011"/>
                    <a:pt x="134600" y="415327"/>
                    <a:pt x="162381" y="400246"/>
                  </a:cubicBezTo>
                  <a:cubicBezTo>
                    <a:pt x="190162" y="385165"/>
                    <a:pt x="232627" y="370480"/>
                    <a:pt x="264774" y="352621"/>
                  </a:cubicBezTo>
                  <a:cubicBezTo>
                    <a:pt x="296921" y="334762"/>
                    <a:pt x="322322" y="315314"/>
                    <a:pt x="355262" y="293089"/>
                  </a:cubicBezTo>
                  <a:cubicBezTo>
                    <a:pt x="388202" y="270864"/>
                    <a:pt x="429080" y="248640"/>
                    <a:pt x="462417" y="219271"/>
                  </a:cubicBezTo>
                  <a:cubicBezTo>
                    <a:pt x="495754" y="189902"/>
                    <a:pt x="534649" y="149421"/>
                    <a:pt x="555287" y="116877"/>
                  </a:cubicBezTo>
                  <a:cubicBezTo>
                    <a:pt x="575925" y="84333"/>
                    <a:pt x="584259" y="52980"/>
                    <a:pt x="586243" y="24008"/>
                  </a:cubicBezTo>
                  <a:lnTo>
                    <a:pt x="584716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63AED3">
                    <a:shade val="30000"/>
                    <a:satMod val="115000"/>
                  </a:srgbClr>
                </a:gs>
                <a:gs pos="50000">
                  <a:srgbClr val="63AED3">
                    <a:shade val="67500"/>
                    <a:satMod val="115000"/>
                  </a:srgbClr>
                </a:gs>
                <a:gs pos="100000">
                  <a:srgbClr val="63AED3">
                    <a:shade val="100000"/>
                    <a:satMod val="115000"/>
                  </a:srgbClr>
                </a:gs>
              </a:gsLst>
              <a:lin ang="0" scaled="1"/>
              <a:tileRect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18" name="任意多边形 1217"/>
            <p:cNvSpPr/>
            <p:nvPr/>
          </p:nvSpPr>
          <p:spPr>
            <a:xfrm>
              <a:off x="6451480" y="2219326"/>
              <a:ext cx="587918" cy="652866"/>
            </a:xfrm>
            <a:custGeom>
              <a:avLst/>
              <a:gdLst>
                <a:gd name="connsiteX0" fmla="*/ 568271 w 587838"/>
                <a:gd name="connsiteY0" fmla="*/ 83344 h 655247"/>
                <a:gd name="connsiteX1" fmla="*/ 587321 w 587838"/>
                <a:gd name="connsiteY1" fmla="*/ 164306 h 655247"/>
                <a:gd name="connsiteX2" fmla="*/ 556365 w 587838"/>
                <a:gd name="connsiteY2" fmla="*/ 247650 h 655247"/>
                <a:gd name="connsiteX3" fmla="*/ 456352 w 587838"/>
                <a:gd name="connsiteY3" fmla="*/ 361950 h 655247"/>
                <a:gd name="connsiteX4" fmla="*/ 353959 w 587838"/>
                <a:gd name="connsiteY4" fmla="*/ 431006 h 655247"/>
                <a:gd name="connsiteX5" fmla="*/ 265852 w 587838"/>
                <a:gd name="connsiteY5" fmla="*/ 497681 h 655247"/>
                <a:gd name="connsiteX6" fmla="*/ 163459 w 587838"/>
                <a:gd name="connsiteY6" fmla="*/ 540544 h 655247"/>
                <a:gd name="connsiteX7" fmla="*/ 99165 w 587838"/>
                <a:gd name="connsiteY7" fmla="*/ 583406 h 655247"/>
                <a:gd name="connsiteX8" fmla="*/ 70590 w 587838"/>
                <a:gd name="connsiteY8" fmla="*/ 619125 h 655247"/>
                <a:gd name="connsiteX9" fmla="*/ 49159 w 587838"/>
                <a:gd name="connsiteY9" fmla="*/ 652462 h 655247"/>
                <a:gd name="connsiteX10" fmla="*/ 8677 w 587838"/>
                <a:gd name="connsiteY10" fmla="*/ 647700 h 655247"/>
                <a:gd name="connsiteX11" fmla="*/ 1534 w 587838"/>
                <a:gd name="connsiteY11" fmla="*/ 602456 h 655247"/>
                <a:gd name="connsiteX12" fmla="*/ 30109 w 587838"/>
                <a:gd name="connsiteY12" fmla="*/ 531019 h 655247"/>
                <a:gd name="connsiteX13" fmla="*/ 127740 w 587838"/>
                <a:gd name="connsiteY13" fmla="*/ 471487 h 655247"/>
                <a:gd name="connsiteX14" fmla="*/ 265852 w 587838"/>
                <a:gd name="connsiteY14" fmla="*/ 390525 h 655247"/>
                <a:gd name="connsiteX15" fmla="*/ 394440 w 587838"/>
                <a:gd name="connsiteY15" fmla="*/ 302419 h 655247"/>
                <a:gd name="connsiteX16" fmla="*/ 480165 w 587838"/>
                <a:gd name="connsiteY16" fmla="*/ 223837 h 655247"/>
                <a:gd name="connsiteX17" fmla="*/ 506359 w 587838"/>
                <a:gd name="connsiteY17" fmla="*/ 147637 h 655247"/>
                <a:gd name="connsiteX18" fmla="*/ 475402 w 587838"/>
                <a:gd name="connsiteY18" fmla="*/ 95250 h 655247"/>
                <a:gd name="connsiteX19" fmla="*/ 415871 w 587838"/>
                <a:gd name="connsiteY19" fmla="*/ 57150 h 655247"/>
                <a:gd name="connsiteX20" fmla="*/ 403965 w 587838"/>
                <a:gd name="connsiteY20" fmla="*/ 16669 h 655247"/>
                <a:gd name="connsiteX21" fmla="*/ 413490 w 587838"/>
                <a:gd name="connsiteY21" fmla="*/ 0 h 655247"/>
                <a:gd name="connsiteX22" fmla="*/ 480165 w 587838"/>
                <a:gd name="connsiteY22" fmla="*/ 16669 h 655247"/>
                <a:gd name="connsiteX23" fmla="*/ 568271 w 587838"/>
                <a:gd name="connsiteY23" fmla="*/ 83344 h 655247"/>
                <a:gd name="connsiteX0" fmla="*/ 568271 w 587838"/>
                <a:gd name="connsiteY0" fmla="*/ 83344 h 655247"/>
                <a:gd name="connsiteX1" fmla="*/ 587321 w 587838"/>
                <a:gd name="connsiteY1" fmla="*/ 164306 h 655247"/>
                <a:gd name="connsiteX2" fmla="*/ 556365 w 587838"/>
                <a:gd name="connsiteY2" fmla="*/ 247650 h 655247"/>
                <a:gd name="connsiteX3" fmla="*/ 456352 w 587838"/>
                <a:gd name="connsiteY3" fmla="*/ 361950 h 655247"/>
                <a:gd name="connsiteX4" fmla="*/ 353959 w 587838"/>
                <a:gd name="connsiteY4" fmla="*/ 431006 h 655247"/>
                <a:gd name="connsiteX5" fmla="*/ 265852 w 587838"/>
                <a:gd name="connsiteY5" fmla="*/ 497681 h 655247"/>
                <a:gd name="connsiteX6" fmla="*/ 163459 w 587838"/>
                <a:gd name="connsiteY6" fmla="*/ 540544 h 655247"/>
                <a:gd name="connsiteX7" fmla="*/ 99165 w 587838"/>
                <a:gd name="connsiteY7" fmla="*/ 583406 h 655247"/>
                <a:gd name="connsiteX8" fmla="*/ 70590 w 587838"/>
                <a:gd name="connsiteY8" fmla="*/ 619125 h 655247"/>
                <a:gd name="connsiteX9" fmla="*/ 49159 w 587838"/>
                <a:gd name="connsiteY9" fmla="*/ 652462 h 655247"/>
                <a:gd name="connsiteX10" fmla="*/ 8677 w 587838"/>
                <a:gd name="connsiteY10" fmla="*/ 647700 h 655247"/>
                <a:gd name="connsiteX11" fmla="*/ 1534 w 587838"/>
                <a:gd name="connsiteY11" fmla="*/ 602456 h 655247"/>
                <a:gd name="connsiteX12" fmla="*/ 30109 w 587838"/>
                <a:gd name="connsiteY12" fmla="*/ 531019 h 655247"/>
                <a:gd name="connsiteX13" fmla="*/ 127740 w 587838"/>
                <a:gd name="connsiteY13" fmla="*/ 471487 h 655247"/>
                <a:gd name="connsiteX14" fmla="*/ 265852 w 587838"/>
                <a:gd name="connsiteY14" fmla="*/ 390525 h 655247"/>
                <a:gd name="connsiteX15" fmla="*/ 394440 w 587838"/>
                <a:gd name="connsiteY15" fmla="*/ 302419 h 655247"/>
                <a:gd name="connsiteX16" fmla="*/ 480165 w 587838"/>
                <a:gd name="connsiteY16" fmla="*/ 223837 h 655247"/>
                <a:gd name="connsiteX17" fmla="*/ 506359 w 587838"/>
                <a:gd name="connsiteY17" fmla="*/ 147637 h 655247"/>
                <a:gd name="connsiteX18" fmla="*/ 475402 w 587838"/>
                <a:gd name="connsiteY18" fmla="*/ 95250 h 655247"/>
                <a:gd name="connsiteX19" fmla="*/ 415871 w 587838"/>
                <a:gd name="connsiteY19" fmla="*/ 57150 h 655247"/>
                <a:gd name="connsiteX20" fmla="*/ 399202 w 587838"/>
                <a:gd name="connsiteY20" fmla="*/ 30956 h 655247"/>
                <a:gd name="connsiteX21" fmla="*/ 413490 w 587838"/>
                <a:gd name="connsiteY21" fmla="*/ 0 h 655247"/>
                <a:gd name="connsiteX22" fmla="*/ 480165 w 587838"/>
                <a:gd name="connsiteY22" fmla="*/ 16669 h 655247"/>
                <a:gd name="connsiteX23" fmla="*/ 568271 w 587838"/>
                <a:gd name="connsiteY23" fmla="*/ 83344 h 655247"/>
                <a:gd name="connsiteX0" fmla="*/ 568271 w 587838"/>
                <a:gd name="connsiteY0" fmla="*/ 80963 h 652866"/>
                <a:gd name="connsiteX1" fmla="*/ 587321 w 587838"/>
                <a:gd name="connsiteY1" fmla="*/ 161925 h 652866"/>
                <a:gd name="connsiteX2" fmla="*/ 556365 w 587838"/>
                <a:gd name="connsiteY2" fmla="*/ 245269 h 652866"/>
                <a:gd name="connsiteX3" fmla="*/ 456352 w 587838"/>
                <a:gd name="connsiteY3" fmla="*/ 359569 h 652866"/>
                <a:gd name="connsiteX4" fmla="*/ 353959 w 587838"/>
                <a:gd name="connsiteY4" fmla="*/ 428625 h 652866"/>
                <a:gd name="connsiteX5" fmla="*/ 265852 w 587838"/>
                <a:gd name="connsiteY5" fmla="*/ 495300 h 652866"/>
                <a:gd name="connsiteX6" fmla="*/ 163459 w 587838"/>
                <a:gd name="connsiteY6" fmla="*/ 538163 h 652866"/>
                <a:gd name="connsiteX7" fmla="*/ 99165 w 587838"/>
                <a:gd name="connsiteY7" fmla="*/ 581025 h 652866"/>
                <a:gd name="connsiteX8" fmla="*/ 70590 w 587838"/>
                <a:gd name="connsiteY8" fmla="*/ 616744 h 652866"/>
                <a:gd name="connsiteX9" fmla="*/ 49159 w 587838"/>
                <a:gd name="connsiteY9" fmla="*/ 650081 h 652866"/>
                <a:gd name="connsiteX10" fmla="*/ 8677 w 587838"/>
                <a:gd name="connsiteY10" fmla="*/ 645319 h 652866"/>
                <a:gd name="connsiteX11" fmla="*/ 1534 w 587838"/>
                <a:gd name="connsiteY11" fmla="*/ 600075 h 652866"/>
                <a:gd name="connsiteX12" fmla="*/ 30109 w 587838"/>
                <a:gd name="connsiteY12" fmla="*/ 528638 h 652866"/>
                <a:gd name="connsiteX13" fmla="*/ 127740 w 587838"/>
                <a:gd name="connsiteY13" fmla="*/ 469106 h 652866"/>
                <a:gd name="connsiteX14" fmla="*/ 265852 w 587838"/>
                <a:gd name="connsiteY14" fmla="*/ 388144 h 652866"/>
                <a:gd name="connsiteX15" fmla="*/ 394440 w 587838"/>
                <a:gd name="connsiteY15" fmla="*/ 300038 h 652866"/>
                <a:gd name="connsiteX16" fmla="*/ 480165 w 587838"/>
                <a:gd name="connsiteY16" fmla="*/ 221456 h 652866"/>
                <a:gd name="connsiteX17" fmla="*/ 506359 w 587838"/>
                <a:gd name="connsiteY17" fmla="*/ 145256 h 652866"/>
                <a:gd name="connsiteX18" fmla="*/ 475402 w 587838"/>
                <a:gd name="connsiteY18" fmla="*/ 92869 h 652866"/>
                <a:gd name="connsiteX19" fmla="*/ 415871 w 587838"/>
                <a:gd name="connsiteY19" fmla="*/ 54769 h 652866"/>
                <a:gd name="connsiteX20" fmla="*/ 399202 w 587838"/>
                <a:gd name="connsiteY20" fmla="*/ 28575 h 652866"/>
                <a:gd name="connsiteX21" fmla="*/ 425397 w 587838"/>
                <a:gd name="connsiteY21" fmla="*/ 0 h 652866"/>
                <a:gd name="connsiteX22" fmla="*/ 480165 w 587838"/>
                <a:gd name="connsiteY22" fmla="*/ 14288 h 652866"/>
                <a:gd name="connsiteX23" fmla="*/ 568271 w 587838"/>
                <a:gd name="connsiteY23" fmla="*/ 80963 h 652866"/>
                <a:gd name="connsiteX0" fmla="*/ 568271 w 587744"/>
                <a:gd name="connsiteY0" fmla="*/ 80963 h 652866"/>
                <a:gd name="connsiteX1" fmla="*/ 587321 w 587744"/>
                <a:gd name="connsiteY1" fmla="*/ 161925 h 652866"/>
                <a:gd name="connsiteX2" fmla="*/ 556365 w 587744"/>
                <a:gd name="connsiteY2" fmla="*/ 245269 h 652866"/>
                <a:gd name="connsiteX3" fmla="*/ 456352 w 587744"/>
                <a:gd name="connsiteY3" fmla="*/ 359569 h 652866"/>
                <a:gd name="connsiteX4" fmla="*/ 353959 w 587744"/>
                <a:gd name="connsiteY4" fmla="*/ 428625 h 652866"/>
                <a:gd name="connsiteX5" fmla="*/ 265852 w 587744"/>
                <a:gd name="connsiteY5" fmla="*/ 495300 h 652866"/>
                <a:gd name="connsiteX6" fmla="*/ 163459 w 587744"/>
                <a:gd name="connsiteY6" fmla="*/ 538163 h 652866"/>
                <a:gd name="connsiteX7" fmla="*/ 99165 w 587744"/>
                <a:gd name="connsiteY7" fmla="*/ 581025 h 652866"/>
                <a:gd name="connsiteX8" fmla="*/ 70590 w 587744"/>
                <a:gd name="connsiteY8" fmla="*/ 616744 h 652866"/>
                <a:gd name="connsiteX9" fmla="*/ 49159 w 587744"/>
                <a:gd name="connsiteY9" fmla="*/ 650081 h 652866"/>
                <a:gd name="connsiteX10" fmla="*/ 8677 w 587744"/>
                <a:gd name="connsiteY10" fmla="*/ 645319 h 652866"/>
                <a:gd name="connsiteX11" fmla="*/ 1534 w 587744"/>
                <a:gd name="connsiteY11" fmla="*/ 600075 h 652866"/>
                <a:gd name="connsiteX12" fmla="*/ 30109 w 587744"/>
                <a:gd name="connsiteY12" fmla="*/ 528638 h 652866"/>
                <a:gd name="connsiteX13" fmla="*/ 127740 w 587744"/>
                <a:gd name="connsiteY13" fmla="*/ 469106 h 652866"/>
                <a:gd name="connsiteX14" fmla="*/ 265852 w 587744"/>
                <a:gd name="connsiteY14" fmla="*/ 388144 h 652866"/>
                <a:gd name="connsiteX15" fmla="*/ 394440 w 587744"/>
                <a:gd name="connsiteY15" fmla="*/ 300038 h 652866"/>
                <a:gd name="connsiteX16" fmla="*/ 480165 w 587744"/>
                <a:gd name="connsiteY16" fmla="*/ 221456 h 652866"/>
                <a:gd name="connsiteX17" fmla="*/ 506359 w 587744"/>
                <a:gd name="connsiteY17" fmla="*/ 145256 h 652866"/>
                <a:gd name="connsiteX18" fmla="*/ 475402 w 587744"/>
                <a:gd name="connsiteY18" fmla="*/ 92869 h 652866"/>
                <a:gd name="connsiteX19" fmla="*/ 415871 w 587744"/>
                <a:gd name="connsiteY19" fmla="*/ 54769 h 652866"/>
                <a:gd name="connsiteX20" fmla="*/ 399202 w 587744"/>
                <a:gd name="connsiteY20" fmla="*/ 28575 h 652866"/>
                <a:gd name="connsiteX21" fmla="*/ 425397 w 587744"/>
                <a:gd name="connsiteY21" fmla="*/ 0 h 652866"/>
                <a:gd name="connsiteX22" fmla="*/ 489690 w 587744"/>
                <a:gd name="connsiteY22" fmla="*/ 14288 h 652866"/>
                <a:gd name="connsiteX23" fmla="*/ 568271 w 587744"/>
                <a:gd name="connsiteY23" fmla="*/ 80963 h 652866"/>
                <a:gd name="connsiteX0" fmla="*/ 568271 w 587744"/>
                <a:gd name="connsiteY0" fmla="*/ 80963 h 652866"/>
                <a:gd name="connsiteX1" fmla="*/ 587321 w 587744"/>
                <a:gd name="connsiteY1" fmla="*/ 161925 h 652866"/>
                <a:gd name="connsiteX2" fmla="*/ 556365 w 587744"/>
                <a:gd name="connsiteY2" fmla="*/ 245269 h 652866"/>
                <a:gd name="connsiteX3" fmla="*/ 456352 w 587744"/>
                <a:gd name="connsiteY3" fmla="*/ 359569 h 652866"/>
                <a:gd name="connsiteX4" fmla="*/ 353959 w 587744"/>
                <a:gd name="connsiteY4" fmla="*/ 428625 h 652866"/>
                <a:gd name="connsiteX5" fmla="*/ 265852 w 587744"/>
                <a:gd name="connsiteY5" fmla="*/ 495300 h 652866"/>
                <a:gd name="connsiteX6" fmla="*/ 163459 w 587744"/>
                <a:gd name="connsiteY6" fmla="*/ 538163 h 652866"/>
                <a:gd name="connsiteX7" fmla="*/ 99165 w 587744"/>
                <a:gd name="connsiteY7" fmla="*/ 581025 h 652866"/>
                <a:gd name="connsiteX8" fmla="*/ 70590 w 587744"/>
                <a:gd name="connsiteY8" fmla="*/ 616744 h 652866"/>
                <a:gd name="connsiteX9" fmla="*/ 49159 w 587744"/>
                <a:gd name="connsiteY9" fmla="*/ 650081 h 652866"/>
                <a:gd name="connsiteX10" fmla="*/ 8677 w 587744"/>
                <a:gd name="connsiteY10" fmla="*/ 645319 h 652866"/>
                <a:gd name="connsiteX11" fmla="*/ 1534 w 587744"/>
                <a:gd name="connsiteY11" fmla="*/ 600075 h 652866"/>
                <a:gd name="connsiteX12" fmla="*/ 30109 w 587744"/>
                <a:gd name="connsiteY12" fmla="*/ 528638 h 652866"/>
                <a:gd name="connsiteX13" fmla="*/ 127740 w 587744"/>
                <a:gd name="connsiteY13" fmla="*/ 469106 h 652866"/>
                <a:gd name="connsiteX14" fmla="*/ 265852 w 587744"/>
                <a:gd name="connsiteY14" fmla="*/ 388144 h 652866"/>
                <a:gd name="connsiteX15" fmla="*/ 394440 w 587744"/>
                <a:gd name="connsiteY15" fmla="*/ 300038 h 652866"/>
                <a:gd name="connsiteX16" fmla="*/ 480165 w 587744"/>
                <a:gd name="connsiteY16" fmla="*/ 221456 h 652866"/>
                <a:gd name="connsiteX17" fmla="*/ 506359 w 587744"/>
                <a:gd name="connsiteY17" fmla="*/ 145256 h 652866"/>
                <a:gd name="connsiteX18" fmla="*/ 475402 w 587744"/>
                <a:gd name="connsiteY18" fmla="*/ 92869 h 652866"/>
                <a:gd name="connsiteX19" fmla="*/ 420634 w 587744"/>
                <a:gd name="connsiteY19" fmla="*/ 54769 h 652866"/>
                <a:gd name="connsiteX20" fmla="*/ 399202 w 587744"/>
                <a:gd name="connsiteY20" fmla="*/ 28575 h 652866"/>
                <a:gd name="connsiteX21" fmla="*/ 425397 w 587744"/>
                <a:gd name="connsiteY21" fmla="*/ 0 h 652866"/>
                <a:gd name="connsiteX22" fmla="*/ 489690 w 587744"/>
                <a:gd name="connsiteY22" fmla="*/ 14288 h 652866"/>
                <a:gd name="connsiteX23" fmla="*/ 568271 w 587744"/>
                <a:gd name="connsiteY23" fmla="*/ 80963 h 652866"/>
                <a:gd name="connsiteX0" fmla="*/ 568445 w 587918"/>
                <a:gd name="connsiteY0" fmla="*/ 80963 h 652866"/>
                <a:gd name="connsiteX1" fmla="*/ 587495 w 587918"/>
                <a:gd name="connsiteY1" fmla="*/ 161925 h 652866"/>
                <a:gd name="connsiteX2" fmla="*/ 556539 w 587918"/>
                <a:gd name="connsiteY2" fmla="*/ 245269 h 652866"/>
                <a:gd name="connsiteX3" fmla="*/ 456526 w 587918"/>
                <a:gd name="connsiteY3" fmla="*/ 359569 h 652866"/>
                <a:gd name="connsiteX4" fmla="*/ 354133 w 587918"/>
                <a:gd name="connsiteY4" fmla="*/ 428625 h 652866"/>
                <a:gd name="connsiteX5" fmla="*/ 266026 w 587918"/>
                <a:gd name="connsiteY5" fmla="*/ 495300 h 652866"/>
                <a:gd name="connsiteX6" fmla="*/ 163633 w 587918"/>
                <a:gd name="connsiteY6" fmla="*/ 538163 h 652866"/>
                <a:gd name="connsiteX7" fmla="*/ 99339 w 587918"/>
                <a:gd name="connsiteY7" fmla="*/ 581025 h 652866"/>
                <a:gd name="connsiteX8" fmla="*/ 70764 w 587918"/>
                <a:gd name="connsiteY8" fmla="*/ 616744 h 652866"/>
                <a:gd name="connsiteX9" fmla="*/ 49333 w 587918"/>
                <a:gd name="connsiteY9" fmla="*/ 650081 h 652866"/>
                <a:gd name="connsiteX10" fmla="*/ 8851 w 587918"/>
                <a:gd name="connsiteY10" fmla="*/ 645319 h 652866"/>
                <a:gd name="connsiteX11" fmla="*/ 1708 w 587918"/>
                <a:gd name="connsiteY11" fmla="*/ 600075 h 652866"/>
                <a:gd name="connsiteX12" fmla="*/ 32664 w 587918"/>
                <a:gd name="connsiteY12" fmla="*/ 533400 h 652866"/>
                <a:gd name="connsiteX13" fmla="*/ 127914 w 587918"/>
                <a:gd name="connsiteY13" fmla="*/ 469106 h 652866"/>
                <a:gd name="connsiteX14" fmla="*/ 266026 w 587918"/>
                <a:gd name="connsiteY14" fmla="*/ 388144 h 652866"/>
                <a:gd name="connsiteX15" fmla="*/ 394614 w 587918"/>
                <a:gd name="connsiteY15" fmla="*/ 300038 h 652866"/>
                <a:gd name="connsiteX16" fmla="*/ 480339 w 587918"/>
                <a:gd name="connsiteY16" fmla="*/ 221456 h 652866"/>
                <a:gd name="connsiteX17" fmla="*/ 506533 w 587918"/>
                <a:gd name="connsiteY17" fmla="*/ 145256 h 652866"/>
                <a:gd name="connsiteX18" fmla="*/ 475576 w 587918"/>
                <a:gd name="connsiteY18" fmla="*/ 92869 h 652866"/>
                <a:gd name="connsiteX19" fmla="*/ 420808 w 587918"/>
                <a:gd name="connsiteY19" fmla="*/ 54769 h 652866"/>
                <a:gd name="connsiteX20" fmla="*/ 399376 w 587918"/>
                <a:gd name="connsiteY20" fmla="*/ 28575 h 652866"/>
                <a:gd name="connsiteX21" fmla="*/ 425571 w 587918"/>
                <a:gd name="connsiteY21" fmla="*/ 0 h 652866"/>
                <a:gd name="connsiteX22" fmla="*/ 489864 w 587918"/>
                <a:gd name="connsiteY22" fmla="*/ 14288 h 652866"/>
                <a:gd name="connsiteX23" fmla="*/ 568445 w 587918"/>
                <a:gd name="connsiteY23" fmla="*/ 80963 h 652866"/>
                <a:gd name="connsiteX0" fmla="*/ 568445 w 587918"/>
                <a:gd name="connsiteY0" fmla="*/ 80963 h 652866"/>
                <a:gd name="connsiteX1" fmla="*/ 587495 w 587918"/>
                <a:gd name="connsiteY1" fmla="*/ 161925 h 652866"/>
                <a:gd name="connsiteX2" fmla="*/ 556539 w 587918"/>
                <a:gd name="connsiteY2" fmla="*/ 245269 h 652866"/>
                <a:gd name="connsiteX3" fmla="*/ 456526 w 587918"/>
                <a:gd name="connsiteY3" fmla="*/ 359569 h 652866"/>
                <a:gd name="connsiteX4" fmla="*/ 356514 w 587918"/>
                <a:gd name="connsiteY4" fmla="*/ 431006 h 652866"/>
                <a:gd name="connsiteX5" fmla="*/ 266026 w 587918"/>
                <a:gd name="connsiteY5" fmla="*/ 495300 h 652866"/>
                <a:gd name="connsiteX6" fmla="*/ 163633 w 587918"/>
                <a:gd name="connsiteY6" fmla="*/ 538163 h 652866"/>
                <a:gd name="connsiteX7" fmla="*/ 99339 w 587918"/>
                <a:gd name="connsiteY7" fmla="*/ 581025 h 652866"/>
                <a:gd name="connsiteX8" fmla="*/ 70764 w 587918"/>
                <a:gd name="connsiteY8" fmla="*/ 616744 h 652866"/>
                <a:gd name="connsiteX9" fmla="*/ 49333 w 587918"/>
                <a:gd name="connsiteY9" fmla="*/ 650081 h 652866"/>
                <a:gd name="connsiteX10" fmla="*/ 8851 w 587918"/>
                <a:gd name="connsiteY10" fmla="*/ 645319 h 652866"/>
                <a:gd name="connsiteX11" fmla="*/ 1708 w 587918"/>
                <a:gd name="connsiteY11" fmla="*/ 600075 h 652866"/>
                <a:gd name="connsiteX12" fmla="*/ 32664 w 587918"/>
                <a:gd name="connsiteY12" fmla="*/ 533400 h 652866"/>
                <a:gd name="connsiteX13" fmla="*/ 127914 w 587918"/>
                <a:gd name="connsiteY13" fmla="*/ 469106 h 652866"/>
                <a:gd name="connsiteX14" fmla="*/ 266026 w 587918"/>
                <a:gd name="connsiteY14" fmla="*/ 388144 h 652866"/>
                <a:gd name="connsiteX15" fmla="*/ 394614 w 587918"/>
                <a:gd name="connsiteY15" fmla="*/ 300038 h 652866"/>
                <a:gd name="connsiteX16" fmla="*/ 480339 w 587918"/>
                <a:gd name="connsiteY16" fmla="*/ 221456 h 652866"/>
                <a:gd name="connsiteX17" fmla="*/ 506533 w 587918"/>
                <a:gd name="connsiteY17" fmla="*/ 145256 h 652866"/>
                <a:gd name="connsiteX18" fmla="*/ 475576 w 587918"/>
                <a:gd name="connsiteY18" fmla="*/ 92869 h 652866"/>
                <a:gd name="connsiteX19" fmla="*/ 420808 w 587918"/>
                <a:gd name="connsiteY19" fmla="*/ 54769 h 652866"/>
                <a:gd name="connsiteX20" fmla="*/ 399376 w 587918"/>
                <a:gd name="connsiteY20" fmla="*/ 28575 h 652866"/>
                <a:gd name="connsiteX21" fmla="*/ 425571 w 587918"/>
                <a:gd name="connsiteY21" fmla="*/ 0 h 652866"/>
                <a:gd name="connsiteX22" fmla="*/ 489864 w 587918"/>
                <a:gd name="connsiteY22" fmla="*/ 14288 h 652866"/>
                <a:gd name="connsiteX23" fmla="*/ 568445 w 587918"/>
                <a:gd name="connsiteY23" fmla="*/ 80963 h 652866"/>
                <a:gd name="connsiteX0" fmla="*/ 568445 w 587918"/>
                <a:gd name="connsiteY0" fmla="*/ 80963 h 652866"/>
                <a:gd name="connsiteX1" fmla="*/ 587495 w 587918"/>
                <a:gd name="connsiteY1" fmla="*/ 161925 h 652866"/>
                <a:gd name="connsiteX2" fmla="*/ 556539 w 587918"/>
                <a:gd name="connsiteY2" fmla="*/ 245269 h 652866"/>
                <a:gd name="connsiteX3" fmla="*/ 463669 w 587918"/>
                <a:gd name="connsiteY3" fmla="*/ 357188 h 652866"/>
                <a:gd name="connsiteX4" fmla="*/ 356514 w 587918"/>
                <a:gd name="connsiteY4" fmla="*/ 431006 h 652866"/>
                <a:gd name="connsiteX5" fmla="*/ 266026 w 587918"/>
                <a:gd name="connsiteY5" fmla="*/ 495300 h 652866"/>
                <a:gd name="connsiteX6" fmla="*/ 163633 w 587918"/>
                <a:gd name="connsiteY6" fmla="*/ 538163 h 652866"/>
                <a:gd name="connsiteX7" fmla="*/ 99339 w 587918"/>
                <a:gd name="connsiteY7" fmla="*/ 581025 h 652866"/>
                <a:gd name="connsiteX8" fmla="*/ 70764 w 587918"/>
                <a:gd name="connsiteY8" fmla="*/ 616744 h 652866"/>
                <a:gd name="connsiteX9" fmla="*/ 49333 w 587918"/>
                <a:gd name="connsiteY9" fmla="*/ 650081 h 652866"/>
                <a:gd name="connsiteX10" fmla="*/ 8851 w 587918"/>
                <a:gd name="connsiteY10" fmla="*/ 645319 h 652866"/>
                <a:gd name="connsiteX11" fmla="*/ 1708 w 587918"/>
                <a:gd name="connsiteY11" fmla="*/ 600075 h 652866"/>
                <a:gd name="connsiteX12" fmla="*/ 32664 w 587918"/>
                <a:gd name="connsiteY12" fmla="*/ 533400 h 652866"/>
                <a:gd name="connsiteX13" fmla="*/ 127914 w 587918"/>
                <a:gd name="connsiteY13" fmla="*/ 469106 h 652866"/>
                <a:gd name="connsiteX14" fmla="*/ 266026 w 587918"/>
                <a:gd name="connsiteY14" fmla="*/ 388144 h 652866"/>
                <a:gd name="connsiteX15" fmla="*/ 394614 w 587918"/>
                <a:gd name="connsiteY15" fmla="*/ 300038 h 652866"/>
                <a:gd name="connsiteX16" fmla="*/ 480339 w 587918"/>
                <a:gd name="connsiteY16" fmla="*/ 221456 h 652866"/>
                <a:gd name="connsiteX17" fmla="*/ 506533 w 587918"/>
                <a:gd name="connsiteY17" fmla="*/ 145256 h 652866"/>
                <a:gd name="connsiteX18" fmla="*/ 475576 w 587918"/>
                <a:gd name="connsiteY18" fmla="*/ 92869 h 652866"/>
                <a:gd name="connsiteX19" fmla="*/ 420808 w 587918"/>
                <a:gd name="connsiteY19" fmla="*/ 54769 h 652866"/>
                <a:gd name="connsiteX20" fmla="*/ 399376 w 587918"/>
                <a:gd name="connsiteY20" fmla="*/ 28575 h 652866"/>
                <a:gd name="connsiteX21" fmla="*/ 425571 w 587918"/>
                <a:gd name="connsiteY21" fmla="*/ 0 h 652866"/>
                <a:gd name="connsiteX22" fmla="*/ 489864 w 587918"/>
                <a:gd name="connsiteY22" fmla="*/ 14288 h 652866"/>
                <a:gd name="connsiteX23" fmla="*/ 568445 w 587918"/>
                <a:gd name="connsiteY23" fmla="*/ 80963 h 652866"/>
                <a:gd name="connsiteX0" fmla="*/ 568445 w 587918"/>
                <a:gd name="connsiteY0" fmla="*/ 80963 h 652866"/>
                <a:gd name="connsiteX1" fmla="*/ 587495 w 587918"/>
                <a:gd name="connsiteY1" fmla="*/ 161925 h 652866"/>
                <a:gd name="connsiteX2" fmla="*/ 556539 w 587918"/>
                <a:gd name="connsiteY2" fmla="*/ 254794 h 652866"/>
                <a:gd name="connsiteX3" fmla="*/ 463669 w 587918"/>
                <a:gd name="connsiteY3" fmla="*/ 357188 h 652866"/>
                <a:gd name="connsiteX4" fmla="*/ 356514 w 587918"/>
                <a:gd name="connsiteY4" fmla="*/ 431006 h 652866"/>
                <a:gd name="connsiteX5" fmla="*/ 266026 w 587918"/>
                <a:gd name="connsiteY5" fmla="*/ 495300 h 652866"/>
                <a:gd name="connsiteX6" fmla="*/ 163633 w 587918"/>
                <a:gd name="connsiteY6" fmla="*/ 538163 h 652866"/>
                <a:gd name="connsiteX7" fmla="*/ 99339 w 587918"/>
                <a:gd name="connsiteY7" fmla="*/ 581025 h 652866"/>
                <a:gd name="connsiteX8" fmla="*/ 70764 w 587918"/>
                <a:gd name="connsiteY8" fmla="*/ 616744 h 652866"/>
                <a:gd name="connsiteX9" fmla="*/ 49333 w 587918"/>
                <a:gd name="connsiteY9" fmla="*/ 650081 h 652866"/>
                <a:gd name="connsiteX10" fmla="*/ 8851 w 587918"/>
                <a:gd name="connsiteY10" fmla="*/ 645319 h 652866"/>
                <a:gd name="connsiteX11" fmla="*/ 1708 w 587918"/>
                <a:gd name="connsiteY11" fmla="*/ 600075 h 652866"/>
                <a:gd name="connsiteX12" fmla="*/ 32664 w 587918"/>
                <a:gd name="connsiteY12" fmla="*/ 533400 h 652866"/>
                <a:gd name="connsiteX13" fmla="*/ 127914 w 587918"/>
                <a:gd name="connsiteY13" fmla="*/ 469106 h 652866"/>
                <a:gd name="connsiteX14" fmla="*/ 266026 w 587918"/>
                <a:gd name="connsiteY14" fmla="*/ 388144 h 652866"/>
                <a:gd name="connsiteX15" fmla="*/ 394614 w 587918"/>
                <a:gd name="connsiteY15" fmla="*/ 300038 h 652866"/>
                <a:gd name="connsiteX16" fmla="*/ 480339 w 587918"/>
                <a:gd name="connsiteY16" fmla="*/ 221456 h 652866"/>
                <a:gd name="connsiteX17" fmla="*/ 506533 w 587918"/>
                <a:gd name="connsiteY17" fmla="*/ 145256 h 652866"/>
                <a:gd name="connsiteX18" fmla="*/ 475576 w 587918"/>
                <a:gd name="connsiteY18" fmla="*/ 92869 h 652866"/>
                <a:gd name="connsiteX19" fmla="*/ 420808 w 587918"/>
                <a:gd name="connsiteY19" fmla="*/ 54769 h 652866"/>
                <a:gd name="connsiteX20" fmla="*/ 399376 w 587918"/>
                <a:gd name="connsiteY20" fmla="*/ 28575 h 652866"/>
                <a:gd name="connsiteX21" fmla="*/ 425571 w 587918"/>
                <a:gd name="connsiteY21" fmla="*/ 0 h 652866"/>
                <a:gd name="connsiteX22" fmla="*/ 489864 w 587918"/>
                <a:gd name="connsiteY22" fmla="*/ 14288 h 652866"/>
                <a:gd name="connsiteX23" fmla="*/ 568445 w 587918"/>
                <a:gd name="connsiteY23" fmla="*/ 80963 h 652866"/>
                <a:gd name="connsiteX0" fmla="*/ 568445 w 587918"/>
                <a:gd name="connsiteY0" fmla="*/ 80963 h 652866"/>
                <a:gd name="connsiteX1" fmla="*/ 587495 w 587918"/>
                <a:gd name="connsiteY1" fmla="*/ 161925 h 652866"/>
                <a:gd name="connsiteX2" fmla="*/ 556539 w 587918"/>
                <a:gd name="connsiteY2" fmla="*/ 254794 h 652866"/>
                <a:gd name="connsiteX3" fmla="*/ 463669 w 587918"/>
                <a:gd name="connsiteY3" fmla="*/ 357188 h 652866"/>
                <a:gd name="connsiteX4" fmla="*/ 356514 w 587918"/>
                <a:gd name="connsiteY4" fmla="*/ 431006 h 652866"/>
                <a:gd name="connsiteX5" fmla="*/ 266026 w 587918"/>
                <a:gd name="connsiteY5" fmla="*/ 490538 h 652866"/>
                <a:gd name="connsiteX6" fmla="*/ 163633 w 587918"/>
                <a:gd name="connsiteY6" fmla="*/ 538163 h 652866"/>
                <a:gd name="connsiteX7" fmla="*/ 99339 w 587918"/>
                <a:gd name="connsiteY7" fmla="*/ 581025 h 652866"/>
                <a:gd name="connsiteX8" fmla="*/ 70764 w 587918"/>
                <a:gd name="connsiteY8" fmla="*/ 616744 h 652866"/>
                <a:gd name="connsiteX9" fmla="*/ 49333 w 587918"/>
                <a:gd name="connsiteY9" fmla="*/ 650081 h 652866"/>
                <a:gd name="connsiteX10" fmla="*/ 8851 w 587918"/>
                <a:gd name="connsiteY10" fmla="*/ 645319 h 652866"/>
                <a:gd name="connsiteX11" fmla="*/ 1708 w 587918"/>
                <a:gd name="connsiteY11" fmla="*/ 600075 h 652866"/>
                <a:gd name="connsiteX12" fmla="*/ 32664 w 587918"/>
                <a:gd name="connsiteY12" fmla="*/ 533400 h 652866"/>
                <a:gd name="connsiteX13" fmla="*/ 127914 w 587918"/>
                <a:gd name="connsiteY13" fmla="*/ 469106 h 652866"/>
                <a:gd name="connsiteX14" fmla="*/ 266026 w 587918"/>
                <a:gd name="connsiteY14" fmla="*/ 388144 h 652866"/>
                <a:gd name="connsiteX15" fmla="*/ 394614 w 587918"/>
                <a:gd name="connsiteY15" fmla="*/ 300038 h 652866"/>
                <a:gd name="connsiteX16" fmla="*/ 480339 w 587918"/>
                <a:gd name="connsiteY16" fmla="*/ 221456 h 652866"/>
                <a:gd name="connsiteX17" fmla="*/ 506533 w 587918"/>
                <a:gd name="connsiteY17" fmla="*/ 145256 h 652866"/>
                <a:gd name="connsiteX18" fmla="*/ 475576 w 587918"/>
                <a:gd name="connsiteY18" fmla="*/ 92869 h 652866"/>
                <a:gd name="connsiteX19" fmla="*/ 420808 w 587918"/>
                <a:gd name="connsiteY19" fmla="*/ 54769 h 652866"/>
                <a:gd name="connsiteX20" fmla="*/ 399376 w 587918"/>
                <a:gd name="connsiteY20" fmla="*/ 28575 h 652866"/>
                <a:gd name="connsiteX21" fmla="*/ 425571 w 587918"/>
                <a:gd name="connsiteY21" fmla="*/ 0 h 652866"/>
                <a:gd name="connsiteX22" fmla="*/ 489864 w 587918"/>
                <a:gd name="connsiteY22" fmla="*/ 14288 h 652866"/>
                <a:gd name="connsiteX23" fmla="*/ 568445 w 587918"/>
                <a:gd name="connsiteY23" fmla="*/ 80963 h 652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87918" h="652866">
                  <a:moveTo>
                    <a:pt x="568445" y="80963"/>
                  </a:moveTo>
                  <a:cubicBezTo>
                    <a:pt x="584717" y="105569"/>
                    <a:pt x="589479" y="132953"/>
                    <a:pt x="587495" y="161925"/>
                  </a:cubicBezTo>
                  <a:cubicBezTo>
                    <a:pt x="585511" y="190897"/>
                    <a:pt x="577177" y="222250"/>
                    <a:pt x="556539" y="254794"/>
                  </a:cubicBezTo>
                  <a:cubicBezTo>
                    <a:pt x="535901" y="287338"/>
                    <a:pt x="497006" y="327819"/>
                    <a:pt x="463669" y="357188"/>
                  </a:cubicBezTo>
                  <a:cubicBezTo>
                    <a:pt x="430332" y="386557"/>
                    <a:pt x="389454" y="408781"/>
                    <a:pt x="356514" y="431006"/>
                  </a:cubicBezTo>
                  <a:cubicBezTo>
                    <a:pt x="323574" y="453231"/>
                    <a:pt x="298173" y="472679"/>
                    <a:pt x="266026" y="490538"/>
                  </a:cubicBezTo>
                  <a:cubicBezTo>
                    <a:pt x="233879" y="508397"/>
                    <a:pt x="191414" y="523082"/>
                    <a:pt x="163633" y="538163"/>
                  </a:cubicBezTo>
                  <a:cubicBezTo>
                    <a:pt x="135852" y="553244"/>
                    <a:pt x="114817" y="567928"/>
                    <a:pt x="99339" y="581025"/>
                  </a:cubicBezTo>
                  <a:cubicBezTo>
                    <a:pt x="83861" y="594122"/>
                    <a:pt x="79098" y="605235"/>
                    <a:pt x="70764" y="616744"/>
                  </a:cubicBezTo>
                  <a:cubicBezTo>
                    <a:pt x="62430" y="628253"/>
                    <a:pt x="59652" y="645319"/>
                    <a:pt x="49333" y="650081"/>
                  </a:cubicBezTo>
                  <a:cubicBezTo>
                    <a:pt x="39014" y="654843"/>
                    <a:pt x="16789" y="653653"/>
                    <a:pt x="8851" y="645319"/>
                  </a:cubicBezTo>
                  <a:cubicBezTo>
                    <a:pt x="913" y="636985"/>
                    <a:pt x="-2261" y="618728"/>
                    <a:pt x="1708" y="600075"/>
                  </a:cubicBezTo>
                  <a:cubicBezTo>
                    <a:pt x="5677" y="581422"/>
                    <a:pt x="11630" y="555228"/>
                    <a:pt x="32664" y="533400"/>
                  </a:cubicBezTo>
                  <a:cubicBezTo>
                    <a:pt x="53698" y="511572"/>
                    <a:pt x="89020" y="493315"/>
                    <a:pt x="127914" y="469106"/>
                  </a:cubicBezTo>
                  <a:cubicBezTo>
                    <a:pt x="166808" y="444897"/>
                    <a:pt x="221576" y="416322"/>
                    <a:pt x="266026" y="388144"/>
                  </a:cubicBezTo>
                  <a:cubicBezTo>
                    <a:pt x="310476" y="359966"/>
                    <a:pt x="358895" y="327819"/>
                    <a:pt x="394614" y="300038"/>
                  </a:cubicBezTo>
                  <a:cubicBezTo>
                    <a:pt x="430333" y="272257"/>
                    <a:pt x="461686" y="247253"/>
                    <a:pt x="480339" y="221456"/>
                  </a:cubicBezTo>
                  <a:cubicBezTo>
                    <a:pt x="498992" y="195659"/>
                    <a:pt x="507327" y="166687"/>
                    <a:pt x="506533" y="145256"/>
                  </a:cubicBezTo>
                  <a:cubicBezTo>
                    <a:pt x="505739" y="123825"/>
                    <a:pt x="489864" y="107950"/>
                    <a:pt x="475576" y="92869"/>
                  </a:cubicBezTo>
                  <a:cubicBezTo>
                    <a:pt x="461289" y="77788"/>
                    <a:pt x="433508" y="65485"/>
                    <a:pt x="420808" y="54769"/>
                  </a:cubicBezTo>
                  <a:cubicBezTo>
                    <a:pt x="408108" y="44053"/>
                    <a:pt x="398582" y="37703"/>
                    <a:pt x="399376" y="28575"/>
                  </a:cubicBezTo>
                  <a:cubicBezTo>
                    <a:pt x="400170" y="19447"/>
                    <a:pt x="412871" y="0"/>
                    <a:pt x="425571" y="0"/>
                  </a:cubicBezTo>
                  <a:cubicBezTo>
                    <a:pt x="438271" y="0"/>
                    <a:pt x="466052" y="794"/>
                    <a:pt x="489864" y="14288"/>
                  </a:cubicBezTo>
                  <a:cubicBezTo>
                    <a:pt x="513676" y="27782"/>
                    <a:pt x="552173" y="56357"/>
                    <a:pt x="568445" y="8096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2172A2">
                    <a:shade val="30000"/>
                    <a:satMod val="115000"/>
                  </a:srgbClr>
                </a:gs>
                <a:gs pos="50000">
                  <a:srgbClr val="2172A2">
                    <a:shade val="67500"/>
                    <a:satMod val="115000"/>
                  </a:srgbClr>
                </a:gs>
                <a:gs pos="100000">
                  <a:srgbClr val="2172A2">
                    <a:shade val="100000"/>
                    <a:satMod val="115000"/>
                  </a:srgbClr>
                </a:gs>
              </a:gsLst>
              <a:lin ang="18900000" scaled="1"/>
              <a:tileRect/>
            </a:gradFill>
            <a:ln w="19050">
              <a:solidFill>
                <a:srgbClr val="AED8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19" name="任意多边形 1218"/>
            <p:cNvSpPr/>
            <p:nvPr/>
          </p:nvSpPr>
          <p:spPr>
            <a:xfrm>
              <a:off x="5959127" y="2712129"/>
              <a:ext cx="1026000" cy="648721"/>
            </a:xfrm>
            <a:custGeom>
              <a:avLst/>
              <a:gdLst>
                <a:gd name="connsiteX0" fmla="*/ 1026000 w 1026000"/>
                <a:gd name="connsiteY0" fmla="*/ 0 h 648721"/>
                <a:gd name="connsiteX1" fmla="*/ 1026000 w 1026000"/>
                <a:gd name="connsiteY1" fmla="*/ 178383 h 648721"/>
                <a:gd name="connsiteX2" fmla="*/ 998985 w 1026000"/>
                <a:gd name="connsiteY2" fmla="*/ 205641 h 648721"/>
                <a:gd name="connsiteX3" fmla="*/ 965548 w 1026000"/>
                <a:gd name="connsiteY3" fmla="*/ 232684 h 648721"/>
                <a:gd name="connsiteX4" fmla="*/ 819498 w 1026000"/>
                <a:gd name="connsiteY4" fmla="*/ 287453 h 648721"/>
                <a:gd name="connsiteX5" fmla="*/ 692498 w 1026000"/>
                <a:gd name="connsiteY5" fmla="*/ 310472 h 648721"/>
                <a:gd name="connsiteX6" fmla="*/ 571848 w 1026000"/>
                <a:gd name="connsiteY6" fmla="*/ 364447 h 648721"/>
                <a:gd name="connsiteX7" fmla="*/ 444848 w 1026000"/>
                <a:gd name="connsiteY7" fmla="*/ 421597 h 648721"/>
                <a:gd name="connsiteX8" fmla="*/ 273398 w 1026000"/>
                <a:gd name="connsiteY8" fmla="*/ 443822 h 648721"/>
                <a:gd name="connsiteX9" fmla="*/ 164654 w 1026000"/>
                <a:gd name="connsiteY9" fmla="*/ 459698 h 648721"/>
                <a:gd name="connsiteX10" fmla="*/ 146398 w 1026000"/>
                <a:gd name="connsiteY10" fmla="*/ 491447 h 648721"/>
                <a:gd name="connsiteX11" fmla="*/ 273398 w 1026000"/>
                <a:gd name="connsiteY11" fmla="*/ 532722 h 648721"/>
                <a:gd name="connsiteX12" fmla="*/ 454373 w 1026000"/>
                <a:gd name="connsiteY12" fmla="*/ 542247 h 648721"/>
                <a:gd name="connsiteX13" fmla="*/ 544861 w 1026000"/>
                <a:gd name="connsiteY13" fmla="*/ 539072 h 648721"/>
                <a:gd name="connsiteX14" fmla="*/ 584548 w 1026000"/>
                <a:gd name="connsiteY14" fmla="*/ 566060 h 648721"/>
                <a:gd name="connsiteX15" fmla="*/ 549623 w 1026000"/>
                <a:gd name="connsiteY15" fmla="*/ 608922 h 648721"/>
                <a:gd name="connsiteX16" fmla="*/ 448023 w 1026000"/>
                <a:gd name="connsiteY16" fmla="*/ 647022 h 648721"/>
                <a:gd name="connsiteX17" fmla="*/ 257523 w 1026000"/>
                <a:gd name="connsiteY17" fmla="*/ 640672 h 648721"/>
                <a:gd name="connsiteX18" fmla="*/ 117823 w 1026000"/>
                <a:gd name="connsiteY18" fmla="*/ 627972 h 648721"/>
                <a:gd name="connsiteX19" fmla="*/ 18927 w 1026000"/>
                <a:gd name="connsiteY19" fmla="*/ 618819 h 648721"/>
                <a:gd name="connsiteX20" fmla="*/ 0 w 1026000"/>
                <a:gd name="connsiteY20" fmla="*/ 618594 h 648721"/>
                <a:gd name="connsiteX21" fmla="*/ 0 w 1026000"/>
                <a:gd name="connsiteY21" fmla="*/ 367172 h 648721"/>
                <a:gd name="connsiteX22" fmla="*/ 1439 w 1026000"/>
                <a:gd name="connsiteY22" fmla="*/ 372039 h 648721"/>
                <a:gd name="connsiteX23" fmla="*/ 15429 w 1026000"/>
                <a:gd name="connsiteY23" fmla="*/ 385880 h 648721"/>
                <a:gd name="connsiteX24" fmla="*/ 70198 w 1026000"/>
                <a:gd name="connsiteY24" fmla="*/ 393024 h 648721"/>
                <a:gd name="connsiteX25" fmla="*/ 213073 w 1026000"/>
                <a:gd name="connsiteY25" fmla="*/ 393023 h 648721"/>
                <a:gd name="connsiteX26" fmla="*/ 367854 w 1026000"/>
                <a:gd name="connsiteY26" fmla="*/ 376355 h 648721"/>
                <a:gd name="connsiteX27" fmla="*/ 467867 w 1026000"/>
                <a:gd name="connsiteY27" fmla="*/ 354924 h 648721"/>
                <a:gd name="connsiteX28" fmla="*/ 567879 w 1026000"/>
                <a:gd name="connsiteY28" fmla="*/ 321587 h 648721"/>
                <a:gd name="connsiteX29" fmla="*/ 653604 w 1026000"/>
                <a:gd name="connsiteY29" fmla="*/ 264437 h 648721"/>
                <a:gd name="connsiteX30" fmla="*/ 746473 w 1026000"/>
                <a:gd name="connsiteY30" fmla="*/ 195380 h 648721"/>
                <a:gd name="connsiteX31" fmla="*/ 813148 w 1026000"/>
                <a:gd name="connsiteY31" fmla="*/ 131087 h 648721"/>
                <a:gd name="connsiteX32" fmla="*/ 865536 w 1026000"/>
                <a:gd name="connsiteY32" fmla="*/ 90605 h 648721"/>
                <a:gd name="connsiteX33" fmla="*/ 898873 w 1026000"/>
                <a:gd name="connsiteY33" fmla="*/ 76318 h 648721"/>
                <a:gd name="connsiteX34" fmla="*/ 972692 w 1026000"/>
                <a:gd name="connsiteY34" fmla="*/ 50124 h 648721"/>
                <a:gd name="connsiteX35" fmla="*/ 1010792 w 1026000"/>
                <a:gd name="connsiteY35" fmla="*/ 26311 h 648721"/>
                <a:gd name="connsiteX36" fmla="*/ 1023294 w 1026000"/>
                <a:gd name="connsiteY36" fmla="*/ 8303 h 648721"/>
                <a:gd name="connsiteX37" fmla="*/ 1026000 w 1026000"/>
                <a:gd name="connsiteY37" fmla="*/ 0 h 648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026000" h="648721">
                  <a:moveTo>
                    <a:pt x="1026000" y="0"/>
                  </a:moveTo>
                  <a:lnTo>
                    <a:pt x="1026000" y="178383"/>
                  </a:lnTo>
                  <a:lnTo>
                    <a:pt x="998985" y="205641"/>
                  </a:lnTo>
                  <a:cubicBezTo>
                    <a:pt x="987906" y="215751"/>
                    <a:pt x="976661" y="224912"/>
                    <a:pt x="965548" y="232684"/>
                  </a:cubicBezTo>
                  <a:cubicBezTo>
                    <a:pt x="921098" y="263772"/>
                    <a:pt x="865006" y="274488"/>
                    <a:pt x="819498" y="287453"/>
                  </a:cubicBezTo>
                  <a:cubicBezTo>
                    <a:pt x="773990" y="300418"/>
                    <a:pt x="733773" y="297640"/>
                    <a:pt x="692498" y="310472"/>
                  </a:cubicBezTo>
                  <a:cubicBezTo>
                    <a:pt x="651223" y="323304"/>
                    <a:pt x="613123" y="345926"/>
                    <a:pt x="571848" y="364447"/>
                  </a:cubicBezTo>
                  <a:cubicBezTo>
                    <a:pt x="571848" y="364447"/>
                    <a:pt x="494590" y="408368"/>
                    <a:pt x="444848" y="421597"/>
                  </a:cubicBezTo>
                  <a:cubicBezTo>
                    <a:pt x="395106" y="434826"/>
                    <a:pt x="320097" y="437472"/>
                    <a:pt x="273398" y="443822"/>
                  </a:cubicBezTo>
                  <a:cubicBezTo>
                    <a:pt x="226699" y="450172"/>
                    <a:pt x="185821" y="451761"/>
                    <a:pt x="164654" y="459698"/>
                  </a:cubicBezTo>
                  <a:cubicBezTo>
                    <a:pt x="143487" y="467636"/>
                    <a:pt x="128274" y="479276"/>
                    <a:pt x="146398" y="491447"/>
                  </a:cubicBezTo>
                  <a:cubicBezTo>
                    <a:pt x="164522" y="503618"/>
                    <a:pt x="222069" y="524255"/>
                    <a:pt x="273398" y="532722"/>
                  </a:cubicBezTo>
                  <a:cubicBezTo>
                    <a:pt x="324727" y="541189"/>
                    <a:pt x="409129" y="541189"/>
                    <a:pt x="454373" y="542247"/>
                  </a:cubicBezTo>
                  <a:cubicBezTo>
                    <a:pt x="499617" y="543305"/>
                    <a:pt x="523165" y="535103"/>
                    <a:pt x="544861" y="539072"/>
                  </a:cubicBezTo>
                  <a:cubicBezTo>
                    <a:pt x="566557" y="543041"/>
                    <a:pt x="583754" y="554418"/>
                    <a:pt x="584548" y="566060"/>
                  </a:cubicBezTo>
                  <a:cubicBezTo>
                    <a:pt x="585342" y="577702"/>
                    <a:pt x="572377" y="595428"/>
                    <a:pt x="549623" y="608922"/>
                  </a:cubicBezTo>
                  <a:cubicBezTo>
                    <a:pt x="526869" y="622416"/>
                    <a:pt x="496706" y="641730"/>
                    <a:pt x="448023" y="647022"/>
                  </a:cubicBezTo>
                  <a:cubicBezTo>
                    <a:pt x="399340" y="652314"/>
                    <a:pt x="312556" y="643847"/>
                    <a:pt x="257523" y="640672"/>
                  </a:cubicBezTo>
                  <a:cubicBezTo>
                    <a:pt x="202490" y="637497"/>
                    <a:pt x="162802" y="631676"/>
                    <a:pt x="117823" y="627972"/>
                  </a:cubicBezTo>
                  <a:cubicBezTo>
                    <a:pt x="117823" y="627972"/>
                    <a:pt x="59185" y="621126"/>
                    <a:pt x="18927" y="618819"/>
                  </a:cubicBezTo>
                  <a:lnTo>
                    <a:pt x="0" y="618594"/>
                  </a:lnTo>
                  <a:lnTo>
                    <a:pt x="0" y="367172"/>
                  </a:lnTo>
                  <a:lnTo>
                    <a:pt x="1439" y="372039"/>
                  </a:lnTo>
                  <a:cubicBezTo>
                    <a:pt x="4614" y="377645"/>
                    <a:pt x="9278" y="382705"/>
                    <a:pt x="15429" y="385880"/>
                  </a:cubicBezTo>
                  <a:cubicBezTo>
                    <a:pt x="27732" y="392230"/>
                    <a:pt x="37257" y="391834"/>
                    <a:pt x="70198" y="393024"/>
                  </a:cubicBezTo>
                  <a:cubicBezTo>
                    <a:pt x="103139" y="394214"/>
                    <a:pt x="163464" y="395801"/>
                    <a:pt x="213073" y="393023"/>
                  </a:cubicBezTo>
                  <a:cubicBezTo>
                    <a:pt x="262682" y="390245"/>
                    <a:pt x="325388" y="382705"/>
                    <a:pt x="367854" y="376355"/>
                  </a:cubicBezTo>
                  <a:cubicBezTo>
                    <a:pt x="410320" y="370005"/>
                    <a:pt x="434530" y="364052"/>
                    <a:pt x="467867" y="354924"/>
                  </a:cubicBezTo>
                  <a:cubicBezTo>
                    <a:pt x="501204" y="345796"/>
                    <a:pt x="536923" y="336668"/>
                    <a:pt x="567879" y="321587"/>
                  </a:cubicBezTo>
                  <a:cubicBezTo>
                    <a:pt x="598835" y="306506"/>
                    <a:pt x="623838" y="285471"/>
                    <a:pt x="653604" y="264437"/>
                  </a:cubicBezTo>
                  <a:cubicBezTo>
                    <a:pt x="683370" y="243403"/>
                    <a:pt x="719882" y="217605"/>
                    <a:pt x="746473" y="195380"/>
                  </a:cubicBezTo>
                  <a:cubicBezTo>
                    <a:pt x="773064" y="173155"/>
                    <a:pt x="793304" y="148549"/>
                    <a:pt x="813148" y="131087"/>
                  </a:cubicBezTo>
                  <a:cubicBezTo>
                    <a:pt x="832992" y="113625"/>
                    <a:pt x="851249" y="99733"/>
                    <a:pt x="865536" y="90605"/>
                  </a:cubicBezTo>
                  <a:cubicBezTo>
                    <a:pt x="879823" y="81477"/>
                    <a:pt x="881014" y="83065"/>
                    <a:pt x="898873" y="76318"/>
                  </a:cubicBezTo>
                  <a:cubicBezTo>
                    <a:pt x="916732" y="69571"/>
                    <a:pt x="954039" y="58459"/>
                    <a:pt x="972692" y="50124"/>
                  </a:cubicBezTo>
                  <a:cubicBezTo>
                    <a:pt x="991345" y="41790"/>
                    <a:pt x="1001267" y="36630"/>
                    <a:pt x="1010792" y="26311"/>
                  </a:cubicBezTo>
                  <a:cubicBezTo>
                    <a:pt x="1015555" y="21152"/>
                    <a:pt x="1019920" y="14901"/>
                    <a:pt x="1023294" y="8303"/>
                  </a:cubicBezTo>
                  <a:lnTo>
                    <a:pt x="1026000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63AED3">
                    <a:shade val="30000"/>
                    <a:satMod val="115000"/>
                  </a:srgbClr>
                </a:gs>
                <a:gs pos="50000">
                  <a:srgbClr val="63AED3">
                    <a:shade val="67500"/>
                    <a:satMod val="115000"/>
                  </a:srgbClr>
                </a:gs>
                <a:gs pos="100000">
                  <a:srgbClr val="63AED3">
                    <a:shade val="100000"/>
                    <a:satMod val="115000"/>
                  </a:srgbClr>
                </a:gs>
              </a:gsLst>
              <a:lin ang="0" scaled="1"/>
              <a:tileRect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20" name="任意多边形 1219"/>
            <p:cNvSpPr/>
            <p:nvPr/>
          </p:nvSpPr>
          <p:spPr>
            <a:xfrm>
              <a:off x="5955481" y="2640575"/>
              <a:ext cx="1033913" cy="466118"/>
            </a:xfrm>
            <a:custGeom>
              <a:avLst/>
              <a:gdLst>
                <a:gd name="connsiteX0" fmla="*/ 344556 w 1039936"/>
                <a:gd name="connsiteY0" fmla="*/ 388376 h 467645"/>
                <a:gd name="connsiteX1" fmla="*/ 485050 w 1039936"/>
                <a:gd name="connsiteY1" fmla="*/ 359801 h 467645"/>
                <a:gd name="connsiteX2" fmla="*/ 587443 w 1039936"/>
                <a:gd name="connsiteY2" fmla="*/ 309795 h 467645"/>
                <a:gd name="connsiteX3" fmla="*/ 689837 w 1039936"/>
                <a:gd name="connsiteY3" fmla="*/ 243120 h 467645"/>
                <a:gd name="connsiteX4" fmla="*/ 756512 w 1039936"/>
                <a:gd name="connsiteY4" fmla="*/ 178826 h 467645"/>
                <a:gd name="connsiteX5" fmla="*/ 782706 w 1039936"/>
                <a:gd name="connsiteY5" fmla="*/ 145489 h 467645"/>
                <a:gd name="connsiteX6" fmla="*/ 851762 w 1039936"/>
                <a:gd name="connsiteY6" fmla="*/ 107389 h 467645"/>
                <a:gd name="connsiteX7" fmla="*/ 913675 w 1039936"/>
                <a:gd name="connsiteY7" fmla="*/ 74051 h 467645"/>
                <a:gd name="connsiteX8" fmla="*/ 942250 w 1039936"/>
                <a:gd name="connsiteY8" fmla="*/ 31189 h 467645"/>
                <a:gd name="connsiteX9" fmla="*/ 989875 w 1039936"/>
                <a:gd name="connsiteY9" fmla="*/ 232 h 467645"/>
                <a:gd name="connsiteX10" fmla="*/ 1030356 w 1039936"/>
                <a:gd name="connsiteY10" fmla="*/ 19282 h 467645"/>
                <a:gd name="connsiteX11" fmla="*/ 1039881 w 1039936"/>
                <a:gd name="connsiteY11" fmla="*/ 59764 h 467645"/>
                <a:gd name="connsiteX12" fmla="*/ 1027975 w 1039936"/>
                <a:gd name="connsiteY12" fmla="*/ 102626 h 467645"/>
                <a:gd name="connsiteX13" fmla="*/ 982731 w 1039936"/>
                <a:gd name="connsiteY13" fmla="*/ 121676 h 467645"/>
                <a:gd name="connsiteX14" fmla="*/ 908912 w 1039936"/>
                <a:gd name="connsiteY14" fmla="*/ 147870 h 467645"/>
                <a:gd name="connsiteX15" fmla="*/ 875575 w 1039936"/>
                <a:gd name="connsiteY15" fmla="*/ 162157 h 467645"/>
                <a:gd name="connsiteX16" fmla="*/ 823187 w 1039936"/>
                <a:gd name="connsiteY16" fmla="*/ 202639 h 467645"/>
                <a:gd name="connsiteX17" fmla="*/ 756512 w 1039936"/>
                <a:gd name="connsiteY17" fmla="*/ 266932 h 467645"/>
                <a:gd name="connsiteX18" fmla="*/ 663643 w 1039936"/>
                <a:gd name="connsiteY18" fmla="*/ 335989 h 467645"/>
                <a:gd name="connsiteX19" fmla="*/ 577918 w 1039936"/>
                <a:gd name="connsiteY19" fmla="*/ 393139 h 467645"/>
                <a:gd name="connsiteX20" fmla="*/ 485050 w 1039936"/>
                <a:gd name="connsiteY20" fmla="*/ 426476 h 467645"/>
                <a:gd name="connsiteX21" fmla="*/ 382656 w 1039936"/>
                <a:gd name="connsiteY21" fmla="*/ 452670 h 467645"/>
                <a:gd name="connsiteX22" fmla="*/ 232637 w 1039936"/>
                <a:gd name="connsiteY22" fmla="*/ 466957 h 467645"/>
                <a:gd name="connsiteX23" fmla="*/ 80237 w 1039936"/>
                <a:gd name="connsiteY23" fmla="*/ 464576 h 467645"/>
                <a:gd name="connsiteX24" fmla="*/ 25468 w 1039936"/>
                <a:gd name="connsiteY24" fmla="*/ 457432 h 467645"/>
                <a:gd name="connsiteX25" fmla="*/ 6418 w 1039936"/>
                <a:gd name="connsiteY25" fmla="*/ 426476 h 467645"/>
                <a:gd name="connsiteX26" fmla="*/ 6418 w 1039936"/>
                <a:gd name="connsiteY26" fmla="*/ 393139 h 467645"/>
                <a:gd name="connsiteX27" fmla="*/ 82618 w 1039936"/>
                <a:gd name="connsiteY27" fmla="*/ 385995 h 467645"/>
                <a:gd name="connsiteX28" fmla="*/ 213587 w 1039936"/>
                <a:gd name="connsiteY28" fmla="*/ 390757 h 467645"/>
                <a:gd name="connsiteX29" fmla="*/ 344556 w 1039936"/>
                <a:gd name="connsiteY29" fmla="*/ 388376 h 467645"/>
                <a:gd name="connsiteX0" fmla="*/ 344556 w 1039936"/>
                <a:gd name="connsiteY0" fmla="*/ 388376 h 467645"/>
                <a:gd name="connsiteX1" fmla="*/ 485050 w 1039936"/>
                <a:gd name="connsiteY1" fmla="*/ 359801 h 467645"/>
                <a:gd name="connsiteX2" fmla="*/ 587443 w 1039936"/>
                <a:gd name="connsiteY2" fmla="*/ 309795 h 467645"/>
                <a:gd name="connsiteX3" fmla="*/ 689837 w 1039936"/>
                <a:gd name="connsiteY3" fmla="*/ 243120 h 467645"/>
                <a:gd name="connsiteX4" fmla="*/ 756512 w 1039936"/>
                <a:gd name="connsiteY4" fmla="*/ 178826 h 467645"/>
                <a:gd name="connsiteX5" fmla="*/ 789850 w 1039936"/>
                <a:gd name="connsiteY5" fmla="*/ 145489 h 467645"/>
                <a:gd name="connsiteX6" fmla="*/ 851762 w 1039936"/>
                <a:gd name="connsiteY6" fmla="*/ 107389 h 467645"/>
                <a:gd name="connsiteX7" fmla="*/ 913675 w 1039936"/>
                <a:gd name="connsiteY7" fmla="*/ 74051 h 467645"/>
                <a:gd name="connsiteX8" fmla="*/ 942250 w 1039936"/>
                <a:gd name="connsiteY8" fmla="*/ 31189 h 467645"/>
                <a:gd name="connsiteX9" fmla="*/ 989875 w 1039936"/>
                <a:gd name="connsiteY9" fmla="*/ 232 h 467645"/>
                <a:gd name="connsiteX10" fmla="*/ 1030356 w 1039936"/>
                <a:gd name="connsiteY10" fmla="*/ 19282 h 467645"/>
                <a:gd name="connsiteX11" fmla="*/ 1039881 w 1039936"/>
                <a:gd name="connsiteY11" fmla="*/ 59764 h 467645"/>
                <a:gd name="connsiteX12" fmla="*/ 1027975 w 1039936"/>
                <a:gd name="connsiteY12" fmla="*/ 102626 h 467645"/>
                <a:gd name="connsiteX13" fmla="*/ 982731 w 1039936"/>
                <a:gd name="connsiteY13" fmla="*/ 121676 h 467645"/>
                <a:gd name="connsiteX14" fmla="*/ 908912 w 1039936"/>
                <a:gd name="connsiteY14" fmla="*/ 147870 h 467645"/>
                <a:gd name="connsiteX15" fmla="*/ 875575 w 1039936"/>
                <a:gd name="connsiteY15" fmla="*/ 162157 h 467645"/>
                <a:gd name="connsiteX16" fmla="*/ 823187 w 1039936"/>
                <a:gd name="connsiteY16" fmla="*/ 202639 h 467645"/>
                <a:gd name="connsiteX17" fmla="*/ 756512 w 1039936"/>
                <a:gd name="connsiteY17" fmla="*/ 266932 h 467645"/>
                <a:gd name="connsiteX18" fmla="*/ 663643 w 1039936"/>
                <a:gd name="connsiteY18" fmla="*/ 335989 h 467645"/>
                <a:gd name="connsiteX19" fmla="*/ 577918 w 1039936"/>
                <a:gd name="connsiteY19" fmla="*/ 393139 h 467645"/>
                <a:gd name="connsiteX20" fmla="*/ 485050 w 1039936"/>
                <a:gd name="connsiteY20" fmla="*/ 426476 h 467645"/>
                <a:gd name="connsiteX21" fmla="*/ 382656 w 1039936"/>
                <a:gd name="connsiteY21" fmla="*/ 452670 h 467645"/>
                <a:gd name="connsiteX22" fmla="*/ 232637 w 1039936"/>
                <a:gd name="connsiteY22" fmla="*/ 466957 h 467645"/>
                <a:gd name="connsiteX23" fmla="*/ 80237 w 1039936"/>
                <a:gd name="connsiteY23" fmla="*/ 464576 h 467645"/>
                <a:gd name="connsiteX24" fmla="*/ 25468 w 1039936"/>
                <a:gd name="connsiteY24" fmla="*/ 457432 h 467645"/>
                <a:gd name="connsiteX25" fmla="*/ 6418 w 1039936"/>
                <a:gd name="connsiteY25" fmla="*/ 426476 h 467645"/>
                <a:gd name="connsiteX26" fmla="*/ 6418 w 1039936"/>
                <a:gd name="connsiteY26" fmla="*/ 393139 h 467645"/>
                <a:gd name="connsiteX27" fmla="*/ 82618 w 1039936"/>
                <a:gd name="connsiteY27" fmla="*/ 385995 h 467645"/>
                <a:gd name="connsiteX28" fmla="*/ 213587 w 1039936"/>
                <a:gd name="connsiteY28" fmla="*/ 390757 h 467645"/>
                <a:gd name="connsiteX29" fmla="*/ 344556 w 1039936"/>
                <a:gd name="connsiteY29" fmla="*/ 388376 h 467645"/>
                <a:gd name="connsiteX0" fmla="*/ 344556 w 1040306"/>
                <a:gd name="connsiteY0" fmla="*/ 388376 h 467645"/>
                <a:gd name="connsiteX1" fmla="*/ 485050 w 1040306"/>
                <a:gd name="connsiteY1" fmla="*/ 359801 h 467645"/>
                <a:gd name="connsiteX2" fmla="*/ 587443 w 1040306"/>
                <a:gd name="connsiteY2" fmla="*/ 309795 h 467645"/>
                <a:gd name="connsiteX3" fmla="*/ 689837 w 1040306"/>
                <a:gd name="connsiteY3" fmla="*/ 243120 h 467645"/>
                <a:gd name="connsiteX4" fmla="*/ 756512 w 1040306"/>
                <a:gd name="connsiteY4" fmla="*/ 178826 h 467645"/>
                <a:gd name="connsiteX5" fmla="*/ 789850 w 1040306"/>
                <a:gd name="connsiteY5" fmla="*/ 145489 h 467645"/>
                <a:gd name="connsiteX6" fmla="*/ 851762 w 1040306"/>
                <a:gd name="connsiteY6" fmla="*/ 107389 h 467645"/>
                <a:gd name="connsiteX7" fmla="*/ 913675 w 1040306"/>
                <a:gd name="connsiteY7" fmla="*/ 74051 h 467645"/>
                <a:gd name="connsiteX8" fmla="*/ 942250 w 1040306"/>
                <a:gd name="connsiteY8" fmla="*/ 31189 h 467645"/>
                <a:gd name="connsiteX9" fmla="*/ 989875 w 1040306"/>
                <a:gd name="connsiteY9" fmla="*/ 232 h 467645"/>
                <a:gd name="connsiteX10" fmla="*/ 1030356 w 1040306"/>
                <a:gd name="connsiteY10" fmla="*/ 19282 h 467645"/>
                <a:gd name="connsiteX11" fmla="*/ 1039881 w 1040306"/>
                <a:gd name="connsiteY11" fmla="*/ 59764 h 467645"/>
                <a:gd name="connsiteX12" fmla="*/ 1020831 w 1040306"/>
                <a:gd name="connsiteY12" fmla="*/ 97863 h 467645"/>
                <a:gd name="connsiteX13" fmla="*/ 982731 w 1040306"/>
                <a:gd name="connsiteY13" fmla="*/ 121676 h 467645"/>
                <a:gd name="connsiteX14" fmla="*/ 908912 w 1040306"/>
                <a:gd name="connsiteY14" fmla="*/ 147870 h 467645"/>
                <a:gd name="connsiteX15" fmla="*/ 875575 w 1040306"/>
                <a:gd name="connsiteY15" fmla="*/ 162157 h 467645"/>
                <a:gd name="connsiteX16" fmla="*/ 823187 w 1040306"/>
                <a:gd name="connsiteY16" fmla="*/ 202639 h 467645"/>
                <a:gd name="connsiteX17" fmla="*/ 756512 w 1040306"/>
                <a:gd name="connsiteY17" fmla="*/ 266932 h 467645"/>
                <a:gd name="connsiteX18" fmla="*/ 663643 w 1040306"/>
                <a:gd name="connsiteY18" fmla="*/ 335989 h 467645"/>
                <a:gd name="connsiteX19" fmla="*/ 577918 w 1040306"/>
                <a:gd name="connsiteY19" fmla="*/ 393139 h 467645"/>
                <a:gd name="connsiteX20" fmla="*/ 485050 w 1040306"/>
                <a:gd name="connsiteY20" fmla="*/ 426476 h 467645"/>
                <a:gd name="connsiteX21" fmla="*/ 382656 w 1040306"/>
                <a:gd name="connsiteY21" fmla="*/ 452670 h 467645"/>
                <a:gd name="connsiteX22" fmla="*/ 232637 w 1040306"/>
                <a:gd name="connsiteY22" fmla="*/ 466957 h 467645"/>
                <a:gd name="connsiteX23" fmla="*/ 80237 w 1040306"/>
                <a:gd name="connsiteY23" fmla="*/ 464576 h 467645"/>
                <a:gd name="connsiteX24" fmla="*/ 25468 w 1040306"/>
                <a:gd name="connsiteY24" fmla="*/ 457432 h 467645"/>
                <a:gd name="connsiteX25" fmla="*/ 6418 w 1040306"/>
                <a:gd name="connsiteY25" fmla="*/ 426476 h 467645"/>
                <a:gd name="connsiteX26" fmla="*/ 6418 w 1040306"/>
                <a:gd name="connsiteY26" fmla="*/ 393139 h 467645"/>
                <a:gd name="connsiteX27" fmla="*/ 82618 w 1040306"/>
                <a:gd name="connsiteY27" fmla="*/ 385995 h 467645"/>
                <a:gd name="connsiteX28" fmla="*/ 213587 w 1040306"/>
                <a:gd name="connsiteY28" fmla="*/ 390757 h 467645"/>
                <a:gd name="connsiteX29" fmla="*/ 344556 w 1040306"/>
                <a:gd name="connsiteY29" fmla="*/ 388376 h 467645"/>
                <a:gd name="connsiteX0" fmla="*/ 338163 w 1033913"/>
                <a:gd name="connsiteY0" fmla="*/ 388376 h 467645"/>
                <a:gd name="connsiteX1" fmla="*/ 478657 w 1033913"/>
                <a:gd name="connsiteY1" fmla="*/ 359801 h 467645"/>
                <a:gd name="connsiteX2" fmla="*/ 581050 w 1033913"/>
                <a:gd name="connsiteY2" fmla="*/ 309795 h 467645"/>
                <a:gd name="connsiteX3" fmla="*/ 683444 w 1033913"/>
                <a:gd name="connsiteY3" fmla="*/ 243120 h 467645"/>
                <a:gd name="connsiteX4" fmla="*/ 750119 w 1033913"/>
                <a:gd name="connsiteY4" fmla="*/ 178826 h 467645"/>
                <a:gd name="connsiteX5" fmla="*/ 783457 w 1033913"/>
                <a:gd name="connsiteY5" fmla="*/ 145489 h 467645"/>
                <a:gd name="connsiteX6" fmla="*/ 845369 w 1033913"/>
                <a:gd name="connsiteY6" fmla="*/ 107389 h 467645"/>
                <a:gd name="connsiteX7" fmla="*/ 907282 w 1033913"/>
                <a:gd name="connsiteY7" fmla="*/ 74051 h 467645"/>
                <a:gd name="connsiteX8" fmla="*/ 935857 w 1033913"/>
                <a:gd name="connsiteY8" fmla="*/ 31189 h 467645"/>
                <a:gd name="connsiteX9" fmla="*/ 983482 w 1033913"/>
                <a:gd name="connsiteY9" fmla="*/ 232 h 467645"/>
                <a:gd name="connsiteX10" fmla="*/ 1023963 w 1033913"/>
                <a:gd name="connsiteY10" fmla="*/ 19282 h 467645"/>
                <a:gd name="connsiteX11" fmla="*/ 1033488 w 1033913"/>
                <a:gd name="connsiteY11" fmla="*/ 59764 h 467645"/>
                <a:gd name="connsiteX12" fmla="*/ 1014438 w 1033913"/>
                <a:gd name="connsiteY12" fmla="*/ 97863 h 467645"/>
                <a:gd name="connsiteX13" fmla="*/ 976338 w 1033913"/>
                <a:gd name="connsiteY13" fmla="*/ 121676 h 467645"/>
                <a:gd name="connsiteX14" fmla="*/ 902519 w 1033913"/>
                <a:gd name="connsiteY14" fmla="*/ 147870 h 467645"/>
                <a:gd name="connsiteX15" fmla="*/ 869182 w 1033913"/>
                <a:gd name="connsiteY15" fmla="*/ 162157 h 467645"/>
                <a:gd name="connsiteX16" fmla="*/ 816794 w 1033913"/>
                <a:gd name="connsiteY16" fmla="*/ 202639 h 467645"/>
                <a:gd name="connsiteX17" fmla="*/ 750119 w 1033913"/>
                <a:gd name="connsiteY17" fmla="*/ 266932 h 467645"/>
                <a:gd name="connsiteX18" fmla="*/ 657250 w 1033913"/>
                <a:gd name="connsiteY18" fmla="*/ 335989 h 467645"/>
                <a:gd name="connsiteX19" fmla="*/ 571525 w 1033913"/>
                <a:gd name="connsiteY19" fmla="*/ 393139 h 467645"/>
                <a:gd name="connsiteX20" fmla="*/ 478657 w 1033913"/>
                <a:gd name="connsiteY20" fmla="*/ 426476 h 467645"/>
                <a:gd name="connsiteX21" fmla="*/ 376263 w 1033913"/>
                <a:gd name="connsiteY21" fmla="*/ 452670 h 467645"/>
                <a:gd name="connsiteX22" fmla="*/ 226244 w 1033913"/>
                <a:gd name="connsiteY22" fmla="*/ 466957 h 467645"/>
                <a:gd name="connsiteX23" fmla="*/ 73844 w 1033913"/>
                <a:gd name="connsiteY23" fmla="*/ 464576 h 467645"/>
                <a:gd name="connsiteX24" fmla="*/ 19075 w 1033913"/>
                <a:gd name="connsiteY24" fmla="*/ 457432 h 467645"/>
                <a:gd name="connsiteX25" fmla="*/ 25 w 1033913"/>
                <a:gd name="connsiteY25" fmla="*/ 426476 h 467645"/>
                <a:gd name="connsiteX26" fmla="*/ 16693 w 1033913"/>
                <a:gd name="connsiteY26" fmla="*/ 393139 h 467645"/>
                <a:gd name="connsiteX27" fmla="*/ 76225 w 1033913"/>
                <a:gd name="connsiteY27" fmla="*/ 385995 h 467645"/>
                <a:gd name="connsiteX28" fmla="*/ 207194 w 1033913"/>
                <a:gd name="connsiteY28" fmla="*/ 390757 h 467645"/>
                <a:gd name="connsiteX29" fmla="*/ 338163 w 1033913"/>
                <a:gd name="connsiteY29" fmla="*/ 388376 h 467645"/>
                <a:gd name="connsiteX0" fmla="*/ 338163 w 1033913"/>
                <a:gd name="connsiteY0" fmla="*/ 388376 h 465783"/>
                <a:gd name="connsiteX1" fmla="*/ 478657 w 1033913"/>
                <a:gd name="connsiteY1" fmla="*/ 359801 h 465783"/>
                <a:gd name="connsiteX2" fmla="*/ 581050 w 1033913"/>
                <a:gd name="connsiteY2" fmla="*/ 309795 h 465783"/>
                <a:gd name="connsiteX3" fmla="*/ 683444 w 1033913"/>
                <a:gd name="connsiteY3" fmla="*/ 243120 h 465783"/>
                <a:gd name="connsiteX4" fmla="*/ 750119 w 1033913"/>
                <a:gd name="connsiteY4" fmla="*/ 178826 h 465783"/>
                <a:gd name="connsiteX5" fmla="*/ 783457 w 1033913"/>
                <a:gd name="connsiteY5" fmla="*/ 145489 h 465783"/>
                <a:gd name="connsiteX6" fmla="*/ 845369 w 1033913"/>
                <a:gd name="connsiteY6" fmla="*/ 107389 h 465783"/>
                <a:gd name="connsiteX7" fmla="*/ 907282 w 1033913"/>
                <a:gd name="connsiteY7" fmla="*/ 74051 h 465783"/>
                <a:gd name="connsiteX8" fmla="*/ 935857 w 1033913"/>
                <a:gd name="connsiteY8" fmla="*/ 31189 h 465783"/>
                <a:gd name="connsiteX9" fmla="*/ 983482 w 1033913"/>
                <a:gd name="connsiteY9" fmla="*/ 232 h 465783"/>
                <a:gd name="connsiteX10" fmla="*/ 1023963 w 1033913"/>
                <a:gd name="connsiteY10" fmla="*/ 19282 h 465783"/>
                <a:gd name="connsiteX11" fmla="*/ 1033488 w 1033913"/>
                <a:gd name="connsiteY11" fmla="*/ 59764 h 465783"/>
                <a:gd name="connsiteX12" fmla="*/ 1014438 w 1033913"/>
                <a:gd name="connsiteY12" fmla="*/ 97863 h 465783"/>
                <a:gd name="connsiteX13" fmla="*/ 976338 w 1033913"/>
                <a:gd name="connsiteY13" fmla="*/ 121676 h 465783"/>
                <a:gd name="connsiteX14" fmla="*/ 902519 w 1033913"/>
                <a:gd name="connsiteY14" fmla="*/ 147870 h 465783"/>
                <a:gd name="connsiteX15" fmla="*/ 869182 w 1033913"/>
                <a:gd name="connsiteY15" fmla="*/ 162157 h 465783"/>
                <a:gd name="connsiteX16" fmla="*/ 816794 w 1033913"/>
                <a:gd name="connsiteY16" fmla="*/ 202639 h 465783"/>
                <a:gd name="connsiteX17" fmla="*/ 750119 w 1033913"/>
                <a:gd name="connsiteY17" fmla="*/ 266932 h 465783"/>
                <a:gd name="connsiteX18" fmla="*/ 657250 w 1033913"/>
                <a:gd name="connsiteY18" fmla="*/ 335989 h 465783"/>
                <a:gd name="connsiteX19" fmla="*/ 571525 w 1033913"/>
                <a:gd name="connsiteY19" fmla="*/ 393139 h 465783"/>
                <a:gd name="connsiteX20" fmla="*/ 478657 w 1033913"/>
                <a:gd name="connsiteY20" fmla="*/ 426476 h 465783"/>
                <a:gd name="connsiteX21" fmla="*/ 376263 w 1033913"/>
                <a:gd name="connsiteY21" fmla="*/ 452670 h 465783"/>
                <a:gd name="connsiteX22" fmla="*/ 216719 w 1033913"/>
                <a:gd name="connsiteY22" fmla="*/ 464575 h 465783"/>
                <a:gd name="connsiteX23" fmla="*/ 73844 w 1033913"/>
                <a:gd name="connsiteY23" fmla="*/ 464576 h 465783"/>
                <a:gd name="connsiteX24" fmla="*/ 19075 w 1033913"/>
                <a:gd name="connsiteY24" fmla="*/ 457432 h 465783"/>
                <a:gd name="connsiteX25" fmla="*/ 25 w 1033913"/>
                <a:gd name="connsiteY25" fmla="*/ 426476 h 465783"/>
                <a:gd name="connsiteX26" fmla="*/ 16693 w 1033913"/>
                <a:gd name="connsiteY26" fmla="*/ 393139 h 465783"/>
                <a:gd name="connsiteX27" fmla="*/ 76225 w 1033913"/>
                <a:gd name="connsiteY27" fmla="*/ 385995 h 465783"/>
                <a:gd name="connsiteX28" fmla="*/ 207194 w 1033913"/>
                <a:gd name="connsiteY28" fmla="*/ 390757 h 465783"/>
                <a:gd name="connsiteX29" fmla="*/ 338163 w 1033913"/>
                <a:gd name="connsiteY29" fmla="*/ 388376 h 465783"/>
                <a:gd name="connsiteX0" fmla="*/ 338163 w 1033913"/>
                <a:gd name="connsiteY0" fmla="*/ 388376 h 465783"/>
                <a:gd name="connsiteX1" fmla="*/ 478657 w 1033913"/>
                <a:gd name="connsiteY1" fmla="*/ 359801 h 465783"/>
                <a:gd name="connsiteX2" fmla="*/ 581050 w 1033913"/>
                <a:gd name="connsiteY2" fmla="*/ 309795 h 465783"/>
                <a:gd name="connsiteX3" fmla="*/ 683444 w 1033913"/>
                <a:gd name="connsiteY3" fmla="*/ 243120 h 465783"/>
                <a:gd name="connsiteX4" fmla="*/ 750119 w 1033913"/>
                <a:gd name="connsiteY4" fmla="*/ 178826 h 465783"/>
                <a:gd name="connsiteX5" fmla="*/ 783457 w 1033913"/>
                <a:gd name="connsiteY5" fmla="*/ 145489 h 465783"/>
                <a:gd name="connsiteX6" fmla="*/ 845369 w 1033913"/>
                <a:gd name="connsiteY6" fmla="*/ 107389 h 465783"/>
                <a:gd name="connsiteX7" fmla="*/ 907282 w 1033913"/>
                <a:gd name="connsiteY7" fmla="*/ 74051 h 465783"/>
                <a:gd name="connsiteX8" fmla="*/ 935857 w 1033913"/>
                <a:gd name="connsiteY8" fmla="*/ 31189 h 465783"/>
                <a:gd name="connsiteX9" fmla="*/ 983482 w 1033913"/>
                <a:gd name="connsiteY9" fmla="*/ 232 h 465783"/>
                <a:gd name="connsiteX10" fmla="*/ 1023963 w 1033913"/>
                <a:gd name="connsiteY10" fmla="*/ 19282 h 465783"/>
                <a:gd name="connsiteX11" fmla="*/ 1033488 w 1033913"/>
                <a:gd name="connsiteY11" fmla="*/ 59764 h 465783"/>
                <a:gd name="connsiteX12" fmla="*/ 1014438 w 1033913"/>
                <a:gd name="connsiteY12" fmla="*/ 97863 h 465783"/>
                <a:gd name="connsiteX13" fmla="*/ 976338 w 1033913"/>
                <a:gd name="connsiteY13" fmla="*/ 121676 h 465783"/>
                <a:gd name="connsiteX14" fmla="*/ 902519 w 1033913"/>
                <a:gd name="connsiteY14" fmla="*/ 147870 h 465783"/>
                <a:gd name="connsiteX15" fmla="*/ 869182 w 1033913"/>
                <a:gd name="connsiteY15" fmla="*/ 162157 h 465783"/>
                <a:gd name="connsiteX16" fmla="*/ 816794 w 1033913"/>
                <a:gd name="connsiteY16" fmla="*/ 202639 h 465783"/>
                <a:gd name="connsiteX17" fmla="*/ 750119 w 1033913"/>
                <a:gd name="connsiteY17" fmla="*/ 266932 h 465783"/>
                <a:gd name="connsiteX18" fmla="*/ 657250 w 1033913"/>
                <a:gd name="connsiteY18" fmla="*/ 335989 h 465783"/>
                <a:gd name="connsiteX19" fmla="*/ 571525 w 1033913"/>
                <a:gd name="connsiteY19" fmla="*/ 393139 h 465783"/>
                <a:gd name="connsiteX20" fmla="*/ 471513 w 1033913"/>
                <a:gd name="connsiteY20" fmla="*/ 426476 h 465783"/>
                <a:gd name="connsiteX21" fmla="*/ 376263 w 1033913"/>
                <a:gd name="connsiteY21" fmla="*/ 452670 h 465783"/>
                <a:gd name="connsiteX22" fmla="*/ 216719 w 1033913"/>
                <a:gd name="connsiteY22" fmla="*/ 464575 h 465783"/>
                <a:gd name="connsiteX23" fmla="*/ 73844 w 1033913"/>
                <a:gd name="connsiteY23" fmla="*/ 464576 h 465783"/>
                <a:gd name="connsiteX24" fmla="*/ 19075 w 1033913"/>
                <a:gd name="connsiteY24" fmla="*/ 457432 h 465783"/>
                <a:gd name="connsiteX25" fmla="*/ 25 w 1033913"/>
                <a:gd name="connsiteY25" fmla="*/ 426476 h 465783"/>
                <a:gd name="connsiteX26" fmla="*/ 16693 w 1033913"/>
                <a:gd name="connsiteY26" fmla="*/ 393139 h 465783"/>
                <a:gd name="connsiteX27" fmla="*/ 76225 w 1033913"/>
                <a:gd name="connsiteY27" fmla="*/ 385995 h 465783"/>
                <a:gd name="connsiteX28" fmla="*/ 207194 w 1033913"/>
                <a:gd name="connsiteY28" fmla="*/ 390757 h 465783"/>
                <a:gd name="connsiteX29" fmla="*/ 338163 w 1033913"/>
                <a:gd name="connsiteY29" fmla="*/ 388376 h 465783"/>
                <a:gd name="connsiteX0" fmla="*/ 338163 w 1033913"/>
                <a:gd name="connsiteY0" fmla="*/ 388376 h 466118"/>
                <a:gd name="connsiteX1" fmla="*/ 478657 w 1033913"/>
                <a:gd name="connsiteY1" fmla="*/ 359801 h 466118"/>
                <a:gd name="connsiteX2" fmla="*/ 581050 w 1033913"/>
                <a:gd name="connsiteY2" fmla="*/ 309795 h 466118"/>
                <a:gd name="connsiteX3" fmla="*/ 683444 w 1033913"/>
                <a:gd name="connsiteY3" fmla="*/ 243120 h 466118"/>
                <a:gd name="connsiteX4" fmla="*/ 750119 w 1033913"/>
                <a:gd name="connsiteY4" fmla="*/ 178826 h 466118"/>
                <a:gd name="connsiteX5" fmla="*/ 783457 w 1033913"/>
                <a:gd name="connsiteY5" fmla="*/ 145489 h 466118"/>
                <a:gd name="connsiteX6" fmla="*/ 845369 w 1033913"/>
                <a:gd name="connsiteY6" fmla="*/ 107389 h 466118"/>
                <a:gd name="connsiteX7" fmla="*/ 907282 w 1033913"/>
                <a:gd name="connsiteY7" fmla="*/ 74051 h 466118"/>
                <a:gd name="connsiteX8" fmla="*/ 935857 w 1033913"/>
                <a:gd name="connsiteY8" fmla="*/ 31189 h 466118"/>
                <a:gd name="connsiteX9" fmla="*/ 983482 w 1033913"/>
                <a:gd name="connsiteY9" fmla="*/ 232 h 466118"/>
                <a:gd name="connsiteX10" fmla="*/ 1023963 w 1033913"/>
                <a:gd name="connsiteY10" fmla="*/ 19282 h 466118"/>
                <a:gd name="connsiteX11" fmla="*/ 1033488 w 1033913"/>
                <a:gd name="connsiteY11" fmla="*/ 59764 h 466118"/>
                <a:gd name="connsiteX12" fmla="*/ 1014438 w 1033913"/>
                <a:gd name="connsiteY12" fmla="*/ 97863 h 466118"/>
                <a:gd name="connsiteX13" fmla="*/ 976338 w 1033913"/>
                <a:gd name="connsiteY13" fmla="*/ 121676 h 466118"/>
                <a:gd name="connsiteX14" fmla="*/ 902519 w 1033913"/>
                <a:gd name="connsiteY14" fmla="*/ 147870 h 466118"/>
                <a:gd name="connsiteX15" fmla="*/ 869182 w 1033913"/>
                <a:gd name="connsiteY15" fmla="*/ 162157 h 466118"/>
                <a:gd name="connsiteX16" fmla="*/ 816794 w 1033913"/>
                <a:gd name="connsiteY16" fmla="*/ 202639 h 466118"/>
                <a:gd name="connsiteX17" fmla="*/ 750119 w 1033913"/>
                <a:gd name="connsiteY17" fmla="*/ 266932 h 466118"/>
                <a:gd name="connsiteX18" fmla="*/ 657250 w 1033913"/>
                <a:gd name="connsiteY18" fmla="*/ 335989 h 466118"/>
                <a:gd name="connsiteX19" fmla="*/ 571525 w 1033913"/>
                <a:gd name="connsiteY19" fmla="*/ 393139 h 466118"/>
                <a:gd name="connsiteX20" fmla="*/ 471513 w 1033913"/>
                <a:gd name="connsiteY20" fmla="*/ 426476 h 466118"/>
                <a:gd name="connsiteX21" fmla="*/ 371500 w 1033913"/>
                <a:gd name="connsiteY21" fmla="*/ 447907 h 466118"/>
                <a:gd name="connsiteX22" fmla="*/ 216719 w 1033913"/>
                <a:gd name="connsiteY22" fmla="*/ 464575 h 466118"/>
                <a:gd name="connsiteX23" fmla="*/ 73844 w 1033913"/>
                <a:gd name="connsiteY23" fmla="*/ 464576 h 466118"/>
                <a:gd name="connsiteX24" fmla="*/ 19075 w 1033913"/>
                <a:gd name="connsiteY24" fmla="*/ 457432 h 466118"/>
                <a:gd name="connsiteX25" fmla="*/ 25 w 1033913"/>
                <a:gd name="connsiteY25" fmla="*/ 426476 h 466118"/>
                <a:gd name="connsiteX26" fmla="*/ 16693 w 1033913"/>
                <a:gd name="connsiteY26" fmla="*/ 393139 h 466118"/>
                <a:gd name="connsiteX27" fmla="*/ 76225 w 1033913"/>
                <a:gd name="connsiteY27" fmla="*/ 385995 h 466118"/>
                <a:gd name="connsiteX28" fmla="*/ 207194 w 1033913"/>
                <a:gd name="connsiteY28" fmla="*/ 390757 h 466118"/>
                <a:gd name="connsiteX29" fmla="*/ 338163 w 1033913"/>
                <a:gd name="connsiteY29" fmla="*/ 388376 h 466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33913" h="466118">
                  <a:moveTo>
                    <a:pt x="338163" y="388376"/>
                  </a:moveTo>
                  <a:cubicBezTo>
                    <a:pt x="383407" y="383217"/>
                    <a:pt x="438176" y="372898"/>
                    <a:pt x="478657" y="359801"/>
                  </a:cubicBezTo>
                  <a:cubicBezTo>
                    <a:pt x="519138" y="346704"/>
                    <a:pt x="546919" y="329242"/>
                    <a:pt x="581050" y="309795"/>
                  </a:cubicBezTo>
                  <a:cubicBezTo>
                    <a:pt x="615181" y="290348"/>
                    <a:pt x="655266" y="264948"/>
                    <a:pt x="683444" y="243120"/>
                  </a:cubicBezTo>
                  <a:cubicBezTo>
                    <a:pt x="711622" y="221292"/>
                    <a:pt x="733450" y="195098"/>
                    <a:pt x="750119" y="178826"/>
                  </a:cubicBezTo>
                  <a:cubicBezTo>
                    <a:pt x="766788" y="162554"/>
                    <a:pt x="767582" y="157395"/>
                    <a:pt x="783457" y="145489"/>
                  </a:cubicBezTo>
                  <a:cubicBezTo>
                    <a:pt x="799332" y="133583"/>
                    <a:pt x="824732" y="119295"/>
                    <a:pt x="845369" y="107389"/>
                  </a:cubicBezTo>
                  <a:cubicBezTo>
                    <a:pt x="866006" y="95483"/>
                    <a:pt x="892201" y="86751"/>
                    <a:pt x="907282" y="74051"/>
                  </a:cubicBezTo>
                  <a:cubicBezTo>
                    <a:pt x="922363" y="61351"/>
                    <a:pt x="923157" y="43492"/>
                    <a:pt x="935857" y="31189"/>
                  </a:cubicBezTo>
                  <a:cubicBezTo>
                    <a:pt x="948557" y="18886"/>
                    <a:pt x="968798" y="2216"/>
                    <a:pt x="983482" y="232"/>
                  </a:cubicBezTo>
                  <a:cubicBezTo>
                    <a:pt x="998166" y="-1752"/>
                    <a:pt x="1015629" y="9360"/>
                    <a:pt x="1023963" y="19282"/>
                  </a:cubicBezTo>
                  <a:cubicBezTo>
                    <a:pt x="1032297" y="29204"/>
                    <a:pt x="1035075" y="46667"/>
                    <a:pt x="1033488" y="59764"/>
                  </a:cubicBezTo>
                  <a:cubicBezTo>
                    <a:pt x="1031901" y="72861"/>
                    <a:pt x="1023963" y="87544"/>
                    <a:pt x="1014438" y="97863"/>
                  </a:cubicBezTo>
                  <a:cubicBezTo>
                    <a:pt x="1004913" y="108182"/>
                    <a:pt x="994991" y="113342"/>
                    <a:pt x="976338" y="121676"/>
                  </a:cubicBezTo>
                  <a:cubicBezTo>
                    <a:pt x="957685" y="130011"/>
                    <a:pt x="920378" y="141123"/>
                    <a:pt x="902519" y="147870"/>
                  </a:cubicBezTo>
                  <a:cubicBezTo>
                    <a:pt x="884660" y="154617"/>
                    <a:pt x="883469" y="153029"/>
                    <a:pt x="869182" y="162157"/>
                  </a:cubicBezTo>
                  <a:cubicBezTo>
                    <a:pt x="854895" y="171285"/>
                    <a:pt x="836638" y="185177"/>
                    <a:pt x="816794" y="202639"/>
                  </a:cubicBezTo>
                  <a:cubicBezTo>
                    <a:pt x="796950" y="220101"/>
                    <a:pt x="776710" y="244707"/>
                    <a:pt x="750119" y="266932"/>
                  </a:cubicBezTo>
                  <a:cubicBezTo>
                    <a:pt x="723528" y="289157"/>
                    <a:pt x="687016" y="314955"/>
                    <a:pt x="657250" y="335989"/>
                  </a:cubicBezTo>
                  <a:cubicBezTo>
                    <a:pt x="627484" y="357023"/>
                    <a:pt x="602481" y="378058"/>
                    <a:pt x="571525" y="393139"/>
                  </a:cubicBezTo>
                  <a:cubicBezTo>
                    <a:pt x="540569" y="408220"/>
                    <a:pt x="504850" y="417348"/>
                    <a:pt x="471513" y="426476"/>
                  </a:cubicBezTo>
                  <a:cubicBezTo>
                    <a:pt x="438176" y="435604"/>
                    <a:pt x="413966" y="441557"/>
                    <a:pt x="371500" y="447907"/>
                  </a:cubicBezTo>
                  <a:cubicBezTo>
                    <a:pt x="329034" y="454257"/>
                    <a:pt x="266328" y="461797"/>
                    <a:pt x="216719" y="464575"/>
                  </a:cubicBezTo>
                  <a:cubicBezTo>
                    <a:pt x="167110" y="467353"/>
                    <a:pt x="106785" y="465766"/>
                    <a:pt x="73844" y="464576"/>
                  </a:cubicBezTo>
                  <a:cubicBezTo>
                    <a:pt x="40903" y="463386"/>
                    <a:pt x="31378" y="463782"/>
                    <a:pt x="19075" y="457432"/>
                  </a:cubicBezTo>
                  <a:cubicBezTo>
                    <a:pt x="6772" y="451082"/>
                    <a:pt x="422" y="437191"/>
                    <a:pt x="25" y="426476"/>
                  </a:cubicBezTo>
                  <a:cubicBezTo>
                    <a:pt x="-372" y="415761"/>
                    <a:pt x="3993" y="399886"/>
                    <a:pt x="16693" y="393139"/>
                  </a:cubicBezTo>
                  <a:cubicBezTo>
                    <a:pt x="29393" y="386392"/>
                    <a:pt x="41697" y="386392"/>
                    <a:pt x="76225" y="385995"/>
                  </a:cubicBezTo>
                  <a:cubicBezTo>
                    <a:pt x="110753" y="385598"/>
                    <a:pt x="163538" y="389963"/>
                    <a:pt x="207194" y="390757"/>
                  </a:cubicBezTo>
                  <a:cubicBezTo>
                    <a:pt x="250850" y="391551"/>
                    <a:pt x="292919" y="393535"/>
                    <a:pt x="338163" y="38837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2172A2">
                    <a:shade val="30000"/>
                    <a:satMod val="115000"/>
                  </a:srgbClr>
                </a:gs>
                <a:gs pos="50000">
                  <a:srgbClr val="2172A2">
                    <a:shade val="67500"/>
                    <a:satMod val="115000"/>
                  </a:srgbClr>
                </a:gs>
                <a:gs pos="100000">
                  <a:srgbClr val="2172A2">
                    <a:shade val="100000"/>
                    <a:satMod val="115000"/>
                  </a:srgbClr>
                </a:gs>
              </a:gsLst>
              <a:lin ang="18900000" scaled="1"/>
              <a:tileRect/>
            </a:gradFill>
            <a:ln w="19050">
              <a:solidFill>
                <a:srgbClr val="AED8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21" name="任意多边形 1220"/>
            <p:cNvSpPr/>
            <p:nvPr/>
          </p:nvSpPr>
          <p:spPr>
            <a:xfrm>
              <a:off x="5919788" y="2597432"/>
              <a:ext cx="1357396" cy="1701656"/>
            </a:xfrm>
            <a:custGeom>
              <a:avLst/>
              <a:gdLst>
                <a:gd name="connsiteX0" fmla="*/ 1306959 w 1357396"/>
                <a:gd name="connsiteY0" fmla="*/ 710 h 1701656"/>
                <a:gd name="connsiteX1" fmla="*/ 1332706 w 1357396"/>
                <a:gd name="connsiteY1" fmla="*/ 4480 h 1701656"/>
                <a:gd name="connsiteX2" fmla="*/ 1357312 w 1357396"/>
                <a:gd name="connsiteY2" fmla="*/ 64806 h 1701656"/>
                <a:gd name="connsiteX3" fmla="*/ 1341437 w 1357396"/>
                <a:gd name="connsiteY3" fmla="*/ 167993 h 1701656"/>
                <a:gd name="connsiteX4" fmla="*/ 1343453 w 1357396"/>
                <a:gd name="connsiteY4" fmla="*/ 183498 h 1701656"/>
                <a:gd name="connsiteX5" fmla="*/ 1344003 w 1357396"/>
                <a:gd name="connsiteY5" fmla="*/ 180049 h 1701656"/>
                <a:gd name="connsiteX6" fmla="*/ 1348829 w 1357396"/>
                <a:gd name="connsiteY6" fmla="*/ 168748 h 1701656"/>
                <a:gd name="connsiteX7" fmla="*/ 1343769 w 1357396"/>
                <a:gd name="connsiteY7" fmla="*/ 199644 h 1701656"/>
                <a:gd name="connsiteX8" fmla="*/ 1331118 w 1357396"/>
                <a:gd name="connsiteY8" fmla="*/ 288643 h 1701656"/>
                <a:gd name="connsiteX9" fmla="*/ 1304925 w 1357396"/>
                <a:gd name="connsiteY9" fmla="*/ 560106 h 1701656"/>
                <a:gd name="connsiteX10" fmla="*/ 1262062 w 1357396"/>
                <a:gd name="connsiteY10" fmla="*/ 924437 h 1701656"/>
                <a:gd name="connsiteX11" fmla="*/ 1250156 w 1357396"/>
                <a:gd name="connsiteY11" fmla="*/ 1043499 h 1701656"/>
                <a:gd name="connsiteX12" fmla="*/ 1166812 w 1357396"/>
                <a:gd name="connsiteY12" fmla="*/ 1331631 h 1701656"/>
                <a:gd name="connsiteX13" fmla="*/ 1012031 w 1357396"/>
                <a:gd name="connsiteY13" fmla="*/ 1526893 h 1701656"/>
                <a:gd name="connsiteX14" fmla="*/ 790575 w 1357396"/>
                <a:gd name="connsiteY14" fmla="*/ 1643574 h 1701656"/>
                <a:gd name="connsiteX15" fmla="*/ 511968 w 1357396"/>
                <a:gd name="connsiteY15" fmla="*/ 1700724 h 1701656"/>
                <a:gd name="connsiteX16" fmla="*/ 297656 w 1357396"/>
                <a:gd name="connsiteY16" fmla="*/ 1600712 h 1701656"/>
                <a:gd name="connsiteX17" fmla="*/ 164306 w 1357396"/>
                <a:gd name="connsiteY17" fmla="*/ 1369731 h 1701656"/>
                <a:gd name="connsiteX18" fmla="*/ 57150 w 1357396"/>
                <a:gd name="connsiteY18" fmla="*/ 1036356 h 1701656"/>
                <a:gd name="connsiteX19" fmla="*/ 0 w 1357396"/>
                <a:gd name="connsiteY19" fmla="*/ 764893 h 1701656"/>
                <a:gd name="connsiteX20" fmla="*/ 317 w 1357396"/>
                <a:gd name="connsiteY20" fmla="*/ 752318 h 1701656"/>
                <a:gd name="connsiteX21" fmla="*/ 2306 w 1357396"/>
                <a:gd name="connsiteY21" fmla="*/ 752318 h 1701656"/>
                <a:gd name="connsiteX22" fmla="*/ 1587 w 1357396"/>
                <a:gd name="connsiteY22" fmla="*/ 758543 h 1701656"/>
                <a:gd name="connsiteX23" fmla="*/ 46037 w 1357396"/>
                <a:gd name="connsiteY23" fmla="*/ 793468 h 1701656"/>
                <a:gd name="connsiteX24" fmla="*/ 217487 w 1357396"/>
                <a:gd name="connsiteY24" fmla="*/ 831568 h 1701656"/>
                <a:gd name="connsiteX25" fmla="*/ 433387 w 1357396"/>
                <a:gd name="connsiteY25" fmla="*/ 825218 h 1701656"/>
                <a:gd name="connsiteX26" fmla="*/ 630237 w 1357396"/>
                <a:gd name="connsiteY26" fmla="*/ 799818 h 1701656"/>
                <a:gd name="connsiteX27" fmla="*/ 820737 w 1357396"/>
                <a:gd name="connsiteY27" fmla="*/ 745843 h 1701656"/>
                <a:gd name="connsiteX28" fmla="*/ 947737 w 1357396"/>
                <a:gd name="connsiteY28" fmla="*/ 688693 h 1701656"/>
                <a:gd name="connsiteX29" fmla="*/ 1027112 w 1357396"/>
                <a:gd name="connsiteY29" fmla="*/ 641068 h 1701656"/>
                <a:gd name="connsiteX30" fmla="*/ 1154112 w 1357396"/>
                <a:gd name="connsiteY30" fmla="*/ 574393 h 1701656"/>
                <a:gd name="connsiteX31" fmla="*/ 1239837 w 1357396"/>
                <a:gd name="connsiteY31" fmla="*/ 507718 h 1701656"/>
                <a:gd name="connsiteX32" fmla="*/ 1233487 w 1357396"/>
                <a:gd name="connsiteY32" fmla="*/ 456918 h 1701656"/>
                <a:gd name="connsiteX33" fmla="*/ 1185862 w 1357396"/>
                <a:gd name="connsiteY33" fmla="*/ 441837 h 1701656"/>
                <a:gd name="connsiteX34" fmla="*/ 1106487 w 1357396"/>
                <a:gd name="connsiteY34" fmla="*/ 463268 h 1701656"/>
                <a:gd name="connsiteX35" fmla="*/ 963612 w 1357396"/>
                <a:gd name="connsiteY35" fmla="*/ 552168 h 1701656"/>
                <a:gd name="connsiteX36" fmla="*/ 827087 w 1357396"/>
                <a:gd name="connsiteY36" fmla="*/ 609318 h 1701656"/>
                <a:gd name="connsiteX37" fmla="*/ 722312 w 1357396"/>
                <a:gd name="connsiteY37" fmla="*/ 599793 h 1701656"/>
                <a:gd name="connsiteX38" fmla="*/ 652462 w 1357396"/>
                <a:gd name="connsiteY38" fmla="*/ 571218 h 1701656"/>
                <a:gd name="connsiteX39" fmla="*/ 671512 w 1357396"/>
                <a:gd name="connsiteY39" fmla="*/ 545818 h 1701656"/>
                <a:gd name="connsiteX40" fmla="*/ 757237 w 1357396"/>
                <a:gd name="connsiteY40" fmla="*/ 533912 h 1701656"/>
                <a:gd name="connsiteX41" fmla="*/ 858837 w 1357396"/>
                <a:gd name="connsiteY41" fmla="*/ 529943 h 1701656"/>
                <a:gd name="connsiteX42" fmla="*/ 962818 w 1357396"/>
                <a:gd name="connsiteY42" fmla="*/ 489461 h 1701656"/>
                <a:gd name="connsiteX43" fmla="*/ 1084262 w 1357396"/>
                <a:gd name="connsiteY43" fmla="*/ 421993 h 1701656"/>
                <a:gd name="connsiteX44" fmla="*/ 1189037 w 1357396"/>
                <a:gd name="connsiteY44" fmla="*/ 336268 h 1701656"/>
                <a:gd name="connsiteX45" fmla="*/ 1243012 w 1357396"/>
                <a:gd name="connsiteY45" fmla="*/ 199743 h 1701656"/>
                <a:gd name="connsiteX46" fmla="*/ 1255712 w 1357396"/>
                <a:gd name="connsiteY46" fmla="*/ 75918 h 1701656"/>
                <a:gd name="connsiteX47" fmla="*/ 1281112 w 1357396"/>
                <a:gd name="connsiteY47" fmla="*/ 12418 h 1701656"/>
                <a:gd name="connsiteX48" fmla="*/ 1306959 w 1357396"/>
                <a:gd name="connsiteY48" fmla="*/ 710 h 1701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357396" h="1701656">
                  <a:moveTo>
                    <a:pt x="1306959" y="710"/>
                  </a:moveTo>
                  <a:cubicBezTo>
                    <a:pt x="1316666" y="-877"/>
                    <a:pt x="1326356" y="115"/>
                    <a:pt x="1332706" y="4480"/>
                  </a:cubicBezTo>
                  <a:cubicBezTo>
                    <a:pt x="1345406" y="13211"/>
                    <a:pt x="1355857" y="37554"/>
                    <a:pt x="1357312" y="64806"/>
                  </a:cubicBezTo>
                  <a:cubicBezTo>
                    <a:pt x="1358767" y="92058"/>
                    <a:pt x="1340908" y="142329"/>
                    <a:pt x="1341437" y="167993"/>
                  </a:cubicBezTo>
                  <a:lnTo>
                    <a:pt x="1343453" y="183498"/>
                  </a:lnTo>
                  <a:lnTo>
                    <a:pt x="1344003" y="180049"/>
                  </a:lnTo>
                  <a:lnTo>
                    <a:pt x="1348829" y="168748"/>
                  </a:lnTo>
                  <a:lnTo>
                    <a:pt x="1343769" y="199644"/>
                  </a:lnTo>
                  <a:cubicBezTo>
                    <a:pt x="1339651" y="224548"/>
                    <a:pt x="1335285" y="252925"/>
                    <a:pt x="1331118" y="288643"/>
                  </a:cubicBezTo>
                  <a:cubicBezTo>
                    <a:pt x="1322784" y="360080"/>
                    <a:pt x="1316434" y="454140"/>
                    <a:pt x="1304925" y="560106"/>
                  </a:cubicBezTo>
                  <a:cubicBezTo>
                    <a:pt x="1293416" y="666072"/>
                    <a:pt x="1271190" y="843871"/>
                    <a:pt x="1262062" y="924437"/>
                  </a:cubicBezTo>
                  <a:cubicBezTo>
                    <a:pt x="1252934" y="1005003"/>
                    <a:pt x="1266031" y="975633"/>
                    <a:pt x="1250156" y="1043499"/>
                  </a:cubicBezTo>
                  <a:cubicBezTo>
                    <a:pt x="1234281" y="1111365"/>
                    <a:pt x="1206499" y="1251065"/>
                    <a:pt x="1166812" y="1331631"/>
                  </a:cubicBezTo>
                  <a:cubicBezTo>
                    <a:pt x="1127125" y="1412197"/>
                    <a:pt x="1074737" y="1474903"/>
                    <a:pt x="1012031" y="1526893"/>
                  </a:cubicBezTo>
                  <a:cubicBezTo>
                    <a:pt x="949325" y="1578883"/>
                    <a:pt x="873919" y="1614602"/>
                    <a:pt x="790575" y="1643574"/>
                  </a:cubicBezTo>
                  <a:cubicBezTo>
                    <a:pt x="707231" y="1672546"/>
                    <a:pt x="594121" y="1707868"/>
                    <a:pt x="511968" y="1700724"/>
                  </a:cubicBezTo>
                  <a:cubicBezTo>
                    <a:pt x="429815" y="1693580"/>
                    <a:pt x="355600" y="1655878"/>
                    <a:pt x="297656" y="1600712"/>
                  </a:cubicBezTo>
                  <a:cubicBezTo>
                    <a:pt x="239712" y="1545547"/>
                    <a:pt x="204390" y="1463790"/>
                    <a:pt x="164306" y="1369731"/>
                  </a:cubicBezTo>
                  <a:cubicBezTo>
                    <a:pt x="124222" y="1275672"/>
                    <a:pt x="84534" y="1137162"/>
                    <a:pt x="57150" y="1036356"/>
                  </a:cubicBezTo>
                  <a:cubicBezTo>
                    <a:pt x="29766" y="935550"/>
                    <a:pt x="794" y="812915"/>
                    <a:pt x="0" y="764893"/>
                  </a:cubicBezTo>
                  <a:lnTo>
                    <a:pt x="317" y="752318"/>
                  </a:lnTo>
                  <a:lnTo>
                    <a:pt x="2306" y="752318"/>
                  </a:lnTo>
                  <a:lnTo>
                    <a:pt x="1587" y="758543"/>
                  </a:lnTo>
                  <a:cubicBezTo>
                    <a:pt x="4762" y="768597"/>
                    <a:pt x="10054" y="781297"/>
                    <a:pt x="46037" y="793468"/>
                  </a:cubicBezTo>
                  <a:cubicBezTo>
                    <a:pt x="82020" y="805639"/>
                    <a:pt x="152929" y="826276"/>
                    <a:pt x="217487" y="831568"/>
                  </a:cubicBezTo>
                  <a:cubicBezTo>
                    <a:pt x="282045" y="836860"/>
                    <a:pt x="364595" y="830510"/>
                    <a:pt x="433387" y="825218"/>
                  </a:cubicBezTo>
                  <a:cubicBezTo>
                    <a:pt x="502179" y="819926"/>
                    <a:pt x="565679" y="813047"/>
                    <a:pt x="630237" y="799818"/>
                  </a:cubicBezTo>
                  <a:cubicBezTo>
                    <a:pt x="694795" y="786589"/>
                    <a:pt x="767821" y="764364"/>
                    <a:pt x="820737" y="745843"/>
                  </a:cubicBezTo>
                  <a:cubicBezTo>
                    <a:pt x="873653" y="727322"/>
                    <a:pt x="913341" y="706155"/>
                    <a:pt x="947737" y="688693"/>
                  </a:cubicBezTo>
                  <a:cubicBezTo>
                    <a:pt x="982133" y="671231"/>
                    <a:pt x="992716" y="660118"/>
                    <a:pt x="1027112" y="641068"/>
                  </a:cubicBezTo>
                  <a:cubicBezTo>
                    <a:pt x="1061508" y="622018"/>
                    <a:pt x="1118658" y="596618"/>
                    <a:pt x="1154112" y="574393"/>
                  </a:cubicBezTo>
                  <a:cubicBezTo>
                    <a:pt x="1189566" y="552168"/>
                    <a:pt x="1226608" y="527297"/>
                    <a:pt x="1239837" y="507718"/>
                  </a:cubicBezTo>
                  <a:cubicBezTo>
                    <a:pt x="1253066" y="488139"/>
                    <a:pt x="1242483" y="467898"/>
                    <a:pt x="1233487" y="456918"/>
                  </a:cubicBezTo>
                  <a:cubicBezTo>
                    <a:pt x="1224491" y="445938"/>
                    <a:pt x="1207029" y="440779"/>
                    <a:pt x="1185862" y="441837"/>
                  </a:cubicBezTo>
                  <a:cubicBezTo>
                    <a:pt x="1164695" y="442895"/>
                    <a:pt x="1143529" y="444880"/>
                    <a:pt x="1106487" y="463268"/>
                  </a:cubicBezTo>
                  <a:cubicBezTo>
                    <a:pt x="1069445" y="481656"/>
                    <a:pt x="1010179" y="527826"/>
                    <a:pt x="963612" y="552168"/>
                  </a:cubicBezTo>
                  <a:cubicBezTo>
                    <a:pt x="917045" y="576510"/>
                    <a:pt x="867304" y="601380"/>
                    <a:pt x="827087" y="609318"/>
                  </a:cubicBezTo>
                  <a:cubicBezTo>
                    <a:pt x="786870" y="617256"/>
                    <a:pt x="751416" y="606143"/>
                    <a:pt x="722312" y="599793"/>
                  </a:cubicBezTo>
                  <a:cubicBezTo>
                    <a:pt x="693208" y="593443"/>
                    <a:pt x="660929" y="580214"/>
                    <a:pt x="652462" y="571218"/>
                  </a:cubicBezTo>
                  <a:cubicBezTo>
                    <a:pt x="643995" y="562222"/>
                    <a:pt x="654050" y="552036"/>
                    <a:pt x="671512" y="545818"/>
                  </a:cubicBezTo>
                  <a:cubicBezTo>
                    <a:pt x="688974" y="539600"/>
                    <a:pt x="726016" y="536558"/>
                    <a:pt x="757237" y="533912"/>
                  </a:cubicBezTo>
                  <a:cubicBezTo>
                    <a:pt x="788458" y="531266"/>
                    <a:pt x="824574" y="537352"/>
                    <a:pt x="858837" y="529943"/>
                  </a:cubicBezTo>
                  <a:cubicBezTo>
                    <a:pt x="893101" y="522535"/>
                    <a:pt x="925247" y="507453"/>
                    <a:pt x="962818" y="489461"/>
                  </a:cubicBezTo>
                  <a:cubicBezTo>
                    <a:pt x="1000389" y="471469"/>
                    <a:pt x="1046559" y="447525"/>
                    <a:pt x="1084262" y="421993"/>
                  </a:cubicBezTo>
                  <a:cubicBezTo>
                    <a:pt x="1121965" y="396461"/>
                    <a:pt x="1162579" y="373310"/>
                    <a:pt x="1189037" y="336268"/>
                  </a:cubicBezTo>
                  <a:cubicBezTo>
                    <a:pt x="1215495" y="299226"/>
                    <a:pt x="1231900" y="243135"/>
                    <a:pt x="1243012" y="199743"/>
                  </a:cubicBezTo>
                  <a:cubicBezTo>
                    <a:pt x="1254124" y="156351"/>
                    <a:pt x="1249362" y="107139"/>
                    <a:pt x="1255712" y="75918"/>
                  </a:cubicBezTo>
                  <a:cubicBezTo>
                    <a:pt x="1262062" y="44697"/>
                    <a:pt x="1268280" y="24324"/>
                    <a:pt x="1281112" y="12418"/>
                  </a:cubicBezTo>
                  <a:cubicBezTo>
                    <a:pt x="1287528" y="6465"/>
                    <a:pt x="1297252" y="2298"/>
                    <a:pt x="1306959" y="71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63AED3">
                    <a:shade val="30000"/>
                    <a:satMod val="115000"/>
                  </a:srgbClr>
                </a:gs>
                <a:gs pos="50000">
                  <a:srgbClr val="63AED3">
                    <a:shade val="67500"/>
                    <a:satMod val="115000"/>
                  </a:srgbClr>
                </a:gs>
                <a:gs pos="100000">
                  <a:srgbClr val="63AED3">
                    <a:shade val="100000"/>
                    <a:satMod val="115000"/>
                  </a:srgbClr>
                </a:gs>
              </a:gsLst>
              <a:lin ang="0" scaled="1"/>
              <a:tileRect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22" name="任意多边形 1221"/>
            <p:cNvSpPr/>
            <p:nvPr/>
          </p:nvSpPr>
          <p:spPr>
            <a:xfrm>
              <a:off x="5922401" y="3075806"/>
              <a:ext cx="1252040" cy="1103564"/>
            </a:xfrm>
            <a:custGeom>
              <a:avLst/>
              <a:gdLst>
                <a:gd name="connsiteX0" fmla="*/ 1242010 w 1252040"/>
                <a:gd name="connsiteY0" fmla="*/ 0 h 1103564"/>
                <a:gd name="connsiteX1" fmla="*/ 1247542 w 1252040"/>
                <a:gd name="connsiteY1" fmla="*/ 5532 h 1103564"/>
                <a:gd name="connsiteX2" fmla="*/ 1240399 w 1252040"/>
                <a:gd name="connsiteY2" fmla="*/ 138882 h 1103564"/>
                <a:gd name="connsiteX3" fmla="*/ 1190393 w 1252040"/>
                <a:gd name="connsiteY3" fmla="*/ 379388 h 1103564"/>
                <a:gd name="connsiteX4" fmla="*/ 1145149 w 1252040"/>
                <a:gd name="connsiteY4" fmla="*/ 596082 h 1103564"/>
                <a:gd name="connsiteX5" fmla="*/ 1061805 w 1252040"/>
                <a:gd name="connsiteY5" fmla="*/ 850875 h 1103564"/>
                <a:gd name="connsiteX6" fmla="*/ 966555 w 1252040"/>
                <a:gd name="connsiteY6" fmla="*/ 998513 h 1103564"/>
                <a:gd name="connsiteX7" fmla="*/ 816537 w 1252040"/>
                <a:gd name="connsiteY7" fmla="*/ 1069950 h 1103564"/>
                <a:gd name="connsiteX8" fmla="*/ 587936 w 1252040"/>
                <a:gd name="connsiteY8" fmla="*/ 1103288 h 1103564"/>
                <a:gd name="connsiteX9" fmla="*/ 364099 w 1252040"/>
                <a:gd name="connsiteY9" fmla="*/ 1053282 h 1103564"/>
                <a:gd name="connsiteX10" fmla="*/ 197412 w 1252040"/>
                <a:gd name="connsiteY10" fmla="*/ 877069 h 1103564"/>
                <a:gd name="connsiteX11" fmla="*/ 97399 w 1252040"/>
                <a:gd name="connsiteY11" fmla="*/ 600844 h 1103564"/>
                <a:gd name="connsiteX12" fmla="*/ 30724 w 1252040"/>
                <a:gd name="connsiteY12" fmla="*/ 381769 h 1103564"/>
                <a:gd name="connsiteX13" fmla="*/ 2150 w 1252040"/>
                <a:gd name="connsiteY13" fmla="*/ 298425 h 1103564"/>
                <a:gd name="connsiteX14" fmla="*/ 0 w 1252040"/>
                <a:gd name="connsiteY14" fmla="*/ 281892 h 1103564"/>
                <a:gd name="connsiteX15" fmla="*/ 8896 w 1252040"/>
                <a:gd name="connsiteY15" fmla="*/ 296838 h 1103564"/>
                <a:gd name="connsiteX16" fmla="*/ 43424 w 1252040"/>
                <a:gd name="connsiteY16" fmla="*/ 315094 h 1103564"/>
                <a:gd name="connsiteX17" fmla="*/ 214874 w 1252040"/>
                <a:gd name="connsiteY17" fmla="*/ 353194 h 1103564"/>
                <a:gd name="connsiteX18" fmla="*/ 430774 w 1252040"/>
                <a:gd name="connsiteY18" fmla="*/ 346844 h 1103564"/>
                <a:gd name="connsiteX19" fmla="*/ 627624 w 1252040"/>
                <a:gd name="connsiteY19" fmla="*/ 321444 h 1103564"/>
                <a:gd name="connsiteX20" fmla="*/ 818124 w 1252040"/>
                <a:gd name="connsiteY20" fmla="*/ 267469 h 1103564"/>
                <a:gd name="connsiteX21" fmla="*/ 945124 w 1252040"/>
                <a:gd name="connsiteY21" fmla="*/ 210319 h 1103564"/>
                <a:gd name="connsiteX22" fmla="*/ 1024499 w 1252040"/>
                <a:gd name="connsiteY22" fmla="*/ 162694 h 1103564"/>
                <a:gd name="connsiteX23" fmla="*/ 1151499 w 1252040"/>
                <a:gd name="connsiteY23" fmla="*/ 96019 h 1103564"/>
                <a:gd name="connsiteX24" fmla="*/ 1237224 w 1252040"/>
                <a:gd name="connsiteY24" fmla="*/ 29344 h 1103564"/>
                <a:gd name="connsiteX25" fmla="*/ 1242383 w 1252040"/>
                <a:gd name="connsiteY25" fmla="*/ 719 h 1103564"/>
                <a:gd name="connsiteX26" fmla="*/ 1242010 w 1252040"/>
                <a:gd name="connsiteY26" fmla="*/ 0 h 110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52040" h="1103564">
                  <a:moveTo>
                    <a:pt x="1242010" y="0"/>
                  </a:moveTo>
                  <a:lnTo>
                    <a:pt x="1247542" y="5532"/>
                  </a:lnTo>
                  <a:cubicBezTo>
                    <a:pt x="1257067" y="31726"/>
                    <a:pt x="1249924" y="76573"/>
                    <a:pt x="1240399" y="138882"/>
                  </a:cubicBezTo>
                  <a:cubicBezTo>
                    <a:pt x="1230874" y="201191"/>
                    <a:pt x="1206268" y="303188"/>
                    <a:pt x="1190393" y="379388"/>
                  </a:cubicBezTo>
                  <a:cubicBezTo>
                    <a:pt x="1174518" y="455588"/>
                    <a:pt x="1166580" y="517501"/>
                    <a:pt x="1145149" y="596082"/>
                  </a:cubicBezTo>
                  <a:cubicBezTo>
                    <a:pt x="1123718" y="674663"/>
                    <a:pt x="1091571" y="783803"/>
                    <a:pt x="1061805" y="850875"/>
                  </a:cubicBezTo>
                  <a:cubicBezTo>
                    <a:pt x="1032039" y="917947"/>
                    <a:pt x="1007433" y="962001"/>
                    <a:pt x="966555" y="998513"/>
                  </a:cubicBezTo>
                  <a:cubicBezTo>
                    <a:pt x="925677" y="1035025"/>
                    <a:pt x="879640" y="1052488"/>
                    <a:pt x="816537" y="1069950"/>
                  </a:cubicBezTo>
                  <a:cubicBezTo>
                    <a:pt x="753434" y="1087412"/>
                    <a:pt x="663342" y="1106066"/>
                    <a:pt x="587936" y="1103288"/>
                  </a:cubicBezTo>
                  <a:cubicBezTo>
                    <a:pt x="512530" y="1100510"/>
                    <a:pt x="429186" y="1090985"/>
                    <a:pt x="364099" y="1053282"/>
                  </a:cubicBezTo>
                  <a:cubicBezTo>
                    <a:pt x="299012" y="1015579"/>
                    <a:pt x="241862" y="952475"/>
                    <a:pt x="197412" y="877069"/>
                  </a:cubicBezTo>
                  <a:cubicBezTo>
                    <a:pt x="152962" y="801663"/>
                    <a:pt x="125180" y="683394"/>
                    <a:pt x="97399" y="600844"/>
                  </a:cubicBezTo>
                  <a:cubicBezTo>
                    <a:pt x="69618" y="518294"/>
                    <a:pt x="46599" y="432172"/>
                    <a:pt x="30724" y="381769"/>
                  </a:cubicBezTo>
                  <a:cubicBezTo>
                    <a:pt x="14849" y="331366"/>
                    <a:pt x="6515" y="316681"/>
                    <a:pt x="2150" y="298425"/>
                  </a:cubicBezTo>
                  <a:lnTo>
                    <a:pt x="0" y="281892"/>
                  </a:lnTo>
                  <a:lnTo>
                    <a:pt x="8896" y="296838"/>
                  </a:lnTo>
                  <a:cubicBezTo>
                    <a:pt x="15114" y="302791"/>
                    <a:pt x="25433" y="309009"/>
                    <a:pt x="43424" y="315094"/>
                  </a:cubicBezTo>
                  <a:cubicBezTo>
                    <a:pt x="79407" y="327265"/>
                    <a:pt x="150316" y="347902"/>
                    <a:pt x="214874" y="353194"/>
                  </a:cubicBezTo>
                  <a:cubicBezTo>
                    <a:pt x="279432" y="358486"/>
                    <a:pt x="361982" y="352136"/>
                    <a:pt x="430774" y="346844"/>
                  </a:cubicBezTo>
                  <a:cubicBezTo>
                    <a:pt x="499566" y="341552"/>
                    <a:pt x="563066" y="334673"/>
                    <a:pt x="627624" y="321444"/>
                  </a:cubicBezTo>
                  <a:cubicBezTo>
                    <a:pt x="692182" y="308215"/>
                    <a:pt x="765208" y="285990"/>
                    <a:pt x="818124" y="267469"/>
                  </a:cubicBezTo>
                  <a:cubicBezTo>
                    <a:pt x="871040" y="248948"/>
                    <a:pt x="910728" y="227781"/>
                    <a:pt x="945124" y="210319"/>
                  </a:cubicBezTo>
                  <a:cubicBezTo>
                    <a:pt x="979520" y="192857"/>
                    <a:pt x="990103" y="181744"/>
                    <a:pt x="1024499" y="162694"/>
                  </a:cubicBezTo>
                  <a:cubicBezTo>
                    <a:pt x="1058895" y="143644"/>
                    <a:pt x="1116045" y="118244"/>
                    <a:pt x="1151499" y="96019"/>
                  </a:cubicBezTo>
                  <a:cubicBezTo>
                    <a:pt x="1186953" y="73794"/>
                    <a:pt x="1223995" y="48923"/>
                    <a:pt x="1237224" y="29344"/>
                  </a:cubicBezTo>
                  <a:cubicBezTo>
                    <a:pt x="1243839" y="19555"/>
                    <a:pt x="1244500" y="9600"/>
                    <a:pt x="1242383" y="719"/>
                  </a:cubicBezTo>
                  <a:lnTo>
                    <a:pt x="1242010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63AED3">
                    <a:shade val="30000"/>
                    <a:satMod val="115000"/>
                  </a:srgbClr>
                </a:gs>
                <a:gs pos="50000">
                  <a:srgbClr val="63AED3">
                    <a:shade val="67500"/>
                    <a:satMod val="115000"/>
                  </a:srgbClr>
                </a:gs>
                <a:gs pos="100000">
                  <a:srgbClr val="63AED3">
                    <a:shade val="100000"/>
                    <a:satMod val="115000"/>
                  </a:srgbClr>
                </a:gs>
              </a:gsLst>
              <a:lin ang="0" scaled="1"/>
              <a:tileRect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23" name="任意多边形 1222"/>
            <p:cNvSpPr/>
            <p:nvPr/>
          </p:nvSpPr>
          <p:spPr>
            <a:xfrm>
              <a:off x="6572353" y="3039134"/>
              <a:ext cx="593505" cy="352513"/>
            </a:xfrm>
            <a:custGeom>
              <a:avLst/>
              <a:gdLst>
                <a:gd name="connsiteX0" fmla="*/ 533297 w 593505"/>
                <a:gd name="connsiteY0" fmla="*/ 136 h 352513"/>
                <a:gd name="connsiteX1" fmla="*/ 580922 w 593505"/>
                <a:gd name="connsiteY1" fmla="*/ 15217 h 352513"/>
                <a:gd name="connsiteX2" fmla="*/ 587272 w 593505"/>
                <a:gd name="connsiteY2" fmla="*/ 66017 h 352513"/>
                <a:gd name="connsiteX3" fmla="*/ 501547 w 593505"/>
                <a:gd name="connsiteY3" fmla="*/ 132692 h 352513"/>
                <a:gd name="connsiteX4" fmla="*/ 374547 w 593505"/>
                <a:gd name="connsiteY4" fmla="*/ 199367 h 352513"/>
                <a:gd name="connsiteX5" fmla="*/ 295172 w 593505"/>
                <a:gd name="connsiteY5" fmla="*/ 246992 h 352513"/>
                <a:gd name="connsiteX6" fmla="*/ 168172 w 593505"/>
                <a:gd name="connsiteY6" fmla="*/ 304142 h 352513"/>
                <a:gd name="connsiteX7" fmla="*/ 77288 w 593505"/>
                <a:gd name="connsiteY7" fmla="*/ 333114 h 352513"/>
                <a:gd name="connsiteX8" fmla="*/ 0 w 593505"/>
                <a:gd name="connsiteY8" fmla="*/ 352513 h 352513"/>
                <a:gd name="connsiteX9" fmla="*/ 0 w 593505"/>
                <a:gd name="connsiteY9" fmla="*/ 129590 h 352513"/>
                <a:gd name="connsiteX10" fmla="*/ 10290 w 593505"/>
                <a:gd name="connsiteY10" fmla="*/ 136884 h 352513"/>
                <a:gd name="connsiteX11" fmla="*/ 69747 w 593505"/>
                <a:gd name="connsiteY11" fmla="*/ 158092 h 352513"/>
                <a:gd name="connsiteX12" fmla="*/ 174522 w 593505"/>
                <a:gd name="connsiteY12" fmla="*/ 167617 h 352513"/>
                <a:gd name="connsiteX13" fmla="*/ 311047 w 593505"/>
                <a:gd name="connsiteY13" fmla="*/ 110467 h 352513"/>
                <a:gd name="connsiteX14" fmla="*/ 453922 w 593505"/>
                <a:gd name="connsiteY14" fmla="*/ 21567 h 352513"/>
                <a:gd name="connsiteX15" fmla="*/ 533297 w 593505"/>
                <a:gd name="connsiteY15" fmla="*/ 136 h 35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93505" h="352513">
                  <a:moveTo>
                    <a:pt x="533297" y="136"/>
                  </a:moveTo>
                  <a:cubicBezTo>
                    <a:pt x="554464" y="-922"/>
                    <a:pt x="571926" y="4237"/>
                    <a:pt x="580922" y="15217"/>
                  </a:cubicBezTo>
                  <a:cubicBezTo>
                    <a:pt x="589918" y="26197"/>
                    <a:pt x="600501" y="46438"/>
                    <a:pt x="587272" y="66017"/>
                  </a:cubicBezTo>
                  <a:cubicBezTo>
                    <a:pt x="574043" y="85596"/>
                    <a:pt x="537001" y="110467"/>
                    <a:pt x="501547" y="132692"/>
                  </a:cubicBezTo>
                  <a:cubicBezTo>
                    <a:pt x="466093" y="154917"/>
                    <a:pt x="408943" y="180317"/>
                    <a:pt x="374547" y="199367"/>
                  </a:cubicBezTo>
                  <a:cubicBezTo>
                    <a:pt x="340151" y="218417"/>
                    <a:pt x="329568" y="229530"/>
                    <a:pt x="295172" y="246992"/>
                  </a:cubicBezTo>
                  <a:cubicBezTo>
                    <a:pt x="260776" y="264454"/>
                    <a:pt x="221088" y="285621"/>
                    <a:pt x="168172" y="304142"/>
                  </a:cubicBezTo>
                  <a:cubicBezTo>
                    <a:pt x="141714" y="313403"/>
                    <a:pt x="110229" y="323589"/>
                    <a:pt x="77288" y="333114"/>
                  </a:cubicBezTo>
                  <a:lnTo>
                    <a:pt x="0" y="352513"/>
                  </a:lnTo>
                  <a:lnTo>
                    <a:pt x="0" y="129590"/>
                  </a:lnTo>
                  <a:lnTo>
                    <a:pt x="10290" y="136884"/>
                  </a:lnTo>
                  <a:cubicBezTo>
                    <a:pt x="24305" y="144698"/>
                    <a:pt x="47919" y="153330"/>
                    <a:pt x="69747" y="158092"/>
                  </a:cubicBezTo>
                  <a:cubicBezTo>
                    <a:pt x="98851" y="164442"/>
                    <a:pt x="134305" y="175555"/>
                    <a:pt x="174522" y="167617"/>
                  </a:cubicBezTo>
                  <a:cubicBezTo>
                    <a:pt x="214739" y="159679"/>
                    <a:pt x="264480" y="134809"/>
                    <a:pt x="311047" y="110467"/>
                  </a:cubicBezTo>
                  <a:cubicBezTo>
                    <a:pt x="357614" y="86125"/>
                    <a:pt x="416880" y="39955"/>
                    <a:pt x="453922" y="21567"/>
                  </a:cubicBezTo>
                  <a:cubicBezTo>
                    <a:pt x="490964" y="3179"/>
                    <a:pt x="512130" y="1194"/>
                    <a:pt x="533297" y="13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608AB5">
                    <a:shade val="30000"/>
                    <a:satMod val="115000"/>
                  </a:srgbClr>
                </a:gs>
                <a:gs pos="50000">
                  <a:srgbClr val="608AB5">
                    <a:shade val="67500"/>
                    <a:satMod val="115000"/>
                  </a:srgbClr>
                </a:gs>
                <a:gs pos="100000">
                  <a:srgbClr val="608AB5">
                    <a:shade val="100000"/>
                    <a:satMod val="115000"/>
                  </a:srgbClr>
                </a:gs>
              </a:gsLst>
              <a:lin ang="18900000" scaled="1"/>
              <a:tileRect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24" name="任意多边形 1223"/>
            <p:cNvSpPr/>
            <p:nvPr/>
          </p:nvSpPr>
          <p:spPr>
            <a:xfrm>
              <a:off x="5920307" y="3287130"/>
              <a:ext cx="619646" cy="143860"/>
            </a:xfrm>
            <a:custGeom>
              <a:avLst/>
              <a:gdLst>
                <a:gd name="connsiteX0" fmla="*/ 619646 w 619646"/>
                <a:gd name="connsiteY0" fmla="*/ 0 h 143860"/>
                <a:gd name="connsiteX1" fmla="*/ 619646 w 619646"/>
                <a:gd name="connsiteY1" fmla="*/ 111751 h 143860"/>
                <a:gd name="connsiteX2" fmla="*/ 532881 w 619646"/>
                <a:gd name="connsiteY2" fmla="*/ 125796 h 143860"/>
                <a:gd name="connsiteX3" fmla="*/ 432868 w 619646"/>
                <a:gd name="connsiteY3" fmla="*/ 135520 h 143860"/>
                <a:gd name="connsiteX4" fmla="*/ 216968 w 619646"/>
                <a:gd name="connsiteY4" fmla="*/ 141870 h 143860"/>
                <a:gd name="connsiteX5" fmla="*/ 45518 w 619646"/>
                <a:gd name="connsiteY5" fmla="*/ 103770 h 143860"/>
                <a:gd name="connsiteX6" fmla="*/ 1068 w 619646"/>
                <a:gd name="connsiteY6" fmla="*/ 68845 h 143860"/>
                <a:gd name="connsiteX7" fmla="*/ 26468 w 619646"/>
                <a:gd name="connsiteY7" fmla="*/ 43445 h 143860"/>
                <a:gd name="connsiteX8" fmla="*/ 156643 w 619646"/>
                <a:gd name="connsiteY8" fmla="*/ 52970 h 143860"/>
                <a:gd name="connsiteX9" fmla="*/ 296343 w 619646"/>
                <a:gd name="connsiteY9" fmla="*/ 65670 h 143860"/>
                <a:gd name="connsiteX10" fmla="*/ 486843 w 619646"/>
                <a:gd name="connsiteY10" fmla="*/ 72020 h 143860"/>
                <a:gd name="connsiteX11" fmla="*/ 588443 w 619646"/>
                <a:gd name="connsiteY11" fmla="*/ 33920 h 143860"/>
                <a:gd name="connsiteX12" fmla="*/ 614736 w 619646"/>
                <a:gd name="connsiteY12" fmla="*/ 11795 h 143860"/>
                <a:gd name="connsiteX13" fmla="*/ 619646 w 619646"/>
                <a:gd name="connsiteY13" fmla="*/ 0 h 14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19646" h="143860">
                  <a:moveTo>
                    <a:pt x="619646" y="0"/>
                  </a:moveTo>
                  <a:lnTo>
                    <a:pt x="619646" y="111751"/>
                  </a:lnTo>
                  <a:lnTo>
                    <a:pt x="532881" y="125796"/>
                  </a:lnTo>
                  <a:cubicBezTo>
                    <a:pt x="500337" y="129831"/>
                    <a:pt x="467264" y="132874"/>
                    <a:pt x="432868" y="135520"/>
                  </a:cubicBezTo>
                  <a:cubicBezTo>
                    <a:pt x="364076" y="140812"/>
                    <a:pt x="281526" y="147162"/>
                    <a:pt x="216968" y="141870"/>
                  </a:cubicBezTo>
                  <a:cubicBezTo>
                    <a:pt x="152410" y="136578"/>
                    <a:pt x="81501" y="115941"/>
                    <a:pt x="45518" y="103770"/>
                  </a:cubicBezTo>
                  <a:cubicBezTo>
                    <a:pt x="9535" y="91599"/>
                    <a:pt x="4243" y="78899"/>
                    <a:pt x="1068" y="68845"/>
                  </a:cubicBezTo>
                  <a:cubicBezTo>
                    <a:pt x="-2107" y="58791"/>
                    <a:pt x="539" y="46091"/>
                    <a:pt x="26468" y="43445"/>
                  </a:cubicBezTo>
                  <a:cubicBezTo>
                    <a:pt x="52397" y="40799"/>
                    <a:pt x="156643" y="52970"/>
                    <a:pt x="156643" y="52970"/>
                  </a:cubicBezTo>
                  <a:cubicBezTo>
                    <a:pt x="201622" y="56674"/>
                    <a:pt x="241310" y="62495"/>
                    <a:pt x="296343" y="65670"/>
                  </a:cubicBezTo>
                  <a:cubicBezTo>
                    <a:pt x="351376" y="68845"/>
                    <a:pt x="438160" y="77312"/>
                    <a:pt x="486843" y="72020"/>
                  </a:cubicBezTo>
                  <a:cubicBezTo>
                    <a:pt x="535526" y="66728"/>
                    <a:pt x="565689" y="47414"/>
                    <a:pt x="588443" y="33920"/>
                  </a:cubicBezTo>
                  <a:cubicBezTo>
                    <a:pt x="599820" y="27173"/>
                    <a:pt x="608750" y="19368"/>
                    <a:pt x="614736" y="11795"/>
                  </a:cubicBezTo>
                  <a:lnTo>
                    <a:pt x="619646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608AB5">
                    <a:shade val="30000"/>
                    <a:satMod val="115000"/>
                  </a:srgbClr>
                </a:gs>
                <a:gs pos="50000">
                  <a:srgbClr val="608AB5">
                    <a:shade val="67500"/>
                    <a:satMod val="115000"/>
                  </a:srgbClr>
                </a:gs>
                <a:gs pos="100000">
                  <a:srgbClr val="608AB5">
                    <a:shade val="100000"/>
                    <a:satMod val="115000"/>
                  </a:srgbClr>
                </a:gs>
              </a:gsLst>
              <a:lin ang="18900000" scaled="1"/>
              <a:tileRect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25" name="任意多边形 1224"/>
            <p:cNvSpPr/>
            <p:nvPr/>
          </p:nvSpPr>
          <p:spPr>
            <a:xfrm>
              <a:off x="6098381" y="3195321"/>
              <a:ext cx="445328" cy="165529"/>
            </a:xfrm>
            <a:custGeom>
              <a:avLst/>
              <a:gdLst>
                <a:gd name="connsiteX0" fmla="*/ 0 w 445328"/>
                <a:gd name="connsiteY0" fmla="*/ 0 h 165529"/>
                <a:gd name="connsiteX1" fmla="*/ 7144 w 445328"/>
                <a:gd name="connsiteY1" fmla="*/ 8255 h 165529"/>
                <a:gd name="connsiteX2" fmla="*/ 134144 w 445328"/>
                <a:gd name="connsiteY2" fmla="*/ 49530 h 165529"/>
                <a:gd name="connsiteX3" fmla="*/ 315119 w 445328"/>
                <a:gd name="connsiteY3" fmla="*/ 59055 h 165529"/>
                <a:gd name="connsiteX4" fmla="*/ 405607 w 445328"/>
                <a:gd name="connsiteY4" fmla="*/ 55880 h 165529"/>
                <a:gd name="connsiteX5" fmla="*/ 445294 w 445328"/>
                <a:gd name="connsiteY5" fmla="*/ 82868 h 165529"/>
                <a:gd name="connsiteX6" fmla="*/ 410369 w 445328"/>
                <a:gd name="connsiteY6" fmla="*/ 125730 h 165529"/>
                <a:gd name="connsiteX7" fmla="*/ 308769 w 445328"/>
                <a:gd name="connsiteY7" fmla="*/ 163830 h 165529"/>
                <a:gd name="connsiteX8" fmla="*/ 118269 w 445328"/>
                <a:gd name="connsiteY8" fmla="*/ 157480 h 165529"/>
                <a:gd name="connsiteX9" fmla="*/ 44649 w 445328"/>
                <a:gd name="connsiteY9" fmla="*/ 151328 h 165529"/>
                <a:gd name="connsiteX10" fmla="*/ 0 w 445328"/>
                <a:gd name="connsiteY10" fmla="*/ 146904 h 165529"/>
                <a:gd name="connsiteX11" fmla="*/ 0 w 445328"/>
                <a:gd name="connsiteY11" fmla="*/ 0 h 165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5328" h="165529">
                  <a:moveTo>
                    <a:pt x="0" y="0"/>
                  </a:moveTo>
                  <a:lnTo>
                    <a:pt x="7144" y="8255"/>
                  </a:lnTo>
                  <a:cubicBezTo>
                    <a:pt x="25268" y="20426"/>
                    <a:pt x="82815" y="41063"/>
                    <a:pt x="134144" y="49530"/>
                  </a:cubicBezTo>
                  <a:cubicBezTo>
                    <a:pt x="185473" y="57997"/>
                    <a:pt x="269875" y="57997"/>
                    <a:pt x="315119" y="59055"/>
                  </a:cubicBezTo>
                  <a:cubicBezTo>
                    <a:pt x="360363" y="60113"/>
                    <a:pt x="383911" y="51911"/>
                    <a:pt x="405607" y="55880"/>
                  </a:cubicBezTo>
                  <a:cubicBezTo>
                    <a:pt x="427303" y="59849"/>
                    <a:pt x="444500" y="71226"/>
                    <a:pt x="445294" y="82868"/>
                  </a:cubicBezTo>
                  <a:cubicBezTo>
                    <a:pt x="446088" y="94510"/>
                    <a:pt x="433123" y="112236"/>
                    <a:pt x="410369" y="125730"/>
                  </a:cubicBezTo>
                  <a:cubicBezTo>
                    <a:pt x="387615" y="139224"/>
                    <a:pt x="357452" y="158538"/>
                    <a:pt x="308769" y="163830"/>
                  </a:cubicBezTo>
                  <a:cubicBezTo>
                    <a:pt x="260086" y="169122"/>
                    <a:pt x="173302" y="160655"/>
                    <a:pt x="118269" y="157480"/>
                  </a:cubicBezTo>
                  <a:cubicBezTo>
                    <a:pt x="90753" y="155893"/>
                    <a:pt x="67072" y="153644"/>
                    <a:pt x="44649" y="151328"/>
                  </a:cubicBezTo>
                  <a:lnTo>
                    <a:pt x="0" y="146904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63AED3">
                    <a:shade val="30000"/>
                    <a:satMod val="115000"/>
                  </a:srgbClr>
                </a:gs>
                <a:gs pos="50000">
                  <a:srgbClr val="63AED3">
                    <a:shade val="67500"/>
                    <a:satMod val="115000"/>
                  </a:srgbClr>
                </a:gs>
                <a:gs pos="100000">
                  <a:srgbClr val="63AED3">
                    <a:shade val="100000"/>
                    <a:satMod val="115000"/>
                  </a:srgbClr>
                </a:gs>
              </a:gsLst>
              <a:lin ang="10800000" scaled="1"/>
              <a:tileRect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26" name="任意多边形 1225"/>
            <p:cNvSpPr/>
            <p:nvPr/>
          </p:nvSpPr>
          <p:spPr>
            <a:xfrm>
              <a:off x="7693800" y="2221146"/>
              <a:ext cx="261081" cy="456998"/>
            </a:xfrm>
            <a:custGeom>
              <a:avLst/>
              <a:gdLst>
                <a:gd name="connsiteX0" fmla="*/ 132 w 254050"/>
                <a:gd name="connsiteY0" fmla="*/ 69102 h 444578"/>
                <a:gd name="connsiteX1" fmla="*/ 16800 w 254050"/>
                <a:gd name="connsiteY1" fmla="*/ 145302 h 444578"/>
                <a:gd name="connsiteX2" fmla="*/ 31088 w 254050"/>
                <a:gd name="connsiteY2" fmla="*/ 228646 h 444578"/>
                <a:gd name="connsiteX3" fmla="*/ 52519 w 254050"/>
                <a:gd name="connsiteY3" fmla="*/ 314371 h 444578"/>
                <a:gd name="connsiteX4" fmla="*/ 81094 w 254050"/>
                <a:gd name="connsiteY4" fmla="*/ 378664 h 444578"/>
                <a:gd name="connsiteX5" fmla="*/ 112050 w 254050"/>
                <a:gd name="connsiteY5" fmla="*/ 419146 h 444578"/>
                <a:gd name="connsiteX6" fmla="*/ 181107 w 254050"/>
                <a:gd name="connsiteY6" fmla="*/ 442958 h 444578"/>
                <a:gd name="connsiteX7" fmla="*/ 219207 w 254050"/>
                <a:gd name="connsiteY7" fmla="*/ 373902 h 444578"/>
                <a:gd name="connsiteX8" fmla="*/ 233494 w 254050"/>
                <a:gd name="connsiteY8" fmla="*/ 223883 h 444578"/>
                <a:gd name="connsiteX9" fmla="*/ 243019 w 254050"/>
                <a:gd name="connsiteY9" fmla="*/ 128633 h 444578"/>
                <a:gd name="connsiteX10" fmla="*/ 252544 w 254050"/>
                <a:gd name="connsiteY10" fmla="*/ 83389 h 444578"/>
                <a:gd name="connsiteX11" fmla="*/ 245400 w 254050"/>
                <a:gd name="connsiteY11" fmla="*/ 45289 h 444578"/>
                <a:gd name="connsiteX12" fmla="*/ 173963 w 254050"/>
                <a:gd name="connsiteY12" fmla="*/ 19096 h 444578"/>
                <a:gd name="connsiteX13" fmla="*/ 90619 w 254050"/>
                <a:gd name="connsiteY13" fmla="*/ 46 h 444578"/>
                <a:gd name="connsiteX14" fmla="*/ 26325 w 254050"/>
                <a:gd name="connsiteY14" fmla="*/ 14333 h 444578"/>
                <a:gd name="connsiteX15" fmla="*/ 132 w 254050"/>
                <a:gd name="connsiteY15" fmla="*/ 69102 h 444578"/>
                <a:gd name="connsiteX0" fmla="*/ 37 w 253955"/>
                <a:gd name="connsiteY0" fmla="*/ 69431 h 444907"/>
                <a:gd name="connsiteX1" fmla="*/ 16705 w 253955"/>
                <a:gd name="connsiteY1" fmla="*/ 145631 h 444907"/>
                <a:gd name="connsiteX2" fmla="*/ 30993 w 253955"/>
                <a:gd name="connsiteY2" fmla="*/ 228975 h 444907"/>
                <a:gd name="connsiteX3" fmla="*/ 52424 w 253955"/>
                <a:gd name="connsiteY3" fmla="*/ 314700 h 444907"/>
                <a:gd name="connsiteX4" fmla="*/ 80999 w 253955"/>
                <a:gd name="connsiteY4" fmla="*/ 378993 h 444907"/>
                <a:gd name="connsiteX5" fmla="*/ 111955 w 253955"/>
                <a:gd name="connsiteY5" fmla="*/ 419475 h 444907"/>
                <a:gd name="connsiteX6" fmla="*/ 181012 w 253955"/>
                <a:gd name="connsiteY6" fmla="*/ 443287 h 444907"/>
                <a:gd name="connsiteX7" fmla="*/ 219112 w 253955"/>
                <a:gd name="connsiteY7" fmla="*/ 374231 h 444907"/>
                <a:gd name="connsiteX8" fmla="*/ 233399 w 253955"/>
                <a:gd name="connsiteY8" fmla="*/ 224212 h 444907"/>
                <a:gd name="connsiteX9" fmla="*/ 242924 w 253955"/>
                <a:gd name="connsiteY9" fmla="*/ 128962 h 444907"/>
                <a:gd name="connsiteX10" fmla="*/ 252449 w 253955"/>
                <a:gd name="connsiteY10" fmla="*/ 83718 h 444907"/>
                <a:gd name="connsiteX11" fmla="*/ 245305 w 253955"/>
                <a:gd name="connsiteY11" fmla="*/ 45618 h 444907"/>
                <a:gd name="connsiteX12" fmla="*/ 173868 w 253955"/>
                <a:gd name="connsiteY12" fmla="*/ 19425 h 444907"/>
                <a:gd name="connsiteX13" fmla="*/ 90524 w 253955"/>
                <a:gd name="connsiteY13" fmla="*/ 375 h 444907"/>
                <a:gd name="connsiteX14" fmla="*/ 21468 w 253955"/>
                <a:gd name="connsiteY14" fmla="*/ 5137 h 444907"/>
                <a:gd name="connsiteX15" fmla="*/ 37 w 253955"/>
                <a:gd name="connsiteY15" fmla="*/ 69431 h 444907"/>
                <a:gd name="connsiteX0" fmla="*/ 25 w 261086"/>
                <a:gd name="connsiteY0" fmla="*/ 41103 h 445154"/>
                <a:gd name="connsiteX1" fmla="*/ 23836 w 261086"/>
                <a:gd name="connsiteY1" fmla="*/ 145878 h 445154"/>
                <a:gd name="connsiteX2" fmla="*/ 38124 w 261086"/>
                <a:gd name="connsiteY2" fmla="*/ 229222 h 445154"/>
                <a:gd name="connsiteX3" fmla="*/ 59555 w 261086"/>
                <a:gd name="connsiteY3" fmla="*/ 314947 h 445154"/>
                <a:gd name="connsiteX4" fmla="*/ 88130 w 261086"/>
                <a:gd name="connsiteY4" fmla="*/ 379240 h 445154"/>
                <a:gd name="connsiteX5" fmla="*/ 119086 w 261086"/>
                <a:gd name="connsiteY5" fmla="*/ 419722 h 445154"/>
                <a:gd name="connsiteX6" fmla="*/ 188143 w 261086"/>
                <a:gd name="connsiteY6" fmla="*/ 443534 h 445154"/>
                <a:gd name="connsiteX7" fmla="*/ 226243 w 261086"/>
                <a:gd name="connsiteY7" fmla="*/ 374478 h 445154"/>
                <a:gd name="connsiteX8" fmla="*/ 240530 w 261086"/>
                <a:gd name="connsiteY8" fmla="*/ 224459 h 445154"/>
                <a:gd name="connsiteX9" fmla="*/ 250055 w 261086"/>
                <a:gd name="connsiteY9" fmla="*/ 129209 h 445154"/>
                <a:gd name="connsiteX10" fmla="*/ 259580 w 261086"/>
                <a:gd name="connsiteY10" fmla="*/ 83965 h 445154"/>
                <a:gd name="connsiteX11" fmla="*/ 252436 w 261086"/>
                <a:gd name="connsiteY11" fmla="*/ 45865 h 445154"/>
                <a:gd name="connsiteX12" fmla="*/ 180999 w 261086"/>
                <a:gd name="connsiteY12" fmla="*/ 19672 h 445154"/>
                <a:gd name="connsiteX13" fmla="*/ 97655 w 261086"/>
                <a:gd name="connsiteY13" fmla="*/ 622 h 445154"/>
                <a:gd name="connsiteX14" fmla="*/ 28599 w 261086"/>
                <a:gd name="connsiteY14" fmla="*/ 5384 h 445154"/>
                <a:gd name="connsiteX15" fmla="*/ 25 w 261086"/>
                <a:gd name="connsiteY15" fmla="*/ 41103 h 445154"/>
                <a:gd name="connsiteX0" fmla="*/ 20 w 261081"/>
                <a:gd name="connsiteY0" fmla="*/ 53907 h 457958"/>
                <a:gd name="connsiteX1" fmla="*/ 23831 w 261081"/>
                <a:gd name="connsiteY1" fmla="*/ 158682 h 457958"/>
                <a:gd name="connsiteX2" fmla="*/ 38119 w 261081"/>
                <a:gd name="connsiteY2" fmla="*/ 242026 h 457958"/>
                <a:gd name="connsiteX3" fmla="*/ 59550 w 261081"/>
                <a:gd name="connsiteY3" fmla="*/ 327751 h 457958"/>
                <a:gd name="connsiteX4" fmla="*/ 88125 w 261081"/>
                <a:gd name="connsiteY4" fmla="*/ 392044 h 457958"/>
                <a:gd name="connsiteX5" fmla="*/ 119081 w 261081"/>
                <a:gd name="connsiteY5" fmla="*/ 432526 h 457958"/>
                <a:gd name="connsiteX6" fmla="*/ 188138 w 261081"/>
                <a:gd name="connsiteY6" fmla="*/ 456338 h 457958"/>
                <a:gd name="connsiteX7" fmla="*/ 226238 w 261081"/>
                <a:gd name="connsiteY7" fmla="*/ 387282 h 457958"/>
                <a:gd name="connsiteX8" fmla="*/ 240525 w 261081"/>
                <a:gd name="connsiteY8" fmla="*/ 237263 h 457958"/>
                <a:gd name="connsiteX9" fmla="*/ 250050 w 261081"/>
                <a:gd name="connsiteY9" fmla="*/ 142013 h 457958"/>
                <a:gd name="connsiteX10" fmla="*/ 259575 w 261081"/>
                <a:gd name="connsiteY10" fmla="*/ 96769 h 457958"/>
                <a:gd name="connsiteX11" fmla="*/ 252431 w 261081"/>
                <a:gd name="connsiteY11" fmla="*/ 58669 h 457958"/>
                <a:gd name="connsiteX12" fmla="*/ 180994 w 261081"/>
                <a:gd name="connsiteY12" fmla="*/ 32476 h 457958"/>
                <a:gd name="connsiteX13" fmla="*/ 97650 w 261081"/>
                <a:gd name="connsiteY13" fmla="*/ 13426 h 457958"/>
                <a:gd name="connsiteX14" fmla="*/ 21451 w 261081"/>
                <a:gd name="connsiteY14" fmla="*/ 1519 h 457958"/>
                <a:gd name="connsiteX15" fmla="*/ 20 w 261081"/>
                <a:gd name="connsiteY15" fmla="*/ 53907 h 457958"/>
                <a:gd name="connsiteX0" fmla="*/ 20 w 261081"/>
                <a:gd name="connsiteY0" fmla="*/ 33897 h 456998"/>
                <a:gd name="connsiteX1" fmla="*/ 23831 w 261081"/>
                <a:gd name="connsiteY1" fmla="*/ 157722 h 456998"/>
                <a:gd name="connsiteX2" fmla="*/ 38119 w 261081"/>
                <a:gd name="connsiteY2" fmla="*/ 241066 h 456998"/>
                <a:gd name="connsiteX3" fmla="*/ 59550 w 261081"/>
                <a:gd name="connsiteY3" fmla="*/ 326791 h 456998"/>
                <a:gd name="connsiteX4" fmla="*/ 88125 w 261081"/>
                <a:gd name="connsiteY4" fmla="*/ 391084 h 456998"/>
                <a:gd name="connsiteX5" fmla="*/ 119081 w 261081"/>
                <a:gd name="connsiteY5" fmla="*/ 431566 h 456998"/>
                <a:gd name="connsiteX6" fmla="*/ 188138 w 261081"/>
                <a:gd name="connsiteY6" fmla="*/ 455378 h 456998"/>
                <a:gd name="connsiteX7" fmla="*/ 226238 w 261081"/>
                <a:gd name="connsiteY7" fmla="*/ 386322 h 456998"/>
                <a:gd name="connsiteX8" fmla="*/ 240525 w 261081"/>
                <a:gd name="connsiteY8" fmla="*/ 236303 h 456998"/>
                <a:gd name="connsiteX9" fmla="*/ 250050 w 261081"/>
                <a:gd name="connsiteY9" fmla="*/ 141053 h 456998"/>
                <a:gd name="connsiteX10" fmla="*/ 259575 w 261081"/>
                <a:gd name="connsiteY10" fmla="*/ 95809 h 456998"/>
                <a:gd name="connsiteX11" fmla="*/ 252431 w 261081"/>
                <a:gd name="connsiteY11" fmla="*/ 57709 h 456998"/>
                <a:gd name="connsiteX12" fmla="*/ 180994 w 261081"/>
                <a:gd name="connsiteY12" fmla="*/ 31516 h 456998"/>
                <a:gd name="connsiteX13" fmla="*/ 97650 w 261081"/>
                <a:gd name="connsiteY13" fmla="*/ 12466 h 456998"/>
                <a:gd name="connsiteX14" fmla="*/ 21451 w 261081"/>
                <a:gd name="connsiteY14" fmla="*/ 559 h 456998"/>
                <a:gd name="connsiteX15" fmla="*/ 20 w 261081"/>
                <a:gd name="connsiteY15" fmla="*/ 33897 h 456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1081" h="456998">
                  <a:moveTo>
                    <a:pt x="20" y="33897"/>
                  </a:moveTo>
                  <a:cubicBezTo>
                    <a:pt x="417" y="60091"/>
                    <a:pt x="17481" y="123194"/>
                    <a:pt x="23831" y="157722"/>
                  </a:cubicBezTo>
                  <a:cubicBezTo>
                    <a:pt x="30181" y="192250"/>
                    <a:pt x="32166" y="212888"/>
                    <a:pt x="38119" y="241066"/>
                  </a:cubicBezTo>
                  <a:cubicBezTo>
                    <a:pt x="44072" y="269244"/>
                    <a:pt x="51216" y="301788"/>
                    <a:pt x="59550" y="326791"/>
                  </a:cubicBezTo>
                  <a:cubicBezTo>
                    <a:pt x="67884" y="351794"/>
                    <a:pt x="78203" y="373621"/>
                    <a:pt x="88125" y="391084"/>
                  </a:cubicBezTo>
                  <a:cubicBezTo>
                    <a:pt x="98047" y="408547"/>
                    <a:pt x="102412" y="420850"/>
                    <a:pt x="119081" y="431566"/>
                  </a:cubicBezTo>
                  <a:cubicBezTo>
                    <a:pt x="135750" y="442282"/>
                    <a:pt x="170279" y="462919"/>
                    <a:pt x="188138" y="455378"/>
                  </a:cubicBezTo>
                  <a:cubicBezTo>
                    <a:pt x="205998" y="447837"/>
                    <a:pt x="217507" y="422834"/>
                    <a:pt x="226238" y="386322"/>
                  </a:cubicBezTo>
                  <a:cubicBezTo>
                    <a:pt x="234969" y="349810"/>
                    <a:pt x="236556" y="277181"/>
                    <a:pt x="240525" y="236303"/>
                  </a:cubicBezTo>
                  <a:cubicBezTo>
                    <a:pt x="244494" y="195425"/>
                    <a:pt x="246875" y="164469"/>
                    <a:pt x="250050" y="141053"/>
                  </a:cubicBezTo>
                  <a:cubicBezTo>
                    <a:pt x="253225" y="117637"/>
                    <a:pt x="259178" y="109700"/>
                    <a:pt x="259575" y="95809"/>
                  </a:cubicBezTo>
                  <a:cubicBezTo>
                    <a:pt x="259972" y="81918"/>
                    <a:pt x="265528" y="68424"/>
                    <a:pt x="252431" y="57709"/>
                  </a:cubicBezTo>
                  <a:cubicBezTo>
                    <a:pt x="239334" y="46993"/>
                    <a:pt x="206791" y="39056"/>
                    <a:pt x="180994" y="31516"/>
                  </a:cubicBezTo>
                  <a:cubicBezTo>
                    <a:pt x="155197" y="23976"/>
                    <a:pt x="122256" y="13260"/>
                    <a:pt x="97650" y="12466"/>
                  </a:cubicBezTo>
                  <a:cubicBezTo>
                    <a:pt x="73044" y="11672"/>
                    <a:pt x="37723" y="-3013"/>
                    <a:pt x="21451" y="559"/>
                  </a:cubicBezTo>
                  <a:cubicBezTo>
                    <a:pt x="5179" y="4131"/>
                    <a:pt x="-377" y="7703"/>
                    <a:pt x="20" y="33897"/>
                  </a:cubicBezTo>
                  <a:close/>
                </a:path>
              </a:pathLst>
            </a:custGeom>
            <a:gradFill flip="none" rotWithShape="1">
              <a:gsLst>
                <a:gs pos="75250">
                  <a:srgbClr val="6F9640"/>
                </a:gs>
                <a:gs pos="25700">
                  <a:srgbClr val="6F9640"/>
                </a:gs>
                <a:gs pos="0">
                  <a:srgbClr val="CDE0B6"/>
                </a:gs>
                <a:gs pos="50000">
                  <a:srgbClr val="608137">
                    <a:shade val="67500"/>
                    <a:satMod val="115000"/>
                  </a:srgbClr>
                </a:gs>
                <a:gs pos="100000">
                  <a:srgbClr val="CDE0B6"/>
                </a:gs>
              </a:gsLst>
              <a:lin ang="10200000" scaled="0"/>
              <a:tileRect/>
            </a:gradFill>
            <a:ln w="3175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27" name="任意多边形 1226"/>
            <p:cNvSpPr/>
            <p:nvPr/>
          </p:nvSpPr>
          <p:spPr>
            <a:xfrm>
              <a:off x="7831849" y="2557196"/>
              <a:ext cx="157446" cy="228410"/>
            </a:xfrm>
            <a:custGeom>
              <a:avLst/>
              <a:gdLst>
                <a:gd name="connsiteX0" fmla="*/ 133432 w 162640"/>
                <a:gd name="connsiteY0" fmla="*/ 5030 h 226671"/>
                <a:gd name="connsiteX1" fmla="*/ 147720 w 162640"/>
                <a:gd name="connsiteY1" fmla="*/ 62180 h 226671"/>
                <a:gd name="connsiteX2" fmla="*/ 154864 w 162640"/>
                <a:gd name="connsiteY2" fmla="*/ 133618 h 226671"/>
                <a:gd name="connsiteX3" fmla="*/ 157245 w 162640"/>
                <a:gd name="connsiteY3" fmla="*/ 209818 h 226671"/>
                <a:gd name="connsiteX4" fmla="*/ 78664 w 162640"/>
                <a:gd name="connsiteY4" fmla="*/ 221724 h 226671"/>
                <a:gd name="connsiteX5" fmla="*/ 31039 w 162640"/>
                <a:gd name="connsiteY5" fmla="*/ 145524 h 226671"/>
                <a:gd name="connsiteX6" fmla="*/ 82 w 162640"/>
                <a:gd name="connsiteY6" fmla="*/ 81230 h 226671"/>
                <a:gd name="connsiteX7" fmla="*/ 23895 w 162640"/>
                <a:gd name="connsiteY7" fmla="*/ 26461 h 226671"/>
                <a:gd name="connsiteX8" fmla="*/ 78664 w 162640"/>
                <a:gd name="connsiteY8" fmla="*/ 5030 h 226671"/>
                <a:gd name="connsiteX9" fmla="*/ 133432 w 162640"/>
                <a:gd name="connsiteY9" fmla="*/ 5030 h 226671"/>
                <a:gd name="connsiteX0" fmla="*/ 133432 w 157446"/>
                <a:gd name="connsiteY0" fmla="*/ 5030 h 228410"/>
                <a:gd name="connsiteX1" fmla="*/ 147720 w 157446"/>
                <a:gd name="connsiteY1" fmla="*/ 62180 h 228410"/>
                <a:gd name="connsiteX2" fmla="*/ 154864 w 157446"/>
                <a:gd name="connsiteY2" fmla="*/ 133618 h 228410"/>
                <a:gd name="connsiteX3" fmla="*/ 150102 w 157446"/>
                <a:gd name="connsiteY3" fmla="*/ 214580 h 228410"/>
                <a:gd name="connsiteX4" fmla="*/ 78664 w 157446"/>
                <a:gd name="connsiteY4" fmla="*/ 221724 h 228410"/>
                <a:gd name="connsiteX5" fmla="*/ 31039 w 157446"/>
                <a:gd name="connsiteY5" fmla="*/ 145524 h 228410"/>
                <a:gd name="connsiteX6" fmla="*/ 82 w 157446"/>
                <a:gd name="connsiteY6" fmla="*/ 81230 h 228410"/>
                <a:gd name="connsiteX7" fmla="*/ 23895 w 157446"/>
                <a:gd name="connsiteY7" fmla="*/ 26461 h 228410"/>
                <a:gd name="connsiteX8" fmla="*/ 78664 w 157446"/>
                <a:gd name="connsiteY8" fmla="*/ 5030 h 228410"/>
                <a:gd name="connsiteX9" fmla="*/ 133432 w 157446"/>
                <a:gd name="connsiteY9" fmla="*/ 5030 h 22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446" h="228410">
                  <a:moveTo>
                    <a:pt x="133432" y="5030"/>
                  </a:moveTo>
                  <a:cubicBezTo>
                    <a:pt x="144941" y="14555"/>
                    <a:pt x="144148" y="40749"/>
                    <a:pt x="147720" y="62180"/>
                  </a:cubicBezTo>
                  <a:cubicBezTo>
                    <a:pt x="151292" y="83611"/>
                    <a:pt x="154467" y="108218"/>
                    <a:pt x="154864" y="133618"/>
                  </a:cubicBezTo>
                  <a:cubicBezTo>
                    <a:pt x="155261" y="159018"/>
                    <a:pt x="162802" y="199896"/>
                    <a:pt x="150102" y="214580"/>
                  </a:cubicBezTo>
                  <a:cubicBezTo>
                    <a:pt x="137402" y="229264"/>
                    <a:pt x="98508" y="233233"/>
                    <a:pt x="78664" y="221724"/>
                  </a:cubicBezTo>
                  <a:cubicBezTo>
                    <a:pt x="58820" y="210215"/>
                    <a:pt x="44136" y="168940"/>
                    <a:pt x="31039" y="145524"/>
                  </a:cubicBezTo>
                  <a:cubicBezTo>
                    <a:pt x="17942" y="122108"/>
                    <a:pt x="1273" y="101074"/>
                    <a:pt x="82" y="81230"/>
                  </a:cubicBezTo>
                  <a:cubicBezTo>
                    <a:pt x="-1109" y="61386"/>
                    <a:pt x="10798" y="39161"/>
                    <a:pt x="23895" y="26461"/>
                  </a:cubicBezTo>
                  <a:cubicBezTo>
                    <a:pt x="36992" y="13761"/>
                    <a:pt x="62392" y="8205"/>
                    <a:pt x="78664" y="5030"/>
                  </a:cubicBezTo>
                  <a:cubicBezTo>
                    <a:pt x="94936" y="1855"/>
                    <a:pt x="121923" y="-4495"/>
                    <a:pt x="133432" y="5030"/>
                  </a:cubicBezTo>
                  <a:close/>
                </a:path>
              </a:pathLst>
            </a:custGeom>
            <a:gradFill flip="none" rotWithShape="1">
              <a:gsLst>
                <a:gs pos="75250">
                  <a:srgbClr val="6F9640"/>
                </a:gs>
                <a:gs pos="25700">
                  <a:srgbClr val="6F9640"/>
                </a:gs>
                <a:gs pos="0">
                  <a:srgbClr val="CDE0B6"/>
                </a:gs>
                <a:gs pos="50000">
                  <a:srgbClr val="608137">
                    <a:shade val="67500"/>
                    <a:satMod val="115000"/>
                  </a:srgbClr>
                </a:gs>
                <a:gs pos="100000">
                  <a:srgbClr val="CDE0B6"/>
                </a:gs>
              </a:gsLst>
              <a:lin ang="10200000" scaled="0"/>
              <a:tileRect/>
            </a:gradFill>
            <a:ln w="3175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28" name="任意多边形 1227"/>
            <p:cNvSpPr/>
            <p:nvPr/>
          </p:nvSpPr>
          <p:spPr>
            <a:xfrm>
              <a:off x="7677142" y="2142842"/>
              <a:ext cx="286464" cy="184242"/>
            </a:xfrm>
            <a:custGeom>
              <a:avLst/>
              <a:gdLst>
                <a:gd name="connsiteX0" fmla="*/ 166718 w 286485"/>
                <a:gd name="connsiteY0" fmla="*/ 17272 h 184142"/>
                <a:gd name="connsiteX1" fmla="*/ 240536 w 286485"/>
                <a:gd name="connsiteY1" fmla="*/ 60134 h 184142"/>
                <a:gd name="connsiteX2" fmla="*/ 283399 w 286485"/>
                <a:gd name="connsiteY2" fmla="*/ 100616 h 184142"/>
                <a:gd name="connsiteX3" fmla="*/ 281018 w 286485"/>
                <a:gd name="connsiteY3" fmla="*/ 138716 h 184142"/>
                <a:gd name="connsiteX4" fmla="*/ 264349 w 286485"/>
                <a:gd name="connsiteY4" fmla="*/ 157766 h 184142"/>
                <a:gd name="connsiteX5" fmla="*/ 200055 w 286485"/>
                <a:gd name="connsiteY5" fmla="*/ 172053 h 184142"/>
                <a:gd name="connsiteX6" fmla="*/ 133380 w 286485"/>
                <a:gd name="connsiteY6" fmla="*/ 183959 h 184142"/>
                <a:gd name="connsiteX7" fmla="*/ 88136 w 286485"/>
                <a:gd name="connsiteY7" fmla="*/ 162528 h 184142"/>
                <a:gd name="connsiteX8" fmla="*/ 28605 w 286485"/>
                <a:gd name="connsiteY8" fmla="*/ 112522 h 184142"/>
                <a:gd name="connsiteX9" fmla="*/ 30 w 286485"/>
                <a:gd name="connsiteY9" fmla="*/ 79184 h 184142"/>
                <a:gd name="connsiteX10" fmla="*/ 33368 w 286485"/>
                <a:gd name="connsiteY10" fmla="*/ 36322 h 184142"/>
                <a:gd name="connsiteX11" fmla="*/ 90518 w 286485"/>
                <a:gd name="connsiteY11" fmla="*/ 603 h 184142"/>
                <a:gd name="connsiteX12" fmla="*/ 166718 w 286485"/>
                <a:gd name="connsiteY12" fmla="*/ 17272 h 184142"/>
                <a:gd name="connsiteX0" fmla="*/ 166718 w 286485"/>
                <a:gd name="connsiteY0" fmla="*/ 17272 h 184561"/>
                <a:gd name="connsiteX1" fmla="*/ 240536 w 286485"/>
                <a:gd name="connsiteY1" fmla="*/ 60134 h 184561"/>
                <a:gd name="connsiteX2" fmla="*/ 283399 w 286485"/>
                <a:gd name="connsiteY2" fmla="*/ 100616 h 184561"/>
                <a:gd name="connsiteX3" fmla="*/ 281018 w 286485"/>
                <a:gd name="connsiteY3" fmla="*/ 138716 h 184561"/>
                <a:gd name="connsiteX4" fmla="*/ 264349 w 286485"/>
                <a:gd name="connsiteY4" fmla="*/ 157766 h 184561"/>
                <a:gd name="connsiteX5" fmla="*/ 197674 w 286485"/>
                <a:gd name="connsiteY5" fmla="*/ 176816 h 184561"/>
                <a:gd name="connsiteX6" fmla="*/ 133380 w 286485"/>
                <a:gd name="connsiteY6" fmla="*/ 183959 h 184561"/>
                <a:gd name="connsiteX7" fmla="*/ 88136 w 286485"/>
                <a:gd name="connsiteY7" fmla="*/ 162528 h 184561"/>
                <a:gd name="connsiteX8" fmla="*/ 28605 w 286485"/>
                <a:gd name="connsiteY8" fmla="*/ 112522 h 184561"/>
                <a:gd name="connsiteX9" fmla="*/ 30 w 286485"/>
                <a:gd name="connsiteY9" fmla="*/ 79184 h 184561"/>
                <a:gd name="connsiteX10" fmla="*/ 33368 w 286485"/>
                <a:gd name="connsiteY10" fmla="*/ 36322 h 184561"/>
                <a:gd name="connsiteX11" fmla="*/ 90518 w 286485"/>
                <a:gd name="connsiteY11" fmla="*/ 603 h 184561"/>
                <a:gd name="connsiteX12" fmla="*/ 166718 w 286485"/>
                <a:gd name="connsiteY12" fmla="*/ 17272 h 184561"/>
                <a:gd name="connsiteX0" fmla="*/ 166697 w 286464"/>
                <a:gd name="connsiteY0" fmla="*/ 16953 h 184242"/>
                <a:gd name="connsiteX1" fmla="*/ 240515 w 286464"/>
                <a:gd name="connsiteY1" fmla="*/ 59815 h 184242"/>
                <a:gd name="connsiteX2" fmla="*/ 283378 w 286464"/>
                <a:gd name="connsiteY2" fmla="*/ 100297 h 184242"/>
                <a:gd name="connsiteX3" fmla="*/ 280997 w 286464"/>
                <a:gd name="connsiteY3" fmla="*/ 138397 h 184242"/>
                <a:gd name="connsiteX4" fmla="*/ 264328 w 286464"/>
                <a:gd name="connsiteY4" fmla="*/ 157447 h 184242"/>
                <a:gd name="connsiteX5" fmla="*/ 197653 w 286464"/>
                <a:gd name="connsiteY5" fmla="*/ 176497 h 184242"/>
                <a:gd name="connsiteX6" fmla="*/ 133359 w 286464"/>
                <a:gd name="connsiteY6" fmla="*/ 183640 h 184242"/>
                <a:gd name="connsiteX7" fmla="*/ 88115 w 286464"/>
                <a:gd name="connsiteY7" fmla="*/ 162209 h 184242"/>
                <a:gd name="connsiteX8" fmla="*/ 28584 w 286464"/>
                <a:gd name="connsiteY8" fmla="*/ 112203 h 184242"/>
                <a:gd name="connsiteX9" fmla="*/ 9 w 286464"/>
                <a:gd name="connsiteY9" fmla="*/ 78865 h 184242"/>
                <a:gd name="connsiteX10" fmla="*/ 30965 w 286464"/>
                <a:gd name="connsiteY10" fmla="*/ 28859 h 184242"/>
                <a:gd name="connsiteX11" fmla="*/ 90497 w 286464"/>
                <a:gd name="connsiteY11" fmla="*/ 284 h 184242"/>
                <a:gd name="connsiteX12" fmla="*/ 166697 w 286464"/>
                <a:gd name="connsiteY12" fmla="*/ 16953 h 184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6464" h="184242">
                  <a:moveTo>
                    <a:pt x="166697" y="16953"/>
                  </a:moveTo>
                  <a:cubicBezTo>
                    <a:pt x="191700" y="26875"/>
                    <a:pt x="221068" y="45924"/>
                    <a:pt x="240515" y="59815"/>
                  </a:cubicBezTo>
                  <a:cubicBezTo>
                    <a:pt x="259962" y="73706"/>
                    <a:pt x="276631" y="87200"/>
                    <a:pt x="283378" y="100297"/>
                  </a:cubicBezTo>
                  <a:cubicBezTo>
                    <a:pt x="290125" y="113394"/>
                    <a:pt x="284172" y="128872"/>
                    <a:pt x="280997" y="138397"/>
                  </a:cubicBezTo>
                  <a:cubicBezTo>
                    <a:pt x="277822" y="147922"/>
                    <a:pt x="278219" y="151097"/>
                    <a:pt x="264328" y="157447"/>
                  </a:cubicBezTo>
                  <a:cubicBezTo>
                    <a:pt x="250437" y="163797"/>
                    <a:pt x="219481" y="172132"/>
                    <a:pt x="197653" y="176497"/>
                  </a:cubicBezTo>
                  <a:cubicBezTo>
                    <a:pt x="175825" y="180863"/>
                    <a:pt x="151615" y="186021"/>
                    <a:pt x="133359" y="183640"/>
                  </a:cubicBezTo>
                  <a:cubicBezTo>
                    <a:pt x="115103" y="181259"/>
                    <a:pt x="105577" y="174115"/>
                    <a:pt x="88115" y="162209"/>
                  </a:cubicBezTo>
                  <a:cubicBezTo>
                    <a:pt x="70653" y="150303"/>
                    <a:pt x="43268" y="126094"/>
                    <a:pt x="28584" y="112203"/>
                  </a:cubicBezTo>
                  <a:cubicBezTo>
                    <a:pt x="13900" y="98312"/>
                    <a:pt x="-388" y="92756"/>
                    <a:pt x="9" y="78865"/>
                  </a:cubicBezTo>
                  <a:cubicBezTo>
                    <a:pt x="406" y="64974"/>
                    <a:pt x="15884" y="41956"/>
                    <a:pt x="30965" y="28859"/>
                  </a:cubicBezTo>
                  <a:cubicBezTo>
                    <a:pt x="46046" y="15762"/>
                    <a:pt x="67875" y="2268"/>
                    <a:pt x="90497" y="284"/>
                  </a:cubicBezTo>
                  <a:cubicBezTo>
                    <a:pt x="113119" y="-1700"/>
                    <a:pt x="141694" y="7031"/>
                    <a:pt x="166697" y="1695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465E28">
                    <a:shade val="30000"/>
                    <a:satMod val="115000"/>
                  </a:srgbClr>
                </a:gs>
                <a:gs pos="50000">
                  <a:srgbClr val="465E28">
                    <a:shade val="67500"/>
                    <a:satMod val="115000"/>
                  </a:srgbClr>
                </a:gs>
                <a:gs pos="100000">
                  <a:srgbClr val="465E28">
                    <a:shade val="100000"/>
                    <a:satMod val="115000"/>
                  </a:srgbClr>
                </a:gs>
              </a:gsLst>
              <a:lin ang="16200000" scaled="1"/>
              <a:tileRect/>
            </a:gradFill>
            <a:ln w="19050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29" name="任意多边形 1228"/>
            <p:cNvSpPr/>
            <p:nvPr/>
          </p:nvSpPr>
          <p:spPr>
            <a:xfrm>
              <a:off x="7798595" y="2395726"/>
              <a:ext cx="179427" cy="264129"/>
            </a:xfrm>
            <a:custGeom>
              <a:avLst/>
              <a:gdLst>
                <a:gd name="connsiteX0" fmla="*/ 109976 w 172691"/>
                <a:gd name="connsiteY0" fmla="*/ 39019 h 262915"/>
                <a:gd name="connsiteX1" fmla="*/ 133788 w 172691"/>
                <a:gd name="connsiteY1" fmla="*/ 89025 h 262915"/>
                <a:gd name="connsiteX2" fmla="*/ 159982 w 172691"/>
                <a:gd name="connsiteY2" fmla="*/ 124744 h 262915"/>
                <a:gd name="connsiteX3" fmla="*/ 171888 w 172691"/>
                <a:gd name="connsiteY3" fmla="*/ 186656 h 262915"/>
                <a:gd name="connsiteX4" fmla="*/ 138551 w 172691"/>
                <a:gd name="connsiteY4" fmla="*/ 243806 h 262915"/>
                <a:gd name="connsiteX5" fmla="*/ 83782 w 172691"/>
                <a:gd name="connsiteY5" fmla="*/ 262856 h 262915"/>
                <a:gd name="connsiteX6" fmla="*/ 17107 w 172691"/>
                <a:gd name="connsiteY6" fmla="*/ 239044 h 262915"/>
                <a:gd name="connsiteX7" fmla="*/ 7582 w 172691"/>
                <a:gd name="connsiteY7" fmla="*/ 181894 h 262915"/>
                <a:gd name="connsiteX8" fmla="*/ 24251 w 172691"/>
                <a:gd name="connsiteY8" fmla="*/ 117600 h 262915"/>
                <a:gd name="connsiteX9" fmla="*/ 7582 w 172691"/>
                <a:gd name="connsiteY9" fmla="*/ 79500 h 262915"/>
                <a:gd name="connsiteX10" fmla="*/ 438 w 172691"/>
                <a:gd name="connsiteY10" fmla="*/ 34256 h 262915"/>
                <a:gd name="connsiteX11" fmla="*/ 19488 w 172691"/>
                <a:gd name="connsiteY11" fmla="*/ 3300 h 262915"/>
                <a:gd name="connsiteX12" fmla="*/ 71876 w 172691"/>
                <a:gd name="connsiteY12" fmla="*/ 3300 h 262915"/>
                <a:gd name="connsiteX13" fmla="*/ 109976 w 172691"/>
                <a:gd name="connsiteY13" fmla="*/ 39019 h 262915"/>
                <a:gd name="connsiteX0" fmla="*/ 109976 w 172691"/>
                <a:gd name="connsiteY0" fmla="*/ 39019 h 262856"/>
                <a:gd name="connsiteX1" fmla="*/ 133788 w 172691"/>
                <a:gd name="connsiteY1" fmla="*/ 89025 h 262856"/>
                <a:gd name="connsiteX2" fmla="*/ 159982 w 172691"/>
                <a:gd name="connsiteY2" fmla="*/ 124744 h 262856"/>
                <a:gd name="connsiteX3" fmla="*/ 171888 w 172691"/>
                <a:gd name="connsiteY3" fmla="*/ 186656 h 262856"/>
                <a:gd name="connsiteX4" fmla="*/ 138551 w 172691"/>
                <a:gd name="connsiteY4" fmla="*/ 243806 h 262856"/>
                <a:gd name="connsiteX5" fmla="*/ 83782 w 172691"/>
                <a:gd name="connsiteY5" fmla="*/ 262856 h 262856"/>
                <a:gd name="connsiteX6" fmla="*/ 26632 w 172691"/>
                <a:gd name="connsiteY6" fmla="*/ 243806 h 262856"/>
                <a:gd name="connsiteX7" fmla="*/ 7582 w 172691"/>
                <a:gd name="connsiteY7" fmla="*/ 181894 h 262856"/>
                <a:gd name="connsiteX8" fmla="*/ 24251 w 172691"/>
                <a:gd name="connsiteY8" fmla="*/ 117600 h 262856"/>
                <a:gd name="connsiteX9" fmla="*/ 7582 w 172691"/>
                <a:gd name="connsiteY9" fmla="*/ 79500 h 262856"/>
                <a:gd name="connsiteX10" fmla="*/ 438 w 172691"/>
                <a:gd name="connsiteY10" fmla="*/ 34256 h 262856"/>
                <a:gd name="connsiteX11" fmla="*/ 19488 w 172691"/>
                <a:gd name="connsiteY11" fmla="*/ 3300 h 262856"/>
                <a:gd name="connsiteX12" fmla="*/ 71876 w 172691"/>
                <a:gd name="connsiteY12" fmla="*/ 3300 h 262856"/>
                <a:gd name="connsiteX13" fmla="*/ 109976 w 172691"/>
                <a:gd name="connsiteY13" fmla="*/ 39019 h 262856"/>
                <a:gd name="connsiteX0" fmla="*/ 109976 w 173031"/>
                <a:gd name="connsiteY0" fmla="*/ 39019 h 262856"/>
                <a:gd name="connsiteX1" fmla="*/ 133788 w 173031"/>
                <a:gd name="connsiteY1" fmla="*/ 89025 h 262856"/>
                <a:gd name="connsiteX2" fmla="*/ 162364 w 173031"/>
                <a:gd name="connsiteY2" fmla="*/ 124744 h 262856"/>
                <a:gd name="connsiteX3" fmla="*/ 171888 w 173031"/>
                <a:gd name="connsiteY3" fmla="*/ 186656 h 262856"/>
                <a:gd name="connsiteX4" fmla="*/ 138551 w 173031"/>
                <a:gd name="connsiteY4" fmla="*/ 243806 h 262856"/>
                <a:gd name="connsiteX5" fmla="*/ 83782 w 173031"/>
                <a:gd name="connsiteY5" fmla="*/ 262856 h 262856"/>
                <a:gd name="connsiteX6" fmla="*/ 26632 w 173031"/>
                <a:gd name="connsiteY6" fmla="*/ 243806 h 262856"/>
                <a:gd name="connsiteX7" fmla="*/ 7582 w 173031"/>
                <a:gd name="connsiteY7" fmla="*/ 181894 h 262856"/>
                <a:gd name="connsiteX8" fmla="*/ 24251 w 173031"/>
                <a:gd name="connsiteY8" fmla="*/ 117600 h 262856"/>
                <a:gd name="connsiteX9" fmla="*/ 7582 w 173031"/>
                <a:gd name="connsiteY9" fmla="*/ 79500 h 262856"/>
                <a:gd name="connsiteX10" fmla="*/ 438 w 173031"/>
                <a:gd name="connsiteY10" fmla="*/ 34256 h 262856"/>
                <a:gd name="connsiteX11" fmla="*/ 19488 w 173031"/>
                <a:gd name="connsiteY11" fmla="*/ 3300 h 262856"/>
                <a:gd name="connsiteX12" fmla="*/ 71876 w 173031"/>
                <a:gd name="connsiteY12" fmla="*/ 3300 h 262856"/>
                <a:gd name="connsiteX13" fmla="*/ 109976 w 173031"/>
                <a:gd name="connsiteY13" fmla="*/ 39019 h 262856"/>
                <a:gd name="connsiteX0" fmla="*/ 109976 w 177484"/>
                <a:gd name="connsiteY0" fmla="*/ 39019 h 262856"/>
                <a:gd name="connsiteX1" fmla="*/ 133788 w 177484"/>
                <a:gd name="connsiteY1" fmla="*/ 89025 h 262856"/>
                <a:gd name="connsiteX2" fmla="*/ 162364 w 177484"/>
                <a:gd name="connsiteY2" fmla="*/ 124744 h 262856"/>
                <a:gd name="connsiteX3" fmla="*/ 176651 w 177484"/>
                <a:gd name="connsiteY3" fmla="*/ 189037 h 262856"/>
                <a:gd name="connsiteX4" fmla="*/ 138551 w 177484"/>
                <a:gd name="connsiteY4" fmla="*/ 243806 h 262856"/>
                <a:gd name="connsiteX5" fmla="*/ 83782 w 177484"/>
                <a:gd name="connsiteY5" fmla="*/ 262856 h 262856"/>
                <a:gd name="connsiteX6" fmla="*/ 26632 w 177484"/>
                <a:gd name="connsiteY6" fmla="*/ 243806 h 262856"/>
                <a:gd name="connsiteX7" fmla="*/ 7582 w 177484"/>
                <a:gd name="connsiteY7" fmla="*/ 181894 h 262856"/>
                <a:gd name="connsiteX8" fmla="*/ 24251 w 177484"/>
                <a:gd name="connsiteY8" fmla="*/ 117600 h 262856"/>
                <a:gd name="connsiteX9" fmla="*/ 7582 w 177484"/>
                <a:gd name="connsiteY9" fmla="*/ 79500 h 262856"/>
                <a:gd name="connsiteX10" fmla="*/ 438 w 177484"/>
                <a:gd name="connsiteY10" fmla="*/ 34256 h 262856"/>
                <a:gd name="connsiteX11" fmla="*/ 19488 w 177484"/>
                <a:gd name="connsiteY11" fmla="*/ 3300 h 262856"/>
                <a:gd name="connsiteX12" fmla="*/ 71876 w 177484"/>
                <a:gd name="connsiteY12" fmla="*/ 3300 h 262856"/>
                <a:gd name="connsiteX13" fmla="*/ 109976 w 177484"/>
                <a:gd name="connsiteY13" fmla="*/ 39019 h 262856"/>
                <a:gd name="connsiteX0" fmla="*/ 109935 w 177443"/>
                <a:gd name="connsiteY0" fmla="*/ 39019 h 262856"/>
                <a:gd name="connsiteX1" fmla="*/ 133747 w 177443"/>
                <a:gd name="connsiteY1" fmla="*/ 89025 h 262856"/>
                <a:gd name="connsiteX2" fmla="*/ 162323 w 177443"/>
                <a:gd name="connsiteY2" fmla="*/ 124744 h 262856"/>
                <a:gd name="connsiteX3" fmla="*/ 176610 w 177443"/>
                <a:gd name="connsiteY3" fmla="*/ 189037 h 262856"/>
                <a:gd name="connsiteX4" fmla="*/ 138510 w 177443"/>
                <a:gd name="connsiteY4" fmla="*/ 243806 h 262856"/>
                <a:gd name="connsiteX5" fmla="*/ 83741 w 177443"/>
                <a:gd name="connsiteY5" fmla="*/ 262856 h 262856"/>
                <a:gd name="connsiteX6" fmla="*/ 26591 w 177443"/>
                <a:gd name="connsiteY6" fmla="*/ 243806 h 262856"/>
                <a:gd name="connsiteX7" fmla="*/ 7541 w 177443"/>
                <a:gd name="connsiteY7" fmla="*/ 181894 h 262856"/>
                <a:gd name="connsiteX8" fmla="*/ 19447 w 177443"/>
                <a:gd name="connsiteY8" fmla="*/ 117600 h 262856"/>
                <a:gd name="connsiteX9" fmla="*/ 7541 w 177443"/>
                <a:gd name="connsiteY9" fmla="*/ 79500 h 262856"/>
                <a:gd name="connsiteX10" fmla="*/ 397 w 177443"/>
                <a:gd name="connsiteY10" fmla="*/ 34256 h 262856"/>
                <a:gd name="connsiteX11" fmla="*/ 19447 w 177443"/>
                <a:gd name="connsiteY11" fmla="*/ 3300 h 262856"/>
                <a:gd name="connsiteX12" fmla="*/ 71835 w 177443"/>
                <a:gd name="connsiteY12" fmla="*/ 3300 h 262856"/>
                <a:gd name="connsiteX13" fmla="*/ 109935 w 177443"/>
                <a:gd name="connsiteY13" fmla="*/ 39019 h 262856"/>
                <a:gd name="connsiteX0" fmla="*/ 111919 w 179427"/>
                <a:gd name="connsiteY0" fmla="*/ 39019 h 262856"/>
                <a:gd name="connsiteX1" fmla="*/ 135731 w 179427"/>
                <a:gd name="connsiteY1" fmla="*/ 89025 h 262856"/>
                <a:gd name="connsiteX2" fmla="*/ 164307 w 179427"/>
                <a:gd name="connsiteY2" fmla="*/ 124744 h 262856"/>
                <a:gd name="connsiteX3" fmla="*/ 178594 w 179427"/>
                <a:gd name="connsiteY3" fmla="*/ 189037 h 262856"/>
                <a:gd name="connsiteX4" fmla="*/ 140494 w 179427"/>
                <a:gd name="connsiteY4" fmla="*/ 243806 h 262856"/>
                <a:gd name="connsiteX5" fmla="*/ 85725 w 179427"/>
                <a:gd name="connsiteY5" fmla="*/ 262856 h 262856"/>
                <a:gd name="connsiteX6" fmla="*/ 28575 w 179427"/>
                <a:gd name="connsiteY6" fmla="*/ 243806 h 262856"/>
                <a:gd name="connsiteX7" fmla="*/ 9525 w 179427"/>
                <a:gd name="connsiteY7" fmla="*/ 181894 h 262856"/>
                <a:gd name="connsiteX8" fmla="*/ 21431 w 179427"/>
                <a:gd name="connsiteY8" fmla="*/ 117600 h 262856"/>
                <a:gd name="connsiteX9" fmla="*/ 2381 w 179427"/>
                <a:gd name="connsiteY9" fmla="*/ 77119 h 262856"/>
                <a:gd name="connsiteX10" fmla="*/ 2381 w 179427"/>
                <a:gd name="connsiteY10" fmla="*/ 34256 h 262856"/>
                <a:gd name="connsiteX11" fmla="*/ 21431 w 179427"/>
                <a:gd name="connsiteY11" fmla="*/ 3300 h 262856"/>
                <a:gd name="connsiteX12" fmla="*/ 73819 w 179427"/>
                <a:gd name="connsiteY12" fmla="*/ 3300 h 262856"/>
                <a:gd name="connsiteX13" fmla="*/ 111919 w 179427"/>
                <a:gd name="connsiteY13" fmla="*/ 39019 h 262856"/>
                <a:gd name="connsiteX0" fmla="*/ 111919 w 179427"/>
                <a:gd name="connsiteY0" fmla="*/ 40292 h 264129"/>
                <a:gd name="connsiteX1" fmla="*/ 135731 w 179427"/>
                <a:gd name="connsiteY1" fmla="*/ 90298 h 264129"/>
                <a:gd name="connsiteX2" fmla="*/ 164307 w 179427"/>
                <a:gd name="connsiteY2" fmla="*/ 126017 h 264129"/>
                <a:gd name="connsiteX3" fmla="*/ 178594 w 179427"/>
                <a:gd name="connsiteY3" fmla="*/ 190310 h 264129"/>
                <a:gd name="connsiteX4" fmla="*/ 140494 w 179427"/>
                <a:gd name="connsiteY4" fmla="*/ 245079 h 264129"/>
                <a:gd name="connsiteX5" fmla="*/ 85725 w 179427"/>
                <a:gd name="connsiteY5" fmla="*/ 264129 h 264129"/>
                <a:gd name="connsiteX6" fmla="*/ 28575 w 179427"/>
                <a:gd name="connsiteY6" fmla="*/ 245079 h 264129"/>
                <a:gd name="connsiteX7" fmla="*/ 9525 w 179427"/>
                <a:gd name="connsiteY7" fmla="*/ 183167 h 264129"/>
                <a:gd name="connsiteX8" fmla="*/ 21431 w 179427"/>
                <a:gd name="connsiteY8" fmla="*/ 118873 h 264129"/>
                <a:gd name="connsiteX9" fmla="*/ 2381 w 179427"/>
                <a:gd name="connsiteY9" fmla="*/ 78392 h 264129"/>
                <a:gd name="connsiteX10" fmla="*/ 2381 w 179427"/>
                <a:gd name="connsiteY10" fmla="*/ 35529 h 264129"/>
                <a:gd name="connsiteX11" fmla="*/ 21431 w 179427"/>
                <a:gd name="connsiteY11" fmla="*/ 4573 h 264129"/>
                <a:gd name="connsiteX12" fmla="*/ 69056 w 179427"/>
                <a:gd name="connsiteY12" fmla="*/ 2191 h 264129"/>
                <a:gd name="connsiteX13" fmla="*/ 111919 w 179427"/>
                <a:gd name="connsiteY13" fmla="*/ 40292 h 264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9427" h="264129">
                  <a:moveTo>
                    <a:pt x="111919" y="40292"/>
                  </a:moveTo>
                  <a:cubicBezTo>
                    <a:pt x="123031" y="54976"/>
                    <a:pt x="127000" y="76011"/>
                    <a:pt x="135731" y="90298"/>
                  </a:cubicBezTo>
                  <a:cubicBezTo>
                    <a:pt x="144462" y="104585"/>
                    <a:pt x="157163" y="109348"/>
                    <a:pt x="164307" y="126017"/>
                  </a:cubicBezTo>
                  <a:cubicBezTo>
                    <a:pt x="171451" y="142686"/>
                    <a:pt x="182563" y="170466"/>
                    <a:pt x="178594" y="190310"/>
                  </a:cubicBezTo>
                  <a:cubicBezTo>
                    <a:pt x="174625" y="210154"/>
                    <a:pt x="155972" y="232776"/>
                    <a:pt x="140494" y="245079"/>
                  </a:cubicBezTo>
                  <a:cubicBezTo>
                    <a:pt x="125016" y="257382"/>
                    <a:pt x="104378" y="264129"/>
                    <a:pt x="85725" y="264129"/>
                  </a:cubicBezTo>
                  <a:cubicBezTo>
                    <a:pt x="67072" y="264129"/>
                    <a:pt x="41275" y="258573"/>
                    <a:pt x="28575" y="245079"/>
                  </a:cubicBezTo>
                  <a:cubicBezTo>
                    <a:pt x="15875" y="231585"/>
                    <a:pt x="10716" y="204201"/>
                    <a:pt x="9525" y="183167"/>
                  </a:cubicBezTo>
                  <a:cubicBezTo>
                    <a:pt x="8334" y="162133"/>
                    <a:pt x="22622" y="136336"/>
                    <a:pt x="21431" y="118873"/>
                  </a:cubicBezTo>
                  <a:cubicBezTo>
                    <a:pt x="20240" y="101411"/>
                    <a:pt x="5556" y="92283"/>
                    <a:pt x="2381" y="78392"/>
                  </a:cubicBezTo>
                  <a:cubicBezTo>
                    <a:pt x="-794" y="64501"/>
                    <a:pt x="-794" y="47832"/>
                    <a:pt x="2381" y="35529"/>
                  </a:cubicBezTo>
                  <a:cubicBezTo>
                    <a:pt x="5556" y="23226"/>
                    <a:pt x="9525" y="9732"/>
                    <a:pt x="21431" y="4573"/>
                  </a:cubicBezTo>
                  <a:cubicBezTo>
                    <a:pt x="33337" y="-586"/>
                    <a:pt x="55562" y="-1381"/>
                    <a:pt x="69056" y="2191"/>
                  </a:cubicBezTo>
                  <a:cubicBezTo>
                    <a:pt x="82550" y="5763"/>
                    <a:pt x="100807" y="25608"/>
                    <a:pt x="111919" y="40292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465E28">
                    <a:shade val="30000"/>
                    <a:satMod val="115000"/>
                  </a:srgbClr>
                </a:gs>
                <a:gs pos="50000">
                  <a:srgbClr val="465E28">
                    <a:shade val="67500"/>
                    <a:satMod val="115000"/>
                  </a:srgbClr>
                </a:gs>
                <a:gs pos="100000">
                  <a:srgbClr val="465E28">
                    <a:shade val="100000"/>
                    <a:satMod val="115000"/>
                  </a:srgbClr>
                </a:gs>
              </a:gsLst>
              <a:lin ang="16200000" scaled="1"/>
              <a:tileRect/>
            </a:gradFill>
            <a:ln w="19050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30" name="任意多边形 1229"/>
            <p:cNvSpPr/>
            <p:nvPr/>
          </p:nvSpPr>
          <p:spPr>
            <a:xfrm>
              <a:off x="7990083" y="2325242"/>
              <a:ext cx="235204" cy="204473"/>
            </a:xfrm>
            <a:custGeom>
              <a:avLst/>
              <a:gdLst>
                <a:gd name="connsiteX0" fmla="*/ 104137 w 240317"/>
                <a:gd name="connsiteY0" fmla="*/ 535 h 203770"/>
                <a:gd name="connsiteX1" fmla="*/ 187481 w 240317"/>
                <a:gd name="connsiteY1" fmla="*/ 10060 h 203770"/>
                <a:gd name="connsiteX2" fmla="*/ 225581 w 240317"/>
                <a:gd name="connsiteY2" fmla="*/ 48160 h 203770"/>
                <a:gd name="connsiteX3" fmla="*/ 239869 w 240317"/>
                <a:gd name="connsiteY3" fmla="*/ 105310 h 203770"/>
                <a:gd name="connsiteX4" fmla="*/ 232725 w 240317"/>
                <a:gd name="connsiteY4" fmla="*/ 169604 h 203770"/>
                <a:gd name="connsiteX5" fmla="*/ 194625 w 240317"/>
                <a:gd name="connsiteY5" fmla="*/ 202942 h 203770"/>
                <a:gd name="connsiteX6" fmla="*/ 130331 w 240317"/>
                <a:gd name="connsiteY6" fmla="*/ 191035 h 203770"/>
                <a:gd name="connsiteX7" fmla="*/ 101756 w 240317"/>
                <a:gd name="connsiteY7" fmla="*/ 162460 h 203770"/>
                <a:gd name="connsiteX8" fmla="*/ 89850 w 240317"/>
                <a:gd name="connsiteY8" fmla="*/ 131504 h 203770"/>
                <a:gd name="connsiteX9" fmla="*/ 54131 w 240317"/>
                <a:gd name="connsiteY9" fmla="*/ 98167 h 203770"/>
                <a:gd name="connsiteX10" fmla="*/ 13650 w 240317"/>
                <a:gd name="connsiteY10" fmla="*/ 57685 h 203770"/>
                <a:gd name="connsiteX11" fmla="*/ 1744 w 240317"/>
                <a:gd name="connsiteY11" fmla="*/ 17204 h 203770"/>
                <a:gd name="connsiteX12" fmla="*/ 46987 w 240317"/>
                <a:gd name="connsiteY12" fmla="*/ 2917 h 203770"/>
                <a:gd name="connsiteX13" fmla="*/ 104137 w 240317"/>
                <a:gd name="connsiteY13" fmla="*/ 535 h 203770"/>
                <a:gd name="connsiteX0" fmla="*/ 104137 w 240317"/>
                <a:gd name="connsiteY0" fmla="*/ 1062 h 204297"/>
                <a:gd name="connsiteX1" fmla="*/ 187481 w 240317"/>
                <a:gd name="connsiteY1" fmla="*/ 17731 h 204297"/>
                <a:gd name="connsiteX2" fmla="*/ 225581 w 240317"/>
                <a:gd name="connsiteY2" fmla="*/ 48687 h 204297"/>
                <a:gd name="connsiteX3" fmla="*/ 239869 w 240317"/>
                <a:gd name="connsiteY3" fmla="*/ 105837 h 204297"/>
                <a:gd name="connsiteX4" fmla="*/ 232725 w 240317"/>
                <a:gd name="connsiteY4" fmla="*/ 170131 h 204297"/>
                <a:gd name="connsiteX5" fmla="*/ 194625 w 240317"/>
                <a:gd name="connsiteY5" fmla="*/ 203469 h 204297"/>
                <a:gd name="connsiteX6" fmla="*/ 130331 w 240317"/>
                <a:gd name="connsiteY6" fmla="*/ 191562 h 204297"/>
                <a:gd name="connsiteX7" fmla="*/ 101756 w 240317"/>
                <a:gd name="connsiteY7" fmla="*/ 162987 h 204297"/>
                <a:gd name="connsiteX8" fmla="*/ 89850 w 240317"/>
                <a:gd name="connsiteY8" fmla="*/ 132031 h 204297"/>
                <a:gd name="connsiteX9" fmla="*/ 54131 w 240317"/>
                <a:gd name="connsiteY9" fmla="*/ 98694 h 204297"/>
                <a:gd name="connsiteX10" fmla="*/ 13650 w 240317"/>
                <a:gd name="connsiteY10" fmla="*/ 58212 h 204297"/>
                <a:gd name="connsiteX11" fmla="*/ 1744 w 240317"/>
                <a:gd name="connsiteY11" fmla="*/ 17731 h 204297"/>
                <a:gd name="connsiteX12" fmla="*/ 46987 w 240317"/>
                <a:gd name="connsiteY12" fmla="*/ 3444 h 204297"/>
                <a:gd name="connsiteX13" fmla="*/ 104137 w 240317"/>
                <a:gd name="connsiteY13" fmla="*/ 1062 h 204297"/>
                <a:gd name="connsiteX0" fmla="*/ 98176 w 234356"/>
                <a:gd name="connsiteY0" fmla="*/ 1238 h 204473"/>
                <a:gd name="connsiteX1" fmla="*/ 181520 w 234356"/>
                <a:gd name="connsiteY1" fmla="*/ 17907 h 204473"/>
                <a:gd name="connsiteX2" fmla="*/ 219620 w 234356"/>
                <a:gd name="connsiteY2" fmla="*/ 48863 h 204473"/>
                <a:gd name="connsiteX3" fmla="*/ 233908 w 234356"/>
                <a:gd name="connsiteY3" fmla="*/ 106013 h 204473"/>
                <a:gd name="connsiteX4" fmla="*/ 226764 w 234356"/>
                <a:gd name="connsiteY4" fmla="*/ 170307 h 204473"/>
                <a:gd name="connsiteX5" fmla="*/ 188664 w 234356"/>
                <a:gd name="connsiteY5" fmla="*/ 203645 h 204473"/>
                <a:gd name="connsiteX6" fmla="*/ 124370 w 234356"/>
                <a:gd name="connsiteY6" fmla="*/ 191738 h 204473"/>
                <a:gd name="connsiteX7" fmla="*/ 95795 w 234356"/>
                <a:gd name="connsiteY7" fmla="*/ 163163 h 204473"/>
                <a:gd name="connsiteX8" fmla="*/ 83889 w 234356"/>
                <a:gd name="connsiteY8" fmla="*/ 132207 h 204473"/>
                <a:gd name="connsiteX9" fmla="*/ 48170 w 234356"/>
                <a:gd name="connsiteY9" fmla="*/ 98870 h 204473"/>
                <a:gd name="connsiteX10" fmla="*/ 7689 w 234356"/>
                <a:gd name="connsiteY10" fmla="*/ 58388 h 204473"/>
                <a:gd name="connsiteX11" fmla="*/ 2927 w 234356"/>
                <a:gd name="connsiteY11" fmla="*/ 22670 h 204473"/>
                <a:gd name="connsiteX12" fmla="*/ 41026 w 234356"/>
                <a:gd name="connsiteY12" fmla="*/ 3620 h 204473"/>
                <a:gd name="connsiteX13" fmla="*/ 98176 w 234356"/>
                <a:gd name="connsiteY13" fmla="*/ 1238 h 204473"/>
                <a:gd name="connsiteX0" fmla="*/ 99024 w 235204"/>
                <a:gd name="connsiteY0" fmla="*/ 1238 h 204473"/>
                <a:gd name="connsiteX1" fmla="*/ 182368 w 235204"/>
                <a:gd name="connsiteY1" fmla="*/ 17907 h 204473"/>
                <a:gd name="connsiteX2" fmla="*/ 220468 w 235204"/>
                <a:gd name="connsiteY2" fmla="*/ 48863 h 204473"/>
                <a:gd name="connsiteX3" fmla="*/ 234756 w 235204"/>
                <a:gd name="connsiteY3" fmla="*/ 106013 h 204473"/>
                <a:gd name="connsiteX4" fmla="*/ 227612 w 235204"/>
                <a:gd name="connsiteY4" fmla="*/ 170307 h 204473"/>
                <a:gd name="connsiteX5" fmla="*/ 189512 w 235204"/>
                <a:gd name="connsiteY5" fmla="*/ 203645 h 204473"/>
                <a:gd name="connsiteX6" fmla="*/ 125218 w 235204"/>
                <a:gd name="connsiteY6" fmla="*/ 191738 h 204473"/>
                <a:gd name="connsiteX7" fmla="*/ 96643 w 235204"/>
                <a:gd name="connsiteY7" fmla="*/ 163163 h 204473"/>
                <a:gd name="connsiteX8" fmla="*/ 84737 w 235204"/>
                <a:gd name="connsiteY8" fmla="*/ 132207 h 204473"/>
                <a:gd name="connsiteX9" fmla="*/ 49018 w 235204"/>
                <a:gd name="connsiteY9" fmla="*/ 98870 h 204473"/>
                <a:gd name="connsiteX10" fmla="*/ 6156 w 235204"/>
                <a:gd name="connsiteY10" fmla="*/ 65532 h 204473"/>
                <a:gd name="connsiteX11" fmla="*/ 3775 w 235204"/>
                <a:gd name="connsiteY11" fmla="*/ 22670 h 204473"/>
                <a:gd name="connsiteX12" fmla="*/ 41874 w 235204"/>
                <a:gd name="connsiteY12" fmla="*/ 3620 h 204473"/>
                <a:gd name="connsiteX13" fmla="*/ 99024 w 235204"/>
                <a:gd name="connsiteY13" fmla="*/ 1238 h 204473"/>
                <a:gd name="connsiteX0" fmla="*/ 99024 w 235204"/>
                <a:gd name="connsiteY0" fmla="*/ 1238 h 204473"/>
                <a:gd name="connsiteX1" fmla="*/ 182368 w 235204"/>
                <a:gd name="connsiteY1" fmla="*/ 17907 h 204473"/>
                <a:gd name="connsiteX2" fmla="*/ 220468 w 235204"/>
                <a:gd name="connsiteY2" fmla="*/ 48863 h 204473"/>
                <a:gd name="connsiteX3" fmla="*/ 234756 w 235204"/>
                <a:gd name="connsiteY3" fmla="*/ 106013 h 204473"/>
                <a:gd name="connsiteX4" fmla="*/ 227612 w 235204"/>
                <a:gd name="connsiteY4" fmla="*/ 170307 h 204473"/>
                <a:gd name="connsiteX5" fmla="*/ 189512 w 235204"/>
                <a:gd name="connsiteY5" fmla="*/ 203645 h 204473"/>
                <a:gd name="connsiteX6" fmla="*/ 125218 w 235204"/>
                <a:gd name="connsiteY6" fmla="*/ 191738 h 204473"/>
                <a:gd name="connsiteX7" fmla="*/ 96643 w 235204"/>
                <a:gd name="connsiteY7" fmla="*/ 163163 h 204473"/>
                <a:gd name="connsiteX8" fmla="*/ 79974 w 235204"/>
                <a:gd name="connsiteY8" fmla="*/ 132207 h 204473"/>
                <a:gd name="connsiteX9" fmla="*/ 49018 w 235204"/>
                <a:gd name="connsiteY9" fmla="*/ 98870 h 204473"/>
                <a:gd name="connsiteX10" fmla="*/ 6156 w 235204"/>
                <a:gd name="connsiteY10" fmla="*/ 65532 h 204473"/>
                <a:gd name="connsiteX11" fmla="*/ 3775 w 235204"/>
                <a:gd name="connsiteY11" fmla="*/ 22670 h 204473"/>
                <a:gd name="connsiteX12" fmla="*/ 41874 w 235204"/>
                <a:gd name="connsiteY12" fmla="*/ 3620 h 204473"/>
                <a:gd name="connsiteX13" fmla="*/ 99024 w 235204"/>
                <a:gd name="connsiteY13" fmla="*/ 1238 h 20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204" h="204473">
                  <a:moveTo>
                    <a:pt x="99024" y="1238"/>
                  </a:moveTo>
                  <a:cubicBezTo>
                    <a:pt x="122440" y="3619"/>
                    <a:pt x="162127" y="9970"/>
                    <a:pt x="182368" y="17907"/>
                  </a:cubicBezTo>
                  <a:cubicBezTo>
                    <a:pt x="202609" y="25844"/>
                    <a:pt x="211737" y="34179"/>
                    <a:pt x="220468" y="48863"/>
                  </a:cubicBezTo>
                  <a:cubicBezTo>
                    <a:pt x="229199" y="63547"/>
                    <a:pt x="233565" y="85772"/>
                    <a:pt x="234756" y="106013"/>
                  </a:cubicBezTo>
                  <a:cubicBezTo>
                    <a:pt x="235947" y="126254"/>
                    <a:pt x="235153" y="154035"/>
                    <a:pt x="227612" y="170307"/>
                  </a:cubicBezTo>
                  <a:cubicBezTo>
                    <a:pt x="220071" y="186579"/>
                    <a:pt x="206578" y="200073"/>
                    <a:pt x="189512" y="203645"/>
                  </a:cubicBezTo>
                  <a:cubicBezTo>
                    <a:pt x="172446" y="207217"/>
                    <a:pt x="140696" y="198485"/>
                    <a:pt x="125218" y="191738"/>
                  </a:cubicBezTo>
                  <a:cubicBezTo>
                    <a:pt x="109740" y="184991"/>
                    <a:pt x="104184" y="173085"/>
                    <a:pt x="96643" y="163163"/>
                  </a:cubicBezTo>
                  <a:cubicBezTo>
                    <a:pt x="89102" y="153241"/>
                    <a:pt x="87911" y="142923"/>
                    <a:pt x="79974" y="132207"/>
                  </a:cubicBezTo>
                  <a:cubicBezTo>
                    <a:pt x="72036" y="121492"/>
                    <a:pt x="61321" y="109982"/>
                    <a:pt x="49018" y="98870"/>
                  </a:cubicBezTo>
                  <a:cubicBezTo>
                    <a:pt x="36715" y="87758"/>
                    <a:pt x="13696" y="78232"/>
                    <a:pt x="6156" y="65532"/>
                  </a:cubicBezTo>
                  <a:cubicBezTo>
                    <a:pt x="-1384" y="52832"/>
                    <a:pt x="-1781" y="31798"/>
                    <a:pt x="3775" y="22670"/>
                  </a:cubicBezTo>
                  <a:cubicBezTo>
                    <a:pt x="9331" y="13542"/>
                    <a:pt x="25999" y="7192"/>
                    <a:pt x="41874" y="3620"/>
                  </a:cubicBezTo>
                  <a:cubicBezTo>
                    <a:pt x="57749" y="48"/>
                    <a:pt x="75608" y="-1143"/>
                    <a:pt x="99024" y="123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465E28">
                    <a:shade val="30000"/>
                    <a:satMod val="115000"/>
                  </a:srgbClr>
                </a:gs>
                <a:gs pos="50000">
                  <a:srgbClr val="465E28">
                    <a:shade val="67500"/>
                    <a:satMod val="115000"/>
                  </a:srgbClr>
                </a:gs>
                <a:gs pos="100000">
                  <a:srgbClr val="465E28">
                    <a:shade val="100000"/>
                    <a:satMod val="115000"/>
                  </a:srgbClr>
                </a:gs>
              </a:gsLst>
              <a:lin ang="16200000" scaled="1"/>
              <a:tileRect/>
            </a:gradFill>
            <a:ln w="19050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31" name="任意多边形 1230"/>
            <p:cNvSpPr/>
            <p:nvPr/>
          </p:nvSpPr>
          <p:spPr>
            <a:xfrm>
              <a:off x="8285924" y="2438014"/>
              <a:ext cx="186125" cy="164840"/>
            </a:xfrm>
            <a:custGeom>
              <a:avLst/>
              <a:gdLst>
                <a:gd name="connsiteX0" fmla="*/ 114377 w 182995"/>
                <a:gd name="connsiteY0" fmla="*/ 36105 h 164840"/>
                <a:gd name="connsiteX1" fmla="*/ 159621 w 182995"/>
                <a:gd name="connsiteY1" fmla="*/ 86111 h 164840"/>
                <a:gd name="connsiteX2" fmla="*/ 178671 w 182995"/>
                <a:gd name="connsiteY2" fmla="*/ 131355 h 164840"/>
                <a:gd name="connsiteX3" fmla="*/ 181052 w 182995"/>
                <a:gd name="connsiteY3" fmla="*/ 157549 h 164840"/>
                <a:gd name="connsiteX4" fmla="*/ 154859 w 182995"/>
                <a:gd name="connsiteY4" fmla="*/ 164692 h 164840"/>
                <a:gd name="connsiteX5" fmla="*/ 92946 w 182995"/>
                <a:gd name="connsiteY5" fmla="*/ 152786 h 164840"/>
                <a:gd name="connsiteX6" fmla="*/ 28652 w 182995"/>
                <a:gd name="connsiteY6" fmla="*/ 128974 h 164840"/>
                <a:gd name="connsiteX7" fmla="*/ 2459 w 182995"/>
                <a:gd name="connsiteY7" fmla="*/ 107542 h 164840"/>
                <a:gd name="connsiteX8" fmla="*/ 2459 w 182995"/>
                <a:gd name="connsiteY8" fmla="*/ 62299 h 164840"/>
                <a:gd name="connsiteX9" fmla="*/ 14365 w 182995"/>
                <a:gd name="connsiteY9" fmla="*/ 12292 h 164840"/>
                <a:gd name="connsiteX10" fmla="*/ 47702 w 182995"/>
                <a:gd name="connsiteY10" fmla="*/ 386 h 164840"/>
                <a:gd name="connsiteX11" fmla="*/ 114377 w 182995"/>
                <a:gd name="connsiteY11" fmla="*/ 36105 h 164840"/>
                <a:gd name="connsiteX0" fmla="*/ 117507 w 186125"/>
                <a:gd name="connsiteY0" fmla="*/ 36105 h 164840"/>
                <a:gd name="connsiteX1" fmla="*/ 162751 w 186125"/>
                <a:gd name="connsiteY1" fmla="*/ 86111 h 164840"/>
                <a:gd name="connsiteX2" fmla="*/ 181801 w 186125"/>
                <a:gd name="connsiteY2" fmla="*/ 131355 h 164840"/>
                <a:gd name="connsiteX3" fmla="*/ 184182 w 186125"/>
                <a:gd name="connsiteY3" fmla="*/ 157549 h 164840"/>
                <a:gd name="connsiteX4" fmla="*/ 157989 w 186125"/>
                <a:gd name="connsiteY4" fmla="*/ 164692 h 164840"/>
                <a:gd name="connsiteX5" fmla="*/ 96076 w 186125"/>
                <a:gd name="connsiteY5" fmla="*/ 152786 h 164840"/>
                <a:gd name="connsiteX6" fmla="*/ 31782 w 186125"/>
                <a:gd name="connsiteY6" fmla="*/ 128974 h 164840"/>
                <a:gd name="connsiteX7" fmla="*/ 5589 w 186125"/>
                <a:gd name="connsiteY7" fmla="*/ 107542 h 164840"/>
                <a:gd name="connsiteX8" fmla="*/ 826 w 186125"/>
                <a:gd name="connsiteY8" fmla="*/ 64680 h 164840"/>
                <a:gd name="connsiteX9" fmla="*/ 17495 w 186125"/>
                <a:gd name="connsiteY9" fmla="*/ 12292 h 164840"/>
                <a:gd name="connsiteX10" fmla="*/ 50832 w 186125"/>
                <a:gd name="connsiteY10" fmla="*/ 386 h 164840"/>
                <a:gd name="connsiteX11" fmla="*/ 117507 w 186125"/>
                <a:gd name="connsiteY11" fmla="*/ 36105 h 164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6125" h="164840">
                  <a:moveTo>
                    <a:pt x="117507" y="36105"/>
                  </a:moveTo>
                  <a:cubicBezTo>
                    <a:pt x="136160" y="50392"/>
                    <a:pt x="152035" y="70236"/>
                    <a:pt x="162751" y="86111"/>
                  </a:cubicBezTo>
                  <a:cubicBezTo>
                    <a:pt x="173467" y="101986"/>
                    <a:pt x="178229" y="119449"/>
                    <a:pt x="181801" y="131355"/>
                  </a:cubicBezTo>
                  <a:cubicBezTo>
                    <a:pt x="185373" y="143261"/>
                    <a:pt x="188151" y="151993"/>
                    <a:pt x="184182" y="157549"/>
                  </a:cubicBezTo>
                  <a:cubicBezTo>
                    <a:pt x="180213" y="163105"/>
                    <a:pt x="172673" y="165486"/>
                    <a:pt x="157989" y="164692"/>
                  </a:cubicBezTo>
                  <a:cubicBezTo>
                    <a:pt x="143305" y="163898"/>
                    <a:pt x="117110" y="158739"/>
                    <a:pt x="96076" y="152786"/>
                  </a:cubicBezTo>
                  <a:cubicBezTo>
                    <a:pt x="75042" y="146833"/>
                    <a:pt x="46863" y="136515"/>
                    <a:pt x="31782" y="128974"/>
                  </a:cubicBezTo>
                  <a:cubicBezTo>
                    <a:pt x="16701" y="121433"/>
                    <a:pt x="10748" y="118258"/>
                    <a:pt x="5589" y="107542"/>
                  </a:cubicBezTo>
                  <a:cubicBezTo>
                    <a:pt x="430" y="96826"/>
                    <a:pt x="-1158" y="80555"/>
                    <a:pt x="826" y="64680"/>
                  </a:cubicBezTo>
                  <a:cubicBezTo>
                    <a:pt x="2810" y="48805"/>
                    <a:pt x="9955" y="22611"/>
                    <a:pt x="17495" y="12292"/>
                  </a:cubicBezTo>
                  <a:cubicBezTo>
                    <a:pt x="25035" y="1973"/>
                    <a:pt x="37338" y="-1201"/>
                    <a:pt x="50832" y="386"/>
                  </a:cubicBezTo>
                  <a:cubicBezTo>
                    <a:pt x="64326" y="1973"/>
                    <a:pt x="98854" y="21818"/>
                    <a:pt x="117507" y="36105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465E28">
                    <a:shade val="30000"/>
                    <a:satMod val="115000"/>
                  </a:srgbClr>
                </a:gs>
                <a:gs pos="50000">
                  <a:srgbClr val="465E28">
                    <a:shade val="67500"/>
                    <a:satMod val="115000"/>
                  </a:srgbClr>
                </a:gs>
                <a:gs pos="100000">
                  <a:srgbClr val="465E28">
                    <a:shade val="100000"/>
                    <a:satMod val="115000"/>
                  </a:srgbClr>
                </a:gs>
              </a:gsLst>
              <a:lin ang="16200000" scaled="1"/>
              <a:tileRect/>
            </a:gradFill>
            <a:ln w="19050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32" name="任意多边形 1231"/>
            <p:cNvSpPr/>
            <p:nvPr/>
          </p:nvSpPr>
          <p:spPr>
            <a:xfrm>
              <a:off x="7383554" y="2833452"/>
              <a:ext cx="207629" cy="353217"/>
            </a:xfrm>
            <a:custGeom>
              <a:avLst/>
              <a:gdLst>
                <a:gd name="connsiteX0" fmla="*/ 48326 w 207716"/>
                <a:gd name="connsiteY0" fmla="*/ 50242 h 353217"/>
                <a:gd name="connsiteX1" fmla="*/ 138814 w 207716"/>
                <a:gd name="connsiteY1" fmla="*/ 14523 h 353217"/>
                <a:gd name="connsiteX2" fmla="*/ 195964 w 207716"/>
                <a:gd name="connsiteY2" fmla="*/ 2617 h 353217"/>
                <a:gd name="connsiteX3" fmla="*/ 186439 w 207716"/>
                <a:gd name="connsiteY3" fmla="*/ 62148 h 353217"/>
                <a:gd name="connsiteX4" fmla="*/ 184058 w 207716"/>
                <a:gd name="connsiteY4" fmla="*/ 140729 h 353217"/>
                <a:gd name="connsiteX5" fmla="*/ 176914 w 207716"/>
                <a:gd name="connsiteY5" fmla="*/ 224073 h 353217"/>
                <a:gd name="connsiteX6" fmla="*/ 195964 w 207716"/>
                <a:gd name="connsiteY6" fmla="*/ 274079 h 353217"/>
                <a:gd name="connsiteX7" fmla="*/ 205489 w 207716"/>
                <a:gd name="connsiteY7" fmla="*/ 328848 h 353217"/>
                <a:gd name="connsiteX8" fmla="*/ 153101 w 207716"/>
                <a:gd name="connsiteY8" fmla="*/ 352661 h 353217"/>
                <a:gd name="connsiteX9" fmla="*/ 79283 w 207716"/>
                <a:gd name="connsiteY9" fmla="*/ 307417 h 353217"/>
                <a:gd name="connsiteX10" fmla="*/ 38801 w 207716"/>
                <a:gd name="connsiteY10" fmla="*/ 238361 h 353217"/>
                <a:gd name="connsiteX11" fmla="*/ 10226 w 207716"/>
                <a:gd name="connsiteY11" fmla="*/ 135967 h 353217"/>
                <a:gd name="connsiteX12" fmla="*/ 701 w 207716"/>
                <a:gd name="connsiteY12" fmla="*/ 83579 h 353217"/>
                <a:gd name="connsiteX13" fmla="*/ 48326 w 207716"/>
                <a:gd name="connsiteY13" fmla="*/ 50242 h 353217"/>
                <a:gd name="connsiteX0" fmla="*/ 48326 w 207716"/>
                <a:gd name="connsiteY0" fmla="*/ 50242 h 353217"/>
                <a:gd name="connsiteX1" fmla="*/ 138814 w 207716"/>
                <a:gd name="connsiteY1" fmla="*/ 14523 h 353217"/>
                <a:gd name="connsiteX2" fmla="*/ 195964 w 207716"/>
                <a:gd name="connsiteY2" fmla="*/ 2617 h 353217"/>
                <a:gd name="connsiteX3" fmla="*/ 191202 w 207716"/>
                <a:gd name="connsiteY3" fmla="*/ 62148 h 353217"/>
                <a:gd name="connsiteX4" fmla="*/ 184058 w 207716"/>
                <a:gd name="connsiteY4" fmla="*/ 140729 h 353217"/>
                <a:gd name="connsiteX5" fmla="*/ 176914 w 207716"/>
                <a:gd name="connsiteY5" fmla="*/ 224073 h 353217"/>
                <a:gd name="connsiteX6" fmla="*/ 195964 w 207716"/>
                <a:gd name="connsiteY6" fmla="*/ 274079 h 353217"/>
                <a:gd name="connsiteX7" fmla="*/ 205489 w 207716"/>
                <a:gd name="connsiteY7" fmla="*/ 328848 h 353217"/>
                <a:gd name="connsiteX8" fmla="*/ 153101 w 207716"/>
                <a:gd name="connsiteY8" fmla="*/ 352661 h 353217"/>
                <a:gd name="connsiteX9" fmla="*/ 79283 w 207716"/>
                <a:gd name="connsiteY9" fmla="*/ 307417 h 353217"/>
                <a:gd name="connsiteX10" fmla="*/ 38801 w 207716"/>
                <a:gd name="connsiteY10" fmla="*/ 238361 h 353217"/>
                <a:gd name="connsiteX11" fmla="*/ 10226 w 207716"/>
                <a:gd name="connsiteY11" fmla="*/ 135967 h 353217"/>
                <a:gd name="connsiteX12" fmla="*/ 701 w 207716"/>
                <a:gd name="connsiteY12" fmla="*/ 83579 h 353217"/>
                <a:gd name="connsiteX13" fmla="*/ 48326 w 207716"/>
                <a:gd name="connsiteY13" fmla="*/ 50242 h 353217"/>
                <a:gd name="connsiteX0" fmla="*/ 48326 w 207629"/>
                <a:gd name="connsiteY0" fmla="*/ 50242 h 353217"/>
                <a:gd name="connsiteX1" fmla="*/ 138814 w 207629"/>
                <a:gd name="connsiteY1" fmla="*/ 14523 h 353217"/>
                <a:gd name="connsiteX2" fmla="*/ 195964 w 207629"/>
                <a:gd name="connsiteY2" fmla="*/ 2617 h 353217"/>
                <a:gd name="connsiteX3" fmla="*/ 191202 w 207629"/>
                <a:gd name="connsiteY3" fmla="*/ 62148 h 353217"/>
                <a:gd name="connsiteX4" fmla="*/ 184058 w 207629"/>
                <a:gd name="connsiteY4" fmla="*/ 140729 h 353217"/>
                <a:gd name="connsiteX5" fmla="*/ 181677 w 207629"/>
                <a:gd name="connsiteY5" fmla="*/ 224073 h 353217"/>
                <a:gd name="connsiteX6" fmla="*/ 195964 w 207629"/>
                <a:gd name="connsiteY6" fmla="*/ 274079 h 353217"/>
                <a:gd name="connsiteX7" fmla="*/ 205489 w 207629"/>
                <a:gd name="connsiteY7" fmla="*/ 328848 h 353217"/>
                <a:gd name="connsiteX8" fmla="*/ 153101 w 207629"/>
                <a:gd name="connsiteY8" fmla="*/ 352661 h 353217"/>
                <a:gd name="connsiteX9" fmla="*/ 79283 w 207629"/>
                <a:gd name="connsiteY9" fmla="*/ 307417 h 353217"/>
                <a:gd name="connsiteX10" fmla="*/ 38801 w 207629"/>
                <a:gd name="connsiteY10" fmla="*/ 238361 h 353217"/>
                <a:gd name="connsiteX11" fmla="*/ 10226 w 207629"/>
                <a:gd name="connsiteY11" fmla="*/ 135967 h 353217"/>
                <a:gd name="connsiteX12" fmla="*/ 701 w 207629"/>
                <a:gd name="connsiteY12" fmla="*/ 83579 h 353217"/>
                <a:gd name="connsiteX13" fmla="*/ 48326 w 207629"/>
                <a:gd name="connsiteY13" fmla="*/ 50242 h 353217"/>
                <a:gd name="connsiteX0" fmla="*/ 48326 w 207629"/>
                <a:gd name="connsiteY0" fmla="*/ 50242 h 353217"/>
                <a:gd name="connsiteX1" fmla="*/ 138814 w 207629"/>
                <a:gd name="connsiteY1" fmla="*/ 14523 h 353217"/>
                <a:gd name="connsiteX2" fmla="*/ 195964 w 207629"/>
                <a:gd name="connsiteY2" fmla="*/ 2617 h 353217"/>
                <a:gd name="connsiteX3" fmla="*/ 191202 w 207629"/>
                <a:gd name="connsiteY3" fmla="*/ 62148 h 353217"/>
                <a:gd name="connsiteX4" fmla="*/ 184058 w 207629"/>
                <a:gd name="connsiteY4" fmla="*/ 140729 h 353217"/>
                <a:gd name="connsiteX5" fmla="*/ 181677 w 207629"/>
                <a:gd name="connsiteY5" fmla="*/ 224073 h 353217"/>
                <a:gd name="connsiteX6" fmla="*/ 195964 w 207629"/>
                <a:gd name="connsiteY6" fmla="*/ 274079 h 353217"/>
                <a:gd name="connsiteX7" fmla="*/ 205489 w 207629"/>
                <a:gd name="connsiteY7" fmla="*/ 328848 h 353217"/>
                <a:gd name="connsiteX8" fmla="*/ 153101 w 207629"/>
                <a:gd name="connsiteY8" fmla="*/ 352661 h 353217"/>
                <a:gd name="connsiteX9" fmla="*/ 79283 w 207629"/>
                <a:gd name="connsiteY9" fmla="*/ 307417 h 353217"/>
                <a:gd name="connsiteX10" fmla="*/ 38801 w 207629"/>
                <a:gd name="connsiteY10" fmla="*/ 238361 h 353217"/>
                <a:gd name="connsiteX11" fmla="*/ 10226 w 207629"/>
                <a:gd name="connsiteY11" fmla="*/ 135967 h 353217"/>
                <a:gd name="connsiteX12" fmla="*/ 701 w 207629"/>
                <a:gd name="connsiteY12" fmla="*/ 71672 h 353217"/>
                <a:gd name="connsiteX13" fmla="*/ 48326 w 207629"/>
                <a:gd name="connsiteY13" fmla="*/ 50242 h 353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7629" h="353217">
                  <a:moveTo>
                    <a:pt x="48326" y="50242"/>
                  </a:moveTo>
                  <a:cubicBezTo>
                    <a:pt x="71345" y="40717"/>
                    <a:pt x="114208" y="22460"/>
                    <a:pt x="138814" y="14523"/>
                  </a:cubicBezTo>
                  <a:cubicBezTo>
                    <a:pt x="163420" y="6586"/>
                    <a:pt x="187233" y="-5320"/>
                    <a:pt x="195964" y="2617"/>
                  </a:cubicBezTo>
                  <a:cubicBezTo>
                    <a:pt x="204695" y="10554"/>
                    <a:pt x="193186" y="39129"/>
                    <a:pt x="191202" y="62148"/>
                  </a:cubicBezTo>
                  <a:cubicBezTo>
                    <a:pt x="189218" y="85167"/>
                    <a:pt x="185645" y="113742"/>
                    <a:pt x="184058" y="140729"/>
                  </a:cubicBezTo>
                  <a:cubicBezTo>
                    <a:pt x="182471" y="167716"/>
                    <a:pt x="179693" y="201848"/>
                    <a:pt x="181677" y="224073"/>
                  </a:cubicBezTo>
                  <a:cubicBezTo>
                    <a:pt x="183661" y="246298"/>
                    <a:pt x="191995" y="256616"/>
                    <a:pt x="195964" y="274079"/>
                  </a:cubicBezTo>
                  <a:cubicBezTo>
                    <a:pt x="199933" y="291542"/>
                    <a:pt x="212633" y="315751"/>
                    <a:pt x="205489" y="328848"/>
                  </a:cubicBezTo>
                  <a:cubicBezTo>
                    <a:pt x="198345" y="341945"/>
                    <a:pt x="174135" y="356233"/>
                    <a:pt x="153101" y="352661"/>
                  </a:cubicBezTo>
                  <a:cubicBezTo>
                    <a:pt x="132067" y="349089"/>
                    <a:pt x="98333" y="326467"/>
                    <a:pt x="79283" y="307417"/>
                  </a:cubicBezTo>
                  <a:cubicBezTo>
                    <a:pt x="60233" y="288367"/>
                    <a:pt x="50310" y="266936"/>
                    <a:pt x="38801" y="238361"/>
                  </a:cubicBezTo>
                  <a:cubicBezTo>
                    <a:pt x="27292" y="209786"/>
                    <a:pt x="16576" y="161764"/>
                    <a:pt x="10226" y="135967"/>
                  </a:cubicBezTo>
                  <a:cubicBezTo>
                    <a:pt x="3876" y="110170"/>
                    <a:pt x="-2077" y="85166"/>
                    <a:pt x="701" y="71672"/>
                  </a:cubicBezTo>
                  <a:cubicBezTo>
                    <a:pt x="3479" y="58178"/>
                    <a:pt x="25307" y="59767"/>
                    <a:pt x="48326" y="50242"/>
                  </a:cubicBezTo>
                  <a:close/>
                </a:path>
              </a:pathLst>
            </a:custGeom>
            <a:gradFill flip="none" rotWithShape="1">
              <a:gsLst>
                <a:gs pos="75250">
                  <a:srgbClr val="6F9640"/>
                </a:gs>
                <a:gs pos="25700">
                  <a:srgbClr val="6F9640"/>
                </a:gs>
                <a:gs pos="0">
                  <a:srgbClr val="CDE0B6"/>
                </a:gs>
                <a:gs pos="50000">
                  <a:srgbClr val="608137">
                    <a:shade val="67500"/>
                    <a:satMod val="115000"/>
                  </a:srgbClr>
                </a:gs>
                <a:gs pos="100000">
                  <a:srgbClr val="CDE0B6"/>
                </a:gs>
              </a:gsLst>
              <a:lin ang="10200000" scaled="0"/>
              <a:tileRect/>
            </a:gradFill>
            <a:ln w="3175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33" name="任意多边形 1232"/>
            <p:cNvSpPr/>
            <p:nvPr/>
          </p:nvSpPr>
          <p:spPr>
            <a:xfrm>
              <a:off x="7358021" y="2735669"/>
              <a:ext cx="252770" cy="203047"/>
            </a:xfrm>
            <a:custGeom>
              <a:avLst/>
              <a:gdLst>
                <a:gd name="connsiteX0" fmla="*/ 157558 w 253124"/>
                <a:gd name="connsiteY0" fmla="*/ 181362 h 198088"/>
                <a:gd name="connsiteX1" fmla="*/ 221852 w 253124"/>
                <a:gd name="connsiteY1" fmla="*/ 121831 h 198088"/>
                <a:gd name="connsiteX2" fmla="*/ 248046 w 253124"/>
                <a:gd name="connsiteY2" fmla="*/ 81350 h 198088"/>
                <a:gd name="connsiteX3" fmla="*/ 252808 w 253124"/>
                <a:gd name="connsiteY3" fmla="*/ 31344 h 198088"/>
                <a:gd name="connsiteX4" fmla="*/ 243283 w 253124"/>
                <a:gd name="connsiteY4" fmla="*/ 5150 h 198088"/>
                <a:gd name="connsiteX5" fmla="*/ 205183 w 253124"/>
                <a:gd name="connsiteY5" fmla="*/ 2769 h 198088"/>
                <a:gd name="connsiteX6" fmla="*/ 162321 w 253124"/>
                <a:gd name="connsiteY6" fmla="*/ 36106 h 198088"/>
                <a:gd name="connsiteX7" fmla="*/ 126602 w 253124"/>
                <a:gd name="connsiteY7" fmla="*/ 78969 h 198088"/>
                <a:gd name="connsiteX8" fmla="*/ 71833 w 253124"/>
                <a:gd name="connsiteY8" fmla="*/ 88494 h 198088"/>
                <a:gd name="connsiteX9" fmla="*/ 21827 w 253124"/>
                <a:gd name="connsiteY9" fmla="*/ 90875 h 198088"/>
                <a:gd name="connsiteX10" fmla="*/ 396 w 253124"/>
                <a:gd name="connsiteY10" fmla="*/ 117069 h 198088"/>
                <a:gd name="connsiteX11" fmla="*/ 38496 w 253124"/>
                <a:gd name="connsiteY11" fmla="*/ 186125 h 198088"/>
                <a:gd name="connsiteX12" fmla="*/ 100408 w 253124"/>
                <a:gd name="connsiteY12" fmla="*/ 198031 h 198088"/>
                <a:gd name="connsiteX13" fmla="*/ 157558 w 253124"/>
                <a:gd name="connsiteY13" fmla="*/ 181362 h 198088"/>
                <a:gd name="connsiteX0" fmla="*/ 157558 w 253124"/>
                <a:gd name="connsiteY0" fmla="*/ 181362 h 198088"/>
                <a:gd name="connsiteX1" fmla="*/ 221852 w 253124"/>
                <a:gd name="connsiteY1" fmla="*/ 121831 h 198088"/>
                <a:gd name="connsiteX2" fmla="*/ 248046 w 253124"/>
                <a:gd name="connsiteY2" fmla="*/ 81350 h 198088"/>
                <a:gd name="connsiteX3" fmla="*/ 252808 w 253124"/>
                <a:gd name="connsiteY3" fmla="*/ 31344 h 198088"/>
                <a:gd name="connsiteX4" fmla="*/ 243283 w 253124"/>
                <a:gd name="connsiteY4" fmla="*/ 5150 h 198088"/>
                <a:gd name="connsiteX5" fmla="*/ 205183 w 253124"/>
                <a:gd name="connsiteY5" fmla="*/ 2769 h 198088"/>
                <a:gd name="connsiteX6" fmla="*/ 162321 w 253124"/>
                <a:gd name="connsiteY6" fmla="*/ 36106 h 198088"/>
                <a:gd name="connsiteX7" fmla="*/ 121840 w 253124"/>
                <a:gd name="connsiteY7" fmla="*/ 74207 h 198088"/>
                <a:gd name="connsiteX8" fmla="*/ 71833 w 253124"/>
                <a:gd name="connsiteY8" fmla="*/ 88494 h 198088"/>
                <a:gd name="connsiteX9" fmla="*/ 21827 w 253124"/>
                <a:gd name="connsiteY9" fmla="*/ 90875 h 198088"/>
                <a:gd name="connsiteX10" fmla="*/ 396 w 253124"/>
                <a:gd name="connsiteY10" fmla="*/ 117069 h 198088"/>
                <a:gd name="connsiteX11" fmla="*/ 38496 w 253124"/>
                <a:gd name="connsiteY11" fmla="*/ 186125 h 198088"/>
                <a:gd name="connsiteX12" fmla="*/ 100408 w 253124"/>
                <a:gd name="connsiteY12" fmla="*/ 198031 h 198088"/>
                <a:gd name="connsiteX13" fmla="*/ 157558 w 253124"/>
                <a:gd name="connsiteY13" fmla="*/ 181362 h 198088"/>
                <a:gd name="connsiteX0" fmla="*/ 157174 w 252740"/>
                <a:gd name="connsiteY0" fmla="*/ 181362 h 198115"/>
                <a:gd name="connsiteX1" fmla="*/ 221468 w 252740"/>
                <a:gd name="connsiteY1" fmla="*/ 121831 h 198115"/>
                <a:gd name="connsiteX2" fmla="*/ 247662 w 252740"/>
                <a:gd name="connsiteY2" fmla="*/ 81350 h 198115"/>
                <a:gd name="connsiteX3" fmla="*/ 252424 w 252740"/>
                <a:gd name="connsiteY3" fmla="*/ 31344 h 198115"/>
                <a:gd name="connsiteX4" fmla="*/ 242899 w 252740"/>
                <a:gd name="connsiteY4" fmla="*/ 5150 h 198115"/>
                <a:gd name="connsiteX5" fmla="*/ 204799 w 252740"/>
                <a:gd name="connsiteY5" fmla="*/ 2769 h 198115"/>
                <a:gd name="connsiteX6" fmla="*/ 161937 w 252740"/>
                <a:gd name="connsiteY6" fmla="*/ 36106 h 198115"/>
                <a:gd name="connsiteX7" fmla="*/ 121456 w 252740"/>
                <a:gd name="connsiteY7" fmla="*/ 74207 h 198115"/>
                <a:gd name="connsiteX8" fmla="*/ 71449 w 252740"/>
                <a:gd name="connsiteY8" fmla="*/ 88494 h 198115"/>
                <a:gd name="connsiteX9" fmla="*/ 21443 w 252740"/>
                <a:gd name="connsiteY9" fmla="*/ 90875 h 198115"/>
                <a:gd name="connsiteX10" fmla="*/ 12 w 252740"/>
                <a:gd name="connsiteY10" fmla="*/ 117069 h 198115"/>
                <a:gd name="connsiteX11" fmla="*/ 23825 w 252740"/>
                <a:gd name="connsiteY11" fmla="*/ 176600 h 198115"/>
                <a:gd name="connsiteX12" fmla="*/ 100024 w 252740"/>
                <a:gd name="connsiteY12" fmla="*/ 198031 h 198115"/>
                <a:gd name="connsiteX13" fmla="*/ 157174 w 252740"/>
                <a:gd name="connsiteY13" fmla="*/ 181362 h 198115"/>
                <a:gd name="connsiteX0" fmla="*/ 157174 w 252740"/>
                <a:gd name="connsiteY0" fmla="*/ 181362 h 198295"/>
                <a:gd name="connsiteX1" fmla="*/ 221468 w 252740"/>
                <a:gd name="connsiteY1" fmla="*/ 121831 h 198295"/>
                <a:gd name="connsiteX2" fmla="*/ 247662 w 252740"/>
                <a:gd name="connsiteY2" fmla="*/ 81350 h 198295"/>
                <a:gd name="connsiteX3" fmla="*/ 252424 w 252740"/>
                <a:gd name="connsiteY3" fmla="*/ 31344 h 198295"/>
                <a:gd name="connsiteX4" fmla="*/ 242899 w 252740"/>
                <a:gd name="connsiteY4" fmla="*/ 5150 h 198295"/>
                <a:gd name="connsiteX5" fmla="*/ 204799 w 252740"/>
                <a:gd name="connsiteY5" fmla="*/ 2769 h 198295"/>
                <a:gd name="connsiteX6" fmla="*/ 161937 w 252740"/>
                <a:gd name="connsiteY6" fmla="*/ 36106 h 198295"/>
                <a:gd name="connsiteX7" fmla="*/ 121456 w 252740"/>
                <a:gd name="connsiteY7" fmla="*/ 74207 h 198295"/>
                <a:gd name="connsiteX8" fmla="*/ 71449 w 252740"/>
                <a:gd name="connsiteY8" fmla="*/ 88494 h 198295"/>
                <a:gd name="connsiteX9" fmla="*/ 21443 w 252740"/>
                <a:gd name="connsiteY9" fmla="*/ 90875 h 198295"/>
                <a:gd name="connsiteX10" fmla="*/ 12 w 252740"/>
                <a:gd name="connsiteY10" fmla="*/ 117069 h 198295"/>
                <a:gd name="connsiteX11" fmla="*/ 23825 w 252740"/>
                <a:gd name="connsiteY11" fmla="*/ 171837 h 198295"/>
                <a:gd name="connsiteX12" fmla="*/ 100024 w 252740"/>
                <a:gd name="connsiteY12" fmla="*/ 198031 h 198295"/>
                <a:gd name="connsiteX13" fmla="*/ 157174 w 252740"/>
                <a:gd name="connsiteY13" fmla="*/ 181362 h 198295"/>
                <a:gd name="connsiteX0" fmla="*/ 157174 w 252740"/>
                <a:gd name="connsiteY0" fmla="*/ 181362 h 205321"/>
                <a:gd name="connsiteX1" fmla="*/ 221468 w 252740"/>
                <a:gd name="connsiteY1" fmla="*/ 121831 h 205321"/>
                <a:gd name="connsiteX2" fmla="*/ 247662 w 252740"/>
                <a:gd name="connsiteY2" fmla="*/ 81350 h 205321"/>
                <a:gd name="connsiteX3" fmla="*/ 252424 w 252740"/>
                <a:gd name="connsiteY3" fmla="*/ 31344 h 205321"/>
                <a:gd name="connsiteX4" fmla="*/ 242899 w 252740"/>
                <a:gd name="connsiteY4" fmla="*/ 5150 h 205321"/>
                <a:gd name="connsiteX5" fmla="*/ 204799 w 252740"/>
                <a:gd name="connsiteY5" fmla="*/ 2769 h 205321"/>
                <a:gd name="connsiteX6" fmla="*/ 161937 w 252740"/>
                <a:gd name="connsiteY6" fmla="*/ 36106 h 205321"/>
                <a:gd name="connsiteX7" fmla="*/ 121456 w 252740"/>
                <a:gd name="connsiteY7" fmla="*/ 74207 h 205321"/>
                <a:gd name="connsiteX8" fmla="*/ 71449 w 252740"/>
                <a:gd name="connsiteY8" fmla="*/ 88494 h 205321"/>
                <a:gd name="connsiteX9" fmla="*/ 21443 w 252740"/>
                <a:gd name="connsiteY9" fmla="*/ 90875 h 205321"/>
                <a:gd name="connsiteX10" fmla="*/ 12 w 252740"/>
                <a:gd name="connsiteY10" fmla="*/ 117069 h 205321"/>
                <a:gd name="connsiteX11" fmla="*/ 23825 w 252740"/>
                <a:gd name="connsiteY11" fmla="*/ 171837 h 205321"/>
                <a:gd name="connsiteX12" fmla="*/ 83355 w 252740"/>
                <a:gd name="connsiteY12" fmla="*/ 205175 h 205321"/>
                <a:gd name="connsiteX13" fmla="*/ 157174 w 252740"/>
                <a:gd name="connsiteY13" fmla="*/ 181362 h 205321"/>
                <a:gd name="connsiteX0" fmla="*/ 157174 w 252740"/>
                <a:gd name="connsiteY0" fmla="*/ 181362 h 202966"/>
                <a:gd name="connsiteX1" fmla="*/ 221468 w 252740"/>
                <a:gd name="connsiteY1" fmla="*/ 121831 h 202966"/>
                <a:gd name="connsiteX2" fmla="*/ 247662 w 252740"/>
                <a:gd name="connsiteY2" fmla="*/ 81350 h 202966"/>
                <a:gd name="connsiteX3" fmla="*/ 252424 w 252740"/>
                <a:gd name="connsiteY3" fmla="*/ 31344 h 202966"/>
                <a:gd name="connsiteX4" fmla="*/ 242899 w 252740"/>
                <a:gd name="connsiteY4" fmla="*/ 5150 h 202966"/>
                <a:gd name="connsiteX5" fmla="*/ 204799 w 252740"/>
                <a:gd name="connsiteY5" fmla="*/ 2769 h 202966"/>
                <a:gd name="connsiteX6" fmla="*/ 161937 w 252740"/>
                <a:gd name="connsiteY6" fmla="*/ 36106 h 202966"/>
                <a:gd name="connsiteX7" fmla="*/ 121456 w 252740"/>
                <a:gd name="connsiteY7" fmla="*/ 74207 h 202966"/>
                <a:gd name="connsiteX8" fmla="*/ 71449 w 252740"/>
                <a:gd name="connsiteY8" fmla="*/ 88494 h 202966"/>
                <a:gd name="connsiteX9" fmla="*/ 21443 w 252740"/>
                <a:gd name="connsiteY9" fmla="*/ 90875 h 202966"/>
                <a:gd name="connsiteX10" fmla="*/ 12 w 252740"/>
                <a:gd name="connsiteY10" fmla="*/ 117069 h 202966"/>
                <a:gd name="connsiteX11" fmla="*/ 23825 w 252740"/>
                <a:gd name="connsiteY11" fmla="*/ 171837 h 202966"/>
                <a:gd name="connsiteX12" fmla="*/ 88118 w 252740"/>
                <a:gd name="connsiteY12" fmla="*/ 202794 h 202966"/>
                <a:gd name="connsiteX13" fmla="*/ 157174 w 252740"/>
                <a:gd name="connsiteY13" fmla="*/ 181362 h 202966"/>
                <a:gd name="connsiteX0" fmla="*/ 157174 w 252740"/>
                <a:gd name="connsiteY0" fmla="*/ 181362 h 202966"/>
                <a:gd name="connsiteX1" fmla="*/ 221468 w 252740"/>
                <a:gd name="connsiteY1" fmla="*/ 121831 h 202966"/>
                <a:gd name="connsiteX2" fmla="*/ 247662 w 252740"/>
                <a:gd name="connsiteY2" fmla="*/ 81350 h 202966"/>
                <a:gd name="connsiteX3" fmla="*/ 252424 w 252740"/>
                <a:gd name="connsiteY3" fmla="*/ 31344 h 202966"/>
                <a:gd name="connsiteX4" fmla="*/ 242899 w 252740"/>
                <a:gd name="connsiteY4" fmla="*/ 5150 h 202966"/>
                <a:gd name="connsiteX5" fmla="*/ 204799 w 252740"/>
                <a:gd name="connsiteY5" fmla="*/ 2769 h 202966"/>
                <a:gd name="connsiteX6" fmla="*/ 161937 w 252740"/>
                <a:gd name="connsiteY6" fmla="*/ 36106 h 202966"/>
                <a:gd name="connsiteX7" fmla="*/ 116694 w 252740"/>
                <a:gd name="connsiteY7" fmla="*/ 71826 h 202966"/>
                <a:gd name="connsiteX8" fmla="*/ 71449 w 252740"/>
                <a:gd name="connsiteY8" fmla="*/ 88494 h 202966"/>
                <a:gd name="connsiteX9" fmla="*/ 21443 w 252740"/>
                <a:gd name="connsiteY9" fmla="*/ 90875 h 202966"/>
                <a:gd name="connsiteX10" fmla="*/ 12 w 252740"/>
                <a:gd name="connsiteY10" fmla="*/ 117069 h 202966"/>
                <a:gd name="connsiteX11" fmla="*/ 23825 w 252740"/>
                <a:gd name="connsiteY11" fmla="*/ 171837 h 202966"/>
                <a:gd name="connsiteX12" fmla="*/ 88118 w 252740"/>
                <a:gd name="connsiteY12" fmla="*/ 202794 h 202966"/>
                <a:gd name="connsiteX13" fmla="*/ 157174 w 252740"/>
                <a:gd name="connsiteY13" fmla="*/ 181362 h 202966"/>
                <a:gd name="connsiteX0" fmla="*/ 157204 w 252770"/>
                <a:gd name="connsiteY0" fmla="*/ 181362 h 203047"/>
                <a:gd name="connsiteX1" fmla="*/ 221498 w 252770"/>
                <a:gd name="connsiteY1" fmla="*/ 121831 h 203047"/>
                <a:gd name="connsiteX2" fmla="*/ 247692 w 252770"/>
                <a:gd name="connsiteY2" fmla="*/ 81350 h 203047"/>
                <a:gd name="connsiteX3" fmla="*/ 252454 w 252770"/>
                <a:gd name="connsiteY3" fmla="*/ 31344 h 203047"/>
                <a:gd name="connsiteX4" fmla="*/ 242929 w 252770"/>
                <a:gd name="connsiteY4" fmla="*/ 5150 h 203047"/>
                <a:gd name="connsiteX5" fmla="*/ 204829 w 252770"/>
                <a:gd name="connsiteY5" fmla="*/ 2769 h 203047"/>
                <a:gd name="connsiteX6" fmla="*/ 161967 w 252770"/>
                <a:gd name="connsiteY6" fmla="*/ 36106 h 203047"/>
                <a:gd name="connsiteX7" fmla="*/ 116724 w 252770"/>
                <a:gd name="connsiteY7" fmla="*/ 71826 h 203047"/>
                <a:gd name="connsiteX8" fmla="*/ 71479 w 252770"/>
                <a:gd name="connsiteY8" fmla="*/ 88494 h 203047"/>
                <a:gd name="connsiteX9" fmla="*/ 21473 w 252770"/>
                <a:gd name="connsiteY9" fmla="*/ 90875 h 203047"/>
                <a:gd name="connsiteX10" fmla="*/ 42 w 252770"/>
                <a:gd name="connsiteY10" fmla="*/ 117069 h 203047"/>
                <a:gd name="connsiteX11" fmla="*/ 26236 w 252770"/>
                <a:gd name="connsiteY11" fmla="*/ 169455 h 203047"/>
                <a:gd name="connsiteX12" fmla="*/ 88148 w 252770"/>
                <a:gd name="connsiteY12" fmla="*/ 202794 h 203047"/>
                <a:gd name="connsiteX13" fmla="*/ 157204 w 252770"/>
                <a:gd name="connsiteY13" fmla="*/ 181362 h 203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2770" h="203047">
                  <a:moveTo>
                    <a:pt x="157204" y="181362"/>
                  </a:moveTo>
                  <a:cubicBezTo>
                    <a:pt x="179429" y="167868"/>
                    <a:pt x="206417" y="138500"/>
                    <a:pt x="221498" y="121831"/>
                  </a:cubicBezTo>
                  <a:cubicBezTo>
                    <a:pt x="236579" y="105162"/>
                    <a:pt x="242533" y="96431"/>
                    <a:pt x="247692" y="81350"/>
                  </a:cubicBezTo>
                  <a:cubicBezTo>
                    <a:pt x="252851" y="66269"/>
                    <a:pt x="253248" y="44044"/>
                    <a:pt x="252454" y="31344"/>
                  </a:cubicBezTo>
                  <a:cubicBezTo>
                    <a:pt x="251660" y="18644"/>
                    <a:pt x="250867" y="9912"/>
                    <a:pt x="242929" y="5150"/>
                  </a:cubicBezTo>
                  <a:cubicBezTo>
                    <a:pt x="234992" y="387"/>
                    <a:pt x="218323" y="-2390"/>
                    <a:pt x="204829" y="2769"/>
                  </a:cubicBezTo>
                  <a:cubicBezTo>
                    <a:pt x="191335" y="7928"/>
                    <a:pt x="176651" y="24597"/>
                    <a:pt x="161967" y="36106"/>
                  </a:cubicBezTo>
                  <a:cubicBezTo>
                    <a:pt x="147283" y="47615"/>
                    <a:pt x="131805" y="63095"/>
                    <a:pt x="116724" y="71826"/>
                  </a:cubicBezTo>
                  <a:cubicBezTo>
                    <a:pt x="101643" y="80557"/>
                    <a:pt x="87354" y="85319"/>
                    <a:pt x="71479" y="88494"/>
                  </a:cubicBezTo>
                  <a:cubicBezTo>
                    <a:pt x="55604" y="91669"/>
                    <a:pt x="33379" y="86112"/>
                    <a:pt x="21473" y="90875"/>
                  </a:cubicBezTo>
                  <a:cubicBezTo>
                    <a:pt x="9567" y="95637"/>
                    <a:pt x="-752" y="103972"/>
                    <a:pt x="42" y="117069"/>
                  </a:cubicBezTo>
                  <a:cubicBezTo>
                    <a:pt x="836" y="130166"/>
                    <a:pt x="9567" y="155961"/>
                    <a:pt x="26236" y="169455"/>
                  </a:cubicBezTo>
                  <a:cubicBezTo>
                    <a:pt x="42905" y="182949"/>
                    <a:pt x="66320" y="200810"/>
                    <a:pt x="88148" y="202794"/>
                  </a:cubicBezTo>
                  <a:cubicBezTo>
                    <a:pt x="109976" y="204778"/>
                    <a:pt x="134979" y="194856"/>
                    <a:pt x="157204" y="181362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465E28">
                    <a:shade val="30000"/>
                    <a:satMod val="115000"/>
                  </a:srgbClr>
                </a:gs>
                <a:gs pos="50000">
                  <a:srgbClr val="465E28">
                    <a:shade val="67500"/>
                    <a:satMod val="115000"/>
                  </a:srgbClr>
                </a:gs>
                <a:gs pos="100000">
                  <a:srgbClr val="465E28">
                    <a:shade val="100000"/>
                    <a:satMod val="115000"/>
                  </a:srgbClr>
                </a:gs>
              </a:gsLst>
              <a:lin ang="16200000" scaled="1"/>
              <a:tileRect/>
            </a:gradFill>
            <a:ln w="19050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1234" name="任意多边形 1233"/>
            <p:cNvSpPr/>
            <p:nvPr/>
          </p:nvSpPr>
          <p:spPr>
            <a:xfrm>
              <a:off x="7850390" y="2680494"/>
              <a:ext cx="272631" cy="169780"/>
            </a:xfrm>
            <a:custGeom>
              <a:avLst/>
              <a:gdLst>
                <a:gd name="connsiteX0" fmla="*/ 84412 w 277764"/>
                <a:gd name="connsiteY0" fmla="*/ 26431 h 172739"/>
                <a:gd name="connsiteX1" fmla="*/ 172518 w 277764"/>
                <a:gd name="connsiteY1" fmla="*/ 9762 h 172739"/>
                <a:gd name="connsiteX2" fmla="*/ 227287 w 277764"/>
                <a:gd name="connsiteY2" fmla="*/ 237 h 172739"/>
                <a:gd name="connsiteX3" fmla="*/ 270149 w 277764"/>
                <a:gd name="connsiteY3" fmla="*/ 19287 h 172739"/>
                <a:gd name="connsiteX4" fmla="*/ 274912 w 277764"/>
                <a:gd name="connsiteY4" fmla="*/ 64531 h 172739"/>
                <a:gd name="connsiteX5" fmla="*/ 239193 w 277764"/>
                <a:gd name="connsiteY5" fmla="*/ 109774 h 172739"/>
                <a:gd name="connsiteX6" fmla="*/ 155849 w 277764"/>
                <a:gd name="connsiteY6" fmla="*/ 147874 h 172739"/>
                <a:gd name="connsiteX7" fmla="*/ 72505 w 277764"/>
                <a:gd name="connsiteY7" fmla="*/ 169306 h 172739"/>
                <a:gd name="connsiteX8" fmla="*/ 10593 w 277764"/>
                <a:gd name="connsiteY8" fmla="*/ 166924 h 172739"/>
                <a:gd name="connsiteX9" fmla="*/ 1068 w 277764"/>
                <a:gd name="connsiteY9" fmla="*/ 114537 h 172739"/>
                <a:gd name="connsiteX10" fmla="*/ 22499 w 277764"/>
                <a:gd name="connsiteY10" fmla="*/ 47862 h 172739"/>
                <a:gd name="connsiteX11" fmla="*/ 84412 w 277764"/>
                <a:gd name="connsiteY11" fmla="*/ 26431 h 172739"/>
                <a:gd name="connsiteX0" fmla="*/ 84412 w 277870"/>
                <a:gd name="connsiteY0" fmla="*/ 19845 h 166153"/>
                <a:gd name="connsiteX1" fmla="*/ 172518 w 277870"/>
                <a:gd name="connsiteY1" fmla="*/ 3176 h 166153"/>
                <a:gd name="connsiteX2" fmla="*/ 224906 w 277870"/>
                <a:gd name="connsiteY2" fmla="*/ 794 h 166153"/>
                <a:gd name="connsiteX3" fmla="*/ 270149 w 277870"/>
                <a:gd name="connsiteY3" fmla="*/ 12701 h 166153"/>
                <a:gd name="connsiteX4" fmla="*/ 274912 w 277870"/>
                <a:gd name="connsiteY4" fmla="*/ 57945 h 166153"/>
                <a:gd name="connsiteX5" fmla="*/ 239193 w 277870"/>
                <a:gd name="connsiteY5" fmla="*/ 103188 h 166153"/>
                <a:gd name="connsiteX6" fmla="*/ 155849 w 277870"/>
                <a:gd name="connsiteY6" fmla="*/ 141288 h 166153"/>
                <a:gd name="connsiteX7" fmla="*/ 72505 w 277870"/>
                <a:gd name="connsiteY7" fmla="*/ 162720 h 166153"/>
                <a:gd name="connsiteX8" fmla="*/ 10593 w 277870"/>
                <a:gd name="connsiteY8" fmla="*/ 160338 h 166153"/>
                <a:gd name="connsiteX9" fmla="*/ 1068 w 277870"/>
                <a:gd name="connsiteY9" fmla="*/ 107951 h 166153"/>
                <a:gd name="connsiteX10" fmla="*/ 22499 w 277870"/>
                <a:gd name="connsiteY10" fmla="*/ 41276 h 166153"/>
                <a:gd name="connsiteX11" fmla="*/ 84412 w 277870"/>
                <a:gd name="connsiteY11" fmla="*/ 19845 h 166153"/>
                <a:gd name="connsiteX0" fmla="*/ 83688 w 277146"/>
                <a:gd name="connsiteY0" fmla="*/ 19845 h 169427"/>
                <a:gd name="connsiteX1" fmla="*/ 171794 w 277146"/>
                <a:gd name="connsiteY1" fmla="*/ 3176 h 169427"/>
                <a:gd name="connsiteX2" fmla="*/ 224182 w 277146"/>
                <a:gd name="connsiteY2" fmla="*/ 794 h 169427"/>
                <a:gd name="connsiteX3" fmla="*/ 269425 w 277146"/>
                <a:gd name="connsiteY3" fmla="*/ 12701 h 169427"/>
                <a:gd name="connsiteX4" fmla="*/ 274188 w 277146"/>
                <a:gd name="connsiteY4" fmla="*/ 57945 h 169427"/>
                <a:gd name="connsiteX5" fmla="*/ 238469 w 277146"/>
                <a:gd name="connsiteY5" fmla="*/ 103188 h 169427"/>
                <a:gd name="connsiteX6" fmla="*/ 155125 w 277146"/>
                <a:gd name="connsiteY6" fmla="*/ 141288 h 169427"/>
                <a:gd name="connsiteX7" fmla="*/ 71781 w 277146"/>
                <a:gd name="connsiteY7" fmla="*/ 162720 h 169427"/>
                <a:gd name="connsiteX8" fmla="*/ 17012 w 277146"/>
                <a:gd name="connsiteY8" fmla="*/ 165101 h 169427"/>
                <a:gd name="connsiteX9" fmla="*/ 344 w 277146"/>
                <a:gd name="connsiteY9" fmla="*/ 107951 h 169427"/>
                <a:gd name="connsiteX10" fmla="*/ 21775 w 277146"/>
                <a:gd name="connsiteY10" fmla="*/ 41276 h 169427"/>
                <a:gd name="connsiteX11" fmla="*/ 83688 w 277146"/>
                <a:gd name="connsiteY11" fmla="*/ 19845 h 169427"/>
                <a:gd name="connsiteX0" fmla="*/ 79173 w 272631"/>
                <a:gd name="connsiteY0" fmla="*/ 19845 h 169780"/>
                <a:gd name="connsiteX1" fmla="*/ 167279 w 272631"/>
                <a:gd name="connsiteY1" fmla="*/ 3176 h 169780"/>
                <a:gd name="connsiteX2" fmla="*/ 219667 w 272631"/>
                <a:gd name="connsiteY2" fmla="*/ 794 h 169780"/>
                <a:gd name="connsiteX3" fmla="*/ 264910 w 272631"/>
                <a:gd name="connsiteY3" fmla="*/ 12701 h 169780"/>
                <a:gd name="connsiteX4" fmla="*/ 269673 w 272631"/>
                <a:gd name="connsiteY4" fmla="*/ 57945 h 169780"/>
                <a:gd name="connsiteX5" fmla="*/ 233954 w 272631"/>
                <a:gd name="connsiteY5" fmla="*/ 103188 h 169780"/>
                <a:gd name="connsiteX6" fmla="*/ 150610 w 272631"/>
                <a:gd name="connsiteY6" fmla="*/ 141288 h 169780"/>
                <a:gd name="connsiteX7" fmla="*/ 67266 w 272631"/>
                <a:gd name="connsiteY7" fmla="*/ 162720 h 169780"/>
                <a:gd name="connsiteX8" fmla="*/ 12497 w 272631"/>
                <a:gd name="connsiteY8" fmla="*/ 165101 h 169780"/>
                <a:gd name="connsiteX9" fmla="*/ 591 w 272631"/>
                <a:gd name="connsiteY9" fmla="*/ 103189 h 169780"/>
                <a:gd name="connsiteX10" fmla="*/ 17260 w 272631"/>
                <a:gd name="connsiteY10" fmla="*/ 41276 h 169780"/>
                <a:gd name="connsiteX11" fmla="*/ 79173 w 272631"/>
                <a:gd name="connsiteY11" fmla="*/ 19845 h 169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631" h="169780">
                  <a:moveTo>
                    <a:pt x="79173" y="19845"/>
                  </a:moveTo>
                  <a:cubicBezTo>
                    <a:pt x="104176" y="13495"/>
                    <a:pt x="143863" y="6351"/>
                    <a:pt x="167279" y="3176"/>
                  </a:cubicBezTo>
                  <a:cubicBezTo>
                    <a:pt x="190695" y="1"/>
                    <a:pt x="203395" y="-794"/>
                    <a:pt x="219667" y="794"/>
                  </a:cubicBezTo>
                  <a:cubicBezTo>
                    <a:pt x="235939" y="2381"/>
                    <a:pt x="256576" y="3176"/>
                    <a:pt x="264910" y="12701"/>
                  </a:cubicBezTo>
                  <a:cubicBezTo>
                    <a:pt x="273244" y="22226"/>
                    <a:pt x="274832" y="42864"/>
                    <a:pt x="269673" y="57945"/>
                  </a:cubicBezTo>
                  <a:cubicBezTo>
                    <a:pt x="264514" y="73026"/>
                    <a:pt x="253798" y="89298"/>
                    <a:pt x="233954" y="103188"/>
                  </a:cubicBezTo>
                  <a:cubicBezTo>
                    <a:pt x="214110" y="117079"/>
                    <a:pt x="178391" y="131366"/>
                    <a:pt x="150610" y="141288"/>
                  </a:cubicBezTo>
                  <a:cubicBezTo>
                    <a:pt x="122829" y="151210"/>
                    <a:pt x="90285" y="158751"/>
                    <a:pt x="67266" y="162720"/>
                  </a:cubicBezTo>
                  <a:cubicBezTo>
                    <a:pt x="44247" y="166689"/>
                    <a:pt x="23610" y="175023"/>
                    <a:pt x="12497" y="165101"/>
                  </a:cubicBezTo>
                  <a:cubicBezTo>
                    <a:pt x="1385" y="155179"/>
                    <a:pt x="-1393" y="123033"/>
                    <a:pt x="591" y="103189"/>
                  </a:cubicBezTo>
                  <a:cubicBezTo>
                    <a:pt x="2575" y="83345"/>
                    <a:pt x="4163" y="55167"/>
                    <a:pt x="17260" y="41276"/>
                  </a:cubicBezTo>
                  <a:cubicBezTo>
                    <a:pt x="30357" y="27385"/>
                    <a:pt x="54170" y="26195"/>
                    <a:pt x="79173" y="19845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465E28">
                    <a:shade val="30000"/>
                    <a:satMod val="115000"/>
                  </a:srgbClr>
                </a:gs>
                <a:gs pos="50000">
                  <a:srgbClr val="465E28">
                    <a:shade val="67500"/>
                    <a:satMod val="115000"/>
                  </a:srgbClr>
                </a:gs>
                <a:gs pos="100000">
                  <a:srgbClr val="465E28">
                    <a:shade val="100000"/>
                    <a:satMod val="115000"/>
                  </a:srgbClr>
                </a:gs>
              </a:gsLst>
              <a:lin ang="16200000" scaled="1"/>
              <a:tileRect/>
            </a:gradFill>
            <a:ln w="19050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35" name="任意多边形 1234"/>
            <p:cNvSpPr/>
            <p:nvPr/>
          </p:nvSpPr>
          <p:spPr>
            <a:xfrm>
              <a:off x="7181494" y="2954974"/>
              <a:ext cx="642318" cy="539240"/>
            </a:xfrm>
            <a:custGeom>
              <a:avLst/>
              <a:gdLst>
                <a:gd name="connsiteX0" fmla="*/ 81453 w 640071"/>
                <a:gd name="connsiteY0" fmla="*/ 354957 h 543995"/>
                <a:gd name="connsiteX1" fmla="*/ 57640 w 640071"/>
                <a:gd name="connsiteY1" fmla="*/ 252563 h 543995"/>
                <a:gd name="connsiteX2" fmla="*/ 29065 w 640071"/>
                <a:gd name="connsiteY2" fmla="*/ 190651 h 543995"/>
                <a:gd name="connsiteX3" fmla="*/ 7634 w 640071"/>
                <a:gd name="connsiteY3" fmla="*/ 150170 h 543995"/>
                <a:gd name="connsiteX4" fmla="*/ 490 w 640071"/>
                <a:gd name="connsiteY4" fmla="*/ 107307 h 543995"/>
                <a:gd name="connsiteX5" fmla="*/ 19540 w 640071"/>
                <a:gd name="connsiteY5" fmla="*/ 85876 h 543995"/>
                <a:gd name="connsiteX6" fmla="*/ 126697 w 640071"/>
                <a:gd name="connsiteY6" fmla="*/ 23963 h 543995"/>
                <a:gd name="connsiteX7" fmla="*/ 179084 w 640071"/>
                <a:gd name="connsiteY7" fmla="*/ 151 h 543995"/>
                <a:gd name="connsiteX8" fmla="*/ 193372 w 640071"/>
                <a:gd name="connsiteY8" fmla="*/ 33488 h 543995"/>
                <a:gd name="connsiteX9" fmla="*/ 207659 w 640071"/>
                <a:gd name="connsiteY9" fmla="*/ 112070 h 543995"/>
                <a:gd name="connsiteX10" fmla="*/ 224328 w 640071"/>
                <a:gd name="connsiteY10" fmla="*/ 216845 h 543995"/>
                <a:gd name="connsiteX11" fmla="*/ 245759 w 640071"/>
                <a:gd name="connsiteY11" fmla="*/ 335907 h 543995"/>
                <a:gd name="connsiteX12" fmla="*/ 291003 w 640071"/>
                <a:gd name="connsiteY12" fmla="*/ 412107 h 543995"/>
                <a:gd name="connsiteX13" fmla="*/ 398159 w 640071"/>
                <a:gd name="connsiteY13" fmla="*/ 464495 h 543995"/>
                <a:gd name="connsiteX14" fmla="*/ 543415 w 640071"/>
                <a:gd name="connsiteY14" fmla="*/ 481163 h 543995"/>
                <a:gd name="connsiteX15" fmla="*/ 614853 w 640071"/>
                <a:gd name="connsiteY15" fmla="*/ 471638 h 543995"/>
                <a:gd name="connsiteX16" fmla="*/ 638665 w 640071"/>
                <a:gd name="connsiteY16" fmla="*/ 509738 h 543995"/>
                <a:gd name="connsiteX17" fmla="*/ 579134 w 640071"/>
                <a:gd name="connsiteY17" fmla="*/ 540695 h 543995"/>
                <a:gd name="connsiteX18" fmla="*/ 476740 w 640071"/>
                <a:gd name="connsiteY18" fmla="*/ 540695 h 543995"/>
                <a:gd name="connsiteX19" fmla="*/ 298147 w 640071"/>
                <a:gd name="connsiteY19" fmla="*/ 519263 h 543995"/>
                <a:gd name="connsiteX20" fmla="*/ 190990 w 640071"/>
                <a:gd name="connsiteY20" fmla="*/ 500213 h 543995"/>
                <a:gd name="connsiteX21" fmla="*/ 119553 w 640071"/>
                <a:gd name="connsiteY21" fmla="*/ 445445 h 543995"/>
                <a:gd name="connsiteX22" fmla="*/ 81453 w 640071"/>
                <a:gd name="connsiteY22" fmla="*/ 354957 h 543995"/>
                <a:gd name="connsiteX0" fmla="*/ 83700 w 642318"/>
                <a:gd name="connsiteY0" fmla="*/ 354925 h 543963"/>
                <a:gd name="connsiteX1" fmla="*/ 59887 w 642318"/>
                <a:gd name="connsiteY1" fmla="*/ 252531 h 543963"/>
                <a:gd name="connsiteX2" fmla="*/ 31312 w 642318"/>
                <a:gd name="connsiteY2" fmla="*/ 190619 h 543963"/>
                <a:gd name="connsiteX3" fmla="*/ 9881 w 642318"/>
                <a:gd name="connsiteY3" fmla="*/ 150138 h 543963"/>
                <a:gd name="connsiteX4" fmla="*/ 2737 w 642318"/>
                <a:gd name="connsiteY4" fmla="*/ 107275 h 543963"/>
                <a:gd name="connsiteX5" fmla="*/ 55124 w 642318"/>
                <a:gd name="connsiteY5" fmla="*/ 64413 h 543963"/>
                <a:gd name="connsiteX6" fmla="*/ 128944 w 642318"/>
                <a:gd name="connsiteY6" fmla="*/ 23931 h 543963"/>
                <a:gd name="connsiteX7" fmla="*/ 181331 w 642318"/>
                <a:gd name="connsiteY7" fmla="*/ 119 h 543963"/>
                <a:gd name="connsiteX8" fmla="*/ 195619 w 642318"/>
                <a:gd name="connsiteY8" fmla="*/ 33456 h 543963"/>
                <a:gd name="connsiteX9" fmla="*/ 209906 w 642318"/>
                <a:gd name="connsiteY9" fmla="*/ 112038 h 543963"/>
                <a:gd name="connsiteX10" fmla="*/ 226575 w 642318"/>
                <a:gd name="connsiteY10" fmla="*/ 216813 h 543963"/>
                <a:gd name="connsiteX11" fmla="*/ 248006 w 642318"/>
                <a:gd name="connsiteY11" fmla="*/ 335875 h 543963"/>
                <a:gd name="connsiteX12" fmla="*/ 293250 w 642318"/>
                <a:gd name="connsiteY12" fmla="*/ 412075 h 543963"/>
                <a:gd name="connsiteX13" fmla="*/ 400406 w 642318"/>
                <a:gd name="connsiteY13" fmla="*/ 464463 h 543963"/>
                <a:gd name="connsiteX14" fmla="*/ 545662 w 642318"/>
                <a:gd name="connsiteY14" fmla="*/ 481131 h 543963"/>
                <a:gd name="connsiteX15" fmla="*/ 617100 w 642318"/>
                <a:gd name="connsiteY15" fmla="*/ 471606 h 543963"/>
                <a:gd name="connsiteX16" fmla="*/ 640912 w 642318"/>
                <a:gd name="connsiteY16" fmla="*/ 509706 h 543963"/>
                <a:gd name="connsiteX17" fmla="*/ 581381 w 642318"/>
                <a:gd name="connsiteY17" fmla="*/ 540663 h 543963"/>
                <a:gd name="connsiteX18" fmla="*/ 478987 w 642318"/>
                <a:gd name="connsiteY18" fmla="*/ 540663 h 543963"/>
                <a:gd name="connsiteX19" fmla="*/ 300394 w 642318"/>
                <a:gd name="connsiteY19" fmla="*/ 519231 h 543963"/>
                <a:gd name="connsiteX20" fmla="*/ 193237 w 642318"/>
                <a:gd name="connsiteY20" fmla="*/ 500181 h 543963"/>
                <a:gd name="connsiteX21" fmla="*/ 121800 w 642318"/>
                <a:gd name="connsiteY21" fmla="*/ 445413 h 543963"/>
                <a:gd name="connsiteX22" fmla="*/ 83700 w 642318"/>
                <a:gd name="connsiteY22" fmla="*/ 354925 h 543963"/>
                <a:gd name="connsiteX0" fmla="*/ 83700 w 642318"/>
                <a:gd name="connsiteY0" fmla="*/ 354925 h 543963"/>
                <a:gd name="connsiteX1" fmla="*/ 59887 w 642318"/>
                <a:gd name="connsiteY1" fmla="*/ 252531 h 543963"/>
                <a:gd name="connsiteX2" fmla="*/ 31312 w 642318"/>
                <a:gd name="connsiteY2" fmla="*/ 190619 h 543963"/>
                <a:gd name="connsiteX3" fmla="*/ 9881 w 642318"/>
                <a:gd name="connsiteY3" fmla="*/ 150138 h 543963"/>
                <a:gd name="connsiteX4" fmla="*/ 2737 w 642318"/>
                <a:gd name="connsiteY4" fmla="*/ 100131 h 543963"/>
                <a:gd name="connsiteX5" fmla="*/ 55124 w 642318"/>
                <a:gd name="connsiteY5" fmla="*/ 64413 h 543963"/>
                <a:gd name="connsiteX6" fmla="*/ 128944 w 642318"/>
                <a:gd name="connsiteY6" fmla="*/ 23931 h 543963"/>
                <a:gd name="connsiteX7" fmla="*/ 181331 w 642318"/>
                <a:gd name="connsiteY7" fmla="*/ 119 h 543963"/>
                <a:gd name="connsiteX8" fmla="*/ 195619 w 642318"/>
                <a:gd name="connsiteY8" fmla="*/ 33456 h 543963"/>
                <a:gd name="connsiteX9" fmla="*/ 209906 w 642318"/>
                <a:gd name="connsiteY9" fmla="*/ 112038 h 543963"/>
                <a:gd name="connsiteX10" fmla="*/ 226575 w 642318"/>
                <a:gd name="connsiteY10" fmla="*/ 216813 h 543963"/>
                <a:gd name="connsiteX11" fmla="*/ 248006 w 642318"/>
                <a:gd name="connsiteY11" fmla="*/ 335875 h 543963"/>
                <a:gd name="connsiteX12" fmla="*/ 293250 w 642318"/>
                <a:gd name="connsiteY12" fmla="*/ 412075 h 543963"/>
                <a:gd name="connsiteX13" fmla="*/ 400406 w 642318"/>
                <a:gd name="connsiteY13" fmla="*/ 464463 h 543963"/>
                <a:gd name="connsiteX14" fmla="*/ 545662 w 642318"/>
                <a:gd name="connsiteY14" fmla="*/ 481131 h 543963"/>
                <a:gd name="connsiteX15" fmla="*/ 617100 w 642318"/>
                <a:gd name="connsiteY15" fmla="*/ 471606 h 543963"/>
                <a:gd name="connsiteX16" fmla="*/ 640912 w 642318"/>
                <a:gd name="connsiteY16" fmla="*/ 509706 h 543963"/>
                <a:gd name="connsiteX17" fmla="*/ 581381 w 642318"/>
                <a:gd name="connsiteY17" fmla="*/ 540663 h 543963"/>
                <a:gd name="connsiteX18" fmla="*/ 478987 w 642318"/>
                <a:gd name="connsiteY18" fmla="*/ 540663 h 543963"/>
                <a:gd name="connsiteX19" fmla="*/ 300394 w 642318"/>
                <a:gd name="connsiteY19" fmla="*/ 519231 h 543963"/>
                <a:gd name="connsiteX20" fmla="*/ 193237 w 642318"/>
                <a:gd name="connsiteY20" fmla="*/ 500181 h 543963"/>
                <a:gd name="connsiteX21" fmla="*/ 121800 w 642318"/>
                <a:gd name="connsiteY21" fmla="*/ 445413 h 543963"/>
                <a:gd name="connsiteX22" fmla="*/ 83700 w 642318"/>
                <a:gd name="connsiteY22" fmla="*/ 354925 h 543963"/>
                <a:gd name="connsiteX0" fmla="*/ 83700 w 642318"/>
                <a:gd name="connsiteY0" fmla="*/ 350202 h 539240"/>
                <a:gd name="connsiteX1" fmla="*/ 59887 w 642318"/>
                <a:gd name="connsiteY1" fmla="*/ 247808 h 539240"/>
                <a:gd name="connsiteX2" fmla="*/ 31312 w 642318"/>
                <a:gd name="connsiteY2" fmla="*/ 185896 h 539240"/>
                <a:gd name="connsiteX3" fmla="*/ 9881 w 642318"/>
                <a:gd name="connsiteY3" fmla="*/ 145415 h 539240"/>
                <a:gd name="connsiteX4" fmla="*/ 2737 w 642318"/>
                <a:gd name="connsiteY4" fmla="*/ 95408 h 539240"/>
                <a:gd name="connsiteX5" fmla="*/ 55124 w 642318"/>
                <a:gd name="connsiteY5" fmla="*/ 59690 h 539240"/>
                <a:gd name="connsiteX6" fmla="*/ 128944 w 642318"/>
                <a:gd name="connsiteY6" fmla="*/ 19208 h 539240"/>
                <a:gd name="connsiteX7" fmla="*/ 171806 w 642318"/>
                <a:gd name="connsiteY7" fmla="*/ 158 h 539240"/>
                <a:gd name="connsiteX8" fmla="*/ 195619 w 642318"/>
                <a:gd name="connsiteY8" fmla="*/ 28733 h 539240"/>
                <a:gd name="connsiteX9" fmla="*/ 209906 w 642318"/>
                <a:gd name="connsiteY9" fmla="*/ 107315 h 539240"/>
                <a:gd name="connsiteX10" fmla="*/ 226575 w 642318"/>
                <a:gd name="connsiteY10" fmla="*/ 212090 h 539240"/>
                <a:gd name="connsiteX11" fmla="*/ 248006 w 642318"/>
                <a:gd name="connsiteY11" fmla="*/ 331152 h 539240"/>
                <a:gd name="connsiteX12" fmla="*/ 293250 w 642318"/>
                <a:gd name="connsiteY12" fmla="*/ 407352 h 539240"/>
                <a:gd name="connsiteX13" fmla="*/ 400406 w 642318"/>
                <a:gd name="connsiteY13" fmla="*/ 459740 h 539240"/>
                <a:gd name="connsiteX14" fmla="*/ 545662 w 642318"/>
                <a:gd name="connsiteY14" fmla="*/ 476408 h 539240"/>
                <a:gd name="connsiteX15" fmla="*/ 617100 w 642318"/>
                <a:gd name="connsiteY15" fmla="*/ 466883 h 539240"/>
                <a:gd name="connsiteX16" fmla="*/ 640912 w 642318"/>
                <a:gd name="connsiteY16" fmla="*/ 504983 h 539240"/>
                <a:gd name="connsiteX17" fmla="*/ 581381 w 642318"/>
                <a:gd name="connsiteY17" fmla="*/ 535940 h 539240"/>
                <a:gd name="connsiteX18" fmla="*/ 478987 w 642318"/>
                <a:gd name="connsiteY18" fmla="*/ 535940 h 539240"/>
                <a:gd name="connsiteX19" fmla="*/ 300394 w 642318"/>
                <a:gd name="connsiteY19" fmla="*/ 514508 h 539240"/>
                <a:gd name="connsiteX20" fmla="*/ 193237 w 642318"/>
                <a:gd name="connsiteY20" fmla="*/ 495458 h 539240"/>
                <a:gd name="connsiteX21" fmla="*/ 121800 w 642318"/>
                <a:gd name="connsiteY21" fmla="*/ 440690 h 539240"/>
                <a:gd name="connsiteX22" fmla="*/ 83700 w 642318"/>
                <a:gd name="connsiteY22" fmla="*/ 350202 h 539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2318" h="539240">
                  <a:moveTo>
                    <a:pt x="83700" y="350202"/>
                  </a:moveTo>
                  <a:cubicBezTo>
                    <a:pt x="73381" y="318055"/>
                    <a:pt x="68618" y="275192"/>
                    <a:pt x="59887" y="247808"/>
                  </a:cubicBezTo>
                  <a:cubicBezTo>
                    <a:pt x="51156" y="220424"/>
                    <a:pt x="39646" y="202962"/>
                    <a:pt x="31312" y="185896"/>
                  </a:cubicBezTo>
                  <a:cubicBezTo>
                    <a:pt x="22978" y="168830"/>
                    <a:pt x="14644" y="160496"/>
                    <a:pt x="9881" y="145415"/>
                  </a:cubicBezTo>
                  <a:cubicBezTo>
                    <a:pt x="5119" y="130334"/>
                    <a:pt x="-4803" y="109695"/>
                    <a:pt x="2737" y="95408"/>
                  </a:cubicBezTo>
                  <a:cubicBezTo>
                    <a:pt x="10277" y="81121"/>
                    <a:pt x="34090" y="72390"/>
                    <a:pt x="55124" y="59690"/>
                  </a:cubicBezTo>
                  <a:cubicBezTo>
                    <a:pt x="76158" y="46990"/>
                    <a:pt x="109497" y="29130"/>
                    <a:pt x="128944" y="19208"/>
                  </a:cubicBezTo>
                  <a:cubicBezTo>
                    <a:pt x="148391" y="9286"/>
                    <a:pt x="160694" y="-1429"/>
                    <a:pt x="171806" y="158"/>
                  </a:cubicBezTo>
                  <a:cubicBezTo>
                    <a:pt x="182918" y="1745"/>
                    <a:pt x="189269" y="10874"/>
                    <a:pt x="195619" y="28733"/>
                  </a:cubicBezTo>
                  <a:cubicBezTo>
                    <a:pt x="201969" y="46592"/>
                    <a:pt x="204747" y="76756"/>
                    <a:pt x="209906" y="107315"/>
                  </a:cubicBezTo>
                  <a:cubicBezTo>
                    <a:pt x="215065" y="137874"/>
                    <a:pt x="220225" y="174784"/>
                    <a:pt x="226575" y="212090"/>
                  </a:cubicBezTo>
                  <a:cubicBezTo>
                    <a:pt x="232925" y="249396"/>
                    <a:pt x="236894" y="298608"/>
                    <a:pt x="248006" y="331152"/>
                  </a:cubicBezTo>
                  <a:cubicBezTo>
                    <a:pt x="259118" y="363696"/>
                    <a:pt x="267850" y="385921"/>
                    <a:pt x="293250" y="407352"/>
                  </a:cubicBezTo>
                  <a:cubicBezTo>
                    <a:pt x="318650" y="428783"/>
                    <a:pt x="358337" y="448231"/>
                    <a:pt x="400406" y="459740"/>
                  </a:cubicBezTo>
                  <a:cubicBezTo>
                    <a:pt x="442475" y="471249"/>
                    <a:pt x="509546" y="475218"/>
                    <a:pt x="545662" y="476408"/>
                  </a:cubicBezTo>
                  <a:cubicBezTo>
                    <a:pt x="581778" y="477598"/>
                    <a:pt x="601225" y="462121"/>
                    <a:pt x="617100" y="466883"/>
                  </a:cubicBezTo>
                  <a:cubicBezTo>
                    <a:pt x="632975" y="471645"/>
                    <a:pt x="646865" y="493474"/>
                    <a:pt x="640912" y="504983"/>
                  </a:cubicBezTo>
                  <a:cubicBezTo>
                    <a:pt x="634959" y="516493"/>
                    <a:pt x="608368" y="530781"/>
                    <a:pt x="581381" y="535940"/>
                  </a:cubicBezTo>
                  <a:cubicBezTo>
                    <a:pt x="554394" y="541099"/>
                    <a:pt x="525818" y="539512"/>
                    <a:pt x="478987" y="535940"/>
                  </a:cubicBezTo>
                  <a:cubicBezTo>
                    <a:pt x="432156" y="532368"/>
                    <a:pt x="348019" y="521255"/>
                    <a:pt x="300394" y="514508"/>
                  </a:cubicBezTo>
                  <a:cubicBezTo>
                    <a:pt x="252769" y="507761"/>
                    <a:pt x="223003" y="507761"/>
                    <a:pt x="193237" y="495458"/>
                  </a:cubicBezTo>
                  <a:cubicBezTo>
                    <a:pt x="163471" y="483155"/>
                    <a:pt x="140056" y="463312"/>
                    <a:pt x="121800" y="440690"/>
                  </a:cubicBezTo>
                  <a:cubicBezTo>
                    <a:pt x="103544" y="418068"/>
                    <a:pt x="94019" y="382349"/>
                    <a:pt x="83700" y="350202"/>
                  </a:cubicBezTo>
                  <a:close/>
                </a:path>
              </a:pathLst>
            </a:custGeom>
            <a:gradFill flip="none" rotWithShape="1">
              <a:gsLst>
                <a:gs pos="75250">
                  <a:srgbClr val="6F9640"/>
                </a:gs>
                <a:gs pos="25700">
                  <a:srgbClr val="6F9640"/>
                </a:gs>
                <a:gs pos="0">
                  <a:srgbClr val="CDE0B6"/>
                </a:gs>
                <a:gs pos="50000">
                  <a:srgbClr val="608137">
                    <a:shade val="67500"/>
                    <a:satMod val="115000"/>
                  </a:srgbClr>
                </a:gs>
                <a:gs pos="100000">
                  <a:srgbClr val="CDE0B6"/>
                </a:gs>
              </a:gsLst>
              <a:lin ang="10200000" scaled="0"/>
              <a:tileRect/>
            </a:gradFill>
            <a:ln w="3175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36" name="任意多边形 1235"/>
            <p:cNvSpPr/>
            <p:nvPr/>
          </p:nvSpPr>
          <p:spPr>
            <a:xfrm>
              <a:off x="7177533" y="2916305"/>
              <a:ext cx="195473" cy="162728"/>
            </a:xfrm>
            <a:custGeom>
              <a:avLst/>
              <a:gdLst>
                <a:gd name="connsiteX0" fmla="*/ 190055 w 195473"/>
                <a:gd name="connsiteY0" fmla="*/ 105501 h 167435"/>
                <a:gd name="connsiteX1" fmla="*/ 194817 w 195473"/>
                <a:gd name="connsiteY1" fmla="*/ 50733 h 167435"/>
                <a:gd name="connsiteX2" fmla="*/ 178148 w 195473"/>
                <a:gd name="connsiteY2" fmla="*/ 19776 h 167435"/>
                <a:gd name="connsiteX3" fmla="*/ 142430 w 195473"/>
                <a:gd name="connsiteY3" fmla="*/ 5489 h 167435"/>
                <a:gd name="connsiteX4" fmla="*/ 80517 w 195473"/>
                <a:gd name="connsiteY4" fmla="*/ 726 h 167435"/>
                <a:gd name="connsiteX5" fmla="*/ 32892 w 195473"/>
                <a:gd name="connsiteY5" fmla="*/ 19776 h 167435"/>
                <a:gd name="connsiteX6" fmla="*/ 13842 w 195473"/>
                <a:gd name="connsiteY6" fmla="*/ 57876 h 167435"/>
                <a:gd name="connsiteX7" fmla="*/ 1936 w 195473"/>
                <a:gd name="connsiteY7" fmla="*/ 110264 h 167435"/>
                <a:gd name="connsiteX8" fmla="*/ 4317 w 195473"/>
                <a:gd name="connsiteY8" fmla="*/ 145983 h 167435"/>
                <a:gd name="connsiteX9" fmla="*/ 42417 w 195473"/>
                <a:gd name="connsiteY9" fmla="*/ 153126 h 167435"/>
                <a:gd name="connsiteX10" fmla="*/ 101948 w 195473"/>
                <a:gd name="connsiteY10" fmla="*/ 160270 h 167435"/>
                <a:gd name="connsiteX11" fmla="*/ 135286 w 195473"/>
                <a:gd name="connsiteY11" fmla="*/ 167414 h 167435"/>
                <a:gd name="connsiteX12" fmla="*/ 171005 w 195473"/>
                <a:gd name="connsiteY12" fmla="*/ 157889 h 167435"/>
                <a:gd name="connsiteX13" fmla="*/ 190055 w 195473"/>
                <a:gd name="connsiteY13" fmla="*/ 105501 h 167435"/>
                <a:gd name="connsiteX0" fmla="*/ 190055 w 195473"/>
                <a:gd name="connsiteY0" fmla="*/ 105501 h 163695"/>
                <a:gd name="connsiteX1" fmla="*/ 194817 w 195473"/>
                <a:gd name="connsiteY1" fmla="*/ 50733 h 163695"/>
                <a:gd name="connsiteX2" fmla="*/ 178148 w 195473"/>
                <a:gd name="connsiteY2" fmla="*/ 19776 h 163695"/>
                <a:gd name="connsiteX3" fmla="*/ 142430 w 195473"/>
                <a:gd name="connsiteY3" fmla="*/ 5489 h 163695"/>
                <a:gd name="connsiteX4" fmla="*/ 80517 w 195473"/>
                <a:gd name="connsiteY4" fmla="*/ 726 h 163695"/>
                <a:gd name="connsiteX5" fmla="*/ 32892 w 195473"/>
                <a:gd name="connsiteY5" fmla="*/ 19776 h 163695"/>
                <a:gd name="connsiteX6" fmla="*/ 13842 w 195473"/>
                <a:gd name="connsiteY6" fmla="*/ 57876 h 163695"/>
                <a:gd name="connsiteX7" fmla="*/ 1936 w 195473"/>
                <a:gd name="connsiteY7" fmla="*/ 110264 h 163695"/>
                <a:gd name="connsiteX8" fmla="*/ 4317 w 195473"/>
                <a:gd name="connsiteY8" fmla="*/ 145983 h 163695"/>
                <a:gd name="connsiteX9" fmla="*/ 42417 w 195473"/>
                <a:gd name="connsiteY9" fmla="*/ 153126 h 163695"/>
                <a:gd name="connsiteX10" fmla="*/ 101948 w 195473"/>
                <a:gd name="connsiteY10" fmla="*/ 160270 h 163695"/>
                <a:gd name="connsiteX11" fmla="*/ 137668 w 195473"/>
                <a:gd name="connsiteY11" fmla="*/ 162652 h 163695"/>
                <a:gd name="connsiteX12" fmla="*/ 171005 w 195473"/>
                <a:gd name="connsiteY12" fmla="*/ 157889 h 163695"/>
                <a:gd name="connsiteX13" fmla="*/ 190055 w 195473"/>
                <a:gd name="connsiteY13" fmla="*/ 105501 h 163695"/>
                <a:gd name="connsiteX0" fmla="*/ 190055 w 195473"/>
                <a:gd name="connsiteY0" fmla="*/ 105501 h 162728"/>
                <a:gd name="connsiteX1" fmla="*/ 194817 w 195473"/>
                <a:gd name="connsiteY1" fmla="*/ 50733 h 162728"/>
                <a:gd name="connsiteX2" fmla="*/ 178148 w 195473"/>
                <a:gd name="connsiteY2" fmla="*/ 19776 h 162728"/>
                <a:gd name="connsiteX3" fmla="*/ 142430 w 195473"/>
                <a:gd name="connsiteY3" fmla="*/ 5489 h 162728"/>
                <a:gd name="connsiteX4" fmla="*/ 80517 w 195473"/>
                <a:gd name="connsiteY4" fmla="*/ 726 h 162728"/>
                <a:gd name="connsiteX5" fmla="*/ 32892 w 195473"/>
                <a:gd name="connsiteY5" fmla="*/ 19776 h 162728"/>
                <a:gd name="connsiteX6" fmla="*/ 13842 w 195473"/>
                <a:gd name="connsiteY6" fmla="*/ 57876 h 162728"/>
                <a:gd name="connsiteX7" fmla="*/ 1936 w 195473"/>
                <a:gd name="connsiteY7" fmla="*/ 110264 h 162728"/>
                <a:gd name="connsiteX8" fmla="*/ 4317 w 195473"/>
                <a:gd name="connsiteY8" fmla="*/ 145983 h 162728"/>
                <a:gd name="connsiteX9" fmla="*/ 42417 w 195473"/>
                <a:gd name="connsiteY9" fmla="*/ 153126 h 162728"/>
                <a:gd name="connsiteX10" fmla="*/ 101948 w 195473"/>
                <a:gd name="connsiteY10" fmla="*/ 160270 h 162728"/>
                <a:gd name="connsiteX11" fmla="*/ 137668 w 195473"/>
                <a:gd name="connsiteY11" fmla="*/ 162652 h 162728"/>
                <a:gd name="connsiteX12" fmla="*/ 171005 w 195473"/>
                <a:gd name="connsiteY12" fmla="*/ 153126 h 162728"/>
                <a:gd name="connsiteX13" fmla="*/ 190055 w 195473"/>
                <a:gd name="connsiteY13" fmla="*/ 105501 h 16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5473" h="162728">
                  <a:moveTo>
                    <a:pt x="190055" y="105501"/>
                  </a:moveTo>
                  <a:cubicBezTo>
                    <a:pt x="194024" y="88436"/>
                    <a:pt x="196801" y="65020"/>
                    <a:pt x="194817" y="50733"/>
                  </a:cubicBezTo>
                  <a:cubicBezTo>
                    <a:pt x="192833" y="36446"/>
                    <a:pt x="186879" y="27317"/>
                    <a:pt x="178148" y="19776"/>
                  </a:cubicBezTo>
                  <a:cubicBezTo>
                    <a:pt x="169417" y="12235"/>
                    <a:pt x="158702" y="8664"/>
                    <a:pt x="142430" y="5489"/>
                  </a:cubicBezTo>
                  <a:cubicBezTo>
                    <a:pt x="126158" y="2314"/>
                    <a:pt x="98773" y="-1655"/>
                    <a:pt x="80517" y="726"/>
                  </a:cubicBezTo>
                  <a:cubicBezTo>
                    <a:pt x="62261" y="3107"/>
                    <a:pt x="44004" y="10251"/>
                    <a:pt x="32892" y="19776"/>
                  </a:cubicBezTo>
                  <a:cubicBezTo>
                    <a:pt x="21779" y="29301"/>
                    <a:pt x="19001" y="42795"/>
                    <a:pt x="13842" y="57876"/>
                  </a:cubicBezTo>
                  <a:cubicBezTo>
                    <a:pt x="8683" y="72957"/>
                    <a:pt x="3524" y="95579"/>
                    <a:pt x="1936" y="110264"/>
                  </a:cubicBezTo>
                  <a:cubicBezTo>
                    <a:pt x="348" y="124949"/>
                    <a:pt x="-2430" y="138839"/>
                    <a:pt x="4317" y="145983"/>
                  </a:cubicBezTo>
                  <a:cubicBezTo>
                    <a:pt x="11064" y="153127"/>
                    <a:pt x="26145" y="150745"/>
                    <a:pt x="42417" y="153126"/>
                  </a:cubicBezTo>
                  <a:cubicBezTo>
                    <a:pt x="58689" y="155507"/>
                    <a:pt x="86073" y="158682"/>
                    <a:pt x="101948" y="160270"/>
                  </a:cubicBezTo>
                  <a:cubicBezTo>
                    <a:pt x="117823" y="161858"/>
                    <a:pt x="126159" y="163049"/>
                    <a:pt x="137668" y="162652"/>
                  </a:cubicBezTo>
                  <a:cubicBezTo>
                    <a:pt x="149177" y="162255"/>
                    <a:pt x="162274" y="162651"/>
                    <a:pt x="171005" y="153126"/>
                  </a:cubicBezTo>
                  <a:cubicBezTo>
                    <a:pt x="179736" y="143601"/>
                    <a:pt x="186086" y="122567"/>
                    <a:pt x="190055" y="10550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465E28">
                    <a:shade val="30000"/>
                    <a:satMod val="115000"/>
                  </a:srgbClr>
                </a:gs>
                <a:gs pos="50000">
                  <a:srgbClr val="465E28">
                    <a:shade val="67500"/>
                    <a:satMod val="115000"/>
                  </a:srgbClr>
                </a:gs>
                <a:gs pos="100000">
                  <a:srgbClr val="465E28">
                    <a:shade val="100000"/>
                    <a:satMod val="115000"/>
                  </a:srgbClr>
                </a:gs>
              </a:gsLst>
              <a:lin ang="16200000" scaled="1"/>
              <a:tileRect/>
            </a:gradFill>
            <a:ln w="19050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37" name="任意多边形 1236"/>
            <p:cNvSpPr/>
            <p:nvPr/>
          </p:nvSpPr>
          <p:spPr>
            <a:xfrm>
              <a:off x="7975346" y="2859574"/>
              <a:ext cx="725891" cy="505964"/>
            </a:xfrm>
            <a:custGeom>
              <a:avLst/>
              <a:gdLst>
                <a:gd name="connsiteX0" fmla="*/ 428084 w 725891"/>
                <a:gd name="connsiteY0" fmla="*/ 309 h 505964"/>
                <a:gd name="connsiteX1" fmla="*/ 463803 w 725891"/>
                <a:gd name="connsiteY1" fmla="*/ 12216 h 505964"/>
                <a:gd name="connsiteX2" fmla="*/ 459041 w 725891"/>
                <a:gd name="connsiteY2" fmla="*/ 78891 h 505964"/>
                <a:gd name="connsiteX3" fmla="*/ 442372 w 725891"/>
                <a:gd name="connsiteY3" fmla="*/ 171759 h 505964"/>
                <a:gd name="connsiteX4" fmla="*/ 413797 w 725891"/>
                <a:gd name="connsiteY4" fmla="*/ 286059 h 505964"/>
                <a:gd name="connsiteX5" fmla="*/ 449516 w 725891"/>
                <a:gd name="connsiteY5" fmla="*/ 295584 h 505964"/>
                <a:gd name="connsiteX6" fmla="*/ 511428 w 725891"/>
                <a:gd name="connsiteY6" fmla="*/ 274153 h 505964"/>
                <a:gd name="connsiteX7" fmla="*/ 549528 w 725891"/>
                <a:gd name="connsiteY7" fmla="*/ 226528 h 505964"/>
                <a:gd name="connsiteX8" fmla="*/ 554291 w 725891"/>
                <a:gd name="connsiteY8" fmla="*/ 150329 h 505964"/>
                <a:gd name="connsiteX9" fmla="*/ 559053 w 725891"/>
                <a:gd name="connsiteY9" fmla="*/ 71747 h 505964"/>
                <a:gd name="connsiteX10" fmla="*/ 604297 w 725891"/>
                <a:gd name="connsiteY10" fmla="*/ 86034 h 505964"/>
                <a:gd name="connsiteX11" fmla="*/ 680497 w 725891"/>
                <a:gd name="connsiteY11" fmla="*/ 86034 h 505964"/>
                <a:gd name="connsiteX12" fmla="*/ 720979 w 725891"/>
                <a:gd name="connsiteY12" fmla="*/ 69365 h 505964"/>
                <a:gd name="connsiteX13" fmla="*/ 723359 w 725891"/>
                <a:gd name="connsiteY13" fmla="*/ 166997 h 505964"/>
                <a:gd name="connsiteX14" fmla="*/ 704309 w 725891"/>
                <a:gd name="connsiteY14" fmla="*/ 252722 h 505964"/>
                <a:gd name="connsiteX15" fmla="*/ 663828 w 725891"/>
                <a:gd name="connsiteY15" fmla="*/ 336066 h 505964"/>
                <a:gd name="connsiteX16" fmla="*/ 585247 w 725891"/>
                <a:gd name="connsiteY16" fmla="*/ 383691 h 505964"/>
                <a:gd name="connsiteX17" fmla="*/ 501903 w 725891"/>
                <a:gd name="connsiteY17" fmla="*/ 405122 h 505964"/>
                <a:gd name="connsiteX18" fmla="*/ 378078 w 725891"/>
                <a:gd name="connsiteY18" fmla="*/ 428934 h 505964"/>
                <a:gd name="connsiteX19" fmla="*/ 285209 w 725891"/>
                <a:gd name="connsiteY19" fmla="*/ 452747 h 505964"/>
                <a:gd name="connsiteX20" fmla="*/ 281932 w 725891"/>
                <a:gd name="connsiteY20" fmla="*/ 453549 h 505964"/>
                <a:gd name="connsiteX21" fmla="*/ 282830 w 725891"/>
                <a:gd name="connsiteY21" fmla="*/ 478939 h 505964"/>
                <a:gd name="connsiteX22" fmla="*/ 282577 w 725891"/>
                <a:gd name="connsiteY22" fmla="*/ 505964 h 505964"/>
                <a:gd name="connsiteX23" fmla="*/ 280448 w 725891"/>
                <a:gd name="connsiteY23" fmla="*/ 503942 h 505964"/>
                <a:gd name="connsiteX24" fmla="*/ 266160 w 725891"/>
                <a:gd name="connsiteY24" fmla="*/ 481320 h 505964"/>
                <a:gd name="connsiteX25" fmla="*/ 253972 w 725891"/>
                <a:gd name="connsiteY25" fmla="*/ 460386 h 505964"/>
                <a:gd name="connsiteX26" fmla="*/ 244430 w 725891"/>
                <a:gd name="connsiteY26" fmla="*/ 462719 h 505964"/>
                <a:gd name="connsiteX27" fmla="*/ 201866 w 725891"/>
                <a:gd name="connsiteY27" fmla="*/ 471797 h 505964"/>
                <a:gd name="connsiteX28" fmla="*/ 94710 w 725891"/>
                <a:gd name="connsiteY28" fmla="*/ 488466 h 505964"/>
                <a:gd name="connsiteX29" fmla="*/ 1841 w 725891"/>
                <a:gd name="connsiteY29" fmla="*/ 483704 h 505964"/>
                <a:gd name="connsiteX30" fmla="*/ 37559 w 725891"/>
                <a:gd name="connsiteY30" fmla="*/ 393216 h 505964"/>
                <a:gd name="connsiteX31" fmla="*/ 94710 w 725891"/>
                <a:gd name="connsiteY31" fmla="*/ 371784 h 505964"/>
                <a:gd name="connsiteX32" fmla="*/ 173291 w 725891"/>
                <a:gd name="connsiteY32" fmla="*/ 343210 h 505964"/>
                <a:gd name="connsiteX33" fmla="*/ 194722 w 725891"/>
                <a:gd name="connsiteY33" fmla="*/ 259865 h 505964"/>
                <a:gd name="connsiteX34" fmla="*/ 216153 w 725891"/>
                <a:gd name="connsiteY34" fmla="*/ 121753 h 505964"/>
                <a:gd name="connsiteX35" fmla="*/ 223297 w 725891"/>
                <a:gd name="connsiteY35" fmla="*/ 33647 h 505964"/>
                <a:gd name="connsiteX36" fmla="*/ 285209 w 725891"/>
                <a:gd name="connsiteY36" fmla="*/ 21741 h 505964"/>
                <a:gd name="connsiteX37" fmla="*/ 366171 w 725891"/>
                <a:gd name="connsiteY37" fmla="*/ 5072 h 505964"/>
                <a:gd name="connsiteX38" fmla="*/ 428084 w 725891"/>
                <a:gd name="connsiteY38" fmla="*/ 309 h 505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25891" h="505964">
                  <a:moveTo>
                    <a:pt x="428084" y="309"/>
                  </a:moveTo>
                  <a:cubicBezTo>
                    <a:pt x="444356" y="1500"/>
                    <a:pt x="458644" y="-881"/>
                    <a:pt x="463803" y="12216"/>
                  </a:cubicBezTo>
                  <a:cubicBezTo>
                    <a:pt x="468962" y="25313"/>
                    <a:pt x="462613" y="52301"/>
                    <a:pt x="459041" y="78891"/>
                  </a:cubicBezTo>
                  <a:cubicBezTo>
                    <a:pt x="455469" y="105481"/>
                    <a:pt x="449913" y="137231"/>
                    <a:pt x="442372" y="171759"/>
                  </a:cubicBezTo>
                  <a:cubicBezTo>
                    <a:pt x="434831" y="206287"/>
                    <a:pt x="412606" y="265422"/>
                    <a:pt x="413797" y="286059"/>
                  </a:cubicBezTo>
                  <a:cubicBezTo>
                    <a:pt x="414988" y="306696"/>
                    <a:pt x="433244" y="297568"/>
                    <a:pt x="449516" y="295584"/>
                  </a:cubicBezTo>
                  <a:cubicBezTo>
                    <a:pt x="465788" y="293600"/>
                    <a:pt x="494759" y="285662"/>
                    <a:pt x="511428" y="274153"/>
                  </a:cubicBezTo>
                  <a:cubicBezTo>
                    <a:pt x="528097" y="262644"/>
                    <a:pt x="542384" y="247165"/>
                    <a:pt x="549528" y="226528"/>
                  </a:cubicBezTo>
                  <a:cubicBezTo>
                    <a:pt x="556672" y="205891"/>
                    <a:pt x="552704" y="176126"/>
                    <a:pt x="554291" y="150329"/>
                  </a:cubicBezTo>
                  <a:cubicBezTo>
                    <a:pt x="555878" y="124532"/>
                    <a:pt x="550719" y="82463"/>
                    <a:pt x="559053" y="71747"/>
                  </a:cubicBezTo>
                  <a:cubicBezTo>
                    <a:pt x="567387" y="61031"/>
                    <a:pt x="584056" y="83653"/>
                    <a:pt x="604297" y="86034"/>
                  </a:cubicBezTo>
                  <a:cubicBezTo>
                    <a:pt x="624538" y="88415"/>
                    <a:pt x="661050" y="88812"/>
                    <a:pt x="680497" y="86034"/>
                  </a:cubicBezTo>
                  <a:cubicBezTo>
                    <a:pt x="699944" y="83256"/>
                    <a:pt x="713835" y="55871"/>
                    <a:pt x="720979" y="69365"/>
                  </a:cubicBezTo>
                  <a:cubicBezTo>
                    <a:pt x="728123" y="82859"/>
                    <a:pt x="726137" y="136438"/>
                    <a:pt x="723359" y="166997"/>
                  </a:cubicBezTo>
                  <a:cubicBezTo>
                    <a:pt x="720581" y="197556"/>
                    <a:pt x="714231" y="224544"/>
                    <a:pt x="704309" y="252722"/>
                  </a:cubicBezTo>
                  <a:cubicBezTo>
                    <a:pt x="694387" y="280900"/>
                    <a:pt x="683672" y="314238"/>
                    <a:pt x="663828" y="336066"/>
                  </a:cubicBezTo>
                  <a:cubicBezTo>
                    <a:pt x="643984" y="357894"/>
                    <a:pt x="612235" y="372182"/>
                    <a:pt x="585247" y="383691"/>
                  </a:cubicBezTo>
                  <a:cubicBezTo>
                    <a:pt x="558260" y="395200"/>
                    <a:pt x="536431" y="397582"/>
                    <a:pt x="501903" y="405122"/>
                  </a:cubicBezTo>
                  <a:cubicBezTo>
                    <a:pt x="467375" y="412662"/>
                    <a:pt x="414194" y="420997"/>
                    <a:pt x="378078" y="428934"/>
                  </a:cubicBezTo>
                  <a:cubicBezTo>
                    <a:pt x="341962" y="436871"/>
                    <a:pt x="314578" y="445603"/>
                    <a:pt x="285209" y="452747"/>
                  </a:cubicBezTo>
                  <a:lnTo>
                    <a:pt x="281932" y="453549"/>
                  </a:lnTo>
                  <a:lnTo>
                    <a:pt x="282830" y="478939"/>
                  </a:lnTo>
                  <a:lnTo>
                    <a:pt x="282577" y="505964"/>
                  </a:lnTo>
                  <a:lnTo>
                    <a:pt x="280448" y="503942"/>
                  </a:lnTo>
                  <a:cubicBezTo>
                    <a:pt x="274693" y="496203"/>
                    <a:pt x="270526" y="488464"/>
                    <a:pt x="266160" y="481320"/>
                  </a:cubicBezTo>
                  <a:lnTo>
                    <a:pt x="253972" y="460386"/>
                  </a:lnTo>
                  <a:lnTo>
                    <a:pt x="244430" y="462719"/>
                  </a:lnTo>
                  <a:cubicBezTo>
                    <a:pt x="231234" y="465844"/>
                    <a:pt x="217741" y="468821"/>
                    <a:pt x="201866" y="471797"/>
                  </a:cubicBezTo>
                  <a:cubicBezTo>
                    <a:pt x="170116" y="477750"/>
                    <a:pt x="128048" y="486481"/>
                    <a:pt x="94710" y="488466"/>
                  </a:cubicBezTo>
                  <a:cubicBezTo>
                    <a:pt x="61372" y="490451"/>
                    <a:pt x="11366" y="499579"/>
                    <a:pt x="1841" y="483704"/>
                  </a:cubicBezTo>
                  <a:cubicBezTo>
                    <a:pt x="-7684" y="467829"/>
                    <a:pt x="22081" y="411869"/>
                    <a:pt x="37559" y="393216"/>
                  </a:cubicBezTo>
                  <a:cubicBezTo>
                    <a:pt x="53037" y="374563"/>
                    <a:pt x="72088" y="380118"/>
                    <a:pt x="94710" y="371784"/>
                  </a:cubicBezTo>
                  <a:cubicBezTo>
                    <a:pt x="117332" y="363450"/>
                    <a:pt x="156622" y="361863"/>
                    <a:pt x="173291" y="343210"/>
                  </a:cubicBezTo>
                  <a:cubicBezTo>
                    <a:pt x="189960" y="324557"/>
                    <a:pt x="187578" y="296775"/>
                    <a:pt x="194722" y="259865"/>
                  </a:cubicBezTo>
                  <a:cubicBezTo>
                    <a:pt x="201866" y="222956"/>
                    <a:pt x="210994" y="159059"/>
                    <a:pt x="216153" y="121753"/>
                  </a:cubicBezTo>
                  <a:cubicBezTo>
                    <a:pt x="221312" y="84447"/>
                    <a:pt x="214963" y="51506"/>
                    <a:pt x="223297" y="33647"/>
                  </a:cubicBezTo>
                  <a:cubicBezTo>
                    <a:pt x="231631" y="15788"/>
                    <a:pt x="261397" y="26503"/>
                    <a:pt x="285209" y="21741"/>
                  </a:cubicBezTo>
                  <a:cubicBezTo>
                    <a:pt x="312196" y="16185"/>
                    <a:pt x="342359" y="8644"/>
                    <a:pt x="366171" y="5072"/>
                  </a:cubicBezTo>
                  <a:cubicBezTo>
                    <a:pt x="389983" y="1500"/>
                    <a:pt x="411812" y="-882"/>
                    <a:pt x="428084" y="309"/>
                  </a:cubicBezTo>
                  <a:close/>
                </a:path>
              </a:pathLst>
            </a:custGeom>
            <a:gradFill flip="none" rotWithShape="1">
              <a:gsLst>
                <a:gs pos="75250">
                  <a:srgbClr val="6F9640"/>
                </a:gs>
                <a:gs pos="25700">
                  <a:srgbClr val="6F9640"/>
                </a:gs>
                <a:gs pos="0">
                  <a:srgbClr val="CDE0B6"/>
                </a:gs>
                <a:gs pos="50000">
                  <a:srgbClr val="608137">
                    <a:shade val="67500"/>
                    <a:satMod val="115000"/>
                  </a:srgbClr>
                </a:gs>
                <a:gs pos="100000">
                  <a:srgbClr val="CDE0B6"/>
                </a:gs>
              </a:gsLst>
              <a:lin ang="10200000" scaled="0"/>
              <a:tileRect/>
            </a:gradFill>
            <a:ln w="3175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38" name="任意多边形 1237"/>
            <p:cNvSpPr/>
            <p:nvPr/>
          </p:nvSpPr>
          <p:spPr>
            <a:xfrm>
              <a:off x="8113639" y="2590800"/>
              <a:ext cx="340407" cy="343665"/>
            </a:xfrm>
            <a:custGeom>
              <a:avLst/>
              <a:gdLst>
                <a:gd name="connsiteX0" fmla="*/ 113580 w 340407"/>
                <a:gd name="connsiteY0" fmla="*/ 8036 h 344250"/>
                <a:gd name="connsiteX1" fmla="*/ 218355 w 340407"/>
                <a:gd name="connsiteY1" fmla="*/ 43755 h 344250"/>
                <a:gd name="connsiteX2" fmla="*/ 289792 w 340407"/>
                <a:gd name="connsiteY2" fmla="*/ 100905 h 344250"/>
                <a:gd name="connsiteX3" fmla="*/ 335036 w 340407"/>
                <a:gd name="connsiteY3" fmla="*/ 181867 h 344250"/>
                <a:gd name="connsiteX4" fmla="*/ 332655 w 340407"/>
                <a:gd name="connsiteY4" fmla="*/ 260448 h 344250"/>
                <a:gd name="connsiteX5" fmla="*/ 273124 w 340407"/>
                <a:gd name="connsiteY5" fmla="*/ 324742 h 344250"/>
                <a:gd name="connsiteX6" fmla="*/ 187399 w 340407"/>
                <a:gd name="connsiteY6" fmla="*/ 343792 h 344250"/>
                <a:gd name="connsiteX7" fmla="*/ 118342 w 340407"/>
                <a:gd name="connsiteY7" fmla="*/ 334267 h 344250"/>
                <a:gd name="connsiteX8" fmla="*/ 77861 w 340407"/>
                <a:gd name="connsiteY8" fmla="*/ 291405 h 344250"/>
                <a:gd name="connsiteX9" fmla="*/ 80242 w 340407"/>
                <a:gd name="connsiteY9" fmla="*/ 229492 h 344250"/>
                <a:gd name="connsiteX10" fmla="*/ 106436 w 340407"/>
                <a:gd name="connsiteY10" fmla="*/ 191392 h 344250"/>
                <a:gd name="connsiteX11" fmla="*/ 108817 w 340407"/>
                <a:gd name="connsiteY11" fmla="*/ 167580 h 344250"/>
                <a:gd name="connsiteX12" fmla="*/ 51667 w 340407"/>
                <a:gd name="connsiteY12" fmla="*/ 100905 h 344250"/>
                <a:gd name="connsiteX13" fmla="*/ 4042 w 340407"/>
                <a:gd name="connsiteY13" fmla="*/ 50898 h 344250"/>
                <a:gd name="connsiteX14" fmla="*/ 8805 w 340407"/>
                <a:gd name="connsiteY14" fmla="*/ 15180 h 344250"/>
                <a:gd name="connsiteX15" fmla="*/ 58811 w 340407"/>
                <a:gd name="connsiteY15" fmla="*/ 892 h 344250"/>
                <a:gd name="connsiteX16" fmla="*/ 113580 w 340407"/>
                <a:gd name="connsiteY16" fmla="*/ 8036 h 344250"/>
                <a:gd name="connsiteX0" fmla="*/ 120723 w 340407"/>
                <a:gd name="connsiteY0" fmla="*/ 4763 h 343358"/>
                <a:gd name="connsiteX1" fmla="*/ 218355 w 340407"/>
                <a:gd name="connsiteY1" fmla="*/ 42863 h 343358"/>
                <a:gd name="connsiteX2" fmla="*/ 289792 w 340407"/>
                <a:gd name="connsiteY2" fmla="*/ 100013 h 343358"/>
                <a:gd name="connsiteX3" fmla="*/ 335036 w 340407"/>
                <a:gd name="connsiteY3" fmla="*/ 180975 h 343358"/>
                <a:gd name="connsiteX4" fmla="*/ 332655 w 340407"/>
                <a:gd name="connsiteY4" fmla="*/ 259556 h 343358"/>
                <a:gd name="connsiteX5" fmla="*/ 273124 w 340407"/>
                <a:gd name="connsiteY5" fmla="*/ 323850 h 343358"/>
                <a:gd name="connsiteX6" fmla="*/ 187399 w 340407"/>
                <a:gd name="connsiteY6" fmla="*/ 342900 h 343358"/>
                <a:gd name="connsiteX7" fmla="*/ 118342 w 340407"/>
                <a:gd name="connsiteY7" fmla="*/ 333375 h 343358"/>
                <a:gd name="connsiteX8" fmla="*/ 77861 w 340407"/>
                <a:gd name="connsiteY8" fmla="*/ 290513 h 343358"/>
                <a:gd name="connsiteX9" fmla="*/ 80242 w 340407"/>
                <a:gd name="connsiteY9" fmla="*/ 228600 h 343358"/>
                <a:gd name="connsiteX10" fmla="*/ 106436 w 340407"/>
                <a:gd name="connsiteY10" fmla="*/ 190500 h 343358"/>
                <a:gd name="connsiteX11" fmla="*/ 108817 w 340407"/>
                <a:gd name="connsiteY11" fmla="*/ 166688 h 343358"/>
                <a:gd name="connsiteX12" fmla="*/ 51667 w 340407"/>
                <a:gd name="connsiteY12" fmla="*/ 100013 h 343358"/>
                <a:gd name="connsiteX13" fmla="*/ 4042 w 340407"/>
                <a:gd name="connsiteY13" fmla="*/ 50006 h 343358"/>
                <a:gd name="connsiteX14" fmla="*/ 8805 w 340407"/>
                <a:gd name="connsiteY14" fmla="*/ 14288 h 343358"/>
                <a:gd name="connsiteX15" fmla="*/ 58811 w 340407"/>
                <a:gd name="connsiteY15" fmla="*/ 0 h 343358"/>
                <a:gd name="connsiteX16" fmla="*/ 120723 w 340407"/>
                <a:gd name="connsiteY16" fmla="*/ 4763 h 343358"/>
                <a:gd name="connsiteX0" fmla="*/ 120723 w 340407"/>
                <a:gd name="connsiteY0" fmla="*/ 4763 h 343665"/>
                <a:gd name="connsiteX1" fmla="*/ 218355 w 340407"/>
                <a:gd name="connsiteY1" fmla="*/ 42863 h 343665"/>
                <a:gd name="connsiteX2" fmla="*/ 289792 w 340407"/>
                <a:gd name="connsiteY2" fmla="*/ 100013 h 343665"/>
                <a:gd name="connsiteX3" fmla="*/ 335036 w 340407"/>
                <a:gd name="connsiteY3" fmla="*/ 180975 h 343665"/>
                <a:gd name="connsiteX4" fmla="*/ 332655 w 340407"/>
                <a:gd name="connsiteY4" fmla="*/ 259556 h 343665"/>
                <a:gd name="connsiteX5" fmla="*/ 273124 w 340407"/>
                <a:gd name="connsiteY5" fmla="*/ 319087 h 343665"/>
                <a:gd name="connsiteX6" fmla="*/ 187399 w 340407"/>
                <a:gd name="connsiteY6" fmla="*/ 342900 h 343665"/>
                <a:gd name="connsiteX7" fmla="*/ 118342 w 340407"/>
                <a:gd name="connsiteY7" fmla="*/ 333375 h 343665"/>
                <a:gd name="connsiteX8" fmla="*/ 77861 w 340407"/>
                <a:gd name="connsiteY8" fmla="*/ 290513 h 343665"/>
                <a:gd name="connsiteX9" fmla="*/ 80242 w 340407"/>
                <a:gd name="connsiteY9" fmla="*/ 228600 h 343665"/>
                <a:gd name="connsiteX10" fmla="*/ 106436 w 340407"/>
                <a:gd name="connsiteY10" fmla="*/ 190500 h 343665"/>
                <a:gd name="connsiteX11" fmla="*/ 108817 w 340407"/>
                <a:gd name="connsiteY11" fmla="*/ 166688 h 343665"/>
                <a:gd name="connsiteX12" fmla="*/ 51667 w 340407"/>
                <a:gd name="connsiteY12" fmla="*/ 100013 h 343665"/>
                <a:gd name="connsiteX13" fmla="*/ 4042 w 340407"/>
                <a:gd name="connsiteY13" fmla="*/ 50006 h 343665"/>
                <a:gd name="connsiteX14" fmla="*/ 8805 w 340407"/>
                <a:gd name="connsiteY14" fmla="*/ 14288 h 343665"/>
                <a:gd name="connsiteX15" fmla="*/ 58811 w 340407"/>
                <a:gd name="connsiteY15" fmla="*/ 0 h 343665"/>
                <a:gd name="connsiteX16" fmla="*/ 120723 w 340407"/>
                <a:gd name="connsiteY16" fmla="*/ 4763 h 343665"/>
                <a:gd name="connsiteX0" fmla="*/ 120723 w 340407"/>
                <a:gd name="connsiteY0" fmla="*/ 4763 h 343665"/>
                <a:gd name="connsiteX1" fmla="*/ 218355 w 340407"/>
                <a:gd name="connsiteY1" fmla="*/ 42863 h 343665"/>
                <a:gd name="connsiteX2" fmla="*/ 289792 w 340407"/>
                <a:gd name="connsiteY2" fmla="*/ 100013 h 343665"/>
                <a:gd name="connsiteX3" fmla="*/ 335036 w 340407"/>
                <a:gd name="connsiteY3" fmla="*/ 180975 h 343665"/>
                <a:gd name="connsiteX4" fmla="*/ 332655 w 340407"/>
                <a:gd name="connsiteY4" fmla="*/ 259556 h 343665"/>
                <a:gd name="connsiteX5" fmla="*/ 273124 w 340407"/>
                <a:gd name="connsiteY5" fmla="*/ 319087 h 343665"/>
                <a:gd name="connsiteX6" fmla="*/ 187399 w 340407"/>
                <a:gd name="connsiteY6" fmla="*/ 342900 h 343665"/>
                <a:gd name="connsiteX7" fmla="*/ 118342 w 340407"/>
                <a:gd name="connsiteY7" fmla="*/ 333375 h 343665"/>
                <a:gd name="connsiteX8" fmla="*/ 77861 w 340407"/>
                <a:gd name="connsiteY8" fmla="*/ 290513 h 343665"/>
                <a:gd name="connsiteX9" fmla="*/ 80242 w 340407"/>
                <a:gd name="connsiteY9" fmla="*/ 228600 h 343665"/>
                <a:gd name="connsiteX10" fmla="*/ 106436 w 340407"/>
                <a:gd name="connsiteY10" fmla="*/ 190500 h 343665"/>
                <a:gd name="connsiteX11" fmla="*/ 108817 w 340407"/>
                <a:gd name="connsiteY11" fmla="*/ 166688 h 343665"/>
                <a:gd name="connsiteX12" fmla="*/ 51667 w 340407"/>
                <a:gd name="connsiteY12" fmla="*/ 104776 h 343665"/>
                <a:gd name="connsiteX13" fmla="*/ 4042 w 340407"/>
                <a:gd name="connsiteY13" fmla="*/ 50006 h 343665"/>
                <a:gd name="connsiteX14" fmla="*/ 8805 w 340407"/>
                <a:gd name="connsiteY14" fmla="*/ 14288 h 343665"/>
                <a:gd name="connsiteX15" fmla="*/ 58811 w 340407"/>
                <a:gd name="connsiteY15" fmla="*/ 0 h 343665"/>
                <a:gd name="connsiteX16" fmla="*/ 120723 w 340407"/>
                <a:gd name="connsiteY16" fmla="*/ 4763 h 34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407" h="343665">
                  <a:moveTo>
                    <a:pt x="120723" y="4763"/>
                  </a:moveTo>
                  <a:cubicBezTo>
                    <a:pt x="147314" y="11907"/>
                    <a:pt x="190177" y="26988"/>
                    <a:pt x="218355" y="42863"/>
                  </a:cubicBezTo>
                  <a:cubicBezTo>
                    <a:pt x="246533" y="58738"/>
                    <a:pt x="270345" y="76994"/>
                    <a:pt x="289792" y="100013"/>
                  </a:cubicBezTo>
                  <a:cubicBezTo>
                    <a:pt x="309239" y="123032"/>
                    <a:pt x="327892" y="154385"/>
                    <a:pt x="335036" y="180975"/>
                  </a:cubicBezTo>
                  <a:cubicBezTo>
                    <a:pt x="342180" y="207566"/>
                    <a:pt x="342974" y="236537"/>
                    <a:pt x="332655" y="259556"/>
                  </a:cubicBezTo>
                  <a:cubicBezTo>
                    <a:pt x="322336" y="282575"/>
                    <a:pt x="297333" y="305196"/>
                    <a:pt x="273124" y="319087"/>
                  </a:cubicBezTo>
                  <a:cubicBezTo>
                    <a:pt x="248915" y="332978"/>
                    <a:pt x="213196" y="340519"/>
                    <a:pt x="187399" y="342900"/>
                  </a:cubicBezTo>
                  <a:cubicBezTo>
                    <a:pt x="161602" y="345281"/>
                    <a:pt x="136598" y="342106"/>
                    <a:pt x="118342" y="333375"/>
                  </a:cubicBezTo>
                  <a:cubicBezTo>
                    <a:pt x="100086" y="324644"/>
                    <a:pt x="84211" y="307975"/>
                    <a:pt x="77861" y="290513"/>
                  </a:cubicBezTo>
                  <a:cubicBezTo>
                    <a:pt x="71511" y="273051"/>
                    <a:pt x="75479" y="245269"/>
                    <a:pt x="80242" y="228600"/>
                  </a:cubicBezTo>
                  <a:cubicBezTo>
                    <a:pt x="85004" y="211931"/>
                    <a:pt x="101674" y="200819"/>
                    <a:pt x="106436" y="190500"/>
                  </a:cubicBezTo>
                  <a:cubicBezTo>
                    <a:pt x="111198" y="180181"/>
                    <a:pt x="117945" y="180975"/>
                    <a:pt x="108817" y="166688"/>
                  </a:cubicBezTo>
                  <a:cubicBezTo>
                    <a:pt x="99689" y="152401"/>
                    <a:pt x="69129" y="124223"/>
                    <a:pt x="51667" y="104776"/>
                  </a:cubicBezTo>
                  <a:cubicBezTo>
                    <a:pt x="34205" y="85329"/>
                    <a:pt x="11186" y="65087"/>
                    <a:pt x="4042" y="50006"/>
                  </a:cubicBezTo>
                  <a:cubicBezTo>
                    <a:pt x="-3102" y="34925"/>
                    <a:pt x="-323" y="22622"/>
                    <a:pt x="8805" y="14288"/>
                  </a:cubicBezTo>
                  <a:cubicBezTo>
                    <a:pt x="17933" y="5954"/>
                    <a:pt x="40158" y="1588"/>
                    <a:pt x="58811" y="0"/>
                  </a:cubicBezTo>
                  <a:lnTo>
                    <a:pt x="120723" y="4763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465E28">
                    <a:shade val="30000"/>
                    <a:satMod val="115000"/>
                  </a:srgbClr>
                </a:gs>
                <a:gs pos="50000">
                  <a:srgbClr val="465E28">
                    <a:shade val="67500"/>
                    <a:satMod val="115000"/>
                  </a:srgbClr>
                </a:gs>
                <a:gs pos="100000">
                  <a:srgbClr val="465E28">
                    <a:shade val="100000"/>
                    <a:satMod val="115000"/>
                  </a:srgbClr>
                </a:gs>
              </a:gsLst>
              <a:lin ang="16200000" scaled="1"/>
              <a:tileRect/>
            </a:gradFill>
            <a:ln w="19050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39" name="任意多边形 1238"/>
            <p:cNvSpPr/>
            <p:nvPr/>
          </p:nvSpPr>
          <p:spPr>
            <a:xfrm>
              <a:off x="8508201" y="2708972"/>
              <a:ext cx="196591" cy="286703"/>
            </a:xfrm>
            <a:custGeom>
              <a:avLst/>
              <a:gdLst>
                <a:gd name="connsiteX0" fmla="*/ 154827 w 200817"/>
                <a:gd name="connsiteY0" fmla="*/ 61914 h 288196"/>
                <a:gd name="connsiteX1" fmla="*/ 173877 w 200817"/>
                <a:gd name="connsiteY1" fmla="*/ 119064 h 288196"/>
                <a:gd name="connsiteX2" fmla="*/ 197690 w 200817"/>
                <a:gd name="connsiteY2" fmla="*/ 171451 h 288196"/>
                <a:gd name="connsiteX3" fmla="*/ 197690 w 200817"/>
                <a:gd name="connsiteY3" fmla="*/ 221458 h 288196"/>
                <a:gd name="connsiteX4" fmla="*/ 171496 w 200817"/>
                <a:gd name="connsiteY4" fmla="*/ 266701 h 288196"/>
                <a:gd name="connsiteX5" fmla="*/ 107202 w 200817"/>
                <a:gd name="connsiteY5" fmla="*/ 288133 h 288196"/>
                <a:gd name="connsiteX6" fmla="*/ 40527 w 200817"/>
                <a:gd name="connsiteY6" fmla="*/ 271464 h 288196"/>
                <a:gd name="connsiteX7" fmla="*/ 19096 w 200817"/>
                <a:gd name="connsiteY7" fmla="*/ 223839 h 288196"/>
                <a:gd name="connsiteX8" fmla="*/ 28621 w 200817"/>
                <a:gd name="connsiteY8" fmla="*/ 154783 h 288196"/>
                <a:gd name="connsiteX9" fmla="*/ 28621 w 200817"/>
                <a:gd name="connsiteY9" fmla="*/ 90489 h 288196"/>
                <a:gd name="connsiteX10" fmla="*/ 46 w 200817"/>
                <a:gd name="connsiteY10" fmla="*/ 38101 h 288196"/>
                <a:gd name="connsiteX11" fmla="*/ 23859 w 200817"/>
                <a:gd name="connsiteY11" fmla="*/ 7145 h 288196"/>
                <a:gd name="connsiteX12" fmla="*/ 90534 w 200817"/>
                <a:gd name="connsiteY12" fmla="*/ 2383 h 288196"/>
                <a:gd name="connsiteX13" fmla="*/ 154827 w 200817"/>
                <a:gd name="connsiteY13" fmla="*/ 61914 h 288196"/>
                <a:gd name="connsiteX0" fmla="*/ 152459 w 198449"/>
                <a:gd name="connsiteY0" fmla="*/ 61914 h 288196"/>
                <a:gd name="connsiteX1" fmla="*/ 171509 w 198449"/>
                <a:gd name="connsiteY1" fmla="*/ 119064 h 288196"/>
                <a:gd name="connsiteX2" fmla="*/ 195322 w 198449"/>
                <a:gd name="connsiteY2" fmla="*/ 171451 h 288196"/>
                <a:gd name="connsiteX3" fmla="*/ 195322 w 198449"/>
                <a:gd name="connsiteY3" fmla="*/ 221458 h 288196"/>
                <a:gd name="connsiteX4" fmla="*/ 169128 w 198449"/>
                <a:gd name="connsiteY4" fmla="*/ 266701 h 288196"/>
                <a:gd name="connsiteX5" fmla="*/ 104834 w 198449"/>
                <a:gd name="connsiteY5" fmla="*/ 288133 h 288196"/>
                <a:gd name="connsiteX6" fmla="*/ 38159 w 198449"/>
                <a:gd name="connsiteY6" fmla="*/ 271464 h 288196"/>
                <a:gd name="connsiteX7" fmla="*/ 16728 w 198449"/>
                <a:gd name="connsiteY7" fmla="*/ 223839 h 288196"/>
                <a:gd name="connsiteX8" fmla="*/ 26253 w 198449"/>
                <a:gd name="connsiteY8" fmla="*/ 154783 h 288196"/>
                <a:gd name="connsiteX9" fmla="*/ 26253 w 198449"/>
                <a:gd name="connsiteY9" fmla="*/ 90489 h 288196"/>
                <a:gd name="connsiteX10" fmla="*/ 60 w 198449"/>
                <a:gd name="connsiteY10" fmla="*/ 38101 h 288196"/>
                <a:gd name="connsiteX11" fmla="*/ 21491 w 198449"/>
                <a:gd name="connsiteY11" fmla="*/ 7145 h 288196"/>
                <a:gd name="connsiteX12" fmla="*/ 88166 w 198449"/>
                <a:gd name="connsiteY12" fmla="*/ 2383 h 288196"/>
                <a:gd name="connsiteX13" fmla="*/ 152459 w 198449"/>
                <a:gd name="connsiteY13" fmla="*/ 61914 h 288196"/>
                <a:gd name="connsiteX0" fmla="*/ 152405 w 198395"/>
                <a:gd name="connsiteY0" fmla="*/ 62397 h 288679"/>
                <a:gd name="connsiteX1" fmla="*/ 171455 w 198395"/>
                <a:gd name="connsiteY1" fmla="*/ 119547 h 288679"/>
                <a:gd name="connsiteX2" fmla="*/ 195268 w 198395"/>
                <a:gd name="connsiteY2" fmla="*/ 171934 h 288679"/>
                <a:gd name="connsiteX3" fmla="*/ 195268 w 198395"/>
                <a:gd name="connsiteY3" fmla="*/ 221941 h 288679"/>
                <a:gd name="connsiteX4" fmla="*/ 169074 w 198395"/>
                <a:gd name="connsiteY4" fmla="*/ 267184 h 288679"/>
                <a:gd name="connsiteX5" fmla="*/ 104780 w 198395"/>
                <a:gd name="connsiteY5" fmla="*/ 288616 h 288679"/>
                <a:gd name="connsiteX6" fmla="*/ 38105 w 198395"/>
                <a:gd name="connsiteY6" fmla="*/ 271947 h 288679"/>
                <a:gd name="connsiteX7" fmla="*/ 16674 w 198395"/>
                <a:gd name="connsiteY7" fmla="*/ 224322 h 288679"/>
                <a:gd name="connsiteX8" fmla="*/ 26199 w 198395"/>
                <a:gd name="connsiteY8" fmla="*/ 155266 h 288679"/>
                <a:gd name="connsiteX9" fmla="*/ 26199 w 198395"/>
                <a:gd name="connsiteY9" fmla="*/ 90972 h 288679"/>
                <a:gd name="connsiteX10" fmla="*/ 6 w 198395"/>
                <a:gd name="connsiteY10" fmla="*/ 38584 h 288679"/>
                <a:gd name="connsiteX11" fmla="*/ 28581 w 198395"/>
                <a:gd name="connsiteY11" fmla="*/ 12390 h 288679"/>
                <a:gd name="connsiteX12" fmla="*/ 88112 w 198395"/>
                <a:gd name="connsiteY12" fmla="*/ 2866 h 288679"/>
                <a:gd name="connsiteX13" fmla="*/ 152405 w 198395"/>
                <a:gd name="connsiteY13" fmla="*/ 62397 h 288679"/>
                <a:gd name="connsiteX0" fmla="*/ 152405 w 198395"/>
                <a:gd name="connsiteY0" fmla="*/ 60421 h 286703"/>
                <a:gd name="connsiteX1" fmla="*/ 171455 w 198395"/>
                <a:gd name="connsiteY1" fmla="*/ 117571 h 286703"/>
                <a:gd name="connsiteX2" fmla="*/ 195268 w 198395"/>
                <a:gd name="connsiteY2" fmla="*/ 169958 h 286703"/>
                <a:gd name="connsiteX3" fmla="*/ 195268 w 198395"/>
                <a:gd name="connsiteY3" fmla="*/ 219965 h 286703"/>
                <a:gd name="connsiteX4" fmla="*/ 169074 w 198395"/>
                <a:gd name="connsiteY4" fmla="*/ 265208 h 286703"/>
                <a:gd name="connsiteX5" fmla="*/ 104780 w 198395"/>
                <a:gd name="connsiteY5" fmla="*/ 286640 h 286703"/>
                <a:gd name="connsiteX6" fmla="*/ 38105 w 198395"/>
                <a:gd name="connsiteY6" fmla="*/ 269971 h 286703"/>
                <a:gd name="connsiteX7" fmla="*/ 16674 w 198395"/>
                <a:gd name="connsiteY7" fmla="*/ 222346 h 286703"/>
                <a:gd name="connsiteX8" fmla="*/ 26199 w 198395"/>
                <a:gd name="connsiteY8" fmla="*/ 153290 h 286703"/>
                <a:gd name="connsiteX9" fmla="*/ 26199 w 198395"/>
                <a:gd name="connsiteY9" fmla="*/ 88996 h 286703"/>
                <a:gd name="connsiteX10" fmla="*/ 6 w 198395"/>
                <a:gd name="connsiteY10" fmla="*/ 36608 h 286703"/>
                <a:gd name="connsiteX11" fmla="*/ 28581 w 198395"/>
                <a:gd name="connsiteY11" fmla="*/ 10414 h 286703"/>
                <a:gd name="connsiteX12" fmla="*/ 100018 w 198395"/>
                <a:gd name="connsiteY12" fmla="*/ 3271 h 286703"/>
                <a:gd name="connsiteX13" fmla="*/ 152405 w 198395"/>
                <a:gd name="connsiteY13" fmla="*/ 60421 h 286703"/>
                <a:gd name="connsiteX0" fmla="*/ 152405 w 196591"/>
                <a:gd name="connsiteY0" fmla="*/ 60421 h 286703"/>
                <a:gd name="connsiteX1" fmla="*/ 171455 w 196591"/>
                <a:gd name="connsiteY1" fmla="*/ 117571 h 286703"/>
                <a:gd name="connsiteX2" fmla="*/ 190506 w 196591"/>
                <a:gd name="connsiteY2" fmla="*/ 167577 h 286703"/>
                <a:gd name="connsiteX3" fmla="*/ 195268 w 196591"/>
                <a:gd name="connsiteY3" fmla="*/ 219965 h 286703"/>
                <a:gd name="connsiteX4" fmla="*/ 169074 w 196591"/>
                <a:gd name="connsiteY4" fmla="*/ 265208 h 286703"/>
                <a:gd name="connsiteX5" fmla="*/ 104780 w 196591"/>
                <a:gd name="connsiteY5" fmla="*/ 286640 h 286703"/>
                <a:gd name="connsiteX6" fmla="*/ 38105 w 196591"/>
                <a:gd name="connsiteY6" fmla="*/ 269971 h 286703"/>
                <a:gd name="connsiteX7" fmla="*/ 16674 w 196591"/>
                <a:gd name="connsiteY7" fmla="*/ 222346 h 286703"/>
                <a:gd name="connsiteX8" fmla="*/ 26199 w 196591"/>
                <a:gd name="connsiteY8" fmla="*/ 153290 h 286703"/>
                <a:gd name="connsiteX9" fmla="*/ 26199 w 196591"/>
                <a:gd name="connsiteY9" fmla="*/ 88996 h 286703"/>
                <a:gd name="connsiteX10" fmla="*/ 6 w 196591"/>
                <a:gd name="connsiteY10" fmla="*/ 36608 h 286703"/>
                <a:gd name="connsiteX11" fmla="*/ 28581 w 196591"/>
                <a:gd name="connsiteY11" fmla="*/ 10414 h 286703"/>
                <a:gd name="connsiteX12" fmla="*/ 100018 w 196591"/>
                <a:gd name="connsiteY12" fmla="*/ 3271 h 286703"/>
                <a:gd name="connsiteX13" fmla="*/ 152405 w 196591"/>
                <a:gd name="connsiteY13" fmla="*/ 60421 h 286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591" h="286703">
                  <a:moveTo>
                    <a:pt x="152405" y="60421"/>
                  </a:moveTo>
                  <a:cubicBezTo>
                    <a:pt x="164311" y="79471"/>
                    <a:pt x="165105" y="99712"/>
                    <a:pt x="171455" y="117571"/>
                  </a:cubicBezTo>
                  <a:cubicBezTo>
                    <a:pt x="177805" y="135430"/>
                    <a:pt x="186537" y="150511"/>
                    <a:pt x="190506" y="167577"/>
                  </a:cubicBezTo>
                  <a:cubicBezTo>
                    <a:pt x="194475" y="184643"/>
                    <a:pt x="198840" y="203693"/>
                    <a:pt x="195268" y="219965"/>
                  </a:cubicBezTo>
                  <a:cubicBezTo>
                    <a:pt x="191696" y="236237"/>
                    <a:pt x="184155" y="254095"/>
                    <a:pt x="169074" y="265208"/>
                  </a:cubicBezTo>
                  <a:cubicBezTo>
                    <a:pt x="153993" y="276321"/>
                    <a:pt x="126608" y="285846"/>
                    <a:pt x="104780" y="286640"/>
                  </a:cubicBezTo>
                  <a:cubicBezTo>
                    <a:pt x="82952" y="287434"/>
                    <a:pt x="52789" y="280687"/>
                    <a:pt x="38105" y="269971"/>
                  </a:cubicBezTo>
                  <a:cubicBezTo>
                    <a:pt x="23421" y="259255"/>
                    <a:pt x="18658" y="241793"/>
                    <a:pt x="16674" y="222346"/>
                  </a:cubicBezTo>
                  <a:cubicBezTo>
                    <a:pt x="14690" y="202899"/>
                    <a:pt x="24612" y="175515"/>
                    <a:pt x="26199" y="153290"/>
                  </a:cubicBezTo>
                  <a:cubicBezTo>
                    <a:pt x="27786" y="131065"/>
                    <a:pt x="30564" y="108443"/>
                    <a:pt x="26199" y="88996"/>
                  </a:cubicBezTo>
                  <a:cubicBezTo>
                    <a:pt x="21834" y="69549"/>
                    <a:pt x="-391" y="49705"/>
                    <a:pt x="6" y="36608"/>
                  </a:cubicBezTo>
                  <a:cubicBezTo>
                    <a:pt x="403" y="23511"/>
                    <a:pt x="13500" y="16367"/>
                    <a:pt x="28581" y="10414"/>
                  </a:cubicBezTo>
                  <a:cubicBezTo>
                    <a:pt x="43662" y="4461"/>
                    <a:pt x="79381" y="-5063"/>
                    <a:pt x="100018" y="3271"/>
                  </a:cubicBezTo>
                  <a:cubicBezTo>
                    <a:pt x="120655" y="11605"/>
                    <a:pt x="140499" y="41371"/>
                    <a:pt x="152405" y="6042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465E28">
                    <a:shade val="30000"/>
                    <a:satMod val="115000"/>
                  </a:srgbClr>
                </a:gs>
                <a:gs pos="50000">
                  <a:srgbClr val="465E28">
                    <a:shade val="67500"/>
                    <a:satMod val="115000"/>
                  </a:srgbClr>
                </a:gs>
                <a:gs pos="100000">
                  <a:srgbClr val="465E28">
                    <a:shade val="100000"/>
                    <a:satMod val="115000"/>
                  </a:srgbClr>
                </a:gs>
              </a:gsLst>
              <a:lin ang="16200000" scaled="1"/>
              <a:tileRect/>
            </a:gradFill>
            <a:ln w="19050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40" name="任意多边形 1239"/>
            <p:cNvSpPr/>
            <p:nvPr/>
          </p:nvSpPr>
          <p:spPr>
            <a:xfrm>
              <a:off x="8245208" y="3075183"/>
              <a:ext cx="508821" cy="671976"/>
            </a:xfrm>
            <a:custGeom>
              <a:avLst/>
              <a:gdLst>
                <a:gd name="connsiteX0" fmla="*/ 503952 w 508821"/>
                <a:gd name="connsiteY0" fmla="*/ 53 h 671976"/>
                <a:gd name="connsiteX1" fmla="*/ 508268 w 508821"/>
                <a:gd name="connsiteY1" fmla="*/ 10917 h 671976"/>
                <a:gd name="connsiteX2" fmla="*/ 501124 w 508821"/>
                <a:gd name="connsiteY2" fmla="*/ 91880 h 671976"/>
                <a:gd name="connsiteX3" fmla="*/ 474931 w 508821"/>
                <a:gd name="connsiteY3" fmla="*/ 268092 h 671976"/>
                <a:gd name="connsiteX4" fmla="*/ 439212 w 508821"/>
                <a:gd name="connsiteY4" fmla="*/ 444305 h 671976"/>
                <a:gd name="connsiteX5" fmla="*/ 382062 w 508821"/>
                <a:gd name="connsiteY5" fmla="*/ 568130 h 671976"/>
                <a:gd name="connsiteX6" fmla="*/ 308243 w 508821"/>
                <a:gd name="connsiteY6" fmla="*/ 618136 h 671976"/>
                <a:gd name="connsiteX7" fmla="*/ 224899 w 508821"/>
                <a:gd name="connsiteY7" fmla="*/ 608611 h 671976"/>
                <a:gd name="connsiteX8" fmla="*/ 136793 w 508821"/>
                <a:gd name="connsiteY8" fmla="*/ 580036 h 671976"/>
                <a:gd name="connsiteX9" fmla="*/ 120124 w 508821"/>
                <a:gd name="connsiteY9" fmla="*/ 610992 h 671976"/>
                <a:gd name="connsiteX10" fmla="*/ 93931 w 508821"/>
                <a:gd name="connsiteY10" fmla="*/ 670523 h 671976"/>
                <a:gd name="connsiteX11" fmla="*/ 29637 w 508821"/>
                <a:gd name="connsiteY11" fmla="*/ 644330 h 671976"/>
                <a:gd name="connsiteX12" fmla="*/ 1062 w 508821"/>
                <a:gd name="connsiteY12" fmla="*/ 544317 h 671976"/>
                <a:gd name="connsiteX13" fmla="*/ 10587 w 508821"/>
                <a:gd name="connsiteY13" fmla="*/ 399061 h 671976"/>
                <a:gd name="connsiteX14" fmla="*/ 12968 w 508821"/>
                <a:gd name="connsiteY14" fmla="*/ 265711 h 671976"/>
                <a:gd name="connsiteX15" fmla="*/ 10587 w 508821"/>
                <a:gd name="connsiteY15" fmla="*/ 172842 h 671976"/>
                <a:gd name="connsiteX16" fmla="*/ 22493 w 508821"/>
                <a:gd name="connsiteY16" fmla="*/ 103786 h 671976"/>
                <a:gd name="connsiteX17" fmla="*/ 98693 w 508821"/>
                <a:gd name="connsiteY17" fmla="*/ 41873 h 671976"/>
                <a:gd name="connsiteX18" fmla="*/ 215374 w 508821"/>
                <a:gd name="connsiteY18" fmla="*/ 13298 h 671976"/>
                <a:gd name="connsiteX19" fmla="*/ 243949 w 508821"/>
                <a:gd name="connsiteY19" fmla="*/ 13298 h 671976"/>
                <a:gd name="connsiteX20" fmla="*/ 260618 w 508821"/>
                <a:gd name="connsiteY20" fmla="*/ 56161 h 671976"/>
                <a:gd name="connsiteX21" fmla="*/ 241568 w 508821"/>
                <a:gd name="connsiteY21" fmla="*/ 141886 h 671976"/>
                <a:gd name="connsiteX22" fmla="*/ 220137 w 508821"/>
                <a:gd name="connsiteY22" fmla="*/ 215705 h 671976"/>
                <a:gd name="connsiteX23" fmla="*/ 193943 w 508821"/>
                <a:gd name="connsiteY23" fmla="*/ 310955 h 671976"/>
                <a:gd name="connsiteX24" fmla="*/ 170131 w 508821"/>
                <a:gd name="connsiteY24" fmla="*/ 406205 h 671976"/>
                <a:gd name="connsiteX25" fmla="*/ 155843 w 508821"/>
                <a:gd name="connsiteY25" fmla="*/ 475261 h 671976"/>
                <a:gd name="connsiteX26" fmla="*/ 227281 w 508821"/>
                <a:gd name="connsiteY26" fmla="*/ 503836 h 671976"/>
                <a:gd name="connsiteX27" fmla="*/ 303481 w 508821"/>
                <a:gd name="connsiteY27" fmla="*/ 491930 h 671976"/>
                <a:gd name="connsiteX28" fmla="*/ 324019 w 508821"/>
                <a:gd name="connsiteY28" fmla="*/ 429869 h 671976"/>
                <a:gd name="connsiteX29" fmla="*/ 329396 w 508821"/>
                <a:gd name="connsiteY29" fmla="*/ 396918 h 671976"/>
                <a:gd name="connsiteX30" fmla="*/ 286811 w 508821"/>
                <a:gd name="connsiteY30" fmla="*/ 389536 h 671976"/>
                <a:gd name="connsiteX31" fmla="*/ 203467 w 508821"/>
                <a:gd name="connsiteY31" fmla="*/ 375248 h 671976"/>
                <a:gd name="connsiteX32" fmla="*/ 181322 w 508821"/>
                <a:gd name="connsiteY32" fmla="*/ 369909 h 671976"/>
                <a:gd name="connsiteX33" fmla="*/ 183674 w 508821"/>
                <a:gd name="connsiteY33" fmla="*/ 360217 h 671976"/>
                <a:gd name="connsiteX34" fmla="*/ 196324 w 508821"/>
                <a:gd name="connsiteY34" fmla="*/ 310955 h 671976"/>
                <a:gd name="connsiteX35" fmla="*/ 204334 w 508821"/>
                <a:gd name="connsiteY35" fmla="*/ 281345 h 671976"/>
                <a:gd name="connsiteX36" fmla="*/ 225494 w 508821"/>
                <a:gd name="connsiteY36" fmla="*/ 287142 h 671976"/>
                <a:gd name="connsiteX37" fmla="*/ 272523 w 508821"/>
                <a:gd name="connsiteY37" fmla="*/ 294286 h 671976"/>
                <a:gd name="connsiteX38" fmla="*/ 313004 w 508821"/>
                <a:gd name="connsiteY38" fmla="*/ 293542 h 671976"/>
                <a:gd name="connsiteX39" fmla="*/ 343958 w 508821"/>
                <a:gd name="connsiteY39" fmla="*/ 289811 h 671976"/>
                <a:gd name="connsiteX40" fmla="*/ 345301 w 508821"/>
                <a:gd name="connsiteY40" fmla="*/ 278213 h 671976"/>
                <a:gd name="connsiteX41" fmla="*/ 351106 w 508821"/>
                <a:gd name="connsiteY41" fmla="*/ 208561 h 671976"/>
                <a:gd name="connsiteX42" fmla="*/ 363012 w 508821"/>
                <a:gd name="connsiteY42" fmla="*/ 96642 h 671976"/>
                <a:gd name="connsiteX43" fmla="*/ 413018 w 508821"/>
                <a:gd name="connsiteY43" fmla="*/ 60923 h 671976"/>
                <a:gd name="connsiteX44" fmla="*/ 489218 w 508821"/>
                <a:gd name="connsiteY44" fmla="*/ 6155 h 671976"/>
                <a:gd name="connsiteX45" fmla="*/ 503952 w 508821"/>
                <a:gd name="connsiteY45" fmla="*/ 53 h 671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08821" h="671976">
                  <a:moveTo>
                    <a:pt x="503952" y="53"/>
                  </a:moveTo>
                  <a:cubicBezTo>
                    <a:pt x="506482" y="499"/>
                    <a:pt x="507276" y="3773"/>
                    <a:pt x="508268" y="10917"/>
                  </a:cubicBezTo>
                  <a:cubicBezTo>
                    <a:pt x="510252" y="25204"/>
                    <a:pt x="506680" y="49017"/>
                    <a:pt x="501124" y="91880"/>
                  </a:cubicBezTo>
                  <a:cubicBezTo>
                    <a:pt x="495568" y="134742"/>
                    <a:pt x="485250" y="209355"/>
                    <a:pt x="474931" y="268092"/>
                  </a:cubicBezTo>
                  <a:cubicBezTo>
                    <a:pt x="464612" y="326829"/>
                    <a:pt x="454690" y="394299"/>
                    <a:pt x="439212" y="444305"/>
                  </a:cubicBezTo>
                  <a:cubicBezTo>
                    <a:pt x="423734" y="494311"/>
                    <a:pt x="403890" y="539158"/>
                    <a:pt x="382062" y="568130"/>
                  </a:cubicBezTo>
                  <a:cubicBezTo>
                    <a:pt x="360234" y="597102"/>
                    <a:pt x="334437" y="611389"/>
                    <a:pt x="308243" y="618136"/>
                  </a:cubicBezTo>
                  <a:cubicBezTo>
                    <a:pt x="282049" y="624883"/>
                    <a:pt x="253474" y="614961"/>
                    <a:pt x="224899" y="608611"/>
                  </a:cubicBezTo>
                  <a:cubicBezTo>
                    <a:pt x="196324" y="602261"/>
                    <a:pt x="154255" y="579639"/>
                    <a:pt x="136793" y="580036"/>
                  </a:cubicBezTo>
                  <a:cubicBezTo>
                    <a:pt x="119331" y="580433"/>
                    <a:pt x="127268" y="595911"/>
                    <a:pt x="120124" y="610992"/>
                  </a:cubicBezTo>
                  <a:cubicBezTo>
                    <a:pt x="112980" y="626073"/>
                    <a:pt x="109012" y="664967"/>
                    <a:pt x="93931" y="670523"/>
                  </a:cubicBezTo>
                  <a:cubicBezTo>
                    <a:pt x="78850" y="676079"/>
                    <a:pt x="45115" y="665364"/>
                    <a:pt x="29637" y="644330"/>
                  </a:cubicBezTo>
                  <a:cubicBezTo>
                    <a:pt x="14159" y="623296"/>
                    <a:pt x="5824" y="585592"/>
                    <a:pt x="1062" y="544317"/>
                  </a:cubicBezTo>
                  <a:cubicBezTo>
                    <a:pt x="-3700" y="503042"/>
                    <a:pt x="9000" y="445495"/>
                    <a:pt x="10587" y="399061"/>
                  </a:cubicBezTo>
                  <a:cubicBezTo>
                    <a:pt x="12174" y="352627"/>
                    <a:pt x="12968" y="303414"/>
                    <a:pt x="12968" y="265711"/>
                  </a:cubicBezTo>
                  <a:cubicBezTo>
                    <a:pt x="12968" y="228008"/>
                    <a:pt x="9000" y="199829"/>
                    <a:pt x="10587" y="172842"/>
                  </a:cubicBezTo>
                  <a:cubicBezTo>
                    <a:pt x="12174" y="145855"/>
                    <a:pt x="7809" y="125614"/>
                    <a:pt x="22493" y="103786"/>
                  </a:cubicBezTo>
                  <a:cubicBezTo>
                    <a:pt x="37177" y="81958"/>
                    <a:pt x="66546" y="56954"/>
                    <a:pt x="98693" y="41873"/>
                  </a:cubicBezTo>
                  <a:cubicBezTo>
                    <a:pt x="130840" y="26792"/>
                    <a:pt x="191165" y="18060"/>
                    <a:pt x="215374" y="13298"/>
                  </a:cubicBezTo>
                  <a:cubicBezTo>
                    <a:pt x="239583" y="8536"/>
                    <a:pt x="236408" y="6154"/>
                    <a:pt x="243949" y="13298"/>
                  </a:cubicBezTo>
                  <a:cubicBezTo>
                    <a:pt x="251490" y="20442"/>
                    <a:pt x="261015" y="34730"/>
                    <a:pt x="260618" y="56161"/>
                  </a:cubicBezTo>
                  <a:cubicBezTo>
                    <a:pt x="260221" y="77592"/>
                    <a:pt x="248315" y="115295"/>
                    <a:pt x="241568" y="141886"/>
                  </a:cubicBezTo>
                  <a:cubicBezTo>
                    <a:pt x="234821" y="168477"/>
                    <a:pt x="228075" y="187527"/>
                    <a:pt x="220137" y="215705"/>
                  </a:cubicBezTo>
                  <a:cubicBezTo>
                    <a:pt x="212200" y="243883"/>
                    <a:pt x="202277" y="279205"/>
                    <a:pt x="193943" y="310955"/>
                  </a:cubicBezTo>
                  <a:cubicBezTo>
                    <a:pt x="185609" y="342705"/>
                    <a:pt x="176481" y="378821"/>
                    <a:pt x="170131" y="406205"/>
                  </a:cubicBezTo>
                  <a:cubicBezTo>
                    <a:pt x="163781" y="433589"/>
                    <a:pt x="146318" y="458989"/>
                    <a:pt x="155843" y="475261"/>
                  </a:cubicBezTo>
                  <a:cubicBezTo>
                    <a:pt x="165368" y="491533"/>
                    <a:pt x="202675" y="501058"/>
                    <a:pt x="227281" y="503836"/>
                  </a:cubicBezTo>
                  <a:cubicBezTo>
                    <a:pt x="251887" y="506614"/>
                    <a:pt x="285225" y="517330"/>
                    <a:pt x="303481" y="491930"/>
                  </a:cubicBezTo>
                  <a:cubicBezTo>
                    <a:pt x="312609" y="479230"/>
                    <a:pt x="318959" y="455914"/>
                    <a:pt x="324019" y="429869"/>
                  </a:cubicBezTo>
                  <a:lnTo>
                    <a:pt x="329396" y="396918"/>
                  </a:lnTo>
                  <a:lnTo>
                    <a:pt x="286811" y="389536"/>
                  </a:lnTo>
                  <a:cubicBezTo>
                    <a:pt x="259427" y="386361"/>
                    <a:pt x="230058" y="381201"/>
                    <a:pt x="203467" y="375248"/>
                  </a:cubicBezTo>
                  <a:lnTo>
                    <a:pt x="181322" y="369909"/>
                  </a:lnTo>
                  <a:lnTo>
                    <a:pt x="183674" y="360217"/>
                  </a:lnTo>
                  <a:cubicBezTo>
                    <a:pt x="187791" y="343797"/>
                    <a:pt x="192157" y="326830"/>
                    <a:pt x="196324" y="310955"/>
                  </a:cubicBezTo>
                  <a:lnTo>
                    <a:pt x="204334" y="281345"/>
                  </a:lnTo>
                  <a:lnTo>
                    <a:pt x="225494" y="287142"/>
                  </a:lnTo>
                  <a:cubicBezTo>
                    <a:pt x="241865" y="290516"/>
                    <a:pt x="258831" y="293096"/>
                    <a:pt x="272523" y="294286"/>
                  </a:cubicBezTo>
                  <a:cubicBezTo>
                    <a:pt x="286215" y="295477"/>
                    <a:pt x="300205" y="294782"/>
                    <a:pt x="313004" y="293542"/>
                  </a:cubicBezTo>
                  <a:lnTo>
                    <a:pt x="343958" y="289811"/>
                  </a:lnTo>
                  <a:lnTo>
                    <a:pt x="345301" y="278213"/>
                  </a:lnTo>
                  <a:cubicBezTo>
                    <a:pt x="347335" y="253706"/>
                    <a:pt x="348923" y="229794"/>
                    <a:pt x="351106" y="208561"/>
                  </a:cubicBezTo>
                  <a:cubicBezTo>
                    <a:pt x="355472" y="166095"/>
                    <a:pt x="352693" y="121248"/>
                    <a:pt x="363012" y="96642"/>
                  </a:cubicBezTo>
                  <a:cubicBezTo>
                    <a:pt x="373331" y="72036"/>
                    <a:pt x="391984" y="76004"/>
                    <a:pt x="413018" y="60923"/>
                  </a:cubicBezTo>
                  <a:cubicBezTo>
                    <a:pt x="434052" y="45842"/>
                    <a:pt x="473343" y="14489"/>
                    <a:pt x="489218" y="6155"/>
                  </a:cubicBezTo>
                  <a:cubicBezTo>
                    <a:pt x="497155" y="1988"/>
                    <a:pt x="501422" y="-393"/>
                    <a:pt x="503952" y="53"/>
                  </a:cubicBezTo>
                  <a:close/>
                </a:path>
              </a:pathLst>
            </a:custGeom>
            <a:gradFill flip="none" rotWithShape="1">
              <a:gsLst>
                <a:gs pos="75250">
                  <a:srgbClr val="6F9640"/>
                </a:gs>
                <a:gs pos="25700">
                  <a:srgbClr val="6F9640"/>
                </a:gs>
                <a:gs pos="0">
                  <a:srgbClr val="CDE0B6"/>
                </a:gs>
                <a:gs pos="50000">
                  <a:srgbClr val="608137">
                    <a:shade val="67500"/>
                    <a:satMod val="115000"/>
                  </a:srgbClr>
                </a:gs>
                <a:gs pos="100000">
                  <a:srgbClr val="CDE0B6"/>
                </a:gs>
              </a:gsLst>
              <a:lin ang="10200000" scaled="0"/>
              <a:tileRect/>
            </a:gradFill>
            <a:ln w="3175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41" name="任意多边形 1240"/>
            <p:cNvSpPr/>
            <p:nvPr/>
          </p:nvSpPr>
          <p:spPr>
            <a:xfrm>
              <a:off x="8245369" y="3021099"/>
              <a:ext cx="272380" cy="198907"/>
            </a:xfrm>
            <a:custGeom>
              <a:avLst/>
              <a:gdLst>
                <a:gd name="connsiteX0" fmla="*/ 158062 w 272380"/>
                <a:gd name="connsiteY0" fmla="*/ 5470 h 198907"/>
                <a:gd name="connsiteX1" fmla="*/ 224737 w 272380"/>
                <a:gd name="connsiteY1" fmla="*/ 26901 h 198907"/>
                <a:gd name="connsiteX2" fmla="*/ 267600 w 272380"/>
                <a:gd name="connsiteY2" fmla="*/ 48332 h 198907"/>
                <a:gd name="connsiteX3" fmla="*/ 267600 w 272380"/>
                <a:gd name="connsiteY3" fmla="*/ 88814 h 198907"/>
                <a:gd name="connsiteX4" fmla="*/ 234262 w 272380"/>
                <a:gd name="connsiteY4" fmla="*/ 131676 h 198907"/>
                <a:gd name="connsiteX5" fmla="*/ 177112 w 272380"/>
                <a:gd name="connsiteY5" fmla="*/ 143582 h 198907"/>
                <a:gd name="connsiteX6" fmla="*/ 122344 w 272380"/>
                <a:gd name="connsiteY6" fmla="*/ 150726 h 198907"/>
                <a:gd name="connsiteX7" fmla="*/ 93769 w 272380"/>
                <a:gd name="connsiteY7" fmla="*/ 174539 h 198907"/>
                <a:gd name="connsiteX8" fmla="*/ 62812 w 272380"/>
                <a:gd name="connsiteY8" fmla="*/ 198351 h 198907"/>
                <a:gd name="connsiteX9" fmla="*/ 12806 w 272380"/>
                <a:gd name="connsiteY9" fmla="*/ 186445 h 198907"/>
                <a:gd name="connsiteX10" fmla="*/ 900 w 272380"/>
                <a:gd name="connsiteY10" fmla="*/ 134057 h 198907"/>
                <a:gd name="connsiteX11" fmla="*/ 5662 w 272380"/>
                <a:gd name="connsiteY11" fmla="*/ 65001 h 198907"/>
                <a:gd name="connsiteX12" fmla="*/ 43762 w 272380"/>
                <a:gd name="connsiteY12" fmla="*/ 19757 h 198907"/>
                <a:gd name="connsiteX13" fmla="*/ 96150 w 272380"/>
                <a:gd name="connsiteY13" fmla="*/ 707 h 198907"/>
                <a:gd name="connsiteX14" fmla="*/ 158062 w 272380"/>
                <a:gd name="connsiteY14" fmla="*/ 5470 h 198907"/>
                <a:gd name="connsiteX0" fmla="*/ 158062 w 272380"/>
                <a:gd name="connsiteY0" fmla="*/ 5470 h 198907"/>
                <a:gd name="connsiteX1" fmla="*/ 224737 w 272380"/>
                <a:gd name="connsiteY1" fmla="*/ 26901 h 198907"/>
                <a:gd name="connsiteX2" fmla="*/ 267600 w 272380"/>
                <a:gd name="connsiteY2" fmla="*/ 48332 h 198907"/>
                <a:gd name="connsiteX3" fmla="*/ 267600 w 272380"/>
                <a:gd name="connsiteY3" fmla="*/ 88814 h 198907"/>
                <a:gd name="connsiteX4" fmla="*/ 234262 w 272380"/>
                <a:gd name="connsiteY4" fmla="*/ 131676 h 198907"/>
                <a:gd name="connsiteX5" fmla="*/ 177112 w 272380"/>
                <a:gd name="connsiteY5" fmla="*/ 143582 h 198907"/>
                <a:gd name="connsiteX6" fmla="*/ 129487 w 272380"/>
                <a:gd name="connsiteY6" fmla="*/ 153107 h 198907"/>
                <a:gd name="connsiteX7" fmla="*/ 93769 w 272380"/>
                <a:gd name="connsiteY7" fmla="*/ 174539 h 198907"/>
                <a:gd name="connsiteX8" fmla="*/ 62812 w 272380"/>
                <a:gd name="connsiteY8" fmla="*/ 198351 h 198907"/>
                <a:gd name="connsiteX9" fmla="*/ 12806 w 272380"/>
                <a:gd name="connsiteY9" fmla="*/ 186445 h 198907"/>
                <a:gd name="connsiteX10" fmla="*/ 900 w 272380"/>
                <a:gd name="connsiteY10" fmla="*/ 134057 h 198907"/>
                <a:gd name="connsiteX11" fmla="*/ 5662 w 272380"/>
                <a:gd name="connsiteY11" fmla="*/ 65001 h 198907"/>
                <a:gd name="connsiteX12" fmla="*/ 43762 w 272380"/>
                <a:gd name="connsiteY12" fmla="*/ 19757 h 198907"/>
                <a:gd name="connsiteX13" fmla="*/ 96150 w 272380"/>
                <a:gd name="connsiteY13" fmla="*/ 707 h 198907"/>
                <a:gd name="connsiteX14" fmla="*/ 158062 w 272380"/>
                <a:gd name="connsiteY14" fmla="*/ 5470 h 19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72380" h="198907">
                  <a:moveTo>
                    <a:pt x="158062" y="5470"/>
                  </a:moveTo>
                  <a:cubicBezTo>
                    <a:pt x="179493" y="9836"/>
                    <a:pt x="206481" y="19757"/>
                    <a:pt x="224737" y="26901"/>
                  </a:cubicBezTo>
                  <a:cubicBezTo>
                    <a:pt x="242993" y="34045"/>
                    <a:pt x="260456" y="38013"/>
                    <a:pt x="267600" y="48332"/>
                  </a:cubicBezTo>
                  <a:cubicBezTo>
                    <a:pt x="274744" y="58651"/>
                    <a:pt x="273156" y="74923"/>
                    <a:pt x="267600" y="88814"/>
                  </a:cubicBezTo>
                  <a:cubicBezTo>
                    <a:pt x="262044" y="102705"/>
                    <a:pt x="249343" y="122548"/>
                    <a:pt x="234262" y="131676"/>
                  </a:cubicBezTo>
                  <a:cubicBezTo>
                    <a:pt x="219181" y="140804"/>
                    <a:pt x="194575" y="140010"/>
                    <a:pt x="177112" y="143582"/>
                  </a:cubicBezTo>
                  <a:cubicBezTo>
                    <a:pt x="159650" y="147154"/>
                    <a:pt x="143377" y="147948"/>
                    <a:pt x="129487" y="153107"/>
                  </a:cubicBezTo>
                  <a:cubicBezTo>
                    <a:pt x="115597" y="158266"/>
                    <a:pt x="104882" y="166998"/>
                    <a:pt x="93769" y="174539"/>
                  </a:cubicBezTo>
                  <a:cubicBezTo>
                    <a:pt x="82657" y="182080"/>
                    <a:pt x="76306" y="196367"/>
                    <a:pt x="62812" y="198351"/>
                  </a:cubicBezTo>
                  <a:cubicBezTo>
                    <a:pt x="49318" y="200335"/>
                    <a:pt x="23125" y="197161"/>
                    <a:pt x="12806" y="186445"/>
                  </a:cubicBezTo>
                  <a:cubicBezTo>
                    <a:pt x="2487" y="175729"/>
                    <a:pt x="2091" y="154298"/>
                    <a:pt x="900" y="134057"/>
                  </a:cubicBezTo>
                  <a:cubicBezTo>
                    <a:pt x="-291" y="113816"/>
                    <a:pt x="-1482" y="84051"/>
                    <a:pt x="5662" y="65001"/>
                  </a:cubicBezTo>
                  <a:cubicBezTo>
                    <a:pt x="12806" y="45951"/>
                    <a:pt x="28681" y="30473"/>
                    <a:pt x="43762" y="19757"/>
                  </a:cubicBezTo>
                  <a:cubicBezTo>
                    <a:pt x="58843" y="9041"/>
                    <a:pt x="78687" y="2691"/>
                    <a:pt x="96150" y="707"/>
                  </a:cubicBezTo>
                  <a:cubicBezTo>
                    <a:pt x="113612" y="-1277"/>
                    <a:pt x="136631" y="1104"/>
                    <a:pt x="158062" y="547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465E28">
                    <a:shade val="30000"/>
                    <a:satMod val="115000"/>
                  </a:srgbClr>
                </a:gs>
                <a:gs pos="50000">
                  <a:srgbClr val="465E28">
                    <a:shade val="67500"/>
                    <a:satMod val="115000"/>
                  </a:srgbClr>
                </a:gs>
                <a:gs pos="100000">
                  <a:srgbClr val="465E28">
                    <a:shade val="100000"/>
                    <a:satMod val="115000"/>
                  </a:srgbClr>
                </a:gs>
              </a:gsLst>
              <a:lin ang="16200000" scaled="1"/>
              <a:tileRect/>
            </a:gradFill>
            <a:ln w="19050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42" name="任意多边形 1241"/>
            <p:cNvSpPr/>
            <p:nvPr/>
          </p:nvSpPr>
          <p:spPr>
            <a:xfrm>
              <a:off x="8598982" y="3027809"/>
              <a:ext cx="164745" cy="178909"/>
            </a:xfrm>
            <a:custGeom>
              <a:avLst/>
              <a:gdLst>
                <a:gd name="connsiteX0" fmla="*/ 19138 w 164923"/>
                <a:gd name="connsiteY0" fmla="*/ 38105 h 176963"/>
                <a:gd name="connsiteX1" fmla="*/ 2469 w 164923"/>
                <a:gd name="connsiteY1" fmla="*/ 97636 h 176963"/>
                <a:gd name="connsiteX2" fmla="*/ 2469 w 164923"/>
                <a:gd name="connsiteY2" fmla="*/ 147643 h 176963"/>
                <a:gd name="connsiteX3" fmla="*/ 2469 w 164923"/>
                <a:gd name="connsiteY3" fmla="*/ 173836 h 176963"/>
                <a:gd name="connsiteX4" fmla="*/ 35807 w 164923"/>
                <a:gd name="connsiteY4" fmla="*/ 173836 h 176963"/>
                <a:gd name="connsiteX5" fmla="*/ 88194 w 164923"/>
                <a:gd name="connsiteY5" fmla="*/ 150024 h 176963"/>
                <a:gd name="connsiteX6" fmla="*/ 131057 w 164923"/>
                <a:gd name="connsiteY6" fmla="*/ 111924 h 176963"/>
                <a:gd name="connsiteX7" fmla="*/ 154869 w 164923"/>
                <a:gd name="connsiteY7" fmla="*/ 69061 h 176963"/>
                <a:gd name="connsiteX8" fmla="*/ 164394 w 164923"/>
                <a:gd name="connsiteY8" fmla="*/ 38105 h 176963"/>
                <a:gd name="connsiteX9" fmla="*/ 159632 w 164923"/>
                <a:gd name="connsiteY9" fmla="*/ 16674 h 176963"/>
                <a:gd name="connsiteX10" fmla="*/ 126294 w 164923"/>
                <a:gd name="connsiteY10" fmla="*/ 9530 h 176963"/>
                <a:gd name="connsiteX11" fmla="*/ 76288 w 164923"/>
                <a:gd name="connsiteY11" fmla="*/ 5 h 176963"/>
                <a:gd name="connsiteX12" fmla="*/ 19138 w 164923"/>
                <a:gd name="connsiteY12" fmla="*/ 38105 h 176963"/>
                <a:gd name="connsiteX0" fmla="*/ 19844 w 165629"/>
                <a:gd name="connsiteY0" fmla="*/ 38105 h 175875"/>
                <a:gd name="connsiteX1" fmla="*/ 3175 w 165629"/>
                <a:gd name="connsiteY1" fmla="*/ 97636 h 175875"/>
                <a:gd name="connsiteX2" fmla="*/ 3175 w 165629"/>
                <a:gd name="connsiteY2" fmla="*/ 147643 h 175875"/>
                <a:gd name="connsiteX3" fmla="*/ 3175 w 165629"/>
                <a:gd name="connsiteY3" fmla="*/ 173836 h 175875"/>
                <a:gd name="connsiteX4" fmla="*/ 46038 w 165629"/>
                <a:gd name="connsiteY4" fmla="*/ 171454 h 175875"/>
                <a:gd name="connsiteX5" fmla="*/ 88900 w 165629"/>
                <a:gd name="connsiteY5" fmla="*/ 150024 h 175875"/>
                <a:gd name="connsiteX6" fmla="*/ 131763 w 165629"/>
                <a:gd name="connsiteY6" fmla="*/ 111924 h 175875"/>
                <a:gd name="connsiteX7" fmla="*/ 155575 w 165629"/>
                <a:gd name="connsiteY7" fmla="*/ 69061 h 175875"/>
                <a:gd name="connsiteX8" fmla="*/ 165100 w 165629"/>
                <a:gd name="connsiteY8" fmla="*/ 38105 h 175875"/>
                <a:gd name="connsiteX9" fmla="*/ 160338 w 165629"/>
                <a:gd name="connsiteY9" fmla="*/ 16674 h 175875"/>
                <a:gd name="connsiteX10" fmla="*/ 127000 w 165629"/>
                <a:gd name="connsiteY10" fmla="*/ 9530 h 175875"/>
                <a:gd name="connsiteX11" fmla="*/ 76994 w 165629"/>
                <a:gd name="connsiteY11" fmla="*/ 5 h 175875"/>
                <a:gd name="connsiteX12" fmla="*/ 19844 w 165629"/>
                <a:gd name="connsiteY12" fmla="*/ 38105 h 175875"/>
                <a:gd name="connsiteX0" fmla="*/ 18607 w 164392"/>
                <a:gd name="connsiteY0" fmla="*/ 38105 h 177773"/>
                <a:gd name="connsiteX1" fmla="*/ 1938 w 164392"/>
                <a:gd name="connsiteY1" fmla="*/ 97636 h 177773"/>
                <a:gd name="connsiteX2" fmla="*/ 1938 w 164392"/>
                <a:gd name="connsiteY2" fmla="*/ 147643 h 177773"/>
                <a:gd name="connsiteX3" fmla="*/ 16226 w 164392"/>
                <a:gd name="connsiteY3" fmla="*/ 176217 h 177773"/>
                <a:gd name="connsiteX4" fmla="*/ 44801 w 164392"/>
                <a:gd name="connsiteY4" fmla="*/ 171454 h 177773"/>
                <a:gd name="connsiteX5" fmla="*/ 87663 w 164392"/>
                <a:gd name="connsiteY5" fmla="*/ 150024 h 177773"/>
                <a:gd name="connsiteX6" fmla="*/ 130526 w 164392"/>
                <a:gd name="connsiteY6" fmla="*/ 111924 h 177773"/>
                <a:gd name="connsiteX7" fmla="*/ 154338 w 164392"/>
                <a:gd name="connsiteY7" fmla="*/ 69061 h 177773"/>
                <a:gd name="connsiteX8" fmla="*/ 163863 w 164392"/>
                <a:gd name="connsiteY8" fmla="*/ 38105 h 177773"/>
                <a:gd name="connsiteX9" fmla="*/ 159101 w 164392"/>
                <a:gd name="connsiteY9" fmla="*/ 16674 h 177773"/>
                <a:gd name="connsiteX10" fmla="*/ 125763 w 164392"/>
                <a:gd name="connsiteY10" fmla="*/ 9530 h 177773"/>
                <a:gd name="connsiteX11" fmla="*/ 75757 w 164392"/>
                <a:gd name="connsiteY11" fmla="*/ 5 h 177773"/>
                <a:gd name="connsiteX12" fmla="*/ 18607 w 164392"/>
                <a:gd name="connsiteY12" fmla="*/ 38105 h 177773"/>
                <a:gd name="connsiteX0" fmla="*/ 18607 w 164589"/>
                <a:gd name="connsiteY0" fmla="*/ 39241 h 178909"/>
                <a:gd name="connsiteX1" fmla="*/ 1938 w 164589"/>
                <a:gd name="connsiteY1" fmla="*/ 98772 h 178909"/>
                <a:gd name="connsiteX2" fmla="*/ 1938 w 164589"/>
                <a:gd name="connsiteY2" fmla="*/ 148779 h 178909"/>
                <a:gd name="connsiteX3" fmla="*/ 16226 w 164589"/>
                <a:gd name="connsiteY3" fmla="*/ 177353 h 178909"/>
                <a:gd name="connsiteX4" fmla="*/ 44801 w 164589"/>
                <a:gd name="connsiteY4" fmla="*/ 172590 h 178909"/>
                <a:gd name="connsiteX5" fmla="*/ 87663 w 164589"/>
                <a:gd name="connsiteY5" fmla="*/ 151160 h 178909"/>
                <a:gd name="connsiteX6" fmla="*/ 130526 w 164589"/>
                <a:gd name="connsiteY6" fmla="*/ 113060 h 178909"/>
                <a:gd name="connsiteX7" fmla="*/ 154338 w 164589"/>
                <a:gd name="connsiteY7" fmla="*/ 70197 h 178909"/>
                <a:gd name="connsiteX8" fmla="*/ 163863 w 164589"/>
                <a:gd name="connsiteY8" fmla="*/ 39241 h 178909"/>
                <a:gd name="connsiteX9" fmla="*/ 159101 w 164589"/>
                <a:gd name="connsiteY9" fmla="*/ 17810 h 178909"/>
                <a:gd name="connsiteX10" fmla="*/ 121001 w 164589"/>
                <a:gd name="connsiteY10" fmla="*/ 10666 h 178909"/>
                <a:gd name="connsiteX11" fmla="*/ 75757 w 164589"/>
                <a:gd name="connsiteY11" fmla="*/ 1141 h 178909"/>
                <a:gd name="connsiteX12" fmla="*/ 18607 w 164589"/>
                <a:gd name="connsiteY12" fmla="*/ 39241 h 178909"/>
                <a:gd name="connsiteX0" fmla="*/ 21144 w 164745"/>
                <a:gd name="connsiteY0" fmla="*/ 39241 h 178909"/>
                <a:gd name="connsiteX1" fmla="*/ 2094 w 164745"/>
                <a:gd name="connsiteY1" fmla="*/ 98772 h 178909"/>
                <a:gd name="connsiteX2" fmla="*/ 2094 w 164745"/>
                <a:gd name="connsiteY2" fmla="*/ 148779 h 178909"/>
                <a:gd name="connsiteX3" fmla="*/ 16382 w 164745"/>
                <a:gd name="connsiteY3" fmla="*/ 177353 h 178909"/>
                <a:gd name="connsiteX4" fmla="*/ 44957 w 164745"/>
                <a:gd name="connsiteY4" fmla="*/ 172590 h 178909"/>
                <a:gd name="connsiteX5" fmla="*/ 87819 w 164745"/>
                <a:gd name="connsiteY5" fmla="*/ 151160 h 178909"/>
                <a:gd name="connsiteX6" fmla="*/ 130682 w 164745"/>
                <a:gd name="connsiteY6" fmla="*/ 113060 h 178909"/>
                <a:gd name="connsiteX7" fmla="*/ 154494 w 164745"/>
                <a:gd name="connsiteY7" fmla="*/ 70197 h 178909"/>
                <a:gd name="connsiteX8" fmla="*/ 164019 w 164745"/>
                <a:gd name="connsiteY8" fmla="*/ 39241 h 178909"/>
                <a:gd name="connsiteX9" fmla="*/ 159257 w 164745"/>
                <a:gd name="connsiteY9" fmla="*/ 17810 h 178909"/>
                <a:gd name="connsiteX10" fmla="*/ 121157 w 164745"/>
                <a:gd name="connsiteY10" fmla="*/ 10666 h 178909"/>
                <a:gd name="connsiteX11" fmla="*/ 75913 w 164745"/>
                <a:gd name="connsiteY11" fmla="*/ 1141 h 178909"/>
                <a:gd name="connsiteX12" fmla="*/ 21144 w 164745"/>
                <a:gd name="connsiteY12" fmla="*/ 39241 h 178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745" h="178909">
                  <a:moveTo>
                    <a:pt x="21144" y="39241"/>
                  </a:moveTo>
                  <a:cubicBezTo>
                    <a:pt x="8841" y="55513"/>
                    <a:pt x="5269" y="80516"/>
                    <a:pt x="2094" y="98772"/>
                  </a:cubicBezTo>
                  <a:cubicBezTo>
                    <a:pt x="-1081" y="117028"/>
                    <a:pt x="-287" y="135682"/>
                    <a:pt x="2094" y="148779"/>
                  </a:cubicBezTo>
                  <a:cubicBezTo>
                    <a:pt x="4475" y="161876"/>
                    <a:pt x="9238" y="173385"/>
                    <a:pt x="16382" y="177353"/>
                  </a:cubicBezTo>
                  <a:cubicBezTo>
                    <a:pt x="23526" y="181322"/>
                    <a:pt x="33051" y="176955"/>
                    <a:pt x="44957" y="172590"/>
                  </a:cubicBezTo>
                  <a:cubicBezTo>
                    <a:pt x="56863" y="168225"/>
                    <a:pt x="73532" y="161082"/>
                    <a:pt x="87819" y="151160"/>
                  </a:cubicBezTo>
                  <a:cubicBezTo>
                    <a:pt x="102106" y="141238"/>
                    <a:pt x="119570" y="126554"/>
                    <a:pt x="130682" y="113060"/>
                  </a:cubicBezTo>
                  <a:cubicBezTo>
                    <a:pt x="141795" y="99566"/>
                    <a:pt x="148938" y="82500"/>
                    <a:pt x="154494" y="70197"/>
                  </a:cubicBezTo>
                  <a:cubicBezTo>
                    <a:pt x="160050" y="57894"/>
                    <a:pt x="163225" y="47972"/>
                    <a:pt x="164019" y="39241"/>
                  </a:cubicBezTo>
                  <a:cubicBezTo>
                    <a:pt x="164813" y="30510"/>
                    <a:pt x="166401" y="22572"/>
                    <a:pt x="159257" y="17810"/>
                  </a:cubicBezTo>
                  <a:cubicBezTo>
                    <a:pt x="152113" y="13048"/>
                    <a:pt x="121157" y="10666"/>
                    <a:pt x="121157" y="10666"/>
                  </a:cubicBezTo>
                  <a:cubicBezTo>
                    <a:pt x="107266" y="7888"/>
                    <a:pt x="92582" y="-3622"/>
                    <a:pt x="75913" y="1141"/>
                  </a:cubicBezTo>
                  <a:cubicBezTo>
                    <a:pt x="59244" y="5904"/>
                    <a:pt x="33447" y="22969"/>
                    <a:pt x="21144" y="3924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465E28">
                    <a:shade val="30000"/>
                    <a:satMod val="115000"/>
                  </a:srgbClr>
                </a:gs>
                <a:gs pos="50000">
                  <a:srgbClr val="465E28">
                    <a:shade val="67500"/>
                    <a:satMod val="115000"/>
                  </a:srgbClr>
                </a:gs>
                <a:gs pos="100000">
                  <a:srgbClr val="465E28">
                    <a:shade val="100000"/>
                    <a:satMod val="115000"/>
                  </a:srgbClr>
                </a:gs>
              </a:gsLst>
              <a:lin ang="16200000" scaled="1"/>
              <a:tileRect/>
            </a:gradFill>
            <a:ln w="19050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43" name="任意多边形 1242"/>
            <p:cNvSpPr/>
            <p:nvPr/>
          </p:nvSpPr>
          <p:spPr>
            <a:xfrm>
              <a:off x="8159719" y="3540701"/>
              <a:ext cx="167635" cy="269311"/>
            </a:xfrm>
            <a:custGeom>
              <a:avLst/>
              <a:gdLst>
                <a:gd name="connsiteX0" fmla="*/ 257 w 167136"/>
                <a:gd name="connsiteY0" fmla="*/ 102612 h 269311"/>
                <a:gd name="connsiteX1" fmla="*/ 12163 w 167136"/>
                <a:gd name="connsiteY1" fmla="*/ 176430 h 269311"/>
                <a:gd name="connsiteX2" fmla="*/ 45501 w 167136"/>
                <a:gd name="connsiteY2" fmla="*/ 245487 h 269311"/>
                <a:gd name="connsiteX3" fmla="*/ 102651 w 167136"/>
                <a:gd name="connsiteY3" fmla="*/ 269299 h 269311"/>
                <a:gd name="connsiteX4" fmla="*/ 157419 w 167136"/>
                <a:gd name="connsiteY4" fmla="*/ 243105 h 269311"/>
                <a:gd name="connsiteX5" fmla="*/ 166944 w 167136"/>
                <a:gd name="connsiteY5" fmla="*/ 185955 h 269311"/>
                <a:gd name="connsiteX6" fmla="*/ 155038 w 167136"/>
                <a:gd name="connsiteY6" fmla="*/ 81180 h 269311"/>
                <a:gd name="connsiteX7" fmla="*/ 152657 w 167136"/>
                <a:gd name="connsiteY7" fmla="*/ 19268 h 269311"/>
                <a:gd name="connsiteX8" fmla="*/ 85982 w 167136"/>
                <a:gd name="connsiteY8" fmla="*/ 218 h 269311"/>
                <a:gd name="connsiteX9" fmla="*/ 21688 w 167136"/>
                <a:gd name="connsiteY9" fmla="*/ 28793 h 269311"/>
                <a:gd name="connsiteX10" fmla="*/ 257 w 167136"/>
                <a:gd name="connsiteY10" fmla="*/ 102612 h 269311"/>
                <a:gd name="connsiteX0" fmla="*/ 257 w 167068"/>
                <a:gd name="connsiteY0" fmla="*/ 102612 h 269311"/>
                <a:gd name="connsiteX1" fmla="*/ 12163 w 167068"/>
                <a:gd name="connsiteY1" fmla="*/ 176430 h 269311"/>
                <a:gd name="connsiteX2" fmla="*/ 45501 w 167068"/>
                <a:gd name="connsiteY2" fmla="*/ 245487 h 269311"/>
                <a:gd name="connsiteX3" fmla="*/ 102651 w 167068"/>
                <a:gd name="connsiteY3" fmla="*/ 269299 h 269311"/>
                <a:gd name="connsiteX4" fmla="*/ 157419 w 167068"/>
                <a:gd name="connsiteY4" fmla="*/ 243105 h 269311"/>
                <a:gd name="connsiteX5" fmla="*/ 166944 w 167068"/>
                <a:gd name="connsiteY5" fmla="*/ 185955 h 269311"/>
                <a:gd name="connsiteX6" fmla="*/ 162182 w 167068"/>
                <a:gd name="connsiteY6" fmla="*/ 81180 h 269311"/>
                <a:gd name="connsiteX7" fmla="*/ 152657 w 167068"/>
                <a:gd name="connsiteY7" fmla="*/ 19268 h 269311"/>
                <a:gd name="connsiteX8" fmla="*/ 85982 w 167068"/>
                <a:gd name="connsiteY8" fmla="*/ 218 h 269311"/>
                <a:gd name="connsiteX9" fmla="*/ 21688 w 167068"/>
                <a:gd name="connsiteY9" fmla="*/ 28793 h 269311"/>
                <a:gd name="connsiteX10" fmla="*/ 257 w 167068"/>
                <a:gd name="connsiteY10" fmla="*/ 102612 h 269311"/>
                <a:gd name="connsiteX0" fmla="*/ 824 w 167635"/>
                <a:gd name="connsiteY0" fmla="*/ 102612 h 269311"/>
                <a:gd name="connsiteX1" fmla="*/ 12730 w 167635"/>
                <a:gd name="connsiteY1" fmla="*/ 176430 h 269311"/>
                <a:gd name="connsiteX2" fmla="*/ 46068 w 167635"/>
                <a:gd name="connsiteY2" fmla="*/ 245487 h 269311"/>
                <a:gd name="connsiteX3" fmla="*/ 103218 w 167635"/>
                <a:gd name="connsiteY3" fmla="*/ 269299 h 269311"/>
                <a:gd name="connsiteX4" fmla="*/ 157986 w 167635"/>
                <a:gd name="connsiteY4" fmla="*/ 243105 h 269311"/>
                <a:gd name="connsiteX5" fmla="*/ 167511 w 167635"/>
                <a:gd name="connsiteY5" fmla="*/ 185955 h 269311"/>
                <a:gd name="connsiteX6" fmla="*/ 162749 w 167635"/>
                <a:gd name="connsiteY6" fmla="*/ 81180 h 269311"/>
                <a:gd name="connsiteX7" fmla="*/ 153224 w 167635"/>
                <a:gd name="connsiteY7" fmla="*/ 19268 h 269311"/>
                <a:gd name="connsiteX8" fmla="*/ 86549 w 167635"/>
                <a:gd name="connsiteY8" fmla="*/ 218 h 269311"/>
                <a:gd name="connsiteX9" fmla="*/ 10349 w 167635"/>
                <a:gd name="connsiteY9" fmla="*/ 21649 h 269311"/>
                <a:gd name="connsiteX10" fmla="*/ 824 w 167635"/>
                <a:gd name="connsiteY10" fmla="*/ 102612 h 269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635" h="269311">
                  <a:moveTo>
                    <a:pt x="824" y="102612"/>
                  </a:moveTo>
                  <a:cubicBezTo>
                    <a:pt x="1221" y="128409"/>
                    <a:pt x="5189" y="152618"/>
                    <a:pt x="12730" y="176430"/>
                  </a:cubicBezTo>
                  <a:cubicBezTo>
                    <a:pt x="20271" y="200242"/>
                    <a:pt x="30987" y="230009"/>
                    <a:pt x="46068" y="245487"/>
                  </a:cubicBezTo>
                  <a:cubicBezTo>
                    <a:pt x="61149" y="260965"/>
                    <a:pt x="84565" y="269696"/>
                    <a:pt x="103218" y="269299"/>
                  </a:cubicBezTo>
                  <a:cubicBezTo>
                    <a:pt x="121871" y="268902"/>
                    <a:pt x="147270" y="256996"/>
                    <a:pt x="157986" y="243105"/>
                  </a:cubicBezTo>
                  <a:cubicBezTo>
                    <a:pt x="168702" y="229214"/>
                    <a:pt x="166717" y="212942"/>
                    <a:pt x="167511" y="185955"/>
                  </a:cubicBezTo>
                  <a:cubicBezTo>
                    <a:pt x="168305" y="158968"/>
                    <a:pt x="165130" y="108961"/>
                    <a:pt x="162749" y="81180"/>
                  </a:cubicBezTo>
                  <a:cubicBezTo>
                    <a:pt x="160368" y="53399"/>
                    <a:pt x="165924" y="32762"/>
                    <a:pt x="153224" y="19268"/>
                  </a:cubicBezTo>
                  <a:cubicBezTo>
                    <a:pt x="140524" y="5774"/>
                    <a:pt x="108377" y="-1369"/>
                    <a:pt x="86549" y="218"/>
                  </a:cubicBezTo>
                  <a:cubicBezTo>
                    <a:pt x="64721" y="1805"/>
                    <a:pt x="24240" y="8155"/>
                    <a:pt x="10349" y="21649"/>
                  </a:cubicBezTo>
                  <a:cubicBezTo>
                    <a:pt x="-3542" y="35143"/>
                    <a:pt x="427" y="76815"/>
                    <a:pt x="824" y="102612"/>
                  </a:cubicBezTo>
                  <a:close/>
                </a:path>
              </a:pathLst>
            </a:custGeom>
            <a:gradFill flip="none" rotWithShape="1">
              <a:gsLst>
                <a:gs pos="75250">
                  <a:srgbClr val="6F9640"/>
                </a:gs>
                <a:gs pos="25700">
                  <a:srgbClr val="6F9640"/>
                </a:gs>
                <a:gs pos="0">
                  <a:srgbClr val="CDE0B6"/>
                </a:gs>
                <a:gs pos="50000">
                  <a:srgbClr val="608137">
                    <a:shade val="67500"/>
                    <a:satMod val="115000"/>
                  </a:srgbClr>
                </a:gs>
                <a:gs pos="100000">
                  <a:srgbClr val="CDE0B6"/>
                </a:gs>
              </a:gsLst>
              <a:lin ang="10200000" scaled="0"/>
              <a:tileRect/>
            </a:gradFill>
            <a:ln w="3175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44" name="任意多边形 1243"/>
            <p:cNvSpPr/>
            <p:nvPr/>
          </p:nvSpPr>
          <p:spPr>
            <a:xfrm>
              <a:off x="8148249" y="3475253"/>
              <a:ext cx="184994" cy="171073"/>
            </a:xfrm>
            <a:custGeom>
              <a:avLst/>
              <a:gdLst>
                <a:gd name="connsiteX0" fmla="*/ 50773 w 186791"/>
                <a:gd name="connsiteY0" fmla="*/ 33337 h 174464"/>
                <a:gd name="connsiteX1" fmla="*/ 767 w 186791"/>
                <a:gd name="connsiteY1" fmla="*/ 97631 h 174464"/>
                <a:gd name="connsiteX2" fmla="*/ 22198 w 186791"/>
                <a:gd name="connsiteY2" fmla="*/ 130968 h 174464"/>
                <a:gd name="connsiteX3" fmla="*/ 46010 w 186791"/>
                <a:gd name="connsiteY3" fmla="*/ 152400 h 174464"/>
                <a:gd name="connsiteX4" fmla="*/ 55535 w 186791"/>
                <a:gd name="connsiteY4" fmla="*/ 173831 h 174464"/>
                <a:gd name="connsiteX5" fmla="*/ 93635 w 186791"/>
                <a:gd name="connsiteY5" fmla="*/ 166687 h 174464"/>
                <a:gd name="connsiteX6" fmla="*/ 141260 w 186791"/>
                <a:gd name="connsiteY6" fmla="*/ 145256 h 174464"/>
                <a:gd name="connsiteX7" fmla="*/ 179360 w 186791"/>
                <a:gd name="connsiteY7" fmla="*/ 121443 h 174464"/>
                <a:gd name="connsiteX8" fmla="*/ 186504 w 186791"/>
                <a:gd name="connsiteY8" fmla="*/ 71437 h 174464"/>
                <a:gd name="connsiteX9" fmla="*/ 174598 w 186791"/>
                <a:gd name="connsiteY9" fmla="*/ 33337 h 174464"/>
                <a:gd name="connsiteX10" fmla="*/ 131735 w 186791"/>
                <a:gd name="connsiteY10" fmla="*/ 14287 h 174464"/>
                <a:gd name="connsiteX11" fmla="*/ 91254 w 186791"/>
                <a:gd name="connsiteY11" fmla="*/ 0 h 174464"/>
                <a:gd name="connsiteX12" fmla="*/ 50773 w 186791"/>
                <a:gd name="connsiteY12" fmla="*/ 33337 h 174464"/>
                <a:gd name="connsiteX0" fmla="*/ 50773 w 186791"/>
                <a:gd name="connsiteY0" fmla="*/ 28575 h 169702"/>
                <a:gd name="connsiteX1" fmla="*/ 767 w 186791"/>
                <a:gd name="connsiteY1" fmla="*/ 92869 h 169702"/>
                <a:gd name="connsiteX2" fmla="*/ 22198 w 186791"/>
                <a:gd name="connsiteY2" fmla="*/ 126206 h 169702"/>
                <a:gd name="connsiteX3" fmla="*/ 46010 w 186791"/>
                <a:gd name="connsiteY3" fmla="*/ 147638 h 169702"/>
                <a:gd name="connsiteX4" fmla="*/ 55535 w 186791"/>
                <a:gd name="connsiteY4" fmla="*/ 169069 h 169702"/>
                <a:gd name="connsiteX5" fmla="*/ 93635 w 186791"/>
                <a:gd name="connsiteY5" fmla="*/ 161925 h 169702"/>
                <a:gd name="connsiteX6" fmla="*/ 141260 w 186791"/>
                <a:gd name="connsiteY6" fmla="*/ 140494 h 169702"/>
                <a:gd name="connsiteX7" fmla="*/ 179360 w 186791"/>
                <a:gd name="connsiteY7" fmla="*/ 116681 h 169702"/>
                <a:gd name="connsiteX8" fmla="*/ 186504 w 186791"/>
                <a:gd name="connsiteY8" fmla="*/ 66675 h 169702"/>
                <a:gd name="connsiteX9" fmla="*/ 174598 w 186791"/>
                <a:gd name="connsiteY9" fmla="*/ 28575 h 169702"/>
                <a:gd name="connsiteX10" fmla="*/ 131735 w 186791"/>
                <a:gd name="connsiteY10" fmla="*/ 9525 h 169702"/>
                <a:gd name="connsiteX11" fmla="*/ 88873 w 186791"/>
                <a:gd name="connsiteY11" fmla="*/ 0 h 169702"/>
                <a:gd name="connsiteX12" fmla="*/ 50773 w 186791"/>
                <a:gd name="connsiteY12" fmla="*/ 28575 h 169702"/>
                <a:gd name="connsiteX0" fmla="*/ 40871 w 186414"/>
                <a:gd name="connsiteY0" fmla="*/ 39471 h 171073"/>
                <a:gd name="connsiteX1" fmla="*/ 390 w 186414"/>
                <a:gd name="connsiteY1" fmla="*/ 94240 h 171073"/>
                <a:gd name="connsiteX2" fmla="*/ 21821 w 186414"/>
                <a:gd name="connsiteY2" fmla="*/ 127577 h 171073"/>
                <a:gd name="connsiteX3" fmla="*/ 45633 w 186414"/>
                <a:gd name="connsiteY3" fmla="*/ 149009 h 171073"/>
                <a:gd name="connsiteX4" fmla="*/ 55158 w 186414"/>
                <a:gd name="connsiteY4" fmla="*/ 170440 h 171073"/>
                <a:gd name="connsiteX5" fmla="*/ 93258 w 186414"/>
                <a:gd name="connsiteY5" fmla="*/ 163296 h 171073"/>
                <a:gd name="connsiteX6" fmla="*/ 140883 w 186414"/>
                <a:gd name="connsiteY6" fmla="*/ 141865 h 171073"/>
                <a:gd name="connsiteX7" fmla="*/ 178983 w 186414"/>
                <a:gd name="connsiteY7" fmla="*/ 118052 h 171073"/>
                <a:gd name="connsiteX8" fmla="*/ 186127 w 186414"/>
                <a:gd name="connsiteY8" fmla="*/ 68046 h 171073"/>
                <a:gd name="connsiteX9" fmla="*/ 174221 w 186414"/>
                <a:gd name="connsiteY9" fmla="*/ 29946 h 171073"/>
                <a:gd name="connsiteX10" fmla="*/ 131358 w 186414"/>
                <a:gd name="connsiteY10" fmla="*/ 10896 h 171073"/>
                <a:gd name="connsiteX11" fmla="*/ 88496 w 186414"/>
                <a:gd name="connsiteY11" fmla="*/ 1371 h 171073"/>
                <a:gd name="connsiteX12" fmla="*/ 40871 w 186414"/>
                <a:gd name="connsiteY12" fmla="*/ 39471 h 171073"/>
                <a:gd name="connsiteX0" fmla="*/ 40871 w 186908"/>
                <a:gd name="connsiteY0" fmla="*/ 39471 h 171073"/>
                <a:gd name="connsiteX1" fmla="*/ 390 w 186908"/>
                <a:gd name="connsiteY1" fmla="*/ 94240 h 171073"/>
                <a:gd name="connsiteX2" fmla="*/ 21821 w 186908"/>
                <a:gd name="connsiteY2" fmla="*/ 127577 h 171073"/>
                <a:gd name="connsiteX3" fmla="*/ 45633 w 186908"/>
                <a:gd name="connsiteY3" fmla="*/ 149009 h 171073"/>
                <a:gd name="connsiteX4" fmla="*/ 55158 w 186908"/>
                <a:gd name="connsiteY4" fmla="*/ 170440 h 171073"/>
                <a:gd name="connsiteX5" fmla="*/ 93258 w 186908"/>
                <a:gd name="connsiteY5" fmla="*/ 163296 h 171073"/>
                <a:gd name="connsiteX6" fmla="*/ 140883 w 186908"/>
                <a:gd name="connsiteY6" fmla="*/ 141865 h 171073"/>
                <a:gd name="connsiteX7" fmla="*/ 178983 w 186908"/>
                <a:gd name="connsiteY7" fmla="*/ 118052 h 171073"/>
                <a:gd name="connsiteX8" fmla="*/ 186127 w 186908"/>
                <a:gd name="connsiteY8" fmla="*/ 68046 h 171073"/>
                <a:gd name="connsiteX9" fmla="*/ 167078 w 186908"/>
                <a:gd name="connsiteY9" fmla="*/ 34708 h 171073"/>
                <a:gd name="connsiteX10" fmla="*/ 131358 w 186908"/>
                <a:gd name="connsiteY10" fmla="*/ 10896 h 171073"/>
                <a:gd name="connsiteX11" fmla="*/ 88496 w 186908"/>
                <a:gd name="connsiteY11" fmla="*/ 1371 h 171073"/>
                <a:gd name="connsiteX12" fmla="*/ 40871 w 186908"/>
                <a:gd name="connsiteY12" fmla="*/ 39471 h 171073"/>
                <a:gd name="connsiteX0" fmla="*/ 40871 w 184994"/>
                <a:gd name="connsiteY0" fmla="*/ 39471 h 171073"/>
                <a:gd name="connsiteX1" fmla="*/ 390 w 184994"/>
                <a:gd name="connsiteY1" fmla="*/ 94240 h 171073"/>
                <a:gd name="connsiteX2" fmla="*/ 21821 w 184994"/>
                <a:gd name="connsiteY2" fmla="*/ 127577 h 171073"/>
                <a:gd name="connsiteX3" fmla="*/ 45633 w 184994"/>
                <a:gd name="connsiteY3" fmla="*/ 149009 h 171073"/>
                <a:gd name="connsiteX4" fmla="*/ 55158 w 184994"/>
                <a:gd name="connsiteY4" fmla="*/ 170440 h 171073"/>
                <a:gd name="connsiteX5" fmla="*/ 93258 w 184994"/>
                <a:gd name="connsiteY5" fmla="*/ 163296 h 171073"/>
                <a:gd name="connsiteX6" fmla="*/ 140883 w 184994"/>
                <a:gd name="connsiteY6" fmla="*/ 141865 h 171073"/>
                <a:gd name="connsiteX7" fmla="*/ 178983 w 184994"/>
                <a:gd name="connsiteY7" fmla="*/ 118052 h 171073"/>
                <a:gd name="connsiteX8" fmla="*/ 183746 w 184994"/>
                <a:gd name="connsiteY8" fmla="*/ 65664 h 171073"/>
                <a:gd name="connsiteX9" fmla="*/ 167078 w 184994"/>
                <a:gd name="connsiteY9" fmla="*/ 34708 h 171073"/>
                <a:gd name="connsiteX10" fmla="*/ 131358 w 184994"/>
                <a:gd name="connsiteY10" fmla="*/ 10896 h 171073"/>
                <a:gd name="connsiteX11" fmla="*/ 88496 w 184994"/>
                <a:gd name="connsiteY11" fmla="*/ 1371 h 171073"/>
                <a:gd name="connsiteX12" fmla="*/ 40871 w 184994"/>
                <a:gd name="connsiteY12" fmla="*/ 39471 h 171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4994" h="171073">
                  <a:moveTo>
                    <a:pt x="40871" y="39471"/>
                  </a:moveTo>
                  <a:cubicBezTo>
                    <a:pt x="26187" y="54949"/>
                    <a:pt x="3565" y="79556"/>
                    <a:pt x="390" y="94240"/>
                  </a:cubicBezTo>
                  <a:cubicBezTo>
                    <a:pt x="-2785" y="108924"/>
                    <a:pt x="14281" y="118449"/>
                    <a:pt x="21821" y="127577"/>
                  </a:cubicBezTo>
                  <a:cubicBezTo>
                    <a:pt x="29361" y="136705"/>
                    <a:pt x="40077" y="141865"/>
                    <a:pt x="45633" y="149009"/>
                  </a:cubicBezTo>
                  <a:cubicBezTo>
                    <a:pt x="51189" y="156153"/>
                    <a:pt x="47221" y="168059"/>
                    <a:pt x="55158" y="170440"/>
                  </a:cubicBezTo>
                  <a:cubicBezTo>
                    <a:pt x="63095" y="172821"/>
                    <a:pt x="78970" y="168059"/>
                    <a:pt x="93258" y="163296"/>
                  </a:cubicBezTo>
                  <a:cubicBezTo>
                    <a:pt x="107546" y="158533"/>
                    <a:pt x="126596" y="149406"/>
                    <a:pt x="140883" y="141865"/>
                  </a:cubicBezTo>
                  <a:cubicBezTo>
                    <a:pt x="155171" y="134324"/>
                    <a:pt x="171839" y="130752"/>
                    <a:pt x="178983" y="118052"/>
                  </a:cubicBezTo>
                  <a:cubicBezTo>
                    <a:pt x="186127" y="105352"/>
                    <a:pt x="185730" y="79555"/>
                    <a:pt x="183746" y="65664"/>
                  </a:cubicBezTo>
                  <a:cubicBezTo>
                    <a:pt x="181762" y="51773"/>
                    <a:pt x="175809" y="43836"/>
                    <a:pt x="167078" y="34708"/>
                  </a:cubicBezTo>
                  <a:cubicBezTo>
                    <a:pt x="158347" y="25580"/>
                    <a:pt x="145248" y="16452"/>
                    <a:pt x="131358" y="10896"/>
                  </a:cubicBezTo>
                  <a:cubicBezTo>
                    <a:pt x="117468" y="5340"/>
                    <a:pt x="103577" y="-3391"/>
                    <a:pt x="88496" y="1371"/>
                  </a:cubicBezTo>
                  <a:cubicBezTo>
                    <a:pt x="73415" y="6133"/>
                    <a:pt x="55555" y="23993"/>
                    <a:pt x="40871" y="3947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465E28">
                    <a:shade val="30000"/>
                    <a:satMod val="115000"/>
                  </a:srgbClr>
                </a:gs>
                <a:gs pos="50000">
                  <a:srgbClr val="465E28">
                    <a:shade val="67500"/>
                    <a:satMod val="115000"/>
                  </a:srgbClr>
                </a:gs>
                <a:gs pos="100000">
                  <a:srgbClr val="465E28">
                    <a:shade val="100000"/>
                    <a:satMod val="115000"/>
                  </a:srgbClr>
                </a:gs>
              </a:gsLst>
              <a:lin ang="16200000" scaled="1"/>
              <a:tileRect/>
            </a:gradFill>
            <a:ln w="19050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45" name="任意多边形 1244"/>
            <p:cNvSpPr/>
            <p:nvPr/>
          </p:nvSpPr>
          <p:spPr>
            <a:xfrm>
              <a:off x="7488864" y="3147982"/>
              <a:ext cx="688035" cy="739910"/>
            </a:xfrm>
            <a:custGeom>
              <a:avLst/>
              <a:gdLst>
                <a:gd name="connsiteX0" fmla="*/ 220561 w 688035"/>
                <a:gd name="connsiteY0" fmla="*/ 561446 h 739910"/>
                <a:gd name="connsiteX1" fmla="*/ 220415 w 688035"/>
                <a:gd name="connsiteY1" fmla="*/ 571010 h 739910"/>
                <a:gd name="connsiteX2" fmla="*/ 221624 w 688035"/>
                <a:gd name="connsiteY2" fmla="*/ 595343 h 739910"/>
                <a:gd name="connsiteX3" fmla="*/ 240675 w 688035"/>
                <a:gd name="connsiteY3" fmla="*/ 640588 h 739910"/>
                <a:gd name="connsiteX4" fmla="*/ 281155 w 688035"/>
                <a:gd name="connsiteY4" fmla="*/ 638206 h 739910"/>
                <a:gd name="connsiteX5" fmla="*/ 303181 w 688035"/>
                <a:gd name="connsiteY5" fmla="*/ 611864 h 739910"/>
                <a:gd name="connsiteX6" fmla="*/ 318162 w 688035"/>
                <a:gd name="connsiteY6" fmla="*/ 589714 h 739910"/>
                <a:gd name="connsiteX7" fmla="*/ 314195 w 688035"/>
                <a:gd name="connsiteY7" fmla="*/ 589092 h 739910"/>
                <a:gd name="connsiteX8" fmla="*/ 259724 w 688035"/>
                <a:gd name="connsiteY8" fmla="*/ 576293 h 739910"/>
                <a:gd name="connsiteX9" fmla="*/ 163116 w 688035"/>
                <a:gd name="connsiteY9" fmla="*/ 328 h 739910"/>
                <a:gd name="connsiteX10" fmla="*/ 176380 w 688035"/>
                <a:gd name="connsiteY10" fmla="*/ 2412 h 739910"/>
                <a:gd name="connsiteX11" fmla="*/ 181142 w 688035"/>
                <a:gd name="connsiteY11" fmla="*/ 76231 h 739910"/>
                <a:gd name="connsiteX12" fmla="*/ 181142 w 688035"/>
                <a:gd name="connsiteY12" fmla="*/ 181006 h 739910"/>
                <a:gd name="connsiteX13" fmla="*/ 178761 w 688035"/>
                <a:gd name="connsiteY13" fmla="*/ 314356 h 739910"/>
                <a:gd name="connsiteX14" fmla="*/ 219242 w 688035"/>
                <a:gd name="connsiteY14" fmla="*/ 452468 h 739910"/>
                <a:gd name="connsiteX15" fmla="*/ 271630 w 688035"/>
                <a:gd name="connsiteY15" fmla="*/ 507237 h 739910"/>
                <a:gd name="connsiteX16" fmla="*/ 307349 w 688035"/>
                <a:gd name="connsiteY16" fmla="*/ 504856 h 739910"/>
                <a:gd name="connsiteX17" fmla="*/ 307349 w 688035"/>
                <a:gd name="connsiteY17" fmla="*/ 469137 h 739910"/>
                <a:gd name="connsiteX18" fmla="*/ 281155 w 688035"/>
                <a:gd name="connsiteY18" fmla="*/ 390556 h 739910"/>
                <a:gd name="connsiteX19" fmla="*/ 259723 w 688035"/>
                <a:gd name="connsiteY19" fmla="*/ 297687 h 739910"/>
                <a:gd name="connsiteX20" fmla="*/ 240674 w 688035"/>
                <a:gd name="connsiteY20" fmla="*/ 211962 h 739910"/>
                <a:gd name="connsiteX21" fmla="*/ 226386 w 688035"/>
                <a:gd name="connsiteY21" fmla="*/ 121474 h 739910"/>
                <a:gd name="connsiteX22" fmla="*/ 233530 w 688035"/>
                <a:gd name="connsiteY22" fmla="*/ 90519 h 739910"/>
                <a:gd name="connsiteX23" fmla="*/ 283536 w 688035"/>
                <a:gd name="connsiteY23" fmla="*/ 83374 h 739910"/>
                <a:gd name="connsiteX24" fmla="*/ 400217 w 688035"/>
                <a:gd name="connsiteY24" fmla="*/ 52418 h 739910"/>
                <a:gd name="connsiteX25" fmla="*/ 421649 w 688035"/>
                <a:gd name="connsiteY25" fmla="*/ 52418 h 739910"/>
                <a:gd name="connsiteX26" fmla="*/ 404980 w 688035"/>
                <a:gd name="connsiteY26" fmla="*/ 154812 h 739910"/>
                <a:gd name="connsiteX27" fmla="*/ 388311 w 688035"/>
                <a:gd name="connsiteY27" fmla="*/ 266731 h 739910"/>
                <a:gd name="connsiteX28" fmla="*/ 393074 w 688035"/>
                <a:gd name="connsiteY28" fmla="*/ 407224 h 739910"/>
                <a:gd name="connsiteX29" fmla="*/ 421649 w 688035"/>
                <a:gd name="connsiteY29" fmla="*/ 528668 h 739910"/>
                <a:gd name="connsiteX30" fmla="*/ 483561 w 688035"/>
                <a:gd name="connsiteY30" fmla="*/ 547718 h 739910"/>
                <a:gd name="connsiteX31" fmla="*/ 512136 w 688035"/>
                <a:gd name="connsiteY31" fmla="*/ 526287 h 739910"/>
                <a:gd name="connsiteX32" fmla="*/ 514517 w 688035"/>
                <a:gd name="connsiteY32" fmla="*/ 466756 h 739910"/>
                <a:gd name="connsiteX33" fmla="*/ 507374 w 688035"/>
                <a:gd name="connsiteY33" fmla="*/ 371506 h 739910"/>
                <a:gd name="connsiteX34" fmla="*/ 500230 w 688035"/>
                <a:gd name="connsiteY34" fmla="*/ 304831 h 739910"/>
                <a:gd name="connsiteX35" fmla="*/ 502611 w 688035"/>
                <a:gd name="connsiteY35" fmla="*/ 266731 h 739910"/>
                <a:gd name="connsiteX36" fmla="*/ 528805 w 688035"/>
                <a:gd name="connsiteY36" fmla="*/ 238156 h 739910"/>
                <a:gd name="connsiteX37" fmla="*/ 581192 w 688035"/>
                <a:gd name="connsiteY37" fmla="*/ 197674 h 739910"/>
                <a:gd name="connsiteX38" fmla="*/ 635961 w 688035"/>
                <a:gd name="connsiteY38" fmla="*/ 138143 h 739910"/>
                <a:gd name="connsiteX39" fmla="*/ 685967 w 688035"/>
                <a:gd name="connsiteY39" fmla="*/ 111949 h 739910"/>
                <a:gd name="connsiteX40" fmla="*/ 676442 w 688035"/>
                <a:gd name="connsiteY40" fmla="*/ 176243 h 739910"/>
                <a:gd name="connsiteX41" fmla="*/ 657392 w 688035"/>
                <a:gd name="connsiteY41" fmla="*/ 264349 h 739910"/>
                <a:gd name="connsiteX42" fmla="*/ 633580 w 688035"/>
                <a:gd name="connsiteY42" fmla="*/ 357218 h 739910"/>
                <a:gd name="connsiteX43" fmla="*/ 616911 w 688035"/>
                <a:gd name="connsiteY43" fmla="*/ 495331 h 739910"/>
                <a:gd name="connsiteX44" fmla="*/ 605005 w 688035"/>
                <a:gd name="connsiteY44" fmla="*/ 554862 h 739910"/>
                <a:gd name="connsiteX45" fmla="*/ 557380 w 688035"/>
                <a:gd name="connsiteY45" fmla="*/ 609631 h 739910"/>
                <a:gd name="connsiteX46" fmla="*/ 466892 w 688035"/>
                <a:gd name="connsiteY46" fmla="*/ 609631 h 739910"/>
                <a:gd name="connsiteX47" fmla="*/ 417609 w 688035"/>
                <a:gd name="connsiteY47" fmla="*/ 603621 h 739910"/>
                <a:gd name="connsiteX48" fmla="*/ 409297 w 688035"/>
                <a:gd name="connsiteY48" fmla="*/ 633146 h 739910"/>
                <a:gd name="connsiteX49" fmla="*/ 383549 w 688035"/>
                <a:gd name="connsiteY49" fmla="*/ 671543 h 739910"/>
                <a:gd name="connsiteX50" fmla="*/ 271630 w 688035"/>
                <a:gd name="connsiteY50" fmla="*/ 735837 h 739910"/>
                <a:gd name="connsiteX51" fmla="*/ 169236 w 688035"/>
                <a:gd name="connsiteY51" fmla="*/ 726312 h 739910"/>
                <a:gd name="connsiteX52" fmla="*/ 97799 w 688035"/>
                <a:gd name="connsiteY52" fmla="*/ 669162 h 739910"/>
                <a:gd name="connsiteX53" fmla="*/ 62081 w 688035"/>
                <a:gd name="connsiteY53" fmla="*/ 573912 h 739910"/>
                <a:gd name="connsiteX54" fmla="*/ 47792 w 688035"/>
                <a:gd name="connsiteY54" fmla="*/ 497712 h 739910"/>
                <a:gd name="connsiteX55" fmla="*/ 43030 w 688035"/>
                <a:gd name="connsiteY55" fmla="*/ 452468 h 739910"/>
                <a:gd name="connsiteX56" fmla="*/ 88274 w 688035"/>
                <a:gd name="connsiteY56" fmla="*/ 469137 h 739910"/>
                <a:gd name="connsiteX57" fmla="*/ 112124 w 688035"/>
                <a:gd name="connsiteY57" fmla="*/ 468244 h 739910"/>
                <a:gd name="connsiteX58" fmla="*/ 121297 w 688035"/>
                <a:gd name="connsiteY58" fmla="*/ 467234 h 739910"/>
                <a:gd name="connsiteX59" fmla="*/ 112086 w 688035"/>
                <a:gd name="connsiteY59" fmla="*/ 450087 h 739910"/>
                <a:gd name="connsiteX60" fmla="*/ 78749 w 688035"/>
                <a:gd name="connsiteY60" fmla="*/ 347693 h 739910"/>
                <a:gd name="connsiteX61" fmla="*/ 50174 w 688035"/>
                <a:gd name="connsiteY61" fmla="*/ 252443 h 739910"/>
                <a:gd name="connsiteX62" fmla="*/ 16836 w 688035"/>
                <a:gd name="connsiteY62" fmla="*/ 140524 h 739910"/>
                <a:gd name="connsiteX63" fmla="*/ 167 w 688035"/>
                <a:gd name="connsiteY63" fmla="*/ 57181 h 739910"/>
                <a:gd name="connsiteX64" fmla="*/ 14455 w 688035"/>
                <a:gd name="connsiteY64" fmla="*/ 30987 h 739910"/>
                <a:gd name="connsiteX65" fmla="*/ 102561 w 688035"/>
                <a:gd name="connsiteY65" fmla="*/ 19081 h 739910"/>
                <a:gd name="connsiteX66" fmla="*/ 163116 w 688035"/>
                <a:gd name="connsiteY66" fmla="*/ 328 h 73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688035" h="739910">
                  <a:moveTo>
                    <a:pt x="220561" y="561446"/>
                  </a:moveTo>
                  <a:lnTo>
                    <a:pt x="220415" y="571010"/>
                  </a:lnTo>
                  <a:cubicBezTo>
                    <a:pt x="220434" y="580510"/>
                    <a:pt x="220731" y="588993"/>
                    <a:pt x="221624" y="595343"/>
                  </a:cubicBezTo>
                  <a:cubicBezTo>
                    <a:pt x="225196" y="620743"/>
                    <a:pt x="230753" y="633444"/>
                    <a:pt x="240675" y="640588"/>
                  </a:cubicBezTo>
                  <a:cubicBezTo>
                    <a:pt x="250597" y="647732"/>
                    <a:pt x="267265" y="648128"/>
                    <a:pt x="281155" y="638206"/>
                  </a:cubicBezTo>
                  <a:cubicBezTo>
                    <a:pt x="288100" y="633245"/>
                    <a:pt x="295740" y="622926"/>
                    <a:pt x="303181" y="611864"/>
                  </a:cubicBezTo>
                  <a:lnTo>
                    <a:pt x="318162" y="589714"/>
                  </a:lnTo>
                  <a:lnTo>
                    <a:pt x="314195" y="589092"/>
                  </a:lnTo>
                  <a:cubicBezTo>
                    <a:pt x="295344" y="585818"/>
                    <a:pt x="276591" y="581849"/>
                    <a:pt x="259724" y="576293"/>
                  </a:cubicBezTo>
                  <a:close/>
                  <a:moveTo>
                    <a:pt x="163116" y="328"/>
                  </a:moveTo>
                  <a:cubicBezTo>
                    <a:pt x="168542" y="-416"/>
                    <a:pt x="173106" y="31"/>
                    <a:pt x="176380" y="2412"/>
                  </a:cubicBezTo>
                  <a:cubicBezTo>
                    <a:pt x="189477" y="11937"/>
                    <a:pt x="180348" y="46465"/>
                    <a:pt x="181142" y="76231"/>
                  </a:cubicBezTo>
                  <a:cubicBezTo>
                    <a:pt x="181936" y="105997"/>
                    <a:pt x="181539" y="141319"/>
                    <a:pt x="181142" y="181006"/>
                  </a:cubicBezTo>
                  <a:cubicBezTo>
                    <a:pt x="180745" y="220693"/>
                    <a:pt x="172411" y="269112"/>
                    <a:pt x="178761" y="314356"/>
                  </a:cubicBezTo>
                  <a:cubicBezTo>
                    <a:pt x="185111" y="359600"/>
                    <a:pt x="203764" y="420321"/>
                    <a:pt x="219242" y="452468"/>
                  </a:cubicBezTo>
                  <a:cubicBezTo>
                    <a:pt x="234720" y="484615"/>
                    <a:pt x="256946" y="498506"/>
                    <a:pt x="271630" y="507237"/>
                  </a:cubicBezTo>
                  <a:cubicBezTo>
                    <a:pt x="286314" y="515968"/>
                    <a:pt x="301396" y="511206"/>
                    <a:pt x="307349" y="504856"/>
                  </a:cubicBezTo>
                  <a:cubicBezTo>
                    <a:pt x="313302" y="498506"/>
                    <a:pt x="311715" y="488187"/>
                    <a:pt x="307349" y="469137"/>
                  </a:cubicBezTo>
                  <a:cubicBezTo>
                    <a:pt x="302983" y="450087"/>
                    <a:pt x="289093" y="419131"/>
                    <a:pt x="281155" y="390556"/>
                  </a:cubicBezTo>
                  <a:cubicBezTo>
                    <a:pt x="273217" y="361981"/>
                    <a:pt x="266470" y="327453"/>
                    <a:pt x="259723" y="297687"/>
                  </a:cubicBezTo>
                  <a:cubicBezTo>
                    <a:pt x="252976" y="267921"/>
                    <a:pt x="246230" y="241331"/>
                    <a:pt x="240674" y="211962"/>
                  </a:cubicBezTo>
                  <a:cubicBezTo>
                    <a:pt x="235118" y="182593"/>
                    <a:pt x="227577" y="141714"/>
                    <a:pt x="226386" y="121474"/>
                  </a:cubicBezTo>
                  <a:cubicBezTo>
                    <a:pt x="225195" y="101234"/>
                    <a:pt x="224005" y="96869"/>
                    <a:pt x="233530" y="90519"/>
                  </a:cubicBezTo>
                  <a:cubicBezTo>
                    <a:pt x="243055" y="84169"/>
                    <a:pt x="255755" y="89724"/>
                    <a:pt x="283536" y="83374"/>
                  </a:cubicBezTo>
                  <a:cubicBezTo>
                    <a:pt x="311317" y="77024"/>
                    <a:pt x="377198" y="57577"/>
                    <a:pt x="400217" y="52418"/>
                  </a:cubicBezTo>
                  <a:cubicBezTo>
                    <a:pt x="423236" y="47259"/>
                    <a:pt x="420855" y="35352"/>
                    <a:pt x="421649" y="52418"/>
                  </a:cubicBezTo>
                  <a:cubicBezTo>
                    <a:pt x="422443" y="69484"/>
                    <a:pt x="410536" y="119093"/>
                    <a:pt x="404980" y="154812"/>
                  </a:cubicBezTo>
                  <a:cubicBezTo>
                    <a:pt x="399424" y="190531"/>
                    <a:pt x="390295" y="224663"/>
                    <a:pt x="388311" y="266731"/>
                  </a:cubicBezTo>
                  <a:cubicBezTo>
                    <a:pt x="386327" y="308799"/>
                    <a:pt x="387518" y="363568"/>
                    <a:pt x="393074" y="407224"/>
                  </a:cubicBezTo>
                  <a:cubicBezTo>
                    <a:pt x="398630" y="450880"/>
                    <a:pt x="406568" y="505252"/>
                    <a:pt x="421649" y="528668"/>
                  </a:cubicBezTo>
                  <a:cubicBezTo>
                    <a:pt x="436730" y="552084"/>
                    <a:pt x="468480" y="548115"/>
                    <a:pt x="483561" y="547718"/>
                  </a:cubicBezTo>
                  <a:cubicBezTo>
                    <a:pt x="498642" y="547321"/>
                    <a:pt x="506977" y="539781"/>
                    <a:pt x="512136" y="526287"/>
                  </a:cubicBezTo>
                  <a:cubicBezTo>
                    <a:pt x="517295" y="512793"/>
                    <a:pt x="515311" y="492553"/>
                    <a:pt x="514517" y="466756"/>
                  </a:cubicBezTo>
                  <a:cubicBezTo>
                    <a:pt x="513723" y="440959"/>
                    <a:pt x="509755" y="398494"/>
                    <a:pt x="507374" y="371506"/>
                  </a:cubicBezTo>
                  <a:cubicBezTo>
                    <a:pt x="504993" y="344518"/>
                    <a:pt x="501024" y="322293"/>
                    <a:pt x="500230" y="304831"/>
                  </a:cubicBezTo>
                  <a:cubicBezTo>
                    <a:pt x="499436" y="287369"/>
                    <a:pt x="497849" y="277843"/>
                    <a:pt x="502611" y="266731"/>
                  </a:cubicBezTo>
                  <a:cubicBezTo>
                    <a:pt x="507373" y="255619"/>
                    <a:pt x="515708" y="249665"/>
                    <a:pt x="528805" y="238156"/>
                  </a:cubicBezTo>
                  <a:cubicBezTo>
                    <a:pt x="541902" y="226647"/>
                    <a:pt x="563333" y="214343"/>
                    <a:pt x="581192" y="197674"/>
                  </a:cubicBezTo>
                  <a:cubicBezTo>
                    <a:pt x="599051" y="181005"/>
                    <a:pt x="618499" y="152430"/>
                    <a:pt x="635961" y="138143"/>
                  </a:cubicBezTo>
                  <a:cubicBezTo>
                    <a:pt x="653423" y="123856"/>
                    <a:pt x="679220" y="105599"/>
                    <a:pt x="685967" y="111949"/>
                  </a:cubicBezTo>
                  <a:cubicBezTo>
                    <a:pt x="692714" y="118299"/>
                    <a:pt x="681204" y="150843"/>
                    <a:pt x="676442" y="176243"/>
                  </a:cubicBezTo>
                  <a:cubicBezTo>
                    <a:pt x="671680" y="201643"/>
                    <a:pt x="664536" y="234187"/>
                    <a:pt x="657392" y="264349"/>
                  </a:cubicBezTo>
                  <a:cubicBezTo>
                    <a:pt x="650248" y="294511"/>
                    <a:pt x="640327" y="318721"/>
                    <a:pt x="633580" y="357218"/>
                  </a:cubicBezTo>
                  <a:cubicBezTo>
                    <a:pt x="626833" y="395715"/>
                    <a:pt x="621673" y="462390"/>
                    <a:pt x="616911" y="495331"/>
                  </a:cubicBezTo>
                  <a:cubicBezTo>
                    <a:pt x="612149" y="528272"/>
                    <a:pt x="614927" y="535812"/>
                    <a:pt x="605005" y="554862"/>
                  </a:cubicBezTo>
                  <a:cubicBezTo>
                    <a:pt x="595083" y="573912"/>
                    <a:pt x="580399" y="600503"/>
                    <a:pt x="557380" y="609631"/>
                  </a:cubicBezTo>
                  <a:cubicBezTo>
                    <a:pt x="534361" y="618759"/>
                    <a:pt x="498245" y="611616"/>
                    <a:pt x="466892" y="609631"/>
                  </a:cubicBezTo>
                  <a:lnTo>
                    <a:pt x="417609" y="603621"/>
                  </a:lnTo>
                  <a:lnTo>
                    <a:pt x="409297" y="633146"/>
                  </a:lnTo>
                  <a:cubicBezTo>
                    <a:pt x="403889" y="646342"/>
                    <a:pt x="395852" y="660034"/>
                    <a:pt x="383549" y="671543"/>
                  </a:cubicBezTo>
                  <a:cubicBezTo>
                    <a:pt x="358943" y="694562"/>
                    <a:pt x="307349" y="726709"/>
                    <a:pt x="271630" y="735837"/>
                  </a:cubicBezTo>
                  <a:cubicBezTo>
                    <a:pt x="235911" y="744965"/>
                    <a:pt x="198208" y="737424"/>
                    <a:pt x="169236" y="726312"/>
                  </a:cubicBezTo>
                  <a:cubicBezTo>
                    <a:pt x="140264" y="715200"/>
                    <a:pt x="115658" y="694562"/>
                    <a:pt x="97799" y="669162"/>
                  </a:cubicBezTo>
                  <a:cubicBezTo>
                    <a:pt x="79940" y="643762"/>
                    <a:pt x="70415" y="602487"/>
                    <a:pt x="62081" y="573912"/>
                  </a:cubicBezTo>
                  <a:cubicBezTo>
                    <a:pt x="53747" y="545337"/>
                    <a:pt x="50967" y="517953"/>
                    <a:pt x="47792" y="497712"/>
                  </a:cubicBezTo>
                  <a:cubicBezTo>
                    <a:pt x="44617" y="477471"/>
                    <a:pt x="36283" y="457230"/>
                    <a:pt x="43030" y="452468"/>
                  </a:cubicBezTo>
                  <a:cubicBezTo>
                    <a:pt x="49777" y="447706"/>
                    <a:pt x="63271" y="467549"/>
                    <a:pt x="88274" y="469137"/>
                  </a:cubicBezTo>
                  <a:cubicBezTo>
                    <a:pt x="94525" y="469534"/>
                    <a:pt x="102835" y="469088"/>
                    <a:pt x="112124" y="468244"/>
                  </a:cubicBezTo>
                  <a:lnTo>
                    <a:pt x="121297" y="467234"/>
                  </a:lnTo>
                  <a:lnTo>
                    <a:pt x="112086" y="450087"/>
                  </a:lnTo>
                  <a:cubicBezTo>
                    <a:pt x="97402" y="419528"/>
                    <a:pt x="89068" y="380634"/>
                    <a:pt x="78749" y="347693"/>
                  </a:cubicBezTo>
                  <a:cubicBezTo>
                    <a:pt x="68430" y="314752"/>
                    <a:pt x="60493" y="286971"/>
                    <a:pt x="50174" y="252443"/>
                  </a:cubicBezTo>
                  <a:cubicBezTo>
                    <a:pt x="39855" y="217915"/>
                    <a:pt x="25170" y="173068"/>
                    <a:pt x="16836" y="140524"/>
                  </a:cubicBezTo>
                  <a:cubicBezTo>
                    <a:pt x="8502" y="107980"/>
                    <a:pt x="167" y="72659"/>
                    <a:pt x="167" y="57181"/>
                  </a:cubicBezTo>
                  <a:cubicBezTo>
                    <a:pt x="167" y="41703"/>
                    <a:pt x="-2611" y="37337"/>
                    <a:pt x="14455" y="30987"/>
                  </a:cubicBezTo>
                  <a:cubicBezTo>
                    <a:pt x="31521" y="24637"/>
                    <a:pt x="75574" y="23843"/>
                    <a:pt x="102561" y="19081"/>
                  </a:cubicBezTo>
                  <a:cubicBezTo>
                    <a:pt x="122802" y="15509"/>
                    <a:pt x="146838" y="2561"/>
                    <a:pt x="163116" y="328"/>
                  </a:cubicBezTo>
                  <a:close/>
                </a:path>
              </a:pathLst>
            </a:custGeom>
            <a:gradFill flip="none" rotWithShape="1">
              <a:gsLst>
                <a:gs pos="75250">
                  <a:srgbClr val="6F9640"/>
                </a:gs>
                <a:gs pos="25700">
                  <a:srgbClr val="6F9640"/>
                </a:gs>
                <a:gs pos="0">
                  <a:srgbClr val="CDE0B6"/>
                </a:gs>
                <a:gs pos="50000">
                  <a:srgbClr val="608137">
                    <a:shade val="67500"/>
                    <a:satMod val="115000"/>
                  </a:srgbClr>
                </a:gs>
                <a:gs pos="100000">
                  <a:srgbClr val="CDE0B6"/>
                </a:gs>
              </a:gsLst>
              <a:lin ang="0" scaled="0"/>
              <a:tileRect/>
            </a:gradFill>
            <a:ln w="3175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46" name="任意多边形 1245"/>
            <p:cNvSpPr/>
            <p:nvPr/>
          </p:nvSpPr>
          <p:spPr>
            <a:xfrm>
              <a:off x="7516587" y="3517082"/>
              <a:ext cx="204207" cy="179364"/>
            </a:xfrm>
            <a:custGeom>
              <a:avLst/>
              <a:gdLst>
                <a:gd name="connsiteX0" fmla="*/ 1019 w 206345"/>
                <a:gd name="connsiteY0" fmla="*/ 64318 h 179478"/>
                <a:gd name="connsiteX1" fmla="*/ 27213 w 206345"/>
                <a:gd name="connsiteY1" fmla="*/ 14312 h 179478"/>
                <a:gd name="connsiteX2" fmla="*/ 55788 w 206345"/>
                <a:gd name="connsiteY2" fmla="*/ 24 h 179478"/>
                <a:gd name="connsiteX3" fmla="*/ 93888 w 206345"/>
                <a:gd name="connsiteY3" fmla="*/ 11931 h 179478"/>
                <a:gd name="connsiteX4" fmla="*/ 115319 w 206345"/>
                <a:gd name="connsiteY4" fmla="*/ 47649 h 179478"/>
                <a:gd name="connsiteX5" fmla="*/ 158182 w 206345"/>
                <a:gd name="connsiteY5" fmla="*/ 61937 h 179478"/>
                <a:gd name="connsiteX6" fmla="*/ 196282 w 206345"/>
                <a:gd name="connsiteY6" fmla="*/ 90512 h 179478"/>
                <a:gd name="connsiteX7" fmla="*/ 205807 w 206345"/>
                <a:gd name="connsiteY7" fmla="*/ 121468 h 179478"/>
                <a:gd name="connsiteX8" fmla="*/ 184376 w 206345"/>
                <a:gd name="connsiteY8" fmla="*/ 140518 h 179478"/>
                <a:gd name="connsiteX9" fmla="*/ 167707 w 206345"/>
                <a:gd name="connsiteY9" fmla="*/ 145281 h 179478"/>
                <a:gd name="connsiteX10" fmla="*/ 146276 w 206345"/>
                <a:gd name="connsiteY10" fmla="*/ 171474 h 179478"/>
                <a:gd name="connsiteX11" fmla="*/ 105794 w 206345"/>
                <a:gd name="connsiteY11" fmla="*/ 178618 h 179478"/>
                <a:gd name="connsiteX12" fmla="*/ 74838 w 206345"/>
                <a:gd name="connsiteY12" fmla="*/ 154806 h 179478"/>
                <a:gd name="connsiteX13" fmla="*/ 31976 w 206345"/>
                <a:gd name="connsiteY13" fmla="*/ 133374 h 179478"/>
                <a:gd name="connsiteX14" fmla="*/ 8163 w 206345"/>
                <a:gd name="connsiteY14" fmla="*/ 114324 h 179478"/>
                <a:gd name="connsiteX15" fmla="*/ 1019 w 206345"/>
                <a:gd name="connsiteY15" fmla="*/ 64318 h 179478"/>
                <a:gd name="connsiteX0" fmla="*/ 1019 w 204207"/>
                <a:gd name="connsiteY0" fmla="*/ 64318 h 179478"/>
                <a:gd name="connsiteX1" fmla="*/ 27213 w 204207"/>
                <a:gd name="connsiteY1" fmla="*/ 14312 h 179478"/>
                <a:gd name="connsiteX2" fmla="*/ 55788 w 204207"/>
                <a:gd name="connsiteY2" fmla="*/ 24 h 179478"/>
                <a:gd name="connsiteX3" fmla="*/ 93888 w 204207"/>
                <a:gd name="connsiteY3" fmla="*/ 11931 h 179478"/>
                <a:gd name="connsiteX4" fmla="*/ 115319 w 204207"/>
                <a:gd name="connsiteY4" fmla="*/ 47649 h 179478"/>
                <a:gd name="connsiteX5" fmla="*/ 158182 w 204207"/>
                <a:gd name="connsiteY5" fmla="*/ 61937 h 179478"/>
                <a:gd name="connsiteX6" fmla="*/ 196282 w 204207"/>
                <a:gd name="connsiteY6" fmla="*/ 90512 h 179478"/>
                <a:gd name="connsiteX7" fmla="*/ 203426 w 204207"/>
                <a:gd name="connsiteY7" fmla="*/ 116706 h 179478"/>
                <a:gd name="connsiteX8" fmla="*/ 184376 w 204207"/>
                <a:gd name="connsiteY8" fmla="*/ 140518 h 179478"/>
                <a:gd name="connsiteX9" fmla="*/ 167707 w 204207"/>
                <a:gd name="connsiteY9" fmla="*/ 145281 h 179478"/>
                <a:gd name="connsiteX10" fmla="*/ 146276 w 204207"/>
                <a:gd name="connsiteY10" fmla="*/ 171474 h 179478"/>
                <a:gd name="connsiteX11" fmla="*/ 105794 w 204207"/>
                <a:gd name="connsiteY11" fmla="*/ 178618 h 179478"/>
                <a:gd name="connsiteX12" fmla="*/ 74838 w 204207"/>
                <a:gd name="connsiteY12" fmla="*/ 154806 h 179478"/>
                <a:gd name="connsiteX13" fmla="*/ 31976 w 204207"/>
                <a:gd name="connsiteY13" fmla="*/ 133374 h 179478"/>
                <a:gd name="connsiteX14" fmla="*/ 8163 w 204207"/>
                <a:gd name="connsiteY14" fmla="*/ 114324 h 179478"/>
                <a:gd name="connsiteX15" fmla="*/ 1019 w 204207"/>
                <a:gd name="connsiteY15" fmla="*/ 64318 h 179478"/>
                <a:gd name="connsiteX0" fmla="*/ 1019 w 204207"/>
                <a:gd name="connsiteY0" fmla="*/ 64318 h 179478"/>
                <a:gd name="connsiteX1" fmla="*/ 27213 w 204207"/>
                <a:gd name="connsiteY1" fmla="*/ 14312 h 179478"/>
                <a:gd name="connsiteX2" fmla="*/ 55788 w 204207"/>
                <a:gd name="connsiteY2" fmla="*/ 24 h 179478"/>
                <a:gd name="connsiteX3" fmla="*/ 91507 w 204207"/>
                <a:gd name="connsiteY3" fmla="*/ 11931 h 179478"/>
                <a:gd name="connsiteX4" fmla="*/ 115319 w 204207"/>
                <a:gd name="connsiteY4" fmla="*/ 47649 h 179478"/>
                <a:gd name="connsiteX5" fmla="*/ 158182 w 204207"/>
                <a:gd name="connsiteY5" fmla="*/ 61937 h 179478"/>
                <a:gd name="connsiteX6" fmla="*/ 196282 w 204207"/>
                <a:gd name="connsiteY6" fmla="*/ 90512 h 179478"/>
                <a:gd name="connsiteX7" fmla="*/ 203426 w 204207"/>
                <a:gd name="connsiteY7" fmla="*/ 116706 h 179478"/>
                <a:gd name="connsiteX8" fmla="*/ 184376 w 204207"/>
                <a:gd name="connsiteY8" fmla="*/ 140518 h 179478"/>
                <a:gd name="connsiteX9" fmla="*/ 167707 w 204207"/>
                <a:gd name="connsiteY9" fmla="*/ 145281 h 179478"/>
                <a:gd name="connsiteX10" fmla="*/ 146276 w 204207"/>
                <a:gd name="connsiteY10" fmla="*/ 171474 h 179478"/>
                <a:gd name="connsiteX11" fmla="*/ 105794 w 204207"/>
                <a:gd name="connsiteY11" fmla="*/ 178618 h 179478"/>
                <a:gd name="connsiteX12" fmla="*/ 74838 w 204207"/>
                <a:gd name="connsiteY12" fmla="*/ 154806 h 179478"/>
                <a:gd name="connsiteX13" fmla="*/ 31976 w 204207"/>
                <a:gd name="connsiteY13" fmla="*/ 133374 h 179478"/>
                <a:gd name="connsiteX14" fmla="*/ 8163 w 204207"/>
                <a:gd name="connsiteY14" fmla="*/ 114324 h 179478"/>
                <a:gd name="connsiteX15" fmla="*/ 1019 w 204207"/>
                <a:gd name="connsiteY15" fmla="*/ 64318 h 179478"/>
                <a:gd name="connsiteX0" fmla="*/ 1019 w 204207"/>
                <a:gd name="connsiteY0" fmla="*/ 64318 h 179364"/>
                <a:gd name="connsiteX1" fmla="*/ 27213 w 204207"/>
                <a:gd name="connsiteY1" fmla="*/ 14312 h 179364"/>
                <a:gd name="connsiteX2" fmla="*/ 55788 w 204207"/>
                <a:gd name="connsiteY2" fmla="*/ 24 h 179364"/>
                <a:gd name="connsiteX3" fmla="*/ 91507 w 204207"/>
                <a:gd name="connsiteY3" fmla="*/ 11931 h 179364"/>
                <a:gd name="connsiteX4" fmla="*/ 115319 w 204207"/>
                <a:gd name="connsiteY4" fmla="*/ 47649 h 179364"/>
                <a:gd name="connsiteX5" fmla="*/ 158182 w 204207"/>
                <a:gd name="connsiteY5" fmla="*/ 61937 h 179364"/>
                <a:gd name="connsiteX6" fmla="*/ 196282 w 204207"/>
                <a:gd name="connsiteY6" fmla="*/ 90512 h 179364"/>
                <a:gd name="connsiteX7" fmla="*/ 203426 w 204207"/>
                <a:gd name="connsiteY7" fmla="*/ 116706 h 179364"/>
                <a:gd name="connsiteX8" fmla="*/ 184376 w 204207"/>
                <a:gd name="connsiteY8" fmla="*/ 140518 h 179364"/>
                <a:gd name="connsiteX9" fmla="*/ 165326 w 204207"/>
                <a:gd name="connsiteY9" fmla="*/ 152425 h 179364"/>
                <a:gd name="connsiteX10" fmla="*/ 146276 w 204207"/>
                <a:gd name="connsiteY10" fmla="*/ 171474 h 179364"/>
                <a:gd name="connsiteX11" fmla="*/ 105794 w 204207"/>
                <a:gd name="connsiteY11" fmla="*/ 178618 h 179364"/>
                <a:gd name="connsiteX12" fmla="*/ 74838 w 204207"/>
                <a:gd name="connsiteY12" fmla="*/ 154806 h 179364"/>
                <a:gd name="connsiteX13" fmla="*/ 31976 w 204207"/>
                <a:gd name="connsiteY13" fmla="*/ 133374 h 179364"/>
                <a:gd name="connsiteX14" fmla="*/ 8163 w 204207"/>
                <a:gd name="connsiteY14" fmla="*/ 114324 h 179364"/>
                <a:gd name="connsiteX15" fmla="*/ 1019 w 204207"/>
                <a:gd name="connsiteY15" fmla="*/ 64318 h 17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4207" h="179364">
                  <a:moveTo>
                    <a:pt x="1019" y="64318"/>
                  </a:moveTo>
                  <a:cubicBezTo>
                    <a:pt x="4194" y="47649"/>
                    <a:pt x="18085" y="25028"/>
                    <a:pt x="27213" y="14312"/>
                  </a:cubicBezTo>
                  <a:cubicBezTo>
                    <a:pt x="36341" y="3596"/>
                    <a:pt x="45072" y="421"/>
                    <a:pt x="55788" y="24"/>
                  </a:cubicBezTo>
                  <a:cubicBezTo>
                    <a:pt x="66504" y="-373"/>
                    <a:pt x="81585" y="3993"/>
                    <a:pt x="91507" y="11931"/>
                  </a:cubicBezTo>
                  <a:cubicBezTo>
                    <a:pt x="101429" y="19869"/>
                    <a:pt x="104207" y="39315"/>
                    <a:pt x="115319" y="47649"/>
                  </a:cubicBezTo>
                  <a:cubicBezTo>
                    <a:pt x="126432" y="55983"/>
                    <a:pt x="144688" y="54793"/>
                    <a:pt x="158182" y="61937"/>
                  </a:cubicBezTo>
                  <a:cubicBezTo>
                    <a:pt x="171676" y="69081"/>
                    <a:pt x="188741" y="81384"/>
                    <a:pt x="196282" y="90512"/>
                  </a:cubicBezTo>
                  <a:cubicBezTo>
                    <a:pt x="203823" y="99640"/>
                    <a:pt x="205410" y="108372"/>
                    <a:pt x="203426" y="116706"/>
                  </a:cubicBezTo>
                  <a:cubicBezTo>
                    <a:pt x="201442" y="125040"/>
                    <a:pt x="190726" y="134565"/>
                    <a:pt x="184376" y="140518"/>
                  </a:cubicBezTo>
                  <a:cubicBezTo>
                    <a:pt x="178026" y="146471"/>
                    <a:pt x="171676" y="147266"/>
                    <a:pt x="165326" y="152425"/>
                  </a:cubicBezTo>
                  <a:cubicBezTo>
                    <a:pt x="158976" y="157584"/>
                    <a:pt x="156198" y="167109"/>
                    <a:pt x="146276" y="171474"/>
                  </a:cubicBezTo>
                  <a:cubicBezTo>
                    <a:pt x="136354" y="175839"/>
                    <a:pt x="117700" y="181396"/>
                    <a:pt x="105794" y="178618"/>
                  </a:cubicBezTo>
                  <a:cubicBezTo>
                    <a:pt x="93888" y="175840"/>
                    <a:pt x="87141" y="162347"/>
                    <a:pt x="74838" y="154806"/>
                  </a:cubicBezTo>
                  <a:cubicBezTo>
                    <a:pt x="62535" y="147265"/>
                    <a:pt x="43088" y="140121"/>
                    <a:pt x="31976" y="133374"/>
                  </a:cubicBezTo>
                  <a:cubicBezTo>
                    <a:pt x="20864" y="126627"/>
                    <a:pt x="13719" y="123452"/>
                    <a:pt x="8163" y="114324"/>
                  </a:cubicBezTo>
                  <a:cubicBezTo>
                    <a:pt x="2607" y="105196"/>
                    <a:pt x="-2156" y="80987"/>
                    <a:pt x="1019" y="64318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465E28">
                    <a:shade val="30000"/>
                    <a:satMod val="115000"/>
                  </a:srgbClr>
                </a:gs>
                <a:gs pos="50000">
                  <a:srgbClr val="465E28">
                    <a:shade val="67500"/>
                    <a:satMod val="115000"/>
                  </a:srgbClr>
                </a:gs>
                <a:gs pos="100000">
                  <a:srgbClr val="465E28">
                    <a:shade val="100000"/>
                    <a:satMod val="115000"/>
                  </a:srgbClr>
                </a:gs>
              </a:gsLst>
              <a:lin ang="16200000" scaled="1"/>
              <a:tileRect/>
            </a:gradFill>
            <a:ln w="19050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47" name="任意多边形 1246"/>
            <p:cNvSpPr/>
            <p:nvPr/>
          </p:nvSpPr>
          <p:spPr>
            <a:xfrm>
              <a:off x="5917910" y="1947662"/>
              <a:ext cx="1580509" cy="1483313"/>
            </a:xfrm>
            <a:custGeom>
              <a:avLst/>
              <a:gdLst>
                <a:gd name="connsiteX0" fmla="*/ 855709 w 1580509"/>
                <a:gd name="connsiteY0" fmla="*/ 0 h 1483313"/>
                <a:gd name="connsiteX1" fmla="*/ 886894 w 1580509"/>
                <a:gd name="connsiteY1" fmla="*/ 4948 h 1483313"/>
                <a:gd name="connsiteX2" fmla="*/ 1059932 w 1580509"/>
                <a:gd name="connsiteY2" fmla="*/ 54160 h 1483313"/>
                <a:gd name="connsiteX3" fmla="*/ 1229794 w 1580509"/>
                <a:gd name="connsiteY3" fmla="*/ 131948 h 1483313"/>
                <a:gd name="connsiteX4" fmla="*/ 1318694 w 1580509"/>
                <a:gd name="connsiteY4" fmla="*/ 198623 h 1483313"/>
                <a:gd name="connsiteX5" fmla="*/ 1375844 w 1580509"/>
                <a:gd name="connsiteY5" fmla="*/ 297048 h 1483313"/>
                <a:gd name="connsiteX6" fmla="*/ 1390132 w 1580509"/>
                <a:gd name="connsiteY6" fmla="*/ 409761 h 1483313"/>
                <a:gd name="connsiteX7" fmla="*/ 1366319 w 1580509"/>
                <a:gd name="connsiteY7" fmla="*/ 497073 h 1483313"/>
                <a:gd name="connsiteX8" fmla="*/ 1354413 w 1580509"/>
                <a:gd name="connsiteY8" fmla="*/ 556604 h 1483313"/>
                <a:gd name="connsiteX9" fmla="*/ 1385369 w 1580509"/>
                <a:gd name="connsiteY9" fmla="*/ 579623 h 1483313"/>
                <a:gd name="connsiteX10" fmla="*/ 1453632 w 1580509"/>
                <a:gd name="connsiteY10" fmla="*/ 544698 h 1483313"/>
                <a:gd name="connsiteX11" fmla="*/ 1476651 w 1580509"/>
                <a:gd name="connsiteY11" fmla="*/ 449448 h 1483313"/>
                <a:gd name="connsiteX12" fmla="*/ 1498875 w 1580509"/>
                <a:gd name="connsiteY12" fmla="*/ 398648 h 1483313"/>
                <a:gd name="connsiteX13" fmla="*/ 1556025 w 1580509"/>
                <a:gd name="connsiteY13" fmla="*/ 414523 h 1483313"/>
                <a:gd name="connsiteX14" fmla="*/ 1575869 w 1580509"/>
                <a:gd name="connsiteY14" fmla="*/ 497073 h 1483313"/>
                <a:gd name="connsiteX15" fmla="*/ 1575869 w 1580509"/>
                <a:gd name="connsiteY15" fmla="*/ 570098 h 1483313"/>
                <a:gd name="connsiteX16" fmla="*/ 1580509 w 1580509"/>
                <a:gd name="connsiteY16" fmla="*/ 573989 h 1483313"/>
                <a:gd name="connsiteX17" fmla="*/ 1564519 w 1580509"/>
                <a:gd name="connsiteY17" fmla="*/ 638123 h 1483313"/>
                <a:gd name="connsiteX18" fmla="*/ 1556024 w 1580509"/>
                <a:gd name="connsiteY18" fmla="*/ 639154 h 1483313"/>
                <a:gd name="connsiteX19" fmla="*/ 1536181 w 1580509"/>
                <a:gd name="connsiteY19" fmla="*/ 690748 h 1483313"/>
                <a:gd name="connsiteX20" fmla="*/ 1500463 w 1580509"/>
                <a:gd name="connsiteY20" fmla="*/ 792348 h 1483313"/>
                <a:gd name="connsiteX21" fmla="*/ 1429025 w 1580509"/>
                <a:gd name="connsiteY21" fmla="*/ 859023 h 1483313"/>
                <a:gd name="connsiteX22" fmla="*/ 1359969 w 1580509"/>
                <a:gd name="connsiteY22" fmla="*/ 868548 h 1483313"/>
                <a:gd name="connsiteX23" fmla="*/ 1340919 w 1580509"/>
                <a:gd name="connsiteY23" fmla="*/ 817748 h 1483313"/>
                <a:gd name="connsiteX24" fmla="*/ 1356794 w 1580509"/>
                <a:gd name="connsiteY24" fmla="*/ 714561 h 1483313"/>
                <a:gd name="connsiteX25" fmla="*/ 1332188 w 1580509"/>
                <a:gd name="connsiteY25" fmla="*/ 654235 h 1483313"/>
                <a:gd name="connsiteX26" fmla="*/ 1280594 w 1580509"/>
                <a:gd name="connsiteY26" fmla="*/ 662173 h 1483313"/>
                <a:gd name="connsiteX27" fmla="*/ 1255194 w 1580509"/>
                <a:gd name="connsiteY27" fmla="*/ 725673 h 1483313"/>
                <a:gd name="connsiteX28" fmla="*/ 1242494 w 1580509"/>
                <a:gd name="connsiteY28" fmla="*/ 849498 h 1483313"/>
                <a:gd name="connsiteX29" fmla="*/ 1188519 w 1580509"/>
                <a:gd name="connsiteY29" fmla="*/ 986023 h 1483313"/>
                <a:gd name="connsiteX30" fmla="*/ 1083744 w 1580509"/>
                <a:gd name="connsiteY30" fmla="*/ 1071748 h 1483313"/>
                <a:gd name="connsiteX31" fmla="*/ 962300 w 1580509"/>
                <a:gd name="connsiteY31" fmla="*/ 1139216 h 1483313"/>
                <a:gd name="connsiteX32" fmla="*/ 858319 w 1580509"/>
                <a:gd name="connsiteY32" fmla="*/ 1179698 h 1483313"/>
                <a:gd name="connsiteX33" fmla="*/ 756719 w 1580509"/>
                <a:gd name="connsiteY33" fmla="*/ 1183667 h 1483313"/>
                <a:gd name="connsiteX34" fmla="*/ 670994 w 1580509"/>
                <a:gd name="connsiteY34" fmla="*/ 1195573 h 1483313"/>
                <a:gd name="connsiteX35" fmla="*/ 651944 w 1580509"/>
                <a:gd name="connsiteY35" fmla="*/ 1220973 h 1483313"/>
                <a:gd name="connsiteX36" fmla="*/ 721794 w 1580509"/>
                <a:gd name="connsiteY36" fmla="*/ 1249548 h 1483313"/>
                <a:gd name="connsiteX37" fmla="*/ 826569 w 1580509"/>
                <a:gd name="connsiteY37" fmla="*/ 1259073 h 1483313"/>
                <a:gd name="connsiteX38" fmla="*/ 963094 w 1580509"/>
                <a:gd name="connsiteY38" fmla="*/ 1201923 h 1483313"/>
                <a:gd name="connsiteX39" fmla="*/ 1105969 w 1580509"/>
                <a:gd name="connsiteY39" fmla="*/ 1113023 h 1483313"/>
                <a:gd name="connsiteX40" fmla="*/ 1185344 w 1580509"/>
                <a:gd name="connsiteY40" fmla="*/ 1091592 h 1483313"/>
                <a:gd name="connsiteX41" fmla="*/ 1232969 w 1580509"/>
                <a:gd name="connsiteY41" fmla="*/ 1106673 h 1483313"/>
                <a:gd name="connsiteX42" fmla="*/ 1239319 w 1580509"/>
                <a:gd name="connsiteY42" fmla="*/ 1157473 h 1483313"/>
                <a:gd name="connsiteX43" fmla="*/ 1153594 w 1580509"/>
                <a:gd name="connsiteY43" fmla="*/ 1224148 h 1483313"/>
                <a:gd name="connsiteX44" fmla="*/ 1026594 w 1580509"/>
                <a:gd name="connsiteY44" fmla="*/ 1290823 h 1483313"/>
                <a:gd name="connsiteX45" fmla="*/ 947219 w 1580509"/>
                <a:gd name="connsiteY45" fmla="*/ 1338448 h 1483313"/>
                <a:gd name="connsiteX46" fmla="*/ 820219 w 1580509"/>
                <a:gd name="connsiteY46" fmla="*/ 1395598 h 1483313"/>
                <a:gd name="connsiteX47" fmla="*/ 629719 w 1580509"/>
                <a:gd name="connsiteY47" fmla="*/ 1449573 h 1483313"/>
                <a:gd name="connsiteX48" fmla="*/ 432869 w 1580509"/>
                <a:gd name="connsiteY48" fmla="*/ 1474973 h 1483313"/>
                <a:gd name="connsiteX49" fmla="*/ 216969 w 1580509"/>
                <a:gd name="connsiteY49" fmla="*/ 1481323 h 1483313"/>
                <a:gd name="connsiteX50" fmla="*/ 45519 w 1580509"/>
                <a:gd name="connsiteY50" fmla="*/ 1443223 h 1483313"/>
                <a:gd name="connsiteX51" fmla="*/ 1069 w 1580509"/>
                <a:gd name="connsiteY51" fmla="*/ 1408298 h 1483313"/>
                <a:gd name="connsiteX52" fmla="*/ 26469 w 1580509"/>
                <a:gd name="connsiteY52" fmla="*/ 1382898 h 1483313"/>
                <a:gd name="connsiteX53" fmla="*/ 156644 w 1580509"/>
                <a:gd name="connsiteY53" fmla="*/ 1392423 h 1483313"/>
                <a:gd name="connsiteX54" fmla="*/ 296344 w 1580509"/>
                <a:gd name="connsiteY54" fmla="*/ 1405123 h 1483313"/>
                <a:gd name="connsiteX55" fmla="*/ 486844 w 1580509"/>
                <a:gd name="connsiteY55" fmla="*/ 1411473 h 1483313"/>
                <a:gd name="connsiteX56" fmla="*/ 588444 w 1580509"/>
                <a:gd name="connsiteY56" fmla="*/ 1373373 h 1483313"/>
                <a:gd name="connsiteX57" fmla="*/ 623369 w 1580509"/>
                <a:gd name="connsiteY57" fmla="*/ 1330511 h 1483313"/>
                <a:gd name="connsiteX58" fmla="*/ 583682 w 1580509"/>
                <a:gd name="connsiteY58" fmla="*/ 1303523 h 1483313"/>
                <a:gd name="connsiteX59" fmla="*/ 493194 w 1580509"/>
                <a:gd name="connsiteY59" fmla="*/ 1306698 h 1483313"/>
                <a:gd name="connsiteX60" fmla="*/ 312219 w 1580509"/>
                <a:gd name="connsiteY60" fmla="*/ 1297173 h 1483313"/>
                <a:gd name="connsiteX61" fmla="*/ 185219 w 1580509"/>
                <a:gd name="connsiteY61" fmla="*/ 1255898 h 1483313"/>
                <a:gd name="connsiteX62" fmla="*/ 203475 w 1580509"/>
                <a:gd name="connsiteY62" fmla="*/ 1224149 h 1483313"/>
                <a:gd name="connsiteX63" fmla="*/ 312219 w 1580509"/>
                <a:gd name="connsiteY63" fmla="*/ 1208273 h 1483313"/>
                <a:gd name="connsiteX64" fmla="*/ 483669 w 1580509"/>
                <a:gd name="connsiteY64" fmla="*/ 1186048 h 1483313"/>
                <a:gd name="connsiteX65" fmla="*/ 610669 w 1580509"/>
                <a:gd name="connsiteY65" fmla="*/ 1128898 h 1483313"/>
                <a:gd name="connsiteX66" fmla="*/ 731319 w 1580509"/>
                <a:gd name="connsiteY66" fmla="*/ 1074923 h 1483313"/>
                <a:gd name="connsiteX67" fmla="*/ 858319 w 1580509"/>
                <a:gd name="connsiteY67" fmla="*/ 1051904 h 1483313"/>
                <a:gd name="connsiteX68" fmla="*/ 1004369 w 1580509"/>
                <a:gd name="connsiteY68" fmla="*/ 997135 h 1483313"/>
                <a:gd name="connsiteX69" fmla="*/ 1125019 w 1580509"/>
                <a:gd name="connsiteY69" fmla="*/ 865373 h 1483313"/>
                <a:gd name="connsiteX70" fmla="*/ 1182169 w 1580509"/>
                <a:gd name="connsiteY70" fmla="*/ 712973 h 1483313"/>
                <a:gd name="connsiteX71" fmla="*/ 1195663 w 1580509"/>
                <a:gd name="connsiteY71" fmla="*/ 589942 h 1483313"/>
                <a:gd name="connsiteX72" fmla="*/ 1234557 w 1580509"/>
                <a:gd name="connsiteY72" fmla="*/ 481198 h 1483313"/>
                <a:gd name="connsiteX73" fmla="*/ 1259163 w 1580509"/>
                <a:gd name="connsiteY73" fmla="*/ 404998 h 1483313"/>
                <a:gd name="connsiteX74" fmla="*/ 1244875 w 1580509"/>
                <a:gd name="connsiteY74" fmla="*/ 338323 h 1483313"/>
                <a:gd name="connsiteX75" fmla="*/ 1178994 w 1580509"/>
                <a:gd name="connsiteY75" fmla="*/ 258154 h 1483313"/>
                <a:gd name="connsiteX76" fmla="*/ 1059932 w 1580509"/>
                <a:gd name="connsiteY76" fmla="*/ 166079 h 1483313"/>
                <a:gd name="connsiteX77" fmla="*/ 931344 w 1580509"/>
                <a:gd name="connsiteY77" fmla="*/ 101785 h 1483313"/>
                <a:gd name="connsiteX78" fmla="*/ 880842 w 1580509"/>
                <a:gd name="connsiteY78" fmla="*/ 85960 h 1483313"/>
                <a:gd name="connsiteX79" fmla="*/ 879796 w 1580509"/>
                <a:gd name="connsiteY79" fmla="*/ 85716 h 1483313"/>
                <a:gd name="connsiteX80" fmla="*/ 862591 w 1580509"/>
                <a:gd name="connsiteY80" fmla="*/ 18804 h 1483313"/>
                <a:gd name="connsiteX81" fmla="*/ 855709 w 1580509"/>
                <a:gd name="connsiteY81" fmla="*/ 0 h 148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580509" h="1483313">
                  <a:moveTo>
                    <a:pt x="855709" y="0"/>
                  </a:moveTo>
                  <a:lnTo>
                    <a:pt x="886894" y="4948"/>
                  </a:lnTo>
                  <a:cubicBezTo>
                    <a:pt x="937959" y="14870"/>
                    <a:pt x="1002782" y="32993"/>
                    <a:pt x="1059932" y="54160"/>
                  </a:cubicBezTo>
                  <a:cubicBezTo>
                    <a:pt x="1117082" y="75327"/>
                    <a:pt x="1186667" y="107871"/>
                    <a:pt x="1229794" y="131948"/>
                  </a:cubicBezTo>
                  <a:cubicBezTo>
                    <a:pt x="1272921" y="156025"/>
                    <a:pt x="1294352" y="171106"/>
                    <a:pt x="1318694" y="198623"/>
                  </a:cubicBezTo>
                  <a:cubicBezTo>
                    <a:pt x="1343036" y="226140"/>
                    <a:pt x="1363938" y="261858"/>
                    <a:pt x="1375844" y="297048"/>
                  </a:cubicBezTo>
                  <a:cubicBezTo>
                    <a:pt x="1387750" y="332238"/>
                    <a:pt x="1391719" y="376424"/>
                    <a:pt x="1390132" y="409761"/>
                  </a:cubicBezTo>
                  <a:cubicBezTo>
                    <a:pt x="1388545" y="443098"/>
                    <a:pt x="1372272" y="472599"/>
                    <a:pt x="1366319" y="497073"/>
                  </a:cubicBezTo>
                  <a:cubicBezTo>
                    <a:pt x="1360366" y="521547"/>
                    <a:pt x="1351238" y="542846"/>
                    <a:pt x="1354413" y="556604"/>
                  </a:cubicBezTo>
                  <a:cubicBezTo>
                    <a:pt x="1357588" y="570362"/>
                    <a:pt x="1368833" y="581607"/>
                    <a:pt x="1385369" y="579623"/>
                  </a:cubicBezTo>
                  <a:cubicBezTo>
                    <a:pt x="1401905" y="577639"/>
                    <a:pt x="1438418" y="566394"/>
                    <a:pt x="1453632" y="544698"/>
                  </a:cubicBezTo>
                  <a:cubicBezTo>
                    <a:pt x="1468846" y="523002"/>
                    <a:pt x="1469110" y="473790"/>
                    <a:pt x="1476651" y="449448"/>
                  </a:cubicBezTo>
                  <a:cubicBezTo>
                    <a:pt x="1484192" y="425106"/>
                    <a:pt x="1485646" y="404469"/>
                    <a:pt x="1498875" y="398648"/>
                  </a:cubicBezTo>
                  <a:cubicBezTo>
                    <a:pt x="1512104" y="392827"/>
                    <a:pt x="1543193" y="398119"/>
                    <a:pt x="1556025" y="414523"/>
                  </a:cubicBezTo>
                  <a:cubicBezTo>
                    <a:pt x="1568857" y="430927"/>
                    <a:pt x="1572562" y="471144"/>
                    <a:pt x="1575869" y="497073"/>
                  </a:cubicBezTo>
                  <a:cubicBezTo>
                    <a:pt x="1579176" y="523002"/>
                    <a:pt x="1570048" y="555811"/>
                    <a:pt x="1575869" y="570098"/>
                  </a:cubicBezTo>
                  <a:lnTo>
                    <a:pt x="1580509" y="573989"/>
                  </a:lnTo>
                  <a:lnTo>
                    <a:pt x="1564519" y="638123"/>
                  </a:lnTo>
                  <a:lnTo>
                    <a:pt x="1556024" y="639154"/>
                  </a:lnTo>
                  <a:cubicBezTo>
                    <a:pt x="1533799" y="646165"/>
                    <a:pt x="1545441" y="665216"/>
                    <a:pt x="1536181" y="690748"/>
                  </a:cubicBezTo>
                  <a:cubicBezTo>
                    <a:pt x="1526921" y="716280"/>
                    <a:pt x="1518322" y="764302"/>
                    <a:pt x="1500463" y="792348"/>
                  </a:cubicBezTo>
                  <a:cubicBezTo>
                    <a:pt x="1482604" y="820394"/>
                    <a:pt x="1452441" y="846323"/>
                    <a:pt x="1429025" y="859023"/>
                  </a:cubicBezTo>
                  <a:cubicBezTo>
                    <a:pt x="1405609" y="871723"/>
                    <a:pt x="1374653" y="875427"/>
                    <a:pt x="1359969" y="868548"/>
                  </a:cubicBezTo>
                  <a:cubicBezTo>
                    <a:pt x="1345285" y="861669"/>
                    <a:pt x="1341448" y="843412"/>
                    <a:pt x="1340919" y="817748"/>
                  </a:cubicBezTo>
                  <a:cubicBezTo>
                    <a:pt x="1340390" y="792084"/>
                    <a:pt x="1358249" y="741813"/>
                    <a:pt x="1356794" y="714561"/>
                  </a:cubicBezTo>
                  <a:cubicBezTo>
                    <a:pt x="1355339" y="687309"/>
                    <a:pt x="1344888" y="662966"/>
                    <a:pt x="1332188" y="654235"/>
                  </a:cubicBezTo>
                  <a:cubicBezTo>
                    <a:pt x="1319488" y="645504"/>
                    <a:pt x="1293426" y="650267"/>
                    <a:pt x="1280594" y="662173"/>
                  </a:cubicBezTo>
                  <a:cubicBezTo>
                    <a:pt x="1267762" y="674079"/>
                    <a:pt x="1261544" y="694452"/>
                    <a:pt x="1255194" y="725673"/>
                  </a:cubicBezTo>
                  <a:cubicBezTo>
                    <a:pt x="1248844" y="756894"/>
                    <a:pt x="1253606" y="806106"/>
                    <a:pt x="1242494" y="849498"/>
                  </a:cubicBezTo>
                  <a:cubicBezTo>
                    <a:pt x="1231382" y="892890"/>
                    <a:pt x="1214977" y="948981"/>
                    <a:pt x="1188519" y="986023"/>
                  </a:cubicBezTo>
                  <a:cubicBezTo>
                    <a:pt x="1162061" y="1023065"/>
                    <a:pt x="1121447" y="1046216"/>
                    <a:pt x="1083744" y="1071748"/>
                  </a:cubicBezTo>
                  <a:cubicBezTo>
                    <a:pt x="1046041" y="1097280"/>
                    <a:pt x="999871" y="1121224"/>
                    <a:pt x="962300" y="1139216"/>
                  </a:cubicBezTo>
                  <a:cubicBezTo>
                    <a:pt x="924729" y="1157208"/>
                    <a:pt x="892583" y="1172290"/>
                    <a:pt x="858319" y="1179698"/>
                  </a:cubicBezTo>
                  <a:cubicBezTo>
                    <a:pt x="824056" y="1187107"/>
                    <a:pt x="787940" y="1181021"/>
                    <a:pt x="756719" y="1183667"/>
                  </a:cubicBezTo>
                  <a:cubicBezTo>
                    <a:pt x="725498" y="1186313"/>
                    <a:pt x="688456" y="1189355"/>
                    <a:pt x="670994" y="1195573"/>
                  </a:cubicBezTo>
                  <a:cubicBezTo>
                    <a:pt x="653532" y="1201791"/>
                    <a:pt x="643477" y="1211977"/>
                    <a:pt x="651944" y="1220973"/>
                  </a:cubicBezTo>
                  <a:cubicBezTo>
                    <a:pt x="660411" y="1229969"/>
                    <a:pt x="692690" y="1243198"/>
                    <a:pt x="721794" y="1249548"/>
                  </a:cubicBezTo>
                  <a:cubicBezTo>
                    <a:pt x="750898" y="1255898"/>
                    <a:pt x="786352" y="1267011"/>
                    <a:pt x="826569" y="1259073"/>
                  </a:cubicBezTo>
                  <a:cubicBezTo>
                    <a:pt x="866786" y="1251135"/>
                    <a:pt x="916527" y="1226265"/>
                    <a:pt x="963094" y="1201923"/>
                  </a:cubicBezTo>
                  <a:cubicBezTo>
                    <a:pt x="1009661" y="1177581"/>
                    <a:pt x="1068927" y="1131411"/>
                    <a:pt x="1105969" y="1113023"/>
                  </a:cubicBezTo>
                  <a:cubicBezTo>
                    <a:pt x="1143011" y="1094635"/>
                    <a:pt x="1164177" y="1092650"/>
                    <a:pt x="1185344" y="1091592"/>
                  </a:cubicBezTo>
                  <a:cubicBezTo>
                    <a:pt x="1206511" y="1090534"/>
                    <a:pt x="1223973" y="1095693"/>
                    <a:pt x="1232969" y="1106673"/>
                  </a:cubicBezTo>
                  <a:cubicBezTo>
                    <a:pt x="1241965" y="1117653"/>
                    <a:pt x="1252548" y="1137894"/>
                    <a:pt x="1239319" y="1157473"/>
                  </a:cubicBezTo>
                  <a:cubicBezTo>
                    <a:pt x="1226090" y="1177052"/>
                    <a:pt x="1189048" y="1201923"/>
                    <a:pt x="1153594" y="1224148"/>
                  </a:cubicBezTo>
                  <a:cubicBezTo>
                    <a:pt x="1118140" y="1246373"/>
                    <a:pt x="1060990" y="1271773"/>
                    <a:pt x="1026594" y="1290823"/>
                  </a:cubicBezTo>
                  <a:cubicBezTo>
                    <a:pt x="992198" y="1309873"/>
                    <a:pt x="981615" y="1320986"/>
                    <a:pt x="947219" y="1338448"/>
                  </a:cubicBezTo>
                  <a:cubicBezTo>
                    <a:pt x="912823" y="1355910"/>
                    <a:pt x="873135" y="1377077"/>
                    <a:pt x="820219" y="1395598"/>
                  </a:cubicBezTo>
                  <a:cubicBezTo>
                    <a:pt x="767303" y="1414119"/>
                    <a:pt x="694277" y="1436344"/>
                    <a:pt x="629719" y="1449573"/>
                  </a:cubicBezTo>
                  <a:cubicBezTo>
                    <a:pt x="565161" y="1462802"/>
                    <a:pt x="501661" y="1469681"/>
                    <a:pt x="432869" y="1474973"/>
                  </a:cubicBezTo>
                  <a:cubicBezTo>
                    <a:pt x="364077" y="1480265"/>
                    <a:pt x="281527" y="1486615"/>
                    <a:pt x="216969" y="1481323"/>
                  </a:cubicBezTo>
                  <a:cubicBezTo>
                    <a:pt x="152411" y="1476031"/>
                    <a:pt x="81502" y="1455394"/>
                    <a:pt x="45519" y="1443223"/>
                  </a:cubicBezTo>
                  <a:cubicBezTo>
                    <a:pt x="9536" y="1431052"/>
                    <a:pt x="4244" y="1418352"/>
                    <a:pt x="1069" y="1408298"/>
                  </a:cubicBezTo>
                  <a:cubicBezTo>
                    <a:pt x="-2106" y="1398244"/>
                    <a:pt x="540" y="1385544"/>
                    <a:pt x="26469" y="1382898"/>
                  </a:cubicBezTo>
                  <a:cubicBezTo>
                    <a:pt x="52398" y="1380252"/>
                    <a:pt x="156644" y="1392423"/>
                    <a:pt x="156644" y="1392423"/>
                  </a:cubicBezTo>
                  <a:cubicBezTo>
                    <a:pt x="201623" y="1396127"/>
                    <a:pt x="241311" y="1401948"/>
                    <a:pt x="296344" y="1405123"/>
                  </a:cubicBezTo>
                  <a:cubicBezTo>
                    <a:pt x="351377" y="1408298"/>
                    <a:pt x="438161" y="1416765"/>
                    <a:pt x="486844" y="1411473"/>
                  </a:cubicBezTo>
                  <a:cubicBezTo>
                    <a:pt x="535527" y="1406181"/>
                    <a:pt x="565690" y="1386867"/>
                    <a:pt x="588444" y="1373373"/>
                  </a:cubicBezTo>
                  <a:cubicBezTo>
                    <a:pt x="611198" y="1359879"/>
                    <a:pt x="624163" y="1342153"/>
                    <a:pt x="623369" y="1330511"/>
                  </a:cubicBezTo>
                  <a:cubicBezTo>
                    <a:pt x="622575" y="1318869"/>
                    <a:pt x="605378" y="1307492"/>
                    <a:pt x="583682" y="1303523"/>
                  </a:cubicBezTo>
                  <a:cubicBezTo>
                    <a:pt x="561986" y="1299554"/>
                    <a:pt x="538438" y="1307756"/>
                    <a:pt x="493194" y="1306698"/>
                  </a:cubicBezTo>
                  <a:cubicBezTo>
                    <a:pt x="447950" y="1305640"/>
                    <a:pt x="363548" y="1305640"/>
                    <a:pt x="312219" y="1297173"/>
                  </a:cubicBezTo>
                  <a:cubicBezTo>
                    <a:pt x="260890" y="1288706"/>
                    <a:pt x="203343" y="1268069"/>
                    <a:pt x="185219" y="1255898"/>
                  </a:cubicBezTo>
                  <a:cubicBezTo>
                    <a:pt x="167095" y="1243727"/>
                    <a:pt x="182308" y="1232087"/>
                    <a:pt x="203475" y="1224149"/>
                  </a:cubicBezTo>
                  <a:cubicBezTo>
                    <a:pt x="224642" y="1216212"/>
                    <a:pt x="265520" y="1214623"/>
                    <a:pt x="312219" y="1208273"/>
                  </a:cubicBezTo>
                  <a:cubicBezTo>
                    <a:pt x="358918" y="1201923"/>
                    <a:pt x="433927" y="1199277"/>
                    <a:pt x="483669" y="1186048"/>
                  </a:cubicBezTo>
                  <a:cubicBezTo>
                    <a:pt x="533411" y="1172819"/>
                    <a:pt x="610669" y="1128898"/>
                    <a:pt x="610669" y="1128898"/>
                  </a:cubicBezTo>
                  <a:cubicBezTo>
                    <a:pt x="651944" y="1110377"/>
                    <a:pt x="690044" y="1087755"/>
                    <a:pt x="731319" y="1074923"/>
                  </a:cubicBezTo>
                  <a:cubicBezTo>
                    <a:pt x="772594" y="1062091"/>
                    <a:pt x="812811" y="1064869"/>
                    <a:pt x="858319" y="1051904"/>
                  </a:cubicBezTo>
                  <a:cubicBezTo>
                    <a:pt x="903827" y="1038939"/>
                    <a:pt x="959919" y="1028223"/>
                    <a:pt x="1004369" y="997135"/>
                  </a:cubicBezTo>
                  <a:cubicBezTo>
                    <a:pt x="1048819" y="966047"/>
                    <a:pt x="1095386" y="912733"/>
                    <a:pt x="1125019" y="865373"/>
                  </a:cubicBezTo>
                  <a:cubicBezTo>
                    <a:pt x="1154652" y="818013"/>
                    <a:pt x="1170395" y="758878"/>
                    <a:pt x="1182169" y="712973"/>
                  </a:cubicBezTo>
                  <a:cubicBezTo>
                    <a:pt x="1193943" y="667068"/>
                    <a:pt x="1186932" y="628571"/>
                    <a:pt x="1195663" y="589942"/>
                  </a:cubicBezTo>
                  <a:cubicBezTo>
                    <a:pt x="1204394" y="551313"/>
                    <a:pt x="1223974" y="512022"/>
                    <a:pt x="1234557" y="481198"/>
                  </a:cubicBezTo>
                  <a:cubicBezTo>
                    <a:pt x="1245140" y="450374"/>
                    <a:pt x="1257443" y="428810"/>
                    <a:pt x="1259163" y="404998"/>
                  </a:cubicBezTo>
                  <a:cubicBezTo>
                    <a:pt x="1260883" y="381186"/>
                    <a:pt x="1258633" y="359622"/>
                    <a:pt x="1244875" y="338323"/>
                  </a:cubicBezTo>
                  <a:cubicBezTo>
                    <a:pt x="1231117" y="317024"/>
                    <a:pt x="1209818" y="286861"/>
                    <a:pt x="1178994" y="258154"/>
                  </a:cubicBezTo>
                  <a:cubicBezTo>
                    <a:pt x="1148170" y="229447"/>
                    <a:pt x="1101207" y="192140"/>
                    <a:pt x="1059932" y="166079"/>
                  </a:cubicBezTo>
                  <a:cubicBezTo>
                    <a:pt x="1018657" y="140018"/>
                    <a:pt x="969180" y="116999"/>
                    <a:pt x="931344" y="101785"/>
                  </a:cubicBezTo>
                  <a:cubicBezTo>
                    <a:pt x="912427" y="94179"/>
                    <a:pt x="896419" y="89681"/>
                    <a:pt x="880842" y="85960"/>
                  </a:cubicBezTo>
                  <a:lnTo>
                    <a:pt x="879796" y="85716"/>
                  </a:lnTo>
                  <a:lnTo>
                    <a:pt x="862591" y="18804"/>
                  </a:lnTo>
                  <a:lnTo>
                    <a:pt x="855709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2172A2">
                    <a:shade val="30000"/>
                    <a:satMod val="115000"/>
                  </a:srgbClr>
                </a:gs>
                <a:gs pos="50000">
                  <a:srgbClr val="2172A2">
                    <a:shade val="67500"/>
                    <a:satMod val="115000"/>
                  </a:srgbClr>
                </a:gs>
                <a:gs pos="100000">
                  <a:srgbClr val="2172A2">
                    <a:shade val="100000"/>
                    <a:satMod val="115000"/>
                  </a:srgbClr>
                </a:gs>
              </a:gsLst>
              <a:lin ang="18900000" scaled="1"/>
              <a:tileRect/>
            </a:gradFill>
            <a:ln w="19050">
              <a:solidFill>
                <a:srgbClr val="AED8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48" name="任意多边形 1247"/>
            <p:cNvSpPr/>
            <p:nvPr/>
          </p:nvSpPr>
          <p:spPr>
            <a:xfrm>
              <a:off x="7486255" y="2244391"/>
              <a:ext cx="282051" cy="424159"/>
            </a:xfrm>
            <a:custGeom>
              <a:avLst/>
              <a:gdLst>
                <a:gd name="connsiteX0" fmla="*/ 39274 w 282051"/>
                <a:gd name="connsiteY0" fmla="*/ 1112 h 424159"/>
                <a:gd name="connsiteX1" fmla="*/ 112299 w 282051"/>
                <a:gd name="connsiteY1" fmla="*/ 38419 h 424159"/>
                <a:gd name="connsiteX2" fmla="*/ 191674 w 282051"/>
                <a:gd name="connsiteY2" fmla="*/ 127319 h 424159"/>
                <a:gd name="connsiteX3" fmla="*/ 261524 w 282051"/>
                <a:gd name="connsiteY3" fmla="*/ 244794 h 424159"/>
                <a:gd name="connsiteX4" fmla="*/ 280574 w 282051"/>
                <a:gd name="connsiteY4" fmla="*/ 359094 h 424159"/>
                <a:gd name="connsiteX5" fmla="*/ 229774 w 282051"/>
                <a:gd name="connsiteY5" fmla="*/ 422594 h 424159"/>
                <a:gd name="connsiteX6" fmla="*/ 150399 w 282051"/>
                <a:gd name="connsiteY6" fmla="*/ 400369 h 424159"/>
                <a:gd name="connsiteX7" fmla="*/ 101186 w 282051"/>
                <a:gd name="connsiteY7" fmla="*/ 351951 h 424159"/>
                <a:gd name="connsiteX8" fmla="*/ 10977 w 282051"/>
                <a:gd name="connsiteY8" fmla="*/ 339598 h 424159"/>
                <a:gd name="connsiteX9" fmla="*/ 0 w 282051"/>
                <a:gd name="connsiteY9" fmla="*/ 340930 h 424159"/>
                <a:gd name="connsiteX10" fmla="*/ 15233 w 282051"/>
                <a:gd name="connsiteY10" fmla="*/ 279833 h 424159"/>
                <a:gd name="connsiteX11" fmla="*/ 21960 w 282051"/>
                <a:gd name="connsiteY11" fmla="*/ 285473 h 424159"/>
                <a:gd name="connsiteX12" fmla="*/ 42449 w 282051"/>
                <a:gd name="connsiteY12" fmla="*/ 286069 h 424159"/>
                <a:gd name="connsiteX13" fmla="*/ 90868 w 282051"/>
                <a:gd name="connsiteY13" fmla="*/ 267019 h 424159"/>
                <a:gd name="connsiteX14" fmla="*/ 118649 w 282051"/>
                <a:gd name="connsiteY14" fmla="*/ 228919 h 424159"/>
                <a:gd name="connsiteX15" fmla="*/ 80549 w 282051"/>
                <a:gd name="connsiteY15" fmla="*/ 174944 h 424159"/>
                <a:gd name="connsiteX16" fmla="*/ 20224 w 282051"/>
                <a:gd name="connsiteY16" fmla="*/ 79694 h 424159"/>
                <a:gd name="connsiteX17" fmla="*/ 10699 w 282051"/>
                <a:gd name="connsiteY17" fmla="*/ 16194 h 424159"/>
                <a:gd name="connsiteX18" fmla="*/ 39274 w 282051"/>
                <a:gd name="connsiteY18" fmla="*/ 1112 h 424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2051" h="424159">
                  <a:moveTo>
                    <a:pt x="39274" y="1112"/>
                  </a:moveTo>
                  <a:cubicBezTo>
                    <a:pt x="56207" y="4816"/>
                    <a:pt x="86899" y="17384"/>
                    <a:pt x="112299" y="38419"/>
                  </a:cubicBezTo>
                  <a:cubicBezTo>
                    <a:pt x="137699" y="59454"/>
                    <a:pt x="166803" y="92923"/>
                    <a:pt x="191674" y="127319"/>
                  </a:cubicBezTo>
                  <a:cubicBezTo>
                    <a:pt x="216545" y="161715"/>
                    <a:pt x="246707" y="206165"/>
                    <a:pt x="261524" y="244794"/>
                  </a:cubicBezTo>
                  <a:cubicBezTo>
                    <a:pt x="276341" y="283423"/>
                    <a:pt x="285866" y="329461"/>
                    <a:pt x="280574" y="359094"/>
                  </a:cubicBezTo>
                  <a:cubicBezTo>
                    <a:pt x="275282" y="388727"/>
                    <a:pt x="251470" y="415715"/>
                    <a:pt x="229774" y="422594"/>
                  </a:cubicBezTo>
                  <a:cubicBezTo>
                    <a:pt x="208078" y="429473"/>
                    <a:pt x="171830" y="412143"/>
                    <a:pt x="150399" y="400369"/>
                  </a:cubicBezTo>
                  <a:cubicBezTo>
                    <a:pt x="128968" y="388595"/>
                    <a:pt x="128306" y="361608"/>
                    <a:pt x="101186" y="351951"/>
                  </a:cubicBezTo>
                  <a:cubicBezTo>
                    <a:pt x="80846" y="344708"/>
                    <a:pt x="39670" y="339028"/>
                    <a:pt x="10977" y="339598"/>
                  </a:cubicBezTo>
                  <a:lnTo>
                    <a:pt x="0" y="340930"/>
                  </a:lnTo>
                  <a:lnTo>
                    <a:pt x="15233" y="279833"/>
                  </a:lnTo>
                  <a:lnTo>
                    <a:pt x="21960" y="285473"/>
                  </a:lnTo>
                  <a:cubicBezTo>
                    <a:pt x="28228" y="286995"/>
                    <a:pt x="35504" y="286598"/>
                    <a:pt x="42449" y="286069"/>
                  </a:cubicBezTo>
                  <a:cubicBezTo>
                    <a:pt x="56340" y="285011"/>
                    <a:pt x="78168" y="276544"/>
                    <a:pt x="90868" y="267019"/>
                  </a:cubicBezTo>
                  <a:cubicBezTo>
                    <a:pt x="103568" y="257494"/>
                    <a:pt x="120369" y="244265"/>
                    <a:pt x="118649" y="228919"/>
                  </a:cubicBezTo>
                  <a:cubicBezTo>
                    <a:pt x="116929" y="213573"/>
                    <a:pt x="96953" y="199815"/>
                    <a:pt x="80549" y="174944"/>
                  </a:cubicBezTo>
                  <a:cubicBezTo>
                    <a:pt x="64145" y="150073"/>
                    <a:pt x="31866" y="106152"/>
                    <a:pt x="20224" y="79694"/>
                  </a:cubicBezTo>
                  <a:cubicBezTo>
                    <a:pt x="8582" y="53236"/>
                    <a:pt x="7524" y="29291"/>
                    <a:pt x="10699" y="16194"/>
                  </a:cubicBezTo>
                  <a:cubicBezTo>
                    <a:pt x="13874" y="3097"/>
                    <a:pt x="22341" y="-2592"/>
                    <a:pt x="39274" y="1112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465E28">
                    <a:shade val="30000"/>
                    <a:satMod val="115000"/>
                  </a:srgbClr>
                </a:gs>
                <a:gs pos="50000">
                  <a:srgbClr val="465E28">
                    <a:shade val="67500"/>
                    <a:satMod val="115000"/>
                  </a:srgbClr>
                </a:gs>
                <a:gs pos="100000">
                  <a:srgbClr val="465E28">
                    <a:shade val="100000"/>
                    <a:satMod val="115000"/>
                  </a:srgbClr>
                </a:gs>
              </a:gsLst>
              <a:lin ang="16200000" scaled="1"/>
              <a:tileRect/>
            </a:gradFill>
            <a:ln w="19050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49" name="任意多边形 1248"/>
            <p:cNvSpPr/>
            <p:nvPr/>
          </p:nvSpPr>
          <p:spPr>
            <a:xfrm>
              <a:off x="7476384" y="3047888"/>
              <a:ext cx="207909" cy="173998"/>
            </a:xfrm>
            <a:custGeom>
              <a:avLst/>
              <a:gdLst>
                <a:gd name="connsiteX0" fmla="*/ 7885 w 203774"/>
                <a:gd name="connsiteY0" fmla="*/ 81177 h 174060"/>
                <a:gd name="connsiteX1" fmla="*/ 29316 w 203774"/>
                <a:gd name="connsiteY1" fmla="*/ 26408 h 174060"/>
                <a:gd name="connsiteX2" fmla="*/ 53129 w 203774"/>
                <a:gd name="connsiteY2" fmla="*/ 7358 h 174060"/>
                <a:gd name="connsiteX3" fmla="*/ 107897 w 203774"/>
                <a:gd name="connsiteY3" fmla="*/ 214 h 174060"/>
                <a:gd name="connsiteX4" fmla="*/ 155522 w 203774"/>
                <a:gd name="connsiteY4" fmla="*/ 14502 h 174060"/>
                <a:gd name="connsiteX5" fmla="*/ 198385 w 203774"/>
                <a:gd name="connsiteY5" fmla="*/ 31170 h 174060"/>
                <a:gd name="connsiteX6" fmla="*/ 203147 w 203774"/>
                <a:gd name="connsiteY6" fmla="*/ 66889 h 174060"/>
                <a:gd name="connsiteX7" fmla="*/ 198385 w 203774"/>
                <a:gd name="connsiteY7" fmla="*/ 119277 h 174060"/>
                <a:gd name="connsiteX8" fmla="*/ 179335 w 203774"/>
                <a:gd name="connsiteY8" fmla="*/ 159758 h 174060"/>
                <a:gd name="connsiteX9" fmla="*/ 131710 w 203774"/>
                <a:gd name="connsiteY9" fmla="*/ 174045 h 174060"/>
                <a:gd name="connsiteX10" fmla="*/ 45985 w 203774"/>
                <a:gd name="connsiteY10" fmla="*/ 162139 h 174060"/>
                <a:gd name="connsiteX11" fmla="*/ 3122 w 203774"/>
                <a:gd name="connsiteY11" fmla="*/ 145470 h 174060"/>
                <a:gd name="connsiteX12" fmla="*/ 7885 w 203774"/>
                <a:gd name="connsiteY12" fmla="*/ 81177 h 174060"/>
                <a:gd name="connsiteX0" fmla="*/ 7885 w 203907"/>
                <a:gd name="connsiteY0" fmla="*/ 81075 h 173958"/>
                <a:gd name="connsiteX1" fmla="*/ 29316 w 203907"/>
                <a:gd name="connsiteY1" fmla="*/ 26306 h 173958"/>
                <a:gd name="connsiteX2" fmla="*/ 53129 w 203907"/>
                <a:gd name="connsiteY2" fmla="*/ 7256 h 173958"/>
                <a:gd name="connsiteX3" fmla="*/ 107897 w 203907"/>
                <a:gd name="connsiteY3" fmla="*/ 112 h 173958"/>
                <a:gd name="connsiteX4" fmla="*/ 153141 w 203907"/>
                <a:gd name="connsiteY4" fmla="*/ 12019 h 173958"/>
                <a:gd name="connsiteX5" fmla="*/ 198385 w 203907"/>
                <a:gd name="connsiteY5" fmla="*/ 31068 h 173958"/>
                <a:gd name="connsiteX6" fmla="*/ 203147 w 203907"/>
                <a:gd name="connsiteY6" fmla="*/ 66787 h 173958"/>
                <a:gd name="connsiteX7" fmla="*/ 198385 w 203907"/>
                <a:gd name="connsiteY7" fmla="*/ 119175 h 173958"/>
                <a:gd name="connsiteX8" fmla="*/ 179335 w 203907"/>
                <a:gd name="connsiteY8" fmla="*/ 159656 h 173958"/>
                <a:gd name="connsiteX9" fmla="*/ 131710 w 203907"/>
                <a:gd name="connsiteY9" fmla="*/ 173943 h 173958"/>
                <a:gd name="connsiteX10" fmla="*/ 45985 w 203907"/>
                <a:gd name="connsiteY10" fmla="*/ 162037 h 173958"/>
                <a:gd name="connsiteX11" fmla="*/ 3122 w 203907"/>
                <a:gd name="connsiteY11" fmla="*/ 145368 h 173958"/>
                <a:gd name="connsiteX12" fmla="*/ 7885 w 203907"/>
                <a:gd name="connsiteY12" fmla="*/ 81075 h 173958"/>
                <a:gd name="connsiteX0" fmla="*/ 7885 w 203907"/>
                <a:gd name="connsiteY0" fmla="*/ 81075 h 173998"/>
                <a:gd name="connsiteX1" fmla="*/ 29316 w 203907"/>
                <a:gd name="connsiteY1" fmla="*/ 26306 h 173998"/>
                <a:gd name="connsiteX2" fmla="*/ 53129 w 203907"/>
                <a:gd name="connsiteY2" fmla="*/ 7256 h 173998"/>
                <a:gd name="connsiteX3" fmla="*/ 107897 w 203907"/>
                <a:gd name="connsiteY3" fmla="*/ 112 h 173998"/>
                <a:gd name="connsiteX4" fmla="*/ 153141 w 203907"/>
                <a:gd name="connsiteY4" fmla="*/ 12019 h 173998"/>
                <a:gd name="connsiteX5" fmla="*/ 198385 w 203907"/>
                <a:gd name="connsiteY5" fmla="*/ 31068 h 173998"/>
                <a:gd name="connsiteX6" fmla="*/ 203147 w 203907"/>
                <a:gd name="connsiteY6" fmla="*/ 66787 h 173998"/>
                <a:gd name="connsiteX7" fmla="*/ 198385 w 203907"/>
                <a:gd name="connsiteY7" fmla="*/ 119175 h 173998"/>
                <a:gd name="connsiteX8" fmla="*/ 172191 w 203907"/>
                <a:gd name="connsiteY8" fmla="*/ 157275 h 173998"/>
                <a:gd name="connsiteX9" fmla="*/ 131710 w 203907"/>
                <a:gd name="connsiteY9" fmla="*/ 173943 h 173998"/>
                <a:gd name="connsiteX10" fmla="*/ 45985 w 203907"/>
                <a:gd name="connsiteY10" fmla="*/ 162037 h 173998"/>
                <a:gd name="connsiteX11" fmla="*/ 3122 w 203907"/>
                <a:gd name="connsiteY11" fmla="*/ 145368 h 173998"/>
                <a:gd name="connsiteX12" fmla="*/ 7885 w 203907"/>
                <a:gd name="connsiteY12" fmla="*/ 81075 h 173998"/>
                <a:gd name="connsiteX0" fmla="*/ 7885 w 207909"/>
                <a:gd name="connsiteY0" fmla="*/ 81075 h 173998"/>
                <a:gd name="connsiteX1" fmla="*/ 29316 w 207909"/>
                <a:gd name="connsiteY1" fmla="*/ 26306 h 173998"/>
                <a:gd name="connsiteX2" fmla="*/ 53129 w 207909"/>
                <a:gd name="connsiteY2" fmla="*/ 7256 h 173998"/>
                <a:gd name="connsiteX3" fmla="*/ 107897 w 207909"/>
                <a:gd name="connsiteY3" fmla="*/ 112 h 173998"/>
                <a:gd name="connsiteX4" fmla="*/ 153141 w 207909"/>
                <a:gd name="connsiteY4" fmla="*/ 12019 h 173998"/>
                <a:gd name="connsiteX5" fmla="*/ 198385 w 207909"/>
                <a:gd name="connsiteY5" fmla="*/ 31068 h 173998"/>
                <a:gd name="connsiteX6" fmla="*/ 207909 w 207909"/>
                <a:gd name="connsiteY6" fmla="*/ 69169 h 173998"/>
                <a:gd name="connsiteX7" fmla="*/ 198385 w 207909"/>
                <a:gd name="connsiteY7" fmla="*/ 119175 h 173998"/>
                <a:gd name="connsiteX8" fmla="*/ 172191 w 207909"/>
                <a:gd name="connsiteY8" fmla="*/ 157275 h 173998"/>
                <a:gd name="connsiteX9" fmla="*/ 131710 w 207909"/>
                <a:gd name="connsiteY9" fmla="*/ 173943 h 173998"/>
                <a:gd name="connsiteX10" fmla="*/ 45985 w 207909"/>
                <a:gd name="connsiteY10" fmla="*/ 162037 h 173998"/>
                <a:gd name="connsiteX11" fmla="*/ 3122 w 207909"/>
                <a:gd name="connsiteY11" fmla="*/ 145368 h 173998"/>
                <a:gd name="connsiteX12" fmla="*/ 7885 w 207909"/>
                <a:gd name="connsiteY12" fmla="*/ 81075 h 17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7909" h="173998">
                  <a:moveTo>
                    <a:pt x="7885" y="81075"/>
                  </a:moveTo>
                  <a:cubicBezTo>
                    <a:pt x="12251" y="61231"/>
                    <a:pt x="21775" y="38609"/>
                    <a:pt x="29316" y="26306"/>
                  </a:cubicBezTo>
                  <a:cubicBezTo>
                    <a:pt x="36857" y="14003"/>
                    <a:pt x="40032" y="11622"/>
                    <a:pt x="53129" y="7256"/>
                  </a:cubicBezTo>
                  <a:cubicBezTo>
                    <a:pt x="66226" y="2890"/>
                    <a:pt x="91228" y="-682"/>
                    <a:pt x="107897" y="112"/>
                  </a:cubicBezTo>
                  <a:cubicBezTo>
                    <a:pt x="124566" y="906"/>
                    <a:pt x="138060" y="6860"/>
                    <a:pt x="153141" y="12019"/>
                  </a:cubicBezTo>
                  <a:cubicBezTo>
                    <a:pt x="168222" y="17178"/>
                    <a:pt x="189257" y="21543"/>
                    <a:pt x="198385" y="31068"/>
                  </a:cubicBezTo>
                  <a:cubicBezTo>
                    <a:pt x="207513" y="40593"/>
                    <a:pt x="207909" y="54485"/>
                    <a:pt x="207909" y="69169"/>
                  </a:cubicBezTo>
                  <a:cubicBezTo>
                    <a:pt x="207909" y="83853"/>
                    <a:pt x="204338" y="104491"/>
                    <a:pt x="198385" y="119175"/>
                  </a:cubicBezTo>
                  <a:cubicBezTo>
                    <a:pt x="192432" y="133859"/>
                    <a:pt x="183304" y="148147"/>
                    <a:pt x="172191" y="157275"/>
                  </a:cubicBezTo>
                  <a:cubicBezTo>
                    <a:pt x="161079" y="166403"/>
                    <a:pt x="152744" y="173149"/>
                    <a:pt x="131710" y="173943"/>
                  </a:cubicBezTo>
                  <a:cubicBezTo>
                    <a:pt x="110676" y="174737"/>
                    <a:pt x="67416" y="166799"/>
                    <a:pt x="45985" y="162037"/>
                  </a:cubicBezTo>
                  <a:cubicBezTo>
                    <a:pt x="24554" y="157275"/>
                    <a:pt x="10663" y="154893"/>
                    <a:pt x="3122" y="145368"/>
                  </a:cubicBezTo>
                  <a:cubicBezTo>
                    <a:pt x="-4419" y="135843"/>
                    <a:pt x="3519" y="100919"/>
                    <a:pt x="7885" y="81075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465E28">
                    <a:shade val="30000"/>
                    <a:satMod val="115000"/>
                  </a:srgbClr>
                </a:gs>
                <a:gs pos="50000">
                  <a:srgbClr val="465E28">
                    <a:shade val="67500"/>
                    <a:satMod val="115000"/>
                  </a:srgbClr>
                </a:gs>
                <a:gs pos="100000">
                  <a:srgbClr val="465E28">
                    <a:shade val="100000"/>
                    <a:satMod val="115000"/>
                  </a:srgbClr>
                </a:gs>
              </a:gsLst>
              <a:lin ang="16200000" scaled="1"/>
              <a:tileRect/>
            </a:gradFill>
            <a:ln w="19050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50" name="任意多边形 1249"/>
            <p:cNvSpPr/>
            <p:nvPr/>
          </p:nvSpPr>
          <p:spPr>
            <a:xfrm>
              <a:off x="7705339" y="3128513"/>
              <a:ext cx="212081" cy="171371"/>
            </a:xfrm>
            <a:custGeom>
              <a:avLst/>
              <a:gdLst>
                <a:gd name="connsiteX0" fmla="*/ 121912 w 211922"/>
                <a:gd name="connsiteY0" fmla="*/ 169517 h 172120"/>
                <a:gd name="connsiteX1" fmla="*/ 181443 w 211922"/>
                <a:gd name="connsiteY1" fmla="*/ 143324 h 172120"/>
                <a:gd name="connsiteX2" fmla="*/ 207637 w 211922"/>
                <a:gd name="connsiteY2" fmla="*/ 100461 h 172120"/>
                <a:gd name="connsiteX3" fmla="*/ 210018 w 211922"/>
                <a:gd name="connsiteY3" fmla="*/ 45692 h 172120"/>
                <a:gd name="connsiteX4" fmla="*/ 188587 w 211922"/>
                <a:gd name="connsiteY4" fmla="*/ 7592 h 172120"/>
                <a:gd name="connsiteX5" fmla="*/ 136199 w 211922"/>
                <a:gd name="connsiteY5" fmla="*/ 449 h 172120"/>
                <a:gd name="connsiteX6" fmla="*/ 86193 w 211922"/>
                <a:gd name="connsiteY6" fmla="*/ 14736 h 172120"/>
                <a:gd name="connsiteX7" fmla="*/ 57618 w 211922"/>
                <a:gd name="connsiteY7" fmla="*/ 29024 h 172120"/>
                <a:gd name="connsiteX8" fmla="*/ 17137 w 211922"/>
                <a:gd name="connsiteY8" fmla="*/ 45692 h 172120"/>
                <a:gd name="connsiteX9" fmla="*/ 468 w 211922"/>
                <a:gd name="connsiteY9" fmla="*/ 86174 h 172120"/>
                <a:gd name="connsiteX10" fmla="*/ 9993 w 211922"/>
                <a:gd name="connsiteY10" fmla="*/ 136180 h 172120"/>
                <a:gd name="connsiteX11" fmla="*/ 62381 w 211922"/>
                <a:gd name="connsiteY11" fmla="*/ 167136 h 172120"/>
                <a:gd name="connsiteX12" fmla="*/ 121912 w 211922"/>
                <a:gd name="connsiteY12" fmla="*/ 169517 h 172120"/>
                <a:gd name="connsiteX0" fmla="*/ 121912 w 211922"/>
                <a:gd name="connsiteY0" fmla="*/ 169517 h 171195"/>
                <a:gd name="connsiteX1" fmla="*/ 181443 w 211922"/>
                <a:gd name="connsiteY1" fmla="*/ 143324 h 171195"/>
                <a:gd name="connsiteX2" fmla="*/ 207637 w 211922"/>
                <a:gd name="connsiteY2" fmla="*/ 100461 h 171195"/>
                <a:gd name="connsiteX3" fmla="*/ 210018 w 211922"/>
                <a:gd name="connsiteY3" fmla="*/ 45692 h 171195"/>
                <a:gd name="connsiteX4" fmla="*/ 188587 w 211922"/>
                <a:gd name="connsiteY4" fmla="*/ 7592 h 171195"/>
                <a:gd name="connsiteX5" fmla="*/ 136199 w 211922"/>
                <a:gd name="connsiteY5" fmla="*/ 449 h 171195"/>
                <a:gd name="connsiteX6" fmla="*/ 86193 w 211922"/>
                <a:gd name="connsiteY6" fmla="*/ 14736 h 171195"/>
                <a:gd name="connsiteX7" fmla="*/ 57618 w 211922"/>
                <a:gd name="connsiteY7" fmla="*/ 29024 h 171195"/>
                <a:gd name="connsiteX8" fmla="*/ 17137 w 211922"/>
                <a:gd name="connsiteY8" fmla="*/ 45692 h 171195"/>
                <a:gd name="connsiteX9" fmla="*/ 468 w 211922"/>
                <a:gd name="connsiteY9" fmla="*/ 86174 h 171195"/>
                <a:gd name="connsiteX10" fmla="*/ 9993 w 211922"/>
                <a:gd name="connsiteY10" fmla="*/ 136180 h 171195"/>
                <a:gd name="connsiteX11" fmla="*/ 67143 w 211922"/>
                <a:gd name="connsiteY11" fmla="*/ 164755 h 171195"/>
                <a:gd name="connsiteX12" fmla="*/ 121912 w 211922"/>
                <a:gd name="connsiteY12" fmla="*/ 169517 h 171195"/>
                <a:gd name="connsiteX0" fmla="*/ 121585 w 211595"/>
                <a:gd name="connsiteY0" fmla="*/ 169517 h 171195"/>
                <a:gd name="connsiteX1" fmla="*/ 181116 w 211595"/>
                <a:gd name="connsiteY1" fmla="*/ 143324 h 171195"/>
                <a:gd name="connsiteX2" fmla="*/ 207310 w 211595"/>
                <a:gd name="connsiteY2" fmla="*/ 100461 h 171195"/>
                <a:gd name="connsiteX3" fmla="*/ 209691 w 211595"/>
                <a:gd name="connsiteY3" fmla="*/ 45692 h 171195"/>
                <a:gd name="connsiteX4" fmla="*/ 188260 w 211595"/>
                <a:gd name="connsiteY4" fmla="*/ 7592 h 171195"/>
                <a:gd name="connsiteX5" fmla="*/ 135872 w 211595"/>
                <a:gd name="connsiteY5" fmla="*/ 449 h 171195"/>
                <a:gd name="connsiteX6" fmla="*/ 85866 w 211595"/>
                <a:gd name="connsiteY6" fmla="*/ 14736 h 171195"/>
                <a:gd name="connsiteX7" fmla="*/ 57291 w 211595"/>
                <a:gd name="connsiteY7" fmla="*/ 29024 h 171195"/>
                <a:gd name="connsiteX8" fmla="*/ 16810 w 211595"/>
                <a:gd name="connsiteY8" fmla="*/ 45692 h 171195"/>
                <a:gd name="connsiteX9" fmla="*/ 141 w 211595"/>
                <a:gd name="connsiteY9" fmla="*/ 86174 h 171195"/>
                <a:gd name="connsiteX10" fmla="*/ 12047 w 211595"/>
                <a:gd name="connsiteY10" fmla="*/ 133799 h 171195"/>
                <a:gd name="connsiteX11" fmla="*/ 66816 w 211595"/>
                <a:gd name="connsiteY11" fmla="*/ 164755 h 171195"/>
                <a:gd name="connsiteX12" fmla="*/ 121585 w 211595"/>
                <a:gd name="connsiteY12" fmla="*/ 169517 h 171195"/>
                <a:gd name="connsiteX0" fmla="*/ 121830 w 211840"/>
                <a:gd name="connsiteY0" fmla="*/ 169517 h 171195"/>
                <a:gd name="connsiteX1" fmla="*/ 181361 w 211840"/>
                <a:gd name="connsiteY1" fmla="*/ 143324 h 171195"/>
                <a:gd name="connsiteX2" fmla="*/ 207555 w 211840"/>
                <a:gd name="connsiteY2" fmla="*/ 100461 h 171195"/>
                <a:gd name="connsiteX3" fmla="*/ 209936 w 211840"/>
                <a:gd name="connsiteY3" fmla="*/ 45692 h 171195"/>
                <a:gd name="connsiteX4" fmla="*/ 188505 w 211840"/>
                <a:gd name="connsiteY4" fmla="*/ 7592 h 171195"/>
                <a:gd name="connsiteX5" fmla="*/ 136117 w 211840"/>
                <a:gd name="connsiteY5" fmla="*/ 449 h 171195"/>
                <a:gd name="connsiteX6" fmla="*/ 86111 w 211840"/>
                <a:gd name="connsiteY6" fmla="*/ 14736 h 171195"/>
                <a:gd name="connsiteX7" fmla="*/ 57536 w 211840"/>
                <a:gd name="connsiteY7" fmla="*/ 29024 h 171195"/>
                <a:gd name="connsiteX8" fmla="*/ 21817 w 211840"/>
                <a:gd name="connsiteY8" fmla="*/ 50455 h 171195"/>
                <a:gd name="connsiteX9" fmla="*/ 386 w 211840"/>
                <a:gd name="connsiteY9" fmla="*/ 86174 h 171195"/>
                <a:gd name="connsiteX10" fmla="*/ 12292 w 211840"/>
                <a:gd name="connsiteY10" fmla="*/ 133799 h 171195"/>
                <a:gd name="connsiteX11" fmla="*/ 67061 w 211840"/>
                <a:gd name="connsiteY11" fmla="*/ 164755 h 171195"/>
                <a:gd name="connsiteX12" fmla="*/ 121830 w 211840"/>
                <a:gd name="connsiteY12" fmla="*/ 169517 h 171195"/>
                <a:gd name="connsiteX0" fmla="*/ 121830 w 212081"/>
                <a:gd name="connsiteY0" fmla="*/ 169517 h 171371"/>
                <a:gd name="connsiteX1" fmla="*/ 176599 w 212081"/>
                <a:gd name="connsiteY1" fmla="*/ 140943 h 171371"/>
                <a:gd name="connsiteX2" fmla="*/ 207555 w 212081"/>
                <a:gd name="connsiteY2" fmla="*/ 100461 h 171371"/>
                <a:gd name="connsiteX3" fmla="*/ 209936 w 212081"/>
                <a:gd name="connsiteY3" fmla="*/ 45692 h 171371"/>
                <a:gd name="connsiteX4" fmla="*/ 188505 w 212081"/>
                <a:gd name="connsiteY4" fmla="*/ 7592 h 171371"/>
                <a:gd name="connsiteX5" fmla="*/ 136117 w 212081"/>
                <a:gd name="connsiteY5" fmla="*/ 449 h 171371"/>
                <a:gd name="connsiteX6" fmla="*/ 86111 w 212081"/>
                <a:gd name="connsiteY6" fmla="*/ 14736 h 171371"/>
                <a:gd name="connsiteX7" fmla="*/ 57536 w 212081"/>
                <a:gd name="connsiteY7" fmla="*/ 29024 h 171371"/>
                <a:gd name="connsiteX8" fmla="*/ 21817 w 212081"/>
                <a:gd name="connsiteY8" fmla="*/ 50455 h 171371"/>
                <a:gd name="connsiteX9" fmla="*/ 386 w 212081"/>
                <a:gd name="connsiteY9" fmla="*/ 86174 h 171371"/>
                <a:gd name="connsiteX10" fmla="*/ 12292 w 212081"/>
                <a:gd name="connsiteY10" fmla="*/ 133799 h 171371"/>
                <a:gd name="connsiteX11" fmla="*/ 67061 w 212081"/>
                <a:gd name="connsiteY11" fmla="*/ 164755 h 171371"/>
                <a:gd name="connsiteX12" fmla="*/ 121830 w 212081"/>
                <a:gd name="connsiteY12" fmla="*/ 169517 h 171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2081" h="171371">
                  <a:moveTo>
                    <a:pt x="121830" y="169517"/>
                  </a:moveTo>
                  <a:cubicBezTo>
                    <a:pt x="140086" y="165548"/>
                    <a:pt x="162312" y="152452"/>
                    <a:pt x="176599" y="140943"/>
                  </a:cubicBezTo>
                  <a:cubicBezTo>
                    <a:pt x="190886" y="129434"/>
                    <a:pt x="201999" y="116336"/>
                    <a:pt x="207555" y="100461"/>
                  </a:cubicBezTo>
                  <a:cubicBezTo>
                    <a:pt x="213111" y="84586"/>
                    <a:pt x="213111" y="61170"/>
                    <a:pt x="209936" y="45692"/>
                  </a:cubicBezTo>
                  <a:cubicBezTo>
                    <a:pt x="206761" y="30214"/>
                    <a:pt x="200808" y="15132"/>
                    <a:pt x="188505" y="7592"/>
                  </a:cubicBezTo>
                  <a:cubicBezTo>
                    <a:pt x="176202" y="51"/>
                    <a:pt x="153183" y="-742"/>
                    <a:pt x="136117" y="449"/>
                  </a:cubicBezTo>
                  <a:cubicBezTo>
                    <a:pt x="119051" y="1640"/>
                    <a:pt x="99208" y="9974"/>
                    <a:pt x="86111" y="14736"/>
                  </a:cubicBezTo>
                  <a:cubicBezTo>
                    <a:pt x="73014" y="19498"/>
                    <a:pt x="68252" y="23071"/>
                    <a:pt x="57536" y="29024"/>
                  </a:cubicBezTo>
                  <a:cubicBezTo>
                    <a:pt x="46820" y="34977"/>
                    <a:pt x="31342" y="40930"/>
                    <a:pt x="21817" y="50455"/>
                  </a:cubicBezTo>
                  <a:cubicBezTo>
                    <a:pt x="12292" y="59980"/>
                    <a:pt x="1974" y="72283"/>
                    <a:pt x="386" y="86174"/>
                  </a:cubicBezTo>
                  <a:cubicBezTo>
                    <a:pt x="-1202" y="100065"/>
                    <a:pt x="1973" y="120305"/>
                    <a:pt x="12292" y="133799"/>
                  </a:cubicBezTo>
                  <a:cubicBezTo>
                    <a:pt x="22611" y="147293"/>
                    <a:pt x="48805" y="158802"/>
                    <a:pt x="67061" y="164755"/>
                  </a:cubicBezTo>
                  <a:cubicBezTo>
                    <a:pt x="85317" y="170708"/>
                    <a:pt x="103574" y="173486"/>
                    <a:pt x="121830" y="169517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465E28">
                    <a:shade val="30000"/>
                    <a:satMod val="115000"/>
                  </a:srgbClr>
                </a:gs>
                <a:gs pos="50000">
                  <a:srgbClr val="465E28">
                    <a:shade val="67500"/>
                    <a:satMod val="115000"/>
                  </a:srgbClr>
                </a:gs>
                <a:gs pos="100000">
                  <a:srgbClr val="465E28">
                    <a:shade val="100000"/>
                    <a:satMod val="115000"/>
                  </a:srgbClr>
                </a:gs>
              </a:gsLst>
              <a:lin ang="16200000" scaled="1"/>
              <a:tileRect/>
            </a:gradFill>
            <a:ln w="19050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51" name="任意多边形 1250"/>
            <p:cNvSpPr/>
            <p:nvPr/>
          </p:nvSpPr>
          <p:spPr>
            <a:xfrm>
              <a:off x="7979384" y="3218568"/>
              <a:ext cx="205110" cy="246721"/>
            </a:xfrm>
            <a:custGeom>
              <a:avLst/>
              <a:gdLst>
                <a:gd name="connsiteX0" fmla="*/ 3468 w 206011"/>
                <a:gd name="connsiteY0" fmla="*/ 205834 h 244939"/>
                <a:gd name="connsiteX1" fmla="*/ 5849 w 206011"/>
                <a:gd name="connsiteY1" fmla="*/ 122491 h 244939"/>
                <a:gd name="connsiteX2" fmla="*/ 32043 w 206011"/>
                <a:gd name="connsiteY2" fmla="*/ 41528 h 244939"/>
                <a:gd name="connsiteX3" fmla="*/ 51093 w 206011"/>
                <a:gd name="connsiteY3" fmla="*/ 3428 h 244939"/>
                <a:gd name="connsiteX4" fmla="*/ 129674 w 206011"/>
                <a:gd name="connsiteY4" fmla="*/ 3428 h 244939"/>
                <a:gd name="connsiteX5" fmla="*/ 191587 w 206011"/>
                <a:gd name="connsiteY5" fmla="*/ 17716 h 244939"/>
                <a:gd name="connsiteX6" fmla="*/ 205874 w 206011"/>
                <a:gd name="connsiteY6" fmla="*/ 43909 h 244939"/>
                <a:gd name="connsiteX7" fmla="*/ 186824 w 206011"/>
                <a:gd name="connsiteY7" fmla="*/ 86772 h 244939"/>
                <a:gd name="connsiteX8" fmla="*/ 151106 w 206011"/>
                <a:gd name="connsiteY8" fmla="*/ 127253 h 244939"/>
                <a:gd name="connsiteX9" fmla="*/ 122531 w 206011"/>
                <a:gd name="connsiteY9" fmla="*/ 155828 h 244939"/>
                <a:gd name="connsiteX10" fmla="*/ 96337 w 206011"/>
                <a:gd name="connsiteY10" fmla="*/ 203453 h 244939"/>
                <a:gd name="connsiteX11" fmla="*/ 82049 w 206011"/>
                <a:gd name="connsiteY11" fmla="*/ 236791 h 244939"/>
                <a:gd name="connsiteX12" fmla="*/ 46331 w 206011"/>
                <a:gd name="connsiteY12" fmla="*/ 243934 h 244939"/>
                <a:gd name="connsiteX13" fmla="*/ 3468 w 206011"/>
                <a:gd name="connsiteY13" fmla="*/ 205834 h 244939"/>
                <a:gd name="connsiteX0" fmla="*/ 3271 w 205814"/>
                <a:gd name="connsiteY0" fmla="*/ 205834 h 244939"/>
                <a:gd name="connsiteX1" fmla="*/ 5652 w 205814"/>
                <a:gd name="connsiteY1" fmla="*/ 122491 h 244939"/>
                <a:gd name="connsiteX2" fmla="*/ 27083 w 205814"/>
                <a:gd name="connsiteY2" fmla="*/ 41528 h 244939"/>
                <a:gd name="connsiteX3" fmla="*/ 50896 w 205814"/>
                <a:gd name="connsiteY3" fmla="*/ 3428 h 244939"/>
                <a:gd name="connsiteX4" fmla="*/ 129477 w 205814"/>
                <a:gd name="connsiteY4" fmla="*/ 3428 h 244939"/>
                <a:gd name="connsiteX5" fmla="*/ 191390 w 205814"/>
                <a:gd name="connsiteY5" fmla="*/ 17716 h 244939"/>
                <a:gd name="connsiteX6" fmla="*/ 205677 w 205814"/>
                <a:gd name="connsiteY6" fmla="*/ 43909 h 244939"/>
                <a:gd name="connsiteX7" fmla="*/ 186627 w 205814"/>
                <a:gd name="connsiteY7" fmla="*/ 86772 h 244939"/>
                <a:gd name="connsiteX8" fmla="*/ 150909 w 205814"/>
                <a:gd name="connsiteY8" fmla="*/ 127253 h 244939"/>
                <a:gd name="connsiteX9" fmla="*/ 122334 w 205814"/>
                <a:gd name="connsiteY9" fmla="*/ 155828 h 244939"/>
                <a:gd name="connsiteX10" fmla="*/ 96140 w 205814"/>
                <a:gd name="connsiteY10" fmla="*/ 203453 h 244939"/>
                <a:gd name="connsiteX11" fmla="*/ 81852 w 205814"/>
                <a:gd name="connsiteY11" fmla="*/ 236791 h 244939"/>
                <a:gd name="connsiteX12" fmla="*/ 46134 w 205814"/>
                <a:gd name="connsiteY12" fmla="*/ 243934 h 244939"/>
                <a:gd name="connsiteX13" fmla="*/ 3271 w 205814"/>
                <a:gd name="connsiteY13" fmla="*/ 205834 h 244939"/>
                <a:gd name="connsiteX0" fmla="*/ 3271 w 205814"/>
                <a:gd name="connsiteY0" fmla="*/ 203289 h 242394"/>
                <a:gd name="connsiteX1" fmla="*/ 5652 w 205814"/>
                <a:gd name="connsiteY1" fmla="*/ 119946 h 242394"/>
                <a:gd name="connsiteX2" fmla="*/ 27083 w 205814"/>
                <a:gd name="connsiteY2" fmla="*/ 38983 h 242394"/>
                <a:gd name="connsiteX3" fmla="*/ 55659 w 205814"/>
                <a:gd name="connsiteY3" fmla="*/ 5645 h 242394"/>
                <a:gd name="connsiteX4" fmla="*/ 129477 w 205814"/>
                <a:gd name="connsiteY4" fmla="*/ 883 h 242394"/>
                <a:gd name="connsiteX5" fmla="*/ 191390 w 205814"/>
                <a:gd name="connsiteY5" fmla="*/ 15171 h 242394"/>
                <a:gd name="connsiteX6" fmla="*/ 205677 w 205814"/>
                <a:gd name="connsiteY6" fmla="*/ 41364 h 242394"/>
                <a:gd name="connsiteX7" fmla="*/ 186627 w 205814"/>
                <a:gd name="connsiteY7" fmla="*/ 84227 h 242394"/>
                <a:gd name="connsiteX8" fmla="*/ 150909 w 205814"/>
                <a:gd name="connsiteY8" fmla="*/ 124708 h 242394"/>
                <a:gd name="connsiteX9" fmla="*/ 122334 w 205814"/>
                <a:gd name="connsiteY9" fmla="*/ 153283 h 242394"/>
                <a:gd name="connsiteX10" fmla="*/ 96140 w 205814"/>
                <a:gd name="connsiteY10" fmla="*/ 200908 h 242394"/>
                <a:gd name="connsiteX11" fmla="*/ 81852 w 205814"/>
                <a:gd name="connsiteY11" fmla="*/ 234246 h 242394"/>
                <a:gd name="connsiteX12" fmla="*/ 46134 w 205814"/>
                <a:gd name="connsiteY12" fmla="*/ 241389 h 242394"/>
                <a:gd name="connsiteX13" fmla="*/ 3271 w 205814"/>
                <a:gd name="connsiteY13" fmla="*/ 203289 h 242394"/>
                <a:gd name="connsiteX0" fmla="*/ 2567 w 205110"/>
                <a:gd name="connsiteY0" fmla="*/ 203289 h 246721"/>
                <a:gd name="connsiteX1" fmla="*/ 4948 w 205110"/>
                <a:gd name="connsiteY1" fmla="*/ 119946 h 246721"/>
                <a:gd name="connsiteX2" fmla="*/ 26379 w 205110"/>
                <a:gd name="connsiteY2" fmla="*/ 38983 h 246721"/>
                <a:gd name="connsiteX3" fmla="*/ 54955 w 205110"/>
                <a:gd name="connsiteY3" fmla="*/ 5645 h 246721"/>
                <a:gd name="connsiteX4" fmla="*/ 128773 w 205110"/>
                <a:gd name="connsiteY4" fmla="*/ 883 h 246721"/>
                <a:gd name="connsiteX5" fmla="*/ 190686 w 205110"/>
                <a:gd name="connsiteY5" fmla="*/ 15171 h 246721"/>
                <a:gd name="connsiteX6" fmla="*/ 204973 w 205110"/>
                <a:gd name="connsiteY6" fmla="*/ 41364 h 246721"/>
                <a:gd name="connsiteX7" fmla="*/ 185923 w 205110"/>
                <a:gd name="connsiteY7" fmla="*/ 84227 h 246721"/>
                <a:gd name="connsiteX8" fmla="*/ 150205 w 205110"/>
                <a:gd name="connsiteY8" fmla="*/ 124708 h 246721"/>
                <a:gd name="connsiteX9" fmla="*/ 121630 w 205110"/>
                <a:gd name="connsiteY9" fmla="*/ 153283 h 246721"/>
                <a:gd name="connsiteX10" fmla="*/ 95436 w 205110"/>
                <a:gd name="connsiteY10" fmla="*/ 200908 h 246721"/>
                <a:gd name="connsiteX11" fmla="*/ 81148 w 205110"/>
                <a:gd name="connsiteY11" fmla="*/ 234246 h 246721"/>
                <a:gd name="connsiteX12" fmla="*/ 35905 w 205110"/>
                <a:gd name="connsiteY12" fmla="*/ 246152 h 246721"/>
                <a:gd name="connsiteX13" fmla="*/ 2567 w 205110"/>
                <a:gd name="connsiteY13" fmla="*/ 203289 h 246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5110" h="246721">
                  <a:moveTo>
                    <a:pt x="2567" y="203289"/>
                  </a:moveTo>
                  <a:cubicBezTo>
                    <a:pt x="-2593" y="182255"/>
                    <a:pt x="979" y="147330"/>
                    <a:pt x="4948" y="119946"/>
                  </a:cubicBezTo>
                  <a:cubicBezTo>
                    <a:pt x="8917" y="92562"/>
                    <a:pt x="18045" y="58033"/>
                    <a:pt x="26379" y="38983"/>
                  </a:cubicBezTo>
                  <a:cubicBezTo>
                    <a:pt x="34713" y="19933"/>
                    <a:pt x="37889" y="11995"/>
                    <a:pt x="54955" y="5645"/>
                  </a:cubicBezTo>
                  <a:cubicBezTo>
                    <a:pt x="72021" y="-705"/>
                    <a:pt x="106151" y="-705"/>
                    <a:pt x="128773" y="883"/>
                  </a:cubicBezTo>
                  <a:cubicBezTo>
                    <a:pt x="151395" y="2471"/>
                    <a:pt x="177986" y="8424"/>
                    <a:pt x="190686" y="15171"/>
                  </a:cubicBezTo>
                  <a:cubicBezTo>
                    <a:pt x="203386" y="21918"/>
                    <a:pt x="205767" y="29855"/>
                    <a:pt x="204973" y="41364"/>
                  </a:cubicBezTo>
                  <a:cubicBezTo>
                    <a:pt x="204179" y="52873"/>
                    <a:pt x="195051" y="70336"/>
                    <a:pt x="185923" y="84227"/>
                  </a:cubicBezTo>
                  <a:cubicBezTo>
                    <a:pt x="176795" y="98118"/>
                    <a:pt x="160920" y="113199"/>
                    <a:pt x="150205" y="124708"/>
                  </a:cubicBezTo>
                  <a:cubicBezTo>
                    <a:pt x="139490" y="136217"/>
                    <a:pt x="130758" y="140583"/>
                    <a:pt x="121630" y="153283"/>
                  </a:cubicBezTo>
                  <a:cubicBezTo>
                    <a:pt x="112502" y="165983"/>
                    <a:pt x="102183" y="187414"/>
                    <a:pt x="95436" y="200908"/>
                  </a:cubicBezTo>
                  <a:cubicBezTo>
                    <a:pt x="88689" y="214402"/>
                    <a:pt x="89482" y="227499"/>
                    <a:pt x="81148" y="234246"/>
                  </a:cubicBezTo>
                  <a:cubicBezTo>
                    <a:pt x="72814" y="240993"/>
                    <a:pt x="49002" y="248930"/>
                    <a:pt x="35905" y="246152"/>
                  </a:cubicBezTo>
                  <a:cubicBezTo>
                    <a:pt x="22808" y="243374"/>
                    <a:pt x="7727" y="224323"/>
                    <a:pt x="2567" y="20328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465E28">
                    <a:shade val="30000"/>
                    <a:satMod val="115000"/>
                  </a:srgbClr>
                </a:gs>
                <a:gs pos="50000">
                  <a:srgbClr val="465E28">
                    <a:shade val="67500"/>
                    <a:satMod val="115000"/>
                  </a:srgbClr>
                </a:gs>
                <a:gs pos="100000">
                  <a:srgbClr val="465E28">
                    <a:shade val="100000"/>
                    <a:satMod val="115000"/>
                  </a:srgbClr>
                </a:gs>
              </a:gsLst>
              <a:lin ang="16200000" scaled="1"/>
              <a:tileRect/>
            </a:gradFill>
            <a:ln w="19050">
              <a:solidFill>
                <a:srgbClr val="CDE0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52" name="任意多边形 1251"/>
            <p:cNvSpPr/>
            <p:nvPr/>
          </p:nvSpPr>
          <p:spPr>
            <a:xfrm>
              <a:off x="8308179" y="4647502"/>
              <a:ext cx="201370" cy="93622"/>
            </a:xfrm>
            <a:custGeom>
              <a:avLst/>
              <a:gdLst>
                <a:gd name="connsiteX0" fmla="*/ 0 w 201370"/>
                <a:gd name="connsiteY0" fmla="*/ 0 h 93622"/>
                <a:gd name="connsiteX1" fmla="*/ 12952 w 201370"/>
                <a:gd name="connsiteY1" fmla="*/ 22130 h 93622"/>
                <a:gd name="connsiteX2" fmla="*/ 40485 w 201370"/>
                <a:gd name="connsiteY2" fmla="*/ 43561 h 93622"/>
                <a:gd name="connsiteX3" fmla="*/ 133353 w 201370"/>
                <a:gd name="connsiteY3" fmla="*/ 60230 h 93622"/>
                <a:gd name="connsiteX4" fmla="*/ 172793 w 201370"/>
                <a:gd name="connsiteY4" fmla="*/ 47729 h 93622"/>
                <a:gd name="connsiteX5" fmla="*/ 201370 w 201370"/>
                <a:gd name="connsiteY5" fmla="*/ 27625 h 93622"/>
                <a:gd name="connsiteX6" fmla="*/ 188522 w 201370"/>
                <a:gd name="connsiteY6" fmla="*/ 51445 h 93622"/>
                <a:gd name="connsiteX7" fmla="*/ 107063 w 201370"/>
                <a:gd name="connsiteY7" fmla="*/ 93622 h 93622"/>
                <a:gd name="connsiteX8" fmla="*/ 916 w 201370"/>
                <a:gd name="connsiteY8" fmla="*/ 5673 h 93622"/>
                <a:gd name="connsiteX9" fmla="*/ 0 w 201370"/>
                <a:gd name="connsiteY9" fmla="*/ 0 h 9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1370" h="93622">
                  <a:moveTo>
                    <a:pt x="0" y="0"/>
                  </a:moveTo>
                  <a:lnTo>
                    <a:pt x="12952" y="22130"/>
                  </a:lnTo>
                  <a:cubicBezTo>
                    <a:pt x="20046" y="30564"/>
                    <a:pt x="29174" y="38204"/>
                    <a:pt x="40485" y="43561"/>
                  </a:cubicBezTo>
                  <a:cubicBezTo>
                    <a:pt x="63107" y="54276"/>
                    <a:pt x="106366" y="63008"/>
                    <a:pt x="133353" y="60230"/>
                  </a:cubicBezTo>
                  <a:cubicBezTo>
                    <a:pt x="146847" y="58841"/>
                    <a:pt x="160639" y="53979"/>
                    <a:pt x="172793" y="47729"/>
                  </a:cubicBezTo>
                  <a:lnTo>
                    <a:pt x="201370" y="27625"/>
                  </a:lnTo>
                  <a:lnTo>
                    <a:pt x="188522" y="51445"/>
                  </a:lnTo>
                  <a:cubicBezTo>
                    <a:pt x="167675" y="77504"/>
                    <a:pt x="138875" y="93622"/>
                    <a:pt x="107063" y="93622"/>
                  </a:cubicBezTo>
                  <a:cubicBezTo>
                    <a:pt x="59346" y="93622"/>
                    <a:pt x="18405" y="57357"/>
                    <a:pt x="916" y="567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B3C81"/>
            </a:solidFill>
            <a:ln w="3175">
              <a:solidFill>
                <a:srgbClr val="898FC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53" name="任意多边形 1252"/>
            <p:cNvSpPr/>
            <p:nvPr/>
          </p:nvSpPr>
          <p:spPr>
            <a:xfrm>
              <a:off x="7652126" y="3936259"/>
              <a:ext cx="106120" cy="68727"/>
            </a:xfrm>
            <a:custGeom>
              <a:avLst/>
              <a:gdLst>
                <a:gd name="connsiteX0" fmla="*/ 105164 w 106120"/>
                <a:gd name="connsiteY0" fmla="*/ 0 h 68727"/>
                <a:gd name="connsiteX1" fmla="*/ 105728 w 106120"/>
                <a:gd name="connsiteY1" fmla="*/ 1975 h 68727"/>
                <a:gd name="connsiteX2" fmla="*/ 59269 w 106120"/>
                <a:gd name="connsiteY2" fmla="*/ 68471 h 68727"/>
                <a:gd name="connsiteX3" fmla="*/ 0 w 106120"/>
                <a:gd name="connsiteY3" fmla="*/ 13087 h 68727"/>
                <a:gd name="connsiteX4" fmla="*/ 250 w 106120"/>
                <a:gd name="connsiteY4" fmla="*/ 9452 h 68727"/>
                <a:gd name="connsiteX5" fmla="*/ 5974 w 106120"/>
                <a:gd name="connsiteY5" fmla="*/ 23761 h 68727"/>
                <a:gd name="connsiteX6" fmla="*/ 41693 w 106120"/>
                <a:gd name="connsiteY6" fmla="*/ 38048 h 68727"/>
                <a:gd name="connsiteX7" fmla="*/ 82174 w 106120"/>
                <a:gd name="connsiteY7" fmla="*/ 38048 h 68727"/>
                <a:gd name="connsiteX8" fmla="*/ 98396 w 106120"/>
                <a:gd name="connsiteY8" fmla="*/ 20040 h 68727"/>
                <a:gd name="connsiteX9" fmla="*/ 105164 w 106120"/>
                <a:gd name="connsiteY9" fmla="*/ 0 h 68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120" h="68727">
                  <a:moveTo>
                    <a:pt x="105164" y="0"/>
                  </a:moveTo>
                  <a:lnTo>
                    <a:pt x="105728" y="1975"/>
                  </a:lnTo>
                  <a:cubicBezTo>
                    <a:pt x="109266" y="35631"/>
                    <a:pt x="88466" y="65403"/>
                    <a:pt x="59269" y="68471"/>
                  </a:cubicBezTo>
                  <a:cubicBezTo>
                    <a:pt x="30073" y="71540"/>
                    <a:pt x="3538" y="46744"/>
                    <a:pt x="0" y="13087"/>
                  </a:cubicBezTo>
                  <a:lnTo>
                    <a:pt x="250" y="9452"/>
                  </a:lnTo>
                  <a:lnTo>
                    <a:pt x="5974" y="23761"/>
                  </a:lnTo>
                  <a:cubicBezTo>
                    <a:pt x="12721" y="31302"/>
                    <a:pt x="27406" y="35667"/>
                    <a:pt x="41693" y="38048"/>
                  </a:cubicBezTo>
                  <a:cubicBezTo>
                    <a:pt x="55981" y="40429"/>
                    <a:pt x="71458" y="44795"/>
                    <a:pt x="82174" y="38048"/>
                  </a:cubicBezTo>
                  <a:cubicBezTo>
                    <a:pt x="87532" y="34675"/>
                    <a:pt x="93684" y="27729"/>
                    <a:pt x="98396" y="20040"/>
                  </a:cubicBezTo>
                  <a:lnTo>
                    <a:pt x="105164" y="0"/>
                  </a:lnTo>
                  <a:close/>
                </a:path>
              </a:pathLst>
            </a:custGeom>
            <a:solidFill>
              <a:srgbClr val="3B3C81"/>
            </a:solidFill>
            <a:ln w="3175">
              <a:solidFill>
                <a:srgbClr val="898FC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54" name="任意多边形 1253"/>
            <p:cNvSpPr/>
            <p:nvPr/>
          </p:nvSpPr>
          <p:spPr>
            <a:xfrm>
              <a:off x="7488713" y="4103857"/>
              <a:ext cx="210498" cy="201505"/>
            </a:xfrm>
            <a:custGeom>
              <a:avLst/>
              <a:gdLst>
                <a:gd name="connsiteX0" fmla="*/ 126525 w 210111"/>
                <a:gd name="connsiteY0" fmla="*/ 58567 h 201634"/>
                <a:gd name="connsiteX1" fmla="*/ 186056 w 210111"/>
                <a:gd name="connsiteY1" fmla="*/ 1417 h 201634"/>
                <a:gd name="connsiteX2" fmla="*/ 209868 w 210111"/>
                <a:gd name="connsiteY2" fmla="*/ 22848 h 201634"/>
                <a:gd name="connsiteX3" fmla="*/ 197962 w 210111"/>
                <a:gd name="connsiteY3" fmla="*/ 82380 h 201634"/>
                <a:gd name="connsiteX4" fmla="*/ 190818 w 210111"/>
                <a:gd name="connsiteY4" fmla="*/ 132386 h 201634"/>
                <a:gd name="connsiteX5" fmla="*/ 169387 w 210111"/>
                <a:gd name="connsiteY5" fmla="*/ 189536 h 201634"/>
                <a:gd name="connsiteX6" fmla="*/ 81281 w 210111"/>
                <a:gd name="connsiteY6" fmla="*/ 201442 h 201634"/>
                <a:gd name="connsiteX7" fmla="*/ 26512 w 210111"/>
                <a:gd name="connsiteY7" fmla="*/ 191917 h 201634"/>
                <a:gd name="connsiteX8" fmla="*/ 7462 w 210111"/>
                <a:gd name="connsiteY8" fmla="*/ 137148 h 201634"/>
                <a:gd name="connsiteX9" fmla="*/ 2700 w 210111"/>
                <a:gd name="connsiteY9" fmla="*/ 84761 h 201634"/>
                <a:gd name="connsiteX10" fmla="*/ 47943 w 210111"/>
                <a:gd name="connsiteY10" fmla="*/ 68092 h 201634"/>
                <a:gd name="connsiteX11" fmla="*/ 126525 w 210111"/>
                <a:gd name="connsiteY11" fmla="*/ 58567 h 201634"/>
                <a:gd name="connsiteX0" fmla="*/ 126525 w 210523"/>
                <a:gd name="connsiteY0" fmla="*/ 58567 h 201634"/>
                <a:gd name="connsiteX1" fmla="*/ 186056 w 210523"/>
                <a:gd name="connsiteY1" fmla="*/ 1417 h 201634"/>
                <a:gd name="connsiteX2" fmla="*/ 209868 w 210523"/>
                <a:gd name="connsiteY2" fmla="*/ 22848 h 201634"/>
                <a:gd name="connsiteX3" fmla="*/ 202724 w 210523"/>
                <a:gd name="connsiteY3" fmla="*/ 82380 h 201634"/>
                <a:gd name="connsiteX4" fmla="*/ 190818 w 210523"/>
                <a:gd name="connsiteY4" fmla="*/ 132386 h 201634"/>
                <a:gd name="connsiteX5" fmla="*/ 169387 w 210523"/>
                <a:gd name="connsiteY5" fmla="*/ 189536 h 201634"/>
                <a:gd name="connsiteX6" fmla="*/ 81281 w 210523"/>
                <a:gd name="connsiteY6" fmla="*/ 201442 h 201634"/>
                <a:gd name="connsiteX7" fmla="*/ 26512 w 210523"/>
                <a:gd name="connsiteY7" fmla="*/ 191917 h 201634"/>
                <a:gd name="connsiteX8" fmla="*/ 7462 w 210523"/>
                <a:gd name="connsiteY8" fmla="*/ 137148 h 201634"/>
                <a:gd name="connsiteX9" fmla="*/ 2700 w 210523"/>
                <a:gd name="connsiteY9" fmla="*/ 84761 h 201634"/>
                <a:gd name="connsiteX10" fmla="*/ 47943 w 210523"/>
                <a:gd name="connsiteY10" fmla="*/ 68092 h 201634"/>
                <a:gd name="connsiteX11" fmla="*/ 126525 w 210523"/>
                <a:gd name="connsiteY11" fmla="*/ 58567 h 201634"/>
                <a:gd name="connsiteX0" fmla="*/ 126525 w 210523"/>
                <a:gd name="connsiteY0" fmla="*/ 58567 h 201634"/>
                <a:gd name="connsiteX1" fmla="*/ 186056 w 210523"/>
                <a:gd name="connsiteY1" fmla="*/ 1417 h 201634"/>
                <a:gd name="connsiteX2" fmla="*/ 209868 w 210523"/>
                <a:gd name="connsiteY2" fmla="*/ 22848 h 201634"/>
                <a:gd name="connsiteX3" fmla="*/ 202724 w 210523"/>
                <a:gd name="connsiteY3" fmla="*/ 82380 h 201634"/>
                <a:gd name="connsiteX4" fmla="*/ 190818 w 210523"/>
                <a:gd name="connsiteY4" fmla="*/ 132386 h 201634"/>
                <a:gd name="connsiteX5" fmla="*/ 169387 w 210523"/>
                <a:gd name="connsiteY5" fmla="*/ 189536 h 201634"/>
                <a:gd name="connsiteX6" fmla="*/ 81281 w 210523"/>
                <a:gd name="connsiteY6" fmla="*/ 201442 h 201634"/>
                <a:gd name="connsiteX7" fmla="*/ 26512 w 210523"/>
                <a:gd name="connsiteY7" fmla="*/ 191917 h 201634"/>
                <a:gd name="connsiteX8" fmla="*/ 7462 w 210523"/>
                <a:gd name="connsiteY8" fmla="*/ 137148 h 201634"/>
                <a:gd name="connsiteX9" fmla="*/ 2700 w 210523"/>
                <a:gd name="connsiteY9" fmla="*/ 84761 h 201634"/>
                <a:gd name="connsiteX10" fmla="*/ 47943 w 210523"/>
                <a:gd name="connsiteY10" fmla="*/ 68092 h 201634"/>
                <a:gd name="connsiteX11" fmla="*/ 126525 w 210523"/>
                <a:gd name="connsiteY11" fmla="*/ 58567 h 201634"/>
                <a:gd name="connsiteX0" fmla="*/ 126525 w 210523"/>
                <a:gd name="connsiteY0" fmla="*/ 58567 h 201517"/>
                <a:gd name="connsiteX1" fmla="*/ 186056 w 210523"/>
                <a:gd name="connsiteY1" fmla="*/ 1417 h 201517"/>
                <a:gd name="connsiteX2" fmla="*/ 209868 w 210523"/>
                <a:gd name="connsiteY2" fmla="*/ 22848 h 201517"/>
                <a:gd name="connsiteX3" fmla="*/ 202724 w 210523"/>
                <a:gd name="connsiteY3" fmla="*/ 82380 h 201517"/>
                <a:gd name="connsiteX4" fmla="*/ 190818 w 210523"/>
                <a:gd name="connsiteY4" fmla="*/ 132386 h 201517"/>
                <a:gd name="connsiteX5" fmla="*/ 169387 w 210523"/>
                <a:gd name="connsiteY5" fmla="*/ 189536 h 201517"/>
                <a:gd name="connsiteX6" fmla="*/ 81281 w 210523"/>
                <a:gd name="connsiteY6" fmla="*/ 201442 h 201517"/>
                <a:gd name="connsiteX7" fmla="*/ 26512 w 210523"/>
                <a:gd name="connsiteY7" fmla="*/ 187154 h 201517"/>
                <a:gd name="connsiteX8" fmla="*/ 7462 w 210523"/>
                <a:gd name="connsiteY8" fmla="*/ 137148 h 201517"/>
                <a:gd name="connsiteX9" fmla="*/ 2700 w 210523"/>
                <a:gd name="connsiteY9" fmla="*/ 84761 h 201517"/>
                <a:gd name="connsiteX10" fmla="*/ 47943 w 210523"/>
                <a:gd name="connsiteY10" fmla="*/ 68092 h 201517"/>
                <a:gd name="connsiteX11" fmla="*/ 126525 w 210523"/>
                <a:gd name="connsiteY11" fmla="*/ 58567 h 201517"/>
                <a:gd name="connsiteX0" fmla="*/ 126525 w 210498"/>
                <a:gd name="connsiteY0" fmla="*/ 58567 h 201505"/>
                <a:gd name="connsiteX1" fmla="*/ 186056 w 210498"/>
                <a:gd name="connsiteY1" fmla="*/ 1417 h 201505"/>
                <a:gd name="connsiteX2" fmla="*/ 209868 w 210498"/>
                <a:gd name="connsiteY2" fmla="*/ 22848 h 201505"/>
                <a:gd name="connsiteX3" fmla="*/ 202724 w 210498"/>
                <a:gd name="connsiteY3" fmla="*/ 82380 h 201505"/>
                <a:gd name="connsiteX4" fmla="*/ 193200 w 210498"/>
                <a:gd name="connsiteY4" fmla="*/ 134768 h 201505"/>
                <a:gd name="connsiteX5" fmla="*/ 169387 w 210498"/>
                <a:gd name="connsiteY5" fmla="*/ 189536 h 201505"/>
                <a:gd name="connsiteX6" fmla="*/ 81281 w 210498"/>
                <a:gd name="connsiteY6" fmla="*/ 201442 h 201505"/>
                <a:gd name="connsiteX7" fmla="*/ 26512 w 210498"/>
                <a:gd name="connsiteY7" fmla="*/ 187154 h 201505"/>
                <a:gd name="connsiteX8" fmla="*/ 7462 w 210498"/>
                <a:gd name="connsiteY8" fmla="*/ 137148 h 201505"/>
                <a:gd name="connsiteX9" fmla="*/ 2700 w 210498"/>
                <a:gd name="connsiteY9" fmla="*/ 84761 h 201505"/>
                <a:gd name="connsiteX10" fmla="*/ 47943 w 210498"/>
                <a:gd name="connsiteY10" fmla="*/ 68092 h 201505"/>
                <a:gd name="connsiteX11" fmla="*/ 126525 w 210498"/>
                <a:gd name="connsiteY11" fmla="*/ 58567 h 201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0498" h="201505">
                  <a:moveTo>
                    <a:pt x="126525" y="58567"/>
                  </a:moveTo>
                  <a:cubicBezTo>
                    <a:pt x="149544" y="47455"/>
                    <a:pt x="172166" y="7370"/>
                    <a:pt x="186056" y="1417"/>
                  </a:cubicBezTo>
                  <a:cubicBezTo>
                    <a:pt x="199946" y="-4536"/>
                    <a:pt x="207090" y="9354"/>
                    <a:pt x="209868" y="22848"/>
                  </a:cubicBezTo>
                  <a:cubicBezTo>
                    <a:pt x="212646" y="36342"/>
                    <a:pt x="205502" y="63727"/>
                    <a:pt x="202724" y="82380"/>
                  </a:cubicBezTo>
                  <a:cubicBezTo>
                    <a:pt x="199946" y="101033"/>
                    <a:pt x="198756" y="116909"/>
                    <a:pt x="193200" y="134768"/>
                  </a:cubicBezTo>
                  <a:cubicBezTo>
                    <a:pt x="187644" y="152627"/>
                    <a:pt x="188040" y="178424"/>
                    <a:pt x="169387" y="189536"/>
                  </a:cubicBezTo>
                  <a:cubicBezTo>
                    <a:pt x="150734" y="200648"/>
                    <a:pt x="105094" y="201839"/>
                    <a:pt x="81281" y="201442"/>
                  </a:cubicBezTo>
                  <a:cubicBezTo>
                    <a:pt x="57469" y="201045"/>
                    <a:pt x="38815" y="197870"/>
                    <a:pt x="26512" y="187154"/>
                  </a:cubicBezTo>
                  <a:cubicBezTo>
                    <a:pt x="14209" y="176438"/>
                    <a:pt x="11431" y="154214"/>
                    <a:pt x="7462" y="137148"/>
                  </a:cubicBezTo>
                  <a:cubicBezTo>
                    <a:pt x="3493" y="120083"/>
                    <a:pt x="-4047" y="96270"/>
                    <a:pt x="2700" y="84761"/>
                  </a:cubicBezTo>
                  <a:cubicBezTo>
                    <a:pt x="9447" y="73252"/>
                    <a:pt x="25718" y="74839"/>
                    <a:pt x="47943" y="68092"/>
                  </a:cubicBezTo>
                  <a:cubicBezTo>
                    <a:pt x="70168" y="61345"/>
                    <a:pt x="103506" y="69679"/>
                    <a:pt x="126525" y="58567"/>
                  </a:cubicBezTo>
                  <a:close/>
                </a:path>
              </a:pathLst>
            </a:custGeom>
            <a:solidFill>
              <a:srgbClr val="3B3C81"/>
            </a:solidFill>
            <a:ln w="3175">
              <a:solidFill>
                <a:srgbClr val="898FC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55" name="任意多边形 1254"/>
            <p:cNvSpPr/>
            <p:nvPr/>
          </p:nvSpPr>
          <p:spPr>
            <a:xfrm>
              <a:off x="8145602" y="3757652"/>
              <a:ext cx="169619" cy="107423"/>
            </a:xfrm>
            <a:custGeom>
              <a:avLst/>
              <a:gdLst>
                <a:gd name="connsiteX0" fmla="*/ 0 w 169619"/>
                <a:gd name="connsiteY0" fmla="*/ 0 h 107423"/>
                <a:gd name="connsiteX1" fmla="*/ 5415 w 169619"/>
                <a:gd name="connsiteY1" fmla="*/ 14248 h 107423"/>
                <a:gd name="connsiteX2" fmla="*/ 45897 w 169619"/>
                <a:gd name="connsiteY2" fmla="*/ 33298 h 107423"/>
                <a:gd name="connsiteX3" fmla="*/ 88760 w 169619"/>
                <a:gd name="connsiteY3" fmla="*/ 59492 h 107423"/>
                <a:gd name="connsiteX4" fmla="*/ 119716 w 169619"/>
                <a:gd name="connsiteY4" fmla="*/ 78542 h 107423"/>
                <a:gd name="connsiteX5" fmla="*/ 157816 w 169619"/>
                <a:gd name="connsiteY5" fmla="*/ 64254 h 107423"/>
                <a:gd name="connsiteX6" fmla="*/ 162281 w 169619"/>
                <a:gd name="connsiteY6" fmla="*/ 45502 h 107423"/>
                <a:gd name="connsiteX7" fmla="*/ 159908 w 169619"/>
                <a:gd name="connsiteY7" fmla="*/ 33954 h 107423"/>
                <a:gd name="connsiteX8" fmla="*/ 168384 w 169619"/>
                <a:gd name="connsiteY8" fmla="*/ 55919 h 107423"/>
                <a:gd name="connsiteX9" fmla="*/ 167342 w 169619"/>
                <a:gd name="connsiteY9" fmla="*/ 80922 h 107423"/>
                <a:gd name="connsiteX10" fmla="*/ 124479 w 169619"/>
                <a:gd name="connsiteY10" fmla="*/ 107116 h 107423"/>
                <a:gd name="connsiteX11" fmla="*/ 83998 w 169619"/>
                <a:gd name="connsiteY11" fmla="*/ 92828 h 107423"/>
                <a:gd name="connsiteX12" fmla="*/ 43517 w 169619"/>
                <a:gd name="connsiteY12" fmla="*/ 57109 h 107423"/>
                <a:gd name="connsiteX13" fmla="*/ 3036 w 169619"/>
                <a:gd name="connsiteY13" fmla="*/ 21391 h 107423"/>
                <a:gd name="connsiteX14" fmla="*/ 97 w 169619"/>
                <a:gd name="connsiteY14" fmla="*/ 5596 h 107423"/>
                <a:gd name="connsiteX15" fmla="*/ 0 w 169619"/>
                <a:gd name="connsiteY15" fmla="*/ 0 h 107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619" h="107423">
                  <a:moveTo>
                    <a:pt x="0" y="0"/>
                  </a:moveTo>
                  <a:lnTo>
                    <a:pt x="5415" y="14248"/>
                  </a:lnTo>
                  <a:cubicBezTo>
                    <a:pt x="12955" y="23376"/>
                    <a:pt x="31213" y="26551"/>
                    <a:pt x="45897" y="33298"/>
                  </a:cubicBezTo>
                  <a:cubicBezTo>
                    <a:pt x="60582" y="40045"/>
                    <a:pt x="76457" y="51951"/>
                    <a:pt x="88760" y="59492"/>
                  </a:cubicBezTo>
                  <a:cubicBezTo>
                    <a:pt x="88760" y="59492"/>
                    <a:pt x="108207" y="77748"/>
                    <a:pt x="119716" y="78542"/>
                  </a:cubicBezTo>
                  <a:cubicBezTo>
                    <a:pt x="131225" y="79336"/>
                    <a:pt x="151466" y="73382"/>
                    <a:pt x="157816" y="64254"/>
                  </a:cubicBezTo>
                  <a:cubicBezTo>
                    <a:pt x="160991" y="59690"/>
                    <a:pt x="162380" y="52844"/>
                    <a:pt x="162281" y="45502"/>
                  </a:cubicBezTo>
                  <a:lnTo>
                    <a:pt x="159908" y="33954"/>
                  </a:lnTo>
                  <a:lnTo>
                    <a:pt x="168384" y="55919"/>
                  </a:lnTo>
                  <a:cubicBezTo>
                    <a:pt x="170219" y="65345"/>
                    <a:pt x="170120" y="74374"/>
                    <a:pt x="167342" y="80922"/>
                  </a:cubicBezTo>
                  <a:cubicBezTo>
                    <a:pt x="161786" y="94019"/>
                    <a:pt x="138370" y="105132"/>
                    <a:pt x="124479" y="107116"/>
                  </a:cubicBezTo>
                  <a:cubicBezTo>
                    <a:pt x="110588" y="109100"/>
                    <a:pt x="97492" y="101163"/>
                    <a:pt x="83998" y="92828"/>
                  </a:cubicBezTo>
                  <a:cubicBezTo>
                    <a:pt x="70504" y="84494"/>
                    <a:pt x="57011" y="69015"/>
                    <a:pt x="43517" y="57109"/>
                  </a:cubicBezTo>
                  <a:cubicBezTo>
                    <a:pt x="30023" y="45203"/>
                    <a:pt x="7799" y="38060"/>
                    <a:pt x="3036" y="21391"/>
                  </a:cubicBezTo>
                  <a:cubicBezTo>
                    <a:pt x="1846" y="17224"/>
                    <a:pt x="754" y="11692"/>
                    <a:pt x="97" y="559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B3C81"/>
            </a:solidFill>
            <a:ln w="3175">
              <a:solidFill>
                <a:srgbClr val="898FC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56" name="任意多边形 1255"/>
            <p:cNvSpPr/>
            <p:nvPr/>
          </p:nvSpPr>
          <p:spPr>
            <a:xfrm>
              <a:off x="7245007" y="4248070"/>
              <a:ext cx="1200131" cy="715972"/>
            </a:xfrm>
            <a:custGeom>
              <a:avLst/>
              <a:gdLst>
                <a:gd name="connsiteX0" fmla="*/ 1017931 w 1200131"/>
                <a:gd name="connsiteY0" fmla="*/ 80 h 715972"/>
                <a:gd name="connsiteX1" fmla="*/ 1129849 w 1200131"/>
                <a:gd name="connsiteY1" fmla="*/ 35799 h 715972"/>
                <a:gd name="connsiteX2" fmla="*/ 1185213 w 1200131"/>
                <a:gd name="connsiteY2" fmla="*/ 57528 h 715972"/>
                <a:gd name="connsiteX3" fmla="*/ 1200131 w 1200131"/>
                <a:gd name="connsiteY3" fmla="*/ 62882 h 715972"/>
                <a:gd name="connsiteX4" fmla="*/ 1169586 w 1200131"/>
                <a:gd name="connsiteY4" fmla="*/ 59760 h 715972"/>
                <a:gd name="connsiteX5" fmla="*/ 1106037 w 1200131"/>
                <a:gd name="connsiteY5" fmla="*/ 57230 h 715972"/>
                <a:gd name="connsiteX6" fmla="*/ 1036981 w 1200131"/>
                <a:gd name="connsiteY6" fmla="*/ 95330 h 715972"/>
                <a:gd name="connsiteX7" fmla="*/ 1025075 w 1200131"/>
                <a:gd name="connsiteY7" fmla="*/ 188199 h 715972"/>
                <a:gd name="connsiteX8" fmla="*/ 1013168 w 1200131"/>
                <a:gd name="connsiteY8" fmla="*/ 266780 h 715972"/>
                <a:gd name="connsiteX9" fmla="*/ 1044124 w 1200131"/>
                <a:gd name="connsiteY9" fmla="*/ 338218 h 715972"/>
                <a:gd name="connsiteX10" fmla="*/ 998881 w 1200131"/>
                <a:gd name="connsiteY10" fmla="*/ 390605 h 715972"/>
                <a:gd name="connsiteX11" fmla="*/ 936968 w 1200131"/>
                <a:gd name="connsiteY11" fmla="*/ 400130 h 715972"/>
                <a:gd name="connsiteX12" fmla="*/ 917918 w 1200131"/>
                <a:gd name="connsiteY12" fmla="*/ 435849 h 715972"/>
                <a:gd name="connsiteX13" fmla="*/ 891724 w 1200131"/>
                <a:gd name="connsiteY13" fmla="*/ 452518 h 715972"/>
                <a:gd name="connsiteX14" fmla="*/ 772662 w 1200131"/>
                <a:gd name="connsiteY14" fmla="*/ 481093 h 715972"/>
                <a:gd name="connsiteX15" fmla="*/ 629787 w 1200131"/>
                <a:gd name="connsiteY15" fmla="*/ 538243 h 715972"/>
                <a:gd name="connsiteX16" fmla="*/ 567874 w 1200131"/>
                <a:gd name="connsiteY16" fmla="*/ 645399 h 715972"/>
                <a:gd name="connsiteX17" fmla="*/ 489293 w 1200131"/>
                <a:gd name="connsiteY17" fmla="*/ 640636 h 715972"/>
                <a:gd name="connsiteX18" fmla="*/ 460718 w 1200131"/>
                <a:gd name="connsiteY18" fmla="*/ 554911 h 715972"/>
                <a:gd name="connsiteX19" fmla="*/ 374993 w 1200131"/>
                <a:gd name="connsiteY19" fmla="*/ 566818 h 715972"/>
                <a:gd name="connsiteX20" fmla="*/ 351181 w 1200131"/>
                <a:gd name="connsiteY20" fmla="*/ 654924 h 715972"/>
                <a:gd name="connsiteX21" fmla="*/ 294031 w 1200131"/>
                <a:gd name="connsiteY21" fmla="*/ 714455 h 715972"/>
                <a:gd name="connsiteX22" fmla="*/ 201162 w 1200131"/>
                <a:gd name="connsiteY22" fmla="*/ 688262 h 715972"/>
                <a:gd name="connsiteX23" fmla="*/ 163062 w 1200131"/>
                <a:gd name="connsiteY23" fmla="*/ 583486 h 715972"/>
                <a:gd name="connsiteX24" fmla="*/ 115437 w 1200131"/>
                <a:gd name="connsiteY24" fmla="*/ 507286 h 715972"/>
                <a:gd name="connsiteX25" fmla="*/ 1137 w 1200131"/>
                <a:gd name="connsiteY25" fmla="*/ 464424 h 715972"/>
                <a:gd name="connsiteX26" fmla="*/ 0 w 1200131"/>
                <a:gd name="connsiteY26" fmla="*/ 461622 h 715972"/>
                <a:gd name="connsiteX27" fmla="*/ 34326 w 1200131"/>
                <a:gd name="connsiteY27" fmla="*/ 459215 h 715972"/>
                <a:gd name="connsiteX28" fmla="*/ 74956 w 1200131"/>
                <a:gd name="connsiteY28" fmla="*/ 447755 h 715972"/>
                <a:gd name="connsiteX29" fmla="*/ 136868 w 1200131"/>
                <a:gd name="connsiteY29" fmla="*/ 423943 h 715972"/>
                <a:gd name="connsiteX30" fmla="*/ 263074 w 1200131"/>
                <a:gd name="connsiteY30" fmla="*/ 433468 h 715972"/>
                <a:gd name="connsiteX31" fmla="*/ 413093 w 1200131"/>
                <a:gd name="connsiteY31" fmla="*/ 433467 h 715972"/>
                <a:gd name="connsiteX32" fmla="*/ 544062 w 1200131"/>
                <a:gd name="connsiteY32" fmla="*/ 390605 h 715972"/>
                <a:gd name="connsiteX33" fmla="*/ 651218 w 1200131"/>
                <a:gd name="connsiteY33" fmla="*/ 285830 h 715972"/>
                <a:gd name="connsiteX34" fmla="*/ 739324 w 1200131"/>
                <a:gd name="connsiteY34" fmla="*/ 183436 h 715972"/>
                <a:gd name="connsiteX35" fmla="*/ 851243 w 1200131"/>
                <a:gd name="connsiteY35" fmla="*/ 104855 h 715972"/>
                <a:gd name="connsiteX36" fmla="*/ 944112 w 1200131"/>
                <a:gd name="connsiteY36" fmla="*/ 28655 h 715972"/>
                <a:gd name="connsiteX37" fmla="*/ 1017931 w 1200131"/>
                <a:gd name="connsiteY37" fmla="*/ 80 h 715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00131" h="715972">
                  <a:moveTo>
                    <a:pt x="1017931" y="80"/>
                  </a:moveTo>
                  <a:cubicBezTo>
                    <a:pt x="1048887" y="1271"/>
                    <a:pt x="1093733" y="23893"/>
                    <a:pt x="1129849" y="35799"/>
                  </a:cubicBezTo>
                  <a:cubicBezTo>
                    <a:pt x="1147907" y="41752"/>
                    <a:pt x="1167056" y="50285"/>
                    <a:pt x="1185213" y="57528"/>
                  </a:cubicBezTo>
                  <a:lnTo>
                    <a:pt x="1200131" y="62882"/>
                  </a:lnTo>
                  <a:lnTo>
                    <a:pt x="1169586" y="59760"/>
                  </a:lnTo>
                  <a:cubicBezTo>
                    <a:pt x="1146518" y="57131"/>
                    <a:pt x="1121317" y="54452"/>
                    <a:pt x="1106037" y="57230"/>
                  </a:cubicBezTo>
                  <a:cubicBezTo>
                    <a:pt x="1075478" y="62786"/>
                    <a:pt x="1050475" y="73502"/>
                    <a:pt x="1036981" y="95330"/>
                  </a:cubicBezTo>
                  <a:cubicBezTo>
                    <a:pt x="1023487" y="117158"/>
                    <a:pt x="1029044" y="159624"/>
                    <a:pt x="1025075" y="188199"/>
                  </a:cubicBezTo>
                  <a:cubicBezTo>
                    <a:pt x="1021106" y="216774"/>
                    <a:pt x="1009993" y="241777"/>
                    <a:pt x="1013168" y="266780"/>
                  </a:cubicBezTo>
                  <a:cubicBezTo>
                    <a:pt x="1016343" y="291783"/>
                    <a:pt x="1046505" y="317581"/>
                    <a:pt x="1044124" y="338218"/>
                  </a:cubicBezTo>
                  <a:cubicBezTo>
                    <a:pt x="1041743" y="358856"/>
                    <a:pt x="1016740" y="380286"/>
                    <a:pt x="998881" y="390605"/>
                  </a:cubicBezTo>
                  <a:cubicBezTo>
                    <a:pt x="981022" y="400924"/>
                    <a:pt x="950462" y="392589"/>
                    <a:pt x="936968" y="400130"/>
                  </a:cubicBezTo>
                  <a:cubicBezTo>
                    <a:pt x="923474" y="407671"/>
                    <a:pt x="925459" y="427118"/>
                    <a:pt x="917918" y="435849"/>
                  </a:cubicBezTo>
                  <a:cubicBezTo>
                    <a:pt x="910377" y="444580"/>
                    <a:pt x="915933" y="444977"/>
                    <a:pt x="891724" y="452518"/>
                  </a:cubicBezTo>
                  <a:cubicBezTo>
                    <a:pt x="867515" y="460059"/>
                    <a:pt x="816318" y="466806"/>
                    <a:pt x="772662" y="481093"/>
                  </a:cubicBezTo>
                  <a:cubicBezTo>
                    <a:pt x="729006" y="495380"/>
                    <a:pt x="663918" y="510859"/>
                    <a:pt x="629787" y="538243"/>
                  </a:cubicBezTo>
                  <a:cubicBezTo>
                    <a:pt x="595656" y="565627"/>
                    <a:pt x="591290" y="628334"/>
                    <a:pt x="567874" y="645399"/>
                  </a:cubicBezTo>
                  <a:cubicBezTo>
                    <a:pt x="544458" y="662464"/>
                    <a:pt x="507152" y="655717"/>
                    <a:pt x="489293" y="640636"/>
                  </a:cubicBezTo>
                  <a:cubicBezTo>
                    <a:pt x="471434" y="625555"/>
                    <a:pt x="479768" y="567214"/>
                    <a:pt x="460718" y="554911"/>
                  </a:cubicBezTo>
                  <a:cubicBezTo>
                    <a:pt x="441668" y="542608"/>
                    <a:pt x="393249" y="550149"/>
                    <a:pt x="374993" y="566818"/>
                  </a:cubicBezTo>
                  <a:cubicBezTo>
                    <a:pt x="356737" y="583487"/>
                    <a:pt x="364675" y="630318"/>
                    <a:pt x="351181" y="654924"/>
                  </a:cubicBezTo>
                  <a:cubicBezTo>
                    <a:pt x="337687" y="679530"/>
                    <a:pt x="319034" y="708899"/>
                    <a:pt x="294031" y="714455"/>
                  </a:cubicBezTo>
                  <a:cubicBezTo>
                    <a:pt x="269028" y="720011"/>
                    <a:pt x="222990" y="710090"/>
                    <a:pt x="201162" y="688262"/>
                  </a:cubicBezTo>
                  <a:cubicBezTo>
                    <a:pt x="179334" y="666434"/>
                    <a:pt x="177349" y="613649"/>
                    <a:pt x="163062" y="583486"/>
                  </a:cubicBezTo>
                  <a:cubicBezTo>
                    <a:pt x="148775" y="553323"/>
                    <a:pt x="142425" y="527130"/>
                    <a:pt x="115437" y="507286"/>
                  </a:cubicBezTo>
                  <a:cubicBezTo>
                    <a:pt x="88449" y="487442"/>
                    <a:pt x="17409" y="486252"/>
                    <a:pt x="1137" y="464424"/>
                  </a:cubicBezTo>
                  <a:lnTo>
                    <a:pt x="0" y="461622"/>
                  </a:lnTo>
                  <a:lnTo>
                    <a:pt x="34326" y="459215"/>
                  </a:lnTo>
                  <a:cubicBezTo>
                    <a:pt x="48663" y="455792"/>
                    <a:pt x="63050" y="450930"/>
                    <a:pt x="74956" y="447755"/>
                  </a:cubicBezTo>
                  <a:cubicBezTo>
                    <a:pt x="98768" y="441405"/>
                    <a:pt x="105515" y="426324"/>
                    <a:pt x="136868" y="423943"/>
                  </a:cubicBezTo>
                  <a:cubicBezTo>
                    <a:pt x="168221" y="421562"/>
                    <a:pt x="217037" y="431881"/>
                    <a:pt x="263074" y="433468"/>
                  </a:cubicBezTo>
                  <a:cubicBezTo>
                    <a:pt x="309111" y="435055"/>
                    <a:pt x="366262" y="440611"/>
                    <a:pt x="413093" y="433467"/>
                  </a:cubicBezTo>
                  <a:cubicBezTo>
                    <a:pt x="459924" y="426323"/>
                    <a:pt x="504375" y="415211"/>
                    <a:pt x="544062" y="390605"/>
                  </a:cubicBezTo>
                  <a:cubicBezTo>
                    <a:pt x="583749" y="365999"/>
                    <a:pt x="618674" y="320358"/>
                    <a:pt x="651218" y="285830"/>
                  </a:cubicBezTo>
                  <a:cubicBezTo>
                    <a:pt x="683762" y="251302"/>
                    <a:pt x="705987" y="213598"/>
                    <a:pt x="739324" y="183436"/>
                  </a:cubicBezTo>
                  <a:cubicBezTo>
                    <a:pt x="772661" y="153274"/>
                    <a:pt x="817112" y="130652"/>
                    <a:pt x="851243" y="104855"/>
                  </a:cubicBezTo>
                  <a:cubicBezTo>
                    <a:pt x="885374" y="79058"/>
                    <a:pt x="916331" y="46117"/>
                    <a:pt x="944112" y="28655"/>
                  </a:cubicBezTo>
                  <a:cubicBezTo>
                    <a:pt x="971893" y="11193"/>
                    <a:pt x="986975" y="-1111"/>
                    <a:pt x="1017931" y="80"/>
                  </a:cubicBezTo>
                  <a:close/>
                </a:path>
              </a:pathLst>
            </a:custGeom>
            <a:solidFill>
              <a:srgbClr val="3B3C81"/>
            </a:solidFill>
            <a:ln w="3175">
              <a:solidFill>
                <a:srgbClr val="898FC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57" name="任意多边形 1256"/>
            <p:cNvSpPr/>
            <p:nvPr/>
          </p:nvSpPr>
          <p:spPr>
            <a:xfrm>
              <a:off x="7459457" y="4021059"/>
              <a:ext cx="510916" cy="486666"/>
            </a:xfrm>
            <a:custGeom>
              <a:avLst/>
              <a:gdLst>
                <a:gd name="connsiteX0" fmla="*/ 495999 w 510916"/>
                <a:gd name="connsiteY0" fmla="*/ 0 h 486666"/>
                <a:gd name="connsiteX1" fmla="*/ 496299 w 510916"/>
                <a:gd name="connsiteY1" fmla="*/ 872 h 486666"/>
                <a:gd name="connsiteX2" fmla="*/ 510587 w 510916"/>
                <a:gd name="connsiteY2" fmla="*/ 115172 h 486666"/>
                <a:gd name="connsiteX3" fmla="*/ 482012 w 510916"/>
                <a:gd name="connsiteY3" fmla="*/ 238997 h 486666"/>
                <a:gd name="connsiteX4" fmla="*/ 355806 w 510916"/>
                <a:gd name="connsiteY4" fmla="*/ 348535 h 486666"/>
                <a:gd name="connsiteX5" fmla="*/ 251031 w 510916"/>
                <a:gd name="connsiteY5" fmla="*/ 441404 h 486666"/>
                <a:gd name="connsiteX6" fmla="*/ 124824 w 510916"/>
                <a:gd name="connsiteY6" fmla="*/ 486647 h 486666"/>
                <a:gd name="connsiteX7" fmla="*/ 48624 w 510916"/>
                <a:gd name="connsiteY7" fmla="*/ 436641 h 486666"/>
                <a:gd name="connsiteX8" fmla="*/ 22431 w 510916"/>
                <a:gd name="connsiteY8" fmla="*/ 379491 h 486666"/>
                <a:gd name="connsiteX9" fmla="*/ 999 w 510916"/>
                <a:gd name="connsiteY9" fmla="*/ 322341 h 486666"/>
                <a:gd name="connsiteX10" fmla="*/ 1634 w 510916"/>
                <a:gd name="connsiteY10" fmla="*/ 321935 h 486666"/>
                <a:gd name="connsiteX11" fmla="*/ 3381 w 510916"/>
                <a:gd name="connsiteY11" fmla="*/ 327103 h 486666"/>
                <a:gd name="connsiteX12" fmla="*/ 41481 w 510916"/>
                <a:gd name="connsiteY12" fmla="*/ 355678 h 486666"/>
                <a:gd name="connsiteX13" fmla="*/ 112918 w 510916"/>
                <a:gd name="connsiteY13" fmla="*/ 367584 h 486666"/>
                <a:gd name="connsiteX14" fmla="*/ 170068 w 510916"/>
                <a:gd name="connsiteY14" fmla="*/ 343771 h 486666"/>
                <a:gd name="connsiteX15" fmla="*/ 224837 w 510916"/>
                <a:gd name="connsiteY15" fmla="*/ 305671 h 486666"/>
                <a:gd name="connsiteX16" fmla="*/ 305799 w 510916"/>
                <a:gd name="connsiteY16" fmla="*/ 265190 h 486666"/>
                <a:gd name="connsiteX17" fmla="*/ 365331 w 510916"/>
                <a:gd name="connsiteY17" fmla="*/ 231853 h 486666"/>
                <a:gd name="connsiteX18" fmla="*/ 408193 w 510916"/>
                <a:gd name="connsiteY18" fmla="*/ 172321 h 486666"/>
                <a:gd name="connsiteX19" fmla="*/ 436768 w 510916"/>
                <a:gd name="connsiteY19" fmla="*/ 110409 h 486666"/>
                <a:gd name="connsiteX20" fmla="*/ 460581 w 510916"/>
                <a:gd name="connsiteY20" fmla="*/ 69928 h 486666"/>
                <a:gd name="connsiteX21" fmla="*/ 489155 w 510916"/>
                <a:gd name="connsiteY21" fmla="*/ 29446 h 486666"/>
                <a:gd name="connsiteX22" fmla="*/ 495555 w 510916"/>
                <a:gd name="connsiteY22" fmla="*/ 12777 h 486666"/>
                <a:gd name="connsiteX23" fmla="*/ 495999 w 510916"/>
                <a:gd name="connsiteY23" fmla="*/ 0 h 486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0916" h="486666">
                  <a:moveTo>
                    <a:pt x="495999" y="0"/>
                  </a:moveTo>
                  <a:lnTo>
                    <a:pt x="496299" y="872"/>
                  </a:lnTo>
                  <a:cubicBezTo>
                    <a:pt x="501855" y="23097"/>
                    <a:pt x="512968" y="75484"/>
                    <a:pt x="510587" y="115172"/>
                  </a:cubicBezTo>
                  <a:cubicBezTo>
                    <a:pt x="508206" y="154860"/>
                    <a:pt x="507809" y="200103"/>
                    <a:pt x="482012" y="238997"/>
                  </a:cubicBezTo>
                  <a:cubicBezTo>
                    <a:pt x="456215" y="277891"/>
                    <a:pt x="394303" y="314801"/>
                    <a:pt x="355806" y="348535"/>
                  </a:cubicBezTo>
                  <a:cubicBezTo>
                    <a:pt x="355806" y="348535"/>
                    <a:pt x="289528" y="418385"/>
                    <a:pt x="251031" y="441404"/>
                  </a:cubicBezTo>
                  <a:cubicBezTo>
                    <a:pt x="212534" y="464423"/>
                    <a:pt x="158558" y="487441"/>
                    <a:pt x="124824" y="486647"/>
                  </a:cubicBezTo>
                  <a:cubicBezTo>
                    <a:pt x="91090" y="485853"/>
                    <a:pt x="65689" y="454500"/>
                    <a:pt x="48624" y="436641"/>
                  </a:cubicBezTo>
                  <a:cubicBezTo>
                    <a:pt x="31559" y="418782"/>
                    <a:pt x="30368" y="398541"/>
                    <a:pt x="22431" y="379491"/>
                  </a:cubicBezTo>
                  <a:cubicBezTo>
                    <a:pt x="14494" y="360441"/>
                    <a:pt x="-4557" y="332263"/>
                    <a:pt x="999" y="322341"/>
                  </a:cubicBezTo>
                  <a:lnTo>
                    <a:pt x="1634" y="321935"/>
                  </a:lnTo>
                  <a:lnTo>
                    <a:pt x="3381" y="327103"/>
                  </a:lnTo>
                  <a:cubicBezTo>
                    <a:pt x="10128" y="339009"/>
                    <a:pt x="23225" y="348931"/>
                    <a:pt x="41481" y="355678"/>
                  </a:cubicBezTo>
                  <a:cubicBezTo>
                    <a:pt x="59737" y="362425"/>
                    <a:pt x="91487" y="369568"/>
                    <a:pt x="112918" y="367584"/>
                  </a:cubicBezTo>
                  <a:cubicBezTo>
                    <a:pt x="134349" y="365600"/>
                    <a:pt x="151415" y="354090"/>
                    <a:pt x="170068" y="343771"/>
                  </a:cubicBezTo>
                  <a:cubicBezTo>
                    <a:pt x="188721" y="333452"/>
                    <a:pt x="202215" y="318768"/>
                    <a:pt x="224837" y="305671"/>
                  </a:cubicBezTo>
                  <a:cubicBezTo>
                    <a:pt x="247459" y="292574"/>
                    <a:pt x="282383" y="277493"/>
                    <a:pt x="305799" y="265190"/>
                  </a:cubicBezTo>
                  <a:cubicBezTo>
                    <a:pt x="329215" y="252887"/>
                    <a:pt x="348265" y="247331"/>
                    <a:pt x="365331" y="231853"/>
                  </a:cubicBezTo>
                  <a:cubicBezTo>
                    <a:pt x="382397" y="216375"/>
                    <a:pt x="396287" y="192562"/>
                    <a:pt x="408193" y="172321"/>
                  </a:cubicBezTo>
                  <a:cubicBezTo>
                    <a:pt x="420099" y="152080"/>
                    <a:pt x="428037" y="127475"/>
                    <a:pt x="436768" y="110409"/>
                  </a:cubicBezTo>
                  <a:cubicBezTo>
                    <a:pt x="445499" y="93343"/>
                    <a:pt x="451850" y="83422"/>
                    <a:pt x="460581" y="69928"/>
                  </a:cubicBezTo>
                  <a:cubicBezTo>
                    <a:pt x="469312" y="56434"/>
                    <a:pt x="483202" y="42543"/>
                    <a:pt x="489155" y="29446"/>
                  </a:cubicBezTo>
                  <a:cubicBezTo>
                    <a:pt x="492132" y="22898"/>
                    <a:pt x="494314" y="18234"/>
                    <a:pt x="495555" y="12777"/>
                  </a:cubicBezTo>
                  <a:lnTo>
                    <a:pt x="495999" y="0"/>
                  </a:lnTo>
                  <a:close/>
                </a:path>
              </a:pathLst>
            </a:custGeom>
            <a:solidFill>
              <a:srgbClr val="3B3C81"/>
            </a:solidFill>
            <a:ln w="3175">
              <a:solidFill>
                <a:srgbClr val="898FC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58" name="任意多边形 1257"/>
            <p:cNvSpPr/>
            <p:nvPr/>
          </p:nvSpPr>
          <p:spPr>
            <a:xfrm>
              <a:off x="8281577" y="4061745"/>
              <a:ext cx="157016" cy="161074"/>
            </a:xfrm>
            <a:custGeom>
              <a:avLst/>
              <a:gdLst>
                <a:gd name="connsiteX0" fmla="*/ 157016 w 157016"/>
                <a:gd name="connsiteY0" fmla="*/ 0 h 161074"/>
                <a:gd name="connsiteX1" fmla="*/ 156382 w 157016"/>
                <a:gd name="connsiteY1" fmla="*/ 3197 h 161074"/>
                <a:gd name="connsiteX2" fmla="*/ 140904 w 157016"/>
                <a:gd name="connsiteY2" fmla="*/ 55436 h 161074"/>
                <a:gd name="connsiteX3" fmla="*/ 131379 w 157016"/>
                <a:gd name="connsiteY3" fmla="*/ 105889 h 161074"/>
                <a:gd name="connsiteX4" fmla="*/ 122563 w 157016"/>
                <a:gd name="connsiteY4" fmla="*/ 147351 h 161074"/>
                <a:gd name="connsiteX5" fmla="*/ 119473 w 157016"/>
                <a:gd name="connsiteY5" fmla="*/ 148305 h 161074"/>
                <a:gd name="connsiteX6" fmla="*/ 45655 w 157016"/>
                <a:gd name="connsiteY6" fmla="*/ 160211 h 161074"/>
                <a:gd name="connsiteX7" fmla="*/ 411 w 157016"/>
                <a:gd name="connsiteY7" fmla="*/ 124493 h 161074"/>
                <a:gd name="connsiteX8" fmla="*/ 28985 w 157016"/>
                <a:gd name="connsiteY8" fmla="*/ 60199 h 161074"/>
                <a:gd name="connsiteX9" fmla="*/ 119473 w 157016"/>
                <a:gd name="connsiteY9" fmla="*/ 12574 h 161074"/>
                <a:gd name="connsiteX10" fmla="*/ 149685 w 157016"/>
                <a:gd name="connsiteY10" fmla="*/ 3198 h 161074"/>
                <a:gd name="connsiteX11" fmla="*/ 157016 w 157016"/>
                <a:gd name="connsiteY11" fmla="*/ 0 h 16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7016" h="161074">
                  <a:moveTo>
                    <a:pt x="157016" y="0"/>
                  </a:moveTo>
                  <a:lnTo>
                    <a:pt x="156382" y="3197"/>
                  </a:lnTo>
                  <a:cubicBezTo>
                    <a:pt x="151421" y="20214"/>
                    <a:pt x="143682" y="40355"/>
                    <a:pt x="140904" y="55436"/>
                  </a:cubicBezTo>
                  <a:cubicBezTo>
                    <a:pt x="138126" y="70517"/>
                    <a:pt x="134753" y="88674"/>
                    <a:pt x="131379" y="105889"/>
                  </a:cubicBezTo>
                  <a:lnTo>
                    <a:pt x="122563" y="147351"/>
                  </a:lnTo>
                  <a:lnTo>
                    <a:pt x="119473" y="148305"/>
                  </a:lnTo>
                  <a:cubicBezTo>
                    <a:pt x="94470" y="153464"/>
                    <a:pt x="65499" y="164180"/>
                    <a:pt x="45655" y="160211"/>
                  </a:cubicBezTo>
                  <a:cubicBezTo>
                    <a:pt x="25811" y="156242"/>
                    <a:pt x="3189" y="141162"/>
                    <a:pt x="411" y="124493"/>
                  </a:cubicBezTo>
                  <a:cubicBezTo>
                    <a:pt x="-2367" y="107824"/>
                    <a:pt x="9141" y="78852"/>
                    <a:pt x="28985" y="60199"/>
                  </a:cubicBezTo>
                  <a:cubicBezTo>
                    <a:pt x="48829" y="41546"/>
                    <a:pt x="95661" y="23687"/>
                    <a:pt x="119473" y="12574"/>
                  </a:cubicBezTo>
                  <a:cubicBezTo>
                    <a:pt x="131379" y="7018"/>
                    <a:pt x="141202" y="5133"/>
                    <a:pt x="149685" y="3198"/>
                  </a:cubicBezTo>
                  <a:lnTo>
                    <a:pt x="157016" y="0"/>
                  </a:lnTo>
                  <a:close/>
                </a:path>
              </a:pathLst>
            </a:custGeom>
            <a:solidFill>
              <a:srgbClr val="3B3C81"/>
            </a:solidFill>
            <a:ln w="3175">
              <a:solidFill>
                <a:srgbClr val="898FC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59" name="任意多边形 1258"/>
            <p:cNvSpPr/>
            <p:nvPr/>
          </p:nvSpPr>
          <p:spPr>
            <a:xfrm>
              <a:off x="7356426" y="4065162"/>
              <a:ext cx="783379" cy="585922"/>
            </a:xfrm>
            <a:custGeom>
              <a:avLst/>
              <a:gdLst>
                <a:gd name="connsiteX0" fmla="*/ 783379 w 783379"/>
                <a:gd name="connsiteY0" fmla="*/ 0 h 585922"/>
                <a:gd name="connsiteX1" fmla="*/ 778519 w 783379"/>
                <a:gd name="connsiteY1" fmla="*/ 17789 h 585922"/>
                <a:gd name="connsiteX2" fmla="*/ 761255 w 783379"/>
                <a:gd name="connsiteY2" fmla="*/ 73451 h 585922"/>
                <a:gd name="connsiteX3" fmla="*/ 732680 w 783379"/>
                <a:gd name="connsiteY3" fmla="*/ 180607 h 585922"/>
                <a:gd name="connsiteX4" fmla="*/ 692199 w 783379"/>
                <a:gd name="connsiteY4" fmla="*/ 275857 h 585922"/>
                <a:gd name="connsiteX5" fmla="*/ 556468 w 783379"/>
                <a:gd name="connsiteY5" fmla="*/ 383013 h 585922"/>
                <a:gd name="connsiteX6" fmla="*/ 444549 w 783379"/>
                <a:gd name="connsiteY6" fmla="*/ 521126 h 585922"/>
                <a:gd name="connsiteX7" fmla="*/ 256430 w 783379"/>
                <a:gd name="connsiteY7" fmla="*/ 583038 h 585922"/>
                <a:gd name="connsiteX8" fmla="*/ 46880 w 783379"/>
                <a:gd name="connsiteY8" fmla="*/ 571132 h 585922"/>
                <a:gd name="connsiteX9" fmla="*/ 6399 w 783379"/>
                <a:gd name="connsiteY9" fmla="*/ 530651 h 585922"/>
                <a:gd name="connsiteX10" fmla="*/ 1637 w 783379"/>
                <a:gd name="connsiteY10" fmla="*/ 463976 h 585922"/>
                <a:gd name="connsiteX11" fmla="*/ 0 w 783379"/>
                <a:gd name="connsiteY11" fmla="*/ 433764 h 585922"/>
                <a:gd name="connsiteX12" fmla="*/ 342 w 783379"/>
                <a:gd name="connsiteY12" fmla="*/ 431877 h 585922"/>
                <a:gd name="connsiteX13" fmla="*/ 20093 w 783379"/>
                <a:gd name="connsiteY13" fmla="*/ 454450 h 585922"/>
                <a:gd name="connsiteX14" fmla="*/ 51644 w 783379"/>
                <a:gd name="connsiteY14" fmla="*/ 473500 h 585922"/>
                <a:gd name="connsiteX15" fmla="*/ 130225 w 783379"/>
                <a:gd name="connsiteY15" fmla="*/ 494931 h 585922"/>
                <a:gd name="connsiteX16" fmla="*/ 258813 w 783379"/>
                <a:gd name="connsiteY16" fmla="*/ 490169 h 585922"/>
                <a:gd name="connsiteX17" fmla="*/ 356444 w 783379"/>
                <a:gd name="connsiteY17" fmla="*/ 425875 h 585922"/>
                <a:gd name="connsiteX18" fmla="*/ 456456 w 783379"/>
                <a:gd name="connsiteY18" fmla="*/ 342531 h 585922"/>
                <a:gd name="connsiteX19" fmla="*/ 568375 w 783379"/>
                <a:gd name="connsiteY19" fmla="*/ 247281 h 585922"/>
                <a:gd name="connsiteX20" fmla="*/ 644575 w 783379"/>
                <a:gd name="connsiteY20" fmla="*/ 178225 h 585922"/>
                <a:gd name="connsiteX21" fmla="*/ 687438 w 783379"/>
                <a:gd name="connsiteY21" fmla="*/ 118693 h 585922"/>
                <a:gd name="connsiteX22" fmla="*/ 754112 w 783379"/>
                <a:gd name="connsiteY22" fmla="*/ 47256 h 585922"/>
                <a:gd name="connsiteX23" fmla="*/ 777627 w 783379"/>
                <a:gd name="connsiteY23" fmla="*/ 13621 h 585922"/>
                <a:gd name="connsiteX24" fmla="*/ 783379 w 783379"/>
                <a:gd name="connsiteY24" fmla="*/ 0 h 58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83379" h="585922">
                  <a:moveTo>
                    <a:pt x="783379" y="0"/>
                  </a:moveTo>
                  <a:lnTo>
                    <a:pt x="778519" y="17789"/>
                  </a:lnTo>
                  <a:cubicBezTo>
                    <a:pt x="770185" y="46067"/>
                    <a:pt x="761255" y="73451"/>
                    <a:pt x="761255" y="73451"/>
                  </a:cubicBezTo>
                  <a:cubicBezTo>
                    <a:pt x="751333" y="110757"/>
                    <a:pt x="744189" y="146873"/>
                    <a:pt x="732680" y="180607"/>
                  </a:cubicBezTo>
                  <a:cubicBezTo>
                    <a:pt x="721171" y="214341"/>
                    <a:pt x="721568" y="242123"/>
                    <a:pt x="692199" y="275857"/>
                  </a:cubicBezTo>
                  <a:cubicBezTo>
                    <a:pt x="662830" y="309591"/>
                    <a:pt x="597743" y="342135"/>
                    <a:pt x="556468" y="383013"/>
                  </a:cubicBezTo>
                  <a:cubicBezTo>
                    <a:pt x="515193" y="423891"/>
                    <a:pt x="494555" y="487789"/>
                    <a:pt x="444549" y="521126"/>
                  </a:cubicBezTo>
                  <a:cubicBezTo>
                    <a:pt x="394543" y="554464"/>
                    <a:pt x="322708" y="574704"/>
                    <a:pt x="256430" y="583038"/>
                  </a:cubicBezTo>
                  <a:cubicBezTo>
                    <a:pt x="190152" y="591372"/>
                    <a:pt x="88552" y="579863"/>
                    <a:pt x="46880" y="571132"/>
                  </a:cubicBezTo>
                  <a:cubicBezTo>
                    <a:pt x="5208" y="562401"/>
                    <a:pt x="13939" y="548510"/>
                    <a:pt x="6399" y="530651"/>
                  </a:cubicBezTo>
                  <a:cubicBezTo>
                    <a:pt x="-1141" y="512792"/>
                    <a:pt x="2034" y="483820"/>
                    <a:pt x="1637" y="463976"/>
                  </a:cubicBezTo>
                  <a:cubicBezTo>
                    <a:pt x="1439" y="454054"/>
                    <a:pt x="248" y="443239"/>
                    <a:pt x="0" y="433764"/>
                  </a:cubicBezTo>
                  <a:lnTo>
                    <a:pt x="342" y="431877"/>
                  </a:lnTo>
                  <a:lnTo>
                    <a:pt x="20093" y="454450"/>
                  </a:lnTo>
                  <a:cubicBezTo>
                    <a:pt x="29519" y="461693"/>
                    <a:pt x="40730" y="468142"/>
                    <a:pt x="51644" y="473500"/>
                  </a:cubicBezTo>
                  <a:cubicBezTo>
                    <a:pt x="73472" y="484216"/>
                    <a:pt x="95697" y="492153"/>
                    <a:pt x="130225" y="494931"/>
                  </a:cubicBezTo>
                  <a:cubicBezTo>
                    <a:pt x="164753" y="497709"/>
                    <a:pt x="221110" y="501678"/>
                    <a:pt x="258813" y="490169"/>
                  </a:cubicBezTo>
                  <a:cubicBezTo>
                    <a:pt x="296516" y="478660"/>
                    <a:pt x="323503" y="450481"/>
                    <a:pt x="356444" y="425875"/>
                  </a:cubicBezTo>
                  <a:cubicBezTo>
                    <a:pt x="389385" y="401269"/>
                    <a:pt x="421134" y="372297"/>
                    <a:pt x="456456" y="342531"/>
                  </a:cubicBezTo>
                  <a:cubicBezTo>
                    <a:pt x="491778" y="312765"/>
                    <a:pt x="537816" y="276253"/>
                    <a:pt x="568375" y="247281"/>
                  </a:cubicBezTo>
                  <a:cubicBezTo>
                    <a:pt x="598934" y="218309"/>
                    <a:pt x="624731" y="199656"/>
                    <a:pt x="644575" y="178225"/>
                  </a:cubicBezTo>
                  <a:cubicBezTo>
                    <a:pt x="664419" y="156794"/>
                    <a:pt x="669182" y="140521"/>
                    <a:pt x="687438" y="118693"/>
                  </a:cubicBezTo>
                  <a:cubicBezTo>
                    <a:pt x="705694" y="96865"/>
                    <a:pt x="736253" y="71465"/>
                    <a:pt x="754112" y="47256"/>
                  </a:cubicBezTo>
                  <a:cubicBezTo>
                    <a:pt x="763042" y="35152"/>
                    <a:pt x="770880" y="24932"/>
                    <a:pt x="777627" y="13621"/>
                  </a:cubicBezTo>
                  <a:lnTo>
                    <a:pt x="783379" y="0"/>
                  </a:lnTo>
                  <a:close/>
                </a:path>
              </a:pathLst>
            </a:custGeom>
            <a:solidFill>
              <a:srgbClr val="3B3C81"/>
            </a:solidFill>
            <a:ln w="3175">
              <a:solidFill>
                <a:srgbClr val="898FC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60" name="任意多边形 1259"/>
            <p:cNvSpPr/>
            <p:nvPr/>
          </p:nvSpPr>
          <p:spPr>
            <a:xfrm>
              <a:off x="7178712" y="4401826"/>
              <a:ext cx="157292" cy="126674"/>
            </a:xfrm>
            <a:custGeom>
              <a:avLst/>
              <a:gdLst>
                <a:gd name="connsiteX0" fmla="*/ 19140 w 157292"/>
                <a:gd name="connsiteY0" fmla="*/ 0 h 126674"/>
                <a:gd name="connsiteX1" fmla="*/ 17428 w 157292"/>
                <a:gd name="connsiteY1" fmla="*/ 8249 h 126674"/>
                <a:gd name="connsiteX2" fmla="*/ 43620 w 157292"/>
                <a:gd name="connsiteY2" fmla="*/ 51111 h 126674"/>
                <a:gd name="connsiteX3" fmla="*/ 98389 w 157292"/>
                <a:gd name="connsiteY3" fmla="*/ 67780 h 126674"/>
                <a:gd name="connsiteX4" fmla="*/ 155539 w 157292"/>
                <a:gd name="connsiteY4" fmla="*/ 51112 h 126674"/>
                <a:gd name="connsiteX5" fmla="*/ 157292 w 157292"/>
                <a:gd name="connsiteY5" fmla="*/ 47774 h 126674"/>
                <a:gd name="connsiteX6" fmla="*/ 155687 w 157292"/>
                <a:gd name="connsiteY6" fmla="*/ 57512 h 126674"/>
                <a:gd name="connsiteX7" fmla="*/ 143632 w 157292"/>
                <a:gd name="connsiteY7" fmla="*/ 72543 h 126674"/>
                <a:gd name="connsiteX8" fmla="*/ 103151 w 157292"/>
                <a:gd name="connsiteY8" fmla="*/ 113024 h 126674"/>
                <a:gd name="connsiteX9" fmla="*/ 38857 w 157292"/>
                <a:gd name="connsiteY9" fmla="*/ 124930 h 126674"/>
                <a:gd name="connsiteX10" fmla="*/ 757 w 157292"/>
                <a:gd name="connsiteY10" fmla="*/ 79687 h 126674"/>
                <a:gd name="connsiteX11" fmla="*/ 10077 w 157292"/>
                <a:gd name="connsiteY11" fmla="*/ 10873 h 126674"/>
                <a:gd name="connsiteX12" fmla="*/ 19140 w 157292"/>
                <a:gd name="connsiteY12" fmla="*/ 0 h 126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7292" h="126674">
                  <a:moveTo>
                    <a:pt x="19140" y="0"/>
                  </a:moveTo>
                  <a:lnTo>
                    <a:pt x="17428" y="8249"/>
                  </a:lnTo>
                  <a:cubicBezTo>
                    <a:pt x="18222" y="22536"/>
                    <a:pt x="30127" y="41189"/>
                    <a:pt x="43620" y="51111"/>
                  </a:cubicBezTo>
                  <a:cubicBezTo>
                    <a:pt x="57113" y="61033"/>
                    <a:pt x="79736" y="67780"/>
                    <a:pt x="98389" y="67780"/>
                  </a:cubicBezTo>
                  <a:cubicBezTo>
                    <a:pt x="117042" y="67780"/>
                    <a:pt x="144427" y="60240"/>
                    <a:pt x="155539" y="51112"/>
                  </a:cubicBezTo>
                  <a:lnTo>
                    <a:pt x="157292" y="47774"/>
                  </a:lnTo>
                  <a:lnTo>
                    <a:pt x="155687" y="57512"/>
                  </a:lnTo>
                  <a:cubicBezTo>
                    <a:pt x="152760" y="62026"/>
                    <a:pt x="148196" y="66789"/>
                    <a:pt x="143632" y="72543"/>
                  </a:cubicBezTo>
                  <a:cubicBezTo>
                    <a:pt x="134504" y="84052"/>
                    <a:pt x="120613" y="104293"/>
                    <a:pt x="103151" y="113024"/>
                  </a:cubicBezTo>
                  <a:cubicBezTo>
                    <a:pt x="85689" y="121755"/>
                    <a:pt x="55923" y="130486"/>
                    <a:pt x="38857" y="124930"/>
                  </a:cubicBezTo>
                  <a:cubicBezTo>
                    <a:pt x="21791" y="119374"/>
                    <a:pt x="3535" y="101118"/>
                    <a:pt x="757" y="79687"/>
                  </a:cubicBezTo>
                  <a:cubicBezTo>
                    <a:pt x="-1327" y="63614"/>
                    <a:pt x="608" y="30797"/>
                    <a:pt x="10077" y="10873"/>
                  </a:cubicBezTo>
                  <a:lnTo>
                    <a:pt x="19140" y="0"/>
                  </a:lnTo>
                  <a:close/>
                </a:path>
              </a:pathLst>
            </a:custGeom>
            <a:solidFill>
              <a:srgbClr val="3B3C81"/>
            </a:solidFill>
            <a:ln w="3175">
              <a:solidFill>
                <a:srgbClr val="898FC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61" name="任意多边形 1260"/>
            <p:cNvSpPr/>
            <p:nvPr/>
          </p:nvSpPr>
          <p:spPr>
            <a:xfrm>
              <a:off x="7196084" y="4359160"/>
              <a:ext cx="148272" cy="110446"/>
            </a:xfrm>
            <a:custGeom>
              <a:avLst/>
              <a:gdLst>
                <a:gd name="connsiteX0" fmla="*/ 88128 w 148929"/>
                <a:gd name="connsiteY0" fmla="*/ 2815 h 112376"/>
                <a:gd name="connsiteX1" fmla="*/ 19072 w 148929"/>
                <a:gd name="connsiteY1" fmla="*/ 12340 h 112376"/>
                <a:gd name="connsiteX2" fmla="*/ 22 w 148929"/>
                <a:gd name="connsiteY2" fmla="*/ 50440 h 112376"/>
                <a:gd name="connsiteX3" fmla="*/ 21453 w 148929"/>
                <a:gd name="connsiteY3" fmla="*/ 98065 h 112376"/>
                <a:gd name="connsiteX4" fmla="*/ 80984 w 148929"/>
                <a:gd name="connsiteY4" fmla="*/ 112352 h 112376"/>
                <a:gd name="connsiteX5" fmla="*/ 138134 w 148929"/>
                <a:gd name="connsiteY5" fmla="*/ 95684 h 112376"/>
                <a:gd name="connsiteX6" fmla="*/ 147659 w 148929"/>
                <a:gd name="connsiteY6" fmla="*/ 57584 h 112376"/>
                <a:gd name="connsiteX7" fmla="*/ 88128 w 148929"/>
                <a:gd name="connsiteY7" fmla="*/ 2815 h 112376"/>
                <a:gd name="connsiteX0" fmla="*/ 88128 w 148239"/>
                <a:gd name="connsiteY0" fmla="*/ 397 h 109958"/>
                <a:gd name="connsiteX1" fmla="*/ 19072 w 148239"/>
                <a:gd name="connsiteY1" fmla="*/ 9922 h 109958"/>
                <a:gd name="connsiteX2" fmla="*/ 22 w 148239"/>
                <a:gd name="connsiteY2" fmla="*/ 48022 h 109958"/>
                <a:gd name="connsiteX3" fmla="*/ 21453 w 148239"/>
                <a:gd name="connsiteY3" fmla="*/ 95647 h 109958"/>
                <a:gd name="connsiteX4" fmla="*/ 80984 w 148239"/>
                <a:gd name="connsiteY4" fmla="*/ 109934 h 109958"/>
                <a:gd name="connsiteX5" fmla="*/ 138134 w 148239"/>
                <a:gd name="connsiteY5" fmla="*/ 93266 h 109958"/>
                <a:gd name="connsiteX6" fmla="*/ 147659 w 148239"/>
                <a:gd name="connsiteY6" fmla="*/ 55166 h 109958"/>
                <a:gd name="connsiteX7" fmla="*/ 130990 w 148239"/>
                <a:gd name="connsiteY7" fmla="*/ 19447 h 109958"/>
                <a:gd name="connsiteX8" fmla="*/ 88128 w 148239"/>
                <a:gd name="connsiteY8" fmla="*/ 397 h 109958"/>
                <a:gd name="connsiteX0" fmla="*/ 88155 w 148266"/>
                <a:gd name="connsiteY0" fmla="*/ 171 h 109732"/>
                <a:gd name="connsiteX1" fmla="*/ 26243 w 148266"/>
                <a:gd name="connsiteY1" fmla="*/ 12077 h 109732"/>
                <a:gd name="connsiteX2" fmla="*/ 49 w 148266"/>
                <a:gd name="connsiteY2" fmla="*/ 47796 h 109732"/>
                <a:gd name="connsiteX3" fmla="*/ 21480 w 148266"/>
                <a:gd name="connsiteY3" fmla="*/ 95421 h 109732"/>
                <a:gd name="connsiteX4" fmla="*/ 81011 w 148266"/>
                <a:gd name="connsiteY4" fmla="*/ 109708 h 109732"/>
                <a:gd name="connsiteX5" fmla="*/ 138161 w 148266"/>
                <a:gd name="connsiteY5" fmla="*/ 93040 h 109732"/>
                <a:gd name="connsiteX6" fmla="*/ 147686 w 148266"/>
                <a:gd name="connsiteY6" fmla="*/ 54940 h 109732"/>
                <a:gd name="connsiteX7" fmla="*/ 131017 w 148266"/>
                <a:gd name="connsiteY7" fmla="*/ 19221 h 109732"/>
                <a:gd name="connsiteX8" fmla="*/ 88155 w 148266"/>
                <a:gd name="connsiteY8" fmla="*/ 171 h 109732"/>
                <a:gd name="connsiteX0" fmla="*/ 88106 w 148217"/>
                <a:gd name="connsiteY0" fmla="*/ 171 h 109708"/>
                <a:gd name="connsiteX1" fmla="*/ 26194 w 148217"/>
                <a:gd name="connsiteY1" fmla="*/ 12077 h 109708"/>
                <a:gd name="connsiteX2" fmla="*/ 0 w 148217"/>
                <a:gd name="connsiteY2" fmla="*/ 47796 h 109708"/>
                <a:gd name="connsiteX3" fmla="*/ 26193 w 148217"/>
                <a:gd name="connsiteY3" fmla="*/ 93039 h 109708"/>
                <a:gd name="connsiteX4" fmla="*/ 80962 w 148217"/>
                <a:gd name="connsiteY4" fmla="*/ 109708 h 109708"/>
                <a:gd name="connsiteX5" fmla="*/ 138112 w 148217"/>
                <a:gd name="connsiteY5" fmla="*/ 93040 h 109708"/>
                <a:gd name="connsiteX6" fmla="*/ 147637 w 148217"/>
                <a:gd name="connsiteY6" fmla="*/ 54940 h 109708"/>
                <a:gd name="connsiteX7" fmla="*/ 130968 w 148217"/>
                <a:gd name="connsiteY7" fmla="*/ 19221 h 109708"/>
                <a:gd name="connsiteX8" fmla="*/ 88106 w 148217"/>
                <a:gd name="connsiteY8" fmla="*/ 171 h 109708"/>
                <a:gd name="connsiteX0" fmla="*/ 83343 w 143454"/>
                <a:gd name="connsiteY0" fmla="*/ 181 h 109718"/>
                <a:gd name="connsiteX1" fmla="*/ 21431 w 143454"/>
                <a:gd name="connsiteY1" fmla="*/ 12087 h 109718"/>
                <a:gd name="connsiteX2" fmla="*/ 0 w 143454"/>
                <a:gd name="connsiteY2" fmla="*/ 50187 h 109718"/>
                <a:gd name="connsiteX3" fmla="*/ 21430 w 143454"/>
                <a:gd name="connsiteY3" fmla="*/ 93049 h 109718"/>
                <a:gd name="connsiteX4" fmla="*/ 76199 w 143454"/>
                <a:gd name="connsiteY4" fmla="*/ 109718 h 109718"/>
                <a:gd name="connsiteX5" fmla="*/ 133349 w 143454"/>
                <a:gd name="connsiteY5" fmla="*/ 93050 h 109718"/>
                <a:gd name="connsiteX6" fmla="*/ 142874 w 143454"/>
                <a:gd name="connsiteY6" fmla="*/ 54950 h 109718"/>
                <a:gd name="connsiteX7" fmla="*/ 126205 w 143454"/>
                <a:gd name="connsiteY7" fmla="*/ 19231 h 109718"/>
                <a:gd name="connsiteX8" fmla="*/ 83343 w 143454"/>
                <a:gd name="connsiteY8" fmla="*/ 181 h 109718"/>
                <a:gd name="connsiteX0" fmla="*/ 88105 w 148216"/>
                <a:gd name="connsiteY0" fmla="*/ 181 h 109718"/>
                <a:gd name="connsiteX1" fmla="*/ 26193 w 148216"/>
                <a:gd name="connsiteY1" fmla="*/ 12087 h 109718"/>
                <a:gd name="connsiteX2" fmla="*/ 0 w 148216"/>
                <a:gd name="connsiteY2" fmla="*/ 50187 h 109718"/>
                <a:gd name="connsiteX3" fmla="*/ 26192 w 148216"/>
                <a:gd name="connsiteY3" fmla="*/ 93049 h 109718"/>
                <a:gd name="connsiteX4" fmla="*/ 80961 w 148216"/>
                <a:gd name="connsiteY4" fmla="*/ 109718 h 109718"/>
                <a:gd name="connsiteX5" fmla="*/ 138111 w 148216"/>
                <a:gd name="connsiteY5" fmla="*/ 93050 h 109718"/>
                <a:gd name="connsiteX6" fmla="*/ 147636 w 148216"/>
                <a:gd name="connsiteY6" fmla="*/ 54950 h 109718"/>
                <a:gd name="connsiteX7" fmla="*/ 130967 w 148216"/>
                <a:gd name="connsiteY7" fmla="*/ 19231 h 109718"/>
                <a:gd name="connsiteX8" fmla="*/ 88105 w 148216"/>
                <a:gd name="connsiteY8" fmla="*/ 181 h 109718"/>
                <a:gd name="connsiteX0" fmla="*/ 88161 w 148272"/>
                <a:gd name="connsiteY0" fmla="*/ 909 h 110446"/>
                <a:gd name="connsiteX1" fmla="*/ 21486 w 148272"/>
                <a:gd name="connsiteY1" fmla="*/ 8052 h 110446"/>
                <a:gd name="connsiteX2" fmla="*/ 56 w 148272"/>
                <a:gd name="connsiteY2" fmla="*/ 50915 h 110446"/>
                <a:gd name="connsiteX3" fmla="*/ 26248 w 148272"/>
                <a:gd name="connsiteY3" fmla="*/ 93777 h 110446"/>
                <a:gd name="connsiteX4" fmla="*/ 81017 w 148272"/>
                <a:gd name="connsiteY4" fmla="*/ 110446 h 110446"/>
                <a:gd name="connsiteX5" fmla="*/ 138167 w 148272"/>
                <a:gd name="connsiteY5" fmla="*/ 93778 h 110446"/>
                <a:gd name="connsiteX6" fmla="*/ 147692 w 148272"/>
                <a:gd name="connsiteY6" fmla="*/ 55678 h 110446"/>
                <a:gd name="connsiteX7" fmla="*/ 131023 w 148272"/>
                <a:gd name="connsiteY7" fmla="*/ 19959 h 110446"/>
                <a:gd name="connsiteX8" fmla="*/ 88161 w 148272"/>
                <a:gd name="connsiteY8" fmla="*/ 909 h 110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272" h="110446">
                  <a:moveTo>
                    <a:pt x="88161" y="909"/>
                  </a:moveTo>
                  <a:cubicBezTo>
                    <a:pt x="69905" y="-1075"/>
                    <a:pt x="36170" y="-282"/>
                    <a:pt x="21486" y="8052"/>
                  </a:cubicBezTo>
                  <a:cubicBezTo>
                    <a:pt x="6802" y="16386"/>
                    <a:pt x="-738" y="36628"/>
                    <a:pt x="56" y="50915"/>
                  </a:cubicBezTo>
                  <a:cubicBezTo>
                    <a:pt x="850" y="65202"/>
                    <a:pt x="12755" y="83855"/>
                    <a:pt x="26248" y="93777"/>
                  </a:cubicBezTo>
                  <a:cubicBezTo>
                    <a:pt x="39741" y="103699"/>
                    <a:pt x="62364" y="110446"/>
                    <a:pt x="81017" y="110446"/>
                  </a:cubicBezTo>
                  <a:cubicBezTo>
                    <a:pt x="99670" y="110446"/>
                    <a:pt x="127055" y="102906"/>
                    <a:pt x="138167" y="93778"/>
                  </a:cubicBezTo>
                  <a:cubicBezTo>
                    <a:pt x="149280" y="84650"/>
                    <a:pt x="148883" y="67981"/>
                    <a:pt x="147692" y="55678"/>
                  </a:cubicBezTo>
                  <a:cubicBezTo>
                    <a:pt x="146501" y="43375"/>
                    <a:pt x="140945" y="29087"/>
                    <a:pt x="131023" y="19959"/>
                  </a:cubicBezTo>
                  <a:cubicBezTo>
                    <a:pt x="121101" y="10831"/>
                    <a:pt x="106417" y="2893"/>
                    <a:pt x="88161" y="90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81634"/>
                </a:gs>
                <a:gs pos="50000">
                  <a:srgbClr val="181634"/>
                </a:gs>
                <a:gs pos="100000">
                  <a:srgbClr val="3F3987"/>
                </a:gs>
              </a:gsLst>
              <a:lin ang="16200000" scaled="1"/>
              <a:tileRect/>
            </a:gradFill>
            <a:ln w="19050">
              <a:solidFill>
                <a:srgbClr val="898FC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62" name="任意多边形 1261"/>
            <p:cNvSpPr/>
            <p:nvPr/>
          </p:nvSpPr>
          <p:spPr>
            <a:xfrm>
              <a:off x="8302423" y="4549288"/>
              <a:ext cx="222772" cy="158965"/>
            </a:xfrm>
            <a:custGeom>
              <a:avLst/>
              <a:gdLst>
                <a:gd name="connsiteX0" fmla="*/ 147173 w 226073"/>
                <a:gd name="connsiteY0" fmla="*/ 1028 h 160686"/>
                <a:gd name="connsiteX1" fmla="*/ 54304 w 226073"/>
                <a:gd name="connsiteY1" fmla="*/ 10553 h 160686"/>
                <a:gd name="connsiteX2" fmla="*/ 11442 w 226073"/>
                <a:gd name="connsiteY2" fmla="*/ 41509 h 160686"/>
                <a:gd name="connsiteX3" fmla="*/ 1917 w 226073"/>
                <a:gd name="connsiteY3" fmla="*/ 98659 h 160686"/>
                <a:gd name="connsiteX4" fmla="*/ 42398 w 226073"/>
                <a:gd name="connsiteY4" fmla="*/ 136759 h 160686"/>
                <a:gd name="connsiteX5" fmla="*/ 142410 w 226073"/>
                <a:gd name="connsiteY5" fmla="*/ 160571 h 160686"/>
                <a:gd name="connsiteX6" fmla="*/ 211467 w 226073"/>
                <a:gd name="connsiteY6" fmla="*/ 127234 h 160686"/>
                <a:gd name="connsiteX7" fmla="*/ 225754 w 226073"/>
                <a:gd name="connsiteY7" fmla="*/ 77228 h 160686"/>
                <a:gd name="connsiteX8" fmla="*/ 204323 w 226073"/>
                <a:gd name="connsiteY8" fmla="*/ 31984 h 160686"/>
                <a:gd name="connsiteX9" fmla="*/ 147173 w 226073"/>
                <a:gd name="connsiteY9" fmla="*/ 1028 h 160686"/>
                <a:gd name="connsiteX0" fmla="*/ 147683 w 226583"/>
                <a:gd name="connsiteY0" fmla="*/ 1028 h 161075"/>
                <a:gd name="connsiteX1" fmla="*/ 54814 w 226583"/>
                <a:gd name="connsiteY1" fmla="*/ 10553 h 161075"/>
                <a:gd name="connsiteX2" fmla="*/ 11952 w 226583"/>
                <a:gd name="connsiteY2" fmla="*/ 41509 h 161075"/>
                <a:gd name="connsiteX3" fmla="*/ 2427 w 226583"/>
                <a:gd name="connsiteY3" fmla="*/ 98659 h 161075"/>
                <a:gd name="connsiteX4" fmla="*/ 50052 w 226583"/>
                <a:gd name="connsiteY4" fmla="*/ 143902 h 161075"/>
                <a:gd name="connsiteX5" fmla="*/ 142920 w 226583"/>
                <a:gd name="connsiteY5" fmla="*/ 160571 h 161075"/>
                <a:gd name="connsiteX6" fmla="*/ 211977 w 226583"/>
                <a:gd name="connsiteY6" fmla="*/ 127234 h 161075"/>
                <a:gd name="connsiteX7" fmla="*/ 226264 w 226583"/>
                <a:gd name="connsiteY7" fmla="*/ 77228 h 161075"/>
                <a:gd name="connsiteX8" fmla="*/ 204833 w 226583"/>
                <a:gd name="connsiteY8" fmla="*/ 31984 h 161075"/>
                <a:gd name="connsiteX9" fmla="*/ 147683 w 226583"/>
                <a:gd name="connsiteY9" fmla="*/ 1028 h 161075"/>
                <a:gd name="connsiteX0" fmla="*/ 143872 w 222772"/>
                <a:gd name="connsiteY0" fmla="*/ 1028 h 161092"/>
                <a:gd name="connsiteX1" fmla="*/ 51003 w 222772"/>
                <a:gd name="connsiteY1" fmla="*/ 10553 h 161092"/>
                <a:gd name="connsiteX2" fmla="*/ 8141 w 222772"/>
                <a:gd name="connsiteY2" fmla="*/ 41509 h 161092"/>
                <a:gd name="connsiteX3" fmla="*/ 3378 w 222772"/>
                <a:gd name="connsiteY3" fmla="*/ 96278 h 161092"/>
                <a:gd name="connsiteX4" fmla="*/ 46241 w 222772"/>
                <a:gd name="connsiteY4" fmla="*/ 143902 h 161092"/>
                <a:gd name="connsiteX5" fmla="*/ 139109 w 222772"/>
                <a:gd name="connsiteY5" fmla="*/ 160571 h 161092"/>
                <a:gd name="connsiteX6" fmla="*/ 208166 w 222772"/>
                <a:gd name="connsiteY6" fmla="*/ 127234 h 161092"/>
                <a:gd name="connsiteX7" fmla="*/ 222453 w 222772"/>
                <a:gd name="connsiteY7" fmla="*/ 77228 h 161092"/>
                <a:gd name="connsiteX8" fmla="*/ 201022 w 222772"/>
                <a:gd name="connsiteY8" fmla="*/ 31984 h 161092"/>
                <a:gd name="connsiteX9" fmla="*/ 143872 w 222772"/>
                <a:gd name="connsiteY9" fmla="*/ 1028 h 161092"/>
                <a:gd name="connsiteX0" fmla="*/ 143872 w 222772"/>
                <a:gd name="connsiteY0" fmla="*/ 2313 h 155233"/>
                <a:gd name="connsiteX1" fmla="*/ 51003 w 222772"/>
                <a:gd name="connsiteY1" fmla="*/ 4694 h 155233"/>
                <a:gd name="connsiteX2" fmla="*/ 8141 w 222772"/>
                <a:gd name="connsiteY2" fmla="*/ 35650 h 155233"/>
                <a:gd name="connsiteX3" fmla="*/ 3378 w 222772"/>
                <a:gd name="connsiteY3" fmla="*/ 90419 h 155233"/>
                <a:gd name="connsiteX4" fmla="*/ 46241 w 222772"/>
                <a:gd name="connsiteY4" fmla="*/ 138043 h 155233"/>
                <a:gd name="connsiteX5" fmla="*/ 139109 w 222772"/>
                <a:gd name="connsiteY5" fmla="*/ 154712 h 155233"/>
                <a:gd name="connsiteX6" fmla="*/ 208166 w 222772"/>
                <a:gd name="connsiteY6" fmla="*/ 121375 h 155233"/>
                <a:gd name="connsiteX7" fmla="*/ 222453 w 222772"/>
                <a:gd name="connsiteY7" fmla="*/ 71369 h 155233"/>
                <a:gd name="connsiteX8" fmla="*/ 201022 w 222772"/>
                <a:gd name="connsiteY8" fmla="*/ 26125 h 155233"/>
                <a:gd name="connsiteX9" fmla="*/ 143872 w 222772"/>
                <a:gd name="connsiteY9" fmla="*/ 2313 h 155233"/>
                <a:gd name="connsiteX0" fmla="*/ 131966 w 222772"/>
                <a:gd name="connsiteY0" fmla="*/ 1283 h 158965"/>
                <a:gd name="connsiteX1" fmla="*/ 51003 w 222772"/>
                <a:gd name="connsiteY1" fmla="*/ 8426 h 158965"/>
                <a:gd name="connsiteX2" fmla="*/ 8141 w 222772"/>
                <a:gd name="connsiteY2" fmla="*/ 39382 h 158965"/>
                <a:gd name="connsiteX3" fmla="*/ 3378 w 222772"/>
                <a:gd name="connsiteY3" fmla="*/ 94151 h 158965"/>
                <a:gd name="connsiteX4" fmla="*/ 46241 w 222772"/>
                <a:gd name="connsiteY4" fmla="*/ 141775 h 158965"/>
                <a:gd name="connsiteX5" fmla="*/ 139109 w 222772"/>
                <a:gd name="connsiteY5" fmla="*/ 158444 h 158965"/>
                <a:gd name="connsiteX6" fmla="*/ 208166 w 222772"/>
                <a:gd name="connsiteY6" fmla="*/ 125107 h 158965"/>
                <a:gd name="connsiteX7" fmla="*/ 222453 w 222772"/>
                <a:gd name="connsiteY7" fmla="*/ 75101 h 158965"/>
                <a:gd name="connsiteX8" fmla="*/ 201022 w 222772"/>
                <a:gd name="connsiteY8" fmla="*/ 29857 h 158965"/>
                <a:gd name="connsiteX9" fmla="*/ 131966 w 222772"/>
                <a:gd name="connsiteY9" fmla="*/ 1283 h 158965"/>
                <a:gd name="connsiteX0" fmla="*/ 131966 w 222772"/>
                <a:gd name="connsiteY0" fmla="*/ 1283 h 158965"/>
                <a:gd name="connsiteX1" fmla="*/ 51003 w 222772"/>
                <a:gd name="connsiteY1" fmla="*/ 8426 h 158965"/>
                <a:gd name="connsiteX2" fmla="*/ 8141 w 222772"/>
                <a:gd name="connsiteY2" fmla="*/ 39382 h 158965"/>
                <a:gd name="connsiteX3" fmla="*/ 3378 w 222772"/>
                <a:gd name="connsiteY3" fmla="*/ 94151 h 158965"/>
                <a:gd name="connsiteX4" fmla="*/ 46241 w 222772"/>
                <a:gd name="connsiteY4" fmla="*/ 141775 h 158965"/>
                <a:gd name="connsiteX5" fmla="*/ 139109 w 222772"/>
                <a:gd name="connsiteY5" fmla="*/ 158444 h 158965"/>
                <a:gd name="connsiteX6" fmla="*/ 208166 w 222772"/>
                <a:gd name="connsiteY6" fmla="*/ 125107 h 158965"/>
                <a:gd name="connsiteX7" fmla="*/ 222453 w 222772"/>
                <a:gd name="connsiteY7" fmla="*/ 75101 h 158965"/>
                <a:gd name="connsiteX8" fmla="*/ 201022 w 222772"/>
                <a:gd name="connsiteY8" fmla="*/ 29857 h 158965"/>
                <a:gd name="connsiteX9" fmla="*/ 131966 w 222772"/>
                <a:gd name="connsiteY9" fmla="*/ 1283 h 158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772" h="158965">
                  <a:moveTo>
                    <a:pt x="131966" y="1283"/>
                  </a:moveTo>
                  <a:cubicBezTo>
                    <a:pt x="106963" y="-2289"/>
                    <a:pt x="71640" y="2076"/>
                    <a:pt x="51003" y="8426"/>
                  </a:cubicBezTo>
                  <a:cubicBezTo>
                    <a:pt x="30366" y="14776"/>
                    <a:pt x="16078" y="25095"/>
                    <a:pt x="8141" y="39382"/>
                  </a:cubicBezTo>
                  <a:cubicBezTo>
                    <a:pt x="204" y="53669"/>
                    <a:pt x="-2972" y="77086"/>
                    <a:pt x="3378" y="94151"/>
                  </a:cubicBezTo>
                  <a:cubicBezTo>
                    <a:pt x="9728" y="111216"/>
                    <a:pt x="23619" y="131060"/>
                    <a:pt x="46241" y="141775"/>
                  </a:cubicBezTo>
                  <a:cubicBezTo>
                    <a:pt x="68863" y="152490"/>
                    <a:pt x="112122" y="161222"/>
                    <a:pt x="139109" y="158444"/>
                  </a:cubicBezTo>
                  <a:cubicBezTo>
                    <a:pt x="166097" y="155666"/>
                    <a:pt x="194275" y="138997"/>
                    <a:pt x="208166" y="125107"/>
                  </a:cubicBezTo>
                  <a:cubicBezTo>
                    <a:pt x="222057" y="111217"/>
                    <a:pt x="223644" y="90976"/>
                    <a:pt x="222453" y="75101"/>
                  </a:cubicBezTo>
                  <a:cubicBezTo>
                    <a:pt x="221262" y="59226"/>
                    <a:pt x="216103" y="42160"/>
                    <a:pt x="201022" y="29857"/>
                  </a:cubicBezTo>
                  <a:cubicBezTo>
                    <a:pt x="185941" y="17554"/>
                    <a:pt x="156969" y="4855"/>
                    <a:pt x="131966" y="128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81634"/>
                </a:gs>
                <a:gs pos="50000">
                  <a:srgbClr val="181634"/>
                </a:gs>
                <a:gs pos="100000">
                  <a:srgbClr val="3F3987"/>
                </a:gs>
              </a:gsLst>
              <a:lin ang="16200000" scaled="1"/>
              <a:tileRect/>
            </a:gradFill>
            <a:ln w="19050">
              <a:solidFill>
                <a:srgbClr val="898FC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63" name="任意多边形 1262"/>
            <p:cNvSpPr/>
            <p:nvPr/>
          </p:nvSpPr>
          <p:spPr>
            <a:xfrm>
              <a:off x="7651835" y="3896484"/>
              <a:ext cx="106309" cy="81422"/>
            </a:xfrm>
            <a:custGeom>
              <a:avLst/>
              <a:gdLst>
                <a:gd name="connsiteX0" fmla="*/ 27745 w 108707"/>
                <a:gd name="connsiteY0" fmla="*/ 13288 h 86289"/>
                <a:gd name="connsiteX1" fmla="*/ 87276 w 108707"/>
                <a:gd name="connsiteY1" fmla="*/ 1382 h 86289"/>
                <a:gd name="connsiteX2" fmla="*/ 108707 w 108707"/>
                <a:gd name="connsiteY2" fmla="*/ 37101 h 86289"/>
                <a:gd name="connsiteX3" fmla="*/ 87276 w 108707"/>
                <a:gd name="connsiteY3" fmla="*/ 82344 h 86289"/>
                <a:gd name="connsiteX4" fmla="*/ 46795 w 108707"/>
                <a:gd name="connsiteY4" fmla="*/ 82344 h 86289"/>
                <a:gd name="connsiteX5" fmla="*/ 1551 w 108707"/>
                <a:gd name="connsiteY5" fmla="*/ 68057 h 86289"/>
                <a:gd name="connsiteX6" fmla="*/ 27745 w 108707"/>
                <a:gd name="connsiteY6" fmla="*/ 13288 h 86289"/>
                <a:gd name="connsiteX0" fmla="*/ 18911 w 99873"/>
                <a:gd name="connsiteY0" fmla="*/ 13288 h 86289"/>
                <a:gd name="connsiteX1" fmla="*/ 78442 w 99873"/>
                <a:gd name="connsiteY1" fmla="*/ 1382 h 86289"/>
                <a:gd name="connsiteX2" fmla="*/ 99873 w 99873"/>
                <a:gd name="connsiteY2" fmla="*/ 37101 h 86289"/>
                <a:gd name="connsiteX3" fmla="*/ 78442 w 99873"/>
                <a:gd name="connsiteY3" fmla="*/ 82344 h 86289"/>
                <a:gd name="connsiteX4" fmla="*/ 37961 w 99873"/>
                <a:gd name="connsiteY4" fmla="*/ 82344 h 86289"/>
                <a:gd name="connsiteX5" fmla="*/ 2242 w 99873"/>
                <a:gd name="connsiteY5" fmla="*/ 68057 h 86289"/>
                <a:gd name="connsiteX6" fmla="*/ 18911 w 99873"/>
                <a:gd name="connsiteY6" fmla="*/ 13288 h 86289"/>
                <a:gd name="connsiteX0" fmla="*/ 18911 w 102254"/>
                <a:gd name="connsiteY0" fmla="*/ 13618 h 86274"/>
                <a:gd name="connsiteX1" fmla="*/ 78442 w 102254"/>
                <a:gd name="connsiteY1" fmla="*/ 1712 h 86274"/>
                <a:gd name="connsiteX2" fmla="*/ 102254 w 102254"/>
                <a:gd name="connsiteY2" fmla="*/ 42193 h 86274"/>
                <a:gd name="connsiteX3" fmla="*/ 78442 w 102254"/>
                <a:gd name="connsiteY3" fmla="*/ 82674 h 86274"/>
                <a:gd name="connsiteX4" fmla="*/ 37961 w 102254"/>
                <a:gd name="connsiteY4" fmla="*/ 82674 h 86274"/>
                <a:gd name="connsiteX5" fmla="*/ 2242 w 102254"/>
                <a:gd name="connsiteY5" fmla="*/ 68387 h 86274"/>
                <a:gd name="connsiteX6" fmla="*/ 18911 w 102254"/>
                <a:gd name="connsiteY6" fmla="*/ 13618 h 86274"/>
                <a:gd name="connsiteX0" fmla="*/ 22934 w 106277"/>
                <a:gd name="connsiteY0" fmla="*/ 13094 h 85750"/>
                <a:gd name="connsiteX1" fmla="*/ 82465 w 106277"/>
                <a:gd name="connsiteY1" fmla="*/ 1188 h 85750"/>
                <a:gd name="connsiteX2" fmla="*/ 106277 w 106277"/>
                <a:gd name="connsiteY2" fmla="*/ 41669 h 85750"/>
                <a:gd name="connsiteX3" fmla="*/ 82465 w 106277"/>
                <a:gd name="connsiteY3" fmla="*/ 82150 h 85750"/>
                <a:gd name="connsiteX4" fmla="*/ 41984 w 106277"/>
                <a:gd name="connsiteY4" fmla="*/ 82150 h 85750"/>
                <a:gd name="connsiteX5" fmla="*/ 6265 w 106277"/>
                <a:gd name="connsiteY5" fmla="*/ 67863 h 85750"/>
                <a:gd name="connsiteX6" fmla="*/ 1502 w 106277"/>
                <a:gd name="connsiteY6" fmla="*/ 36907 h 85750"/>
                <a:gd name="connsiteX7" fmla="*/ 22934 w 106277"/>
                <a:gd name="connsiteY7" fmla="*/ 13094 h 85750"/>
                <a:gd name="connsiteX0" fmla="*/ 22934 w 106309"/>
                <a:gd name="connsiteY0" fmla="*/ 8766 h 81422"/>
                <a:gd name="connsiteX1" fmla="*/ 77703 w 106309"/>
                <a:gd name="connsiteY1" fmla="*/ 1622 h 81422"/>
                <a:gd name="connsiteX2" fmla="*/ 106277 w 106309"/>
                <a:gd name="connsiteY2" fmla="*/ 37341 h 81422"/>
                <a:gd name="connsiteX3" fmla="*/ 82465 w 106309"/>
                <a:gd name="connsiteY3" fmla="*/ 77822 h 81422"/>
                <a:gd name="connsiteX4" fmla="*/ 41984 w 106309"/>
                <a:gd name="connsiteY4" fmla="*/ 77822 h 81422"/>
                <a:gd name="connsiteX5" fmla="*/ 6265 w 106309"/>
                <a:gd name="connsiteY5" fmla="*/ 63535 h 81422"/>
                <a:gd name="connsiteX6" fmla="*/ 1502 w 106309"/>
                <a:gd name="connsiteY6" fmla="*/ 32579 h 81422"/>
                <a:gd name="connsiteX7" fmla="*/ 22934 w 106309"/>
                <a:gd name="connsiteY7" fmla="*/ 8766 h 81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309" h="81422">
                  <a:moveTo>
                    <a:pt x="22934" y="8766"/>
                  </a:moveTo>
                  <a:cubicBezTo>
                    <a:pt x="35634" y="3607"/>
                    <a:pt x="63812" y="-3141"/>
                    <a:pt x="77703" y="1622"/>
                  </a:cubicBezTo>
                  <a:cubicBezTo>
                    <a:pt x="91594" y="6385"/>
                    <a:pt x="105483" y="24641"/>
                    <a:pt x="106277" y="37341"/>
                  </a:cubicBezTo>
                  <a:cubicBezTo>
                    <a:pt x="107071" y="50041"/>
                    <a:pt x="93181" y="71075"/>
                    <a:pt x="82465" y="77822"/>
                  </a:cubicBezTo>
                  <a:cubicBezTo>
                    <a:pt x="71749" y="84569"/>
                    <a:pt x="56272" y="80203"/>
                    <a:pt x="41984" y="77822"/>
                  </a:cubicBezTo>
                  <a:cubicBezTo>
                    <a:pt x="27697" y="75441"/>
                    <a:pt x="13012" y="71076"/>
                    <a:pt x="6265" y="63535"/>
                  </a:cubicBezTo>
                  <a:cubicBezTo>
                    <a:pt x="-482" y="55995"/>
                    <a:pt x="-1276" y="41707"/>
                    <a:pt x="1502" y="32579"/>
                  </a:cubicBezTo>
                  <a:cubicBezTo>
                    <a:pt x="4280" y="23451"/>
                    <a:pt x="10234" y="13926"/>
                    <a:pt x="22934" y="87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81634"/>
                </a:gs>
                <a:gs pos="50000">
                  <a:srgbClr val="181634"/>
                </a:gs>
                <a:gs pos="100000">
                  <a:srgbClr val="3F3987"/>
                </a:gs>
              </a:gsLst>
              <a:lin ang="16200000" scaled="1"/>
              <a:tileRect/>
            </a:gradFill>
            <a:ln w="19050">
              <a:solidFill>
                <a:srgbClr val="898FC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64" name="任意多边形 1263"/>
            <p:cNvSpPr/>
            <p:nvPr/>
          </p:nvSpPr>
          <p:spPr>
            <a:xfrm>
              <a:off x="8143854" y="3716257"/>
              <a:ext cx="164033" cy="120007"/>
            </a:xfrm>
            <a:custGeom>
              <a:avLst/>
              <a:gdLst>
                <a:gd name="connsiteX0" fmla="*/ 25911 w 163730"/>
                <a:gd name="connsiteY0" fmla="*/ 5814 h 117803"/>
                <a:gd name="connsiteX1" fmla="*/ 85442 w 163730"/>
                <a:gd name="connsiteY1" fmla="*/ 3433 h 117803"/>
                <a:gd name="connsiteX2" fmla="*/ 125923 w 163730"/>
                <a:gd name="connsiteY2" fmla="*/ 24864 h 117803"/>
                <a:gd name="connsiteX3" fmla="*/ 159261 w 163730"/>
                <a:gd name="connsiteY3" fmla="*/ 62964 h 117803"/>
                <a:gd name="connsiteX4" fmla="*/ 159261 w 163730"/>
                <a:gd name="connsiteY4" fmla="*/ 103445 h 117803"/>
                <a:gd name="connsiteX5" fmla="*/ 121161 w 163730"/>
                <a:gd name="connsiteY5" fmla="*/ 117733 h 117803"/>
                <a:gd name="connsiteX6" fmla="*/ 90205 w 163730"/>
                <a:gd name="connsiteY6" fmla="*/ 98683 h 117803"/>
                <a:gd name="connsiteX7" fmla="*/ 47342 w 163730"/>
                <a:gd name="connsiteY7" fmla="*/ 72489 h 117803"/>
                <a:gd name="connsiteX8" fmla="*/ 2098 w 163730"/>
                <a:gd name="connsiteY8" fmla="*/ 58202 h 117803"/>
                <a:gd name="connsiteX9" fmla="*/ 25911 w 163730"/>
                <a:gd name="connsiteY9" fmla="*/ 5814 h 117803"/>
                <a:gd name="connsiteX0" fmla="*/ 28142 w 165961"/>
                <a:gd name="connsiteY0" fmla="*/ 5814 h 117803"/>
                <a:gd name="connsiteX1" fmla="*/ 87673 w 165961"/>
                <a:gd name="connsiteY1" fmla="*/ 3433 h 117803"/>
                <a:gd name="connsiteX2" fmla="*/ 128154 w 165961"/>
                <a:gd name="connsiteY2" fmla="*/ 24864 h 117803"/>
                <a:gd name="connsiteX3" fmla="*/ 161492 w 165961"/>
                <a:gd name="connsiteY3" fmla="*/ 62964 h 117803"/>
                <a:gd name="connsiteX4" fmla="*/ 161492 w 165961"/>
                <a:gd name="connsiteY4" fmla="*/ 103445 h 117803"/>
                <a:gd name="connsiteX5" fmla="*/ 123392 w 165961"/>
                <a:gd name="connsiteY5" fmla="*/ 117733 h 117803"/>
                <a:gd name="connsiteX6" fmla="*/ 92436 w 165961"/>
                <a:gd name="connsiteY6" fmla="*/ 98683 h 117803"/>
                <a:gd name="connsiteX7" fmla="*/ 49573 w 165961"/>
                <a:gd name="connsiteY7" fmla="*/ 72489 h 117803"/>
                <a:gd name="connsiteX8" fmla="*/ 1947 w 165961"/>
                <a:gd name="connsiteY8" fmla="*/ 58202 h 117803"/>
                <a:gd name="connsiteX9" fmla="*/ 28142 w 165961"/>
                <a:gd name="connsiteY9" fmla="*/ 5814 h 117803"/>
                <a:gd name="connsiteX0" fmla="*/ 29912 w 167731"/>
                <a:gd name="connsiteY0" fmla="*/ 3717 h 115706"/>
                <a:gd name="connsiteX1" fmla="*/ 89443 w 167731"/>
                <a:gd name="connsiteY1" fmla="*/ 1336 h 115706"/>
                <a:gd name="connsiteX2" fmla="*/ 129924 w 167731"/>
                <a:gd name="connsiteY2" fmla="*/ 22767 h 115706"/>
                <a:gd name="connsiteX3" fmla="*/ 163262 w 167731"/>
                <a:gd name="connsiteY3" fmla="*/ 60867 h 115706"/>
                <a:gd name="connsiteX4" fmla="*/ 163262 w 167731"/>
                <a:gd name="connsiteY4" fmla="*/ 101348 h 115706"/>
                <a:gd name="connsiteX5" fmla="*/ 125162 w 167731"/>
                <a:gd name="connsiteY5" fmla="*/ 115636 h 115706"/>
                <a:gd name="connsiteX6" fmla="*/ 94206 w 167731"/>
                <a:gd name="connsiteY6" fmla="*/ 96586 h 115706"/>
                <a:gd name="connsiteX7" fmla="*/ 51343 w 167731"/>
                <a:gd name="connsiteY7" fmla="*/ 70392 h 115706"/>
                <a:gd name="connsiteX8" fmla="*/ 3717 w 167731"/>
                <a:gd name="connsiteY8" fmla="*/ 56105 h 115706"/>
                <a:gd name="connsiteX9" fmla="*/ 6100 w 167731"/>
                <a:gd name="connsiteY9" fmla="*/ 15623 h 115706"/>
                <a:gd name="connsiteX10" fmla="*/ 29912 w 167731"/>
                <a:gd name="connsiteY10" fmla="*/ 3717 h 115706"/>
                <a:gd name="connsiteX0" fmla="*/ 48962 w 167731"/>
                <a:gd name="connsiteY0" fmla="*/ 874 h 120007"/>
                <a:gd name="connsiteX1" fmla="*/ 89443 w 167731"/>
                <a:gd name="connsiteY1" fmla="*/ 5637 h 120007"/>
                <a:gd name="connsiteX2" fmla="*/ 129924 w 167731"/>
                <a:gd name="connsiteY2" fmla="*/ 27068 h 120007"/>
                <a:gd name="connsiteX3" fmla="*/ 163262 w 167731"/>
                <a:gd name="connsiteY3" fmla="*/ 65168 h 120007"/>
                <a:gd name="connsiteX4" fmla="*/ 163262 w 167731"/>
                <a:gd name="connsiteY4" fmla="*/ 105649 h 120007"/>
                <a:gd name="connsiteX5" fmla="*/ 125162 w 167731"/>
                <a:gd name="connsiteY5" fmla="*/ 119937 h 120007"/>
                <a:gd name="connsiteX6" fmla="*/ 94206 w 167731"/>
                <a:gd name="connsiteY6" fmla="*/ 100887 h 120007"/>
                <a:gd name="connsiteX7" fmla="*/ 51343 w 167731"/>
                <a:gd name="connsiteY7" fmla="*/ 74693 h 120007"/>
                <a:gd name="connsiteX8" fmla="*/ 3717 w 167731"/>
                <a:gd name="connsiteY8" fmla="*/ 60406 h 120007"/>
                <a:gd name="connsiteX9" fmla="*/ 6100 w 167731"/>
                <a:gd name="connsiteY9" fmla="*/ 19924 h 120007"/>
                <a:gd name="connsiteX10" fmla="*/ 48962 w 167731"/>
                <a:gd name="connsiteY10" fmla="*/ 874 h 120007"/>
                <a:gd name="connsiteX0" fmla="*/ 45264 w 164033"/>
                <a:gd name="connsiteY0" fmla="*/ 874 h 120007"/>
                <a:gd name="connsiteX1" fmla="*/ 85745 w 164033"/>
                <a:gd name="connsiteY1" fmla="*/ 5637 h 120007"/>
                <a:gd name="connsiteX2" fmla="*/ 126226 w 164033"/>
                <a:gd name="connsiteY2" fmla="*/ 27068 h 120007"/>
                <a:gd name="connsiteX3" fmla="*/ 159564 w 164033"/>
                <a:gd name="connsiteY3" fmla="*/ 65168 h 120007"/>
                <a:gd name="connsiteX4" fmla="*/ 159564 w 164033"/>
                <a:gd name="connsiteY4" fmla="*/ 105649 h 120007"/>
                <a:gd name="connsiteX5" fmla="*/ 121464 w 164033"/>
                <a:gd name="connsiteY5" fmla="*/ 119937 h 120007"/>
                <a:gd name="connsiteX6" fmla="*/ 90508 w 164033"/>
                <a:gd name="connsiteY6" fmla="*/ 100887 h 120007"/>
                <a:gd name="connsiteX7" fmla="*/ 47645 w 164033"/>
                <a:gd name="connsiteY7" fmla="*/ 74693 h 120007"/>
                <a:gd name="connsiteX8" fmla="*/ 7163 w 164033"/>
                <a:gd name="connsiteY8" fmla="*/ 60406 h 120007"/>
                <a:gd name="connsiteX9" fmla="*/ 2402 w 164033"/>
                <a:gd name="connsiteY9" fmla="*/ 19924 h 120007"/>
                <a:gd name="connsiteX10" fmla="*/ 45264 w 164033"/>
                <a:gd name="connsiteY10" fmla="*/ 874 h 120007"/>
                <a:gd name="connsiteX0" fmla="*/ 45264 w 164033"/>
                <a:gd name="connsiteY0" fmla="*/ 874 h 120007"/>
                <a:gd name="connsiteX1" fmla="*/ 85745 w 164033"/>
                <a:gd name="connsiteY1" fmla="*/ 5637 h 120007"/>
                <a:gd name="connsiteX2" fmla="*/ 126226 w 164033"/>
                <a:gd name="connsiteY2" fmla="*/ 27068 h 120007"/>
                <a:gd name="connsiteX3" fmla="*/ 159564 w 164033"/>
                <a:gd name="connsiteY3" fmla="*/ 65168 h 120007"/>
                <a:gd name="connsiteX4" fmla="*/ 159564 w 164033"/>
                <a:gd name="connsiteY4" fmla="*/ 105649 h 120007"/>
                <a:gd name="connsiteX5" fmla="*/ 121464 w 164033"/>
                <a:gd name="connsiteY5" fmla="*/ 119937 h 120007"/>
                <a:gd name="connsiteX6" fmla="*/ 90508 w 164033"/>
                <a:gd name="connsiteY6" fmla="*/ 100887 h 120007"/>
                <a:gd name="connsiteX7" fmla="*/ 47645 w 164033"/>
                <a:gd name="connsiteY7" fmla="*/ 74693 h 120007"/>
                <a:gd name="connsiteX8" fmla="*/ 7163 w 164033"/>
                <a:gd name="connsiteY8" fmla="*/ 55643 h 120007"/>
                <a:gd name="connsiteX9" fmla="*/ 2402 w 164033"/>
                <a:gd name="connsiteY9" fmla="*/ 19924 h 120007"/>
                <a:gd name="connsiteX10" fmla="*/ 45264 w 164033"/>
                <a:gd name="connsiteY10" fmla="*/ 874 h 120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4033" h="120007">
                  <a:moveTo>
                    <a:pt x="45264" y="874"/>
                  </a:moveTo>
                  <a:cubicBezTo>
                    <a:pt x="59155" y="-1507"/>
                    <a:pt x="72251" y="1271"/>
                    <a:pt x="85745" y="5637"/>
                  </a:cubicBezTo>
                  <a:cubicBezTo>
                    <a:pt x="99239" y="10003"/>
                    <a:pt x="113923" y="17146"/>
                    <a:pt x="126226" y="27068"/>
                  </a:cubicBezTo>
                  <a:cubicBezTo>
                    <a:pt x="138529" y="36990"/>
                    <a:pt x="154008" y="52071"/>
                    <a:pt x="159564" y="65168"/>
                  </a:cubicBezTo>
                  <a:cubicBezTo>
                    <a:pt x="165120" y="78265"/>
                    <a:pt x="165914" y="96521"/>
                    <a:pt x="159564" y="105649"/>
                  </a:cubicBezTo>
                  <a:cubicBezTo>
                    <a:pt x="153214" y="114777"/>
                    <a:pt x="132973" y="120731"/>
                    <a:pt x="121464" y="119937"/>
                  </a:cubicBezTo>
                  <a:cubicBezTo>
                    <a:pt x="109955" y="119143"/>
                    <a:pt x="90508" y="100887"/>
                    <a:pt x="90508" y="100887"/>
                  </a:cubicBezTo>
                  <a:cubicBezTo>
                    <a:pt x="78205" y="93346"/>
                    <a:pt x="62330" y="81440"/>
                    <a:pt x="47645" y="74693"/>
                  </a:cubicBezTo>
                  <a:cubicBezTo>
                    <a:pt x="32961" y="67946"/>
                    <a:pt x="14703" y="64771"/>
                    <a:pt x="7163" y="55643"/>
                  </a:cubicBezTo>
                  <a:cubicBezTo>
                    <a:pt x="-377" y="46515"/>
                    <a:pt x="-1964" y="28655"/>
                    <a:pt x="2402" y="19924"/>
                  </a:cubicBezTo>
                  <a:cubicBezTo>
                    <a:pt x="6768" y="11193"/>
                    <a:pt x="31373" y="3255"/>
                    <a:pt x="45264" y="874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81634"/>
                </a:gs>
                <a:gs pos="50000">
                  <a:srgbClr val="181634"/>
                </a:gs>
                <a:gs pos="100000">
                  <a:srgbClr val="3F3987"/>
                </a:gs>
              </a:gsLst>
              <a:lin ang="16200000" scaled="1"/>
              <a:tileRect/>
            </a:gradFill>
            <a:ln w="19050">
              <a:solidFill>
                <a:srgbClr val="898FC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65" name="任意多边形 1264"/>
            <p:cNvSpPr/>
            <p:nvPr/>
          </p:nvSpPr>
          <p:spPr>
            <a:xfrm>
              <a:off x="7486375" y="4060428"/>
              <a:ext cx="213393" cy="167170"/>
            </a:xfrm>
            <a:custGeom>
              <a:avLst/>
              <a:gdLst>
                <a:gd name="connsiteX0" fmla="*/ 100206 w 220455"/>
                <a:gd name="connsiteY0" fmla="*/ 166291 h 168672"/>
                <a:gd name="connsiteX1" fmla="*/ 171643 w 220455"/>
                <a:gd name="connsiteY1" fmla="*/ 140097 h 168672"/>
                <a:gd name="connsiteX2" fmla="*/ 212125 w 220455"/>
                <a:gd name="connsiteY2" fmla="*/ 94853 h 168672"/>
                <a:gd name="connsiteX3" fmla="*/ 219268 w 220455"/>
                <a:gd name="connsiteY3" fmla="*/ 37703 h 168672"/>
                <a:gd name="connsiteX4" fmla="*/ 195456 w 220455"/>
                <a:gd name="connsiteY4" fmla="*/ 1985 h 168672"/>
                <a:gd name="connsiteX5" fmla="*/ 150212 w 220455"/>
                <a:gd name="connsiteY5" fmla="*/ 9128 h 168672"/>
                <a:gd name="connsiteX6" fmla="*/ 145450 w 220455"/>
                <a:gd name="connsiteY6" fmla="*/ 47228 h 168672"/>
                <a:gd name="connsiteX7" fmla="*/ 135925 w 220455"/>
                <a:gd name="connsiteY7" fmla="*/ 75803 h 168672"/>
                <a:gd name="connsiteX8" fmla="*/ 78775 w 220455"/>
                <a:gd name="connsiteY8" fmla="*/ 75803 h 168672"/>
                <a:gd name="connsiteX9" fmla="*/ 28768 w 220455"/>
                <a:gd name="connsiteY9" fmla="*/ 75803 h 168672"/>
                <a:gd name="connsiteX10" fmla="*/ 193 w 220455"/>
                <a:gd name="connsiteY10" fmla="*/ 116285 h 168672"/>
                <a:gd name="connsiteX11" fmla="*/ 19243 w 220455"/>
                <a:gd name="connsiteY11" fmla="*/ 161528 h 168672"/>
                <a:gd name="connsiteX12" fmla="*/ 100206 w 220455"/>
                <a:gd name="connsiteY12" fmla="*/ 166291 h 168672"/>
                <a:gd name="connsiteX0" fmla="*/ 100206 w 220455"/>
                <a:gd name="connsiteY0" fmla="*/ 166291 h 168672"/>
                <a:gd name="connsiteX1" fmla="*/ 171643 w 220455"/>
                <a:gd name="connsiteY1" fmla="*/ 140097 h 168672"/>
                <a:gd name="connsiteX2" fmla="*/ 212125 w 220455"/>
                <a:gd name="connsiteY2" fmla="*/ 94853 h 168672"/>
                <a:gd name="connsiteX3" fmla="*/ 219268 w 220455"/>
                <a:gd name="connsiteY3" fmla="*/ 37703 h 168672"/>
                <a:gd name="connsiteX4" fmla="*/ 195456 w 220455"/>
                <a:gd name="connsiteY4" fmla="*/ 1985 h 168672"/>
                <a:gd name="connsiteX5" fmla="*/ 150212 w 220455"/>
                <a:gd name="connsiteY5" fmla="*/ 9128 h 168672"/>
                <a:gd name="connsiteX6" fmla="*/ 145450 w 220455"/>
                <a:gd name="connsiteY6" fmla="*/ 47228 h 168672"/>
                <a:gd name="connsiteX7" fmla="*/ 135925 w 220455"/>
                <a:gd name="connsiteY7" fmla="*/ 75803 h 168672"/>
                <a:gd name="connsiteX8" fmla="*/ 78775 w 220455"/>
                <a:gd name="connsiteY8" fmla="*/ 75803 h 168672"/>
                <a:gd name="connsiteX9" fmla="*/ 28768 w 220455"/>
                <a:gd name="connsiteY9" fmla="*/ 85328 h 168672"/>
                <a:gd name="connsiteX10" fmla="*/ 193 w 220455"/>
                <a:gd name="connsiteY10" fmla="*/ 116285 h 168672"/>
                <a:gd name="connsiteX11" fmla="*/ 19243 w 220455"/>
                <a:gd name="connsiteY11" fmla="*/ 161528 h 168672"/>
                <a:gd name="connsiteX12" fmla="*/ 100206 w 220455"/>
                <a:gd name="connsiteY12" fmla="*/ 166291 h 168672"/>
                <a:gd name="connsiteX0" fmla="*/ 100126 w 220375"/>
                <a:gd name="connsiteY0" fmla="*/ 166291 h 168672"/>
                <a:gd name="connsiteX1" fmla="*/ 171563 w 220375"/>
                <a:gd name="connsiteY1" fmla="*/ 140097 h 168672"/>
                <a:gd name="connsiteX2" fmla="*/ 212045 w 220375"/>
                <a:gd name="connsiteY2" fmla="*/ 94853 h 168672"/>
                <a:gd name="connsiteX3" fmla="*/ 219188 w 220375"/>
                <a:gd name="connsiteY3" fmla="*/ 37703 h 168672"/>
                <a:gd name="connsiteX4" fmla="*/ 195376 w 220375"/>
                <a:gd name="connsiteY4" fmla="*/ 1985 h 168672"/>
                <a:gd name="connsiteX5" fmla="*/ 150132 w 220375"/>
                <a:gd name="connsiteY5" fmla="*/ 9128 h 168672"/>
                <a:gd name="connsiteX6" fmla="*/ 145370 w 220375"/>
                <a:gd name="connsiteY6" fmla="*/ 47228 h 168672"/>
                <a:gd name="connsiteX7" fmla="*/ 135845 w 220375"/>
                <a:gd name="connsiteY7" fmla="*/ 75803 h 168672"/>
                <a:gd name="connsiteX8" fmla="*/ 78695 w 220375"/>
                <a:gd name="connsiteY8" fmla="*/ 75803 h 168672"/>
                <a:gd name="connsiteX9" fmla="*/ 28688 w 220375"/>
                <a:gd name="connsiteY9" fmla="*/ 85328 h 168672"/>
                <a:gd name="connsiteX10" fmla="*/ 113 w 220375"/>
                <a:gd name="connsiteY10" fmla="*/ 116285 h 168672"/>
                <a:gd name="connsiteX11" fmla="*/ 26306 w 220375"/>
                <a:gd name="connsiteY11" fmla="*/ 161528 h 168672"/>
                <a:gd name="connsiteX12" fmla="*/ 100126 w 220375"/>
                <a:gd name="connsiteY12" fmla="*/ 166291 h 168672"/>
                <a:gd name="connsiteX0" fmla="*/ 100126 w 220375"/>
                <a:gd name="connsiteY0" fmla="*/ 166291 h 168672"/>
                <a:gd name="connsiteX1" fmla="*/ 171563 w 220375"/>
                <a:gd name="connsiteY1" fmla="*/ 140097 h 168672"/>
                <a:gd name="connsiteX2" fmla="*/ 212045 w 220375"/>
                <a:gd name="connsiteY2" fmla="*/ 94853 h 168672"/>
                <a:gd name="connsiteX3" fmla="*/ 219188 w 220375"/>
                <a:gd name="connsiteY3" fmla="*/ 37703 h 168672"/>
                <a:gd name="connsiteX4" fmla="*/ 195376 w 220375"/>
                <a:gd name="connsiteY4" fmla="*/ 1985 h 168672"/>
                <a:gd name="connsiteX5" fmla="*/ 157276 w 220375"/>
                <a:gd name="connsiteY5" fmla="*/ 9128 h 168672"/>
                <a:gd name="connsiteX6" fmla="*/ 145370 w 220375"/>
                <a:gd name="connsiteY6" fmla="*/ 47228 h 168672"/>
                <a:gd name="connsiteX7" fmla="*/ 135845 w 220375"/>
                <a:gd name="connsiteY7" fmla="*/ 75803 h 168672"/>
                <a:gd name="connsiteX8" fmla="*/ 78695 w 220375"/>
                <a:gd name="connsiteY8" fmla="*/ 75803 h 168672"/>
                <a:gd name="connsiteX9" fmla="*/ 28688 w 220375"/>
                <a:gd name="connsiteY9" fmla="*/ 85328 h 168672"/>
                <a:gd name="connsiteX10" fmla="*/ 113 w 220375"/>
                <a:gd name="connsiteY10" fmla="*/ 116285 h 168672"/>
                <a:gd name="connsiteX11" fmla="*/ 26306 w 220375"/>
                <a:gd name="connsiteY11" fmla="*/ 161528 h 168672"/>
                <a:gd name="connsiteX12" fmla="*/ 100126 w 220375"/>
                <a:gd name="connsiteY12" fmla="*/ 166291 h 168672"/>
                <a:gd name="connsiteX0" fmla="*/ 100126 w 220375"/>
                <a:gd name="connsiteY0" fmla="*/ 166291 h 168672"/>
                <a:gd name="connsiteX1" fmla="*/ 171563 w 220375"/>
                <a:gd name="connsiteY1" fmla="*/ 140097 h 168672"/>
                <a:gd name="connsiteX2" fmla="*/ 212045 w 220375"/>
                <a:gd name="connsiteY2" fmla="*/ 94853 h 168672"/>
                <a:gd name="connsiteX3" fmla="*/ 219188 w 220375"/>
                <a:gd name="connsiteY3" fmla="*/ 37703 h 168672"/>
                <a:gd name="connsiteX4" fmla="*/ 195376 w 220375"/>
                <a:gd name="connsiteY4" fmla="*/ 1985 h 168672"/>
                <a:gd name="connsiteX5" fmla="*/ 157276 w 220375"/>
                <a:gd name="connsiteY5" fmla="*/ 9128 h 168672"/>
                <a:gd name="connsiteX6" fmla="*/ 145370 w 220375"/>
                <a:gd name="connsiteY6" fmla="*/ 47228 h 168672"/>
                <a:gd name="connsiteX7" fmla="*/ 131082 w 220375"/>
                <a:gd name="connsiteY7" fmla="*/ 73421 h 168672"/>
                <a:gd name="connsiteX8" fmla="*/ 78695 w 220375"/>
                <a:gd name="connsiteY8" fmla="*/ 75803 h 168672"/>
                <a:gd name="connsiteX9" fmla="*/ 28688 w 220375"/>
                <a:gd name="connsiteY9" fmla="*/ 85328 h 168672"/>
                <a:gd name="connsiteX10" fmla="*/ 113 w 220375"/>
                <a:gd name="connsiteY10" fmla="*/ 116285 h 168672"/>
                <a:gd name="connsiteX11" fmla="*/ 26306 w 220375"/>
                <a:gd name="connsiteY11" fmla="*/ 161528 h 168672"/>
                <a:gd name="connsiteX12" fmla="*/ 100126 w 220375"/>
                <a:gd name="connsiteY12" fmla="*/ 166291 h 168672"/>
                <a:gd name="connsiteX0" fmla="*/ 93144 w 213393"/>
                <a:gd name="connsiteY0" fmla="*/ 166291 h 168558"/>
                <a:gd name="connsiteX1" fmla="*/ 164581 w 213393"/>
                <a:gd name="connsiteY1" fmla="*/ 140097 h 168558"/>
                <a:gd name="connsiteX2" fmla="*/ 205063 w 213393"/>
                <a:gd name="connsiteY2" fmla="*/ 94853 h 168558"/>
                <a:gd name="connsiteX3" fmla="*/ 212206 w 213393"/>
                <a:gd name="connsiteY3" fmla="*/ 37703 h 168558"/>
                <a:gd name="connsiteX4" fmla="*/ 188394 w 213393"/>
                <a:gd name="connsiteY4" fmla="*/ 1985 h 168558"/>
                <a:gd name="connsiteX5" fmla="*/ 150294 w 213393"/>
                <a:gd name="connsiteY5" fmla="*/ 9128 h 168558"/>
                <a:gd name="connsiteX6" fmla="*/ 138388 w 213393"/>
                <a:gd name="connsiteY6" fmla="*/ 47228 h 168558"/>
                <a:gd name="connsiteX7" fmla="*/ 124100 w 213393"/>
                <a:gd name="connsiteY7" fmla="*/ 73421 h 168558"/>
                <a:gd name="connsiteX8" fmla="*/ 71713 w 213393"/>
                <a:gd name="connsiteY8" fmla="*/ 75803 h 168558"/>
                <a:gd name="connsiteX9" fmla="*/ 21706 w 213393"/>
                <a:gd name="connsiteY9" fmla="*/ 85328 h 168558"/>
                <a:gd name="connsiteX10" fmla="*/ 275 w 213393"/>
                <a:gd name="connsiteY10" fmla="*/ 116285 h 168558"/>
                <a:gd name="connsiteX11" fmla="*/ 19324 w 213393"/>
                <a:gd name="connsiteY11" fmla="*/ 161528 h 168558"/>
                <a:gd name="connsiteX12" fmla="*/ 93144 w 213393"/>
                <a:gd name="connsiteY12" fmla="*/ 166291 h 168558"/>
                <a:gd name="connsiteX0" fmla="*/ 93144 w 213393"/>
                <a:gd name="connsiteY0" fmla="*/ 166291 h 167170"/>
                <a:gd name="connsiteX1" fmla="*/ 164581 w 213393"/>
                <a:gd name="connsiteY1" fmla="*/ 140097 h 167170"/>
                <a:gd name="connsiteX2" fmla="*/ 205063 w 213393"/>
                <a:gd name="connsiteY2" fmla="*/ 94853 h 167170"/>
                <a:gd name="connsiteX3" fmla="*/ 212206 w 213393"/>
                <a:gd name="connsiteY3" fmla="*/ 37703 h 167170"/>
                <a:gd name="connsiteX4" fmla="*/ 188394 w 213393"/>
                <a:gd name="connsiteY4" fmla="*/ 1985 h 167170"/>
                <a:gd name="connsiteX5" fmla="*/ 150294 w 213393"/>
                <a:gd name="connsiteY5" fmla="*/ 9128 h 167170"/>
                <a:gd name="connsiteX6" fmla="*/ 138388 w 213393"/>
                <a:gd name="connsiteY6" fmla="*/ 47228 h 167170"/>
                <a:gd name="connsiteX7" fmla="*/ 124100 w 213393"/>
                <a:gd name="connsiteY7" fmla="*/ 73421 h 167170"/>
                <a:gd name="connsiteX8" fmla="*/ 71713 w 213393"/>
                <a:gd name="connsiteY8" fmla="*/ 75803 h 167170"/>
                <a:gd name="connsiteX9" fmla="*/ 21706 w 213393"/>
                <a:gd name="connsiteY9" fmla="*/ 85328 h 167170"/>
                <a:gd name="connsiteX10" fmla="*/ 275 w 213393"/>
                <a:gd name="connsiteY10" fmla="*/ 116285 h 167170"/>
                <a:gd name="connsiteX11" fmla="*/ 19324 w 213393"/>
                <a:gd name="connsiteY11" fmla="*/ 156765 h 167170"/>
                <a:gd name="connsiteX12" fmla="*/ 93144 w 213393"/>
                <a:gd name="connsiteY12" fmla="*/ 166291 h 16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3393" h="167170">
                  <a:moveTo>
                    <a:pt x="93144" y="166291"/>
                  </a:moveTo>
                  <a:cubicBezTo>
                    <a:pt x="117354" y="163513"/>
                    <a:pt x="145928" y="152003"/>
                    <a:pt x="164581" y="140097"/>
                  </a:cubicBezTo>
                  <a:cubicBezTo>
                    <a:pt x="183234" y="128191"/>
                    <a:pt x="197126" y="111919"/>
                    <a:pt x="205063" y="94853"/>
                  </a:cubicBezTo>
                  <a:cubicBezTo>
                    <a:pt x="213000" y="77787"/>
                    <a:pt x="214984" y="53181"/>
                    <a:pt x="212206" y="37703"/>
                  </a:cubicBezTo>
                  <a:cubicBezTo>
                    <a:pt x="209428" y="22225"/>
                    <a:pt x="198713" y="6747"/>
                    <a:pt x="188394" y="1985"/>
                  </a:cubicBezTo>
                  <a:cubicBezTo>
                    <a:pt x="178075" y="-2777"/>
                    <a:pt x="158628" y="1588"/>
                    <a:pt x="150294" y="9128"/>
                  </a:cubicBezTo>
                  <a:cubicBezTo>
                    <a:pt x="141960" y="16668"/>
                    <a:pt x="142754" y="36513"/>
                    <a:pt x="138388" y="47228"/>
                  </a:cubicBezTo>
                  <a:cubicBezTo>
                    <a:pt x="134022" y="57943"/>
                    <a:pt x="135212" y="68659"/>
                    <a:pt x="124100" y="73421"/>
                  </a:cubicBezTo>
                  <a:cubicBezTo>
                    <a:pt x="112988" y="78183"/>
                    <a:pt x="88779" y="73819"/>
                    <a:pt x="71713" y="75803"/>
                  </a:cubicBezTo>
                  <a:cubicBezTo>
                    <a:pt x="54647" y="77787"/>
                    <a:pt x="33612" y="78581"/>
                    <a:pt x="21706" y="85328"/>
                  </a:cubicBezTo>
                  <a:cubicBezTo>
                    <a:pt x="9800" y="92075"/>
                    <a:pt x="1862" y="101998"/>
                    <a:pt x="275" y="116285"/>
                  </a:cubicBezTo>
                  <a:cubicBezTo>
                    <a:pt x="-1312" y="130572"/>
                    <a:pt x="3846" y="148431"/>
                    <a:pt x="19324" y="156765"/>
                  </a:cubicBezTo>
                  <a:cubicBezTo>
                    <a:pt x="34802" y="165099"/>
                    <a:pt x="68935" y="169069"/>
                    <a:pt x="93144" y="16629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81634"/>
                </a:gs>
                <a:gs pos="50000">
                  <a:srgbClr val="181634"/>
                </a:gs>
                <a:gs pos="100000">
                  <a:srgbClr val="3F3987"/>
                </a:gs>
              </a:gsLst>
              <a:lin ang="16200000" scaled="1"/>
              <a:tileRect/>
            </a:gradFill>
            <a:ln w="19050">
              <a:solidFill>
                <a:srgbClr val="898FC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66" name="任意多边形 1265"/>
            <p:cNvSpPr/>
            <p:nvPr/>
          </p:nvSpPr>
          <p:spPr>
            <a:xfrm>
              <a:off x="7455408" y="3836284"/>
              <a:ext cx="500788" cy="552695"/>
            </a:xfrm>
            <a:custGeom>
              <a:avLst/>
              <a:gdLst>
                <a:gd name="connsiteX0" fmla="*/ 393192 w 503724"/>
                <a:gd name="connsiteY0" fmla="*/ 258 h 548282"/>
                <a:gd name="connsiteX1" fmla="*/ 462248 w 503724"/>
                <a:gd name="connsiteY1" fmla="*/ 45502 h 548282"/>
                <a:gd name="connsiteX2" fmla="*/ 483680 w 503724"/>
                <a:gd name="connsiteY2" fmla="*/ 93127 h 548282"/>
                <a:gd name="connsiteX3" fmla="*/ 500348 w 503724"/>
                <a:gd name="connsiteY3" fmla="*/ 171708 h 548282"/>
                <a:gd name="connsiteX4" fmla="*/ 500348 w 503724"/>
                <a:gd name="connsiteY4" fmla="*/ 212190 h 548282"/>
                <a:gd name="connsiteX5" fmla="*/ 464630 w 503724"/>
                <a:gd name="connsiteY5" fmla="*/ 250290 h 548282"/>
                <a:gd name="connsiteX6" fmla="*/ 440817 w 503724"/>
                <a:gd name="connsiteY6" fmla="*/ 290771 h 548282"/>
                <a:gd name="connsiteX7" fmla="*/ 412242 w 503724"/>
                <a:gd name="connsiteY7" fmla="*/ 352683 h 548282"/>
                <a:gd name="connsiteX8" fmla="*/ 369380 w 503724"/>
                <a:gd name="connsiteY8" fmla="*/ 412215 h 548282"/>
                <a:gd name="connsiteX9" fmla="*/ 309848 w 503724"/>
                <a:gd name="connsiteY9" fmla="*/ 445552 h 548282"/>
                <a:gd name="connsiteX10" fmla="*/ 228886 w 503724"/>
                <a:gd name="connsiteY10" fmla="*/ 481271 h 548282"/>
                <a:gd name="connsiteX11" fmla="*/ 174117 w 503724"/>
                <a:gd name="connsiteY11" fmla="*/ 524133 h 548282"/>
                <a:gd name="connsiteX12" fmla="*/ 116967 w 503724"/>
                <a:gd name="connsiteY12" fmla="*/ 547946 h 548282"/>
                <a:gd name="connsiteX13" fmla="*/ 45530 w 503724"/>
                <a:gd name="connsiteY13" fmla="*/ 536040 h 548282"/>
                <a:gd name="connsiteX14" fmla="*/ 7430 w 503724"/>
                <a:gd name="connsiteY14" fmla="*/ 507465 h 548282"/>
                <a:gd name="connsiteX15" fmla="*/ 5048 w 503724"/>
                <a:gd name="connsiteY15" fmla="*/ 464602 h 548282"/>
                <a:gd name="connsiteX16" fmla="*/ 62198 w 503724"/>
                <a:gd name="connsiteY16" fmla="*/ 431265 h 548282"/>
                <a:gd name="connsiteX17" fmla="*/ 136017 w 503724"/>
                <a:gd name="connsiteY17" fmla="*/ 428883 h 548282"/>
                <a:gd name="connsiteX18" fmla="*/ 221742 w 503724"/>
                <a:gd name="connsiteY18" fmla="*/ 431265 h 548282"/>
                <a:gd name="connsiteX19" fmla="*/ 290798 w 503724"/>
                <a:gd name="connsiteY19" fmla="*/ 405071 h 548282"/>
                <a:gd name="connsiteX20" fmla="*/ 343186 w 503724"/>
                <a:gd name="connsiteY20" fmla="*/ 376496 h 548282"/>
                <a:gd name="connsiteX21" fmla="*/ 357473 w 503724"/>
                <a:gd name="connsiteY21" fmla="*/ 333633 h 548282"/>
                <a:gd name="connsiteX22" fmla="*/ 350330 w 503724"/>
                <a:gd name="connsiteY22" fmla="*/ 297915 h 548282"/>
                <a:gd name="connsiteX23" fmla="*/ 312230 w 503724"/>
                <a:gd name="connsiteY23" fmla="*/ 288390 h 548282"/>
                <a:gd name="connsiteX24" fmla="*/ 276511 w 503724"/>
                <a:gd name="connsiteY24" fmla="*/ 269340 h 548282"/>
                <a:gd name="connsiteX25" fmla="*/ 283655 w 503724"/>
                <a:gd name="connsiteY25" fmla="*/ 233621 h 548282"/>
                <a:gd name="connsiteX26" fmla="*/ 333661 w 503724"/>
                <a:gd name="connsiteY26" fmla="*/ 224096 h 548282"/>
                <a:gd name="connsiteX27" fmla="*/ 359855 w 503724"/>
                <a:gd name="connsiteY27" fmla="*/ 243146 h 548282"/>
                <a:gd name="connsiteX28" fmla="*/ 371761 w 503724"/>
                <a:gd name="connsiteY28" fmla="*/ 274102 h 548282"/>
                <a:gd name="connsiteX29" fmla="*/ 378905 w 503724"/>
                <a:gd name="connsiteY29" fmla="*/ 316965 h 548282"/>
                <a:gd name="connsiteX30" fmla="*/ 390811 w 503724"/>
                <a:gd name="connsiteY30" fmla="*/ 266958 h 548282"/>
                <a:gd name="connsiteX31" fmla="*/ 431292 w 503724"/>
                <a:gd name="connsiteY31" fmla="*/ 228858 h 548282"/>
                <a:gd name="connsiteX32" fmla="*/ 450342 w 503724"/>
                <a:gd name="connsiteY32" fmla="*/ 209808 h 548282"/>
                <a:gd name="connsiteX33" fmla="*/ 450342 w 503724"/>
                <a:gd name="connsiteY33" fmla="*/ 140752 h 548282"/>
                <a:gd name="connsiteX34" fmla="*/ 440817 w 503724"/>
                <a:gd name="connsiteY34" fmla="*/ 107415 h 548282"/>
                <a:gd name="connsiteX35" fmla="*/ 417005 w 503724"/>
                <a:gd name="connsiteY35" fmla="*/ 83602 h 548282"/>
                <a:gd name="connsiteX36" fmla="*/ 371761 w 503724"/>
                <a:gd name="connsiteY36" fmla="*/ 83602 h 548282"/>
                <a:gd name="connsiteX37" fmla="*/ 324136 w 503724"/>
                <a:gd name="connsiteY37" fmla="*/ 59790 h 548282"/>
                <a:gd name="connsiteX38" fmla="*/ 316992 w 503724"/>
                <a:gd name="connsiteY38" fmla="*/ 28833 h 548282"/>
                <a:gd name="connsiteX39" fmla="*/ 393192 w 503724"/>
                <a:gd name="connsiteY39" fmla="*/ 258 h 548282"/>
                <a:gd name="connsiteX0" fmla="*/ 393192 w 503724"/>
                <a:gd name="connsiteY0" fmla="*/ 258 h 548282"/>
                <a:gd name="connsiteX1" fmla="*/ 459866 w 503724"/>
                <a:gd name="connsiteY1" fmla="*/ 45502 h 548282"/>
                <a:gd name="connsiteX2" fmla="*/ 483680 w 503724"/>
                <a:gd name="connsiteY2" fmla="*/ 93127 h 548282"/>
                <a:gd name="connsiteX3" fmla="*/ 500348 w 503724"/>
                <a:gd name="connsiteY3" fmla="*/ 171708 h 548282"/>
                <a:gd name="connsiteX4" fmla="*/ 500348 w 503724"/>
                <a:gd name="connsiteY4" fmla="*/ 212190 h 548282"/>
                <a:gd name="connsiteX5" fmla="*/ 464630 w 503724"/>
                <a:gd name="connsiteY5" fmla="*/ 250290 h 548282"/>
                <a:gd name="connsiteX6" fmla="*/ 440817 w 503724"/>
                <a:gd name="connsiteY6" fmla="*/ 290771 h 548282"/>
                <a:gd name="connsiteX7" fmla="*/ 412242 w 503724"/>
                <a:gd name="connsiteY7" fmla="*/ 352683 h 548282"/>
                <a:gd name="connsiteX8" fmla="*/ 369380 w 503724"/>
                <a:gd name="connsiteY8" fmla="*/ 412215 h 548282"/>
                <a:gd name="connsiteX9" fmla="*/ 309848 w 503724"/>
                <a:gd name="connsiteY9" fmla="*/ 445552 h 548282"/>
                <a:gd name="connsiteX10" fmla="*/ 228886 w 503724"/>
                <a:gd name="connsiteY10" fmla="*/ 481271 h 548282"/>
                <a:gd name="connsiteX11" fmla="*/ 174117 w 503724"/>
                <a:gd name="connsiteY11" fmla="*/ 524133 h 548282"/>
                <a:gd name="connsiteX12" fmla="*/ 116967 w 503724"/>
                <a:gd name="connsiteY12" fmla="*/ 547946 h 548282"/>
                <a:gd name="connsiteX13" fmla="*/ 45530 w 503724"/>
                <a:gd name="connsiteY13" fmla="*/ 536040 h 548282"/>
                <a:gd name="connsiteX14" fmla="*/ 7430 w 503724"/>
                <a:gd name="connsiteY14" fmla="*/ 507465 h 548282"/>
                <a:gd name="connsiteX15" fmla="*/ 5048 w 503724"/>
                <a:gd name="connsiteY15" fmla="*/ 464602 h 548282"/>
                <a:gd name="connsiteX16" fmla="*/ 62198 w 503724"/>
                <a:gd name="connsiteY16" fmla="*/ 431265 h 548282"/>
                <a:gd name="connsiteX17" fmla="*/ 136017 w 503724"/>
                <a:gd name="connsiteY17" fmla="*/ 428883 h 548282"/>
                <a:gd name="connsiteX18" fmla="*/ 221742 w 503724"/>
                <a:gd name="connsiteY18" fmla="*/ 431265 h 548282"/>
                <a:gd name="connsiteX19" fmla="*/ 290798 w 503724"/>
                <a:gd name="connsiteY19" fmla="*/ 405071 h 548282"/>
                <a:gd name="connsiteX20" fmla="*/ 343186 w 503724"/>
                <a:gd name="connsiteY20" fmla="*/ 376496 h 548282"/>
                <a:gd name="connsiteX21" fmla="*/ 357473 w 503724"/>
                <a:gd name="connsiteY21" fmla="*/ 333633 h 548282"/>
                <a:gd name="connsiteX22" fmla="*/ 350330 w 503724"/>
                <a:gd name="connsiteY22" fmla="*/ 297915 h 548282"/>
                <a:gd name="connsiteX23" fmla="*/ 312230 w 503724"/>
                <a:gd name="connsiteY23" fmla="*/ 288390 h 548282"/>
                <a:gd name="connsiteX24" fmla="*/ 276511 w 503724"/>
                <a:gd name="connsiteY24" fmla="*/ 269340 h 548282"/>
                <a:gd name="connsiteX25" fmla="*/ 283655 w 503724"/>
                <a:gd name="connsiteY25" fmla="*/ 233621 h 548282"/>
                <a:gd name="connsiteX26" fmla="*/ 333661 w 503724"/>
                <a:gd name="connsiteY26" fmla="*/ 224096 h 548282"/>
                <a:gd name="connsiteX27" fmla="*/ 359855 w 503724"/>
                <a:gd name="connsiteY27" fmla="*/ 243146 h 548282"/>
                <a:gd name="connsiteX28" fmla="*/ 371761 w 503724"/>
                <a:gd name="connsiteY28" fmla="*/ 274102 h 548282"/>
                <a:gd name="connsiteX29" fmla="*/ 378905 w 503724"/>
                <a:gd name="connsiteY29" fmla="*/ 316965 h 548282"/>
                <a:gd name="connsiteX30" fmla="*/ 390811 w 503724"/>
                <a:gd name="connsiteY30" fmla="*/ 266958 h 548282"/>
                <a:gd name="connsiteX31" fmla="*/ 431292 w 503724"/>
                <a:gd name="connsiteY31" fmla="*/ 228858 h 548282"/>
                <a:gd name="connsiteX32" fmla="*/ 450342 w 503724"/>
                <a:gd name="connsiteY32" fmla="*/ 209808 h 548282"/>
                <a:gd name="connsiteX33" fmla="*/ 450342 w 503724"/>
                <a:gd name="connsiteY33" fmla="*/ 140752 h 548282"/>
                <a:gd name="connsiteX34" fmla="*/ 440817 w 503724"/>
                <a:gd name="connsiteY34" fmla="*/ 107415 h 548282"/>
                <a:gd name="connsiteX35" fmla="*/ 417005 w 503724"/>
                <a:gd name="connsiteY35" fmla="*/ 83602 h 548282"/>
                <a:gd name="connsiteX36" fmla="*/ 371761 w 503724"/>
                <a:gd name="connsiteY36" fmla="*/ 83602 h 548282"/>
                <a:gd name="connsiteX37" fmla="*/ 324136 w 503724"/>
                <a:gd name="connsiteY37" fmla="*/ 59790 h 548282"/>
                <a:gd name="connsiteX38" fmla="*/ 316992 w 503724"/>
                <a:gd name="connsiteY38" fmla="*/ 28833 h 548282"/>
                <a:gd name="connsiteX39" fmla="*/ 393192 w 503724"/>
                <a:gd name="connsiteY39" fmla="*/ 258 h 548282"/>
                <a:gd name="connsiteX0" fmla="*/ 393192 w 503724"/>
                <a:gd name="connsiteY0" fmla="*/ 4671 h 552695"/>
                <a:gd name="connsiteX1" fmla="*/ 459866 w 503724"/>
                <a:gd name="connsiteY1" fmla="*/ 49915 h 552695"/>
                <a:gd name="connsiteX2" fmla="*/ 483680 w 503724"/>
                <a:gd name="connsiteY2" fmla="*/ 97540 h 552695"/>
                <a:gd name="connsiteX3" fmla="*/ 500348 w 503724"/>
                <a:gd name="connsiteY3" fmla="*/ 176121 h 552695"/>
                <a:gd name="connsiteX4" fmla="*/ 500348 w 503724"/>
                <a:gd name="connsiteY4" fmla="*/ 216603 h 552695"/>
                <a:gd name="connsiteX5" fmla="*/ 464630 w 503724"/>
                <a:gd name="connsiteY5" fmla="*/ 254703 h 552695"/>
                <a:gd name="connsiteX6" fmla="*/ 440817 w 503724"/>
                <a:gd name="connsiteY6" fmla="*/ 295184 h 552695"/>
                <a:gd name="connsiteX7" fmla="*/ 412242 w 503724"/>
                <a:gd name="connsiteY7" fmla="*/ 357096 h 552695"/>
                <a:gd name="connsiteX8" fmla="*/ 369380 w 503724"/>
                <a:gd name="connsiteY8" fmla="*/ 416628 h 552695"/>
                <a:gd name="connsiteX9" fmla="*/ 309848 w 503724"/>
                <a:gd name="connsiteY9" fmla="*/ 449965 h 552695"/>
                <a:gd name="connsiteX10" fmla="*/ 228886 w 503724"/>
                <a:gd name="connsiteY10" fmla="*/ 485684 h 552695"/>
                <a:gd name="connsiteX11" fmla="*/ 174117 w 503724"/>
                <a:gd name="connsiteY11" fmla="*/ 528546 h 552695"/>
                <a:gd name="connsiteX12" fmla="*/ 116967 w 503724"/>
                <a:gd name="connsiteY12" fmla="*/ 552359 h 552695"/>
                <a:gd name="connsiteX13" fmla="*/ 45530 w 503724"/>
                <a:gd name="connsiteY13" fmla="*/ 540453 h 552695"/>
                <a:gd name="connsiteX14" fmla="*/ 7430 w 503724"/>
                <a:gd name="connsiteY14" fmla="*/ 511878 h 552695"/>
                <a:gd name="connsiteX15" fmla="*/ 5048 w 503724"/>
                <a:gd name="connsiteY15" fmla="*/ 469015 h 552695"/>
                <a:gd name="connsiteX16" fmla="*/ 62198 w 503724"/>
                <a:gd name="connsiteY16" fmla="*/ 435678 h 552695"/>
                <a:gd name="connsiteX17" fmla="*/ 136017 w 503724"/>
                <a:gd name="connsiteY17" fmla="*/ 433296 h 552695"/>
                <a:gd name="connsiteX18" fmla="*/ 221742 w 503724"/>
                <a:gd name="connsiteY18" fmla="*/ 435678 h 552695"/>
                <a:gd name="connsiteX19" fmla="*/ 290798 w 503724"/>
                <a:gd name="connsiteY19" fmla="*/ 409484 h 552695"/>
                <a:gd name="connsiteX20" fmla="*/ 343186 w 503724"/>
                <a:gd name="connsiteY20" fmla="*/ 380909 h 552695"/>
                <a:gd name="connsiteX21" fmla="*/ 357473 w 503724"/>
                <a:gd name="connsiteY21" fmla="*/ 338046 h 552695"/>
                <a:gd name="connsiteX22" fmla="*/ 350330 w 503724"/>
                <a:gd name="connsiteY22" fmla="*/ 302328 h 552695"/>
                <a:gd name="connsiteX23" fmla="*/ 312230 w 503724"/>
                <a:gd name="connsiteY23" fmla="*/ 292803 h 552695"/>
                <a:gd name="connsiteX24" fmla="*/ 276511 w 503724"/>
                <a:gd name="connsiteY24" fmla="*/ 273753 h 552695"/>
                <a:gd name="connsiteX25" fmla="*/ 283655 w 503724"/>
                <a:gd name="connsiteY25" fmla="*/ 238034 h 552695"/>
                <a:gd name="connsiteX26" fmla="*/ 333661 w 503724"/>
                <a:gd name="connsiteY26" fmla="*/ 228509 h 552695"/>
                <a:gd name="connsiteX27" fmla="*/ 359855 w 503724"/>
                <a:gd name="connsiteY27" fmla="*/ 247559 h 552695"/>
                <a:gd name="connsiteX28" fmla="*/ 371761 w 503724"/>
                <a:gd name="connsiteY28" fmla="*/ 278515 h 552695"/>
                <a:gd name="connsiteX29" fmla="*/ 378905 w 503724"/>
                <a:gd name="connsiteY29" fmla="*/ 321378 h 552695"/>
                <a:gd name="connsiteX30" fmla="*/ 390811 w 503724"/>
                <a:gd name="connsiteY30" fmla="*/ 271371 h 552695"/>
                <a:gd name="connsiteX31" fmla="*/ 431292 w 503724"/>
                <a:gd name="connsiteY31" fmla="*/ 233271 h 552695"/>
                <a:gd name="connsiteX32" fmla="*/ 450342 w 503724"/>
                <a:gd name="connsiteY32" fmla="*/ 214221 h 552695"/>
                <a:gd name="connsiteX33" fmla="*/ 450342 w 503724"/>
                <a:gd name="connsiteY33" fmla="*/ 145165 h 552695"/>
                <a:gd name="connsiteX34" fmla="*/ 440817 w 503724"/>
                <a:gd name="connsiteY34" fmla="*/ 111828 h 552695"/>
                <a:gd name="connsiteX35" fmla="*/ 417005 w 503724"/>
                <a:gd name="connsiteY35" fmla="*/ 88015 h 552695"/>
                <a:gd name="connsiteX36" fmla="*/ 371761 w 503724"/>
                <a:gd name="connsiteY36" fmla="*/ 88015 h 552695"/>
                <a:gd name="connsiteX37" fmla="*/ 324136 w 503724"/>
                <a:gd name="connsiteY37" fmla="*/ 64203 h 552695"/>
                <a:gd name="connsiteX38" fmla="*/ 316992 w 503724"/>
                <a:gd name="connsiteY38" fmla="*/ 33246 h 552695"/>
                <a:gd name="connsiteX39" fmla="*/ 352711 w 503724"/>
                <a:gd name="connsiteY39" fmla="*/ 4671 h 552695"/>
                <a:gd name="connsiteX40" fmla="*/ 393192 w 503724"/>
                <a:gd name="connsiteY40" fmla="*/ 4671 h 552695"/>
                <a:gd name="connsiteX0" fmla="*/ 393192 w 503724"/>
                <a:gd name="connsiteY0" fmla="*/ 4671 h 552695"/>
                <a:gd name="connsiteX1" fmla="*/ 459866 w 503724"/>
                <a:gd name="connsiteY1" fmla="*/ 49915 h 552695"/>
                <a:gd name="connsiteX2" fmla="*/ 483680 w 503724"/>
                <a:gd name="connsiteY2" fmla="*/ 97540 h 552695"/>
                <a:gd name="connsiteX3" fmla="*/ 500348 w 503724"/>
                <a:gd name="connsiteY3" fmla="*/ 176121 h 552695"/>
                <a:gd name="connsiteX4" fmla="*/ 500348 w 503724"/>
                <a:gd name="connsiteY4" fmla="*/ 216603 h 552695"/>
                <a:gd name="connsiteX5" fmla="*/ 464630 w 503724"/>
                <a:gd name="connsiteY5" fmla="*/ 254703 h 552695"/>
                <a:gd name="connsiteX6" fmla="*/ 440817 w 503724"/>
                <a:gd name="connsiteY6" fmla="*/ 295184 h 552695"/>
                <a:gd name="connsiteX7" fmla="*/ 412242 w 503724"/>
                <a:gd name="connsiteY7" fmla="*/ 357096 h 552695"/>
                <a:gd name="connsiteX8" fmla="*/ 369380 w 503724"/>
                <a:gd name="connsiteY8" fmla="*/ 416628 h 552695"/>
                <a:gd name="connsiteX9" fmla="*/ 309848 w 503724"/>
                <a:gd name="connsiteY9" fmla="*/ 449965 h 552695"/>
                <a:gd name="connsiteX10" fmla="*/ 228886 w 503724"/>
                <a:gd name="connsiteY10" fmla="*/ 485684 h 552695"/>
                <a:gd name="connsiteX11" fmla="*/ 174117 w 503724"/>
                <a:gd name="connsiteY11" fmla="*/ 528546 h 552695"/>
                <a:gd name="connsiteX12" fmla="*/ 116967 w 503724"/>
                <a:gd name="connsiteY12" fmla="*/ 552359 h 552695"/>
                <a:gd name="connsiteX13" fmla="*/ 45530 w 503724"/>
                <a:gd name="connsiteY13" fmla="*/ 540453 h 552695"/>
                <a:gd name="connsiteX14" fmla="*/ 7430 w 503724"/>
                <a:gd name="connsiteY14" fmla="*/ 511878 h 552695"/>
                <a:gd name="connsiteX15" fmla="*/ 5048 w 503724"/>
                <a:gd name="connsiteY15" fmla="*/ 469015 h 552695"/>
                <a:gd name="connsiteX16" fmla="*/ 62198 w 503724"/>
                <a:gd name="connsiteY16" fmla="*/ 435678 h 552695"/>
                <a:gd name="connsiteX17" fmla="*/ 136017 w 503724"/>
                <a:gd name="connsiteY17" fmla="*/ 433296 h 552695"/>
                <a:gd name="connsiteX18" fmla="*/ 221742 w 503724"/>
                <a:gd name="connsiteY18" fmla="*/ 435678 h 552695"/>
                <a:gd name="connsiteX19" fmla="*/ 290798 w 503724"/>
                <a:gd name="connsiteY19" fmla="*/ 409484 h 552695"/>
                <a:gd name="connsiteX20" fmla="*/ 343186 w 503724"/>
                <a:gd name="connsiteY20" fmla="*/ 380909 h 552695"/>
                <a:gd name="connsiteX21" fmla="*/ 357473 w 503724"/>
                <a:gd name="connsiteY21" fmla="*/ 338046 h 552695"/>
                <a:gd name="connsiteX22" fmla="*/ 350330 w 503724"/>
                <a:gd name="connsiteY22" fmla="*/ 302328 h 552695"/>
                <a:gd name="connsiteX23" fmla="*/ 312230 w 503724"/>
                <a:gd name="connsiteY23" fmla="*/ 292803 h 552695"/>
                <a:gd name="connsiteX24" fmla="*/ 276511 w 503724"/>
                <a:gd name="connsiteY24" fmla="*/ 273753 h 552695"/>
                <a:gd name="connsiteX25" fmla="*/ 283655 w 503724"/>
                <a:gd name="connsiteY25" fmla="*/ 238034 h 552695"/>
                <a:gd name="connsiteX26" fmla="*/ 333661 w 503724"/>
                <a:gd name="connsiteY26" fmla="*/ 228509 h 552695"/>
                <a:gd name="connsiteX27" fmla="*/ 359855 w 503724"/>
                <a:gd name="connsiteY27" fmla="*/ 247559 h 552695"/>
                <a:gd name="connsiteX28" fmla="*/ 371761 w 503724"/>
                <a:gd name="connsiteY28" fmla="*/ 278515 h 552695"/>
                <a:gd name="connsiteX29" fmla="*/ 378905 w 503724"/>
                <a:gd name="connsiteY29" fmla="*/ 321378 h 552695"/>
                <a:gd name="connsiteX30" fmla="*/ 390811 w 503724"/>
                <a:gd name="connsiteY30" fmla="*/ 271371 h 552695"/>
                <a:gd name="connsiteX31" fmla="*/ 431292 w 503724"/>
                <a:gd name="connsiteY31" fmla="*/ 233271 h 552695"/>
                <a:gd name="connsiteX32" fmla="*/ 450342 w 503724"/>
                <a:gd name="connsiteY32" fmla="*/ 214221 h 552695"/>
                <a:gd name="connsiteX33" fmla="*/ 450342 w 503724"/>
                <a:gd name="connsiteY33" fmla="*/ 145165 h 552695"/>
                <a:gd name="connsiteX34" fmla="*/ 440817 w 503724"/>
                <a:gd name="connsiteY34" fmla="*/ 111828 h 552695"/>
                <a:gd name="connsiteX35" fmla="*/ 412243 w 503724"/>
                <a:gd name="connsiteY35" fmla="*/ 92778 h 552695"/>
                <a:gd name="connsiteX36" fmla="*/ 371761 w 503724"/>
                <a:gd name="connsiteY36" fmla="*/ 88015 h 552695"/>
                <a:gd name="connsiteX37" fmla="*/ 324136 w 503724"/>
                <a:gd name="connsiteY37" fmla="*/ 64203 h 552695"/>
                <a:gd name="connsiteX38" fmla="*/ 316992 w 503724"/>
                <a:gd name="connsiteY38" fmla="*/ 33246 h 552695"/>
                <a:gd name="connsiteX39" fmla="*/ 352711 w 503724"/>
                <a:gd name="connsiteY39" fmla="*/ 4671 h 552695"/>
                <a:gd name="connsiteX40" fmla="*/ 393192 w 503724"/>
                <a:gd name="connsiteY40" fmla="*/ 4671 h 552695"/>
                <a:gd name="connsiteX0" fmla="*/ 393192 w 500788"/>
                <a:gd name="connsiteY0" fmla="*/ 4671 h 552695"/>
                <a:gd name="connsiteX1" fmla="*/ 459866 w 500788"/>
                <a:gd name="connsiteY1" fmla="*/ 49915 h 552695"/>
                <a:gd name="connsiteX2" fmla="*/ 483680 w 500788"/>
                <a:gd name="connsiteY2" fmla="*/ 97540 h 552695"/>
                <a:gd name="connsiteX3" fmla="*/ 500348 w 500788"/>
                <a:gd name="connsiteY3" fmla="*/ 176121 h 552695"/>
                <a:gd name="connsiteX4" fmla="*/ 493204 w 500788"/>
                <a:gd name="connsiteY4" fmla="*/ 214221 h 552695"/>
                <a:gd name="connsiteX5" fmla="*/ 464630 w 500788"/>
                <a:gd name="connsiteY5" fmla="*/ 254703 h 552695"/>
                <a:gd name="connsiteX6" fmla="*/ 440817 w 500788"/>
                <a:gd name="connsiteY6" fmla="*/ 295184 h 552695"/>
                <a:gd name="connsiteX7" fmla="*/ 412242 w 500788"/>
                <a:gd name="connsiteY7" fmla="*/ 357096 h 552695"/>
                <a:gd name="connsiteX8" fmla="*/ 369380 w 500788"/>
                <a:gd name="connsiteY8" fmla="*/ 416628 h 552695"/>
                <a:gd name="connsiteX9" fmla="*/ 309848 w 500788"/>
                <a:gd name="connsiteY9" fmla="*/ 449965 h 552695"/>
                <a:gd name="connsiteX10" fmla="*/ 228886 w 500788"/>
                <a:gd name="connsiteY10" fmla="*/ 485684 h 552695"/>
                <a:gd name="connsiteX11" fmla="*/ 174117 w 500788"/>
                <a:gd name="connsiteY11" fmla="*/ 528546 h 552695"/>
                <a:gd name="connsiteX12" fmla="*/ 116967 w 500788"/>
                <a:gd name="connsiteY12" fmla="*/ 552359 h 552695"/>
                <a:gd name="connsiteX13" fmla="*/ 45530 w 500788"/>
                <a:gd name="connsiteY13" fmla="*/ 540453 h 552695"/>
                <a:gd name="connsiteX14" fmla="*/ 7430 w 500788"/>
                <a:gd name="connsiteY14" fmla="*/ 511878 h 552695"/>
                <a:gd name="connsiteX15" fmla="*/ 5048 w 500788"/>
                <a:gd name="connsiteY15" fmla="*/ 469015 h 552695"/>
                <a:gd name="connsiteX16" fmla="*/ 62198 w 500788"/>
                <a:gd name="connsiteY16" fmla="*/ 435678 h 552695"/>
                <a:gd name="connsiteX17" fmla="*/ 136017 w 500788"/>
                <a:gd name="connsiteY17" fmla="*/ 433296 h 552695"/>
                <a:gd name="connsiteX18" fmla="*/ 221742 w 500788"/>
                <a:gd name="connsiteY18" fmla="*/ 435678 h 552695"/>
                <a:gd name="connsiteX19" fmla="*/ 290798 w 500788"/>
                <a:gd name="connsiteY19" fmla="*/ 409484 h 552695"/>
                <a:gd name="connsiteX20" fmla="*/ 343186 w 500788"/>
                <a:gd name="connsiteY20" fmla="*/ 380909 h 552695"/>
                <a:gd name="connsiteX21" fmla="*/ 357473 w 500788"/>
                <a:gd name="connsiteY21" fmla="*/ 338046 h 552695"/>
                <a:gd name="connsiteX22" fmla="*/ 350330 w 500788"/>
                <a:gd name="connsiteY22" fmla="*/ 302328 h 552695"/>
                <a:gd name="connsiteX23" fmla="*/ 312230 w 500788"/>
                <a:gd name="connsiteY23" fmla="*/ 292803 h 552695"/>
                <a:gd name="connsiteX24" fmla="*/ 276511 w 500788"/>
                <a:gd name="connsiteY24" fmla="*/ 273753 h 552695"/>
                <a:gd name="connsiteX25" fmla="*/ 283655 w 500788"/>
                <a:gd name="connsiteY25" fmla="*/ 238034 h 552695"/>
                <a:gd name="connsiteX26" fmla="*/ 333661 w 500788"/>
                <a:gd name="connsiteY26" fmla="*/ 228509 h 552695"/>
                <a:gd name="connsiteX27" fmla="*/ 359855 w 500788"/>
                <a:gd name="connsiteY27" fmla="*/ 247559 h 552695"/>
                <a:gd name="connsiteX28" fmla="*/ 371761 w 500788"/>
                <a:gd name="connsiteY28" fmla="*/ 278515 h 552695"/>
                <a:gd name="connsiteX29" fmla="*/ 378905 w 500788"/>
                <a:gd name="connsiteY29" fmla="*/ 321378 h 552695"/>
                <a:gd name="connsiteX30" fmla="*/ 390811 w 500788"/>
                <a:gd name="connsiteY30" fmla="*/ 271371 h 552695"/>
                <a:gd name="connsiteX31" fmla="*/ 431292 w 500788"/>
                <a:gd name="connsiteY31" fmla="*/ 233271 h 552695"/>
                <a:gd name="connsiteX32" fmla="*/ 450342 w 500788"/>
                <a:gd name="connsiteY32" fmla="*/ 214221 h 552695"/>
                <a:gd name="connsiteX33" fmla="*/ 450342 w 500788"/>
                <a:gd name="connsiteY33" fmla="*/ 145165 h 552695"/>
                <a:gd name="connsiteX34" fmla="*/ 440817 w 500788"/>
                <a:gd name="connsiteY34" fmla="*/ 111828 h 552695"/>
                <a:gd name="connsiteX35" fmla="*/ 412243 w 500788"/>
                <a:gd name="connsiteY35" fmla="*/ 92778 h 552695"/>
                <a:gd name="connsiteX36" fmla="*/ 371761 w 500788"/>
                <a:gd name="connsiteY36" fmla="*/ 88015 h 552695"/>
                <a:gd name="connsiteX37" fmla="*/ 324136 w 500788"/>
                <a:gd name="connsiteY37" fmla="*/ 64203 h 552695"/>
                <a:gd name="connsiteX38" fmla="*/ 316992 w 500788"/>
                <a:gd name="connsiteY38" fmla="*/ 33246 h 552695"/>
                <a:gd name="connsiteX39" fmla="*/ 352711 w 500788"/>
                <a:gd name="connsiteY39" fmla="*/ 4671 h 552695"/>
                <a:gd name="connsiteX40" fmla="*/ 393192 w 500788"/>
                <a:gd name="connsiteY40" fmla="*/ 4671 h 552695"/>
                <a:gd name="connsiteX0" fmla="*/ 393192 w 500788"/>
                <a:gd name="connsiteY0" fmla="*/ 4671 h 552695"/>
                <a:gd name="connsiteX1" fmla="*/ 459866 w 500788"/>
                <a:gd name="connsiteY1" fmla="*/ 49915 h 552695"/>
                <a:gd name="connsiteX2" fmla="*/ 483680 w 500788"/>
                <a:gd name="connsiteY2" fmla="*/ 97540 h 552695"/>
                <a:gd name="connsiteX3" fmla="*/ 500348 w 500788"/>
                <a:gd name="connsiteY3" fmla="*/ 176121 h 552695"/>
                <a:gd name="connsiteX4" fmla="*/ 493204 w 500788"/>
                <a:gd name="connsiteY4" fmla="*/ 214221 h 552695"/>
                <a:gd name="connsiteX5" fmla="*/ 464630 w 500788"/>
                <a:gd name="connsiteY5" fmla="*/ 254703 h 552695"/>
                <a:gd name="connsiteX6" fmla="*/ 440817 w 500788"/>
                <a:gd name="connsiteY6" fmla="*/ 295184 h 552695"/>
                <a:gd name="connsiteX7" fmla="*/ 412242 w 500788"/>
                <a:gd name="connsiteY7" fmla="*/ 357096 h 552695"/>
                <a:gd name="connsiteX8" fmla="*/ 369380 w 500788"/>
                <a:gd name="connsiteY8" fmla="*/ 416628 h 552695"/>
                <a:gd name="connsiteX9" fmla="*/ 309848 w 500788"/>
                <a:gd name="connsiteY9" fmla="*/ 449965 h 552695"/>
                <a:gd name="connsiteX10" fmla="*/ 228886 w 500788"/>
                <a:gd name="connsiteY10" fmla="*/ 485684 h 552695"/>
                <a:gd name="connsiteX11" fmla="*/ 174117 w 500788"/>
                <a:gd name="connsiteY11" fmla="*/ 528546 h 552695"/>
                <a:gd name="connsiteX12" fmla="*/ 116967 w 500788"/>
                <a:gd name="connsiteY12" fmla="*/ 552359 h 552695"/>
                <a:gd name="connsiteX13" fmla="*/ 45530 w 500788"/>
                <a:gd name="connsiteY13" fmla="*/ 540453 h 552695"/>
                <a:gd name="connsiteX14" fmla="*/ 7430 w 500788"/>
                <a:gd name="connsiteY14" fmla="*/ 511878 h 552695"/>
                <a:gd name="connsiteX15" fmla="*/ 5048 w 500788"/>
                <a:gd name="connsiteY15" fmla="*/ 469015 h 552695"/>
                <a:gd name="connsiteX16" fmla="*/ 62198 w 500788"/>
                <a:gd name="connsiteY16" fmla="*/ 435678 h 552695"/>
                <a:gd name="connsiteX17" fmla="*/ 136017 w 500788"/>
                <a:gd name="connsiteY17" fmla="*/ 433296 h 552695"/>
                <a:gd name="connsiteX18" fmla="*/ 221742 w 500788"/>
                <a:gd name="connsiteY18" fmla="*/ 435678 h 552695"/>
                <a:gd name="connsiteX19" fmla="*/ 290798 w 500788"/>
                <a:gd name="connsiteY19" fmla="*/ 409484 h 552695"/>
                <a:gd name="connsiteX20" fmla="*/ 343186 w 500788"/>
                <a:gd name="connsiteY20" fmla="*/ 380909 h 552695"/>
                <a:gd name="connsiteX21" fmla="*/ 357473 w 500788"/>
                <a:gd name="connsiteY21" fmla="*/ 338046 h 552695"/>
                <a:gd name="connsiteX22" fmla="*/ 350330 w 500788"/>
                <a:gd name="connsiteY22" fmla="*/ 302328 h 552695"/>
                <a:gd name="connsiteX23" fmla="*/ 312230 w 500788"/>
                <a:gd name="connsiteY23" fmla="*/ 292803 h 552695"/>
                <a:gd name="connsiteX24" fmla="*/ 276511 w 500788"/>
                <a:gd name="connsiteY24" fmla="*/ 273753 h 552695"/>
                <a:gd name="connsiteX25" fmla="*/ 283655 w 500788"/>
                <a:gd name="connsiteY25" fmla="*/ 238034 h 552695"/>
                <a:gd name="connsiteX26" fmla="*/ 333661 w 500788"/>
                <a:gd name="connsiteY26" fmla="*/ 228509 h 552695"/>
                <a:gd name="connsiteX27" fmla="*/ 359855 w 500788"/>
                <a:gd name="connsiteY27" fmla="*/ 247559 h 552695"/>
                <a:gd name="connsiteX28" fmla="*/ 371761 w 500788"/>
                <a:gd name="connsiteY28" fmla="*/ 278515 h 552695"/>
                <a:gd name="connsiteX29" fmla="*/ 378905 w 500788"/>
                <a:gd name="connsiteY29" fmla="*/ 321378 h 552695"/>
                <a:gd name="connsiteX30" fmla="*/ 397955 w 500788"/>
                <a:gd name="connsiteY30" fmla="*/ 273752 h 552695"/>
                <a:gd name="connsiteX31" fmla="*/ 431292 w 500788"/>
                <a:gd name="connsiteY31" fmla="*/ 233271 h 552695"/>
                <a:gd name="connsiteX32" fmla="*/ 450342 w 500788"/>
                <a:gd name="connsiteY32" fmla="*/ 214221 h 552695"/>
                <a:gd name="connsiteX33" fmla="*/ 450342 w 500788"/>
                <a:gd name="connsiteY33" fmla="*/ 145165 h 552695"/>
                <a:gd name="connsiteX34" fmla="*/ 440817 w 500788"/>
                <a:gd name="connsiteY34" fmla="*/ 111828 h 552695"/>
                <a:gd name="connsiteX35" fmla="*/ 412243 w 500788"/>
                <a:gd name="connsiteY35" fmla="*/ 92778 h 552695"/>
                <a:gd name="connsiteX36" fmla="*/ 371761 w 500788"/>
                <a:gd name="connsiteY36" fmla="*/ 88015 h 552695"/>
                <a:gd name="connsiteX37" fmla="*/ 324136 w 500788"/>
                <a:gd name="connsiteY37" fmla="*/ 64203 h 552695"/>
                <a:gd name="connsiteX38" fmla="*/ 316992 w 500788"/>
                <a:gd name="connsiteY38" fmla="*/ 33246 h 552695"/>
                <a:gd name="connsiteX39" fmla="*/ 352711 w 500788"/>
                <a:gd name="connsiteY39" fmla="*/ 4671 h 552695"/>
                <a:gd name="connsiteX40" fmla="*/ 393192 w 500788"/>
                <a:gd name="connsiteY40" fmla="*/ 4671 h 552695"/>
                <a:gd name="connsiteX0" fmla="*/ 393192 w 500788"/>
                <a:gd name="connsiteY0" fmla="*/ 4671 h 552695"/>
                <a:gd name="connsiteX1" fmla="*/ 459866 w 500788"/>
                <a:gd name="connsiteY1" fmla="*/ 49915 h 552695"/>
                <a:gd name="connsiteX2" fmla="*/ 483680 w 500788"/>
                <a:gd name="connsiteY2" fmla="*/ 97540 h 552695"/>
                <a:gd name="connsiteX3" fmla="*/ 500348 w 500788"/>
                <a:gd name="connsiteY3" fmla="*/ 176121 h 552695"/>
                <a:gd name="connsiteX4" fmla="*/ 493204 w 500788"/>
                <a:gd name="connsiteY4" fmla="*/ 214221 h 552695"/>
                <a:gd name="connsiteX5" fmla="*/ 464630 w 500788"/>
                <a:gd name="connsiteY5" fmla="*/ 254703 h 552695"/>
                <a:gd name="connsiteX6" fmla="*/ 440817 w 500788"/>
                <a:gd name="connsiteY6" fmla="*/ 295184 h 552695"/>
                <a:gd name="connsiteX7" fmla="*/ 412242 w 500788"/>
                <a:gd name="connsiteY7" fmla="*/ 357096 h 552695"/>
                <a:gd name="connsiteX8" fmla="*/ 369380 w 500788"/>
                <a:gd name="connsiteY8" fmla="*/ 416628 h 552695"/>
                <a:gd name="connsiteX9" fmla="*/ 309848 w 500788"/>
                <a:gd name="connsiteY9" fmla="*/ 449965 h 552695"/>
                <a:gd name="connsiteX10" fmla="*/ 228886 w 500788"/>
                <a:gd name="connsiteY10" fmla="*/ 490446 h 552695"/>
                <a:gd name="connsiteX11" fmla="*/ 174117 w 500788"/>
                <a:gd name="connsiteY11" fmla="*/ 528546 h 552695"/>
                <a:gd name="connsiteX12" fmla="*/ 116967 w 500788"/>
                <a:gd name="connsiteY12" fmla="*/ 552359 h 552695"/>
                <a:gd name="connsiteX13" fmla="*/ 45530 w 500788"/>
                <a:gd name="connsiteY13" fmla="*/ 540453 h 552695"/>
                <a:gd name="connsiteX14" fmla="*/ 7430 w 500788"/>
                <a:gd name="connsiteY14" fmla="*/ 511878 h 552695"/>
                <a:gd name="connsiteX15" fmla="*/ 5048 w 500788"/>
                <a:gd name="connsiteY15" fmla="*/ 469015 h 552695"/>
                <a:gd name="connsiteX16" fmla="*/ 62198 w 500788"/>
                <a:gd name="connsiteY16" fmla="*/ 435678 h 552695"/>
                <a:gd name="connsiteX17" fmla="*/ 136017 w 500788"/>
                <a:gd name="connsiteY17" fmla="*/ 433296 h 552695"/>
                <a:gd name="connsiteX18" fmla="*/ 221742 w 500788"/>
                <a:gd name="connsiteY18" fmla="*/ 435678 h 552695"/>
                <a:gd name="connsiteX19" fmla="*/ 290798 w 500788"/>
                <a:gd name="connsiteY19" fmla="*/ 409484 h 552695"/>
                <a:gd name="connsiteX20" fmla="*/ 343186 w 500788"/>
                <a:gd name="connsiteY20" fmla="*/ 380909 h 552695"/>
                <a:gd name="connsiteX21" fmla="*/ 357473 w 500788"/>
                <a:gd name="connsiteY21" fmla="*/ 338046 h 552695"/>
                <a:gd name="connsiteX22" fmla="*/ 350330 w 500788"/>
                <a:gd name="connsiteY22" fmla="*/ 302328 h 552695"/>
                <a:gd name="connsiteX23" fmla="*/ 312230 w 500788"/>
                <a:gd name="connsiteY23" fmla="*/ 292803 h 552695"/>
                <a:gd name="connsiteX24" fmla="*/ 276511 w 500788"/>
                <a:gd name="connsiteY24" fmla="*/ 273753 h 552695"/>
                <a:gd name="connsiteX25" fmla="*/ 283655 w 500788"/>
                <a:gd name="connsiteY25" fmla="*/ 238034 h 552695"/>
                <a:gd name="connsiteX26" fmla="*/ 333661 w 500788"/>
                <a:gd name="connsiteY26" fmla="*/ 228509 h 552695"/>
                <a:gd name="connsiteX27" fmla="*/ 359855 w 500788"/>
                <a:gd name="connsiteY27" fmla="*/ 247559 h 552695"/>
                <a:gd name="connsiteX28" fmla="*/ 371761 w 500788"/>
                <a:gd name="connsiteY28" fmla="*/ 278515 h 552695"/>
                <a:gd name="connsiteX29" fmla="*/ 378905 w 500788"/>
                <a:gd name="connsiteY29" fmla="*/ 321378 h 552695"/>
                <a:gd name="connsiteX30" fmla="*/ 397955 w 500788"/>
                <a:gd name="connsiteY30" fmla="*/ 273752 h 552695"/>
                <a:gd name="connsiteX31" fmla="*/ 431292 w 500788"/>
                <a:gd name="connsiteY31" fmla="*/ 233271 h 552695"/>
                <a:gd name="connsiteX32" fmla="*/ 450342 w 500788"/>
                <a:gd name="connsiteY32" fmla="*/ 214221 h 552695"/>
                <a:gd name="connsiteX33" fmla="*/ 450342 w 500788"/>
                <a:gd name="connsiteY33" fmla="*/ 145165 h 552695"/>
                <a:gd name="connsiteX34" fmla="*/ 440817 w 500788"/>
                <a:gd name="connsiteY34" fmla="*/ 111828 h 552695"/>
                <a:gd name="connsiteX35" fmla="*/ 412243 w 500788"/>
                <a:gd name="connsiteY35" fmla="*/ 92778 h 552695"/>
                <a:gd name="connsiteX36" fmla="*/ 371761 w 500788"/>
                <a:gd name="connsiteY36" fmla="*/ 88015 h 552695"/>
                <a:gd name="connsiteX37" fmla="*/ 324136 w 500788"/>
                <a:gd name="connsiteY37" fmla="*/ 64203 h 552695"/>
                <a:gd name="connsiteX38" fmla="*/ 316992 w 500788"/>
                <a:gd name="connsiteY38" fmla="*/ 33246 h 552695"/>
                <a:gd name="connsiteX39" fmla="*/ 352711 w 500788"/>
                <a:gd name="connsiteY39" fmla="*/ 4671 h 552695"/>
                <a:gd name="connsiteX40" fmla="*/ 393192 w 500788"/>
                <a:gd name="connsiteY40" fmla="*/ 4671 h 552695"/>
                <a:gd name="connsiteX0" fmla="*/ 393192 w 500788"/>
                <a:gd name="connsiteY0" fmla="*/ 4671 h 552695"/>
                <a:gd name="connsiteX1" fmla="*/ 459866 w 500788"/>
                <a:gd name="connsiteY1" fmla="*/ 49915 h 552695"/>
                <a:gd name="connsiteX2" fmla="*/ 483680 w 500788"/>
                <a:gd name="connsiteY2" fmla="*/ 97540 h 552695"/>
                <a:gd name="connsiteX3" fmla="*/ 500348 w 500788"/>
                <a:gd name="connsiteY3" fmla="*/ 176121 h 552695"/>
                <a:gd name="connsiteX4" fmla="*/ 493204 w 500788"/>
                <a:gd name="connsiteY4" fmla="*/ 214221 h 552695"/>
                <a:gd name="connsiteX5" fmla="*/ 464630 w 500788"/>
                <a:gd name="connsiteY5" fmla="*/ 254703 h 552695"/>
                <a:gd name="connsiteX6" fmla="*/ 440817 w 500788"/>
                <a:gd name="connsiteY6" fmla="*/ 295184 h 552695"/>
                <a:gd name="connsiteX7" fmla="*/ 412242 w 500788"/>
                <a:gd name="connsiteY7" fmla="*/ 357096 h 552695"/>
                <a:gd name="connsiteX8" fmla="*/ 369380 w 500788"/>
                <a:gd name="connsiteY8" fmla="*/ 416628 h 552695"/>
                <a:gd name="connsiteX9" fmla="*/ 309848 w 500788"/>
                <a:gd name="connsiteY9" fmla="*/ 449965 h 552695"/>
                <a:gd name="connsiteX10" fmla="*/ 228886 w 500788"/>
                <a:gd name="connsiteY10" fmla="*/ 490446 h 552695"/>
                <a:gd name="connsiteX11" fmla="*/ 174117 w 500788"/>
                <a:gd name="connsiteY11" fmla="*/ 528546 h 552695"/>
                <a:gd name="connsiteX12" fmla="*/ 116967 w 500788"/>
                <a:gd name="connsiteY12" fmla="*/ 552359 h 552695"/>
                <a:gd name="connsiteX13" fmla="*/ 45530 w 500788"/>
                <a:gd name="connsiteY13" fmla="*/ 540453 h 552695"/>
                <a:gd name="connsiteX14" fmla="*/ 7430 w 500788"/>
                <a:gd name="connsiteY14" fmla="*/ 511878 h 552695"/>
                <a:gd name="connsiteX15" fmla="*/ 5048 w 500788"/>
                <a:gd name="connsiteY15" fmla="*/ 469015 h 552695"/>
                <a:gd name="connsiteX16" fmla="*/ 62198 w 500788"/>
                <a:gd name="connsiteY16" fmla="*/ 435678 h 552695"/>
                <a:gd name="connsiteX17" fmla="*/ 136017 w 500788"/>
                <a:gd name="connsiteY17" fmla="*/ 433296 h 552695"/>
                <a:gd name="connsiteX18" fmla="*/ 221742 w 500788"/>
                <a:gd name="connsiteY18" fmla="*/ 435678 h 552695"/>
                <a:gd name="connsiteX19" fmla="*/ 290798 w 500788"/>
                <a:gd name="connsiteY19" fmla="*/ 409484 h 552695"/>
                <a:gd name="connsiteX20" fmla="*/ 336042 w 500788"/>
                <a:gd name="connsiteY20" fmla="*/ 378528 h 552695"/>
                <a:gd name="connsiteX21" fmla="*/ 357473 w 500788"/>
                <a:gd name="connsiteY21" fmla="*/ 338046 h 552695"/>
                <a:gd name="connsiteX22" fmla="*/ 350330 w 500788"/>
                <a:gd name="connsiteY22" fmla="*/ 302328 h 552695"/>
                <a:gd name="connsiteX23" fmla="*/ 312230 w 500788"/>
                <a:gd name="connsiteY23" fmla="*/ 292803 h 552695"/>
                <a:gd name="connsiteX24" fmla="*/ 276511 w 500788"/>
                <a:gd name="connsiteY24" fmla="*/ 273753 h 552695"/>
                <a:gd name="connsiteX25" fmla="*/ 283655 w 500788"/>
                <a:gd name="connsiteY25" fmla="*/ 238034 h 552695"/>
                <a:gd name="connsiteX26" fmla="*/ 333661 w 500788"/>
                <a:gd name="connsiteY26" fmla="*/ 228509 h 552695"/>
                <a:gd name="connsiteX27" fmla="*/ 359855 w 500788"/>
                <a:gd name="connsiteY27" fmla="*/ 247559 h 552695"/>
                <a:gd name="connsiteX28" fmla="*/ 371761 w 500788"/>
                <a:gd name="connsiteY28" fmla="*/ 278515 h 552695"/>
                <a:gd name="connsiteX29" fmla="*/ 378905 w 500788"/>
                <a:gd name="connsiteY29" fmla="*/ 321378 h 552695"/>
                <a:gd name="connsiteX30" fmla="*/ 397955 w 500788"/>
                <a:gd name="connsiteY30" fmla="*/ 273752 h 552695"/>
                <a:gd name="connsiteX31" fmla="*/ 431292 w 500788"/>
                <a:gd name="connsiteY31" fmla="*/ 233271 h 552695"/>
                <a:gd name="connsiteX32" fmla="*/ 450342 w 500788"/>
                <a:gd name="connsiteY32" fmla="*/ 214221 h 552695"/>
                <a:gd name="connsiteX33" fmla="*/ 450342 w 500788"/>
                <a:gd name="connsiteY33" fmla="*/ 145165 h 552695"/>
                <a:gd name="connsiteX34" fmla="*/ 440817 w 500788"/>
                <a:gd name="connsiteY34" fmla="*/ 111828 h 552695"/>
                <a:gd name="connsiteX35" fmla="*/ 412243 w 500788"/>
                <a:gd name="connsiteY35" fmla="*/ 92778 h 552695"/>
                <a:gd name="connsiteX36" fmla="*/ 371761 w 500788"/>
                <a:gd name="connsiteY36" fmla="*/ 88015 h 552695"/>
                <a:gd name="connsiteX37" fmla="*/ 324136 w 500788"/>
                <a:gd name="connsiteY37" fmla="*/ 64203 h 552695"/>
                <a:gd name="connsiteX38" fmla="*/ 316992 w 500788"/>
                <a:gd name="connsiteY38" fmla="*/ 33246 h 552695"/>
                <a:gd name="connsiteX39" fmla="*/ 352711 w 500788"/>
                <a:gd name="connsiteY39" fmla="*/ 4671 h 552695"/>
                <a:gd name="connsiteX40" fmla="*/ 393192 w 500788"/>
                <a:gd name="connsiteY40" fmla="*/ 4671 h 552695"/>
                <a:gd name="connsiteX0" fmla="*/ 393192 w 500788"/>
                <a:gd name="connsiteY0" fmla="*/ 4671 h 552695"/>
                <a:gd name="connsiteX1" fmla="*/ 459866 w 500788"/>
                <a:gd name="connsiteY1" fmla="*/ 49915 h 552695"/>
                <a:gd name="connsiteX2" fmla="*/ 483680 w 500788"/>
                <a:gd name="connsiteY2" fmla="*/ 97540 h 552695"/>
                <a:gd name="connsiteX3" fmla="*/ 500348 w 500788"/>
                <a:gd name="connsiteY3" fmla="*/ 176121 h 552695"/>
                <a:gd name="connsiteX4" fmla="*/ 493204 w 500788"/>
                <a:gd name="connsiteY4" fmla="*/ 214221 h 552695"/>
                <a:gd name="connsiteX5" fmla="*/ 464630 w 500788"/>
                <a:gd name="connsiteY5" fmla="*/ 254703 h 552695"/>
                <a:gd name="connsiteX6" fmla="*/ 440817 w 500788"/>
                <a:gd name="connsiteY6" fmla="*/ 295184 h 552695"/>
                <a:gd name="connsiteX7" fmla="*/ 412242 w 500788"/>
                <a:gd name="connsiteY7" fmla="*/ 357096 h 552695"/>
                <a:gd name="connsiteX8" fmla="*/ 369380 w 500788"/>
                <a:gd name="connsiteY8" fmla="*/ 416628 h 552695"/>
                <a:gd name="connsiteX9" fmla="*/ 309848 w 500788"/>
                <a:gd name="connsiteY9" fmla="*/ 449965 h 552695"/>
                <a:gd name="connsiteX10" fmla="*/ 228886 w 500788"/>
                <a:gd name="connsiteY10" fmla="*/ 490446 h 552695"/>
                <a:gd name="connsiteX11" fmla="*/ 174117 w 500788"/>
                <a:gd name="connsiteY11" fmla="*/ 528546 h 552695"/>
                <a:gd name="connsiteX12" fmla="*/ 116967 w 500788"/>
                <a:gd name="connsiteY12" fmla="*/ 552359 h 552695"/>
                <a:gd name="connsiteX13" fmla="*/ 45530 w 500788"/>
                <a:gd name="connsiteY13" fmla="*/ 540453 h 552695"/>
                <a:gd name="connsiteX14" fmla="*/ 7430 w 500788"/>
                <a:gd name="connsiteY14" fmla="*/ 511878 h 552695"/>
                <a:gd name="connsiteX15" fmla="*/ 5048 w 500788"/>
                <a:gd name="connsiteY15" fmla="*/ 469015 h 552695"/>
                <a:gd name="connsiteX16" fmla="*/ 62198 w 500788"/>
                <a:gd name="connsiteY16" fmla="*/ 435678 h 552695"/>
                <a:gd name="connsiteX17" fmla="*/ 136017 w 500788"/>
                <a:gd name="connsiteY17" fmla="*/ 433296 h 552695"/>
                <a:gd name="connsiteX18" fmla="*/ 221742 w 500788"/>
                <a:gd name="connsiteY18" fmla="*/ 435678 h 552695"/>
                <a:gd name="connsiteX19" fmla="*/ 290798 w 500788"/>
                <a:gd name="connsiteY19" fmla="*/ 409484 h 552695"/>
                <a:gd name="connsiteX20" fmla="*/ 336042 w 500788"/>
                <a:gd name="connsiteY20" fmla="*/ 378528 h 552695"/>
                <a:gd name="connsiteX21" fmla="*/ 357473 w 500788"/>
                <a:gd name="connsiteY21" fmla="*/ 338046 h 552695"/>
                <a:gd name="connsiteX22" fmla="*/ 350330 w 500788"/>
                <a:gd name="connsiteY22" fmla="*/ 302328 h 552695"/>
                <a:gd name="connsiteX23" fmla="*/ 312230 w 500788"/>
                <a:gd name="connsiteY23" fmla="*/ 292803 h 552695"/>
                <a:gd name="connsiteX24" fmla="*/ 278892 w 500788"/>
                <a:gd name="connsiteY24" fmla="*/ 273753 h 552695"/>
                <a:gd name="connsiteX25" fmla="*/ 283655 w 500788"/>
                <a:gd name="connsiteY25" fmla="*/ 238034 h 552695"/>
                <a:gd name="connsiteX26" fmla="*/ 333661 w 500788"/>
                <a:gd name="connsiteY26" fmla="*/ 228509 h 552695"/>
                <a:gd name="connsiteX27" fmla="*/ 359855 w 500788"/>
                <a:gd name="connsiteY27" fmla="*/ 247559 h 552695"/>
                <a:gd name="connsiteX28" fmla="*/ 371761 w 500788"/>
                <a:gd name="connsiteY28" fmla="*/ 278515 h 552695"/>
                <a:gd name="connsiteX29" fmla="*/ 378905 w 500788"/>
                <a:gd name="connsiteY29" fmla="*/ 321378 h 552695"/>
                <a:gd name="connsiteX30" fmla="*/ 397955 w 500788"/>
                <a:gd name="connsiteY30" fmla="*/ 273752 h 552695"/>
                <a:gd name="connsiteX31" fmla="*/ 431292 w 500788"/>
                <a:gd name="connsiteY31" fmla="*/ 233271 h 552695"/>
                <a:gd name="connsiteX32" fmla="*/ 450342 w 500788"/>
                <a:gd name="connsiteY32" fmla="*/ 214221 h 552695"/>
                <a:gd name="connsiteX33" fmla="*/ 450342 w 500788"/>
                <a:gd name="connsiteY33" fmla="*/ 145165 h 552695"/>
                <a:gd name="connsiteX34" fmla="*/ 440817 w 500788"/>
                <a:gd name="connsiteY34" fmla="*/ 111828 h 552695"/>
                <a:gd name="connsiteX35" fmla="*/ 412243 w 500788"/>
                <a:gd name="connsiteY35" fmla="*/ 92778 h 552695"/>
                <a:gd name="connsiteX36" fmla="*/ 371761 w 500788"/>
                <a:gd name="connsiteY36" fmla="*/ 88015 h 552695"/>
                <a:gd name="connsiteX37" fmla="*/ 324136 w 500788"/>
                <a:gd name="connsiteY37" fmla="*/ 64203 h 552695"/>
                <a:gd name="connsiteX38" fmla="*/ 316992 w 500788"/>
                <a:gd name="connsiteY38" fmla="*/ 33246 h 552695"/>
                <a:gd name="connsiteX39" fmla="*/ 352711 w 500788"/>
                <a:gd name="connsiteY39" fmla="*/ 4671 h 552695"/>
                <a:gd name="connsiteX40" fmla="*/ 393192 w 500788"/>
                <a:gd name="connsiteY40" fmla="*/ 4671 h 552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00788" h="552695">
                  <a:moveTo>
                    <a:pt x="393192" y="4671"/>
                  </a:moveTo>
                  <a:cubicBezTo>
                    <a:pt x="411051" y="12212"/>
                    <a:pt x="444785" y="34437"/>
                    <a:pt x="459866" y="49915"/>
                  </a:cubicBezTo>
                  <a:cubicBezTo>
                    <a:pt x="474947" y="65393"/>
                    <a:pt x="476933" y="76506"/>
                    <a:pt x="483680" y="97540"/>
                  </a:cubicBezTo>
                  <a:cubicBezTo>
                    <a:pt x="490427" y="118574"/>
                    <a:pt x="498761" y="156674"/>
                    <a:pt x="500348" y="176121"/>
                  </a:cubicBezTo>
                  <a:cubicBezTo>
                    <a:pt x="501935" y="195568"/>
                    <a:pt x="499157" y="201124"/>
                    <a:pt x="493204" y="214221"/>
                  </a:cubicBezTo>
                  <a:cubicBezTo>
                    <a:pt x="487251" y="227318"/>
                    <a:pt x="473361" y="241209"/>
                    <a:pt x="464630" y="254703"/>
                  </a:cubicBezTo>
                  <a:cubicBezTo>
                    <a:pt x="455899" y="268197"/>
                    <a:pt x="449548" y="278118"/>
                    <a:pt x="440817" y="295184"/>
                  </a:cubicBezTo>
                  <a:cubicBezTo>
                    <a:pt x="432086" y="312250"/>
                    <a:pt x="424148" y="336855"/>
                    <a:pt x="412242" y="357096"/>
                  </a:cubicBezTo>
                  <a:cubicBezTo>
                    <a:pt x="400336" y="377337"/>
                    <a:pt x="386446" y="401150"/>
                    <a:pt x="369380" y="416628"/>
                  </a:cubicBezTo>
                  <a:cubicBezTo>
                    <a:pt x="352314" y="432106"/>
                    <a:pt x="333264" y="437662"/>
                    <a:pt x="309848" y="449965"/>
                  </a:cubicBezTo>
                  <a:cubicBezTo>
                    <a:pt x="286432" y="462268"/>
                    <a:pt x="251508" y="477349"/>
                    <a:pt x="228886" y="490446"/>
                  </a:cubicBezTo>
                  <a:cubicBezTo>
                    <a:pt x="206264" y="503543"/>
                    <a:pt x="192770" y="518227"/>
                    <a:pt x="174117" y="528546"/>
                  </a:cubicBezTo>
                  <a:cubicBezTo>
                    <a:pt x="155464" y="538865"/>
                    <a:pt x="138398" y="550375"/>
                    <a:pt x="116967" y="552359"/>
                  </a:cubicBezTo>
                  <a:cubicBezTo>
                    <a:pt x="95536" y="554343"/>
                    <a:pt x="63786" y="547200"/>
                    <a:pt x="45530" y="540453"/>
                  </a:cubicBezTo>
                  <a:cubicBezTo>
                    <a:pt x="27274" y="533706"/>
                    <a:pt x="14177" y="523784"/>
                    <a:pt x="7430" y="511878"/>
                  </a:cubicBezTo>
                  <a:cubicBezTo>
                    <a:pt x="683" y="499972"/>
                    <a:pt x="-4080" y="481715"/>
                    <a:pt x="5048" y="469015"/>
                  </a:cubicBezTo>
                  <a:cubicBezTo>
                    <a:pt x="14176" y="456315"/>
                    <a:pt x="40370" y="441631"/>
                    <a:pt x="62198" y="435678"/>
                  </a:cubicBezTo>
                  <a:cubicBezTo>
                    <a:pt x="84026" y="429725"/>
                    <a:pt x="109426" y="433296"/>
                    <a:pt x="136017" y="433296"/>
                  </a:cubicBezTo>
                  <a:cubicBezTo>
                    <a:pt x="162608" y="433296"/>
                    <a:pt x="195945" y="439647"/>
                    <a:pt x="221742" y="435678"/>
                  </a:cubicBezTo>
                  <a:cubicBezTo>
                    <a:pt x="247539" y="431709"/>
                    <a:pt x="271748" y="419009"/>
                    <a:pt x="290798" y="409484"/>
                  </a:cubicBezTo>
                  <a:cubicBezTo>
                    <a:pt x="309848" y="399959"/>
                    <a:pt x="324930" y="390434"/>
                    <a:pt x="336042" y="378528"/>
                  </a:cubicBezTo>
                  <a:cubicBezTo>
                    <a:pt x="347154" y="366622"/>
                    <a:pt x="355092" y="350746"/>
                    <a:pt x="357473" y="338046"/>
                  </a:cubicBezTo>
                  <a:cubicBezTo>
                    <a:pt x="359854" y="325346"/>
                    <a:pt x="357870" y="309868"/>
                    <a:pt x="350330" y="302328"/>
                  </a:cubicBezTo>
                  <a:cubicBezTo>
                    <a:pt x="342790" y="294788"/>
                    <a:pt x="324136" y="297565"/>
                    <a:pt x="312230" y="292803"/>
                  </a:cubicBezTo>
                  <a:cubicBezTo>
                    <a:pt x="300324" y="288041"/>
                    <a:pt x="283654" y="282881"/>
                    <a:pt x="278892" y="273753"/>
                  </a:cubicBezTo>
                  <a:cubicBezTo>
                    <a:pt x="274130" y="264625"/>
                    <a:pt x="274527" y="245575"/>
                    <a:pt x="283655" y="238034"/>
                  </a:cubicBezTo>
                  <a:cubicBezTo>
                    <a:pt x="292783" y="230493"/>
                    <a:pt x="320961" y="226922"/>
                    <a:pt x="333661" y="228509"/>
                  </a:cubicBezTo>
                  <a:cubicBezTo>
                    <a:pt x="346361" y="230096"/>
                    <a:pt x="353505" y="239225"/>
                    <a:pt x="359855" y="247559"/>
                  </a:cubicBezTo>
                  <a:cubicBezTo>
                    <a:pt x="366205" y="255893"/>
                    <a:pt x="368586" y="266212"/>
                    <a:pt x="371761" y="278515"/>
                  </a:cubicBezTo>
                  <a:cubicBezTo>
                    <a:pt x="374936" y="290818"/>
                    <a:pt x="374539" y="322172"/>
                    <a:pt x="378905" y="321378"/>
                  </a:cubicBezTo>
                  <a:cubicBezTo>
                    <a:pt x="383271" y="320584"/>
                    <a:pt x="389224" y="288437"/>
                    <a:pt x="397955" y="273752"/>
                  </a:cubicBezTo>
                  <a:cubicBezTo>
                    <a:pt x="406686" y="259068"/>
                    <a:pt x="422561" y="243193"/>
                    <a:pt x="431292" y="233271"/>
                  </a:cubicBezTo>
                  <a:cubicBezTo>
                    <a:pt x="440023" y="223349"/>
                    <a:pt x="447167" y="228905"/>
                    <a:pt x="450342" y="214221"/>
                  </a:cubicBezTo>
                  <a:cubicBezTo>
                    <a:pt x="453517" y="199537"/>
                    <a:pt x="451929" y="162230"/>
                    <a:pt x="450342" y="145165"/>
                  </a:cubicBezTo>
                  <a:cubicBezTo>
                    <a:pt x="448755" y="128100"/>
                    <a:pt x="447167" y="120559"/>
                    <a:pt x="440817" y="111828"/>
                  </a:cubicBezTo>
                  <a:cubicBezTo>
                    <a:pt x="434467" y="103097"/>
                    <a:pt x="423752" y="96747"/>
                    <a:pt x="412243" y="92778"/>
                  </a:cubicBezTo>
                  <a:cubicBezTo>
                    <a:pt x="400734" y="88809"/>
                    <a:pt x="386445" y="92777"/>
                    <a:pt x="371761" y="88015"/>
                  </a:cubicBezTo>
                  <a:cubicBezTo>
                    <a:pt x="357077" y="83253"/>
                    <a:pt x="333264" y="73331"/>
                    <a:pt x="324136" y="64203"/>
                  </a:cubicBezTo>
                  <a:cubicBezTo>
                    <a:pt x="315008" y="55075"/>
                    <a:pt x="312230" y="43168"/>
                    <a:pt x="316992" y="33246"/>
                  </a:cubicBezTo>
                  <a:cubicBezTo>
                    <a:pt x="321754" y="23324"/>
                    <a:pt x="340011" y="9434"/>
                    <a:pt x="352711" y="4671"/>
                  </a:cubicBezTo>
                  <a:cubicBezTo>
                    <a:pt x="365411" y="-92"/>
                    <a:pt x="375333" y="-2870"/>
                    <a:pt x="393192" y="467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81634"/>
                </a:gs>
                <a:gs pos="50000">
                  <a:srgbClr val="181634"/>
                </a:gs>
                <a:gs pos="100000">
                  <a:srgbClr val="3F3987"/>
                </a:gs>
              </a:gsLst>
              <a:lin ang="16200000" scaled="1"/>
              <a:tileRect/>
            </a:gradFill>
            <a:ln w="19050">
              <a:solidFill>
                <a:srgbClr val="898FC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67" name="任意多边形 1266"/>
            <p:cNvSpPr/>
            <p:nvPr/>
          </p:nvSpPr>
          <p:spPr>
            <a:xfrm>
              <a:off x="7352319" y="3757452"/>
              <a:ext cx="813432" cy="805621"/>
            </a:xfrm>
            <a:custGeom>
              <a:avLst/>
              <a:gdLst>
                <a:gd name="connsiteX0" fmla="*/ 698266 w 816481"/>
                <a:gd name="connsiteY0" fmla="*/ 419193 h 808578"/>
                <a:gd name="connsiteX1" fmla="*/ 767322 w 816481"/>
                <a:gd name="connsiteY1" fmla="*/ 359661 h 808578"/>
                <a:gd name="connsiteX2" fmla="*/ 807804 w 816481"/>
                <a:gd name="connsiteY2" fmla="*/ 281080 h 808578"/>
                <a:gd name="connsiteX3" fmla="*/ 814947 w 816481"/>
                <a:gd name="connsiteY3" fmla="*/ 157255 h 808578"/>
                <a:gd name="connsiteX4" fmla="*/ 786372 w 816481"/>
                <a:gd name="connsiteY4" fmla="*/ 47718 h 808578"/>
                <a:gd name="connsiteX5" fmla="*/ 724460 w 816481"/>
                <a:gd name="connsiteY5" fmla="*/ 2474 h 808578"/>
                <a:gd name="connsiteX6" fmla="*/ 643497 w 816481"/>
                <a:gd name="connsiteY6" fmla="*/ 9618 h 808578"/>
                <a:gd name="connsiteX7" fmla="*/ 600635 w 816481"/>
                <a:gd name="connsiteY7" fmla="*/ 40574 h 808578"/>
                <a:gd name="connsiteX8" fmla="*/ 624447 w 816481"/>
                <a:gd name="connsiteY8" fmla="*/ 90580 h 808578"/>
                <a:gd name="connsiteX9" fmla="*/ 695885 w 816481"/>
                <a:gd name="connsiteY9" fmla="*/ 116774 h 808578"/>
                <a:gd name="connsiteX10" fmla="*/ 743510 w 816481"/>
                <a:gd name="connsiteY10" fmla="*/ 138205 h 808578"/>
                <a:gd name="connsiteX11" fmla="*/ 753035 w 816481"/>
                <a:gd name="connsiteY11" fmla="*/ 212024 h 808578"/>
                <a:gd name="connsiteX12" fmla="*/ 714935 w 816481"/>
                <a:gd name="connsiteY12" fmla="*/ 316799 h 808578"/>
                <a:gd name="connsiteX13" fmla="*/ 664929 w 816481"/>
                <a:gd name="connsiteY13" fmla="*/ 378711 h 808578"/>
                <a:gd name="connsiteX14" fmla="*/ 603016 w 816481"/>
                <a:gd name="connsiteY14" fmla="*/ 423955 h 808578"/>
                <a:gd name="connsiteX15" fmla="*/ 545866 w 816481"/>
                <a:gd name="connsiteY15" fmla="*/ 483486 h 808578"/>
                <a:gd name="connsiteX16" fmla="*/ 436329 w 816481"/>
                <a:gd name="connsiteY16" fmla="*/ 581118 h 808578"/>
                <a:gd name="connsiteX17" fmla="*/ 360129 w 816481"/>
                <a:gd name="connsiteY17" fmla="*/ 638268 h 808578"/>
                <a:gd name="connsiteX18" fmla="*/ 293454 w 816481"/>
                <a:gd name="connsiteY18" fmla="*/ 685893 h 808578"/>
                <a:gd name="connsiteX19" fmla="*/ 222016 w 816481"/>
                <a:gd name="connsiteY19" fmla="*/ 714468 h 808578"/>
                <a:gd name="connsiteX20" fmla="*/ 191060 w 816481"/>
                <a:gd name="connsiteY20" fmla="*/ 697799 h 808578"/>
                <a:gd name="connsiteX21" fmla="*/ 133910 w 816481"/>
                <a:gd name="connsiteY21" fmla="*/ 647793 h 808578"/>
                <a:gd name="connsiteX22" fmla="*/ 55329 w 816481"/>
                <a:gd name="connsiteY22" fmla="*/ 645411 h 808578"/>
                <a:gd name="connsiteX23" fmla="*/ 12466 w 816481"/>
                <a:gd name="connsiteY23" fmla="*/ 678749 h 808578"/>
                <a:gd name="connsiteX24" fmla="*/ 2941 w 816481"/>
                <a:gd name="connsiteY24" fmla="*/ 726374 h 808578"/>
                <a:gd name="connsiteX25" fmla="*/ 57710 w 816481"/>
                <a:gd name="connsiteY25" fmla="*/ 781143 h 808578"/>
                <a:gd name="connsiteX26" fmla="*/ 136291 w 816481"/>
                <a:gd name="connsiteY26" fmla="*/ 802574 h 808578"/>
                <a:gd name="connsiteX27" fmla="*/ 274404 w 816481"/>
                <a:gd name="connsiteY27" fmla="*/ 802574 h 808578"/>
                <a:gd name="connsiteX28" fmla="*/ 362510 w 816481"/>
                <a:gd name="connsiteY28" fmla="*/ 733518 h 808578"/>
                <a:gd name="connsiteX29" fmla="*/ 467285 w 816481"/>
                <a:gd name="connsiteY29" fmla="*/ 659699 h 808578"/>
                <a:gd name="connsiteX30" fmla="*/ 574441 w 816481"/>
                <a:gd name="connsiteY30" fmla="*/ 554924 h 808578"/>
                <a:gd name="connsiteX31" fmla="*/ 650641 w 816481"/>
                <a:gd name="connsiteY31" fmla="*/ 485868 h 808578"/>
                <a:gd name="connsiteX32" fmla="*/ 698266 w 816481"/>
                <a:gd name="connsiteY32" fmla="*/ 419193 h 808578"/>
                <a:gd name="connsiteX0" fmla="*/ 698266 w 816481"/>
                <a:gd name="connsiteY0" fmla="*/ 419260 h 808645"/>
                <a:gd name="connsiteX1" fmla="*/ 767322 w 816481"/>
                <a:gd name="connsiteY1" fmla="*/ 359728 h 808645"/>
                <a:gd name="connsiteX2" fmla="*/ 807804 w 816481"/>
                <a:gd name="connsiteY2" fmla="*/ 281147 h 808645"/>
                <a:gd name="connsiteX3" fmla="*/ 814947 w 816481"/>
                <a:gd name="connsiteY3" fmla="*/ 157322 h 808645"/>
                <a:gd name="connsiteX4" fmla="*/ 786372 w 816481"/>
                <a:gd name="connsiteY4" fmla="*/ 47785 h 808645"/>
                <a:gd name="connsiteX5" fmla="*/ 724460 w 816481"/>
                <a:gd name="connsiteY5" fmla="*/ 2541 h 808645"/>
                <a:gd name="connsiteX6" fmla="*/ 643497 w 816481"/>
                <a:gd name="connsiteY6" fmla="*/ 9685 h 808645"/>
                <a:gd name="connsiteX7" fmla="*/ 603016 w 816481"/>
                <a:gd name="connsiteY7" fmla="*/ 43023 h 808645"/>
                <a:gd name="connsiteX8" fmla="*/ 624447 w 816481"/>
                <a:gd name="connsiteY8" fmla="*/ 90647 h 808645"/>
                <a:gd name="connsiteX9" fmla="*/ 695885 w 816481"/>
                <a:gd name="connsiteY9" fmla="*/ 116841 h 808645"/>
                <a:gd name="connsiteX10" fmla="*/ 743510 w 816481"/>
                <a:gd name="connsiteY10" fmla="*/ 138272 h 808645"/>
                <a:gd name="connsiteX11" fmla="*/ 753035 w 816481"/>
                <a:gd name="connsiteY11" fmla="*/ 212091 h 808645"/>
                <a:gd name="connsiteX12" fmla="*/ 714935 w 816481"/>
                <a:gd name="connsiteY12" fmla="*/ 316866 h 808645"/>
                <a:gd name="connsiteX13" fmla="*/ 664929 w 816481"/>
                <a:gd name="connsiteY13" fmla="*/ 378778 h 808645"/>
                <a:gd name="connsiteX14" fmla="*/ 603016 w 816481"/>
                <a:gd name="connsiteY14" fmla="*/ 424022 h 808645"/>
                <a:gd name="connsiteX15" fmla="*/ 545866 w 816481"/>
                <a:gd name="connsiteY15" fmla="*/ 483553 h 808645"/>
                <a:gd name="connsiteX16" fmla="*/ 436329 w 816481"/>
                <a:gd name="connsiteY16" fmla="*/ 581185 h 808645"/>
                <a:gd name="connsiteX17" fmla="*/ 360129 w 816481"/>
                <a:gd name="connsiteY17" fmla="*/ 638335 h 808645"/>
                <a:gd name="connsiteX18" fmla="*/ 293454 w 816481"/>
                <a:gd name="connsiteY18" fmla="*/ 685960 h 808645"/>
                <a:gd name="connsiteX19" fmla="*/ 222016 w 816481"/>
                <a:gd name="connsiteY19" fmla="*/ 714535 h 808645"/>
                <a:gd name="connsiteX20" fmla="*/ 191060 w 816481"/>
                <a:gd name="connsiteY20" fmla="*/ 697866 h 808645"/>
                <a:gd name="connsiteX21" fmla="*/ 133910 w 816481"/>
                <a:gd name="connsiteY21" fmla="*/ 647860 h 808645"/>
                <a:gd name="connsiteX22" fmla="*/ 55329 w 816481"/>
                <a:gd name="connsiteY22" fmla="*/ 645478 h 808645"/>
                <a:gd name="connsiteX23" fmla="*/ 12466 w 816481"/>
                <a:gd name="connsiteY23" fmla="*/ 678816 h 808645"/>
                <a:gd name="connsiteX24" fmla="*/ 2941 w 816481"/>
                <a:gd name="connsiteY24" fmla="*/ 726441 h 808645"/>
                <a:gd name="connsiteX25" fmla="*/ 57710 w 816481"/>
                <a:gd name="connsiteY25" fmla="*/ 781210 h 808645"/>
                <a:gd name="connsiteX26" fmla="*/ 136291 w 816481"/>
                <a:gd name="connsiteY26" fmla="*/ 802641 h 808645"/>
                <a:gd name="connsiteX27" fmla="*/ 274404 w 816481"/>
                <a:gd name="connsiteY27" fmla="*/ 802641 h 808645"/>
                <a:gd name="connsiteX28" fmla="*/ 362510 w 816481"/>
                <a:gd name="connsiteY28" fmla="*/ 733585 h 808645"/>
                <a:gd name="connsiteX29" fmla="*/ 467285 w 816481"/>
                <a:gd name="connsiteY29" fmla="*/ 659766 h 808645"/>
                <a:gd name="connsiteX30" fmla="*/ 574441 w 816481"/>
                <a:gd name="connsiteY30" fmla="*/ 554991 h 808645"/>
                <a:gd name="connsiteX31" fmla="*/ 650641 w 816481"/>
                <a:gd name="connsiteY31" fmla="*/ 485935 h 808645"/>
                <a:gd name="connsiteX32" fmla="*/ 698266 w 816481"/>
                <a:gd name="connsiteY32" fmla="*/ 419260 h 808645"/>
                <a:gd name="connsiteX0" fmla="*/ 698266 w 816481"/>
                <a:gd name="connsiteY0" fmla="*/ 419260 h 808645"/>
                <a:gd name="connsiteX1" fmla="*/ 767322 w 816481"/>
                <a:gd name="connsiteY1" fmla="*/ 359728 h 808645"/>
                <a:gd name="connsiteX2" fmla="*/ 807804 w 816481"/>
                <a:gd name="connsiteY2" fmla="*/ 281147 h 808645"/>
                <a:gd name="connsiteX3" fmla="*/ 814947 w 816481"/>
                <a:gd name="connsiteY3" fmla="*/ 157322 h 808645"/>
                <a:gd name="connsiteX4" fmla="*/ 786372 w 816481"/>
                <a:gd name="connsiteY4" fmla="*/ 47785 h 808645"/>
                <a:gd name="connsiteX5" fmla="*/ 724460 w 816481"/>
                <a:gd name="connsiteY5" fmla="*/ 2541 h 808645"/>
                <a:gd name="connsiteX6" fmla="*/ 643497 w 816481"/>
                <a:gd name="connsiteY6" fmla="*/ 9685 h 808645"/>
                <a:gd name="connsiteX7" fmla="*/ 603016 w 816481"/>
                <a:gd name="connsiteY7" fmla="*/ 43023 h 808645"/>
                <a:gd name="connsiteX8" fmla="*/ 624447 w 816481"/>
                <a:gd name="connsiteY8" fmla="*/ 90647 h 808645"/>
                <a:gd name="connsiteX9" fmla="*/ 700648 w 816481"/>
                <a:gd name="connsiteY9" fmla="*/ 109697 h 808645"/>
                <a:gd name="connsiteX10" fmla="*/ 743510 w 816481"/>
                <a:gd name="connsiteY10" fmla="*/ 138272 h 808645"/>
                <a:gd name="connsiteX11" fmla="*/ 753035 w 816481"/>
                <a:gd name="connsiteY11" fmla="*/ 212091 h 808645"/>
                <a:gd name="connsiteX12" fmla="*/ 714935 w 816481"/>
                <a:gd name="connsiteY12" fmla="*/ 316866 h 808645"/>
                <a:gd name="connsiteX13" fmla="*/ 664929 w 816481"/>
                <a:gd name="connsiteY13" fmla="*/ 378778 h 808645"/>
                <a:gd name="connsiteX14" fmla="*/ 603016 w 816481"/>
                <a:gd name="connsiteY14" fmla="*/ 424022 h 808645"/>
                <a:gd name="connsiteX15" fmla="*/ 545866 w 816481"/>
                <a:gd name="connsiteY15" fmla="*/ 483553 h 808645"/>
                <a:gd name="connsiteX16" fmla="*/ 436329 w 816481"/>
                <a:gd name="connsiteY16" fmla="*/ 581185 h 808645"/>
                <a:gd name="connsiteX17" fmla="*/ 360129 w 816481"/>
                <a:gd name="connsiteY17" fmla="*/ 638335 h 808645"/>
                <a:gd name="connsiteX18" fmla="*/ 293454 w 816481"/>
                <a:gd name="connsiteY18" fmla="*/ 685960 h 808645"/>
                <a:gd name="connsiteX19" fmla="*/ 222016 w 816481"/>
                <a:gd name="connsiteY19" fmla="*/ 714535 h 808645"/>
                <a:gd name="connsiteX20" fmla="*/ 191060 w 816481"/>
                <a:gd name="connsiteY20" fmla="*/ 697866 h 808645"/>
                <a:gd name="connsiteX21" fmla="*/ 133910 w 816481"/>
                <a:gd name="connsiteY21" fmla="*/ 647860 h 808645"/>
                <a:gd name="connsiteX22" fmla="*/ 55329 w 816481"/>
                <a:gd name="connsiteY22" fmla="*/ 645478 h 808645"/>
                <a:gd name="connsiteX23" fmla="*/ 12466 w 816481"/>
                <a:gd name="connsiteY23" fmla="*/ 678816 h 808645"/>
                <a:gd name="connsiteX24" fmla="*/ 2941 w 816481"/>
                <a:gd name="connsiteY24" fmla="*/ 726441 h 808645"/>
                <a:gd name="connsiteX25" fmla="*/ 57710 w 816481"/>
                <a:gd name="connsiteY25" fmla="*/ 781210 h 808645"/>
                <a:gd name="connsiteX26" fmla="*/ 136291 w 816481"/>
                <a:gd name="connsiteY26" fmla="*/ 802641 h 808645"/>
                <a:gd name="connsiteX27" fmla="*/ 274404 w 816481"/>
                <a:gd name="connsiteY27" fmla="*/ 802641 h 808645"/>
                <a:gd name="connsiteX28" fmla="*/ 362510 w 816481"/>
                <a:gd name="connsiteY28" fmla="*/ 733585 h 808645"/>
                <a:gd name="connsiteX29" fmla="*/ 467285 w 816481"/>
                <a:gd name="connsiteY29" fmla="*/ 659766 h 808645"/>
                <a:gd name="connsiteX30" fmla="*/ 574441 w 816481"/>
                <a:gd name="connsiteY30" fmla="*/ 554991 h 808645"/>
                <a:gd name="connsiteX31" fmla="*/ 650641 w 816481"/>
                <a:gd name="connsiteY31" fmla="*/ 485935 h 808645"/>
                <a:gd name="connsiteX32" fmla="*/ 698266 w 816481"/>
                <a:gd name="connsiteY32" fmla="*/ 419260 h 808645"/>
                <a:gd name="connsiteX0" fmla="*/ 698266 w 816481"/>
                <a:gd name="connsiteY0" fmla="*/ 419260 h 808645"/>
                <a:gd name="connsiteX1" fmla="*/ 767322 w 816481"/>
                <a:gd name="connsiteY1" fmla="*/ 359728 h 808645"/>
                <a:gd name="connsiteX2" fmla="*/ 807804 w 816481"/>
                <a:gd name="connsiteY2" fmla="*/ 281147 h 808645"/>
                <a:gd name="connsiteX3" fmla="*/ 814947 w 816481"/>
                <a:gd name="connsiteY3" fmla="*/ 157322 h 808645"/>
                <a:gd name="connsiteX4" fmla="*/ 786372 w 816481"/>
                <a:gd name="connsiteY4" fmla="*/ 47785 h 808645"/>
                <a:gd name="connsiteX5" fmla="*/ 724460 w 816481"/>
                <a:gd name="connsiteY5" fmla="*/ 2541 h 808645"/>
                <a:gd name="connsiteX6" fmla="*/ 643497 w 816481"/>
                <a:gd name="connsiteY6" fmla="*/ 9685 h 808645"/>
                <a:gd name="connsiteX7" fmla="*/ 603016 w 816481"/>
                <a:gd name="connsiteY7" fmla="*/ 43023 h 808645"/>
                <a:gd name="connsiteX8" fmla="*/ 624447 w 816481"/>
                <a:gd name="connsiteY8" fmla="*/ 90647 h 808645"/>
                <a:gd name="connsiteX9" fmla="*/ 700648 w 816481"/>
                <a:gd name="connsiteY9" fmla="*/ 109697 h 808645"/>
                <a:gd name="connsiteX10" fmla="*/ 736367 w 816481"/>
                <a:gd name="connsiteY10" fmla="*/ 138272 h 808645"/>
                <a:gd name="connsiteX11" fmla="*/ 753035 w 816481"/>
                <a:gd name="connsiteY11" fmla="*/ 212091 h 808645"/>
                <a:gd name="connsiteX12" fmla="*/ 714935 w 816481"/>
                <a:gd name="connsiteY12" fmla="*/ 316866 h 808645"/>
                <a:gd name="connsiteX13" fmla="*/ 664929 w 816481"/>
                <a:gd name="connsiteY13" fmla="*/ 378778 h 808645"/>
                <a:gd name="connsiteX14" fmla="*/ 603016 w 816481"/>
                <a:gd name="connsiteY14" fmla="*/ 424022 h 808645"/>
                <a:gd name="connsiteX15" fmla="*/ 545866 w 816481"/>
                <a:gd name="connsiteY15" fmla="*/ 483553 h 808645"/>
                <a:gd name="connsiteX16" fmla="*/ 436329 w 816481"/>
                <a:gd name="connsiteY16" fmla="*/ 581185 h 808645"/>
                <a:gd name="connsiteX17" fmla="*/ 360129 w 816481"/>
                <a:gd name="connsiteY17" fmla="*/ 638335 h 808645"/>
                <a:gd name="connsiteX18" fmla="*/ 293454 w 816481"/>
                <a:gd name="connsiteY18" fmla="*/ 685960 h 808645"/>
                <a:gd name="connsiteX19" fmla="*/ 222016 w 816481"/>
                <a:gd name="connsiteY19" fmla="*/ 714535 h 808645"/>
                <a:gd name="connsiteX20" fmla="*/ 191060 w 816481"/>
                <a:gd name="connsiteY20" fmla="*/ 697866 h 808645"/>
                <a:gd name="connsiteX21" fmla="*/ 133910 w 816481"/>
                <a:gd name="connsiteY21" fmla="*/ 647860 h 808645"/>
                <a:gd name="connsiteX22" fmla="*/ 55329 w 816481"/>
                <a:gd name="connsiteY22" fmla="*/ 645478 h 808645"/>
                <a:gd name="connsiteX23" fmla="*/ 12466 w 816481"/>
                <a:gd name="connsiteY23" fmla="*/ 678816 h 808645"/>
                <a:gd name="connsiteX24" fmla="*/ 2941 w 816481"/>
                <a:gd name="connsiteY24" fmla="*/ 726441 h 808645"/>
                <a:gd name="connsiteX25" fmla="*/ 57710 w 816481"/>
                <a:gd name="connsiteY25" fmla="*/ 781210 h 808645"/>
                <a:gd name="connsiteX26" fmla="*/ 136291 w 816481"/>
                <a:gd name="connsiteY26" fmla="*/ 802641 h 808645"/>
                <a:gd name="connsiteX27" fmla="*/ 274404 w 816481"/>
                <a:gd name="connsiteY27" fmla="*/ 802641 h 808645"/>
                <a:gd name="connsiteX28" fmla="*/ 362510 w 816481"/>
                <a:gd name="connsiteY28" fmla="*/ 733585 h 808645"/>
                <a:gd name="connsiteX29" fmla="*/ 467285 w 816481"/>
                <a:gd name="connsiteY29" fmla="*/ 659766 h 808645"/>
                <a:gd name="connsiteX30" fmla="*/ 574441 w 816481"/>
                <a:gd name="connsiteY30" fmla="*/ 554991 h 808645"/>
                <a:gd name="connsiteX31" fmla="*/ 650641 w 816481"/>
                <a:gd name="connsiteY31" fmla="*/ 485935 h 808645"/>
                <a:gd name="connsiteX32" fmla="*/ 698266 w 816481"/>
                <a:gd name="connsiteY32" fmla="*/ 419260 h 808645"/>
                <a:gd name="connsiteX0" fmla="*/ 698266 w 815345"/>
                <a:gd name="connsiteY0" fmla="*/ 419260 h 808645"/>
                <a:gd name="connsiteX1" fmla="*/ 767322 w 815345"/>
                <a:gd name="connsiteY1" fmla="*/ 359728 h 808645"/>
                <a:gd name="connsiteX2" fmla="*/ 800660 w 815345"/>
                <a:gd name="connsiteY2" fmla="*/ 281147 h 808645"/>
                <a:gd name="connsiteX3" fmla="*/ 814947 w 815345"/>
                <a:gd name="connsiteY3" fmla="*/ 157322 h 808645"/>
                <a:gd name="connsiteX4" fmla="*/ 786372 w 815345"/>
                <a:gd name="connsiteY4" fmla="*/ 47785 h 808645"/>
                <a:gd name="connsiteX5" fmla="*/ 724460 w 815345"/>
                <a:gd name="connsiteY5" fmla="*/ 2541 h 808645"/>
                <a:gd name="connsiteX6" fmla="*/ 643497 w 815345"/>
                <a:gd name="connsiteY6" fmla="*/ 9685 h 808645"/>
                <a:gd name="connsiteX7" fmla="*/ 603016 w 815345"/>
                <a:gd name="connsiteY7" fmla="*/ 43023 h 808645"/>
                <a:gd name="connsiteX8" fmla="*/ 624447 w 815345"/>
                <a:gd name="connsiteY8" fmla="*/ 90647 h 808645"/>
                <a:gd name="connsiteX9" fmla="*/ 700648 w 815345"/>
                <a:gd name="connsiteY9" fmla="*/ 109697 h 808645"/>
                <a:gd name="connsiteX10" fmla="*/ 736367 w 815345"/>
                <a:gd name="connsiteY10" fmla="*/ 138272 h 808645"/>
                <a:gd name="connsiteX11" fmla="*/ 753035 w 815345"/>
                <a:gd name="connsiteY11" fmla="*/ 212091 h 808645"/>
                <a:gd name="connsiteX12" fmla="*/ 714935 w 815345"/>
                <a:gd name="connsiteY12" fmla="*/ 316866 h 808645"/>
                <a:gd name="connsiteX13" fmla="*/ 664929 w 815345"/>
                <a:gd name="connsiteY13" fmla="*/ 378778 h 808645"/>
                <a:gd name="connsiteX14" fmla="*/ 603016 w 815345"/>
                <a:gd name="connsiteY14" fmla="*/ 424022 h 808645"/>
                <a:gd name="connsiteX15" fmla="*/ 545866 w 815345"/>
                <a:gd name="connsiteY15" fmla="*/ 483553 h 808645"/>
                <a:gd name="connsiteX16" fmla="*/ 436329 w 815345"/>
                <a:gd name="connsiteY16" fmla="*/ 581185 h 808645"/>
                <a:gd name="connsiteX17" fmla="*/ 360129 w 815345"/>
                <a:gd name="connsiteY17" fmla="*/ 638335 h 808645"/>
                <a:gd name="connsiteX18" fmla="*/ 293454 w 815345"/>
                <a:gd name="connsiteY18" fmla="*/ 685960 h 808645"/>
                <a:gd name="connsiteX19" fmla="*/ 222016 w 815345"/>
                <a:gd name="connsiteY19" fmla="*/ 714535 h 808645"/>
                <a:gd name="connsiteX20" fmla="*/ 191060 w 815345"/>
                <a:gd name="connsiteY20" fmla="*/ 697866 h 808645"/>
                <a:gd name="connsiteX21" fmla="*/ 133910 w 815345"/>
                <a:gd name="connsiteY21" fmla="*/ 647860 h 808645"/>
                <a:gd name="connsiteX22" fmla="*/ 55329 w 815345"/>
                <a:gd name="connsiteY22" fmla="*/ 645478 h 808645"/>
                <a:gd name="connsiteX23" fmla="*/ 12466 w 815345"/>
                <a:gd name="connsiteY23" fmla="*/ 678816 h 808645"/>
                <a:gd name="connsiteX24" fmla="*/ 2941 w 815345"/>
                <a:gd name="connsiteY24" fmla="*/ 726441 h 808645"/>
                <a:gd name="connsiteX25" fmla="*/ 57710 w 815345"/>
                <a:gd name="connsiteY25" fmla="*/ 781210 h 808645"/>
                <a:gd name="connsiteX26" fmla="*/ 136291 w 815345"/>
                <a:gd name="connsiteY26" fmla="*/ 802641 h 808645"/>
                <a:gd name="connsiteX27" fmla="*/ 274404 w 815345"/>
                <a:gd name="connsiteY27" fmla="*/ 802641 h 808645"/>
                <a:gd name="connsiteX28" fmla="*/ 362510 w 815345"/>
                <a:gd name="connsiteY28" fmla="*/ 733585 h 808645"/>
                <a:gd name="connsiteX29" fmla="*/ 467285 w 815345"/>
                <a:gd name="connsiteY29" fmla="*/ 659766 h 808645"/>
                <a:gd name="connsiteX30" fmla="*/ 574441 w 815345"/>
                <a:gd name="connsiteY30" fmla="*/ 554991 h 808645"/>
                <a:gd name="connsiteX31" fmla="*/ 650641 w 815345"/>
                <a:gd name="connsiteY31" fmla="*/ 485935 h 808645"/>
                <a:gd name="connsiteX32" fmla="*/ 698266 w 815345"/>
                <a:gd name="connsiteY32" fmla="*/ 419260 h 808645"/>
                <a:gd name="connsiteX0" fmla="*/ 698266 w 815391"/>
                <a:gd name="connsiteY0" fmla="*/ 419260 h 808645"/>
                <a:gd name="connsiteX1" fmla="*/ 760178 w 815391"/>
                <a:gd name="connsiteY1" fmla="*/ 354966 h 808645"/>
                <a:gd name="connsiteX2" fmla="*/ 800660 w 815391"/>
                <a:gd name="connsiteY2" fmla="*/ 281147 h 808645"/>
                <a:gd name="connsiteX3" fmla="*/ 814947 w 815391"/>
                <a:gd name="connsiteY3" fmla="*/ 157322 h 808645"/>
                <a:gd name="connsiteX4" fmla="*/ 786372 w 815391"/>
                <a:gd name="connsiteY4" fmla="*/ 47785 h 808645"/>
                <a:gd name="connsiteX5" fmla="*/ 724460 w 815391"/>
                <a:gd name="connsiteY5" fmla="*/ 2541 h 808645"/>
                <a:gd name="connsiteX6" fmla="*/ 643497 w 815391"/>
                <a:gd name="connsiteY6" fmla="*/ 9685 h 808645"/>
                <a:gd name="connsiteX7" fmla="*/ 603016 w 815391"/>
                <a:gd name="connsiteY7" fmla="*/ 43023 h 808645"/>
                <a:gd name="connsiteX8" fmla="*/ 624447 w 815391"/>
                <a:gd name="connsiteY8" fmla="*/ 90647 h 808645"/>
                <a:gd name="connsiteX9" fmla="*/ 700648 w 815391"/>
                <a:gd name="connsiteY9" fmla="*/ 109697 h 808645"/>
                <a:gd name="connsiteX10" fmla="*/ 736367 w 815391"/>
                <a:gd name="connsiteY10" fmla="*/ 138272 h 808645"/>
                <a:gd name="connsiteX11" fmla="*/ 753035 w 815391"/>
                <a:gd name="connsiteY11" fmla="*/ 212091 h 808645"/>
                <a:gd name="connsiteX12" fmla="*/ 714935 w 815391"/>
                <a:gd name="connsiteY12" fmla="*/ 316866 h 808645"/>
                <a:gd name="connsiteX13" fmla="*/ 664929 w 815391"/>
                <a:gd name="connsiteY13" fmla="*/ 378778 h 808645"/>
                <a:gd name="connsiteX14" fmla="*/ 603016 w 815391"/>
                <a:gd name="connsiteY14" fmla="*/ 424022 h 808645"/>
                <a:gd name="connsiteX15" fmla="*/ 545866 w 815391"/>
                <a:gd name="connsiteY15" fmla="*/ 483553 h 808645"/>
                <a:gd name="connsiteX16" fmla="*/ 436329 w 815391"/>
                <a:gd name="connsiteY16" fmla="*/ 581185 h 808645"/>
                <a:gd name="connsiteX17" fmla="*/ 360129 w 815391"/>
                <a:gd name="connsiteY17" fmla="*/ 638335 h 808645"/>
                <a:gd name="connsiteX18" fmla="*/ 293454 w 815391"/>
                <a:gd name="connsiteY18" fmla="*/ 685960 h 808645"/>
                <a:gd name="connsiteX19" fmla="*/ 222016 w 815391"/>
                <a:gd name="connsiteY19" fmla="*/ 714535 h 808645"/>
                <a:gd name="connsiteX20" fmla="*/ 191060 w 815391"/>
                <a:gd name="connsiteY20" fmla="*/ 697866 h 808645"/>
                <a:gd name="connsiteX21" fmla="*/ 133910 w 815391"/>
                <a:gd name="connsiteY21" fmla="*/ 647860 h 808645"/>
                <a:gd name="connsiteX22" fmla="*/ 55329 w 815391"/>
                <a:gd name="connsiteY22" fmla="*/ 645478 h 808645"/>
                <a:gd name="connsiteX23" fmla="*/ 12466 w 815391"/>
                <a:gd name="connsiteY23" fmla="*/ 678816 h 808645"/>
                <a:gd name="connsiteX24" fmla="*/ 2941 w 815391"/>
                <a:gd name="connsiteY24" fmla="*/ 726441 h 808645"/>
                <a:gd name="connsiteX25" fmla="*/ 57710 w 815391"/>
                <a:gd name="connsiteY25" fmla="*/ 781210 h 808645"/>
                <a:gd name="connsiteX26" fmla="*/ 136291 w 815391"/>
                <a:gd name="connsiteY26" fmla="*/ 802641 h 808645"/>
                <a:gd name="connsiteX27" fmla="*/ 274404 w 815391"/>
                <a:gd name="connsiteY27" fmla="*/ 802641 h 808645"/>
                <a:gd name="connsiteX28" fmla="*/ 362510 w 815391"/>
                <a:gd name="connsiteY28" fmla="*/ 733585 h 808645"/>
                <a:gd name="connsiteX29" fmla="*/ 467285 w 815391"/>
                <a:gd name="connsiteY29" fmla="*/ 659766 h 808645"/>
                <a:gd name="connsiteX30" fmla="*/ 574441 w 815391"/>
                <a:gd name="connsiteY30" fmla="*/ 554991 h 808645"/>
                <a:gd name="connsiteX31" fmla="*/ 650641 w 815391"/>
                <a:gd name="connsiteY31" fmla="*/ 485935 h 808645"/>
                <a:gd name="connsiteX32" fmla="*/ 698266 w 815391"/>
                <a:gd name="connsiteY32" fmla="*/ 419260 h 808645"/>
                <a:gd name="connsiteX0" fmla="*/ 703029 w 815391"/>
                <a:gd name="connsiteY0" fmla="*/ 424022 h 808645"/>
                <a:gd name="connsiteX1" fmla="*/ 760178 w 815391"/>
                <a:gd name="connsiteY1" fmla="*/ 354966 h 808645"/>
                <a:gd name="connsiteX2" fmla="*/ 800660 w 815391"/>
                <a:gd name="connsiteY2" fmla="*/ 281147 h 808645"/>
                <a:gd name="connsiteX3" fmla="*/ 814947 w 815391"/>
                <a:gd name="connsiteY3" fmla="*/ 157322 h 808645"/>
                <a:gd name="connsiteX4" fmla="*/ 786372 w 815391"/>
                <a:gd name="connsiteY4" fmla="*/ 47785 h 808645"/>
                <a:gd name="connsiteX5" fmla="*/ 724460 w 815391"/>
                <a:gd name="connsiteY5" fmla="*/ 2541 h 808645"/>
                <a:gd name="connsiteX6" fmla="*/ 643497 w 815391"/>
                <a:gd name="connsiteY6" fmla="*/ 9685 h 808645"/>
                <a:gd name="connsiteX7" fmla="*/ 603016 w 815391"/>
                <a:gd name="connsiteY7" fmla="*/ 43023 h 808645"/>
                <a:gd name="connsiteX8" fmla="*/ 624447 w 815391"/>
                <a:gd name="connsiteY8" fmla="*/ 90647 h 808645"/>
                <a:gd name="connsiteX9" fmla="*/ 700648 w 815391"/>
                <a:gd name="connsiteY9" fmla="*/ 109697 h 808645"/>
                <a:gd name="connsiteX10" fmla="*/ 736367 w 815391"/>
                <a:gd name="connsiteY10" fmla="*/ 138272 h 808645"/>
                <a:gd name="connsiteX11" fmla="*/ 753035 w 815391"/>
                <a:gd name="connsiteY11" fmla="*/ 212091 h 808645"/>
                <a:gd name="connsiteX12" fmla="*/ 714935 w 815391"/>
                <a:gd name="connsiteY12" fmla="*/ 316866 h 808645"/>
                <a:gd name="connsiteX13" fmla="*/ 664929 w 815391"/>
                <a:gd name="connsiteY13" fmla="*/ 378778 h 808645"/>
                <a:gd name="connsiteX14" fmla="*/ 603016 w 815391"/>
                <a:gd name="connsiteY14" fmla="*/ 424022 h 808645"/>
                <a:gd name="connsiteX15" fmla="*/ 545866 w 815391"/>
                <a:gd name="connsiteY15" fmla="*/ 483553 h 808645"/>
                <a:gd name="connsiteX16" fmla="*/ 436329 w 815391"/>
                <a:gd name="connsiteY16" fmla="*/ 581185 h 808645"/>
                <a:gd name="connsiteX17" fmla="*/ 360129 w 815391"/>
                <a:gd name="connsiteY17" fmla="*/ 638335 h 808645"/>
                <a:gd name="connsiteX18" fmla="*/ 293454 w 815391"/>
                <a:gd name="connsiteY18" fmla="*/ 685960 h 808645"/>
                <a:gd name="connsiteX19" fmla="*/ 222016 w 815391"/>
                <a:gd name="connsiteY19" fmla="*/ 714535 h 808645"/>
                <a:gd name="connsiteX20" fmla="*/ 191060 w 815391"/>
                <a:gd name="connsiteY20" fmla="*/ 697866 h 808645"/>
                <a:gd name="connsiteX21" fmla="*/ 133910 w 815391"/>
                <a:gd name="connsiteY21" fmla="*/ 647860 h 808645"/>
                <a:gd name="connsiteX22" fmla="*/ 55329 w 815391"/>
                <a:gd name="connsiteY22" fmla="*/ 645478 h 808645"/>
                <a:gd name="connsiteX23" fmla="*/ 12466 w 815391"/>
                <a:gd name="connsiteY23" fmla="*/ 678816 h 808645"/>
                <a:gd name="connsiteX24" fmla="*/ 2941 w 815391"/>
                <a:gd name="connsiteY24" fmla="*/ 726441 h 808645"/>
                <a:gd name="connsiteX25" fmla="*/ 57710 w 815391"/>
                <a:gd name="connsiteY25" fmla="*/ 781210 h 808645"/>
                <a:gd name="connsiteX26" fmla="*/ 136291 w 815391"/>
                <a:gd name="connsiteY26" fmla="*/ 802641 h 808645"/>
                <a:gd name="connsiteX27" fmla="*/ 274404 w 815391"/>
                <a:gd name="connsiteY27" fmla="*/ 802641 h 808645"/>
                <a:gd name="connsiteX28" fmla="*/ 362510 w 815391"/>
                <a:gd name="connsiteY28" fmla="*/ 733585 h 808645"/>
                <a:gd name="connsiteX29" fmla="*/ 467285 w 815391"/>
                <a:gd name="connsiteY29" fmla="*/ 659766 h 808645"/>
                <a:gd name="connsiteX30" fmla="*/ 574441 w 815391"/>
                <a:gd name="connsiteY30" fmla="*/ 554991 h 808645"/>
                <a:gd name="connsiteX31" fmla="*/ 650641 w 815391"/>
                <a:gd name="connsiteY31" fmla="*/ 485935 h 808645"/>
                <a:gd name="connsiteX32" fmla="*/ 703029 w 815391"/>
                <a:gd name="connsiteY32" fmla="*/ 424022 h 808645"/>
                <a:gd name="connsiteX0" fmla="*/ 693504 w 815391"/>
                <a:gd name="connsiteY0" fmla="*/ 426403 h 808645"/>
                <a:gd name="connsiteX1" fmla="*/ 760178 w 815391"/>
                <a:gd name="connsiteY1" fmla="*/ 354966 h 808645"/>
                <a:gd name="connsiteX2" fmla="*/ 800660 w 815391"/>
                <a:gd name="connsiteY2" fmla="*/ 281147 h 808645"/>
                <a:gd name="connsiteX3" fmla="*/ 814947 w 815391"/>
                <a:gd name="connsiteY3" fmla="*/ 157322 h 808645"/>
                <a:gd name="connsiteX4" fmla="*/ 786372 w 815391"/>
                <a:gd name="connsiteY4" fmla="*/ 47785 h 808645"/>
                <a:gd name="connsiteX5" fmla="*/ 724460 w 815391"/>
                <a:gd name="connsiteY5" fmla="*/ 2541 h 808645"/>
                <a:gd name="connsiteX6" fmla="*/ 643497 w 815391"/>
                <a:gd name="connsiteY6" fmla="*/ 9685 h 808645"/>
                <a:gd name="connsiteX7" fmla="*/ 603016 w 815391"/>
                <a:gd name="connsiteY7" fmla="*/ 43023 h 808645"/>
                <a:gd name="connsiteX8" fmla="*/ 624447 w 815391"/>
                <a:gd name="connsiteY8" fmla="*/ 90647 h 808645"/>
                <a:gd name="connsiteX9" fmla="*/ 700648 w 815391"/>
                <a:gd name="connsiteY9" fmla="*/ 109697 h 808645"/>
                <a:gd name="connsiteX10" fmla="*/ 736367 w 815391"/>
                <a:gd name="connsiteY10" fmla="*/ 138272 h 808645"/>
                <a:gd name="connsiteX11" fmla="*/ 753035 w 815391"/>
                <a:gd name="connsiteY11" fmla="*/ 212091 h 808645"/>
                <a:gd name="connsiteX12" fmla="*/ 714935 w 815391"/>
                <a:gd name="connsiteY12" fmla="*/ 316866 h 808645"/>
                <a:gd name="connsiteX13" fmla="*/ 664929 w 815391"/>
                <a:gd name="connsiteY13" fmla="*/ 378778 h 808645"/>
                <a:gd name="connsiteX14" fmla="*/ 603016 w 815391"/>
                <a:gd name="connsiteY14" fmla="*/ 424022 h 808645"/>
                <a:gd name="connsiteX15" fmla="*/ 545866 w 815391"/>
                <a:gd name="connsiteY15" fmla="*/ 483553 h 808645"/>
                <a:gd name="connsiteX16" fmla="*/ 436329 w 815391"/>
                <a:gd name="connsiteY16" fmla="*/ 581185 h 808645"/>
                <a:gd name="connsiteX17" fmla="*/ 360129 w 815391"/>
                <a:gd name="connsiteY17" fmla="*/ 638335 h 808645"/>
                <a:gd name="connsiteX18" fmla="*/ 293454 w 815391"/>
                <a:gd name="connsiteY18" fmla="*/ 685960 h 808645"/>
                <a:gd name="connsiteX19" fmla="*/ 222016 w 815391"/>
                <a:gd name="connsiteY19" fmla="*/ 714535 h 808645"/>
                <a:gd name="connsiteX20" fmla="*/ 191060 w 815391"/>
                <a:gd name="connsiteY20" fmla="*/ 697866 h 808645"/>
                <a:gd name="connsiteX21" fmla="*/ 133910 w 815391"/>
                <a:gd name="connsiteY21" fmla="*/ 647860 h 808645"/>
                <a:gd name="connsiteX22" fmla="*/ 55329 w 815391"/>
                <a:gd name="connsiteY22" fmla="*/ 645478 h 808645"/>
                <a:gd name="connsiteX23" fmla="*/ 12466 w 815391"/>
                <a:gd name="connsiteY23" fmla="*/ 678816 h 808645"/>
                <a:gd name="connsiteX24" fmla="*/ 2941 w 815391"/>
                <a:gd name="connsiteY24" fmla="*/ 726441 h 808645"/>
                <a:gd name="connsiteX25" fmla="*/ 57710 w 815391"/>
                <a:gd name="connsiteY25" fmla="*/ 781210 h 808645"/>
                <a:gd name="connsiteX26" fmla="*/ 136291 w 815391"/>
                <a:gd name="connsiteY26" fmla="*/ 802641 h 808645"/>
                <a:gd name="connsiteX27" fmla="*/ 274404 w 815391"/>
                <a:gd name="connsiteY27" fmla="*/ 802641 h 808645"/>
                <a:gd name="connsiteX28" fmla="*/ 362510 w 815391"/>
                <a:gd name="connsiteY28" fmla="*/ 733585 h 808645"/>
                <a:gd name="connsiteX29" fmla="*/ 467285 w 815391"/>
                <a:gd name="connsiteY29" fmla="*/ 659766 h 808645"/>
                <a:gd name="connsiteX30" fmla="*/ 574441 w 815391"/>
                <a:gd name="connsiteY30" fmla="*/ 554991 h 808645"/>
                <a:gd name="connsiteX31" fmla="*/ 650641 w 815391"/>
                <a:gd name="connsiteY31" fmla="*/ 485935 h 808645"/>
                <a:gd name="connsiteX32" fmla="*/ 693504 w 815391"/>
                <a:gd name="connsiteY32" fmla="*/ 426403 h 808645"/>
                <a:gd name="connsiteX0" fmla="*/ 693504 w 815391"/>
                <a:gd name="connsiteY0" fmla="*/ 426403 h 808645"/>
                <a:gd name="connsiteX1" fmla="*/ 760178 w 815391"/>
                <a:gd name="connsiteY1" fmla="*/ 354966 h 808645"/>
                <a:gd name="connsiteX2" fmla="*/ 800660 w 815391"/>
                <a:gd name="connsiteY2" fmla="*/ 281147 h 808645"/>
                <a:gd name="connsiteX3" fmla="*/ 814947 w 815391"/>
                <a:gd name="connsiteY3" fmla="*/ 157322 h 808645"/>
                <a:gd name="connsiteX4" fmla="*/ 786372 w 815391"/>
                <a:gd name="connsiteY4" fmla="*/ 47785 h 808645"/>
                <a:gd name="connsiteX5" fmla="*/ 724460 w 815391"/>
                <a:gd name="connsiteY5" fmla="*/ 2541 h 808645"/>
                <a:gd name="connsiteX6" fmla="*/ 643497 w 815391"/>
                <a:gd name="connsiteY6" fmla="*/ 9685 h 808645"/>
                <a:gd name="connsiteX7" fmla="*/ 603016 w 815391"/>
                <a:gd name="connsiteY7" fmla="*/ 43023 h 808645"/>
                <a:gd name="connsiteX8" fmla="*/ 624447 w 815391"/>
                <a:gd name="connsiteY8" fmla="*/ 90647 h 808645"/>
                <a:gd name="connsiteX9" fmla="*/ 700648 w 815391"/>
                <a:gd name="connsiteY9" fmla="*/ 109697 h 808645"/>
                <a:gd name="connsiteX10" fmla="*/ 736367 w 815391"/>
                <a:gd name="connsiteY10" fmla="*/ 138272 h 808645"/>
                <a:gd name="connsiteX11" fmla="*/ 753035 w 815391"/>
                <a:gd name="connsiteY11" fmla="*/ 212091 h 808645"/>
                <a:gd name="connsiteX12" fmla="*/ 714935 w 815391"/>
                <a:gd name="connsiteY12" fmla="*/ 316866 h 808645"/>
                <a:gd name="connsiteX13" fmla="*/ 664929 w 815391"/>
                <a:gd name="connsiteY13" fmla="*/ 378778 h 808645"/>
                <a:gd name="connsiteX14" fmla="*/ 603016 w 815391"/>
                <a:gd name="connsiteY14" fmla="*/ 424022 h 808645"/>
                <a:gd name="connsiteX15" fmla="*/ 545866 w 815391"/>
                <a:gd name="connsiteY15" fmla="*/ 483553 h 808645"/>
                <a:gd name="connsiteX16" fmla="*/ 436329 w 815391"/>
                <a:gd name="connsiteY16" fmla="*/ 581185 h 808645"/>
                <a:gd name="connsiteX17" fmla="*/ 360129 w 815391"/>
                <a:gd name="connsiteY17" fmla="*/ 638335 h 808645"/>
                <a:gd name="connsiteX18" fmla="*/ 293454 w 815391"/>
                <a:gd name="connsiteY18" fmla="*/ 685960 h 808645"/>
                <a:gd name="connsiteX19" fmla="*/ 222016 w 815391"/>
                <a:gd name="connsiteY19" fmla="*/ 714535 h 808645"/>
                <a:gd name="connsiteX20" fmla="*/ 191060 w 815391"/>
                <a:gd name="connsiteY20" fmla="*/ 697866 h 808645"/>
                <a:gd name="connsiteX21" fmla="*/ 133910 w 815391"/>
                <a:gd name="connsiteY21" fmla="*/ 647860 h 808645"/>
                <a:gd name="connsiteX22" fmla="*/ 55329 w 815391"/>
                <a:gd name="connsiteY22" fmla="*/ 645478 h 808645"/>
                <a:gd name="connsiteX23" fmla="*/ 12466 w 815391"/>
                <a:gd name="connsiteY23" fmla="*/ 678816 h 808645"/>
                <a:gd name="connsiteX24" fmla="*/ 2941 w 815391"/>
                <a:gd name="connsiteY24" fmla="*/ 726441 h 808645"/>
                <a:gd name="connsiteX25" fmla="*/ 57710 w 815391"/>
                <a:gd name="connsiteY25" fmla="*/ 781210 h 808645"/>
                <a:gd name="connsiteX26" fmla="*/ 136291 w 815391"/>
                <a:gd name="connsiteY26" fmla="*/ 802641 h 808645"/>
                <a:gd name="connsiteX27" fmla="*/ 274404 w 815391"/>
                <a:gd name="connsiteY27" fmla="*/ 802641 h 808645"/>
                <a:gd name="connsiteX28" fmla="*/ 362510 w 815391"/>
                <a:gd name="connsiteY28" fmla="*/ 733585 h 808645"/>
                <a:gd name="connsiteX29" fmla="*/ 462522 w 815391"/>
                <a:gd name="connsiteY29" fmla="*/ 650241 h 808645"/>
                <a:gd name="connsiteX30" fmla="*/ 574441 w 815391"/>
                <a:gd name="connsiteY30" fmla="*/ 554991 h 808645"/>
                <a:gd name="connsiteX31" fmla="*/ 650641 w 815391"/>
                <a:gd name="connsiteY31" fmla="*/ 485935 h 808645"/>
                <a:gd name="connsiteX32" fmla="*/ 693504 w 815391"/>
                <a:gd name="connsiteY32" fmla="*/ 426403 h 808645"/>
                <a:gd name="connsiteX0" fmla="*/ 693504 w 815391"/>
                <a:gd name="connsiteY0" fmla="*/ 426403 h 805621"/>
                <a:gd name="connsiteX1" fmla="*/ 760178 w 815391"/>
                <a:gd name="connsiteY1" fmla="*/ 354966 h 805621"/>
                <a:gd name="connsiteX2" fmla="*/ 800660 w 815391"/>
                <a:gd name="connsiteY2" fmla="*/ 281147 h 805621"/>
                <a:gd name="connsiteX3" fmla="*/ 814947 w 815391"/>
                <a:gd name="connsiteY3" fmla="*/ 157322 h 805621"/>
                <a:gd name="connsiteX4" fmla="*/ 786372 w 815391"/>
                <a:gd name="connsiteY4" fmla="*/ 47785 h 805621"/>
                <a:gd name="connsiteX5" fmla="*/ 724460 w 815391"/>
                <a:gd name="connsiteY5" fmla="*/ 2541 h 805621"/>
                <a:gd name="connsiteX6" fmla="*/ 643497 w 815391"/>
                <a:gd name="connsiteY6" fmla="*/ 9685 h 805621"/>
                <a:gd name="connsiteX7" fmla="*/ 603016 w 815391"/>
                <a:gd name="connsiteY7" fmla="*/ 43023 h 805621"/>
                <a:gd name="connsiteX8" fmla="*/ 624447 w 815391"/>
                <a:gd name="connsiteY8" fmla="*/ 90647 h 805621"/>
                <a:gd name="connsiteX9" fmla="*/ 700648 w 815391"/>
                <a:gd name="connsiteY9" fmla="*/ 109697 h 805621"/>
                <a:gd name="connsiteX10" fmla="*/ 736367 w 815391"/>
                <a:gd name="connsiteY10" fmla="*/ 138272 h 805621"/>
                <a:gd name="connsiteX11" fmla="*/ 753035 w 815391"/>
                <a:gd name="connsiteY11" fmla="*/ 212091 h 805621"/>
                <a:gd name="connsiteX12" fmla="*/ 714935 w 815391"/>
                <a:gd name="connsiteY12" fmla="*/ 316866 h 805621"/>
                <a:gd name="connsiteX13" fmla="*/ 664929 w 815391"/>
                <a:gd name="connsiteY13" fmla="*/ 378778 h 805621"/>
                <a:gd name="connsiteX14" fmla="*/ 603016 w 815391"/>
                <a:gd name="connsiteY14" fmla="*/ 424022 h 805621"/>
                <a:gd name="connsiteX15" fmla="*/ 545866 w 815391"/>
                <a:gd name="connsiteY15" fmla="*/ 483553 h 805621"/>
                <a:gd name="connsiteX16" fmla="*/ 436329 w 815391"/>
                <a:gd name="connsiteY16" fmla="*/ 581185 h 805621"/>
                <a:gd name="connsiteX17" fmla="*/ 360129 w 815391"/>
                <a:gd name="connsiteY17" fmla="*/ 638335 h 805621"/>
                <a:gd name="connsiteX18" fmla="*/ 293454 w 815391"/>
                <a:gd name="connsiteY18" fmla="*/ 685960 h 805621"/>
                <a:gd name="connsiteX19" fmla="*/ 222016 w 815391"/>
                <a:gd name="connsiteY19" fmla="*/ 714535 h 805621"/>
                <a:gd name="connsiteX20" fmla="*/ 191060 w 815391"/>
                <a:gd name="connsiteY20" fmla="*/ 697866 h 805621"/>
                <a:gd name="connsiteX21" fmla="*/ 133910 w 815391"/>
                <a:gd name="connsiteY21" fmla="*/ 647860 h 805621"/>
                <a:gd name="connsiteX22" fmla="*/ 55329 w 815391"/>
                <a:gd name="connsiteY22" fmla="*/ 645478 h 805621"/>
                <a:gd name="connsiteX23" fmla="*/ 12466 w 815391"/>
                <a:gd name="connsiteY23" fmla="*/ 678816 h 805621"/>
                <a:gd name="connsiteX24" fmla="*/ 2941 w 815391"/>
                <a:gd name="connsiteY24" fmla="*/ 726441 h 805621"/>
                <a:gd name="connsiteX25" fmla="*/ 57710 w 815391"/>
                <a:gd name="connsiteY25" fmla="*/ 781210 h 805621"/>
                <a:gd name="connsiteX26" fmla="*/ 136291 w 815391"/>
                <a:gd name="connsiteY26" fmla="*/ 802641 h 805621"/>
                <a:gd name="connsiteX27" fmla="*/ 264879 w 815391"/>
                <a:gd name="connsiteY27" fmla="*/ 797879 h 805621"/>
                <a:gd name="connsiteX28" fmla="*/ 362510 w 815391"/>
                <a:gd name="connsiteY28" fmla="*/ 733585 h 805621"/>
                <a:gd name="connsiteX29" fmla="*/ 462522 w 815391"/>
                <a:gd name="connsiteY29" fmla="*/ 650241 h 805621"/>
                <a:gd name="connsiteX30" fmla="*/ 574441 w 815391"/>
                <a:gd name="connsiteY30" fmla="*/ 554991 h 805621"/>
                <a:gd name="connsiteX31" fmla="*/ 650641 w 815391"/>
                <a:gd name="connsiteY31" fmla="*/ 485935 h 805621"/>
                <a:gd name="connsiteX32" fmla="*/ 693504 w 815391"/>
                <a:gd name="connsiteY32" fmla="*/ 426403 h 805621"/>
                <a:gd name="connsiteX0" fmla="*/ 691545 w 813432"/>
                <a:gd name="connsiteY0" fmla="*/ 426403 h 805621"/>
                <a:gd name="connsiteX1" fmla="*/ 758219 w 813432"/>
                <a:gd name="connsiteY1" fmla="*/ 354966 h 805621"/>
                <a:gd name="connsiteX2" fmla="*/ 798701 w 813432"/>
                <a:gd name="connsiteY2" fmla="*/ 281147 h 805621"/>
                <a:gd name="connsiteX3" fmla="*/ 812988 w 813432"/>
                <a:gd name="connsiteY3" fmla="*/ 157322 h 805621"/>
                <a:gd name="connsiteX4" fmla="*/ 784413 w 813432"/>
                <a:gd name="connsiteY4" fmla="*/ 47785 h 805621"/>
                <a:gd name="connsiteX5" fmla="*/ 722501 w 813432"/>
                <a:gd name="connsiteY5" fmla="*/ 2541 h 805621"/>
                <a:gd name="connsiteX6" fmla="*/ 641538 w 813432"/>
                <a:gd name="connsiteY6" fmla="*/ 9685 h 805621"/>
                <a:gd name="connsiteX7" fmla="*/ 601057 w 813432"/>
                <a:gd name="connsiteY7" fmla="*/ 43023 h 805621"/>
                <a:gd name="connsiteX8" fmla="*/ 622488 w 813432"/>
                <a:gd name="connsiteY8" fmla="*/ 90647 h 805621"/>
                <a:gd name="connsiteX9" fmla="*/ 698689 w 813432"/>
                <a:gd name="connsiteY9" fmla="*/ 109697 h 805621"/>
                <a:gd name="connsiteX10" fmla="*/ 734408 w 813432"/>
                <a:gd name="connsiteY10" fmla="*/ 138272 h 805621"/>
                <a:gd name="connsiteX11" fmla="*/ 751076 w 813432"/>
                <a:gd name="connsiteY11" fmla="*/ 212091 h 805621"/>
                <a:gd name="connsiteX12" fmla="*/ 712976 w 813432"/>
                <a:gd name="connsiteY12" fmla="*/ 316866 h 805621"/>
                <a:gd name="connsiteX13" fmla="*/ 662970 w 813432"/>
                <a:gd name="connsiteY13" fmla="*/ 378778 h 805621"/>
                <a:gd name="connsiteX14" fmla="*/ 601057 w 813432"/>
                <a:gd name="connsiteY14" fmla="*/ 424022 h 805621"/>
                <a:gd name="connsiteX15" fmla="*/ 543907 w 813432"/>
                <a:gd name="connsiteY15" fmla="*/ 483553 h 805621"/>
                <a:gd name="connsiteX16" fmla="*/ 434370 w 813432"/>
                <a:gd name="connsiteY16" fmla="*/ 581185 h 805621"/>
                <a:gd name="connsiteX17" fmla="*/ 358170 w 813432"/>
                <a:gd name="connsiteY17" fmla="*/ 638335 h 805621"/>
                <a:gd name="connsiteX18" fmla="*/ 291495 w 813432"/>
                <a:gd name="connsiteY18" fmla="*/ 685960 h 805621"/>
                <a:gd name="connsiteX19" fmla="*/ 220057 w 813432"/>
                <a:gd name="connsiteY19" fmla="*/ 714535 h 805621"/>
                <a:gd name="connsiteX20" fmla="*/ 189101 w 813432"/>
                <a:gd name="connsiteY20" fmla="*/ 697866 h 805621"/>
                <a:gd name="connsiteX21" fmla="*/ 131951 w 813432"/>
                <a:gd name="connsiteY21" fmla="*/ 647860 h 805621"/>
                <a:gd name="connsiteX22" fmla="*/ 53370 w 813432"/>
                <a:gd name="connsiteY22" fmla="*/ 645478 h 805621"/>
                <a:gd name="connsiteX23" fmla="*/ 10507 w 813432"/>
                <a:gd name="connsiteY23" fmla="*/ 678816 h 805621"/>
                <a:gd name="connsiteX24" fmla="*/ 3364 w 813432"/>
                <a:gd name="connsiteY24" fmla="*/ 738347 h 805621"/>
                <a:gd name="connsiteX25" fmla="*/ 55751 w 813432"/>
                <a:gd name="connsiteY25" fmla="*/ 781210 h 805621"/>
                <a:gd name="connsiteX26" fmla="*/ 134332 w 813432"/>
                <a:gd name="connsiteY26" fmla="*/ 802641 h 805621"/>
                <a:gd name="connsiteX27" fmla="*/ 262920 w 813432"/>
                <a:gd name="connsiteY27" fmla="*/ 797879 h 805621"/>
                <a:gd name="connsiteX28" fmla="*/ 360551 w 813432"/>
                <a:gd name="connsiteY28" fmla="*/ 733585 h 805621"/>
                <a:gd name="connsiteX29" fmla="*/ 460563 w 813432"/>
                <a:gd name="connsiteY29" fmla="*/ 650241 h 805621"/>
                <a:gd name="connsiteX30" fmla="*/ 572482 w 813432"/>
                <a:gd name="connsiteY30" fmla="*/ 554991 h 805621"/>
                <a:gd name="connsiteX31" fmla="*/ 648682 w 813432"/>
                <a:gd name="connsiteY31" fmla="*/ 485935 h 805621"/>
                <a:gd name="connsiteX32" fmla="*/ 691545 w 813432"/>
                <a:gd name="connsiteY32" fmla="*/ 426403 h 805621"/>
                <a:gd name="connsiteX0" fmla="*/ 691545 w 813432"/>
                <a:gd name="connsiteY0" fmla="*/ 426403 h 805621"/>
                <a:gd name="connsiteX1" fmla="*/ 758219 w 813432"/>
                <a:gd name="connsiteY1" fmla="*/ 354966 h 805621"/>
                <a:gd name="connsiteX2" fmla="*/ 798701 w 813432"/>
                <a:gd name="connsiteY2" fmla="*/ 281147 h 805621"/>
                <a:gd name="connsiteX3" fmla="*/ 812988 w 813432"/>
                <a:gd name="connsiteY3" fmla="*/ 157322 h 805621"/>
                <a:gd name="connsiteX4" fmla="*/ 784413 w 813432"/>
                <a:gd name="connsiteY4" fmla="*/ 47785 h 805621"/>
                <a:gd name="connsiteX5" fmla="*/ 722501 w 813432"/>
                <a:gd name="connsiteY5" fmla="*/ 2541 h 805621"/>
                <a:gd name="connsiteX6" fmla="*/ 641538 w 813432"/>
                <a:gd name="connsiteY6" fmla="*/ 9685 h 805621"/>
                <a:gd name="connsiteX7" fmla="*/ 601057 w 813432"/>
                <a:gd name="connsiteY7" fmla="*/ 43023 h 805621"/>
                <a:gd name="connsiteX8" fmla="*/ 622488 w 813432"/>
                <a:gd name="connsiteY8" fmla="*/ 90647 h 805621"/>
                <a:gd name="connsiteX9" fmla="*/ 698689 w 813432"/>
                <a:gd name="connsiteY9" fmla="*/ 109697 h 805621"/>
                <a:gd name="connsiteX10" fmla="*/ 734408 w 813432"/>
                <a:gd name="connsiteY10" fmla="*/ 138272 h 805621"/>
                <a:gd name="connsiteX11" fmla="*/ 751076 w 813432"/>
                <a:gd name="connsiteY11" fmla="*/ 212091 h 805621"/>
                <a:gd name="connsiteX12" fmla="*/ 712976 w 813432"/>
                <a:gd name="connsiteY12" fmla="*/ 316866 h 805621"/>
                <a:gd name="connsiteX13" fmla="*/ 662970 w 813432"/>
                <a:gd name="connsiteY13" fmla="*/ 378778 h 805621"/>
                <a:gd name="connsiteX14" fmla="*/ 601057 w 813432"/>
                <a:gd name="connsiteY14" fmla="*/ 424022 h 805621"/>
                <a:gd name="connsiteX15" fmla="*/ 543907 w 813432"/>
                <a:gd name="connsiteY15" fmla="*/ 483553 h 805621"/>
                <a:gd name="connsiteX16" fmla="*/ 434370 w 813432"/>
                <a:gd name="connsiteY16" fmla="*/ 581185 h 805621"/>
                <a:gd name="connsiteX17" fmla="*/ 358170 w 813432"/>
                <a:gd name="connsiteY17" fmla="*/ 638335 h 805621"/>
                <a:gd name="connsiteX18" fmla="*/ 291495 w 813432"/>
                <a:gd name="connsiteY18" fmla="*/ 685960 h 805621"/>
                <a:gd name="connsiteX19" fmla="*/ 220057 w 813432"/>
                <a:gd name="connsiteY19" fmla="*/ 714535 h 805621"/>
                <a:gd name="connsiteX20" fmla="*/ 189101 w 813432"/>
                <a:gd name="connsiteY20" fmla="*/ 697866 h 805621"/>
                <a:gd name="connsiteX21" fmla="*/ 124808 w 813432"/>
                <a:gd name="connsiteY21" fmla="*/ 643097 h 805621"/>
                <a:gd name="connsiteX22" fmla="*/ 53370 w 813432"/>
                <a:gd name="connsiteY22" fmla="*/ 645478 h 805621"/>
                <a:gd name="connsiteX23" fmla="*/ 10507 w 813432"/>
                <a:gd name="connsiteY23" fmla="*/ 678816 h 805621"/>
                <a:gd name="connsiteX24" fmla="*/ 3364 w 813432"/>
                <a:gd name="connsiteY24" fmla="*/ 738347 h 805621"/>
                <a:gd name="connsiteX25" fmla="*/ 55751 w 813432"/>
                <a:gd name="connsiteY25" fmla="*/ 781210 h 805621"/>
                <a:gd name="connsiteX26" fmla="*/ 134332 w 813432"/>
                <a:gd name="connsiteY26" fmla="*/ 802641 h 805621"/>
                <a:gd name="connsiteX27" fmla="*/ 262920 w 813432"/>
                <a:gd name="connsiteY27" fmla="*/ 797879 h 805621"/>
                <a:gd name="connsiteX28" fmla="*/ 360551 w 813432"/>
                <a:gd name="connsiteY28" fmla="*/ 733585 h 805621"/>
                <a:gd name="connsiteX29" fmla="*/ 460563 w 813432"/>
                <a:gd name="connsiteY29" fmla="*/ 650241 h 805621"/>
                <a:gd name="connsiteX30" fmla="*/ 572482 w 813432"/>
                <a:gd name="connsiteY30" fmla="*/ 554991 h 805621"/>
                <a:gd name="connsiteX31" fmla="*/ 648682 w 813432"/>
                <a:gd name="connsiteY31" fmla="*/ 485935 h 805621"/>
                <a:gd name="connsiteX32" fmla="*/ 691545 w 813432"/>
                <a:gd name="connsiteY32" fmla="*/ 426403 h 805621"/>
                <a:gd name="connsiteX0" fmla="*/ 691545 w 813432"/>
                <a:gd name="connsiteY0" fmla="*/ 426403 h 805621"/>
                <a:gd name="connsiteX1" fmla="*/ 758219 w 813432"/>
                <a:gd name="connsiteY1" fmla="*/ 354966 h 805621"/>
                <a:gd name="connsiteX2" fmla="*/ 798701 w 813432"/>
                <a:gd name="connsiteY2" fmla="*/ 281147 h 805621"/>
                <a:gd name="connsiteX3" fmla="*/ 812988 w 813432"/>
                <a:gd name="connsiteY3" fmla="*/ 157322 h 805621"/>
                <a:gd name="connsiteX4" fmla="*/ 784413 w 813432"/>
                <a:gd name="connsiteY4" fmla="*/ 47785 h 805621"/>
                <a:gd name="connsiteX5" fmla="*/ 722501 w 813432"/>
                <a:gd name="connsiteY5" fmla="*/ 2541 h 805621"/>
                <a:gd name="connsiteX6" fmla="*/ 641538 w 813432"/>
                <a:gd name="connsiteY6" fmla="*/ 9685 h 805621"/>
                <a:gd name="connsiteX7" fmla="*/ 601057 w 813432"/>
                <a:gd name="connsiteY7" fmla="*/ 43023 h 805621"/>
                <a:gd name="connsiteX8" fmla="*/ 622488 w 813432"/>
                <a:gd name="connsiteY8" fmla="*/ 90647 h 805621"/>
                <a:gd name="connsiteX9" fmla="*/ 698689 w 813432"/>
                <a:gd name="connsiteY9" fmla="*/ 109697 h 805621"/>
                <a:gd name="connsiteX10" fmla="*/ 734408 w 813432"/>
                <a:gd name="connsiteY10" fmla="*/ 138272 h 805621"/>
                <a:gd name="connsiteX11" fmla="*/ 751076 w 813432"/>
                <a:gd name="connsiteY11" fmla="*/ 212091 h 805621"/>
                <a:gd name="connsiteX12" fmla="*/ 712976 w 813432"/>
                <a:gd name="connsiteY12" fmla="*/ 316866 h 805621"/>
                <a:gd name="connsiteX13" fmla="*/ 662970 w 813432"/>
                <a:gd name="connsiteY13" fmla="*/ 378778 h 805621"/>
                <a:gd name="connsiteX14" fmla="*/ 608200 w 813432"/>
                <a:gd name="connsiteY14" fmla="*/ 426404 h 805621"/>
                <a:gd name="connsiteX15" fmla="*/ 543907 w 813432"/>
                <a:gd name="connsiteY15" fmla="*/ 483553 h 805621"/>
                <a:gd name="connsiteX16" fmla="*/ 434370 w 813432"/>
                <a:gd name="connsiteY16" fmla="*/ 581185 h 805621"/>
                <a:gd name="connsiteX17" fmla="*/ 358170 w 813432"/>
                <a:gd name="connsiteY17" fmla="*/ 638335 h 805621"/>
                <a:gd name="connsiteX18" fmla="*/ 291495 w 813432"/>
                <a:gd name="connsiteY18" fmla="*/ 685960 h 805621"/>
                <a:gd name="connsiteX19" fmla="*/ 220057 w 813432"/>
                <a:gd name="connsiteY19" fmla="*/ 714535 h 805621"/>
                <a:gd name="connsiteX20" fmla="*/ 189101 w 813432"/>
                <a:gd name="connsiteY20" fmla="*/ 697866 h 805621"/>
                <a:gd name="connsiteX21" fmla="*/ 124808 w 813432"/>
                <a:gd name="connsiteY21" fmla="*/ 643097 h 805621"/>
                <a:gd name="connsiteX22" fmla="*/ 53370 w 813432"/>
                <a:gd name="connsiteY22" fmla="*/ 645478 h 805621"/>
                <a:gd name="connsiteX23" fmla="*/ 10507 w 813432"/>
                <a:gd name="connsiteY23" fmla="*/ 678816 h 805621"/>
                <a:gd name="connsiteX24" fmla="*/ 3364 w 813432"/>
                <a:gd name="connsiteY24" fmla="*/ 738347 h 805621"/>
                <a:gd name="connsiteX25" fmla="*/ 55751 w 813432"/>
                <a:gd name="connsiteY25" fmla="*/ 781210 h 805621"/>
                <a:gd name="connsiteX26" fmla="*/ 134332 w 813432"/>
                <a:gd name="connsiteY26" fmla="*/ 802641 h 805621"/>
                <a:gd name="connsiteX27" fmla="*/ 262920 w 813432"/>
                <a:gd name="connsiteY27" fmla="*/ 797879 h 805621"/>
                <a:gd name="connsiteX28" fmla="*/ 360551 w 813432"/>
                <a:gd name="connsiteY28" fmla="*/ 733585 h 805621"/>
                <a:gd name="connsiteX29" fmla="*/ 460563 w 813432"/>
                <a:gd name="connsiteY29" fmla="*/ 650241 h 805621"/>
                <a:gd name="connsiteX30" fmla="*/ 572482 w 813432"/>
                <a:gd name="connsiteY30" fmla="*/ 554991 h 805621"/>
                <a:gd name="connsiteX31" fmla="*/ 648682 w 813432"/>
                <a:gd name="connsiteY31" fmla="*/ 485935 h 805621"/>
                <a:gd name="connsiteX32" fmla="*/ 691545 w 813432"/>
                <a:gd name="connsiteY32" fmla="*/ 426403 h 805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13432" h="805621">
                  <a:moveTo>
                    <a:pt x="691545" y="426403"/>
                  </a:moveTo>
                  <a:cubicBezTo>
                    <a:pt x="709801" y="404575"/>
                    <a:pt x="740360" y="379175"/>
                    <a:pt x="758219" y="354966"/>
                  </a:cubicBezTo>
                  <a:cubicBezTo>
                    <a:pt x="776078" y="330757"/>
                    <a:pt x="789573" y="314088"/>
                    <a:pt x="798701" y="281147"/>
                  </a:cubicBezTo>
                  <a:cubicBezTo>
                    <a:pt x="807829" y="248206"/>
                    <a:pt x="815369" y="196216"/>
                    <a:pt x="812988" y="157322"/>
                  </a:cubicBezTo>
                  <a:cubicBezTo>
                    <a:pt x="810607" y="118428"/>
                    <a:pt x="799494" y="73582"/>
                    <a:pt x="784413" y="47785"/>
                  </a:cubicBezTo>
                  <a:cubicBezTo>
                    <a:pt x="769332" y="21988"/>
                    <a:pt x="746313" y="8891"/>
                    <a:pt x="722501" y="2541"/>
                  </a:cubicBezTo>
                  <a:cubicBezTo>
                    <a:pt x="698689" y="-3809"/>
                    <a:pt x="661779" y="2938"/>
                    <a:pt x="641538" y="9685"/>
                  </a:cubicBezTo>
                  <a:cubicBezTo>
                    <a:pt x="621297" y="16432"/>
                    <a:pt x="604232" y="29529"/>
                    <a:pt x="601057" y="43023"/>
                  </a:cubicBezTo>
                  <a:cubicBezTo>
                    <a:pt x="597882" y="56517"/>
                    <a:pt x="606216" y="79535"/>
                    <a:pt x="622488" y="90647"/>
                  </a:cubicBezTo>
                  <a:cubicBezTo>
                    <a:pt x="638760" y="101759"/>
                    <a:pt x="680036" y="101760"/>
                    <a:pt x="698689" y="109697"/>
                  </a:cubicBezTo>
                  <a:cubicBezTo>
                    <a:pt x="717342" y="117634"/>
                    <a:pt x="725677" y="121206"/>
                    <a:pt x="734408" y="138272"/>
                  </a:cubicBezTo>
                  <a:cubicBezTo>
                    <a:pt x="743139" y="155338"/>
                    <a:pt x="754648" y="182325"/>
                    <a:pt x="751076" y="212091"/>
                  </a:cubicBezTo>
                  <a:cubicBezTo>
                    <a:pt x="747504" y="241857"/>
                    <a:pt x="727660" y="289085"/>
                    <a:pt x="712976" y="316866"/>
                  </a:cubicBezTo>
                  <a:cubicBezTo>
                    <a:pt x="698292" y="344647"/>
                    <a:pt x="680433" y="360522"/>
                    <a:pt x="662970" y="378778"/>
                  </a:cubicBezTo>
                  <a:cubicBezTo>
                    <a:pt x="645507" y="397034"/>
                    <a:pt x="628044" y="408942"/>
                    <a:pt x="608200" y="426404"/>
                  </a:cubicBezTo>
                  <a:lnTo>
                    <a:pt x="543907" y="483553"/>
                  </a:lnTo>
                  <a:cubicBezTo>
                    <a:pt x="514935" y="509350"/>
                    <a:pt x="465326" y="555388"/>
                    <a:pt x="434370" y="581185"/>
                  </a:cubicBezTo>
                  <a:cubicBezTo>
                    <a:pt x="403414" y="606982"/>
                    <a:pt x="381982" y="620873"/>
                    <a:pt x="358170" y="638335"/>
                  </a:cubicBezTo>
                  <a:cubicBezTo>
                    <a:pt x="334358" y="655797"/>
                    <a:pt x="314514" y="673260"/>
                    <a:pt x="291495" y="685960"/>
                  </a:cubicBezTo>
                  <a:cubicBezTo>
                    <a:pt x="268476" y="698660"/>
                    <a:pt x="237123" y="712551"/>
                    <a:pt x="220057" y="714535"/>
                  </a:cubicBezTo>
                  <a:cubicBezTo>
                    <a:pt x="202991" y="716519"/>
                    <a:pt x="204976" y="709772"/>
                    <a:pt x="189101" y="697866"/>
                  </a:cubicBezTo>
                  <a:cubicBezTo>
                    <a:pt x="173226" y="685960"/>
                    <a:pt x="147430" y="651828"/>
                    <a:pt x="124808" y="643097"/>
                  </a:cubicBezTo>
                  <a:cubicBezTo>
                    <a:pt x="102186" y="634366"/>
                    <a:pt x="72420" y="639525"/>
                    <a:pt x="53370" y="645478"/>
                  </a:cubicBezTo>
                  <a:cubicBezTo>
                    <a:pt x="34320" y="651431"/>
                    <a:pt x="18841" y="663338"/>
                    <a:pt x="10507" y="678816"/>
                  </a:cubicBezTo>
                  <a:cubicBezTo>
                    <a:pt x="2173" y="694294"/>
                    <a:pt x="-4177" y="721281"/>
                    <a:pt x="3364" y="738347"/>
                  </a:cubicBezTo>
                  <a:cubicBezTo>
                    <a:pt x="10905" y="755413"/>
                    <a:pt x="33923" y="770494"/>
                    <a:pt x="55751" y="781210"/>
                  </a:cubicBezTo>
                  <a:cubicBezTo>
                    <a:pt x="77579" y="791926"/>
                    <a:pt x="99804" y="799863"/>
                    <a:pt x="134332" y="802641"/>
                  </a:cubicBezTo>
                  <a:cubicBezTo>
                    <a:pt x="168860" y="805419"/>
                    <a:pt x="225217" y="809388"/>
                    <a:pt x="262920" y="797879"/>
                  </a:cubicBezTo>
                  <a:cubicBezTo>
                    <a:pt x="300623" y="786370"/>
                    <a:pt x="327610" y="758191"/>
                    <a:pt x="360551" y="733585"/>
                  </a:cubicBezTo>
                  <a:cubicBezTo>
                    <a:pt x="393492" y="708979"/>
                    <a:pt x="425241" y="680007"/>
                    <a:pt x="460563" y="650241"/>
                  </a:cubicBezTo>
                  <a:cubicBezTo>
                    <a:pt x="495885" y="620475"/>
                    <a:pt x="541923" y="583963"/>
                    <a:pt x="572482" y="554991"/>
                  </a:cubicBezTo>
                  <a:cubicBezTo>
                    <a:pt x="603041" y="526019"/>
                    <a:pt x="628838" y="507366"/>
                    <a:pt x="648682" y="485935"/>
                  </a:cubicBezTo>
                  <a:cubicBezTo>
                    <a:pt x="668526" y="464504"/>
                    <a:pt x="673289" y="448231"/>
                    <a:pt x="691545" y="42640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81634"/>
                </a:gs>
                <a:gs pos="50000">
                  <a:srgbClr val="181634"/>
                </a:gs>
                <a:gs pos="100000">
                  <a:srgbClr val="3F3987"/>
                </a:gs>
              </a:gsLst>
              <a:lin ang="16200000" scaled="1"/>
              <a:tileRect/>
            </a:gradFill>
            <a:ln w="19050">
              <a:solidFill>
                <a:srgbClr val="898FC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68" name="任意多边形 1267"/>
            <p:cNvSpPr/>
            <p:nvPr/>
          </p:nvSpPr>
          <p:spPr>
            <a:xfrm>
              <a:off x="7167548" y="3882513"/>
              <a:ext cx="1384563" cy="828776"/>
            </a:xfrm>
            <a:custGeom>
              <a:avLst/>
              <a:gdLst>
                <a:gd name="connsiteX0" fmla="*/ 1080810 w 1387233"/>
                <a:gd name="connsiteY0" fmla="*/ 225143 h 825410"/>
                <a:gd name="connsiteX1" fmla="*/ 1009373 w 1387233"/>
                <a:gd name="connsiteY1" fmla="*/ 303725 h 825410"/>
                <a:gd name="connsiteX2" fmla="*/ 978416 w 1387233"/>
                <a:gd name="connsiteY2" fmla="*/ 356112 h 825410"/>
                <a:gd name="connsiteX3" fmla="*/ 918885 w 1387233"/>
                <a:gd name="connsiteY3" fmla="*/ 396593 h 825410"/>
                <a:gd name="connsiteX4" fmla="*/ 847448 w 1387233"/>
                <a:gd name="connsiteY4" fmla="*/ 444218 h 825410"/>
                <a:gd name="connsiteX5" fmla="*/ 764104 w 1387233"/>
                <a:gd name="connsiteY5" fmla="*/ 491843 h 825410"/>
                <a:gd name="connsiteX6" fmla="*/ 723623 w 1387233"/>
                <a:gd name="connsiteY6" fmla="*/ 534706 h 825410"/>
                <a:gd name="connsiteX7" fmla="*/ 678379 w 1387233"/>
                <a:gd name="connsiteY7" fmla="*/ 594237 h 825410"/>
                <a:gd name="connsiteX8" fmla="*/ 625991 w 1387233"/>
                <a:gd name="connsiteY8" fmla="*/ 658531 h 825410"/>
                <a:gd name="connsiteX9" fmla="*/ 528360 w 1387233"/>
                <a:gd name="connsiteY9" fmla="*/ 720443 h 825410"/>
                <a:gd name="connsiteX10" fmla="*/ 359291 w 1387233"/>
                <a:gd name="connsiteY10" fmla="*/ 739493 h 825410"/>
                <a:gd name="connsiteX11" fmla="*/ 271185 w 1387233"/>
                <a:gd name="connsiteY11" fmla="*/ 727587 h 825410"/>
                <a:gd name="connsiteX12" fmla="*/ 190223 w 1387233"/>
                <a:gd name="connsiteY12" fmla="*/ 682343 h 825410"/>
                <a:gd name="connsiteX13" fmla="*/ 114023 w 1387233"/>
                <a:gd name="connsiteY13" fmla="*/ 651387 h 825410"/>
                <a:gd name="connsiteX14" fmla="*/ 42585 w 1387233"/>
                <a:gd name="connsiteY14" fmla="*/ 663293 h 825410"/>
                <a:gd name="connsiteX15" fmla="*/ 2104 w 1387233"/>
                <a:gd name="connsiteY15" fmla="*/ 715681 h 825410"/>
                <a:gd name="connsiteX16" fmla="*/ 11629 w 1387233"/>
                <a:gd name="connsiteY16" fmla="*/ 782356 h 825410"/>
                <a:gd name="connsiteX17" fmla="*/ 61635 w 1387233"/>
                <a:gd name="connsiteY17" fmla="*/ 822837 h 825410"/>
                <a:gd name="connsiteX18" fmla="*/ 161648 w 1387233"/>
                <a:gd name="connsiteY18" fmla="*/ 818075 h 825410"/>
                <a:gd name="connsiteX19" fmla="*/ 223560 w 1387233"/>
                <a:gd name="connsiteY19" fmla="*/ 791881 h 825410"/>
                <a:gd name="connsiteX20" fmla="*/ 340241 w 1387233"/>
                <a:gd name="connsiteY20" fmla="*/ 799025 h 825410"/>
                <a:gd name="connsiteX21" fmla="*/ 502166 w 1387233"/>
                <a:gd name="connsiteY21" fmla="*/ 806168 h 825410"/>
                <a:gd name="connsiteX22" fmla="*/ 621229 w 1387233"/>
                <a:gd name="connsiteY22" fmla="*/ 756162 h 825410"/>
                <a:gd name="connsiteX23" fmla="*/ 728385 w 1387233"/>
                <a:gd name="connsiteY23" fmla="*/ 651387 h 825410"/>
                <a:gd name="connsiteX24" fmla="*/ 816491 w 1387233"/>
                <a:gd name="connsiteY24" fmla="*/ 548993 h 825410"/>
                <a:gd name="connsiteX25" fmla="*/ 928410 w 1387233"/>
                <a:gd name="connsiteY25" fmla="*/ 470412 h 825410"/>
                <a:gd name="connsiteX26" fmla="*/ 1021279 w 1387233"/>
                <a:gd name="connsiteY26" fmla="*/ 394212 h 825410"/>
                <a:gd name="connsiteX27" fmla="*/ 1095098 w 1387233"/>
                <a:gd name="connsiteY27" fmla="*/ 365637 h 825410"/>
                <a:gd name="connsiteX28" fmla="*/ 1207016 w 1387233"/>
                <a:gd name="connsiteY28" fmla="*/ 401356 h 825410"/>
                <a:gd name="connsiteX29" fmla="*/ 1311791 w 1387233"/>
                <a:gd name="connsiteY29" fmla="*/ 437075 h 825410"/>
                <a:gd name="connsiteX30" fmla="*/ 1380848 w 1387233"/>
                <a:gd name="connsiteY30" fmla="*/ 410881 h 825410"/>
                <a:gd name="connsiteX31" fmla="*/ 1376085 w 1387233"/>
                <a:gd name="connsiteY31" fmla="*/ 334681 h 825410"/>
                <a:gd name="connsiteX32" fmla="*/ 1309410 w 1387233"/>
                <a:gd name="connsiteY32" fmla="*/ 303725 h 825410"/>
                <a:gd name="connsiteX33" fmla="*/ 1233210 w 1387233"/>
                <a:gd name="connsiteY33" fmla="*/ 327537 h 825410"/>
                <a:gd name="connsiteX34" fmla="*/ 1154629 w 1387233"/>
                <a:gd name="connsiteY34" fmla="*/ 344206 h 825410"/>
                <a:gd name="connsiteX35" fmla="*/ 1114148 w 1387233"/>
                <a:gd name="connsiteY35" fmla="*/ 303725 h 825410"/>
                <a:gd name="connsiteX36" fmla="*/ 1140341 w 1387233"/>
                <a:gd name="connsiteY36" fmla="*/ 239431 h 825410"/>
                <a:gd name="connsiteX37" fmla="*/ 1233210 w 1387233"/>
                <a:gd name="connsiteY37" fmla="*/ 184662 h 825410"/>
                <a:gd name="connsiteX38" fmla="*/ 1292741 w 1387233"/>
                <a:gd name="connsiteY38" fmla="*/ 175137 h 825410"/>
                <a:gd name="connsiteX39" fmla="*/ 1311791 w 1387233"/>
                <a:gd name="connsiteY39" fmla="*/ 122750 h 825410"/>
                <a:gd name="connsiteX40" fmla="*/ 1280835 w 1387233"/>
                <a:gd name="connsiteY40" fmla="*/ 89412 h 825410"/>
                <a:gd name="connsiteX41" fmla="*/ 1247498 w 1387233"/>
                <a:gd name="connsiteY41" fmla="*/ 108462 h 825410"/>
                <a:gd name="connsiteX42" fmla="*/ 1216541 w 1387233"/>
                <a:gd name="connsiteY42" fmla="*/ 139418 h 825410"/>
                <a:gd name="connsiteX43" fmla="*/ 1183204 w 1387233"/>
                <a:gd name="connsiteY43" fmla="*/ 141800 h 825410"/>
                <a:gd name="connsiteX44" fmla="*/ 1183204 w 1387233"/>
                <a:gd name="connsiteY44" fmla="*/ 79887 h 825410"/>
                <a:gd name="connsiteX45" fmla="*/ 1154629 w 1387233"/>
                <a:gd name="connsiteY45" fmla="*/ 15593 h 825410"/>
                <a:gd name="connsiteX46" fmla="*/ 1076048 w 1387233"/>
                <a:gd name="connsiteY46" fmla="*/ 1306 h 825410"/>
                <a:gd name="connsiteX47" fmla="*/ 1030804 w 1387233"/>
                <a:gd name="connsiteY47" fmla="*/ 39406 h 825410"/>
                <a:gd name="connsiteX48" fmla="*/ 1054616 w 1387233"/>
                <a:gd name="connsiteY48" fmla="*/ 84650 h 825410"/>
                <a:gd name="connsiteX49" fmla="*/ 1116529 w 1387233"/>
                <a:gd name="connsiteY49" fmla="*/ 115606 h 825410"/>
                <a:gd name="connsiteX50" fmla="*/ 1109385 w 1387233"/>
                <a:gd name="connsiteY50" fmla="*/ 179900 h 825410"/>
                <a:gd name="connsiteX51" fmla="*/ 1080810 w 1387233"/>
                <a:gd name="connsiteY51" fmla="*/ 225143 h 825410"/>
                <a:gd name="connsiteX0" fmla="*/ 1080810 w 1387233"/>
                <a:gd name="connsiteY0" fmla="*/ 225143 h 825410"/>
                <a:gd name="connsiteX1" fmla="*/ 1009373 w 1387233"/>
                <a:gd name="connsiteY1" fmla="*/ 303725 h 825410"/>
                <a:gd name="connsiteX2" fmla="*/ 978416 w 1387233"/>
                <a:gd name="connsiteY2" fmla="*/ 356112 h 825410"/>
                <a:gd name="connsiteX3" fmla="*/ 918885 w 1387233"/>
                <a:gd name="connsiteY3" fmla="*/ 396593 h 825410"/>
                <a:gd name="connsiteX4" fmla="*/ 847448 w 1387233"/>
                <a:gd name="connsiteY4" fmla="*/ 444218 h 825410"/>
                <a:gd name="connsiteX5" fmla="*/ 764104 w 1387233"/>
                <a:gd name="connsiteY5" fmla="*/ 491843 h 825410"/>
                <a:gd name="connsiteX6" fmla="*/ 723623 w 1387233"/>
                <a:gd name="connsiteY6" fmla="*/ 534706 h 825410"/>
                <a:gd name="connsiteX7" fmla="*/ 678379 w 1387233"/>
                <a:gd name="connsiteY7" fmla="*/ 594237 h 825410"/>
                <a:gd name="connsiteX8" fmla="*/ 625991 w 1387233"/>
                <a:gd name="connsiteY8" fmla="*/ 658531 h 825410"/>
                <a:gd name="connsiteX9" fmla="*/ 528360 w 1387233"/>
                <a:gd name="connsiteY9" fmla="*/ 720443 h 825410"/>
                <a:gd name="connsiteX10" fmla="*/ 359291 w 1387233"/>
                <a:gd name="connsiteY10" fmla="*/ 739493 h 825410"/>
                <a:gd name="connsiteX11" fmla="*/ 271185 w 1387233"/>
                <a:gd name="connsiteY11" fmla="*/ 727587 h 825410"/>
                <a:gd name="connsiteX12" fmla="*/ 190223 w 1387233"/>
                <a:gd name="connsiteY12" fmla="*/ 682343 h 825410"/>
                <a:gd name="connsiteX13" fmla="*/ 114023 w 1387233"/>
                <a:gd name="connsiteY13" fmla="*/ 651387 h 825410"/>
                <a:gd name="connsiteX14" fmla="*/ 42585 w 1387233"/>
                <a:gd name="connsiteY14" fmla="*/ 663293 h 825410"/>
                <a:gd name="connsiteX15" fmla="*/ 2104 w 1387233"/>
                <a:gd name="connsiteY15" fmla="*/ 715681 h 825410"/>
                <a:gd name="connsiteX16" fmla="*/ 11629 w 1387233"/>
                <a:gd name="connsiteY16" fmla="*/ 782356 h 825410"/>
                <a:gd name="connsiteX17" fmla="*/ 61635 w 1387233"/>
                <a:gd name="connsiteY17" fmla="*/ 822837 h 825410"/>
                <a:gd name="connsiteX18" fmla="*/ 161648 w 1387233"/>
                <a:gd name="connsiteY18" fmla="*/ 818075 h 825410"/>
                <a:gd name="connsiteX19" fmla="*/ 223560 w 1387233"/>
                <a:gd name="connsiteY19" fmla="*/ 791881 h 825410"/>
                <a:gd name="connsiteX20" fmla="*/ 340241 w 1387233"/>
                <a:gd name="connsiteY20" fmla="*/ 799025 h 825410"/>
                <a:gd name="connsiteX21" fmla="*/ 502166 w 1387233"/>
                <a:gd name="connsiteY21" fmla="*/ 806168 h 825410"/>
                <a:gd name="connsiteX22" fmla="*/ 621229 w 1387233"/>
                <a:gd name="connsiteY22" fmla="*/ 756162 h 825410"/>
                <a:gd name="connsiteX23" fmla="*/ 728385 w 1387233"/>
                <a:gd name="connsiteY23" fmla="*/ 651387 h 825410"/>
                <a:gd name="connsiteX24" fmla="*/ 816491 w 1387233"/>
                <a:gd name="connsiteY24" fmla="*/ 548993 h 825410"/>
                <a:gd name="connsiteX25" fmla="*/ 928410 w 1387233"/>
                <a:gd name="connsiteY25" fmla="*/ 470412 h 825410"/>
                <a:gd name="connsiteX26" fmla="*/ 1021279 w 1387233"/>
                <a:gd name="connsiteY26" fmla="*/ 394212 h 825410"/>
                <a:gd name="connsiteX27" fmla="*/ 1095098 w 1387233"/>
                <a:gd name="connsiteY27" fmla="*/ 365637 h 825410"/>
                <a:gd name="connsiteX28" fmla="*/ 1207016 w 1387233"/>
                <a:gd name="connsiteY28" fmla="*/ 401356 h 825410"/>
                <a:gd name="connsiteX29" fmla="*/ 1311791 w 1387233"/>
                <a:gd name="connsiteY29" fmla="*/ 437075 h 825410"/>
                <a:gd name="connsiteX30" fmla="*/ 1380848 w 1387233"/>
                <a:gd name="connsiteY30" fmla="*/ 410881 h 825410"/>
                <a:gd name="connsiteX31" fmla="*/ 1376085 w 1387233"/>
                <a:gd name="connsiteY31" fmla="*/ 334681 h 825410"/>
                <a:gd name="connsiteX32" fmla="*/ 1309410 w 1387233"/>
                <a:gd name="connsiteY32" fmla="*/ 303725 h 825410"/>
                <a:gd name="connsiteX33" fmla="*/ 1233210 w 1387233"/>
                <a:gd name="connsiteY33" fmla="*/ 327537 h 825410"/>
                <a:gd name="connsiteX34" fmla="*/ 1154629 w 1387233"/>
                <a:gd name="connsiteY34" fmla="*/ 344206 h 825410"/>
                <a:gd name="connsiteX35" fmla="*/ 1114148 w 1387233"/>
                <a:gd name="connsiteY35" fmla="*/ 303725 h 825410"/>
                <a:gd name="connsiteX36" fmla="*/ 1140341 w 1387233"/>
                <a:gd name="connsiteY36" fmla="*/ 239431 h 825410"/>
                <a:gd name="connsiteX37" fmla="*/ 1233210 w 1387233"/>
                <a:gd name="connsiteY37" fmla="*/ 184662 h 825410"/>
                <a:gd name="connsiteX38" fmla="*/ 1292741 w 1387233"/>
                <a:gd name="connsiteY38" fmla="*/ 175137 h 825410"/>
                <a:gd name="connsiteX39" fmla="*/ 1311791 w 1387233"/>
                <a:gd name="connsiteY39" fmla="*/ 122750 h 825410"/>
                <a:gd name="connsiteX40" fmla="*/ 1280835 w 1387233"/>
                <a:gd name="connsiteY40" fmla="*/ 89412 h 825410"/>
                <a:gd name="connsiteX41" fmla="*/ 1247498 w 1387233"/>
                <a:gd name="connsiteY41" fmla="*/ 108462 h 825410"/>
                <a:gd name="connsiteX42" fmla="*/ 1216541 w 1387233"/>
                <a:gd name="connsiteY42" fmla="*/ 139418 h 825410"/>
                <a:gd name="connsiteX43" fmla="*/ 1183204 w 1387233"/>
                <a:gd name="connsiteY43" fmla="*/ 141800 h 825410"/>
                <a:gd name="connsiteX44" fmla="*/ 1183204 w 1387233"/>
                <a:gd name="connsiteY44" fmla="*/ 79887 h 825410"/>
                <a:gd name="connsiteX45" fmla="*/ 1154629 w 1387233"/>
                <a:gd name="connsiteY45" fmla="*/ 15593 h 825410"/>
                <a:gd name="connsiteX46" fmla="*/ 1076048 w 1387233"/>
                <a:gd name="connsiteY46" fmla="*/ 1306 h 825410"/>
                <a:gd name="connsiteX47" fmla="*/ 1035566 w 1387233"/>
                <a:gd name="connsiteY47" fmla="*/ 39406 h 825410"/>
                <a:gd name="connsiteX48" fmla="*/ 1054616 w 1387233"/>
                <a:gd name="connsiteY48" fmla="*/ 84650 h 825410"/>
                <a:gd name="connsiteX49" fmla="*/ 1116529 w 1387233"/>
                <a:gd name="connsiteY49" fmla="*/ 115606 h 825410"/>
                <a:gd name="connsiteX50" fmla="*/ 1109385 w 1387233"/>
                <a:gd name="connsiteY50" fmla="*/ 179900 h 825410"/>
                <a:gd name="connsiteX51" fmla="*/ 1080810 w 1387233"/>
                <a:gd name="connsiteY51" fmla="*/ 225143 h 825410"/>
                <a:gd name="connsiteX0" fmla="*/ 1080810 w 1387233"/>
                <a:gd name="connsiteY0" fmla="*/ 225143 h 825410"/>
                <a:gd name="connsiteX1" fmla="*/ 1009373 w 1387233"/>
                <a:gd name="connsiteY1" fmla="*/ 303725 h 825410"/>
                <a:gd name="connsiteX2" fmla="*/ 978416 w 1387233"/>
                <a:gd name="connsiteY2" fmla="*/ 356112 h 825410"/>
                <a:gd name="connsiteX3" fmla="*/ 918885 w 1387233"/>
                <a:gd name="connsiteY3" fmla="*/ 396593 h 825410"/>
                <a:gd name="connsiteX4" fmla="*/ 847448 w 1387233"/>
                <a:gd name="connsiteY4" fmla="*/ 444218 h 825410"/>
                <a:gd name="connsiteX5" fmla="*/ 764104 w 1387233"/>
                <a:gd name="connsiteY5" fmla="*/ 491843 h 825410"/>
                <a:gd name="connsiteX6" fmla="*/ 723623 w 1387233"/>
                <a:gd name="connsiteY6" fmla="*/ 534706 h 825410"/>
                <a:gd name="connsiteX7" fmla="*/ 678379 w 1387233"/>
                <a:gd name="connsiteY7" fmla="*/ 594237 h 825410"/>
                <a:gd name="connsiteX8" fmla="*/ 625991 w 1387233"/>
                <a:gd name="connsiteY8" fmla="*/ 658531 h 825410"/>
                <a:gd name="connsiteX9" fmla="*/ 528360 w 1387233"/>
                <a:gd name="connsiteY9" fmla="*/ 720443 h 825410"/>
                <a:gd name="connsiteX10" fmla="*/ 359291 w 1387233"/>
                <a:gd name="connsiteY10" fmla="*/ 739493 h 825410"/>
                <a:gd name="connsiteX11" fmla="*/ 271185 w 1387233"/>
                <a:gd name="connsiteY11" fmla="*/ 727587 h 825410"/>
                <a:gd name="connsiteX12" fmla="*/ 190223 w 1387233"/>
                <a:gd name="connsiteY12" fmla="*/ 682343 h 825410"/>
                <a:gd name="connsiteX13" fmla="*/ 114023 w 1387233"/>
                <a:gd name="connsiteY13" fmla="*/ 651387 h 825410"/>
                <a:gd name="connsiteX14" fmla="*/ 42585 w 1387233"/>
                <a:gd name="connsiteY14" fmla="*/ 663293 h 825410"/>
                <a:gd name="connsiteX15" fmla="*/ 2104 w 1387233"/>
                <a:gd name="connsiteY15" fmla="*/ 715681 h 825410"/>
                <a:gd name="connsiteX16" fmla="*/ 11629 w 1387233"/>
                <a:gd name="connsiteY16" fmla="*/ 782356 h 825410"/>
                <a:gd name="connsiteX17" fmla="*/ 61635 w 1387233"/>
                <a:gd name="connsiteY17" fmla="*/ 822837 h 825410"/>
                <a:gd name="connsiteX18" fmla="*/ 161648 w 1387233"/>
                <a:gd name="connsiteY18" fmla="*/ 818075 h 825410"/>
                <a:gd name="connsiteX19" fmla="*/ 223560 w 1387233"/>
                <a:gd name="connsiteY19" fmla="*/ 791881 h 825410"/>
                <a:gd name="connsiteX20" fmla="*/ 340241 w 1387233"/>
                <a:gd name="connsiteY20" fmla="*/ 799025 h 825410"/>
                <a:gd name="connsiteX21" fmla="*/ 502166 w 1387233"/>
                <a:gd name="connsiteY21" fmla="*/ 806168 h 825410"/>
                <a:gd name="connsiteX22" fmla="*/ 621229 w 1387233"/>
                <a:gd name="connsiteY22" fmla="*/ 756162 h 825410"/>
                <a:gd name="connsiteX23" fmla="*/ 728385 w 1387233"/>
                <a:gd name="connsiteY23" fmla="*/ 651387 h 825410"/>
                <a:gd name="connsiteX24" fmla="*/ 816491 w 1387233"/>
                <a:gd name="connsiteY24" fmla="*/ 548993 h 825410"/>
                <a:gd name="connsiteX25" fmla="*/ 928410 w 1387233"/>
                <a:gd name="connsiteY25" fmla="*/ 470412 h 825410"/>
                <a:gd name="connsiteX26" fmla="*/ 1021279 w 1387233"/>
                <a:gd name="connsiteY26" fmla="*/ 394212 h 825410"/>
                <a:gd name="connsiteX27" fmla="*/ 1095098 w 1387233"/>
                <a:gd name="connsiteY27" fmla="*/ 365637 h 825410"/>
                <a:gd name="connsiteX28" fmla="*/ 1207016 w 1387233"/>
                <a:gd name="connsiteY28" fmla="*/ 401356 h 825410"/>
                <a:gd name="connsiteX29" fmla="*/ 1311791 w 1387233"/>
                <a:gd name="connsiteY29" fmla="*/ 437075 h 825410"/>
                <a:gd name="connsiteX30" fmla="*/ 1380848 w 1387233"/>
                <a:gd name="connsiteY30" fmla="*/ 410881 h 825410"/>
                <a:gd name="connsiteX31" fmla="*/ 1376085 w 1387233"/>
                <a:gd name="connsiteY31" fmla="*/ 334681 h 825410"/>
                <a:gd name="connsiteX32" fmla="*/ 1309410 w 1387233"/>
                <a:gd name="connsiteY32" fmla="*/ 303725 h 825410"/>
                <a:gd name="connsiteX33" fmla="*/ 1233210 w 1387233"/>
                <a:gd name="connsiteY33" fmla="*/ 327537 h 825410"/>
                <a:gd name="connsiteX34" fmla="*/ 1154629 w 1387233"/>
                <a:gd name="connsiteY34" fmla="*/ 344206 h 825410"/>
                <a:gd name="connsiteX35" fmla="*/ 1114148 w 1387233"/>
                <a:gd name="connsiteY35" fmla="*/ 303725 h 825410"/>
                <a:gd name="connsiteX36" fmla="*/ 1140341 w 1387233"/>
                <a:gd name="connsiteY36" fmla="*/ 239431 h 825410"/>
                <a:gd name="connsiteX37" fmla="*/ 1233210 w 1387233"/>
                <a:gd name="connsiteY37" fmla="*/ 184662 h 825410"/>
                <a:gd name="connsiteX38" fmla="*/ 1292741 w 1387233"/>
                <a:gd name="connsiteY38" fmla="*/ 175137 h 825410"/>
                <a:gd name="connsiteX39" fmla="*/ 1311791 w 1387233"/>
                <a:gd name="connsiteY39" fmla="*/ 122750 h 825410"/>
                <a:gd name="connsiteX40" fmla="*/ 1280835 w 1387233"/>
                <a:gd name="connsiteY40" fmla="*/ 89412 h 825410"/>
                <a:gd name="connsiteX41" fmla="*/ 1247498 w 1387233"/>
                <a:gd name="connsiteY41" fmla="*/ 113224 h 825410"/>
                <a:gd name="connsiteX42" fmla="*/ 1216541 w 1387233"/>
                <a:gd name="connsiteY42" fmla="*/ 139418 h 825410"/>
                <a:gd name="connsiteX43" fmla="*/ 1183204 w 1387233"/>
                <a:gd name="connsiteY43" fmla="*/ 141800 h 825410"/>
                <a:gd name="connsiteX44" fmla="*/ 1183204 w 1387233"/>
                <a:gd name="connsiteY44" fmla="*/ 79887 h 825410"/>
                <a:gd name="connsiteX45" fmla="*/ 1154629 w 1387233"/>
                <a:gd name="connsiteY45" fmla="*/ 15593 h 825410"/>
                <a:gd name="connsiteX46" fmla="*/ 1076048 w 1387233"/>
                <a:gd name="connsiteY46" fmla="*/ 1306 h 825410"/>
                <a:gd name="connsiteX47" fmla="*/ 1035566 w 1387233"/>
                <a:gd name="connsiteY47" fmla="*/ 39406 h 825410"/>
                <a:gd name="connsiteX48" fmla="*/ 1054616 w 1387233"/>
                <a:gd name="connsiteY48" fmla="*/ 84650 h 825410"/>
                <a:gd name="connsiteX49" fmla="*/ 1116529 w 1387233"/>
                <a:gd name="connsiteY49" fmla="*/ 115606 h 825410"/>
                <a:gd name="connsiteX50" fmla="*/ 1109385 w 1387233"/>
                <a:gd name="connsiteY50" fmla="*/ 179900 h 825410"/>
                <a:gd name="connsiteX51" fmla="*/ 1080810 w 1387233"/>
                <a:gd name="connsiteY51" fmla="*/ 225143 h 825410"/>
                <a:gd name="connsiteX0" fmla="*/ 1080810 w 1387233"/>
                <a:gd name="connsiteY0" fmla="*/ 225143 h 825410"/>
                <a:gd name="connsiteX1" fmla="*/ 1009373 w 1387233"/>
                <a:gd name="connsiteY1" fmla="*/ 303725 h 825410"/>
                <a:gd name="connsiteX2" fmla="*/ 978416 w 1387233"/>
                <a:gd name="connsiteY2" fmla="*/ 356112 h 825410"/>
                <a:gd name="connsiteX3" fmla="*/ 918885 w 1387233"/>
                <a:gd name="connsiteY3" fmla="*/ 396593 h 825410"/>
                <a:gd name="connsiteX4" fmla="*/ 847448 w 1387233"/>
                <a:gd name="connsiteY4" fmla="*/ 444218 h 825410"/>
                <a:gd name="connsiteX5" fmla="*/ 764104 w 1387233"/>
                <a:gd name="connsiteY5" fmla="*/ 491843 h 825410"/>
                <a:gd name="connsiteX6" fmla="*/ 723623 w 1387233"/>
                <a:gd name="connsiteY6" fmla="*/ 534706 h 825410"/>
                <a:gd name="connsiteX7" fmla="*/ 678379 w 1387233"/>
                <a:gd name="connsiteY7" fmla="*/ 594237 h 825410"/>
                <a:gd name="connsiteX8" fmla="*/ 625991 w 1387233"/>
                <a:gd name="connsiteY8" fmla="*/ 658531 h 825410"/>
                <a:gd name="connsiteX9" fmla="*/ 528360 w 1387233"/>
                <a:gd name="connsiteY9" fmla="*/ 720443 h 825410"/>
                <a:gd name="connsiteX10" fmla="*/ 359291 w 1387233"/>
                <a:gd name="connsiteY10" fmla="*/ 739493 h 825410"/>
                <a:gd name="connsiteX11" fmla="*/ 271185 w 1387233"/>
                <a:gd name="connsiteY11" fmla="*/ 727587 h 825410"/>
                <a:gd name="connsiteX12" fmla="*/ 190223 w 1387233"/>
                <a:gd name="connsiteY12" fmla="*/ 682343 h 825410"/>
                <a:gd name="connsiteX13" fmla="*/ 114023 w 1387233"/>
                <a:gd name="connsiteY13" fmla="*/ 651387 h 825410"/>
                <a:gd name="connsiteX14" fmla="*/ 42585 w 1387233"/>
                <a:gd name="connsiteY14" fmla="*/ 663293 h 825410"/>
                <a:gd name="connsiteX15" fmla="*/ 2104 w 1387233"/>
                <a:gd name="connsiteY15" fmla="*/ 715681 h 825410"/>
                <a:gd name="connsiteX16" fmla="*/ 11629 w 1387233"/>
                <a:gd name="connsiteY16" fmla="*/ 782356 h 825410"/>
                <a:gd name="connsiteX17" fmla="*/ 61635 w 1387233"/>
                <a:gd name="connsiteY17" fmla="*/ 822837 h 825410"/>
                <a:gd name="connsiteX18" fmla="*/ 161648 w 1387233"/>
                <a:gd name="connsiteY18" fmla="*/ 818075 h 825410"/>
                <a:gd name="connsiteX19" fmla="*/ 223560 w 1387233"/>
                <a:gd name="connsiteY19" fmla="*/ 791881 h 825410"/>
                <a:gd name="connsiteX20" fmla="*/ 340241 w 1387233"/>
                <a:gd name="connsiteY20" fmla="*/ 799025 h 825410"/>
                <a:gd name="connsiteX21" fmla="*/ 502166 w 1387233"/>
                <a:gd name="connsiteY21" fmla="*/ 806168 h 825410"/>
                <a:gd name="connsiteX22" fmla="*/ 621229 w 1387233"/>
                <a:gd name="connsiteY22" fmla="*/ 756162 h 825410"/>
                <a:gd name="connsiteX23" fmla="*/ 728385 w 1387233"/>
                <a:gd name="connsiteY23" fmla="*/ 651387 h 825410"/>
                <a:gd name="connsiteX24" fmla="*/ 816491 w 1387233"/>
                <a:gd name="connsiteY24" fmla="*/ 548993 h 825410"/>
                <a:gd name="connsiteX25" fmla="*/ 928410 w 1387233"/>
                <a:gd name="connsiteY25" fmla="*/ 470412 h 825410"/>
                <a:gd name="connsiteX26" fmla="*/ 1021279 w 1387233"/>
                <a:gd name="connsiteY26" fmla="*/ 394212 h 825410"/>
                <a:gd name="connsiteX27" fmla="*/ 1095098 w 1387233"/>
                <a:gd name="connsiteY27" fmla="*/ 365637 h 825410"/>
                <a:gd name="connsiteX28" fmla="*/ 1207016 w 1387233"/>
                <a:gd name="connsiteY28" fmla="*/ 401356 h 825410"/>
                <a:gd name="connsiteX29" fmla="*/ 1311791 w 1387233"/>
                <a:gd name="connsiteY29" fmla="*/ 437075 h 825410"/>
                <a:gd name="connsiteX30" fmla="*/ 1380848 w 1387233"/>
                <a:gd name="connsiteY30" fmla="*/ 410881 h 825410"/>
                <a:gd name="connsiteX31" fmla="*/ 1376085 w 1387233"/>
                <a:gd name="connsiteY31" fmla="*/ 334681 h 825410"/>
                <a:gd name="connsiteX32" fmla="*/ 1309410 w 1387233"/>
                <a:gd name="connsiteY32" fmla="*/ 303725 h 825410"/>
                <a:gd name="connsiteX33" fmla="*/ 1233210 w 1387233"/>
                <a:gd name="connsiteY33" fmla="*/ 327537 h 825410"/>
                <a:gd name="connsiteX34" fmla="*/ 1154629 w 1387233"/>
                <a:gd name="connsiteY34" fmla="*/ 344206 h 825410"/>
                <a:gd name="connsiteX35" fmla="*/ 1114148 w 1387233"/>
                <a:gd name="connsiteY35" fmla="*/ 303725 h 825410"/>
                <a:gd name="connsiteX36" fmla="*/ 1140341 w 1387233"/>
                <a:gd name="connsiteY36" fmla="*/ 239431 h 825410"/>
                <a:gd name="connsiteX37" fmla="*/ 1233210 w 1387233"/>
                <a:gd name="connsiteY37" fmla="*/ 184662 h 825410"/>
                <a:gd name="connsiteX38" fmla="*/ 1285597 w 1387233"/>
                <a:gd name="connsiteY38" fmla="*/ 172756 h 825410"/>
                <a:gd name="connsiteX39" fmla="*/ 1311791 w 1387233"/>
                <a:gd name="connsiteY39" fmla="*/ 122750 h 825410"/>
                <a:gd name="connsiteX40" fmla="*/ 1280835 w 1387233"/>
                <a:gd name="connsiteY40" fmla="*/ 89412 h 825410"/>
                <a:gd name="connsiteX41" fmla="*/ 1247498 w 1387233"/>
                <a:gd name="connsiteY41" fmla="*/ 113224 h 825410"/>
                <a:gd name="connsiteX42" fmla="*/ 1216541 w 1387233"/>
                <a:gd name="connsiteY42" fmla="*/ 139418 h 825410"/>
                <a:gd name="connsiteX43" fmla="*/ 1183204 w 1387233"/>
                <a:gd name="connsiteY43" fmla="*/ 141800 h 825410"/>
                <a:gd name="connsiteX44" fmla="*/ 1183204 w 1387233"/>
                <a:gd name="connsiteY44" fmla="*/ 79887 h 825410"/>
                <a:gd name="connsiteX45" fmla="*/ 1154629 w 1387233"/>
                <a:gd name="connsiteY45" fmla="*/ 15593 h 825410"/>
                <a:gd name="connsiteX46" fmla="*/ 1076048 w 1387233"/>
                <a:gd name="connsiteY46" fmla="*/ 1306 h 825410"/>
                <a:gd name="connsiteX47" fmla="*/ 1035566 w 1387233"/>
                <a:gd name="connsiteY47" fmla="*/ 39406 h 825410"/>
                <a:gd name="connsiteX48" fmla="*/ 1054616 w 1387233"/>
                <a:gd name="connsiteY48" fmla="*/ 84650 h 825410"/>
                <a:gd name="connsiteX49" fmla="*/ 1116529 w 1387233"/>
                <a:gd name="connsiteY49" fmla="*/ 115606 h 825410"/>
                <a:gd name="connsiteX50" fmla="*/ 1109385 w 1387233"/>
                <a:gd name="connsiteY50" fmla="*/ 179900 h 825410"/>
                <a:gd name="connsiteX51" fmla="*/ 1080810 w 1387233"/>
                <a:gd name="connsiteY51" fmla="*/ 225143 h 825410"/>
                <a:gd name="connsiteX0" fmla="*/ 1080810 w 1387233"/>
                <a:gd name="connsiteY0" fmla="*/ 225143 h 825410"/>
                <a:gd name="connsiteX1" fmla="*/ 1009373 w 1387233"/>
                <a:gd name="connsiteY1" fmla="*/ 303725 h 825410"/>
                <a:gd name="connsiteX2" fmla="*/ 978416 w 1387233"/>
                <a:gd name="connsiteY2" fmla="*/ 356112 h 825410"/>
                <a:gd name="connsiteX3" fmla="*/ 918885 w 1387233"/>
                <a:gd name="connsiteY3" fmla="*/ 396593 h 825410"/>
                <a:gd name="connsiteX4" fmla="*/ 847448 w 1387233"/>
                <a:gd name="connsiteY4" fmla="*/ 444218 h 825410"/>
                <a:gd name="connsiteX5" fmla="*/ 764104 w 1387233"/>
                <a:gd name="connsiteY5" fmla="*/ 491843 h 825410"/>
                <a:gd name="connsiteX6" fmla="*/ 723623 w 1387233"/>
                <a:gd name="connsiteY6" fmla="*/ 534706 h 825410"/>
                <a:gd name="connsiteX7" fmla="*/ 678379 w 1387233"/>
                <a:gd name="connsiteY7" fmla="*/ 594237 h 825410"/>
                <a:gd name="connsiteX8" fmla="*/ 625991 w 1387233"/>
                <a:gd name="connsiteY8" fmla="*/ 658531 h 825410"/>
                <a:gd name="connsiteX9" fmla="*/ 528360 w 1387233"/>
                <a:gd name="connsiteY9" fmla="*/ 720443 h 825410"/>
                <a:gd name="connsiteX10" fmla="*/ 359291 w 1387233"/>
                <a:gd name="connsiteY10" fmla="*/ 739493 h 825410"/>
                <a:gd name="connsiteX11" fmla="*/ 271185 w 1387233"/>
                <a:gd name="connsiteY11" fmla="*/ 727587 h 825410"/>
                <a:gd name="connsiteX12" fmla="*/ 190223 w 1387233"/>
                <a:gd name="connsiteY12" fmla="*/ 682343 h 825410"/>
                <a:gd name="connsiteX13" fmla="*/ 114023 w 1387233"/>
                <a:gd name="connsiteY13" fmla="*/ 651387 h 825410"/>
                <a:gd name="connsiteX14" fmla="*/ 42585 w 1387233"/>
                <a:gd name="connsiteY14" fmla="*/ 663293 h 825410"/>
                <a:gd name="connsiteX15" fmla="*/ 2104 w 1387233"/>
                <a:gd name="connsiteY15" fmla="*/ 715681 h 825410"/>
                <a:gd name="connsiteX16" fmla="*/ 11629 w 1387233"/>
                <a:gd name="connsiteY16" fmla="*/ 782356 h 825410"/>
                <a:gd name="connsiteX17" fmla="*/ 61635 w 1387233"/>
                <a:gd name="connsiteY17" fmla="*/ 822837 h 825410"/>
                <a:gd name="connsiteX18" fmla="*/ 161648 w 1387233"/>
                <a:gd name="connsiteY18" fmla="*/ 818075 h 825410"/>
                <a:gd name="connsiteX19" fmla="*/ 223560 w 1387233"/>
                <a:gd name="connsiteY19" fmla="*/ 791881 h 825410"/>
                <a:gd name="connsiteX20" fmla="*/ 340241 w 1387233"/>
                <a:gd name="connsiteY20" fmla="*/ 799025 h 825410"/>
                <a:gd name="connsiteX21" fmla="*/ 502166 w 1387233"/>
                <a:gd name="connsiteY21" fmla="*/ 806168 h 825410"/>
                <a:gd name="connsiteX22" fmla="*/ 621229 w 1387233"/>
                <a:gd name="connsiteY22" fmla="*/ 756162 h 825410"/>
                <a:gd name="connsiteX23" fmla="*/ 728385 w 1387233"/>
                <a:gd name="connsiteY23" fmla="*/ 651387 h 825410"/>
                <a:gd name="connsiteX24" fmla="*/ 816491 w 1387233"/>
                <a:gd name="connsiteY24" fmla="*/ 548993 h 825410"/>
                <a:gd name="connsiteX25" fmla="*/ 928410 w 1387233"/>
                <a:gd name="connsiteY25" fmla="*/ 470412 h 825410"/>
                <a:gd name="connsiteX26" fmla="*/ 1021279 w 1387233"/>
                <a:gd name="connsiteY26" fmla="*/ 394212 h 825410"/>
                <a:gd name="connsiteX27" fmla="*/ 1095098 w 1387233"/>
                <a:gd name="connsiteY27" fmla="*/ 365637 h 825410"/>
                <a:gd name="connsiteX28" fmla="*/ 1207016 w 1387233"/>
                <a:gd name="connsiteY28" fmla="*/ 401356 h 825410"/>
                <a:gd name="connsiteX29" fmla="*/ 1311791 w 1387233"/>
                <a:gd name="connsiteY29" fmla="*/ 437075 h 825410"/>
                <a:gd name="connsiteX30" fmla="*/ 1380848 w 1387233"/>
                <a:gd name="connsiteY30" fmla="*/ 410881 h 825410"/>
                <a:gd name="connsiteX31" fmla="*/ 1376085 w 1387233"/>
                <a:gd name="connsiteY31" fmla="*/ 334681 h 825410"/>
                <a:gd name="connsiteX32" fmla="*/ 1309410 w 1387233"/>
                <a:gd name="connsiteY32" fmla="*/ 303725 h 825410"/>
                <a:gd name="connsiteX33" fmla="*/ 1233210 w 1387233"/>
                <a:gd name="connsiteY33" fmla="*/ 327537 h 825410"/>
                <a:gd name="connsiteX34" fmla="*/ 1154629 w 1387233"/>
                <a:gd name="connsiteY34" fmla="*/ 344206 h 825410"/>
                <a:gd name="connsiteX35" fmla="*/ 1114148 w 1387233"/>
                <a:gd name="connsiteY35" fmla="*/ 303725 h 825410"/>
                <a:gd name="connsiteX36" fmla="*/ 1140341 w 1387233"/>
                <a:gd name="connsiteY36" fmla="*/ 239431 h 825410"/>
                <a:gd name="connsiteX37" fmla="*/ 1233210 w 1387233"/>
                <a:gd name="connsiteY37" fmla="*/ 184662 h 825410"/>
                <a:gd name="connsiteX38" fmla="*/ 1285597 w 1387233"/>
                <a:gd name="connsiteY38" fmla="*/ 172756 h 825410"/>
                <a:gd name="connsiteX39" fmla="*/ 1311791 w 1387233"/>
                <a:gd name="connsiteY39" fmla="*/ 122750 h 825410"/>
                <a:gd name="connsiteX40" fmla="*/ 1280835 w 1387233"/>
                <a:gd name="connsiteY40" fmla="*/ 94174 h 825410"/>
                <a:gd name="connsiteX41" fmla="*/ 1247498 w 1387233"/>
                <a:gd name="connsiteY41" fmla="*/ 113224 h 825410"/>
                <a:gd name="connsiteX42" fmla="*/ 1216541 w 1387233"/>
                <a:gd name="connsiteY42" fmla="*/ 139418 h 825410"/>
                <a:gd name="connsiteX43" fmla="*/ 1183204 w 1387233"/>
                <a:gd name="connsiteY43" fmla="*/ 141800 h 825410"/>
                <a:gd name="connsiteX44" fmla="*/ 1183204 w 1387233"/>
                <a:gd name="connsiteY44" fmla="*/ 79887 h 825410"/>
                <a:gd name="connsiteX45" fmla="*/ 1154629 w 1387233"/>
                <a:gd name="connsiteY45" fmla="*/ 15593 h 825410"/>
                <a:gd name="connsiteX46" fmla="*/ 1076048 w 1387233"/>
                <a:gd name="connsiteY46" fmla="*/ 1306 h 825410"/>
                <a:gd name="connsiteX47" fmla="*/ 1035566 w 1387233"/>
                <a:gd name="connsiteY47" fmla="*/ 39406 h 825410"/>
                <a:gd name="connsiteX48" fmla="*/ 1054616 w 1387233"/>
                <a:gd name="connsiteY48" fmla="*/ 84650 h 825410"/>
                <a:gd name="connsiteX49" fmla="*/ 1116529 w 1387233"/>
                <a:gd name="connsiteY49" fmla="*/ 115606 h 825410"/>
                <a:gd name="connsiteX50" fmla="*/ 1109385 w 1387233"/>
                <a:gd name="connsiteY50" fmla="*/ 179900 h 825410"/>
                <a:gd name="connsiteX51" fmla="*/ 1080810 w 1387233"/>
                <a:gd name="connsiteY51" fmla="*/ 225143 h 825410"/>
                <a:gd name="connsiteX0" fmla="*/ 1080810 w 1387233"/>
                <a:gd name="connsiteY0" fmla="*/ 225143 h 825410"/>
                <a:gd name="connsiteX1" fmla="*/ 1009373 w 1387233"/>
                <a:gd name="connsiteY1" fmla="*/ 303725 h 825410"/>
                <a:gd name="connsiteX2" fmla="*/ 978416 w 1387233"/>
                <a:gd name="connsiteY2" fmla="*/ 356112 h 825410"/>
                <a:gd name="connsiteX3" fmla="*/ 918885 w 1387233"/>
                <a:gd name="connsiteY3" fmla="*/ 396593 h 825410"/>
                <a:gd name="connsiteX4" fmla="*/ 847448 w 1387233"/>
                <a:gd name="connsiteY4" fmla="*/ 444218 h 825410"/>
                <a:gd name="connsiteX5" fmla="*/ 764104 w 1387233"/>
                <a:gd name="connsiteY5" fmla="*/ 491843 h 825410"/>
                <a:gd name="connsiteX6" fmla="*/ 723623 w 1387233"/>
                <a:gd name="connsiteY6" fmla="*/ 534706 h 825410"/>
                <a:gd name="connsiteX7" fmla="*/ 678379 w 1387233"/>
                <a:gd name="connsiteY7" fmla="*/ 594237 h 825410"/>
                <a:gd name="connsiteX8" fmla="*/ 625991 w 1387233"/>
                <a:gd name="connsiteY8" fmla="*/ 658531 h 825410"/>
                <a:gd name="connsiteX9" fmla="*/ 528360 w 1387233"/>
                <a:gd name="connsiteY9" fmla="*/ 720443 h 825410"/>
                <a:gd name="connsiteX10" fmla="*/ 359291 w 1387233"/>
                <a:gd name="connsiteY10" fmla="*/ 739493 h 825410"/>
                <a:gd name="connsiteX11" fmla="*/ 271185 w 1387233"/>
                <a:gd name="connsiteY11" fmla="*/ 727587 h 825410"/>
                <a:gd name="connsiteX12" fmla="*/ 190223 w 1387233"/>
                <a:gd name="connsiteY12" fmla="*/ 682343 h 825410"/>
                <a:gd name="connsiteX13" fmla="*/ 114023 w 1387233"/>
                <a:gd name="connsiteY13" fmla="*/ 651387 h 825410"/>
                <a:gd name="connsiteX14" fmla="*/ 42585 w 1387233"/>
                <a:gd name="connsiteY14" fmla="*/ 663293 h 825410"/>
                <a:gd name="connsiteX15" fmla="*/ 2104 w 1387233"/>
                <a:gd name="connsiteY15" fmla="*/ 715681 h 825410"/>
                <a:gd name="connsiteX16" fmla="*/ 11629 w 1387233"/>
                <a:gd name="connsiteY16" fmla="*/ 782356 h 825410"/>
                <a:gd name="connsiteX17" fmla="*/ 61635 w 1387233"/>
                <a:gd name="connsiteY17" fmla="*/ 822837 h 825410"/>
                <a:gd name="connsiteX18" fmla="*/ 161648 w 1387233"/>
                <a:gd name="connsiteY18" fmla="*/ 818075 h 825410"/>
                <a:gd name="connsiteX19" fmla="*/ 223560 w 1387233"/>
                <a:gd name="connsiteY19" fmla="*/ 791881 h 825410"/>
                <a:gd name="connsiteX20" fmla="*/ 340241 w 1387233"/>
                <a:gd name="connsiteY20" fmla="*/ 799025 h 825410"/>
                <a:gd name="connsiteX21" fmla="*/ 502166 w 1387233"/>
                <a:gd name="connsiteY21" fmla="*/ 806168 h 825410"/>
                <a:gd name="connsiteX22" fmla="*/ 621229 w 1387233"/>
                <a:gd name="connsiteY22" fmla="*/ 756162 h 825410"/>
                <a:gd name="connsiteX23" fmla="*/ 728385 w 1387233"/>
                <a:gd name="connsiteY23" fmla="*/ 651387 h 825410"/>
                <a:gd name="connsiteX24" fmla="*/ 816491 w 1387233"/>
                <a:gd name="connsiteY24" fmla="*/ 548993 h 825410"/>
                <a:gd name="connsiteX25" fmla="*/ 928410 w 1387233"/>
                <a:gd name="connsiteY25" fmla="*/ 470412 h 825410"/>
                <a:gd name="connsiteX26" fmla="*/ 1021279 w 1387233"/>
                <a:gd name="connsiteY26" fmla="*/ 394212 h 825410"/>
                <a:gd name="connsiteX27" fmla="*/ 1095098 w 1387233"/>
                <a:gd name="connsiteY27" fmla="*/ 365637 h 825410"/>
                <a:gd name="connsiteX28" fmla="*/ 1207016 w 1387233"/>
                <a:gd name="connsiteY28" fmla="*/ 401356 h 825410"/>
                <a:gd name="connsiteX29" fmla="*/ 1311791 w 1387233"/>
                <a:gd name="connsiteY29" fmla="*/ 437075 h 825410"/>
                <a:gd name="connsiteX30" fmla="*/ 1380848 w 1387233"/>
                <a:gd name="connsiteY30" fmla="*/ 410881 h 825410"/>
                <a:gd name="connsiteX31" fmla="*/ 1376085 w 1387233"/>
                <a:gd name="connsiteY31" fmla="*/ 334681 h 825410"/>
                <a:gd name="connsiteX32" fmla="*/ 1309410 w 1387233"/>
                <a:gd name="connsiteY32" fmla="*/ 303725 h 825410"/>
                <a:gd name="connsiteX33" fmla="*/ 1233210 w 1387233"/>
                <a:gd name="connsiteY33" fmla="*/ 327537 h 825410"/>
                <a:gd name="connsiteX34" fmla="*/ 1154629 w 1387233"/>
                <a:gd name="connsiteY34" fmla="*/ 344206 h 825410"/>
                <a:gd name="connsiteX35" fmla="*/ 1114148 w 1387233"/>
                <a:gd name="connsiteY35" fmla="*/ 303725 h 825410"/>
                <a:gd name="connsiteX36" fmla="*/ 1140341 w 1387233"/>
                <a:gd name="connsiteY36" fmla="*/ 246575 h 825410"/>
                <a:gd name="connsiteX37" fmla="*/ 1233210 w 1387233"/>
                <a:gd name="connsiteY37" fmla="*/ 184662 h 825410"/>
                <a:gd name="connsiteX38" fmla="*/ 1285597 w 1387233"/>
                <a:gd name="connsiteY38" fmla="*/ 172756 h 825410"/>
                <a:gd name="connsiteX39" fmla="*/ 1311791 w 1387233"/>
                <a:gd name="connsiteY39" fmla="*/ 122750 h 825410"/>
                <a:gd name="connsiteX40" fmla="*/ 1280835 w 1387233"/>
                <a:gd name="connsiteY40" fmla="*/ 94174 h 825410"/>
                <a:gd name="connsiteX41" fmla="*/ 1247498 w 1387233"/>
                <a:gd name="connsiteY41" fmla="*/ 113224 h 825410"/>
                <a:gd name="connsiteX42" fmla="*/ 1216541 w 1387233"/>
                <a:gd name="connsiteY42" fmla="*/ 139418 h 825410"/>
                <a:gd name="connsiteX43" fmla="*/ 1183204 w 1387233"/>
                <a:gd name="connsiteY43" fmla="*/ 141800 h 825410"/>
                <a:gd name="connsiteX44" fmla="*/ 1183204 w 1387233"/>
                <a:gd name="connsiteY44" fmla="*/ 79887 h 825410"/>
                <a:gd name="connsiteX45" fmla="*/ 1154629 w 1387233"/>
                <a:gd name="connsiteY45" fmla="*/ 15593 h 825410"/>
                <a:gd name="connsiteX46" fmla="*/ 1076048 w 1387233"/>
                <a:gd name="connsiteY46" fmla="*/ 1306 h 825410"/>
                <a:gd name="connsiteX47" fmla="*/ 1035566 w 1387233"/>
                <a:gd name="connsiteY47" fmla="*/ 39406 h 825410"/>
                <a:gd name="connsiteX48" fmla="*/ 1054616 w 1387233"/>
                <a:gd name="connsiteY48" fmla="*/ 84650 h 825410"/>
                <a:gd name="connsiteX49" fmla="*/ 1116529 w 1387233"/>
                <a:gd name="connsiteY49" fmla="*/ 115606 h 825410"/>
                <a:gd name="connsiteX50" fmla="*/ 1109385 w 1387233"/>
                <a:gd name="connsiteY50" fmla="*/ 179900 h 825410"/>
                <a:gd name="connsiteX51" fmla="*/ 1080810 w 1387233"/>
                <a:gd name="connsiteY51" fmla="*/ 225143 h 825410"/>
                <a:gd name="connsiteX0" fmla="*/ 1080810 w 1387233"/>
                <a:gd name="connsiteY0" fmla="*/ 225143 h 825410"/>
                <a:gd name="connsiteX1" fmla="*/ 1009373 w 1387233"/>
                <a:gd name="connsiteY1" fmla="*/ 303725 h 825410"/>
                <a:gd name="connsiteX2" fmla="*/ 978416 w 1387233"/>
                <a:gd name="connsiteY2" fmla="*/ 356112 h 825410"/>
                <a:gd name="connsiteX3" fmla="*/ 918885 w 1387233"/>
                <a:gd name="connsiteY3" fmla="*/ 396593 h 825410"/>
                <a:gd name="connsiteX4" fmla="*/ 847448 w 1387233"/>
                <a:gd name="connsiteY4" fmla="*/ 444218 h 825410"/>
                <a:gd name="connsiteX5" fmla="*/ 764104 w 1387233"/>
                <a:gd name="connsiteY5" fmla="*/ 491843 h 825410"/>
                <a:gd name="connsiteX6" fmla="*/ 723623 w 1387233"/>
                <a:gd name="connsiteY6" fmla="*/ 534706 h 825410"/>
                <a:gd name="connsiteX7" fmla="*/ 678379 w 1387233"/>
                <a:gd name="connsiteY7" fmla="*/ 594237 h 825410"/>
                <a:gd name="connsiteX8" fmla="*/ 625991 w 1387233"/>
                <a:gd name="connsiteY8" fmla="*/ 658531 h 825410"/>
                <a:gd name="connsiteX9" fmla="*/ 528360 w 1387233"/>
                <a:gd name="connsiteY9" fmla="*/ 720443 h 825410"/>
                <a:gd name="connsiteX10" fmla="*/ 359291 w 1387233"/>
                <a:gd name="connsiteY10" fmla="*/ 739493 h 825410"/>
                <a:gd name="connsiteX11" fmla="*/ 271185 w 1387233"/>
                <a:gd name="connsiteY11" fmla="*/ 727587 h 825410"/>
                <a:gd name="connsiteX12" fmla="*/ 190223 w 1387233"/>
                <a:gd name="connsiteY12" fmla="*/ 682343 h 825410"/>
                <a:gd name="connsiteX13" fmla="*/ 114023 w 1387233"/>
                <a:gd name="connsiteY13" fmla="*/ 651387 h 825410"/>
                <a:gd name="connsiteX14" fmla="*/ 42585 w 1387233"/>
                <a:gd name="connsiteY14" fmla="*/ 663293 h 825410"/>
                <a:gd name="connsiteX15" fmla="*/ 2104 w 1387233"/>
                <a:gd name="connsiteY15" fmla="*/ 715681 h 825410"/>
                <a:gd name="connsiteX16" fmla="*/ 11629 w 1387233"/>
                <a:gd name="connsiteY16" fmla="*/ 782356 h 825410"/>
                <a:gd name="connsiteX17" fmla="*/ 61635 w 1387233"/>
                <a:gd name="connsiteY17" fmla="*/ 822837 h 825410"/>
                <a:gd name="connsiteX18" fmla="*/ 161648 w 1387233"/>
                <a:gd name="connsiteY18" fmla="*/ 818075 h 825410"/>
                <a:gd name="connsiteX19" fmla="*/ 223560 w 1387233"/>
                <a:gd name="connsiteY19" fmla="*/ 791881 h 825410"/>
                <a:gd name="connsiteX20" fmla="*/ 340241 w 1387233"/>
                <a:gd name="connsiteY20" fmla="*/ 799025 h 825410"/>
                <a:gd name="connsiteX21" fmla="*/ 502166 w 1387233"/>
                <a:gd name="connsiteY21" fmla="*/ 806168 h 825410"/>
                <a:gd name="connsiteX22" fmla="*/ 621229 w 1387233"/>
                <a:gd name="connsiteY22" fmla="*/ 756162 h 825410"/>
                <a:gd name="connsiteX23" fmla="*/ 728385 w 1387233"/>
                <a:gd name="connsiteY23" fmla="*/ 651387 h 825410"/>
                <a:gd name="connsiteX24" fmla="*/ 816491 w 1387233"/>
                <a:gd name="connsiteY24" fmla="*/ 548993 h 825410"/>
                <a:gd name="connsiteX25" fmla="*/ 928410 w 1387233"/>
                <a:gd name="connsiteY25" fmla="*/ 470412 h 825410"/>
                <a:gd name="connsiteX26" fmla="*/ 1021279 w 1387233"/>
                <a:gd name="connsiteY26" fmla="*/ 394212 h 825410"/>
                <a:gd name="connsiteX27" fmla="*/ 1095098 w 1387233"/>
                <a:gd name="connsiteY27" fmla="*/ 365637 h 825410"/>
                <a:gd name="connsiteX28" fmla="*/ 1207016 w 1387233"/>
                <a:gd name="connsiteY28" fmla="*/ 401356 h 825410"/>
                <a:gd name="connsiteX29" fmla="*/ 1311791 w 1387233"/>
                <a:gd name="connsiteY29" fmla="*/ 437075 h 825410"/>
                <a:gd name="connsiteX30" fmla="*/ 1380848 w 1387233"/>
                <a:gd name="connsiteY30" fmla="*/ 410881 h 825410"/>
                <a:gd name="connsiteX31" fmla="*/ 1376085 w 1387233"/>
                <a:gd name="connsiteY31" fmla="*/ 334681 h 825410"/>
                <a:gd name="connsiteX32" fmla="*/ 1309410 w 1387233"/>
                <a:gd name="connsiteY32" fmla="*/ 303725 h 825410"/>
                <a:gd name="connsiteX33" fmla="*/ 1233210 w 1387233"/>
                <a:gd name="connsiteY33" fmla="*/ 327537 h 825410"/>
                <a:gd name="connsiteX34" fmla="*/ 1154629 w 1387233"/>
                <a:gd name="connsiteY34" fmla="*/ 344206 h 825410"/>
                <a:gd name="connsiteX35" fmla="*/ 1114148 w 1387233"/>
                <a:gd name="connsiteY35" fmla="*/ 303725 h 825410"/>
                <a:gd name="connsiteX36" fmla="*/ 1140341 w 1387233"/>
                <a:gd name="connsiteY36" fmla="*/ 246575 h 825410"/>
                <a:gd name="connsiteX37" fmla="*/ 1233210 w 1387233"/>
                <a:gd name="connsiteY37" fmla="*/ 191806 h 825410"/>
                <a:gd name="connsiteX38" fmla="*/ 1285597 w 1387233"/>
                <a:gd name="connsiteY38" fmla="*/ 172756 h 825410"/>
                <a:gd name="connsiteX39" fmla="*/ 1311791 w 1387233"/>
                <a:gd name="connsiteY39" fmla="*/ 122750 h 825410"/>
                <a:gd name="connsiteX40" fmla="*/ 1280835 w 1387233"/>
                <a:gd name="connsiteY40" fmla="*/ 94174 h 825410"/>
                <a:gd name="connsiteX41" fmla="*/ 1247498 w 1387233"/>
                <a:gd name="connsiteY41" fmla="*/ 113224 h 825410"/>
                <a:gd name="connsiteX42" fmla="*/ 1216541 w 1387233"/>
                <a:gd name="connsiteY42" fmla="*/ 139418 h 825410"/>
                <a:gd name="connsiteX43" fmla="*/ 1183204 w 1387233"/>
                <a:gd name="connsiteY43" fmla="*/ 141800 h 825410"/>
                <a:gd name="connsiteX44" fmla="*/ 1183204 w 1387233"/>
                <a:gd name="connsiteY44" fmla="*/ 79887 h 825410"/>
                <a:gd name="connsiteX45" fmla="*/ 1154629 w 1387233"/>
                <a:gd name="connsiteY45" fmla="*/ 15593 h 825410"/>
                <a:gd name="connsiteX46" fmla="*/ 1076048 w 1387233"/>
                <a:gd name="connsiteY46" fmla="*/ 1306 h 825410"/>
                <a:gd name="connsiteX47" fmla="*/ 1035566 w 1387233"/>
                <a:gd name="connsiteY47" fmla="*/ 39406 h 825410"/>
                <a:gd name="connsiteX48" fmla="*/ 1054616 w 1387233"/>
                <a:gd name="connsiteY48" fmla="*/ 84650 h 825410"/>
                <a:gd name="connsiteX49" fmla="*/ 1116529 w 1387233"/>
                <a:gd name="connsiteY49" fmla="*/ 115606 h 825410"/>
                <a:gd name="connsiteX50" fmla="*/ 1109385 w 1387233"/>
                <a:gd name="connsiteY50" fmla="*/ 179900 h 825410"/>
                <a:gd name="connsiteX51" fmla="*/ 1080810 w 1387233"/>
                <a:gd name="connsiteY51" fmla="*/ 225143 h 825410"/>
                <a:gd name="connsiteX0" fmla="*/ 1080810 w 1387233"/>
                <a:gd name="connsiteY0" fmla="*/ 225143 h 825410"/>
                <a:gd name="connsiteX1" fmla="*/ 1009373 w 1387233"/>
                <a:gd name="connsiteY1" fmla="*/ 303725 h 825410"/>
                <a:gd name="connsiteX2" fmla="*/ 978416 w 1387233"/>
                <a:gd name="connsiteY2" fmla="*/ 356112 h 825410"/>
                <a:gd name="connsiteX3" fmla="*/ 918885 w 1387233"/>
                <a:gd name="connsiteY3" fmla="*/ 396593 h 825410"/>
                <a:gd name="connsiteX4" fmla="*/ 847448 w 1387233"/>
                <a:gd name="connsiteY4" fmla="*/ 444218 h 825410"/>
                <a:gd name="connsiteX5" fmla="*/ 764104 w 1387233"/>
                <a:gd name="connsiteY5" fmla="*/ 491843 h 825410"/>
                <a:gd name="connsiteX6" fmla="*/ 723623 w 1387233"/>
                <a:gd name="connsiteY6" fmla="*/ 534706 h 825410"/>
                <a:gd name="connsiteX7" fmla="*/ 678379 w 1387233"/>
                <a:gd name="connsiteY7" fmla="*/ 594237 h 825410"/>
                <a:gd name="connsiteX8" fmla="*/ 625991 w 1387233"/>
                <a:gd name="connsiteY8" fmla="*/ 658531 h 825410"/>
                <a:gd name="connsiteX9" fmla="*/ 528360 w 1387233"/>
                <a:gd name="connsiteY9" fmla="*/ 720443 h 825410"/>
                <a:gd name="connsiteX10" fmla="*/ 359291 w 1387233"/>
                <a:gd name="connsiteY10" fmla="*/ 739493 h 825410"/>
                <a:gd name="connsiteX11" fmla="*/ 271185 w 1387233"/>
                <a:gd name="connsiteY11" fmla="*/ 727587 h 825410"/>
                <a:gd name="connsiteX12" fmla="*/ 190223 w 1387233"/>
                <a:gd name="connsiteY12" fmla="*/ 682343 h 825410"/>
                <a:gd name="connsiteX13" fmla="*/ 114023 w 1387233"/>
                <a:gd name="connsiteY13" fmla="*/ 651387 h 825410"/>
                <a:gd name="connsiteX14" fmla="*/ 42585 w 1387233"/>
                <a:gd name="connsiteY14" fmla="*/ 663293 h 825410"/>
                <a:gd name="connsiteX15" fmla="*/ 2104 w 1387233"/>
                <a:gd name="connsiteY15" fmla="*/ 715681 h 825410"/>
                <a:gd name="connsiteX16" fmla="*/ 11629 w 1387233"/>
                <a:gd name="connsiteY16" fmla="*/ 782356 h 825410"/>
                <a:gd name="connsiteX17" fmla="*/ 61635 w 1387233"/>
                <a:gd name="connsiteY17" fmla="*/ 822837 h 825410"/>
                <a:gd name="connsiteX18" fmla="*/ 161648 w 1387233"/>
                <a:gd name="connsiteY18" fmla="*/ 818075 h 825410"/>
                <a:gd name="connsiteX19" fmla="*/ 223560 w 1387233"/>
                <a:gd name="connsiteY19" fmla="*/ 791881 h 825410"/>
                <a:gd name="connsiteX20" fmla="*/ 340241 w 1387233"/>
                <a:gd name="connsiteY20" fmla="*/ 799025 h 825410"/>
                <a:gd name="connsiteX21" fmla="*/ 502166 w 1387233"/>
                <a:gd name="connsiteY21" fmla="*/ 806168 h 825410"/>
                <a:gd name="connsiteX22" fmla="*/ 621229 w 1387233"/>
                <a:gd name="connsiteY22" fmla="*/ 756162 h 825410"/>
                <a:gd name="connsiteX23" fmla="*/ 728385 w 1387233"/>
                <a:gd name="connsiteY23" fmla="*/ 651387 h 825410"/>
                <a:gd name="connsiteX24" fmla="*/ 816491 w 1387233"/>
                <a:gd name="connsiteY24" fmla="*/ 548993 h 825410"/>
                <a:gd name="connsiteX25" fmla="*/ 928410 w 1387233"/>
                <a:gd name="connsiteY25" fmla="*/ 470412 h 825410"/>
                <a:gd name="connsiteX26" fmla="*/ 1021279 w 1387233"/>
                <a:gd name="connsiteY26" fmla="*/ 394212 h 825410"/>
                <a:gd name="connsiteX27" fmla="*/ 1095098 w 1387233"/>
                <a:gd name="connsiteY27" fmla="*/ 365637 h 825410"/>
                <a:gd name="connsiteX28" fmla="*/ 1207016 w 1387233"/>
                <a:gd name="connsiteY28" fmla="*/ 401356 h 825410"/>
                <a:gd name="connsiteX29" fmla="*/ 1311791 w 1387233"/>
                <a:gd name="connsiteY29" fmla="*/ 437075 h 825410"/>
                <a:gd name="connsiteX30" fmla="*/ 1380848 w 1387233"/>
                <a:gd name="connsiteY30" fmla="*/ 410881 h 825410"/>
                <a:gd name="connsiteX31" fmla="*/ 1376085 w 1387233"/>
                <a:gd name="connsiteY31" fmla="*/ 334681 h 825410"/>
                <a:gd name="connsiteX32" fmla="*/ 1309410 w 1387233"/>
                <a:gd name="connsiteY32" fmla="*/ 303725 h 825410"/>
                <a:gd name="connsiteX33" fmla="*/ 1233210 w 1387233"/>
                <a:gd name="connsiteY33" fmla="*/ 327537 h 825410"/>
                <a:gd name="connsiteX34" fmla="*/ 1154629 w 1387233"/>
                <a:gd name="connsiteY34" fmla="*/ 344206 h 825410"/>
                <a:gd name="connsiteX35" fmla="*/ 1114148 w 1387233"/>
                <a:gd name="connsiteY35" fmla="*/ 303725 h 825410"/>
                <a:gd name="connsiteX36" fmla="*/ 1142722 w 1387233"/>
                <a:gd name="connsiteY36" fmla="*/ 239431 h 825410"/>
                <a:gd name="connsiteX37" fmla="*/ 1233210 w 1387233"/>
                <a:gd name="connsiteY37" fmla="*/ 191806 h 825410"/>
                <a:gd name="connsiteX38" fmla="*/ 1285597 w 1387233"/>
                <a:gd name="connsiteY38" fmla="*/ 172756 h 825410"/>
                <a:gd name="connsiteX39" fmla="*/ 1311791 w 1387233"/>
                <a:gd name="connsiteY39" fmla="*/ 122750 h 825410"/>
                <a:gd name="connsiteX40" fmla="*/ 1280835 w 1387233"/>
                <a:gd name="connsiteY40" fmla="*/ 94174 h 825410"/>
                <a:gd name="connsiteX41" fmla="*/ 1247498 w 1387233"/>
                <a:gd name="connsiteY41" fmla="*/ 113224 h 825410"/>
                <a:gd name="connsiteX42" fmla="*/ 1216541 w 1387233"/>
                <a:gd name="connsiteY42" fmla="*/ 139418 h 825410"/>
                <a:gd name="connsiteX43" fmla="*/ 1183204 w 1387233"/>
                <a:gd name="connsiteY43" fmla="*/ 141800 h 825410"/>
                <a:gd name="connsiteX44" fmla="*/ 1183204 w 1387233"/>
                <a:gd name="connsiteY44" fmla="*/ 79887 h 825410"/>
                <a:gd name="connsiteX45" fmla="*/ 1154629 w 1387233"/>
                <a:gd name="connsiteY45" fmla="*/ 15593 h 825410"/>
                <a:gd name="connsiteX46" fmla="*/ 1076048 w 1387233"/>
                <a:gd name="connsiteY46" fmla="*/ 1306 h 825410"/>
                <a:gd name="connsiteX47" fmla="*/ 1035566 w 1387233"/>
                <a:gd name="connsiteY47" fmla="*/ 39406 h 825410"/>
                <a:gd name="connsiteX48" fmla="*/ 1054616 w 1387233"/>
                <a:gd name="connsiteY48" fmla="*/ 84650 h 825410"/>
                <a:gd name="connsiteX49" fmla="*/ 1116529 w 1387233"/>
                <a:gd name="connsiteY49" fmla="*/ 115606 h 825410"/>
                <a:gd name="connsiteX50" fmla="*/ 1109385 w 1387233"/>
                <a:gd name="connsiteY50" fmla="*/ 179900 h 825410"/>
                <a:gd name="connsiteX51" fmla="*/ 1080810 w 1387233"/>
                <a:gd name="connsiteY51" fmla="*/ 225143 h 825410"/>
                <a:gd name="connsiteX0" fmla="*/ 1080810 w 1387233"/>
                <a:gd name="connsiteY0" fmla="*/ 225143 h 825410"/>
                <a:gd name="connsiteX1" fmla="*/ 1009373 w 1387233"/>
                <a:gd name="connsiteY1" fmla="*/ 303725 h 825410"/>
                <a:gd name="connsiteX2" fmla="*/ 978416 w 1387233"/>
                <a:gd name="connsiteY2" fmla="*/ 356112 h 825410"/>
                <a:gd name="connsiteX3" fmla="*/ 918885 w 1387233"/>
                <a:gd name="connsiteY3" fmla="*/ 396593 h 825410"/>
                <a:gd name="connsiteX4" fmla="*/ 847448 w 1387233"/>
                <a:gd name="connsiteY4" fmla="*/ 444218 h 825410"/>
                <a:gd name="connsiteX5" fmla="*/ 764104 w 1387233"/>
                <a:gd name="connsiteY5" fmla="*/ 491843 h 825410"/>
                <a:gd name="connsiteX6" fmla="*/ 723623 w 1387233"/>
                <a:gd name="connsiteY6" fmla="*/ 534706 h 825410"/>
                <a:gd name="connsiteX7" fmla="*/ 678379 w 1387233"/>
                <a:gd name="connsiteY7" fmla="*/ 594237 h 825410"/>
                <a:gd name="connsiteX8" fmla="*/ 625991 w 1387233"/>
                <a:gd name="connsiteY8" fmla="*/ 658531 h 825410"/>
                <a:gd name="connsiteX9" fmla="*/ 528360 w 1387233"/>
                <a:gd name="connsiteY9" fmla="*/ 720443 h 825410"/>
                <a:gd name="connsiteX10" fmla="*/ 359291 w 1387233"/>
                <a:gd name="connsiteY10" fmla="*/ 739493 h 825410"/>
                <a:gd name="connsiteX11" fmla="*/ 271185 w 1387233"/>
                <a:gd name="connsiteY11" fmla="*/ 727587 h 825410"/>
                <a:gd name="connsiteX12" fmla="*/ 190223 w 1387233"/>
                <a:gd name="connsiteY12" fmla="*/ 682343 h 825410"/>
                <a:gd name="connsiteX13" fmla="*/ 114023 w 1387233"/>
                <a:gd name="connsiteY13" fmla="*/ 651387 h 825410"/>
                <a:gd name="connsiteX14" fmla="*/ 42585 w 1387233"/>
                <a:gd name="connsiteY14" fmla="*/ 663293 h 825410"/>
                <a:gd name="connsiteX15" fmla="*/ 2104 w 1387233"/>
                <a:gd name="connsiteY15" fmla="*/ 715681 h 825410"/>
                <a:gd name="connsiteX16" fmla="*/ 11629 w 1387233"/>
                <a:gd name="connsiteY16" fmla="*/ 782356 h 825410"/>
                <a:gd name="connsiteX17" fmla="*/ 61635 w 1387233"/>
                <a:gd name="connsiteY17" fmla="*/ 822837 h 825410"/>
                <a:gd name="connsiteX18" fmla="*/ 161648 w 1387233"/>
                <a:gd name="connsiteY18" fmla="*/ 818075 h 825410"/>
                <a:gd name="connsiteX19" fmla="*/ 223560 w 1387233"/>
                <a:gd name="connsiteY19" fmla="*/ 791881 h 825410"/>
                <a:gd name="connsiteX20" fmla="*/ 340241 w 1387233"/>
                <a:gd name="connsiteY20" fmla="*/ 799025 h 825410"/>
                <a:gd name="connsiteX21" fmla="*/ 502166 w 1387233"/>
                <a:gd name="connsiteY21" fmla="*/ 806168 h 825410"/>
                <a:gd name="connsiteX22" fmla="*/ 621229 w 1387233"/>
                <a:gd name="connsiteY22" fmla="*/ 756162 h 825410"/>
                <a:gd name="connsiteX23" fmla="*/ 728385 w 1387233"/>
                <a:gd name="connsiteY23" fmla="*/ 651387 h 825410"/>
                <a:gd name="connsiteX24" fmla="*/ 816491 w 1387233"/>
                <a:gd name="connsiteY24" fmla="*/ 548993 h 825410"/>
                <a:gd name="connsiteX25" fmla="*/ 928410 w 1387233"/>
                <a:gd name="connsiteY25" fmla="*/ 470412 h 825410"/>
                <a:gd name="connsiteX26" fmla="*/ 1021279 w 1387233"/>
                <a:gd name="connsiteY26" fmla="*/ 394212 h 825410"/>
                <a:gd name="connsiteX27" fmla="*/ 1095098 w 1387233"/>
                <a:gd name="connsiteY27" fmla="*/ 365637 h 825410"/>
                <a:gd name="connsiteX28" fmla="*/ 1207016 w 1387233"/>
                <a:gd name="connsiteY28" fmla="*/ 401356 h 825410"/>
                <a:gd name="connsiteX29" fmla="*/ 1311791 w 1387233"/>
                <a:gd name="connsiteY29" fmla="*/ 437075 h 825410"/>
                <a:gd name="connsiteX30" fmla="*/ 1380848 w 1387233"/>
                <a:gd name="connsiteY30" fmla="*/ 410881 h 825410"/>
                <a:gd name="connsiteX31" fmla="*/ 1376085 w 1387233"/>
                <a:gd name="connsiteY31" fmla="*/ 334681 h 825410"/>
                <a:gd name="connsiteX32" fmla="*/ 1309410 w 1387233"/>
                <a:gd name="connsiteY32" fmla="*/ 303725 h 825410"/>
                <a:gd name="connsiteX33" fmla="*/ 1233210 w 1387233"/>
                <a:gd name="connsiteY33" fmla="*/ 327537 h 825410"/>
                <a:gd name="connsiteX34" fmla="*/ 1159392 w 1387233"/>
                <a:gd name="connsiteY34" fmla="*/ 339443 h 825410"/>
                <a:gd name="connsiteX35" fmla="*/ 1114148 w 1387233"/>
                <a:gd name="connsiteY35" fmla="*/ 303725 h 825410"/>
                <a:gd name="connsiteX36" fmla="*/ 1142722 w 1387233"/>
                <a:gd name="connsiteY36" fmla="*/ 239431 h 825410"/>
                <a:gd name="connsiteX37" fmla="*/ 1233210 w 1387233"/>
                <a:gd name="connsiteY37" fmla="*/ 191806 h 825410"/>
                <a:gd name="connsiteX38" fmla="*/ 1285597 w 1387233"/>
                <a:gd name="connsiteY38" fmla="*/ 172756 h 825410"/>
                <a:gd name="connsiteX39" fmla="*/ 1311791 w 1387233"/>
                <a:gd name="connsiteY39" fmla="*/ 122750 h 825410"/>
                <a:gd name="connsiteX40" fmla="*/ 1280835 w 1387233"/>
                <a:gd name="connsiteY40" fmla="*/ 94174 h 825410"/>
                <a:gd name="connsiteX41" fmla="*/ 1247498 w 1387233"/>
                <a:gd name="connsiteY41" fmla="*/ 113224 h 825410"/>
                <a:gd name="connsiteX42" fmla="*/ 1216541 w 1387233"/>
                <a:gd name="connsiteY42" fmla="*/ 139418 h 825410"/>
                <a:gd name="connsiteX43" fmla="*/ 1183204 w 1387233"/>
                <a:gd name="connsiteY43" fmla="*/ 141800 h 825410"/>
                <a:gd name="connsiteX44" fmla="*/ 1183204 w 1387233"/>
                <a:gd name="connsiteY44" fmla="*/ 79887 h 825410"/>
                <a:gd name="connsiteX45" fmla="*/ 1154629 w 1387233"/>
                <a:gd name="connsiteY45" fmla="*/ 15593 h 825410"/>
                <a:gd name="connsiteX46" fmla="*/ 1076048 w 1387233"/>
                <a:gd name="connsiteY46" fmla="*/ 1306 h 825410"/>
                <a:gd name="connsiteX47" fmla="*/ 1035566 w 1387233"/>
                <a:gd name="connsiteY47" fmla="*/ 39406 h 825410"/>
                <a:gd name="connsiteX48" fmla="*/ 1054616 w 1387233"/>
                <a:gd name="connsiteY48" fmla="*/ 84650 h 825410"/>
                <a:gd name="connsiteX49" fmla="*/ 1116529 w 1387233"/>
                <a:gd name="connsiteY49" fmla="*/ 115606 h 825410"/>
                <a:gd name="connsiteX50" fmla="*/ 1109385 w 1387233"/>
                <a:gd name="connsiteY50" fmla="*/ 179900 h 825410"/>
                <a:gd name="connsiteX51" fmla="*/ 1080810 w 1387233"/>
                <a:gd name="connsiteY51" fmla="*/ 225143 h 825410"/>
                <a:gd name="connsiteX0" fmla="*/ 1080810 w 1387233"/>
                <a:gd name="connsiteY0" fmla="*/ 225143 h 825410"/>
                <a:gd name="connsiteX1" fmla="*/ 1009373 w 1387233"/>
                <a:gd name="connsiteY1" fmla="*/ 303725 h 825410"/>
                <a:gd name="connsiteX2" fmla="*/ 978416 w 1387233"/>
                <a:gd name="connsiteY2" fmla="*/ 356112 h 825410"/>
                <a:gd name="connsiteX3" fmla="*/ 918885 w 1387233"/>
                <a:gd name="connsiteY3" fmla="*/ 396593 h 825410"/>
                <a:gd name="connsiteX4" fmla="*/ 847448 w 1387233"/>
                <a:gd name="connsiteY4" fmla="*/ 444218 h 825410"/>
                <a:gd name="connsiteX5" fmla="*/ 764104 w 1387233"/>
                <a:gd name="connsiteY5" fmla="*/ 491843 h 825410"/>
                <a:gd name="connsiteX6" fmla="*/ 723623 w 1387233"/>
                <a:gd name="connsiteY6" fmla="*/ 534706 h 825410"/>
                <a:gd name="connsiteX7" fmla="*/ 678379 w 1387233"/>
                <a:gd name="connsiteY7" fmla="*/ 594237 h 825410"/>
                <a:gd name="connsiteX8" fmla="*/ 625991 w 1387233"/>
                <a:gd name="connsiteY8" fmla="*/ 658531 h 825410"/>
                <a:gd name="connsiteX9" fmla="*/ 528360 w 1387233"/>
                <a:gd name="connsiteY9" fmla="*/ 720443 h 825410"/>
                <a:gd name="connsiteX10" fmla="*/ 359291 w 1387233"/>
                <a:gd name="connsiteY10" fmla="*/ 739493 h 825410"/>
                <a:gd name="connsiteX11" fmla="*/ 271185 w 1387233"/>
                <a:gd name="connsiteY11" fmla="*/ 727587 h 825410"/>
                <a:gd name="connsiteX12" fmla="*/ 190223 w 1387233"/>
                <a:gd name="connsiteY12" fmla="*/ 682343 h 825410"/>
                <a:gd name="connsiteX13" fmla="*/ 114023 w 1387233"/>
                <a:gd name="connsiteY13" fmla="*/ 651387 h 825410"/>
                <a:gd name="connsiteX14" fmla="*/ 42585 w 1387233"/>
                <a:gd name="connsiteY14" fmla="*/ 663293 h 825410"/>
                <a:gd name="connsiteX15" fmla="*/ 2104 w 1387233"/>
                <a:gd name="connsiteY15" fmla="*/ 715681 h 825410"/>
                <a:gd name="connsiteX16" fmla="*/ 11629 w 1387233"/>
                <a:gd name="connsiteY16" fmla="*/ 782356 h 825410"/>
                <a:gd name="connsiteX17" fmla="*/ 61635 w 1387233"/>
                <a:gd name="connsiteY17" fmla="*/ 822837 h 825410"/>
                <a:gd name="connsiteX18" fmla="*/ 161648 w 1387233"/>
                <a:gd name="connsiteY18" fmla="*/ 818075 h 825410"/>
                <a:gd name="connsiteX19" fmla="*/ 223560 w 1387233"/>
                <a:gd name="connsiteY19" fmla="*/ 791881 h 825410"/>
                <a:gd name="connsiteX20" fmla="*/ 340241 w 1387233"/>
                <a:gd name="connsiteY20" fmla="*/ 799025 h 825410"/>
                <a:gd name="connsiteX21" fmla="*/ 490260 w 1387233"/>
                <a:gd name="connsiteY21" fmla="*/ 799024 h 825410"/>
                <a:gd name="connsiteX22" fmla="*/ 621229 w 1387233"/>
                <a:gd name="connsiteY22" fmla="*/ 756162 h 825410"/>
                <a:gd name="connsiteX23" fmla="*/ 728385 w 1387233"/>
                <a:gd name="connsiteY23" fmla="*/ 651387 h 825410"/>
                <a:gd name="connsiteX24" fmla="*/ 816491 w 1387233"/>
                <a:gd name="connsiteY24" fmla="*/ 548993 h 825410"/>
                <a:gd name="connsiteX25" fmla="*/ 928410 w 1387233"/>
                <a:gd name="connsiteY25" fmla="*/ 470412 h 825410"/>
                <a:gd name="connsiteX26" fmla="*/ 1021279 w 1387233"/>
                <a:gd name="connsiteY26" fmla="*/ 394212 h 825410"/>
                <a:gd name="connsiteX27" fmla="*/ 1095098 w 1387233"/>
                <a:gd name="connsiteY27" fmla="*/ 365637 h 825410"/>
                <a:gd name="connsiteX28" fmla="*/ 1207016 w 1387233"/>
                <a:gd name="connsiteY28" fmla="*/ 401356 h 825410"/>
                <a:gd name="connsiteX29" fmla="*/ 1311791 w 1387233"/>
                <a:gd name="connsiteY29" fmla="*/ 437075 h 825410"/>
                <a:gd name="connsiteX30" fmla="*/ 1380848 w 1387233"/>
                <a:gd name="connsiteY30" fmla="*/ 410881 h 825410"/>
                <a:gd name="connsiteX31" fmla="*/ 1376085 w 1387233"/>
                <a:gd name="connsiteY31" fmla="*/ 334681 h 825410"/>
                <a:gd name="connsiteX32" fmla="*/ 1309410 w 1387233"/>
                <a:gd name="connsiteY32" fmla="*/ 303725 h 825410"/>
                <a:gd name="connsiteX33" fmla="*/ 1233210 w 1387233"/>
                <a:gd name="connsiteY33" fmla="*/ 327537 h 825410"/>
                <a:gd name="connsiteX34" fmla="*/ 1159392 w 1387233"/>
                <a:gd name="connsiteY34" fmla="*/ 339443 h 825410"/>
                <a:gd name="connsiteX35" fmla="*/ 1114148 w 1387233"/>
                <a:gd name="connsiteY35" fmla="*/ 303725 h 825410"/>
                <a:gd name="connsiteX36" fmla="*/ 1142722 w 1387233"/>
                <a:gd name="connsiteY36" fmla="*/ 239431 h 825410"/>
                <a:gd name="connsiteX37" fmla="*/ 1233210 w 1387233"/>
                <a:gd name="connsiteY37" fmla="*/ 191806 h 825410"/>
                <a:gd name="connsiteX38" fmla="*/ 1285597 w 1387233"/>
                <a:gd name="connsiteY38" fmla="*/ 172756 h 825410"/>
                <a:gd name="connsiteX39" fmla="*/ 1311791 w 1387233"/>
                <a:gd name="connsiteY39" fmla="*/ 122750 h 825410"/>
                <a:gd name="connsiteX40" fmla="*/ 1280835 w 1387233"/>
                <a:gd name="connsiteY40" fmla="*/ 94174 h 825410"/>
                <a:gd name="connsiteX41" fmla="*/ 1247498 w 1387233"/>
                <a:gd name="connsiteY41" fmla="*/ 113224 h 825410"/>
                <a:gd name="connsiteX42" fmla="*/ 1216541 w 1387233"/>
                <a:gd name="connsiteY42" fmla="*/ 139418 h 825410"/>
                <a:gd name="connsiteX43" fmla="*/ 1183204 w 1387233"/>
                <a:gd name="connsiteY43" fmla="*/ 141800 h 825410"/>
                <a:gd name="connsiteX44" fmla="*/ 1183204 w 1387233"/>
                <a:gd name="connsiteY44" fmla="*/ 79887 h 825410"/>
                <a:gd name="connsiteX45" fmla="*/ 1154629 w 1387233"/>
                <a:gd name="connsiteY45" fmla="*/ 15593 h 825410"/>
                <a:gd name="connsiteX46" fmla="*/ 1076048 w 1387233"/>
                <a:gd name="connsiteY46" fmla="*/ 1306 h 825410"/>
                <a:gd name="connsiteX47" fmla="*/ 1035566 w 1387233"/>
                <a:gd name="connsiteY47" fmla="*/ 39406 h 825410"/>
                <a:gd name="connsiteX48" fmla="*/ 1054616 w 1387233"/>
                <a:gd name="connsiteY48" fmla="*/ 84650 h 825410"/>
                <a:gd name="connsiteX49" fmla="*/ 1116529 w 1387233"/>
                <a:gd name="connsiteY49" fmla="*/ 115606 h 825410"/>
                <a:gd name="connsiteX50" fmla="*/ 1109385 w 1387233"/>
                <a:gd name="connsiteY50" fmla="*/ 179900 h 825410"/>
                <a:gd name="connsiteX51" fmla="*/ 1080810 w 1387233"/>
                <a:gd name="connsiteY51" fmla="*/ 225143 h 825410"/>
                <a:gd name="connsiteX0" fmla="*/ 1080810 w 1387233"/>
                <a:gd name="connsiteY0" fmla="*/ 225143 h 824322"/>
                <a:gd name="connsiteX1" fmla="*/ 1009373 w 1387233"/>
                <a:gd name="connsiteY1" fmla="*/ 303725 h 824322"/>
                <a:gd name="connsiteX2" fmla="*/ 978416 w 1387233"/>
                <a:gd name="connsiteY2" fmla="*/ 356112 h 824322"/>
                <a:gd name="connsiteX3" fmla="*/ 918885 w 1387233"/>
                <a:gd name="connsiteY3" fmla="*/ 396593 h 824322"/>
                <a:gd name="connsiteX4" fmla="*/ 847448 w 1387233"/>
                <a:gd name="connsiteY4" fmla="*/ 444218 h 824322"/>
                <a:gd name="connsiteX5" fmla="*/ 764104 w 1387233"/>
                <a:gd name="connsiteY5" fmla="*/ 491843 h 824322"/>
                <a:gd name="connsiteX6" fmla="*/ 723623 w 1387233"/>
                <a:gd name="connsiteY6" fmla="*/ 534706 h 824322"/>
                <a:gd name="connsiteX7" fmla="*/ 678379 w 1387233"/>
                <a:gd name="connsiteY7" fmla="*/ 594237 h 824322"/>
                <a:gd name="connsiteX8" fmla="*/ 625991 w 1387233"/>
                <a:gd name="connsiteY8" fmla="*/ 658531 h 824322"/>
                <a:gd name="connsiteX9" fmla="*/ 528360 w 1387233"/>
                <a:gd name="connsiteY9" fmla="*/ 720443 h 824322"/>
                <a:gd name="connsiteX10" fmla="*/ 359291 w 1387233"/>
                <a:gd name="connsiteY10" fmla="*/ 739493 h 824322"/>
                <a:gd name="connsiteX11" fmla="*/ 271185 w 1387233"/>
                <a:gd name="connsiteY11" fmla="*/ 727587 h 824322"/>
                <a:gd name="connsiteX12" fmla="*/ 190223 w 1387233"/>
                <a:gd name="connsiteY12" fmla="*/ 682343 h 824322"/>
                <a:gd name="connsiteX13" fmla="*/ 114023 w 1387233"/>
                <a:gd name="connsiteY13" fmla="*/ 651387 h 824322"/>
                <a:gd name="connsiteX14" fmla="*/ 42585 w 1387233"/>
                <a:gd name="connsiteY14" fmla="*/ 663293 h 824322"/>
                <a:gd name="connsiteX15" fmla="*/ 2104 w 1387233"/>
                <a:gd name="connsiteY15" fmla="*/ 715681 h 824322"/>
                <a:gd name="connsiteX16" fmla="*/ 11629 w 1387233"/>
                <a:gd name="connsiteY16" fmla="*/ 782356 h 824322"/>
                <a:gd name="connsiteX17" fmla="*/ 61635 w 1387233"/>
                <a:gd name="connsiteY17" fmla="*/ 822837 h 824322"/>
                <a:gd name="connsiteX18" fmla="*/ 152123 w 1387233"/>
                <a:gd name="connsiteY18" fmla="*/ 813312 h 824322"/>
                <a:gd name="connsiteX19" fmla="*/ 223560 w 1387233"/>
                <a:gd name="connsiteY19" fmla="*/ 791881 h 824322"/>
                <a:gd name="connsiteX20" fmla="*/ 340241 w 1387233"/>
                <a:gd name="connsiteY20" fmla="*/ 799025 h 824322"/>
                <a:gd name="connsiteX21" fmla="*/ 490260 w 1387233"/>
                <a:gd name="connsiteY21" fmla="*/ 799024 h 824322"/>
                <a:gd name="connsiteX22" fmla="*/ 621229 w 1387233"/>
                <a:gd name="connsiteY22" fmla="*/ 756162 h 824322"/>
                <a:gd name="connsiteX23" fmla="*/ 728385 w 1387233"/>
                <a:gd name="connsiteY23" fmla="*/ 651387 h 824322"/>
                <a:gd name="connsiteX24" fmla="*/ 816491 w 1387233"/>
                <a:gd name="connsiteY24" fmla="*/ 548993 h 824322"/>
                <a:gd name="connsiteX25" fmla="*/ 928410 w 1387233"/>
                <a:gd name="connsiteY25" fmla="*/ 470412 h 824322"/>
                <a:gd name="connsiteX26" fmla="*/ 1021279 w 1387233"/>
                <a:gd name="connsiteY26" fmla="*/ 394212 h 824322"/>
                <a:gd name="connsiteX27" fmla="*/ 1095098 w 1387233"/>
                <a:gd name="connsiteY27" fmla="*/ 365637 h 824322"/>
                <a:gd name="connsiteX28" fmla="*/ 1207016 w 1387233"/>
                <a:gd name="connsiteY28" fmla="*/ 401356 h 824322"/>
                <a:gd name="connsiteX29" fmla="*/ 1311791 w 1387233"/>
                <a:gd name="connsiteY29" fmla="*/ 437075 h 824322"/>
                <a:gd name="connsiteX30" fmla="*/ 1380848 w 1387233"/>
                <a:gd name="connsiteY30" fmla="*/ 410881 h 824322"/>
                <a:gd name="connsiteX31" fmla="*/ 1376085 w 1387233"/>
                <a:gd name="connsiteY31" fmla="*/ 334681 h 824322"/>
                <a:gd name="connsiteX32" fmla="*/ 1309410 w 1387233"/>
                <a:gd name="connsiteY32" fmla="*/ 303725 h 824322"/>
                <a:gd name="connsiteX33" fmla="*/ 1233210 w 1387233"/>
                <a:gd name="connsiteY33" fmla="*/ 327537 h 824322"/>
                <a:gd name="connsiteX34" fmla="*/ 1159392 w 1387233"/>
                <a:gd name="connsiteY34" fmla="*/ 339443 h 824322"/>
                <a:gd name="connsiteX35" fmla="*/ 1114148 w 1387233"/>
                <a:gd name="connsiteY35" fmla="*/ 303725 h 824322"/>
                <a:gd name="connsiteX36" fmla="*/ 1142722 w 1387233"/>
                <a:gd name="connsiteY36" fmla="*/ 239431 h 824322"/>
                <a:gd name="connsiteX37" fmla="*/ 1233210 w 1387233"/>
                <a:gd name="connsiteY37" fmla="*/ 191806 h 824322"/>
                <a:gd name="connsiteX38" fmla="*/ 1285597 w 1387233"/>
                <a:gd name="connsiteY38" fmla="*/ 172756 h 824322"/>
                <a:gd name="connsiteX39" fmla="*/ 1311791 w 1387233"/>
                <a:gd name="connsiteY39" fmla="*/ 122750 h 824322"/>
                <a:gd name="connsiteX40" fmla="*/ 1280835 w 1387233"/>
                <a:gd name="connsiteY40" fmla="*/ 94174 h 824322"/>
                <a:gd name="connsiteX41" fmla="*/ 1247498 w 1387233"/>
                <a:gd name="connsiteY41" fmla="*/ 113224 h 824322"/>
                <a:gd name="connsiteX42" fmla="*/ 1216541 w 1387233"/>
                <a:gd name="connsiteY42" fmla="*/ 139418 h 824322"/>
                <a:gd name="connsiteX43" fmla="*/ 1183204 w 1387233"/>
                <a:gd name="connsiteY43" fmla="*/ 141800 h 824322"/>
                <a:gd name="connsiteX44" fmla="*/ 1183204 w 1387233"/>
                <a:gd name="connsiteY44" fmla="*/ 79887 h 824322"/>
                <a:gd name="connsiteX45" fmla="*/ 1154629 w 1387233"/>
                <a:gd name="connsiteY45" fmla="*/ 15593 h 824322"/>
                <a:gd name="connsiteX46" fmla="*/ 1076048 w 1387233"/>
                <a:gd name="connsiteY46" fmla="*/ 1306 h 824322"/>
                <a:gd name="connsiteX47" fmla="*/ 1035566 w 1387233"/>
                <a:gd name="connsiteY47" fmla="*/ 39406 h 824322"/>
                <a:gd name="connsiteX48" fmla="*/ 1054616 w 1387233"/>
                <a:gd name="connsiteY48" fmla="*/ 84650 h 824322"/>
                <a:gd name="connsiteX49" fmla="*/ 1116529 w 1387233"/>
                <a:gd name="connsiteY49" fmla="*/ 115606 h 824322"/>
                <a:gd name="connsiteX50" fmla="*/ 1109385 w 1387233"/>
                <a:gd name="connsiteY50" fmla="*/ 179900 h 824322"/>
                <a:gd name="connsiteX51" fmla="*/ 1080810 w 1387233"/>
                <a:gd name="connsiteY51" fmla="*/ 225143 h 824322"/>
                <a:gd name="connsiteX0" fmla="*/ 1080810 w 1387233"/>
                <a:gd name="connsiteY0" fmla="*/ 225143 h 824362"/>
                <a:gd name="connsiteX1" fmla="*/ 1009373 w 1387233"/>
                <a:gd name="connsiteY1" fmla="*/ 303725 h 824362"/>
                <a:gd name="connsiteX2" fmla="*/ 978416 w 1387233"/>
                <a:gd name="connsiteY2" fmla="*/ 356112 h 824362"/>
                <a:gd name="connsiteX3" fmla="*/ 918885 w 1387233"/>
                <a:gd name="connsiteY3" fmla="*/ 396593 h 824362"/>
                <a:gd name="connsiteX4" fmla="*/ 847448 w 1387233"/>
                <a:gd name="connsiteY4" fmla="*/ 444218 h 824362"/>
                <a:gd name="connsiteX5" fmla="*/ 764104 w 1387233"/>
                <a:gd name="connsiteY5" fmla="*/ 491843 h 824362"/>
                <a:gd name="connsiteX6" fmla="*/ 723623 w 1387233"/>
                <a:gd name="connsiteY6" fmla="*/ 534706 h 824362"/>
                <a:gd name="connsiteX7" fmla="*/ 678379 w 1387233"/>
                <a:gd name="connsiteY7" fmla="*/ 594237 h 824362"/>
                <a:gd name="connsiteX8" fmla="*/ 625991 w 1387233"/>
                <a:gd name="connsiteY8" fmla="*/ 658531 h 824362"/>
                <a:gd name="connsiteX9" fmla="*/ 528360 w 1387233"/>
                <a:gd name="connsiteY9" fmla="*/ 720443 h 824362"/>
                <a:gd name="connsiteX10" fmla="*/ 359291 w 1387233"/>
                <a:gd name="connsiteY10" fmla="*/ 739493 h 824362"/>
                <a:gd name="connsiteX11" fmla="*/ 271185 w 1387233"/>
                <a:gd name="connsiteY11" fmla="*/ 727587 h 824362"/>
                <a:gd name="connsiteX12" fmla="*/ 190223 w 1387233"/>
                <a:gd name="connsiteY12" fmla="*/ 682343 h 824362"/>
                <a:gd name="connsiteX13" fmla="*/ 114023 w 1387233"/>
                <a:gd name="connsiteY13" fmla="*/ 651387 h 824362"/>
                <a:gd name="connsiteX14" fmla="*/ 42585 w 1387233"/>
                <a:gd name="connsiteY14" fmla="*/ 663293 h 824362"/>
                <a:gd name="connsiteX15" fmla="*/ 2104 w 1387233"/>
                <a:gd name="connsiteY15" fmla="*/ 715681 h 824362"/>
                <a:gd name="connsiteX16" fmla="*/ 11629 w 1387233"/>
                <a:gd name="connsiteY16" fmla="*/ 782356 h 824362"/>
                <a:gd name="connsiteX17" fmla="*/ 61635 w 1387233"/>
                <a:gd name="connsiteY17" fmla="*/ 822837 h 824362"/>
                <a:gd name="connsiteX18" fmla="*/ 152123 w 1387233"/>
                <a:gd name="connsiteY18" fmla="*/ 813312 h 824362"/>
                <a:gd name="connsiteX19" fmla="*/ 214035 w 1387233"/>
                <a:gd name="connsiteY19" fmla="*/ 789500 h 824362"/>
                <a:gd name="connsiteX20" fmla="*/ 340241 w 1387233"/>
                <a:gd name="connsiteY20" fmla="*/ 799025 h 824362"/>
                <a:gd name="connsiteX21" fmla="*/ 490260 w 1387233"/>
                <a:gd name="connsiteY21" fmla="*/ 799024 h 824362"/>
                <a:gd name="connsiteX22" fmla="*/ 621229 w 1387233"/>
                <a:gd name="connsiteY22" fmla="*/ 756162 h 824362"/>
                <a:gd name="connsiteX23" fmla="*/ 728385 w 1387233"/>
                <a:gd name="connsiteY23" fmla="*/ 651387 h 824362"/>
                <a:gd name="connsiteX24" fmla="*/ 816491 w 1387233"/>
                <a:gd name="connsiteY24" fmla="*/ 548993 h 824362"/>
                <a:gd name="connsiteX25" fmla="*/ 928410 w 1387233"/>
                <a:gd name="connsiteY25" fmla="*/ 470412 h 824362"/>
                <a:gd name="connsiteX26" fmla="*/ 1021279 w 1387233"/>
                <a:gd name="connsiteY26" fmla="*/ 394212 h 824362"/>
                <a:gd name="connsiteX27" fmla="*/ 1095098 w 1387233"/>
                <a:gd name="connsiteY27" fmla="*/ 365637 h 824362"/>
                <a:gd name="connsiteX28" fmla="*/ 1207016 w 1387233"/>
                <a:gd name="connsiteY28" fmla="*/ 401356 h 824362"/>
                <a:gd name="connsiteX29" fmla="*/ 1311791 w 1387233"/>
                <a:gd name="connsiteY29" fmla="*/ 437075 h 824362"/>
                <a:gd name="connsiteX30" fmla="*/ 1380848 w 1387233"/>
                <a:gd name="connsiteY30" fmla="*/ 410881 h 824362"/>
                <a:gd name="connsiteX31" fmla="*/ 1376085 w 1387233"/>
                <a:gd name="connsiteY31" fmla="*/ 334681 h 824362"/>
                <a:gd name="connsiteX32" fmla="*/ 1309410 w 1387233"/>
                <a:gd name="connsiteY32" fmla="*/ 303725 h 824362"/>
                <a:gd name="connsiteX33" fmla="*/ 1233210 w 1387233"/>
                <a:gd name="connsiteY33" fmla="*/ 327537 h 824362"/>
                <a:gd name="connsiteX34" fmla="*/ 1159392 w 1387233"/>
                <a:gd name="connsiteY34" fmla="*/ 339443 h 824362"/>
                <a:gd name="connsiteX35" fmla="*/ 1114148 w 1387233"/>
                <a:gd name="connsiteY35" fmla="*/ 303725 h 824362"/>
                <a:gd name="connsiteX36" fmla="*/ 1142722 w 1387233"/>
                <a:gd name="connsiteY36" fmla="*/ 239431 h 824362"/>
                <a:gd name="connsiteX37" fmla="*/ 1233210 w 1387233"/>
                <a:gd name="connsiteY37" fmla="*/ 191806 h 824362"/>
                <a:gd name="connsiteX38" fmla="*/ 1285597 w 1387233"/>
                <a:gd name="connsiteY38" fmla="*/ 172756 h 824362"/>
                <a:gd name="connsiteX39" fmla="*/ 1311791 w 1387233"/>
                <a:gd name="connsiteY39" fmla="*/ 122750 h 824362"/>
                <a:gd name="connsiteX40" fmla="*/ 1280835 w 1387233"/>
                <a:gd name="connsiteY40" fmla="*/ 94174 h 824362"/>
                <a:gd name="connsiteX41" fmla="*/ 1247498 w 1387233"/>
                <a:gd name="connsiteY41" fmla="*/ 113224 h 824362"/>
                <a:gd name="connsiteX42" fmla="*/ 1216541 w 1387233"/>
                <a:gd name="connsiteY42" fmla="*/ 139418 h 824362"/>
                <a:gd name="connsiteX43" fmla="*/ 1183204 w 1387233"/>
                <a:gd name="connsiteY43" fmla="*/ 141800 h 824362"/>
                <a:gd name="connsiteX44" fmla="*/ 1183204 w 1387233"/>
                <a:gd name="connsiteY44" fmla="*/ 79887 h 824362"/>
                <a:gd name="connsiteX45" fmla="*/ 1154629 w 1387233"/>
                <a:gd name="connsiteY45" fmla="*/ 15593 h 824362"/>
                <a:gd name="connsiteX46" fmla="*/ 1076048 w 1387233"/>
                <a:gd name="connsiteY46" fmla="*/ 1306 h 824362"/>
                <a:gd name="connsiteX47" fmla="*/ 1035566 w 1387233"/>
                <a:gd name="connsiteY47" fmla="*/ 39406 h 824362"/>
                <a:gd name="connsiteX48" fmla="*/ 1054616 w 1387233"/>
                <a:gd name="connsiteY48" fmla="*/ 84650 h 824362"/>
                <a:gd name="connsiteX49" fmla="*/ 1116529 w 1387233"/>
                <a:gd name="connsiteY49" fmla="*/ 115606 h 824362"/>
                <a:gd name="connsiteX50" fmla="*/ 1109385 w 1387233"/>
                <a:gd name="connsiteY50" fmla="*/ 179900 h 824362"/>
                <a:gd name="connsiteX51" fmla="*/ 1080810 w 1387233"/>
                <a:gd name="connsiteY51" fmla="*/ 225143 h 824362"/>
                <a:gd name="connsiteX0" fmla="*/ 1081351 w 1387774"/>
                <a:gd name="connsiteY0" fmla="*/ 225143 h 831036"/>
                <a:gd name="connsiteX1" fmla="*/ 1009914 w 1387774"/>
                <a:gd name="connsiteY1" fmla="*/ 303725 h 831036"/>
                <a:gd name="connsiteX2" fmla="*/ 978957 w 1387774"/>
                <a:gd name="connsiteY2" fmla="*/ 356112 h 831036"/>
                <a:gd name="connsiteX3" fmla="*/ 919426 w 1387774"/>
                <a:gd name="connsiteY3" fmla="*/ 396593 h 831036"/>
                <a:gd name="connsiteX4" fmla="*/ 847989 w 1387774"/>
                <a:gd name="connsiteY4" fmla="*/ 444218 h 831036"/>
                <a:gd name="connsiteX5" fmla="*/ 764645 w 1387774"/>
                <a:gd name="connsiteY5" fmla="*/ 491843 h 831036"/>
                <a:gd name="connsiteX6" fmla="*/ 724164 w 1387774"/>
                <a:gd name="connsiteY6" fmla="*/ 534706 h 831036"/>
                <a:gd name="connsiteX7" fmla="*/ 678920 w 1387774"/>
                <a:gd name="connsiteY7" fmla="*/ 594237 h 831036"/>
                <a:gd name="connsiteX8" fmla="*/ 626532 w 1387774"/>
                <a:gd name="connsiteY8" fmla="*/ 658531 h 831036"/>
                <a:gd name="connsiteX9" fmla="*/ 528901 w 1387774"/>
                <a:gd name="connsiteY9" fmla="*/ 720443 h 831036"/>
                <a:gd name="connsiteX10" fmla="*/ 359832 w 1387774"/>
                <a:gd name="connsiteY10" fmla="*/ 739493 h 831036"/>
                <a:gd name="connsiteX11" fmla="*/ 271726 w 1387774"/>
                <a:gd name="connsiteY11" fmla="*/ 727587 h 831036"/>
                <a:gd name="connsiteX12" fmla="*/ 190764 w 1387774"/>
                <a:gd name="connsiteY12" fmla="*/ 682343 h 831036"/>
                <a:gd name="connsiteX13" fmla="*/ 114564 w 1387774"/>
                <a:gd name="connsiteY13" fmla="*/ 651387 h 831036"/>
                <a:gd name="connsiteX14" fmla="*/ 43126 w 1387774"/>
                <a:gd name="connsiteY14" fmla="*/ 663293 h 831036"/>
                <a:gd name="connsiteX15" fmla="*/ 2645 w 1387774"/>
                <a:gd name="connsiteY15" fmla="*/ 715681 h 831036"/>
                <a:gd name="connsiteX16" fmla="*/ 12170 w 1387774"/>
                <a:gd name="connsiteY16" fmla="*/ 782356 h 831036"/>
                <a:gd name="connsiteX17" fmla="*/ 78845 w 1387774"/>
                <a:gd name="connsiteY17" fmla="*/ 829981 h 831036"/>
                <a:gd name="connsiteX18" fmla="*/ 152664 w 1387774"/>
                <a:gd name="connsiteY18" fmla="*/ 813312 h 831036"/>
                <a:gd name="connsiteX19" fmla="*/ 214576 w 1387774"/>
                <a:gd name="connsiteY19" fmla="*/ 789500 h 831036"/>
                <a:gd name="connsiteX20" fmla="*/ 340782 w 1387774"/>
                <a:gd name="connsiteY20" fmla="*/ 799025 h 831036"/>
                <a:gd name="connsiteX21" fmla="*/ 490801 w 1387774"/>
                <a:gd name="connsiteY21" fmla="*/ 799024 h 831036"/>
                <a:gd name="connsiteX22" fmla="*/ 621770 w 1387774"/>
                <a:gd name="connsiteY22" fmla="*/ 756162 h 831036"/>
                <a:gd name="connsiteX23" fmla="*/ 728926 w 1387774"/>
                <a:gd name="connsiteY23" fmla="*/ 651387 h 831036"/>
                <a:gd name="connsiteX24" fmla="*/ 817032 w 1387774"/>
                <a:gd name="connsiteY24" fmla="*/ 548993 h 831036"/>
                <a:gd name="connsiteX25" fmla="*/ 928951 w 1387774"/>
                <a:gd name="connsiteY25" fmla="*/ 470412 h 831036"/>
                <a:gd name="connsiteX26" fmla="*/ 1021820 w 1387774"/>
                <a:gd name="connsiteY26" fmla="*/ 394212 h 831036"/>
                <a:gd name="connsiteX27" fmla="*/ 1095639 w 1387774"/>
                <a:gd name="connsiteY27" fmla="*/ 365637 h 831036"/>
                <a:gd name="connsiteX28" fmla="*/ 1207557 w 1387774"/>
                <a:gd name="connsiteY28" fmla="*/ 401356 h 831036"/>
                <a:gd name="connsiteX29" fmla="*/ 1312332 w 1387774"/>
                <a:gd name="connsiteY29" fmla="*/ 437075 h 831036"/>
                <a:gd name="connsiteX30" fmla="*/ 1381389 w 1387774"/>
                <a:gd name="connsiteY30" fmla="*/ 410881 h 831036"/>
                <a:gd name="connsiteX31" fmla="*/ 1376626 w 1387774"/>
                <a:gd name="connsiteY31" fmla="*/ 334681 h 831036"/>
                <a:gd name="connsiteX32" fmla="*/ 1309951 w 1387774"/>
                <a:gd name="connsiteY32" fmla="*/ 303725 h 831036"/>
                <a:gd name="connsiteX33" fmla="*/ 1233751 w 1387774"/>
                <a:gd name="connsiteY33" fmla="*/ 327537 h 831036"/>
                <a:gd name="connsiteX34" fmla="*/ 1159933 w 1387774"/>
                <a:gd name="connsiteY34" fmla="*/ 339443 h 831036"/>
                <a:gd name="connsiteX35" fmla="*/ 1114689 w 1387774"/>
                <a:gd name="connsiteY35" fmla="*/ 303725 h 831036"/>
                <a:gd name="connsiteX36" fmla="*/ 1143263 w 1387774"/>
                <a:gd name="connsiteY36" fmla="*/ 239431 h 831036"/>
                <a:gd name="connsiteX37" fmla="*/ 1233751 w 1387774"/>
                <a:gd name="connsiteY37" fmla="*/ 191806 h 831036"/>
                <a:gd name="connsiteX38" fmla="*/ 1286138 w 1387774"/>
                <a:gd name="connsiteY38" fmla="*/ 172756 h 831036"/>
                <a:gd name="connsiteX39" fmla="*/ 1312332 w 1387774"/>
                <a:gd name="connsiteY39" fmla="*/ 122750 h 831036"/>
                <a:gd name="connsiteX40" fmla="*/ 1281376 w 1387774"/>
                <a:gd name="connsiteY40" fmla="*/ 94174 h 831036"/>
                <a:gd name="connsiteX41" fmla="*/ 1248039 w 1387774"/>
                <a:gd name="connsiteY41" fmla="*/ 113224 h 831036"/>
                <a:gd name="connsiteX42" fmla="*/ 1217082 w 1387774"/>
                <a:gd name="connsiteY42" fmla="*/ 139418 h 831036"/>
                <a:gd name="connsiteX43" fmla="*/ 1183745 w 1387774"/>
                <a:gd name="connsiteY43" fmla="*/ 141800 h 831036"/>
                <a:gd name="connsiteX44" fmla="*/ 1183745 w 1387774"/>
                <a:gd name="connsiteY44" fmla="*/ 79887 h 831036"/>
                <a:gd name="connsiteX45" fmla="*/ 1155170 w 1387774"/>
                <a:gd name="connsiteY45" fmla="*/ 15593 h 831036"/>
                <a:gd name="connsiteX46" fmla="*/ 1076589 w 1387774"/>
                <a:gd name="connsiteY46" fmla="*/ 1306 h 831036"/>
                <a:gd name="connsiteX47" fmla="*/ 1036107 w 1387774"/>
                <a:gd name="connsiteY47" fmla="*/ 39406 h 831036"/>
                <a:gd name="connsiteX48" fmla="*/ 1055157 w 1387774"/>
                <a:gd name="connsiteY48" fmla="*/ 84650 h 831036"/>
                <a:gd name="connsiteX49" fmla="*/ 1117070 w 1387774"/>
                <a:gd name="connsiteY49" fmla="*/ 115606 h 831036"/>
                <a:gd name="connsiteX50" fmla="*/ 1109926 w 1387774"/>
                <a:gd name="connsiteY50" fmla="*/ 179900 h 831036"/>
                <a:gd name="connsiteX51" fmla="*/ 1081351 w 1387774"/>
                <a:gd name="connsiteY51" fmla="*/ 225143 h 831036"/>
                <a:gd name="connsiteX0" fmla="*/ 1081351 w 1387774"/>
                <a:gd name="connsiteY0" fmla="*/ 225143 h 831036"/>
                <a:gd name="connsiteX1" fmla="*/ 1009914 w 1387774"/>
                <a:gd name="connsiteY1" fmla="*/ 303725 h 831036"/>
                <a:gd name="connsiteX2" fmla="*/ 978957 w 1387774"/>
                <a:gd name="connsiteY2" fmla="*/ 356112 h 831036"/>
                <a:gd name="connsiteX3" fmla="*/ 919426 w 1387774"/>
                <a:gd name="connsiteY3" fmla="*/ 396593 h 831036"/>
                <a:gd name="connsiteX4" fmla="*/ 847989 w 1387774"/>
                <a:gd name="connsiteY4" fmla="*/ 444218 h 831036"/>
                <a:gd name="connsiteX5" fmla="*/ 774170 w 1387774"/>
                <a:gd name="connsiteY5" fmla="*/ 494224 h 831036"/>
                <a:gd name="connsiteX6" fmla="*/ 724164 w 1387774"/>
                <a:gd name="connsiteY6" fmla="*/ 534706 h 831036"/>
                <a:gd name="connsiteX7" fmla="*/ 678920 w 1387774"/>
                <a:gd name="connsiteY7" fmla="*/ 594237 h 831036"/>
                <a:gd name="connsiteX8" fmla="*/ 626532 w 1387774"/>
                <a:gd name="connsiteY8" fmla="*/ 658531 h 831036"/>
                <a:gd name="connsiteX9" fmla="*/ 528901 w 1387774"/>
                <a:gd name="connsiteY9" fmla="*/ 720443 h 831036"/>
                <a:gd name="connsiteX10" fmla="*/ 359832 w 1387774"/>
                <a:gd name="connsiteY10" fmla="*/ 739493 h 831036"/>
                <a:gd name="connsiteX11" fmla="*/ 271726 w 1387774"/>
                <a:gd name="connsiteY11" fmla="*/ 727587 h 831036"/>
                <a:gd name="connsiteX12" fmla="*/ 190764 w 1387774"/>
                <a:gd name="connsiteY12" fmla="*/ 682343 h 831036"/>
                <a:gd name="connsiteX13" fmla="*/ 114564 w 1387774"/>
                <a:gd name="connsiteY13" fmla="*/ 651387 h 831036"/>
                <a:gd name="connsiteX14" fmla="*/ 43126 w 1387774"/>
                <a:gd name="connsiteY14" fmla="*/ 663293 h 831036"/>
                <a:gd name="connsiteX15" fmla="*/ 2645 w 1387774"/>
                <a:gd name="connsiteY15" fmla="*/ 715681 h 831036"/>
                <a:gd name="connsiteX16" fmla="*/ 12170 w 1387774"/>
                <a:gd name="connsiteY16" fmla="*/ 782356 h 831036"/>
                <a:gd name="connsiteX17" fmla="*/ 78845 w 1387774"/>
                <a:gd name="connsiteY17" fmla="*/ 829981 h 831036"/>
                <a:gd name="connsiteX18" fmla="*/ 152664 w 1387774"/>
                <a:gd name="connsiteY18" fmla="*/ 813312 h 831036"/>
                <a:gd name="connsiteX19" fmla="*/ 214576 w 1387774"/>
                <a:gd name="connsiteY19" fmla="*/ 789500 h 831036"/>
                <a:gd name="connsiteX20" fmla="*/ 340782 w 1387774"/>
                <a:gd name="connsiteY20" fmla="*/ 799025 h 831036"/>
                <a:gd name="connsiteX21" fmla="*/ 490801 w 1387774"/>
                <a:gd name="connsiteY21" fmla="*/ 799024 h 831036"/>
                <a:gd name="connsiteX22" fmla="*/ 621770 w 1387774"/>
                <a:gd name="connsiteY22" fmla="*/ 756162 h 831036"/>
                <a:gd name="connsiteX23" fmla="*/ 728926 w 1387774"/>
                <a:gd name="connsiteY23" fmla="*/ 651387 h 831036"/>
                <a:gd name="connsiteX24" fmla="*/ 817032 w 1387774"/>
                <a:gd name="connsiteY24" fmla="*/ 548993 h 831036"/>
                <a:gd name="connsiteX25" fmla="*/ 928951 w 1387774"/>
                <a:gd name="connsiteY25" fmla="*/ 470412 h 831036"/>
                <a:gd name="connsiteX26" fmla="*/ 1021820 w 1387774"/>
                <a:gd name="connsiteY26" fmla="*/ 394212 h 831036"/>
                <a:gd name="connsiteX27" fmla="*/ 1095639 w 1387774"/>
                <a:gd name="connsiteY27" fmla="*/ 365637 h 831036"/>
                <a:gd name="connsiteX28" fmla="*/ 1207557 w 1387774"/>
                <a:gd name="connsiteY28" fmla="*/ 401356 h 831036"/>
                <a:gd name="connsiteX29" fmla="*/ 1312332 w 1387774"/>
                <a:gd name="connsiteY29" fmla="*/ 437075 h 831036"/>
                <a:gd name="connsiteX30" fmla="*/ 1381389 w 1387774"/>
                <a:gd name="connsiteY30" fmla="*/ 410881 h 831036"/>
                <a:gd name="connsiteX31" fmla="*/ 1376626 w 1387774"/>
                <a:gd name="connsiteY31" fmla="*/ 334681 h 831036"/>
                <a:gd name="connsiteX32" fmla="*/ 1309951 w 1387774"/>
                <a:gd name="connsiteY32" fmla="*/ 303725 h 831036"/>
                <a:gd name="connsiteX33" fmla="*/ 1233751 w 1387774"/>
                <a:gd name="connsiteY33" fmla="*/ 327537 h 831036"/>
                <a:gd name="connsiteX34" fmla="*/ 1159933 w 1387774"/>
                <a:gd name="connsiteY34" fmla="*/ 339443 h 831036"/>
                <a:gd name="connsiteX35" fmla="*/ 1114689 w 1387774"/>
                <a:gd name="connsiteY35" fmla="*/ 303725 h 831036"/>
                <a:gd name="connsiteX36" fmla="*/ 1143263 w 1387774"/>
                <a:gd name="connsiteY36" fmla="*/ 239431 h 831036"/>
                <a:gd name="connsiteX37" fmla="*/ 1233751 w 1387774"/>
                <a:gd name="connsiteY37" fmla="*/ 191806 h 831036"/>
                <a:gd name="connsiteX38" fmla="*/ 1286138 w 1387774"/>
                <a:gd name="connsiteY38" fmla="*/ 172756 h 831036"/>
                <a:gd name="connsiteX39" fmla="*/ 1312332 w 1387774"/>
                <a:gd name="connsiteY39" fmla="*/ 122750 h 831036"/>
                <a:gd name="connsiteX40" fmla="*/ 1281376 w 1387774"/>
                <a:gd name="connsiteY40" fmla="*/ 94174 h 831036"/>
                <a:gd name="connsiteX41" fmla="*/ 1248039 w 1387774"/>
                <a:gd name="connsiteY41" fmla="*/ 113224 h 831036"/>
                <a:gd name="connsiteX42" fmla="*/ 1217082 w 1387774"/>
                <a:gd name="connsiteY42" fmla="*/ 139418 h 831036"/>
                <a:gd name="connsiteX43" fmla="*/ 1183745 w 1387774"/>
                <a:gd name="connsiteY43" fmla="*/ 141800 h 831036"/>
                <a:gd name="connsiteX44" fmla="*/ 1183745 w 1387774"/>
                <a:gd name="connsiteY44" fmla="*/ 79887 h 831036"/>
                <a:gd name="connsiteX45" fmla="*/ 1155170 w 1387774"/>
                <a:gd name="connsiteY45" fmla="*/ 15593 h 831036"/>
                <a:gd name="connsiteX46" fmla="*/ 1076589 w 1387774"/>
                <a:gd name="connsiteY46" fmla="*/ 1306 h 831036"/>
                <a:gd name="connsiteX47" fmla="*/ 1036107 w 1387774"/>
                <a:gd name="connsiteY47" fmla="*/ 39406 h 831036"/>
                <a:gd name="connsiteX48" fmla="*/ 1055157 w 1387774"/>
                <a:gd name="connsiteY48" fmla="*/ 84650 h 831036"/>
                <a:gd name="connsiteX49" fmla="*/ 1117070 w 1387774"/>
                <a:gd name="connsiteY49" fmla="*/ 115606 h 831036"/>
                <a:gd name="connsiteX50" fmla="*/ 1109926 w 1387774"/>
                <a:gd name="connsiteY50" fmla="*/ 179900 h 831036"/>
                <a:gd name="connsiteX51" fmla="*/ 1081351 w 1387774"/>
                <a:gd name="connsiteY51" fmla="*/ 225143 h 831036"/>
                <a:gd name="connsiteX0" fmla="*/ 1081351 w 1387774"/>
                <a:gd name="connsiteY0" fmla="*/ 225143 h 831036"/>
                <a:gd name="connsiteX1" fmla="*/ 1009914 w 1387774"/>
                <a:gd name="connsiteY1" fmla="*/ 303725 h 831036"/>
                <a:gd name="connsiteX2" fmla="*/ 978957 w 1387774"/>
                <a:gd name="connsiteY2" fmla="*/ 356112 h 831036"/>
                <a:gd name="connsiteX3" fmla="*/ 919426 w 1387774"/>
                <a:gd name="connsiteY3" fmla="*/ 396593 h 831036"/>
                <a:gd name="connsiteX4" fmla="*/ 847989 w 1387774"/>
                <a:gd name="connsiteY4" fmla="*/ 444218 h 831036"/>
                <a:gd name="connsiteX5" fmla="*/ 774170 w 1387774"/>
                <a:gd name="connsiteY5" fmla="*/ 494224 h 831036"/>
                <a:gd name="connsiteX6" fmla="*/ 731308 w 1387774"/>
                <a:gd name="connsiteY6" fmla="*/ 539469 h 831036"/>
                <a:gd name="connsiteX7" fmla="*/ 678920 w 1387774"/>
                <a:gd name="connsiteY7" fmla="*/ 594237 h 831036"/>
                <a:gd name="connsiteX8" fmla="*/ 626532 w 1387774"/>
                <a:gd name="connsiteY8" fmla="*/ 658531 h 831036"/>
                <a:gd name="connsiteX9" fmla="*/ 528901 w 1387774"/>
                <a:gd name="connsiteY9" fmla="*/ 720443 h 831036"/>
                <a:gd name="connsiteX10" fmla="*/ 359832 w 1387774"/>
                <a:gd name="connsiteY10" fmla="*/ 739493 h 831036"/>
                <a:gd name="connsiteX11" fmla="*/ 271726 w 1387774"/>
                <a:gd name="connsiteY11" fmla="*/ 727587 h 831036"/>
                <a:gd name="connsiteX12" fmla="*/ 190764 w 1387774"/>
                <a:gd name="connsiteY12" fmla="*/ 682343 h 831036"/>
                <a:gd name="connsiteX13" fmla="*/ 114564 w 1387774"/>
                <a:gd name="connsiteY13" fmla="*/ 651387 h 831036"/>
                <a:gd name="connsiteX14" fmla="*/ 43126 w 1387774"/>
                <a:gd name="connsiteY14" fmla="*/ 663293 h 831036"/>
                <a:gd name="connsiteX15" fmla="*/ 2645 w 1387774"/>
                <a:gd name="connsiteY15" fmla="*/ 715681 h 831036"/>
                <a:gd name="connsiteX16" fmla="*/ 12170 w 1387774"/>
                <a:gd name="connsiteY16" fmla="*/ 782356 h 831036"/>
                <a:gd name="connsiteX17" fmla="*/ 78845 w 1387774"/>
                <a:gd name="connsiteY17" fmla="*/ 829981 h 831036"/>
                <a:gd name="connsiteX18" fmla="*/ 152664 w 1387774"/>
                <a:gd name="connsiteY18" fmla="*/ 813312 h 831036"/>
                <a:gd name="connsiteX19" fmla="*/ 214576 w 1387774"/>
                <a:gd name="connsiteY19" fmla="*/ 789500 h 831036"/>
                <a:gd name="connsiteX20" fmla="*/ 340782 w 1387774"/>
                <a:gd name="connsiteY20" fmla="*/ 799025 h 831036"/>
                <a:gd name="connsiteX21" fmla="*/ 490801 w 1387774"/>
                <a:gd name="connsiteY21" fmla="*/ 799024 h 831036"/>
                <a:gd name="connsiteX22" fmla="*/ 621770 w 1387774"/>
                <a:gd name="connsiteY22" fmla="*/ 756162 h 831036"/>
                <a:gd name="connsiteX23" fmla="*/ 728926 w 1387774"/>
                <a:gd name="connsiteY23" fmla="*/ 651387 h 831036"/>
                <a:gd name="connsiteX24" fmla="*/ 817032 w 1387774"/>
                <a:gd name="connsiteY24" fmla="*/ 548993 h 831036"/>
                <a:gd name="connsiteX25" fmla="*/ 928951 w 1387774"/>
                <a:gd name="connsiteY25" fmla="*/ 470412 h 831036"/>
                <a:gd name="connsiteX26" fmla="*/ 1021820 w 1387774"/>
                <a:gd name="connsiteY26" fmla="*/ 394212 h 831036"/>
                <a:gd name="connsiteX27" fmla="*/ 1095639 w 1387774"/>
                <a:gd name="connsiteY27" fmla="*/ 365637 h 831036"/>
                <a:gd name="connsiteX28" fmla="*/ 1207557 w 1387774"/>
                <a:gd name="connsiteY28" fmla="*/ 401356 h 831036"/>
                <a:gd name="connsiteX29" fmla="*/ 1312332 w 1387774"/>
                <a:gd name="connsiteY29" fmla="*/ 437075 h 831036"/>
                <a:gd name="connsiteX30" fmla="*/ 1381389 w 1387774"/>
                <a:gd name="connsiteY30" fmla="*/ 410881 h 831036"/>
                <a:gd name="connsiteX31" fmla="*/ 1376626 w 1387774"/>
                <a:gd name="connsiteY31" fmla="*/ 334681 h 831036"/>
                <a:gd name="connsiteX32" fmla="*/ 1309951 w 1387774"/>
                <a:gd name="connsiteY32" fmla="*/ 303725 h 831036"/>
                <a:gd name="connsiteX33" fmla="*/ 1233751 w 1387774"/>
                <a:gd name="connsiteY33" fmla="*/ 327537 h 831036"/>
                <a:gd name="connsiteX34" fmla="*/ 1159933 w 1387774"/>
                <a:gd name="connsiteY34" fmla="*/ 339443 h 831036"/>
                <a:gd name="connsiteX35" fmla="*/ 1114689 w 1387774"/>
                <a:gd name="connsiteY35" fmla="*/ 303725 h 831036"/>
                <a:gd name="connsiteX36" fmla="*/ 1143263 w 1387774"/>
                <a:gd name="connsiteY36" fmla="*/ 239431 h 831036"/>
                <a:gd name="connsiteX37" fmla="*/ 1233751 w 1387774"/>
                <a:gd name="connsiteY37" fmla="*/ 191806 h 831036"/>
                <a:gd name="connsiteX38" fmla="*/ 1286138 w 1387774"/>
                <a:gd name="connsiteY38" fmla="*/ 172756 h 831036"/>
                <a:gd name="connsiteX39" fmla="*/ 1312332 w 1387774"/>
                <a:gd name="connsiteY39" fmla="*/ 122750 h 831036"/>
                <a:gd name="connsiteX40" fmla="*/ 1281376 w 1387774"/>
                <a:gd name="connsiteY40" fmla="*/ 94174 h 831036"/>
                <a:gd name="connsiteX41" fmla="*/ 1248039 w 1387774"/>
                <a:gd name="connsiteY41" fmla="*/ 113224 h 831036"/>
                <a:gd name="connsiteX42" fmla="*/ 1217082 w 1387774"/>
                <a:gd name="connsiteY42" fmla="*/ 139418 h 831036"/>
                <a:gd name="connsiteX43" fmla="*/ 1183745 w 1387774"/>
                <a:gd name="connsiteY43" fmla="*/ 141800 h 831036"/>
                <a:gd name="connsiteX44" fmla="*/ 1183745 w 1387774"/>
                <a:gd name="connsiteY44" fmla="*/ 79887 h 831036"/>
                <a:gd name="connsiteX45" fmla="*/ 1155170 w 1387774"/>
                <a:gd name="connsiteY45" fmla="*/ 15593 h 831036"/>
                <a:gd name="connsiteX46" fmla="*/ 1076589 w 1387774"/>
                <a:gd name="connsiteY46" fmla="*/ 1306 h 831036"/>
                <a:gd name="connsiteX47" fmla="*/ 1036107 w 1387774"/>
                <a:gd name="connsiteY47" fmla="*/ 39406 h 831036"/>
                <a:gd name="connsiteX48" fmla="*/ 1055157 w 1387774"/>
                <a:gd name="connsiteY48" fmla="*/ 84650 h 831036"/>
                <a:gd name="connsiteX49" fmla="*/ 1117070 w 1387774"/>
                <a:gd name="connsiteY49" fmla="*/ 115606 h 831036"/>
                <a:gd name="connsiteX50" fmla="*/ 1109926 w 1387774"/>
                <a:gd name="connsiteY50" fmla="*/ 179900 h 831036"/>
                <a:gd name="connsiteX51" fmla="*/ 1081351 w 1387774"/>
                <a:gd name="connsiteY51" fmla="*/ 225143 h 831036"/>
                <a:gd name="connsiteX0" fmla="*/ 1081351 w 1387774"/>
                <a:gd name="connsiteY0" fmla="*/ 225143 h 831036"/>
                <a:gd name="connsiteX1" fmla="*/ 1009914 w 1387774"/>
                <a:gd name="connsiteY1" fmla="*/ 303725 h 831036"/>
                <a:gd name="connsiteX2" fmla="*/ 978957 w 1387774"/>
                <a:gd name="connsiteY2" fmla="*/ 356112 h 831036"/>
                <a:gd name="connsiteX3" fmla="*/ 919426 w 1387774"/>
                <a:gd name="connsiteY3" fmla="*/ 396593 h 831036"/>
                <a:gd name="connsiteX4" fmla="*/ 847989 w 1387774"/>
                <a:gd name="connsiteY4" fmla="*/ 444218 h 831036"/>
                <a:gd name="connsiteX5" fmla="*/ 774170 w 1387774"/>
                <a:gd name="connsiteY5" fmla="*/ 494224 h 831036"/>
                <a:gd name="connsiteX6" fmla="*/ 731308 w 1387774"/>
                <a:gd name="connsiteY6" fmla="*/ 539469 h 831036"/>
                <a:gd name="connsiteX7" fmla="*/ 678920 w 1387774"/>
                <a:gd name="connsiteY7" fmla="*/ 594237 h 831036"/>
                <a:gd name="connsiteX8" fmla="*/ 626532 w 1387774"/>
                <a:gd name="connsiteY8" fmla="*/ 658531 h 831036"/>
                <a:gd name="connsiteX9" fmla="*/ 528901 w 1387774"/>
                <a:gd name="connsiteY9" fmla="*/ 720443 h 831036"/>
                <a:gd name="connsiteX10" fmla="*/ 359832 w 1387774"/>
                <a:gd name="connsiteY10" fmla="*/ 739493 h 831036"/>
                <a:gd name="connsiteX11" fmla="*/ 271726 w 1387774"/>
                <a:gd name="connsiteY11" fmla="*/ 727587 h 831036"/>
                <a:gd name="connsiteX12" fmla="*/ 190764 w 1387774"/>
                <a:gd name="connsiteY12" fmla="*/ 682343 h 831036"/>
                <a:gd name="connsiteX13" fmla="*/ 114564 w 1387774"/>
                <a:gd name="connsiteY13" fmla="*/ 651387 h 831036"/>
                <a:gd name="connsiteX14" fmla="*/ 43126 w 1387774"/>
                <a:gd name="connsiteY14" fmla="*/ 663293 h 831036"/>
                <a:gd name="connsiteX15" fmla="*/ 2645 w 1387774"/>
                <a:gd name="connsiteY15" fmla="*/ 715681 h 831036"/>
                <a:gd name="connsiteX16" fmla="*/ 12170 w 1387774"/>
                <a:gd name="connsiteY16" fmla="*/ 782356 h 831036"/>
                <a:gd name="connsiteX17" fmla="*/ 78845 w 1387774"/>
                <a:gd name="connsiteY17" fmla="*/ 829981 h 831036"/>
                <a:gd name="connsiteX18" fmla="*/ 152664 w 1387774"/>
                <a:gd name="connsiteY18" fmla="*/ 813312 h 831036"/>
                <a:gd name="connsiteX19" fmla="*/ 214576 w 1387774"/>
                <a:gd name="connsiteY19" fmla="*/ 789500 h 831036"/>
                <a:gd name="connsiteX20" fmla="*/ 340782 w 1387774"/>
                <a:gd name="connsiteY20" fmla="*/ 799025 h 831036"/>
                <a:gd name="connsiteX21" fmla="*/ 490801 w 1387774"/>
                <a:gd name="connsiteY21" fmla="*/ 799024 h 831036"/>
                <a:gd name="connsiteX22" fmla="*/ 621770 w 1387774"/>
                <a:gd name="connsiteY22" fmla="*/ 756162 h 831036"/>
                <a:gd name="connsiteX23" fmla="*/ 728926 w 1387774"/>
                <a:gd name="connsiteY23" fmla="*/ 651387 h 831036"/>
                <a:gd name="connsiteX24" fmla="*/ 817032 w 1387774"/>
                <a:gd name="connsiteY24" fmla="*/ 548993 h 831036"/>
                <a:gd name="connsiteX25" fmla="*/ 928951 w 1387774"/>
                <a:gd name="connsiteY25" fmla="*/ 470412 h 831036"/>
                <a:gd name="connsiteX26" fmla="*/ 1021820 w 1387774"/>
                <a:gd name="connsiteY26" fmla="*/ 394212 h 831036"/>
                <a:gd name="connsiteX27" fmla="*/ 1095639 w 1387774"/>
                <a:gd name="connsiteY27" fmla="*/ 365637 h 831036"/>
                <a:gd name="connsiteX28" fmla="*/ 1207557 w 1387774"/>
                <a:gd name="connsiteY28" fmla="*/ 401356 h 831036"/>
                <a:gd name="connsiteX29" fmla="*/ 1312332 w 1387774"/>
                <a:gd name="connsiteY29" fmla="*/ 437075 h 831036"/>
                <a:gd name="connsiteX30" fmla="*/ 1381389 w 1387774"/>
                <a:gd name="connsiteY30" fmla="*/ 410881 h 831036"/>
                <a:gd name="connsiteX31" fmla="*/ 1376626 w 1387774"/>
                <a:gd name="connsiteY31" fmla="*/ 334681 h 831036"/>
                <a:gd name="connsiteX32" fmla="*/ 1309951 w 1387774"/>
                <a:gd name="connsiteY32" fmla="*/ 303725 h 831036"/>
                <a:gd name="connsiteX33" fmla="*/ 1233751 w 1387774"/>
                <a:gd name="connsiteY33" fmla="*/ 327537 h 831036"/>
                <a:gd name="connsiteX34" fmla="*/ 1159933 w 1387774"/>
                <a:gd name="connsiteY34" fmla="*/ 339443 h 831036"/>
                <a:gd name="connsiteX35" fmla="*/ 1114689 w 1387774"/>
                <a:gd name="connsiteY35" fmla="*/ 303725 h 831036"/>
                <a:gd name="connsiteX36" fmla="*/ 1143263 w 1387774"/>
                <a:gd name="connsiteY36" fmla="*/ 239431 h 831036"/>
                <a:gd name="connsiteX37" fmla="*/ 1233751 w 1387774"/>
                <a:gd name="connsiteY37" fmla="*/ 191806 h 831036"/>
                <a:gd name="connsiteX38" fmla="*/ 1286138 w 1387774"/>
                <a:gd name="connsiteY38" fmla="*/ 172756 h 831036"/>
                <a:gd name="connsiteX39" fmla="*/ 1312332 w 1387774"/>
                <a:gd name="connsiteY39" fmla="*/ 122750 h 831036"/>
                <a:gd name="connsiteX40" fmla="*/ 1281376 w 1387774"/>
                <a:gd name="connsiteY40" fmla="*/ 94174 h 831036"/>
                <a:gd name="connsiteX41" fmla="*/ 1248039 w 1387774"/>
                <a:gd name="connsiteY41" fmla="*/ 113224 h 831036"/>
                <a:gd name="connsiteX42" fmla="*/ 1217082 w 1387774"/>
                <a:gd name="connsiteY42" fmla="*/ 139418 h 831036"/>
                <a:gd name="connsiteX43" fmla="*/ 1183745 w 1387774"/>
                <a:gd name="connsiteY43" fmla="*/ 141800 h 831036"/>
                <a:gd name="connsiteX44" fmla="*/ 1183745 w 1387774"/>
                <a:gd name="connsiteY44" fmla="*/ 79887 h 831036"/>
                <a:gd name="connsiteX45" fmla="*/ 1155170 w 1387774"/>
                <a:gd name="connsiteY45" fmla="*/ 15593 h 831036"/>
                <a:gd name="connsiteX46" fmla="*/ 1076589 w 1387774"/>
                <a:gd name="connsiteY46" fmla="*/ 1306 h 831036"/>
                <a:gd name="connsiteX47" fmla="*/ 1036107 w 1387774"/>
                <a:gd name="connsiteY47" fmla="*/ 39406 h 831036"/>
                <a:gd name="connsiteX48" fmla="*/ 1055157 w 1387774"/>
                <a:gd name="connsiteY48" fmla="*/ 84650 h 831036"/>
                <a:gd name="connsiteX49" fmla="*/ 1112307 w 1387774"/>
                <a:gd name="connsiteY49" fmla="*/ 122749 h 831036"/>
                <a:gd name="connsiteX50" fmla="*/ 1109926 w 1387774"/>
                <a:gd name="connsiteY50" fmla="*/ 179900 h 831036"/>
                <a:gd name="connsiteX51" fmla="*/ 1081351 w 1387774"/>
                <a:gd name="connsiteY51" fmla="*/ 225143 h 831036"/>
                <a:gd name="connsiteX0" fmla="*/ 1081351 w 1387774"/>
                <a:gd name="connsiteY0" fmla="*/ 225143 h 831036"/>
                <a:gd name="connsiteX1" fmla="*/ 1009914 w 1387774"/>
                <a:gd name="connsiteY1" fmla="*/ 303725 h 831036"/>
                <a:gd name="connsiteX2" fmla="*/ 978957 w 1387774"/>
                <a:gd name="connsiteY2" fmla="*/ 356112 h 831036"/>
                <a:gd name="connsiteX3" fmla="*/ 919426 w 1387774"/>
                <a:gd name="connsiteY3" fmla="*/ 396593 h 831036"/>
                <a:gd name="connsiteX4" fmla="*/ 847989 w 1387774"/>
                <a:gd name="connsiteY4" fmla="*/ 444218 h 831036"/>
                <a:gd name="connsiteX5" fmla="*/ 774170 w 1387774"/>
                <a:gd name="connsiteY5" fmla="*/ 494224 h 831036"/>
                <a:gd name="connsiteX6" fmla="*/ 731308 w 1387774"/>
                <a:gd name="connsiteY6" fmla="*/ 539469 h 831036"/>
                <a:gd name="connsiteX7" fmla="*/ 678920 w 1387774"/>
                <a:gd name="connsiteY7" fmla="*/ 594237 h 831036"/>
                <a:gd name="connsiteX8" fmla="*/ 626532 w 1387774"/>
                <a:gd name="connsiteY8" fmla="*/ 658531 h 831036"/>
                <a:gd name="connsiteX9" fmla="*/ 528901 w 1387774"/>
                <a:gd name="connsiteY9" fmla="*/ 720443 h 831036"/>
                <a:gd name="connsiteX10" fmla="*/ 359832 w 1387774"/>
                <a:gd name="connsiteY10" fmla="*/ 739493 h 831036"/>
                <a:gd name="connsiteX11" fmla="*/ 271726 w 1387774"/>
                <a:gd name="connsiteY11" fmla="*/ 727587 h 831036"/>
                <a:gd name="connsiteX12" fmla="*/ 190764 w 1387774"/>
                <a:gd name="connsiteY12" fmla="*/ 682343 h 831036"/>
                <a:gd name="connsiteX13" fmla="*/ 114564 w 1387774"/>
                <a:gd name="connsiteY13" fmla="*/ 651387 h 831036"/>
                <a:gd name="connsiteX14" fmla="*/ 43126 w 1387774"/>
                <a:gd name="connsiteY14" fmla="*/ 663293 h 831036"/>
                <a:gd name="connsiteX15" fmla="*/ 2645 w 1387774"/>
                <a:gd name="connsiteY15" fmla="*/ 715681 h 831036"/>
                <a:gd name="connsiteX16" fmla="*/ 12170 w 1387774"/>
                <a:gd name="connsiteY16" fmla="*/ 782356 h 831036"/>
                <a:gd name="connsiteX17" fmla="*/ 78845 w 1387774"/>
                <a:gd name="connsiteY17" fmla="*/ 829981 h 831036"/>
                <a:gd name="connsiteX18" fmla="*/ 152664 w 1387774"/>
                <a:gd name="connsiteY18" fmla="*/ 813312 h 831036"/>
                <a:gd name="connsiteX19" fmla="*/ 214576 w 1387774"/>
                <a:gd name="connsiteY19" fmla="*/ 789500 h 831036"/>
                <a:gd name="connsiteX20" fmla="*/ 340782 w 1387774"/>
                <a:gd name="connsiteY20" fmla="*/ 799025 h 831036"/>
                <a:gd name="connsiteX21" fmla="*/ 490801 w 1387774"/>
                <a:gd name="connsiteY21" fmla="*/ 799024 h 831036"/>
                <a:gd name="connsiteX22" fmla="*/ 621770 w 1387774"/>
                <a:gd name="connsiteY22" fmla="*/ 756162 h 831036"/>
                <a:gd name="connsiteX23" fmla="*/ 728926 w 1387774"/>
                <a:gd name="connsiteY23" fmla="*/ 651387 h 831036"/>
                <a:gd name="connsiteX24" fmla="*/ 817032 w 1387774"/>
                <a:gd name="connsiteY24" fmla="*/ 548993 h 831036"/>
                <a:gd name="connsiteX25" fmla="*/ 928951 w 1387774"/>
                <a:gd name="connsiteY25" fmla="*/ 470412 h 831036"/>
                <a:gd name="connsiteX26" fmla="*/ 1021820 w 1387774"/>
                <a:gd name="connsiteY26" fmla="*/ 394212 h 831036"/>
                <a:gd name="connsiteX27" fmla="*/ 1095639 w 1387774"/>
                <a:gd name="connsiteY27" fmla="*/ 365637 h 831036"/>
                <a:gd name="connsiteX28" fmla="*/ 1207557 w 1387774"/>
                <a:gd name="connsiteY28" fmla="*/ 401356 h 831036"/>
                <a:gd name="connsiteX29" fmla="*/ 1312332 w 1387774"/>
                <a:gd name="connsiteY29" fmla="*/ 437075 h 831036"/>
                <a:gd name="connsiteX30" fmla="*/ 1381389 w 1387774"/>
                <a:gd name="connsiteY30" fmla="*/ 410881 h 831036"/>
                <a:gd name="connsiteX31" fmla="*/ 1376626 w 1387774"/>
                <a:gd name="connsiteY31" fmla="*/ 334681 h 831036"/>
                <a:gd name="connsiteX32" fmla="*/ 1309951 w 1387774"/>
                <a:gd name="connsiteY32" fmla="*/ 303725 h 831036"/>
                <a:gd name="connsiteX33" fmla="*/ 1233751 w 1387774"/>
                <a:gd name="connsiteY33" fmla="*/ 327537 h 831036"/>
                <a:gd name="connsiteX34" fmla="*/ 1159933 w 1387774"/>
                <a:gd name="connsiteY34" fmla="*/ 339443 h 831036"/>
                <a:gd name="connsiteX35" fmla="*/ 1114689 w 1387774"/>
                <a:gd name="connsiteY35" fmla="*/ 303725 h 831036"/>
                <a:gd name="connsiteX36" fmla="*/ 1143263 w 1387774"/>
                <a:gd name="connsiteY36" fmla="*/ 239431 h 831036"/>
                <a:gd name="connsiteX37" fmla="*/ 1233751 w 1387774"/>
                <a:gd name="connsiteY37" fmla="*/ 191806 h 831036"/>
                <a:gd name="connsiteX38" fmla="*/ 1286138 w 1387774"/>
                <a:gd name="connsiteY38" fmla="*/ 172756 h 831036"/>
                <a:gd name="connsiteX39" fmla="*/ 1312332 w 1387774"/>
                <a:gd name="connsiteY39" fmla="*/ 122750 h 831036"/>
                <a:gd name="connsiteX40" fmla="*/ 1281376 w 1387774"/>
                <a:gd name="connsiteY40" fmla="*/ 94174 h 831036"/>
                <a:gd name="connsiteX41" fmla="*/ 1248039 w 1387774"/>
                <a:gd name="connsiteY41" fmla="*/ 113224 h 831036"/>
                <a:gd name="connsiteX42" fmla="*/ 1217082 w 1387774"/>
                <a:gd name="connsiteY42" fmla="*/ 139418 h 831036"/>
                <a:gd name="connsiteX43" fmla="*/ 1183745 w 1387774"/>
                <a:gd name="connsiteY43" fmla="*/ 141800 h 831036"/>
                <a:gd name="connsiteX44" fmla="*/ 1183745 w 1387774"/>
                <a:gd name="connsiteY44" fmla="*/ 79887 h 831036"/>
                <a:gd name="connsiteX45" fmla="*/ 1155170 w 1387774"/>
                <a:gd name="connsiteY45" fmla="*/ 15593 h 831036"/>
                <a:gd name="connsiteX46" fmla="*/ 1076589 w 1387774"/>
                <a:gd name="connsiteY46" fmla="*/ 1306 h 831036"/>
                <a:gd name="connsiteX47" fmla="*/ 1036107 w 1387774"/>
                <a:gd name="connsiteY47" fmla="*/ 39406 h 831036"/>
                <a:gd name="connsiteX48" fmla="*/ 1055157 w 1387774"/>
                <a:gd name="connsiteY48" fmla="*/ 84650 h 831036"/>
                <a:gd name="connsiteX49" fmla="*/ 1112307 w 1387774"/>
                <a:gd name="connsiteY49" fmla="*/ 122749 h 831036"/>
                <a:gd name="connsiteX50" fmla="*/ 1112307 w 1387774"/>
                <a:gd name="connsiteY50" fmla="*/ 187044 h 831036"/>
                <a:gd name="connsiteX51" fmla="*/ 1081351 w 1387774"/>
                <a:gd name="connsiteY51" fmla="*/ 225143 h 831036"/>
                <a:gd name="connsiteX0" fmla="*/ 1081351 w 1387774"/>
                <a:gd name="connsiteY0" fmla="*/ 239430 h 831036"/>
                <a:gd name="connsiteX1" fmla="*/ 1009914 w 1387774"/>
                <a:gd name="connsiteY1" fmla="*/ 303725 h 831036"/>
                <a:gd name="connsiteX2" fmla="*/ 978957 w 1387774"/>
                <a:gd name="connsiteY2" fmla="*/ 356112 h 831036"/>
                <a:gd name="connsiteX3" fmla="*/ 919426 w 1387774"/>
                <a:gd name="connsiteY3" fmla="*/ 396593 h 831036"/>
                <a:gd name="connsiteX4" fmla="*/ 847989 w 1387774"/>
                <a:gd name="connsiteY4" fmla="*/ 444218 h 831036"/>
                <a:gd name="connsiteX5" fmla="*/ 774170 w 1387774"/>
                <a:gd name="connsiteY5" fmla="*/ 494224 h 831036"/>
                <a:gd name="connsiteX6" fmla="*/ 731308 w 1387774"/>
                <a:gd name="connsiteY6" fmla="*/ 539469 h 831036"/>
                <a:gd name="connsiteX7" fmla="*/ 678920 w 1387774"/>
                <a:gd name="connsiteY7" fmla="*/ 594237 h 831036"/>
                <a:gd name="connsiteX8" fmla="*/ 626532 w 1387774"/>
                <a:gd name="connsiteY8" fmla="*/ 658531 h 831036"/>
                <a:gd name="connsiteX9" fmla="*/ 528901 w 1387774"/>
                <a:gd name="connsiteY9" fmla="*/ 720443 h 831036"/>
                <a:gd name="connsiteX10" fmla="*/ 359832 w 1387774"/>
                <a:gd name="connsiteY10" fmla="*/ 739493 h 831036"/>
                <a:gd name="connsiteX11" fmla="*/ 271726 w 1387774"/>
                <a:gd name="connsiteY11" fmla="*/ 727587 h 831036"/>
                <a:gd name="connsiteX12" fmla="*/ 190764 w 1387774"/>
                <a:gd name="connsiteY12" fmla="*/ 682343 h 831036"/>
                <a:gd name="connsiteX13" fmla="*/ 114564 w 1387774"/>
                <a:gd name="connsiteY13" fmla="*/ 651387 h 831036"/>
                <a:gd name="connsiteX14" fmla="*/ 43126 w 1387774"/>
                <a:gd name="connsiteY14" fmla="*/ 663293 h 831036"/>
                <a:gd name="connsiteX15" fmla="*/ 2645 w 1387774"/>
                <a:gd name="connsiteY15" fmla="*/ 715681 h 831036"/>
                <a:gd name="connsiteX16" fmla="*/ 12170 w 1387774"/>
                <a:gd name="connsiteY16" fmla="*/ 782356 h 831036"/>
                <a:gd name="connsiteX17" fmla="*/ 78845 w 1387774"/>
                <a:gd name="connsiteY17" fmla="*/ 829981 h 831036"/>
                <a:gd name="connsiteX18" fmla="*/ 152664 w 1387774"/>
                <a:gd name="connsiteY18" fmla="*/ 813312 h 831036"/>
                <a:gd name="connsiteX19" fmla="*/ 214576 w 1387774"/>
                <a:gd name="connsiteY19" fmla="*/ 789500 h 831036"/>
                <a:gd name="connsiteX20" fmla="*/ 340782 w 1387774"/>
                <a:gd name="connsiteY20" fmla="*/ 799025 h 831036"/>
                <a:gd name="connsiteX21" fmla="*/ 490801 w 1387774"/>
                <a:gd name="connsiteY21" fmla="*/ 799024 h 831036"/>
                <a:gd name="connsiteX22" fmla="*/ 621770 w 1387774"/>
                <a:gd name="connsiteY22" fmla="*/ 756162 h 831036"/>
                <a:gd name="connsiteX23" fmla="*/ 728926 w 1387774"/>
                <a:gd name="connsiteY23" fmla="*/ 651387 h 831036"/>
                <a:gd name="connsiteX24" fmla="*/ 817032 w 1387774"/>
                <a:gd name="connsiteY24" fmla="*/ 548993 h 831036"/>
                <a:gd name="connsiteX25" fmla="*/ 928951 w 1387774"/>
                <a:gd name="connsiteY25" fmla="*/ 470412 h 831036"/>
                <a:gd name="connsiteX26" fmla="*/ 1021820 w 1387774"/>
                <a:gd name="connsiteY26" fmla="*/ 394212 h 831036"/>
                <a:gd name="connsiteX27" fmla="*/ 1095639 w 1387774"/>
                <a:gd name="connsiteY27" fmla="*/ 365637 h 831036"/>
                <a:gd name="connsiteX28" fmla="*/ 1207557 w 1387774"/>
                <a:gd name="connsiteY28" fmla="*/ 401356 h 831036"/>
                <a:gd name="connsiteX29" fmla="*/ 1312332 w 1387774"/>
                <a:gd name="connsiteY29" fmla="*/ 437075 h 831036"/>
                <a:gd name="connsiteX30" fmla="*/ 1381389 w 1387774"/>
                <a:gd name="connsiteY30" fmla="*/ 410881 h 831036"/>
                <a:gd name="connsiteX31" fmla="*/ 1376626 w 1387774"/>
                <a:gd name="connsiteY31" fmla="*/ 334681 h 831036"/>
                <a:gd name="connsiteX32" fmla="*/ 1309951 w 1387774"/>
                <a:gd name="connsiteY32" fmla="*/ 303725 h 831036"/>
                <a:gd name="connsiteX33" fmla="*/ 1233751 w 1387774"/>
                <a:gd name="connsiteY33" fmla="*/ 327537 h 831036"/>
                <a:gd name="connsiteX34" fmla="*/ 1159933 w 1387774"/>
                <a:gd name="connsiteY34" fmla="*/ 339443 h 831036"/>
                <a:gd name="connsiteX35" fmla="*/ 1114689 w 1387774"/>
                <a:gd name="connsiteY35" fmla="*/ 303725 h 831036"/>
                <a:gd name="connsiteX36" fmla="*/ 1143263 w 1387774"/>
                <a:gd name="connsiteY36" fmla="*/ 239431 h 831036"/>
                <a:gd name="connsiteX37" fmla="*/ 1233751 w 1387774"/>
                <a:gd name="connsiteY37" fmla="*/ 191806 h 831036"/>
                <a:gd name="connsiteX38" fmla="*/ 1286138 w 1387774"/>
                <a:gd name="connsiteY38" fmla="*/ 172756 h 831036"/>
                <a:gd name="connsiteX39" fmla="*/ 1312332 w 1387774"/>
                <a:gd name="connsiteY39" fmla="*/ 122750 h 831036"/>
                <a:gd name="connsiteX40" fmla="*/ 1281376 w 1387774"/>
                <a:gd name="connsiteY40" fmla="*/ 94174 h 831036"/>
                <a:gd name="connsiteX41" fmla="*/ 1248039 w 1387774"/>
                <a:gd name="connsiteY41" fmla="*/ 113224 h 831036"/>
                <a:gd name="connsiteX42" fmla="*/ 1217082 w 1387774"/>
                <a:gd name="connsiteY42" fmla="*/ 139418 h 831036"/>
                <a:gd name="connsiteX43" fmla="*/ 1183745 w 1387774"/>
                <a:gd name="connsiteY43" fmla="*/ 141800 h 831036"/>
                <a:gd name="connsiteX44" fmla="*/ 1183745 w 1387774"/>
                <a:gd name="connsiteY44" fmla="*/ 79887 h 831036"/>
                <a:gd name="connsiteX45" fmla="*/ 1155170 w 1387774"/>
                <a:gd name="connsiteY45" fmla="*/ 15593 h 831036"/>
                <a:gd name="connsiteX46" fmla="*/ 1076589 w 1387774"/>
                <a:gd name="connsiteY46" fmla="*/ 1306 h 831036"/>
                <a:gd name="connsiteX47" fmla="*/ 1036107 w 1387774"/>
                <a:gd name="connsiteY47" fmla="*/ 39406 h 831036"/>
                <a:gd name="connsiteX48" fmla="*/ 1055157 w 1387774"/>
                <a:gd name="connsiteY48" fmla="*/ 84650 h 831036"/>
                <a:gd name="connsiteX49" fmla="*/ 1112307 w 1387774"/>
                <a:gd name="connsiteY49" fmla="*/ 122749 h 831036"/>
                <a:gd name="connsiteX50" fmla="*/ 1112307 w 1387774"/>
                <a:gd name="connsiteY50" fmla="*/ 187044 h 831036"/>
                <a:gd name="connsiteX51" fmla="*/ 1081351 w 1387774"/>
                <a:gd name="connsiteY51" fmla="*/ 239430 h 831036"/>
                <a:gd name="connsiteX0" fmla="*/ 1081351 w 1387774"/>
                <a:gd name="connsiteY0" fmla="*/ 239430 h 831036"/>
                <a:gd name="connsiteX1" fmla="*/ 1021820 w 1387774"/>
                <a:gd name="connsiteY1" fmla="*/ 303725 h 831036"/>
                <a:gd name="connsiteX2" fmla="*/ 978957 w 1387774"/>
                <a:gd name="connsiteY2" fmla="*/ 356112 h 831036"/>
                <a:gd name="connsiteX3" fmla="*/ 919426 w 1387774"/>
                <a:gd name="connsiteY3" fmla="*/ 396593 h 831036"/>
                <a:gd name="connsiteX4" fmla="*/ 847989 w 1387774"/>
                <a:gd name="connsiteY4" fmla="*/ 444218 h 831036"/>
                <a:gd name="connsiteX5" fmla="*/ 774170 w 1387774"/>
                <a:gd name="connsiteY5" fmla="*/ 494224 h 831036"/>
                <a:gd name="connsiteX6" fmla="*/ 731308 w 1387774"/>
                <a:gd name="connsiteY6" fmla="*/ 539469 h 831036"/>
                <a:gd name="connsiteX7" fmla="*/ 678920 w 1387774"/>
                <a:gd name="connsiteY7" fmla="*/ 594237 h 831036"/>
                <a:gd name="connsiteX8" fmla="*/ 626532 w 1387774"/>
                <a:gd name="connsiteY8" fmla="*/ 658531 h 831036"/>
                <a:gd name="connsiteX9" fmla="*/ 528901 w 1387774"/>
                <a:gd name="connsiteY9" fmla="*/ 720443 h 831036"/>
                <a:gd name="connsiteX10" fmla="*/ 359832 w 1387774"/>
                <a:gd name="connsiteY10" fmla="*/ 739493 h 831036"/>
                <a:gd name="connsiteX11" fmla="*/ 271726 w 1387774"/>
                <a:gd name="connsiteY11" fmla="*/ 727587 h 831036"/>
                <a:gd name="connsiteX12" fmla="*/ 190764 w 1387774"/>
                <a:gd name="connsiteY12" fmla="*/ 682343 h 831036"/>
                <a:gd name="connsiteX13" fmla="*/ 114564 w 1387774"/>
                <a:gd name="connsiteY13" fmla="*/ 651387 h 831036"/>
                <a:gd name="connsiteX14" fmla="*/ 43126 w 1387774"/>
                <a:gd name="connsiteY14" fmla="*/ 663293 h 831036"/>
                <a:gd name="connsiteX15" fmla="*/ 2645 w 1387774"/>
                <a:gd name="connsiteY15" fmla="*/ 715681 h 831036"/>
                <a:gd name="connsiteX16" fmla="*/ 12170 w 1387774"/>
                <a:gd name="connsiteY16" fmla="*/ 782356 h 831036"/>
                <a:gd name="connsiteX17" fmla="*/ 78845 w 1387774"/>
                <a:gd name="connsiteY17" fmla="*/ 829981 h 831036"/>
                <a:gd name="connsiteX18" fmla="*/ 152664 w 1387774"/>
                <a:gd name="connsiteY18" fmla="*/ 813312 h 831036"/>
                <a:gd name="connsiteX19" fmla="*/ 214576 w 1387774"/>
                <a:gd name="connsiteY19" fmla="*/ 789500 h 831036"/>
                <a:gd name="connsiteX20" fmla="*/ 340782 w 1387774"/>
                <a:gd name="connsiteY20" fmla="*/ 799025 h 831036"/>
                <a:gd name="connsiteX21" fmla="*/ 490801 w 1387774"/>
                <a:gd name="connsiteY21" fmla="*/ 799024 h 831036"/>
                <a:gd name="connsiteX22" fmla="*/ 621770 w 1387774"/>
                <a:gd name="connsiteY22" fmla="*/ 756162 h 831036"/>
                <a:gd name="connsiteX23" fmla="*/ 728926 w 1387774"/>
                <a:gd name="connsiteY23" fmla="*/ 651387 h 831036"/>
                <a:gd name="connsiteX24" fmla="*/ 817032 w 1387774"/>
                <a:gd name="connsiteY24" fmla="*/ 548993 h 831036"/>
                <a:gd name="connsiteX25" fmla="*/ 928951 w 1387774"/>
                <a:gd name="connsiteY25" fmla="*/ 470412 h 831036"/>
                <a:gd name="connsiteX26" fmla="*/ 1021820 w 1387774"/>
                <a:gd name="connsiteY26" fmla="*/ 394212 h 831036"/>
                <a:gd name="connsiteX27" fmla="*/ 1095639 w 1387774"/>
                <a:gd name="connsiteY27" fmla="*/ 365637 h 831036"/>
                <a:gd name="connsiteX28" fmla="*/ 1207557 w 1387774"/>
                <a:gd name="connsiteY28" fmla="*/ 401356 h 831036"/>
                <a:gd name="connsiteX29" fmla="*/ 1312332 w 1387774"/>
                <a:gd name="connsiteY29" fmla="*/ 437075 h 831036"/>
                <a:gd name="connsiteX30" fmla="*/ 1381389 w 1387774"/>
                <a:gd name="connsiteY30" fmla="*/ 410881 h 831036"/>
                <a:gd name="connsiteX31" fmla="*/ 1376626 w 1387774"/>
                <a:gd name="connsiteY31" fmla="*/ 334681 h 831036"/>
                <a:gd name="connsiteX32" fmla="*/ 1309951 w 1387774"/>
                <a:gd name="connsiteY32" fmla="*/ 303725 h 831036"/>
                <a:gd name="connsiteX33" fmla="*/ 1233751 w 1387774"/>
                <a:gd name="connsiteY33" fmla="*/ 327537 h 831036"/>
                <a:gd name="connsiteX34" fmla="*/ 1159933 w 1387774"/>
                <a:gd name="connsiteY34" fmla="*/ 339443 h 831036"/>
                <a:gd name="connsiteX35" fmla="*/ 1114689 w 1387774"/>
                <a:gd name="connsiteY35" fmla="*/ 303725 h 831036"/>
                <a:gd name="connsiteX36" fmla="*/ 1143263 w 1387774"/>
                <a:gd name="connsiteY36" fmla="*/ 239431 h 831036"/>
                <a:gd name="connsiteX37" fmla="*/ 1233751 w 1387774"/>
                <a:gd name="connsiteY37" fmla="*/ 191806 h 831036"/>
                <a:gd name="connsiteX38" fmla="*/ 1286138 w 1387774"/>
                <a:gd name="connsiteY38" fmla="*/ 172756 h 831036"/>
                <a:gd name="connsiteX39" fmla="*/ 1312332 w 1387774"/>
                <a:gd name="connsiteY39" fmla="*/ 122750 h 831036"/>
                <a:gd name="connsiteX40" fmla="*/ 1281376 w 1387774"/>
                <a:gd name="connsiteY40" fmla="*/ 94174 h 831036"/>
                <a:gd name="connsiteX41" fmla="*/ 1248039 w 1387774"/>
                <a:gd name="connsiteY41" fmla="*/ 113224 h 831036"/>
                <a:gd name="connsiteX42" fmla="*/ 1217082 w 1387774"/>
                <a:gd name="connsiteY42" fmla="*/ 139418 h 831036"/>
                <a:gd name="connsiteX43" fmla="*/ 1183745 w 1387774"/>
                <a:gd name="connsiteY43" fmla="*/ 141800 h 831036"/>
                <a:gd name="connsiteX44" fmla="*/ 1183745 w 1387774"/>
                <a:gd name="connsiteY44" fmla="*/ 79887 h 831036"/>
                <a:gd name="connsiteX45" fmla="*/ 1155170 w 1387774"/>
                <a:gd name="connsiteY45" fmla="*/ 15593 h 831036"/>
                <a:gd name="connsiteX46" fmla="*/ 1076589 w 1387774"/>
                <a:gd name="connsiteY46" fmla="*/ 1306 h 831036"/>
                <a:gd name="connsiteX47" fmla="*/ 1036107 w 1387774"/>
                <a:gd name="connsiteY47" fmla="*/ 39406 h 831036"/>
                <a:gd name="connsiteX48" fmla="*/ 1055157 w 1387774"/>
                <a:gd name="connsiteY48" fmla="*/ 84650 h 831036"/>
                <a:gd name="connsiteX49" fmla="*/ 1112307 w 1387774"/>
                <a:gd name="connsiteY49" fmla="*/ 122749 h 831036"/>
                <a:gd name="connsiteX50" fmla="*/ 1112307 w 1387774"/>
                <a:gd name="connsiteY50" fmla="*/ 187044 h 831036"/>
                <a:gd name="connsiteX51" fmla="*/ 1081351 w 1387774"/>
                <a:gd name="connsiteY51" fmla="*/ 239430 h 831036"/>
                <a:gd name="connsiteX0" fmla="*/ 1081351 w 1387774"/>
                <a:gd name="connsiteY0" fmla="*/ 239430 h 831036"/>
                <a:gd name="connsiteX1" fmla="*/ 1017057 w 1387774"/>
                <a:gd name="connsiteY1" fmla="*/ 303725 h 831036"/>
                <a:gd name="connsiteX2" fmla="*/ 978957 w 1387774"/>
                <a:gd name="connsiteY2" fmla="*/ 356112 h 831036"/>
                <a:gd name="connsiteX3" fmla="*/ 919426 w 1387774"/>
                <a:gd name="connsiteY3" fmla="*/ 396593 h 831036"/>
                <a:gd name="connsiteX4" fmla="*/ 847989 w 1387774"/>
                <a:gd name="connsiteY4" fmla="*/ 444218 h 831036"/>
                <a:gd name="connsiteX5" fmla="*/ 774170 w 1387774"/>
                <a:gd name="connsiteY5" fmla="*/ 494224 h 831036"/>
                <a:gd name="connsiteX6" fmla="*/ 731308 w 1387774"/>
                <a:gd name="connsiteY6" fmla="*/ 539469 h 831036"/>
                <a:gd name="connsiteX7" fmla="*/ 678920 w 1387774"/>
                <a:gd name="connsiteY7" fmla="*/ 594237 h 831036"/>
                <a:gd name="connsiteX8" fmla="*/ 626532 w 1387774"/>
                <a:gd name="connsiteY8" fmla="*/ 658531 h 831036"/>
                <a:gd name="connsiteX9" fmla="*/ 528901 w 1387774"/>
                <a:gd name="connsiteY9" fmla="*/ 720443 h 831036"/>
                <a:gd name="connsiteX10" fmla="*/ 359832 w 1387774"/>
                <a:gd name="connsiteY10" fmla="*/ 739493 h 831036"/>
                <a:gd name="connsiteX11" fmla="*/ 271726 w 1387774"/>
                <a:gd name="connsiteY11" fmla="*/ 727587 h 831036"/>
                <a:gd name="connsiteX12" fmla="*/ 190764 w 1387774"/>
                <a:gd name="connsiteY12" fmla="*/ 682343 h 831036"/>
                <a:gd name="connsiteX13" fmla="*/ 114564 w 1387774"/>
                <a:gd name="connsiteY13" fmla="*/ 651387 h 831036"/>
                <a:gd name="connsiteX14" fmla="*/ 43126 w 1387774"/>
                <a:gd name="connsiteY14" fmla="*/ 663293 h 831036"/>
                <a:gd name="connsiteX15" fmla="*/ 2645 w 1387774"/>
                <a:gd name="connsiteY15" fmla="*/ 715681 h 831036"/>
                <a:gd name="connsiteX16" fmla="*/ 12170 w 1387774"/>
                <a:gd name="connsiteY16" fmla="*/ 782356 h 831036"/>
                <a:gd name="connsiteX17" fmla="*/ 78845 w 1387774"/>
                <a:gd name="connsiteY17" fmla="*/ 829981 h 831036"/>
                <a:gd name="connsiteX18" fmla="*/ 152664 w 1387774"/>
                <a:gd name="connsiteY18" fmla="*/ 813312 h 831036"/>
                <a:gd name="connsiteX19" fmla="*/ 214576 w 1387774"/>
                <a:gd name="connsiteY19" fmla="*/ 789500 h 831036"/>
                <a:gd name="connsiteX20" fmla="*/ 340782 w 1387774"/>
                <a:gd name="connsiteY20" fmla="*/ 799025 h 831036"/>
                <a:gd name="connsiteX21" fmla="*/ 490801 w 1387774"/>
                <a:gd name="connsiteY21" fmla="*/ 799024 h 831036"/>
                <a:gd name="connsiteX22" fmla="*/ 621770 w 1387774"/>
                <a:gd name="connsiteY22" fmla="*/ 756162 h 831036"/>
                <a:gd name="connsiteX23" fmla="*/ 728926 w 1387774"/>
                <a:gd name="connsiteY23" fmla="*/ 651387 h 831036"/>
                <a:gd name="connsiteX24" fmla="*/ 817032 w 1387774"/>
                <a:gd name="connsiteY24" fmla="*/ 548993 h 831036"/>
                <a:gd name="connsiteX25" fmla="*/ 928951 w 1387774"/>
                <a:gd name="connsiteY25" fmla="*/ 470412 h 831036"/>
                <a:gd name="connsiteX26" fmla="*/ 1021820 w 1387774"/>
                <a:gd name="connsiteY26" fmla="*/ 394212 h 831036"/>
                <a:gd name="connsiteX27" fmla="*/ 1095639 w 1387774"/>
                <a:gd name="connsiteY27" fmla="*/ 365637 h 831036"/>
                <a:gd name="connsiteX28" fmla="*/ 1207557 w 1387774"/>
                <a:gd name="connsiteY28" fmla="*/ 401356 h 831036"/>
                <a:gd name="connsiteX29" fmla="*/ 1312332 w 1387774"/>
                <a:gd name="connsiteY29" fmla="*/ 437075 h 831036"/>
                <a:gd name="connsiteX30" fmla="*/ 1381389 w 1387774"/>
                <a:gd name="connsiteY30" fmla="*/ 410881 h 831036"/>
                <a:gd name="connsiteX31" fmla="*/ 1376626 w 1387774"/>
                <a:gd name="connsiteY31" fmla="*/ 334681 h 831036"/>
                <a:gd name="connsiteX32" fmla="*/ 1309951 w 1387774"/>
                <a:gd name="connsiteY32" fmla="*/ 303725 h 831036"/>
                <a:gd name="connsiteX33" fmla="*/ 1233751 w 1387774"/>
                <a:gd name="connsiteY33" fmla="*/ 327537 h 831036"/>
                <a:gd name="connsiteX34" fmla="*/ 1159933 w 1387774"/>
                <a:gd name="connsiteY34" fmla="*/ 339443 h 831036"/>
                <a:gd name="connsiteX35" fmla="*/ 1114689 w 1387774"/>
                <a:gd name="connsiteY35" fmla="*/ 303725 h 831036"/>
                <a:gd name="connsiteX36" fmla="*/ 1143263 w 1387774"/>
                <a:gd name="connsiteY36" fmla="*/ 239431 h 831036"/>
                <a:gd name="connsiteX37" fmla="*/ 1233751 w 1387774"/>
                <a:gd name="connsiteY37" fmla="*/ 191806 h 831036"/>
                <a:gd name="connsiteX38" fmla="*/ 1286138 w 1387774"/>
                <a:gd name="connsiteY38" fmla="*/ 172756 h 831036"/>
                <a:gd name="connsiteX39" fmla="*/ 1312332 w 1387774"/>
                <a:gd name="connsiteY39" fmla="*/ 122750 h 831036"/>
                <a:gd name="connsiteX40" fmla="*/ 1281376 w 1387774"/>
                <a:gd name="connsiteY40" fmla="*/ 94174 h 831036"/>
                <a:gd name="connsiteX41" fmla="*/ 1248039 w 1387774"/>
                <a:gd name="connsiteY41" fmla="*/ 113224 h 831036"/>
                <a:gd name="connsiteX42" fmla="*/ 1217082 w 1387774"/>
                <a:gd name="connsiteY42" fmla="*/ 139418 h 831036"/>
                <a:gd name="connsiteX43" fmla="*/ 1183745 w 1387774"/>
                <a:gd name="connsiteY43" fmla="*/ 141800 h 831036"/>
                <a:gd name="connsiteX44" fmla="*/ 1183745 w 1387774"/>
                <a:gd name="connsiteY44" fmla="*/ 79887 h 831036"/>
                <a:gd name="connsiteX45" fmla="*/ 1155170 w 1387774"/>
                <a:gd name="connsiteY45" fmla="*/ 15593 h 831036"/>
                <a:gd name="connsiteX46" fmla="*/ 1076589 w 1387774"/>
                <a:gd name="connsiteY46" fmla="*/ 1306 h 831036"/>
                <a:gd name="connsiteX47" fmla="*/ 1036107 w 1387774"/>
                <a:gd name="connsiteY47" fmla="*/ 39406 h 831036"/>
                <a:gd name="connsiteX48" fmla="*/ 1055157 w 1387774"/>
                <a:gd name="connsiteY48" fmla="*/ 84650 h 831036"/>
                <a:gd name="connsiteX49" fmla="*/ 1112307 w 1387774"/>
                <a:gd name="connsiteY49" fmla="*/ 122749 h 831036"/>
                <a:gd name="connsiteX50" fmla="*/ 1112307 w 1387774"/>
                <a:gd name="connsiteY50" fmla="*/ 187044 h 831036"/>
                <a:gd name="connsiteX51" fmla="*/ 1081351 w 1387774"/>
                <a:gd name="connsiteY51" fmla="*/ 239430 h 831036"/>
                <a:gd name="connsiteX0" fmla="*/ 1081351 w 1387774"/>
                <a:gd name="connsiteY0" fmla="*/ 239430 h 831036"/>
                <a:gd name="connsiteX1" fmla="*/ 1017057 w 1387774"/>
                <a:gd name="connsiteY1" fmla="*/ 303725 h 831036"/>
                <a:gd name="connsiteX2" fmla="*/ 978957 w 1387774"/>
                <a:gd name="connsiteY2" fmla="*/ 356112 h 831036"/>
                <a:gd name="connsiteX3" fmla="*/ 919426 w 1387774"/>
                <a:gd name="connsiteY3" fmla="*/ 396593 h 831036"/>
                <a:gd name="connsiteX4" fmla="*/ 847989 w 1387774"/>
                <a:gd name="connsiteY4" fmla="*/ 444218 h 831036"/>
                <a:gd name="connsiteX5" fmla="*/ 774170 w 1387774"/>
                <a:gd name="connsiteY5" fmla="*/ 494224 h 831036"/>
                <a:gd name="connsiteX6" fmla="*/ 731308 w 1387774"/>
                <a:gd name="connsiteY6" fmla="*/ 539469 h 831036"/>
                <a:gd name="connsiteX7" fmla="*/ 678920 w 1387774"/>
                <a:gd name="connsiteY7" fmla="*/ 594237 h 831036"/>
                <a:gd name="connsiteX8" fmla="*/ 626532 w 1387774"/>
                <a:gd name="connsiteY8" fmla="*/ 658531 h 831036"/>
                <a:gd name="connsiteX9" fmla="*/ 528901 w 1387774"/>
                <a:gd name="connsiteY9" fmla="*/ 720443 h 831036"/>
                <a:gd name="connsiteX10" fmla="*/ 359832 w 1387774"/>
                <a:gd name="connsiteY10" fmla="*/ 739493 h 831036"/>
                <a:gd name="connsiteX11" fmla="*/ 271726 w 1387774"/>
                <a:gd name="connsiteY11" fmla="*/ 727587 h 831036"/>
                <a:gd name="connsiteX12" fmla="*/ 190764 w 1387774"/>
                <a:gd name="connsiteY12" fmla="*/ 682343 h 831036"/>
                <a:gd name="connsiteX13" fmla="*/ 114564 w 1387774"/>
                <a:gd name="connsiteY13" fmla="*/ 651387 h 831036"/>
                <a:gd name="connsiteX14" fmla="*/ 43126 w 1387774"/>
                <a:gd name="connsiteY14" fmla="*/ 663293 h 831036"/>
                <a:gd name="connsiteX15" fmla="*/ 2645 w 1387774"/>
                <a:gd name="connsiteY15" fmla="*/ 715681 h 831036"/>
                <a:gd name="connsiteX16" fmla="*/ 12170 w 1387774"/>
                <a:gd name="connsiteY16" fmla="*/ 782356 h 831036"/>
                <a:gd name="connsiteX17" fmla="*/ 78845 w 1387774"/>
                <a:gd name="connsiteY17" fmla="*/ 829981 h 831036"/>
                <a:gd name="connsiteX18" fmla="*/ 152664 w 1387774"/>
                <a:gd name="connsiteY18" fmla="*/ 813312 h 831036"/>
                <a:gd name="connsiteX19" fmla="*/ 214576 w 1387774"/>
                <a:gd name="connsiteY19" fmla="*/ 789500 h 831036"/>
                <a:gd name="connsiteX20" fmla="*/ 340782 w 1387774"/>
                <a:gd name="connsiteY20" fmla="*/ 799025 h 831036"/>
                <a:gd name="connsiteX21" fmla="*/ 490801 w 1387774"/>
                <a:gd name="connsiteY21" fmla="*/ 799024 h 831036"/>
                <a:gd name="connsiteX22" fmla="*/ 621770 w 1387774"/>
                <a:gd name="connsiteY22" fmla="*/ 756162 h 831036"/>
                <a:gd name="connsiteX23" fmla="*/ 728926 w 1387774"/>
                <a:gd name="connsiteY23" fmla="*/ 651387 h 831036"/>
                <a:gd name="connsiteX24" fmla="*/ 817032 w 1387774"/>
                <a:gd name="connsiteY24" fmla="*/ 548993 h 831036"/>
                <a:gd name="connsiteX25" fmla="*/ 928951 w 1387774"/>
                <a:gd name="connsiteY25" fmla="*/ 470412 h 831036"/>
                <a:gd name="connsiteX26" fmla="*/ 1021820 w 1387774"/>
                <a:gd name="connsiteY26" fmla="*/ 394212 h 831036"/>
                <a:gd name="connsiteX27" fmla="*/ 1095639 w 1387774"/>
                <a:gd name="connsiteY27" fmla="*/ 365637 h 831036"/>
                <a:gd name="connsiteX28" fmla="*/ 1207557 w 1387774"/>
                <a:gd name="connsiteY28" fmla="*/ 401356 h 831036"/>
                <a:gd name="connsiteX29" fmla="*/ 1312332 w 1387774"/>
                <a:gd name="connsiteY29" fmla="*/ 437075 h 831036"/>
                <a:gd name="connsiteX30" fmla="*/ 1381389 w 1387774"/>
                <a:gd name="connsiteY30" fmla="*/ 410881 h 831036"/>
                <a:gd name="connsiteX31" fmla="*/ 1376626 w 1387774"/>
                <a:gd name="connsiteY31" fmla="*/ 334681 h 831036"/>
                <a:gd name="connsiteX32" fmla="*/ 1309951 w 1387774"/>
                <a:gd name="connsiteY32" fmla="*/ 308488 h 831036"/>
                <a:gd name="connsiteX33" fmla="*/ 1233751 w 1387774"/>
                <a:gd name="connsiteY33" fmla="*/ 327537 h 831036"/>
                <a:gd name="connsiteX34" fmla="*/ 1159933 w 1387774"/>
                <a:gd name="connsiteY34" fmla="*/ 339443 h 831036"/>
                <a:gd name="connsiteX35" fmla="*/ 1114689 w 1387774"/>
                <a:gd name="connsiteY35" fmla="*/ 303725 h 831036"/>
                <a:gd name="connsiteX36" fmla="*/ 1143263 w 1387774"/>
                <a:gd name="connsiteY36" fmla="*/ 239431 h 831036"/>
                <a:gd name="connsiteX37" fmla="*/ 1233751 w 1387774"/>
                <a:gd name="connsiteY37" fmla="*/ 191806 h 831036"/>
                <a:gd name="connsiteX38" fmla="*/ 1286138 w 1387774"/>
                <a:gd name="connsiteY38" fmla="*/ 172756 h 831036"/>
                <a:gd name="connsiteX39" fmla="*/ 1312332 w 1387774"/>
                <a:gd name="connsiteY39" fmla="*/ 122750 h 831036"/>
                <a:gd name="connsiteX40" fmla="*/ 1281376 w 1387774"/>
                <a:gd name="connsiteY40" fmla="*/ 94174 h 831036"/>
                <a:gd name="connsiteX41" fmla="*/ 1248039 w 1387774"/>
                <a:gd name="connsiteY41" fmla="*/ 113224 h 831036"/>
                <a:gd name="connsiteX42" fmla="*/ 1217082 w 1387774"/>
                <a:gd name="connsiteY42" fmla="*/ 139418 h 831036"/>
                <a:gd name="connsiteX43" fmla="*/ 1183745 w 1387774"/>
                <a:gd name="connsiteY43" fmla="*/ 141800 h 831036"/>
                <a:gd name="connsiteX44" fmla="*/ 1183745 w 1387774"/>
                <a:gd name="connsiteY44" fmla="*/ 79887 h 831036"/>
                <a:gd name="connsiteX45" fmla="*/ 1155170 w 1387774"/>
                <a:gd name="connsiteY45" fmla="*/ 15593 h 831036"/>
                <a:gd name="connsiteX46" fmla="*/ 1076589 w 1387774"/>
                <a:gd name="connsiteY46" fmla="*/ 1306 h 831036"/>
                <a:gd name="connsiteX47" fmla="*/ 1036107 w 1387774"/>
                <a:gd name="connsiteY47" fmla="*/ 39406 h 831036"/>
                <a:gd name="connsiteX48" fmla="*/ 1055157 w 1387774"/>
                <a:gd name="connsiteY48" fmla="*/ 84650 h 831036"/>
                <a:gd name="connsiteX49" fmla="*/ 1112307 w 1387774"/>
                <a:gd name="connsiteY49" fmla="*/ 122749 h 831036"/>
                <a:gd name="connsiteX50" fmla="*/ 1112307 w 1387774"/>
                <a:gd name="connsiteY50" fmla="*/ 187044 h 831036"/>
                <a:gd name="connsiteX51" fmla="*/ 1081351 w 1387774"/>
                <a:gd name="connsiteY51" fmla="*/ 239430 h 831036"/>
                <a:gd name="connsiteX0" fmla="*/ 1081351 w 1384812"/>
                <a:gd name="connsiteY0" fmla="*/ 239430 h 831036"/>
                <a:gd name="connsiteX1" fmla="*/ 1017057 w 1384812"/>
                <a:gd name="connsiteY1" fmla="*/ 303725 h 831036"/>
                <a:gd name="connsiteX2" fmla="*/ 978957 w 1384812"/>
                <a:gd name="connsiteY2" fmla="*/ 356112 h 831036"/>
                <a:gd name="connsiteX3" fmla="*/ 919426 w 1384812"/>
                <a:gd name="connsiteY3" fmla="*/ 396593 h 831036"/>
                <a:gd name="connsiteX4" fmla="*/ 847989 w 1384812"/>
                <a:gd name="connsiteY4" fmla="*/ 444218 h 831036"/>
                <a:gd name="connsiteX5" fmla="*/ 774170 w 1384812"/>
                <a:gd name="connsiteY5" fmla="*/ 494224 h 831036"/>
                <a:gd name="connsiteX6" fmla="*/ 731308 w 1384812"/>
                <a:gd name="connsiteY6" fmla="*/ 539469 h 831036"/>
                <a:gd name="connsiteX7" fmla="*/ 678920 w 1384812"/>
                <a:gd name="connsiteY7" fmla="*/ 594237 h 831036"/>
                <a:gd name="connsiteX8" fmla="*/ 626532 w 1384812"/>
                <a:gd name="connsiteY8" fmla="*/ 658531 h 831036"/>
                <a:gd name="connsiteX9" fmla="*/ 528901 w 1384812"/>
                <a:gd name="connsiteY9" fmla="*/ 720443 h 831036"/>
                <a:gd name="connsiteX10" fmla="*/ 359832 w 1384812"/>
                <a:gd name="connsiteY10" fmla="*/ 739493 h 831036"/>
                <a:gd name="connsiteX11" fmla="*/ 271726 w 1384812"/>
                <a:gd name="connsiteY11" fmla="*/ 727587 h 831036"/>
                <a:gd name="connsiteX12" fmla="*/ 190764 w 1384812"/>
                <a:gd name="connsiteY12" fmla="*/ 682343 h 831036"/>
                <a:gd name="connsiteX13" fmla="*/ 114564 w 1384812"/>
                <a:gd name="connsiteY13" fmla="*/ 651387 h 831036"/>
                <a:gd name="connsiteX14" fmla="*/ 43126 w 1384812"/>
                <a:gd name="connsiteY14" fmla="*/ 663293 h 831036"/>
                <a:gd name="connsiteX15" fmla="*/ 2645 w 1384812"/>
                <a:gd name="connsiteY15" fmla="*/ 715681 h 831036"/>
                <a:gd name="connsiteX16" fmla="*/ 12170 w 1384812"/>
                <a:gd name="connsiteY16" fmla="*/ 782356 h 831036"/>
                <a:gd name="connsiteX17" fmla="*/ 78845 w 1384812"/>
                <a:gd name="connsiteY17" fmla="*/ 829981 h 831036"/>
                <a:gd name="connsiteX18" fmla="*/ 152664 w 1384812"/>
                <a:gd name="connsiteY18" fmla="*/ 813312 h 831036"/>
                <a:gd name="connsiteX19" fmla="*/ 214576 w 1384812"/>
                <a:gd name="connsiteY19" fmla="*/ 789500 h 831036"/>
                <a:gd name="connsiteX20" fmla="*/ 340782 w 1384812"/>
                <a:gd name="connsiteY20" fmla="*/ 799025 h 831036"/>
                <a:gd name="connsiteX21" fmla="*/ 490801 w 1384812"/>
                <a:gd name="connsiteY21" fmla="*/ 799024 h 831036"/>
                <a:gd name="connsiteX22" fmla="*/ 621770 w 1384812"/>
                <a:gd name="connsiteY22" fmla="*/ 756162 h 831036"/>
                <a:gd name="connsiteX23" fmla="*/ 728926 w 1384812"/>
                <a:gd name="connsiteY23" fmla="*/ 651387 h 831036"/>
                <a:gd name="connsiteX24" fmla="*/ 817032 w 1384812"/>
                <a:gd name="connsiteY24" fmla="*/ 548993 h 831036"/>
                <a:gd name="connsiteX25" fmla="*/ 928951 w 1384812"/>
                <a:gd name="connsiteY25" fmla="*/ 470412 h 831036"/>
                <a:gd name="connsiteX26" fmla="*/ 1021820 w 1384812"/>
                <a:gd name="connsiteY26" fmla="*/ 394212 h 831036"/>
                <a:gd name="connsiteX27" fmla="*/ 1095639 w 1384812"/>
                <a:gd name="connsiteY27" fmla="*/ 365637 h 831036"/>
                <a:gd name="connsiteX28" fmla="*/ 1207557 w 1384812"/>
                <a:gd name="connsiteY28" fmla="*/ 401356 h 831036"/>
                <a:gd name="connsiteX29" fmla="*/ 1312332 w 1384812"/>
                <a:gd name="connsiteY29" fmla="*/ 437075 h 831036"/>
                <a:gd name="connsiteX30" fmla="*/ 1376626 w 1384812"/>
                <a:gd name="connsiteY30" fmla="*/ 410881 h 831036"/>
                <a:gd name="connsiteX31" fmla="*/ 1376626 w 1384812"/>
                <a:gd name="connsiteY31" fmla="*/ 334681 h 831036"/>
                <a:gd name="connsiteX32" fmla="*/ 1309951 w 1384812"/>
                <a:gd name="connsiteY32" fmla="*/ 308488 h 831036"/>
                <a:gd name="connsiteX33" fmla="*/ 1233751 w 1384812"/>
                <a:gd name="connsiteY33" fmla="*/ 327537 h 831036"/>
                <a:gd name="connsiteX34" fmla="*/ 1159933 w 1384812"/>
                <a:gd name="connsiteY34" fmla="*/ 339443 h 831036"/>
                <a:gd name="connsiteX35" fmla="*/ 1114689 w 1384812"/>
                <a:gd name="connsiteY35" fmla="*/ 303725 h 831036"/>
                <a:gd name="connsiteX36" fmla="*/ 1143263 w 1384812"/>
                <a:gd name="connsiteY36" fmla="*/ 239431 h 831036"/>
                <a:gd name="connsiteX37" fmla="*/ 1233751 w 1384812"/>
                <a:gd name="connsiteY37" fmla="*/ 191806 h 831036"/>
                <a:gd name="connsiteX38" fmla="*/ 1286138 w 1384812"/>
                <a:gd name="connsiteY38" fmla="*/ 172756 h 831036"/>
                <a:gd name="connsiteX39" fmla="*/ 1312332 w 1384812"/>
                <a:gd name="connsiteY39" fmla="*/ 122750 h 831036"/>
                <a:gd name="connsiteX40" fmla="*/ 1281376 w 1384812"/>
                <a:gd name="connsiteY40" fmla="*/ 94174 h 831036"/>
                <a:gd name="connsiteX41" fmla="*/ 1248039 w 1384812"/>
                <a:gd name="connsiteY41" fmla="*/ 113224 h 831036"/>
                <a:gd name="connsiteX42" fmla="*/ 1217082 w 1384812"/>
                <a:gd name="connsiteY42" fmla="*/ 139418 h 831036"/>
                <a:gd name="connsiteX43" fmla="*/ 1183745 w 1384812"/>
                <a:gd name="connsiteY43" fmla="*/ 141800 h 831036"/>
                <a:gd name="connsiteX44" fmla="*/ 1183745 w 1384812"/>
                <a:gd name="connsiteY44" fmla="*/ 79887 h 831036"/>
                <a:gd name="connsiteX45" fmla="*/ 1155170 w 1384812"/>
                <a:gd name="connsiteY45" fmla="*/ 15593 h 831036"/>
                <a:gd name="connsiteX46" fmla="*/ 1076589 w 1384812"/>
                <a:gd name="connsiteY46" fmla="*/ 1306 h 831036"/>
                <a:gd name="connsiteX47" fmla="*/ 1036107 w 1384812"/>
                <a:gd name="connsiteY47" fmla="*/ 39406 h 831036"/>
                <a:gd name="connsiteX48" fmla="*/ 1055157 w 1384812"/>
                <a:gd name="connsiteY48" fmla="*/ 84650 h 831036"/>
                <a:gd name="connsiteX49" fmla="*/ 1112307 w 1384812"/>
                <a:gd name="connsiteY49" fmla="*/ 122749 h 831036"/>
                <a:gd name="connsiteX50" fmla="*/ 1112307 w 1384812"/>
                <a:gd name="connsiteY50" fmla="*/ 187044 h 831036"/>
                <a:gd name="connsiteX51" fmla="*/ 1081351 w 1384812"/>
                <a:gd name="connsiteY51" fmla="*/ 239430 h 831036"/>
                <a:gd name="connsiteX0" fmla="*/ 1081102 w 1384563"/>
                <a:gd name="connsiteY0" fmla="*/ 239430 h 828776"/>
                <a:gd name="connsiteX1" fmla="*/ 1016808 w 1384563"/>
                <a:gd name="connsiteY1" fmla="*/ 303725 h 828776"/>
                <a:gd name="connsiteX2" fmla="*/ 978708 w 1384563"/>
                <a:gd name="connsiteY2" fmla="*/ 356112 h 828776"/>
                <a:gd name="connsiteX3" fmla="*/ 919177 w 1384563"/>
                <a:gd name="connsiteY3" fmla="*/ 396593 h 828776"/>
                <a:gd name="connsiteX4" fmla="*/ 847740 w 1384563"/>
                <a:gd name="connsiteY4" fmla="*/ 444218 h 828776"/>
                <a:gd name="connsiteX5" fmla="*/ 773921 w 1384563"/>
                <a:gd name="connsiteY5" fmla="*/ 494224 h 828776"/>
                <a:gd name="connsiteX6" fmla="*/ 731059 w 1384563"/>
                <a:gd name="connsiteY6" fmla="*/ 539469 h 828776"/>
                <a:gd name="connsiteX7" fmla="*/ 678671 w 1384563"/>
                <a:gd name="connsiteY7" fmla="*/ 594237 h 828776"/>
                <a:gd name="connsiteX8" fmla="*/ 626283 w 1384563"/>
                <a:gd name="connsiteY8" fmla="*/ 658531 h 828776"/>
                <a:gd name="connsiteX9" fmla="*/ 528652 w 1384563"/>
                <a:gd name="connsiteY9" fmla="*/ 720443 h 828776"/>
                <a:gd name="connsiteX10" fmla="*/ 359583 w 1384563"/>
                <a:gd name="connsiteY10" fmla="*/ 739493 h 828776"/>
                <a:gd name="connsiteX11" fmla="*/ 271477 w 1384563"/>
                <a:gd name="connsiteY11" fmla="*/ 727587 h 828776"/>
                <a:gd name="connsiteX12" fmla="*/ 190515 w 1384563"/>
                <a:gd name="connsiteY12" fmla="*/ 682343 h 828776"/>
                <a:gd name="connsiteX13" fmla="*/ 114315 w 1384563"/>
                <a:gd name="connsiteY13" fmla="*/ 651387 h 828776"/>
                <a:gd name="connsiteX14" fmla="*/ 42877 w 1384563"/>
                <a:gd name="connsiteY14" fmla="*/ 663293 h 828776"/>
                <a:gd name="connsiteX15" fmla="*/ 2396 w 1384563"/>
                <a:gd name="connsiteY15" fmla="*/ 715681 h 828776"/>
                <a:gd name="connsiteX16" fmla="*/ 11921 w 1384563"/>
                <a:gd name="connsiteY16" fmla="*/ 782356 h 828776"/>
                <a:gd name="connsiteX17" fmla="*/ 71452 w 1384563"/>
                <a:gd name="connsiteY17" fmla="*/ 827600 h 828776"/>
                <a:gd name="connsiteX18" fmla="*/ 152415 w 1384563"/>
                <a:gd name="connsiteY18" fmla="*/ 813312 h 828776"/>
                <a:gd name="connsiteX19" fmla="*/ 214327 w 1384563"/>
                <a:gd name="connsiteY19" fmla="*/ 789500 h 828776"/>
                <a:gd name="connsiteX20" fmla="*/ 340533 w 1384563"/>
                <a:gd name="connsiteY20" fmla="*/ 799025 h 828776"/>
                <a:gd name="connsiteX21" fmla="*/ 490552 w 1384563"/>
                <a:gd name="connsiteY21" fmla="*/ 799024 h 828776"/>
                <a:gd name="connsiteX22" fmla="*/ 621521 w 1384563"/>
                <a:gd name="connsiteY22" fmla="*/ 756162 h 828776"/>
                <a:gd name="connsiteX23" fmla="*/ 728677 w 1384563"/>
                <a:gd name="connsiteY23" fmla="*/ 651387 h 828776"/>
                <a:gd name="connsiteX24" fmla="*/ 816783 w 1384563"/>
                <a:gd name="connsiteY24" fmla="*/ 548993 h 828776"/>
                <a:gd name="connsiteX25" fmla="*/ 928702 w 1384563"/>
                <a:gd name="connsiteY25" fmla="*/ 470412 h 828776"/>
                <a:gd name="connsiteX26" fmla="*/ 1021571 w 1384563"/>
                <a:gd name="connsiteY26" fmla="*/ 394212 h 828776"/>
                <a:gd name="connsiteX27" fmla="*/ 1095390 w 1384563"/>
                <a:gd name="connsiteY27" fmla="*/ 365637 h 828776"/>
                <a:gd name="connsiteX28" fmla="*/ 1207308 w 1384563"/>
                <a:gd name="connsiteY28" fmla="*/ 401356 h 828776"/>
                <a:gd name="connsiteX29" fmla="*/ 1312083 w 1384563"/>
                <a:gd name="connsiteY29" fmla="*/ 437075 h 828776"/>
                <a:gd name="connsiteX30" fmla="*/ 1376377 w 1384563"/>
                <a:gd name="connsiteY30" fmla="*/ 410881 h 828776"/>
                <a:gd name="connsiteX31" fmla="*/ 1376377 w 1384563"/>
                <a:gd name="connsiteY31" fmla="*/ 334681 h 828776"/>
                <a:gd name="connsiteX32" fmla="*/ 1309702 w 1384563"/>
                <a:gd name="connsiteY32" fmla="*/ 308488 h 828776"/>
                <a:gd name="connsiteX33" fmla="*/ 1233502 w 1384563"/>
                <a:gd name="connsiteY33" fmla="*/ 327537 h 828776"/>
                <a:gd name="connsiteX34" fmla="*/ 1159684 w 1384563"/>
                <a:gd name="connsiteY34" fmla="*/ 339443 h 828776"/>
                <a:gd name="connsiteX35" fmla="*/ 1114440 w 1384563"/>
                <a:gd name="connsiteY35" fmla="*/ 303725 h 828776"/>
                <a:gd name="connsiteX36" fmla="*/ 1143014 w 1384563"/>
                <a:gd name="connsiteY36" fmla="*/ 239431 h 828776"/>
                <a:gd name="connsiteX37" fmla="*/ 1233502 w 1384563"/>
                <a:gd name="connsiteY37" fmla="*/ 191806 h 828776"/>
                <a:gd name="connsiteX38" fmla="*/ 1285889 w 1384563"/>
                <a:gd name="connsiteY38" fmla="*/ 172756 h 828776"/>
                <a:gd name="connsiteX39" fmla="*/ 1312083 w 1384563"/>
                <a:gd name="connsiteY39" fmla="*/ 122750 h 828776"/>
                <a:gd name="connsiteX40" fmla="*/ 1281127 w 1384563"/>
                <a:gd name="connsiteY40" fmla="*/ 94174 h 828776"/>
                <a:gd name="connsiteX41" fmla="*/ 1247790 w 1384563"/>
                <a:gd name="connsiteY41" fmla="*/ 113224 h 828776"/>
                <a:gd name="connsiteX42" fmla="*/ 1216833 w 1384563"/>
                <a:gd name="connsiteY42" fmla="*/ 139418 h 828776"/>
                <a:gd name="connsiteX43" fmla="*/ 1183496 w 1384563"/>
                <a:gd name="connsiteY43" fmla="*/ 141800 h 828776"/>
                <a:gd name="connsiteX44" fmla="*/ 1183496 w 1384563"/>
                <a:gd name="connsiteY44" fmla="*/ 79887 h 828776"/>
                <a:gd name="connsiteX45" fmla="*/ 1154921 w 1384563"/>
                <a:gd name="connsiteY45" fmla="*/ 15593 h 828776"/>
                <a:gd name="connsiteX46" fmla="*/ 1076340 w 1384563"/>
                <a:gd name="connsiteY46" fmla="*/ 1306 h 828776"/>
                <a:gd name="connsiteX47" fmla="*/ 1035858 w 1384563"/>
                <a:gd name="connsiteY47" fmla="*/ 39406 h 828776"/>
                <a:gd name="connsiteX48" fmla="*/ 1054908 w 1384563"/>
                <a:gd name="connsiteY48" fmla="*/ 84650 h 828776"/>
                <a:gd name="connsiteX49" fmla="*/ 1112058 w 1384563"/>
                <a:gd name="connsiteY49" fmla="*/ 122749 h 828776"/>
                <a:gd name="connsiteX50" fmla="*/ 1112058 w 1384563"/>
                <a:gd name="connsiteY50" fmla="*/ 187044 h 828776"/>
                <a:gd name="connsiteX51" fmla="*/ 1081102 w 1384563"/>
                <a:gd name="connsiteY51" fmla="*/ 239430 h 82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384563" h="828776">
                  <a:moveTo>
                    <a:pt x="1081102" y="239430"/>
                  </a:moveTo>
                  <a:cubicBezTo>
                    <a:pt x="1065227" y="258877"/>
                    <a:pt x="1033874" y="284278"/>
                    <a:pt x="1016808" y="303725"/>
                  </a:cubicBezTo>
                  <a:cubicBezTo>
                    <a:pt x="999742" y="323172"/>
                    <a:pt x="994980" y="340634"/>
                    <a:pt x="978708" y="356112"/>
                  </a:cubicBezTo>
                  <a:cubicBezTo>
                    <a:pt x="962436" y="371590"/>
                    <a:pt x="919177" y="396593"/>
                    <a:pt x="919177" y="396593"/>
                  </a:cubicBezTo>
                  <a:lnTo>
                    <a:pt x="847740" y="444218"/>
                  </a:lnTo>
                  <a:cubicBezTo>
                    <a:pt x="823531" y="460490"/>
                    <a:pt x="793368" y="478349"/>
                    <a:pt x="773921" y="494224"/>
                  </a:cubicBezTo>
                  <a:cubicBezTo>
                    <a:pt x="754474" y="510099"/>
                    <a:pt x="746934" y="522800"/>
                    <a:pt x="731059" y="539469"/>
                  </a:cubicBezTo>
                  <a:cubicBezTo>
                    <a:pt x="715184" y="556138"/>
                    <a:pt x="696134" y="574393"/>
                    <a:pt x="678671" y="594237"/>
                  </a:cubicBezTo>
                  <a:cubicBezTo>
                    <a:pt x="661208" y="614081"/>
                    <a:pt x="651286" y="637497"/>
                    <a:pt x="626283" y="658531"/>
                  </a:cubicBezTo>
                  <a:cubicBezTo>
                    <a:pt x="601280" y="679565"/>
                    <a:pt x="573102" y="706949"/>
                    <a:pt x="528652" y="720443"/>
                  </a:cubicBezTo>
                  <a:cubicBezTo>
                    <a:pt x="484202" y="733937"/>
                    <a:pt x="402445" y="738302"/>
                    <a:pt x="359583" y="739493"/>
                  </a:cubicBezTo>
                  <a:cubicBezTo>
                    <a:pt x="316721" y="740684"/>
                    <a:pt x="299655" y="737112"/>
                    <a:pt x="271477" y="727587"/>
                  </a:cubicBezTo>
                  <a:cubicBezTo>
                    <a:pt x="243299" y="718062"/>
                    <a:pt x="216709" y="695043"/>
                    <a:pt x="190515" y="682343"/>
                  </a:cubicBezTo>
                  <a:cubicBezTo>
                    <a:pt x="164321" y="669643"/>
                    <a:pt x="138921" y="654562"/>
                    <a:pt x="114315" y="651387"/>
                  </a:cubicBezTo>
                  <a:cubicBezTo>
                    <a:pt x="89709" y="648212"/>
                    <a:pt x="61530" y="652577"/>
                    <a:pt x="42877" y="663293"/>
                  </a:cubicBezTo>
                  <a:cubicBezTo>
                    <a:pt x="24224" y="674009"/>
                    <a:pt x="7555" y="695837"/>
                    <a:pt x="2396" y="715681"/>
                  </a:cubicBezTo>
                  <a:cubicBezTo>
                    <a:pt x="-2763" y="735525"/>
                    <a:pt x="412" y="763703"/>
                    <a:pt x="11921" y="782356"/>
                  </a:cubicBezTo>
                  <a:cubicBezTo>
                    <a:pt x="23430" y="801009"/>
                    <a:pt x="48036" y="822441"/>
                    <a:pt x="71452" y="827600"/>
                  </a:cubicBezTo>
                  <a:cubicBezTo>
                    <a:pt x="94868" y="832759"/>
                    <a:pt x="128603" y="819662"/>
                    <a:pt x="152415" y="813312"/>
                  </a:cubicBezTo>
                  <a:cubicBezTo>
                    <a:pt x="176227" y="806962"/>
                    <a:pt x="182974" y="791881"/>
                    <a:pt x="214327" y="789500"/>
                  </a:cubicBezTo>
                  <a:cubicBezTo>
                    <a:pt x="245680" y="787119"/>
                    <a:pt x="294496" y="797438"/>
                    <a:pt x="340533" y="799025"/>
                  </a:cubicBezTo>
                  <a:cubicBezTo>
                    <a:pt x="386570" y="800612"/>
                    <a:pt x="443721" y="806168"/>
                    <a:pt x="490552" y="799024"/>
                  </a:cubicBezTo>
                  <a:cubicBezTo>
                    <a:pt x="537383" y="791880"/>
                    <a:pt x="581834" y="780768"/>
                    <a:pt x="621521" y="756162"/>
                  </a:cubicBezTo>
                  <a:cubicBezTo>
                    <a:pt x="661208" y="731556"/>
                    <a:pt x="696133" y="685915"/>
                    <a:pt x="728677" y="651387"/>
                  </a:cubicBezTo>
                  <a:cubicBezTo>
                    <a:pt x="761221" y="616859"/>
                    <a:pt x="783446" y="579155"/>
                    <a:pt x="816783" y="548993"/>
                  </a:cubicBezTo>
                  <a:cubicBezTo>
                    <a:pt x="850120" y="518831"/>
                    <a:pt x="894571" y="496209"/>
                    <a:pt x="928702" y="470412"/>
                  </a:cubicBezTo>
                  <a:cubicBezTo>
                    <a:pt x="962833" y="444615"/>
                    <a:pt x="993790" y="411674"/>
                    <a:pt x="1021571" y="394212"/>
                  </a:cubicBezTo>
                  <a:cubicBezTo>
                    <a:pt x="1049352" y="376750"/>
                    <a:pt x="1064434" y="364446"/>
                    <a:pt x="1095390" y="365637"/>
                  </a:cubicBezTo>
                  <a:cubicBezTo>
                    <a:pt x="1126346" y="366828"/>
                    <a:pt x="1171192" y="389450"/>
                    <a:pt x="1207308" y="401356"/>
                  </a:cubicBezTo>
                  <a:cubicBezTo>
                    <a:pt x="1243424" y="413262"/>
                    <a:pt x="1283905" y="435488"/>
                    <a:pt x="1312083" y="437075"/>
                  </a:cubicBezTo>
                  <a:cubicBezTo>
                    <a:pt x="1340261" y="438662"/>
                    <a:pt x="1365661" y="427946"/>
                    <a:pt x="1376377" y="410881"/>
                  </a:cubicBezTo>
                  <a:cubicBezTo>
                    <a:pt x="1387093" y="393816"/>
                    <a:pt x="1387489" y="351746"/>
                    <a:pt x="1376377" y="334681"/>
                  </a:cubicBezTo>
                  <a:cubicBezTo>
                    <a:pt x="1365265" y="317616"/>
                    <a:pt x="1333514" y="309679"/>
                    <a:pt x="1309702" y="308488"/>
                  </a:cubicBezTo>
                  <a:cubicBezTo>
                    <a:pt x="1285890" y="307297"/>
                    <a:pt x="1258505" y="322378"/>
                    <a:pt x="1233502" y="327537"/>
                  </a:cubicBezTo>
                  <a:cubicBezTo>
                    <a:pt x="1208499" y="332696"/>
                    <a:pt x="1179528" y="343412"/>
                    <a:pt x="1159684" y="339443"/>
                  </a:cubicBezTo>
                  <a:cubicBezTo>
                    <a:pt x="1139840" y="335474"/>
                    <a:pt x="1117218" y="320394"/>
                    <a:pt x="1114440" y="303725"/>
                  </a:cubicBezTo>
                  <a:cubicBezTo>
                    <a:pt x="1111662" y="287056"/>
                    <a:pt x="1123170" y="258084"/>
                    <a:pt x="1143014" y="239431"/>
                  </a:cubicBezTo>
                  <a:cubicBezTo>
                    <a:pt x="1162858" y="220778"/>
                    <a:pt x="1209690" y="202919"/>
                    <a:pt x="1233502" y="191806"/>
                  </a:cubicBezTo>
                  <a:cubicBezTo>
                    <a:pt x="1257315" y="180694"/>
                    <a:pt x="1272792" y="184265"/>
                    <a:pt x="1285889" y="172756"/>
                  </a:cubicBezTo>
                  <a:cubicBezTo>
                    <a:pt x="1298986" y="161247"/>
                    <a:pt x="1312877" y="135847"/>
                    <a:pt x="1312083" y="122750"/>
                  </a:cubicBezTo>
                  <a:cubicBezTo>
                    <a:pt x="1311289" y="109653"/>
                    <a:pt x="1291842" y="95762"/>
                    <a:pt x="1281127" y="94174"/>
                  </a:cubicBezTo>
                  <a:cubicBezTo>
                    <a:pt x="1270412" y="92586"/>
                    <a:pt x="1258506" y="105683"/>
                    <a:pt x="1247790" y="113224"/>
                  </a:cubicBezTo>
                  <a:cubicBezTo>
                    <a:pt x="1237074" y="120765"/>
                    <a:pt x="1227549" y="134655"/>
                    <a:pt x="1216833" y="139418"/>
                  </a:cubicBezTo>
                  <a:cubicBezTo>
                    <a:pt x="1206117" y="144181"/>
                    <a:pt x="1189052" y="151722"/>
                    <a:pt x="1183496" y="141800"/>
                  </a:cubicBezTo>
                  <a:cubicBezTo>
                    <a:pt x="1177940" y="131878"/>
                    <a:pt x="1188258" y="100921"/>
                    <a:pt x="1183496" y="79887"/>
                  </a:cubicBezTo>
                  <a:cubicBezTo>
                    <a:pt x="1178734" y="58853"/>
                    <a:pt x="1172780" y="28690"/>
                    <a:pt x="1154921" y="15593"/>
                  </a:cubicBezTo>
                  <a:cubicBezTo>
                    <a:pt x="1137062" y="2496"/>
                    <a:pt x="1096184" y="-2663"/>
                    <a:pt x="1076340" y="1306"/>
                  </a:cubicBezTo>
                  <a:cubicBezTo>
                    <a:pt x="1056496" y="5275"/>
                    <a:pt x="1039430" y="25515"/>
                    <a:pt x="1035858" y="39406"/>
                  </a:cubicBezTo>
                  <a:cubicBezTo>
                    <a:pt x="1032286" y="53297"/>
                    <a:pt x="1042208" y="70760"/>
                    <a:pt x="1054908" y="84650"/>
                  </a:cubicBezTo>
                  <a:cubicBezTo>
                    <a:pt x="1067608" y="98541"/>
                    <a:pt x="1102930" y="106874"/>
                    <a:pt x="1112058" y="122749"/>
                  </a:cubicBezTo>
                  <a:cubicBezTo>
                    <a:pt x="1121186" y="138624"/>
                    <a:pt x="1117217" y="167597"/>
                    <a:pt x="1112058" y="187044"/>
                  </a:cubicBezTo>
                  <a:cubicBezTo>
                    <a:pt x="1106899" y="206491"/>
                    <a:pt x="1096977" y="219983"/>
                    <a:pt x="1081102" y="23943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181634"/>
                </a:gs>
                <a:gs pos="50000">
                  <a:srgbClr val="181634"/>
                </a:gs>
                <a:gs pos="100000">
                  <a:srgbClr val="3F3987"/>
                </a:gs>
              </a:gsLst>
              <a:lin ang="16200000" scaled="1"/>
              <a:tileRect/>
            </a:gradFill>
            <a:ln w="19050">
              <a:solidFill>
                <a:srgbClr val="898FC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69" name="椭圆 1268"/>
            <p:cNvSpPr/>
            <p:nvPr/>
          </p:nvSpPr>
          <p:spPr>
            <a:xfrm>
              <a:off x="7396906" y="4691232"/>
              <a:ext cx="216024" cy="288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softEdge rad="889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70" name="椭圆 1269"/>
            <p:cNvSpPr/>
            <p:nvPr/>
          </p:nvSpPr>
          <p:spPr>
            <a:xfrm>
              <a:off x="7680176" y="4621605"/>
              <a:ext cx="216024" cy="288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softEdge rad="889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71" name="椭圆 1270"/>
            <p:cNvSpPr/>
            <p:nvPr/>
          </p:nvSpPr>
          <p:spPr>
            <a:xfrm>
              <a:off x="8097367" y="4415108"/>
              <a:ext cx="216024" cy="288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softEdge rad="889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272" name="组合 1271"/>
            <p:cNvGrpSpPr>
              <a:grpSpLocks noChangeAspect="1"/>
            </p:cNvGrpSpPr>
            <p:nvPr/>
          </p:nvGrpSpPr>
          <p:grpSpPr>
            <a:xfrm rot="23460000">
              <a:off x="3564935" y="3164248"/>
              <a:ext cx="1097852" cy="432000"/>
              <a:chOff x="4426397" y="1857589"/>
              <a:chExt cx="3772010" cy="1484266"/>
            </a:xfrm>
          </p:grpSpPr>
          <p:sp>
            <p:nvSpPr>
              <p:cNvPr id="2428" name="Freeform 291" descr="Cork"/>
              <p:cNvSpPr>
                <a:spLocks noChangeAspect="1"/>
              </p:cNvSpPr>
              <p:nvPr/>
            </p:nvSpPr>
            <p:spPr bwMode="auto">
              <a:xfrm>
                <a:off x="4426397" y="1906682"/>
                <a:ext cx="3750683" cy="1435173"/>
              </a:xfrm>
              <a:custGeom>
                <a:avLst/>
                <a:gdLst>
                  <a:gd name="T0" fmla="*/ 144 w 3960"/>
                  <a:gd name="T1" fmla="*/ 1115 h 1701"/>
                  <a:gd name="T2" fmla="*/ 867 w 3960"/>
                  <a:gd name="T3" fmla="*/ 1573 h 1701"/>
                  <a:gd name="T4" fmla="*/ 2383 w 3960"/>
                  <a:gd name="T5" fmla="*/ 1673 h 1701"/>
                  <a:gd name="T6" fmla="*/ 3659 w 3960"/>
                  <a:gd name="T7" fmla="*/ 1403 h 1701"/>
                  <a:gd name="T8" fmla="*/ 3941 w 3960"/>
                  <a:gd name="T9" fmla="*/ 586 h 1701"/>
                  <a:gd name="T10" fmla="*/ 3547 w 3960"/>
                  <a:gd name="T11" fmla="*/ 216 h 1701"/>
                  <a:gd name="T12" fmla="*/ 2460 w 3960"/>
                  <a:gd name="T13" fmla="*/ 27 h 1701"/>
                  <a:gd name="T14" fmla="*/ 1214 w 3960"/>
                  <a:gd name="T15" fmla="*/ 51 h 1701"/>
                  <a:gd name="T16" fmla="*/ 232 w 3960"/>
                  <a:gd name="T17" fmla="*/ 280 h 1701"/>
                  <a:gd name="T18" fmla="*/ 15 w 3960"/>
                  <a:gd name="T19" fmla="*/ 627 h 1701"/>
                  <a:gd name="T20" fmla="*/ 144 w 3960"/>
                  <a:gd name="T21" fmla="*/ 1115 h 1701"/>
                  <a:gd name="connsiteX0" fmla="*/ 337 w 9925"/>
                  <a:gd name="connsiteY0" fmla="*/ 6487 h 9823"/>
                  <a:gd name="connsiteX1" fmla="*/ 2162 w 9925"/>
                  <a:gd name="connsiteY1" fmla="*/ 9180 h 9823"/>
                  <a:gd name="connsiteX2" fmla="*/ 5991 w 9925"/>
                  <a:gd name="connsiteY2" fmla="*/ 9767 h 9823"/>
                  <a:gd name="connsiteX3" fmla="*/ 8921 w 9925"/>
                  <a:gd name="connsiteY3" fmla="*/ 8180 h 9823"/>
                  <a:gd name="connsiteX4" fmla="*/ 9925 w 9925"/>
                  <a:gd name="connsiteY4" fmla="*/ 3377 h 9823"/>
                  <a:gd name="connsiteX5" fmla="*/ 8930 w 9925"/>
                  <a:gd name="connsiteY5" fmla="*/ 1202 h 9823"/>
                  <a:gd name="connsiteX6" fmla="*/ 6185 w 9925"/>
                  <a:gd name="connsiteY6" fmla="*/ 91 h 9823"/>
                  <a:gd name="connsiteX7" fmla="*/ 3039 w 9925"/>
                  <a:gd name="connsiteY7" fmla="*/ 232 h 9823"/>
                  <a:gd name="connsiteX8" fmla="*/ 559 w 9925"/>
                  <a:gd name="connsiteY8" fmla="*/ 1578 h 9823"/>
                  <a:gd name="connsiteX9" fmla="*/ 11 w 9925"/>
                  <a:gd name="connsiteY9" fmla="*/ 3618 h 9823"/>
                  <a:gd name="connsiteX10" fmla="*/ 337 w 9925"/>
                  <a:gd name="connsiteY10" fmla="*/ 6487 h 9823"/>
                  <a:gd name="connsiteX0" fmla="*/ 340 w 10001"/>
                  <a:gd name="connsiteY0" fmla="*/ 6604 h 10007"/>
                  <a:gd name="connsiteX1" fmla="*/ 2178 w 10001"/>
                  <a:gd name="connsiteY1" fmla="*/ 9345 h 10007"/>
                  <a:gd name="connsiteX2" fmla="*/ 6036 w 10001"/>
                  <a:gd name="connsiteY2" fmla="*/ 9943 h 10007"/>
                  <a:gd name="connsiteX3" fmla="*/ 8852 w 10001"/>
                  <a:gd name="connsiteY3" fmla="*/ 8220 h 10007"/>
                  <a:gd name="connsiteX4" fmla="*/ 10000 w 10001"/>
                  <a:gd name="connsiteY4" fmla="*/ 3438 h 10007"/>
                  <a:gd name="connsiteX5" fmla="*/ 8997 w 10001"/>
                  <a:gd name="connsiteY5" fmla="*/ 1224 h 10007"/>
                  <a:gd name="connsiteX6" fmla="*/ 6232 w 10001"/>
                  <a:gd name="connsiteY6" fmla="*/ 93 h 10007"/>
                  <a:gd name="connsiteX7" fmla="*/ 3062 w 10001"/>
                  <a:gd name="connsiteY7" fmla="*/ 236 h 10007"/>
                  <a:gd name="connsiteX8" fmla="*/ 563 w 10001"/>
                  <a:gd name="connsiteY8" fmla="*/ 1606 h 10007"/>
                  <a:gd name="connsiteX9" fmla="*/ 11 w 10001"/>
                  <a:gd name="connsiteY9" fmla="*/ 3683 h 10007"/>
                  <a:gd name="connsiteX10" fmla="*/ 340 w 10001"/>
                  <a:gd name="connsiteY10" fmla="*/ 6604 h 10007"/>
                  <a:gd name="connsiteX0" fmla="*/ 340 w 10001"/>
                  <a:gd name="connsiteY0" fmla="*/ 6604 h 9750"/>
                  <a:gd name="connsiteX1" fmla="*/ 2178 w 10001"/>
                  <a:gd name="connsiteY1" fmla="*/ 9345 h 9750"/>
                  <a:gd name="connsiteX2" fmla="*/ 5945 w 10001"/>
                  <a:gd name="connsiteY2" fmla="*/ 9623 h 9750"/>
                  <a:gd name="connsiteX3" fmla="*/ 8852 w 10001"/>
                  <a:gd name="connsiteY3" fmla="*/ 8220 h 9750"/>
                  <a:gd name="connsiteX4" fmla="*/ 10000 w 10001"/>
                  <a:gd name="connsiteY4" fmla="*/ 3438 h 9750"/>
                  <a:gd name="connsiteX5" fmla="*/ 8997 w 10001"/>
                  <a:gd name="connsiteY5" fmla="*/ 1224 h 9750"/>
                  <a:gd name="connsiteX6" fmla="*/ 6232 w 10001"/>
                  <a:gd name="connsiteY6" fmla="*/ 93 h 9750"/>
                  <a:gd name="connsiteX7" fmla="*/ 3062 w 10001"/>
                  <a:gd name="connsiteY7" fmla="*/ 236 h 9750"/>
                  <a:gd name="connsiteX8" fmla="*/ 563 w 10001"/>
                  <a:gd name="connsiteY8" fmla="*/ 1606 h 9750"/>
                  <a:gd name="connsiteX9" fmla="*/ 11 w 10001"/>
                  <a:gd name="connsiteY9" fmla="*/ 3683 h 9750"/>
                  <a:gd name="connsiteX10" fmla="*/ 340 w 10001"/>
                  <a:gd name="connsiteY10" fmla="*/ 6604 h 9750"/>
                  <a:gd name="connsiteX0" fmla="*/ 340 w 10000"/>
                  <a:gd name="connsiteY0" fmla="*/ 6773 h 9908"/>
                  <a:gd name="connsiteX1" fmla="*/ 2223 w 10000"/>
                  <a:gd name="connsiteY1" fmla="*/ 9257 h 9908"/>
                  <a:gd name="connsiteX2" fmla="*/ 5944 w 10000"/>
                  <a:gd name="connsiteY2" fmla="*/ 9870 h 9908"/>
                  <a:gd name="connsiteX3" fmla="*/ 8851 w 10000"/>
                  <a:gd name="connsiteY3" fmla="*/ 8431 h 9908"/>
                  <a:gd name="connsiteX4" fmla="*/ 9999 w 10000"/>
                  <a:gd name="connsiteY4" fmla="*/ 3526 h 9908"/>
                  <a:gd name="connsiteX5" fmla="*/ 8996 w 10000"/>
                  <a:gd name="connsiteY5" fmla="*/ 1255 h 9908"/>
                  <a:gd name="connsiteX6" fmla="*/ 6231 w 10000"/>
                  <a:gd name="connsiteY6" fmla="*/ 95 h 9908"/>
                  <a:gd name="connsiteX7" fmla="*/ 3062 w 10000"/>
                  <a:gd name="connsiteY7" fmla="*/ 242 h 9908"/>
                  <a:gd name="connsiteX8" fmla="*/ 563 w 10000"/>
                  <a:gd name="connsiteY8" fmla="*/ 1647 h 9908"/>
                  <a:gd name="connsiteX9" fmla="*/ 11 w 10000"/>
                  <a:gd name="connsiteY9" fmla="*/ 3777 h 9908"/>
                  <a:gd name="connsiteX10" fmla="*/ 340 w 10000"/>
                  <a:gd name="connsiteY10" fmla="*/ 6773 h 9908"/>
                  <a:gd name="connsiteX0" fmla="*/ 340 w 10003"/>
                  <a:gd name="connsiteY0" fmla="*/ 6836 h 10011"/>
                  <a:gd name="connsiteX1" fmla="*/ 2223 w 10003"/>
                  <a:gd name="connsiteY1" fmla="*/ 9343 h 10011"/>
                  <a:gd name="connsiteX2" fmla="*/ 5944 w 10003"/>
                  <a:gd name="connsiteY2" fmla="*/ 9962 h 10011"/>
                  <a:gd name="connsiteX3" fmla="*/ 8670 w 10003"/>
                  <a:gd name="connsiteY3" fmla="*/ 8344 h 10011"/>
                  <a:gd name="connsiteX4" fmla="*/ 9999 w 10003"/>
                  <a:gd name="connsiteY4" fmla="*/ 3559 h 10011"/>
                  <a:gd name="connsiteX5" fmla="*/ 8996 w 10003"/>
                  <a:gd name="connsiteY5" fmla="*/ 1267 h 10011"/>
                  <a:gd name="connsiteX6" fmla="*/ 6231 w 10003"/>
                  <a:gd name="connsiteY6" fmla="*/ 96 h 10011"/>
                  <a:gd name="connsiteX7" fmla="*/ 3062 w 10003"/>
                  <a:gd name="connsiteY7" fmla="*/ 244 h 10011"/>
                  <a:gd name="connsiteX8" fmla="*/ 563 w 10003"/>
                  <a:gd name="connsiteY8" fmla="*/ 1662 h 10011"/>
                  <a:gd name="connsiteX9" fmla="*/ 11 w 10003"/>
                  <a:gd name="connsiteY9" fmla="*/ 3812 h 10011"/>
                  <a:gd name="connsiteX10" fmla="*/ 340 w 10003"/>
                  <a:gd name="connsiteY10" fmla="*/ 6836 h 10011"/>
                  <a:gd name="connsiteX0" fmla="*/ 340 w 10004"/>
                  <a:gd name="connsiteY0" fmla="*/ 6836 h 10033"/>
                  <a:gd name="connsiteX1" fmla="*/ 2223 w 10004"/>
                  <a:gd name="connsiteY1" fmla="*/ 9343 h 10033"/>
                  <a:gd name="connsiteX2" fmla="*/ 5944 w 10004"/>
                  <a:gd name="connsiteY2" fmla="*/ 9962 h 10033"/>
                  <a:gd name="connsiteX3" fmla="*/ 8647 w 10004"/>
                  <a:gd name="connsiteY3" fmla="*/ 8013 h 10033"/>
                  <a:gd name="connsiteX4" fmla="*/ 9999 w 10004"/>
                  <a:gd name="connsiteY4" fmla="*/ 3559 h 10033"/>
                  <a:gd name="connsiteX5" fmla="*/ 8996 w 10004"/>
                  <a:gd name="connsiteY5" fmla="*/ 1267 h 10033"/>
                  <a:gd name="connsiteX6" fmla="*/ 6231 w 10004"/>
                  <a:gd name="connsiteY6" fmla="*/ 96 h 10033"/>
                  <a:gd name="connsiteX7" fmla="*/ 3062 w 10004"/>
                  <a:gd name="connsiteY7" fmla="*/ 244 h 10033"/>
                  <a:gd name="connsiteX8" fmla="*/ 563 w 10004"/>
                  <a:gd name="connsiteY8" fmla="*/ 1662 h 10033"/>
                  <a:gd name="connsiteX9" fmla="*/ 11 w 10004"/>
                  <a:gd name="connsiteY9" fmla="*/ 3812 h 10033"/>
                  <a:gd name="connsiteX10" fmla="*/ 340 w 10004"/>
                  <a:gd name="connsiteY10" fmla="*/ 6836 h 10033"/>
                  <a:gd name="connsiteX0" fmla="*/ 340 w 10004"/>
                  <a:gd name="connsiteY0" fmla="*/ 6740 h 9937"/>
                  <a:gd name="connsiteX1" fmla="*/ 2223 w 10004"/>
                  <a:gd name="connsiteY1" fmla="*/ 9247 h 9937"/>
                  <a:gd name="connsiteX2" fmla="*/ 5944 w 10004"/>
                  <a:gd name="connsiteY2" fmla="*/ 9866 h 9937"/>
                  <a:gd name="connsiteX3" fmla="*/ 8647 w 10004"/>
                  <a:gd name="connsiteY3" fmla="*/ 7917 h 9937"/>
                  <a:gd name="connsiteX4" fmla="*/ 9999 w 10004"/>
                  <a:gd name="connsiteY4" fmla="*/ 3463 h 9937"/>
                  <a:gd name="connsiteX5" fmla="*/ 8996 w 10004"/>
                  <a:gd name="connsiteY5" fmla="*/ 1171 h 9937"/>
                  <a:gd name="connsiteX6" fmla="*/ 6231 w 10004"/>
                  <a:gd name="connsiteY6" fmla="*/ 0 h 9937"/>
                  <a:gd name="connsiteX7" fmla="*/ 2973 w 10004"/>
                  <a:gd name="connsiteY7" fmla="*/ 1171 h 9937"/>
                  <a:gd name="connsiteX8" fmla="*/ 563 w 10004"/>
                  <a:gd name="connsiteY8" fmla="*/ 1566 h 9937"/>
                  <a:gd name="connsiteX9" fmla="*/ 11 w 10004"/>
                  <a:gd name="connsiteY9" fmla="*/ 3716 h 9937"/>
                  <a:gd name="connsiteX10" fmla="*/ 340 w 10004"/>
                  <a:gd name="connsiteY10" fmla="*/ 6740 h 9937"/>
                  <a:gd name="connsiteX0" fmla="*/ 340 w 10000"/>
                  <a:gd name="connsiteY0" fmla="*/ 5710 h 8927"/>
                  <a:gd name="connsiteX1" fmla="*/ 2222 w 10000"/>
                  <a:gd name="connsiteY1" fmla="*/ 8233 h 8927"/>
                  <a:gd name="connsiteX2" fmla="*/ 5942 w 10000"/>
                  <a:gd name="connsiteY2" fmla="*/ 8856 h 8927"/>
                  <a:gd name="connsiteX3" fmla="*/ 8644 w 10000"/>
                  <a:gd name="connsiteY3" fmla="*/ 6894 h 8927"/>
                  <a:gd name="connsiteX4" fmla="*/ 9995 w 10000"/>
                  <a:gd name="connsiteY4" fmla="*/ 2412 h 8927"/>
                  <a:gd name="connsiteX5" fmla="*/ 8992 w 10000"/>
                  <a:gd name="connsiteY5" fmla="*/ 105 h 8927"/>
                  <a:gd name="connsiteX6" fmla="*/ 6305 w 10000"/>
                  <a:gd name="connsiteY6" fmla="*/ 363 h 8927"/>
                  <a:gd name="connsiteX7" fmla="*/ 2972 w 10000"/>
                  <a:gd name="connsiteY7" fmla="*/ 105 h 8927"/>
                  <a:gd name="connsiteX8" fmla="*/ 563 w 10000"/>
                  <a:gd name="connsiteY8" fmla="*/ 503 h 8927"/>
                  <a:gd name="connsiteX9" fmla="*/ 11 w 10000"/>
                  <a:gd name="connsiteY9" fmla="*/ 2667 h 8927"/>
                  <a:gd name="connsiteX10" fmla="*/ 340 w 10000"/>
                  <a:gd name="connsiteY10" fmla="*/ 5710 h 8927"/>
                  <a:gd name="connsiteX0" fmla="*/ 340 w 10004"/>
                  <a:gd name="connsiteY0" fmla="*/ 6915 h 10519"/>
                  <a:gd name="connsiteX1" fmla="*/ 2222 w 10004"/>
                  <a:gd name="connsiteY1" fmla="*/ 9742 h 10519"/>
                  <a:gd name="connsiteX2" fmla="*/ 5942 w 10004"/>
                  <a:gd name="connsiteY2" fmla="*/ 10439 h 10519"/>
                  <a:gd name="connsiteX3" fmla="*/ 8644 w 10004"/>
                  <a:gd name="connsiteY3" fmla="*/ 8242 h 10519"/>
                  <a:gd name="connsiteX4" fmla="*/ 9995 w 10004"/>
                  <a:gd name="connsiteY4" fmla="*/ 3221 h 10519"/>
                  <a:gd name="connsiteX5" fmla="*/ 9081 w 10004"/>
                  <a:gd name="connsiteY5" fmla="*/ 78 h 10519"/>
                  <a:gd name="connsiteX6" fmla="*/ 6305 w 10004"/>
                  <a:gd name="connsiteY6" fmla="*/ 926 h 10519"/>
                  <a:gd name="connsiteX7" fmla="*/ 2972 w 10004"/>
                  <a:gd name="connsiteY7" fmla="*/ 637 h 10519"/>
                  <a:gd name="connsiteX8" fmla="*/ 563 w 10004"/>
                  <a:gd name="connsiteY8" fmla="*/ 1082 h 10519"/>
                  <a:gd name="connsiteX9" fmla="*/ 11 w 10004"/>
                  <a:gd name="connsiteY9" fmla="*/ 3507 h 10519"/>
                  <a:gd name="connsiteX10" fmla="*/ 340 w 10004"/>
                  <a:gd name="connsiteY10" fmla="*/ 6915 h 10519"/>
                  <a:gd name="connsiteX0" fmla="*/ 399 w 10063"/>
                  <a:gd name="connsiteY0" fmla="*/ 6915 h 10519"/>
                  <a:gd name="connsiteX1" fmla="*/ 2281 w 10063"/>
                  <a:gd name="connsiteY1" fmla="*/ 9742 h 10519"/>
                  <a:gd name="connsiteX2" fmla="*/ 6001 w 10063"/>
                  <a:gd name="connsiteY2" fmla="*/ 10439 h 10519"/>
                  <a:gd name="connsiteX3" fmla="*/ 8703 w 10063"/>
                  <a:gd name="connsiteY3" fmla="*/ 8242 h 10519"/>
                  <a:gd name="connsiteX4" fmla="*/ 10054 w 10063"/>
                  <a:gd name="connsiteY4" fmla="*/ 3221 h 10519"/>
                  <a:gd name="connsiteX5" fmla="*/ 9140 w 10063"/>
                  <a:gd name="connsiteY5" fmla="*/ 78 h 10519"/>
                  <a:gd name="connsiteX6" fmla="*/ 6364 w 10063"/>
                  <a:gd name="connsiteY6" fmla="*/ 926 h 10519"/>
                  <a:gd name="connsiteX7" fmla="*/ 3031 w 10063"/>
                  <a:gd name="connsiteY7" fmla="*/ 637 h 10519"/>
                  <a:gd name="connsiteX8" fmla="*/ 622 w 10063"/>
                  <a:gd name="connsiteY8" fmla="*/ 1082 h 10519"/>
                  <a:gd name="connsiteX9" fmla="*/ 6 w 10063"/>
                  <a:gd name="connsiteY9" fmla="*/ 3297 h 10519"/>
                  <a:gd name="connsiteX10" fmla="*/ 399 w 10063"/>
                  <a:gd name="connsiteY10" fmla="*/ 6915 h 10519"/>
                  <a:gd name="connsiteX0" fmla="*/ 354 w 10069"/>
                  <a:gd name="connsiteY0" fmla="*/ 6985 h 10518"/>
                  <a:gd name="connsiteX1" fmla="*/ 2287 w 10069"/>
                  <a:gd name="connsiteY1" fmla="*/ 9742 h 10518"/>
                  <a:gd name="connsiteX2" fmla="*/ 6007 w 10069"/>
                  <a:gd name="connsiteY2" fmla="*/ 10439 h 10518"/>
                  <a:gd name="connsiteX3" fmla="*/ 8709 w 10069"/>
                  <a:gd name="connsiteY3" fmla="*/ 8242 h 10518"/>
                  <a:gd name="connsiteX4" fmla="*/ 10060 w 10069"/>
                  <a:gd name="connsiteY4" fmla="*/ 3221 h 10518"/>
                  <a:gd name="connsiteX5" fmla="*/ 9146 w 10069"/>
                  <a:gd name="connsiteY5" fmla="*/ 78 h 10518"/>
                  <a:gd name="connsiteX6" fmla="*/ 6370 w 10069"/>
                  <a:gd name="connsiteY6" fmla="*/ 926 h 10518"/>
                  <a:gd name="connsiteX7" fmla="*/ 3037 w 10069"/>
                  <a:gd name="connsiteY7" fmla="*/ 637 h 10518"/>
                  <a:gd name="connsiteX8" fmla="*/ 628 w 10069"/>
                  <a:gd name="connsiteY8" fmla="*/ 1082 h 10518"/>
                  <a:gd name="connsiteX9" fmla="*/ 12 w 10069"/>
                  <a:gd name="connsiteY9" fmla="*/ 3297 h 10518"/>
                  <a:gd name="connsiteX10" fmla="*/ 354 w 10069"/>
                  <a:gd name="connsiteY10" fmla="*/ 6985 h 10518"/>
                  <a:gd name="connsiteX0" fmla="*/ 354 w 10069"/>
                  <a:gd name="connsiteY0" fmla="*/ 6985 h 10548"/>
                  <a:gd name="connsiteX1" fmla="*/ 2287 w 10069"/>
                  <a:gd name="connsiteY1" fmla="*/ 9882 h 10548"/>
                  <a:gd name="connsiteX2" fmla="*/ 6007 w 10069"/>
                  <a:gd name="connsiteY2" fmla="*/ 10439 h 10548"/>
                  <a:gd name="connsiteX3" fmla="*/ 8709 w 10069"/>
                  <a:gd name="connsiteY3" fmla="*/ 8242 h 10548"/>
                  <a:gd name="connsiteX4" fmla="*/ 10060 w 10069"/>
                  <a:gd name="connsiteY4" fmla="*/ 3221 h 10548"/>
                  <a:gd name="connsiteX5" fmla="*/ 9146 w 10069"/>
                  <a:gd name="connsiteY5" fmla="*/ 78 h 10548"/>
                  <a:gd name="connsiteX6" fmla="*/ 6370 w 10069"/>
                  <a:gd name="connsiteY6" fmla="*/ 926 h 10548"/>
                  <a:gd name="connsiteX7" fmla="*/ 3037 w 10069"/>
                  <a:gd name="connsiteY7" fmla="*/ 637 h 10548"/>
                  <a:gd name="connsiteX8" fmla="*/ 628 w 10069"/>
                  <a:gd name="connsiteY8" fmla="*/ 1082 h 10548"/>
                  <a:gd name="connsiteX9" fmla="*/ 12 w 10069"/>
                  <a:gd name="connsiteY9" fmla="*/ 3297 h 10548"/>
                  <a:gd name="connsiteX10" fmla="*/ 354 w 10069"/>
                  <a:gd name="connsiteY10" fmla="*/ 6985 h 10548"/>
                  <a:gd name="connsiteX0" fmla="*/ 354 w 10069"/>
                  <a:gd name="connsiteY0" fmla="*/ 6985 h 10559"/>
                  <a:gd name="connsiteX1" fmla="*/ 2287 w 10069"/>
                  <a:gd name="connsiteY1" fmla="*/ 9882 h 10559"/>
                  <a:gd name="connsiteX2" fmla="*/ 6007 w 10069"/>
                  <a:gd name="connsiteY2" fmla="*/ 10439 h 10559"/>
                  <a:gd name="connsiteX3" fmla="*/ 8709 w 10069"/>
                  <a:gd name="connsiteY3" fmla="*/ 8102 h 10559"/>
                  <a:gd name="connsiteX4" fmla="*/ 10060 w 10069"/>
                  <a:gd name="connsiteY4" fmla="*/ 3221 h 10559"/>
                  <a:gd name="connsiteX5" fmla="*/ 9146 w 10069"/>
                  <a:gd name="connsiteY5" fmla="*/ 78 h 10559"/>
                  <a:gd name="connsiteX6" fmla="*/ 6370 w 10069"/>
                  <a:gd name="connsiteY6" fmla="*/ 926 h 10559"/>
                  <a:gd name="connsiteX7" fmla="*/ 3037 w 10069"/>
                  <a:gd name="connsiteY7" fmla="*/ 637 h 10559"/>
                  <a:gd name="connsiteX8" fmla="*/ 628 w 10069"/>
                  <a:gd name="connsiteY8" fmla="*/ 1082 h 10559"/>
                  <a:gd name="connsiteX9" fmla="*/ 12 w 10069"/>
                  <a:gd name="connsiteY9" fmla="*/ 3297 h 10559"/>
                  <a:gd name="connsiteX10" fmla="*/ 354 w 10069"/>
                  <a:gd name="connsiteY10" fmla="*/ 6985 h 10559"/>
                  <a:gd name="connsiteX0" fmla="*/ 354 w 10031"/>
                  <a:gd name="connsiteY0" fmla="*/ 6982 h 10556"/>
                  <a:gd name="connsiteX1" fmla="*/ 2287 w 10031"/>
                  <a:gd name="connsiteY1" fmla="*/ 9879 h 10556"/>
                  <a:gd name="connsiteX2" fmla="*/ 6007 w 10031"/>
                  <a:gd name="connsiteY2" fmla="*/ 10436 h 10556"/>
                  <a:gd name="connsiteX3" fmla="*/ 8709 w 10031"/>
                  <a:gd name="connsiteY3" fmla="*/ 8099 h 10556"/>
                  <a:gd name="connsiteX4" fmla="*/ 10022 w 10031"/>
                  <a:gd name="connsiteY4" fmla="*/ 3148 h 10556"/>
                  <a:gd name="connsiteX5" fmla="*/ 9146 w 10031"/>
                  <a:gd name="connsiteY5" fmla="*/ 75 h 10556"/>
                  <a:gd name="connsiteX6" fmla="*/ 6370 w 10031"/>
                  <a:gd name="connsiteY6" fmla="*/ 923 h 10556"/>
                  <a:gd name="connsiteX7" fmla="*/ 3037 w 10031"/>
                  <a:gd name="connsiteY7" fmla="*/ 634 h 10556"/>
                  <a:gd name="connsiteX8" fmla="*/ 628 w 10031"/>
                  <a:gd name="connsiteY8" fmla="*/ 1079 h 10556"/>
                  <a:gd name="connsiteX9" fmla="*/ 12 w 10031"/>
                  <a:gd name="connsiteY9" fmla="*/ 3294 h 10556"/>
                  <a:gd name="connsiteX10" fmla="*/ 354 w 10031"/>
                  <a:gd name="connsiteY10" fmla="*/ 6982 h 10556"/>
                  <a:gd name="connsiteX0" fmla="*/ 332 w 10034"/>
                  <a:gd name="connsiteY0" fmla="*/ 6877 h 10559"/>
                  <a:gd name="connsiteX1" fmla="*/ 2290 w 10034"/>
                  <a:gd name="connsiteY1" fmla="*/ 9879 h 10559"/>
                  <a:gd name="connsiteX2" fmla="*/ 6010 w 10034"/>
                  <a:gd name="connsiteY2" fmla="*/ 10436 h 10559"/>
                  <a:gd name="connsiteX3" fmla="*/ 8712 w 10034"/>
                  <a:gd name="connsiteY3" fmla="*/ 8099 h 10559"/>
                  <a:gd name="connsiteX4" fmla="*/ 10025 w 10034"/>
                  <a:gd name="connsiteY4" fmla="*/ 3148 h 10559"/>
                  <a:gd name="connsiteX5" fmla="*/ 9149 w 10034"/>
                  <a:gd name="connsiteY5" fmla="*/ 75 h 10559"/>
                  <a:gd name="connsiteX6" fmla="*/ 6373 w 10034"/>
                  <a:gd name="connsiteY6" fmla="*/ 923 h 10559"/>
                  <a:gd name="connsiteX7" fmla="*/ 3040 w 10034"/>
                  <a:gd name="connsiteY7" fmla="*/ 634 h 10559"/>
                  <a:gd name="connsiteX8" fmla="*/ 631 w 10034"/>
                  <a:gd name="connsiteY8" fmla="*/ 1079 h 10559"/>
                  <a:gd name="connsiteX9" fmla="*/ 15 w 10034"/>
                  <a:gd name="connsiteY9" fmla="*/ 3294 h 10559"/>
                  <a:gd name="connsiteX10" fmla="*/ 332 w 10034"/>
                  <a:gd name="connsiteY10" fmla="*/ 6877 h 10559"/>
                  <a:gd name="connsiteX0" fmla="*/ 332 w 10034"/>
                  <a:gd name="connsiteY0" fmla="*/ 6877 h 10533"/>
                  <a:gd name="connsiteX1" fmla="*/ 2366 w 10034"/>
                  <a:gd name="connsiteY1" fmla="*/ 9774 h 10533"/>
                  <a:gd name="connsiteX2" fmla="*/ 6010 w 10034"/>
                  <a:gd name="connsiteY2" fmla="*/ 10436 h 10533"/>
                  <a:gd name="connsiteX3" fmla="*/ 8712 w 10034"/>
                  <a:gd name="connsiteY3" fmla="*/ 8099 h 10533"/>
                  <a:gd name="connsiteX4" fmla="*/ 10025 w 10034"/>
                  <a:gd name="connsiteY4" fmla="*/ 3148 h 10533"/>
                  <a:gd name="connsiteX5" fmla="*/ 9149 w 10034"/>
                  <a:gd name="connsiteY5" fmla="*/ 75 h 10533"/>
                  <a:gd name="connsiteX6" fmla="*/ 6373 w 10034"/>
                  <a:gd name="connsiteY6" fmla="*/ 923 h 10533"/>
                  <a:gd name="connsiteX7" fmla="*/ 3040 w 10034"/>
                  <a:gd name="connsiteY7" fmla="*/ 634 h 10533"/>
                  <a:gd name="connsiteX8" fmla="*/ 631 w 10034"/>
                  <a:gd name="connsiteY8" fmla="*/ 1079 h 10533"/>
                  <a:gd name="connsiteX9" fmla="*/ 15 w 10034"/>
                  <a:gd name="connsiteY9" fmla="*/ 3294 h 10533"/>
                  <a:gd name="connsiteX10" fmla="*/ 332 w 10034"/>
                  <a:gd name="connsiteY10" fmla="*/ 6877 h 10533"/>
                  <a:gd name="connsiteX0" fmla="*/ 332 w 10034"/>
                  <a:gd name="connsiteY0" fmla="*/ 6877 h 10533"/>
                  <a:gd name="connsiteX1" fmla="*/ 2366 w 10034"/>
                  <a:gd name="connsiteY1" fmla="*/ 9774 h 10533"/>
                  <a:gd name="connsiteX2" fmla="*/ 6010 w 10034"/>
                  <a:gd name="connsiteY2" fmla="*/ 10436 h 10533"/>
                  <a:gd name="connsiteX3" fmla="*/ 8712 w 10034"/>
                  <a:gd name="connsiteY3" fmla="*/ 8099 h 10533"/>
                  <a:gd name="connsiteX4" fmla="*/ 10025 w 10034"/>
                  <a:gd name="connsiteY4" fmla="*/ 3148 h 10533"/>
                  <a:gd name="connsiteX5" fmla="*/ 9149 w 10034"/>
                  <a:gd name="connsiteY5" fmla="*/ 75 h 10533"/>
                  <a:gd name="connsiteX6" fmla="*/ 6373 w 10034"/>
                  <a:gd name="connsiteY6" fmla="*/ 923 h 10533"/>
                  <a:gd name="connsiteX7" fmla="*/ 3015 w 10034"/>
                  <a:gd name="connsiteY7" fmla="*/ 774 h 10533"/>
                  <a:gd name="connsiteX8" fmla="*/ 631 w 10034"/>
                  <a:gd name="connsiteY8" fmla="*/ 1079 h 10533"/>
                  <a:gd name="connsiteX9" fmla="*/ 15 w 10034"/>
                  <a:gd name="connsiteY9" fmla="*/ 3294 h 10533"/>
                  <a:gd name="connsiteX10" fmla="*/ 332 w 10034"/>
                  <a:gd name="connsiteY10" fmla="*/ 6877 h 10533"/>
                  <a:gd name="connsiteX0" fmla="*/ 332 w 10034"/>
                  <a:gd name="connsiteY0" fmla="*/ 6880 h 10536"/>
                  <a:gd name="connsiteX1" fmla="*/ 2366 w 10034"/>
                  <a:gd name="connsiteY1" fmla="*/ 9777 h 10536"/>
                  <a:gd name="connsiteX2" fmla="*/ 6010 w 10034"/>
                  <a:gd name="connsiteY2" fmla="*/ 10439 h 10536"/>
                  <a:gd name="connsiteX3" fmla="*/ 8712 w 10034"/>
                  <a:gd name="connsiteY3" fmla="*/ 8102 h 10536"/>
                  <a:gd name="connsiteX4" fmla="*/ 10025 w 10034"/>
                  <a:gd name="connsiteY4" fmla="*/ 3151 h 10536"/>
                  <a:gd name="connsiteX5" fmla="*/ 9149 w 10034"/>
                  <a:gd name="connsiteY5" fmla="*/ 78 h 10536"/>
                  <a:gd name="connsiteX6" fmla="*/ 6373 w 10034"/>
                  <a:gd name="connsiteY6" fmla="*/ 926 h 10536"/>
                  <a:gd name="connsiteX7" fmla="*/ 3002 w 10034"/>
                  <a:gd name="connsiteY7" fmla="*/ 1092 h 10536"/>
                  <a:gd name="connsiteX8" fmla="*/ 631 w 10034"/>
                  <a:gd name="connsiteY8" fmla="*/ 1082 h 10536"/>
                  <a:gd name="connsiteX9" fmla="*/ 15 w 10034"/>
                  <a:gd name="connsiteY9" fmla="*/ 3297 h 10536"/>
                  <a:gd name="connsiteX10" fmla="*/ 332 w 10034"/>
                  <a:gd name="connsiteY10" fmla="*/ 6880 h 105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034" h="10536">
                    <a:moveTo>
                      <a:pt x="332" y="6880"/>
                    </a:moveTo>
                    <a:cubicBezTo>
                      <a:pt x="692" y="7985"/>
                      <a:pt x="1420" y="9184"/>
                      <a:pt x="2366" y="9777"/>
                    </a:cubicBezTo>
                    <a:cubicBezTo>
                      <a:pt x="3312" y="10370"/>
                      <a:pt x="4952" y="10718"/>
                      <a:pt x="6010" y="10439"/>
                    </a:cubicBezTo>
                    <a:cubicBezTo>
                      <a:pt x="7068" y="10160"/>
                      <a:pt x="8043" y="9317"/>
                      <a:pt x="8712" y="8102"/>
                    </a:cubicBezTo>
                    <a:cubicBezTo>
                      <a:pt x="9381" y="6887"/>
                      <a:pt x="9952" y="4488"/>
                      <a:pt x="10025" y="3151"/>
                    </a:cubicBezTo>
                    <a:cubicBezTo>
                      <a:pt x="10098" y="1814"/>
                      <a:pt x="9758" y="449"/>
                      <a:pt x="9149" y="78"/>
                    </a:cubicBezTo>
                    <a:cubicBezTo>
                      <a:pt x="8540" y="-293"/>
                      <a:pt x="7397" y="757"/>
                      <a:pt x="6373" y="926"/>
                    </a:cubicBezTo>
                    <a:cubicBezTo>
                      <a:pt x="5349" y="1095"/>
                      <a:pt x="3959" y="1066"/>
                      <a:pt x="3002" y="1092"/>
                    </a:cubicBezTo>
                    <a:cubicBezTo>
                      <a:pt x="2045" y="1117"/>
                      <a:pt x="1140" y="413"/>
                      <a:pt x="631" y="1082"/>
                    </a:cubicBezTo>
                    <a:cubicBezTo>
                      <a:pt x="122" y="1755"/>
                      <a:pt x="65" y="2331"/>
                      <a:pt x="15" y="3297"/>
                    </a:cubicBezTo>
                    <a:cubicBezTo>
                      <a:pt x="-35" y="4263"/>
                      <a:pt x="23" y="5735"/>
                      <a:pt x="332" y="6880"/>
                    </a:cubicBezTo>
                    <a:close/>
                  </a:path>
                </a:pathLst>
              </a:custGeom>
              <a:solidFill>
                <a:srgbClr val="AB6555"/>
              </a:solidFill>
              <a:ln w="9525">
                <a:solidFill>
                  <a:srgbClr val="8D5346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429" name="任意多边形 2428"/>
              <p:cNvSpPr/>
              <p:nvPr/>
            </p:nvSpPr>
            <p:spPr>
              <a:xfrm>
                <a:off x="4443148" y="1863045"/>
                <a:ext cx="3755259" cy="1109545"/>
              </a:xfrm>
              <a:custGeom>
                <a:avLst/>
                <a:gdLst>
                  <a:gd name="connsiteX0" fmla="*/ 181006 w 3758368"/>
                  <a:gd name="connsiteY0" fmla="*/ 694417 h 1109506"/>
                  <a:gd name="connsiteX1" fmla="*/ 361981 w 3758368"/>
                  <a:gd name="connsiteY1" fmla="*/ 846817 h 1109506"/>
                  <a:gd name="connsiteX2" fmla="*/ 619156 w 3758368"/>
                  <a:gd name="connsiteY2" fmla="*/ 946830 h 1109506"/>
                  <a:gd name="connsiteX3" fmla="*/ 1109694 w 3758368"/>
                  <a:gd name="connsiteY3" fmla="*/ 1046842 h 1109506"/>
                  <a:gd name="connsiteX4" fmla="*/ 1705006 w 3758368"/>
                  <a:gd name="connsiteY4" fmla="*/ 1089705 h 1109506"/>
                  <a:gd name="connsiteX5" fmla="*/ 2138394 w 3758368"/>
                  <a:gd name="connsiteY5" fmla="*/ 1108755 h 1109506"/>
                  <a:gd name="connsiteX6" fmla="*/ 2462244 w 3758368"/>
                  <a:gd name="connsiteY6" fmla="*/ 1099230 h 1109506"/>
                  <a:gd name="connsiteX7" fmla="*/ 2728944 w 3758368"/>
                  <a:gd name="connsiteY7" fmla="*/ 1042080 h 1109506"/>
                  <a:gd name="connsiteX8" fmla="*/ 3124231 w 3758368"/>
                  <a:gd name="connsiteY8" fmla="*/ 913492 h 1109506"/>
                  <a:gd name="connsiteX9" fmla="*/ 3495706 w 3758368"/>
                  <a:gd name="connsiteY9" fmla="*/ 756330 h 1109506"/>
                  <a:gd name="connsiteX10" fmla="*/ 3681444 w 3758368"/>
                  <a:gd name="connsiteY10" fmla="*/ 561067 h 1109506"/>
                  <a:gd name="connsiteX11" fmla="*/ 3757644 w 3758368"/>
                  <a:gd name="connsiteY11" fmla="*/ 341992 h 1109506"/>
                  <a:gd name="connsiteX12" fmla="*/ 3710019 w 3758368"/>
                  <a:gd name="connsiteY12" fmla="*/ 108630 h 1109506"/>
                  <a:gd name="connsiteX13" fmla="*/ 3557619 w 3758368"/>
                  <a:gd name="connsiteY13" fmla="*/ 8617 h 1109506"/>
                  <a:gd name="connsiteX14" fmla="*/ 3271869 w 3758368"/>
                  <a:gd name="connsiteY14" fmla="*/ 13380 h 1109506"/>
                  <a:gd name="connsiteX15" fmla="*/ 2971831 w 3758368"/>
                  <a:gd name="connsiteY15" fmla="*/ 80055 h 1109506"/>
                  <a:gd name="connsiteX16" fmla="*/ 2405094 w 3758368"/>
                  <a:gd name="connsiteY16" fmla="*/ 175305 h 1109506"/>
                  <a:gd name="connsiteX17" fmla="*/ 1600231 w 3758368"/>
                  <a:gd name="connsiteY17" fmla="*/ 199117 h 1109506"/>
                  <a:gd name="connsiteX18" fmla="*/ 957294 w 3758368"/>
                  <a:gd name="connsiteY18" fmla="*/ 189592 h 1109506"/>
                  <a:gd name="connsiteX19" fmla="*/ 495331 w 3758368"/>
                  <a:gd name="connsiteY19" fmla="*/ 137205 h 1109506"/>
                  <a:gd name="connsiteX20" fmla="*/ 181006 w 3758368"/>
                  <a:gd name="connsiteY20" fmla="*/ 184830 h 1109506"/>
                  <a:gd name="connsiteX21" fmla="*/ 28606 w 3758368"/>
                  <a:gd name="connsiteY21" fmla="*/ 327705 h 1109506"/>
                  <a:gd name="connsiteX22" fmla="*/ 14319 w 3758368"/>
                  <a:gd name="connsiteY22" fmla="*/ 508680 h 1109506"/>
                  <a:gd name="connsiteX23" fmla="*/ 181006 w 3758368"/>
                  <a:gd name="connsiteY23" fmla="*/ 694417 h 1109506"/>
                  <a:gd name="connsiteX0" fmla="*/ 181006 w 3758551"/>
                  <a:gd name="connsiteY0" fmla="*/ 695110 h 1110199"/>
                  <a:gd name="connsiteX1" fmla="*/ 361981 w 3758551"/>
                  <a:gd name="connsiteY1" fmla="*/ 847510 h 1110199"/>
                  <a:gd name="connsiteX2" fmla="*/ 619156 w 3758551"/>
                  <a:gd name="connsiteY2" fmla="*/ 947523 h 1110199"/>
                  <a:gd name="connsiteX3" fmla="*/ 1109694 w 3758551"/>
                  <a:gd name="connsiteY3" fmla="*/ 1047535 h 1110199"/>
                  <a:gd name="connsiteX4" fmla="*/ 1705006 w 3758551"/>
                  <a:gd name="connsiteY4" fmla="*/ 1090398 h 1110199"/>
                  <a:gd name="connsiteX5" fmla="*/ 2138394 w 3758551"/>
                  <a:gd name="connsiteY5" fmla="*/ 1109448 h 1110199"/>
                  <a:gd name="connsiteX6" fmla="*/ 2462244 w 3758551"/>
                  <a:gd name="connsiteY6" fmla="*/ 1099923 h 1110199"/>
                  <a:gd name="connsiteX7" fmla="*/ 2728944 w 3758551"/>
                  <a:gd name="connsiteY7" fmla="*/ 1042773 h 1110199"/>
                  <a:gd name="connsiteX8" fmla="*/ 3124231 w 3758551"/>
                  <a:gd name="connsiteY8" fmla="*/ 914185 h 1110199"/>
                  <a:gd name="connsiteX9" fmla="*/ 3495706 w 3758551"/>
                  <a:gd name="connsiteY9" fmla="*/ 757023 h 1110199"/>
                  <a:gd name="connsiteX10" fmla="*/ 3681444 w 3758551"/>
                  <a:gd name="connsiteY10" fmla="*/ 561760 h 1110199"/>
                  <a:gd name="connsiteX11" fmla="*/ 3757644 w 3758551"/>
                  <a:gd name="connsiteY11" fmla="*/ 342685 h 1110199"/>
                  <a:gd name="connsiteX12" fmla="*/ 3712400 w 3758551"/>
                  <a:gd name="connsiteY12" fmla="*/ 118848 h 1110199"/>
                  <a:gd name="connsiteX13" fmla="*/ 3557619 w 3758551"/>
                  <a:gd name="connsiteY13" fmla="*/ 9310 h 1110199"/>
                  <a:gd name="connsiteX14" fmla="*/ 3271869 w 3758551"/>
                  <a:gd name="connsiteY14" fmla="*/ 14073 h 1110199"/>
                  <a:gd name="connsiteX15" fmla="*/ 2971831 w 3758551"/>
                  <a:gd name="connsiteY15" fmla="*/ 80748 h 1110199"/>
                  <a:gd name="connsiteX16" fmla="*/ 2405094 w 3758551"/>
                  <a:gd name="connsiteY16" fmla="*/ 175998 h 1110199"/>
                  <a:gd name="connsiteX17" fmla="*/ 1600231 w 3758551"/>
                  <a:gd name="connsiteY17" fmla="*/ 199810 h 1110199"/>
                  <a:gd name="connsiteX18" fmla="*/ 957294 w 3758551"/>
                  <a:gd name="connsiteY18" fmla="*/ 190285 h 1110199"/>
                  <a:gd name="connsiteX19" fmla="*/ 495331 w 3758551"/>
                  <a:gd name="connsiteY19" fmla="*/ 137898 h 1110199"/>
                  <a:gd name="connsiteX20" fmla="*/ 181006 w 3758551"/>
                  <a:gd name="connsiteY20" fmla="*/ 185523 h 1110199"/>
                  <a:gd name="connsiteX21" fmla="*/ 28606 w 3758551"/>
                  <a:gd name="connsiteY21" fmla="*/ 328398 h 1110199"/>
                  <a:gd name="connsiteX22" fmla="*/ 14319 w 3758551"/>
                  <a:gd name="connsiteY22" fmla="*/ 509373 h 1110199"/>
                  <a:gd name="connsiteX23" fmla="*/ 181006 w 3758551"/>
                  <a:gd name="connsiteY23" fmla="*/ 695110 h 1110199"/>
                  <a:gd name="connsiteX0" fmla="*/ 181006 w 3758551"/>
                  <a:gd name="connsiteY0" fmla="*/ 695110 h 1110199"/>
                  <a:gd name="connsiteX1" fmla="*/ 361981 w 3758551"/>
                  <a:gd name="connsiteY1" fmla="*/ 847510 h 1110199"/>
                  <a:gd name="connsiteX2" fmla="*/ 619156 w 3758551"/>
                  <a:gd name="connsiteY2" fmla="*/ 947523 h 1110199"/>
                  <a:gd name="connsiteX3" fmla="*/ 1109694 w 3758551"/>
                  <a:gd name="connsiteY3" fmla="*/ 1047535 h 1110199"/>
                  <a:gd name="connsiteX4" fmla="*/ 1705006 w 3758551"/>
                  <a:gd name="connsiteY4" fmla="*/ 1090398 h 1110199"/>
                  <a:gd name="connsiteX5" fmla="*/ 2138394 w 3758551"/>
                  <a:gd name="connsiteY5" fmla="*/ 1109448 h 1110199"/>
                  <a:gd name="connsiteX6" fmla="*/ 2462244 w 3758551"/>
                  <a:gd name="connsiteY6" fmla="*/ 1099923 h 1110199"/>
                  <a:gd name="connsiteX7" fmla="*/ 2728944 w 3758551"/>
                  <a:gd name="connsiteY7" fmla="*/ 1042773 h 1110199"/>
                  <a:gd name="connsiteX8" fmla="*/ 3124231 w 3758551"/>
                  <a:gd name="connsiteY8" fmla="*/ 914185 h 1110199"/>
                  <a:gd name="connsiteX9" fmla="*/ 3495706 w 3758551"/>
                  <a:gd name="connsiteY9" fmla="*/ 747498 h 1110199"/>
                  <a:gd name="connsiteX10" fmla="*/ 3681444 w 3758551"/>
                  <a:gd name="connsiteY10" fmla="*/ 561760 h 1110199"/>
                  <a:gd name="connsiteX11" fmla="*/ 3757644 w 3758551"/>
                  <a:gd name="connsiteY11" fmla="*/ 342685 h 1110199"/>
                  <a:gd name="connsiteX12" fmla="*/ 3712400 w 3758551"/>
                  <a:gd name="connsiteY12" fmla="*/ 118848 h 1110199"/>
                  <a:gd name="connsiteX13" fmla="*/ 3557619 w 3758551"/>
                  <a:gd name="connsiteY13" fmla="*/ 9310 h 1110199"/>
                  <a:gd name="connsiteX14" fmla="*/ 3271869 w 3758551"/>
                  <a:gd name="connsiteY14" fmla="*/ 14073 h 1110199"/>
                  <a:gd name="connsiteX15" fmla="*/ 2971831 w 3758551"/>
                  <a:gd name="connsiteY15" fmla="*/ 80748 h 1110199"/>
                  <a:gd name="connsiteX16" fmla="*/ 2405094 w 3758551"/>
                  <a:gd name="connsiteY16" fmla="*/ 175998 h 1110199"/>
                  <a:gd name="connsiteX17" fmla="*/ 1600231 w 3758551"/>
                  <a:gd name="connsiteY17" fmla="*/ 199810 h 1110199"/>
                  <a:gd name="connsiteX18" fmla="*/ 957294 w 3758551"/>
                  <a:gd name="connsiteY18" fmla="*/ 190285 h 1110199"/>
                  <a:gd name="connsiteX19" fmla="*/ 495331 w 3758551"/>
                  <a:gd name="connsiteY19" fmla="*/ 137898 h 1110199"/>
                  <a:gd name="connsiteX20" fmla="*/ 181006 w 3758551"/>
                  <a:gd name="connsiteY20" fmla="*/ 185523 h 1110199"/>
                  <a:gd name="connsiteX21" fmla="*/ 28606 w 3758551"/>
                  <a:gd name="connsiteY21" fmla="*/ 328398 h 1110199"/>
                  <a:gd name="connsiteX22" fmla="*/ 14319 w 3758551"/>
                  <a:gd name="connsiteY22" fmla="*/ 509373 h 1110199"/>
                  <a:gd name="connsiteX23" fmla="*/ 181006 w 3758551"/>
                  <a:gd name="connsiteY23" fmla="*/ 695110 h 1110199"/>
                  <a:gd name="connsiteX0" fmla="*/ 175550 w 3757857"/>
                  <a:gd name="connsiteY0" fmla="*/ 702254 h 1110199"/>
                  <a:gd name="connsiteX1" fmla="*/ 361287 w 3757857"/>
                  <a:gd name="connsiteY1" fmla="*/ 847510 h 1110199"/>
                  <a:gd name="connsiteX2" fmla="*/ 618462 w 3757857"/>
                  <a:gd name="connsiteY2" fmla="*/ 947523 h 1110199"/>
                  <a:gd name="connsiteX3" fmla="*/ 1109000 w 3757857"/>
                  <a:gd name="connsiteY3" fmla="*/ 1047535 h 1110199"/>
                  <a:gd name="connsiteX4" fmla="*/ 1704312 w 3757857"/>
                  <a:gd name="connsiteY4" fmla="*/ 1090398 h 1110199"/>
                  <a:gd name="connsiteX5" fmla="*/ 2137700 w 3757857"/>
                  <a:gd name="connsiteY5" fmla="*/ 1109448 h 1110199"/>
                  <a:gd name="connsiteX6" fmla="*/ 2461550 w 3757857"/>
                  <a:gd name="connsiteY6" fmla="*/ 1099923 h 1110199"/>
                  <a:gd name="connsiteX7" fmla="*/ 2728250 w 3757857"/>
                  <a:gd name="connsiteY7" fmla="*/ 1042773 h 1110199"/>
                  <a:gd name="connsiteX8" fmla="*/ 3123537 w 3757857"/>
                  <a:gd name="connsiteY8" fmla="*/ 914185 h 1110199"/>
                  <a:gd name="connsiteX9" fmla="*/ 3495012 w 3757857"/>
                  <a:gd name="connsiteY9" fmla="*/ 747498 h 1110199"/>
                  <a:gd name="connsiteX10" fmla="*/ 3680750 w 3757857"/>
                  <a:gd name="connsiteY10" fmla="*/ 561760 h 1110199"/>
                  <a:gd name="connsiteX11" fmla="*/ 3756950 w 3757857"/>
                  <a:gd name="connsiteY11" fmla="*/ 342685 h 1110199"/>
                  <a:gd name="connsiteX12" fmla="*/ 3711706 w 3757857"/>
                  <a:gd name="connsiteY12" fmla="*/ 118848 h 1110199"/>
                  <a:gd name="connsiteX13" fmla="*/ 3556925 w 3757857"/>
                  <a:gd name="connsiteY13" fmla="*/ 9310 h 1110199"/>
                  <a:gd name="connsiteX14" fmla="*/ 3271175 w 3757857"/>
                  <a:gd name="connsiteY14" fmla="*/ 14073 h 1110199"/>
                  <a:gd name="connsiteX15" fmla="*/ 2971137 w 3757857"/>
                  <a:gd name="connsiteY15" fmla="*/ 80748 h 1110199"/>
                  <a:gd name="connsiteX16" fmla="*/ 2404400 w 3757857"/>
                  <a:gd name="connsiteY16" fmla="*/ 175998 h 1110199"/>
                  <a:gd name="connsiteX17" fmla="*/ 1599537 w 3757857"/>
                  <a:gd name="connsiteY17" fmla="*/ 199810 h 1110199"/>
                  <a:gd name="connsiteX18" fmla="*/ 956600 w 3757857"/>
                  <a:gd name="connsiteY18" fmla="*/ 190285 h 1110199"/>
                  <a:gd name="connsiteX19" fmla="*/ 494637 w 3757857"/>
                  <a:gd name="connsiteY19" fmla="*/ 137898 h 1110199"/>
                  <a:gd name="connsiteX20" fmla="*/ 180312 w 3757857"/>
                  <a:gd name="connsiteY20" fmla="*/ 185523 h 1110199"/>
                  <a:gd name="connsiteX21" fmla="*/ 27912 w 3757857"/>
                  <a:gd name="connsiteY21" fmla="*/ 328398 h 1110199"/>
                  <a:gd name="connsiteX22" fmla="*/ 13625 w 3757857"/>
                  <a:gd name="connsiteY22" fmla="*/ 509373 h 1110199"/>
                  <a:gd name="connsiteX23" fmla="*/ 175550 w 3757857"/>
                  <a:gd name="connsiteY23" fmla="*/ 702254 h 1110199"/>
                  <a:gd name="connsiteX0" fmla="*/ 172952 w 3755259"/>
                  <a:gd name="connsiteY0" fmla="*/ 702254 h 1110199"/>
                  <a:gd name="connsiteX1" fmla="*/ 358689 w 3755259"/>
                  <a:gd name="connsiteY1" fmla="*/ 847510 h 1110199"/>
                  <a:gd name="connsiteX2" fmla="*/ 615864 w 3755259"/>
                  <a:gd name="connsiteY2" fmla="*/ 947523 h 1110199"/>
                  <a:gd name="connsiteX3" fmla="*/ 1106402 w 3755259"/>
                  <a:gd name="connsiteY3" fmla="*/ 1047535 h 1110199"/>
                  <a:gd name="connsiteX4" fmla="*/ 1701714 w 3755259"/>
                  <a:gd name="connsiteY4" fmla="*/ 1090398 h 1110199"/>
                  <a:gd name="connsiteX5" fmla="*/ 2135102 w 3755259"/>
                  <a:gd name="connsiteY5" fmla="*/ 1109448 h 1110199"/>
                  <a:gd name="connsiteX6" fmla="*/ 2458952 w 3755259"/>
                  <a:gd name="connsiteY6" fmla="*/ 1099923 h 1110199"/>
                  <a:gd name="connsiteX7" fmla="*/ 2725652 w 3755259"/>
                  <a:gd name="connsiteY7" fmla="*/ 1042773 h 1110199"/>
                  <a:gd name="connsiteX8" fmla="*/ 3120939 w 3755259"/>
                  <a:gd name="connsiteY8" fmla="*/ 914185 h 1110199"/>
                  <a:gd name="connsiteX9" fmla="*/ 3492414 w 3755259"/>
                  <a:gd name="connsiteY9" fmla="*/ 747498 h 1110199"/>
                  <a:gd name="connsiteX10" fmla="*/ 3678152 w 3755259"/>
                  <a:gd name="connsiteY10" fmla="*/ 561760 h 1110199"/>
                  <a:gd name="connsiteX11" fmla="*/ 3754352 w 3755259"/>
                  <a:gd name="connsiteY11" fmla="*/ 342685 h 1110199"/>
                  <a:gd name="connsiteX12" fmla="*/ 3709108 w 3755259"/>
                  <a:gd name="connsiteY12" fmla="*/ 118848 h 1110199"/>
                  <a:gd name="connsiteX13" fmla="*/ 3554327 w 3755259"/>
                  <a:gd name="connsiteY13" fmla="*/ 9310 h 1110199"/>
                  <a:gd name="connsiteX14" fmla="*/ 3268577 w 3755259"/>
                  <a:gd name="connsiteY14" fmla="*/ 14073 h 1110199"/>
                  <a:gd name="connsiteX15" fmla="*/ 2968539 w 3755259"/>
                  <a:gd name="connsiteY15" fmla="*/ 80748 h 1110199"/>
                  <a:gd name="connsiteX16" fmla="*/ 2401802 w 3755259"/>
                  <a:gd name="connsiteY16" fmla="*/ 175998 h 1110199"/>
                  <a:gd name="connsiteX17" fmla="*/ 1596939 w 3755259"/>
                  <a:gd name="connsiteY17" fmla="*/ 199810 h 1110199"/>
                  <a:gd name="connsiteX18" fmla="*/ 954002 w 3755259"/>
                  <a:gd name="connsiteY18" fmla="*/ 190285 h 1110199"/>
                  <a:gd name="connsiteX19" fmla="*/ 492039 w 3755259"/>
                  <a:gd name="connsiteY19" fmla="*/ 137898 h 1110199"/>
                  <a:gd name="connsiteX20" fmla="*/ 177714 w 3755259"/>
                  <a:gd name="connsiteY20" fmla="*/ 185523 h 1110199"/>
                  <a:gd name="connsiteX21" fmla="*/ 32458 w 3755259"/>
                  <a:gd name="connsiteY21" fmla="*/ 321254 h 1110199"/>
                  <a:gd name="connsiteX22" fmla="*/ 11027 w 3755259"/>
                  <a:gd name="connsiteY22" fmla="*/ 509373 h 1110199"/>
                  <a:gd name="connsiteX23" fmla="*/ 172952 w 3755259"/>
                  <a:gd name="connsiteY23" fmla="*/ 702254 h 1110199"/>
                  <a:gd name="connsiteX0" fmla="*/ 172952 w 3755259"/>
                  <a:gd name="connsiteY0" fmla="*/ 702254 h 1109545"/>
                  <a:gd name="connsiteX1" fmla="*/ 358689 w 3755259"/>
                  <a:gd name="connsiteY1" fmla="*/ 847510 h 1109545"/>
                  <a:gd name="connsiteX2" fmla="*/ 615864 w 3755259"/>
                  <a:gd name="connsiteY2" fmla="*/ 947523 h 1109545"/>
                  <a:gd name="connsiteX3" fmla="*/ 1106402 w 3755259"/>
                  <a:gd name="connsiteY3" fmla="*/ 1047535 h 1109545"/>
                  <a:gd name="connsiteX4" fmla="*/ 1701714 w 3755259"/>
                  <a:gd name="connsiteY4" fmla="*/ 1090398 h 1109545"/>
                  <a:gd name="connsiteX5" fmla="*/ 2135102 w 3755259"/>
                  <a:gd name="connsiteY5" fmla="*/ 1109448 h 1109545"/>
                  <a:gd name="connsiteX6" fmla="*/ 2473240 w 3755259"/>
                  <a:gd name="connsiteY6" fmla="*/ 1095161 h 1109545"/>
                  <a:gd name="connsiteX7" fmla="*/ 2725652 w 3755259"/>
                  <a:gd name="connsiteY7" fmla="*/ 1042773 h 1109545"/>
                  <a:gd name="connsiteX8" fmla="*/ 3120939 w 3755259"/>
                  <a:gd name="connsiteY8" fmla="*/ 914185 h 1109545"/>
                  <a:gd name="connsiteX9" fmla="*/ 3492414 w 3755259"/>
                  <a:gd name="connsiteY9" fmla="*/ 747498 h 1109545"/>
                  <a:gd name="connsiteX10" fmla="*/ 3678152 w 3755259"/>
                  <a:gd name="connsiteY10" fmla="*/ 561760 h 1109545"/>
                  <a:gd name="connsiteX11" fmla="*/ 3754352 w 3755259"/>
                  <a:gd name="connsiteY11" fmla="*/ 342685 h 1109545"/>
                  <a:gd name="connsiteX12" fmla="*/ 3709108 w 3755259"/>
                  <a:gd name="connsiteY12" fmla="*/ 118848 h 1109545"/>
                  <a:gd name="connsiteX13" fmla="*/ 3554327 w 3755259"/>
                  <a:gd name="connsiteY13" fmla="*/ 9310 h 1109545"/>
                  <a:gd name="connsiteX14" fmla="*/ 3268577 w 3755259"/>
                  <a:gd name="connsiteY14" fmla="*/ 14073 h 1109545"/>
                  <a:gd name="connsiteX15" fmla="*/ 2968539 w 3755259"/>
                  <a:gd name="connsiteY15" fmla="*/ 80748 h 1109545"/>
                  <a:gd name="connsiteX16" fmla="*/ 2401802 w 3755259"/>
                  <a:gd name="connsiteY16" fmla="*/ 175998 h 1109545"/>
                  <a:gd name="connsiteX17" fmla="*/ 1596939 w 3755259"/>
                  <a:gd name="connsiteY17" fmla="*/ 199810 h 1109545"/>
                  <a:gd name="connsiteX18" fmla="*/ 954002 w 3755259"/>
                  <a:gd name="connsiteY18" fmla="*/ 190285 h 1109545"/>
                  <a:gd name="connsiteX19" fmla="*/ 492039 w 3755259"/>
                  <a:gd name="connsiteY19" fmla="*/ 137898 h 1109545"/>
                  <a:gd name="connsiteX20" fmla="*/ 177714 w 3755259"/>
                  <a:gd name="connsiteY20" fmla="*/ 185523 h 1109545"/>
                  <a:gd name="connsiteX21" fmla="*/ 32458 w 3755259"/>
                  <a:gd name="connsiteY21" fmla="*/ 321254 h 1109545"/>
                  <a:gd name="connsiteX22" fmla="*/ 11027 w 3755259"/>
                  <a:gd name="connsiteY22" fmla="*/ 509373 h 1109545"/>
                  <a:gd name="connsiteX23" fmla="*/ 172952 w 3755259"/>
                  <a:gd name="connsiteY23" fmla="*/ 702254 h 1109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755259" h="1109545">
                    <a:moveTo>
                      <a:pt x="172952" y="702254"/>
                    </a:moveTo>
                    <a:cubicBezTo>
                      <a:pt x="230896" y="758610"/>
                      <a:pt x="284870" y="806632"/>
                      <a:pt x="358689" y="847510"/>
                    </a:cubicBezTo>
                    <a:cubicBezTo>
                      <a:pt x="432508" y="888388"/>
                      <a:pt x="491245" y="914186"/>
                      <a:pt x="615864" y="947523"/>
                    </a:cubicBezTo>
                    <a:cubicBezTo>
                      <a:pt x="740483" y="980860"/>
                      <a:pt x="925427" y="1023723"/>
                      <a:pt x="1106402" y="1047535"/>
                    </a:cubicBezTo>
                    <a:cubicBezTo>
                      <a:pt x="1287377" y="1071348"/>
                      <a:pt x="1530264" y="1080079"/>
                      <a:pt x="1701714" y="1090398"/>
                    </a:cubicBezTo>
                    <a:cubicBezTo>
                      <a:pt x="1873164" y="1100717"/>
                      <a:pt x="2006514" y="1108654"/>
                      <a:pt x="2135102" y="1109448"/>
                    </a:cubicBezTo>
                    <a:cubicBezTo>
                      <a:pt x="2263690" y="1110242"/>
                      <a:pt x="2374815" y="1106274"/>
                      <a:pt x="2473240" y="1095161"/>
                    </a:cubicBezTo>
                    <a:cubicBezTo>
                      <a:pt x="2571665" y="1084049"/>
                      <a:pt x="2617702" y="1072936"/>
                      <a:pt x="2725652" y="1042773"/>
                    </a:cubicBezTo>
                    <a:cubicBezTo>
                      <a:pt x="2833602" y="1012610"/>
                      <a:pt x="2993145" y="963397"/>
                      <a:pt x="3120939" y="914185"/>
                    </a:cubicBezTo>
                    <a:cubicBezTo>
                      <a:pt x="3248733" y="864973"/>
                      <a:pt x="3399545" y="806236"/>
                      <a:pt x="3492414" y="747498"/>
                    </a:cubicBezTo>
                    <a:cubicBezTo>
                      <a:pt x="3585283" y="688760"/>
                      <a:pt x="3634496" y="629229"/>
                      <a:pt x="3678152" y="561760"/>
                    </a:cubicBezTo>
                    <a:cubicBezTo>
                      <a:pt x="3721808" y="494291"/>
                      <a:pt x="3749193" y="416504"/>
                      <a:pt x="3754352" y="342685"/>
                    </a:cubicBezTo>
                    <a:cubicBezTo>
                      <a:pt x="3759511" y="268866"/>
                      <a:pt x="3742446" y="174410"/>
                      <a:pt x="3709108" y="118848"/>
                    </a:cubicBezTo>
                    <a:cubicBezTo>
                      <a:pt x="3675771" y="63285"/>
                      <a:pt x="3627749" y="26773"/>
                      <a:pt x="3554327" y="9310"/>
                    </a:cubicBezTo>
                    <a:cubicBezTo>
                      <a:pt x="3480905" y="-8153"/>
                      <a:pt x="3366208" y="2167"/>
                      <a:pt x="3268577" y="14073"/>
                    </a:cubicBezTo>
                    <a:cubicBezTo>
                      <a:pt x="3170946" y="25979"/>
                      <a:pt x="3113001" y="53761"/>
                      <a:pt x="2968539" y="80748"/>
                    </a:cubicBezTo>
                    <a:cubicBezTo>
                      <a:pt x="2824077" y="107735"/>
                      <a:pt x="2630402" y="156154"/>
                      <a:pt x="2401802" y="175998"/>
                    </a:cubicBezTo>
                    <a:cubicBezTo>
                      <a:pt x="2173202" y="195842"/>
                      <a:pt x="1596939" y="199810"/>
                      <a:pt x="1596939" y="199810"/>
                    </a:cubicBezTo>
                    <a:cubicBezTo>
                      <a:pt x="1355639" y="202191"/>
                      <a:pt x="1138152" y="200604"/>
                      <a:pt x="954002" y="190285"/>
                    </a:cubicBezTo>
                    <a:cubicBezTo>
                      <a:pt x="769852" y="179966"/>
                      <a:pt x="621420" y="138692"/>
                      <a:pt x="492039" y="137898"/>
                    </a:cubicBezTo>
                    <a:cubicBezTo>
                      <a:pt x="362658" y="137104"/>
                      <a:pt x="254311" y="154964"/>
                      <a:pt x="177714" y="185523"/>
                    </a:cubicBezTo>
                    <a:cubicBezTo>
                      <a:pt x="101117" y="216082"/>
                      <a:pt x="60239" y="267279"/>
                      <a:pt x="32458" y="321254"/>
                    </a:cubicBezTo>
                    <a:cubicBezTo>
                      <a:pt x="4677" y="375229"/>
                      <a:pt x="-12389" y="445873"/>
                      <a:pt x="11027" y="509373"/>
                    </a:cubicBezTo>
                    <a:cubicBezTo>
                      <a:pt x="34443" y="572873"/>
                      <a:pt x="115008" y="645898"/>
                      <a:pt x="172952" y="702254"/>
                    </a:cubicBezTo>
                    <a:close/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30" name="任意多边形 2429"/>
              <p:cNvSpPr/>
              <p:nvPr/>
            </p:nvSpPr>
            <p:spPr>
              <a:xfrm>
                <a:off x="4581923" y="1910203"/>
                <a:ext cx="3493702" cy="925138"/>
              </a:xfrm>
              <a:custGeom>
                <a:avLst/>
                <a:gdLst>
                  <a:gd name="connsiteX0" fmla="*/ 1199563 w 3505965"/>
                  <a:gd name="connsiteY0" fmla="*/ 855222 h 925138"/>
                  <a:gd name="connsiteX1" fmla="*/ 1371013 w 3505965"/>
                  <a:gd name="connsiteY1" fmla="*/ 845697 h 925138"/>
                  <a:gd name="connsiteX2" fmla="*/ 1428163 w 3505965"/>
                  <a:gd name="connsiteY2" fmla="*/ 782197 h 925138"/>
                  <a:gd name="connsiteX3" fmla="*/ 1421813 w 3505965"/>
                  <a:gd name="connsiteY3" fmla="*/ 585347 h 925138"/>
                  <a:gd name="connsiteX4" fmla="*/ 1459913 w 3505965"/>
                  <a:gd name="connsiteY4" fmla="*/ 451997 h 925138"/>
                  <a:gd name="connsiteX5" fmla="*/ 1526588 w 3505965"/>
                  <a:gd name="connsiteY5" fmla="*/ 420247 h 925138"/>
                  <a:gd name="connsiteX6" fmla="*/ 1599613 w 3505965"/>
                  <a:gd name="connsiteY6" fmla="*/ 515497 h 925138"/>
                  <a:gd name="connsiteX7" fmla="*/ 1650413 w 3505965"/>
                  <a:gd name="connsiteY7" fmla="*/ 782197 h 925138"/>
                  <a:gd name="connsiteX8" fmla="*/ 1783763 w 3505965"/>
                  <a:gd name="connsiteY8" fmla="*/ 890147 h 925138"/>
                  <a:gd name="connsiteX9" fmla="*/ 2037763 w 3505965"/>
                  <a:gd name="connsiteY9" fmla="*/ 925072 h 925138"/>
                  <a:gd name="connsiteX10" fmla="*/ 2231438 w 3505965"/>
                  <a:gd name="connsiteY10" fmla="*/ 896497 h 925138"/>
                  <a:gd name="connsiteX11" fmla="*/ 2326688 w 3505965"/>
                  <a:gd name="connsiteY11" fmla="*/ 817122 h 925138"/>
                  <a:gd name="connsiteX12" fmla="*/ 2240963 w 3505965"/>
                  <a:gd name="connsiteY12" fmla="*/ 677422 h 925138"/>
                  <a:gd name="connsiteX13" fmla="*/ 2174288 w 3505965"/>
                  <a:gd name="connsiteY13" fmla="*/ 559947 h 925138"/>
                  <a:gd name="connsiteX14" fmla="*/ 2228263 w 3505965"/>
                  <a:gd name="connsiteY14" fmla="*/ 505972 h 925138"/>
                  <a:gd name="connsiteX15" fmla="*/ 2361613 w 3505965"/>
                  <a:gd name="connsiteY15" fmla="*/ 582172 h 925138"/>
                  <a:gd name="connsiteX16" fmla="*/ 2463213 w 3505965"/>
                  <a:gd name="connsiteY16" fmla="*/ 725047 h 925138"/>
                  <a:gd name="connsiteX17" fmla="*/ 2558463 w 3505965"/>
                  <a:gd name="connsiteY17" fmla="*/ 804422 h 925138"/>
                  <a:gd name="connsiteX18" fmla="*/ 2726738 w 3505965"/>
                  <a:gd name="connsiteY18" fmla="*/ 779022 h 925138"/>
                  <a:gd name="connsiteX19" fmla="*/ 2787063 w 3505965"/>
                  <a:gd name="connsiteY19" fmla="*/ 671072 h 925138"/>
                  <a:gd name="connsiteX20" fmla="*/ 2745788 w 3505965"/>
                  <a:gd name="connsiteY20" fmla="*/ 559947 h 925138"/>
                  <a:gd name="connsiteX21" fmla="*/ 2628313 w 3505965"/>
                  <a:gd name="connsiteY21" fmla="*/ 458347 h 925138"/>
                  <a:gd name="connsiteX22" fmla="*/ 2571163 w 3505965"/>
                  <a:gd name="connsiteY22" fmla="*/ 356747 h 925138"/>
                  <a:gd name="connsiteX23" fmla="*/ 2580688 w 3505965"/>
                  <a:gd name="connsiteY23" fmla="*/ 312297 h 925138"/>
                  <a:gd name="connsiteX24" fmla="*/ 2736263 w 3505965"/>
                  <a:gd name="connsiteY24" fmla="*/ 398022 h 925138"/>
                  <a:gd name="connsiteX25" fmla="*/ 2853738 w 3505965"/>
                  <a:gd name="connsiteY25" fmla="*/ 556772 h 925138"/>
                  <a:gd name="connsiteX26" fmla="*/ 2958513 w 3505965"/>
                  <a:gd name="connsiteY26" fmla="*/ 696472 h 925138"/>
                  <a:gd name="connsiteX27" fmla="*/ 3082338 w 3505965"/>
                  <a:gd name="connsiteY27" fmla="*/ 683772 h 925138"/>
                  <a:gd name="connsiteX28" fmla="*/ 3228388 w 3505965"/>
                  <a:gd name="connsiteY28" fmla="*/ 588522 h 925138"/>
                  <a:gd name="connsiteX29" fmla="*/ 3234738 w 3505965"/>
                  <a:gd name="connsiteY29" fmla="*/ 515497 h 925138"/>
                  <a:gd name="connsiteX30" fmla="*/ 3117263 w 3505965"/>
                  <a:gd name="connsiteY30" fmla="*/ 436122 h 925138"/>
                  <a:gd name="connsiteX31" fmla="*/ 3095038 w 3505965"/>
                  <a:gd name="connsiteY31" fmla="*/ 369447 h 925138"/>
                  <a:gd name="connsiteX32" fmla="*/ 3202988 w 3505965"/>
                  <a:gd name="connsiteY32" fmla="*/ 356747 h 925138"/>
                  <a:gd name="connsiteX33" fmla="*/ 3323638 w 3505965"/>
                  <a:gd name="connsiteY33" fmla="*/ 413897 h 925138"/>
                  <a:gd name="connsiteX34" fmla="*/ 3441113 w 3505965"/>
                  <a:gd name="connsiteY34" fmla="*/ 398022 h 925138"/>
                  <a:gd name="connsiteX35" fmla="*/ 3504613 w 3505965"/>
                  <a:gd name="connsiteY35" fmla="*/ 280547 h 925138"/>
                  <a:gd name="connsiteX36" fmla="*/ 3383963 w 3505965"/>
                  <a:gd name="connsiteY36" fmla="*/ 74172 h 925138"/>
                  <a:gd name="connsiteX37" fmla="*/ 3269663 w 3505965"/>
                  <a:gd name="connsiteY37" fmla="*/ 1147 h 925138"/>
                  <a:gd name="connsiteX38" fmla="*/ 3206163 w 3505965"/>
                  <a:gd name="connsiteY38" fmla="*/ 36072 h 925138"/>
                  <a:gd name="connsiteX39" fmla="*/ 3206163 w 3505965"/>
                  <a:gd name="connsiteY39" fmla="*/ 121797 h 925138"/>
                  <a:gd name="connsiteX40" fmla="*/ 3269663 w 3505965"/>
                  <a:gd name="connsiteY40" fmla="*/ 217047 h 925138"/>
                  <a:gd name="connsiteX41" fmla="*/ 3228388 w 3505965"/>
                  <a:gd name="connsiteY41" fmla="*/ 258322 h 925138"/>
                  <a:gd name="connsiteX42" fmla="*/ 3142663 w 3505965"/>
                  <a:gd name="connsiteY42" fmla="*/ 226572 h 925138"/>
                  <a:gd name="connsiteX43" fmla="*/ 3015663 w 3505965"/>
                  <a:gd name="connsiteY43" fmla="*/ 102747 h 925138"/>
                  <a:gd name="connsiteX44" fmla="*/ 2910888 w 3505965"/>
                  <a:gd name="connsiteY44" fmla="*/ 83697 h 925138"/>
                  <a:gd name="connsiteX45" fmla="*/ 2904538 w 3505965"/>
                  <a:gd name="connsiteY45" fmla="*/ 147197 h 925138"/>
                  <a:gd name="connsiteX46" fmla="*/ 2952163 w 3505965"/>
                  <a:gd name="connsiteY46" fmla="*/ 236097 h 925138"/>
                  <a:gd name="connsiteX47" fmla="*/ 2910888 w 3505965"/>
                  <a:gd name="connsiteY47" fmla="*/ 290072 h 925138"/>
                  <a:gd name="connsiteX48" fmla="*/ 2815638 w 3505965"/>
                  <a:gd name="connsiteY48" fmla="*/ 232922 h 925138"/>
                  <a:gd name="connsiteX49" fmla="*/ 2710863 w 3505965"/>
                  <a:gd name="connsiteY49" fmla="*/ 140847 h 925138"/>
                  <a:gd name="connsiteX50" fmla="*/ 2536238 w 3505965"/>
                  <a:gd name="connsiteY50" fmla="*/ 166247 h 925138"/>
                  <a:gd name="connsiteX51" fmla="*/ 2402888 w 3505965"/>
                  <a:gd name="connsiteY51" fmla="*/ 217047 h 925138"/>
                  <a:gd name="connsiteX52" fmla="*/ 2418763 w 3505965"/>
                  <a:gd name="connsiteY52" fmla="*/ 328172 h 925138"/>
                  <a:gd name="connsiteX53" fmla="*/ 2396538 w 3505965"/>
                  <a:gd name="connsiteY53" fmla="*/ 426597 h 925138"/>
                  <a:gd name="connsiteX54" fmla="*/ 2339388 w 3505965"/>
                  <a:gd name="connsiteY54" fmla="*/ 429772 h 925138"/>
                  <a:gd name="connsiteX55" fmla="*/ 2294938 w 3505965"/>
                  <a:gd name="connsiteY55" fmla="*/ 324997 h 925138"/>
                  <a:gd name="connsiteX56" fmla="*/ 2231438 w 3505965"/>
                  <a:gd name="connsiteY56" fmla="*/ 210697 h 925138"/>
                  <a:gd name="connsiteX57" fmla="*/ 2129838 w 3505965"/>
                  <a:gd name="connsiteY57" fmla="*/ 201172 h 925138"/>
                  <a:gd name="connsiteX58" fmla="*/ 1920288 w 3505965"/>
                  <a:gd name="connsiteY58" fmla="*/ 226572 h 925138"/>
                  <a:gd name="connsiteX59" fmla="*/ 1898063 w 3505965"/>
                  <a:gd name="connsiteY59" fmla="*/ 296422 h 925138"/>
                  <a:gd name="connsiteX60" fmla="*/ 1920288 w 3505965"/>
                  <a:gd name="connsiteY60" fmla="*/ 436122 h 925138"/>
                  <a:gd name="connsiteX61" fmla="*/ 1863138 w 3505965"/>
                  <a:gd name="connsiteY61" fmla="*/ 505972 h 925138"/>
                  <a:gd name="connsiteX62" fmla="*/ 1783763 w 3505965"/>
                  <a:gd name="connsiteY62" fmla="*/ 369447 h 925138"/>
                  <a:gd name="connsiteX63" fmla="*/ 1707563 w 3505965"/>
                  <a:gd name="connsiteY63" fmla="*/ 267847 h 925138"/>
                  <a:gd name="connsiteX64" fmla="*/ 1513888 w 3505965"/>
                  <a:gd name="connsiteY64" fmla="*/ 261497 h 925138"/>
                  <a:gd name="connsiteX65" fmla="*/ 1288463 w 3505965"/>
                  <a:gd name="connsiteY65" fmla="*/ 283722 h 925138"/>
                  <a:gd name="connsiteX66" fmla="*/ 1202738 w 3505965"/>
                  <a:gd name="connsiteY66" fmla="*/ 366272 h 925138"/>
                  <a:gd name="connsiteX67" fmla="*/ 1183688 w 3505965"/>
                  <a:gd name="connsiteY67" fmla="*/ 528197 h 925138"/>
                  <a:gd name="connsiteX68" fmla="*/ 1126538 w 3505965"/>
                  <a:gd name="connsiteY68" fmla="*/ 566297 h 925138"/>
                  <a:gd name="connsiteX69" fmla="*/ 1075738 w 3505965"/>
                  <a:gd name="connsiteY69" fmla="*/ 480572 h 925138"/>
                  <a:gd name="connsiteX70" fmla="*/ 1047163 w 3505965"/>
                  <a:gd name="connsiteY70" fmla="*/ 302772 h 925138"/>
                  <a:gd name="connsiteX71" fmla="*/ 948738 w 3505965"/>
                  <a:gd name="connsiteY71" fmla="*/ 213872 h 925138"/>
                  <a:gd name="connsiteX72" fmla="*/ 875713 w 3505965"/>
                  <a:gd name="connsiteY72" fmla="*/ 309122 h 925138"/>
                  <a:gd name="connsiteX73" fmla="*/ 786813 w 3505965"/>
                  <a:gd name="connsiteY73" fmla="*/ 372622 h 925138"/>
                  <a:gd name="connsiteX74" fmla="*/ 751888 w 3505965"/>
                  <a:gd name="connsiteY74" fmla="*/ 328172 h 925138"/>
                  <a:gd name="connsiteX75" fmla="*/ 732838 w 3505965"/>
                  <a:gd name="connsiteY75" fmla="*/ 204347 h 925138"/>
                  <a:gd name="connsiteX76" fmla="*/ 637588 w 3505965"/>
                  <a:gd name="connsiteY76" fmla="*/ 188472 h 925138"/>
                  <a:gd name="connsiteX77" fmla="*/ 485188 w 3505965"/>
                  <a:gd name="connsiteY77" fmla="*/ 274197 h 925138"/>
                  <a:gd name="connsiteX78" fmla="*/ 377238 w 3505965"/>
                  <a:gd name="connsiteY78" fmla="*/ 398022 h 925138"/>
                  <a:gd name="connsiteX79" fmla="*/ 316913 w 3505965"/>
                  <a:gd name="connsiteY79" fmla="*/ 369447 h 925138"/>
                  <a:gd name="connsiteX80" fmla="*/ 329613 w 3505965"/>
                  <a:gd name="connsiteY80" fmla="*/ 245622 h 925138"/>
                  <a:gd name="connsiteX81" fmla="*/ 291513 w 3505965"/>
                  <a:gd name="connsiteY81" fmla="*/ 182122 h 925138"/>
                  <a:gd name="connsiteX82" fmla="*/ 91488 w 3505965"/>
                  <a:gd name="connsiteY82" fmla="*/ 274197 h 925138"/>
                  <a:gd name="connsiteX83" fmla="*/ 5763 w 3505965"/>
                  <a:gd name="connsiteY83" fmla="*/ 391672 h 925138"/>
                  <a:gd name="connsiteX84" fmla="*/ 24813 w 3505965"/>
                  <a:gd name="connsiteY84" fmla="*/ 502797 h 925138"/>
                  <a:gd name="connsiteX85" fmla="*/ 161338 w 3505965"/>
                  <a:gd name="connsiteY85" fmla="*/ 474222 h 925138"/>
                  <a:gd name="connsiteX86" fmla="*/ 167688 w 3505965"/>
                  <a:gd name="connsiteY86" fmla="*/ 518672 h 925138"/>
                  <a:gd name="connsiteX87" fmla="*/ 189913 w 3505965"/>
                  <a:gd name="connsiteY87" fmla="*/ 652022 h 925138"/>
                  <a:gd name="connsiteX88" fmla="*/ 374063 w 3505965"/>
                  <a:gd name="connsiteY88" fmla="*/ 677422 h 925138"/>
                  <a:gd name="connsiteX89" fmla="*/ 488363 w 3505965"/>
                  <a:gd name="connsiteY89" fmla="*/ 534547 h 925138"/>
                  <a:gd name="connsiteX90" fmla="*/ 609013 w 3505965"/>
                  <a:gd name="connsiteY90" fmla="*/ 391672 h 925138"/>
                  <a:gd name="connsiteX91" fmla="*/ 694738 w 3505965"/>
                  <a:gd name="connsiteY91" fmla="*/ 429772 h 925138"/>
                  <a:gd name="connsiteX92" fmla="*/ 640763 w 3505965"/>
                  <a:gd name="connsiteY92" fmla="*/ 563122 h 925138"/>
                  <a:gd name="connsiteX93" fmla="*/ 545513 w 3505965"/>
                  <a:gd name="connsiteY93" fmla="*/ 674247 h 925138"/>
                  <a:gd name="connsiteX94" fmla="*/ 564563 w 3505965"/>
                  <a:gd name="connsiteY94" fmla="*/ 769497 h 925138"/>
                  <a:gd name="connsiteX95" fmla="*/ 720138 w 3505965"/>
                  <a:gd name="connsiteY95" fmla="*/ 788547 h 925138"/>
                  <a:gd name="connsiteX96" fmla="*/ 853488 w 3505965"/>
                  <a:gd name="connsiteY96" fmla="*/ 725047 h 925138"/>
                  <a:gd name="connsiteX97" fmla="*/ 891588 w 3505965"/>
                  <a:gd name="connsiteY97" fmla="*/ 588522 h 925138"/>
                  <a:gd name="connsiteX98" fmla="*/ 958263 w 3505965"/>
                  <a:gd name="connsiteY98" fmla="*/ 547247 h 925138"/>
                  <a:gd name="connsiteX99" fmla="*/ 999538 w 3505965"/>
                  <a:gd name="connsiteY99" fmla="*/ 623447 h 925138"/>
                  <a:gd name="connsiteX100" fmla="*/ 1005888 w 3505965"/>
                  <a:gd name="connsiteY100" fmla="*/ 772672 h 925138"/>
                  <a:gd name="connsiteX101" fmla="*/ 1091613 w 3505965"/>
                  <a:gd name="connsiteY101" fmla="*/ 842522 h 925138"/>
                  <a:gd name="connsiteX102" fmla="*/ 1199563 w 3505965"/>
                  <a:gd name="connsiteY102" fmla="*/ 855222 h 925138"/>
                  <a:gd name="connsiteX0" fmla="*/ 1199563 w 3505965"/>
                  <a:gd name="connsiteY0" fmla="*/ 855222 h 925138"/>
                  <a:gd name="connsiteX1" fmla="*/ 1371013 w 3505965"/>
                  <a:gd name="connsiteY1" fmla="*/ 845697 h 925138"/>
                  <a:gd name="connsiteX2" fmla="*/ 1428163 w 3505965"/>
                  <a:gd name="connsiteY2" fmla="*/ 782197 h 925138"/>
                  <a:gd name="connsiteX3" fmla="*/ 1421813 w 3505965"/>
                  <a:gd name="connsiteY3" fmla="*/ 585347 h 925138"/>
                  <a:gd name="connsiteX4" fmla="*/ 1459913 w 3505965"/>
                  <a:gd name="connsiteY4" fmla="*/ 451997 h 925138"/>
                  <a:gd name="connsiteX5" fmla="*/ 1526588 w 3505965"/>
                  <a:gd name="connsiteY5" fmla="*/ 420247 h 925138"/>
                  <a:gd name="connsiteX6" fmla="*/ 1599613 w 3505965"/>
                  <a:gd name="connsiteY6" fmla="*/ 515497 h 925138"/>
                  <a:gd name="connsiteX7" fmla="*/ 1650413 w 3505965"/>
                  <a:gd name="connsiteY7" fmla="*/ 782197 h 925138"/>
                  <a:gd name="connsiteX8" fmla="*/ 1783763 w 3505965"/>
                  <a:gd name="connsiteY8" fmla="*/ 890147 h 925138"/>
                  <a:gd name="connsiteX9" fmla="*/ 2037763 w 3505965"/>
                  <a:gd name="connsiteY9" fmla="*/ 925072 h 925138"/>
                  <a:gd name="connsiteX10" fmla="*/ 2231438 w 3505965"/>
                  <a:gd name="connsiteY10" fmla="*/ 896497 h 925138"/>
                  <a:gd name="connsiteX11" fmla="*/ 2326688 w 3505965"/>
                  <a:gd name="connsiteY11" fmla="*/ 817122 h 925138"/>
                  <a:gd name="connsiteX12" fmla="*/ 2240963 w 3505965"/>
                  <a:gd name="connsiteY12" fmla="*/ 677422 h 925138"/>
                  <a:gd name="connsiteX13" fmla="*/ 2174288 w 3505965"/>
                  <a:gd name="connsiteY13" fmla="*/ 559947 h 925138"/>
                  <a:gd name="connsiteX14" fmla="*/ 2228263 w 3505965"/>
                  <a:gd name="connsiteY14" fmla="*/ 505972 h 925138"/>
                  <a:gd name="connsiteX15" fmla="*/ 2361613 w 3505965"/>
                  <a:gd name="connsiteY15" fmla="*/ 582172 h 925138"/>
                  <a:gd name="connsiteX16" fmla="*/ 2463213 w 3505965"/>
                  <a:gd name="connsiteY16" fmla="*/ 725047 h 925138"/>
                  <a:gd name="connsiteX17" fmla="*/ 2558463 w 3505965"/>
                  <a:gd name="connsiteY17" fmla="*/ 804422 h 925138"/>
                  <a:gd name="connsiteX18" fmla="*/ 2726738 w 3505965"/>
                  <a:gd name="connsiteY18" fmla="*/ 779022 h 925138"/>
                  <a:gd name="connsiteX19" fmla="*/ 2787063 w 3505965"/>
                  <a:gd name="connsiteY19" fmla="*/ 671072 h 925138"/>
                  <a:gd name="connsiteX20" fmla="*/ 2745788 w 3505965"/>
                  <a:gd name="connsiteY20" fmla="*/ 559947 h 925138"/>
                  <a:gd name="connsiteX21" fmla="*/ 2628313 w 3505965"/>
                  <a:gd name="connsiteY21" fmla="*/ 458347 h 925138"/>
                  <a:gd name="connsiteX22" fmla="*/ 2571163 w 3505965"/>
                  <a:gd name="connsiteY22" fmla="*/ 356747 h 925138"/>
                  <a:gd name="connsiteX23" fmla="*/ 2580688 w 3505965"/>
                  <a:gd name="connsiteY23" fmla="*/ 312297 h 925138"/>
                  <a:gd name="connsiteX24" fmla="*/ 2736263 w 3505965"/>
                  <a:gd name="connsiteY24" fmla="*/ 398022 h 925138"/>
                  <a:gd name="connsiteX25" fmla="*/ 2853738 w 3505965"/>
                  <a:gd name="connsiteY25" fmla="*/ 556772 h 925138"/>
                  <a:gd name="connsiteX26" fmla="*/ 2958513 w 3505965"/>
                  <a:gd name="connsiteY26" fmla="*/ 696472 h 925138"/>
                  <a:gd name="connsiteX27" fmla="*/ 3082338 w 3505965"/>
                  <a:gd name="connsiteY27" fmla="*/ 683772 h 925138"/>
                  <a:gd name="connsiteX28" fmla="*/ 3228388 w 3505965"/>
                  <a:gd name="connsiteY28" fmla="*/ 588522 h 925138"/>
                  <a:gd name="connsiteX29" fmla="*/ 3234738 w 3505965"/>
                  <a:gd name="connsiteY29" fmla="*/ 515497 h 925138"/>
                  <a:gd name="connsiteX30" fmla="*/ 3117263 w 3505965"/>
                  <a:gd name="connsiteY30" fmla="*/ 436122 h 925138"/>
                  <a:gd name="connsiteX31" fmla="*/ 3095038 w 3505965"/>
                  <a:gd name="connsiteY31" fmla="*/ 369447 h 925138"/>
                  <a:gd name="connsiteX32" fmla="*/ 3202988 w 3505965"/>
                  <a:gd name="connsiteY32" fmla="*/ 356747 h 925138"/>
                  <a:gd name="connsiteX33" fmla="*/ 3323638 w 3505965"/>
                  <a:gd name="connsiteY33" fmla="*/ 413897 h 925138"/>
                  <a:gd name="connsiteX34" fmla="*/ 3441113 w 3505965"/>
                  <a:gd name="connsiteY34" fmla="*/ 398022 h 925138"/>
                  <a:gd name="connsiteX35" fmla="*/ 3504613 w 3505965"/>
                  <a:gd name="connsiteY35" fmla="*/ 280547 h 925138"/>
                  <a:gd name="connsiteX36" fmla="*/ 3383963 w 3505965"/>
                  <a:gd name="connsiteY36" fmla="*/ 74172 h 925138"/>
                  <a:gd name="connsiteX37" fmla="*/ 3269663 w 3505965"/>
                  <a:gd name="connsiteY37" fmla="*/ 1147 h 925138"/>
                  <a:gd name="connsiteX38" fmla="*/ 3206163 w 3505965"/>
                  <a:gd name="connsiteY38" fmla="*/ 36072 h 925138"/>
                  <a:gd name="connsiteX39" fmla="*/ 3206163 w 3505965"/>
                  <a:gd name="connsiteY39" fmla="*/ 121797 h 925138"/>
                  <a:gd name="connsiteX40" fmla="*/ 3269663 w 3505965"/>
                  <a:gd name="connsiteY40" fmla="*/ 217047 h 925138"/>
                  <a:gd name="connsiteX41" fmla="*/ 3228388 w 3505965"/>
                  <a:gd name="connsiteY41" fmla="*/ 258322 h 925138"/>
                  <a:gd name="connsiteX42" fmla="*/ 3142663 w 3505965"/>
                  <a:gd name="connsiteY42" fmla="*/ 226572 h 925138"/>
                  <a:gd name="connsiteX43" fmla="*/ 3015663 w 3505965"/>
                  <a:gd name="connsiteY43" fmla="*/ 102747 h 925138"/>
                  <a:gd name="connsiteX44" fmla="*/ 2910888 w 3505965"/>
                  <a:gd name="connsiteY44" fmla="*/ 83697 h 925138"/>
                  <a:gd name="connsiteX45" fmla="*/ 2904538 w 3505965"/>
                  <a:gd name="connsiteY45" fmla="*/ 147197 h 925138"/>
                  <a:gd name="connsiteX46" fmla="*/ 2952163 w 3505965"/>
                  <a:gd name="connsiteY46" fmla="*/ 236097 h 925138"/>
                  <a:gd name="connsiteX47" fmla="*/ 2910888 w 3505965"/>
                  <a:gd name="connsiteY47" fmla="*/ 290072 h 925138"/>
                  <a:gd name="connsiteX48" fmla="*/ 2815638 w 3505965"/>
                  <a:gd name="connsiteY48" fmla="*/ 232922 h 925138"/>
                  <a:gd name="connsiteX49" fmla="*/ 2710863 w 3505965"/>
                  <a:gd name="connsiteY49" fmla="*/ 140847 h 925138"/>
                  <a:gd name="connsiteX50" fmla="*/ 2536238 w 3505965"/>
                  <a:gd name="connsiteY50" fmla="*/ 166247 h 925138"/>
                  <a:gd name="connsiteX51" fmla="*/ 2402888 w 3505965"/>
                  <a:gd name="connsiteY51" fmla="*/ 217047 h 925138"/>
                  <a:gd name="connsiteX52" fmla="*/ 2418763 w 3505965"/>
                  <a:gd name="connsiteY52" fmla="*/ 328172 h 925138"/>
                  <a:gd name="connsiteX53" fmla="*/ 2396538 w 3505965"/>
                  <a:gd name="connsiteY53" fmla="*/ 426597 h 925138"/>
                  <a:gd name="connsiteX54" fmla="*/ 2339388 w 3505965"/>
                  <a:gd name="connsiteY54" fmla="*/ 429772 h 925138"/>
                  <a:gd name="connsiteX55" fmla="*/ 2294938 w 3505965"/>
                  <a:gd name="connsiteY55" fmla="*/ 324997 h 925138"/>
                  <a:gd name="connsiteX56" fmla="*/ 2231438 w 3505965"/>
                  <a:gd name="connsiteY56" fmla="*/ 210697 h 925138"/>
                  <a:gd name="connsiteX57" fmla="*/ 2129838 w 3505965"/>
                  <a:gd name="connsiteY57" fmla="*/ 201172 h 925138"/>
                  <a:gd name="connsiteX58" fmla="*/ 1920288 w 3505965"/>
                  <a:gd name="connsiteY58" fmla="*/ 226572 h 925138"/>
                  <a:gd name="connsiteX59" fmla="*/ 1898063 w 3505965"/>
                  <a:gd name="connsiteY59" fmla="*/ 296422 h 925138"/>
                  <a:gd name="connsiteX60" fmla="*/ 1920288 w 3505965"/>
                  <a:gd name="connsiteY60" fmla="*/ 436122 h 925138"/>
                  <a:gd name="connsiteX61" fmla="*/ 1863138 w 3505965"/>
                  <a:gd name="connsiteY61" fmla="*/ 505972 h 925138"/>
                  <a:gd name="connsiteX62" fmla="*/ 1783763 w 3505965"/>
                  <a:gd name="connsiteY62" fmla="*/ 369447 h 925138"/>
                  <a:gd name="connsiteX63" fmla="*/ 1707563 w 3505965"/>
                  <a:gd name="connsiteY63" fmla="*/ 267847 h 925138"/>
                  <a:gd name="connsiteX64" fmla="*/ 1513888 w 3505965"/>
                  <a:gd name="connsiteY64" fmla="*/ 261497 h 925138"/>
                  <a:gd name="connsiteX65" fmla="*/ 1288463 w 3505965"/>
                  <a:gd name="connsiteY65" fmla="*/ 283722 h 925138"/>
                  <a:gd name="connsiteX66" fmla="*/ 1202738 w 3505965"/>
                  <a:gd name="connsiteY66" fmla="*/ 366272 h 925138"/>
                  <a:gd name="connsiteX67" fmla="*/ 1183688 w 3505965"/>
                  <a:gd name="connsiteY67" fmla="*/ 528197 h 925138"/>
                  <a:gd name="connsiteX68" fmla="*/ 1126538 w 3505965"/>
                  <a:gd name="connsiteY68" fmla="*/ 566297 h 925138"/>
                  <a:gd name="connsiteX69" fmla="*/ 1075738 w 3505965"/>
                  <a:gd name="connsiteY69" fmla="*/ 480572 h 925138"/>
                  <a:gd name="connsiteX70" fmla="*/ 1047163 w 3505965"/>
                  <a:gd name="connsiteY70" fmla="*/ 302772 h 925138"/>
                  <a:gd name="connsiteX71" fmla="*/ 948738 w 3505965"/>
                  <a:gd name="connsiteY71" fmla="*/ 213872 h 925138"/>
                  <a:gd name="connsiteX72" fmla="*/ 875713 w 3505965"/>
                  <a:gd name="connsiteY72" fmla="*/ 309122 h 925138"/>
                  <a:gd name="connsiteX73" fmla="*/ 786813 w 3505965"/>
                  <a:gd name="connsiteY73" fmla="*/ 372622 h 925138"/>
                  <a:gd name="connsiteX74" fmla="*/ 751888 w 3505965"/>
                  <a:gd name="connsiteY74" fmla="*/ 328172 h 925138"/>
                  <a:gd name="connsiteX75" fmla="*/ 732838 w 3505965"/>
                  <a:gd name="connsiteY75" fmla="*/ 204347 h 925138"/>
                  <a:gd name="connsiteX76" fmla="*/ 637588 w 3505965"/>
                  <a:gd name="connsiteY76" fmla="*/ 188472 h 925138"/>
                  <a:gd name="connsiteX77" fmla="*/ 485188 w 3505965"/>
                  <a:gd name="connsiteY77" fmla="*/ 274197 h 925138"/>
                  <a:gd name="connsiteX78" fmla="*/ 377238 w 3505965"/>
                  <a:gd name="connsiteY78" fmla="*/ 398022 h 925138"/>
                  <a:gd name="connsiteX79" fmla="*/ 316913 w 3505965"/>
                  <a:gd name="connsiteY79" fmla="*/ 369447 h 925138"/>
                  <a:gd name="connsiteX80" fmla="*/ 329613 w 3505965"/>
                  <a:gd name="connsiteY80" fmla="*/ 245622 h 925138"/>
                  <a:gd name="connsiteX81" fmla="*/ 291513 w 3505965"/>
                  <a:gd name="connsiteY81" fmla="*/ 182122 h 925138"/>
                  <a:gd name="connsiteX82" fmla="*/ 91488 w 3505965"/>
                  <a:gd name="connsiteY82" fmla="*/ 274197 h 925138"/>
                  <a:gd name="connsiteX83" fmla="*/ 5763 w 3505965"/>
                  <a:gd name="connsiteY83" fmla="*/ 391672 h 925138"/>
                  <a:gd name="connsiteX84" fmla="*/ 24813 w 3505965"/>
                  <a:gd name="connsiteY84" fmla="*/ 502797 h 925138"/>
                  <a:gd name="connsiteX85" fmla="*/ 161338 w 3505965"/>
                  <a:gd name="connsiteY85" fmla="*/ 474222 h 925138"/>
                  <a:gd name="connsiteX86" fmla="*/ 174832 w 3505965"/>
                  <a:gd name="connsiteY86" fmla="*/ 547247 h 925138"/>
                  <a:gd name="connsiteX87" fmla="*/ 189913 w 3505965"/>
                  <a:gd name="connsiteY87" fmla="*/ 652022 h 925138"/>
                  <a:gd name="connsiteX88" fmla="*/ 374063 w 3505965"/>
                  <a:gd name="connsiteY88" fmla="*/ 677422 h 925138"/>
                  <a:gd name="connsiteX89" fmla="*/ 488363 w 3505965"/>
                  <a:gd name="connsiteY89" fmla="*/ 534547 h 925138"/>
                  <a:gd name="connsiteX90" fmla="*/ 609013 w 3505965"/>
                  <a:gd name="connsiteY90" fmla="*/ 391672 h 925138"/>
                  <a:gd name="connsiteX91" fmla="*/ 694738 w 3505965"/>
                  <a:gd name="connsiteY91" fmla="*/ 429772 h 925138"/>
                  <a:gd name="connsiteX92" fmla="*/ 640763 w 3505965"/>
                  <a:gd name="connsiteY92" fmla="*/ 563122 h 925138"/>
                  <a:gd name="connsiteX93" fmla="*/ 545513 w 3505965"/>
                  <a:gd name="connsiteY93" fmla="*/ 674247 h 925138"/>
                  <a:gd name="connsiteX94" fmla="*/ 564563 w 3505965"/>
                  <a:gd name="connsiteY94" fmla="*/ 769497 h 925138"/>
                  <a:gd name="connsiteX95" fmla="*/ 720138 w 3505965"/>
                  <a:gd name="connsiteY95" fmla="*/ 788547 h 925138"/>
                  <a:gd name="connsiteX96" fmla="*/ 853488 w 3505965"/>
                  <a:gd name="connsiteY96" fmla="*/ 725047 h 925138"/>
                  <a:gd name="connsiteX97" fmla="*/ 891588 w 3505965"/>
                  <a:gd name="connsiteY97" fmla="*/ 588522 h 925138"/>
                  <a:gd name="connsiteX98" fmla="*/ 958263 w 3505965"/>
                  <a:gd name="connsiteY98" fmla="*/ 547247 h 925138"/>
                  <a:gd name="connsiteX99" fmla="*/ 999538 w 3505965"/>
                  <a:gd name="connsiteY99" fmla="*/ 623447 h 925138"/>
                  <a:gd name="connsiteX100" fmla="*/ 1005888 w 3505965"/>
                  <a:gd name="connsiteY100" fmla="*/ 772672 h 925138"/>
                  <a:gd name="connsiteX101" fmla="*/ 1091613 w 3505965"/>
                  <a:gd name="connsiteY101" fmla="*/ 842522 h 925138"/>
                  <a:gd name="connsiteX102" fmla="*/ 1199563 w 3505965"/>
                  <a:gd name="connsiteY102" fmla="*/ 855222 h 925138"/>
                  <a:gd name="connsiteX0" fmla="*/ 1199563 w 3505965"/>
                  <a:gd name="connsiteY0" fmla="*/ 855222 h 925138"/>
                  <a:gd name="connsiteX1" fmla="*/ 1371013 w 3505965"/>
                  <a:gd name="connsiteY1" fmla="*/ 845697 h 925138"/>
                  <a:gd name="connsiteX2" fmla="*/ 1428163 w 3505965"/>
                  <a:gd name="connsiteY2" fmla="*/ 782197 h 925138"/>
                  <a:gd name="connsiteX3" fmla="*/ 1421813 w 3505965"/>
                  <a:gd name="connsiteY3" fmla="*/ 585347 h 925138"/>
                  <a:gd name="connsiteX4" fmla="*/ 1459913 w 3505965"/>
                  <a:gd name="connsiteY4" fmla="*/ 451997 h 925138"/>
                  <a:gd name="connsiteX5" fmla="*/ 1526588 w 3505965"/>
                  <a:gd name="connsiteY5" fmla="*/ 420247 h 925138"/>
                  <a:gd name="connsiteX6" fmla="*/ 1599613 w 3505965"/>
                  <a:gd name="connsiteY6" fmla="*/ 515497 h 925138"/>
                  <a:gd name="connsiteX7" fmla="*/ 1650413 w 3505965"/>
                  <a:gd name="connsiteY7" fmla="*/ 782197 h 925138"/>
                  <a:gd name="connsiteX8" fmla="*/ 1783763 w 3505965"/>
                  <a:gd name="connsiteY8" fmla="*/ 890147 h 925138"/>
                  <a:gd name="connsiteX9" fmla="*/ 2037763 w 3505965"/>
                  <a:gd name="connsiteY9" fmla="*/ 925072 h 925138"/>
                  <a:gd name="connsiteX10" fmla="*/ 2231438 w 3505965"/>
                  <a:gd name="connsiteY10" fmla="*/ 896497 h 925138"/>
                  <a:gd name="connsiteX11" fmla="*/ 2326688 w 3505965"/>
                  <a:gd name="connsiteY11" fmla="*/ 817122 h 925138"/>
                  <a:gd name="connsiteX12" fmla="*/ 2240963 w 3505965"/>
                  <a:gd name="connsiteY12" fmla="*/ 677422 h 925138"/>
                  <a:gd name="connsiteX13" fmla="*/ 2174288 w 3505965"/>
                  <a:gd name="connsiteY13" fmla="*/ 559947 h 925138"/>
                  <a:gd name="connsiteX14" fmla="*/ 2228263 w 3505965"/>
                  <a:gd name="connsiteY14" fmla="*/ 505972 h 925138"/>
                  <a:gd name="connsiteX15" fmla="*/ 2361613 w 3505965"/>
                  <a:gd name="connsiteY15" fmla="*/ 582172 h 925138"/>
                  <a:gd name="connsiteX16" fmla="*/ 2463213 w 3505965"/>
                  <a:gd name="connsiteY16" fmla="*/ 725047 h 925138"/>
                  <a:gd name="connsiteX17" fmla="*/ 2558463 w 3505965"/>
                  <a:gd name="connsiteY17" fmla="*/ 804422 h 925138"/>
                  <a:gd name="connsiteX18" fmla="*/ 2726738 w 3505965"/>
                  <a:gd name="connsiteY18" fmla="*/ 779022 h 925138"/>
                  <a:gd name="connsiteX19" fmla="*/ 2787063 w 3505965"/>
                  <a:gd name="connsiteY19" fmla="*/ 671072 h 925138"/>
                  <a:gd name="connsiteX20" fmla="*/ 2745788 w 3505965"/>
                  <a:gd name="connsiteY20" fmla="*/ 559947 h 925138"/>
                  <a:gd name="connsiteX21" fmla="*/ 2628313 w 3505965"/>
                  <a:gd name="connsiteY21" fmla="*/ 458347 h 925138"/>
                  <a:gd name="connsiteX22" fmla="*/ 2571163 w 3505965"/>
                  <a:gd name="connsiteY22" fmla="*/ 356747 h 925138"/>
                  <a:gd name="connsiteX23" fmla="*/ 2580688 w 3505965"/>
                  <a:gd name="connsiteY23" fmla="*/ 312297 h 925138"/>
                  <a:gd name="connsiteX24" fmla="*/ 2736263 w 3505965"/>
                  <a:gd name="connsiteY24" fmla="*/ 398022 h 925138"/>
                  <a:gd name="connsiteX25" fmla="*/ 2853738 w 3505965"/>
                  <a:gd name="connsiteY25" fmla="*/ 556772 h 925138"/>
                  <a:gd name="connsiteX26" fmla="*/ 2958513 w 3505965"/>
                  <a:gd name="connsiteY26" fmla="*/ 696472 h 925138"/>
                  <a:gd name="connsiteX27" fmla="*/ 3082338 w 3505965"/>
                  <a:gd name="connsiteY27" fmla="*/ 683772 h 925138"/>
                  <a:gd name="connsiteX28" fmla="*/ 3228388 w 3505965"/>
                  <a:gd name="connsiteY28" fmla="*/ 588522 h 925138"/>
                  <a:gd name="connsiteX29" fmla="*/ 3234738 w 3505965"/>
                  <a:gd name="connsiteY29" fmla="*/ 515497 h 925138"/>
                  <a:gd name="connsiteX30" fmla="*/ 3117263 w 3505965"/>
                  <a:gd name="connsiteY30" fmla="*/ 436122 h 925138"/>
                  <a:gd name="connsiteX31" fmla="*/ 3095038 w 3505965"/>
                  <a:gd name="connsiteY31" fmla="*/ 369447 h 925138"/>
                  <a:gd name="connsiteX32" fmla="*/ 3202988 w 3505965"/>
                  <a:gd name="connsiteY32" fmla="*/ 356747 h 925138"/>
                  <a:gd name="connsiteX33" fmla="*/ 3323638 w 3505965"/>
                  <a:gd name="connsiteY33" fmla="*/ 413897 h 925138"/>
                  <a:gd name="connsiteX34" fmla="*/ 3441113 w 3505965"/>
                  <a:gd name="connsiteY34" fmla="*/ 398022 h 925138"/>
                  <a:gd name="connsiteX35" fmla="*/ 3504613 w 3505965"/>
                  <a:gd name="connsiteY35" fmla="*/ 280547 h 925138"/>
                  <a:gd name="connsiteX36" fmla="*/ 3383963 w 3505965"/>
                  <a:gd name="connsiteY36" fmla="*/ 74172 h 925138"/>
                  <a:gd name="connsiteX37" fmla="*/ 3269663 w 3505965"/>
                  <a:gd name="connsiteY37" fmla="*/ 1147 h 925138"/>
                  <a:gd name="connsiteX38" fmla="*/ 3206163 w 3505965"/>
                  <a:gd name="connsiteY38" fmla="*/ 36072 h 925138"/>
                  <a:gd name="connsiteX39" fmla="*/ 3206163 w 3505965"/>
                  <a:gd name="connsiteY39" fmla="*/ 121797 h 925138"/>
                  <a:gd name="connsiteX40" fmla="*/ 3269663 w 3505965"/>
                  <a:gd name="connsiteY40" fmla="*/ 217047 h 925138"/>
                  <a:gd name="connsiteX41" fmla="*/ 3228388 w 3505965"/>
                  <a:gd name="connsiteY41" fmla="*/ 258322 h 925138"/>
                  <a:gd name="connsiteX42" fmla="*/ 3142663 w 3505965"/>
                  <a:gd name="connsiteY42" fmla="*/ 226572 h 925138"/>
                  <a:gd name="connsiteX43" fmla="*/ 3015663 w 3505965"/>
                  <a:gd name="connsiteY43" fmla="*/ 102747 h 925138"/>
                  <a:gd name="connsiteX44" fmla="*/ 2910888 w 3505965"/>
                  <a:gd name="connsiteY44" fmla="*/ 83697 h 925138"/>
                  <a:gd name="connsiteX45" fmla="*/ 2904538 w 3505965"/>
                  <a:gd name="connsiteY45" fmla="*/ 147197 h 925138"/>
                  <a:gd name="connsiteX46" fmla="*/ 2952163 w 3505965"/>
                  <a:gd name="connsiteY46" fmla="*/ 236097 h 925138"/>
                  <a:gd name="connsiteX47" fmla="*/ 2910888 w 3505965"/>
                  <a:gd name="connsiteY47" fmla="*/ 290072 h 925138"/>
                  <a:gd name="connsiteX48" fmla="*/ 2815638 w 3505965"/>
                  <a:gd name="connsiteY48" fmla="*/ 232922 h 925138"/>
                  <a:gd name="connsiteX49" fmla="*/ 2710863 w 3505965"/>
                  <a:gd name="connsiteY49" fmla="*/ 140847 h 925138"/>
                  <a:gd name="connsiteX50" fmla="*/ 2536238 w 3505965"/>
                  <a:gd name="connsiteY50" fmla="*/ 166247 h 925138"/>
                  <a:gd name="connsiteX51" fmla="*/ 2402888 w 3505965"/>
                  <a:gd name="connsiteY51" fmla="*/ 217047 h 925138"/>
                  <a:gd name="connsiteX52" fmla="*/ 2418763 w 3505965"/>
                  <a:gd name="connsiteY52" fmla="*/ 328172 h 925138"/>
                  <a:gd name="connsiteX53" fmla="*/ 2396538 w 3505965"/>
                  <a:gd name="connsiteY53" fmla="*/ 426597 h 925138"/>
                  <a:gd name="connsiteX54" fmla="*/ 2339388 w 3505965"/>
                  <a:gd name="connsiteY54" fmla="*/ 429772 h 925138"/>
                  <a:gd name="connsiteX55" fmla="*/ 2294938 w 3505965"/>
                  <a:gd name="connsiteY55" fmla="*/ 324997 h 925138"/>
                  <a:gd name="connsiteX56" fmla="*/ 2231438 w 3505965"/>
                  <a:gd name="connsiteY56" fmla="*/ 210697 h 925138"/>
                  <a:gd name="connsiteX57" fmla="*/ 2129838 w 3505965"/>
                  <a:gd name="connsiteY57" fmla="*/ 201172 h 925138"/>
                  <a:gd name="connsiteX58" fmla="*/ 1920288 w 3505965"/>
                  <a:gd name="connsiteY58" fmla="*/ 226572 h 925138"/>
                  <a:gd name="connsiteX59" fmla="*/ 1898063 w 3505965"/>
                  <a:gd name="connsiteY59" fmla="*/ 296422 h 925138"/>
                  <a:gd name="connsiteX60" fmla="*/ 1920288 w 3505965"/>
                  <a:gd name="connsiteY60" fmla="*/ 436122 h 925138"/>
                  <a:gd name="connsiteX61" fmla="*/ 1863138 w 3505965"/>
                  <a:gd name="connsiteY61" fmla="*/ 505972 h 925138"/>
                  <a:gd name="connsiteX62" fmla="*/ 1783763 w 3505965"/>
                  <a:gd name="connsiteY62" fmla="*/ 369447 h 925138"/>
                  <a:gd name="connsiteX63" fmla="*/ 1707563 w 3505965"/>
                  <a:gd name="connsiteY63" fmla="*/ 267847 h 925138"/>
                  <a:gd name="connsiteX64" fmla="*/ 1513888 w 3505965"/>
                  <a:gd name="connsiteY64" fmla="*/ 261497 h 925138"/>
                  <a:gd name="connsiteX65" fmla="*/ 1288463 w 3505965"/>
                  <a:gd name="connsiteY65" fmla="*/ 283722 h 925138"/>
                  <a:gd name="connsiteX66" fmla="*/ 1202738 w 3505965"/>
                  <a:gd name="connsiteY66" fmla="*/ 366272 h 925138"/>
                  <a:gd name="connsiteX67" fmla="*/ 1183688 w 3505965"/>
                  <a:gd name="connsiteY67" fmla="*/ 528197 h 925138"/>
                  <a:gd name="connsiteX68" fmla="*/ 1126538 w 3505965"/>
                  <a:gd name="connsiteY68" fmla="*/ 566297 h 925138"/>
                  <a:gd name="connsiteX69" fmla="*/ 1075738 w 3505965"/>
                  <a:gd name="connsiteY69" fmla="*/ 480572 h 925138"/>
                  <a:gd name="connsiteX70" fmla="*/ 1047163 w 3505965"/>
                  <a:gd name="connsiteY70" fmla="*/ 302772 h 925138"/>
                  <a:gd name="connsiteX71" fmla="*/ 948738 w 3505965"/>
                  <a:gd name="connsiteY71" fmla="*/ 213872 h 925138"/>
                  <a:gd name="connsiteX72" fmla="*/ 875713 w 3505965"/>
                  <a:gd name="connsiteY72" fmla="*/ 309122 h 925138"/>
                  <a:gd name="connsiteX73" fmla="*/ 786813 w 3505965"/>
                  <a:gd name="connsiteY73" fmla="*/ 372622 h 925138"/>
                  <a:gd name="connsiteX74" fmla="*/ 751888 w 3505965"/>
                  <a:gd name="connsiteY74" fmla="*/ 328172 h 925138"/>
                  <a:gd name="connsiteX75" fmla="*/ 732838 w 3505965"/>
                  <a:gd name="connsiteY75" fmla="*/ 204347 h 925138"/>
                  <a:gd name="connsiteX76" fmla="*/ 637588 w 3505965"/>
                  <a:gd name="connsiteY76" fmla="*/ 188472 h 925138"/>
                  <a:gd name="connsiteX77" fmla="*/ 485188 w 3505965"/>
                  <a:gd name="connsiteY77" fmla="*/ 274197 h 925138"/>
                  <a:gd name="connsiteX78" fmla="*/ 377238 w 3505965"/>
                  <a:gd name="connsiteY78" fmla="*/ 398022 h 925138"/>
                  <a:gd name="connsiteX79" fmla="*/ 316913 w 3505965"/>
                  <a:gd name="connsiteY79" fmla="*/ 369447 h 925138"/>
                  <a:gd name="connsiteX80" fmla="*/ 329613 w 3505965"/>
                  <a:gd name="connsiteY80" fmla="*/ 245622 h 925138"/>
                  <a:gd name="connsiteX81" fmla="*/ 291513 w 3505965"/>
                  <a:gd name="connsiteY81" fmla="*/ 182122 h 925138"/>
                  <a:gd name="connsiteX82" fmla="*/ 91488 w 3505965"/>
                  <a:gd name="connsiteY82" fmla="*/ 274197 h 925138"/>
                  <a:gd name="connsiteX83" fmla="*/ 5763 w 3505965"/>
                  <a:gd name="connsiteY83" fmla="*/ 391672 h 925138"/>
                  <a:gd name="connsiteX84" fmla="*/ 24813 w 3505965"/>
                  <a:gd name="connsiteY84" fmla="*/ 502797 h 925138"/>
                  <a:gd name="connsiteX85" fmla="*/ 161338 w 3505965"/>
                  <a:gd name="connsiteY85" fmla="*/ 474222 h 925138"/>
                  <a:gd name="connsiteX86" fmla="*/ 174832 w 3505965"/>
                  <a:gd name="connsiteY86" fmla="*/ 547247 h 925138"/>
                  <a:gd name="connsiteX87" fmla="*/ 199438 w 3505965"/>
                  <a:gd name="connsiteY87" fmla="*/ 652022 h 925138"/>
                  <a:gd name="connsiteX88" fmla="*/ 374063 w 3505965"/>
                  <a:gd name="connsiteY88" fmla="*/ 677422 h 925138"/>
                  <a:gd name="connsiteX89" fmla="*/ 488363 w 3505965"/>
                  <a:gd name="connsiteY89" fmla="*/ 534547 h 925138"/>
                  <a:gd name="connsiteX90" fmla="*/ 609013 w 3505965"/>
                  <a:gd name="connsiteY90" fmla="*/ 391672 h 925138"/>
                  <a:gd name="connsiteX91" fmla="*/ 694738 w 3505965"/>
                  <a:gd name="connsiteY91" fmla="*/ 429772 h 925138"/>
                  <a:gd name="connsiteX92" fmla="*/ 640763 w 3505965"/>
                  <a:gd name="connsiteY92" fmla="*/ 563122 h 925138"/>
                  <a:gd name="connsiteX93" fmla="*/ 545513 w 3505965"/>
                  <a:gd name="connsiteY93" fmla="*/ 674247 h 925138"/>
                  <a:gd name="connsiteX94" fmla="*/ 564563 w 3505965"/>
                  <a:gd name="connsiteY94" fmla="*/ 769497 h 925138"/>
                  <a:gd name="connsiteX95" fmla="*/ 720138 w 3505965"/>
                  <a:gd name="connsiteY95" fmla="*/ 788547 h 925138"/>
                  <a:gd name="connsiteX96" fmla="*/ 853488 w 3505965"/>
                  <a:gd name="connsiteY96" fmla="*/ 725047 h 925138"/>
                  <a:gd name="connsiteX97" fmla="*/ 891588 w 3505965"/>
                  <a:gd name="connsiteY97" fmla="*/ 588522 h 925138"/>
                  <a:gd name="connsiteX98" fmla="*/ 958263 w 3505965"/>
                  <a:gd name="connsiteY98" fmla="*/ 547247 h 925138"/>
                  <a:gd name="connsiteX99" fmla="*/ 999538 w 3505965"/>
                  <a:gd name="connsiteY99" fmla="*/ 623447 h 925138"/>
                  <a:gd name="connsiteX100" fmla="*/ 1005888 w 3505965"/>
                  <a:gd name="connsiteY100" fmla="*/ 772672 h 925138"/>
                  <a:gd name="connsiteX101" fmla="*/ 1091613 w 3505965"/>
                  <a:gd name="connsiteY101" fmla="*/ 842522 h 925138"/>
                  <a:gd name="connsiteX102" fmla="*/ 1199563 w 3505965"/>
                  <a:gd name="connsiteY102" fmla="*/ 855222 h 925138"/>
                  <a:gd name="connsiteX0" fmla="*/ 1199563 w 3505965"/>
                  <a:gd name="connsiteY0" fmla="*/ 855222 h 925138"/>
                  <a:gd name="connsiteX1" fmla="*/ 1371013 w 3505965"/>
                  <a:gd name="connsiteY1" fmla="*/ 845697 h 925138"/>
                  <a:gd name="connsiteX2" fmla="*/ 1428163 w 3505965"/>
                  <a:gd name="connsiteY2" fmla="*/ 782197 h 925138"/>
                  <a:gd name="connsiteX3" fmla="*/ 1421813 w 3505965"/>
                  <a:gd name="connsiteY3" fmla="*/ 585347 h 925138"/>
                  <a:gd name="connsiteX4" fmla="*/ 1459913 w 3505965"/>
                  <a:gd name="connsiteY4" fmla="*/ 451997 h 925138"/>
                  <a:gd name="connsiteX5" fmla="*/ 1526588 w 3505965"/>
                  <a:gd name="connsiteY5" fmla="*/ 420247 h 925138"/>
                  <a:gd name="connsiteX6" fmla="*/ 1599613 w 3505965"/>
                  <a:gd name="connsiteY6" fmla="*/ 515497 h 925138"/>
                  <a:gd name="connsiteX7" fmla="*/ 1650413 w 3505965"/>
                  <a:gd name="connsiteY7" fmla="*/ 782197 h 925138"/>
                  <a:gd name="connsiteX8" fmla="*/ 1783763 w 3505965"/>
                  <a:gd name="connsiteY8" fmla="*/ 890147 h 925138"/>
                  <a:gd name="connsiteX9" fmla="*/ 2037763 w 3505965"/>
                  <a:gd name="connsiteY9" fmla="*/ 925072 h 925138"/>
                  <a:gd name="connsiteX10" fmla="*/ 2231438 w 3505965"/>
                  <a:gd name="connsiteY10" fmla="*/ 896497 h 925138"/>
                  <a:gd name="connsiteX11" fmla="*/ 2326688 w 3505965"/>
                  <a:gd name="connsiteY11" fmla="*/ 817122 h 925138"/>
                  <a:gd name="connsiteX12" fmla="*/ 2240963 w 3505965"/>
                  <a:gd name="connsiteY12" fmla="*/ 677422 h 925138"/>
                  <a:gd name="connsiteX13" fmla="*/ 2174288 w 3505965"/>
                  <a:gd name="connsiteY13" fmla="*/ 559947 h 925138"/>
                  <a:gd name="connsiteX14" fmla="*/ 2228263 w 3505965"/>
                  <a:gd name="connsiteY14" fmla="*/ 505972 h 925138"/>
                  <a:gd name="connsiteX15" fmla="*/ 2361613 w 3505965"/>
                  <a:gd name="connsiteY15" fmla="*/ 582172 h 925138"/>
                  <a:gd name="connsiteX16" fmla="*/ 2463213 w 3505965"/>
                  <a:gd name="connsiteY16" fmla="*/ 725047 h 925138"/>
                  <a:gd name="connsiteX17" fmla="*/ 2558463 w 3505965"/>
                  <a:gd name="connsiteY17" fmla="*/ 804422 h 925138"/>
                  <a:gd name="connsiteX18" fmla="*/ 2726738 w 3505965"/>
                  <a:gd name="connsiteY18" fmla="*/ 779022 h 925138"/>
                  <a:gd name="connsiteX19" fmla="*/ 2787063 w 3505965"/>
                  <a:gd name="connsiteY19" fmla="*/ 671072 h 925138"/>
                  <a:gd name="connsiteX20" fmla="*/ 2745788 w 3505965"/>
                  <a:gd name="connsiteY20" fmla="*/ 559947 h 925138"/>
                  <a:gd name="connsiteX21" fmla="*/ 2628313 w 3505965"/>
                  <a:gd name="connsiteY21" fmla="*/ 458347 h 925138"/>
                  <a:gd name="connsiteX22" fmla="*/ 2571163 w 3505965"/>
                  <a:gd name="connsiteY22" fmla="*/ 356747 h 925138"/>
                  <a:gd name="connsiteX23" fmla="*/ 2580688 w 3505965"/>
                  <a:gd name="connsiteY23" fmla="*/ 312297 h 925138"/>
                  <a:gd name="connsiteX24" fmla="*/ 2736263 w 3505965"/>
                  <a:gd name="connsiteY24" fmla="*/ 398022 h 925138"/>
                  <a:gd name="connsiteX25" fmla="*/ 2853738 w 3505965"/>
                  <a:gd name="connsiteY25" fmla="*/ 556772 h 925138"/>
                  <a:gd name="connsiteX26" fmla="*/ 2958513 w 3505965"/>
                  <a:gd name="connsiteY26" fmla="*/ 696472 h 925138"/>
                  <a:gd name="connsiteX27" fmla="*/ 3082338 w 3505965"/>
                  <a:gd name="connsiteY27" fmla="*/ 683772 h 925138"/>
                  <a:gd name="connsiteX28" fmla="*/ 3228388 w 3505965"/>
                  <a:gd name="connsiteY28" fmla="*/ 588522 h 925138"/>
                  <a:gd name="connsiteX29" fmla="*/ 3234738 w 3505965"/>
                  <a:gd name="connsiteY29" fmla="*/ 515497 h 925138"/>
                  <a:gd name="connsiteX30" fmla="*/ 3117263 w 3505965"/>
                  <a:gd name="connsiteY30" fmla="*/ 436122 h 925138"/>
                  <a:gd name="connsiteX31" fmla="*/ 3095038 w 3505965"/>
                  <a:gd name="connsiteY31" fmla="*/ 369447 h 925138"/>
                  <a:gd name="connsiteX32" fmla="*/ 3202988 w 3505965"/>
                  <a:gd name="connsiteY32" fmla="*/ 356747 h 925138"/>
                  <a:gd name="connsiteX33" fmla="*/ 3323638 w 3505965"/>
                  <a:gd name="connsiteY33" fmla="*/ 413897 h 925138"/>
                  <a:gd name="connsiteX34" fmla="*/ 3441113 w 3505965"/>
                  <a:gd name="connsiteY34" fmla="*/ 398022 h 925138"/>
                  <a:gd name="connsiteX35" fmla="*/ 3504613 w 3505965"/>
                  <a:gd name="connsiteY35" fmla="*/ 280547 h 925138"/>
                  <a:gd name="connsiteX36" fmla="*/ 3383963 w 3505965"/>
                  <a:gd name="connsiteY36" fmla="*/ 74172 h 925138"/>
                  <a:gd name="connsiteX37" fmla="*/ 3269663 w 3505965"/>
                  <a:gd name="connsiteY37" fmla="*/ 1147 h 925138"/>
                  <a:gd name="connsiteX38" fmla="*/ 3206163 w 3505965"/>
                  <a:gd name="connsiteY38" fmla="*/ 36072 h 925138"/>
                  <a:gd name="connsiteX39" fmla="*/ 3206163 w 3505965"/>
                  <a:gd name="connsiteY39" fmla="*/ 121797 h 925138"/>
                  <a:gd name="connsiteX40" fmla="*/ 3269663 w 3505965"/>
                  <a:gd name="connsiteY40" fmla="*/ 217047 h 925138"/>
                  <a:gd name="connsiteX41" fmla="*/ 3228388 w 3505965"/>
                  <a:gd name="connsiteY41" fmla="*/ 258322 h 925138"/>
                  <a:gd name="connsiteX42" fmla="*/ 3142663 w 3505965"/>
                  <a:gd name="connsiteY42" fmla="*/ 226572 h 925138"/>
                  <a:gd name="connsiteX43" fmla="*/ 3015663 w 3505965"/>
                  <a:gd name="connsiteY43" fmla="*/ 102747 h 925138"/>
                  <a:gd name="connsiteX44" fmla="*/ 2910888 w 3505965"/>
                  <a:gd name="connsiteY44" fmla="*/ 83697 h 925138"/>
                  <a:gd name="connsiteX45" fmla="*/ 2904538 w 3505965"/>
                  <a:gd name="connsiteY45" fmla="*/ 147197 h 925138"/>
                  <a:gd name="connsiteX46" fmla="*/ 2952163 w 3505965"/>
                  <a:gd name="connsiteY46" fmla="*/ 236097 h 925138"/>
                  <a:gd name="connsiteX47" fmla="*/ 2910888 w 3505965"/>
                  <a:gd name="connsiteY47" fmla="*/ 290072 h 925138"/>
                  <a:gd name="connsiteX48" fmla="*/ 2815638 w 3505965"/>
                  <a:gd name="connsiteY48" fmla="*/ 232922 h 925138"/>
                  <a:gd name="connsiteX49" fmla="*/ 2710863 w 3505965"/>
                  <a:gd name="connsiteY49" fmla="*/ 140847 h 925138"/>
                  <a:gd name="connsiteX50" fmla="*/ 2536238 w 3505965"/>
                  <a:gd name="connsiteY50" fmla="*/ 166247 h 925138"/>
                  <a:gd name="connsiteX51" fmla="*/ 2402888 w 3505965"/>
                  <a:gd name="connsiteY51" fmla="*/ 217047 h 925138"/>
                  <a:gd name="connsiteX52" fmla="*/ 2418763 w 3505965"/>
                  <a:gd name="connsiteY52" fmla="*/ 328172 h 925138"/>
                  <a:gd name="connsiteX53" fmla="*/ 2396538 w 3505965"/>
                  <a:gd name="connsiteY53" fmla="*/ 426597 h 925138"/>
                  <a:gd name="connsiteX54" fmla="*/ 2339388 w 3505965"/>
                  <a:gd name="connsiteY54" fmla="*/ 429772 h 925138"/>
                  <a:gd name="connsiteX55" fmla="*/ 2294938 w 3505965"/>
                  <a:gd name="connsiteY55" fmla="*/ 324997 h 925138"/>
                  <a:gd name="connsiteX56" fmla="*/ 2231438 w 3505965"/>
                  <a:gd name="connsiteY56" fmla="*/ 210697 h 925138"/>
                  <a:gd name="connsiteX57" fmla="*/ 2129838 w 3505965"/>
                  <a:gd name="connsiteY57" fmla="*/ 201172 h 925138"/>
                  <a:gd name="connsiteX58" fmla="*/ 1920288 w 3505965"/>
                  <a:gd name="connsiteY58" fmla="*/ 226572 h 925138"/>
                  <a:gd name="connsiteX59" fmla="*/ 1898063 w 3505965"/>
                  <a:gd name="connsiteY59" fmla="*/ 296422 h 925138"/>
                  <a:gd name="connsiteX60" fmla="*/ 1920288 w 3505965"/>
                  <a:gd name="connsiteY60" fmla="*/ 436122 h 925138"/>
                  <a:gd name="connsiteX61" fmla="*/ 1863138 w 3505965"/>
                  <a:gd name="connsiteY61" fmla="*/ 505972 h 925138"/>
                  <a:gd name="connsiteX62" fmla="*/ 1783763 w 3505965"/>
                  <a:gd name="connsiteY62" fmla="*/ 369447 h 925138"/>
                  <a:gd name="connsiteX63" fmla="*/ 1707563 w 3505965"/>
                  <a:gd name="connsiteY63" fmla="*/ 267847 h 925138"/>
                  <a:gd name="connsiteX64" fmla="*/ 1513888 w 3505965"/>
                  <a:gd name="connsiteY64" fmla="*/ 261497 h 925138"/>
                  <a:gd name="connsiteX65" fmla="*/ 1288463 w 3505965"/>
                  <a:gd name="connsiteY65" fmla="*/ 283722 h 925138"/>
                  <a:gd name="connsiteX66" fmla="*/ 1202738 w 3505965"/>
                  <a:gd name="connsiteY66" fmla="*/ 366272 h 925138"/>
                  <a:gd name="connsiteX67" fmla="*/ 1183688 w 3505965"/>
                  <a:gd name="connsiteY67" fmla="*/ 528197 h 925138"/>
                  <a:gd name="connsiteX68" fmla="*/ 1126538 w 3505965"/>
                  <a:gd name="connsiteY68" fmla="*/ 566297 h 925138"/>
                  <a:gd name="connsiteX69" fmla="*/ 1075738 w 3505965"/>
                  <a:gd name="connsiteY69" fmla="*/ 480572 h 925138"/>
                  <a:gd name="connsiteX70" fmla="*/ 1047163 w 3505965"/>
                  <a:gd name="connsiteY70" fmla="*/ 302772 h 925138"/>
                  <a:gd name="connsiteX71" fmla="*/ 948738 w 3505965"/>
                  <a:gd name="connsiteY71" fmla="*/ 213872 h 925138"/>
                  <a:gd name="connsiteX72" fmla="*/ 875713 w 3505965"/>
                  <a:gd name="connsiteY72" fmla="*/ 309122 h 925138"/>
                  <a:gd name="connsiteX73" fmla="*/ 786813 w 3505965"/>
                  <a:gd name="connsiteY73" fmla="*/ 372622 h 925138"/>
                  <a:gd name="connsiteX74" fmla="*/ 751888 w 3505965"/>
                  <a:gd name="connsiteY74" fmla="*/ 328172 h 925138"/>
                  <a:gd name="connsiteX75" fmla="*/ 732838 w 3505965"/>
                  <a:gd name="connsiteY75" fmla="*/ 204347 h 925138"/>
                  <a:gd name="connsiteX76" fmla="*/ 637588 w 3505965"/>
                  <a:gd name="connsiteY76" fmla="*/ 188472 h 925138"/>
                  <a:gd name="connsiteX77" fmla="*/ 485188 w 3505965"/>
                  <a:gd name="connsiteY77" fmla="*/ 274197 h 925138"/>
                  <a:gd name="connsiteX78" fmla="*/ 377238 w 3505965"/>
                  <a:gd name="connsiteY78" fmla="*/ 398022 h 925138"/>
                  <a:gd name="connsiteX79" fmla="*/ 316913 w 3505965"/>
                  <a:gd name="connsiteY79" fmla="*/ 369447 h 925138"/>
                  <a:gd name="connsiteX80" fmla="*/ 329613 w 3505965"/>
                  <a:gd name="connsiteY80" fmla="*/ 245622 h 925138"/>
                  <a:gd name="connsiteX81" fmla="*/ 291513 w 3505965"/>
                  <a:gd name="connsiteY81" fmla="*/ 182122 h 925138"/>
                  <a:gd name="connsiteX82" fmla="*/ 91488 w 3505965"/>
                  <a:gd name="connsiteY82" fmla="*/ 274197 h 925138"/>
                  <a:gd name="connsiteX83" fmla="*/ 5763 w 3505965"/>
                  <a:gd name="connsiteY83" fmla="*/ 391672 h 925138"/>
                  <a:gd name="connsiteX84" fmla="*/ 24813 w 3505965"/>
                  <a:gd name="connsiteY84" fmla="*/ 502797 h 925138"/>
                  <a:gd name="connsiteX85" fmla="*/ 161338 w 3505965"/>
                  <a:gd name="connsiteY85" fmla="*/ 474222 h 925138"/>
                  <a:gd name="connsiteX86" fmla="*/ 174832 w 3505965"/>
                  <a:gd name="connsiteY86" fmla="*/ 554391 h 925138"/>
                  <a:gd name="connsiteX87" fmla="*/ 199438 w 3505965"/>
                  <a:gd name="connsiteY87" fmla="*/ 652022 h 925138"/>
                  <a:gd name="connsiteX88" fmla="*/ 374063 w 3505965"/>
                  <a:gd name="connsiteY88" fmla="*/ 677422 h 925138"/>
                  <a:gd name="connsiteX89" fmla="*/ 488363 w 3505965"/>
                  <a:gd name="connsiteY89" fmla="*/ 534547 h 925138"/>
                  <a:gd name="connsiteX90" fmla="*/ 609013 w 3505965"/>
                  <a:gd name="connsiteY90" fmla="*/ 391672 h 925138"/>
                  <a:gd name="connsiteX91" fmla="*/ 694738 w 3505965"/>
                  <a:gd name="connsiteY91" fmla="*/ 429772 h 925138"/>
                  <a:gd name="connsiteX92" fmla="*/ 640763 w 3505965"/>
                  <a:gd name="connsiteY92" fmla="*/ 563122 h 925138"/>
                  <a:gd name="connsiteX93" fmla="*/ 545513 w 3505965"/>
                  <a:gd name="connsiteY93" fmla="*/ 674247 h 925138"/>
                  <a:gd name="connsiteX94" fmla="*/ 564563 w 3505965"/>
                  <a:gd name="connsiteY94" fmla="*/ 769497 h 925138"/>
                  <a:gd name="connsiteX95" fmla="*/ 720138 w 3505965"/>
                  <a:gd name="connsiteY95" fmla="*/ 788547 h 925138"/>
                  <a:gd name="connsiteX96" fmla="*/ 853488 w 3505965"/>
                  <a:gd name="connsiteY96" fmla="*/ 725047 h 925138"/>
                  <a:gd name="connsiteX97" fmla="*/ 891588 w 3505965"/>
                  <a:gd name="connsiteY97" fmla="*/ 588522 h 925138"/>
                  <a:gd name="connsiteX98" fmla="*/ 958263 w 3505965"/>
                  <a:gd name="connsiteY98" fmla="*/ 547247 h 925138"/>
                  <a:gd name="connsiteX99" fmla="*/ 999538 w 3505965"/>
                  <a:gd name="connsiteY99" fmla="*/ 623447 h 925138"/>
                  <a:gd name="connsiteX100" fmla="*/ 1005888 w 3505965"/>
                  <a:gd name="connsiteY100" fmla="*/ 772672 h 925138"/>
                  <a:gd name="connsiteX101" fmla="*/ 1091613 w 3505965"/>
                  <a:gd name="connsiteY101" fmla="*/ 842522 h 925138"/>
                  <a:gd name="connsiteX102" fmla="*/ 1199563 w 3505965"/>
                  <a:gd name="connsiteY102" fmla="*/ 855222 h 925138"/>
                  <a:gd name="connsiteX0" fmla="*/ 1199563 w 3505965"/>
                  <a:gd name="connsiteY0" fmla="*/ 855222 h 925138"/>
                  <a:gd name="connsiteX1" fmla="*/ 1371013 w 3505965"/>
                  <a:gd name="connsiteY1" fmla="*/ 845697 h 925138"/>
                  <a:gd name="connsiteX2" fmla="*/ 1428163 w 3505965"/>
                  <a:gd name="connsiteY2" fmla="*/ 782197 h 925138"/>
                  <a:gd name="connsiteX3" fmla="*/ 1421813 w 3505965"/>
                  <a:gd name="connsiteY3" fmla="*/ 585347 h 925138"/>
                  <a:gd name="connsiteX4" fmla="*/ 1459913 w 3505965"/>
                  <a:gd name="connsiteY4" fmla="*/ 451997 h 925138"/>
                  <a:gd name="connsiteX5" fmla="*/ 1526588 w 3505965"/>
                  <a:gd name="connsiteY5" fmla="*/ 420247 h 925138"/>
                  <a:gd name="connsiteX6" fmla="*/ 1599613 w 3505965"/>
                  <a:gd name="connsiteY6" fmla="*/ 515497 h 925138"/>
                  <a:gd name="connsiteX7" fmla="*/ 1650413 w 3505965"/>
                  <a:gd name="connsiteY7" fmla="*/ 782197 h 925138"/>
                  <a:gd name="connsiteX8" fmla="*/ 1783763 w 3505965"/>
                  <a:gd name="connsiteY8" fmla="*/ 890147 h 925138"/>
                  <a:gd name="connsiteX9" fmla="*/ 2037763 w 3505965"/>
                  <a:gd name="connsiteY9" fmla="*/ 925072 h 925138"/>
                  <a:gd name="connsiteX10" fmla="*/ 2231438 w 3505965"/>
                  <a:gd name="connsiteY10" fmla="*/ 896497 h 925138"/>
                  <a:gd name="connsiteX11" fmla="*/ 2326688 w 3505965"/>
                  <a:gd name="connsiteY11" fmla="*/ 817122 h 925138"/>
                  <a:gd name="connsiteX12" fmla="*/ 2240963 w 3505965"/>
                  <a:gd name="connsiteY12" fmla="*/ 677422 h 925138"/>
                  <a:gd name="connsiteX13" fmla="*/ 2174288 w 3505965"/>
                  <a:gd name="connsiteY13" fmla="*/ 559947 h 925138"/>
                  <a:gd name="connsiteX14" fmla="*/ 2228263 w 3505965"/>
                  <a:gd name="connsiteY14" fmla="*/ 505972 h 925138"/>
                  <a:gd name="connsiteX15" fmla="*/ 2361613 w 3505965"/>
                  <a:gd name="connsiteY15" fmla="*/ 582172 h 925138"/>
                  <a:gd name="connsiteX16" fmla="*/ 2463213 w 3505965"/>
                  <a:gd name="connsiteY16" fmla="*/ 725047 h 925138"/>
                  <a:gd name="connsiteX17" fmla="*/ 2558463 w 3505965"/>
                  <a:gd name="connsiteY17" fmla="*/ 804422 h 925138"/>
                  <a:gd name="connsiteX18" fmla="*/ 2726738 w 3505965"/>
                  <a:gd name="connsiteY18" fmla="*/ 779022 h 925138"/>
                  <a:gd name="connsiteX19" fmla="*/ 2787063 w 3505965"/>
                  <a:gd name="connsiteY19" fmla="*/ 671072 h 925138"/>
                  <a:gd name="connsiteX20" fmla="*/ 2745788 w 3505965"/>
                  <a:gd name="connsiteY20" fmla="*/ 559947 h 925138"/>
                  <a:gd name="connsiteX21" fmla="*/ 2628313 w 3505965"/>
                  <a:gd name="connsiteY21" fmla="*/ 458347 h 925138"/>
                  <a:gd name="connsiteX22" fmla="*/ 2571163 w 3505965"/>
                  <a:gd name="connsiteY22" fmla="*/ 356747 h 925138"/>
                  <a:gd name="connsiteX23" fmla="*/ 2580688 w 3505965"/>
                  <a:gd name="connsiteY23" fmla="*/ 312297 h 925138"/>
                  <a:gd name="connsiteX24" fmla="*/ 2736263 w 3505965"/>
                  <a:gd name="connsiteY24" fmla="*/ 398022 h 925138"/>
                  <a:gd name="connsiteX25" fmla="*/ 2853738 w 3505965"/>
                  <a:gd name="connsiteY25" fmla="*/ 556772 h 925138"/>
                  <a:gd name="connsiteX26" fmla="*/ 2958513 w 3505965"/>
                  <a:gd name="connsiteY26" fmla="*/ 696472 h 925138"/>
                  <a:gd name="connsiteX27" fmla="*/ 3082338 w 3505965"/>
                  <a:gd name="connsiteY27" fmla="*/ 683772 h 925138"/>
                  <a:gd name="connsiteX28" fmla="*/ 3228388 w 3505965"/>
                  <a:gd name="connsiteY28" fmla="*/ 588522 h 925138"/>
                  <a:gd name="connsiteX29" fmla="*/ 3234738 w 3505965"/>
                  <a:gd name="connsiteY29" fmla="*/ 515497 h 925138"/>
                  <a:gd name="connsiteX30" fmla="*/ 3117263 w 3505965"/>
                  <a:gd name="connsiteY30" fmla="*/ 436122 h 925138"/>
                  <a:gd name="connsiteX31" fmla="*/ 3095038 w 3505965"/>
                  <a:gd name="connsiteY31" fmla="*/ 369447 h 925138"/>
                  <a:gd name="connsiteX32" fmla="*/ 3202988 w 3505965"/>
                  <a:gd name="connsiteY32" fmla="*/ 356747 h 925138"/>
                  <a:gd name="connsiteX33" fmla="*/ 3323638 w 3505965"/>
                  <a:gd name="connsiteY33" fmla="*/ 413897 h 925138"/>
                  <a:gd name="connsiteX34" fmla="*/ 3441113 w 3505965"/>
                  <a:gd name="connsiteY34" fmla="*/ 398022 h 925138"/>
                  <a:gd name="connsiteX35" fmla="*/ 3504613 w 3505965"/>
                  <a:gd name="connsiteY35" fmla="*/ 280547 h 925138"/>
                  <a:gd name="connsiteX36" fmla="*/ 3383963 w 3505965"/>
                  <a:gd name="connsiteY36" fmla="*/ 74172 h 925138"/>
                  <a:gd name="connsiteX37" fmla="*/ 3269663 w 3505965"/>
                  <a:gd name="connsiteY37" fmla="*/ 1147 h 925138"/>
                  <a:gd name="connsiteX38" fmla="*/ 3206163 w 3505965"/>
                  <a:gd name="connsiteY38" fmla="*/ 36072 h 925138"/>
                  <a:gd name="connsiteX39" fmla="*/ 3206163 w 3505965"/>
                  <a:gd name="connsiteY39" fmla="*/ 121797 h 925138"/>
                  <a:gd name="connsiteX40" fmla="*/ 3269663 w 3505965"/>
                  <a:gd name="connsiteY40" fmla="*/ 217047 h 925138"/>
                  <a:gd name="connsiteX41" fmla="*/ 3228388 w 3505965"/>
                  <a:gd name="connsiteY41" fmla="*/ 258322 h 925138"/>
                  <a:gd name="connsiteX42" fmla="*/ 3142663 w 3505965"/>
                  <a:gd name="connsiteY42" fmla="*/ 226572 h 925138"/>
                  <a:gd name="connsiteX43" fmla="*/ 3015663 w 3505965"/>
                  <a:gd name="connsiteY43" fmla="*/ 102747 h 925138"/>
                  <a:gd name="connsiteX44" fmla="*/ 2910888 w 3505965"/>
                  <a:gd name="connsiteY44" fmla="*/ 83697 h 925138"/>
                  <a:gd name="connsiteX45" fmla="*/ 2904538 w 3505965"/>
                  <a:gd name="connsiteY45" fmla="*/ 147197 h 925138"/>
                  <a:gd name="connsiteX46" fmla="*/ 2952163 w 3505965"/>
                  <a:gd name="connsiteY46" fmla="*/ 236097 h 925138"/>
                  <a:gd name="connsiteX47" fmla="*/ 2910888 w 3505965"/>
                  <a:gd name="connsiteY47" fmla="*/ 290072 h 925138"/>
                  <a:gd name="connsiteX48" fmla="*/ 2815638 w 3505965"/>
                  <a:gd name="connsiteY48" fmla="*/ 232922 h 925138"/>
                  <a:gd name="connsiteX49" fmla="*/ 2710863 w 3505965"/>
                  <a:gd name="connsiteY49" fmla="*/ 140847 h 925138"/>
                  <a:gd name="connsiteX50" fmla="*/ 2536238 w 3505965"/>
                  <a:gd name="connsiteY50" fmla="*/ 166247 h 925138"/>
                  <a:gd name="connsiteX51" fmla="*/ 2402888 w 3505965"/>
                  <a:gd name="connsiteY51" fmla="*/ 217047 h 925138"/>
                  <a:gd name="connsiteX52" fmla="*/ 2418763 w 3505965"/>
                  <a:gd name="connsiteY52" fmla="*/ 328172 h 925138"/>
                  <a:gd name="connsiteX53" fmla="*/ 2396538 w 3505965"/>
                  <a:gd name="connsiteY53" fmla="*/ 426597 h 925138"/>
                  <a:gd name="connsiteX54" fmla="*/ 2339388 w 3505965"/>
                  <a:gd name="connsiteY54" fmla="*/ 429772 h 925138"/>
                  <a:gd name="connsiteX55" fmla="*/ 2294938 w 3505965"/>
                  <a:gd name="connsiteY55" fmla="*/ 324997 h 925138"/>
                  <a:gd name="connsiteX56" fmla="*/ 2231438 w 3505965"/>
                  <a:gd name="connsiteY56" fmla="*/ 210697 h 925138"/>
                  <a:gd name="connsiteX57" fmla="*/ 2129838 w 3505965"/>
                  <a:gd name="connsiteY57" fmla="*/ 201172 h 925138"/>
                  <a:gd name="connsiteX58" fmla="*/ 1920288 w 3505965"/>
                  <a:gd name="connsiteY58" fmla="*/ 226572 h 925138"/>
                  <a:gd name="connsiteX59" fmla="*/ 1898063 w 3505965"/>
                  <a:gd name="connsiteY59" fmla="*/ 296422 h 925138"/>
                  <a:gd name="connsiteX60" fmla="*/ 1920288 w 3505965"/>
                  <a:gd name="connsiteY60" fmla="*/ 436122 h 925138"/>
                  <a:gd name="connsiteX61" fmla="*/ 1863138 w 3505965"/>
                  <a:gd name="connsiteY61" fmla="*/ 505972 h 925138"/>
                  <a:gd name="connsiteX62" fmla="*/ 1783763 w 3505965"/>
                  <a:gd name="connsiteY62" fmla="*/ 369447 h 925138"/>
                  <a:gd name="connsiteX63" fmla="*/ 1707563 w 3505965"/>
                  <a:gd name="connsiteY63" fmla="*/ 267847 h 925138"/>
                  <a:gd name="connsiteX64" fmla="*/ 1513888 w 3505965"/>
                  <a:gd name="connsiteY64" fmla="*/ 261497 h 925138"/>
                  <a:gd name="connsiteX65" fmla="*/ 1288463 w 3505965"/>
                  <a:gd name="connsiteY65" fmla="*/ 283722 h 925138"/>
                  <a:gd name="connsiteX66" fmla="*/ 1202738 w 3505965"/>
                  <a:gd name="connsiteY66" fmla="*/ 366272 h 925138"/>
                  <a:gd name="connsiteX67" fmla="*/ 1183688 w 3505965"/>
                  <a:gd name="connsiteY67" fmla="*/ 528197 h 925138"/>
                  <a:gd name="connsiteX68" fmla="*/ 1126538 w 3505965"/>
                  <a:gd name="connsiteY68" fmla="*/ 566297 h 925138"/>
                  <a:gd name="connsiteX69" fmla="*/ 1075738 w 3505965"/>
                  <a:gd name="connsiteY69" fmla="*/ 480572 h 925138"/>
                  <a:gd name="connsiteX70" fmla="*/ 1047163 w 3505965"/>
                  <a:gd name="connsiteY70" fmla="*/ 302772 h 925138"/>
                  <a:gd name="connsiteX71" fmla="*/ 948738 w 3505965"/>
                  <a:gd name="connsiteY71" fmla="*/ 213872 h 925138"/>
                  <a:gd name="connsiteX72" fmla="*/ 875713 w 3505965"/>
                  <a:gd name="connsiteY72" fmla="*/ 309122 h 925138"/>
                  <a:gd name="connsiteX73" fmla="*/ 786813 w 3505965"/>
                  <a:gd name="connsiteY73" fmla="*/ 372622 h 925138"/>
                  <a:gd name="connsiteX74" fmla="*/ 751888 w 3505965"/>
                  <a:gd name="connsiteY74" fmla="*/ 328172 h 925138"/>
                  <a:gd name="connsiteX75" fmla="*/ 732838 w 3505965"/>
                  <a:gd name="connsiteY75" fmla="*/ 204347 h 925138"/>
                  <a:gd name="connsiteX76" fmla="*/ 637588 w 3505965"/>
                  <a:gd name="connsiteY76" fmla="*/ 188472 h 925138"/>
                  <a:gd name="connsiteX77" fmla="*/ 485188 w 3505965"/>
                  <a:gd name="connsiteY77" fmla="*/ 274197 h 925138"/>
                  <a:gd name="connsiteX78" fmla="*/ 377238 w 3505965"/>
                  <a:gd name="connsiteY78" fmla="*/ 398022 h 925138"/>
                  <a:gd name="connsiteX79" fmla="*/ 316913 w 3505965"/>
                  <a:gd name="connsiteY79" fmla="*/ 369447 h 925138"/>
                  <a:gd name="connsiteX80" fmla="*/ 329613 w 3505965"/>
                  <a:gd name="connsiteY80" fmla="*/ 245622 h 925138"/>
                  <a:gd name="connsiteX81" fmla="*/ 291513 w 3505965"/>
                  <a:gd name="connsiteY81" fmla="*/ 182122 h 925138"/>
                  <a:gd name="connsiteX82" fmla="*/ 91488 w 3505965"/>
                  <a:gd name="connsiteY82" fmla="*/ 274197 h 925138"/>
                  <a:gd name="connsiteX83" fmla="*/ 5763 w 3505965"/>
                  <a:gd name="connsiteY83" fmla="*/ 391672 h 925138"/>
                  <a:gd name="connsiteX84" fmla="*/ 24813 w 3505965"/>
                  <a:gd name="connsiteY84" fmla="*/ 502797 h 925138"/>
                  <a:gd name="connsiteX85" fmla="*/ 161338 w 3505965"/>
                  <a:gd name="connsiteY85" fmla="*/ 474222 h 925138"/>
                  <a:gd name="connsiteX86" fmla="*/ 174832 w 3505965"/>
                  <a:gd name="connsiteY86" fmla="*/ 554391 h 925138"/>
                  <a:gd name="connsiteX87" fmla="*/ 199438 w 3505965"/>
                  <a:gd name="connsiteY87" fmla="*/ 652022 h 925138"/>
                  <a:gd name="connsiteX88" fmla="*/ 374063 w 3505965"/>
                  <a:gd name="connsiteY88" fmla="*/ 677422 h 925138"/>
                  <a:gd name="connsiteX89" fmla="*/ 488363 w 3505965"/>
                  <a:gd name="connsiteY89" fmla="*/ 534547 h 925138"/>
                  <a:gd name="connsiteX90" fmla="*/ 609013 w 3505965"/>
                  <a:gd name="connsiteY90" fmla="*/ 391672 h 925138"/>
                  <a:gd name="connsiteX91" fmla="*/ 694738 w 3505965"/>
                  <a:gd name="connsiteY91" fmla="*/ 429772 h 925138"/>
                  <a:gd name="connsiteX92" fmla="*/ 640763 w 3505965"/>
                  <a:gd name="connsiteY92" fmla="*/ 563122 h 925138"/>
                  <a:gd name="connsiteX93" fmla="*/ 545513 w 3505965"/>
                  <a:gd name="connsiteY93" fmla="*/ 674247 h 925138"/>
                  <a:gd name="connsiteX94" fmla="*/ 564563 w 3505965"/>
                  <a:gd name="connsiteY94" fmla="*/ 769497 h 925138"/>
                  <a:gd name="connsiteX95" fmla="*/ 720138 w 3505965"/>
                  <a:gd name="connsiteY95" fmla="*/ 788547 h 925138"/>
                  <a:gd name="connsiteX96" fmla="*/ 853488 w 3505965"/>
                  <a:gd name="connsiteY96" fmla="*/ 725047 h 925138"/>
                  <a:gd name="connsiteX97" fmla="*/ 891588 w 3505965"/>
                  <a:gd name="connsiteY97" fmla="*/ 588522 h 925138"/>
                  <a:gd name="connsiteX98" fmla="*/ 958263 w 3505965"/>
                  <a:gd name="connsiteY98" fmla="*/ 547247 h 925138"/>
                  <a:gd name="connsiteX99" fmla="*/ 999538 w 3505965"/>
                  <a:gd name="connsiteY99" fmla="*/ 623447 h 925138"/>
                  <a:gd name="connsiteX100" fmla="*/ 1005888 w 3505965"/>
                  <a:gd name="connsiteY100" fmla="*/ 772672 h 925138"/>
                  <a:gd name="connsiteX101" fmla="*/ 1091613 w 3505965"/>
                  <a:gd name="connsiteY101" fmla="*/ 842522 h 925138"/>
                  <a:gd name="connsiteX102" fmla="*/ 1199563 w 3505965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2203 w 3502980"/>
                  <a:gd name="connsiteY77" fmla="*/ 274197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88528 w 3502980"/>
                  <a:gd name="connsiteY81" fmla="*/ 182122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85378 w 3502980"/>
                  <a:gd name="connsiteY89" fmla="*/ 534547 h 925138"/>
                  <a:gd name="connsiteX90" fmla="*/ 606028 w 3502980"/>
                  <a:gd name="connsiteY90" fmla="*/ 391672 h 925138"/>
                  <a:gd name="connsiteX91" fmla="*/ 691753 w 3502980"/>
                  <a:gd name="connsiteY91" fmla="*/ 429772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1578 w 3502980"/>
                  <a:gd name="connsiteY94" fmla="*/ 769497 h 925138"/>
                  <a:gd name="connsiteX95" fmla="*/ 717153 w 3502980"/>
                  <a:gd name="connsiteY95" fmla="*/ 788547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2203 w 3502980"/>
                  <a:gd name="connsiteY77" fmla="*/ 274197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85378 w 3502980"/>
                  <a:gd name="connsiteY89" fmla="*/ 534547 h 925138"/>
                  <a:gd name="connsiteX90" fmla="*/ 606028 w 3502980"/>
                  <a:gd name="connsiteY90" fmla="*/ 391672 h 925138"/>
                  <a:gd name="connsiteX91" fmla="*/ 691753 w 3502980"/>
                  <a:gd name="connsiteY91" fmla="*/ 429772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1578 w 3502980"/>
                  <a:gd name="connsiteY94" fmla="*/ 769497 h 925138"/>
                  <a:gd name="connsiteX95" fmla="*/ 717153 w 3502980"/>
                  <a:gd name="connsiteY95" fmla="*/ 788547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85378 w 3502980"/>
                  <a:gd name="connsiteY89" fmla="*/ 534547 h 925138"/>
                  <a:gd name="connsiteX90" fmla="*/ 606028 w 3502980"/>
                  <a:gd name="connsiteY90" fmla="*/ 391672 h 925138"/>
                  <a:gd name="connsiteX91" fmla="*/ 691753 w 3502980"/>
                  <a:gd name="connsiteY91" fmla="*/ 429772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1578 w 3502980"/>
                  <a:gd name="connsiteY94" fmla="*/ 769497 h 925138"/>
                  <a:gd name="connsiteX95" fmla="*/ 717153 w 3502980"/>
                  <a:gd name="connsiteY95" fmla="*/ 788547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85378 w 3502980"/>
                  <a:gd name="connsiteY89" fmla="*/ 534547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1578 w 3502980"/>
                  <a:gd name="connsiteY94" fmla="*/ 769497 h 925138"/>
                  <a:gd name="connsiteX95" fmla="*/ 717153 w 3502980"/>
                  <a:gd name="connsiteY95" fmla="*/ 788547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1578 w 3502980"/>
                  <a:gd name="connsiteY94" fmla="*/ 769497 h 925138"/>
                  <a:gd name="connsiteX95" fmla="*/ 717153 w 3502980"/>
                  <a:gd name="connsiteY95" fmla="*/ 788547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7153 w 3502980"/>
                  <a:gd name="connsiteY95" fmla="*/ 788547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3216 w 3502980"/>
                  <a:gd name="connsiteY12" fmla="*/ 675041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3216 w 3502980"/>
                  <a:gd name="connsiteY12" fmla="*/ 675041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498828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3216 w 3502980"/>
                  <a:gd name="connsiteY12" fmla="*/ 675041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411810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498828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3216 w 3502980"/>
                  <a:gd name="connsiteY12" fmla="*/ 675041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7415 w 3502980"/>
                  <a:gd name="connsiteY48" fmla="*/ 225778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411810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498828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3216 w 3502980"/>
                  <a:gd name="connsiteY12" fmla="*/ 675041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52390 w 3502980"/>
                  <a:gd name="connsiteY40" fmla="*/ 209904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7415 w 3502980"/>
                  <a:gd name="connsiteY48" fmla="*/ 225778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411810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498828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3216 w 3502980"/>
                  <a:gd name="connsiteY12" fmla="*/ 675041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52390 w 3502980"/>
                  <a:gd name="connsiteY40" fmla="*/ 209904 h 925138"/>
                  <a:gd name="connsiteX41" fmla="*/ 3225403 w 3502980"/>
                  <a:gd name="connsiteY41" fmla="*/ 258322 h 925138"/>
                  <a:gd name="connsiteX42" fmla="*/ 3149203 w 3502980"/>
                  <a:gd name="connsiteY42" fmla="*/ 219428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7415 w 3502980"/>
                  <a:gd name="connsiteY48" fmla="*/ 225778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411810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498828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493702"/>
                  <a:gd name="connsiteY0" fmla="*/ 862366 h 925138"/>
                  <a:gd name="connsiteX1" fmla="*/ 1368028 w 3493702"/>
                  <a:gd name="connsiteY1" fmla="*/ 845697 h 925138"/>
                  <a:gd name="connsiteX2" fmla="*/ 1418035 w 3493702"/>
                  <a:gd name="connsiteY2" fmla="*/ 779816 h 925138"/>
                  <a:gd name="connsiteX3" fmla="*/ 1418828 w 3493702"/>
                  <a:gd name="connsiteY3" fmla="*/ 585347 h 925138"/>
                  <a:gd name="connsiteX4" fmla="*/ 1456928 w 3493702"/>
                  <a:gd name="connsiteY4" fmla="*/ 451997 h 925138"/>
                  <a:gd name="connsiteX5" fmla="*/ 1528365 w 3493702"/>
                  <a:gd name="connsiteY5" fmla="*/ 429772 h 925138"/>
                  <a:gd name="connsiteX6" fmla="*/ 1596628 w 3493702"/>
                  <a:gd name="connsiteY6" fmla="*/ 515497 h 925138"/>
                  <a:gd name="connsiteX7" fmla="*/ 1647428 w 3493702"/>
                  <a:gd name="connsiteY7" fmla="*/ 782197 h 925138"/>
                  <a:gd name="connsiteX8" fmla="*/ 1780778 w 3493702"/>
                  <a:gd name="connsiteY8" fmla="*/ 890147 h 925138"/>
                  <a:gd name="connsiteX9" fmla="*/ 2034778 w 3493702"/>
                  <a:gd name="connsiteY9" fmla="*/ 925072 h 925138"/>
                  <a:gd name="connsiteX10" fmla="*/ 2228453 w 3493702"/>
                  <a:gd name="connsiteY10" fmla="*/ 896497 h 925138"/>
                  <a:gd name="connsiteX11" fmla="*/ 2323703 w 3493702"/>
                  <a:gd name="connsiteY11" fmla="*/ 817122 h 925138"/>
                  <a:gd name="connsiteX12" fmla="*/ 2233216 w 3493702"/>
                  <a:gd name="connsiteY12" fmla="*/ 675041 h 925138"/>
                  <a:gd name="connsiteX13" fmla="*/ 2171303 w 3493702"/>
                  <a:gd name="connsiteY13" fmla="*/ 559947 h 925138"/>
                  <a:gd name="connsiteX14" fmla="*/ 2249090 w 3493702"/>
                  <a:gd name="connsiteY14" fmla="*/ 510735 h 925138"/>
                  <a:gd name="connsiteX15" fmla="*/ 2358628 w 3493702"/>
                  <a:gd name="connsiteY15" fmla="*/ 582172 h 925138"/>
                  <a:gd name="connsiteX16" fmla="*/ 2460228 w 3493702"/>
                  <a:gd name="connsiteY16" fmla="*/ 725047 h 925138"/>
                  <a:gd name="connsiteX17" fmla="*/ 2572147 w 3493702"/>
                  <a:gd name="connsiteY17" fmla="*/ 802041 h 925138"/>
                  <a:gd name="connsiteX18" fmla="*/ 2723753 w 3493702"/>
                  <a:gd name="connsiteY18" fmla="*/ 779022 h 925138"/>
                  <a:gd name="connsiteX19" fmla="*/ 2784078 w 3493702"/>
                  <a:gd name="connsiteY19" fmla="*/ 671072 h 925138"/>
                  <a:gd name="connsiteX20" fmla="*/ 2742803 w 3493702"/>
                  <a:gd name="connsiteY20" fmla="*/ 559947 h 925138"/>
                  <a:gd name="connsiteX21" fmla="*/ 2625328 w 3493702"/>
                  <a:gd name="connsiteY21" fmla="*/ 458347 h 925138"/>
                  <a:gd name="connsiteX22" fmla="*/ 2568178 w 3493702"/>
                  <a:gd name="connsiteY22" fmla="*/ 356747 h 925138"/>
                  <a:gd name="connsiteX23" fmla="*/ 2577703 w 3493702"/>
                  <a:gd name="connsiteY23" fmla="*/ 312297 h 925138"/>
                  <a:gd name="connsiteX24" fmla="*/ 2733278 w 3493702"/>
                  <a:gd name="connsiteY24" fmla="*/ 398022 h 925138"/>
                  <a:gd name="connsiteX25" fmla="*/ 2850753 w 3493702"/>
                  <a:gd name="connsiteY25" fmla="*/ 556772 h 925138"/>
                  <a:gd name="connsiteX26" fmla="*/ 2955528 w 3493702"/>
                  <a:gd name="connsiteY26" fmla="*/ 696472 h 925138"/>
                  <a:gd name="connsiteX27" fmla="*/ 3079353 w 3493702"/>
                  <a:gd name="connsiteY27" fmla="*/ 683772 h 925138"/>
                  <a:gd name="connsiteX28" fmla="*/ 3225403 w 3493702"/>
                  <a:gd name="connsiteY28" fmla="*/ 588522 h 925138"/>
                  <a:gd name="connsiteX29" fmla="*/ 3231753 w 3493702"/>
                  <a:gd name="connsiteY29" fmla="*/ 515497 h 925138"/>
                  <a:gd name="connsiteX30" fmla="*/ 3114278 w 3493702"/>
                  <a:gd name="connsiteY30" fmla="*/ 436122 h 925138"/>
                  <a:gd name="connsiteX31" fmla="*/ 3092053 w 3493702"/>
                  <a:gd name="connsiteY31" fmla="*/ 369447 h 925138"/>
                  <a:gd name="connsiteX32" fmla="*/ 3200003 w 3493702"/>
                  <a:gd name="connsiteY32" fmla="*/ 356747 h 925138"/>
                  <a:gd name="connsiteX33" fmla="*/ 3320653 w 3493702"/>
                  <a:gd name="connsiteY33" fmla="*/ 413897 h 925138"/>
                  <a:gd name="connsiteX34" fmla="*/ 3438128 w 3493702"/>
                  <a:gd name="connsiteY34" fmla="*/ 398022 h 925138"/>
                  <a:gd name="connsiteX35" fmla="*/ 3492103 w 3493702"/>
                  <a:gd name="connsiteY35" fmla="*/ 278166 h 925138"/>
                  <a:gd name="connsiteX36" fmla="*/ 3380978 w 3493702"/>
                  <a:gd name="connsiteY36" fmla="*/ 74172 h 925138"/>
                  <a:gd name="connsiteX37" fmla="*/ 3266678 w 3493702"/>
                  <a:gd name="connsiteY37" fmla="*/ 1147 h 925138"/>
                  <a:gd name="connsiteX38" fmla="*/ 3203178 w 3493702"/>
                  <a:gd name="connsiteY38" fmla="*/ 36072 h 925138"/>
                  <a:gd name="connsiteX39" fmla="*/ 3203178 w 3493702"/>
                  <a:gd name="connsiteY39" fmla="*/ 121797 h 925138"/>
                  <a:gd name="connsiteX40" fmla="*/ 3252390 w 3493702"/>
                  <a:gd name="connsiteY40" fmla="*/ 209904 h 925138"/>
                  <a:gd name="connsiteX41" fmla="*/ 3225403 w 3493702"/>
                  <a:gd name="connsiteY41" fmla="*/ 258322 h 925138"/>
                  <a:gd name="connsiteX42" fmla="*/ 3149203 w 3493702"/>
                  <a:gd name="connsiteY42" fmla="*/ 219428 h 925138"/>
                  <a:gd name="connsiteX43" fmla="*/ 3012678 w 3493702"/>
                  <a:gd name="connsiteY43" fmla="*/ 102747 h 925138"/>
                  <a:gd name="connsiteX44" fmla="*/ 2907903 w 3493702"/>
                  <a:gd name="connsiteY44" fmla="*/ 83697 h 925138"/>
                  <a:gd name="connsiteX45" fmla="*/ 2901553 w 3493702"/>
                  <a:gd name="connsiteY45" fmla="*/ 147197 h 925138"/>
                  <a:gd name="connsiteX46" fmla="*/ 2949178 w 3493702"/>
                  <a:gd name="connsiteY46" fmla="*/ 236097 h 925138"/>
                  <a:gd name="connsiteX47" fmla="*/ 2907903 w 3493702"/>
                  <a:gd name="connsiteY47" fmla="*/ 290072 h 925138"/>
                  <a:gd name="connsiteX48" fmla="*/ 2817415 w 3493702"/>
                  <a:gd name="connsiteY48" fmla="*/ 225778 h 925138"/>
                  <a:gd name="connsiteX49" fmla="*/ 2707878 w 3493702"/>
                  <a:gd name="connsiteY49" fmla="*/ 140847 h 925138"/>
                  <a:gd name="connsiteX50" fmla="*/ 2533253 w 3493702"/>
                  <a:gd name="connsiteY50" fmla="*/ 166247 h 925138"/>
                  <a:gd name="connsiteX51" fmla="*/ 2411810 w 3493702"/>
                  <a:gd name="connsiteY51" fmla="*/ 217047 h 925138"/>
                  <a:gd name="connsiteX52" fmla="*/ 2415778 w 3493702"/>
                  <a:gd name="connsiteY52" fmla="*/ 328172 h 925138"/>
                  <a:gd name="connsiteX53" fmla="*/ 2393553 w 3493702"/>
                  <a:gd name="connsiteY53" fmla="*/ 426597 h 925138"/>
                  <a:gd name="connsiteX54" fmla="*/ 2336403 w 3493702"/>
                  <a:gd name="connsiteY54" fmla="*/ 429772 h 925138"/>
                  <a:gd name="connsiteX55" fmla="*/ 2291953 w 3493702"/>
                  <a:gd name="connsiteY55" fmla="*/ 324997 h 925138"/>
                  <a:gd name="connsiteX56" fmla="*/ 2228453 w 3493702"/>
                  <a:gd name="connsiteY56" fmla="*/ 210697 h 925138"/>
                  <a:gd name="connsiteX57" fmla="*/ 2126853 w 3493702"/>
                  <a:gd name="connsiteY57" fmla="*/ 201172 h 925138"/>
                  <a:gd name="connsiteX58" fmla="*/ 1917303 w 3493702"/>
                  <a:gd name="connsiteY58" fmla="*/ 226572 h 925138"/>
                  <a:gd name="connsiteX59" fmla="*/ 1895078 w 3493702"/>
                  <a:gd name="connsiteY59" fmla="*/ 296422 h 925138"/>
                  <a:gd name="connsiteX60" fmla="*/ 1917303 w 3493702"/>
                  <a:gd name="connsiteY60" fmla="*/ 436122 h 925138"/>
                  <a:gd name="connsiteX61" fmla="*/ 1860153 w 3493702"/>
                  <a:gd name="connsiteY61" fmla="*/ 498828 h 925138"/>
                  <a:gd name="connsiteX62" fmla="*/ 1780778 w 3493702"/>
                  <a:gd name="connsiteY62" fmla="*/ 369447 h 925138"/>
                  <a:gd name="connsiteX63" fmla="*/ 1704578 w 3493702"/>
                  <a:gd name="connsiteY63" fmla="*/ 267847 h 925138"/>
                  <a:gd name="connsiteX64" fmla="*/ 1510903 w 3493702"/>
                  <a:gd name="connsiteY64" fmla="*/ 261497 h 925138"/>
                  <a:gd name="connsiteX65" fmla="*/ 1285478 w 3493702"/>
                  <a:gd name="connsiteY65" fmla="*/ 283722 h 925138"/>
                  <a:gd name="connsiteX66" fmla="*/ 1199753 w 3493702"/>
                  <a:gd name="connsiteY66" fmla="*/ 366272 h 925138"/>
                  <a:gd name="connsiteX67" fmla="*/ 1173559 w 3493702"/>
                  <a:gd name="connsiteY67" fmla="*/ 521053 h 925138"/>
                  <a:gd name="connsiteX68" fmla="*/ 1109265 w 3493702"/>
                  <a:gd name="connsiteY68" fmla="*/ 561535 h 925138"/>
                  <a:gd name="connsiteX69" fmla="*/ 1072753 w 3493702"/>
                  <a:gd name="connsiteY69" fmla="*/ 480572 h 925138"/>
                  <a:gd name="connsiteX70" fmla="*/ 1029891 w 3493702"/>
                  <a:gd name="connsiteY70" fmla="*/ 309916 h 925138"/>
                  <a:gd name="connsiteX71" fmla="*/ 945753 w 3493702"/>
                  <a:gd name="connsiteY71" fmla="*/ 221015 h 925138"/>
                  <a:gd name="connsiteX72" fmla="*/ 863203 w 3493702"/>
                  <a:gd name="connsiteY72" fmla="*/ 304360 h 925138"/>
                  <a:gd name="connsiteX73" fmla="*/ 776684 w 3493702"/>
                  <a:gd name="connsiteY73" fmla="*/ 375003 h 925138"/>
                  <a:gd name="connsiteX74" fmla="*/ 748903 w 3493702"/>
                  <a:gd name="connsiteY74" fmla="*/ 328172 h 925138"/>
                  <a:gd name="connsiteX75" fmla="*/ 725090 w 3493702"/>
                  <a:gd name="connsiteY75" fmla="*/ 209110 h 925138"/>
                  <a:gd name="connsiteX76" fmla="*/ 613172 w 3493702"/>
                  <a:gd name="connsiteY76" fmla="*/ 193234 h 925138"/>
                  <a:gd name="connsiteX77" fmla="*/ 484585 w 3493702"/>
                  <a:gd name="connsiteY77" fmla="*/ 283722 h 925138"/>
                  <a:gd name="connsiteX78" fmla="*/ 374253 w 3493702"/>
                  <a:gd name="connsiteY78" fmla="*/ 398022 h 925138"/>
                  <a:gd name="connsiteX79" fmla="*/ 313928 w 3493702"/>
                  <a:gd name="connsiteY79" fmla="*/ 369447 h 925138"/>
                  <a:gd name="connsiteX80" fmla="*/ 326628 w 3493702"/>
                  <a:gd name="connsiteY80" fmla="*/ 245622 h 925138"/>
                  <a:gd name="connsiteX81" fmla="*/ 269478 w 3493702"/>
                  <a:gd name="connsiteY81" fmla="*/ 191647 h 925138"/>
                  <a:gd name="connsiteX82" fmla="*/ 88503 w 3493702"/>
                  <a:gd name="connsiteY82" fmla="*/ 274197 h 925138"/>
                  <a:gd name="connsiteX83" fmla="*/ 2778 w 3493702"/>
                  <a:gd name="connsiteY83" fmla="*/ 391672 h 925138"/>
                  <a:gd name="connsiteX84" fmla="*/ 33734 w 3493702"/>
                  <a:gd name="connsiteY84" fmla="*/ 495654 h 925138"/>
                  <a:gd name="connsiteX85" fmla="*/ 158353 w 3493702"/>
                  <a:gd name="connsiteY85" fmla="*/ 474222 h 925138"/>
                  <a:gd name="connsiteX86" fmla="*/ 171847 w 3493702"/>
                  <a:gd name="connsiteY86" fmla="*/ 554391 h 925138"/>
                  <a:gd name="connsiteX87" fmla="*/ 196453 w 3493702"/>
                  <a:gd name="connsiteY87" fmla="*/ 652022 h 925138"/>
                  <a:gd name="connsiteX88" fmla="*/ 371078 w 3493702"/>
                  <a:gd name="connsiteY88" fmla="*/ 677422 h 925138"/>
                  <a:gd name="connsiteX89" fmla="*/ 492522 w 3493702"/>
                  <a:gd name="connsiteY89" fmla="*/ 513116 h 925138"/>
                  <a:gd name="connsiteX90" fmla="*/ 606028 w 3493702"/>
                  <a:gd name="connsiteY90" fmla="*/ 391672 h 925138"/>
                  <a:gd name="connsiteX91" fmla="*/ 677466 w 3493702"/>
                  <a:gd name="connsiteY91" fmla="*/ 444059 h 925138"/>
                  <a:gd name="connsiteX92" fmla="*/ 637778 w 3493702"/>
                  <a:gd name="connsiteY92" fmla="*/ 563122 h 925138"/>
                  <a:gd name="connsiteX93" fmla="*/ 542528 w 3493702"/>
                  <a:gd name="connsiteY93" fmla="*/ 674247 h 925138"/>
                  <a:gd name="connsiteX94" fmla="*/ 568721 w 3493702"/>
                  <a:gd name="connsiteY94" fmla="*/ 764735 h 925138"/>
                  <a:gd name="connsiteX95" fmla="*/ 719534 w 3493702"/>
                  <a:gd name="connsiteY95" fmla="*/ 779022 h 925138"/>
                  <a:gd name="connsiteX96" fmla="*/ 850503 w 3493702"/>
                  <a:gd name="connsiteY96" fmla="*/ 725047 h 925138"/>
                  <a:gd name="connsiteX97" fmla="*/ 888603 w 3493702"/>
                  <a:gd name="connsiteY97" fmla="*/ 588522 h 925138"/>
                  <a:gd name="connsiteX98" fmla="*/ 955278 w 3493702"/>
                  <a:gd name="connsiteY98" fmla="*/ 547247 h 925138"/>
                  <a:gd name="connsiteX99" fmla="*/ 996553 w 3493702"/>
                  <a:gd name="connsiteY99" fmla="*/ 613922 h 925138"/>
                  <a:gd name="connsiteX100" fmla="*/ 1002903 w 3493702"/>
                  <a:gd name="connsiteY100" fmla="*/ 772672 h 925138"/>
                  <a:gd name="connsiteX101" fmla="*/ 1088628 w 3493702"/>
                  <a:gd name="connsiteY101" fmla="*/ 842522 h 925138"/>
                  <a:gd name="connsiteX102" fmla="*/ 1208485 w 3493702"/>
                  <a:gd name="connsiteY102" fmla="*/ 862366 h 925138"/>
                  <a:gd name="connsiteX0" fmla="*/ 1208485 w 3493702"/>
                  <a:gd name="connsiteY0" fmla="*/ 862366 h 925138"/>
                  <a:gd name="connsiteX1" fmla="*/ 1368028 w 3493702"/>
                  <a:gd name="connsiteY1" fmla="*/ 845697 h 925138"/>
                  <a:gd name="connsiteX2" fmla="*/ 1418035 w 3493702"/>
                  <a:gd name="connsiteY2" fmla="*/ 779816 h 925138"/>
                  <a:gd name="connsiteX3" fmla="*/ 1418828 w 3493702"/>
                  <a:gd name="connsiteY3" fmla="*/ 585347 h 925138"/>
                  <a:gd name="connsiteX4" fmla="*/ 1456928 w 3493702"/>
                  <a:gd name="connsiteY4" fmla="*/ 451997 h 925138"/>
                  <a:gd name="connsiteX5" fmla="*/ 1528365 w 3493702"/>
                  <a:gd name="connsiteY5" fmla="*/ 429772 h 925138"/>
                  <a:gd name="connsiteX6" fmla="*/ 1596628 w 3493702"/>
                  <a:gd name="connsiteY6" fmla="*/ 515497 h 925138"/>
                  <a:gd name="connsiteX7" fmla="*/ 1647428 w 3493702"/>
                  <a:gd name="connsiteY7" fmla="*/ 782197 h 925138"/>
                  <a:gd name="connsiteX8" fmla="*/ 1780778 w 3493702"/>
                  <a:gd name="connsiteY8" fmla="*/ 890147 h 925138"/>
                  <a:gd name="connsiteX9" fmla="*/ 2034778 w 3493702"/>
                  <a:gd name="connsiteY9" fmla="*/ 925072 h 925138"/>
                  <a:gd name="connsiteX10" fmla="*/ 2228453 w 3493702"/>
                  <a:gd name="connsiteY10" fmla="*/ 896497 h 925138"/>
                  <a:gd name="connsiteX11" fmla="*/ 2323703 w 3493702"/>
                  <a:gd name="connsiteY11" fmla="*/ 817122 h 925138"/>
                  <a:gd name="connsiteX12" fmla="*/ 2233216 w 3493702"/>
                  <a:gd name="connsiteY12" fmla="*/ 675041 h 925138"/>
                  <a:gd name="connsiteX13" fmla="*/ 2171303 w 3493702"/>
                  <a:gd name="connsiteY13" fmla="*/ 559947 h 925138"/>
                  <a:gd name="connsiteX14" fmla="*/ 2249090 w 3493702"/>
                  <a:gd name="connsiteY14" fmla="*/ 510735 h 925138"/>
                  <a:gd name="connsiteX15" fmla="*/ 2358628 w 3493702"/>
                  <a:gd name="connsiteY15" fmla="*/ 582172 h 925138"/>
                  <a:gd name="connsiteX16" fmla="*/ 2460228 w 3493702"/>
                  <a:gd name="connsiteY16" fmla="*/ 725047 h 925138"/>
                  <a:gd name="connsiteX17" fmla="*/ 2572147 w 3493702"/>
                  <a:gd name="connsiteY17" fmla="*/ 802041 h 925138"/>
                  <a:gd name="connsiteX18" fmla="*/ 2723753 w 3493702"/>
                  <a:gd name="connsiteY18" fmla="*/ 779022 h 925138"/>
                  <a:gd name="connsiteX19" fmla="*/ 2784078 w 3493702"/>
                  <a:gd name="connsiteY19" fmla="*/ 671072 h 925138"/>
                  <a:gd name="connsiteX20" fmla="*/ 2742803 w 3493702"/>
                  <a:gd name="connsiteY20" fmla="*/ 559947 h 925138"/>
                  <a:gd name="connsiteX21" fmla="*/ 2625328 w 3493702"/>
                  <a:gd name="connsiteY21" fmla="*/ 458347 h 925138"/>
                  <a:gd name="connsiteX22" fmla="*/ 2568178 w 3493702"/>
                  <a:gd name="connsiteY22" fmla="*/ 356747 h 925138"/>
                  <a:gd name="connsiteX23" fmla="*/ 2577703 w 3493702"/>
                  <a:gd name="connsiteY23" fmla="*/ 312297 h 925138"/>
                  <a:gd name="connsiteX24" fmla="*/ 2733278 w 3493702"/>
                  <a:gd name="connsiteY24" fmla="*/ 398022 h 925138"/>
                  <a:gd name="connsiteX25" fmla="*/ 2850753 w 3493702"/>
                  <a:gd name="connsiteY25" fmla="*/ 556772 h 925138"/>
                  <a:gd name="connsiteX26" fmla="*/ 2955528 w 3493702"/>
                  <a:gd name="connsiteY26" fmla="*/ 696472 h 925138"/>
                  <a:gd name="connsiteX27" fmla="*/ 3079353 w 3493702"/>
                  <a:gd name="connsiteY27" fmla="*/ 683772 h 925138"/>
                  <a:gd name="connsiteX28" fmla="*/ 3225403 w 3493702"/>
                  <a:gd name="connsiteY28" fmla="*/ 588522 h 925138"/>
                  <a:gd name="connsiteX29" fmla="*/ 3231753 w 3493702"/>
                  <a:gd name="connsiteY29" fmla="*/ 515497 h 925138"/>
                  <a:gd name="connsiteX30" fmla="*/ 3114278 w 3493702"/>
                  <a:gd name="connsiteY30" fmla="*/ 436122 h 925138"/>
                  <a:gd name="connsiteX31" fmla="*/ 3099197 w 3493702"/>
                  <a:gd name="connsiteY31" fmla="*/ 364684 h 925138"/>
                  <a:gd name="connsiteX32" fmla="*/ 3200003 w 3493702"/>
                  <a:gd name="connsiteY32" fmla="*/ 356747 h 925138"/>
                  <a:gd name="connsiteX33" fmla="*/ 3320653 w 3493702"/>
                  <a:gd name="connsiteY33" fmla="*/ 413897 h 925138"/>
                  <a:gd name="connsiteX34" fmla="*/ 3438128 w 3493702"/>
                  <a:gd name="connsiteY34" fmla="*/ 398022 h 925138"/>
                  <a:gd name="connsiteX35" fmla="*/ 3492103 w 3493702"/>
                  <a:gd name="connsiteY35" fmla="*/ 278166 h 925138"/>
                  <a:gd name="connsiteX36" fmla="*/ 3380978 w 3493702"/>
                  <a:gd name="connsiteY36" fmla="*/ 74172 h 925138"/>
                  <a:gd name="connsiteX37" fmla="*/ 3266678 w 3493702"/>
                  <a:gd name="connsiteY37" fmla="*/ 1147 h 925138"/>
                  <a:gd name="connsiteX38" fmla="*/ 3203178 w 3493702"/>
                  <a:gd name="connsiteY38" fmla="*/ 36072 h 925138"/>
                  <a:gd name="connsiteX39" fmla="*/ 3203178 w 3493702"/>
                  <a:gd name="connsiteY39" fmla="*/ 121797 h 925138"/>
                  <a:gd name="connsiteX40" fmla="*/ 3252390 w 3493702"/>
                  <a:gd name="connsiteY40" fmla="*/ 209904 h 925138"/>
                  <a:gd name="connsiteX41" fmla="*/ 3225403 w 3493702"/>
                  <a:gd name="connsiteY41" fmla="*/ 258322 h 925138"/>
                  <a:gd name="connsiteX42" fmla="*/ 3149203 w 3493702"/>
                  <a:gd name="connsiteY42" fmla="*/ 219428 h 925138"/>
                  <a:gd name="connsiteX43" fmla="*/ 3012678 w 3493702"/>
                  <a:gd name="connsiteY43" fmla="*/ 102747 h 925138"/>
                  <a:gd name="connsiteX44" fmla="*/ 2907903 w 3493702"/>
                  <a:gd name="connsiteY44" fmla="*/ 83697 h 925138"/>
                  <a:gd name="connsiteX45" fmla="*/ 2901553 w 3493702"/>
                  <a:gd name="connsiteY45" fmla="*/ 147197 h 925138"/>
                  <a:gd name="connsiteX46" fmla="*/ 2949178 w 3493702"/>
                  <a:gd name="connsiteY46" fmla="*/ 236097 h 925138"/>
                  <a:gd name="connsiteX47" fmla="*/ 2907903 w 3493702"/>
                  <a:gd name="connsiteY47" fmla="*/ 290072 h 925138"/>
                  <a:gd name="connsiteX48" fmla="*/ 2817415 w 3493702"/>
                  <a:gd name="connsiteY48" fmla="*/ 225778 h 925138"/>
                  <a:gd name="connsiteX49" fmla="*/ 2707878 w 3493702"/>
                  <a:gd name="connsiteY49" fmla="*/ 140847 h 925138"/>
                  <a:gd name="connsiteX50" fmla="*/ 2533253 w 3493702"/>
                  <a:gd name="connsiteY50" fmla="*/ 166247 h 925138"/>
                  <a:gd name="connsiteX51" fmla="*/ 2411810 w 3493702"/>
                  <a:gd name="connsiteY51" fmla="*/ 217047 h 925138"/>
                  <a:gd name="connsiteX52" fmla="*/ 2415778 w 3493702"/>
                  <a:gd name="connsiteY52" fmla="*/ 328172 h 925138"/>
                  <a:gd name="connsiteX53" fmla="*/ 2393553 w 3493702"/>
                  <a:gd name="connsiteY53" fmla="*/ 426597 h 925138"/>
                  <a:gd name="connsiteX54" fmla="*/ 2336403 w 3493702"/>
                  <a:gd name="connsiteY54" fmla="*/ 429772 h 925138"/>
                  <a:gd name="connsiteX55" fmla="*/ 2291953 w 3493702"/>
                  <a:gd name="connsiteY55" fmla="*/ 324997 h 925138"/>
                  <a:gd name="connsiteX56" fmla="*/ 2228453 w 3493702"/>
                  <a:gd name="connsiteY56" fmla="*/ 210697 h 925138"/>
                  <a:gd name="connsiteX57" fmla="*/ 2126853 w 3493702"/>
                  <a:gd name="connsiteY57" fmla="*/ 201172 h 925138"/>
                  <a:gd name="connsiteX58" fmla="*/ 1917303 w 3493702"/>
                  <a:gd name="connsiteY58" fmla="*/ 226572 h 925138"/>
                  <a:gd name="connsiteX59" fmla="*/ 1895078 w 3493702"/>
                  <a:gd name="connsiteY59" fmla="*/ 296422 h 925138"/>
                  <a:gd name="connsiteX60" fmla="*/ 1917303 w 3493702"/>
                  <a:gd name="connsiteY60" fmla="*/ 436122 h 925138"/>
                  <a:gd name="connsiteX61" fmla="*/ 1860153 w 3493702"/>
                  <a:gd name="connsiteY61" fmla="*/ 498828 h 925138"/>
                  <a:gd name="connsiteX62" fmla="*/ 1780778 w 3493702"/>
                  <a:gd name="connsiteY62" fmla="*/ 369447 h 925138"/>
                  <a:gd name="connsiteX63" fmla="*/ 1704578 w 3493702"/>
                  <a:gd name="connsiteY63" fmla="*/ 267847 h 925138"/>
                  <a:gd name="connsiteX64" fmla="*/ 1510903 w 3493702"/>
                  <a:gd name="connsiteY64" fmla="*/ 261497 h 925138"/>
                  <a:gd name="connsiteX65" fmla="*/ 1285478 w 3493702"/>
                  <a:gd name="connsiteY65" fmla="*/ 283722 h 925138"/>
                  <a:gd name="connsiteX66" fmla="*/ 1199753 w 3493702"/>
                  <a:gd name="connsiteY66" fmla="*/ 366272 h 925138"/>
                  <a:gd name="connsiteX67" fmla="*/ 1173559 w 3493702"/>
                  <a:gd name="connsiteY67" fmla="*/ 521053 h 925138"/>
                  <a:gd name="connsiteX68" fmla="*/ 1109265 w 3493702"/>
                  <a:gd name="connsiteY68" fmla="*/ 561535 h 925138"/>
                  <a:gd name="connsiteX69" fmla="*/ 1072753 w 3493702"/>
                  <a:gd name="connsiteY69" fmla="*/ 480572 h 925138"/>
                  <a:gd name="connsiteX70" fmla="*/ 1029891 w 3493702"/>
                  <a:gd name="connsiteY70" fmla="*/ 309916 h 925138"/>
                  <a:gd name="connsiteX71" fmla="*/ 945753 w 3493702"/>
                  <a:gd name="connsiteY71" fmla="*/ 221015 h 925138"/>
                  <a:gd name="connsiteX72" fmla="*/ 863203 w 3493702"/>
                  <a:gd name="connsiteY72" fmla="*/ 304360 h 925138"/>
                  <a:gd name="connsiteX73" fmla="*/ 776684 w 3493702"/>
                  <a:gd name="connsiteY73" fmla="*/ 375003 h 925138"/>
                  <a:gd name="connsiteX74" fmla="*/ 748903 w 3493702"/>
                  <a:gd name="connsiteY74" fmla="*/ 328172 h 925138"/>
                  <a:gd name="connsiteX75" fmla="*/ 725090 w 3493702"/>
                  <a:gd name="connsiteY75" fmla="*/ 209110 h 925138"/>
                  <a:gd name="connsiteX76" fmla="*/ 613172 w 3493702"/>
                  <a:gd name="connsiteY76" fmla="*/ 193234 h 925138"/>
                  <a:gd name="connsiteX77" fmla="*/ 484585 w 3493702"/>
                  <a:gd name="connsiteY77" fmla="*/ 283722 h 925138"/>
                  <a:gd name="connsiteX78" fmla="*/ 374253 w 3493702"/>
                  <a:gd name="connsiteY78" fmla="*/ 398022 h 925138"/>
                  <a:gd name="connsiteX79" fmla="*/ 313928 w 3493702"/>
                  <a:gd name="connsiteY79" fmla="*/ 369447 h 925138"/>
                  <a:gd name="connsiteX80" fmla="*/ 326628 w 3493702"/>
                  <a:gd name="connsiteY80" fmla="*/ 245622 h 925138"/>
                  <a:gd name="connsiteX81" fmla="*/ 269478 w 3493702"/>
                  <a:gd name="connsiteY81" fmla="*/ 191647 h 925138"/>
                  <a:gd name="connsiteX82" fmla="*/ 88503 w 3493702"/>
                  <a:gd name="connsiteY82" fmla="*/ 274197 h 925138"/>
                  <a:gd name="connsiteX83" fmla="*/ 2778 w 3493702"/>
                  <a:gd name="connsiteY83" fmla="*/ 391672 h 925138"/>
                  <a:gd name="connsiteX84" fmla="*/ 33734 w 3493702"/>
                  <a:gd name="connsiteY84" fmla="*/ 495654 h 925138"/>
                  <a:gd name="connsiteX85" fmla="*/ 158353 w 3493702"/>
                  <a:gd name="connsiteY85" fmla="*/ 474222 h 925138"/>
                  <a:gd name="connsiteX86" fmla="*/ 171847 w 3493702"/>
                  <a:gd name="connsiteY86" fmla="*/ 554391 h 925138"/>
                  <a:gd name="connsiteX87" fmla="*/ 196453 w 3493702"/>
                  <a:gd name="connsiteY87" fmla="*/ 652022 h 925138"/>
                  <a:gd name="connsiteX88" fmla="*/ 371078 w 3493702"/>
                  <a:gd name="connsiteY88" fmla="*/ 677422 h 925138"/>
                  <a:gd name="connsiteX89" fmla="*/ 492522 w 3493702"/>
                  <a:gd name="connsiteY89" fmla="*/ 513116 h 925138"/>
                  <a:gd name="connsiteX90" fmla="*/ 606028 w 3493702"/>
                  <a:gd name="connsiteY90" fmla="*/ 391672 h 925138"/>
                  <a:gd name="connsiteX91" fmla="*/ 677466 w 3493702"/>
                  <a:gd name="connsiteY91" fmla="*/ 444059 h 925138"/>
                  <a:gd name="connsiteX92" fmla="*/ 637778 w 3493702"/>
                  <a:gd name="connsiteY92" fmla="*/ 563122 h 925138"/>
                  <a:gd name="connsiteX93" fmla="*/ 542528 w 3493702"/>
                  <a:gd name="connsiteY93" fmla="*/ 674247 h 925138"/>
                  <a:gd name="connsiteX94" fmla="*/ 568721 w 3493702"/>
                  <a:gd name="connsiteY94" fmla="*/ 764735 h 925138"/>
                  <a:gd name="connsiteX95" fmla="*/ 719534 w 3493702"/>
                  <a:gd name="connsiteY95" fmla="*/ 779022 h 925138"/>
                  <a:gd name="connsiteX96" fmla="*/ 850503 w 3493702"/>
                  <a:gd name="connsiteY96" fmla="*/ 725047 h 925138"/>
                  <a:gd name="connsiteX97" fmla="*/ 888603 w 3493702"/>
                  <a:gd name="connsiteY97" fmla="*/ 588522 h 925138"/>
                  <a:gd name="connsiteX98" fmla="*/ 955278 w 3493702"/>
                  <a:gd name="connsiteY98" fmla="*/ 547247 h 925138"/>
                  <a:gd name="connsiteX99" fmla="*/ 996553 w 3493702"/>
                  <a:gd name="connsiteY99" fmla="*/ 613922 h 925138"/>
                  <a:gd name="connsiteX100" fmla="*/ 1002903 w 3493702"/>
                  <a:gd name="connsiteY100" fmla="*/ 772672 h 925138"/>
                  <a:gd name="connsiteX101" fmla="*/ 1088628 w 3493702"/>
                  <a:gd name="connsiteY101" fmla="*/ 842522 h 925138"/>
                  <a:gd name="connsiteX102" fmla="*/ 1208485 w 3493702"/>
                  <a:gd name="connsiteY102" fmla="*/ 862366 h 925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</a:cxnLst>
                <a:rect l="l" t="t" r="r" b="b"/>
                <a:pathLst>
                  <a:path w="3493702" h="925138">
                    <a:moveTo>
                      <a:pt x="1208485" y="862366"/>
                    </a:moveTo>
                    <a:cubicBezTo>
                      <a:pt x="1255052" y="862895"/>
                      <a:pt x="1333103" y="859455"/>
                      <a:pt x="1368028" y="845697"/>
                    </a:cubicBezTo>
                    <a:cubicBezTo>
                      <a:pt x="1402953" y="831939"/>
                      <a:pt x="1409568" y="823208"/>
                      <a:pt x="1418035" y="779816"/>
                    </a:cubicBezTo>
                    <a:cubicBezTo>
                      <a:pt x="1426502" y="736424"/>
                      <a:pt x="1412346" y="639983"/>
                      <a:pt x="1418828" y="585347"/>
                    </a:cubicBezTo>
                    <a:cubicBezTo>
                      <a:pt x="1425310" y="530711"/>
                      <a:pt x="1438672" y="477926"/>
                      <a:pt x="1456928" y="451997"/>
                    </a:cubicBezTo>
                    <a:cubicBezTo>
                      <a:pt x="1475184" y="426068"/>
                      <a:pt x="1505082" y="419189"/>
                      <a:pt x="1528365" y="429772"/>
                    </a:cubicBezTo>
                    <a:cubicBezTo>
                      <a:pt x="1551648" y="440355"/>
                      <a:pt x="1576784" y="456760"/>
                      <a:pt x="1596628" y="515497"/>
                    </a:cubicBezTo>
                    <a:cubicBezTo>
                      <a:pt x="1616472" y="574235"/>
                      <a:pt x="1616736" y="719755"/>
                      <a:pt x="1647428" y="782197"/>
                    </a:cubicBezTo>
                    <a:cubicBezTo>
                      <a:pt x="1678120" y="844639"/>
                      <a:pt x="1716220" y="866335"/>
                      <a:pt x="1780778" y="890147"/>
                    </a:cubicBezTo>
                    <a:cubicBezTo>
                      <a:pt x="1845336" y="913959"/>
                      <a:pt x="1960166" y="924014"/>
                      <a:pt x="2034778" y="925072"/>
                    </a:cubicBezTo>
                    <a:cubicBezTo>
                      <a:pt x="2109390" y="926130"/>
                      <a:pt x="2180299" y="914489"/>
                      <a:pt x="2228453" y="896497"/>
                    </a:cubicBezTo>
                    <a:cubicBezTo>
                      <a:pt x="2276607" y="878505"/>
                      <a:pt x="2322909" y="854031"/>
                      <a:pt x="2323703" y="817122"/>
                    </a:cubicBezTo>
                    <a:cubicBezTo>
                      <a:pt x="2324497" y="780213"/>
                      <a:pt x="2258616" y="717903"/>
                      <a:pt x="2233216" y="675041"/>
                    </a:cubicBezTo>
                    <a:cubicBezTo>
                      <a:pt x="2207816" y="632179"/>
                      <a:pt x="2168657" y="587331"/>
                      <a:pt x="2171303" y="559947"/>
                    </a:cubicBezTo>
                    <a:cubicBezTo>
                      <a:pt x="2173949" y="532563"/>
                      <a:pt x="2217869" y="507031"/>
                      <a:pt x="2249090" y="510735"/>
                    </a:cubicBezTo>
                    <a:cubicBezTo>
                      <a:pt x="2280311" y="514439"/>
                      <a:pt x="2323438" y="546453"/>
                      <a:pt x="2358628" y="582172"/>
                    </a:cubicBezTo>
                    <a:cubicBezTo>
                      <a:pt x="2393818" y="617891"/>
                      <a:pt x="2424642" y="688402"/>
                      <a:pt x="2460228" y="725047"/>
                    </a:cubicBezTo>
                    <a:cubicBezTo>
                      <a:pt x="2495814" y="761692"/>
                      <a:pt x="2528226" y="793045"/>
                      <a:pt x="2572147" y="802041"/>
                    </a:cubicBezTo>
                    <a:cubicBezTo>
                      <a:pt x="2616068" y="811037"/>
                      <a:pt x="2688431" y="800850"/>
                      <a:pt x="2723753" y="779022"/>
                    </a:cubicBezTo>
                    <a:cubicBezTo>
                      <a:pt x="2759075" y="757194"/>
                      <a:pt x="2780903" y="707584"/>
                      <a:pt x="2784078" y="671072"/>
                    </a:cubicBezTo>
                    <a:cubicBezTo>
                      <a:pt x="2787253" y="634560"/>
                      <a:pt x="2769261" y="595401"/>
                      <a:pt x="2742803" y="559947"/>
                    </a:cubicBezTo>
                    <a:cubicBezTo>
                      <a:pt x="2716345" y="524493"/>
                      <a:pt x="2654432" y="492214"/>
                      <a:pt x="2625328" y="458347"/>
                    </a:cubicBezTo>
                    <a:cubicBezTo>
                      <a:pt x="2596224" y="424480"/>
                      <a:pt x="2576115" y="381089"/>
                      <a:pt x="2568178" y="356747"/>
                    </a:cubicBezTo>
                    <a:cubicBezTo>
                      <a:pt x="2560241" y="332405"/>
                      <a:pt x="2550186" y="305418"/>
                      <a:pt x="2577703" y="312297"/>
                    </a:cubicBezTo>
                    <a:cubicBezTo>
                      <a:pt x="2605220" y="319176"/>
                      <a:pt x="2687770" y="357276"/>
                      <a:pt x="2733278" y="398022"/>
                    </a:cubicBezTo>
                    <a:cubicBezTo>
                      <a:pt x="2778786" y="438768"/>
                      <a:pt x="2850753" y="556772"/>
                      <a:pt x="2850753" y="556772"/>
                    </a:cubicBezTo>
                    <a:cubicBezTo>
                      <a:pt x="2887795" y="606514"/>
                      <a:pt x="2917428" y="675305"/>
                      <a:pt x="2955528" y="696472"/>
                    </a:cubicBezTo>
                    <a:cubicBezTo>
                      <a:pt x="2993628" y="717639"/>
                      <a:pt x="3034374" y="701764"/>
                      <a:pt x="3079353" y="683772"/>
                    </a:cubicBezTo>
                    <a:cubicBezTo>
                      <a:pt x="3124332" y="665780"/>
                      <a:pt x="3200003" y="616568"/>
                      <a:pt x="3225403" y="588522"/>
                    </a:cubicBezTo>
                    <a:cubicBezTo>
                      <a:pt x="3250803" y="560476"/>
                      <a:pt x="3250274" y="540897"/>
                      <a:pt x="3231753" y="515497"/>
                    </a:cubicBezTo>
                    <a:cubicBezTo>
                      <a:pt x="3213232" y="490097"/>
                      <a:pt x="3136371" y="461258"/>
                      <a:pt x="3114278" y="436122"/>
                    </a:cubicBezTo>
                    <a:cubicBezTo>
                      <a:pt x="3092185" y="410987"/>
                      <a:pt x="3084910" y="377913"/>
                      <a:pt x="3099197" y="364684"/>
                    </a:cubicBezTo>
                    <a:cubicBezTo>
                      <a:pt x="3113485" y="351455"/>
                      <a:pt x="3163094" y="348545"/>
                      <a:pt x="3200003" y="356747"/>
                    </a:cubicBezTo>
                    <a:cubicBezTo>
                      <a:pt x="3236912" y="364949"/>
                      <a:pt x="3280966" y="407018"/>
                      <a:pt x="3320653" y="413897"/>
                    </a:cubicBezTo>
                    <a:cubicBezTo>
                      <a:pt x="3360340" y="420776"/>
                      <a:pt x="3409553" y="420644"/>
                      <a:pt x="3438128" y="398022"/>
                    </a:cubicBezTo>
                    <a:cubicBezTo>
                      <a:pt x="3466703" y="375400"/>
                      <a:pt x="3501628" y="332141"/>
                      <a:pt x="3492103" y="278166"/>
                    </a:cubicBezTo>
                    <a:cubicBezTo>
                      <a:pt x="3482578" y="224191"/>
                      <a:pt x="3418549" y="120342"/>
                      <a:pt x="3380978" y="74172"/>
                    </a:cubicBezTo>
                    <a:cubicBezTo>
                      <a:pt x="3343407" y="28002"/>
                      <a:pt x="3296311" y="7497"/>
                      <a:pt x="3266678" y="1147"/>
                    </a:cubicBezTo>
                    <a:cubicBezTo>
                      <a:pt x="3237045" y="-5203"/>
                      <a:pt x="3213761" y="15964"/>
                      <a:pt x="3203178" y="36072"/>
                    </a:cubicBezTo>
                    <a:cubicBezTo>
                      <a:pt x="3192595" y="56180"/>
                      <a:pt x="3194976" y="92825"/>
                      <a:pt x="3203178" y="121797"/>
                    </a:cubicBezTo>
                    <a:cubicBezTo>
                      <a:pt x="3211380" y="150769"/>
                      <a:pt x="3248686" y="187150"/>
                      <a:pt x="3252390" y="209904"/>
                    </a:cubicBezTo>
                    <a:cubicBezTo>
                      <a:pt x="3256094" y="232658"/>
                      <a:pt x="3242601" y="256735"/>
                      <a:pt x="3225403" y="258322"/>
                    </a:cubicBezTo>
                    <a:cubicBezTo>
                      <a:pt x="3208205" y="259909"/>
                      <a:pt x="3184657" y="245357"/>
                      <a:pt x="3149203" y="219428"/>
                    </a:cubicBezTo>
                    <a:cubicBezTo>
                      <a:pt x="3113749" y="193499"/>
                      <a:pt x="3052895" y="125369"/>
                      <a:pt x="3012678" y="102747"/>
                    </a:cubicBezTo>
                    <a:cubicBezTo>
                      <a:pt x="2972461" y="80125"/>
                      <a:pt x="2926424" y="76289"/>
                      <a:pt x="2907903" y="83697"/>
                    </a:cubicBezTo>
                    <a:cubicBezTo>
                      <a:pt x="2889382" y="91105"/>
                      <a:pt x="2894674" y="121797"/>
                      <a:pt x="2901553" y="147197"/>
                    </a:cubicBezTo>
                    <a:cubicBezTo>
                      <a:pt x="2908432" y="172597"/>
                      <a:pt x="2948120" y="212285"/>
                      <a:pt x="2949178" y="236097"/>
                    </a:cubicBezTo>
                    <a:cubicBezTo>
                      <a:pt x="2950236" y="259909"/>
                      <a:pt x="2929864" y="291792"/>
                      <a:pt x="2907903" y="290072"/>
                    </a:cubicBezTo>
                    <a:cubicBezTo>
                      <a:pt x="2885943" y="288352"/>
                      <a:pt x="2850752" y="250649"/>
                      <a:pt x="2817415" y="225778"/>
                    </a:cubicBezTo>
                    <a:cubicBezTo>
                      <a:pt x="2784078" y="200907"/>
                      <a:pt x="2755238" y="150769"/>
                      <a:pt x="2707878" y="140847"/>
                    </a:cubicBezTo>
                    <a:cubicBezTo>
                      <a:pt x="2660518" y="130925"/>
                      <a:pt x="2582598" y="153547"/>
                      <a:pt x="2533253" y="166247"/>
                    </a:cubicBezTo>
                    <a:cubicBezTo>
                      <a:pt x="2483908" y="178947"/>
                      <a:pt x="2431389" y="190060"/>
                      <a:pt x="2411810" y="217047"/>
                    </a:cubicBezTo>
                    <a:cubicBezTo>
                      <a:pt x="2392231" y="244034"/>
                      <a:pt x="2418821" y="293247"/>
                      <a:pt x="2415778" y="328172"/>
                    </a:cubicBezTo>
                    <a:cubicBezTo>
                      <a:pt x="2412735" y="363097"/>
                      <a:pt x="2406782" y="409664"/>
                      <a:pt x="2393553" y="426597"/>
                    </a:cubicBezTo>
                    <a:cubicBezTo>
                      <a:pt x="2380324" y="443530"/>
                      <a:pt x="2353336" y="446705"/>
                      <a:pt x="2336403" y="429772"/>
                    </a:cubicBezTo>
                    <a:cubicBezTo>
                      <a:pt x="2319470" y="412839"/>
                      <a:pt x="2309945" y="361509"/>
                      <a:pt x="2291953" y="324997"/>
                    </a:cubicBezTo>
                    <a:cubicBezTo>
                      <a:pt x="2273961" y="288485"/>
                      <a:pt x="2255970" y="231334"/>
                      <a:pt x="2228453" y="210697"/>
                    </a:cubicBezTo>
                    <a:cubicBezTo>
                      <a:pt x="2200936" y="190060"/>
                      <a:pt x="2178711" y="198526"/>
                      <a:pt x="2126853" y="201172"/>
                    </a:cubicBezTo>
                    <a:cubicBezTo>
                      <a:pt x="2074995" y="203818"/>
                      <a:pt x="1955932" y="210697"/>
                      <a:pt x="1917303" y="226572"/>
                    </a:cubicBezTo>
                    <a:cubicBezTo>
                      <a:pt x="1878674" y="242447"/>
                      <a:pt x="1895078" y="261497"/>
                      <a:pt x="1895078" y="296422"/>
                    </a:cubicBezTo>
                    <a:cubicBezTo>
                      <a:pt x="1895078" y="331347"/>
                      <a:pt x="1923124" y="402388"/>
                      <a:pt x="1917303" y="436122"/>
                    </a:cubicBezTo>
                    <a:cubicBezTo>
                      <a:pt x="1911482" y="469856"/>
                      <a:pt x="1882907" y="509940"/>
                      <a:pt x="1860153" y="498828"/>
                    </a:cubicBezTo>
                    <a:cubicBezTo>
                      <a:pt x="1837399" y="487716"/>
                      <a:pt x="1806707" y="407944"/>
                      <a:pt x="1780778" y="369447"/>
                    </a:cubicBezTo>
                    <a:cubicBezTo>
                      <a:pt x="1754849" y="330950"/>
                      <a:pt x="1749557" y="285839"/>
                      <a:pt x="1704578" y="267847"/>
                    </a:cubicBezTo>
                    <a:cubicBezTo>
                      <a:pt x="1659599" y="249855"/>
                      <a:pt x="1580753" y="258851"/>
                      <a:pt x="1510903" y="261497"/>
                    </a:cubicBezTo>
                    <a:cubicBezTo>
                      <a:pt x="1441053" y="264143"/>
                      <a:pt x="1337336" y="266259"/>
                      <a:pt x="1285478" y="283722"/>
                    </a:cubicBezTo>
                    <a:cubicBezTo>
                      <a:pt x="1233620" y="301184"/>
                      <a:pt x="1218406" y="326717"/>
                      <a:pt x="1199753" y="366272"/>
                    </a:cubicBezTo>
                    <a:cubicBezTo>
                      <a:pt x="1181100" y="405827"/>
                      <a:pt x="1188640" y="488509"/>
                      <a:pt x="1173559" y="521053"/>
                    </a:cubicBezTo>
                    <a:cubicBezTo>
                      <a:pt x="1158478" y="553597"/>
                      <a:pt x="1126066" y="568282"/>
                      <a:pt x="1109265" y="561535"/>
                    </a:cubicBezTo>
                    <a:cubicBezTo>
                      <a:pt x="1092464" y="554788"/>
                      <a:pt x="1085982" y="522508"/>
                      <a:pt x="1072753" y="480572"/>
                    </a:cubicBezTo>
                    <a:cubicBezTo>
                      <a:pt x="1059524" y="438636"/>
                      <a:pt x="1051058" y="353175"/>
                      <a:pt x="1029891" y="309916"/>
                    </a:cubicBezTo>
                    <a:cubicBezTo>
                      <a:pt x="1008724" y="266657"/>
                      <a:pt x="973534" y="221941"/>
                      <a:pt x="945753" y="221015"/>
                    </a:cubicBezTo>
                    <a:cubicBezTo>
                      <a:pt x="917972" y="220089"/>
                      <a:pt x="891381" y="278695"/>
                      <a:pt x="863203" y="304360"/>
                    </a:cubicBezTo>
                    <a:cubicBezTo>
                      <a:pt x="835025" y="330025"/>
                      <a:pt x="795734" y="371034"/>
                      <a:pt x="776684" y="375003"/>
                    </a:cubicBezTo>
                    <a:cubicBezTo>
                      <a:pt x="757634" y="378972"/>
                      <a:pt x="757502" y="355821"/>
                      <a:pt x="748903" y="328172"/>
                    </a:cubicBezTo>
                    <a:cubicBezTo>
                      <a:pt x="740304" y="300523"/>
                      <a:pt x="747712" y="231600"/>
                      <a:pt x="725090" y="209110"/>
                    </a:cubicBezTo>
                    <a:cubicBezTo>
                      <a:pt x="702468" y="186620"/>
                      <a:pt x="653256" y="180799"/>
                      <a:pt x="613172" y="193234"/>
                    </a:cubicBezTo>
                    <a:cubicBezTo>
                      <a:pt x="573088" y="205669"/>
                      <a:pt x="524405" y="249591"/>
                      <a:pt x="484585" y="283722"/>
                    </a:cubicBezTo>
                    <a:cubicBezTo>
                      <a:pt x="444765" y="317853"/>
                      <a:pt x="402696" y="383735"/>
                      <a:pt x="374253" y="398022"/>
                    </a:cubicBezTo>
                    <a:cubicBezTo>
                      <a:pt x="345810" y="412310"/>
                      <a:pt x="321865" y="394847"/>
                      <a:pt x="313928" y="369447"/>
                    </a:cubicBezTo>
                    <a:cubicBezTo>
                      <a:pt x="305991" y="344047"/>
                      <a:pt x="334036" y="275255"/>
                      <a:pt x="326628" y="245622"/>
                    </a:cubicBezTo>
                    <a:cubicBezTo>
                      <a:pt x="319220" y="215989"/>
                      <a:pt x="309165" y="186884"/>
                      <a:pt x="269478" y="191647"/>
                    </a:cubicBezTo>
                    <a:cubicBezTo>
                      <a:pt x="229790" y="196409"/>
                      <a:pt x="132953" y="240860"/>
                      <a:pt x="88503" y="274197"/>
                    </a:cubicBezTo>
                    <a:cubicBezTo>
                      <a:pt x="44053" y="307534"/>
                      <a:pt x="11906" y="354763"/>
                      <a:pt x="2778" y="391672"/>
                    </a:cubicBezTo>
                    <a:cubicBezTo>
                      <a:pt x="-6350" y="428581"/>
                      <a:pt x="7805" y="481896"/>
                      <a:pt x="33734" y="495654"/>
                    </a:cubicBezTo>
                    <a:cubicBezTo>
                      <a:pt x="59663" y="509412"/>
                      <a:pt x="135334" y="464433"/>
                      <a:pt x="158353" y="474222"/>
                    </a:cubicBezTo>
                    <a:cubicBezTo>
                      <a:pt x="181372" y="484012"/>
                      <a:pt x="172641" y="524758"/>
                      <a:pt x="171847" y="554391"/>
                    </a:cubicBezTo>
                    <a:cubicBezTo>
                      <a:pt x="171053" y="584024"/>
                      <a:pt x="163248" y="631517"/>
                      <a:pt x="196453" y="652022"/>
                    </a:cubicBezTo>
                    <a:cubicBezTo>
                      <a:pt x="229658" y="672527"/>
                      <a:pt x="321733" y="700573"/>
                      <a:pt x="371078" y="677422"/>
                    </a:cubicBezTo>
                    <a:cubicBezTo>
                      <a:pt x="420423" y="654271"/>
                      <a:pt x="453364" y="560741"/>
                      <a:pt x="492522" y="513116"/>
                    </a:cubicBezTo>
                    <a:cubicBezTo>
                      <a:pt x="531680" y="465491"/>
                      <a:pt x="575204" y="403182"/>
                      <a:pt x="606028" y="391672"/>
                    </a:cubicBezTo>
                    <a:cubicBezTo>
                      <a:pt x="636852" y="380163"/>
                      <a:pt x="672174" y="415484"/>
                      <a:pt x="677466" y="444059"/>
                    </a:cubicBezTo>
                    <a:cubicBezTo>
                      <a:pt x="682758" y="472634"/>
                      <a:pt x="660268" y="524757"/>
                      <a:pt x="637778" y="563122"/>
                    </a:cubicBezTo>
                    <a:cubicBezTo>
                      <a:pt x="615288" y="601487"/>
                      <a:pt x="554037" y="640645"/>
                      <a:pt x="542528" y="674247"/>
                    </a:cubicBezTo>
                    <a:cubicBezTo>
                      <a:pt x="531019" y="707849"/>
                      <a:pt x="539220" y="747273"/>
                      <a:pt x="568721" y="764735"/>
                    </a:cubicBezTo>
                    <a:cubicBezTo>
                      <a:pt x="598222" y="782198"/>
                      <a:pt x="672570" y="785637"/>
                      <a:pt x="719534" y="779022"/>
                    </a:cubicBezTo>
                    <a:cubicBezTo>
                      <a:pt x="766498" y="772407"/>
                      <a:pt x="822325" y="756797"/>
                      <a:pt x="850503" y="725047"/>
                    </a:cubicBezTo>
                    <a:cubicBezTo>
                      <a:pt x="878681" y="693297"/>
                      <a:pt x="871141" y="618155"/>
                      <a:pt x="888603" y="588522"/>
                    </a:cubicBezTo>
                    <a:cubicBezTo>
                      <a:pt x="906065" y="558889"/>
                      <a:pt x="937286" y="543014"/>
                      <a:pt x="955278" y="547247"/>
                    </a:cubicBezTo>
                    <a:cubicBezTo>
                      <a:pt x="973270" y="551480"/>
                      <a:pt x="988616" y="576351"/>
                      <a:pt x="996553" y="613922"/>
                    </a:cubicBezTo>
                    <a:cubicBezTo>
                      <a:pt x="1004490" y="651493"/>
                      <a:pt x="987557" y="736160"/>
                      <a:pt x="1002903" y="772672"/>
                    </a:cubicBezTo>
                    <a:cubicBezTo>
                      <a:pt x="1018249" y="809184"/>
                      <a:pt x="1054364" y="827573"/>
                      <a:pt x="1088628" y="842522"/>
                    </a:cubicBezTo>
                    <a:cubicBezTo>
                      <a:pt x="1122892" y="857471"/>
                      <a:pt x="1161918" y="861837"/>
                      <a:pt x="1208485" y="862366"/>
                    </a:cubicBezTo>
                    <a:close/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31" name="任意多边形 2430"/>
              <p:cNvSpPr/>
              <p:nvPr/>
            </p:nvSpPr>
            <p:spPr>
              <a:xfrm>
                <a:off x="4583958" y="2351764"/>
                <a:ext cx="180000" cy="328581"/>
              </a:xfrm>
              <a:custGeom>
                <a:avLst/>
                <a:gdLst>
                  <a:gd name="connsiteX0" fmla="*/ 0 w 177372"/>
                  <a:gd name="connsiteY0" fmla="*/ 0 h 328581"/>
                  <a:gd name="connsiteX1" fmla="*/ 1913 w 177372"/>
                  <a:gd name="connsiteY1" fmla="*/ 11799 h 328581"/>
                  <a:gd name="connsiteX2" fmla="*/ 30537 w 177372"/>
                  <a:gd name="connsiteY2" fmla="*/ 55108 h 328581"/>
                  <a:gd name="connsiteX3" fmla="*/ 155156 w 177372"/>
                  <a:gd name="connsiteY3" fmla="*/ 33676 h 328581"/>
                  <a:gd name="connsiteX4" fmla="*/ 168650 w 177372"/>
                  <a:gd name="connsiteY4" fmla="*/ 113845 h 328581"/>
                  <a:gd name="connsiteX5" fmla="*/ 175291 w 177372"/>
                  <a:gd name="connsiteY5" fmla="*/ 191738 h 328581"/>
                  <a:gd name="connsiteX6" fmla="*/ 177372 w 177372"/>
                  <a:gd name="connsiteY6" fmla="*/ 194025 h 328581"/>
                  <a:gd name="connsiteX7" fmla="*/ 177372 w 177372"/>
                  <a:gd name="connsiteY7" fmla="*/ 328581 h 328581"/>
                  <a:gd name="connsiteX8" fmla="*/ 116658 w 177372"/>
                  <a:gd name="connsiteY8" fmla="*/ 287526 h 328581"/>
                  <a:gd name="connsiteX9" fmla="*/ 29743 w 177372"/>
                  <a:gd name="connsiteY9" fmla="*/ 209094 h 328581"/>
                  <a:gd name="connsiteX10" fmla="*/ 0 w 177372"/>
                  <a:gd name="connsiteY10" fmla="*/ 180292 h 328581"/>
                  <a:gd name="connsiteX11" fmla="*/ 0 w 177372"/>
                  <a:gd name="connsiteY11" fmla="*/ 0 h 328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7372" h="328581">
                    <a:moveTo>
                      <a:pt x="0" y="0"/>
                    </a:moveTo>
                    <a:lnTo>
                      <a:pt x="1913" y="11799"/>
                    </a:lnTo>
                    <a:cubicBezTo>
                      <a:pt x="7552" y="31461"/>
                      <a:pt x="17573" y="48229"/>
                      <a:pt x="30537" y="55108"/>
                    </a:cubicBezTo>
                    <a:cubicBezTo>
                      <a:pt x="56466" y="68866"/>
                      <a:pt x="132137" y="23887"/>
                      <a:pt x="155156" y="33676"/>
                    </a:cubicBezTo>
                    <a:cubicBezTo>
                      <a:pt x="178175" y="43466"/>
                      <a:pt x="169444" y="84212"/>
                      <a:pt x="168650" y="113845"/>
                    </a:cubicBezTo>
                    <a:cubicBezTo>
                      <a:pt x="168055" y="136070"/>
                      <a:pt x="163516" y="168341"/>
                      <a:pt x="175291" y="191738"/>
                    </a:cubicBezTo>
                    <a:lnTo>
                      <a:pt x="177372" y="194025"/>
                    </a:lnTo>
                    <a:lnTo>
                      <a:pt x="177372" y="328581"/>
                    </a:lnTo>
                    <a:lnTo>
                      <a:pt x="116658" y="287526"/>
                    </a:lnTo>
                    <a:cubicBezTo>
                      <a:pt x="86695" y="263367"/>
                      <a:pt x="58715" y="237272"/>
                      <a:pt x="29743" y="209094"/>
                    </a:cubicBezTo>
                    <a:lnTo>
                      <a:pt x="0" y="180292"/>
                    </a:lnTo>
                    <a:lnTo>
                      <a:pt x="0" y="0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FDE7EE"/>
                  </a:gs>
                  <a:gs pos="50000">
                    <a:srgbClr val="FBD1DE"/>
                  </a:gs>
                  <a:gs pos="100000">
                    <a:srgbClr val="F188A6"/>
                  </a:gs>
                </a:gsLst>
                <a:lin ang="0" scaled="1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32" name="任意多边形 2431"/>
              <p:cNvSpPr/>
              <p:nvPr/>
            </p:nvSpPr>
            <p:spPr>
              <a:xfrm>
                <a:off x="4766535" y="2294849"/>
                <a:ext cx="496800" cy="521299"/>
              </a:xfrm>
              <a:custGeom>
                <a:avLst/>
                <a:gdLst>
                  <a:gd name="connsiteX0" fmla="*/ 437695 w 486492"/>
                  <a:gd name="connsiteY0" fmla="*/ 1545 h 521299"/>
                  <a:gd name="connsiteX1" fmla="*/ 485711 w 486492"/>
                  <a:gd name="connsiteY1" fmla="*/ 54620 h 521299"/>
                  <a:gd name="connsiteX2" fmla="*/ 446023 w 486492"/>
                  <a:gd name="connsiteY2" fmla="*/ 173683 h 521299"/>
                  <a:gd name="connsiteX3" fmla="*/ 350773 w 486492"/>
                  <a:gd name="connsiteY3" fmla="*/ 284808 h 521299"/>
                  <a:gd name="connsiteX4" fmla="*/ 345862 w 486492"/>
                  <a:gd name="connsiteY4" fmla="*/ 310667 h 521299"/>
                  <a:gd name="connsiteX5" fmla="*/ 346451 w 486492"/>
                  <a:gd name="connsiteY5" fmla="*/ 316366 h 521299"/>
                  <a:gd name="connsiteX6" fmla="*/ 346451 w 486492"/>
                  <a:gd name="connsiteY6" fmla="*/ 521299 h 521299"/>
                  <a:gd name="connsiteX7" fmla="*/ 284097 w 486492"/>
                  <a:gd name="connsiteY7" fmla="*/ 505470 h 521299"/>
                  <a:gd name="connsiteX8" fmla="*/ 26922 w 486492"/>
                  <a:gd name="connsiteY8" fmla="*/ 405457 h 521299"/>
                  <a:gd name="connsiteX9" fmla="*/ 0 w 486492"/>
                  <a:gd name="connsiteY9" fmla="*/ 387253 h 521299"/>
                  <a:gd name="connsiteX10" fmla="*/ 0 w 486492"/>
                  <a:gd name="connsiteY10" fmla="*/ 257422 h 521299"/>
                  <a:gd name="connsiteX11" fmla="*/ 4698 w 486492"/>
                  <a:gd name="connsiteY11" fmla="*/ 262583 h 521299"/>
                  <a:gd name="connsiteX12" fmla="*/ 179323 w 486492"/>
                  <a:gd name="connsiteY12" fmla="*/ 287983 h 521299"/>
                  <a:gd name="connsiteX13" fmla="*/ 300767 w 486492"/>
                  <a:gd name="connsiteY13" fmla="*/ 123677 h 521299"/>
                  <a:gd name="connsiteX14" fmla="*/ 414273 w 486492"/>
                  <a:gd name="connsiteY14" fmla="*/ 2233 h 521299"/>
                  <a:gd name="connsiteX15" fmla="*/ 437695 w 486492"/>
                  <a:gd name="connsiteY15" fmla="*/ 1545 h 521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86492" h="521299">
                    <a:moveTo>
                      <a:pt x="437695" y="1545"/>
                    </a:moveTo>
                    <a:cubicBezTo>
                      <a:pt x="460881" y="7963"/>
                      <a:pt x="481742" y="33189"/>
                      <a:pt x="485711" y="54620"/>
                    </a:cubicBezTo>
                    <a:cubicBezTo>
                      <a:pt x="491003" y="83195"/>
                      <a:pt x="468513" y="135318"/>
                      <a:pt x="446023" y="173683"/>
                    </a:cubicBezTo>
                    <a:cubicBezTo>
                      <a:pt x="423533" y="212048"/>
                      <a:pt x="362282" y="251206"/>
                      <a:pt x="350773" y="284808"/>
                    </a:cubicBezTo>
                    <a:cubicBezTo>
                      <a:pt x="347896" y="293209"/>
                      <a:pt x="346251" y="301973"/>
                      <a:pt x="345862" y="310667"/>
                    </a:cubicBezTo>
                    <a:lnTo>
                      <a:pt x="346451" y="316366"/>
                    </a:lnTo>
                    <a:lnTo>
                      <a:pt x="346451" y="521299"/>
                    </a:lnTo>
                    <a:lnTo>
                      <a:pt x="284097" y="505470"/>
                    </a:lnTo>
                    <a:cubicBezTo>
                      <a:pt x="159478" y="472133"/>
                      <a:pt x="100741" y="446335"/>
                      <a:pt x="26922" y="405457"/>
                    </a:cubicBezTo>
                    <a:lnTo>
                      <a:pt x="0" y="387253"/>
                    </a:lnTo>
                    <a:lnTo>
                      <a:pt x="0" y="257422"/>
                    </a:lnTo>
                    <a:lnTo>
                      <a:pt x="4698" y="262583"/>
                    </a:lnTo>
                    <a:cubicBezTo>
                      <a:pt x="37903" y="283088"/>
                      <a:pt x="129978" y="311134"/>
                      <a:pt x="179323" y="287983"/>
                    </a:cubicBezTo>
                    <a:cubicBezTo>
                      <a:pt x="228668" y="264832"/>
                      <a:pt x="261609" y="171302"/>
                      <a:pt x="300767" y="123677"/>
                    </a:cubicBezTo>
                    <a:cubicBezTo>
                      <a:pt x="339925" y="76052"/>
                      <a:pt x="383449" y="13743"/>
                      <a:pt x="414273" y="2233"/>
                    </a:cubicBezTo>
                    <a:cubicBezTo>
                      <a:pt x="421979" y="-644"/>
                      <a:pt x="429966" y="-595"/>
                      <a:pt x="437695" y="154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E7EE"/>
                  </a:gs>
                  <a:gs pos="50000">
                    <a:srgbClr val="FBD1DE"/>
                  </a:gs>
                  <a:gs pos="100000">
                    <a:srgbClr val="F188A6"/>
                  </a:gs>
                </a:gsLst>
                <a:lin ang="2400000" scaled="0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33" name="任意多边形 2432"/>
              <p:cNvSpPr/>
              <p:nvPr/>
            </p:nvSpPr>
            <p:spPr>
              <a:xfrm>
                <a:off x="7143959" y="2221402"/>
                <a:ext cx="680400" cy="620240"/>
              </a:xfrm>
              <a:custGeom>
                <a:avLst/>
                <a:gdLst>
                  <a:gd name="connsiteX0" fmla="*/ 18058 w 678029"/>
                  <a:gd name="connsiteY0" fmla="*/ 1090 h 620240"/>
                  <a:gd name="connsiteX1" fmla="*/ 173633 w 678029"/>
                  <a:gd name="connsiteY1" fmla="*/ 86815 h 620240"/>
                  <a:gd name="connsiteX2" fmla="*/ 291108 w 678029"/>
                  <a:gd name="connsiteY2" fmla="*/ 245565 h 620240"/>
                  <a:gd name="connsiteX3" fmla="*/ 395883 w 678029"/>
                  <a:gd name="connsiteY3" fmla="*/ 385265 h 620240"/>
                  <a:gd name="connsiteX4" fmla="*/ 519708 w 678029"/>
                  <a:gd name="connsiteY4" fmla="*/ 372565 h 620240"/>
                  <a:gd name="connsiteX5" fmla="*/ 665758 w 678029"/>
                  <a:gd name="connsiteY5" fmla="*/ 277315 h 620240"/>
                  <a:gd name="connsiteX6" fmla="*/ 678029 w 678029"/>
                  <a:gd name="connsiteY6" fmla="*/ 260450 h 620240"/>
                  <a:gd name="connsiteX7" fmla="*/ 678029 w 678029"/>
                  <a:gd name="connsiteY7" fmla="*/ 443921 h 620240"/>
                  <a:gd name="connsiteX8" fmla="*/ 620116 w 678029"/>
                  <a:gd name="connsiteY8" fmla="*/ 470593 h 620240"/>
                  <a:gd name="connsiteX9" fmla="*/ 421282 w 678029"/>
                  <a:gd name="connsiteY9" fmla="*/ 550364 h 620240"/>
                  <a:gd name="connsiteX10" fmla="*/ 320786 w 678029"/>
                  <a:gd name="connsiteY10" fmla="*/ 586976 h 620240"/>
                  <a:gd name="connsiteX11" fmla="*/ 220885 w 678029"/>
                  <a:gd name="connsiteY11" fmla="*/ 620240 h 620240"/>
                  <a:gd name="connsiteX12" fmla="*/ 220885 w 678029"/>
                  <a:gd name="connsiteY12" fmla="*/ 371521 h 620240"/>
                  <a:gd name="connsiteX13" fmla="*/ 224433 w 678029"/>
                  <a:gd name="connsiteY13" fmla="*/ 359865 h 620240"/>
                  <a:gd name="connsiteX14" fmla="*/ 183158 w 678029"/>
                  <a:gd name="connsiteY14" fmla="*/ 248740 h 620240"/>
                  <a:gd name="connsiteX15" fmla="*/ 65683 w 678029"/>
                  <a:gd name="connsiteY15" fmla="*/ 147140 h 620240"/>
                  <a:gd name="connsiteX16" fmla="*/ 8533 w 678029"/>
                  <a:gd name="connsiteY16" fmla="*/ 45540 h 620240"/>
                  <a:gd name="connsiteX17" fmla="*/ 18058 w 678029"/>
                  <a:gd name="connsiteY17" fmla="*/ 1090 h 620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78029" h="620240">
                    <a:moveTo>
                      <a:pt x="18058" y="1090"/>
                    </a:moveTo>
                    <a:cubicBezTo>
                      <a:pt x="45575" y="7969"/>
                      <a:pt x="128125" y="46069"/>
                      <a:pt x="173633" y="86815"/>
                    </a:cubicBezTo>
                    <a:cubicBezTo>
                      <a:pt x="219141" y="127561"/>
                      <a:pt x="291108" y="245565"/>
                      <a:pt x="291108" y="245565"/>
                    </a:cubicBezTo>
                    <a:cubicBezTo>
                      <a:pt x="328150" y="295307"/>
                      <a:pt x="357783" y="364098"/>
                      <a:pt x="395883" y="385265"/>
                    </a:cubicBezTo>
                    <a:cubicBezTo>
                      <a:pt x="433983" y="406432"/>
                      <a:pt x="474729" y="390557"/>
                      <a:pt x="519708" y="372565"/>
                    </a:cubicBezTo>
                    <a:cubicBezTo>
                      <a:pt x="564687" y="354573"/>
                      <a:pt x="640358" y="305361"/>
                      <a:pt x="665758" y="277315"/>
                    </a:cubicBezTo>
                    <a:lnTo>
                      <a:pt x="678029" y="260450"/>
                    </a:lnTo>
                    <a:lnTo>
                      <a:pt x="678029" y="443921"/>
                    </a:lnTo>
                    <a:lnTo>
                      <a:pt x="620116" y="470593"/>
                    </a:lnTo>
                    <a:cubicBezTo>
                      <a:pt x="554830" y="498771"/>
                      <a:pt x="485179" y="525758"/>
                      <a:pt x="421282" y="550364"/>
                    </a:cubicBezTo>
                    <a:cubicBezTo>
                      <a:pt x="389333" y="562667"/>
                      <a:pt x="355400" y="574970"/>
                      <a:pt x="320786" y="586976"/>
                    </a:cubicBezTo>
                    <a:lnTo>
                      <a:pt x="220885" y="620240"/>
                    </a:lnTo>
                    <a:lnTo>
                      <a:pt x="220885" y="371521"/>
                    </a:lnTo>
                    <a:lnTo>
                      <a:pt x="224433" y="359865"/>
                    </a:lnTo>
                    <a:cubicBezTo>
                      <a:pt x="227608" y="323353"/>
                      <a:pt x="209616" y="284194"/>
                      <a:pt x="183158" y="248740"/>
                    </a:cubicBezTo>
                    <a:cubicBezTo>
                      <a:pt x="156700" y="213286"/>
                      <a:pt x="94787" y="181007"/>
                      <a:pt x="65683" y="147140"/>
                    </a:cubicBezTo>
                    <a:cubicBezTo>
                      <a:pt x="36579" y="113273"/>
                      <a:pt x="16470" y="69882"/>
                      <a:pt x="8533" y="45540"/>
                    </a:cubicBezTo>
                    <a:cubicBezTo>
                      <a:pt x="596" y="21198"/>
                      <a:pt x="-9459" y="-5789"/>
                      <a:pt x="18058" y="109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E7EE"/>
                  </a:gs>
                  <a:gs pos="50000">
                    <a:srgbClr val="FBD1DE"/>
                  </a:gs>
                  <a:gs pos="100000">
                    <a:srgbClr val="F188A6"/>
                  </a:gs>
                </a:gsLst>
                <a:lin ang="5400000" scaled="0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34" name="任意多边形 2433"/>
              <p:cNvSpPr/>
              <p:nvPr/>
            </p:nvSpPr>
            <p:spPr>
              <a:xfrm>
                <a:off x="7676146" y="2240684"/>
                <a:ext cx="399600" cy="422984"/>
              </a:xfrm>
              <a:custGeom>
                <a:avLst/>
                <a:gdLst>
                  <a:gd name="connsiteX0" fmla="*/ 394712 w 394712"/>
                  <a:gd name="connsiteY0" fmla="*/ 0 h 422984"/>
                  <a:gd name="connsiteX1" fmla="*/ 394712 w 394712"/>
                  <a:gd name="connsiteY1" fmla="*/ 248063 h 422984"/>
                  <a:gd name="connsiteX2" fmla="*/ 371895 w 394712"/>
                  <a:gd name="connsiteY2" fmla="*/ 274803 h 422984"/>
                  <a:gd name="connsiteX3" fmla="*/ 260571 w 394712"/>
                  <a:gd name="connsiteY3" fmla="*/ 364398 h 422984"/>
                  <a:gd name="connsiteX4" fmla="*/ 181320 w 394712"/>
                  <a:gd name="connsiteY4" fmla="*/ 408303 h 422984"/>
                  <a:gd name="connsiteX5" fmla="*/ 149443 w 394712"/>
                  <a:gd name="connsiteY5" fmla="*/ 422984 h 422984"/>
                  <a:gd name="connsiteX6" fmla="*/ 149443 w 394712"/>
                  <a:gd name="connsiteY6" fmla="*/ 233153 h 422984"/>
                  <a:gd name="connsiteX7" fmla="*/ 153217 w 394712"/>
                  <a:gd name="connsiteY7" fmla="*/ 220531 h 422984"/>
                  <a:gd name="connsiteX8" fmla="*/ 139922 w 394712"/>
                  <a:gd name="connsiteY8" fmla="*/ 185011 h 422984"/>
                  <a:gd name="connsiteX9" fmla="*/ 22447 w 394712"/>
                  <a:gd name="connsiteY9" fmla="*/ 105636 h 422984"/>
                  <a:gd name="connsiteX10" fmla="*/ 7366 w 394712"/>
                  <a:gd name="connsiteY10" fmla="*/ 34198 h 422984"/>
                  <a:gd name="connsiteX11" fmla="*/ 108172 w 394712"/>
                  <a:gd name="connsiteY11" fmla="*/ 26261 h 422984"/>
                  <a:gd name="connsiteX12" fmla="*/ 228822 w 394712"/>
                  <a:gd name="connsiteY12" fmla="*/ 83411 h 422984"/>
                  <a:gd name="connsiteX13" fmla="*/ 346297 w 394712"/>
                  <a:gd name="connsiteY13" fmla="*/ 67536 h 422984"/>
                  <a:gd name="connsiteX14" fmla="*/ 387572 w 394712"/>
                  <a:gd name="connsiteY14" fmla="*/ 19365 h 422984"/>
                  <a:gd name="connsiteX15" fmla="*/ 394712 w 394712"/>
                  <a:gd name="connsiteY15" fmla="*/ 0 h 422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94712" h="422984">
                    <a:moveTo>
                      <a:pt x="394712" y="0"/>
                    </a:moveTo>
                    <a:lnTo>
                      <a:pt x="394712" y="248063"/>
                    </a:lnTo>
                    <a:lnTo>
                      <a:pt x="371895" y="274803"/>
                    </a:lnTo>
                    <a:cubicBezTo>
                      <a:pt x="342526" y="305462"/>
                      <a:pt x="307005" y="335029"/>
                      <a:pt x="260571" y="364398"/>
                    </a:cubicBezTo>
                    <a:cubicBezTo>
                      <a:pt x="237354" y="379083"/>
                      <a:pt x="210515" y="393767"/>
                      <a:pt x="181320" y="408303"/>
                    </a:cubicBezTo>
                    <a:lnTo>
                      <a:pt x="149443" y="422984"/>
                    </a:lnTo>
                    <a:lnTo>
                      <a:pt x="149443" y="233153"/>
                    </a:lnTo>
                    <a:lnTo>
                      <a:pt x="153217" y="220531"/>
                    </a:lnTo>
                    <a:cubicBezTo>
                      <a:pt x="153945" y="208956"/>
                      <a:pt x="149182" y="197711"/>
                      <a:pt x="139922" y="185011"/>
                    </a:cubicBezTo>
                    <a:cubicBezTo>
                      <a:pt x="121401" y="159611"/>
                      <a:pt x="44540" y="130772"/>
                      <a:pt x="22447" y="105636"/>
                    </a:cubicBezTo>
                    <a:cubicBezTo>
                      <a:pt x="354" y="80501"/>
                      <a:pt x="-6921" y="47427"/>
                      <a:pt x="7366" y="34198"/>
                    </a:cubicBezTo>
                    <a:cubicBezTo>
                      <a:pt x="21654" y="20969"/>
                      <a:pt x="71263" y="18059"/>
                      <a:pt x="108172" y="26261"/>
                    </a:cubicBezTo>
                    <a:cubicBezTo>
                      <a:pt x="145081" y="34463"/>
                      <a:pt x="189135" y="76532"/>
                      <a:pt x="228822" y="83411"/>
                    </a:cubicBezTo>
                    <a:cubicBezTo>
                      <a:pt x="268509" y="90290"/>
                      <a:pt x="317722" y="90158"/>
                      <a:pt x="346297" y="67536"/>
                    </a:cubicBezTo>
                    <a:cubicBezTo>
                      <a:pt x="360584" y="56225"/>
                      <a:pt x="376459" y="39755"/>
                      <a:pt x="387572" y="19365"/>
                    </a:cubicBezTo>
                    <a:lnTo>
                      <a:pt x="394712" y="0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FDE7EE"/>
                  </a:gs>
                  <a:gs pos="50000">
                    <a:srgbClr val="FBD1DE"/>
                  </a:gs>
                  <a:gs pos="100000">
                    <a:srgbClr val="F188A6"/>
                  </a:gs>
                </a:gsLst>
                <a:lin ang="5400000" scaled="0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35" name="任意多边形 2434"/>
              <p:cNvSpPr/>
              <p:nvPr/>
            </p:nvSpPr>
            <p:spPr>
              <a:xfrm>
                <a:off x="5438411" y="2337400"/>
                <a:ext cx="648000" cy="607488"/>
              </a:xfrm>
              <a:custGeom>
                <a:avLst/>
                <a:gdLst>
                  <a:gd name="connsiteX0" fmla="*/ 634281 w 648862"/>
                  <a:gd name="connsiteY0" fmla="*/ 0 h 607488"/>
                  <a:gd name="connsiteX1" fmla="*/ 648862 w 648862"/>
                  <a:gd name="connsiteY1" fmla="*/ 1000 h 607488"/>
                  <a:gd name="connsiteX2" fmla="*/ 648862 w 648862"/>
                  <a:gd name="connsiteY2" fmla="*/ 607488 h 607488"/>
                  <a:gd name="connsiteX3" fmla="*/ 565324 w 648862"/>
                  <a:gd name="connsiteY3" fmla="*/ 602889 h 607488"/>
                  <a:gd name="connsiteX4" fmla="*/ 109910 w 648862"/>
                  <a:gd name="connsiteY4" fmla="*/ 567728 h 607488"/>
                  <a:gd name="connsiteX5" fmla="*/ 0 w 648862"/>
                  <a:gd name="connsiteY5" fmla="*/ 549588 h 607488"/>
                  <a:gd name="connsiteX6" fmla="*/ 0 w 648862"/>
                  <a:gd name="connsiteY6" fmla="*/ 285982 h 607488"/>
                  <a:gd name="connsiteX7" fmla="*/ 9408 w 648862"/>
                  <a:gd name="connsiteY7" fmla="*/ 267295 h 607488"/>
                  <a:gd name="connsiteX8" fmla="*/ 32123 w 648862"/>
                  <a:gd name="connsiteY8" fmla="*/ 161329 h 607488"/>
                  <a:gd name="connsiteX9" fmla="*/ 98798 w 648862"/>
                  <a:gd name="connsiteY9" fmla="*/ 120054 h 607488"/>
                  <a:gd name="connsiteX10" fmla="*/ 140073 w 648862"/>
                  <a:gd name="connsiteY10" fmla="*/ 186729 h 607488"/>
                  <a:gd name="connsiteX11" fmla="*/ 146423 w 648862"/>
                  <a:gd name="connsiteY11" fmla="*/ 345479 h 607488"/>
                  <a:gd name="connsiteX12" fmla="*/ 232148 w 648862"/>
                  <a:gd name="connsiteY12" fmla="*/ 415329 h 607488"/>
                  <a:gd name="connsiteX13" fmla="*/ 352005 w 648862"/>
                  <a:gd name="connsiteY13" fmla="*/ 435173 h 607488"/>
                  <a:gd name="connsiteX14" fmla="*/ 511548 w 648862"/>
                  <a:gd name="connsiteY14" fmla="*/ 418504 h 607488"/>
                  <a:gd name="connsiteX15" fmla="*/ 561555 w 648862"/>
                  <a:gd name="connsiteY15" fmla="*/ 352623 h 607488"/>
                  <a:gd name="connsiteX16" fmla="*/ 562348 w 648862"/>
                  <a:gd name="connsiteY16" fmla="*/ 158154 h 607488"/>
                  <a:gd name="connsiteX17" fmla="*/ 600448 w 648862"/>
                  <a:gd name="connsiteY17" fmla="*/ 24804 h 607488"/>
                  <a:gd name="connsiteX18" fmla="*/ 634281 w 648862"/>
                  <a:gd name="connsiteY18" fmla="*/ 0 h 607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648862" h="607488">
                    <a:moveTo>
                      <a:pt x="634281" y="0"/>
                    </a:moveTo>
                    <a:lnTo>
                      <a:pt x="648862" y="1000"/>
                    </a:lnTo>
                    <a:lnTo>
                      <a:pt x="648862" y="607488"/>
                    </a:lnTo>
                    <a:lnTo>
                      <a:pt x="565324" y="602889"/>
                    </a:lnTo>
                    <a:cubicBezTo>
                      <a:pt x="416198" y="594964"/>
                      <a:pt x="245641" y="585588"/>
                      <a:pt x="109910" y="567728"/>
                    </a:cubicBezTo>
                    <a:lnTo>
                      <a:pt x="0" y="549588"/>
                    </a:lnTo>
                    <a:lnTo>
                      <a:pt x="0" y="285982"/>
                    </a:lnTo>
                    <a:lnTo>
                      <a:pt x="9408" y="267295"/>
                    </a:lnTo>
                    <a:cubicBezTo>
                      <a:pt x="19993" y="231378"/>
                      <a:pt x="19026" y="183554"/>
                      <a:pt x="32123" y="161329"/>
                    </a:cubicBezTo>
                    <a:cubicBezTo>
                      <a:pt x="49585" y="131696"/>
                      <a:pt x="80806" y="115821"/>
                      <a:pt x="98798" y="120054"/>
                    </a:cubicBezTo>
                    <a:cubicBezTo>
                      <a:pt x="116790" y="124287"/>
                      <a:pt x="132136" y="149158"/>
                      <a:pt x="140073" y="186729"/>
                    </a:cubicBezTo>
                    <a:cubicBezTo>
                      <a:pt x="148010" y="224300"/>
                      <a:pt x="131077" y="308967"/>
                      <a:pt x="146423" y="345479"/>
                    </a:cubicBezTo>
                    <a:cubicBezTo>
                      <a:pt x="161769" y="381991"/>
                      <a:pt x="197884" y="400380"/>
                      <a:pt x="232148" y="415329"/>
                    </a:cubicBezTo>
                    <a:cubicBezTo>
                      <a:pt x="266412" y="430278"/>
                      <a:pt x="305438" y="434644"/>
                      <a:pt x="352005" y="435173"/>
                    </a:cubicBezTo>
                    <a:cubicBezTo>
                      <a:pt x="398572" y="435702"/>
                      <a:pt x="476623" y="432262"/>
                      <a:pt x="511548" y="418504"/>
                    </a:cubicBezTo>
                    <a:cubicBezTo>
                      <a:pt x="546473" y="404746"/>
                      <a:pt x="553088" y="396015"/>
                      <a:pt x="561555" y="352623"/>
                    </a:cubicBezTo>
                    <a:cubicBezTo>
                      <a:pt x="570022" y="309231"/>
                      <a:pt x="555866" y="212790"/>
                      <a:pt x="562348" y="158154"/>
                    </a:cubicBezTo>
                    <a:cubicBezTo>
                      <a:pt x="568830" y="103518"/>
                      <a:pt x="582192" y="50733"/>
                      <a:pt x="600448" y="24804"/>
                    </a:cubicBezTo>
                    <a:cubicBezTo>
                      <a:pt x="609576" y="11840"/>
                      <a:pt x="621614" y="3638"/>
                      <a:pt x="634281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E7EE"/>
                  </a:gs>
                  <a:gs pos="50000">
                    <a:srgbClr val="FBD1DE"/>
                  </a:gs>
                  <a:gs pos="100000">
                    <a:srgbClr val="F188A6"/>
                  </a:gs>
                </a:gsLst>
                <a:lin ang="5400000" scaled="0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36" name="任意多边形 2435"/>
              <p:cNvSpPr/>
              <p:nvPr/>
            </p:nvSpPr>
            <p:spPr>
              <a:xfrm>
                <a:off x="6090875" y="2333877"/>
                <a:ext cx="810000" cy="628491"/>
              </a:xfrm>
              <a:custGeom>
                <a:avLst/>
                <a:gdLst>
                  <a:gd name="connsiteX0" fmla="*/ 0 w 806025"/>
                  <a:gd name="connsiteY0" fmla="*/ 0 h 628491"/>
                  <a:gd name="connsiteX1" fmla="*/ 19423 w 806025"/>
                  <a:gd name="connsiteY1" fmla="*/ 1332 h 628491"/>
                  <a:gd name="connsiteX2" fmla="*/ 87686 w 806025"/>
                  <a:gd name="connsiteY2" fmla="*/ 87057 h 628491"/>
                  <a:gd name="connsiteX3" fmla="*/ 138486 w 806025"/>
                  <a:gd name="connsiteY3" fmla="*/ 353757 h 628491"/>
                  <a:gd name="connsiteX4" fmla="*/ 271836 w 806025"/>
                  <a:gd name="connsiteY4" fmla="*/ 461707 h 628491"/>
                  <a:gd name="connsiteX5" fmla="*/ 525836 w 806025"/>
                  <a:gd name="connsiteY5" fmla="*/ 496632 h 628491"/>
                  <a:gd name="connsiteX6" fmla="*/ 719511 w 806025"/>
                  <a:gd name="connsiteY6" fmla="*/ 468057 h 628491"/>
                  <a:gd name="connsiteX7" fmla="*/ 784896 w 806025"/>
                  <a:gd name="connsiteY7" fmla="*/ 435463 h 628491"/>
                  <a:gd name="connsiteX8" fmla="*/ 806025 w 806025"/>
                  <a:gd name="connsiteY8" fmla="*/ 414414 h 628491"/>
                  <a:gd name="connsiteX9" fmla="*/ 806025 w 806025"/>
                  <a:gd name="connsiteY9" fmla="*/ 615451 h 628491"/>
                  <a:gd name="connsiteX10" fmla="*/ 666528 w 806025"/>
                  <a:gd name="connsiteY10" fmla="*/ 625716 h 628491"/>
                  <a:gd name="connsiteX11" fmla="*/ 486148 w 806025"/>
                  <a:gd name="connsiteY11" fmla="*/ 628394 h 628491"/>
                  <a:gd name="connsiteX12" fmla="*/ 52760 w 806025"/>
                  <a:gd name="connsiteY12" fmla="*/ 609344 h 628491"/>
                  <a:gd name="connsiteX13" fmla="*/ 0 w 806025"/>
                  <a:gd name="connsiteY13" fmla="*/ 606440 h 628491"/>
                  <a:gd name="connsiteX14" fmla="*/ 0 w 806025"/>
                  <a:gd name="connsiteY14" fmla="*/ 0 h 628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06025" h="628491">
                    <a:moveTo>
                      <a:pt x="0" y="0"/>
                    </a:moveTo>
                    <a:lnTo>
                      <a:pt x="19423" y="1332"/>
                    </a:lnTo>
                    <a:cubicBezTo>
                      <a:pt x="42706" y="11915"/>
                      <a:pt x="67842" y="28320"/>
                      <a:pt x="87686" y="87057"/>
                    </a:cubicBezTo>
                    <a:cubicBezTo>
                      <a:pt x="107530" y="145795"/>
                      <a:pt x="107794" y="291315"/>
                      <a:pt x="138486" y="353757"/>
                    </a:cubicBezTo>
                    <a:cubicBezTo>
                      <a:pt x="169178" y="416199"/>
                      <a:pt x="207278" y="437895"/>
                      <a:pt x="271836" y="461707"/>
                    </a:cubicBezTo>
                    <a:cubicBezTo>
                      <a:pt x="336394" y="485519"/>
                      <a:pt x="451224" y="495574"/>
                      <a:pt x="525836" y="496632"/>
                    </a:cubicBezTo>
                    <a:cubicBezTo>
                      <a:pt x="600448" y="497690"/>
                      <a:pt x="671357" y="486049"/>
                      <a:pt x="719511" y="468057"/>
                    </a:cubicBezTo>
                    <a:cubicBezTo>
                      <a:pt x="743588" y="459061"/>
                      <a:pt x="767202" y="448445"/>
                      <a:pt x="784896" y="435463"/>
                    </a:cubicBezTo>
                    <a:lnTo>
                      <a:pt x="806025" y="414414"/>
                    </a:lnTo>
                    <a:lnTo>
                      <a:pt x="806025" y="615451"/>
                    </a:lnTo>
                    <a:lnTo>
                      <a:pt x="666528" y="625716"/>
                    </a:lnTo>
                    <a:cubicBezTo>
                      <a:pt x="610370" y="627998"/>
                      <a:pt x="550442" y="628791"/>
                      <a:pt x="486148" y="628394"/>
                    </a:cubicBezTo>
                    <a:cubicBezTo>
                      <a:pt x="357560" y="627600"/>
                      <a:pt x="224210" y="619663"/>
                      <a:pt x="52760" y="609344"/>
                    </a:cubicBezTo>
                    <a:lnTo>
                      <a:pt x="0" y="606440"/>
                    </a:lnTo>
                    <a:lnTo>
                      <a:pt x="0" y="0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FDE7EE"/>
                  </a:gs>
                  <a:gs pos="50000">
                    <a:srgbClr val="FBD1DE"/>
                  </a:gs>
                  <a:gs pos="100000">
                    <a:srgbClr val="F188A6"/>
                  </a:gs>
                </a:gsLst>
                <a:lin ang="5400000" scaled="0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37" name="任意多边形 2436"/>
              <p:cNvSpPr/>
              <p:nvPr/>
            </p:nvSpPr>
            <p:spPr>
              <a:xfrm>
                <a:off x="6755491" y="2415810"/>
                <a:ext cx="608400" cy="533251"/>
              </a:xfrm>
              <a:custGeom>
                <a:avLst/>
                <a:gdLst>
                  <a:gd name="connsiteX0" fmla="*/ 77914 w 605754"/>
                  <a:gd name="connsiteY0" fmla="*/ 360 h 533251"/>
                  <a:gd name="connsiteX1" fmla="*/ 187452 w 605754"/>
                  <a:gd name="connsiteY1" fmla="*/ 71797 h 533251"/>
                  <a:gd name="connsiteX2" fmla="*/ 289052 w 605754"/>
                  <a:gd name="connsiteY2" fmla="*/ 214672 h 533251"/>
                  <a:gd name="connsiteX3" fmla="*/ 400971 w 605754"/>
                  <a:gd name="connsiteY3" fmla="*/ 291666 h 533251"/>
                  <a:gd name="connsiteX4" fmla="*/ 552577 w 605754"/>
                  <a:gd name="connsiteY4" fmla="*/ 268647 h 533251"/>
                  <a:gd name="connsiteX5" fmla="*/ 594795 w 605754"/>
                  <a:gd name="connsiteY5" fmla="*/ 220179 h 533251"/>
                  <a:gd name="connsiteX6" fmla="*/ 605754 w 605754"/>
                  <a:gd name="connsiteY6" fmla="*/ 184179 h 533251"/>
                  <a:gd name="connsiteX7" fmla="*/ 605754 w 605754"/>
                  <a:gd name="connsiteY7" fmla="*/ 422271 h 533251"/>
                  <a:gd name="connsiteX8" fmla="*/ 604666 w 605754"/>
                  <a:gd name="connsiteY8" fmla="*/ 422633 h 533251"/>
                  <a:gd name="connsiteX9" fmla="*/ 414464 w 605754"/>
                  <a:gd name="connsiteY9" fmla="*/ 479784 h 533251"/>
                  <a:gd name="connsiteX10" fmla="*/ 162052 w 605754"/>
                  <a:gd name="connsiteY10" fmla="*/ 532172 h 533251"/>
                  <a:gd name="connsiteX11" fmla="*/ 147391 w 605754"/>
                  <a:gd name="connsiteY11" fmla="*/ 533251 h 533251"/>
                  <a:gd name="connsiteX12" fmla="*/ 147391 w 605754"/>
                  <a:gd name="connsiteY12" fmla="*/ 322219 h 533251"/>
                  <a:gd name="connsiteX13" fmla="*/ 152527 w 605754"/>
                  <a:gd name="connsiteY13" fmla="*/ 306747 h 533251"/>
                  <a:gd name="connsiteX14" fmla="*/ 62040 w 605754"/>
                  <a:gd name="connsiteY14" fmla="*/ 164666 h 533251"/>
                  <a:gd name="connsiteX15" fmla="*/ 127 w 605754"/>
                  <a:gd name="connsiteY15" fmla="*/ 49572 h 533251"/>
                  <a:gd name="connsiteX16" fmla="*/ 77914 w 605754"/>
                  <a:gd name="connsiteY16" fmla="*/ 360 h 533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05754" h="533251">
                    <a:moveTo>
                      <a:pt x="77914" y="360"/>
                    </a:moveTo>
                    <a:cubicBezTo>
                      <a:pt x="109135" y="4064"/>
                      <a:pt x="152262" y="36078"/>
                      <a:pt x="187452" y="71797"/>
                    </a:cubicBezTo>
                    <a:cubicBezTo>
                      <a:pt x="222642" y="107516"/>
                      <a:pt x="253466" y="178027"/>
                      <a:pt x="289052" y="214672"/>
                    </a:cubicBezTo>
                    <a:cubicBezTo>
                      <a:pt x="324638" y="251317"/>
                      <a:pt x="357050" y="282670"/>
                      <a:pt x="400971" y="291666"/>
                    </a:cubicBezTo>
                    <a:cubicBezTo>
                      <a:pt x="444892" y="300662"/>
                      <a:pt x="517255" y="290475"/>
                      <a:pt x="552577" y="268647"/>
                    </a:cubicBezTo>
                    <a:cubicBezTo>
                      <a:pt x="570238" y="257733"/>
                      <a:pt x="584525" y="239874"/>
                      <a:pt x="594795" y="220179"/>
                    </a:cubicBezTo>
                    <a:lnTo>
                      <a:pt x="605754" y="184179"/>
                    </a:lnTo>
                    <a:lnTo>
                      <a:pt x="605754" y="422271"/>
                    </a:lnTo>
                    <a:lnTo>
                      <a:pt x="604666" y="422633"/>
                    </a:lnTo>
                    <a:cubicBezTo>
                      <a:pt x="535312" y="444859"/>
                      <a:pt x="468439" y="464703"/>
                      <a:pt x="414464" y="479784"/>
                    </a:cubicBezTo>
                    <a:cubicBezTo>
                      <a:pt x="306514" y="509947"/>
                      <a:pt x="260477" y="521060"/>
                      <a:pt x="162052" y="532172"/>
                    </a:cubicBezTo>
                    <a:lnTo>
                      <a:pt x="147391" y="533251"/>
                    </a:lnTo>
                    <a:lnTo>
                      <a:pt x="147391" y="322219"/>
                    </a:lnTo>
                    <a:lnTo>
                      <a:pt x="152527" y="306747"/>
                    </a:lnTo>
                    <a:cubicBezTo>
                      <a:pt x="153321" y="269838"/>
                      <a:pt x="87440" y="207528"/>
                      <a:pt x="62040" y="164666"/>
                    </a:cubicBezTo>
                    <a:cubicBezTo>
                      <a:pt x="36640" y="121804"/>
                      <a:pt x="-2519" y="76956"/>
                      <a:pt x="127" y="49572"/>
                    </a:cubicBezTo>
                    <a:cubicBezTo>
                      <a:pt x="2773" y="22188"/>
                      <a:pt x="46693" y="-3344"/>
                      <a:pt x="77914" y="3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E7EE"/>
                  </a:gs>
                  <a:gs pos="50000">
                    <a:srgbClr val="FBD1DE"/>
                  </a:gs>
                  <a:gs pos="100000">
                    <a:srgbClr val="F188A6"/>
                  </a:gs>
                </a:gsLst>
                <a:lin ang="5400000" scaled="0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38" name="任意多边形 2437"/>
              <p:cNvSpPr/>
              <p:nvPr/>
            </p:nvSpPr>
            <p:spPr>
              <a:xfrm>
                <a:off x="5128119" y="2630529"/>
                <a:ext cx="316800" cy="255861"/>
              </a:xfrm>
              <a:custGeom>
                <a:avLst/>
                <a:gdLst>
                  <a:gd name="connsiteX0" fmla="*/ 311074 w 311074"/>
                  <a:gd name="connsiteY0" fmla="*/ 0 h 255861"/>
                  <a:gd name="connsiteX1" fmla="*/ 311074 w 311074"/>
                  <a:gd name="connsiteY1" fmla="*/ 255861 h 255861"/>
                  <a:gd name="connsiteX2" fmla="*/ 222703 w 311074"/>
                  <a:gd name="connsiteY2" fmla="*/ 241276 h 255861"/>
                  <a:gd name="connsiteX3" fmla="*/ 37817 w 311074"/>
                  <a:gd name="connsiteY3" fmla="*/ 200925 h 255861"/>
                  <a:gd name="connsiteX4" fmla="*/ 0 w 311074"/>
                  <a:gd name="connsiteY4" fmla="*/ 191326 h 255861"/>
                  <a:gd name="connsiteX5" fmla="*/ 0 w 311074"/>
                  <a:gd name="connsiteY5" fmla="*/ 8607 h 255861"/>
                  <a:gd name="connsiteX6" fmla="*/ 8758 w 311074"/>
                  <a:gd name="connsiteY6" fmla="*/ 27629 h 255861"/>
                  <a:gd name="connsiteX7" fmla="*/ 26915 w 311074"/>
                  <a:gd name="connsiteY7" fmla="*/ 44409 h 255861"/>
                  <a:gd name="connsiteX8" fmla="*/ 177728 w 311074"/>
                  <a:gd name="connsiteY8" fmla="*/ 58696 h 255861"/>
                  <a:gd name="connsiteX9" fmla="*/ 308697 w 311074"/>
                  <a:gd name="connsiteY9" fmla="*/ 4721 h 255861"/>
                  <a:gd name="connsiteX10" fmla="*/ 311074 w 311074"/>
                  <a:gd name="connsiteY10" fmla="*/ 0 h 255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1074" h="255861">
                    <a:moveTo>
                      <a:pt x="311074" y="0"/>
                    </a:moveTo>
                    <a:lnTo>
                      <a:pt x="311074" y="255861"/>
                    </a:lnTo>
                    <a:lnTo>
                      <a:pt x="222703" y="241276"/>
                    </a:lnTo>
                    <a:cubicBezTo>
                      <a:pt x="157112" y="228496"/>
                      <a:pt x="94353" y="214543"/>
                      <a:pt x="37817" y="200925"/>
                    </a:cubicBezTo>
                    <a:lnTo>
                      <a:pt x="0" y="191326"/>
                    </a:lnTo>
                    <a:lnTo>
                      <a:pt x="0" y="8607"/>
                    </a:lnTo>
                    <a:lnTo>
                      <a:pt x="8758" y="27629"/>
                    </a:lnTo>
                    <a:cubicBezTo>
                      <a:pt x="13496" y="34306"/>
                      <a:pt x="19540" y="40044"/>
                      <a:pt x="26915" y="44409"/>
                    </a:cubicBezTo>
                    <a:cubicBezTo>
                      <a:pt x="56416" y="61872"/>
                      <a:pt x="130764" y="65311"/>
                      <a:pt x="177728" y="58696"/>
                    </a:cubicBezTo>
                    <a:cubicBezTo>
                      <a:pt x="224692" y="52081"/>
                      <a:pt x="280519" y="36471"/>
                      <a:pt x="308697" y="4721"/>
                    </a:cubicBezTo>
                    <a:lnTo>
                      <a:pt x="311074" y="0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FDE7EE"/>
                  </a:gs>
                  <a:gs pos="50000">
                    <a:srgbClr val="FBD1DE"/>
                  </a:gs>
                  <a:gs pos="100000">
                    <a:srgbClr val="F188A6"/>
                  </a:gs>
                </a:gsLst>
                <a:lin ang="5400000" scaled="0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39" name="任意多边形 2438"/>
              <p:cNvSpPr/>
              <p:nvPr/>
            </p:nvSpPr>
            <p:spPr>
              <a:xfrm>
                <a:off x="4441912" y="1857589"/>
                <a:ext cx="3755258" cy="672407"/>
              </a:xfrm>
              <a:custGeom>
                <a:avLst/>
                <a:gdLst>
                  <a:gd name="connsiteX0" fmla="*/ 3420529 w 3755258"/>
                  <a:gd name="connsiteY0" fmla="*/ 678 h 672407"/>
                  <a:gd name="connsiteX1" fmla="*/ 3554326 w 3755258"/>
                  <a:gd name="connsiteY1" fmla="*/ 9310 h 672407"/>
                  <a:gd name="connsiteX2" fmla="*/ 3709107 w 3755258"/>
                  <a:gd name="connsiteY2" fmla="*/ 118848 h 672407"/>
                  <a:gd name="connsiteX3" fmla="*/ 3754351 w 3755258"/>
                  <a:gd name="connsiteY3" fmla="*/ 342685 h 672407"/>
                  <a:gd name="connsiteX4" fmla="*/ 3678151 w 3755258"/>
                  <a:gd name="connsiteY4" fmla="*/ 561760 h 672407"/>
                  <a:gd name="connsiteX5" fmla="*/ 3643772 w 3755258"/>
                  <a:gd name="connsiteY5" fmla="*/ 610985 h 672407"/>
                  <a:gd name="connsiteX6" fmla="*/ 3632551 w 3755258"/>
                  <a:gd name="connsiteY6" fmla="*/ 624135 h 672407"/>
                  <a:gd name="connsiteX7" fmla="*/ 3632551 w 3755258"/>
                  <a:gd name="connsiteY7" fmla="*/ 342621 h 672407"/>
                  <a:gd name="connsiteX8" fmla="*/ 3631992 w 3755258"/>
                  <a:gd name="connsiteY8" fmla="*/ 342621 h 672407"/>
                  <a:gd name="connsiteX9" fmla="*/ 3632114 w 3755258"/>
                  <a:gd name="connsiteY9" fmla="*/ 330780 h 672407"/>
                  <a:gd name="connsiteX10" fmla="*/ 3520989 w 3755258"/>
                  <a:gd name="connsiteY10" fmla="*/ 126786 h 672407"/>
                  <a:gd name="connsiteX11" fmla="*/ 3406689 w 3755258"/>
                  <a:gd name="connsiteY11" fmla="*/ 53761 h 672407"/>
                  <a:gd name="connsiteX12" fmla="*/ 3385754 w 3755258"/>
                  <a:gd name="connsiteY12" fmla="*/ 53711 h 672407"/>
                  <a:gd name="connsiteX13" fmla="*/ 3343189 w 3755258"/>
                  <a:gd name="connsiteY13" fmla="*/ 88686 h 672407"/>
                  <a:gd name="connsiteX14" fmla="*/ 3343189 w 3755258"/>
                  <a:gd name="connsiteY14" fmla="*/ 174411 h 672407"/>
                  <a:gd name="connsiteX15" fmla="*/ 3392401 w 3755258"/>
                  <a:gd name="connsiteY15" fmla="*/ 262518 h 672407"/>
                  <a:gd name="connsiteX16" fmla="*/ 3365414 w 3755258"/>
                  <a:gd name="connsiteY16" fmla="*/ 310936 h 672407"/>
                  <a:gd name="connsiteX17" fmla="*/ 3289214 w 3755258"/>
                  <a:gd name="connsiteY17" fmla="*/ 272042 h 672407"/>
                  <a:gd name="connsiteX18" fmla="*/ 3152689 w 3755258"/>
                  <a:gd name="connsiteY18" fmla="*/ 155361 h 672407"/>
                  <a:gd name="connsiteX19" fmla="*/ 3047914 w 3755258"/>
                  <a:gd name="connsiteY19" fmla="*/ 136311 h 672407"/>
                  <a:gd name="connsiteX20" fmla="*/ 3041564 w 3755258"/>
                  <a:gd name="connsiteY20" fmla="*/ 199811 h 672407"/>
                  <a:gd name="connsiteX21" fmla="*/ 3089189 w 3755258"/>
                  <a:gd name="connsiteY21" fmla="*/ 288711 h 672407"/>
                  <a:gd name="connsiteX22" fmla="*/ 3047914 w 3755258"/>
                  <a:gd name="connsiteY22" fmla="*/ 342686 h 672407"/>
                  <a:gd name="connsiteX23" fmla="*/ 2957426 w 3755258"/>
                  <a:gd name="connsiteY23" fmla="*/ 278392 h 672407"/>
                  <a:gd name="connsiteX24" fmla="*/ 2847889 w 3755258"/>
                  <a:gd name="connsiteY24" fmla="*/ 193461 h 672407"/>
                  <a:gd name="connsiteX25" fmla="*/ 2673264 w 3755258"/>
                  <a:gd name="connsiteY25" fmla="*/ 218861 h 672407"/>
                  <a:gd name="connsiteX26" fmla="*/ 2551821 w 3755258"/>
                  <a:gd name="connsiteY26" fmla="*/ 269661 h 672407"/>
                  <a:gd name="connsiteX27" fmla="*/ 2555789 w 3755258"/>
                  <a:gd name="connsiteY27" fmla="*/ 380786 h 672407"/>
                  <a:gd name="connsiteX28" fmla="*/ 2533564 w 3755258"/>
                  <a:gd name="connsiteY28" fmla="*/ 479211 h 672407"/>
                  <a:gd name="connsiteX29" fmla="*/ 2476414 w 3755258"/>
                  <a:gd name="connsiteY29" fmla="*/ 482386 h 672407"/>
                  <a:gd name="connsiteX30" fmla="*/ 2431964 w 3755258"/>
                  <a:gd name="connsiteY30" fmla="*/ 377611 h 672407"/>
                  <a:gd name="connsiteX31" fmla="*/ 2368464 w 3755258"/>
                  <a:gd name="connsiteY31" fmla="*/ 263311 h 672407"/>
                  <a:gd name="connsiteX32" fmla="*/ 2266864 w 3755258"/>
                  <a:gd name="connsiteY32" fmla="*/ 253786 h 672407"/>
                  <a:gd name="connsiteX33" fmla="*/ 2057314 w 3755258"/>
                  <a:gd name="connsiteY33" fmla="*/ 279186 h 672407"/>
                  <a:gd name="connsiteX34" fmla="*/ 2035089 w 3755258"/>
                  <a:gd name="connsiteY34" fmla="*/ 349036 h 672407"/>
                  <a:gd name="connsiteX35" fmla="*/ 2057314 w 3755258"/>
                  <a:gd name="connsiteY35" fmla="*/ 488736 h 672407"/>
                  <a:gd name="connsiteX36" fmla="*/ 2000164 w 3755258"/>
                  <a:gd name="connsiteY36" fmla="*/ 551442 h 672407"/>
                  <a:gd name="connsiteX37" fmla="*/ 1920789 w 3755258"/>
                  <a:gd name="connsiteY37" fmla="*/ 422061 h 672407"/>
                  <a:gd name="connsiteX38" fmla="*/ 1844589 w 3755258"/>
                  <a:gd name="connsiteY38" fmla="*/ 320461 h 672407"/>
                  <a:gd name="connsiteX39" fmla="*/ 1650914 w 3755258"/>
                  <a:gd name="connsiteY39" fmla="*/ 314111 h 672407"/>
                  <a:gd name="connsiteX40" fmla="*/ 1425489 w 3755258"/>
                  <a:gd name="connsiteY40" fmla="*/ 336336 h 672407"/>
                  <a:gd name="connsiteX41" fmla="*/ 1339764 w 3755258"/>
                  <a:gd name="connsiteY41" fmla="*/ 418886 h 672407"/>
                  <a:gd name="connsiteX42" fmla="*/ 1313570 w 3755258"/>
                  <a:gd name="connsiteY42" fmla="*/ 573667 h 672407"/>
                  <a:gd name="connsiteX43" fmla="*/ 1249276 w 3755258"/>
                  <a:gd name="connsiteY43" fmla="*/ 614149 h 672407"/>
                  <a:gd name="connsiteX44" fmla="*/ 1212764 w 3755258"/>
                  <a:gd name="connsiteY44" fmla="*/ 533186 h 672407"/>
                  <a:gd name="connsiteX45" fmla="*/ 1169902 w 3755258"/>
                  <a:gd name="connsiteY45" fmla="*/ 362530 h 672407"/>
                  <a:gd name="connsiteX46" fmla="*/ 1085764 w 3755258"/>
                  <a:gd name="connsiteY46" fmla="*/ 273629 h 672407"/>
                  <a:gd name="connsiteX47" fmla="*/ 1003214 w 3755258"/>
                  <a:gd name="connsiteY47" fmla="*/ 356974 h 672407"/>
                  <a:gd name="connsiteX48" fmla="*/ 916695 w 3755258"/>
                  <a:gd name="connsiteY48" fmla="*/ 427617 h 672407"/>
                  <a:gd name="connsiteX49" fmla="*/ 888914 w 3755258"/>
                  <a:gd name="connsiteY49" fmla="*/ 380786 h 672407"/>
                  <a:gd name="connsiteX50" fmla="*/ 865101 w 3755258"/>
                  <a:gd name="connsiteY50" fmla="*/ 261724 h 672407"/>
                  <a:gd name="connsiteX51" fmla="*/ 753183 w 3755258"/>
                  <a:gd name="connsiteY51" fmla="*/ 245848 h 672407"/>
                  <a:gd name="connsiteX52" fmla="*/ 624596 w 3755258"/>
                  <a:gd name="connsiteY52" fmla="*/ 336336 h 672407"/>
                  <a:gd name="connsiteX53" fmla="*/ 514264 w 3755258"/>
                  <a:gd name="connsiteY53" fmla="*/ 450636 h 672407"/>
                  <a:gd name="connsiteX54" fmla="*/ 453939 w 3755258"/>
                  <a:gd name="connsiteY54" fmla="*/ 422061 h 672407"/>
                  <a:gd name="connsiteX55" fmla="*/ 466639 w 3755258"/>
                  <a:gd name="connsiteY55" fmla="*/ 298236 h 672407"/>
                  <a:gd name="connsiteX56" fmla="*/ 409489 w 3755258"/>
                  <a:gd name="connsiteY56" fmla="*/ 244261 h 672407"/>
                  <a:gd name="connsiteX57" fmla="*/ 228514 w 3755258"/>
                  <a:gd name="connsiteY57" fmla="*/ 326811 h 672407"/>
                  <a:gd name="connsiteX58" fmla="*/ 142789 w 3755258"/>
                  <a:gd name="connsiteY58" fmla="*/ 444286 h 672407"/>
                  <a:gd name="connsiteX59" fmla="*/ 140129 w 3755258"/>
                  <a:gd name="connsiteY59" fmla="*/ 474169 h 672407"/>
                  <a:gd name="connsiteX60" fmla="*/ 142129 w 3755258"/>
                  <a:gd name="connsiteY60" fmla="*/ 486505 h 672407"/>
                  <a:gd name="connsiteX61" fmla="*/ 142129 w 3755258"/>
                  <a:gd name="connsiteY61" fmla="*/ 672407 h 672407"/>
                  <a:gd name="connsiteX62" fmla="*/ 126498 w 3755258"/>
                  <a:gd name="connsiteY62" fmla="*/ 657271 h 672407"/>
                  <a:gd name="connsiteX63" fmla="*/ 11026 w 3755258"/>
                  <a:gd name="connsiteY63" fmla="*/ 509373 h 672407"/>
                  <a:gd name="connsiteX64" fmla="*/ 32457 w 3755258"/>
                  <a:gd name="connsiteY64" fmla="*/ 321254 h 672407"/>
                  <a:gd name="connsiteX65" fmla="*/ 177713 w 3755258"/>
                  <a:gd name="connsiteY65" fmla="*/ 185523 h 672407"/>
                  <a:gd name="connsiteX66" fmla="*/ 492038 w 3755258"/>
                  <a:gd name="connsiteY66" fmla="*/ 137898 h 672407"/>
                  <a:gd name="connsiteX67" fmla="*/ 954001 w 3755258"/>
                  <a:gd name="connsiteY67" fmla="*/ 190285 h 672407"/>
                  <a:gd name="connsiteX68" fmla="*/ 1596938 w 3755258"/>
                  <a:gd name="connsiteY68" fmla="*/ 199810 h 672407"/>
                  <a:gd name="connsiteX69" fmla="*/ 2401801 w 3755258"/>
                  <a:gd name="connsiteY69" fmla="*/ 175998 h 672407"/>
                  <a:gd name="connsiteX70" fmla="*/ 2968538 w 3755258"/>
                  <a:gd name="connsiteY70" fmla="*/ 80748 h 672407"/>
                  <a:gd name="connsiteX71" fmla="*/ 3268576 w 3755258"/>
                  <a:gd name="connsiteY71" fmla="*/ 14073 h 672407"/>
                  <a:gd name="connsiteX72" fmla="*/ 3420529 w 3755258"/>
                  <a:gd name="connsiteY72" fmla="*/ 678 h 672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3755258" h="672407">
                    <a:moveTo>
                      <a:pt x="3420529" y="678"/>
                    </a:moveTo>
                    <a:cubicBezTo>
                      <a:pt x="3470585" y="-1207"/>
                      <a:pt x="3517615" y="579"/>
                      <a:pt x="3554326" y="9310"/>
                    </a:cubicBezTo>
                    <a:cubicBezTo>
                      <a:pt x="3627748" y="26773"/>
                      <a:pt x="3675770" y="63285"/>
                      <a:pt x="3709107" y="118848"/>
                    </a:cubicBezTo>
                    <a:cubicBezTo>
                      <a:pt x="3742445" y="174410"/>
                      <a:pt x="3759510" y="268866"/>
                      <a:pt x="3754351" y="342685"/>
                    </a:cubicBezTo>
                    <a:cubicBezTo>
                      <a:pt x="3749192" y="416504"/>
                      <a:pt x="3721807" y="494291"/>
                      <a:pt x="3678151" y="561760"/>
                    </a:cubicBezTo>
                    <a:cubicBezTo>
                      <a:pt x="3667237" y="578627"/>
                      <a:pt x="3655976" y="594999"/>
                      <a:pt x="3643772" y="610985"/>
                    </a:cubicBezTo>
                    <a:lnTo>
                      <a:pt x="3632551" y="624135"/>
                    </a:lnTo>
                    <a:lnTo>
                      <a:pt x="3632551" y="342621"/>
                    </a:lnTo>
                    <a:lnTo>
                      <a:pt x="3631992" y="342621"/>
                    </a:lnTo>
                    <a:lnTo>
                      <a:pt x="3632114" y="330780"/>
                    </a:lnTo>
                    <a:cubicBezTo>
                      <a:pt x="3622589" y="276805"/>
                      <a:pt x="3558560" y="172956"/>
                      <a:pt x="3520989" y="126786"/>
                    </a:cubicBezTo>
                    <a:cubicBezTo>
                      <a:pt x="3483418" y="80616"/>
                      <a:pt x="3436322" y="60111"/>
                      <a:pt x="3406689" y="53761"/>
                    </a:cubicBezTo>
                    <a:cubicBezTo>
                      <a:pt x="3399281" y="52174"/>
                      <a:pt x="3392270" y="52306"/>
                      <a:pt x="3385754" y="53711"/>
                    </a:cubicBezTo>
                    <a:cubicBezTo>
                      <a:pt x="3366208" y="57928"/>
                      <a:pt x="3351126" y="73605"/>
                      <a:pt x="3343189" y="88686"/>
                    </a:cubicBezTo>
                    <a:cubicBezTo>
                      <a:pt x="3332606" y="108794"/>
                      <a:pt x="3334987" y="145439"/>
                      <a:pt x="3343189" y="174411"/>
                    </a:cubicBezTo>
                    <a:cubicBezTo>
                      <a:pt x="3351391" y="203383"/>
                      <a:pt x="3388697" y="239764"/>
                      <a:pt x="3392401" y="262518"/>
                    </a:cubicBezTo>
                    <a:cubicBezTo>
                      <a:pt x="3396105" y="285272"/>
                      <a:pt x="3382612" y="309349"/>
                      <a:pt x="3365414" y="310936"/>
                    </a:cubicBezTo>
                    <a:cubicBezTo>
                      <a:pt x="3348216" y="312523"/>
                      <a:pt x="3324668" y="297971"/>
                      <a:pt x="3289214" y="272042"/>
                    </a:cubicBezTo>
                    <a:cubicBezTo>
                      <a:pt x="3253760" y="246113"/>
                      <a:pt x="3192906" y="177983"/>
                      <a:pt x="3152689" y="155361"/>
                    </a:cubicBezTo>
                    <a:cubicBezTo>
                      <a:pt x="3112472" y="132739"/>
                      <a:pt x="3066435" y="128903"/>
                      <a:pt x="3047914" y="136311"/>
                    </a:cubicBezTo>
                    <a:cubicBezTo>
                      <a:pt x="3029393" y="143719"/>
                      <a:pt x="3034685" y="174411"/>
                      <a:pt x="3041564" y="199811"/>
                    </a:cubicBezTo>
                    <a:cubicBezTo>
                      <a:pt x="3048443" y="225211"/>
                      <a:pt x="3088131" y="264899"/>
                      <a:pt x="3089189" y="288711"/>
                    </a:cubicBezTo>
                    <a:cubicBezTo>
                      <a:pt x="3090247" y="312523"/>
                      <a:pt x="3069875" y="344406"/>
                      <a:pt x="3047914" y="342686"/>
                    </a:cubicBezTo>
                    <a:cubicBezTo>
                      <a:pt x="3025954" y="340966"/>
                      <a:pt x="2990763" y="303263"/>
                      <a:pt x="2957426" y="278392"/>
                    </a:cubicBezTo>
                    <a:cubicBezTo>
                      <a:pt x="2924089" y="253521"/>
                      <a:pt x="2895249" y="203383"/>
                      <a:pt x="2847889" y="193461"/>
                    </a:cubicBezTo>
                    <a:cubicBezTo>
                      <a:pt x="2800529" y="183539"/>
                      <a:pt x="2722609" y="206161"/>
                      <a:pt x="2673264" y="218861"/>
                    </a:cubicBezTo>
                    <a:cubicBezTo>
                      <a:pt x="2623919" y="231561"/>
                      <a:pt x="2571400" y="242674"/>
                      <a:pt x="2551821" y="269661"/>
                    </a:cubicBezTo>
                    <a:cubicBezTo>
                      <a:pt x="2532242" y="296648"/>
                      <a:pt x="2558832" y="345861"/>
                      <a:pt x="2555789" y="380786"/>
                    </a:cubicBezTo>
                    <a:cubicBezTo>
                      <a:pt x="2552746" y="415711"/>
                      <a:pt x="2546793" y="462278"/>
                      <a:pt x="2533564" y="479211"/>
                    </a:cubicBezTo>
                    <a:cubicBezTo>
                      <a:pt x="2520335" y="496144"/>
                      <a:pt x="2493347" y="499319"/>
                      <a:pt x="2476414" y="482386"/>
                    </a:cubicBezTo>
                    <a:cubicBezTo>
                      <a:pt x="2459481" y="465453"/>
                      <a:pt x="2449956" y="414123"/>
                      <a:pt x="2431964" y="377611"/>
                    </a:cubicBezTo>
                    <a:cubicBezTo>
                      <a:pt x="2413972" y="341099"/>
                      <a:pt x="2395981" y="283948"/>
                      <a:pt x="2368464" y="263311"/>
                    </a:cubicBezTo>
                    <a:cubicBezTo>
                      <a:pt x="2340947" y="242674"/>
                      <a:pt x="2318722" y="251140"/>
                      <a:pt x="2266864" y="253786"/>
                    </a:cubicBezTo>
                    <a:cubicBezTo>
                      <a:pt x="2215006" y="256432"/>
                      <a:pt x="2095943" y="263311"/>
                      <a:pt x="2057314" y="279186"/>
                    </a:cubicBezTo>
                    <a:cubicBezTo>
                      <a:pt x="2018685" y="295061"/>
                      <a:pt x="2035089" y="314111"/>
                      <a:pt x="2035089" y="349036"/>
                    </a:cubicBezTo>
                    <a:cubicBezTo>
                      <a:pt x="2035089" y="383961"/>
                      <a:pt x="2063135" y="455002"/>
                      <a:pt x="2057314" y="488736"/>
                    </a:cubicBezTo>
                    <a:cubicBezTo>
                      <a:pt x="2051493" y="522470"/>
                      <a:pt x="2022918" y="562554"/>
                      <a:pt x="2000164" y="551442"/>
                    </a:cubicBezTo>
                    <a:cubicBezTo>
                      <a:pt x="1977410" y="540330"/>
                      <a:pt x="1946718" y="460558"/>
                      <a:pt x="1920789" y="422061"/>
                    </a:cubicBezTo>
                    <a:cubicBezTo>
                      <a:pt x="1894860" y="383564"/>
                      <a:pt x="1889568" y="338453"/>
                      <a:pt x="1844589" y="320461"/>
                    </a:cubicBezTo>
                    <a:cubicBezTo>
                      <a:pt x="1799610" y="302469"/>
                      <a:pt x="1720764" y="311465"/>
                      <a:pt x="1650914" y="314111"/>
                    </a:cubicBezTo>
                    <a:cubicBezTo>
                      <a:pt x="1581064" y="316757"/>
                      <a:pt x="1477347" y="318873"/>
                      <a:pt x="1425489" y="336336"/>
                    </a:cubicBezTo>
                    <a:cubicBezTo>
                      <a:pt x="1373631" y="353798"/>
                      <a:pt x="1358417" y="379331"/>
                      <a:pt x="1339764" y="418886"/>
                    </a:cubicBezTo>
                    <a:cubicBezTo>
                      <a:pt x="1321111" y="458441"/>
                      <a:pt x="1328651" y="541123"/>
                      <a:pt x="1313570" y="573667"/>
                    </a:cubicBezTo>
                    <a:cubicBezTo>
                      <a:pt x="1298489" y="606211"/>
                      <a:pt x="1266077" y="620896"/>
                      <a:pt x="1249276" y="614149"/>
                    </a:cubicBezTo>
                    <a:cubicBezTo>
                      <a:pt x="1232475" y="607402"/>
                      <a:pt x="1225993" y="575122"/>
                      <a:pt x="1212764" y="533186"/>
                    </a:cubicBezTo>
                    <a:cubicBezTo>
                      <a:pt x="1199535" y="491250"/>
                      <a:pt x="1191069" y="405789"/>
                      <a:pt x="1169902" y="362530"/>
                    </a:cubicBezTo>
                    <a:cubicBezTo>
                      <a:pt x="1148735" y="319271"/>
                      <a:pt x="1113545" y="274555"/>
                      <a:pt x="1085764" y="273629"/>
                    </a:cubicBezTo>
                    <a:cubicBezTo>
                      <a:pt x="1057983" y="272703"/>
                      <a:pt x="1031392" y="331309"/>
                      <a:pt x="1003214" y="356974"/>
                    </a:cubicBezTo>
                    <a:cubicBezTo>
                      <a:pt x="975036" y="382639"/>
                      <a:pt x="935745" y="423648"/>
                      <a:pt x="916695" y="427617"/>
                    </a:cubicBezTo>
                    <a:cubicBezTo>
                      <a:pt x="897645" y="431586"/>
                      <a:pt x="897513" y="408435"/>
                      <a:pt x="888914" y="380786"/>
                    </a:cubicBezTo>
                    <a:cubicBezTo>
                      <a:pt x="880315" y="353137"/>
                      <a:pt x="887723" y="284214"/>
                      <a:pt x="865101" y="261724"/>
                    </a:cubicBezTo>
                    <a:cubicBezTo>
                      <a:pt x="842479" y="239234"/>
                      <a:pt x="793267" y="233413"/>
                      <a:pt x="753183" y="245848"/>
                    </a:cubicBezTo>
                    <a:cubicBezTo>
                      <a:pt x="713099" y="258283"/>
                      <a:pt x="664416" y="302205"/>
                      <a:pt x="624596" y="336336"/>
                    </a:cubicBezTo>
                    <a:cubicBezTo>
                      <a:pt x="584776" y="370467"/>
                      <a:pt x="542707" y="436349"/>
                      <a:pt x="514264" y="450636"/>
                    </a:cubicBezTo>
                    <a:cubicBezTo>
                      <a:pt x="485821" y="464924"/>
                      <a:pt x="461876" y="447461"/>
                      <a:pt x="453939" y="422061"/>
                    </a:cubicBezTo>
                    <a:cubicBezTo>
                      <a:pt x="446002" y="396661"/>
                      <a:pt x="474047" y="327869"/>
                      <a:pt x="466639" y="298236"/>
                    </a:cubicBezTo>
                    <a:cubicBezTo>
                      <a:pt x="459231" y="268603"/>
                      <a:pt x="449176" y="239498"/>
                      <a:pt x="409489" y="244261"/>
                    </a:cubicBezTo>
                    <a:cubicBezTo>
                      <a:pt x="369801" y="249023"/>
                      <a:pt x="272964" y="293474"/>
                      <a:pt x="228514" y="326811"/>
                    </a:cubicBezTo>
                    <a:cubicBezTo>
                      <a:pt x="184064" y="360148"/>
                      <a:pt x="151917" y="407377"/>
                      <a:pt x="142789" y="444286"/>
                    </a:cubicBezTo>
                    <a:cubicBezTo>
                      <a:pt x="140507" y="453513"/>
                      <a:pt x="139680" y="463766"/>
                      <a:pt x="140129" y="474169"/>
                    </a:cubicBezTo>
                    <a:lnTo>
                      <a:pt x="142129" y="486505"/>
                    </a:lnTo>
                    <a:lnTo>
                      <a:pt x="142129" y="672407"/>
                    </a:lnTo>
                    <a:lnTo>
                      <a:pt x="126498" y="657271"/>
                    </a:lnTo>
                    <a:cubicBezTo>
                      <a:pt x="78296" y="609981"/>
                      <a:pt x="28588" y="556998"/>
                      <a:pt x="11026" y="509373"/>
                    </a:cubicBezTo>
                    <a:cubicBezTo>
                      <a:pt x="-12390" y="445873"/>
                      <a:pt x="4676" y="375229"/>
                      <a:pt x="32457" y="321254"/>
                    </a:cubicBezTo>
                    <a:cubicBezTo>
                      <a:pt x="60238" y="267279"/>
                      <a:pt x="101116" y="216082"/>
                      <a:pt x="177713" y="185523"/>
                    </a:cubicBezTo>
                    <a:cubicBezTo>
                      <a:pt x="254310" y="154964"/>
                      <a:pt x="362657" y="137104"/>
                      <a:pt x="492038" y="137898"/>
                    </a:cubicBezTo>
                    <a:cubicBezTo>
                      <a:pt x="621419" y="138692"/>
                      <a:pt x="769851" y="179966"/>
                      <a:pt x="954001" y="190285"/>
                    </a:cubicBezTo>
                    <a:cubicBezTo>
                      <a:pt x="1138151" y="200604"/>
                      <a:pt x="1355638" y="202191"/>
                      <a:pt x="1596938" y="199810"/>
                    </a:cubicBezTo>
                    <a:cubicBezTo>
                      <a:pt x="1596938" y="199810"/>
                      <a:pt x="2173201" y="195842"/>
                      <a:pt x="2401801" y="175998"/>
                    </a:cubicBezTo>
                    <a:cubicBezTo>
                      <a:pt x="2630401" y="156154"/>
                      <a:pt x="2824076" y="107735"/>
                      <a:pt x="2968538" y="80748"/>
                    </a:cubicBezTo>
                    <a:cubicBezTo>
                      <a:pt x="3113000" y="53761"/>
                      <a:pt x="3170945" y="25979"/>
                      <a:pt x="3268576" y="14073"/>
                    </a:cubicBezTo>
                    <a:cubicBezTo>
                      <a:pt x="3317392" y="8120"/>
                      <a:pt x="3370474" y="2564"/>
                      <a:pt x="3420529" y="678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E7EE"/>
                  </a:gs>
                  <a:gs pos="50000">
                    <a:srgbClr val="FBD1DE"/>
                  </a:gs>
                  <a:gs pos="100000">
                    <a:srgbClr val="F188A6"/>
                  </a:gs>
                </a:gsLst>
                <a:lin ang="5400000" scaled="0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40" name="任意多边形 2439"/>
              <p:cNvSpPr/>
              <p:nvPr/>
            </p:nvSpPr>
            <p:spPr>
              <a:xfrm>
                <a:off x="7778028" y="1910203"/>
                <a:ext cx="295998" cy="417880"/>
              </a:xfrm>
              <a:custGeom>
                <a:avLst/>
                <a:gdLst>
                  <a:gd name="connsiteX0" fmla="*/ 49638 w 295998"/>
                  <a:gd name="connsiteY0" fmla="*/ 1097 h 417880"/>
                  <a:gd name="connsiteX1" fmla="*/ 70573 w 295998"/>
                  <a:gd name="connsiteY1" fmla="*/ 1147 h 417880"/>
                  <a:gd name="connsiteX2" fmla="*/ 184873 w 295998"/>
                  <a:gd name="connsiteY2" fmla="*/ 74172 h 417880"/>
                  <a:gd name="connsiteX3" fmla="*/ 295998 w 295998"/>
                  <a:gd name="connsiteY3" fmla="*/ 278166 h 417880"/>
                  <a:gd name="connsiteX4" fmla="*/ 295876 w 295998"/>
                  <a:gd name="connsiteY4" fmla="*/ 290007 h 417880"/>
                  <a:gd name="connsiteX5" fmla="*/ 292835 w 295998"/>
                  <a:gd name="connsiteY5" fmla="*/ 290007 h 417880"/>
                  <a:gd name="connsiteX6" fmla="*/ 292835 w 295998"/>
                  <a:gd name="connsiteY6" fmla="*/ 323985 h 417880"/>
                  <a:gd name="connsiteX7" fmla="*/ 283298 w 295998"/>
                  <a:gd name="connsiteY7" fmla="*/ 349851 h 417880"/>
                  <a:gd name="connsiteX8" fmla="*/ 242023 w 295998"/>
                  <a:gd name="connsiteY8" fmla="*/ 398022 h 417880"/>
                  <a:gd name="connsiteX9" fmla="*/ 124548 w 295998"/>
                  <a:gd name="connsiteY9" fmla="*/ 413897 h 417880"/>
                  <a:gd name="connsiteX10" fmla="*/ 63181 w 295998"/>
                  <a:gd name="connsiteY10" fmla="*/ 385818 h 417880"/>
                  <a:gd name="connsiteX11" fmla="*/ 56968 w 295998"/>
                  <a:gd name="connsiteY11" fmla="*/ 382216 h 417880"/>
                  <a:gd name="connsiteX12" fmla="*/ 56968 w 295998"/>
                  <a:gd name="connsiteY12" fmla="*/ 208447 h 417880"/>
                  <a:gd name="connsiteX13" fmla="*/ 55674 w 295998"/>
                  <a:gd name="connsiteY13" fmla="*/ 208447 h 417880"/>
                  <a:gd name="connsiteX14" fmla="*/ 48186 w 295998"/>
                  <a:gd name="connsiteY14" fmla="*/ 190612 h 417880"/>
                  <a:gd name="connsiteX15" fmla="*/ 7073 w 295998"/>
                  <a:gd name="connsiteY15" fmla="*/ 121797 h 417880"/>
                  <a:gd name="connsiteX16" fmla="*/ 7073 w 295998"/>
                  <a:gd name="connsiteY16" fmla="*/ 36072 h 417880"/>
                  <a:gd name="connsiteX17" fmla="*/ 49638 w 295998"/>
                  <a:gd name="connsiteY17" fmla="*/ 1097 h 417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5998" h="417880">
                    <a:moveTo>
                      <a:pt x="49638" y="1097"/>
                    </a:moveTo>
                    <a:cubicBezTo>
                      <a:pt x="56154" y="-308"/>
                      <a:pt x="63165" y="-440"/>
                      <a:pt x="70573" y="1147"/>
                    </a:cubicBezTo>
                    <a:cubicBezTo>
                      <a:pt x="100206" y="7497"/>
                      <a:pt x="147302" y="28002"/>
                      <a:pt x="184873" y="74172"/>
                    </a:cubicBezTo>
                    <a:cubicBezTo>
                      <a:pt x="222444" y="120342"/>
                      <a:pt x="286473" y="224191"/>
                      <a:pt x="295998" y="278166"/>
                    </a:cubicBezTo>
                    <a:lnTo>
                      <a:pt x="295876" y="290007"/>
                    </a:lnTo>
                    <a:lnTo>
                      <a:pt x="292835" y="290007"/>
                    </a:lnTo>
                    <a:lnTo>
                      <a:pt x="292835" y="323985"/>
                    </a:lnTo>
                    <a:lnTo>
                      <a:pt x="283298" y="349851"/>
                    </a:lnTo>
                    <a:cubicBezTo>
                      <a:pt x="272186" y="370241"/>
                      <a:pt x="256311" y="386711"/>
                      <a:pt x="242023" y="398022"/>
                    </a:cubicBezTo>
                    <a:cubicBezTo>
                      <a:pt x="213448" y="420644"/>
                      <a:pt x="164235" y="420776"/>
                      <a:pt x="124548" y="413897"/>
                    </a:cubicBezTo>
                    <a:cubicBezTo>
                      <a:pt x="104705" y="410458"/>
                      <a:pt x="83769" y="398221"/>
                      <a:pt x="63181" y="385818"/>
                    </a:cubicBezTo>
                    <a:lnTo>
                      <a:pt x="56968" y="382216"/>
                    </a:lnTo>
                    <a:lnTo>
                      <a:pt x="56968" y="208447"/>
                    </a:lnTo>
                    <a:lnTo>
                      <a:pt x="55674" y="208447"/>
                    </a:lnTo>
                    <a:lnTo>
                      <a:pt x="48186" y="190612"/>
                    </a:lnTo>
                    <a:cubicBezTo>
                      <a:pt x="35747" y="169422"/>
                      <a:pt x="13225" y="143526"/>
                      <a:pt x="7073" y="121797"/>
                    </a:cubicBezTo>
                    <a:cubicBezTo>
                      <a:pt x="-1129" y="92825"/>
                      <a:pt x="-3510" y="56180"/>
                      <a:pt x="7073" y="36072"/>
                    </a:cubicBezTo>
                    <a:cubicBezTo>
                      <a:pt x="15010" y="20991"/>
                      <a:pt x="30092" y="5314"/>
                      <a:pt x="49638" y="109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084A3"/>
                  </a:gs>
                  <a:gs pos="50000">
                    <a:srgbClr val="FBD1DE"/>
                  </a:gs>
                  <a:gs pos="100000">
                    <a:srgbClr val="FDE9EF"/>
                  </a:gs>
                </a:gsLst>
                <a:lin ang="0" scaled="1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41" name="任意多边形 2440"/>
              <p:cNvSpPr/>
              <p:nvPr/>
            </p:nvSpPr>
            <p:spPr>
              <a:xfrm>
                <a:off x="7477121" y="1990473"/>
                <a:ext cx="354275" cy="626318"/>
              </a:xfrm>
              <a:custGeom>
                <a:avLst/>
                <a:gdLst>
                  <a:gd name="connsiteX0" fmla="*/ 31234 w 354275"/>
                  <a:gd name="connsiteY0" fmla="*/ 97 h 626318"/>
                  <a:gd name="connsiteX1" fmla="*/ 117480 w 354275"/>
                  <a:gd name="connsiteY1" fmla="*/ 22477 h 626318"/>
                  <a:gd name="connsiteX2" fmla="*/ 254005 w 354275"/>
                  <a:gd name="connsiteY2" fmla="*/ 139158 h 626318"/>
                  <a:gd name="connsiteX3" fmla="*/ 330205 w 354275"/>
                  <a:gd name="connsiteY3" fmla="*/ 178052 h 626318"/>
                  <a:gd name="connsiteX4" fmla="*/ 351537 w 354275"/>
                  <a:gd name="connsiteY4" fmla="*/ 161781 h 626318"/>
                  <a:gd name="connsiteX5" fmla="*/ 354275 w 354275"/>
                  <a:gd name="connsiteY5" fmla="*/ 146216 h 626318"/>
                  <a:gd name="connsiteX6" fmla="*/ 354275 w 354275"/>
                  <a:gd name="connsiteY6" fmla="*/ 299859 h 626318"/>
                  <a:gd name="connsiteX7" fmla="*/ 333647 w 354275"/>
                  <a:gd name="connsiteY7" fmla="*/ 287900 h 626318"/>
                  <a:gd name="connsiteX8" fmla="*/ 304805 w 354275"/>
                  <a:gd name="connsiteY8" fmla="*/ 276477 h 626318"/>
                  <a:gd name="connsiteX9" fmla="*/ 203999 w 354275"/>
                  <a:gd name="connsiteY9" fmla="*/ 284414 h 626318"/>
                  <a:gd name="connsiteX10" fmla="*/ 219080 w 354275"/>
                  <a:gd name="connsiteY10" fmla="*/ 355852 h 626318"/>
                  <a:gd name="connsiteX11" fmla="*/ 336555 w 354275"/>
                  <a:gd name="connsiteY11" fmla="*/ 435227 h 626318"/>
                  <a:gd name="connsiteX12" fmla="*/ 330205 w 354275"/>
                  <a:gd name="connsiteY12" fmla="*/ 508252 h 626318"/>
                  <a:gd name="connsiteX13" fmla="*/ 184155 w 354275"/>
                  <a:gd name="connsiteY13" fmla="*/ 603502 h 626318"/>
                  <a:gd name="connsiteX14" fmla="*/ 60330 w 354275"/>
                  <a:gd name="connsiteY14" fmla="*/ 616202 h 626318"/>
                  <a:gd name="connsiteX15" fmla="*/ 43183 w 354275"/>
                  <a:gd name="connsiteY15" fmla="*/ 601241 h 626318"/>
                  <a:gd name="connsiteX16" fmla="*/ 43183 w 354275"/>
                  <a:gd name="connsiteY16" fmla="*/ 190018 h 626318"/>
                  <a:gd name="connsiteX17" fmla="*/ 51065 w 354275"/>
                  <a:gd name="connsiteY17" fmla="*/ 174548 h 626318"/>
                  <a:gd name="connsiteX18" fmla="*/ 53980 w 354275"/>
                  <a:gd name="connsiteY18" fmla="*/ 155827 h 626318"/>
                  <a:gd name="connsiteX19" fmla="*/ 6355 w 354275"/>
                  <a:gd name="connsiteY19" fmla="*/ 66927 h 626318"/>
                  <a:gd name="connsiteX20" fmla="*/ 12705 w 354275"/>
                  <a:gd name="connsiteY20" fmla="*/ 3427 h 626318"/>
                  <a:gd name="connsiteX21" fmla="*/ 31234 w 354275"/>
                  <a:gd name="connsiteY21" fmla="*/ 97 h 62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54275" h="626318">
                    <a:moveTo>
                      <a:pt x="31234" y="97"/>
                    </a:moveTo>
                    <a:cubicBezTo>
                      <a:pt x="53881" y="-889"/>
                      <a:pt x="87317" y="5510"/>
                      <a:pt x="117480" y="22477"/>
                    </a:cubicBezTo>
                    <a:cubicBezTo>
                      <a:pt x="157697" y="45099"/>
                      <a:pt x="218551" y="113229"/>
                      <a:pt x="254005" y="139158"/>
                    </a:cubicBezTo>
                    <a:cubicBezTo>
                      <a:pt x="289459" y="165087"/>
                      <a:pt x="313007" y="179639"/>
                      <a:pt x="330205" y="178052"/>
                    </a:cubicBezTo>
                    <a:cubicBezTo>
                      <a:pt x="338804" y="177258"/>
                      <a:pt x="346477" y="170842"/>
                      <a:pt x="351537" y="161781"/>
                    </a:cubicBezTo>
                    <a:lnTo>
                      <a:pt x="354275" y="146216"/>
                    </a:lnTo>
                    <a:lnTo>
                      <a:pt x="354275" y="299859"/>
                    </a:lnTo>
                    <a:lnTo>
                      <a:pt x="333647" y="287900"/>
                    </a:lnTo>
                    <a:cubicBezTo>
                      <a:pt x="323706" y="282695"/>
                      <a:pt x="314032" y="278528"/>
                      <a:pt x="304805" y="276477"/>
                    </a:cubicBezTo>
                    <a:cubicBezTo>
                      <a:pt x="267896" y="268275"/>
                      <a:pt x="218287" y="271185"/>
                      <a:pt x="203999" y="284414"/>
                    </a:cubicBezTo>
                    <a:cubicBezTo>
                      <a:pt x="189712" y="297643"/>
                      <a:pt x="196987" y="330717"/>
                      <a:pt x="219080" y="355852"/>
                    </a:cubicBezTo>
                    <a:cubicBezTo>
                      <a:pt x="241173" y="380988"/>
                      <a:pt x="318034" y="409827"/>
                      <a:pt x="336555" y="435227"/>
                    </a:cubicBezTo>
                    <a:cubicBezTo>
                      <a:pt x="355076" y="460627"/>
                      <a:pt x="355605" y="480206"/>
                      <a:pt x="330205" y="508252"/>
                    </a:cubicBezTo>
                    <a:cubicBezTo>
                      <a:pt x="304805" y="536298"/>
                      <a:pt x="229134" y="585510"/>
                      <a:pt x="184155" y="603502"/>
                    </a:cubicBezTo>
                    <a:cubicBezTo>
                      <a:pt x="139176" y="621494"/>
                      <a:pt x="98430" y="637369"/>
                      <a:pt x="60330" y="616202"/>
                    </a:cubicBezTo>
                    <a:lnTo>
                      <a:pt x="43183" y="601241"/>
                    </a:lnTo>
                    <a:lnTo>
                      <a:pt x="43183" y="190018"/>
                    </a:lnTo>
                    <a:lnTo>
                      <a:pt x="51065" y="174548"/>
                    </a:lnTo>
                    <a:cubicBezTo>
                      <a:pt x="53170" y="168237"/>
                      <a:pt x="54245" y="161780"/>
                      <a:pt x="53980" y="155827"/>
                    </a:cubicBezTo>
                    <a:cubicBezTo>
                      <a:pt x="52922" y="132015"/>
                      <a:pt x="13234" y="92327"/>
                      <a:pt x="6355" y="66927"/>
                    </a:cubicBezTo>
                    <a:cubicBezTo>
                      <a:pt x="-524" y="41527"/>
                      <a:pt x="-5816" y="10835"/>
                      <a:pt x="12705" y="3427"/>
                    </a:cubicBezTo>
                    <a:cubicBezTo>
                      <a:pt x="17335" y="1575"/>
                      <a:pt x="23685" y="426"/>
                      <a:pt x="31234" y="9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084A3"/>
                  </a:gs>
                  <a:gs pos="50000">
                    <a:srgbClr val="FBD1DE"/>
                  </a:gs>
                  <a:gs pos="100000">
                    <a:srgbClr val="FDE9EF"/>
                  </a:gs>
                </a:gsLst>
                <a:lin ang="0" scaled="1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42" name="任意多边形 2441"/>
              <p:cNvSpPr/>
              <p:nvPr/>
            </p:nvSpPr>
            <p:spPr>
              <a:xfrm>
                <a:off x="6959533" y="2048604"/>
                <a:ext cx="557171" cy="666909"/>
              </a:xfrm>
              <a:custGeom>
                <a:avLst/>
                <a:gdLst>
                  <a:gd name="connsiteX0" fmla="*/ 289942 w 557171"/>
                  <a:gd name="connsiteY0" fmla="*/ 444 h 666909"/>
                  <a:gd name="connsiteX1" fmla="*/ 330268 w 557171"/>
                  <a:gd name="connsiteY1" fmla="*/ 2447 h 666909"/>
                  <a:gd name="connsiteX2" fmla="*/ 439805 w 557171"/>
                  <a:gd name="connsiteY2" fmla="*/ 87378 h 666909"/>
                  <a:gd name="connsiteX3" fmla="*/ 530293 w 557171"/>
                  <a:gd name="connsiteY3" fmla="*/ 151672 h 666909"/>
                  <a:gd name="connsiteX4" fmla="*/ 546156 w 557171"/>
                  <a:gd name="connsiteY4" fmla="*/ 147313 h 666909"/>
                  <a:gd name="connsiteX5" fmla="*/ 557171 w 557171"/>
                  <a:gd name="connsiteY5" fmla="*/ 136588 h 666909"/>
                  <a:gd name="connsiteX6" fmla="*/ 557171 w 557171"/>
                  <a:gd name="connsiteY6" fmla="*/ 539970 h 666909"/>
                  <a:gd name="connsiteX7" fmla="*/ 550683 w 557171"/>
                  <a:gd name="connsiteY7" fmla="*/ 534309 h 666909"/>
                  <a:gd name="connsiteX8" fmla="*/ 473143 w 557171"/>
                  <a:gd name="connsiteY8" fmla="*/ 418372 h 666909"/>
                  <a:gd name="connsiteX9" fmla="*/ 355668 w 557171"/>
                  <a:gd name="connsiteY9" fmla="*/ 259622 h 666909"/>
                  <a:gd name="connsiteX10" fmla="*/ 200093 w 557171"/>
                  <a:gd name="connsiteY10" fmla="*/ 173897 h 666909"/>
                  <a:gd name="connsiteX11" fmla="*/ 190568 w 557171"/>
                  <a:gd name="connsiteY11" fmla="*/ 218347 h 666909"/>
                  <a:gd name="connsiteX12" fmla="*/ 247718 w 557171"/>
                  <a:gd name="connsiteY12" fmla="*/ 319947 h 666909"/>
                  <a:gd name="connsiteX13" fmla="*/ 365193 w 557171"/>
                  <a:gd name="connsiteY13" fmla="*/ 421547 h 666909"/>
                  <a:gd name="connsiteX14" fmla="*/ 406468 w 557171"/>
                  <a:gd name="connsiteY14" fmla="*/ 532672 h 666909"/>
                  <a:gd name="connsiteX15" fmla="*/ 346143 w 557171"/>
                  <a:gd name="connsiteY15" fmla="*/ 640622 h 666909"/>
                  <a:gd name="connsiteX16" fmla="*/ 194537 w 557171"/>
                  <a:gd name="connsiteY16" fmla="*/ 663641 h 666909"/>
                  <a:gd name="connsiteX17" fmla="*/ 82618 w 557171"/>
                  <a:gd name="connsiteY17" fmla="*/ 586647 h 666909"/>
                  <a:gd name="connsiteX18" fmla="*/ 6735 w 557171"/>
                  <a:gd name="connsiteY18" fmla="*/ 476012 h 666909"/>
                  <a:gd name="connsiteX19" fmla="*/ 0 w 557171"/>
                  <a:gd name="connsiteY19" fmla="*/ 467569 h 666909"/>
                  <a:gd name="connsiteX20" fmla="*/ 0 w 557171"/>
                  <a:gd name="connsiteY20" fmla="*/ 296576 h 666909"/>
                  <a:gd name="connsiteX21" fmla="*/ 15943 w 557171"/>
                  <a:gd name="connsiteY21" fmla="*/ 288197 h 666909"/>
                  <a:gd name="connsiteX22" fmla="*/ 38168 w 557171"/>
                  <a:gd name="connsiteY22" fmla="*/ 189772 h 666909"/>
                  <a:gd name="connsiteX23" fmla="*/ 34200 w 557171"/>
                  <a:gd name="connsiteY23" fmla="*/ 78647 h 666909"/>
                  <a:gd name="connsiteX24" fmla="*/ 155643 w 557171"/>
                  <a:gd name="connsiteY24" fmla="*/ 27847 h 666909"/>
                  <a:gd name="connsiteX25" fmla="*/ 289942 w 557171"/>
                  <a:gd name="connsiteY25" fmla="*/ 444 h 666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57171" h="666909">
                    <a:moveTo>
                      <a:pt x="289942" y="444"/>
                    </a:moveTo>
                    <a:cubicBezTo>
                      <a:pt x="304678" y="-480"/>
                      <a:pt x="318428" y="-34"/>
                      <a:pt x="330268" y="2447"/>
                    </a:cubicBezTo>
                    <a:cubicBezTo>
                      <a:pt x="377628" y="12369"/>
                      <a:pt x="406468" y="62507"/>
                      <a:pt x="439805" y="87378"/>
                    </a:cubicBezTo>
                    <a:cubicBezTo>
                      <a:pt x="473142" y="112249"/>
                      <a:pt x="508333" y="149952"/>
                      <a:pt x="530293" y="151672"/>
                    </a:cubicBezTo>
                    <a:cubicBezTo>
                      <a:pt x="535783" y="152102"/>
                      <a:pt x="541174" y="150432"/>
                      <a:pt x="546156" y="147313"/>
                    </a:cubicBezTo>
                    <a:lnTo>
                      <a:pt x="557171" y="136588"/>
                    </a:lnTo>
                    <a:lnTo>
                      <a:pt x="557171" y="539970"/>
                    </a:lnTo>
                    <a:lnTo>
                      <a:pt x="550683" y="534309"/>
                    </a:lnTo>
                    <a:cubicBezTo>
                      <a:pt x="524539" y="503700"/>
                      <a:pt x="500925" y="455679"/>
                      <a:pt x="473143" y="418372"/>
                    </a:cubicBezTo>
                    <a:cubicBezTo>
                      <a:pt x="473143" y="418372"/>
                      <a:pt x="401176" y="300368"/>
                      <a:pt x="355668" y="259622"/>
                    </a:cubicBezTo>
                    <a:cubicBezTo>
                      <a:pt x="310160" y="218876"/>
                      <a:pt x="227610" y="180776"/>
                      <a:pt x="200093" y="173897"/>
                    </a:cubicBezTo>
                    <a:cubicBezTo>
                      <a:pt x="172576" y="167018"/>
                      <a:pt x="182631" y="194005"/>
                      <a:pt x="190568" y="218347"/>
                    </a:cubicBezTo>
                    <a:cubicBezTo>
                      <a:pt x="198505" y="242689"/>
                      <a:pt x="218614" y="286080"/>
                      <a:pt x="247718" y="319947"/>
                    </a:cubicBezTo>
                    <a:cubicBezTo>
                      <a:pt x="276822" y="353814"/>
                      <a:pt x="338735" y="386093"/>
                      <a:pt x="365193" y="421547"/>
                    </a:cubicBezTo>
                    <a:cubicBezTo>
                      <a:pt x="391651" y="457001"/>
                      <a:pt x="409643" y="496160"/>
                      <a:pt x="406468" y="532672"/>
                    </a:cubicBezTo>
                    <a:cubicBezTo>
                      <a:pt x="403293" y="569184"/>
                      <a:pt x="381465" y="618794"/>
                      <a:pt x="346143" y="640622"/>
                    </a:cubicBezTo>
                    <a:cubicBezTo>
                      <a:pt x="310821" y="662450"/>
                      <a:pt x="238458" y="672637"/>
                      <a:pt x="194537" y="663641"/>
                    </a:cubicBezTo>
                    <a:cubicBezTo>
                      <a:pt x="150616" y="654645"/>
                      <a:pt x="118204" y="623292"/>
                      <a:pt x="82618" y="586647"/>
                    </a:cubicBezTo>
                    <a:cubicBezTo>
                      <a:pt x="55929" y="559163"/>
                      <a:pt x="31918" y="512630"/>
                      <a:pt x="6735" y="476012"/>
                    </a:cubicBezTo>
                    <a:lnTo>
                      <a:pt x="0" y="467569"/>
                    </a:lnTo>
                    <a:lnTo>
                      <a:pt x="0" y="296576"/>
                    </a:lnTo>
                    <a:lnTo>
                      <a:pt x="15943" y="288197"/>
                    </a:lnTo>
                    <a:cubicBezTo>
                      <a:pt x="29172" y="271264"/>
                      <a:pt x="35125" y="224697"/>
                      <a:pt x="38168" y="189772"/>
                    </a:cubicBezTo>
                    <a:cubicBezTo>
                      <a:pt x="41211" y="154847"/>
                      <a:pt x="14621" y="105634"/>
                      <a:pt x="34200" y="78647"/>
                    </a:cubicBezTo>
                    <a:cubicBezTo>
                      <a:pt x="53779" y="51660"/>
                      <a:pt x="106298" y="40547"/>
                      <a:pt x="155643" y="27847"/>
                    </a:cubicBezTo>
                    <a:cubicBezTo>
                      <a:pt x="192652" y="18322"/>
                      <a:pt x="245734" y="3216"/>
                      <a:pt x="289942" y="4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084A3"/>
                  </a:gs>
                  <a:gs pos="50000">
                    <a:srgbClr val="FBD1DE"/>
                  </a:gs>
                  <a:gs pos="100000">
                    <a:srgbClr val="FDE9EF"/>
                  </a:gs>
                </a:gsLst>
                <a:lin ang="0" scaled="1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43" name="任意多边形 2442"/>
              <p:cNvSpPr/>
              <p:nvPr/>
            </p:nvSpPr>
            <p:spPr>
              <a:xfrm>
                <a:off x="4912449" y="2097022"/>
                <a:ext cx="435041" cy="595339"/>
              </a:xfrm>
              <a:custGeom>
                <a:avLst/>
                <a:gdLst>
                  <a:gd name="connsiteX0" fmla="*/ 345153 w 435041"/>
                  <a:gd name="connsiteY0" fmla="*/ 1257 h 595339"/>
                  <a:gd name="connsiteX1" fmla="*/ 394564 w 435041"/>
                  <a:gd name="connsiteY1" fmla="*/ 22292 h 595339"/>
                  <a:gd name="connsiteX2" fmla="*/ 418377 w 435041"/>
                  <a:gd name="connsiteY2" fmla="*/ 141354 h 595339"/>
                  <a:gd name="connsiteX3" fmla="*/ 434990 w 435041"/>
                  <a:gd name="connsiteY3" fmla="*/ 186430 h 595339"/>
                  <a:gd name="connsiteX4" fmla="*/ 435041 w 435041"/>
                  <a:gd name="connsiteY4" fmla="*/ 186438 h 595339"/>
                  <a:gd name="connsiteX5" fmla="*/ 435041 w 435041"/>
                  <a:gd name="connsiteY5" fmla="*/ 581058 h 595339"/>
                  <a:gd name="connsiteX6" fmla="*/ 389008 w 435041"/>
                  <a:gd name="connsiteY6" fmla="*/ 592204 h 595339"/>
                  <a:gd name="connsiteX7" fmla="*/ 238195 w 435041"/>
                  <a:gd name="connsiteY7" fmla="*/ 577917 h 595339"/>
                  <a:gd name="connsiteX8" fmla="*/ 212002 w 435041"/>
                  <a:gd name="connsiteY8" fmla="*/ 487429 h 595339"/>
                  <a:gd name="connsiteX9" fmla="*/ 307252 w 435041"/>
                  <a:gd name="connsiteY9" fmla="*/ 376304 h 595339"/>
                  <a:gd name="connsiteX10" fmla="*/ 346940 w 435041"/>
                  <a:gd name="connsiteY10" fmla="*/ 257241 h 595339"/>
                  <a:gd name="connsiteX11" fmla="*/ 275502 w 435041"/>
                  <a:gd name="connsiteY11" fmla="*/ 204854 h 595339"/>
                  <a:gd name="connsiteX12" fmla="*/ 161996 w 435041"/>
                  <a:gd name="connsiteY12" fmla="*/ 326298 h 595339"/>
                  <a:gd name="connsiteX13" fmla="*/ 40552 w 435041"/>
                  <a:gd name="connsiteY13" fmla="*/ 490604 h 595339"/>
                  <a:gd name="connsiteX14" fmla="*/ 0 w 435041"/>
                  <a:gd name="connsiteY14" fmla="*/ 498710 h 595339"/>
                  <a:gd name="connsiteX15" fmla="*/ 0 w 435041"/>
                  <a:gd name="connsiteY15" fmla="*/ 204174 h 595339"/>
                  <a:gd name="connsiteX16" fmla="*/ 5875 w 435041"/>
                  <a:gd name="connsiteY16" fmla="*/ 211800 h 595339"/>
                  <a:gd name="connsiteX17" fmla="*/ 43727 w 435041"/>
                  <a:gd name="connsiteY17" fmla="*/ 211204 h 595339"/>
                  <a:gd name="connsiteX18" fmla="*/ 154059 w 435041"/>
                  <a:gd name="connsiteY18" fmla="*/ 96904 h 595339"/>
                  <a:gd name="connsiteX19" fmla="*/ 282646 w 435041"/>
                  <a:gd name="connsiteY19" fmla="*/ 6416 h 595339"/>
                  <a:gd name="connsiteX20" fmla="*/ 345153 w 435041"/>
                  <a:gd name="connsiteY20" fmla="*/ 1257 h 595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35041" h="595339">
                    <a:moveTo>
                      <a:pt x="345153" y="1257"/>
                    </a:moveTo>
                    <a:cubicBezTo>
                      <a:pt x="365295" y="3969"/>
                      <a:pt x="383253" y="11047"/>
                      <a:pt x="394564" y="22292"/>
                    </a:cubicBezTo>
                    <a:cubicBezTo>
                      <a:pt x="417186" y="44782"/>
                      <a:pt x="409778" y="113705"/>
                      <a:pt x="418377" y="141354"/>
                    </a:cubicBezTo>
                    <a:cubicBezTo>
                      <a:pt x="424826" y="162091"/>
                      <a:pt x="426513" y="180298"/>
                      <a:pt x="434990" y="186430"/>
                    </a:cubicBezTo>
                    <a:lnTo>
                      <a:pt x="435041" y="186438"/>
                    </a:lnTo>
                    <a:lnTo>
                      <a:pt x="435041" y="581058"/>
                    </a:lnTo>
                    <a:lnTo>
                      <a:pt x="389008" y="592204"/>
                    </a:lnTo>
                    <a:cubicBezTo>
                      <a:pt x="342044" y="598819"/>
                      <a:pt x="267696" y="595380"/>
                      <a:pt x="238195" y="577917"/>
                    </a:cubicBezTo>
                    <a:cubicBezTo>
                      <a:pt x="208694" y="560455"/>
                      <a:pt x="200493" y="521031"/>
                      <a:pt x="212002" y="487429"/>
                    </a:cubicBezTo>
                    <a:cubicBezTo>
                      <a:pt x="223511" y="453827"/>
                      <a:pt x="284762" y="414669"/>
                      <a:pt x="307252" y="376304"/>
                    </a:cubicBezTo>
                    <a:cubicBezTo>
                      <a:pt x="329742" y="337939"/>
                      <a:pt x="352232" y="285816"/>
                      <a:pt x="346940" y="257241"/>
                    </a:cubicBezTo>
                    <a:cubicBezTo>
                      <a:pt x="341648" y="228666"/>
                      <a:pt x="306326" y="193345"/>
                      <a:pt x="275502" y="204854"/>
                    </a:cubicBezTo>
                    <a:cubicBezTo>
                      <a:pt x="244678" y="216364"/>
                      <a:pt x="201154" y="278673"/>
                      <a:pt x="161996" y="326298"/>
                    </a:cubicBezTo>
                    <a:cubicBezTo>
                      <a:pt x="122838" y="373923"/>
                      <a:pt x="89897" y="467453"/>
                      <a:pt x="40552" y="490604"/>
                    </a:cubicBezTo>
                    <a:lnTo>
                      <a:pt x="0" y="498710"/>
                    </a:lnTo>
                    <a:lnTo>
                      <a:pt x="0" y="204174"/>
                    </a:lnTo>
                    <a:lnTo>
                      <a:pt x="5875" y="211800"/>
                    </a:lnTo>
                    <a:cubicBezTo>
                      <a:pt x="16409" y="217554"/>
                      <a:pt x="29506" y="218348"/>
                      <a:pt x="43727" y="211204"/>
                    </a:cubicBezTo>
                    <a:cubicBezTo>
                      <a:pt x="72170" y="196917"/>
                      <a:pt x="114239" y="131035"/>
                      <a:pt x="154059" y="96904"/>
                    </a:cubicBezTo>
                    <a:cubicBezTo>
                      <a:pt x="193879" y="62773"/>
                      <a:pt x="242562" y="18851"/>
                      <a:pt x="282646" y="6416"/>
                    </a:cubicBezTo>
                    <a:cubicBezTo>
                      <a:pt x="302688" y="198"/>
                      <a:pt x="325012" y="-1455"/>
                      <a:pt x="345153" y="125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E7EE"/>
                  </a:gs>
                  <a:gs pos="50000">
                    <a:srgbClr val="FBD1DE"/>
                  </a:gs>
                  <a:gs pos="100000">
                    <a:srgbClr val="F188A6"/>
                  </a:gs>
                </a:gsLst>
                <a:lin ang="0" scaled="1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44" name="任意多边形 2443"/>
              <p:cNvSpPr/>
              <p:nvPr/>
            </p:nvSpPr>
            <p:spPr>
              <a:xfrm>
                <a:off x="4581924" y="2101337"/>
                <a:ext cx="327885" cy="494899"/>
              </a:xfrm>
              <a:custGeom>
                <a:avLst/>
                <a:gdLst>
                  <a:gd name="connsiteX0" fmla="*/ 269477 w 327885"/>
                  <a:gd name="connsiteY0" fmla="*/ 514 h 494899"/>
                  <a:gd name="connsiteX1" fmla="*/ 326627 w 327885"/>
                  <a:gd name="connsiteY1" fmla="*/ 54489 h 494899"/>
                  <a:gd name="connsiteX2" fmla="*/ 313927 w 327885"/>
                  <a:gd name="connsiteY2" fmla="*/ 178314 h 494899"/>
                  <a:gd name="connsiteX3" fmla="*/ 326925 w 327885"/>
                  <a:gd name="connsiteY3" fmla="*/ 195186 h 494899"/>
                  <a:gd name="connsiteX4" fmla="*/ 326925 w 327885"/>
                  <a:gd name="connsiteY4" fmla="*/ 494899 h 494899"/>
                  <a:gd name="connsiteX5" fmla="*/ 277712 w 327885"/>
                  <a:gd name="connsiteY5" fmla="*/ 489960 h 494899"/>
                  <a:gd name="connsiteX6" fmla="*/ 196452 w 327885"/>
                  <a:gd name="connsiteY6" fmla="*/ 460889 h 494899"/>
                  <a:gd name="connsiteX7" fmla="*/ 171846 w 327885"/>
                  <a:gd name="connsiteY7" fmla="*/ 363258 h 494899"/>
                  <a:gd name="connsiteX8" fmla="*/ 158352 w 327885"/>
                  <a:gd name="connsiteY8" fmla="*/ 283089 h 494899"/>
                  <a:gd name="connsiteX9" fmla="*/ 33733 w 327885"/>
                  <a:gd name="connsiteY9" fmla="*/ 304521 h 494899"/>
                  <a:gd name="connsiteX10" fmla="*/ 16674 w 327885"/>
                  <a:gd name="connsiteY10" fmla="*/ 287660 h 494899"/>
                  <a:gd name="connsiteX11" fmla="*/ 5717 w 327885"/>
                  <a:gd name="connsiteY11" fmla="*/ 262603 h 494899"/>
                  <a:gd name="connsiteX12" fmla="*/ 5717 w 327885"/>
                  <a:gd name="connsiteY12" fmla="*/ 215088 h 494899"/>
                  <a:gd name="connsiteX13" fmla="*/ 2117 w 327885"/>
                  <a:gd name="connsiteY13" fmla="*/ 215088 h 494899"/>
                  <a:gd name="connsiteX14" fmla="*/ 2117 w 327885"/>
                  <a:gd name="connsiteY14" fmla="*/ 242758 h 494899"/>
                  <a:gd name="connsiteX15" fmla="*/ 117 w 327885"/>
                  <a:gd name="connsiteY15" fmla="*/ 230422 h 494899"/>
                  <a:gd name="connsiteX16" fmla="*/ 2777 w 327885"/>
                  <a:gd name="connsiteY16" fmla="*/ 200539 h 494899"/>
                  <a:gd name="connsiteX17" fmla="*/ 88502 w 327885"/>
                  <a:gd name="connsiteY17" fmla="*/ 83064 h 494899"/>
                  <a:gd name="connsiteX18" fmla="*/ 269477 w 327885"/>
                  <a:gd name="connsiteY18" fmla="*/ 514 h 494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27885" h="494899">
                    <a:moveTo>
                      <a:pt x="269477" y="514"/>
                    </a:moveTo>
                    <a:cubicBezTo>
                      <a:pt x="309164" y="-4249"/>
                      <a:pt x="319219" y="24856"/>
                      <a:pt x="326627" y="54489"/>
                    </a:cubicBezTo>
                    <a:cubicBezTo>
                      <a:pt x="334035" y="84122"/>
                      <a:pt x="305990" y="152914"/>
                      <a:pt x="313927" y="178314"/>
                    </a:cubicBezTo>
                    <a:lnTo>
                      <a:pt x="326925" y="195186"/>
                    </a:lnTo>
                    <a:lnTo>
                      <a:pt x="326925" y="494899"/>
                    </a:lnTo>
                    <a:lnTo>
                      <a:pt x="277712" y="489960"/>
                    </a:lnTo>
                    <a:cubicBezTo>
                      <a:pt x="244374" y="483279"/>
                      <a:pt x="213054" y="471142"/>
                      <a:pt x="196452" y="460889"/>
                    </a:cubicBezTo>
                    <a:cubicBezTo>
                      <a:pt x="163247" y="440384"/>
                      <a:pt x="171052" y="392891"/>
                      <a:pt x="171846" y="363258"/>
                    </a:cubicBezTo>
                    <a:cubicBezTo>
                      <a:pt x="172640" y="333625"/>
                      <a:pt x="181371" y="292879"/>
                      <a:pt x="158352" y="283089"/>
                    </a:cubicBezTo>
                    <a:cubicBezTo>
                      <a:pt x="135333" y="273300"/>
                      <a:pt x="59662" y="318279"/>
                      <a:pt x="33733" y="304521"/>
                    </a:cubicBezTo>
                    <a:cubicBezTo>
                      <a:pt x="27251" y="301082"/>
                      <a:pt x="21505" y="295170"/>
                      <a:pt x="16674" y="287660"/>
                    </a:cubicBezTo>
                    <a:lnTo>
                      <a:pt x="5717" y="262603"/>
                    </a:lnTo>
                    <a:lnTo>
                      <a:pt x="5717" y="215088"/>
                    </a:lnTo>
                    <a:lnTo>
                      <a:pt x="2117" y="215088"/>
                    </a:lnTo>
                    <a:lnTo>
                      <a:pt x="2117" y="242758"/>
                    </a:lnTo>
                    <a:lnTo>
                      <a:pt x="117" y="230422"/>
                    </a:lnTo>
                    <a:cubicBezTo>
                      <a:pt x="-332" y="220019"/>
                      <a:pt x="495" y="209766"/>
                      <a:pt x="2777" y="200539"/>
                    </a:cubicBezTo>
                    <a:cubicBezTo>
                      <a:pt x="11905" y="163630"/>
                      <a:pt x="44052" y="116401"/>
                      <a:pt x="88502" y="83064"/>
                    </a:cubicBezTo>
                    <a:cubicBezTo>
                      <a:pt x="132952" y="49727"/>
                      <a:pt x="229789" y="5276"/>
                      <a:pt x="269477" y="51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E7EE"/>
                  </a:gs>
                  <a:gs pos="50000">
                    <a:srgbClr val="FBD1DE"/>
                  </a:gs>
                  <a:gs pos="100000">
                    <a:srgbClr val="F188A6"/>
                  </a:gs>
                </a:gsLst>
                <a:lin ang="0" scaled="1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45" name="任意多边形 2444"/>
              <p:cNvSpPr/>
              <p:nvPr/>
            </p:nvSpPr>
            <p:spPr>
              <a:xfrm>
                <a:off x="6445091" y="2107403"/>
                <a:ext cx="510842" cy="727939"/>
              </a:xfrm>
              <a:custGeom>
                <a:avLst/>
                <a:gdLst>
                  <a:gd name="connsiteX0" fmla="*/ 323613 w 510842"/>
                  <a:gd name="connsiteY0" fmla="*/ 4 h 727939"/>
                  <a:gd name="connsiteX1" fmla="*/ 365285 w 510842"/>
                  <a:gd name="connsiteY1" fmla="*/ 13498 h 727939"/>
                  <a:gd name="connsiteX2" fmla="*/ 428785 w 510842"/>
                  <a:gd name="connsiteY2" fmla="*/ 127798 h 727939"/>
                  <a:gd name="connsiteX3" fmla="*/ 473235 w 510842"/>
                  <a:gd name="connsiteY3" fmla="*/ 232573 h 727939"/>
                  <a:gd name="connsiteX4" fmla="*/ 503199 w 510842"/>
                  <a:gd name="connsiteY4" fmla="*/ 243685 h 727939"/>
                  <a:gd name="connsiteX5" fmla="*/ 510842 w 510842"/>
                  <a:gd name="connsiteY5" fmla="*/ 239669 h 727939"/>
                  <a:gd name="connsiteX6" fmla="*/ 510842 w 510842"/>
                  <a:gd name="connsiteY6" fmla="*/ 404257 h 727939"/>
                  <a:gd name="connsiteX7" fmla="*/ 495460 w 510842"/>
                  <a:gd name="connsiteY7" fmla="*/ 384973 h 727939"/>
                  <a:gd name="connsiteX8" fmla="*/ 385922 w 510842"/>
                  <a:gd name="connsiteY8" fmla="*/ 313536 h 727939"/>
                  <a:gd name="connsiteX9" fmla="*/ 308135 w 510842"/>
                  <a:gd name="connsiteY9" fmla="*/ 362748 h 727939"/>
                  <a:gd name="connsiteX10" fmla="*/ 370048 w 510842"/>
                  <a:gd name="connsiteY10" fmla="*/ 477842 h 727939"/>
                  <a:gd name="connsiteX11" fmla="*/ 460535 w 510842"/>
                  <a:gd name="connsiteY11" fmla="*/ 619923 h 727939"/>
                  <a:gd name="connsiteX12" fmla="*/ 365285 w 510842"/>
                  <a:gd name="connsiteY12" fmla="*/ 699298 h 727939"/>
                  <a:gd name="connsiteX13" fmla="*/ 171610 w 510842"/>
                  <a:gd name="connsiteY13" fmla="*/ 727873 h 727939"/>
                  <a:gd name="connsiteX14" fmla="*/ 40840 w 510842"/>
                  <a:gd name="connsiteY14" fmla="*/ 718943 h 727939"/>
                  <a:gd name="connsiteX15" fmla="*/ 0 w 510842"/>
                  <a:gd name="connsiteY15" fmla="*/ 712437 h 727939"/>
                  <a:gd name="connsiteX16" fmla="*/ 0 w 510842"/>
                  <a:gd name="connsiteY16" fmla="*/ 301567 h 727939"/>
                  <a:gd name="connsiteX17" fmla="*/ 14695 w 510842"/>
                  <a:gd name="connsiteY17" fmla="*/ 301263 h 727939"/>
                  <a:gd name="connsiteX18" fmla="*/ 54135 w 510842"/>
                  <a:gd name="connsiteY18" fmla="*/ 238923 h 727939"/>
                  <a:gd name="connsiteX19" fmla="*/ 31910 w 510842"/>
                  <a:gd name="connsiteY19" fmla="*/ 99223 h 727939"/>
                  <a:gd name="connsiteX20" fmla="*/ 54135 w 510842"/>
                  <a:gd name="connsiteY20" fmla="*/ 29373 h 727939"/>
                  <a:gd name="connsiteX21" fmla="*/ 263685 w 510842"/>
                  <a:gd name="connsiteY21" fmla="*/ 3973 h 727939"/>
                  <a:gd name="connsiteX22" fmla="*/ 323613 w 510842"/>
                  <a:gd name="connsiteY22" fmla="*/ 4 h 7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10842" h="727939">
                    <a:moveTo>
                      <a:pt x="323613" y="4"/>
                    </a:moveTo>
                    <a:cubicBezTo>
                      <a:pt x="339091" y="137"/>
                      <a:pt x="351527" y="3179"/>
                      <a:pt x="365285" y="13498"/>
                    </a:cubicBezTo>
                    <a:cubicBezTo>
                      <a:pt x="392802" y="34135"/>
                      <a:pt x="410793" y="91286"/>
                      <a:pt x="428785" y="127798"/>
                    </a:cubicBezTo>
                    <a:cubicBezTo>
                      <a:pt x="446777" y="164310"/>
                      <a:pt x="456302" y="215640"/>
                      <a:pt x="473235" y="232573"/>
                    </a:cubicBezTo>
                    <a:cubicBezTo>
                      <a:pt x="481702" y="241040"/>
                      <a:pt x="492682" y="244479"/>
                      <a:pt x="503199" y="243685"/>
                    </a:cubicBezTo>
                    <a:lnTo>
                      <a:pt x="510842" y="239669"/>
                    </a:lnTo>
                    <a:lnTo>
                      <a:pt x="510842" y="404257"/>
                    </a:lnTo>
                    <a:lnTo>
                      <a:pt x="495460" y="384973"/>
                    </a:lnTo>
                    <a:cubicBezTo>
                      <a:pt x="460270" y="349254"/>
                      <a:pt x="417143" y="317240"/>
                      <a:pt x="385922" y="313536"/>
                    </a:cubicBezTo>
                    <a:cubicBezTo>
                      <a:pt x="354701" y="309832"/>
                      <a:pt x="310781" y="335364"/>
                      <a:pt x="308135" y="362748"/>
                    </a:cubicBezTo>
                    <a:cubicBezTo>
                      <a:pt x="305489" y="390132"/>
                      <a:pt x="344648" y="434980"/>
                      <a:pt x="370048" y="477842"/>
                    </a:cubicBezTo>
                    <a:cubicBezTo>
                      <a:pt x="395448" y="520704"/>
                      <a:pt x="461329" y="583014"/>
                      <a:pt x="460535" y="619923"/>
                    </a:cubicBezTo>
                    <a:cubicBezTo>
                      <a:pt x="459741" y="656832"/>
                      <a:pt x="413439" y="681306"/>
                      <a:pt x="365285" y="699298"/>
                    </a:cubicBezTo>
                    <a:cubicBezTo>
                      <a:pt x="317131" y="717290"/>
                      <a:pt x="246222" y="728931"/>
                      <a:pt x="171610" y="727873"/>
                    </a:cubicBezTo>
                    <a:cubicBezTo>
                      <a:pt x="134304" y="727344"/>
                      <a:pt x="86944" y="724566"/>
                      <a:pt x="40840" y="718943"/>
                    </a:cubicBezTo>
                    <a:lnTo>
                      <a:pt x="0" y="712437"/>
                    </a:lnTo>
                    <a:lnTo>
                      <a:pt x="0" y="301567"/>
                    </a:lnTo>
                    <a:lnTo>
                      <a:pt x="14695" y="301263"/>
                    </a:lnTo>
                    <a:cubicBezTo>
                      <a:pt x="32605" y="293096"/>
                      <a:pt x="49769" y="264224"/>
                      <a:pt x="54135" y="238923"/>
                    </a:cubicBezTo>
                    <a:cubicBezTo>
                      <a:pt x="59956" y="205189"/>
                      <a:pt x="31910" y="134148"/>
                      <a:pt x="31910" y="99223"/>
                    </a:cubicBezTo>
                    <a:cubicBezTo>
                      <a:pt x="31910" y="64298"/>
                      <a:pt x="15506" y="45248"/>
                      <a:pt x="54135" y="29373"/>
                    </a:cubicBezTo>
                    <a:cubicBezTo>
                      <a:pt x="92764" y="13498"/>
                      <a:pt x="211827" y="6619"/>
                      <a:pt x="263685" y="3973"/>
                    </a:cubicBezTo>
                    <a:cubicBezTo>
                      <a:pt x="289614" y="2650"/>
                      <a:pt x="308135" y="-128"/>
                      <a:pt x="323613" y="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084A3"/>
                  </a:gs>
                  <a:gs pos="50000">
                    <a:srgbClr val="FBD1DE"/>
                  </a:gs>
                  <a:gs pos="100000">
                    <a:srgbClr val="FDE9EF"/>
                  </a:gs>
                </a:gsLst>
                <a:lin ang="0" scaled="1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46" name="任意多边形 2445"/>
              <p:cNvSpPr/>
              <p:nvPr/>
            </p:nvSpPr>
            <p:spPr>
              <a:xfrm>
                <a:off x="5351090" y="2131209"/>
                <a:ext cx="397456" cy="638433"/>
              </a:xfrm>
              <a:custGeom>
                <a:avLst/>
                <a:gdLst>
                  <a:gd name="connsiteX0" fmla="*/ 176586 w 397456"/>
                  <a:gd name="connsiteY0" fmla="*/ 10 h 638433"/>
                  <a:gd name="connsiteX1" fmla="*/ 260724 w 397456"/>
                  <a:gd name="connsiteY1" fmla="*/ 88911 h 638433"/>
                  <a:gd name="connsiteX2" fmla="*/ 303586 w 397456"/>
                  <a:gd name="connsiteY2" fmla="*/ 259567 h 638433"/>
                  <a:gd name="connsiteX3" fmla="*/ 340098 w 397456"/>
                  <a:gd name="connsiteY3" fmla="*/ 340530 h 638433"/>
                  <a:gd name="connsiteX4" fmla="*/ 372890 w 397456"/>
                  <a:gd name="connsiteY4" fmla="*/ 335023 h 638433"/>
                  <a:gd name="connsiteX5" fmla="*/ 397456 w 397456"/>
                  <a:gd name="connsiteY5" fmla="*/ 307749 h 638433"/>
                  <a:gd name="connsiteX6" fmla="*/ 397456 w 397456"/>
                  <a:gd name="connsiteY6" fmla="*/ 638433 h 638433"/>
                  <a:gd name="connsiteX7" fmla="*/ 374776 w 397456"/>
                  <a:gd name="connsiteY7" fmla="*/ 636847 h 638433"/>
                  <a:gd name="connsiteX8" fmla="*/ 319461 w 397456"/>
                  <a:gd name="connsiteY8" fmla="*/ 621517 h 638433"/>
                  <a:gd name="connsiteX9" fmla="*/ 233736 w 397456"/>
                  <a:gd name="connsiteY9" fmla="*/ 551667 h 638433"/>
                  <a:gd name="connsiteX10" fmla="*/ 227386 w 397456"/>
                  <a:gd name="connsiteY10" fmla="*/ 392917 h 638433"/>
                  <a:gd name="connsiteX11" fmla="*/ 186111 w 397456"/>
                  <a:gd name="connsiteY11" fmla="*/ 326242 h 638433"/>
                  <a:gd name="connsiteX12" fmla="*/ 119436 w 397456"/>
                  <a:gd name="connsiteY12" fmla="*/ 367517 h 638433"/>
                  <a:gd name="connsiteX13" fmla="*/ 81336 w 397456"/>
                  <a:gd name="connsiteY13" fmla="*/ 504042 h 638433"/>
                  <a:gd name="connsiteX14" fmla="*/ 22896 w 397456"/>
                  <a:gd name="connsiteY14" fmla="*/ 540455 h 638433"/>
                  <a:gd name="connsiteX15" fmla="*/ 0 w 397456"/>
                  <a:gd name="connsiteY15" fmla="*/ 545999 h 638433"/>
                  <a:gd name="connsiteX16" fmla="*/ 0 w 397456"/>
                  <a:gd name="connsiteY16" fmla="*/ 152817 h 638433"/>
                  <a:gd name="connsiteX17" fmla="*/ 7517 w 397456"/>
                  <a:gd name="connsiteY17" fmla="*/ 153998 h 638433"/>
                  <a:gd name="connsiteX18" fmla="*/ 94036 w 397456"/>
                  <a:gd name="connsiteY18" fmla="*/ 83355 h 638433"/>
                  <a:gd name="connsiteX19" fmla="*/ 176586 w 397456"/>
                  <a:gd name="connsiteY19" fmla="*/ 10 h 638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97456" h="638433">
                    <a:moveTo>
                      <a:pt x="176586" y="10"/>
                    </a:moveTo>
                    <a:cubicBezTo>
                      <a:pt x="204367" y="936"/>
                      <a:pt x="239557" y="45652"/>
                      <a:pt x="260724" y="88911"/>
                    </a:cubicBezTo>
                    <a:cubicBezTo>
                      <a:pt x="281891" y="132170"/>
                      <a:pt x="290357" y="217631"/>
                      <a:pt x="303586" y="259567"/>
                    </a:cubicBezTo>
                    <a:cubicBezTo>
                      <a:pt x="316815" y="301503"/>
                      <a:pt x="323297" y="333783"/>
                      <a:pt x="340098" y="340530"/>
                    </a:cubicBezTo>
                    <a:cubicBezTo>
                      <a:pt x="348499" y="343904"/>
                      <a:pt x="360802" y="341919"/>
                      <a:pt x="372890" y="335023"/>
                    </a:cubicBezTo>
                    <a:lnTo>
                      <a:pt x="397456" y="307749"/>
                    </a:lnTo>
                    <a:lnTo>
                      <a:pt x="397456" y="638433"/>
                    </a:lnTo>
                    <a:lnTo>
                      <a:pt x="374776" y="636847"/>
                    </a:lnTo>
                    <a:cubicBezTo>
                      <a:pt x="354916" y="633820"/>
                      <a:pt x="336593" y="628992"/>
                      <a:pt x="319461" y="621517"/>
                    </a:cubicBezTo>
                    <a:cubicBezTo>
                      <a:pt x="285197" y="606568"/>
                      <a:pt x="249082" y="588179"/>
                      <a:pt x="233736" y="551667"/>
                    </a:cubicBezTo>
                    <a:cubicBezTo>
                      <a:pt x="218390" y="515155"/>
                      <a:pt x="235323" y="430488"/>
                      <a:pt x="227386" y="392917"/>
                    </a:cubicBezTo>
                    <a:cubicBezTo>
                      <a:pt x="219449" y="355346"/>
                      <a:pt x="204103" y="330475"/>
                      <a:pt x="186111" y="326242"/>
                    </a:cubicBezTo>
                    <a:cubicBezTo>
                      <a:pt x="168119" y="322009"/>
                      <a:pt x="136898" y="337884"/>
                      <a:pt x="119436" y="367517"/>
                    </a:cubicBezTo>
                    <a:cubicBezTo>
                      <a:pt x="101974" y="397150"/>
                      <a:pt x="109514" y="472292"/>
                      <a:pt x="81336" y="504042"/>
                    </a:cubicBezTo>
                    <a:cubicBezTo>
                      <a:pt x="67247" y="519917"/>
                      <a:pt x="46246" y="531757"/>
                      <a:pt x="22896" y="540455"/>
                    </a:cubicBezTo>
                    <a:lnTo>
                      <a:pt x="0" y="545999"/>
                    </a:lnTo>
                    <a:lnTo>
                      <a:pt x="0" y="152817"/>
                    </a:lnTo>
                    <a:lnTo>
                      <a:pt x="7517" y="153998"/>
                    </a:lnTo>
                    <a:cubicBezTo>
                      <a:pt x="26567" y="150029"/>
                      <a:pt x="65858" y="109020"/>
                      <a:pt x="94036" y="83355"/>
                    </a:cubicBezTo>
                    <a:cubicBezTo>
                      <a:pt x="122214" y="57690"/>
                      <a:pt x="148805" y="-916"/>
                      <a:pt x="176586" y="1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E7EE"/>
                  </a:gs>
                  <a:gs pos="50000">
                    <a:srgbClr val="F188A6"/>
                  </a:gs>
                  <a:gs pos="100000">
                    <a:srgbClr val="FDE9EF"/>
                  </a:gs>
                </a:gsLst>
                <a:lin ang="0" scaled="1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47" name="任意多边形 2446"/>
              <p:cNvSpPr/>
              <p:nvPr/>
            </p:nvSpPr>
            <p:spPr>
              <a:xfrm>
                <a:off x="5752146" y="2167106"/>
                <a:ext cx="689345" cy="652160"/>
              </a:xfrm>
              <a:custGeom>
                <a:avLst/>
                <a:gdLst>
                  <a:gd name="connsiteX0" fmla="*/ 446844 w 689345"/>
                  <a:gd name="connsiteY0" fmla="*/ 30 h 652160"/>
                  <a:gd name="connsiteX1" fmla="*/ 534355 w 689345"/>
                  <a:gd name="connsiteY1" fmla="*/ 10944 h 652160"/>
                  <a:gd name="connsiteX2" fmla="*/ 610555 w 689345"/>
                  <a:gd name="connsiteY2" fmla="*/ 112544 h 652160"/>
                  <a:gd name="connsiteX3" fmla="*/ 671575 w 689345"/>
                  <a:gd name="connsiteY3" fmla="*/ 222435 h 652160"/>
                  <a:gd name="connsiteX4" fmla="*/ 689345 w 689345"/>
                  <a:gd name="connsiteY4" fmla="*/ 241304 h 652160"/>
                  <a:gd name="connsiteX5" fmla="*/ 689345 w 689345"/>
                  <a:gd name="connsiteY5" fmla="*/ 652160 h 652160"/>
                  <a:gd name="connsiteX6" fmla="*/ 666986 w 689345"/>
                  <a:gd name="connsiteY6" fmla="*/ 648598 h 652160"/>
                  <a:gd name="connsiteX7" fmla="*/ 610555 w 689345"/>
                  <a:gd name="connsiteY7" fmla="*/ 633244 h 652160"/>
                  <a:gd name="connsiteX8" fmla="*/ 477205 w 689345"/>
                  <a:gd name="connsiteY8" fmla="*/ 525294 h 652160"/>
                  <a:gd name="connsiteX9" fmla="*/ 426405 w 689345"/>
                  <a:gd name="connsiteY9" fmla="*/ 258594 h 652160"/>
                  <a:gd name="connsiteX10" fmla="*/ 358142 w 689345"/>
                  <a:gd name="connsiteY10" fmla="*/ 172869 h 652160"/>
                  <a:gd name="connsiteX11" fmla="*/ 286705 w 689345"/>
                  <a:gd name="connsiteY11" fmla="*/ 195094 h 652160"/>
                  <a:gd name="connsiteX12" fmla="*/ 248605 w 689345"/>
                  <a:gd name="connsiteY12" fmla="*/ 328444 h 652160"/>
                  <a:gd name="connsiteX13" fmla="*/ 247812 w 689345"/>
                  <a:gd name="connsiteY13" fmla="*/ 522913 h 652160"/>
                  <a:gd name="connsiteX14" fmla="*/ 197805 w 689345"/>
                  <a:gd name="connsiteY14" fmla="*/ 588794 h 652160"/>
                  <a:gd name="connsiteX15" fmla="*/ 38262 w 689345"/>
                  <a:gd name="connsiteY15" fmla="*/ 605463 h 652160"/>
                  <a:gd name="connsiteX16" fmla="*/ 0 w 689345"/>
                  <a:gd name="connsiteY16" fmla="*/ 602787 h 652160"/>
                  <a:gd name="connsiteX17" fmla="*/ 0 w 689345"/>
                  <a:gd name="connsiteY17" fmla="*/ 267854 h 652160"/>
                  <a:gd name="connsiteX18" fmla="*/ 3336 w 689345"/>
                  <a:gd name="connsiteY18" fmla="*/ 264150 h 652160"/>
                  <a:gd name="connsiteX19" fmla="*/ 29530 w 689345"/>
                  <a:gd name="connsiteY19" fmla="*/ 109369 h 652160"/>
                  <a:gd name="connsiteX20" fmla="*/ 115255 w 689345"/>
                  <a:gd name="connsiteY20" fmla="*/ 26819 h 652160"/>
                  <a:gd name="connsiteX21" fmla="*/ 340680 w 689345"/>
                  <a:gd name="connsiteY21" fmla="*/ 4594 h 652160"/>
                  <a:gd name="connsiteX22" fmla="*/ 446844 w 689345"/>
                  <a:gd name="connsiteY22" fmla="*/ 30 h 652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89345" h="652160">
                    <a:moveTo>
                      <a:pt x="446844" y="30"/>
                    </a:moveTo>
                    <a:cubicBezTo>
                      <a:pt x="480909" y="-301"/>
                      <a:pt x="511866" y="1948"/>
                      <a:pt x="534355" y="10944"/>
                    </a:cubicBezTo>
                    <a:cubicBezTo>
                      <a:pt x="579334" y="28936"/>
                      <a:pt x="584626" y="74047"/>
                      <a:pt x="610555" y="112544"/>
                    </a:cubicBezTo>
                    <a:cubicBezTo>
                      <a:pt x="630002" y="141417"/>
                      <a:pt x="652128" y="193507"/>
                      <a:pt x="671575" y="222435"/>
                    </a:cubicBezTo>
                    <a:lnTo>
                      <a:pt x="689345" y="241304"/>
                    </a:lnTo>
                    <a:lnTo>
                      <a:pt x="689345" y="652160"/>
                    </a:lnTo>
                    <a:lnTo>
                      <a:pt x="666986" y="648598"/>
                    </a:lnTo>
                    <a:cubicBezTo>
                      <a:pt x="645976" y="644290"/>
                      <a:pt x="626695" y="639197"/>
                      <a:pt x="610555" y="633244"/>
                    </a:cubicBezTo>
                    <a:cubicBezTo>
                      <a:pt x="545997" y="609432"/>
                      <a:pt x="507897" y="587736"/>
                      <a:pt x="477205" y="525294"/>
                    </a:cubicBezTo>
                    <a:cubicBezTo>
                      <a:pt x="446513" y="462852"/>
                      <a:pt x="446249" y="317332"/>
                      <a:pt x="426405" y="258594"/>
                    </a:cubicBezTo>
                    <a:cubicBezTo>
                      <a:pt x="406561" y="199857"/>
                      <a:pt x="381425" y="183452"/>
                      <a:pt x="358142" y="172869"/>
                    </a:cubicBezTo>
                    <a:cubicBezTo>
                      <a:pt x="334859" y="162286"/>
                      <a:pt x="304961" y="169165"/>
                      <a:pt x="286705" y="195094"/>
                    </a:cubicBezTo>
                    <a:cubicBezTo>
                      <a:pt x="268449" y="221023"/>
                      <a:pt x="255087" y="273808"/>
                      <a:pt x="248605" y="328444"/>
                    </a:cubicBezTo>
                    <a:cubicBezTo>
                      <a:pt x="242123" y="383080"/>
                      <a:pt x="256279" y="479521"/>
                      <a:pt x="247812" y="522913"/>
                    </a:cubicBezTo>
                    <a:cubicBezTo>
                      <a:pt x="239345" y="566305"/>
                      <a:pt x="232730" y="575036"/>
                      <a:pt x="197805" y="588794"/>
                    </a:cubicBezTo>
                    <a:cubicBezTo>
                      <a:pt x="162880" y="602552"/>
                      <a:pt x="84829" y="605992"/>
                      <a:pt x="38262" y="605463"/>
                    </a:cubicBezTo>
                    <a:lnTo>
                      <a:pt x="0" y="602787"/>
                    </a:lnTo>
                    <a:lnTo>
                      <a:pt x="0" y="267854"/>
                    </a:lnTo>
                    <a:lnTo>
                      <a:pt x="3336" y="264150"/>
                    </a:lnTo>
                    <a:cubicBezTo>
                      <a:pt x="18417" y="231606"/>
                      <a:pt x="10877" y="148924"/>
                      <a:pt x="29530" y="109369"/>
                    </a:cubicBezTo>
                    <a:cubicBezTo>
                      <a:pt x="48183" y="69814"/>
                      <a:pt x="63397" y="44281"/>
                      <a:pt x="115255" y="26819"/>
                    </a:cubicBezTo>
                    <a:cubicBezTo>
                      <a:pt x="167113" y="9356"/>
                      <a:pt x="270830" y="7240"/>
                      <a:pt x="340680" y="4594"/>
                    </a:cubicBezTo>
                    <a:cubicBezTo>
                      <a:pt x="375605" y="3271"/>
                      <a:pt x="412779" y="360"/>
                      <a:pt x="446844" y="3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084A3"/>
                  </a:gs>
                  <a:gs pos="50000">
                    <a:srgbClr val="FBD1DE"/>
                  </a:gs>
                  <a:gs pos="100000">
                    <a:srgbClr val="FDE9EF"/>
                  </a:gs>
                </a:gsLst>
                <a:lin ang="0" scaled="1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48" name="任意多边形 2447"/>
              <p:cNvSpPr/>
              <p:nvPr/>
            </p:nvSpPr>
            <p:spPr>
              <a:xfrm>
                <a:off x="4584298" y="1912577"/>
                <a:ext cx="3493702" cy="925138"/>
              </a:xfrm>
              <a:custGeom>
                <a:avLst/>
                <a:gdLst>
                  <a:gd name="connsiteX0" fmla="*/ 1199563 w 3505965"/>
                  <a:gd name="connsiteY0" fmla="*/ 855222 h 925138"/>
                  <a:gd name="connsiteX1" fmla="*/ 1371013 w 3505965"/>
                  <a:gd name="connsiteY1" fmla="*/ 845697 h 925138"/>
                  <a:gd name="connsiteX2" fmla="*/ 1428163 w 3505965"/>
                  <a:gd name="connsiteY2" fmla="*/ 782197 h 925138"/>
                  <a:gd name="connsiteX3" fmla="*/ 1421813 w 3505965"/>
                  <a:gd name="connsiteY3" fmla="*/ 585347 h 925138"/>
                  <a:gd name="connsiteX4" fmla="*/ 1459913 w 3505965"/>
                  <a:gd name="connsiteY4" fmla="*/ 451997 h 925138"/>
                  <a:gd name="connsiteX5" fmla="*/ 1526588 w 3505965"/>
                  <a:gd name="connsiteY5" fmla="*/ 420247 h 925138"/>
                  <a:gd name="connsiteX6" fmla="*/ 1599613 w 3505965"/>
                  <a:gd name="connsiteY6" fmla="*/ 515497 h 925138"/>
                  <a:gd name="connsiteX7" fmla="*/ 1650413 w 3505965"/>
                  <a:gd name="connsiteY7" fmla="*/ 782197 h 925138"/>
                  <a:gd name="connsiteX8" fmla="*/ 1783763 w 3505965"/>
                  <a:gd name="connsiteY8" fmla="*/ 890147 h 925138"/>
                  <a:gd name="connsiteX9" fmla="*/ 2037763 w 3505965"/>
                  <a:gd name="connsiteY9" fmla="*/ 925072 h 925138"/>
                  <a:gd name="connsiteX10" fmla="*/ 2231438 w 3505965"/>
                  <a:gd name="connsiteY10" fmla="*/ 896497 h 925138"/>
                  <a:gd name="connsiteX11" fmla="*/ 2326688 w 3505965"/>
                  <a:gd name="connsiteY11" fmla="*/ 817122 h 925138"/>
                  <a:gd name="connsiteX12" fmla="*/ 2240963 w 3505965"/>
                  <a:gd name="connsiteY12" fmla="*/ 677422 h 925138"/>
                  <a:gd name="connsiteX13" fmla="*/ 2174288 w 3505965"/>
                  <a:gd name="connsiteY13" fmla="*/ 559947 h 925138"/>
                  <a:gd name="connsiteX14" fmla="*/ 2228263 w 3505965"/>
                  <a:gd name="connsiteY14" fmla="*/ 505972 h 925138"/>
                  <a:gd name="connsiteX15" fmla="*/ 2361613 w 3505965"/>
                  <a:gd name="connsiteY15" fmla="*/ 582172 h 925138"/>
                  <a:gd name="connsiteX16" fmla="*/ 2463213 w 3505965"/>
                  <a:gd name="connsiteY16" fmla="*/ 725047 h 925138"/>
                  <a:gd name="connsiteX17" fmla="*/ 2558463 w 3505965"/>
                  <a:gd name="connsiteY17" fmla="*/ 804422 h 925138"/>
                  <a:gd name="connsiteX18" fmla="*/ 2726738 w 3505965"/>
                  <a:gd name="connsiteY18" fmla="*/ 779022 h 925138"/>
                  <a:gd name="connsiteX19" fmla="*/ 2787063 w 3505965"/>
                  <a:gd name="connsiteY19" fmla="*/ 671072 h 925138"/>
                  <a:gd name="connsiteX20" fmla="*/ 2745788 w 3505965"/>
                  <a:gd name="connsiteY20" fmla="*/ 559947 h 925138"/>
                  <a:gd name="connsiteX21" fmla="*/ 2628313 w 3505965"/>
                  <a:gd name="connsiteY21" fmla="*/ 458347 h 925138"/>
                  <a:gd name="connsiteX22" fmla="*/ 2571163 w 3505965"/>
                  <a:gd name="connsiteY22" fmla="*/ 356747 h 925138"/>
                  <a:gd name="connsiteX23" fmla="*/ 2580688 w 3505965"/>
                  <a:gd name="connsiteY23" fmla="*/ 312297 h 925138"/>
                  <a:gd name="connsiteX24" fmla="*/ 2736263 w 3505965"/>
                  <a:gd name="connsiteY24" fmla="*/ 398022 h 925138"/>
                  <a:gd name="connsiteX25" fmla="*/ 2853738 w 3505965"/>
                  <a:gd name="connsiteY25" fmla="*/ 556772 h 925138"/>
                  <a:gd name="connsiteX26" fmla="*/ 2958513 w 3505965"/>
                  <a:gd name="connsiteY26" fmla="*/ 696472 h 925138"/>
                  <a:gd name="connsiteX27" fmla="*/ 3082338 w 3505965"/>
                  <a:gd name="connsiteY27" fmla="*/ 683772 h 925138"/>
                  <a:gd name="connsiteX28" fmla="*/ 3228388 w 3505965"/>
                  <a:gd name="connsiteY28" fmla="*/ 588522 h 925138"/>
                  <a:gd name="connsiteX29" fmla="*/ 3234738 w 3505965"/>
                  <a:gd name="connsiteY29" fmla="*/ 515497 h 925138"/>
                  <a:gd name="connsiteX30" fmla="*/ 3117263 w 3505965"/>
                  <a:gd name="connsiteY30" fmla="*/ 436122 h 925138"/>
                  <a:gd name="connsiteX31" fmla="*/ 3095038 w 3505965"/>
                  <a:gd name="connsiteY31" fmla="*/ 369447 h 925138"/>
                  <a:gd name="connsiteX32" fmla="*/ 3202988 w 3505965"/>
                  <a:gd name="connsiteY32" fmla="*/ 356747 h 925138"/>
                  <a:gd name="connsiteX33" fmla="*/ 3323638 w 3505965"/>
                  <a:gd name="connsiteY33" fmla="*/ 413897 h 925138"/>
                  <a:gd name="connsiteX34" fmla="*/ 3441113 w 3505965"/>
                  <a:gd name="connsiteY34" fmla="*/ 398022 h 925138"/>
                  <a:gd name="connsiteX35" fmla="*/ 3504613 w 3505965"/>
                  <a:gd name="connsiteY35" fmla="*/ 280547 h 925138"/>
                  <a:gd name="connsiteX36" fmla="*/ 3383963 w 3505965"/>
                  <a:gd name="connsiteY36" fmla="*/ 74172 h 925138"/>
                  <a:gd name="connsiteX37" fmla="*/ 3269663 w 3505965"/>
                  <a:gd name="connsiteY37" fmla="*/ 1147 h 925138"/>
                  <a:gd name="connsiteX38" fmla="*/ 3206163 w 3505965"/>
                  <a:gd name="connsiteY38" fmla="*/ 36072 h 925138"/>
                  <a:gd name="connsiteX39" fmla="*/ 3206163 w 3505965"/>
                  <a:gd name="connsiteY39" fmla="*/ 121797 h 925138"/>
                  <a:gd name="connsiteX40" fmla="*/ 3269663 w 3505965"/>
                  <a:gd name="connsiteY40" fmla="*/ 217047 h 925138"/>
                  <a:gd name="connsiteX41" fmla="*/ 3228388 w 3505965"/>
                  <a:gd name="connsiteY41" fmla="*/ 258322 h 925138"/>
                  <a:gd name="connsiteX42" fmla="*/ 3142663 w 3505965"/>
                  <a:gd name="connsiteY42" fmla="*/ 226572 h 925138"/>
                  <a:gd name="connsiteX43" fmla="*/ 3015663 w 3505965"/>
                  <a:gd name="connsiteY43" fmla="*/ 102747 h 925138"/>
                  <a:gd name="connsiteX44" fmla="*/ 2910888 w 3505965"/>
                  <a:gd name="connsiteY44" fmla="*/ 83697 h 925138"/>
                  <a:gd name="connsiteX45" fmla="*/ 2904538 w 3505965"/>
                  <a:gd name="connsiteY45" fmla="*/ 147197 h 925138"/>
                  <a:gd name="connsiteX46" fmla="*/ 2952163 w 3505965"/>
                  <a:gd name="connsiteY46" fmla="*/ 236097 h 925138"/>
                  <a:gd name="connsiteX47" fmla="*/ 2910888 w 3505965"/>
                  <a:gd name="connsiteY47" fmla="*/ 290072 h 925138"/>
                  <a:gd name="connsiteX48" fmla="*/ 2815638 w 3505965"/>
                  <a:gd name="connsiteY48" fmla="*/ 232922 h 925138"/>
                  <a:gd name="connsiteX49" fmla="*/ 2710863 w 3505965"/>
                  <a:gd name="connsiteY49" fmla="*/ 140847 h 925138"/>
                  <a:gd name="connsiteX50" fmla="*/ 2536238 w 3505965"/>
                  <a:gd name="connsiteY50" fmla="*/ 166247 h 925138"/>
                  <a:gd name="connsiteX51" fmla="*/ 2402888 w 3505965"/>
                  <a:gd name="connsiteY51" fmla="*/ 217047 h 925138"/>
                  <a:gd name="connsiteX52" fmla="*/ 2418763 w 3505965"/>
                  <a:gd name="connsiteY52" fmla="*/ 328172 h 925138"/>
                  <a:gd name="connsiteX53" fmla="*/ 2396538 w 3505965"/>
                  <a:gd name="connsiteY53" fmla="*/ 426597 h 925138"/>
                  <a:gd name="connsiteX54" fmla="*/ 2339388 w 3505965"/>
                  <a:gd name="connsiteY54" fmla="*/ 429772 h 925138"/>
                  <a:gd name="connsiteX55" fmla="*/ 2294938 w 3505965"/>
                  <a:gd name="connsiteY55" fmla="*/ 324997 h 925138"/>
                  <a:gd name="connsiteX56" fmla="*/ 2231438 w 3505965"/>
                  <a:gd name="connsiteY56" fmla="*/ 210697 h 925138"/>
                  <a:gd name="connsiteX57" fmla="*/ 2129838 w 3505965"/>
                  <a:gd name="connsiteY57" fmla="*/ 201172 h 925138"/>
                  <a:gd name="connsiteX58" fmla="*/ 1920288 w 3505965"/>
                  <a:gd name="connsiteY58" fmla="*/ 226572 h 925138"/>
                  <a:gd name="connsiteX59" fmla="*/ 1898063 w 3505965"/>
                  <a:gd name="connsiteY59" fmla="*/ 296422 h 925138"/>
                  <a:gd name="connsiteX60" fmla="*/ 1920288 w 3505965"/>
                  <a:gd name="connsiteY60" fmla="*/ 436122 h 925138"/>
                  <a:gd name="connsiteX61" fmla="*/ 1863138 w 3505965"/>
                  <a:gd name="connsiteY61" fmla="*/ 505972 h 925138"/>
                  <a:gd name="connsiteX62" fmla="*/ 1783763 w 3505965"/>
                  <a:gd name="connsiteY62" fmla="*/ 369447 h 925138"/>
                  <a:gd name="connsiteX63" fmla="*/ 1707563 w 3505965"/>
                  <a:gd name="connsiteY63" fmla="*/ 267847 h 925138"/>
                  <a:gd name="connsiteX64" fmla="*/ 1513888 w 3505965"/>
                  <a:gd name="connsiteY64" fmla="*/ 261497 h 925138"/>
                  <a:gd name="connsiteX65" fmla="*/ 1288463 w 3505965"/>
                  <a:gd name="connsiteY65" fmla="*/ 283722 h 925138"/>
                  <a:gd name="connsiteX66" fmla="*/ 1202738 w 3505965"/>
                  <a:gd name="connsiteY66" fmla="*/ 366272 h 925138"/>
                  <a:gd name="connsiteX67" fmla="*/ 1183688 w 3505965"/>
                  <a:gd name="connsiteY67" fmla="*/ 528197 h 925138"/>
                  <a:gd name="connsiteX68" fmla="*/ 1126538 w 3505965"/>
                  <a:gd name="connsiteY68" fmla="*/ 566297 h 925138"/>
                  <a:gd name="connsiteX69" fmla="*/ 1075738 w 3505965"/>
                  <a:gd name="connsiteY69" fmla="*/ 480572 h 925138"/>
                  <a:gd name="connsiteX70" fmla="*/ 1047163 w 3505965"/>
                  <a:gd name="connsiteY70" fmla="*/ 302772 h 925138"/>
                  <a:gd name="connsiteX71" fmla="*/ 948738 w 3505965"/>
                  <a:gd name="connsiteY71" fmla="*/ 213872 h 925138"/>
                  <a:gd name="connsiteX72" fmla="*/ 875713 w 3505965"/>
                  <a:gd name="connsiteY72" fmla="*/ 309122 h 925138"/>
                  <a:gd name="connsiteX73" fmla="*/ 786813 w 3505965"/>
                  <a:gd name="connsiteY73" fmla="*/ 372622 h 925138"/>
                  <a:gd name="connsiteX74" fmla="*/ 751888 w 3505965"/>
                  <a:gd name="connsiteY74" fmla="*/ 328172 h 925138"/>
                  <a:gd name="connsiteX75" fmla="*/ 732838 w 3505965"/>
                  <a:gd name="connsiteY75" fmla="*/ 204347 h 925138"/>
                  <a:gd name="connsiteX76" fmla="*/ 637588 w 3505965"/>
                  <a:gd name="connsiteY76" fmla="*/ 188472 h 925138"/>
                  <a:gd name="connsiteX77" fmla="*/ 485188 w 3505965"/>
                  <a:gd name="connsiteY77" fmla="*/ 274197 h 925138"/>
                  <a:gd name="connsiteX78" fmla="*/ 377238 w 3505965"/>
                  <a:gd name="connsiteY78" fmla="*/ 398022 h 925138"/>
                  <a:gd name="connsiteX79" fmla="*/ 316913 w 3505965"/>
                  <a:gd name="connsiteY79" fmla="*/ 369447 h 925138"/>
                  <a:gd name="connsiteX80" fmla="*/ 329613 w 3505965"/>
                  <a:gd name="connsiteY80" fmla="*/ 245622 h 925138"/>
                  <a:gd name="connsiteX81" fmla="*/ 291513 w 3505965"/>
                  <a:gd name="connsiteY81" fmla="*/ 182122 h 925138"/>
                  <a:gd name="connsiteX82" fmla="*/ 91488 w 3505965"/>
                  <a:gd name="connsiteY82" fmla="*/ 274197 h 925138"/>
                  <a:gd name="connsiteX83" fmla="*/ 5763 w 3505965"/>
                  <a:gd name="connsiteY83" fmla="*/ 391672 h 925138"/>
                  <a:gd name="connsiteX84" fmla="*/ 24813 w 3505965"/>
                  <a:gd name="connsiteY84" fmla="*/ 502797 h 925138"/>
                  <a:gd name="connsiteX85" fmla="*/ 161338 w 3505965"/>
                  <a:gd name="connsiteY85" fmla="*/ 474222 h 925138"/>
                  <a:gd name="connsiteX86" fmla="*/ 167688 w 3505965"/>
                  <a:gd name="connsiteY86" fmla="*/ 518672 h 925138"/>
                  <a:gd name="connsiteX87" fmla="*/ 189913 w 3505965"/>
                  <a:gd name="connsiteY87" fmla="*/ 652022 h 925138"/>
                  <a:gd name="connsiteX88" fmla="*/ 374063 w 3505965"/>
                  <a:gd name="connsiteY88" fmla="*/ 677422 h 925138"/>
                  <a:gd name="connsiteX89" fmla="*/ 488363 w 3505965"/>
                  <a:gd name="connsiteY89" fmla="*/ 534547 h 925138"/>
                  <a:gd name="connsiteX90" fmla="*/ 609013 w 3505965"/>
                  <a:gd name="connsiteY90" fmla="*/ 391672 h 925138"/>
                  <a:gd name="connsiteX91" fmla="*/ 694738 w 3505965"/>
                  <a:gd name="connsiteY91" fmla="*/ 429772 h 925138"/>
                  <a:gd name="connsiteX92" fmla="*/ 640763 w 3505965"/>
                  <a:gd name="connsiteY92" fmla="*/ 563122 h 925138"/>
                  <a:gd name="connsiteX93" fmla="*/ 545513 w 3505965"/>
                  <a:gd name="connsiteY93" fmla="*/ 674247 h 925138"/>
                  <a:gd name="connsiteX94" fmla="*/ 564563 w 3505965"/>
                  <a:gd name="connsiteY94" fmla="*/ 769497 h 925138"/>
                  <a:gd name="connsiteX95" fmla="*/ 720138 w 3505965"/>
                  <a:gd name="connsiteY95" fmla="*/ 788547 h 925138"/>
                  <a:gd name="connsiteX96" fmla="*/ 853488 w 3505965"/>
                  <a:gd name="connsiteY96" fmla="*/ 725047 h 925138"/>
                  <a:gd name="connsiteX97" fmla="*/ 891588 w 3505965"/>
                  <a:gd name="connsiteY97" fmla="*/ 588522 h 925138"/>
                  <a:gd name="connsiteX98" fmla="*/ 958263 w 3505965"/>
                  <a:gd name="connsiteY98" fmla="*/ 547247 h 925138"/>
                  <a:gd name="connsiteX99" fmla="*/ 999538 w 3505965"/>
                  <a:gd name="connsiteY99" fmla="*/ 623447 h 925138"/>
                  <a:gd name="connsiteX100" fmla="*/ 1005888 w 3505965"/>
                  <a:gd name="connsiteY100" fmla="*/ 772672 h 925138"/>
                  <a:gd name="connsiteX101" fmla="*/ 1091613 w 3505965"/>
                  <a:gd name="connsiteY101" fmla="*/ 842522 h 925138"/>
                  <a:gd name="connsiteX102" fmla="*/ 1199563 w 3505965"/>
                  <a:gd name="connsiteY102" fmla="*/ 855222 h 925138"/>
                  <a:gd name="connsiteX0" fmla="*/ 1199563 w 3505965"/>
                  <a:gd name="connsiteY0" fmla="*/ 855222 h 925138"/>
                  <a:gd name="connsiteX1" fmla="*/ 1371013 w 3505965"/>
                  <a:gd name="connsiteY1" fmla="*/ 845697 h 925138"/>
                  <a:gd name="connsiteX2" fmla="*/ 1428163 w 3505965"/>
                  <a:gd name="connsiteY2" fmla="*/ 782197 h 925138"/>
                  <a:gd name="connsiteX3" fmla="*/ 1421813 w 3505965"/>
                  <a:gd name="connsiteY3" fmla="*/ 585347 h 925138"/>
                  <a:gd name="connsiteX4" fmla="*/ 1459913 w 3505965"/>
                  <a:gd name="connsiteY4" fmla="*/ 451997 h 925138"/>
                  <a:gd name="connsiteX5" fmla="*/ 1526588 w 3505965"/>
                  <a:gd name="connsiteY5" fmla="*/ 420247 h 925138"/>
                  <a:gd name="connsiteX6" fmla="*/ 1599613 w 3505965"/>
                  <a:gd name="connsiteY6" fmla="*/ 515497 h 925138"/>
                  <a:gd name="connsiteX7" fmla="*/ 1650413 w 3505965"/>
                  <a:gd name="connsiteY7" fmla="*/ 782197 h 925138"/>
                  <a:gd name="connsiteX8" fmla="*/ 1783763 w 3505965"/>
                  <a:gd name="connsiteY8" fmla="*/ 890147 h 925138"/>
                  <a:gd name="connsiteX9" fmla="*/ 2037763 w 3505965"/>
                  <a:gd name="connsiteY9" fmla="*/ 925072 h 925138"/>
                  <a:gd name="connsiteX10" fmla="*/ 2231438 w 3505965"/>
                  <a:gd name="connsiteY10" fmla="*/ 896497 h 925138"/>
                  <a:gd name="connsiteX11" fmla="*/ 2326688 w 3505965"/>
                  <a:gd name="connsiteY11" fmla="*/ 817122 h 925138"/>
                  <a:gd name="connsiteX12" fmla="*/ 2240963 w 3505965"/>
                  <a:gd name="connsiteY12" fmla="*/ 677422 h 925138"/>
                  <a:gd name="connsiteX13" fmla="*/ 2174288 w 3505965"/>
                  <a:gd name="connsiteY13" fmla="*/ 559947 h 925138"/>
                  <a:gd name="connsiteX14" fmla="*/ 2228263 w 3505965"/>
                  <a:gd name="connsiteY14" fmla="*/ 505972 h 925138"/>
                  <a:gd name="connsiteX15" fmla="*/ 2361613 w 3505965"/>
                  <a:gd name="connsiteY15" fmla="*/ 582172 h 925138"/>
                  <a:gd name="connsiteX16" fmla="*/ 2463213 w 3505965"/>
                  <a:gd name="connsiteY16" fmla="*/ 725047 h 925138"/>
                  <a:gd name="connsiteX17" fmla="*/ 2558463 w 3505965"/>
                  <a:gd name="connsiteY17" fmla="*/ 804422 h 925138"/>
                  <a:gd name="connsiteX18" fmla="*/ 2726738 w 3505965"/>
                  <a:gd name="connsiteY18" fmla="*/ 779022 h 925138"/>
                  <a:gd name="connsiteX19" fmla="*/ 2787063 w 3505965"/>
                  <a:gd name="connsiteY19" fmla="*/ 671072 h 925138"/>
                  <a:gd name="connsiteX20" fmla="*/ 2745788 w 3505965"/>
                  <a:gd name="connsiteY20" fmla="*/ 559947 h 925138"/>
                  <a:gd name="connsiteX21" fmla="*/ 2628313 w 3505965"/>
                  <a:gd name="connsiteY21" fmla="*/ 458347 h 925138"/>
                  <a:gd name="connsiteX22" fmla="*/ 2571163 w 3505965"/>
                  <a:gd name="connsiteY22" fmla="*/ 356747 h 925138"/>
                  <a:gd name="connsiteX23" fmla="*/ 2580688 w 3505965"/>
                  <a:gd name="connsiteY23" fmla="*/ 312297 h 925138"/>
                  <a:gd name="connsiteX24" fmla="*/ 2736263 w 3505965"/>
                  <a:gd name="connsiteY24" fmla="*/ 398022 h 925138"/>
                  <a:gd name="connsiteX25" fmla="*/ 2853738 w 3505965"/>
                  <a:gd name="connsiteY25" fmla="*/ 556772 h 925138"/>
                  <a:gd name="connsiteX26" fmla="*/ 2958513 w 3505965"/>
                  <a:gd name="connsiteY26" fmla="*/ 696472 h 925138"/>
                  <a:gd name="connsiteX27" fmla="*/ 3082338 w 3505965"/>
                  <a:gd name="connsiteY27" fmla="*/ 683772 h 925138"/>
                  <a:gd name="connsiteX28" fmla="*/ 3228388 w 3505965"/>
                  <a:gd name="connsiteY28" fmla="*/ 588522 h 925138"/>
                  <a:gd name="connsiteX29" fmla="*/ 3234738 w 3505965"/>
                  <a:gd name="connsiteY29" fmla="*/ 515497 h 925138"/>
                  <a:gd name="connsiteX30" fmla="*/ 3117263 w 3505965"/>
                  <a:gd name="connsiteY30" fmla="*/ 436122 h 925138"/>
                  <a:gd name="connsiteX31" fmla="*/ 3095038 w 3505965"/>
                  <a:gd name="connsiteY31" fmla="*/ 369447 h 925138"/>
                  <a:gd name="connsiteX32" fmla="*/ 3202988 w 3505965"/>
                  <a:gd name="connsiteY32" fmla="*/ 356747 h 925138"/>
                  <a:gd name="connsiteX33" fmla="*/ 3323638 w 3505965"/>
                  <a:gd name="connsiteY33" fmla="*/ 413897 h 925138"/>
                  <a:gd name="connsiteX34" fmla="*/ 3441113 w 3505965"/>
                  <a:gd name="connsiteY34" fmla="*/ 398022 h 925138"/>
                  <a:gd name="connsiteX35" fmla="*/ 3504613 w 3505965"/>
                  <a:gd name="connsiteY35" fmla="*/ 280547 h 925138"/>
                  <a:gd name="connsiteX36" fmla="*/ 3383963 w 3505965"/>
                  <a:gd name="connsiteY36" fmla="*/ 74172 h 925138"/>
                  <a:gd name="connsiteX37" fmla="*/ 3269663 w 3505965"/>
                  <a:gd name="connsiteY37" fmla="*/ 1147 h 925138"/>
                  <a:gd name="connsiteX38" fmla="*/ 3206163 w 3505965"/>
                  <a:gd name="connsiteY38" fmla="*/ 36072 h 925138"/>
                  <a:gd name="connsiteX39" fmla="*/ 3206163 w 3505965"/>
                  <a:gd name="connsiteY39" fmla="*/ 121797 h 925138"/>
                  <a:gd name="connsiteX40" fmla="*/ 3269663 w 3505965"/>
                  <a:gd name="connsiteY40" fmla="*/ 217047 h 925138"/>
                  <a:gd name="connsiteX41" fmla="*/ 3228388 w 3505965"/>
                  <a:gd name="connsiteY41" fmla="*/ 258322 h 925138"/>
                  <a:gd name="connsiteX42" fmla="*/ 3142663 w 3505965"/>
                  <a:gd name="connsiteY42" fmla="*/ 226572 h 925138"/>
                  <a:gd name="connsiteX43" fmla="*/ 3015663 w 3505965"/>
                  <a:gd name="connsiteY43" fmla="*/ 102747 h 925138"/>
                  <a:gd name="connsiteX44" fmla="*/ 2910888 w 3505965"/>
                  <a:gd name="connsiteY44" fmla="*/ 83697 h 925138"/>
                  <a:gd name="connsiteX45" fmla="*/ 2904538 w 3505965"/>
                  <a:gd name="connsiteY45" fmla="*/ 147197 h 925138"/>
                  <a:gd name="connsiteX46" fmla="*/ 2952163 w 3505965"/>
                  <a:gd name="connsiteY46" fmla="*/ 236097 h 925138"/>
                  <a:gd name="connsiteX47" fmla="*/ 2910888 w 3505965"/>
                  <a:gd name="connsiteY47" fmla="*/ 290072 h 925138"/>
                  <a:gd name="connsiteX48" fmla="*/ 2815638 w 3505965"/>
                  <a:gd name="connsiteY48" fmla="*/ 232922 h 925138"/>
                  <a:gd name="connsiteX49" fmla="*/ 2710863 w 3505965"/>
                  <a:gd name="connsiteY49" fmla="*/ 140847 h 925138"/>
                  <a:gd name="connsiteX50" fmla="*/ 2536238 w 3505965"/>
                  <a:gd name="connsiteY50" fmla="*/ 166247 h 925138"/>
                  <a:gd name="connsiteX51" fmla="*/ 2402888 w 3505965"/>
                  <a:gd name="connsiteY51" fmla="*/ 217047 h 925138"/>
                  <a:gd name="connsiteX52" fmla="*/ 2418763 w 3505965"/>
                  <a:gd name="connsiteY52" fmla="*/ 328172 h 925138"/>
                  <a:gd name="connsiteX53" fmla="*/ 2396538 w 3505965"/>
                  <a:gd name="connsiteY53" fmla="*/ 426597 h 925138"/>
                  <a:gd name="connsiteX54" fmla="*/ 2339388 w 3505965"/>
                  <a:gd name="connsiteY54" fmla="*/ 429772 h 925138"/>
                  <a:gd name="connsiteX55" fmla="*/ 2294938 w 3505965"/>
                  <a:gd name="connsiteY55" fmla="*/ 324997 h 925138"/>
                  <a:gd name="connsiteX56" fmla="*/ 2231438 w 3505965"/>
                  <a:gd name="connsiteY56" fmla="*/ 210697 h 925138"/>
                  <a:gd name="connsiteX57" fmla="*/ 2129838 w 3505965"/>
                  <a:gd name="connsiteY57" fmla="*/ 201172 h 925138"/>
                  <a:gd name="connsiteX58" fmla="*/ 1920288 w 3505965"/>
                  <a:gd name="connsiteY58" fmla="*/ 226572 h 925138"/>
                  <a:gd name="connsiteX59" fmla="*/ 1898063 w 3505965"/>
                  <a:gd name="connsiteY59" fmla="*/ 296422 h 925138"/>
                  <a:gd name="connsiteX60" fmla="*/ 1920288 w 3505965"/>
                  <a:gd name="connsiteY60" fmla="*/ 436122 h 925138"/>
                  <a:gd name="connsiteX61" fmla="*/ 1863138 w 3505965"/>
                  <a:gd name="connsiteY61" fmla="*/ 505972 h 925138"/>
                  <a:gd name="connsiteX62" fmla="*/ 1783763 w 3505965"/>
                  <a:gd name="connsiteY62" fmla="*/ 369447 h 925138"/>
                  <a:gd name="connsiteX63" fmla="*/ 1707563 w 3505965"/>
                  <a:gd name="connsiteY63" fmla="*/ 267847 h 925138"/>
                  <a:gd name="connsiteX64" fmla="*/ 1513888 w 3505965"/>
                  <a:gd name="connsiteY64" fmla="*/ 261497 h 925138"/>
                  <a:gd name="connsiteX65" fmla="*/ 1288463 w 3505965"/>
                  <a:gd name="connsiteY65" fmla="*/ 283722 h 925138"/>
                  <a:gd name="connsiteX66" fmla="*/ 1202738 w 3505965"/>
                  <a:gd name="connsiteY66" fmla="*/ 366272 h 925138"/>
                  <a:gd name="connsiteX67" fmla="*/ 1183688 w 3505965"/>
                  <a:gd name="connsiteY67" fmla="*/ 528197 h 925138"/>
                  <a:gd name="connsiteX68" fmla="*/ 1126538 w 3505965"/>
                  <a:gd name="connsiteY68" fmla="*/ 566297 h 925138"/>
                  <a:gd name="connsiteX69" fmla="*/ 1075738 w 3505965"/>
                  <a:gd name="connsiteY69" fmla="*/ 480572 h 925138"/>
                  <a:gd name="connsiteX70" fmla="*/ 1047163 w 3505965"/>
                  <a:gd name="connsiteY70" fmla="*/ 302772 h 925138"/>
                  <a:gd name="connsiteX71" fmla="*/ 948738 w 3505965"/>
                  <a:gd name="connsiteY71" fmla="*/ 213872 h 925138"/>
                  <a:gd name="connsiteX72" fmla="*/ 875713 w 3505965"/>
                  <a:gd name="connsiteY72" fmla="*/ 309122 h 925138"/>
                  <a:gd name="connsiteX73" fmla="*/ 786813 w 3505965"/>
                  <a:gd name="connsiteY73" fmla="*/ 372622 h 925138"/>
                  <a:gd name="connsiteX74" fmla="*/ 751888 w 3505965"/>
                  <a:gd name="connsiteY74" fmla="*/ 328172 h 925138"/>
                  <a:gd name="connsiteX75" fmla="*/ 732838 w 3505965"/>
                  <a:gd name="connsiteY75" fmla="*/ 204347 h 925138"/>
                  <a:gd name="connsiteX76" fmla="*/ 637588 w 3505965"/>
                  <a:gd name="connsiteY76" fmla="*/ 188472 h 925138"/>
                  <a:gd name="connsiteX77" fmla="*/ 485188 w 3505965"/>
                  <a:gd name="connsiteY77" fmla="*/ 274197 h 925138"/>
                  <a:gd name="connsiteX78" fmla="*/ 377238 w 3505965"/>
                  <a:gd name="connsiteY78" fmla="*/ 398022 h 925138"/>
                  <a:gd name="connsiteX79" fmla="*/ 316913 w 3505965"/>
                  <a:gd name="connsiteY79" fmla="*/ 369447 h 925138"/>
                  <a:gd name="connsiteX80" fmla="*/ 329613 w 3505965"/>
                  <a:gd name="connsiteY80" fmla="*/ 245622 h 925138"/>
                  <a:gd name="connsiteX81" fmla="*/ 291513 w 3505965"/>
                  <a:gd name="connsiteY81" fmla="*/ 182122 h 925138"/>
                  <a:gd name="connsiteX82" fmla="*/ 91488 w 3505965"/>
                  <a:gd name="connsiteY82" fmla="*/ 274197 h 925138"/>
                  <a:gd name="connsiteX83" fmla="*/ 5763 w 3505965"/>
                  <a:gd name="connsiteY83" fmla="*/ 391672 h 925138"/>
                  <a:gd name="connsiteX84" fmla="*/ 24813 w 3505965"/>
                  <a:gd name="connsiteY84" fmla="*/ 502797 h 925138"/>
                  <a:gd name="connsiteX85" fmla="*/ 161338 w 3505965"/>
                  <a:gd name="connsiteY85" fmla="*/ 474222 h 925138"/>
                  <a:gd name="connsiteX86" fmla="*/ 174832 w 3505965"/>
                  <a:gd name="connsiteY86" fmla="*/ 547247 h 925138"/>
                  <a:gd name="connsiteX87" fmla="*/ 189913 w 3505965"/>
                  <a:gd name="connsiteY87" fmla="*/ 652022 h 925138"/>
                  <a:gd name="connsiteX88" fmla="*/ 374063 w 3505965"/>
                  <a:gd name="connsiteY88" fmla="*/ 677422 h 925138"/>
                  <a:gd name="connsiteX89" fmla="*/ 488363 w 3505965"/>
                  <a:gd name="connsiteY89" fmla="*/ 534547 h 925138"/>
                  <a:gd name="connsiteX90" fmla="*/ 609013 w 3505965"/>
                  <a:gd name="connsiteY90" fmla="*/ 391672 h 925138"/>
                  <a:gd name="connsiteX91" fmla="*/ 694738 w 3505965"/>
                  <a:gd name="connsiteY91" fmla="*/ 429772 h 925138"/>
                  <a:gd name="connsiteX92" fmla="*/ 640763 w 3505965"/>
                  <a:gd name="connsiteY92" fmla="*/ 563122 h 925138"/>
                  <a:gd name="connsiteX93" fmla="*/ 545513 w 3505965"/>
                  <a:gd name="connsiteY93" fmla="*/ 674247 h 925138"/>
                  <a:gd name="connsiteX94" fmla="*/ 564563 w 3505965"/>
                  <a:gd name="connsiteY94" fmla="*/ 769497 h 925138"/>
                  <a:gd name="connsiteX95" fmla="*/ 720138 w 3505965"/>
                  <a:gd name="connsiteY95" fmla="*/ 788547 h 925138"/>
                  <a:gd name="connsiteX96" fmla="*/ 853488 w 3505965"/>
                  <a:gd name="connsiteY96" fmla="*/ 725047 h 925138"/>
                  <a:gd name="connsiteX97" fmla="*/ 891588 w 3505965"/>
                  <a:gd name="connsiteY97" fmla="*/ 588522 h 925138"/>
                  <a:gd name="connsiteX98" fmla="*/ 958263 w 3505965"/>
                  <a:gd name="connsiteY98" fmla="*/ 547247 h 925138"/>
                  <a:gd name="connsiteX99" fmla="*/ 999538 w 3505965"/>
                  <a:gd name="connsiteY99" fmla="*/ 623447 h 925138"/>
                  <a:gd name="connsiteX100" fmla="*/ 1005888 w 3505965"/>
                  <a:gd name="connsiteY100" fmla="*/ 772672 h 925138"/>
                  <a:gd name="connsiteX101" fmla="*/ 1091613 w 3505965"/>
                  <a:gd name="connsiteY101" fmla="*/ 842522 h 925138"/>
                  <a:gd name="connsiteX102" fmla="*/ 1199563 w 3505965"/>
                  <a:gd name="connsiteY102" fmla="*/ 855222 h 925138"/>
                  <a:gd name="connsiteX0" fmla="*/ 1199563 w 3505965"/>
                  <a:gd name="connsiteY0" fmla="*/ 855222 h 925138"/>
                  <a:gd name="connsiteX1" fmla="*/ 1371013 w 3505965"/>
                  <a:gd name="connsiteY1" fmla="*/ 845697 h 925138"/>
                  <a:gd name="connsiteX2" fmla="*/ 1428163 w 3505965"/>
                  <a:gd name="connsiteY2" fmla="*/ 782197 h 925138"/>
                  <a:gd name="connsiteX3" fmla="*/ 1421813 w 3505965"/>
                  <a:gd name="connsiteY3" fmla="*/ 585347 h 925138"/>
                  <a:gd name="connsiteX4" fmla="*/ 1459913 w 3505965"/>
                  <a:gd name="connsiteY4" fmla="*/ 451997 h 925138"/>
                  <a:gd name="connsiteX5" fmla="*/ 1526588 w 3505965"/>
                  <a:gd name="connsiteY5" fmla="*/ 420247 h 925138"/>
                  <a:gd name="connsiteX6" fmla="*/ 1599613 w 3505965"/>
                  <a:gd name="connsiteY6" fmla="*/ 515497 h 925138"/>
                  <a:gd name="connsiteX7" fmla="*/ 1650413 w 3505965"/>
                  <a:gd name="connsiteY7" fmla="*/ 782197 h 925138"/>
                  <a:gd name="connsiteX8" fmla="*/ 1783763 w 3505965"/>
                  <a:gd name="connsiteY8" fmla="*/ 890147 h 925138"/>
                  <a:gd name="connsiteX9" fmla="*/ 2037763 w 3505965"/>
                  <a:gd name="connsiteY9" fmla="*/ 925072 h 925138"/>
                  <a:gd name="connsiteX10" fmla="*/ 2231438 w 3505965"/>
                  <a:gd name="connsiteY10" fmla="*/ 896497 h 925138"/>
                  <a:gd name="connsiteX11" fmla="*/ 2326688 w 3505965"/>
                  <a:gd name="connsiteY11" fmla="*/ 817122 h 925138"/>
                  <a:gd name="connsiteX12" fmla="*/ 2240963 w 3505965"/>
                  <a:gd name="connsiteY12" fmla="*/ 677422 h 925138"/>
                  <a:gd name="connsiteX13" fmla="*/ 2174288 w 3505965"/>
                  <a:gd name="connsiteY13" fmla="*/ 559947 h 925138"/>
                  <a:gd name="connsiteX14" fmla="*/ 2228263 w 3505965"/>
                  <a:gd name="connsiteY14" fmla="*/ 505972 h 925138"/>
                  <a:gd name="connsiteX15" fmla="*/ 2361613 w 3505965"/>
                  <a:gd name="connsiteY15" fmla="*/ 582172 h 925138"/>
                  <a:gd name="connsiteX16" fmla="*/ 2463213 w 3505965"/>
                  <a:gd name="connsiteY16" fmla="*/ 725047 h 925138"/>
                  <a:gd name="connsiteX17" fmla="*/ 2558463 w 3505965"/>
                  <a:gd name="connsiteY17" fmla="*/ 804422 h 925138"/>
                  <a:gd name="connsiteX18" fmla="*/ 2726738 w 3505965"/>
                  <a:gd name="connsiteY18" fmla="*/ 779022 h 925138"/>
                  <a:gd name="connsiteX19" fmla="*/ 2787063 w 3505965"/>
                  <a:gd name="connsiteY19" fmla="*/ 671072 h 925138"/>
                  <a:gd name="connsiteX20" fmla="*/ 2745788 w 3505965"/>
                  <a:gd name="connsiteY20" fmla="*/ 559947 h 925138"/>
                  <a:gd name="connsiteX21" fmla="*/ 2628313 w 3505965"/>
                  <a:gd name="connsiteY21" fmla="*/ 458347 h 925138"/>
                  <a:gd name="connsiteX22" fmla="*/ 2571163 w 3505965"/>
                  <a:gd name="connsiteY22" fmla="*/ 356747 h 925138"/>
                  <a:gd name="connsiteX23" fmla="*/ 2580688 w 3505965"/>
                  <a:gd name="connsiteY23" fmla="*/ 312297 h 925138"/>
                  <a:gd name="connsiteX24" fmla="*/ 2736263 w 3505965"/>
                  <a:gd name="connsiteY24" fmla="*/ 398022 h 925138"/>
                  <a:gd name="connsiteX25" fmla="*/ 2853738 w 3505965"/>
                  <a:gd name="connsiteY25" fmla="*/ 556772 h 925138"/>
                  <a:gd name="connsiteX26" fmla="*/ 2958513 w 3505965"/>
                  <a:gd name="connsiteY26" fmla="*/ 696472 h 925138"/>
                  <a:gd name="connsiteX27" fmla="*/ 3082338 w 3505965"/>
                  <a:gd name="connsiteY27" fmla="*/ 683772 h 925138"/>
                  <a:gd name="connsiteX28" fmla="*/ 3228388 w 3505965"/>
                  <a:gd name="connsiteY28" fmla="*/ 588522 h 925138"/>
                  <a:gd name="connsiteX29" fmla="*/ 3234738 w 3505965"/>
                  <a:gd name="connsiteY29" fmla="*/ 515497 h 925138"/>
                  <a:gd name="connsiteX30" fmla="*/ 3117263 w 3505965"/>
                  <a:gd name="connsiteY30" fmla="*/ 436122 h 925138"/>
                  <a:gd name="connsiteX31" fmla="*/ 3095038 w 3505965"/>
                  <a:gd name="connsiteY31" fmla="*/ 369447 h 925138"/>
                  <a:gd name="connsiteX32" fmla="*/ 3202988 w 3505965"/>
                  <a:gd name="connsiteY32" fmla="*/ 356747 h 925138"/>
                  <a:gd name="connsiteX33" fmla="*/ 3323638 w 3505965"/>
                  <a:gd name="connsiteY33" fmla="*/ 413897 h 925138"/>
                  <a:gd name="connsiteX34" fmla="*/ 3441113 w 3505965"/>
                  <a:gd name="connsiteY34" fmla="*/ 398022 h 925138"/>
                  <a:gd name="connsiteX35" fmla="*/ 3504613 w 3505965"/>
                  <a:gd name="connsiteY35" fmla="*/ 280547 h 925138"/>
                  <a:gd name="connsiteX36" fmla="*/ 3383963 w 3505965"/>
                  <a:gd name="connsiteY36" fmla="*/ 74172 h 925138"/>
                  <a:gd name="connsiteX37" fmla="*/ 3269663 w 3505965"/>
                  <a:gd name="connsiteY37" fmla="*/ 1147 h 925138"/>
                  <a:gd name="connsiteX38" fmla="*/ 3206163 w 3505965"/>
                  <a:gd name="connsiteY38" fmla="*/ 36072 h 925138"/>
                  <a:gd name="connsiteX39" fmla="*/ 3206163 w 3505965"/>
                  <a:gd name="connsiteY39" fmla="*/ 121797 h 925138"/>
                  <a:gd name="connsiteX40" fmla="*/ 3269663 w 3505965"/>
                  <a:gd name="connsiteY40" fmla="*/ 217047 h 925138"/>
                  <a:gd name="connsiteX41" fmla="*/ 3228388 w 3505965"/>
                  <a:gd name="connsiteY41" fmla="*/ 258322 h 925138"/>
                  <a:gd name="connsiteX42" fmla="*/ 3142663 w 3505965"/>
                  <a:gd name="connsiteY42" fmla="*/ 226572 h 925138"/>
                  <a:gd name="connsiteX43" fmla="*/ 3015663 w 3505965"/>
                  <a:gd name="connsiteY43" fmla="*/ 102747 h 925138"/>
                  <a:gd name="connsiteX44" fmla="*/ 2910888 w 3505965"/>
                  <a:gd name="connsiteY44" fmla="*/ 83697 h 925138"/>
                  <a:gd name="connsiteX45" fmla="*/ 2904538 w 3505965"/>
                  <a:gd name="connsiteY45" fmla="*/ 147197 h 925138"/>
                  <a:gd name="connsiteX46" fmla="*/ 2952163 w 3505965"/>
                  <a:gd name="connsiteY46" fmla="*/ 236097 h 925138"/>
                  <a:gd name="connsiteX47" fmla="*/ 2910888 w 3505965"/>
                  <a:gd name="connsiteY47" fmla="*/ 290072 h 925138"/>
                  <a:gd name="connsiteX48" fmla="*/ 2815638 w 3505965"/>
                  <a:gd name="connsiteY48" fmla="*/ 232922 h 925138"/>
                  <a:gd name="connsiteX49" fmla="*/ 2710863 w 3505965"/>
                  <a:gd name="connsiteY49" fmla="*/ 140847 h 925138"/>
                  <a:gd name="connsiteX50" fmla="*/ 2536238 w 3505965"/>
                  <a:gd name="connsiteY50" fmla="*/ 166247 h 925138"/>
                  <a:gd name="connsiteX51" fmla="*/ 2402888 w 3505965"/>
                  <a:gd name="connsiteY51" fmla="*/ 217047 h 925138"/>
                  <a:gd name="connsiteX52" fmla="*/ 2418763 w 3505965"/>
                  <a:gd name="connsiteY52" fmla="*/ 328172 h 925138"/>
                  <a:gd name="connsiteX53" fmla="*/ 2396538 w 3505965"/>
                  <a:gd name="connsiteY53" fmla="*/ 426597 h 925138"/>
                  <a:gd name="connsiteX54" fmla="*/ 2339388 w 3505965"/>
                  <a:gd name="connsiteY54" fmla="*/ 429772 h 925138"/>
                  <a:gd name="connsiteX55" fmla="*/ 2294938 w 3505965"/>
                  <a:gd name="connsiteY55" fmla="*/ 324997 h 925138"/>
                  <a:gd name="connsiteX56" fmla="*/ 2231438 w 3505965"/>
                  <a:gd name="connsiteY56" fmla="*/ 210697 h 925138"/>
                  <a:gd name="connsiteX57" fmla="*/ 2129838 w 3505965"/>
                  <a:gd name="connsiteY57" fmla="*/ 201172 h 925138"/>
                  <a:gd name="connsiteX58" fmla="*/ 1920288 w 3505965"/>
                  <a:gd name="connsiteY58" fmla="*/ 226572 h 925138"/>
                  <a:gd name="connsiteX59" fmla="*/ 1898063 w 3505965"/>
                  <a:gd name="connsiteY59" fmla="*/ 296422 h 925138"/>
                  <a:gd name="connsiteX60" fmla="*/ 1920288 w 3505965"/>
                  <a:gd name="connsiteY60" fmla="*/ 436122 h 925138"/>
                  <a:gd name="connsiteX61" fmla="*/ 1863138 w 3505965"/>
                  <a:gd name="connsiteY61" fmla="*/ 505972 h 925138"/>
                  <a:gd name="connsiteX62" fmla="*/ 1783763 w 3505965"/>
                  <a:gd name="connsiteY62" fmla="*/ 369447 h 925138"/>
                  <a:gd name="connsiteX63" fmla="*/ 1707563 w 3505965"/>
                  <a:gd name="connsiteY63" fmla="*/ 267847 h 925138"/>
                  <a:gd name="connsiteX64" fmla="*/ 1513888 w 3505965"/>
                  <a:gd name="connsiteY64" fmla="*/ 261497 h 925138"/>
                  <a:gd name="connsiteX65" fmla="*/ 1288463 w 3505965"/>
                  <a:gd name="connsiteY65" fmla="*/ 283722 h 925138"/>
                  <a:gd name="connsiteX66" fmla="*/ 1202738 w 3505965"/>
                  <a:gd name="connsiteY66" fmla="*/ 366272 h 925138"/>
                  <a:gd name="connsiteX67" fmla="*/ 1183688 w 3505965"/>
                  <a:gd name="connsiteY67" fmla="*/ 528197 h 925138"/>
                  <a:gd name="connsiteX68" fmla="*/ 1126538 w 3505965"/>
                  <a:gd name="connsiteY68" fmla="*/ 566297 h 925138"/>
                  <a:gd name="connsiteX69" fmla="*/ 1075738 w 3505965"/>
                  <a:gd name="connsiteY69" fmla="*/ 480572 h 925138"/>
                  <a:gd name="connsiteX70" fmla="*/ 1047163 w 3505965"/>
                  <a:gd name="connsiteY70" fmla="*/ 302772 h 925138"/>
                  <a:gd name="connsiteX71" fmla="*/ 948738 w 3505965"/>
                  <a:gd name="connsiteY71" fmla="*/ 213872 h 925138"/>
                  <a:gd name="connsiteX72" fmla="*/ 875713 w 3505965"/>
                  <a:gd name="connsiteY72" fmla="*/ 309122 h 925138"/>
                  <a:gd name="connsiteX73" fmla="*/ 786813 w 3505965"/>
                  <a:gd name="connsiteY73" fmla="*/ 372622 h 925138"/>
                  <a:gd name="connsiteX74" fmla="*/ 751888 w 3505965"/>
                  <a:gd name="connsiteY74" fmla="*/ 328172 h 925138"/>
                  <a:gd name="connsiteX75" fmla="*/ 732838 w 3505965"/>
                  <a:gd name="connsiteY75" fmla="*/ 204347 h 925138"/>
                  <a:gd name="connsiteX76" fmla="*/ 637588 w 3505965"/>
                  <a:gd name="connsiteY76" fmla="*/ 188472 h 925138"/>
                  <a:gd name="connsiteX77" fmla="*/ 485188 w 3505965"/>
                  <a:gd name="connsiteY77" fmla="*/ 274197 h 925138"/>
                  <a:gd name="connsiteX78" fmla="*/ 377238 w 3505965"/>
                  <a:gd name="connsiteY78" fmla="*/ 398022 h 925138"/>
                  <a:gd name="connsiteX79" fmla="*/ 316913 w 3505965"/>
                  <a:gd name="connsiteY79" fmla="*/ 369447 h 925138"/>
                  <a:gd name="connsiteX80" fmla="*/ 329613 w 3505965"/>
                  <a:gd name="connsiteY80" fmla="*/ 245622 h 925138"/>
                  <a:gd name="connsiteX81" fmla="*/ 291513 w 3505965"/>
                  <a:gd name="connsiteY81" fmla="*/ 182122 h 925138"/>
                  <a:gd name="connsiteX82" fmla="*/ 91488 w 3505965"/>
                  <a:gd name="connsiteY82" fmla="*/ 274197 h 925138"/>
                  <a:gd name="connsiteX83" fmla="*/ 5763 w 3505965"/>
                  <a:gd name="connsiteY83" fmla="*/ 391672 h 925138"/>
                  <a:gd name="connsiteX84" fmla="*/ 24813 w 3505965"/>
                  <a:gd name="connsiteY84" fmla="*/ 502797 h 925138"/>
                  <a:gd name="connsiteX85" fmla="*/ 161338 w 3505965"/>
                  <a:gd name="connsiteY85" fmla="*/ 474222 h 925138"/>
                  <a:gd name="connsiteX86" fmla="*/ 174832 w 3505965"/>
                  <a:gd name="connsiteY86" fmla="*/ 547247 h 925138"/>
                  <a:gd name="connsiteX87" fmla="*/ 199438 w 3505965"/>
                  <a:gd name="connsiteY87" fmla="*/ 652022 h 925138"/>
                  <a:gd name="connsiteX88" fmla="*/ 374063 w 3505965"/>
                  <a:gd name="connsiteY88" fmla="*/ 677422 h 925138"/>
                  <a:gd name="connsiteX89" fmla="*/ 488363 w 3505965"/>
                  <a:gd name="connsiteY89" fmla="*/ 534547 h 925138"/>
                  <a:gd name="connsiteX90" fmla="*/ 609013 w 3505965"/>
                  <a:gd name="connsiteY90" fmla="*/ 391672 h 925138"/>
                  <a:gd name="connsiteX91" fmla="*/ 694738 w 3505965"/>
                  <a:gd name="connsiteY91" fmla="*/ 429772 h 925138"/>
                  <a:gd name="connsiteX92" fmla="*/ 640763 w 3505965"/>
                  <a:gd name="connsiteY92" fmla="*/ 563122 h 925138"/>
                  <a:gd name="connsiteX93" fmla="*/ 545513 w 3505965"/>
                  <a:gd name="connsiteY93" fmla="*/ 674247 h 925138"/>
                  <a:gd name="connsiteX94" fmla="*/ 564563 w 3505965"/>
                  <a:gd name="connsiteY94" fmla="*/ 769497 h 925138"/>
                  <a:gd name="connsiteX95" fmla="*/ 720138 w 3505965"/>
                  <a:gd name="connsiteY95" fmla="*/ 788547 h 925138"/>
                  <a:gd name="connsiteX96" fmla="*/ 853488 w 3505965"/>
                  <a:gd name="connsiteY96" fmla="*/ 725047 h 925138"/>
                  <a:gd name="connsiteX97" fmla="*/ 891588 w 3505965"/>
                  <a:gd name="connsiteY97" fmla="*/ 588522 h 925138"/>
                  <a:gd name="connsiteX98" fmla="*/ 958263 w 3505965"/>
                  <a:gd name="connsiteY98" fmla="*/ 547247 h 925138"/>
                  <a:gd name="connsiteX99" fmla="*/ 999538 w 3505965"/>
                  <a:gd name="connsiteY99" fmla="*/ 623447 h 925138"/>
                  <a:gd name="connsiteX100" fmla="*/ 1005888 w 3505965"/>
                  <a:gd name="connsiteY100" fmla="*/ 772672 h 925138"/>
                  <a:gd name="connsiteX101" fmla="*/ 1091613 w 3505965"/>
                  <a:gd name="connsiteY101" fmla="*/ 842522 h 925138"/>
                  <a:gd name="connsiteX102" fmla="*/ 1199563 w 3505965"/>
                  <a:gd name="connsiteY102" fmla="*/ 855222 h 925138"/>
                  <a:gd name="connsiteX0" fmla="*/ 1199563 w 3505965"/>
                  <a:gd name="connsiteY0" fmla="*/ 855222 h 925138"/>
                  <a:gd name="connsiteX1" fmla="*/ 1371013 w 3505965"/>
                  <a:gd name="connsiteY1" fmla="*/ 845697 h 925138"/>
                  <a:gd name="connsiteX2" fmla="*/ 1428163 w 3505965"/>
                  <a:gd name="connsiteY2" fmla="*/ 782197 h 925138"/>
                  <a:gd name="connsiteX3" fmla="*/ 1421813 w 3505965"/>
                  <a:gd name="connsiteY3" fmla="*/ 585347 h 925138"/>
                  <a:gd name="connsiteX4" fmla="*/ 1459913 w 3505965"/>
                  <a:gd name="connsiteY4" fmla="*/ 451997 h 925138"/>
                  <a:gd name="connsiteX5" fmla="*/ 1526588 w 3505965"/>
                  <a:gd name="connsiteY5" fmla="*/ 420247 h 925138"/>
                  <a:gd name="connsiteX6" fmla="*/ 1599613 w 3505965"/>
                  <a:gd name="connsiteY6" fmla="*/ 515497 h 925138"/>
                  <a:gd name="connsiteX7" fmla="*/ 1650413 w 3505965"/>
                  <a:gd name="connsiteY7" fmla="*/ 782197 h 925138"/>
                  <a:gd name="connsiteX8" fmla="*/ 1783763 w 3505965"/>
                  <a:gd name="connsiteY8" fmla="*/ 890147 h 925138"/>
                  <a:gd name="connsiteX9" fmla="*/ 2037763 w 3505965"/>
                  <a:gd name="connsiteY9" fmla="*/ 925072 h 925138"/>
                  <a:gd name="connsiteX10" fmla="*/ 2231438 w 3505965"/>
                  <a:gd name="connsiteY10" fmla="*/ 896497 h 925138"/>
                  <a:gd name="connsiteX11" fmla="*/ 2326688 w 3505965"/>
                  <a:gd name="connsiteY11" fmla="*/ 817122 h 925138"/>
                  <a:gd name="connsiteX12" fmla="*/ 2240963 w 3505965"/>
                  <a:gd name="connsiteY12" fmla="*/ 677422 h 925138"/>
                  <a:gd name="connsiteX13" fmla="*/ 2174288 w 3505965"/>
                  <a:gd name="connsiteY13" fmla="*/ 559947 h 925138"/>
                  <a:gd name="connsiteX14" fmla="*/ 2228263 w 3505965"/>
                  <a:gd name="connsiteY14" fmla="*/ 505972 h 925138"/>
                  <a:gd name="connsiteX15" fmla="*/ 2361613 w 3505965"/>
                  <a:gd name="connsiteY15" fmla="*/ 582172 h 925138"/>
                  <a:gd name="connsiteX16" fmla="*/ 2463213 w 3505965"/>
                  <a:gd name="connsiteY16" fmla="*/ 725047 h 925138"/>
                  <a:gd name="connsiteX17" fmla="*/ 2558463 w 3505965"/>
                  <a:gd name="connsiteY17" fmla="*/ 804422 h 925138"/>
                  <a:gd name="connsiteX18" fmla="*/ 2726738 w 3505965"/>
                  <a:gd name="connsiteY18" fmla="*/ 779022 h 925138"/>
                  <a:gd name="connsiteX19" fmla="*/ 2787063 w 3505965"/>
                  <a:gd name="connsiteY19" fmla="*/ 671072 h 925138"/>
                  <a:gd name="connsiteX20" fmla="*/ 2745788 w 3505965"/>
                  <a:gd name="connsiteY20" fmla="*/ 559947 h 925138"/>
                  <a:gd name="connsiteX21" fmla="*/ 2628313 w 3505965"/>
                  <a:gd name="connsiteY21" fmla="*/ 458347 h 925138"/>
                  <a:gd name="connsiteX22" fmla="*/ 2571163 w 3505965"/>
                  <a:gd name="connsiteY22" fmla="*/ 356747 h 925138"/>
                  <a:gd name="connsiteX23" fmla="*/ 2580688 w 3505965"/>
                  <a:gd name="connsiteY23" fmla="*/ 312297 h 925138"/>
                  <a:gd name="connsiteX24" fmla="*/ 2736263 w 3505965"/>
                  <a:gd name="connsiteY24" fmla="*/ 398022 h 925138"/>
                  <a:gd name="connsiteX25" fmla="*/ 2853738 w 3505965"/>
                  <a:gd name="connsiteY25" fmla="*/ 556772 h 925138"/>
                  <a:gd name="connsiteX26" fmla="*/ 2958513 w 3505965"/>
                  <a:gd name="connsiteY26" fmla="*/ 696472 h 925138"/>
                  <a:gd name="connsiteX27" fmla="*/ 3082338 w 3505965"/>
                  <a:gd name="connsiteY27" fmla="*/ 683772 h 925138"/>
                  <a:gd name="connsiteX28" fmla="*/ 3228388 w 3505965"/>
                  <a:gd name="connsiteY28" fmla="*/ 588522 h 925138"/>
                  <a:gd name="connsiteX29" fmla="*/ 3234738 w 3505965"/>
                  <a:gd name="connsiteY29" fmla="*/ 515497 h 925138"/>
                  <a:gd name="connsiteX30" fmla="*/ 3117263 w 3505965"/>
                  <a:gd name="connsiteY30" fmla="*/ 436122 h 925138"/>
                  <a:gd name="connsiteX31" fmla="*/ 3095038 w 3505965"/>
                  <a:gd name="connsiteY31" fmla="*/ 369447 h 925138"/>
                  <a:gd name="connsiteX32" fmla="*/ 3202988 w 3505965"/>
                  <a:gd name="connsiteY32" fmla="*/ 356747 h 925138"/>
                  <a:gd name="connsiteX33" fmla="*/ 3323638 w 3505965"/>
                  <a:gd name="connsiteY33" fmla="*/ 413897 h 925138"/>
                  <a:gd name="connsiteX34" fmla="*/ 3441113 w 3505965"/>
                  <a:gd name="connsiteY34" fmla="*/ 398022 h 925138"/>
                  <a:gd name="connsiteX35" fmla="*/ 3504613 w 3505965"/>
                  <a:gd name="connsiteY35" fmla="*/ 280547 h 925138"/>
                  <a:gd name="connsiteX36" fmla="*/ 3383963 w 3505965"/>
                  <a:gd name="connsiteY36" fmla="*/ 74172 h 925138"/>
                  <a:gd name="connsiteX37" fmla="*/ 3269663 w 3505965"/>
                  <a:gd name="connsiteY37" fmla="*/ 1147 h 925138"/>
                  <a:gd name="connsiteX38" fmla="*/ 3206163 w 3505965"/>
                  <a:gd name="connsiteY38" fmla="*/ 36072 h 925138"/>
                  <a:gd name="connsiteX39" fmla="*/ 3206163 w 3505965"/>
                  <a:gd name="connsiteY39" fmla="*/ 121797 h 925138"/>
                  <a:gd name="connsiteX40" fmla="*/ 3269663 w 3505965"/>
                  <a:gd name="connsiteY40" fmla="*/ 217047 h 925138"/>
                  <a:gd name="connsiteX41" fmla="*/ 3228388 w 3505965"/>
                  <a:gd name="connsiteY41" fmla="*/ 258322 h 925138"/>
                  <a:gd name="connsiteX42" fmla="*/ 3142663 w 3505965"/>
                  <a:gd name="connsiteY42" fmla="*/ 226572 h 925138"/>
                  <a:gd name="connsiteX43" fmla="*/ 3015663 w 3505965"/>
                  <a:gd name="connsiteY43" fmla="*/ 102747 h 925138"/>
                  <a:gd name="connsiteX44" fmla="*/ 2910888 w 3505965"/>
                  <a:gd name="connsiteY44" fmla="*/ 83697 h 925138"/>
                  <a:gd name="connsiteX45" fmla="*/ 2904538 w 3505965"/>
                  <a:gd name="connsiteY45" fmla="*/ 147197 h 925138"/>
                  <a:gd name="connsiteX46" fmla="*/ 2952163 w 3505965"/>
                  <a:gd name="connsiteY46" fmla="*/ 236097 h 925138"/>
                  <a:gd name="connsiteX47" fmla="*/ 2910888 w 3505965"/>
                  <a:gd name="connsiteY47" fmla="*/ 290072 h 925138"/>
                  <a:gd name="connsiteX48" fmla="*/ 2815638 w 3505965"/>
                  <a:gd name="connsiteY48" fmla="*/ 232922 h 925138"/>
                  <a:gd name="connsiteX49" fmla="*/ 2710863 w 3505965"/>
                  <a:gd name="connsiteY49" fmla="*/ 140847 h 925138"/>
                  <a:gd name="connsiteX50" fmla="*/ 2536238 w 3505965"/>
                  <a:gd name="connsiteY50" fmla="*/ 166247 h 925138"/>
                  <a:gd name="connsiteX51" fmla="*/ 2402888 w 3505965"/>
                  <a:gd name="connsiteY51" fmla="*/ 217047 h 925138"/>
                  <a:gd name="connsiteX52" fmla="*/ 2418763 w 3505965"/>
                  <a:gd name="connsiteY52" fmla="*/ 328172 h 925138"/>
                  <a:gd name="connsiteX53" fmla="*/ 2396538 w 3505965"/>
                  <a:gd name="connsiteY53" fmla="*/ 426597 h 925138"/>
                  <a:gd name="connsiteX54" fmla="*/ 2339388 w 3505965"/>
                  <a:gd name="connsiteY54" fmla="*/ 429772 h 925138"/>
                  <a:gd name="connsiteX55" fmla="*/ 2294938 w 3505965"/>
                  <a:gd name="connsiteY55" fmla="*/ 324997 h 925138"/>
                  <a:gd name="connsiteX56" fmla="*/ 2231438 w 3505965"/>
                  <a:gd name="connsiteY56" fmla="*/ 210697 h 925138"/>
                  <a:gd name="connsiteX57" fmla="*/ 2129838 w 3505965"/>
                  <a:gd name="connsiteY57" fmla="*/ 201172 h 925138"/>
                  <a:gd name="connsiteX58" fmla="*/ 1920288 w 3505965"/>
                  <a:gd name="connsiteY58" fmla="*/ 226572 h 925138"/>
                  <a:gd name="connsiteX59" fmla="*/ 1898063 w 3505965"/>
                  <a:gd name="connsiteY59" fmla="*/ 296422 h 925138"/>
                  <a:gd name="connsiteX60" fmla="*/ 1920288 w 3505965"/>
                  <a:gd name="connsiteY60" fmla="*/ 436122 h 925138"/>
                  <a:gd name="connsiteX61" fmla="*/ 1863138 w 3505965"/>
                  <a:gd name="connsiteY61" fmla="*/ 505972 h 925138"/>
                  <a:gd name="connsiteX62" fmla="*/ 1783763 w 3505965"/>
                  <a:gd name="connsiteY62" fmla="*/ 369447 h 925138"/>
                  <a:gd name="connsiteX63" fmla="*/ 1707563 w 3505965"/>
                  <a:gd name="connsiteY63" fmla="*/ 267847 h 925138"/>
                  <a:gd name="connsiteX64" fmla="*/ 1513888 w 3505965"/>
                  <a:gd name="connsiteY64" fmla="*/ 261497 h 925138"/>
                  <a:gd name="connsiteX65" fmla="*/ 1288463 w 3505965"/>
                  <a:gd name="connsiteY65" fmla="*/ 283722 h 925138"/>
                  <a:gd name="connsiteX66" fmla="*/ 1202738 w 3505965"/>
                  <a:gd name="connsiteY66" fmla="*/ 366272 h 925138"/>
                  <a:gd name="connsiteX67" fmla="*/ 1183688 w 3505965"/>
                  <a:gd name="connsiteY67" fmla="*/ 528197 h 925138"/>
                  <a:gd name="connsiteX68" fmla="*/ 1126538 w 3505965"/>
                  <a:gd name="connsiteY68" fmla="*/ 566297 h 925138"/>
                  <a:gd name="connsiteX69" fmla="*/ 1075738 w 3505965"/>
                  <a:gd name="connsiteY69" fmla="*/ 480572 h 925138"/>
                  <a:gd name="connsiteX70" fmla="*/ 1047163 w 3505965"/>
                  <a:gd name="connsiteY70" fmla="*/ 302772 h 925138"/>
                  <a:gd name="connsiteX71" fmla="*/ 948738 w 3505965"/>
                  <a:gd name="connsiteY71" fmla="*/ 213872 h 925138"/>
                  <a:gd name="connsiteX72" fmla="*/ 875713 w 3505965"/>
                  <a:gd name="connsiteY72" fmla="*/ 309122 h 925138"/>
                  <a:gd name="connsiteX73" fmla="*/ 786813 w 3505965"/>
                  <a:gd name="connsiteY73" fmla="*/ 372622 h 925138"/>
                  <a:gd name="connsiteX74" fmla="*/ 751888 w 3505965"/>
                  <a:gd name="connsiteY74" fmla="*/ 328172 h 925138"/>
                  <a:gd name="connsiteX75" fmla="*/ 732838 w 3505965"/>
                  <a:gd name="connsiteY75" fmla="*/ 204347 h 925138"/>
                  <a:gd name="connsiteX76" fmla="*/ 637588 w 3505965"/>
                  <a:gd name="connsiteY76" fmla="*/ 188472 h 925138"/>
                  <a:gd name="connsiteX77" fmla="*/ 485188 w 3505965"/>
                  <a:gd name="connsiteY77" fmla="*/ 274197 h 925138"/>
                  <a:gd name="connsiteX78" fmla="*/ 377238 w 3505965"/>
                  <a:gd name="connsiteY78" fmla="*/ 398022 h 925138"/>
                  <a:gd name="connsiteX79" fmla="*/ 316913 w 3505965"/>
                  <a:gd name="connsiteY79" fmla="*/ 369447 h 925138"/>
                  <a:gd name="connsiteX80" fmla="*/ 329613 w 3505965"/>
                  <a:gd name="connsiteY80" fmla="*/ 245622 h 925138"/>
                  <a:gd name="connsiteX81" fmla="*/ 291513 w 3505965"/>
                  <a:gd name="connsiteY81" fmla="*/ 182122 h 925138"/>
                  <a:gd name="connsiteX82" fmla="*/ 91488 w 3505965"/>
                  <a:gd name="connsiteY82" fmla="*/ 274197 h 925138"/>
                  <a:gd name="connsiteX83" fmla="*/ 5763 w 3505965"/>
                  <a:gd name="connsiteY83" fmla="*/ 391672 h 925138"/>
                  <a:gd name="connsiteX84" fmla="*/ 24813 w 3505965"/>
                  <a:gd name="connsiteY84" fmla="*/ 502797 h 925138"/>
                  <a:gd name="connsiteX85" fmla="*/ 161338 w 3505965"/>
                  <a:gd name="connsiteY85" fmla="*/ 474222 h 925138"/>
                  <a:gd name="connsiteX86" fmla="*/ 174832 w 3505965"/>
                  <a:gd name="connsiteY86" fmla="*/ 554391 h 925138"/>
                  <a:gd name="connsiteX87" fmla="*/ 199438 w 3505965"/>
                  <a:gd name="connsiteY87" fmla="*/ 652022 h 925138"/>
                  <a:gd name="connsiteX88" fmla="*/ 374063 w 3505965"/>
                  <a:gd name="connsiteY88" fmla="*/ 677422 h 925138"/>
                  <a:gd name="connsiteX89" fmla="*/ 488363 w 3505965"/>
                  <a:gd name="connsiteY89" fmla="*/ 534547 h 925138"/>
                  <a:gd name="connsiteX90" fmla="*/ 609013 w 3505965"/>
                  <a:gd name="connsiteY90" fmla="*/ 391672 h 925138"/>
                  <a:gd name="connsiteX91" fmla="*/ 694738 w 3505965"/>
                  <a:gd name="connsiteY91" fmla="*/ 429772 h 925138"/>
                  <a:gd name="connsiteX92" fmla="*/ 640763 w 3505965"/>
                  <a:gd name="connsiteY92" fmla="*/ 563122 h 925138"/>
                  <a:gd name="connsiteX93" fmla="*/ 545513 w 3505965"/>
                  <a:gd name="connsiteY93" fmla="*/ 674247 h 925138"/>
                  <a:gd name="connsiteX94" fmla="*/ 564563 w 3505965"/>
                  <a:gd name="connsiteY94" fmla="*/ 769497 h 925138"/>
                  <a:gd name="connsiteX95" fmla="*/ 720138 w 3505965"/>
                  <a:gd name="connsiteY95" fmla="*/ 788547 h 925138"/>
                  <a:gd name="connsiteX96" fmla="*/ 853488 w 3505965"/>
                  <a:gd name="connsiteY96" fmla="*/ 725047 h 925138"/>
                  <a:gd name="connsiteX97" fmla="*/ 891588 w 3505965"/>
                  <a:gd name="connsiteY97" fmla="*/ 588522 h 925138"/>
                  <a:gd name="connsiteX98" fmla="*/ 958263 w 3505965"/>
                  <a:gd name="connsiteY98" fmla="*/ 547247 h 925138"/>
                  <a:gd name="connsiteX99" fmla="*/ 999538 w 3505965"/>
                  <a:gd name="connsiteY99" fmla="*/ 623447 h 925138"/>
                  <a:gd name="connsiteX100" fmla="*/ 1005888 w 3505965"/>
                  <a:gd name="connsiteY100" fmla="*/ 772672 h 925138"/>
                  <a:gd name="connsiteX101" fmla="*/ 1091613 w 3505965"/>
                  <a:gd name="connsiteY101" fmla="*/ 842522 h 925138"/>
                  <a:gd name="connsiteX102" fmla="*/ 1199563 w 3505965"/>
                  <a:gd name="connsiteY102" fmla="*/ 855222 h 925138"/>
                  <a:gd name="connsiteX0" fmla="*/ 1199563 w 3505965"/>
                  <a:gd name="connsiteY0" fmla="*/ 855222 h 925138"/>
                  <a:gd name="connsiteX1" fmla="*/ 1371013 w 3505965"/>
                  <a:gd name="connsiteY1" fmla="*/ 845697 h 925138"/>
                  <a:gd name="connsiteX2" fmla="*/ 1428163 w 3505965"/>
                  <a:gd name="connsiteY2" fmla="*/ 782197 h 925138"/>
                  <a:gd name="connsiteX3" fmla="*/ 1421813 w 3505965"/>
                  <a:gd name="connsiteY3" fmla="*/ 585347 h 925138"/>
                  <a:gd name="connsiteX4" fmla="*/ 1459913 w 3505965"/>
                  <a:gd name="connsiteY4" fmla="*/ 451997 h 925138"/>
                  <a:gd name="connsiteX5" fmla="*/ 1526588 w 3505965"/>
                  <a:gd name="connsiteY5" fmla="*/ 420247 h 925138"/>
                  <a:gd name="connsiteX6" fmla="*/ 1599613 w 3505965"/>
                  <a:gd name="connsiteY6" fmla="*/ 515497 h 925138"/>
                  <a:gd name="connsiteX7" fmla="*/ 1650413 w 3505965"/>
                  <a:gd name="connsiteY7" fmla="*/ 782197 h 925138"/>
                  <a:gd name="connsiteX8" fmla="*/ 1783763 w 3505965"/>
                  <a:gd name="connsiteY8" fmla="*/ 890147 h 925138"/>
                  <a:gd name="connsiteX9" fmla="*/ 2037763 w 3505965"/>
                  <a:gd name="connsiteY9" fmla="*/ 925072 h 925138"/>
                  <a:gd name="connsiteX10" fmla="*/ 2231438 w 3505965"/>
                  <a:gd name="connsiteY10" fmla="*/ 896497 h 925138"/>
                  <a:gd name="connsiteX11" fmla="*/ 2326688 w 3505965"/>
                  <a:gd name="connsiteY11" fmla="*/ 817122 h 925138"/>
                  <a:gd name="connsiteX12" fmla="*/ 2240963 w 3505965"/>
                  <a:gd name="connsiteY12" fmla="*/ 677422 h 925138"/>
                  <a:gd name="connsiteX13" fmla="*/ 2174288 w 3505965"/>
                  <a:gd name="connsiteY13" fmla="*/ 559947 h 925138"/>
                  <a:gd name="connsiteX14" fmla="*/ 2228263 w 3505965"/>
                  <a:gd name="connsiteY14" fmla="*/ 505972 h 925138"/>
                  <a:gd name="connsiteX15" fmla="*/ 2361613 w 3505965"/>
                  <a:gd name="connsiteY15" fmla="*/ 582172 h 925138"/>
                  <a:gd name="connsiteX16" fmla="*/ 2463213 w 3505965"/>
                  <a:gd name="connsiteY16" fmla="*/ 725047 h 925138"/>
                  <a:gd name="connsiteX17" fmla="*/ 2558463 w 3505965"/>
                  <a:gd name="connsiteY17" fmla="*/ 804422 h 925138"/>
                  <a:gd name="connsiteX18" fmla="*/ 2726738 w 3505965"/>
                  <a:gd name="connsiteY18" fmla="*/ 779022 h 925138"/>
                  <a:gd name="connsiteX19" fmla="*/ 2787063 w 3505965"/>
                  <a:gd name="connsiteY19" fmla="*/ 671072 h 925138"/>
                  <a:gd name="connsiteX20" fmla="*/ 2745788 w 3505965"/>
                  <a:gd name="connsiteY20" fmla="*/ 559947 h 925138"/>
                  <a:gd name="connsiteX21" fmla="*/ 2628313 w 3505965"/>
                  <a:gd name="connsiteY21" fmla="*/ 458347 h 925138"/>
                  <a:gd name="connsiteX22" fmla="*/ 2571163 w 3505965"/>
                  <a:gd name="connsiteY22" fmla="*/ 356747 h 925138"/>
                  <a:gd name="connsiteX23" fmla="*/ 2580688 w 3505965"/>
                  <a:gd name="connsiteY23" fmla="*/ 312297 h 925138"/>
                  <a:gd name="connsiteX24" fmla="*/ 2736263 w 3505965"/>
                  <a:gd name="connsiteY24" fmla="*/ 398022 h 925138"/>
                  <a:gd name="connsiteX25" fmla="*/ 2853738 w 3505965"/>
                  <a:gd name="connsiteY25" fmla="*/ 556772 h 925138"/>
                  <a:gd name="connsiteX26" fmla="*/ 2958513 w 3505965"/>
                  <a:gd name="connsiteY26" fmla="*/ 696472 h 925138"/>
                  <a:gd name="connsiteX27" fmla="*/ 3082338 w 3505965"/>
                  <a:gd name="connsiteY27" fmla="*/ 683772 h 925138"/>
                  <a:gd name="connsiteX28" fmla="*/ 3228388 w 3505965"/>
                  <a:gd name="connsiteY28" fmla="*/ 588522 h 925138"/>
                  <a:gd name="connsiteX29" fmla="*/ 3234738 w 3505965"/>
                  <a:gd name="connsiteY29" fmla="*/ 515497 h 925138"/>
                  <a:gd name="connsiteX30" fmla="*/ 3117263 w 3505965"/>
                  <a:gd name="connsiteY30" fmla="*/ 436122 h 925138"/>
                  <a:gd name="connsiteX31" fmla="*/ 3095038 w 3505965"/>
                  <a:gd name="connsiteY31" fmla="*/ 369447 h 925138"/>
                  <a:gd name="connsiteX32" fmla="*/ 3202988 w 3505965"/>
                  <a:gd name="connsiteY32" fmla="*/ 356747 h 925138"/>
                  <a:gd name="connsiteX33" fmla="*/ 3323638 w 3505965"/>
                  <a:gd name="connsiteY33" fmla="*/ 413897 h 925138"/>
                  <a:gd name="connsiteX34" fmla="*/ 3441113 w 3505965"/>
                  <a:gd name="connsiteY34" fmla="*/ 398022 h 925138"/>
                  <a:gd name="connsiteX35" fmla="*/ 3504613 w 3505965"/>
                  <a:gd name="connsiteY35" fmla="*/ 280547 h 925138"/>
                  <a:gd name="connsiteX36" fmla="*/ 3383963 w 3505965"/>
                  <a:gd name="connsiteY36" fmla="*/ 74172 h 925138"/>
                  <a:gd name="connsiteX37" fmla="*/ 3269663 w 3505965"/>
                  <a:gd name="connsiteY37" fmla="*/ 1147 h 925138"/>
                  <a:gd name="connsiteX38" fmla="*/ 3206163 w 3505965"/>
                  <a:gd name="connsiteY38" fmla="*/ 36072 h 925138"/>
                  <a:gd name="connsiteX39" fmla="*/ 3206163 w 3505965"/>
                  <a:gd name="connsiteY39" fmla="*/ 121797 h 925138"/>
                  <a:gd name="connsiteX40" fmla="*/ 3269663 w 3505965"/>
                  <a:gd name="connsiteY40" fmla="*/ 217047 h 925138"/>
                  <a:gd name="connsiteX41" fmla="*/ 3228388 w 3505965"/>
                  <a:gd name="connsiteY41" fmla="*/ 258322 h 925138"/>
                  <a:gd name="connsiteX42" fmla="*/ 3142663 w 3505965"/>
                  <a:gd name="connsiteY42" fmla="*/ 226572 h 925138"/>
                  <a:gd name="connsiteX43" fmla="*/ 3015663 w 3505965"/>
                  <a:gd name="connsiteY43" fmla="*/ 102747 h 925138"/>
                  <a:gd name="connsiteX44" fmla="*/ 2910888 w 3505965"/>
                  <a:gd name="connsiteY44" fmla="*/ 83697 h 925138"/>
                  <a:gd name="connsiteX45" fmla="*/ 2904538 w 3505965"/>
                  <a:gd name="connsiteY45" fmla="*/ 147197 h 925138"/>
                  <a:gd name="connsiteX46" fmla="*/ 2952163 w 3505965"/>
                  <a:gd name="connsiteY46" fmla="*/ 236097 h 925138"/>
                  <a:gd name="connsiteX47" fmla="*/ 2910888 w 3505965"/>
                  <a:gd name="connsiteY47" fmla="*/ 290072 h 925138"/>
                  <a:gd name="connsiteX48" fmla="*/ 2815638 w 3505965"/>
                  <a:gd name="connsiteY48" fmla="*/ 232922 h 925138"/>
                  <a:gd name="connsiteX49" fmla="*/ 2710863 w 3505965"/>
                  <a:gd name="connsiteY49" fmla="*/ 140847 h 925138"/>
                  <a:gd name="connsiteX50" fmla="*/ 2536238 w 3505965"/>
                  <a:gd name="connsiteY50" fmla="*/ 166247 h 925138"/>
                  <a:gd name="connsiteX51" fmla="*/ 2402888 w 3505965"/>
                  <a:gd name="connsiteY51" fmla="*/ 217047 h 925138"/>
                  <a:gd name="connsiteX52" fmla="*/ 2418763 w 3505965"/>
                  <a:gd name="connsiteY52" fmla="*/ 328172 h 925138"/>
                  <a:gd name="connsiteX53" fmla="*/ 2396538 w 3505965"/>
                  <a:gd name="connsiteY53" fmla="*/ 426597 h 925138"/>
                  <a:gd name="connsiteX54" fmla="*/ 2339388 w 3505965"/>
                  <a:gd name="connsiteY54" fmla="*/ 429772 h 925138"/>
                  <a:gd name="connsiteX55" fmla="*/ 2294938 w 3505965"/>
                  <a:gd name="connsiteY55" fmla="*/ 324997 h 925138"/>
                  <a:gd name="connsiteX56" fmla="*/ 2231438 w 3505965"/>
                  <a:gd name="connsiteY56" fmla="*/ 210697 h 925138"/>
                  <a:gd name="connsiteX57" fmla="*/ 2129838 w 3505965"/>
                  <a:gd name="connsiteY57" fmla="*/ 201172 h 925138"/>
                  <a:gd name="connsiteX58" fmla="*/ 1920288 w 3505965"/>
                  <a:gd name="connsiteY58" fmla="*/ 226572 h 925138"/>
                  <a:gd name="connsiteX59" fmla="*/ 1898063 w 3505965"/>
                  <a:gd name="connsiteY59" fmla="*/ 296422 h 925138"/>
                  <a:gd name="connsiteX60" fmla="*/ 1920288 w 3505965"/>
                  <a:gd name="connsiteY60" fmla="*/ 436122 h 925138"/>
                  <a:gd name="connsiteX61" fmla="*/ 1863138 w 3505965"/>
                  <a:gd name="connsiteY61" fmla="*/ 505972 h 925138"/>
                  <a:gd name="connsiteX62" fmla="*/ 1783763 w 3505965"/>
                  <a:gd name="connsiteY62" fmla="*/ 369447 h 925138"/>
                  <a:gd name="connsiteX63" fmla="*/ 1707563 w 3505965"/>
                  <a:gd name="connsiteY63" fmla="*/ 267847 h 925138"/>
                  <a:gd name="connsiteX64" fmla="*/ 1513888 w 3505965"/>
                  <a:gd name="connsiteY64" fmla="*/ 261497 h 925138"/>
                  <a:gd name="connsiteX65" fmla="*/ 1288463 w 3505965"/>
                  <a:gd name="connsiteY65" fmla="*/ 283722 h 925138"/>
                  <a:gd name="connsiteX66" fmla="*/ 1202738 w 3505965"/>
                  <a:gd name="connsiteY66" fmla="*/ 366272 h 925138"/>
                  <a:gd name="connsiteX67" fmla="*/ 1183688 w 3505965"/>
                  <a:gd name="connsiteY67" fmla="*/ 528197 h 925138"/>
                  <a:gd name="connsiteX68" fmla="*/ 1126538 w 3505965"/>
                  <a:gd name="connsiteY68" fmla="*/ 566297 h 925138"/>
                  <a:gd name="connsiteX69" fmla="*/ 1075738 w 3505965"/>
                  <a:gd name="connsiteY69" fmla="*/ 480572 h 925138"/>
                  <a:gd name="connsiteX70" fmla="*/ 1047163 w 3505965"/>
                  <a:gd name="connsiteY70" fmla="*/ 302772 h 925138"/>
                  <a:gd name="connsiteX71" fmla="*/ 948738 w 3505965"/>
                  <a:gd name="connsiteY71" fmla="*/ 213872 h 925138"/>
                  <a:gd name="connsiteX72" fmla="*/ 875713 w 3505965"/>
                  <a:gd name="connsiteY72" fmla="*/ 309122 h 925138"/>
                  <a:gd name="connsiteX73" fmla="*/ 786813 w 3505965"/>
                  <a:gd name="connsiteY73" fmla="*/ 372622 h 925138"/>
                  <a:gd name="connsiteX74" fmla="*/ 751888 w 3505965"/>
                  <a:gd name="connsiteY74" fmla="*/ 328172 h 925138"/>
                  <a:gd name="connsiteX75" fmla="*/ 732838 w 3505965"/>
                  <a:gd name="connsiteY75" fmla="*/ 204347 h 925138"/>
                  <a:gd name="connsiteX76" fmla="*/ 637588 w 3505965"/>
                  <a:gd name="connsiteY76" fmla="*/ 188472 h 925138"/>
                  <a:gd name="connsiteX77" fmla="*/ 485188 w 3505965"/>
                  <a:gd name="connsiteY77" fmla="*/ 274197 h 925138"/>
                  <a:gd name="connsiteX78" fmla="*/ 377238 w 3505965"/>
                  <a:gd name="connsiteY78" fmla="*/ 398022 h 925138"/>
                  <a:gd name="connsiteX79" fmla="*/ 316913 w 3505965"/>
                  <a:gd name="connsiteY79" fmla="*/ 369447 h 925138"/>
                  <a:gd name="connsiteX80" fmla="*/ 329613 w 3505965"/>
                  <a:gd name="connsiteY80" fmla="*/ 245622 h 925138"/>
                  <a:gd name="connsiteX81" fmla="*/ 291513 w 3505965"/>
                  <a:gd name="connsiteY81" fmla="*/ 182122 h 925138"/>
                  <a:gd name="connsiteX82" fmla="*/ 91488 w 3505965"/>
                  <a:gd name="connsiteY82" fmla="*/ 274197 h 925138"/>
                  <a:gd name="connsiteX83" fmla="*/ 5763 w 3505965"/>
                  <a:gd name="connsiteY83" fmla="*/ 391672 h 925138"/>
                  <a:gd name="connsiteX84" fmla="*/ 24813 w 3505965"/>
                  <a:gd name="connsiteY84" fmla="*/ 502797 h 925138"/>
                  <a:gd name="connsiteX85" fmla="*/ 161338 w 3505965"/>
                  <a:gd name="connsiteY85" fmla="*/ 474222 h 925138"/>
                  <a:gd name="connsiteX86" fmla="*/ 174832 w 3505965"/>
                  <a:gd name="connsiteY86" fmla="*/ 554391 h 925138"/>
                  <a:gd name="connsiteX87" fmla="*/ 199438 w 3505965"/>
                  <a:gd name="connsiteY87" fmla="*/ 652022 h 925138"/>
                  <a:gd name="connsiteX88" fmla="*/ 374063 w 3505965"/>
                  <a:gd name="connsiteY88" fmla="*/ 677422 h 925138"/>
                  <a:gd name="connsiteX89" fmla="*/ 488363 w 3505965"/>
                  <a:gd name="connsiteY89" fmla="*/ 534547 h 925138"/>
                  <a:gd name="connsiteX90" fmla="*/ 609013 w 3505965"/>
                  <a:gd name="connsiteY90" fmla="*/ 391672 h 925138"/>
                  <a:gd name="connsiteX91" fmla="*/ 694738 w 3505965"/>
                  <a:gd name="connsiteY91" fmla="*/ 429772 h 925138"/>
                  <a:gd name="connsiteX92" fmla="*/ 640763 w 3505965"/>
                  <a:gd name="connsiteY92" fmla="*/ 563122 h 925138"/>
                  <a:gd name="connsiteX93" fmla="*/ 545513 w 3505965"/>
                  <a:gd name="connsiteY93" fmla="*/ 674247 h 925138"/>
                  <a:gd name="connsiteX94" fmla="*/ 564563 w 3505965"/>
                  <a:gd name="connsiteY94" fmla="*/ 769497 h 925138"/>
                  <a:gd name="connsiteX95" fmla="*/ 720138 w 3505965"/>
                  <a:gd name="connsiteY95" fmla="*/ 788547 h 925138"/>
                  <a:gd name="connsiteX96" fmla="*/ 853488 w 3505965"/>
                  <a:gd name="connsiteY96" fmla="*/ 725047 h 925138"/>
                  <a:gd name="connsiteX97" fmla="*/ 891588 w 3505965"/>
                  <a:gd name="connsiteY97" fmla="*/ 588522 h 925138"/>
                  <a:gd name="connsiteX98" fmla="*/ 958263 w 3505965"/>
                  <a:gd name="connsiteY98" fmla="*/ 547247 h 925138"/>
                  <a:gd name="connsiteX99" fmla="*/ 999538 w 3505965"/>
                  <a:gd name="connsiteY99" fmla="*/ 623447 h 925138"/>
                  <a:gd name="connsiteX100" fmla="*/ 1005888 w 3505965"/>
                  <a:gd name="connsiteY100" fmla="*/ 772672 h 925138"/>
                  <a:gd name="connsiteX101" fmla="*/ 1091613 w 3505965"/>
                  <a:gd name="connsiteY101" fmla="*/ 842522 h 925138"/>
                  <a:gd name="connsiteX102" fmla="*/ 1199563 w 3505965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2203 w 3502980"/>
                  <a:gd name="connsiteY77" fmla="*/ 274197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88528 w 3502980"/>
                  <a:gd name="connsiteY81" fmla="*/ 182122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85378 w 3502980"/>
                  <a:gd name="connsiteY89" fmla="*/ 534547 h 925138"/>
                  <a:gd name="connsiteX90" fmla="*/ 606028 w 3502980"/>
                  <a:gd name="connsiteY90" fmla="*/ 391672 h 925138"/>
                  <a:gd name="connsiteX91" fmla="*/ 691753 w 3502980"/>
                  <a:gd name="connsiteY91" fmla="*/ 429772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1578 w 3502980"/>
                  <a:gd name="connsiteY94" fmla="*/ 769497 h 925138"/>
                  <a:gd name="connsiteX95" fmla="*/ 717153 w 3502980"/>
                  <a:gd name="connsiteY95" fmla="*/ 788547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2203 w 3502980"/>
                  <a:gd name="connsiteY77" fmla="*/ 274197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85378 w 3502980"/>
                  <a:gd name="connsiteY89" fmla="*/ 534547 h 925138"/>
                  <a:gd name="connsiteX90" fmla="*/ 606028 w 3502980"/>
                  <a:gd name="connsiteY90" fmla="*/ 391672 h 925138"/>
                  <a:gd name="connsiteX91" fmla="*/ 691753 w 3502980"/>
                  <a:gd name="connsiteY91" fmla="*/ 429772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1578 w 3502980"/>
                  <a:gd name="connsiteY94" fmla="*/ 769497 h 925138"/>
                  <a:gd name="connsiteX95" fmla="*/ 717153 w 3502980"/>
                  <a:gd name="connsiteY95" fmla="*/ 788547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85378 w 3502980"/>
                  <a:gd name="connsiteY89" fmla="*/ 534547 h 925138"/>
                  <a:gd name="connsiteX90" fmla="*/ 606028 w 3502980"/>
                  <a:gd name="connsiteY90" fmla="*/ 391672 h 925138"/>
                  <a:gd name="connsiteX91" fmla="*/ 691753 w 3502980"/>
                  <a:gd name="connsiteY91" fmla="*/ 429772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1578 w 3502980"/>
                  <a:gd name="connsiteY94" fmla="*/ 769497 h 925138"/>
                  <a:gd name="connsiteX95" fmla="*/ 717153 w 3502980"/>
                  <a:gd name="connsiteY95" fmla="*/ 788547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85378 w 3502980"/>
                  <a:gd name="connsiteY89" fmla="*/ 534547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1578 w 3502980"/>
                  <a:gd name="connsiteY94" fmla="*/ 769497 h 925138"/>
                  <a:gd name="connsiteX95" fmla="*/ 717153 w 3502980"/>
                  <a:gd name="connsiteY95" fmla="*/ 788547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1578 w 3502980"/>
                  <a:gd name="connsiteY94" fmla="*/ 769497 h 925138"/>
                  <a:gd name="connsiteX95" fmla="*/ 717153 w 3502980"/>
                  <a:gd name="connsiteY95" fmla="*/ 788547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7153 w 3502980"/>
                  <a:gd name="connsiteY95" fmla="*/ 788547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3216 w 3502980"/>
                  <a:gd name="connsiteY12" fmla="*/ 675041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3216 w 3502980"/>
                  <a:gd name="connsiteY12" fmla="*/ 675041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498828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3216 w 3502980"/>
                  <a:gd name="connsiteY12" fmla="*/ 675041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411810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498828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3216 w 3502980"/>
                  <a:gd name="connsiteY12" fmla="*/ 675041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7415 w 3502980"/>
                  <a:gd name="connsiteY48" fmla="*/ 225778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411810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498828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3216 w 3502980"/>
                  <a:gd name="connsiteY12" fmla="*/ 675041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52390 w 3502980"/>
                  <a:gd name="connsiteY40" fmla="*/ 209904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7415 w 3502980"/>
                  <a:gd name="connsiteY48" fmla="*/ 225778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411810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498828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3216 w 3502980"/>
                  <a:gd name="connsiteY12" fmla="*/ 675041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52390 w 3502980"/>
                  <a:gd name="connsiteY40" fmla="*/ 209904 h 925138"/>
                  <a:gd name="connsiteX41" fmla="*/ 3225403 w 3502980"/>
                  <a:gd name="connsiteY41" fmla="*/ 258322 h 925138"/>
                  <a:gd name="connsiteX42" fmla="*/ 3149203 w 3502980"/>
                  <a:gd name="connsiteY42" fmla="*/ 219428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7415 w 3502980"/>
                  <a:gd name="connsiteY48" fmla="*/ 225778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411810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498828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493702"/>
                  <a:gd name="connsiteY0" fmla="*/ 862366 h 925138"/>
                  <a:gd name="connsiteX1" fmla="*/ 1368028 w 3493702"/>
                  <a:gd name="connsiteY1" fmla="*/ 845697 h 925138"/>
                  <a:gd name="connsiteX2" fmla="*/ 1418035 w 3493702"/>
                  <a:gd name="connsiteY2" fmla="*/ 779816 h 925138"/>
                  <a:gd name="connsiteX3" fmla="*/ 1418828 w 3493702"/>
                  <a:gd name="connsiteY3" fmla="*/ 585347 h 925138"/>
                  <a:gd name="connsiteX4" fmla="*/ 1456928 w 3493702"/>
                  <a:gd name="connsiteY4" fmla="*/ 451997 h 925138"/>
                  <a:gd name="connsiteX5" fmla="*/ 1528365 w 3493702"/>
                  <a:gd name="connsiteY5" fmla="*/ 429772 h 925138"/>
                  <a:gd name="connsiteX6" fmla="*/ 1596628 w 3493702"/>
                  <a:gd name="connsiteY6" fmla="*/ 515497 h 925138"/>
                  <a:gd name="connsiteX7" fmla="*/ 1647428 w 3493702"/>
                  <a:gd name="connsiteY7" fmla="*/ 782197 h 925138"/>
                  <a:gd name="connsiteX8" fmla="*/ 1780778 w 3493702"/>
                  <a:gd name="connsiteY8" fmla="*/ 890147 h 925138"/>
                  <a:gd name="connsiteX9" fmla="*/ 2034778 w 3493702"/>
                  <a:gd name="connsiteY9" fmla="*/ 925072 h 925138"/>
                  <a:gd name="connsiteX10" fmla="*/ 2228453 w 3493702"/>
                  <a:gd name="connsiteY10" fmla="*/ 896497 h 925138"/>
                  <a:gd name="connsiteX11" fmla="*/ 2323703 w 3493702"/>
                  <a:gd name="connsiteY11" fmla="*/ 817122 h 925138"/>
                  <a:gd name="connsiteX12" fmla="*/ 2233216 w 3493702"/>
                  <a:gd name="connsiteY12" fmla="*/ 675041 h 925138"/>
                  <a:gd name="connsiteX13" fmla="*/ 2171303 w 3493702"/>
                  <a:gd name="connsiteY13" fmla="*/ 559947 h 925138"/>
                  <a:gd name="connsiteX14" fmla="*/ 2249090 w 3493702"/>
                  <a:gd name="connsiteY14" fmla="*/ 510735 h 925138"/>
                  <a:gd name="connsiteX15" fmla="*/ 2358628 w 3493702"/>
                  <a:gd name="connsiteY15" fmla="*/ 582172 h 925138"/>
                  <a:gd name="connsiteX16" fmla="*/ 2460228 w 3493702"/>
                  <a:gd name="connsiteY16" fmla="*/ 725047 h 925138"/>
                  <a:gd name="connsiteX17" fmla="*/ 2572147 w 3493702"/>
                  <a:gd name="connsiteY17" fmla="*/ 802041 h 925138"/>
                  <a:gd name="connsiteX18" fmla="*/ 2723753 w 3493702"/>
                  <a:gd name="connsiteY18" fmla="*/ 779022 h 925138"/>
                  <a:gd name="connsiteX19" fmla="*/ 2784078 w 3493702"/>
                  <a:gd name="connsiteY19" fmla="*/ 671072 h 925138"/>
                  <a:gd name="connsiteX20" fmla="*/ 2742803 w 3493702"/>
                  <a:gd name="connsiteY20" fmla="*/ 559947 h 925138"/>
                  <a:gd name="connsiteX21" fmla="*/ 2625328 w 3493702"/>
                  <a:gd name="connsiteY21" fmla="*/ 458347 h 925138"/>
                  <a:gd name="connsiteX22" fmla="*/ 2568178 w 3493702"/>
                  <a:gd name="connsiteY22" fmla="*/ 356747 h 925138"/>
                  <a:gd name="connsiteX23" fmla="*/ 2577703 w 3493702"/>
                  <a:gd name="connsiteY23" fmla="*/ 312297 h 925138"/>
                  <a:gd name="connsiteX24" fmla="*/ 2733278 w 3493702"/>
                  <a:gd name="connsiteY24" fmla="*/ 398022 h 925138"/>
                  <a:gd name="connsiteX25" fmla="*/ 2850753 w 3493702"/>
                  <a:gd name="connsiteY25" fmla="*/ 556772 h 925138"/>
                  <a:gd name="connsiteX26" fmla="*/ 2955528 w 3493702"/>
                  <a:gd name="connsiteY26" fmla="*/ 696472 h 925138"/>
                  <a:gd name="connsiteX27" fmla="*/ 3079353 w 3493702"/>
                  <a:gd name="connsiteY27" fmla="*/ 683772 h 925138"/>
                  <a:gd name="connsiteX28" fmla="*/ 3225403 w 3493702"/>
                  <a:gd name="connsiteY28" fmla="*/ 588522 h 925138"/>
                  <a:gd name="connsiteX29" fmla="*/ 3231753 w 3493702"/>
                  <a:gd name="connsiteY29" fmla="*/ 515497 h 925138"/>
                  <a:gd name="connsiteX30" fmla="*/ 3114278 w 3493702"/>
                  <a:gd name="connsiteY30" fmla="*/ 436122 h 925138"/>
                  <a:gd name="connsiteX31" fmla="*/ 3092053 w 3493702"/>
                  <a:gd name="connsiteY31" fmla="*/ 369447 h 925138"/>
                  <a:gd name="connsiteX32" fmla="*/ 3200003 w 3493702"/>
                  <a:gd name="connsiteY32" fmla="*/ 356747 h 925138"/>
                  <a:gd name="connsiteX33" fmla="*/ 3320653 w 3493702"/>
                  <a:gd name="connsiteY33" fmla="*/ 413897 h 925138"/>
                  <a:gd name="connsiteX34" fmla="*/ 3438128 w 3493702"/>
                  <a:gd name="connsiteY34" fmla="*/ 398022 h 925138"/>
                  <a:gd name="connsiteX35" fmla="*/ 3492103 w 3493702"/>
                  <a:gd name="connsiteY35" fmla="*/ 278166 h 925138"/>
                  <a:gd name="connsiteX36" fmla="*/ 3380978 w 3493702"/>
                  <a:gd name="connsiteY36" fmla="*/ 74172 h 925138"/>
                  <a:gd name="connsiteX37" fmla="*/ 3266678 w 3493702"/>
                  <a:gd name="connsiteY37" fmla="*/ 1147 h 925138"/>
                  <a:gd name="connsiteX38" fmla="*/ 3203178 w 3493702"/>
                  <a:gd name="connsiteY38" fmla="*/ 36072 h 925138"/>
                  <a:gd name="connsiteX39" fmla="*/ 3203178 w 3493702"/>
                  <a:gd name="connsiteY39" fmla="*/ 121797 h 925138"/>
                  <a:gd name="connsiteX40" fmla="*/ 3252390 w 3493702"/>
                  <a:gd name="connsiteY40" fmla="*/ 209904 h 925138"/>
                  <a:gd name="connsiteX41" fmla="*/ 3225403 w 3493702"/>
                  <a:gd name="connsiteY41" fmla="*/ 258322 h 925138"/>
                  <a:gd name="connsiteX42" fmla="*/ 3149203 w 3493702"/>
                  <a:gd name="connsiteY42" fmla="*/ 219428 h 925138"/>
                  <a:gd name="connsiteX43" fmla="*/ 3012678 w 3493702"/>
                  <a:gd name="connsiteY43" fmla="*/ 102747 h 925138"/>
                  <a:gd name="connsiteX44" fmla="*/ 2907903 w 3493702"/>
                  <a:gd name="connsiteY44" fmla="*/ 83697 h 925138"/>
                  <a:gd name="connsiteX45" fmla="*/ 2901553 w 3493702"/>
                  <a:gd name="connsiteY45" fmla="*/ 147197 h 925138"/>
                  <a:gd name="connsiteX46" fmla="*/ 2949178 w 3493702"/>
                  <a:gd name="connsiteY46" fmla="*/ 236097 h 925138"/>
                  <a:gd name="connsiteX47" fmla="*/ 2907903 w 3493702"/>
                  <a:gd name="connsiteY47" fmla="*/ 290072 h 925138"/>
                  <a:gd name="connsiteX48" fmla="*/ 2817415 w 3493702"/>
                  <a:gd name="connsiteY48" fmla="*/ 225778 h 925138"/>
                  <a:gd name="connsiteX49" fmla="*/ 2707878 w 3493702"/>
                  <a:gd name="connsiteY49" fmla="*/ 140847 h 925138"/>
                  <a:gd name="connsiteX50" fmla="*/ 2533253 w 3493702"/>
                  <a:gd name="connsiteY50" fmla="*/ 166247 h 925138"/>
                  <a:gd name="connsiteX51" fmla="*/ 2411810 w 3493702"/>
                  <a:gd name="connsiteY51" fmla="*/ 217047 h 925138"/>
                  <a:gd name="connsiteX52" fmla="*/ 2415778 w 3493702"/>
                  <a:gd name="connsiteY52" fmla="*/ 328172 h 925138"/>
                  <a:gd name="connsiteX53" fmla="*/ 2393553 w 3493702"/>
                  <a:gd name="connsiteY53" fmla="*/ 426597 h 925138"/>
                  <a:gd name="connsiteX54" fmla="*/ 2336403 w 3493702"/>
                  <a:gd name="connsiteY54" fmla="*/ 429772 h 925138"/>
                  <a:gd name="connsiteX55" fmla="*/ 2291953 w 3493702"/>
                  <a:gd name="connsiteY55" fmla="*/ 324997 h 925138"/>
                  <a:gd name="connsiteX56" fmla="*/ 2228453 w 3493702"/>
                  <a:gd name="connsiteY56" fmla="*/ 210697 h 925138"/>
                  <a:gd name="connsiteX57" fmla="*/ 2126853 w 3493702"/>
                  <a:gd name="connsiteY57" fmla="*/ 201172 h 925138"/>
                  <a:gd name="connsiteX58" fmla="*/ 1917303 w 3493702"/>
                  <a:gd name="connsiteY58" fmla="*/ 226572 h 925138"/>
                  <a:gd name="connsiteX59" fmla="*/ 1895078 w 3493702"/>
                  <a:gd name="connsiteY59" fmla="*/ 296422 h 925138"/>
                  <a:gd name="connsiteX60" fmla="*/ 1917303 w 3493702"/>
                  <a:gd name="connsiteY60" fmla="*/ 436122 h 925138"/>
                  <a:gd name="connsiteX61" fmla="*/ 1860153 w 3493702"/>
                  <a:gd name="connsiteY61" fmla="*/ 498828 h 925138"/>
                  <a:gd name="connsiteX62" fmla="*/ 1780778 w 3493702"/>
                  <a:gd name="connsiteY62" fmla="*/ 369447 h 925138"/>
                  <a:gd name="connsiteX63" fmla="*/ 1704578 w 3493702"/>
                  <a:gd name="connsiteY63" fmla="*/ 267847 h 925138"/>
                  <a:gd name="connsiteX64" fmla="*/ 1510903 w 3493702"/>
                  <a:gd name="connsiteY64" fmla="*/ 261497 h 925138"/>
                  <a:gd name="connsiteX65" fmla="*/ 1285478 w 3493702"/>
                  <a:gd name="connsiteY65" fmla="*/ 283722 h 925138"/>
                  <a:gd name="connsiteX66" fmla="*/ 1199753 w 3493702"/>
                  <a:gd name="connsiteY66" fmla="*/ 366272 h 925138"/>
                  <a:gd name="connsiteX67" fmla="*/ 1173559 w 3493702"/>
                  <a:gd name="connsiteY67" fmla="*/ 521053 h 925138"/>
                  <a:gd name="connsiteX68" fmla="*/ 1109265 w 3493702"/>
                  <a:gd name="connsiteY68" fmla="*/ 561535 h 925138"/>
                  <a:gd name="connsiteX69" fmla="*/ 1072753 w 3493702"/>
                  <a:gd name="connsiteY69" fmla="*/ 480572 h 925138"/>
                  <a:gd name="connsiteX70" fmla="*/ 1029891 w 3493702"/>
                  <a:gd name="connsiteY70" fmla="*/ 309916 h 925138"/>
                  <a:gd name="connsiteX71" fmla="*/ 945753 w 3493702"/>
                  <a:gd name="connsiteY71" fmla="*/ 221015 h 925138"/>
                  <a:gd name="connsiteX72" fmla="*/ 863203 w 3493702"/>
                  <a:gd name="connsiteY72" fmla="*/ 304360 h 925138"/>
                  <a:gd name="connsiteX73" fmla="*/ 776684 w 3493702"/>
                  <a:gd name="connsiteY73" fmla="*/ 375003 h 925138"/>
                  <a:gd name="connsiteX74" fmla="*/ 748903 w 3493702"/>
                  <a:gd name="connsiteY74" fmla="*/ 328172 h 925138"/>
                  <a:gd name="connsiteX75" fmla="*/ 725090 w 3493702"/>
                  <a:gd name="connsiteY75" fmla="*/ 209110 h 925138"/>
                  <a:gd name="connsiteX76" fmla="*/ 613172 w 3493702"/>
                  <a:gd name="connsiteY76" fmla="*/ 193234 h 925138"/>
                  <a:gd name="connsiteX77" fmla="*/ 484585 w 3493702"/>
                  <a:gd name="connsiteY77" fmla="*/ 283722 h 925138"/>
                  <a:gd name="connsiteX78" fmla="*/ 374253 w 3493702"/>
                  <a:gd name="connsiteY78" fmla="*/ 398022 h 925138"/>
                  <a:gd name="connsiteX79" fmla="*/ 313928 w 3493702"/>
                  <a:gd name="connsiteY79" fmla="*/ 369447 h 925138"/>
                  <a:gd name="connsiteX80" fmla="*/ 326628 w 3493702"/>
                  <a:gd name="connsiteY80" fmla="*/ 245622 h 925138"/>
                  <a:gd name="connsiteX81" fmla="*/ 269478 w 3493702"/>
                  <a:gd name="connsiteY81" fmla="*/ 191647 h 925138"/>
                  <a:gd name="connsiteX82" fmla="*/ 88503 w 3493702"/>
                  <a:gd name="connsiteY82" fmla="*/ 274197 h 925138"/>
                  <a:gd name="connsiteX83" fmla="*/ 2778 w 3493702"/>
                  <a:gd name="connsiteY83" fmla="*/ 391672 h 925138"/>
                  <a:gd name="connsiteX84" fmla="*/ 33734 w 3493702"/>
                  <a:gd name="connsiteY84" fmla="*/ 495654 h 925138"/>
                  <a:gd name="connsiteX85" fmla="*/ 158353 w 3493702"/>
                  <a:gd name="connsiteY85" fmla="*/ 474222 h 925138"/>
                  <a:gd name="connsiteX86" fmla="*/ 171847 w 3493702"/>
                  <a:gd name="connsiteY86" fmla="*/ 554391 h 925138"/>
                  <a:gd name="connsiteX87" fmla="*/ 196453 w 3493702"/>
                  <a:gd name="connsiteY87" fmla="*/ 652022 h 925138"/>
                  <a:gd name="connsiteX88" fmla="*/ 371078 w 3493702"/>
                  <a:gd name="connsiteY88" fmla="*/ 677422 h 925138"/>
                  <a:gd name="connsiteX89" fmla="*/ 492522 w 3493702"/>
                  <a:gd name="connsiteY89" fmla="*/ 513116 h 925138"/>
                  <a:gd name="connsiteX90" fmla="*/ 606028 w 3493702"/>
                  <a:gd name="connsiteY90" fmla="*/ 391672 h 925138"/>
                  <a:gd name="connsiteX91" fmla="*/ 677466 w 3493702"/>
                  <a:gd name="connsiteY91" fmla="*/ 444059 h 925138"/>
                  <a:gd name="connsiteX92" fmla="*/ 637778 w 3493702"/>
                  <a:gd name="connsiteY92" fmla="*/ 563122 h 925138"/>
                  <a:gd name="connsiteX93" fmla="*/ 542528 w 3493702"/>
                  <a:gd name="connsiteY93" fmla="*/ 674247 h 925138"/>
                  <a:gd name="connsiteX94" fmla="*/ 568721 w 3493702"/>
                  <a:gd name="connsiteY94" fmla="*/ 764735 h 925138"/>
                  <a:gd name="connsiteX95" fmla="*/ 719534 w 3493702"/>
                  <a:gd name="connsiteY95" fmla="*/ 779022 h 925138"/>
                  <a:gd name="connsiteX96" fmla="*/ 850503 w 3493702"/>
                  <a:gd name="connsiteY96" fmla="*/ 725047 h 925138"/>
                  <a:gd name="connsiteX97" fmla="*/ 888603 w 3493702"/>
                  <a:gd name="connsiteY97" fmla="*/ 588522 h 925138"/>
                  <a:gd name="connsiteX98" fmla="*/ 955278 w 3493702"/>
                  <a:gd name="connsiteY98" fmla="*/ 547247 h 925138"/>
                  <a:gd name="connsiteX99" fmla="*/ 996553 w 3493702"/>
                  <a:gd name="connsiteY99" fmla="*/ 613922 h 925138"/>
                  <a:gd name="connsiteX100" fmla="*/ 1002903 w 3493702"/>
                  <a:gd name="connsiteY100" fmla="*/ 772672 h 925138"/>
                  <a:gd name="connsiteX101" fmla="*/ 1088628 w 3493702"/>
                  <a:gd name="connsiteY101" fmla="*/ 842522 h 925138"/>
                  <a:gd name="connsiteX102" fmla="*/ 1208485 w 3493702"/>
                  <a:gd name="connsiteY102" fmla="*/ 862366 h 925138"/>
                  <a:gd name="connsiteX0" fmla="*/ 1208485 w 3493702"/>
                  <a:gd name="connsiteY0" fmla="*/ 862366 h 925138"/>
                  <a:gd name="connsiteX1" fmla="*/ 1368028 w 3493702"/>
                  <a:gd name="connsiteY1" fmla="*/ 845697 h 925138"/>
                  <a:gd name="connsiteX2" fmla="*/ 1418035 w 3493702"/>
                  <a:gd name="connsiteY2" fmla="*/ 779816 h 925138"/>
                  <a:gd name="connsiteX3" fmla="*/ 1418828 w 3493702"/>
                  <a:gd name="connsiteY3" fmla="*/ 585347 h 925138"/>
                  <a:gd name="connsiteX4" fmla="*/ 1456928 w 3493702"/>
                  <a:gd name="connsiteY4" fmla="*/ 451997 h 925138"/>
                  <a:gd name="connsiteX5" fmla="*/ 1528365 w 3493702"/>
                  <a:gd name="connsiteY5" fmla="*/ 429772 h 925138"/>
                  <a:gd name="connsiteX6" fmla="*/ 1596628 w 3493702"/>
                  <a:gd name="connsiteY6" fmla="*/ 515497 h 925138"/>
                  <a:gd name="connsiteX7" fmla="*/ 1647428 w 3493702"/>
                  <a:gd name="connsiteY7" fmla="*/ 782197 h 925138"/>
                  <a:gd name="connsiteX8" fmla="*/ 1780778 w 3493702"/>
                  <a:gd name="connsiteY8" fmla="*/ 890147 h 925138"/>
                  <a:gd name="connsiteX9" fmla="*/ 2034778 w 3493702"/>
                  <a:gd name="connsiteY9" fmla="*/ 925072 h 925138"/>
                  <a:gd name="connsiteX10" fmla="*/ 2228453 w 3493702"/>
                  <a:gd name="connsiteY10" fmla="*/ 896497 h 925138"/>
                  <a:gd name="connsiteX11" fmla="*/ 2323703 w 3493702"/>
                  <a:gd name="connsiteY11" fmla="*/ 817122 h 925138"/>
                  <a:gd name="connsiteX12" fmla="*/ 2233216 w 3493702"/>
                  <a:gd name="connsiteY12" fmla="*/ 675041 h 925138"/>
                  <a:gd name="connsiteX13" fmla="*/ 2171303 w 3493702"/>
                  <a:gd name="connsiteY13" fmla="*/ 559947 h 925138"/>
                  <a:gd name="connsiteX14" fmla="*/ 2249090 w 3493702"/>
                  <a:gd name="connsiteY14" fmla="*/ 510735 h 925138"/>
                  <a:gd name="connsiteX15" fmla="*/ 2358628 w 3493702"/>
                  <a:gd name="connsiteY15" fmla="*/ 582172 h 925138"/>
                  <a:gd name="connsiteX16" fmla="*/ 2460228 w 3493702"/>
                  <a:gd name="connsiteY16" fmla="*/ 725047 h 925138"/>
                  <a:gd name="connsiteX17" fmla="*/ 2572147 w 3493702"/>
                  <a:gd name="connsiteY17" fmla="*/ 802041 h 925138"/>
                  <a:gd name="connsiteX18" fmla="*/ 2723753 w 3493702"/>
                  <a:gd name="connsiteY18" fmla="*/ 779022 h 925138"/>
                  <a:gd name="connsiteX19" fmla="*/ 2784078 w 3493702"/>
                  <a:gd name="connsiteY19" fmla="*/ 671072 h 925138"/>
                  <a:gd name="connsiteX20" fmla="*/ 2742803 w 3493702"/>
                  <a:gd name="connsiteY20" fmla="*/ 559947 h 925138"/>
                  <a:gd name="connsiteX21" fmla="*/ 2625328 w 3493702"/>
                  <a:gd name="connsiteY21" fmla="*/ 458347 h 925138"/>
                  <a:gd name="connsiteX22" fmla="*/ 2568178 w 3493702"/>
                  <a:gd name="connsiteY22" fmla="*/ 356747 h 925138"/>
                  <a:gd name="connsiteX23" fmla="*/ 2577703 w 3493702"/>
                  <a:gd name="connsiteY23" fmla="*/ 312297 h 925138"/>
                  <a:gd name="connsiteX24" fmla="*/ 2733278 w 3493702"/>
                  <a:gd name="connsiteY24" fmla="*/ 398022 h 925138"/>
                  <a:gd name="connsiteX25" fmla="*/ 2850753 w 3493702"/>
                  <a:gd name="connsiteY25" fmla="*/ 556772 h 925138"/>
                  <a:gd name="connsiteX26" fmla="*/ 2955528 w 3493702"/>
                  <a:gd name="connsiteY26" fmla="*/ 696472 h 925138"/>
                  <a:gd name="connsiteX27" fmla="*/ 3079353 w 3493702"/>
                  <a:gd name="connsiteY27" fmla="*/ 683772 h 925138"/>
                  <a:gd name="connsiteX28" fmla="*/ 3225403 w 3493702"/>
                  <a:gd name="connsiteY28" fmla="*/ 588522 h 925138"/>
                  <a:gd name="connsiteX29" fmla="*/ 3231753 w 3493702"/>
                  <a:gd name="connsiteY29" fmla="*/ 515497 h 925138"/>
                  <a:gd name="connsiteX30" fmla="*/ 3114278 w 3493702"/>
                  <a:gd name="connsiteY30" fmla="*/ 436122 h 925138"/>
                  <a:gd name="connsiteX31" fmla="*/ 3099197 w 3493702"/>
                  <a:gd name="connsiteY31" fmla="*/ 364684 h 925138"/>
                  <a:gd name="connsiteX32" fmla="*/ 3200003 w 3493702"/>
                  <a:gd name="connsiteY32" fmla="*/ 356747 h 925138"/>
                  <a:gd name="connsiteX33" fmla="*/ 3320653 w 3493702"/>
                  <a:gd name="connsiteY33" fmla="*/ 413897 h 925138"/>
                  <a:gd name="connsiteX34" fmla="*/ 3438128 w 3493702"/>
                  <a:gd name="connsiteY34" fmla="*/ 398022 h 925138"/>
                  <a:gd name="connsiteX35" fmla="*/ 3492103 w 3493702"/>
                  <a:gd name="connsiteY35" fmla="*/ 278166 h 925138"/>
                  <a:gd name="connsiteX36" fmla="*/ 3380978 w 3493702"/>
                  <a:gd name="connsiteY36" fmla="*/ 74172 h 925138"/>
                  <a:gd name="connsiteX37" fmla="*/ 3266678 w 3493702"/>
                  <a:gd name="connsiteY37" fmla="*/ 1147 h 925138"/>
                  <a:gd name="connsiteX38" fmla="*/ 3203178 w 3493702"/>
                  <a:gd name="connsiteY38" fmla="*/ 36072 h 925138"/>
                  <a:gd name="connsiteX39" fmla="*/ 3203178 w 3493702"/>
                  <a:gd name="connsiteY39" fmla="*/ 121797 h 925138"/>
                  <a:gd name="connsiteX40" fmla="*/ 3252390 w 3493702"/>
                  <a:gd name="connsiteY40" fmla="*/ 209904 h 925138"/>
                  <a:gd name="connsiteX41" fmla="*/ 3225403 w 3493702"/>
                  <a:gd name="connsiteY41" fmla="*/ 258322 h 925138"/>
                  <a:gd name="connsiteX42" fmla="*/ 3149203 w 3493702"/>
                  <a:gd name="connsiteY42" fmla="*/ 219428 h 925138"/>
                  <a:gd name="connsiteX43" fmla="*/ 3012678 w 3493702"/>
                  <a:gd name="connsiteY43" fmla="*/ 102747 h 925138"/>
                  <a:gd name="connsiteX44" fmla="*/ 2907903 w 3493702"/>
                  <a:gd name="connsiteY44" fmla="*/ 83697 h 925138"/>
                  <a:gd name="connsiteX45" fmla="*/ 2901553 w 3493702"/>
                  <a:gd name="connsiteY45" fmla="*/ 147197 h 925138"/>
                  <a:gd name="connsiteX46" fmla="*/ 2949178 w 3493702"/>
                  <a:gd name="connsiteY46" fmla="*/ 236097 h 925138"/>
                  <a:gd name="connsiteX47" fmla="*/ 2907903 w 3493702"/>
                  <a:gd name="connsiteY47" fmla="*/ 290072 h 925138"/>
                  <a:gd name="connsiteX48" fmla="*/ 2817415 w 3493702"/>
                  <a:gd name="connsiteY48" fmla="*/ 225778 h 925138"/>
                  <a:gd name="connsiteX49" fmla="*/ 2707878 w 3493702"/>
                  <a:gd name="connsiteY49" fmla="*/ 140847 h 925138"/>
                  <a:gd name="connsiteX50" fmla="*/ 2533253 w 3493702"/>
                  <a:gd name="connsiteY50" fmla="*/ 166247 h 925138"/>
                  <a:gd name="connsiteX51" fmla="*/ 2411810 w 3493702"/>
                  <a:gd name="connsiteY51" fmla="*/ 217047 h 925138"/>
                  <a:gd name="connsiteX52" fmla="*/ 2415778 w 3493702"/>
                  <a:gd name="connsiteY52" fmla="*/ 328172 h 925138"/>
                  <a:gd name="connsiteX53" fmla="*/ 2393553 w 3493702"/>
                  <a:gd name="connsiteY53" fmla="*/ 426597 h 925138"/>
                  <a:gd name="connsiteX54" fmla="*/ 2336403 w 3493702"/>
                  <a:gd name="connsiteY54" fmla="*/ 429772 h 925138"/>
                  <a:gd name="connsiteX55" fmla="*/ 2291953 w 3493702"/>
                  <a:gd name="connsiteY55" fmla="*/ 324997 h 925138"/>
                  <a:gd name="connsiteX56" fmla="*/ 2228453 w 3493702"/>
                  <a:gd name="connsiteY56" fmla="*/ 210697 h 925138"/>
                  <a:gd name="connsiteX57" fmla="*/ 2126853 w 3493702"/>
                  <a:gd name="connsiteY57" fmla="*/ 201172 h 925138"/>
                  <a:gd name="connsiteX58" fmla="*/ 1917303 w 3493702"/>
                  <a:gd name="connsiteY58" fmla="*/ 226572 h 925138"/>
                  <a:gd name="connsiteX59" fmla="*/ 1895078 w 3493702"/>
                  <a:gd name="connsiteY59" fmla="*/ 296422 h 925138"/>
                  <a:gd name="connsiteX60" fmla="*/ 1917303 w 3493702"/>
                  <a:gd name="connsiteY60" fmla="*/ 436122 h 925138"/>
                  <a:gd name="connsiteX61" fmla="*/ 1860153 w 3493702"/>
                  <a:gd name="connsiteY61" fmla="*/ 498828 h 925138"/>
                  <a:gd name="connsiteX62" fmla="*/ 1780778 w 3493702"/>
                  <a:gd name="connsiteY62" fmla="*/ 369447 h 925138"/>
                  <a:gd name="connsiteX63" fmla="*/ 1704578 w 3493702"/>
                  <a:gd name="connsiteY63" fmla="*/ 267847 h 925138"/>
                  <a:gd name="connsiteX64" fmla="*/ 1510903 w 3493702"/>
                  <a:gd name="connsiteY64" fmla="*/ 261497 h 925138"/>
                  <a:gd name="connsiteX65" fmla="*/ 1285478 w 3493702"/>
                  <a:gd name="connsiteY65" fmla="*/ 283722 h 925138"/>
                  <a:gd name="connsiteX66" fmla="*/ 1199753 w 3493702"/>
                  <a:gd name="connsiteY66" fmla="*/ 366272 h 925138"/>
                  <a:gd name="connsiteX67" fmla="*/ 1173559 w 3493702"/>
                  <a:gd name="connsiteY67" fmla="*/ 521053 h 925138"/>
                  <a:gd name="connsiteX68" fmla="*/ 1109265 w 3493702"/>
                  <a:gd name="connsiteY68" fmla="*/ 561535 h 925138"/>
                  <a:gd name="connsiteX69" fmla="*/ 1072753 w 3493702"/>
                  <a:gd name="connsiteY69" fmla="*/ 480572 h 925138"/>
                  <a:gd name="connsiteX70" fmla="*/ 1029891 w 3493702"/>
                  <a:gd name="connsiteY70" fmla="*/ 309916 h 925138"/>
                  <a:gd name="connsiteX71" fmla="*/ 945753 w 3493702"/>
                  <a:gd name="connsiteY71" fmla="*/ 221015 h 925138"/>
                  <a:gd name="connsiteX72" fmla="*/ 863203 w 3493702"/>
                  <a:gd name="connsiteY72" fmla="*/ 304360 h 925138"/>
                  <a:gd name="connsiteX73" fmla="*/ 776684 w 3493702"/>
                  <a:gd name="connsiteY73" fmla="*/ 375003 h 925138"/>
                  <a:gd name="connsiteX74" fmla="*/ 748903 w 3493702"/>
                  <a:gd name="connsiteY74" fmla="*/ 328172 h 925138"/>
                  <a:gd name="connsiteX75" fmla="*/ 725090 w 3493702"/>
                  <a:gd name="connsiteY75" fmla="*/ 209110 h 925138"/>
                  <a:gd name="connsiteX76" fmla="*/ 613172 w 3493702"/>
                  <a:gd name="connsiteY76" fmla="*/ 193234 h 925138"/>
                  <a:gd name="connsiteX77" fmla="*/ 484585 w 3493702"/>
                  <a:gd name="connsiteY77" fmla="*/ 283722 h 925138"/>
                  <a:gd name="connsiteX78" fmla="*/ 374253 w 3493702"/>
                  <a:gd name="connsiteY78" fmla="*/ 398022 h 925138"/>
                  <a:gd name="connsiteX79" fmla="*/ 313928 w 3493702"/>
                  <a:gd name="connsiteY79" fmla="*/ 369447 h 925138"/>
                  <a:gd name="connsiteX80" fmla="*/ 326628 w 3493702"/>
                  <a:gd name="connsiteY80" fmla="*/ 245622 h 925138"/>
                  <a:gd name="connsiteX81" fmla="*/ 269478 w 3493702"/>
                  <a:gd name="connsiteY81" fmla="*/ 191647 h 925138"/>
                  <a:gd name="connsiteX82" fmla="*/ 88503 w 3493702"/>
                  <a:gd name="connsiteY82" fmla="*/ 274197 h 925138"/>
                  <a:gd name="connsiteX83" fmla="*/ 2778 w 3493702"/>
                  <a:gd name="connsiteY83" fmla="*/ 391672 h 925138"/>
                  <a:gd name="connsiteX84" fmla="*/ 33734 w 3493702"/>
                  <a:gd name="connsiteY84" fmla="*/ 495654 h 925138"/>
                  <a:gd name="connsiteX85" fmla="*/ 158353 w 3493702"/>
                  <a:gd name="connsiteY85" fmla="*/ 474222 h 925138"/>
                  <a:gd name="connsiteX86" fmla="*/ 171847 w 3493702"/>
                  <a:gd name="connsiteY86" fmla="*/ 554391 h 925138"/>
                  <a:gd name="connsiteX87" fmla="*/ 196453 w 3493702"/>
                  <a:gd name="connsiteY87" fmla="*/ 652022 h 925138"/>
                  <a:gd name="connsiteX88" fmla="*/ 371078 w 3493702"/>
                  <a:gd name="connsiteY88" fmla="*/ 677422 h 925138"/>
                  <a:gd name="connsiteX89" fmla="*/ 492522 w 3493702"/>
                  <a:gd name="connsiteY89" fmla="*/ 513116 h 925138"/>
                  <a:gd name="connsiteX90" fmla="*/ 606028 w 3493702"/>
                  <a:gd name="connsiteY90" fmla="*/ 391672 h 925138"/>
                  <a:gd name="connsiteX91" fmla="*/ 677466 w 3493702"/>
                  <a:gd name="connsiteY91" fmla="*/ 444059 h 925138"/>
                  <a:gd name="connsiteX92" fmla="*/ 637778 w 3493702"/>
                  <a:gd name="connsiteY92" fmla="*/ 563122 h 925138"/>
                  <a:gd name="connsiteX93" fmla="*/ 542528 w 3493702"/>
                  <a:gd name="connsiteY93" fmla="*/ 674247 h 925138"/>
                  <a:gd name="connsiteX94" fmla="*/ 568721 w 3493702"/>
                  <a:gd name="connsiteY94" fmla="*/ 764735 h 925138"/>
                  <a:gd name="connsiteX95" fmla="*/ 719534 w 3493702"/>
                  <a:gd name="connsiteY95" fmla="*/ 779022 h 925138"/>
                  <a:gd name="connsiteX96" fmla="*/ 850503 w 3493702"/>
                  <a:gd name="connsiteY96" fmla="*/ 725047 h 925138"/>
                  <a:gd name="connsiteX97" fmla="*/ 888603 w 3493702"/>
                  <a:gd name="connsiteY97" fmla="*/ 588522 h 925138"/>
                  <a:gd name="connsiteX98" fmla="*/ 955278 w 3493702"/>
                  <a:gd name="connsiteY98" fmla="*/ 547247 h 925138"/>
                  <a:gd name="connsiteX99" fmla="*/ 996553 w 3493702"/>
                  <a:gd name="connsiteY99" fmla="*/ 613922 h 925138"/>
                  <a:gd name="connsiteX100" fmla="*/ 1002903 w 3493702"/>
                  <a:gd name="connsiteY100" fmla="*/ 772672 h 925138"/>
                  <a:gd name="connsiteX101" fmla="*/ 1088628 w 3493702"/>
                  <a:gd name="connsiteY101" fmla="*/ 842522 h 925138"/>
                  <a:gd name="connsiteX102" fmla="*/ 1208485 w 3493702"/>
                  <a:gd name="connsiteY102" fmla="*/ 862366 h 925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</a:cxnLst>
                <a:rect l="l" t="t" r="r" b="b"/>
                <a:pathLst>
                  <a:path w="3493702" h="925138">
                    <a:moveTo>
                      <a:pt x="1208485" y="862366"/>
                    </a:moveTo>
                    <a:cubicBezTo>
                      <a:pt x="1255052" y="862895"/>
                      <a:pt x="1333103" y="859455"/>
                      <a:pt x="1368028" y="845697"/>
                    </a:cubicBezTo>
                    <a:cubicBezTo>
                      <a:pt x="1402953" y="831939"/>
                      <a:pt x="1409568" y="823208"/>
                      <a:pt x="1418035" y="779816"/>
                    </a:cubicBezTo>
                    <a:cubicBezTo>
                      <a:pt x="1426502" y="736424"/>
                      <a:pt x="1412346" y="639983"/>
                      <a:pt x="1418828" y="585347"/>
                    </a:cubicBezTo>
                    <a:cubicBezTo>
                      <a:pt x="1425310" y="530711"/>
                      <a:pt x="1438672" y="477926"/>
                      <a:pt x="1456928" y="451997"/>
                    </a:cubicBezTo>
                    <a:cubicBezTo>
                      <a:pt x="1475184" y="426068"/>
                      <a:pt x="1505082" y="419189"/>
                      <a:pt x="1528365" y="429772"/>
                    </a:cubicBezTo>
                    <a:cubicBezTo>
                      <a:pt x="1551648" y="440355"/>
                      <a:pt x="1576784" y="456760"/>
                      <a:pt x="1596628" y="515497"/>
                    </a:cubicBezTo>
                    <a:cubicBezTo>
                      <a:pt x="1616472" y="574235"/>
                      <a:pt x="1616736" y="719755"/>
                      <a:pt x="1647428" y="782197"/>
                    </a:cubicBezTo>
                    <a:cubicBezTo>
                      <a:pt x="1678120" y="844639"/>
                      <a:pt x="1716220" y="866335"/>
                      <a:pt x="1780778" y="890147"/>
                    </a:cubicBezTo>
                    <a:cubicBezTo>
                      <a:pt x="1845336" y="913959"/>
                      <a:pt x="1960166" y="924014"/>
                      <a:pt x="2034778" y="925072"/>
                    </a:cubicBezTo>
                    <a:cubicBezTo>
                      <a:pt x="2109390" y="926130"/>
                      <a:pt x="2180299" y="914489"/>
                      <a:pt x="2228453" y="896497"/>
                    </a:cubicBezTo>
                    <a:cubicBezTo>
                      <a:pt x="2276607" y="878505"/>
                      <a:pt x="2322909" y="854031"/>
                      <a:pt x="2323703" y="817122"/>
                    </a:cubicBezTo>
                    <a:cubicBezTo>
                      <a:pt x="2324497" y="780213"/>
                      <a:pt x="2258616" y="717903"/>
                      <a:pt x="2233216" y="675041"/>
                    </a:cubicBezTo>
                    <a:cubicBezTo>
                      <a:pt x="2207816" y="632179"/>
                      <a:pt x="2168657" y="587331"/>
                      <a:pt x="2171303" y="559947"/>
                    </a:cubicBezTo>
                    <a:cubicBezTo>
                      <a:pt x="2173949" y="532563"/>
                      <a:pt x="2217869" y="507031"/>
                      <a:pt x="2249090" y="510735"/>
                    </a:cubicBezTo>
                    <a:cubicBezTo>
                      <a:pt x="2280311" y="514439"/>
                      <a:pt x="2323438" y="546453"/>
                      <a:pt x="2358628" y="582172"/>
                    </a:cubicBezTo>
                    <a:cubicBezTo>
                      <a:pt x="2393818" y="617891"/>
                      <a:pt x="2424642" y="688402"/>
                      <a:pt x="2460228" y="725047"/>
                    </a:cubicBezTo>
                    <a:cubicBezTo>
                      <a:pt x="2495814" y="761692"/>
                      <a:pt x="2528226" y="793045"/>
                      <a:pt x="2572147" y="802041"/>
                    </a:cubicBezTo>
                    <a:cubicBezTo>
                      <a:pt x="2616068" y="811037"/>
                      <a:pt x="2688431" y="800850"/>
                      <a:pt x="2723753" y="779022"/>
                    </a:cubicBezTo>
                    <a:cubicBezTo>
                      <a:pt x="2759075" y="757194"/>
                      <a:pt x="2780903" y="707584"/>
                      <a:pt x="2784078" y="671072"/>
                    </a:cubicBezTo>
                    <a:cubicBezTo>
                      <a:pt x="2787253" y="634560"/>
                      <a:pt x="2769261" y="595401"/>
                      <a:pt x="2742803" y="559947"/>
                    </a:cubicBezTo>
                    <a:cubicBezTo>
                      <a:pt x="2716345" y="524493"/>
                      <a:pt x="2654432" y="492214"/>
                      <a:pt x="2625328" y="458347"/>
                    </a:cubicBezTo>
                    <a:cubicBezTo>
                      <a:pt x="2596224" y="424480"/>
                      <a:pt x="2576115" y="381089"/>
                      <a:pt x="2568178" y="356747"/>
                    </a:cubicBezTo>
                    <a:cubicBezTo>
                      <a:pt x="2560241" y="332405"/>
                      <a:pt x="2550186" y="305418"/>
                      <a:pt x="2577703" y="312297"/>
                    </a:cubicBezTo>
                    <a:cubicBezTo>
                      <a:pt x="2605220" y="319176"/>
                      <a:pt x="2687770" y="357276"/>
                      <a:pt x="2733278" y="398022"/>
                    </a:cubicBezTo>
                    <a:cubicBezTo>
                      <a:pt x="2778786" y="438768"/>
                      <a:pt x="2850753" y="556772"/>
                      <a:pt x="2850753" y="556772"/>
                    </a:cubicBezTo>
                    <a:cubicBezTo>
                      <a:pt x="2887795" y="606514"/>
                      <a:pt x="2917428" y="675305"/>
                      <a:pt x="2955528" y="696472"/>
                    </a:cubicBezTo>
                    <a:cubicBezTo>
                      <a:pt x="2993628" y="717639"/>
                      <a:pt x="3034374" y="701764"/>
                      <a:pt x="3079353" y="683772"/>
                    </a:cubicBezTo>
                    <a:cubicBezTo>
                      <a:pt x="3124332" y="665780"/>
                      <a:pt x="3200003" y="616568"/>
                      <a:pt x="3225403" y="588522"/>
                    </a:cubicBezTo>
                    <a:cubicBezTo>
                      <a:pt x="3250803" y="560476"/>
                      <a:pt x="3250274" y="540897"/>
                      <a:pt x="3231753" y="515497"/>
                    </a:cubicBezTo>
                    <a:cubicBezTo>
                      <a:pt x="3213232" y="490097"/>
                      <a:pt x="3136371" y="461258"/>
                      <a:pt x="3114278" y="436122"/>
                    </a:cubicBezTo>
                    <a:cubicBezTo>
                      <a:pt x="3092185" y="410987"/>
                      <a:pt x="3084910" y="377913"/>
                      <a:pt x="3099197" y="364684"/>
                    </a:cubicBezTo>
                    <a:cubicBezTo>
                      <a:pt x="3113485" y="351455"/>
                      <a:pt x="3163094" y="348545"/>
                      <a:pt x="3200003" y="356747"/>
                    </a:cubicBezTo>
                    <a:cubicBezTo>
                      <a:pt x="3236912" y="364949"/>
                      <a:pt x="3280966" y="407018"/>
                      <a:pt x="3320653" y="413897"/>
                    </a:cubicBezTo>
                    <a:cubicBezTo>
                      <a:pt x="3360340" y="420776"/>
                      <a:pt x="3409553" y="420644"/>
                      <a:pt x="3438128" y="398022"/>
                    </a:cubicBezTo>
                    <a:cubicBezTo>
                      <a:pt x="3466703" y="375400"/>
                      <a:pt x="3501628" y="332141"/>
                      <a:pt x="3492103" y="278166"/>
                    </a:cubicBezTo>
                    <a:cubicBezTo>
                      <a:pt x="3482578" y="224191"/>
                      <a:pt x="3418549" y="120342"/>
                      <a:pt x="3380978" y="74172"/>
                    </a:cubicBezTo>
                    <a:cubicBezTo>
                      <a:pt x="3343407" y="28002"/>
                      <a:pt x="3296311" y="7497"/>
                      <a:pt x="3266678" y="1147"/>
                    </a:cubicBezTo>
                    <a:cubicBezTo>
                      <a:pt x="3237045" y="-5203"/>
                      <a:pt x="3213761" y="15964"/>
                      <a:pt x="3203178" y="36072"/>
                    </a:cubicBezTo>
                    <a:cubicBezTo>
                      <a:pt x="3192595" y="56180"/>
                      <a:pt x="3194976" y="92825"/>
                      <a:pt x="3203178" y="121797"/>
                    </a:cubicBezTo>
                    <a:cubicBezTo>
                      <a:pt x="3211380" y="150769"/>
                      <a:pt x="3248686" y="187150"/>
                      <a:pt x="3252390" y="209904"/>
                    </a:cubicBezTo>
                    <a:cubicBezTo>
                      <a:pt x="3256094" y="232658"/>
                      <a:pt x="3242601" y="256735"/>
                      <a:pt x="3225403" y="258322"/>
                    </a:cubicBezTo>
                    <a:cubicBezTo>
                      <a:pt x="3208205" y="259909"/>
                      <a:pt x="3184657" y="245357"/>
                      <a:pt x="3149203" y="219428"/>
                    </a:cubicBezTo>
                    <a:cubicBezTo>
                      <a:pt x="3113749" y="193499"/>
                      <a:pt x="3052895" y="125369"/>
                      <a:pt x="3012678" y="102747"/>
                    </a:cubicBezTo>
                    <a:cubicBezTo>
                      <a:pt x="2972461" y="80125"/>
                      <a:pt x="2926424" y="76289"/>
                      <a:pt x="2907903" y="83697"/>
                    </a:cubicBezTo>
                    <a:cubicBezTo>
                      <a:pt x="2889382" y="91105"/>
                      <a:pt x="2894674" y="121797"/>
                      <a:pt x="2901553" y="147197"/>
                    </a:cubicBezTo>
                    <a:cubicBezTo>
                      <a:pt x="2908432" y="172597"/>
                      <a:pt x="2948120" y="212285"/>
                      <a:pt x="2949178" y="236097"/>
                    </a:cubicBezTo>
                    <a:cubicBezTo>
                      <a:pt x="2950236" y="259909"/>
                      <a:pt x="2929864" y="291792"/>
                      <a:pt x="2907903" y="290072"/>
                    </a:cubicBezTo>
                    <a:cubicBezTo>
                      <a:pt x="2885943" y="288352"/>
                      <a:pt x="2850752" y="250649"/>
                      <a:pt x="2817415" y="225778"/>
                    </a:cubicBezTo>
                    <a:cubicBezTo>
                      <a:pt x="2784078" y="200907"/>
                      <a:pt x="2755238" y="150769"/>
                      <a:pt x="2707878" y="140847"/>
                    </a:cubicBezTo>
                    <a:cubicBezTo>
                      <a:pt x="2660518" y="130925"/>
                      <a:pt x="2582598" y="153547"/>
                      <a:pt x="2533253" y="166247"/>
                    </a:cubicBezTo>
                    <a:cubicBezTo>
                      <a:pt x="2483908" y="178947"/>
                      <a:pt x="2431389" y="190060"/>
                      <a:pt x="2411810" y="217047"/>
                    </a:cubicBezTo>
                    <a:cubicBezTo>
                      <a:pt x="2392231" y="244034"/>
                      <a:pt x="2418821" y="293247"/>
                      <a:pt x="2415778" y="328172"/>
                    </a:cubicBezTo>
                    <a:cubicBezTo>
                      <a:pt x="2412735" y="363097"/>
                      <a:pt x="2406782" y="409664"/>
                      <a:pt x="2393553" y="426597"/>
                    </a:cubicBezTo>
                    <a:cubicBezTo>
                      <a:pt x="2380324" y="443530"/>
                      <a:pt x="2353336" y="446705"/>
                      <a:pt x="2336403" y="429772"/>
                    </a:cubicBezTo>
                    <a:cubicBezTo>
                      <a:pt x="2319470" y="412839"/>
                      <a:pt x="2309945" y="361509"/>
                      <a:pt x="2291953" y="324997"/>
                    </a:cubicBezTo>
                    <a:cubicBezTo>
                      <a:pt x="2273961" y="288485"/>
                      <a:pt x="2255970" y="231334"/>
                      <a:pt x="2228453" y="210697"/>
                    </a:cubicBezTo>
                    <a:cubicBezTo>
                      <a:pt x="2200936" y="190060"/>
                      <a:pt x="2178711" y="198526"/>
                      <a:pt x="2126853" y="201172"/>
                    </a:cubicBezTo>
                    <a:cubicBezTo>
                      <a:pt x="2074995" y="203818"/>
                      <a:pt x="1955932" y="210697"/>
                      <a:pt x="1917303" y="226572"/>
                    </a:cubicBezTo>
                    <a:cubicBezTo>
                      <a:pt x="1878674" y="242447"/>
                      <a:pt x="1895078" y="261497"/>
                      <a:pt x="1895078" y="296422"/>
                    </a:cubicBezTo>
                    <a:cubicBezTo>
                      <a:pt x="1895078" y="331347"/>
                      <a:pt x="1923124" y="402388"/>
                      <a:pt x="1917303" y="436122"/>
                    </a:cubicBezTo>
                    <a:cubicBezTo>
                      <a:pt x="1911482" y="469856"/>
                      <a:pt x="1882907" y="509940"/>
                      <a:pt x="1860153" y="498828"/>
                    </a:cubicBezTo>
                    <a:cubicBezTo>
                      <a:pt x="1837399" y="487716"/>
                      <a:pt x="1806707" y="407944"/>
                      <a:pt x="1780778" y="369447"/>
                    </a:cubicBezTo>
                    <a:cubicBezTo>
                      <a:pt x="1754849" y="330950"/>
                      <a:pt x="1749557" y="285839"/>
                      <a:pt x="1704578" y="267847"/>
                    </a:cubicBezTo>
                    <a:cubicBezTo>
                      <a:pt x="1659599" y="249855"/>
                      <a:pt x="1580753" y="258851"/>
                      <a:pt x="1510903" y="261497"/>
                    </a:cubicBezTo>
                    <a:cubicBezTo>
                      <a:pt x="1441053" y="264143"/>
                      <a:pt x="1337336" y="266259"/>
                      <a:pt x="1285478" y="283722"/>
                    </a:cubicBezTo>
                    <a:cubicBezTo>
                      <a:pt x="1233620" y="301184"/>
                      <a:pt x="1218406" y="326717"/>
                      <a:pt x="1199753" y="366272"/>
                    </a:cubicBezTo>
                    <a:cubicBezTo>
                      <a:pt x="1181100" y="405827"/>
                      <a:pt x="1188640" y="488509"/>
                      <a:pt x="1173559" y="521053"/>
                    </a:cubicBezTo>
                    <a:cubicBezTo>
                      <a:pt x="1158478" y="553597"/>
                      <a:pt x="1126066" y="568282"/>
                      <a:pt x="1109265" y="561535"/>
                    </a:cubicBezTo>
                    <a:cubicBezTo>
                      <a:pt x="1092464" y="554788"/>
                      <a:pt x="1085982" y="522508"/>
                      <a:pt x="1072753" y="480572"/>
                    </a:cubicBezTo>
                    <a:cubicBezTo>
                      <a:pt x="1059524" y="438636"/>
                      <a:pt x="1051058" y="353175"/>
                      <a:pt x="1029891" y="309916"/>
                    </a:cubicBezTo>
                    <a:cubicBezTo>
                      <a:pt x="1008724" y="266657"/>
                      <a:pt x="973534" y="221941"/>
                      <a:pt x="945753" y="221015"/>
                    </a:cubicBezTo>
                    <a:cubicBezTo>
                      <a:pt x="917972" y="220089"/>
                      <a:pt x="891381" y="278695"/>
                      <a:pt x="863203" y="304360"/>
                    </a:cubicBezTo>
                    <a:cubicBezTo>
                      <a:pt x="835025" y="330025"/>
                      <a:pt x="795734" y="371034"/>
                      <a:pt x="776684" y="375003"/>
                    </a:cubicBezTo>
                    <a:cubicBezTo>
                      <a:pt x="757634" y="378972"/>
                      <a:pt x="757502" y="355821"/>
                      <a:pt x="748903" y="328172"/>
                    </a:cubicBezTo>
                    <a:cubicBezTo>
                      <a:pt x="740304" y="300523"/>
                      <a:pt x="747712" y="231600"/>
                      <a:pt x="725090" y="209110"/>
                    </a:cubicBezTo>
                    <a:cubicBezTo>
                      <a:pt x="702468" y="186620"/>
                      <a:pt x="653256" y="180799"/>
                      <a:pt x="613172" y="193234"/>
                    </a:cubicBezTo>
                    <a:cubicBezTo>
                      <a:pt x="573088" y="205669"/>
                      <a:pt x="524405" y="249591"/>
                      <a:pt x="484585" y="283722"/>
                    </a:cubicBezTo>
                    <a:cubicBezTo>
                      <a:pt x="444765" y="317853"/>
                      <a:pt x="402696" y="383735"/>
                      <a:pt x="374253" y="398022"/>
                    </a:cubicBezTo>
                    <a:cubicBezTo>
                      <a:pt x="345810" y="412310"/>
                      <a:pt x="321865" y="394847"/>
                      <a:pt x="313928" y="369447"/>
                    </a:cubicBezTo>
                    <a:cubicBezTo>
                      <a:pt x="305991" y="344047"/>
                      <a:pt x="334036" y="275255"/>
                      <a:pt x="326628" y="245622"/>
                    </a:cubicBezTo>
                    <a:cubicBezTo>
                      <a:pt x="319220" y="215989"/>
                      <a:pt x="309165" y="186884"/>
                      <a:pt x="269478" y="191647"/>
                    </a:cubicBezTo>
                    <a:cubicBezTo>
                      <a:pt x="229790" y="196409"/>
                      <a:pt x="132953" y="240860"/>
                      <a:pt x="88503" y="274197"/>
                    </a:cubicBezTo>
                    <a:cubicBezTo>
                      <a:pt x="44053" y="307534"/>
                      <a:pt x="11906" y="354763"/>
                      <a:pt x="2778" y="391672"/>
                    </a:cubicBezTo>
                    <a:cubicBezTo>
                      <a:pt x="-6350" y="428581"/>
                      <a:pt x="7805" y="481896"/>
                      <a:pt x="33734" y="495654"/>
                    </a:cubicBezTo>
                    <a:cubicBezTo>
                      <a:pt x="59663" y="509412"/>
                      <a:pt x="135334" y="464433"/>
                      <a:pt x="158353" y="474222"/>
                    </a:cubicBezTo>
                    <a:cubicBezTo>
                      <a:pt x="181372" y="484012"/>
                      <a:pt x="172641" y="524758"/>
                      <a:pt x="171847" y="554391"/>
                    </a:cubicBezTo>
                    <a:cubicBezTo>
                      <a:pt x="171053" y="584024"/>
                      <a:pt x="163248" y="631517"/>
                      <a:pt x="196453" y="652022"/>
                    </a:cubicBezTo>
                    <a:cubicBezTo>
                      <a:pt x="229658" y="672527"/>
                      <a:pt x="321733" y="700573"/>
                      <a:pt x="371078" y="677422"/>
                    </a:cubicBezTo>
                    <a:cubicBezTo>
                      <a:pt x="420423" y="654271"/>
                      <a:pt x="453364" y="560741"/>
                      <a:pt x="492522" y="513116"/>
                    </a:cubicBezTo>
                    <a:cubicBezTo>
                      <a:pt x="531680" y="465491"/>
                      <a:pt x="575204" y="403182"/>
                      <a:pt x="606028" y="391672"/>
                    </a:cubicBezTo>
                    <a:cubicBezTo>
                      <a:pt x="636852" y="380163"/>
                      <a:pt x="672174" y="415484"/>
                      <a:pt x="677466" y="444059"/>
                    </a:cubicBezTo>
                    <a:cubicBezTo>
                      <a:pt x="682758" y="472634"/>
                      <a:pt x="660268" y="524757"/>
                      <a:pt x="637778" y="563122"/>
                    </a:cubicBezTo>
                    <a:cubicBezTo>
                      <a:pt x="615288" y="601487"/>
                      <a:pt x="554037" y="640645"/>
                      <a:pt x="542528" y="674247"/>
                    </a:cubicBezTo>
                    <a:cubicBezTo>
                      <a:pt x="531019" y="707849"/>
                      <a:pt x="539220" y="747273"/>
                      <a:pt x="568721" y="764735"/>
                    </a:cubicBezTo>
                    <a:cubicBezTo>
                      <a:pt x="598222" y="782198"/>
                      <a:pt x="672570" y="785637"/>
                      <a:pt x="719534" y="779022"/>
                    </a:cubicBezTo>
                    <a:cubicBezTo>
                      <a:pt x="766498" y="772407"/>
                      <a:pt x="822325" y="756797"/>
                      <a:pt x="850503" y="725047"/>
                    </a:cubicBezTo>
                    <a:cubicBezTo>
                      <a:pt x="878681" y="693297"/>
                      <a:pt x="871141" y="618155"/>
                      <a:pt x="888603" y="588522"/>
                    </a:cubicBezTo>
                    <a:cubicBezTo>
                      <a:pt x="906065" y="558889"/>
                      <a:pt x="937286" y="543014"/>
                      <a:pt x="955278" y="547247"/>
                    </a:cubicBezTo>
                    <a:cubicBezTo>
                      <a:pt x="973270" y="551480"/>
                      <a:pt x="988616" y="576351"/>
                      <a:pt x="996553" y="613922"/>
                    </a:cubicBezTo>
                    <a:cubicBezTo>
                      <a:pt x="1004490" y="651493"/>
                      <a:pt x="987557" y="736160"/>
                      <a:pt x="1002903" y="772672"/>
                    </a:cubicBezTo>
                    <a:cubicBezTo>
                      <a:pt x="1018249" y="809184"/>
                      <a:pt x="1054364" y="827573"/>
                      <a:pt x="1088628" y="842522"/>
                    </a:cubicBezTo>
                    <a:cubicBezTo>
                      <a:pt x="1122892" y="857471"/>
                      <a:pt x="1161918" y="861837"/>
                      <a:pt x="1208485" y="862366"/>
                    </a:cubicBezTo>
                    <a:close/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49" name="任意多边形 2448"/>
              <p:cNvSpPr/>
              <p:nvPr/>
            </p:nvSpPr>
            <p:spPr>
              <a:xfrm>
                <a:off x="4441911" y="1857589"/>
                <a:ext cx="3755259" cy="1109545"/>
              </a:xfrm>
              <a:custGeom>
                <a:avLst/>
                <a:gdLst>
                  <a:gd name="connsiteX0" fmla="*/ 181006 w 3758368"/>
                  <a:gd name="connsiteY0" fmla="*/ 694417 h 1109506"/>
                  <a:gd name="connsiteX1" fmla="*/ 361981 w 3758368"/>
                  <a:gd name="connsiteY1" fmla="*/ 846817 h 1109506"/>
                  <a:gd name="connsiteX2" fmla="*/ 619156 w 3758368"/>
                  <a:gd name="connsiteY2" fmla="*/ 946830 h 1109506"/>
                  <a:gd name="connsiteX3" fmla="*/ 1109694 w 3758368"/>
                  <a:gd name="connsiteY3" fmla="*/ 1046842 h 1109506"/>
                  <a:gd name="connsiteX4" fmla="*/ 1705006 w 3758368"/>
                  <a:gd name="connsiteY4" fmla="*/ 1089705 h 1109506"/>
                  <a:gd name="connsiteX5" fmla="*/ 2138394 w 3758368"/>
                  <a:gd name="connsiteY5" fmla="*/ 1108755 h 1109506"/>
                  <a:gd name="connsiteX6" fmla="*/ 2462244 w 3758368"/>
                  <a:gd name="connsiteY6" fmla="*/ 1099230 h 1109506"/>
                  <a:gd name="connsiteX7" fmla="*/ 2728944 w 3758368"/>
                  <a:gd name="connsiteY7" fmla="*/ 1042080 h 1109506"/>
                  <a:gd name="connsiteX8" fmla="*/ 3124231 w 3758368"/>
                  <a:gd name="connsiteY8" fmla="*/ 913492 h 1109506"/>
                  <a:gd name="connsiteX9" fmla="*/ 3495706 w 3758368"/>
                  <a:gd name="connsiteY9" fmla="*/ 756330 h 1109506"/>
                  <a:gd name="connsiteX10" fmla="*/ 3681444 w 3758368"/>
                  <a:gd name="connsiteY10" fmla="*/ 561067 h 1109506"/>
                  <a:gd name="connsiteX11" fmla="*/ 3757644 w 3758368"/>
                  <a:gd name="connsiteY11" fmla="*/ 341992 h 1109506"/>
                  <a:gd name="connsiteX12" fmla="*/ 3710019 w 3758368"/>
                  <a:gd name="connsiteY12" fmla="*/ 108630 h 1109506"/>
                  <a:gd name="connsiteX13" fmla="*/ 3557619 w 3758368"/>
                  <a:gd name="connsiteY13" fmla="*/ 8617 h 1109506"/>
                  <a:gd name="connsiteX14" fmla="*/ 3271869 w 3758368"/>
                  <a:gd name="connsiteY14" fmla="*/ 13380 h 1109506"/>
                  <a:gd name="connsiteX15" fmla="*/ 2971831 w 3758368"/>
                  <a:gd name="connsiteY15" fmla="*/ 80055 h 1109506"/>
                  <a:gd name="connsiteX16" fmla="*/ 2405094 w 3758368"/>
                  <a:gd name="connsiteY16" fmla="*/ 175305 h 1109506"/>
                  <a:gd name="connsiteX17" fmla="*/ 1600231 w 3758368"/>
                  <a:gd name="connsiteY17" fmla="*/ 199117 h 1109506"/>
                  <a:gd name="connsiteX18" fmla="*/ 957294 w 3758368"/>
                  <a:gd name="connsiteY18" fmla="*/ 189592 h 1109506"/>
                  <a:gd name="connsiteX19" fmla="*/ 495331 w 3758368"/>
                  <a:gd name="connsiteY19" fmla="*/ 137205 h 1109506"/>
                  <a:gd name="connsiteX20" fmla="*/ 181006 w 3758368"/>
                  <a:gd name="connsiteY20" fmla="*/ 184830 h 1109506"/>
                  <a:gd name="connsiteX21" fmla="*/ 28606 w 3758368"/>
                  <a:gd name="connsiteY21" fmla="*/ 327705 h 1109506"/>
                  <a:gd name="connsiteX22" fmla="*/ 14319 w 3758368"/>
                  <a:gd name="connsiteY22" fmla="*/ 508680 h 1109506"/>
                  <a:gd name="connsiteX23" fmla="*/ 181006 w 3758368"/>
                  <a:gd name="connsiteY23" fmla="*/ 694417 h 1109506"/>
                  <a:gd name="connsiteX0" fmla="*/ 181006 w 3758551"/>
                  <a:gd name="connsiteY0" fmla="*/ 695110 h 1110199"/>
                  <a:gd name="connsiteX1" fmla="*/ 361981 w 3758551"/>
                  <a:gd name="connsiteY1" fmla="*/ 847510 h 1110199"/>
                  <a:gd name="connsiteX2" fmla="*/ 619156 w 3758551"/>
                  <a:gd name="connsiteY2" fmla="*/ 947523 h 1110199"/>
                  <a:gd name="connsiteX3" fmla="*/ 1109694 w 3758551"/>
                  <a:gd name="connsiteY3" fmla="*/ 1047535 h 1110199"/>
                  <a:gd name="connsiteX4" fmla="*/ 1705006 w 3758551"/>
                  <a:gd name="connsiteY4" fmla="*/ 1090398 h 1110199"/>
                  <a:gd name="connsiteX5" fmla="*/ 2138394 w 3758551"/>
                  <a:gd name="connsiteY5" fmla="*/ 1109448 h 1110199"/>
                  <a:gd name="connsiteX6" fmla="*/ 2462244 w 3758551"/>
                  <a:gd name="connsiteY6" fmla="*/ 1099923 h 1110199"/>
                  <a:gd name="connsiteX7" fmla="*/ 2728944 w 3758551"/>
                  <a:gd name="connsiteY7" fmla="*/ 1042773 h 1110199"/>
                  <a:gd name="connsiteX8" fmla="*/ 3124231 w 3758551"/>
                  <a:gd name="connsiteY8" fmla="*/ 914185 h 1110199"/>
                  <a:gd name="connsiteX9" fmla="*/ 3495706 w 3758551"/>
                  <a:gd name="connsiteY9" fmla="*/ 757023 h 1110199"/>
                  <a:gd name="connsiteX10" fmla="*/ 3681444 w 3758551"/>
                  <a:gd name="connsiteY10" fmla="*/ 561760 h 1110199"/>
                  <a:gd name="connsiteX11" fmla="*/ 3757644 w 3758551"/>
                  <a:gd name="connsiteY11" fmla="*/ 342685 h 1110199"/>
                  <a:gd name="connsiteX12" fmla="*/ 3712400 w 3758551"/>
                  <a:gd name="connsiteY12" fmla="*/ 118848 h 1110199"/>
                  <a:gd name="connsiteX13" fmla="*/ 3557619 w 3758551"/>
                  <a:gd name="connsiteY13" fmla="*/ 9310 h 1110199"/>
                  <a:gd name="connsiteX14" fmla="*/ 3271869 w 3758551"/>
                  <a:gd name="connsiteY14" fmla="*/ 14073 h 1110199"/>
                  <a:gd name="connsiteX15" fmla="*/ 2971831 w 3758551"/>
                  <a:gd name="connsiteY15" fmla="*/ 80748 h 1110199"/>
                  <a:gd name="connsiteX16" fmla="*/ 2405094 w 3758551"/>
                  <a:gd name="connsiteY16" fmla="*/ 175998 h 1110199"/>
                  <a:gd name="connsiteX17" fmla="*/ 1600231 w 3758551"/>
                  <a:gd name="connsiteY17" fmla="*/ 199810 h 1110199"/>
                  <a:gd name="connsiteX18" fmla="*/ 957294 w 3758551"/>
                  <a:gd name="connsiteY18" fmla="*/ 190285 h 1110199"/>
                  <a:gd name="connsiteX19" fmla="*/ 495331 w 3758551"/>
                  <a:gd name="connsiteY19" fmla="*/ 137898 h 1110199"/>
                  <a:gd name="connsiteX20" fmla="*/ 181006 w 3758551"/>
                  <a:gd name="connsiteY20" fmla="*/ 185523 h 1110199"/>
                  <a:gd name="connsiteX21" fmla="*/ 28606 w 3758551"/>
                  <a:gd name="connsiteY21" fmla="*/ 328398 h 1110199"/>
                  <a:gd name="connsiteX22" fmla="*/ 14319 w 3758551"/>
                  <a:gd name="connsiteY22" fmla="*/ 509373 h 1110199"/>
                  <a:gd name="connsiteX23" fmla="*/ 181006 w 3758551"/>
                  <a:gd name="connsiteY23" fmla="*/ 695110 h 1110199"/>
                  <a:gd name="connsiteX0" fmla="*/ 181006 w 3758551"/>
                  <a:gd name="connsiteY0" fmla="*/ 695110 h 1110199"/>
                  <a:gd name="connsiteX1" fmla="*/ 361981 w 3758551"/>
                  <a:gd name="connsiteY1" fmla="*/ 847510 h 1110199"/>
                  <a:gd name="connsiteX2" fmla="*/ 619156 w 3758551"/>
                  <a:gd name="connsiteY2" fmla="*/ 947523 h 1110199"/>
                  <a:gd name="connsiteX3" fmla="*/ 1109694 w 3758551"/>
                  <a:gd name="connsiteY3" fmla="*/ 1047535 h 1110199"/>
                  <a:gd name="connsiteX4" fmla="*/ 1705006 w 3758551"/>
                  <a:gd name="connsiteY4" fmla="*/ 1090398 h 1110199"/>
                  <a:gd name="connsiteX5" fmla="*/ 2138394 w 3758551"/>
                  <a:gd name="connsiteY5" fmla="*/ 1109448 h 1110199"/>
                  <a:gd name="connsiteX6" fmla="*/ 2462244 w 3758551"/>
                  <a:gd name="connsiteY6" fmla="*/ 1099923 h 1110199"/>
                  <a:gd name="connsiteX7" fmla="*/ 2728944 w 3758551"/>
                  <a:gd name="connsiteY7" fmla="*/ 1042773 h 1110199"/>
                  <a:gd name="connsiteX8" fmla="*/ 3124231 w 3758551"/>
                  <a:gd name="connsiteY8" fmla="*/ 914185 h 1110199"/>
                  <a:gd name="connsiteX9" fmla="*/ 3495706 w 3758551"/>
                  <a:gd name="connsiteY9" fmla="*/ 747498 h 1110199"/>
                  <a:gd name="connsiteX10" fmla="*/ 3681444 w 3758551"/>
                  <a:gd name="connsiteY10" fmla="*/ 561760 h 1110199"/>
                  <a:gd name="connsiteX11" fmla="*/ 3757644 w 3758551"/>
                  <a:gd name="connsiteY11" fmla="*/ 342685 h 1110199"/>
                  <a:gd name="connsiteX12" fmla="*/ 3712400 w 3758551"/>
                  <a:gd name="connsiteY12" fmla="*/ 118848 h 1110199"/>
                  <a:gd name="connsiteX13" fmla="*/ 3557619 w 3758551"/>
                  <a:gd name="connsiteY13" fmla="*/ 9310 h 1110199"/>
                  <a:gd name="connsiteX14" fmla="*/ 3271869 w 3758551"/>
                  <a:gd name="connsiteY14" fmla="*/ 14073 h 1110199"/>
                  <a:gd name="connsiteX15" fmla="*/ 2971831 w 3758551"/>
                  <a:gd name="connsiteY15" fmla="*/ 80748 h 1110199"/>
                  <a:gd name="connsiteX16" fmla="*/ 2405094 w 3758551"/>
                  <a:gd name="connsiteY16" fmla="*/ 175998 h 1110199"/>
                  <a:gd name="connsiteX17" fmla="*/ 1600231 w 3758551"/>
                  <a:gd name="connsiteY17" fmla="*/ 199810 h 1110199"/>
                  <a:gd name="connsiteX18" fmla="*/ 957294 w 3758551"/>
                  <a:gd name="connsiteY18" fmla="*/ 190285 h 1110199"/>
                  <a:gd name="connsiteX19" fmla="*/ 495331 w 3758551"/>
                  <a:gd name="connsiteY19" fmla="*/ 137898 h 1110199"/>
                  <a:gd name="connsiteX20" fmla="*/ 181006 w 3758551"/>
                  <a:gd name="connsiteY20" fmla="*/ 185523 h 1110199"/>
                  <a:gd name="connsiteX21" fmla="*/ 28606 w 3758551"/>
                  <a:gd name="connsiteY21" fmla="*/ 328398 h 1110199"/>
                  <a:gd name="connsiteX22" fmla="*/ 14319 w 3758551"/>
                  <a:gd name="connsiteY22" fmla="*/ 509373 h 1110199"/>
                  <a:gd name="connsiteX23" fmla="*/ 181006 w 3758551"/>
                  <a:gd name="connsiteY23" fmla="*/ 695110 h 1110199"/>
                  <a:gd name="connsiteX0" fmla="*/ 175550 w 3757857"/>
                  <a:gd name="connsiteY0" fmla="*/ 702254 h 1110199"/>
                  <a:gd name="connsiteX1" fmla="*/ 361287 w 3757857"/>
                  <a:gd name="connsiteY1" fmla="*/ 847510 h 1110199"/>
                  <a:gd name="connsiteX2" fmla="*/ 618462 w 3757857"/>
                  <a:gd name="connsiteY2" fmla="*/ 947523 h 1110199"/>
                  <a:gd name="connsiteX3" fmla="*/ 1109000 w 3757857"/>
                  <a:gd name="connsiteY3" fmla="*/ 1047535 h 1110199"/>
                  <a:gd name="connsiteX4" fmla="*/ 1704312 w 3757857"/>
                  <a:gd name="connsiteY4" fmla="*/ 1090398 h 1110199"/>
                  <a:gd name="connsiteX5" fmla="*/ 2137700 w 3757857"/>
                  <a:gd name="connsiteY5" fmla="*/ 1109448 h 1110199"/>
                  <a:gd name="connsiteX6" fmla="*/ 2461550 w 3757857"/>
                  <a:gd name="connsiteY6" fmla="*/ 1099923 h 1110199"/>
                  <a:gd name="connsiteX7" fmla="*/ 2728250 w 3757857"/>
                  <a:gd name="connsiteY7" fmla="*/ 1042773 h 1110199"/>
                  <a:gd name="connsiteX8" fmla="*/ 3123537 w 3757857"/>
                  <a:gd name="connsiteY8" fmla="*/ 914185 h 1110199"/>
                  <a:gd name="connsiteX9" fmla="*/ 3495012 w 3757857"/>
                  <a:gd name="connsiteY9" fmla="*/ 747498 h 1110199"/>
                  <a:gd name="connsiteX10" fmla="*/ 3680750 w 3757857"/>
                  <a:gd name="connsiteY10" fmla="*/ 561760 h 1110199"/>
                  <a:gd name="connsiteX11" fmla="*/ 3756950 w 3757857"/>
                  <a:gd name="connsiteY11" fmla="*/ 342685 h 1110199"/>
                  <a:gd name="connsiteX12" fmla="*/ 3711706 w 3757857"/>
                  <a:gd name="connsiteY12" fmla="*/ 118848 h 1110199"/>
                  <a:gd name="connsiteX13" fmla="*/ 3556925 w 3757857"/>
                  <a:gd name="connsiteY13" fmla="*/ 9310 h 1110199"/>
                  <a:gd name="connsiteX14" fmla="*/ 3271175 w 3757857"/>
                  <a:gd name="connsiteY14" fmla="*/ 14073 h 1110199"/>
                  <a:gd name="connsiteX15" fmla="*/ 2971137 w 3757857"/>
                  <a:gd name="connsiteY15" fmla="*/ 80748 h 1110199"/>
                  <a:gd name="connsiteX16" fmla="*/ 2404400 w 3757857"/>
                  <a:gd name="connsiteY16" fmla="*/ 175998 h 1110199"/>
                  <a:gd name="connsiteX17" fmla="*/ 1599537 w 3757857"/>
                  <a:gd name="connsiteY17" fmla="*/ 199810 h 1110199"/>
                  <a:gd name="connsiteX18" fmla="*/ 956600 w 3757857"/>
                  <a:gd name="connsiteY18" fmla="*/ 190285 h 1110199"/>
                  <a:gd name="connsiteX19" fmla="*/ 494637 w 3757857"/>
                  <a:gd name="connsiteY19" fmla="*/ 137898 h 1110199"/>
                  <a:gd name="connsiteX20" fmla="*/ 180312 w 3757857"/>
                  <a:gd name="connsiteY20" fmla="*/ 185523 h 1110199"/>
                  <a:gd name="connsiteX21" fmla="*/ 27912 w 3757857"/>
                  <a:gd name="connsiteY21" fmla="*/ 328398 h 1110199"/>
                  <a:gd name="connsiteX22" fmla="*/ 13625 w 3757857"/>
                  <a:gd name="connsiteY22" fmla="*/ 509373 h 1110199"/>
                  <a:gd name="connsiteX23" fmla="*/ 175550 w 3757857"/>
                  <a:gd name="connsiteY23" fmla="*/ 702254 h 1110199"/>
                  <a:gd name="connsiteX0" fmla="*/ 172952 w 3755259"/>
                  <a:gd name="connsiteY0" fmla="*/ 702254 h 1110199"/>
                  <a:gd name="connsiteX1" fmla="*/ 358689 w 3755259"/>
                  <a:gd name="connsiteY1" fmla="*/ 847510 h 1110199"/>
                  <a:gd name="connsiteX2" fmla="*/ 615864 w 3755259"/>
                  <a:gd name="connsiteY2" fmla="*/ 947523 h 1110199"/>
                  <a:gd name="connsiteX3" fmla="*/ 1106402 w 3755259"/>
                  <a:gd name="connsiteY3" fmla="*/ 1047535 h 1110199"/>
                  <a:gd name="connsiteX4" fmla="*/ 1701714 w 3755259"/>
                  <a:gd name="connsiteY4" fmla="*/ 1090398 h 1110199"/>
                  <a:gd name="connsiteX5" fmla="*/ 2135102 w 3755259"/>
                  <a:gd name="connsiteY5" fmla="*/ 1109448 h 1110199"/>
                  <a:gd name="connsiteX6" fmla="*/ 2458952 w 3755259"/>
                  <a:gd name="connsiteY6" fmla="*/ 1099923 h 1110199"/>
                  <a:gd name="connsiteX7" fmla="*/ 2725652 w 3755259"/>
                  <a:gd name="connsiteY7" fmla="*/ 1042773 h 1110199"/>
                  <a:gd name="connsiteX8" fmla="*/ 3120939 w 3755259"/>
                  <a:gd name="connsiteY8" fmla="*/ 914185 h 1110199"/>
                  <a:gd name="connsiteX9" fmla="*/ 3492414 w 3755259"/>
                  <a:gd name="connsiteY9" fmla="*/ 747498 h 1110199"/>
                  <a:gd name="connsiteX10" fmla="*/ 3678152 w 3755259"/>
                  <a:gd name="connsiteY10" fmla="*/ 561760 h 1110199"/>
                  <a:gd name="connsiteX11" fmla="*/ 3754352 w 3755259"/>
                  <a:gd name="connsiteY11" fmla="*/ 342685 h 1110199"/>
                  <a:gd name="connsiteX12" fmla="*/ 3709108 w 3755259"/>
                  <a:gd name="connsiteY12" fmla="*/ 118848 h 1110199"/>
                  <a:gd name="connsiteX13" fmla="*/ 3554327 w 3755259"/>
                  <a:gd name="connsiteY13" fmla="*/ 9310 h 1110199"/>
                  <a:gd name="connsiteX14" fmla="*/ 3268577 w 3755259"/>
                  <a:gd name="connsiteY14" fmla="*/ 14073 h 1110199"/>
                  <a:gd name="connsiteX15" fmla="*/ 2968539 w 3755259"/>
                  <a:gd name="connsiteY15" fmla="*/ 80748 h 1110199"/>
                  <a:gd name="connsiteX16" fmla="*/ 2401802 w 3755259"/>
                  <a:gd name="connsiteY16" fmla="*/ 175998 h 1110199"/>
                  <a:gd name="connsiteX17" fmla="*/ 1596939 w 3755259"/>
                  <a:gd name="connsiteY17" fmla="*/ 199810 h 1110199"/>
                  <a:gd name="connsiteX18" fmla="*/ 954002 w 3755259"/>
                  <a:gd name="connsiteY18" fmla="*/ 190285 h 1110199"/>
                  <a:gd name="connsiteX19" fmla="*/ 492039 w 3755259"/>
                  <a:gd name="connsiteY19" fmla="*/ 137898 h 1110199"/>
                  <a:gd name="connsiteX20" fmla="*/ 177714 w 3755259"/>
                  <a:gd name="connsiteY20" fmla="*/ 185523 h 1110199"/>
                  <a:gd name="connsiteX21" fmla="*/ 32458 w 3755259"/>
                  <a:gd name="connsiteY21" fmla="*/ 321254 h 1110199"/>
                  <a:gd name="connsiteX22" fmla="*/ 11027 w 3755259"/>
                  <a:gd name="connsiteY22" fmla="*/ 509373 h 1110199"/>
                  <a:gd name="connsiteX23" fmla="*/ 172952 w 3755259"/>
                  <a:gd name="connsiteY23" fmla="*/ 702254 h 1110199"/>
                  <a:gd name="connsiteX0" fmla="*/ 172952 w 3755259"/>
                  <a:gd name="connsiteY0" fmla="*/ 702254 h 1109545"/>
                  <a:gd name="connsiteX1" fmla="*/ 358689 w 3755259"/>
                  <a:gd name="connsiteY1" fmla="*/ 847510 h 1109545"/>
                  <a:gd name="connsiteX2" fmla="*/ 615864 w 3755259"/>
                  <a:gd name="connsiteY2" fmla="*/ 947523 h 1109545"/>
                  <a:gd name="connsiteX3" fmla="*/ 1106402 w 3755259"/>
                  <a:gd name="connsiteY3" fmla="*/ 1047535 h 1109545"/>
                  <a:gd name="connsiteX4" fmla="*/ 1701714 w 3755259"/>
                  <a:gd name="connsiteY4" fmla="*/ 1090398 h 1109545"/>
                  <a:gd name="connsiteX5" fmla="*/ 2135102 w 3755259"/>
                  <a:gd name="connsiteY5" fmla="*/ 1109448 h 1109545"/>
                  <a:gd name="connsiteX6" fmla="*/ 2473240 w 3755259"/>
                  <a:gd name="connsiteY6" fmla="*/ 1095161 h 1109545"/>
                  <a:gd name="connsiteX7" fmla="*/ 2725652 w 3755259"/>
                  <a:gd name="connsiteY7" fmla="*/ 1042773 h 1109545"/>
                  <a:gd name="connsiteX8" fmla="*/ 3120939 w 3755259"/>
                  <a:gd name="connsiteY8" fmla="*/ 914185 h 1109545"/>
                  <a:gd name="connsiteX9" fmla="*/ 3492414 w 3755259"/>
                  <a:gd name="connsiteY9" fmla="*/ 747498 h 1109545"/>
                  <a:gd name="connsiteX10" fmla="*/ 3678152 w 3755259"/>
                  <a:gd name="connsiteY10" fmla="*/ 561760 h 1109545"/>
                  <a:gd name="connsiteX11" fmla="*/ 3754352 w 3755259"/>
                  <a:gd name="connsiteY11" fmla="*/ 342685 h 1109545"/>
                  <a:gd name="connsiteX12" fmla="*/ 3709108 w 3755259"/>
                  <a:gd name="connsiteY12" fmla="*/ 118848 h 1109545"/>
                  <a:gd name="connsiteX13" fmla="*/ 3554327 w 3755259"/>
                  <a:gd name="connsiteY13" fmla="*/ 9310 h 1109545"/>
                  <a:gd name="connsiteX14" fmla="*/ 3268577 w 3755259"/>
                  <a:gd name="connsiteY14" fmla="*/ 14073 h 1109545"/>
                  <a:gd name="connsiteX15" fmla="*/ 2968539 w 3755259"/>
                  <a:gd name="connsiteY15" fmla="*/ 80748 h 1109545"/>
                  <a:gd name="connsiteX16" fmla="*/ 2401802 w 3755259"/>
                  <a:gd name="connsiteY16" fmla="*/ 175998 h 1109545"/>
                  <a:gd name="connsiteX17" fmla="*/ 1596939 w 3755259"/>
                  <a:gd name="connsiteY17" fmla="*/ 199810 h 1109545"/>
                  <a:gd name="connsiteX18" fmla="*/ 954002 w 3755259"/>
                  <a:gd name="connsiteY18" fmla="*/ 190285 h 1109545"/>
                  <a:gd name="connsiteX19" fmla="*/ 492039 w 3755259"/>
                  <a:gd name="connsiteY19" fmla="*/ 137898 h 1109545"/>
                  <a:gd name="connsiteX20" fmla="*/ 177714 w 3755259"/>
                  <a:gd name="connsiteY20" fmla="*/ 185523 h 1109545"/>
                  <a:gd name="connsiteX21" fmla="*/ 32458 w 3755259"/>
                  <a:gd name="connsiteY21" fmla="*/ 321254 h 1109545"/>
                  <a:gd name="connsiteX22" fmla="*/ 11027 w 3755259"/>
                  <a:gd name="connsiteY22" fmla="*/ 509373 h 1109545"/>
                  <a:gd name="connsiteX23" fmla="*/ 172952 w 3755259"/>
                  <a:gd name="connsiteY23" fmla="*/ 702254 h 1109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755259" h="1109545">
                    <a:moveTo>
                      <a:pt x="172952" y="702254"/>
                    </a:moveTo>
                    <a:cubicBezTo>
                      <a:pt x="230896" y="758610"/>
                      <a:pt x="284870" y="806632"/>
                      <a:pt x="358689" y="847510"/>
                    </a:cubicBezTo>
                    <a:cubicBezTo>
                      <a:pt x="432508" y="888388"/>
                      <a:pt x="491245" y="914186"/>
                      <a:pt x="615864" y="947523"/>
                    </a:cubicBezTo>
                    <a:cubicBezTo>
                      <a:pt x="740483" y="980860"/>
                      <a:pt x="925427" y="1023723"/>
                      <a:pt x="1106402" y="1047535"/>
                    </a:cubicBezTo>
                    <a:cubicBezTo>
                      <a:pt x="1287377" y="1071348"/>
                      <a:pt x="1530264" y="1080079"/>
                      <a:pt x="1701714" y="1090398"/>
                    </a:cubicBezTo>
                    <a:cubicBezTo>
                      <a:pt x="1873164" y="1100717"/>
                      <a:pt x="2006514" y="1108654"/>
                      <a:pt x="2135102" y="1109448"/>
                    </a:cubicBezTo>
                    <a:cubicBezTo>
                      <a:pt x="2263690" y="1110242"/>
                      <a:pt x="2374815" y="1106274"/>
                      <a:pt x="2473240" y="1095161"/>
                    </a:cubicBezTo>
                    <a:cubicBezTo>
                      <a:pt x="2571665" y="1084049"/>
                      <a:pt x="2617702" y="1072936"/>
                      <a:pt x="2725652" y="1042773"/>
                    </a:cubicBezTo>
                    <a:cubicBezTo>
                      <a:pt x="2833602" y="1012610"/>
                      <a:pt x="2993145" y="963397"/>
                      <a:pt x="3120939" y="914185"/>
                    </a:cubicBezTo>
                    <a:cubicBezTo>
                      <a:pt x="3248733" y="864973"/>
                      <a:pt x="3399545" y="806236"/>
                      <a:pt x="3492414" y="747498"/>
                    </a:cubicBezTo>
                    <a:cubicBezTo>
                      <a:pt x="3585283" y="688760"/>
                      <a:pt x="3634496" y="629229"/>
                      <a:pt x="3678152" y="561760"/>
                    </a:cubicBezTo>
                    <a:cubicBezTo>
                      <a:pt x="3721808" y="494291"/>
                      <a:pt x="3749193" y="416504"/>
                      <a:pt x="3754352" y="342685"/>
                    </a:cubicBezTo>
                    <a:cubicBezTo>
                      <a:pt x="3759511" y="268866"/>
                      <a:pt x="3742446" y="174410"/>
                      <a:pt x="3709108" y="118848"/>
                    </a:cubicBezTo>
                    <a:cubicBezTo>
                      <a:pt x="3675771" y="63285"/>
                      <a:pt x="3627749" y="26773"/>
                      <a:pt x="3554327" y="9310"/>
                    </a:cubicBezTo>
                    <a:cubicBezTo>
                      <a:pt x="3480905" y="-8153"/>
                      <a:pt x="3366208" y="2167"/>
                      <a:pt x="3268577" y="14073"/>
                    </a:cubicBezTo>
                    <a:cubicBezTo>
                      <a:pt x="3170946" y="25979"/>
                      <a:pt x="3113001" y="53761"/>
                      <a:pt x="2968539" y="80748"/>
                    </a:cubicBezTo>
                    <a:cubicBezTo>
                      <a:pt x="2824077" y="107735"/>
                      <a:pt x="2630402" y="156154"/>
                      <a:pt x="2401802" y="175998"/>
                    </a:cubicBezTo>
                    <a:cubicBezTo>
                      <a:pt x="2173202" y="195842"/>
                      <a:pt x="1596939" y="199810"/>
                      <a:pt x="1596939" y="199810"/>
                    </a:cubicBezTo>
                    <a:cubicBezTo>
                      <a:pt x="1355639" y="202191"/>
                      <a:pt x="1138152" y="200604"/>
                      <a:pt x="954002" y="190285"/>
                    </a:cubicBezTo>
                    <a:cubicBezTo>
                      <a:pt x="769852" y="179966"/>
                      <a:pt x="621420" y="138692"/>
                      <a:pt x="492039" y="137898"/>
                    </a:cubicBezTo>
                    <a:cubicBezTo>
                      <a:pt x="362658" y="137104"/>
                      <a:pt x="254311" y="154964"/>
                      <a:pt x="177714" y="185523"/>
                    </a:cubicBezTo>
                    <a:cubicBezTo>
                      <a:pt x="101117" y="216082"/>
                      <a:pt x="60239" y="267279"/>
                      <a:pt x="32458" y="321254"/>
                    </a:cubicBezTo>
                    <a:cubicBezTo>
                      <a:pt x="4677" y="375229"/>
                      <a:pt x="-12389" y="445873"/>
                      <a:pt x="11027" y="509373"/>
                    </a:cubicBezTo>
                    <a:cubicBezTo>
                      <a:pt x="34443" y="572873"/>
                      <a:pt x="115008" y="645898"/>
                      <a:pt x="172952" y="702254"/>
                    </a:cubicBezTo>
                    <a:close/>
                  </a:path>
                </a:pathLst>
              </a:custGeom>
              <a:noFill/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1273" name="任意多边形 1272"/>
            <p:cNvSpPr/>
            <p:nvPr/>
          </p:nvSpPr>
          <p:spPr>
            <a:xfrm>
              <a:off x="4906131" y="4395473"/>
              <a:ext cx="323434" cy="119396"/>
            </a:xfrm>
            <a:custGeom>
              <a:avLst/>
              <a:gdLst>
                <a:gd name="connsiteX0" fmla="*/ 323434 w 323434"/>
                <a:gd name="connsiteY0" fmla="*/ 0 h 119396"/>
                <a:gd name="connsiteX1" fmla="*/ 293022 w 323434"/>
                <a:gd name="connsiteY1" fmla="*/ 53891 h 119396"/>
                <a:gd name="connsiteX2" fmla="*/ 160651 w 323434"/>
                <a:gd name="connsiteY2" fmla="*/ 119396 h 119396"/>
                <a:gd name="connsiteX3" fmla="*/ 28281 w 323434"/>
                <a:gd name="connsiteY3" fmla="*/ 53891 h 119396"/>
                <a:gd name="connsiteX4" fmla="*/ 0 w 323434"/>
                <a:gd name="connsiteY4" fmla="*/ 3778 h 119396"/>
                <a:gd name="connsiteX5" fmla="*/ 32740 w 323434"/>
                <a:gd name="connsiteY5" fmla="*/ 40197 h 119396"/>
                <a:gd name="connsiteX6" fmla="*/ 160019 w 323434"/>
                <a:gd name="connsiteY6" fmla="*/ 79738 h 119396"/>
                <a:gd name="connsiteX7" fmla="*/ 287298 w 323434"/>
                <a:gd name="connsiteY7" fmla="*/ 40197 h 119396"/>
                <a:gd name="connsiteX8" fmla="*/ 323434 w 323434"/>
                <a:gd name="connsiteY8" fmla="*/ 0 h 11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3434" h="119396">
                  <a:moveTo>
                    <a:pt x="323434" y="0"/>
                  </a:moveTo>
                  <a:lnTo>
                    <a:pt x="293022" y="53891"/>
                  </a:lnTo>
                  <a:cubicBezTo>
                    <a:pt x="259145" y="94363"/>
                    <a:pt x="212345" y="119396"/>
                    <a:pt x="160651" y="119396"/>
                  </a:cubicBezTo>
                  <a:cubicBezTo>
                    <a:pt x="108957" y="119396"/>
                    <a:pt x="62157" y="94363"/>
                    <a:pt x="28281" y="53891"/>
                  </a:cubicBezTo>
                  <a:lnTo>
                    <a:pt x="0" y="3778"/>
                  </a:lnTo>
                  <a:lnTo>
                    <a:pt x="32740" y="40197"/>
                  </a:lnTo>
                  <a:cubicBezTo>
                    <a:pt x="65314" y="64628"/>
                    <a:pt x="110314" y="79738"/>
                    <a:pt x="160019" y="79738"/>
                  </a:cubicBezTo>
                  <a:cubicBezTo>
                    <a:pt x="209725" y="79738"/>
                    <a:pt x="254725" y="64628"/>
                    <a:pt x="287298" y="40197"/>
                  </a:cubicBezTo>
                  <a:lnTo>
                    <a:pt x="323434" y="0"/>
                  </a:lnTo>
                  <a:close/>
                </a:path>
              </a:pathLst>
            </a:custGeom>
            <a:solidFill>
              <a:srgbClr val="A36268"/>
            </a:solidFill>
            <a:ln w="3175">
              <a:solidFill>
                <a:srgbClr val="F2C1B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74" name="任意多边形 1273"/>
            <p:cNvSpPr>
              <a:spLocks noChangeAspect="1"/>
            </p:cNvSpPr>
            <p:nvPr/>
          </p:nvSpPr>
          <p:spPr>
            <a:xfrm>
              <a:off x="6013108" y="4478399"/>
              <a:ext cx="234051" cy="86400"/>
            </a:xfrm>
            <a:custGeom>
              <a:avLst/>
              <a:gdLst>
                <a:gd name="connsiteX0" fmla="*/ 323434 w 323434"/>
                <a:gd name="connsiteY0" fmla="*/ 0 h 119396"/>
                <a:gd name="connsiteX1" fmla="*/ 293022 w 323434"/>
                <a:gd name="connsiteY1" fmla="*/ 53891 h 119396"/>
                <a:gd name="connsiteX2" fmla="*/ 160651 w 323434"/>
                <a:gd name="connsiteY2" fmla="*/ 119396 h 119396"/>
                <a:gd name="connsiteX3" fmla="*/ 28281 w 323434"/>
                <a:gd name="connsiteY3" fmla="*/ 53891 h 119396"/>
                <a:gd name="connsiteX4" fmla="*/ 0 w 323434"/>
                <a:gd name="connsiteY4" fmla="*/ 3778 h 119396"/>
                <a:gd name="connsiteX5" fmla="*/ 32740 w 323434"/>
                <a:gd name="connsiteY5" fmla="*/ 40197 h 119396"/>
                <a:gd name="connsiteX6" fmla="*/ 160019 w 323434"/>
                <a:gd name="connsiteY6" fmla="*/ 79738 h 119396"/>
                <a:gd name="connsiteX7" fmla="*/ 287298 w 323434"/>
                <a:gd name="connsiteY7" fmla="*/ 40197 h 119396"/>
                <a:gd name="connsiteX8" fmla="*/ 323434 w 323434"/>
                <a:gd name="connsiteY8" fmla="*/ 0 h 11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3434" h="119396">
                  <a:moveTo>
                    <a:pt x="323434" y="0"/>
                  </a:moveTo>
                  <a:lnTo>
                    <a:pt x="293022" y="53891"/>
                  </a:lnTo>
                  <a:cubicBezTo>
                    <a:pt x="259145" y="94363"/>
                    <a:pt x="212345" y="119396"/>
                    <a:pt x="160651" y="119396"/>
                  </a:cubicBezTo>
                  <a:cubicBezTo>
                    <a:pt x="108957" y="119396"/>
                    <a:pt x="62157" y="94363"/>
                    <a:pt x="28281" y="53891"/>
                  </a:cubicBezTo>
                  <a:lnTo>
                    <a:pt x="0" y="3778"/>
                  </a:lnTo>
                  <a:lnTo>
                    <a:pt x="32740" y="40197"/>
                  </a:lnTo>
                  <a:cubicBezTo>
                    <a:pt x="65314" y="64628"/>
                    <a:pt x="110314" y="79738"/>
                    <a:pt x="160019" y="79738"/>
                  </a:cubicBezTo>
                  <a:cubicBezTo>
                    <a:pt x="209725" y="79738"/>
                    <a:pt x="254725" y="64628"/>
                    <a:pt x="287298" y="40197"/>
                  </a:cubicBezTo>
                  <a:lnTo>
                    <a:pt x="323434" y="0"/>
                  </a:lnTo>
                  <a:close/>
                </a:path>
              </a:pathLst>
            </a:custGeom>
            <a:solidFill>
              <a:srgbClr val="6D8D69"/>
            </a:solidFill>
            <a:ln w="3175">
              <a:solidFill>
                <a:srgbClr val="B1EBC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75" name="椭圆 1274"/>
            <p:cNvSpPr/>
            <p:nvPr/>
          </p:nvSpPr>
          <p:spPr>
            <a:xfrm>
              <a:off x="6011826" y="4359992"/>
              <a:ext cx="234000" cy="180000"/>
            </a:xfrm>
            <a:prstGeom prst="ellipse">
              <a:avLst/>
            </a:prstGeom>
            <a:solidFill>
              <a:srgbClr val="3CA39C"/>
            </a:solidFill>
            <a:ln>
              <a:solidFill>
                <a:srgbClr val="B1EBC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76" name="任意多边形 1275"/>
            <p:cNvSpPr/>
            <p:nvPr/>
          </p:nvSpPr>
          <p:spPr>
            <a:xfrm>
              <a:off x="3829050" y="2307432"/>
              <a:ext cx="221456" cy="311944"/>
            </a:xfrm>
            <a:custGeom>
              <a:avLst/>
              <a:gdLst>
                <a:gd name="connsiteX0" fmla="*/ 0 w 221456"/>
                <a:gd name="connsiteY0" fmla="*/ 321469 h 321469"/>
                <a:gd name="connsiteX1" fmla="*/ 26194 w 221456"/>
                <a:gd name="connsiteY1" fmla="*/ 245269 h 321469"/>
                <a:gd name="connsiteX2" fmla="*/ 64294 w 221456"/>
                <a:gd name="connsiteY2" fmla="*/ 200025 h 321469"/>
                <a:gd name="connsiteX3" fmla="*/ 111919 w 221456"/>
                <a:gd name="connsiteY3" fmla="*/ 166688 h 321469"/>
                <a:gd name="connsiteX4" fmla="*/ 121444 w 221456"/>
                <a:gd name="connsiteY4" fmla="*/ 104775 h 321469"/>
                <a:gd name="connsiteX5" fmla="*/ 135731 w 221456"/>
                <a:gd name="connsiteY5" fmla="*/ 64294 h 321469"/>
                <a:gd name="connsiteX6" fmla="*/ 221456 w 221456"/>
                <a:gd name="connsiteY6" fmla="*/ 0 h 321469"/>
                <a:gd name="connsiteX0" fmla="*/ 0 w 221456"/>
                <a:gd name="connsiteY0" fmla="*/ 321469 h 321469"/>
                <a:gd name="connsiteX1" fmla="*/ 26194 w 221456"/>
                <a:gd name="connsiteY1" fmla="*/ 245269 h 321469"/>
                <a:gd name="connsiteX2" fmla="*/ 64294 w 221456"/>
                <a:gd name="connsiteY2" fmla="*/ 200025 h 321469"/>
                <a:gd name="connsiteX3" fmla="*/ 111919 w 221456"/>
                <a:gd name="connsiteY3" fmla="*/ 166688 h 321469"/>
                <a:gd name="connsiteX4" fmla="*/ 126207 w 221456"/>
                <a:gd name="connsiteY4" fmla="*/ 102394 h 321469"/>
                <a:gd name="connsiteX5" fmla="*/ 135731 w 221456"/>
                <a:gd name="connsiteY5" fmla="*/ 64294 h 321469"/>
                <a:gd name="connsiteX6" fmla="*/ 221456 w 221456"/>
                <a:gd name="connsiteY6" fmla="*/ 0 h 321469"/>
                <a:gd name="connsiteX0" fmla="*/ 0 w 221456"/>
                <a:gd name="connsiteY0" fmla="*/ 321469 h 321469"/>
                <a:gd name="connsiteX1" fmla="*/ 26194 w 221456"/>
                <a:gd name="connsiteY1" fmla="*/ 245269 h 321469"/>
                <a:gd name="connsiteX2" fmla="*/ 64294 w 221456"/>
                <a:gd name="connsiteY2" fmla="*/ 200025 h 321469"/>
                <a:gd name="connsiteX3" fmla="*/ 111919 w 221456"/>
                <a:gd name="connsiteY3" fmla="*/ 166688 h 321469"/>
                <a:gd name="connsiteX4" fmla="*/ 126207 w 221456"/>
                <a:gd name="connsiteY4" fmla="*/ 102394 h 321469"/>
                <a:gd name="connsiteX5" fmla="*/ 147637 w 221456"/>
                <a:gd name="connsiteY5" fmla="*/ 61913 h 321469"/>
                <a:gd name="connsiteX6" fmla="*/ 221456 w 221456"/>
                <a:gd name="connsiteY6" fmla="*/ 0 h 321469"/>
                <a:gd name="connsiteX0" fmla="*/ 0 w 221456"/>
                <a:gd name="connsiteY0" fmla="*/ 321469 h 321469"/>
                <a:gd name="connsiteX1" fmla="*/ 26194 w 221456"/>
                <a:gd name="connsiteY1" fmla="*/ 245269 h 321469"/>
                <a:gd name="connsiteX2" fmla="*/ 64294 w 221456"/>
                <a:gd name="connsiteY2" fmla="*/ 200025 h 321469"/>
                <a:gd name="connsiteX3" fmla="*/ 111919 w 221456"/>
                <a:gd name="connsiteY3" fmla="*/ 166688 h 321469"/>
                <a:gd name="connsiteX4" fmla="*/ 126207 w 221456"/>
                <a:gd name="connsiteY4" fmla="*/ 102394 h 321469"/>
                <a:gd name="connsiteX5" fmla="*/ 169068 w 221456"/>
                <a:gd name="connsiteY5" fmla="*/ 45245 h 321469"/>
                <a:gd name="connsiteX6" fmla="*/ 221456 w 221456"/>
                <a:gd name="connsiteY6" fmla="*/ 0 h 321469"/>
                <a:gd name="connsiteX0" fmla="*/ 0 w 221456"/>
                <a:gd name="connsiteY0" fmla="*/ 311944 h 311944"/>
                <a:gd name="connsiteX1" fmla="*/ 26194 w 221456"/>
                <a:gd name="connsiteY1" fmla="*/ 235744 h 311944"/>
                <a:gd name="connsiteX2" fmla="*/ 64294 w 221456"/>
                <a:gd name="connsiteY2" fmla="*/ 190500 h 311944"/>
                <a:gd name="connsiteX3" fmla="*/ 111919 w 221456"/>
                <a:gd name="connsiteY3" fmla="*/ 157163 h 311944"/>
                <a:gd name="connsiteX4" fmla="*/ 126207 w 221456"/>
                <a:gd name="connsiteY4" fmla="*/ 92869 h 311944"/>
                <a:gd name="connsiteX5" fmla="*/ 169068 w 221456"/>
                <a:gd name="connsiteY5" fmla="*/ 35720 h 311944"/>
                <a:gd name="connsiteX6" fmla="*/ 221456 w 221456"/>
                <a:gd name="connsiteY6" fmla="*/ 0 h 311944"/>
                <a:gd name="connsiteX0" fmla="*/ 0 w 221456"/>
                <a:gd name="connsiteY0" fmla="*/ 311944 h 311944"/>
                <a:gd name="connsiteX1" fmla="*/ 26194 w 221456"/>
                <a:gd name="connsiteY1" fmla="*/ 235744 h 311944"/>
                <a:gd name="connsiteX2" fmla="*/ 64294 w 221456"/>
                <a:gd name="connsiteY2" fmla="*/ 190500 h 311944"/>
                <a:gd name="connsiteX3" fmla="*/ 114301 w 221456"/>
                <a:gd name="connsiteY3" fmla="*/ 154782 h 311944"/>
                <a:gd name="connsiteX4" fmla="*/ 126207 w 221456"/>
                <a:gd name="connsiteY4" fmla="*/ 92869 h 311944"/>
                <a:gd name="connsiteX5" fmla="*/ 169068 w 221456"/>
                <a:gd name="connsiteY5" fmla="*/ 35720 h 311944"/>
                <a:gd name="connsiteX6" fmla="*/ 221456 w 221456"/>
                <a:gd name="connsiteY6" fmla="*/ 0 h 311944"/>
                <a:gd name="connsiteX0" fmla="*/ 0 w 221456"/>
                <a:gd name="connsiteY0" fmla="*/ 311944 h 311944"/>
                <a:gd name="connsiteX1" fmla="*/ 26194 w 221456"/>
                <a:gd name="connsiteY1" fmla="*/ 235744 h 311944"/>
                <a:gd name="connsiteX2" fmla="*/ 64294 w 221456"/>
                <a:gd name="connsiteY2" fmla="*/ 190500 h 311944"/>
                <a:gd name="connsiteX3" fmla="*/ 114301 w 221456"/>
                <a:gd name="connsiteY3" fmla="*/ 154782 h 311944"/>
                <a:gd name="connsiteX4" fmla="*/ 128589 w 221456"/>
                <a:gd name="connsiteY4" fmla="*/ 92869 h 311944"/>
                <a:gd name="connsiteX5" fmla="*/ 169068 w 221456"/>
                <a:gd name="connsiteY5" fmla="*/ 35720 h 311944"/>
                <a:gd name="connsiteX6" fmla="*/ 221456 w 221456"/>
                <a:gd name="connsiteY6" fmla="*/ 0 h 31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56" h="311944">
                  <a:moveTo>
                    <a:pt x="0" y="311944"/>
                  </a:moveTo>
                  <a:cubicBezTo>
                    <a:pt x="7739" y="283964"/>
                    <a:pt x="15478" y="255985"/>
                    <a:pt x="26194" y="235744"/>
                  </a:cubicBezTo>
                  <a:cubicBezTo>
                    <a:pt x="36910" y="215503"/>
                    <a:pt x="49609" y="203994"/>
                    <a:pt x="64294" y="190500"/>
                  </a:cubicBezTo>
                  <a:cubicBezTo>
                    <a:pt x="78979" y="177006"/>
                    <a:pt x="103585" y="171054"/>
                    <a:pt x="114301" y="154782"/>
                  </a:cubicBezTo>
                  <a:cubicBezTo>
                    <a:pt x="125017" y="138510"/>
                    <a:pt x="119461" y="112713"/>
                    <a:pt x="128589" y="92869"/>
                  </a:cubicBezTo>
                  <a:cubicBezTo>
                    <a:pt x="137717" y="73025"/>
                    <a:pt x="153590" y="51198"/>
                    <a:pt x="169068" y="35720"/>
                  </a:cubicBezTo>
                  <a:cubicBezTo>
                    <a:pt x="184546" y="20242"/>
                    <a:pt x="186928" y="23416"/>
                    <a:pt x="221456" y="0"/>
                  </a:cubicBezTo>
                </a:path>
              </a:pathLst>
            </a:custGeom>
            <a:noFill/>
            <a:ln>
              <a:solidFill>
                <a:srgbClr val="8A5A4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77" name="任意多边形 1276"/>
            <p:cNvSpPr/>
            <p:nvPr/>
          </p:nvSpPr>
          <p:spPr>
            <a:xfrm>
              <a:off x="4000500" y="2276475"/>
              <a:ext cx="83846" cy="242888"/>
            </a:xfrm>
            <a:custGeom>
              <a:avLst/>
              <a:gdLst>
                <a:gd name="connsiteX0" fmla="*/ 73819 w 90990"/>
                <a:gd name="connsiteY0" fmla="*/ 0 h 245269"/>
                <a:gd name="connsiteX1" fmla="*/ 80963 w 90990"/>
                <a:gd name="connsiteY1" fmla="*/ 57150 h 245269"/>
                <a:gd name="connsiteX2" fmla="*/ 90488 w 90990"/>
                <a:gd name="connsiteY2" fmla="*/ 92869 h 245269"/>
                <a:gd name="connsiteX3" fmla="*/ 64294 w 90990"/>
                <a:gd name="connsiteY3" fmla="*/ 109538 h 245269"/>
                <a:gd name="connsiteX4" fmla="*/ 42863 w 90990"/>
                <a:gd name="connsiteY4" fmla="*/ 128588 h 245269"/>
                <a:gd name="connsiteX5" fmla="*/ 35719 w 90990"/>
                <a:gd name="connsiteY5" fmla="*/ 161925 h 245269"/>
                <a:gd name="connsiteX6" fmla="*/ 9525 w 90990"/>
                <a:gd name="connsiteY6" fmla="*/ 169069 h 245269"/>
                <a:gd name="connsiteX7" fmla="*/ 0 w 90990"/>
                <a:gd name="connsiteY7" fmla="*/ 245269 h 245269"/>
                <a:gd name="connsiteX0" fmla="*/ 66675 w 83846"/>
                <a:gd name="connsiteY0" fmla="*/ 0 h 242888"/>
                <a:gd name="connsiteX1" fmla="*/ 73819 w 83846"/>
                <a:gd name="connsiteY1" fmla="*/ 57150 h 242888"/>
                <a:gd name="connsiteX2" fmla="*/ 83344 w 83846"/>
                <a:gd name="connsiteY2" fmla="*/ 92869 h 242888"/>
                <a:gd name="connsiteX3" fmla="*/ 57150 w 83846"/>
                <a:gd name="connsiteY3" fmla="*/ 109538 h 242888"/>
                <a:gd name="connsiteX4" fmla="*/ 35719 w 83846"/>
                <a:gd name="connsiteY4" fmla="*/ 128588 h 242888"/>
                <a:gd name="connsiteX5" fmla="*/ 28575 w 83846"/>
                <a:gd name="connsiteY5" fmla="*/ 161925 h 242888"/>
                <a:gd name="connsiteX6" fmla="*/ 2381 w 83846"/>
                <a:gd name="connsiteY6" fmla="*/ 169069 h 242888"/>
                <a:gd name="connsiteX7" fmla="*/ 0 w 83846"/>
                <a:gd name="connsiteY7" fmla="*/ 242888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846" h="242888">
                  <a:moveTo>
                    <a:pt x="66675" y="0"/>
                  </a:moveTo>
                  <a:cubicBezTo>
                    <a:pt x="68858" y="20836"/>
                    <a:pt x="71041" y="41672"/>
                    <a:pt x="73819" y="57150"/>
                  </a:cubicBezTo>
                  <a:cubicBezTo>
                    <a:pt x="76597" y="72628"/>
                    <a:pt x="86122" y="84138"/>
                    <a:pt x="83344" y="92869"/>
                  </a:cubicBezTo>
                  <a:cubicBezTo>
                    <a:pt x="80566" y="101600"/>
                    <a:pt x="65087" y="103585"/>
                    <a:pt x="57150" y="109538"/>
                  </a:cubicBezTo>
                  <a:cubicBezTo>
                    <a:pt x="49213" y="115491"/>
                    <a:pt x="40481" y="119857"/>
                    <a:pt x="35719" y="128588"/>
                  </a:cubicBezTo>
                  <a:cubicBezTo>
                    <a:pt x="30957" y="137319"/>
                    <a:pt x="34131" y="155178"/>
                    <a:pt x="28575" y="161925"/>
                  </a:cubicBezTo>
                  <a:cubicBezTo>
                    <a:pt x="23019" y="168672"/>
                    <a:pt x="7143" y="155575"/>
                    <a:pt x="2381" y="169069"/>
                  </a:cubicBezTo>
                  <a:cubicBezTo>
                    <a:pt x="-2381" y="182563"/>
                    <a:pt x="1786" y="211733"/>
                    <a:pt x="0" y="242888"/>
                  </a:cubicBezTo>
                </a:path>
              </a:pathLst>
            </a:custGeom>
            <a:noFill/>
            <a:ln>
              <a:solidFill>
                <a:srgbClr val="8A5A4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78" name="任意多边形 1277"/>
            <p:cNvSpPr/>
            <p:nvPr/>
          </p:nvSpPr>
          <p:spPr>
            <a:xfrm>
              <a:off x="3852863" y="2700338"/>
              <a:ext cx="273843" cy="242887"/>
            </a:xfrm>
            <a:custGeom>
              <a:avLst/>
              <a:gdLst>
                <a:gd name="connsiteX0" fmla="*/ 273843 w 273843"/>
                <a:gd name="connsiteY0" fmla="*/ 0 h 242887"/>
                <a:gd name="connsiteX1" fmla="*/ 219075 w 273843"/>
                <a:gd name="connsiteY1" fmla="*/ 28575 h 242887"/>
                <a:gd name="connsiteX2" fmla="*/ 173831 w 273843"/>
                <a:gd name="connsiteY2" fmla="*/ 66675 h 242887"/>
                <a:gd name="connsiteX3" fmla="*/ 145256 w 273843"/>
                <a:gd name="connsiteY3" fmla="*/ 111918 h 242887"/>
                <a:gd name="connsiteX4" fmla="*/ 102393 w 273843"/>
                <a:gd name="connsiteY4" fmla="*/ 140493 h 242887"/>
                <a:gd name="connsiteX5" fmla="*/ 45243 w 273843"/>
                <a:gd name="connsiteY5" fmla="*/ 171450 h 242887"/>
                <a:gd name="connsiteX6" fmla="*/ 11906 w 273843"/>
                <a:gd name="connsiteY6" fmla="*/ 228600 h 242887"/>
                <a:gd name="connsiteX7" fmla="*/ 0 w 273843"/>
                <a:gd name="connsiteY7" fmla="*/ 242887 h 24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3843" h="242887">
                  <a:moveTo>
                    <a:pt x="273843" y="0"/>
                  </a:moveTo>
                  <a:cubicBezTo>
                    <a:pt x="254793" y="8731"/>
                    <a:pt x="235744" y="17463"/>
                    <a:pt x="219075" y="28575"/>
                  </a:cubicBezTo>
                  <a:cubicBezTo>
                    <a:pt x="202406" y="39687"/>
                    <a:pt x="186134" y="52785"/>
                    <a:pt x="173831" y="66675"/>
                  </a:cubicBezTo>
                  <a:cubicBezTo>
                    <a:pt x="161528" y="80565"/>
                    <a:pt x="157162" y="99615"/>
                    <a:pt x="145256" y="111918"/>
                  </a:cubicBezTo>
                  <a:cubicBezTo>
                    <a:pt x="133350" y="124221"/>
                    <a:pt x="119062" y="130571"/>
                    <a:pt x="102393" y="140493"/>
                  </a:cubicBezTo>
                  <a:cubicBezTo>
                    <a:pt x="85724" y="150415"/>
                    <a:pt x="60324" y="156766"/>
                    <a:pt x="45243" y="171450"/>
                  </a:cubicBezTo>
                  <a:cubicBezTo>
                    <a:pt x="30162" y="186134"/>
                    <a:pt x="19446" y="216694"/>
                    <a:pt x="11906" y="228600"/>
                  </a:cubicBezTo>
                  <a:cubicBezTo>
                    <a:pt x="4366" y="240506"/>
                    <a:pt x="2183" y="241696"/>
                    <a:pt x="0" y="242887"/>
                  </a:cubicBezTo>
                </a:path>
              </a:pathLst>
            </a:custGeom>
            <a:noFill/>
            <a:ln>
              <a:solidFill>
                <a:srgbClr val="9F5D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79" name="任意多边形 1278"/>
            <p:cNvSpPr/>
            <p:nvPr/>
          </p:nvSpPr>
          <p:spPr>
            <a:xfrm>
              <a:off x="3947909" y="2619375"/>
              <a:ext cx="190704" cy="309563"/>
            </a:xfrm>
            <a:custGeom>
              <a:avLst/>
              <a:gdLst>
                <a:gd name="connsiteX0" fmla="*/ 14491 w 190704"/>
                <a:gd name="connsiteY0" fmla="*/ 0 h 309563"/>
                <a:gd name="connsiteX1" fmla="*/ 204 w 190704"/>
                <a:gd name="connsiteY1" fmla="*/ 90488 h 309563"/>
                <a:gd name="connsiteX2" fmla="*/ 24016 w 190704"/>
                <a:gd name="connsiteY2" fmla="*/ 190500 h 309563"/>
                <a:gd name="connsiteX3" fmla="*/ 66879 w 190704"/>
                <a:gd name="connsiteY3" fmla="*/ 247650 h 309563"/>
                <a:gd name="connsiteX4" fmla="*/ 128791 w 190704"/>
                <a:gd name="connsiteY4" fmla="*/ 280988 h 309563"/>
                <a:gd name="connsiteX5" fmla="*/ 190704 w 190704"/>
                <a:gd name="connsiteY5" fmla="*/ 309563 h 309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704" h="309563">
                  <a:moveTo>
                    <a:pt x="14491" y="0"/>
                  </a:moveTo>
                  <a:cubicBezTo>
                    <a:pt x="6553" y="29369"/>
                    <a:pt x="-1384" y="58738"/>
                    <a:pt x="204" y="90488"/>
                  </a:cubicBezTo>
                  <a:cubicBezTo>
                    <a:pt x="1792" y="122238"/>
                    <a:pt x="12904" y="164306"/>
                    <a:pt x="24016" y="190500"/>
                  </a:cubicBezTo>
                  <a:cubicBezTo>
                    <a:pt x="35128" y="216694"/>
                    <a:pt x="49417" y="232569"/>
                    <a:pt x="66879" y="247650"/>
                  </a:cubicBezTo>
                  <a:cubicBezTo>
                    <a:pt x="84342" y="262731"/>
                    <a:pt x="108154" y="270669"/>
                    <a:pt x="128791" y="280988"/>
                  </a:cubicBezTo>
                  <a:cubicBezTo>
                    <a:pt x="149429" y="291307"/>
                    <a:pt x="170066" y="300435"/>
                    <a:pt x="190704" y="309563"/>
                  </a:cubicBezTo>
                </a:path>
              </a:pathLst>
            </a:custGeom>
            <a:noFill/>
            <a:ln>
              <a:solidFill>
                <a:srgbClr val="9F5D3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280" name="组合 1279"/>
            <p:cNvGrpSpPr/>
            <p:nvPr/>
          </p:nvGrpSpPr>
          <p:grpSpPr>
            <a:xfrm>
              <a:off x="5861741" y="3853910"/>
              <a:ext cx="1355310" cy="117045"/>
              <a:chOff x="5861741" y="3853910"/>
              <a:chExt cx="1355310" cy="117045"/>
            </a:xfrm>
          </p:grpSpPr>
          <p:sp>
            <p:nvSpPr>
              <p:cNvPr id="2426" name="任意多边形 2425"/>
              <p:cNvSpPr/>
              <p:nvPr/>
            </p:nvSpPr>
            <p:spPr>
              <a:xfrm>
                <a:off x="5864451" y="3855246"/>
                <a:ext cx="1352600" cy="115709"/>
              </a:xfrm>
              <a:custGeom>
                <a:avLst/>
                <a:gdLst>
                  <a:gd name="connsiteX0" fmla="*/ 10093 w 1352600"/>
                  <a:gd name="connsiteY0" fmla="*/ 0 h 115709"/>
                  <a:gd name="connsiteX1" fmla="*/ 195830 w 1352600"/>
                  <a:gd name="connsiteY1" fmla="*/ 42862 h 115709"/>
                  <a:gd name="connsiteX2" fmla="*/ 438718 w 1352600"/>
                  <a:gd name="connsiteY2" fmla="*/ 76199 h 115709"/>
                  <a:gd name="connsiteX3" fmla="*/ 707800 w 1352600"/>
                  <a:gd name="connsiteY3" fmla="*/ 85724 h 115709"/>
                  <a:gd name="connsiteX4" fmla="*/ 960212 w 1352600"/>
                  <a:gd name="connsiteY4" fmla="*/ 69056 h 115709"/>
                  <a:gd name="connsiteX5" fmla="*/ 1167380 w 1352600"/>
                  <a:gd name="connsiteY5" fmla="*/ 47624 h 115709"/>
                  <a:gd name="connsiteX6" fmla="*/ 1326924 w 1352600"/>
                  <a:gd name="connsiteY6" fmla="*/ 30955 h 115709"/>
                  <a:gd name="connsiteX7" fmla="*/ 1350737 w 1352600"/>
                  <a:gd name="connsiteY7" fmla="*/ 52387 h 115709"/>
                  <a:gd name="connsiteX8" fmla="*/ 1310255 w 1352600"/>
                  <a:gd name="connsiteY8" fmla="*/ 64293 h 115709"/>
                  <a:gd name="connsiteX9" fmla="*/ 1174524 w 1352600"/>
                  <a:gd name="connsiteY9" fmla="*/ 76199 h 115709"/>
                  <a:gd name="connsiteX10" fmla="*/ 981643 w 1352600"/>
                  <a:gd name="connsiteY10" fmla="*/ 95249 h 115709"/>
                  <a:gd name="connsiteX11" fmla="*/ 753043 w 1352600"/>
                  <a:gd name="connsiteY11" fmla="*/ 114299 h 115709"/>
                  <a:gd name="connsiteX12" fmla="*/ 543493 w 1352600"/>
                  <a:gd name="connsiteY12" fmla="*/ 114298 h 115709"/>
                  <a:gd name="connsiteX13" fmla="*/ 360137 w 1352600"/>
                  <a:gd name="connsiteY13" fmla="*/ 100012 h 115709"/>
                  <a:gd name="connsiteX14" fmla="*/ 148205 w 1352600"/>
                  <a:gd name="connsiteY14" fmla="*/ 69055 h 115709"/>
                  <a:gd name="connsiteX15" fmla="*/ 20735 w 1352600"/>
                  <a:gd name="connsiteY15" fmla="*/ 38136 h 115709"/>
                  <a:gd name="connsiteX16" fmla="*/ 0 w 1352600"/>
                  <a:gd name="connsiteY16" fmla="*/ 30183 h 115709"/>
                  <a:gd name="connsiteX17" fmla="*/ 8035 w 1352600"/>
                  <a:gd name="connsiteY17" fmla="*/ 194 h 115709"/>
                  <a:gd name="connsiteX18" fmla="*/ 10093 w 1352600"/>
                  <a:gd name="connsiteY18" fmla="*/ 0 h 115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352600" h="115709">
                    <a:moveTo>
                      <a:pt x="10093" y="0"/>
                    </a:moveTo>
                    <a:cubicBezTo>
                      <a:pt x="43430" y="2381"/>
                      <a:pt x="124393" y="30162"/>
                      <a:pt x="195830" y="42862"/>
                    </a:cubicBezTo>
                    <a:cubicBezTo>
                      <a:pt x="267268" y="55562"/>
                      <a:pt x="353390" y="69055"/>
                      <a:pt x="438718" y="76199"/>
                    </a:cubicBezTo>
                    <a:cubicBezTo>
                      <a:pt x="524046" y="83343"/>
                      <a:pt x="620884" y="86914"/>
                      <a:pt x="707800" y="85724"/>
                    </a:cubicBezTo>
                    <a:cubicBezTo>
                      <a:pt x="794716" y="84534"/>
                      <a:pt x="883615" y="75406"/>
                      <a:pt x="960212" y="69056"/>
                    </a:cubicBezTo>
                    <a:lnTo>
                      <a:pt x="1167380" y="47624"/>
                    </a:lnTo>
                    <a:cubicBezTo>
                      <a:pt x="1228499" y="41274"/>
                      <a:pt x="1296365" y="30161"/>
                      <a:pt x="1326924" y="30955"/>
                    </a:cubicBezTo>
                    <a:cubicBezTo>
                      <a:pt x="1357484" y="31749"/>
                      <a:pt x="1353515" y="46831"/>
                      <a:pt x="1350737" y="52387"/>
                    </a:cubicBezTo>
                    <a:cubicBezTo>
                      <a:pt x="1347959" y="57943"/>
                      <a:pt x="1339624" y="60324"/>
                      <a:pt x="1310255" y="64293"/>
                    </a:cubicBezTo>
                    <a:cubicBezTo>
                      <a:pt x="1280886" y="68262"/>
                      <a:pt x="1219768" y="72230"/>
                      <a:pt x="1174524" y="76199"/>
                    </a:cubicBezTo>
                    <a:lnTo>
                      <a:pt x="981643" y="95249"/>
                    </a:lnTo>
                    <a:cubicBezTo>
                      <a:pt x="911396" y="101599"/>
                      <a:pt x="826068" y="111124"/>
                      <a:pt x="753043" y="114299"/>
                    </a:cubicBezTo>
                    <a:cubicBezTo>
                      <a:pt x="680018" y="117474"/>
                      <a:pt x="613343" y="114298"/>
                      <a:pt x="543493" y="114298"/>
                    </a:cubicBezTo>
                    <a:cubicBezTo>
                      <a:pt x="478009" y="111917"/>
                      <a:pt x="426018" y="107552"/>
                      <a:pt x="360137" y="100012"/>
                    </a:cubicBezTo>
                    <a:cubicBezTo>
                      <a:pt x="294256" y="92472"/>
                      <a:pt x="209324" y="80564"/>
                      <a:pt x="148205" y="69055"/>
                    </a:cubicBezTo>
                    <a:cubicBezTo>
                      <a:pt x="102366" y="60423"/>
                      <a:pt x="52509" y="48443"/>
                      <a:pt x="20735" y="38136"/>
                    </a:cubicBezTo>
                    <a:lnTo>
                      <a:pt x="0" y="30183"/>
                    </a:lnTo>
                    <a:lnTo>
                      <a:pt x="8035" y="194"/>
                    </a:lnTo>
                    <a:lnTo>
                      <a:pt x="10093" y="0"/>
                    </a:lnTo>
                    <a:close/>
                  </a:path>
                </a:pathLst>
              </a:custGeom>
              <a:solidFill>
                <a:srgbClr val="B1BE99"/>
              </a:solidFill>
              <a:ln w="3175">
                <a:noFill/>
              </a:ln>
              <a:effectLst/>
              <a:scene3d>
                <a:camera prst="orthographicFront">
                  <a:rot lat="0" lon="0" rev="0"/>
                </a:camera>
                <a:lightRig rig="contrasting" dir="t">
                  <a:rot lat="0" lon="0" rev="7800000"/>
                </a:lightRig>
              </a:scene3d>
              <a:sp3d>
                <a:bevelT w="139700" h="139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27" name="椭圆 2426"/>
              <p:cNvSpPr/>
              <p:nvPr/>
            </p:nvSpPr>
            <p:spPr>
              <a:xfrm rot="900000">
                <a:off x="5861741" y="3853910"/>
                <a:ext cx="21600" cy="36000"/>
              </a:xfrm>
              <a:prstGeom prst="ellipse">
                <a:avLst/>
              </a:prstGeom>
              <a:solidFill>
                <a:srgbClr val="374843"/>
              </a:solidFill>
              <a:ln w="9525">
                <a:solidFill>
                  <a:srgbClr val="B3C3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81" name="组合 1280"/>
            <p:cNvGrpSpPr/>
            <p:nvPr/>
          </p:nvGrpSpPr>
          <p:grpSpPr>
            <a:xfrm rot="22980000" flipH="1" flipV="1">
              <a:off x="3832749" y="3127917"/>
              <a:ext cx="1355310" cy="117045"/>
              <a:chOff x="5861741" y="3853910"/>
              <a:chExt cx="1355310" cy="117045"/>
            </a:xfrm>
          </p:grpSpPr>
          <p:sp>
            <p:nvSpPr>
              <p:cNvPr id="2424" name="任意多边形 2423"/>
              <p:cNvSpPr/>
              <p:nvPr/>
            </p:nvSpPr>
            <p:spPr>
              <a:xfrm>
                <a:off x="5864451" y="3855246"/>
                <a:ext cx="1352600" cy="115709"/>
              </a:xfrm>
              <a:custGeom>
                <a:avLst/>
                <a:gdLst>
                  <a:gd name="connsiteX0" fmla="*/ 10093 w 1352600"/>
                  <a:gd name="connsiteY0" fmla="*/ 0 h 115709"/>
                  <a:gd name="connsiteX1" fmla="*/ 195830 w 1352600"/>
                  <a:gd name="connsiteY1" fmla="*/ 42862 h 115709"/>
                  <a:gd name="connsiteX2" fmla="*/ 438718 w 1352600"/>
                  <a:gd name="connsiteY2" fmla="*/ 76199 h 115709"/>
                  <a:gd name="connsiteX3" fmla="*/ 707800 w 1352600"/>
                  <a:gd name="connsiteY3" fmla="*/ 85724 h 115709"/>
                  <a:gd name="connsiteX4" fmla="*/ 960212 w 1352600"/>
                  <a:gd name="connsiteY4" fmla="*/ 69056 h 115709"/>
                  <a:gd name="connsiteX5" fmla="*/ 1167380 w 1352600"/>
                  <a:gd name="connsiteY5" fmla="*/ 47624 h 115709"/>
                  <a:gd name="connsiteX6" fmla="*/ 1326924 w 1352600"/>
                  <a:gd name="connsiteY6" fmla="*/ 30955 h 115709"/>
                  <a:gd name="connsiteX7" fmla="*/ 1350737 w 1352600"/>
                  <a:gd name="connsiteY7" fmla="*/ 52387 h 115709"/>
                  <a:gd name="connsiteX8" fmla="*/ 1310255 w 1352600"/>
                  <a:gd name="connsiteY8" fmla="*/ 64293 h 115709"/>
                  <a:gd name="connsiteX9" fmla="*/ 1174524 w 1352600"/>
                  <a:gd name="connsiteY9" fmla="*/ 76199 h 115709"/>
                  <a:gd name="connsiteX10" fmla="*/ 981643 w 1352600"/>
                  <a:gd name="connsiteY10" fmla="*/ 95249 h 115709"/>
                  <a:gd name="connsiteX11" fmla="*/ 753043 w 1352600"/>
                  <a:gd name="connsiteY11" fmla="*/ 114299 h 115709"/>
                  <a:gd name="connsiteX12" fmla="*/ 543493 w 1352600"/>
                  <a:gd name="connsiteY12" fmla="*/ 114298 h 115709"/>
                  <a:gd name="connsiteX13" fmla="*/ 360137 w 1352600"/>
                  <a:gd name="connsiteY13" fmla="*/ 100012 h 115709"/>
                  <a:gd name="connsiteX14" fmla="*/ 148205 w 1352600"/>
                  <a:gd name="connsiteY14" fmla="*/ 69055 h 115709"/>
                  <a:gd name="connsiteX15" fmla="*/ 20735 w 1352600"/>
                  <a:gd name="connsiteY15" fmla="*/ 38136 h 115709"/>
                  <a:gd name="connsiteX16" fmla="*/ 0 w 1352600"/>
                  <a:gd name="connsiteY16" fmla="*/ 30183 h 115709"/>
                  <a:gd name="connsiteX17" fmla="*/ 8035 w 1352600"/>
                  <a:gd name="connsiteY17" fmla="*/ 194 h 115709"/>
                  <a:gd name="connsiteX18" fmla="*/ 10093 w 1352600"/>
                  <a:gd name="connsiteY18" fmla="*/ 0 h 115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352600" h="115709">
                    <a:moveTo>
                      <a:pt x="10093" y="0"/>
                    </a:moveTo>
                    <a:cubicBezTo>
                      <a:pt x="43430" y="2381"/>
                      <a:pt x="124393" y="30162"/>
                      <a:pt x="195830" y="42862"/>
                    </a:cubicBezTo>
                    <a:cubicBezTo>
                      <a:pt x="267268" y="55562"/>
                      <a:pt x="353390" y="69055"/>
                      <a:pt x="438718" y="76199"/>
                    </a:cubicBezTo>
                    <a:cubicBezTo>
                      <a:pt x="524046" y="83343"/>
                      <a:pt x="620884" y="86914"/>
                      <a:pt x="707800" y="85724"/>
                    </a:cubicBezTo>
                    <a:cubicBezTo>
                      <a:pt x="794716" y="84534"/>
                      <a:pt x="883615" y="75406"/>
                      <a:pt x="960212" y="69056"/>
                    </a:cubicBezTo>
                    <a:lnTo>
                      <a:pt x="1167380" y="47624"/>
                    </a:lnTo>
                    <a:cubicBezTo>
                      <a:pt x="1228499" y="41274"/>
                      <a:pt x="1296365" y="30161"/>
                      <a:pt x="1326924" y="30955"/>
                    </a:cubicBezTo>
                    <a:cubicBezTo>
                      <a:pt x="1357484" y="31749"/>
                      <a:pt x="1353515" y="46831"/>
                      <a:pt x="1350737" y="52387"/>
                    </a:cubicBezTo>
                    <a:cubicBezTo>
                      <a:pt x="1347959" y="57943"/>
                      <a:pt x="1339624" y="60324"/>
                      <a:pt x="1310255" y="64293"/>
                    </a:cubicBezTo>
                    <a:cubicBezTo>
                      <a:pt x="1280886" y="68262"/>
                      <a:pt x="1219768" y="72230"/>
                      <a:pt x="1174524" y="76199"/>
                    </a:cubicBezTo>
                    <a:lnTo>
                      <a:pt x="981643" y="95249"/>
                    </a:lnTo>
                    <a:cubicBezTo>
                      <a:pt x="911396" y="101599"/>
                      <a:pt x="826068" y="111124"/>
                      <a:pt x="753043" y="114299"/>
                    </a:cubicBezTo>
                    <a:cubicBezTo>
                      <a:pt x="680018" y="117474"/>
                      <a:pt x="613343" y="114298"/>
                      <a:pt x="543493" y="114298"/>
                    </a:cubicBezTo>
                    <a:cubicBezTo>
                      <a:pt x="478009" y="111917"/>
                      <a:pt x="426018" y="107552"/>
                      <a:pt x="360137" y="100012"/>
                    </a:cubicBezTo>
                    <a:cubicBezTo>
                      <a:pt x="294256" y="92472"/>
                      <a:pt x="209324" y="80564"/>
                      <a:pt x="148205" y="69055"/>
                    </a:cubicBezTo>
                    <a:cubicBezTo>
                      <a:pt x="102366" y="60423"/>
                      <a:pt x="52509" y="48443"/>
                      <a:pt x="20735" y="38136"/>
                    </a:cubicBezTo>
                    <a:lnTo>
                      <a:pt x="0" y="30183"/>
                    </a:lnTo>
                    <a:lnTo>
                      <a:pt x="8035" y="194"/>
                    </a:lnTo>
                    <a:lnTo>
                      <a:pt x="10093" y="0"/>
                    </a:lnTo>
                    <a:close/>
                  </a:path>
                </a:pathLst>
              </a:custGeom>
              <a:solidFill>
                <a:srgbClr val="B1BE99"/>
              </a:solidFill>
              <a:ln w="3175">
                <a:noFill/>
              </a:ln>
              <a:effectLst/>
              <a:scene3d>
                <a:camera prst="orthographicFront">
                  <a:rot lat="0" lon="0" rev="0"/>
                </a:camera>
                <a:lightRig rig="contrasting" dir="t">
                  <a:rot lat="0" lon="0" rev="7800000"/>
                </a:lightRig>
              </a:scene3d>
              <a:sp3d>
                <a:bevelT w="139700" h="139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25" name="椭圆 2424"/>
              <p:cNvSpPr/>
              <p:nvPr/>
            </p:nvSpPr>
            <p:spPr>
              <a:xfrm rot="900000">
                <a:off x="5861741" y="3853910"/>
                <a:ext cx="21600" cy="36000"/>
              </a:xfrm>
              <a:prstGeom prst="ellipse">
                <a:avLst/>
              </a:prstGeom>
              <a:solidFill>
                <a:srgbClr val="374843"/>
              </a:solidFill>
              <a:ln w="9525">
                <a:solidFill>
                  <a:srgbClr val="B3C3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82" name="组合 1281"/>
            <p:cNvGrpSpPr/>
            <p:nvPr/>
          </p:nvGrpSpPr>
          <p:grpSpPr>
            <a:xfrm rot="-240000" flipV="1">
              <a:off x="5803205" y="3573579"/>
              <a:ext cx="1355310" cy="117045"/>
              <a:chOff x="5861741" y="3853910"/>
              <a:chExt cx="1355310" cy="117045"/>
            </a:xfrm>
          </p:grpSpPr>
          <p:sp>
            <p:nvSpPr>
              <p:cNvPr id="2422" name="任意多边形 2421"/>
              <p:cNvSpPr/>
              <p:nvPr/>
            </p:nvSpPr>
            <p:spPr>
              <a:xfrm>
                <a:off x="5864451" y="3855246"/>
                <a:ext cx="1352600" cy="115709"/>
              </a:xfrm>
              <a:custGeom>
                <a:avLst/>
                <a:gdLst>
                  <a:gd name="connsiteX0" fmla="*/ 10093 w 1352600"/>
                  <a:gd name="connsiteY0" fmla="*/ 0 h 115709"/>
                  <a:gd name="connsiteX1" fmla="*/ 195830 w 1352600"/>
                  <a:gd name="connsiteY1" fmla="*/ 42862 h 115709"/>
                  <a:gd name="connsiteX2" fmla="*/ 438718 w 1352600"/>
                  <a:gd name="connsiteY2" fmla="*/ 76199 h 115709"/>
                  <a:gd name="connsiteX3" fmla="*/ 707800 w 1352600"/>
                  <a:gd name="connsiteY3" fmla="*/ 85724 h 115709"/>
                  <a:gd name="connsiteX4" fmla="*/ 960212 w 1352600"/>
                  <a:gd name="connsiteY4" fmla="*/ 69056 h 115709"/>
                  <a:gd name="connsiteX5" fmla="*/ 1167380 w 1352600"/>
                  <a:gd name="connsiteY5" fmla="*/ 47624 h 115709"/>
                  <a:gd name="connsiteX6" fmla="*/ 1326924 w 1352600"/>
                  <a:gd name="connsiteY6" fmla="*/ 30955 h 115709"/>
                  <a:gd name="connsiteX7" fmla="*/ 1350737 w 1352600"/>
                  <a:gd name="connsiteY7" fmla="*/ 52387 h 115709"/>
                  <a:gd name="connsiteX8" fmla="*/ 1310255 w 1352600"/>
                  <a:gd name="connsiteY8" fmla="*/ 64293 h 115709"/>
                  <a:gd name="connsiteX9" fmla="*/ 1174524 w 1352600"/>
                  <a:gd name="connsiteY9" fmla="*/ 76199 h 115709"/>
                  <a:gd name="connsiteX10" fmla="*/ 981643 w 1352600"/>
                  <a:gd name="connsiteY10" fmla="*/ 95249 h 115709"/>
                  <a:gd name="connsiteX11" fmla="*/ 753043 w 1352600"/>
                  <a:gd name="connsiteY11" fmla="*/ 114299 h 115709"/>
                  <a:gd name="connsiteX12" fmla="*/ 543493 w 1352600"/>
                  <a:gd name="connsiteY12" fmla="*/ 114298 h 115709"/>
                  <a:gd name="connsiteX13" fmla="*/ 360137 w 1352600"/>
                  <a:gd name="connsiteY13" fmla="*/ 100012 h 115709"/>
                  <a:gd name="connsiteX14" fmla="*/ 148205 w 1352600"/>
                  <a:gd name="connsiteY14" fmla="*/ 69055 h 115709"/>
                  <a:gd name="connsiteX15" fmla="*/ 20735 w 1352600"/>
                  <a:gd name="connsiteY15" fmla="*/ 38136 h 115709"/>
                  <a:gd name="connsiteX16" fmla="*/ 0 w 1352600"/>
                  <a:gd name="connsiteY16" fmla="*/ 30183 h 115709"/>
                  <a:gd name="connsiteX17" fmla="*/ 8035 w 1352600"/>
                  <a:gd name="connsiteY17" fmla="*/ 194 h 115709"/>
                  <a:gd name="connsiteX18" fmla="*/ 10093 w 1352600"/>
                  <a:gd name="connsiteY18" fmla="*/ 0 h 115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352600" h="115709">
                    <a:moveTo>
                      <a:pt x="10093" y="0"/>
                    </a:moveTo>
                    <a:cubicBezTo>
                      <a:pt x="43430" y="2381"/>
                      <a:pt x="124393" y="30162"/>
                      <a:pt x="195830" y="42862"/>
                    </a:cubicBezTo>
                    <a:cubicBezTo>
                      <a:pt x="267268" y="55562"/>
                      <a:pt x="353390" y="69055"/>
                      <a:pt x="438718" y="76199"/>
                    </a:cubicBezTo>
                    <a:cubicBezTo>
                      <a:pt x="524046" y="83343"/>
                      <a:pt x="620884" y="86914"/>
                      <a:pt x="707800" y="85724"/>
                    </a:cubicBezTo>
                    <a:cubicBezTo>
                      <a:pt x="794716" y="84534"/>
                      <a:pt x="883615" y="75406"/>
                      <a:pt x="960212" y="69056"/>
                    </a:cubicBezTo>
                    <a:lnTo>
                      <a:pt x="1167380" y="47624"/>
                    </a:lnTo>
                    <a:cubicBezTo>
                      <a:pt x="1228499" y="41274"/>
                      <a:pt x="1296365" y="30161"/>
                      <a:pt x="1326924" y="30955"/>
                    </a:cubicBezTo>
                    <a:cubicBezTo>
                      <a:pt x="1357484" y="31749"/>
                      <a:pt x="1353515" y="46831"/>
                      <a:pt x="1350737" y="52387"/>
                    </a:cubicBezTo>
                    <a:cubicBezTo>
                      <a:pt x="1347959" y="57943"/>
                      <a:pt x="1339624" y="60324"/>
                      <a:pt x="1310255" y="64293"/>
                    </a:cubicBezTo>
                    <a:cubicBezTo>
                      <a:pt x="1280886" y="68262"/>
                      <a:pt x="1219768" y="72230"/>
                      <a:pt x="1174524" y="76199"/>
                    </a:cubicBezTo>
                    <a:lnTo>
                      <a:pt x="981643" y="95249"/>
                    </a:lnTo>
                    <a:cubicBezTo>
                      <a:pt x="911396" y="101599"/>
                      <a:pt x="826068" y="111124"/>
                      <a:pt x="753043" y="114299"/>
                    </a:cubicBezTo>
                    <a:cubicBezTo>
                      <a:pt x="680018" y="117474"/>
                      <a:pt x="613343" y="114298"/>
                      <a:pt x="543493" y="114298"/>
                    </a:cubicBezTo>
                    <a:cubicBezTo>
                      <a:pt x="478009" y="111917"/>
                      <a:pt x="426018" y="107552"/>
                      <a:pt x="360137" y="100012"/>
                    </a:cubicBezTo>
                    <a:cubicBezTo>
                      <a:pt x="294256" y="92472"/>
                      <a:pt x="209324" y="80564"/>
                      <a:pt x="148205" y="69055"/>
                    </a:cubicBezTo>
                    <a:cubicBezTo>
                      <a:pt x="102366" y="60423"/>
                      <a:pt x="52509" y="48443"/>
                      <a:pt x="20735" y="38136"/>
                    </a:cubicBezTo>
                    <a:lnTo>
                      <a:pt x="0" y="30183"/>
                    </a:lnTo>
                    <a:lnTo>
                      <a:pt x="8035" y="194"/>
                    </a:lnTo>
                    <a:lnTo>
                      <a:pt x="10093" y="0"/>
                    </a:lnTo>
                    <a:close/>
                  </a:path>
                </a:pathLst>
              </a:custGeom>
              <a:solidFill>
                <a:srgbClr val="B1BE99"/>
              </a:solidFill>
              <a:ln w="3175">
                <a:noFill/>
              </a:ln>
              <a:effectLst/>
              <a:scene3d>
                <a:camera prst="orthographicFront">
                  <a:rot lat="0" lon="0" rev="0"/>
                </a:camera>
                <a:lightRig rig="contrasting" dir="t">
                  <a:rot lat="0" lon="0" rev="7800000"/>
                </a:lightRig>
              </a:scene3d>
              <a:sp3d>
                <a:bevelT w="139700" h="139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23" name="椭圆 2422"/>
              <p:cNvSpPr/>
              <p:nvPr/>
            </p:nvSpPr>
            <p:spPr>
              <a:xfrm rot="900000">
                <a:off x="5861741" y="3853910"/>
                <a:ext cx="21600" cy="36000"/>
              </a:xfrm>
              <a:prstGeom prst="ellipse">
                <a:avLst/>
              </a:prstGeom>
              <a:solidFill>
                <a:srgbClr val="374843"/>
              </a:solidFill>
              <a:ln w="9525">
                <a:solidFill>
                  <a:srgbClr val="B3C3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83" name="组合 1282"/>
            <p:cNvGrpSpPr/>
            <p:nvPr/>
          </p:nvGrpSpPr>
          <p:grpSpPr>
            <a:xfrm>
              <a:off x="5733699" y="4248657"/>
              <a:ext cx="115092" cy="616477"/>
              <a:chOff x="5733699" y="4248657"/>
              <a:chExt cx="115092" cy="616477"/>
            </a:xfrm>
          </p:grpSpPr>
          <p:sp>
            <p:nvSpPr>
              <p:cNvPr id="2420" name="任意多边形 2419"/>
              <p:cNvSpPr/>
              <p:nvPr/>
            </p:nvSpPr>
            <p:spPr>
              <a:xfrm rot="16260000" flipH="1">
                <a:off x="5484694" y="4501038"/>
                <a:ext cx="613101" cy="115092"/>
              </a:xfrm>
              <a:custGeom>
                <a:avLst/>
                <a:gdLst>
                  <a:gd name="connsiteX0" fmla="*/ 0 w 613101"/>
                  <a:gd name="connsiteY0" fmla="*/ 30183 h 115092"/>
                  <a:gd name="connsiteX1" fmla="*/ 20735 w 613101"/>
                  <a:gd name="connsiteY1" fmla="*/ 38136 h 115092"/>
                  <a:gd name="connsiteX2" fmla="*/ 148206 w 613101"/>
                  <a:gd name="connsiteY2" fmla="*/ 69056 h 115092"/>
                  <a:gd name="connsiteX3" fmla="*/ 360138 w 613101"/>
                  <a:gd name="connsiteY3" fmla="*/ 100012 h 115092"/>
                  <a:gd name="connsiteX4" fmla="*/ 543493 w 613101"/>
                  <a:gd name="connsiteY4" fmla="*/ 114298 h 115092"/>
                  <a:gd name="connsiteX5" fmla="*/ 612568 w 613101"/>
                  <a:gd name="connsiteY5" fmla="*/ 115092 h 115092"/>
                  <a:gd name="connsiteX6" fmla="*/ 613101 w 613101"/>
                  <a:gd name="connsiteY6" fmla="*/ 84577 h 115092"/>
                  <a:gd name="connsiteX7" fmla="*/ 572664 w 613101"/>
                  <a:gd name="connsiteY7" fmla="*/ 84087 h 115092"/>
                  <a:gd name="connsiteX8" fmla="*/ 438718 w 613101"/>
                  <a:gd name="connsiteY8" fmla="*/ 76199 h 115092"/>
                  <a:gd name="connsiteX9" fmla="*/ 195830 w 613101"/>
                  <a:gd name="connsiteY9" fmla="*/ 42862 h 115092"/>
                  <a:gd name="connsiteX10" fmla="*/ 10094 w 613101"/>
                  <a:gd name="connsiteY10" fmla="*/ 0 h 115092"/>
                  <a:gd name="connsiteX11" fmla="*/ 8035 w 613101"/>
                  <a:gd name="connsiteY11" fmla="*/ 194 h 115092"/>
                  <a:gd name="connsiteX12" fmla="*/ 0 w 613101"/>
                  <a:gd name="connsiteY12" fmla="*/ 30183 h 11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13101" h="115092">
                    <a:moveTo>
                      <a:pt x="0" y="30183"/>
                    </a:moveTo>
                    <a:lnTo>
                      <a:pt x="20735" y="38136"/>
                    </a:lnTo>
                    <a:cubicBezTo>
                      <a:pt x="52510" y="48443"/>
                      <a:pt x="102366" y="60423"/>
                      <a:pt x="148206" y="69056"/>
                    </a:cubicBezTo>
                    <a:cubicBezTo>
                      <a:pt x="209324" y="80564"/>
                      <a:pt x="294256" y="92472"/>
                      <a:pt x="360138" y="100012"/>
                    </a:cubicBezTo>
                    <a:cubicBezTo>
                      <a:pt x="426018" y="107552"/>
                      <a:pt x="478009" y="111917"/>
                      <a:pt x="543493" y="114298"/>
                    </a:cubicBezTo>
                    <a:lnTo>
                      <a:pt x="612568" y="115092"/>
                    </a:lnTo>
                    <a:lnTo>
                      <a:pt x="613101" y="84577"/>
                    </a:lnTo>
                    <a:lnTo>
                      <a:pt x="572664" y="84087"/>
                    </a:lnTo>
                    <a:cubicBezTo>
                      <a:pt x="526924" y="82450"/>
                      <a:pt x="481382" y="79771"/>
                      <a:pt x="438718" y="76199"/>
                    </a:cubicBezTo>
                    <a:cubicBezTo>
                      <a:pt x="353390" y="69056"/>
                      <a:pt x="267268" y="55563"/>
                      <a:pt x="195830" y="42862"/>
                    </a:cubicBezTo>
                    <a:cubicBezTo>
                      <a:pt x="124394" y="30162"/>
                      <a:pt x="43430" y="2381"/>
                      <a:pt x="10094" y="0"/>
                    </a:cubicBezTo>
                    <a:lnTo>
                      <a:pt x="8035" y="194"/>
                    </a:lnTo>
                    <a:lnTo>
                      <a:pt x="0" y="30183"/>
                    </a:lnTo>
                    <a:close/>
                  </a:path>
                </a:pathLst>
              </a:custGeom>
              <a:solidFill>
                <a:srgbClr val="B1BE99"/>
              </a:solidFill>
              <a:ln w="3175">
                <a:noFill/>
              </a:ln>
              <a:effectLst/>
              <a:scene3d>
                <a:camera prst="orthographicFront">
                  <a:rot lat="0" lon="0" rev="0"/>
                </a:camera>
                <a:lightRig rig="contrasting" dir="t">
                  <a:rot lat="0" lon="0" rev="7800000"/>
                </a:lightRig>
              </a:scene3d>
              <a:sp3d>
                <a:bevelT w="139700" h="139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21" name="椭圆 2420"/>
              <p:cNvSpPr/>
              <p:nvPr/>
            </p:nvSpPr>
            <p:spPr>
              <a:xfrm rot="15360000" flipH="1">
                <a:off x="5744777" y="4241457"/>
                <a:ext cx="21600" cy="36000"/>
              </a:xfrm>
              <a:prstGeom prst="ellipse">
                <a:avLst/>
              </a:prstGeom>
              <a:solidFill>
                <a:srgbClr val="374843"/>
              </a:solidFill>
              <a:ln w="9525">
                <a:solidFill>
                  <a:srgbClr val="B3C3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84" name="组合 1283"/>
            <p:cNvGrpSpPr/>
            <p:nvPr/>
          </p:nvGrpSpPr>
          <p:grpSpPr>
            <a:xfrm>
              <a:off x="4264181" y="3815002"/>
              <a:ext cx="1223203" cy="276092"/>
              <a:chOff x="4264181" y="3815002"/>
              <a:chExt cx="1223203" cy="276092"/>
            </a:xfrm>
          </p:grpSpPr>
          <p:sp>
            <p:nvSpPr>
              <p:cNvPr id="2418" name="任意多边形 2417"/>
              <p:cNvSpPr/>
              <p:nvPr/>
            </p:nvSpPr>
            <p:spPr>
              <a:xfrm rot="20205901" flipH="1" flipV="1">
                <a:off x="4264181" y="3975385"/>
                <a:ext cx="1223203" cy="115709"/>
              </a:xfrm>
              <a:custGeom>
                <a:avLst/>
                <a:gdLst>
                  <a:gd name="connsiteX0" fmla="*/ 0 w 1223203"/>
                  <a:gd name="connsiteY0" fmla="*/ 30183 h 115709"/>
                  <a:gd name="connsiteX1" fmla="*/ 8034 w 1223203"/>
                  <a:gd name="connsiteY1" fmla="*/ 194 h 115709"/>
                  <a:gd name="connsiteX2" fmla="*/ 10093 w 1223203"/>
                  <a:gd name="connsiteY2" fmla="*/ 0 h 115709"/>
                  <a:gd name="connsiteX3" fmla="*/ 195830 w 1223203"/>
                  <a:gd name="connsiteY3" fmla="*/ 42862 h 115709"/>
                  <a:gd name="connsiteX4" fmla="*/ 438718 w 1223203"/>
                  <a:gd name="connsiteY4" fmla="*/ 76199 h 115709"/>
                  <a:gd name="connsiteX5" fmla="*/ 707800 w 1223203"/>
                  <a:gd name="connsiteY5" fmla="*/ 85724 h 115709"/>
                  <a:gd name="connsiteX6" fmla="*/ 960212 w 1223203"/>
                  <a:gd name="connsiteY6" fmla="*/ 69056 h 115709"/>
                  <a:gd name="connsiteX7" fmla="*/ 1167380 w 1223203"/>
                  <a:gd name="connsiteY7" fmla="*/ 47624 h 115709"/>
                  <a:gd name="connsiteX8" fmla="*/ 1220073 w 1223203"/>
                  <a:gd name="connsiteY8" fmla="*/ 41262 h 115709"/>
                  <a:gd name="connsiteX9" fmla="*/ 1223203 w 1223203"/>
                  <a:gd name="connsiteY9" fmla="*/ 72273 h 115709"/>
                  <a:gd name="connsiteX10" fmla="*/ 1174524 w 1223203"/>
                  <a:gd name="connsiteY10" fmla="*/ 76199 h 115709"/>
                  <a:gd name="connsiteX11" fmla="*/ 981643 w 1223203"/>
                  <a:gd name="connsiteY11" fmla="*/ 95249 h 115709"/>
                  <a:gd name="connsiteX12" fmla="*/ 753043 w 1223203"/>
                  <a:gd name="connsiteY12" fmla="*/ 114299 h 115709"/>
                  <a:gd name="connsiteX13" fmla="*/ 543493 w 1223203"/>
                  <a:gd name="connsiteY13" fmla="*/ 114298 h 115709"/>
                  <a:gd name="connsiteX14" fmla="*/ 360137 w 1223203"/>
                  <a:gd name="connsiteY14" fmla="*/ 100012 h 115709"/>
                  <a:gd name="connsiteX15" fmla="*/ 148205 w 1223203"/>
                  <a:gd name="connsiteY15" fmla="*/ 69055 h 115709"/>
                  <a:gd name="connsiteX16" fmla="*/ 20735 w 1223203"/>
                  <a:gd name="connsiteY16" fmla="*/ 38136 h 115709"/>
                  <a:gd name="connsiteX17" fmla="*/ 0 w 1223203"/>
                  <a:gd name="connsiteY17" fmla="*/ 30183 h 115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223203" h="115709">
                    <a:moveTo>
                      <a:pt x="0" y="30183"/>
                    </a:moveTo>
                    <a:lnTo>
                      <a:pt x="8034" y="194"/>
                    </a:lnTo>
                    <a:lnTo>
                      <a:pt x="10093" y="0"/>
                    </a:lnTo>
                    <a:cubicBezTo>
                      <a:pt x="43430" y="2380"/>
                      <a:pt x="124393" y="30162"/>
                      <a:pt x="195830" y="42862"/>
                    </a:cubicBezTo>
                    <a:cubicBezTo>
                      <a:pt x="267268" y="55562"/>
                      <a:pt x="353390" y="69054"/>
                      <a:pt x="438718" y="76199"/>
                    </a:cubicBezTo>
                    <a:cubicBezTo>
                      <a:pt x="524046" y="83343"/>
                      <a:pt x="620883" y="86914"/>
                      <a:pt x="707800" y="85724"/>
                    </a:cubicBezTo>
                    <a:cubicBezTo>
                      <a:pt x="794716" y="84534"/>
                      <a:pt x="883615" y="75406"/>
                      <a:pt x="960212" y="69056"/>
                    </a:cubicBezTo>
                    <a:lnTo>
                      <a:pt x="1167380" y="47624"/>
                    </a:lnTo>
                    <a:lnTo>
                      <a:pt x="1220073" y="41262"/>
                    </a:lnTo>
                    <a:lnTo>
                      <a:pt x="1223203" y="72273"/>
                    </a:lnTo>
                    <a:lnTo>
                      <a:pt x="1174524" y="76199"/>
                    </a:lnTo>
                    <a:lnTo>
                      <a:pt x="981643" y="95249"/>
                    </a:lnTo>
                    <a:cubicBezTo>
                      <a:pt x="911396" y="101599"/>
                      <a:pt x="826068" y="111124"/>
                      <a:pt x="753043" y="114299"/>
                    </a:cubicBezTo>
                    <a:cubicBezTo>
                      <a:pt x="680017" y="117474"/>
                      <a:pt x="613343" y="114298"/>
                      <a:pt x="543493" y="114298"/>
                    </a:cubicBezTo>
                    <a:cubicBezTo>
                      <a:pt x="478009" y="111917"/>
                      <a:pt x="426018" y="107552"/>
                      <a:pt x="360137" y="100012"/>
                    </a:cubicBezTo>
                    <a:cubicBezTo>
                      <a:pt x="294255" y="92472"/>
                      <a:pt x="209324" y="80563"/>
                      <a:pt x="148205" y="69055"/>
                    </a:cubicBezTo>
                    <a:cubicBezTo>
                      <a:pt x="102366" y="60422"/>
                      <a:pt x="52509" y="48443"/>
                      <a:pt x="20735" y="38136"/>
                    </a:cubicBezTo>
                    <a:lnTo>
                      <a:pt x="0" y="30183"/>
                    </a:lnTo>
                    <a:close/>
                  </a:path>
                </a:pathLst>
              </a:custGeom>
              <a:solidFill>
                <a:srgbClr val="B1BE99"/>
              </a:solidFill>
              <a:ln w="3175">
                <a:noFill/>
              </a:ln>
              <a:effectLst/>
              <a:scene3d>
                <a:camera prst="orthographicFront">
                  <a:rot lat="0" lon="0" rev="0"/>
                </a:camera>
                <a:lightRig rig="contrasting" dir="t">
                  <a:rot lat="0" lon="0" rev="7800000"/>
                </a:lightRig>
              </a:scene3d>
              <a:sp3d>
                <a:bevelT w="139700" h="139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19" name="椭圆 2418"/>
              <p:cNvSpPr/>
              <p:nvPr/>
            </p:nvSpPr>
            <p:spPr>
              <a:xfrm rot="21105901" flipH="1" flipV="1">
                <a:off x="5435796" y="3815002"/>
                <a:ext cx="21600" cy="36000"/>
              </a:xfrm>
              <a:prstGeom prst="ellipse">
                <a:avLst/>
              </a:prstGeom>
              <a:solidFill>
                <a:srgbClr val="374843"/>
              </a:solidFill>
              <a:ln w="9525">
                <a:solidFill>
                  <a:srgbClr val="B3C3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285" name="组合 1284"/>
            <p:cNvGrpSpPr>
              <a:grpSpLocks noChangeAspect="1"/>
            </p:cNvGrpSpPr>
            <p:nvPr/>
          </p:nvGrpSpPr>
          <p:grpSpPr>
            <a:xfrm rot="21060000">
              <a:off x="5966715" y="4563278"/>
              <a:ext cx="1097852" cy="432000"/>
              <a:chOff x="4426397" y="1857589"/>
              <a:chExt cx="3772010" cy="1484266"/>
            </a:xfrm>
          </p:grpSpPr>
          <p:sp>
            <p:nvSpPr>
              <p:cNvPr id="2396" name="Freeform 291" descr="Cork"/>
              <p:cNvSpPr>
                <a:spLocks noChangeAspect="1"/>
              </p:cNvSpPr>
              <p:nvPr/>
            </p:nvSpPr>
            <p:spPr bwMode="auto">
              <a:xfrm>
                <a:off x="4426397" y="1906682"/>
                <a:ext cx="3750683" cy="1435173"/>
              </a:xfrm>
              <a:custGeom>
                <a:avLst/>
                <a:gdLst>
                  <a:gd name="T0" fmla="*/ 144 w 3960"/>
                  <a:gd name="T1" fmla="*/ 1115 h 1701"/>
                  <a:gd name="T2" fmla="*/ 867 w 3960"/>
                  <a:gd name="T3" fmla="*/ 1573 h 1701"/>
                  <a:gd name="T4" fmla="*/ 2383 w 3960"/>
                  <a:gd name="T5" fmla="*/ 1673 h 1701"/>
                  <a:gd name="T6" fmla="*/ 3659 w 3960"/>
                  <a:gd name="T7" fmla="*/ 1403 h 1701"/>
                  <a:gd name="T8" fmla="*/ 3941 w 3960"/>
                  <a:gd name="T9" fmla="*/ 586 h 1701"/>
                  <a:gd name="T10" fmla="*/ 3547 w 3960"/>
                  <a:gd name="T11" fmla="*/ 216 h 1701"/>
                  <a:gd name="T12" fmla="*/ 2460 w 3960"/>
                  <a:gd name="T13" fmla="*/ 27 h 1701"/>
                  <a:gd name="T14" fmla="*/ 1214 w 3960"/>
                  <a:gd name="T15" fmla="*/ 51 h 1701"/>
                  <a:gd name="T16" fmla="*/ 232 w 3960"/>
                  <a:gd name="T17" fmla="*/ 280 h 1701"/>
                  <a:gd name="T18" fmla="*/ 15 w 3960"/>
                  <a:gd name="T19" fmla="*/ 627 h 1701"/>
                  <a:gd name="T20" fmla="*/ 144 w 3960"/>
                  <a:gd name="T21" fmla="*/ 1115 h 1701"/>
                  <a:gd name="connsiteX0" fmla="*/ 337 w 9925"/>
                  <a:gd name="connsiteY0" fmla="*/ 6487 h 9823"/>
                  <a:gd name="connsiteX1" fmla="*/ 2162 w 9925"/>
                  <a:gd name="connsiteY1" fmla="*/ 9180 h 9823"/>
                  <a:gd name="connsiteX2" fmla="*/ 5991 w 9925"/>
                  <a:gd name="connsiteY2" fmla="*/ 9767 h 9823"/>
                  <a:gd name="connsiteX3" fmla="*/ 8921 w 9925"/>
                  <a:gd name="connsiteY3" fmla="*/ 8180 h 9823"/>
                  <a:gd name="connsiteX4" fmla="*/ 9925 w 9925"/>
                  <a:gd name="connsiteY4" fmla="*/ 3377 h 9823"/>
                  <a:gd name="connsiteX5" fmla="*/ 8930 w 9925"/>
                  <a:gd name="connsiteY5" fmla="*/ 1202 h 9823"/>
                  <a:gd name="connsiteX6" fmla="*/ 6185 w 9925"/>
                  <a:gd name="connsiteY6" fmla="*/ 91 h 9823"/>
                  <a:gd name="connsiteX7" fmla="*/ 3039 w 9925"/>
                  <a:gd name="connsiteY7" fmla="*/ 232 h 9823"/>
                  <a:gd name="connsiteX8" fmla="*/ 559 w 9925"/>
                  <a:gd name="connsiteY8" fmla="*/ 1578 h 9823"/>
                  <a:gd name="connsiteX9" fmla="*/ 11 w 9925"/>
                  <a:gd name="connsiteY9" fmla="*/ 3618 h 9823"/>
                  <a:gd name="connsiteX10" fmla="*/ 337 w 9925"/>
                  <a:gd name="connsiteY10" fmla="*/ 6487 h 9823"/>
                  <a:gd name="connsiteX0" fmla="*/ 340 w 10001"/>
                  <a:gd name="connsiteY0" fmla="*/ 6604 h 10007"/>
                  <a:gd name="connsiteX1" fmla="*/ 2178 w 10001"/>
                  <a:gd name="connsiteY1" fmla="*/ 9345 h 10007"/>
                  <a:gd name="connsiteX2" fmla="*/ 6036 w 10001"/>
                  <a:gd name="connsiteY2" fmla="*/ 9943 h 10007"/>
                  <a:gd name="connsiteX3" fmla="*/ 8852 w 10001"/>
                  <a:gd name="connsiteY3" fmla="*/ 8220 h 10007"/>
                  <a:gd name="connsiteX4" fmla="*/ 10000 w 10001"/>
                  <a:gd name="connsiteY4" fmla="*/ 3438 h 10007"/>
                  <a:gd name="connsiteX5" fmla="*/ 8997 w 10001"/>
                  <a:gd name="connsiteY5" fmla="*/ 1224 h 10007"/>
                  <a:gd name="connsiteX6" fmla="*/ 6232 w 10001"/>
                  <a:gd name="connsiteY6" fmla="*/ 93 h 10007"/>
                  <a:gd name="connsiteX7" fmla="*/ 3062 w 10001"/>
                  <a:gd name="connsiteY7" fmla="*/ 236 h 10007"/>
                  <a:gd name="connsiteX8" fmla="*/ 563 w 10001"/>
                  <a:gd name="connsiteY8" fmla="*/ 1606 h 10007"/>
                  <a:gd name="connsiteX9" fmla="*/ 11 w 10001"/>
                  <a:gd name="connsiteY9" fmla="*/ 3683 h 10007"/>
                  <a:gd name="connsiteX10" fmla="*/ 340 w 10001"/>
                  <a:gd name="connsiteY10" fmla="*/ 6604 h 10007"/>
                  <a:gd name="connsiteX0" fmla="*/ 340 w 10001"/>
                  <a:gd name="connsiteY0" fmla="*/ 6604 h 9750"/>
                  <a:gd name="connsiteX1" fmla="*/ 2178 w 10001"/>
                  <a:gd name="connsiteY1" fmla="*/ 9345 h 9750"/>
                  <a:gd name="connsiteX2" fmla="*/ 5945 w 10001"/>
                  <a:gd name="connsiteY2" fmla="*/ 9623 h 9750"/>
                  <a:gd name="connsiteX3" fmla="*/ 8852 w 10001"/>
                  <a:gd name="connsiteY3" fmla="*/ 8220 h 9750"/>
                  <a:gd name="connsiteX4" fmla="*/ 10000 w 10001"/>
                  <a:gd name="connsiteY4" fmla="*/ 3438 h 9750"/>
                  <a:gd name="connsiteX5" fmla="*/ 8997 w 10001"/>
                  <a:gd name="connsiteY5" fmla="*/ 1224 h 9750"/>
                  <a:gd name="connsiteX6" fmla="*/ 6232 w 10001"/>
                  <a:gd name="connsiteY6" fmla="*/ 93 h 9750"/>
                  <a:gd name="connsiteX7" fmla="*/ 3062 w 10001"/>
                  <a:gd name="connsiteY7" fmla="*/ 236 h 9750"/>
                  <a:gd name="connsiteX8" fmla="*/ 563 w 10001"/>
                  <a:gd name="connsiteY8" fmla="*/ 1606 h 9750"/>
                  <a:gd name="connsiteX9" fmla="*/ 11 w 10001"/>
                  <a:gd name="connsiteY9" fmla="*/ 3683 h 9750"/>
                  <a:gd name="connsiteX10" fmla="*/ 340 w 10001"/>
                  <a:gd name="connsiteY10" fmla="*/ 6604 h 9750"/>
                  <a:gd name="connsiteX0" fmla="*/ 340 w 10000"/>
                  <a:gd name="connsiteY0" fmla="*/ 6773 h 9908"/>
                  <a:gd name="connsiteX1" fmla="*/ 2223 w 10000"/>
                  <a:gd name="connsiteY1" fmla="*/ 9257 h 9908"/>
                  <a:gd name="connsiteX2" fmla="*/ 5944 w 10000"/>
                  <a:gd name="connsiteY2" fmla="*/ 9870 h 9908"/>
                  <a:gd name="connsiteX3" fmla="*/ 8851 w 10000"/>
                  <a:gd name="connsiteY3" fmla="*/ 8431 h 9908"/>
                  <a:gd name="connsiteX4" fmla="*/ 9999 w 10000"/>
                  <a:gd name="connsiteY4" fmla="*/ 3526 h 9908"/>
                  <a:gd name="connsiteX5" fmla="*/ 8996 w 10000"/>
                  <a:gd name="connsiteY5" fmla="*/ 1255 h 9908"/>
                  <a:gd name="connsiteX6" fmla="*/ 6231 w 10000"/>
                  <a:gd name="connsiteY6" fmla="*/ 95 h 9908"/>
                  <a:gd name="connsiteX7" fmla="*/ 3062 w 10000"/>
                  <a:gd name="connsiteY7" fmla="*/ 242 h 9908"/>
                  <a:gd name="connsiteX8" fmla="*/ 563 w 10000"/>
                  <a:gd name="connsiteY8" fmla="*/ 1647 h 9908"/>
                  <a:gd name="connsiteX9" fmla="*/ 11 w 10000"/>
                  <a:gd name="connsiteY9" fmla="*/ 3777 h 9908"/>
                  <a:gd name="connsiteX10" fmla="*/ 340 w 10000"/>
                  <a:gd name="connsiteY10" fmla="*/ 6773 h 9908"/>
                  <a:gd name="connsiteX0" fmla="*/ 340 w 10003"/>
                  <a:gd name="connsiteY0" fmla="*/ 6836 h 10011"/>
                  <a:gd name="connsiteX1" fmla="*/ 2223 w 10003"/>
                  <a:gd name="connsiteY1" fmla="*/ 9343 h 10011"/>
                  <a:gd name="connsiteX2" fmla="*/ 5944 w 10003"/>
                  <a:gd name="connsiteY2" fmla="*/ 9962 h 10011"/>
                  <a:gd name="connsiteX3" fmla="*/ 8670 w 10003"/>
                  <a:gd name="connsiteY3" fmla="*/ 8344 h 10011"/>
                  <a:gd name="connsiteX4" fmla="*/ 9999 w 10003"/>
                  <a:gd name="connsiteY4" fmla="*/ 3559 h 10011"/>
                  <a:gd name="connsiteX5" fmla="*/ 8996 w 10003"/>
                  <a:gd name="connsiteY5" fmla="*/ 1267 h 10011"/>
                  <a:gd name="connsiteX6" fmla="*/ 6231 w 10003"/>
                  <a:gd name="connsiteY6" fmla="*/ 96 h 10011"/>
                  <a:gd name="connsiteX7" fmla="*/ 3062 w 10003"/>
                  <a:gd name="connsiteY7" fmla="*/ 244 h 10011"/>
                  <a:gd name="connsiteX8" fmla="*/ 563 w 10003"/>
                  <a:gd name="connsiteY8" fmla="*/ 1662 h 10011"/>
                  <a:gd name="connsiteX9" fmla="*/ 11 w 10003"/>
                  <a:gd name="connsiteY9" fmla="*/ 3812 h 10011"/>
                  <a:gd name="connsiteX10" fmla="*/ 340 w 10003"/>
                  <a:gd name="connsiteY10" fmla="*/ 6836 h 10011"/>
                  <a:gd name="connsiteX0" fmla="*/ 340 w 10004"/>
                  <a:gd name="connsiteY0" fmla="*/ 6836 h 10033"/>
                  <a:gd name="connsiteX1" fmla="*/ 2223 w 10004"/>
                  <a:gd name="connsiteY1" fmla="*/ 9343 h 10033"/>
                  <a:gd name="connsiteX2" fmla="*/ 5944 w 10004"/>
                  <a:gd name="connsiteY2" fmla="*/ 9962 h 10033"/>
                  <a:gd name="connsiteX3" fmla="*/ 8647 w 10004"/>
                  <a:gd name="connsiteY3" fmla="*/ 8013 h 10033"/>
                  <a:gd name="connsiteX4" fmla="*/ 9999 w 10004"/>
                  <a:gd name="connsiteY4" fmla="*/ 3559 h 10033"/>
                  <a:gd name="connsiteX5" fmla="*/ 8996 w 10004"/>
                  <a:gd name="connsiteY5" fmla="*/ 1267 h 10033"/>
                  <a:gd name="connsiteX6" fmla="*/ 6231 w 10004"/>
                  <a:gd name="connsiteY6" fmla="*/ 96 h 10033"/>
                  <a:gd name="connsiteX7" fmla="*/ 3062 w 10004"/>
                  <a:gd name="connsiteY7" fmla="*/ 244 h 10033"/>
                  <a:gd name="connsiteX8" fmla="*/ 563 w 10004"/>
                  <a:gd name="connsiteY8" fmla="*/ 1662 h 10033"/>
                  <a:gd name="connsiteX9" fmla="*/ 11 w 10004"/>
                  <a:gd name="connsiteY9" fmla="*/ 3812 h 10033"/>
                  <a:gd name="connsiteX10" fmla="*/ 340 w 10004"/>
                  <a:gd name="connsiteY10" fmla="*/ 6836 h 10033"/>
                  <a:gd name="connsiteX0" fmla="*/ 340 w 10004"/>
                  <a:gd name="connsiteY0" fmla="*/ 6740 h 9937"/>
                  <a:gd name="connsiteX1" fmla="*/ 2223 w 10004"/>
                  <a:gd name="connsiteY1" fmla="*/ 9247 h 9937"/>
                  <a:gd name="connsiteX2" fmla="*/ 5944 w 10004"/>
                  <a:gd name="connsiteY2" fmla="*/ 9866 h 9937"/>
                  <a:gd name="connsiteX3" fmla="*/ 8647 w 10004"/>
                  <a:gd name="connsiteY3" fmla="*/ 7917 h 9937"/>
                  <a:gd name="connsiteX4" fmla="*/ 9999 w 10004"/>
                  <a:gd name="connsiteY4" fmla="*/ 3463 h 9937"/>
                  <a:gd name="connsiteX5" fmla="*/ 8996 w 10004"/>
                  <a:gd name="connsiteY5" fmla="*/ 1171 h 9937"/>
                  <a:gd name="connsiteX6" fmla="*/ 6231 w 10004"/>
                  <a:gd name="connsiteY6" fmla="*/ 0 h 9937"/>
                  <a:gd name="connsiteX7" fmla="*/ 2973 w 10004"/>
                  <a:gd name="connsiteY7" fmla="*/ 1171 h 9937"/>
                  <a:gd name="connsiteX8" fmla="*/ 563 w 10004"/>
                  <a:gd name="connsiteY8" fmla="*/ 1566 h 9937"/>
                  <a:gd name="connsiteX9" fmla="*/ 11 w 10004"/>
                  <a:gd name="connsiteY9" fmla="*/ 3716 h 9937"/>
                  <a:gd name="connsiteX10" fmla="*/ 340 w 10004"/>
                  <a:gd name="connsiteY10" fmla="*/ 6740 h 9937"/>
                  <a:gd name="connsiteX0" fmla="*/ 340 w 10000"/>
                  <a:gd name="connsiteY0" fmla="*/ 5710 h 8927"/>
                  <a:gd name="connsiteX1" fmla="*/ 2222 w 10000"/>
                  <a:gd name="connsiteY1" fmla="*/ 8233 h 8927"/>
                  <a:gd name="connsiteX2" fmla="*/ 5942 w 10000"/>
                  <a:gd name="connsiteY2" fmla="*/ 8856 h 8927"/>
                  <a:gd name="connsiteX3" fmla="*/ 8644 w 10000"/>
                  <a:gd name="connsiteY3" fmla="*/ 6894 h 8927"/>
                  <a:gd name="connsiteX4" fmla="*/ 9995 w 10000"/>
                  <a:gd name="connsiteY4" fmla="*/ 2412 h 8927"/>
                  <a:gd name="connsiteX5" fmla="*/ 8992 w 10000"/>
                  <a:gd name="connsiteY5" fmla="*/ 105 h 8927"/>
                  <a:gd name="connsiteX6" fmla="*/ 6305 w 10000"/>
                  <a:gd name="connsiteY6" fmla="*/ 363 h 8927"/>
                  <a:gd name="connsiteX7" fmla="*/ 2972 w 10000"/>
                  <a:gd name="connsiteY7" fmla="*/ 105 h 8927"/>
                  <a:gd name="connsiteX8" fmla="*/ 563 w 10000"/>
                  <a:gd name="connsiteY8" fmla="*/ 503 h 8927"/>
                  <a:gd name="connsiteX9" fmla="*/ 11 w 10000"/>
                  <a:gd name="connsiteY9" fmla="*/ 2667 h 8927"/>
                  <a:gd name="connsiteX10" fmla="*/ 340 w 10000"/>
                  <a:gd name="connsiteY10" fmla="*/ 5710 h 8927"/>
                  <a:gd name="connsiteX0" fmla="*/ 340 w 10004"/>
                  <a:gd name="connsiteY0" fmla="*/ 6915 h 10519"/>
                  <a:gd name="connsiteX1" fmla="*/ 2222 w 10004"/>
                  <a:gd name="connsiteY1" fmla="*/ 9742 h 10519"/>
                  <a:gd name="connsiteX2" fmla="*/ 5942 w 10004"/>
                  <a:gd name="connsiteY2" fmla="*/ 10439 h 10519"/>
                  <a:gd name="connsiteX3" fmla="*/ 8644 w 10004"/>
                  <a:gd name="connsiteY3" fmla="*/ 8242 h 10519"/>
                  <a:gd name="connsiteX4" fmla="*/ 9995 w 10004"/>
                  <a:gd name="connsiteY4" fmla="*/ 3221 h 10519"/>
                  <a:gd name="connsiteX5" fmla="*/ 9081 w 10004"/>
                  <a:gd name="connsiteY5" fmla="*/ 78 h 10519"/>
                  <a:gd name="connsiteX6" fmla="*/ 6305 w 10004"/>
                  <a:gd name="connsiteY6" fmla="*/ 926 h 10519"/>
                  <a:gd name="connsiteX7" fmla="*/ 2972 w 10004"/>
                  <a:gd name="connsiteY7" fmla="*/ 637 h 10519"/>
                  <a:gd name="connsiteX8" fmla="*/ 563 w 10004"/>
                  <a:gd name="connsiteY8" fmla="*/ 1082 h 10519"/>
                  <a:gd name="connsiteX9" fmla="*/ 11 w 10004"/>
                  <a:gd name="connsiteY9" fmla="*/ 3507 h 10519"/>
                  <a:gd name="connsiteX10" fmla="*/ 340 w 10004"/>
                  <a:gd name="connsiteY10" fmla="*/ 6915 h 10519"/>
                  <a:gd name="connsiteX0" fmla="*/ 399 w 10063"/>
                  <a:gd name="connsiteY0" fmla="*/ 6915 h 10519"/>
                  <a:gd name="connsiteX1" fmla="*/ 2281 w 10063"/>
                  <a:gd name="connsiteY1" fmla="*/ 9742 h 10519"/>
                  <a:gd name="connsiteX2" fmla="*/ 6001 w 10063"/>
                  <a:gd name="connsiteY2" fmla="*/ 10439 h 10519"/>
                  <a:gd name="connsiteX3" fmla="*/ 8703 w 10063"/>
                  <a:gd name="connsiteY3" fmla="*/ 8242 h 10519"/>
                  <a:gd name="connsiteX4" fmla="*/ 10054 w 10063"/>
                  <a:gd name="connsiteY4" fmla="*/ 3221 h 10519"/>
                  <a:gd name="connsiteX5" fmla="*/ 9140 w 10063"/>
                  <a:gd name="connsiteY5" fmla="*/ 78 h 10519"/>
                  <a:gd name="connsiteX6" fmla="*/ 6364 w 10063"/>
                  <a:gd name="connsiteY6" fmla="*/ 926 h 10519"/>
                  <a:gd name="connsiteX7" fmla="*/ 3031 w 10063"/>
                  <a:gd name="connsiteY7" fmla="*/ 637 h 10519"/>
                  <a:gd name="connsiteX8" fmla="*/ 622 w 10063"/>
                  <a:gd name="connsiteY8" fmla="*/ 1082 h 10519"/>
                  <a:gd name="connsiteX9" fmla="*/ 6 w 10063"/>
                  <a:gd name="connsiteY9" fmla="*/ 3297 h 10519"/>
                  <a:gd name="connsiteX10" fmla="*/ 399 w 10063"/>
                  <a:gd name="connsiteY10" fmla="*/ 6915 h 10519"/>
                  <a:gd name="connsiteX0" fmla="*/ 354 w 10069"/>
                  <a:gd name="connsiteY0" fmla="*/ 6985 h 10518"/>
                  <a:gd name="connsiteX1" fmla="*/ 2287 w 10069"/>
                  <a:gd name="connsiteY1" fmla="*/ 9742 h 10518"/>
                  <a:gd name="connsiteX2" fmla="*/ 6007 w 10069"/>
                  <a:gd name="connsiteY2" fmla="*/ 10439 h 10518"/>
                  <a:gd name="connsiteX3" fmla="*/ 8709 w 10069"/>
                  <a:gd name="connsiteY3" fmla="*/ 8242 h 10518"/>
                  <a:gd name="connsiteX4" fmla="*/ 10060 w 10069"/>
                  <a:gd name="connsiteY4" fmla="*/ 3221 h 10518"/>
                  <a:gd name="connsiteX5" fmla="*/ 9146 w 10069"/>
                  <a:gd name="connsiteY5" fmla="*/ 78 h 10518"/>
                  <a:gd name="connsiteX6" fmla="*/ 6370 w 10069"/>
                  <a:gd name="connsiteY6" fmla="*/ 926 h 10518"/>
                  <a:gd name="connsiteX7" fmla="*/ 3037 w 10069"/>
                  <a:gd name="connsiteY7" fmla="*/ 637 h 10518"/>
                  <a:gd name="connsiteX8" fmla="*/ 628 w 10069"/>
                  <a:gd name="connsiteY8" fmla="*/ 1082 h 10518"/>
                  <a:gd name="connsiteX9" fmla="*/ 12 w 10069"/>
                  <a:gd name="connsiteY9" fmla="*/ 3297 h 10518"/>
                  <a:gd name="connsiteX10" fmla="*/ 354 w 10069"/>
                  <a:gd name="connsiteY10" fmla="*/ 6985 h 10518"/>
                  <a:gd name="connsiteX0" fmla="*/ 354 w 10069"/>
                  <a:gd name="connsiteY0" fmla="*/ 6985 h 10548"/>
                  <a:gd name="connsiteX1" fmla="*/ 2287 w 10069"/>
                  <a:gd name="connsiteY1" fmla="*/ 9882 h 10548"/>
                  <a:gd name="connsiteX2" fmla="*/ 6007 w 10069"/>
                  <a:gd name="connsiteY2" fmla="*/ 10439 h 10548"/>
                  <a:gd name="connsiteX3" fmla="*/ 8709 w 10069"/>
                  <a:gd name="connsiteY3" fmla="*/ 8242 h 10548"/>
                  <a:gd name="connsiteX4" fmla="*/ 10060 w 10069"/>
                  <a:gd name="connsiteY4" fmla="*/ 3221 h 10548"/>
                  <a:gd name="connsiteX5" fmla="*/ 9146 w 10069"/>
                  <a:gd name="connsiteY5" fmla="*/ 78 h 10548"/>
                  <a:gd name="connsiteX6" fmla="*/ 6370 w 10069"/>
                  <a:gd name="connsiteY6" fmla="*/ 926 h 10548"/>
                  <a:gd name="connsiteX7" fmla="*/ 3037 w 10069"/>
                  <a:gd name="connsiteY7" fmla="*/ 637 h 10548"/>
                  <a:gd name="connsiteX8" fmla="*/ 628 w 10069"/>
                  <a:gd name="connsiteY8" fmla="*/ 1082 h 10548"/>
                  <a:gd name="connsiteX9" fmla="*/ 12 w 10069"/>
                  <a:gd name="connsiteY9" fmla="*/ 3297 h 10548"/>
                  <a:gd name="connsiteX10" fmla="*/ 354 w 10069"/>
                  <a:gd name="connsiteY10" fmla="*/ 6985 h 10548"/>
                  <a:gd name="connsiteX0" fmla="*/ 354 w 10069"/>
                  <a:gd name="connsiteY0" fmla="*/ 6985 h 10559"/>
                  <a:gd name="connsiteX1" fmla="*/ 2287 w 10069"/>
                  <a:gd name="connsiteY1" fmla="*/ 9882 h 10559"/>
                  <a:gd name="connsiteX2" fmla="*/ 6007 w 10069"/>
                  <a:gd name="connsiteY2" fmla="*/ 10439 h 10559"/>
                  <a:gd name="connsiteX3" fmla="*/ 8709 w 10069"/>
                  <a:gd name="connsiteY3" fmla="*/ 8102 h 10559"/>
                  <a:gd name="connsiteX4" fmla="*/ 10060 w 10069"/>
                  <a:gd name="connsiteY4" fmla="*/ 3221 h 10559"/>
                  <a:gd name="connsiteX5" fmla="*/ 9146 w 10069"/>
                  <a:gd name="connsiteY5" fmla="*/ 78 h 10559"/>
                  <a:gd name="connsiteX6" fmla="*/ 6370 w 10069"/>
                  <a:gd name="connsiteY6" fmla="*/ 926 h 10559"/>
                  <a:gd name="connsiteX7" fmla="*/ 3037 w 10069"/>
                  <a:gd name="connsiteY7" fmla="*/ 637 h 10559"/>
                  <a:gd name="connsiteX8" fmla="*/ 628 w 10069"/>
                  <a:gd name="connsiteY8" fmla="*/ 1082 h 10559"/>
                  <a:gd name="connsiteX9" fmla="*/ 12 w 10069"/>
                  <a:gd name="connsiteY9" fmla="*/ 3297 h 10559"/>
                  <a:gd name="connsiteX10" fmla="*/ 354 w 10069"/>
                  <a:gd name="connsiteY10" fmla="*/ 6985 h 10559"/>
                  <a:gd name="connsiteX0" fmla="*/ 354 w 10031"/>
                  <a:gd name="connsiteY0" fmla="*/ 6982 h 10556"/>
                  <a:gd name="connsiteX1" fmla="*/ 2287 w 10031"/>
                  <a:gd name="connsiteY1" fmla="*/ 9879 h 10556"/>
                  <a:gd name="connsiteX2" fmla="*/ 6007 w 10031"/>
                  <a:gd name="connsiteY2" fmla="*/ 10436 h 10556"/>
                  <a:gd name="connsiteX3" fmla="*/ 8709 w 10031"/>
                  <a:gd name="connsiteY3" fmla="*/ 8099 h 10556"/>
                  <a:gd name="connsiteX4" fmla="*/ 10022 w 10031"/>
                  <a:gd name="connsiteY4" fmla="*/ 3148 h 10556"/>
                  <a:gd name="connsiteX5" fmla="*/ 9146 w 10031"/>
                  <a:gd name="connsiteY5" fmla="*/ 75 h 10556"/>
                  <a:gd name="connsiteX6" fmla="*/ 6370 w 10031"/>
                  <a:gd name="connsiteY6" fmla="*/ 923 h 10556"/>
                  <a:gd name="connsiteX7" fmla="*/ 3037 w 10031"/>
                  <a:gd name="connsiteY7" fmla="*/ 634 h 10556"/>
                  <a:gd name="connsiteX8" fmla="*/ 628 w 10031"/>
                  <a:gd name="connsiteY8" fmla="*/ 1079 h 10556"/>
                  <a:gd name="connsiteX9" fmla="*/ 12 w 10031"/>
                  <a:gd name="connsiteY9" fmla="*/ 3294 h 10556"/>
                  <a:gd name="connsiteX10" fmla="*/ 354 w 10031"/>
                  <a:gd name="connsiteY10" fmla="*/ 6982 h 10556"/>
                  <a:gd name="connsiteX0" fmla="*/ 332 w 10034"/>
                  <a:gd name="connsiteY0" fmla="*/ 6877 h 10559"/>
                  <a:gd name="connsiteX1" fmla="*/ 2290 w 10034"/>
                  <a:gd name="connsiteY1" fmla="*/ 9879 h 10559"/>
                  <a:gd name="connsiteX2" fmla="*/ 6010 w 10034"/>
                  <a:gd name="connsiteY2" fmla="*/ 10436 h 10559"/>
                  <a:gd name="connsiteX3" fmla="*/ 8712 w 10034"/>
                  <a:gd name="connsiteY3" fmla="*/ 8099 h 10559"/>
                  <a:gd name="connsiteX4" fmla="*/ 10025 w 10034"/>
                  <a:gd name="connsiteY4" fmla="*/ 3148 h 10559"/>
                  <a:gd name="connsiteX5" fmla="*/ 9149 w 10034"/>
                  <a:gd name="connsiteY5" fmla="*/ 75 h 10559"/>
                  <a:gd name="connsiteX6" fmla="*/ 6373 w 10034"/>
                  <a:gd name="connsiteY6" fmla="*/ 923 h 10559"/>
                  <a:gd name="connsiteX7" fmla="*/ 3040 w 10034"/>
                  <a:gd name="connsiteY7" fmla="*/ 634 h 10559"/>
                  <a:gd name="connsiteX8" fmla="*/ 631 w 10034"/>
                  <a:gd name="connsiteY8" fmla="*/ 1079 h 10559"/>
                  <a:gd name="connsiteX9" fmla="*/ 15 w 10034"/>
                  <a:gd name="connsiteY9" fmla="*/ 3294 h 10559"/>
                  <a:gd name="connsiteX10" fmla="*/ 332 w 10034"/>
                  <a:gd name="connsiteY10" fmla="*/ 6877 h 10559"/>
                  <a:gd name="connsiteX0" fmla="*/ 332 w 10034"/>
                  <a:gd name="connsiteY0" fmla="*/ 6877 h 10533"/>
                  <a:gd name="connsiteX1" fmla="*/ 2366 w 10034"/>
                  <a:gd name="connsiteY1" fmla="*/ 9774 h 10533"/>
                  <a:gd name="connsiteX2" fmla="*/ 6010 w 10034"/>
                  <a:gd name="connsiteY2" fmla="*/ 10436 h 10533"/>
                  <a:gd name="connsiteX3" fmla="*/ 8712 w 10034"/>
                  <a:gd name="connsiteY3" fmla="*/ 8099 h 10533"/>
                  <a:gd name="connsiteX4" fmla="*/ 10025 w 10034"/>
                  <a:gd name="connsiteY4" fmla="*/ 3148 h 10533"/>
                  <a:gd name="connsiteX5" fmla="*/ 9149 w 10034"/>
                  <a:gd name="connsiteY5" fmla="*/ 75 h 10533"/>
                  <a:gd name="connsiteX6" fmla="*/ 6373 w 10034"/>
                  <a:gd name="connsiteY6" fmla="*/ 923 h 10533"/>
                  <a:gd name="connsiteX7" fmla="*/ 3040 w 10034"/>
                  <a:gd name="connsiteY7" fmla="*/ 634 h 10533"/>
                  <a:gd name="connsiteX8" fmla="*/ 631 w 10034"/>
                  <a:gd name="connsiteY8" fmla="*/ 1079 h 10533"/>
                  <a:gd name="connsiteX9" fmla="*/ 15 w 10034"/>
                  <a:gd name="connsiteY9" fmla="*/ 3294 h 10533"/>
                  <a:gd name="connsiteX10" fmla="*/ 332 w 10034"/>
                  <a:gd name="connsiteY10" fmla="*/ 6877 h 10533"/>
                  <a:gd name="connsiteX0" fmla="*/ 332 w 10034"/>
                  <a:gd name="connsiteY0" fmla="*/ 6877 h 10533"/>
                  <a:gd name="connsiteX1" fmla="*/ 2366 w 10034"/>
                  <a:gd name="connsiteY1" fmla="*/ 9774 h 10533"/>
                  <a:gd name="connsiteX2" fmla="*/ 6010 w 10034"/>
                  <a:gd name="connsiteY2" fmla="*/ 10436 h 10533"/>
                  <a:gd name="connsiteX3" fmla="*/ 8712 w 10034"/>
                  <a:gd name="connsiteY3" fmla="*/ 8099 h 10533"/>
                  <a:gd name="connsiteX4" fmla="*/ 10025 w 10034"/>
                  <a:gd name="connsiteY4" fmla="*/ 3148 h 10533"/>
                  <a:gd name="connsiteX5" fmla="*/ 9149 w 10034"/>
                  <a:gd name="connsiteY5" fmla="*/ 75 h 10533"/>
                  <a:gd name="connsiteX6" fmla="*/ 6373 w 10034"/>
                  <a:gd name="connsiteY6" fmla="*/ 923 h 10533"/>
                  <a:gd name="connsiteX7" fmla="*/ 3015 w 10034"/>
                  <a:gd name="connsiteY7" fmla="*/ 774 h 10533"/>
                  <a:gd name="connsiteX8" fmla="*/ 631 w 10034"/>
                  <a:gd name="connsiteY8" fmla="*/ 1079 h 10533"/>
                  <a:gd name="connsiteX9" fmla="*/ 15 w 10034"/>
                  <a:gd name="connsiteY9" fmla="*/ 3294 h 10533"/>
                  <a:gd name="connsiteX10" fmla="*/ 332 w 10034"/>
                  <a:gd name="connsiteY10" fmla="*/ 6877 h 10533"/>
                  <a:gd name="connsiteX0" fmla="*/ 332 w 10034"/>
                  <a:gd name="connsiteY0" fmla="*/ 6880 h 10536"/>
                  <a:gd name="connsiteX1" fmla="*/ 2366 w 10034"/>
                  <a:gd name="connsiteY1" fmla="*/ 9777 h 10536"/>
                  <a:gd name="connsiteX2" fmla="*/ 6010 w 10034"/>
                  <a:gd name="connsiteY2" fmla="*/ 10439 h 10536"/>
                  <a:gd name="connsiteX3" fmla="*/ 8712 w 10034"/>
                  <a:gd name="connsiteY3" fmla="*/ 8102 h 10536"/>
                  <a:gd name="connsiteX4" fmla="*/ 10025 w 10034"/>
                  <a:gd name="connsiteY4" fmla="*/ 3151 h 10536"/>
                  <a:gd name="connsiteX5" fmla="*/ 9149 w 10034"/>
                  <a:gd name="connsiteY5" fmla="*/ 78 h 10536"/>
                  <a:gd name="connsiteX6" fmla="*/ 6373 w 10034"/>
                  <a:gd name="connsiteY6" fmla="*/ 926 h 10536"/>
                  <a:gd name="connsiteX7" fmla="*/ 3002 w 10034"/>
                  <a:gd name="connsiteY7" fmla="*/ 1092 h 10536"/>
                  <a:gd name="connsiteX8" fmla="*/ 631 w 10034"/>
                  <a:gd name="connsiteY8" fmla="*/ 1082 h 10536"/>
                  <a:gd name="connsiteX9" fmla="*/ 15 w 10034"/>
                  <a:gd name="connsiteY9" fmla="*/ 3297 h 10536"/>
                  <a:gd name="connsiteX10" fmla="*/ 332 w 10034"/>
                  <a:gd name="connsiteY10" fmla="*/ 6880 h 105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034" h="10536">
                    <a:moveTo>
                      <a:pt x="332" y="6880"/>
                    </a:moveTo>
                    <a:cubicBezTo>
                      <a:pt x="692" y="7985"/>
                      <a:pt x="1420" y="9184"/>
                      <a:pt x="2366" y="9777"/>
                    </a:cubicBezTo>
                    <a:cubicBezTo>
                      <a:pt x="3312" y="10370"/>
                      <a:pt x="4952" y="10718"/>
                      <a:pt x="6010" y="10439"/>
                    </a:cubicBezTo>
                    <a:cubicBezTo>
                      <a:pt x="7068" y="10160"/>
                      <a:pt x="8043" y="9317"/>
                      <a:pt x="8712" y="8102"/>
                    </a:cubicBezTo>
                    <a:cubicBezTo>
                      <a:pt x="9381" y="6887"/>
                      <a:pt x="9952" y="4488"/>
                      <a:pt x="10025" y="3151"/>
                    </a:cubicBezTo>
                    <a:cubicBezTo>
                      <a:pt x="10098" y="1814"/>
                      <a:pt x="9758" y="449"/>
                      <a:pt x="9149" y="78"/>
                    </a:cubicBezTo>
                    <a:cubicBezTo>
                      <a:pt x="8540" y="-293"/>
                      <a:pt x="7397" y="757"/>
                      <a:pt x="6373" y="926"/>
                    </a:cubicBezTo>
                    <a:cubicBezTo>
                      <a:pt x="5349" y="1095"/>
                      <a:pt x="3959" y="1066"/>
                      <a:pt x="3002" y="1092"/>
                    </a:cubicBezTo>
                    <a:cubicBezTo>
                      <a:pt x="2045" y="1117"/>
                      <a:pt x="1140" y="413"/>
                      <a:pt x="631" y="1082"/>
                    </a:cubicBezTo>
                    <a:cubicBezTo>
                      <a:pt x="122" y="1755"/>
                      <a:pt x="65" y="2331"/>
                      <a:pt x="15" y="3297"/>
                    </a:cubicBezTo>
                    <a:cubicBezTo>
                      <a:pt x="-35" y="4263"/>
                      <a:pt x="23" y="5735"/>
                      <a:pt x="332" y="6880"/>
                    </a:cubicBezTo>
                    <a:close/>
                  </a:path>
                </a:pathLst>
              </a:custGeom>
              <a:solidFill>
                <a:srgbClr val="AB6555"/>
              </a:solidFill>
              <a:ln w="9525">
                <a:solidFill>
                  <a:srgbClr val="8D5346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397" name="任意多边形 2396"/>
              <p:cNvSpPr/>
              <p:nvPr/>
            </p:nvSpPr>
            <p:spPr>
              <a:xfrm>
                <a:off x="4443148" y="1863045"/>
                <a:ext cx="3755259" cy="1109545"/>
              </a:xfrm>
              <a:custGeom>
                <a:avLst/>
                <a:gdLst>
                  <a:gd name="connsiteX0" fmla="*/ 181006 w 3758368"/>
                  <a:gd name="connsiteY0" fmla="*/ 694417 h 1109506"/>
                  <a:gd name="connsiteX1" fmla="*/ 361981 w 3758368"/>
                  <a:gd name="connsiteY1" fmla="*/ 846817 h 1109506"/>
                  <a:gd name="connsiteX2" fmla="*/ 619156 w 3758368"/>
                  <a:gd name="connsiteY2" fmla="*/ 946830 h 1109506"/>
                  <a:gd name="connsiteX3" fmla="*/ 1109694 w 3758368"/>
                  <a:gd name="connsiteY3" fmla="*/ 1046842 h 1109506"/>
                  <a:gd name="connsiteX4" fmla="*/ 1705006 w 3758368"/>
                  <a:gd name="connsiteY4" fmla="*/ 1089705 h 1109506"/>
                  <a:gd name="connsiteX5" fmla="*/ 2138394 w 3758368"/>
                  <a:gd name="connsiteY5" fmla="*/ 1108755 h 1109506"/>
                  <a:gd name="connsiteX6" fmla="*/ 2462244 w 3758368"/>
                  <a:gd name="connsiteY6" fmla="*/ 1099230 h 1109506"/>
                  <a:gd name="connsiteX7" fmla="*/ 2728944 w 3758368"/>
                  <a:gd name="connsiteY7" fmla="*/ 1042080 h 1109506"/>
                  <a:gd name="connsiteX8" fmla="*/ 3124231 w 3758368"/>
                  <a:gd name="connsiteY8" fmla="*/ 913492 h 1109506"/>
                  <a:gd name="connsiteX9" fmla="*/ 3495706 w 3758368"/>
                  <a:gd name="connsiteY9" fmla="*/ 756330 h 1109506"/>
                  <a:gd name="connsiteX10" fmla="*/ 3681444 w 3758368"/>
                  <a:gd name="connsiteY10" fmla="*/ 561067 h 1109506"/>
                  <a:gd name="connsiteX11" fmla="*/ 3757644 w 3758368"/>
                  <a:gd name="connsiteY11" fmla="*/ 341992 h 1109506"/>
                  <a:gd name="connsiteX12" fmla="*/ 3710019 w 3758368"/>
                  <a:gd name="connsiteY12" fmla="*/ 108630 h 1109506"/>
                  <a:gd name="connsiteX13" fmla="*/ 3557619 w 3758368"/>
                  <a:gd name="connsiteY13" fmla="*/ 8617 h 1109506"/>
                  <a:gd name="connsiteX14" fmla="*/ 3271869 w 3758368"/>
                  <a:gd name="connsiteY14" fmla="*/ 13380 h 1109506"/>
                  <a:gd name="connsiteX15" fmla="*/ 2971831 w 3758368"/>
                  <a:gd name="connsiteY15" fmla="*/ 80055 h 1109506"/>
                  <a:gd name="connsiteX16" fmla="*/ 2405094 w 3758368"/>
                  <a:gd name="connsiteY16" fmla="*/ 175305 h 1109506"/>
                  <a:gd name="connsiteX17" fmla="*/ 1600231 w 3758368"/>
                  <a:gd name="connsiteY17" fmla="*/ 199117 h 1109506"/>
                  <a:gd name="connsiteX18" fmla="*/ 957294 w 3758368"/>
                  <a:gd name="connsiteY18" fmla="*/ 189592 h 1109506"/>
                  <a:gd name="connsiteX19" fmla="*/ 495331 w 3758368"/>
                  <a:gd name="connsiteY19" fmla="*/ 137205 h 1109506"/>
                  <a:gd name="connsiteX20" fmla="*/ 181006 w 3758368"/>
                  <a:gd name="connsiteY20" fmla="*/ 184830 h 1109506"/>
                  <a:gd name="connsiteX21" fmla="*/ 28606 w 3758368"/>
                  <a:gd name="connsiteY21" fmla="*/ 327705 h 1109506"/>
                  <a:gd name="connsiteX22" fmla="*/ 14319 w 3758368"/>
                  <a:gd name="connsiteY22" fmla="*/ 508680 h 1109506"/>
                  <a:gd name="connsiteX23" fmla="*/ 181006 w 3758368"/>
                  <a:gd name="connsiteY23" fmla="*/ 694417 h 1109506"/>
                  <a:gd name="connsiteX0" fmla="*/ 181006 w 3758551"/>
                  <a:gd name="connsiteY0" fmla="*/ 695110 h 1110199"/>
                  <a:gd name="connsiteX1" fmla="*/ 361981 w 3758551"/>
                  <a:gd name="connsiteY1" fmla="*/ 847510 h 1110199"/>
                  <a:gd name="connsiteX2" fmla="*/ 619156 w 3758551"/>
                  <a:gd name="connsiteY2" fmla="*/ 947523 h 1110199"/>
                  <a:gd name="connsiteX3" fmla="*/ 1109694 w 3758551"/>
                  <a:gd name="connsiteY3" fmla="*/ 1047535 h 1110199"/>
                  <a:gd name="connsiteX4" fmla="*/ 1705006 w 3758551"/>
                  <a:gd name="connsiteY4" fmla="*/ 1090398 h 1110199"/>
                  <a:gd name="connsiteX5" fmla="*/ 2138394 w 3758551"/>
                  <a:gd name="connsiteY5" fmla="*/ 1109448 h 1110199"/>
                  <a:gd name="connsiteX6" fmla="*/ 2462244 w 3758551"/>
                  <a:gd name="connsiteY6" fmla="*/ 1099923 h 1110199"/>
                  <a:gd name="connsiteX7" fmla="*/ 2728944 w 3758551"/>
                  <a:gd name="connsiteY7" fmla="*/ 1042773 h 1110199"/>
                  <a:gd name="connsiteX8" fmla="*/ 3124231 w 3758551"/>
                  <a:gd name="connsiteY8" fmla="*/ 914185 h 1110199"/>
                  <a:gd name="connsiteX9" fmla="*/ 3495706 w 3758551"/>
                  <a:gd name="connsiteY9" fmla="*/ 757023 h 1110199"/>
                  <a:gd name="connsiteX10" fmla="*/ 3681444 w 3758551"/>
                  <a:gd name="connsiteY10" fmla="*/ 561760 h 1110199"/>
                  <a:gd name="connsiteX11" fmla="*/ 3757644 w 3758551"/>
                  <a:gd name="connsiteY11" fmla="*/ 342685 h 1110199"/>
                  <a:gd name="connsiteX12" fmla="*/ 3712400 w 3758551"/>
                  <a:gd name="connsiteY12" fmla="*/ 118848 h 1110199"/>
                  <a:gd name="connsiteX13" fmla="*/ 3557619 w 3758551"/>
                  <a:gd name="connsiteY13" fmla="*/ 9310 h 1110199"/>
                  <a:gd name="connsiteX14" fmla="*/ 3271869 w 3758551"/>
                  <a:gd name="connsiteY14" fmla="*/ 14073 h 1110199"/>
                  <a:gd name="connsiteX15" fmla="*/ 2971831 w 3758551"/>
                  <a:gd name="connsiteY15" fmla="*/ 80748 h 1110199"/>
                  <a:gd name="connsiteX16" fmla="*/ 2405094 w 3758551"/>
                  <a:gd name="connsiteY16" fmla="*/ 175998 h 1110199"/>
                  <a:gd name="connsiteX17" fmla="*/ 1600231 w 3758551"/>
                  <a:gd name="connsiteY17" fmla="*/ 199810 h 1110199"/>
                  <a:gd name="connsiteX18" fmla="*/ 957294 w 3758551"/>
                  <a:gd name="connsiteY18" fmla="*/ 190285 h 1110199"/>
                  <a:gd name="connsiteX19" fmla="*/ 495331 w 3758551"/>
                  <a:gd name="connsiteY19" fmla="*/ 137898 h 1110199"/>
                  <a:gd name="connsiteX20" fmla="*/ 181006 w 3758551"/>
                  <a:gd name="connsiteY20" fmla="*/ 185523 h 1110199"/>
                  <a:gd name="connsiteX21" fmla="*/ 28606 w 3758551"/>
                  <a:gd name="connsiteY21" fmla="*/ 328398 h 1110199"/>
                  <a:gd name="connsiteX22" fmla="*/ 14319 w 3758551"/>
                  <a:gd name="connsiteY22" fmla="*/ 509373 h 1110199"/>
                  <a:gd name="connsiteX23" fmla="*/ 181006 w 3758551"/>
                  <a:gd name="connsiteY23" fmla="*/ 695110 h 1110199"/>
                  <a:gd name="connsiteX0" fmla="*/ 181006 w 3758551"/>
                  <a:gd name="connsiteY0" fmla="*/ 695110 h 1110199"/>
                  <a:gd name="connsiteX1" fmla="*/ 361981 w 3758551"/>
                  <a:gd name="connsiteY1" fmla="*/ 847510 h 1110199"/>
                  <a:gd name="connsiteX2" fmla="*/ 619156 w 3758551"/>
                  <a:gd name="connsiteY2" fmla="*/ 947523 h 1110199"/>
                  <a:gd name="connsiteX3" fmla="*/ 1109694 w 3758551"/>
                  <a:gd name="connsiteY3" fmla="*/ 1047535 h 1110199"/>
                  <a:gd name="connsiteX4" fmla="*/ 1705006 w 3758551"/>
                  <a:gd name="connsiteY4" fmla="*/ 1090398 h 1110199"/>
                  <a:gd name="connsiteX5" fmla="*/ 2138394 w 3758551"/>
                  <a:gd name="connsiteY5" fmla="*/ 1109448 h 1110199"/>
                  <a:gd name="connsiteX6" fmla="*/ 2462244 w 3758551"/>
                  <a:gd name="connsiteY6" fmla="*/ 1099923 h 1110199"/>
                  <a:gd name="connsiteX7" fmla="*/ 2728944 w 3758551"/>
                  <a:gd name="connsiteY7" fmla="*/ 1042773 h 1110199"/>
                  <a:gd name="connsiteX8" fmla="*/ 3124231 w 3758551"/>
                  <a:gd name="connsiteY8" fmla="*/ 914185 h 1110199"/>
                  <a:gd name="connsiteX9" fmla="*/ 3495706 w 3758551"/>
                  <a:gd name="connsiteY9" fmla="*/ 747498 h 1110199"/>
                  <a:gd name="connsiteX10" fmla="*/ 3681444 w 3758551"/>
                  <a:gd name="connsiteY10" fmla="*/ 561760 h 1110199"/>
                  <a:gd name="connsiteX11" fmla="*/ 3757644 w 3758551"/>
                  <a:gd name="connsiteY11" fmla="*/ 342685 h 1110199"/>
                  <a:gd name="connsiteX12" fmla="*/ 3712400 w 3758551"/>
                  <a:gd name="connsiteY12" fmla="*/ 118848 h 1110199"/>
                  <a:gd name="connsiteX13" fmla="*/ 3557619 w 3758551"/>
                  <a:gd name="connsiteY13" fmla="*/ 9310 h 1110199"/>
                  <a:gd name="connsiteX14" fmla="*/ 3271869 w 3758551"/>
                  <a:gd name="connsiteY14" fmla="*/ 14073 h 1110199"/>
                  <a:gd name="connsiteX15" fmla="*/ 2971831 w 3758551"/>
                  <a:gd name="connsiteY15" fmla="*/ 80748 h 1110199"/>
                  <a:gd name="connsiteX16" fmla="*/ 2405094 w 3758551"/>
                  <a:gd name="connsiteY16" fmla="*/ 175998 h 1110199"/>
                  <a:gd name="connsiteX17" fmla="*/ 1600231 w 3758551"/>
                  <a:gd name="connsiteY17" fmla="*/ 199810 h 1110199"/>
                  <a:gd name="connsiteX18" fmla="*/ 957294 w 3758551"/>
                  <a:gd name="connsiteY18" fmla="*/ 190285 h 1110199"/>
                  <a:gd name="connsiteX19" fmla="*/ 495331 w 3758551"/>
                  <a:gd name="connsiteY19" fmla="*/ 137898 h 1110199"/>
                  <a:gd name="connsiteX20" fmla="*/ 181006 w 3758551"/>
                  <a:gd name="connsiteY20" fmla="*/ 185523 h 1110199"/>
                  <a:gd name="connsiteX21" fmla="*/ 28606 w 3758551"/>
                  <a:gd name="connsiteY21" fmla="*/ 328398 h 1110199"/>
                  <a:gd name="connsiteX22" fmla="*/ 14319 w 3758551"/>
                  <a:gd name="connsiteY22" fmla="*/ 509373 h 1110199"/>
                  <a:gd name="connsiteX23" fmla="*/ 181006 w 3758551"/>
                  <a:gd name="connsiteY23" fmla="*/ 695110 h 1110199"/>
                  <a:gd name="connsiteX0" fmla="*/ 175550 w 3757857"/>
                  <a:gd name="connsiteY0" fmla="*/ 702254 h 1110199"/>
                  <a:gd name="connsiteX1" fmla="*/ 361287 w 3757857"/>
                  <a:gd name="connsiteY1" fmla="*/ 847510 h 1110199"/>
                  <a:gd name="connsiteX2" fmla="*/ 618462 w 3757857"/>
                  <a:gd name="connsiteY2" fmla="*/ 947523 h 1110199"/>
                  <a:gd name="connsiteX3" fmla="*/ 1109000 w 3757857"/>
                  <a:gd name="connsiteY3" fmla="*/ 1047535 h 1110199"/>
                  <a:gd name="connsiteX4" fmla="*/ 1704312 w 3757857"/>
                  <a:gd name="connsiteY4" fmla="*/ 1090398 h 1110199"/>
                  <a:gd name="connsiteX5" fmla="*/ 2137700 w 3757857"/>
                  <a:gd name="connsiteY5" fmla="*/ 1109448 h 1110199"/>
                  <a:gd name="connsiteX6" fmla="*/ 2461550 w 3757857"/>
                  <a:gd name="connsiteY6" fmla="*/ 1099923 h 1110199"/>
                  <a:gd name="connsiteX7" fmla="*/ 2728250 w 3757857"/>
                  <a:gd name="connsiteY7" fmla="*/ 1042773 h 1110199"/>
                  <a:gd name="connsiteX8" fmla="*/ 3123537 w 3757857"/>
                  <a:gd name="connsiteY8" fmla="*/ 914185 h 1110199"/>
                  <a:gd name="connsiteX9" fmla="*/ 3495012 w 3757857"/>
                  <a:gd name="connsiteY9" fmla="*/ 747498 h 1110199"/>
                  <a:gd name="connsiteX10" fmla="*/ 3680750 w 3757857"/>
                  <a:gd name="connsiteY10" fmla="*/ 561760 h 1110199"/>
                  <a:gd name="connsiteX11" fmla="*/ 3756950 w 3757857"/>
                  <a:gd name="connsiteY11" fmla="*/ 342685 h 1110199"/>
                  <a:gd name="connsiteX12" fmla="*/ 3711706 w 3757857"/>
                  <a:gd name="connsiteY12" fmla="*/ 118848 h 1110199"/>
                  <a:gd name="connsiteX13" fmla="*/ 3556925 w 3757857"/>
                  <a:gd name="connsiteY13" fmla="*/ 9310 h 1110199"/>
                  <a:gd name="connsiteX14" fmla="*/ 3271175 w 3757857"/>
                  <a:gd name="connsiteY14" fmla="*/ 14073 h 1110199"/>
                  <a:gd name="connsiteX15" fmla="*/ 2971137 w 3757857"/>
                  <a:gd name="connsiteY15" fmla="*/ 80748 h 1110199"/>
                  <a:gd name="connsiteX16" fmla="*/ 2404400 w 3757857"/>
                  <a:gd name="connsiteY16" fmla="*/ 175998 h 1110199"/>
                  <a:gd name="connsiteX17" fmla="*/ 1599537 w 3757857"/>
                  <a:gd name="connsiteY17" fmla="*/ 199810 h 1110199"/>
                  <a:gd name="connsiteX18" fmla="*/ 956600 w 3757857"/>
                  <a:gd name="connsiteY18" fmla="*/ 190285 h 1110199"/>
                  <a:gd name="connsiteX19" fmla="*/ 494637 w 3757857"/>
                  <a:gd name="connsiteY19" fmla="*/ 137898 h 1110199"/>
                  <a:gd name="connsiteX20" fmla="*/ 180312 w 3757857"/>
                  <a:gd name="connsiteY20" fmla="*/ 185523 h 1110199"/>
                  <a:gd name="connsiteX21" fmla="*/ 27912 w 3757857"/>
                  <a:gd name="connsiteY21" fmla="*/ 328398 h 1110199"/>
                  <a:gd name="connsiteX22" fmla="*/ 13625 w 3757857"/>
                  <a:gd name="connsiteY22" fmla="*/ 509373 h 1110199"/>
                  <a:gd name="connsiteX23" fmla="*/ 175550 w 3757857"/>
                  <a:gd name="connsiteY23" fmla="*/ 702254 h 1110199"/>
                  <a:gd name="connsiteX0" fmla="*/ 172952 w 3755259"/>
                  <a:gd name="connsiteY0" fmla="*/ 702254 h 1110199"/>
                  <a:gd name="connsiteX1" fmla="*/ 358689 w 3755259"/>
                  <a:gd name="connsiteY1" fmla="*/ 847510 h 1110199"/>
                  <a:gd name="connsiteX2" fmla="*/ 615864 w 3755259"/>
                  <a:gd name="connsiteY2" fmla="*/ 947523 h 1110199"/>
                  <a:gd name="connsiteX3" fmla="*/ 1106402 w 3755259"/>
                  <a:gd name="connsiteY3" fmla="*/ 1047535 h 1110199"/>
                  <a:gd name="connsiteX4" fmla="*/ 1701714 w 3755259"/>
                  <a:gd name="connsiteY4" fmla="*/ 1090398 h 1110199"/>
                  <a:gd name="connsiteX5" fmla="*/ 2135102 w 3755259"/>
                  <a:gd name="connsiteY5" fmla="*/ 1109448 h 1110199"/>
                  <a:gd name="connsiteX6" fmla="*/ 2458952 w 3755259"/>
                  <a:gd name="connsiteY6" fmla="*/ 1099923 h 1110199"/>
                  <a:gd name="connsiteX7" fmla="*/ 2725652 w 3755259"/>
                  <a:gd name="connsiteY7" fmla="*/ 1042773 h 1110199"/>
                  <a:gd name="connsiteX8" fmla="*/ 3120939 w 3755259"/>
                  <a:gd name="connsiteY8" fmla="*/ 914185 h 1110199"/>
                  <a:gd name="connsiteX9" fmla="*/ 3492414 w 3755259"/>
                  <a:gd name="connsiteY9" fmla="*/ 747498 h 1110199"/>
                  <a:gd name="connsiteX10" fmla="*/ 3678152 w 3755259"/>
                  <a:gd name="connsiteY10" fmla="*/ 561760 h 1110199"/>
                  <a:gd name="connsiteX11" fmla="*/ 3754352 w 3755259"/>
                  <a:gd name="connsiteY11" fmla="*/ 342685 h 1110199"/>
                  <a:gd name="connsiteX12" fmla="*/ 3709108 w 3755259"/>
                  <a:gd name="connsiteY12" fmla="*/ 118848 h 1110199"/>
                  <a:gd name="connsiteX13" fmla="*/ 3554327 w 3755259"/>
                  <a:gd name="connsiteY13" fmla="*/ 9310 h 1110199"/>
                  <a:gd name="connsiteX14" fmla="*/ 3268577 w 3755259"/>
                  <a:gd name="connsiteY14" fmla="*/ 14073 h 1110199"/>
                  <a:gd name="connsiteX15" fmla="*/ 2968539 w 3755259"/>
                  <a:gd name="connsiteY15" fmla="*/ 80748 h 1110199"/>
                  <a:gd name="connsiteX16" fmla="*/ 2401802 w 3755259"/>
                  <a:gd name="connsiteY16" fmla="*/ 175998 h 1110199"/>
                  <a:gd name="connsiteX17" fmla="*/ 1596939 w 3755259"/>
                  <a:gd name="connsiteY17" fmla="*/ 199810 h 1110199"/>
                  <a:gd name="connsiteX18" fmla="*/ 954002 w 3755259"/>
                  <a:gd name="connsiteY18" fmla="*/ 190285 h 1110199"/>
                  <a:gd name="connsiteX19" fmla="*/ 492039 w 3755259"/>
                  <a:gd name="connsiteY19" fmla="*/ 137898 h 1110199"/>
                  <a:gd name="connsiteX20" fmla="*/ 177714 w 3755259"/>
                  <a:gd name="connsiteY20" fmla="*/ 185523 h 1110199"/>
                  <a:gd name="connsiteX21" fmla="*/ 32458 w 3755259"/>
                  <a:gd name="connsiteY21" fmla="*/ 321254 h 1110199"/>
                  <a:gd name="connsiteX22" fmla="*/ 11027 w 3755259"/>
                  <a:gd name="connsiteY22" fmla="*/ 509373 h 1110199"/>
                  <a:gd name="connsiteX23" fmla="*/ 172952 w 3755259"/>
                  <a:gd name="connsiteY23" fmla="*/ 702254 h 1110199"/>
                  <a:gd name="connsiteX0" fmla="*/ 172952 w 3755259"/>
                  <a:gd name="connsiteY0" fmla="*/ 702254 h 1109545"/>
                  <a:gd name="connsiteX1" fmla="*/ 358689 w 3755259"/>
                  <a:gd name="connsiteY1" fmla="*/ 847510 h 1109545"/>
                  <a:gd name="connsiteX2" fmla="*/ 615864 w 3755259"/>
                  <a:gd name="connsiteY2" fmla="*/ 947523 h 1109545"/>
                  <a:gd name="connsiteX3" fmla="*/ 1106402 w 3755259"/>
                  <a:gd name="connsiteY3" fmla="*/ 1047535 h 1109545"/>
                  <a:gd name="connsiteX4" fmla="*/ 1701714 w 3755259"/>
                  <a:gd name="connsiteY4" fmla="*/ 1090398 h 1109545"/>
                  <a:gd name="connsiteX5" fmla="*/ 2135102 w 3755259"/>
                  <a:gd name="connsiteY5" fmla="*/ 1109448 h 1109545"/>
                  <a:gd name="connsiteX6" fmla="*/ 2473240 w 3755259"/>
                  <a:gd name="connsiteY6" fmla="*/ 1095161 h 1109545"/>
                  <a:gd name="connsiteX7" fmla="*/ 2725652 w 3755259"/>
                  <a:gd name="connsiteY7" fmla="*/ 1042773 h 1109545"/>
                  <a:gd name="connsiteX8" fmla="*/ 3120939 w 3755259"/>
                  <a:gd name="connsiteY8" fmla="*/ 914185 h 1109545"/>
                  <a:gd name="connsiteX9" fmla="*/ 3492414 w 3755259"/>
                  <a:gd name="connsiteY9" fmla="*/ 747498 h 1109545"/>
                  <a:gd name="connsiteX10" fmla="*/ 3678152 w 3755259"/>
                  <a:gd name="connsiteY10" fmla="*/ 561760 h 1109545"/>
                  <a:gd name="connsiteX11" fmla="*/ 3754352 w 3755259"/>
                  <a:gd name="connsiteY11" fmla="*/ 342685 h 1109545"/>
                  <a:gd name="connsiteX12" fmla="*/ 3709108 w 3755259"/>
                  <a:gd name="connsiteY12" fmla="*/ 118848 h 1109545"/>
                  <a:gd name="connsiteX13" fmla="*/ 3554327 w 3755259"/>
                  <a:gd name="connsiteY13" fmla="*/ 9310 h 1109545"/>
                  <a:gd name="connsiteX14" fmla="*/ 3268577 w 3755259"/>
                  <a:gd name="connsiteY14" fmla="*/ 14073 h 1109545"/>
                  <a:gd name="connsiteX15" fmla="*/ 2968539 w 3755259"/>
                  <a:gd name="connsiteY15" fmla="*/ 80748 h 1109545"/>
                  <a:gd name="connsiteX16" fmla="*/ 2401802 w 3755259"/>
                  <a:gd name="connsiteY16" fmla="*/ 175998 h 1109545"/>
                  <a:gd name="connsiteX17" fmla="*/ 1596939 w 3755259"/>
                  <a:gd name="connsiteY17" fmla="*/ 199810 h 1109545"/>
                  <a:gd name="connsiteX18" fmla="*/ 954002 w 3755259"/>
                  <a:gd name="connsiteY18" fmla="*/ 190285 h 1109545"/>
                  <a:gd name="connsiteX19" fmla="*/ 492039 w 3755259"/>
                  <a:gd name="connsiteY19" fmla="*/ 137898 h 1109545"/>
                  <a:gd name="connsiteX20" fmla="*/ 177714 w 3755259"/>
                  <a:gd name="connsiteY20" fmla="*/ 185523 h 1109545"/>
                  <a:gd name="connsiteX21" fmla="*/ 32458 w 3755259"/>
                  <a:gd name="connsiteY21" fmla="*/ 321254 h 1109545"/>
                  <a:gd name="connsiteX22" fmla="*/ 11027 w 3755259"/>
                  <a:gd name="connsiteY22" fmla="*/ 509373 h 1109545"/>
                  <a:gd name="connsiteX23" fmla="*/ 172952 w 3755259"/>
                  <a:gd name="connsiteY23" fmla="*/ 702254 h 1109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755259" h="1109545">
                    <a:moveTo>
                      <a:pt x="172952" y="702254"/>
                    </a:moveTo>
                    <a:cubicBezTo>
                      <a:pt x="230896" y="758610"/>
                      <a:pt x="284870" y="806632"/>
                      <a:pt x="358689" y="847510"/>
                    </a:cubicBezTo>
                    <a:cubicBezTo>
                      <a:pt x="432508" y="888388"/>
                      <a:pt x="491245" y="914186"/>
                      <a:pt x="615864" y="947523"/>
                    </a:cubicBezTo>
                    <a:cubicBezTo>
                      <a:pt x="740483" y="980860"/>
                      <a:pt x="925427" y="1023723"/>
                      <a:pt x="1106402" y="1047535"/>
                    </a:cubicBezTo>
                    <a:cubicBezTo>
                      <a:pt x="1287377" y="1071348"/>
                      <a:pt x="1530264" y="1080079"/>
                      <a:pt x="1701714" y="1090398"/>
                    </a:cubicBezTo>
                    <a:cubicBezTo>
                      <a:pt x="1873164" y="1100717"/>
                      <a:pt x="2006514" y="1108654"/>
                      <a:pt x="2135102" y="1109448"/>
                    </a:cubicBezTo>
                    <a:cubicBezTo>
                      <a:pt x="2263690" y="1110242"/>
                      <a:pt x="2374815" y="1106274"/>
                      <a:pt x="2473240" y="1095161"/>
                    </a:cubicBezTo>
                    <a:cubicBezTo>
                      <a:pt x="2571665" y="1084049"/>
                      <a:pt x="2617702" y="1072936"/>
                      <a:pt x="2725652" y="1042773"/>
                    </a:cubicBezTo>
                    <a:cubicBezTo>
                      <a:pt x="2833602" y="1012610"/>
                      <a:pt x="2993145" y="963397"/>
                      <a:pt x="3120939" y="914185"/>
                    </a:cubicBezTo>
                    <a:cubicBezTo>
                      <a:pt x="3248733" y="864973"/>
                      <a:pt x="3399545" y="806236"/>
                      <a:pt x="3492414" y="747498"/>
                    </a:cubicBezTo>
                    <a:cubicBezTo>
                      <a:pt x="3585283" y="688760"/>
                      <a:pt x="3634496" y="629229"/>
                      <a:pt x="3678152" y="561760"/>
                    </a:cubicBezTo>
                    <a:cubicBezTo>
                      <a:pt x="3721808" y="494291"/>
                      <a:pt x="3749193" y="416504"/>
                      <a:pt x="3754352" y="342685"/>
                    </a:cubicBezTo>
                    <a:cubicBezTo>
                      <a:pt x="3759511" y="268866"/>
                      <a:pt x="3742446" y="174410"/>
                      <a:pt x="3709108" y="118848"/>
                    </a:cubicBezTo>
                    <a:cubicBezTo>
                      <a:pt x="3675771" y="63285"/>
                      <a:pt x="3627749" y="26773"/>
                      <a:pt x="3554327" y="9310"/>
                    </a:cubicBezTo>
                    <a:cubicBezTo>
                      <a:pt x="3480905" y="-8153"/>
                      <a:pt x="3366208" y="2167"/>
                      <a:pt x="3268577" y="14073"/>
                    </a:cubicBezTo>
                    <a:cubicBezTo>
                      <a:pt x="3170946" y="25979"/>
                      <a:pt x="3113001" y="53761"/>
                      <a:pt x="2968539" y="80748"/>
                    </a:cubicBezTo>
                    <a:cubicBezTo>
                      <a:pt x="2824077" y="107735"/>
                      <a:pt x="2630402" y="156154"/>
                      <a:pt x="2401802" y="175998"/>
                    </a:cubicBezTo>
                    <a:cubicBezTo>
                      <a:pt x="2173202" y="195842"/>
                      <a:pt x="1596939" y="199810"/>
                      <a:pt x="1596939" y="199810"/>
                    </a:cubicBezTo>
                    <a:cubicBezTo>
                      <a:pt x="1355639" y="202191"/>
                      <a:pt x="1138152" y="200604"/>
                      <a:pt x="954002" y="190285"/>
                    </a:cubicBezTo>
                    <a:cubicBezTo>
                      <a:pt x="769852" y="179966"/>
                      <a:pt x="621420" y="138692"/>
                      <a:pt x="492039" y="137898"/>
                    </a:cubicBezTo>
                    <a:cubicBezTo>
                      <a:pt x="362658" y="137104"/>
                      <a:pt x="254311" y="154964"/>
                      <a:pt x="177714" y="185523"/>
                    </a:cubicBezTo>
                    <a:cubicBezTo>
                      <a:pt x="101117" y="216082"/>
                      <a:pt x="60239" y="267279"/>
                      <a:pt x="32458" y="321254"/>
                    </a:cubicBezTo>
                    <a:cubicBezTo>
                      <a:pt x="4677" y="375229"/>
                      <a:pt x="-12389" y="445873"/>
                      <a:pt x="11027" y="509373"/>
                    </a:cubicBezTo>
                    <a:cubicBezTo>
                      <a:pt x="34443" y="572873"/>
                      <a:pt x="115008" y="645898"/>
                      <a:pt x="172952" y="702254"/>
                    </a:cubicBezTo>
                    <a:close/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398" name="任意多边形 2397"/>
              <p:cNvSpPr/>
              <p:nvPr/>
            </p:nvSpPr>
            <p:spPr>
              <a:xfrm>
                <a:off x="4581923" y="1910203"/>
                <a:ext cx="3493702" cy="925138"/>
              </a:xfrm>
              <a:custGeom>
                <a:avLst/>
                <a:gdLst>
                  <a:gd name="connsiteX0" fmla="*/ 1199563 w 3505965"/>
                  <a:gd name="connsiteY0" fmla="*/ 855222 h 925138"/>
                  <a:gd name="connsiteX1" fmla="*/ 1371013 w 3505965"/>
                  <a:gd name="connsiteY1" fmla="*/ 845697 h 925138"/>
                  <a:gd name="connsiteX2" fmla="*/ 1428163 w 3505965"/>
                  <a:gd name="connsiteY2" fmla="*/ 782197 h 925138"/>
                  <a:gd name="connsiteX3" fmla="*/ 1421813 w 3505965"/>
                  <a:gd name="connsiteY3" fmla="*/ 585347 h 925138"/>
                  <a:gd name="connsiteX4" fmla="*/ 1459913 w 3505965"/>
                  <a:gd name="connsiteY4" fmla="*/ 451997 h 925138"/>
                  <a:gd name="connsiteX5" fmla="*/ 1526588 w 3505965"/>
                  <a:gd name="connsiteY5" fmla="*/ 420247 h 925138"/>
                  <a:gd name="connsiteX6" fmla="*/ 1599613 w 3505965"/>
                  <a:gd name="connsiteY6" fmla="*/ 515497 h 925138"/>
                  <a:gd name="connsiteX7" fmla="*/ 1650413 w 3505965"/>
                  <a:gd name="connsiteY7" fmla="*/ 782197 h 925138"/>
                  <a:gd name="connsiteX8" fmla="*/ 1783763 w 3505965"/>
                  <a:gd name="connsiteY8" fmla="*/ 890147 h 925138"/>
                  <a:gd name="connsiteX9" fmla="*/ 2037763 w 3505965"/>
                  <a:gd name="connsiteY9" fmla="*/ 925072 h 925138"/>
                  <a:gd name="connsiteX10" fmla="*/ 2231438 w 3505965"/>
                  <a:gd name="connsiteY10" fmla="*/ 896497 h 925138"/>
                  <a:gd name="connsiteX11" fmla="*/ 2326688 w 3505965"/>
                  <a:gd name="connsiteY11" fmla="*/ 817122 h 925138"/>
                  <a:gd name="connsiteX12" fmla="*/ 2240963 w 3505965"/>
                  <a:gd name="connsiteY12" fmla="*/ 677422 h 925138"/>
                  <a:gd name="connsiteX13" fmla="*/ 2174288 w 3505965"/>
                  <a:gd name="connsiteY13" fmla="*/ 559947 h 925138"/>
                  <a:gd name="connsiteX14" fmla="*/ 2228263 w 3505965"/>
                  <a:gd name="connsiteY14" fmla="*/ 505972 h 925138"/>
                  <a:gd name="connsiteX15" fmla="*/ 2361613 w 3505965"/>
                  <a:gd name="connsiteY15" fmla="*/ 582172 h 925138"/>
                  <a:gd name="connsiteX16" fmla="*/ 2463213 w 3505965"/>
                  <a:gd name="connsiteY16" fmla="*/ 725047 h 925138"/>
                  <a:gd name="connsiteX17" fmla="*/ 2558463 w 3505965"/>
                  <a:gd name="connsiteY17" fmla="*/ 804422 h 925138"/>
                  <a:gd name="connsiteX18" fmla="*/ 2726738 w 3505965"/>
                  <a:gd name="connsiteY18" fmla="*/ 779022 h 925138"/>
                  <a:gd name="connsiteX19" fmla="*/ 2787063 w 3505965"/>
                  <a:gd name="connsiteY19" fmla="*/ 671072 h 925138"/>
                  <a:gd name="connsiteX20" fmla="*/ 2745788 w 3505965"/>
                  <a:gd name="connsiteY20" fmla="*/ 559947 h 925138"/>
                  <a:gd name="connsiteX21" fmla="*/ 2628313 w 3505965"/>
                  <a:gd name="connsiteY21" fmla="*/ 458347 h 925138"/>
                  <a:gd name="connsiteX22" fmla="*/ 2571163 w 3505965"/>
                  <a:gd name="connsiteY22" fmla="*/ 356747 h 925138"/>
                  <a:gd name="connsiteX23" fmla="*/ 2580688 w 3505965"/>
                  <a:gd name="connsiteY23" fmla="*/ 312297 h 925138"/>
                  <a:gd name="connsiteX24" fmla="*/ 2736263 w 3505965"/>
                  <a:gd name="connsiteY24" fmla="*/ 398022 h 925138"/>
                  <a:gd name="connsiteX25" fmla="*/ 2853738 w 3505965"/>
                  <a:gd name="connsiteY25" fmla="*/ 556772 h 925138"/>
                  <a:gd name="connsiteX26" fmla="*/ 2958513 w 3505965"/>
                  <a:gd name="connsiteY26" fmla="*/ 696472 h 925138"/>
                  <a:gd name="connsiteX27" fmla="*/ 3082338 w 3505965"/>
                  <a:gd name="connsiteY27" fmla="*/ 683772 h 925138"/>
                  <a:gd name="connsiteX28" fmla="*/ 3228388 w 3505965"/>
                  <a:gd name="connsiteY28" fmla="*/ 588522 h 925138"/>
                  <a:gd name="connsiteX29" fmla="*/ 3234738 w 3505965"/>
                  <a:gd name="connsiteY29" fmla="*/ 515497 h 925138"/>
                  <a:gd name="connsiteX30" fmla="*/ 3117263 w 3505965"/>
                  <a:gd name="connsiteY30" fmla="*/ 436122 h 925138"/>
                  <a:gd name="connsiteX31" fmla="*/ 3095038 w 3505965"/>
                  <a:gd name="connsiteY31" fmla="*/ 369447 h 925138"/>
                  <a:gd name="connsiteX32" fmla="*/ 3202988 w 3505965"/>
                  <a:gd name="connsiteY32" fmla="*/ 356747 h 925138"/>
                  <a:gd name="connsiteX33" fmla="*/ 3323638 w 3505965"/>
                  <a:gd name="connsiteY33" fmla="*/ 413897 h 925138"/>
                  <a:gd name="connsiteX34" fmla="*/ 3441113 w 3505965"/>
                  <a:gd name="connsiteY34" fmla="*/ 398022 h 925138"/>
                  <a:gd name="connsiteX35" fmla="*/ 3504613 w 3505965"/>
                  <a:gd name="connsiteY35" fmla="*/ 280547 h 925138"/>
                  <a:gd name="connsiteX36" fmla="*/ 3383963 w 3505965"/>
                  <a:gd name="connsiteY36" fmla="*/ 74172 h 925138"/>
                  <a:gd name="connsiteX37" fmla="*/ 3269663 w 3505965"/>
                  <a:gd name="connsiteY37" fmla="*/ 1147 h 925138"/>
                  <a:gd name="connsiteX38" fmla="*/ 3206163 w 3505965"/>
                  <a:gd name="connsiteY38" fmla="*/ 36072 h 925138"/>
                  <a:gd name="connsiteX39" fmla="*/ 3206163 w 3505965"/>
                  <a:gd name="connsiteY39" fmla="*/ 121797 h 925138"/>
                  <a:gd name="connsiteX40" fmla="*/ 3269663 w 3505965"/>
                  <a:gd name="connsiteY40" fmla="*/ 217047 h 925138"/>
                  <a:gd name="connsiteX41" fmla="*/ 3228388 w 3505965"/>
                  <a:gd name="connsiteY41" fmla="*/ 258322 h 925138"/>
                  <a:gd name="connsiteX42" fmla="*/ 3142663 w 3505965"/>
                  <a:gd name="connsiteY42" fmla="*/ 226572 h 925138"/>
                  <a:gd name="connsiteX43" fmla="*/ 3015663 w 3505965"/>
                  <a:gd name="connsiteY43" fmla="*/ 102747 h 925138"/>
                  <a:gd name="connsiteX44" fmla="*/ 2910888 w 3505965"/>
                  <a:gd name="connsiteY44" fmla="*/ 83697 h 925138"/>
                  <a:gd name="connsiteX45" fmla="*/ 2904538 w 3505965"/>
                  <a:gd name="connsiteY45" fmla="*/ 147197 h 925138"/>
                  <a:gd name="connsiteX46" fmla="*/ 2952163 w 3505965"/>
                  <a:gd name="connsiteY46" fmla="*/ 236097 h 925138"/>
                  <a:gd name="connsiteX47" fmla="*/ 2910888 w 3505965"/>
                  <a:gd name="connsiteY47" fmla="*/ 290072 h 925138"/>
                  <a:gd name="connsiteX48" fmla="*/ 2815638 w 3505965"/>
                  <a:gd name="connsiteY48" fmla="*/ 232922 h 925138"/>
                  <a:gd name="connsiteX49" fmla="*/ 2710863 w 3505965"/>
                  <a:gd name="connsiteY49" fmla="*/ 140847 h 925138"/>
                  <a:gd name="connsiteX50" fmla="*/ 2536238 w 3505965"/>
                  <a:gd name="connsiteY50" fmla="*/ 166247 h 925138"/>
                  <a:gd name="connsiteX51" fmla="*/ 2402888 w 3505965"/>
                  <a:gd name="connsiteY51" fmla="*/ 217047 h 925138"/>
                  <a:gd name="connsiteX52" fmla="*/ 2418763 w 3505965"/>
                  <a:gd name="connsiteY52" fmla="*/ 328172 h 925138"/>
                  <a:gd name="connsiteX53" fmla="*/ 2396538 w 3505965"/>
                  <a:gd name="connsiteY53" fmla="*/ 426597 h 925138"/>
                  <a:gd name="connsiteX54" fmla="*/ 2339388 w 3505965"/>
                  <a:gd name="connsiteY54" fmla="*/ 429772 h 925138"/>
                  <a:gd name="connsiteX55" fmla="*/ 2294938 w 3505965"/>
                  <a:gd name="connsiteY55" fmla="*/ 324997 h 925138"/>
                  <a:gd name="connsiteX56" fmla="*/ 2231438 w 3505965"/>
                  <a:gd name="connsiteY56" fmla="*/ 210697 h 925138"/>
                  <a:gd name="connsiteX57" fmla="*/ 2129838 w 3505965"/>
                  <a:gd name="connsiteY57" fmla="*/ 201172 h 925138"/>
                  <a:gd name="connsiteX58" fmla="*/ 1920288 w 3505965"/>
                  <a:gd name="connsiteY58" fmla="*/ 226572 h 925138"/>
                  <a:gd name="connsiteX59" fmla="*/ 1898063 w 3505965"/>
                  <a:gd name="connsiteY59" fmla="*/ 296422 h 925138"/>
                  <a:gd name="connsiteX60" fmla="*/ 1920288 w 3505965"/>
                  <a:gd name="connsiteY60" fmla="*/ 436122 h 925138"/>
                  <a:gd name="connsiteX61" fmla="*/ 1863138 w 3505965"/>
                  <a:gd name="connsiteY61" fmla="*/ 505972 h 925138"/>
                  <a:gd name="connsiteX62" fmla="*/ 1783763 w 3505965"/>
                  <a:gd name="connsiteY62" fmla="*/ 369447 h 925138"/>
                  <a:gd name="connsiteX63" fmla="*/ 1707563 w 3505965"/>
                  <a:gd name="connsiteY63" fmla="*/ 267847 h 925138"/>
                  <a:gd name="connsiteX64" fmla="*/ 1513888 w 3505965"/>
                  <a:gd name="connsiteY64" fmla="*/ 261497 h 925138"/>
                  <a:gd name="connsiteX65" fmla="*/ 1288463 w 3505965"/>
                  <a:gd name="connsiteY65" fmla="*/ 283722 h 925138"/>
                  <a:gd name="connsiteX66" fmla="*/ 1202738 w 3505965"/>
                  <a:gd name="connsiteY66" fmla="*/ 366272 h 925138"/>
                  <a:gd name="connsiteX67" fmla="*/ 1183688 w 3505965"/>
                  <a:gd name="connsiteY67" fmla="*/ 528197 h 925138"/>
                  <a:gd name="connsiteX68" fmla="*/ 1126538 w 3505965"/>
                  <a:gd name="connsiteY68" fmla="*/ 566297 h 925138"/>
                  <a:gd name="connsiteX69" fmla="*/ 1075738 w 3505965"/>
                  <a:gd name="connsiteY69" fmla="*/ 480572 h 925138"/>
                  <a:gd name="connsiteX70" fmla="*/ 1047163 w 3505965"/>
                  <a:gd name="connsiteY70" fmla="*/ 302772 h 925138"/>
                  <a:gd name="connsiteX71" fmla="*/ 948738 w 3505965"/>
                  <a:gd name="connsiteY71" fmla="*/ 213872 h 925138"/>
                  <a:gd name="connsiteX72" fmla="*/ 875713 w 3505965"/>
                  <a:gd name="connsiteY72" fmla="*/ 309122 h 925138"/>
                  <a:gd name="connsiteX73" fmla="*/ 786813 w 3505965"/>
                  <a:gd name="connsiteY73" fmla="*/ 372622 h 925138"/>
                  <a:gd name="connsiteX74" fmla="*/ 751888 w 3505965"/>
                  <a:gd name="connsiteY74" fmla="*/ 328172 h 925138"/>
                  <a:gd name="connsiteX75" fmla="*/ 732838 w 3505965"/>
                  <a:gd name="connsiteY75" fmla="*/ 204347 h 925138"/>
                  <a:gd name="connsiteX76" fmla="*/ 637588 w 3505965"/>
                  <a:gd name="connsiteY76" fmla="*/ 188472 h 925138"/>
                  <a:gd name="connsiteX77" fmla="*/ 485188 w 3505965"/>
                  <a:gd name="connsiteY77" fmla="*/ 274197 h 925138"/>
                  <a:gd name="connsiteX78" fmla="*/ 377238 w 3505965"/>
                  <a:gd name="connsiteY78" fmla="*/ 398022 h 925138"/>
                  <a:gd name="connsiteX79" fmla="*/ 316913 w 3505965"/>
                  <a:gd name="connsiteY79" fmla="*/ 369447 h 925138"/>
                  <a:gd name="connsiteX80" fmla="*/ 329613 w 3505965"/>
                  <a:gd name="connsiteY80" fmla="*/ 245622 h 925138"/>
                  <a:gd name="connsiteX81" fmla="*/ 291513 w 3505965"/>
                  <a:gd name="connsiteY81" fmla="*/ 182122 h 925138"/>
                  <a:gd name="connsiteX82" fmla="*/ 91488 w 3505965"/>
                  <a:gd name="connsiteY82" fmla="*/ 274197 h 925138"/>
                  <a:gd name="connsiteX83" fmla="*/ 5763 w 3505965"/>
                  <a:gd name="connsiteY83" fmla="*/ 391672 h 925138"/>
                  <a:gd name="connsiteX84" fmla="*/ 24813 w 3505965"/>
                  <a:gd name="connsiteY84" fmla="*/ 502797 h 925138"/>
                  <a:gd name="connsiteX85" fmla="*/ 161338 w 3505965"/>
                  <a:gd name="connsiteY85" fmla="*/ 474222 h 925138"/>
                  <a:gd name="connsiteX86" fmla="*/ 167688 w 3505965"/>
                  <a:gd name="connsiteY86" fmla="*/ 518672 h 925138"/>
                  <a:gd name="connsiteX87" fmla="*/ 189913 w 3505965"/>
                  <a:gd name="connsiteY87" fmla="*/ 652022 h 925138"/>
                  <a:gd name="connsiteX88" fmla="*/ 374063 w 3505965"/>
                  <a:gd name="connsiteY88" fmla="*/ 677422 h 925138"/>
                  <a:gd name="connsiteX89" fmla="*/ 488363 w 3505965"/>
                  <a:gd name="connsiteY89" fmla="*/ 534547 h 925138"/>
                  <a:gd name="connsiteX90" fmla="*/ 609013 w 3505965"/>
                  <a:gd name="connsiteY90" fmla="*/ 391672 h 925138"/>
                  <a:gd name="connsiteX91" fmla="*/ 694738 w 3505965"/>
                  <a:gd name="connsiteY91" fmla="*/ 429772 h 925138"/>
                  <a:gd name="connsiteX92" fmla="*/ 640763 w 3505965"/>
                  <a:gd name="connsiteY92" fmla="*/ 563122 h 925138"/>
                  <a:gd name="connsiteX93" fmla="*/ 545513 w 3505965"/>
                  <a:gd name="connsiteY93" fmla="*/ 674247 h 925138"/>
                  <a:gd name="connsiteX94" fmla="*/ 564563 w 3505965"/>
                  <a:gd name="connsiteY94" fmla="*/ 769497 h 925138"/>
                  <a:gd name="connsiteX95" fmla="*/ 720138 w 3505965"/>
                  <a:gd name="connsiteY95" fmla="*/ 788547 h 925138"/>
                  <a:gd name="connsiteX96" fmla="*/ 853488 w 3505965"/>
                  <a:gd name="connsiteY96" fmla="*/ 725047 h 925138"/>
                  <a:gd name="connsiteX97" fmla="*/ 891588 w 3505965"/>
                  <a:gd name="connsiteY97" fmla="*/ 588522 h 925138"/>
                  <a:gd name="connsiteX98" fmla="*/ 958263 w 3505965"/>
                  <a:gd name="connsiteY98" fmla="*/ 547247 h 925138"/>
                  <a:gd name="connsiteX99" fmla="*/ 999538 w 3505965"/>
                  <a:gd name="connsiteY99" fmla="*/ 623447 h 925138"/>
                  <a:gd name="connsiteX100" fmla="*/ 1005888 w 3505965"/>
                  <a:gd name="connsiteY100" fmla="*/ 772672 h 925138"/>
                  <a:gd name="connsiteX101" fmla="*/ 1091613 w 3505965"/>
                  <a:gd name="connsiteY101" fmla="*/ 842522 h 925138"/>
                  <a:gd name="connsiteX102" fmla="*/ 1199563 w 3505965"/>
                  <a:gd name="connsiteY102" fmla="*/ 855222 h 925138"/>
                  <a:gd name="connsiteX0" fmla="*/ 1199563 w 3505965"/>
                  <a:gd name="connsiteY0" fmla="*/ 855222 h 925138"/>
                  <a:gd name="connsiteX1" fmla="*/ 1371013 w 3505965"/>
                  <a:gd name="connsiteY1" fmla="*/ 845697 h 925138"/>
                  <a:gd name="connsiteX2" fmla="*/ 1428163 w 3505965"/>
                  <a:gd name="connsiteY2" fmla="*/ 782197 h 925138"/>
                  <a:gd name="connsiteX3" fmla="*/ 1421813 w 3505965"/>
                  <a:gd name="connsiteY3" fmla="*/ 585347 h 925138"/>
                  <a:gd name="connsiteX4" fmla="*/ 1459913 w 3505965"/>
                  <a:gd name="connsiteY4" fmla="*/ 451997 h 925138"/>
                  <a:gd name="connsiteX5" fmla="*/ 1526588 w 3505965"/>
                  <a:gd name="connsiteY5" fmla="*/ 420247 h 925138"/>
                  <a:gd name="connsiteX6" fmla="*/ 1599613 w 3505965"/>
                  <a:gd name="connsiteY6" fmla="*/ 515497 h 925138"/>
                  <a:gd name="connsiteX7" fmla="*/ 1650413 w 3505965"/>
                  <a:gd name="connsiteY7" fmla="*/ 782197 h 925138"/>
                  <a:gd name="connsiteX8" fmla="*/ 1783763 w 3505965"/>
                  <a:gd name="connsiteY8" fmla="*/ 890147 h 925138"/>
                  <a:gd name="connsiteX9" fmla="*/ 2037763 w 3505965"/>
                  <a:gd name="connsiteY9" fmla="*/ 925072 h 925138"/>
                  <a:gd name="connsiteX10" fmla="*/ 2231438 w 3505965"/>
                  <a:gd name="connsiteY10" fmla="*/ 896497 h 925138"/>
                  <a:gd name="connsiteX11" fmla="*/ 2326688 w 3505965"/>
                  <a:gd name="connsiteY11" fmla="*/ 817122 h 925138"/>
                  <a:gd name="connsiteX12" fmla="*/ 2240963 w 3505965"/>
                  <a:gd name="connsiteY12" fmla="*/ 677422 h 925138"/>
                  <a:gd name="connsiteX13" fmla="*/ 2174288 w 3505965"/>
                  <a:gd name="connsiteY13" fmla="*/ 559947 h 925138"/>
                  <a:gd name="connsiteX14" fmla="*/ 2228263 w 3505965"/>
                  <a:gd name="connsiteY14" fmla="*/ 505972 h 925138"/>
                  <a:gd name="connsiteX15" fmla="*/ 2361613 w 3505965"/>
                  <a:gd name="connsiteY15" fmla="*/ 582172 h 925138"/>
                  <a:gd name="connsiteX16" fmla="*/ 2463213 w 3505965"/>
                  <a:gd name="connsiteY16" fmla="*/ 725047 h 925138"/>
                  <a:gd name="connsiteX17" fmla="*/ 2558463 w 3505965"/>
                  <a:gd name="connsiteY17" fmla="*/ 804422 h 925138"/>
                  <a:gd name="connsiteX18" fmla="*/ 2726738 w 3505965"/>
                  <a:gd name="connsiteY18" fmla="*/ 779022 h 925138"/>
                  <a:gd name="connsiteX19" fmla="*/ 2787063 w 3505965"/>
                  <a:gd name="connsiteY19" fmla="*/ 671072 h 925138"/>
                  <a:gd name="connsiteX20" fmla="*/ 2745788 w 3505965"/>
                  <a:gd name="connsiteY20" fmla="*/ 559947 h 925138"/>
                  <a:gd name="connsiteX21" fmla="*/ 2628313 w 3505965"/>
                  <a:gd name="connsiteY21" fmla="*/ 458347 h 925138"/>
                  <a:gd name="connsiteX22" fmla="*/ 2571163 w 3505965"/>
                  <a:gd name="connsiteY22" fmla="*/ 356747 h 925138"/>
                  <a:gd name="connsiteX23" fmla="*/ 2580688 w 3505965"/>
                  <a:gd name="connsiteY23" fmla="*/ 312297 h 925138"/>
                  <a:gd name="connsiteX24" fmla="*/ 2736263 w 3505965"/>
                  <a:gd name="connsiteY24" fmla="*/ 398022 h 925138"/>
                  <a:gd name="connsiteX25" fmla="*/ 2853738 w 3505965"/>
                  <a:gd name="connsiteY25" fmla="*/ 556772 h 925138"/>
                  <a:gd name="connsiteX26" fmla="*/ 2958513 w 3505965"/>
                  <a:gd name="connsiteY26" fmla="*/ 696472 h 925138"/>
                  <a:gd name="connsiteX27" fmla="*/ 3082338 w 3505965"/>
                  <a:gd name="connsiteY27" fmla="*/ 683772 h 925138"/>
                  <a:gd name="connsiteX28" fmla="*/ 3228388 w 3505965"/>
                  <a:gd name="connsiteY28" fmla="*/ 588522 h 925138"/>
                  <a:gd name="connsiteX29" fmla="*/ 3234738 w 3505965"/>
                  <a:gd name="connsiteY29" fmla="*/ 515497 h 925138"/>
                  <a:gd name="connsiteX30" fmla="*/ 3117263 w 3505965"/>
                  <a:gd name="connsiteY30" fmla="*/ 436122 h 925138"/>
                  <a:gd name="connsiteX31" fmla="*/ 3095038 w 3505965"/>
                  <a:gd name="connsiteY31" fmla="*/ 369447 h 925138"/>
                  <a:gd name="connsiteX32" fmla="*/ 3202988 w 3505965"/>
                  <a:gd name="connsiteY32" fmla="*/ 356747 h 925138"/>
                  <a:gd name="connsiteX33" fmla="*/ 3323638 w 3505965"/>
                  <a:gd name="connsiteY33" fmla="*/ 413897 h 925138"/>
                  <a:gd name="connsiteX34" fmla="*/ 3441113 w 3505965"/>
                  <a:gd name="connsiteY34" fmla="*/ 398022 h 925138"/>
                  <a:gd name="connsiteX35" fmla="*/ 3504613 w 3505965"/>
                  <a:gd name="connsiteY35" fmla="*/ 280547 h 925138"/>
                  <a:gd name="connsiteX36" fmla="*/ 3383963 w 3505965"/>
                  <a:gd name="connsiteY36" fmla="*/ 74172 h 925138"/>
                  <a:gd name="connsiteX37" fmla="*/ 3269663 w 3505965"/>
                  <a:gd name="connsiteY37" fmla="*/ 1147 h 925138"/>
                  <a:gd name="connsiteX38" fmla="*/ 3206163 w 3505965"/>
                  <a:gd name="connsiteY38" fmla="*/ 36072 h 925138"/>
                  <a:gd name="connsiteX39" fmla="*/ 3206163 w 3505965"/>
                  <a:gd name="connsiteY39" fmla="*/ 121797 h 925138"/>
                  <a:gd name="connsiteX40" fmla="*/ 3269663 w 3505965"/>
                  <a:gd name="connsiteY40" fmla="*/ 217047 h 925138"/>
                  <a:gd name="connsiteX41" fmla="*/ 3228388 w 3505965"/>
                  <a:gd name="connsiteY41" fmla="*/ 258322 h 925138"/>
                  <a:gd name="connsiteX42" fmla="*/ 3142663 w 3505965"/>
                  <a:gd name="connsiteY42" fmla="*/ 226572 h 925138"/>
                  <a:gd name="connsiteX43" fmla="*/ 3015663 w 3505965"/>
                  <a:gd name="connsiteY43" fmla="*/ 102747 h 925138"/>
                  <a:gd name="connsiteX44" fmla="*/ 2910888 w 3505965"/>
                  <a:gd name="connsiteY44" fmla="*/ 83697 h 925138"/>
                  <a:gd name="connsiteX45" fmla="*/ 2904538 w 3505965"/>
                  <a:gd name="connsiteY45" fmla="*/ 147197 h 925138"/>
                  <a:gd name="connsiteX46" fmla="*/ 2952163 w 3505965"/>
                  <a:gd name="connsiteY46" fmla="*/ 236097 h 925138"/>
                  <a:gd name="connsiteX47" fmla="*/ 2910888 w 3505965"/>
                  <a:gd name="connsiteY47" fmla="*/ 290072 h 925138"/>
                  <a:gd name="connsiteX48" fmla="*/ 2815638 w 3505965"/>
                  <a:gd name="connsiteY48" fmla="*/ 232922 h 925138"/>
                  <a:gd name="connsiteX49" fmla="*/ 2710863 w 3505965"/>
                  <a:gd name="connsiteY49" fmla="*/ 140847 h 925138"/>
                  <a:gd name="connsiteX50" fmla="*/ 2536238 w 3505965"/>
                  <a:gd name="connsiteY50" fmla="*/ 166247 h 925138"/>
                  <a:gd name="connsiteX51" fmla="*/ 2402888 w 3505965"/>
                  <a:gd name="connsiteY51" fmla="*/ 217047 h 925138"/>
                  <a:gd name="connsiteX52" fmla="*/ 2418763 w 3505965"/>
                  <a:gd name="connsiteY52" fmla="*/ 328172 h 925138"/>
                  <a:gd name="connsiteX53" fmla="*/ 2396538 w 3505965"/>
                  <a:gd name="connsiteY53" fmla="*/ 426597 h 925138"/>
                  <a:gd name="connsiteX54" fmla="*/ 2339388 w 3505965"/>
                  <a:gd name="connsiteY54" fmla="*/ 429772 h 925138"/>
                  <a:gd name="connsiteX55" fmla="*/ 2294938 w 3505965"/>
                  <a:gd name="connsiteY55" fmla="*/ 324997 h 925138"/>
                  <a:gd name="connsiteX56" fmla="*/ 2231438 w 3505965"/>
                  <a:gd name="connsiteY56" fmla="*/ 210697 h 925138"/>
                  <a:gd name="connsiteX57" fmla="*/ 2129838 w 3505965"/>
                  <a:gd name="connsiteY57" fmla="*/ 201172 h 925138"/>
                  <a:gd name="connsiteX58" fmla="*/ 1920288 w 3505965"/>
                  <a:gd name="connsiteY58" fmla="*/ 226572 h 925138"/>
                  <a:gd name="connsiteX59" fmla="*/ 1898063 w 3505965"/>
                  <a:gd name="connsiteY59" fmla="*/ 296422 h 925138"/>
                  <a:gd name="connsiteX60" fmla="*/ 1920288 w 3505965"/>
                  <a:gd name="connsiteY60" fmla="*/ 436122 h 925138"/>
                  <a:gd name="connsiteX61" fmla="*/ 1863138 w 3505965"/>
                  <a:gd name="connsiteY61" fmla="*/ 505972 h 925138"/>
                  <a:gd name="connsiteX62" fmla="*/ 1783763 w 3505965"/>
                  <a:gd name="connsiteY62" fmla="*/ 369447 h 925138"/>
                  <a:gd name="connsiteX63" fmla="*/ 1707563 w 3505965"/>
                  <a:gd name="connsiteY63" fmla="*/ 267847 h 925138"/>
                  <a:gd name="connsiteX64" fmla="*/ 1513888 w 3505965"/>
                  <a:gd name="connsiteY64" fmla="*/ 261497 h 925138"/>
                  <a:gd name="connsiteX65" fmla="*/ 1288463 w 3505965"/>
                  <a:gd name="connsiteY65" fmla="*/ 283722 h 925138"/>
                  <a:gd name="connsiteX66" fmla="*/ 1202738 w 3505965"/>
                  <a:gd name="connsiteY66" fmla="*/ 366272 h 925138"/>
                  <a:gd name="connsiteX67" fmla="*/ 1183688 w 3505965"/>
                  <a:gd name="connsiteY67" fmla="*/ 528197 h 925138"/>
                  <a:gd name="connsiteX68" fmla="*/ 1126538 w 3505965"/>
                  <a:gd name="connsiteY68" fmla="*/ 566297 h 925138"/>
                  <a:gd name="connsiteX69" fmla="*/ 1075738 w 3505965"/>
                  <a:gd name="connsiteY69" fmla="*/ 480572 h 925138"/>
                  <a:gd name="connsiteX70" fmla="*/ 1047163 w 3505965"/>
                  <a:gd name="connsiteY70" fmla="*/ 302772 h 925138"/>
                  <a:gd name="connsiteX71" fmla="*/ 948738 w 3505965"/>
                  <a:gd name="connsiteY71" fmla="*/ 213872 h 925138"/>
                  <a:gd name="connsiteX72" fmla="*/ 875713 w 3505965"/>
                  <a:gd name="connsiteY72" fmla="*/ 309122 h 925138"/>
                  <a:gd name="connsiteX73" fmla="*/ 786813 w 3505965"/>
                  <a:gd name="connsiteY73" fmla="*/ 372622 h 925138"/>
                  <a:gd name="connsiteX74" fmla="*/ 751888 w 3505965"/>
                  <a:gd name="connsiteY74" fmla="*/ 328172 h 925138"/>
                  <a:gd name="connsiteX75" fmla="*/ 732838 w 3505965"/>
                  <a:gd name="connsiteY75" fmla="*/ 204347 h 925138"/>
                  <a:gd name="connsiteX76" fmla="*/ 637588 w 3505965"/>
                  <a:gd name="connsiteY76" fmla="*/ 188472 h 925138"/>
                  <a:gd name="connsiteX77" fmla="*/ 485188 w 3505965"/>
                  <a:gd name="connsiteY77" fmla="*/ 274197 h 925138"/>
                  <a:gd name="connsiteX78" fmla="*/ 377238 w 3505965"/>
                  <a:gd name="connsiteY78" fmla="*/ 398022 h 925138"/>
                  <a:gd name="connsiteX79" fmla="*/ 316913 w 3505965"/>
                  <a:gd name="connsiteY79" fmla="*/ 369447 h 925138"/>
                  <a:gd name="connsiteX80" fmla="*/ 329613 w 3505965"/>
                  <a:gd name="connsiteY80" fmla="*/ 245622 h 925138"/>
                  <a:gd name="connsiteX81" fmla="*/ 291513 w 3505965"/>
                  <a:gd name="connsiteY81" fmla="*/ 182122 h 925138"/>
                  <a:gd name="connsiteX82" fmla="*/ 91488 w 3505965"/>
                  <a:gd name="connsiteY82" fmla="*/ 274197 h 925138"/>
                  <a:gd name="connsiteX83" fmla="*/ 5763 w 3505965"/>
                  <a:gd name="connsiteY83" fmla="*/ 391672 h 925138"/>
                  <a:gd name="connsiteX84" fmla="*/ 24813 w 3505965"/>
                  <a:gd name="connsiteY84" fmla="*/ 502797 h 925138"/>
                  <a:gd name="connsiteX85" fmla="*/ 161338 w 3505965"/>
                  <a:gd name="connsiteY85" fmla="*/ 474222 h 925138"/>
                  <a:gd name="connsiteX86" fmla="*/ 174832 w 3505965"/>
                  <a:gd name="connsiteY86" fmla="*/ 547247 h 925138"/>
                  <a:gd name="connsiteX87" fmla="*/ 189913 w 3505965"/>
                  <a:gd name="connsiteY87" fmla="*/ 652022 h 925138"/>
                  <a:gd name="connsiteX88" fmla="*/ 374063 w 3505965"/>
                  <a:gd name="connsiteY88" fmla="*/ 677422 h 925138"/>
                  <a:gd name="connsiteX89" fmla="*/ 488363 w 3505965"/>
                  <a:gd name="connsiteY89" fmla="*/ 534547 h 925138"/>
                  <a:gd name="connsiteX90" fmla="*/ 609013 w 3505965"/>
                  <a:gd name="connsiteY90" fmla="*/ 391672 h 925138"/>
                  <a:gd name="connsiteX91" fmla="*/ 694738 w 3505965"/>
                  <a:gd name="connsiteY91" fmla="*/ 429772 h 925138"/>
                  <a:gd name="connsiteX92" fmla="*/ 640763 w 3505965"/>
                  <a:gd name="connsiteY92" fmla="*/ 563122 h 925138"/>
                  <a:gd name="connsiteX93" fmla="*/ 545513 w 3505965"/>
                  <a:gd name="connsiteY93" fmla="*/ 674247 h 925138"/>
                  <a:gd name="connsiteX94" fmla="*/ 564563 w 3505965"/>
                  <a:gd name="connsiteY94" fmla="*/ 769497 h 925138"/>
                  <a:gd name="connsiteX95" fmla="*/ 720138 w 3505965"/>
                  <a:gd name="connsiteY95" fmla="*/ 788547 h 925138"/>
                  <a:gd name="connsiteX96" fmla="*/ 853488 w 3505965"/>
                  <a:gd name="connsiteY96" fmla="*/ 725047 h 925138"/>
                  <a:gd name="connsiteX97" fmla="*/ 891588 w 3505965"/>
                  <a:gd name="connsiteY97" fmla="*/ 588522 h 925138"/>
                  <a:gd name="connsiteX98" fmla="*/ 958263 w 3505965"/>
                  <a:gd name="connsiteY98" fmla="*/ 547247 h 925138"/>
                  <a:gd name="connsiteX99" fmla="*/ 999538 w 3505965"/>
                  <a:gd name="connsiteY99" fmla="*/ 623447 h 925138"/>
                  <a:gd name="connsiteX100" fmla="*/ 1005888 w 3505965"/>
                  <a:gd name="connsiteY100" fmla="*/ 772672 h 925138"/>
                  <a:gd name="connsiteX101" fmla="*/ 1091613 w 3505965"/>
                  <a:gd name="connsiteY101" fmla="*/ 842522 h 925138"/>
                  <a:gd name="connsiteX102" fmla="*/ 1199563 w 3505965"/>
                  <a:gd name="connsiteY102" fmla="*/ 855222 h 925138"/>
                  <a:gd name="connsiteX0" fmla="*/ 1199563 w 3505965"/>
                  <a:gd name="connsiteY0" fmla="*/ 855222 h 925138"/>
                  <a:gd name="connsiteX1" fmla="*/ 1371013 w 3505965"/>
                  <a:gd name="connsiteY1" fmla="*/ 845697 h 925138"/>
                  <a:gd name="connsiteX2" fmla="*/ 1428163 w 3505965"/>
                  <a:gd name="connsiteY2" fmla="*/ 782197 h 925138"/>
                  <a:gd name="connsiteX3" fmla="*/ 1421813 w 3505965"/>
                  <a:gd name="connsiteY3" fmla="*/ 585347 h 925138"/>
                  <a:gd name="connsiteX4" fmla="*/ 1459913 w 3505965"/>
                  <a:gd name="connsiteY4" fmla="*/ 451997 h 925138"/>
                  <a:gd name="connsiteX5" fmla="*/ 1526588 w 3505965"/>
                  <a:gd name="connsiteY5" fmla="*/ 420247 h 925138"/>
                  <a:gd name="connsiteX6" fmla="*/ 1599613 w 3505965"/>
                  <a:gd name="connsiteY6" fmla="*/ 515497 h 925138"/>
                  <a:gd name="connsiteX7" fmla="*/ 1650413 w 3505965"/>
                  <a:gd name="connsiteY7" fmla="*/ 782197 h 925138"/>
                  <a:gd name="connsiteX8" fmla="*/ 1783763 w 3505965"/>
                  <a:gd name="connsiteY8" fmla="*/ 890147 h 925138"/>
                  <a:gd name="connsiteX9" fmla="*/ 2037763 w 3505965"/>
                  <a:gd name="connsiteY9" fmla="*/ 925072 h 925138"/>
                  <a:gd name="connsiteX10" fmla="*/ 2231438 w 3505965"/>
                  <a:gd name="connsiteY10" fmla="*/ 896497 h 925138"/>
                  <a:gd name="connsiteX11" fmla="*/ 2326688 w 3505965"/>
                  <a:gd name="connsiteY11" fmla="*/ 817122 h 925138"/>
                  <a:gd name="connsiteX12" fmla="*/ 2240963 w 3505965"/>
                  <a:gd name="connsiteY12" fmla="*/ 677422 h 925138"/>
                  <a:gd name="connsiteX13" fmla="*/ 2174288 w 3505965"/>
                  <a:gd name="connsiteY13" fmla="*/ 559947 h 925138"/>
                  <a:gd name="connsiteX14" fmla="*/ 2228263 w 3505965"/>
                  <a:gd name="connsiteY14" fmla="*/ 505972 h 925138"/>
                  <a:gd name="connsiteX15" fmla="*/ 2361613 w 3505965"/>
                  <a:gd name="connsiteY15" fmla="*/ 582172 h 925138"/>
                  <a:gd name="connsiteX16" fmla="*/ 2463213 w 3505965"/>
                  <a:gd name="connsiteY16" fmla="*/ 725047 h 925138"/>
                  <a:gd name="connsiteX17" fmla="*/ 2558463 w 3505965"/>
                  <a:gd name="connsiteY17" fmla="*/ 804422 h 925138"/>
                  <a:gd name="connsiteX18" fmla="*/ 2726738 w 3505965"/>
                  <a:gd name="connsiteY18" fmla="*/ 779022 h 925138"/>
                  <a:gd name="connsiteX19" fmla="*/ 2787063 w 3505965"/>
                  <a:gd name="connsiteY19" fmla="*/ 671072 h 925138"/>
                  <a:gd name="connsiteX20" fmla="*/ 2745788 w 3505965"/>
                  <a:gd name="connsiteY20" fmla="*/ 559947 h 925138"/>
                  <a:gd name="connsiteX21" fmla="*/ 2628313 w 3505965"/>
                  <a:gd name="connsiteY21" fmla="*/ 458347 h 925138"/>
                  <a:gd name="connsiteX22" fmla="*/ 2571163 w 3505965"/>
                  <a:gd name="connsiteY22" fmla="*/ 356747 h 925138"/>
                  <a:gd name="connsiteX23" fmla="*/ 2580688 w 3505965"/>
                  <a:gd name="connsiteY23" fmla="*/ 312297 h 925138"/>
                  <a:gd name="connsiteX24" fmla="*/ 2736263 w 3505965"/>
                  <a:gd name="connsiteY24" fmla="*/ 398022 h 925138"/>
                  <a:gd name="connsiteX25" fmla="*/ 2853738 w 3505965"/>
                  <a:gd name="connsiteY25" fmla="*/ 556772 h 925138"/>
                  <a:gd name="connsiteX26" fmla="*/ 2958513 w 3505965"/>
                  <a:gd name="connsiteY26" fmla="*/ 696472 h 925138"/>
                  <a:gd name="connsiteX27" fmla="*/ 3082338 w 3505965"/>
                  <a:gd name="connsiteY27" fmla="*/ 683772 h 925138"/>
                  <a:gd name="connsiteX28" fmla="*/ 3228388 w 3505965"/>
                  <a:gd name="connsiteY28" fmla="*/ 588522 h 925138"/>
                  <a:gd name="connsiteX29" fmla="*/ 3234738 w 3505965"/>
                  <a:gd name="connsiteY29" fmla="*/ 515497 h 925138"/>
                  <a:gd name="connsiteX30" fmla="*/ 3117263 w 3505965"/>
                  <a:gd name="connsiteY30" fmla="*/ 436122 h 925138"/>
                  <a:gd name="connsiteX31" fmla="*/ 3095038 w 3505965"/>
                  <a:gd name="connsiteY31" fmla="*/ 369447 h 925138"/>
                  <a:gd name="connsiteX32" fmla="*/ 3202988 w 3505965"/>
                  <a:gd name="connsiteY32" fmla="*/ 356747 h 925138"/>
                  <a:gd name="connsiteX33" fmla="*/ 3323638 w 3505965"/>
                  <a:gd name="connsiteY33" fmla="*/ 413897 h 925138"/>
                  <a:gd name="connsiteX34" fmla="*/ 3441113 w 3505965"/>
                  <a:gd name="connsiteY34" fmla="*/ 398022 h 925138"/>
                  <a:gd name="connsiteX35" fmla="*/ 3504613 w 3505965"/>
                  <a:gd name="connsiteY35" fmla="*/ 280547 h 925138"/>
                  <a:gd name="connsiteX36" fmla="*/ 3383963 w 3505965"/>
                  <a:gd name="connsiteY36" fmla="*/ 74172 h 925138"/>
                  <a:gd name="connsiteX37" fmla="*/ 3269663 w 3505965"/>
                  <a:gd name="connsiteY37" fmla="*/ 1147 h 925138"/>
                  <a:gd name="connsiteX38" fmla="*/ 3206163 w 3505965"/>
                  <a:gd name="connsiteY38" fmla="*/ 36072 h 925138"/>
                  <a:gd name="connsiteX39" fmla="*/ 3206163 w 3505965"/>
                  <a:gd name="connsiteY39" fmla="*/ 121797 h 925138"/>
                  <a:gd name="connsiteX40" fmla="*/ 3269663 w 3505965"/>
                  <a:gd name="connsiteY40" fmla="*/ 217047 h 925138"/>
                  <a:gd name="connsiteX41" fmla="*/ 3228388 w 3505965"/>
                  <a:gd name="connsiteY41" fmla="*/ 258322 h 925138"/>
                  <a:gd name="connsiteX42" fmla="*/ 3142663 w 3505965"/>
                  <a:gd name="connsiteY42" fmla="*/ 226572 h 925138"/>
                  <a:gd name="connsiteX43" fmla="*/ 3015663 w 3505965"/>
                  <a:gd name="connsiteY43" fmla="*/ 102747 h 925138"/>
                  <a:gd name="connsiteX44" fmla="*/ 2910888 w 3505965"/>
                  <a:gd name="connsiteY44" fmla="*/ 83697 h 925138"/>
                  <a:gd name="connsiteX45" fmla="*/ 2904538 w 3505965"/>
                  <a:gd name="connsiteY45" fmla="*/ 147197 h 925138"/>
                  <a:gd name="connsiteX46" fmla="*/ 2952163 w 3505965"/>
                  <a:gd name="connsiteY46" fmla="*/ 236097 h 925138"/>
                  <a:gd name="connsiteX47" fmla="*/ 2910888 w 3505965"/>
                  <a:gd name="connsiteY47" fmla="*/ 290072 h 925138"/>
                  <a:gd name="connsiteX48" fmla="*/ 2815638 w 3505965"/>
                  <a:gd name="connsiteY48" fmla="*/ 232922 h 925138"/>
                  <a:gd name="connsiteX49" fmla="*/ 2710863 w 3505965"/>
                  <a:gd name="connsiteY49" fmla="*/ 140847 h 925138"/>
                  <a:gd name="connsiteX50" fmla="*/ 2536238 w 3505965"/>
                  <a:gd name="connsiteY50" fmla="*/ 166247 h 925138"/>
                  <a:gd name="connsiteX51" fmla="*/ 2402888 w 3505965"/>
                  <a:gd name="connsiteY51" fmla="*/ 217047 h 925138"/>
                  <a:gd name="connsiteX52" fmla="*/ 2418763 w 3505965"/>
                  <a:gd name="connsiteY52" fmla="*/ 328172 h 925138"/>
                  <a:gd name="connsiteX53" fmla="*/ 2396538 w 3505965"/>
                  <a:gd name="connsiteY53" fmla="*/ 426597 h 925138"/>
                  <a:gd name="connsiteX54" fmla="*/ 2339388 w 3505965"/>
                  <a:gd name="connsiteY54" fmla="*/ 429772 h 925138"/>
                  <a:gd name="connsiteX55" fmla="*/ 2294938 w 3505965"/>
                  <a:gd name="connsiteY55" fmla="*/ 324997 h 925138"/>
                  <a:gd name="connsiteX56" fmla="*/ 2231438 w 3505965"/>
                  <a:gd name="connsiteY56" fmla="*/ 210697 h 925138"/>
                  <a:gd name="connsiteX57" fmla="*/ 2129838 w 3505965"/>
                  <a:gd name="connsiteY57" fmla="*/ 201172 h 925138"/>
                  <a:gd name="connsiteX58" fmla="*/ 1920288 w 3505965"/>
                  <a:gd name="connsiteY58" fmla="*/ 226572 h 925138"/>
                  <a:gd name="connsiteX59" fmla="*/ 1898063 w 3505965"/>
                  <a:gd name="connsiteY59" fmla="*/ 296422 h 925138"/>
                  <a:gd name="connsiteX60" fmla="*/ 1920288 w 3505965"/>
                  <a:gd name="connsiteY60" fmla="*/ 436122 h 925138"/>
                  <a:gd name="connsiteX61" fmla="*/ 1863138 w 3505965"/>
                  <a:gd name="connsiteY61" fmla="*/ 505972 h 925138"/>
                  <a:gd name="connsiteX62" fmla="*/ 1783763 w 3505965"/>
                  <a:gd name="connsiteY62" fmla="*/ 369447 h 925138"/>
                  <a:gd name="connsiteX63" fmla="*/ 1707563 w 3505965"/>
                  <a:gd name="connsiteY63" fmla="*/ 267847 h 925138"/>
                  <a:gd name="connsiteX64" fmla="*/ 1513888 w 3505965"/>
                  <a:gd name="connsiteY64" fmla="*/ 261497 h 925138"/>
                  <a:gd name="connsiteX65" fmla="*/ 1288463 w 3505965"/>
                  <a:gd name="connsiteY65" fmla="*/ 283722 h 925138"/>
                  <a:gd name="connsiteX66" fmla="*/ 1202738 w 3505965"/>
                  <a:gd name="connsiteY66" fmla="*/ 366272 h 925138"/>
                  <a:gd name="connsiteX67" fmla="*/ 1183688 w 3505965"/>
                  <a:gd name="connsiteY67" fmla="*/ 528197 h 925138"/>
                  <a:gd name="connsiteX68" fmla="*/ 1126538 w 3505965"/>
                  <a:gd name="connsiteY68" fmla="*/ 566297 h 925138"/>
                  <a:gd name="connsiteX69" fmla="*/ 1075738 w 3505965"/>
                  <a:gd name="connsiteY69" fmla="*/ 480572 h 925138"/>
                  <a:gd name="connsiteX70" fmla="*/ 1047163 w 3505965"/>
                  <a:gd name="connsiteY70" fmla="*/ 302772 h 925138"/>
                  <a:gd name="connsiteX71" fmla="*/ 948738 w 3505965"/>
                  <a:gd name="connsiteY71" fmla="*/ 213872 h 925138"/>
                  <a:gd name="connsiteX72" fmla="*/ 875713 w 3505965"/>
                  <a:gd name="connsiteY72" fmla="*/ 309122 h 925138"/>
                  <a:gd name="connsiteX73" fmla="*/ 786813 w 3505965"/>
                  <a:gd name="connsiteY73" fmla="*/ 372622 h 925138"/>
                  <a:gd name="connsiteX74" fmla="*/ 751888 w 3505965"/>
                  <a:gd name="connsiteY74" fmla="*/ 328172 h 925138"/>
                  <a:gd name="connsiteX75" fmla="*/ 732838 w 3505965"/>
                  <a:gd name="connsiteY75" fmla="*/ 204347 h 925138"/>
                  <a:gd name="connsiteX76" fmla="*/ 637588 w 3505965"/>
                  <a:gd name="connsiteY76" fmla="*/ 188472 h 925138"/>
                  <a:gd name="connsiteX77" fmla="*/ 485188 w 3505965"/>
                  <a:gd name="connsiteY77" fmla="*/ 274197 h 925138"/>
                  <a:gd name="connsiteX78" fmla="*/ 377238 w 3505965"/>
                  <a:gd name="connsiteY78" fmla="*/ 398022 h 925138"/>
                  <a:gd name="connsiteX79" fmla="*/ 316913 w 3505965"/>
                  <a:gd name="connsiteY79" fmla="*/ 369447 h 925138"/>
                  <a:gd name="connsiteX80" fmla="*/ 329613 w 3505965"/>
                  <a:gd name="connsiteY80" fmla="*/ 245622 h 925138"/>
                  <a:gd name="connsiteX81" fmla="*/ 291513 w 3505965"/>
                  <a:gd name="connsiteY81" fmla="*/ 182122 h 925138"/>
                  <a:gd name="connsiteX82" fmla="*/ 91488 w 3505965"/>
                  <a:gd name="connsiteY82" fmla="*/ 274197 h 925138"/>
                  <a:gd name="connsiteX83" fmla="*/ 5763 w 3505965"/>
                  <a:gd name="connsiteY83" fmla="*/ 391672 h 925138"/>
                  <a:gd name="connsiteX84" fmla="*/ 24813 w 3505965"/>
                  <a:gd name="connsiteY84" fmla="*/ 502797 h 925138"/>
                  <a:gd name="connsiteX85" fmla="*/ 161338 w 3505965"/>
                  <a:gd name="connsiteY85" fmla="*/ 474222 h 925138"/>
                  <a:gd name="connsiteX86" fmla="*/ 174832 w 3505965"/>
                  <a:gd name="connsiteY86" fmla="*/ 547247 h 925138"/>
                  <a:gd name="connsiteX87" fmla="*/ 199438 w 3505965"/>
                  <a:gd name="connsiteY87" fmla="*/ 652022 h 925138"/>
                  <a:gd name="connsiteX88" fmla="*/ 374063 w 3505965"/>
                  <a:gd name="connsiteY88" fmla="*/ 677422 h 925138"/>
                  <a:gd name="connsiteX89" fmla="*/ 488363 w 3505965"/>
                  <a:gd name="connsiteY89" fmla="*/ 534547 h 925138"/>
                  <a:gd name="connsiteX90" fmla="*/ 609013 w 3505965"/>
                  <a:gd name="connsiteY90" fmla="*/ 391672 h 925138"/>
                  <a:gd name="connsiteX91" fmla="*/ 694738 w 3505965"/>
                  <a:gd name="connsiteY91" fmla="*/ 429772 h 925138"/>
                  <a:gd name="connsiteX92" fmla="*/ 640763 w 3505965"/>
                  <a:gd name="connsiteY92" fmla="*/ 563122 h 925138"/>
                  <a:gd name="connsiteX93" fmla="*/ 545513 w 3505965"/>
                  <a:gd name="connsiteY93" fmla="*/ 674247 h 925138"/>
                  <a:gd name="connsiteX94" fmla="*/ 564563 w 3505965"/>
                  <a:gd name="connsiteY94" fmla="*/ 769497 h 925138"/>
                  <a:gd name="connsiteX95" fmla="*/ 720138 w 3505965"/>
                  <a:gd name="connsiteY95" fmla="*/ 788547 h 925138"/>
                  <a:gd name="connsiteX96" fmla="*/ 853488 w 3505965"/>
                  <a:gd name="connsiteY96" fmla="*/ 725047 h 925138"/>
                  <a:gd name="connsiteX97" fmla="*/ 891588 w 3505965"/>
                  <a:gd name="connsiteY97" fmla="*/ 588522 h 925138"/>
                  <a:gd name="connsiteX98" fmla="*/ 958263 w 3505965"/>
                  <a:gd name="connsiteY98" fmla="*/ 547247 h 925138"/>
                  <a:gd name="connsiteX99" fmla="*/ 999538 w 3505965"/>
                  <a:gd name="connsiteY99" fmla="*/ 623447 h 925138"/>
                  <a:gd name="connsiteX100" fmla="*/ 1005888 w 3505965"/>
                  <a:gd name="connsiteY100" fmla="*/ 772672 h 925138"/>
                  <a:gd name="connsiteX101" fmla="*/ 1091613 w 3505965"/>
                  <a:gd name="connsiteY101" fmla="*/ 842522 h 925138"/>
                  <a:gd name="connsiteX102" fmla="*/ 1199563 w 3505965"/>
                  <a:gd name="connsiteY102" fmla="*/ 855222 h 925138"/>
                  <a:gd name="connsiteX0" fmla="*/ 1199563 w 3505965"/>
                  <a:gd name="connsiteY0" fmla="*/ 855222 h 925138"/>
                  <a:gd name="connsiteX1" fmla="*/ 1371013 w 3505965"/>
                  <a:gd name="connsiteY1" fmla="*/ 845697 h 925138"/>
                  <a:gd name="connsiteX2" fmla="*/ 1428163 w 3505965"/>
                  <a:gd name="connsiteY2" fmla="*/ 782197 h 925138"/>
                  <a:gd name="connsiteX3" fmla="*/ 1421813 w 3505965"/>
                  <a:gd name="connsiteY3" fmla="*/ 585347 h 925138"/>
                  <a:gd name="connsiteX4" fmla="*/ 1459913 w 3505965"/>
                  <a:gd name="connsiteY4" fmla="*/ 451997 h 925138"/>
                  <a:gd name="connsiteX5" fmla="*/ 1526588 w 3505965"/>
                  <a:gd name="connsiteY5" fmla="*/ 420247 h 925138"/>
                  <a:gd name="connsiteX6" fmla="*/ 1599613 w 3505965"/>
                  <a:gd name="connsiteY6" fmla="*/ 515497 h 925138"/>
                  <a:gd name="connsiteX7" fmla="*/ 1650413 w 3505965"/>
                  <a:gd name="connsiteY7" fmla="*/ 782197 h 925138"/>
                  <a:gd name="connsiteX8" fmla="*/ 1783763 w 3505965"/>
                  <a:gd name="connsiteY8" fmla="*/ 890147 h 925138"/>
                  <a:gd name="connsiteX9" fmla="*/ 2037763 w 3505965"/>
                  <a:gd name="connsiteY9" fmla="*/ 925072 h 925138"/>
                  <a:gd name="connsiteX10" fmla="*/ 2231438 w 3505965"/>
                  <a:gd name="connsiteY10" fmla="*/ 896497 h 925138"/>
                  <a:gd name="connsiteX11" fmla="*/ 2326688 w 3505965"/>
                  <a:gd name="connsiteY11" fmla="*/ 817122 h 925138"/>
                  <a:gd name="connsiteX12" fmla="*/ 2240963 w 3505965"/>
                  <a:gd name="connsiteY12" fmla="*/ 677422 h 925138"/>
                  <a:gd name="connsiteX13" fmla="*/ 2174288 w 3505965"/>
                  <a:gd name="connsiteY13" fmla="*/ 559947 h 925138"/>
                  <a:gd name="connsiteX14" fmla="*/ 2228263 w 3505965"/>
                  <a:gd name="connsiteY14" fmla="*/ 505972 h 925138"/>
                  <a:gd name="connsiteX15" fmla="*/ 2361613 w 3505965"/>
                  <a:gd name="connsiteY15" fmla="*/ 582172 h 925138"/>
                  <a:gd name="connsiteX16" fmla="*/ 2463213 w 3505965"/>
                  <a:gd name="connsiteY16" fmla="*/ 725047 h 925138"/>
                  <a:gd name="connsiteX17" fmla="*/ 2558463 w 3505965"/>
                  <a:gd name="connsiteY17" fmla="*/ 804422 h 925138"/>
                  <a:gd name="connsiteX18" fmla="*/ 2726738 w 3505965"/>
                  <a:gd name="connsiteY18" fmla="*/ 779022 h 925138"/>
                  <a:gd name="connsiteX19" fmla="*/ 2787063 w 3505965"/>
                  <a:gd name="connsiteY19" fmla="*/ 671072 h 925138"/>
                  <a:gd name="connsiteX20" fmla="*/ 2745788 w 3505965"/>
                  <a:gd name="connsiteY20" fmla="*/ 559947 h 925138"/>
                  <a:gd name="connsiteX21" fmla="*/ 2628313 w 3505965"/>
                  <a:gd name="connsiteY21" fmla="*/ 458347 h 925138"/>
                  <a:gd name="connsiteX22" fmla="*/ 2571163 w 3505965"/>
                  <a:gd name="connsiteY22" fmla="*/ 356747 h 925138"/>
                  <a:gd name="connsiteX23" fmla="*/ 2580688 w 3505965"/>
                  <a:gd name="connsiteY23" fmla="*/ 312297 h 925138"/>
                  <a:gd name="connsiteX24" fmla="*/ 2736263 w 3505965"/>
                  <a:gd name="connsiteY24" fmla="*/ 398022 h 925138"/>
                  <a:gd name="connsiteX25" fmla="*/ 2853738 w 3505965"/>
                  <a:gd name="connsiteY25" fmla="*/ 556772 h 925138"/>
                  <a:gd name="connsiteX26" fmla="*/ 2958513 w 3505965"/>
                  <a:gd name="connsiteY26" fmla="*/ 696472 h 925138"/>
                  <a:gd name="connsiteX27" fmla="*/ 3082338 w 3505965"/>
                  <a:gd name="connsiteY27" fmla="*/ 683772 h 925138"/>
                  <a:gd name="connsiteX28" fmla="*/ 3228388 w 3505965"/>
                  <a:gd name="connsiteY28" fmla="*/ 588522 h 925138"/>
                  <a:gd name="connsiteX29" fmla="*/ 3234738 w 3505965"/>
                  <a:gd name="connsiteY29" fmla="*/ 515497 h 925138"/>
                  <a:gd name="connsiteX30" fmla="*/ 3117263 w 3505965"/>
                  <a:gd name="connsiteY30" fmla="*/ 436122 h 925138"/>
                  <a:gd name="connsiteX31" fmla="*/ 3095038 w 3505965"/>
                  <a:gd name="connsiteY31" fmla="*/ 369447 h 925138"/>
                  <a:gd name="connsiteX32" fmla="*/ 3202988 w 3505965"/>
                  <a:gd name="connsiteY32" fmla="*/ 356747 h 925138"/>
                  <a:gd name="connsiteX33" fmla="*/ 3323638 w 3505965"/>
                  <a:gd name="connsiteY33" fmla="*/ 413897 h 925138"/>
                  <a:gd name="connsiteX34" fmla="*/ 3441113 w 3505965"/>
                  <a:gd name="connsiteY34" fmla="*/ 398022 h 925138"/>
                  <a:gd name="connsiteX35" fmla="*/ 3504613 w 3505965"/>
                  <a:gd name="connsiteY35" fmla="*/ 280547 h 925138"/>
                  <a:gd name="connsiteX36" fmla="*/ 3383963 w 3505965"/>
                  <a:gd name="connsiteY36" fmla="*/ 74172 h 925138"/>
                  <a:gd name="connsiteX37" fmla="*/ 3269663 w 3505965"/>
                  <a:gd name="connsiteY37" fmla="*/ 1147 h 925138"/>
                  <a:gd name="connsiteX38" fmla="*/ 3206163 w 3505965"/>
                  <a:gd name="connsiteY38" fmla="*/ 36072 h 925138"/>
                  <a:gd name="connsiteX39" fmla="*/ 3206163 w 3505965"/>
                  <a:gd name="connsiteY39" fmla="*/ 121797 h 925138"/>
                  <a:gd name="connsiteX40" fmla="*/ 3269663 w 3505965"/>
                  <a:gd name="connsiteY40" fmla="*/ 217047 h 925138"/>
                  <a:gd name="connsiteX41" fmla="*/ 3228388 w 3505965"/>
                  <a:gd name="connsiteY41" fmla="*/ 258322 h 925138"/>
                  <a:gd name="connsiteX42" fmla="*/ 3142663 w 3505965"/>
                  <a:gd name="connsiteY42" fmla="*/ 226572 h 925138"/>
                  <a:gd name="connsiteX43" fmla="*/ 3015663 w 3505965"/>
                  <a:gd name="connsiteY43" fmla="*/ 102747 h 925138"/>
                  <a:gd name="connsiteX44" fmla="*/ 2910888 w 3505965"/>
                  <a:gd name="connsiteY44" fmla="*/ 83697 h 925138"/>
                  <a:gd name="connsiteX45" fmla="*/ 2904538 w 3505965"/>
                  <a:gd name="connsiteY45" fmla="*/ 147197 h 925138"/>
                  <a:gd name="connsiteX46" fmla="*/ 2952163 w 3505965"/>
                  <a:gd name="connsiteY46" fmla="*/ 236097 h 925138"/>
                  <a:gd name="connsiteX47" fmla="*/ 2910888 w 3505965"/>
                  <a:gd name="connsiteY47" fmla="*/ 290072 h 925138"/>
                  <a:gd name="connsiteX48" fmla="*/ 2815638 w 3505965"/>
                  <a:gd name="connsiteY48" fmla="*/ 232922 h 925138"/>
                  <a:gd name="connsiteX49" fmla="*/ 2710863 w 3505965"/>
                  <a:gd name="connsiteY49" fmla="*/ 140847 h 925138"/>
                  <a:gd name="connsiteX50" fmla="*/ 2536238 w 3505965"/>
                  <a:gd name="connsiteY50" fmla="*/ 166247 h 925138"/>
                  <a:gd name="connsiteX51" fmla="*/ 2402888 w 3505965"/>
                  <a:gd name="connsiteY51" fmla="*/ 217047 h 925138"/>
                  <a:gd name="connsiteX52" fmla="*/ 2418763 w 3505965"/>
                  <a:gd name="connsiteY52" fmla="*/ 328172 h 925138"/>
                  <a:gd name="connsiteX53" fmla="*/ 2396538 w 3505965"/>
                  <a:gd name="connsiteY53" fmla="*/ 426597 h 925138"/>
                  <a:gd name="connsiteX54" fmla="*/ 2339388 w 3505965"/>
                  <a:gd name="connsiteY54" fmla="*/ 429772 h 925138"/>
                  <a:gd name="connsiteX55" fmla="*/ 2294938 w 3505965"/>
                  <a:gd name="connsiteY55" fmla="*/ 324997 h 925138"/>
                  <a:gd name="connsiteX56" fmla="*/ 2231438 w 3505965"/>
                  <a:gd name="connsiteY56" fmla="*/ 210697 h 925138"/>
                  <a:gd name="connsiteX57" fmla="*/ 2129838 w 3505965"/>
                  <a:gd name="connsiteY57" fmla="*/ 201172 h 925138"/>
                  <a:gd name="connsiteX58" fmla="*/ 1920288 w 3505965"/>
                  <a:gd name="connsiteY58" fmla="*/ 226572 h 925138"/>
                  <a:gd name="connsiteX59" fmla="*/ 1898063 w 3505965"/>
                  <a:gd name="connsiteY59" fmla="*/ 296422 h 925138"/>
                  <a:gd name="connsiteX60" fmla="*/ 1920288 w 3505965"/>
                  <a:gd name="connsiteY60" fmla="*/ 436122 h 925138"/>
                  <a:gd name="connsiteX61" fmla="*/ 1863138 w 3505965"/>
                  <a:gd name="connsiteY61" fmla="*/ 505972 h 925138"/>
                  <a:gd name="connsiteX62" fmla="*/ 1783763 w 3505965"/>
                  <a:gd name="connsiteY62" fmla="*/ 369447 h 925138"/>
                  <a:gd name="connsiteX63" fmla="*/ 1707563 w 3505965"/>
                  <a:gd name="connsiteY63" fmla="*/ 267847 h 925138"/>
                  <a:gd name="connsiteX64" fmla="*/ 1513888 w 3505965"/>
                  <a:gd name="connsiteY64" fmla="*/ 261497 h 925138"/>
                  <a:gd name="connsiteX65" fmla="*/ 1288463 w 3505965"/>
                  <a:gd name="connsiteY65" fmla="*/ 283722 h 925138"/>
                  <a:gd name="connsiteX66" fmla="*/ 1202738 w 3505965"/>
                  <a:gd name="connsiteY66" fmla="*/ 366272 h 925138"/>
                  <a:gd name="connsiteX67" fmla="*/ 1183688 w 3505965"/>
                  <a:gd name="connsiteY67" fmla="*/ 528197 h 925138"/>
                  <a:gd name="connsiteX68" fmla="*/ 1126538 w 3505965"/>
                  <a:gd name="connsiteY68" fmla="*/ 566297 h 925138"/>
                  <a:gd name="connsiteX69" fmla="*/ 1075738 w 3505965"/>
                  <a:gd name="connsiteY69" fmla="*/ 480572 h 925138"/>
                  <a:gd name="connsiteX70" fmla="*/ 1047163 w 3505965"/>
                  <a:gd name="connsiteY70" fmla="*/ 302772 h 925138"/>
                  <a:gd name="connsiteX71" fmla="*/ 948738 w 3505965"/>
                  <a:gd name="connsiteY71" fmla="*/ 213872 h 925138"/>
                  <a:gd name="connsiteX72" fmla="*/ 875713 w 3505965"/>
                  <a:gd name="connsiteY72" fmla="*/ 309122 h 925138"/>
                  <a:gd name="connsiteX73" fmla="*/ 786813 w 3505965"/>
                  <a:gd name="connsiteY73" fmla="*/ 372622 h 925138"/>
                  <a:gd name="connsiteX74" fmla="*/ 751888 w 3505965"/>
                  <a:gd name="connsiteY74" fmla="*/ 328172 h 925138"/>
                  <a:gd name="connsiteX75" fmla="*/ 732838 w 3505965"/>
                  <a:gd name="connsiteY75" fmla="*/ 204347 h 925138"/>
                  <a:gd name="connsiteX76" fmla="*/ 637588 w 3505965"/>
                  <a:gd name="connsiteY76" fmla="*/ 188472 h 925138"/>
                  <a:gd name="connsiteX77" fmla="*/ 485188 w 3505965"/>
                  <a:gd name="connsiteY77" fmla="*/ 274197 h 925138"/>
                  <a:gd name="connsiteX78" fmla="*/ 377238 w 3505965"/>
                  <a:gd name="connsiteY78" fmla="*/ 398022 h 925138"/>
                  <a:gd name="connsiteX79" fmla="*/ 316913 w 3505965"/>
                  <a:gd name="connsiteY79" fmla="*/ 369447 h 925138"/>
                  <a:gd name="connsiteX80" fmla="*/ 329613 w 3505965"/>
                  <a:gd name="connsiteY80" fmla="*/ 245622 h 925138"/>
                  <a:gd name="connsiteX81" fmla="*/ 291513 w 3505965"/>
                  <a:gd name="connsiteY81" fmla="*/ 182122 h 925138"/>
                  <a:gd name="connsiteX82" fmla="*/ 91488 w 3505965"/>
                  <a:gd name="connsiteY82" fmla="*/ 274197 h 925138"/>
                  <a:gd name="connsiteX83" fmla="*/ 5763 w 3505965"/>
                  <a:gd name="connsiteY83" fmla="*/ 391672 h 925138"/>
                  <a:gd name="connsiteX84" fmla="*/ 24813 w 3505965"/>
                  <a:gd name="connsiteY84" fmla="*/ 502797 h 925138"/>
                  <a:gd name="connsiteX85" fmla="*/ 161338 w 3505965"/>
                  <a:gd name="connsiteY85" fmla="*/ 474222 h 925138"/>
                  <a:gd name="connsiteX86" fmla="*/ 174832 w 3505965"/>
                  <a:gd name="connsiteY86" fmla="*/ 554391 h 925138"/>
                  <a:gd name="connsiteX87" fmla="*/ 199438 w 3505965"/>
                  <a:gd name="connsiteY87" fmla="*/ 652022 h 925138"/>
                  <a:gd name="connsiteX88" fmla="*/ 374063 w 3505965"/>
                  <a:gd name="connsiteY88" fmla="*/ 677422 h 925138"/>
                  <a:gd name="connsiteX89" fmla="*/ 488363 w 3505965"/>
                  <a:gd name="connsiteY89" fmla="*/ 534547 h 925138"/>
                  <a:gd name="connsiteX90" fmla="*/ 609013 w 3505965"/>
                  <a:gd name="connsiteY90" fmla="*/ 391672 h 925138"/>
                  <a:gd name="connsiteX91" fmla="*/ 694738 w 3505965"/>
                  <a:gd name="connsiteY91" fmla="*/ 429772 h 925138"/>
                  <a:gd name="connsiteX92" fmla="*/ 640763 w 3505965"/>
                  <a:gd name="connsiteY92" fmla="*/ 563122 h 925138"/>
                  <a:gd name="connsiteX93" fmla="*/ 545513 w 3505965"/>
                  <a:gd name="connsiteY93" fmla="*/ 674247 h 925138"/>
                  <a:gd name="connsiteX94" fmla="*/ 564563 w 3505965"/>
                  <a:gd name="connsiteY94" fmla="*/ 769497 h 925138"/>
                  <a:gd name="connsiteX95" fmla="*/ 720138 w 3505965"/>
                  <a:gd name="connsiteY95" fmla="*/ 788547 h 925138"/>
                  <a:gd name="connsiteX96" fmla="*/ 853488 w 3505965"/>
                  <a:gd name="connsiteY96" fmla="*/ 725047 h 925138"/>
                  <a:gd name="connsiteX97" fmla="*/ 891588 w 3505965"/>
                  <a:gd name="connsiteY97" fmla="*/ 588522 h 925138"/>
                  <a:gd name="connsiteX98" fmla="*/ 958263 w 3505965"/>
                  <a:gd name="connsiteY98" fmla="*/ 547247 h 925138"/>
                  <a:gd name="connsiteX99" fmla="*/ 999538 w 3505965"/>
                  <a:gd name="connsiteY99" fmla="*/ 623447 h 925138"/>
                  <a:gd name="connsiteX100" fmla="*/ 1005888 w 3505965"/>
                  <a:gd name="connsiteY100" fmla="*/ 772672 h 925138"/>
                  <a:gd name="connsiteX101" fmla="*/ 1091613 w 3505965"/>
                  <a:gd name="connsiteY101" fmla="*/ 842522 h 925138"/>
                  <a:gd name="connsiteX102" fmla="*/ 1199563 w 3505965"/>
                  <a:gd name="connsiteY102" fmla="*/ 855222 h 925138"/>
                  <a:gd name="connsiteX0" fmla="*/ 1199563 w 3505965"/>
                  <a:gd name="connsiteY0" fmla="*/ 855222 h 925138"/>
                  <a:gd name="connsiteX1" fmla="*/ 1371013 w 3505965"/>
                  <a:gd name="connsiteY1" fmla="*/ 845697 h 925138"/>
                  <a:gd name="connsiteX2" fmla="*/ 1428163 w 3505965"/>
                  <a:gd name="connsiteY2" fmla="*/ 782197 h 925138"/>
                  <a:gd name="connsiteX3" fmla="*/ 1421813 w 3505965"/>
                  <a:gd name="connsiteY3" fmla="*/ 585347 h 925138"/>
                  <a:gd name="connsiteX4" fmla="*/ 1459913 w 3505965"/>
                  <a:gd name="connsiteY4" fmla="*/ 451997 h 925138"/>
                  <a:gd name="connsiteX5" fmla="*/ 1526588 w 3505965"/>
                  <a:gd name="connsiteY5" fmla="*/ 420247 h 925138"/>
                  <a:gd name="connsiteX6" fmla="*/ 1599613 w 3505965"/>
                  <a:gd name="connsiteY6" fmla="*/ 515497 h 925138"/>
                  <a:gd name="connsiteX7" fmla="*/ 1650413 w 3505965"/>
                  <a:gd name="connsiteY7" fmla="*/ 782197 h 925138"/>
                  <a:gd name="connsiteX8" fmla="*/ 1783763 w 3505965"/>
                  <a:gd name="connsiteY8" fmla="*/ 890147 h 925138"/>
                  <a:gd name="connsiteX9" fmla="*/ 2037763 w 3505965"/>
                  <a:gd name="connsiteY9" fmla="*/ 925072 h 925138"/>
                  <a:gd name="connsiteX10" fmla="*/ 2231438 w 3505965"/>
                  <a:gd name="connsiteY10" fmla="*/ 896497 h 925138"/>
                  <a:gd name="connsiteX11" fmla="*/ 2326688 w 3505965"/>
                  <a:gd name="connsiteY11" fmla="*/ 817122 h 925138"/>
                  <a:gd name="connsiteX12" fmla="*/ 2240963 w 3505965"/>
                  <a:gd name="connsiteY12" fmla="*/ 677422 h 925138"/>
                  <a:gd name="connsiteX13" fmla="*/ 2174288 w 3505965"/>
                  <a:gd name="connsiteY13" fmla="*/ 559947 h 925138"/>
                  <a:gd name="connsiteX14" fmla="*/ 2228263 w 3505965"/>
                  <a:gd name="connsiteY14" fmla="*/ 505972 h 925138"/>
                  <a:gd name="connsiteX15" fmla="*/ 2361613 w 3505965"/>
                  <a:gd name="connsiteY15" fmla="*/ 582172 h 925138"/>
                  <a:gd name="connsiteX16" fmla="*/ 2463213 w 3505965"/>
                  <a:gd name="connsiteY16" fmla="*/ 725047 h 925138"/>
                  <a:gd name="connsiteX17" fmla="*/ 2558463 w 3505965"/>
                  <a:gd name="connsiteY17" fmla="*/ 804422 h 925138"/>
                  <a:gd name="connsiteX18" fmla="*/ 2726738 w 3505965"/>
                  <a:gd name="connsiteY18" fmla="*/ 779022 h 925138"/>
                  <a:gd name="connsiteX19" fmla="*/ 2787063 w 3505965"/>
                  <a:gd name="connsiteY19" fmla="*/ 671072 h 925138"/>
                  <a:gd name="connsiteX20" fmla="*/ 2745788 w 3505965"/>
                  <a:gd name="connsiteY20" fmla="*/ 559947 h 925138"/>
                  <a:gd name="connsiteX21" fmla="*/ 2628313 w 3505965"/>
                  <a:gd name="connsiteY21" fmla="*/ 458347 h 925138"/>
                  <a:gd name="connsiteX22" fmla="*/ 2571163 w 3505965"/>
                  <a:gd name="connsiteY22" fmla="*/ 356747 h 925138"/>
                  <a:gd name="connsiteX23" fmla="*/ 2580688 w 3505965"/>
                  <a:gd name="connsiteY23" fmla="*/ 312297 h 925138"/>
                  <a:gd name="connsiteX24" fmla="*/ 2736263 w 3505965"/>
                  <a:gd name="connsiteY24" fmla="*/ 398022 h 925138"/>
                  <a:gd name="connsiteX25" fmla="*/ 2853738 w 3505965"/>
                  <a:gd name="connsiteY25" fmla="*/ 556772 h 925138"/>
                  <a:gd name="connsiteX26" fmla="*/ 2958513 w 3505965"/>
                  <a:gd name="connsiteY26" fmla="*/ 696472 h 925138"/>
                  <a:gd name="connsiteX27" fmla="*/ 3082338 w 3505965"/>
                  <a:gd name="connsiteY27" fmla="*/ 683772 h 925138"/>
                  <a:gd name="connsiteX28" fmla="*/ 3228388 w 3505965"/>
                  <a:gd name="connsiteY28" fmla="*/ 588522 h 925138"/>
                  <a:gd name="connsiteX29" fmla="*/ 3234738 w 3505965"/>
                  <a:gd name="connsiteY29" fmla="*/ 515497 h 925138"/>
                  <a:gd name="connsiteX30" fmla="*/ 3117263 w 3505965"/>
                  <a:gd name="connsiteY30" fmla="*/ 436122 h 925138"/>
                  <a:gd name="connsiteX31" fmla="*/ 3095038 w 3505965"/>
                  <a:gd name="connsiteY31" fmla="*/ 369447 h 925138"/>
                  <a:gd name="connsiteX32" fmla="*/ 3202988 w 3505965"/>
                  <a:gd name="connsiteY32" fmla="*/ 356747 h 925138"/>
                  <a:gd name="connsiteX33" fmla="*/ 3323638 w 3505965"/>
                  <a:gd name="connsiteY33" fmla="*/ 413897 h 925138"/>
                  <a:gd name="connsiteX34" fmla="*/ 3441113 w 3505965"/>
                  <a:gd name="connsiteY34" fmla="*/ 398022 h 925138"/>
                  <a:gd name="connsiteX35" fmla="*/ 3504613 w 3505965"/>
                  <a:gd name="connsiteY35" fmla="*/ 280547 h 925138"/>
                  <a:gd name="connsiteX36" fmla="*/ 3383963 w 3505965"/>
                  <a:gd name="connsiteY36" fmla="*/ 74172 h 925138"/>
                  <a:gd name="connsiteX37" fmla="*/ 3269663 w 3505965"/>
                  <a:gd name="connsiteY37" fmla="*/ 1147 h 925138"/>
                  <a:gd name="connsiteX38" fmla="*/ 3206163 w 3505965"/>
                  <a:gd name="connsiteY38" fmla="*/ 36072 h 925138"/>
                  <a:gd name="connsiteX39" fmla="*/ 3206163 w 3505965"/>
                  <a:gd name="connsiteY39" fmla="*/ 121797 h 925138"/>
                  <a:gd name="connsiteX40" fmla="*/ 3269663 w 3505965"/>
                  <a:gd name="connsiteY40" fmla="*/ 217047 h 925138"/>
                  <a:gd name="connsiteX41" fmla="*/ 3228388 w 3505965"/>
                  <a:gd name="connsiteY41" fmla="*/ 258322 h 925138"/>
                  <a:gd name="connsiteX42" fmla="*/ 3142663 w 3505965"/>
                  <a:gd name="connsiteY42" fmla="*/ 226572 h 925138"/>
                  <a:gd name="connsiteX43" fmla="*/ 3015663 w 3505965"/>
                  <a:gd name="connsiteY43" fmla="*/ 102747 h 925138"/>
                  <a:gd name="connsiteX44" fmla="*/ 2910888 w 3505965"/>
                  <a:gd name="connsiteY44" fmla="*/ 83697 h 925138"/>
                  <a:gd name="connsiteX45" fmla="*/ 2904538 w 3505965"/>
                  <a:gd name="connsiteY45" fmla="*/ 147197 h 925138"/>
                  <a:gd name="connsiteX46" fmla="*/ 2952163 w 3505965"/>
                  <a:gd name="connsiteY46" fmla="*/ 236097 h 925138"/>
                  <a:gd name="connsiteX47" fmla="*/ 2910888 w 3505965"/>
                  <a:gd name="connsiteY47" fmla="*/ 290072 h 925138"/>
                  <a:gd name="connsiteX48" fmla="*/ 2815638 w 3505965"/>
                  <a:gd name="connsiteY48" fmla="*/ 232922 h 925138"/>
                  <a:gd name="connsiteX49" fmla="*/ 2710863 w 3505965"/>
                  <a:gd name="connsiteY49" fmla="*/ 140847 h 925138"/>
                  <a:gd name="connsiteX50" fmla="*/ 2536238 w 3505965"/>
                  <a:gd name="connsiteY50" fmla="*/ 166247 h 925138"/>
                  <a:gd name="connsiteX51" fmla="*/ 2402888 w 3505965"/>
                  <a:gd name="connsiteY51" fmla="*/ 217047 h 925138"/>
                  <a:gd name="connsiteX52" fmla="*/ 2418763 w 3505965"/>
                  <a:gd name="connsiteY52" fmla="*/ 328172 h 925138"/>
                  <a:gd name="connsiteX53" fmla="*/ 2396538 w 3505965"/>
                  <a:gd name="connsiteY53" fmla="*/ 426597 h 925138"/>
                  <a:gd name="connsiteX54" fmla="*/ 2339388 w 3505965"/>
                  <a:gd name="connsiteY54" fmla="*/ 429772 h 925138"/>
                  <a:gd name="connsiteX55" fmla="*/ 2294938 w 3505965"/>
                  <a:gd name="connsiteY55" fmla="*/ 324997 h 925138"/>
                  <a:gd name="connsiteX56" fmla="*/ 2231438 w 3505965"/>
                  <a:gd name="connsiteY56" fmla="*/ 210697 h 925138"/>
                  <a:gd name="connsiteX57" fmla="*/ 2129838 w 3505965"/>
                  <a:gd name="connsiteY57" fmla="*/ 201172 h 925138"/>
                  <a:gd name="connsiteX58" fmla="*/ 1920288 w 3505965"/>
                  <a:gd name="connsiteY58" fmla="*/ 226572 h 925138"/>
                  <a:gd name="connsiteX59" fmla="*/ 1898063 w 3505965"/>
                  <a:gd name="connsiteY59" fmla="*/ 296422 h 925138"/>
                  <a:gd name="connsiteX60" fmla="*/ 1920288 w 3505965"/>
                  <a:gd name="connsiteY60" fmla="*/ 436122 h 925138"/>
                  <a:gd name="connsiteX61" fmla="*/ 1863138 w 3505965"/>
                  <a:gd name="connsiteY61" fmla="*/ 505972 h 925138"/>
                  <a:gd name="connsiteX62" fmla="*/ 1783763 w 3505965"/>
                  <a:gd name="connsiteY62" fmla="*/ 369447 h 925138"/>
                  <a:gd name="connsiteX63" fmla="*/ 1707563 w 3505965"/>
                  <a:gd name="connsiteY63" fmla="*/ 267847 h 925138"/>
                  <a:gd name="connsiteX64" fmla="*/ 1513888 w 3505965"/>
                  <a:gd name="connsiteY64" fmla="*/ 261497 h 925138"/>
                  <a:gd name="connsiteX65" fmla="*/ 1288463 w 3505965"/>
                  <a:gd name="connsiteY65" fmla="*/ 283722 h 925138"/>
                  <a:gd name="connsiteX66" fmla="*/ 1202738 w 3505965"/>
                  <a:gd name="connsiteY66" fmla="*/ 366272 h 925138"/>
                  <a:gd name="connsiteX67" fmla="*/ 1183688 w 3505965"/>
                  <a:gd name="connsiteY67" fmla="*/ 528197 h 925138"/>
                  <a:gd name="connsiteX68" fmla="*/ 1126538 w 3505965"/>
                  <a:gd name="connsiteY68" fmla="*/ 566297 h 925138"/>
                  <a:gd name="connsiteX69" fmla="*/ 1075738 w 3505965"/>
                  <a:gd name="connsiteY69" fmla="*/ 480572 h 925138"/>
                  <a:gd name="connsiteX70" fmla="*/ 1047163 w 3505965"/>
                  <a:gd name="connsiteY70" fmla="*/ 302772 h 925138"/>
                  <a:gd name="connsiteX71" fmla="*/ 948738 w 3505965"/>
                  <a:gd name="connsiteY71" fmla="*/ 213872 h 925138"/>
                  <a:gd name="connsiteX72" fmla="*/ 875713 w 3505965"/>
                  <a:gd name="connsiteY72" fmla="*/ 309122 h 925138"/>
                  <a:gd name="connsiteX73" fmla="*/ 786813 w 3505965"/>
                  <a:gd name="connsiteY73" fmla="*/ 372622 h 925138"/>
                  <a:gd name="connsiteX74" fmla="*/ 751888 w 3505965"/>
                  <a:gd name="connsiteY74" fmla="*/ 328172 h 925138"/>
                  <a:gd name="connsiteX75" fmla="*/ 732838 w 3505965"/>
                  <a:gd name="connsiteY75" fmla="*/ 204347 h 925138"/>
                  <a:gd name="connsiteX76" fmla="*/ 637588 w 3505965"/>
                  <a:gd name="connsiteY76" fmla="*/ 188472 h 925138"/>
                  <a:gd name="connsiteX77" fmla="*/ 485188 w 3505965"/>
                  <a:gd name="connsiteY77" fmla="*/ 274197 h 925138"/>
                  <a:gd name="connsiteX78" fmla="*/ 377238 w 3505965"/>
                  <a:gd name="connsiteY78" fmla="*/ 398022 h 925138"/>
                  <a:gd name="connsiteX79" fmla="*/ 316913 w 3505965"/>
                  <a:gd name="connsiteY79" fmla="*/ 369447 h 925138"/>
                  <a:gd name="connsiteX80" fmla="*/ 329613 w 3505965"/>
                  <a:gd name="connsiteY80" fmla="*/ 245622 h 925138"/>
                  <a:gd name="connsiteX81" fmla="*/ 291513 w 3505965"/>
                  <a:gd name="connsiteY81" fmla="*/ 182122 h 925138"/>
                  <a:gd name="connsiteX82" fmla="*/ 91488 w 3505965"/>
                  <a:gd name="connsiteY82" fmla="*/ 274197 h 925138"/>
                  <a:gd name="connsiteX83" fmla="*/ 5763 w 3505965"/>
                  <a:gd name="connsiteY83" fmla="*/ 391672 h 925138"/>
                  <a:gd name="connsiteX84" fmla="*/ 24813 w 3505965"/>
                  <a:gd name="connsiteY84" fmla="*/ 502797 h 925138"/>
                  <a:gd name="connsiteX85" fmla="*/ 161338 w 3505965"/>
                  <a:gd name="connsiteY85" fmla="*/ 474222 h 925138"/>
                  <a:gd name="connsiteX86" fmla="*/ 174832 w 3505965"/>
                  <a:gd name="connsiteY86" fmla="*/ 554391 h 925138"/>
                  <a:gd name="connsiteX87" fmla="*/ 199438 w 3505965"/>
                  <a:gd name="connsiteY87" fmla="*/ 652022 h 925138"/>
                  <a:gd name="connsiteX88" fmla="*/ 374063 w 3505965"/>
                  <a:gd name="connsiteY88" fmla="*/ 677422 h 925138"/>
                  <a:gd name="connsiteX89" fmla="*/ 488363 w 3505965"/>
                  <a:gd name="connsiteY89" fmla="*/ 534547 h 925138"/>
                  <a:gd name="connsiteX90" fmla="*/ 609013 w 3505965"/>
                  <a:gd name="connsiteY90" fmla="*/ 391672 h 925138"/>
                  <a:gd name="connsiteX91" fmla="*/ 694738 w 3505965"/>
                  <a:gd name="connsiteY91" fmla="*/ 429772 h 925138"/>
                  <a:gd name="connsiteX92" fmla="*/ 640763 w 3505965"/>
                  <a:gd name="connsiteY92" fmla="*/ 563122 h 925138"/>
                  <a:gd name="connsiteX93" fmla="*/ 545513 w 3505965"/>
                  <a:gd name="connsiteY93" fmla="*/ 674247 h 925138"/>
                  <a:gd name="connsiteX94" fmla="*/ 564563 w 3505965"/>
                  <a:gd name="connsiteY94" fmla="*/ 769497 h 925138"/>
                  <a:gd name="connsiteX95" fmla="*/ 720138 w 3505965"/>
                  <a:gd name="connsiteY95" fmla="*/ 788547 h 925138"/>
                  <a:gd name="connsiteX96" fmla="*/ 853488 w 3505965"/>
                  <a:gd name="connsiteY96" fmla="*/ 725047 h 925138"/>
                  <a:gd name="connsiteX97" fmla="*/ 891588 w 3505965"/>
                  <a:gd name="connsiteY97" fmla="*/ 588522 h 925138"/>
                  <a:gd name="connsiteX98" fmla="*/ 958263 w 3505965"/>
                  <a:gd name="connsiteY98" fmla="*/ 547247 h 925138"/>
                  <a:gd name="connsiteX99" fmla="*/ 999538 w 3505965"/>
                  <a:gd name="connsiteY99" fmla="*/ 623447 h 925138"/>
                  <a:gd name="connsiteX100" fmla="*/ 1005888 w 3505965"/>
                  <a:gd name="connsiteY100" fmla="*/ 772672 h 925138"/>
                  <a:gd name="connsiteX101" fmla="*/ 1091613 w 3505965"/>
                  <a:gd name="connsiteY101" fmla="*/ 842522 h 925138"/>
                  <a:gd name="connsiteX102" fmla="*/ 1199563 w 3505965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2203 w 3502980"/>
                  <a:gd name="connsiteY77" fmla="*/ 274197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88528 w 3502980"/>
                  <a:gd name="connsiteY81" fmla="*/ 182122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85378 w 3502980"/>
                  <a:gd name="connsiteY89" fmla="*/ 534547 h 925138"/>
                  <a:gd name="connsiteX90" fmla="*/ 606028 w 3502980"/>
                  <a:gd name="connsiteY90" fmla="*/ 391672 h 925138"/>
                  <a:gd name="connsiteX91" fmla="*/ 691753 w 3502980"/>
                  <a:gd name="connsiteY91" fmla="*/ 429772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1578 w 3502980"/>
                  <a:gd name="connsiteY94" fmla="*/ 769497 h 925138"/>
                  <a:gd name="connsiteX95" fmla="*/ 717153 w 3502980"/>
                  <a:gd name="connsiteY95" fmla="*/ 788547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2203 w 3502980"/>
                  <a:gd name="connsiteY77" fmla="*/ 274197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85378 w 3502980"/>
                  <a:gd name="connsiteY89" fmla="*/ 534547 h 925138"/>
                  <a:gd name="connsiteX90" fmla="*/ 606028 w 3502980"/>
                  <a:gd name="connsiteY90" fmla="*/ 391672 h 925138"/>
                  <a:gd name="connsiteX91" fmla="*/ 691753 w 3502980"/>
                  <a:gd name="connsiteY91" fmla="*/ 429772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1578 w 3502980"/>
                  <a:gd name="connsiteY94" fmla="*/ 769497 h 925138"/>
                  <a:gd name="connsiteX95" fmla="*/ 717153 w 3502980"/>
                  <a:gd name="connsiteY95" fmla="*/ 788547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85378 w 3502980"/>
                  <a:gd name="connsiteY89" fmla="*/ 534547 h 925138"/>
                  <a:gd name="connsiteX90" fmla="*/ 606028 w 3502980"/>
                  <a:gd name="connsiteY90" fmla="*/ 391672 h 925138"/>
                  <a:gd name="connsiteX91" fmla="*/ 691753 w 3502980"/>
                  <a:gd name="connsiteY91" fmla="*/ 429772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1578 w 3502980"/>
                  <a:gd name="connsiteY94" fmla="*/ 769497 h 925138"/>
                  <a:gd name="connsiteX95" fmla="*/ 717153 w 3502980"/>
                  <a:gd name="connsiteY95" fmla="*/ 788547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85378 w 3502980"/>
                  <a:gd name="connsiteY89" fmla="*/ 534547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1578 w 3502980"/>
                  <a:gd name="connsiteY94" fmla="*/ 769497 h 925138"/>
                  <a:gd name="connsiteX95" fmla="*/ 717153 w 3502980"/>
                  <a:gd name="connsiteY95" fmla="*/ 788547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1578 w 3502980"/>
                  <a:gd name="connsiteY94" fmla="*/ 769497 h 925138"/>
                  <a:gd name="connsiteX95" fmla="*/ 717153 w 3502980"/>
                  <a:gd name="connsiteY95" fmla="*/ 788547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7153 w 3502980"/>
                  <a:gd name="connsiteY95" fmla="*/ 788547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3216 w 3502980"/>
                  <a:gd name="connsiteY12" fmla="*/ 675041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3216 w 3502980"/>
                  <a:gd name="connsiteY12" fmla="*/ 675041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498828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3216 w 3502980"/>
                  <a:gd name="connsiteY12" fmla="*/ 675041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411810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498828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3216 w 3502980"/>
                  <a:gd name="connsiteY12" fmla="*/ 675041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7415 w 3502980"/>
                  <a:gd name="connsiteY48" fmla="*/ 225778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411810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498828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3216 w 3502980"/>
                  <a:gd name="connsiteY12" fmla="*/ 675041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52390 w 3502980"/>
                  <a:gd name="connsiteY40" fmla="*/ 209904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7415 w 3502980"/>
                  <a:gd name="connsiteY48" fmla="*/ 225778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411810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498828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3216 w 3502980"/>
                  <a:gd name="connsiteY12" fmla="*/ 675041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52390 w 3502980"/>
                  <a:gd name="connsiteY40" fmla="*/ 209904 h 925138"/>
                  <a:gd name="connsiteX41" fmla="*/ 3225403 w 3502980"/>
                  <a:gd name="connsiteY41" fmla="*/ 258322 h 925138"/>
                  <a:gd name="connsiteX42" fmla="*/ 3149203 w 3502980"/>
                  <a:gd name="connsiteY42" fmla="*/ 219428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7415 w 3502980"/>
                  <a:gd name="connsiteY48" fmla="*/ 225778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411810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498828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493702"/>
                  <a:gd name="connsiteY0" fmla="*/ 862366 h 925138"/>
                  <a:gd name="connsiteX1" fmla="*/ 1368028 w 3493702"/>
                  <a:gd name="connsiteY1" fmla="*/ 845697 h 925138"/>
                  <a:gd name="connsiteX2" fmla="*/ 1418035 w 3493702"/>
                  <a:gd name="connsiteY2" fmla="*/ 779816 h 925138"/>
                  <a:gd name="connsiteX3" fmla="*/ 1418828 w 3493702"/>
                  <a:gd name="connsiteY3" fmla="*/ 585347 h 925138"/>
                  <a:gd name="connsiteX4" fmla="*/ 1456928 w 3493702"/>
                  <a:gd name="connsiteY4" fmla="*/ 451997 h 925138"/>
                  <a:gd name="connsiteX5" fmla="*/ 1528365 w 3493702"/>
                  <a:gd name="connsiteY5" fmla="*/ 429772 h 925138"/>
                  <a:gd name="connsiteX6" fmla="*/ 1596628 w 3493702"/>
                  <a:gd name="connsiteY6" fmla="*/ 515497 h 925138"/>
                  <a:gd name="connsiteX7" fmla="*/ 1647428 w 3493702"/>
                  <a:gd name="connsiteY7" fmla="*/ 782197 h 925138"/>
                  <a:gd name="connsiteX8" fmla="*/ 1780778 w 3493702"/>
                  <a:gd name="connsiteY8" fmla="*/ 890147 h 925138"/>
                  <a:gd name="connsiteX9" fmla="*/ 2034778 w 3493702"/>
                  <a:gd name="connsiteY9" fmla="*/ 925072 h 925138"/>
                  <a:gd name="connsiteX10" fmla="*/ 2228453 w 3493702"/>
                  <a:gd name="connsiteY10" fmla="*/ 896497 h 925138"/>
                  <a:gd name="connsiteX11" fmla="*/ 2323703 w 3493702"/>
                  <a:gd name="connsiteY11" fmla="*/ 817122 h 925138"/>
                  <a:gd name="connsiteX12" fmla="*/ 2233216 w 3493702"/>
                  <a:gd name="connsiteY12" fmla="*/ 675041 h 925138"/>
                  <a:gd name="connsiteX13" fmla="*/ 2171303 w 3493702"/>
                  <a:gd name="connsiteY13" fmla="*/ 559947 h 925138"/>
                  <a:gd name="connsiteX14" fmla="*/ 2249090 w 3493702"/>
                  <a:gd name="connsiteY14" fmla="*/ 510735 h 925138"/>
                  <a:gd name="connsiteX15" fmla="*/ 2358628 w 3493702"/>
                  <a:gd name="connsiteY15" fmla="*/ 582172 h 925138"/>
                  <a:gd name="connsiteX16" fmla="*/ 2460228 w 3493702"/>
                  <a:gd name="connsiteY16" fmla="*/ 725047 h 925138"/>
                  <a:gd name="connsiteX17" fmla="*/ 2572147 w 3493702"/>
                  <a:gd name="connsiteY17" fmla="*/ 802041 h 925138"/>
                  <a:gd name="connsiteX18" fmla="*/ 2723753 w 3493702"/>
                  <a:gd name="connsiteY18" fmla="*/ 779022 h 925138"/>
                  <a:gd name="connsiteX19" fmla="*/ 2784078 w 3493702"/>
                  <a:gd name="connsiteY19" fmla="*/ 671072 h 925138"/>
                  <a:gd name="connsiteX20" fmla="*/ 2742803 w 3493702"/>
                  <a:gd name="connsiteY20" fmla="*/ 559947 h 925138"/>
                  <a:gd name="connsiteX21" fmla="*/ 2625328 w 3493702"/>
                  <a:gd name="connsiteY21" fmla="*/ 458347 h 925138"/>
                  <a:gd name="connsiteX22" fmla="*/ 2568178 w 3493702"/>
                  <a:gd name="connsiteY22" fmla="*/ 356747 h 925138"/>
                  <a:gd name="connsiteX23" fmla="*/ 2577703 w 3493702"/>
                  <a:gd name="connsiteY23" fmla="*/ 312297 h 925138"/>
                  <a:gd name="connsiteX24" fmla="*/ 2733278 w 3493702"/>
                  <a:gd name="connsiteY24" fmla="*/ 398022 h 925138"/>
                  <a:gd name="connsiteX25" fmla="*/ 2850753 w 3493702"/>
                  <a:gd name="connsiteY25" fmla="*/ 556772 h 925138"/>
                  <a:gd name="connsiteX26" fmla="*/ 2955528 w 3493702"/>
                  <a:gd name="connsiteY26" fmla="*/ 696472 h 925138"/>
                  <a:gd name="connsiteX27" fmla="*/ 3079353 w 3493702"/>
                  <a:gd name="connsiteY27" fmla="*/ 683772 h 925138"/>
                  <a:gd name="connsiteX28" fmla="*/ 3225403 w 3493702"/>
                  <a:gd name="connsiteY28" fmla="*/ 588522 h 925138"/>
                  <a:gd name="connsiteX29" fmla="*/ 3231753 w 3493702"/>
                  <a:gd name="connsiteY29" fmla="*/ 515497 h 925138"/>
                  <a:gd name="connsiteX30" fmla="*/ 3114278 w 3493702"/>
                  <a:gd name="connsiteY30" fmla="*/ 436122 h 925138"/>
                  <a:gd name="connsiteX31" fmla="*/ 3092053 w 3493702"/>
                  <a:gd name="connsiteY31" fmla="*/ 369447 h 925138"/>
                  <a:gd name="connsiteX32" fmla="*/ 3200003 w 3493702"/>
                  <a:gd name="connsiteY32" fmla="*/ 356747 h 925138"/>
                  <a:gd name="connsiteX33" fmla="*/ 3320653 w 3493702"/>
                  <a:gd name="connsiteY33" fmla="*/ 413897 h 925138"/>
                  <a:gd name="connsiteX34" fmla="*/ 3438128 w 3493702"/>
                  <a:gd name="connsiteY34" fmla="*/ 398022 h 925138"/>
                  <a:gd name="connsiteX35" fmla="*/ 3492103 w 3493702"/>
                  <a:gd name="connsiteY35" fmla="*/ 278166 h 925138"/>
                  <a:gd name="connsiteX36" fmla="*/ 3380978 w 3493702"/>
                  <a:gd name="connsiteY36" fmla="*/ 74172 h 925138"/>
                  <a:gd name="connsiteX37" fmla="*/ 3266678 w 3493702"/>
                  <a:gd name="connsiteY37" fmla="*/ 1147 h 925138"/>
                  <a:gd name="connsiteX38" fmla="*/ 3203178 w 3493702"/>
                  <a:gd name="connsiteY38" fmla="*/ 36072 h 925138"/>
                  <a:gd name="connsiteX39" fmla="*/ 3203178 w 3493702"/>
                  <a:gd name="connsiteY39" fmla="*/ 121797 h 925138"/>
                  <a:gd name="connsiteX40" fmla="*/ 3252390 w 3493702"/>
                  <a:gd name="connsiteY40" fmla="*/ 209904 h 925138"/>
                  <a:gd name="connsiteX41" fmla="*/ 3225403 w 3493702"/>
                  <a:gd name="connsiteY41" fmla="*/ 258322 h 925138"/>
                  <a:gd name="connsiteX42" fmla="*/ 3149203 w 3493702"/>
                  <a:gd name="connsiteY42" fmla="*/ 219428 h 925138"/>
                  <a:gd name="connsiteX43" fmla="*/ 3012678 w 3493702"/>
                  <a:gd name="connsiteY43" fmla="*/ 102747 h 925138"/>
                  <a:gd name="connsiteX44" fmla="*/ 2907903 w 3493702"/>
                  <a:gd name="connsiteY44" fmla="*/ 83697 h 925138"/>
                  <a:gd name="connsiteX45" fmla="*/ 2901553 w 3493702"/>
                  <a:gd name="connsiteY45" fmla="*/ 147197 h 925138"/>
                  <a:gd name="connsiteX46" fmla="*/ 2949178 w 3493702"/>
                  <a:gd name="connsiteY46" fmla="*/ 236097 h 925138"/>
                  <a:gd name="connsiteX47" fmla="*/ 2907903 w 3493702"/>
                  <a:gd name="connsiteY47" fmla="*/ 290072 h 925138"/>
                  <a:gd name="connsiteX48" fmla="*/ 2817415 w 3493702"/>
                  <a:gd name="connsiteY48" fmla="*/ 225778 h 925138"/>
                  <a:gd name="connsiteX49" fmla="*/ 2707878 w 3493702"/>
                  <a:gd name="connsiteY49" fmla="*/ 140847 h 925138"/>
                  <a:gd name="connsiteX50" fmla="*/ 2533253 w 3493702"/>
                  <a:gd name="connsiteY50" fmla="*/ 166247 h 925138"/>
                  <a:gd name="connsiteX51" fmla="*/ 2411810 w 3493702"/>
                  <a:gd name="connsiteY51" fmla="*/ 217047 h 925138"/>
                  <a:gd name="connsiteX52" fmla="*/ 2415778 w 3493702"/>
                  <a:gd name="connsiteY52" fmla="*/ 328172 h 925138"/>
                  <a:gd name="connsiteX53" fmla="*/ 2393553 w 3493702"/>
                  <a:gd name="connsiteY53" fmla="*/ 426597 h 925138"/>
                  <a:gd name="connsiteX54" fmla="*/ 2336403 w 3493702"/>
                  <a:gd name="connsiteY54" fmla="*/ 429772 h 925138"/>
                  <a:gd name="connsiteX55" fmla="*/ 2291953 w 3493702"/>
                  <a:gd name="connsiteY55" fmla="*/ 324997 h 925138"/>
                  <a:gd name="connsiteX56" fmla="*/ 2228453 w 3493702"/>
                  <a:gd name="connsiteY56" fmla="*/ 210697 h 925138"/>
                  <a:gd name="connsiteX57" fmla="*/ 2126853 w 3493702"/>
                  <a:gd name="connsiteY57" fmla="*/ 201172 h 925138"/>
                  <a:gd name="connsiteX58" fmla="*/ 1917303 w 3493702"/>
                  <a:gd name="connsiteY58" fmla="*/ 226572 h 925138"/>
                  <a:gd name="connsiteX59" fmla="*/ 1895078 w 3493702"/>
                  <a:gd name="connsiteY59" fmla="*/ 296422 h 925138"/>
                  <a:gd name="connsiteX60" fmla="*/ 1917303 w 3493702"/>
                  <a:gd name="connsiteY60" fmla="*/ 436122 h 925138"/>
                  <a:gd name="connsiteX61" fmla="*/ 1860153 w 3493702"/>
                  <a:gd name="connsiteY61" fmla="*/ 498828 h 925138"/>
                  <a:gd name="connsiteX62" fmla="*/ 1780778 w 3493702"/>
                  <a:gd name="connsiteY62" fmla="*/ 369447 h 925138"/>
                  <a:gd name="connsiteX63" fmla="*/ 1704578 w 3493702"/>
                  <a:gd name="connsiteY63" fmla="*/ 267847 h 925138"/>
                  <a:gd name="connsiteX64" fmla="*/ 1510903 w 3493702"/>
                  <a:gd name="connsiteY64" fmla="*/ 261497 h 925138"/>
                  <a:gd name="connsiteX65" fmla="*/ 1285478 w 3493702"/>
                  <a:gd name="connsiteY65" fmla="*/ 283722 h 925138"/>
                  <a:gd name="connsiteX66" fmla="*/ 1199753 w 3493702"/>
                  <a:gd name="connsiteY66" fmla="*/ 366272 h 925138"/>
                  <a:gd name="connsiteX67" fmla="*/ 1173559 w 3493702"/>
                  <a:gd name="connsiteY67" fmla="*/ 521053 h 925138"/>
                  <a:gd name="connsiteX68" fmla="*/ 1109265 w 3493702"/>
                  <a:gd name="connsiteY68" fmla="*/ 561535 h 925138"/>
                  <a:gd name="connsiteX69" fmla="*/ 1072753 w 3493702"/>
                  <a:gd name="connsiteY69" fmla="*/ 480572 h 925138"/>
                  <a:gd name="connsiteX70" fmla="*/ 1029891 w 3493702"/>
                  <a:gd name="connsiteY70" fmla="*/ 309916 h 925138"/>
                  <a:gd name="connsiteX71" fmla="*/ 945753 w 3493702"/>
                  <a:gd name="connsiteY71" fmla="*/ 221015 h 925138"/>
                  <a:gd name="connsiteX72" fmla="*/ 863203 w 3493702"/>
                  <a:gd name="connsiteY72" fmla="*/ 304360 h 925138"/>
                  <a:gd name="connsiteX73" fmla="*/ 776684 w 3493702"/>
                  <a:gd name="connsiteY73" fmla="*/ 375003 h 925138"/>
                  <a:gd name="connsiteX74" fmla="*/ 748903 w 3493702"/>
                  <a:gd name="connsiteY74" fmla="*/ 328172 h 925138"/>
                  <a:gd name="connsiteX75" fmla="*/ 725090 w 3493702"/>
                  <a:gd name="connsiteY75" fmla="*/ 209110 h 925138"/>
                  <a:gd name="connsiteX76" fmla="*/ 613172 w 3493702"/>
                  <a:gd name="connsiteY76" fmla="*/ 193234 h 925138"/>
                  <a:gd name="connsiteX77" fmla="*/ 484585 w 3493702"/>
                  <a:gd name="connsiteY77" fmla="*/ 283722 h 925138"/>
                  <a:gd name="connsiteX78" fmla="*/ 374253 w 3493702"/>
                  <a:gd name="connsiteY78" fmla="*/ 398022 h 925138"/>
                  <a:gd name="connsiteX79" fmla="*/ 313928 w 3493702"/>
                  <a:gd name="connsiteY79" fmla="*/ 369447 h 925138"/>
                  <a:gd name="connsiteX80" fmla="*/ 326628 w 3493702"/>
                  <a:gd name="connsiteY80" fmla="*/ 245622 h 925138"/>
                  <a:gd name="connsiteX81" fmla="*/ 269478 w 3493702"/>
                  <a:gd name="connsiteY81" fmla="*/ 191647 h 925138"/>
                  <a:gd name="connsiteX82" fmla="*/ 88503 w 3493702"/>
                  <a:gd name="connsiteY82" fmla="*/ 274197 h 925138"/>
                  <a:gd name="connsiteX83" fmla="*/ 2778 w 3493702"/>
                  <a:gd name="connsiteY83" fmla="*/ 391672 h 925138"/>
                  <a:gd name="connsiteX84" fmla="*/ 33734 w 3493702"/>
                  <a:gd name="connsiteY84" fmla="*/ 495654 h 925138"/>
                  <a:gd name="connsiteX85" fmla="*/ 158353 w 3493702"/>
                  <a:gd name="connsiteY85" fmla="*/ 474222 h 925138"/>
                  <a:gd name="connsiteX86" fmla="*/ 171847 w 3493702"/>
                  <a:gd name="connsiteY86" fmla="*/ 554391 h 925138"/>
                  <a:gd name="connsiteX87" fmla="*/ 196453 w 3493702"/>
                  <a:gd name="connsiteY87" fmla="*/ 652022 h 925138"/>
                  <a:gd name="connsiteX88" fmla="*/ 371078 w 3493702"/>
                  <a:gd name="connsiteY88" fmla="*/ 677422 h 925138"/>
                  <a:gd name="connsiteX89" fmla="*/ 492522 w 3493702"/>
                  <a:gd name="connsiteY89" fmla="*/ 513116 h 925138"/>
                  <a:gd name="connsiteX90" fmla="*/ 606028 w 3493702"/>
                  <a:gd name="connsiteY90" fmla="*/ 391672 h 925138"/>
                  <a:gd name="connsiteX91" fmla="*/ 677466 w 3493702"/>
                  <a:gd name="connsiteY91" fmla="*/ 444059 h 925138"/>
                  <a:gd name="connsiteX92" fmla="*/ 637778 w 3493702"/>
                  <a:gd name="connsiteY92" fmla="*/ 563122 h 925138"/>
                  <a:gd name="connsiteX93" fmla="*/ 542528 w 3493702"/>
                  <a:gd name="connsiteY93" fmla="*/ 674247 h 925138"/>
                  <a:gd name="connsiteX94" fmla="*/ 568721 w 3493702"/>
                  <a:gd name="connsiteY94" fmla="*/ 764735 h 925138"/>
                  <a:gd name="connsiteX95" fmla="*/ 719534 w 3493702"/>
                  <a:gd name="connsiteY95" fmla="*/ 779022 h 925138"/>
                  <a:gd name="connsiteX96" fmla="*/ 850503 w 3493702"/>
                  <a:gd name="connsiteY96" fmla="*/ 725047 h 925138"/>
                  <a:gd name="connsiteX97" fmla="*/ 888603 w 3493702"/>
                  <a:gd name="connsiteY97" fmla="*/ 588522 h 925138"/>
                  <a:gd name="connsiteX98" fmla="*/ 955278 w 3493702"/>
                  <a:gd name="connsiteY98" fmla="*/ 547247 h 925138"/>
                  <a:gd name="connsiteX99" fmla="*/ 996553 w 3493702"/>
                  <a:gd name="connsiteY99" fmla="*/ 613922 h 925138"/>
                  <a:gd name="connsiteX100" fmla="*/ 1002903 w 3493702"/>
                  <a:gd name="connsiteY100" fmla="*/ 772672 h 925138"/>
                  <a:gd name="connsiteX101" fmla="*/ 1088628 w 3493702"/>
                  <a:gd name="connsiteY101" fmla="*/ 842522 h 925138"/>
                  <a:gd name="connsiteX102" fmla="*/ 1208485 w 3493702"/>
                  <a:gd name="connsiteY102" fmla="*/ 862366 h 925138"/>
                  <a:gd name="connsiteX0" fmla="*/ 1208485 w 3493702"/>
                  <a:gd name="connsiteY0" fmla="*/ 862366 h 925138"/>
                  <a:gd name="connsiteX1" fmla="*/ 1368028 w 3493702"/>
                  <a:gd name="connsiteY1" fmla="*/ 845697 h 925138"/>
                  <a:gd name="connsiteX2" fmla="*/ 1418035 w 3493702"/>
                  <a:gd name="connsiteY2" fmla="*/ 779816 h 925138"/>
                  <a:gd name="connsiteX3" fmla="*/ 1418828 w 3493702"/>
                  <a:gd name="connsiteY3" fmla="*/ 585347 h 925138"/>
                  <a:gd name="connsiteX4" fmla="*/ 1456928 w 3493702"/>
                  <a:gd name="connsiteY4" fmla="*/ 451997 h 925138"/>
                  <a:gd name="connsiteX5" fmla="*/ 1528365 w 3493702"/>
                  <a:gd name="connsiteY5" fmla="*/ 429772 h 925138"/>
                  <a:gd name="connsiteX6" fmla="*/ 1596628 w 3493702"/>
                  <a:gd name="connsiteY6" fmla="*/ 515497 h 925138"/>
                  <a:gd name="connsiteX7" fmla="*/ 1647428 w 3493702"/>
                  <a:gd name="connsiteY7" fmla="*/ 782197 h 925138"/>
                  <a:gd name="connsiteX8" fmla="*/ 1780778 w 3493702"/>
                  <a:gd name="connsiteY8" fmla="*/ 890147 h 925138"/>
                  <a:gd name="connsiteX9" fmla="*/ 2034778 w 3493702"/>
                  <a:gd name="connsiteY9" fmla="*/ 925072 h 925138"/>
                  <a:gd name="connsiteX10" fmla="*/ 2228453 w 3493702"/>
                  <a:gd name="connsiteY10" fmla="*/ 896497 h 925138"/>
                  <a:gd name="connsiteX11" fmla="*/ 2323703 w 3493702"/>
                  <a:gd name="connsiteY11" fmla="*/ 817122 h 925138"/>
                  <a:gd name="connsiteX12" fmla="*/ 2233216 w 3493702"/>
                  <a:gd name="connsiteY12" fmla="*/ 675041 h 925138"/>
                  <a:gd name="connsiteX13" fmla="*/ 2171303 w 3493702"/>
                  <a:gd name="connsiteY13" fmla="*/ 559947 h 925138"/>
                  <a:gd name="connsiteX14" fmla="*/ 2249090 w 3493702"/>
                  <a:gd name="connsiteY14" fmla="*/ 510735 h 925138"/>
                  <a:gd name="connsiteX15" fmla="*/ 2358628 w 3493702"/>
                  <a:gd name="connsiteY15" fmla="*/ 582172 h 925138"/>
                  <a:gd name="connsiteX16" fmla="*/ 2460228 w 3493702"/>
                  <a:gd name="connsiteY16" fmla="*/ 725047 h 925138"/>
                  <a:gd name="connsiteX17" fmla="*/ 2572147 w 3493702"/>
                  <a:gd name="connsiteY17" fmla="*/ 802041 h 925138"/>
                  <a:gd name="connsiteX18" fmla="*/ 2723753 w 3493702"/>
                  <a:gd name="connsiteY18" fmla="*/ 779022 h 925138"/>
                  <a:gd name="connsiteX19" fmla="*/ 2784078 w 3493702"/>
                  <a:gd name="connsiteY19" fmla="*/ 671072 h 925138"/>
                  <a:gd name="connsiteX20" fmla="*/ 2742803 w 3493702"/>
                  <a:gd name="connsiteY20" fmla="*/ 559947 h 925138"/>
                  <a:gd name="connsiteX21" fmla="*/ 2625328 w 3493702"/>
                  <a:gd name="connsiteY21" fmla="*/ 458347 h 925138"/>
                  <a:gd name="connsiteX22" fmla="*/ 2568178 w 3493702"/>
                  <a:gd name="connsiteY22" fmla="*/ 356747 h 925138"/>
                  <a:gd name="connsiteX23" fmla="*/ 2577703 w 3493702"/>
                  <a:gd name="connsiteY23" fmla="*/ 312297 h 925138"/>
                  <a:gd name="connsiteX24" fmla="*/ 2733278 w 3493702"/>
                  <a:gd name="connsiteY24" fmla="*/ 398022 h 925138"/>
                  <a:gd name="connsiteX25" fmla="*/ 2850753 w 3493702"/>
                  <a:gd name="connsiteY25" fmla="*/ 556772 h 925138"/>
                  <a:gd name="connsiteX26" fmla="*/ 2955528 w 3493702"/>
                  <a:gd name="connsiteY26" fmla="*/ 696472 h 925138"/>
                  <a:gd name="connsiteX27" fmla="*/ 3079353 w 3493702"/>
                  <a:gd name="connsiteY27" fmla="*/ 683772 h 925138"/>
                  <a:gd name="connsiteX28" fmla="*/ 3225403 w 3493702"/>
                  <a:gd name="connsiteY28" fmla="*/ 588522 h 925138"/>
                  <a:gd name="connsiteX29" fmla="*/ 3231753 w 3493702"/>
                  <a:gd name="connsiteY29" fmla="*/ 515497 h 925138"/>
                  <a:gd name="connsiteX30" fmla="*/ 3114278 w 3493702"/>
                  <a:gd name="connsiteY30" fmla="*/ 436122 h 925138"/>
                  <a:gd name="connsiteX31" fmla="*/ 3099197 w 3493702"/>
                  <a:gd name="connsiteY31" fmla="*/ 364684 h 925138"/>
                  <a:gd name="connsiteX32" fmla="*/ 3200003 w 3493702"/>
                  <a:gd name="connsiteY32" fmla="*/ 356747 h 925138"/>
                  <a:gd name="connsiteX33" fmla="*/ 3320653 w 3493702"/>
                  <a:gd name="connsiteY33" fmla="*/ 413897 h 925138"/>
                  <a:gd name="connsiteX34" fmla="*/ 3438128 w 3493702"/>
                  <a:gd name="connsiteY34" fmla="*/ 398022 h 925138"/>
                  <a:gd name="connsiteX35" fmla="*/ 3492103 w 3493702"/>
                  <a:gd name="connsiteY35" fmla="*/ 278166 h 925138"/>
                  <a:gd name="connsiteX36" fmla="*/ 3380978 w 3493702"/>
                  <a:gd name="connsiteY36" fmla="*/ 74172 h 925138"/>
                  <a:gd name="connsiteX37" fmla="*/ 3266678 w 3493702"/>
                  <a:gd name="connsiteY37" fmla="*/ 1147 h 925138"/>
                  <a:gd name="connsiteX38" fmla="*/ 3203178 w 3493702"/>
                  <a:gd name="connsiteY38" fmla="*/ 36072 h 925138"/>
                  <a:gd name="connsiteX39" fmla="*/ 3203178 w 3493702"/>
                  <a:gd name="connsiteY39" fmla="*/ 121797 h 925138"/>
                  <a:gd name="connsiteX40" fmla="*/ 3252390 w 3493702"/>
                  <a:gd name="connsiteY40" fmla="*/ 209904 h 925138"/>
                  <a:gd name="connsiteX41" fmla="*/ 3225403 w 3493702"/>
                  <a:gd name="connsiteY41" fmla="*/ 258322 h 925138"/>
                  <a:gd name="connsiteX42" fmla="*/ 3149203 w 3493702"/>
                  <a:gd name="connsiteY42" fmla="*/ 219428 h 925138"/>
                  <a:gd name="connsiteX43" fmla="*/ 3012678 w 3493702"/>
                  <a:gd name="connsiteY43" fmla="*/ 102747 h 925138"/>
                  <a:gd name="connsiteX44" fmla="*/ 2907903 w 3493702"/>
                  <a:gd name="connsiteY44" fmla="*/ 83697 h 925138"/>
                  <a:gd name="connsiteX45" fmla="*/ 2901553 w 3493702"/>
                  <a:gd name="connsiteY45" fmla="*/ 147197 h 925138"/>
                  <a:gd name="connsiteX46" fmla="*/ 2949178 w 3493702"/>
                  <a:gd name="connsiteY46" fmla="*/ 236097 h 925138"/>
                  <a:gd name="connsiteX47" fmla="*/ 2907903 w 3493702"/>
                  <a:gd name="connsiteY47" fmla="*/ 290072 h 925138"/>
                  <a:gd name="connsiteX48" fmla="*/ 2817415 w 3493702"/>
                  <a:gd name="connsiteY48" fmla="*/ 225778 h 925138"/>
                  <a:gd name="connsiteX49" fmla="*/ 2707878 w 3493702"/>
                  <a:gd name="connsiteY49" fmla="*/ 140847 h 925138"/>
                  <a:gd name="connsiteX50" fmla="*/ 2533253 w 3493702"/>
                  <a:gd name="connsiteY50" fmla="*/ 166247 h 925138"/>
                  <a:gd name="connsiteX51" fmla="*/ 2411810 w 3493702"/>
                  <a:gd name="connsiteY51" fmla="*/ 217047 h 925138"/>
                  <a:gd name="connsiteX52" fmla="*/ 2415778 w 3493702"/>
                  <a:gd name="connsiteY52" fmla="*/ 328172 h 925138"/>
                  <a:gd name="connsiteX53" fmla="*/ 2393553 w 3493702"/>
                  <a:gd name="connsiteY53" fmla="*/ 426597 h 925138"/>
                  <a:gd name="connsiteX54" fmla="*/ 2336403 w 3493702"/>
                  <a:gd name="connsiteY54" fmla="*/ 429772 h 925138"/>
                  <a:gd name="connsiteX55" fmla="*/ 2291953 w 3493702"/>
                  <a:gd name="connsiteY55" fmla="*/ 324997 h 925138"/>
                  <a:gd name="connsiteX56" fmla="*/ 2228453 w 3493702"/>
                  <a:gd name="connsiteY56" fmla="*/ 210697 h 925138"/>
                  <a:gd name="connsiteX57" fmla="*/ 2126853 w 3493702"/>
                  <a:gd name="connsiteY57" fmla="*/ 201172 h 925138"/>
                  <a:gd name="connsiteX58" fmla="*/ 1917303 w 3493702"/>
                  <a:gd name="connsiteY58" fmla="*/ 226572 h 925138"/>
                  <a:gd name="connsiteX59" fmla="*/ 1895078 w 3493702"/>
                  <a:gd name="connsiteY59" fmla="*/ 296422 h 925138"/>
                  <a:gd name="connsiteX60" fmla="*/ 1917303 w 3493702"/>
                  <a:gd name="connsiteY60" fmla="*/ 436122 h 925138"/>
                  <a:gd name="connsiteX61" fmla="*/ 1860153 w 3493702"/>
                  <a:gd name="connsiteY61" fmla="*/ 498828 h 925138"/>
                  <a:gd name="connsiteX62" fmla="*/ 1780778 w 3493702"/>
                  <a:gd name="connsiteY62" fmla="*/ 369447 h 925138"/>
                  <a:gd name="connsiteX63" fmla="*/ 1704578 w 3493702"/>
                  <a:gd name="connsiteY63" fmla="*/ 267847 h 925138"/>
                  <a:gd name="connsiteX64" fmla="*/ 1510903 w 3493702"/>
                  <a:gd name="connsiteY64" fmla="*/ 261497 h 925138"/>
                  <a:gd name="connsiteX65" fmla="*/ 1285478 w 3493702"/>
                  <a:gd name="connsiteY65" fmla="*/ 283722 h 925138"/>
                  <a:gd name="connsiteX66" fmla="*/ 1199753 w 3493702"/>
                  <a:gd name="connsiteY66" fmla="*/ 366272 h 925138"/>
                  <a:gd name="connsiteX67" fmla="*/ 1173559 w 3493702"/>
                  <a:gd name="connsiteY67" fmla="*/ 521053 h 925138"/>
                  <a:gd name="connsiteX68" fmla="*/ 1109265 w 3493702"/>
                  <a:gd name="connsiteY68" fmla="*/ 561535 h 925138"/>
                  <a:gd name="connsiteX69" fmla="*/ 1072753 w 3493702"/>
                  <a:gd name="connsiteY69" fmla="*/ 480572 h 925138"/>
                  <a:gd name="connsiteX70" fmla="*/ 1029891 w 3493702"/>
                  <a:gd name="connsiteY70" fmla="*/ 309916 h 925138"/>
                  <a:gd name="connsiteX71" fmla="*/ 945753 w 3493702"/>
                  <a:gd name="connsiteY71" fmla="*/ 221015 h 925138"/>
                  <a:gd name="connsiteX72" fmla="*/ 863203 w 3493702"/>
                  <a:gd name="connsiteY72" fmla="*/ 304360 h 925138"/>
                  <a:gd name="connsiteX73" fmla="*/ 776684 w 3493702"/>
                  <a:gd name="connsiteY73" fmla="*/ 375003 h 925138"/>
                  <a:gd name="connsiteX74" fmla="*/ 748903 w 3493702"/>
                  <a:gd name="connsiteY74" fmla="*/ 328172 h 925138"/>
                  <a:gd name="connsiteX75" fmla="*/ 725090 w 3493702"/>
                  <a:gd name="connsiteY75" fmla="*/ 209110 h 925138"/>
                  <a:gd name="connsiteX76" fmla="*/ 613172 w 3493702"/>
                  <a:gd name="connsiteY76" fmla="*/ 193234 h 925138"/>
                  <a:gd name="connsiteX77" fmla="*/ 484585 w 3493702"/>
                  <a:gd name="connsiteY77" fmla="*/ 283722 h 925138"/>
                  <a:gd name="connsiteX78" fmla="*/ 374253 w 3493702"/>
                  <a:gd name="connsiteY78" fmla="*/ 398022 h 925138"/>
                  <a:gd name="connsiteX79" fmla="*/ 313928 w 3493702"/>
                  <a:gd name="connsiteY79" fmla="*/ 369447 h 925138"/>
                  <a:gd name="connsiteX80" fmla="*/ 326628 w 3493702"/>
                  <a:gd name="connsiteY80" fmla="*/ 245622 h 925138"/>
                  <a:gd name="connsiteX81" fmla="*/ 269478 w 3493702"/>
                  <a:gd name="connsiteY81" fmla="*/ 191647 h 925138"/>
                  <a:gd name="connsiteX82" fmla="*/ 88503 w 3493702"/>
                  <a:gd name="connsiteY82" fmla="*/ 274197 h 925138"/>
                  <a:gd name="connsiteX83" fmla="*/ 2778 w 3493702"/>
                  <a:gd name="connsiteY83" fmla="*/ 391672 h 925138"/>
                  <a:gd name="connsiteX84" fmla="*/ 33734 w 3493702"/>
                  <a:gd name="connsiteY84" fmla="*/ 495654 h 925138"/>
                  <a:gd name="connsiteX85" fmla="*/ 158353 w 3493702"/>
                  <a:gd name="connsiteY85" fmla="*/ 474222 h 925138"/>
                  <a:gd name="connsiteX86" fmla="*/ 171847 w 3493702"/>
                  <a:gd name="connsiteY86" fmla="*/ 554391 h 925138"/>
                  <a:gd name="connsiteX87" fmla="*/ 196453 w 3493702"/>
                  <a:gd name="connsiteY87" fmla="*/ 652022 h 925138"/>
                  <a:gd name="connsiteX88" fmla="*/ 371078 w 3493702"/>
                  <a:gd name="connsiteY88" fmla="*/ 677422 h 925138"/>
                  <a:gd name="connsiteX89" fmla="*/ 492522 w 3493702"/>
                  <a:gd name="connsiteY89" fmla="*/ 513116 h 925138"/>
                  <a:gd name="connsiteX90" fmla="*/ 606028 w 3493702"/>
                  <a:gd name="connsiteY90" fmla="*/ 391672 h 925138"/>
                  <a:gd name="connsiteX91" fmla="*/ 677466 w 3493702"/>
                  <a:gd name="connsiteY91" fmla="*/ 444059 h 925138"/>
                  <a:gd name="connsiteX92" fmla="*/ 637778 w 3493702"/>
                  <a:gd name="connsiteY92" fmla="*/ 563122 h 925138"/>
                  <a:gd name="connsiteX93" fmla="*/ 542528 w 3493702"/>
                  <a:gd name="connsiteY93" fmla="*/ 674247 h 925138"/>
                  <a:gd name="connsiteX94" fmla="*/ 568721 w 3493702"/>
                  <a:gd name="connsiteY94" fmla="*/ 764735 h 925138"/>
                  <a:gd name="connsiteX95" fmla="*/ 719534 w 3493702"/>
                  <a:gd name="connsiteY95" fmla="*/ 779022 h 925138"/>
                  <a:gd name="connsiteX96" fmla="*/ 850503 w 3493702"/>
                  <a:gd name="connsiteY96" fmla="*/ 725047 h 925138"/>
                  <a:gd name="connsiteX97" fmla="*/ 888603 w 3493702"/>
                  <a:gd name="connsiteY97" fmla="*/ 588522 h 925138"/>
                  <a:gd name="connsiteX98" fmla="*/ 955278 w 3493702"/>
                  <a:gd name="connsiteY98" fmla="*/ 547247 h 925138"/>
                  <a:gd name="connsiteX99" fmla="*/ 996553 w 3493702"/>
                  <a:gd name="connsiteY99" fmla="*/ 613922 h 925138"/>
                  <a:gd name="connsiteX100" fmla="*/ 1002903 w 3493702"/>
                  <a:gd name="connsiteY100" fmla="*/ 772672 h 925138"/>
                  <a:gd name="connsiteX101" fmla="*/ 1088628 w 3493702"/>
                  <a:gd name="connsiteY101" fmla="*/ 842522 h 925138"/>
                  <a:gd name="connsiteX102" fmla="*/ 1208485 w 3493702"/>
                  <a:gd name="connsiteY102" fmla="*/ 862366 h 925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</a:cxnLst>
                <a:rect l="l" t="t" r="r" b="b"/>
                <a:pathLst>
                  <a:path w="3493702" h="925138">
                    <a:moveTo>
                      <a:pt x="1208485" y="862366"/>
                    </a:moveTo>
                    <a:cubicBezTo>
                      <a:pt x="1255052" y="862895"/>
                      <a:pt x="1333103" y="859455"/>
                      <a:pt x="1368028" y="845697"/>
                    </a:cubicBezTo>
                    <a:cubicBezTo>
                      <a:pt x="1402953" y="831939"/>
                      <a:pt x="1409568" y="823208"/>
                      <a:pt x="1418035" y="779816"/>
                    </a:cubicBezTo>
                    <a:cubicBezTo>
                      <a:pt x="1426502" y="736424"/>
                      <a:pt x="1412346" y="639983"/>
                      <a:pt x="1418828" y="585347"/>
                    </a:cubicBezTo>
                    <a:cubicBezTo>
                      <a:pt x="1425310" y="530711"/>
                      <a:pt x="1438672" y="477926"/>
                      <a:pt x="1456928" y="451997"/>
                    </a:cubicBezTo>
                    <a:cubicBezTo>
                      <a:pt x="1475184" y="426068"/>
                      <a:pt x="1505082" y="419189"/>
                      <a:pt x="1528365" y="429772"/>
                    </a:cubicBezTo>
                    <a:cubicBezTo>
                      <a:pt x="1551648" y="440355"/>
                      <a:pt x="1576784" y="456760"/>
                      <a:pt x="1596628" y="515497"/>
                    </a:cubicBezTo>
                    <a:cubicBezTo>
                      <a:pt x="1616472" y="574235"/>
                      <a:pt x="1616736" y="719755"/>
                      <a:pt x="1647428" y="782197"/>
                    </a:cubicBezTo>
                    <a:cubicBezTo>
                      <a:pt x="1678120" y="844639"/>
                      <a:pt x="1716220" y="866335"/>
                      <a:pt x="1780778" y="890147"/>
                    </a:cubicBezTo>
                    <a:cubicBezTo>
                      <a:pt x="1845336" y="913959"/>
                      <a:pt x="1960166" y="924014"/>
                      <a:pt x="2034778" y="925072"/>
                    </a:cubicBezTo>
                    <a:cubicBezTo>
                      <a:pt x="2109390" y="926130"/>
                      <a:pt x="2180299" y="914489"/>
                      <a:pt x="2228453" y="896497"/>
                    </a:cubicBezTo>
                    <a:cubicBezTo>
                      <a:pt x="2276607" y="878505"/>
                      <a:pt x="2322909" y="854031"/>
                      <a:pt x="2323703" y="817122"/>
                    </a:cubicBezTo>
                    <a:cubicBezTo>
                      <a:pt x="2324497" y="780213"/>
                      <a:pt x="2258616" y="717903"/>
                      <a:pt x="2233216" y="675041"/>
                    </a:cubicBezTo>
                    <a:cubicBezTo>
                      <a:pt x="2207816" y="632179"/>
                      <a:pt x="2168657" y="587331"/>
                      <a:pt x="2171303" y="559947"/>
                    </a:cubicBezTo>
                    <a:cubicBezTo>
                      <a:pt x="2173949" y="532563"/>
                      <a:pt x="2217869" y="507031"/>
                      <a:pt x="2249090" y="510735"/>
                    </a:cubicBezTo>
                    <a:cubicBezTo>
                      <a:pt x="2280311" y="514439"/>
                      <a:pt x="2323438" y="546453"/>
                      <a:pt x="2358628" y="582172"/>
                    </a:cubicBezTo>
                    <a:cubicBezTo>
                      <a:pt x="2393818" y="617891"/>
                      <a:pt x="2424642" y="688402"/>
                      <a:pt x="2460228" y="725047"/>
                    </a:cubicBezTo>
                    <a:cubicBezTo>
                      <a:pt x="2495814" y="761692"/>
                      <a:pt x="2528226" y="793045"/>
                      <a:pt x="2572147" y="802041"/>
                    </a:cubicBezTo>
                    <a:cubicBezTo>
                      <a:pt x="2616068" y="811037"/>
                      <a:pt x="2688431" y="800850"/>
                      <a:pt x="2723753" y="779022"/>
                    </a:cubicBezTo>
                    <a:cubicBezTo>
                      <a:pt x="2759075" y="757194"/>
                      <a:pt x="2780903" y="707584"/>
                      <a:pt x="2784078" y="671072"/>
                    </a:cubicBezTo>
                    <a:cubicBezTo>
                      <a:pt x="2787253" y="634560"/>
                      <a:pt x="2769261" y="595401"/>
                      <a:pt x="2742803" y="559947"/>
                    </a:cubicBezTo>
                    <a:cubicBezTo>
                      <a:pt x="2716345" y="524493"/>
                      <a:pt x="2654432" y="492214"/>
                      <a:pt x="2625328" y="458347"/>
                    </a:cubicBezTo>
                    <a:cubicBezTo>
                      <a:pt x="2596224" y="424480"/>
                      <a:pt x="2576115" y="381089"/>
                      <a:pt x="2568178" y="356747"/>
                    </a:cubicBezTo>
                    <a:cubicBezTo>
                      <a:pt x="2560241" y="332405"/>
                      <a:pt x="2550186" y="305418"/>
                      <a:pt x="2577703" y="312297"/>
                    </a:cubicBezTo>
                    <a:cubicBezTo>
                      <a:pt x="2605220" y="319176"/>
                      <a:pt x="2687770" y="357276"/>
                      <a:pt x="2733278" y="398022"/>
                    </a:cubicBezTo>
                    <a:cubicBezTo>
                      <a:pt x="2778786" y="438768"/>
                      <a:pt x="2850753" y="556772"/>
                      <a:pt x="2850753" y="556772"/>
                    </a:cubicBezTo>
                    <a:cubicBezTo>
                      <a:pt x="2887795" y="606514"/>
                      <a:pt x="2917428" y="675305"/>
                      <a:pt x="2955528" y="696472"/>
                    </a:cubicBezTo>
                    <a:cubicBezTo>
                      <a:pt x="2993628" y="717639"/>
                      <a:pt x="3034374" y="701764"/>
                      <a:pt x="3079353" y="683772"/>
                    </a:cubicBezTo>
                    <a:cubicBezTo>
                      <a:pt x="3124332" y="665780"/>
                      <a:pt x="3200003" y="616568"/>
                      <a:pt x="3225403" y="588522"/>
                    </a:cubicBezTo>
                    <a:cubicBezTo>
                      <a:pt x="3250803" y="560476"/>
                      <a:pt x="3250274" y="540897"/>
                      <a:pt x="3231753" y="515497"/>
                    </a:cubicBezTo>
                    <a:cubicBezTo>
                      <a:pt x="3213232" y="490097"/>
                      <a:pt x="3136371" y="461258"/>
                      <a:pt x="3114278" y="436122"/>
                    </a:cubicBezTo>
                    <a:cubicBezTo>
                      <a:pt x="3092185" y="410987"/>
                      <a:pt x="3084910" y="377913"/>
                      <a:pt x="3099197" y="364684"/>
                    </a:cubicBezTo>
                    <a:cubicBezTo>
                      <a:pt x="3113485" y="351455"/>
                      <a:pt x="3163094" y="348545"/>
                      <a:pt x="3200003" y="356747"/>
                    </a:cubicBezTo>
                    <a:cubicBezTo>
                      <a:pt x="3236912" y="364949"/>
                      <a:pt x="3280966" y="407018"/>
                      <a:pt x="3320653" y="413897"/>
                    </a:cubicBezTo>
                    <a:cubicBezTo>
                      <a:pt x="3360340" y="420776"/>
                      <a:pt x="3409553" y="420644"/>
                      <a:pt x="3438128" y="398022"/>
                    </a:cubicBezTo>
                    <a:cubicBezTo>
                      <a:pt x="3466703" y="375400"/>
                      <a:pt x="3501628" y="332141"/>
                      <a:pt x="3492103" y="278166"/>
                    </a:cubicBezTo>
                    <a:cubicBezTo>
                      <a:pt x="3482578" y="224191"/>
                      <a:pt x="3418549" y="120342"/>
                      <a:pt x="3380978" y="74172"/>
                    </a:cubicBezTo>
                    <a:cubicBezTo>
                      <a:pt x="3343407" y="28002"/>
                      <a:pt x="3296311" y="7497"/>
                      <a:pt x="3266678" y="1147"/>
                    </a:cubicBezTo>
                    <a:cubicBezTo>
                      <a:pt x="3237045" y="-5203"/>
                      <a:pt x="3213761" y="15964"/>
                      <a:pt x="3203178" y="36072"/>
                    </a:cubicBezTo>
                    <a:cubicBezTo>
                      <a:pt x="3192595" y="56180"/>
                      <a:pt x="3194976" y="92825"/>
                      <a:pt x="3203178" y="121797"/>
                    </a:cubicBezTo>
                    <a:cubicBezTo>
                      <a:pt x="3211380" y="150769"/>
                      <a:pt x="3248686" y="187150"/>
                      <a:pt x="3252390" y="209904"/>
                    </a:cubicBezTo>
                    <a:cubicBezTo>
                      <a:pt x="3256094" y="232658"/>
                      <a:pt x="3242601" y="256735"/>
                      <a:pt x="3225403" y="258322"/>
                    </a:cubicBezTo>
                    <a:cubicBezTo>
                      <a:pt x="3208205" y="259909"/>
                      <a:pt x="3184657" y="245357"/>
                      <a:pt x="3149203" y="219428"/>
                    </a:cubicBezTo>
                    <a:cubicBezTo>
                      <a:pt x="3113749" y="193499"/>
                      <a:pt x="3052895" y="125369"/>
                      <a:pt x="3012678" y="102747"/>
                    </a:cubicBezTo>
                    <a:cubicBezTo>
                      <a:pt x="2972461" y="80125"/>
                      <a:pt x="2926424" y="76289"/>
                      <a:pt x="2907903" y="83697"/>
                    </a:cubicBezTo>
                    <a:cubicBezTo>
                      <a:pt x="2889382" y="91105"/>
                      <a:pt x="2894674" y="121797"/>
                      <a:pt x="2901553" y="147197"/>
                    </a:cubicBezTo>
                    <a:cubicBezTo>
                      <a:pt x="2908432" y="172597"/>
                      <a:pt x="2948120" y="212285"/>
                      <a:pt x="2949178" y="236097"/>
                    </a:cubicBezTo>
                    <a:cubicBezTo>
                      <a:pt x="2950236" y="259909"/>
                      <a:pt x="2929864" y="291792"/>
                      <a:pt x="2907903" y="290072"/>
                    </a:cubicBezTo>
                    <a:cubicBezTo>
                      <a:pt x="2885943" y="288352"/>
                      <a:pt x="2850752" y="250649"/>
                      <a:pt x="2817415" y="225778"/>
                    </a:cubicBezTo>
                    <a:cubicBezTo>
                      <a:pt x="2784078" y="200907"/>
                      <a:pt x="2755238" y="150769"/>
                      <a:pt x="2707878" y="140847"/>
                    </a:cubicBezTo>
                    <a:cubicBezTo>
                      <a:pt x="2660518" y="130925"/>
                      <a:pt x="2582598" y="153547"/>
                      <a:pt x="2533253" y="166247"/>
                    </a:cubicBezTo>
                    <a:cubicBezTo>
                      <a:pt x="2483908" y="178947"/>
                      <a:pt x="2431389" y="190060"/>
                      <a:pt x="2411810" y="217047"/>
                    </a:cubicBezTo>
                    <a:cubicBezTo>
                      <a:pt x="2392231" y="244034"/>
                      <a:pt x="2418821" y="293247"/>
                      <a:pt x="2415778" y="328172"/>
                    </a:cubicBezTo>
                    <a:cubicBezTo>
                      <a:pt x="2412735" y="363097"/>
                      <a:pt x="2406782" y="409664"/>
                      <a:pt x="2393553" y="426597"/>
                    </a:cubicBezTo>
                    <a:cubicBezTo>
                      <a:pt x="2380324" y="443530"/>
                      <a:pt x="2353336" y="446705"/>
                      <a:pt x="2336403" y="429772"/>
                    </a:cubicBezTo>
                    <a:cubicBezTo>
                      <a:pt x="2319470" y="412839"/>
                      <a:pt x="2309945" y="361509"/>
                      <a:pt x="2291953" y="324997"/>
                    </a:cubicBezTo>
                    <a:cubicBezTo>
                      <a:pt x="2273961" y="288485"/>
                      <a:pt x="2255970" y="231334"/>
                      <a:pt x="2228453" y="210697"/>
                    </a:cubicBezTo>
                    <a:cubicBezTo>
                      <a:pt x="2200936" y="190060"/>
                      <a:pt x="2178711" y="198526"/>
                      <a:pt x="2126853" y="201172"/>
                    </a:cubicBezTo>
                    <a:cubicBezTo>
                      <a:pt x="2074995" y="203818"/>
                      <a:pt x="1955932" y="210697"/>
                      <a:pt x="1917303" y="226572"/>
                    </a:cubicBezTo>
                    <a:cubicBezTo>
                      <a:pt x="1878674" y="242447"/>
                      <a:pt x="1895078" y="261497"/>
                      <a:pt x="1895078" y="296422"/>
                    </a:cubicBezTo>
                    <a:cubicBezTo>
                      <a:pt x="1895078" y="331347"/>
                      <a:pt x="1923124" y="402388"/>
                      <a:pt x="1917303" y="436122"/>
                    </a:cubicBezTo>
                    <a:cubicBezTo>
                      <a:pt x="1911482" y="469856"/>
                      <a:pt x="1882907" y="509940"/>
                      <a:pt x="1860153" y="498828"/>
                    </a:cubicBezTo>
                    <a:cubicBezTo>
                      <a:pt x="1837399" y="487716"/>
                      <a:pt x="1806707" y="407944"/>
                      <a:pt x="1780778" y="369447"/>
                    </a:cubicBezTo>
                    <a:cubicBezTo>
                      <a:pt x="1754849" y="330950"/>
                      <a:pt x="1749557" y="285839"/>
                      <a:pt x="1704578" y="267847"/>
                    </a:cubicBezTo>
                    <a:cubicBezTo>
                      <a:pt x="1659599" y="249855"/>
                      <a:pt x="1580753" y="258851"/>
                      <a:pt x="1510903" y="261497"/>
                    </a:cubicBezTo>
                    <a:cubicBezTo>
                      <a:pt x="1441053" y="264143"/>
                      <a:pt x="1337336" y="266259"/>
                      <a:pt x="1285478" y="283722"/>
                    </a:cubicBezTo>
                    <a:cubicBezTo>
                      <a:pt x="1233620" y="301184"/>
                      <a:pt x="1218406" y="326717"/>
                      <a:pt x="1199753" y="366272"/>
                    </a:cubicBezTo>
                    <a:cubicBezTo>
                      <a:pt x="1181100" y="405827"/>
                      <a:pt x="1188640" y="488509"/>
                      <a:pt x="1173559" y="521053"/>
                    </a:cubicBezTo>
                    <a:cubicBezTo>
                      <a:pt x="1158478" y="553597"/>
                      <a:pt x="1126066" y="568282"/>
                      <a:pt x="1109265" y="561535"/>
                    </a:cubicBezTo>
                    <a:cubicBezTo>
                      <a:pt x="1092464" y="554788"/>
                      <a:pt x="1085982" y="522508"/>
                      <a:pt x="1072753" y="480572"/>
                    </a:cubicBezTo>
                    <a:cubicBezTo>
                      <a:pt x="1059524" y="438636"/>
                      <a:pt x="1051058" y="353175"/>
                      <a:pt x="1029891" y="309916"/>
                    </a:cubicBezTo>
                    <a:cubicBezTo>
                      <a:pt x="1008724" y="266657"/>
                      <a:pt x="973534" y="221941"/>
                      <a:pt x="945753" y="221015"/>
                    </a:cubicBezTo>
                    <a:cubicBezTo>
                      <a:pt x="917972" y="220089"/>
                      <a:pt x="891381" y="278695"/>
                      <a:pt x="863203" y="304360"/>
                    </a:cubicBezTo>
                    <a:cubicBezTo>
                      <a:pt x="835025" y="330025"/>
                      <a:pt x="795734" y="371034"/>
                      <a:pt x="776684" y="375003"/>
                    </a:cubicBezTo>
                    <a:cubicBezTo>
                      <a:pt x="757634" y="378972"/>
                      <a:pt x="757502" y="355821"/>
                      <a:pt x="748903" y="328172"/>
                    </a:cubicBezTo>
                    <a:cubicBezTo>
                      <a:pt x="740304" y="300523"/>
                      <a:pt x="747712" y="231600"/>
                      <a:pt x="725090" y="209110"/>
                    </a:cubicBezTo>
                    <a:cubicBezTo>
                      <a:pt x="702468" y="186620"/>
                      <a:pt x="653256" y="180799"/>
                      <a:pt x="613172" y="193234"/>
                    </a:cubicBezTo>
                    <a:cubicBezTo>
                      <a:pt x="573088" y="205669"/>
                      <a:pt x="524405" y="249591"/>
                      <a:pt x="484585" y="283722"/>
                    </a:cubicBezTo>
                    <a:cubicBezTo>
                      <a:pt x="444765" y="317853"/>
                      <a:pt x="402696" y="383735"/>
                      <a:pt x="374253" y="398022"/>
                    </a:cubicBezTo>
                    <a:cubicBezTo>
                      <a:pt x="345810" y="412310"/>
                      <a:pt x="321865" y="394847"/>
                      <a:pt x="313928" y="369447"/>
                    </a:cubicBezTo>
                    <a:cubicBezTo>
                      <a:pt x="305991" y="344047"/>
                      <a:pt x="334036" y="275255"/>
                      <a:pt x="326628" y="245622"/>
                    </a:cubicBezTo>
                    <a:cubicBezTo>
                      <a:pt x="319220" y="215989"/>
                      <a:pt x="309165" y="186884"/>
                      <a:pt x="269478" y="191647"/>
                    </a:cubicBezTo>
                    <a:cubicBezTo>
                      <a:pt x="229790" y="196409"/>
                      <a:pt x="132953" y="240860"/>
                      <a:pt x="88503" y="274197"/>
                    </a:cubicBezTo>
                    <a:cubicBezTo>
                      <a:pt x="44053" y="307534"/>
                      <a:pt x="11906" y="354763"/>
                      <a:pt x="2778" y="391672"/>
                    </a:cubicBezTo>
                    <a:cubicBezTo>
                      <a:pt x="-6350" y="428581"/>
                      <a:pt x="7805" y="481896"/>
                      <a:pt x="33734" y="495654"/>
                    </a:cubicBezTo>
                    <a:cubicBezTo>
                      <a:pt x="59663" y="509412"/>
                      <a:pt x="135334" y="464433"/>
                      <a:pt x="158353" y="474222"/>
                    </a:cubicBezTo>
                    <a:cubicBezTo>
                      <a:pt x="181372" y="484012"/>
                      <a:pt x="172641" y="524758"/>
                      <a:pt x="171847" y="554391"/>
                    </a:cubicBezTo>
                    <a:cubicBezTo>
                      <a:pt x="171053" y="584024"/>
                      <a:pt x="163248" y="631517"/>
                      <a:pt x="196453" y="652022"/>
                    </a:cubicBezTo>
                    <a:cubicBezTo>
                      <a:pt x="229658" y="672527"/>
                      <a:pt x="321733" y="700573"/>
                      <a:pt x="371078" y="677422"/>
                    </a:cubicBezTo>
                    <a:cubicBezTo>
                      <a:pt x="420423" y="654271"/>
                      <a:pt x="453364" y="560741"/>
                      <a:pt x="492522" y="513116"/>
                    </a:cubicBezTo>
                    <a:cubicBezTo>
                      <a:pt x="531680" y="465491"/>
                      <a:pt x="575204" y="403182"/>
                      <a:pt x="606028" y="391672"/>
                    </a:cubicBezTo>
                    <a:cubicBezTo>
                      <a:pt x="636852" y="380163"/>
                      <a:pt x="672174" y="415484"/>
                      <a:pt x="677466" y="444059"/>
                    </a:cubicBezTo>
                    <a:cubicBezTo>
                      <a:pt x="682758" y="472634"/>
                      <a:pt x="660268" y="524757"/>
                      <a:pt x="637778" y="563122"/>
                    </a:cubicBezTo>
                    <a:cubicBezTo>
                      <a:pt x="615288" y="601487"/>
                      <a:pt x="554037" y="640645"/>
                      <a:pt x="542528" y="674247"/>
                    </a:cubicBezTo>
                    <a:cubicBezTo>
                      <a:pt x="531019" y="707849"/>
                      <a:pt x="539220" y="747273"/>
                      <a:pt x="568721" y="764735"/>
                    </a:cubicBezTo>
                    <a:cubicBezTo>
                      <a:pt x="598222" y="782198"/>
                      <a:pt x="672570" y="785637"/>
                      <a:pt x="719534" y="779022"/>
                    </a:cubicBezTo>
                    <a:cubicBezTo>
                      <a:pt x="766498" y="772407"/>
                      <a:pt x="822325" y="756797"/>
                      <a:pt x="850503" y="725047"/>
                    </a:cubicBezTo>
                    <a:cubicBezTo>
                      <a:pt x="878681" y="693297"/>
                      <a:pt x="871141" y="618155"/>
                      <a:pt x="888603" y="588522"/>
                    </a:cubicBezTo>
                    <a:cubicBezTo>
                      <a:pt x="906065" y="558889"/>
                      <a:pt x="937286" y="543014"/>
                      <a:pt x="955278" y="547247"/>
                    </a:cubicBezTo>
                    <a:cubicBezTo>
                      <a:pt x="973270" y="551480"/>
                      <a:pt x="988616" y="576351"/>
                      <a:pt x="996553" y="613922"/>
                    </a:cubicBezTo>
                    <a:cubicBezTo>
                      <a:pt x="1004490" y="651493"/>
                      <a:pt x="987557" y="736160"/>
                      <a:pt x="1002903" y="772672"/>
                    </a:cubicBezTo>
                    <a:cubicBezTo>
                      <a:pt x="1018249" y="809184"/>
                      <a:pt x="1054364" y="827573"/>
                      <a:pt x="1088628" y="842522"/>
                    </a:cubicBezTo>
                    <a:cubicBezTo>
                      <a:pt x="1122892" y="857471"/>
                      <a:pt x="1161918" y="861837"/>
                      <a:pt x="1208485" y="862366"/>
                    </a:cubicBezTo>
                    <a:close/>
                  </a:path>
                </a:pathLst>
              </a:custGeom>
              <a:no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399" name="任意多边形 2398"/>
              <p:cNvSpPr/>
              <p:nvPr/>
            </p:nvSpPr>
            <p:spPr>
              <a:xfrm>
                <a:off x="4583958" y="2351764"/>
                <a:ext cx="180000" cy="328581"/>
              </a:xfrm>
              <a:custGeom>
                <a:avLst/>
                <a:gdLst>
                  <a:gd name="connsiteX0" fmla="*/ 0 w 177372"/>
                  <a:gd name="connsiteY0" fmla="*/ 0 h 328581"/>
                  <a:gd name="connsiteX1" fmla="*/ 1913 w 177372"/>
                  <a:gd name="connsiteY1" fmla="*/ 11799 h 328581"/>
                  <a:gd name="connsiteX2" fmla="*/ 30537 w 177372"/>
                  <a:gd name="connsiteY2" fmla="*/ 55108 h 328581"/>
                  <a:gd name="connsiteX3" fmla="*/ 155156 w 177372"/>
                  <a:gd name="connsiteY3" fmla="*/ 33676 h 328581"/>
                  <a:gd name="connsiteX4" fmla="*/ 168650 w 177372"/>
                  <a:gd name="connsiteY4" fmla="*/ 113845 h 328581"/>
                  <a:gd name="connsiteX5" fmla="*/ 175291 w 177372"/>
                  <a:gd name="connsiteY5" fmla="*/ 191738 h 328581"/>
                  <a:gd name="connsiteX6" fmla="*/ 177372 w 177372"/>
                  <a:gd name="connsiteY6" fmla="*/ 194025 h 328581"/>
                  <a:gd name="connsiteX7" fmla="*/ 177372 w 177372"/>
                  <a:gd name="connsiteY7" fmla="*/ 328581 h 328581"/>
                  <a:gd name="connsiteX8" fmla="*/ 116658 w 177372"/>
                  <a:gd name="connsiteY8" fmla="*/ 287526 h 328581"/>
                  <a:gd name="connsiteX9" fmla="*/ 29743 w 177372"/>
                  <a:gd name="connsiteY9" fmla="*/ 209094 h 328581"/>
                  <a:gd name="connsiteX10" fmla="*/ 0 w 177372"/>
                  <a:gd name="connsiteY10" fmla="*/ 180292 h 328581"/>
                  <a:gd name="connsiteX11" fmla="*/ 0 w 177372"/>
                  <a:gd name="connsiteY11" fmla="*/ 0 h 328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7372" h="328581">
                    <a:moveTo>
                      <a:pt x="0" y="0"/>
                    </a:moveTo>
                    <a:lnTo>
                      <a:pt x="1913" y="11799"/>
                    </a:lnTo>
                    <a:cubicBezTo>
                      <a:pt x="7552" y="31461"/>
                      <a:pt x="17573" y="48229"/>
                      <a:pt x="30537" y="55108"/>
                    </a:cubicBezTo>
                    <a:cubicBezTo>
                      <a:pt x="56466" y="68866"/>
                      <a:pt x="132137" y="23887"/>
                      <a:pt x="155156" y="33676"/>
                    </a:cubicBezTo>
                    <a:cubicBezTo>
                      <a:pt x="178175" y="43466"/>
                      <a:pt x="169444" y="84212"/>
                      <a:pt x="168650" y="113845"/>
                    </a:cubicBezTo>
                    <a:cubicBezTo>
                      <a:pt x="168055" y="136070"/>
                      <a:pt x="163516" y="168341"/>
                      <a:pt x="175291" y="191738"/>
                    </a:cubicBezTo>
                    <a:lnTo>
                      <a:pt x="177372" y="194025"/>
                    </a:lnTo>
                    <a:lnTo>
                      <a:pt x="177372" y="328581"/>
                    </a:lnTo>
                    <a:lnTo>
                      <a:pt x="116658" y="287526"/>
                    </a:lnTo>
                    <a:cubicBezTo>
                      <a:pt x="86695" y="263367"/>
                      <a:pt x="58715" y="237272"/>
                      <a:pt x="29743" y="209094"/>
                    </a:cubicBezTo>
                    <a:lnTo>
                      <a:pt x="0" y="180292"/>
                    </a:lnTo>
                    <a:lnTo>
                      <a:pt x="0" y="0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FDE7EE"/>
                  </a:gs>
                  <a:gs pos="50000">
                    <a:srgbClr val="FBD1DE"/>
                  </a:gs>
                  <a:gs pos="100000">
                    <a:srgbClr val="F188A6"/>
                  </a:gs>
                </a:gsLst>
                <a:lin ang="0" scaled="1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00" name="任意多边形 2399"/>
              <p:cNvSpPr/>
              <p:nvPr/>
            </p:nvSpPr>
            <p:spPr>
              <a:xfrm>
                <a:off x="4766535" y="2294849"/>
                <a:ext cx="496800" cy="521299"/>
              </a:xfrm>
              <a:custGeom>
                <a:avLst/>
                <a:gdLst>
                  <a:gd name="connsiteX0" fmla="*/ 437695 w 486492"/>
                  <a:gd name="connsiteY0" fmla="*/ 1545 h 521299"/>
                  <a:gd name="connsiteX1" fmla="*/ 485711 w 486492"/>
                  <a:gd name="connsiteY1" fmla="*/ 54620 h 521299"/>
                  <a:gd name="connsiteX2" fmla="*/ 446023 w 486492"/>
                  <a:gd name="connsiteY2" fmla="*/ 173683 h 521299"/>
                  <a:gd name="connsiteX3" fmla="*/ 350773 w 486492"/>
                  <a:gd name="connsiteY3" fmla="*/ 284808 h 521299"/>
                  <a:gd name="connsiteX4" fmla="*/ 345862 w 486492"/>
                  <a:gd name="connsiteY4" fmla="*/ 310667 h 521299"/>
                  <a:gd name="connsiteX5" fmla="*/ 346451 w 486492"/>
                  <a:gd name="connsiteY5" fmla="*/ 316366 h 521299"/>
                  <a:gd name="connsiteX6" fmla="*/ 346451 w 486492"/>
                  <a:gd name="connsiteY6" fmla="*/ 521299 h 521299"/>
                  <a:gd name="connsiteX7" fmla="*/ 284097 w 486492"/>
                  <a:gd name="connsiteY7" fmla="*/ 505470 h 521299"/>
                  <a:gd name="connsiteX8" fmla="*/ 26922 w 486492"/>
                  <a:gd name="connsiteY8" fmla="*/ 405457 h 521299"/>
                  <a:gd name="connsiteX9" fmla="*/ 0 w 486492"/>
                  <a:gd name="connsiteY9" fmla="*/ 387253 h 521299"/>
                  <a:gd name="connsiteX10" fmla="*/ 0 w 486492"/>
                  <a:gd name="connsiteY10" fmla="*/ 257422 h 521299"/>
                  <a:gd name="connsiteX11" fmla="*/ 4698 w 486492"/>
                  <a:gd name="connsiteY11" fmla="*/ 262583 h 521299"/>
                  <a:gd name="connsiteX12" fmla="*/ 179323 w 486492"/>
                  <a:gd name="connsiteY12" fmla="*/ 287983 h 521299"/>
                  <a:gd name="connsiteX13" fmla="*/ 300767 w 486492"/>
                  <a:gd name="connsiteY13" fmla="*/ 123677 h 521299"/>
                  <a:gd name="connsiteX14" fmla="*/ 414273 w 486492"/>
                  <a:gd name="connsiteY14" fmla="*/ 2233 h 521299"/>
                  <a:gd name="connsiteX15" fmla="*/ 437695 w 486492"/>
                  <a:gd name="connsiteY15" fmla="*/ 1545 h 521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86492" h="521299">
                    <a:moveTo>
                      <a:pt x="437695" y="1545"/>
                    </a:moveTo>
                    <a:cubicBezTo>
                      <a:pt x="460881" y="7963"/>
                      <a:pt x="481742" y="33189"/>
                      <a:pt x="485711" y="54620"/>
                    </a:cubicBezTo>
                    <a:cubicBezTo>
                      <a:pt x="491003" y="83195"/>
                      <a:pt x="468513" y="135318"/>
                      <a:pt x="446023" y="173683"/>
                    </a:cubicBezTo>
                    <a:cubicBezTo>
                      <a:pt x="423533" y="212048"/>
                      <a:pt x="362282" y="251206"/>
                      <a:pt x="350773" y="284808"/>
                    </a:cubicBezTo>
                    <a:cubicBezTo>
                      <a:pt x="347896" y="293209"/>
                      <a:pt x="346251" y="301973"/>
                      <a:pt x="345862" y="310667"/>
                    </a:cubicBezTo>
                    <a:lnTo>
                      <a:pt x="346451" y="316366"/>
                    </a:lnTo>
                    <a:lnTo>
                      <a:pt x="346451" y="521299"/>
                    </a:lnTo>
                    <a:lnTo>
                      <a:pt x="284097" y="505470"/>
                    </a:lnTo>
                    <a:cubicBezTo>
                      <a:pt x="159478" y="472133"/>
                      <a:pt x="100741" y="446335"/>
                      <a:pt x="26922" y="405457"/>
                    </a:cubicBezTo>
                    <a:lnTo>
                      <a:pt x="0" y="387253"/>
                    </a:lnTo>
                    <a:lnTo>
                      <a:pt x="0" y="257422"/>
                    </a:lnTo>
                    <a:lnTo>
                      <a:pt x="4698" y="262583"/>
                    </a:lnTo>
                    <a:cubicBezTo>
                      <a:pt x="37903" y="283088"/>
                      <a:pt x="129978" y="311134"/>
                      <a:pt x="179323" y="287983"/>
                    </a:cubicBezTo>
                    <a:cubicBezTo>
                      <a:pt x="228668" y="264832"/>
                      <a:pt x="261609" y="171302"/>
                      <a:pt x="300767" y="123677"/>
                    </a:cubicBezTo>
                    <a:cubicBezTo>
                      <a:pt x="339925" y="76052"/>
                      <a:pt x="383449" y="13743"/>
                      <a:pt x="414273" y="2233"/>
                    </a:cubicBezTo>
                    <a:cubicBezTo>
                      <a:pt x="421979" y="-644"/>
                      <a:pt x="429966" y="-595"/>
                      <a:pt x="437695" y="1545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E7EE"/>
                  </a:gs>
                  <a:gs pos="50000">
                    <a:srgbClr val="FBD1DE"/>
                  </a:gs>
                  <a:gs pos="100000">
                    <a:srgbClr val="F188A6"/>
                  </a:gs>
                </a:gsLst>
                <a:lin ang="2400000" scaled="0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01" name="任意多边形 2400"/>
              <p:cNvSpPr/>
              <p:nvPr/>
            </p:nvSpPr>
            <p:spPr>
              <a:xfrm>
                <a:off x="7143959" y="2221402"/>
                <a:ext cx="680400" cy="620240"/>
              </a:xfrm>
              <a:custGeom>
                <a:avLst/>
                <a:gdLst>
                  <a:gd name="connsiteX0" fmla="*/ 18058 w 678029"/>
                  <a:gd name="connsiteY0" fmla="*/ 1090 h 620240"/>
                  <a:gd name="connsiteX1" fmla="*/ 173633 w 678029"/>
                  <a:gd name="connsiteY1" fmla="*/ 86815 h 620240"/>
                  <a:gd name="connsiteX2" fmla="*/ 291108 w 678029"/>
                  <a:gd name="connsiteY2" fmla="*/ 245565 h 620240"/>
                  <a:gd name="connsiteX3" fmla="*/ 395883 w 678029"/>
                  <a:gd name="connsiteY3" fmla="*/ 385265 h 620240"/>
                  <a:gd name="connsiteX4" fmla="*/ 519708 w 678029"/>
                  <a:gd name="connsiteY4" fmla="*/ 372565 h 620240"/>
                  <a:gd name="connsiteX5" fmla="*/ 665758 w 678029"/>
                  <a:gd name="connsiteY5" fmla="*/ 277315 h 620240"/>
                  <a:gd name="connsiteX6" fmla="*/ 678029 w 678029"/>
                  <a:gd name="connsiteY6" fmla="*/ 260450 h 620240"/>
                  <a:gd name="connsiteX7" fmla="*/ 678029 w 678029"/>
                  <a:gd name="connsiteY7" fmla="*/ 443921 h 620240"/>
                  <a:gd name="connsiteX8" fmla="*/ 620116 w 678029"/>
                  <a:gd name="connsiteY8" fmla="*/ 470593 h 620240"/>
                  <a:gd name="connsiteX9" fmla="*/ 421282 w 678029"/>
                  <a:gd name="connsiteY9" fmla="*/ 550364 h 620240"/>
                  <a:gd name="connsiteX10" fmla="*/ 320786 w 678029"/>
                  <a:gd name="connsiteY10" fmla="*/ 586976 h 620240"/>
                  <a:gd name="connsiteX11" fmla="*/ 220885 w 678029"/>
                  <a:gd name="connsiteY11" fmla="*/ 620240 h 620240"/>
                  <a:gd name="connsiteX12" fmla="*/ 220885 w 678029"/>
                  <a:gd name="connsiteY12" fmla="*/ 371521 h 620240"/>
                  <a:gd name="connsiteX13" fmla="*/ 224433 w 678029"/>
                  <a:gd name="connsiteY13" fmla="*/ 359865 h 620240"/>
                  <a:gd name="connsiteX14" fmla="*/ 183158 w 678029"/>
                  <a:gd name="connsiteY14" fmla="*/ 248740 h 620240"/>
                  <a:gd name="connsiteX15" fmla="*/ 65683 w 678029"/>
                  <a:gd name="connsiteY15" fmla="*/ 147140 h 620240"/>
                  <a:gd name="connsiteX16" fmla="*/ 8533 w 678029"/>
                  <a:gd name="connsiteY16" fmla="*/ 45540 h 620240"/>
                  <a:gd name="connsiteX17" fmla="*/ 18058 w 678029"/>
                  <a:gd name="connsiteY17" fmla="*/ 1090 h 620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78029" h="620240">
                    <a:moveTo>
                      <a:pt x="18058" y="1090"/>
                    </a:moveTo>
                    <a:cubicBezTo>
                      <a:pt x="45575" y="7969"/>
                      <a:pt x="128125" y="46069"/>
                      <a:pt x="173633" y="86815"/>
                    </a:cubicBezTo>
                    <a:cubicBezTo>
                      <a:pt x="219141" y="127561"/>
                      <a:pt x="291108" y="245565"/>
                      <a:pt x="291108" y="245565"/>
                    </a:cubicBezTo>
                    <a:cubicBezTo>
                      <a:pt x="328150" y="295307"/>
                      <a:pt x="357783" y="364098"/>
                      <a:pt x="395883" y="385265"/>
                    </a:cubicBezTo>
                    <a:cubicBezTo>
                      <a:pt x="433983" y="406432"/>
                      <a:pt x="474729" y="390557"/>
                      <a:pt x="519708" y="372565"/>
                    </a:cubicBezTo>
                    <a:cubicBezTo>
                      <a:pt x="564687" y="354573"/>
                      <a:pt x="640358" y="305361"/>
                      <a:pt x="665758" y="277315"/>
                    </a:cubicBezTo>
                    <a:lnTo>
                      <a:pt x="678029" y="260450"/>
                    </a:lnTo>
                    <a:lnTo>
                      <a:pt x="678029" y="443921"/>
                    </a:lnTo>
                    <a:lnTo>
                      <a:pt x="620116" y="470593"/>
                    </a:lnTo>
                    <a:cubicBezTo>
                      <a:pt x="554830" y="498771"/>
                      <a:pt x="485179" y="525758"/>
                      <a:pt x="421282" y="550364"/>
                    </a:cubicBezTo>
                    <a:cubicBezTo>
                      <a:pt x="389333" y="562667"/>
                      <a:pt x="355400" y="574970"/>
                      <a:pt x="320786" y="586976"/>
                    </a:cubicBezTo>
                    <a:lnTo>
                      <a:pt x="220885" y="620240"/>
                    </a:lnTo>
                    <a:lnTo>
                      <a:pt x="220885" y="371521"/>
                    </a:lnTo>
                    <a:lnTo>
                      <a:pt x="224433" y="359865"/>
                    </a:lnTo>
                    <a:cubicBezTo>
                      <a:pt x="227608" y="323353"/>
                      <a:pt x="209616" y="284194"/>
                      <a:pt x="183158" y="248740"/>
                    </a:cubicBezTo>
                    <a:cubicBezTo>
                      <a:pt x="156700" y="213286"/>
                      <a:pt x="94787" y="181007"/>
                      <a:pt x="65683" y="147140"/>
                    </a:cubicBezTo>
                    <a:cubicBezTo>
                      <a:pt x="36579" y="113273"/>
                      <a:pt x="16470" y="69882"/>
                      <a:pt x="8533" y="45540"/>
                    </a:cubicBezTo>
                    <a:cubicBezTo>
                      <a:pt x="596" y="21198"/>
                      <a:pt x="-9459" y="-5789"/>
                      <a:pt x="18058" y="109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E7EE"/>
                  </a:gs>
                  <a:gs pos="50000">
                    <a:srgbClr val="FBD1DE"/>
                  </a:gs>
                  <a:gs pos="100000">
                    <a:srgbClr val="F188A6"/>
                  </a:gs>
                </a:gsLst>
                <a:lin ang="5400000" scaled="0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02" name="任意多边形 2401"/>
              <p:cNvSpPr/>
              <p:nvPr/>
            </p:nvSpPr>
            <p:spPr>
              <a:xfrm>
                <a:off x="7676146" y="2240684"/>
                <a:ext cx="399600" cy="422984"/>
              </a:xfrm>
              <a:custGeom>
                <a:avLst/>
                <a:gdLst>
                  <a:gd name="connsiteX0" fmla="*/ 394712 w 394712"/>
                  <a:gd name="connsiteY0" fmla="*/ 0 h 422984"/>
                  <a:gd name="connsiteX1" fmla="*/ 394712 w 394712"/>
                  <a:gd name="connsiteY1" fmla="*/ 248063 h 422984"/>
                  <a:gd name="connsiteX2" fmla="*/ 371895 w 394712"/>
                  <a:gd name="connsiteY2" fmla="*/ 274803 h 422984"/>
                  <a:gd name="connsiteX3" fmla="*/ 260571 w 394712"/>
                  <a:gd name="connsiteY3" fmla="*/ 364398 h 422984"/>
                  <a:gd name="connsiteX4" fmla="*/ 181320 w 394712"/>
                  <a:gd name="connsiteY4" fmla="*/ 408303 h 422984"/>
                  <a:gd name="connsiteX5" fmla="*/ 149443 w 394712"/>
                  <a:gd name="connsiteY5" fmla="*/ 422984 h 422984"/>
                  <a:gd name="connsiteX6" fmla="*/ 149443 w 394712"/>
                  <a:gd name="connsiteY6" fmla="*/ 233153 h 422984"/>
                  <a:gd name="connsiteX7" fmla="*/ 153217 w 394712"/>
                  <a:gd name="connsiteY7" fmla="*/ 220531 h 422984"/>
                  <a:gd name="connsiteX8" fmla="*/ 139922 w 394712"/>
                  <a:gd name="connsiteY8" fmla="*/ 185011 h 422984"/>
                  <a:gd name="connsiteX9" fmla="*/ 22447 w 394712"/>
                  <a:gd name="connsiteY9" fmla="*/ 105636 h 422984"/>
                  <a:gd name="connsiteX10" fmla="*/ 7366 w 394712"/>
                  <a:gd name="connsiteY10" fmla="*/ 34198 h 422984"/>
                  <a:gd name="connsiteX11" fmla="*/ 108172 w 394712"/>
                  <a:gd name="connsiteY11" fmla="*/ 26261 h 422984"/>
                  <a:gd name="connsiteX12" fmla="*/ 228822 w 394712"/>
                  <a:gd name="connsiteY12" fmla="*/ 83411 h 422984"/>
                  <a:gd name="connsiteX13" fmla="*/ 346297 w 394712"/>
                  <a:gd name="connsiteY13" fmla="*/ 67536 h 422984"/>
                  <a:gd name="connsiteX14" fmla="*/ 387572 w 394712"/>
                  <a:gd name="connsiteY14" fmla="*/ 19365 h 422984"/>
                  <a:gd name="connsiteX15" fmla="*/ 394712 w 394712"/>
                  <a:gd name="connsiteY15" fmla="*/ 0 h 422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94712" h="422984">
                    <a:moveTo>
                      <a:pt x="394712" y="0"/>
                    </a:moveTo>
                    <a:lnTo>
                      <a:pt x="394712" y="248063"/>
                    </a:lnTo>
                    <a:lnTo>
                      <a:pt x="371895" y="274803"/>
                    </a:lnTo>
                    <a:cubicBezTo>
                      <a:pt x="342526" y="305462"/>
                      <a:pt x="307005" y="335029"/>
                      <a:pt x="260571" y="364398"/>
                    </a:cubicBezTo>
                    <a:cubicBezTo>
                      <a:pt x="237354" y="379083"/>
                      <a:pt x="210515" y="393767"/>
                      <a:pt x="181320" y="408303"/>
                    </a:cubicBezTo>
                    <a:lnTo>
                      <a:pt x="149443" y="422984"/>
                    </a:lnTo>
                    <a:lnTo>
                      <a:pt x="149443" y="233153"/>
                    </a:lnTo>
                    <a:lnTo>
                      <a:pt x="153217" y="220531"/>
                    </a:lnTo>
                    <a:cubicBezTo>
                      <a:pt x="153945" y="208956"/>
                      <a:pt x="149182" y="197711"/>
                      <a:pt x="139922" y="185011"/>
                    </a:cubicBezTo>
                    <a:cubicBezTo>
                      <a:pt x="121401" y="159611"/>
                      <a:pt x="44540" y="130772"/>
                      <a:pt x="22447" y="105636"/>
                    </a:cubicBezTo>
                    <a:cubicBezTo>
                      <a:pt x="354" y="80501"/>
                      <a:pt x="-6921" y="47427"/>
                      <a:pt x="7366" y="34198"/>
                    </a:cubicBezTo>
                    <a:cubicBezTo>
                      <a:pt x="21654" y="20969"/>
                      <a:pt x="71263" y="18059"/>
                      <a:pt x="108172" y="26261"/>
                    </a:cubicBezTo>
                    <a:cubicBezTo>
                      <a:pt x="145081" y="34463"/>
                      <a:pt x="189135" y="76532"/>
                      <a:pt x="228822" y="83411"/>
                    </a:cubicBezTo>
                    <a:cubicBezTo>
                      <a:pt x="268509" y="90290"/>
                      <a:pt x="317722" y="90158"/>
                      <a:pt x="346297" y="67536"/>
                    </a:cubicBezTo>
                    <a:cubicBezTo>
                      <a:pt x="360584" y="56225"/>
                      <a:pt x="376459" y="39755"/>
                      <a:pt x="387572" y="19365"/>
                    </a:cubicBezTo>
                    <a:lnTo>
                      <a:pt x="394712" y="0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FDE7EE"/>
                  </a:gs>
                  <a:gs pos="50000">
                    <a:srgbClr val="FBD1DE"/>
                  </a:gs>
                  <a:gs pos="100000">
                    <a:srgbClr val="F188A6"/>
                  </a:gs>
                </a:gsLst>
                <a:lin ang="5400000" scaled="0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03" name="任意多边形 2402"/>
              <p:cNvSpPr/>
              <p:nvPr/>
            </p:nvSpPr>
            <p:spPr>
              <a:xfrm>
                <a:off x="5438411" y="2337400"/>
                <a:ext cx="648000" cy="607488"/>
              </a:xfrm>
              <a:custGeom>
                <a:avLst/>
                <a:gdLst>
                  <a:gd name="connsiteX0" fmla="*/ 634281 w 648862"/>
                  <a:gd name="connsiteY0" fmla="*/ 0 h 607488"/>
                  <a:gd name="connsiteX1" fmla="*/ 648862 w 648862"/>
                  <a:gd name="connsiteY1" fmla="*/ 1000 h 607488"/>
                  <a:gd name="connsiteX2" fmla="*/ 648862 w 648862"/>
                  <a:gd name="connsiteY2" fmla="*/ 607488 h 607488"/>
                  <a:gd name="connsiteX3" fmla="*/ 565324 w 648862"/>
                  <a:gd name="connsiteY3" fmla="*/ 602889 h 607488"/>
                  <a:gd name="connsiteX4" fmla="*/ 109910 w 648862"/>
                  <a:gd name="connsiteY4" fmla="*/ 567728 h 607488"/>
                  <a:gd name="connsiteX5" fmla="*/ 0 w 648862"/>
                  <a:gd name="connsiteY5" fmla="*/ 549588 h 607488"/>
                  <a:gd name="connsiteX6" fmla="*/ 0 w 648862"/>
                  <a:gd name="connsiteY6" fmla="*/ 285982 h 607488"/>
                  <a:gd name="connsiteX7" fmla="*/ 9408 w 648862"/>
                  <a:gd name="connsiteY7" fmla="*/ 267295 h 607488"/>
                  <a:gd name="connsiteX8" fmla="*/ 32123 w 648862"/>
                  <a:gd name="connsiteY8" fmla="*/ 161329 h 607488"/>
                  <a:gd name="connsiteX9" fmla="*/ 98798 w 648862"/>
                  <a:gd name="connsiteY9" fmla="*/ 120054 h 607488"/>
                  <a:gd name="connsiteX10" fmla="*/ 140073 w 648862"/>
                  <a:gd name="connsiteY10" fmla="*/ 186729 h 607488"/>
                  <a:gd name="connsiteX11" fmla="*/ 146423 w 648862"/>
                  <a:gd name="connsiteY11" fmla="*/ 345479 h 607488"/>
                  <a:gd name="connsiteX12" fmla="*/ 232148 w 648862"/>
                  <a:gd name="connsiteY12" fmla="*/ 415329 h 607488"/>
                  <a:gd name="connsiteX13" fmla="*/ 352005 w 648862"/>
                  <a:gd name="connsiteY13" fmla="*/ 435173 h 607488"/>
                  <a:gd name="connsiteX14" fmla="*/ 511548 w 648862"/>
                  <a:gd name="connsiteY14" fmla="*/ 418504 h 607488"/>
                  <a:gd name="connsiteX15" fmla="*/ 561555 w 648862"/>
                  <a:gd name="connsiteY15" fmla="*/ 352623 h 607488"/>
                  <a:gd name="connsiteX16" fmla="*/ 562348 w 648862"/>
                  <a:gd name="connsiteY16" fmla="*/ 158154 h 607488"/>
                  <a:gd name="connsiteX17" fmla="*/ 600448 w 648862"/>
                  <a:gd name="connsiteY17" fmla="*/ 24804 h 607488"/>
                  <a:gd name="connsiteX18" fmla="*/ 634281 w 648862"/>
                  <a:gd name="connsiteY18" fmla="*/ 0 h 607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648862" h="607488">
                    <a:moveTo>
                      <a:pt x="634281" y="0"/>
                    </a:moveTo>
                    <a:lnTo>
                      <a:pt x="648862" y="1000"/>
                    </a:lnTo>
                    <a:lnTo>
                      <a:pt x="648862" y="607488"/>
                    </a:lnTo>
                    <a:lnTo>
                      <a:pt x="565324" y="602889"/>
                    </a:lnTo>
                    <a:cubicBezTo>
                      <a:pt x="416198" y="594964"/>
                      <a:pt x="245641" y="585588"/>
                      <a:pt x="109910" y="567728"/>
                    </a:cubicBezTo>
                    <a:lnTo>
                      <a:pt x="0" y="549588"/>
                    </a:lnTo>
                    <a:lnTo>
                      <a:pt x="0" y="285982"/>
                    </a:lnTo>
                    <a:lnTo>
                      <a:pt x="9408" y="267295"/>
                    </a:lnTo>
                    <a:cubicBezTo>
                      <a:pt x="19993" y="231378"/>
                      <a:pt x="19026" y="183554"/>
                      <a:pt x="32123" y="161329"/>
                    </a:cubicBezTo>
                    <a:cubicBezTo>
                      <a:pt x="49585" y="131696"/>
                      <a:pt x="80806" y="115821"/>
                      <a:pt x="98798" y="120054"/>
                    </a:cubicBezTo>
                    <a:cubicBezTo>
                      <a:pt x="116790" y="124287"/>
                      <a:pt x="132136" y="149158"/>
                      <a:pt x="140073" y="186729"/>
                    </a:cubicBezTo>
                    <a:cubicBezTo>
                      <a:pt x="148010" y="224300"/>
                      <a:pt x="131077" y="308967"/>
                      <a:pt x="146423" y="345479"/>
                    </a:cubicBezTo>
                    <a:cubicBezTo>
                      <a:pt x="161769" y="381991"/>
                      <a:pt x="197884" y="400380"/>
                      <a:pt x="232148" y="415329"/>
                    </a:cubicBezTo>
                    <a:cubicBezTo>
                      <a:pt x="266412" y="430278"/>
                      <a:pt x="305438" y="434644"/>
                      <a:pt x="352005" y="435173"/>
                    </a:cubicBezTo>
                    <a:cubicBezTo>
                      <a:pt x="398572" y="435702"/>
                      <a:pt x="476623" y="432262"/>
                      <a:pt x="511548" y="418504"/>
                    </a:cubicBezTo>
                    <a:cubicBezTo>
                      <a:pt x="546473" y="404746"/>
                      <a:pt x="553088" y="396015"/>
                      <a:pt x="561555" y="352623"/>
                    </a:cubicBezTo>
                    <a:cubicBezTo>
                      <a:pt x="570022" y="309231"/>
                      <a:pt x="555866" y="212790"/>
                      <a:pt x="562348" y="158154"/>
                    </a:cubicBezTo>
                    <a:cubicBezTo>
                      <a:pt x="568830" y="103518"/>
                      <a:pt x="582192" y="50733"/>
                      <a:pt x="600448" y="24804"/>
                    </a:cubicBezTo>
                    <a:cubicBezTo>
                      <a:pt x="609576" y="11840"/>
                      <a:pt x="621614" y="3638"/>
                      <a:pt x="634281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E7EE"/>
                  </a:gs>
                  <a:gs pos="50000">
                    <a:srgbClr val="FBD1DE"/>
                  </a:gs>
                  <a:gs pos="100000">
                    <a:srgbClr val="F188A6"/>
                  </a:gs>
                </a:gsLst>
                <a:lin ang="5400000" scaled="0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04" name="任意多边形 2403"/>
              <p:cNvSpPr/>
              <p:nvPr/>
            </p:nvSpPr>
            <p:spPr>
              <a:xfrm>
                <a:off x="6090875" y="2333877"/>
                <a:ext cx="810000" cy="628491"/>
              </a:xfrm>
              <a:custGeom>
                <a:avLst/>
                <a:gdLst>
                  <a:gd name="connsiteX0" fmla="*/ 0 w 806025"/>
                  <a:gd name="connsiteY0" fmla="*/ 0 h 628491"/>
                  <a:gd name="connsiteX1" fmla="*/ 19423 w 806025"/>
                  <a:gd name="connsiteY1" fmla="*/ 1332 h 628491"/>
                  <a:gd name="connsiteX2" fmla="*/ 87686 w 806025"/>
                  <a:gd name="connsiteY2" fmla="*/ 87057 h 628491"/>
                  <a:gd name="connsiteX3" fmla="*/ 138486 w 806025"/>
                  <a:gd name="connsiteY3" fmla="*/ 353757 h 628491"/>
                  <a:gd name="connsiteX4" fmla="*/ 271836 w 806025"/>
                  <a:gd name="connsiteY4" fmla="*/ 461707 h 628491"/>
                  <a:gd name="connsiteX5" fmla="*/ 525836 w 806025"/>
                  <a:gd name="connsiteY5" fmla="*/ 496632 h 628491"/>
                  <a:gd name="connsiteX6" fmla="*/ 719511 w 806025"/>
                  <a:gd name="connsiteY6" fmla="*/ 468057 h 628491"/>
                  <a:gd name="connsiteX7" fmla="*/ 784896 w 806025"/>
                  <a:gd name="connsiteY7" fmla="*/ 435463 h 628491"/>
                  <a:gd name="connsiteX8" fmla="*/ 806025 w 806025"/>
                  <a:gd name="connsiteY8" fmla="*/ 414414 h 628491"/>
                  <a:gd name="connsiteX9" fmla="*/ 806025 w 806025"/>
                  <a:gd name="connsiteY9" fmla="*/ 615451 h 628491"/>
                  <a:gd name="connsiteX10" fmla="*/ 666528 w 806025"/>
                  <a:gd name="connsiteY10" fmla="*/ 625716 h 628491"/>
                  <a:gd name="connsiteX11" fmla="*/ 486148 w 806025"/>
                  <a:gd name="connsiteY11" fmla="*/ 628394 h 628491"/>
                  <a:gd name="connsiteX12" fmla="*/ 52760 w 806025"/>
                  <a:gd name="connsiteY12" fmla="*/ 609344 h 628491"/>
                  <a:gd name="connsiteX13" fmla="*/ 0 w 806025"/>
                  <a:gd name="connsiteY13" fmla="*/ 606440 h 628491"/>
                  <a:gd name="connsiteX14" fmla="*/ 0 w 806025"/>
                  <a:gd name="connsiteY14" fmla="*/ 0 h 628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06025" h="628491">
                    <a:moveTo>
                      <a:pt x="0" y="0"/>
                    </a:moveTo>
                    <a:lnTo>
                      <a:pt x="19423" y="1332"/>
                    </a:lnTo>
                    <a:cubicBezTo>
                      <a:pt x="42706" y="11915"/>
                      <a:pt x="67842" y="28320"/>
                      <a:pt x="87686" y="87057"/>
                    </a:cubicBezTo>
                    <a:cubicBezTo>
                      <a:pt x="107530" y="145795"/>
                      <a:pt x="107794" y="291315"/>
                      <a:pt x="138486" y="353757"/>
                    </a:cubicBezTo>
                    <a:cubicBezTo>
                      <a:pt x="169178" y="416199"/>
                      <a:pt x="207278" y="437895"/>
                      <a:pt x="271836" y="461707"/>
                    </a:cubicBezTo>
                    <a:cubicBezTo>
                      <a:pt x="336394" y="485519"/>
                      <a:pt x="451224" y="495574"/>
                      <a:pt x="525836" y="496632"/>
                    </a:cubicBezTo>
                    <a:cubicBezTo>
                      <a:pt x="600448" y="497690"/>
                      <a:pt x="671357" y="486049"/>
                      <a:pt x="719511" y="468057"/>
                    </a:cubicBezTo>
                    <a:cubicBezTo>
                      <a:pt x="743588" y="459061"/>
                      <a:pt x="767202" y="448445"/>
                      <a:pt x="784896" y="435463"/>
                    </a:cubicBezTo>
                    <a:lnTo>
                      <a:pt x="806025" y="414414"/>
                    </a:lnTo>
                    <a:lnTo>
                      <a:pt x="806025" y="615451"/>
                    </a:lnTo>
                    <a:lnTo>
                      <a:pt x="666528" y="625716"/>
                    </a:lnTo>
                    <a:cubicBezTo>
                      <a:pt x="610370" y="627998"/>
                      <a:pt x="550442" y="628791"/>
                      <a:pt x="486148" y="628394"/>
                    </a:cubicBezTo>
                    <a:cubicBezTo>
                      <a:pt x="357560" y="627600"/>
                      <a:pt x="224210" y="619663"/>
                      <a:pt x="52760" y="609344"/>
                    </a:cubicBezTo>
                    <a:lnTo>
                      <a:pt x="0" y="606440"/>
                    </a:lnTo>
                    <a:lnTo>
                      <a:pt x="0" y="0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FDE7EE"/>
                  </a:gs>
                  <a:gs pos="50000">
                    <a:srgbClr val="FBD1DE"/>
                  </a:gs>
                  <a:gs pos="100000">
                    <a:srgbClr val="F188A6"/>
                  </a:gs>
                </a:gsLst>
                <a:lin ang="5400000" scaled="0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05" name="任意多边形 2404"/>
              <p:cNvSpPr/>
              <p:nvPr/>
            </p:nvSpPr>
            <p:spPr>
              <a:xfrm>
                <a:off x="6755491" y="2415810"/>
                <a:ext cx="608400" cy="533251"/>
              </a:xfrm>
              <a:custGeom>
                <a:avLst/>
                <a:gdLst>
                  <a:gd name="connsiteX0" fmla="*/ 77914 w 605754"/>
                  <a:gd name="connsiteY0" fmla="*/ 360 h 533251"/>
                  <a:gd name="connsiteX1" fmla="*/ 187452 w 605754"/>
                  <a:gd name="connsiteY1" fmla="*/ 71797 h 533251"/>
                  <a:gd name="connsiteX2" fmla="*/ 289052 w 605754"/>
                  <a:gd name="connsiteY2" fmla="*/ 214672 h 533251"/>
                  <a:gd name="connsiteX3" fmla="*/ 400971 w 605754"/>
                  <a:gd name="connsiteY3" fmla="*/ 291666 h 533251"/>
                  <a:gd name="connsiteX4" fmla="*/ 552577 w 605754"/>
                  <a:gd name="connsiteY4" fmla="*/ 268647 h 533251"/>
                  <a:gd name="connsiteX5" fmla="*/ 594795 w 605754"/>
                  <a:gd name="connsiteY5" fmla="*/ 220179 h 533251"/>
                  <a:gd name="connsiteX6" fmla="*/ 605754 w 605754"/>
                  <a:gd name="connsiteY6" fmla="*/ 184179 h 533251"/>
                  <a:gd name="connsiteX7" fmla="*/ 605754 w 605754"/>
                  <a:gd name="connsiteY7" fmla="*/ 422271 h 533251"/>
                  <a:gd name="connsiteX8" fmla="*/ 604666 w 605754"/>
                  <a:gd name="connsiteY8" fmla="*/ 422633 h 533251"/>
                  <a:gd name="connsiteX9" fmla="*/ 414464 w 605754"/>
                  <a:gd name="connsiteY9" fmla="*/ 479784 h 533251"/>
                  <a:gd name="connsiteX10" fmla="*/ 162052 w 605754"/>
                  <a:gd name="connsiteY10" fmla="*/ 532172 h 533251"/>
                  <a:gd name="connsiteX11" fmla="*/ 147391 w 605754"/>
                  <a:gd name="connsiteY11" fmla="*/ 533251 h 533251"/>
                  <a:gd name="connsiteX12" fmla="*/ 147391 w 605754"/>
                  <a:gd name="connsiteY12" fmla="*/ 322219 h 533251"/>
                  <a:gd name="connsiteX13" fmla="*/ 152527 w 605754"/>
                  <a:gd name="connsiteY13" fmla="*/ 306747 h 533251"/>
                  <a:gd name="connsiteX14" fmla="*/ 62040 w 605754"/>
                  <a:gd name="connsiteY14" fmla="*/ 164666 h 533251"/>
                  <a:gd name="connsiteX15" fmla="*/ 127 w 605754"/>
                  <a:gd name="connsiteY15" fmla="*/ 49572 h 533251"/>
                  <a:gd name="connsiteX16" fmla="*/ 77914 w 605754"/>
                  <a:gd name="connsiteY16" fmla="*/ 360 h 533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05754" h="533251">
                    <a:moveTo>
                      <a:pt x="77914" y="360"/>
                    </a:moveTo>
                    <a:cubicBezTo>
                      <a:pt x="109135" y="4064"/>
                      <a:pt x="152262" y="36078"/>
                      <a:pt x="187452" y="71797"/>
                    </a:cubicBezTo>
                    <a:cubicBezTo>
                      <a:pt x="222642" y="107516"/>
                      <a:pt x="253466" y="178027"/>
                      <a:pt x="289052" y="214672"/>
                    </a:cubicBezTo>
                    <a:cubicBezTo>
                      <a:pt x="324638" y="251317"/>
                      <a:pt x="357050" y="282670"/>
                      <a:pt x="400971" y="291666"/>
                    </a:cubicBezTo>
                    <a:cubicBezTo>
                      <a:pt x="444892" y="300662"/>
                      <a:pt x="517255" y="290475"/>
                      <a:pt x="552577" y="268647"/>
                    </a:cubicBezTo>
                    <a:cubicBezTo>
                      <a:pt x="570238" y="257733"/>
                      <a:pt x="584525" y="239874"/>
                      <a:pt x="594795" y="220179"/>
                    </a:cubicBezTo>
                    <a:lnTo>
                      <a:pt x="605754" y="184179"/>
                    </a:lnTo>
                    <a:lnTo>
                      <a:pt x="605754" y="422271"/>
                    </a:lnTo>
                    <a:lnTo>
                      <a:pt x="604666" y="422633"/>
                    </a:lnTo>
                    <a:cubicBezTo>
                      <a:pt x="535312" y="444859"/>
                      <a:pt x="468439" y="464703"/>
                      <a:pt x="414464" y="479784"/>
                    </a:cubicBezTo>
                    <a:cubicBezTo>
                      <a:pt x="306514" y="509947"/>
                      <a:pt x="260477" y="521060"/>
                      <a:pt x="162052" y="532172"/>
                    </a:cubicBezTo>
                    <a:lnTo>
                      <a:pt x="147391" y="533251"/>
                    </a:lnTo>
                    <a:lnTo>
                      <a:pt x="147391" y="322219"/>
                    </a:lnTo>
                    <a:lnTo>
                      <a:pt x="152527" y="306747"/>
                    </a:lnTo>
                    <a:cubicBezTo>
                      <a:pt x="153321" y="269838"/>
                      <a:pt x="87440" y="207528"/>
                      <a:pt x="62040" y="164666"/>
                    </a:cubicBezTo>
                    <a:cubicBezTo>
                      <a:pt x="36640" y="121804"/>
                      <a:pt x="-2519" y="76956"/>
                      <a:pt x="127" y="49572"/>
                    </a:cubicBezTo>
                    <a:cubicBezTo>
                      <a:pt x="2773" y="22188"/>
                      <a:pt x="46693" y="-3344"/>
                      <a:pt x="77914" y="36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E7EE"/>
                  </a:gs>
                  <a:gs pos="50000">
                    <a:srgbClr val="FBD1DE"/>
                  </a:gs>
                  <a:gs pos="100000">
                    <a:srgbClr val="F188A6"/>
                  </a:gs>
                </a:gsLst>
                <a:lin ang="5400000" scaled="0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06" name="任意多边形 2405"/>
              <p:cNvSpPr/>
              <p:nvPr/>
            </p:nvSpPr>
            <p:spPr>
              <a:xfrm>
                <a:off x="5128119" y="2630529"/>
                <a:ext cx="316800" cy="255861"/>
              </a:xfrm>
              <a:custGeom>
                <a:avLst/>
                <a:gdLst>
                  <a:gd name="connsiteX0" fmla="*/ 311074 w 311074"/>
                  <a:gd name="connsiteY0" fmla="*/ 0 h 255861"/>
                  <a:gd name="connsiteX1" fmla="*/ 311074 w 311074"/>
                  <a:gd name="connsiteY1" fmla="*/ 255861 h 255861"/>
                  <a:gd name="connsiteX2" fmla="*/ 222703 w 311074"/>
                  <a:gd name="connsiteY2" fmla="*/ 241276 h 255861"/>
                  <a:gd name="connsiteX3" fmla="*/ 37817 w 311074"/>
                  <a:gd name="connsiteY3" fmla="*/ 200925 h 255861"/>
                  <a:gd name="connsiteX4" fmla="*/ 0 w 311074"/>
                  <a:gd name="connsiteY4" fmla="*/ 191326 h 255861"/>
                  <a:gd name="connsiteX5" fmla="*/ 0 w 311074"/>
                  <a:gd name="connsiteY5" fmla="*/ 8607 h 255861"/>
                  <a:gd name="connsiteX6" fmla="*/ 8758 w 311074"/>
                  <a:gd name="connsiteY6" fmla="*/ 27629 h 255861"/>
                  <a:gd name="connsiteX7" fmla="*/ 26915 w 311074"/>
                  <a:gd name="connsiteY7" fmla="*/ 44409 h 255861"/>
                  <a:gd name="connsiteX8" fmla="*/ 177728 w 311074"/>
                  <a:gd name="connsiteY8" fmla="*/ 58696 h 255861"/>
                  <a:gd name="connsiteX9" fmla="*/ 308697 w 311074"/>
                  <a:gd name="connsiteY9" fmla="*/ 4721 h 255861"/>
                  <a:gd name="connsiteX10" fmla="*/ 311074 w 311074"/>
                  <a:gd name="connsiteY10" fmla="*/ 0 h 255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1074" h="255861">
                    <a:moveTo>
                      <a:pt x="311074" y="0"/>
                    </a:moveTo>
                    <a:lnTo>
                      <a:pt x="311074" y="255861"/>
                    </a:lnTo>
                    <a:lnTo>
                      <a:pt x="222703" y="241276"/>
                    </a:lnTo>
                    <a:cubicBezTo>
                      <a:pt x="157112" y="228496"/>
                      <a:pt x="94353" y="214543"/>
                      <a:pt x="37817" y="200925"/>
                    </a:cubicBezTo>
                    <a:lnTo>
                      <a:pt x="0" y="191326"/>
                    </a:lnTo>
                    <a:lnTo>
                      <a:pt x="0" y="8607"/>
                    </a:lnTo>
                    <a:lnTo>
                      <a:pt x="8758" y="27629"/>
                    </a:lnTo>
                    <a:cubicBezTo>
                      <a:pt x="13496" y="34306"/>
                      <a:pt x="19540" y="40044"/>
                      <a:pt x="26915" y="44409"/>
                    </a:cubicBezTo>
                    <a:cubicBezTo>
                      <a:pt x="56416" y="61872"/>
                      <a:pt x="130764" y="65311"/>
                      <a:pt x="177728" y="58696"/>
                    </a:cubicBezTo>
                    <a:cubicBezTo>
                      <a:pt x="224692" y="52081"/>
                      <a:pt x="280519" y="36471"/>
                      <a:pt x="308697" y="4721"/>
                    </a:cubicBezTo>
                    <a:lnTo>
                      <a:pt x="311074" y="0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rgbClr val="FDE7EE"/>
                  </a:gs>
                  <a:gs pos="50000">
                    <a:srgbClr val="FBD1DE"/>
                  </a:gs>
                  <a:gs pos="100000">
                    <a:srgbClr val="F188A6"/>
                  </a:gs>
                </a:gsLst>
                <a:lin ang="5400000" scaled="0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07" name="任意多边形 2406"/>
              <p:cNvSpPr/>
              <p:nvPr/>
            </p:nvSpPr>
            <p:spPr>
              <a:xfrm>
                <a:off x="4441912" y="1857589"/>
                <a:ext cx="3755258" cy="672407"/>
              </a:xfrm>
              <a:custGeom>
                <a:avLst/>
                <a:gdLst>
                  <a:gd name="connsiteX0" fmla="*/ 3420529 w 3755258"/>
                  <a:gd name="connsiteY0" fmla="*/ 678 h 672407"/>
                  <a:gd name="connsiteX1" fmla="*/ 3554326 w 3755258"/>
                  <a:gd name="connsiteY1" fmla="*/ 9310 h 672407"/>
                  <a:gd name="connsiteX2" fmla="*/ 3709107 w 3755258"/>
                  <a:gd name="connsiteY2" fmla="*/ 118848 h 672407"/>
                  <a:gd name="connsiteX3" fmla="*/ 3754351 w 3755258"/>
                  <a:gd name="connsiteY3" fmla="*/ 342685 h 672407"/>
                  <a:gd name="connsiteX4" fmla="*/ 3678151 w 3755258"/>
                  <a:gd name="connsiteY4" fmla="*/ 561760 h 672407"/>
                  <a:gd name="connsiteX5" fmla="*/ 3643772 w 3755258"/>
                  <a:gd name="connsiteY5" fmla="*/ 610985 h 672407"/>
                  <a:gd name="connsiteX6" fmla="*/ 3632551 w 3755258"/>
                  <a:gd name="connsiteY6" fmla="*/ 624135 h 672407"/>
                  <a:gd name="connsiteX7" fmla="*/ 3632551 w 3755258"/>
                  <a:gd name="connsiteY7" fmla="*/ 342621 h 672407"/>
                  <a:gd name="connsiteX8" fmla="*/ 3631992 w 3755258"/>
                  <a:gd name="connsiteY8" fmla="*/ 342621 h 672407"/>
                  <a:gd name="connsiteX9" fmla="*/ 3632114 w 3755258"/>
                  <a:gd name="connsiteY9" fmla="*/ 330780 h 672407"/>
                  <a:gd name="connsiteX10" fmla="*/ 3520989 w 3755258"/>
                  <a:gd name="connsiteY10" fmla="*/ 126786 h 672407"/>
                  <a:gd name="connsiteX11" fmla="*/ 3406689 w 3755258"/>
                  <a:gd name="connsiteY11" fmla="*/ 53761 h 672407"/>
                  <a:gd name="connsiteX12" fmla="*/ 3385754 w 3755258"/>
                  <a:gd name="connsiteY12" fmla="*/ 53711 h 672407"/>
                  <a:gd name="connsiteX13" fmla="*/ 3343189 w 3755258"/>
                  <a:gd name="connsiteY13" fmla="*/ 88686 h 672407"/>
                  <a:gd name="connsiteX14" fmla="*/ 3343189 w 3755258"/>
                  <a:gd name="connsiteY14" fmla="*/ 174411 h 672407"/>
                  <a:gd name="connsiteX15" fmla="*/ 3392401 w 3755258"/>
                  <a:gd name="connsiteY15" fmla="*/ 262518 h 672407"/>
                  <a:gd name="connsiteX16" fmla="*/ 3365414 w 3755258"/>
                  <a:gd name="connsiteY16" fmla="*/ 310936 h 672407"/>
                  <a:gd name="connsiteX17" fmla="*/ 3289214 w 3755258"/>
                  <a:gd name="connsiteY17" fmla="*/ 272042 h 672407"/>
                  <a:gd name="connsiteX18" fmla="*/ 3152689 w 3755258"/>
                  <a:gd name="connsiteY18" fmla="*/ 155361 h 672407"/>
                  <a:gd name="connsiteX19" fmla="*/ 3047914 w 3755258"/>
                  <a:gd name="connsiteY19" fmla="*/ 136311 h 672407"/>
                  <a:gd name="connsiteX20" fmla="*/ 3041564 w 3755258"/>
                  <a:gd name="connsiteY20" fmla="*/ 199811 h 672407"/>
                  <a:gd name="connsiteX21" fmla="*/ 3089189 w 3755258"/>
                  <a:gd name="connsiteY21" fmla="*/ 288711 h 672407"/>
                  <a:gd name="connsiteX22" fmla="*/ 3047914 w 3755258"/>
                  <a:gd name="connsiteY22" fmla="*/ 342686 h 672407"/>
                  <a:gd name="connsiteX23" fmla="*/ 2957426 w 3755258"/>
                  <a:gd name="connsiteY23" fmla="*/ 278392 h 672407"/>
                  <a:gd name="connsiteX24" fmla="*/ 2847889 w 3755258"/>
                  <a:gd name="connsiteY24" fmla="*/ 193461 h 672407"/>
                  <a:gd name="connsiteX25" fmla="*/ 2673264 w 3755258"/>
                  <a:gd name="connsiteY25" fmla="*/ 218861 h 672407"/>
                  <a:gd name="connsiteX26" fmla="*/ 2551821 w 3755258"/>
                  <a:gd name="connsiteY26" fmla="*/ 269661 h 672407"/>
                  <a:gd name="connsiteX27" fmla="*/ 2555789 w 3755258"/>
                  <a:gd name="connsiteY27" fmla="*/ 380786 h 672407"/>
                  <a:gd name="connsiteX28" fmla="*/ 2533564 w 3755258"/>
                  <a:gd name="connsiteY28" fmla="*/ 479211 h 672407"/>
                  <a:gd name="connsiteX29" fmla="*/ 2476414 w 3755258"/>
                  <a:gd name="connsiteY29" fmla="*/ 482386 h 672407"/>
                  <a:gd name="connsiteX30" fmla="*/ 2431964 w 3755258"/>
                  <a:gd name="connsiteY30" fmla="*/ 377611 h 672407"/>
                  <a:gd name="connsiteX31" fmla="*/ 2368464 w 3755258"/>
                  <a:gd name="connsiteY31" fmla="*/ 263311 h 672407"/>
                  <a:gd name="connsiteX32" fmla="*/ 2266864 w 3755258"/>
                  <a:gd name="connsiteY32" fmla="*/ 253786 h 672407"/>
                  <a:gd name="connsiteX33" fmla="*/ 2057314 w 3755258"/>
                  <a:gd name="connsiteY33" fmla="*/ 279186 h 672407"/>
                  <a:gd name="connsiteX34" fmla="*/ 2035089 w 3755258"/>
                  <a:gd name="connsiteY34" fmla="*/ 349036 h 672407"/>
                  <a:gd name="connsiteX35" fmla="*/ 2057314 w 3755258"/>
                  <a:gd name="connsiteY35" fmla="*/ 488736 h 672407"/>
                  <a:gd name="connsiteX36" fmla="*/ 2000164 w 3755258"/>
                  <a:gd name="connsiteY36" fmla="*/ 551442 h 672407"/>
                  <a:gd name="connsiteX37" fmla="*/ 1920789 w 3755258"/>
                  <a:gd name="connsiteY37" fmla="*/ 422061 h 672407"/>
                  <a:gd name="connsiteX38" fmla="*/ 1844589 w 3755258"/>
                  <a:gd name="connsiteY38" fmla="*/ 320461 h 672407"/>
                  <a:gd name="connsiteX39" fmla="*/ 1650914 w 3755258"/>
                  <a:gd name="connsiteY39" fmla="*/ 314111 h 672407"/>
                  <a:gd name="connsiteX40" fmla="*/ 1425489 w 3755258"/>
                  <a:gd name="connsiteY40" fmla="*/ 336336 h 672407"/>
                  <a:gd name="connsiteX41" fmla="*/ 1339764 w 3755258"/>
                  <a:gd name="connsiteY41" fmla="*/ 418886 h 672407"/>
                  <a:gd name="connsiteX42" fmla="*/ 1313570 w 3755258"/>
                  <a:gd name="connsiteY42" fmla="*/ 573667 h 672407"/>
                  <a:gd name="connsiteX43" fmla="*/ 1249276 w 3755258"/>
                  <a:gd name="connsiteY43" fmla="*/ 614149 h 672407"/>
                  <a:gd name="connsiteX44" fmla="*/ 1212764 w 3755258"/>
                  <a:gd name="connsiteY44" fmla="*/ 533186 h 672407"/>
                  <a:gd name="connsiteX45" fmla="*/ 1169902 w 3755258"/>
                  <a:gd name="connsiteY45" fmla="*/ 362530 h 672407"/>
                  <a:gd name="connsiteX46" fmla="*/ 1085764 w 3755258"/>
                  <a:gd name="connsiteY46" fmla="*/ 273629 h 672407"/>
                  <a:gd name="connsiteX47" fmla="*/ 1003214 w 3755258"/>
                  <a:gd name="connsiteY47" fmla="*/ 356974 h 672407"/>
                  <a:gd name="connsiteX48" fmla="*/ 916695 w 3755258"/>
                  <a:gd name="connsiteY48" fmla="*/ 427617 h 672407"/>
                  <a:gd name="connsiteX49" fmla="*/ 888914 w 3755258"/>
                  <a:gd name="connsiteY49" fmla="*/ 380786 h 672407"/>
                  <a:gd name="connsiteX50" fmla="*/ 865101 w 3755258"/>
                  <a:gd name="connsiteY50" fmla="*/ 261724 h 672407"/>
                  <a:gd name="connsiteX51" fmla="*/ 753183 w 3755258"/>
                  <a:gd name="connsiteY51" fmla="*/ 245848 h 672407"/>
                  <a:gd name="connsiteX52" fmla="*/ 624596 w 3755258"/>
                  <a:gd name="connsiteY52" fmla="*/ 336336 h 672407"/>
                  <a:gd name="connsiteX53" fmla="*/ 514264 w 3755258"/>
                  <a:gd name="connsiteY53" fmla="*/ 450636 h 672407"/>
                  <a:gd name="connsiteX54" fmla="*/ 453939 w 3755258"/>
                  <a:gd name="connsiteY54" fmla="*/ 422061 h 672407"/>
                  <a:gd name="connsiteX55" fmla="*/ 466639 w 3755258"/>
                  <a:gd name="connsiteY55" fmla="*/ 298236 h 672407"/>
                  <a:gd name="connsiteX56" fmla="*/ 409489 w 3755258"/>
                  <a:gd name="connsiteY56" fmla="*/ 244261 h 672407"/>
                  <a:gd name="connsiteX57" fmla="*/ 228514 w 3755258"/>
                  <a:gd name="connsiteY57" fmla="*/ 326811 h 672407"/>
                  <a:gd name="connsiteX58" fmla="*/ 142789 w 3755258"/>
                  <a:gd name="connsiteY58" fmla="*/ 444286 h 672407"/>
                  <a:gd name="connsiteX59" fmla="*/ 140129 w 3755258"/>
                  <a:gd name="connsiteY59" fmla="*/ 474169 h 672407"/>
                  <a:gd name="connsiteX60" fmla="*/ 142129 w 3755258"/>
                  <a:gd name="connsiteY60" fmla="*/ 486505 h 672407"/>
                  <a:gd name="connsiteX61" fmla="*/ 142129 w 3755258"/>
                  <a:gd name="connsiteY61" fmla="*/ 672407 h 672407"/>
                  <a:gd name="connsiteX62" fmla="*/ 126498 w 3755258"/>
                  <a:gd name="connsiteY62" fmla="*/ 657271 h 672407"/>
                  <a:gd name="connsiteX63" fmla="*/ 11026 w 3755258"/>
                  <a:gd name="connsiteY63" fmla="*/ 509373 h 672407"/>
                  <a:gd name="connsiteX64" fmla="*/ 32457 w 3755258"/>
                  <a:gd name="connsiteY64" fmla="*/ 321254 h 672407"/>
                  <a:gd name="connsiteX65" fmla="*/ 177713 w 3755258"/>
                  <a:gd name="connsiteY65" fmla="*/ 185523 h 672407"/>
                  <a:gd name="connsiteX66" fmla="*/ 492038 w 3755258"/>
                  <a:gd name="connsiteY66" fmla="*/ 137898 h 672407"/>
                  <a:gd name="connsiteX67" fmla="*/ 954001 w 3755258"/>
                  <a:gd name="connsiteY67" fmla="*/ 190285 h 672407"/>
                  <a:gd name="connsiteX68" fmla="*/ 1596938 w 3755258"/>
                  <a:gd name="connsiteY68" fmla="*/ 199810 h 672407"/>
                  <a:gd name="connsiteX69" fmla="*/ 2401801 w 3755258"/>
                  <a:gd name="connsiteY69" fmla="*/ 175998 h 672407"/>
                  <a:gd name="connsiteX70" fmla="*/ 2968538 w 3755258"/>
                  <a:gd name="connsiteY70" fmla="*/ 80748 h 672407"/>
                  <a:gd name="connsiteX71" fmla="*/ 3268576 w 3755258"/>
                  <a:gd name="connsiteY71" fmla="*/ 14073 h 672407"/>
                  <a:gd name="connsiteX72" fmla="*/ 3420529 w 3755258"/>
                  <a:gd name="connsiteY72" fmla="*/ 678 h 672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3755258" h="672407">
                    <a:moveTo>
                      <a:pt x="3420529" y="678"/>
                    </a:moveTo>
                    <a:cubicBezTo>
                      <a:pt x="3470585" y="-1207"/>
                      <a:pt x="3517615" y="579"/>
                      <a:pt x="3554326" y="9310"/>
                    </a:cubicBezTo>
                    <a:cubicBezTo>
                      <a:pt x="3627748" y="26773"/>
                      <a:pt x="3675770" y="63285"/>
                      <a:pt x="3709107" y="118848"/>
                    </a:cubicBezTo>
                    <a:cubicBezTo>
                      <a:pt x="3742445" y="174410"/>
                      <a:pt x="3759510" y="268866"/>
                      <a:pt x="3754351" y="342685"/>
                    </a:cubicBezTo>
                    <a:cubicBezTo>
                      <a:pt x="3749192" y="416504"/>
                      <a:pt x="3721807" y="494291"/>
                      <a:pt x="3678151" y="561760"/>
                    </a:cubicBezTo>
                    <a:cubicBezTo>
                      <a:pt x="3667237" y="578627"/>
                      <a:pt x="3655976" y="594999"/>
                      <a:pt x="3643772" y="610985"/>
                    </a:cubicBezTo>
                    <a:lnTo>
                      <a:pt x="3632551" y="624135"/>
                    </a:lnTo>
                    <a:lnTo>
                      <a:pt x="3632551" y="342621"/>
                    </a:lnTo>
                    <a:lnTo>
                      <a:pt x="3631992" y="342621"/>
                    </a:lnTo>
                    <a:lnTo>
                      <a:pt x="3632114" y="330780"/>
                    </a:lnTo>
                    <a:cubicBezTo>
                      <a:pt x="3622589" y="276805"/>
                      <a:pt x="3558560" y="172956"/>
                      <a:pt x="3520989" y="126786"/>
                    </a:cubicBezTo>
                    <a:cubicBezTo>
                      <a:pt x="3483418" y="80616"/>
                      <a:pt x="3436322" y="60111"/>
                      <a:pt x="3406689" y="53761"/>
                    </a:cubicBezTo>
                    <a:cubicBezTo>
                      <a:pt x="3399281" y="52174"/>
                      <a:pt x="3392270" y="52306"/>
                      <a:pt x="3385754" y="53711"/>
                    </a:cubicBezTo>
                    <a:cubicBezTo>
                      <a:pt x="3366208" y="57928"/>
                      <a:pt x="3351126" y="73605"/>
                      <a:pt x="3343189" y="88686"/>
                    </a:cubicBezTo>
                    <a:cubicBezTo>
                      <a:pt x="3332606" y="108794"/>
                      <a:pt x="3334987" y="145439"/>
                      <a:pt x="3343189" y="174411"/>
                    </a:cubicBezTo>
                    <a:cubicBezTo>
                      <a:pt x="3351391" y="203383"/>
                      <a:pt x="3388697" y="239764"/>
                      <a:pt x="3392401" y="262518"/>
                    </a:cubicBezTo>
                    <a:cubicBezTo>
                      <a:pt x="3396105" y="285272"/>
                      <a:pt x="3382612" y="309349"/>
                      <a:pt x="3365414" y="310936"/>
                    </a:cubicBezTo>
                    <a:cubicBezTo>
                      <a:pt x="3348216" y="312523"/>
                      <a:pt x="3324668" y="297971"/>
                      <a:pt x="3289214" y="272042"/>
                    </a:cubicBezTo>
                    <a:cubicBezTo>
                      <a:pt x="3253760" y="246113"/>
                      <a:pt x="3192906" y="177983"/>
                      <a:pt x="3152689" y="155361"/>
                    </a:cubicBezTo>
                    <a:cubicBezTo>
                      <a:pt x="3112472" y="132739"/>
                      <a:pt x="3066435" y="128903"/>
                      <a:pt x="3047914" y="136311"/>
                    </a:cubicBezTo>
                    <a:cubicBezTo>
                      <a:pt x="3029393" y="143719"/>
                      <a:pt x="3034685" y="174411"/>
                      <a:pt x="3041564" y="199811"/>
                    </a:cubicBezTo>
                    <a:cubicBezTo>
                      <a:pt x="3048443" y="225211"/>
                      <a:pt x="3088131" y="264899"/>
                      <a:pt x="3089189" y="288711"/>
                    </a:cubicBezTo>
                    <a:cubicBezTo>
                      <a:pt x="3090247" y="312523"/>
                      <a:pt x="3069875" y="344406"/>
                      <a:pt x="3047914" y="342686"/>
                    </a:cubicBezTo>
                    <a:cubicBezTo>
                      <a:pt x="3025954" y="340966"/>
                      <a:pt x="2990763" y="303263"/>
                      <a:pt x="2957426" y="278392"/>
                    </a:cubicBezTo>
                    <a:cubicBezTo>
                      <a:pt x="2924089" y="253521"/>
                      <a:pt x="2895249" y="203383"/>
                      <a:pt x="2847889" y="193461"/>
                    </a:cubicBezTo>
                    <a:cubicBezTo>
                      <a:pt x="2800529" y="183539"/>
                      <a:pt x="2722609" y="206161"/>
                      <a:pt x="2673264" y="218861"/>
                    </a:cubicBezTo>
                    <a:cubicBezTo>
                      <a:pt x="2623919" y="231561"/>
                      <a:pt x="2571400" y="242674"/>
                      <a:pt x="2551821" y="269661"/>
                    </a:cubicBezTo>
                    <a:cubicBezTo>
                      <a:pt x="2532242" y="296648"/>
                      <a:pt x="2558832" y="345861"/>
                      <a:pt x="2555789" y="380786"/>
                    </a:cubicBezTo>
                    <a:cubicBezTo>
                      <a:pt x="2552746" y="415711"/>
                      <a:pt x="2546793" y="462278"/>
                      <a:pt x="2533564" y="479211"/>
                    </a:cubicBezTo>
                    <a:cubicBezTo>
                      <a:pt x="2520335" y="496144"/>
                      <a:pt x="2493347" y="499319"/>
                      <a:pt x="2476414" y="482386"/>
                    </a:cubicBezTo>
                    <a:cubicBezTo>
                      <a:pt x="2459481" y="465453"/>
                      <a:pt x="2449956" y="414123"/>
                      <a:pt x="2431964" y="377611"/>
                    </a:cubicBezTo>
                    <a:cubicBezTo>
                      <a:pt x="2413972" y="341099"/>
                      <a:pt x="2395981" y="283948"/>
                      <a:pt x="2368464" y="263311"/>
                    </a:cubicBezTo>
                    <a:cubicBezTo>
                      <a:pt x="2340947" y="242674"/>
                      <a:pt x="2318722" y="251140"/>
                      <a:pt x="2266864" y="253786"/>
                    </a:cubicBezTo>
                    <a:cubicBezTo>
                      <a:pt x="2215006" y="256432"/>
                      <a:pt x="2095943" y="263311"/>
                      <a:pt x="2057314" y="279186"/>
                    </a:cubicBezTo>
                    <a:cubicBezTo>
                      <a:pt x="2018685" y="295061"/>
                      <a:pt x="2035089" y="314111"/>
                      <a:pt x="2035089" y="349036"/>
                    </a:cubicBezTo>
                    <a:cubicBezTo>
                      <a:pt x="2035089" y="383961"/>
                      <a:pt x="2063135" y="455002"/>
                      <a:pt x="2057314" y="488736"/>
                    </a:cubicBezTo>
                    <a:cubicBezTo>
                      <a:pt x="2051493" y="522470"/>
                      <a:pt x="2022918" y="562554"/>
                      <a:pt x="2000164" y="551442"/>
                    </a:cubicBezTo>
                    <a:cubicBezTo>
                      <a:pt x="1977410" y="540330"/>
                      <a:pt x="1946718" y="460558"/>
                      <a:pt x="1920789" y="422061"/>
                    </a:cubicBezTo>
                    <a:cubicBezTo>
                      <a:pt x="1894860" y="383564"/>
                      <a:pt x="1889568" y="338453"/>
                      <a:pt x="1844589" y="320461"/>
                    </a:cubicBezTo>
                    <a:cubicBezTo>
                      <a:pt x="1799610" y="302469"/>
                      <a:pt x="1720764" y="311465"/>
                      <a:pt x="1650914" y="314111"/>
                    </a:cubicBezTo>
                    <a:cubicBezTo>
                      <a:pt x="1581064" y="316757"/>
                      <a:pt x="1477347" y="318873"/>
                      <a:pt x="1425489" y="336336"/>
                    </a:cubicBezTo>
                    <a:cubicBezTo>
                      <a:pt x="1373631" y="353798"/>
                      <a:pt x="1358417" y="379331"/>
                      <a:pt x="1339764" y="418886"/>
                    </a:cubicBezTo>
                    <a:cubicBezTo>
                      <a:pt x="1321111" y="458441"/>
                      <a:pt x="1328651" y="541123"/>
                      <a:pt x="1313570" y="573667"/>
                    </a:cubicBezTo>
                    <a:cubicBezTo>
                      <a:pt x="1298489" y="606211"/>
                      <a:pt x="1266077" y="620896"/>
                      <a:pt x="1249276" y="614149"/>
                    </a:cubicBezTo>
                    <a:cubicBezTo>
                      <a:pt x="1232475" y="607402"/>
                      <a:pt x="1225993" y="575122"/>
                      <a:pt x="1212764" y="533186"/>
                    </a:cubicBezTo>
                    <a:cubicBezTo>
                      <a:pt x="1199535" y="491250"/>
                      <a:pt x="1191069" y="405789"/>
                      <a:pt x="1169902" y="362530"/>
                    </a:cubicBezTo>
                    <a:cubicBezTo>
                      <a:pt x="1148735" y="319271"/>
                      <a:pt x="1113545" y="274555"/>
                      <a:pt x="1085764" y="273629"/>
                    </a:cubicBezTo>
                    <a:cubicBezTo>
                      <a:pt x="1057983" y="272703"/>
                      <a:pt x="1031392" y="331309"/>
                      <a:pt x="1003214" y="356974"/>
                    </a:cubicBezTo>
                    <a:cubicBezTo>
                      <a:pt x="975036" y="382639"/>
                      <a:pt x="935745" y="423648"/>
                      <a:pt x="916695" y="427617"/>
                    </a:cubicBezTo>
                    <a:cubicBezTo>
                      <a:pt x="897645" y="431586"/>
                      <a:pt x="897513" y="408435"/>
                      <a:pt x="888914" y="380786"/>
                    </a:cubicBezTo>
                    <a:cubicBezTo>
                      <a:pt x="880315" y="353137"/>
                      <a:pt x="887723" y="284214"/>
                      <a:pt x="865101" y="261724"/>
                    </a:cubicBezTo>
                    <a:cubicBezTo>
                      <a:pt x="842479" y="239234"/>
                      <a:pt x="793267" y="233413"/>
                      <a:pt x="753183" y="245848"/>
                    </a:cubicBezTo>
                    <a:cubicBezTo>
                      <a:pt x="713099" y="258283"/>
                      <a:pt x="664416" y="302205"/>
                      <a:pt x="624596" y="336336"/>
                    </a:cubicBezTo>
                    <a:cubicBezTo>
                      <a:pt x="584776" y="370467"/>
                      <a:pt x="542707" y="436349"/>
                      <a:pt x="514264" y="450636"/>
                    </a:cubicBezTo>
                    <a:cubicBezTo>
                      <a:pt x="485821" y="464924"/>
                      <a:pt x="461876" y="447461"/>
                      <a:pt x="453939" y="422061"/>
                    </a:cubicBezTo>
                    <a:cubicBezTo>
                      <a:pt x="446002" y="396661"/>
                      <a:pt x="474047" y="327869"/>
                      <a:pt x="466639" y="298236"/>
                    </a:cubicBezTo>
                    <a:cubicBezTo>
                      <a:pt x="459231" y="268603"/>
                      <a:pt x="449176" y="239498"/>
                      <a:pt x="409489" y="244261"/>
                    </a:cubicBezTo>
                    <a:cubicBezTo>
                      <a:pt x="369801" y="249023"/>
                      <a:pt x="272964" y="293474"/>
                      <a:pt x="228514" y="326811"/>
                    </a:cubicBezTo>
                    <a:cubicBezTo>
                      <a:pt x="184064" y="360148"/>
                      <a:pt x="151917" y="407377"/>
                      <a:pt x="142789" y="444286"/>
                    </a:cubicBezTo>
                    <a:cubicBezTo>
                      <a:pt x="140507" y="453513"/>
                      <a:pt x="139680" y="463766"/>
                      <a:pt x="140129" y="474169"/>
                    </a:cubicBezTo>
                    <a:lnTo>
                      <a:pt x="142129" y="486505"/>
                    </a:lnTo>
                    <a:lnTo>
                      <a:pt x="142129" y="672407"/>
                    </a:lnTo>
                    <a:lnTo>
                      <a:pt x="126498" y="657271"/>
                    </a:lnTo>
                    <a:cubicBezTo>
                      <a:pt x="78296" y="609981"/>
                      <a:pt x="28588" y="556998"/>
                      <a:pt x="11026" y="509373"/>
                    </a:cubicBezTo>
                    <a:cubicBezTo>
                      <a:pt x="-12390" y="445873"/>
                      <a:pt x="4676" y="375229"/>
                      <a:pt x="32457" y="321254"/>
                    </a:cubicBezTo>
                    <a:cubicBezTo>
                      <a:pt x="60238" y="267279"/>
                      <a:pt x="101116" y="216082"/>
                      <a:pt x="177713" y="185523"/>
                    </a:cubicBezTo>
                    <a:cubicBezTo>
                      <a:pt x="254310" y="154964"/>
                      <a:pt x="362657" y="137104"/>
                      <a:pt x="492038" y="137898"/>
                    </a:cubicBezTo>
                    <a:cubicBezTo>
                      <a:pt x="621419" y="138692"/>
                      <a:pt x="769851" y="179966"/>
                      <a:pt x="954001" y="190285"/>
                    </a:cubicBezTo>
                    <a:cubicBezTo>
                      <a:pt x="1138151" y="200604"/>
                      <a:pt x="1355638" y="202191"/>
                      <a:pt x="1596938" y="199810"/>
                    </a:cubicBezTo>
                    <a:cubicBezTo>
                      <a:pt x="1596938" y="199810"/>
                      <a:pt x="2173201" y="195842"/>
                      <a:pt x="2401801" y="175998"/>
                    </a:cubicBezTo>
                    <a:cubicBezTo>
                      <a:pt x="2630401" y="156154"/>
                      <a:pt x="2824076" y="107735"/>
                      <a:pt x="2968538" y="80748"/>
                    </a:cubicBezTo>
                    <a:cubicBezTo>
                      <a:pt x="3113000" y="53761"/>
                      <a:pt x="3170945" y="25979"/>
                      <a:pt x="3268576" y="14073"/>
                    </a:cubicBezTo>
                    <a:cubicBezTo>
                      <a:pt x="3317392" y="8120"/>
                      <a:pt x="3370474" y="2564"/>
                      <a:pt x="3420529" y="678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E7EE"/>
                  </a:gs>
                  <a:gs pos="50000">
                    <a:srgbClr val="FBD1DE"/>
                  </a:gs>
                  <a:gs pos="100000">
                    <a:srgbClr val="F188A6"/>
                  </a:gs>
                </a:gsLst>
                <a:lin ang="5400000" scaled="0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08" name="任意多边形 2407"/>
              <p:cNvSpPr/>
              <p:nvPr/>
            </p:nvSpPr>
            <p:spPr>
              <a:xfrm>
                <a:off x="7778028" y="1910203"/>
                <a:ext cx="295998" cy="417880"/>
              </a:xfrm>
              <a:custGeom>
                <a:avLst/>
                <a:gdLst>
                  <a:gd name="connsiteX0" fmla="*/ 49638 w 295998"/>
                  <a:gd name="connsiteY0" fmla="*/ 1097 h 417880"/>
                  <a:gd name="connsiteX1" fmla="*/ 70573 w 295998"/>
                  <a:gd name="connsiteY1" fmla="*/ 1147 h 417880"/>
                  <a:gd name="connsiteX2" fmla="*/ 184873 w 295998"/>
                  <a:gd name="connsiteY2" fmla="*/ 74172 h 417880"/>
                  <a:gd name="connsiteX3" fmla="*/ 295998 w 295998"/>
                  <a:gd name="connsiteY3" fmla="*/ 278166 h 417880"/>
                  <a:gd name="connsiteX4" fmla="*/ 295876 w 295998"/>
                  <a:gd name="connsiteY4" fmla="*/ 290007 h 417880"/>
                  <a:gd name="connsiteX5" fmla="*/ 292835 w 295998"/>
                  <a:gd name="connsiteY5" fmla="*/ 290007 h 417880"/>
                  <a:gd name="connsiteX6" fmla="*/ 292835 w 295998"/>
                  <a:gd name="connsiteY6" fmla="*/ 323985 h 417880"/>
                  <a:gd name="connsiteX7" fmla="*/ 283298 w 295998"/>
                  <a:gd name="connsiteY7" fmla="*/ 349851 h 417880"/>
                  <a:gd name="connsiteX8" fmla="*/ 242023 w 295998"/>
                  <a:gd name="connsiteY8" fmla="*/ 398022 h 417880"/>
                  <a:gd name="connsiteX9" fmla="*/ 124548 w 295998"/>
                  <a:gd name="connsiteY9" fmla="*/ 413897 h 417880"/>
                  <a:gd name="connsiteX10" fmla="*/ 63181 w 295998"/>
                  <a:gd name="connsiteY10" fmla="*/ 385818 h 417880"/>
                  <a:gd name="connsiteX11" fmla="*/ 56968 w 295998"/>
                  <a:gd name="connsiteY11" fmla="*/ 382216 h 417880"/>
                  <a:gd name="connsiteX12" fmla="*/ 56968 w 295998"/>
                  <a:gd name="connsiteY12" fmla="*/ 208447 h 417880"/>
                  <a:gd name="connsiteX13" fmla="*/ 55674 w 295998"/>
                  <a:gd name="connsiteY13" fmla="*/ 208447 h 417880"/>
                  <a:gd name="connsiteX14" fmla="*/ 48186 w 295998"/>
                  <a:gd name="connsiteY14" fmla="*/ 190612 h 417880"/>
                  <a:gd name="connsiteX15" fmla="*/ 7073 w 295998"/>
                  <a:gd name="connsiteY15" fmla="*/ 121797 h 417880"/>
                  <a:gd name="connsiteX16" fmla="*/ 7073 w 295998"/>
                  <a:gd name="connsiteY16" fmla="*/ 36072 h 417880"/>
                  <a:gd name="connsiteX17" fmla="*/ 49638 w 295998"/>
                  <a:gd name="connsiteY17" fmla="*/ 1097 h 417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5998" h="417880">
                    <a:moveTo>
                      <a:pt x="49638" y="1097"/>
                    </a:moveTo>
                    <a:cubicBezTo>
                      <a:pt x="56154" y="-308"/>
                      <a:pt x="63165" y="-440"/>
                      <a:pt x="70573" y="1147"/>
                    </a:cubicBezTo>
                    <a:cubicBezTo>
                      <a:pt x="100206" y="7497"/>
                      <a:pt x="147302" y="28002"/>
                      <a:pt x="184873" y="74172"/>
                    </a:cubicBezTo>
                    <a:cubicBezTo>
                      <a:pt x="222444" y="120342"/>
                      <a:pt x="286473" y="224191"/>
                      <a:pt x="295998" y="278166"/>
                    </a:cubicBezTo>
                    <a:lnTo>
                      <a:pt x="295876" y="290007"/>
                    </a:lnTo>
                    <a:lnTo>
                      <a:pt x="292835" y="290007"/>
                    </a:lnTo>
                    <a:lnTo>
                      <a:pt x="292835" y="323985"/>
                    </a:lnTo>
                    <a:lnTo>
                      <a:pt x="283298" y="349851"/>
                    </a:lnTo>
                    <a:cubicBezTo>
                      <a:pt x="272186" y="370241"/>
                      <a:pt x="256311" y="386711"/>
                      <a:pt x="242023" y="398022"/>
                    </a:cubicBezTo>
                    <a:cubicBezTo>
                      <a:pt x="213448" y="420644"/>
                      <a:pt x="164235" y="420776"/>
                      <a:pt x="124548" y="413897"/>
                    </a:cubicBezTo>
                    <a:cubicBezTo>
                      <a:pt x="104705" y="410458"/>
                      <a:pt x="83769" y="398221"/>
                      <a:pt x="63181" y="385818"/>
                    </a:cubicBezTo>
                    <a:lnTo>
                      <a:pt x="56968" y="382216"/>
                    </a:lnTo>
                    <a:lnTo>
                      <a:pt x="56968" y="208447"/>
                    </a:lnTo>
                    <a:lnTo>
                      <a:pt x="55674" y="208447"/>
                    </a:lnTo>
                    <a:lnTo>
                      <a:pt x="48186" y="190612"/>
                    </a:lnTo>
                    <a:cubicBezTo>
                      <a:pt x="35747" y="169422"/>
                      <a:pt x="13225" y="143526"/>
                      <a:pt x="7073" y="121797"/>
                    </a:cubicBezTo>
                    <a:cubicBezTo>
                      <a:pt x="-1129" y="92825"/>
                      <a:pt x="-3510" y="56180"/>
                      <a:pt x="7073" y="36072"/>
                    </a:cubicBezTo>
                    <a:cubicBezTo>
                      <a:pt x="15010" y="20991"/>
                      <a:pt x="30092" y="5314"/>
                      <a:pt x="49638" y="109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084A3"/>
                  </a:gs>
                  <a:gs pos="50000">
                    <a:srgbClr val="FBD1DE"/>
                  </a:gs>
                  <a:gs pos="100000">
                    <a:srgbClr val="FDE9EF"/>
                  </a:gs>
                </a:gsLst>
                <a:lin ang="0" scaled="1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09" name="任意多边形 2408"/>
              <p:cNvSpPr/>
              <p:nvPr/>
            </p:nvSpPr>
            <p:spPr>
              <a:xfrm>
                <a:off x="7477121" y="1990473"/>
                <a:ext cx="354275" cy="626318"/>
              </a:xfrm>
              <a:custGeom>
                <a:avLst/>
                <a:gdLst>
                  <a:gd name="connsiteX0" fmla="*/ 31234 w 354275"/>
                  <a:gd name="connsiteY0" fmla="*/ 97 h 626318"/>
                  <a:gd name="connsiteX1" fmla="*/ 117480 w 354275"/>
                  <a:gd name="connsiteY1" fmla="*/ 22477 h 626318"/>
                  <a:gd name="connsiteX2" fmla="*/ 254005 w 354275"/>
                  <a:gd name="connsiteY2" fmla="*/ 139158 h 626318"/>
                  <a:gd name="connsiteX3" fmla="*/ 330205 w 354275"/>
                  <a:gd name="connsiteY3" fmla="*/ 178052 h 626318"/>
                  <a:gd name="connsiteX4" fmla="*/ 351537 w 354275"/>
                  <a:gd name="connsiteY4" fmla="*/ 161781 h 626318"/>
                  <a:gd name="connsiteX5" fmla="*/ 354275 w 354275"/>
                  <a:gd name="connsiteY5" fmla="*/ 146216 h 626318"/>
                  <a:gd name="connsiteX6" fmla="*/ 354275 w 354275"/>
                  <a:gd name="connsiteY6" fmla="*/ 299859 h 626318"/>
                  <a:gd name="connsiteX7" fmla="*/ 333647 w 354275"/>
                  <a:gd name="connsiteY7" fmla="*/ 287900 h 626318"/>
                  <a:gd name="connsiteX8" fmla="*/ 304805 w 354275"/>
                  <a:gd name="connsiteY8" fmla="*/ 276477 h 626318"/>
                  <a:gd name="connsiteX9" fmla="*/ 203999 w 354275"/>
                  <a:gd name="connsiteY9" fmla="*/ 284414 h 626318"/>
                  <a:gd name="connsiteX10" fmla="*/ 219080 w 354275"/>
                  <a:gd name="connsiteY10" fmla="*/ 355852 h 626318"/>
                  <a:gd name="connsiteX11" fmla="*/ 336555 w 354275"/>
                  <a:gd name="connsiteY11" fmla="*/ 435227 h 626318"/>
                  <a:gd name="connsiteX12" fmla="*/ 330205 w 354275"/>
                  <a:gd name="connsiteY12" fmla="*/ 508252 h 626318"/>
                  <a:gd name="connsiteX13" fmla="*/ 184155 w 354275"/>
                  <a:gd name="connsiteY13" fmla="*/ 603502 h 626318"/>
                  <a:gd name="connsiteX14" fmla="*/ 60330 w 354275"/>
                  <a:gd name="connsiteY14" fmla="*/ 616202 h 626318"/>
                  <a:gd name="connsiteX15" fmla="*/ 43183 w 354275"/>
                  <a:gd name="connsiteY15" fmla="*/ 601241 h 626318"/>
                  <a:gd name="connsiteX16" fmla="*/ 43183 w 354275"/>
                  <a:gd name="connsiteY16" fmla="*/ 190018 h 626318"/>
                  <a:gd name="connsiteX17" fmla="*/ 51065 w 354275"/>
                  <a:gd name="connsiteY17" fmla="*/ 174548 h 626318"/>
                  <a:gd name="connsiteX18" fmla="*/ 53980 w 354275"/>
                  <a:gd name="connsiteY18" fmla="*/ 155827 h 626318"/>
                  <a:gd name="connsiteX19" fmla="*/ 6355 w 354275"/>
                  <a:gd name="connsiteY19" fmla="*/ 66927 h 626318"/>
                  <a:gd name="connsiteX20" fmla="*/ 12705 w 354275"/>
                  <a:gd name="connsiteY20" fmla="*/ 3427 h 626318"/>
                  <a:gd name="connsiteX21" fmla="*/ 31234 w 354275"/>
                  <a:gd name="connsiteY21" fmla="*/ 97 h 62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54275" h="626318">
                    <a:moveTo>
                      <a:pt x="31234" y="97"/>
                    </a:moveTo>
                    <a:cubicBezTo>
                      <a:pt x="53881" y="-889"/>
                      <a:pt x="87317" y="5510"/>
                      <a:pt x="117480" y="22477"/>
                    </a:cubicBezTo>
                    <a:cubicBezTo>
                      <a:pt x="157697" y="45099"/>
                      <a:pt x="218551" y="113229"/>
                      <a:pt x="254005" y="139158"/>
                    </a:cubicBezTo>
                    <a:cubicBezTo>
                      <a:pt x="289459" y="165087"/>
                      <a:pt x="313007" y="179639"/>
                      <a:pt x="330205" y="178052"/>
                    </a:cubicBezTo>
                    <a:cubicBezTo>
                      <a:pt x="338804" y="177258"/>
                      <a:pt x="346477" y="170842"/>
                      <a:pt x="351537" y="161781"/>
                    </a:cubicBezTo>
                    <a:lnTo>
                      <a:pt x="354275" y="146216"/>
                    </a:lnTo>
                    <a:lnTo>
                      <a:pt x="354275" y="299859"/>
                    </a:lnTo>
                    <a:lnTo>
                      <a:pt x="333647" y="287900"/>
                    </a:lnTo>
                    <a:cubicBezTo>
                      <a:pt x="323706" y="282695"/>
                      <a:pt x="314032" y="278528"/>
                      <a:pt x="304805" y="276477"/>
                    </a:cubicBezTo>
                    <a:cubicBezTo>
                      <a:pt x="267896" y="268275"/>
                      <a:pt x="218287" y="271185"/>
                      <a:pt x="203999" y="284414"/>
                    </a:cubicBezTo>
                    <a:cubicBezTo>
                      <a:pt x="189712" y="297643"/>
                      <a:pt x="196987" y="330717"/>
                      <a:pt x="219080" y="355852"/>
                    </a:cubicBezTo>
                    <a:cubicBezTo>
                      <a:pt x="241173" y="380988"/>
                      <a:pt x="318034" y="409827"/>
                      <a:pt x="336555" y="435227"/>
                    </a:cubicBezTo>
                    <a:cubicBezTo>
                      <a:pt x="355076" y="460627"/>
                      <a:pt x="355605" y="480206"/>
                      <a:pt x="330205" y="508252"/>
                    </a:cubicBezTo>
                    <a:cubicBezTo>
                      <a:pt x="304805" y="536298"/>
                      <a:pt x="229134" y="585510"/>
                      <a:pt x="184155" y="603502"/>
                    </a:cubicBezTo>
                    <a:cubicBezTo>
                      <a:pt x="139176" y="621494"/>
                      <a:pt x="98430" y="637369"/>
                      <a:pt x="60330" y="616202"/>
                    </a:cubicBezTo>
                    <a:lnTo>
                      <a:pt x="43183" y="601241"/>
                    </a:lnTo>
                    <a:lnTo>
                      <a:pt x="43183" y="190018"/>
                    </a:lnTo>
                    <a:lnTo>
                      <a:pt x="51065" y="174548"/>
                    </a:lnTo>
                    <a:cubicBezTo>
                      <a:pt x="53170" y="168237"/>
                      <a:pt x="54245" y="161780"/>
                      <a:pt x="53980" y="155827"/>
                    </a:cubicBezTo>
                    <a:cubicBezTo>
                      <a:pt x="52922" y="132015"/>
                      <a:pt x="13234" y="92327"/>
                      <a:pt x="6355" y="66927"/>
                    </a:cubicBezTo>
                    <a:cubicBezTo>
                      <a:pt x="-524" y="41527"/>
                      <a:pt x="-5816" y="10835"/>
                      <a:pt x="12705" y="3427"/>
                    </a:cubicBezTo>
                    <a:cubicBezTo>
                      <a:pt x="17335" y="1575"/>
                      <a:pt x="23685" y="426"/>
                      <a:pt x="31234" y="9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084A3"/>
                  </a:gs>
                  <a:gs pos="50000">
                    <a:srgbClr val="FBD1DE"/>
                  </a:gs>
                  <a:gs pos="100000">
                    <a:srgbClr val="FDE9EF"/>
                  </a:gs>
                </a:gsLst>
                <a:lin ang="0" scaled="1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10" name="任意多边形 2409"/>
              <p:cNvSpPr/>
              <p:nvPr/>
            </p:nvSpPr>
            <p:spPr>
              <a:xfrm>
                <a:off x="6959533" y="2048604"/>
                <a:ext cx="557171" cy="666909"/>
              </a:xfrm>
              <a:custGeom>
                <a:avLst/>
                <a:gdLst>
                  <a:gd name="connsiteX0" fmla="*/ 289942 w 557171"/>
                  <a:gd name="connsiteY0" fmla="*/ 444 h 666909"/>
                  <a:gd name="connsiteX1" fmla="*/ 330268 w 557171"/>
                  <a:gd name="connsiteY1" fmla="*/ 2447 h 666909"/>
                  <a:gd name="connsiteX2" fmla="*/ 439805 w 557171"/>
                  <a:gd name="connsiteY2" fmla="*/ 87378 h 666909"/>
                  <a:gd name="connsiteX3" fmla="*/ 530293 w 557171"/>
                  <a:gd name="connsiteY3" fmla="*/ 151672 h 666909"/>
                  <a:gd name="connsiteX4" fmla="*/ 546156 w 557171"/>
                  <a:gd name="connsiteY4" fmla="*/ 147313 h 666909"/>
                  <a:gd name="connsiteX5" fmla="*/ 557171 w 557171"/>
                  <a:gd name="connsiteY5" fmla="*/ 136588 h 666909"/>
                  <a:gd name="connsiteX6" fmla="*/ 557171 w 557171"/>
                  <a:gd name="connsiteY6" fmla="*/ 539970 h 666909"/>
                  <a:gd name="connsiteX7" fmla="*/ 550683 w 557171"/>
                  <a:gd name="connsiteY7" fmla="*/ 534309 h 666909"/>
                  <a:gd name="connsiteX8" fmla="*/ 473143 w 557171"/>
                  <a:gd name="connsiteY8" fmla="*/ 418372 h 666909"/>
                  <a:gd name="connsiteX9" fmla="*/ 355668 w 557171"/>
                  <a:gd name="connsiteY9" fmla="*/ 259622 h 666909"/>
                  <a:gd name="connsiteX10" fmla="*/ 200093 w 557171"/>
                  <a:gd name="connsiteY10" fmla="*/ 173897 h 666909"/>
                  <a:gd name="connsiteX11" fmla="*/ 190568 w 557171"/>
                  <a:gd name="connsiteY11" fmla="*/ 218347 h 666909"/>
                  <a:gd name="connsiteX12" fmla="*/ 247718 w 557171"/>
                  <a:gd name="connsiteY12" fmla="*/ 319947 h 666909"/>
                  <a:gd name="connsiteX13" fmla="*/ 365193 w 557171"/>
                  <a:gd name="connsiteY13" fmla="*/ 421547 h 666909"/>
                  <a:gd name="connsiteX14" fmla="*/ 406468 w 557171"/>
                  <a:gd name="connsiteY14" fmla="*/ 532672 h 666909"/>
                  <a:gd name="connsiteX15" fmla="*/ 346143 w 557171"/>
                  <a:gd name="connsiteY15" fmla="*/ 640622 h 666909"/>
                  <a:gd name="connsiteX16" fmla="*/ 194537 w 557171"/>
                  <a:gd name="connsiteY16" fmla="*/ 663641 h 666909"/>
                  <a:gd name="connsiteX17" fmla="*/ 82618 w 557171"/>
                  <a:gd name="connsiteY17" fmla="*/ 586647 h 666909"/>
                  <a:gd name="connsiteX18" fmla="*/ 6735 w 557171"/>
                  <a:gd name="connsiteY18" fmla="*/ 476012 h 666909"/>
                  <a:gd name="connsiteX19" fmla="*/ 0 w 557171"/>
                  <a:gd name="connsiteY19" fmla="*/ 467569 h 666909"/>
                  <a:gd name="connsiteX20" fmla="*/ 0 w 557171"/>
                  <a:gd name="connsiteY20" fmla="*/ 296576 h 666909"/>
                  <a:gd name="connsiteX21" fmla="*/ 15943 w 557171"/>
                  <a:gd name="connsiteY21" fmla="*/ 288197 h 666909"/>
                  <a:gd name="connsiteX22" fmla="*/ 38168 w 557171"/>
                  <a:gd name="connsiteY22" fmla="*/ 189772 h 666909"/>
                  <a:gd name="connsiteX23" fmla="*/ 34200 w 557171"/>
                  <a:gd name="connsiteY23" fmla="*/ 78647 h 666909"/>
                  <a:gd name="connsiteX24" fmla="*/ 155643 w 557171"/>
                  <a:gd name="connsiteY24" fmla="*/ 27847 h 666909"/>
                  <a:gd name="connsiteX25" fmla="*/ 289942 w 557171"/>
                  <a:gd name="connsiteY25" fmla="*/ 444 h 666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57171" h="666909">
                    <a:moveTo>
                      <a:pt x="289942" y="444"/>
                    </a:moveTo>
                    <a:cubicBezTo>
                      <a:pt x="304678" y="-480"/>
                      <a:pt x="318428" y="-34"/>
                      <a:pt x="330268" y="2447"/>
                    </a:cubicBezTo>
                    <a:cubicBezTo>
                      <a:pt x="377628" y="12369"/>
                      <a:pt x="406468" y="62507"/>
                      <a:pt x="439805" y="87378"/>
                    </a:cubicBezTo>
                    <a:cubicBezTo>
                      <a:pt x="473142" y="112249"/>
                      <a:pt x="508333" y="149952"/>
                      <a:pt x="530293" y="151672"/>
                    </a:cubicBezTo>
                    <a:cubicBezTo>
                      <a:pt x="535783" y="152102"/>
                      <a:pt x="541174" y="150432"/>
                      <a:pt x="546156" y="147313"/>
                    </a:cubicBezTo>
                    <a:lnTo>
                      <a:pt x="557171" y="136588"/>
                    </a:lnTo>
                    <a:lnTo>
                      <a:pt x="557171" y="539970"/>
                    </a:lnTo>
                    <a:lnTo>
                      <a:pt x="550683" y="534309"/>
                    </a:lnTo>
                    <a:cubicBezTo>
                      <a:pt x="524539" y="503700"/>
                      <a:pt x="500925" y="455679"/>
                      <a:pt x="473143" y="418372"/>
                    </a:cubicBezTo>
                    <a:cubicBezTo>
                      <a:pt x="473143" y="418372"/>
                      <a:pt x="401176" y="300368"/>
                      <a:pt x="355668" y="259622"/>
                    </a:cubicBezTo>
                    <a:cubicBezTo>
                      <a:pt x="310160" y="218876"/>
                      <a:pt x="227610" y="180776"/>
                      <a:pt x="200093" y="173897"/>
                    </a:cubicBezTo>
                    <a:cubicBezTo>
                      <a:pt x="172576" y="167018"/>
                      <a:pt x="182631" y="194005"/>
                      <a:pt x="190568" y="218347"/>
                    </a:cubicBezTo>
                    <a:cubicBezTo>
                      <a:pt x="198505" y="242689"/>
                      <a:pt x="218614" y="286080"/>
                      <a:pt x="247718" y="319947"/>
                    </a:cubicBezTo>
                    <a:cubicBezTo>
                      <a:pt x="276822" y="353814"/>
                      <a:pt x="338735" y="386093"/>
                      <a:pt x="365193" y="421547"/>
                    </a:cubicBezTo>
                    <a:cubicBezTo>
                      <a:pt x="391651" y="457001"/>
                      <a:pt x="409643" y="496160"/>
                      <a:pt x="406468" y="532672"/>
                    </a:cubicBezTo>
                    <a:cubicBezTo>
                      <a:pt x="403293" y="569184"/>
                      <a:pt x="381465" y="618794"/>
                      <a:pt x="346143" y="640622"/>
                    </a:cubicBezTo>
                    <a:cubicBezTo>
                      <a:pt x="310821" y="662450"/>
                      <a:pt x="238458" y="672637"/>
                      <a:pt x="194537" y="663641"/>
                    </a:cubicBezTo>
                    <a:cubicBezTo>
                      <a:pt x="150616" y="654645"/>
                      <a:pt x="118204" y="623292"/>
                      <a:pt x="82618" y="586647"/>
                    </a:cubicBezTo>
                    <a:cubicBezTo>
                      <a:pt x="55929" y="559163"/>
                      <a:pt x="31918" y="512630"/>
                      <a:pt x="6735" y="476012"/>
                    </a:cubicBezTo>
                    <a:lnTo>
                      <a:pt x="0" y="467569"/>
                    </a:lnTo>
                    <a:lnTo>
                      <a:pt x="0" y="296576"/>
                    </a:lnTo>
                    <a:lnTo>
                      <a:pt x="15943" y="288197"/>
                    </a:lnTo>
                    <a:cubicBezTo>
                      <a:pt x="29172" y="271264"/>
                      <a:pt x="35125" y="224697"/>
                      <a:pt x="38168" y="189772"/>
                    </a:cubicBezTo>
                    <a:cubicBezTo>
                      <a:pt x="41211" y="154847"/>
                      <a:pt x="14621" y="105634"/>
                      <a:pt x="34200" y="78647"/>
                    </a:cubicBezTo>
                    <a:cubicBezTo>
                      <a:pt x="53779" y="51660"/>
                      <a:pt x="106298" y="40547"/>
                      <a:pt x="155643" y="27847"/>
                    </a:cubicBezTo>
                    <a:cubicBezTo>
                      <a:pt x="192652" y="18322"/>
                      <a:pt x="245734" y="3216"/>
                      <a:pt x="289942" y="44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084A3"/>
                  </a:gs>
                  <a:gs pos="50000">
                    <a:srgbClr val="FBD1DE"/>
                  </a:gs>
                  <a:gs pos="100000">
                    <a:srgbClr val="FDE9EF"/>
                  </a:gs>
                </a:gsLst>
                <a:lin ang="0" scaled="1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11" name="任意多边形 2410"/>
              <p:cNvSpPr/>
              <p:nvPr/>
            </p:nvSpPr>
            <p:spPr>
              <a:xfrm>
                <a:off x="4912449" y="2097022"/>
                <a:ext cx="435041" cy="595339"/>
              </a:xfrm>
              <a:custGeom>
                <a:avLst/>
                <a:gdLst>
                  <a:gd name="connsiteX0" fmla="*/ 345153 w 435041"/>
                  <a:gd name="connsiteY0" fmla="*/ 1257 h 595339"/>
                  <a:gd name="connsiteX1" fmla="*/ 394564 w 435041"/>
                  <a:gd name="connsiteY1" fmla="*/ 22292 h 595339"/>
                  <a:gd name="connsiteX2" fmla="*/ 418377 w 435041"/>
                  <a:gd name="connsiteY2" fmla="*/ 141354 h 595339"/>
                  <a:gd name="connsiteX3" fmla="*/ 434990 w 435041"/>
                  <a:gd name="connsiteY3" fmla="*/ 186430 h 595339"/>
                  <a:gd name="connsiteX4" fmla="*/ 435041 w 435041"/>
                  <a:gd name="connsiteY4" fmla="*/ 186438 h 595339"/>
                  <a:gd name="connsiteX5" fmla="*/ 435041 w 435041"/>
                  <a:gd name="connsiteY5" fmla="*/ 581058 h 595339"/>
                  <a:gd name="connsiteX6" fmla="*/ 389008 w 435041"/>
                  <a:gd name="connsiteY6" fmla="*/ 592204 h 595339"/>
                  <a:gd name="connsiteX7" fmla="*/ 238195 w 435041"/>
                  <a:gd name="connsiteY7" fmla="*/ 577917 h 595339"/>
                  <a:gd name="connsiteX8" fmla="*/ 212002 w 435041"/>
                  <a:gd name="connsiteY8" fmla="*/ 487429 h 595339"/>
                  <a:gd name="connsiteX9" fmla="*/ 307252 w 435041"/>
                  <a:gd name="connsiteY9" fmla="*/ 376304 h 595339"/>
                  <a:gd name="connsiteX10" fmla="*/ 346940 w 435041"/>
                  <a:gd name="connsiteY10" fmla="*/ 257241 h 595339"/>
                  <a:gd name="connsiteX11" fmla="*/ 275502 w 435041"/>
                  <a:gd name="connsiteY11" fmla="*/ 204854 h 595339"/>
                  <a:gd name="connsiteX12" fmla="*/ 161996 w 435041"/>
                  <a:gd name="connsiteY12" fmla="*/ 326298 h 595339"/>
                  <a:gd name="connsiteX13" fmla="*/ 40552 w 435041"/>
                  <a:gd name="connsiteY13" fmla="*/ 490604 h 595339"/>
                  <a:gd name="connsiteX14" fmla="*/ 0 w 435041"/>
                  <a:gd name="connsiteY14" fmla="*/ 498710 h 595339"/>
                  <a:gd name="connsiteX15" fmla="*/ 0 w 435041"/>
                  <a:gd name="connsiteY15" fmla="*/ 204174 h 595339"/>
                  <a:gd name="connsiteX16" fmla="*/ 5875 w 435041"/>
                  <a:gd name="connsiteY16" fmla="*/ 211800 h 595339"/>
                  <a:gd name="connsiteX17" fmla="*/ 43727 w 435041"/>
                  <a:gd name="connsiteY17" fmla="*/ 211204 h 595339"/>
                  <a:gd name="connsiteX18" fmla="*/ 154059 w 435041"/>
                  <a:gd name="connsiteY18" fmla="*/ 96904 h 595339"/>
                  <a:gd name="connsiteX19" fmla="*/ 282646 w 435041"/>
                  <a:gd name="connsiteY19" fmla="*/ 6416 h 595339"/>
                  <a:gd name="connsiteX20" fmla="*/ 345153 w 435041"/>
                  <a:gd name="connsiteY20" fmla="*/ 1257 h 595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35041" h="595339">
                    <a:moveTo>
                      <a:pt x="345153" y="1257"/>
                    </a:moveTo>
                    <a:cubicBezTo>
                      <a:pt x="365295" y="3969"/>
                      <a:pt x="383253" y="11047"/>
                      <a:pt x="394564" y="22292"/>
                    </a:cubicBezTo>
                    <a:cubicBezTo>
                      <a:pt x="417186" y="44782"/>
                      <a:pt x="409778" y="113705"/>
                      <a:pt x="418377" y="141354"/>
                    </a:cubicBezTo>
                    <a:cubicBezTo>
                      <a:pt x="424826" y="162091"/>
                      <a:pt x="426513" y="180298"/>
                      <a:pt x="434990" y="186430"/>
                    </a:cubicBezTo>
                    <a:lnTo>
                      <a:pt x="435041" y="186438"/>
                    </a:lnTo>
                    <a:lnTo>
                      <a:pt x="435041" y="581058"/>
                    </a:lnTo>
                    <a:lnTo>
                      <a:pt x="389008" y="592204"/>
                    </a:lnTo>
                    <a:cubicBezTo>
                      <a:pt x="342044" y="598819"/>
                      <a:pt x="267696" y="595380"/>
                      <a:pt x="238195" y="577917"/>
                    </a:cubicBezTo>
                    <a:cubicBezTo>
                      <a:pt x="208694" y="560455"/>
                      <a:pt x="200493" y="521031"/>
                      <a:pt x="212002" y="487429"/>
                    </a:cubicBezTo>
                    <a:cubicBezTo>
                      <a:pt x="223511" y="453827"/>
                      <a:pt x="284762" y="414669"/>
                      <a:pt x="307252" y="376304"/>
                    </a:cubicBezTo>
                    <a:cubicBezTo>
                      <a:pt x="329742" y="337939"/>
                      <a:pt x="352232" y="285816"/>
                      <a:pt x="346940" y="257241"/>
                    </a:cubicBezTo>
                    <a:cubicBezTo>
                      <a:pt x="341648" y="228666"/>
                      <a:pt x="306326" y="193345"/>
                      <a:pt x="275502" y="204854"/>
                    </a:cubicBezTo>
                    <a:cubicBezTo>
                      <a:pt x="244678" y="216364"/>
                      <a:pt x="201154" y="278673"/>
                      <a:pt x="161996" y="326298"/>
                    </a:cubicBezTo>
                    <a:cubicBezTo>
                      <a:pt x="122838" y="373923"/>
                      <a:pt x="89897" y="467453"/>
                      <a:pt x="40552" y="490604"/>
                    </a:cubicBezTo>
                    <a:lnTo>
                      <a:pt x="0" y="498710"/>
                    </a:lnTo>
                    <a:lnTo>
                      <a:pt x="0" y="204174"/>
                    </a:lnTo>
                    <a:lnTo>
                      <a:pt x="5875" y="211800"/>
                    </a:lnTo>
                    <a:cubicBezTo>
                      <a:pt x="16409" y="217554"/>
                      <a:pt x="29506" y="218348"/>
                      <a:pt x="43727" y="211204"/>
                    </a:cubicBezTo>
                    <a:cubicBezTo>
                      <a:pt x="72170" y="196917"/>
                      <a:pt x="114239" y="131035"/>
                      <a:pt x="154059" y="96904"/>
                    </a:cubicBezTo>
                    <a:cubicBezTo>
                      <a:pt x="193879" y="62773"/>
                      <a:pt x="242562" y="18851"/>
                      <a:pt x="282646" y="6416"/>
                    </a:cubicBezTo>
                    <a:cubicBezTo>
                      <a:pt x="302688" y="198"/>
                      <a:pt x="325012" y="-1455"/>
                      <a:pt x="345153" y="1257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E7EE"/>
                  </a:gs>
                  <a:gs pos="50000">
                    <a:srgbClr val="FBD1DE"/>
                  </a:gs>
                  <a:gs pos="100000">
                    <a:srgbClr val="F188A6"/>
                  </a:gs>
                </a:gsLst>
                <a:lin ang="0" scaled="1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12" name="任意多边形 2411"/>
              <p:cNvSpPr/>
              <p:nvPr/>
            </p:nvSpPr>
            <p:spPr>
              <a:xfrm>
                <a:off x="4581924" y="2101337"/>
                <a:ext cx="327885" cy="494899"/>
              </a:xfrm>
              <a:custGeom>
                <a:avLst/>
                <a:gdLst>
                  <a:gd name="connsiteX0" fmla="*/ 269477 w 327885"/>
                  <a:gd name="connsiteY0" fmla="*/ 514 h 494899"/>
                  <a:gd name="connsiteX1" fmla="*/ 326627 w 327885"/>
                  <a:gd name="connsiteY1" fmla="*/ 54489 h 494899"/>
                  <a:gd name="connsiteX2" fmla="*/ 313927 w 327885"/>
                  <a:gd name="connsiteY2" fmla="*/ 178314 h 494899"/>
                  <a:gd name="connsiteX3" fmla="*/ 326925 w 327885"/>
                  <a:gd name="connsiteY3" fmla="*/ 195186 h 494899"/>
                  <a:gd name="connsiteX4" fmla="*/ 326925 w 327885"/>
                  <a:gd name="connsiteY4" fmla="*/ 494899 h 494899"/>
                  <a:gd name="connsiteX5" fmla="*/ 277712 w 327885"/>
                  <a:gd name="connsiteY5" fmla="*/ 489960 h 494899"/>
                  <a:gd name="connsiteX6" fmla="*/ 196452 w 327885"/>
                  <a:gd name="connsiteY6" fmla="*/ 460889 h 494899"/>
                  <a:gd name="connsiteX7" fmla="*/ 171846 w 327885"/>
                  <a:gd name="connsiteY7" fmla="*/ 363258 h 494899"/>
                  <a:gd name="connsiteX8" fmla="*/ 158352 w 327885"/>
                  <a:gd name="connsiteY8" fmla="*/ 283089 h 494899"/>
                  <a:gd name="connsiteX9" fmla="*/ 33733 w 327885"/>
                  <a:gd name="connsiteY9" fmla="*/ 304521 h 494899"/>
                  <a:gd name="connsiteX10" fmla="*/ 16674 w 327885"/>
                  <a:gd name="connsiteY10" fmla="*/ 287660 h 494899"/>
                  <a:gd name="connsiteX11" fmla="*/ 5717 w 327885"/>
                  <a:gd name="connsiteY11" fmla="*/ 262603 h 494899"/>
                  <a:gd name="connsiteX12" fmla="*/ 5717 w 327885"/>
                  <a:gd name="connsiteY12" fmla="*/ 215088 h 494899"/>
                  <a:gd name="connsiteX13" fmla="*/ 2117 w 327885"/>
                  <a:gd name="connsiteY13" fmla="*/ 215088 h 494899"/>
                  <a:gd name="connsiteX14" fmla="*/ 2117 w 327885"/>
                  <a:gd name="connsiteY14" fmla="*/ 242758 h 494899"/>
                  <a:gd name="connsiteX15" fmla="*/ 117 w 327885"/>
                  <a:gd name="connsiteY15" fmla="*/ 230422 h 494899"/>
                  <a:gd name="connsiteX16" fmla="*/ 2777 w 327885"/>
                  <a:gd name="connsiteY16" fmla="*/ 200539 h 494899"/>
                  <a:gd name="connsiteX17" fmla="*/ 88502 w 327885"/>
                  <a:gd name="connsiteY17" fmla="*/ 83064 h 494899"/>
                  <a:gd name="connsiteX18" fmla="*/ 269477 w 327885"/>
                  <a:gd name="connsiteY18" fmla="*/ 514 h 494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27885" h="494899">
                    <a:moveTo>
                      <a:pt x="269477" y="514"/>
                    </a:moveTo>
                    <a:cubicBezTo>
                      <a:pt x="309164" y="-4249"/>
                      <a:pt x="319219" y="24856"/>
                      <a:pt x="326627" y="54489"/>
                    </a:cubicBezTo>
                    <a:cubicBezTo>
                      <a:pt x="334035" y="84122"/>
                      <a:pt x="305990" y="152914"/>
                      <a:pt x="313927" y="178314"/>
                    </a:cubicBezTo>
                    <a:lnTo>
                      <a:pt x="326925" y="195186"/>
                    </a:lnTo>
                    <a:lnTo>
                      <a:pt x="326925" y="494899"/>
                    </a:lnTo>
                    <a:lnTo>
                      <a:pt x="277712" y="489960"/>
                    </a:lnTo>
                    <a:cubicBezTo>
                      <a:pt x="244374" y="483279"/>
                      <a:pt x="213054" y="471142"/>
                      <a:pt x="196452" y="460889"/>
                    </a:cubicBezTo>
                    <a:cubicBezTo>
                      <a:pt x="163247" y="440384"/>
                      <a:pt x="171052" y="392891"/>
                      <a:pt x="171846" y="363258"/>
                    </a:cubicBezTo>
                    <a:cubicBezTo>
                      <a:pt x="172640" y="333625"/>
                      <a:pt x="181371" y="292879"/>
                      <a:pt x="158352" y="283089"/>
                    </a:cubicBezTo>
                    <a:cubicBezTo>
                      <a:pt x="135333" y="273300"/>
                      <a:pt x="59662" y="318279"/>
                      <a:pt x="33733" y="304521"/>
                    </a:cubicBezTo>
                    <a:cubicBezTo>
                      <a:pt x="27251" y="301082"/>
                      <a:pt x="21505" y="295170"/>
                      <a:pt x="16674" y="287660"/>
                    </a:cubicBezTo>
                    <a:lnTo>
                      <a:pt x="5717" y="262603"/>
                    </a:lnTo>
                    <a:lnTo>
                      <a:pt x="5717" y="215088"/>
                    </a:lnTo>
                    <a:lnTo>
                      <a:pt x="2117" y="215088"/>
                    </a:lnTo>
                    <a:lnTo>
                      <a:pt x="2117" y="242758"/>
                    </a:lnTo>
                    <a:lnTo>
                      <a:pt x="117" y="230422"/>
                    </a:lnTo>
                    <a:cubicBezTo>
                      <a:pt x="-332" y="220019"/>
                      <a:pt x="495" y="209766"/>
                      <a:pt x="2777" y="200539"/>
                    </a:cubicBezTo>
                    <a:cubicBezTo>
                      <a:pt x="11905" y="163630"/>
                      <a:pt x="44052" y="116401"/>
                      <a:pt x="88502" y="83064"/>
                    </a:cubicBezTo>
                    <a:cubicBezTo>
                      <a:pt x="132952" y="49727"/>
                      <a:pt x="229789" y="5276"/>
                      <a:pt x="269477" y="51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E7EE"/>
                  </a:gs>
                  <a:gs pos="50000">
                    <a:srgbClr val="FBD1DE"/>
                  </a:gs>
                  <a:gs pos="100000">
                    <a:srgbClr val="F188A6"/>
                  </a:gs>
                </a:gsLst>
                <a:lin ang="0" scaled="1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13" name="任意多边形 2412"/>
              <p:cNvSpPr/>
              <p:nvPr/>
            </p:nvSpPr>
            <p:spPr>
              <a:xfrm>
                <a:off x="6445091" y="2107403"/>
                <a:ext cx="510842" cy="727939"/>
              </a:xfrm>
              <a:custGeom>
                <a:avLst/>
                <a:gdLst>
                  <a:gd name="connsiteX0" fmla="*/ 323613 w 510842"/>
                  <a:gd name="connsiteY0" fmla="*/ 4 h 727939"/>
                  <a:gd name="connsiteX1" fmla="*/ 365285 w 510842"/>
                  <a:gd name="connsiteY1" fmla="*/ 13498 h 727939"/>
                  <a:gd name="connsiteX2" fmla="*/ 428785 w 510842"/>
                  <a:gd name="connsiteY2" fmla="*/ 127798 h 727939"/>
                  <a:gd name="connsiteX3" fmla="*/ 473235 w 510842"/>
                  <a:gd name="connsiteY3" fmla="*/ 232573 h 727939"/>
                  <a:gd name="connsiteX4" fmla="*/ 503199 w 510842"/>
                  <a:gd name="connsiteY4" fmla="*/ 243685 h 727939"/>
                  <a:gd name="connsiteX5" fmla="*/ 510842 w 510842"/>
                  <a:gd name="connsiteY5" fmla="*/ 239669 h 727939"/>
                  <a:gd name="connsiteX6" fmla="*/ 510842 w 510842"/>
                  <a:gd name="connsiteY6" fmla="*/ 404257 h 727939"/>
                  <a:gd name="connsiteX7" fmla="*/ 495460 w 510842"/>
                  <a:gd name="connsiteY7" fmla="*/ 384973 h 727939"/>
                  <a:gd name="connsiteX8" fmla="*/ 385922 w 510842"/>
                  <a:gd name="connsiteY8" fmla="*/ 313536 h 727939"/>
                  <a:gd name="connsiteX9" fmla="*/ 308135 w 510842"/>
                  <a:gd name="connsiteY9" fmla="*/ 362748 h 727939"/>
                  <a:gd name="connsiteX10" fmla="*/ 370048 w 510842"/>
                  <a:gd name="connsiteY10" fmla="*/ 477842 h 727939"/>
                  <a:gd name="connsiteX11" fmla="*/ 460535 w 510842"/>
                  <a:gd name="connsiteY11" fmla="*/ 619923 h 727939"/>
                  <a:gd name="connsiteX12" fmla="*/ 365285 w 510842"/>
                  <a:gd name="connsiteY12" fmla="*/ 699298 h 727939"/>
                  <a:gd name="connsiteX13" fmla="*/ 171610 w 510842"/>
                  <a:gd name="connsiteY13" fmla="*/ 727873 h 727939"/>
                  <a:gd name="connsiteX14" fmla="*/ 40840 w 510842"/>
                  <a:gd name="connsiteY14" fmla="*/ 718943 h 727939"/>
                  <a:gd name="connsiteX15" fmla="*/ 0 w 510842"/>
                  <a:gd name="connsiteY15" fmla="*/ 712437 h 727939"/>
                  <a:gd name="connsiteX16" fmla="*/ 0 w 510842"/>
                  <a:gd name="connsiteY16" fmla="*/ 301567 h 727939"/>
                  <a:gd name="connsiteX17" fmla="*/ 14695 w 510842"/>
                  <a:gd name="connsiteY17" fmla="*/ 301263 h 727939"/>
                  <a:gd name="connsiteX18" fmla="*/ 54135 w 510842"/>
                  <a:gd name="connsiteY18" fmla="*/ 238923 h 727939"/>
                  <a:gd name="connsiteX19" fmla="*/ 31910 w 510842"/>
                  <a:gd name="connsiteY19" fmla="*/ 99223 h 727939"/>
                  <a:gd name="connsiteX20" fmla="*/ 54135 w 510842"/>
                  <a:gd name="connsiteY20" fmla="*/ 29373 h 727939"/>
                  <a:gd name="connsiteX21" fmla="*/ 263685 w 510842"/>
                  <a:gd name="connsiteY21" fmla="*/ 3973 h 727939"/>
                  <a:gd name="connsiteX22" fmla="*/ 323613 w 510842"/>
                  <a:gd name="connsiteY22" fmla="*/ 4 h 727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10842" h="727939">
                    <a:moveTo>
                      <a:pt x="323613" y="4"/>
                    </a:moveTo>
                    <a:cubicBezTo>
                      <a:pt x="339091" y="137"/>
                      <a:pt x="351527" y="3179"/>
                      <a:pt x="365285" y="13498"/>
                    </a:cubicBezTo>
                    <a:cubicBezTo>
                      <a:pt x="392802" y="34135"/>
                      <a:pt x="410793" y="91286"/>
                      <a:pt x="428785" y="127798"/>
                    </a:cubicBezTo>
                    <a:cubicBezTo>
                      <a:pt x="446777" y="164310"/>
                      <a:pt x="456302" y="215640"/>
                      <a:pt x="473235" y="232573"/>
                    </a:cubicBezTo>
                    <a:cubicBezTo>
                      <a:pt x="481702" y="241040"/>
                      <a:pt x="492682" y="244479"/>
                      <a:pt x="503199" y="243685"/>
                    </a:cubicBezTo>
                    <a:lnTo>
                      <a:pt x="510842" y="239669"/>
                    </a:lnTo>
                    <a:lnTo>
                      <a:pt x="510842" y="404257"/>
                    </a:lnTo>
                    <a:lnTo>
                      <a:pt x="495460" y="384973"/>
                    </a:lnTo>
                    <a:cubicBezTo>
                      <a:pt x="460270" y="349254"/>
                      <a:pt x="417143" y="317240"/>
                      <a:pt x="385922" y="313536"/>
                    </a:cubicBezTo>
                    <a:cubicBezTo>
                      <a:pt x="354701" y="309832"/>
                      <a:pt x="310781" y="335364"/>
                      <a:pt x="308135" y="362748"/>
                    </a:cubicBezTo>
                    <a:cubicBezTo>
                      <a:pt x="305489" y="390132"/>
                      <a:pt x="344648" y="434980"/>
                      <a:pt x="370048" y="477842"/>
                    </a:cubicBezTo>
                    <a:cubicBezTo>
                      <a:pt x="395448" y="520704"/>
                      <a:pt x="461329" y="583014"/>
                      <a:pt x="460535" y="619923"/>
                    </a:cubicBezTo>
                    <a:cubicBezTo>
                      <a:pt x="459741" y="656832"/>
                      <a:pt x="413439" y="681306"/>
                      <a:pt x="365285" y="699298"/>
                    </a:cubicBezTo>
                    <a:cubicBezTo>
                      <a:pt x="317131" y="717290"/>
                      <a:pt x="246222" y="728931"/>
                      <a:pt x="171610" y="727873"/>
                    </a:cubicBezTo>
                    <a:cubicBezTo>
                      <a:pt x="134304" y="727344"/>
                      <a:pt x="86944" y="724566"/>
                      <a:pt x="40840" y="718943"/>
                    </a:cubicBezTo>
                    <a:lnTo>
                      <a:pt x="0" y="712437"/>
                    </a:lnTo>
                    <a:lnTo>
                      <a:pt x="0" y="301567"/>
                    </a:lnTo>
                    <a:lnTo>
                      <a:pt x="14695" y="301263"/>
                    </a:lnTo>
                    <a:cubicBezTo>
                      <a:pt x="32605" y="293096"/>
                      <a:pt x="49769" y="264224"/>
                      <a:pt x="54135" y="238923"/>
                    </a:cubicBezTo>
                    <a:cubicBezTo>
                      <a:pt x="59956" y="205189"/>
                      <a:pt x="31910" y="134148"/>
                      <a:pt x="31910" y="99223"/>
                    </a:cubicBezTo>
                    <a:cubicBezTo>
                      <a:pt x="31910" y="64298"/>
                      <a:pt x="15506" y="45248"/>
                      <a:pt x="54135" y="29373"/>
                    </a:cubicBezTo>
                    <a:cubicBezTo>
                      <a:pt x="92764" y="13498"/>
                      <a:pt x="211827" y="6619"/>
                      <a:pt x="263685" y="3973"/>
                    </a:cubicBezTo>
                    <a:cubicBezTo>
                      <a:pt x="289614" y="2650"/>
                      <a:pt x="308135" y="-128"/>
                      <a:pt x="323613" y="4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084A3"/>
                  </a:gs>
                  <a:gs pos="50000">
                    <a:srgbClr val="FBD1DE"/>
                  </a:gs>
                  <a:gs pos="100000">
                    <a:srgbClr val="FDE9EF"/>
                  </a:gs>
                </a:gsLst>
                <a:lin ang="0" scaled="1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14" name="任意多边形 2413"/>
              <p:cNvSpPr/>
              <p:nvPr/>
            </p:nvSpPr>
            <p:spPr>
              <a:xfrm>
                <a:off x="5351090" y="2131209"/>
                <a:ext cx="397456" cy="638433"/>
              </a:xfrm>
              <a:custGeom>
                <a:avLst/>
                <a:gdLst>
                  <a:gd name="connsiteX0" fmla="*/ 176586 w 397456"/>
                  <a:gd name="connsiteY0" fmla="*/ 10 h 638433"/>
                  <a:gd name="connsiteX1" fmla="*/ 260724 w 397456"/>
                  <a:gd name="connsiteY1" fmla="*/ 88911 h 638433"/>
                  <a:gd name="connsiteX2" fmla="*/ 303586 w 397456"/>
                  <a:gd name="connsiteY2" fmla="*/ 259567 h 638433"/>
                  <a:gd name="connsiteX3" fmla="*/ 340098 w 397456"/>
                  <a:gd name="connsiteY3" fmla="*/ 340530 h 638433"/>
                  <a:gd name="connsiteX4" fmla="*/ 372890 w 397456"/>
                  <a:gd name="connsiteY4" fmla="*/ 335023 h 638433"/>
                  <a:gd name="connsiteX5" fmla="*/ 397456 w 397456"/>
                  <a:gd name="connsiteY5" fmla="*/ 307749 h 638433"/>
                  <a:gd name="connsiteX6" fmla="*/ 397456 w 397456"/>
                  <a:gd name="connsiteY6" fmla="*/ 638433 h 638433"/>
                  <a:gd name="connsiteX7" fmla="*/ 374776 w 397456"/>
                  <a:gd name="connsiteY7" fmla="*/ 636847 h 638433"/>
                  <a:gd name="connsiteX8" fmla="*/ 319461 w 397456"/>
                  <a:gd name="connsiteY8" fmla="*/ 621517 h 638433"/>
                  <a:gd name="connsiteX9" fmla="*/ 233736 w 397456"/>
                  <a:gd name="connsiteY9" fmla="*/ 551667 h 638433"/>
                  <a:gd name="connsiteX10" fmla="*/ 227386 w 397456"/>
                  <a:gd name="connsiteY10" fmla="*/ 392917 h 638433"/>
                  <a:gd name="connsiteX11" fmla="*/ 186111 w 397456"/>
                  <a:gd name="connsiteY11" fmla="*/ 326242 h 638433"/>
                  <a:gd name="connsiteX12" fmla="*/ 119436 w 397456"/>
                  <a:gd name="connsiteY12" fmla="*/ 367517 h 638433"/>
                  <a:gd name="connsiteX13" fmla="*/ 81336 w 397456"/>
                  <a:gd name="connsiteY13" fmla="*/ 504042 h 638433"/>
                  <a:gd name="connsiteX14" fmla="*/ 22896 w 397456"/>
                  <a:gd name="connsiteY14" fmla="*/ 540455 h 638433"/>
                  <a:gd name="connsiteX15" fmla="*/ 0 w 397456"/>
                  <a:gd name="connsiteY15" fmla="*/ 545999 h 638433"/>
                  <a:gd name="connsiteX16" fmla="*/ 0 w 397456"/>
                  <a:gd name="connsiteY16" fmla="*/ 152817 h 638433"/>
                  <a:gd name="connsiteX17" fmla="*/ 7517 w 397456"/>
                  <a:gd name="connsiteY17" fmla="*/ 153998 h 638433"/>
                  <a:gd name="connsiteX18" fmla="*/ 94036 w 397456"/>
                  <a:gd name="connsiteY18" fmla="*/ 83355 h 638433"/>
                  <a:gd name="connsiteX19" fmla="*/ 176586 w 397456"/>
                  <a:gd name="connsiteY19" fmla="*/ 10 h 638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97456" h="638433">
                    <a:moveTo>
                      <a:pt x="176586" y="10"/>
                    </a:moveTo>
                    <a:cubicBezTo>
                      <a:pt x="204367" y="936"/>
                      <a:pt x="239557" y="45652"/>
                      <a:pt x="260724" y="88911"/>
                    </a:cubicBezTo>
                    <a:cubicBezTo>
                      <a:pt x="281891" y="132170"/>
                      <a:pt x="290357" y="217631"/>
                      <a:pt x="303586" y="259567"/>
                    </a:cubicBezTo>
                    <a:cubicBezTo>
                      <a:pt x="316815" y="301503"/>
                      <a:pt x="323297" y="333783"/>
                      <a:pt x="340098" y="340530"/>
                    </a:cubicBezTo>
                    <a:cubicBezTo>
                      <a:pt x="348499" y="343904"/>
                      <a:pt x="360802" y="341919"/>
                      <a:pt x="372890" y="335023"/>
                    </a:cubicBezTo>
                    <a:lnTo>
                      <a:pt x="397456" y="307749"/>
                    </a:lnTo>
                    <a:lnTo>
                      <a:pt x="397456" y="638433"/>
                    </a:lnTo>
                    <a:lnTo>
                      <a:pt x="374776" y="636847"/>
                    </a:lnTo>
                    <a:cubicBezTo>
                      <a:pt x="354916" y="633820"/>
                      <a:pt x="336593" y="628992"/>
                      <a:pt x="319461" y="621517"/>
                    </a:cubicBezTo>
                    <a:cubicBezTo>
                      <a:pt x="285197" y="606568"/>
                      <a:pt x="249082" y="588179"/>
                      <a:pt x="233736" y="551667"/>
                    </a:cubicBezTo>
                    <a:cubicBezTo>
                      <a:pt x="218390" y="515155"/>
                      <a:pt x="235323" y="430488"/>
                      <a:pt x="227386" y="392917"/>
                    </a:cubicBezTo>
                    <a:cubicBezTo>
                      <a:pt x="219449" y="355346"/>
                      <a:pt x="204103" y="330475"/>
                      <a:pt x="186111" y="326242"/>
                    </a:cubicBezTo>
                    <a:cubicBezTo>
                      <a:pt x="168119" y="322009"/>
                      <a:pt x="136898" y="337884"/>
                      <a:pt x="119436" y="367517"/>
                    </a:cubicBezTo>
                    <a:cubicBezTo>
                      <a:pt x="101974" y="397150"/>
                      <a:pt x="109514" y="472292"/>
                      <a:pt x="81336" y="504042"/>
                    </a:cubicBezTo>
                    <a:cubicBezTo>
                      <a:pt x="67247" y="519917"/>
                      <a:pt x="46246" y="531757"/>
                      <a:pt x="22896" y="540455"/>
                    </a:cubicBezTo>
                    <a:lnTo>
                      <a:pt x="0" y="545999"/>
                    </a:lnTo>
                    <a:lnTo>
                      <a:pt x="0" y="152817"/>
                    </a:lnTo>
                    <a:lnTo>
                      <a:pt x="7517" y="153998"/>
                    </a:lnTo>
                    <a:cubicBezTo>
                      <a:pt x="26567" y="150029"/>
                      <a:pt x="65858" y="109020"/>
                      <a:pt x="94036" y="83355"/>
                    </a:cubicBezTo>
                    <a:cubicBezTo>
                      <a:pt x="122214" y="57690"/>
                      <a:pt x="148805" y="-916"/>
                      <a:pt x="176586" y="1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DE7EE"/>
                  </a:gs>
                  <a:gs pos="50000">
                    <a:srgbClr val="F188A6"/>
                  </a:gs>
                  <a:gs pos="100000">
                    <a:srgbClr val="FDE9EF"/>
                  </a:gs>
                </a:gsLst>
                <a:lin ang="0" scaled="1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15" name="任意多边形 2414"/>
              <p:cNvSpPr/>
              <p:nvPr/>
            </p:nvSpPr>
            <p:spPr>
              <a:xfrm>
                <a:off x="5752146" y="2167106"/>
                <a:ext cx="689345" cy="652160"/>
              </a:xfrm>
              <a:custGeom>
                <a:avLst/>
                <a:gdLst>
                  <a:gd name="connsiteX0" fmla="*/ 446844 w 689345"/>
                  <a:gd name="connsiteY0" fmla="*/ 30 h 652160"/>
                  <a:gd name="connsiteX1" fmla="*/ 534355 w 689345"/>
                  <a:gd name="connsiteY1" fmla="*/ 10944 h 652160"/>
                  <a:gd name="connsiteX2" fmla="*/ 610555 w 689345"/>
                  <a:gd name="connsiteY2" fmla="*/ 112544 h 652160"/>
                  <a:gd name="connsiteX3" fmla="*/ 671575 w 689345"/>
                  <a:gd name="connsiteY3" fmla="*/ 222435 h 652160"/>
                  <a:gd name="connsiteX4" fmla="*/ 689345 w 689345"/>
                  <a:gd name="connsiteY4" fmla="*/ 241304 h 652160"/>
                  <a:gd name="connsiteX5" fmla="*/ 689345 w 689345"/>
                  <a:gd name="connsiteY5" fmla="*/ 652160 h 652160"/>
                  <a:gd name="connsiteX6" fmla="*/ 666986 w 689345"/>
                  <a:gd name="connsiteY6" fmla="*/ 648598 h 652160"/>
                  <a:gd name="connsiteX7" fmla="*/ 610555 w 689345"/>
                  <a:gd name="connsiteY7" fmla="*/ 633244 h 652160"/>
                  <a:gd name="connsiteX8" fmla="*/ 477205 w 689345"/>
                  <a:gd name="connsiteY8" fmla="*/ 525294 h 652160"/>
                  <a:gd name="connsiteX9" fmla="*/ 426405 w 689345"/>
                  <a:gd name="connsiteY9" fmla="*/ 258594 h 652160"/>
                  <a:gd name="connsiteX10" fmla="*/ 358142 w 689345"/>
                  <a:gd name="connsiteY10" fmla="*/ 172869 h 652160"/>
                  <a:gd name="connsiteX11" fmla="*/ 286705 w 689345"/>
                  <a:gd name="connsiteY11" fmla="*/ 195094 h 652160"/>
                  <a:gd name="connsiteX12" fmla="*/ 248605 w 689345"/>
                  <a:gd name="connsiteY12" fmla="*/ 328444 h 652160"/>
                  <a:gd name="connsiteX13" fmla="*/ 247812 w 689345"/>
                  <a:gd name="connsiteY13" fmla="*/ 522913 h 652160"/>
                  <a:gd name="connsiteX14" fmla="*/ 197805 w 689345"/>
                  <a:gd name="connsiteY14" fmla="*/ 588794 h 652160"/>
                  <a:gd name="connsiteX15" fmla="*/ 38262 w 689345"/>
                  <a:gd name="connsiteY15" fmla="*/ 605463 h 652160"/>
                  <a:gd name="connsiteX16" fmla="*/ 0 w 689345"/>
                  <a:gd name="connsiteY16" fmla="*/ 602787 h 652160"/>
                  <a:gd name="connsiteX17" fmla="*/ 0 w 689345"/>
                  <a:gd name="connsiteY17" fmla="*/ 267854 h 652160"/>
                  <a:gd name="connsiteX18" fmla="*/ 3336 w 689345"/>
                  <a:gd name="connsiteY18" fmla="*/ 264150 h 652160"/>
                  <a:gd name="connsiteX19" fmla="*/ 29530 w 689345"/>
                  <a:gd name="connsiteY19" fmla="*/ 109369 h 652160"/>
                  <a:gd name="connsiteX20" fmla="*/ 115255 w 689345"/>
                  <a:gd name="connsiteY20" fmla="*/ 26819 h 652160"/>
                  <a:gd name="connsiteX21" fmla="*/ 340680 w 689345"/>
                  <a:gd name="connsiteY21" fmla="*/ 4594 h 652160"/>
                  <a:gd name="connsiteX22" fmla="*/ 446844 w 689345"/>
                  <a:gd name="connsiteY22" fmla="*/ 30 h 652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89345" h="652160">
                    <a:moveTo>
                      <a:pt x="446844" y="30"/>
                    </a:moveTo>
                    <a:cubicBezTo>
                      <a:pt x="480909" y="-301"/>
                      <a:pt x="511866" y="1948"/>
                      <a:pt x="534355" y="10944"/>
                    </a:cubicBezTo>
                    <a:cubicBezTo>
                      <a:pt x="579334" y="28936"/>
                      <a:pt x="584626" y="74047"/>
                      <a:pt x="610555" y="112544"/>
                    </a:cubicBezTo>
                    <a:cubicBezTo>
                      <a:pt x="630002" y="141417"/>
                      <a:pt x="652128" y="193507"/>
                      <a:pt x="671575" y="222435"/>
                    </a:cubicBezTo>
                    <a:lnTo>
                      <a:pt x="689345" y="241304"/>
                    </a:lnTo>
                    <a:lnTo>
                      <a:pt x="689345" y="652160"/>
                    </a:lnTo>
                    <a:lnTo>
                      <a:pt x="666986" y="648598"/>
                    </a:lnTo>
                    <a:cubicBezTo>
                      <a:pt x="645976" y="644290"/>
                      <a:pt x="626695" y="639197"/>
                      <a:pt x="610555" y="633244"/>
                    </a:cubicBezTo>
                    <a:cubicBezTo>
                      <a:pt x="545997" y="609432"/>
                      <a:pt x="507897" y="587736"/>
                      <a:pt x="477205" y="525294"/>
                    </a:cubicBezTo>
                    <a:cubicBezTo>
                      <a:pt x="446513" y="462852"/>
                      <a:pt x="446249" y="317332"/>
                      <a:pt x="426405" y="258594"/>
                    </a:cubicBezTo>
                    <a:cubicBezTo>
                      <a:pt x="406561" y="199857"/>
                      <a:pt x="381425" y="183452"/>
                      <a:pt x="358142" y="172869"/>
                    </a:cubicBezTo>
                    <a:cubicBezTo>
                      <a:pt x="334859" y="162286"/>
                      <a:pt x="304961" y="169165"/>
                      <a:pt x="286705" y="195094"/>
                    </a:cubicBezTo>
                    <a:cubicBezTo>
                      <a:pt x="268449" y="221023"/>
                      <a:pt x="255087" y="273808"/>
                      <a:pt x="248605" y="328444"/>
                    </a:cubicBezTo>
                    <a:cubicBezTo>
                      <a:pt x="242123" y="383080"/>
                      <a:pt x="256279" y="479521"/>
                      <a:pt x="247812" y="522913"/>
                    </a:cubicBezTo>
                    <a:cubicBezTo>
                      <a:pt x="239345" y="566305"/>
                      <a:pt x="232730" y="575036"/>
                      <a:pt x="197805" y="588794"/>
                    </a:cubicBezTo>
                    <a:cubicBezTo>
                      <a:pt x="162880" y="602552"/>
                      <a:pt x="84829" y="605992"/>
                      <a:pt x="38262" y="605463"/>
                    </a:cubicBezTo>
                    <a:lnTo>
                      <a:pt x="0" y="602787"/>
                    </a:lnTo>
                    <a:lnTo>
                      <a:pt x="0" y="267854"/>
                    </a:lnTo>
                    <a:lnTo>
                      <a:pt x="3336" y="264150"/>
                    </a:lnTo>
                    <a:cubicBezTo>
                      <a:pt x="18417" y="231606"/>
                      <a:pt x="10877" y="148924"/>
                      <a:pt x="29530" y="109369"/>
                    </a:cubicBezTo>
                    <a:cubicBezTo>
                      <a:pt x="48183" y="69814"/>
                      <a:pt x="63397" y="44281"/>
                      <a:pt x="115255" y="26819"/>
                    </a:cubicBezTo>
                    <a:cubicBezTo>
                      <a:pt x="167113" y="9356"/>
                      <a:pt x="270830" y="7240"/>
                      <a:pt x="340680" y="4594"/>
                    </a:cubicBezTo>
                    <a:cubicBezTo>
                      <a:pt x="375605" y="3271"/>
                      <a:pt x="412779" y="360"/>
                      <a:pt x="446844" y="3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F084A3"/>
                  </a:gs>
                  <a:gs pos="50000">
                    <a:srgbClr val="FBD1DE"/>
                  </a:gs>
                  <a:gs pos="100000">
                    <a:srgbClr val="FDE9EF"/>
                  </a:gs>
                </a:gsLst>
                <a:lin ang="0" scaled="1"/>
                <a:tileRect/>
              </a:gra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416" name="任意多边形 2415"/>
              <p:cNvSpPr/>
              <p:nvPr/>
            </p:nvSpPr>
            <p:spPr>
              <a:xfrm>
                <a:off x="4584298" y="1912577"/>
                <a:ext cx="3493702" cy="925138"/>
              </a:xfrm>
              <a:custGeom>
                <a:avLst/>
                <a:gdLst>
                  <a:gd name="connsiteX0" fmla="*/ 1199563 w 3505965"/>
                  <a:gd name="connsiteY0" fmla="*/ 855222 h 925138"/>
                  <a:gd name="connsiteX1" fmla="*/ 1371013 w 3505965"/>
                  <a:gd name="connsiteY1" fmla="*/ 845697 h 925138"/>
                  <a:gd name="connsiteX2" fmla="*/ 1428163 w 3505965"/>
                  <a:gd name="connsiteY2" fmla="*/ 782197 h 925138"/>
                  <a:gd name="connsiteX3" fmla="*/ 1421813 w 3505965"/>
                  <a:gd name="connsiteY3" fmla="*/ 585347 h 925138"/>
                  <a:gd name="connsiteX4" fmla="*/ 1459913 w 3505965"/>
                  <a:gd name="connsiteY4" fmla="*/ 451997 h 925138"/>
                  <a:gd name="connsiteX5" fmla="*/ 1526588 w 3505965"/>
                  <a:gd name="connsiteY5" fmla="*/ 420247 h 925138"/>
                  <a:gd name="connsiteX6" fmla="*/ 1599613 w 3505965"/>
                  <a:gd name="connsiteY6" fmla="*/ 515497 h 925138"/>
                  <a:gd name="connsiteX7" fmla="*/ 1650413 w 3505965"/>
                  <a:gd name="connsiteY7" fmla="*/ 782197 h 925138"/>
                  <a:gd name="connsiteX8" fmla="*/ 1783763 w 3505965"/>
                  <a:gd name="connsiteY8" fmla="*/ 890147 h 925138"/>
                  <a:gd name="connsiteX9" fmla="*/ 2037763 w 3505965"/>
                  <a:gd name="connsiteY9" fmla="*/ 925072 h 925138"/>
                  <a:gd name="connsiteX10" fmla="*/ 2231438 w 3505965"/>
                  <a:gd name="connsiteY10" fmla="*/ 896497 h 925138"/>
                  <a:gd name="connsiteX11" fmla="*/ 2326688 w 3505965"/>
                  <a:gd name="connsiteY11" fmla="*/ 817122 h 925138"/>
                  <a:gd name="connsiteX12" fmla="*/ 2240963 w 3505965"/>
                  <a:gd name="connsiteY12" fmla="*/ 677422 h 925138"/>
                  <a:gd name="connsiteX13" fmla="*/ 2174288 w 3505965"/>
                  <a:gd name="connsiteY13" fmla="*/ 559947 h 925138"/>
                  <a:gd name="connsiteX14" fmla="*/ 2228263 w 3505965"/>
                  <a:gd name="connsiteY14" fmla="*/ 505972 h 925138"/>
                  <a:gd name="connsiteX15" fmla="*/ 2361613 w 3505965"/>
                  <a:gd name="connsiteY15" fmla="*/ 582172 h 925138"/>
                  <a:gd name="connsiteX16" fmla="*/ 2463213 w 3505965"/>
                  <a:gd name="connsiteY16" fmla="*/ 725047 h 925138"/>
                  <a:gd name="connsiteX17" fmla="*/ 2558463 w 3505965"/>
                  <a:gd name="connsiteY17" fmla="*/ 804422 h 925138"/>
                  <a:gd name="connsiteX18" fmla="*/ 2726738 w 3505965"/>
                  <a:gd name="connsiteY18" fmla="*/ 779022 h 925138"/>
                  <a:gd name="connsiteX19" fmla="*/ 2787063 w 3505965"/>
                  <a:gd name="connsiteY19" fmla="*/ 671072 h 925138"/>
                  <a:gd name="connsiteX20" fmla="*/ 2745788 w 3505965"/>
                  <a:gd name="connsiteY20" fmla="*/ 559947 h 925138"/>
                  <a:gd name="connsiteX21" fmla="*/ 2628313 w 3505965"/>
                  <a:gd name="connsiteY21" fmla="*/ 458347 h 925138"/>
                  <a:gd name="connsiteX22" fmla="*/ 2571163 w 3505965"/>
                  <a:gd name="connsiteY22" fmla="*/ 356747 h 925138"/>
                  <a:gd name="connsiteX23" fmla="*/ 2580688 w 3505965"/>
                  <a:gd name="connsiteY23" fmla="*/ 312297 h 925138"/>
                  <a:gd name="connsiteX24" fmla="*/ 2736263 w 3505965"/>
                  <a:gd name="connsiteY24" fmla="*/ 398022 h 925138"/>
                  <a:gd name="connsiteX25" fmla="*/ 2853738 w 3505965"/>
                  <a:gd name="connsiteY25" fmla="*/ 556772 h 925138"/>
                  <a:gd name="connsiteX26" fmla="*/ 2958513 w 3505965"/>
                  <a:gd name="connsiteY26" fmla="*/ 696472 h 925138"/>
                  <a:gd name="connsiteX27" fmla="*/ 3082338 w 3505965"/>
                  <a:gd name="connsiteY27" fmla="*/ 683772 h 925138"/>
                  <a:gd name="connsiteX28" fmla="*/ 3228388 w 3505965"/>
                  <a:gd name="connsiteY28" fmla="*/ 588522 h 925138"/>
                  <a:gd name="connsiteX29" fmla="*/ 3234738 w 3505965"/>
                  <a:gd name="connsiteY29" fmla="*/ 515497 h 925138"/>
                  <a:gd name="connsiteX30" fmla="*/ 3117263 w 3505965"/>
                  <a:gd name="connsiteY30" fmla="*/ 436122 h 925138"/>
                  <a:gd name="connsiteX31" fmla="*/ 3095038 w 3505965"/>
                  <a:gd name="connsiteY31" fmla="*/ 369447 h 925138"/>
                  <a:gd name="connsiteX32" fmla="*/ 3202988 w 3505965"/>
                  <a:gd name="connsiteY32" fmla="*/ 356747 h 925138"/>
                  <a:gd name="connsiteX33" fmla="*/ 3323638 w 3505965"/>
                  <a:gd name="connsiteY33" fmla="*/ 413897 h 925138"/>
                  <a:gd name="connsiteX34" fmla="*/ 3441113 w 3505965"/>
                  <a:gd name="connsiteY34" fmla="*/ 398022 h 925138"/>
                  <a:gd name="connsiteX35" fmla="*/ 3504613 w 3505965"/>
                  <a:gd name="connsiteY35" fmla="*/ 280547 h 925138"/>
                  <a:gd name="connsiteX36" fmla="*/ 3383963 w 3505965"/>
                  <a:gd name="connsiteY36" fmla="*/ 74172 h 925138"/>
                  <a:gd name="connsiteX37" fmla="*/ 3269663 w 3505965"/>
                  <a:gd name="connsiteY37" fmla="*/ 1147 h 925138"/>
                  <a:gd name="connsiteX38" fmla="*/ 3206163 w 3505965"/>
                  <a:gd name="connsiteY38" fmla="*/ 36072 h 925138"/>
                  <a:gd name="connsiteX39" fmla="*/ 3206163 w 3505965"/>
                  <a:gd name="connsiteY39" fmla="*/ 121797 h 925138"/>
                  <a:gd name="connsiteX40" fmla="*/ 3269663 w 3505965"/>
                  <a:gd name="connsiteY40" fmla="*/ 217047 h 925138"/>
                  <a:gd name="connsiteX41" fmla="*/ 3228388 w 3505965"/>
                  <a:gd name="connsiteY41" fmla="*/ 258322 h 925138"/>
                  <a:gd name="connsiteX42" fmla="*/ 3142663 w 3505965"/>
                  <a:gd name="connsiteY42" fmla="*/ 226572 h 925138"/>
                  <a:gd name="connsiteX43" fmla="*/ 3015663 w 3505965"/>
                  <a:gd name="connsiteY43" fmla="*/ 102747 h 925138"/>
                  <a:gd name="connsiteX44" fmla="*/ 2910888 w 3505965"/>
                  <a:gd name="connsiteY44" fmla="*/ 83697 h 925138"/>
                  <a:gd name="connsiteX45" fmla="*/ 2904538 w 3505965"/>
                  <a:gd name="connsiteY45" fmla="*/ 147197 h 925138"/>
                  <a:gd name="connsiteX46" fmla="*/ 2952163 w 3505965"/>
                  <a:gd name="connsiteY46" fmla="*/ 236097 h 925138"/>
                  <a:gd name="connsiteX47" fmla="*/ 2910888 w 3505965"/>
                  <a:gd name="connsiteY47" fmla="*/ 290072 h 925138"/>
                  <a:gd name="connsiteX48" fmla="*/ 2815638 w 3505965"/>
                  <a:gd name="connsiteY48" fmla="*/ 232922 h 925138"/>
                  <a:gd name="connsiteX49" fmla="*/ 2710863 w 3505965"/>
                  <a:gd name="connsiteY49" fmla="*/ 140847 h 925138"/>
                  <a:gd name="connsiteX50" fmla="*/ 2536238 w 3505965"/>
                  <a:gd name="connsiteY50" fmla="*/ 166247 h 925138"/>
                  <a:gd name="connsiteX51" fmla="*/ 2402888 w 3505965"/>
                  <a:gd name="connsiteY51" fmla="*/ 217047 h 925138"/>
                  <a:gd name="connsiteX52" fmla="*/ 2418763 w 3505965"/>
                  <a:gd name="connsiteY52" fmla="*/ 328172 h 925138"/>
                  <a:gd name="connsiteX53" fmla="*/ 2396538 w 3505965"/>
                  <a:gd name="connsiteY53" fmla="*/ 426597 h 925138"/>
                  <a:gd name="connsiteX54" fmla="*/ 2339388 w 3505965"/>
                  <a:gd name="connsiteY54" fmla="*/ 429772 h 925138"/>
                  <a:gd name="connsiteX55" fmla="*/ 2294938 w 3505965"/>
                  <a:gd name="connsiteY55" fmla="*/ 324997 h 925138"/>
                  <a:gd name="connsiteX56" fmla="*/ 2231438 w 3505965"/>
                  <a:gd name="connsiteY56" fmla="*/ 210697 h 925138"/>
                  <a:gd name="connsiteX57" fmla="*/ 2129838 w 3505965"/>
                  <a:gd name="connsiteY57" fmla="*/ 201172 h 925138"/>
                  <a:gd name="connsiteX58" fmla="*/ 1920288 w 3505965"/>
                  <a:gd name="connsiteY58" fmla="*/ 226572 h 925138"/>
                  <a:gd name="connsiteX59" fmla="*/ 1898063 w 3505965"/>
                  <a:gd name="connsiteY59" fmla="*/ 296422 h 925138"/>
                  <a:gd name="connsiteX60" fmla="*/ 1920288 w 3505965"/>
                  <a:gd name="connsiteY60" fmla="*/ 436122 h 925138"/>
                  <a:gd name="connsiteX61" fmla="*/ 1863138 w 3505965"/>
                  <a:gd name="connsiteY61" fmla="*/ 505972 h 925138"/>
                  <a:gd name="connsiteX62" fmla="*/ 1783763 w 3505965"/>
                  <a:gd name="connsiteY62" fmla="*/ 369447 h 925138"/>
                  <a:gd name="connsiteX63" fmla="*/ 1707563 w 3505965"/>
                  <a:gd name="connsiteY63" fmla="*/ 267847 h 925138"/>
                  <a:gd name="connsiteX64" fmla="*/ 1513888 w 3505965"/>
                  <a:gd name="connsiteY64" fmla="*/ 261497 h 925138"/>
                  <a:gd name="connsiteX65" fmla="*/ 1288463 w 3505965"/>
                  <a:gd name="connsiteY65" fmla="*/ 283722 h 925138"/>
                  <a:gd name="connsiteX66" fmla="*/ 1202738 w 3505965"/>
                  <a:gd name="connsiteY66" fmla="*/ 366272 h 925138"/>
                  <a:gd name="connsiteX67" fmla="*/ 1183688 w 3505965"/>
                  <a:gd name="connsiteY67" fmla="*/ 528197 h 925138"/>
                  <a:gd name="connsiteX68" fmla="*/ 1126538 w 3505965"/>
                  <a:gd name="connsiteY68" fmla="*/ 566297 h 925138"/>
                  <a:gd name="connsiteX69" fmla="*/ 1075738 w 3505965"/>
                  <a:gd name="connsiteY69" fmla="*/ 480572 h 925138"/>
                  <a:gd name="connsiteX70" fmla="*/ 1047163 w 3505965"/>
                  <a:gd name="connsiteY70" fmla="*/ 302772 h 925138"/>
                  <a:gd name="connsiteX71" fmla="*/ 948738 w 3505965"/>
                  <a:gd name="connsiteY71" fmla="*/ 213872 h 925138"/>
                  <a:gd name="connsiteX72" fmla="*/ 875713 w 3505965"/>
                  <a:gd name="connsiteY72" fmla="*/ 309122 h 925138"/>
                  <a:gd name="connsiteX73" fmla="*/ 786813 w 3505965"/>
                  <a:gd name="connsiteY73" fmla="*/ 372622 h 925138"/>
                  <a:gd name="connsiteX74" fmla="*/ 751888 w 3505965"/>
                  <a:gd name="connsiteY74" fmla="*/ 328172 h 925138"/>
                  <a:gd name="connsiteX75" fmla="*/ 732838 w 3505965"/>
                  <a:gd name="connsiteY75" fmla="*/ 204347 h 925138"/>
                  <a:gd name="connsiteX76" fmla="*/ 637588 w 3505965"/>
                  <a:gd name="connsiteY76" fmla="*/ 188472 h 925138"/>
                  <a:gd name="connsiteX77" fmla="*/ 485188 w 3505965"/>
                  <a:gd name="connsiteY77" fmla="*/ 274197 h 925138"/>
                  <a:gd name="connsiteX78" fmla="*/ 377238 w 3505965"/>
                  <a:gd name="connsiteY78" fmla="*/ 398022 h 925138"/>
                  <a:gd name="connsiteX79" fmla="*/ 316913 w 3505965"/>
                  <a:gd name="connsiteY79" fmla="*/ 369447 h 925138"/>
                  <a:gd name="connsiteX80" fmla="*/ 329613 w 3505965"/>
                  <a:gd name="connsiteY80" fmla="*/ 245622 h 925138"/>
                  <a:gd name="connsiteX81" fmla="*/ 291513 w 3505965"/>
                  <a:gd name="connsiteY81" fmla="*/ 182122 h 925138"/>
                  <a:gd name="connsiteX82" fmla="*/ 91488 w 3505965"/>
                  <a:gd name="connsiteY82" fmla="*/ 274197 h 925138"/>
                  <a:gd name="connsiteX83" fmla="*/ 5763 w 3505965"/>
                  <a:gd name="connsiteY83" fmla="*/ 391672 h 925138"/>
                  <a:gd name="connsiteX84" fmla="*/ 24813 w 3505965"/>
                  <a:gd name="connsiteY84" fmla="*/ 502797 h 925138"/>
                  <a:gd name="connsiteX85" fmla="*/ 161338 w 3505965"/>
                  <a:gd name="connsiteY85" fmla="*/ 474222 h 925138"/>
                  <a:gd name="connsiteX86" fmla="*/ 167688 w 3505965"/>
                  <a:gd name="connsiteY86" fmla="*/ 518672 h 925138"/>
                  <a:gd name="connsiteX87" fmla="*/ 189913 w 3505965"/>
                  <a:gd name="connsiteY87" fmla="*/ 652022 h 925138"/>
                  <a:gd name="connsiteX88" fmla="*/ 374063 w 3505965"/>
                  <a:gd name="connsiteY88" fmla="*/ 677422 h 925138"/>
                  <a:gd name="connsiteX89" fmla="*/ 488363 w 3505965"/>
                  <a:gd name="connsiteY89" fmla="*/ 534547 h 925138"/>
                  <a:gd name="connsiteX90" fmla="*/ 609013 w 3505965"/>
                  <a:gd name="connsiteY90" fmla="*/ 391672 h 925138"/>
                  <a:gd name="connsiteX91" fmla="*/ 694738 w 3505965"/>
                  <a:gd name="connsiteY91" fmla="*/ 429772 h 925138"/>
                  <a:gd name="connsiteX92" fmla="*/ 640763 w 3505965"/>
                  <a:gd name="connsiteY92" fmla="*/ 563122 h 925138"/>
                  <a:gd name="connsiteX93" fmla="*/ 545513 w 3505965"/>
                  <a:gd name="connsiteY93" fmla="*/ 674247 h 925138"/>
                  <a:gd name="connsiteX94" fmla="*/ 564563 w 3505965"/>
                  <a:gd name="connsiteY94" fmla="*/ 769497 h 925138"/>
                  <a:gd name="connsiteX95" fmla="*/ 720138 w 3505965"/>
                  <a:gd name="connsiteY95" fmla="*/ 788547 h 925138"/>
                  <a:gd name="connsiteX96" fmla="*/ 853488 w 3505965"/>
                  <a:gd name="connsiteY96" fmla="*/ 725047 h 925138"/>
                  <a:gd name="connsiteX97" fmla="*/ 891588 w 3505965"/>
                  <a:gd name="connsiteY97" fmla="*/ 588522 h 925138"/>
                  <a:gd name="connsiteX98" fmla="*/ 958263 w 3505965"/>
                  <a:gd name="connsiteY98" fmla="*/ 547247 h 925138"/>
                  <a:gd name="connsiteX99" fmla="*/ 999538 w 3505965"/>
                  <a:gd name="connsiteY99" fmla="*/ 623447 h 925138"/>
                  <a:gd name="connsiteX100" fmla="*/ 1005888 w 3505965"/>
                  <a:gd name="connsiteY100" fmla="*/ 772672 h 925138"/>
                  <a:gd name="connsiteX101" fmla="*/ 1091613 w 3505965"/>
                  <a:gd name="connsiteY101" fmla="*/ 842522 h 925138"/>
                  <a:gd name="connsiteX102" fmla="*/ 1199563 w 3505965"/>
                  <a:gd name="connsiteY102" fmla="*/ 855222 h 925138"/>
                  <a:gd name="connsiteX0" fmla="*/ 1199563 w 3505965"/>
                  <a:gd name="connsiteY0" fmla="*/ 855222 h 925138"/>
                  <a:gd name="connsiteX1" fmla="*/ 1371013 w 3505965"/>
                  <a:gd name="connsiteY1" fmla="*/ 845697 h 925138"/>
                  <a:gd name="connsiteX2" fmla="*/ 1428163 w 3505965"/>
                  <a:gd name="connsiteY2" fmla="*/ 782197 h 925138"/>
                  <a:gd name="connsiteX3" fmla="*/ 1421813 w 3505965"/>
                  <a:gd name="connsiteY3" fmla="*/ 585347 h 925138"/>
                  <a:gd name="connsiteX4" fmla="*/ 1459913 w 3505965"/>
                  <a:gd name="connsiteY4" fmla="*/ 451997 h 925138"/>
                  <a:gd name="connsiteX5" fmla="*/ 1526588 w 3505965"/>
                  <a:gd name="connsiteY5" fmla="*/ 420247 h 925138"/>
                  <a:gd name="connsiteX6" fmla="*/ 1599613 w 3505965"/>
                  <a:gd name="connsiteY6" fmla="*/ 515497 h 925138"/>
                  <a:gd name="connsiteX7" fmla="*/ 1650413 w 3505965"/>
                  <a:gd name="connsiteY7" fmla="*/ 782197 h 925138"/>
                  <a:gd name="connsiteX8" fmla="*/ 1783763 w 3505965"/>
                  <a:gd name="connsiteY8" fmla="*/ 890147 h 925138"/>
                  <a:gd name="connsiteX9" fmla="*/ 2037763 w 3505965"/>
                  <a:gd name="connsiteY9" fmla="*/ 925072 h 925138"/>
                  <a:gd name="connsiteX10" fmla="*/ 2231438 w 3505965"/>
                  <a:gd name="connsiteY10" fmla="*/ 896497 h 925138"/>
                  <a:gd name="connsiteX11" fmla="*/ 2326688 w 3505965"/>
                  <a:gd name="connsiteY11" fmla="*/ 817122 h 925138"/>
                  <a:gd name="connsiteX12" fmla="*/ 2240963 w 3505965"/>
                  <a:gd name="connsiteY12" fmla="*/ 677422 h 925138"/>
                  <a:gd name="connsiteX13" fmla="*/ 2174288 w 3505965"/>
                  <a:gd name="connsiteY13" fmla="*/ 559947 h 925138"/>
                  <a:gd name="connsiteX14" fmla="*/ 2228263 w 3505965"/>
                  <a:gd name="connsiteY14" fmla="*/ 505972 h 925138"/>
                  <a:gd name="connsiteX15" fmla="*/ 2361613 w 3505965"/>
                  <a:gd name="connsiteY15" fmla="*/ 582172 h 925138"/>
                  <a:gd name="connsiteX16" fmla="*/ 2463213 w 3505965"/>
                  <a:gd name="connsiteY16" fmla="*/ 725047 h 925138"/>
                  <a:gd name="connsiteX17" fmla="*/ 2558463 w 3505965"/>
                  <a:gd name="connsiteY17" fmla="*/ 804422 h 925138"/>
                  <a:gd name="connsiteX18" fmla="*/ 2726738 w 3505965"/>
                  <a:gd name="connsiteY18" fmla="*/ 779022 h 925138"/>
                  <a:gd name="connsiteX19" fmla="*/ 2787063 w 3505965"/>
                  <a:gd name="connsiteY19" fmla="*/ 671072 h 925138"/>
                  <a:gd name="connsiteX20" fmla="*/ 2745788 w 3505965"/>
                  <a:gd name="connsiteY20" fmla="*/ 559947 h 925138"/>
                  <a:gd name="connsiteX21" fmla="*/ 2628313 w 3505965"/>
                  <a:gd name="connsiteY21" fmla="*/ 458347 h 925138"/>
                  <a:gd name="connsiteX22" fmla="*/ 2571163 w 3505965"/>
                  <a:gd name="connsiteY22" fmla="*/ 356747 h 925138"/>
                  <a:gd name="connsiteX23" fmla="*/ 2580688 w 3505965"/>
                  <a:gd name="connsiteY23" fmla="*/ 312297 h 925138"/>
                  <a:gd name="connsiteX24" fmla="*/ 2736263 w 3505965"/>
                  <a:gd name="connsiteY24" fmla="*/ 398022 h 925138"/>
                  <a:gd name="connsiteX25" fmla="*/ 2853738 w 3505965"/>
                  <a:gd name="connsiteY25" fmla="*/ 556772 h 925138"/>
                  <a:gd name="connsiteX26" fmla="*/ 2958513 w 3505965"/>
                  <a:gd name="connsiteY26" fmla="*/ 696472 h 925138"/>
                  <a:gd name="connsiteX27" fmla="*/ 3082338 w 3505965"/>
                  <a:gd name="connsiteY27" fmla="*/ 683772 h 925138"/>
                  <a:gd name="connsiteX28" fmla="*/ 3228388 w 3505965"/>
                  <a:gd name="connsiteY28" fmla="*/ 588522 h 925138"/>
                  <a:gd name="connsiteX29" fmla="*/ 3234738 w 3505965"/>
                  <a:gd name="connsiteY29" fmla="*/ 515497 h 925138"/>
                  <a:gd name="connsiteX30" fmla="*/ 3117263 w 3505965"/>
                  <a:gd name="connsiteY30" fmla="*/ 436122 h 925138"/>
                  <a:gd name="connsiteX31" fmla="*/ 3095038 w 3505965"/>
                  <a:gd name="connsiteY31" fmla="*/ 369447 h 925138"/>
                  <a:gd name="connsiteX32" fmla="*/ 3202988 w 3505965"/>
                  <a:gd name="connsiteY32" fmla="*/ 356747 h 925138"/>
                  <a:gd name="connsiteX33" fmla="*/ 3323638 w 3505965"/>
                  <a:gd name="connsiteY33" fmla="*/ 413897 h 925138"/>
                  <a:gd name="connsiteX34" fmla="*/ 3441113 w 3505965"/>
                  <a:gd name="connsiteY34" fmla="*/ 398022 h 925138"/>
                  <a:gd name="connsiteX35" fmla="*/ 3504613 w 3505965"/>
                  <a:gd name="connsiteY35" fmla="*/ 280547 h 925138"/>
                  <a:gd name="connsiteX36" fmla="*/ 3383963 w 3505965"/>
                  <a:gd name="connsiteY36" fmla="*/ 74172 h 925138"/>
                  <a:gd name="connsiteX37" fmla="*/ 3269663 w 3505965"/>
                  <a:gd name="connsiteY37" fmla="*/ 1147 h 925138"/>
                  <a:gd name="connsiteX38" fmla="*/ 3206163 w 3505965"/>
                  <a:gd name="connsiteY38" fmla="*/ 36072 h 925138"/>
                  <a:gd name="connsiteX39" fmla="*/ 3206163 w 3505965"/>
                  <a:gd name="connsiteY39" fmla="*/ 121797 h 925138"/>
                  <a:gd name="connsiteX40" fmla="*/ 3269663 w 3505965"/>
                  <a:gd name="connsiteY40" fmla="*/ 217047 h 925138"/>
                  <a:gd name="connsiteX41" fmla="*/ 3228388 w 3505965"/>
                  <a:gd name="connsiteY41" fmla="*/ 258322 h 925138"/>
                  <a:gd name="connsiteX42" fmla="*/ 3142663 w 3505965"/>
                  <a:gd name="connsiteY42" fmla="*/ 226572 h 925138"/>
                  <a:gd name="connsiteX43" fmla="*/ 3015663 w 3505965"/>
                  <a:gd name="connsiteY43" fmla="*/ 102747 h 925138"/>
                  <a:gd name="connsiteX44" fmla="*/ 2910888 w 3505965"/>
                  <a:gd name="connsiteY44" fmla="*/ 83697 h 925138"/>
                  <a:gd name="connsiteX45" fmla="*/ 2904538 w 3505965"/>
                  <a:gd name="connsiteY45" fmla="*/ 147197 h 925138"/>
                  <a:gd name="connsiteX46" fmla="*/ 2952163 w 3505965"/>
                  <a:gd name="connsiteY46" fmla="*/ 236097 h 925138"/>
                  <a:gd name="connsiteX47" fmla="*/ 2910888 w 3505965"/>
                  <a:gd name="connsiteY47" fmla="*/ 290072 h 925138"/>
                  <a:gd name="connsiteX48" fmla="*/ 2815638 w 3505965"/>
                  <a:gd name="connsiteY48" fmla="*/ 232922 h 925138"/>
                  <a:gd name="connsiteX49" fmla="*/ 2710863 w 3505965"/>
                  <a:gd name="connsiteY49" fmla="*/ 140847 h 925138"/>
                  <a:gd name="connsiteX50" fmla="*/ 2536238 w 3505965"/>
                  <a:gd name="connsiteY50" fmla="*/ 166247 h 925138"/>
                  <a:gd name="connsiteX51" fmla="*/ 2402888 w 3505965"/>
                  <a:gd name="connsiteY51" fmla="*/ 217047 h 925138"/>
                  <a:gd name="connsiteX52" fmla="*/ 2418763 w 3505965"/>
                  <a:gd name="connsiteY52" fmla="*/ 328172 h 925138"/>
                  <a:gd name="connsiteX53" fmla="*/ 2396538 w 3505965"/>
                  <a:gd name="connsiteY53" fmla="*/ 426597 h 925138"/>
                  <a:gd name="connsiteX54" fmla="*/ 2339388 w 3505965"/>
                  <a:gd name="connsiteY54" fmla="*/ 429772 h 925138"/>
                  <a:gd name="connsiteX55" fmla="*/ 2294938 w 3505965"/>
                  <a:gd name="connsiteY55" fmla="*/ 324997 h 925138"/>
                  <a:gd name="connsiteX56" fmla="*/ 2231438 w 3505965"/>
                  <a:gd name="connsiteY56" fmla="*/ 210697 h 925138"/>
                  <a:gd name="connsiteX57" fmla="*/ 2129838 w 3505965"/>
                  <a:gd name="connsiteY57" fmla="*/ 201172 h 925138"/>
                  <a:gd name="connsiteX58" fmla="*/ 1920288 w 3505965"/>
                  <a:gd name="connsiteY58" fmla="*/ 226572 h 925138"/>
                  <a:gd name="connsiteX59" fmla="*/ 1898063 w 3505965"/>
                  <a:gd name="connsiteY59" fmla="*/ 296422 h 925138"/>
                  <a:gd name="connsiteX60" fmla="*/ 1920288 w 3505965"/>
                  <a:gd name="connsiteY60" fmla="*/ 436122 h 925138"/>
                  <a:gd name="connsiteX61" fmla="*/ 1863138 w 3505965"/>
                  <a:gd name="connsiteY61" fmla="*/ 505972 h 925138"/>
                  <a:gd name="connsiteX62" fmla="*/ 1783763 w 3505965"/>
                  <a:gd name="connsiteY62" fmla="*/ 369447 h 925138"/>
                  <a:gd name="connsiteX63" fmla="*/ 1707563 w 3505965"/>
                  <a:gd name="connsiteY63" fmla="*/ 267847 h 925138"/>
                  <a:gd name="connsiteX64" fmla="*/ 1513888 w 3505965"/>
                  <a:gd name="connsiteY64" fmla="*/ 261497 h 925138"/>
                  <a:gd name="connsiteX65" fmla="*/ 1288463 w 3505965"/>
                  <a:gd name="connsiteY65" fmla="*/ 283722 h 925138"/>
                  <a:gd name="connsiteX66" fmla="*/ 1202738 w 3505965"/>
                  <a:gd name="connsiteY66" fmla="*/ 366272 h 925138"/>
                  <a:gd name="connsiteX67" fmla="*/ 1183688 w 3505965"/>
                  <a:gd name="connsiteY67" fmla="*/ 528197 h 925138"/>
                  <a:gd name="connsiteX68" fmla="*/ 1126538 w 3505965"/>
                  <a:gd name="connsiteY68" fmla="*/ 566297 h 925138"/>
                  <a:gd name="connsiteX69" fmla="*/ 1075738 w 3505965"/>
                  <a:gd name="connsiteY69" fmla="*/ 480572 h 925138"/>
                  <a:gd name="connsiteX70" fmla="*/ 1047163 w 3505965"/>
                  <a:gd name="connsiteY70" fmla="*/ 302772 h 925138"/>
                  <a:gd name="connsiteX71" fmla="*/ 948738 w 3505965"/>
                  <a:gd name="connsiteY71" fmla="*/ 213872 h 925138"/>
                  <a:gd name="connsiteX72" fmla="*/ 875713 w 3505965"/>
                  <a:gd name="connsiteY72" fmla="*/ 309122 h 925138"/>
                  <a:gd name="connsiteX73" fmla="*/ 786813 w 3505965"/>
                  <a:gd name="connsiteY73" fmla="*/ 372622 h 925138"/>
                  <a:gd name="connsiteX74" fmla="*/ 751888 w 3505965"/>
                  <a:gd name="connsiteY74" fmla="*/ 328172 h 925138"/>
                  <a:gd name="connsiteX75" fmla="*/ 732838 w 3505965"/>
                  <a:gd name="connsiteY75" fmla="*/ 204347 h 925138"/>
                  <a:gd name="connsiteX76" fmla="*/ 637588 w 3505965"/>
                  <a:gd name="connsiteY76" fmla="*/ 188472 h 925138"/>
                  <a:gd name="connsiteX77" fmla="*/ 485188 w 3505965"/>
                  <a:gd name="connsiteY77" fmla="*/ 274197 h 925138"/>
                  <a:gd name="connsiteX78" fmla="*/ 377238 w 3505965"/>
                  <a:gd name="connsiteY78" fmla="*/ 398022 h 925138"/>
                  <a:gd name="connsiteX79" fmla="*/ 316913 w 3505965"/>
                  <a:gd name="connsiteY79" fmla="*/ 369447 h 925138"/>
                  <a:gd name="connsiteX80" fmla="*/ 329613 w 3505965"/>
                  <a:gd name="connsiteY80" fmla="*/ 245622 h 925138"/>
                  <a:gd name="connsiteX81" fmla="*/ 291513 w 3505965"/>
                  <a:gd name="connsiteY81" fmla="*/ 182122 h 925138"/>
                  <a:gd name="connsiteX82" fmla="*/ 91488 w 3505965"/>
                  <a:gd name="connsiteY82" fmla="*/ 274197 h 925138"/>
                  <a:gd name="connsiteX83" fmla="*/ 5763 w 3505965"/>
                  <a:gd name="connsiteY83" fmla="*/ 391672 h 925138"/>
                  <a:gd name="connsiteX84" fmla="*/ 24813 w 3505965"/>
                  <a:gd name="connsiteY84" fmla="*/ 502797 h 925138"/>
                  <a:gd name="connsiteX85" fmla="*/ 161338 w 3505965"/>
                  <a:gd name="connsiteY85" fmla="*/ 474222 h 925138"/>
                  <a:gd name="connsiteX86" fmla="*/ 174832 w 3505965"/>
                  <a:gd name="connsiteY86" fmla="*/ 547247 h 925138"/>
                  <a:gd name="connsiteX87" fmla="*/ 189913 w 3505965"/>
                  <a:gd name="connsiteY87" fmla="*/ 652022 h 925138"/>
                  <a:gd name="connsiteX88" fmla="*/ 374063 w 3505965"/>
                  <a:gd name="connsiteY88" fmla="*/ 677422 h 925138"/>
                  <a:gd name="connsiteX89" fmla="*/ 488363 w 3505965"/>
                  <a:gd name="connsiteY89" fmla="*/ 534547 h 925138"/>
                  <a:gd name="connsiteX90" fmla="*/ 609013 w 3505965"/>
                  <a:gd name="connsiteY90" fmla="*/ 391672 h 925138"/>
                  <a:gd name="connsiteX91" fmla="*/ 694738 w 3505965"/>
                  <a:gd name="connsiteY91" fmla="*/ 429772 h 925138"/>
                  <a:gd name="connsiteX92" fmla="*/ 640763 w 3505965"/>
                  <a:gd name="connsiteY92" fmla="*/ 563122 h 925138"/>
                  <a:gd name="connsiteX93" fmla="*/ 545513 w 3505965"/>
                  <a:gd name="connsiteY93" fmla="*/ 674247 h 925138"/>
                  <a:gd name="connsiteX94" fmla="*/ 564563 w 3505965"/>
                  <a:gd name="connsiteY94" fmla="*/ 769497 h 925138"/>
                  <a:gd name="connsiteX95" fmla="*/ 720138 w 3505965"/>
                  <a:gd name="connsiteY95" fmla="*/ 788547 h 925138"/>
                  <a:gd name="connsiteX96" fmla="*/ 853488 w 3505965"/>
                  <a:gd name="connsiteY96" fmla="*/ 725047 h 925138"/>
                  <a:gd name="connsiteX97" fmla="*/ 891588 w 3505965"/>
                  <a:gd name="connsiteY97" fmla="*/ 588522 h 925138"/>
                  <a:gd name="connsiteX98" fmla="*/ 958263 w 3505965"/>
                  <a:gd name="connsiteY98" fmla="*/ 547247 h 925138"/>
                  <a:gd name="connsiteX99" fmla="*/ 999538 w 3505965"/>
                  <a:gd name="connsiteY99" fmla="*/ 623447 h 925138"/>
                  <a:gd name="connsiteX100" fmla="*/ 1005888 w 3505965"/>
                  <a:gd name="connsiteY100" fmla="*/ 772672 h 925138"/>
                  <a:gd name="connsiteX101" fmla="*/ 1091613 w 3505965"/>
                  <a:gd name="connsiteY101" fmla="*/ 842522 h 925138"/>
                  <a:gd name="connsiteX102" fmla="*/ 1199563 w 3505965"/>
                  <a:gd name="connsiteY102" fmla="*/ 855222 h 925138"/>
                  <a:gd name="connsiteX0" fmla="*/ 1199563 w 3505965"/>
                  <a:gd name="connsiteY0" fmla="*/ 855222 h 925138"/>
                  <a:gd name="connsiteX1" fmla="*/ 1371013 w 3505965"/>
                  <a:gd name="connsiteY1" fmla="*/ 845697 h 925138"/>
                  <a:gd name="connsiteX2" fmla="*/ 1428163 w 3505965"/>
                  <a:gd name="connsiteY2" fmla="*/ 782197 h 925138"/>
                  <a:gd name="connsiteX3" fmla="*/ 1421813 w 3505965"/>
                  <a:gd name="connsiteY3" fmla="*/ 585347 h 925138"/>
                  <a:gd name="connsiteX4" fmla="*/ 1459913 w 3505965"/>
                  <a:gd name="connsiteY4" fmla="*/ 451997 h 925138"/>
                  <a:gd name="connsiteX5" fmla="*/ 1526588 w 3505965"/>
                  <a:gd name="connsiteY5" fmla="*/ 420247 h 925138"/>
                  <a:gd name="connsiteX6" fmla="*/ 1599613 w 3505965"/>
                  <a:gd name="connsiteY6" fmla="*/ 515497 h 925138"/>
                  <a:gd name="connsiteX7" fmla="*/ 1650413 w 3505965"/>
                  <a:gd name="connsiteY7" fmla="*/ 782197 h 925138"/>
                  <a:gd name="connsiteX8" fmla="*/ 1783763 w 3505965"/>
                  <a:gd name="connsiteY8" fmla="*/ 890147 h 925138"/>
                  <a:gd name="connsiteX9" fmla="*/ 2037763 w 3505965"/>
                  <a:gd name="connsiteY9" fmla="*/ 925072 h 925138"/>
                  <a:gd name="connsiteX10" fmla="*/ 2231438 w 3505965"/>
                  <a:gd name="connsiteY10" fmla="*/ 896497 h 925138"/>
                  <a:gd name="connsiteX11" fmla="*/ 2326688 w 3505965"/>
                  <a:gd name="connsiteY11" fmla="*/ 817122 h 925138"/>
                  <a:gd name="connsiteX12" fmla="*/ 2240963 w 3505965"/>
                  <a:gd name="connsiteY12" fmla="*/ 677422 h 925138"/>
                  <a:gd name="connsiteX13" fmla="*/ 2174288 w 3505965"/>
                  <a:gd name="connsiteY13" fmla="*/ 559947 h 925138"/>
                  <a:gd name="connsiteX14" fmla="*/ 2228263 w 3505965"/>
                  <a:gd name="connsiteY14" fmla="*/ 505972 h 925138"/>
                  <a:gd name="connsiteX15" fmla="*/ 2361613 w 3505965"/>
                  <a:gd name="connsiteY15" fmla="*/ 582172 h 925138"/>
                  <a:gd name="connsiteX16" fmla="*/ 2463213 w 3505965"/>
                  <a:gd name="connsiteY16" fmla="*/ 725047 h 925138"/>
                  <a:gd name="connsiteX17" fmla="*/ 2558463 w 3505965"/>
                  <a:gd name="connsiteY17" fmla="*/ 804422 h 925138"/>
                  <a:gd name="connsiteX18" fmla="*/ 2726738 w 3505965"/>
                  <a:gd name="connsiteY18" fmla="*/ 779022 h 925138"/>
                  <a:gd name="connsiteX19" fmla="*/ 2787063 w 3505965"/>
                  <a:gd name="connsiteY19" fmla="*/ 671072 h 925138"/>
                  <a:gd name="connsiteX20" fmla="*/ 2745788 w 3505965"/>
                  <a:gd name="connsiteY20" fmla="*/ 559947 h 925138"/>
                  <a:gd name="connsiteX21" fmla="*/ 2628313 w 3505965"/>
                  <a:gd name="connsiteY21" fmla="*/ 458347 h 925138"/>
                  <a:gd name="connsiteX22" fmla="*/ 2571163 w 3505965"/>
                  <a:gd name="connsiteY22" fmla="*/ 356747 h 925138"/>
                  <a:gd name="connsiteX23" fmla="*/ 2580688 w 3505965"/>
                  <a:gd name="connsiteY23" fmla="*/ 312297 h 925138"/>
                  <a:gd name="connsiteX24" fmla="*/ 2736263 w 3505965"/>
                  <a:gd name="connsiteY24" fmla="*/ 398022 h 925138"/>
                  <a:gd name="connsiteX25" fmla="*/ 2853738 w 3505965"/>
                  <a:gd name="connsiteY25" fmla="*/ 556772 h 925138"/>
                  <a:gd name="connsiteX26" fmla="*/ 2958513 w 3505965"/>
                  <a:gd name="connsiteY26" fmla="*/ 696472 h 925138"/>
                  <a:gd name="connsiteX27" fmla="*/ 3082338 w 3505965"/>
                  <a:gd name="connsiteY27" fmla="*/ 683772 h 925138"/>
                  <a:gd name="connsiteX28" fmla="*/ 3228388 w 3505965"/>
                  <a:gd name="connsiteY28" fmla="*/ 588522 h 925138"/>
                  <a:gd name="connsiteX29" fmla="*/ 3234738 w 3505965"/>
                  <a:gd name="connsiteY29" fmla="*/ 515497 h 925138"/>
                  <a:gd name="connsiteX30" fmla="*/ 3117263 w 3505965"/>
                  <a:gd name="connsiteY30" fmla="*/ 436122 h 925138"/>
                  <a:gd name="connsiteX31" fmla="*/ 3095038 w 3505965"/>
                  <a:gd name="connsiteY31" fmla="*/ 369447 h 925138"/>
                  <a:gd name="connsiteX32" fmla="*/ 3202988 w 3505965"/>
                  <a:gd name="connsiteY32" fmla="*/ 356747 h 925138"/>
                  <a:gd name="connsiteX33" fmla="*/ 3323638 w 3505965"/>
                  <a:gd name="connsiteY33" fmla="*/ 413897 h 925138"/>
                  <a:gd name="connsiteX34" fmla="*/ 3441113 w 3505965"/>
                  <a:gd name="connsiteY34" fmla="*/ 398022 h 925138"/>
                  <a:gd name="connsiteX35" fmla="*/ 3504613 w 3505965"/>
                  <a:gd name="connsiteY35" fmla="*/ 280547 h 925138"/>
                  <a:gd name="connsiteX36" fmla="*/ 3383963 w 3505965"/>
                  <a:gd name="connsiteY36" fmla="*/ 74172 h 925138"/>
                  <a:gd name="connsiteX37" fmla="*/ 3269663 w 3505965"/>
                  <a:gd name="connsiteY37" fmla="*/ 1147 h 925138"/>
                  <a:gd name="connsiteX38" fmla="*/ 3206163 w 3505965"/>
                  <a:gd name="connsiteY38" fmla="*/ 36072 h 925138"/>
                  <a:gd name="connsiteX39" fmla="*/ 3206163 w 3505965"/>
                  <a:gd name="connsiteY39" fmla="*/ 121797 h 925138"/>
                  <a:gd name="connsiteX40" fmla="*/ 3269663 w 3505965"/>
                  <a:gd name="connsiteY40" fmla="*/ 217047 h 925138"/>
                  <a:gd name="connsiteX41" fmla="*/ 3228388 w 3505965"/>
                  <a:gd name="connsiteY41" fmla="*/ 258322 h 925138"/>
                  <a:gd name="connsiteX42" fmla="*/ 3142663 w 3505965"/>
                  <a:gd name="connsiteY42" fmla="*/ 226572 h 925138"/>
                  <a:gd name="connsiteX43" fmla="*/ 3015663 w 3505965"/>
                  <a:gd name="connsiteY43" fmla="*/ 102747 h 925138"/>
                  <a:gd name="connsiteX44" fmla="*/ 2910888 w 3505965"/>
                  <a:gd name="connsiteY44" fmla="*/ 83697 h 925138"/>
                  <a:gd name="connsiteX45" fmla="*/ 2904538 w 3505965"/>
                  <a:gd name="connsiteY45" fmla="*/ 147197 h 925138"/>
                  <a:gd name="connsiteX46" fmla="*/ 2952163 w 3505965"/>
                  <a:gd name="connsiteY46" fmla="*/ 236097 h 925138"/>
                  <a:gd name="connsiteX47" fmla="*/ 2910888 w 3505965"/>
                  <a:gd name="connsiteY47" fmla="*/ 290072 h 925138"/>
                  <a:gd name="connsiteX48" fmla="*/ 2815638 w 3505965"/>
                  <a:gd name="connsiteY48" fmla="*/ 232922 h 925138"/>
                  <a:gd name="connsiteX49" fmla="*/ 2710863 w 3505965"/>
                  <a:gd name="connsiteY49" fmla="*/ 140847 h 925138"/>
                  <a:gd name="connsiteX50" fmla="*/ 2536238 w 3505965"/>
                  <a:gd name="connsiteY50" fmla="*/ 166247 h 925138"/>
                  <a:gd name="connsiteX51" fmla="*/ 2402888 w 3505965"/>
                  <a:gd name="connsiteY51" fmla="*/ 217047 h 925138"/>
                  <a:gd name="connsiteX52" fmla="*/ 2418763 w 3505965"/>
                  <a:gd name="connsiteY52" fmla="*/ 328172 h 925138"/>
                  <a:gd name="connsiteX53" fmla="*/ 2396538 w 3505965"/>
                  <a:gd name="connsiteY53" fmla="*/ 426597 h 925138"/>
                  <a:gd name="connsiteX54" fmla="*/ 2339388 w 3505965"/>
                  <a:gd name="connsiteY54" fmla="*/ 429772 h 925138"/>
                  <a:gd name="connsiteX55" fmla="*/ 2294938 w 3505965"/>
                  <a:gd name="connsiteY55" fmla="*/ 324997 h 925138"/>
                  <a:gd name="connsiteX56" fmla="*/ 2231438 w 3505965"/>
                  <a:gd name="connsiteY56" fmla="*/ 210697 h 925138"/>
                  <a:gd name="connsiteX57" fmla="*/ 2129838 w 3505965"/>
                  <a:gd name="connsiteY57" fmla="*/ 201172 h 925138"/>
                  <a:gd name="connsiteX58" fmla="*/ 1920288 w 3505965"/>
                  <a:gd name="connsiteY58" fmla="*/ 226572 h 925138"/>
                  <a:gd name="connsiteX59" fmla="*/ 1898063 w 3505965"/>
                  <a:gd name="connsiteY59" fmla="*/ 296422 h 925138"/>
                  <a:gd name="connsiteX60" fmla="*/ 1920288 w 3505965"/>
                  <a:gd name="connsiteY60" fmla="*/ 436122 h 925138"/>
                  <a:gd name="connsiteX61" fmla="*/ 1863138 w 3505965"/>
                  <a:gd name="connsiteY61" fmla="*/ 505972 h 925138"/>
                  <a:gd name="connsiteX62" fmla="*/ 1783763 w 3505965"/>
                  <a:gd name="connsiteY62" fmla="*/ 369447 h 925138"/>
                  <a:gd name="connsiteX63" fmla="*/ 1707563 w 3505965"/>
                  <a:gd name="connsiteY63" fmla="*/ 267847 h 925138"/>
                  <a:gd name="connsiteX64" fmla="*/ 1513888 w 3505965"/>
                  <a:gd name="connsiteY64" fmla="*/ 261497 h 925138"/>
                  <a:gd name="connsiteX65" fmla="*/ 1288463 w 3505965"/>
                  <a:gd name="connsiteY65" fmla="*/ 283722 h 925138"/>
                  <a:gd name="connsiteX66" fmla="*/ 1202738 w 3505965"/>
                  <a:gd name="connsiteY66" fmla="*/ 366272 h 925138"/>
                  <a:gd name="connsiteX67" fmla="*/ 1183688 w 3505965"/>
                  <a:gd name="connsiteY67" fmla="*/ 528197 h 925138"/>
                  <a:gd name="connsiteX68" fmla="*/ 1126538 w 3505965"/>
                  <a:gd name="connsiteY68" fmla="*/ 566297 h 925138"/>
                  <a:gd name="connsiteX69" fmla="*/ 1075738 w 3505965"/>
                  <a:gd name="connsiteY69" fmla="*/ 480572 h 925138"/>
                  <a:gd name="connsiteX70" fmla="*/ 1047163 w 3505965"/>
                  <a:gd name="connsiteY70" fmla="*/ 302772 h 925138"/>
                  <a:gd name="connsiteX71" fmla="*/ 948738 w 3505965"/>
                  <a:gd name="connsiteY71" fmla="*/ 213872 h 925138"/>
                  <a:gd name="connsiteX72" fmla="*/ 875713 w 3505965"/>
                  <a:gd name="connsiteY72" fmla="*/ 309122 h 925138"/>
                  <a:gd name="connsiteX73" fmla="*/ 786813 w 3505965"/>
                  <a:gd name="connsiteY73" fmla="*/ 372622 h 925138"/>
                  <a:gd name="connsiteX74" fmla="*/ 751888 w 3505965"/>
                  <a:gd name="connsiteY74" fmla="*/ 328172 h 925138"/>
                  <a:gd name="connsiteX75" fmla="*/ 732838 w 3505965"/>
                  <a:gd name="connsiteY75" fmla="*/ 204347 h 925138"/>
                  <a:gd name="connsiteX76" fmla="*/ 637588 w 3505965"/>
                  <a:gd name="connsiteY76" fmla="*/ 188472 h 925138"/>
                  <a:gd name="connsiteX77" fmla="*/ 485188 w 3505965"/>
                  <a:gd name="connsiteY77" fmla="*/ 274197 h 925138"/>
                  <a:gd name="connsiteX78" fmla="*/ 377238 w 3505965"/>
                  <a:gd name="connsiteY78" fmla="*/ 398022 h 925138"/>
                  <a:gd name="connsiteX79" fmla="*/ 316913 w 3505965"/>
                  <a:gd name="connsiteY79" fmla="*/ 369447 h 925138"/>
                  <a:gd name="connsiteX80" fmla="*/ 329613 w 3505965"/>
                  <a:gd name="connsiteY80" fmla="*/ 245622 h 925138"/>
                  <a:gd name="connsiteX81" fmla="*/ 291513 w 3505965"/>
                  <a:gd name="connsiteY81" fmla="*/ 182122 h 925138"/>
                  <a:gd name="connsiteX82" fmla="*/ 91488 w 3505965"/>
                  <a:gd name="connsiteY82" fmla="*/ 274197 h 925138"/>
                  <a:gd name="connsiteX83" fmla="*/ 5763 w 3505965"/>
                  <a:gd name="connsiteY83" fmla="*/ 391672 h 925138"/>
                  <a:gd name="connsiteX84" fmla="*/ 24813 w 3505965"/>
                  <a:gd name="connsiteY84" fmla="*/ 502797 h 925138"/>
                  <a:gd name="connsiteX85" fmla="*/ 161338 w 3505965"/>
                  <a:gd name="connsiteY85" fmla="*/ 474222 h 925138"/>
                  <a:gd name="connsiteX86" fmla="*/ 174832 w 3505965"/>
                  <a:gd name="connsiteY86" fmla="*/ 547247 h 925138"/>
                  <a:gd name="connsiteX87" fmla="*/ 199438 w 3505965"/>
                  <a:gd name="connsiteY87" fmla="*/ 652022 h 925138"/>
                  <a:gd name="connsiteX88" fmla="*/ 374063 w 3505965"/>
                  <a:gd name="connsiteY88" fmla="*/ 677422 h 925138"/>
                  <a:gd name="connsiteX89" fmla="*/ 488363 w 3505965"/>
                  <a:gd name="connsiteY89" fmla="*/ 534547 h 925138"/>
                  <a:gd name="connsiteX90" fmla="*/ 609013 w 3505965"/>
                  <a:gd name="connsiteY90" fmla="*/ 391672 h 925138"/>
                  <a:gd name="connsiteX91" fmla="*/ 694738 w 3505965"/>
                  <a:gd name="connsiteY91" fmla="*/ 429772 h 925138"/>
                  <a:gd name="connsiteX92" fmla="*/ 640763 w 3505965"/>
                  <a:gd name="connsiteY92" fmla="*/ 563122 h 925138"/>
                  <a:gd name="connsiteX93" fmla="*/ 545513 w 3505965"/>
                  <a:gd name="connsiteY93" fmla="*/ 674247 h 925138"/>
                  <a:gd name="connsiteX94" fmla="*/ 564563 w 3505965"/>
                  <a:gd name="connsiteY94" fmla="*/ 769497 h 925138"/>
                  <a:gd name="connsiteX95" fmla="*/ 720138 w 3505965"/>
                  <a:gd name="connsiteY95" fmla="*/ 788547 h 925138"/>
                  <a:gd name="connsiteX96" fmla="*/ 853488 w 3505965"/>
                  <a:gd name="connsiteY96" fmla="*/ 725047 h 925138"/>
                  <a:gd name="connsiteX97" fmla="*/ 891588 w 3505965"/>
                  <a:gd name="connsiteY97" fmla="*/ 588522 h 925138"/>
                  <a:gd name="connsiteX98" fmla="*/ 958263 w 3505965"/>
                  <a:gd name="connsiteY98" fmla="*/ 547247 h 925138"/>
                  <a:gd name="connsiteX99" fmla="*/ 999538 w 3505965"/>
                  <a:gd name="connsiteY99" fmla="*/ 623447 h 925138"/>
                  <a:gd name="connsiteX100" fmla="*/ 1005888 w 3505965"/>
                  <a:gd name="connsiteY100" fmla="*/ 772672 h 925138"/>
                  <a:gd name="connsiteX101" fmla="*/ 1091613 w 3505965"/>
                  <a:gd name="connsiteY101" fmla="*/ 842522 h 925138"/>
                  <a:gd name="connsiteX102" fmla="*/ 1199563 w 3505965"/>
                  <a:gd name="connsiteY102" fmla="*/ 855222 h 925138"/>
                  <a:gd name="connsiteX0" fmla="*/ 1199563 w 3505965"/>
                  <a:gd name="connsiteY0" fmla="*/ 855222 h 925138"/>
                  <a:gd name="connsiteX1" fmla="*/ 1371013 w 3505965"/>
                  <a:gd name="connsiteY1" fmla="*/ 845697 h 925138"/>
                  <a:gd name="connsiteX2" fmla="*/ 1428163 w 3505965"/>
                  <a:gd name="connsiteY2" fmla="*/ 782197 h 925138"/>
                  <a:gd name="connsiteX3" fmla="*/ 1421813 w 3505965"/>
                  <a:gd name="connsiteY3" fmla="*/ 585347 h 925138"/>
                  <a:gd name="connsiteX4" fmla="*/ 1459913 w 3505965"/>
                  <a:gd name="connsiteY4" fmla="*/ 451997 h 925138"/>
                  <a:gd name="connsiteX5" fmla="*/ 1526588 w 3505965"/>
                  <a:gd name="connsiteY5" fmla="*/ 420247 h 925138"/>
                  <a:gd name="connsiteX6" fmla="*/ 1599613 w 3505965"/>
                  <a:gd name="connsiteY6" fmla="*/ 515497 h 925138"/>
                  <a:gd name="connsiteX7" fmla="*/ 1650413 w 3505965"/>
                  <a:gd name="connsiteY7" fmla="*/ 782197 h 925138"/>
                  <a:gd name="connsiteX8" fmla="*/ 1783763 w 3505965"/>
                  <a:gd name="connsiteY8" fmla="*/ 890147 h 925138"/>
                  <a:gd name="connsiteX9" fmla="*/ 2037763 w 3505965"/>
                  <a:gd name="connsiteY9" fmla="*/ 925072 h 925138"/>
                  <a:gd name="connsiteX10" fmla="*/ 2231438 w 3505965"/>
                  <a:gd name="connsiteY10" fmla="*/ 896497 h 925138"/>
                  <a:gd name="connsiteX11" fmla="*/ 2326688 w 3505965"/>
                  <a:gd name="connsiteY11" fmla="*/ 817122 h 925138"/>
                  <a:gd name="connsiteX12" fmla="*/ 2240963 w 3505965"/>
                  <a:gd name="connsiteY12" fmla="*/ 677422 h 925138"/>
                  <a:gd name="connsiteX13" fmla="*/ 2174288 w 3505965"/>
                  <a:gd name="connsiteY13" fmla="*/ 559947 h 925138"/>
                  <a:gd name="connsiteX14" fmla="*/ 2228263 w 3505965"/>
                  <a:gd name="connsiteY14" fmla="*/ 505972 h 925138"/>
                  <a:gd name="connsiteX15" fmla="*/ 2361613 w 3505965"/>
                  <a:gd name="connsiteY15" fmla="*/ 582172 h 925138"/>
                  <a:gd name="connsiteX16" fmla="*/ 2463213 w 3505965"/>
                  <a:gd name="connsiteY16" fmla="*/ 725047 h 925138"/>
                  <a:gd name="connsiteX17" fmla="*/ 2558463 w 3505965"/>
                  <a:gd name="connsiteY17" fmla="*/ 804422 h 925138"/>
                  <a:gd name="connsiteX18" fmla="*/ 2726738 w 3505965"/>
                  <a:gd name="connsiteY18" fmla="*/ 779022 h 925138"/>
                  <a:gd name="connsiteX19" fmla="*/ 2787063 w 3505965"/>
                  <a:gd name="connsiteY19" fmla="*/ 671072 h 925138"/>
                  <a:gd name="connsiteX20" fmla="*/ 2745788 w 3505965"/>
                  <a:gd name="connsiteY20" fmla="*/ 559947 h 925138"/>
                  <a:gd name="connsiteX21" fmla="*/ 2628313 w 3505965"/>
                  <a:gd name="connsiteY21" fmla="*/ 458347 h 925138"/>
                  <a:gd name="connsiteX22" fmla="*/ 2571163 w 3505965"/>
                  <a:gd name="connsiteY22" fmla="*/ 356747 h 925138"/>
                  <a:gd name="connsiteX23" fmla="*/ 2580688 w 3505965"/>
                  <a:gd name="connsiteY23" fmla="*/ 312297 h 925138"/>
                  <a:gd name="connsiteX24" fmla="*/ 2736263 w 3505965"/>
                  <a:gd name="connsiteY24" fmla="*/ 398022 h 925138"/>
                  <a:gd name="connsiteX25" fmla="*/ 2853738 w 3505965"/>
                  <a:gd name="connsiteY25" fmla="*/ 556772 h 925138"/>
                  <a:gd name="connsiteX26" fmla="*/ 2958513 w 3505965"/>
                  <a:gd name="connsiteY26" fmla="*/ 696472 h 925138"/>
                  <a:gd name="connsiteX27" fmla="*/ 3082338 w 3505965"/>
                  <a:gd name="connsiteY27" fmla="*/ 683772 h 925138"/>
                  <a:gd name="connsiteX28" fmla="*/ 3228388 w 3505965"/>
                  <a:gd name="connsiteY28" fmla="*/ 588522 h 925138"/>
                  <a:gd name="connsiteX29" fmla="*/ 3234738 w 3505965"/>
                  <a:gd name="connsiteY29" fmla="*/ 515497 h 925138"/>
                  <a:gd name="connsiteX30" fmla="*/ 3117263 w 3505965"/>
                  <a:gd name="connsiteY30" fmla="*/ 436122 h 925138"/>
                  <a:gd name="connsiteX31" fmla="*/ 3095038 w 3505965"/>
                  <a:gd name="connsiteY31" fmla="*/ 369447 h 925138"/>
                  <a:gd name="connsiteX32" fmla="*/ 3202988 w 3505965"/>
                  <a:gd name="connsiteY32" fmla="*/ 356747 h 925138"/>
                  <a:gd name="connsiteX33" fmla="*/ 3323638 w 3505965"/>
                  <a:gd name="connsiteY33" fmla="*/ 413897 h 925138"/>
                  <a:gd name="connsiteX34" fmla="*/ 3441113 w 3505965"/>
                  <a:gd name="connsiteY34" fmla="*/ 398022 h 925138"/>
                  <a:gd name="connsiteX35" fmla="*/ 3504613 w 3505965"/>
                  <a:gd name="connsiteY35" fmla="*/ 280547 h 925138"/>
                  <a:gd name="connsiteX36" fmla="*/ 3383963 w 3505965"/>
                  <a:gd name="connsiteY36" fmla="*/ 74172 h 925138"/>
                  <a:gd name="connsiteX37" fmla="*/ 3269663 w 3505965"/>
                  <a:gd name="connsiteY37" fmla="*/ 1147 h 925138"/>
                  <a:gd name="connsiteX38" fmla="*/ 3206163 w 3505965"/>
                  <a:gd name="connsiteY38" fmla="*/ 36072 h 925138"/>
                  <a:gd name="connsiteX39" fmla="*/ 3206163 w 3505965"/>
                  <a:gd name="connsiteY39" fmla="*/ 121797 h 925138"/>
                  <a:gd name="connsiteX40" fmla="*/ 3269663 w 3505965"/>
                  <a:gd name="connsiteY40" fmla="*/ 217047 h 925138"/>
                  <a:gd name="connsiteX41" fmla="*/ 3228388 w 3505965"/>
                  <a:gd name="connsiteY41" fmla="*/ 258322 h 925138"/>
                  <a:gd name="connsiteX42" fmla="*/ 3142663 w 3505965"/>
                  <a:gd name="connsiteY42" fmla="*/ 226572 h 925138"/>
                  <a:gd name="connsiteX43" fmla="*/ 3015663 w 3505965"/>
                  <a:gd name="connsiteY43" fmla="*/ 102747 h 925138"/>
                  <a:gd name="connsiteX44" fmla="*/ 2910888 w 3505965"/>
                  <a:gd name="connsiteY44" fmla="*/ 83697 h 925138"/>
                  <a:gd name="connsiteX45" fmla="*/ 2904538 w 3505965"/>
                  <a:gd name="connsiteY45" fmla="*/ 147197 h 925138"/>
                  <a:gd name="connsiteX46" fmla="*/ 2952163 w 3505965"/>
                  <a:gd name="connsiteY46" fmla="*/ 236097 h 925138"/>
                  <a:gd name="connsiteX47" fmla="*/ 2910888 w 3505965"/>
                  <a:gd name="connsiteY47" fmla="*/ 290072 h 925138"/>
                  <a:gd name="connsiteX48" fmla="*/ 2815638 w 3505965"/>
                  <a:gd name="connsiteY48" fmla="*/ 232922 h 925138"/>
                  <a:gd name="connsiteX49" fmla="*/ 2710863 w 3505965"/>
                  <a:gd name="connsiteY49" fmla="*/ 140847 h 925138"/>
                  <a:gd name="connsiteX50" fmla="*/ 2536238 w 3505965"/>
                  <a:gd name="connsiteY50" fmla="*/ 166247 h 925138"/>
                  <a:gd name="connsiteX51" fmla="*/ 2402888 w 3505965"/>
                  <a:gd name="connsiteY51" fmla="*/ 217047 h 925138"/>
                  <a:gd name="connsiteX52" fmla="*/ 2418763 w 3505965"/>
                  <a:gd name="connsiteY52" fmla="*/ 328172 h 925138"/>
                  <a:gd name="connsiteX53" fmla="*/ 2396538 w 3505965"/>
                  <a:gd name="connsiteY53" fmla="*/ 426597 h 925138"/>
                  <a:gd name="connsiteX54" fmla="*/ 2339388 w 3505965"/>
                  <a:gd name="connsiteY54" fmla="*/ 429772 h 925138"/>
                  <a:gd name="connsiteX55" fmla="*/ 2294938 w 3505965"/>
                  <a:gd name="connsiteY55" fmla="*/ 324997 h 925138"/>
                  <a:gd name="connsiteX56" fmla="*/ 2231438 w 3505965"/>
                  <a:gd name="connsiteY56" fmla="*/ 210697 h 925138"/>
                  <a:gd name="connsiteX57" fmla="*/ 2129838 w 3505965"/>
                  <a:gd name="connsiteY57" fmla="*/ 201172 h 925138"/>
                  <a:gd name="connsiteX58" fmla="*/ 1920288 w 3505965"/>
                  <a:gd name="connsiteY58" fmla="*/ 226572 h 925138"/>
                  <a:gd name="connsiteX59" fmla="*/ 1898063 w 3505965"/>
                  <a:gd name="connsiteY59" fmla="*/ 296422 h 925138"/>
                  <a:gd name="connsiteX60" fmla="*/ 1920288 w 3505965"/>
                  <a:gd name="connsiteY60" fmla="*/ 436122 h 925138"/>
                  <a:gd name="connsiteX61" fmla="*/ 1863138 w 3505965"/>
                  <a:gd name="connsiteY61" fmla="*/ 505972 h 925138"/>
                  <a:gd name="connsiteX62" fmla="*/ 1783763 w 3505965"/>
                  <a:gd name="connsiteY62" fmla="*/ 369447 h 925138"/>
                  <a:gd name="connsiteX63" fmla="*/ 1707563 w 3505965"/>
                  <a:gd name="connsiteY63" fmla="*/ 267847 h 925138"/>
                  <a:gd name="connsiteX64" fmla="*/ 1513888 w 3505965"/>
                  <a:gd name="connsiteY64" fmla="*/ 261497 h 925138"/>
                  <a:gd name="connsiteX65" fmla="*/ 1288463 w 3505965"/>
                  <a:gd name="connsiteY65" fmla="*/ 283722 h 925138"/>
                  <a:gd name="connsiteX66" fmla="*/ 1202738 w 3505965"/>
                  <a:gd name="connsiteY66" fmla="*/ 366272 h 925138"/>
                  <a:gd name="connsiteX67" fmla="*/ 1183688 w 3505965"/>
                  <a:gd name="connsiteY67" fmla="*/ 528197 h 925138"/>
                  <a:gd name="connsiteX68" fmla="*/ 1126538 w 3505965"/>
                  <a:gd name="connsiteY68" fmla="*/ 566297 h 925138"/>
                  <a:gd name="connsiteX69" fmla="*/ 1075738 w 3505965"/>
                  <a:gd name="connsiteY69" fmla="*/ 480572 h 925138"/>
                  <a:gd name="connsiteX70" fmla="*/ 1047163 w 3505965"/>
                  <a:gd name="connsiteY70" fmla="*/ 302772 h 925138"/>
                  <a:gd name="connsiteX71" fmla="*/ 948738 w 3505965"/>
                  <a:gd name="connsiteY71" fmla="*/ 213872 h 925138"/>
                  <a:gd name="connsiteX72" fmla="*/ 875713 w 3505965"/>
                  <a:gd name="connsiteY72" fmla="*/ 309122 h 925138"/>
                  <a:gd name="connsiteX73" fmla="*/ 786813 w 3505965"/>
                  <a:gd name="connsiteY73" fmla="*/ 372622 h 925138"/>
                  <a:gd name="connsiteX74" fmla="*/ 751888 w 3505965"/>
                  <a:gd name="connsiteY74" fmla="*/ 328172 h 925138"/>
                  <a:gd name="connsiteX75" fmla="*/ 732838 w 3505965"/>
                  <a:gd name="connsiteY75" fmla="*/ 204347 h 925138"/>
                  <a:gd name="connsiteX76" fmla="*/ 637588 w 3505965"/>
                  <a:gd name="connsiteY76" fmla="*/ 188472 h 925138"/>
                  <a:gd name="connsiteX77" fmla="*/ 485188 w 3505965"/>
                  <a:gd name="connsiteY77" fmla="*/ 274197 h 925138"/>
                  <a:gd name="connsiteX78" fmla="*/ 377238 w 3505965"/>
                  <a:gd name="connsiteY78" fmla="*/ 398022 h 925138"/>
                  <a:gd name="connsiteX79" fmla="*/ 316913 w 3505965"/>
                  <a:gd name="connsiteY79" fmla="*/ 369447 h 925138"/>
                  <a:gd name="connsiteX80" fmla="*/ 329613 w 3505965"/>
                  <a:gd name="connsiteY80" fmla="*/ 245622 h 925138"/>
                  <a:gd name="connsiteX81" fmla="*/ 291513 w 3505965"/>
                  <a:gd name="connsiteY81" fmla="*/ 182122 h 925138"/>
                  <a:gd name="connsiteX82" fmla="*/ 91488 w 3505965"/>
                  <a:gd name="connsiteY82" fmla="*/ 274197 h 925138"/>
                  <a:gd name="connsiteX83" fmla="*/ 5763 w 3505965"/>
                  <a:gd name="connsiteY83" fmla="*/ 391672 h 925138"/>
                  <a:gd name="connsiteX84" fmla="*/ 24813 w 3505965"/>
                  <a:gd name="connsiteY84" fmla="*/ 502797 h 925138"/>
                  <a:gd name="connsiteX85" fmla="*/ 161338 w 3505965"/>
                  <a:gd name="connsiteY85" fmla="*/ 474222 h 925138"/>
                  <a:gd name="connsiteX86" fmla="*/ 174832 w 3505965"/>
                  <a:gd name="connsiteY86" fmla="*/ 554391 h 925138"/>
                  <a:gd name="connsiteX87" fmla="*/ 199438 w 3505965"/>
                  <a:gd name="connsiteY87" fmla="*/ 652022 h 925138"/>
                  <a:gd name="connsiteX88" fmla="*/ 374063 w 3505965"/>
                  <a:gd name="connsiteY88" fmla="*/ 677422 h 925138"/>
                  <a:gd name="connsiteX89" fmla="*/ 488363 w 3505965"/>
                  <a:gd name="connsiteY89" fmla="*/ 534547 h 925138"/>
                  <a:gd name="connsiteX90" fmla="*/ 609013 w 3505965"/>
                  <a:gd name="connsiteY90" fmla="*/ 391672 h 925138"/>
                  <a:gd name="connsiteX91" fmla="*/ 694738 w 3505965"/>
                  <a:gd name="connsiteY91" fmla="*/ 429772 h 925138"/>
                  <a:gd name="connsiteX92" fmla="*/ 640763 w 3505965"/>
                  <a:gd name="connsiteY92" fmla="*/ 563122 h 925138"/>
                  <a:gd name="connsiteX93" fmla="*/ 545513 w 3505965"/>
                  <a:gd name="connsiteY93" fmla="*/ 674247 h 925138"/>
                  <a:gd name="connsiteX94" fmla="*/ 564563 w 3505965"/>
                  <a:gd name="connsiteY94" fmla="*/ 769497 h 925138"/>
                  <a:gd name="connsiteX95" fmla="*/ 720138 w 3505965"/>
                  <a:gd name="connsiteY95" fmla="*/ 788547 h 925138"/>
                  <a:gd name="connsiteX96" fmla="*/ 853488 w 3505965"/>
                  <a:gd name="connsiteY96" fmla="*/ 725047 h 925138"/>
                  <a:gd name="connsiteX97" fmla="*/ 891588 w 3505965"/>
                  <a:gd name="connsiteY97" fmla="*/ 588522 h 925138"/>
                  <a:gd name="connsiteX98" fmla="*/ 958263 w 3505965"/>
                  <a:gd name="connsiteY98" fmla="*/ 547247 h 925138"/>
                  <a:gd name="connsiteX99" fmla="*/ 999538 w 3505965"/>
                  <a:gd name="connsiteY99" fmla="*/ 623447 h 925138"/>
                  <a:gd name="connsiteX100" fmla="*/ 1005888 w 3505965"/>
                  <a:gd name="connsiteY100" fmla="*/ 772672 h 925138"/>
                  <a:gd name="connsiteX101" fmla="*/ 1091613 w 3505965"/>
                  <a:gd name="connsiteY101" fmla="*/ 842522 h 925138"/>
                  <a:gd name="connsiteX102" fmla="*/ 1199563 w 3505965"/>
                  <a:gd name="connsiteY102" fmla="*/ 855222 h 925138"/>
                  <a:gd name="connsiteX0" fmla="*/ 1199563 w 3505965"/>
                  <a:gd name="connsiteY0" fmla="*/ 855222 h 925138"/>
                  <a:gd name="connsiteX1" fmla="*/ 1371013 w 3505965"/>
                  <a:gd name="connsiteY1" fmla="*/ 845697 h 925138"/>
                  <a:gd name="connsiteX2" fmla="*/ 1428163 w 3505965"/>
                  <a:gd name="connsiteY2" fmla="*/ 782197 h 925138"/>
                  <a:gd name="connsiteX3" fmla="*/ 1421813 w 3505965"/>
                  <a:gd name="connsiteY3" fmla="*/ 585347 h 925138"/>
                  <a:gd name="connsiteX4" fmla="*/ 1459913 w 3505965"/>
                  <a:gd name="connsiteY4" fmla="*/ 451997 h 925138"/>
                  <a:gd name="connsiteX5" fmla="*/ 1526588 w 3505965"/>
                  <a:gd name="connsiteY5" fmla="*/ 420247 h 925138"/>
                  <a:gd name="connsiteX6" fmla="*/ 1599613 w 3505965"/>
                  <a:gd name="connsiteY6" fmla="*/ 515497 h 925138"/>
                  <a:gd name="connsiteX7" fmla="*/ 1650413 w 3505965"/>
                  <a:gd name="connsiteY7" fmla="*/ 782197 h 925138"/>
                  <a:gd name="connsiteX8" fmla="*/ 1783763 w 3505965"/>
                  <a:gd name="connsiteY8" fmla="*/ 890147 h 925138"/>
                  <a:gd name="connsiteX9" fmla="*/ 2037763 w 3505965"/>
                  <a:gd name="connsiteY9" fmla="*/ 925072 h 925138"/>
                  <a:gd name="connsiteX10" fmla="*/ 2231438 w 3505965"/>
                  <a:gd name="connsiteY10" fmla="*/ 896497 h 925138"/>
                  <a:gd name="connsiteX11" fmla="*/ 2326688 w 3505965"/>
                  <a:gd name="connsiteY11" fmla="*/ 817122 h 925138"/>
                  <a:gd name="connsiteX12" fmla="*/ 2240963 w 3505965"/>
                  <a:gd name="connsiteY12" fmla="*/ 677422 h 925138"/>
                  <a:gd name="connsiteX13" fmla="*/ 2174288 w 3505965"/>
                  <a:gd name="connsiteY13" fmla="*/ 559947 h 925138"/>
                  <a:gd name="connsiteX14" fmla="*/ 2228263 w 3505965"/>
                  <a:gd name="connsiteY14" fmla="*/ 505972 h 925138"/>
                  <a:gd name="connsiteX15" fmla="*/ 2361613 w 3505965"/>
                  <a:gd name="connsiteY15" fmla="*/ 582172 h 925138"/>
                  <a:gd name="connsiteX16" fmla="*/ 2463213 w 3505965"/>
                  <a:gd name="connsiteY16" fmla="*/ 725047 h 925138"/>
                  <a:gd name="connsiteX17" fmla="*/ 2558463 w 3505965"/>
                  <a:gd name="connsiteY17" fmla="*/ 804422 h 925138"/>
                  <a:gd name="connsiteX18" fmla="*/ 2726738 w 3505965"/>
                  <a:gd name="connsiteY18" fmla="*/ 779022 h 925138"/>
                  <a:gd name="connsiteX19" fmla="*/ 2787063 w 3505965"/>
                  <a:gd name="connsiteY19" fmla="*/ 671072 h 925138"/>
                  <a:gd name="connsiteX20" fmla="*/ 2745788 w 3505965"/>
                  <a:gd name="connsiteY20" fmla="*/ 559947 h 925138"/>
                  <a:gd name="connsiteX21" fmla="*/ 2628313 w 3505965"/>
                  <a:gd name="connsiteY21" fmla="*/ 458347 h 925138"/>
                  <a:gd name="connsiteX22" fmla="*/ 2571163 w 3505965"/>
                  <a:gd name="connsiteY22" fmla="*/ 356747 h 925138"/>
                  <a:gd name="connsiteX23" fmla="*/ 2580688 w 3505965"/>
                  <a:gd name="connsiteY23" fmla="*/ 312297 h 925138"/>
                  <a:gd name="connsiteX24" fmla="*/ 2736263 w 3505965"/>
                  <a:gd name="connsiteY24" fmla="*/ 398022 h 925138"/>
                  <a:gd name="connsiteX25" fmla="*/ 2853738 w 3505965"/>
                  <a:gd name="connsiteY25" fmla="*/ 556772 h 925138"/>
                  <a:gd name="connsiteX26" fmla="*/ 2958513 w 3505965"/>
                  <a:gd name="connsiteY26" fmla="*/ 696472 h 925138"/>
                  <a:gd name="connsiteX27" fmla="*/ 3082338 w 3505965"/>
                  <a:gd name="connsiteY27" fmla="*/ 683772 h 925138"/>
                  <a:gd name="connsiteX28" fmla="*/ 3228388 w 3505965"/>
                  <a:gd name="connsiteY28" fmla="*/ 588522 h 925138"/>
                  <a:gd name="connsiteX29" fmla="*/ 3234738 w 3505965"/>
                  <a:gd name="connsiteY29" fmla="*/ 515497 h 925138"/>
                  <a:gd name="connsiteX30" fmla="*/ 3117263 w 3505965"/>
                  <a:gd name="connsiteY30" fmla="*/ 436122 h 925138"/>
                  <a:gd name="connsiteX31" fmla="*/ 3095038 w 3505965"/>
                  <a:gd name="connsiteY31" fmla="*/ 369447 h 925138"/>
                  <a:gd name="connsiteX32" fmla="*/ 3202988 w 3505965"/>
                  <a:gd name="connsiteY32" fmla="*/ 356747 h 925138"/>
                  <a:gd name="connsiteX33" fmla="*/ 3323638 w 3505965"/>
                  <a:gd name="connsiteY33" fmla="*/ 413897 h 925138"/>
                  <a:gd name="connsiteX34" fmla="*/ 3441113 w 3505965"/>
                  <a:gd name="connsiteY34" fmla="*/ 398022 h 925138"/>
                  <a:gd name="connsiteX35" fmla="*/ 3504613 w 3505965"/>
                  <a:gd name="connsiteY35" fmla="*/ 280547 h 925138"/>
                  <a:gd name="connsiteX36" fmla="*/ 3383963 w 3505965"/>
                  <a:gd name="connsiteY36" fmla="*/ 74172 h 925138"/>
                  <a:gd name="connsiteX37" fmla="*/ 3269663 w 3505965"/>
                  <a:gd name="connsiteY37" fmla="*/ 1147 h 925138"/>
                  <a:gd name="connsiteX38" fmla="*/ 3206163 w 3505965"/>
                  <a:gd name="connsiteY38" fmla="*/ 36072 h 925138"/>
                  <a:gd name="connsiteX39" fmla="*/ 3206163 w 3505965"/>
                  <a:gd name="connsiteY39" fmla="*/ 121797 h 925138"/>
                  <a:gd name="connsiteX40" fmla="*/ 3269663 w 3505965"/>
                  <a:gd name="connsiteY40" fmla="*/ 217047 h 925138"/>
                  <a:gd name="connsiteX41" fmla="*/ 3228388 w 3505965"/>
                  <a:gd name="connsiteY41" fmla="*/ 258322 h 925138"/>
                  <a:gd name="connsiteX42" fmla="*/ 3142663 w 3505965"/>
                  <a:gd name="connsiteY42" fmla="*/ 226572 h 925138"/>
                  <a:gd name="connsiteX43" fmla="*/ 3015663 w 3505965"/>
                  <a:gd name="connsiteY43" fmla="*/ 102747 h 925138"/>
                  <a:gd name="connsiteX44" fmla="*/ 2910888 w 3505965"/>
                  <a:gd name="connsiteY44" fmla="*/ 83697 h 925138"/>
                  <a:gd name="connsiteX45" fmla="*/ 2904538 w 3505965"/>
                  <a:gd name="connsiteY45" fmla="*/ 147197 h 925138"/>
                  <a:gd name="connsiteX46" fmla="*/ 2952163 w 3505965"/>
                  <a:gd name="connsiteY46" fmla="*/ 236097 h 925138"/>
                  <a:gd name="connsiteX47" fmla="*/ 2910888 w 3505965"/>
                  <a:gd name="connsiteY47" fmla="*/ 290072 h 925138"/>
                  <a:gd name="connsiteX48" fmla="*/ 2815638 w 3505965"/>
                  <a:gd name="connsiteY48" fmla="*/ 232922 h 925138"/>
                  <a:gd name="connsiteX49" fmla="*/ 2710863 w 3505965"/>
                  <a:gd name="connsiteY49" fmla="*/ 140847 h 925138"/>
                  <a:gd name="connsiteX50" fmla="*/ 2536238 w 3505965"/>
                  <a:gd name="connsiteY50" fmla="*/ 166247 h 925138"/>
                  <a:gd name="connsiteX51" fmla="*/ 2402888 w 3505965"/>
                  <a:gd name="connsiteY51" fmla="*/ 217047 h 925138"/>
                  <a:gd name="connsiteX52" fmla="*/ 2418763 w 3505965"/>
                  <a:gd name="connsiteY52" fmla="*/ 328172 h 925138"/>
                  <a:gd name="connsiteX53" fmla="*/ 2396538 w 3505965"/>
                  <a:gd name="connsiteY53" fmla="*/ 426597 h 925138"/>
                  <a:gd name="connsiteX54" fmla="*/ 2339388 w 3505965"/>
                  <a:gd name="connsiteY54" fmla="*/ 429772 h 925138"/>
                  <a:gd name="connsiteX55" fmla="*/ 2294938 w 3505965"/>
                  <a:gd name="connsiteY55" fmla="*/ 324997 h 925138"/>
                  <a:gd name="connsiteX56" fmla="*/ 2231438 w 3505965"/>
                  <a:gd name="connsiteY56" fmla="*/ 210697 h 925138"/>
                  <a:gd name="connsiteX57" fmla="*/ 2129838 w 3505965"/>
                  <a:gd name="connsiteY57" fmla="*/ 201172 h 925138"/>
                  <a:gd name="connsiteX58" fmla="*/ 1920288 w 3505965"/>
                  <a:gd name="connsiteY58" fmla="*/ 226572 h 925138"/>
                  <a:gd name="connsiteX59" fmla="*/ 1898063 w 3505965"/>
                  <a:gd name="connsiteY59" fmla="*/ 296422 h 925138"/>
                  <a:gd name="connsiteX60" fmla="*/ 1920288 w 3505965"/>
                  <a:gd name="connsiteY60" fmla="*/ 436122 h 925138"/>
                  <a:gd name="connsiteX61" fmla="*/ 1863138 w 3505965"/>
                  <a:gd name="connsiteY61" fmla="*/ 505972 h 925138"/>
                  <a:gd name="connsiteX62" fmla="*/ 1783763 w 3505965"/>
                  <a:gd name="connsiteY62" fmla="*/ 369447 h 925138"/>
                  <a:gd name="connsiteX63" fmla="*/ 1707563 w 3505965"/>
                  <a:gd name="connsiteY63" fmla="*/ 267847 h 925138"/>
                  <a:gd name="connsiteX64" fmla="*/ 1513888 w 3505965"/>
                  <a:gd name="connsiteY64" fmla="*/ 261497 h 925138"/>
                  <a:gd name="connsiteX65" fmla="*/ 1288463 w 3505965"/>
                  <a:gd name="connsiteY65" fmla="*/ 283722 h 925138"/>
                  <a:gd name="connsiteX66" fmla="*/ 1202738 w 3505965"/>
                  <a:gd name="connsiteY66" fmla="*/ 366272 h 925138"/>
                  <a:gd name="connsiteX67" fmla="*/ 1183688 w 3505965"/>
                  <a:gd name="connsiteY67" fmla="*/ 528197 h 925138"/>
                  <a:gd name="connsiteX68" fmla="*/ 1126538 w 3505965"/>
                  <a:gd name="connsiteY68" fmla="*/ 566297 h 925138"/>
                  <a:gd name="connsiteX69" fmla="*/ 1075738 w 3505965"/>
                  <a:gd name="connsiteY69" fmla="*/ 480572 h 925138"/>
                  <a:gd name="connsiteX70" fmla="*/ 1047163 w 3505965"/>
                  <a:gd name="connsiteY70" fmla="*/ 302772 h 925138"/>
                  <a:gd name="connsiteX71" fmla="*/ 948738 w 3505965"/>
                  <a:gd name="connsiteY71" fmla="*/ 213872 h 925138"/>
                  <a:gd name="connsiteX72" fmla="*/ 875713 w 3505965"/>
                  <a:gd name="connsiteY72" fmla="*/ 309122 h 925138"/>
                  <a:gd name="connsiteX73" fmla="*/ 786813 w 3505965"/>
                  <a:gd name="connsiteY73" fmla="*/ 372622 h 925138"/>
                  <a:gd name="connsiteX74" fmla="*/ 751888 w 3505965"/>
                  <a:gd name="connsiteY74" fmla="*/ 328172 h 925138"/>
                  <a:gd name="connsiteX75" fmla="*/ 732838 w 3505965"/>
                  <a:gd name="connsiteY75" fmla="*/ 204347 h 925138"/>
                  <a:gd name="connsiteX76" fmla="*/ 637588 w 3505965"/>
                  <a:gd name="connsiteY76" fmla="*/ 188472 h 925138"/>
                  <a:gd name="connsiteX77" fmla="*/ 485188 w 3505965"/>
                  <a:gd name="connsiteY77" fmla="*/ 274197 h 925138"/>
                  <a:gd name="connsiteX78" fmla="*/ 377238 w 3505965"/>
                  <a:gd name="connsiteY78" fmla="*/ 398022 h 925138"/>
                  <a:gd name="connsiteX79" fmla="*/ 316913 w 3505965"/>
                  <a:gd name="connsiteY79" fmla="*/ 369447 h 925138"/>
                  <a:gd name="connsiteX80" fmla="*/ 329613 w 3505965"/>
                  <a:gd name="connsiteY80" fmla="*/ 245622 h 925138"/>
                  <a:gd name="connsiteX81" fmla="*/ 291513 w 3505965"/>
                  <a:gd name="connsiteY81" fmla="*/ 182122 h 925138"/>
                  <a:gd name="connsiteX82" fmla="*/ 91488 w 3505965"/>
                  <a:gd name="connsiteY82" fmla="*/ 274197 h 925138"/>
                  <a:gd name="connsiteX83" fmla="*/ 5763 w 3505965"/>
                  <a:gd name="connsiteY83" fmla="*/ 391672 h 925138"/>
                  <a:gd name="connsiteX84" fmla="*/ 24813 w 3505965"/>
                  <a:gd name="connsiteY84" fmla="*/ 502797 h 925138"/>
                  <a:gd name="connsiteX85" fmla="*/ 161338 w 3505965"/>
                  <a:gd name="connsiteY85" fmla="*/ 474222 h 925138"/>
                  <a:gd name="connsiteX86" fmla="*/ 174832 w 3505965"/>
                  <a:gd name="connsiteY86" fmla="*/ 554391 h 925138"/>
                  <a:gd name="connsiteX87" fmla="*/ 199438 w 3505965"/>
                  <a:gd name="connsiteY87" fmla="*/ 652022 h 925138"/>
                  <a:gd name="connsiteX88" fmla="*/ 374063 w 3505965"/>
                  <a:gd name="connsiteY88" fmla="*/ 677422 h 925138"/>
                  <a:gd name="connsiteX89" fmla="*/ 488363 w 3505965"/>
                  <a:gd name="connsiteY89" fmla="*/ 534547 h 925138"/>
                  <a:gd name="connsiteX90" fmla="*/ 609013 w 3505965"/>
                  <a:gd name="connsiteY90" fmla="*/ 391672 h 925138"/>
                  <a:gd name="connsiteX91" fmla="*/ 694738 w 3505965"/>
                  <a:gd name="connsiteY91" fmla="*/ 429772 h 925138"/>
                  <a:gd name="connsiteX92" fmla="*/ 640763 w 3505965"/>
                  <a:gd name="connsiteY92" fmla="*/ 563122 h 925138"/>
                  <a:gd name="connsiteX93" fmla="*/ 545513 w 3505965"/>
                  <a:gd name="connsiteY93" fmla="*/ 674247 h 925138"/>
                  <a:gd name="connsiteX94" fmla="*/ 564563 w 3505965"/>
                  <a:gd name="connsiteY94" fmla="*/ 769497 h 925138"/>
                  <a:gd name="connsiteX95" fmla="*/ 720138 w 3505965"/>
                  <a:gd name="connsiteY95" fmla="*/ 788547 h 925138"/>
                  <a:gd name="connsiteX96" fmla="*/ 853488 w 3505965"/>
                  <a:gd name="connsiteY96" fmla="*/ 725047 h 925138"/>
                  <a:gd name="connsiteX97" fmla="*/ 891588 w 3505965"/>
                  <a:gd name="connsiteY97" fmla="*/ 588522 h 925138"/>
                  <a:gd name="connsiteX98" fmla="*/ 958263 w 3505965"/>
                  <a:gd name="connsiteY98" fmla="*/ 547247 h 925138"/>
                  <a:gd name="connsiteX99" fmla="*/ 999538 w 3505965"/>
                  <a:gd name="connsiteY99" fmla="*/ 623447 h 925138"/>
                  <a:gd name="connsiteX100" fmla="*/ 1005888 w 3505965"/>
                  <a:gd name="connsiteY100" fmla="*/ 772672 h 925138"/>
                  <a:gd name="connsiteX101" fmla="*/ 1091613 w 3505965"/>
                  <a:gd name="connsiteY101" fmla="*/ 842522 h 925138"/>
                  <a:gd name="connsiteX102" fmla="*/ 1199563 w 3505965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2203 w 3502980"/>
                  <a:gd name="connsiteY77" fmla="*/ 274197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88528 w 3502980"/>
                  <a:gd name="connsiteY81" fmla="*/ 182122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85378 w 3502980"/>
                  <a:gd name="connsiteY89" fmla="*/ 534547 h 925138"/>
                  <a:gd name="connsiteX90" fmla="*/ 606028 w 3502980"/>
                  <a:gd name="connsiteY90" fmla="*/ 391672 h 925138"/>
                  <a:gd name="connsiteX91" fmla="*/ 691753 w 3502980"/>
                  <a:gd name="connsiteY91" fmla="*/ 429772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1578 w 3502980"/>
                  <a:gd name="connsiteY94" fmla="*/ 769497 h 925138"/>
                  <a:gd name="connsiteX95" fmla="*/ 717153 w 3502980"/>
                  <a:gd name="connsiteY95" fmla="*/ 788547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2203 w 3502980"/>
                  <a:gd name="connsiteY77" fmla="*/ 274197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85378 w 3502980"/>
                  <a:gd name="connsiteY89" fmla="*/ 534547 h 925138"/>
                  <a:gd name="connsiteX90" fmla="*/ 606028 w 3502980"/>
                  <a:gd name="connsiteY90" fmla="*/ 391672 h 925138"/>
                  <a:gd name="connsiteX91" fmla="*/ 691753 w 3502980"/>
                  <a:gd name="connsiteY91" fmla="*/ 429772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1578 w 3502980"/>
                  <a:gd name="connsiteY94" fmla="*/ 769497 h 925138"/>
                  <a:gd name="connsiteX95" fmla="*/ 717153 w 3502980"/>
                  <a:gd name="connsiteY95" fmla="*/ 788547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85378 w 3502980"/>
                  <a:gd name="connsiteY89" fmla="*/ 534547 h 925138"/>
                  <a:gd name="connsiteX90" fmla="*/ 606028 w 3502980"/>
                  <a:gd name="connsiteY90" fmla="*/ 391672 h 925138"/>
                  <a:gd name="connsiteX91" fmla="*/ 691753 w 3502980"/>
                  <a:gd name="connsiteY91" fmla="*/ 429772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1578 w 3502980"/>
                  <a:gd name="connsiteY94" fmla="*/ 769497 h 925138"/>
                  <a:gd name="connsiteX95" fmla="*/ 717153 w 3502980"/>
                  <a:gd name="connsiteY95" fmla="*/ 788547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85378 w 3502980"/>
                  <a:gd name="connsiteY89" fmla="*/ 534547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1578 w 3502980"/>
                  <a:gd name="connsiteY94" fmla="*/ 769497 h 925138"/>
                  <a:gd name="connsiteX95" fmla="*/ 717153 w 3502980"/>
                  <a:gd name="connsiteY95" fmla="*/ 788547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1578 w 3502980"/>
                  <a:gd name="connsiteY94" fmla="*/ 769497 h 925138"/>
                  <a:gd name="connsiteX95" fmla="*/ 717153 w 3502980"/>
                  <a:gd name="connsiteY95" fmla="*/ 788547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7153 w 3502980"/>
                  <a:gd name="connsiteY95" fmla="*/ 788547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23447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196578 w 3502980"/>
                  <a:gd name="connsiteY0" fmla="*/ 855222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196578 w 3502980"/>
                  <a:gd name="connsiteY102" fmla="*/ 855222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25178 w 3502980"/>
                  <a:gd name="connsiteY2" fmla="*/ 782197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34603 w 3502980"/>
                  <a:gd name="connsiteY76" fmla="*/ 188472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9853 w 3502980"/>
                  <a:gd name="connsiteY75" fmla="*/ 204347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83828 w 3502980"/>
                  <a:gd name="connsiteY73" fmla="*/ 372622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72728 w 3502980"/>
                  <a:gd name="connsiteY72" fmla="*/ 309122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13872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44178 w 3502980"/>
                  <a:gd name="connsiteY70" fmla="*/ 302772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23553 w 3502980"/>
                  <a:gd name="connsiteY68" fmla="*/ 566297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80703 w 3502980"/>
                  <a:gd name="connsiteY67" fmla="*/ 528197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3603 w 3502980"/>
                  <a:gd name="connsiteY5" fmla="*/ 420247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25278 w 3502980"/>
                  <a:gd name="connsiteY14" fmla="*/ 505972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55478 w 3502980"/>
                  <a:gd name="connsiteY17" fmla="*/ 804422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7978 w 3502980"/>
                  <a:gd name="connsiteY12" fmla="*/ 677422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3216 w 3502980"/>
                  <a:gd name="connsiteY12" fmla="*/ 675041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505972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3216 w 3502980"/>
                  <a:gd name="connsiteY12" fmla="*/ 675041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399903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498828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3216 w 3502980"/>
                  <a:gd name="connsiteY12" fmla="*/ 675041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2653 w 3502980"/>
                  <a:gd name="connsiteY48" fmla="*/ 232922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411810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498828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3216 w 3502980"/>
                  <a:gd name="connsiteY12" fmla="*/ 675041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66678 w 3502980"/>
                  <a:gd name="connsiteY40" fmla="*/ 217047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7415 w 3502980"/>
                  <a:gd name="connsiteY48" fmla="*/ 225778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411810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498828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3216 w 3502980"/>
                  <a:gd name="connsiteY12" fmla="*/ 675041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52390 w 3502980"/>
                  <a:gd name="connsiteY40" fmla="*/ 209904 h 925138"/>
                  <a:gd name="connsiteX41" fmla="*/ 3225403 w 3502980"/>
                  <a:gd name="connsiteY41" fmla="*/ 258322 h 925138"/>
                  <a:gd name="connsiteX42" fmla="*/ 3139678 w 3502980"/>
                  <a:gd name="connsiteY42" fmla="*/ 226572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7415 w 3502980"/>
                  <a:gd name="connsiteY48" fmla="*/ 225778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411810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498828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502980"/>
                  <a:gd name="connsiteY0" fmla="*/ 862366 h 925138"/>
                  <a:gd name="connsiteX1" fmla="*/ 1368028 w 3502980"/>
                  <a:gd name="connsiteY1" fmla="*/ 845697 h 925138"/>
                  <a:gd name="connsiteX2" fmla="*/ 1418035 w 3502980"/>
                  <a:gd name="connsiteY2" fmla="*/ 779816 h 925138"/>
                  <a:gd name="connsiteX3" fmla="*/ 1418828 w 3502980"/>
                  <a:gd name="connsiteY3" fmla="*/ 585347 h 925138"/>
                  <a:gd name="connsiteX4" fmla="*/ 1456928 w 3502980"/>
                  <a:gd name="connsiteY4" fmla="*/ 451997 h 925138"/>
                  <a:gd name="connsiteX5" fmla="*/ 1528365 w 3502980"/>
                  <a:gd name="connsiteY5" fmla="*/ 429772 h 925138"/>
                  <a:gd name="connsiteX6" fmla="*/ 1596628 w 3502980"/>
                  <a:gd name="connsiteY6" fmla="*/ 515497 h 925138"/>
                  <a:gd name="connsiteX7" fmla="*/ 1647428 w 3502980"/>
                  <a:gd name="connsiteY7" fmla="*/ 782197 h 925138"/>
                  <a:gd name="connsiteX8" fmla="*/ 1780778 w 3502980"/>
                  <a:gd name="connsiteY8" fmla="*/ 890147 h 925138"/>
                  <a:gd name="connsiteX9" fmla="*/ 2034778 w 3502980"/>
                  <a:gd name="connsiteY9" fmla="*/ 925072 h 925138"/>
                  <a:gd name="connsiteX10" fmla="*/ 2228453 w 3502980"/>
                  <a:gd name="connsiteY10" fmla="*/ 896497 h 925138"/>
                  <a:gd name="connsiteX11" fmla="*/ 2323703 w 3502980"/>
                  <a:gd name="connsiteY11" fmla="*/ 817122 h 925138"/>
                  <a:gd name="connsiteX12" fmla="*/ 2233216 w 3502980"/>
                  <a:gd name="connsiteY12" fmla="*/ 675041 h 925138"/>
                  <a:gd name="connsiteX13" fmla="*/ 2171303 w 3502980"/>
                  <a:gd name="connsiteY13" fmla="*/ 559947 h 925138"/>
                  <a:gd name="connsiteX14" fmla="*/ 2249090 w 3502980"/>
                  <a:gd name="connsiteY14" fmla="*/ 510735 h 925138"/>
                  <a:gd name="connsiteX15" fmla="*/ 2358628 w 3502980"/>
                  <a:gd name="connsiteY15" fmla="*/ 582172 h 925138"/>
                  <a:gd name="connsiteX16" fmla="*/ 2460228 w 3502980"/>
                  <a:gd name="connsiteY16" fmla="*/ 725047 h 925138"/>
                  <a:gd name="connsiteX17" fmla="*/ 2572147 w 3502980"/>
                  <a:gd name="connsiteY17" fmla="*/ 802041 h 925138"/>
                  <a:gd name="connsiteX18" fmla="*/ 2723753 w 3502980"/>
                  <a:gd name="connsiteY18" fmla="*/ 779022 h 925138"/>
                  <a:gd name="connsiteX19" fmla="*/ 2784078 w 3502980"/>
                  <a:gd name="connsiteY19" fmla="*/ 671072 h 925138"/>
                  <a:gd name="connsiteX20" fmla="*/ 2742803 w 3502980"/>
                  <a:gd name="connsiteY20" fmla="*/ 559947 h 925138"/>
                  <a:gd name="connsiteX21" fmla="*/ 2625328 w 3502980"/>
                  <a:gd name="connsiteY21" fmla="*/ 458347 h 925138"/>
                  <a:gd name="connsiteX22" fmla="*/ 2568178 w 3502980"/>
                  <a:gd name="connsiteY22" fmla="*/ 356747 h 925138"/>
                  <a:gd name="connsiteX23" fmla="*/ 2577703 w 3502980"/>
                  <a:gd name="connsiteY23" fmla="*/ 312297 h 925138"/>
                  <a:gd name="connsiteX24" fmla="*/ 2733278 w 3502980"/>
                  <a:gd name="connsiteY24" fmla="*/ 398022 h 925138"/>
                  <a:gd name="connsiteX25" fmla="*/ 2850753 w 3502980"/>
                  <a:gd name="connsiteY25" fmla="*/ 556772 h 925138"/>
                  <a:gd name="connsiteX26" fmla="*/ 2955528 w 3502980"/>
                  <a:gd name="connsiteY26" fmla="*/ 696472 h 925138"/>
                  <a:gd name="connsiteX27" fmla="*/ 3079353 w 3502980"/>
                  <a:gd name="connsiteY27" fmla="*/ 683772 h 925138"/>
                  <a:gd name="connsiteX28" fmla="*/ 3225403 w 3502980"/>
                  <a:gd name="connsiteY28" fmla="*/ 588522 h 925138"/>
                  <a:gd name="connsiteX29" fmla="*/ 3231753 w 3502980"/>
                  <a:gd name="connsiteY29" fmla="*/ 515497 h 925138"/>
                  <a:gd name="connsiteX30" fmla="*/ 3114278 w 3502980"/>
                  <a:gd name="connsiteY30" fmla="*/ 436122 h 925138"/>
                  <a:gd name="connsiteX31" fmla="*/ 3092053 w 3502980"/>
                  <a:gd name="connsiteY31" fmla="*/ 369447 h 925138"/>
                  <a:gd name="connsiteX32" fmla="*/ 3200003 w 3502980"/>
                  <a:gd name="connsiteY32" fmla="*/ 356747 h 925138"/>
                  <a:gd name="connsiteX33" fmla="*/ 3320653 w 3502980"/>
                  <a:gd name="connsiteY33" fmla="*/ 413897 h 925138"/>
                  <a:gd name="connsiteX34" fmla="*/ 3438128 w 3502980"/>
                  <a:gd name="connsiteY34" fmla="*/ 398022 h 925138"/>
                  <a:gd name="connsiteX35" fmla="*/ 3501628 w 3502980"/>
                  <a:gd name="connsiteY35" fmla="*/ 280547 h 925138"/>
                  <a:gd name="connsiteX36" fmla="*/ 3380978 w 3502980"/>
                  <a:gd name="connsiteY36" fmla="*/ 74172 h 925138"/>
                  <a:gd name="connsiteX37" fmla="*/ 3266678 w 3502980"/>
                  <a:gd name="connsiteY37" fmla="*/ 1147 h 925138"/>
                  <a:gd name="connsiteX38" fmla="*/ 3203178 w 3502980"/>
                  <a:gd name="connsiteY38" fmla="*/ 36072 h 925138"/>
                  <a:gd name="connsiteX39" fmla="*/ 3203178 w 3502980"/>
                  <a:gd name="connsiteY39" fmla="*/ 121797 h 925138"/>
                  <a:gd name="connsiteX40" fmla="*/ 3252390 w 3502980"/>
                  <a:gd name="connsiteY40" fmla="*/ 209904 h 925138"/>
                  <a:gd name="connsiteX41" fmla="*/ 3225403 w 3502980"/>
                  <a:gd name="connsiteY41" fmla="*/ 258322 h 925138"/>
                  <a:gd name="connsiteX42" fmla="*/ 3149203 w 3502980"/>
                  <a:gd name="connsiteY42" fmla="*/ 219428 h 925138"/>
                  <a:gd name="connsiteX43" fmla="*/ 3012678 w 3502980"/>
                  <a:gd name="connsiteY43" fmla="*/ 102747 h 925138"/>
                  <a:gd name="connsiteX44" fmla="*/ 2907903 w 3502980"/>
                  <a:gd name="connsiteY44" fmla="*/ 83697 h 925138"/>
                  <a:gd name="connsiteX45" fmla="*/ 2901553 w 3502980"/>
                  <a:gd name="connsiteY45" fmla="*/ 147197 h 925138"/>
                  <a:gd name="connsiteX46" fmla="*/ 2949178 w 3502980"/>
                  <a:gd name="connsiteY46" fmla="*/ 236097 h 925138"/>
                  <a:gd name="connsiteX47" fmla="*/ 2907903 w 3502980"/>
                  <a:gd name="connsiteY47" fmla="*/ 290072 h 925138"/>
                  <a:gd name="connsiteX48" fmla="*/ 2817415 w 3502980"/>
                  <a:gd name="connsiteY48" fmla="*/ 225778 h 925138"/>
                  <a:gd name="connsiteX49" fmla="*/ 2707878 w 3502980"/>
                  <a:gd name="connsiteY49" fmla="*/ 140847 h 925138"/>
                  <a:gd name="connsiteX50" fmla="*/ 2533253 w 3502980"/>
                  <a:gd name="connsiteY50" fmla="*/ 166247 h 925138"/>
                  <a:gd name="connsiteX51" fmla="*/ 2411810 w 3502980"/>
                  <a:gd name="connsiteY51" fmla="*/ 217047 h 925138"/>
                  <a:gd name="connsiteX52" fmla="*/ 2415778 w 3502980"/>
                  <a:gd name="connsiteY52" fmla="*/ 328172 h 925138"/>
                  <a:gd name="connsiteX53" fmla="*/ 2393553 w 3502980"/>
                  <a:gd name="connsiteY53" fmla="*/ 426597 h 925138"/>
                  <a:gd name="connsiteX54" fmla="*/ 2336403 w 3502980"/>
                  <a:gd name="connsiteY54" fmla="*/ 429772 h 925138"/>
                  <a:gd name="connsiteX55" fmla="*/ 2291953 w 3502980"/>
                  <a:gd name="connsiteY55" fmla="*/ 324997 h 925138"/>
                  <a:gd name="connsiteX56" fmla="*/ 2228453 w 3502980"/>
                  <a:gd name="connsiteY56" fmla="*/ 210697 h 925138"/>
                  <a:gd name="connsiteX57" fmla="*/ 2126853 w 3502980"/>
                  <a:gd name="connsiteY57" fmla="*/ 201172 h 925138"/>
                  <a:gd name="connsiteX58" fmla="*/ 1917303 w 3502980"/>
                  <a:gd name="connsiteY58" fmla="*/ 226572 h 925138"/>
                  <a:gd name="connsiteX59" fmla="*/ 1895078 w 3502980"/>
                  <a:gd name="connsiteY59" fmla="*/ 296422 h 925138"/>
                  <a:gd name="connsiteX60" fmla="*/ 1917303 w 3502980"/>
                  <a:gd name="connsiteY60" fmla="*/ 436122 h 925138"/>
                  <a:gd name="connsiteX61" fmla="*/ 1860153 w 3502980"/>
                  <a:gd name="connsiteY61" fmla="*/ 498828 h 925138"/>
                  <a:gd name="connsiteX62" fmla="*/ 1780778 w 3502980"/>
                  <a:gd name="connsiteY62" fmla="*/ 369447 h 925138"/>
                  <a:gd name="connsiteX63" fmla="*/ 1704578 w 3502980"/>
                  <a:gd name="connsiteY63" fmla="*/ 267847 h 925138"/>
                  <a:gd name="connsiteX64" fmla="*/ 1510903 w 3502980"/>
                  <a:gd name="connsiteY64" fmla="*/ 261497 h 925138"/>
                  <a:gd name="connsiteX65" fmla="*/ 1285478 w 3502980"/>
                  <a:gd name="connsiteY65" fmla="*/ 283722 h 925138"/>
                  <a:gd name="connsiteX66" fmla="*/ 1199753 w 3502980"/>
                  <a:gd name="connsiteY66" fmla="*/ 366272 h 925138"/>
                  <a:gd name="connsiteX67" fmla="*/ 1173559 w 3502980"/>
                  <a:gd name="connsiteY67" fmla="*/ 521053 h 925138"/>
                  <a:gd name="connsiteX68" fmla="*/ 1109265 w 3502980"/>
                  <a:gd name="connsiteY68" fmla="*/ 561535 h 925138"/>
                  <a:gd name="connsiteX69" fmla="*/ 1072753 w 3502980"/>
                  <a:gd name="connsiteY69" fmla="*/ 480572 h 925138"/>
                  <a:gd name="connsiteX70" fmla="*/ 1029891 w 3502980"/>
                  <a:gd name="connsiteY70" fmla="*/ 309916 h 925138"/>
                  <a:gd name="connsiteX71" fmla="*/ 945753 w 3502980"/>
                  <a:gd name="connsiteY71" fmla="*/ 221015 h 925138"/>
                  <a:gd name="connsiteX72" fmla="*/ 863203 w 3502980"/>
                  <a:gd name="connsiteY72" fmla="*/ 304360 h 925138"/>
                  <a:gd name="connsiteX73" fmla="*/ 776684 w 3502980"/>
                  <a:gd name="connsiteY73" fmla="*/ 375003 h 925138"/>
                  <a:gd name="connsiteX74" fmla="*/ 748903 w 3502980"/>
                  <a:gd name="connsiteY74" fmla="*/ 328172 h 925138"/>
                  <a:gd name="connsiteX75" fmla="*/ 725090 w 3502980"/>
                  <a:gd name="connsiteY75" fmla="*/ 209110 h 925138"/>
                  <a:gd name="connsiteX76" fmla="*/ 613172 w 3502980"/>
                  <a:gd name="connsiteY76" fmla="*/ 193234 h 925138"/>
                  <a:gd name="connsiteX77" fmla="*/ 484585 w 3502980"/>
                  <a:gd name="connsiteY77" fmla="*/ 283722 h 925138"/>
                  <a:gd name="connsiteX78" fmla="*/ 374253 w 3502980"/>
                  <a:gd name="connsiteY78" fmla="*/ 398022 h 925138"/>
                  <a:gd name="connsiteX79" fmla="*/ 313928 w 3502980"/>
                  <a:gd name="connsiteY79" fmla="*/ 369447 h 925138"/>
                  <a:gd name="connsiteX80" fmla="*/ 326628 w 3502980"/>
                  <a:gd name="connsiteY80" fmla="*/ 245622 h 925138"/>
                  <a:gd name="connsiteX81" fmla="*/ 269478 w 3502980"/>
                  <a:gd name="connsiteY81" fmla="*/ 191647 h 925138"/>
                  <a:gd name="connsiteX82" fmla="*/ 88503 w 3502980"/>
                  <a:gd name="connsiteY82" fmla="*/ 274197 h 925138"/>
                  <a:gd name="connsiteX83" fmla="*/ 2778 w 3502980"/>
                  <a:gd name="connsiteY83" fmla="*/ 391672 h 925138"/>
                  <a:gd name="connsiteX84" fmla="*/ 33734 w 3502980"/>
                  <a:gd name="connsiteY84" fmla="*/ 495654 h 925138"/>
                  <a:gd name="connsiteX85" fmla="*/ 158353 w 3502980"/>
                  <a:gd name="connsiteY85" fmla="*/ 474222 h 925138"/>
                  <a:gd name="connsiteX86" fmla="*/ 171847 w 3502980"/>
                  <a:gd name="connsiteY86" fmla="*/ 554391 h 925138"/>
                  <a:gd name="connsiteX87" fmla="*/ 196453 w 3502980"/>
                  <a:gd name="connsiteY87" fmla="*/ 652022 h 925138"/>
                  <a:gd name="connsiteX88" fmla="*/ 371078 w 3502980"/>
                  <a:gd name="connsiteY88" fmla="*/ 677422 h 925138"/>
                  <a:gd name="connsiteX89" fmla="*/ 492522 w 3502980"/>
                  <a:gd name="connsiteY89" fmla="*/ 513116 h 925138"/>
                  <a:gd name="connsiteX90" fmla="*/ 606028 w 3502980"/>
                  <a:gd name="connsiteY90" fmla="*/ 391672 h 925138"/>
                  <a:gd name="connsiteX91" fmla="*/ 677466 w 3502980"/>
                  <a:gd name="connsiteY91" fmla="*/ 444059 h 925138"/>
                  <a:gd name="connsiteX92" fmla="*/ 637778 w 3502980"/>
                  <a:gd name="connsiteY92" fmla="*/ 563122 h 925138"/>
                  <a:gd name="connsiteX93" fmla="*/ 542528 w 3502980"/>
                  <a:gd name="connsiteY93" fmla="*/ 674247 h 925138"/>
                  <a:gd name="connsiteX94" fmla="*/ 568721 w 3502980"/>
                  <a:gd name="connsiteY94" fmla="*/ 764735 h 925138"/>
                  <a:gd name="connsiteX95" fmla="*/ 719534 w 3502980"/>
                  <a:gd name="connsiteY95" fmla="*/ 779022 h 925138"/>
                  <a:gd name="connsiteX96" fmla="*/ 850503 w 3502980"/>
                  <a:gd name="connsiteY96" fmla="*/ 725047 h 925138"/>
                  <a:gd name="connsiteX97" fmla="*/ 888603 w 3502980"/>
                  <a:gd name="connsiteY97" fmla="*/ 588522 h 925138"/>
                  <a:gd name="connsiteX98" fmla="*/ 955278 w 3502980"/>
                  <a:gd name="connsiteY98" fmla="*/ 547247 h 925138"/>
                  <a:gd name="connsiteX99" fmla="*/ 996553 w 3502980"/>
                  <a:gd name="connsiteY99" fmla="*/ 613922 h 925138"/>
                  <a:gd name="connsiteX100" fmla="*/ 1002903 w 3502980"/>
                  <a:gd name="connsiteY100" fmla="*/ 772672 h 925138"/>
                  <a:gd name="connsiteX101" fmla="*/ 1088628 w 3502980"/>
                  <a:gd name="connsiteY101" fmla="*/ 842522 h 925138"/>
                  <a:gd name="connsiteX102" fmla="*/ 1208485 w 3502980"/>
                  <a:gd name="connsiteY102" fmla="*/ 862366 h 925138"/>
                  <a:gd name="connsiteX0" fmla="*/ 1208485 w 3493702"/>
                  <a:gd name="connsiteY0" fmla="*/ 862366 h 925138"/>
                  <a:gd name="connsiteX1" fmla="*/ 1368028 w 3493702"/>
                  <a:gd name="connsiteY1" fmla="*/ 845697 h 925138"/>
                  <a:gd name="connsiteX2" fmla="*/ 1418035 w 3493702"/>
                  <a:gd name="connsiteY2" fmla="*/ 779816 h 925138"/>
                  <a:gd name="connsiteX3" fmla="*/ 1418828 w 3493702"/>
                  <a:gd name="connsiteY3" fmla="*/ 585347 h 925138"/>
                  <a:gd name="connsiteX4" fmla="*/ 1456928 w 3493702"/>
                  <a:gd name="connsiteY4" fmla="*/ 451997 h 925138"/>
                  <a:gd name="connsiteX5" fmla="*/ 1528365 w 3493702"/>
                  <a:gd name="connsiteY5" fmla="*/ 429772 h 925138"/>
                  <a:gd name="connsiteX6" fmla="*/ 1596628 w 3493702"/>
                  <a:gd name="connsiteY6" fmla="*/ 515497 h 925138"/>
                  <a:gd name="connsiteX7" fmla="*/ 1647428 w 3493702"/>
                  <a:gd name="connsiteY7" fmla="*/ 782197 h 925138"/>
                  <a:gd name="connsiteX8" fmla="*/ 1780778 w 3493702"/>
                  <a:gd name="connsiteY8" fmla="*/ 890147 h 925138"/>
                  <a:gd name="connsiteX9" fmla="*/ 2034778 w 3493702"/>
                  <a:gd name="connsiteY9" fmla="*/ 925072 h 925138"/>
                  <a:gd name="connsiteX10" fmla="*/ 2228453 w 3493702"/>
                  <a:gd name="connsiteY10" fmla="*/ 896497 h 925138"/>
                  <a:gd name="connsiteX11" fmla="*/ 2323703 w 3493702"/>
                  <a:gd name="connsiteY11" fmla="*/ 817122 h 925138"/>
                  <a:gd name="connsiteX12" fmla="*/ 2233216 w 3493702"/>
                  <a:gd name="connsiteY12" fmla="*/ 675041 h 925138"/>
                  <a:gd name="connsiteX13" fmla="*/ 2171303 w 3493702"/>
                  <a:gd name="connsiteY13" fmla="*/ 559947 h 925138"/>
                  <a:gd name="connsiteX14" fmla="*/ 2249090 w 3493702"/>
                  <a:gd name="connsiteY14" fmla="*/ 510735 h 925138"/>
                  <a:gd name="connsiteX15" fmla="*/ 2358628 w 3493702"/>
                  <a:gd name="connsiteY15" fmla="*/ 582172 h 925138"/>
                  <a:gd name="connsiteX16" fmla="*/ 2460228 w 3493702"/>
                  <a:gd name="connsiteY16" fmla="*/ 725047 h 925138"/>
                  <a:gd name="connsiteX17" fmla="*/ 2572147 w 3493702"/>
                  <a:gd name="connsiteY17" fmla="*/ 802041 h 925138"/>
                  <a:gd name="connsiteX18" fmla="*/ 2723753 w 3493702"/>
                  <a:gd name="connsiteY18" fmla="*/ 779022 h 925138"/>
                  <a:gd name="connsiteX19" fmla="*/ 2784078 w 3493702"/>
                  <a:gd name="connsiteY19" fmla="*/ 671072 h 925138"/>
                  <a:gd name="connsiteX20" fmla="*/ 2742803 w 3493702"/>
                  <a:gd name="connsiteY20" fmla="*/ 559947 h 925138"/>
                  <a:gd name="connsiteX21" fmla="*/ 2625328 w 3493702"/>
                  <a:gd name="connsiteY21" fmla="*/ 458347 h 925138"/>
                  <a:gd name="connsiteX22" fmla="*/ 2568178 w 3493702"/>
                  <a:gd name="connsiteY22" fmla="*/ 356747 h 925138"/>
                  <a:gd name="connsiteX23" fmla="*/ 2577703 w 3493702"/>
                  <a:gd name="connsiteY23" fmla="*/ 312297 h 925138"/>
                  <a:gd name="connsiteX24" fmla="*/ 2733278 w 3493702"/>
                  <a:gd name="connsiteY24" fmla="*/ 398022 h 925138"/>
                  <a:gd name="connsiteX25" fmla="*/ 2850753 w 3493702"/>
                  <a:gd name="connsiteY25" fmla="*/ 556772 h 925138"/>
                  <a:gd name="connsiteX26" fmla="*/ 2955528 w 3493702"/>
                  <a:gd name="connsiteY26" fmla="*/ 696472 h 925138"/>
                  <a:gd name="connsiteX27" fmla="*/ 3079353 w 3493702"/>
                  <a:gd name="connsiteY27" fmla="*/ 683772 h 925138"/>
                  <a:gd name="connsiteX28" fmla="*/ 3225403 w 3493702"/>
                  <a:gd name="connsiteY28" fmla="*/ 588522 h 925138"/>
                  <a:gd name="connsiteX29" fmla="*/ 3231753 w 3493702"/>
                  <a:gd name="connsiteY29" fmla="*/ 515497 h 925138"/>
                  <a:gd name="connsiteX30" fmla="*/ 3114278 w 3493702"/>
                  <a:gd name="connsiteY30" fmla="*/ 436122 h 925138"/>
                  <a:gd name="connsiteX31" fmla="*/ 3092053 w 3493702"/>
                  <a:gd name="connsiteY31" fmla="*/ 369447 h 925138"/>
                  <a:gd name="connsiteX32" fmla="*/ 3200003 w 3493702"/>
                  <a:gd name="connsiteY32" fmla="*/ 356747 h 925138"/>
                  <a:gd name="connsiteX33" fmla="*/ 3320653 w 3493702"/>
                  <a:gd name="connsiteY33" fmla="*/ 413897 h 925138"/>
                  <a:gd name="connsiteX34" fmla="*/ 3438128 w 3493702"/>
                  <a:gd name="connsiteY34" fmla="*/ 398022 h 925138"/>
                  <a:gd name="connsiteX35" fmla="*/ 3492103 w 3493702"/>
                  <a:gd name="connsiteY35" fmla="*/ 278166 h 925138"/>
                  <a:gd name="connsiteX36" fmla="*/ 3380978 w 3493702"/>
                  <a:gd name="connsiteY36" fmla="*/ 74172 h 925138"/>
                  <a:gd name="connsiteX37" fmla="*/ 3266678 w 3493702"/>
                  <a:gd name="connsiteY37" fmla="*/ 1147 h 925138"/>
                  <a:gd name="connsiteX38" fmla="*/ 3203178 w 3493702"/>
                  <a:gd name="connsiteY38" fmla="*/ 36072 h 925138"/>
                  <a:gd name="connsiteX39" fmla="*/ 3203178 w 3493702"/>
                  <a:gd name="connsiteY39" fmla="*/ 121797 h 925138"/>
                  <a:gd name="connsiteX40" fmla="*/ 3252390 w 3493702"/>
                  <a:gd name="connsiteY40" fmla="*/ 209904 h 925138"/>
                  <a:gd name="connsiteX41" fmla="*/ 3225403 w 3493702"/>
                  <a:gd name="connsiteY41" fmla="*/ 258322 h 925138"/>
                  <a:gd name="connsiteX42" fmla="*/ 3149203 w 3493702"/>
                  <a:gd name="connsiteY42" fmla="*/ 219428 h 925138"/>
                  <a:gd name="connsiteX43" fmla="*/ 3012678 w 3493702"/>
                  <a:gd name="connsiteY43" fmla="*/ 102747 h 925138"/>
                  <a:gd name="connsiteX44" fmla="*/ 2907903 w 3493702"/>
                  <a:gd name="connsiteY44" fmla="*/ 83697 h 925138"/>
                  <a:gd name="connsiteX45" fmla="*/ 2901553 w 3493702"/>
                  <a:gd name="connsiteY45" fmla="*/ 147197 h 925138"/>
                  <a:gd name="connsiteX46" fmla="*/ 2949178 w 3493702"/>
                  <a:gd name="connsiteY46" fmla="*/ 236097 h 925138"/>
                  <a:gd name="connsiteX47" fmla="*/ 2907903 w 3493702"/>
                  <a:gd name="connsiteY47" fmla="*/ 290072 h 925138"/>
                  <a:gd name="connsiteX48" fmla="*/ 2817415 w 3493702"/>
                  <a:gd name="connsiteY48" fmla="*/ 225778 h 925138"/>
                  <a:gd name="connsiteX49" fmla="*/ 2707878 w 3493702"/>
                  <a:gd name="connsiteY49" fmla="*/ 140847 h 925138"/>
                  <a:gd name="connsiteX50" fmla="*/ 2533253 w 3493702"/>
                  <a:gd name="connsiteY50" fmla="*/ 166247 h 925138"/>
                  <a:gd name="connsiteX51" fmla="*/ 2411810 w 3493702"/>
                  <a:gd name="connsiteY51" fmla="*/ 217047 h 925138"/>
                  <a:gd name="connsiteX52" fmla="*/ 2415778 w 3493702"/>
                  <a:gd name="connsiteY52" fmla="*/ 328172 h 925138"/>
                  <a:gd name="connsiteX53" fmla="*/ 2393553 w 3493702"/>
                  <a:gd name="connsiteY53" fmla="*/ 426597 h 925138"/>
                  <a:gd name="connsiteX54" fmla="*/ 2336403 w 3493702"/>
                  <a:gd name="connsiteY54" fmla="*/ 429772 h 925138"/>
                  <a:gd name="connsiteX55" fmla="*/ 2291953 w 3493702"/>
                  <a:gd name="connsiteY55" fmla="*/ 324997 h 925138"/>
                  <a:gd name="connsiteX56" fmla="*/ 2228453 w 3493702"/>
                  <a:gd name="connsiteY56" fmla="*/ 210697 h 925138"/>
                  <a:gd name="connsiteX57" fmla="*/ 2126853 w 3493702"/>
                  <a:gd name="connsiteY57" fmla="*/ 201172 h 925138"/>
                  <a:gd name="connsiteX58" fmla="*/ 1917303 w 3493702"/>
                  <a:gd name="connsiteY58" fmla="*/ 226572 h 925138"/>
                  <a:gd name="connsiteX59" fmla="*/ 1895078 w 3493702"/>
                  <a:gd name="connsiteY59" fmla="*/ 296422 h 925138"/>
                  <a:gd name="connsiteX60" fmla="*/ 1917303 w 3493702"/>
                  <a:gd name="connsiteY60" fmla="*/ 436122 h 925138"/>
                  <a:gd name="connsiteX61" fmla="*/ 1860153 w 3493702"/>
                  <a:gd name="connsiteY61" fmla="*/ 498828 h 925138"/>
                  <a:gd name="connsiteX62" fmla="*/ 1780778 w 3493702"/>
                  <a:gd name="connsiteY62" fmla="*/ 369447 h 925138"/>
                  <a:gd name="connsiteX63" fmla="*/ 1704578 w 3493702"/>
                  <a:gd name="connsiteY63" fmla="*/ 267847 h 925138"/>
                  <a:gd name="connsiteX64" fmla="*/ 1510903 w 3493702"/>
                  <a:gd name="connsiteY64" fmla="*/ 261497 h 925138"/>
                  <a:gd name="connsiteX65" fmla="*/ 1285478 w 3493702"/>
                  <a:gd name="connsiteY65" fmla="*/ 283722 h 925138"/>
                  <a:gd name="connsiteX66" fmla="*/ 1199753 w 3493702"/>
                  <a:gd name="connsiteY66" fmla="*/ 366272 h 925138"/>
                  <a:gd name="connsiteX67" fmla="*/ 1173559 w 3493702"/>
                  <a:gd name="connsiteY67" fmla="*/ 521053 h 925138"/>
                  <a:gd name="connsiteX68" fmla="*/ 1109265 w 3493702"/>
                  <a:gd name="connsiteY68" fmla="*/ 561535 h 925138"/>
                  <a:gd name="connsiteX69" fmla="*/ 1072753 w 3493702"/>
                  <a:gd name="connsiteY69" fmla="*/ 480572 h 925138"/>
                  <a:gd name="connsiteX70" fmla="*/ 1029891 w 3493702"/>
                  <a:gd name="connsiteY70" fmla="*/ 309916 h 925138"/>
                  <a:gd name="connsiteX71" fmla="*/ 945753 w 3493702"/>
                  <a:gd name="connsiteY71" fmla="*/ 221015 h 925138"/>
                  <a:gd name="connsiteX72" fmla="*/ 863203 w 3493702"/>
                  <a:gd name="connsiteY72" fmla="*/ 304360 h 925138"/>
                  <a:gd name="connsiteX73" fmla="*/ 776684 w 3493702"/>
                  <a:gd name="connsiteY73" fmla="*/ 375003 h 925138"/>
                  <a:gd name="connsiteX74" fmla="*/ 748903 w 3493702"/>
                  <a:gd name="connsiteY74" fmla="*/ 328172 h 925138"/>
                  <a:gd name="connsiteX75" fmla="*/ 725090 w 3493702"/>
                  <a:gd name="connsiteY75" fmla="*/ 209110 h 925138"/>
                  <a:gd name="connsiteX76" fmla="*/ 613172 w 3493702"/>
                  <a:gd name="connsiteY76" fmla="*/ 193234 h 925138"/>
                  <a:gd name="connsiteX77" fmla="*/ 484585 w 3493702"/>
                  <a:gd name="connsiteY77" fmla="*/ 283722 h 925138"/>
                  <a:gd name="connsiteX78" fmla="*/ 374253 w 3493702"/>
                  <a:gd name="connsiteY78" fmla="*/ 398022 h 925138"/>
                  <a:gd name="connsiteX79" fmla="*/ 313928 w 3493702"/>
                  <a:gd name="connsiteY79" fmla="*/ 369447 h 925138"/>
                  <a:gd name="connsiteX80" fmla="*/ 326628 w 3493702"/>
                  <a:gd name="connsiteY80" fmla="*/ 245622 h 925138"/>
                  <a:gd name="connsiteX81" fmla="*/ 269478 w 3493702"/>
                  <a:gd name="connsiteY81" fmla="*/ 191647 h 925138"/>
                  <a:gd name="connsiteX82" fmla="*/ 88503 w 3493702"/>
                  <a:gd name="connsiteY82" fmla="*/ 274197 h 925138"/>
                  <a:gd name="connsiteX83" fmla="*/ 2778 w 3493702"/>
                  <a:gd name="connsiteY83" fmla="*/ 391672 h 925138"/>
                  <a:gd name="connsiteX84" fmla="*/ 33734 w 3493702"/>
                  <a:gd name="connsiteY84" fmla="*/ 495654 h 925138"/>
                  <a:gd name="connsiteX85" fmla="*/ 158353 w 3493702"/>
                  <a:gd name="connsiteY85" fmla="*/ 474222 h 925138"/>
                  <a:gd name="connsiteX86" fmla="*/ 171847 w 3493702"/>
                  <a:gd name="connsiteY86" fmla="*/ 554391 h 925138"/>
                  <a:gd name="connsiteX87" fmla="*/ 196453 w 3493702"/>
                  <a:gd name="connsiteY87" fmla="*/ 652022 h 925138"/>
                  <a:gd name="connsiteX88" fmla="*/ 371078 w 3493702"/>
                  <a:gd name="connsiteY88" fmla="*/ 677422 h 925138"/>
                  <a:gd name="connsiteX89" fmla="*/ 492522 w 3493702"/>
                  <a:gd name="connsiteY89" fmla="*/ 513116 h 925138"/>
                  <a:gd name="connsiteX90" fmla="*/ 606028 w 3493702"/>
                  <a:gd name="connsiteY90" fmla="*/ 391672 h 925138"/>
                  <a:gd name="connsiteX91" fmla="*/ 677466 w 3493702"/>
                  <a:gd name="connsiteY91" fmla="*/ 444059 h 925138"/>
                  <a:gd name="connsiteX92" fmla="*/ 637778 w 3493702"/>
                  <a:gd name="connsiteY92" fmla="*/ 563122 h 925138"/>
                  <a:gd name="connsiteX93" fmla="*/ 542528 w 3493702"/>
                  <a:gd name="connsiteY93" fmla="*/ 674247 h 925138"/>
                  <a:gd name="connsiteX94" fmla="*/ 568721 w 3493702"/>
                  <a:gd name="connsiteY94" fmla="*/ 764735 h 925138"/>
                  <a:gd name="connsiteX95" fmla="*/ 719534 w 3493702"/>
                  <a:gd name="connsiteY95" fmla="*/ 779022 h 925138"/>
                  <a:gd name="connsiteX96" fmla="*/ 850503 w 3493702"/>
                  <a:gd name="connsiteY96" fmla="*/ 725047 h 925138"/>
                  <a:gd name="connsiteX97" fmla="*/ 888603 w 3493702"/>
                  <a:gd name="connsiteY97" fmla="*/ 588522 h 925138"/>
                  <a:gd name="connsiteX98" fmla="*/ 955278 w 3493702"/>
                  <a:gd name="connsiteY98" fmla="*/ 547247 h 925138"/>
                  <a:gd name="connsiteX99" fmla="*/ 996553 w 3493702"/>
                  <a:gd name="connsiteY99" fmla="*/ 613922 h 925138"/>
                  <a:gd name="connsiteX100" fmla="*/ 1002903 w 3493702"/>
                  <a:gd name="connsiteY100" fmla="*/ 772672 h 925138"/>
                  <a:gd name="connsiteX101" fmla="*/ 1088628 w 3493702"/>
                  <a:gd name="connsiteY101" fmla="*/ 842522 h 925138"/>
                  <a:gd name="connsiteX102" fmla="*/ 1208485 w 3493702"/>
                  <a:gd name="connsiteY102" fmla="*/ 862366 h 925138"/>
                  <a:gd name="connsiteX0" fmla="*/ 1208485 w 3493702"/>
                  <a:gd name="connsiteY0" fmla="*/ 862366 h 925138"/>
                  <a:gd name="connsiteX1" fmla="*/ 1368028 w 3493702"/>
                  <a:gd name="connsiteY1" fmla="*/ 845697 h 925138"/>
                  <a:gd name="connsiteX2" fmla="*/ 1418035 w 3493702"/>
                  <a:gd name="connsiteY2" fmla="*/ 779816 h 925138"/>
                  <a:gd name="connsiteX3" fmla="*/ 1418828 w 3493702"/>
                  <a:gd name="connsiteY3" fmla="*/ 585347 h 925138"/>
                  <a:gd name="connsiteX4" fmla="*/ 1456928 w 3493702"/>
                  <a:gd name="connsiteY4" fmla="*/ 451997 h 925138"/>
                  <a:gd name="connsiteX5" fmla="*/ 1528365 w 3493702"/>
                  <a:gd name="connsiteY5" fmla="*/ 429772 h 925138"/>
                  <a:gd name="connsiteX6" fmla="*/ 1596628 w 3493702"/>
                  <a:gd name="connsiteY6" fmla="*/ 515497 h 925138"/>
                  <a:gd name="connsiteX7" fmla="*/ 1647428 w 3493702"/>
                  <a:gd name="connsiteY7" fmla="*/ 782197 h 925138"/>
                  <a:gd name="connsiteX8" fmla="*/ 1780778 w 3493702"/>
                  <a:gd name="connsiteY8" fmla="*/ 890147 h 925138"/>
                  <a:gd name="connsiteX9" fmla="*/ 2034778 w 3493702"/>
                  <a:gd name="connsiteY9" fmla="*/ 925072 h 925138"/>
                  <a:gd name="connsiteX10" fmla="*/ 2228453 w 3493702"/>
                  <a:gd name="connsiteY10" fmla="*/ 896497 h 925138"/>
                  <a:gd name="connsiteX11" fmla="*/ 2323703 w 3493702"/>
                  <a:gd name="connsiteY11" fmla="*/ 817122 h 925138"/>
                  <a:gd name="connsiteX12" fmla="*/ 2233216 w 3493702"/>
                  <a:gd name="connsiteY12" fmla="*/ 675041 h 925138"/>
                  <a:gd name="connsiteX13" fmla="*/ 2171303 w 3493702"/>
                  <a:gd name="connsiteY13" fmla="*/ 559947 h 925138"/>
                  <a:gd name="connsiteX14" fmla="*/ 2249090 w 3493702"/>
                  <a:gd name="connsiteY14" fmla="*/ 510735 h 925138"/>
                  <a:gd name="connsiteX15" fmla="*/ 2358628 w 3493702"/>
                  <a:gd name="connsiteY15" fmla="*/ 582172 h 925138"/>
                  <a:gd name="connsiteX16" fmla="*/ 2460228 w 3493702"/>
                  <a:gd name="connsiteY16" fmla="*/ 725047 h 925138"/>
                  <a:gd name="connsiteX17" fmla="*/ 2572147 w 3493702"/>
                  <a:gd name="connsiteY17" fmla="*/ 802041 h 925138"/>
                  <a:gd name="connsiteX18" fmla="*/ 2723753 w 3493702"/>
                  <a:gd name="connsiteY18" fmla="*/ 779022 h 925138"/>
                  <a:gd name="connsiteX19" fmla="*/ 2784078 w 3493702"/>
                  <a:gd name="connsiteY19" fmla="*/ 671072 h 925138"/>
                  <a:gd name="connsiteX20" fmla="*/ 2742803 w 3493702"/>
                  <a:gd name="connsiteY20" fmla="*/ 559947 h 925138"/>
                  <a:gd name="connsiteX21" fmla="*/ 2625328 w 3493702"/>
                  <a:gd name="connsiteY21" fmla="*/ 458347 h 925138"/>
                  <a:gd name="connsiteX22" fmla="*/ 2568178 w 3493702"/>
                  <a:gd name="connsiteY22" fmla="*/ 356747 h 925138"/>
                  <a:gd name="connsiteX23" fmla="*/ 2577703 w 3493702"/>
                  <a:gd name="connsiteY23" fmla="*/ 312297 h 925138"/>
                  <a:gd name="connsiteX24" fmla="*/ 2733278 w 3493702"/>
                  <a:gd name="connsiteY24" fmla="*/ 398022 h 925138"/>
                  <a:gd name="connsiteX25" fmla="*/ 2850753 w 3493702"/>
                  <a:gd name="connsiteY25" fmla="*/ 556772 h 925138"/>
                  <a:gd name="connsiteX26" fmla="*/ 2955528 w 3493702"/>
                  <a:gd name="connsiteY26" fmla="*/ 696472 h 925138"/>
                  <a:gd name="connsiteX27" fmla="*/ 3079353 w 3493702"/>
                  <a:gd name="connsiteY27" fmla="*/ 683772 h 925138"/>
                  <a:gd name="connsiteX28" fmla="*/ 3225403 w 3493702"/>
                  <a:gd name="connsiteY28" fmla="*/ 588522 h 925138"/>
                  <a:gd name="connsiteX29" fmla="*/ 3231753 w 3493702"/>
                  <a:gd name="connsiteY29" fmla="*/ 515497 h 925138"/>
                  <a:gd name="connsiteX30" fmla="*/ 3114278 w 3493702"/>
                  <a:gd name="connsiteY30" fmla="*/ 436122 h 925138"/>
                  <a:gd name="connsiteX31" fmla="*/ 3099197 w 3493702"/>
                  <a:gd name="connsiteY31" fmla="*/ 364684 h 925138"/>
                  <a:gd name="connsiteX32" fmla="*/ 3200003 w 3493702"/>
                  <a:gd name="connsiteY32" fmla="*/ 356747 h 925138"/>
                  <a:gd name="connsiteX33" fmla="*/ 3320653 w 3493702"/>
                  <a:gd name="connsiteY33" fmla="*/ 413897 h 925138"/>
                  <a:gd name="connsiteX34" fmla="*/ 3438128 w 3493702"/>
                  <a:gd name="connsiteY34" fmla="*/ 398022 h 925138"/>
                  <a:gd name="connsiteX35" fmla="*/ 3492103 w 3493702"/>
                  <a:gd name="connsiteY35" fmla="*/ 278166 h 925138"/>
                  <a:gd name="connsiteX36" fmla="*/ 3380978 w 3493702"/>
                  <a:gd name="connsiteY36" fmla="*/ 74172 h 925138"/>
                  <a:gd name="connsiteX37" fmla="*/ 3266678 w 3493702"/>
                  <a:gd name="connsiteY37" fmla="*/ 1147 h 925138"/>
                  <a:gd name="connsiteX38" fmla="*/ 3203178 w 3493702"/>
                  <a:gd name="connsiteY38" fmla="*/ 36072 h 925138"/>
                  <a:gd name="connsiteX39" fmla="*/ 3203178 w 3493702"/>
                  <a:gd name="connsiteY39" fmla="*/ 121797 h 925138"/>
                  <a:gd name="connsiteX40" fmla="*/ 3252390 w 3493702"/>
                  <a:gd name="connsiteY40" fmla="*/ 209904 h 925138"/>
                  <a:gd name="connsiteX41" fmla="*/ 3225403 w 3493702"/>
                  <a:gd name="connsiteY41" fmla="*/ 258322 h 925138"/>
                  <a:gd name="connsiteX42" fmla="*/ 3149203 w 3493702"/>
                  <a:gd name="connsiteY42" fmla="*/ 219428 h 925138"/>
                  <a:gd name="connsiteX43" fmla="*/ 3012678 w 3493702"/>
                  <a:gd name="connsiteY43" fmla="*/ 102747 h 925138"/>
                  <a:gd name="connsiteX44" fmla="*/ 2907903 w 3493702"/>
                  <a:gd name="connsiteY44" fmla="*/ 83697 h 925138"/>
                  <a:gd name="connsiteX45" fmla="*/ 2901553 w 3493702"/>
                  <a:gd name="connsiteY45" fmla="*/ 147197 h 925138"/>
                  <a:gd name="connsiteX46" fmla="*/ 2949178 w 3493702"/>
                  <a:gd name="connsiteY46" fmla="*/ 236097 h 925138"/>
                  <a:gd name="connsiteX47" fmla="*/ 2907903 w 3493702"/>
                  <a:gd name="connsiteY47" fmla="*/ 290072 h 925138"/>
                  <a:gd name="connsiteX48" fmla="*/ 2817415 w 3493702"/>
                  <a:gd name="connsiteY48" fmla="*/ 225778 h 925138"/>
                  <a:gd name="connsiteX49" fmla="*/ 2707878 w 3493702"/>
                  <a:gd name="connsiteY49" fmla="*/ 140847 h 925138"/>
                  <a:gd name="connsiteX50" fmla="*/ 2533253 w 3493702"/>
                  <a:gd name="connsiteY50" fmla="*/ 166247 h 925138"/>
                  <a:gd name="connsiteX51" fmla="*/ 2411810 w 3493702"/>
                  <a:gd name="connsiteY51" fmla="*/ 217047 h 925138"/>
                  <a:gd name="connsiteX52" fmla="*/ 2415778 w 3493702"/>
                  <a:gd name="connsiteY52" fmla="*/ 328172 h 925138"/>
                  <a:gd name="connsiteX53" fmla="*/ 2393553 w 3493702"/>
                  <a:gd name="connsiteY53" fmla="*/ 426597 h 925138"/>
                  <a:gd name="connsiteX54" fmla="*/ 2336403 w 3493702"/>
                  <a:gd name="connsiteY54" fmla="*/ 429772 h 925138"/>
                  <a:gd name="connsiteX55" fmla="*/ 2291953 w 3493702"/>
                  <a:gd name="connsiteY55" fmla="*/ 324997 h 925138"/>
                  <a:gd name="connsiteX56" fmla="*/ 2228453 w 3493702"/>
                  <a:gd name="connsiteY56" fmla="*/ 210697 h 925138"/>
                  <a:gd name="connsiteX57" fmla="*/ 2126853 w 3493702"/>
                  <a:gd name="connsiteY57" fmla="*/ 201172 h 925138"/>
                  <a:gd name="connsiteX58" fmla="*/ 1917303 w 3493702"/>
                  <a:gd name="connsiteY58" fmla="*/ 226572 h 925138"/>
                  <a:gd name="connsiteX59" fmla="*/ 1895078 w 3493702"/>
                  <a:gd name="connsiteY59" fmla="*/ 296422 h 925138"/>
                  <a:gd name="connsiteX60" fmla="*/ 1917303 w 3493702"/>
                  <a:gd name="connsiteY60" fmla="*/ 436122 h 925138"/>
                  <a:gd name="connsiteX61" fmla="*/ 1860153 w 3493702"/>
                  <a:gd name="connsiteY61" fmla="*/ 498828 h 925138"/>
                  <a:gd name="connsiteX62" fmla="*/ 1780778 w 3493702"/>
                  <a:gd name="connsiteY62" fmla="*/ 369447 h 925138"/>
                  <a:gd name="connsiteX63" fmla="*/ 1704578 w 3493702"/>
                  <a:gd name="connsiteY63" fmla="*/ 267847 h 925138"/>
                  <a:gd name="connsiteX64" fmla="*/ 1510903 w 3493702"/>
                  <a:gd name="connsiteY64" fmla="*/ 261497 h 925138"/>
                  <a:gd name="connsiteX65" fmla="*/ 1285478 w 3493702"/>
                  <a:gd name="connsiteY65" fmla="*/ 283722 h 925138"/>
                  <a:gd name="connsiteX66" fmla="*/ 1199753 w 3493702"/>
                  <a:gd name="connsiteY66" fmla="*/ 366272 h 925138"/>
                  <a:gd name="connsiteX67" fmla="*/ 1173559 w 3493702"/>
                  <a:gd name="connsiteY67" fmla="*/ 521053 h 925138"/>
                  <a:gd name="connsiteX68" fmla="*/ 1109265 w 3493702"/>
                  <a:gd name="connsiteY68" fmla="*/ 561535 h 925138"/>
                  <a:gd name="connsiteX69" fmla="*/ 1072753 w 3493702"/>
                  <a:gd name="connsiteY69" fmla="*/ 480572 h 925138"/>
                  <a:gd name="connsiteX70" fmla="*/ 1029891 w 3493702"/>
                  <a:gd name="connsiteY70" fmla="*/ 309916 h 925138"/>
                  <a:gd name="connsiteX71" fmla="*/ 945753 w 3493702"/>
                  <a:gd name="connsiteY71" fmla="*/ 221015 h 925138"/>
                  <a:gd name="connsiteX72" fmla="*/ 863203 w 3493702"/>
                  <a:gd name="connsiteY72" fmla="*/ 304360 h 925138"/>
                  <a:gd name="connsiteX73" fmla="*/ 776684 w 3493702"/>
                  <a:gd name="connsiteY73" fmla="*/ 375003 h 925138"/>
                  <a:gd name="connsiteX74" fmla="*/ 748903 w 3493702"/>
                  <a:gd name="connsiteY74" fmla="*/ 328172 h 925138"/>
                  <a:gd name="connsiteX75" fmla="*/ 725090 w 3493702"/>
                  <a:gd name="connsiteY75" fmla="*/ 209110 h 925138"/>
                  <a:gd name="connsiteX76" fmla="*/ 613172 w 3493702"/>
                  <a:gd name="connsiteY76" fmla="*/ 193234 h 925138"/>
                  <a:gd name="connsiteX77" fmla="*/ 484585 w 3493702"/>
                  <a:gd name="connsiteY77" fmla="*/ 283722 h 925138"/>
                  <a:gd name="connsiteX78" fmla="*/ 374253 w 3493702"/>
                  <a:gd name="connsiteY78" fmla="*/ 398022 h 925138"/>
                  <a:gd name="connsiteX79" fmla="*/ 313928 w 3493702"/>
                  <a:gd name="connsiteY79" fmla="*/ 369447 h 925138"/>
                  <a:gd name="connsiteX80" fmla="*/ 326628 w 3493702"/>
                  <a:gd name="connsiteY80" fmla="*/ 245622 h 925138"/>
                  <a:gd name="connsiteX81" fmla="*/ 269478 w 3493702"/>
                  <a:gd name="connsiteY81" fmla="*/ 191647 h 925138"/>
                  <a:gd name="connsiteX82" fmla="*/ 88503 w 3493702"/>
                  <a:gd name="connsiteY82" fmla="*/ 274197 h 925138"/>
                  <a:gd name="connsiteX83" fmla="*/ 2778 w 3493702"/>
                  <a:gd name="connsiteY83" fmla="*/ 391672 h 925138"/>
                  <a:gd name="connsiteX84" fmla="*/ 33734 w 3493702"/>
                  <a:gd name="connsiteY84" fmla="*/ 495654 h 925138"/>
                  <a:gd name="connsiteX85" fmla="*/ 158353 w 3493702"/>
                  <a:gd name="connsiteY85" fmla="*/ 474222 h 925138"/>
                  <a:gd name="connsiteX86" fmla="*/ 171847 w 3493702"/>
                  <a:gd name="connsiteY86" fmla="*/ 554391 h 925138"/>
                  <a:gd name="connsiteX87" fmla="*/ 196453 w 3493702"/>
                  <a:gd name="connsiteY87" fmla="*/ 652022 h 925138"/>
                  <a:gd name="connsiteX88" fmla="*/ 371078 w 3493702"/>
                  <a:gd name="connsiteY88" fmla="*/ 677422 h 925138"/>
                  <a:gd name="connsiteX89" fmla="*/ 492522 w 3493702"/>
                  <a:gd name="connsiteY89" fmla="*/ 513116 h 925138"/>
                  <a:gd name="connsiteX90" fmla="*/ 606028 w 3493702"/>
                  <a:gd name="connsiteY90" fmla="*/ 391672 h 925138"/>
                  <a:gd name="connsiteX91" fmla="*/ 677466 w 3493702"/>
                  <a:gd name="connsiteY91" fmla="*/ 444059 h 925138"/>
                  <a:gd name="connsiteX92" fmla="*/ 637778 w 3493702"/>
                  <a:gd name="connsiteY92" fmla="*/ 563122 h 925138"/>
                  <a:gd name="connsiteX93" fmla="*/ 542528 w 3493702"/>
                  <a:gd name="connsiteY93" fmla="*/ 674247 h 925138"/>
                  <a:gd name="connsiteX94" fmla="*/ 568721 w 3493702"/>
                  <a:gd name="connsiteY94" fmla="*/ 764735 h 925138"/>
                  <a:gd name="connsiteX95" fmla="*/ 719534 w 3493702"/>
                  <a:gd name="connsiteY95" fmla="*/ 779022 h 925138"/>
                  <a:gd name="connsiteX96" fmla="*/ 850503 w 3493702"/>
                  <a:gd name="connsiteY96" fmla="*/ 725047 h 925138"/>
                  <a:gd name="connsiteX97" fmla="*/ 888603 w 3493702"/>
                  <a:gd name="connsiteY97" fmla="*/ 588522 h 925138"/>
                  <a:gd name="connsiteX98" fmla="*/ 955278 w 3493702"/>
                  <a:gd name="connsiteY98" fmla="*/ 547247 h 925138"/>
                  <a:gd name="connsiteX99" fmla="*/ 996553 w 3493702"/>
                  <a:gd name="connsiteY99" fmla="*/ 613922 h 925138"/>
                  <a:gd name="connsiteX100" fmla="*/ 1002903 w 3493702"/>
                  <a:gd name="connsiteY100" fmla="*/ 772672 h 925138"/>
                  <a:gd name="connsiteX101" fmla="*/ 1088628 w 3493702"/>
                  <a:gd name="connsiteY101" fmla="*/ 842522 h 925138"/>
                  <a:gd name="connsiteX102" fmla="*/ 1208485 w 3493702"/>
                  <a:gd name="connsiteY102" fmla="*/ 862366 h 925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</a:cxnLst>
                <a:rect l="l" t="t" r="r" b="b"/>
                <a:pathLst>
                  <a:path w="3493702" h="925138">
                    <a:moveTo>
                      <a:pt x="1208485" y="862366"/>
                    </a:moveTo>
                    <a:cubicBezTo>
                      <a:pt x="1255052" y="862895"/>
                      <a:pt x="1333103" y="859455"/>
                      <a:pt x="1368028" y="845697"/>
                    </a:cubicBezTo>
                    <a:cubicBezTo>
                      <a:pt x="1402953" y="831939"/>
                      <a:pt x="1409568" y="823208"/>
                      <a:pt x="1418035" y="779816"/>
                    </a:cubicBezTo>
                    <a:cubicBezTo>
                      <a:pt x="1426502" y="736424"/>
                      <a:pt x="1412346" y="639983"/>
                      <a:pt x="1418828" y="585347"/>
                    </a:cubicBezTo>
                    <a:cubicBezTo>
                      <a:pt x="1425310" y="530711"/>
                      <a:pt x="1438672" y="477926"/>
                      <a:pt x="1456928" y="451997"/>
                    </a:cubicBezTo>
                    <a:cubicBezTo>
                      <a:pt x="1475184" y="426068"/>
                      <a:pt x="1505082" y="419189"/>
                      <a:pt x="1528365" y="429772"/>
                    </a:cubicBezTo>
                    <a:cubicBezTo>
                      <a:pt x="1551648" y="440355"/>
                      <a:pt x="1576784" y="456760"/>
                      <a:pt x="1596628" y="515497"/>
                    </a:cubicBezTo>
                    <a:cubicBezTo>
                      <a:pt x="1616472" y="574235"/>
                      <a:pt x="1616736" y="719755"/>
                      <a:pt x="1647428" y="782197"/>
                    </a:cubicBezTo>
                    <a:cubicBezTo>
                      <a:pt x="1678120" y="844639"/>
                      <a:pt x="1716220" y="866335"/>
                      <a:pt x="1780778" y="890147"/>
                    </a:cubicBezTo>
                    <a:cubicBezTo>
                      <a:pt x="1845336" y="913959"/>
                      <a:pt x="1960166" y="924014"/>
                      <a:pt x="2034778" y="925072"/>
                    </a:cubicBezTo>
                    <a:cubicBezTo>
                      <a:pt x="2109390" y="926130"/>
                      <a:pt x="2180299" y="914489"/>
                      <a:pt x="2228453" y="896497"/>
                    </a:cubicBezTo>
                    <a:cubicBezTo>
                      <a:pt x="2276607" y="878505"/>
                      <a:pt x="2322909" y="854031"/>
                      <a:pt x="2323703" y="817122"/>
                    </a:cubicBezTo>
                    <a:cubicBezTo>
                      <a:pt x="2324497" y="780213"/>
                      <a:pt x="2258616" y="717903"/>
                      <a:pt x="2233216" y="675041"/>
                    </a:cubicBezTo>
                    <a:cubicBezTo>
                      <a:pt x="2207816" y="632179"/>
                      <a:pt x="2168657" y="587331"/>
                      <a:pt x="2171303" y="559947"/>
                    </a:cubicBezTo>
                    <a:cubicBezTo>
                      <a:pt x="2173949" y="532563"/>
                      <a:pt x="2217869" y="507031"/>
                      <a:pt x="2249090" y="510735"/>
                    </a:cubicBezTo>
                    <a:cubicBezTo>
                      <a:pt x="2280311" y="514439"/>
                      <a:pt x="2323438" y="546453"/>
                      <a:pt x="2358628" y="582172"/>
                    </a:cubicBezTo>
                    <a:cubicBezTo>
                      <a:pt x="2393818" y="617891"/>
                      <a:pt x="2424642" y="688402"/>
                      <a:pt x="2460228" y="725047"/>
                    </a:cubicBezTo>
                    <a:cubicBezTo>
                      <a:pt x="2495814" y="761692"/>
                      <a:pt x="2528226" y="793045"/>
                      <a:pt x="2572147" y="802041"/>
                    </a:cubicBezTo>
                    <a:cubicBezTo>
                      <a:pt x="2616068" y="811037"/>
                      <a:pt x="2688431" y="800850"/>
                      <a:pt x="2723753" y="779022"/>
                    </a:cubicBezTo>
                    <a:cubicBezTo>
                      <a:pt x="2759075" y="757194"/>
                      <a:pt x="2780903" y="707584"/>
                      <a:pt x="2784078" y="671072"/>
                    </a:cubicBezTo>
                    <a:cubicBezTo>
                      <a:pt x="2787253" y="634560"/>
                      <a:pt x="2769261" y="595401"/>
                      <a:pt x="2742803" y="559947"/>
                    </a:cubicBezTo>
                    <a:cubicBezTo>
                      <a:pt x="2716345" y="524493"/>
                      <a:pt x="2654432" y="492214"/>
                      <a:pt x="2625328" y="458347"/>
                    </a:cubicBezTo>
                    <a:cubicBezTo>
                      <a:pt x="2596224" y="424480"/>
                      <a:pt x="2576115" y="381089"/>
                      <a:pt x="2568178" y="356747"/>
                    </a:cubicBezTo>
                    <a:cubicBezTo>
                      <a:pt x="2560241" y="332405"/>
                      <a:pt x="2550186" y="305418"/>
                      <a:pt x="2577703" y="312297"/>
                    </a:cubicBezTo>
                    <a:cubicBezTo>
                      <a:pt x="2605220" y="319176"/>
                      <a:pt x="2687770" y="357276"/>
                      <a:pt x="2733278" y="398022"/>
                    </a:cubicBezTo>
                    <a:cubicBezTo>
                      <a:pt x="2778786" y="438768"/>
                      <a:pt x="2850753" y="556772"/>
                      <a:pt x="2850753" y="556772"/>
                    </a:cubicBezTo>
                    <a:cubicBezTo>
                      <a:pt x="2887795" y="606514"/>
                      <a:pt x="2917428" y="675305"/>
                      <a:pt x="2955528" y="696472"/>
                    </a:cubicBezTo>
                    <a:cubicBezTo>
                      <a:pt x="2993628" y="717639"/>
                      <a:pt x="3034374" y="701764"/>
                      <a:pt x="3079353" y="683772"/>
                    </a:cubicBezTo>
                    <a:cubicBezTo>
                      <a:pt x="3124332" y="665780"/>
                      <a:pt x="3200003" y="616568"/>
                      <a:pt x="3225403" y="588522"/>
                    </a:cubicBezTo>
                    <a:cubicBezTo>
                      <a:pt x="3250803" y="560476"/>
                      <a:pt x="3250274" y="540897"/>
                      <a:pt x="3231753" y="515497"/>
                    </a:cubicBezTo>
                    <a:cubicBezTo>
                      <a:pt x="3213232" y="490097"/>
                      <a:pt x="3136371" y="461258"/>
                      <a:pt x="3114278" y="436122"/>
                    </a:cubicBezTo>
                    <a:cubicBezTo>
                      <a:pt x="3092185" y="410987"/>
                      <a:pt x="3084910" y="377913"/>
                      <a:pt x="3099197" y="364684"/>
                    </a:cubicBezTo>
                    <a:cubicBezTo>
                      <a:pt x="3113485" y="351455"/>
                      <a:pt x="3163094" y="348545"/>
                      <a:pt x="3200003" y="356747"/>
                    </a:cubicBezTo>
                    <a:cubicBezTo>
                      <a:pt x="3236912" y="364949"/>
                      <a:pt x="3280966" y="407018"/>
                      <a:pt x="3320653" y="413897"/>
                    </a:cubicBezTo>
                    <a:cubicBezTo>
                      <a:pt x="3360340" y="420776"/>
                      <a:pt x="3409553" y="420644"/>
                      <a:pt x="3438128" y="398022"/>
                    </a:cubicBezTo>
                    <a:cubicBezTo>
                      <a:pt x="3466703" y="375400"/>
                      <a:pt x="3501628" y="332141"/>
                      <a:pt x="3492103" y="278166"/>
                    </a:cubicBezTo>
                    <a:cubicBezTo>
                      <a:pt x="3482578" y="224191"/>
                      <a:pt x="3418549" y="120342"/>
                      <a:pt x="3380978" y="74172"/>
                    </a:cubicBezTo>
                    <a:cubicBezTo>
                      <a:pt x="3343407" y="28002"/>
                      <a:pt x="3296311" y="7497"/>
                      <a:pt x="3266678" y="1147"/>
                    </a:cubicBezTo>
                    <a:cubicBezTo>
                      <a:pt x="3237045" y="-5203"/>
                      <a:pt x="3213761" y="15964"/>
                      <a:pt x="3203178" y="36072"/>
                    </a:cubicBezTo>
                    <a:cubicBezTo>
                      <a:pt x="3192595" y="56180"/>
                      <a:pt x="3194976" y="92825"/>
                      <a:pt x="3203178" y="121797"/>
                    </a:cubicBezTo>
                    <a:cubicBezTo>
                      <a:pt x="3211380" y="150769"/>
                      <a:pt x="3248686" y="187150"/>
                      <a:pt x="3252390" y="209904"/>
                    </a:cubicBezTo>
                    <a:cubicBezTo>
                      <a:pt x="3256094" y="232658"/>
                      <a:pt x="3242601" y="256735"/>
                      <a:pt x="3225403" y="258322"/>
                    </a:cubicBezTo>
                    <a:cubicBezTo>
                      <a:pt x="3208205" y="259909"/>
                      <a:pt x="3184657" y="245357"/>
                      <a:pt x="3149203" y="219428"/>
                    </a:cubicBezTo>
                    <a:cubicBezTo>
                      <a:pt x="3113749" y="193499"/>
                      <a:pt x="3052895" y="125369"/>
                      <a:pt x="3012678" y="102747"/>
                    </a:cubicBezTo>
                    <a:cubicBezTo>
                      <a:pt x="2972461" y="80125"/>
                      <a:pt x="2926424" y="76289"/>
                      <a:pt x="2907903" y="83697"/>
                    </a:cubicBezTo>
                    <a:cubicBezTo>
                      <a:pt x="2889382" y="91105"/>
                      <a:pt x="2894674" y="121797"/>
                      <a:pt x="2901553" y="147197"/>
                    </a:cubicBezTo>
                    <a:cubicBezTo>
                      <a:pt x="2908432" y="172597"/>
                      <a:pt x="2948120" y="212285"/>
                      <a:pt x="2949178" y="236097"/>
                    </a:cubicBezTo>
                    <a:cubicBezTo>
                      <a:pt x="2950236" y="259909"/>
                      <a:pt x="2929864" y="291792"/>
                      <a:pt x="2907903" y="290072"/>
                    </a:cubicBezTo>
                    <a:cubicBezTo>
                      <a:pt x="2885943" y="288352"/>
                      <a:pt x="2850752" y="250649"/>
                      <a:pt x="2817415" y="225778"/>
                    </a:cubicBezTo>
                    <a:cubicBezTo>
                      <a:pt x="2784078" y="200907"/>
                      <a:pt x="2755238" y="150769"/>
                      <a:pt x="2707878" y="140847"/>
                    </a:cubicBezTo>
                    <a:cubicBezTo>
                      <a:pt x="2660518" y="130925"/>
                      <a:pt x="2582598" y="153547"/>
                      <a:pt x="2533253" y="166247"/>
                    </a:cubicBezTo>
                    <a:cubicBezTo>
                      <a:pt x="2483908" y="178947"/>
                      <a:pt x="2431389" y="190060"/>
                      <a:pt x="2411810" y="217047"/>
                    </a:cubicBezTo>
                    <a:cubicBezTo>
                      <a:pt x="2392231" y="244034"/>
                      <a:pt x="2418821" y="293247"/>
                      <a:pt x="2415778" y="328172"/>
                    </a:cubicBezTo>
                    <a:cubicBezTo>
                      <a:pt x="2412735" y="363097"/>
                      <a:pt x="2406782" y="409664"/>
                      <a:pt x="2393553" y="426597"/>
                    </a:cubicBezTo>
                    <a:cubicBezTo>
                      <a:pt x="2380324" y="443530"/>
                      <a:pt x="2353336" y="446705"/>
                      <a:pt x="2336403" y="429772"/>
                    </a:cubicBezTo>
                    <a:cubicBezTo>
                      <a:pt x="2319470" y="412839"/>
                      <a:pt x="2309945" y="361509"/>
                      <a:pt x="2291953" y="324997"/>
                    </a:cubicBezTo>
                    <a:cubicBezTo>
                      <a:pt x="2273961" y="288485"/>
                      <a:pt x="2255970" y="231334"/>
                      <a:pt x="2228453" y="210697"/>
                    </a:cubicBezTo>
                    <a:cubicBezTo>
                      <a:pt x="2200936" y="190060"/>
                      <a:pt x="2178711" y="198526"/>
                      <a:pt x="2126853" y="201172"/>
                    </a:cubicBezTo>
                    <a:cubicBezTo>
                      <a:pt x="2074995" y="203818"/>
                      <a:pt x="1955932" y="210697"/>
                      <a:pt x="1917303" y="226572"/>
                    </a:cubicBezTo>
                    <a:cubicBezTo>
                      <a:pt x="1878674" y="242447"/>
                      <a:pt x="1895078" y="261497"/>
                      <a:pt x="1895078" y="296422"/>
                    </a:cubicBezTo>
                    <a:cubicBezTo>
                      <a:pt x="1895078" y="331347"/>
                      <a:pt x="1923124" y="402388"/>
                      <a:pt x="1917303" y="436122"/>
                    </a:cubicBezTo>
                    <a:cubicBezTo>
                      <a:pt x="1911482" y="469856"/>
                      <a:pt x="1882907" y="509940"/>
                      <a:pt x="1860153" y="498828"/>
                    </a:cubicBezTo>
                    <a:cubicBezTo>
                      <a:pt x="1837399" y="487716"/>
                      <a:pt x="1806707" y="407944"/>
                      <a:pt x="1780778" y="369447"/>
                    </a:cubicBezTo>
                    <a:cubicBezTo>
                      <a:pt x="1754849" y="330950"/>
                      <a:pt x="1749557" y="285839"/>
                      <a:pt x="1704578" y="267847"/>
                    </a:cubicBezTo>
                    <a:cubicBezTo>
                      <a:pt x="1659599" y="249855"/>
                      <a:pt x="1580753" y="258851"/>
                      <a:pt x="1510903" y="261497"/>
                    </a:cubicBezTo>
                    <a:cubicBezTo>
                      <a:pt x="1441053" y="264143"/>
                      <a:pt x="1337336" y="266259"/>
                      <a:pt x="1285478" y="283722"/>
                    </a:cubicBezTo>
                    <a:cubicBezTo>
                      <a:pt x="1233620" y="301184"/>
                      <a:pt x="1218406" y="326717"/>
                      <a:pt x="1199753" y="366272"/>
                    </a:cubicBezTo>
                    <a:cubicBezTo>
                      <a:pt x="1181100" y="405827"/>
                      <a:pt x="1188640" y="488509"/>
                      <a:pt x="1173559" y="521053"/>
                    </a:cubicBezTo>
                    <a:cubicBezTo>
                      <a:pt x="1158478" y="553597"/>
                      <a:pt x="1126066" y="568282"/>
                      <a:pt x="1109265" y="561535"/>
                    </a:cubicBezTo>
                    <a:cubicBezTo>
                      <a:pt x="1092464" y="554788"/>
                      <a:pt x="1085982" y="522508"/>
                      <a:pt x="1072753" y="480572"/>
                    </a:cubicBezTo>
                    <a:cubicBezTo>
                      <a:pt x="1059524" y="438636"/>
                      <a:pt x="1051058" y="353175"/>
                      <a:pt x="1029891" y="309916"/>
                    </a:cubicBezTo>
                    <a:cubicBezTo>
                      <a:pt x="1008724" y="266657"/>
                      <a:pt x="973534" y="221941"/>
                      <a:pt x="945753" y="221015"/>
                    </a:cubicBezTo>
                    <a:cubicBezTo>
                      <a:pt x="917972" y="220089"/>
                      <a:pt x="891381" y="278695"/>
                      <a:pt x="863203" y="304360"/>
                    </a:cubicBezTo>
                    <a:cubicBezTo>
                      <a:pt x="835025" y="330025"/>
                      <a:pt x="795734" y="371034"/>
                      <a:pt x="776684" y="375003"/>
                    </a:cubicBezTo>
                    <a:cubicBezTo>
                      <a:pt x="757634" y="378972"/>
                      <a:pt x="757502" y="355821"/>
                      <a:pt x="748903" y="328172"/>
                    </a:cubicBezTo>
                    <a:cubicBezTo>
                      <a:pt x="740304" y="300523"/>
                      <a:pt x="747712" y="231600"/>
                      <a:pt x="725090" y="209110"/>
                    </a:cubicBezTo>
                    <a:cubicBezTo>
                      <a:pt x="702468" y="186620"/>
                      <a:pt x="653256" y="180799"/>
                      <a:pt x="613172" y="193234"/>
                    </a:cubicBezTo>
                    <a:cubicBezTo>
                      <a:pt x="573088" y="205669"/>
                      <a:pt x="524405" y="249591"/>
                      <a:pt x="484585" y="283722"/>
                    </a:cubicBezTo>
                    <a:cubicBezTo>
                      <a:pt x="444765" y="317853"/>
                      <a:pt x="402696" y="383735"/>
                      <a:pt x="374253" y="398022"/>
                    </a:cubicBezTo>
                    <a:cubicBezTo>
                      <a:pt x="345810" y="412310"/>
                      <a:pt x="321865" y="394847"/>
                      <a:pt x="313928" y="369447"/>
                    </a:cubicBezTo>
                    <a:cubicBezTo>
                      <a:pt x="305991" y="344047"/>
                      <a:pt x="334036" y="275255"/>
                      <a:pt x="326628" y="245622"/>
                    </a:cubicBezTo>
                    <a:cubicBezTo>
                      <a:pt x="319220" y="215989"/>
                      <a:pt x="309165" y="186884"/>
                      <a:pt x="269478" y="191647"/>
                    </a:cubicBezTo>
                    <a:cubicBezTo>
                      <a:pt x="229790" y="196409"/>
                      <a:pt x="132953" y="240860"/>
                      <a:pt x="88503" y="274197"/>
                    </a:cubicBezTo>
                    <a:cubicBezTo>
                      <a:pt x="44053" y="307534"/>
                      <a:pt x="11906" y="354763"/>
                      <a:pt x="2778" y="391672"/>
                    </a:cubicBezTo>
                    <a:cubicBezTo>
                      <a:pt x="-6350" y="428581"/>
                      <a:pt x="7805" y="481896"/>
                      <a:pt x="33734" y="495654"/>
                    </a:cubicBezTo>
                    <a:cubicBezTo>
                      <a:pt x="59663" y="509412"/>
                      <a:pt x="135334" y="464433"/>
                      <a:pt x="158353" y="474222"/>
                    </a:cubicBezTo>
                    <a:cubicBezTo>
                      <a:pt x="181372" y="484012"/>
                      <a:pt x="172641" y="524758"/>
                      <a:pt x="171847" y="554391"/>
                    </a:cubicBezTo>
                    <a:cubicBezTo>
                      <a:pt x="171053" y="584024"/>
                      <a:pt x="163248" y="631517"/>
                      <a:pt x="196453" y="652022"/>
                    </a:cubicBezTo>
                    <a:cubicBezTo>
                      <a:pt x="229658" y="672527"/>
                      <a:pt x="321733" y="700573"/>
                      <a:pt x="371078" y="677422"/>
                    </a:cubicBezTo>
                    <a:cubicBezTo>
                      <a:pt x="420423" y="654271"/>
                      <a:pt x="453364" y="560741"/>
                      <a:pt x="492522" y="513116"/>
                    </a:cubicBezTo>
                    <a:cubicBezTo>
                      <a:pt x="531680" y="465491"/>
                      <a:pt x="575204" y="403182"/>
                      <a:pt x="606028" y="391672"/>
                    </a:cubicBezTo>
                    <a:cubicBezTo>
                      <a:pt x="636852" y="380163"/>
                      <a:pt x="672174" y="415484"/>
                      <a:pt x="677466" y="444059"/>
                    </a:cubicBezTo>
                    <a:cubicBezTo>
                      <a:pt x="682758" y="472634"/>
                      <a:pt x="660268" y="524757"/>
                      <a:pt x="637778" y="563122"/>
                    </a:cubicBezTo>
                    <a:cubicBezTo>
                      <a:pt x="615288" y="601487"/>
                      <a:pt x="554037" y="640645"/>
                      <a:pt x="542528" y="674247"/>
                    </a:cubicBezTo>
                    <a:cubicBezTo>
                      <a:pt x="531019" y="707849"/>
                      <a:pt x="539220" y="747273"/>
                      <a:pt x="568721" y="764735"/>
                    </a:cubicBezTo>
                    <a:cubicBezTo>
                      <a:pt x="598222" y="782198"/>
                      <a:pt x="672570" y="785637"/>
                      <a:pt x="719534" y="779022"/>
                    </a:cubicBezTo>
                    <a:cubicBezTo>
                      <a:pt x="766498" y="772407"/>
                      <a:pt x="822325" y="756797"/>
                      <a:pt x="850503" y="725047"/>
                    </a:cubicBezTo>
                    <a:cubicBezTo>
                      <a:pt x="878681" y="693297"/>
                      <a:pt x="871141" y="618155"/>
                      <a:pt x="888603" y="588522"/>
                    </a:cubicBezTo>
                    <a:cubicBezTo>
                      <a:pt x="906065" y="558889"/>
                      <a:pt x="937286" y="543014"/>
                      <a:pt x="955278" y="547247"/>
                    </a:cubicBezTo>
                    <a:cubicBezTo>
                      <a:pt x="973270" y="551480"/>
                      <a:pt x="988616" y="576351"/>
                      <a:pt x="996553" y="613922"/>
                    </a:cubicBezTo>
                    <a:cubicBezTo>
                      <a:pt x="1004490" y="651493"/>
                      <a:pt x="987557" y="736160"/>
                      <a:pt x="1002903" y="772672"/>
                    </a:cubicBezTo>
                    <a:cubicBezTo>
                      <a:pt x="1018249" y="809184"/>
                      <a:pt x="1054364" y="827573"/>
                      <a:pt x="1088628" y="842522"/>
                    </a:cubicBezTo>
                    <a:cubicBezTo>
                      <a:pt x="1122892" y="857471"/>
                      <a:pt x="1161918" y="861837"/>
                      <a:pt x="1208485" y="862366"/>
                    </a:cubicBezTo>
                    <a:close/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417" name="任意多边形 2416"/>
              <p:cNvSpPr/>
              <p:nvPr/>
            </p:nvSpPr>
            <p:spPr>
              <a:xfrm>
                <a:off x="4441911" y="1857589"/>
                <a:ext cx="3755259" cy="1109545"/>
              </a:xfrm>
              <a:custGeom>
                <a:avLst/>
                <a:gdLst>
                  <a:gd name="connsiteX0" fmla="*/ 181006 w 3758368"/>
                  <a:gd name="connsiteY0" fmla="*/ 694417 h 1109506"/>
                  <a:gd name="connsiteX1" fmla="*/ 361981 w 3758368"/>
                  <a:gd name="connsiteY1" fmla="*/ 846817 h 1109506"/>
                  <a:gd name="connsiteX2" fmla="*/ 619156 w 3758368"/>
                  <a:gd name="connsiteY2" fmla="*/ 946830 h 1109506"/>
                  <a:gd name="connsiteX3" fmla="*/ 1109694 w 3758368"/>
                  <a:gd name="connsiteY3" fmla="*/ 1046842 h 1109506"/>
                  <a:gd name="connsiteX4" fmla="*/ 1705006 w 3758368"/>
                  <a:gd name="connsiteY4" fmla="*/ 1089705 h 1109506"/>
                  <a:gd name="connsiteX5" fmla="*/ 2138394 w 3758368"/>
                  <a:gd name="connsiteY5" fmla="*/ 1108755 h 1109506"/>
                  <a:gd name="connsiteX6" fmla="*/ 2462244 w 3758368"/>
                  <a:gd name="connsiteY6" fmla="*/ 1099230 h 1109506"/>
                  <a:gd name="connsiteX7" fmla="*/ 2728944 w 3758368"/>
                  <a:gd name="connsiteY7" fmla="*/ 1042080 h 1109506"/>
                  <a:gd name="connsiteX8" fmla="*/ 3124231 w 3758368"/>
                  <a:gd name="connsiteY8" fmla="*/ 913492 h 1109506"/>
                  <a:gd name="connsiteX9" fmla="*/ 3495706 w 3758368"/>
                  <a:gd name="connsiteY9" fmla="*/ 756330 h 1109506"/>
                  <a:gd name="connsiteX10" fmla="*/ 3681444 w 3758368"/>
                  <a:gd name="connsiteY10" fmla="*/ 561067 h 1109506"/>
                  <a:gd name="connsiteX11" fmla="*/ 3757644 w 3758368"/>
                  <a:gd name="connsiteY11" fmla="*/ 341992 h 1109506"/>
                  <a:gd name="connsiteX12" fmla="*/ 3710019 w 3758368"/>
                  <a:gd name="connsiteY12" fmla="*/ 108630 h 1109506"/>
                  <a:gd name="connsiteX13" fmla="*/ 3557619 w 3758368"/>
                  <a:gd name="connsiteY13" fmla="*/ 8617 h 1109506"/>
                  <a:gd name="connsiteX14" fmla="*/ 3271869 w 3758368"/>
                  <a:gd name="connsiteY14" fmla="*/ 13380 h 1109506"/>
                  <a:gd name="connsiteX15" fmla="*/ 2971831 w 3758368"/>
                  <a:gd name="connsiteY15" fmla="*/ 80055 h 1109506"/>
                  <a:gd name="connsiteX16" fmla="*/ 2405094 w 3758368"/>
                  <a:gd name="connsiteY16" fmla="*/ 175305 h 1109506"/>
                  <a:gd name="connsiteX17" fmla="*/ 1600231 w 3758368"/>
                  <a:gd name="connsiteY17" fmla="*/ 199117 h 1109506"/>
                  <a:gd name="connsiteX18" fmla="*/ 957294 w 3758368"/>
                  <a:gd name="connsiteY18" fmla="*/ 189592 h 1109506"/>
                  <a:gd name="connsiteX19" fmla="*/ 495331 w 3758368"/>
                  <a:gd name="connsiteY19" fmla="*/ 137205 h 1109506"/>
                  <a:gd name="connsiteX20" fmla="*/ 181006 w 3758368"/>
                  <a:gd name="connsiteY20" fmla="*/ 184830 h 1109506"/>
                  <a:gd name="connsiteX21" fmla="*/ 28606 w 3758368"/>
                  <a:gd name="connsiteY21" fmla="*/ 327705 h 1109506"/>
                  <a:gd name="connsiteX22" fmla="*/ 14319 w 3758368"/>
                  <a:gd name="connsiteY22" fmla="*/ 508680 h 1109506"/>
                  <a:gd name="connsiteX23" fmla="*/ 181006 w 3758368"/>
                  <a:gd name="connsiteY23" fmla="*/ 694417 h 1109506"/>
                  <a:gd name="connsiteX0" fmla="*/ 181006 w 3758551"/>
                  <a:gd name="connsiteY0" fmla="*/ 695110 h 1110199"/>
                  <a:gd name="connsiteX1" fmla="*/ 361981 w 3758551"/>
                  <a:gd name="connsiteY1" fmla="*/ 847510 h 1110199"/>
                  <a:gd name="connsiteX2" fmla="*/ 619156 w 3758551"/>
                  <a:gd name="connsiteY2" fmla="*/ 947523 h 1110199"/>
                  <a:gd name="connsiteX3" fmla="*/ 1109694 w 3758551"/>
                  <a:gd name="connsiteY3" fmla="*/ 1047535 h 1110199"/>
                  <a:gd name="connsiteX4" fmla="*/ 1705006 w 3758551"/>
                  <a:gd name="connsiteY4" fmla="*/ 1090398 h 1110199"/>
                  <a:gd name="connsiteX5" fmla="*/ 2138394 w 3758551"/>
                  <a:gd name="connsiteY5" fmla="*/ 1109448 h 1110199"/>
                  <a:gd name="connsiteX6" fmla="*/ 2462244 w 3758551"/>
                  <a:gd name="connsiteY6" fmla="*/ 1099923 h 1110199"/>
                  <a:gd name="connsiteX7" fmla="*/ 2728944 w 3758551"/>
                  <a:gd name="connsiteY7" fmla="*/ 1042773 h 1110199"/>
                  <a:gd name="connsiteX8" fmla="*/ 3124231 w 3758551"/>
                  <a:gd name="connsiteY8" fmla="*/ 914185 h 1110199"/>
                  <a:gd name="connsiteX9" fmla="*/ 3495706 w 3758551"/>
                  <a:gd name="connsiteY9" fmla="*/ 757023 h 1110199"/>
                  <a:gd name="connsiteX10" fmla="*/ 3681444 w 3758551"/>
                  <a:gd name="connsiteY10" fmla="*/ 561760 h 1110199"/>
                  <a:gd name="connsiteX11" fmla="*/ 3757644 w 3758551"/>
                  <a:gd name="connsiteY11" fmla="*/ 342685 h 1110199"/>
                  <a:gd name="connsiteX12" fmla="*/ 3712400 w 3758551"/>
                  <a:gd name="connsiteY12" fmla="*/ 118848 h 1110199"/>
                  <a:gd name="connsiteX13" fmla="*/ 3557619 w 3758551"/>
                  <a:gd name="connsiteY13" fmla="*/ 9310 h 1110199"/>
                  <a:gd name="connsiteX14" fmla="*/ 3271869 w 3758551"/>
                  <a:gd name="connsiteY14" fmla="*/ 14073 h 1110199"/>
                  <a:gd name="connsiteX15" fmla="*/ 2971831 w 3758551"/>
                  <a:gd name="connsiteY15" fmla="*/ 80748 h 1110199"/>
                  <a:gd name="connsiteX16" fmla="*/ 2405094 w 3758551"/>
                  <a:gd name="connsiteY16" fmla="*/ 175998 h 1110199"/>
                  <a:gd name="connsiteX17" fmla="*/ 1600231 w 3758551"/>
                  <a:gd name="connsiteY17" fmla="*/ 199810 h 1110199"/>
                  <a:gd name="connsiteX18" fmla="*/ 957294 w 3758551"/>
                  <a:gd name="connsiteY18" fmla="*/ 190285 h 1110199"/>
                  <a:gd name="connsiteX19" fmla="*/ 495331 w 3758551"/>
                  <a:gd name="connsiteY19" fmla="*/ 137898 h 1110199"/>
                  <a:gd name="connsiteX20" fmla="*/ 181006 w 3758551"/>
                  <a:gd name="connsiteY20" fmla="*/ 185523 h 1110199"/>
                  <a:gd name="connsiteX21" fmla="*/ 28606 w 3758551"/>
                  <a:gd name="connsiteY21" fmla="*/ 328398 h 1110199"/>
                  <a:gd name="connsiteX22" fmla="*/ 14319 w 3758551"/>
                  <a:gd name="connsiteY22" fmla="*/ 509373 h 1110199"/>
                  <a:gd name="connsiteX23" fmla="*/ 181006 w 3758551"/>
                  <a:gd name="connsiteY23" fmla="*/ 695110 h 1110199"/>
                  <a:gd name="connsiteX0" fmla="*/ 181006 w 3758551"/>
                  <a:gd name="connsiteY0" fmla="*/ 695110 h 1110199"/>
                  <a:gd name="connsiteX1" fmla="*/ 361981 w 3758551"/>
                  <a:gd name="connsiteY1" fmla="*/ 847510 h 1110199"/>
                  <a:gd name="connsiteX2" fmla="*/ 619156 w 3758551"/>
                  <a:gd name="connsiteY2" fmla="*/ 947523 h 1110199"/>
                  <a:gd name="connsiteX3" fmla="*/ 1109694 w 3758551"/>
                  <a:gd name="connsiteY3" fmla="*/ 1047535 h 1110199"/>
                  <a:gd name="connsiteX4" fmla="*/ 1705006 w 3758551"/>
                  <a:gd name="connsiteY4" fmla="*/ 1090398 h 1110199"/>
                  <a:gd name="connsiteX5" fmla="*/ 2138394 w 3758551"/>
                  <a:gd name="connsiteY5" fmla="*/ 1109448 h 1110199"/>
                  <a:gd name="connsiteX6" fmla="*/ 2462244 w 3758551"/>
                  <a:gd name="connsiteY6" fmla="*/ 1099923 h 1110199"/>
                  <a:gd name="connsiteX7" fmla="*/ 2728944 w 3758551"/>
                  <a:gd name="connsiteY7" fmla="*/ 1042773 h 1110199"/>
                  <a:gd name="connsiteX8" fmla="*/ 3124231 w 3758551"/>
                  <a:gd name="connsiteY8" fmla="*/ 914185 h 1110199"/>
                  <a:gd name="connsiteX9" fmla="*/ 3495706 w 3758551"/>
                  <a:gd name="connsiteY9" fmla="*/ 747498 h 1110199"/>
                  <a:gd name="connsiteX10" fmla="*/ 3681444 w 3758551"/>
                  <a:gd name="connsiteY10" fmla="*/ 561760 h 1110199"/>
                  <a:gd name="connsiteX11" fmla="*/ 3757644 w 3758551"/>
                  <a:gd name="connsiteY11" fmla="*/ 342685 h 1110199"/>
                  <a:gd name="connsiteX12" fmla="*/ 3712400 w 3758551"/>
                  <a:gd name="connsiteY12" fmla="*/ 118848 h 1110199"/>
                  <a:gd name="connsiteX13" fmla="*/ 3557619 w 3758551"/>
                  <a:gd name="connsiteY13" fmla="*/ 9310 h 1110199"/>
                  <a:gd name="connsiteX14" fmla="*/ 3271869 w 3758551"/>
                  <a:gd name="connsiteY14" fmla="*/ 14073 h 1110199"/>
                  <a:gd name="connsiteX15" fmla="*/ 2971831 w 3758551"/>
                  <a:gd name="connsiteY15" fmla="*/ 80748 h 1110199"/>
                  <a:gd name="connsiteX16" fmla="*/ 2405094 w 3758551"/>
                  <a:gd name="connsiteY16" fmla="*/ 175998 h 1110199"/>
                  <a:gd name="connsiteX17" fmla="*/ 1600231 w 3758551"/>
                  <a:gd name="connsiteY17" fmla="*/ 199810 h 1110199"/>
                  <a:gd name="connsiteX18" fmla="*/ 957294 w 3758551"/>
                  <a:gd name="connsiteY18" fmla="*/ 190285 h 1110199"/>
                  <a:gd name="connsiteX19" fmla="*/ 495331 w 3758551"/>
                  <a:gd name="connsiteY19" fmla="*/ 137898 h 1110199"/>
                  <a:gd name="connsiteX20" fmla="*/ 181006 w 3758551"/>
                  <a:gd name="connsiteY20" fmla="*/ 185523 h 1110199"/>
                  <a:gd name="connsiteX21" fmla="*/ 28606 w 3758551"/>
                  <a:gd name="connsiteY21" fmla="*/ 328398 h 1110199"/>
                  <a:gd name="connsiteX22" fmla="*/ 14319 w 3758551"/>
                  <a:gd name="connsiteY22" fmla="*/ 509373 h 1110199"/>
                  <a:gd name="connsiteX23" fmla="*/ 181006 w 3758551"/>
                  <a:gd name="connsiteY23" fmla="*/ 695110 h 1110199"/>
                  <a:gd name="connsiteX0" fmla="*/ 175550 w 3757857"/>
                  <a:gd name="connsiteY0" fmla="*/ 702254 h 1110199"/>
                  <a:gd name="connsiteX1" fmla="*/ 361287 w 3757857"/>
                  <a:gd name="connsiteY1" fmla="*/ 847510 h 1110199"/>
                  <a:gd name="connsiteX2" fmla="*/ 618462 w 3757857"/>
                  <a:gd name="connsiteY2" fmla="*/ 947523 h 1110199"/>
                  <a:gd name="connsiteX3" fmla="*/ 1109000 w 3757857"/>
                  <a:gd name="connsiteY3" fmla="*/ 1047535 h 1110199"/>
                  <a:gd name="connsiteX4" fmla="*/ 1704312 w 3757857"/>
                  <a:gd name="connsiteY4" fmla="*/ 1090398 h 1110199"/>
                  <a:gd name="connsiteX5" fmla="*/ 2137700 w 3757857"/>
                  <a:gd name="connsiteY5" fmla="*/ 1109448 h 1110199"/>
                  <a:gd name="connsiteX6" fmla="*/ 2461550 w 3757857"/>
                  <a:gd name="connsiteY6" fmla="*/ 1099923 h 1110199"/>
                  <a:gd name="connsiteX7" fmla="*/ 2728250 w 3757857"/>
                  <a:gd name="connsiteY7" fmla="*/ 1042773 h 1110199"/>
                  <a:gd name="connsiteX8" fmla="*/ 3123537 w 3757857"/>
                  <a:gd name="connsiteY8" fmla="*/ 914185 h 1110199"/>
                  <a:gd name="connsiteX9" fmla="*/ 3495012 w 3757857"/>
                  <a:gd name="connsiteY9" fmla="*/ 747498 h 1110199"/>
                  <a:gd name="connsiteX10" fmla="*/ 3680750 w 3757857"/>
                  <a:gd name="connsiteY10" fmla="*/ 561760 h 1110199"/>
                  <a:gd name="connsiteX11" fmla="*/ 3756950 w 3757857"/>
                  <a:gd name="connsiteY11" fmla="*/ 342685 h 1110199"/>
                  <a:gd name="connsiteX12" fmla="*/ 3711706 w 3757857"/>
                  <a:gd name="connsiteY12" fmla="*/ 118848 h 1110199"/>
                  <a:gd name="connsiteX13" fmla="*/ 3556925 w 3757857"/>
                  <a:gd name="connsiteY13" fmla="*/ 9310 h 1110199"/>
                  <a:gd name="connsiteX14" fmla="*/ 3271175 w 3757857"/>
                  <a:gd name="connsiteY14" fmla="*/ 14073 h 1110199"/>
                  <a:gd name="connsiteX15" fmla="*/ 2971137 w 3757857"/>
                  <a:gd name="connsiteY15" fmla="*/ 80748 h 1110199"/>
                  <a:gd name="connsiteX16" fmla="*/ 2404400 w 3757857"/>
                  <a:gd name="connsiteY16" fmla="*/ 175998 h 1110199"/>
                  <a:gd name="connsiteX17" fmla="*/ 1599537 w 3757857"/>
                  <a:gd name="connsiteY17" fmla="*/ 199810 h 1110199"/>
                  <a:gd name="connsiteX18" fmla="*/ 956600 w 3757857"/>
                  <a:gd name="connsiteY18" fmla="*/ 190285 h 1110199"/>
                  <a:gd name="connsiteX19" fmla="*/ 494637 w 3757857"/>
                  <a:gd name="connsiteY19" fmla="*/ 137898 h 1110199"/>
                  <a:gd name="connsiteX20" fmla="*/ 180312 w 3757857"/>
                  <a:gd name="connsiteY20" fmla="*/ 185523 h 1110199"/>
                  <a:gd name="connsiteX21" fmla="*/ 27912 w 3757857"/>
                  <a:gd name="connsiteY21" fmla="*/ 328398 h 1110199"/>
                  <a:gd name="connsiteX22" fmla="*/ 13625 w 3757857"/>
                  <a:gd name="connsiteY22" fmla="*/ 509373 h 1110199"/>
                  <a:gd name="connsiteX23" fmla="*/ 175550 w 3757857"/>
                  <a:gd name="connsiteY23" fmla="*/ 702254 h 1110199"/>
                  <a:gd name="connsiteX0" fmla="*/ 172952 w 3755259"/>
                  <a:gd name="connsiteY0" fmla="*/ 702254 h 1110199"/>
                  <a:gd name="connsiteX1" fmla="*/ 358689 w 3755259"/>
                  <a:gd name="connsiteY1" fmla="*/ 847510 h 1110199"/>
                  <a:gd name="connsiteX2" fmla="*/ 615864 w 3755259"/>
                  <a:gd name="connsiteY2" fmla="*/ 947523 h 1110199"/>
                  <a:gd name="connsiteX3" fmla="*/ 1106402 w 3755259"/>
                  <a:gd name="connsiteY3" fmla="*/ 1047535 h 1110199"/>
                  <a:gd name="connsiteX4" fmla="*/ 1701714 w 3755259"/>
                  <a:gd name="connsiteY4" fmla="*/ 1090398 h 1110199"/>
                  <a:gd name="connsiteX5" fmla="*/ 2135102 w 3755259"/>
                  <a:gd name="connsiteY5" fmla="*/ 1109448 h 1110199"/>
                  <a:gd name="connsiteX6" fmla="*/ 2458952 w 3755259"/>
                  <a:gd name="connsiteY6" fmla="*/ 1099923 h 1110199"/>
                  <a:gd name="connsiteX7" fmla="*/ 2725652 w 3755259"/>
                  <a:gd name="connsiteY7" fmla="*/ 1042773 h 1110199"/>
                  <a:gd name="connsiteX8" fmla="*/ 3120939 w 3755259"/>
                  <a:gd name="connsiteY8" fmla="*/ 914185 h 1110199"/>
                  <a:gd name="connsiteX9" fmla="*/ 3492414 w 3755259"/>
                  <a:gd name="connsiteY9" fmla="*/ 747498 h 1110199"/>
                  <a:gd name="connsiteX10" fmla="*/ 3678152 w 3755259"/>
                  <a:gd name="connsiteY10" fmla="*/ 561760 h 1110199"/>
                  <a:gd name="connsiteX11" fmla="*/ 3754352 w 3755259"/>
                  <a:gd name="connsiteY11" fmla="*/ 342685 h 1110199"/>
                  <a:gd name="connsiteX12" fmla="*/ 3709108 w 3755259"/>
                  <a:gd name="connsiteY12" fmla="*/ 118848 h 1110199"/>
                  <a:gd name="connsiteX13" fmla="*/ 3554327 w 3755259"/>
                  <a:gd name="connsiteY13" fmla="*/ 9310 h 1110199"/>
                  <a:gd name="connsiteX14" fmla="*/ 3268577 w 3755259"/>
                  <a:gd name="connsiteY14" fmla="*/ 14073 h 1110199"/>
                  <a:gd name="connsiteX15" fmla="*/ 2968539 w 3755259"/>
                  <a:gd name="connsiteY15" fmla="*/ 80748 h 1110199"/>
                  <a:gd name="connsiteX16" fmla="*/ 2401802 w 3755259"/>
                  <a:gd name="connsiteY16" fmla="*/ 175998 h 1110199"/>
                  <a:gd name="connsiteX17" fmla="*/ 1596939 w 3755259"/>
                  <a:gd name="connsiteY17" fmla="*/ 199810 h 1110199"/>
                  <a:gd name="connsiteX18" fmla="*/ 954002 w 3755259"/>
                  <a:gd name="connsiteY18" fmla="*/ 190285 h 1110199"/>
                  <a:gd name="connsiteX19" fmla="*/ 492039 w 3755259"/>
                  <a:gd name="connsiteY19" fmla="*/ 137898 h 1110199"/>
                  <a:gd name="connsiteX20" fmla="*/ 177714 w 3755259"/>
                  <a:gd name="connsiteY20" fmla="*/ 185523 h 1110199"/>
                  <a:gd name="connsiteX21" fmla="*/ 32458 w 3755259"/>
                  <a:gd name="connsiteY21" fmla="*/ 321254 h 1110199"/>
                  <a:gd name="connsiteX22" fmla="*/ 11027 w 3755259"/>
                  <a:gd name="connsiteY22" fmla="*/ 509373 h 1110199"/>
                  <a:gd name="connsiteX23" fmla="*/ 172952 w 3755259"/>
                  <a:gd name="connsiteY23" fmla="*/ 702254 h 1110199"/>
                  <a:gd name="connsiteX0" fmla="*/ 172952 w 3755259"/>
                  <a:gd name="connsiteY0" fmla="*/ 702254 h 1109545"/>
                  <a:gd name="connsiteX1" fmla="*/ 358689 w 3755259"/>
                  <a:gd name="connsiteY1" fmla="*/ 847510 h 1109545"/>
                  <a:gd name="connsiteX2" fmla="*/ 615864 w 3755259"/>
                  <a:gd name="connsiteY2" fmla="*/ 947523 h 1109545"/>
                  <a:gd name="connsiteX3" fmla="*/ 1106402 w 3755259"/>
                  <a:gd name="connsiteY3" fmla="*/ 1047535 h 1109545"/>
                  <a:gd name="connsiteX4" fmla="*/ 1701714 w 3755259"/>
                  <a:gd name="connsiteY4" fmla="*/ 1090398 h 1109545"/>
                  <a:gd name="connsiteX5" fmla="*/ 2135102 w 3755259"/>
                  <a:gd name="connsiteY5" fmla="*/ 1109448 h 1109545"/>
                  <a:gd name="connsiteX6" fmla="*/ 2473240 w 3755259"/>
                  <a:gd name="connsiteY6" fmla="*/ 1095161 h 1109545"/>
                  <a:gd name="connsiteX7" fmla="*/ 2725652 w 3755259"/>
                  <a:gd name="connsiteY7" fmla="*/ 1042773 h 1109545"/>
                  <a:gd name="connsiteX8" fmla="*/ 3120939 w 3755259"/>
                  <a:gd name="connsiteY8" fmla="*/ 914185 h 1109545"/>
                  <a:gd name="connsiteX9" fmla="*/ 3492414 w 3755259"/>
                  <a:gd name="connsiteY9" fmla="*/ 747498 h 1109545"/>
                  <a:gd name="connsiteX10" fmla="*/ 3678152 w 3755259"/>
                  <a:gd name="connsiteY10" fmla="*/ 561760 h 1109545"/>
                  <a:gd name="connsiteX11" fmla="*/ 3754352 w 3755259"/>
                  <a:gd name="connsiteY11" fmla="*/ 342685 h 1109545"/>
                  <a:gd name="connsiteX12" fmla="*/ 3709108 w 3755259"/>
                  <a:gd name="connsiteY12" fmla="*/ 118848 h 1109545"/>
                  <a:gd name="connsiteX13" fmla="*/ 3554327 w 3755259"/>
                  <a:gd name="connsiteY13" fmla="*/ 9310 h 1109545"/>
                  <a:gd name="connsiteX14" fmla="*/ 3268577 w 3755259"/>
                  <a:gd name="connsiteY14" fmla="*/ 14073 h 1109545"/>
                  <a:gd name="connsiteX15" fmla="*/ 2968539 w 3755259"/>
                  <a:gd name="connsiteY15" fmla="*/ 80748 h 1109545"/>
                  <a:gd name="connsiteX16" fmla="*/ 2401802 w 3755259"/>
                  <a:gd name="connsiteY16" fmla="*/ 175998 h 1109545"/>
                  <a:gd name="connsiteX17" fmla="*/ 1596939 w 3755259"/>
                  <a:gd name="connsiteY17" fmla="*/ 199810 h 1109545"/>
                  <a:gd name="connsiteX18" fmla="*/ 954002 w 3755259"/>
                  <a:gd name="connsiteY18" fmla="*/ 190285 h 1109545"/>
                  <a:gd name="connsiteX19" fmla="*/ 492039 w 3755259"/>
                  <a:gd name="connsiteY19" fmla="*/ 137898 h 1109545"/>
                  <a:gd name="connsiteX20" fmla="*/ 177714 w 3755259"/>
                  <a:gd name="connsiteY20" fmla="*/ 185523 h 1109545"/>
                  <a:gd name="connsiteX21" fmla="*/ 32458 w 3755259"/>
                  <a:gd name="connsiteY21" fmla="*/ 321254 h 1109545"/>
                  <a:gd name="connsiteX22" fmla="*/ 11027 w 3755259"/>
                  <a:gd name="connsiteY22" fmla="*/ 509373 h 1109545"/>
                  <a:gd name="connsiteX23" fmla="*/ 172952 w 3755259"/>
                  <a:gd name="connsiteY23" fmla="*/ 702254 h 1109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755259" h="1109545">
                    <a:moveTo>
                      <a:pt x="172952" y="702254"/>
                    </a:moveTo>
                    <a:cubicBezTo>
                      <a:pt x="230896" y="758610"/>
                      <a:pt x="284870" y="806632"/>
                      <a:pt x="358689" y="847510"/>
                    </a:cubicBezTo>
                    <a:cubicBezTo>
                      <a:pt x="432508" y="888388"/>
                      <a:pt x="491245" y="914186"/>
                      <a:pt x="615864" y="947523"/>
                    </a:cubicBezTo>
                    <a:cubicBezTo>
                      <a:pt x="740483" y="980860"/>
                      <a:pt x="925427" y="1023723"/>
                      <a:pt x="1106402" y="1047535"/>
                    </a:cubicBezTo>
                    <a:cubicBezTo>
                      <a:pt x="1287377" y="1071348"/>
                      <a:pt x="1530264" y="1080079"/>
                      <a:pt x="1701714" y="1090398"/>
                    </a:cubicBezTo>
                    <a:cubicBezTo>
                      <a:pt x="1873164" y="1100717"/>
                      <a:pt x="2006514" y="1108654"/>
                      <a:pt x="2135102" y="1109448"/>
                    </a:cubicBezTo>
                    <a:cubicBezTo>
                      <a:pt x="2263690" y="1110242"/>
                      <a:pt x="2374815" y="1106274"/>
                      <a:pt x="2473240" y="1095161"/>
                    </a:cubicBezTo>
                    <a:cubicBezTo>
                      <a:pt x="2571665" y="1084049"/>
                      <a:pt x="2617702" y="1072936"/>
                      <a:pt x="2725652" y="1042773"/>
                    </a:cubicBezTo>
                    <a:cubicBezTo>
                      <a:pt x="2833602" y="1012610"/>
                      <a:pt x="2993145" y="963397"/>
                      <a:pt x="3120939" y="914185"/>
                    </a:cubicBezTo>
                    <a:cubicBezTo>
                      <a:pt x="3248733" y="864973"/>
                      <a:pt x="3399545" y="806236"/>
                      <a:pt x="3492414" y="747498"/>
                    </a:cubicBezTo>
                    <a:cubicBezTo>
                      <a:pt x="3585283" y="688760"/>
                      <a:pt x="3634496" y="629229"/>
                      <a:pt x="3678152" y="561760"/>
                    </a:cubicBezTo>
                    <a:cubicBezTo>
                      <a:pt x="3721808" y="494291"/>
                      <a:pt x="3749193" y="416504"/>
                      <a:pt x="3754352" y="342685"/>
                    </a:cubicBezTo>
                    <a:cubicBezTo>
                      <a:pt x="3759511" y="268866"/>
                      <a:pt x="3742446" y="174410"/>
                      <a:pt x="3709108" y="118848"/>
                    </a:cubicBezTo>
                    <a:cubicBezTo>
                      <a:pt x="3675771" y="63285"/>
                      <a:pt x="3627749" y="26773"/>
                      <a:pt x="3554327" y="9310"/>
                    </a:cubicBezTo>
                    <a:cubicBezTo>
                      <a:pt x="3480905" y="-8153"/>
                      <a:pt x="3366208" y="2167"/>
                      <a:pt x="3268577" y="14073"/>
                    </a:cubicBezTo>
                    <a:cubicBezTo>
                      <a:pt x="3170946" y="25979"/>
                      <a:pt x="3113001" y="53761"/>
                      <a:pt x="2968539" y="80748"/>
                    </a:cubicBezTo>
                    <a:cubicBezTo>
                      <a:pt x="2824077" y="107735"/>
                      <a:pt x="2630402" y="156154"/>
                      <a:pt x="2401802" y="175998"/>
                    </a:cubicBezTo>
                    <a:cubicBezTo>
                      <a:pt x="2173202" y="195842"/>
                      <a:pt x="1596939" y="199810"/>
                      <a:pt x="1596939" y="199810"/>
                    </a:cubicBezTo>
                    <a:cubicBezTo>
                      <a:pt x="1355639" y="202191"/>
                      <a:pt x="1138152" y="200604"/>
                      <a:pt x="954002" y="190285"/>
                    </a:cubicBezTo>
                    <a:cubicBezTo>
                      <a:pt x="769852" y="179966"/>
                      <a:pt x="621420" y="138692"/>
                      <a:pt x="492039" y="137898"/>
                    </a:cubicBezTo>
                    <a:cubicBezTo>
                      <a:pt x="362658" y="137104"/>
                      <a:pt x="254311" y="154964"/>
                      <a:pt x="177714" y="185523"/>
                    </a:cubicBezTo>
                    <a:cubicBezTo>
                      <a:pt x="101117" y="216082"/>
                      <a:pt x="60239" y="267279"/>
                      <a:pt x="32458" y="321254"/>
                    </a:cubicBezTo>
                    <a:cubicBezTo>
                      <a:pt x="4677" y="375229"/>
                      <a:pt x="-12389" y="445873"/>
                      <a:pt x="11027" y="509373"/>
                    </a:cubicBezTo>
                    <a:cubicBezTo>
                      <a:pt x="34443" y="572873"/>
                      <a:pt x="115008" y="645898"/>
                      <a:pt x="172952" y="702254"/>
                    </a:cubicBezTo>
                    <a:close/>
                  </a:path>
                </a:pathLst>
              </a:custGeom>
              <a:noFill/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1286" name="任意多边形 1285"/>
            <p:cNvSpPr/>
            <p:nvPr/>
          </p:nvSpPr>
          <p:spPr>
            <a:xfrm>
              <a:off x="6521791" y="4579105"/>
              <a:ext cx="2469067" cy="1734640"/>
            </a:xfrm>
            <a:custGeom>
              <a:avLst/>
              <a:gdLst>
                <a:gd name="connsiteX0" fmla="*/ 2104147 w 2490060"/>
                <a:gd name="connsiteY0" fmla="*/ 191293 h 1749605"/>
                <a:gd name="connsiteX1" fmla="*/ 1977398 w 2490060"/>
                <a:gd name="connsiteY1" fmla="*/ 580592 h 1749605"/>
                <a:gd name="connsiteX2" fmla="*/ 1651474 w 2490060"/>
                <a:gd name="connsiteY2" fmla="*/ 987998 h 1749605"/>
                <a:gd name="connsiteX3" fmla="*/ 1198800 w 2490060"/>
                <a:gd name="connsiteY3" fmla="*/ 1295816 h 1749605"/>
                <a:gd name="connsiteX4" fmla="*/ 728020 w 2490060"/>
                <a:gd name="connsiteY4" fmla="*/ 1422565 h 1749605"/>
                <a:gd name="connsiteX5" fmla="*/ 112385 w 2490060"/>
                <a:gd name="connsiteY5" fmla="*/ 1540260 h 1749605"/>
                <a:gd name="connsiteX6" fmla="*/ 30903 w 2490060"/>
                <a:gd name="connsiteY6" fmla="*/ 1667008 h 1749605"/>
                <a:gd name="connsiteX7" fmla="*/ 465470 w 2490060"/>
                <a:gd name="connsiteY7" fmla="*/ 1739436 h 1749605"/>
                <a:gd name="connsiteX8" fmla="*/ 1497565 w 2490060"/>
                <a:gd name="connsiteY8" fmla="*/ 1440671 h 1749605"/>
                <a:gd name="connsiteX9" fmla="*/ 2104147 w 2490060"/>
                <a:gd name="connsiteY9" fmla="*/ 906517 h 1749605"/>
                <a:gd name="connsiteX10" fmla="*/ 2430072 w 2490060"/>
                <a:gd name="connsiteY10" fmla="*/ 272774 h 1749605"/>
                <a:gd name="connsiteX11" fmla="*/ 2457232 w 2490060"/>
                <a:gd name="connsiteY11" fmla="*/ 1170 h 1749605"/>
                <a:gd name="connsiteX12" fmla="*/ 2104147 w 2490060"/>
                <a:gd name="connsiteY12" fmla="*/ 191293 h 1749605"/>
                <a:gd name="connsiteX0" fmla="*/ 2095792 w 2481705"/>
                <a:gd name="connsiteY0" fmla="*/ 191293 h 1749348"/>
                <a:gd name="connsiteX1" fmla="*/ 1969043 w 2481705"/>
                <a:gd name="connsiteY1" fmla="*/ 580592 h 1749348"/>
                <a:gd name="connsiteX2" fmla="*/ 1643119 w 2481705"/>
                <a:gd name="connsiteY2" fmla="*/ 987998 h 1749348"/>
                <a:gd name="connsiteX3" fmla="*/ 1190445 w 2481705"/>
                <a:gd name="connsiteY3" fmla="*/ 1295816 h 1749348"/>
                <a:gd name="connsiteX4" fmla="*/ 719665 w 2481705"/>
                <a:gd name="connsiteY4" fmla="*/ 1422565 h 1749348"/>
                <a:gd name="connsiteX5" fmla="*/ 131190 w 2481705"/>
                <a:gd name="connsiteY5" fmla="*/ 1558367 h 1749348"/>
                <a:gd name="connsiteX6" fmla="*/ 22548 w 2481705"/>
                <a:gd name="connsiteY6" fmla="*/ 1667008 h 1749348"/>
                <a:gd name="connsiteX7" fmla="*/ 457115 w 2481705"/>
                <a:gd name="connsiteY7" fmla="*/ 1739436 h 1749348"/>
                <a:gd name="connsiteX8" fmla="*/ 1489210 w 2481705"/>
                <a:gd name="connsiteY8" fmla="*/ 1440671 h 1749348"/>
                <a:gd name="connsiteX9" fmla="*/ 2095792 w 2481705"/>
                <a:gd name="connsiteY9" fmla="*/ 906517 h 1749348"/>
                <a:gd name="connsiteX10" fmla="*/ 2421717 w 2481705"/>
                <a:gd name="connsiteY10" fmla="*/ 272774 h 1749348"/>
                <a:gd name="connsiteX11" fmla="*/ 2448877 w 2481705"/>
                <a:gd name="connsiteY11" fmla="*/ 1170 h 1749348"/>
                <a:gd name="connsiteX12" fmla="*/ 2095792 w 2481705"/>
                <a:gd name="connsiteY12" fmla="*/ 191293 h 1749348"/>
                <a:gd name="connsiteX0" fmla="*/ 2095792 w 2481705"/>
                <a:gd name="connsiteY0" fmla="*/ 191293 h 1749348"/>
                <a:gd name="connsiteX1" fmla="*/ 1969043 w 2481705"/>
                <a:gd name="connsiteY1" fmla="*/ 580592 h 1749348"/>
                <a:gd name="connsiteX2" fmla="*/ 1643119 w 2481705"/>
                <a:gd name="connsiteY2" fmla="*/ 987998 h 1749348"/>
                <a:gd name="connsiteX3" fmla="*/ 1190445 w 2481705"/>
                <a:gd name="connsiteY3" fmla="*/ 1295816 h 1749348"/>
                <a:gd name="connsiteX4" fmla="*/ 719665 w 2481705"/>
                <a:gd name="connsiteY4" fmla="*/ 1440672 h 1749348"/>
                <a:gd name="connsiteX5" fmla="*/ 131190 w 2481705"/>
                <a:gd name="connsiteY5" fmla="*/ 1558367 h 1749348"/>
                <a:gd name="connsiteX6" fmla="*/ 22548 w 2481705"/>
                <a:gd name="connsiteY6" fmla="*/ 1667008 h 1749348"/>
                <a:gd name="connsiteX7" fmla="*/ 457115 w 2481705"/>
                <a:gd name="connsiteY7" fmla="*/ 1739436 h 1749348"/>
                <a:gd name="connsiteX8" fmla="*/ 1489210 w 2481705"/>
                <a:gd name="connsiteY8" fmla="*/ 1440671 h 1749348"/>
                <a:gd name="connsiteX9" fmla="*/ 2095792 w 2481705"/>
                <a:gd name="connsiteY9" fmla="*/ 906517 h 1749348"/>
                <a:gd name="connsiteX10" fmla="*/ 2421717 w 2481705"/>
                <a:gd name="connsiteY10" fmla="*/ 272774 h 1749348"/>
                <a:gd name="connsiteX11" fmla="*/ 2448877 w 2481705"/>
                <a:gd name="connsiteY11" fmla="*/ 1170 h 1749348"/>
                <a:gd name="connsiteX12" fmla="*/ 2095792 w 2481705"/>
                <a:gd name="connsiteY12" fmla="*/ 191293 h 1749348"/>
                <a:gd name="connsiteX0" fmla="*/ 2095792 w 2481705"/>
                <a:gd name="connsiteY0" fmla="*/ 191293 h 1749348"/>
                <a:gd name="connsiteX1" fmla="*/ 1932829 w 2481705"/>
                <a:gd name="connsiteY1" fmla="*/ 580592 h 1749348"/>
                <a:gd name="connsiteX2" fmla="*/ 1643119 w 2481705"/>
                <a:gd name="connsiteY2" fmla="*/ 987998 h 1749348"/>
                <a:gd name="connsiteX3" fmla="*/ 1190445 w 2481705"/>
                <a:gd name="connsiteY3" fmla="*/ 1295816 h 1749348"/>
                <a:gd name="connsiteX4" fmla="*/ 719665 w 2481705"/>
                <a:gd name="connsiteY4" fmla="*/ 1440672 h 1749348"/>
                <a:gd name="connsiteX5" fmla="*/ 131190 w 2481705"/>
                <a:gd name="connsiteY5" fmla="*/ 1558367 h 1749348"/>
                <a:gd name="connsiteX6" fmla="*/ 22548 w 2481705"/>
                <a:gd name="connsiteY6" fmla="*/ 1667008 h 1749348"/>
                <a:gd name="connsiteX7" fmla="*/ 457115 w 2481705"/>
                <a:gd name="connsiteY7" fmla="*/ 1739436 h 1749348"/>
                <a:gd name="connsiteX8" fmla="*/ 1489210 w 2481705"/>
                <a:gd name="connsiteY8" fmla="*/ 1440671 h 1749348"/>
                <a:gd name="connsiteX9" fmla="*/ 2095792 w 2481705"/>
                <a:gd name="connsiteY9" fmla="*/ 906517 h 1749348"/>
                <a:gd name="connsiteX10" fmla="*/ 2421717 w 2481705"/>
                <a:gd name="connsiteY10" fmla="*/ 272774 h 1749348"/>
                <a:gd name="connsiteX11" fmla="*/ 2448877 w 2481705"/>
                <a:gd name="connsiteY11" fmla="*/ 1170 h 1749348"/>
                <a:gd name="connsiteX12" fmla="*/ 2095792 w 2481705"/>
                <a:gd name="connsiteY12" fmla="*/ 191293 h 1749348"/>
                <a:gd name="connsiteX0" fmla="*/ 2095792 w 2481705"/>
                <a:gd name="connsiteY0" fmla="*/ 191293 h 1750469"/>
                <a:gd name="connsiteX1" fmla="*/ 1932829 w 2481705"/>
                <a:gd name="connsiteY1" fmla="*/ 580592 h 1750469"/>
                <a:gd name="connsiteX2" fmla="*/ 1643119 w 2481705"/>
                <a:gd name="connsiteY2" fmla="*/ 987998 h 1750469"/>
                <a:gd name="connsiteX3" fmla="*/ 1190445 w 2481705"/>
                <a:gd name="connsiteY3" fmla="*/ 1295816 h 1750469"/>
                <a:gd name="connsiteX4" fmla="*/ 719665 w 2481705"/>
                <a:gd name="connsiteY4" fmla="*/ 1440672 h 1750469"/>
                <a:gd name="connsiteX5" fmla="*/ 131190 w 2481705"/>
                <a:gd name="connsiteY5" fmla="*/ 1558367 h 1750469"/>
                <a:gd name="connsiteX6" fmla="*/ 22548 w 2481705"/>
                <a:gd name="connsiteY6" fmla="*/ 1667008 h 1750469"/>
                <a:gd name="connsiteX7" fmla="*/ 457115 w 2481705"/>
                <a:gd name="connsiteY7" fmla="*/ 1739436 h 1750469"/>
                <a:gd name="connsiteX8" fmla="*/ 1480157 w 2481705"/>
                <a:gd name="connsiteY8" fmla="*/ 1422564 h 1750469"/>
                <a:gd name="connsiteX9" fmla="*/ 2095792 w 2481705"/>
                <a:gd name="connsiteY9" fmla="*/ 906517 h 1750469"/>
                <a:gd name="connsiteX10" fmla="*/ 2421717 w 2481705"/>
                <a:gd name="connsiteY10" fmla="*/ 272774 h 1750469"/>
                <a:gd name="connsiteX11" fmla="*/ 2448877 w 2481705"/>
                <a:gd name="connsiteY11" fmla="*/ 1170 h 1750469"/>
                <a:gd name="connsiteX12" fmla="*/ 2095792 w 2481705"/>
                <a:gd name="connsiteY12" fmla="*/ 191293 h 1750469"/>
                <a:gd name="connsiteX0" fmla="*/ 2097107 w 2483020"/>
                <a:gd name="connsiteY0" fmla="*/ 191293 h 1734034"/>
                <a:gd name="connsiteX1" fmla="*/ 1934144 w 2483020"/>
                <a:gd name="connsiteY1" fmla="*/ 580592 h 1734034"/>
                <a:gd name="connsiteX2" fmla="*/ 1644434 w 2483020"/>
                <a:gd name="connsiteY2" fmla="*/ 987998 h 1734034"/>
                <a:gd name="connsiteX3" fmla="*/ 1191760 w 2483020"/>
                <a:gd name="connsiteY3" fmla="*/ 1295816 h 1734034"/>
                <a:gd name="connsiteX4" fmla="*/ 720980 w 2483020"/>
                <a:gd name="connsiteY4" fmla="*/ 1440672 h 1734034"/>
                <a:gd name="connsiteX5" fmla="*/ 132505 w 2483020"/>
                <a:gd name="connsiteY5" fmla="*/ 1558367 h 1734034"/>
                <a:gd name="connsiteX6" fmla="*/ 23863 w 2483020"/>
                <a:gd name="connsiteY6" fmla="*/ 1667008 h 1734034"/>
                <a:gd name="connsiteX7" fmla="*/ 476537 w 2483020"/>
                <a:gd name="connsiteY7" fmla="*/ 1721329 h 1734034"/>
                <a:gd name="connsiteX8" fmla="*/ 1481472 w 2483020"/>
                <a:gd name="connsiteY8" fmla="*/ 1422564 h 1734034"/>
                <a:gd name="connsiteX9" fmla="*/ 2097107 w 2483020"/>
                <a:gd name="connsiteY9" fmla="*/ 906517 h 1734034"/>
                <a:gd name="connsiteX10" fmla="*/ 2423032 w 2483020"/>
                <a:gd name="connsiteY10" fmla="*/ 272774 h 1734034"/>
                <a:gd name="connsiteX11" fmla="*/ 2450192 w 2483020"/>
                <a:gd name="connsiteY11" fmla="*/ 1170 h 1734034"/>
                <a:gd name="connsiteX12" fmla="*/ 2097107 w 2483020"/>
                <a:gd name="connsiteY12" fmla="*/ 191293 h 1734034"/>
                <a:gd name="connsiteX0" fmla="*/ 2097107 w 2469067"/>
                <a:gd name="connsiteY0" fmla="*/ 192070 h 1734811"/>
                <a:gd name="connsiteX1" fmla="*/ 1934144 w 2469067"/>
                <a:gd name="connsiteY1" fmla="*/ 581369 h 1734811"/>
                <a:gd name="connsiteX2" fmla="*/ 1644434 w 2469067"/>
                <a:gd name="connsiteY2" fmla="*/ 988775 h 1734811"/>
                <a:gd name="connsiteX3" fmla="*/ 1191760 w 2469067"/>
                <a:gd name="connsiteY3" fmla="*/ 1296593 h 1734811"/>
                <a:gd name="connsiteX4" fmla="*/ 720980 w 2469067"/>
                <a:gd name="connsiteY4" fmla="*/ 1441449 h 1734811"/>
                <a:gd name="connsiteX5" fmla="*/ 132505 w 2469067"/>
                <a:gd name="connsiteY5" fmla="*/ 1559144 h 1734811"/>
                <a:gd name="connsiteX6" fmla="*/ 23863 w 2469067"/>
                <a:gd name="connsiteY6" fmla="*/ 1667785 h 1734811"/>
                <a:gd name="connsiteX7" fmla="*/ 476537 w 2469067"/>
                <a:gd name="connsiteY7" fmla="*/ 1722106 h 1734811"/>
                <a:gd name="connsiteX8" fmla="*/ 1481472 w 2469067"/>
                <a:gd name="connsiteY8" fmla="*/ 1423341 h 1734811"/>
                <a:gd name="connsiteX9" fmla="*/ 2097107 w 2469067"/>
                <a:gd name="connsiteY9" fmla="*/ 907294 h 1734811"/>
                <a:gd name="connsiteX10" fmla="*/ 2386818 w 2469067"/>
                <a:gd name="connsiteY10" fmla="*/ 300711 h 1734811"/>
                <a:gd name="connsiteX11" fmla="*/ 2450192 w 2469067"/>
                <a:gd name="connsiteY11" fmla="*/ 1947 h 1734811"/>
                <a:gd name="connsiteX12" fmla="*/ 2097107 w 2469067"/>
                <a:gd name="connsiteY12" fmla="*/ 192070 h 1734811"/>
                <a:gd name="connsiteX0" fmla="*/ 2097107 w 2469067"/>
                <a:gd name="connsiteY0" fmla="*/ 192070 h 1734640"/>
                <a:gd name="connsiteX1" fmla="*/ 1934144 w 2469067"/>
                <a:gd name="connsiteY1" fmla="*/ 581369 h 1734640"/>
                <a:gd name="connsiteX2" fmla="*/ 1644434 w 2469067"/>
                <a:gd name="connsiteY2" fmla="*/ 988775 h 1734640"/>
                <a:gd name="connsiteX3" fmla="*/ 1191760 w 2469067"/>
                <a:gd name="connsiteY3" fmla="*/ 1296593 h 1734640"/>
                <a:gd name="connsiteX4" fmla="*/ 720980 w 2469067"/>
                <a:gd name="connsiteY4" fmla="*/ 1441449 h 1734640"/>
                <a:gd name="connsiteX5" fmla="*/ 132505 w 2469067"/>
                <a:gd name="connsiteY5" fmla="*/ 1568197 h 1734640"/>
                <a:gd name="connsiteX6" fmla="*/ 23863 w 2469067"/>
                <a:gd name="connsiteY6" fmla="*/ 1667785 h 1734640"/>
                <a:gd name="connsiteX7" fmla="*/ 476537 w 2469067"/>
                <a:gd name="connsiteY7" fmla="*/ 1722106 h 1734640"/>
                <a:gd name="connsiteX8" fmla="*/ 1481472 w 2469067"/>
                <a:gd name="connsiteY8" fmla="*/ 1423341 h 1734640"/>
                <a:gd name="connsiteX9" fmla="*/ 2097107 w 2469067"/>
                <a:gd name="connsiteY9" fmla="*/ 907294 h 1734640"/>
                <a:gd name="connsiteX10" fmla="*/ 2386818 w 2469067"/>
                <a:gd name="connsiteY10" fmla="*/ 300711 h 1734640"/>
                <a:gd name="connsiteX11" fmla="*/ 2450192 w 2469067"/>
                <a:gd name="connsiteY11" fmla="*/ 1947 h 1734640"/>
                <a:gd name="connsiteX12" fmla="*/ 2097107 w 2469067"/>
                <a:gd name="connsiteY12" fmla="*/ 192070 h 1734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69067" h="1734640">
                  <a:moveTo>
                    <a:pt x="2097107" y="192070"/>
                  </a:moveTo>
                  <a:cubicBezTo>
                    <a:pt x="2011099" y="288640"/>
                    <a:pt x="2009589" y="448585"/>
                    <a:pt x="1934144" y="581369"/>
                  </a:cubicBezTo>
                  <a:cubicBezTo>
                    <a:pt x="1858699" y="714153"/>
                    <a:pt x="1768165" y="869571"/>
                    <a:pt x="1644434" y="988775"/>
                  </a:cubicBezTo>
                  <a:cubicBezTo>
                    <a:pt x="1520703" y="1107979"/>
                    <a:pt x="1345669" y="1221147"/>
                    <a:pt x="1191760" y="1296593"/>
                  </a:cubicBezTo>
                  <a:cubicBezTo>
                    <a:pt x="1037851" y="1372039"/>
                    <a:pt x="897522" y="1396182"/>
                    <a:pt x="720980" y="1441449"/>
                  </a:cubicBezTo>
                  <a:cubicBezTo>
                    <a:pt x="544438" y="1486716"/>
                    <a:pt x="248691" y="1530474"/>
                    <a:pt x="132505" y="1568197"/>
                  </a:cubicBezTo>
                  <a:cubicBezTo>
                    <a:pt x="16319" y="1605920"/>
                    <a:pt x="-33476" y="1642134"/>
                    <a:pt x="23863" y="1667785"/>
                  </a:cubicBezTo>
                  <a:cubicBezTo>
                    <a:pt x="81202" y="1693436"/>
                    <a:pt x="233602" y="1762847"/>
                    <a:pt x="476537" y="1722106"/>
                  </a:cubicBezTo>
                  <a:cubicBezTo>
                    <a:pt x="719472" y="1681365"/>
                    <a:pt x="1211377" y="1559143"/>
                    <a:pt x="1481472" y="1423341"/>
                  </a:cubicBezTo>
                  <a:cubicBezTo>
                    <a:pt x="1751567" y="1287539"/>
                    <a:pt x="1946216" y="1094399"/>
                    <a:pt x="2097107" y="907294"/>
                  </a:cubicBezTo>
                  <a:cubicBezTo>
                    <a:pt x="2247998" y="720189"/>
                    <a:pt x="2327971" y="451602"/>
                    <a:pt x="2386818" y="300711"/>
                  </a:cubicBezTo>
                  <a:cubicBezTo>
                    <a:pt x="2445665" y="149820"/>
                    <a:pt x="2498477" y="20054"/>
                    <a:pt x="2450192" y="1947"/>
                  </a:cubicBezTo>
                  <a:cubicBezTo>
                    <a:pt x="2401907" y="-16160"/>
                    <a:pt x="2183115" y="95500"/>
                    <a:pt x="2097107" y="192070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F7D9B7"/>
              </a:solidFill>
            </a:ln>
            <a:effectLst>
              <a:softEdge rad="101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87" name="任意多边形 1286"/>
            <p:cNvSpPr/>
            <p:nvPr/>
          </p:nvSpPr>
          <p:spPr>
            <a:xfrm>
              <a:off x="3548834" y="3485880"/>
              <a:ext cx="1041354" cy="2034284"/>
            </a:xfrm>
            <a:custGeom>
              <a:avLst/>
              <a:gdLst>
                <a:gd name="connsiteX0" fmla="*/ 32 w 1077528"/>
                <a:gd name="connsiteY0" fmla="*/ 37109 h 2024489"/>
                <a:gd name="connsiteX1" fmla="*/ 135834 w 1077528"/>
                <a:gd name="connsiteY1" fmla="*/ 127644 h 2024489"/>
                <a:gd name="connsiteX2" fmla="*/ 253529 w 1077528"/>
                <a:gd name="connsiteY2" fmla="*/ 498836 h 2024489"/>
                <a:gd name="connsiteX3" fmla="*/ 588508 w 1077528"/>
                <a:gd name="connsiteY3" fmla="*/ 915296 h 2024489"/>
                <a:gd name="connsiteX4" fmla="*/ 724310 w 1077528"/>
                <a:gd name="connsiteY4" fmla="*/ 1367969 h 2024489"/>
                <a:gd name="connsiteX5" fmla="*/ 842005 w 1077528"/>
                <a:gd name="connsiteY5" fmla="*/ 1657680 h 2024489"/>
                <a:gd name="connsiteX6" fmla="*/ 1077395 w 1077528"/>
                <a:gd name="connsiteY6" fmla="*/ 1956444 h 2024489"/>
                <a:gd name="connsiteX7" fmla="*/ 869165 w 1077528"/>
                <a:gd name="connsiteY7" fmla="*/ 1983605 h 2024489"/>
                <a:gd name="connsiteX8" fmla="*/ 470813 w 1077528"/>
                <a:gd name="connsiteY8" fmla="*/ 1476610 h 2024489"/>
                <a:gd name="connsiteX9" fmla="*/ 126781 w 1077528"/>
                <a:gd name="connsiteY9" fmla="*/ 698012 h 2024489"/>
                <a:gd name="connsiteX10" fmla="*/ 32 w 1077528"/>
                <a:gd name="connsiteY10" fmla="*/ 37109 h 2024489"/>
                <a:gd name="connsiteX0" fmla="*/ 32 w 1077528"/>
                <a:gd name="connsiteY0" fmla="*/ 37109 h 2024489"/>
                <a:gd name="connsiteX1" fmla="*/ 135834 w 1077528"/>
                <a:gd name="connsiteY1" fmla="*/ 127644 h 2024489"/>
                <a:gd name="connsiteX2" fmla="*/ 253529 w 1077528"/>
                <a:gd name="connsiteY2" fmla="*/ 498836 h 2024489"/>
                <a:gd name="connsiteX3" fmla="*/ 525134 w 1077528"/>
                <a:gd name="connsiteY3" fmla="*/ 933403 h 2024489"/>
                <a:gd name="connsiteX4" fmla="*/ 724310 w 1077528"/>
                <a:gd name="connsiteY4" fmla="*/ 1367969 h 2024489"/>
                <a:gd name="connsiteX5" fmla="*/ 842005 w 1077528"/>
                <a:gd name="connsiteY5" fmla="*/ 1657680 h 2024489"/>
                <a:gd name="connsiteX6" fmla="*/ 1077395 w 1077528"/>
                <a:gd name="connsiteY6" fmla="*/ 1956444 h 2024489"/>
                <a:gd name="connsiteX7" fmla="*/ 869165 w 1077528"/>
                <a:gd name="connsiteY7" fmla="*/ 1983605 h 2024489"/>
                <a:gd name="connsiteX8" fmla="*/ 470813 w 1077528"/>
                <a:gd name="connsiteY8" fmla="*/ 1476610 h 2024489"/>
                <a:gd name="connsiteX9" fmla="*/ 126781 w 1077528"/>
                <a:gd name="connsiteY9" fmla="*/ 698012 h 2024489"/>
                <a:gd name="connsiteX10" fmla="*/ 32 w 1077528"/>
                <a:gd name="connsiteY10" fmla="*/ 37109 h 2024489"/>
                <a:gd name="connsiteX0" fmla="*/ 32 w 1077528"/>
                <a:gd name="connsiteY0" fmla="*/ 37109 h 2024489"/>
                <a:gd name="connsiteX1" fmla="*/ 135834 w 1077528"/>
                <a:gd name="connsiteY1" fmla="*/ 127644 h 2024489"/>
                <a:gd name="connsiteX2" fmla="*/ 253529 w 1077528"/>
                <a:gd name="connsiteY2" fmla="*/ 498836 h 2024489"/>
                <a:gd name="connsiteX3" fmla="*/ 497974 w 1077528"/>
                <a:gd name="connsiteY3" fmla="*/ 933403 h 2024489"/>
                <a:gd name="connsiteX4" fmla="*/ 724310 w 1077528"/>
                <a:gd name="connsiteY4" fmla="*/ 1367969 h 2024489"/>
                <a:gd name="connsiteX5" fmla="*/ 842005 w 1077528"/>
                <a:gd name="connsiteY5" fmla="*/ 1657680 h 2024489"/>
                <a:gd name="connsiteX6" fmla="*/ 1077395 w 1077528"/>
                <a:gd name="connsiteY6" fmla="*/ 1956444 h 2024489"/>
                <a:gd name="connsiteX7" fmla="*/ 869165 w 1077528"/>
                <a:gd name="connsiteY7" fmla="*/ 1983605 h 2024489"/>
                <a:gd name="connsiteX8" fmla="*/ 470813 w 1077528"/>
                <a:gd name="connsiteY8" fmla="*/ 1476610 h 2024489"/>
                <a:gd name="connsiteX9" fmla="*/ 126781 w 1077528"/>
                <a:gd name="connsiteY9" fmla="*/ 698012 h 2024489"/>
                <a:gd name="connsiteX10" fmla="*/ 32 w 1077528"/>
                <a:gd name="connsiteY10" fmla="*/ 37109 h 2024489"/>
                <a:gd name="connsiteX0" fmla="*/ 667 w 1078163"/>
                <a:gd name="connsiteY0" fmla="*/ 44971 h 2032351"/>
                <a:gd name="connsiteX1" fmla="*/ 172683 w 1078163"/>
                <a:gd name="connsiteY1" fmla="*/ 108345 h 2032351"/>
                <a:gd name="connsiteX2" fmla="*/ 254164 w 1078163"/>
                <a:gd name="connsiteY2" fmla="*/ 506698 h 2032351"/>
                <a:gd name="connsiteX3" fmla="*/ 498609 w 1078163"/>
                <a:gd name="connsiteY3" fmla="*/ 941265 h 2032351"/>
                <a:gd name="connsiteX4" fmla="*/ 724945 w 1078163"/>
                <a:gd name="connsiteY4" fmla="*/ 1375831 h 2032351"/>
                <a:gd name="connsiteX5" fmla="*/ 842640 w 1078163"/>
                <a:gd name="connsiteY5" fmla="*/ 1665542 h 2032351"/>
                <a:gd name="connsiteX6" fmla="*/ 1078030 w 1078163"/>
                <a:gd name="connsiteY6" fmla="*/ 1964306 h 2032351"/>
                <a:gd name="connsiteX7" fmla="*/ 869800 w 1078163"/>
                <a:gd name="connsiteY7" fmla="*/ 1991467 h 2032351"/>
                <a:gd name="connsiteX8" fmla="*/ 471448 w 1078163"/>
                <a:gd name="connsiteY8" fmla="*/ 1484472 h 2032351"/>
                <a:gd name="connsiteX9" fmla="*/ 127416 w 1078163"/>
                <a:gd name="connsiteY9" fmla="*/ 705874 h 2032351"/>
                <a:gd name="connsiteX10" fmla="*/ 667 w 1078163"/>
                <a:gd name="connsiteY10" fmla="*/ 44971 h 2032351"/>
                <a:gd name="connsiteX0" fmla="*/ 667 w 1078163"/>
                <a:gd name="connsiteY0" fmla="*/ 44971 h 2032351"/>
                <a:gd name="connsiteX1" fmla="*/ 172683 w 1078163"/>
                <a:gd name="connsiteY1" fmla="*/ 108345 h 2032351"/>
                <a:gd name="connsiteX2" fmla="*/ 254164 w 1078163"/>
                <a:gd name="connsiteY2" fmla="*/ 506698 h 2032351"/>
                <a:gd name="connsiteX3" fmla="*/ 498609 w 1078163"/>
                <a:gd name="connsiteY3" fmla="*/ 941265 h 2032351"/>
                <a:gd name="connsiteX4" fmla="*/ 688731 w 1078163"/>
                <a:gd name="connsiteY4" fmla="*/ 1375831 h 2032351"/>
                <a:gd name="connsiteX5" fmla="*/ 842640 w 1078163"/>
                <a:gd name="connsiteY5" fmla="*/ 1665542 h 2032351"/>
                <a:gd name="connsiteX6" fmla="*/ 1078030 w 1078163"/>
                <a:gd name="connsiteY6" fmla="*/ 1964306 h 2032351"/>
                <a:gd name="connsiteX7" fmla="*/ 869800 w 1078163"/>
                <a:gd name="connsiteY7" fmla="*/ 1991467 h 2032351"/>
                <a:gd name="connsiteX8" fmla="*/ 471448 w 1078163"/>
                <a:gd name="connsiteY8" fmla="*/ 1484472 h 2032351"/>
                <a:gd name="connsiteX9" fmla="*/ 127416 w 1078163"/>
                <a:gd name="connsiteY9" fmla="*/ 705874 h 2032351"/>
                <a:gd name="connsiteX10" fmla="*/ 667 w 1078163"/>
                <a:gd name="connsiteY10" fmla="*/ 44971 h 2032351"/>
                <a:gd name="connsiteX0" fmla="*/ 667 w 1078163"/>
                <a:gd name="connsiteY0" fmla="*/ 44971 h 2032351"/>
                <a:gd name="connsiteX1" fmla="*/ 172683 w 1078163"/>
                <a:gd name="connsiteY1" fmla="*/ 108345 h 2032351"/>
                <a:gd name="connsiteX2" fmla="*/ 254164 w 1078163"/>
                <a:gd name="connsiteY2" fmla="*/ 506698 h 2032351"/>
                <a:gd name="connsiteX3" fmla="*/ 453342 w 1078163"/>
                <a:gd name="connsiteY3" fmla="*/ 941265 h 2032351"/>
                <a:gd name="connsiteX4" fmla="*/ 688731 w 1078163"/>
                <a:gd name="connsiteY4" fmla="*/ 1375831 h 2032351"/>
                <a:gd name="connsiteX5" fmla="*/ 842640 w 1078163"/>
                <a:gd name="connsiteY5" fmla="*/ 1665542 h 2032351"/>
                <a:gd name="connsiteX6" fmla="*/ 1078030 w 1078163"/>
                <a:gd name="connsiteY6" fmla="*/ 1964306 h 2032351"/>
                <a:gd name="connsiteX7" fmla="*/ 869800 w 1078163"/>
                <a:gd name="connsiteY7" fmla="*/ 1991467 h 2032351"/>
                <a:gd name="connsiteX8" fmla="*/ 471448 w 1078163"/>
                <a:gd name="connsiteY8" fmla="*/ 1484472 h 2032351"/>
                <a:gd name="connsiteX9" fmla="*/ 127416 w 1078163"/>
                <a:gd name="connsiteY9" fmla="*/ 705874 h 2032351"/>
                <a:gd name="connsiteX10" fmla="*/ 667 w 1078163"/>
                <a:gd name="connsiteY10" fmla="*/ 44971 h 2032351"/>
                <a:gd name="connsiteX0" fmla="*/ 667 w 1078163"/>
                <a:gd name="connsiteY0" fmla="*/ 44971 h 2032351"/>
                <a:gd name="connsiteX1" fmla="*/ 172683 w 1078163"/>
                <a:gd name="connsiteY1" fmla="*/ 108345 h 2032351"/>
                <a:gd name="connsiteX2" fmla="*/ 254164 w 1078163"/>
                <a:gd name="connsiteY2" fmla="*/ 506698 h 2032351"/>
                <a:gd name="connsiteX3" fmla="*/ 453342 w 1078163"/>
                <a:gd name="connsiteY3" fmla="*/ 941265 h 2032351"/>
                <a:gd name="connsiteX4" fmla="*/ 670624 w 1078163"/>
                <a:gd name="connsiteY4" fmla="*/ 1421099 h 2032351"/>
                <a:gd name="connsiteX5" fmla="*/ 842640 w 1078163"/>
                <a:gd name="connsiteY5" fmla="*/ 1665542 h 2032351"/>
                <a:gd name="connsiteX6" fmla="*/ 1078030 w 1078163"/>
                <a:gd name="connsiteY6" fmla="*/ 1964306 h 2032351"/>
                <a:gd name="connsiteX7" fmla="*/ 869800 w 1078163"/>
                <a:gd name="connsiteY7" fmla="*/ 1991467 h 2032351"/>
                <a:gd name="connsiteX8" fmla="*/ 471448 w 1078163"/>
                <a:gd name="connsiteY8" fmla="*/ 1484472 h 2032351"/>
                <a:gd name="connsiteX9" fmla="*/ 127416 w 1078163"/>
                <a:gd name="connsiteY9" fmla="*/ 705874 h 2032351"/>
                <a:gd name="connsiteX10" fmla="*/ 667 w 1078163"/>
                <a:gd name="connsiteY10" fmla="*/ 44971 h 2032351"/>
                <a:gd name="connsiteX0" fmla="*/ 123 w 1077619"/>
                <a:gd name="connsiteY0" fmla="*/ 44971 h 2032351"/>
                <a:gd name="connsiteX1" fmla="*/ 144978 w 1077619"/>
                <a:gd name="connsiteY1" fmla="*/ 108345 h 2032351"/>
                <a:gd name="connsiteX2" fmla="*/ 253620 w 1077619"/>
                <a:gd name="connsiteY2" fmla="*/ 506698 h 2032351"/>
                <a:gd name="connsiteX3" fmla="*/ 452798 w 1077619"/>
                <a:gd name="connsiteY3" fmla="*/ 941265 h 2032351"/>
                <a:gd name="connsiteX4" fmla="*/ 670080 w 1077619"/>
                <a:gd name="connsiteY4" fmla="*/ 1421099 h 2032351"/>
                <a:gd name="connsiteX5" fmla="*/ 842096 w 1077619"/>
                <a:gd name="connsiteY5" fmla="*/ 1665542 h 2032351"/>
                <a:gd name="connsiteX6" fmla="*/ 1077486 w 1077619"/>
                <a:gd name="connsiteY6" fmla="*/ 1964306 h 2032351"/>
                <a:gd name="connsiteX7" fmla="*/ 869256 w 1077619"/>
                <a:gd name="connsiteY7" fmla="*/ 1991467 h 2032351"/>
                <a:gd name="connsiteX8" fmla="*/ 470904 w 1077619"/>
                <a:gd name="connsiteY8" fmla="*/ 1484472 h 2032351"/>
                <a:gd name="connsiteX9" fmla="*/ 126872 w 1077619"/>
                <a:gd name="connsiteY9" fmla="*/ 705874 h 2032351"/>
                <a:gd name="connsiteX10" fmla="*/ 123 w 1077619"/>
                <a:gd name="connsiteY10" fmla="*/ 44971 h 2032351"/>
                <a:gd name="connsiteX0" fmla="*/ 123 w 1077546"/>
                <a:gd name="connsiteY0" fmla="*/ 44971 h 2030836"/>
                <a:gd name="connsiteX1" fmla="*/ 144978 w 1077546"/>
                <a:gd name="connsiteY1" fmla="*/ 108345 h 2030836"/>
                <a:gd name="connsiteX2" fmla="*/ 253620 w 1077546"/>
                <a:gd name="connsiteY2" fmla="*/ 506698 h 2030836"/>
                <a:gd name="connsiteX3" fmla="*/ 452798 w 1077546"/>
                <a:gd name="connsiteY3" fmla="*/ 941265 h 2030836"/>
                <a:gd name="connsiteX4" fmla="*/ 670080 w 1077546"/>
                <a:gd name="connsiteY4" fmla="*/ 1421099 h 2030836"/>
                <a:gd name="connsiteX5" fmla="*/ 851149 w 1077546"/>
                <a:gd name="connsiteY5" fmla="*/ 1701756 h 2030836"/>
                <a:gd name="connsiteX6" fmla="*/ 1077486 w 1077546"/>
                <a:gd name="connsiteY6" fmla="*/ 1964306 h 2030836"/>
                <a:gd name="connsiteX7" fmla="*/ 869256 w 1077546"/>
                <a:gd name="connsiteY7" fmla="*/ 1991467 h 2030836"/>
                <a:gd name="connsiteX8" fmla="*/ 470904 w 1077546"/>
                <a:gd name="connsiteY8" fmla="*/ 1484472 h 2030836"/>
                <a:gd name="connsiteX9" fmla="*/ 126872 w 1077546"/>
                <a:gd name="connsiteY9" fmla="*/ 705874 h 2030836"/>
                <a:gd name="connsiteX10" fmla="*/ 123 w 1077546"/>
                <a:gd name="connsiteY10" fmla="*/ 44971 h 2030836"/>
                <a:gd name="connsiteX0" fmla="*/ 123 w 1041354"/>
                <a:gd name="connsiteY0" fmla="*/ 44971 h 2034284"/>
                <a:gd name="connsiteX1" fmla="*/ 144978 w 1041354"/>
                <a:gd name="connsiteY1" fmla="*/ 108345 h 2034284"/>
                <a:gd name="connsiteX2" fmla="*/ 253620 w 1041354"/>
                <a:gd name="connsiteY2" fmla="*/ 506698 h 2034284"/>
                <a:gd name="connsiteX3" fmla="*/ 452798 w 1041354"/>
                <a:gd name="connsiteY3" fmla="*/ 941265 h 2034284"/>
                <a:gd name="connsiteX4" fmla="*/ 670080 w 1041354"/>
                <a:gd name="connsiteY4" fmla="*/ 1421099 h 2034284"/>
                <a:gd name="connsiteX5" fmla="*/ 851149 w 1041354"/>
                <a:gd name="connsiteY5" fmla="*/ 1701756 h 2034284"/>
                <a:gd name="connsiteX6" fmla="*/ 1041272 w 1041354"/>
                <a:gd name="connsiteY6" fmla="*/ 1973359 h 2034284"/>
                <a:gd name="connsiteX7" fmla="*/ 869256 w 1041354"/>
                <a:gd name="connsiteY7" fmla="*/ 1991467 h 2034284"/>
                <a:gd name="connsiteX8" fmla="*/ 470904 w 1041354"/>
                <a:gd name="connsiteY8" fmla="*/ 1484472 h 2034284"/>
                <a:gd name="connsiteX9" fmla="*/ 126872 w 1041354"/>
                <a:gd name="connsiteY9" fmla="*/ 705874 h 2034284"/>
                <a:gd name="connsiteX10" fmla="*/ 123 w 1041354"/>
                <a:gd name="connsiteY10" fmla="*/ 44971 h 2034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1354" h="2034284">
                  <a:moveTo>
                    <a:pt x="123" y="44971"/>
                  </a:moveTo>
                  <a:cubicBezTo>
                    <a:pt x="3141" y="-54617"/>
                    <a:pt x="102729" y="31391"/>
                    <a:pt x="144978" y="108345"/>
                  </a:cubicBezTo>
                  <a:cubicBezTo>
                    <a:pt x="187227" y="185299"/>
                    <a:pt x="202317" y="367878"/>
                    <a:pt x="253620" y="506698"/>
                  </a:cubicBezTo>
                  <a:cubicBezTo>
                    <a:pt x="304923" y="645518"/>
                    <a:pt x="383388" y="788865"/>
                    <a:pt x="452798" y="941265"/>
                  </a:cubicBezTo>
                  <a:cubicBezTo>
                    <a:pt x="522208" y="1093665"/>
                    <a:pt x="603688" y="1294351"/>
                    <a:pt x="670080" y="1421099"/>
                  </a:cubicBezTo>
                  <a:cubicBezTo>
                    <a:pt x="736472" y="1547848"/>
                    <a:pt x="789284" y="1609713"/>
                    <a:pt x="851149" y="1701756"/>
                  </a:cubicBezTo>
                  <a:cubicBezTo>
                    <a:pt x="913014" y="1793799"/>
                    <a:pt x="1038254" y="1925074"/>
                    <a:pt x="1041272" y="1973359"/>
                  </a:cubicBezTo>
                  <a:cubicBezTo>
                    <a:pt x="1044290" y="2021644"/>
                    <a:pt x="964317" y="2072948"/>
                    <a:pt x="869256" y="1991467"/>
                  </a:cubicBezTo>
                  <a:cubicBezTo>
                    <a:pt x="774195" y="1909986"/>
                    <a:pt x="594635" y="1698738"/>
                    <a:pt x="470904" y="1484472"/>
                  </a:cubicBezTo>
                  <a:cubicBezTo>
                    <a:pt x="347173" y="1270207"/>
                    <a:pt x="203827" y="941264"/>
                    <a:pt x="126872" y="705874"/>
                  </a:cubicBezTo>
                  <a:cubicBezTo>
                    <a:pt x="49918" y="470484"/>
                    <a:pt x="-2895" y="144559"/>
                    <a:pt x="123" y="4497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softEdge rad="762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88" name="任意多边形 1287"/>
            <p:cNvSpPr/>
            <p:nvPr/>
          </p:nvSpPr>
          <p:spPr>
            <a:xfrm>
              <a:off x="9013031" y="3295650"/>
              <a:ext cx="145264" cy="654844"/>
            </a:xfrm>
            <a:custGeom>
              <a:avLst/>
              <a:gdLst>
                <a:gd name="connsiteX0" fmla="*/ 0 w 145264"/>
                <a:gd name="connsiteY0" fmla="*/ 0 h 654844"/>
                <a:gd name="connsiteX1" fmla="*/ 38100 w 145264"/>
                <a:gd name="connsiteY1" fmla="*/ 47625 h 654844"/>
                <a:gd name="connsiteX2" fmla="*/ 54769 w 145264"/>
                <a:gd name="connsiteY2" fmla="*/ 107156 h 654844"/>
                <a:gd name="connsiteX3" fmla="*/ 57150 w 145264"/>
                <a:gd name="connsiteY3" fmla="*/ 159544 h 654844"/>
                <a:gd name="connsiteX4" fmla="*/ 83344 w 145264"/>
                <a:gd name="connsiteY4" fmla="*/ 216694 h 654844"/>
                <a:gd name="connsiteX5" fmla="*/ 107157 w 145264"/>
                <a:gd name="connsiteY5" fmla="*/ 278606 h 654844"/>
                <a:gd name="connsiteX6" fmla="*/ 95250 w 145264"/>
                <a:gd name="connsiteY6" fmla="*/ 345281 h 654844"/>
                <a:gd name="connsiteX7" fmla="*/ 121444 w 145264"/>
                <a:gd name="connsiteY7" fmla="*/ 373856 h 654844"/>
                <a:gd name="connsiteX8" fmla="*/ 145257 w 145264"/>
                <a:gd name="connsiteY8" fmla="*/ 431006 h 654844"/>
                <a:gd name="connsiteX9" fmla="*/ 119063 w 145264"/>
                <a:gd name="connsiteY9" fmla="*/ 559594 h 654844"/>
                <a:gd name="connsiteX10" fmla="*/ 88107 w 145264"/>
                <a:gd name="connsiteY10" fmla="*/ 626269 h 654844"/>
                <a:gd name="connsiteX11" fmla="*/ 83344 w 145264"/>
                <a:gd name="connsiteY11" fmla="*/ 654844 h 65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264" h="654844">
                  <a:moveTo>
                    <a:pt x="0" y="0"/>
                  </a:moveTo>
                  <a:cubicBezTo>
                    <a:pt x="14486" y="14883"/>
                    <a:pt x="28972" y="29766"/>
                    <a:pt x="38100" y="47625"/>
                  </a:cubicBezTo>
                  <a:cubicBezTo>
                    <a:pt x="47228" y="65484"/>
                    <a:pt x="51594" y="88503"/>
                    <a:pt x="54769" y="107156"/>
                  </a:cubicBezTo>
                  <a:cubicBezTo>
                    <a:pt x="57944" y="125809"/>
                    <a:pt x="52388" y="141288"/>
                    <a:pt x="57150" y="159544"/>
                  </a:cubicBezTo>
                  <a:cubicBezTo>
                    <a:pt x="61912" y="177800"/>
                    <a:pt x="75010" y="196850"/>
                    <a:pt x="83344" y="216694"/>
                  </a:cubicBezTo>
                  <a:cubicBezTo>
                    <a:pt x="91678" y="236538"/>
                    <a:pt x="105173" y="257175"/>
                    <a:pt x="107157" y="278606"/>
                  </a:cubicBezTo>
                  <a:cubicBezTo>
                    <a:pt x="109141" y="300037"/>
                    <a:pt x="92869" y="329406"/>
                    <a:pt x="95250" y="345281"/>
                  </a:cubicBezTo>
                  <a:cubicBezTo>
                    <a:pt x="97631" y="361156"/>
                    <a:pt x="113110" y="359569"/>
                    <a:pt x="121444" y="373856"/>
                  </a:cubicBezTo>
                  <a:cubicBezTo>
                    <a:pt x="129778" y="388143"/>
                    <a:pt x="145654" y="400050"/>
                    <a:pt x="145257" y="431006"/>
                  </a:cubicBezTo>
                  <a:cubicBezTo>
                    <a:pt x="144860" y="461962"/>
                    <a:pt x="128588" y="527050"/>
                    <a:pt x="119063" y="559594"/>
                  </a:cubicBezTo>
                  <a:cubicBezTo>
                    <a:pt x="109538" y="592138"/>
                    <a:pt x="94060" y="610394"/>
                    <a:pt x="88107" y="626269"/>
                  </a:cubicBezTo>
                  <a:cubicBezTo>
                    <a:pt x="82154" y="642144"/>
                    <a:pt x="82749" y="648494"/>
                    <a:pt x="83344" y="654844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89" name="任意多边形 1288"/>
            <p:cNvSpPr/>
            <p:nvPr/>
          </p:nvSpPr>
          <p:spPr>
            <a:xfrm>
              <a:off x="8920249" y="3343275"/>
              <a:ext cx="226722" cy="511969"/>
            </a:xfrm>
            <a:custGeom>
              <a:avLst/>
              <a:gdLst>
                <a:gd name="connsiteX0" fmla="*/ 4676 w 226722"/>
                <a:gd name="connsiteY0" fmla="*/ 0 h 511969"/>
                <a:gd name="connsiteX1" fmla="*/ 2295 w 226722"/>
                <a:gd name="connsiteY1" fmla="*/ 54769 h 511969"/>
                <a:gd name="connsiteX2" fmla="*/ 33251 w 226722"/>
                <a:gd name="connsiteY2" fmla="*/ 61913 h 511969"/>
                <a:gd name="connsiteX3" fmla="*/ 52301 w 226722"/>
                <a:gd name="connsiteY3" fmla="*/ 97631 h 511969"/>
                <a:gd name="connsiteX4" fmla="*/ 83257 w 226722"/>
                <a:gd name="connsiteY4" fmla="*/ 104775 h 511969"/>
                <a:gd name="connsiteX5" fmla="*/ 99926 w 226722"/>
                <a:gd name="connsiteY5" fmla="*/ 164306 h 511969"/>
                <a:gd name="connsiteX6" fmla="*/ 147551 w 226722"/>
                <a:gd name="connsiteY6" fmla="*/ 190500 h 511969"/>
                <a:gd name="connsiteX7" fmla="*/ 171364 w 226722"/>
                <a:gd name="connsiteY7" fmla="*/ 219075 h 511969"/>
                <a:gd name="connsiteX8" fmla="*/ 166601 w 226722"/>
                <a:gd name="connsiteY8" fmla="*/ 242888 h 511969"/>
                <a:gd name="connsiteX9" fmla="*/ 190414 w 226722"/>
                <a:gd name="connsiteY9" fmla="*/ 269081 h 511969"/>
                <a:gd name="connsiteX10" fmla="*/ 218989 w 226722"/>
                <a:gd name="connsiteY10" fmla="*/ 292894 h 511969"/>
                <a:gd name="connsiteX11" fmla="*/ 226132 w 226722"/>
                <a:gd name="connsiteY11" fmla="*/ 328613 h 511969"/>
                <a:gd name="connsiteX12" fmla="*/ 207082 w 226722"/>
                <a:gd name="connsiteY12" fmla="*/ 414338 h 511969"/>
                <a:gd name="connsiteX13" fmla="*/ 188032 w 226722"/>
                <a:gd name="connsiteY13" fmla="*/ 488156 h 511969"/>
                <a:gd name="connsiteX14" fmla="*/ 173745 w 226722"/>
                <a:gd name="connsiteY14" fmla="*/ 511969 h 511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6722" h="511969">
                  <a:moveTo>
                    <a:pt x="4676" y="0"/>
                  </a:moveTo>
                  <a:cubicBezTo>
                    <a:pt x="1104" y="22225"/>
                    <a:pt x="-2467" y="44450"/>
                    <a:pt x="2295" y="54769"/>
                  </a:cubicBezTo>
                  <a:cubicBezTo>
                    <a:pt x="7057" y="65088"/>
                    <a:pt x="24917" y="54769"/>
                    <a:pt x="33251" y="61913"/>
                  </a:cubicBezTo>
                  <a:cubicBezTo>
                    <a:pt x="41585" y="69057"/>
                    <a:pt x="43967" y="90487"/>
                    <a:pt x="52301" y="97631"/>
                  </a:cubicBezTo>
                  <a:cubicBezTo>
                    <a:pt x="60635" y="104775"/>
                    <a:pt x="75320" y="93663"/>
                    <a:pt x="83257" y="104775"/>
                  </a:cubicBezTo>
                  <a:cubicBezTo>
                    <a:pt x="91195" y="115888"/>
                    <a:pt x="89210" y="150018"/>
                    <a:pt x="99926" y="164306"/>
                  </a:cubicBezTo>
                  <a:cubicBezTo>
                    <a:pt x="110642" y="178594"/>
                    <a:pt x="135645" y="181372"/>
                    <a:pt x="147551" y="190500"/>
                  </a:cubicBezTo>
                  <a:cubicBezTo>
                    <a:pt x="159457" y="199628"/>
                    <a:pt x="168189" y="210344"/>
                    <a:pt x="171364" y="219075"/>
                  </a:cubicBezTo>
                  <a:cubicBezTo>
                    <a:pt x="174539" y="227806"/>
                    <a:pt x="163426" y="234554"/>
                    <a:pt x="166601" y="242888"/>
                  </a:cubicBezTo>
                  <a:cubicBezTo>
                    <a:pt x="169776" y="251222"/>
                    <a:pt x="181683" y="260747"/>
                    <a:pt x="190414" y="269081"/>
                  </a:cubicBezTo>
                  <a:cubicBezTo>
                    <a:pt x="199145" y="277415"/>
                    <a:pt x="213036" y="282972"/>
                    <a:pt x="218989" y="292894"/>
                  </a:cubicBezTo>
                  <a:cubicBezTo>
                    <a:pt x="224942" y="302816"/>
                    <a:pt x="228117" y="308372"/>
                    <a:pt x="226132" y="328613"/>
                  </a:cubicBezTo>
                  <a:cubicBezTo>
                    <a:pt x="224148" y="348854"/>
                    <a:pt x="213432" y="387748"/>
                    <a:pt x="207082" y="414338"/>
                  </a:cubicBezTo>
                  <a:cubicBezTo>
                    <a:pt x="200732" y="440928"/>
                    <a:pt x="193588" y="471884"/>
                    <a:pt x="188032" y="488156"/>
                  </a:cubicBezTo>
                  <a:cubicBezTo>
                    <a:pt x="182476" y="504428"/>
                    <a:pt x="178110" y="508198"/>
                    <a:pt x="173745" y="511969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90" name="任意多边形 1289"/>
            <p:cNvSpPr/>
            <p:nvPr/>
          </p:nvSpPr>
          <p:spPr>
            <a:xfrm>
              <a:off x="8810625" y="3355181"/>
              <a:ext cx="102516" cy="776288"/>
            </a:xfrm>
            <a:custGeom>
              <a:avLst/>
              <a:gdLst>
                <a:gd name="connsiteX0" fmla="*/ 28575 w 102516"/>
                <a:gd name="connsiteY0" fmla="*/ 0 h 776288"/>
                <a:gd name="connsiteX1" fmla="*/ 76200 w 102516"/>
                <a:gd name="connsiteY1" fmla="*/ 185738 h 776288"/>
                <a:gd name="connsiteX2" fmla="*/ 102394 w 102516"/>
                <a:gd name="connsiteY2" fmla="*/ 354807 h 776288"/>
                <a:gd name="connsiteX3" fmla="*/ 83344 w 102516"/>
                <a:gd name="connsiteY3" fmla="*/ 509588 h 776288"/>
                <a:gd name="connsiteX4" fmla="*/ 26194 w 102516"/>
                <a:gd name="connsiteY4" fmla="*/ 681038 h 776288"/>
                <a:gd name="connsiteX5" fmla="*/ 0 w 102516"/>
                <a:gd name="connsiteY5" fmla="*/ 776288 h 776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516" h="776288">
                  <a:moveTo>
                    <a:pt x="28575" y="0"/>
                  </a:moveTo>
                  <a:cubicBezTo>
                    <a:pt x="46236" y="63302"/>
                    <a:pt x="63897" y="126604"/>
                    <a:pt x="76200" y="185738"/>
                  </a:cubicBezTo>
                  <a:cubicBezTo>
                    <a:pt x="88503" y="244872"/>
                    <a:pt x="101203" y="300832"/>
                    <a:pt x="102394" y="354807"/>
                  </a:cubicBezTo>
                  <a:cubicBezTo>
                    <a:pt x="103585" y="408782"/>
                    <a:pt x="96044" y="455216"/>
                    <a:pt x="83344" y="509588"/>
                  </a:cubicBezTo>
                  <a:cubicBezTo>
                    <a:pt x="70644" y="563960"/>
                    <a:pt x="40085" y="636588"/>
                    <a:pt x="26194" y="681038"/>
                  </a:cubicBezTo>
                  <a:cubicBezTo>
                    <a:pt x="12303" y="725488"/>
                    <a:pt x="6151" y="750888"/>
                    <a:pt x="0" y="776288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91" name="任意多边形 1290"/>
            <p:cNvSpPr/>
            <p:nvPr/>
          </p:nvSpPr>
          <p:spPr>
            <a:xfrm>
              <a:off x="8553450" y="3659981"/>
              <a:ext cx="338138" cy="457200"/>
            </a:xfrm>
            <a:custGeom>
              <a:avLst/>
              <a:gdLst>
                <a:gd name="connsiteX0" fmla="*/ 338138 w 338138"/>
                <a:gd name="connsiteY0" fmla="*/ 0 h 457200"/>
                <a:gd name="connsiteX1" fmla="*/ 292894 w 338138"/>
                <a:gd name="connsiteY1" fmla="*/ 114300 h 457200"/>
                <a:gd name="connsiteX2" fmla="*/ 200025 w 338138"/>
                <a:gd name="connsiteY2" fmla="*/ 271463 h 457200"/>
                <a:gd name="connsiteX3" fmla="*/ 104775 w 338138"/>
                <a:gd name="connsiteY3" fmla="*/ 388144 h 457200"/>
                <a:gd name="connsiteX4" fmla="*/ 0 w 338138"/>
                <a:gd name="connsiteY4" fmla="*/ 45720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138" h="457200">
                  <a:moveTo>
                    <a:pt x="338138" y="0"/>
                  </a:moveTo>
                  <a:cubicBezTo>
                    <a:pt x="327025" y="34528"/>
                    <a:pt x="315913" y="69056"/>
                    <a:pt x="292894" y="114300"/>
                  </a:cubicBezTo>
                  <a:cubicBezTo>
                    <a:pt x="269875" y="159544"/>
                    <a:pt x="231378" y="225822"/>
                    <a:pt x="200025" y="271463"/>
                  </a:cubicBezTo>
                  <a:cubicBezTo>
                    <a:pt x="168672" y="317104"/>
                    <a:pt x="138112" y="357188"/>
                    <a:pt x="104775" y="388144"/>
                  </a:cubicBezTo>
                  <a:cubicBezTo>
                    <a:pt x="71438" y="419100"/>
                    <a:pt x="35719" y="438150"/>
                    <a:pt x="0" y="457200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92" name="任意多边形 1291"/>
            <p:cNvSpPr/>
            <p:nvPr/>
          </p:nvSpPr>
          <p:spPr>
            <a:xfrm>
              <a:off x="8905875" y="3445669"/>
              <a:ext cx="150019" cy="352425"/>
            </a:xfrm>
            <a:custGeom>
              <a:avLst/>
              <a:gdLst>
                <a:gd name="connsiteX0" fmla="*/ 150019 w 150019"/>
                <a:gd name="connsiteY0" fmla="*/ 0 h 352425"/>
                <a:gd name="connsiteX1" fmla="*/ 100013 w 150019"/>
                <a:gd name="connsiteY1" fmla="*/ 130969 h 352425"/>
                <a:gd name="connsiteX2" fmla="*/ 61913 w 150019"/>
                <a:gd name="connsiteY2" fmla="*/ 247650 h 352425"/>
                <a:gd name="connsiteX3" fmla="*/ 26194 w 150019"/>
                <a:gd name="connsiteY3" fmla="*/ 326231 h 352425"/>
                <a:gd name="connsiteX4" fmla="*/ 0 w 150019"/>
                <a:gd name="connsiteY4" fmla="*/ 352425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19" h="352425">
                  <a:moveTo>
                    <a:pt x="150019" y="0"/>
                  </a:moveTo>
                  <a:cubicBezTo>
                    <a:pt x="132358" y="44847"/>
                    <a:pt x="114697" y="89694"/>
                    <a:pt x="100013" y="130969"/>
                  </a:cubicBezTo>
                  <a:cubicBezTo>
                    <a:pt x="85329" y="172244"/>
                    <a:pt x="74216" y="215106"/>
                    <a:pt x="61913" y="247650"/>
                  </a:cubicBezTo>
                  <a:cubicBezTo>
                    <a:pt x="49610" y="280194"/>
                    <a:pt x="36513" y="308768"/>
                    <a:pt x="26194" y="326231"/>
                  </a:cubicBezTo>
                  <a:cubicBezTo>
                    <a:pt x="15875" y="343694"/>
                    <a:pt x="7937" y="348059"/>
                    <a:pt x="0" y="352425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93" name="任意多边形 1292"/>
            <p:cNvSpPr/>
            <p:nvPr/>
          </p:nvSpPr>
          <p:spPr>
            <a:xfrm>
              <a:off x="8908256" y="3895725"/>
              <a:ext cx="133350" cy="230981"/>
            </a:xfrm>
            <a:custGeom>
              <a:avLst/>
              <a:gdLst>
                <a:gd name="connsiteX0" fmla="*/ 0 w 133350"/>
                <a:gd name="connsiteY0" fmla="*/ 0 h 230981"/>
                <a:gd name="connsiteX1" fmla="*/ 40482 w 133350"/>
                <a:gd name="connsiteY1" fmla="*/ 90488 h 230981"/>
                <a:gd name="connsiteX2" fmla="*/ 88107 w 133350"/>
                <a:gd name="connsiteY2" fmla="*/ 166688 h 230981"/>
                <a:gd name="connsiteX3" fmla="*/ 133350 w 133350"/>
                <a:gd name="connsiteY3" fmla="*/ 230981 h 230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350" h="230981">
                  <a:moveTo>
                    <a:pt x="0" y="0"/>
                  </a:moveTo>
                  <a:cubicBezTo>
                    <a:pt x="12899" y="31353"/>
                    <a:pt x="25798" y="62707"/>
                    <a:pt x="40482" y="90488"/>
                  </a:cubicBezTo>
                  <a:cubicBezTo>
                    <a:pt x="55166" y="118269"/>
                    <a:pt x="72629" y="143273"/>
                    <a:pt x="88107" y="166688"/>
                  </a:cubicBezTo>
                  <a:cubicBezTo>
                    <a:pt x="103585" y="190103"/>
                    <a:pt x="118467" y="210542"/>
                    <a:pt x="133350" y="230981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94" name="任意多边形 1293"/>
            <p:cNvSpPr/>
            <p:nvPr/>
          </p:nvSpPr>
          <p:spPr>
            <a:xfrm>
              <a:off x="8867775" y="3617119"/>
              <a:ext cx="131309" cy="473869"/>
            </a:xfrm>
            <a:custGeom>
              <a:avLst/>
              <a:gdLst>
                <a:gd name="connsiteX0" fmla="*/ 61913 w 131309"/>
                <a:gd name="connsiteY0" fmla="*/ 0 h 473869"/>
                <a:gd name="connsiteX1" fmla="*/ 109538 w 131309"/>
                <a:gd name="connsiteY1" fmla="*/ 83344 h 473869"/>
                <a:gd name="connsiteX2" fmla="*/ 130969 w 131309"/>
                <a:gd name="connsiteY2" fmla="*/ 126206 h 473869"/>
                <a:gd name="connsiteX3" fmla="*/ 121444 w 131309"/>
                <a:gd name="connsiteY3" fmla="*/ 200025 h 473869"/>
                <a:gd name="connsiteX4" fmla="*/ 104775 w 131309"/>
                <a:gd name="connsiteY4" fmla="*/ 233362 h 473869"/>
                <a:gd name="connsiteX5" fmla="*/ 85725 w 131309"/>
                <a:gd name="connsiteY5" fmla="*/ 257175 h 473869"/>
                <a:gd name="connsiteX6" fmla="*/ 109538 w 131309"/>
                <a:gd name="connsiteY6" fmla="*/ 304800 h 473869"/>
                <a:gd name="connsiteX7" fmla="*/ 76200 w 131309"/>
                <a:gd name="connsiteY7" fmla="*/ 354806 h 473869"/>
                <a:gd name="connsiteX8" fmla="*/ 69056 w 131309"/>
                <a:gd name="connsiteY8" fmla="*/ 407194 h 473869"/>
                <a:gd name="connsiteX9" fmla="*/ 35719 w 131309"/>
                <a:gd name="connsiteY9" fmla="*/ 442912 h 473869"/>
                <a:gd name="connsiteX10" fmla="*/ 0 w 131309"/>
                <a:gd name="connsiteY10" fmla="*/ 473869 h 47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1309" h="473869">
                  <a:moveTo>
                    <a:pt x="61913" y="0"/>
                  </a:moveTo>
                  <a:cubicBezTo>
                    <a:pt x="79971" y="31155"/>
                    <a:pt x="98029" y="62310"/>
                    <a:pt x="109538" y="83344"/>
                  </a:cubicBezTo>
                  <a:cubicBezTo>
                    <a:pt x="121047" y="104378"/>
                    <a:pt x="128985" y="106759"/>
                    <a:pt x="130969" y="126206"/>
                  </a:cubicBezTo>
                  <a:cubicBezTo>
                    <a:pt x="132953" y="145653"/>
                    <a:pt x="125810" y="182166"/>
                    <a:pt x="121444" y="200025"/>
                  </a:cubicBezTo>
                  <a:cubicBezTo>
                    <a:pt x="117078" y="217884"/>
                    <a:pt x="110728" y="223837"/>
                    <a:pt x="104775" y="233362"/>
                  </a:cubicBezTo>
                  <a:cubicBezTo>
                    <a:pt x="98822" y="242887"/>
                    <a:pt x="84931" y="245269"/>
                    <a:pt x="85725" y="257175"/>
                  </a:cubicBezTo>
                  <a:cubicBezTo>
                    <a:pt x="86519" y="269081"/>
                    <a:pt x="111126" y="288528"/>
                    <a:pt x="109538" y="304800"/>
                  </a:cubicBezTo>
                  <a:cubicBezTo>
                    <a:pt x="107951" y="321072"/>
                    <a:pt x="82947" y="337740"/>
                    <a:pt x="76200" y="354806"/>
                  </a:cubicBezTo>
                  <a:cubicBezTo>
                    <a:pt x="69453" y="371872"/>
                    <a:pt x="75803" y="392510"/>
                    <a:pt x="69056" y="407194"/>
                  </a:cubicBezTo>
                  <a:cubicBezTo>
                    <a:pt x="62309" y="421878"/>
                    <a:pt x="47228" y="431800"/>
                    <a:pt x="35719" y="442912"/>
                  </a:cubicBezTo>
                  <a:cubicBezTo>
                    <a:pt x="24210" y="454024"/>
                    <a:pt x="12105" y="463946"/>
                    <a:pt x="0" y="473869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95" name="任意多边形 1294"/>
            <p:cNvSpPr/>
            <p:nvPr/>
          </p:nvSpPr>
          <p:spPr>
            <a:xfrm>
              <a:off x="7738237" y="1921669"/>
              <a:ext cx="527082" cy="333375"/>
            </a:xfrm>
            <a:custGeom>
              <a:avLst/>
              <a:gdLst>
                <a:gd name="connsiteX0" fmla="*/ 527082 w 527082"/>
                <a:gd name="connsiteY0" fmla="*/ 333375 h 333375"/>
                <a:gd name="connsiteX1" fmla="*/ 479457 w 527082"/>
                <a:gd name="connsiteY1" fmla="*/ 300037 h 333375"/>
                <a:gd name="connsiteX2" fmla="*/ 429451 w 527082"/>
                <a:gd name="connsiteY2" fmla="*/ 292894 h 333375"/>
                <a:gd name="connsiteX3" fmla="*/ 400876 w 527082"/>
                <a:gd name="connsiteY3" fmla="*/ 288131 h 333375"/>
                <a:gd name="connsiteX4" fmla="*/ 386588 w 527082"/>
                <a:gd name="connsiteY4" fmla="*/ 252412 h 333375"/>
                <a:gd name="connsiteX5" fmla="*/ 346107 w 527082"/>
                <a:gd name="connsiteY5" fmla="*/ 228600 h 333375"/>
                <a:gd name="connsiteX6" fmla="*/ 327057 w 527082"/>
                <a:gd name="connsiteY6" fmla="*/ 233362 h 333375"/>
                <a:gd name="connsiteX7" fmla="*/ 305626 w 527082"/>
                <a:gd name="connsiteY7" fmla="*/ 214312 h 333375"/>
                <a:gd name="connsiteX8" fmla="*/ 296101 w 527082"/>
                <a:gd name="connsiteY8" fmla="*/ 180975 h 333375"/>
                <a:gd name="connsiteX9" fmla="*/ 250857 w 527082"/>
                <a:gd name="connsiteY9" fmla="*/ 166687 h 333375"/>
                <a:gd name="connsiteX10" fmla="*/ 215138 w 527082"/>
                <a:gd name="connsiteY10" fmla="*/ 147637 h 333375"/>
                <a:gd name="connsiteX11" fmla="*/ 193707 w 527082"/>
                <a:gd name="connsiteY11" fmla="*/ 111919 h 333375"/>
                <a:gd name="connsiteX12" fmla="*/ 148463 w 527082"/>
                <a:gd name="connsiteY12" fmla="*/ 111919 h 333375"/>
                <a:gd name="connsiteX13" fmla="*/ 105601 w 527082"/>
                <a:gd name="connsiteY13" fmla="*/ 114300 h 333375"/>
                <a:gd name="connsiteX14" fmla="*/ 105601 w 527082"/>
                <a:gd name="connsiteY14" fmla="*/ 78581 h 333375"/>
                <a:gd name="connsiteX15" fmla="*/ 93694 w 527082"/>
                <a:gd name="connsiteY15" fmla="*/ 54769 h 333375"/>
                <a:gd name="connsiteX16" fmla="*/ 36544 w 527082"/>
                <a:gd name="connsiteY16" fmla="*/ 47625 h 333375"/>
                <a:gd name="connsiteX17" fmla="*/ 3207 w 527082"/>
                <a:gd name="connsiteY17" fmla="*/ 33337 h 333375"/>
                <a:gd name="connsiteX18" fmla="*/ 3207 w 527082"/>
                <a:gd name="connsiteY18" fmla="*/ 0 h 33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27082" h="333375">
                  <a:moveTo>
                    <a:pt x="527082" y="333375"/>
                  </a:moveTo>
                  <a:cubicBezTo>
                    <a:pt x="511405" y="320079"/>
                    <a:pt x="495729" y="306784"/>
                    <a:pt x="479457" y="300037"/>
                  </a:cubicBezTo>
                  <a:cubicBezTo>
                    <a:pt x="463185" y="293290"/>
                    <a:pt x="442548" y="294878"/>
                    <a:pt x="429451" y="292894"/>
                  </a:cubicBezTo>
                  <a:cubicBezTo>
                    <a:pt x="416354" y="290910"/>
                    <a:pt x="408020" y="294878"/>
                    <a:pt x="400876" y="288131"/>
                  </a:cubicBezTo>
                  <a:cubicBezTo>
                    <a:pt x="393732" y="281384"/>
                    <a:pt x="395716" y="262334"/>
                    <a:pt x="386588" y="252412"/>
                  </a:cubicBezTo>
                  <a:cubicBezTo>
                    <a:pt x="377460" y="242490"/>
                    <a:pt x="356029" y="231775"/>
                    <a:pt x="346107" y="228600"/>
                  </a:cubicBezTo>
                  <a:cubicBezTo>
                    <a:pt x="336185" y="225425"/>
                    <a:pt x="333804" y="235743"/>
                    <a:pt x="327057" y="233362"/>
                  </a:cubicBezTo>
                  <a:cubicBezTo>
                    <a:pt x="320310" y="230981"/>
                    <a:pt x="310785" y="223043"/>
                    <a:pt x="305626" y="214312"/>
                  </a:cubicBezTo>
                  <a:cubicBezTo>
                    <a:pt x="300467" y="205581"/>
                    <a:pt x="305229" y="188913"/>
                    <a:pt x="296101" y="180975"/>
                  </a:cubicBezTo>
                  <a:cubicBezTo>
                    <a:pt x="286973" y="173037"/>
                    <a:pt x="264351" y="172243"/>
                    <a:pt x="250857" y="166687"/>
                  </a:cubicBezTo>
                  <a:cubicBezTo>
                    <a:pt x="237363" y="161131"/>
                    <a:pt x="224663" y="156765"/>
                    <a:pt x="215138" y="147637"/>
                  </a:cubicBezTo>
                  <a:cubicBezTo>
                    <a:pt x="205613" y="138509"/>
                    <a:pt x="204819" y="117872"/>
                    <a:pt x="193707" y="111919"/>
                  </a:cubicBezTo>
                  <a:cubicBezTo>
                    <a:pt x="182595" y="105966"/>
                    <a:pt x="163147" y="111522"/>
                    <a:pt x="148463" y="111919"/>
                  </a:cubicBezTo>
                  <a:cubicBezTo>
                    <a:pt x="133779" y="112316"/>
                    <a:pt x="112745" y="119856"/>
                    <a:pt x="105601" y="114300"/>
                  </a:cubicBezTo>
                  <a:cubicBezTo>
                    <a:pt x="98457" y="108744"/>
                    <a:pt x="107585" y="88503"/>
                    <a:pt x="105601" y="78581"/>
                  </a:cubicBezTo>
                  <a:cubicBezTo>
                    <a:pt x="103617" y="68659"/>
                    <a:pt x="105203" y="59928"/>
                    <a:pt x="93694" y="54769"/>
                  </a:cubicBezTo>
                  <a:cubicBezTo>
                    <a:pt x="82184" y="49610"/>
                    <a:pt x="51625" y="51197"/>
                    <a:pt x="36544" y="47625"/>
                  </a:cubicBezTo>
                  <a:cubicBezTo>
                    <a:pt x="21463" y="44053"/>
                    <a:pt x="8763" y="41275"/>
                    <a:pt x="3207" y="33337"/>
                  </a:cubicBezTo>
                  <a:cubicBezTo>
                    <a:pt x="-2349" y="25399"/>
                    <a:pt x="429" y="12699"/>
                    <a:pt x="3207" y="0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96" name="任意多边形 1295"/>
            <p:cNvSpPr/>
            <p:nvPr/>
          </p:nvSpPr>
          <p:spPr>
            <a:xfrm>
              <a:off x="7841456" y="1928813"/>
              <a:ext cx="219075" cy="144249"/>
            </a:xfrm>
            <a:custGeom>
              <a:avLst/>
              <a:gdLst>
                <a:gd name="connsiteX0" fmla="*/ 0 w 219075"/>
                <a:gd name="connsiteY0" fmla="*/ 0 h 144249"/>
                <a:gd name="connsiteX1" fmla="*/ 45244 w 219075"/>
                <a:gd name="connsiteY1" fmla="*/ 26193 h 144249"/>
                <a:gd name="connsiteX2" fmla="*/ 83344 w 219075"/>
                <a:gd name="connsiteY2" fmla="*/ 23812 h 144249"/>
                <a:gd name="connsiteX3" fmla="*/ 100013 w 219075"/>
                <a:gd name="connsiteY3" fmla="*/ 57150 h 144249"/>
                <a:gd name="connsiteX4" fmla="*/ 102394 w 219075"/>
                <a:gd name="connsiteY4" fmla="*/ 88106 h 144249"/>
                <a:gd name="connsiteX5" fmla="*/ 138113 w 219075"/>
                <a:gd name="connsiteY5" fmla="*/ 109537 h 144249"/>
                <a:gd name="connsiteX6" fmla="*/ 166688 w 219075"/>
                <a:gd name="connsiteY6" fmla="*/ 88106 h 144249"/>
                <a:gd name="connsiteX7" fmla="*/ 183357 w 219075"/>
                <a:gd name="connsiteY7" fmla="*/ 128587 h 144249"/>
                <a:gd name="connsiteX8" fmla="*/ 190500 w 219075"/>
                <a:gd name="connsiteY8" fmla="*/ 142875 h 144249"/>
                <a:gd name="connsiteX9" fmla="*/ 219075 w 219075"/>
                <a:gd name="connsiteY9" fmla="*/ 142875 h 144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9075" h="144249">
                  <a:moveTo>
                    <a:pt x="0" y="0"/>
                  </a:moveTo>
                  <a:cubicBezTo>
                    <a:pt x="15676" y="11112"/>
                    <a:pt x="31353" y="22224"/>
                    <a:pt x="45244" y="26193"/>
                  </a:cubicBezTo>
                  <a:cubicBezTo>
                    <a:pt x="59135" y="30162"/>
                    <a:pt x="74216" y="18653"/>
                    <a:pt x="83344" y="23812"/>
                  </a:cubicBezTo>
                  <a:cubicBezTo>
                    <a:pt x="92472" y="28972"/>
                    <a:pt x="96838" y="46434"/>
                    <a:pt x="100013" y="57150"/>
                  </a:cubicBezTo>
                  <a:cubicBezTo>
                    <a:pt x="103188" y="67866"/>
                    <a:pt x="96044" y="79375"/>
                    <a:pt x="102394" y="88106"/>
                  </a:cubicBezTo>
                  <a:cubicBezTo>
                    <a:pt x="108744" y="96837"/>
                    <a:pt x="127397" y="109537"/>
                    <a:pt x="138113" y="109537"/>
                  </a:cubicBezTo>
                  <a:cubicBezTo>
                    <a:pt x="148829" y="109537"/>
                    <a:pt x="159147" y="84931"/>
                    <a:pt x="166688" y="88106"/>
                  </a:cubicBezTo>
                  <a:cubicBezTo>
                    <a:pt x="174229" y="91281"/>
                    <a:pt x="179388" y="119459"/>
                    <a:pt x="183357" y="128587"/>
                  </a:cubicBezTo>
                  <a:cubicBezTo>
                    <a:pt x="187326" y="137715"/>
                    <a:pt x="184547" y="140494"/>
                    <a:pt x="190500" y="142875"/>
                  </a:cubicBezTo>
                  <a:cubicBezTo>
                    <a:pt x="196453" y="145256"/>
                    <a:pt x="207764" y="144065"/>
                    <a:pt x="219075" y="142875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97" name="任意多边形 1296"/>
            <p:cNvSpPr/>
            <p:nvPr/>
          </p:nvSpPr>
          <p:spPr>
            <a:xfrm>
              <a:off x="7119938" y="1833552"/>
              <a:ext cx="209550" cy="48610"/>
            </a:xfrm>
            <a:custGeom>
              <a:avLst/>
              <a:gdLst>
                <a:gd name="connsiteX0" fmla="*/ 0 w 209550"/>
                <a:gd name="connsiteY0" fmla="*/ 19061 h 48610"/>
                <a:gd name="connsiteX1" fmla="*/ 61912 w 209550"/>
                <a:gd name="connsiteY1" fmla="*/ 11 h 48610"/>
                <a:gd name="connsiteX2" fmla="*/ 111918 w 209550"/>
                <a:gd name="connsiteY2" fmla="*/ 21442 h 48610"/>
                <a:gd name="connsiteX3" fmla="*/ 161925 w 209550"/>
                <a:gd name="connsiteY3" fmla="*/ 47636 h 48610"/>
                <a:gd name="connsiteX4" fmla="*/ 209550 w 209550"/>
                <a:gd name="connsiteY4" fmla="*/ 40492 h 4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550" h="48610">
                  <a:moveTo>
                    <a:pt x="0" y="19061"/>
                  </a:moveTo>
                  <a:cubicBezTo>
                    <a:pt x="21629" y="9337"/>
                    <a:pt x="43259" y="-386"/>
                    <a:pt x="61912" y="11"/>
                  </a:cubicBezTo>
                  <a:cubicBezTo>
                    <a:pt x="80565" y="408"/>
                    <a:pt x="95249" y="13505"/>
                    <a:pt x="111918" y="21442"/>
                  </a:cubicBezTo>
                  <a:cubicBezTo>
                    <a:pt x="128587" y="29379"/>
                    <a:pt x="145653" y="44461"/>
                    <a:pt x="161925" y="47636"/>
                  </a:cubicBezTo>
                  <a:cubicBezTo>
                    <a:pt x="178197" y="50811"/>
                    <a:pt x="193873" y="45651"/>
                    <a:pt x="209550" y="40492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98" name="任意多边形 1297"/>
            <p:cNvSpPr/>
            <p:nvPr/>
          </p:nvSpPr>
          <p:spPr>
            <a:xfrm>
              <a:off x="7134225" y="1785406"/>
              <a:ext cx="590550" cy="114890"/>
            </a:xfrm>
            <a:custGeom>
              <a:avLst/>
              <a:gdLst>
                <a:gd name="connsiteX0" fmla="*/ 0 w 590550"/>
                <a:gd name="connsiteY0" fmla="*/ 36250 h 114890"/>
                <a:gd name="connsiteX1" fmla="*/ 83344 w 590550"/>
                <a:gd name="connsiteY1" fmla="*/ 532 h 114890"/>
                <a:gd name="connsiteX2" fmla="*/ 133350 w 590550"/>
                <a:gd name="connsiteY2" fmla="*/ 14819 h 114890"/>
                <a:gd name="connsiteX3" fmla="*/ 207169 w 590550"/>
                <a:gd name="connsiteY3" fmla="*/ 14819 h 114890"/>
                <a:gd name="connsiteX4" fmla="*/ 230981 w 590550"/>
                <a:gd name="connsiteY4" fmla="*/ 29107 h 114890"/>
                <a:gd name="connsiteX5" fmla="*/ 254794 w 590550"/>
                <a:gd name="connsiteY5" fmla="*/ 62444 h 114890"/>
                <a:gd name="connsiteX6" fmla="*/ 285750 w 590550"/>
                <a:gd name="connsiteY6" fmla="*/ 38632 h 114890"/>
                <a:gd name="connsiteX7" fmla="*/ 340519 w 590550"/>
                <a:gd name="connsiteY7" fmla="*/ 62444 h 114890"/>
                <a:gd name="connsiteX8" fmla="*/ 385763 w 590550"/>
                <a:gd name="connsiteY8" fmla="*/ 69588 h 114890"/>
                <a:gd name="connsiteX9" fmla="*/ 440531 w 590550"/>
                <a:gd name="connsiteY9" fmla="*/ 64825 h 114890"/>
                <a:gd name="connsiteX10" fmla="*/ 495300 w 590550"/>
                <a:gd name="connsiteY10" fmla="*/ 107688 h 114890"/>
                <a:gd name="connsiteX11" fmla="*/ 559594 w 590550"/>
                <a:gd name="connsiteY11" fmla="*/ 114832 h 114890"/>
                <a:gd name="connsiteX12" fmla="*/ 590550 w 590550"/>
                <a:gd name="connsiteY12" fmla="*/ 107688 h 11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90550" h="114890">
                  <a:moveTo>
                    <a:pt x="0" y="36250"/>
                  </a:moveTo>
                  <a:cubicBezTo>
                    <a:pt x="30559" y="20177"/>
                    <a:pt x="61119" y="4104"/>
                    <a:pt x="83344" y="532"/>
                  </a:cubicBezTo>
                  <a:cubicBezTo>
                    <a:pt x="105569" y="-3040"/>
                    <a:pt x="112713" y="12438"/>
                    <a:pt x="133350" y="14819"/>
                  </a:cubicBezTo>
                  <a:cubicBezTo>
                    <a:pt x="153988" y="17200"/>
                    <a:pt x="190897" y="12438"/>
                    <a:pt x="207169" y="14819"/>
                  </a:cubicBezTo>
                  <a:cubicBezTo>
                    <a:pt x="223441" y="17200"/>
                    <a:pt x="223044" y="21170"/>
                    <a:pt x="230981" y="29107"/>
                  </a:cubicBezTo>
                  <a:cubicBezTo>
                    <a:pt x="238918" y="37044"/>
                    <a:pt x="245666" y="60857"/>
                    <a:pt x="254794" y="62444"/>
                  </a:cubicBezTo>
                  <a:cubicBezTo>
                    <a:pt x="263922" y="64032"/>
                    <a:pt x="271463" y="38632"/>
                    <a:pt x="285750" y="38632"/>
                  </a:cubicBezTo>
                  <a:cubicBezTo>
                    <a:pt x="300037" y="38632"/>
                    <a:pt x="323850" y="57285"/>
                    <a:pt x="340519" y="62444"/>
                  </a:cubicBezTo>
                  <a:cubicBezTo>
                    <a:pt x="357188" y="67603"/>
                    <a:pt x="369094" y="69191"/>
                    <a:pt x="385763" y="69588"/>
                  </a:cubicBezTo>
                  <a:cubicBezTo>
                    <a:pt x="402432" y="69985"/>
                    <a:pt x="422275" y="58475"/>
                    <a:pt x="440531" y="64825"/>
                  </a:cubicBezTo>
                  <a:cubicBezTo>
                    <a:pt x="458787" y="71175"/>
                    <a:pt x="475456" y="99354"/>
                    <a:pt x="495300" y="107688"/>
                  </a:cubicBezTo>
                  <a:cubicBezTo>
                    <a:pt x="515144" y="116022"/>
                    <a:pt x="543719" y="114832"/>
                    <a:pt x="559594" y="114832"/>
                  </a:cubicBezTo>
                  <a:cubicBezTo>
                    <a:pt x="575469" y="114832"/>
                    <a:pt x="583009" y="111260"/>
                    <a:pt x="590550" y="107688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99" name="任意多边形 1298"/>
            <p:cNvSpPr/>
            <p:nvPr/>
          </p:nvSpPr>
          <p:spPr>
            <a:xfrm>
              <a:off x="7729538" y="1876425"/>
              <a:ext cx="295275" cy="321469"/>
            </a:xfrm>
            <a:custGeom>
              <a:avLst/>
              <a:gdLst>
                <a:gd name="connsiteX0" fmla="*/ 0 w 295275"/>
                <a:gd name="connsiteY0" fmla="*/ 0 h 321469"/>
                <a:gd name="connsiteX1" fmla="*/ 61912 w 295275"/>
                <a:gd name="connsiteY1" fmla="*/ 30956 h 321469"/>
                <a:gd name="connsiteX2" fmla="*/ 78581 w 295275"/>
                <a:gd name="connsiteY2" fmla="*/ 73819 h 321469"/>
                <a:gd name="connsiteX3" fmla="*/ 83343 w 295275"/>
                <a:gd name="connsiteY3" fmla="*/ 140494 h 321469"/>
                <a:gd name="connsiteX4" fmla="*/ 109537 w 295275"/>
                <a:gd name="connsiteY4" fmla="*/ 195263 h 321469"/>
                <a:gd name="connsiteX5" fmla="*/ 171450 w 295275"/>
                <a:gd name="connsiteY5" fmla="*/ 197644 h 321469"/>
                <a:gd name="connsiteX6" fmla="*/ 202406 w 295275"/>
                <a:gd name="connsiteY6" fmla="*/ 261938 h 321469"/>
                <a:gd name="connsiteX7" fmla="*/ 235743 w 295275"/>
                <a:gd name="connsiteY7" fmla="*/ 283369 h 321469"/>
                <a:gd name="connsiteX8" fmla="*/ 269081 w 295275"/>
                <a:gd name="connsiteY8" fmla="*/ 288131 h 321469"/>
                <a:gd name="connsiteX9" fmla="*/ 295275 w 295275"/>
                <a:gd name="connsiteY9" fmla="*/ 321469 h 32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321469">
                  <a:moveTo>
                    <a:pt x="0" y="0"/>
                  </a:moveTo>
                  <a:cubicBezTo>
                    <a:pt x="24407" y="9326"/>
                    <a:pt x="48815" y="18653"/>
                    <a:pt x="61912" y="30956"/>
                  </a:cubicBezTo>
                  <a:cubicBezTo>
                    <a:pt x="75009" y="43259"/>
                    <a:pt x="75009" y="55563"/>
                    <a:pt x="78581" y="73819"/>
                  </a:cubicBezTo>
                  <a:cubicBezTo>
                    <a:pt x="82153" y="92075"/>
                    <a:pt x="78184" y="120253"/>
                    <a:pt x="83343" y="140494"/>
                  </a:cubicBezTo>
                  <a:cubicBezTo>
                    <a:pt x="88502" y="160735"/>
                    <a:pt x="94853" y="185738"/>
                    <a:pt x="109537" y="195263"/>
                  </a:cubicBezTo>
                  <a:cubicBezTo>
                    <a:pt x="124221" y="204788"/>
                    <a:pt x="155972" y="186532"/>
                    <a:pt x="171450" y="197644"/>
                  </a:cubicBezTo>
                  <a:cubicBezTo>
                    <a:pt x="186928" y="208757"/>
                    <a:pt x="191691" y="247651"/>
                    <a:pt x="202406" y="261938"/>
                  </a:cubicBezTo>
                  <a:cubicBezTo>
                    <a:pt x="213121" y="276225"/>
                    <a:pt x="224631" y="279004"/>
                    <a:pt x="235743" y="283369"/>
                  </a:cubicBezTo>
                  <a:cubicBezTo>
                    <a:pt x="246855" y="287734"/>
                    <a:pt x="259159" y="281781"/>
                    <a:pt x="269081" y="288131"/>
                  </a:cubicBezTo>
                  <a:cubicBezTo>
                    <a:pt x="279003" y="294481"/>
                    <a:pt x="287139" y="307975"/>
                    <a:pt x="295275" y="321469"/>
                  </a:cubicBezTo>
                </a:path>
              </a:pathLst>
            </a:custGeom>
            <a:noFill/>
            <a:ln>
              <a:solidFill>
                <a:srgbClr val="935A3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00" name="任意多边形 1299"/>
            <p:cNvSpPr/>
            <p:nvPr/>
          </p:nvSpPr>
          <p:spPr>
            <a:xfrm>
              <a:off x="6279356" y="3173325"/>
              <a:ext cx="172648" cy="53269"/>
            </a:xfrm>
            <a:custGeom>
              <a:avLst/>
              <a:gdLst>
                <a:gd name="connsiteX0" fmla="*/ 0 w 172648"/>
                <a:gd name="connsiteY0" fmla="*/ 53269 h 53269"/>
                <a:gd name="connsiteX1" fmla="*/ 85725 w 172648"/>
                <a:gd name="connsiteY1" fmla="*/ 46125 h 53269"/>
                <a:gd name="connsiteX2" fmla="*/ 121444 w 172648"/>
                <a:gd name="connsiteY2" fmla="*/ 15169 h 53269"/>
                <a:gd name="connsiteX3" fmla="*/ 152400 w 172648"/>
                <a:gd name="connsiteY3" fmla="*/ 881 h 53269"/>
                <a:gd name="connsiteX4" fmla="*/ 171450 w 172648"/>
                <a:gd name="connsiteY4" fmla="*/ 5644 h 53269"/>
                <a:gd name="connsiteX5" fmla="*/ 169069 w 172648"/>
                <a:gd name="connsiteY5" fmla="*/ 38981 h 5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648" h="53269">
                  <a:moveTo>
                    <a:pt x="0" y="53269"/>
                  </a:moveTo>
                  <a:cubicBezTo>
                    <a:pt x="32742" y="52872"/>
                    <a:pt x="65484" y="52475"/>
                    <a:pt x="85725" y="46125"/>
                  </a:cubicBezTo>
                  <a:cubicBezTo>
                    <a:pt x="105966" y="39775"/>
                    <a:pt x="110332" y="22710"/>
                    <a:pt x="121444" y="15169"/>
                  </a:cubicBezTo>
                  <a:cubicBezTo>
                    <a:pt x="132557" y="7628"/>
                    <a:pt x="144066" y="2468"/>
                    <a:pt x="152400" y="881"/>
                  </a:cubicBezTo>
                  <a:cubicBezTo>
                    <a:pt x="160734" y="-706"/>
                    <a:pt x="168672" y="-706"/>
                    <a:pt x="171450" y="5644"/>
                  </a:cubicBezTo>
                  <a:cubicBezTo>
                    <a:pt x="174228" y="11994"/>
                    <a:pt x="171648" y="25487"/>
                    <a:pt x="169069" y="38981"/>
                  </a:cubicBezTo>
                </a:path>
              </a:pathLst>
            </a:custGeom>
            <a:noFill/>
            <a:ln>
              <a:solidFill>
                <a:srgbClr val="73AAD2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01" name="任意多边形 1300"/>
            <p:cNvSpPr/>
            <p:nvPr/>
          </p:nvSpPr>
          <p:spPr>
            <a:xfrm>
              <a:off x="5431631" y="2851127"/>
              <a:ext cx="119063" cy="63523"/>
            </a:xfrm>
            <a:custGeom>
              <a:avLst/>
              <a:gdLst>
                <a:gd name="connsiteX0" fmla="*/ 119063 w 119063"/>
                <a:gd name="connsiteY0" fmla="*/ 44473 h 63523"/>
                <a:gd name="connsiteX1" fmla="*/ 59532 w 119063"/>
                <a:gd name="connsiteY1" fmla="*/ 13517 h 63523"/>
                <a:gd name="connsiteX2" fmla="*/ 50007 w 119063"/>
                <a:gd name="connsiteY2" fmla="*/ 3992 h 63523"/>
                <a:gd name="connsiteX3" fmla="*/ 16669 w 119063"/>
                <a:gd name="connsiteY3" fmla="*/ 1611 h 63523"/>
                <a:gd name="connsiteX4" fmla="*/ 14288 w 119063"/>
                <a:gd name="connsiteY4" fmla="*/ 27804 h 63523"/>
                <a:gd name="connsiteX5" fmla="*/ 26194 w 119063"/>
                <a:gd name="connsiteY5" fmla="*/ 39711 h 63523"/>
                <a:gd name="connsiteX6" fmla="*/ 30957 w 119063"/>
                <a:gd name="connsiteY6" fmla="*/ 51617 h 63523"/>
                <a:gd name="connsiteX7" fmla="*/ 0 w 119063"/>
                <a:gd name="connsiteY7" fmla="*/ 63523 h 63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063" h="63523">
                  <a:moveTo>
                    <a:pt x="119063" y="44473"/>
                  </a:moveTo>
                  <a:cubicBezTo>
                    <a:pt x="95052" y="32368"/>
                    <a:pt x="71041" y="20264"/>
                    <a:pt x="59532" y="13517"/>
                  </a:cubicBezTo>
                  <a:cubicBezTo>
                    <a:pt x="48023" y="6770"/>
                    <a:pt x="57151" y="5976"/>
                    <a:pt x="50007" y="3992"/>
                  </a:cubicBezTo>
                  <a:cubicBezTo>
                    <a:pt x="42863" y="2008"/>
                    <a:pt x="22622" y="-2358"/>
                    <a:pt x="16669" y="1611"/>
                  </a:cubicBezTo>
                  <a:cubicBezTo>
                    <a:pt x="10716" y="5580"/>
                    <a:pt x="12700" y="21454"/>
                    <a:pt x="14288" y="27804"/>
                  </a:cubicBezTo>
                  <a:cubicBezTo>
                    <a:pt x="15875" y="34154"/>
                    <a:pt x="23416" y="35742"/>
                    <a:pt x="26194" y="39711"/>
                  </a:cubicBezTo>
                  <a:cubicBezTo>
                    <a:pt x="28972" y="43680"/>
                    <a:pt x="35323" y="47648"/>
                    <a:pt x="30957" y="51617"/>
                  </a:cubicBezTo>
                  <a:cubicBezTo>
                    <a:pt x="26591" y="55586"/>
                    <a:pt x="13295" y="59554"/>
                    <a:pt x="0" y="63523"/>
                  </a:cubicBezTo>
                </a:path>
              </a:pathLst>
            </a:custGeom>
            <a:noFill/>
            <a:ln>
              <a:solidFill>
                <a:srgbClr val="73AAD2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02" name="任意多边形 1301"/>
            <p:cNvSpPr/>
            <p:nvPr/>
          </p:nvSpPr>
          <p:spPr>
            <a:xfrm>
              <a:off x="5235834" y="2917031"/>
              <a:ext cx="182047" cy="240730"/>
            </a:xfrm>
            <a:custGeom>
              <a:avLst/>
              <a:gdLst>
                <a:gd name="connsiteX0" fmla="*/ 141029 w 182047"/>
                <a:gd name="connsiteY0" fmla="*/ 0 h 240730"/>
                <a:gd name="connsiteX1" fmla="*/ 179129 w 182047"/>
                <a:gd name="connsiteY1" fmla="*/ 33338 h 240730"/>
                <a:gd name="connsiteX2" fmla="*/ 176747 w 182047"/>
                <a:gd name="connsiteY2" fmla="*/ 73819 h 240730"/>
                <a:gd name="connsiteX3" fmla="*/ 155316 w 182047"/>
                <a:gd name="connsiteY3" fmla="*/ 88107 h 240730"/>
                <a:gd name="connsiteX4" fmla="*/ 107691 w 182047"/>
                <a:gd name="connsiteY4" fmla="*/ 90488 h 240730"/>
                <a:gd name="connsiteX5" fmla="*/ 81497 w 182047"/>
                <a:gd name="connsiteY5" fmla="*/ 90488 h 240730"/>
                <a:gd name="connsiteX6" fmla="*/ 79116 w 182047"/>
                <a:gd name="connsiteY6" fmla="*/ 57150 h 240730"/>
                <a:gd name="connsiteX7" fmla="*/ 105310 w 182047"/>
                <a:gd name="connsiteY7" fmla="*/ 42863 h 240730"/>
                <a:gd name="connsiteX8" fmla="*/ 126741 w 182047"/>
                <a:gd name="connsiteY8" fmla="*/ 59532 h 240730"/>
                <a:gd name="connsiteX9" fmla="*/ 121979 w 182047"/>
                <a:gd name="connsiteY9" fmla="*/ 88107 h 240730"/>
                <a:gd name="connsiteX10" fmla="*/ 129122 w 182047"/>
                <a:gd name="connsiteY10" fmla="*/ 114300 h 240730"/>
                <a:gd name="connsiteX11" fmla="*/ 76735 w 182047"/>
                <a:gd name="connsiteY11" fmla="*/ 126207 h 240730"/>
                <a:gd name="connsiteX12" fmla="*/ 14822 w 182047"/>
                <a:gd name="connsiteY12" fmla="*/ 154782 h 240730"/>
                <a:gd name="connsiteX13" fmla="*/ 2916 w 182047"/>
                <a:gd name="connsiteY13" fmla="*/ 180975 h 240730"/>
                <a:gd name="connsiteX14" fmla="*/ 57685 w 182047"/>
                <a:gd name="connsiteY14" fmla="*/ 190500 h 240730"/>
                <a:gd name="connsiteX15" fmla="*/ 102929 w 182047"/>
                <a:gd name="connsiteY15" fmla="*/ 233363 h 240730"/>
                <a:gd name="connsiteX16" fmla="*/ 129122 w 182047"/>
                <a:gd name="connsiteY16" fmla="*/ 240507 h 240730"/>
                <a:gd name="connsiteX17" fmla="*/ 164841 w 182047"/>
                <a:gd name="connsiteY17" fmla="*/ 230982 h 240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2047" h="240730">
                  <a:moveTo>
                    <a:pt x="141029" y="0"/>
                  </a:moveTo>
                  <a:cubicBezTo>
                    <a:pt x="157102" y="10517"/>
                    <a:pt x="173176" y="21035"/>
                    <a:pt x="179129" y="33338"/>
                  </a:cubicBezTo>
                  <a:cubicBezTo>
                    <a:pt x="185082" y="45641"/>
                    <a:pt x="180716" y="64691"/>
                    <a:pt x="176747" y="73819"/>
                  </a:cubicBezTo>
                  <a:cubicBezTo>
                    <a:pt x="172778" y="82947"/>
                    <a:pt x="166825" y="85329"/>
                    <a:pt x="155316" y="88107"/>
                  </a:cubicBezTo>
                  <a:cubicBezTo>
                    <a:pt x="143807" y="90885"/>
                    <a:pt x="119994" y="90091"/>
                    <a:pt x="107691" y="90488"/>
                  </a:cubicBezTo>
                  <a:cubicBezTo>
                    <a:pt x="95388" y="90885"/>
                    <a:pt x="86259" y="96044"/>
                    <a:pt x="81497" y="90488"/>
                  </a:cubicBezTo>
                  <a:cubicBezTo>
                    <a:pt x="76734" y="84932"/>
                    <a:pt x="75147" y="65088"/>
                    <a:pt x="79116" y="57150"/>
                  </a:cubicBezTo>
                  <a:cubicBezTo>
                    <a:pt x="83085" y="49213"/>
                    <a:pt x="97373" y="42466"/>
                    <a:pt x="105310" y="42863"/>
                  </a:cubicBezTo>
                  <a:cubicBezTo>
                    <a:pt x="113247" y="43260"/>
                    <a:pt x="123963" y="51991"/>
                    <a:pt x="126741" y="59532"/>
                  </a:cubicBezTo>
                  <a:cubicBezTo>
                    <a:pt x="129519" y="67073"/>
                    <a:pt x="121582" y="78979"/>
                    <a:pt x="121979" y="88107"/>
                  </a:cubicBezTo>
                  <a:cubicBezTo>
                    <a:pt x="122376" y="97235"/>
                    <a:pt x="136663" y="107950"/>
                    <a:pt x="129122" y="114300"/>
                  </a:cubicBezTo>
                  <a:cubicBezTo>
                    <a:pt x="121581" y="120650"/>
                    <a:pt x="95785" y="119460"/>
                    <a:pt x="76735" y="126207"/>
                  </a:cubicBezTo>
                  <a:cubicBezTo>
                    <a:pt x="57685" y="132954"/>
                    <a:pt x="27125" y="145654"/>
                    <a:pt x="14822" y="154782"/>
                  </a:cubicBezTo>
                  <a:cubicBezTo>
                    <a:pt x="2519" y="163910"/>
                    <a:pt x="-4228" y="175022"/>
                    <a:pt x="2916" y="180975"/>
                  </a:cubicBezTo>
                  <a:cubicBezTo>
                    <a:pt x="10060" y="186928"/>
                    <a:pt x="41016" y="181769"/>
                    <a:pt x="57685" y="190500"/>
                  </a:cubicBezTo>
                  <a:cubicBezTo>
                    <a:pt x="74354" y="199231"/>
                    <a:pt x="91023" y="225029"/>
                    <a:pt x="102929" y="233363"/>
                  </a:cubicBezTo>
                  <a:cubicBezTo>
                    <a:pt x="114835" y="241697"/>
                    <a:pt x="118803" y="240904"/>
                    <a:pt x="129122" y="240507"/>
                  </a:cubicBezTo>
                  <a:cubicBezTo>
                    <a:pt x="139441" y="240110"/>
                    <a:pt x="152141" y="235546"/>
                    <a:pt x="164841" y="230982"/>
                  </a:cubicBezTo>
                </a:path>
              </a:pathLst>
            </a:custGeom>
            <a:noFill/>
            <a:ln>
              <a:solidFill>
                <a:srgbClr val="73AAD2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03" name="任意多边形 1302"/>
            <p:cNvSpPr/>
            <p:nvPr/>
          </p:nvSpPr>
          <p:spPr>
            <a:xfrm>
              <a:off x="6527006" y="3225538"/>
              <a:ext cx="214313" cy="84508"/>
            </a:xfrm>
            <a:custGeom>
              <a:avLst/>
              <a:gdLst>
                <a:gd name="connsiteX0" fmla="*/ 0 w 214313"/>
                <a:gd name="connsiteY0" fmla="*/ 3437 h 84508"/>
                <a:gd name="connsiteX1" fmla="*/ 59532 w 214313"/>
                <a:gd name="connsiteY1" fmla="*/ 3437 h 84508"/>
                <a:gd name="connsiteX2" fmla="*/ 71438 w 214313"/>
                <a:gd name="connsiteY2" fmla="*/ 39156 h 84508"/>
                <a:gd name="connsiteX3" fmla="*/ 100013 w 214313"/>
                <a:gd name="connsiteY3" fmla="*/ 53443 h 84508"/>
                <a:gd name="connsiteX4" fmla="*/ 126207 w 214313"/>
                <a:gd name="connsiteY4" fmla="*/ 46300 h 84508"/>
                <a:gd name="connsiteX5" fmla="*/ 133350 w 214313"/>
                <a:gd name="connsiteY5" fmla="*/ 27250 h 84508"/>
                <a:gd name="connsiteX6" fmla="*/ 111919 w 214313"/>
                <a:gd name="connsiteY6" fmla="*/ 27250 h 84508"/>
                <a:gd name="connsiteX7" fmla="*/ 102394 w 214313"/>
                <a:gd name="connsiteY7" fmla="*/ 51062 h 84508"/>
                <a:gd name="connsiteX8" fmla="*/ 104775 w 214313"/>
                <a:gd name="connsiteY8" fmla="*/ 82018 h 84508"/>
                <a:gd name="connsiteX9" fmla="*/ 140494 w 214313"/>
                <a:gd name="connsiteY9" fmla="*/ 79637 h 84508"/>
                <a:gd name="connsiteX10" fmla="*/ 161925 w 214313"/>
                <a:gd name="connsiteY10" fmla="*/ 55825 h 84508"/>
                <a:gd name="connsiteX11" fmla="*/ 178594 w 214313"/>
                <a:gd name="connsiteY11" fmla="*/ 32012 h 84508"/>
                <a:gd name="connsiteX12" fmla="*/ 204788 w 214313"/>
                <a:gd name="connsiteY12" fmla="*/ 27250 h 84508"/>
                <a:gd name="connsiteX13" fmla="*/ 214313 w 214313"/>
                <a:gd name="connsiteY13" fmla="*/ 60587 h 8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313" h="84508">
                  <a:moveTo>
                    <a:pt x="0" y="3437"/>
                  </a:moveTo>
                  <a:cubicBezTo>
                    <a:pt x="23813" y="460"/>
                    <a:pt x="47626" y="-2516"/>
                    <a:pt x="59532" y="3437"/>
                  </a:cubicBezTo>
                  <a:cubicBezTo>
                    <a:pt x="71438" y="9390"/>
                    <a:pt x="64691" y="30822"/>
                    <a:pt x="71438" y="39156"/>
                  </a:cubicBezTo>
                  <a:cubicBezTo>
                    <a:pt x="78185" y="47490"/>
                    <a:pt x="90885" y="52252"/>
                    <a:pt x="100013" y="53443"/>
                  </a:cubicBezTo>
                  <a:cubicBezTo>
                    <a:pt x="109141" y="54634"/>
                    <a:pt x="120651" y="50665"/>
                    <a:pt x="126207" y="46300"/>
                  </a:cubicBezTo>
                  <a:cubicBezTo>
                    <a:pt x="131763" y="41935"/>
                    <a:pt x="135731" y="30425"/>
                    <a:pt x="133350" y="27250"/>
                  </a:cubicBezTo>
                  <a:cubicBezTo>
                    <a:pt x="130969" y="24075"/>
                    <a:pt x="117078" y="23281"/>
                    <a:pt x="111919" y="27250"/>
                  </a:cubicBezTo>
                  <a:cubicBezTo>
                    <a:pt x="106760" y="31219"/>
                    <a:pt x="103585" y="41934"/>
                    <a:pt x="102394" y="51062"/>
                  </a:cubicBezTo>
                  <a:cubicBezTo>
                    <a:pt x="101203" y="60190"/>
                    <a:pt x="98425" y="77256"/>
                    <a:pt x="104775" y="82018"/>
                  </a:cubicBezTo>
                  <a:cubicBezTo>
                    <a:pt x="111125" y="86780"/>
                    <a:pt x="130969" y="84003"/>
                    <a:pt x="140494" y="79637"/>
                  </a:cubicBezTo>
                  <a:cubicBezTo>
                    <a:pt x="150019" y="75272"/>
                    <a:pt x="155575" y="63762"/>
                    <a:pt x="161925" y="55825"/>
                  </a:cubicBezTo>
                  <a:cubicBezTo>
                    <a:pt x="168275" y="47888"/>
                    <a:pt x="171450" y="36774"/>
                    <a:pt x="178594" y="32012"/>
                  </a:cubicBezTo>
                  <a:cubicBezTo>
                    <a:pt x="185738" y="27250"/>
                    <a:pt x="198835" y="22488"/>
                    <a:pt x="204788" y="27250"/>
                  </a:cubicBezTo>
                  <a:cubicBezTo>
                    <a:pt x="210741" y="32012"/>
                    <a:pt x="212527" y="46299"/>
                    <a:pt x="214313" y="60587"/>
                  </a:cubicBezTo>
                </a:path>
              </a:pathLst>
            </a:custGeom>
            <a:noFill/>
            <a:ln>
              <a:solidFill>
                <a:srgbClr val="73AAD2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304" name="组合 1303"/>
            <p:cNvGrpSpPr/>
            <p:nvPr/>
          </p:nvGrpSpPr>
          <p:grpSpPr>
            <a:xfrm>
              <a:off x="7273800" y="3611424"/>
              <a:ext cx="234959" cy="245537"/>
              <a:chOff x="6982897" y="3991852"/>
              <a:chExt cx="234959" cy="245537"/>
            </a:xfrm>
          </p:grpSpPr>
          <p:sp>
            <p:nvSpPr>
              <p:cNvPr id="2394" name="椭圆 2393"/>
              <p:cNvSpPr>
                <a:spLocks noChangeAspect="1"/>
              </p:cNvSpPr>
              <p:nvPr/>
            </p:nvSpPr>
            <p:spPr>
              <a:xfrm>
                <a:off x="6982897" y="4021389"/>
                <a:ext cx="216000" cy="216000"/>
              </a:xfrm>
              <a:prstGeom prst="ellipse">
                <a:avLst/>
              </a:prstGeom>
              <a:solidFill>
                <a:srgbClr val="6D8D69"/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395" name="椭圆 2394"/>
              <p:cNvSpPr>
                <a:spLocks noChangeAspect="1"/>
              </p:cNvSpPr>
              <p:nvPr/>
            </p:nvSpPr>
            <p:spPr>
              <a:xfrm>
                <a:off x="7001856" y="3991852"/>
                <a:ext cx="216000" cy="216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05" name="组合 1304"/>
            <p:cNvGrpSpPr/>
            <p:nvPr/>
          </p:nvGrpSpPr>
          <p:grpSpPr>
            <a:xfrm>
              <a:off x="5498507" y="3576624"/>
              <a:ext cx="67417" cy="648000"/>
              <a:chOff x="5490388" y="3576624"/>
              <a:chExt cx="67417" cy="648000"/>
            </a:xfrm>
          </p:grpSpPr>
          <p:sp>
            <p:nvSpPr>
              <p:cNvPr id="2391" name="任意多边形 2390"/>
              <p:cNvSpPr/>
              <p:nvPr/>
            </p:nvSpPr>
            <p:spPr>
              <a:xfrm rot="8760000">
                <a:off x="5490388" y="3576624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92" name="任意多边形 2391"/>
              <p:cNvSpPr/>
              <p:nvPr/>
            </p:nvSpPr>
            <p:spPr>
              <a:xfrm rot="8760000">
                <a:off x="5513598" y="3576624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93" name="任意多边形 2392"/>
              <p:cNvSpPr/>
              <p:nvPr/>
            </p:nvSpPr>
            <p:spPr>
              <a:xfrm rot="8760000">
                <a:off x="5536205" y="3576624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06" name="组合 1305"/>
            <p:cNvGrpSpPr/>
            <p:nvPr/>
          </p:nvGrpSpPr>
          <p:grpSpPr>
            <a:xfrm>
              <a:off x="5578463" y="3540331"/>
              <a:ext cx="22200" cy="681911"/>
              <a:chOff x="5578463" y="3540331"/>
              <a:chExt cx="22200" cy="681911"/>
            </a:xfrm>
          </p:grpSpPr>
          <p:sp>
            <p:nvSpPr>
              <p:cNvPr id="2388" name="任意多边形 2387"/>
              <p:cNvSpPr/>
              <p:nvPr/>
            </p:nvSpPr>
            <p:spPr>
              <a:xfrm rot="8760000">
                <a:off x="5578463" y="3540331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89" name="任意多边形 2388"/>
              <p:cNvSpPr/>
              <p:nvPr/>
            </p:nvSpPr>
            <p:spPr>
              <a:xfrm rot="8760000">
                <a:off x="5578463" y="3557575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90" name="任意多边形 2389"/>
              <p:cNvSpPr/>
              <p:nvPr/>
            </p:nvSpPr>
            <p:spPr>
              <a:xfrm rot="8760000">
                <a:off x="5579063" y="3574242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07" name="组合 1306"/>
            <p:cNvGrpSpPr/>
            <p:nvPr/>
          </p:nvGrpSpPr>
          <p:grpSpPr>
            <a:xfrm>
              <a:off x="5480864" y="3620059"/>
              <a:ext cx="63631" cy="678953"/>
              <a:chOff x="5480864" y="3620059"/>
              <a:chExt cx="63631" cy="678953"/>
            </a:xfrm>
          </p:grpSpPr>
          <p:sp>
            <p:nvSpPr>
              <p:cNvPr id="2385" name="任意多边形 2384"/>
              <p:cNvSpPr/>
              <p:nvPr/>
            </p:nvSpPr>
            <p:spPr>
              <a:xfrm rot="8760000">
                <a:off x="5480864" y="3651012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86" name="任意多边形 2385"/>
              <p:cNvSpPr/>
              <p:nvPr/>
            </p:nvSpPr>
            <p:spPr>
              <a:xfrm rot="8760000">
                <a:off x="5501466" y="3634345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87" name="任意多边形 2386"/>
              <p:cNvSpPr/>
              <p:nvPr/>
            </p:nvSpPr>
            <p:spPr>
              <a:xfrm rot="8760000">
                <a:off x="5522895" y="3620059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08" name="组合 1307"/>
            <p:cNvGrpSpPr/>
            <p:nvPr/>
          </p:nvGrpSpPr>
          <p:grpSpPr>
            <a:xfrm>
              <a:off x="5609416" y="3559956"/>
              <a:ext cx="39445" cy="696198"/>
              <a:chOff x="5609416" y="3559956"/>
              <a:chExt cx="39445" cy="696198"/>
            </a:xfrm>
          </p:grpSpPr>
          <p:sp>
            <p:nvSpPr>
              <p:cNvPr id="2382" name="任意多边形 2381"/>
              <p:cNvSpPr/>
              <p:nvPr/>
            </p:nvSpPr>
            <p:spPr>
              <a:xfrm rot="8760000">
                <a:off x="5627261" y="3559956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83" name="任意多边形 2382"/>
              <p:cNvSpPr/>
              <p:nvPr/>
            </p:nvSpPr>
            <p:spPr>
              <a:xfrm rot="8760000">
                <a:off x="5616559" y="3581386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84" name="任意多边形 2383"/>
              <p:cNvSpPr/>
              <p:nvPr/>
            </p:nvSpPr>
            <p:spPr>
              <a:xfrm rot="8760000">
                <a:off x="5609416" y="3608154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09" name="组合 1308"/>
            <p:cNvGrpSpPr/>
            <p:nvPr/>
          </p:nvGrpSpPr>
          <p:grpSpPr>
            <a:xfrm>
              <a:off x="5509436" y="3658155"/>
              <a:ext cx="43607" cy="689055"/>
              <a:chOff x="5509436" y="3658155"/>
              <a:chExt cx="43607" cy="689055"/>
            </a:xfrm>
          </p:grpSpPr>
          <p:sp>
            <p:nvSpPr>
              <p:cNvPr id="2379" name="任意多边形 2378"/>
              <p:cNvSpPr/>
              <p:nvPr/>
            </p:nvSpPr>
            <p:spPr>
              <a:xfrm rot="8760000">
                <a:off x="5531443" y="3658155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80" name="任意多边形 2379"/>
              <p:cNvSpPr/>
              <p:nvPr/>
            </p:nvSpPr>
            <p:spPr>
              <a:xfrm rot="8760000">
                <a:off x="5519538" y="3677204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81" name="任意多边形 2380"/>
              <p:cNvSpPr/>
              <p:nvPr/>
            </p:nvSpPr>
            <p:spPr>
              <a:xfrm rot="8760000">
                <a:off x="5509436" y="3699210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10" name="组合 1309"/>
            <p:cNvGrpSpPr/>
            <p:nvPr/>
          </p:nvGrpSpPr>
          <p:grpSpPr>
            <a:xfrm>
              <a:off x="5629642" y="3609958"/>
              <a:ext cx="51991" cy="677149"/>
              <a:chOff x="5629642" y="3609958"/>
              <a:chExt cx="51991" cy="677149"/>
            </a:xfrm>
          </p:grpSpPr>
          <p:sp>
            <p:nvSpPr>
              <p:cNvPr id="2376" name="任意多边形 2375"/>
              <p:cNvSpPr/>
              <p:nvPr/>
            </p:nvSpPr>
            <p:spPr>
              <a:xfrm rot="8760000">
                <a:off x="5660033" y="3609958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77" name="任意多边形 2376"/>
              <p:cNvSpPr/>
              <p:nvPr/>
            </p:nvSpPr>
            <p:spPr>
              <a:xfrm rot="8760000">
                <a:off x="5643928" y="3622440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78" name="任意多边形 2377"/>
              <p:cNvSpPr/>
              <p:nvPr/>
            </p:nvSpPr>
            <p:spPr>
              <a:xfrm rot="8760000">
                <a:off x="5629642" y="3639107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11" name="组合 1310"/>
            <p:cNvGrpSpPr/>
            <p:nvPr/>
          </p:nvGrpSpPr>
          <p:grpSpPr>
            <a:xfrm>
              <a:off x="5555253" y="3670060"/>
              <a:ext cx="28743" cy="705723"/>
              <a:chOff x="5555253" y="3670060"/>
              <a:chExt cx="28743" cy="705723"/>
            </a:xfrm>
          </p:grpSpPr>
          <p:sp>
            <p:nvSpPr>
              <p:cNvPr id="2373" name="任意多边形 2372"/>
              <p:cNvSpPr/>
              <p:nvPr/>
            </p:nvSpPr>
            <p:spPr>
              <a:xfrm rot="8760000">
                <a:off x="5555253" y="3670060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74" name="任意多边形 2373"/>
              <p:cNvSpPr/>
              <p:nvPr/>
            </p:nvSpPr>
            <p:spPr>
              <a:xfrm rot="8760000">
                <a:off x="5557634" y="3696829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75" name="任意多边形 2374"/>
              <p:cNvSpPr/>
              <p:nvPr/>
            </p:nvSpPr>
            <p:spPr>
              <a:xfrm rot="8760000">
                <a:off x="5562396" y="3727783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12" name="组合 1311"/>
            <p:cNvGrpSpPr/>
            <p:nvPr/>
          </p:nvGrpSpPr>
          <p:grpSpPr>
            <a:xfrm>
              <a:off x="5595130" y="3675400"/>
              <a:ext cx="65074" cy="652762"/>
              <a:chOff x="5595130" y="3675400"/>
              <a:chExt cx="65074" cy="652762"/>
            </a:xfrm>
          </p:grpSpPr>
          <p:sp>
            <p:nvSpPr>
              <p:cNvPr id="2370" name="任意多边形 2369"/>
              <p:cNvSpPr/>
              <p:nvPr/>
            </p:nvSpPr>
            <p:spPr>
              <a:xfrm rot="8760000">
                <a:off x="5595130" y="3675400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71" name="任意多边形 2370"/>
              <p:cNvSpPr/>
              <p:nvPr/>
            </p:nvSpPr>
            <p:spPr>
              <a:xfrm rot="8760000">
                <a:off x="5615356" y="3675400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72" name="任意多边形 2371"/>
              <p:cNvSpPr/>
              <p:nvPr/>
            </p:nvSpPr>
            <p:spPr>
              <a:xfrm rot="8760000">
                <a:off x="5638604" y="3680162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13" name="组合 1312"/>
            <p:cNvGrpSpPr/>
            <p:nvPr/>
          </p:nvGrpSpPr>
          <p:grpSpPr>
            <a:xfrm>
              <a:off x="5509649" y="3619448"/>
              <a:ext cx="24499" cy="700535"/>
              <a:chOff x="5509649" y="3619448"/>
              <a:chExt cx="24499" cy="700535"/>
            </a:xfrm>
          </p:grpSpPr>
          <p:sp>
            <p:nvSpPr>
              <p:cNvPr id="2367" name="任意多边形 2366"/>
              <p:cNvSpPr/>
              <p:nvPr/>
            </p:nvSpPr>
            <p:spPr>
              <a:xfrm rot="13200000" flipH="1">
                <a:off x="5512548" y="3619448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68" name="任意多边形 2367"/>
              <p:cNvSpPr/>
              <p:nvPr/>
            </p:nvSpPr>
            <p:spPr>
              <a:xfrm rot="13200000" flipH="1">
                <a:off x="5512030" y="3645792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69" name="任意多边形 2368"/>
              <p:cNvSpPr/>
              <p:nvPr/>
            </p:nvSpPr>
            <p:spPr>
              <a:xfrm rot="13200000" flipH="1">
                <a:off x="5509649" y="3671983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14" name="组合 1313"/>
            <p:cNvGrpSpPr/>
            <p:nvPr/>
          </p:nvGrpSpPr>
          <p:grpSpPr>
            <a:xfrm>
              <a:off x="5444784" y="3604737"/>
              <a:ext cx="43607" cy="691436"/>
              <a:chOff x="5444784" y="3604737"/>
              <a:chExt cx="43607" cy="691436"/>
            </a:xfrm>
          </p:grpSpPr>
          <p:sp>
            <p:nvSpPr>
              <p:cNvPr id="2364" name="任意多边形 2363"/>
              <p:cNvSpPr/>
              <p:nvPr/>
            </p:nvSpPr>
            <p:spPr>
              <a:xfrm rot="13200000" flipH="1">
                <a:off x="5444784" y="3604737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65" name="任意多边形 2364"/>
              <p:cNvSpPr/>
              <p:nvPr/>
            </p:nvSpPr>
            <p:spPr>
              <a:xfrm rot="13200000" flipH="1">
                <a:off x="5456689" y="3626744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66" name="任意多边形 2365"/>
              <p:cNvSpPr/>
              <p:nvPr/>
            </p:nvSpPr>
            <p:spPr>
              <a:xfrm rot="13200000" flipH="1">
                <a:off x="5466791" y="3648173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15" name="组合 1314"/>
            <p:cNvGrpSpPr/>
            <p:nvPr/>
          </p:nvGrpSpPr>
          <p:grpSpPr>
            <a:xfrm>
              <a:off x="5410872" y="3652935"/>
              <a:ext cx="62655" cy="662286"/>
              <a:chOff x="5410872" y="3652935"/>
              <a:chExt cx="62655" cy="662286"/>
            </a:xfrm>
          </p:grpSpPr>
          <p:sp>
            <p:nvSpPr>
              <p:cNvPr id="2361" name="任意多边形 2360"/>
              <p:cNvSpPr/>
              <p:nvPr/>
            </p:nvSpPr>
            <p:spPr>
              <a:xfrm rot="13200000" flipH="1">
                <a:off x="5451927" y="3667221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62" name="任意多边形 2361"/>
              <p:cNvSpPr/>
              <p:nvPr/>
            </p:nvSpPr>
            <p:spPr>
              <a:xfrm rot="13200000" flipH="1">
                <a:off x="5429472" y="3662459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63" name="任意多边形 2362"/>
              <p:cNvSpPr/>
              <p:nvPr/>
            </p:nvSpPr>
            <p:spPr>
              <a:xfrm rot="13200000" flipH="1">
                <a:off x="5410872" y="3652935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16" name="组合 1315"/>
            <p:cNvGrpSpPr/>
            <p:nvPr/>
          </p:nvGrpSpPr>
          <p:grpSpPr>
            <a:xfrm>
              <a:off x="5528697" y="3675859"/>
              <a:ext cx="62655" cy="666131"/>
              <a:chOff x="5528697" y="3675859"/>
              <a:chExt cx="62655" cy="666131"/>
            </a:xfrm>
          </p:grpSpPr>
          <p:sp>
            <p:nvSpPr>
              <p:cNvPr id="2358" name="任意多边形 2357"/>
              <p:cNvSpPr/>
              <p:nvPr/>
            </p:nvSpPr>
            <p:spPr>
              <a:xfrm rot="13200000" flipH="1">
                <a:off x="5569752" y="3675859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59" name="任意多边形 2358"/>
              <p:cNvSpPr/>
              <p:nvPr/>
            </p:nvSpPr>
            <p:spPr>
              <a:xfrm rot="13200000" flipH="1">
                <a:off x="5552059" y="3683002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60" name="任意多边形 2359"/>
              <p:cNvSpPr/>
              <p:nvPr/>
            </p:nvSpPr>
            <p:spPr>
              <a:xfrm rot="13200000" flipH="1">
                <a:off x="5528697" y="3693990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17" name="组合 1316"/>
            <p:cNvGrpSpPr/>
            <p:nvPr/>
          </p:nvGrpSpPr>
          <p:grpSpPr>
            <a:xfrm>
              <a:off x="5515766" y="3727324"/>
              <a:ext cx="67417" cy="652762"/>
              <a:chOff x="5515766" y="3727324"/>
              <a:chExt cx="67417" cy="652762"/>
            </a:xfrm>
          </p:grpSpPr>
          <p:sp>
            <p:nvSpPr>
              <p:cNvPr id="2355" name="任意多边形 2354"/>
              <p:cNvSpPr/>
              <p:nvPr/>
            </p:nvSpPr>
            <p:spPr>
              <a:xfrm rot="13200000" flipH="1">
                <a:off x="5561583" y="3732086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56" name="任意多边形 2355"/>
              <p:cNvSpPr/>
              <p:nvPr/>
            </p:nvSpPr>
            <p:spPr>
              <a:xfrm rot="13200000" flipH="1">
                <a:off x="5540602" y="3729705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57" name="任意多边形 2356"/>
              <p:cNvSpPr/>
              <p:nvPr/>
            </p:nvSpPr>
            <p:spPr>
              <a:xfrm rot="13200000" flipH="1">
                <a:off x="5515766" y="3727324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18" name="组合 1317"/>
            <p:cNvGrpSpPr/>
            <p:nvPr/>
          </p:nvGrpSpPr>
          <p:grpSpPr>
            <a:xfrm>
              <a:off x="5397164" y="3692526"/>
              <a:ext cx="66839" cy="666131"/>
              <a:chOff x="5397164" y="3692526"/>
              <a:chExt cx="66839" cy="666131"/>
            </a:xfrm>
          </p:grpSpPr>
          <p:sp>
            <p:nvSpPr>
              <p:cNvPr id="2352" name="任意多边形 2351"/>
              <p:cNvSpPr/>
              <p:nvPr/>
            </p:nvSpPr>
            <p:spPr>
              <a:xfrm rot="13200000" flipH="1">
                <a:off x="5442403" y="3692526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53" name="任意多边形 2352"/>
              <p:cNvSpPr/>
              <p:nvPr/>
            </p:nvSpPr>
            <p:spPr>
              <a:xfrm rot="13200000" flipH="1">
                <a:off x="5420974" y="3702050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54" name="任意多边形 2353"/>
              <p:cNvSpPr/>
              <p:nvPr/>
            </p:nvSpPr>
            <p:spPr>
              <a:xfrm rot="13200000" flipH="1">
                <a:off x="5397164" y="3710657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19" name="组合 1318"/>
            <p:cNvGrpSpPr/>
            <p:nvPr/>
          </p:nvGrpSpPr>
          <p:grpSpPr>
            <a:xfrm>
              <a:off x="5490601" y="3751712"/>
              <a:ext cx="45410" cy="679383"/>
              <a:chOff x="5490601" y="3751712"/>
              <a:chExt cx="45410" cy="679383"/>
            </a:xfrm>
          </p:grpSpPr>
          <p:sp>
            <p:nvSpPr>
              <p:cNvPr id="2349" name="任意多边形 2348"/>
              <p:cNvSpPr/>
              <p:nvPr/>
            </p:nvSpPr>
            <p:spPr>
              <a:xfrm rot="13200000" flipH="1">
                <a:off x="5490601" y="3751712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50" name="任意多边形 2349"/>
              <p:cNvSpPr/>
              <p:nvPr/>
            </p:nvSpPr>
            <p:spPr>
              <a:xfrm rot="13200000" flipH="1">
                <a:off x="5502506" y="3766428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51" name="任意多边形 2350"/>
              <p:cNvSpPr/>
              <p:nvPr/>
            </p:nvSpPr>
            <p:spPr>
              <a:xfrm rot="13200000" flipH="1">
                <a:off x="5514411" y="3783095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1320" name="组合 1319"/>
            <p:cNvGrpSpPr/>
            <p:nvPr/>
          </p:nvGrpSpPr>
          <p:grpSpPr>
            <a:xfrm>
              <a:off x="5447165" y="3729705"/>
              <a:ext cx="26940" cy="700960"/>
              <a:chOff x="5447165" y="3729705"/>
              <a:chExt cx="26940" cy="700960"/>
            </a:xfrm>
          </p:grpSpPr>
          <p:sp>
            <p:nvSpPr>
              <p:cNvPr id="2346" name="任意多边形 2345"/>
              <p:cNvSpPr/>
              <p:nvPr/>
            </p:nvSpPr>
            <p:spPr>
              <a:xfrm rot="13200000" flipH="1">
                <a:off x="5452505" y="3729705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47" name="任意多边形 2346"/>
              <p:cNvSpPr/>
              <p:nvPr/>
            </p:nvSpPr>
            <p:spPr>
              <a:xfrm rot="13200000" flipH="1">
                <a:off x="5449546" y="3756474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  <p:sp>
            <p:nvSpPr>
              <p:cNvPr id="2348" name="任意多边形 2347"/>
              <p:cNvSpPr/>
              <p:nvPr/>
            </p:nvSpPr>
            <p:spPr>
              <a:xfrm rot="13200000" flipH="1">
                <a:off x="5447165" y="3782665"/>
                <a:ext cx="21600" cy="648000"/>
              </a:xfrm>
              <a:custGeom>
                <a:avLst/>
                <a:gdLst>
                  <a:gd name="connsiteX0" fmla="*/ 11065 w 65911"/>
                  <a:gd name="connsiteY0" fmla="*/ 7949 h 459642"/>
                  <a:gd name="connsiteX1" fmla="*/ 34581 w 65911"/>
                  <a:gd name="connsiteY1" fmla="*/ 80 h 459642"/>
                  <a:gd name="connsiteX2" fmla="*/ 56773 w 65911"/>
                  <a:gd name="connsiteY2" fmla="*/ 11145 h 459642"/>
                  <a:gd name="connsiteX3" fmla="*/ 64559 w 65911"/>
                  <a:gd name="connsiteY3" fmla="*/ 34414 h 459642"/>
                  <a:gd name="connsiteX4" fmla="*/ 65911 w 65911"/>
                  <a:gd name="connsiteY4" fmla="*/ 34414 h 459642"/>
                  <a:gd name="connsiteX5" fmla="*/ 65911 w 65911"/>
                  <a:gd name="connsiteY5" fmla="*/ 430414 h 459642"/>
                  <a:gd name="connsiteX6" fmla="*/ 63362 w 65911"/>
                  <a:gd name="connsiteY6" fmla="*/ 430414 h 459642"/>
                  <a:gd name="connsiteX7" fmla="*/ 65202 w 65911"/>
                  <a:gd name="connsiteY7" fmla="*/ 434872 h 459642"/>
                  <a:gd name="connsiteX8" fmla="*/ 30998 w 65911"/>
                  <a:gd name="connsiteY8" fmla="*/ 459546 h 459642"/>
                  <a:gd name="connsiteX9" fmla="*/ 560 w 65911"/>
                  <a:gd name="connsiteY9" fmla="*/ 430352 h 459642"/>
                  <a:gd name="connsiteX10" fmla="*/ 1111 w 65911"/>
                  <a:gd name="connsiteY10" fmla="*/ 429414 h 459642"/>
                  <a:gd name="connsiteX11" fmla="*/ 1111 w 65911"/>
                  <a:gd name="connsiteY11" fmla="*/ 34414 h 459642"/>
                  <a:gd name="connsiteX12" fmla="*/ 1430 w 65911"/>
                  <a:gd name="connsiteY12" fmla="*/ 34414 h 459642"/>
                  <a:gd name="connsiteX13" fmla="*/ 0 w 65911"/>
                  <a:gd name="connsiteY13" fmla="*/ 30141 h 459642"/>
                  <a:gd name="connsiteX14" fmla="*/ 11065 w 65911"/>
                  <a:gd name="connsiteY14" fmla="*/ 7949 h 459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911" h="459642">
                    <a:moveTo>
                      <a:pt x="11065" y="7949"/>
                    </a:moveTo>
                    <a:cubicBezTo>
                      <a:pt x="17323" y="2509"/>
                      <a:pt x="25656" y="-544"/>
                      <a:pt x="34581" y="80"/>
                    </a:cubicBezTo>
                    <a:cubicBezTo>
                      <a:pt x="43506" y="704"/>
                      <a:pt x="51334" y="4887"/>
                      <a:pt x="56773" y="11145"/>
                    </a:cubicBezTo>
                    <a:lnTo>
                      <a:pt x="64559" y="34414"/>
                    </a:lnTo>
                    <a:lnTo>
                      <a:pt x="65911" y="34414"/>
                    </a:lnTo>
                    <a:lnTo>
                      <a:pt x="65911" y="430414"/>
                    </a:lnTo>
                    <a:lnTo>
                      <a:pt x="63362" y="430414"/>
                    </a:lnTo>
                    <a:lnTo>
                      <a:pt x="65202" y="434872"/>
                    </a:lnTo>
                    <a:cubicBezTo>
                      <a:pt x="64162" y="449748"/>
                      <a:pt x="48848" y="460794"/>
                      <a:pt x="30998" y="459546"/>
                    </a:cubicBezTo>
                    <a:cubicBezTo>
                      <a:pt x="13147" y="458298"/>
                      <a:pt x="-480" y="445228"/>
                      <a:pt x="560" y="430352"/>
                    </a:cubicBezTo>
                    <a:lnTo>
                      <a:pt x="1111" y="429414"/>
                    </a:lnTo>
                    <a:lnTo>
                      <a:pt x="1111" y="34414"/>
                    </a:lnTo>
                    <a:lnTo>
                      <a:pt x="1430" y="34414"/>
                    </a:lnTo>
                    <a:lnTo>
                      <a:pt x="0" y="30141"/>
                    </a:lnTo>
                    <a:cubicBezTo>
                      <a:pt x="624" y="21216"/>
                      <a:pt x="4807" y="13389"/>
                      <a:pt x="11065" y="794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24724B"/>
                  </a:gs>
                  <a:gs pos="50000">
                    <a:srgbClr val="90DCB6"/>
                  </a:gs>
                  <a:gs pos="100000">
                    <a:srgbClr val="35A96F"/>
                  </a:gs>
                </a:gsLst>
                <a:lin ang="10800000" scaled="1"/>
                <a:tileRect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1321" name="椭圆 1320"/>
            <p:cNvSpPr/>
            <p:nvPr/>
          </p:nvSpPr>
          <p:spPr>
            <a:xfrm>
              <a:off x="4886150" y="4205211"/>
              <a:ext cx="360000" cy="270000"/>
            </a:xfrm>
            <a:prstGeom prst="ellipse">
              <a:avLst/>
            </a:prstGeom>
            <a:solidFill>
              <a:srgbClr val="824353"/>
            </a:solidFill>
            <a:ln>
              <a:solidFill>
                <a:srgbClr val="F2C1B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322" name="组合 1321"/>
            <p:cNvGrpSpPr/>
            <p:nvPr/>
          </p:nvGrpSpPr>
          <p:grpSpPr>
            <a:xfrm>
              <a:off x="3729262" y="1605153"/>
              <a:ext cx="5247058" cy="3412786"/>
              <a:chOff x="3729262" y="1605153"/>
              <a:chExt cx="5247058" cy="3412786"/>
            </a:xfrm>
          </p:grpSpPr>
          <p:grpSp>
            <p:nvGrpSpPr>
              <p:cNvPr id="1326" name="组合 1325"/>
              <p:cNvGrpSpPr/>
              <p:nvPr/>
            </p:nvGrpSpPr>
            <p:grpSpPr>
              <a:xfrm>
                <a:off x="7286462" y="2467609"/>
                <a:ext cx="43200" cy="47962"/>
                <a:chOff x="7248128" y="1696046"/>
                <a:chExt cx="43200" cy="47962"/>
              </a:xfrm>
            </p:grpSpPr>
            <p:sp>
              <p:nvSpPr>
                <p:cNvPr id="2344" name="椭圆 234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345" name="椭圆 234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27" name="组合 1326"/>
              <p:cNvGrpSpPr/>
              <p:nvPr/>
            </p:nvGrpSpPr>
            <p:grpSpPr>
              <a:xfrm>
                <a:off x="7310610" y="2406599"/>
                <a:ext cx="43200" cy="47962"/>
                <a:chOff x="7248128" y="1696046"/>
                <a:chExt cx="43200" cy="47962"/>
              </a:xfrm>
            </p:grpSpPr>
            <p:sp>
              <p:nvSpPr>
                <p:cNvPr id="2342" name="椭圆 234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343" name="椭圆 234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28" name="组合 1327"/>
              <p:cNvGrpSpPr/>
              <p:nvPr/>
            </p:nvGrpSpPr>
            <p:grpSpPr>
              <a:xfrm>
                <a:off x="7410284" y="2752018"/>
                <a:ext cx="43200" cy="47962"/>
                <a:chOff x="7248128" y="1696046"/>
                <a:chExt cx="43200" cy="47962"/>
              </a:xfrm>
            </p:grpSpPr>
            <p:sp>
              <p:nvSpPr>
                <p:cNvPr id="2340" name="椭圆 233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341" name="椭圆 234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29" name="组合 1328"/>
              <p:cNvGrpSpPr/>
              <p:nvPr/>
            </p:nvGrpSpPr>
            <p:grpSpPr>
              <a:xfrm>
                <a:off x="7434099" y="2724795"/>
                <a:ext cx="43200" cy="47962"/>
                <a:chOff x="7248128" y="1696046"/>
                <a:chExt cx="43200" cy="47962"/>
              </a:xfrm>
            </p:grpSpPr>
            <p:sp>
              <p:nvSpPr>
                <p:cNvPr id="2338" name="椭圆 233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339" name="椭圆 233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30" name="组合 1329"/>
              <p:cNvGrpSpPr/>
              <p:nvPr/>
            </p:nvGrpSpPr>
            <p:grpSpPr>
              <a:xfrm>
                <a:off x="7315373" y="2852604"/>
                <a:ext cx="43200" cy="47962"/>
                <a:chOff x="7248128" y="1696046"/>
                <a:chExt cx="43200" cy="47962"/>
              </a:xfrm>
            </p:grpSpPr>
            <p:sp>
              <p:nvSpPr>
                <p:cNvPr id="2336" name="椭圆 233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337" name="椭圆 233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31" name="组合 1330"/>
              <p:cNvGrpSpPr/>
              <p:nvPr/>
            </p:nvGrpSpPr>
            <p:grpSpPr>
              <a:xfrm>
                <a:off x="7286795" y="2838315"/>
                <a:ext cx="43200" cy="47962"/>
                <a:chOff x="7248128" y="1696046"/>
                <a:chExt cx="43200" cy="47962"/>
              </a:xfrm>
            </p:grpSpPr>
            <p:sp>
              <p:nvSpPr>
                <p:cNvPr id="2334" name="椭圆 233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335" name="椭圆 233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32" name="组合 1331"/>
              <p:cNvGrpSpPr/>
              <p:nvPr/>
            </p:nvGrpSpPr>
            <p:grpSpPr>
              <a:xfrm>
                <a:off x="6667301" y="3145962"/>
                <a:ext cx="43200" cy="47962"/>
                <a:chOff x="7248128" y="1696046"/>
                <a:chExt cx="43200" cy="47962"/>
              </a:xfrm>
            </p:grpSpPr>
            <p:sp>
              <p:nvSpPr>
                <p:cNvPr id="2332" name="椭圆 233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333" name="椭圆 233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33" name="组合 1332"/>
              <p:cNvGrpSpPr/>
              <p:nvPr/>
            </p:nvGrpSpPr>
            <p:grpSpPr>
              <a:xfrm>
                <a:off x="6744072" y="3126347"/>
                <a:ext cx="43200" cy="47962"/>
                <a:chOff x="7248128" y="1696046"/>
                <a:chExt cx="43200" cy="47962"/>
              </a:xfrm>
            </p:grpSpPr>
            <p:sp>
              <p:nvSpPr>
                <p:cNvPr id="2330" name="椭圆 232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331" name="椭圆 233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34" name="组合 1333"/>
              <p:cNvGrpSpPr/>
              <p:nvPr/>
            </p:nvGrpSpPr>
            <p:grpSpPr>
              <a:xfrm>
                <a:off x="6873799" y="3093006"/>
                <a:ext cx="43200" cy="47962"/>
                <a:chOff x="7248128" y="1696046"/>
                <a:chExt cx="43200" cy="47962"/>
              </a:xfrm>
            </p:grpSpPr>
            <p:sp>
              <p:nvSpPr>
                <p:cNvPr id="2328" name="椭圆 232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329" name="椭圆 232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35" name="组合 1334"/>
              <p:cNvGrpSpPr/>
              <p:nvPr/>
            </p:nvGrpSpPr>
            <p:grpSpPr>
              <a:xfrm>
                <a:off x="6950570" y="3044813"/>
                <a:ext cx="43200" cy="47962"/>
                <a:chOff x="7248128" y="1696046"/>
                <a:chExt cx="43200" cy="47962"/>
              </a:xfrm>
            </p:grpSpPr>
            <p:sp>
              <p:nvSpPr>
                <p:cNvPr id="2326" name="椭圆 232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327" name="椭圆 232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36" name="组合 1335"/>
              <p:cNvGrpSpPr/>
              <p:nvPr/>
            </p:nvGrpSpPr>
            <p:grpSpPr>
              <a:xfrm>
                <a:off x="7085623" y="2968042"/>
                <a:ext cx="43200" cy="47962"/>
                <a:chOff x="7248128" y="1696046"/>
                <a:chExt cx="43200" cy="47962"/>
              </a:xfrm>
            </p:grpSpPr>
            <p:sp>
              <p:nvSpPr>
                <p:cNvPr id="2324" name="椭圆 232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325" name="椭圆 232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37" name="组合 1336"/>
              <p:cNvGrpSpPr/>
              <p:nvPr/>
            </p:nvGrpSpPr>
            <p:grpSpPr>
              <a:xfrm>
                <a:off x="7147542" y="2901360"/>
                <a:ext cx="43200" cy="47962"/>
                <a:chOff x="7248128" y="1696046"/>
                <a:chExt cx="43200" cy="47962"/>
              </a:xfrm>
            </p:grpSpPr>
            <p:sp>
              <p:nvSpPr>
                <p:cNvPr id="2322" name="椭圆 232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323" name="椭圆 232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38" name="组合 1337"/>
              <p:cNvGrpSpPr/>
              <p:nvPr/>
            </p:nvGrpSpPr>
            <p:grpSpPr>
              <a:xfrm>
                <a:off x="7161831" y="2843641"/>
                <a:ext cx="43200" cy="47962"/>
                <a:chOff x="7248128" y="1696046"/>
                <a:chExt cx="43200" cy="47962"/>
              </a:xfrm>
            </p:grpSpPr>
            <p:sp>
              <p:nvSpPr>
                <p:cNvPr id="2320" name="椭圆 231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321" name="椭圆 232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39" name="组合 1338"/>
              <p:cNvGrpSpPr/>
              <p:nvPr/>
            </p:nvGrpSpPr>
            <p:grpSpPr>
              <a:xfrm>
                <a:off x="7171920" y="2800211"/>
                <a:ext cx="43200" cy="47962"/>
                <a:chOff x="7248128" y="1696046"/>
                <a:chExt cx="43200" cy="47962"/>
              </a:xfrm>
            </p:grpSpPr>
            <p:sp>
              <p:nvSpPr>
                <p:cNvPr id="2318" name="椭圆 231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319" name="椭圆 231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40" name="组合 1339"/>
              <p:cNvGrpSpPr/>
              <p:nvPr/>
            </p:nvGrpSpPr>
            <p:grpSpPr>
              <a:xfrm>
                <a:off x="7210024" y="2672402"/>
                <a:ext cx="43200" cy="47962"/>
                <a:chOff x="7248128" y="1696046"/>
                <a:chExt cx="43200" cy="47962"/>
              </a:xfrm>
            </p:grpSpPr>
            <p:sp>
              <p:nvSpPr>
                <p:cNvPr id="2316" name="椭圆 231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317" name="椭圆 231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41" name="组合 1340"/>
              <p:cNvGrpSpPr/>
              <p:nvPr/>
            </p:nvGrpSpPr>
            <p:grpSpPr>
              <a:xfrm>
                <a:off x="7205261" y="2615246"/>
                <a:ext cx="43200" cy="47962"/>
                <a:chOff x="7248128" y="1696046"/>
                <a:chExt cx="43200" cy="47962"/>
              </a:xfrm>
            </p:grpSpPr>
            <p:sp>
              <p:nvSpPr>
                <p:cNvPr id="2314" name="椭圆 231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315" name="椭圆 231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42" name="组合 1341"/>
              <p:cNvGrpSpPr/>
              <p:nvPr/>
            </p:nvGrpSpPr>
            <p:grpSpPr>
              <a:xfrm>
                <a:off x="7186209" y="3213207"/>
                <a:ext cx="43200" cy="47962"/>
                <a:chOff x="7248128" y="1696046"/>
                <a:chExt cx="43200" cy="47962"/>
              </a:xfrm>
            </p:grpSpPr>
            <p:sp>
              <p:nvSpPr>
                <p:cNvPr id="2312" name="椭圆 231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313" name="椭圆 231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43" name="组合 1342"/>
              <p:cNvGrpSpPr/>
              <p:nvPr/>
            </p:nvGrpSpPr>
            <p:grpSpPr>
              <a:xfrm>
                <a:off x="7147542" y="3535143"/>
                <a:ext cx="43200" cy="47962"/>
                <a:chOff x="7248128" y="1696046"/>
                <a:chExt cx="43200" cy="47962"/>
              </a:xfrm>
            </p:grpSpPr>
            <p:sp>
              <p:nvSpPr>
                <p:cNvPr id="2310" name="椭圆 230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311" name="椭圆 231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44" name="组合 1343"/>
              <p:cNvGrpSpPr/>
              <p:nvPr/>
            </p:nvGrpSpPr>
            <p:grpSpPr>
              <a:xfrm>
                <a:off x="7056482" y="3822612"/>
                <a:ext cx="43200" cy="47962"/>
                <a:chOff x="7248128" y="1696046"/>
                <a:chExt cx="43200" cy="47962"/>
              </a:xfrm>
            </p:grpSpPr>
            <p:sp>
              <p:nvSpPr>
                <p:cNvPr id="2308" name="椭圆 230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309" name="椭圆 230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45" name="组合 1344"/>
              <p:cNvGrpSpPr/>
              <p:nvPr/>
            </p:nvGrpSpPr>
            <p:grpSpPr>
              <a:xfrm>
                <a:off x="7262980" y="3395327"/>
                <a:ext cx="43200" cy="47962"/>
                <a:chOff x="7248128" y="1696046"/>
                <a:chExt cx="43200" cy="47962"/>
              </a:xfrm>
            </p:grpSpPr>
            <p:sp>
              <p:nvSpPr>
                <p:cNvPr id="2306" name="椭圆 230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307" name="椭圆 230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46" name="组合 1345"/>
              <p:cNvGrpSpPr/>
              <p:nvPr/>
            </p:nvGrpSpPr>
            <p:grpSpPr>
              <a:xfrm>
                <a:off x="7225447" y="3462572"/>
                <a:ext cx="43200" cy="47962"/>
                <a:chOff x="7248128" y="1696046"/>
                <a:chExt cx="43200" cy="47962"/>
              </a:xfrm>
            </p:grpSpPr>
            <p:sp>
              <p:nvSpPr>
                <p:cNvPr id="2304" name="椭圆 230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305" name="椭圆 230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47" name="组合 1346"/>
              <p:cNvGrpSpPr/>
              <p:nvPr/>
            </p:nvGrpSpPr>
            <p:grpSpPr>
              <a:xfrm>
                <a:off x="7320699" y="3462572"/>
                <a:ext cx="43200" cy="47962"/>
                <a:chOff x="7248128" y="1696046"/>
                <a:chExt cx="43200" cy="47962"/>
              </a:xfrm>
            </p:grpSpPr>
            <p:sp>
              <p:nvSpPr>
                <p:cNvPr id="2302" name="椭圆 230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303" name="椭圆 230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48" name="组合 1347"/>
              <p:cNvGrpSpPr/>
              <p:nvPr/>
            </p:nvGrpSpPr>
            <p:grpSpPr>
              <a:xfrm>
                <a:off x="7056482" y="3664307"/>
                <a:ext cx="43200" cy="47962"/>
                <a:chOff x="7248128" y="1696046"/>
                <a:chExt cx="43200" cy="47962"/>
              </a:xfrm>
            </p:grpSpPr>
            <p:sp>
              <p:nvSpPr>
                <p:cNvPr id="2300" name="椭圆 229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301" name="椭圆 230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49" name="组合 1348"/>
              <p:cNvGrpSpPr/>
              <p:nvPr/>
            </p:nvGrpSpPr>
            <p:grpSpPr>
              <a:xfrm>
                <a:off x="6945807" y="4005064"/>
                <a:ext cx="43200" cy="47962"/>
                <a:chOff x="7248128" y="1696046"/>
                <a:chExt cx="43200" cy="47962"/>
              </a:xfrm>
            </p:grpSpPr>
            <p:sp>
              <p:nvSpPr>
                <p:cNvPr id="2298" name="椭圆 229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99" name="椭圆 229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50" name="组合 1349"/>
              <p:cNvGrpSpPr/>
              <p:nvPr/>
            </p:nvGrpSpPr>
            <p:grpSpPr>
              <a:xfrm>
                <a:off x="8304100" y="2358406"/>
                <a:ext cx="43200" cy="47962"/>
                <a:chOff x="7248128" y="1696046"/>
                <a:chExt cx="43200" cy="47962"/>
              </a:xfrm>
            </p:grpSpPr>
            <p:sp>
              <p:nvSpPr>
                <p:cNvPr id="2296" name="椭圆 229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97" name="椭圆 229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51" name="组合 1350"/>
              <p:cNvGrpSpPr/>
              <p:nvPr/>
            </p:nvGrpSpPr>
            <p:grpSpPr>
              <a:xfrm>
                <a:off x="6681590" y="4134459"/>
                <a:ext cx="43200" cy="47962"/>
                <a:chOff x="7248128" y="1696046"/>
                <a:chExt cx="43200" cy="47962"/>
              </a:xfrm>
            </p:grpSpPr>
            <p:sp>
              <p:nvSpPr>
                <p:cNvPr id="2294" name="椭圆 229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95" name="椭圆 229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52" name="组合 1351"/>
              <p:cNvGrpSpPr/>
              <p:nvPr/>
            </p:nvGrpSpPr>
            <p:grpSpPr>
              <a:xfrm>
                <a:off x="6581004" y="4230845"/>
                <a:ext cx="43200" cy="47962"/>
                <a:chOff x="7248128" y="1696046"/>
                <a:chExt cx="43200" cy="47962"/>
              </a:xfrm>
            </p:grpSpPr>
            <p:sp>
              <p:nvSpPr>
                <p:cNvPr id="2292" name="椭圆 229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93" name="椭圆 229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53" name="组合 1352"/>
              <p:cNvGrpSpPr/>
              <p:nvPr/>
            </p:nvGrpSpPr>
            <p:grpSpPr>
              <a:xfrm>
                <a:off x="6542337" y="4215428"/>
                <a:ext cx="43200" cy="47962"/>
                <a:chOff x="7248128" y="1696046"/>
                <a:chExt cx="43200" cy="47962"/>
              </a:xfrm>
            </p:grpSpPr>
            <p:sp>
              <p:nvSpPr>
                <p:cNvPr id="2290" name="椭圆 228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91" name="椭圆 229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54" name="组合 1353"/>
              <p:cNvGrpSpPr/>
              <p:nvPr/>
            </p:nvGrpSpPr>
            <p:grpSpPr>
              <a:xfrm>
                <a:off x="6407847" y="4207030"/>
                <a:ext cx="43200" cy="47962"/>
                <a:chOff x="7248128" y="1696046"/>
                <a:chExt cx="43200" cy="47962"/>
              </a:xfrm>
            </p:grpSpPr>
            <p:sp>
              <p:nvSpPr>
                <p:cNvPr id="2288" name="椭圆 228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89" name="椭圆 228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55" name="组合 1354"/>
              <p:cNvGrpSpPr/>
              <p:nvPr/>
            </p:nvGrpSpPr>
            <p:grpSpPr>
              <a:xfrm>
                <a:off x="6336402" y="4173126"/>
                <a:ext cx="43200" cy="47962"/>
                <a:chOff x="7248128" y="1696046"/>
                <a:chExt cx="43200" cy="47962"/>
              </a:xfrm>
            </p:grpSpPr>
            <p:sp>
              <p:nvSpPr>
                <p:cNvPr id="2286" name="椭圆 228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87" name="椭圆 228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56" name="组合 1355"/>
              <p:cNvGrpSpPr/>
              <p:nvPr/>
            </p:nvGrpSpPr>
            <p:grpSpPr>
              <a:xfrm>
                <a:off x="6830932" y="2070374"/>
                <a:ext cx="43200" cy="47962"/>
                <a:chOff x="7248128" y="1696046"/>
                <a:chExt cx="43200" cy="47962"/>
              </a:xfrm>
            </p:grpSpPr>
            <p:sp>
              <p:nvSpPr>
                <p:cNvPr id="2284" name="椭圆 228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85" name="椭圆 228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57" name="组合 1356"/>
              <p:cNvGrpSpPr/>
              <p:nvPr/>
            </p:nvGrpSpPr>
            <p:grpSpPr>
              <a:xfrm>
                <a:off x="7123164" y="2339917"/>
                <a:ext cx="43200" cy="47962"/>
                <a:chOff x="7248128" y="1696046"/>
                <a:chExt cx="43200" cy="47962"/>
              </a:xfrm>
            </p:grpSpPr>
            <p:sp>
              <p:nvSpPr>
                <p:cNvPr id="2282" name="椭圆 228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83" name="椭圆 228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58" name="组合 1357"/>
              <p:cNvGrpSpPr/>
              <p:nvPr/>
            </p:nvGrpSpPr>
            <p:grpSpPr>
              <a:xfrm>
                <a:off x="7118401" y="2295924"/>
                <a:ext cx="43200" cy="47962"/>
                <a:chOff x="7248128" y="1696046"/>
                <a:chExt cx="43200" cy="47962"/>
              </a:xfrm>
            </p:grpSpPr>
            <p:sp>
              <p:nvSpPr>
                <p:cNvPr id="2280" name="椭圆 227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81" name="椭圆 228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59" name="组合 1358"/>
              <p:cNvGrpSpPr/>
              <p:nvPr/>
            </p:nvGrpSpPr>
            <p:grpSpPr>
              <a:xfrm>
                <a:off x="7094586" y="2253057"/>
                <a:ext cx="43200" cy="47962"/>
                <a:chOff x="7248128" y="1696046"/>
                <a:chExt cx="43200" cy="47962"/>
              </a:xfrm>
            </p:grpSpPr>
            <p:sp>
              <p:nvSpPr>
                <p:cNvPr id="2278" name="椭圆 227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79" name="椭圆 227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60" name="组合 1359"/>
              <p:cNvGrpSpPr/>
              <p:nvPr/>
            </p:nvGrpSpPr>
            <p:grpSpPr>
              <a:xfrm>
                <a:off x="6964859" y="2133419"/>
                <a:ext cx="43200" cy="47962"/>
                <a:chOff x="7248128" y="1696046"/>
                <a:chExt cx="43200" cy="47962"/>
              </a:xfrm>
            </p:grpSpPr>
            <p:sp>
              <p:nvSpPr>
                <p:cNvPr id="2276" name="椭圆 227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77" name="椭圆 227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61" name="组合 1360"/>
              <p:cNvGrpSpPr/>
              <p:nvPr/>
            </p:nvGrpSpPr>
            <p:grpSpPr>
              <a:xfrm>
                <a:off x="7027341" y="2181049"/>
                <a:ext cx="43200" cy="47962"/>
                <a:chOff x="7248128" y="1696046"/>
                <a:chExt cx="43200" cy="47962"/>
              </a:xfrm>
            </p:grpSpPr>
            <p:sp>
              <p:nvSpPr>
                <p:cNvPr id="2274" name="椭圆 227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75" name="椭圆 227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62" name="组合 1361"/>
              <p:cNvGrpSpPr/>
              <p:nvPr/>
            </p:nvGrpSpPr>
            <p:grpSpPr>
              <a:xfrm>
                <a:off x="6835132" y="2161997"/>
                <a:ext cx="43200" cy="47962"/>
                <a:chOff x="7248128" y="1696046"/>
                <a:chExt cx="43200" cy="47962"/>
              </a:xfrm>
            </p:grpSpPr>
            <p:sp>
              <p:nvSpPr>
                <p:cNvPr id="2272" name="椭圆 227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73" name="椭圆 227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63" name="组合 1362"/>
              <p:cNvGrpSpPr/>
              <p:nvPr/>
            </p:nvGrpSpPr>
            <p:grpSpPr>
              <a:xfrm>
                <a:off x="6945807" y="2185812"/>
                <a:ext cx="43200" cy="47962"/>
                <a:chOff x="7248128" y="1696046"/>
                <a:chExt cx="43200" cy="47962"/>
              </a:xfrm>
            </p:grpSpPr>
            <p:sp>
              <p:nvSpPr>
                <p:cNvPr id="2270" name="椭圆 226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71" name="椭圆 227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64" name="组合 1363"/>
              <p:cNvGrpSpPr/>
              <p:nvPr/>
            </p:nvGrpSpPr>
            <p:grpSpPr>
              <a:xfrm>
                <a:off x="7027341" y="2248294"/>
                <a:ext cx="43200" cy="47962"/>
                <a:chOff x="7248128" y="1696046"/>
                <a:chExt cx="43200" cy="47962"/>
              </a:xfrm>
            </p:grpSpPr>
            <p:sp>
              <p:nvSpPr>
                <p:cNvPr id="2268" name="椭圆 226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69" name="椭圆 226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65" name="组合 1364"/>
              <p:cNvGrpSpPr/>
              <p:nvPr/>
            </p:nvGrpSpPr>
            <p:grpSpPr>
              <a:xfrm>
                <a:off x="7089823" y="2435177"/>
                <a:ext cx="43200" cy="47962"/>
                <a:chOff x="7248128" y="1696046"/>
                <a:chExt cx="43200" cy="47962"/>
              </a:xfrm>
            </p:grpSpPr>
            <p:sp>
              <p:nvSpPr>
                <p:cNvPr id="2266" name="椭圆 226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67" name="椭圆 226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66" name="组合 1365"/>
              <p:cNvGrpSpPr/>
              <p:nvPr/>
            </p:nvGrpSpPr>
            <p:grpSpPr>
              <a:xfrm>
                <a:off x="6456040" y="2876982"/>
                <a:ext cx="43200" cy="47962"/>
                <a:chOff x="7248128" y="1696046"/>
                <a:chExt cx="43200" cy="47962"/>
              </a:xfrm>
            </p:grpSpPr>
            <p:sp>
              <p:nvSpPr>
                <p:cNvPr id="2264" name="椭圆 226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65" name="椭圆 226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67" name="组合 1366"/>
              <p:cNvGrpSpPr/>
              <p:nvPr/>
            </p:nvGrpSpPr>
            <p:grpSpPr>
              <a:xfrm>
                <a:off x="6489944" y="2891271"/>
                <a:ext cx="43200" cy="47962"/>
                <a:chOff x="7248128" y="1696046"/>
                <a:chExt cx="43200" cy="47962"/>
              </a:xfrm>
            </p:grpSpPr>
            <p:sp>
              <p:nvSpPr>
                <p:cNvPr id="2262" name="椭圆 226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63" name="椭圆 226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68" name="组合 1367"/>
              <p:cNvGrpSpPr/>
              <p:nvPr/>
            </p:nvGrpSpPr>
            <p:grpSpPr>
              <a:xfrm>
                <a:off x="6619671" y="2809737"/>
                <a:ext cx="43200" cy="47962"/>
                <a:chOff x="7248128" y="1696046"/>
                <a:chExt cx="43200" cy="47962"/>
              </a:xfrm>
            </p:grpSpPr>
            <p:sp>
              <p:nvSpPr>
                <p:cNvPr id="2260" name="椭圆 225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61" name="椭圆 226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69" name="组合 1368"/>
              <p:cNvGrpSpPr/>
              <p:nvPr/>
            </p:nvGrpSpPr>
            <p:grpSpPr>
              <a:xfrm>
                <a:off x="6576241" y="2781159"/>
                <a:ext cx="43200" cy="47962"/>
                <a:chOff x="7248128" y="1696046"/>
                <a:chExt cx="43200" cy="47962"/>
              </a:xfrm>
            </p:grpSpPr>
            <p:sp>
              <p:nvSpPr>
                <p:cNvPr id="2258" name="椭圆 225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59" name="椭圆 225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70" name="组合 1369"/>
              <p:cNvGrpSpPr/>
              <p:nvPr/>
            </p:nvGrpSpPr>
            <p:grpSpPr>
              <a:xfrm>
                <a:off x="6547100" y="2824026"/>
                <a:ext cx="43200" cy="47962"/>
                <a:chOff x="7248128" y="1696046"/>
                <a:chExt cx="43200" cy="47962"/>
              </a:xfrm>
            </p:grpSpPr>
            <p:sp>
              <p:nvSpPr>
                <p:cNvPr id="2256" name="椭圆 225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57" name="椭圆 225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71" name="组合 1370"/>
              <p:cNvGrpSpPr/>
              <p:nvPr/>
            </p:nvGrpSpPr>
            <p:grpSpPr>
              <a:xfrm>
                <a:off x="6739309" y="2713914"/>
                <a:ext cx="43200" cy="47962"/>
                <a:chOff x="7248128" y="1696046"/>
                <a:chExt cx="43200" cy="47962"/>
              </a:xfrm>
            </p:grpSpPr>
            <p:sp>
              <p:nvSpPr>
                <p:cNvPr id="2254" name="椭圆 225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55" name="椭圆 225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72" name="组合 1371"/>
              <p:cNvGrpSpPr/>
              <p:nvPr/>
            </p:nvGrpSpPr>
            <p:grpSpPr>
              <a:xfrm>
                <a:off x="6768450" y="2665721"/>
                <a:ext cx="43200" cy="47962"/>
                <a:chOff x="7248128" y="1696046"/>
                <a:chExt cx="43200" cy="47962"/>
              </a:xfrm>
            </p:grpSpPr>
            <p:sp>
              <p:nvSpPr>
                <p:cNvPr id="2252" name="椭圆 225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53" name="椭圆 225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73" name="组合 1372"/>
              <p:cNvGrpSpPr/>
              <p:nvPr/>
            </p:nvGrpSpPr>
            <p:grpSpPr>
              <a:xfrm>
                <a:off x="6854747" y="2610483"/>
                <a:ext cx="43200" cy="47962"/>
                <a:chOff x="7248128" y="1696046"/>
                <a:chExt cx="43200" cy="47962"/>
              </a:xfrm>
            </p:grpSpPr>
            <p:sp>
              <p:nvSpPr>
                <p:cNvPr id="2250" name="椭圆 224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51" name="椭圆 225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74" name="组合 1373"/>
              <p:cNvGrpSpPr/>
              <p:nvPr/>
            </p:nvGrpSpPr>
            <p:grpSpPr>
              <a:xfrm>
                <a:off x="7032104" y="2588950"/>
                <a:ext cx="43200" cy="47962"/>
                <a:chOff x="7248128" y="1696046"/>
                <a:chExt cx="43200" cy="47962"/>
              </a:xfrm>
            </p:grpSpPr>
            <p:sp>
              <p:nvSpPr>
                <p:cNvPr id="2248" name="椭圆 224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49" name="椭圆 224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75" name="组合 1374"/>
              <p:cNvGrpSpPr/>
              <p:nvPr/>
            </p:nvGrpSpPr>
            <p:grpSpPr>
              <a:xfrm>
                <a:off x="6921429" y="2577142"/>
                <a:ext cx="43200" cy="47962"/>
                <a:chOff x="7248128" y="1696046"/>
                <a:chExt cx="43200" cy="47962"/>
              </a:xfrm>
            </p:grpSpPr>
            <p:sp>
              <p:nvSpPr>
                <p:cNvPr id="2246" name="椭圆 224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47" name="椭圆 224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76" name="组合 1375"/>
              <p:cNvGrpSpPr/>
              <p:nvPr/>
            </p:nvGrpSpPr>
            <p:grpSpPr>
              <a:xfrm>
                <a:off x="6955333" y="2558090"/>
                <a:ext cx="43200" cy="47962"/>
                <a:chOff x="7248128" y="1696046"/>
                <a:chExt cx="43200" cy="47962"/>
              </a:xfrm>
            </p:grpSpPr>
            <p:sp>
              <p:nvSpPr>
                <p:cNvPr id="2244" name="椭圆 224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45" name="椭圆 224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77" name="组合 1376"/>
              <p:cNvGrpSpPr/>
              <p:nvPr/>
            </p:nvGrpSpPr>
            <p:grpSpPr>
              <a:xfrm>
                <a:off x="7013052" y="2459223"/>
                <a:ext cx="43200" cy="47962"/>
                <a:chOff x="7248128" y="1696046"/>
                <a:chExt cx="43200" cy="47962"/>
              </a:xfrm>
            </p:grpSpPr>
            <p:sp>
              <p:nvSpPr>
                <p:cNvPr id="2242" name="椭圆 224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43" name="椭圆 224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78" name="组合 1377"/>
              <p:cNvGrpSpPr/>
              <p:nvPr/>
            </p:nvGrpSpPr>
            <p:grpSpPr>
              <a:xfrm>
                <a:off x="6983911" y="2507185"/>
                <a:ext cx="43200" cy="47962"/>
                <a:chOff x="7248128" y="1696046"/>
                <a:chExt cx="43200" cy="47962"/>
              </a:xfrm>
            </p:grpSpPr>
            <p:sp>
              <p:nvSpPr>
                <p:cNvPr id="2240" name="椭圆 223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41" name="椭圆 224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79" name="组合 1378"/>
              <p:cNvGrpSpPr/>
              <p:nvPr/>
            </p:nvGrpSpPr>
            <p:grpSpPr>
              <a:xfrm>
                <a:off x="7018045" y="2488133"/>
                <a:ext cx="43200" cy="47962"/>
                <a:chOff x="7248128" y="1696046"/>
                <a:chExt cx="43200" cy="47962"/>
              </a:xfrm>
            </p:grpSpPr>
            <p:sp>
              <p:nvSpPr>
                <p:cNvPr id="2238" name="椭圆 223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39" name="椭圆 223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80" name="组合 1379"/>
              <p:cNvGrpSpPr/>
              <p:nvPr/>
            </p:nvGrpSpPr>
            <p:grpSpPr>
              <a:xfrm>
                <a:off x="7022578" y="2708920"/>
                <a:ext cx="43200" cy="47962"/>
                <a:chOff x="7248128" y="1696046"/>
                <a:chExt cx="43200" cy="47962"/>
              </a:xfrm>
            </p:grpSpPr>
            <p:sp>
              <p:nvSpPr>
                <p:cNvPr id="2236" name="椭圆 223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37" name="椭圆 223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81" name="组合 1380"/>
              <p:cNvGrpSpPr/>
              <p:nvPr/>
            </p:nvGrpSpPr>
            <p:grpSpPr>
              <a:xfrm>
                <a:off x="6979148" y="2747255"/>
                <a:ext cx="43200" cy="47962"/>
                <a:chOff x="7248128" y="1696046"/>
                <a:chExt cx="43200" cy="47962"/>
              </a:xfrm>
            </p:grpSpPr>
            <p:sp>
              <p:nvSpPr>
                <p:cNvPr id="2234" name="椭圆 223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35" name="椭圆 223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82" name="组合 1381"/>
              <p:cNvGrpSpPr/>
              <p:nvPr/>
            </p:nvGrpSpPr>
            <p:grpSpPr>
              <a:xfrm>
                <a:off x="6960659" y="2828789"/>
                <a:ext cx="43200" cy="47962"/>
                <a:chOff x="7248128" y="1696046"/>
                <a:chExt cx="43200" cy="47962"/>
              </a:xfrm>
            </p:grpSpPr>
            <p:sp>
              <p:nvSpPr>
                <p:cNvPr id="2232" name="椭圆 223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33" name="椭圆 223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83" name="组合 1382"/>
              <p:cNvGrpSpPr/>
              <p:nvPr/>
            </p:nvGrpSpPr>
            <p:grpSpPr>
              <a:xfrm>
                <a:off x="6882762" y="2881745"/>
                <a:ext cx="43200" cy="47962"/>
                <a:chOff x="7248128" y="1696046"/>
                <a:chExt cx="43200" cy="47962"/>
              </a:xfrm>
            </p:grpSpPr>
            <p:sp>
              <p:nvSpPr>
                <p:cNvPr id="2230" name="椭圆 222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31" name="椭圆 223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84" name="组合 1383"/>
              <p:cNvGrpSpPr/>
              <p:nvPr/>
            </p:nvGrpSpPr>
            <p:grpSpPr>
              <a:xfrm>
                <a:off x="6897614" y="2804411"/>
                <a:ext cx="43200" cy="47962"/>
                <a:chOff x="7248128" y="1696046"/>
                <a:chExt cx="43200" cy="47962"/>
              </a:xfrm>
            </p:grpSpPr>
            <p:sp>
              <p:nvSpPr>
                <p:cNvPr id="2228" name="椭圆 222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29" name="椭圆 222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85" name="组合 1384"/>
              <p:cNvGrpSpPr/>
              <p:nvPr/>
            </p:nvGrpSpPr>
            <p:grpSpPr>
              <a:xfrm>
                <a:off x="6830369" y="2809737"/>
                <a:ext cx="43200" cy="47962"/>
                <a:chOff x="7248128" y="1696046"/>
                <a:chExt cx="43200" cy="47962"/>
              </a:xfrm>
            </p:grpSpPr>
            <p:sp>
              <p:nvSpPr>
                <p:cNvPr id="2226" name="椭圆 222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27" name="椭圆 222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86" name="组合 1385"/>
              <p:cNvGrpSpPr/>
              <p:nvPr/>
            </p:nvGrpSpPr>
            <p:grpSpPr>
              <a:xfrm>
                <a:off x="6801791" y="2834115"/>
                <a:ext cx="43200" cy="47962"/>
                <a:chOff x="7248128" y="1696046"/>
                <a:chExt cx="43200" cy="47962"/>
              </a:xfrm>
            </p:grpSpPr>
            <p:sp>
              <p:nvSpPr>
                <p:cNvPr id="2224" name="椭圆 222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25" name="椭圆 222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87" name="组合 1386"/>
              <p:cNvGrpSpPr/>
              <p:nvPr/>
            </p:nvGrpSpPr>
            <p:grpSpPr>
              <a:xfrm>
                <a:off x="6787502" y="2886508"/>
                <a:ext cx="43200" cy="47962"/>
                <a:chOff x="7248128" y="1696046"/>
                <a:chExt cx="43200" cy="47962"/>
              </a:xfrm>
            </p:grpSpPr>
            <p:sp>
              <p:nvSpPr>
                <p:cNvPr id="2222" name="椭圆 222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23" name="椭圆 222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88" name="组合 1387"/>
              <p:cNvGrpSpPr/>
              <p:nvPr/>
            </p:nvGrpSpPr>
            <p:grpSpPr>
              <a:xfrm>
                <a:off x="6748835" y="2896034"/>
                <a:ext cx="43200" cy="47962"/>
                <a:chOff x="7248128" y="1696046"/>
                <a:chExt cx="43200" cy="47962"/>
              </a:xfrm>
            </p:grpSpPr>
            <p:sp>
              <p:nvSpPr>
                <p:cNvPr id="2220" name="椭圆 221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21" name="椭圆 222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89" name="组合 1388"/>
              <p:cNvGrpSpPr/>
              <p:nvPr/>
            </p:nvGrpSpPr>
            <p:grpSpPr>
              <a:xfrm>
                <a:off x="6686353" y="2929375"/>
                <a:ext cx="43200" cy="47962"/>
                <a:chOff x="7248128" y="1696046"/>
                <a:chExt cx="43200" cy="47962"/>
              </a:xfrm>
            </p:grpSpPr>
            <p:sp>
              <p:nvSpPr>
                <p:cNvPr id="2218" name="椭圆 221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19" name="椭圆 221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90" name="组合 1389"/>
              <p:cNvGrpSpPr/>
              <p:nvPr/>
            </p:nvGrpSpPr>
            <p:grpSpPr>
              <a:xfrm>
                <a:off x="6240016" y="3097769"/>
                <a:ext cx="43200" cy="47962"/>
                <a:chOff x="7248128" y="1696046"/>
                <a:chExt cx="43200" cy="47962"/>
              </a:xfrm>
            </p:grpSpPr>
            <p:sp>
              <p:nvSpPr>
                <p:cNvPr id="2216" name="椭圆 221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17" name="椭圆 221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91" name="组合 1390"/>
              <p:cNvGrpSpPr/>
              <p:nvPr/>
            </p:nvGrpSpPr>
            <p:grpSpPr>
              <a:xfrm>
                <a:off x="6139430" y="3102532"/>
                <a:ext cx="43200" cy="47962"/>
                <a:chOff x="7248128" y="1696046"/>
                <a:chExt cx="43200" cy="47962"/>
              </a:xfrm>
            </p:grpSpPr>
            <p:sp>
              <p:nvSpPr>
                <p:cNvPr id="2214" name="椭圆 221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15" name="椭圆 221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92" name="组合 1391"/>
              <p:cNvGrpSpPr/>
              <p:nvPr/>
            </p:nvGrpSpPr>
            <p:grpSpPr>
              <a:xfrm>
                <a:off x="6038281" y="3117384"/>
                <a:ext cx="43200" cy="47962"/>
                <a:chOff x="7248128" y="1696046"/>
                <a:chExt cx="43200" cy="47962"/>
              </a:xfrm>
            </p:grpSpPr>
            <p:sp>
              <p:nvSpPr>
                <p:cNvPr id="2212" name="椭圆 221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13" name="椭圆 221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93" name="组合 1392"/>
              <p:cNvGrpSpPr/>
              <p:nvPr/>
            </p:nvGrpSpPr>
            <p:grpSpPr>
              <a:xfrm>
                <a:off x="6485181" y="3246548"/>
                <a:ext cx="43200" cy="47962"/>
                <a:chOff x="7248128" y="1696046"/>
                <a:chExt cx="43200" cy="47962"/>
              </a:xfrm>
            </p:grpSpPr>
            <p:sp>
              <p:nvSpPr>
                <p:cNvPr id="2210" name="椭圆 220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11" name="椭圆 221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94" name="组合 1393"/>
              <p:cNvGrpSpPr/>
              <p:nvPr/>
            </p:nvGrpSpPr>
            <p:grpSpPr>
              <a:xfrm>
                <a:off x="5951984" y="3097769"/>
                <a:ext cx="43200" cy="47962"/>
                <a:chOff x="7248128" y="1696046"/>
                <a:chExt cx="43200" cy="47962"/>
              </a:xfrm>
            </p:grpSpPr>
            <p:sp>
              <p:nvSpPr>
                <p:cNvPr id="2208" name="椭圆 220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09" name="椭圆 220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95" name="组合 1394"/>
              <p:cNvGrpSpPr/>
              <p:nvPr/>
            </p:nvGrpSpPr>
            <p:grpSpPr>
              <a:xfrm>
                <a:off x="5990651" y="3155488"/>
                <a:ext cx="43200" cy="47962"/>
                <a:chOff x="7248128" y="1696046"/>
                <a:chExt cx="43200" cy="47962"/>
              </a:xfrm>
            </p:grpSpPr>
            <p:sp>
              <p:nvSpPr>
                <p:cNvPr id="2206" name="椭圆 220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07" name="椭圆 220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96" name="组合 1395"/>
              <p:cNvGrpSpPr/>
              <p:nvPr/>
            </p:nvGrpSpPr>
            <p:grpSpPr>
              <a:xfrm>
                <a:off x="7108875" y="3169777"/>
                <a:ext cx="43200" cy="47962"/>
                <a:chOff x="7248128" y="1696046"/>
                <a:chExt cx="43200" cy="47962"/>
              </a:xfrm>
            </p:grpSpPr>
            <p:sp>
              <p:nvSpPr>
                <p:cNvPr id="2204" name="椭圆 220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05" name="椭圆 220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97" name="组合 1396"/>
              <p:cNvGrpSpPr/>
              <p:nvPr/>
            </p:nvGrpSpPr>
            <p:grpSpPr>
              <a:xfrm>
                <a:off x="5942125" y="3164783"/>
                <a:ext cx="43200" cy="47962"/>
                <a:chOff x="7248128" y="1696046"/>
                <a:chExt cx="43200" cy="47962"/>
              </a:xfrm>
            </p:grpSpPr>
            <p:sp>
              <p:nvSpPr>
                <p:cNvPr id="2202" name="椭圆 220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03" name="椭圆 220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98" name="组合 1397"/>
              <p:cNvGrpSpPr/>
              <p:nvPr/>
            </p:nvGrpSpPr>
            <p:grpSpPr>
              <a:xfrm>
                <a:off x="5976362" y="3227496"/>
                <a:ext cx="43200" cy="47962"/>
                <a:chOff x="7248128" y="1696046"/>
                <a:chExt cx="43200" cy="47962"/>
              </a:xfrm>
            </p:grpSpPr>
            <p:sp>
              <p:nvSpPr>
                <p:cNvPr id="2200" name="椭圆 219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201" name="椭圆 220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399" name="组合 1398"/>
              <p:cNvGrpSpPr/>
              <p:nvPr/>
            </p:nvGrpSpPr>
            <p:grpSpPr>
              <a:xfrm>
                <a:off x="6057896" y="3213207"/>
                <a:ext cx="43200" cy="47962"/>
                <a:chOff x="7248128" y="1696046"/>
                <a:chExt cx="43200" cy="47962"/>
              </a:xfrm>
            </p:grpSpPr>
            <p:sp>
              <p:nvSpPr>
                <p:cNvPr id="2198" name="椭圆 219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99" name="椭圆 219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00" name="组合 1399"/>
              <p:cNvGrpSpPr/>
              <p:nvPr/>
            </p:nvGrpSpPr>
            <p:grpSpPr>
              <a:xfrm>
                <a:off x="6269157" y="3255511"/>
                <a:ext cx="43200" cy="47962"/>
                <a:chOff x="7248128" y="1696046"/>
                <a:chExt cx="43200" cy="47962"/>
              </a:xfrm>
            </p:grpSpPr>
            <p:sp>
              <p:nvSpPr>
                <p:cNvPr id="2196" name="椭圆 219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97" name="椭圆 219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01" name="组合 1400"/>
              <p:cNvGrpSpPr/>
              <p:nvPr/>
            </p:nvGrpSpPr>
            <p:grpSpPr>
              <a:xfrm>
                <a:off x="6215868" y="3270363"/>
                <a:ext cx="43200" cy="47962"/>
                <a:chOff x="7248128" y="1696046"/>
                <a:chExt cx="43200" cy="47962"/>
              </a:xfrm>
            </p:grpSpPr>
            <p:sp>
              <p:nvSpPr>
                <p:cNvPr id="2194" name="椭圆 219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95" name="椭圆 219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02" name="组合 1401"/>
              <p:cNvGrpSpPr/>
              <p:nvPr/>
            </p:nvGrpSpPr>
            <p:grpSpPr>
              <a:xfrm>
                <a:off x="7041630" y="3246548"/>
                <a:ext cx="43200" cy="47962"/>
                <a:chOff x="7248128" y="1696046"/>
                <a:chExt cx="43200" cy="47962"/>
              </a:xfrm>
            </p:grpSpPr>
            <p:sp>
              <p:nvSpPr>
                <p:cNvPr id="2192" name="椭圆 219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93" name="椭圆 219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03" name="组合 1402"/>
              <p:cNvGrpSpPr/>
              <p:nvPr/>
            </p:nvGrpSpPr>
            <p:grpSpPr>
              <a:xfrm>
                <a:off x="5913317" y="3376044"/>
                <a:ext cx="43200" cy="47962"/>
                <a:chOff x="7248128" y="1696046"/>
                <a:chExt cx="43200" cy="47962"/>
              </a:xfrm>
            </p:grpSpPr>
            <p:sp>
              <p:nvSpPr>
                <p:cNvPr id="2190" name="椭圆 218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91" name="椭圆 219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04" name="组合 1403"/>
              <p:cNvGrpSpPr/>
              <p:nvPr/>
            </p:nvGrpSpPr>
            <p:grpSpPr>
              <a:xfrm>
                <a:off x="5928169" y="3424468"/>
                <a:ext cx="43200" cy="47962"/>
                <a:chOff x="7248128" y="1696046"/>
                <a:chExt cx="43200" cy="47962"/>
              </a:xfrm>
            </p:grpSpPr>
            <p:sp>
              <p:nvSpPr>
                <p:cNvPr id="2188" name="椭圆 218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89" name="椭圆 218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05" name="组合 1404"/>
              <p:cNvGrpSpPr/>
              <p:nvPr/>
            </p:nvGrpSpPr>
            <p:grpSpPr>
              <a:xfrm>
                <a:off x="6019229" y="3451341"/>
                <a:ext cx="43200" cy="47962"/>
                <a:chOff x="7248128" y="1696046"/>
                <a:chExt cx="43200" cy="47962"/>
              </a:xfrm>
            </p:grpSpPr>
            <p:sp>
              <p:nvSpPr>
                <p:cNvPr id="2186" name="椭圆 218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87" name="椭圆 218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06" name="组合 1405"/>
              <p:cNvGrpSpPr/>
              <p:nvPr/>
            </p:nvGrpSpPr>
            <p:grpSpPr>
              <a:xfrm>
                <a:off x="6955563" y="3304036"/>
                <a:ext cx="43200" cy="47962"/>
                <a:chOff x="7248128" y="1696046"/>
                <a:chExt cx="43200" cy="47962"/>
              </a:xfrm>
            </p:grpSpPr>
            <p:sp>
              <p:nvSpPr>
                <p:cNvPr id="2184" name="椭圆 218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85" name="椭圆 218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07" name="组合 1406"/>
              <p:cNvGrpSpPr/>
              <p:nvPr/>
            </p:nvGrpSpPr>
            <p:grpSpPr>
              <a:xfrm>
                <a:off x="6964526" y="3251080"/>
                <a:ext cx="43200" cy="47962"/>
                <a:chOff x="7248128" y="1696046"/>
                <a:chExt cx="43200" cy="47962"/>
              </a:xfrm>
            </p:grpSpPr>
            <p:sp>
              <p:nvSpPr>
                <p:cNvPr id="2182" name="椭圆 218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83" name="椭圆 218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08" name="组合 1407"/>
              <p:cNvGrpSpPr/>
              <p:nvPr/>
            </p:nvGrpSpPr>
            <p:grpSpPr>
              <a:xfrm>
                <a:off x="6062659" y="3472098"/>
                <a:ext cx="43200" cy="47962"/>
                <a:chOff x="7248128" y="1696046"/>
                <a:chExt cx="43200" cy="47962"/>
              </a:xfrm>
            </p:grpSpPr>
            <p:sp>
              <p:nvSpPr>
                <p:cNvPr id="2180" name="椭圆 217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81" name="椭圆 218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09" name="组合 1408"/>
              <p:cNvGrpSpPr/>
              <p:nvPr/>
            </p:nvGrpSpPr>
            <p:grpSpPr>
              <a:xfrm>
                <a:off x="6100763" y="3451341"/>
                <a:ext cx="43200" cy="47962"/>
                <a:chOff x="7248128" y="1696046"/>
                <a:chExt cx="43200" cy="47962"/>
              </a:xfrm>
            </p:grpSpPr>
            <p:sp>
              <p:nvSpPr>
                <p:cNvPr id="2178" name="椭圆 217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79" name="椭圆 217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10" name="组合 1409"/>
              <p:cNvGrpSpPr/>
              <p:nvPr/>
            </p:nvGrpSpPr>
            <p:grpSpPr>
              <a:xfrm>
                <a:off x="6216201" y="3437052"/>
                <a:ext cx="43200" cy="47962"/>
                <a:chOff x="7248128" y="1696046"/>
                <a:chExt cx="43200" cy="47962"/>
              </a:xfrm>
            </p:grpSpPr>
            <p:sp>
              <p:nvSpPr>
                <p:cNvPr id="2176" name="椭圆 217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77" name="椭圆 217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11" name="组合 1410"/>
              <p:cNvGrpSpPr/>
              <p:nvPr/>
            </p:nvGrpSpPr>
            <p:grpSpPr>
              <a:xfrm>
                <a:off x="6249542" y="3462572"/>
                <a:ext cx="43200" cy="47962"/>
                <a:chOff x="7248128" y="1696046"/>
                <a:chExt cx="43200" cy="47962"/>
              </a:xfrm>
            </p:grpSpPr>
            <p:sp>
              <p:nvSpPr>
                <p:cNvPr id="2174" name="椭圆 217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75" name="椭圆 217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12" name="组合 1411"/>
              <p:cNvGrpSpPr/>
              <p:nvPr/>
            </p:nvGrpSpPr>
            <p:grpSpPr>
              <a:xfrm>
                <a:off x="6609812" y="3398948"/>
                <a:ext cx="43200" cy="47962"/>
                <a:chOff x="7248128" y="1696046"/>
                <a:chExt cx="43200" cy="47962"/>
              </a:xfrm>
            </p:grpSpPr>
            <p:sp>
              <p:nvSpPr>
                <p:cNvPr id="2172" name="椭圆 217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73" name="椭圆 217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13" name="组合 1412"/>
              <p:cNvGrpSpPr/>
              <p:nvPr/>
            </p:nvGrpSpPr>
            <p:grpSpPr>
              <a:xfrm>
                <a:off x="6489611" y="3427526"/>
                <a:ext cx="43200" cy="47962"/>
                <a:chOff x="7248128" y="1696046"/>
                <a:chExt cx="43200" cy="47962"/>
              </a:xfrm>
            </p:grpSpPr>
            <p:sp>
              <p:nvSpPr>
                <p:cNvPr id="2170" name="椭圆 216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71" name="椭圆 217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14" name="组合 1413"/>
              <p:cNvGrpSpPr/>
              <p:nvPr/>
            </p:nvGrpSpPr>
            <p:grpSpPr>
              <a:xfrm>
                <a:off x="6368268" y="3422763"/>
                <a:ext cx="43200" cy="47962"/>
                <a:chOff x="7248128" y="1696046"/>
                <a:chExt cx="43200" cy="47962"/>
              </a:xfrm>
            </p:grpSpPr>
            <p:sp>
              <p:nvSpPr>
                <p:cNvPr id="2168" name="椭圆 216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69" name="椭圆 216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15" name="组合 1414"/>
              <p:cNvGrpSpPr/>
              <p:nvPr/>
            </p:nvGrpSpPr>
            <p:grpSpPr>
              <a:xfrm>
                <a:off x="6398321" y="3453378"/>
                <a:ext cx="43200" cy="47962"/>
                <a:chOff x="7248128" y="1696046"/>
                <a:chExt cx="43200" cy="47962"/>
              </a:xfrm>
            </p:grpSpPr>
            <p:sp>
              <p:nvSpPr>
                <p:cNvPr id="2166" name="椭圆 216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67" name="椭圆 216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16" name="组合 1415"/>
              <p:cNvGrpSpPr/>
              <p:nvPr/>
            </p:nvGrpSpPr>
            <p:grpSpPr>
              <a:xfrm>
                <a:off x="6830599" y="3308799"/>
                <a:ext cx="43200" cy="47962"/>
                <a:chOff x="7248128" y="1696046"/>
                <a:chExt cx="43200" cy="47962"/>
              </a:xfrm>
            </p:grpSpPr>
            <p:sp>
              <p:nvSpPr>
                <p:cNvPr id="2164" name="椭圆 216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65" name="椭圆 216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17" name="组合 1416"/>
              <p:cNvGrpSpPr/>
              <p:nvPr/>
            </p:nvGrpSpPr>
            <p:grpSpPr>
              <a:xfrm>
                <a:off x="6816310" y="3371281"/>
                <a:ext cx="43200" cy="47962"/>
                <a:chOff x="7248128" y="1696046"/>
                <a:chExt cx="43200" cy="47962"/>
              </a:xfrm>
            </p:grpSpPr>
            <p:sp>
              <p:nvSpPr>
                <p:cNvPr id="2162" name="椭圆 216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63" name="椭圆 216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18" name="组合 1417"/>
              <p:cNvGrpSpPr/>
              <p:nvPr/>
            </p:nvGrpSpPr>
            <p:grpSpPr>
              <a:xfrm>
                <a:off x="6633627" y="3990443"/>
                <a:ext cx="43200" cy="47962"/>
                <a:chOff x="7248128" y="1696046"/>
                <a:chExt cx="43200" cy="47962"/>
              </a:xfrm>
            </p:grpSpPr>
            <p:sp>
              <p:nvSpPr>
                <p:cNvPr id="2160" name="椭圆 215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61" name="椭圆 216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19" name="组合 1418"/>
              <p:cNvGrpSpPr/>
              <p:nvPr/>
            </p:nvGrpSpPr>
            <p:grpSpPr>
              <a:xfrm>
                <a:off x="6456040" y="4101118"/>
                <a:ext cx="43200" cy="47962"/>
                <a:chOff x="7248128" y="1696046"/>
                <a:chExt cx="43200" cy="47962"/>
              </a:xfrm>
            </p:grpSpPr>
            <p:sp>
              <p:nvSpPr>
                <p:cNvPr id="2158" name="椭圆 215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59" name="椭圆 215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20" name="组合 1419"/>
              <p:cNvGrpSpPr/>
              <p:nvPr/>
            </p:nvGrpSpPr>
            <p:grpSpPr>
              <a:xfrm>
                <a:off x="6364980" y="3942250"/>
                <a:ext cx="43200" cy="47962"/>
                <a:chOff x="7248128" y="1696046"/>
                <a:chExt cx="43200" cy="47962"/>
              </a:xfrm>
            </p:grpSpPr>
            <p:sp>
              <p:nvSpPr>
                <p:cNvPr id="2156" name="椭圆 215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57" name="椭圆 215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21" name="组合 1420"/>
              <p:cNvGrpSpPr/>
              <p:nvPr/>
            </p:nvGrpSpPr>
            <p:grpSpPr>
              <a:xfrm>
                <a:off x="7027008" y="3462572"/>
                <a:ext cx="43200" cy="47962"/>
                <a:chOff x="7248128" y="1696046"/>
                <a:chExt cx="43200" cy="47962"/>
              </a:xfrm>
            </p:grpSpPr>
            <p:sp>
              <p:nvSpPr>
                <p:cNvPr id="2154" name="椭圆 215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55" name="椭圆 215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22" name="组合 1421"/>
              <p:cNvGrpSpPr/>
              <p:nvPr/>
            </p:nvGrpSpPr>
            <p:grpSpPr>
              <a:xfrm>
                <a:off x="6959763" y="3565637"/>
                <a:ext cx="43200" cy="47962"/>
                <a:chOff x="7248128" y="1696046"/>
                <a:chExt cx="43200" cy="47962"/>
              </a:xfrm>
            </p:grpSpPr>
            <p:sp>
              <p:nvSpPr>
                <p:cNvPr id="2152" name="椭圆 215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53" name="椭圆 215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23" name="组合 1422"/>
              <p:cNvGrpSpPr/>
              <p:nvPr/>
            </p:nvGrpSpPr>
            <p:grpSpPr>
              <a:xfrm>
                <a:off x="6887755" y="3774751"/>
                <a:ext cx="43200" cy="47962"/>
                <a:chOff x="7248128" y="1696046"/>
                <a:chExt cx="43200" cy="47962"/>
              </a:xfrm>
            </p:grpSpPr>
            <p:sp>
              <p:nvSpPr>
                <p:cNvPr id="2150" name="椭圆 214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51" name="椭圆 215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24" name="组合 1423"/>
              <p:cNvGrpSpPr/>
              <p:nvPr/>
            </p:nvGrpSpPr>
            <p:grpSpPr>
              <a:xfrm>
                <a:off x="6724687" y="3836901"/>
                <a:ext cx="43200" cy="47962"/>
                <a:chOff x="7248128" y="1696046"/>
                <a:chExt cx="43200" cy="47962"/>
              </a:xfrm>
            </p:grpSpPr>
            <p:sp>
              <p:nvSpPr>
                <p:cNvPr id="2148" name="椭圆 214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49" name="椭圆 214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25" name="组合 1424"/>
              <p:cNvGrpSpPr/>
              <p:nvPr/>
            </p:nvGrpSpPr>
            <p:grpSpPr>
              <a:xfrm>
                <a:off x="6796695" y="3755367"/>
                <a:ext cx="43200" cy="47962"/>
                <a:chOff x="7248128" y="1696046"/>
                <a:chExt cx="43200" cy="47962"/>
              </a:xfrm>
            </p:grpSpPr>
            <p:sp>
              <p:nvSpPr>
                <p:cNvPr id="2146" name="椭圆 214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47" name="椭圆 214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26" name="组合 1425"/>
              <p:cNvGrpSpPr/>
              <p:nvPr/>
            </p:nvGrpSpPr>
            <p:grpSpPr>
              <a:xfrm>
                <a:off x="6525431" y="3966628"/>
                <a:ext cx="43200" cy="47962"/>
                <a:chOff x="7248128" y="1696046"/>
                <a:chExt cx="43200" cy="47962"/>
              </a:xfrm>
            </p:grpSpPr>
            <p:sp>
              <p:nvSpPr>
                <p:cNvPr id="2144" name="椭圆 214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45" name="椭圆 214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27" name="组合 1426"/>
              <p:cNvGrpSpPr/>
              <p:nvPr/>
            </p:nvGrpSpPr>
            <p:grpSpPr>
              <a:xfrm>
                <a:off x="6350691" y="3498955"/>
                <a:ext cx="43200" cy="47962"/>
                <a:chOff x="7248128" y="1696046"/>
                <a:chExt cx="43200" cy="47962"/>
              </a:xfrm>
            </p:grpSpPr>
            <p:sp>
              <p:nvSpPr>
                <p:cNvPr id="2142" name="椭圆 214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43" name="椭圆 214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28" name="组合 1427"/>
              <p:cNvGrpSpPr/>
              <p:nvPr/>
            </p:nvGrpSpPr>
            <p:grpSpPr>
              <a:xfrm>
                <a:off x="6581234" y="3856285"/>
                <a:ext cx="43200" cy="47962"/>
                <a:chOff x="7248128" y="1696046"/>
                <a:chExt cx="43200" cy="47962"/>
              </a:xfrm>
            </p:grpSpPr>
            <p:sp>
              <p:nvSpPr>
                <p:cNvPr id="2140" name="椭圆 213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41" name="椭圆 214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29" name="组合 1428"/>
              <p:cNvGrpSpPr/>
              <p:nvPr/>
            </p:nvGrpSpPr>
            <p:grpSpPr>
              <a:xfrm>
                <a:off x="6496853" y="3837233"/>
                <a:ext cx="43200" cy="47962"/>
                <a:chOff x="7248128" y="1696046"/>
                <a:chExt cx="43200" cy="47962"/>
              </a:xfrm>
            </p:grpSpPr>
            <p:sp>
              <p:nvSpPr>
                <p:cNvPr id="2138" name="椭圆 213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39" name="椭圆 213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30" name="组合 1429"/>
              <p:cNvGrpSpPr/>
              <p:nvPr/>
            </p:nvGrpSpPr>
            <p:grpSpPr>
              <a:xfrm>
                <a:off x="6273920" y="4048162"/>
                <a:ext cx="43200" cy="47962"/>
                <a:chOff x="7248128" y="1696046"/>
                <a:chExt cx="43200" cy="47962"/>
              </a:xfrm>
            </p:grpSpPr>
            <p:sp>
              <p:nvSpPr>
                <p:cNvPr id="2136" name="椭圆 213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37" name="椭圆 213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31" name="组合 1430"/>
              <p:cNvGrpSpPr/>
              <p:nvPr/>
            </p:nvGrpSpPr>
            <p:grpSpPr>
              <a:xfrm>
                <a:off x="6863940" y="3429000"/>
                <a:ext cx="43200" cy="47962"/>
                <a:chOff x="7248128" y="1696046"/>
                <a:chExt cx="43200" cy="47962"/>
              </a:xfrm>
            </p:grpSpPr>
            <p:sp>
              <p:nvSpPr>
                <p:cNvPr id="2134" name="椭圆 213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35" name="椭圆 213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32" name="组合 1431"/>
              <p:cNvGrpSpPr/>
              <p:nvPr/>
            </p:nvGrpSpPr>
            <p:grpSpPr>
              <a:xfrm>
                <a:off x="6912133" y="3496245"/>
                <a:ext cx="43200" cy="47962"/>
                <a:chOff x="7248128" y="1696046"/>
                <a:chExt cx="43200" cy="47962"/>
              </a:xfrm>
            </p:grpSpPr>
            <p:sp>
              <p:nvSpPr>
                <p:cNvPr id="2132" name="椭圆 213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33" name="椭圆 213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33" name="组合 1432"/>
              <p:cNvGrpSpPr/>
              <p:nvPr/>
            </p:nvGrpSpPr>
            <p:grpSpPr>
              <a:xfrm>
                <a:off x="6854414" y="3467667"/>
                <a:ext cx="43200" cy="47962"/>
                <a:chOff x="7248128" y="1696046"/>
                <a:chExt cx="43200" cy="47962"/>
              </a:xfrm>
            </p:grpSpPr>
            <p:sp>
              <p:nvSpPr>
                <p:cNvPr id="2130" name="椭圆 212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31" name="椭圆 213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34" name="组合 1433"/>
              <p:cNvGrpSpPr/>
              <p:nvPr/>
            </p:nvGrpSpPr>
            <p:grpSpPr>
              <a:xfrm>
                <a:off x="6796695" y="3505771"/>
                <a:ext cx="43200" cy="47962"/>
                <a:chOff x="7248128" y="1696046"/>
                <a:chExt cx="43200" cy="47962"/>
              </a:xfrm>
            </p:grpSpPr>
            <p:sp>
              <p:nvSpPr>
                <p:cNvPr id="2128" name="椭圆 212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29" name="椭圆 212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35" name="组合 1434"/>
              <p:cNvGrpSpPr/>
              <p:nvPr/>
            </p:nvGrpSpPr>
            <p:grpSpPr>
              <a:xfrm>
                <a:off x="6806221" y="3606588"/>
                <a:ext cx="43200" cy="47962"/>
                <a:chOff x="7248128" y="1696046"/>
                <a:chExt cx="43200" cy="47962"/>
              </a:xfrm>
            </p:grpSpPr>
            <p:sp>
              <p:nvSpPr>
                <p:cNvPr id="2126" name="椭圆 212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27" name="椭圆 212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36" name="组合 1435"/>
              <p:cNvGrpSpPr/>
              <p:nvPr/>
            </p:nvGrpSpPr>
            <p:grpSpPr>
              <a:xfrm>
                <a:off x="6515905" y="3730989"/>
                <a:ext cx="43200" cy="47962"/>
                <a:chOff x="7248128" y="1696046"/>
                <a:chExt cx="43200" cy="47962"/>
              </a:xfrm>
            </p:grpSpPr>
            <p:sp>
              <p:nvSpPr>
                <p:cNvPr id="2124" name="椭圆 212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25" name="椭圆 212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37" name="组合 1436"/>
              <p:cNvGrpSpPr/>
              <p:nvPr/>
            </p:nvGrpSpPr>
            <p:grpSpPr>
              <a:xfrm>
                <a:off x="6482564" y="3745841"/>
                <a:ext cx="43200" cy="47962"/>
                <a:chOff x="7248128" y="1696046"/>
                <a:chExt cx="43200" cy="47962"/>
              </a:xfrm>
            </p:grpSpPr>
            <p:sp>
              <p:nvSpPr>
                <p:cNvPr id="2122" name="椭圆 212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23" name="椭圆 212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38" name="组合 1437"/>
              <p:cNvGrpSpPr/>
              <p:nvPr/>
            </p:nvGrpSpPr>
            <p:grpSpPr>
              <a:xfrm>
                <a:off x="6528278" y="3755367"/>
                <a:ext cx="43200" cy="47962"/>
                <a:chOff x="7248128" y="1696046"/>
                <a:chExt cx="43200" cy="47962"/>
              </a:xfrm>
            </p:grpSpPr>
            <p:sp>
              <p:nvSpPr>
                <p:cNvPr id="2120" name="椭圆 211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21" name="椭圆 212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39" name="组合 1438"/>
              <p:cNvGrpSpPr/>
              <p:nvPr/>
            </p:nvGrpSpPr>
            <p:grpSpPr>
              <a:xfrm>
                <a:off x="6605049" y="3741078"/>
                <a:ext cx="43200" cy="47962"/>
                <a:chOff x="7248128" y="1696046"/>
                <a:chExt cx="43200" cy="47962"/>
              </a:xfrm>
            </p:grpSpPr>
            <p:sp>
              <p:nvSpPr>
                <p:cNvPr id="2118" name="椭圆 211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19" name="椭圆 211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40" name="组合 1439"/>
              <p:cNvGrpSpPr/>
              <p:nvPr/>
            </p:nvGrpSpPr>
            <p:grpSpPr>
              <a:xfrm>
                <a:off x="6566382" y="3673270"/>
                <a:ext cx="43200" cy="47962"/>
                <a:chOff x="7248128" y="1696046"/>
                <a:chExt cx="43200" cy="47962"/>
              </a:xfrm>
            </p:grpSpPr>
            <p:sp>
              <p:nvSpPr>
                <p:cNvPr id="2116" name="椭圆 211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17" name="椭圆 211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41" name="组合 1440"/>
              <p:cNvGrpSpPr/>
              <p:nvPr/>
            </p:nvGrpSpPr>
            <p:grpSpPr>
              <a:xfrm>
                <a:off x="6657442" y="3664307"/>
                <a:ext cx="43200" cy="47962"/>
                <a:chOff x="7248128" y="1696046"/>
                <a:chExt cx="43200" cy="47962"/>
              </a:xfrm>
            </p:grpSpPr>
            <p:sp>
              <p:nvSpPr>
                <p:cNvPr id="2114" name="椭圆 211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15" name="椭圆 211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42" name="组合 1441"/>
              <p:cNvGrpSpPr/>
              <p:nvPr/>
            </p:nvGrpSpPr>
            <p:grpSpPr>
              <a:xfrm>
                <a:off x="7079964" y="3212976"/>
                <a:ext cx="43200" cy="47962"/>
                <a:chOff x="7248128" y="1696046"/>
                <a:chExt cx="43200" cy="47962"/>
              </a:xfrm>
            </p:grpSpPr>
            <p:sp>
              <p:nvSpPr>
                <p:cNvPr id="2112" name="椭圆 211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13" name="椭圆 211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43" name="组合 1442"/>
              <p:cNvGrpSpPr/>
              <p:nvPr/>
            </p:nvGrpSpPr>
            <p:grpSpPr>
              <a:xfrm>
                <a:off x="6422699" y="3885094"/>
                <a:ext cx="43200" cy="47962"/>
                <a:chOff x="7248128" y="1696046"/>
                <a:chExt cx="43200" cy="47962"/>
              </a:xfrm>
            </p:grpSpPr>
            <p:sp>
              <p:nvSpPr>
                <p:cNvPr id="2110" name="椭圆 210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11" name="椭圆 211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44" name="组合 1443"/>
              <p:cNvGrpSpPr/>
              <p:nvPr/>
            </p:nvGrpSpPr>
            <p:grpSpPr>
              <a:xfrm>
                <a:off x="6738976" y="3673833"/>
                <a:ext cx="43200" cy="47962"/>
                <a:chOff x="7248128" y="1696046"/>
                <a:chExt cx="43200" cy="47962"/>
              </a:xfrm>
            </p:grpSpPr>
            <p:sp>
              <p:nvSpPr>
                <p:cNvPr id="2108" name="椭圆 210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09" name="椭圆 210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45" name="组合 1444"/>
              <p:cNvGrpSpPr/>
              <p:nvPr/>
            </p:nvGrpSpPr>
            <p:grpSpPr>
              <a:xfrm>
                <a:off x="6700872" y="3613267"/>
                <a:ext cx="43200" cy="47962"/>
                <a:chOff x="7248128" y="1696046"/>
                <a:chExt cx="43200" cy="47962"/>
              </a:xfrm>
            </p:grpSpPr>
            <p:sp>
              <p:nvSpPr>
                <p:cNvPr id="2106" name="椭圆 210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07" name="椭圆 210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46" name="组合 1445"/>
              <p:cNvGrpSpPr/>
              <p:nvPr/>
            </p:nvGrpSpPr>
            <p:grpSpPr>
              <a:xfrm>
                <a:off x="6403647" y="3813086"/>
                <a:ext cx="43200" cy="47962"/>
                <a:chOff x="7248128" y="1696046"/>
                <a:chExt cx="43200" cy="47962"/>
              </a:xfrm>
            </p:grpSpPr>
            <p:sp>
              <p:nvSpPr>
                <p:cNvPr id="2104" name="椭圆 210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05" name="椭圆 210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47" name="组合 1446"/>
              <p:cNvGrpSpPr/>
              <p:nvPr/>
            </p:nvGrpSpPr>
            <p:grpSpPr>
              <a:xfrm>
                <a:off x="6350128" y="3803560"/>
                <a:ext cx="43200" cy="47962"/>
                <a:chOff x="7248128" y="1696046"/>
                <a:chExt cx="43200" cy="47962"/>
              </a:xfrm>
            </p:grpSpPr>
            <p:sp>
              <p:nvSpPr>
                <p:cNvPr id="2102" name="椭圆 210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03" name="椭圆 210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48" name="组合 1447"/>
              <p:cNvGrpSpPr/>
              <p:nvPr/>
            </p:nvGrpSpPr>
            <p:grpSpPr>
              <a:xfrm>
                <a:off x="6211438" y="3712500"/>
                <a:ext cx="43200" cy="47962"/>
                <a:chOff x="7248128" y="1696046"/>
                <a:chExt cx="43200" cy="47962"/>
              </a:xfrm>
            </p:grpSpPr>
            <p:sp>
              <p:nvSpPr>
                <p:cNvPr id="2100" name="椭圆 209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101" name="椭圆 210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49" name="组合 1448"/>
              <p:cNvGrpSpPr/>
              <p:nvPr/>
            </p:nvGrpSpPr>
            <p:grpSpPr>
              <a:xfrm>
                <a:off x="6119815" y="3678596"/>
                <a:ext cx="43200" cy="47962"/>
                <a:chOff x="7248128" y="1696046"/>
                <a:chExt cx="43200" cy="47962"/>
              </a:xfrm>
            </p:grpSpPr>
            <p:sp>
              <p:nvSpPr>
                <p:cNvPr id="2098" name="椭圆 209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99" name="椭圆 209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50" name="组合 1449"/>
              <p:cNvGrpSpPr/>
              <p:nvPr/>
            </p:nvGrpSpPr>
            <p:grpSpPr>
              <a:xfrm>
                <a:off x="6384032" y="3750604"/>
                <a:ext cx="43200" cy="47962"/>
                <a:chOff x="7248128" y="1696046"/>
                <a:chExt cx="43200" cy="47962"/>
              </a:xfrm>
            </p:grpSpPr>
            <p:sp>
              <p:nvSpPr>
                <p:cNvPr id="2096" name="椭圆 209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97" name="椭圆 209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51" name="组合 1450"/>
              <p:cNvGrpSpPr/>
              <p:nvPr/>
            </p:nvGrpSpPr>
            <p:grpSpPr>
              <a:xfrm>
                <a:off x="6518752" y="3501008"/>
                <a:ext cx="43200" cy="47962"/>
                <a:chOff x="7248128" y="1696046"/>
                <a:chExt cx="43200" cy="47962"/>
              </a:xfrm>
            </p:grpSpPr>
            <p:sp>
              <p:nvSpPr>
                <p:cNvPr id="2094" name="椭圆 209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95" name="椭圆 209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52" name="组合 1451"/>
              <p:cNvGrpSpPr/>
              <p:nvPr/>
            </p:nvGrpSpPr>
            <p:grpSpPr>
              <a:xfrm>
                <a:off x="6398884" y="3692885"/>
                <a:ext cx="43200" cy="47962"/>
                <a:chOff x="7248128" y="1696046"/>
                <a:chExt cx="43200" cy="47962"/>
              </a:xfrm>
            </p:grpSpPr>
            <p:sp>
              <p:nvSpPr>
                <p:cNvPr id="2092" name="椭圆 209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93" name="椭圆 209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53" name="组合 1452"/>
              <p:cNvGrpSpPr/>
              <p:nvPr/>
            </p:nvGrpSpPr>
            <p:grpSpPr>
              <a:xfrm>
                <a:off x="6501616" y="3654781"/>
                <a:ext cx="43200" cy="47962"/>
                <a:chOff x="7248128" y="1696046"/>
                <a:chExt cx="43200" cy="47962"/>
              </a:xfrm>
            </p:grpSpPr>
            <p:sp>
              <p:nvSpPr>
                <p:cNvPr id="2090" name="椭圆 208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91" name="椭圆 209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54" name="组合 1453"/>
              <p:cNvGrpSpPr/>
              <p:nvPr/>
            </p:nvGrpSpPr>
            <p:grpSpPr>
              <a:xfrm>
                <a:off x="6178097" y="3794034"/>
                <a:ext cx="43200" cy="47962"/>
                <a:chOff x="7248128" y="1696046"/>
                <a:chExt cx="43200" cy="47962"/>
              </a:xfrm>
            </p:grpSpPr>
            <p:sp>
              <p:nvSpPr>
                <p:cNvPr id="2088" name="椭圆 208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89" name="椭圆 208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55" name="组合 1454"/>
              <p:cNvGrpSpPr/>
              <p:nvPr/>
            </p:nvGrpSpPr>
            <p:grpSpPr>
              <a:xfrm>
                <a:off x="6638390" y="3524823"/>
                <a:ext cx="43200" cy="47962"/>
                <a:chOff x="7248128" y="1696046"/>
                <a:chExt cx="43200" cy="47962"/>
              </a:xfrm>
            </p:grpSpPr>
            <p:sp>
              <p:nvSpPr>
                <p:cNvPr id="2086" name="椭圆 208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87" name="椭圆 208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56" name="组合 1455"/>
              <p:cNvGrpSpPr/>
              <p:nvPr/>
            </p:nvGrpSpPr>
            <p:grpSpPr>
              <a:xfrm>
                <a:off x="6691346" y="3501008"/>
                <a:ext cx="43200" cy="47962"/>
                <a:chOff x="7248128" y="1696046"/>
                <a:chExt cx="43200" cy="47962"/>
              </a:xfrm>
            </p:grpSpPr>
            <p:sp>
              <p:nvSpPr>
                <p:cNvPr id="2084" name="椭圆 208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85" name="椭圆 208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57" name="组合 1456"/>
              <p:cNvGrpSpPr/>
              <p:nvPr/>
            </p:nvGrpSpPr>
            <p:grpSpPr>
              <a:xfrm>
                <a:off x="6023992" y="3541822"/>
                <a:ext cx="43200" cy="47962"/>
                <a:chOff x="7248128" y="1696046"/>
                <a:chExt cx="43200" cy="47962"/>
              </a:xfrm>
            </p:grpSpPr>
            <p:sp>
              <p:nvSpPr>
                <p:cNvPr id="2082" name="椭圆 208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83" name="椭圆 208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58" name="组合 1457"/>
              <p:cNvGrpSpPr/>
              <p:nvPr/>
            </p:nvGrpSpPr>
            <p:grpSpPr>
              <a:xfrm>
                <a:off x="5923406" y="3520060"/>
                <a:ext cx="43200" cy="47962"/>
                <a:chOff x="7248128" y="1696046"/>
                <a:chExt cx="43200" cy="47962"/>
              </a:xfrm>
            </p:grpSpPr>
            <p:sp>
              <p:nvSpPr>
                <p:cNvPr id="2080" name="椭圆 207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81" name="椭圆 208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59" name="组合 1458"/>
              <p:cNvGrpSpPr/>
              <p:nvPr/>
            </p:nvGrpSpPr>
            <p:grpSpPr>
              <a:xfrm>
                <a:off x="6544483" y="3598978"/>
                <a:ext cx="43200" cy="47962"/>
                <a:chOff x="7248128" y="1696046"/>
                <a:chExt cx="43200" cy="47962"/>
              </a:xfrm>
            </p:grpSpPr>
            <p:sp>
              <p:nvSpPr>
                <p:cNvPr id="2078" name="椭圆 207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79" name="椭圆 207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60" name="组合 1459"/>
              <p:cNvGrpSpPr/>
              <p:nvPr/>
            </p:nvGrpSpPr>
            <p:grpSpPr>
              <a:xfrm>
                <a:off x="6273920" y="3635729"/>
                <a:ext cx="43200" cy="47962"/>
                <a:chOff x="7248128" y="1696046"/>
                <a:chExt cx="43200" cy="47962"/>
              </a:xfrm>
            </p:grpSpPr>
            <p:sp>
              <p:nvSpPr>
                <p:cNvPr id="2076" name="椭圆 207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77" name="椭圆 207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61" name="组合 1460"/>
              <p:cNvGrpSpPr/>
              <p:nvPr/>
            </p:nvGrpSpPr>
            <p:grpSpPr>
              <a:xfrm>
                <a:off x="6628864" y="3584689"/>
                <a:ext cx="43200" cy="47962"/>
                <a:chOff x="7248128" y="1696046"/>
                <a:chExt cx="43200" cy="47962"/>
              </a:xfrm>
            </p:grpSpPr>
            <p:sp>
              <p:nvSpPr>
                <p:cNvPr id="2074" name="椭圆 207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75" name="椭圆 207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62" name="组合 1461"/>
              <p:cNvGrpSpPr/>
              <p:nvPr/>
            </p:nvGrpSpPr>
            <p:grpSpPr>
              <a:xfrm>
                <a:off x="6153719" y="3246880"/>
                <a:ext cx="43200" cy="47962"/>
                <a:chOff x="7248128" y="1696046"/>
                <a:chExt cx="43200" cy="47962"/>
              </a:xfrm>
            </p:grpSpPr>
            <p:sp>
              <p:nvSpPr>
                <p:cNvPr id="2072" name="椭圆 207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73" name="椭圆 207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63" name="组合 1462"/>
              <p:cNvGrpSpPr/>
              <p:nvPr/>
            </p:nvGrpSpPr>
            <p:grpSpPr>
              <a:xfrm>
                <a:off x="6105756" y="2901129"/>
                <a:ext cx="43200" cy="47962"/>
                <a:chOff x="7248128" y="1696046"/>
                <a:chExt cx="43200" cy="47962"/>
              </a:xfrm>
            </p:grpSpPr>
            <p:sp>
              <p:nvSpPr>
                <p:cNvPr id="2070" name="椭圆 206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71" name="椭圆 207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64" name="组合 1463"/>
              <p:cNvGrpSpPr/>
              <p:nvPr/>
            </p:nvGrpSpPr>
            <p:grpSpPr>
              <a:xfrm>
                <a:off x="6057333" y="2920181"/>
                <a:ext cx="43200" cy="47962"/>
                <a:chOff x="7248128" y="1696046"/>
                <a:chExt cx="43200" cy="47962"/>
              </a:xfrm>
            </p:grpSpPr>
            <p:sp>
              <p:nvSpPr>
                <p:cNvPr id="2068" name="椭圆 206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69" name="椭圆 206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65" name="组合 1464"/>
              <p:cNvGrpSpPr/>
              <p:nvPr/>
            </p:nvGrpSpPr>
            <p:grpSpPr>
              <a:xfrm>
                <a:off x="5995081" y="2968042"/>
                <a:ext cx="43200" cy="47962"/>
                <a:chOff x="7248128" y="1696046"/>
                <a:chExt cx="43200" cy="47962"/>
              </a:xfrm>
            </p:grpSpPr>
            <p:sp>
              <p:nvSpPr>
                <p:cNvPr id="2066" name="椭圆 206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67" name="椭圆 206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66" name="组合 1465"/>
              <p:cNvGrpSpPr/>
              <p:nvPr/>
            </p:nvGrpSpPr>
            <p:grpSpPr>
              <a:xfrm>
                <a:off x="5745153" y="2891271"/>
                <a:ext cx="43200" cy="47962"/>
                <a:chOff x="7248128" y="1696046"/>
                <a:chExt cx="43200" cy="47962"/>
              </a:xfrm>
            </p:grpSpPr>
            <p:sp>
              <p:nvSpPr>
                <p:cNvPr id="2064" name="椭圆 206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65" name="椭圆 206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67" name="组合 1466"/>
              <p:cNvGrpSpPr/>
              <p:nvPr/>
            </p:nvGrpSpPr>
            <p:grpSpPr>
              <a:xfrm>
                <a:off x="5879976" y="3294510"/>
                <a:ext cx="43200" cy="47962"/>
                <a:chOff x="7248128" y="1696046"/>
                <a:chExt cx="43200" cy="47962"/>
              </a:xfrm>
            </p:grpSpPr>
            <p:sp>
              <p:nvSpPr>
                <p:cNvPr id="2062" name="椭圆 206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63" name="椭圆 206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68" name="组合 1467"/>
              <p:cNvGrpSpPr/>
              <p:nvPr/>
            </p:nvGrpSpPr>
            <p:grpSpPr>
              <a:xfrm>
                <a:off x="5855828" y="3332845"/>
                <a:ext cx="43200" cy="47962"/>
                <a:chOff x="7248128" y="1696046"/>
                <a:chExt cx="43200" cy="47962"/>
              </a:xfrm>
            </p:grpSpPr>
            <p:sp>
              <p:nvSpPr>
                <p:cNvPr id="2060" name="椭圆 205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61" name="椭圆 206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69" name="组合 1468"/>
              <p:cNvGrpSpPr/>
              <p:nvPr/>
            </p:nvGrpSpPr>
            <p:grpSpPr>
              <a:xfrm>
                <a:off x="5946888" y="2910886"/>
                <a:ext cx="43200" cy="47962"/>
                <a:chOff x="7248128" y="1696046"/>
                <a:chExt cx="43200" cy="47962"/>
              </a:xfrm>
            </p:grpSpPr>
            <p:sp>
              <p:nvSpPr>
                <p:cNvPr id="2058" name="椭圆 205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59" name="椭圆 205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70" name="组合 1469"/>
              <p:cNvGrpSpPr/>
              <p:nvPr/>
            </p:nvGrpSpPr>
            <p:grpSpPr>
              <a:xfrm>
                <a:off x="5375920" y="3073723"/>
                <a:ext cx="43200" cy="47962"/>
                <a:chOff x="7248128" y="1696046"/>
                <a:chExt cx="43200" cy="47962"/>
              </a:xfrm>
            </p:grpSpPr>
            <p:sp>
              <p:nvSpPr>
                <p:cNvPr id="2056" name="椭圆 205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57" name="椭圆 205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71" name="组合 1470"/>
              <p:cNvGrpSpPr/>
              <p:nvPr/>
            </p:nvGrpSpPr>
            <p:grpSpPr>
              <a:xfrm>
                <a:off x="5567566" y="2920181"/>
                <a:ext cx="43200" cy="47962"/>
                <a:chOff x="7248128" y="1696046"/>
                <a:chExt cx="43200" cy="47962"/>
              </a:xfrm>
            </p:grpSpPr>
            <p:sp>
              <p:nvSpPr>
                <p:cNvPr id="2054" name="椭圆 205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55" name="椭圆 205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72" name="组合 1471"/>
              <p:cNvGrpSpPr/>
              <p:nvPr/>
            </p:nvGrpSpPr>
            <p:grpSpPr>
              <a:xfrm>
                <a:off x="5457454" y="2929707"/>
                <a:ext cx="43200" cy="47962"/>
                <a:chOff x="7248128" y="1696046"/>
                <a:chExt cx="43200" cy="47962"/>
              </a:xfrm>
            </p:grpSpPr>
            <p:sp>
              <p:nvSpPr>
                <p:cNvPr id="2052" name="椭圆 205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53" name="椭圆 205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73" name="组合 1472"/>
              <p:cNvGrpSpPr/>
              <p:nvPr/>
            </p:nvGrpSpPr>
            <p:grpSpPr>
              <a:xfrm>
                <a:off x="5683004" y="3121916"/>
                <a:ext cx="43200" cy="47962"/>
                <a:chOff x="7248128" y="1696046"/>
                <a:chExt cx="43200" cy="47962"/>
              </a:xfrm>
            </p:grpSpPr>
            <p:sp>
              <p:nvSpPr>
                <p:cNvPr id="2050" name="椭圆 204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51" name="椭圆 205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74" name="组合 1473"/>
              <p:cNvGrpSpPr/>
              <p:nvPr/>
            </p:nvGrpSpPr>
            <p:grpSpPr>
              <a:xfrm>
                <a:off x="5783590" y="3107295"/>
                <a:ext cx="43200" cy="47962"/>
                <a:chOff x="7248128" y="1696046"/>
                <a:chExt cx="43200" cy="47962"/>
              </a:xfrm>
            </p:grpSpPr>
            <p:sp>
              <p:nvSpPr>
                <p:cNvPr id="2048" name="椭圆 204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49" name="椭圆 204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75" name="组合 1474"/>
              <p:cNvGrpSpPr/>
              <p:nvPr/>
            </p:nvGrpSpPr>
            <p:grpSpPr>
              <a:xfrm>
                <a:off x="5870450" y="3035619"/>
                <a:ext cx="43200" cy="47962"/>
                <a:chOff x="7248128" y="1696046"/>
                <a:chExt cx="43200" cy="47962"/>
              </a:xfrm>
            </p:grpSpPr>
            <p:sp>
              <p:nvSpPr>
                <p:cNvPr id="2046" name="椭圆 204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47" name="椭圆 204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76" name="组合 1475"/>
              <p:cNvGrpSpPr/>
              <p:nvPr/>
            </p:nvGrpSpPr>
            <p:grpSpPr>
              <a:xfrm>
                <a:off x="5831783" y="3068960"/>
                <a:ext cx="43200" cy="47962"/>
                <a:chOff x="7248128" y="1696046"/>
                <a:chExt cx="43200" cy="47962"/>
              </a:xfrm>
            </p:grpSpPr>
            <p:sp>
              <p:nvSpPr>
                <p:cNvPr id="2044" name="椭圆 204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45" name="椭圆 204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77" name="组合 1476"/>
              <p:cNvGrpSpPr/>
              <p:nvPr/>
            </p:nvGrpSpPr>
            <p:grpSpPr>
              <a:xfrm>
                <a:off x="5846635" y="2963279"/>
                <a:ext cx="43200" cy="47962"/>
                <a:chOff x="7248128" y="1696046"/>
                <a:chExt cx="43200" cy="47962"/>
              </a:xfrm>
            </p:grpSpPr>
            <p:sp>
              <p:nvSpPr>
                <p:cNvPr id="2042" name="椭圆 204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43" name="椭圆 204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78" name="组合 1477"/>
              <p:cNvGrpSpPr/>
              <p:nvPr/>
            </p:nvGrpSpPr>
            <p:grpSpPr>
              <a:xfrm>
                <a:off x="5438069" y="3064197"/>
                <a:ext cx="43200" cy="47962"/>
                <a:chOff x="7248128" y="1696046"/>
                <a:chExt cx="43200" cy="47962"/>
              </a:xfrm>
            </p:grpSpPr>
            <p:sp>
              <p:nvSpPr>
                <p:cNvPr id="2040" name="椭圆 203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41" name="椭圆 204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79" name="组合 1478"/>
              <p:cNvGrpSpPr/>
              <p:nvPr/>
            </p:nvGrpSpPr>
            <p:grpSpPr>
              <a:xfrm>
                <a:off x="5788916" y="3025530"/>
                <a:ext cx="43200" cy="47962"/>
                <a:chOff x="7248128" y="1696046"/>
                <a:chExt cx="43200" cy="47962"/>
              </a:xfrm>
            </p:grpSpPr>
            <p:sp>
              <p:nvSpPr>
                <p:cNvPr id="2038" name="椭圆 203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39" name="椭圆 203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80" name="组合 1479"/>
              <p:cNvGrpSpPr/>
              <p:nvPr/>
            </p:nvGrpSpPr>
            <p:grpSpPr>
              <a:xfrm>
                <a:off x="5716908" y="3068960"/>
                <a:ext cx="43200" cy="47962"/>
                <a:chOff x="7248128" y="1696046"/>
                <a:chExt cx="43200" cy="47962"/>
              </a:xfrm>
            </p:grpSpPr>
            <p:sp>
              <p:nvSpPr>
                <p:cNvPr id="2036" name="椭圆 203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37" name="椭圆 203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81" name="组合 1480"/>
              <p:cNvGrpSpPr/>
              <p:nvPr/>
            </p:nvGrpSpPr>
            <p:grpSpPr>
              <a:xfrm>
                <a:off x="6628864" y="2963611"/>
                <a:ext cx="43200" cy="47962"/>
                <a:chOff x="7248128" y="1696046"/>
                <a:chExt cx="43200" cy="47962"/>
              </a:xfrm>
            </p:grpSpPr>
            <p:sp>
              <p:nvSpPr>
                <p:cNvPr id="2034" name="椭圆 203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35" name="椭圆 203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82" name="组合 1481"/>
              <p:cNvGrpSpPr/>
              <p:nvPr/>
            </p:nvGrpSpPr>
            <p:grpSpPr>
              <a:xfrm>
                <a:off x="6426899" y="3284984"/>
                <a:ext cx="43200" cy="47962"/>
                <a:chOff x="7248128" y="1696046"/>
                <a:chExt cx="43200" cy="47962"/>
              </a:xfrm>
            </p:grpSpPr>
            <p:sp>
              <p:nvSpPr>
                <p:cNvPr id="2032" name="椭圆 203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33" name="椭圆 203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83" name="组合 1482"/>
              <p:cNvGrpSpPr/>
              <p:nvPr/>
            </p:nvGrpSpPr>
            <p:grpSpPr>
              <a:xfrm>
                <a:off x="7065675" y="2363169"/>
                <a:ext cx="43200" cy="47962"/>
                <a:chOff x="7248128" y="1696046"/>
                <a:chExt cx="43200" cy="47962"/>
              </a:xfrm>
            </p:grpSpPr>
            <p:sp>
              <p:nvSpPr>
                <p:cNvPr id="2030" name="椭圆 202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31" name="椭圆 203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84" name="组合 1483"/>
              <p:cNvGrpSpPr/>
              <p:nvPr/>
            </p:nvGrpSpPr>
            <p:grpSpPr>
              <a:xfrm>
                <a:off x="5524699" y="3021330"/>
                <a:ext cx="43200" cy="47962"/>
                <a:chOff x="7248128" y="1696046"/>
                <a:chExt cx="43200" cy="47962"/>
              </a:xfrm>
            </p:grpSpPr>
            <p:sp>
              <p:nvSpPr>
                <p:cNvPr id="2028" name="椭圆 202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29" name="椭圆 202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85" name="组合 1484"/>
              <p:cNvGrpSpPr/>
              <p:nvPr/>
            </p:nvGrpSpPr>
            <p:grpSpPr>
              <a:xfrm>
                <a:off x="5591944" y="2973137"/>
                <a:ext cx="43200" cy="47962"/>
                <a:chOff x="7248128" y="1696046"/>
                <a:chExt cx="43200" cy="47962"/>
              </a:xfrm>
            </p:grpSpPr>
            <p:sp>
              <p:nvSpPr>
                <p:cNvPr id="2026" name="椭圆 202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27" name="椭圆 202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86" name="组合 1485"/>
              <p:cNvGrpSpPr/>
              <p:nvPr/>
            </p:nvGrpSpPr>
            <p:grpSpPr>
              <a:xfrm>
                <a:off x="5707049" y="2954085"/>
                <a:ext cx="43200" cy="47962"/>
                <a:chOff x="7248128" y="1696046"/>
                <a:chExt cx="43200" cy="47962"/>
              </a:xfrm>
            </p:grpSpPr>
            <p:sp>
              <p:nvSpPr>
                <p:cNvPr id="2024" name="椭圆 202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25" name="椭圆 202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87" name="组合 1486"/>
              <p:cNvGrpSpPr/>
              <p:nvPr/>
            </p:nvGrpSpPr>
            <p:grpSpPr>
              <a:xfrm>
                <a:off x="5610996" y="3054671"/>
                <a:ext cx="43200" cy="47962"/>
                <a:chOff x="7248128" y="1696046"/>
                <a:chExt cx="43200" cy="47962"/>
              </a:xfrm>
            </p:grpSpPr>
            <p:sp>
              <p:nvSpPr>
                <p:cNvPr id="2022" name="椭圆 202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23" name="椭圆 202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88" name="组合 1487"/>
              <p:cNvGrpSpPr/>
              <p:nvPr/>
            </p:nvGrpSpPr>
            <p:grpSpPr>
              <a:xfrm>
                <a:off x="5793346" y="2886840"/>
                <a:ext cx="43200" cy="47962"/>
                <a:chOff x="7248128" y="1696046"/>
                <a:chExt cx="43200" cy="47962"/>
              </a:xfrm>
            </p:grpSpPr>
            <p:sp>
              <p:nvSpPr>
                <p:cNvPr id="2020" name="椭圆 201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21" name="椭圆 202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89" name="组合 1488"/>
              <p:cNvGrpSpPr/>
              <p:nvPr/>
            </p:nvGrpSpPr>
            <p:grpSpPr>
              <a:xfrm>
                <a:off x="5496121" y="3102301"/>
                <a:ext cx="43200" cy="47962"/>
                <a:chOff x="7248128" y="1696046"/>
                <a:chExt cx="43200" cy="47962"/>
              </a:xfrm>
            </p:grpSpPr>
            <p:sp>
              <p:nvSpPr>
                <p:cNvPr id="2018" name="椭圆 201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19" name="椭圆 201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90" name="组合 1489"/>
              <p:cNvGrpSpPr/>
              <p:nvPr/>
            </p:nvGrpSpPr>
            <p:grpSpPr>
              <a:xfrm>
                <a:off x="4603447" y="2915418"/>
                <a:ext cx="43200" cy="47962"/>
                <a:chOff x="7248128" y="1696046"/>
                <a:chExt cx="43200" cy="47962"/>
              </a:xfrm>
            </p:grpSpPr>
            <p:sp>
              <p:nvSpPr>
                <p:cNvPr id="2016" name="椭圆 201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17" name="椭圆 201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91" name="组合 1490"/>
              <p:cNvGrpSpPr/>
              <p:nvPr/>
            </p:nvGrpSpPr>
            <p:grpSpPr>
              <a:xfrm>
                <a:off x="4670129" y="2191138"/>
                <a:ext cx="43200" cy="47962"/>
                <a:chOff x="7248128" y="1696046"/>
                <a:chExt cx="43200" cy="47962"/>
              </a:xfrm>
            </p:grpSpPr>
            <p:sp>
              <p:nvSpPr>
                <p:cNvPr id="2014" name="椭圆 201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15" name="椭圆 201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92" name="组合 1491"/>
              <p:cNvGrpSpPr/>
              <p:nvPr/>
            </p:nvGrpSpPr>
            <p:grpSpPr>
              <a:xfrm>
                <a:off x="4612973" y="2209627"/>
                <a:ext cx="43200" cy="47962"/>
                <a:chOff x="7248128" y="1696046"/>
                <a:chExt cx="43200" cy="47962"/>
              </a:xfrm>
            </p:grpSpPr>
            <p:sp>
              <p:nvSpPr>
                <p:cNvPr id="2012" name="椭圆 201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13" name="椭圆 201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93" name="组合 1492"/>
              <p:cNvGrpSpPr/>
              <p:nvPr/>
            </p:nvGrpSpPr>
            <p:grpSpPr>
              <a:xfrm>
                <a:off x="4641551" y="2257820"/>
                <a:ext cx="43200" cy="47962"/>
                <a:chOff x="7248128" y="1696046"/>
                <a:chExt cx="43200" cy="47962"/>
              </a:xfrm>
            </p:grpSpPr>
            <p:sp>
              <p:nvSpPr>
                <p:cNvPr id="2010" name="椭圆 200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11" name="椭圆 201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94" name="组合 1493"/>
              <p:cNvGrpSpPr/>
              <p:nvPr/>
            </p:nvGrpSpPr>
            <p:grpSpPr>
              <a:xfrm>
                <a:off x="4608210" y="2282198"/>
                <a:ext cx="43200" cy="47962"/>
                <a:chOff x="7248128" y="1696046"/>
                <a:chExt cx="43200" cy="47962"/>
              </a:xfrm>
            </p:grpSpPr>
            <p:sp>
              <p:nvSpPr>
                <p:cNvPr id="2008" name="椭圆 200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09" name="椭圆 200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95" name="组合 1494"/>
              <p:cNvGrpSpPr/>
              <p:nvPr/>
            </p:nvGrpSpPr>
            <p:grpSpPr>
              <a:xfrm>
                <a:off x="4655840" y="2397304"/>
                <a:ext cx="43200" cy="47962"/>
                <a:chOff x="7248128" y="1696046"/>
                <a:chExt cx="43200" cy="47962"/>
              </a:xfrm>
            </p:grpSpPr>
            <p:sp>
              <p:nvSpPr>
                <p:cNvPr id="2006" name="椭圆 200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07" name="椭圆 200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96" name="组合 1495"/>
              <p:cNvGrpSpPr/>
              <p:nvPr/>
            </p:nvGrpSpPr>
            <p:grpSpPr>
              <a:xfrm>
                <a:off x="4137495" y="2367932"/>
                <a:ext cx="43200" cy="47962"/>
                <a:chOff x="7248128" y="1696046"/>
                <a:chExt cx="43200" cy="47962"/>
              </a:xfrm>
            </p:grpSpPr>
            <p:sp>
              <p:nvSpPr>
                <p:cNvPr id="2004" name="椭圆 200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05" name="椭圆 200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97" name="组合 1496"/>
              <p:cNvGrpSpPr/>
              <p:nvPr/>
            </p:nvGrpSpPr>
            <p:grpSpPr>
              <a:xfrm>
                <a:off x="4151784" y="2406599"/>
                <a:ext cx="43200" cy="47962"/>
                <a:chOff x="7248128" y="1696046"/>
                <a:chExt cx="43200" cy="47962"/>
              </a:xfrm>
            </p:grpSpPr>
            <p:sp>
              <p:nvSpPr>
                <p:cNvPr id="2002" name="椭圆 200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03" name="椭圆 200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98" name="组合 1497"/>
              <p:cNvGrpSpPr/>
              <p:nvPr/>
            </p:nvGrpSpPr>
            <p:grpSpPr>
              <a:xfrm>
                <a:off x="4180362" y="2492896"/>
                <a:ext cx="43200" cy="47962"/>
                <a:chOff x="7248128" y="1696046"/>
                <a:chExt cx="43200" cy="47962"/>
              </a:xfrm>
            </p:grpSpPr>
            <p:sp>
              <p:nvSpPr>
                <p:cNvPr id="2000" name="椭圆 199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2001" name="椭圆 200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499" name="组合 1498"/>
              <p:cNvGrpSpPr/>
              <p:nvPr/>
            </p:nvGrpSpPr>
            <p:grpSpPr>
              <a:xfrm>
                <a:off x="4252370" y="2463986"/>
                <a:ext cx="43200" cy="47962"/>
                <a:chOff x="7248128" y="1696046"/>
                <a:chExt cx="43200" cy="47962"/>
              </a:xfrm>
            </p:grpSpPr>
            <p:sp>
              <p:nvSpPr>
                <p:cNvPr id="1998" name="椭圆 199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99" name="椭圆 199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00" name="组合 1499"/>
              <p:cNvGrpSpPr/>
              <p:nvPr/>
            </p:nvGrpSpPr>
            <p:grpSpPr>
              <a:xfrm>
                <a:off x="4281178" y="2521474"/>
                <a:ext cx="43200" cy="47962"/>
                <a:chOff x="7248128" y="1696046"/>
                <a:chExt cx="43200" cy="47962"/>
              </a:xfrm>
            </p:grpSpPr>
            <p:sp>
              <p:nvSpPr>
                <p:cNvPr id="1996" name="椭圆 199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97" name="椭圆 199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01" name="组合 1500"/>
              <p:cNvGrpSpPr/>
              <p:nvPr/>
            </p:nvGrpSpPr>
            <p:grpSpPr>
              <a:xfrm>
                <a:off x="4300563" y="2579756"/>
                <a:ext cx="43200" cy="47962"/>
                <a:chOff x="7248128" y="1696046"/>
                <a:chExt cx="43200" cy="47962"/>
              </a:xfrm>
            </p:grpSpPr>
            <p:sp>
              <p:nvSpPr>
                <p:cNvPr id="1994" name="椭圆 199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95" name="椭圆 199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02" name="组合 1501"/>
              <p:cNvGrpSpPr/>
              <p:nvPr/>
            </p:nvGrpSpPr>
            <p:grpSpPr>
              <a:xfrm>
                <a:off x="4348756" y="2646438"/>
                <a:ext cx="43200" cy="47962"/>
                <a:chOff x="7248128" y="1696046"/>
                <a:chExt cx="43200" cy="47962"/>
              </a:xfrm>
            </p:grpSpPr>
            <p:sp>
              <p:nvSpPr>
                <p:cNvPr id="1992" name="椭圆 199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93" name="椭圆 199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03" name="组合 1502"/>
              <p:cNvGrpSpPr/>
              <p:nvPr/>
            </p:nvGrpSpPr>
            <p:grpSpPr>
              <a:xfrm>
                <a:off x="4209503" y="2915418"/>
                <a:ext cx="43200" cy="47962"/>
                <a:chOff x="7248128" y="1696046"/>
                <a:chExt cx="43200" cy="47962"/>
              </a:xfrm>
            </p:grpSpPr>
            <p:sp>
              <p:nvSpPr>
                <p:cNvPr id="1990" name="椭圆 198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91" name="椭圆 199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04" name="组合 1503"/>
              <p:cNvGrpSpPr/>
              <p:nvPr/>
            </p:nvGrpSpPr>
            <p:grpSpPr>
              <a:xfrm>
                <a:off x="4396386" y="2757113"/>
                <a:ext cx="43200" cy="47962"/>
                <a:chOff x="7248128" y="1696046"/>
                <a:chExt cx="43200" cy="47962"/>
              </a:xfrm>
            </p:grpSpPr>
            <p:sp>
              <p:nvSpPr>
                <p:cNvPr id="1988" name="椭圆 198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89" name="椭圆 198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05" name="组合 1504"/>
              <p:cNvGrpSpPr/>
              <p:nvPr/>
            </p:nvGrpSpPr>
            <p:grpSpPr>
              <a:xfrm>
                <a:off x="4636225" y="2704157"/>
                <a:ext cx="43200" cy="47962"/>
                <a:chOff x="7248128" y="1696046"/>
                <a:chExt cx="43200" cy="47962"/>
              </a:xfrm>
            </p:grpSpPr>
            <p:sp>
              <p:nvSpPr>
                <p:cNvPr id="1986" name="椭圆 198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87" name="椭圆 198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06" name="组合 1505"/>
              <p:cNvGrpSpPr/>
              <p:nvPr/>
            </p:nvGrpSpPr>
            <p:grpSpPr>
              <a:xfrm>
                <a:off x="4684981" y="2708920"/>
                <a:ext cx="43200" cy="47962"/>
                <a:chOff x="7248128" y="1696046"/>
                <a:chExt cx="43200" cy="47962"/>
              </a:xfrm>
            </p:grpSpPr>
            <p:sp>
              <p:nvSpPr>
                <p:cNvPr id="1984" name="椭圆 198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85" name="椭圆 198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07" name="组合 1506"/>
              <p:cNvGrpSpPr/>
              <p:nvPr/>
            </p:nvGrpSpPr>
            <p:grpSpPr>
              <a:xfrm>
                <a:off x="5130985" y="2914855"/>
                <a:ext cx="43200" cy="47962"/>
                <a:chOff x="7248128" y="1696046"/>
                <a:chExt cx="43200" cy="47962"/>
              </a:xfrm>
            </p:grpSpPr>
            <p:sp>
              <p:nvSpPr>
                <p:cNvPr id="1982" name="椭圆 198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83" name="椭圆 198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08" name="组合 1507"/>
              <p:cNvGrpSpPr/>
              <p:nvPr/>
            </p:nvGrpSpPr>
            <p:grpSpPr>
              <a:xfrm>
                <a:off x="4699270" y="2833884"/>
                <a:ext cx="43200" cy="47962"/>
                <a:chOff x="7248128" y="1696046"/>
                <a:chExt cx="43200" cy="47962"/>
              </a:xfrm>
            </p:grpSpPr>
            <p:sp>
              <p:nvSpPr>
                <p:cNvPr id="1980" name="椭圆 197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81" name="椭圆 198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09" name="组合 1508"/>
              <p:cNvGrpSpPr/>
              <p:nvPr/>
            </p:nvGrpSpPr>
            <p:grpSpPr>
              <a:xfrm>
                <a:off x="4698691" y="2761876"/>
                <a:ext cx="43200" cy="47962"/>
                <a:chOff x="7248128" y="1696046"/>
                <a:chExt cx="43200" cy="47962"/>
              </a:xfrm>
            </p:grpSpPr>
            <p:sp>
              <p:nvSpPr>
                <p:cNvPr id="1978" name="椭圆 197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79" name="椭圆 197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10" name="组合 1509"/>
              <p:cNvGrpSpPr/>
              <p:nvPr/>
            </p:nvGrpSpPr>
            <p:grpSpPr>
              <a:xfrm>
                <a:off x="5188704" y="2924612"/>
                <a:ext cx="43200" cy="47962"/>
                <a:chOff x="7248128" y="1696046"/>
                <a:chExt cx="43200" cy="47962"/>
              </a:xfrm>
            </p:grpSpPr>
            <p:sp>
              <p:nvSpPr>
                <p:cNvPr id="1976" name="椭圆 197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77" name="椭圆 197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11" name="组合 1510"/>
              <p:cNvGrpSpPr/>
              <p:nvPr/>
            </p:nvGrpSpPr>
            <p:grpSpPr>
              <a:xfrm>
                <a:off x="5236897" y="2915418"/>
                <a:ext cx="43200" cy="47962"/>
                <a:chOff x="7248128" y="1696046"/>
                <a:chExt cx="43200" cy="47962"/>
              </a:xfrm>
            </p:grpSpPr>
            <p:sp>
              <p:nvSpPr>
                <p:cNvPr id="1974" name="椭圆 197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75" name="椭圆 197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12" name="组合 1511"/>
              <p:cNvGrpSpPr/>
              <p:nvPr/>
            </p:nvGrpSpPr>
            <p:grpSpPr>
              <a:xfrm>
                <a:off x="5044688" y="2852936"/>
                <a:ext cx="43200" cy="47962"/>
                <a:chOff x="7248128" y="1696046"/>
                <a:chExt cx="43200" cy="47962"/>
              </a:xfrm>
            </p:grpSpPr>
            <p:sp>
              <p:nvSpPr>
                <p:cNvPr id="1972" name="椭圆 197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73" name="椭圆 197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13" name="组合 1512"/>
              <p:cNvGrpSpPr/>
              <p:nvPr/>
            </p:nvGrpSpPr>
            <p:grpSpPr>
              <a:xfrm>
                <a:off x="4789188" y="2752350"/>
                <a:ext cx="43200" cy="47962"/>
                <a:chOff x="7248128" y="1696046"/>
                <a:chExt cx="43200" cy="47962"/>
              </a:xfrm>
            </p:grpSpPr>
            <p:sp>
              <p:nvSpPr>
                <p:cNvPr id="1970" name="椭圆 196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71" name="椭圆 197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14" name="组合 1513"/>
              <p:cNvGrpSpPr/>
              <p:nvPr/>
            </p:nvGrpSpPr>
            <p:grpSpPr>
              <a:xfrm>
                <a:off x="4813003" y="2843410"/>
                <a:ext cx="43200" cy="47962"/>
                <a:chOff x="7248128" y="1696046"/>
                <a:chExt cx="43200" cy="47962"/>
              </a:xfrm>
            </p:grpSpPr>
            <p:sp>
              <p:nvSpPr>
                <p:cNvPr id="1968" name="椭圆 196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69" name="椭圆 196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15" name="组合 1514"/>
              <p:cNvGrpSpPr/>
              <p:nvPr/>
            </p:nvGrpSpPr>
            <p:grpSpPr>
              <a:xfrm>
                <a:off x="4972680" y="2872551"/>
                <a:ext cx="43200" cy="47962"/>
                <a:chOff x="7248128" y="1696046"/>
                <a:chExt cx="43200" cy="47962"/>
              </a:xfrm>
            </p:grpSpPr>
            <p:sp>
              <p:nvSpPr>
                <p:cNvPr id="1966" name="椭圆 196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67" name="椭圆 196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16" name="组合 1515"/>
              <p:cNvGrpSpPr/>
              <p:nvPr/>
            </p:nvGrpSpPr>
            <p:grpSpPr>
              <a:xfrm>
                <a:off x="4929250" y="2829121"/>
                <a:ext cx="43200" cy="47962"/>
                <a:chOff x="7248128" y="1696046"/>
                <a:chExt cx="43200" cy="47962"/>
              </a:xfrm>
            </p:grpSpPr>
            <p:sp>
              <p:nvSpPr>
                <p:cNvPr id="1964" name="椭圆 196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65" name="椭圆 196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17" name="组合 1516"/>
              <p:cNvGrpSpPr/>
              <p:nvPr/>
            </p:nvGrpSpPr>
            <p:grpSpPr>
              <a:xfrm>
                <a:off x="4867331" y="2814832"/>
                <a:ext cx="43200" cy="47962"/>
                <a:chOff x="7248128" y="1696046"/>
                <a:chExt cx="43200" cy="47962"/>
              </a:xfrm>
            </p:grpSpPr>
            <p:sp>
              <p:nvSpPr>
                <p:cNvPr id="1962" name="椭圆 196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63" name="椭圆 196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18" name="组合 1517"/>
              <p:cNvGrpSpPr/>
              <p:nvPr/>
            </p:nvGrpSpPr>
            <p:grpSpPr>
              <a:xfrm>
                <a:off x="4779662" y="2800543"/>
                <a:ext cx="43200" cy="47962"/>
                <a:chOff x="7248128" y="1696046"/>
                <a:chExt cx="43200" cy="47962"/>
              </a:xfrm>
            </p:grpSpPr>
            <p:sp>
              <p:nvSpPr>
                <p:cNvPr id="1960" name="椭圆 195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61" name="椭圆 196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19" name="组合 1518"/>
              <p:cNvGrpSpPr/>
              <p:nvPr/>
            </p:nvGrpSpPr>
            <p:grpSpPr>
              <a:xfrm>
                <a:off x="4828664" y="2780928"/>
                <a:ext cx="43200" cy="47962"/>
                <a:chOff x="7248128" y="1696046"/>
                <a:chExt cx="43200" cy="47962"/>
              </a:xfrm>
            </p:grpSpPr>
            <p:sp>
              <p:nvSpPr>
                <p:cNvPr id="1958" name="椭圆 195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59" name="椭圆 195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20" name="组合 1519"/>
              <p:cNvGrpSpPr/>
              <p:nvPr/>
            </p:nvGrpSpPr>
            <p:grpSpPr>
              <a:xfrm>
                <a:off x="4646314" y="2963611"/>
                <a:ext cx="43200" cy="47962"/>
                <a:chOff x="7248128" y="1696046"/>
                <a:chExt cx="43200" cy="47962"/>
              </a:xfrm>
            </p:grpSpPr>
            <p:sp>
              <p:nvSpPr>
                <p:cNvPr id="1956" name="椭圆 195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57" name="椭圆 195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21" name="组合 1520"/>
              <p:cNvGrpSpPr/>
              <p:nvPr/>
            </p:nvGrpSpPr>
            <p:grpSpPr>
              <a:xfrm>
                <a:off x="4717743" y="3001715"/>
                <a:ext cx="43200" cy="47962"/>
                <a:chOff x="7248128" y="1696046"/>
                <a:chExt cx="43200" cy="47962"/>
              </a:xfrm>
            </p:grpSpPr>
            <p:sp>
              <p:nvSpPr>
                <p:cNvPr id="1954" name="椭圆 195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55" name="椭圆 195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22" name="组合 1521"/>
              <p:cNvGrpSpPr/>
              <p:nvPr/>
            </p:nvGrpSpPr>
            <p:grpSpPr>
              <a:xfrm>
                <a:off x="4790560" y="3006478"/>
                <a:ext cx="43200" cy="47962"/>
                <a:chOff x="7248128" y="1696046"/>
                <a:chExt cx="43200" cy="47962"/>
              </a:xfrm>
            </p:grpSpPr>
            <p:sp>
              <p:nvSpPr>
                <p:cNvPr id="1952" name="椭圆 195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53" name="椭圆 195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23" name="组合 1522"/>
              <p:cNvGrpSpPr/>
              <p:nvPr/>
            </p:nvGrpSpPr>
            <p:grpSpPr>
              <a:xfrm>
                <a:off x="4905435" y="3020188"/>
                <a:ext cx="43200" cy="47962"/>
                <a:chOff x="7248128" y="1696046"/>
                <a:chExt cx="43200" cy="47962"/>
              </a:xfrm>
            </p:grpSpPr>
            <p:sp>
              <p:nvSpPr>
                <p:cNvPr id="1950" name="椭圆 194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51" name="椭圆 195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24" name="组合 1523"/>
              <p:cNvGrpSpPr/>
              <p:nvPr/>
            </p:nvGrpSpPr>
            <p:grpSpPr>
              <a:xfrm>
                <a:off x="4852479" y="3006478"/>
                <a:ext cx="43200" cy="47962"/>
                <a:chOff x="7248128" y="1696046"/>
                <a:chExt cx="43200" cy="47962"/>
              </a:xfrm>
            </p:grpSpPr>
            <p:sp>
              <p:nvSpPr>
                <p:cNvPr id="1948" name="椭圆 194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49" name="椭圆 194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25" name="组合 1524"/>
              <p:cNvGrpSpPr/>
              <p:nvPr/>
            </p:nvGrpSpPr>
            <p:grpSpPr>
              <a:xfrm>
                <a:off x="4963154" y="3034477"/>
                <a:ext cx="43200" cy="47962"/>
                <a:chOff x="7248128" y="1696046"/>
                <a:chExt cx="43200" cy="47962"/>
              </a:xfrm>
            </p:grpSpPr>
            <p:sp>
              <p:nvSpPr>
                <p:cNvPr id="1946" name="椭圆 194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47" name="椭圆 194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26" name="组合 1525"/>
              <p:cNvGrpSpPr/>
              <p:nvPr/>
            </p:nvGrpSpPr>
            <p:grpSpPr>
              <a:xfrm>
                <a:off x="5078029" y="3067818"/>
                <a:ext cx="43200" cy="47962"/>
                <a:chOff x="7248128" y="1696046"/>
                <a:chExt cx="43200" cy="47962"/>
              </a:xfrm>
            </p:grpSpPr>
            <p:sp>
              <p:nvSpPr>
                <p:cNvPr id="1944" name="椭圆 194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45" name="椭圆 194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27" name="组合 1526"/>
              <p:cNvGrpSpPr/>
              <p:nvPr/>
            </p:nvGrpSpPr>
            <p:grpSpPr>
              <a:xfrm>
                <a:off x="5188704" y="3121584"/>
                <a:ext cx="43200" cy="47962"/>
                <a:chOff x="7248128" y="1696046"/>
                <a:chExt cx="43200" cy="47962"/>
              </a:xfrm>
            </p:grpSpPr>
            <p:sp>
              <p:nvSpPr>
                <p:cNvPr id="1942" name="椭圆 194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43" name="椭圆 194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28" name="组合 1527"/>
              <p:cNvGrpSpPr/>
              <p:nvPr/>
            </p:nvGrpSpPr>
            <p:grpSpPr>
              <a:xfrm>
                <a:off x="5261045" y="3155488"/>
                <a:ext cx="43200" cy="47962"/>
                <a:chOff x="7248128" y="1696046"/>
                <a:chExt cx="43200" cy="47962"/>
              </a:xfrm>
            </p:grpSpPr>
            <p:sp>
              <p:nvSpPr>
                <p:cNvPr id="1940" name="椭圆 193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41" name="椭圆 194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29" name="组合 1528"/>
              <p:cNvGrpSpPr/>
              <p:nvPr/>
            </p:nvGrpSpPr>
            <p:grpSpPr>
              <a:xfrm>
                <a:off x="5217282" y="3179303"/>
                <a:ext cx="43200" cy="47962"/>
                <a:chOff x="7248128" y="1696046"/>
                <a:chExt cx="43200" cy="47962"/>
              </a:xfrm>
            </p:grpSpPr>
            <p:sp>
              <p:nvSpPr>
                <p:cNvPr id="1938" name="椭圆 193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39" name="椭圆 193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30" name="组合 1529"/>
              <p:cNvGrpSpPr/>
              <p:nvPr/>
            </p:nvGrpSpPr>
            <p:grpSpPr>
              <a:xfrm>
                <a:off x="5275001" y="3227496"/>
                <a:ext cx="43200" cy="47962"/>
                <a:chOff x="7248128" y="1696046"/>
                <a:chExt cx="43200" cy="47962"/>
              </a:xfrm>
            </p:grpSpPr>
            <p:sp>
              <p:nvSpPr>
                <p:cNvPr id="1936" name="椭圆 193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37" name="椭圆 193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31" name="组合 1530"/>
              <p:cNvGrpSpPr/>
              <p:nvPr/>
            </p:nvGrpSpPr>
            <p:grpSpPr>
              <a:xfrm>
                <a:off x="5342246" y="3193592"/>
                <a:ext cx="43200" cy="47962"/>
                <a:chOff x="7248128" y="1696046"/>
                <a:chExt cx="43200" cy="47962"/>
              </a:xfrm>
            </p:grpSpPr>
            <p:sp>
              <p:nvSpPr>
                <p:cNvPr id="1934" name="椭圆 193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35" name="椭圆 193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32" name="组合 1531"/>
              <p:cNvGrpSpPr/>
              <p:nvPr/>
            </p:nvGrpSpPr>
            <p:grpSpPr>
              <a:xfrm>
                <a:off x="5366061" y="3251311"/>
                <a:ext cx="43200" cy="47962"/>
                <a:chOff x="7248128" y="1696046"/>
                <a:chExt cx="43200" cy="47962"/>
              </a:xfrm>
            </p:grpSpPr>
            <p:sp>
              <p:nvSpPr>
                <p:cNvPr id="1932" name="椭圆 193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33" name="椭圆 193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33" name="组合 1532"/>
              <p:cNvGrpSpPr/>
              <p:nvPr/>
            </p:nvGrpSpPr>
            <p:grpSpPr>
              <a:xfrm>
                <a:off x="5429106" y="3232259"/>
                <a:ext cx="43200" cy="47962"/>
                <a:chOff x="7248128" y="1696046"/>
                <a:chExt cx="43200" cy="47962"/>
              </a:xfrm>
            </p:grpSpPr>
            <p:sp>
              <p:nvSpPr>
                <p:cNvPr id="1930" name="椭圆 192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31" name="椭圆 193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34" name="组合 1533"/>
              <p:cNvGrpSpPr/>
              <p:nvPr/>
            </p:nvGrpSpPr>
            <p:grpSpPr>
              <a:xfrm>
                <a:off x="5457684" y="3280452"/>
                <a:ext cx="43200" cy="47962"/>
                <a:chOff x="7248128" y="1696046"/>
                <a:chExt cx="43200" cy="47962"/>
              </a:xfrm>
            </p:grpSpPr>
            <p:sp>
              <p:nvSpPr>
                <p:cNvPr id="1928" name="椭圆 192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29" name="椭圆 192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35" name="组合 1534"/>
              <p:cNvGrpSpPr/>
              <p:nvPr/>
            </p:nvGrpSpPr>
            <p:grpSpPr>
              <a:xfrm>
                <a:off x="5520166" y="3265600"/>
                <a:ext cx="43200" cy="47962"/>
                <a:chOff x="7248128" y="1696046"/>
                <a:chExt cx="43200" cy="47962"/>
              </a:xfrm>
            </p:grpSpPr>
            <p:sp>
              <p:nvSpPr>
                <p:cNvPr id="1926" name="椭圆 192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27" name="椭圆 192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36" name="组合 1535"/>
              <p:cNvGrpSpPr/>
              <p:nvPr/>
            </p:nvGrpSpPr>
            <p:grpSpPr>
              <a:xfrm>
                <a:off x="5558270" y="3256074"/>
                <a:ext cx="43200" cy="47962"/>
                <a:chOff x="7248128" y="1696046"/>
                <a:chExt cx="43200" cy="47962"/>
              </a:xfrm>
            </p:grpSpPr>
            <p:sp>
              <p:nvSpPr>
                <p:cNvPr id="1924" name="椭圆 192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25" name="椭圆 192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37" name="组合 1536"/>
              <p:cNvGrpSpPr/>
              <p:nvPr/>
            </p:nvGrpSpPr>
            <p:grpSpPr>
              <a:xfrm>
                <a:off x="5606463" y="3294741"/>
                <a:ext cx="43200" cy="47962"/>
                <a:chOff x="7248128" y="1696046"/>
                <a:chExt cx="43200" cy="47962"/>
              </a:xfrm>
            </p:grpSpPr>
            <p:sp>
              <p:nvSpPr>
                <p:cNvPr id="1922" name="椭圆 192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23" name="椭圆 192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38" name="组合 1537"/>
              <p:cNvGrpSpPr/>
              <p:nvPr/>
            </p:nvGrpSpPr>
            <p:grpSpPr>
              <a:xfrm>
                <a:off x="5697523" y="3299504"/>
                <a:ext cx="43200" cy="47962"/>
                <a:chOff x="7248128" y="1696046"/>
                <a:chExt cx="43200" cy="47962"/>
              </a:xfrm>
            </p:grpSpPr>
            <p:sp>
              <p:nvSpPr>
                <p:cNvPr id="1920" name="椭圆 191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21" name="椭圆 192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39" name="组合 1538"/>
              <p:cNvGrpSpPr/>
              <p:nvPr/>
            </p:nvGrpSpPr>
            <p:grpSpPr>
              <a:xfrm>
                <a:off x="5764768" y="3309030"/>
                <a:ext cx="43200" cy="47962"/>
                <a:chOff x="7248128" y="1696046"/>
                <a:chExt cx="43200" cy="47962"/>
              </a:xfrm>
            </p:grpSpPr>
            <p:sp>
              <p:nvSpPr>
                <p:cNvPr id="1918" name="椭圆 191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19" name="椭圆 191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40" name="组合 1539"/>
              <p:cNvGrpSpPr/>
              <p:nvPr/>
            </p:nvGrpSpPr>
            <p:grpSpPr>
              <a:xfrm>
                <a:off x="4204740" y="2608002"/>
                <a:ext cx="43200" cy="47962"/>
                <a:chOff x="7248128" y="1696046"/>
                <a:chExt cx="43200" cy="47962"/>
              </a:xfrm>
            </p:grpSpPr>
            <p:sp>
              <p:nvSpPr>
                <p:cNvPr id="1916" name="椭圆 191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17" name="椭圆 191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41" name="组合 1540"/>
              <p:cNvGrpSpPr/>
              <p:nvPr/>
            </p:nvGrpSpPr>
            <p:grpSpPr>
              <a:xfrm>
                <a:off x="4209503" y="2737498"/>
                <a:ext cx="43200" cy="47962"/>
                <a:chOff x="7248128" y="1696046"/>
                <a:chExt cx="43200" cy="47962"/>
              </a:xfrm>
            </p:grpSpPr>
            <p:sp>
              <p:nvSpPr>
                <p:cNvPr id="1914" name="椭圆 191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15" name="椭圆 191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42" name="组合 1541"/>
              <p:cNvGrpSpPr/>
              <p:nvPr/>
            </p:nvGrpSpPr>
            <p:grpSpPr>
              <a:xfrm>
                <a:off x="4219029" y="2785691"/>
                <a:ext cx="43200" cy="47962"/>
                <a:chOff x="7248128" y="1696046"/>
                <a:chExt cx="43200" cy="47962"/>
              </a:xfrm>
            </p:grpSpPr>
            <p:sp>
              <p:nvSpPr>
                <p:cNvPr id="1912" name="椭圆 191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13" name="椭圆 191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43" name="组合 1542"/>
              <p:cNvGrpSpPr/>
              <p:nvPr/>
            </p:nvGrpSpPr>
            <p:grpSpPr>
              <a:xfrm>
                <a:off x="4228555" y="2838647"/>
                <a:ext cx="43200" cy="47962"/>
                <a:chOff x="7248128" y="1696046"/>
                <a:chExt cx="43200" cy="47962"/>
              </a:xfrm>
            </p:grpSpPr>
            <p:sp>
              <p:nvSpPr>
                <p:cNvPr id="1910" name="椭圆 190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11" name="椭圆 191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44" name="组合 1543"/>
              <p:cNvGrpSpPr/>
              <p:nvPr/>
            </p:nvGrpSpPr>
            <p:grpSpPr>
              <a:xfrm>
                <a:off x="4242844" y="2660727"/>
                <a:ext cx="43200" cy="47962"/>
                <a:chOff x="7248128" y="1696046"/>
                <a:chExt cx="43200" cy="47962"/>
              </a:xfrm>
            </p:grpSpPr>
            <p:sp>
              <p:nvSpPr>
                <p:cNvPr id="1908" name="椭圆 190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09" name="椭圆 190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45" name="组合 1544"/>
              <p:cNvGrpSpPr/>
              <p:nvPr/>
            </p:nvGrpSpPr>
            <p:grpSpPr>
              <a:xfrm>
                <a:off x="4334467" y="2708920"/>
                <a:ext cx="43200" cy="47962"/>
                <a:chOff x="7248128" y="1696046"/>
                <a:chExt cx="43200" cy="47962"/>
              </a:xfrm>
            </p:grpSpPr>
            <p:sp>
              <p:nvSpPr>
                <p:cNvPr id="1906" name="椭圆 190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07" name="椭圆 190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46" name="组合 1545"/>
              <p:cNvGrpSpPr/>
              <p:nvPr/>
            </p:nvGrpSpPr>
            <p:grpSpPr>
              <a:xfrm>
                <a:off x="4305326" y="2776165"/>
                <a:ext cx="43200" cy="47962"/>
                <a:chOff x="7248128" y="1696046"/>
                <a:chExt cx="43200" cy="47962"/>
              </a:xfrm>
            </p:grpSpPr>
            <p:sp>
              <p:nvSpPr>
                <p:cNvPr id="1904" name="椭圆 190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05" name="椭圆 190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47" name="组合 1546"/>
              <p:cNvGrpSpPr/>
              <p:nvPr/>
            </p:nvGrpSpPr>
            <p:grpSpPr>
              <a:xfrm>
                <a:off x="4416001" y="2814500"/>
                <a:ext cx="43200" cy="47962"/>
                <a:chOff x="7248128" y="1696046"/>
                <a:chExt cx="43200" cy="47962"/>
              </a:xfrm>
            </p:grpSpPr>
            <p:sp>
              <p:nvSpPr>
                <p:cNvPr id="1902" name="椭圆 190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03" name="椭圆 190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48" name="组合 1547"/>
              <p:cNvGrpSpPr/>
              <p:nvPr/>
            </p:nvGrpSpPr>
            <p:grpSpPr>
              <a:xfrm>
                <a:off x="4291037" y="2843410"/>
                <a:ext cx="43200" cy="47962"/>
                <a:chOff x="7248128" y="1696046"/>
                <a:chExt cx="43200" cy="47962"/>
              </a:xfrm>
            </p:grpSpPr>
            <p:sp>
              <p:nvSpPr>
                <p:cNvPr id="1900" name="椭圆 189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901" name="椭圆 190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49" name="组合 1548"/>
              <p:cNvGrpSpPr/>
              <p:nvPr/>
            </p:nvGrpSpPr>
            <p:grpSpPr>
              <a:xfrm>
                <a:off x="4545395" y="2896366"/>
                <a:ext cx="43200" cy="47962"/>
                <a:chOff x="7248128" y="1696046"/>
                <a:chExt cx="43200" cy="47962"/>
              </a:xfrm>
            </p:grpSpPr>
            <p:sp>
              <p:nvSpPr>
                <p:cNvPr id="1898" name="椭圆 189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99" name="椭圆 189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50" name="组合 1549"/>
              <p:cNvGrpSpPr/>
              <p:nvPr/>
            </p:nvGrpSpPr>
            <p:grpSpPr>
              <a:xfrm>
                <a:off x="4247607" y="3093006"/>
                <a:ext cx="43200" cy="47962"/>
                <a:chOff x="7248128" y="1696046"/>
                <a:chExt cx="43200" cy="47962"/>
              </a:xfrm>
            </p:grpSpPr>
            <p:sp>
              <p:nvSpPr>
                <p:cNvPr id="1896" name="椭圆 189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97" name="椭圆 189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51" name="组合 1550"/>
              <p:cNvGrpSpPr/>
              <p:nvPr/>
            </p:nvGrpSpPr>
            <p:grpSpPr>
              <a:xfrm>
                <a:off x="4569543" y="2795217"/>
                <a:ext cx="43200" cy="47962"/>
                <a:chOff x="7248128" y="1696046"/>
                <a:chExt cx="43200" cy="47962"/>
              </a:xfrm>
            </p:grpSpPr>
            <p:sp>
              <p:nvSpPr>
                <p:cNvPr id="1894" name="椭圆 189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95" name="椭圆 189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52" name="组合 1551"/>
              <p:cNvGrpSpPr/>
              <p:nvPr/>
            </p:nvGrpSpPr>
            <p:grpSpPr>
              <a:xfrm>
                <a:off x="4540402" y="2809737"/>
                <a:ext cx="43200" cy="47962"/>
                <a:chOff x="7248128" y="1696046"/>
                <a:chExt cx="43200" cy="47962"/>
              </a:xfrm>
            </p:grpSpPr>
            <p:sp>
              <p:nvSpPr>
                <p:cNvPr id="1892" name="椭圆 189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93" name="椭圆 189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53" name="组合 1552"/>
              <p:cNvGrpSpPr/>
              <p:nvPr/>
            </p:nvGrpSpPr>
            <p:grpSpPr>
              <a:xfrm>
                <a:off x="5145274" y="4024347"/>
                <a:ext cx="43200" cy="47962"/>
                <a:chOff x="7248128" y="1696046"/>
                <a:chExt cx="43200" cy="47962"/>
              </a:xfrm>
            </p:grpSpPr>
            <p:sp>
              <p:nvSpPr>
                <p:cNvPr id="1890" name="椭圆 188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91" name="椭圆 189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54" name="组合 1553"/>
              <p:cNvGrpSpPr/>
              <p:nvPr/>
            </p:nvGrpSpPr>
            <p:grpSpPr>
              <a:xfrm>
                <a:off x="5260712" y="3990443"/>
                <a:ext cx="43200" cy="47962"/>
                <a:chOff x="7248128" y="1696046"/>
                <a:chExt cx="43200" cy="47962"/>
              </a:xfrm>
            </p:grpSpPr>
            <p:sp>
              <p:nvSpPr>
                <p:cNvPr id="1888" name="椭圆 188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89" name="椭圆 188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55" name="组合 1554"/>
              <p:cNvGrpSpPr/>
              <p:nvPr/>
            </p:nvGrpSpPr>
            <p:grpSpPr>
              <a:xfrm>
                <a:off x="4382097" y="3227265"/>
                <a:ext cx="43200" cy="47962"/>
                <a:chOff x="7248128" y="1696046"/>
                <a:chExt cx="43200" cy="47962"/>
              </a:xfrm>
            </p:grpSpPr>
            <p:sp>
              <p:nvSpPr>
                <p:cNvPr id="1886" name="椭圆 188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87" name="椭圆 188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56" name="组合 1555"/>
              <p:cNvGrpSpPr/>
              <p:nvPr/>
            </p:nvGrpSpPr>
            <p:grpSpPr>
              <a:xfrm>
                <a:off x="6297402" y="3294741"/>
                <a:ext cx="43200" cy="47962"/>
                <a:chOff x="7248128" y="1696046"/>
                <a:chExt cx="43200" cy="47962"/>
              </a:xfrm>
            </p:grpSpPr>
            <p:sp>
              <p:nvSpPr>
                <p:cNvPr id="1884" name="椭圆 188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85" name="椭圆 188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57" name="组合 1556"/>
              <p:cNvGrpSpPr/>
              <p:nvPr/>
            </p:nvGrpSpPr>
            <p:grpSpPr>
              <a:xfrm>
                <a:off x="6365210" y="3294741"/>
                <a:ext cx="43200" cy="47962"/>
                <a:chOff x="7248128" y="1696046"/>
                <a:chExt cx="43200" cy="47962"/>
              </a:xfrm>
            </p:grpSpPr>
            <p:sp>
              <p:nvSpPr>
                <p:cNvPr id="1882" name="椭圆 188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83" name="椭圆 188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58" name="组合 1557"/>
              <p:cNvGrpSpPr/>
              <p:nvPr/>
            </p:nvGrpSpPr>
            <p:grpSpPr>
              <a:xfrm>
                <a:off x="6926422" y="2109041"/>
                <a:ext cx="43200" cy="47962"/>
                <a:chOff x="7248128" y="1696046"/>
                <a:chExt cx="43200" cy="47962"/>
              </a:xfrm>
            </p:grpSpPr>
            <p:sp>
              <p:nvSpPr>
                <p:cNvPr id="1880" name="椭圆 187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81" name="椭圆 188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59" name="组合 1558"/>
              <p:cNvGrpSpPr/>
              <p:nvPr/>
            </p:nvGrpSpPr>
            <p:grpSpPr>
              <a:xfrm>
                <a:off x="4295800" y="2924944"/>
                <a:ext cx="43200" cy="47962"/>
                <a:chOff x="7248128" y="1696046"/>
                <a:chExt cx="43200" cy="47962"/>
              </a:xfrm>
            </p:grpSpPr>
            <p:sp>
              <p:nvSpPr>
                <p:cNvPr id="1878" name="椭圆 187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79" name="椭圆 187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60" name="组合 1559"/>
              <p:cNvGrpSpPr/>
              <p:nvPr/>
            </p:nvGrpSpPr>
            <p:grpSpPr>
              <a:xfrm>
                <a:off x="4319845" y="2881514"/>
                <a:ext cx="43200" cy="47962"/>
                <a:chOff x="7248128" y="1696046"/>
                <a:chExt cx="43200" cy="47962"/>
              </a:xfrm>
            </p:grpSpPr>
            <p:sp>
              <p:nvSpPr>
                <p:cNvPr id="1876" name="椭圆 187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77" name="椭圆 187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61" name="组合 1560"/>
              <p:cNvGrpSpPr/>
              <p:nvPr/>
            </p:nvGrpSpPr>
            <p:grpSpPr>
              <a:xfrm>
                <a:off x="4492772" y="2876982"/>
                <a:ext cx="43200" cy="47962"/>
                <a:chOff x="7248128" y="1696046"/>
                <a:chExt cx="43200" cy="47962"/>
              </a:xfrm>
            </p:grpSpPr>
            <p:sp>
              <p:nvSpPr>
                <p:cNvPr id="1874" name="椭圆 187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75" name="椭圆 187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62" name="组合 1561"/>
              <p:cNvGrpSpPr/>
              <p:nvPr/>
            </p:nvGrpSpPr>
            <p:grpSpPr>
              <a:xfrm>
                <a:off x="4363045" y="2915418"/>
                <a:ext cx="43200" cy="47962"/>
                <a:chOff x="7248128" y="1696046"/>
                <a:chExt cx="43200" cy="47962"/>
              </a:xfrm>
            </p:grpSpPr>
            <p:sp>
              <p:nvSpPr>
                <p:cNvPr id="1872" name="椭圆 187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73" name="椭圆 187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63" name="组合 1562"/>
              <p:cNvGrpSpPr/>
              <p:nvPr/>
            </p:nvGrpSpPr>
            <p:grpSpPr>
              <a:xfrm>
                <a:off x="4459098" y="2949322"/>
                <a:ext cx="43200" cy="47962"/>
                <a:chOff x="7248128" y="1696046"/>
                <a:chExt cx="43200" cy="47962"/>
              </a:xfrm>
            </p:grpSpPr>
            <p:sp>
              <p:nvSpPr>
                <p:cNvPr id="1870" name="椭圆 186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71" name="椭圆 187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64" name="组合 1563"/>
              <p:cNvGrpSpPr/>
              <p:nvPr/>
            </p:nvGrpSpPr>
            <p:grpSpPr>
              <a:xfrm>
                <a:off x="4598121" y="3039240"/>
                <a:ext cx="43200" cy="47962"/>
                <a:chOff x="7248128" y="1696046"/>
                <a:chExt cx="43200" cy="47962"/>
              </a:xfrm>
            </p:grpSpPr>
            <p:sp>
              <p:nvSpPr>
                <p:cNvPr id="1868" name="椭圆 186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69" name="椭圆 186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65" name="组合 1564"/>
              <p:cNvGrpSpPr/>
              <p:nvPr/>
            </p:nvGrpSpPr>
            <p:grpSpPr>
              <a:xfrm>
                <a:off x="4540965" y="3275126"/>
                <a:ext cx="43200" cy="47962"/>
                <a:chOff x="7248128" y="1696046"/>
                <a:chExt cx="43200" cy="47962"/>
              </a:xfrm>
            </p:grpSpPr>
            <p:sp>
              <p:nvSpPr>
                <p:cNvPr id="1866" name="椭圆 186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67" name="椭圆 186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66" name="组合 1565"/>
              <p:cNvGrpSpPr/>
              <p:nvPr/>
            </p:nvGrpSpPr>
            <p:grpSpPr>
              <a:xfrm>
                <a:off x="4295800" y="3165014"/>
                <a:ext cx="43200" cy="47962"/>
                <a:chOff x="7248128" y="1696046"/>
                <a:chExt cx="43200" cy="47962"/>
              </a:xfrm>
            </p:grpSpPr>
            <p:sp>
              <p:nvSpPr>
                <p:cNvPr id="1864" name="椭圆 186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65" name="椭圆 186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67" name="组合 1566"/>
              <p:cNvGrpSpPr/>
              <p:nvPr/>
            </p:nvGrpSpPr>
            <p:grpSpPr>
              <a:xfrm>
                <a:off x="4329704" y="2996952"/>
                <a:ext cx="43200" cy="47962"/>
                <a:chOff x="7248128" y="1696046"/>
                <a:chExt cx="43200" cy="47962"/>
              </a:xfrm>
            </p:grpSpPr>
            <p:sp>
              <p:nvSpPr>
                <p:cNvPr id="1862" name="椭圆 186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63" name="椭圆 186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68" name="组合 1567"/>
              <p:cNvGrpSpPr/>
              <p:nvPr/>
            </p:nvGrpSpPr>
            <p:grpSpPr>
              <a:xfrm>
                <a:off x="4373134" y="3160251"/>
                <a:ext cx="43200" cy="47962"/>
                <a:chOff x="7248128" y="1696046"/>
                <a:chExt cx="43200" cy="47962"/>
              </a:xfrm>
            </p:grpSpPr>
            <p:sp>
              <p:nvSpPr>
                <p:cNvPr id="1860" name="椭圆 185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61" name="椭圆 186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69" name="组合 1568"/>
              <p:cNvGrpSpPr/>
              <p:nvPr/>
            </p:nvGrpSpPr>
            <p:grpSpPr>
              <a:xfrm>
                <a:off x="4454105" y="3020767"/>
                <a:ext cx="43200" cy="47962"/>
                <a:chOff x="7248128" y="1696046"/>
                <a:chExt cx="43200" cy="47962"/>
              </a:xfrm>
            </p:grpSpPr>
            <p:sp>
              <p:nvSpPr>
                <p:cNvPr id="1858" name="椭圆 185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59" name="椭圆 185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70" name="组合 1569"/>
              <p:cNvGrpSpPr/>
              <p:nvPr/>
            </p:nvGrpSpPr>
            <p:grpSpPr>
              <a:xfrm>
                <a:off x="4655840" y="3280221"/>
                <a:ext cx="43200" cy="47962"/>
                <a:chOff x="7248128" y="1696046"/>
                <a:chExt cx="43200" cy="47962"/>
              </a:xfrm>
            </p:grpSpPr>
            <p:sp>
              <p:nvSpPr>
                <p:cNvPr id="1856" name="椭圆 185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57" name="椭圆 185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71" name="组合 1570"/>
              <p:cNvGrpSpPr/>
              <p:nvPr/>
            </p:nvGrpSpPr>
            <p:grpSpPr>
              <a:xfrm>
                <a:off x="4339230" y="3112058"/>
                <a:ext cx="43200" cy="47962"/>
                <a:chOff x="7248128" y="1696046"/>
                <a:chExt cx="43200" cy="47962"/>
              </a:xfrm>
            </p:grpSpPr>
            <p:sp>
              <p:nvSpPr>
                <p:cNvPr id="1854" name="椭圆 185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55" name="椭圆 185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72" name="组合 1571"/>
              <p:cNvGrpSpPr/>
              <p:nvPr/>
            </p:nvGrpSpPr>
            <p:grpSpPr>
              <a:xfrm>
                <a:off x="4420764" y="3131442"/>
                <a:ext cx="43200" cy="47962"/>
                <a:chOff x="7248128" y="1696046"/>
                <a:chExt cx="43200" cy="47962"/>
              </a:xfrm>
            </p:grpSpPr>
            <p:sp>
              <p:nvSpPr>
                <p:cNvPr id="1852" name="椭圆 185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53" name="椭圆 185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73" name="组合 1572"/>
              <p:cNvGrpSpPr/>
              <p:nvPr/>
            </p:nvGrpSpPr>
            <p:grpSpPr>
              <a:xfrm>
                <a:off x="4593921" y="3112058"/>
                <a:ext cx="43200" cy="47962"/>
                <a:chOff x="7248128" y="1696046"/>
                <a:chExt cx="43200" cy="47962"/>
              </a:xfrm>
            </p:grpSpPr>
            <p:sp>
              <p:nvSpPr>
                <p:cNvPr id="1850" name="椭圆 184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51" name="椭圆 185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74" name="组合 1573"/>
              <p:cNvGrpSpPr/>
              <p:nvPr/>
            </p:nvGrpSpPr>
            <p:grpSpPr>
              <a:xfrm>
                <a:off x="4593358" y="3222733"/>
                <a:ext cx="43200" cy="47962"/>
                <a:chOff x="7248128" y="1696046"/>
                <a:chExt cx="43200" cy="47962"/>
              </a:xfrm>
            </p:grpSpPr>
            <p:sp>
              <p:nvSpPr>
                <p:cNvPr id="1848" name="椭圆 184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49" name="椭圆 184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75" name="组合 1574"/>
              <p:cNvGrpSpPr/>
              <p:nvPr/>
            </p:nvGrpSpPr>
            <p:grpSpPr>
              <a:xfrm>
                <a:off x="4703454" y="3077344"/>
                <a:ext cx="43200" cy="47962"/>
                <a:chOff x="7248128" y="1696046"/>
                <a:chExt cx="43200" cy="47962"/>
              </a:xfrm>
            </p:grpSpPr>
            <p:sp>
              <p:nvSpPr>
                <p:cNvPr id="1846" name="椭圆 184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47" name="椭圆 184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76" name="组合 1575"/>
              <p:cNvGrpSpPr/>
              <p:nvPr/>
            </p:nvGrpSpPr>
            <p:grpSpPr>
              <a:xfrm>
                <a:off x="4852479" y="3044003"/>
                <a:ext cx="43200" cy="47962"/>
                <a:chOff x="7248128" y="1696046"/>
                <a:chExt cx="43200" cy="47962"/>
              </a:xfrm>
            </p:grpSpPr>
            <p:sp>
              <p:nvSpPr>
                <p:cNvPr id="1844" name="椭圆 184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45" name="椭圆 184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77" name="组合 1576"/>
              <p:cNvGrpSpPr/>
              <p:nvPr/>
            </p:nvGrpSpPr>
            <p:grpSpPr>
              <a:xfrm>
                <a:off x="4483246" y="3217970"/>
                <a:ext cx="43200" cy="47962"/>
                <a:chOff x="7248128" y="1696046"/>
                <a:chExt cx="43200" cy="47962"/>
              </a:xfrm>
            </p:grpSpPr>
            <p:sp>
              <p:nvSpPr>
                <p:cNvPr id="1842" name="椭圆 184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43" name="椭圆 184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78" name="组合 1577"/>
              <p:cNvGrpSpPr/>
              <p:nvPr/>
            </p:nvGrpSpPr>
            <p:grpSpPr>
              <a:xfrm>
                <a:off x="4914961" y="3697648"/>
                <a:ext cx="43200" cy="47962"/>
                <a:chOff x="7248128" y="1696046"/>
                <a:chExt cx="43200" cy="47962"/>
              </a:xfrm>
            </p:grpSpPr>
            <p:sp>
              <p:nvSpPr>
                <p:cNvPr id="1840" name="椭圆 183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41" name="椭圆 184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79" name="组合 1578"/>
              <p:cNvGrpSpPr/>
              <p:nvPr/>
            </p:nvGrpSpPr>
            <p:grpSpPr>
              <a:xfrm>
                <a:off x="4963154" y="3669070"/>
                <a:ext cx="43200" cy="47962"/>
                <a:chOff x="7248128" y="1696046"/>
                <a:chExt cx="43200" cy="47962"/>
              </a:xfrm>
            </p:grpSpPr>
            <p:sp>
              <p:nvSpPr>
                <p:cNvPr id="1838" name="椭圆 183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39" name="椭圆 183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80" name="组合 1579"/>
              <p:cNvGrpSpPr/>
              <p:nvPr/>
            </p:nvGrpSpPr>
            <p:grpSpPr>
              <a:xfrm>
                <a:off x="5092881" y="3702411"/>
                <a:ext cx="43200" cy="47962"/>
                <a:chOff x="7248128" y="1696046"/>
                <a:chExt cx="43200" cy="47962"/>
              </a:xfrm>
            </p:grpSpPr>
            <p:sp>
              <p:nvSpPr>
                <p:cNvPr id="1836" name="椭圆 183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37" name="椭圆 183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81" name="组合 1580"/>
              <p:cNvGrpSpPr/>
              <p:nvPr/>
            </p:nvGrpSpPr>
            <p:grpSpPr>
              <a:xfrm>
                <a:off x="4665929" y="3145962"/>
                <a:ext cx="43200" cy="47962"/>
                <a:chOff x="7248128" y="1696046"/>
                <a:chExt cx="43200" cy="47962"/>
              </a:xfrm>
            </p:grpSpPr>
            <p:sp>
              <p:nvSpPr>
                <p:cNvPr id="1834" name="椭圆 183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35" name="椭圆 183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82" name="组合 1581"/>
              <p:cNvGrpSpPr/>
              <p:nvPr/>
            </p:nvGrpSpPr>
            <p:grpSpPr>
              <a:xfrm>
                <a:off x="4746321" y="3105922"/>
                <a:ext cx="43200" cy="47962"/>
                <a:chOff x="7248128" y="1696046"/>
                <a:chExt cx="43200" cy="47962"/>
              </a:xfrm>
            </p:grpSpPr>
            <p:sp>
              <p:nvSpPr>
                <p:cNvPr id="1832" name="椭圆 183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33" name="椭圆 183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83" name="组合 1582"/>
              <p:cNvGrpSpPr/>
              <p:nvPr/>
            </p:nvGrpSpPr>
            <p:grpSpPr>
              <a:xfrm>
                <a:off x="4755847" y="3150725"/>
                <a:ext cx="43200" cy="47962"/>
                <a:chOff x="7248128" y="1696046"/>
                <a:chExt cx="43200" cy="47962"/>
              </a:xfrm>
            </p:grpSpPr>
            <p:sp>
              <p:nvSpPr>
                <p:cNvPr id="1830" name="椭圆 182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31" name="椭圆 183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84" name="组合 1583"/>
              <p:cNvGrpSpPr/>
              <p:nvPr/>
            </p:nvGrpSpPr>
            <p:grpSpPr>
              <a:xfrm>
                <a:off x="4756989" y="3515528"/>
                <a:ext cx="43200" cy="47962"/>
                <a:chOff x="7248128" y="1696046"/>
                <a:chExt cx="43200" cy="47962"/>
              </a:xfrm>
            </p:grpSpPr>
            <p:sp>
              <p:nvSpPr>
                <p:cNvPr id="1828" name="椭圆 182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29" name="椭圆 182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85" name="组合 1584"/>
              <p:cNvGrpSpPr/>
              <p:nvPr/>
            </p:nvGrpSpPr>
            <p:grpSpPr>
              <a:xfrm>
                <a:off x="4814375" y="3597062"/>
                <a:ext cx="43200" cy="47962"/>
                <a:chOff x="7248128" y="1696046"/>
                <a:chExt cx="43200" cy="47962"/>
              </a:xfrm>
            </p:grpSpPr>
            <p:sp>
              <p:nvSpPr>
                <p:cNvPr id="1826" name="椭圆 182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27" name="椭圆 182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86" name="组合 1585"/>
              <p:cNvGrpSpPr/>
              <p:nvPr/>
            </p:nvGrpSpPr>
            <p:grpSpPr>
              <a:xfrm>
                <a:off x="4948635" y="3587536"/>
                <a:ext cx="43200" cy="47962"/>
                <a:chOff x="7248128" y="1696046"/>
                <a:chExt cx="43200" cy="47962"/>
              </a:xfrm>
            </p:grpSpPr>
            <p:sp>
              <p:nvSpPr>
                <p:cNvPr id="1824" name="椭圆 182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25" name="椭圆 182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87" name="组合 1586"/>
              <p:cNvGrpSpPr/>
              <p:nvPr/>
            </p:nvGrpSpPr>
            <p:grpSpPr>
              <a:xfrm>
                <a:off x="4828664" y="3640492"/>
                <a:ext cx="43200" cy="47962"/>
                <a:chOff x="7248128" y="1696046"/>
                <a:chExt cx="43200" cy="47962"/>
              </a:xfrm>
            </p:grpSpPr>
            <p:sp>
              <p:nvSpPr>
                <p:cNvPr id="1822" name="椭圆 182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23" name="椭圆 182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88" name="组合 1587"/>
              <p:cNvGrpSpPr/>
              <p:nvPr/>
            </p:nvGrpSpPr>
            <p:grpSpPr>
              <a:xfrm>
                <a:off x="4746321" y="3371512"/>
                <a:ext cx="43200" cy="47962"/>
                <a:chOff x="7248128" y="1696046"/>
                <a:chExt cx="43200" cy="47962"/>
              </a:xfrm>
            </p:grpSpPr>
            <p:sp>
              <p:nvSpPr>
                <p:cNvPr id="1820" name="椭圆 181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21" name="椭圆 182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89" name="组合 1588"/>
              <p:cNvGrpSpPr/>
              <p:nvPr/>
            </p:nvGrpSpPr>
            <p:grpSpPr>
              <a:xfrm>
                <a:off x="4929250" y="3212644"/>
                <a:ext cx="43200" cy="47962"/>
                <a:chOff x="7248128" y="1696046"/>
                <a:chExt cx="43200" cy="47962"/>
              </a:xfrm>
            </p:grpSpPr>
            <p:sp>
              <p:nvSpPr>
                <p:cNvPr id="1818" name="椭圆 181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19" name="椭圆 181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90" name="组合 1589"/>
              <p:cNvGrpSpPr/>
              <p:nvPr/>
            </p:nvGrpSpPr>
            <p:grpSpPr>
              <a:xfrm>
                <a:off x="4828664" y="3121584"/>
                <a:ext cx="43200" cy="47962"/>
                <a:chOff x="7248128" y="1696046"/>
                <a:chExt cx="43200" cy="47962"/>
              </a:xfrm>
            </p:grpSpPr>
            <p:sp>
              <p:nvSpPr>
                <p:cNvPr id="1816" name="椭圆 181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17" name="椭圆 181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91" name="组合 1590"/>
              <p:cNvGrpSpPr/>
              <p:nvPr/>
            </p:nvGrpSpPr>
            <p:grpSpPr>
              <a:xfrm>
                <a:off x="4881620" y="3116821"/>
                <a:ext cx="43200" cy="47962"/>
                <a:chOff x="7248128" y="1696046"/>
                <a:chExt cx="43200" cy="47962"/>
              </a:xfrm>
            </p:grpSpPr>
            <p:sp>
              <p:nvSpPr>
                <p:cNvPr id="1814" name="椭圆 181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15" name="椭圆 181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92" name="组合 1591"/>
              <p:cNvGrpSpPr/>
              <p:nvPr/>
            </p:nvGrpSpPr>
            <p:grpSpPr>
              <a:xfrm>
                <a:off x="4982206" y="3116821"/>
                <a:ext cx="43200" cy="47962"/>
                <a:chOff x="7248128" y="1696046"/>
                <a:chExt cx="43200" cy="47962"/>
              </a:xfrm>
            </p:grpSpPr>
            <p:sp>
              <p:nvSpPr>
                <p:cNvPr id="1812" name="椭圆 181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13" name="椭圆 181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93" name="组合 1592"/>
              <p:cNvGrpSpPr/>
              <p:nvPr/>
            </p:nvGrpSpPr>
            <p:grpSpPr>
              <a:xfrm>
                <a:off x="5058977" y="3170109"/>
                <a:ext cx="43200" cy="47962"/>
                <a:chOff x="7248128" y="1696046"/>
                <a:chExt cx="43200" cy="47962"/>
              </a:xfrm>
            </p:grpSpPr>
            <p:sp>
              <p:nvSpPr>
                <p:cNvPr id="1810" name="椭圆 180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11" name="椭圆 181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94" name="组合 1593"/>
              <p:cNvGrpSpPr/>
              <p:nvPr/>
            </p:nvGrpSpPr>
            <p:grpSpPr>
              <a:xfrm>
                <a:off x="5207756" y="3251311"/>
                <a:ext cx="43200" cy="47962"/>
                <a:chOff x="7248128" y="1696046"/>
                <a:chExt cx="43200" cy="47962"/>
              </a:xfrm>
            </p:grpSpPr>
            <p:sp>
              <p:nvSpPr>
                <p:cNvPr id="1808" name="椭圆 180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09" name="椭圆 180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95" name="组合 1594"/>
              <p:cNvGrpSpPr/>
              <p:nvPr/>
            </p:nvGrpSpPr>
            <p:grpSpPr>
              <a:xfrm>
                <a:off x="5620752" y="2915418"/>
                <a:ext cx="43200" cy="47962"/>
                <a:chOff x="7248128" y="1696046"/>
                <a:chExt cx="43200" cy="47962"/>
              </a:xfrm>
            </p:grpSpPr>
            <p:sp>
              <p:nvSpPr>
                <p:cNvPr id="1806" name="椭圆 180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07" name="椭圆 180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96" name="组合 1595"/>
              <p:cNvGrpSpPr/>
              <p:nvPr/>
            </p:nvGrpSpPr>
            <p:grpSpPr>
              <a:xfrm>
                <a:off x="5601700" y="3404853"/>
                <a:ext cx="43200" cy="47962"/>
                <a:chOff x="7248128" y="1696046"/>
                <a:chExt cx="43200" cy="47962"/>
              </a:xfrm>
            </p:grpSpPr>
            <p:sp>
              <p:nvSpPr>
                <p:cNvPr id="1804" name="椭圆 180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05" name="椭圆 180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97" name="组合 1596"/>
              <p:cNvGrpSpPr/>
              <p:nvPr/>
            </p:nvGrpSpPr>
            <p:grpSpPr>
              <a:xfrm>
                <a:off x="4905435" y="3256074"/>
                <a:ext cx="43200" cy="47962"/>
                <a:chOff x="7248128" y="1696046"/>
                <a:chExt cx="43200" cy="47962"/>
              </a:xfrm>
            </p:grpSpPr>
            <p:sp>
              <p:nvSpPr>
                <p:cNvPr id="1802" name="椭圆 180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03" name="椭圆 180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98" name="组合 1597"/>
              <p:cNvGrpSpPr/>
              <p:nvPr/>
            </p:nvGrpSpPr>
            <p:grpSpPr>
              <a:xfrm>
                <a:off x="4996495" y="3309030"/>
                <a:ext cx="43200" cy="47962"/>
                <a:chOff x="7248128" y="1696046"/>
                <a:chExt cx="43200" cy="47962"/>
              </a:xfrm>
            </p:grpSpPr>
            <p:sp>
              <p:nvSpPr>
                <p:cNvPr id="1800" name="椭圆 179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801" name="椭圆 180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599" name="组合 1598"/>
              <p:cNvGrpSpPr/>
              <p:nvPr/>
            </p:nvGrpSpPr>
            <p:grpSpPr>
              <a:xfrm>
                <a:off x="5102407" y="3275458"/>
                <a:ext cx="43200" cy="47962"/>
                <a:chOff x="7248128" y="1696046"/>
                <a:chExt cx="43200" cy="47962"/>
              </a:xfrm>
            </p:grpSpPr>
            <p:sp>
              <p:nvSpPr>
                <p:cNvPr id="1798" name="椭圆 179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99" name="椭圆 179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00" name="组合 1599"/>
              <p:cNvGrpSpPr/>
              <p:nvPr/>
            </p:nvGrpSpPr>
            <p:grpSpPr>
              <a:xfrm>
                <a:off x="4828664" y="3486387"/>
                <a:ext cx="43200" cy="47962"/>
                <a:chOff x="7248128" y="1696046"/>
                <a:chExt cx="43200" cy="47962"/>
              </a:xfrm>
            </p:grpSpPr>
            <p:sp>
              <p:nvSpPr>
                <p:cNvPr id="1796" name="椭圆 179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97" name="椭圆 179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01" name="组合 1600"/>
              <p:cNvGrpSpPr/>
              <p:nvPr/>
            </p:nvGrpSpPr>
            <p:grpSpPr>
              <a:xfrm>
                <a:off x="4891146" y="3486387"/>
                <a:ext cx="43200" cy="47962"/>
                <a:chOff x="7248128" y="1696046"/>
                <a:chExt cx="43200" cy="47962"/>
              </a:xfrm>
            </p:grpSpPr>
            <p:sp>
              <p:nvSpPr>
                <p:cNvPr id="1794" name="椭圆 179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95" name="椭圆 179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02" name="组合 1601"/>
              <p:cNvGrpSpPr/>
              <p:nvPr/>
            </p:nvGrpSpPr>
            <p:grpSpPr>
              <a:xfrm>
                <a:off x="4881620" y="3578010"/>
                <a:ext cx="43200" cy="47962"/>
                <a:chOff x="7248128" y="1696046"/>
                <a:chExt cx="43200" cy="47962"/>
              </a:xfrm>
            </p:grpSpPr>
            <p:sp>
              <p:nvSpPr>
                <p:cNvPr id="1792" name="椭圆 179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93" name="椭圆 179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03" name="组合 1602"/>
              <p:cNvGrpSpPr/>
              <p:nvPr/>
            </p:nvGrpSpPr>
            <p:grpSpPr>
              <a:xfrm>
                <a:off x="5102407" y="3342371"/>
                <a:ext cx="43200" cy="47962"/>
                <a:chOff x="7248128" y="1696046"/>
                <a:chExt cx="43200" cy="47962"/>
              </a:xfrm>
            </p:grpSpPr>
            <p:sp>
              <p:nvSpPr>
                <p:cNvPr id="1790" name="椭圆 178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91" name="椭圆 179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04" name="组合 1603"/>
              <p:cNvGrpSpPr/>
              <p:nvPr/>
            </p:nvGrpSpPr>
            <p:grpSpPr>
              <a:xfrm>
                <a:off x="5179178" y="3309030"/>
                <a:ext cx="43200" cy="47962"/>
                <a:chOff x="7248128" y="1696046"/>
                <a:chExt cx="43200" cy="47962"/>
              </a:xfrm>
            </p:grpSpPr>
            <p:sp>
              <p:nvSpPr>
                <p:cNvPr id="1788" name="椭圆 178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89" name="椭圆 178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05" name="组合 1604"/>
              <p:cNvGrpSpPr/>
              <p:nvPr/>
            </p:nvGrpSpPr>
            <p:grpSpPr>
              <a:xfrm>
                <a:off x="5323194" y="3381038"/>
                <a:ext cx="43200" cy="47962"/>
                <a:chOff x="7248128" y="1696046"/>
                <a:chExt cx="43200" cy="47962"/>
              </a:xfrm>
            </p:grpSpPr>
            <p:sp>
              <p:nvSpPr>
                <p:cNvPr id="1786" name="椭圆 178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87" name="椭圆 178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06" name="组合 1605"/>
              <p:cNvGrpSpPr/>
              <p:nvPr/>
            </p:nvGrpSpPr>
            <p:grpSpPr>
              <a:xfrm>
                <a:off x="5207756" y="3443520"/>
                <a:ext cx="43200" cy="47962"/>
                <a:chOff x="7248128" y="1696046"/>
                <a:chExt cx="43200" cy="47962"/>
              </a:xfrm>
            </p:grpSpPr>
            <p:sp>
              <p:nvSpPr>
                <p:cNvPr id="1784" name="椭圆 178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85" name="椭圆 178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07" name="组合 1606"/>
              <p:cNvGrpSpPr/>
              <p:nvPr/>
            </p:nvGrpSpPr>
            <p:grpSpPr>
              <a:xfrm>
                <a:off x="5510077" y="3376275"/>
                <a:ext cx="43200" cy="47962"/>
                <a:chOff x="7248128" y="1696046"/>
                <a:chExt cx="43200" cy="47962"/>
              </a:xfrm>
            </p:grpSpPr>
            <p:sp>
              <p:nvSpPr>
                <p:cNvPr id="1782" name="椭圆 178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83" name="椭圆 178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08" name="组合 1607"/>
              <p:cNvGrpSpPr/>
              <p:nvPr/>
            </p:nvGrpSpPr>
            <p:grpSpPr>
              <a:xfrm>
                <a:off x="5442832" y="3337608"/>
                <a:ext cx="43200" cy="47962"/>
                <a:chOff x="7248128" y="1696046"/>
                <a:chExt cx="43200" cy="47962"/>
              </a:xfrm>
            </p:grpSpPr>
            <p:sp>
              <p:nvSpPr>
                <p:cNvPr id="1780" name="椭圆 177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81" name="椭圆 178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09" name="组合 1608"/>
              <p:cNvGrpSpPr/>
              <p:nvPr/>
            </p:nvGrpSpPr>
            <p:grpSpPr>
              <a:xfrm>
                <a:off x="5563033" y="3443520"/>
                <a:ext cx="43200" cy="47962"/>
                <a:chOff x="7248128" y="1696046"/>
                <a:chExt cx="43200" cy="47962"/>
              </a:xfrm>
            </p:grpSpPr>
            <p:sp>
              <p:nvSpPr>
                <p:cNvPr id="1778" name="椭圆 177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79" name="椭圆 177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10" name="组合 1609"/>
              <p:cNvGrpSpPr/>
              <p:nvPr/>
            </p:nvGrpSpPr>
            <p:grpSpPr>
              <a:xfrm>
                <a:off x="5500551" y="3443520"/>
                <a:ext cx="43200" cy="47962"/>
                <a:chOff x="7248128" y="1696046"/>
                <a:chExt cx="43200" cy="47962"/>
              </a:xfrm>
            </p:grpSpPr>
            <p:sp>
              <p:nvSpPr>
                <p:cNvPr id="1776" name="椭圆 177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77" name="椭圆 177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11" name="组合 1610"/>
              <p:cNvGrpSpPr/>
              <p:nvPr/>
            </p:nvGrpSpPr>
            <p:grpSpPr>
              <a:xfrm>
                <a:off x="5337483" y="3414942"/>
                <a:ext cx="43200" cy="47962"/>
                <a:chOff x="7248128" y="1696046"/>
                <a:chExt cx="43200" cy="47962"/>
              </a:xfrm>
            </p:grpSpPr>
            <p:sp>
              <p:nvSpPr>
                <p:cNvPr id="1774" name="椭圆 177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75" name="椭圆 177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12" name="组合 1611"/>
              <p:cNvGrpSpPr/>
              <p:nvPr/>
            </p:nvGrpSpPr>
            <p:grpSpPr>
              <a:xfrm>
                <a:off x="5126222" y="3433994"/>
                <a:ext cx="43200" cy="47962"/>
                <a:chOff x="7248128" y="1696046"/>
                <a:chExt cx="43200" cy="47962"/>
              </a:xfrm>
            </p:grpSpPr>
            <p:sp>
              <p:nvSpPr>
                <p:cNvPr id="1772" name="椭圆 177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73" name="椭圆 177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13" name="组合 1612"/>
              <p:cNvGrpSpPr/>
              <p:nvPr/>
            </p:nvGrpSpPr>
            <p:grpSpPr>
              <a:xfrm>
                <a:off x="8006875" y="2243531"/>
                <a:ext cx="43200" cy="47962"/>
                <a:chOff x="7248128" y="1696046"/>
                <a:chExt cx="43200" cy="47962"/>
              </a:xfrm>
            </p:grpSpPr>
            <p:sp>
              <p:nvSpPr>
                <p:cNvPr id="1770" name="椭圆 176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71" name="椭圆 177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14" name="组合 1613"/>
              <p:cNvGrpSpPr/>
              <p:nvPr/>
            </p:nvGrpSpPr>
            <p:grpSpPr>
              <a:xfrm>
                <a:off x="8774815" y="2776396"/>
                <a:ext cx="43200" cy="47962"/>
                <a:chOff x="7248128" y="1696046"/>
                <a:chExt cx="43200" cy="47962"/>
              </a:xfrm>
            </p:grpSpPr>
            <p:sp>
              <p:nvSpPr>
                <p:cNvPr id="1768" name="椭圆 176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69" name="椭圆 176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15" name="组合 1614"/>
              <p:cNvGrpSpPr/>
              <p:nvPr/>
            </p:nvGrpSpPr>
            <p:grpSpPr>
              <a:xfrm>
                <a:off x="8470789" y="3587536"/>
                <a:ext cx="43200" cy="47962"/>
                <a:chOff x="7248128" y="1696046"/>
                <a:chExt cx="43200" cy="47962"/>
              </a:xfrm>
            </p:grpSpPr>
            <p:sp>
              <p:nvSpPr>
                <p:cNvPr id="1766" name="椭圆 176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67" name="椭圆 176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16" name="组合 1615"/>
              <p:cNvGrpSpPr/>
              <p:nvPr/>
            </p:nvGrpSpPr>
            <p:grpSpPr>
              <a:xfrm>
                <a:off x="8443686" y="3688122"/>
                <a:ext cx="43200" cy="47962"/>
                <a:chOff x="7248128" y="1696046"/>
                <a:chExt cx="43200" cy="47962"/>
              </a:xfrm>
            </p:grpSpPr>
            <p:sp>
              <p:nvSpPr>
                <p:cNvPr id="1764" name="椭圆 176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65" name="椭圆 176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17" name="组合 1616"/>
              <p:cNvGrpSpPr/>
              <p:nvPr/>
            </p:nvGrpSpPr>
            <p:grpSpPr>
              <a:xfrm>
                <a:off x="8933120" y="3040050"/>
                <a:ext cx="43200" cy="47962"/>
                <a:chOff x="7248128" y="1696046"/>
                <a:chExt cx="43200" cy="47962"/>
              </a:xfrm>
            </p:grpSpPr>
            <p:sp>
              <p:nvSpPr>
                <p:cNvPr id="1762" name="椭圆 176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63" name="椭圆 176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18" name="组合 1617"/>
              <p:cNvGrpSpPr/>
              <p:nvPr/>
            </p:nvGrpSpPr>
            <p:grpSpPr>
              <a:xfrm>
                <a:off x="8827541" y="3194155"/>
                <a:ext cx="43200" cy="47962"/>
                <a:chOff x="7248128" y="1696046"/>
                <a:chExt cx="43200" cy="47962"/>
              </a:xfrm>
            </p:grpSpPr>
            <p:sp>
              <p:nvSpPr>
                <p:cNvPr id="1760" name="椭圆 175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61" name="椭圆 176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19" name="组合 1618"/>
              <p:cNvGrpSpPr/>
              <p:nvPr/>
            </p:nvGrpSpPr>
            <p:grpSpPr>
              <a:xfrm>
                <a:off x="7862859" y="2075137"/>
                <a:ext cx="43200" cy="47962"/>
                <a:chOff x="7248128" y="1696046"/>
                <a:chExt cx="43200" cy="47962"/>
              </a:xfrm>
            </p:grpSpPr>
            <p:sp>
              <p:nvSpPr>
                <p:cNvPr id="1758" name="椭圆 175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59" name="椭圆 175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20" name="组合 1619"/>
              <p:cNvGrpSpPr/>
              <p:nvPr/>
            </p:nvGrpSpPr>
            <p:grpSpPr>
              <a:xfrm>
                <a:off x="7440337" y="1936115"/>
                <a:ext cx="43200" cy="47962"/>
                <a:chOff x="7248128" y="1696046"/>
                <a:chExt cx="43200" cy="47962"/>
              </a:xfrm>
            </p:grpSpPr>
            <p:sp>
              <p:nvSpPr>
                <p:cNvPr id="1756" name="椭圆 175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57" name="椭圆 175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21" name="组合 1620"/>
              <p:cNvGrpSpPr/>
              <p:nvPr/>
            </p:nvGrpSpPr>
            <p:grpSpPr>
              <a:xfrm>
                <a:off x="7046697" y="1605153"/>
                <a:ext cx="43200" cy="47962"/>
                <a:chOff x="7248128" y="1696046"/>
                <a:chExt cx="43200" cy="47962"/>
              </a:xfrm>
            </p:grpSpPr>
            <p:sp>
              <p:nvSpPr>
                <p:cNvPr id="1754" name="椭圆 175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55" name="椭圆 175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22" name="组合 1621"/>
              <p:cNvGrpSpPr/>
              <p:nvPr/>
            </p:nvGrpSpPr>
            <p:grpSpPr>
              <a:xfrm>
                <a:off x="7387382" y="1724618"/>
                <a:ext cx="43200" cy="47962"/>
                <a:chOff x="7248128" y="1696046"/>
                <a:chExt cx="43200" cy="47962"/>
              </a:xfrm>
            </p:grpSpPr>
            <p:sp>
              <p:nvSpPr>
                <p:cNvPr id="1752" name="椭圆 175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53" name="椭圆 175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23" name="组合 1622"/>
              <p:cNvGrpSpPr/>
              <p:nvPr/>
            </p:nvGrpSpPr>
            <p:grpSpPr>
              <a:xfrm>
                <a:off x="7060912" y="1794245"/>
                <a:ext cx="43200" cy="47962"/>
                <a:chOff x="7248128" y="1696046"/>
                <a:chExt cx="43200" cy="47962"/>
              </a:xfrm>
            </p:grpSpPr>
            <p:sp>
              <p:nvSpPr>
                <p:cNvPr id="1750" name="椭圆 174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51" name="椭圆 175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24" name="组合 1623"/>
              <p:cNvGrpSpPr/>
              <p:nvPr/>
            </p:nvGrpSpPr>
            <p:grpSpPr>
              <a:xfrm>
                <a:off x="7492960" y="1863872"/>
                <a:ext cx="43200" cy="47962"/>
                <a:chOff x="7248128" y="1696046"/>
                <a:chExt cx="43200" cy="47962"/>
              </a:xfrm>
            </p:grpSpPr>
            <p:sp>
              <p:nvSpPr>
                <p:cNvPr id="1748" name="椭圆 174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49" name="椭圆 174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25" name="组合 1624"/>
              <p:cNvGrpSpPr/>
              <p:nvPr/>
            </p:nvGrpSpPr>
            <p:grpSpPr>
              <a:xfrm>
                <a:off x="7353706" y="1871251"/>
                <a:ext cx="43200" cy="47962"/>
                <a:chOff x="7248128" y="1696046"/>
                <a:chExt cx="43200" cy="47962"/>
              </a:xfrm>
            </p:grpSpPr>
            <p:sp>
              <p:nvSpPr>
                <p:cNvPr id="1746" name="椭圆 174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47" name="椭圆 174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26" name="组合 1625"/>
              <p:cNvGrpSpPr/>
              <p:nvPr/>
            </p:nvGrpSpPr>
            <p:grpSpPr>
              <a:xfrm>
                <a:off x="7039247" y="3373659"/>
                <a:ext cx="43200" cy="47962"/>
                <a:chOff x="7248128" y="1696046"/>
                <a:chExt cx="43200" cy="47962"/>
              </a:xfrm>
            </p:grpSpPr>
            <p:sp>
              <p:nvSpPr>
                <p:cNvPr id="1744" name="椭圆 174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45" name="椭圆 174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27" name="组合 1626"/>
              <p:cNvGrpSpPr/>
              <p:nvPr/>
            </p:nvGrpSpPr>
            <p:grpSpPr>
              <a:xfrm>
                <a:off x="6818461" y="3673832"/>
                <a:ext cx="43200" cy="47962"/>
                <a:chOff x="7248128" y="1696046"/>
                <a:chExt cx="43200" cy="47962"/>
              </a:xfrm>
            </p:grpSpPr>
            <p:sp>
              <p:nvSpPr>
                <p:cNvPr id="1742" name="椭圆 174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43" name="椭圆 174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28" name="组合 1627"/>
              <p:cNvGrpSpPr/>
              <p:nvPr/>
            </p:nvGrpSpPr>
            <p:grpSpPr>
              <a:xfrm>
                <a:off x="3796507" y="2867788"/>
                <a:ext cx="43200" cy="47962"/>
                <a:chOff x="7248128" y="1696046"/>
                <a:chExt cx="43200" cy="47962"/>
              </a:xfrm>
            </p:grpSpPr>
            <p:sp>
              <p:nvSpPr>
                <p:cNvPr id="1740" name="椭圆 173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41" name="椭圆 174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29" name="组合 1628"/>
              <p:cNvGrpSpPr/>
              <p:nvPr/>
            </p:nvGrpSpPr>
            <p:grpSpPr>
              <a:xfrm>
                <a:off x="3729262" y="2833884"/>
                <a:ext cx="43200" cy="47962"/>
                <a:chOff x="7248128" y="1696046"/>
                <a:chExt cx="43200" cy="47962"/>
              </a:xfrm>
            </p:grpSpPr>
            <p:sp>
              <p:nvSpPr>
                <p:cNvPr id="1738" name="椭圆 173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39" name="椭圆 173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30" name="组合 1629"/>
              <p:cNvGrpSpPr/>
              <p:nvPr/>
            </p:nvGrpSpPr>
            <p:grpSpPr>
              <a:xfrm>
                <a:off x="4094065" y="2824026"/>
                <a:ext cx="43200" cy="47962"/>
                <a:chOff x="7248128" y="1696046"/>
                <a:chExt cx="43200" cy="47962"/>
              </a:xfrm>
            </p:grpSpPr>
            <p:sp>
              <p:nvSpPr>
                <p:cNvPr id="1736" name="椭圆 173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37" name="椭圆 173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31" name="组合 1630"/>
              <p:cNvGrpSpPr/>
              <p:nvPr/>
            </p:nvGrpSpPr>
            <p:grpSpPr>
              <a:xfrm>
                <a:off x="4166073" y="4019584"/>
                <a:ext cx="43200" cy="47962"/>
                <a:chOff x="7248128" y="1696046"/>
                <a:chExt cx="43200" cy="47962"/>
              </a:xfrm>
            </p:grpSpPr>
            <p:sp>
              <p:nvSpPr>
                <p:cNvPr id="1734" name="椭圆 173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35" name="椭圆 173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32" name="组合 1631"/>
              <p:cNvGrpSpPr/>
              <p:nvPr/>
            </p:nvGrpSpPr>
            <p:grpSpPr>
              <a:xfrm>
                <a:off x="4847716" y="4154074"/>
                <a:ext cx="43200" cy="47962"/>
                <a:chOff x="7248128" y="1696046"/>
                <a:chExt cx="43200" cy="47962"/>
              </a:xfrm>
            </p:grpSpPr>
            <p:sp>
              <p:nvSpPr>
                <p:cNvPr id="1732" name="椭圆 173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33" name="椭圆 173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33" name="组合 1632"/>
              <p:cNvGrpSpPr/>
              <p:nvPr/>
            </p:nvGrpSpPr>
            <p:grpSpPr>
              <a:xfrm>
                <a:off x="5342246" y="4326668"/>
                <a:ext cx="43200" cy="47962"/>
                <a:chOff x="7248128" y="1696046"/>
                <a:chExt cx="43200" cy="47962"/>
              </a:xfrm>
            </p:grpSpPr>
            <p:sp>
              <p:nvSpPr>
                <p:cNvPr id="1730" name="椭圆 172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31" name="椭圆 173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34" name="组合 1633"/>
              <p:cNvGrpSpPr/>
              <p:nvPr/>
            </p:nvGrpSpPr>
            <p:grpSpPr>
              <a:xfrm>
                <a:off x="5198230" y="4648604"/>
                <a:ext cx="43200" cy="47962"/>
                <a:chOff x="7248128" y="1696046"/>
                <a:chExt cx="43200" cy="47962"/>
              </a:xfrm>
            </p:grpSpPr>
            <p:sp>
              <p:nvSpPr>
                <p:cNvPr id="1728" name="椭圆 172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29" name="椭圆 172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35" name="组合 1634"/>
              <p:cNvGrpSpPr/>
              <p:nvPr/>
            </p:nvGrpSpPr>
            <p:grpSpPr>
              <a:xfrm>
                <a:off x="5692760" y="4777768"/>
                <a:ext cx="43200" cy="47962"/>
                <a:chOff x="7248128" y="1696046"/>
                <a:chExt cx="43200" cy="47962"/>
              </a:xfrm>
            </p:grpSpPr>
            <p:sp>
              <p:nvSpPr>
                <p:cNvPr id="1726" name="椭圆 172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27" name="椭圆 172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36" name="组合 1635"/>
              <p:cNvGrpSpPr/>
              <p:nvPr/>
            </p:nvGrpSpPr>
            <p:grpSpPr>
              <a:xfrm>
                <a:off x="5812961" y="4893206"/>
                <a:ext cx="43200" cy="47962"/>
                <a:chOff x="7248128" y="1696046"/>
                <a:chExt cx="43200" cy="47962"/>
              </a:xfrm>
            </p:grpSpPr>
            <p:sp>
              <p:nvSpPr>
                <p:cNvPr id="1724" name="椭圆 172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25" name="椭圆 172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37" name="组合 1636"/>
              <p:cNvGrpSpPr/>
              <p:nvPr/>
            </p:nvGrpSpPr>
            <p:grpSpPr>
              <a:xfrm>
                <a:off x="7132920" y="4969977"/>
                <a:ext cx="43200" cy="47962"/>
                <a:chOff x="7248128" y="1696046"/>
                <a:chExt cx="43200" cy="47962"/>
              </a:xfrm>
            </p:grpSpPr>
            <p:sp>
              <p:nvSpPr>
                <p:cNvPr id="1722" name="椭圆 172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23" name="椭圆 172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38" name="组合 1637"/>
              <p:cNvGrpSpPr/>
              <p:nvPr/>
            </p:nvGrpSpPr>
            <p:grpSpPr>
              <a:xfrm>
                <a:off x="8717096" y="3735173"/>
                <a:ext cx="43200" cy="47962"/>
                <a:chOff x="7248128" y="1696046"/>
                <a:chExt cx="43200" cy="47962"/>
              </a:xfrm>
            </p:grpSpPr>
            <p:sp>
              <p:nvSpPr>
                <p:cNvPr id="1720" name="椭圆 171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21" name="椭圆 172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39" name="组合 1638"/>
              <p:cNvGrpSpPr/>
              <p:nvPr/>
            </p:nvGrpSpPr>
            <p:grpSpPr>
              <a:xfrm>
                <a:off x="8647004" y="4317142"/>
                <a:ext cx="43200" cy="47962"/>
                <a:chOff x="7248128" y="1696046"/>
                <a:chExt cx="43200" cy="47962"/>
              </a:xfrm>
            </p:grpSpPr>
            <p:sp>
              <p:nvSpPr>
                <p:cNvPr id="1718" name="椭圆 171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19" name="椭圆 171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40" name="组合 1639"/>
              <p:cNvGrpSpPr/>
              <p:nvPr/>
            </p:nvGrpSpPr>
            <p:grpSpPr>
              <a:xfrm>
                <a:off x="7944393" y="4758716"/>
                <a:ext cx="43200" cy="47962"/>
                <a:chOff x="7248128" y="1696046"/>
                <a:chExt cx="43200" cy="47962"/>
              </a:xfrm>
            </p:grpSpPr>
            <p:sp>
              <p:nvSpPr>
                <p:cNvPr id="1716" name="椭圆 171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17" name="椭圆 171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41" name="组合 1640"/>
              <p:cNvGrpSpPr/>
              <p:nvPr/>
            </p:nvGrpSpPr>
            <p:grpSpPr>
              <a:xfrm>
                <a:off x="7320136" y="4259755"/>
                <a:ext cx="43200" cy="47962"/>
                <a:chOff x="7248128" y="1696046"/>
                <a:chExt cx="43200" cy="47962"/>
              </a:xfrm>
            </p:grpSpPr>
            <p:sp>
              <p:nvSpPr>
                <p:cNvPr id="1714" name="椭圆 171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15" name="椭圆 171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42" name="组合 1641"/>
              <p:cNvGrpSpPr/>
              <p:nvPr/>
            </p:nvGrpSpPr>
            <p:grpSpPr>
              <a:xfrm>
                <a:off x="7205261" y="4778100"/>
                <a:ext cx="43200" cy="47962"/>
                <a:chOff x="7248128" y="1696046"/>
                <a:chExt cx="43200" cy="47962"/>
              </a:xfrm>
            </p:grpSpPr>
            <p:sp>
              <p:nvSpPr>
                <p:cNvPr id="1712" name="椭圆 171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13" name="椭圆 171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43" name="组合 1642"/>
              <p:cNvGrpSpPr/>
              <p:nvPr/>
            </p:nvGrpSpPr>
            <p:grpSpPr>
              <a:xfrm>
                <a:off x="7348135" y="4797152"/>
                <a:ext cx="43200" cy="47962"/>
                <a:chOff x="7248128" y="1696046"/>
                <a:chExt cx="43200" cy="47962"/>
              </a:xfrm>
            </p:grpSpPr>
            <p:sp>
              <p:nvSpPr>
                <p:cNvPr id="1710" name="椭圆 170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11" name="椭圆 171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44" name="组合 1643"/>
              <p:cNvGrpSpPr/>
              <p:nvPr/>
            </p:nvGrpSpPr>
            <p:grpSpPr>
              <a:xfrm>
                <a:off x="7066008" y="4878686"/>
                <a:ext cx="43200" cy="47962"/>
                <a:chOff x="7248128" y="1696046"/>
                <a:chExt cx="43200" cy="47962"/>
              </a:xfrm>
            </p:grpSpPr>
            <p:sp>
              <p:nvSpPr>
                <p:cNvPr id="1708" name="椭圆 170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09" name="椭圆 170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45" name="组合 1644"/>
              <p:cNvGrpSpPr/>
              <p:nvPr/>
            </p:nvGrpSpPr>
            <p:grpSpPr>
              <a:xfrm>
                <a:off x="7329662" y="4052925"/>
                <a:ext cx="43200" cy="47962"/>
                <a:chOff x="7248128" y="1696046"/>
                <a:chExt cx="43200" cy="47962"/>
              </a:xfrm>
            </p:grpSpPr>
            <p:sp>
              <p:nvSpPr>
                <p:cNvPr id="1706" name="椭圆 170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07" name="椭圆 170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46" name="组合 1645"/>
              <p:cNvGrpSpPr/>
              <p:nvPr/>
            </p:nvGrpSpPr>
            <p:grpSpPr>
              <a:xfrm>
                <a:off x="8554028" y="4412965"/>
                <a:ext cx="43200" cy="47962"/>
                <a:chOff x="7248128" y="1696046"/>
                <a:chExt cx="43200" cy="47962"/>
              </a:xfrm>
            </p:grpSpPr>
            <p:sp>
              <p:nvSpPr>
                <p:cNvPr id="1704" name="椭圆 170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05" name="椭圆 170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47" name="组合 1646"/>
              <p:cNvGrpSpPr/>
              <p:nvPr/>
            </p:nvGrpSpPr>
            <p:grpSpPr>
              <a:xfrm>
                <a:off x="8774585" y="3429231"/>
                <a:ext cx="43200" cy="47962"/>
                <a:chOff x="7248128" y="1696046"/>
                <a:chExt cx="43200" cy="47962"/>
              </a:xfrm>
            </p:grpSpPr>
            <p:sp>
              <p:nvSpPr>
                <p:cNvPr id="1702" name="椭圆 170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03" name="椭圆 170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48" name="组合 1647"/>
              <p:cNvGrpSpPr/>
              <p:nvPr/>
            </p:nvGrpSpPr>
            <p:grpSpPr>
              <a:xfrm>
                <a:off x="8515361" y="3841664"/>
                <a:ext cx="43200" cy="47962"/>
                <a:chOff x="7248128" y="1696046"/>
                <a:chExt cx="43200" cy="47962"/>
              </a:xfrm>
            </p:grpSpPr>
            <p:sp>
              <p:nvSpPr>
                <p:cNvPr id="1700" name="椭圆 169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701" name="椭圆 170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49" name="组合 1648"/>
              <p:cNvGrpSpPr/>
              <p:nvPr/>
            </p:nvGrpSpPr>
            <p:grpSpPr>
              <a:xfrm>
                <a:off x="8318722" y="4379624"/>
                <a:ext cx="43200" cy="47962"/>
                <a:chOff x="7248128" y="1696046"/>
                <a:chExt cx="43200" cy="47962"/>
              </a:xfrm>
            </p:grpSpPr>
            <p:sp>
              <p:nvSpPr>
                <p:cNvPr id="1698" name="椭圆 169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699" name="椭圆 169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50" name="组合 1649"/>
              <p:cNvGrpSpPr/>
              <p:nvPr/>
            </p:nvGrpSpPr>
            <p:grpSpPr>
              <a:xfrm>
                <a:off x="5308675" y="4479068"/>
                <a:ext cx="43200" cy="47962"/>
                <a:chOff x="7248128" y="1696046"/>
                <a:chExt cx="43200" cy="47962"/>
              </a:xfrm>
            </p:grpSpPr>
            <p:sp>
              <p:nvSpPr>
                <p:cNvPr id="1696" name="椭圆 169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697" name="椭圆 169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51" name="组合 1650"/>
              <p:cNvGrpSpPr/>
              <p:nvPr/>
            </p:nvGrpSpPr>
            <p:grpSpPr>
              <a:xfrm>
                <a:off x="5615989" y="4667656"/>
                <a:ext cx="43200" cy="47962"/>
                <a:chOff x="7248128" y="1696046"/>
                <a:chExt cx="43200" cy="47962"/>
              </a:xfrm>
            </p:grpSpPr>
            <p:sp>
              <p:nvSpPr>
                <p:cNvPr id="1694" name="椭圆 169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695" name="椭圆 169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52" name="组合 1651"/>
              <p:cNvGrpSpPr/>
              <p:nvPr/>
            </p:nvGrpSpPr>
            <p:grpSpPr>
              <a:xfrm>
                <a:off x="5385446" y="4537929"/>
                <a:ext cx="43200" cy="47962"/>
                <a:chOff x="7248128" y="1696046"/>
                <a:chExt cx="43200" cy="47962"/>
              </a:xfrm>
            </p:grpSpPr>
            <p:sp>
              <p:nvSpPr>
                <p:cNvPr id="1692" name="椭圆 169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693" name="椭圆 169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53" name="组合 1652"/>
              <p:cNvGrpSpPr/>
              <p:nvPr/>
            </p:nvGrpSpPr>
            <p:grpSpPr>
              <a:xfrm>
                <a:off x="5303912" y="4590885"/>
                <a:ext cx="43200" cy="47962"/>
                <a:chOff x="7248128" y="1696046"/>
                <a:chExt cx="43200" cy="47962"/>
              </a:xfrm>
            </p:grpSpPr>
            <p:sp>
              <p:nvSpPr>
                <p:cNvPr id="1690" name="椭圆 168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691" name="椭圆 169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54" name="组合 1653"/>
              <p:cNvGrpSpPr/>
              <p:nvPr/>
            </p:nvGrpSpPr>
            <p:grpSpPr>
              <a:xfrm>
                <a:off x="7157068" y="4835487"/>
                <a:ext cx="43200" cy="47962"/>
                <a:chOff x="7248128" y="1696046"/>
                <a:chExt cx="43200" cy="47962"/>
              </a:xfrm>
            </p:grpSpPr>
            <p:sp>
              <p:nvSpPr>
                <p:cNvPr id="1688" name="椭圆 168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689" name="椭圆 168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55" name="组合 1654"/>
              <p:cNvGrpSpPr/>
              <p:nvPr/>
            </p:nvGrpSpPr>
            <p:grpSpPr>
              <a:xfrm>
                <a:off x="4055961" y="2574430"/>
                <a:ext cx="43200" cy="47962"/>
                <a:chOff x="7248128" y="1696046"/>
                <a:chExt cx="43200" cy="47962"/>
              </a:xfrm>
            </p:grpSpPr>
            <p:sp>
              <p:nvSpPr>
                <p:cNvPr id="1686" name="椭圆 168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687" name="椭圆 168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56" name="组合 1655"/>
              <p:cNvGrpSpPr/>
              <p:nvPr/>
            </p:nvGrpSpPr>
            <p:grpSpPr>
              <a:xfrm>
                <a:off x="4459098" y="4202036"/>
                <a:ext cx="43200" cy="47962"/>
                <a:chOff x="7248128" y="1696046"/>
                <a:chExt cx="43200" cy="47962"/>
              </a:xfrm>
            </p:grpSpPr>
            <p:sp>
              <p:nvSpPr>
                <p:cNvPr id="1684" name="椭圆 168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685" name="椭圆 168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57" name="组合 1656"/>
              <p:cNvGrpSpPr/>
              <p:nvPr/>
            </p:nvGrpSpPr>
            <p:grpSpPr>
              <a:xfrm>
                <a:off x="6734546" y="1719861"/>
                <a:ext cx="43200" cy="47962"/>
                <a:chOff x="7248128" y="1696046"/>
                <a:chExt cx="43200" cy="47962"/>
              </a:xfrm>
            </p:grpSpPr>
            <p:sp>
              <p:nvSpPr>
                <p:cNvPr id="1682" name="椭圆 168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683" name="椭圆 168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58" name="组合 1657"/>
              <p:cNvGrpSpPr/>
              <p:nvPr/>
            </p:nvGrpSpPr>
            <p:grpSpPr>
              <a:xfrm>
                <a:off x="6782739" y="1739475"/>
                <a:ext cx="43200" cy="47962"/>
                <a:chOff x="7248128" y="1696046"/>
                <a:chExt cx="43200" cy="47962"/>
              </a:xfrm>
            </p:grpSpPr>
            <p:sp>
              <p:nvSpPr>
                <p:cNvPr id="1680" name="椭圆 167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681" name="椭圆 168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59" name="组合 1658"/>
              <p:cNvGrpSpPr/>
              <p:nvPr/>
            </p:nvGrpSpPr>
            <p:grpSpPr>
              <a:xfrm>
                <a:off x="6873799" y="1753764"/>
                <a:ext cx="43200" cy="47962"/>
                <a:chOff x="7248128" y="1696046"/>
                <a:chExt cx="43200" cy="47962"/>
              </a:xfrm>
            </p:grpSpPr>
            <p:sp>
              <p:nvSpPr>
                <p:cNvPr id="1678" name="椭圆 167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679" name="椭圆 167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60" name="组合 1659"/>
              <p:cNvGrpSpPr/>
              <p:nvPr/>
            </p:nvGrpSpPr>
            <p:grpSpPr>
              <a:xfrm>
                <a:off x="7079960" y="1988498"/>
                <a:ext cx="43200" cy="47962"/>
                <a:chOff x="7248128" y="1696046"/>
                <a:chExt cx="43200" cy="47962"/>
              </a:xfrm>
            </p:grpSpPr>
            <p:sp>
              <p:nvSpPr>
                <p:cNvPr id="1676" name="椭圆 167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677" name="椭圆 167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61" name="组合 1660"/>
              <p:cNvGrpSpPr/>
              <p:nvPr/>
            </p:nvGrpSpPr>
            <p:grpSpPr>
              <a:xfrm>
                <a:off x="7029381" y="1971831"/>
                <a:ext cx="43200" cy="47962"/>
                <a:chOff x="7248128" y="1696046"/>
                <a:chExt cx="43200" cy="47962"/>
              </a:xfrm>
            </p:grpSpPr>
            <p:sp>
              <p:nvSpPr>
                <p:cNvPr id="1674" name="椭圆 1673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675" name="椭圆 1674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62" name="组合 1661"/>
              <p:cNvGrpSpPr/>
              <p:nvPr/>
            </p:nvGrpSpPr>
            <p:grpSpPr>
              <a:xfrm>
                <a:off x="6926420" y="1924211"/>
                <a:ext cx="43200" cy="47962"/>
                <a:chOff x="7248128" y="1696046"/>
                <a:chExt cx="43200" cy="47962"/>
              </a:xfrm>
            </p:grpSpPr>
            <p:sp>
              <p:nvSpPr>
                <p:cNvPr id="1672" name="椭圆 1671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673" name="椭圆 1672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63" name="组合 1662"/>
              <p:cNvGrpSpPr/>
              <p:nvPr/>
            </p:nvGrpSpPr>
            <p:grpSpPr>
              <a:xfrm>
                <a:off x="7245747" y="2087275"/>
                <a:ext cx="43200" cy="47962"/>
                <a:chOff x="7248128" y="1696046"/>
                <a:chExt cx="43200" cy="47962"/>
              </a:xfrm>
            </p:grpSpPr>
            <p:sp>
              <p:nvSpPr>
                <p:cNvPr id="1670" name="椭圆 1669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671" name="椭圆 1670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64" name="组合 1663"/>
              <p:cNvGrpSpPr/>
              <p:nvPr/>
            </p:nvGrpSpPr>
            <p:grpSpPr>
              <a:xfrm>
                <a:off x="7279317" y="2125949"/>
                <a:ext cx="43200" cy="47962"/>
                <a:chOff x="7248128" y="1696046"/>
                <a:chExt cx="43200" cy="47962"/>
              </a:xfrm>
            </p:grpSpPr>
            <p:sp>
              <p:nvSpPr>
                <p:cNvPr id="1668" name="椭圆 1667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669" name="椭圆 1668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grpSp>
            <p:nvGrpSpPr>
              <p:cNvPr id="1665" name="组合 1664"/>
              <p:cNvGrpSpPr/>
              <p:nvPr/>
            </p:nvGrpSpPr>
            <p:grpSpPr>
              <a:xfrm>
                <a:off x="7346563" y="2178331"/>
                <a:ext cx="43200" cy="47962"/>
                <a:chOff x="7248128" y="1696046"/>
                <a:chExt cx="43200" cy="47962"/>
              </a:xfrm>
            </p:grpSpPr>
            <p:sp>
              <p:nvSpPr>
                <p:cNvPr id="1666" name="椭圆 1665"/>
                <p:cNvSpPr/>
                <p:nvPr/>
              </p:nvSpPr>
              <p:spPr>
                <a:xfrm>
                  <a:off x="7248128" y="1700808"/>
                  <a:ext cx="43200" cy="43200"/>
                </a:xfrm>
                <a:prstGeom prst="ellipse">
                  <a:avLst/>
                </a:prstGeom>
                <a:solidFill>
                  <a:srgbClr val="C00000"/>
                </a:solidFill>
                <a:ln w="3175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1667" name="椭圆 1666"/>
                <p:cNvSpPr/>
                <p:nvPr/>
              </p:nvSpPr>
              <p:spPr>
                <a:xfrm>
                  <a:off x="7248128" y="1696046"/>
                  <a:ext cx="43200" cy="43200"/>
                </a:xfrm>
                <a:prstGeom prst="ellipse">
                  <a:avLst/>
                </a:prstGeom>
                <a:solidFill>
                  <a:schemeClr val="bg1"/>
                </a:solidFill>
                <a:ln w="3175">
                  <a:noFill/>
                </a:ln>
                <a:effectLst>
                  <a:softEdge rad="1016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</p:grpSp>
        <p:sp>
          <p:nvSpPr>
            <p:cNvPr id="1323" name="任意多边形 1322"/>
            <p:cNvSpPr/>
            <p:nvPr/>
          </p:nvSpPr>
          <p:spPr>
            <a:xfrm>
              <a:off x="3538026" y="2920533"/>
              <a:ext cx="5663245" cy="3379177"/>
            </a:xfrm>
            <a:custGeom>
              <a:avLst/>
              <a:gdLst>
                <a:gd name="connsiteX0" fmla="*/ 12786 w 5663245"/>
                <a:gd name="connsiteY0" fmla="*/ 0 h 3379177"/>
                <a:gd name="connsiteX1" fmla="*/ 9174 w 5663245"/>
                <a:gd name="connsiteY1" fmla="*/ 43545 h 3379177"/>
                <a:gd name="connsiteX2" fmla="*/ 49999 w 5663245"/>
                <a:gd name="connsiteY2" fmla="*/ 458790 h 3379177"/>
                <a:gd name="connsiteX3" fmla="*/ 273954 w 5663245"/>
                <a:gd name="connsiteY3" fmla="*/ 976747 h 3379177"/>
                <a:gd name="connsiteX4" fmla="*/ 674689 w 5663245"/>
                <a:gd name="connsiteY4" fmla="*/ 1381772 h 3379177"/>
                <a:gd name="connsiteX5" fmla="*/ 1145021 w 5663245"/>
                <a:gd name="connsiteY5" fmla="*/ 1629069 h 3379177"/>
                <a:gd name="connsiteX6" fmla="*/ 1426881 w 5663245"/>
                <a:gd name="connsiteY6" fmla="*/ 1732431 h 3379177"/>
                <a:gd name="connsiteX7" fmla="*/ 1731091 w 5663245"/>
                <a:gd name="connsiteY7" fmla="*/ 1857785 h 3379177"/>
                <a:gd name="connsiteX8" fmla="*/ 2332415 w 5663245"/>
                <a:gd name="connsiteY8" fmla="*/ 2120337 h 3379177"/>
                <a:gd name="connsiteX9" fmla="*/ 2852306 w 5663245"/>
                <a:gd name="connsiteY9" fmla="*/ 2223745 h 3379177"/>
                <a:gd name="connsiteX10" fmla="*/ 3369745 w 5663245"/>
                <a:gd name="connsiteY10" fmla="*/ 2206108 h 3379177"/>
                <a:gd name="connsiteX11" fmla="*/ 4141694 w 5663245"/>
                <a:gd name="connsiteY11" fmla="*/ 2066016 h 3379177"/>
                <a:gd name="connsiteX12" fmla="*/ 5026552 w 5663245"/>
                <a:gd name="connsiteY12" fmla="*/ 1859696 h 3379177"/>
                <a:gd name="connsiteX13" fmla="*/ 5372493 w 5663245"/>
                <a:gd name="connsiteY13" fmla="*/ 1687680 h 3379177"/>
                <a:gd name="connsiteX14" fmla="*/ 5454446 w 5663245"/>
                <a:gd name="connsiteY14" fmla="*/ 1505196 h 3379177"/>
                <a:gd name="connsiteX15" fmla="*/ 5367731 w 5663245"/>
                <a:gd name="connsiteY15" fmla="*/ 1468016 h 3379177"/>
                <a:gd name="connsiteX16" fmla="*/ 5280521 w 5663245"/>
                <a:gd name="connsiteY16" fmla="*/ 1434654 h 3379177"/>
                <a:gd name="connsiteX17" fmla="*/ 5229738 w 5663245"/>
                <a:gd name="connsiteY17" fmla="*/ 1380005 h 3379177"/>
                <a:gd name="connsiteX18" fmla="*/ 5225728 w 5663245"/>
                <a:gd name="connsiteY18" fmla="*/ 1315050 h 3379177"/>
                <a:gd name="connsiteX19" fmla="*/ 5270219 w 5663245"/>
                <a:gd name="connsiteY19" fmla="*/ 1260942 h 3379177"/>
                <a:gd name="connsiteX20" fmla="*/ 5340099 w 5663245"/>
                <a:gd name="connsiteY20" fmla="*/ 1232625 h 3379177"/>
                <a:gd name="connsiteX21" fmla="*/ 5429763 w 5663245"/>
                <a:gd name="connsiteY21" fmla="*/ 1258560 h 3379177"/>
                <a:gd name="connsiteX22" fmla="*/ 5486369 w 5663245"/>
                <a:gd name="connsiteY22" fmla="*/ 1332214 h 3379177"/>
                <a:gd name="connsiteX23" fmla="*/ 5582633 w 5663245"/>
                <a:gd name="connsiteY23" fmla="*/ 1350321 h 3379177"/>
                <a:gd name="connsiteX24" fmla="*/ 5637425 w 5663245"/>
                <a:gd name="connsiteY24" fmla="*/ 1250733 h 3379177"/>
                <a:gd name="connsiteX25" fmla="*/ 5657926 w 5663245"/>
                <a:gd name="connsiteY25" fmla="*/ 1173783 h 3379177"/>
                <a:gd name="connsiteX26" fmla="*/ 5663245 w 5663245"/>
                <a:gd name="connsiteY26" fmla="*/ 1151156 h 3379177"/>
                <a:gd name="connsiteX27" fmla="*/ 5662753 w 5663245"/>
                <a:gd name="connsiteY27" fmla="*/ 1155758 h 3379177"/>
                <a:gd name="connsiteX28" fmla="*/ 5653600 w 5663245"/>
                <a:gd name="connsiteY28" fmla="*/ 1213318 h 3379177"/>
                <a:gd name="connsiteX29" fmla="*/ 5586925 w 5663245"/>
                <a:gd name="connsiteY29" fmla="*/ 1384767 h 3379177"/>
                <a:gd name="connsiteX30" fmla="*/ 5510725 w 5663245"/>
                <a:gd name="connsiteY30" fmla="*/ 1499067 h 3379177"/>
                <a:gd name="connsiteX31" fmla="*/ 5458338 w 5663245"/>
                <a:gd name="connsiteY31" fmla="*/ 1622892 h 3379177"/>
                <a:gd name="connsiteX32" fmla="*/ 5405950 w 5663245"/>
                <a:gd name="connsiteY32" fmla="*/ 1899117 h 3379177"/>
                <a:gd name="connsiteX33" fmla="*/ 5265457 w 5663245"/>
                <a:gd name="connsiteY33" fmla="*/ 2265830 h 3379177"/>
                <a:gd name="connsiteX34" fmla="*/ 5053525 w 5663245"/>
                <a:gd name="connsiteY34" fmla="*/ 2575392 h 3379177"/>
                <a:gd name="connsiteX35" fmla="*/ 4708244 w 5663245"/>
                <a:gd name="connsiteY35" fmla="*/ 2920673 h 3379177"/>
                <a:gd name="connsiteX36" fmla="*/ 4339150 w 5663245"/>
                <a:gd name="connsiteY36" fmla="*/ 3130223 h 3379177"/>
                <a:gd name="connsiteX37" fmla="*/ 3929575 w 5663245"/>
                <a:gd name="connsiteY37" fmla="*/ 3280242 h 3379177"/>
                <a:gd name="connsiteX38" fmla="*/ 3467613 w 5663245"/>
                <a:gd name="connsiteY38" fmla="*/ 3365967 h 3379177"/>
                <a:gd name="connsiteX39" fmla="*/ 3096138 w 5663245"/>
                <a:gd name="connsiteY39" fmla="*/ 3373111 h 3379177"/>
                <a:gd name="connsiteX40" fmla="*/ 2505588 w 5663245"/>
                <a:gd name="connsiteY40" fmla="*/ 3308817 h 3379177"/>
                <a:gd name="connsiteX41" fmla="*/ 1891225 w 5663245"/>
                <a:gd name="connsiteY41" fmla="*/ 3175467 h 3379177"/>
                <a:gd name="connsiteX42" fmla="*/ 1348300 w 5663245"/>
                <a:gd name="connsiteY42" fmla="*/ 2932580 h 3379177"/>
                <a:gd name="connsiteX43" fmla="*/ 860144 w 5663245"/>
                <a:gd name="connsiteY43" fmla="*/ 2530149 h 3379177"/>
                <a:gd name="connsiteX44" fmla="*/ 512482 w 5663245"/>
                <a:gd name="connsiteY44" fmla="*/ 2101524 h 3379177"/>
                <a:gd name="connsiteX45" fmla="*/ 295788 w 5663245"/>
                <a:gd name="connsiteY45" fmla="*/ 1708617 h 3379177"/>
                <a:gd name="connsiteX46" fmla="*/ 119575 w 5663245"/>
                <a:gd name="connsiteY46" fmla="*/ 1156167 h 3379177"/>
                <a:gd name="connsiteX47" fmla="*/ 38613 w 5663245"/>
                <a:gd name="connsiteY47" fmla="*/ 713255 h 3379177"/>
                <a:gd name="connsiteX48" fmla="*/ 513 w 5663245"/>
                <a:gd name="connsiteY48" fmla="*/ 375117 h 3379177"/>
                <a:gd name="connsiteX49" fmla="*/ 11620 w 5663245"/>
                <a:gd name="connsiteY49" fmla="*/ 7158 h 3379177"/>
                <a:gd name="connsiteX50" fmla="*/ 12786 w 5663245"/>
                <a:gd name="connsiteY50" fmla="*/ 0 h 337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5663245" h="3379177">
                  <a:moveTo>
                    <a:pt x="12786" y="0"/>
                  </a:moveTo>
                  <a:lnTo>
                    <a:pt x="9174" y="43545"/>
                  </a:lnTo>
                  <a:cubicBezTo>
                    <a:pt x="4512" y="178788"/>
                    <a:pt x="18253" y="325847"/>
                    <a:pt x="49999" y="458790"/>
                  </a:cubicBezTo>
                  <a:cubicBezTo>
                    <a:pt x="92327" y="636048"/>
                    <a:pt x="169839" y="822917"/>
                    <a:pt x="273954" y="976747"/>
                  </a:cubicBezTo>
                  <a:cubicBezTo>
                    <a:pt x="378069" y="1130577"/>
                    <a:pt x="529511" y="1273052"/>
                    <a:pt x="674689" y="1381772"/>
                  </a:cubicBezTo>
                  <a:cubicBezTo>
                    <a:pt x="819867" y="1490492"/>
                    <a:pt x="1012512" y="1582532"/>
                    <a:pt x="1145021" y="1629069"/>
                  </a:cubicBezTo>
                  <a:cubicBezTo>
                    <a:pt x="1277530" y="1675606"/>
                    <a:pt x="1334759" y="1696296"/>
                    <a:pt x="1426881" y="1732431"/>
                  </a:cubicBezTo>
                  <a:cubicBezTo>
                    <a:pt x="1519003" y="1768566"/>
                    <a:pt x="1580169" y="1793134"/>
                    <a:pt x="1731091" y="1857785"/>
                  </a:cubicBezTo>
                  <a:cubicBezTo>
                    <a:pt x="1882013" y="1922436"/>
                    <a:pt x="2145546" y="2059344"/>
                    <a:pt x="2332415" y="2120337"/>
                  </a:cubicBezTo>
                  <a:cubicBezTo>
                    <a:pt x="2519284" y="2181330"/>
                    <a:pt x="2679418" y="2209450"/>
                    <a:pt x="2852306" y="2223745"/>
                  </a:cubicBezTo>
                  <a:cubicBezTo>
                    <a:pt x="3025194" y="2238040"/>
                    <a:pt x="3154847" y="2232396"/>
                    <a:pt x="3369745" y="2206108"/>
                  </a:cubicBezTo>
                  <a:cubicBezTo>
                    <a:pt x="3584643" y="2179820"/>
                    <a:pt x="3865560" y="2123751"/>
                    <a:pt x="4141694" y="2066016"/>
                  </a:cubicBezTo>
                  <a:cubicBezTo>
                    <a:pt x="4417829" y="2008281"/>
                    <a:pt x="4821419" y="1922752"/>
                    <a:pt x="5026552" y="1859696"/>
                  </a:cubicBezTo>
                  <a:cubicBezTo>
                    <a:pt x="5231685" y="1796640"/>
                    <a:pt x="5301177" y="1746763"/>
                    <a:pt x="5372493" y="1687680"/>
                  </a:cubicBezTo>
                  <a:cubicBezTo>
                    <a:pt x="5443809" y="1628597"/>
                    <a:pt x="5455240" y="1541807"/>
                    <a:pt x="5454446" y="1505196"/>
                  </a:cubicBezTo>
                  <a:cubicBezTo>
                    <a:pt x="5453652" y="1468585"/>
                    <a:pt x="5396719" y="1479773"/>
                    <a:pt x="5367731" y="1468016"/>
                  </a:cubicBezTo>
                  <a:cubicBezTo>
                    <a:pt x="5338744" y="1456259"/>
                    <a:pt x="5303520" y="1449323"/>
                    <a:pt x="5280521" y="1434654"/>
                  </a:cubicBezTo>
                  <a:cubicBezTo>
                    <a:pt x="5257522" y="1419986"/>
                    <a:pt x="5237283" y="1398352"/>
                    <a:pt x="5229738" y="1380005"/>
                  </a:cubicBezTo>
                  <a:cubicBezTo>
                    <a:pt x="5222193" y="1361658"/>
                    <a:pt x="5218981" y="1334894"/>
                    <a:pt x="5225728" y="1315050"/>
                  </a:cubicBezTo>
                  <a:cubicBezTo>
                    <a:pt x="5232475" y="1295206"/>
                    <a:pt x="5250760" y="1275473"/>
                    <a:pt x="5270219" y="1260942"/>
                  </a:cubicBezTo>
                  <a:cubicBezTo>
                    <a:pt x="5289678" y="1246411"/>
                    <a:pt x="5313508" y="1233022"/>
                    <a:pt x="5340099" y="1232625"/>
                  </a:cubicBezTo>
                  <a:cubicBezTo>
                    <a:pt x="5366690" y="1232228"/>
                    <a:pt x="5408957" y="1242359"/>
                    <a:pt x="5429763" y="1258560"/>
                  </a:cubicBezTo>
                  <a:cubicBezTo>
                    <a:pt x="5450570" y="1274761"/>
                    <a:pt x="5460891" y="1316921"/>
                    <a:pt x="5486369" y="1332214"/>
                  </a:cubicBezTo>
                  <a:cubicBezTo>
                    <a:pt x="5511847" y="1347508"/>
                    <a:pt x="5557457" y="1363901"/>
                    <a:pt x="5582633" y="1350321"/>
                  </a:cubicBezTo>
                  <a:cubicBezTo>
                    <a:pt x="5607809" y="1336741"/>
                    <a:pt x="5623448" y="1286232"/>
                    <a:pt x="5637425" y="1250733"/>
                  </a:cubicBezTo>
                  <a:cubicBezTo>
                    <a:pt x="5647908" y="1224109"/>
                    <a:pt x="5651028" y="1205267"/>
                    <a:pt x="5657926" y="1173783"/>
                  </a:cubicBezTo>
                  <a:lnTo>
                    <a:pt x="5663245" y="1151156"/>
                  </a:lnTo>
                  <a:lnTo>
                    <a:pt x="5662753" y="1155758"/>
                  </a:lnTo>
                  <a:cubicBezTo>
                    <a:pt x="5659752" y="1176706"/>
                    <a:pt x="5656378" y="1196451"/>
                    <a:pt x="5653600" y="1213318"/>
                  </a:cubicBezTo>
                  <a:cubicBezTo>
                    <a:pt x="5642487" y="1280787"/>
                    <a:pt x="5610737" y="1337142"/>
                    <a:pt x="5586925" y="1384767"/>
                  </a:cubicBezTo>
                  <a:cubicBezTo>
                    <a:pt x="5563113" y="1432392"/>
                    <a:pt x="5532156" y="1459380"/>
                    <a:pt x="5510725" y="1499067"/>
                  </a:cubicBezTo>
                  <a:cubicBezTo>
                    <a:pt x="5489294" y="1538754"/>
                    <a:pt x="5475800" y="1556217"/>
                    <a:pt x="5458338" y="1622892"/>
                  </a:cubicBezTo>
                  <a:cubicBezTo>
                    <a:pt x="5440876" y="1689567"/>
                    <a:pt x="5438097" y="1791961"/>
                    <a:pt x="5405950" y="1899117"/>
                  </a:cubicBezTo>
                  <a:cubicBezTo>
                    <a:pt x="5373803" y="2006273"/>
                    <a:pt x="5324194" y="2153118"/>
                    <a:pt x="5265457" y="2265830"/>
                  </a:cubicBezTo>
                  <a:cubicBezTo>
                    <a:pt x="5206720" y="2378542"/>
                    <a:pt x="5146394" y="2466252"/>
                    <a:pt x="5053525" y="2575392"/>
                  </a:cubicBezTo>
                  <a:cubicBezTo>
                    <a:pt x="4960656" y="2684532"/>
                    <a:pt x="4827306" y="2828201"/>
                    <a:pt x="4708244" y="2920673"/>
                  </a:cubicBezTo>
                  <a:cubicBezTo>
                    <a:pt x="4589182" y="3013145"/>
                    <a:pt x="4468928" y="3070295"/>
                    <a:pt x="4339150" y="3130223"/>
                  </a:cubicBezTo>
                  <a:cubicBezTo>
                    <a:pt x="4209372" y="3190151"/>
                    <a:pt x="4074831" y="3240951"/>
                    <a:pt x="3929575" y="3280242"/>
                  </a:cubicBezTo>
                  <a:cubicBezTo>
                    <a:pt x="3784319" y="3319533"/>
                    <a:pt x="3606519" y="3350489"/>
                    <a:pt x="3467613" y="3365967"/>
                  </a:cubicBezTo>
                  <a:cubicBezTo>
                    <a:pt x="3328707" y="3381445"/>
                    <a:pt x="3256475" y="3382636"/>
                    <a:pt x="3096138" y="3373111"/>
                  </a:cubicBezTo>
                  <a:cubicBezTo>
                    <a:pt x="2935801" y="3363586"/>
                    <a:pt x="2706407" y="3341758"/>
                    <a:pt x="2505588" y="3308817"/>
                  </a:cubicBezTo>
                  <a:cubicBezTo>
                    <a:pt x="2304769" y="3275876"/>
                    <a:pt x="2084106" y="3238173"/>
                    <a:pt x="1891225" y="3175467"/>
                  </a:cubicBezTo>
                  <a:cubicBezTo>
                    <a:pt x="1698344" y="3112761"/>
                    <a:pt x="1520147" y="3040133"/>
                    <a:pt x="1348300" y="2932580"/>
                  </a:cubicBezTo>
                  <a:cubicBezTo>
                    <a:pt x="1176453" y="2825027"/>
                    <a:pt x="999447" y="2668658"/>
                    <a:pt x="860144" y="2530149"/>
                  </a:cubicBezTo>
                  <a:cubicBezTo>
                    <a:pt x="720841" y="2391640"/>
                    <a:pt x="606541" y="2238446"/>
                    <a:pt x="512482" y="2101524"/>
                  </a:cubicBezTo>
                  <a:cubicBezTo>
                    <a:pt x="418423" y="1964602"/>
                    <a:pt x="361272" y="1866176"/>
                    <a:pt x="295788" y="1708617"/>
                  </a:cubicBezTo>
                  <a:cubicBezTo>
                    <a:pt x="230304" y="1551058"/>
                    <a:pt x="162437" y="1322061"/>
                    <a:pt x="119575" y="1156167"/>
                  </a:cubicBezTo>
                  <a:cubicBezTo>
                    <a:pt x="76713" y="990273"/>
                    <a:pt x="58457" y="843430"/>
                    <a:pt x="38613" y="713255"/>
                  </a:cubicBezTo>
                  <a:cubicBezTo>
                    <a:pt x="18769" y="583080"/>
                    <a:pt x="2497" y="503308"/>
                    <a:pt x="513" y="375117"/>
                  </a:cubicBezTo>
                  <a:cubicBezTo>
                    <a:pt x="-975" y="278974"/>
                    <a:pt x="216" y="102911"/>
                    <a:pt x="11620" y="7158"/>
                  </a:cubicBezTo>
                  <a:lnTo>
                    <a:pt x="12786" y="0"/>
                  </a:lnTo>
                  <a:close/>
                </a:path>
              </a:pathLst>
            </a:custGeom>
            <a:solidFill>
              <a:srgbClr val="8F5537">
                <a:alpha val="70000"/>
              </a:srgbClr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24" name="任意多边形 1323"/>
            <p:cNvSpPr/>
            <p:nvPr/>
          </p:nvSpPr>
          <p:spPr>
            <a:xfrm>
              <a:off x="8760067" y="4153146"/>
              <a:ext cx="398323" cy="342850"/>
            </a:xfrm>
            <a:custGeom>
              <a:avLst/>
              <a:gdLst>
                <a:gd name="connsiteX0" fmla="*/ 118058 w 398323"/>
                <a:gd name="connsiteY0" fmla="*/ 12 h 342850"/>
                <a:gd name="connsiteX1" fmla="*/ 207722 w 398323"/>
                <a:gd name="connsiteY1" fmla="*/ 25947 h 342850"/>
                <a:gd name="connsiteX2" fmla="*/ 264328 w 398323"/>
                <a:gd name="connsiteY2" fmla="*/ 99601 h 342850"/>
                <a:gd name="connsiteX3" fmla="*/ 360592 w 398323"/>
                <a:gd name="connsiteY3" fmla="*/ 117708 h 342850"/>
                <a:gd name="connsiteX4" fmla="*/ 377809 w 398323"/>
                <a:gd name="connsiteY4" fmla="*/ 101410 h 342850"/>
                <a:gd name="connsiteX5" fmla="*/ 388028 w 398323"/>
                <a:gd name="connsiteY5" fmla="*/ 83447 h 342850"/>
                <a:gd name="connsiteX6" fmla="*/ 398323 w 398323"/>
                <a:gd name="connsiteY6" fmla="*/ 83447 h 342850"/>
                <a:gd name="connsiteX7" fmla="*/ 364884 w 398323"/>
                <a:gd name="connsiteY7" fmla="*/ 152154 h 342850"/>
                <a:gd name="connsiteX8" fmla="*/ 288684 w 398323"/>
                <a:gd name="connsiteY8" fmla="*/ 266454 h 342850"/>
                <a:gd name="connsiteX9" fmla="*/ 261002 w 398323"/>
                <a:gd name="connsiteY9" fmla="*/ 318246 h 342850"/>
                <a:gd name="connsiteX10" fmla="*/ 251070 w 398323"/>
                <a:gd name="connsiteY10" fmla="*/ 342850 h 342850"/>
                <a:gd name="connsiteX11" fmla="*/ 221528 w 398323"/>
                <a:gd name="connsiteY11" fmla="*/ 342850 h 342850"/>
                <a:gd name="connsiteX12" fmla="*/ 229964 w 398323"/>
                <a:gd name="connsiteY12" fmla="*/ 308233 h 342850"/>
                <a:gd name="connsiteX13" fmla="*/ 232405 w 398323"/>
                <a:gd name="connsiteY13" fmla="*/ 272583 h 342850"/>
                <a:gd name="connsiteX14" fmla="*/ 145690 w 398323"/>
                <a:gd name="connsiteY14" fmla="*/ 235403 h 342850"/>
                <a:gd name="connsiteX15" fmla="*/ 58480 w 398323"/>
                <a:gd name="connsiteY15" fmla="*/ 202041 h 342850"/>
                <a:gd name="connsiteX16" fmla="*/ 7697 w 398323"/>
                <a:gd name="connsiteY16" fmla="*/ 147392 h 342850"/>
                <a:gd name="connsiteX17" fmla="*/ 3687 w 398323"/>
                <a:gd name="connsiteY17" fmla="*/ 82437 h 342850"/>
                <a:gd name="connsiteX18" fmla="*/ 48178 w 398323"/>
                <a:gd name="connsiteY18" fmla="*/ 28329 h 342850"/>
                <a:gd name="connsiteX19" fmla="*/ 118058 w 398323"/>
                <a:gd name="connsiteY19" fmla="*/ 12 h 342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98323" h="342850">
                  <a:moveTo>
                    <a:pt x="118058" y="12"/>
                  </a:moveTo>
                  <a:cubicBezTo>
                    <a:pt x="144649" y="-385"/>
                    <a:pt x="186916" y="9746"/>
                    <a:pt x="207722" y="25947"/>
                  </a:cubicBezTo>
                  <a:cubicBezTo>
                    <a:pt x="228529" y="42148"/>
                    <a:pt x="238850" y="84308"/>
                    <a:pt x="264328" y="99601"/>
                  </a:cubicBezTo>
                  <a:cubicBezTo>
                    <a:pt x="289806" y="114895"/>
                    <a:pt x="335416" y="131288"/>
                    <a:pt x="360592" y="117708"/>
                  </a:cubicBezTo>
                  <a:cubicBezTo>
                    <a:pt x="366886" y="114313"/>
                    <a:pt x="372584" y="108610"/>
                    <a:pt x="377809" y="101410"/>
                  </a:cubicBezTo>
                  <a:lnTo>
                    <a:pt x="388028" y="83447"/>
                  </a:lnTo>
                  <a:lnTo>
                    <a:pt x="398323" y="83447"/>
                  </a:lnTo>
                  <a:lnTo>
                    <a:pt x="364884" y="152154"/>
                  </a:lnTo>
                  <a:cubicBezTo>
                    <a:pt x="341072" y="199779"/>
                    <a:pt x="310115" y="226767"/>
                    <a:pt x="288684" y="266454"/>
                  </a:cubicBezTo>
                  <a:cubicBezTo>
                    <a:pt x="277969" y="286298"/>
                    <a:pt x="269237" y="300585"/>
                    <a:pt x="261002" y="318246"/>
                  </a:cubicBezTo>
                  <a:lnTo>
                    <a:pt x="251070" y="342850"/>
                  </a:lnTo>
                  <a:lnTo>
                    <a:pt x="221528" y="342850"/>
                  </a:lnTo>
                  <a:lnTo>
                    <a:pt x="229964" y="308233"/>
                  </a:lnTo>
                  <a:cubicBezTo>
                    <a:pt x="232038" y="294025"/>
                    <a:pt x="232603" y="281736"/>
                    <a:pt x="232405" y="272583"/>
                  </a:cubicBezTo>
                  <a:cubicBezTo>
                    <a:pt x="231611" y="235972"/>
                    <a:pt x="174678" y="247160"/>
                    <a:pt x="145690" y="235403"/>
                  </a:cubicBezTo>
                  <a:cubicBezTo>
                    <a:pt x="116703" y="223646"/>
                    <a:pt x="81479" y="216710"/>
                    <a:pt x="58480" y="202041"/>
                  </a:cubicBezTo>
                  <a:cubicBezTo>
                    <a:pt x="35481" y="187373"/>
                    <a:pt x="15242" y="165739"/>
                    <a:pt x="7697" y="147392"/>
                  </a:cubicBezTo>
                  <a:cubicBezTo>
                    <a:pt x="152" y="129045"/>
                    <a:pt x="-3060" y="102281"/>
                    <a:pt x="3687" y="82437"/>
                  </a:cubicBezTo>
                  <a:cubicBezTo>
                    <a:pt x="10434" y="62593"/>
                    <a:pt x="28719" y="42860"/>
                    <a:pt x="48178" y="28329"/>
                  </a:cubicBezTo>
                  <a:cubicBezTo>
                    <a:pt x="67637" y="13798"/>
                    <a:pt x="91467" y="409"/>
                    <a:pt x="118058" y="12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BD7147"/>
                </a:gs>
                <a:gs pos="50000">
                  <a:srgbClr val="8F5537">
                    <a:shade val="67500"/>
                    <a:satMod val="115000"/>
                  </a:srgbClr>
                </a:gs>
                <a:gs pos="100000">
                  <a:srgbClr val="5A3019"/>
                </a:gs>
              </a:gsLst>
              <a:path path="circle">
                <a:fillToRect l="50000" t="50000" r="50000" b="50000"/>
              </a:path>
              <a:tileRect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25" name="任意多边形 1324"/>
            <p:cNvSpPr/>
            <p:nvPr/>
          </p:nvSpPr>
          <p:spPr>
            <a:xfrm>
              <a:off x="3544688" y="2895601"/>
              <a:ext cx="5665988" cy="2255044"/>
            </a:xfrm>
            <a:custGeom>
              <a:avLst/>
              <a:gdLst>
                <a:gd name="connsiteX0" fmla="*/ 3207 w 5656295"/>
                <a:gd name="connsiteY0" fmla="*/ 0 h 2276475"/>
                <a:gd name="connsiteX1" fmla="*/ 3207 w 5656295"/>
                <a:gd name="connsiteY1" fmla="*/ 190500 h 2276475"/>
                <a:gd name="connsiteX2" fmla="*/ 36545 w 5656295"/>
                <a:gd name="connsiteY2" fmla="*/ 457200 h 2276475"/>
                <a:gd name="connsiteX3" fmla="*/ 136557 w 5656295"/>
                <a:gd name="connsiteY3" fmla="*/ 790575 h 2276475"/>
                <a:gd name="connsiteX4" fmla="*/ 293720 w 5656295"/>
                <a:gd name="connsiteY4" fmla="*/ 1057275 h 2276475"/>
                <a:gd name="connsiteX5" fmla="*/ 450882 w 5656295"/>
                <a:gd name="connsiteY5" fmla="*/ 1233488 h 2276475"/>
                <a:gd name="connsiteX6" fmla="*/ 631857 w 5656295"/>
                <a:gd name="connsiteY6" fmla="*/ 1390650 h 2276475"/>
                <a:gd name="connsiteX7" fmla="*/ 850932 w 5656295"/>
                <a:gd name="connsiteY7" fmla="*/ 1538288 h 2276475"/>
                <a:gd name="connsiteX8" fmla="*/ 1136682 w 5656295"/>
                <a:gd name="connsiteY8" fmla="*/ 1671638 h 2276475"/>
                <a:gd name="connsiteX9" fmla="*/ 1422432 w 5656295"/>
                <a:gd name="connsiteY9" fmla="*/ 1771650 h 2276475"/>
                <a:gd name="connsiteX10" fmla="*/ 1717707 w 5656295"/>
                <a:gd name="connsiteY10" fmla="*/ 1890713 h 2276475"/>
                <a:gd name="connsiteX11" fmla="*/ 2022507 w 5656295"/>
                <a:gd name="connsiteY11" fmla="*/ 2038350 h 2276475"/>
                <a:gd name="connsiteX12" fmla="*/ 2322545 w 5656295"/>
                <a:gd name="connsiteY12" fmla="*/ 2157413 h 2276475"/>
                <a:gd name="connsiteX13" fmla="*/ 2632107 w 5656295"/>
                <a:gd name="connsiteY13" fmla="*/ 2233613 h 2276475"/>
                <a:gd name="connsiteX14" fmla="*/ 3041682 w 5656295"/>
                <a:gd name="connsiteY14" fmla="*/ 2276475 h 2276475"/>
                <a:gd name="connsiteX15" fmla="*/ 3446495 w 5656295"/>
                <a:gd name="connsiteY15" fmla="*/ 2233613 h 2276475"/>
                <a:gd name="connsiteX16" fmla="*/ 4132295 w 5656295"/>
                <a:gd name="connsiteY16" fmla="*/ 2105025 h 2276475"/>
                <a:gd name="connsiteX17" fmla="*/ 4679982 w 5656295"/>
                <a:gd name="connsiteY17" fmla="*/ 1981200 h 2276475"/>
                <a:gd name="connsiteX18" fmla="*/ 5146707 w 5656295"/>
                <a:gd name="connsiteY18" fmla="*/ 1852613 h 2276475"/>
                <a:gd name="connsiteX19" fmla="*/ 5365782 w 5656295"/>
                <a:gd name="connsiteY19" fmla="*/ 1714500 h 2276475"/>
                <a:gd name="connsiteX20" fmla="*/ 5437220 w 5656295"/>
                <a:gd name="connsiteY20" fmla="*/ 1609725 h 2276475"/>
                <a:gd name="connsiteX21" fmla="*/ 5427695 w 5656295"/>
                <a:gd name="connsiteY21" fmla="*/ 1519238 h 2276475"/>
                <a:gd name="connsiteX22" fmla="*/ 5327682 w 5656295"/>
                <a:gd name="connsiteY22" fmla="*/ 1490663 h 2276475"/>
                <a:gd name="connsiteX23" fmla="*/ 5222907 w 5656295"/>
                <a:gd name="connsiteY23" fmla="*/ 1423988 h 2276475"/>
                <a:gd name="connsiteX24" fmla="*/ 5237195 w 5656295"/>
                <a:gd name="connsiteY24" fmla="*/ 1319213 h 2276475"/>
                <a:gd name="connsiteX25" fmla="*/ 5337207 w 5656295"/>
                <a:gd name="connsiteY25" fmla="*/ 1271588 h 2276475"/>
                <a:gd name="connsiteX26" fmla="*/ 5441982 w 5656295"/>
                <a:gd name="connsiteY26" fmla="*/ 1314450 h 2276475"/>
                <a:gd name="connsiteX27" fmla="*/ 5484845 w 5656295"/>
                <a:gd name="connsiteY27" fmla="*/ 1385888 h 2276475"/>
                <a:gd name="connsiteX28" fmla="*/ 5584857 w 5656295"/>
                <a:gd name="connsiteY28" fmla="*/ 1385888 h 2276475"/>
                <a:gd name="connsiteX29" fmla="*/ 5622957 w 5656295"/>
                <a:gd name="connsiteY29" fmla="*/ 1319213 h 2276475"/>
                <a:gd name="connsiteX30" fmla="*/ 5646770 w 5656295"/>
                <a:gd name="connsiteY30" fmla="*/ 1233488 h 2276475"/>
                <a:gd name="connsiteX31" fmla="*/ 5656295 w 5656295"/>
                <a:gd name="connsiteY31" fmla="*/ 1152525 h 2276475"/>
                <a:gd name="connsiteX0" fmla="*/ 3042 w 5656130"/>
                <a:gd name="connsiteY0" fmla="*/ 0 h 2276475"/>
                <a:gd name="connsiteX1" fmla="*/ 3042 w 5656130"/>
                <a:gd name="connsiteY1" fmla="*/ 190500 h 2276475"/>
                <a:gd name="connsiteX2" fmla="*/ 33999 w 5656130"/>
                <a:gd name="connsiteY2" fmla="*/ 459582 h 2276475"/>
                <a:gd name="connsiteX3" fmla="*/ 136392 w 5656130"/>
                <a:gd name="connsiteY3" fmla="*/ 790575 h 2276475"/>
                <a:gd name="connsiteX4" fmla="*/ 293555 w 5656130"/>
                <a:gd name="connsiteY4" fmla="*/ 1057275 h 2276475"/>
                <a:gd name="connsiteX5" fmla="*/ 450717 w 5656130"/>
                <a:gd name="connsiteY5" fmla="*/ 1233488 h 2276475"/>
                <a:gd name="connsiteX6" fmla="*/ 631692 w 5656130"/>
                <a:gd name="connsiteY6" fmla="*/ 1390650 h 2276475"/>
                <a:gd name="connsiteX7" fmla="*/ 850767 w 5656130"/>
                <a:gd name="connsiteY7" fmla="*/ 1538288 h 2276475"/>
                <a:gd name="connsiteX8" fmla="*/ 1136517 w 5656130"/>
                <a:gd name="connsiteY8" fmla="*/ 1671638 h 2276475"/>
                <a:gd name="connsiteX9" fmla="*/ 1422267 w 5656130"/>
                <a:gd name="connsiteY9" fmla="*/ 1771650 h 2276475"/>
                <a:gd name="connsiteX10" fmla="*/ 1717542 w 5656130"/>
                <a:gd name="connsiteY10" fmla="*/ 1890713 h 2276475"/>
                <a:gd name="connsiteX11" fmla="*/ 2022342 w 5656130"/>
                <a:gd name="connsiteY11" fmla="*/ 2038350 h 2276475"/>
                <a:gd name="connsiteX12" fmla="*/ 2322380 w 5656130"/>
                <a:gd name="connsiteY12" fmla="*/ 2157413 h 2276475"/>
                <a:gd name="connsiteX13" fmla="*/ 2631942 w 5656130"/>
                <a:gd name="connsiteY13" fmla="*/ 2233613 h 2276475"/>
                <a:gd name="connsiteX14" fmla="*/ 3041517 w 5656130"/>
                <a:gd name="connsiteY14" fmla="*/ 2276475 h 2276475"/>
                <a:gd name="connsiteX15" fmla="*/ 3446330 w 5656130"/>
                <a:gd name="connsiteY15" fmla="*/ 2233613 h 2276475"/>
                <a:gd name="connsiteX16" fmla="*/ 4132130 w 5656130"/>
                <a:gd name="connsiteY16" fmla="*/ 2105025 h 2276475"/>
                <a:gd name="connsiteX17" fmla="*/ 4679817 w 5656130"/>
                <a:gd name="connsiteY17" fmla="*/ 1981200 h 2276475"/>
                <a:gd name="connsiteX18" fmla="*/ 5146542 w 5656130"/>
                <a:gd name="connsiteY18" fmla="*/ 1852613 h 2276475"/>
                <a:gd name="connsiteX19" fmla="*/ 5365617 w 5656130"/>
                <a:gd name="connsiteY19" fmla="*/ 1714500 h 2276475"/>
                <a:gd name="connsiteX20" fmla="*/ 5437055 w 5656130"/>
                <a:gd name="connsiteY20" fmla="*/ 1609725 h 2276475"/>
                <a:gd name="connsiteX21" fmla="*/ 5427530 w 5656130"/>
                <a:gd name="connsiteY21" fmla="*/ 1519238 h 2276475"/>
                <a:gd name="connsiteX22" fmla="*/ 5327517 w 5656130"/>
                <a:gd name="connsiteY22" fmla="*/ 1490663 h 2276475"/>
                <a:gd name="connsiteX23" fmla="*/ 5222742 w 5656130"/>
                <a:gd name="connsiteY23" fmla="*/ 1423988 h 2276475"/>
                <a:gd name="connsiteX24" fmla="*/ 5237030 w 5656130"/>
                <a:gd name="connsiteY24" fmla="*/ 1319213 h 2276475"/>
                <a:gd name="connsiteX25" fmla="*/ 5337042 w 5656130"/>
                <a:gd name="connsiteY25" fmla="*/ 1271588 h 2276475"/>
                <a:gd name="connsiteX26" fmla="*/ 5441817 w 5656130"/>
                <a:gd name="connsiteY26" fmla="*/ 1314450 h 2276475"/>
                <a:gd name="connsiteX27" fmla="*/ 5484680 w 5656130"/>
                <a:gd name="connsiteY27" fmla="*/ 1385888 h 2276475"/>
                <a:gd name="connsiteX28" fmla="*/ 5584692 w 5656130"/>
                <a:gd name="connsiteY28" fmla="*/ 1385888 h 2276475"/>
                <a:gd name="connsiteX29" fmla="*/ 5622792 w 5656130"/>
                <a:gd name="connsiteY29" fmla="*/ 1319213 h 2276475"/>
                <a:gd name="connsiteX30" fmla="*/ 5646605 w 5656130"/>
                <a:gd name="connsiteY30" fmla="*/ 1233488 h 2276475"/>
                <a:gd name="connsiteX31" fmla="*/ 5656130 w 5656130"/>
                <a:gd name="connsiteY31" fmla="*/ 1152525 h 2276475"/>
                <a:gd name="connsiteX0" fmla="*/ 3042 w 5656130"/>
                <a:gd name="connsiteY0" fmla="*/ 0 h 2276475"/>
                <a:gd name="connsiteX1" fmla="*/ 3042 w 5656130"/>
                <a:gd name="connsiteY1" fmla="*/ 190500 h 2276475"/>
                <a:gd name="connsiteX2" fmla="*/ 33999 w 5656130"/>
                <a:gd name="connsiteY2" fmla="*/ 459582 h 2276475"/>
                <a:gd name="connsiteX3" fmla="*/ 136392 w 5656130"/>
                <a:gd name="connsiteY3" fmla="*/ 790575 h 2276475"/>
                <a:gd name="connsiteX4" fmla="*/ 293555 w 5656130"/>
                <a:gd name="connsiteY4" fmla="*/ 1057275 h 2276475"/>
                <a:gd name="connsiteX5" fmla="*/ 450717 w 5656130"/>
                <a:gd name="connsiteY5" fmla="*/ 1233488 h 2276475"/>
                <a:gd name="connsiteX6" fmla="*/ 631692 w 5656130"/>
                <a:gd name="connsiteY6" fmla="*/ 1390650 h 2276475"/>
                <a:gd name="connsiteX7" fmla="*/ 850767 w 5656130"/>
                <a:gd name="connsiteY7" fmla="*/ 1538288 h 2276475"/>
                <a:gd name="connsiteX8" fmla="*/ 1169855 w 5656130"/>
                <a:gd name="connsiteY8" fmla="*/ 1674019 h 2276475"/>
                <a:gd name="connsiteX9" fmla="*/ 1422267 w 5656130"/>
                <a:gd name="connsiteY9" fmla="*/ 1771650 h 2276475"/>
                <a:gd name="connsiteX10" fmla="*/ 1717542 w 5656130"/>
                <a:gd name="connsiteY10" fmla="*/ 1890713 h 2276475"/>
                <a:gd name="connsiteX11" fmla="*/ 2022342 w 5656130"/>
                <a:gd name="connsiteY11" fmla="*/ 2038350 h 2276475"/>
                <a:gd name="connsiteX12" fmla="*/ 2322380 w 5656130"/>
                <a:gd name="connsiteY12" fmla="*/ 2157413 h 2276475"/>
                <a:gd name="connsiteX13" fmla="*/ 2631942 w 5656130"/>
                <a:gd name="connsiteY13" fmla="*/ 2233613 h 2276475"/>
                <a:gd name="connsiteX14" fmla="*/ 3041517 w 5656130"/>
                <a:gd name="connsiteY14" fmla="*/ 2276475 h 2276475"/>
                <a:gd name="connsiteX15" fmla="*/ 3446330 w 5656130"/>
                <a:gd name="connsiteY15" fmla="*/ 2233613 h 2276475"/>
                <a:gd name="connsiteX16" fmla="*/ 4132130 w 5656130"/>
                <a:gd name="connsiteY16" fmla="*/ 2105025 h 2276475"/>
                <a:gd name="connsiteX17" fmla="*/ 4679817 w 5656130"/>
                <a:gd name="connsiteY17" fmla="*/ 1981200 h 2276475"/>
                <a:gd name="connsiteX18" fmla="*/ 5146542 w 5656130"/>
                <a:gd name="connsiteY18" fmla="*/ 1852613 h 2276475"/>
                <a:gd name="connsiteX19" fmla="*/ 5365617 w 5656130"/>
                <a:gd name="connsiteY19" fmla="*/ 1714500 h 2276475"/>
                <a:gd name="connsiteX20" fmla="*/ 5437055 w 5656130"/>
                <a:gd name="connsiteY20" fmla="*/ 1609725 h 2276475"/>
                <a:gd name="connsiteX21" fmla="*/ 5427530 w 5656130"/>
                <a:gd name="connsiteY21" fmla="*/ 1519238 h 2276475"/>
                <a:gd name="connsiteX22" fmla="*/ 5327517 w 5656130"/>
                <a:gd name="connsiteY22" fmla="*/ 1490663 h 2276475"/>
                <a:gd name="connsiteX23" fmla="*/ 5222742 w 5656130"/>
                <a:gd name="connsiteY23" fmla="*/ 1423988 h 2276475"/>
                <a:gd name="connsiteX24" fmla="*/ 5237030 w 5656130"/>
                <a:gd name="connsiteY24" fmla="*/ 1319213 h 2276475"/>
                <a:gd name="connsiteX25" fmla="*/ 5337042 w 5656130"/>
                <a:gd name="connsiteY25" fmla="*/ 1271588 h 2276475"/>
                <a:gd name="connsiteX26" fmla="*/ 5441817 w 5656130"/>
                <a:gd name="connsiteY26" fmla="*/ 1314450 h 2276475"/>
                <a:gd name="connsiteX27" fmla="*/ 5484680 w 5656130"/>
                <a:gd name="connsiteY27" fmla="*/ 1385888 h 2276475"/>
                <a:gd name="connsiteX28" fmla="*/ 5584692 w 5656130"/>
                <a:gd name="connsiteY28" fmla="*/ 1385888 h 2276475"/>
                <a:gd name="connsiteX29" fmla="*/ 5622792 w 5656130"/>
                <a:gd name="connsiteY29" fmla="*/ 1319213 h 2276475"/>
                <a:gd name="connsiteX30" fmla="*/ 5646605 w 5656130"/>
                <a:gd name="connsiteY30" fmla="*/ 1233488 h 2276475"/>
                <a:gd name="connsiteX31" fmla="*/ 5656130 w 5656130"/>
                <a:gd name="connsiteY31" fmla="*/ 1152525 h 2276475"/>
                <a:gd name="connsiteX0" fmla="*/ 3042 w 5656130"/>
                <a:gd name="connsiteY0" fmla="*/ 0 h 2264569"/>
                <a:gd name="connsiteX1" fmla="*/ 3042 w 5656130"/>
                <a:gd name="connsiteY1" fmla="*/ 190500 h 2264569"/>
                <a:gd name="connsiteX2" fmla="*/ 33999 w 5656130"/>
                <a:gd name="connsiteY2" fmla="*/ 459582 h 2264569"/>
                <a:gd name="connsiteX3" fmla="*/ 136392 w 5656130"/>
                <a:gd name="connsiteY3" fmla="*/ 790575 h 2264569"/>
                <a:gd name="connsiteX4" fmla="*/ 293555 w 5656130"/>
                <a:gd name="connsiteY4" fmla="*/ 1057275 h 2264569"/>
                <a:gd name="connsiteX5" fmla="*/ 450717 w 5656130"/>
                <a:gd name="connsiteY5" fmla="*/ 1233488 h 2264569"/>
                <a:gd name="connsiteX6" fmla="*/ 631692 w 5656130"/>
                <a:gd name="connsiteY6" fmla="*/ 1390650 h 2264569"/>
                <a:gd name="connsiteX7" fmla="*/ 850767 w 5656130"/>
                <a:gd name="connsiteY7" fmla="*/ 1538288 h 2264569"/>
                <a:gd name="connsiteX8" fmla="*/ 1169855 w 5656130"/>
                <a:gd name="connsiteY8" fmla="*/ 1674019 h 2264569"/>
                <a:gd name="connsiteX9" fmla="*/ 1422267 w 5656130"/>
                <a:gd name="connsiteY9" fmla="*/ 1771650 h 2264569"/>
                <a:gd name="connsiteX10" fmla="*/ 1717542 w 5656130"/>
                <a:gd name="connsiteY10" fmla="*/ 1890713 h 2264569"/>
                <a:gd name="connsiteX11" fmla="*/ 2022342 w 5656130"/>
                <a:gd name="connsiteY11" fmla="*/ 2038350 h 2264569"/>
                <a:gd name="connsiteX12" fmla="*/ 2322380 w 5656130"/>
                <a:gd name="connsiteY12" fmla="*/ 2157413 h 2264569"/>
                <a:gd name="connsiteX13" fmla="*/ 2631942 w 5656130"/>
                <a:gd name="connsiteY13" fmla="*/ 2233613 h 2264569"/>
                <a:gd name="connsiteX14" fmla="*/ 3043899 w 5656130"/>
                <a:gd name="connsiteY14" fmla="*/ 2264569 h 2264569"/>
                <a:gd name="connsiteX15" fmla="*/ 3446330 w 5656130"/>
                <a:gd name="connsiteY15" fmla="*/ 2233613 h 2264569"/>
                <a:gd name="connsiteX16" fmla="*/ 4132130 w 5656130"/>
                <a:gd name="connsiteY16" fmla="*/ 2105025 h 2264569"/>
                <a:gd name="connsiteX17" fmla="*/ 4679817 w 5656130"/>
                <a:gd name="connsiteY17" fmla="*/ 1981200 h 2264569"/>
                <a:gd name="connsiteX18" fmla="*/ 5146542 w 5656130"/>
                <a:gd name="connsiteY18" fmla="*/ 1852613 h 2264569"/>
                <a:gd name="connsiteX19" fmla="*/ 5365617 w 5656130"/>
                <a:gd name="connsiteY19" fmla="*/ 1714500 h 2264569"/>
                <a:gd name="connsiteX20" fmla="*/ 5437055 w 5656130"/>
                <a:gd name="connsiteY20" fmla="*/ 1609725 h 2264569"/>
                <a:gd name="connsiteX21" fmla="*/ 5427530 w 5656130"/>
                <a:gd name="connsiteY21" fmla="*/ 1519238 h 2264569"/>
                <a:gd name="connsiteX22" fmla="*/ 5327517 w 5656130"/>
                <a:gd name="connsiteY22" fmla="*/ 1490663 h 2264569"/>
                <a:gd name="connsiteX23" fmla="*/ 5222742 w 5656130"/>
                <a:gd name="connsiteY23" fmla="*/ 1423988 h 2264569"/>
                <a:gd name="connsiteX24" fmla="*/ 5237030 w 5656130"/>
                <a:gd name="connsiteY24" fmla="*/ 1319213 h 2264569"/>
                <a:gd name="connsiteX25" fmla="*/ 5337042 w 5656130"/>
                <a:gd name="connsiteY25" fmla="*/ 1271588 h 2264569"/>
                <a:gd name="connsiteX26" fmla="*/ 5441817 w 5656130"/>
                <a:gd name="connsiteY26" fmla="*/ 1314450 h 2264569"/>
                <a:gd name="connsiteX27" fmla="*/ 5484680 w 5656130"/>
                <a:gd name="connsiteY27" fmla="*/ 1385888 h 2264569"/>
                <a:gd name="connsiteX28" fmla="*/ 5584692 w 5656130"/>
                <a:gd name="connsiteY28" fmla="*/ 1385888 h 2264569"/>
                <a:gd name="connsiteX29" fmla="*/ 5622792 w 5656130"/>
                <a:gd name="connsiteY29" fmla="*/ 1319213 h 2264569"/>
                <a:gd name="connsiteX30" fmla="*/ 5646605 w 5656130"/>
                <a:gd name="connsiteY30" fmla="*/ 1233488 h 2264569"/>
                <a:gd name="connsiteX31" fmla="*/ 5656130 w 5656130"/>
                <a:gd name="connsiteY31" fmla="*/ 1152525 h 2264569"/>
                <a:gd name="connsiteX0" fmla="*/ 3042 w 5656130"/>
                <a:gd name="connsiteY0" fmla="*/ 0 h 2264569"/>
                <a:gd name="connsiteX1" fmla="*/ 3042 w 5656130"/>
                <a:gd name="connsiteY1" fmla="*/ 190500 h 2264569"/>
                <a:gd name="connsiteX2" fmla="*/ 33999 w 5656130"/>
                <a:gd name="connsiteY2" fmla="*/ 459582 h 2264569"/>
                <a:gd name="connsiteX3" fmla="*/ 136392 w 5656130"/>
                <a:gd name="connsiteY3" fmla="*/ 790575 h 2264569"/>
                <a:gd name="connsiteX4" fmla="*/ 293555 w 5656130"/>
                <a:gd name="connsiteY4" fmla="*/ 1057275 h 2264569"/>
                <a:gd name="connsiteX5" fmla="*/ 450717 w 5656130"/>
                <a:gd name="connsiteY5" fmla="*/ 1233488 h 2264569"/>
                <a:gd name="connsiteX6" fmla="*/ 631692 w 5656130"/>
                <a:gd name="connsiteY6" fmla="*/ 1390650 h 2264569"/>
                <a:gd name="connsiteX7" fmla="*/ 850767 w 5656130"/>
                <a:gd name="connsiteY7" fmla="*/ 1538288 h 2264569"/>
                <a:gd name="connsiteX8" fmla="*/ 1169855 w 5656130"/>
                <a:gd name="connsiteY8" fmla="*/ 1674019 h 2264569"/>
                <a:gd name="connsiteX9" fmla="*/ 1422267 w 5656130"/>
                <a:gd name="connsiteY9" fmla="*/ 1771650 h 2264569"/>
                <a:gd name="connsiteX10" fmla="*/ 1717542 w 5656130"/>
                <a:gd name="connsiteY10" fmla="*/ 1890713 h 2264569"/>
                <a:gd name="connsiteX11" fmla="*/ 2022342 w 5656130"/>
                <a:gd name="connsiteY11" fmla="*/ 2038350 h 2264569"/>
                <a:gd name="connsiteX12" fmla="*/ 2322380 w 5656130"/>
                <a:gd name="connsiteY12" fmla="*/ 2157413 h 2264569"/>
                <a:gd name="connsiteX13" fmla="*/ 2631942 w 5656130"/>
                <a:gd name="connsiteY13" fmla="*/ 2233613 h 2264569"/>
                <a:gd name="connsiteX14" fmla="*/ 3043899 w 5656130"/>
                <a:gd name="connsiteY14" fmla="*/ 2264569 h 2264569"/>
                <a:gd name="connsiteX15" fmla="*/ 3446330 w 5656130"/>
                <a:gd name="connsiteY15" fmla="*/ 2233613 h 2264569"/>
                <a:gd name="connsiteX16" fmla="*/ 4132130 w 5656130"/>
                <a:gd name="connsiteY16" fmla="*/ 2105025 h 2264569"/>
                <a:gd name="connsiteX17" fmla="*/ 4679817 w 5656130"/>
                <a:gd name="connsiteY17" fmla="*/ 1981200 h 2264569"/>
                <a:gd name="connsiteX18" fmla="*/ 5146542 w 5656130"/>
                <a:gd name="connsiteY18" fmla="*/ 1852613 h 2264569"/>
                <a:gd name="connsiteX19" fmla="*/ 5365617 w 5656130"/>
                <a:gd name="connsiteY19" fmla="*/ 1714500 h 2264569"/>
                <a:gd name="connsiteX20" fmla="*/ 5437055 w 5656130"/>
                <a:gd name="connsiteY20" fmla="*/ 1609725 h 2264569"/>
                <a:gd name="connsiteX21" fmla="*/ 5427530 w 5656130"/>
                <a:gd name="connsiteY21" fmla="*/ 1519238 h 2264569"/>
                <a:gd name="connsiteX22" fmla="*/ 5327517 w 5656130"/>
                <a:gd name="connsiteY22" fmla="*/ 1490663 h 2264569"/>
                <a:gd name="connsiteX23" fmla="*/ 5222742 w 5656130"/>
                <a:gd name="connsiteY23" fmla="*/ 1423988 h 2264569"/>
                <a:gd name="connsiteX24" fmla="*/ 5237030 w 5656130"/>
                <a:gd name="connsiteY24" fmla="*/ 1319213 h 2264569"/>
                <a:gd name="connsiteX25" fmla="*/ 5337042 w 5656130"/>
                <a:gd name="connsiteY25" fmla="*/ 1271588 h 2264569"/>
                <a:gd name="connsiteX26" fmla="*/ 5434673 w 5656130"/>
                <a:gd name="connsiteY26" fmla="*/ 1314450 h 2264569"/>
                <a:gd name="connsiteX27" fmla="*/ 5484680 w 5656130"/>
                <a:gd name="connsiteY27" fmla="*/ 1385888 h 2264569"/>
                <a:gd name="connsiteX28" fmla="*/ 5584692 w 5656130"/>
                <a:gd name="connsiteY28" fmla="*/ 1385888 h 2264569"/>
                <a:gd name="connsiteX29" fmla="*/ 5622792 w 5656130"/>
                <a:gd name="connsiteY29" fmla="*/ 1319213 h 2264569"/>
                <a:gd name="connsiteX30" fmla="*/ 5646605 w 5656130"/>
                <a:gd name="connsiteY30" fmla="*/ 1233488 h 2264569"/>
                <a:gd name="connsiteX31" fmla="*/ 5656130 w 5656130"/>
                <a:gd name="connsiteY31" fmla="*/ 1152525 h 2264569"/>
                <a:gd name="connsiteX0" fmla="*/ 3042 w 5656130"/>
                <a:gd name="connsiteY0" fmla="*/ 0 h 2264569"/>
                <a:gd name="connsiteX1" fmla="*/ 3042 w 5656130"/>
                <a:gd name="connsiteY1" fmla="*/ 190500 h 2264569"/>
                <a:gd name="connsiteX2" fmla="*/ 33999 w 5656130"/>
                <a:gd name="connsiteY2" fmla="*/ 459582 h 2264569"/>
                <a:gd name="connsiteX3" fmla="*/ 136392 w 5656130"/>
                <a:gd name="connsiteY3" fmla="*/ 790575 h 2264569"/>
                <a:gd name="connsiteX4" fmla="*/ 293555 w 5656130"/>
                <a:gd name="connsiteY4" fmla="*/ 1057275 h 2264569"/>
                <a:gd name="connsiteX5" fmla="*/ 450717 w 5656130"/>
                <a:gd name="connsiteY5" fmla="*/ 1233488 h 2264569"/>
                <a:gd name="connsiteX6" fmla="*/ 631692 w 5656130"/>
                <a:gd name="connsiteY6" fmla="*/ 1390650 h 2264569"/>
                <a:gd name="connsiteX7" fmla="*/ 850767 w 5656130"/>
                <a:gd name="connsiteY7" fmla="*/ 1538288 h 2264569"/>
                <a:gd name="connsiteX8" fmla="*/ 1169855 w 5656130"/>
                <a:gd name="connsiteY8" fmla="*/ 1674019 h 2264569"/>
                <a:gd name="connsiteX9" fmla="*/ 1422267 w 5656130"/>
                <a:gd name="connsiteY9" fmla="*/ 1771650 h 2264569"/>
                <a:gd name="connsiteX10" fmla="*/ 1717542 w 5656130"/>
                <a:gd name="connsiteY10" fmla="*/ 1890713 h 2264569"/>
                <a:gd name="connsiteX11" fmla="*/ 2022342 w 5656130"/>
                <a:gd name="connsiteY11" fmla="*/ 2038350 h 2264569"/>
                <a:gd name="connsiteX12" fmla="*/ 2322380 w 5656130"/>
                <a:gd name="connsiteY12" fmla="*/ 2157413 h 2264569"/>
                <a:gd name="connsiteX13" fmla="*/ 2631942 w 5656130"/>
                <a:gd name="connsiteY13" fmla="*/ 2233613 h 2264569"/>
                <a:gd name="connsiteX14" fmla="*/ 3043899 w 5656130"/>
                <a:gd name="connsiteY14" fmla="*/ 2264569 h 2264569"/>
                <a:gd name="connsiteX15" fmla="*/ 3446330 w 5656130"/>
                <a:gd name="connsiteY15" fmla="*/ 2233613 h 2264569"/>
                <a:gd name="connsiteX16" fmla="*/ 4132130 w 5656130"/>
                <a:gd name="connsiteY16" fmla="*/ 2105025 h 2264569"/>
                <a:gd name="connsiteX17" fmla="*/ 4679817 w 5656130"/>
                <a:gd name="connsiteY17" fmla="*/ 1981200 h 2264569"/>
                <a:gd name="connsiteX18" fmla="*/ 5146542 w 5656130"/>
                <a:gd name="connsiteY18" fmla="*/ 1852613 h 2264569"/>
                <a:gd name="connsiteX19" fmla="*/ 5365617 w 5656130"/>
                <a:gd name="connsiteY19" fmla="*/ 1714500 h 2264569"/>
                <a:gd name="connsiteX20" fmla="*/ 5437055 w 5656130"/>
                <a:gd name="connsiteY20" fmla="*/ 1609725 h 2264569"/>
                <a:gd name="connsiteX21" fmla="*/ 5427530 w 5656130"/>
                <a:gd name="connsiteY21" fmla="*/ 1519238 h 2264569"/>
                <a:gd name="connsiteX22" fmla="*/ 5327517 w 5656130"/>
                <a:gd name="connsiteY22" fmla="*/ 1490663 h 2264569"/>
                <a:gd name="connsiteX23" fmla="*/ 5222742 w 5656130"/>
                <a:gd name="connsiteY23" fmla="*/ 1423988 h 2264569"/>
                <a:gd name="connsiteX24" fmla="*/ 5237030 w 5656130"/>
                <a:gd name="connsiteY24" fmla="*/ 1319213 h 2264569"/>
                <a:gd name="connsiteX25" fmla="*/ 5337042 w 5656130"/>
                <a:gd name="connsiteY25" fmla="*/ 1271588 h 2264569"/>
                <a:gd name="connsiteX26" fmla="*/ 5434673 w 5656130"/>
                <a:gd name="connsiteY26" fmla="*/ 1314450 h 2264569"/>
                <a:gd name="connsiteX27" fmla="*/ 5494205 w 5656130"/>
                <a:gd name="connsiteY27" fmla="*/ 1381126 h 2264569"/>
                <a:gd name="connsiteX28" fmla="*/ 5584692 w 5656130"/>
                <a:gd name="connsiteY28" fmla="*/ 1385888 h 2264569"/>
                <a:gd name="connsiteX29" fmla="*/ 5622792 w 5656130"/>
                <a:gd name="connsiteY29" fmla="*/ 1319213 h 2264569"/>
                <a:gd name="connsiteX30" fmla="*/ 5646605 w 5656130"/>
                <a:gd name="connsiteY30" fmla="*/ 1233488 h 2264569"/>
                <a:gd name="connsiteX31" fmla="*/ 5656130 w 5656130"/>
                <a:gd name="connsiteY31" fmla="*/ 1152525 h 2264569"/>
                <a:gd name="connsiteX0" fmla="*/ 3042 w 5656130"/>
                <a:gd name="connsiteY0" fmla="*/ 0 h 2264569"/>
                <a:gd name="connsiteX1" fmla="*/ 3042 w 5656130"/>
                <a:gd name="connsiteY1" fmla="*/ 190500 h 2264569"/>
                <a:gd name="connsiteX2" fmla="*/ 33999 w 5656130"/>
                <a:gd name="connsiteY2" fmla="*/ 459582 h 2264569"/>
                <a:gd name="connsiteX3" fmla="*/ 136392 w 5656130"/>
                <a:gd name="connsiteY3" fmla="*/ 790575 h 2264569"/>
                <a:gd name="connsiteX4" fmla="*/ 293555 w 5656130"/>
                <a:gd name="connsiteY4" fmla="*/ 1057275 h 2264569"/>
                <a:gd name="connsiteX5" fmla="*/ 450717 w 5656130"/>
                <a:gd name="connsiteY5" fmla="*/ 1233488 h 2264569"/>
                <a:gd name="connsiteX6" fmla="*/ 631692 w 5656130"/>
                <a:gd name="connsiteY6" fmla="*/ 1390650 h 2264569"/>
                <a:gd name="connsiteX7" fmla="*/ 850767 w 5656130"/>
                <a:gd name="connsiteY7" fmla="*/ 1538288 h 2264569"/>
                <a:gd name="connsiteX8" fmla="*/ 1169855 w 5656130"/>
                <a:gd name="connsiteY8" fmla="*/ 1674019 h 2264569"/>
                <a:gd name="connsiteX9" fmla="*/ 1422267 w 5656130"/>
                <a:gd name="connsiteY9" fmla="*/ 1771650 h 2264569"/>
                <a:gd name="connsiteX10" fmla="*/ 1717542 w 5656130"/>
                <a:gd name="connsiteY10" fmla="*/ 1890713 h 2264569"/>
                <a:gd name="connsiteX11" fmla="*/ 2022342 w 5656130"/>
                <a:gd name="connsiteY11" fmla="*/ 2038350 h 2264569"/>
                <a:gd name="connsiteX12" fmla="*/ 2322380 w 5656130"/>
                <a:gd name="connsiteY12" fmla="*/ 2157413 h 2264569"/>
                <a:gd name="connsiteX13" fmla="*/ 2631942 w 5656130"/>
                <a:gd name="connsiteY13" fmla="*/ 2233613 h 2264569"/>
                <a:gd name="connsiteX14" fmla="*/ 3043899 w 5656130"/>
                <a:gd name="connsiteY14" fmla="*/ 2264569 h 2264569"/>
                <a:gd name="connsiteX15" fmla="*/ 3446330 w 5656130"/>
                <a:gd name="connsiteY15" fmla="*/ 2233613 h 2264569"/>
                <a:gd name="connsiteX16" fmla="*/ 4132130 w 5656130"/>
                <a:gd name="connsiteY16" fmla="*/ 2105025 h 2264569"/>
                <a:gd name="connsiteX17" fmla="*/ 4679817 w 5656130"/>
                <a:gd name="connsiteY17" fmla="*/ 1981200 h 2264569"/>
                <a:gd name="connsiteX18" fmla="*/ 5146542 w 5656130"/>
                <a:gd name="connsiteY18" fmla="*/ 1852613 h 2264569"/>
                <a:gd name="connsiteX19" fmla="*/ 5365617 w 5656130"/>
                <a:gd name="connsiteY19" fmla="*/ 1714500 h 2264569"/>
                <a:gd name="connsiteX20" fmla="*/ 5437055 w 5656130"/>
                <a:gd name="connsiteY20" fmla="*/ 1609725 h 2264569"/>
                <a:gd name="connsiteX21" fmla="*/ 5427530 w 5656130"/>
                <a:gd name="connsiteY21" fmla="*/ 1519238 h 2264569"/>
                <a:gd name="connsiteX22" fmla="*/ 5327517 w 5656130"/>
                <a:gd name="connsiteY22" fmla="*/ 1490663 h 2264569"/>
                <a:gd name="connsiteX23" fmla="*/ 5222742 w 5656130"/>
                <a:gd name="connsiteY23" fmla="*/ 1423988 h 2264569"/>
                <a:gd name="connsiteX24" fmla="*/ 5237030 w 5656130"/>
                <a:gd name="connsiteY24" fmla="*/ 1319213 h 2264569"/>
                <a:gd name="connsiteX25" fmla="*/ 5337042 w 5656130"/>
                <a:gd name="connsiteY25" fmla="*/ 1271588 h 2264569"/>
                <a:gd name="connsiteX26" fmla="*/ 5418005 w 5656130"/>
                <a:gd name="connsiteY26" fmla="*/ 1295400 h 2264569"/>
                <a:gd name="connsiteX27" fmla="*/ 5494205 w 5656130"/>
                <a:gd name="connsiteY27" fmla="*/ 1381126 h 2264569"/>
                <a:gd name="connsiteX28" fmla="*/ 5584692 w 5656130"/>
                <a:gd name="connsiteY28" fmla="*/ 1385888 h 2264569"/>
                <a:gd name="connsiteX29" fmla="*/ 5622792 w 5656130"/>
                <a:gd name="connsiteY29" fmla="*/ 1319213 h 2264569"/>
                <a:gd name="connsiteX30" fmla="*/ 5646605 w 5656130"/>
                <a:gd name="connsiteY30" fmla="*/ 1233488 h 2264569"/>
                <a:gd name="connsiteX31" fmla="*/ 5656130 w 5656130"/>
                <a:gd name="connsiteY31" fmla="*/ 1152525 h 2264569"/>
                <a:gd name="connsiteX0" fmla="*/ 3042 w 5656130"/>
                <a:gd name="connsiteY0" fmla="*/ 0 h 2264569"/>
                <a:gd name="connsiteX1" fmla="*/ 3042 w 5656130"/>
                <a:gd name="connsiteY1" fmla="*/ 190500 h 2264569"/>
                <a:gd name="connsiteX2" fmla="*/ 33999 w 5656130"/>
                <a:gd name="connsiteY2" fmla="*/ 459582 h 2264569"/>
                <a:gd name="connsiteX3" fmla="*/ 136392 w 5656130"/>
                <a:gd name="connsiteY3" fmla="*/ 790575 h 2264569"/>
                <a:gd name="connsiteX4" fmla="*/ 293555 w 5656130"/>
                <a:gd name="connsiteY4" fmla="*/ 1057275 h 2264569"/>
                <a:gd name="connsiteX5" fmla="*/ 450717 w 5656130"/>
                <a:gd name="connsiteY5" fmla="*/ 1233488 h 2264569"/>
                <a:gd name="connsiteX6" fmla="*/ 631692 w 5656130"/>
                <a:gd name="connsiteY6" fmla="*/ 1390650 h 2264569"/>
                <a:gd name="connsiteX7" fmla="*/ 850767 w 5656130"/>
                <a:gd name="connsiteY7" fmla="*/ 1538288 h 2264569"/>
                <a:gd name="connsiteX8" fmla="*/ 1169855 w 5656130"/>
                <a:gd name="connsiteY8" fmla="*/ 1674019 h 2264569"/>
                <a:gd name="connsiteX9" fmla="*/ 1422267 w 5656130"/>
                <a:gd name="connsiteY9" fmla="*/ 1771650 h 2264569"/>
                <a:gd name="connsiteX10" fmla="*/ 1717542 w 5656130"/>
                <a:gd name="connsiteY10" fmla="*/ 1890713 h 2264569"/>
                <a:gd name="connsiteX11" fmla="*/ 2022342 w 5656130"/>
                <a:gd name="connsiteY11" fmla="*/ 2038350 h 2264569"/>
                <a:gd name="connsiteX12" fmla="*/ 2322380 w 5656130"/>
                <a:gd name="connsiteY12" fmla="*/ 2157413 h 2264569"/>
                <a:gd name="connsiteX13" fmla="*/ 2631942 w 5656130"/>
                <a:gd name="connsiteY13" fmla="*/ 2233613 h 2264569"/>
                <a:gd name="connsiteX14" fmla="*/ 3043899 w 5656130"/>
                <a:gd name="connsiteY14" fmla="*/ 2264569 h 2264569"/>
                <a:gd name="connsiteX15" fmla="*/ 3446330 w 5656130"/>
                <a:gd name="connsiteY15" fmla="*/ 2233613 h 2264569"/>
                <a:gd name="connsiteX16" fmla="*/ 4132130 w 5656130"/>
                <a:gd name="connsiteY16" fmla="*/ 2105025 h 2264569"/>
                <a:gd name="connsiteX17" fmla="*/ 4679817 w 5656130"/>
                <a:gd name="connsiteY17" fmla="*/ 1981200 h 2264569"/>
                <a:gd name="connsiteX18" fmla="*/ 5146542 w 5656130"/>
                <a:gd name="connsiteY18" fmla="*/ 1852613 h 2264569"/>
                <a:gd name="connsiteX19" fmla="*/ 5365617 w 5656130"/>
                <a:gd name="connsiteY19" fmla="*/ 1714500 h 2264569"/>
                <a:gd name="connsiteX20" fmla="*/ 5437055 w 5656130"/>
                <a:gd name="connsiteY20" fmla="*/ 1609725 h 2264569"/>
                <a:gd name="connsiteX21" fmla="*/ 5427530 w 5656130"/>
                <a:gd name="connsiteY21" fmla="*/ 1519238 h 2264569"/>
                <a:gd name="connsiteX22" fmla="*/ 5327517 w 5656130"/>
                <a:gd name="connsiteY22" fmla="*/ 1490663 h 2264569"/>
                <a:gd name="connsiteX23" fmla="*/ 5222742 w 5656130"/>
                <a:gd name="connsiteY23" fmla="*/ 1423988 h 2264569"/>
                <a:gd name="connsiteX24" fmla="*/ 5237030 w 5656130"/>
                <a:gd name="connsiteY24" fmla="*/ 1319213 h 2264569"/>
                <a:gd name="connsiteX25" fmla="*/ 5327517 w 5656130"/>
                <a:gd name="connsiteY25" fmla="*/ 1271588 h 2264569"/>
                <a:gd name="connsiteX26" fmla="*/ 5418005 w 5656130"/>
                <a:gd name="connsiteY26" fmla="*/ 1295400 h 2264569"/>
                <a:gd name="connsiteX27" fmla="*/ 5494205 w 5656130"/>
                <a:gd name="connsiteY27" fmla="*/ 1381126 h 2264569"/>
                <a:gd name="connsiteX28" fmla="*/ 5584692 w 5656130"/>
                <a:gd name="connsiteY28" fmla="*/ 1385888 h 2264569"/>
                <a:gd name="connsiteX29" fmla="*/ 5622792 w 5656130"/>
                <a:gd name="connsiteY29" fmla="*/ 1319213 h 2264569"/>
                <a:gd name="connsiteX30" fmla="*/ 5646605 w 5656130"/>
                <a:gd name="connsiteY30" fmla="*/ 1233488 h 2264569"/>
                <a:gd name="connsiteX31" fmla="*/ 5656130 w 5656130"/>
                <a:gd name="connsiteY31" fmla="*/ 1152525 h 2264569"/>
                <a:gd name="connsiteX0" fmla="*/ 3042 w 5656130"/>
                <a:gd name="connsiteY0" fmla="*/ 0 h 2264569"/>
                <a:gd name="connsiteX1" fmla="*/ 3042 w 5656130"/>
                <a:gd name="connsiteY1" fmla="*/ 190500 h 2264569"/>
                <a:gd name="connsiteX2" fmla="*/ 33999 w 5656130"/>
                <a:gd name="connsiteY2" fmla="*/ 459582 h 2264569"/>
                <a:gd name="connsiteX3" fmla="*/ 136392 w 5656130"/>
                <a:gd name="connsiteY3" fmla="*/ 790575 h 2264569"/>
                <a:gd name="connsiteX4" fmla="*/ 293555 w 5656130"/>
                <a:gd name="connsiteY4" fmla="*/ 1057275 h 2264569"/>
                <a:gd name="connsiteX5" fmla="*/ 450717 w 5656130"/>
                <a:gd name="connsiteY5" fmla="*/ 1233488 h 2264569"/>
                <a:gd name="connsiteX6" fmla="*/ 631692 w 5656130"/>
                <a:gd name="connsiteY6" fmla="*/ 1390650 h 2264569"/>
                <a:gd name="connsiteX7" fmla="*/ 850767 w 5656130"/>
                <a:gd name="connsiteY7" fmla="*/ 1538288 h 2264569"/>
                <a:gd name="connsiteX8" fmla="*/ 1169855 w 5656130"/>
                <a:gd name="connsiteY8" fmla="*/ 1674019 h 2264569"/>
                <a:gd name="connsiteX9" fmla="*/ 1422267 w 5656130"/>
                <a:gd name="connsiteY9" fmla="*/ 1771650 h 2264569"/>
                <a:gd name="connsiteX10" fmla="*/ 1717542 w 5656130"/>
                <a:gd name="connsiteY10" fmla="*/ 1890713 h 2264569"/>
                <a:gd name="connsiteX11" fmla="*/ 2022342 w 5656130"/>
                <a:gd name="connsiteY11" fmla="*/ 2038350 h 2264569"/>
                <a:gd name="connsiteX12" fmla="*/ 2322380 w 5656130"/>
                <a:gd name="connsiteY12" fmla="*/ 2157413 h 2264569"/>
                <a:gd name="connsiteX13" fmla="*/ 2631942 w 5656130"/>
                <a:gd name="connsiteY13" fmla="*/ 2233613 h 2264569"/>
                <a:gd name="connsiteX14" fmla="*/ 3043899 w 5656130"/>
                <a:gd name="connsiteY14" fmla="*/ 2264569 h 2264569"/>
                <a:gd name="connsiteX15" fmla="*/ 3446330 w 5656130"/>
                <a:gd name="connsiteY15" fmla="*/ 2233613 h 2264569"/>
                <a:gd name="connsiteX16" fmla="*/ 4132130 w 5656130"/>
                <a:gd name="connsiteY16" fmla="*/ 2105025 h 2264569"/>
                <a:gd name="connsiteX17" fmla="*/ 4679817 w 5656130"/>
                <a:gd name="connsiteY17" fmla="*/ 1981200 h 2264569"/>
                <a:gd name="connsiteX18" fmla="*/ 5146542 w 5656130"/>
                <a:gd name="connsiteY18" fmla="*/ 1852613 h 2264569"/>
                <a:gd name="connsiteX19" fmla="*/ 5365617 w 5656130"/>
                <a:gd name="connsiteY19" fmla="*/ 1714500 h 2264569"/>
                <a:gd name="connsiteX20" fmla="*/ 5437055 w 5656130"/>
                <a:gd name="connsiteY20" fmla="*/ 1609725 h 2264569"/>
                <a:gd name="connsiteX21" fmla="*/ 5427530 w 5656130"/>
                <a:gd name="connsiteY21" fmla="*/ 1519238 h 2264569"/>
                <a:gd name="connsiteX22" fmla="*/ 5327517 w 5656130"/>
                <a:gd name="connsiteY22" fmla="*/ 1490663 h 2264569"/>
                <a:gd name="connsiteX23" fmla="*/ 5222742 w 5656130"/>
                <a:gd name="connsiteY23" fmla="*/ 1423988 h 2264569"/>
                <a:gd name="connsiteX24" fmla="*/ 5225124 w 5656130"/>
                <a:gd name="connsiteY24" fmla="*/ 1328738 h 2264569"/>
                <a:gd name="connsiteX25" fmla="*/ 5327517 w 5656130"/>
                <a:gd name="connsiteY25" fmla="*/ 1271588 h 2264569"/>
                <a:gd name="connsiteX26" fmla="*/ 5418005 w 5656130"/>
                <a:gd name="connsiteY26" fmla="*/ 1295400 h 2264569"/>
                <a:gd name="connsiteX27" fmla="*/ 5494205 w 5656130"/>
                <a:gd name="connsiteY27" fmla="*/ 1381126 h 2264569"/>
                <a:gd name="connsiteX28" fmla="*/ 5584692 w 5656130"/>
                <a:gd name="connsiteY28" fmla="*/ 1385888 h 2264569"/>
                <a:gd name="connsiteX29" fmla="*/ 5622792 w 5656130"/>
                <a:gd name="connsiteY29" fmla="*/ 1319213 h 2264569"/>
                <a:gd name="connsiteX30" fmla="*/ 5646605 w 5656130"/>
                <a:gd name="connsiteY30" fmla="*/ 1233488 h 2264569"/>
                <a:gd name="connsiteX31" fmla="*/ 5656130 w 5656130"/>
                <a:gd name="connsiteY31" fmla="*/ 1152525 h 2264569"/>
                <a:gd name="connsiteX0" fmla="*/ 3042 w 5656130"/>
                <a:gd name="connsiteY0" fmla="*/ 0 h 2264569"/>
                <a:gd name="connsiteX1" fmla="*/ 3042 w 5656130"/>
                <a:gd name="connsiteY1" fmla="*/ 190500 h 2264569"/>
                <a:gd name="connsiteX2" fmla="*/ 33999 w 5656130"/>
                <a:gd name="connsiteY2" fmla="*/ 459582 h 2264569"/>
                <a:gd name="connsiteX3" fmla="*/ 136392 w 5656130"/>
                <a:gd name="connsiteY3" fmla="*/ 790575 h 2264569"/>
                <a:gd name="connsiteX4" fmla="*/ 293555 w 5656130"/>
                <a:gd name="connsiteY4" fmla="*/ 1057275 h 2264569"/>
                <a:gd name="connsiteX5" fmla="*/ 450717 w 5656130"/>
                <a:gd name="connsiteY5" fmla="*/ 1233488 h 2264569"/>
                <a:gd name="connsiteX6" fmla="*/ 631692 w 5656130"/>
                <a:gd name="connsiteY6" fmla="*/ 1390650 h 2264569"/>
                <a:gd name="connsiteX7" fmla="*/ 850767 w 5656130"/>
                <a:gd name="connsiteY7" fmla="*/ 1538288 h 2264569"/>
                <a:gd name="connsiteX8" fmla="*/ 1169855 w 5656130"/>
                <a:gd name="connsiteY8" fmla="*/ 1674019 h 2264569"/>
                <a:gd name="connsiteX9" fmla="*/ 1422267 w 5656130"/>
                <a:gd name="connsiteY9" fmla="*/ 1771650 h 2264569"/>
                <a:gd name="connsiteX10" fmla="*/ 1717542 w 5656130"/>
                <a:gd name="connsiteY10" fmla="*/ 1890713 h 2264569"/>
                <a:gd name="connsiteX11" fmla="*/ 2022342 w 5656130"/>
                <a:gd name="connsiteY11" fmla="*/ 2038350 h 2264569"/>
                <a:gd name="connsiteX12" fmla="*/ 2322380 w 5656130"/>
                <a:gd name="connsiteY12" fmla="*/ 2157413 h 2264569"/>
                <a:gd name="connsiteX13" fmla="*/ 2631942 w 5656130"/>
                <a:gd name="connsiteY13" fmla="*/ 2233613 h 2264569"/>
                <a:gd name="connsiteX14" fmla="*/ 3043899 w 5656130"/>
                <a:gd name="connsiteY14" fmla="*/ 2264569 h 2264569"/>
                <a:gd name="connsiteX15" fmla="*/ 3446330 w 5656130"/>
                <a:gd name="connsiteY15" fmla="*/ 2233613 h 2264569"/>
                <a:gd name="connsiteX16" fmla="*/ 4132130 w 5656130"/>
                <a:gd name="connsiteY16" fmla="*/ 2105025 h 2264569"/>
                <a:gd name="connsiteX17" fmla="*/ 4679817 w 5656130"/>
                <a:gd name="connsiteY17" fmla="*/ 1981200 h 2264569"/>
                <a:gd name="connsiteX18" fmla="*/ 5146542 w 5656130"/>
                <a:gd name="connsiteY18" fmla="*/ 1852613 h 2264569"/>
                <a:gd name="connsiteX19" fmla="*/ 5365617 w 5656130"/>
                <a:gd name="connsiteY19" fmla="*/ 1714500 h 2264569"/>
                <a:gd name="connsiteX20" fmla="*/ 5437055 w 5656130"/>
                <a:gd name="connsiteY20" fmla="*/ 1609725 h 2264569"/>
                <a:gd name="connsiteX21" fmla="*/ 5427530 w 5656130"/>
                <a:gd name="connsiteY21" fmla="*/ 1519238 h 2264569"/>
                <a:gd name="connsiteX22" fmla="*/ 5327517 w 5656130"/>
                <a:gd name="connsiteY22" fmla="*/ 1490663 h 2264569"/>
                <a:gd name="connsiteX23" fmla="*/ 5225123 w 5656130"/>
                <a:gd name="connsiteY23" fmla="*/ 1428751 h 2264569"/>
                <a:gd name="connsiteX24" fmla="*/ 5225124 w 5656130"/>
                <a:gd name="connsiteY24" fmla="*/ 1328738 h 2264569"/>
                <a:gd name="connsiteX25" fmla="*/ 5327517 w 5656130"/>
                <a:gd name="connsiteY25" fmla="*/ 1271588 h 2264569"/>
                <a:gd name="connsiteX26" fmla="*/ 5418005 w 5656130"/>
                <a:gd name="connsiteY26" fmla="*/ 1295400 h 2264569"/>
                <a:gd name="connsiteX27" fmla="*/ 5494205 w 5656130"/>
                <a:gd name="connsiteY27" fmla="*/ 1381126 h 2264569"/>
                <a:gd name="connsiteX28" fmla="*/ 5584692 w 5656130"/>
                <a:gd name="connsiteY28" fmla="*/ 1385888 h 2264569"/>
                <a:gd name="connsiteX29" fmla="*/ 5622792 w 5656130"/>
                <a:gd name="connsiteY29" fmla="*/ 1319213 h 2264569"/>
                <a:gd name="connsiteX30" fmla="*/ 5646605 w 5656130"/>
                <a:gd name="connsiteY30" fmla="*/ 1233488 h 2264569"/>
                <a:gd name="connsiteX31" fmla="*/ 5656130 w 5656130"/>
                <a:gd name="connsiteY31" fmla="*/ 1152525 h 2264569"/>
                <a:gd name="connsiteX0" fmla="*/ 3042 w 5656130"/>
                <a:gd name="connsiteY0" fmla="*/ 0 h 2264569"/>
                <a:gd name="connsiteX1" fmla="*/ 3042 w 5656130"/>
                <a:gd name="connsiteY1" fmla="*/ 190500 h 2264569"/>
                <a:gd name="connsiteX2" fmla="*/ 33999 w 5656130"/>
                <a:gd name="connsiteY2" fmla="*/ 459582 h 2264569"/>
                <a:gd name="connsiteX3" fmla="*/ 136392 w 5656130"/>
                <a:gd name="connsiteY3" fmla="*/ 790575 h 2264569"/>
                <a:gd name="connsiteX4" fmla="*/ 293555 w 5656130"/>
                <a:gd name="connsiteY4" fmla="*/ 1057275 h 2264569"/>
                <a:gd name="connsiteX5" fmla="*/ 450717 w 5656130"/>
                <a:gd name="connsiteY5" fmla="*/ 1233488 h 2264569"/>
                <a:gd name="connsiteX6" fmla="*/ 631692 w 5656130"/>
                <a:gd name="connsiteY6" fmla="*/ 1390650 h 2264569"/>
                <a:gd name="connsiteX7" fmla="*/ 850767 w 5656130"/>
                <a:gd name="connsiteY7" fmla="*/ 1538288 h 2264569"/>
                <a:gd name="connsiteX8" fmla="*/ 1169855 w 5656130"/>
                <a:gd name="connsiteY8" fmla="*/ 1674019 h 2264569"/>
                <a:gd name="connsiteX9" fmla="*/ 1422267 w 5656130"/>
                <a:gd name="connsiteY9" fmla="*/ 1771650 h 2264569"/>
                <a:gd name="connsiteX10" fmla="*/ 1717542 w 5656130"/>
                <a:gd name="connsiteY10" fmla="*/ 1890713 h 2264569"/>
                <a:gd name="connsiteX11" fmla="*/ 2022342 w 5656130"/>
                <a:gd name="connsiteY11" fmla="*/ 2038350 h 2264569"/>
                <a:gd name="connsiteX12" fmla="*/ 2322380 w 5656130"/>
                <a:gd name="connsiteY12" fmla="*/ 2157413 h 2264569"/>
                <a:gd name="connsiteX13" fmla="*/ 2631942 w 5656130"/>
                <a:gd name="connsiteY13" fmla="*/ 2233613 h 2264569"/>
                <a:gd name="connsiteX14" fmla="*/ 3043899 w 5656130"/>
                <a:gd name="connsiteY14" fmla="*/ 2264569 h 2264569"/>
                <a:gd name="connsiteX15" fmla="*/ 3446330 w 5656130"/>
                <a:gd name="connsiteY15" fmla="*/ 2233613 h 2264569"/>
                <a:gd name="connsiteX16" fmla="*/ 4132130 w 5656130"/>
                <a:gd name="connsiteY16" fmla="*/ 2105025 h 2264569"/>
                <a:gd name="connsiteX17" fmla="*/ 4679817 w 5656130"/>
                <a:gd name="connsiteY17" fmla="*/ 1981200 h 2264569"/>
                <a:gd name="connsiteX18" fmla="*/ 5146542 w 5656130"/>
                <a:gd name="connsiteY18" fmla="*/ 1852613 h 2264569"/>
                <a:gd name="connsiteX19" fmla="*/ 5365617 w 5656130"/>
                <a:gd name="connsiteY19" fmla="*/ 1714500 h 2264569"/>
                <a:gd name="connsiteX20" fmla="*/ 5437055 w 5656130"/>
                <a:gd name="connsiteY20" fmla="*/ 1609725 h 2264569"/>
                <a:gd name="connsiteX21" fmla="*/ 5427530 w 5656130"/>
                <a:gd name="connsiteY21" fmla="*/ 1519238 h 2264569"/>
                <a:gd name="connsiteX22" fmla="*/ 5327517 w 5656130"/>
                <a:gd name="connsiteY22" fmla="*/ 1490663 h 2264569"/>
                <a:gd name="connsiteX23" fmla="*/ 5225123 w 5656130"/>
                <a:gd name="connsiteY23" fmla="*/ 1428751 h 2264569"/>
                <a:gd name="connsiteX24" fmla="*/ 5225124 w 5656130"/>
                <a:gd name="connsiteY24" fmla="*/ 1328738 h 2264569"/>
                <a:gd name="connsiteX25" fmla="*/ 5327517 w 5656130"/>
                <a:gd name="connsiteY25" fmla="*/ 1271588 h 2264569"/>
                <a:gd name="connsiteX26" fmla="*/ 5418005 w 5656130"/>
                <a:gd name="connsiteY26" fmla="*/ 1295400 h 2264569"/>
                <a:gd name="connsiteX27" fmla="*/ 5494205 w 5656130"/>
                <a:gd name="connsiteY27" fmla="*/ 1381126 h 2264569"/>
                <a:gd name="connsiteX28" fmla="*/ 5584692 w 5656130"/>
                <a:gd name="connsiteY28" fmla="*/ 1385888 h 2264569"/>
                <a:gd name="connsiteX29" fmla="*/ 5620411 w 5656130"/>
                <a:gd name="connsiteY29" fmla="*/ 1316832 h 2264569"/>
                <a:gd name="connsiteX30" fmla="*/ 5646605 w 5656130"/>
                <a:gd name="connsiteY30" fmla="*/ 1233488 h 2264569"/>
                <a:gd name="connsiteX31" fmla="*/ 5656130 w 5656130"/>
                <a:gd name="connsiteY31" fmla="*/ 1152525 h 2264569"/>
                <a:gd name="connsiteX0" fmla="*/ 3042 w 5656130"/>
                <a:gd name="connsiteY0" fmla="*/ 0 h 2264569"/>
                <a:gd name="connsiteX1" fmla="*/ 3042 w 5656130"/>
                <a:gd name="connsiteY1" fmla="*/ 190500 h 2264569"/>
                <a:gd name="connsiteX2" fmla="*/ 33999 w 5656130"/>
                <a:gd name="connsiteY2" fmla="*/ 459582 h 2264569"/>
                <a:gd name="connsiteX3" fmla="*/ 136392 w 5656130"/>
                <a:gd name="connsiteY3" fmla="*/ 790575 h 2264569"/>
                <a:gd name="connsiteX4" fmla="*/ 293555 w 5656130"/>
                <a:gd name="connsiteY4" fmla="*/ 1057275 h 2264569"/>
                <a:gd name="connsiteX5" fmla="*/ 450717 w 5656130"/>
                <a:gd name="connsiteY5" fmla="*/ 1233488 h 2264569"/>
                <a:gd name="connsiteX6" fmla="*/ 631692 w 5656130"/>
                <a:gd name="connsiteY6" fmla="*/ 1390650 h 2264569"/>
                <a:gd name="connsiteX7" fmla="*/ 850767 w 5656130"/>
                <a:gd name="connsiteY7" fmla="*/ 1538288 h 2264569"/>
                <a:gd name="connsiteX8" fmla="*/ 1169855 w 5656130"/>
                <a:gd name="connsiteY8" fmla="*/ 1674019 h 2264569"/>
                <a:gd name="connsiteX9" fmla="*/ 1422267 w 5656130"/>
                <a:gd name="connsiteY9" fmla="*/ 1771650 h 2264569"/>
                <a:gd name="connsiteX10" fmla="*/ 1717542 w 5656130"/>
                <a:gd name="connsiteY10" fmla="*/ 1890713 h 2264569"/>
                <a:gd name="connsiteX11" fmla="*/ 2022342 w 5656130"/>
                <a:gd name="connsiteY11" fmla="*/ 2038350 h 2264569"/>
                <a:gd name="connsiteX12" fmla="*/ 2322380 w 5656130"/>
                <a:gd name="connsiteY12" fmla="*/ 2157413 h 2264569"/>
                <a:gd name="connsiteX13" fmla="*/ 2631942 w 5656130"/>
                <a:gd name="connsiteY13" fmla="*/ 2233613 h 2264569"/>
                <a:gd name="connsiteX14" fmla="*/ 3043899 w 5656130"/>
                <a:gd name="connsiteY14" fmla="*/ 2264569 h 2264569"/>
                <a:gd name="connsiteX15" fmla="*/ 3446330 w 5656130"/>
                <a:gd name="connsiteY15" fmla="*/ 2233613 h 2264569"/>
                <a:gd name="connsiteX16" fmla="*/ 4132130 w 5656130"/>
                <a:gd name="connsiteY16" fmla="*/ 2105025 h 2264569"/>
                <a:gd name="connsiteX17" fmla="*/ 4679817 w 5656130"/>
                <a:gd name="connsiteY17" fmla="*/ 1981200 h 2264569"/>
                <a:gd name="connsiteX18" fmla="*/ 5146542 w 5656130"/>
                <a:gd name="connsiteY18" fmla="*/ 1852613 h 2264569"/>
                <a:gd name="connsiteX19" fmla="*/ 5365617 w 5656130"/>
                <a:gd name="connsiteY19" fmla="*/ 1714500 h 2264569"/>
                <a:gd name="connsiteX20" fmla="*/ 5437055 w 5656130"/>
                <a:gd name="connsiteY20" fmla="*/ 1609725 h 2264569"/>
                <a:gd name="connsiteX21" fmla="*/ 5427530 w 5656130"/>
                <a:gd name="connsiteY21" fmla="*/ 1519238 h 2264569"/>
                <a:gd name="connsiteX22" fmla="*/ 5327517 w 5656130"/>
                <a:gd name="connsiteY22" fmla="*/ 1490663 h 2264569"/>
                <a:gd name="connsiteX23" fmla="*/ 5225123 w 5656130"/>
                <a:gd name="connsiteY23" fmla="*/ 1428751 h 2264569"/>
                <a:gd name="connsiteX24" fmla="*/ 5225124 w 5656130"/>
                <a:gd name="connsiteY24" fmla="*/ 1328738 h 2264569"/>
                <a:gd name="connsiteX25" fmla="*/ 5327517 w 5656130"/>
                <a:gd name="connsiteY25" fmla="*/ 1271588 h 2264569"/>
                <a:gd name="connsiteX26" fmla="*/ 5418005 w 5656130"/>
                <a:gd name="connsiteY26" fmla="*/ 1295400 h 2264569"/>
                <a:gd name="connsiteX27" fmla="*/ 5494205 w 5656130"/>
                <a:gd name="connsiteY27" fmla="*/ 1381126 h 2264569"/>
                <a:gd name="connsiteX28" fmla="*/ 5582310 w 5656130"/>
                <a:gd name="connsiteY28" fmla="*/ 1381126 h 2264569"/>
                <a:gd name="connsiteX29" fmla="*/ 5620411 w 5656130"/>
                <a:gd name="connsiteY29" fmla="*/ 1316832 h 2264569"/>
                <a:gd name="connsiteX30" fmla="*/ 5646605 w 5656130"/>
                <a:gd name="connsiteY30" fmla="*/ 1233488 h 2264569"/>
                <a:gd name="connsiteX31" fmla="*/ 5656130 w 5656130"/>
                <a:gd name="connsiteY31" fmla="*/ 1152525 h 2264569"/>
                <a:gd name="connsiteX0" fmla="*/ 3042 w 5656130"/>
                <a:gd name="connsiteY0" fmla="*/ 0 h 2264569"/>
                <a:gd name="connsiteX1" fmla="*/ 3042 w 5656130"/>
                <a:gd name="connsiteY1" fmla="*/ 190500 h 2264569"/>
                <a:gd name="connsiteX2" fmla="*/ 33999 w 5656130"/>
                <a:gd name="connsiteY2" fmla="*/ 459582 h 2264569"/>
                <a:gd name="connsiteX3" fmla="*/ 136392 w 5656130"/>
                <a:gd name="connsiteY3" fmla="*/ 790575 h 2264569"/>
                <a:gd name="connsiteX4" fmla="*/ 293555 w 5656130"/>
                <a:gd name="connsiteY4" fmla="*/ 1057275 h 2264569"/>
                <a:gd name="connsiteX5" fmla="*/ 450717 w 5656130"/>
                <a:gd name="connsiteY5" fmla="*/ 1233488 h 2264569"/>
                <a:gd name="connsiteX6" fmla="*/ 631692 w 5656130"/>
                <a:gd name="connsiteY6" fmla="*/ 1390650 h 2264569"/>
                <a:gd name="connsiteX7" fmla="*/ 850767 w 5656130"/>
                <a:gd name="connsiteY7" fmla="*/ 1538288 h 2264569"/>
                <a:gd name="connsiteX8" fmla="*/ 1169855 w 5656130"/>
                <a:gd name="connsiteY8" fmla="*/ 1674019 h 2264569"/>
                <a:gd name="connsiteX9" fmla="*/ 1422267 w 5656130"/>
                <a:gd name="connsiteY9" fmla="*/ 1771650 h 2264569"/>
                <a:gd name="connsiteX10" fmla="*/ 1717542 w 5656130"/>
                <a:gd name="connsiteY10" fmla="*/ 1890713 h 2264569"/>
                <a:gd name="connsiteX11" fmla="*/ 2022342 w 5656130"/>
                <a:gd name="connsiteY11" fmla="*/ 2038350 h 2264569"/>
                <a:gd name="connsiteX12" fmla="*/ 2322380 w 5656130"/>
                <a:gd name="connsiteY12" fmla="*/ 2157413 h 2264569"/>
                <a:gd name="connsiteX13" fmla="*/ 2631942 w 5656130"/>
                <a:gd name="connsiteY13" fmla="*/ 2233613 h 2264569"/>
                <a:gd name="connsiteX14" fmla="*/ 3043899 w 5656130"/>
                <a:gd name="connsiteY14" fmla="*/ 2264569 h 2264569"/>
                <a:gd name="connsiteX15" fmla="*/ 3446330 w 5656130"/>
                <a:gd name="connsiteY15" fmla="*/ 2233613 h 2264569"/>
                <a:gd name="connsiteX16" fmla="*/ 4132130 w 5656130"/>
                <a:gd name="connsiteY16" fmla="*/ 2105025 h 2264569"/>
                <a:gd name="connsiteX17" fmla="*/ 4679817 w 5656130"/>
                <a:gd name="connsiteY17" fmla="*/ 1981200 h 2264569"/>
                <a:gd name="connsiteX18" fmla="*/ 5146542 w 5656130"/>
                <a:gd name="connsiteY18" fmla="*/ 1852613 h 2264569"/>
                <a:gd name="connsiteX19" fmla="*/ 5365617 w 5656130"/>
                <a:gd name="connsiteY19" fmla="*/ 1714500 h 2264569"/>
                <a:gd name="connsiteX20" fmla="*/ 5437055 w 5656130"/>
                <a:gd name="connsiteY20" fmla="*/ 1609725 h 2264569"/>
                <a:gd name="connsiteX21" fmla="*/ 5427530 w 5656130"/>
                <a:gd name="connsiteY21" fmla="*/ 1519238 h 2264569"/>
                <a:gd name="connsiteX22" fmla="*/ 5327517 w 5656130"/>
                <a:gd name="connsiteY22" fmla="*/ 1490663 h 2264569"/>
                <a:gd name="connsiteX23" fmla="*/ 5225123 w 5656130"/>
                <a:gd name="connsiteY23" fmla="*/ 1428751 h 2264569"/>
                <a:gd name="connsiteX24" fmla="*/ 5225124 w 5656130"/>
                <a:gd name="connsiteY24" fmla="*/ 1328738 h 2264569"/>
                <a:gd name="connsiteX25" fmla="*/ 5315610 w 5656130"/>
                <a:gd name="connsiteY25" fmla="*/ 1271588 h 2264569"/>
                <a:gd name="connsiteX26" fmla="*/ 5418005 w 5656130"/>
                <a:gd name="connsiteY26" fmla="*/ 1295400 h 2264569"/>
                <a:gd name="connsiteX27" fmla="*/ 5494205 w 5656130"/>
                <a:gd name="connsiteY27" fmla="*/ 1381126 h 2264569"/>
                <a:gd name="connsiteX28" fmla="*/ 5582310 w 5656130"/>
                <a:gd name="connsiteY28" fmla="*/ 1381126 h 2264569"/>
                <a:gd name="connsiteX29" fmla="*/ 5620411 w 5656130"/>
                <a:gd name="connsiteY29" fmla="*/ 1316832 h 2264569"/>
                <a:gd name="connsiteX30" fmla="*/ 5646605 w 5656130"/>
                <a:gd name="connsiteY30" fmla="*/ 1233488 h 2264569"/>
                <a:gd name="connsiteX31" fmla="*/ 5656130 w 5656130"/>
                <a:gd name="connsiteY31" fmla="*/ 1152525 h 2264569"/>
                <a:gd name="connsiteX0" fmla="*/ 3042 w 5656130"/>
                <a:gd name="connsiteY0" fmla="*/ 0 h 2264569"/>
                <a:gd name="connsiteX1" fmla="*/ 3042 w 5656130"/>
                <a:gd name="connsiteY1" fmla="*/ 190500 h 2264569"/>
                <a:gd name="connsiteX2" fmla="*/ 33999 w 5656130"/>
                <a:gd name="connsiteY2" fmla="*/ 459582 h 2264569"/>
                <a:gd name="connsiteX3" fmla="*/ 136392 w 5656130"/>
                <a:gd name="connsiteY3" fmla="*/ 790575 h 2264569"/>
                <a:gd name="connsiteX4" fmla="*/ 293555 w 5656130"/>
                <a:gd name="connsiteY4" fmla="*/ 1057275 h 2264569"/>
                <a:gd name="connsiteX5" fmla="*/ 450717 w 5656130"/>
                <a:gd name="connsiteY5" fmla="*/ 1233488 h 2264569"/>
                <a:gd name="connsiteX6" fmla="*/ 631692 w 5656130"/>
                <a:gd name="connsiteY6" fmla="*/ 1390650 h 2264569"/>
                <a:gd name="connsiteX7" fmla="*/ 850767 w 5656130"/>
                <a:gd name="connsiteY7" fmla="*/ 1538288 h 2264569"/>
                <a:gd name="connsiteX8" fmla="*/ 1169855 w 5656130"/>
                <a:gd name="connsiteY8" fmla="*/ 1674019 h 2264569"/>
                <a:gd name="connsiteX9" fmla="*/ 1422267 w 5656130"/>
                <a:gd name="connsiteY9" fmla="*/ 1771650 h 2264569"/>
                <a:gd name="connsiteX10" fmla="*/ 1717542 w 5656130"/>
                <a:gd name="connsiteY10" fmla="*/ 1890713 h 2264569"/>
                <a:gd name="connsiteX11" fmla="*/ 2022342 w 5656130"/>
                <a:gd name="connsiteY11" fmla="*/ 2038350 h 2264569"/>
                <a:gd name="connsiteX12" fmla="*/ 2322380 w 5656130"/>
                <a:gd name="connsiteY12" fmla="*/ 2157413 h 2264569"/>
                <a:gd name="connsiteX13" fmla="*/ 2631942 w 5656130"/>
                <a:gd name="connsiteY13" fmla="*/ 2233613 h 2264569"/>
                <a:gd name="connsiteX14" fmla="*/ 3043899 w 5656130"/>
                <a:gd name="connsiteY14" fmla="*/ 2264569 h 2264569"/>
                <a:gd name="connsiteX15" fmla="*/ 3446330 w 5656130"/>
                <a:gd name="connsiteY15" fmla="*/ 2233613 h 2264569"/>
                <a:gd name="connsiteX16" fmla="*/ 4132130 w 5656130"/>
                <a:gd name="connsiteY16" fmla="*/ 2105025 h 2264569"/>
                <a:gd name="connsiteX17" fmla="*/ 4679817 w 5656130"/>
                <a:gd name="connsiteY17" fmla="*/ 1981200 h 2264569"/>
                <a:gd name="connsiteX18" fmla="*/ 5146542 w 5656130"/>
                <a:gd name="connsiteY18" fmla="*/ 1852613 h 2264569"/>
                <a:gd name="connsiteX19" fmla="*/ 5365617 w 5656130"/>
                <a:gd name="connsiteY19" fmla="*/ 1714500 h 2264569"/>
                <a:gd name="connsiteX20" fmla="*/ 5437055 w 5656130"/>
                <a:gd name="connsiteY20" fmla="*/ 1609725 h 2264569"/>
                <a:gd name="connsiteX21" fmla="*/ 5427530 w 5656130"/>
                <a:gd name="connsiteY21" fmla="*/ 1519238 h 2264569"/>
                <a:gd name="connsiteX22" fmla="*/ 5327517 w 5656130"/>
                <a:gd name="connsiteY22" fmla="*/ 1490663 h 2264569"/>
                <a:gd name="connsiteX23" fmla="*/ 5225123 w 5656130"/>
                <a:gd name="connsiteY23" fmla="*/ 1428751 h 2264569"/>
                <a:gd name="connsiteX24" fmla="*/ 5225124 w 5656130"/>
                <a:gd name="connsiteY24" fmla="*/ 1328738 h 2264569"/>
                <a:gd name="connsiteX25" fmla="*/ 5315610 w 5656130"/>
                <a:gd name="connsiteY25" fmla="*/ 1271588 h 2264569"/>
                <a:gd name="connsiteX26" fmla="*/ 5418005 w 5656130"/>
                <a:gd name="connsiteY26" fmla="*/ 1295400 h 2264569"/>
                <a:gd name="connsiteX27" fmla="*/ 5494205 w 5656130"/>
                <a:gd name="connsiteY27" fmla="*/ 1381126 h 2264569"/>
                <a:gd name="connsiteX28" fmla="*/ 5575166 w 5656130"/>
                <a:gd name="connsiteY28" fmla="*/ 1381126 h 2264569"/>
                <a:gd name="connsiteX29" fmla="*/ 5620411 w 5656130"/>
                <a:gd name="connsiteY29" fmla="*/ 1316832 h 2264569"/>
                <a:gd name="connsiteX30" fmla="*/ 5646605 w 5656130"/>
                <a:gd name="connsiteY30" fmla="*/ 1233488 h 2264569"/>
                <a:gd name="connsiteX31" fmla="*/ 5656130 w 5656130"/>
                <a:gd name="connsiteY31" fmla="*/ 1152525 h 2264569"/>
                <a:gd name="connsiteX0" fmla="*/ 3042 w 5656130"/>
                <a:gd name="connsiteY0" fmla="*/ 0 h 2264569"/>
                <a:gd name="connsiteX1" fmla="*/ 3042 w 5656130"/>
                <a:gd name="connsiteY1" fmla="*/ 190500 h 2264569"/>
                <a:gd name="connsiteX2" fmla="*/ 33999 w 5656130"/>
                <a:gd name="connsiteY2" fmla="*/ 459582 h 2264569"/>
                <a:gd name="connsiteX3" fmla="*/ 136392 w 5656130"/>
                <a:gd name="connsiteY3" fmla="*/ 790575 h 2264569"/>
                <a:gd name="connsiteX4" fmla="*/ 293555 w 5656130"/>
                <a:gd name="connsiteY4" fmla="*/ 1057275 h 2264569"/>
                <a:gd name="connsiteX5" fmla="*/ 450717 w 5656130"/>
                <a:gd name="connsiteY5" fmla="*/ 1233488 h 2264569"/>
                <a:gd name="connsiteX6" fmla="*/ 631692 w 5656130"/>
                <a:gd name="connsiteY6" fmla="*/ 1390650 h 2264569"/>
                <a:gd name="connsiteX7" fmla="*/ 850767 w 5656130"/>
                <a:gd name="connsiteY7" fmla="*/ 1538288 h 2264569"/>
                <a:gd name="connsiteX8" fmla="*/ 1169855 w 5656130"/>
                <a:gd name="connsiteY8" fmla="*/ 1674019 h 2264569"/>
                <a:gd name="connsiteX9" fmla="*/ 1422267 w 5656130"/>
                <a:gd name="connsiteY9" fmla="*/ 1771650 h 2264569"/>
                <a:gd name="connsiteX10" fmla="*/ 1717542 w 5656130"/>
                <a:gd name="connsiteY10" fmla="*/ 1890713 h 2264569"/>
                <a:gd name="connsiteX11" fmla="*/ 2022342 w 5656130"/>
                <a:gd name="connsiteY11" fmla="*/ 2038350 h 2264569"/>
                <a:gd name="connsiteX12" fmla="*/ 2322380 w 5656130"/>
                <a:gd name="connsiteY12" fmla="*/ 2157413 h 2264569"/>
                <a:gd name="connsiteX13" fmla="*/ 2631942 w 5656130"/>
                <a:gd name="connsiteY13" fmla="*/ 2233613 h 2264569"/>
                <a:gd name="connsiteX14" fmla="*/ 3043899 w 5656130"/>
                <a:gd name="connsiteY14" fmla="*/ 2264569 h 2264569"/>
                <a:gd name="connsiteX15" fmla="*/ 3446330 w 5656130"/>
                <a:gd name="connsiteY15" fmla="*/ 2233613 h 2264569"/>
                <a:gd name="connsiteX16" fmla="*/ 4132130 w 5656130"/>
                <a:gd name="connsiteY16" fmla="*/ 2105025 h 2264569"/>
                <a:gd name="connsiteX17" fmla="*/ 4679817 w 5656130"/>
                <a:gd name="connsiteY17" fmla="*/ 1981200 h 2264569"/>
                <a:gd name="connsiteX18" fmla="*/ 5146542 w 5656130"/>
                <a:gd name="connsiteY18" fmla="*/ 1852613 h 2264569"/>
                <a:gd name="connsiteX19" fmla="*/ 5365617 w 5656130"/>
                <a:gd name="connsiteY19" fmla="*/ 1714500 h 2264569"/>
                <a:gd name="connsiteX20" fmla="*/ 5437055 w 5656130"/>
                <a:gd name="connsiteY20" fmla="*/ 1609725 h 2264569"/>
                <a:gd name="connsiteX21" fmla="*/ 5427530 w 5656130"/>
                <a:gd name="connsiteY21" fmla="*/ 1519238 h 2264569"/>
                <a:gd name="connsiteX22" fmla="*/ 5327517 w 5656130"/>
                <a:gd name="connsiteY22" fmla="*/ 1490663 h 2264569"/>
                <a:gd name="connsiteX23" fmla="*/ 5225123 w 5656130"/>
                <a:gd name="connsiteY23" fmla="*/ 1428751 h 2264569"/>
                <a:gd name="connsiteX24" fmla="*/ 5225124 w 5656130"/>
                <a:gd name="connsiteY24" fmla="*/ 1328738 h 2264569"/>
                <a:gd name="connsiteX25" fmla="*/ 5315610 w 5656130"/>
                <a:gd name="connsiteY25" fmla="*/ 1271588 h 2264569"/>
                <a:gd name="connsiteX26" fmla="*/ 5418005 w 5656130"/>
                <a:gd name="connsiteY26" fmla="*/ 1295400 h 2264569"/>
                <a:gd name="connsiteX27" fmla="*/ 5494205 w 5656130"/>
                <a:gd name="connsiteY27" fmla="*/ 1378745 h 2264569"/>
                <a:gd name="connsiteX28" fmla="*/ 5575166 w 5656130"/>
                <a:gd name="connsiteY28" fmla="*/ 1381126 h 2264569"/>
                <a:gd name="connsiteX29" fmla="*/ 5620411 w 5656130"/>
                <a:gd name="connsiteY29" fmla="*/ 1316832 h 2264569"/>
                <a:gd name="connsiteX30" fmla="*/ 5646605 w 5656130"/>
                <a:gd name="connsiteY30" fmla="*/ 1233488 h 2264569"/>
                <a:gd name="connsiteX31" fmla="*/ 5656130 w 5656130"/>
                <a:gd name="connsiteY31" fmla="*/ 1152525 h 2264569"/>
                <a:gd name="connsiteX0" fmla="*/ 1325 w 5659176"/>
                <a:gd name="connsiteY0" fmla="*/ 0 h 2255044"/>
                <a:gd name="connsiteX1" fmla="*/ 6088 w 5659176"/>
                <a:gd name="connsiteY1" fmla="*/ 180975 h 2255044"/>
                <a:gd name="connsiteX2" fmla="*/ 37045 w 5659176"/>
                <a:gd name="connsiteY2" fmla="*/ 450057 h 2255044"/>
                <a:gd name="connsiteX3" fmla="*/ 139438 w 5659176"/>
                <a:gd name="connsiteY3" fmla="*/ 781050 h 2255044"/>
                <a:gd name="connsiteX4" fmla="*/ 296601 w 5659176"/>
                <a:gd name="connsiteY4" fmla="*/ 1047750 h 2255044"/>
                <a:gd name="connsiteX5" fmla="*/ 453763 w 5659176"/>
                <a:gd name="connsiteY5" fmla="*/ 1223963 h 2255044"/>
                <a:gd name="connsiteX6" fmla="*/ 634738 w 5659176"/>
                <a:gd name="connsiteY6" fmla="*/ 1381125 h 2255044"/>
                <a:gd name="connsiteX7" fmla="*/ 853813 w 5659176"/>
                <a:gd name="connsiteY7" fmla="*/ 1528763 h 2255044"/>
                <a:gd name="connsiteX8" fmla="*/ 1172901 w 5659176"/>
                <a:gd name="connsiteY8" fmla="*/ 1664494 h 2255044"/>
                <a:gd name="connsiteX9" fmla="*/ 1425313 w 5659176"/>
                <a:gd name="connsiteY9" fmla="*/ 1762125 h 2255044"/>
                <a:gd name="connsiteX10" fmla="*/ 1720588 w 5659176"/>
                <a:gd name="connsiteY10" fmla="*/ 1881188 h 2255044"/>
                <a:gd name="connsiteX11" fmla="*/ 2025388 w 5659176"/>
                <a:gd name="connsiteY11" fmla="*/ 2028825 h 2255044"/>
                <a:gd name="connsiteX12" fmla="*/ 2325426 w 5659176"/>
                <a:gd name="connsiteY12" fmla="*/ 2147888 h 2255044"/>
                <a:gd name="connsiteX13" fmla="*/ 2634988 w 5659176"/>
                <a:gd name="connsiteY13" fmla="*/ 2224088 h 2255044"/>
                <a:gd name="connsiteX14" fmla="*/ 3046945 w 5659176"/>
                <a:gd name="connsiteY14" fmla="*/ 2255044 h 2255044"/>
                <a:gd name="connsiteX15" fmla="*/ 3449376 w 5659176"/>
                <a:gd name="connsiteY15" fmla="*/ 2224088 h 2255044"/>
                <a:gd name="connsiteX16" fmla="*/ 4135176 w 5659176"/>
                <a:gd name="connsiteY16" fmla="*/ 2095500 h 2255044"/>
                <a:gd name="connsiteX17" fmla="*/ 4682863 w 5659176"/>
                <a:gd name="connsiteY17" fmla="*/ 1971675 h 2255044"/>
                <a:gd name="connsiteX18" fmla="*/ 5149588 w 5659176"/>
                <a:gd name="connsiteY18" fmla="*/ 1843088 h 2255044"/>
                <a:gd name="connsiteX19" fmla="*/ 5368663 w 5659176"/>
                <a:gd name="connsiteY19" fmla="*/ 1704975 h 2255044"/>
                <a:gd name="connsiteX20" fmla="*/ 5440101 w 5659176"/>
                <a:gd name="connsiteY20" fmla="*/ 1600200 h 2255044"/>
                <a:gd name="connsiteX21" fmla="*/ 5430576 w 5659176"/>
                <a:gd name="connsiteY21" fmla="*/ 1509713 h 2255044"/>
                <a:gd name="connsiteX22" fmla="*/ 5330563 w 5659176"/>
                <a:gd name="connsiteY22" fmla="*/ 1481138 h 2255044"/>
                <a:gd name="connsiteX23" fmla="*/ 5228169 w 5659176"/>
                <a:gd name="connsiteY23" fmla="*/ 1419226 h 2255044"/>
                <a:gd name="connsiteX24" fmla="*/ 5228170 w 5659176"/>
                <a:gd name="connsiteY24" fmla="*/ 1319213 h 2255044"/>
                <a:gd name="connsiteX25" fmla="*/ 5318656 w 5659176"/>
                <a:gd name="connsiteY25" fmla="*/ 1262063 h 2255044"/>
                <a:gd name="connsiteX26" fmla="*/ 5421051 w 5659176"/>
                <a:gd name="connsiteY26" fmla="*/ 1285875 h 2255044"/>
                <a:gd name="connsiteX27" fmla="*/ 5497251 w 5659176"/>
                <a:gd name="connsiteY27" fmla="*/ 1369220 h 2255044"/>
                <a:gd name="connsiteX28" fmla="*/ 5578212 w 5659176"/>
                <a:gd name="connsiteY28" fmla="*/ 1371601 h 2255044"/>
                <a:gd name="connsiteX29" fmla="*/ 5623457 w 5659176"/>
                <a:gd name="connsiteY29" fmla="*/ 1307307 h 2255044"/>
                <a:gd name="connsiteX30" fmla="*/ 5649651 w 5659176"/>
                <a:gd name="connsiteY30" fmla="*/ 1223963 h 2255044"/>
                <a:gd name="connsiteX31" fmla="*/ 5659176 w 5659176"/>
                <a:gd name="connsiteY31" fmla="*/ 1143000 h 2255044"/>
                <a:gd name="connsiteX0" fmla="*/ 3375 w 5661226"/>
                <a:gd name="connsiteY0" fmla="*/ 0 h 2255044"/>
                <a:gd name="connsiteX1" fmla="*/ 3376 w 5661226"/>
                <a:gd name="connsiteY1" fmla="*/ 185738 h 2255044"/>
                <a:gd name="connsiteX2" fmla="*/ 39095 w 5661226"/>
                <a:gd name="connsiteY2" fmla="*/ 450057 h 2255044"/>
                <a:gd name="connsiteX3" fmla="*/ 141488 w 5661226"/>
                <a:gd name="connsiteY3" fmla="*/ 781050 h 2255044"/>
                <a:gd name="connsiteX4" fmla="*/ 298651 w 5661226"/>
                <a:gd name="connsiteY4" fmla="*/ 1047750 h 2255044"/>
                <a:gd name="connsiteX5" fmla="*/ 455813 w 5661226"/>
                <a:gd name="connsiteY5" fmla="*/ 1223963 h 2255044"/>
                <a:gd name="connsiteX6" fmla="*/ 636788 w 5661226"/>
                <a:gd name="connsiteY6" fmla="*/ 1381125 h 2255044"/>
                <a:gd name="connsiteX7" fmla="*/ 855863 w 5661226"/>
                <a:gd name="connsiteY7" fmla="*/ 1528763 h 2255044"/>
                <a:gd name="connsiteX8" fmla="*/ 1174951 w 5661226"/>
                <a:gd name="connsiteY8" fmla="*/ 1664494 h 2255044"/>
                <a:gd name="connsiteX9" fmla="*/ 1427363 w 5661226"/>
                <a:gd name="connsiteY9" fmla="*/ 1762125 h 2255044"/>
                <a:gd name="connsiteX10" fmla="*/ 1722638 w 5661226"/>
                <a:gd name="connsiteY10" fmla="*/ 1881188 h 2255044"/>
                <a:gd name="connsiteX11" fmla="*/ 2027438 w 5661226"/>
                <a:gd name="connsiteY11" fmla="*/ 2028825 h 2255044"/>
                <a:gd name="connsiteX12" fmla="*/ 2327476 w 5661226"/>
                <a:gd name="connsiteY12" fmla="*/ 2147888 h 2255044"/>
                <a:gd name="connsiteX13" fmla="*/ 2637038 w 5661226"/>
                <a:gd name="connsiteY13" fmla="*/ 2224088 h 2255044"/>
                <a:gd name="connsiteX14" fmla="*/ 3048995 w 5661226"/>
                <a:gd name="connsiteY14" fmla="*/ 2255044 h 2255044"/>
                <a:gd name="connsiteX15" fmla="*/ 3451426 w 5661226"/>
                <a:gd name="connsiteY15" fmla="*/ 2224088 h 2255044"/>
                <a:gd name="connsiteX16" fmla="*/ 4137226 w 5661226"/>
                <a:gd name="connsiteY16" fmla="*/ 2095500 h 2255044"/>
                <a:gd name="connsiteX17" fmla="*/ 4684913 w 5661226"/>
                <a:gd name="connsiteY17" fmla="*/ 1971675 h 2255044"/>
                <a:gd name="connsiteX18" fmla="*/ 5151638 w 5661226"/>
                <a:gd name="connsiteY18" fmla="*/ 1843088 h 2255044"/>
                <a:gd name="connsiteX19" fmla="*/ 5370713 w 5661226"/>
                <a:gd name="connsiteY19" fmla="*/ 1704975 h 2255044"/>
                <a:gd name="connsiteX20" fmla="*/ 5442151 w 5661226"/>
                <a:gd name="connsiteY20" fmla="*/ 1600200 h 2255044"/>
                <a:gd name="connsiteX21" fmla="*/ 5432626 w 5661226"/>
                <a:gd name="connsiteY21" fmla="*/ 1509713 h 2255044"/>
                <a:gd name="connsiteX22" fmla="*/ 5332613 w 5661226"/>
                <a:gd name="connsiteY22" fmla="*/ 1481138 h 2255044"/>
                <a:gd name="connsiteX23" fmla="*/ 5230219 w 5661226"/>
                <a:gd name="connsiteY23" fmla="*/ 1419226 h 2255044"/>
                <a:gd name="connsiteX24" fmla="*/ 5230220 w 5661226"/>
                <a:gd name="connsiteY24" fmla="*/ 1319213 h 2255044"/>
                <a:gd name="connsiteX25" fmla="*/ 5320706 w 5661226"/>
                <a:gd name="connsiteY25" fmla="*/ 1262063 h 2255044"/>
                <a:gd name="connsiteX26" fmla="*/ 5423101 w 5661226"/>
                <a:gd name="connsiteY26" fmla="*/ 1285875 h 2255044"/>
                <a:gd name="connsiteX27" fmla="*/ 5499301 w 5661226"/>
                <a:gd name="connsiteY27" fmla="*/ 1369220 h 2255044"/>
                <a:gd name="connsiteX28" fmla="*/ 5580262 w 5661226"/>
                <a:gd name="connsiteY28" fmla="*/ 1371601 h 2255044"/>
                <a:gd name="connsiteX29" fmla="*/ 5625507 w 5661226"/>
                <a:gd name="connsiteY29" fmla="*/ 1307307 h 2255044"/>
                <a:gd name="connsiteX30" fmla="*/ 5651701 w 5661226"/>
                <a:gd name="connsiteY30" fmla="*/ 1223963 h 2255044"/>
                <a:gd name="connsiteX31" fmla="*/ 5661226 w 5661226"/>
                <a:gd name="connsiteY31" fmla="*/ 1143000 h 2255044"/>
                <a:gd name="connsiteX0" fmla="*/ 3375 w 5661226"/>
                <a:gd name="connsiteY0" fmla="*/ 0 h 2255044"/>
                <a:gd name="connsiteX1" fmla="*/ 3376 w 5661226"/>
                <a:gd name="connsiteY1" fmla="*/ 185738 h 2255044"/>
                <a:gd name="connsiteX2" fmla="*/ 39095 w 5661226"/>
                <a:gd name="connsiteY2" fmla="*/ 450057 h 2255044"/>
                <a:gd name="connsiteX3" fmla="*/ 141488 w 5661226"/>
                <a:gd name="connsiteY3" fmla="*/ 781050 h 2255044"/>
                <a:gd name="connsiteX4" fmla="*/ 298651 w 5661226"/>
                <a:gd name="connsiteY4" fmla="*/ 1047750 h 2255044"/>
                <a:gd name="connsiteX5" fmla="*/ 455813 w 5661226"/>
                <a:gd name="connsiteY5" fmla="*/ 1223963 h 2255044"/>
                <a:gd name="connsiteX6" fmla="*/ 636788 w 5661226"/>
                <a:gd name="connsiteY6" fmla="*/ 1381125 h 2255044"/>
                <a:gd name="connsiteX7" fmla="*/ 855863 w 5661226"/>
                <a:gd name="connsiteY7" fmla="*/ 1528763 h 2255044"/>
                <a:gd name="connsiteX8" fmla="*/ 1174951 w 5661226"/>
                <a:gd name="connsiteY8" fmla="*/ 1664494 h 2255044"/>
                <a:gd name="connsiteX9" fmla="*/ 1427363 w 5661226"/>
                <a:gd name="connsiteY9" fmla="*/ 1762125 h 2255044"/>
                <a:gd name="connsiteX10" fmla="*/ 1722638 w 5661226"/>
                <a:gd name="connsiteY10" fmla="*/ 1881188 h 2255044"/>
                <a:gd name="connsiteX11" fmla="*/ 2027438 w 5661226"/>
                <a:gd name="connsiteY11" fmla="*/ 2028825 h 2255044"/>
                <a:gd name="connsiteX12" fmla="*/ 2327476 w 5661226"/>
                <a:gd name="connsiteY12" fmla="*/ 2147888 h 2255044"/>
                <a:gd name="connsiteX13" fmla="*/ 2637038 w 5661226"/>
                <a:gd name="connsiteY13" fmla="*/ 2224088 h 2255044"/>
                <a:gd name="connsiteX14" fmla="*/ 3048995 w 5661226"/>
                <a:gd name="connsiteY14" fmla="*/ 2255044 h 2255044"/>
                <a:gd name="connsiteX15" fmla="*/ 3451426 w 5661226"/>
                <a:gd name="connsiteY15" fmla="*/ 2224088 h 2255044"/>
                <a:gd name="connsiteX16" fmla="*/ 4137226 w 5661226"/>
                <a:gd name="connsiteY16" fmla="*/ 2095500 h 2255044"/>
                <a:gd name="connsiteX17" fmla="*/ 4684913 w 5661226"/>
                <a:gd name="connsiteY17" fmla="*/ 1971675 h 2255044"/>
                <a:gd name="connsiteX18" fmla="*/ 5151638 w 5661226"/>
                <a:gd name="connsiteY18" fmla="*/ 1843088 h 2255044"/>
                <a:gd name="connsiteX19" fmla="*/ 5370713 w 5661226"/>
                <a:gd name="connsiteY19" fmla="*/ 1704975 h 2255044"/>
                <a:gd name="connsiteX20" fmla="*/ 5442151 w 5661226"/>
                <a:gd name="connsiteY20" fmla="*/ 1600200 h 2255044"/>
                <a:gd name="connsiteX21" fmla="*/ 5432626 w 5661226"/>
                <a:gd name="connsiteY21" fmla="*/ 1509713 h 2255044"/>
                <a:gd name="connsiteX22" fmla="*/ 5332613 w 5661226"/>
                <a:gd name="connsiteY22" fmla="*/ 1481138 h 2255044"/>
                <a:gd name="connsiteX23" fmla="*/ 5230219 w 5661226"/>
                <a:gd name="connsiteY23" fmla="*/ 1419226 h 2255044"/>
                <a:gd name="connsiteX24" fmla="*/ 5230220 w 5661226"/>
                <a:gd name="connsiteY24" fmla="*/ 1319213 h 2255044"/>
                <a:gd name="connsiteX25" fmla="*/ 5320706 w 5661226"/>
                <a:gd name="connsiteY25" fmla="*/ 1262063 h 2255044"/>
                <a:gd name="connsiteX26" fmla="*/ 5423101 w 5661226"/>
                <a:gd name="connsiteY26" fmla="*/ 1285875 h 2255044"/>
                <a:gd name="connsiteX27" fmla="*/ 5499301 w 5661226"/>
                <a:gd name="connsiteY27" fmla="*/ 1369220 h 2255044"/>
                <a:gd name="connsiteX28" fmla="*/ 5580262 w 5661226"/>
                <a:gd name="connsiteY28" fmla="*/ 1371601 h 2255044"/>
                <a:gd name="connsiteX29" fmla="*/ 5625507 w 5661226"/>
                <a:gd name="connsiteY29" fmla="*/ 1307307 h 2255044"/>
                <a:gd name="connsiteX30" fmla="*/ 5646939 w 5661226"/>
                <a:gd name="connsiteY30" fmla="*/ 1223963 h 2255044"/>
                <a:gd name="connsiteX31" fmla="*/ 5661226 w 5661226"/>
                <a:gd name="connsiteY31" fmla="*/ 1143000 h 2255044"/>
                <a:gd name="connsiteX0" fmla="*/ 3375 w 5661226"/>
                <a:gd name="connsiteY0" fmla="*/ 0 h 2255044"/>
                <a:gd name="connsiteX1" fmla="*/ 3376 w 5661226"/>
                <a:gd name="connsiteY1" fmla="*/ 185738 h 2255044"/>
                <a:gd name="connsiteX2" fmla="*/ 39095 w 5661226"/>
                <a:gd name="connsiteY2" fmla="*/ 450057 h 2255044"/>
                <a:gd name="connsiteX3" fmla="*/ 141488 w 5661226"/>
                <a:gd name="connsiteY3" fmla="*/ 781050 h 2255044"/>
                <a:gd name="connsiteX4" fmla="*/ 298651 w 5661226"/>
                <a:gd name="connsiteY4" fmla="*/ 1047750 h 2255044"/>
                <a:gd name="connsiteX5" fmla="*/ 455813 w 5661226"/>
                <a:gd name="connsiteY5" fmla="*/ 1223963 h 2255044"/>
                <a:gd name="connsiteX6" fmla="*/ 636788 w 5661226"/>
                <a:gd name="connsiteY6" fmla="*/ 1381125 h 2255044"/>
                <a:gd name="connsiteX7" fmla="*/ 855863 w 5661226"/>
                <a:gd name="connsiteY7" fmla="*/ 1528763 h 2255044"/>
                <a:gd name="connsiteX8" fmla="*/ 1174951 w 5661226"/>
                <a:gd name="connsiteY8" fmla="*/ 1664494 h 2255044"/>
                <a:gd name="connsiteX9" fmla="*/ 1427363 w 5661226"/>
                <a:gd name="connsiteY9" fmla="*/ 1762125 h 2255044"/>
                <a:gd name="connsiteX10" fmla="*/ 1722638 w 5661226"/>
                <a:gd name="connsiteY10" fmla="*/ 1881188 h 2255044"/>
                <a:gd name="connsiteX11" fmla="*/ 2027438 w 5661226"/>
                <a:gd name="connsiteY11" fmla="*/ 2028825 h 2255044"/>
                <a:gd name="connsiteX12" fmla="*/ 2327476 w 5661226"/>
                <a:gd name="connsiteY12" fmla="*/ 2147888 h 2255044"/>
                <a:gd name="connsiteX13" fmla="*/ 2637038 w 5661226"/>
                <a:gd name="connsiteY13" fmla="*/ 2224088 h 2255044"/>
                <a:gd name="connsiteX14" fmla="*/ 3048995 w 5661226"/>
                <a:gd name="connsiteY14" fmla="*/ 2255044 h 2255044"/>
                <a:gd name="connsiteX15" fmla="*/ 3451426 w 5661226"/>
                <a:gd name="connsiteY15" fmla="*/ 2224088 h 2255044"/>
                <a:gd name="connsiteX16" fmla="*/ 4137226 w 5661226"/>
                <a:gd name="connsiteY16" fmla="*/ 2095500 h 2255044"/>
                <a:gd name="connsiteX17" fmla="*/ 4684913 w 5661226"/>
                <a:gd name="connsiteY17" fmla="*/ 1971675 h 2255044"/>
                <a:gd name="connsiteX18" fmla="*/ 5151638 w 5661226"/>
                <a:gd name="connsiteY18" fmla="*/ 1843088 h 2255044"/>
                <a:gd name="connsiteX19" fmla="*/ 5370713 w 5661226"/>
                <a:gd name="connsiteY19" fmla="*/ 1704975 h 2255044"/>
                <a:gd name="connsiteX20" fmla="*/ 5442151 w 5661226"/>
                <a:gd name="connsiteY20" fmla="*/ 1600200 h 2255044"/>
                <a:gd name="connsiteX21" fmla="*/ 5432626 w 5661226"/>
                <a:gd name="connsiteY21" fmla="*/ 1509713 h 2255044"/>
                <a:gd name="connsiteX22" fmla="*/ 5332613 w 5661226"/>
                <a:gd name="connsiteY22" fmla="*/ 1481138 h 2255044"/>
                <a:gd name="connsiteX23" fmla="*/ 5230219 w 5661226"/>
                <a:gd name="connsiteY23" fmla="*/ 1419226 h 2255044"/>
                <a:gd name="connsiteX24" fmla="*/ 5230220 w 5661226"/>
                <a:gd name="connsiteY24" fmla="*/ 1319213 h 2255044"/>
                <a:gd name="connsiteX25" fmla="*/ 5320706 w 5661226"/>
                <a:gd name="connsiteY25" fmla="*/ 1262063 h 2255044"/>
                <a:gd name="connsiteX26" fmla="*/ 5423101 w 5661226"/>
                <a:gd name="connsiteY26" fmla="*/ 1285875 h 2255044"/>
                <a:gd name="connsiteX27" fmla="*/ 5499301 w 5661226"/>
                <a:gd name="connsiteY27" fmla="*/ 1369220 h 2255044"/>
                <a:gd name="connsiteX28" fmla="*/ 5580262 w 5661226"/>
                <a:gd name="connsiteY28" fmla="*/ 1371601 h 2255044"/>
                <a:gd name="connsiteX29" fmla="*/ 5620745 w 5661226"/>
                <a:gd name="connsiteY29" fmla="*/ 1307307 h 2255044"/>
                <a:gd name="connsiteX30" fmla="*/ 5646939 w 5661226"/>
                <a:gd name="connsiteY30" fmla="*/ 1223963 h 2255044"/>
                <a:gd name="connsiteX31" fmla="*/ 5661226 w 5661226"/>
                <a:gd name="connsiteY31" fmla="*/ 1143000 h 2255044"/>
                <a:gd name="connsiteX0" fmla="*/ 3375 w 5665988"/>
                <a:gd name="connsiteY0" fmla="*/ 0 h 2255044"/>
                <a:gd name="connsiteX1" fmla="*/ 3376 w 5665988"/>
                <a:gd name="connsiteY1" fmla="*/ 185738 h 2255044"/>
                <a:gd name="connsiteX2" fmla="*/ 39095 w 5665988"/>
                <a:gd name="connsiteY2" fmla="*/ 450057 h 2255044"/>
                <a:gd name="connsiteX3" fmla="*/ 141488 w 5665988"/>
                <a:gd name="connsiteY3" fmla="*/ 781050 h 2255044"/>
                <a:gd name="connsiteX4" fmla="*/ 298651 w 5665988"/>
                <a:gd name="connsiteY4" fmla="*/ 1047750 h 2255044"/>
                <a:gd name="connsiteX5" fmla="*/ 455813 w 5665988"/>
                <a:gd name="connsiteY5" fmla="*/ 1223963 h 2255044"/>
                <a:gd name="connsiteX6" fmla="*/ 636788 w 5665988"/>
                <a:gd name="connsiteY6" fmla="*/ 1381125 h 2255044"/>
                <a:gd name="connsiteX7" fmla="*/ 855863 w 5665988"/>
                <a:gd name="connsiteY7" fmla="*/ 1528763 h 2255044"/>
                <a:gd name="connsiteX8" fmla="*/ 1174951 w 5665988"/>
                <a:gd name="connsiteY8" fmla="*/ 1664494 h 2255044"/>
                <a:gd name="connsiteX9" fmla="*/ 1427363 w 5665988"/>
                <a:gd name="connsiteY9" fmla="*/ 1762125 h 2255044"/>
                <a:gd name="connsiteX10" fmla="*/ 1722638 w 5665988"/>
                <a:gd name="connsiteY10" fmla="*/ 1881188 h 2255044"/>
                <a:gd name="connsiteX11" fmla="*/ 2027438 w 5665988"/>
                <a:gd name="connsiteY11" fmla="*/ 2028825 h 2255044"/>
                <a:gd name="connsiteX12" fmla="*/ 2327476 w 5665988"/>
                <a:gd name="connsiteY12" fmla="*/ 2147888 h 2255044"/>
                <a:gd name="connsiteX13" fmla="*/ 2637038 w 5665988"/>
                <a:gd name="connsiteY13" fmla="*/ 2224088 h 2255044"/>
                <a:gd name="connsiteX14" fmla="*/ 3048995 w 5665988"/>
                <a:gd name="connsiteY14" fmla="*/ 2255044 h 2255044"/>
                <a:gd name="connsiteX15" fmla="*/ 3451426 w 5665988"/>
                <a:gd name="connsiteY15" fmla="*/ 2224088 h 2255044"/>
                <a:gd name="connsiteX16" fmla="*/ 4137226 w 5665988"/>
                <a:gd name="connsiteY16" fmla="*/ 2095500 h 2255044"/>
                <a:gd name="connsiteX17" fmla="*/ 4684913 w 5665988"/>
                <a:gd name="connsiteY17" fmla="*/ 1971675 h 2255044"/>
                <a:gd name="connsiteX18" fmla="*/ 5151638 w 5665988"/>
                <a:gd name="connsiteY18" fmla="*/ 1843088 h 2255044"/>
                <a:gd name="connsiteX19" fmla="*/ 5370713 w 5665988"/>
                <a:gd name="connsiteY19" fmla="*/ 1704975 h 2255044"/>
                <a:gd name="connsiteX20" fmla="*/ 5442151 w 5665988"/>
                <a:gd name="connsiteY20" fmla="*/ 1600200 h 2255044"/>
                <a:gd name="connsiteX21" fmla="*/ 5432626 w 5665988"/>
                <a:gd name="connsiteY21" fmla="*/ 1509713 h 2255044"/>
                <a:gd name="connsiteX22" fmla="*/ 5332613 w 5665988"/>
                <a:gd name="connsiteY22" fmla="*/ 1481138 h 2255044"/>
                <a:gd name="connsiteX23" fmla="*/ 5230219 w 5665988"/>
                <a:gd name="connsiteY23" fmla="*/ 1419226 h 2255044"/>
                <a:gd name="connsiteX24" fmla="*/ 5230220 w 5665988"/>
                <a:gd name="connsiteY24" fmla="*/ 1319213 h 2255044"/>
                <a:gd name="connsiteX25" fmla="*/ 5320706 w 5665988"/>
                <a:gd name="connsiteY25" fmla="*/ 1262063 h 2255044"/>
                <a:gd name="connsiteX26" fmla="*/ 5423101 w 5665988"/>
                <a:gd name="connsiteY26" fmla="*/ 1285875 h 2255044"/>
                <a:gd name="connsiteX27" fmla="*/ 5499301 w 5665988"/>
                <a:gd name="connsiteY27" fmla="*/ 1369220 h 2255044"/>
                <a:gd name="connsiteX28" fmla="*/ 5580262 w 5665988"/>
                <a:gd name="connsiteY28" fmla="*/ 1371601 h 2255044"/>
                <a:gd name="connsiteX29" fmla="*/ 5620745 w 5665988"/>
                <a:gd name="connsiteY29" fmla="*/ 1307307 h 2255044"/>
                <a:gd name="connsiteX30" fmla="*/ 5646939 w 5665988"/>
                <a:gd name="connsiteY30" fmla="*/ 1223963 h 2255044"/>
                <a:gd name="connsiteX31" fmla="*/ 5665988 w 5665988"/>
                <a:gd name="connsiteY31" fmla="*/ 1143000 h 2255044"/>
                <a:gd name="connsiteX0" fmla="*/ 3375 w 5665988"/>
                <a:gd name="connsiteY0" fmla="*/ 0 h 2255044"/>
                <a:gd name="connsiteX1" fmla="*/ 3376 w 5665988"/>
                <a:gd name="connsiteY1" fmla="*/ 185738 h 2255044"/>
                <a:gd name="connsiteX2" fmla="*/ 39095 w 5665988"/>
                <a:gd name="connsiteY2" fmla="*/ 450057 h 2255044"/>
                <a:gd name="connsiteX3" fmla="*/ 141488 w 5665988"/>
                <a:gd name="connsiteY3" fmla="*/ 781050 h 2255044"/>
                <a:gd name="connsiteX4" fmla="*/ 298651 w 5665988"/>
                <a:gd name="connsiteY4" fmla="*/ 1047750 h 2255044"/>
                <a:gd name="connsiteX5" fmla="*/ 455813 w 5665988"/>
                <a:gd name="connsiteY5" fmla="*/ 1223963 h 2255044"/>
                <a:gd name="connsiteX6" fmla="*/ 636788 w 5665988"/>
                <a:gd name="connsiteY6" fmla="*/ 1381125 h 2255044"/>
                <a:gd name="connsiteX7" fmla="*/ 855863 w 5665988"/>
                <a:gd name="connsiteY7" fmla="*/ 1528763 h 2255044"/>
                <a:gd name="connsiteX8" fmla="*/ 1174951 w 5665988"/>
                <a:gd name="connsiteY8" fmla="*/ 1664494 h 2255044"/>
                <a:gd name="connsiteX9" fmla="*/ 1427363 w 5665988"/>
                <a:gd name="connsiteY9" fmla="*/ 1762125 h 2255044"/>
                <a:gd name="connsiteX10" fmla="*/ 1722638 w 5665988"/>
                <a:gd name="connsiteY10" fmla="*/ 1881188 h 2255044"/>
                <a:gd name="connsiteX11" fmla="*/ 2027438 w 5665988"/>
                <a:gd name="connsiteY11" fmla="*/ 2028825 h 2255044"/>
                <a:gd name="connsiteX12" fmla="*/ 2327476 w 5665988"/>
                <a:gd name="connsiteY12" fmla="*/ 2147888 h 2255044"/>
                <a:gd name="connsiteX13" fmla="*/ 2637038 w 5665988"/>
                <a:gd name="connsiteY13" fmla="*/ 2224088 h 2255044"/>
                <a:gd name="connsiteX14" fmla="*/ 3048995 w 5665988"/>
                <a:gd name="connsiteY14" fmla="*/ 2255044 h 2255044"/>
                <a:gd name="connsiteX15" fmla="*/ 3451426 w 5665988"/>
                <a:gd name="connsiteY15" fmla="*/ 2224088 h 2255044"/>
                <a:gd name="connsiteX16" fmla="*/ 4137226 w 5665988"/>
                <a:gd name="connsiteY16" fmla="*/ 2095500 h 2255044"/>
                <a:gd name="connsiteX17" fmla="*/ 4684913 w 5665988"/>
                <a:gd name="connsiteY17" fmla="*/ 1971675 h 2255044"/>
                <a:gd name="connsiteX18" fmla="*/ 5151638 w 5665988"/>
                <a:gd name="connsiteY18" fmla="*/ 1843088 h 2255044"/>
                <a:gd name="connsiteX19" fmla="*/ 5370713 w 5665988"/>
                <a:gd name="connsiteY19" fmla="*/ 1704975 h 2255044"/>
                <a:gd name="connsiteX20" fmla="*/ 5442151 w 5665988"/>
                <a:gd name="connsiteY20" fmla="*/ 1600200 h 2255044"/>
                <a:gd name="connsiteX21" fmla="*/ 5432626 w 5665988"/>
                <a:gd name="connsiteY21" fmla="*/ 1509713 h 2255044"/>
                <a:gd name="connsiteX22" fmla="*/ 5332613 w 5665988"/>
                <a:gd name="connsiteY22" fmla="*/ 1481138 h 2255044"/>
                <a:gd name="connsiteX23" fmla="*/ 5230219 w 5665988"/>
                <a:gd name="connsiteY23" fmla="*/ 1419226 h 2255044"/>
                <a:gd name="connsiteX24" fmla="*/ 5230220 w 5665988"/>
                <a:gd name="connsiteY24" fmla="*/ 1319213 h 2255044"/>
                <a:gd name="connsiteX25" fmla="*/ 5320706 w 5665988"/>
                <a:gd name="connsiteY25" fmla="*/ 1262063 h 2255044"/>
                <a:gd name="connsiteX26" fmla="*/ 5423101 w 5665988"/>
                <a:gd name="connsiteY26" fmla="*/ 1285875 h 2255044"/>
                <a:gd name="connsiteX27" fmla="*/ 5485014 w 5665988"/>
                <a:gd name="connsiteY27" fmla="*/ 1359695 h 2255044"/>
                <a:gd name="connsiteX28" fmla="*/ 5580262 w 5665988"/>
                <a:gd name="connsiteY28" fmla="*/ 1371601 h 2255044"/>
                <a:gd name="connsiteX29" fmla="*/ 5620745 w 5665988"/>
                <a:gd name="connsiteY29" fmla="*/ 1307307 h 2255044"/>
                <a:gd name="connsiteX30" fmla="*/ 5646939 w 5665988"/>
                <a:gd name="connsiteY30" fmla="*/ 1223963 h 2255044"/>
                <a:gd name="connsiteX31" fmla="*/ 5665988 w 5665988"/>
                <a:gd name="connsiteY31" fmla="*/ 1143000 h 2255044"/>
                <a:gd name="connsiteX0" fmla="*/ 3375 w 5665988"/>
                <a:gd name="connsiteY0" fmla="*/ 0 h 2255044"/>
                <a:gd name="connsiteX1" fmla="*/ 3376 w 5665988"/>
                <a:gd name="connsiteY1" fmla="*/ 185738 h 2255044"/>
                <a:gd name="connsiteX2" fmla="*/ 39095 w 5665988"/>
                <a:gd name="connsiteY2" fmla="*/ 450057 h 2255044"/>
                <a:gd name="connsiteX3" fmla="*/ 141488 w 5665988"/>
                <a:gd name="connsiteY3" fmla="*/ 781050 h 2255044"/>
                <a:gd name="connsiteX4" fmla="*/ 298651 w 5665988"/>
                <a:gd name="connsiteY4" fmla="*/ 1047750 h 2255044"/>
                <a:gd name="connsiteX5" fmla="*/ 455813 w 5665988"/>
                <a:gd name="connsiteY5" fmla="*/ 1223963 h 2255044"/>
                <a:gd name="connsiteX6" fmla="*/ 636788 w 5665988"/>
                <a:gd name="connsiteY6" fmla="*/ 1381125 h 2255044"/>
                <a:gd name="connsiteX7" fmla="*/ 855863 w 5665988"/>
                <a:gd name="connsiteY7" fmla="*/ 1528763 h 2255044"/>
                <a:gd name="connsiteX8" fmla="*/ 1174951 w 5665988"/>
                <a:gd name="connsiteY8" fmla="*/ 1664494 h 2255044"/>
                <a:gd name="connsiteX9" fmla="*/ 1427363 w 5665988"/>
                <a:gd name="connsiteY9" fmla="*/ 1762125 h 2255044"/>
                <a:gd name="connsiteX10" fmla="*/ 1722638 w 5665988"/>
                <a:gd name="connsiteY10" fmla="*/ 1881188 h 2255044"/>
                <a:gd name="connsiteX11" fmla="*/ 2027438 w 5665988"/>
                <a:gd name="connsiteY11" fmla="*/ 2028825 h 2255044"/>
                <a:gd name="connsiteX12" fmla="*/ 2327476 w 5665988"/>
                <a:gd name="connsiteY12" fmla="*/ 2147888 h 2255044"/>
                <a:gd name="connsiteX13" fmla="*/ 2637038 w 5665988"/>
                <a:gd name="connsiteY13" fmla="*/ 2224088 h 2255044"/>
                <a:gd name="connsiteX14" fmla="*/ 3048995 w 5665988"/>
                <a:gd name="connsiteY14" fmla="*/ 2255044 h 2255044"/>
                <a:gd name="connsiteX15" fmla="*/ 3451426 w 5665988"/>
                <a:gd name="connsiteY15" fmla="*/ 2224088 h 2255044"/>
                <a:gd name="connsiteX16" fmla="*/ 4137226 w 5665988"/>
                <a:gd name="connsiteY16" fmla="*/ 2095500 h 2255044"/>
                <a:gd name="connsiteX17" fmla="*/ 4684913 w 5665988"/>
                <a:gd name="connsiteY17" fmla="*/ 1971675 h 2255044"/>
                <a:gd name="connsiteX18" fmla="*/ 5151638 w 5665988"/>
                <a:gd name="connsiteY18" fmla="*/ 1843088 h 2255044"/>
                <a:gd name="connsiteX19" fmla="*/ 5370713 w 5665988"/>
                <a:gd name="connsiteY19" fmla="*/ 1704975 h 2255044"/>
                <a:gd name="connsiteX20" fmla="*/ 5442151 w 5665988"/>
                <a:gd name="connsiteY20" fmla="*/ 1600200 h 2255044"/>
                <a:gd name="connsiteX21" fmla="*/ 5432626 w 5665988"/>
                <a:gd name="connsiteY21" fmla="*/ 1509713 h 2255044"/>
                <a:gd name="connsiteX22" fmla="*/ 5332613 w 5665988"/>
                <a:gd name="connsiteY22" fmla="*/ 1481138 h 2255044"/>
                <a:gd name="connsiteX23" fmla="*/ 5230219 w 5665988"/>
                <a:gd name="connsiteY23" fmla="*/ 1419226 h 2255044"/>
                <a:gd name="connsiteX24" fmla="*/ 5230220 w 5665988"/>
                <a:gd name="connsiteY24" fmla="*/ 1319213 h 2255044"/>
                <a:gd name="connsiteX25" fmla="*/ 5320706 w 5665988"/>
                <a:gd name="connsiteY25" fmla="*/ 1262063 h 2255044"/>
                <a:gd name="connsiteX26" fmla="*/ 5423101 w 5665988"/>
                <a:gd name="connsiteY26" fmla="*/ 1285875 h 2255044"/>
                <a:gd name="connsiteX27" fmla="*/ 5480251 w 5665988"/>
                <a:gd name="connsiteY27" fmla="*/ 1362076 h 2255044"/>
                <a:gd name="connsiteX28" fmla="*/ 5580262 w 5665988"/>
                <a:gd name="connsiteY28" fmla="*/ 1371601 h 2255044"/>
                <a:gd name="connsiteX29" fmla="*/ 5620745 w 5665988"/>
                <a:gd name="connsiteY29" fmla="*/ 1307307 h 2255044"/>
                <a:gd name="connsiteX30" fmla="*/ 5646939 w 5665988"/>
                <a:gd name="connsiteY30" fmla="*/ 1223963 h 2255044"/>
                <a:gd name="connsiteX31" fmla="*/ 5665988 w 5665988"/>
                <a:gd name="connsiteY31" fmla="*/ 1143000 h 2255044"/>
                <a:gd name="connsiteX0" fmla="*/ 3375 w 5665988"/>
                <a:gd name="connsiteY0" fmla="*/ 0 h 2255044"/>
                <a:gd name="connsiteX1" fmla="*/ 3376 w 5665988"/>
                <a:gd name="connsiteY1" fmla="*/ 185738 h 2255044"/>
                <a:gd name="connsiteX2" fmla="*/ 39095 w 5665988"/>
                <a:gd name="connsiteY2" fmla="*/ 450057 h 2255044"/>
                <a:gd name="connsiteX3" fmla="*/ 141488 w 5665988"/>
                <a:gd name="connsiteY3" fmla="*/ 781050 h 2255044"/>
                <a:gd name="connsiteX4" fmla="*/ 298651 w 5665988"/>
                <a:gd name="connsiteY4" fmla="*/ 1047750 h 2255044"/>
                <a:gd name="connsiteX5" fmla="*/ 455813 w 5665988"/>
                <a:gd name="connsiteY5" fmla="*/ 1223963 h 2255044"/>
                <a:gd name="connsiteX6" fmla="*/ 636788 w 5665988"/>
                <a:gd name="connsiteY6" fmla="*/ 1381125 h 2255044"/>
                <a:gd name="connsiteX7" fmla="*/ 855863 w 5665988"/>
                <a:gd name="connsiteY7" fmla="*/ 1528763 h 2255044"/>
                <a:gd name="connsiteX8" fmla="*/ 1174951 w 5665988"/>
                <a:gd name="connsiteY8" fmla="*/ 1664494 h 2255044"/>
                <a:gd name="connsiteX9" fmla="*/ 1427363 w 5665988"/>
                <a:gd name="connsiteY9" fmla="*/ 1762125 h 2255044"/>
                <a:gd name="connsiteX10" fmla="*/ 1722638 w 5665988"/>
                <a:gd name="connsiteY10" fmla="*/ 1881188 h 2255044"/>
                <a:gd name="connsiteX11" fmla="*/ 2027438 w 5665988"/>
                <a:gd name="connsiteY11" fmla="*/ 2028825 h 2255044"/>
                <a:gd name="connsiteX12" fmla="*/ 2327476 w 5665988"/>
                <a:gd name="connsiteY12" fmla="*/ 2147888 h 2255044"/>
                <a:gd name="connsiteX13" fmla="*/ 2637038 w 5665988"/>
                <a:gd name="connsiteY13" fmla="*/ 2224088 h 2255044"/>
                <a:gd name="connsiteX14" fmla="*/ 3048995 w 5665988"/>
                <a:gd name="connsiteY14" fmla="*/ 2255044 h 2255044"/>
                <a:gd name="connsiteX15" fmla="*/ 3451426 w 5665988"/>
                <a:gd name="connsiteY15" fmla="*/ 2224088 h 2255044"/>
                <a:gd name="connsiteX16" fmla="*/ 4137226 w 5665988"/>
                <a:gd name="connsiteY16" fmla="*/ 2095500 h 2255044"/>
                <a:gd name="connsiteX17" fmla="*/ 4684913 w 5665988"/>
                <a:gd name="connsiteY17" fmla="*/ 1971675 h 2255044"/>
                <a:gd name="connsiteX18" fmla="*/ 5151638 w 5665988"/>
                <a:gd name="connsiteY18" fmla="*/ 1843088 h 2255044"/>
                <a:gd name="connsiteX19" fmla="*/ 5370713 w 5665988"/>
                <a:gd name="connsiteY19" fmla="*/ 1704975 h 2255044"/>
                <a:gd name="connsiteX20" fmla="*/ 5442151 w 5665988"/>
                <a:gd name="connsiteY20" fmla="*/ 1600200 h 2255044"/>
                <a:gd name="connsiteX21" fmla="*/ 5432626 w 5665988"/>
                <a:gd name="connsiteY21" fmla="*/ 1509713 h 2255044"/>
                <a:gd name="connsiteX22" fmla="*/ 5332613 w 5665988"/>
                <a:gd name="connsiteY22" fmla="*/ 1481138 h 2255044"/>
                <a:gd name="connsiteX23" fmla="*/ 5230219 w 5665988"/>
                <a:gd name="connsiteY23" fmla="*/ 1419226 h 2255044"/>
                <a:gd name="connsiteX24" fmla="*/ 5230220 w 5665988"/>
                <a:gd name="connsiteY24" fmla="*/ 1319213 h 2255044"/>
                <a:gd name="connsiteX25" fmla="*/ 5320706 w 5665988"/>
                <a:gd name="connsiteY25" fmla="*/ 1262063 h 2255044"/>
                <a:gd name="connsiteX26" fmla="*/ 5423101 w 5665988"/>
                <a:gd name="connsiteY26" fmla="*/ 1285875 h 2255044"/>
                <a:gd name="connsiteX27" fmla="*/ 5480251 w 5665988"/>
                <a:gd name="connsiteY27" fmla="*/ 1362076 h 2255044"/>
                <a:gd name="connsiteX28" fmla="*/ 5577881 w 5665988"/>
                <a:gd name="connsiteY28" fmla="*/ 1378744 h 2255044"/>
                <a:gd name="connsiteX29" fmla="*/ 5620745 w 5665988"/>
                <a:gd name="connsiteY29" fmla="*/ 1307307 h 2255044"/>
                <a:gd name="connsiteX30" fmla="*/ 5646939 w 5665988"/>
                <a:gd name="connsiteY30" fmla="*/ 1223963 h 2255044"/>
                <a:gd name="connsiteX31" fmla="*/ 5665988 w 5665988"/>
                <a:gd name="connsiteY31" fmla="*/ 1143000 h 225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665988" h="2255044">
                  <a:moveTo>
                    <a:pt x="3375" y="0"/>
                  </a:moveTo>
                  <a:cubicBezTo>
                    <a:pt x="597" y="57150"/>
                    <a:pt x="-2577" y="110729"/>
                    <a:pt x="3376" y="185738"/>
                  </a:cubicBezTo>
                  <a:cubicBezTo>
                    <a:pt x="9329" y="260747"/>
                    <a:pt x="16076" y="350838"/>
                    <a:pt x="39095" y="450057"/>
                  </a:cubicBezTo>
                  <a:cubicBezTo>
                    <a:pt x="62114" y="549276"/>
                    <a:pt x="98229" y="681435"/>
                    <a:pt x="141488" y="781050"/>
                  </a:cubicBezTo>
                  <a:cubicBezTo>
                    <a:pt x="184747" y="880666"/>
                    <a:pt x="246264" y="973931"/>
                    <a:pt x="298651" y="1047750"/>
                  </a:cubicBezTo>
                  <a:cubicBezTo>
                    <a:pt x="351039" y="1121569"/>
                    <a:pt x="399457" y="1168401"/>
                    <a:pt x="455813" y="1223963"/>
                  </a:cubicBezTo>
                  <a:cubicBezTo>
                    <a:pt x="512169" y="1279525"/>
                    <a:pt x="570113" y="1330325"/>
                    <a:pt x="636788" y="1381125"/>
                  </a:cubicBezTo>
                  <a:cubicBezTo>
                    <a:pt x="703463" y="1431925"/>
                    <a:pt x="766169" y="1481535"/>
                    <a:pt x="855863" y="1528763"/>
                  </a:cubicBezTo>
                  <a:cubicBezTo>
                    <a:pt x="945557" y="1575991"/>
                    <a:pt x="1079701" y="1625600"/>
                    <a:pt x="1174951" y="1664494"/>
                  </a:cubicBezTo>
                  <a:cubicBezTo>
                    <a:pt x="1270201" y="1703388"/>
                    <a:pt x="1336082" y="1726009"/>
                    <a:pt x="1427363" y="1762125"/>
                  </a:cubicBezTo>
                  <a:cubicBezTo>
                    <a:pt x="1518644" y="1798241"/>
                    <a:pt x="1622626" y="1836738"/>
                    <a:pt x="1722638" y="1881188"/>
                  </a:cubicBezTo>
                  <a:cubicBezTo>
                    <a:pt x="1822650" y="1925638"/>
                    <a:pt x="1926632" y="1984375"/>
                    <a:pt x="2027438" y="2028825"/>
                  </a:cubicBezTo>
                  <a:cubicBezTo>
                    <a:pt x="2128244" y="2073275"/>
                    <a:pt x="2225876" y="2115344"/>
                    <a:pt x="2327476" y="2147888"/>
                  </a:cubicBezTo>
                  <a:cubicBezTo>
                    <a:pt x="2429076" y="2180432"/>
                    <a:pt x="2516785" y="2206229"/>
                    <a:pt x="2637038" y="2224088"/>
                  </a:cubicBezTo>
                  <a:cubicBezTo>
                    <a:pt x="2757291" y="2241947"/>
                    <a:pt x="2913264" y="2255044"/>
                    <a:pt x="3048995" y="2255044"/>
                  </a:cubicBezTo>
                  <a:cubicBezTo>
                    <a:pt x="3184726" y="2255044"/>
                    <a:pt x="3270054" y="2250679"/>
                    <a:pt x="3451426" y="2224088"/>
                  </a:cubicBezTo>
                  <a:cubicBezTo>
                    <a:pt x="3632798" y="2197497"/>
                    <a:pt x="3931645" y="2137569"/>
                    <a:pt x="4137226" y="2095500"/>
                  </a:cubicBezTo>
                  <a:cubicBezTo>
                    <a:pt x="4342807" y="2053431"/>
                    <a:pt x="4515844" y="2013744"/>
                    <a:pt x="4684913" y="1971675"/>
                  </a:cubicBezTo>
                  <a:cubicBezTo>
                    <a:pt x="4853982" y="1929606"/>
                    <a:pt x="5037338" y="1887538"/>
                    <a:pt x="5151638" y="1843088"/>
                  </a:cubicBezTo>
                  <a:cubicBezTo>
                    <a:pt x="5265938" y="1798638"/>
                    <a:pt x="5322294" y="1745456"/>
                    <a:pt x="5370713" y="1704975"/>
                  </a:cubicBezTo>
                  <a:cubicBezTo>
                    <a:pt x="5419132" y="1664494"/>
                    <a:pt x="5431832" y="1632744"/>
                    <a:pt x="5442151" y="1600200"/>
                  </a:cubicBezTo>
                  <a:cubicBezTo>
                    <a:pt x="5452470" y="1567656"/>
                    <a:pt x="5450882" y="1529557"/>
                    <a:pt x="5432626" y="1509713"/>
                  </a:cubicBezTo>
                  <a:cubicBezTo>
                    <a:pt x="5414370" y="1489869"/>
                    <a:pt x="5366348" y="1496219"/>
                    <a:pt x="5332613" y="1481138"/>
                  </a:cubicBezTo>
                  <a:cubicBezTo>
                    <a:pt x="5298879" y="1466057"/>
                    <a:pt x="5247285" y="1446214"/>
                    <a:pt x="5230219" y="1419226"/>
                  </a:cubicBezTo>
                  <a:cubicBezTo>
                    <a:pt x="5213154" y="1392239"/>
                    <a:pt x="5215139" y="1345407"/>
                    <a:pt x="5230220" y="1319213"/>
                  </a:cubicBezTo>
                  <a:cubicBezTo>
                    <a:pt x="5245301" y="1293019"/>
                    <a:pt x="5288559" y="1267619"/>
                    <a:pt x="5320706" y="1262063"/>
                  </a:cubicBezTo>
                  <a:cubicBezTo>
                    <a:pt x="5352853" y="1256507"/>
                    <a:pt x="5396510" y="1269206"/>
                    <a:pt x="5423101" y="1285875"/>
                  </a:cubicBezTo>
                  <a:cubicBezTo>
                    <a:pt x="5449692" y="1302544"/>
                    <a:pt x="5454454" y="1346598"/>
                    <a:pt x="5480251" y="1362076"/>
                  </a:cubicBezTo>
                  <a:cubicBezTo>
                    <a:pt x="5506048" y="1377554"/>
                    <a:pt x="5554466" y="1387872"/>
                    <a:pt x="5577881" y="1378744"/>
                  </a:cubicBezTo>
                  <a:cubicBezTo>
                    <a:pt x="5601296" y="1369616"/>
                    <a:pt x="5609235" y="1333104"/>
                    <a:pt x="5620745" y="1307307"/>
                  </a:cubicBezTo>
                  <a:cubicBezTo>
                    <a:pt x="5632255" y="1281510"/>
                    <a:pt x="5639399" y="1251347"/>
                    <a:pt x="5646939" y="1223963"/>
                  </a:cubicBezTo>
                  <a:cubicBezTo>
                    <a:pt x="5654479" y="1196579"/>
                    <a:pt x="5664003" y="1169591"/>
                    <a:pt x="5665988" y="1143000"/>
                  </a:cubicBezTo>
                </a:path>
              </a:pathLst>
            </a:custGeom>
            <a:noFill/>
            <a:ln w="19050">
              <a:solidFill>
                <a:srgbClr val="F7D9B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2619" name="矩形 2618"/>
          <p:cNvSpPr/>
          <p:nvPr/>
        </p:nvSpPr>
        <p:spPr>
          <a:xfrm>
            <a:off x="10047342" y="1375350"/>
            <a:ext cx="44114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0" dirty="0">
                <a:ea typeface="方正姚体" panose="02010601030101010101" pitchFamily="2" charset="-122"/>
              </a:rPr>
              <a:t>氮</a:t>
            </a:r>
          </a:p>
        </p:txBody>
      </p:sp>
      <p:sp>
        <p:nvSpPr>
          <p:cNvPr id="2620" name="矩形 2619"/>
          <p:cNvSpPr/>
          <p:nvPr/>
        </p:nvSpPr>
        <p:spPr>
          <a:xfrm>
            <a:off x="10047342" y="1810041"/>
            <a:ext cx="44114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0" dirty="0">
                <a:ea typeface="方正姚体" panose="02010601030101010101" pitchFamily="2" charset="-122"/>
              </a:rPr>
              <a:t>磷</a:t>
            </a:r>
          </a:p>
        </p:txBody>
      </p:sp>
      <p:sp>
        <p:nvSpPr>
          <p:cNvPr id="2621" name="矩形 2620"/>
          <p:cNvSpPr/>
          <p:nvPr/>
        </p:nvSpPr>
        <p:spPr>
          <a:xfrm>
            <a:off x="10047342" y="2276872"/>
            <a:ext cx="44114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0" dirty="0">
                <a:ea typeface="方正姚体" panose="02010601030101010101" pitchFamily="2" charset="-122"/>
              </a:rPr>
              <a:t>氧</a:t>
            </a:r>
          </a:p>
        </p:txBody>
      </p:sp>
      <p:sp>
        <p:nvSpPr>
          <p:cNvPr id="2622" name="矩形 2621"/>
          <p:cNvSpPr/>
          <p:nvPr/>
        </p:nvSpPr>
        <p:spPr>
          <a:xfrm>
            <a:off x="10047342" y="2740858"/>
            <a:ext cx="44114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0" dirty="0">
                <a:ea typeface="方正姚体" panose="02010601030101010101" pitchFamily="2" charset="-122"/>
              </a:rPr>
              <a:t>碳</a:t>
            </a:r>
          </a:p>
        </p:txBody>
      </p:sp>
      <p:sp>
        <p:nvSpPr>
          <p:cNvPr id="2623" name="矩形 2622"/>
          <p:cNvSpPr/>
          <p:nvPr/>
        </p:nvSpPr>
        <p:spPr>
          <a:xfrm>
            <a:off x="10047342" y="3172906"/>
            <a:ext cx="44114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0" dirty="0">
                <a:ea typeface="方正姚体" panose="02010601030101010101" pitchFamily="2" charset="-122"/>
              </a:rPr>
              <a:t>氢</a:t>
            </a:r>
          </a:p>
        </p:txBody>
      </p:sp>
      <p:sp>
        <p:nvSpPr>
          <p:cNvPr id="2624" name="左大括号 2623"/>
          <p:cNvSpPr/>
          <p:nvPr/>
        </p:nvSpPr>
        <p:spPr>
          <a:xfrm flipH="1">
            <a:off x="10394851" y="945944"/>
            <a:ext cx="288000" cy="1044000"/>
          </a:xfrm>
          <a:prstGeom prst="leftBrac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25" name="左大括号 2624"/>
          <p:cNvSpPr/>
          <p:nvPr/>
        </p:nvSpPr>
        <p:spPr>
          <a:xfrm flipH="1">
            <a:off x="10394851" y="2042033"/>
            <a:ext cx="288000" cy="2916000"/>
          </a:xfrm>
          <a:prstGeom prst="leftBrac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26" name="矩形 2625"/>
          <p:cNvSpPr/>
          <p:nvPr/>
        </p:nvSpPr>
        <p:spPr>
          <a:xfrm>
            <a:off x="10613316" y="1089961"/>
            <a:ext cx="1210588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2000" b="0" dirty="0">
                <a:ea typeface="方正姚体" panose="02010601030101010101" pitchFamily="2" charset="-122"/>
              </a:rPr>
              <a:t>亲水头部</a:t>
            </a:r>
            <a:endParaRPr lang="en-US" altLang="zh-CN" sz="2000" b="0" dirty="0">
              <a:ea typeface="方正姚体" panose="02010601030101010101" pitchFamily="2" charset="-122"/>
            </a:endParaRPr>
          </a:p>
          <a:p>
            <a:pPr algn="ctr"/>
            <a:r>
              <a:rPr lang="zh-CN" altLang="en-US" sz="2000" b="0" dirty="0">
                <a:ea typeface="方正姚体" panose="02010601030101010101" pitchFamily="2" charset="-122"/>
              </a:rPr>
              <a:t>（胆碱）</a:t>
            </a:r>
          </a:p>
        </p:txBody>
      </p:sp>
      <p:sp>
        <p:nvSpPr>
          <p:cNvPr id="2627" name="矩形 2626"/>
          <p:cNvSpPr/>
          <p:nvPr/>
        </p:nvSpPr>
        <p:spPr>
          <a:xfrm>
            <a:off x="10500852" y="3118379"/>
            <a:ext cx="1467068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2000" b="0" dirty="0">
                <a:ea typeface="方正姚体" panose="02010601030101010101" pitchFamily="2" charset="-122"/>
              </a:rPr>
              <a:t>亲油尾部</a:t>
            </a:r>
            <a:endParaRPr lang="en-US" altLang="zh-CN" sz="2000" b="0" dirty="0">
              <a:ea typeface="方正姚体" panose="02010601030101010101" pitchFamily="2" charset="-122"/>
            </a:endParaRPr>
          </a:p>
          <a:p>
            <a:pPr algn="ctr"/>
            <a:r>
              <a:rPr lang="zh-CN" altLang="en-US" sz="2000" b="0" dirty="0">
                <a:ea typeface="方正姚体" panose="02010601030101010101" pitchFamily="2" charset="-122"/>
              </a:rPr>
              <a:t>（脂肪酸）</a:t>
            </a:r>
          </a:p>
        </p:txBody>
      </p:sp>
      <p:sp>
        <p:nvSpPr>
          <p:cNvPr id="2628" name="矩形 2627"/>
          <p:cNvSpPr/>
          <p:nvPr/>
        </p:nvSpPr>
        <p:spPr>
          <a:xfrm>
            <a:off x="2423592" y="2682193"/>
            <a:ext cx="252000" cy="144000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2629" name="直接连接符 2628"/>
          <p:cNvCxnSpPr/>
          <p:nvPr/>
        </p:nvCxnSpPr>
        <p:spPr>
          <a:xfrm>
            <a:off x="2666927" y="2806814"/>
            <a:ext cx="756000" cy="883891"/>
          </a:xfrm>
          <a:prstGeom prst="line">
            <a:avLst/>
          </a:prstGeom>
          <a:ln w="190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30" name="矩形 2629"/>
          <p:cNvSpPr/>
          <p:nvPr/>
        </p:nvSpPr>
        <p:spPr>
          <a:xfrm>
            <a:off x="5748489" y="2865203"/>
            <a:ext cx="252000" cy="540000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2631" name="直接连接符 2630"/>
          <p:cNvCxnSpPr/>
          <p:nvPr/>
        </p:nvCxnSpPr>
        <p:spPr>
          <a:xfrm>
            <a:off x="5997719" y="3149785"/>
            <a:ext cx="2376000" cy="1728000"/>
          </a:xfrm>
          <a:prstGeom prst="line">
            <a:avLst/>
          </a:prstGeom>
          <a:ln w="190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32" name="直接连接符 2631"/>
          <p:cNvCxnSpPr/>
          <p:nvPr/>
        </p:nvCxnSpPr>
        <p:spPr>
          <a:xfrm flipV="1">
            <a:off x="5991256" y="1146076"/>
            <a:ext cx="2808000" cy="1980000"/>
          </a:xfrm>
          <a:prstGeom prst="line">
            <a:avLst/>
          </a:prstGeom>
          <a:ln w="190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33" name="矩形 2632"/>
          <p:cNvSpPr/>
          <p:nvPr/>
        </p:nvSpPr>
        <p:spPr>
          <a:xfrm>
            <a:off x="4807575" y="5261138"/>
            <a:ext cx="95410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2000" b="0" dirty="0">
                <a:ea typeface="方正姚体" panose="02010601030101010101" pitchFamily="2" charset="-122"/>
              </a:rPr>
              <a:t>细胞膜</a:t>
            </a:r>
          </a:p>
        </p:txBody>
      </p:sp>
      <p:sp>
        <p:nvSpPr>
          <p:cNvPr id="2634" name="矩形 2633"/>
          <p:cNvSpPr/>
          <p:nvPr/>
        </p:nvSpPr>
        <p:spPr>
          <a:xfrm>
            <a:off x="1366968" y="5261138"/>
            <a:ext cx="697627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2000" b="0" dirty="0">
                <a:ea typeface="方正姚体" panose="02010601030101010101" pitchFamily="2" charset="-122"/>
              </a:rPr>
              <a:t>细胞</a:t>
            </a:r>
          </a:p>
        </p:txBody>
      </p:sp>
      <p:sp>
        <p:nvSpPr>
          <p:cNvPr id="2635" name="矩形 2634"/>
          <p:cNvSpPr/>
          <p:nvPr/>
        </p:nvSpPr>
        <p:spPr>
          <a:xfrm>
            <a:off x="7359408" y="2499490"/>
            <a:ext cx="800219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1600" b="0" dirty="0">
                <a:ea typeface="方正姚体" panose="02010601030101010101" pitchFamily="2" charset="-122"/>
              </a:rPr>
              <a:t>亲水端</a:t>
            </a:r>
          </a:p>
        </p:txBody>
      </p:sp>
      <p:sp>
        <p:nvSpPr>
          <p:cNvPr id="2636" name="矩形 2635"/>
          <p:cNvSpPr/>
          <p:nvPr/>
        </p:nvSpPr>
        <p:spPr>
          <a:xfrm>
            <a:off x="7359408" y="2787522"/>
            <a:ext cx="800219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1600" b="0" dirty="0">
                <a:ea typeface="方正姚体" panose="02010601030101010101" pitchFamily="2" charset="-122"/>
              </a:rPr>
              <a:t>亲油端</a:t>
            </a:r>
          </a:p>
        </p:txBody>
      </p:sp>
      <p:sp>
        <p:nvSpPr>
          <p:cNvPr id="2637" name="矩形 2636"/>
          <p:cNvSpPr/>
          <p:nvPr/>
        </p:nvSpPr>
        <p:spPr>
          <a:xfrm>
            <a:off x="7359408" y="3075554"/>
            <a:ext cx="800219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1600" b="0" dirty="0">
                <a:ea typeface="方正姚体" panose="02010601030101010101" pitchFamily="2" charset="-122"/>
              </a:rPr>
              <a:t>亲水端</a:t>
            </a:r>
          </a:p>
        </p:txBody>
      </p:sp>
      <p:cxnSp>
        <p:nvCxnSpPr>
          <p:cNvPr id="2638" name="直接连接符 2637"/>
          <p:cNvCxnSpPr/>
          <p:nvPr/>
        </p:nvCxnSpPr>
        <p:spPr>
          <a:xfrm>
            <a:off x="7185719" y="2701311"/>
            <a:ext cx="252000" cy="0"/>
          </a:xfrm>
          <a:prstGeom prst="line">
            <a:avLst/>
          </a:prstGeom>
          <a:ln w="190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39" name="直接连接符 2638"/>
          <p:cNvCxnSpPr/>
          <p:nvPr/>
        </p:nvCxnSpPr>
        <p:spPr>
          <a:xfrm>
            <a:off x="7071376" y="3251986"/>
            <a:ext cx="360000" cy="0"/>
          </a:xfrm>
          <a:prstGeom prst="line">
            <a:avLst/>
          </a:prstGeom>
          <a:ln w="190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40" name="左大括号 2639"/>
          <p:cNvSpPr/>
          <p:nvPr/>
        </p:nvSpPr>
        <p:spPr>
          <a:xfrm flipH="1">
            <a:off x="7260536" y="2802084"/>
            <a:ext cx="180000" cy="396000"/>
          </a:xfrm>
          <a:prstGeom prst="leftBrace">
            <a:avLst/>
          </a:prstGeom>
          <a:ln w="190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641" name="组合 2640"/>
          <p:cNvGrpSpPr>
            <a:grpSpLocks noChangeAspect="1"/>
          </p:cNvGrpSpPr>
          <p:nvPr/>
        </p:nvGrpSpPr>
        <p:grpSpPr>
          <a:xfrm>
            <a:off x="8328248" y="736235"/>
            <a:ext cx="1980000" cy="4492965"/>
            <a:chOff x="4908773" y="152400"/>
            <a:chExt cx="2708919" cy="6147004"/>
          </a:xfrm>
        </p:grpSpPr>
        <p:sp>
          <p:nvSpPr>
            <p:cNvPr id="2642" name="任意多边形 2641"/>
            <p:cNvSpPr/>
            <p:nvPr/>
          </p:nvSpPr>
          <p:spPr>
            <a:xfrm>
              <a:off x="4908773" y="1835300"/>
              <a:ext cx="2708919" cy="4464104"/>
            </a:xfrm>
            <a:custGeom>
              <a:avLst/>
              <a:gdLst>
                <a:gd name="connsiteX0" fmla="*/ 868521 w 2708919"/>
                <a:gd name="connsiteY0" fmla="*/ 0 h 4464104"/>
                <a:gd name="connsiteX1" fmla="*/ 894673 w 2708919"/>
                <a:gd name="connsiteY1" fmla="*/ 9524 h 4464104"/>
                <a:gd name="connsiteX2" fmla="*/ 1033678 w 2708919"/>
                <a:gd name="connsiteY2" fmla="*/ 48517 h 4464104"/>
                <a:gd name="connsiteX3" fmla="*/ 1290853 w 2708919"/>
                <a:gd name="connsiteY3" fmla="*/ 110429 h 4464104"/>
                <a:gd name="connsiteX4" fmla="*/ 1480386 w 2708919"/>
                <a:gd name="connsiteY4" fmla="*/ 58190 h 4464104"/>
                <a:gd name="connsiteX5" fmla="*/ 1524277 w 2708919"/>
                <a:gd name="connsiteY5" fmla="*/ 38479 h 4464104"/>
                <a:gd name="connsiteX6" fmla="*/ 1592713 w 2708919"/>
                <a:gd name="connsiteY6" fmla="*/ 62645 h 4464104"/>
                <a:gd name="connsiteX7" fmla="*/ 1753429 w 2708919"/>
                <a:gd name="connsiteY7" fmla="*/ 195305 h 4464104"/>
                <a:gd name="connsiteX8" fmla="*/ 1834911 w 2708919"/>
                <a:gd name="connsiteY8" fmla="*/ 521230 h 4464104"/>
                <a:gd name="connsiteX9" fmla="*/ 1807750 w 2708919"/>
                <a:gd name="connsiteY9" fmla="*/ 1037278 h 4464104"/>
                <a:gd name="connsiteX10" fmla="*/ 1789643 w 2708919"/>
                <a:gd name="connsiteY10" fmla="*/ 1625753 h 4464104"/>
                <a:gd name="connsiteX11" fmla="*/ 1807750 w 2708919"/>
                <a:gd name="connsiteY11" fmla="*/ 2096533 h 4464104"/>
                <a:gd name="connsiteX12" fmla="*/ 1988820 w 2708919"/>
                <a:gd name="connsiteY12" fmla="*/ 2522046 h 4464104"/>
                <a:gd name="connsiteX13" fmla="*/ 2323798 w 2708919"/>
                <a:gd name="connsiteY13" fmla="*/ 3056200 h 4464104"/>
                <a:gd name="connsiteX14" fmla="*/ 2550134 w 2708919"/>
                <a:gd name="connsiteY14" fmla="*/ 3400232 h 4464104"/>
                <a:gd name="connsiteX15" fmla="*/ 2700224 w 2708919"/>
                <a:gd name="connsiteY15" fmla="*/ 3732828 h 4464104"/>
                <a:gd name="connsiteX16" fmla="*/ 2658776 w 2708919"/>
                <a:gd name="connsiteY16" fmla="*/ 4052081 h 4464104"/>
                <a:gd name="connsiteX17" fmla="*/ 2393844 w 2708919"/>
                <a:gd name="connsiteY17" fmla="*/ 4281271 h 4464104"/>
                <a:gd name="connsiteX18" fmla="*/ 2088408 w 2708919"/>
                <a:gd name="connsiteY18" fmla="*/ 4251258 h 4464104"/>
                <a:gd name="connsiteX19" fmla="*/ 1871125 w 2708919"/>
                <a:gd name="connsiteY19" fmla="*/ 4024921 h 4464104"/>
                <a:gd name="connsiteX20" fmla="*/ 1662895 w 2708919"/>
                <a:gd name="connsiteY20" fmla="*/ 3653729 h 4464104"/>
                <a:gd name="connsiteX21" fmla="*/ 1435615 w 2708919"/>
                <a:gd name="connsiteY21" fmla="*/ 3308259 h 4464104"/>
                <a:gd name="connsiteX22" fmla="*/ 1128740 w 2708919"/>
                <a:gd name="connsiteY22" fmla="*/ 2965666 h 4464104"/>
                <a:gd name="connsiteX23" fmla="*/ 1011045 w 2708919"/>
                <a:gd name="connsiteY23" fmla="*/ 2784596 h 4464104"/>
                <a:gd name="connsiteX24" fmla="*/ 947671 w 2708919"/>
                <a:gd name="connsiteY24" fmla="*/ 2531099 h 4464104"/>
                <a:gd name="connsiteX25" fmla="*/ 945290 w 2708919"/>
                <a:gd name="connsiteY25" fmla="*/ 2310044 h 4464104"/>
                <a:gd name="connsiteX26" fmla="*/ 920511 w 2708919"/>
                <a:gd name="connsiteY26" fmla="*/ 2721222 h 4464104"/>
                <a:gd name="connsiteX27" fmla="*/ 929564 w 2708919"/>
                <a:gd name="connsiteY27" fmla="*/ 3092414 h 4464104"/>
                <a:gd name="connsiteX28" fmla="*/ 1011045 w 2708919"/>
                <a:gd name="connsiteY28" fmla="*/ 3454553 h 4464104"/>
                <a:gd name="connsiteX29" fmla="*/ 1001992 w 2708919"/>
                <a:gd name="connsiteY29" fmla="*/ 3943440 h 4464104"/>
                <a:gd name="connsiteX30" fmla="*/ 920511 w 2708919"/>
                <a:gd name="connsiteY30" fmla="*/ 4302726 h 4464104"/>
                <a:gd name="connsiteX31" fmla="*/ 628419 w 2708919"/>
                <a:gd name="connsiteY31" fmla="*/ 4444233 h 4464104"/>
                <a:gd name="connsiteX32" fmla="*/ 241501 w 2708919"/>
                <a:gd name="connsiteY32" fmla="*/ 4432327 h 4464104"/>
                <a:gd name="connsiteX33" fmla="*/ 15164 w 2708919"/>
                <a:gd name="connsiteY33" fmla="*/ 4160723 h 4464104"/>
                <a:gd name="connsiteX34" fmla="*/ 24218 w 2708919"/>
                <a:gd name="connsiteY34" fmla="*/ 3635622 h 4464104"/>
                <a:gd name="connsiteX35" fmla="*/ 51378 w 2708919"/>
                <a:gd name="connsiteY35" fmla="*/ 3038093 h 4464104"/>
                <a:gd name="connsiteX36" fmla="*/ 89501 w 2708919"/>
                <a:gd name="connsiteY36" fmla="*/ 2528718 h 4464104"/>
                <a:gd name="connsiteX37" fmla="*/ 105699 w 2708919"/>
                <a:gd name="connsiteY37" fmla="*/ 2042212 h 4464104"/>
                <a:gd name="connsiteX38" fmla="*/ 123806 w 2708919"/>
                <a:gd name="connsiteY38" fmla="*/ 1426577 h 4464104"/>
                <a:gd name="connsiteX39" fmla="*/ 123806 w 2708919"/>
                <a:gd name="connsiteY39" fmla="*/ 910529 h 4464104"/>
                <a:gd name="connsiteX40" fmla="*/ 214340 w 2708919"/>
                <a:gd name="connsiteY40" fmla="*/ 539337 h 4464104"/>
                <a:gd name="connsiteX41" fmla="*/ 467837 w 2708919"/>
                <a:gd name="connsiteY41" fmla="*/ 231519 h 4464104"/>
                <a:gd name="connsiteX42" fmla="*/ 730388 w 2708919"/>
                <a:gd name="connsiteY42" fmla="*/ 41396 h 4464104"/>
                <a:gd name="connsiteX43" fmla="*/ 800263 w 2708919"/>
                <a:gd name="connsiteY43" fmla="*/ 15888 h 4464104"/>
                <a:gd name="connsiteX44" fmla="*/ 868521 w 2708919"/>
                <a:gd name="connsiteY44" fmla="*/ 0 h 4464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708919" h="4464104">
                  <a:moveTo>
                    <a:pt x="868521" y="0"/>
                  </a:moveTo>
                  <a:lnTo>
                    <a:pt x="894673" y="9524"/>
                  </a:lnTo>
                  <a:cubicBezTo>
                    <a:pt x="941206" y="23911"/>
                    <a:pt x="990419" y="35420"/>
                    <a:pt x="1033678" y="48517"/>
                  </a:cubicBezTo>
                  <a:cubicBezTo>
                    <a:pt x="1120197" y="74711"/>
                    <a:pt x="1207509" y="112810"/>
                    <a:pt x="1290853" y="110429"/>
                  </a:cubicBezTo>
                  <a:cubicBezTo>
                    <a:pt x="1353361" y="108643"/>
                    <a:pt x="1422566" y="83194"/>
                    <a:pt x="1480386" y="58190"/>
                  </a:cubicBezTo>
                  <a:lnTo>
                    <a:pt x="1524277" y="38479"/>
                  </a:lnTo>
                  <a:lnTo>
                    <a:pt x="1592713" y="62645"/>
                  </a:lnTo>
                  <a:cubicBezTo>
                    <a:pt x="1664689" y="93799"/>
                    <a:pt x="1713104" y="134433"/>
                    <a:pt x="1753429" y="195305"/>
                  </a:cubicBezTo>
                  <a:cubicBezTo>
                    <a:pt x="1807196" y="276468"/>
                    <a:pt x="1825858" y="380901"/>
                    <a:pt x="1834911" y="521230"/>
                  </a:cubicBezTo>
                  <a:cubicBezTo>
                    <a:pt x="1843965" y="661559"/>
                    <a:pt x="1815295" y="853191"/>
                    <a:pt x="1807750" y="1037278"/>
                  </a:cubicBezTo>
                  <a:cubicBezTo>
                    <a:pt x="1800205" y="1221365"/>
                    <a:pt x="1789643" y="1449211"/>
                    <a:pt x="1789643" y="1625753"/>
                  </a:cubicBezTo>
                  <a:cubicBezTo>
                    <a:pt x="1789643" y="1802295"/>
                    <a:pt x="1774554" y="1947151"/>
                    <a:pt x="1807750" y="2096533"/>
                  </a:cubicBezTo>
                  <a:cubicBezTo>
                    <a:pt x="1840946" y="2245915"/>
                    <a:pt x="1902812" y="2362102"/>
                    <a:pt x="1988820" y="2522046"/>
                  </a:cubicBezTo>
                  <a:cubicBezTo>
                    <a:pt x="2074828" y="2681990"/>
                    <a:pt x="2230246" y="2909836"/>
                    <a:pt x="2323798" y="3056200"/>
                  </a:cubicBezTo>
                  <a:cubicBezTo>
                    <a:pt x="2417350" y="3202564"/>
                    <a:pt x="2487396" y="3287461"/>
                    <a:pt x="2550134" y="3400232"/>
                  </a:cubicBezTo>
                  <a:cubicBezTo>
                    <a:pt x="2612872" y="3513003"/>
                    <a:pt x="2682117" y="3624187"/>
                    <a:pt x="2700224" y="3732828"/>
                  </a:cubicBezTo>
                  <a:cubicBezTo>
                    <a:pt x="2718331" y="3841469"/>
                    <a:pt x="2709839" y="3960674"/>
                    <a:pt x="2658776" y="4052081"/>
                  </a:cubicBezTo>
                  <a:cubicBezTo>
                    <a:pt x="2607713" y="4143488"/>
                    <a:pt x="2488905" y="4248075"/>
                    <a:pt x="2393844" y="4281271"/>
                  </a:cubicBezTo>
                  <a:cubicBezTo>
                    <a:pt x="2298783" y="4314467"/>
                    <a:pt x="2175528" y="4293983"/>
                    <a:pt x="2088408" y="4251258"/>
                  </a:cubicBezTo>
                  <a:cubicBezTo>
                    <a:pt x="2001288" y="4208533"/>
                    <a:pt x="1942044" y="4124509"/>
                    <a:pt x="1871125" y="4024921"/>
                  </a:cubicBezTo>
                  <a:cubicBezTo>
                    <a:pt x="1800206" y="3925333"/>
                    <a:pt x="1735480" y="3773173"/>
                    <a:pt x="1662895" y="3653729"/>
                  </a:cubicBezTo>
                  <a:cubicBezTo>
                    <a:pt x="1590310" y="3534285"/>
                    <a:pt x="1524641" y="3422936"/>
                    <a:pt x="1435615" y="3308259"/>
                  </a:cubicBezTo>
                  <a:cubicBezTo>
                    <a:pt x="1346589" y="3193582"/>
                    <a:pt x="1199502" y="3052943"/>
                    <a:pt x="1128740" y="2965666"/>
                  </a:cubicBezTo>
                  <a:cubicBezTo>
                    <a:pt x="1057978" y="2878389"/>
                    <a:pt x="1041223" y="2857024"/>
                    <a:pt x="1011045" y="2784596"/>
                  </a:cubicBezTo>
                  <a:cubicBezTo>
                    <a:pt x="980867" y="2712168"/>
                    <a:pt x="958630" y="2610191"/>
                    <a:pt x="947671" y="2531099"/>
                  </a:cubicBezTo>
                  <a:cubicBezTo>
                    <a:pt x="936712" y="2452007"/>
                    <a:pt x="949817" y="2278357"/>
                    <a:pt x="945290" y="2310044"/>
                  </a:cubicBezTo>
                  <a:cubicBezTo>
                    <a:pt x="940763" y="2341731"/>
                    <a:pt x="923132" y="2590827"/>
                    <a:pt x="920511" y="2721222"/>
                  </a:cubicBezTo>
                  <a:cubicBezTo>
                    <a:pt x="917890" y="2851617"/>
                    <a:pt x="914475" y="2970192"/>
                    <a:pt x="929564" y="3092414"/>
                  </a:cubicBezTo>
                  <a:cubicBezTo>
                    <a:pt x="944653" y="3214636"/>
                    <a:pt x="998974" y="3312715"/>
                    <a:pt x="1011045" y="3454553"/>
                  </a:cubicBezTo>
                  <a:cubicBezTo>
                    <a:pt x="1023116" y="3596391"/>
                    <a:pt x="1017081" y="3802078"/>
                    <a:pt x="1001992" y="3943440"/>
                  </a:cubicBezTo>
                  <a:cubicBezTo>
                    <a:pt x="986903" y="4084802"/>
                    <a:pt x="982773" y="4219260"/>
                    <a:pt x="920511" y="4302726"/>
                  </a:cubicBezTo>
                  <a:cubicBezTo>
                    <a:pt x="858249" y="4386192"/>
                    <a:pt x="741587" y="4422633"/>
                    <a:pt x="628419" y="4444233"/>
                  </a:cubicBezTo>
                  <a:cubicBezTo>
                    <a:pt x="515251" y="4465833"/>
                    <a:pt x="343710" y="4479579"/>
                    <a:pt x="241501" y="4432327"/>
                  </a:cubicBezTo>
                  <a:cubicBezTo>
                    <a:pt x="139292" y="4385075"/>
                    <a:pt x="51378" y="4293507"/>
                    <a:pt x="15164" y="4160723"/>
                  </a:cubicBezTo>
                  <a:cubicBezTo>
                    <a:pt x="-21050" y="4027939"/>
                    <a:pt x="18182" y="3822727"/>
                    <a:pt x="24218" y="3635622"/>
                  </a:cubicBezTo>
                  <a:cubicBezTo>
                    <a:pt x="30254" y="3448517"/>
                    <a:pt x="39307" y="3222180"/>
                    <a:pt x="51378" y="3038093"/>
                  </a:cubicBezTo>
                  <a:cubicBezTo>
                    <a:pt x="63449" y="2854006"/>
                    <a:pt x="81957" y="2694698"/>
                    <a:pt x="89501" y="2528718"/>
                  </a:cubicBezTo>
                  <a:cubicBezTo>
                    <a:pt x="97045" y="2362738"/>
                    <a:pt x="99982" y="2225902"/>
                    <a:pt x="105699" y="2042212"/>
                  </a:cubicBezTo>
                  <a:cubicBezTo>
                    <a:pt x="111416" y="1858522"/>
                    <a:pt x="120788" y="1615191"/>
                    <a:pt x="123806" y="1426577"/>
                  </a:cubicBezTo>
                  <a:cubicBezTo>
                    <a:pt x="126824" y="1237963"/>
                    <a:pt x="108717" y="1058402"/>
                    <a:pt x="123806" y="910529"/>
                  </a:cubicBezTo>
                  <a:cubicBezTo>
                    <a:pt x="138895" y="762656"/>
                    <a:pt x="157002" y="652505"/>
                    <a:pt x="214340" y="539337"/>
                  </a:cubicBezTo>
                  <a:cubicBezTo>
                    <a:pt x="271679" y="426169"/>
                    <a:pt x="381829" y="314509"/>
                    <a:pt x="467837" y="231519"/>
                  </a:cubicBezTo>
                  <a:cubicBezTo>
                    <a:pt x="553845" y="148529"/>
                    <a:pt x="635326" y="82137"/>
                    <a:pt x="730388" y="41396"/>
                  </a:cubicBezTo>
                  <a:cubicBezTo>
                    <a:pt x="754153" y="31211"/>
                    <a:pt x="777130" y="22798"/>
                    <a:pt x="800263" y="15888"/>
                  </a:cubicBezTo>
                  <a:lnTo>
                    <a:pt x="868521" y="0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C000">
                    <a:tint val="66000"/>
                    <a:satMod val="160000"/>
                  </a:srgbClr>
                </a:gs>
                <a:gs pos="50000">
                  <a:srgbClr val="FFC000">
                    <a:tint val="44500"/>
                    <a:satMod val="160000"/>
                  </a:srgbClr>
                </a:gs>
                <a:gs pos="100000">
                  <a:srgbClr val="FFC000">
                    <a:tint val="23500"/>
                    <a:satMod val="160000"/>
                  </a:srgbClr>
                </a:gs>
              </a:gsLst>
              <a:lin ang="0" scaled="1"/>
              <a:tileRect/>
            </a:gra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643" name="任意多边形 2642"/>
            <p:cNvSpPr/>
            <p:nvPr/>
          </p:nvSpPr>
          <p:spPr>
            <a:xfrm>
              <a:off x="5514322" y="152400"/>
              <a:ext cx="1334300" cy="1790806"/>
            </a:xfrm>
            <a:custGeom>
              <a:avLst/>
              <a:gdLst>
                <a:gd name="connsiteX0" fmla="*/ 91141 w 1334300"/>
                <a:gd name="connsiteY0" fmla="*/ 704850 h 1790806"/>
                <a:gd name="connsiteX1" fmla="*/ 105428 w 1334300"/>
                <a:gd name="connsiteY1" fmla="*/ 442913 h 1790806"/>
                <a:gd name="connsiteX2" fmla="*/ 186391 w 1334300"/>
                <a:gd name="connsiteY2" fmla="*/ 228600 h 1790806"/>
                <a:gd name="connsiteX3" fmla="*/ 372128 w 1334300"/>
                <a:gd name="connsiteY3" fmla="*/ 47625 h 1790806"/>
                <a:gd name="connsiteX4" fmla="*/ 676928 w 1334300"/>
                <a:gd name="connsiteY4" fmla="*/ 0 h 1790806"/>
                <a:gd name="connsiteX5" fmla="*/ 1062691 w 1334300"/>
                <a:gd name="connsiteY5" fmla="*/ 47625 h 1790806"/>
                <a:gd name="connsiteX6" fmla="*/ 1272241 w 1334300"/>
                <a:gd name="connsiteY6" fmla="*/ 176213 h 1790806"/>
                <a:gd name="connsiteX7" fmla="*/ 1334153 w 1334300"/>
                <a:gd name="connsiteY7" fmla="*/ 447675 h 1790806"/>
                <a:gd name="connsiteX8" fmla="*/ 1286528 w 1334300"/>
                <a:gd name="connsiteY8" fmla="*/ 871538 h 1790806"/>
                <a:gd name="connsiteX9" fmla="*/ 1196041 w 1334300"/>
                <a:gd name="connsiteY9" fmla="*/ 1323975 h 1790806"/>
                <a:gd name="connsiteX10" fmla="*/ 1072216 w 1334300"/>
                <a:gd name="connsiteY10" fmla="*/ 1614488 h 1790806"/>
                <a:gd name="connsiteX11" fmla="*/ 929341 w 1334300"/>
                <a:gd name="connsiteY11" fmla="*/ 1714500 h 1790806"/>
                <a:gd name="connsiteX12" fmla="*/ 686453 w 1334300"/>
                <a:gd name="connsiteY12" fmla="*/ 1790700 h 1790806"/>
                <a:gd name="connsiteX13" fmla="*/ 429278 w 1334300"/>
                <a:gd name="connsiteY13" fmla="*/ 1728788 h 1790806"/>
                <a:gd name="connsiteX14" fmla="*/ 167341 w 1334300"/>
                <a:gd name="connsiteY14" fmla="*/ 1633538 h 1790806"/>
                <a:gd name="connsiteX15" fmla="*/ 38753 w 1334300"/>
                <a:gd name="connsiteY15" fmla="*/ 1433513 h 1790806"/>
                <a:gd name="connsiteX16" fmla="*/ 653 w 1334300"/>
                <a:gd name="connsiteY16" fmla="*/ 1138238 h 1790806"/>
                <a:gd name="connsiteX17" fmla="*/ 62566 w 1334300"/>
                <a:gd name="connsiteY17" fmla="*/ 900113 h 1790806"/>
                <a:gd name="connsiteX18" fmla="*/ 91141 w 1334300"/>
                <a:gd name="connsiteY18" fmla="*/ 704850 h 179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34300" h="1790806">
                  <a:moveTo>
                    <a:pt x="91141" y="704850"/>
                  </a:moveTo>
                  <a:cubicBezTo>
                    <a:pt x="98285" y="628650"/>
                    <a:pt x="89553" y="522288"/>
                    <a:pt x="105428" y="442913"/>
                  </a:cubicBezTo>
                  <a:cubicBezTo>
                    <a:pt x="121303" y="363538"/>
                    <a:pt x="141941" y="294481"/>
                    <a:pt x="186391" y="228600"/>
                  </a:cubicBezTo>
                  <a:cubicBezTo>
                    <a:pt x="230841" y="162719"/>
                    <a:pt x="290372" y="85725"/>
                    <a:pt x="372128" y="47625"/>
                  </a:cubicBezTo>
                  <a:cubicBezTo>
                    <a:pt x="453884" y="9525"/>
                    <a:pt x="561834" y="0"/>
                    <a:pt x="676928" y="0"/>
                  </a:cubicBezTo>
                  <a:cubicBezTo>
                    <a:pt x="792022" y="0"/>
                    <a:pt x="963472" y="18256"/>
                    <a:pt x="1062691" y="47625"/>
                  </a:cubicBezTo>
                  <a:cubicBezTo>
                    <a:pt x="1161910" y="76994"/>
                    <a:pt x="1226997" y="109538"/>
                    <a:pt x="1272241" y="176213"/>
                  </a:cubicBezTo>
                  <a:cubicBezTo>
                    <a:pt x="1317485" y="242888"/>
                    <a:pt x="1331772" y="331788"/>
                    <a:pt x="1334153" y="447675"/>
                  </a:cubicBezTo>
                  <a:cubicBezTo>
                    <a:pt x="1336534" y="563562"/>
                    <a:pt x="1309547" y="725488"/>
                    <a:pt x="1286528" y="871538"/>
                  </a:cubicBezTo>
                  <a:cubicBezTo>
                    <a:pt x="1263509" y="1017588"/>
                    <a:pt x="1231760" y="1200150"/>
                    <a:pt x="1196041" y="1323975"/>
                  </a:cubicBezTo>
                  <a:cubicBezTo>
                    <a:pt x="1160322" y="1447800"/>
                    <a:pt x="1116666" y="1549401"/>
                    <a:pt x="1072216" y="1614488"/>
                  </a:cubicBezTo>
                  <a:cubicBezTo>
                    <a:pt x="1027766" y="1679575"/>
                    <a:pt x="993635" y="1685131"/>
                    <a:pt x="929341" y="1714500"/>
                  </a:cubicBezTo>
                  <a:cubicBezTo>
                    <a:pt x="865047" y="1743869"/>
                    <a:pt x="769797" y="1788319"/>
                    <a:pt x="686453" y="1790700"/>
                  </a:cubicBezTo>
                  <a:cubicBezTo>
                    <a:pt x="603109" y="1793081"/>
                    <a:pt x="515797" y="1754982"/>
                    <a:pt x="429278" y="1728788"/>
                  </a:cubicBezTo>
                  <a:cubicBezTo>
                    <a:pt x="342759" y="1702594"/>
                    <a:pt x="232428" y="1682750"/>
                    <a:pt x="167341" y="1633538"/>
                  </a:cubicBezTo>
                  <a:cubicBezTo>
                    <a:pt x="102254" y="1584326"/>
                    <a:pt x="66534" y="1516063"/>
                    <a:pt x="38753" y="1433513"/>
                  </a:cubicBezTo>
                  <a:cubicBezTo>
                    <a:pt x="10972" y="1350963"/>
                    <a:pt x="-3316" y="1227138"/>
                    <a:pt x="653" y="1138238"/>
                  </a:cubicBezTo>
                  <a:cubicBezTo>
                    <a:pt x="4622" y="1049338"/>
                    <a:pt x="47485" y="969963"/>
                    <a:pt x="62566" y="900113"/>
                  </a:cubicBezTo>
                  <a:cubicBezTo>
                    <a:pt x="77647" y="830263"/>
                    <a:pt x="83997" y="781050"/>
                    <a:pt x="91141" y="704850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9CCFF"/>
                </a:gs>
                <a:gs pos="50000">
                  <a:srgbClr val="B9DCFF"/>
                </a:gs>
                <a:gs pos="100000">
                  <a:srgbClr val="D5ECFF"/>
                </a:gs>
              </a:gsLst>
              <a:lin ang="0" scaled="1"/>
              <a:tileRect/>
            </a:gra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644" name="组合 2643"/>
            <p:cNvGrpSpPr/>
            <p:nvPr/>
          </p:nvGrpSpPr>
          <p:grpSpPr>
            <a:xfrm>
              <a:off x="5155134" y="2375071"/>
              <a:ext cx="354885" cy="305173"/>
              <a:chOff x="6441452" y="613071"/>
              <a:chExt cx="354885" cy="305173"/>
            </a:xfrm>
          </p:grpSpPr>
          <p:sp>
            <p:nvSpPr>
              <p:cNvPr id="3032" name="椭圆 3031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33" name="椭圆 3032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45" name="组合 2644"/>
            <p:cNvGrpSpPr/>
            <p:nvPr/>
          </p:nvGrpSpPr>
          <p:grpSpPr>
            <a:xfrm>
              <a:off x="4997404" y="4843158"/>
              <a:ext cx="354885" cy="305173"/>
              <a:chOff x="6441452" y="613071"/>
              <a:chExt cx="354885" cy="305173"/>
            </a:xfrm>
          </p:grpSpPr>
          <p:sp>
            <p:nvSpPr>
              <p:cNvPr id="3030" name="椭圆 3029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31" name="椭圆 3030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2646" name="任意多边形 2645"/>
            <p:cNvSpPr/>
            <p:nvPr/>
          </p:nvSpPr>
          <p:spPr>
            <a:xfrm rot="21420000">
              <a:off x="6083137" y="2264436"/>
              <a:ext cx="403211" cy="360775"/>
            </a:xfrm>
            <a:custGeom>
              <a:avLst/>
              <a:gdLst>
                <a:gd name="connsiteX0" fmla="*/ 225961 w 403211"/>
                <a:gd name="connsiteY0" fmla="*/ 0 h 358522"/>
                <a:gd name="connsiteX1" fmla="*/ 252517 w 403211"/>
                <a:gd name="connsiteY1" fmla="*/ 4091 h 358522"/>
                <a:gd name="connsiteX2" fmla="*/ 402930 w 403211"/>
                <a:gd name="connsiteY2" fmla="*/ 209748 h 358522"/>
                <a:gd name="connsiteX3" fmla="*/ 336503 w 403211"/>
                <a:gd name="connsiteY3" fmla="*/ 349016 h 358522"/>
                <a:gd name="connsiteX4" fmla="*/ 320675 w 403211"/>
                <a:gd name="connsiteY4" fmla="*/ 358522 h 358522"/>
                <a:gd name="connsiteX5" fmla="*/ 84218 w 403211"/>
                <a:gd name="connsiteY5" fmla="*/ 358522 h 358522"/>
                <a:gd name="connsiteX6" fmla="*/ 51788 w 403211"/>
                <a:gd name="connsiteY6" fmla="*/ 334095 h 358522"/>
                <a:gd name="connsiteX7" fmla="*/ 282 w 403211"/>
                <a:gd name="connsiteY7" fmla="*/ 188647 h 358522"/>
                <a:gd name="connsiteX8" fmla="*/ 6499 w 403211"/>
                <a:gd name="connsiteY8" fmla="*/ 148287 h 358522"/>
                <a:gd name="connsiteX9" fmla="*/ 11844 w 403211"/>
                <a:gd name="connsiteY9" fmla="*/ 133796 h 358522"/>
                <a:gd name="connsiteX10" fmla="*/ 225961 w 403211"/>
                <a:gd name="connsiteY10" fmla="*/ 0 h 358522"/>
                <a:gd name="connsiteX0" fmla="*/ 225961 w 403211"/>
                <a:gd name="connsiteY0" fmla="*/ 0 h 360775"/>
                <a:gd name="connsiteX1" fmla="*/ 252517 w 403211"/>
                <a:gd name="connsiteY1" fmla="*/ 4091 h 360775"/>
                <a:gd name="connsiteX2" fmla="*/ 402930 w 403211"/>
                <a:gd name="connsiteY2" fmla="*/ 209748 h 360775"/>
                <a:gd name="connsiteX3" fmla="*/ 336503 w 403211"/>
                <a:gd name="connsiteY3" fmla="*/ 349016 h 360775"/>
                <a:gd name="connsiteX4" fmla="*/ 320675 w 403211"/>
                <a:gd name="connsiteY4" fmla="*/ 358522 h 360775"/>
                <a:gd name="connsiteX5" fmla="*/ 81715 w 403211"/>
                <a:gd name="connsiteY5" fmla="*/ 360775 h 360775"/>
                <a:gd name="connsiteX6" fmla="*/ 51788 w 403211"/>
                <a:gd name="connsiteY6" fmla="*/ 334095 h 360775"/>
                <a:gd name="connsiteX7" fmla="*/ 282 w 403211"/>
                <a:gd name="connsiteY7" fmla="*/ 188647 h 360775"/>
                <a:gd name="connsiteX8" fmla="*/ 6499 w 403211"/>
                <a:gd name="connsiteY8" fmla="*/ 148287 h 360775"/>
                <a:gd name="connsiteX9" fmla="*/ 11844 w 403211"/>
                <a:gd name="connsiteY9" fmla="*/ 133796 h 360775"/>
                <a:gd name="connsiteX10" fmla="*/ 225961 w 403211"/>
                <a:gd name="connsiteY10" fmla="*/ 0 h 360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3211" h="360775">
                  <a:moveTo>
                    <a:pt x="225961" y="0"/>
                  </a:moveTo>
                  <a:lnTo>
                    <a:pt x="252517" y="4091"/>
                  </a:lnTo>
                  <a:cubicBezTo>
                    <a:pt x="343273" y="27671"/>
                    <a:pt x="408028" y="112458"/>
                    <a:pt x="402930" y="209748"/>
                  </a:cubicBezTo>
                  <a:cubicBezTo>
                    <a:pt x="400016" y="265343"/>
                    <a:pt x="374844" y="314493"/>
                    <a:pt x="336503" y="349016"/>
                  </a:cubicBezTo>
                  <a:lnTo>
                    <a:pt x="320675" y="358522"/>
                  </a:lnTo>
                  <a:lnTo>
                    <a:pt x="81715" y="360775"/>
                  </a:lnTo>
                  <a:cubicBezTo>
                    <a:pt x="70905" y="352633"/>
                    <a:pt x="62598" y="342237"/>
                    <a:pt x="51788" y="334095"/>
                  </a:cubicBezTo>
                  <a:cubicBezTo>
                    <a:pt x="17265" y="295753"/>
                    <a:pt x="-2631" y="244241"/>
                    <a:pt x="282" y="188647"/>
                  </a:cubicBezTo>
                  <a:cubicBezTo>
                    <a:pt x="1011" y="174748"/>
                    <a:pt x="3130" y="161252"/>
                    <a:pt x="6499" y="148287"/>
                  </a:cubicBezTo>
                  <a:lnTo>
                    <a:pt x="11844" y="133796"/>
                  </a:lnTo>
                  <a:lnTo>
                    <a:pt x="225961" y="0"/>
                  </a:ln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647" name="组合 2646"/>
            <p:cNvGrpSpPr/>
            <p:nvPr/>
          </p:nvGrpSpPr>
          <p:grpSpPr>
            <a:xfrm>
              <a:off x="6101593" y="411649"/>
              <a:ext cx="327678" cy="332350"/>
              <a:chOff x="6784908" y="411649"/>
              <a:chExt cx="327678" cy="332350"/>
            </a:xfrm>
          </p:grpSpPr>
          <p:grpSp>
            <p:nvGrpSpPr>
              <p:cNvPr id="3026" name="组合 3025"/>
              <p:cNvGrpSpPr/>
              <p:nvPr/>
            </p:nvGrpSpPr>
            <p:grpSpPr>
              <a:xfrm>
                <a:off x="6784908" y="420840"/>
                <a:ext cx="316959" cy="323159"/>
                <a:chOff x="6801067" y="501968"/>
                <a:chExt cx="316959" cy="323159"/>
              </a:xfrm>
              <a:solidFill>
                <a:schemeClr val="tx1"/>
              </a:solidFill>
            </p:grpSpPr>
            <p:sp>
              <p:nvSpPr>
                <p:cNvPr id="3028" name="椭圆 3027"/>
                <p:cNvSpPr/>
                <p:nvPr/>
              </p:nvSpPr>
              <p:spPr>
                <a:xfrm>
                  <a:off x="6801067" y="537095"/>
                  <a:ext cx="288032" cy="288032"/>
                </a:xfrm>
                <a:prstGeom prst="ellipse">
                  <a:avLst/>
                </a:prstGeom>
                <a:grpFill/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  <p:sp>
              <p:nvSpPr>
                <p:cNvPr id="3029" name="椭圆 3028"/>
                <p:cNvSpPr/>
                <p:nvPr/>
              </p:nvSpPr>
              <p:spPr>
                <a:xfrm>
                  <a:off x="6829994" y="501968"/>
                  <a:ext cx="288032" cy="288032"/>
                </a:xfrm>
                <a:prstGeom prst="ellipse">
                  <a:avLst/>
                </a:prstGeom>
                <a:grpFill/>
                <a:ln w="3175">
                  <a:noFill/>
                </a:ln>
                <a:effectLst>
                  <a:softEdge rad="76200"/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3027" name="椭圆 3026"/>
              <p:cNvSpPr/>
              <p:nvPr/>
            </p:nvSpPr>
            <p:spPr>
              <a:xfrm>
                <a:off x="6824554" y="411649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2648" name="任意多边形 2647"/>
            <p:cNvSpPr>
              <a:spLocks noChangeAspect="1"/>
            </p:cNvSpPr>
            <p:nvPr/>
          </p:nvSpPr>
          <p:spPr>
            <a:xfrm rot="18204332">
              <a:off x="5811204" y="404303"/>
              <a:ext cx="403200" cy="385936"/>
            </a:xfrm>
            <a:custGeom>
              <a:avLst/>
              <a:gdLst>
                <a:gd name="connsiteX0" fmla="*/ 431391 w 468059"/>
                <a:gd name="connsiteY0" fmla="*/ 108313 h 448018"/>
                <a:gd name="connsiteX1" fmla="*/ 448623 w 468059"/>
                <a:gd name="connsiteY1" fmla="*/ 327396 h 448018"/>
                <a:gd name="connsiteX2" fmla="*/ 439482 w 468059"/>
                <a:gd name="connsiteY2" fmla="*/ 343879 h 448018"/>
                <a:gd name="connsiteX3" fmla="*/ 432568 w 468059"/>
                <a:gd name="connsiteY3" fmla="*/ 352721 h 448018"/>
                <a:gd name="connsiteX4" fmla="*/ 231289 w 468059"/>
                <a:gd name="connsiteY4" fmla="*/ 448018 h 448018"/>
                <a:gd name="connsiteX5" fmla="*/ 91160 w 468059"/>
                <a:gd name="connsiteY5" fmla="*/ 404168 h 448018"/>
                <a:gd name="connsiteX6" fmla="*/ 35424 w 468059"/>
                <a:gd name="connsiteY6" fmla="*/ 357276 h 448018"/>
                <a:gd name="connsiteX7" fmla="*/ 15343 w 468059"/>
                <a:gd name="connsiteY7" fmla="*/ 317419 h 448018"/>
                <a:gd name="connsiteX8" fmla="*/ 108313 w 468059"/>
                <a:gd name="connsiteY8" fmla="*/ 36670 h 448018"/>
                <a:gd name="connsiteX9" fmla="*/ 431391 w 468059"/>
                <a:gd name="connsiteY9" fmla="*/ 108313 h 448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8059" h="448018">
                  <a:moveTo>
                    <a:pt x="431391" y="108313"/>
                  </a:moveTo>
                  <a:cubicBezTo>
                    <a:pt x="474786" y="176438"/>
                    <a:pt x="478529" y="258487"/>
                    <a:pt x="448623" y="327396"/>
                  </a:cubicBezTo>
                  <a:lnTo>
                    <a:pt x="439482" y="343879"/>
                  </a:lnTo>
                  <a:lnTo>
                    <a:pt x="432568" y="352721"/>
                  </a:lnTo>
                  <a:cubicBezTo>
                    <a:pt x="375112" y="412886"/>
                    <a:pt x="305848" y="448018"/>
                    <a:pt x="231289" y="448018"/>
                  </a:cubicBezTo>
                  <a:cubicBezTo>
                    <a:pt x="181583" y="448018"/>
                    <a:pt x="134231" y="432404"/>
                    <a:pt x="91160" y="404168"/>
                  </a:cubicBezTo>
                  <a:lnTo>
                    <a:pt x="35424" y="357276"/>
                  </a:lnTo>
                  <a:lnTo>
                    <a:pt x="15343" y="317419"/>
                  </a:lnTo>
                  <a:cubicBezTo>
                    <a:pt x="-23542" y="215762"/>
                    <a:pt x="12938" y="97423"/>
                    <a:pt x="108313" y="36670"/>
                  </a:cubicBezTo>
                  <a:cubicBezTo>
                    <a:pt x="217312" y="-32762"/>
                    <a:pt x="361959" y="-686"/>
                    <a:pt x="431391" y="108313"/>
                  </a:cubicBezTo>
                  <a:close/>
                </a:path>
              </a:pathLst>
            </a:custGeom>
            <a:noFill/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649" name="组合 2648"/>
            <p:cNvGrpSpPr/>
            <p:nvPr/>
          </p:nvGrpSpPr>
          <p:grpSpPr>
            <a:xfrm>
              <a:off x="6482231" y="383235"/>
              <a:ext cx="316959" cy="323159"/>
              <a:chOff x="6801067" y="501968"/>
              <a:chExt cx="316959" cy="323159"/>
            </a:xfrm>
          </p:grpSpPr>
          <p:sp>
            <p:nvSpPr>
              <p:cNvPr id="3024" name="椭圆 3023"/>
              <p:cNvSpPr/>
              <p:nvPr/>
            </p:nvSpPr>
            <p:spPr>
              <a:xfrm>
                <a:off x="6801067" y="537095"/>
                <a:ext cx="288032" cy="288032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25" name="椭圆 3024"/>
              <p:cNvSpPr/>
              <p:nvPr/>
            </p:nvSpPr>
            <p:spPr>
              <a:xfrm>
                <a:off x="6829994" y="501968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762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50" name="组合 2649"/>
            <p:cNvGrpSpPr/>
            <p:nvPr/>
          </p:nvGrpSpPr>
          <p:grpSpPr>
            <a:xfrm>
              <a:off x="6427468" y="859307"/>
              <a:ext cx="316959" cy="323159"/>
              <a:chOff x="6801067" y="501968"/>
              <a:chExt cx="316959" cy="323159"/>
            </a:xfrm>
          </p:grpSpPr>
          <p:sp>
            <p:nvSpPr>
              <p:cNvPr id="3022" name="椭圆 3021"/>
              <p:cNvSpPr/>
              <p:nvPr/>
            </p:nvSpPr>
            <p:spPr>
              <a:xfrm>
                <a:off x="6801067" y="537095"/>
                <a:ext cx="288032" cy="288032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23" name="椭圆 3022"/>
              <p:cNvSpPr/>
              <p:nvPr/>
            </p:nvSpPr>
            <p:spPr>
              <a:xfrm>
                <a:off x="6829994" y="501968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762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51" name="组合 2650"/>
            <p:cNvGrpSpPr/>
            <p:nvPr/>
          </p:nvGrpSpPr>
          <p:grpSpPr>
            <a:xfrm>
              <a:off x="5925793" y="866450"/>
              <a:ext cx="316959" cy="323159"/>
              <a:chOff x="6801067" y="501968"/>
              <a:chExt cx="316959" cy="323159"/>
            </a:xfrm>
          </p:grpSpPr>
          <p:sp>
            <p:nvSpPr>
              <p:cNvPr id="3020" name="椭圆 3019"/>
              <p:cNvSpPr/>
              <p:nvPr/>
            </p:nvSpPr>
            <p:spPr>
              <a:xfrm>
                <a:off x="6801067" y="537095"/>
                <a:ext cx="288032" cy="288032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21" name="椭圆 3020"/>
              <p:cNvSpPr/>
              <p:nvPr/>
            </p:nvSpPr>
            <p:spPr>
              <a:xfrm>
                <a:off x="6829994" y="501968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762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52" name="组合 2651"/>
            <p:cNvGrpSpPr/>
            <p:nvPr/>
          </p:nvGrpSpPr>
          <p:grpSpPr>
            <a:xfrm>
              <a:off x="5724055" y="365997"/>
              <a:ext cx="316959" cy="323159"/>
              <a:chOff x="6801067" y="501968"/>
              <a:chExt cx="316959" cy="323159"/>
            </a:xfrm>
          </p:grpSpPr>
          <p:sp>
            <p:nvSpPr>
              <p:cNvPr id="3018" name="椭圆 3017"/>
              <p:cNvSpPr/>
              <p:nvPr/>
            </p:nvSpPr>
            <p:spPr>
              <a:xfrm>
                <a:off x="6801067" y="537095"/>
                <a:ext cx="288032" cy="288032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19" name="椭圆 3018"/>
              <p:cNvSpPr/>
              <p:nvPr/>
            </p:nvSpPr>
            <p:spPr>
              <a:xfrm>
                <a:off x="6829994" y="501968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762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53" name="组合 2652"/>
            <p:cNvGrpSpPr/>
            <p:nvPr/>
          </p:nvGrpSpPr>
          <p:grpSpPr>
            <a:xfrm>
              <a:off x="6888088" y="1036353"/>
              <a:ext cx="444560" cy="427055"/>
              <a:chOff x="6849385" y="1021681"/>
              <a:chExt cx="444560" cy="427055"/>
            </a:xfrm>
          </p:grpSpPr>
          <p:sp>
            <p:nvSpPr>
              <p:cNvPr id="3016" name="椭圆 3015"/>
              <p:cNvSpPr/>
              <p:nvPr/>
            </p:nvSpPr>
            <p:spPr>
              <a:xfrm>
                <a:off x="6849385" y="1052736"/>
                <a:ext cx="396000" cy="396000"/>
              </a:xfrm>
              <a:prstGeom prst="ellipse">
                <a:avLst/>
              </a:prstGeom>
              <a:solidFill>
                <a:srgbClr val="9BBA7A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17" name="椭圆 3016"/>
              <p:cNvSpPr/>
              <p:nvPr/>
            </p:nvSpPr>
            <p:spPr>
              <a:xfrm>
                <a:off x="6897945" y="1021681"/>
                <a:ext cx="396000" cy="396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54" name="组合 2653"/>
            <p:cNvGrpSpPr/>
            <p:nvPr/>
          </p:nvGrpSpPr>
          <p:grpSpPr>
            <a:xfrm>
              <a:off x="6938531" y="2924944"/>
              <a:ext cx="453613" cy="451389"/>
              <a:chOff x="6840332" y="536775"/>
              <a:chExt cx="453613" cy="451389"/>
            </a:xfrm>
          </p:grpSpPr>
          <p:sp>
            <p:nvSpPr>
              <p:cNvPr id="3014" name="椭圆 3013"/>
              <p:cNvSpPr/>
              <p:nvPr/>
            </p:nvSpPr>
            <p:spPr>
              <a:xfrm>
                <a:off x="6840332" y="584964"/>
                <a:ext cx="403200" cy="403200"/>
              </a:xfrm>
              <a:prstGeom prst="ellipse">
                <a:avLst/>
              </a:prstGeom>
              <a:solidFill>
                <a:schemeClr val="tx1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15" name="椭圆 3014"/>
              <p:cNvSpPr/>
              <p:nvPr/>
            </p:nvSpPr>
            <p:spPr>
              <a:xfrm>
                <a:off x="6890745" y="536775"/>
                <a:ext cx="403200" cy="40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55" name="组合 2654"/>
            <p:cNvGrpSpPr/>
            <p:nvPr/>
          </p:nvGrpSpPr>
          <p:grpSpPr>
            <a:xfrm>
              <a:off x="6043618" y="518691"/>
              <a:ext cx="448953" cy="439188"/>
              <a:chOff x="6043618" y="518691"/>
              <a:chExt cx="448953" cy="439188"/>
            </a:xfrm>
          </p:grpSpPr>
          <p:sp>
            <p:nvSpPr>
              <p:cNvPr id="3012" name="椭圆 3011"/>
              <p:cNvSpPr/>
              <p:nvPr/>
            </p:nvSpPr>
            <p:spPr>
              <a:xfrm>
                <a:off x="6043618" y="561879"/>
                <a:ext cx="396000" cy="396000"/>
              </a:xfrm>
              <a:prstGeom prst="ellipse">
                <a:avLst/>
              </a:prstGeom>
              <a:solidFill>
                <a:srgbClr val="9BBA7A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13" name="椭圆 3012"/>
              <p:cNvSpPr/>
              <p:nvPr/>
            </p:nvSpPr>
            <p:spPr>
              <a:xfrm>
                <a:off x="6096571" y="518691"/>
                <a:ext cx="396000" cy="396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56" name="组合 2655"/>
            <p:cNvGrpSpPr/>
            <p:nvPr/>
          </p:nvGrpSpPr>
          <p:grpSpPr>
            <a:xfrm>
              <a:off x="5819836" y="341895"/>
              <a:ext cx="426392" cy="456976"/>
              <a:chOff x="5819836" y="341895"/>
              <a:chExt cx="426392" cy="456976"/>
            </a:xfrm>
          </p:grpSpPr>
          <p:sp>
            <p:nvSpPr>
              <p:cNvPr id="3010" name="任意多边形 3009"/>
              <p:cNvSpPr>
                <a:spLocks noChangeAspect="1"/>
              </p:cNvSpPr>
              <p:nvPr/>
            </p:nvSpPr>
            <p:spPr>
              <a:xfrm rot="18204332">
                <a:off x="5811204" y="404303"/>
                <a:ext cx="403200" cy="385936"/>
              </a:xfrm>
              <a:custGeom>
                <a:avLst/>
                <a:gdLst>
                  <a:gd name="connsiteX0" fmla="*/ 431391 w 468059"/>
                  <a:gd name="connsiteY0" fmla="*/ 108313 h 448018"/>
                  <a:gd name="connsiteX1" fmla="*/ 448623 w 468059"/>
                  <a:gd name="connsiteY1" fmla="*/ 327396 h 448018"/>
                  <a:gd name="connsiteX2" fmla="*/ 439482 w 468059"/>
                  <a:gd name="connsiteY2" fmla="*/ 343879 h 448018"/>
                  <a:gd name="connsiteX3" fmla="*/ 432568 w 468059"/>
                  <a:gd name="connsiteY3" fmla="*/ 352721 h 448018"/>
                  <a:gd name="connsiteX4" fmla="*/ 231289 w 468059"/>
                  <a:gd name="connsiteY4" fmla="*/ 448018 h 448018"/>
                  <a:gd name="connsiteX5" fmla="*/ 91160 w 468059"/>
                  <a:gd name="connsiteY5" fmla="*/ 404168 h 448018"/>
                  <a:gd name="connsiteX6" fmla="*/ 35424 w 468059"/>
                  <a:gd name="connsiteY6" fmla="*/ 357276 h 448018"/>
                  <a:gd name="connsiteX7" fmla="*/ 15343 w 468059"/>
                  <a:gd name="connsiteY7" fmla="*/ 317419 h 448018"/>
                  <a:gd name="connsiteX8" fmla="*/ 108313 w 468059"/>
                  <a:gd name="connsiteY8" fmla="*/ 36670 h 448018"/>
                  <a:gd name="connsiteX9" fmla="*/ 431391 w 468059"/>
                  <a:gd name="connsiteY9" fmla="*/ 108313 h 448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8059" h="448018">
                    <a:moveTo>
                      <a:pt x="431391" y="108313"/>
                    </a:moveTo>
                    <a:cubicBezTo>
                      <a:pt x="474786" y="176438"/>
                      <a:pt x="478529" y="258487"/>
                      <a:pt x="448623" y="327396"/>
                    </a:cubicBezTo>
                    <a:lnTo>
                      <a:pt x="439482" y="343879"/>
                    </a:lnTo>
                    <a:lnTo>
                      <a:pt x="432568" y="352721"/>
                    </a:lnTo>
                    <a:cubicBezTo>
                      <a:pt x="375112" y="412886"/>
                      <a:pt x="305848" y="448018"/>
                      <a:pt x="231289" y="448018"/>
                    </a:cubicBezTo>
                    <a:cubicBezTo>
                      <a:pt x="181583" y="448018"/>
                      <a:pt x="134231" y="432404"/>
                      <a:pt x="91160" y="404168"/>
                    </a:cubicBezTo>
                    <a:lnTo>
                      <a:pt x="35424" y="357276"/>
                    </a:lnTo>
                    <a:lnTo>
                      <a:pt x="15343" y="317419"/>
                    </a:lnTo>
                    <a:cubicBezTo>
                      <a:pt x="-23542" y="215762"/>
                      <a:pt x="12938" y="97423"/>
                      <a:pt x="108313" y="36670"/>
                    </a:cubicBezTo>
                    <a:cubicBezTo>
                      <a:pt x="217312" y="-32762"/>
                      <a:pt x="361959" y="-686"/>
                      <a:pt x="431391" y="108313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11" name="任意多边形 3010"/>
              <p:cNvSpPr>
                <a:spLocks noChangeAspect="1"/>
              </p:cNvSpPr>
              <p:nvPr/>
            </p:nvSpPr>
            <p:spPr>
              <a:xfrm rot="18204332">
                <a:off x="5851660" y="350527"/>
                <a:ext cx="403200" cy="385936"/>
              </a:xfrm>
              <a:custGeom>
                <a:avLst/>
                <a:gdLst>
                  <a:gd name="connsiteX0" fmla="*/ 431391 w 468059"/>
                  <a:gd name="connsiteY0" fmla="*/ 108313 h 448018"/>
                  <a:gd name="connsiteX1" fmla="*/ 448623 w 468059"/>
                  <a:gd name="connsiteY1" fmla="*/ 327396 h 448018"/>
                  <a:gd name="connsiteX2" fmla="*/ 439482 w 468059"/>
                  <a:gd name="connsiteY2" fmla="*/ 343879 h 448018"/>
                  <a:gd name="connsiteX3" fmla="*/ 432568 w 468059"/>
                  <a:gd name="connsiteY3" fmla="*/ 352721 h 448018"/>
                  <a:gd name="connsiteX4" fmla="*/ 231289 w 468059"/>
                  <a:gd name="connsiteY4" fmla="*/ 448018 h 448018"/>
                  <a:gd name="connsiteX5" fmla="*/ 91160 w 468059"/>
                  <a:gd name="connsiteY5" fmla="*/ 404168 h 448018"/>
                  <a:gd name="connsiteX6" fmla="*/ 35424 w 468059"/>
                  <a:gd name="connsiteY6" fmla="*/ 357276 h 448018"/>
                  <a:gd name="connsiteX7" fmla="*/ 15343 w 468059"/>
                  <a:gd name="connsiteY7" fmla="*/ 317419 h 448018"/>
                  <a:gd name="connsiteX8" fmla="*/ 108313 w 468059"/>
                  <a:gd name="connsiteY8" fmla="*/ 36670 h 448018"/>
                  <a:gd name="connsiteX9" fmla="*/ 431391 w 468059"/>
                  <a:gd name="connsiteY9" fmla="*/ 108313 h 448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8059" h="448018">
                    <a:moveTo>
                      <a:pt x="431391" y="108313"/>
                    </a:moveTo>
                    <a:cubicBezTo>
                      <a:pt x="474786" y="176438"/>
                      <a:pt x="478529" y="258487"/>
                      <a:pt x="448623" y="327396"/>
                    </a:cubicBezTo>
                    <a:lnTo>
                      <a:pt x="439482" y="343879"/>
                    </a:lnTo>
                    <a:lnTo>
                      <a:pt x="432568" y="352721"/>
                    </a:lnTo>
                    <a:cubicBezTo>
                      <a:pt x="375112" y="412886"/>
                      <a:pt x="305848" y="448018"/>
                      <a:pt x="231289" y="448018"/>
                    </a:cubicBezTo>
                    <a:cubicBezTo>
                      <a:pt x="181583" y="448018"/>
                      <a:pt x="134231" y="432404"/>
                      <a:pt x="91160" y="404168"/>
                    </a:cubicBezTo>
                    <a:lnTo>
                      <a:pt x="35424" y="357276"/>
                    </a:lnTo>
                    <a:lnTo>
                      <a:pt x="15343" y="317419"/>
                    </a:lnTo>
                    <a:cubicBezTo>
                      <a:pt x="-23542" y="215762"/>
                      <a:pt x="12938" y="97423"/>
                      <a:pt x="108313" y="36670"/>
                    </a:cubicBezTo>
                    <a:cubicBezTo>
                      <a:pt x="217312" y="-32762"/>
                      <a:pt x="361959" y="-686"/>
                      <a:pt x="431391" y="10831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1016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57" name="组合 2656"/>
            <p:cNvGrpSpPr/>
            <p:nvPr/>
          </p:nvGrpSpPr>
          <p:grpSpPr>
            <a:xfrm>
              <a:off x="6311385" y="357786"/>
              <a:ext cx="447519" cy="453313"/>
              <a:chOff x="6311385" y="357786"/>
              <a:chExt cx="447519" cy="453313"/>
            </a:xfrm>
          </p:grpSpPr>
          <p:sp>
            <p:nvSpPr>
              <p:cNvPr id="3008" name="任意多边形 3007"/>
              <p:cNvSpPr>
                <a:spLocks noChangeAspect="1"/>
              </p:cNvSpPr>
              <p:nvPr/>
            </p:nvSpPr>
            <p:spPr>
              <a:xfrm rot="3400681">
                <a:off x="6302753" y="416531"/>
                <a:ext cx="403200" cy="385936"/>
              </a:xfrm>
              <a:custGeom>
                <a:avLst/>
                <a:gdLst>
                  <a:gd name="connsiteX0" fmla="*/ 431391 w 468059"/>
                  <a:gd name="connsiteY0" fmla="*/ 108313 h 448018"/>
                  <a:gd name="connsiteX1" fmla="*/ 448623 w 468059"/>
                  <a:gd name="connsiteY1" fmla="*/ 327396 h 448018"/>
                  <a:gd name="connsiteX2" fmla="*/ 439482 w 468059"/>
                  <a:gd name="connsiteY2" fmla="*/ 343879 h 448018"/>
                  <a:gd name="connsiteX3" fmla="*/ 432568 w 468059"/>
                  <a:gd name="connsiteY3" fmla="*/ 352721 h 448018"/>
                  <a:gd name="connsiteX4" fmla="*/ 231289 w 468059"/>
                  <a:gd name="connsiteY4" fmla="*/ 448018 h 448018"/>
                  <a:gd name="connsiteX5" fmla="*/ 91160 w 468059"/>
                  <a:gd name="connsiteY5" fmla="*/ 404168 h 448018"/>
                  <a:gd name="connsiteX6" fmla="*/ 35424 w 468059"/>
                  <a:gd name="connsiteY6" fmla="*/ 357276 h 448018"/>
                  <a:gd name="connsiteX7" fmla="*/ 15343 w 468059"/>
                  <a:gd name="connsiteY7" fmla="*/ 317419 h 448018"/>
                  <a:gd name="connsiteX8" fmla="*/ 108313 w 468059"/>
                  <a:gd name="connsiteY8" fmla="*/ 36670 h 448018"/>
                  <a:gd name="connsiteX9" fmla="*/ 431391 w 468059"/>
                  <a:gd name="connsiteY9" fmla="*/ 108313 h 448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8059" h="448018">
                    <a:moveTo>
                      <a:pt x="431391" y="108313"/>
                    </a:moveTo>
                    <a:cubicBezTo>
                      <a:pt x="474786" y="176438"/>
                      <a:pt x="478529" y="258487"/>
                      <a:pt x="448623" y="327396"/>
                    </a:cubicBezTo>
                    <a:lnTo>
                      <a:pt x="439482" y="343879"/>
                    </a:lnTo>
                    <a:lnTo>
                      <a:pt x="432568" y="352721"/>
                    </a:lnTo>
                    <a:cubicBezTo>
                      <a:pt x="375112" y="412886"/>
                      <a:pt x="305848" y="448018"/>
                      <a:pt x="231289" y="448018"/>
                    </a:cubicBezTo>
                    <a:cubicBezTo>
                      <a:pt x="181583" y="448018"/>
                      <a:pt x="134231" y="432404"/>
                      <a:pt x="91160" y="404168"/>
                    </a:cubicBezTo>
                    <a:lnTo>
                      <a:pt x="35424" y="357276"/>
                    </a:lnTo>
                    <a:lnTo>
                      <a:pt x="15343" y="317419"/>
                    </a:lnTo>
                    <a:cubicBezTo>
                      <a:pt x="-23542" y="215762"/>
                      <a:pt x="12938" y="97423"/>
                      <a:pt x="108313" y="36670"/>
                    </a:cubicBezTo>
                    <a:cubicBezTo>
                      <a:pt x="217312" y="-32762"/>
                      <a:pt x="361959" y="-686"/>
                      <a:pt x="431391" y="108313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09" name="任意多边形 3008"/>
              <p:cNvSpPr>
                <a:spLocks noChangeAspect="1"/>
              </p:cNvSpPr>
              <p:nvPr/>
            </p:nvSpPr>
            <p:spPr>
              <a:xfrm rot="3400681">
                <a:off x="6364336" y="366418"/>
                <a:ext cx="403200" cy="385936"/>
              </a:xfrm>
              <a:custGeom>
                <a:avLst/>
                <a:gdLst>
                  <a:gd name="connsiteX0" fmla="*/ 431391 w 468059"/>
                  <a:gd name="connsiteY0" fmla="*/ 108313 h 448018"/>
                  <a:gd name="connsiteX1" fmla="*/ 448623 w 468059"/>
                  <a:gd name="connsiteY1" fmla="*/ 327396 h 448018"/>
                  <a:gd name="connsiteX2" fmla="*/ 439482 w 468059"/>
                  <a:gd name="connsiteY2" fmla="*/ 343879 h 448018"/>
                  <a:gd name="connsiteX3" fmla="*/ 432568 w 468059"/>
                  <a:gd name="connsiteY3" fmla="*/ 352721 h 448018"/>
                  <a:gd name="connsiteX4" fmla="*/ 231289 w 468059"/>
                  <a:gd name="connsiteY4" fmla="*/ 448018 h 448018"/>
                  <a:gd name="connsiteX5" fmla="*/ 91160 w 468059"/>
                  <a:gd name="connsiteY5" fmla="*/ 404168 h 448018"/>
                  <a:gd name="connsiteX6" fmla="*/ 35424 w 468059"/>
                  <a:gd name="connsiteY6" fmla="*/ 357276 h 448018"/>
                  <a:gd name="connsiteX7" fmla="*/ 15343 w 468059"/>
                  <a:gd name="connsiteY7" fmla="*/ 317419 h 448018"/>
                  <a:gd name="connsiteX8" fmla="*/ 108313 w 468059"/>
                  <a:gd name="connsiteY8" fmla="*/ 36670 h 448018"/>
                  <a:gd name="connsiteX9" fmla="*/ 431391 w 468059"/>
                  <a:gd name="connsiteY9" fmla="*/ 108313 h 448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8059" h="448018">
                    <a:moveTo>
                      <a:pt x="431391" y="108313"/>
                    </a:moveTo>
                    <a:cubicBezTo>
                      <a:pt x="474786" y="176438"/>
                      <a:pt x="478529" y="258487"/>
                      <a:pt x="448623" y="327396"/>
                    </a:cubicBezTo>
                    <a:lnTo>
                      <a:pt x="439482" y="343879"/>
                    </a:lnTo>
                    <a:lnTo>
                      <a:pt x="432568" y="352721"/>
                    </a:lnTo>
                    <a:cubicBezTo>
                      <a:pt x="375112" y="412886"/>
                      <a:pt x="305848" y="448018"/>
                      <a:pt x="231289" y="448018"/>
                    </a:cubicBezTo>
                    <a:cubicBezTo>
                      <a:pt x="181583" y="448018"/>
                      <a:pt x="134231" y="432404"/>
                      <a:pt x="91160" y="404168"/>
                    </a:cubicBezTo>
                    <a:lnTo>
                      <a:pt x="35424" y="357276"/>
                    </a:lnTo>
                    <a:lnTo>
                      <a:pt x="15343" y="317419"/>
                    </a:lnTo>
                    <a:cubicBezTo>
                      <a:pt x="-23542" y="215762"/>
                      <a:pt x="12938" y="97423"/>
                      <a:pt x="108313" y="36670"/>
                    </a:cubicBezTo>
                    <a:cubicBezTo>
                      <a:pt x="217312" y="-32762"/>
                      <a:pt x="361959" y="-686"/>
                      <a:pt x="431391" y="10831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1016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58" name="组合 2657"/>
            <p:cNvGrpSpPr/>
            <p:nvPr/>
          </p:nvGrpSpPr>
          <p:grpSpPr>
            <a:xfrm>
              <a:off x="6269897" y="258253"/>
              <a:ext cx="318905" cy="293533"/>
              <a:chOff x="6269897" y="258253"/>
              <a:chExt cx="318905" cy="293533"/>
            </a:xfrm>
          </p:grpSpPr>
          <p:sp>
            <p:nvSpPr>
              <p:cNvPr id="3006" name="任意多边形 3005"/>
              <p:cNvSpPr>
                <a:spLocks/>
              </p:cNvSpPr>
              <p:nvPr/>
            </p:nvSpPr>
            <p:spPr>
              <a:xfrm rot="19980000">
                <a:off x="6269897" y="288986"/>
                <a:ext cx="288000" cy="262800"/>
              </a:xfrm>
              <a:custGeom>
                <a:avLst/>
                <a:gdLst>
                  <a:gd name="connsiteX0" fmla="*/ 431391 w 468059"/>
                  <a:gd name="connsiteY0" fmla="*/ 108313 h 448018"/>
                  <a:gd name="connsiteX1" fmla="*/ 448623 w 468059"/>
                  <a:gd name="connsiteY1" fmla="*/ 327396 h 448018"/>
                  <a:gd name="connsiteX2" fmla="*/ 439482 w 468059"/>
                  <a:gd name="connsiteY2" fmla="*/ 343879 h 448018"/>
                  <a:gd name="connsiteX3" fmla="*/ 432568 w 468059"/>
                  <a:gd name="connsiteY3" fmla="*/ 352721 h 448018"/>
                  <a:gd name="connsiteX4" fmla="*/ 231289 w 468059"/>
                  <a:gd name="connsiteY4" fmla="*/ 448018 h 448018"/>
                  <a:gd name="connsiteX5" fmla="*/ 91160 w 468059"/>
                  <a:gd name="connsiteY5" fmla="*/ 404168 h 448018"/>
                  <a:gd name="connsiteX6" fmla="*/ 35424 w 468059"/>
                  <a:gd name="connsiteY6" fmla="*/ 357276 h 448018"/>
                  <a:gd name="connsiteX7" fmla="*/ 15343 w 468059"/>
                  <a:gd name="connsiteY7" fmla="*/ 317419 h 448018"/>
                  <a:gd name="connsiteX8" fmla="*/ 108313 w 468059"/>
                  <a:gd name="connsiteY8" fmla="*/ 36670 h 448018"/>
                  <a:gd name="connsiteX9" fmla="*/ 431391 w 468059"/>
                  <a:gd name="connsiteY9" fmla="*/ 108313 h 448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8059" h="448018">
                    <a:moveTo>
                      <a:pt x="431391" y="108313"/>
                    </a:moveTo>
                    <a:cubicBezTo>
                      <a:pt x="474786" y="176438"/>
                      <a:pt x="478529" y="258487"/>
                      <a:pt x="448623" y="327396"/>
                    </a:cubicBezTo>
                    <a:lnTo>
                      <a:pt x="439482" y="343879"/>
                    </a:lnTo>
                    <a:lnTo>
                      <a:pt x="432568" y="352721"/>
                    </a:lnTo>
                    <a:cubicBezTo>
                      <a:pt x="375112" y="412886"/>
                      <a:pt x="305848" y="448018"/>
                      <a:pt x="231289" y="448018"/>
                    </a:cubicBezTo>
                    <a:cubicBezTo>
                      <a:pt x="181583" y="448018"/>
                      <a:pt x="134231" y="432404"/>
                      <a:pt x="91160" y="404168"/>
                    </a:cubicBezTo>
                    <a:lnTo>
                      <a:pt x="35424" y="357276"/>
                    </a:lnTo>
                    <a:lnTo>
                      <a:pt x="15343" y="317419"/>
                    </a:lnTo>
                    <a:cubicBezTo>
                      <a:pt x="-23542" y="215762"/>
                      <a:pt x="12938" y="97423"/>
                      <a:pt x="108313" y="36670"/>
                    </a:cubicBezTo>
                    <a:cubicBezTo>
                      <a:pt x="217312" y="-32762"/>
                      <a:pt x="361959" y="-686"/>
                      <a:pt x="431391" y="108313"/>
                    </a:cubicBezTo>
                    <a:close/>
                  </a:path>
                </a:pathLst>
              </a:cu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07" name="任意多边形 3006"/>
              <p:cNvSpPr>
                <a:spLocks/>
              </p:cNvSpPr>
              <p:nvPr/>
            </p:nvSpPr>
            <p:spPr>
              <a:xfrm rot="19980000">
                <a:off x="6300802" y="258253"/>
                <a:ext cx="288000" cy="262800"/>
              </a:xfrm>
              <a:custGeom>
                <a:avLst/>
                <a:gdLst>
                  <a:gd name="connsiteX0" fmla="*/ 431391 w 468059"/>
                  <a:gd name="connsiteY0" fmla="*/ 108313 h 448018"/>
                  <a:gd name="connsiteX1" fmla="*/ 448623 w 468059"/>
                  <a:gd name="connsiteY1" fmla="*/ 327396 h 448018"/>
                  <a:gd name="connsiteX2" fmla="*/ 439482 w 468059"/>
                  <a:gd name="connsiteY2" fmla="*/ 343879 h 448018"/>
                  <a:gd name="connsiteX3" fmla="*/ 432568 w 468059"/>
                  <a:gd name="connsiteY3" fmla="*/ 352721 h 448018"/>
                  <a:gd name="connsiteX4" fmla="*/ 231289 w 468059"/>
                  <a:gd name="connsiteY4" fmla="*/ 448018 h 448018"/>
                  <a:gd name="connsiteX5" fmla="*/ 91160 w 468059"/>
                  <a:gd name="connsiteY5" fmla="*/ 404168 h 448018"/>
                  <a:gd name="connsiteX6" fmla="*/ 35424 w 468059"/>
                  <a:gd name="connsiteY6" fmla="*/ 357276 h 448018"/>
                  <a:gd name="connsiteX7" fmla="*/ 15343 w 468059"/>
                  <a:gd name="connsiteY7" fmla="*/ 317419 h 448018"/>
                  <a:gd name="connsiteX8" fmla="*/ 108313 w 468059"/>
                  <a:gd name="connsiteY8" fmla="*/ 36670 h 448018"/>
                  <a:gd name="connsiteX9" fmla="*/ 431391 w 468059"/>
                  <a:gd name="connsiteY9" fmla="*/ 108313 h 448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8059" h="448018">
                    <a:moveTo>
                      <a:pt x="431391" y="108313"/>
                    </a:moveTo>
                    <a:cubicBezTo>
                      <a:pt x="474786" y="176438"/>
                      <a:pt x="478529" y="258487"/>
                      <a:pt x="448623" y="327396"/>
                    </a:cubicBezTo>
                    <a:lnTo>
                      <a:pt x="439482" y="343879"/>
                    </a:lnTo>
                    <a:lnTo>
                      <a:pt x="432568" y="352721"/>
                    </a:lnTo>
                    <a:cubicBezTo>
                      <a:pt x="375112" y="412886"/>
                      <a:pt x="305848" y="448018"/>
                      <a:pt x="231289" y="448018"/>
                    </a:cubicBezTo>
                    <a:cubicBezTo>
                      <a:pt x="181583" y="448018"/>
                      <a:pt x="134231" y="432404"/>
                      <a:pt x="91160" y="404168"/>
                    </a:cubicBezTo>
                    <a:lnTo>
                      <a:pt x="35424" y="357276"/>
                    </a:lnTo>
                    <a:lnTo>
                      <a:pt x="15343" y="317419"/>
                    </a:lnTo>
                    <a:cubicBezTo>
                      <a:pt x="-23542" y="215762"/>
                      <a:pt x="12938" y="97423"/>
                      <a:pt x="108313" y="36670"/>
                    </a:cubicBezTo>
                    <a:cubicBezTo>
                      <a:pt x="217312" y="-32762"/>
                      <a:pt x="361959" y="-686"/>
                      <a:pt x="431391" y="10831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59" name="组合 2658"/>
            <p:cNvGrpSpPr/>
            <p:nvPr/>
          </p:nvGrpSpPr>
          <p:grpSpPr>
            <a:xfrm>
              <a:off x="5927811" y="268385"/>
              <a:ext cx="322729" cy="317351"/>
              <a:chOff x="5927811" y="268385"/>
              <a:chExt cx="322729" cy="317351"/>
            </a:xfrm>
          </p:grpSpPr>
          <p:sp>
            <p:nvSpPr>
              <p:cNvPr id="3004" name="任意多边形 3003"/>
              <p:cNvSpPr>
                <a:spLocks/>
              </p:cNvSpPr>
              <p:nvPr/>
            </p:nvSpPr>
            <p:spPr>
              <a:xfrm rot="1620000" flipH="1">
                <a:off x="5927811" y="308536"/>
                <a:ext cx="288000" cy="277200"/>
              </a:xfrm>
              <a:custGeom>
                <a:avLst/>
                <a:gdLst>
                  <a:gd name="connsiteX0" fmla="*/ 431391 w 468059"/>
                  <a:gd name="connsiteY0" fmla="*/ 108313 h 448018"/>
                  <a:gd name="connsiteX1" fmla="*/ 448623 w 468059"/>
                  <a:gd name="connsiteY1" fmla="*/ 327396 h 448018"/>
                  <a:gd name="connsiteX2" fmla="*/ 439482 w 468059"/>
                  <a:gd name="connsiteY2" fmla="*/ 343879 h 448018"/>
                  <a:gd name="connsiteX3" fmla="*/ 432568 w 468059"/>
                  <a:gd name="connsiteY3" fmla="*/ 352721 h 448018"/>
                  <a:gd name="connsiteX4" fmla="*/ 231289 w 468059"/>
                  <a:gd name="connsiteY4" fmla="*/ 448018 h 448018"/>
                  <a:gd name="connsiteX5" fmla="*/ 91160 w 468059"/>
                  <a:gd name="connsiteY5" fmla="*/ 404168 h 448018"/>
                  <a:gd name="connsiteX6" fmla="*/ 35424 w 468059"/>
                  <a:gd name="connsiteY6" fmla="*/ 357276 h 448018"/>
                  <a:gd name="connsiteX7" fmla="*/ 15343 w 468059"/>
                  <a:gd name="connsiteY7" fmla="*/ 317419 h 448018"/>
                  <a:gd name="connsiteX8" fmla="*/ 108313 w 468059"/>
                  <a:gd name="connsiteY8" fmla="*/ 36670 h 448018"/>
                  <a:gd name="connsiteX9" fmla="*/ 431391 w 468059"/>
                  <a:gd name="connsiteY9" fmla="*/ 108313 h 448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8059" h="448018">
                    <a:moveTo>
                      <a:pt x="431391" y="108313"/>
                    </a:moveTo>
                    <a:cubicBezTo>
                      <a:pt x="474786" y="176438"/>
                      <a:pt x="478529" y="258487"/>
                      <a:pt x="448623" y="327396"/>
                    </a:cubicBezTo>
                    <a:lnTo>
                      <a:pt x="439482" y="343879"/>
                    </a:lnTo>
                    <a:lnTo>
                      <a:pt x="432568" y="352721"/>
                    </a:lnTo>
                    <a:cubicBezTo>
                      <a:pt x="375112" y="412886"/>
                      <a:pt x="305848" y="448018"/>
                      <a:pt x="231289" y="448018"/>
                    </a:cubicBezTo>
                    <a:cubicBezTo>
                      <a:pt x="181583" y="448018"/>
                      <a:pt x="134231" y="432404"/>
                      <a:pt x="91160" y="404168"/>
                    </a:cubicBezTo>
                    <a:lnTo>
                      <a:pt x="35424" y="357276"/>
                    </a:lnTo>
                    <a:lnTo>
                      <a:pt x="15343" y="317419"/>
                    </a:lnTo>
                    <a:cubicBezTo>
                      <a:pt x="-23542" y="215762"/>
                      <a:pt x="12938" y="97423"/>
                      <a:pt x="108313" y="36670"/>
                    </a:cubicBezTo>
                    <a:cubicBezTo>
                      <a:pt x="217312" y="-32762"/>
                      <a:pt x="361959" y="-686"/>
                      <a:pt x="431391" y="108313"/>
                    </a:cubicBezTo>
                    <a:close/>
                  </a:path>
                </a:pathLst>
              </a:cu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05" name="任意多边形 3004"/>
              <p:cNvSpPr>
                <a:spLocks/>
              </p:cNvSpPr>
              <p:nvPr/>
            </p:nvSpPr>
            <p:spPr>
              <a:xfrm rot="1620000" flipH="1">
                <a:off x="5962540" y="268385"/>
                <a:ext cx="288000" cy="277200"/>
              </a:xfrm>
              <a:custGeom>
                <a:avLst/>
                <a:gdLst>
                  <a:gd name="connsiteX0" fmla="*/ 431391 w 468059"/>
                  <a:gd name="connsiteY0" fmla="*/ 108313 h 448018"/>
                  <a:gd name="connsiteX1" fmla="*/ 448623 w 468059"/>
                  <a:gd name="connsiteY1" fmla="*/ 327396 h 448018"/>
                  <a:gd name="connsiteX2" fmla="*/ 439482 w 468059"/>
                  <a:gd name="connsiteY2" fmla="*/ 343879 h 448018"/>
                  <a:gd name="connsiteX3" fmla="*/ 432568 w 468059"/>
                  <a:gd name="connsiteY3" fmla="*/ 352721 h 448018"/>
                  <a:gd name="connsiteX4" fmla="*/ 231289 w 468059"/>
                  <a:gd name="connsiteY4" fmla="*/ 448018 h 448018"/>
                  <a:gd name="connsiteX5" fmla="*/ 91160 w 468059"/>
                  <a:gd name="connsiteY5" fmla="*/ 404168 h 448018"/>
                  <a:gd name="connsiteX6" fmla="*/ 35424 w 468059"/>
                  <a:gd name="connsiteY6" fmla="*/ 357276 h 448018"/>
                  <a:gd name="connsiteX7" fmla="*/ 15343 w 468059"/>
                  <a:gd name="connsiteY7" fmla="*/ 317419 h 448018"/>
                  <a:gd name="connsiteX8" fmla="*/ 108313 w 468059"/>
                  <a:gd name="connsiteY8" fmla="*/ 36670 h 448018"/>
                  <a:gd name="connsiteX9" fmla="*/ 431391 w 468059"/>
                  <a:gd name="connsiteY9" fmla="*/ 108313 h 448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8059" h="448018">
                    <a:moveTo>
                      <a:pt x="431391" y="108313"/>
                    </a:moveTo>
                    <a:cubicBezTo>
                      <a:pt x="474786" y="176438"/>
                      <a:pt x="478529" y="258487"/>
                      <a:pt x="448623" y="327396"/>
                    </a:cubicBezTo>
                    <a:lnTo>
                      <a:pt x="439482" y="343879"/>
                    </a:lnTo>
                    <a:lnTo>
                      <a:pt x="432568" y="352721"/>
                    </a:lnTo>
                    <a:cubicBezTo>
                      <a:pt x="375112" y="412886"/>
                      <a:pt x="305848" y="448018"/>
                      <a:pt x="231289" y="448018"/>
                    </a:cubicBezTo>
                    <a:cubicBezTo>
                      <a:pt x="181583" y="448018"/>
                      <a:pt x="134231" y="432404"/>
                      <a:pt x="91160" y="404168"/>
                    </a:cubicBezTo>
                    <a:lnTo>
                      <a:pt x="35424" y="357276"/>
                    </a:lnTo>
                    <a:lnTo>
                      <a:pt x="15343" y="317419"/>
                    </a:lnTo>
                    <a:cubicBezTo>
                      <a:pt x="-23542" y="215762"/>
                      <a:pt x="12938" y="97423"/>
                      <a:pt x="108313" y="36670"/>
                    </a:cubicBezTo>
                    <a:cubicBezTo>
                      <a:pt x="217312" y="-32762"/>
                      <a:pt x="361959" y="-686"/>
                      <a:pt x="431391" y="10831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60" name="组合 2659"/>
            <p:cNvGrpSpPr/>
            <p:nvPr/>
          </p:nvGrpSpPr>
          <p:grpSpPr>
            <a:xfrm>
              <a:off x="6441452" y="613071"/>
              <a:ext cx="354885" cy="305173"/>
              <a:chOff x="6441452" y="613071"/>
              <a:chExt cx="354885" cy="305173"/>
            </a:xfrm>
          </p:grpSpPr>
          <p:sp>
            <p:nvSpPr>
              <p:cNvPr id="3002" name="椭圆 3001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03" name="椭圆 3002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61" name="组合 2660"/>
            <p:cNvGrpSpPr/>
            <p:nvPr/>
          </p:nvGrpSpPr>
          <p:grpSpPr>
            <a:xfrm>
              <a:off x="5744782" y="627906"/>
              <a:ext cx="316135" cy="302221"/>
              <a:chOff x="5744782" y="627906"/>
              <a:chExt cx="316135" cy="302221"/>
            </a:xfrm>
          </p:grpSpPr>
          <p:sp>
            <p:nvSpPr>
              <p:cNvPr id="3000" name="任意多边形 2999"/>
              <p:cNvSpPr>
                <a:spLocks/>
              </p:cNvSpPr>
              <p:nvPr/>
            </p:nvSpPr>
            <p:spPr>
              <a:xfrm rot="2146937" flipH="1" flipV="1">
                <a:off x="5744782" y="652927"/>
                <a:ext cx="288000" cy="277200"/>
              </a:xfrm>
              <a:custGeom>
                <a:avLst/>
                <a:gdLst>
                  <a:gd name="connsiteX0" fmla="*/ 431391 w 468059"/>
                  <a:gd name="connsiteY0" fmla="*/ 108313 h 448018"/>
                  <a:gd name="connsiteX1" fmla="*/ 448623 w 468059"/>
                  <a:gd name="connsiteY1" fmla="*/ 327396 h 448018"/>
                  <a:gd name="connsiteX2" fmla="*/ 439482 w 468059"/>
                  <a:gd name="connsiteY2" fmla="*/ 343879 h 448018"/>
                  <a:gd name="connsiteX3" fmla="*/ 432568 w 468059"/>
                  <a:gd name="connsiteY3" fmla="*/ 352721 h 448018"/>
                  <a:gd name="connsiteX4" fmla="*/ 231289 w 468059"/>
                  <a:gd name="connsiteY4" fmla="*/ 448018 h 448018"/>
                  <a:gd name="connsiteX5" fmla="*/ 91160 w 468059"/>
                  <a:gd name="connsiteY5" fmla="*/ 404168 h 448018"/>
                  <a:gd name="connsiteX6" fmla="*/ 35424 w 468059"/>
                  <a:gd name="connsiteY6" fmla="*/ 357276 h 448018"/>
                  <a:gd name="connsiteX7" fmla="*/ 15343 w 468059"/>
                  <a:gd name="connsiteY7" fmla="*/ 317419 h 448018"/>
                  <a:gd name="connsiteX8" fmla="*/ 108313 w 468059"/>
                  <a:gd name="connsiteY8" fmla="*/ 36670 h 448018"/>
                  <a:gd name="connsiteX9" fmla="*/ 431391 w 468059"/>
                  <a:gd name="connsiteY9" fmla="*/ 108313 h 448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8059" h="448018">
                    <a:moveTo>
                      <a:pt x="431391" y="108313"/>
                    </a:moveTo>
                    <a:cubicBezTo>
                      <a:pt x="474786" y="176438"/>
                      <a:pt x="478529" y="258487"/>
                      <a:pt x="448623" y="327396"/>
                    </a:cubicBezTo>
                    <a:lnTo>
                      <a:pt x="439482" y="343879"/>
                    </a:lnTo>
                    <a:lnTo>
                      <a:pt x="432568" y="352721"/>
                    </a:lnTo>
                    <a:cubicBezTo>
                      <a:pt x="375112" y="412886"/>
                      <a:pt x="305848" y="448018"/>
                      <a:pt x="231289" y="448018"/>
                    </a:cubicBezTo>
                    <a:cubicBezTo>
                      <a:pt x="181583" y="448018"/>
                      <a:pt x="134231" y="432404"/>
                      <a:pt x="91160" y="404168"/>
                    </a:cubicBezTo>
                    <a:lnTo>
                      <a:pt x="35424" y="357276"/>
                    </a:lnTo>
                    <a:lnTo>
                      <a:pt x="15343" y="317419"/>
                    </a:lnTo>
                    <a:cubicBezTo>
                      <a:pt x="-23542" y="215762"/>
                      <a:pt x="12938" y="97423"/>
                      <a:pt x="108313" y="36670"/>
                    </a:cubicBezTo>
                    <a:cubicBezTo>
                      <a:pt x="217312" y="-32762"/>
                      <a:pt x="361959" y="-686"/>
                      <a:pt x="431391" y="108313"/>
                    </a:cubicBezTo>
                    <a:close/>
                  </a:path>
                </a:pathLst>
              </a:cu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3001" name="任意多边形 3000"/>
              <p:cNvSpPr>
                <a:spLocks/>
              </p:cNvSpPr>
              <p:nvPr/>
            </p:nvSpPr>
            <p:spPr>
              <a:xfrm rot="2146937" flipH="1" flipV="1">
                <a:off x="5772917" y="627906"/>
                <a:ext cx="288000" cy="277200"/>
              </a:xfrm>
              <a:custGeom>
                <a:avLst/>
                <a:gdLst>
                  <a:gd name="connsiteX0" fmla="*/ 431391 w 468059"/>
                  <a:gd name="connsiteY0" fmla="*/ 108313 h 448018"/>
                  <a:gd name="connsiteX1" fmla="*/ 448623 w 468059"/>
                  <a:gd name="connsiteY1" fmla="*/ 327396 h 448018"/>
                  <a:gd name="connsiteX2" fmla="*/ 439482 w 468059"/>
                  <a:gd name="connsiteY2" fmla="*/ 343879 h 448018"/>
                  <a:gd name="connsiteX3" fmla="*/ 432568 w 468059"/>
                  <a:gd name="connsiteY3" fmla="*/ 352721 h 448018"/>
                  <a:gd name="connsiteX4" fmla="*/ 231289 w 468059"/>
                  <a:gd name="connsiteY4" fmla="*/ 448018 h 448018"/>
                  <a:gd name="connsiteX5" fmla="*/ 91160 w 468059"/>
                  <a:gd name="connsiteY5" fmla="*/ 404168 h 448018"/>
                  <a:gd name="connsiteX6" fmla="*/ 35424 w 468059"/>
                  <a:gd name="connsiteY6" fmla="*/ 357276 h 448018"/>
                  <a:gd name="connsiteX7" fmla="*/ 15343 w 468059"/>
                  <a:gd name="connsiteY7" fmla="*/ 317419 h 448018"/>
                  <a:gd name="connsiteX8" fmla="*/ 108313 w 468059"/>
                  <a:gd name="connsiteY8" fmla="*/ 36670 h 448018"/>
                  <a:gd name="connsiteX9" fmla="*/ 431391 w 468059"/>
                  <a:gd name="connsiteY9" fmla="*/ 108313 h 448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8059" h="448018">
                    <a:moveTo>
                      <a:pt x="431391" y="108313"/>
                    </a:moveTo>
                    <a:cubicBezTo>
                      <a:pt x="474786" y="176438"/>
                      <a:pt x="478529" y="258487"/>
                      <a:pt x="448623" y="327396"/>
                    </a:cubicBezTo>
                    <a:lnTo>
                      <a:pt x="439482" y="343879"/>
                    </a:lnTo>
                    <a:lnTo>
                      <a:pt x="432568" y="352721"/>
                    </a:lnTo>
                    <a:cubicBezTo>
                      <a:pt x="375112" y="412886"/>
                      <a:pt x="305848" y="448018"/>
                      <a:pt x="231289" y="448018"/>
                    </a:cubicBezTo>
                    <a:cubicBezTo>
                      <a:pt x="181583" y="448018"/>
                      <a:pt x="134231" y="432404"/>
                      <a:pt x="91160" y="404168"/>
                    </a:cubicBezTo>
                    <a:lnTo>
                      <a:pt x="35424" y="357276"/>
                    </a:lnTo>
                    <a:lnTo>
                      <a:pt x="15343" y="317419"/>
                    </a:lnTo>
                    <a:cubicBezTo>
                      <a:pt x="-23542" y="215762"/>
                      <a:pt x="12938" y="97423"/>
                      <a:pt x="108313" y="36670"/>
                    </a:cubicBezTo>
                    <a:cubicBezTo>
                      <a:pt x="217312" y="-32762"/>
                      <a:pt x="361959" y="-686"/>
                      <a:pt x="431391" y="10831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62" name="组合 2661"/>
            <p:cNvGrpSpPr/>
            <p:nvPr/>
          </p:nvGrpSpPr>
          <p:grpSpPr>
            <a:xfrm>
              <a:off x="6221982" y="923752"/>
              <a:ext cx="451760" cy="436366"/>
              <a:chOff x="6221982" y="923752"/>
              <a:chExt cx="451760" cy="436366"/>
            </a:xfrm>
          </p:grpSpPr>
          <p:sp>
            <p:nvSpPr>
              <p:cNvPr id="2998" name="椭圆 2997"/>
              <p:cNvSpPr/>
              <p:nvPr/>
            </p:nvSpPr>
            <p:spPr>
              <a:xfrm>
                <a:off x="6221982" y="956918"/>
                <a:ext cx="403200" cy="403200"/>
              </a:xfrm>
              <a:prstGeom prst="ellipse">
                <a:avLst/>
              </a:prstGeom>
              <a:solidFill>
                <a:schemeClr val="tx1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99" name="椭圆 2998"/>
              <p:cNvSpPr/>
              <p:nvPr/>
            </p:nvSpPr>
            <p:spPr>
              <a:xfrm>
                <a:off x="6270542" y="923752"/>
                <a:ext cx="403200" cy="40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63" name="组合 2662"/>
            <p:cNvGrpSpPr/>
            <p:nvPr/>
          </p:nvGrpSpPr>
          <p:grpSpPr>
            <a:xfrm>
              <a:off x="6036921" y="801128"/>
              <a:ext cx="483065" cy="410927"/>
              <a:chOff x="6036921" y="801128"/>
              <a:chExt cx="483065" cy="410927"/>
            </a:xfrm>
          </p:grpSpPr>
          <p:sp>
            <p:nvSpPr>
              <p:cNvPr id="2996" name="任意多边形 2995"/>
              <p:cNvSpPr/>
              <p:nvPr/>
            </p:nvSpPr>
            <p:spPr>
              <a:xfrm>
                <a:off x="6036921" y="842897"/>
                <a:ext cx="390074" cy="369158"/>
              </a:xfrm>
              <a:custGeom>
                <a:avLst/>
                <a:gdLst>
                  <a:gd name="connsiteX0" fmla="*/ 211479 w 390074"/>
                  <a:gd name="connsiteY0" fmla="*/ 67 h 369158"/>
                  <a:gd name="connsiteX1" fmla="*/ 306729 w 390074"/>
                  <a:gd name="connsiteY1" fmla="*/ 16735 h 369158"/>
                  <a:gd name="connsiteX2" fmla="*/ 349990 w 390074"/>
                  <a:gd name="connsiteY2" fmla="*/ 37710 h 369158"/>
                  <a:gd name="connsiteX3" fmla="*/ 387357 w 390074"/>
                  <a:gd name="connsiteY3" fmla="*/ 93134 h 369158"/>
                  <a:gd name="connsiteX4" fmla="*/ 388517 w 390074"/>
                  <a:gd name="connsiteY4" fmla="*/ 96871 h 369158"/>
                  <a:gd name="connsiteX5" fmla="*/ 390074 w 390074"/>
                  <a:gd name="connsiteY5" fmla="*/ 121508 h 369158"/>
                  <a:gd name="connsiteX6" fmla="*/ 356736 w 390074"/>
                  <a:gd name="connsiteY6" fmla="*/ 192946 h 369158"/>
                  <a:gd name="connsiteX7" fmla="*/ 306730 w 390074"/>
                  <a:gd name="connsiteY7" fmla="*/ 266765 h 369158"/>
                  <a:gd name="connsiteX8" fmla="*/ 244818 w 390074"/>
                  <a:gd name="connsiteY8" fmla="*/ 331059 h 369158"/>
                  <a:gd name="connsiteX9" fmla="*/ 170999 w 390074"/>
                  <a:gd name="connsiteY9" fmla="*/ 369158 h 369158"/>
                  <a:gd name="connsiteX10" fmla="*/ 159624 w 390074"/>
                  <a:gd name="connsiteY10" fmla="*/ 368692 h 369158"/>
                  <a:gd name="connsiteX11" fmla="*/ 123128 w 390074"/>
                  <a:gd name="connsiteY11" fmla="*/ 357363 h 369158"/>
                  <a:gd name="connsiteX12" fmla="*/ 0 w 390074"/>
                  <a:gd name="connsiteY12" fmla="*/ 171606 h 369158"/>
                  <a:gd name="connsiteX13" fmla="*/ 15843 w 390074"/>
                  <a:gd name="connsiteY13" fmla="*/ 93134 h 369158"/>
                  <a:gd name="connsiteX14" fmla="*/ 31400 w 390074"/>
                  <a:gd name="connsiteY14" fmla="*/ 68831 h 369158"/>
                  <a:gd name="connsiteX15" fmla="*/ 54613 w 390074"/>
                  <a:gd name="connsiteY15" fmla="*/ 44715 h 369158"/>
                  <a:gd name="connsiteX16" fmla="*/ 97178 w 390074"/>
                  <a:gd name="connsiteY16" fmla="*/ 21498 h 369158"/>
                  <a:gd name="connsiteX17" fmla="*/ 211479 w 390074"/>
                  <a:gd name="connsiteY17" fmla="*/ 67 h 369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90074" h="369158">
                    <a:moveTo>
                      <a:pt x="211479" y="67"/>
                    </a:moveTo>
                    <a:cubicBezTo>
                      <a:pt x="246404" y="-727"/>
                      <a:pt x="277757" y="5622"/>
                      <a:pt x="306729" y="16735"/>
                    </a:cubicBezTo>
                    <a:lnTo>
                      <a:pt x="349990" y="37710"/>
                    </a:lnTo>
                    <a:lnTo>
                      <a:pt x="387357" y="93134"/>
                    </a:lnTo>
                    <a:lnTo>
                      <a:pt x="388517" y="96871"/>
                    </a:lnTo>
                    <a:lnTo>
                      <a:pt x="390074" y="121508"/>
                    </a:lnTo>
                    <a:cubicBezTo>
                      <a:pt x="386899" y="146511"/>
                      <a:pt x="370627" y="168737"/>
                      <a:pt x="356736" y="192946"/>
                    </a:cubicBezTo>
                    <a:cubicBezTo>
                      <a:pt x="342845" y="217156"/>
                      <a:pt x="325383" y="243746"/>
                      <a:pt x="306730" y="266765"/>
                    </a:cubicBezTo>
                    <a:cubicBezTo>
                      <a:pt x="288077" y="289784"/>
                      <a:pt x="267440" y="313994"/>
                      <a:pt x="244818" y="331059"/>
                    </a:cubicBezTo>
                    <a:cubicBezTo>
                      <a:pt x="222196" y="348124"/>
                      <a:pt x="198384" y="365983"/>
                      <a:pt x="170999" y="369158"/>
                    </a:cubicBezTo>
                    <a:lnTo>
                      <a:pt x="159624" y="368692"/>
                    </a:lnTo>
                    <a:lnTo>
                      <a:pt x="123128" y="357363"/>
                    </a:lnTo>
                    <a:cubicBezTo>
                      <a:pt x="50771" y="326759"/>
                      <a:pt x="0" y="255112"/>
                      <a:pt x="0" y="171606"/>
                    </a:cubicBezTo>
                    <a:cubicBezTo>
                      <a:pt x="0" y="143771"/>
                      <a:pt x="5641" y="117253"/>
                      <a:pt x="15843" y="93134"/>
                    </a:cubicBezTo>
                    <a:lnTo>
                      <a:pt x="31400" y="68831"/>
                    </a:lnTo>
                    <a:cubicBezTo>
                      <a:pt x="39932" y="60793"/>
                      <a:pt x="46081" y="52753"/>
                      <a:pt x="54613" y="44715"/>
                    </a:cubicBezTo>
                    <a:cubicBezTo>
                      <a:pt x="68107" y="35488"/>
                      <a:pt x="80708" y="28047"/>
                      <a:pt x="97178" y="21498"/>
                    </a:cubicBezTo>
                    <a:cubicBezTo>
                      <a:pt x="130119" y="8401"/>
                      <a:pt x="176554" y="861"/>
                      <a:pt x="211479" y="67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97" name="任意多边形 2996"/>
              <p:cNvSpPr/>
              <p:nvPr/>
            </p:nvSpPr>
            <p:spPr>
              <a:xfrm>
                <a:off x="6129912" y="801128"/>
                <a:ext cx="390074" cy="369158"/>
              </a:xfrm>
              <a:custGeom>
                <a:avLst/>
                <a:gdLst>
                  <a:gd name="connsiteX0" fmla="*/ 211479 w 390074"/>
                  <a:gd name="connsiteY0" fmla="*/ 67 h 369158"/>
                  <a:gd name="connsiteX1" fmla="*/ 306729 w 390074"/>
                  <a:gd name="connsiteY1" fmla="*/ 16735 h 369158"/>
                  <a:gd name="connsiteX2" fmla="*/ 349990 w 390074"/>
                  <a:gd name="connsiteY2" fmla="*/ 37710 h 369158"/>
                  <a:gd name="connsiteX3" fmla="*/ 387357 w 390074"/>
                  <a:gd name="connsiteY3" fmla="*/ 93134 h 369158"/>
                  <a:gd name="connsiteX4" fmla="*/ 388517 w 390074"/>
                  <a:gd name="connsiteY4" fmla="*/ 96871 h 369158"/>
                  <a:gd name="connsiteX5" fmla="*/ 390074 w 390074"/>
                  <a:gd name="connsiteY5" fmla="*/ 121508 h 369158"/>
                  <a:gd name="connsiteX6" fmla="*/ 356736 w 390074"/>
                  <a:gd name="connsiteY6" fmla="*/ 192946 h 369158"/>
                  <a:gd name="connsiteX7" fmla="*/ 306730 w 390074"/>
                  <a:gd name="connsiteY7" fmla="*/ 266765 h 369158"/>
                  <a:gd name="connsiteX8" fmla="*/ 244818 w 390074"/>
                  <a:gd name="connsiteY8" fmla="*/ 331059 h 369158"/>
                  <a:gd name="connsiteX9" fmla="*/ 170999 w 390074"/>
                  <a:gd name="connsiteY9" fmla="*/ 369158 h 369158"/>
                  <a:gd name="connsiteX10" fmla="*/ 159624 w 390074"/>
                  <a:gd name="connsiteY10" fmla="*/ 368692 h 369158"/>
                  <a:gd name="connsiteX11" fmla="*/ 123128 w 390074"/>
                  <a:gd name="connsiteY11" fmla="*/ 357363 h 369158"/>
                  <a:gd name="connsiteX12" fmla="*/ 0 w 390074"/>
                  <a:gd name="connsiteY12" fmla="*/ 171606 h 369158"/>
                  <a:gd name="connsiteX13" fmla="*/ 15843 w 390074"/>
                  <a:gd name="connsiteY13" fmla="*/ 93134 h 369158"/>
                  <a:gd name="connsiteX14" fmla="*/ 31400 w 390074"/>
                  <a:gd name="connsiteY14" fmla="*/ 68831 h 369158"/>
                  <a:gd name="connsiteX15" fmla="*/ 54613 w 390074"/>
                  <a:gd name="connsiteY15" fmla="*/ 44715 h 369158"/>
                  <a:gd name="connsiteX16" fmla="*/ 97178 w 390074"/>
                  <a:gd name="connsiteY16" fmla="*/ 21498 h 369158"/>
                  <a:gd name="connsiteX17" fmla="*/ 211479 w 390074"/>
                  <a:gd name="connsiteY17" fmla="*/ 67 h 369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90074" h="369158">
                    <a:moveTo>
                      <a:pt x="211479" y="67"/>
                    </a:moveTo>
                    <a:cubicBezTo>
                      <a:pt x="246404" y="-727"/>
                      <a:pt x="277757" y="5622"/>
                      <a:pt x="306729" y="16735"/>
                    </a:cubicBezTo>
                    <a:lnTo>
                      <a:pt x="349990" y="37710"/>
                    </a:lnTo>
                    <a:lnTo>
                      <a:pt x="387357" y="93134"/>
                    </a:lnTo>
                    <a:lnTo>
                      <a:pt x="388517" y="96871"/>
                    </a:lnTo>
                    <a:lnTo>
                      <a:pt x="390074" y="121508"/>
                    </a:lnTo>
                    <a:cubicBezTo>
                      <a:pt x="386899" y="146511"/>
                      <a:pt x="370627" y="168737"/>
                      <a:pt x="356736" y="192946"/>
                    </a:cubicBezTo>
                    <a:cubicBezTo>
                      <a:pt x="342845" y="217156"/>
                      <a:pt x="325383" y="243746"/>
                      <a:pt x="306730" y="266765"/>
                    </a:cubicBezTo>
                    <a:cubicBezTo>
                      <a:pt x="288077" y="289784"/>
                      <a:pt x="267440" y="313994"/>
                      <a:pt x="244818" y="331059"/>
                    </a:cubicBezTo>
                    <a:cubicBezTo>
                      <a:pt x="222196" y="348124"/>
                      <a:pt x="198384" y="365983"/>
                      <a:pt x="170999" y="369158"/>
                    </a:cubicBezTo>
                    <a:lnTo>
                      <a:pt x="159624" y="368692"/>
                    </a:lnTo>
                    <a:lnTo>
                      <a:pt x="123128" y="357363"/>
                    </a:lnTo>
                    <a:cubicBezTo>
                      <a:pt x="50771" y="326759"/>
                      <a:pt x="0" y="255112"/>
                      <a:pt x="0" y="171606"/>
                    </a:cubicBezTo>
                    <a:cubicBezTo>
                      <a:pt x="0" y="143771"/>
                      <a:pt x="5641" y="117253"/>
                      <a:pt x="15843" y="93134"/>
                    </a:cubicBezTo>
                    <a:lnTo>
                      <a:pt x="31400" y="68831"/>
                    </a:lnTo>
                    <a:cubicBezTo>
                      <a:pt x="39932" y="60793"/>
                      <a:pt x="46081" y="52753"/>
                      <a:pt x="54613" y="44715"/>
                    </a:cubicBezTo>
                    <a:cubicBezTo>
                      <a:pt x="68107" y="35488"/>
                      <a:pt x="80708" y="28047"/>
                      <a:pt x="97178" y="21498"/>
                    </a:cubicBezTo>
                    <a:cubicBezTo>
                      <a:pt x="130119" y="8401"/>
                      <a:pt x="176554" y="861"/>
                      <a:pt x="211479" y="67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64" name="组合 2663"/>
            <p:cNvGrpSpPr/>
            <p:nvPr/>
          </p:nvGrpSpPr>
          <p:grpSpPr>
            <a:xfrm>
              <a:off x="6009706" y="903958"/>
              <a:ext cx="369171" cy="324000"/>
              <a:chOff x="6009706" y="903958"/>
              <a:chExt cx="369171" cy="324000"/>
            </a:xfrm>
          </p:grpSpPr>
          <p:sp>
            <p:nvSpPr>
              <p:cNvPr id="2994" name="椭圆 2993"/>
              <p:cNvSpPr/>
              <p:nvPr/>
            </p:nvSpPr>
            <p:spPr>
              <a:xfrm>
                <a:off x="6009706" y="903958"/>
                <a:ext cx="324000" cy="324000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95" name="椭圆 2994"/>
              <p:cNvSpPr/>
              <p:nvPr/>
            </p:nvSpPr>
            <p:spPr>
              <a:xfrm>
                <a:off x="6090845" y="908246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65" name="组合 2664"/>
            <p:cNvGrpSpPr/>
            <p:nvPr/>
          </p:nvGrpSpPr>
          <p:grpSpPr>
            <a:xfrm>
              <a:off x="6192151" y="1086927"/>
              <a:ext cx="547015" cy="521925"/>
              <a:chOff x="6192151" y="1086927"/>
              <a:chExt cx="547015" cy="521925"/>
            </a:xfrm>
          </p:grpSpPr>
          <p:sp>
            <p:nvSpPr>
              <p:cNvPr id="2992" name="椭圆 2991"/>
              <p:cNvSpPr/>
              <p:nvPr/>
            </p:nvSpPr>
            <p:spPr>
              <a:xfrm>
                <a:off x="6192151" y="1140852"/>
                <a:ext cx="468000" cy="468000"/>
              </a:xfrm>
              <a:prstGeom prst="ellipse">
                <a:avLst/>
              </a:prstGeom>
              <a:solidFill>
                <a:srgbClr val="FF0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93" name="椭圆 2992"/>
              <p:cNvSpPr/>
              <p:nvPr/>
            </p:nvSpPr>
            <p:spPr>
              <a:xfrm>
                <a:off x="6271166" y="1086927"/>
                <a:ext cx="468000" cy="46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66" name="组合 2665"/>
            <p:cNvGrpSpPr/>
            <p:nvPr/>
          </p:nvGrpSpPr>
          <p:grpSpPr>
            <a:xfrm>
              <a:off x="6888088" y="2233430"/>
              <a:ext cx="547015" cy="521925"/>
              <a:chOff x="6192151" y="1086927"/>
              <a:chExt cx="547015" cy="521925"/>
            </a:xfrm>
          </p:grpSpPr>
          <p:sp>
            <p:nvSpPr>
              <p:cNvPr id="2990" name="椭圆 2989"/>
              <p:cNvSpPr/>
              <p:nvPr/>
            </p:nvSpPr>
            <p:spPr>
              <a:xfrm>
                <a:off x="6192151" y="1140852"/>
                <a:ext cx="468000" cy="468000"/>
              </a:xfrm>
              <a:prstGeom prst="ellipse">
                <a:avLst/>
              </a:prstGeom>
              <a:solidFill>
                <a:srgbClr val="FF0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91" name="椭圆 2990"/>
              <p:cNvSpPr/>
              <p:nvPr/>
            </p:nvSpPr>
            <p:spPr>
              <a:xfrm>
                <a:off x="6271166" y="1086927"/>
                <a:ext cx="468000" cy="46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67" name="组合 2666"/>
            <p:cNvGrpSpPr/>
            <p:nvPr/>
          </p:nvGrpSpPr>
          <p:grpSpPr>
            <a:xfrm>
              <a:off x="5777015" y="1320518"/>
              <a:ext cx="547015" cy="521925"/>
              <a:chOff x="6192151" y="1086927"/>
              <a:chExt cx="547015" cy="521925"/>
            </a:xfrm>
          </p:grpSpPr>
          <p:sp>
            <p:nvSpPr>
              <p:cNvPr id="2988" name="椭圆 2987"/>
              <p:cNvSpPr/>
              <p:nvPr/>
            </p:nvSpPr>
            <p:spPr>
              <a:xfrm>
                <a:off x="6192151" y="1140852"/>
                <a:ext cx="468000" cy="468000"/>
              </a:xfrm>
              <a:prstGeom prst="ellipse">
                <a:avLst/>
              </a:prstGeom>
              <a:solidFill>
                <a:srgbClr val="FF0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89" name="椭圆 2988"/>
              <p:cNvSpPr/>
              <p:nvPr/>
            </p:nvSpPr>
            <p:spPr>
              <a:xfrm>
                <a:off x="6271166" y="1086927"/>
                <a:ext cx="468000" cy="46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270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68" name="组合 2667"/>
            <p:cNvGrpSpPr/>
            <p:nvPr/>
          </p:nvGrpSpPr>
          <p:grpSpPr>
            <a:xfrm>
              <a:off x="5852551" y="1151599"/>
              <a:ext cx="621970" cy="665670"/>
              <a:chOff x="5852551" y="1151599"/>
              <a:chExt cx="621970" cy="665670"/>
            </a:xfrm>
          </p:grpSpPr>
          <p:sp>
            <p:nvSpPr>
              <p:cNvPr id="2986" name="任意多边形 2985"/>
              <p:cNvSpPr>
                <a:spLocks/>
              </p:cNvSpPr>
              <p:nvPr/>
            </p:nvSpPr>
            <p:spPr>
              <a:xfrm rot="14564581">
                <a:off x="5838322" y="1255498"/>
                <a:ext cx="576000" cy="547541"/>
              </a:xfrm>
              <a:custGeom>
                <a:avLst/>
                <a:gdLst>
                  <a:gd name="connsiteX0" fmla="*/ 431391 w 468059"/>
                  <a:gd name="connsiteY0" fmla="*/ 108313 h 448018"/>
                  <a:gd name="connsiteX1" fmla="*/ 448623 w 468059"/>
                  <a:gd name="connsiteY1" fmla="*/ 327396 h 448018"/>
                  <a:gd name="connsiteX2" fmla="*/ 439482 w 468059"/>
                  <a:gd name="connsiteY2" fmla="*/ 343879 h 448018"/>
                  <a:gd name="connsiteX3" fmla="*/ 432568 w 468059"/>
                  <a:gd name="connsiteY3" fmla="*/ 352721 h 448018"/>
                  <a:gd name="connsiteX4" fmla="*/ 231289 w 468059"/>
                  <a:gd name="connsiteY4" fmla="*/ 448018 h 448018"/>
                  <a:gd name="connsiteX5" fmla="*/ 91160 w 468059"/>
                  <a:gd name="connsiteY5" fmla="*/ 404168 h 448018"/>
                  <a:gd name="connsiteX6" fmla="*/ 35424 w 468059"/>
                  <a:gd name="connsiteY6" fmla="*/ 357276 h 448018"/>
                  <a:gd name="connsiteX7" fmla="*/ 15343 w 468059"/>
                  <a:gd name="connsiteY7" fmla="*/ 317419 h 448018"/>
                  <a:gd name="connsiteX8" fmla="*/ 108313 w 468059"/>
                  <a:gd name="connsiteY8" fmla="*/ 36670 h 448018"/>
                  <a:gd name="connsiteX9" fmla="*/ 431391 w 468059"/>
                  <a:gd name="connsiteY9" fmla="*/ 108313 h 448018"/>
                  <a:gd name="connsiteX0" fmla="*/ 431391 w 468059"/>
                  <a:gd name="connsiteY0" fmla="*/ 108313 h 448352"/>
                  <a:gd name="connsiteX1" fmla="*/ 448623 w 468059"/>
                  <a:gd name="connsiteY1" fmla="*/ 327396 h 448352"/>
                  <a:gd name="connsiteX2" fmla="*/ 439482 w 468059"/>
                  <a:gd name="connsiteY2" fmla="*/ 343879 h 448352"/>
                  <a:gd name="connsiteX3" fmla="*/ 407301 w 468059"/>
                  <a:gd name="connsiteY3" fmla="*/ 385587 h 448352"/>
                  <a:gd name="connsiteX4" fmla="*/ 231289 w 468059"/>
                  <a:gd name="connsiteY4" fmla="*/ 448018 h 448352"/>
                  <a:gd name="connsiteX5" fmla="*/ 91160 w 468059"/>
                  <a:gd name="connsiteY5" fmla="*/ 404168 h 448352"/>
                  <a:gd name="connsiteX6" fmla="*/ 35424 w 468059"/>
                  <a:gd name="connsiteY6" fmla="*/ 357276 h 448352"/>
                  <a:gd name="connsiteX7" fmla="*/ 15343 w 468059"/>
                  <a:gd name="connsiteY7" fmla="*/ 317419 h 448352"/>
                  <a:gd name="connsiteX8" fmla="*/ 108313 w 468059"/>
                  <a:gd name="connsiteY8" fmla="*/ 36670 h 448352"/>
                  <a:gd name="connsiteX9" fmla="*/ 431391 w 468059"/>
                  <a:gd name="connsiteY9" fmla="*/ 108313 h 448352"/>
                  <a:gd name="connsiteX0" fmla="*/ 431391 w 468059"/>
                  <a:gd name="connsiteY0" fmla="*/ 108313 h 448352"/>
                  <a:gd name="connsiteX1" fmla="*/ 448623 w 468059"/>
                  <a:gd name="connsiteY1" fmla="*/ 327396 h 448352"/>
                  <a:gd name="connsiteX2" fmla="*/ 432447 w 468059"/>
                  <a:gd name="connsiteY2" fmla="*/ 359619 h 448352"/>
                  <a:gd name="connsiteX3" fmla="*/ 407301 w 468059"/>
                  <a:gd name="connsiteY3" fmla="*/ 385587 h 448352"/>
                  <a:gd name="connsiteX4" fmla="*/ 231289 w 468059"/>
                  <a:gd name="connsiteY4" fmla="*/ 448018 h 448352"/>
                  <a:gd name="connsiteX5" fmla="*/ 91160 w 468059"/>
                  <a:gd name="connsiteY5" fmla="*/ 404168 h 448352"/>
                  <a:gd name="connsiteX6" fmla="*/ 35424 w 468059"/>
                  <a:gd name="connsiteY6" fmla="*/ 357276 h 448352"/>
                  <a:gd name="connsiteX7" fmla="*/ 15343 w 468059"/>
                  <a:gd name="connsiteY7" fmla="*/ 317419 h 448352"/>
                  <a:gd name="connsiteX8" fmla="*/ 108313 w 468059"/>
                  <a:gd name="connsiteY8" fmla="*/ 36670 h 448352"/>
                  <a:gd name="connsiteX9" fmla="*/ 431391 w 468059"/>
                  <a:gd name="connsiteY9" fmla="*/ 108313 h 448352"/>
                  <a:gd name="connsiteX0" fmla="*/ 431391 w 468059"/>
                  <a:gd name="connsiteY0" fmla="*/ 108313 h 443205"/>
                  <a:gd name="connsiteX1" fmla="*/ 448623 w 468059"/>
                  <a:gd name="connsiteY1" fmla="*/ 327396 h 443205"/>
                  <a:gd name="connsiteX2" fmla="*/ 432447 w 468059"/>
                  <a:gd name="connsiteY2" fmla="*/ 359619 h 443205"/>
                  <a:gd name="connsiteX3" fmla="*/ 407301 w 468059"/>
                  <a:gd name="connsiteY3" fmla="*/ 385587 h 443205"/>
                  <a:gd name="connsiteX4" fmla="*/ 233635 w 468059"/>
                  <a:gd name="connsiteY4" fmla="*/ 442770 h 443205"/>
                  <a:gd name="connsiteX5" fmla="*/ 91160 w 468059"/>
                  <a:gd name="connsiteY5" fmla="*/ 404168 h 443205"/>
                  <a:gd name="connsiteX6" fmla="*/ 35424 w 468059"/>
                  <a:gd name="connsiteY6" fmla="*/ 357276 h 443205"/>
                  <a:gd name="connsiteX7" fmla="*/ 15343 w 468059"/>
                  <a:gd name="connsiteY7" fmla="*/ 317419 h 443205"/>
                  <a:gd name="connsiteX8" fmla="*/ 108313 w 468059"/>
                  <a:gd name="connsiteY8" fmla="*/ 36670 h 443205"/>
                  <a:gd name="connsiteX9" fmla="*/ 431391 w 468059"/>
                  <a:gd name="connsiteY9" fmla="*/ 108313 h 443205"/>
                  <a:gd name="connsiteX0" fmla="*/ 431391 w 468059"/>
                  <a:gd name="connsiteY0" fmla="*/ 108313 h 442937"/>
                  <a:gd name="connsiteX1" fmla="*/ 448623 w 468059"/>
                  <a:gd name="connsiteY1" fmla="*/ 327396 h 442937"/>
                  <a:gd name="connsiteX2" fmla="*/ 432447 w 468059"/>
                  <a:gd name="connsiteY2" fmla="*/ 359619 h 442937"/>
                  <a:gd name="connsiteX3" fmla="*/ 407301 w 468059"/>
                  <a:gd name="connsiteY3" fmla="*/ 385587 h 442937"/>
                  <a:gd name="connsiteX4" fmla="*/ 233635 w 468059"/>
                  <a:gd name="connsiteY4" fmla="*/ 442770 h 442937"/>
                  <a:gd name="connsiteX5" fmla="*/ 87414 w 468059"/>
                  <a:gd name="connsiteY5" fmla="*/ 398352 h 442937"/>
                  <a:gd name="connsiteX6" fmla="*/ 35424 w 468059"/>
                  <a:gd name="connsiteY6" fmla="*/ 357276 h 442937"/>
                  <a:gd name="connsiteX7" fmla="*/ 15343 w 468059"/>
                  <a:gd name="connsiteY7" fmla="*/ 317419 h 442937"/>
                  <a:gd name="connsiteX8" fmla="*/ 108313 w 468059"/>
                  <a:gd name="connsiteY8" fmla="*/ 36670 h 442937"/>
                  <a:gd name="connsiteX9" fmla="*/ 431391 w 468059"/>
                  <a:gd name="connsiteY9" fmla="*/ 108313 h 442937"/>
                  <a:gd name="connsiteX0" fmla="*/ 431391 w 468059"/>
                  <a:gd name="connsiteY0" fmla="*/ 108313 h 441252"/>
                  <a:gd name="connsiteX1" fmla="*/ 448623 w 468059"/>
                  <a:gd name="connsiteY1" fmla="*/ 327396 h 441252"/>
                  <a:gd name="connsiteX2" fmla="*/ 432447 w 468059"/>
                  <a:gd name="connsiteY2" fmla="*/ 359619 h 441252"/>
                  <a:gd name="connsiteX3" fmla="*/ 407301 w 468059"/>
                  <a:gd name="connsiteY3" fmla="*/ 385587 h 441252"/>
                  <a:gd name="connsiteX4" fmla="*/ 234522 w 468059"/>
                  <a:gd name="connsiteY4" fmla="*/ 441070 h 441252"/>
                  <a:gd name="connsiteX5" fmla="*/ 87414 w 468059"/>
                  <a:gd name="connsiteY5" fmla="*/ 398352 h 441252"/>
                  <a:gd name="connsiteX6" fmla="*/ 35424 w 468059"/>
                  <a:gd name="connsiteY6" fmla="*/ 357276 h 441252"/>
                  <a:gd name="connsiteX7" fmla="*/ 15343 w 468059"/>
                  <a:gd name="connsiteY7" fmla="*/ 317419 h 441252"/>
                  <a:gd name="connsiteX8" fmla="*/ 108313 w 468059"/>
                  <a:gd name="connsiteY8" fmla="*/ 36670 h 441252"/>
                  <a:gd name="connsiteX9" fmla="*/ 431391 w 468059"/>
                  <a:gd name="connsiteY9" fmla="*/ 108313 h 441252"/>
                  <a:gd name="connsiteX0" fmla="*/ 431391 w 468059"/>
                  <a:gd name="connsiteY0" fmla="*/ 108313 h 443661"/>
                  <a:gd name="connsiteX1" fmla="*/ 448623 w 468059"/>
                  <a:gd name="connsiteY1" fmla="*/ 327396 h 443661"/>
                  <a:gd name="connsiteX2" fmla="*/ 432447 w 468059"/>
                  <a:gd name="connsiteY2" fmla="*/ 359619 h 443661"/>
                  <a:gd name="connsiteX3" fmla="*/ 382905 w 468059"/>
                  <a:gd name="connsiteY3" fmla="*/ 398978 h 443661"/>
                  <a:gd name="connsiteX4" fmla="*/ 234522 w 468059"/>
                  <a:gd name="connsiteY4" fmla="*/ 441070 h 443661"/>
                  <a:gd name="connsiteX5" fmla="*/ 87414 w 468059"/>
                  <a:gd name="connsiteY5" fmla="*/ 398352 h 443661"/>
                  <a:gd name="connsiteX6" fmla="*/ 35424 w 468059"/>
                  <a:gd name="connsiteY6" fmla="*/ 357276 h 443661"/>
                  <a:gd name="connsiteX7" fmla="*/ 15343 w 468059"/>
                  <a:gd name="connsiteY7" fmla="*/ 317419 h 443661"/>
                  <a:gd name="connsiteX8" fmla="*/ 108313 w 468059"/>
                  <a:gd name="connsiteY8" fmla="*/ 36670 h 443661"/>
                  <a:gd name="connsiteX9" fmla="*/ 431391 w 468059"/>
                  <a:gd name="connsiteY9" fmla="*/ 108313 h 443661"/>
                  <a:gd name="connsiteX0" fmla="*/ 431391 w 468059"/>
                  <a:gd name="connsiteY0" fmla="*/ 108313 h 441264"/>
                  <a:gd name="connsiteX1" fmla="*/ 448623 w 468059"/>
                  <a:gd name="connsiteY1" fmla="*/ 327396 h 441264"/>
                  <a:gd name="connsiteX2" fmla="*/ 432447 w 468059"/>
                  <a:gd name="connsiteY2" fmla="*/ 359619 h 441264"/>
                  <a:gd name="connsiteX3" fmla="*/ 382905 w 468059"/>
                  <a:gd name="connsiteY3" fmla="*/ 398978 h 441264"/>
                  <a:gd name="connsiteX4" fmla="*/ 234522 w 468059"/>
                  <a:gd name="connsiteY4" fmla="*/ 441070 h 441264"/>
                  <a:gd name="connsiteX5" fmla="*/ 87414 w 468059"/>
                  <a:gd name="connsiteY5" fmla="*/ 398352 h 441264"/>
                  <a:gd name="connsiteX6" fmla="*/ 35424 w 468059"/>
                  <a:gd name="connsiteY6" fmla="*/ 357276 h 441264"/>
                  <a:gd name="connsiteX7" fmla="*/ 15343 w 468059"/>
                  <a:gd name="connsiteY7" fmla="*/ 317419 h 441264"/>
                  <a:gd name="connsiteX8" fmla="*/ 108313 w 468059"/>
                  <a:gd name="connsiteY8" fmla="*/ 36670 h 441264"/>
                  <a:gd name="connsiteX9" fmla="*/ 431391 w 468059"/>
                  <a:gd name="connsiteY9" fmla="*/ 108313 h 441264"/>
                  <a:gd name="connsiteX0" fmla="*/ 431391 w 468059"/>
                  <a:gd name="connsiteY0" fmla="*/ 108313 h 441074"/>
                  <a:gd name="connsiteX1" fmla="*/ 448623 w 468059"/>
                  <a:gd name="connsiteY1" fmla="*/ 327396 h 441074"/>
                  <a:gd name="connsiteX2" fmla="*/ 432447 w 468059"/>
                  <a:gd name="connsiteY2" fmla="*/ 359619 h 441074"/>
                  <a:gd name="connsiteX3" fmla="*/ 395049 w 468059"/>
                  <a:gd name="connsiteY3" fmla="*/ 396557 h 441074"/>
                  <a:gd name="connsiteX4" fmla="*/ 234522 w 468059"/>
                  <a:gd name="connsiteY4" fmla="*/ 441070 h 441074"/>
                  <a:gd name="connsiteX5" fmla="*/ 87414 w 468059"/>
                  <a:gd name="connsiteY5" fmla="*/ 398352 h 441074"/>
                  <a:gd name="connsiteX6" fmla="*/ 35424 w 468059"/>
                  <a:gd name="connsiteY6" fmla="*/ 357276 h 441074"/>
                  <a:gd name="connsiteX7" fmla="*/ 15343 w 468059"/>
                  <a:gd name="connsiteY7" fmla="*/ 317419 h 441074"/>
                  <a:gd name="connsiteX8" fmla="*/ 108313 w 468059"/>
                  <a:gd name="connsiteY8" fmla="*/ 36670 h 441074"/>
                  <a:gd name="connsiteX9" fmla="*/ 431391 w 468059"/>
                  <a:gd name="connsiteY9" fmla="*/ 108313 h 441074"/>
                  <a:gd name="connsiteX0" fmla="*/ 431391 w 468059"/>
                  <a:gd name="connsiteY0" fmla="*/ 108313 h 439279"/>
                  <a:gd name="connsiteX1" fmla="*/ 448623 w 468059"/>
                  <a:gd name="connsiteY1" fmla="*/ 327396 h 439279"/>
                  <a:gd name="connsiteX2" fmla="*/ 432447 w 468059"/>
                  <a:gd name="connsiteY2" fmla="*/ 359619 h 439279"/>
                  <a:gd name="connsiteX3" fmla="*/ 395049 w 468059"/>
                  <a:gd name="connsiteY3" fmla="*/ 396557 h 439279"/>
                  <a:gd name="connsiteX4" fmla="*/ 226755 w 468059"/>
                  <a:gd name="connsiteY4" fmla="*/ 439266 h 439279"/>
                  <a:gd name="connsiteX5" fmla="*/ 87414 w 468059"/>
                  <a:gd name="connsiteY5" fmla="*/ 398352 h 439279"/>
                  <a:gd name="connsiteX6" fmla="*/ 35424 w 468059"/>
                  <a:gd name="connsiteY6" fmla="*/ 357276 h 439279"/>
                  <a:gd name="connsiteX7" fmla="*/ 15343 w 468059"/>
                  <a:gd name="connsiteY7" fmla="*/ 317419 h 439279"/>
                  <a:gd name="connsiteX8" fmla="*/ 108313 w 468059"/>
                  <a:gd name="connsiteY8" fmla="*/ 36670 h 439279"/>
                  <a:gd name="connsiteX9" fmla="*/ 431391 w 468059"/>
                  <a:gd name="connsiteY9" fmla="*/ 108313 h 439279"/>
                  <a:gd name="connsiteX0" fmla="*/ 431391 w 468059"/>
                  <a:gd name="connsiteY0" fmla="*/ 108313 h 439279"/>
                  <a:gd name="connsiteX1" fmla="*/ 448623 w 468059"/>
                  <a:gd name="connsiteY1" fmla="*/ 327396 h 439279"/>
                  <a:gd name="connsiteX2" fmla="*/ 432447 w 468059"/>
                  <a:gd name="connsiteY2" fmla="*/ 359619 h 439279"/>
                  <a:gd name="connsiteX3" fmla="*/ 395049 w 468059"/>
                  <a:gd name="connsiteY3" fmla="*/ 396557 h 439279"/>
                  <a:gd name="connsiteX4" fmla="*/ 226755 w 468059"/>
                  <a:gd name="connsiteY4" fmla="*/ 439266 h 439279"/>
                  <a:gd name="connsiteX5" fmla="*/ 87414 w 468059"/>
                  <a:gd name="connsiteY5" fmla="*/ 398352 h 439279"/>
                  <a:gd name="connsiteX6" fmla="*/ 58568 w 468059"/>
                  <a:gd name="connsiteY6" fmla="*/ 375509 h 439279"/>
                  <a:gd name="connsiteX7" fmla="*/ 15343 w 468059"/>
                  <a:gd name="connsiteY7" fmla="*/ 317419 h 439279"/>
                  <a:gd name="connsiteX8" fmla="*/ 108313 w 468059"/>
                  <a:gd name="connsiteY8" fmla="*/ 36670 h 439279"/>
                  <a:gd name="connsiteX9" fmla="*/ 431391 w 468059"/>
                  <a:gd name="connsiteY9" fmla="*/ 108313 h 439279"/>
                  <a:gd name="connsiteX0" fmla="*/ 431391 w 468059"/>
                  <a:gd name="connsiteY0" fmla="*/ 108313 h 439622"/>
                  <a:gd name="connsiteX1" fmla="*/ 448623 w 468059"/>
                  <a:gd name="connsiteY1" fmla="*/ 327396 h 439622"/>
                  <a:gd name="connsiteX2" fmla="*/ 432447 w 468059"/>
                  <a:gd name="connsiteY2" fmla="*/ 359619 h 439622"/>
                  <a:gd name="connsiteX3" fmla="*/ 395049 w 468059"/>
                  <a:gd name="connsiteY3" fmla="*/ 396557 h 439622"/>
                  <a:gd name="connsiteX4" fmla="*/ 226755 w 468059"/>
                  <a:gd name="connsiteY4" fmla="*/ 439266 h 439622"/>
                  <a:gd name="connsiteX5" fmla="*/ 88353 w 468059"/>
                  <a:gd name="connsiteY5" fmla="*/ 392377 h 439622"/>
                  <a:gd name="connsiteX6" fmla="*/ 58568 w 468059"/>
                  <a:gd name="connsiteY6" fmla="*/ 375509 h 439622"/>
                  <a:gd name="connsiteX7" fmla="*/ 15343 w 468059"/>
                  <a:gd name="connsiteY7" fmla="*/ 317419 h 439622"/>
                  <a:gd name="connsiteX8" fmla="*/ 108313 w 468059"/>
                  <a:gd name="connsiteY8" fmla="*/ 36670 h 439622"/>
                  <a:gd name="connsiteX9" fmla="*/ 431391 w 468059"/>
                  <a:gd name="connsiteY9" fmla="*/ 108313 h 439622"/>
                  <a:gd name="connsiteX0" fmla="*/ 431391 w 468059"/>
                  <a:gd name="connsiteY0" fmla="*/ 108313 h 439622"/>
                  <a:gd name="connsiteX1" fmla="*/ 448623 w 468059"/>
                  <a:gd name="connsiteY1" fmla="*/ 327396 h 439622"/>
                  <a:gd name="connsiteX2" fmla="*/ 432447 w 468059"/>
                  <a:gd name="connsiteY2" fmla="*/ 359619 h 439622"/>
                  <a:gd name="connsiteX3" fmla="*/ 395049 w 468059"/>
                  <a:gd name="connsiteY3" fmla="*/ 396557 h 439622"/>
                  <a:gd name="connsiteX4" fmla="*/ 226755 w 468059"/>
                  <a:gd name="connsiteY4" fmla="*/ 439266 h 439622"/>
                  <a:gd name="connsiteX5" fmla="*/ 88353 w 468059"/>
                  <a:gd name="connsiteY5" fmla="*/ 392377 h 439622"/>
                  <a:gd name="connsiteX6" fmla="*/ 46580 w 468059"/>
                  <a:gd name="connsiteY6" fmla="*/ 365104 h 439622"/>
                  <a:gd name="connsiteX7" fmla="*/ 15343 w 468059"/>
                  <a:gd name="connsiteY7" fmla="*/ 317419 h 439622"/>
                  <a:gd name="connsiteX8" fmla="*/ 108313 w 468059"/>
                  <a:gd name="connsiteY8" fmla="*/ 36670 h 439622"/>
                  <a:gd name="connsiteX9" fmla="*/ 431391 w 468059"/>
                  <a:gd name="connsiteY9" fmla="*/ 108313 h 439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8059" h="439622">
                    <a:moveTo>
                      <a:pt x="431391" y="108313"/>
                    </a:moveTo>
                    <a:cubicBezTo>
                      <a:pt x="474786" y="176438"/>
                      <a:pt x="478529" y="258487"/>
                      <a:pt x="448623" y="327396"/>
                    </a:cubicBezTo>
                    <a:lnTo>
                      <a:pt x="432447" y="359619"/>
                    </a:lnTo>
                    <a:cubicBezTo>
                      <a:pt x="430142" y="362566"/>
                      <a:pt x="397354" y="393610"/>
                      <a:pt x="395049" y="396557"/>
                    </a:cubicBezTo>
                    <a:cubicBezTo>
                      <a:pt x="320444" y="443690"/>
                      <a:pt x="277871" y="439963"/>
                      <a:pt x="226755" y="439266"/>
                    </a:cubicBezTo>
                    <a:cubicBezTo>
                      <a:pt x="175639" y="438569"/>
                      <a:pt x="131424" y="420613"/>
                      <a:pt x="88353" y="392377"/>
                    </a:cubicBezTo>
                    <a:lnTo>
                      <a:pt x="46580" y="365104"/>
                    </a:lnTo>
                    <a:lnTo>
                      <a:pt x="15343" y="317419"/>
                    </a:lnTo>
                    <a:cubicBezTo>
                      <a:pt x="-23542" y="215762"/>
                      <a:pt x="12938" y="97423"/>
                      <a:pt x="108313" y="36670"/>
                    </a:cubicBezTo>
                    <a:cubicBezTo>
                      <a:pt x="217312" y="-32762"/>
                      <a:pt x="361959" y="-686"/>
                      <a:pt x="431391" y="108313"/>
                    </a:cubicBezTo>
                    <a:close/>
                  </a:path>
                </a:pathLst>
              </a:cu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87" name="任意多边形 2986"/>
              <p:cNvSpPr>
                <a:spLocks/>
              </p:cNvSpPr>
              <p:nvPr/>
            </p:nvSpPr>
            <p:spPr>
              <a:xfrm rot="14564581">
                <a:off x="5911735" y="1164813"/>
                <a:ext cx="576000" cy="549572"/>
              </a:xfrm>
              <a:custGeom>
                <a:avLst/>
                <a:gdLst>
                  <a:gd name="connsiteX0" fmla="*/ 431391 w 468059"/>
                  <a:gd name="connsiteY0" fmla="*/ 108313 h 448018"/>
                  <a:gd name="connsiteX1" fmla="*/ 448623 w 468059"/>
                  <a:gd name="connsiteY1" fmla="*/ 327396 h 448018"/>
                  <a:gd name="connsiteX2" fmla="*/ 439482 w 468059"/>
                  <a:gd name="connsiteY2" fmla="*/ 343879 h 448018"/>
                  <a:gd name="connsiteX3" fmla="*/ 432568 w 468059"/>
                  <a:gd name="connsiteY3" fmla="*/ 352721 h 448018"/>
                  <a:gd name="connsiteX4" fmla="*/ 231289 w 468059"/>
                  <a:gd name="connsiteY4" fmla="*/ 448018 h 448018"/>
                  <a:gd name="connsiteX5" fmla="*/ 91160 w 468059"/>
                  <a:gd name="connsiteY5" fmla="*/ 404168 h 448018"/>
                  <a:gd name="connsiteX6" fmla="*/ 35424 w 468059"/>
                  <a:gd name="connsiteY6" fmla="*/ 357276 h 448018"/>
                  <a:gd name="connsiteX7" fmla="*/ 15343 w 468059"/>
                  <a:gd name="connsiteY7" fmla="*/ 317419 h 448018"/>
                  <a:gd name="connsiteX8" fmla="*/ 108313 w 468059"/>
                  <a:gd name="connsiteY8" fmla="*/ 36670 h 448018"/>
                  <a:gd name="connsiteX9" fmla="*/ 431391 w 468059"/>
                  <a:gd name="connsiteY9" fmla="*/ 108313 h 448018"/>
                  <a:gd name="connsiteX0" fmla="*/ 431391 w 468059"/>
                  <a:gd name="connsiteY0" fmla="*/ 108313 h 448352"/>
                  <a:gd name="connsiteX1" fmla="*/ 448623 w 468059"/>
                  <a:gd name="connsiteY1" fmla="*/ 327396 h 448352"/>
                  <a:gd name="connsiteX2" fmla="*/ 439482 w 468059"/>
                  <a:gd name="connsiteY2" fmla="*/ 343879 h 448352"/>
                  <a:gd name="connsiteX3" fmla="*/ 407301 w 468059"/>
                  <a:gd name="connsiteY3" fmla="*/ 385587 h 448352"/>
                  <a:gd name="connsiteX4" fmla="*/ 231289 w 468059"/>
                  <a:gd name="connsiteY4" fmla="*/ 448018 h 448352"/>
                  <a:gd name="connsiteX5" fmla="*/ 91160 w 468059"/>
                  <a:gd name="connsiteY5" fmla="*/ 404168 h 448352"/>
                  <a:gd name="connsiteX6" fmla="*/ 35424 w 468059"/>
                  <a:gd name="connsiteY6" fmla="*/ 357276 h 448352"/>
                  <a:gd name="connsiteX7" fmla="*/ 15343 w 468059"/>
                  <a:gd name="connsiteY7" fmla="*/ 317419 h 448352"/>
                  <a:gd name="connsiteX8" fmla="*/ 108313 w 468059"/>
                  <a:gd name="connsiteY8" fmla="*/ 36670 h 448352"/>
                  <a:gd name="connsiteX9" fmla="*/ 431391 w 468059"/>
                  <a:gd name="connsiteY9" fmla="*/ 108313 h 448352"/>
                  <a:gd name="connsiteX0" fmla="*/ 431391 w 468059"/>
                  <a:gd name="connsiteY0" fmla="*/ 108313 h 448352"/>
                  <a:gd name="connsiteX1" fmla="*/ 448623 w 468059"/>
                  <a:gd name="connsiteY1" fmla="*/ 327396 h 448352"/>
                  <a:gd name="connsiteX2" fmla="*/ 432447 w 468059"/>
                  <a:gd name="connsiteY2" fmla="*/ 359619 h 448352"/>
                  <a:gd name="connsiteX3" fmla="*/ 407301 w 468059"/>
                  <a:gd name="connsiteY3" fmla="*/ 385587 h 448352"/>
                  <a:gd name="connsiteX4" fmla="*/ 231289 w 468059"/>
                  <a:gd name="connsiteY4" fmla="*/ 448018 h 448352"/>
                  <a:gd name="connsiteX5" fmla="*/ 91160 w 468059"/>
                  <a:gd name="connsiteY5" fmla="*/ 404168 h 448352"/>
                  <a:gd name="connsiteX6" fmla="*/ 35424 w 468059"/>
                  <a:gd name="connsiteY6" fmla="*/ 357276 h 448352"/>
                  <a:gd name="connsiteX7" fmla="*/ 15343 w 468059"/>
                  <a:gd name="connsiteY7" fmla="*/ 317419 h 448352"/>
                  <a:gd name="connsiteX8" fmla="*/ 108313 w 468059"/>
                  <a:gd name="connsiteY8" fmla="*/ 36670 h 448352"/>
                  <a:gd name="connsiteX9" fmla="*/ 431391 w 468059"/>
                  <a:gd name="connsiteY9" fmla="*/ 108313 h 448352"/>
                  <a:gd name="connsiteX0" fmla="*/ 431391 w 468059"/>
                  <a:gd name="connsiteY0" fmla="*/ 108313 h 443205"/>
                  <a:gd name="connsiteX1" fmla="*/ 448623 w 468059"/>
                  <a:gd name="connsiteY1" fmla="*/ 327396 h 443205"/>
                  <a:gd name="connsiteX2" fmla="*/ 432447 w 468059"/>
                  <a:gd name="connsiteY2" fmla="*/ 359619 h 443205"/>
                  <a:gd name="connsiteX3" fmla="*/ 407301 w 468059"/>
                  <a:gd name="connsiteY3" fmla="*/ 385587 h 443205"/>
                  <a:gd name="connsiteX4" fmla="*/ 233635 w 468059"/>
                  <a:gd name="connsiteY4" fmla="*/ 442770 h 443205"/>
                  <a:gd name="connsiteX5" fmla="*/ 91160 w 468059"/>
                  <a:gd name="connsiteY5" fmla="*/ 404168 h 443205"/>
                  <a:gd name="connsiteX6" fmla="*/ 35424 w 468059"/>
                  <a:gd name="connsiteY6" fmla="*/ 357276 h 443205"/>
                  <a:gd name="connsiteX7" fmla="*/ 15343 w 468059"/>
                  <a:gd name="connsiteY7" fmla="*/ 317419 h 443205"/>
                  <a:gd name="connsiteX8" fmla="*/ 108313 w 468059"/>
                  <a:gd name="connsiteY8" fmla="*/ 36670 h 443205"/>
                  <a:gd name="connsiteX9" fmla="*/ 431391 w 468059"/>
                  <a:gd name="connsiteY9" fmla="*/ 108313 h 443205"/>
                  <a:gd name="connsiteX0" fmla="*/ 431391 w 468059"/>
                  <a:gd name="connsiteY0" fmla="*/ 108313 h 442937"/>
                  <a:gd name="connsiteX1" fmla="*/ 448623 w 468059"/>
                  <a:gd name="connsiteY1" fmla="*/ 327396 h 442937"/>
                  <a:gd name="connsiteX2" fmla="*/ 432447 w 468059"/>
                  <a:gd name="connsiteY2" fmla="*/ 359619 h 442937"/>
                  <a:gd name="connsiteX3" fmla="*/ 407301 w 468059"/>
                  <a:gd name="connsiteY3" fmla="*/ 385587 h 442937"/>
                  <a:gd name="connsiteX4" fmla="*/ 233635 w 468059"/>
                  <a:gd name="connsiteY4" fmla="*/ 442770 h 442937"/>
                  <a:gd name="connsiteX5" fmla="*/ 87414 w 468059"/>
                  <a:gd name="connsiteY5" fmla="*/ 398352 h 442937"/>
                  <a:gd name="connsiteX6" fmla="*/ 35424 w 468059"/>
                  <a:gd name="connsiteY6" fmla="*/ 357276 h 442937"/>
                  <a:gd name="connsiteX7" fmla="*/ 15343 w 468059"/>
                  <a:gd name="connsiteY7" fmla="*/ 317419 h 442937"/>
                  <a:gd name="connsiteX8" fmla="*/ 108313 w 468059"/>
                  <a:gd name="connsiteY8" fmla="*/ 36670 h 442937"/>
                  <a:gd name="connsiteX9" fmla="*/ 431391 w 468059"/>
                  <a:gd name="connsiteY9" fmla="*/ 108313 h 442937"/>
                  <a:gd name="connsiteX0" fmla="*/ 431391 w 468059"/>
                  <a:gd name="connsiteY0" fmla="*/ 108313 h 441252"/>
                  <a:gd name="connsiteX1" fmla="*/ 448623 w 468059"/>
                  <a:gd name="connsiteY1" fmla="*/ 327396 h 441252"/>
                  <a:gd name="connsiteX2" fmla="*/ 432447 w 468059"/>
                  <a:gd name="connsiteY2" fmla="*/ 359619 h 441252"/>
                  <a:gd name="connsiteX3" fmla="*/ 407301 w 468059"/>
                  <a:gd name="connsiteY3" fmla="*/ 385587 h 441252"/>
                  <a:gd name="connsiteX4" fmla="*/ 234522 w 468059"/>
                  <a:gd name="connsiteY4" fmla="*/ 441070 h 441252"/>
                  <a:gd name="connsiteX5" fmla="*/ 87414 w 468059"/>
                  <a:gd name="connsiteY5" fmla="*/ 398352 h 441252"/>
                  <a:gd name="connsiteX6" fmla="*/ 35424 w 468059"/>
                  <a:gd name="connsiteY6" fmla="*/ 357276 h 441252"/>
                  <a:gd name="connsiteX7" fmla="*/ 15343 w 468059"/>
                  <a:gd name="connsiteY7" fmla="*/ 317419 h 441252"/>
                  <a:gd name="connsiteX8" fmla="*/ 108313 w 468059"/>
                  <a:gd name="connsiteY8" fmla="*/ 36670 h 441252"/>
                  <a:gd name="connsiteX9" fmla="*/ 431391 w 468059"/>
                  <a:gd name="connsiteY9" fmla="*/ 108313 h 441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8059" h="441252">
                    <a:moveTo>
                      <a:pt x="431391" y="108313"/>
                    </a:moveTo>
                    <a:cubicBezTo>
                      <a:pt x="474786" y="176438"/>
                      <a:pt x="478529" y="258487"/>
                      <a:pt x="448623" y="327396"/>
                    </a:cubicBezTo>
                    <a:lnTo>
                      <a:pt x="432447" y="359619"/>
                    </a:lnTo>
                    <a:cubicBezTo>
                      <a:pt x="430142" y="362566"/>
                      <a:pt x="409606" y="382640"/>
                      <a:pt x="407301" y="385587"/>
                    </a:cubicBezTo>
                    <a:cubicBezTo>
                      <a:pt x="349845" y="445752"/>
                      <a:pt x="287836" y="438943"/>
                      <a:pt x="234522" y="441070"/>
                    </a:cubicBezTo>
                    <a:cubicBezTo>
                      <a:pt x="181208" y="443197"/>
                      <a:pt x="130485" y="426588"/>
                      <a:pt x="87414" y="398352"/>
                    </a:cubicBezTo>
                    <a:lnTo>
                      <a:pt x="35424" y="357276"/>
                    </a:lnTo>
                    <a:lnTo>
                      <a:pt x="15343" y="317419"/>
                    </a:lnTo>
                    <a:cubicBezTo>
                      <a:pt x="-23542" y="215762"/>
                      <a:pt x="12938" y="97423"/>
                      <a:pt x="108313" y="36670"/>
                    </a:cubicBezTo>
                    <a:cubicBezTo>
                      <a:pt x="217312" y="-32762"/>
                      <a:pt x="361959" y="-686"/>
                      <a:pt x="431391" y="10831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177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69" name="组合 2668"/>
            <p:cNvGrpSpPr/>
            <p:nvPr/>
          </p:nvGrpSpPr>
          <p:grpSpPr>
            <a:xfrm>
              <a:off x="6267717" y="1848039"/>
              <a:ext cx="354885" cy="305173"/>
              <a:chOff x="6441452" y="613071"/>
              <a:chExt cx="354885" cy="305173"/>
            </a:xfrm>
          </p:grpSpPr>
          <p:sp>
            <p:nvSpPr>
              <p:cNvPr id="2984" name="椭圆 2983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85" name="椭圆 2984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70" name="组合 2669"/>
            <p:cNvGrpSpPr/>
            <p:nvPr/>
          </p:nvGrpSpPr>
          <p:grpSpPr>
            <a:xfrm>
              <a:off x="5066852" y="2786643"/>
              <a:ext cx="354885" cy="305173"/>
              <a:chOff x="6441452" y="613071"/>
              <a:chExt cx="354885" cy="305173"/>
            </a:xfrm>
          </p:grpSpPr>
          <p:sp>
            <p:nvSpPr>
              <p:cNvPr id="2982" name="椭圆 2981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83" name="椭圆 2982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71" name="组合 2670"/>
            <p:cNvGrpSpPr/>
            <p:nvPr/>
          </p:nvGrpSpPr>
          <p:grpSpPr>
            <a:xfrm>
              <a:off x="5097990" y="3246414"/>
              <a:ext cx="354885" cy="305173"/>
              <a:chOff x="6441452" y="613071"/>
              <a:chExt cx="354885" cy="305173"/>
            </a:xfrm>
          </p:grpSpPr>
          <p:sp>
            <p:nvSpPr>
              <p:cNvPr id="2980" name="椭圆 2979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81" name="椭圆 2980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72" name="组合 2671"/>
            <p:cNvGrpSpPr/>
            <p:nvPr/>
          </p:nvGrpSpPr>
          <p:grpSpPr>
            <a:xfrm>
              <a:off x="5121800" y="3680843"/>
              <a:ext cx="354885" cy="305173"/>
              <a:chOff x="6441452" y="613071"/>
              <a:chExt cx="354885" cy="305173"/>
            </a:xfrm>
          </p:grpSpPr>
          <p:sp>
            <p:nvSpPr>
              <p:cNvPr id="2978" name="椭圆 2977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79" name="椭圆 2978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73" name="组合 2672"/>
            <p:cNvGrpSpPr/>
            <p:nvPr/>
          </p:nvGrpSpPr>
          <p:grpSpPr>
            <a:xfrm>
              <a:off x="5402142" y="2825308"/>
              <a:ext cx="354885" cy="305173"/>
              <a:chOff x="6441452" y="613071"/>
              <a:chExt cx="354885" cy="305173"/>
            </a:xfrm>
          </p:grpSpPr>
          <p:sp>
            <p:nvSpPr>
              <p:cNvPr id="2976" name="椭圆 2975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77" name="椭圆 2976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74" name="组合 2673"/>
            <p:cNvGrpSpPr/>
            <p:nvPr/>
          </p:nvGrpSpPr>
          <p:grpSpPr>
            <a:xfrm>
              <a:off x="5453083" y="3273162"/>
              <a:ext cx="354885" cy="305173"/>
              <a:chOff x="6441452" y="613071"/>
              <a:chExt cx="354885" cy="305173"/>
            </a:xfrm>
          </p:grpSpPr>
          <p:sp>
            <p:nvSpPr>
              <p:cNvPr id="2974" name="椭圆 2973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75" name="椭圆 2974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75" name="组合 2674"/>
            <p:cNvGrpSpPr/>
            <p:nvPr/>
          </p:nvGrpSpPr>
          <p:grpSpPr>
            <a:xfrm>
              <a:off x="5476893" y="3718939"/>
              <a:ext cx="354885" cy="305173"/>
              <a:chOff x="6441452" y="613071"/>
              <a:chExt cx="354885" cy="305173"/>
            </a:xfrm>
          </p:grpSpPr>
          <p:sp>
            <p:nvSpPr>
              <p:cNvPr id="2972" name="椭圆 2971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73" name="椭圆 2972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76" name="组合 2675"/>
            <p:cNvGrpSpPr/>
            <p:nvPr/>
          </p:nvGrpSpPr>
          <p:grpSpPr>
            <a:xfrm>
              <a:off x="5495548" y="4222995"/>
              <a:ext cx="354885" cy="305173"/>
              <a:chOff x="6441452" y="613071"/>
              <a:chExt cx="354885" cy="305173"/>
            </a:xfrm>
          </p:grpSpPr>
          <p:sp>
            <p:nvSpPr>
              <p:cNvPr id="2970" name="椭圆 2969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71" name="椭圆 2970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77" name="组合 2676"/>
            <p:cNvGrpSpPr/>
            <p:nvPr/>
          </p:nvGrpSpPr>
          <p:grpSpPr>
            <a:xfrm>
              <a:off x="5153331" y="4162892"/>
              <a:ext cx="354885" cy="305173"/>
              <a:chOff x="6441452" y="613071"/>
              <a:chExt cx="354885" cy="305173"/>
            </a:xfrm>
          </p:grpSpPr>
          <p:sp>
            <p:nvSpPr>
              <p:cNvPr id="2968" name="椭圆 2967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69" name="椭圆 2968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78" name="组合 2677"/>
            <p:cNvGrpSpPr/>
            <p:nvPr/>
          </p:nvGrpSpPr>
          <p:grpSpPr>
            <a:xfrm>
              <a:off x="5399730" y="4688955"/>
              <a:ext cx="354885" cy="305173"/>
              <a:chOff x="6441452" y="613071"/>
              <a:chExt cx="354885" cy="305173"/>
            </a:xfrm>
          </p:grpSpPr>
          <p:sp>
            <p:nvSpPr>
              <p:cNvPr id="2966" name="椭圆 2965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67" name="椭圆 2966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79" name="组合 2678"/>
            <p:cNvGrpSpPr/>
            <p:nvPr/>
          </p:nvGrpSpPr>
          <p:grpSpPr>
            <a:xfrm>
              <a:off x="5110288" y="4623986"/>
              <a:ext cx="354885" cy="305173"/>
              <a:chOff x="6441452" y="613071"/>
              <a:chExt cx="354885" cy="305173"/>
            </a:xfrm>
          </p:grpSpPr>
          <p:sp>
            <p:nvSpPr>
              <p:cNvPr id="2964" name="椭圆 2963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65" name="椭圆 2964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80" name="组合 2679"/>
            <p:cNvGrpSpPr/>
            <p:nvPr/>
          </p:nvGrpSpPr>
          <p:grpSpPr>
            <a:xfrm>
              <a:off x="5066459" y="5260257"/>
              <a:ext cx="354885" cy="305173"/>
              <a:chOff x="6441452" y="613071"/>
              <a:chExt cx="354885" cy="305173"/>
            </a:xfrm>
          </p:grpSpPr>
          <p:sp>
            <p:nvSpPr>
              <p:cNvPr id="2962" name="椭圆 2961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63" name="椭圆 2962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81" name="组合 2680"/>
            <p:cNvGrpSpPr/>
            <p:nvPr/>
          </p:nvGrpSpPr>
          <p:grpSpPr>
            <a:xfrm>
              <a:off x="5215630" y="5879179"/>
              <a:ext cx="354885" cy="305173"/>
              <a:chOff x="6441452" y="613071"/>
              <a:chExt cx="354885" cy="305173"/>
            </a:xfrm>
          </p:grpSpPr>
          <p:sp>
            <p:nvSpPr>
              <p:cNvPr id="2960" name="椭圆 2959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61" name="椭圆 2960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82" name="组合 2681"/>
            <p:cNvGrpSpPr/>
            <p:nvPr/>
          </p:nvGrpSpPr>
          <p:grpSpPr>
            <a:xfrm>
              <a:off x="5514034" y="5783361"/>
              <a:ext cx="354885" cy="305173"/>
              <a:chOff x="6441452" y="613071"/>
              <a:chExt cx="354885" cy="305173"/>
            </a:xfrm>
          </p:grpSpPr>
          <p:sp>
            <p:nvSpPr>
              <p:cNvPr id="2958" name="椭圆 2957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59" name="椭圆 2958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83" name="组合 2682"/>
            <p:cNvGrpSpPr/>
            <p:nvPr/>
          </p:nvGrpSpPr>
          <p:grpSpPr>
            <a:xfrm>
              <a:off x="6960096" y="3607588"/>
              <a:ext cx="354885" cy="305173"/>
              <a:chOff x="6441452" y="613071"/>
              <a:chExt cx="354885" cy="305173"/>
            </a:xfrm>
          </p:grpSpPr>
          <p:sp>
            <p:nvSpPr>
              <p:cNvPr id="2956" name="椭圆 2955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57" name="椭圆 2956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84" name="组合 2683"/>
            <p:cNvGrpSpPr/>
            <p:nvPr/>
          </p:nvGrpSpPr>
          <p:grpSpPr>
            <a:xfrm>
              <a:off x="6816080" y="1504999"/>
              <a:ext cx="697068" cy="645080"/>
              <a:chOff x="6694998" y="1504999"/>
              <a:chExt cx="697068" cy="645080"/>
            </a:xfrm>
          </p:grpSpPr>
          <p:sp>
            <p:nvSpPr>
              <p:cNvPr id="2954" name="椭圆 2953"/>
              <p:cNvSpPr/>
              <p:nvPr/>
            </p:nvSpPr>
            <p:spPr>
              <a:xfrm>
                <a:off x="6694998" y="1574015"/>
                <a:ext cx="576000" cy="576064"/>
              </a:xfrm>
              <a:prstGeom prst="ellipse">
                <a:avLst/>
              </a:pr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55" name="椭圆 2954"/>
              <p:cNvSpPr/>
              <p:nvPr/>
            </p:nvSpPr>
            <p:spPr>
              <a:xfrm>
                <a:off x="6794396" y="1504999"/>
                <a:ext cx="597670" cy="576064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270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85" name="组合 2684"/>
            <p:cNvGrpSpPr/>
            <p:nvPr/>
          </p:nvGrpSpPr>
          <p:grpSpPr>
            <a:xfrm>
              <a:off x="5844261" y="1153894"/>
              <a:ext cx="653449" cy="654637"/>
              <a:chOff x="5844261" y="1153894"/>
              <a:chExt cx="653449" cy="654637"/>
            </a:xfrm>
          </p:grpSpPr>
          <p:sp>
            <p:nvSpPr>
              <p:cNvPr id="2952" name="任意多边形 2951"/>
              <p:cNvSpPr/>
              <p:nvPr/>
            </p:nvSpPr>
            <p:spPr>
              <a:xfrm>
                <a:off x="5844261" y="1232467"/>
                <a:ext cx="568596" cy="576064"/>
              </a:xfrm>
              <a:custGeom>
                <a:avLst/>
                <a:gdLst>
                  <a:gd name="connsiteX0" fmla="*/ 298835 w 568596"/>
                  <a:gd name="connsiteY0" fmla="*/ 0 h 576064"/>
                  <a:gd name="connsiteX1" fmla="*/ 359061 w 568596"/>
                  <a:gd name="connsiteY1" fmla="*/ 5852 h 576064"/>
                  <a:gd name="connsiteX2" fmla="*/ 374062 w 568596"/>
                  <a:gd name="connsiteY2" fmla="*/ 10340 h 576064"/>
                  <a:gd name="connsiteX3" fmla="*/ 386578 w 568596"/>
                  <a:gd name="connsiteY3" fmla="*/ 14862 h 576064"/>
                  <a:gd name="connsiteX4" fmla="*/ 435096 w 568596"/>
                  <a:gd name="connsiteY4" fmla="*/ 43883 h 576064"/>
                  <a:gd name="connsiteX5" fmla="*/ 511295 w 568596"/>
                  <a:gd name="connsiteY5" fmla="*/ 141514 h 576064"/>
                  <a:gd name="connsiteX6" fmla="*/ 554158 w 568596"/>
                  <a:gd name="connsiteY6" fmla="*/ 236764 h 576064"/>
                  <a:gd name="connsiteX7" fmla="*/ 568445 w 568596"/>
                  <a:gd name="connsiteY7" fmla="*/ 346302 h 576064"/>
                  <a:gd name="connsiteX8" fmla="*/ 547014 w 568596"/>
                  <a:gd name="connsiteY8" fmla="*/ 436790 h 576064"/>
                  <a:gd name="connsiteX9" fmla="*/ 532992 w 568596"/>
                  <a:gd name="connsiteY9" fmla="*/ 465011 h 576064"/>
                  <a:gd name="connsiteX10" fmla="*/ 510143 w 568596"/>
                  <a:gd name="connsiteY10" fmla="*/ 491702 h 576064"/>
                  <a:gd name="connsiteX11" fmla="*/ 298835 w 568596"/>
                  <a:gd name="connsiteY11" fmla="*/ 576064 h 576064"/>
                  <a:gd name="connsiteX12" fmla="*/ 0 w 568596"/>
                  <a:gd name="connsiteY12" fmla="*/ 288032 h 576064"/>
                  <a:gd name="connsiteX13" fmla="*/ 298835 w 568596"/>
                  <a:gd name="connsiteY13" fmla="*/ 0 h 576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68596" h="576064">
                    <a:moveTo>
                      <a:pt x="298835" y="0"/>
                    </a:moveTo>
                    <a:cubicBezTo>
                      <a:pt x="319465" y="0"/>
                      <a:pt x="339607" y="2015"/>
                      <a:pt x="359061" y="5852"/>
                    </a:cubicBezTo>
                    <a:lnTo>
                      <a:pt x="374062" y="10340"/>
                    </a:lnTo>
                    <a:lnTo>
                      <a:pt x="386578" y="14862"/>
                    </a:lnTo>
                    <a:cubicBezTo>
                      <a:pt x="403743" y="22452"/>
                      <a:pt x="420412" y="31779"/>
                      <a:pt x="435096" y="43883"/>
                    </a:cubicBezTo>
                    <a:cubicBezTo>
                      <a:pt x="464464" y="68092"/>
                      <a:pt x="491451" y="109367"/>
                      <a:pt x="511295" y="141514"/>
                    </a:cubicBezTo>
                    <a:cubicBezTo>
                      <a:pt x="531139" y="173661"/>
                      <a:pt x="544633" y="202633"/>
                      <a:pt x="554158" y="236764"/>
                    </a:cubicBezTo>
                    <a:cubicBezTo>
                      <a:pt x="563683" y="270895"/>
                      <a:pt x="569636" y="312964"/>
                      <a:pt x="568445" y="346302"/>
                    </a:cubicBezTo>
                    <a:cubicBezTo>
                      <a:pt x="567254" y="379640"/>
                      <a:pt x="560111" y="406231"/>
                      <a:pt x="547014" y="436790"/>
                    </a:cubicBezTo>
                    <a:lnTo>
                      <a:pt x="532992" y="465011"/>
                    </a:lnTo>
                    <a:lnTo>
                      <a:pt x="510143" y="491702"/>
                    </a:lnTo>
                    <a:cubicBezTo>
                      <a:pt x="456065" y="543825"/>
                      <a:pt x="381356" y="576064"/>
                      <a:pt x="298835" y="576064"/>
                    </a:cubicBezTo>
                    <a:cubicBezTo>
                      <a:pt x="133793" y="576064"/>
                      <a:pt x="0" y="447108"/>
                      <a:pt x="0" y="288032"/>
                    </a:cubicBezTo>
                    <a:cubicBezTo>
                      <a:pt x="0" y="128956"/>
                      <a:pt x="133793" y="0"/>
                      <a:pt x="298835" y="0"/>
                    </a:cubicBezTo>
                    <a:close/>
                  </a:path>
                </a:pathLst>
              </a:custGeom>
              <a:solidFill>
                <a:srgbClr val="FFC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53" name="任意多边形 2952"/>
              <p:cNvSpPr/>
              <p:nvPr/>
            </p:nvSpPr>
            <p:spPr>
              <a:xfrm>
                <a:off x="5929114" y="1153894"/>
                <a:ext cx="568596" cy="576064"/>
              </a:xfrm>
              <a:custGeom>
                <a:avLst/>
                <a:gdLst>
                  <a:gd name="connsiteX0" fmla="*/ 298835 w 568596"/>
                  <a:gd name="connsiteY0" fmla="*/ 0 h 576064"/>
                  <a:gd name="connsiteX1" fmla="*/ 359061 w 568596"/>
                  <a:gd name="connsiteY1" fmla="*/ 5852 h 576064"/>
                  <a:gd name="connsiteX2" fmla="*/ 374062 w 568596"/>
                  <a:gd name="connsiteY2" fmla="*/ 10340 h 576064"/>
                  <a:gd name="connsiteX3" fmla="*/ 386578 w 568596"/>
                  <a:gd name="connsiteY3" fmla="*/ 14862 h 576064"/>
                  <a:gd name="connsiteX4" fmla="*/ 435096 w 568596"/>
                  <a:gd name="connsiteY4" fmla="*/ 43883 h 576064"/>
                  <a:gd name="connsiteX5" fmla="*/ 511295 w 568596"/>
                  <a:gd name="connsiteY5" fmla="*/ 141514 h 576064"/>
                  <a:gd name="connsiteX6" fmla="*/ 554158 w 568596"/>
                  <a:gd name="connsiteY6" fmla="*/ 236764 h 576064"/>
                  <a:gd name="connsiteX7" fmla="*/ 568445 w 568596"/>
                  <a:gd name="connsiteY7" fmla="*/ 346302 h 576064"/>
                  <a:gd name="connsiteX8" fmla="*/ 547014 w 568596"/>
                  <a:gd name="connsiteY8" fmla="*/ 436790 h 576064"/>
                  <a:gd name="connsiteX9" fmla="*/ 532992 w 568596"/>
                  <a:gd name="connsiteY9" fmla="*/ 465011 h 576064"/>
                  <a:gd name="connsiteX10" fmla="*/ 510143 w 568596"/>
                  <a:gd name="connsiteY10" fmla="*/ 491702 h 576064"/>
                  <a:gd name="connsiteX11" fmla="*/ 298835 w 568596"/>
                  <a:gd name="connsiteY11" fmla="*/ 576064 h 576064"/>
                  <a:gd name="connsiteX12" fmla="*/ 0 w 568596"/>
                  <a:gd name="connsiteY12" fmla="*/ 288032 h 576064"/>
                  <a:gd name="connsiteX13" fmla="*/ 298835 w 568596"/>
                  <a:gd name="connsiteY13" fmla="*/ 0 h 576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68596" h="576064">
                    <a:moveTo>
                      <a:pt x="298835" y="0"/>
                    </a:moveTo>
                    <a:cubicBezTo>
                      <a:pt x="319465" y="0"/>
                      <a:pt x="339607" y="2015"/>
                      <a:pt x="359061" y="5852"/>
                    </a:cubicBezTo>
                    <a:lnTo>
                      <a:pt x="374062" y="10340"/>
                    </a:lnTo>
                    <a:lnTo>
                      <a:pt x="386578" y="14862"/>
                    </a:lnTo>
                    <a:cubicBezTo>
                      <a:pt x="403743" y="22452"/>
                      <a:pt x="420412" y="31779"/>
                      <a:pt x="435096" y="43883"/>
                    </a:cubicBezTo>
                    <a:cubicBezTo>
                      <a:pt x="464464" y="68092"/>
                      <a:pt x="491451" y="109367"/>
                      <a:pt x="511295" y="141514"/>
                    </a:cubicBezTo>
                    <a:cubicBezTo>
                      <a:pt x="531139" y="173661"/>
                      <a:pt x="544633" y="202633"/>
                      <a:pt x="554158" y="236764"/>
                    </a:cubicBezTo>
                    <a:cubicBezTo>
                      <a:pt x="563683" y="270895"/>
                      <a:pt x="569636" y="312964"/>
                      <a:pt x="568445" y="346302"/>
                    </a:cubicBezTo>
                    <a:cubicBezTo>
                      <a:pt x="567254" y="379640"/>
                      <a:pt x="560111" y="406231"/>
                      <a:pt x="547014" y="436790"/>
                    </a:cubicBezTo>
                    <a:lnTo>
                      <a:pt x="532992" y="465011"/>
                    </a:lnTo>
                    <a:lnTo>
                      <a:pt x="510143" y="491702"/>
                    </a:lnTo>
                    <a:cubicBezTo>
                      <a:pt x="456065" y="543825"/>
                      <a:pt x="381356" y="576064"/>
                      <a:pt x="298835" y="576064"/>
                    </a:cubicBezTo>
                    <a:cubicBezTo>
                      <a:pt x="133793" y="576064"/>
                      <a:pt x="0" y="447108"/>
                      <a:pt x="0" y="288032"/>
                    </a:cubicBezTo>
                    <a:cubicBezTo>
                      <a:pt x="0" y="128956"/>
                      <a:pt x="133793" y="0"/>
                      <a:pt x="298835" y="0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1270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86" name="组合 2685"/>
            <p:cNvGrpSpPr/>
            <p:nvPr/>
          </p:nvGrpSpPr>
          <p:grpSpPr>
            <a:xfrm>
              <a:off x="5633819" y="1123236"/>
              <a:ext cx="498389" cy="505117"/>
              <a:chOff x="5633819" y="1123236"/>
              <a:chExt cx="498389" cy="505117"/>
            </a:xfrm>
          </p:grpSpPr>
          <p:sp>
            <p:nvSpPr>
              <p:cNvPr id="2950" name="任意多边形 2949"/>
              <p:cNvSpPr>
                <a:spLocks noChangeAspect="1"/>
              </p:cNvSpPr>
              <p:nvPr/>
            </p:nvSpPr>
            <p:spPr>
              <a:xfrm rot="18149810">
                <a:off x="5624704" y="1169409"/>
                <a:ext cx="468059" cy="449830"/>
              </a:xfrm>
              <a:custGeom>
                <a:avLst/>
                <a:gdLst>
                  <a:gd name="connsiteX0" fmla="*/ 431391 w 468059"/>
                  <a:gd name="connsiteY0" fmla="*/ 108313 h 448018"/>
                  <a:gd name="connsiteX1" fmla="*/ 448623 w 468059"/>
                  <a:gd name="connsiteY1" fmla="*/ 327396 h 448018"/>
                  <a:gd name="connsiteX2" fmla="*/ 439482 w 468059"/>
                  <a:gd name="connsiteY2" fmla="*/ 343879 h 448018"/>
                  <a:gd name="connsiteX3" fmla="*/ 432568 w 468059"/>
                  <a:gd name="connsiteY3" fmla="*/ 352721 h 448018"/>
                  <a:gd name="connsiteX4" fmla="*/ 231289 w 468059"/>
                  <a:gd name="connsiteY4" fmla="*/ 448018 h 448018"/>
                  <a:gd name="connsiteX5" fmla="*/ 91160 w 468059"/>
                  <a:gd name="connsiteY5" fmla="*/ 404168 h 448018"/>
                  <a:gd name="connsiteX6" fmla="*/ 35424 w 468059"/>
                  <a:gd name="connsiteY6" fmla="*/ 357276 h 448018"/>
                  <a:gd name="connsiteX7" fmla="*/ 15343 w 468059"/>
                  <a:gd name="connsiteY7" fmla="*/ 317419 h 448018"/>
                  <a:gd name="connsiteX8" fmla="*/ 108313 w 468059"/>
                  <a:gd name="connsiteY8" fmla="*/ 36670 h 448018"/>
                  <a:gd name="connsiteX9" fmla="*/ 431391 w 468059"/>
                  <a:gd name="connsiteY9" fmla="*/ 108313 h 448018"/>
                  <a:gd name="connsiteX0" fmla="*/ 431391 w 468059"/>
                  <a:gd name="connsiteY0" fmla="*/ 108313 h 450409"/>
                  <a:gd name="connsiteX1" fmla="*/ 448623 w 468059"/>
                  <a:gd name="connsiteY1" fmla="*/ 327396 h 450409"/>
                  <a:gd name="connsiteX2" fmla="*/ 439482 w 468059"/>
                  <a:gd name="connsiteY2" fmla="*/ 343879 h 450409"/>
                  <a:gd name="connsiteX3" fmla="*/ 432568 w 468059"/>
                  <a:gd name="connsiteY3" fmla="*/ 352721 h 450409"/>
                  <a:gd name="connsiteX4" fmla="*/ 231289 w 468059"/>
                  <a:gd name="connsiteY4" fmla="*/ 448018 h 450409"/>
                  <a:gd name="connsiteX5" fmla="*/ 91711 w 468059"/>
                  <a:gd name="connsiteY5" fmla="*/ 409464 h 450409"/>
                  <a:gd name="connsiteX6" fmla="*/ 35424 w 468059"/>
                  <a:gd name="connsiteY6" fmla="*/ 357276 h 450409"/>
                  <a:gd name="connsiteX7" fmla="*/ 15343 w 468059"/>
                  <a:gd name="connsiteY7" fmla="*/ 317419 h 450409"/>
                  <a:gd name="connsiteX8" fmla="*/ 108313 w 468059"/>
                  <a:gd name="connsiteY8" fmla="*/ 36670 h 450409"/>
                  <a:gd name="connsiteX9" fmla="*/ 431391 w 468059"/>
                  <a:gd name="connsiteY9" fmla="*/ 108313 h 450409"/>
                  <a:gd name="connsiteX0" fmla="*/ 431391 w 468059"/>
                  <a:gd name="connsiteY0" fmla="*/ 108313 h 449910"/>
                  <a:gd name="connsiteX1" fmla="*/ 448623 w 468059"/>
                  <a:gd name="connsiteY1" fmla="*/ 327396 h 449910"/>
                  <a:gd name="connsiteX2" fmla="*/ 439482 w 468059"/>
                  <a:gd name="connsiteY2" fmla="*/ 343879 h 449910"/>
                  <a:gd name="connsiteX3" fmla="*/ 432568 w 468059"/>
                  <a:gd name="connsiteY3" fmla="*/ 352721 h 449910"/>
                  <a:gd name="connsiteX4" fmla="*/ 231289 w 468059"/>
                  <a:gd name="connsiteY4" fmla="*/ 448018 h 449910"/>
                  <a:gd name="connsiteX5" fmla="*/ 89152 w 468059"/>
                  <a:gd name="connsiteY5" fmla="*/ 405448 h 449910"/>
                  <a:gd name="connsiteX6" fmla="*/ 35424 w 468059"/>
                  <a:gd name="connsiteY6" fmla="*/ 357276 h 449910"/>
                  <a:gd name="connsiteX7" fmla="*/ 15343 w 468059"/>
                  <a:gd name="connsiteY7" fmla="*/ 317419 h 449910"/>
                  <a:gd name="connsiteX8" fmla="*/ 108313 w 468059"/>
                  <a:gd name="connsiteY8" fmla="*/ 36670 h 449910"/>
                  <a:gd name="connsiteX9" fmla="*/ 431391 w 468059"/>
                  <a:gd name="connsiteY9" fmla="*/ 108313 h 449910"/>
                  <a:gd name="connsiteX0" fmla="*/ 431391 w 468059"/>
                  <a:gd name="connsiteY0" fmla="*/ 108313 h 449830"/>
                  <a:gd name="connsiteX1" fmla="*/ 448623 w 468059"/>
                  <a:gd name="connsiteY1" fmla="*/ 327396 h 449830"/>
                  <a:gd name="connsiteX2" fmla="*/ 439482 w 468059"/>
                  <a:gd name="connsiteY2" fmla="*/ 343879 h 449830"/>
                  <a:gd name="connsiteX3" fmla="*/ 432568 w 468059"/>
                  <a:gd name="connsiteY3" fmla="*/ 352721 h 449830"/>
                  <a:gd name="connsiteX4" fmla="*/ 231289 w 468059"/>
                  <a:gd name="connsiteY4" fmla="*/ 448018 h 449830"/>
                  <a:gd name="connsiteX5" fmla="*/ 85864 w 468059"/>
                  <a:gd name="connsiteY5" fmla="*/ 404720 h 449830"/>
                  <a:gd name="connsiteX6" fmla="*/ 35424 w 468059"/>
                  <a:gd name="connsiteY6" fmla="*/ 357276 h 449830"/>
                  <a:gd name="connsiteX7" fmla="*/ 15343 w 468059"/>
                  <a:gd name="connsiteY7" fmla="*/ 317419 h 449830"/>
                  <a:gd name="connsiteX8" fmla="*/ 108313 w 468059"/>
                  <a:gd name="connsiteY8" fmla="*/ 36670 h 449830"/>
                  <a:gd name="connsiteX9" fmla="*/ 431391 w 468059"/>
                  <a:gd name="connsiteY9" fmla="*/ 108313 h 449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8059" h="449830">
                    <a:moveTo>
                      <a:pt x="431391" y="108313"/>
                    </a:moveTo>
                    <a:cubicBezTo>
                      <a:pt x="474786" y="176438"/>
                      <a:pt x="478529" y="258487"/>
                      <a:pt x="448623" y="327396"/>
                    </a:cubicBezTo>
                    <a:lnTo>
                      <a:pt x="439482" y="343879"/>
                    </a:lnTo>
                    <a:lnTo>
                      <a:pt x="432568" y="352721"/>
                    </a:lnTo>
                    <a:cubicBezTo>
                      <a:pt x="375112" y="412886"/>
                      <a:pt x="289073" y="439352"/>
                      <a:pt x="231289" y="448018"/>
                    </a:cubicBezTo>
                    <a:cubicBezTo>
                      <a:pt x="173505" y="456684"/>
                      <a:pt x="128935" y="432956"/>
                      <a:pt x="85864" y="404720"/>
                    </a:cubicBezTo>
                    <a:lnTo>
                      <a:pt x="35424" y="357276"/>
                    </a:lnTo>
                    <a:lnTo>
                      <a:pt x="15343" y="317419"/>
                    </a:lnTo>
                    <a:cubicBezTo>
                      <a:pt x="-23542" y="215762"/>
                      <a:pt x="12938" y="97423"/>
                      <a:pt x="108313" y="36670"/>
                    </a:cubicBezTo>
                    <a:cubicBezTo>
                      <a:pt x="217312" y="-32762"/>
                      <a:pt x="361959" y="-686"/>
                      <a:pt x="431391" y="1083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51" name="任意多边形 2950"/>
              <p:cNvSpPr>
                <a:spLocks noChangeAspect="1"/>
              </p:cNvSpPr>
              <p:nvPr/>
            </p:nvSpPr>
            <p:spPr>
              <a:xfrm rot="18149810">
                <a:off x="5673263" y="1132351"/>
                <a:ext cx="468059" cy="449830"/>
              </a:xfrm>
              <a:custGeom>
                <a:avLst/>
                <a:gdLst>
                  <a:gd name="connsiteX0" fmla="*/ 431391 w 468059"/>
                  <a:gd name="connsiteY0" fmla="*/ 108313 h 448018"/>
                  <a:gd name="connsiteX1" fmla="*/ 448623 w 468059"/>
                  <a:gd name="connsiteY1" fmla="*/ 327396 h 448018"/>
                  <a:gd name="connsiteX2" fmla="*/ 439482 w 468059"/>
                  <a:gd name="connsiteY2" fmla="*/ 343879 h 448018"/>
                  <a:gd name="connsiteX3" fmla="*/ 432568 w 468059"/>
                  <a:gd name="connsiteY3" fmla="*/ 352721 h 448018"/>
                  <a:gd name="connsiteX4" fmla="*/ 231289 w 468059"/>
                  <a:gd name="connsiteY4" fmla="*/ 448018 h 448018"/>
                  <a:gd name="connsiteX5" fmla="*/ 91160 w 468059"/>
                  <a:gd name="connsiteY5" fmla="*/ 404168 h 448018"/>
                  <a:gd name="connsiteX6" fmla="*/ 35424 w 468059"/>
                  <a:gd name="connsiteY6" fmla="*/ 357276 h 448018"/>
                  <a:gd name="connsiteX7" fmla="*/ 15343 w 468059"/>
                  <a:gd name="connsiteY7" fmla="*/ 317419 h 448018"/>
                  <a:gd name="connsiteX8" fmla="*/ 108313 w 468059"/>
                  <a:gd name="connsiteY8" fmla="*/ 36670 h 448018"/>
                  <a:gd name="connsiteX9" fmla="*/ 431391 w 468059"/>
                  <a:gd name="connsiteY9" fmla="*/ 108313 h 448018"/>
                  <a:gd name="connsiteX0" fmla="*/ 431391 w 468059"/>
                  <a:gd name="connsiteY0" fmla="*/ 108313 h 450409"/>
                  <a:gd name="connsiteX1" fmla="*/ 448623 w 468059"/>
                  <a:gd name="connsiteY1" fmla="*/ 327396 h 450409"/>
                  <a:gd name="connsiteX2" fmla="*/ 439482 w 468059"/>
                  <a:gd name="connsiteY2" fmla="*/ 343879 h 450409"/>
                  <a:gd name="connsiteX3" fmla="*/ 432568 w 468059"/>
                  <a:gd name="connsiteY3" fmla="*/ 352721 h 450409"/>
                  <a:gd name="connsiteX4" fmla="*/ 231289 w 468059"/>
                  <a:gd name="connsiteY4" fmla="*/ 448018 h 450409"/>
                  <a:gd name="connsiteX5" fmla="*/ 91711 w 468059"/>
                  <a:gd name="connsiteY5" fmla="*/ 409464 h 450409"/>
                  <a:gd name="connsiteX6" fmla="*/ 35424 w 468059"/>
                  <a:gd name="connsiteY6" fmla="*/ 357276 h 450409"/>
                  <a:gd name="connsiteX7" fmla="*/ 15343 w 468059"/>
                  <a:gd name="connsiteY7" fmla="*/ 317419 h 450409"/>
                  <a:gd name="connsiteX8" fmla="*/ 108313 w 468059"/>
                  <a:gd name="connsiteY8" fmla="*/ 36670 h 450409"/>
                  <a:gd name="connsiteX9" fmla="*/ 431391 w 468059"/>
                  <a:gd name="connsiteY9" fmla="*/ 108313 h 450409"/>
                  <a:gd name="connsiteX0" fmla="*/ 431391 w 468059"/>
                  <a:gd name="connsiteY0" fmla="*/ 108313 h 449910"/>
                  <a:gd name="connsiteX1" fmla="*/ 448623 w 468059"/>
                  <a:gd name="connsiteY1" fmla="*/ 327396 h 449910"/>
                  <a:gd name="connsiteX2" fmla="*/ 439482 w 468059"/>
                  <a:gd name="connsiteY2" fmla="*/ 343879 h 449910"/>
                  <a:gd name="connsiteX3" fmla="*/ 432568 w 468059"/>
                  <a:gd name="connsiteY3" fmla="*/ 352721 h 449910"/>
                  <a:gd name="connsiteX4" fmla="*/ 231289 w 468059"/>
                  <a:gd name="connsiteY4" fmla="*/ 448018 h 449910"/>
                  <a:gd name="connsiteX5" fmla="*/ 89152 w 468059"/>
                  <a:gd name="connsiteY5" fmla="*/ 405448 h 449910"/>
                  <a:gd name="connsiteX6" fmla="*/ 35424 w 468059"/>
                  <a:gd name="connsiteY6" fmla="*/ 357276 h 449910"/>
                  <a:gd name="connsiteX7" fmla="*/ 15343 w 468059"/>
                  <a:gd name="connsiteY7" fmla="*/ 317419 h 449910"/>
                  <a:gd name="connsiteX8" fmla="*/ 108313 w 468059"/>
                  <a:gd name="connsiteY8" fmla="*/ 36670 h 449910"/>
                  <a:gd name="connsiteX9" fmla="*/ 431391 w 468059"/>
                  <a:gd name="connsiteY9" fmla="*/ 108313 h 449910"/>
                  <a:gd name="connsiteX0" fmla="*/ 431391 w 468059"/>
                  <a:gd name="connsiteY0" fmla="*/ 108313 h 449830"/>
                  <a:gd name="connsiteX1" fmla="*/ 448623 w 468059"/>
                  <a:gd name="connsiteY1" fmla="*/ 327396 h 449830"/>
                  <a:gd name="connsiteX2" fmla="*/ 439482 w 468059"/>
                  <a:gd name="connsiteY2" fmla="*/ 343879 h 449830"/>
                  <a:gd name="connsiteX3" fmla="*/ 432568 w 468059"/>
                  <a:gd name="connsiteY3" fmla="*/ 352721 h 449830"/>
                  <a:gd name="connsiteX4" fmla="*/ 231289 w 468059"/>
                  <a:gd name="connsiteY4" fmla="*/ 448018 h 449830"/>
                  <a:gd name="connsiteX5" fmla="*/ 85864 w 468059"/>
                  <a:gd name="connsiteY5" fmla="*/ 404720 h 449830"/>
                  <a:gd name="connsiteX6" fmla="*/ 35424 w 468059"/>
                  <a:gd name="connsiteY6" fmla="*/ 357276 h 449830"/>
                  <a:gd name="connsiteX7" fmla="*/ 15343 w 468059"/>
                  <a:gd name="connsiteY7" fmla="*/ 317419 h 449830"/>
                  <a:gd name="connsiteX8" fmla="*/ 108313 w 468059"/>
                  <a:gd name="connsiteY8" fmla="*/ 36670 h 449830"/>
                  <a:gd name="connsiteX9" fmla="*/ 431391 w 468059"/>
                  <a:gd name="connsiteY9" fmla="*/ 108313 h 449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8059" h="449830">
                    <a:moveTo>
                      <a:pt x="431391" y="108313"/>
                    </a:moveTo>
                    <a:cubicBezTo>
                      <a:pt x="474786" y="176438"/>
                      <a:pt x="478529" y="258487"/>
                      <a:pt x="448623" y="327396"/>
                    </a:cubicBezTo>
                    <a:lnTo>
                      <a:pt x="439482" y="343879"/>
                    </a:lnTo>
                    <a:lnTo>
                      <a:pt x="432568" y="352721"/>
                    </a:lnTo>
                    <a:cubicBezTo>
                      <a:pt x="375112" y="412886"/>
                      <a:pt x="289073" y="439352"/>
                      <a:pt x="231289" y="448018"/>
                    </a:cubicBezTo>
                    <a:cubicBezTo>
                      <a:pt x="173505" y="456684"/>
                      <a:pt x="128935" y="432956"/>
                      <a:pt x="85864" y="404720"/>
                    </a:cubicBezTo>
                    <a:lnTo>
                      <a:pt x="35424" y="357276"/>
                    </a:lnTo>
                    <a:lnTo>
                      <a:pt x="15343" y="317419"/>
                    </a:lnTo>
                    <a:cubicBezTo>
                      <a:pt x="-23542" y="215762"/>
                      <a:pt x="12938" y="97423"/>
                      <a:pt x="108313" y="36670"/>
                    </a:cubicBezTo>
                    <a:cubicBezTo>
                      <a:pt x="217312" y="-32762"/>
                      <a:pt x="361959" y="-686"/>
                      <a:pt x="431391" y="10831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1016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87" name="组合 2686"/>
            <p:cNvGrpSpPr/>
            <p:nvPr/>
          </p:nvGrpSpPr>
          <p:grpSpPr>
            <a:xfrm>
              <a:off x="6013416" y="1706148"/>
              <a:ext cx="453613" cy="451389"/>
              <a:chOff x="6840332" y="536775"/>
              <a:chExt cx="453613" cy="451389"/>
            </a:xfrm>
          </p:grpSpPr>
          <p:sp>
            <p:nvSpPr>
              <p:cNvPr id="2948" name="椭圆 2947"/>
              <p:cNvSpPr/>
              <p:nvPr/>
            </p:nvSpPr>
            <p:spPr>
              <a:xfrm>
                <a:off x="6840332" y="584964"/>
                <a:ext cx="403200" cy="403200"/>
              </a:xfrm>
              <a:prstGeom prst="ellipse">
                <a:avLst/>
              </a:prstGeom>
              <a:solidFill>
                <a:schemeClr val="tx1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49" name="椭圆 2948"/>
              <p:cNvSpPr/>
              <p:nvPr/>
            </p:nvSpPr>
            <p:spPr>
              <a:xfrm>
                <a:off x="6890745" y="536775"/>
                <a:ext cx="403200" cy="40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88" name="组合 2687"/>
            <p:cNvGrpSpPr/>
            <p:nvPr/>
          </p:nvGrpSpPr>
          <p:grpSpPr>
            <a:xfrm>
              <a:off x="5460310" y="1928737"/>
              <a:ext cx="547015" cy="521925"/>
              <a:chOff x="6192151" y="1086927"/>
              <a:chExt cx="547015" cy="521925"/>
            </a:xfrm>
          </p:grpSpPr>
          <p:sp>
            <p:nvSpPr>
              <p:cNvPr id="2946" name="椭圆 2945"/>
              <p:cNvSpPr/>
              <p:nvPr/>
            </p:nvSpPr>
            <p:spPr>
              <a:xfrm>
                <a:off x="6192151" y="1140852"/>
                <a:ext cx="468000" cy="468000"/>
              </a:xfrm>
              <a:prstGeom prst="ellipse">
                <a:avLst/>
              </a:prstGeom>
              <a:solidFill>
                <a:srgbClr val="FF0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47" name="椭圆 2946"/>
              <p:cNvSpPr/>
              <p:nvPr/>
            </p:nvSpPr>
            <p:spPr>
              <a:xfrm>
                <a:off x="6271166" y="1086927"/>
                <a:ext cx="468000" cy="46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270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89" name="组合 2688"/>
            <p:cNvGrpSpPr/>
            <p:nvPr/>
          </p:nvGrpSpPr>
          <p:grpSpPr>
            <a:xfrm>
              <a:off x="5940079" y="2006085"/>
              <a:ext cx="547015" cy="521925"/>
              <a:chOff x="6192151" y="1086927"/>
              <a:chExt cx="547015" cy="521925"/>
            </a:xfrm>
          </p:grpSpPr>
          <p:sp>
            <p:nvSpPr>
              <p:cNvPr id="2944" name="椭圆 2943"/>
              <p:cNvSpPr/>
              <p:nvPr/>
            </p:nvSpPr>
            <p:spPr>
              <a:xfrm>
                <a:off x="6192151" y="1140852"/>
                <a:ext cx="468000" cy="468000"/>
              </a:xfrm>
              <a:prstGeom prst="ellipse">
                <a:avLst/>
              </a:prstGeom>
              <a:solidFill>
                <a:srgbClr val="FF0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45" name="椭圆 2944"/>
              <p:cNvSpPr/>
              <p:nvPr/>
            </p:nvSpPr>
            <p:spPr>
              <a:xfrm>
                <a:off x="6271166" y="1086927"/>
                <a:ext cx="468000" cy="46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270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90" name="组合 2689"/>
            <p:cNvGrpSpPr/>
            <p:nvPr/>
          </p:nvGrpSpPr>
          <p:grpSpPr>
            <a:xfrm>
              <a:off x="5705400" y="1821848"/>
              <a:ext cx="354885" cy="305173"/>
              <a:chOff x="6441452" y="613071"/>
              <a:chExt cx="354885" cy="305173"/>
            </a:xfrm>
          </p:grpSpPr>
          <p:sp>
            <p:nvSpPr>
              <p:cNvPr id="2942" name="椭圆 2941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43" name="椭圆 2942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91" name="组合 2690"/>
            <p:cNvGrpSpPr/>
            <p:nvPr/>
          </p:nvGrpSpPr>
          <p:grpSpPr>
            <a:xfrm>
              <a:off x="5818381" y="1932906"/>
              <a:ext cx="453613" cy="451389"/>
              <a:chOff x="6840332" y="536775"/>
              <a:chExt cx="453613" cy="451389"/>
            </a:xfrm>
          </p:grpSpPr>
          <p:sp>
            <p:nvSpPr>
              <p:cNvPr id="2940" name="椭圆 2939"/>
              <p:cNvSpPr/>
              <p:nvPr/>
            </p:nvSpPr>
            <p:spPr>
              <a:xfrm>
                <a:off x="6840332" y="584964"/>
                <a:ext cx="403200" cy="403200"/>
              </a:xfrm>
              <a:prstGeom prst="ellipse">
                <a:avLst/>
              </a:prstGeom>
              <a:solidFill>
                <a:schemeClr val="tx1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41" name="椭圆 2940"/>
              <p:cNvSpPr/>
              <p:nvPr/>
            </p:nvSpPr>
            <p:spPr>
              <a:xfrm>
                <a:off x="6890745" y="536775"/>
                <a:ext cx="403200" cy="40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92" name="组合 2691"/>
            <p:cNvGrpSpPr/>
            <p:nvPr/>
          </p:nvGrpSpPr>
          <p:grpSpPr>
            <a:xfrm>
              <a:off x="5438404" y="2099229"/>
              <a:ext cx="453613" cy="451389"/>
              <a:chOff x="6840332" y="536775"/>
              <a:chExt cx="453613" cy="451389"/>
            </a:xfrm>
          </p:grpSpPr>
          <p:sp>
            <p:nvSpPr>
              <p:cNvPr id="2938" name="椭圆 2937"/>
              <p:cNvSpPr/>
              <p:nvPr/>
            </p:nvSpPr>
            <p:spPr>
              <a:xfrm>
                <a:off x="6840332" y="584964"/>
                <a:ext cx="403200" cy="403200"/>
              </a:xfrm>
              <a:prstGeom prst="ellipse">
                <a:avLst/>
              </a:pr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39" name="椭圆 2938"/>
              <p:cNvSpPr/>
              <p:nvPr/>
            </p:nvSpPr>
            <p:spPr>
              <a:xfrm>
                <a:off x="6890745" y="536775"/>
                <a:ext cx="403200" cy="40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93" name="组合 2692"/>
            <p:cNvGrpSpPr/>
            <p:nvPr/>
          </p:nvGrpSpPr>
          <p:grpSpPr>
            <a:xfrm>
              <a:off x="5991172" y="1476620"/>
              <a:ext cx="554141" cy="493353"/>
              <a:chOff x="5991172" y="1476620"/>
              <a:chExt cx="554141" cy="493353"/>
            </a:xfrm>
          </p:grpSpPr>
          <p:sp>
            <p:nvSpPr>
              <p:cNvPr id="2936" name="任意多边形 2935"/>
              <p:cNvSpPr>
                <a:spLocks noChangeAspect="1"/>
              </p:cNvSpPr>
              <p:nvPr/>
            </p:nvSpPr>
            <p:spPr>
              <a:xfrm rot="404418">
                <a:off x="5991172" y="1521691"/>
                <a:ext cx="468059" cy="448282"/>
              </a:xfrm>
              <a:custGeom>
                <a:avLst/>
                <a:gdLst>
                  <a:gd name="connsiteX0" fmla="*/ 431391 w 468059"/>
                  <a:gd name="connsiteY0" fmla="*/ 108313 h 448018"/>
                  <a:gd name="connsiteX1" fmla="*/ 448623 w 468059"/>
                  <a:gd name="connsiteY1" fmla="*/ 327396 h 448018"/>
                  <a:gd name="connsiteX2" fmla="*/ 439482 w 468059"/>
                  <a:gd name="connsiteY2" fmla="*/ 343879 h 448018"/>
                  <a:gd name="connsiteX3" fmla="*/ 432568 w 468059"/>
                  <a:gd name="connsiteY3" fmla="*/ 352721 h 448018"/>
                  <a:gd name="connsiteX4" fmla="*/ 231289 w 468059"/>
                  <a:gd name="connsiteY4" fmla="*/ 448018 h 448018"/>
                  <a:gd name="connsiteX5" fmla="*/ 91160 w 468059"/>
                  <a:gd name="connsiteY5" fmla="*/ 404168 h 448018"/>
                  <a:gd name="connsiteX6" fmla="*/ 35424 w 468059"/>
                  <a:gd name="connsiteY6" fmla="*/ 357276 h 448018"/>
                  <a:gd name="connsiteX7" fmla="*/ 15343 w 468059"/>
                  <a:gd name="connsiteY7" fmla="*/ 317419 h 448018"/>
                  <a:gd name="connsiteX8" fmla="*/ 108313 w 468059"/>
                  <a:gd name="connsiteY8" fmla="*/ 36670 h 448018"/>
                  <a:gd name="connsiteX9" fmla="*/ 431391 w 468059"/>
                  <a:gd name="connsiteY9" fmla="*/ 108313 h 448018"/>
                  <a:gd name="connsiteX0" fmla="*/ 431391 w 468059"/>
                  <a:gd name="connsiteY0" fmla="*/ 108313 h 448290"/>
                  <a:gd name="connsiteX1" fmla="*/ 448623 w 468059"/>
                  <a:gd name="connsiteY1" fmla="*/ 327396 h 448290"/>
                  <a:gd name="connsiteX2" fmla="*/ 439482 w 468059"/>
                  <a:gd name="connsiteY2" fmla="*/ 343879 h 448290"/>
                  <a:gd name="connsiteX3" fmla="*/ 400729 w 468059"/>
                  <a:gd name="connsiteY3" fmla="*/ 387655 h 448290"/>
                  <a:gd name="connsiteX4" fmla="*/ 231289 w 468059"/>
                  <a:gd name="connsiteY4" fmla="*/ 448018 h 448290"/>
                  <a:gd name="connsiteX5" fmla="*/ 91160 w 468059"/>
                  <a:gd name="connsiteY5" fmla="*/ 404168 h 448290"/>
                  <a:gd name="connsiteX6" fmla="*/ 35424 w 468059"/>
                  <a:gd name="connsiteY6" fmla="*/ 357276 h 448290"/>
                  <a:gd name="connsiteX7" fmla="*/ 15343 w 468059"/>
                  <a:gd name="connsiteY7" fmla="*/ 317419 h 448290"/>
                  <a:gd name="connsiteX8" fmla="*/ 108313 w 468059"/>
                  <a:gd name="connsiteY8" fmla="*/ 36670 h 448290"/>
                  <a:gd name="connsiteX9" fmla="*/ 431391 w 468059"/>
                  <a:gd name="connsiteY9" fmla="*/ 108313 h 448290"/>
                  <a:gd name="connsiteX0" fmla="*/ 431391 w 468059"/>
                  <a:gd name="connsiteY0" fmla="*/ 108313 h 448290"/>
                  <a:gd name="connsiteX1" fmla="*/ 448623 w 468059"/>
                  <a:gd name="connsiteY1" fmla="*/ 327396 h 448290"/>
                  <a:gd name="connsiteX2" fmla="*/ 439482 w 468059"/>
                  <a:gd name="connsiteY2" fmla="*/ 343879 h 448290"/>
                  <a:gd name="connsiteX3" fmla="*/ 400729 w 468059"/>
                  <a:gd name="connsiteY3" fmla="*/ 387655 h 448290"/>
                  <a:gd name="connsiteX4" fmla="*/ 231289 w 468059"/>
                  <a:gd name="connsiteY4" fmla="*/ 448018 h 448290"/>
                  <a:gd name="connsiteX5" fmla="*/ 91160 w 468059"/>
                  <a:gd name="connsiteY5" fmla="*/ 404168 h 448290"/>
                  <a:gd name="connsiteX6" fmla="*/ 35424 w 468059"/>
                  <a:gd name="connsiteY6" fmla="*/ 357276 h 448290"/>
                  <a:gd name="connsiteX7" fmla="*/ 15343 w 468059"/>
                  <a:gd name="connsiteY7" fmla="*/ 317419 h 448290"/>
                  <a:gd name="connsiteX8" fmla="*/ 108313 w 468059"/>
                  <a:gd name="connsiteY8" fmla="*/ 36670 h 448290"/>
                  <a:gd name="connsiteX9" fmla="*/ 431391 w 468059"/>
                  <a:gd name="connsiteY9" fmla="*/ 108313 h 448290"/>
                  <a:gd name="connsiteX0" fmla="*/ 431391 w 468059"/>
                  <a:gd name="connsiteY0" fmla="*/ 108313 h 448282"/>
                  <a:gd name="connsiteX1" fmla="*/ 448623 w 468059"/>
                  <a:gd name="connsiteY1" fmla="*/ 327396 h 448282"/>
                  <a:gd name="connsiteX2" fmla="*/ 439482 w 468059"/>
                  <a:gd name="connsiteY2" fmla="*/ 343879 h 448282"/>
                  <a:gd name="connsiteX3" fmla="*/ 398364 w 468059"/>
                  <a:gd name="connsiteY3" fmla="*/ 387935 h 448282"/>
                  <a:gd name="connsiteX4" fmla="*/ 231289 w 468059"/>
                  <a:gd name="connsiteY4" fmla="*/ 448018 h 448282"/>
                  <a:gd name="connsiteX5" fmla="*/ 91160 w 468059"/>
                  <a:gd name="connsiteY5" fmla="*/ 404168 h 448282"/>
                  <a:gd name="connsiteX6" fmla="*/ 35424 w 468059"/>
                  <a:gd name="connsiteY6" fmla="*/ 357276 h 448282"/>
                  <a:gd name="connsiteX7" fmla="*/ 15343 w 468059"/>
                  <a:gd name="connsiteY7" fmla="*/ 317419 h 448282"/>
                  <a:gd name="connsiteX8" fmla="*/ 108313 w 468059"/>
                  <a:gd name="connsiteY8" fmla="*/ 36670 h 448282"/>
                  <a:gd name="connsiteX9" fmla="*/ 431391 w 468059"/>
                  <a:gd name="connsiteY9" fmla="*/ 108313 h 44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8059" h="448282">
                    <a:moveTo>
                      <a:pt x="431391" y="108313"/>
                    </a:moveTo>
                    <a:cubicBezTo>
                      <a:pt x="474786" y="176438"/>
                      <a:pt x="478529" y="258487"/>
                      <a:pt x="448623" y="327396"/>
                    </a:cubicBezTo>
                    <a:lnTo>
                      <a:pt x="439482" y="343879"/>
                    </a:lnTo>
                    <a:cubicBezTo>
                      <a:pt x="437177" y="346826"/>
                      <a:pt x="400669" y="384988"/>
                      <a:pt x="398364" y="387935"/>
                    </a:cubicBezTo>
                    <a:cubicBezTo>
                      <a:pt x="333533" y="446574"/>
                      <a:pt x="282490" y="445313"/>
                      <a:pt x="231289" y="448018"/>
                    </a:cubicBezTo>
                    <a:cubicBezTo>
                      <a:pt x="180088" y="450724"/>
                      <a:pt x="134231" y="432404"/>
                      <a:pt x="91160" y="404168"/>
                    </a:cubicBezTo>
                    <a:lnTo>
                      <a:pt x="35424" y="357276"/>
                    </a:lnTo>
                    <a:lnTo>
                      <a:pt x="15343" y="317419"/>
                    </a:lnTo>
                    <a:cubicBezTo>
                      <a:pt x="-23542" y="215762"/>
                      <a:pt x="12938" y="97423"/>
                      <a:pt x="108313" y="36670"/>
                    </a:cubicBezTo>
                    <a:cubicBezTo>
                      <a:pt x="217312" y="-32762"/>
                      <a:pt x="361959" y="-686"/>
                      <a:pt x="431391" y="1083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37" name="任意多边形 2936"/>
              <p:cNvSpPr>
                <a:spLocks noChangeAspect="1"/>
              </p:cNvSpPr>
              <p:nvPr/>
            </p:nvSpPr>
            <p:spPr>
              <a:xfrm rot="404418">
                <a:off x="6077254" y="1476620"/>
                <a:ext cx="468059" cy="448282"/>
              </a:xfrm>
              <a:custGeom>
                <a:avLst/>
                <a:gdLst>
                  <a:gd name="connsiteX0" fmla="*/ 431391 w 468059"/>
                  <a:gd name="connsiteY0" fmla="*/ 108313 h 448018"/>
                  <a:gd name="connsiteX1" fmla="*/ 448623 w 468059"/>
                  <a:gd name="connsiteY1" fmla="*/ 327396 h 448018"/>
                  <a:gd name="connsiteX2" fmla="*/ 439482 w 468059"/>
                  <a:gd name="connsiteY2" fmla="*/ 343879 h 448018"/>
                  <a:gd name="connsiteX3" fmla="*/ 432568 w 468059"/>
                  <a:gd name="connsiteY3" fmla="*/ 352721 h 448018"/>
                  <a:gd name="connsiteX4" fmla="*/ 231289 w 468059"/>
                  <a:gd name="connsiteY4" fmla="*/ 448018 h 448018"/>
                  <a:gd name="connsiteX5" fmla="*/ 91160 w 468059"/>
                  <a:gd name="connsiteY5" fmla="*/ 404168 h 448018"/>
                  <a:gd name="connsiteX6" fmla="*/ 35424 w 468059"/>
                  <a:gd name="connsiteY6" fmla="*/ 357276 h 448018"/>
                  <a:gd name="connsiteX7" fmla="*/ 15343 w 468059"/>
                  <a:gd name="connsiteY7" fmla="*/ 317419 h 448018"/>
                  <a:gd name="connsiteX8" fmla="*/ 108313 w 468059"/>
                  <a:gd name="connsiteY8" fmla="*/ 36670 h 448018"/>
                  <a:gd name="connsiteX9" fmla="*/ 431391 w 468059"/>
                  <a:gd name="connsiteY9" fmla="*/ 108313 h 448018"/>
                  <a:gd name="connsiteX0" fmla="*/ 431391 w 468059"/>
                  <a:gd name="connsiteY0" fmla="*/ 108313 h 448290"/>
                  <a:gd name="connsiteX1" fmla="*/ 448623 w 468059"/>
                  <a:gd name="connsiteY1" fmla="*/ 327396 h 448290"/>
                  <a:gd name="connsiteX2" fmla="*/ 439482 w 468059"/>
                  <a:gd name="connsiteY2" fmla="*/ 343879 h 448290"/>
                  <a:gd name="connsiteX3" fmla="*/ 400729 w 468059"/>
                  <a:gd name="connsiteY3" fmla="*/ 387655 h 448290"/>
                  <a:gd name="connsiteX4" fmla="*/ 231289 w 468059"/>
                  <a:gd name="connsiteY4" fmla="*/ 448018 h 448290"/>
                  <a:gd name="connsiteX5" fmla="*/ 91160 w 468059"/>
                  <a:gd name="connsiteY5" fmla="*/ 404168 h 448290"/>
                  <a:gd name="connsiteX6" fmla="*/ 35424 w 468059"/>
                  <a:gd name="connsiteY6" fmla="*/ 357276 h 448290"/>
                  <a:gd name="connsiteX7" fmla="*/ 15343 w 468059"/>
                  <a:gd name="connsiteY7" fmla="*/ 317419 h 448290"/>
                  <a:gd name="connsiteX8" fmla="*/ 108313 w 468059"/>
                  <a:gd name="connsiteY8" fmla="*/ 36670 h 448290"/>
                  <a:gd name="connsiteX9" fmla="*/ 431391 w 468059"/>
                  <a:gd name="connsiteY9" fmla="*/ 108313 h 448290"/>
                  <a:gd name="connsiteX0" fmla="*/ 431391 w 468059"/>
                  <a:gd name="connsiteY0" fmla="*/ 108313 h 448290"/>
                  <a:gd name="connsiteX1" fmla="*/ 448623 w 468059"/>
                  <a:gd name="connsiteY1" fmla="*/ 327396 h 448290"/>
                  <a:gd name="connsiteX2" fmla="*/ 439482 w 468059"/>
                  <a:gd name="connsiteY2" fmla="*/ 343879 h 448290"/>
                  <a:gd name="connsiteX3" fmla="*/ 400729 w 468059"/>
                  <a:gd name="connsiteY3" fmla="*/ 387655 h 448290"/>
                  <a:gd name="connsiteX4" fmla="*/ 231289 w 468059"/>
                  <a:gd name="connsiteY4" fmla="*/ 448018 h 448290"/>
                  <a:gd name="connsiteX5" fmla="*/ 91160 w 468059"/>
                  <a:gd name="connsiteY5" fmla="*/ 404168 h 448290"/>
                  <a:gd name="connsiteX6" fmla="*/ 35424 w 468059"/>
                  <a:gd name="connsiteY6" fmla="*/ 357276 h 448290"/>
                  <a:gd name="connsiteX7" fmla="*/ 15343 w 468059"/>
                  <a:gd name="connsiteY7" fmla="*/ 317419 h 448290"/>
                  <a:gd name="connsiteX8" fmla="*/ 108313 w 468059"/>
                  <a:gd name="connsiteY8" fmla="*/ 36670 h 448290"/>
                  <a:gd name="connsiteX9" fmla="*/ 431391 w 468059"/>
                  <a:gd name="connsiteY9" fmla="*/ 108313 h 448290"/>
                  <a:gd name="connsiteX0" fmla="*/ 431391 w 468059"/>
                  <a:gd name="connsiteY0" fmla="*/ 108313 h 448282"/>
                  <a:gd name="connsiteX1" fmla="*/ 448623 w 468059"/>
                  <a:gd name="connsiteY1" fmla="*/ 327396 h 448282"/>
                  <a:gd name="connsiteX2" fmla="*/ 439482 w 468059"/>
                  <a:gd name="connsiteY2" fmla="*/ 343879 h 448282"/>
                  <a:gd name="connsiteX3" fmla="*/ 398364 w 468059"/>
                  <a:gd name="connsiteY3" fmla="*/ 387935 h 448282"/>
                  <a:gd name="connsiteX4" fmla="*/ 231289 w 468059"/>
                  <a:gd name="connsiteY4" fmla="*/ 448018 h 448282"/>
                  <a:gd name="connsiteX5" fmla="*/ 91160 w 468059"/>
                  <a:gd name="connsiteY5" fmla="*/ 404168 h 448282"/>
                  <a:gd name="connsiteX6" fmla="*/ 35424 w 468059"/>
                  <a:gd name="connsiteY6" fmla="*/ 357276 h 448282"/>
                  <a:gd name="connsiteX7" fmla="*/ 15343 w 468059"/>
                  <a:gd name="connsiteY7" fmla="*/ 317419 h 448282"/>
                  <a:gd name="connsiteX8" fmla="*/ 108313 w 468059"/>
                  <a:gd name="connsiteY8" fmla="*/ 36670 h 448282"/>
                  <a:gd name="connsiteX9" fmla="*/ 431391 w 468059"/>
                  <a:gd name="connsiteY9" fmla="*/ 108313 h 448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8059" h="448282">
                    <a:moveTo>
                      <a:pt x="431391" y="108313"/>
                    </a:moveTo>
                    <a:cubicBezTo>
                      <a:pt x="474786" y="176438"/>
                      <a:pt x="478529" y="258487"/>
                      <a:pt x="448623" y="327396"/>
                    </a:cubicBezTo>
                    <a:lnTo>
                      <a:pt x="439482" y="343879"/>
                    </a:lnTo>
                    <a:cubicBezTo>
                      <a:pt x="437177" y="346826"/>
                      <a:pt x="400669" y="384988"/>
                      <a:pt x="398364" y="387935"/>
                    </a:cubicBezTo>
                    <a:cubicBezTo>
                      <a:pt x="333533" y="446574"/>
                      <a:pt x="282490" y="445313"/>
                      <a:pt x="231289" y="448018"/>
                    </a:cubicBezTo>
                    <a:cubicBezTo>
                      <a:pt x="180088" y="450724"/>
                      <a:pt x="134231" y="432404"/>
                      <a:pt x="91160" y="404168"/>
                    </a:cubicBezTo>
                    <a:lnTo>
                      <a:pt x="35424" y="357276"/>
                    </a:lnTo>
                    <a:lnTo>
                      <a:pt x="15343" y="317419"/>
                    </a:lnTo>
                    <a:cubicBezTo>
                      <a:pt x="-23542" y="215762"/>
                      <a:pt x="12938" y="97423"/>
                      <a:pt x="108313" y="36670"/>
                    </a:cubicBezTo>
                    <a:cubicBezTo>
                      <a:pt x="217312" y="-32762"/>
                      <a:pt x="361959" y="-686"/>
                      <a:pt x="431391" y="10831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1016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94" name="组合 2693"/>
            <p:cNvGrpSpPr/>
            <p:nvPr/>
          </p:nvGrpSpPr>
          <p:grpSpPr>
            <a:xfrm>
              <a:off x="5911507" y="1930644"/>
              <a:ext cx="354885" cy="305173"/>
              <a:chOff x="6441452" y="613071"/>
              <a:chExt cx="354885" cy="305173"/>
            </a:xfrm>
          </p:grpSpPr>
          <p:sp>
            <p:nvSpPr>
              <p:cNvPr id="2934" name="椭圆 2933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35" name="椭圆 2934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95" name="组合 2694"/>
            <p:cNvGrpSpPr/>
            <p:nvPr/>
          </p:nvGrpSpPr>
          <p:grpSpPr>
            <a:xfrm rot="2220000" flipH="1">
              <a:off x="5662614" y="2170009"/>
              <a:ext cx="498389" cy="505117"/>
              <a:chOff x="5633819" y="1123236"/>
              <a:chExt cx="498389" cy="505117"/>
            </a:xfrm>
          </p:grpSpPr>
          <p:sp>
            <p:nvSpPr>
              <p:cNvPr id="2932" name="任意多边形 2931"/>
              <p:cNvSpPr>
                <a:spLocks noChangeAspect="1"/>
              </p:cNvSpPr>
              <p:nvPr/>
            </p:nvSpPr>
            <p:spPr>
              <a:xfrm rot="18149810">
                <a:off x="5624704" y="1169409"/>
                <a:ext cx="468059" cy="449830"/>
              </a:xfrm>
              <a:custGeom>
                <a:avLst/>
                <a:gdLst>
                  <a:gd name="connsiteX0" fmla="*/ 431391 w 468059"/>
                  <a:gd name="connsiteY0" fmla="*/ 108313 h 448018"/>
                  <a:gd name="connsiteX1" fmla="*/ 448623 w 468059"/>
                  <a:gd name="connsiteY1" fmla="*/ 327396 h 448018"/>
                  <a:gd name="connsiteX2" fmla="*/ 439482 w 468059"/>
                  <a:gd name="connsiteY2" fmla="*/ 343879 h 448018"/>
                  <a:gd name="connsiteX3" fmla="*/ 432568 w 468059"/>
                  <a:gd name="connsiteY3" fmla="*/ 352721 h 448018"/>
                  <a:gd name="connsiteX4" fmla="*/ 231289 w 468059"/>
                  <a:gd name="connsiteY4" fmla="*/ 448018 h 448018"/>
                  <a:gd name="connsiteX5" fmla="*/ 91160 w 468059"/>
                  <a:gd name="connsiteY5" fmla="*/ 404168 h 448018"/>
                  <a:gd name="connsiteX6" fmla="*/ 35424 w 468059"/>
                  <a:gd name="connsiteY6" fmla="*/ 357276 h 448018"/>
                  <a:gd name="connsiteX7" fmla="*/ 15343 w 468059"/>
                  <a:gd name="connsiteY7" fmla="*/ 317419 h 448018"/>
                  <a:gd name="connsiteX8" fmla="*/ 108313 w 468059"/>
                  <a:gd name="connsiteY8" fmla="*/ 36670 h 448018"/>
                  <a:gd name="connsiteX9" fmla="*/ 431391 w 468059"/>
                  <a:gd name="connsiteY9" fmla="*/ 108313 h 448018"/>
                  <a:gd name="connsiteX0" fmla="*/ 431391 w 468059"/>
                  <a:gd name="connsiteY0" fmla="*/ 108313 h 450409"/>
                  <a:gd name="connsiteX1" fmla="*/ 448623 w 468059"/>
                  <a:gd name="connsiteY1" fmla="*/ 327396 h 450409"/>
                  <a:gd name="connsiteX2" fmla="*/ 439482 w 468059"/>
                  <a:gd name="connsiteY2" fmla="*/ 343879 h 450409"/>
                  <a:gd name="connsiteX3" fmla="*/ 432568 w 468059"/>
                  <a:gd name="connsiteY3" fmla="*/ 352721 h 450409"/>
                  <a:gd name="connsiteX4" fmla="*/ 231289 w 468059"/>
                  <a:gd name="connsiteY4" fmla="*/ 448018 h 450409"/>
                  <a:gd name="connsiteX5" fmla="*/ 91711 w 468059"/>
                  <a:gd name="connsiteY5" fmla="*/ 409464 h 450409"/>
                  <a:gd name="connsiteX6" fmla="*/ 35424 w 468059"/>
                  <a:gd name="connsiteY6" fmla="*/ 357276 h 450409"/>
                  <a:gd name="connsiteX7" fmla="*/ 15343 w 468059"/>
                  <a:gd name="connsiteY7" fmla="*/ 317419 h 450409"/>
                  <a:gd name="connsiteX8" fmla="*/ 108313 w 468059"/>
                  <a:gd name="connsiteY8" fmla="*/ 36670 h 450409"/>
                  <a:gd name="connsiteX9" fmla="*/ 431391 w 468059"/>
                  <a:gd name="connsiteY9" fmla="*/ 108313 h 450409"/>
                  <a:gd name="connsiteX0" fmla="*/ 431391 w 468059"/>
                  <a:gd name="connsiteY0" fmla="*/ 108313 h 449910"/>
                  <a:gd name="connsiteX1" fmla="*/ 448623 w 468059"/>
                  <a:gd name="connsiteY1" fmla="*/ 327396 h 449910"/>
                  <a:gd name="connsiteX2" fmla="*/ 439482 w 468059"/>
                  <a:gd name="connsiteY2" fmla="*/ 343879 h 449910"/>
                  <a:gd name="connsiteX3" fmla="*/ 432568 w 468059"/>
                  <a:gd name="connsiteY3" fmla="*/ 352721 h 449910"/>
                  <a:gd name="connsiteX4" fmla="*/ 231289 w 468059"/>
                  <a:gd name="connsiteY4" fmla="*/ 448018 h 449910"/>
                  <a:gd name="connsiteX5" fmla="*/ 89152 w 468059"/>
                  <a:gd name="connsiteY5" fmla="*/ 405448 h 449910"/>
                  <a:gd name="connsiteX6" fmla="*/ 35424 w 468059"/>
                  <a:gd name="connsiteY6" fmla="*/ 357276 h 449910"/>
                  <a:gd name="connsiteX7" fmla="*/ 15343 w 468059"/>
                  <a:gd name="connsiteY7" fmla="*/ 317419 h 449910"/>
                  <a:gd name="connsiteX8" fmla="*/ 108313 w 468059"/>
                  <a:gd name="connsiteY8" fmla="*/ 36670 h 449910"/>
                  <a:gd name="connsiteX9" fmla="*/ 431391 w 468059"/>
                  <a:gd name="connsiteY9" fmla="*/ 108313 h 449910"/>
                  <a:gd name="connsiteX0" fmla="*/ 431391 w 468059"/>
                  <a:gd name="connsiteY0" fmla="*/ 108313 h 449830"/>
                  <a:gd name="connsiteX1" fmla="*/ 448623 w 468059"/>
                  <a:gd name="connsiteY1" fmla="*/ 327396 h 449830"/>
                  <a:gd name="connsiteX2" fmla="*/ 439482 w 468059"/>
                  <a:gd name="connsiteY2" fmla="*/ 343879 h 449830"/>
                  <a:gd name="connsiteX3" fmla="*/ 432568 w 468059"/>
                  <a:gd name="connsiteY3" fmla="*/ 352721 h 449830"/>
                  <a:gd name="connsiteX4" fmla="*/ 231289 w 468059"/>
                  <a:gd name="connsiteY4" fmla="*/ 448018 h 449830"/>
                  <a:gd name="connsiteX5" fmla="*/ 85864 w 468059"/>
                  <a:gd name="connsiteY5" fmla="*/ 404720 h 449830"/>
                  <a:gd name="connsiteX6" fmla="*/ 35424 w 468059"/>
                  <a:gd name="connsiteY6" fmla="*/ 357276 h 449830"/>
                  <a:gd name="connsiteX7" fmla="*/ 15343 w 468059"/>
                  <a:gd name="connsiteY7" fmla="*/ 317419 h 449830"/>
                  <a:gd name="connsiteX8" fmla="*/ 108313 w 468059"/>
                  <a:gd name="connsiteY8" fmla="*/ 36670 h 449830"/>
                  <a:gd name="connsiteX9" fmla="*/ 431391 w 468059"/>
                  <a:gd name="connsiteY9" fmla="*/ 108313 h 449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8059" h="449830">
                    <a:moveTo>
                      <a:pt x="431391" y="108313"/>
                    </a:moveTo>
                    <a:cubicBezTo>
                      <a:pt x="474786" y="176438"/>
                      <a:pt x="478529" y="258487"/>
                      <a:pt x="448623" y="327396"/>
                    </a:cubicBezTo>
                    <a:lnTo>
                      <a:pt x="439482" y="343879"/>
                    </a:lnTo>
                    <a:lnTo>
                      <a:pt x="432568" y="352721"/>
                    </a:lnTo>
                    <a:cubicBezTo>
                      <a:pt x="375112" y="412886"/>
                      <a:pt x="289073" y="439352"/>
                      <a:pt x="231289" y="448018"/>
                    </a:cubicBezTo>
                    <a:cubicBezTo>
                      <a:pt x="173505" y="456684"/>
                      <a:pt x="128935" y="432956"/>
                      <a:pt x="85864" y="404720"/>
                    </a:cubicBezTo>
                    <a:lnTo>
                      <a:pt x="35424" y="357276"/>
                    </a:lnTo>
                    <a:lnTo>
                      <a:pt x="15343" y="317419"/>
                    </a:lnTo>
                    <a:cubicBezTo>
                      <a:pt x="-23542" y="215762"/>
                      <a:pt x="12938" y="97423"/>
                      <a:pt x="108313" y="36670"/>
                    </a:cubicBezTo>
                    <a:cubicBezTo>
                      <a:pt x="217312" y="-32762"/>
                      <a:pt x="361959" y="-686"/>
                      <a:pt x="431391" y="108313"/>
                    </a:cubicBezTo>
                    <a:close/>
                  </a:path>
                </a:pathLst>
              </a:custGeom>
              <a:solidFill>
                <a:srgbClr val="FF0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33" name="任意多边形 2932"/>
              <p:cNvSpPr>
                <a:spLocks noChangeAspect="1"/>
              </p:cNvSpPr>
              <p:nvPr/>
            </p:nvSpPr>
            <p:spPr>
              <a:xfrm rot="18149810">
                <a:off x="5673263" y="1132351"/>
                <a:ext cx="468059" cy="449830"/>
              </a:xfrm>
              <a:custGeom>
                <a:avLst/>
                <a:gdLst>
                  <a:gd name="connsiteX0" fmla="*/ 431391 w 468059"/>
                  <a:gd name="connsiteY0" fmla="*/ 108313 h 448018"/>
                  <a:gd name="connsiteX1" fmla="*/ 448623 w 468059"/>
                  <a:gd name="connsiteY1" fmla="*/ 327396 h 448018"/>
                  <a:gd name="connsiteX2" fmla="*/ 439482 w 468059"/>
                  <a:gd name="connsiteY2" fmla="*/ 343879 h 448018"/>
                  <a:gd name="connsiteX3" fmla="*/ 432568 w 468059"/>
                  <a:gd name="connsiteY3" fmla="*/ 352721 h 448018"/>
                  <a:gd name="connsiteX4" fmla="*/ 231289 w 468059"/>
                  <a:gd name="connsiteY4" fmla="*/ 448018 h 448018"/>
                  <a:gd name="connsiteX5" fmla="*/ 91160 w 468059"/>
                  <a:gd name="connsiteY5" fmla="*/ 404168 h 448018"/>
                  <a:gd name="connsiteX6" fmla="*/ 35424 w 468059"/>
                  <a:gd name="connsiteY6" fmla="*/ 357276 h 448018"/>
                  <a:gd name="connsiteX7" fmla="*/ 15343 w 468059"/>
                  <a:gd name="connsiteY7" fmla="*/ 317419 h 448018"/>
                  <a:gd name="connsiteX8" fmla="*/ 108313 w 468059"/>
                  <a:gd name="connsiteY8" fmla="*/ 36670 h 448018"/>
                  <a:gd name="connsiteX9" fmla="*/ 431391 w 468059"/>
                  <a:gd name="connsiteY9" fmla="*/ 108313 h 448018"/>
                  <a:gd name="connsiteX0" fmla="*/ 431391 w 468059"/>
                  <a:gd name="connsiteY0" fmla="*/ 108313 h 450409"/>
                  <a:gd name="connsiteX1" fmla="*/ 448623 w 468059"/>
                  <a:gd name="connsiteY1" fmla="*/ 327396 h 450409"/>
                  <a:gd name="connsiteX2" fmla="*/ 439482 w 468059"/>
                  <a:gd name="connsiteY2" fmla="*/ 343879 h 450409"/>
                  <a:gd name="connsiteX3" fmla="*/ 432568 w 468059"/>
                  <a:gd name="connsiteY3" fmla="*/ 352721 h 450409"/>
                  <a:gd name="connsiteX4" fmla="*/ 231289 w 468059"/>
                  <a:gd name="connsiteY4" fmla="*/ 448018 h 450409"/>
                  <a:gd name="connsiteX5" fmla="*/ 91711 w 468059"/>
                  <a:gd name="connsiteY5" fmla="*/ 409464 h 450409"/>
                  <a:gd name="connsiteX6" fmla="*/ 35424 w 468059"/>
                  <a:gd name="connsiteY6" fmla="*/ 357276 h 450409"/>
                  <a:gd name="connsiteX7" fmla="*/ 15343 w 468059"/>
                  <a:gd name="connsiteY7" fmla="*/ 317419 h 450409"/>
                  <a:gd name="connsiteX8" fmla="*/ 108313 w 468059"/>
                  <a:gd name="connsiteY8" fmla="*/ 36670 h 450409"/>
                  <a:gd name="connsiteX9" fmla="*/ 431391 w 468059"/>
                  <a:gd name="connsiteY9" fmla="*/ 108313 h 450409"/>
                  <a:gd name="connsiteX0" fmla="*/ 431391 w 468059"/>
                  <a:gd name="connsiteY0" fmla="*/ 108313 h 449910"/>
                  <a:gd name="connsiteX1" fmla="*/ 448623 w 468059"/>
                  <a:gd name="connsiteY1" fmla="*/ 327396 h 449910"/>
                  <a:gd name="connsiteX2" fmla="*/ 439482 w 468059"/>
                  <a:gd name="connsiteY2" fmla="*/ 343879 h 449910"/>
                  <a:gd name="connsiteX3" fmla="*/ 432568 w 468059"/>
                  <a:gd name="connsiteY3" fmla="*/ 352721 h 449910"/>
                  <a:gd name="connsiteX4" fmla="*/ 231289 w 468059"/>
                  <a:gd name="connsiteY4" fmla="*/ 448018 h 449910"/>
                  <a:gd name="connsiteX5" fmla="*/ 89152 w 468059"/>
                  <a:gd name="connsiteY5" fmla="*/ 405448 h 449910"/>
                  <a:gd name="connsiteX6" fmla="*/ 35424 w 468059"/>
                  <a:gd name="connsiteY6" fmla="*/ 357276 h 449910"/>
                  <a:gd name="connsiteX7" fmla="*/ 15343 w 468059"/>
                  <a:gd name="connsiteY7" fmla="*/ 317419 h 449910"/>
                  <a:gd name="connsiteX8" fmla="*/ 108313 w 468059"/>
                  <a:gd name="connsiteY8" fmla="*/ 36670 h 449910"/>
                  <a:gd name="connsiteX9" fmla="*/ 431391 w 468059"/>
                  <a:gd name="connsiteY9" fmla="*/ 108313 h 449910"/>
                  <a:gd name="connsiteX0" fmla="*/ 431391 w 468059"/>
                  <a:gd name="connsiteY0" fmla="*/ 108313 h 449830"/>
                  <a:gd name="connsiteX1" fmla="*/ 448623 w 468059"/>
                  <a:gd name="connsiteY1" fmla="*/ 327396 h 449830"/>
                  <a:gd name="connsiteX2" fmla="*/ 439482 w 468059"/>
                  <a:gd name="connsiteY2" fmla="*/ 343879 h 449830"/>
                  <a:gd name="connsiteX3" fmla="*/ 432568 w 468059"/>
                  <a:gd name="connsiteY3" fmla="*/ 352721 h 449830"/>
                  <a:gd name="connsiteX4" fmla="*/ 231289 w 468059"/>
                  <a:gd name="connsiteY4" fmla="*/ 448018 h 449830"/>
                  <a:gd name="connsiteX5" fmla="*/ 85864 w 468059"/>
                  <a:gd name="connsiteY5" fmla="*/ 404720 h 449830"/>
                  <a:gd name="connsiteX6" fmla="*/ 35424 w 468059"/>
                  <a:gd name="connsiteY6" fmla="*/ 357276 h 449830"/>
                  <a:gd name="connsiteX7" fmla="*/ 15343 w 468059"/>
                  <a:gd name="connsiteY7" fmla="*/ 317419 h 449830"/>
                  <a:gd name="connsiteX8" fmla="*/ 108313 w 468059"/>
                  <a:gd name="connsiteY8" fmla="*/ 36670 h 449830"/>
                  <a:gd name="connsiteX9" fmla="*/ 431391 w 468059"/>
                  <a:gd name="connsiteY9" fmla="*/ 108313 h 449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8059" h="449830">
                    <a:moveTo>
                      <a:pt x="431391" y="108313"/>
                    </a:moveTo>
                    <a:cubicBezTo>
                      <a:pt x="474786" y="176438"/>
                      <a:pt x="478529" y="258487"/>
                      <a:pt x="448623" y="327396"/>
                    </a:cubicBezTo>
                    <a:lnTo>
                      <a:pt x="439482" y="343879"/>
                    </a:lnTo>
                    <a:lnTo>
                      <a:pt x="432568" y="352721"/>
                    </a:lnTo>
                    <a:cubicBezTo>
                      <a:pt x="375112" y="412886"/>
                      <a:pt x="289073" y="439352"/>
                      <a:pt x="231289" y="448018"/>
                    </a:cubicBezTo>
                    <a:cubicBezTo>
                      <a:pt x="173505" y="456684"/>
                      <a:pt x="128935" y="432956"/>
                      <a:pt x="85864" y="404720"/>
                    </a:cubicBezTo>
                    <a:lnTo>
                      <a:pt x="35424" y="357276"/>
                    </a:lnTo>
                    <a:lnTo>
                      <a:pt x="15343" y="317419"/>
                    </a:lnTo>
                    <a:cubicBezTo>
                      <a:pt x="-23542" y="215762"/>
                      <a:pt x="12938" y="97423"/>
                      <a:pt x="108313" y="36670"/>
                    </a:cubicBezTo>
                    <a:cubicBezTo>
                      <a:pt x="217312" y="-32762"/>
                      <a:pt x="361959" y="-686"/>
                      <a:pt x="431391" y="10831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1016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96" name="组合 2695"/>
            <p:cNvGrpSpPr/>
            <p:nvPr/>
          </p:nvGrpSpPr>
          <p:grpSpPr>
            <a:xfrm>
              <a:off x="5913888" y="2717304"/>
              <a:ext cx="354885" cy="305173"/>
              <a:chOff x="6441452" y="613071"/>
              <a:chExt cx="354885" cy="305173"/>
            </a:xfrm>
          </p:grpSpPr>
          <p:sp>
            <p:nvSpPr>
              <p:cNvPr id="2930" name="椭圆 2929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31" name="椭圆 2930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97" name="组合 2696"/>
            <p:cNvGrpSpPr/>
            <p:nvPr/>
          </p:nvGrpSpPr>
          <p:grpSpPr>
            <a:xfrm>
              <a:off x="5911900" y="3162501"/>
              <a:ext cx="354885" cy="305173"/>
              <a:chOff x="6441452" y="613071"/>
              <a:chExt cx="354885" cy="305173"/>
            </a:xfrm>
          </p:grpSpPr>
          <p:sp>
            <p:nvSpPr>
              <p:cNvPr id="2928" name="椭圆 2927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29" name="椭圆 2928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98" name="组合 2697"/>
            <p:cNvGrpSpPr/>
            <p:nvPr/>
          </p:nvGrpSpPr>
          <p:grpSpPr>
            <a:xfrm>
              <a:off x="5901405" y="3601692"/>
              <a:ext cx="354885" cy="305173"/>
              <a:chOff x="6441452" y="613071"/>
              <a:chExt cx="354885" cy="305173"/>
            </a:xfrm>
          </p:grpSpPr>
          <p:sp>
            <p:nvSpPr>
              <p:cNvPr id="2926" name="椭圆 2925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27" name="椭圆 2926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699" name="组合 2698"/>
            <p:cNvGrpSpPr/>
            <p:nvPr/>
          </p:nvGrpSpPr>
          <p:grpSpPr>
            <a:xfrm>
              <a:off x="6444528" y="4208709"/>
              <a:ext cx="354885" cy="305173"/>
              <a:chOff x="6441452" y="613071"/>
              <a:chExt cx="354885" cy="305173"/>
            </a:xfrm>
          </p:grpSpPr>
          <p:sp>
            <p:nvSpPr>
              <p:cNvPr id="2924" name="椭圆 2923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25" name="椭圆 2924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00" name="组合 2699"/>
            <p:cNvGrpSpPr/>
            <p:nvPr/>
          </p:nvGrpSpPr>
          <p:grpSpPr>
            <a:xfrm>
              <a:off x="6283452" y="4688851"/>
              <a:ext cx="354885" cy="305173"/>
              <a:chOff x="6441452" y="613071"/>
              <a:chExt cx="354885" cy="305173"/>
            </a:xfrm>
          </p:grpSpPr>
          <p:sp>
            <p:nvSpPr>
              <p:cNvPr id="2922" name="椭圆 2921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23" name="椭圆 2922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01" name="组合 2700"/>
            <p:cNvGrpSpPr/>
            <p:nvPr/>
          </p:nvGrpSpPr>
          <p:grpSpPr>
            <a:xfrm>
              <a:off x="6722065" y="4643138"/>
              <a:ext cx="354885" cy="305173"/>
              <a:chOff x="6441452" y="613071"/>
              <a:chExt cx="354885" cy="305173"/>
            </a:xfrm>
          </p:grpSpPr>
          <p:sp>
            <p:nvSpPr>
              <p:cNvPr id="2920" name="椭圆 2919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21" name="椭圆 2920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02" name="组合 2701"/>
            <p:cNvGrpSpPr/>
            <p:nvPr/>
          </p:nvGrpSpPr>
          <p:grpSpPr>
            <a:xfrm>
              <a:off x="6926577" y="4985933"/>
              <a:ext cx="354885" cy="305173"/>
              <a:chOff x="6441452" y="613071"/>
              <a:chExt cx="354885" cy="305173"/>
            </a:xfrm>
          </p:grpSpPr>
          <p:sp>
            <p:nvSpPr>
              <p:cNvPr id="2918" name="椭圆 2917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19" name="椭圆 2918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03" name="组合 2702"/>
            <p:cNvGrpSpPr/>
            <p:nvPr/>
          </p:nvGrpSpPr>
          <p:grpSpPr>
            <a:xfrm>
              <a:off x="6720655" y="5365599"/>
              <a:ext cx="354885" cy="305173"/>
              <a:chOff x="6441452" y="613071"/>
              <a:chExt cx="354885" cy="305173"/>
            </a:xfrm>
          </p:grpSpPr>
          <p:sp>
            <p:nvSpPr>
              <p:cNvPr id="2916" name="椭圆 2915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17" name="椭圆 2916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04" name="组合 2703"/>
            <p:cNvGrpSpPr/>
            <p:nvPr/>
          </p:nvGrpSpPr>
          <p:grpSpPr>
            <a:xfrm>
              <a:off x="6960489" y="5728020"/>
              <a:ext cx="354885" cy="305173"/>
              <a:chOff x="6441452" y="613071"/>
              <a:chExt cx="354885" cy="305173"/>
            </a:xfrm>
          </p:grpSpPr>
          <p:sp>
            <p:nvSpPr>
              <p:cNvPr id="2914" name="椭圆 2913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15" name="椭圆 2914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05" name="组合 2704"/>
            <p:cNvGrpSpPr/>
            <p:nvPr/>
          </p:nvGrpSpPr>
          <p:grpSpPr>
            <a:xfrm>
              <a:off x="7212806" y="5656012"/>
              <a:ext cx="354885" cy="305173"/>
              <a:chOff x="6441452" y="613071"/>
              <a:chExt cx="354885" cy="305173"/>
            </a:xfrm>
          </p:grpSpPr>
          <p:sp>
            <p:nvSpPr>
              <p:cNvPr id="2912" name="椭圆 2911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13" name="椭圆 2912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06" name="组合 2705"/>
            <p:cNvGrpSpPr/>
            <p:nvPr/>
          </p:nvGrpSpPr>
          <p:grpSpPr>
            <a:xfrm>
              <a:off x="5066459" y="5606011"/>
              <a:ext cx="354885" cy="305173"/>
              <a:chOff x="6441452" y="613071"/>
              <a:chExt cx="354885" cy="305173"/>
            </a:xfrm>
          </p:grpSpPr>
          <p:sp>
            <p:nvSpPr>
              <p:cNvPr id="2910" name="椭圆 2909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11" name="椭圆 2910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07" name="组合 2706"/>
            <p:cNvGrpSpPr/>
            <p:nvPr/>
          </p:nvGrpSpPr>
          <p:grpSpPr>
            <a:xfrm>
              <a:off x="5299151" y="2224809"/>
              <a:ext cx="398113" cy="468000"/>
              <a:chOff x="5299151" y="2224809"/>
              <a:chExt cx="398113" cy="468000"/>
            </a:xfrm>
          </p:grpSpPr>
          <p:sp>
            <p:nvSpPr>
              <p:cNvPr id="2908" name="任意多边形 2907"/>
              <p:cNvSpPr/>
              <p:nvPr/>
            </p:nvSpPr>
            <p:spPr>
              <a:xfrm>
                <a:off x="5299151" y="2300439"/>
                <a:ext cx="398113" cy="339234"/>
              </a:xfrm>
              <a:custGeom>
                <a:avLst/>
                <a:gdLst>
                  <a:gd name="connsiteX0" fmla="*/ 186127 w 398113"/>
                  <a:gd name="connsiteY0" fmla="*/ 0 h 339234"/>
                  <a:gd name="connsiteX1" fmla="*/ 398113 w 398113"/>
                  <a:gd name="connsiteY1" fmla="*/ 243862 h 339234"/>
                  <a:gd name="connsiteX2" fmla="*/ 387357 w 398113"/>
                  <a:gd name="connsiteY2" fmla="*/ 278512 h 339234"/>
                  <a:gd name="connsiteX3" fmla="*/ 357026 w 398113"/>
                  <a:gd name="connsiteY3" fmla="*/ 323499 h 339234"/>
                  <a:gd name="connsiteX4" fmla="*/ 56783 w 398113"/>
                  <a:gd name="connsiteY4" fmla="*/ 339234 h 339234"/>
                  <a:gd name="connsiteX5" fmla="*/ 15843 w 398113"/>
                  <a:gd name="connsiteY5" fmla="*/ 278512 h 339234"/>
                  <a:gd name="connsiteX6" fmla="*/ 0 w 398113"/>
                  <a:gd name="connsiteY6" fmla="*/ 200040 h 339234"/>
                  <a:gd name="connsiteX7" fmla="*/ 160970 w 398113"/>
                  <a:gd name="connsiteY7" fmla="*/ 2536 h 339234"/>
                  <a:gd name="connsiteX8" fmla="*/ 186127 w 398113"/>
                  <a:gd name="connsiteY8" fmla="*/ 0 h 339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8113" h="339234">
                    <a:moveTo>
                      <a:pt x="186127" y="0"/>
                    </a:moveTo>
                    <a:lnTo>
                      <a:pt x="398113" y="243862"/>
                    </a:lnTo>
                    <a:lnTo>
                      <a:pt x="387357" y="278512"/>
                    </a:lnTo>
                    <a:lnTo>
                      <a:pt x="357026" y="323499"/>
                    </a:lnTo>
                    <a:lnTo>
                      <a:pt x="56783" y="339234"/>
                    </a:lnTo>
                    <a:lnTo>
                      <a:pt x="15843" y="278512"/>
                    </a:lnTo>
                    <a:cubicBezTo>
                      <a:pt x="5641" y="254393"/>
                      <a:pt x="0" y="227875"/>
                      <a:pt x="0" y="200040"/>
                    </a:cubicBezTo>
                    <a:cubicBezTo>
                      <a:pt x="0" y="102617"/>
                      <a:pt x="69105" y="21334"/>
                      <a:pt x="160970" y="2536"/>
                    </a:cubicBezTo>
                    <a:lnTo>
                      <a:pt x="186127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09" name="椭圆 2908"/>
              <p:cNvSpPr/>
              <p:nvPr/>
            </p:nvSpPr>
            <p:spPr>
              <a:xfrm rot="2820000">
                <a:off x="5321634" y="2368809"/>
                <a:ext cx="468000" cy="18000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85000"/>
                  </a:schemeClr>
                </a:solidFill>
              </a:ln>
              <a:effectLst>
                <a:softEdge rad="508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08" name="组合 2707"/>
            <p:cNvGrpSpPr/>
            <p:nvPr/>
          </p:nvGrpSpPr>
          <p:grpSpPr>
            <a:xfrm>
              <a:off x="5294781" y="2259731"/>
              <a:ext cx="354885" cy="305173"/>
              <a:chOff x="6441452" y="613071"/>
              <a:chExt cx="354885" cy="305173"/>
            </a:xfrm>
          </p:grpSpPr>
          <p:sp>
            <p:nvSpPr>
              <p:cNvPr id="2906" name="椭圆 2905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07" name="椭圆 2906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09" name="组合 2708"/>
            <p:cNvGrpSpPr/>
            <p:nvPr/>
          </p:nvGrpSpPr>
          <p:grpSpPr>
            <a:xfrm>
              <a:off x="5601861" y="2648817"/>
              <a:ext cx="354885" cy="305173"/>
              <a:chOff x="6441452" y="613071"/>
              <a:chExt cx="354885" cy="305173"/>
            </a:xfrm>
          </p:grpSpPr>
          <p:sp>
            <p:nvSpPr>
              <p:cNvPr id="2904" name="椭圆 2903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05" name="椭圆 2904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10" name="组合 2709"/>
            <p:cNvGrpSpPr/>
            <p:nvPr/>
          </p:nvGrpSpPr>
          <p:grpSpPr>
            <a:xfrm>
              <a:off x="5308674" y="2597772"/>
              <a:ext cx="470446" cy="328134"/>
              <a:chOff x="5308674" y="2597772"/>
              <a:chExt cx="470446" cy="328134"/>
            </a:xfrm>
          </p:grpSpPr>
          <p:sp>
            <p:nvSpPr>
              <p:cNvPr id="2902" name="任意多边形 2901"/>
              <p:cNvSpPr/>
              <p:nvPr/>
            </p:nvSpPr>
            <p:spPr>
              <a:xfrm>
                <a:off x="5308674" y="2626330"/>
                <a:ext cx="403200" cy="299576"/>
              </a:xfrm>
              <a:custGeom>
                <a:avLst/>
                <a:gdLst>
                  <a:gd name="connsiteX0" fmla="*/ 352381 w 403200"/>
                  <a:gd name="connsiteY0" fmla="*/ 0 h 299576"/>
                  <a:gd name="connsiteX1" fmla="*/ 387357 w 403200"/>
                  <a:gd name="connsiteY1" fmla="*/ 51877 h 299576"/>
                  <a:gd name="connsiteX2" fmla="*/ 403200 w 403200"/>
                  <a:gd name="connsiteY2" fmla="*/ 130349 h 299576"/>
                  <a:gd name="connsiteX3" fmla="*/ 344153 w 403200"/>
                  <a:gd name="connsiteY3" fmla="*/ 272902 h 299576"/>
                  <a:gd name="connsiteX4" fmla="*/ 304590 w 403200"/>
                  <a:gd name="connsiteY4" fmla="*/ 299576 h 299576"/>
                  <a:gd name="connsiteX5" fmla="*/ 12830 w 403200"/>
                  <a:gd name="connsiteY5" fmla="*/ 199115 h 299576"/>
                  <a:gd name="connsiteX6" fmla="*/ 4096 w 403200"/>
                  <a:gd name="connsiteY6" fmla="*/ 170979 h 299576"/>
                  <a:gd name="connsiteX7" fmla="*/ 0 w 403200"/>
                  <a:gd name="connsiteY7" fmla="*/ 130349 h 299576"/>
                  <a:gd name="connsiteX8" fmla="*/ 15843 w 403200"/>
                  <a:gd name="connsiteY8" fmla="*/ 51877 h 299576"/>
                  <a:gd name="connsiteX9" fmla="*/ 38698 w 403200"/>
                  <a:gd name="connsiteY9" fmla="*/ 17979 h 299576"/>
                  <a:gd name="connsiteX10" fmla="*/ 352381 w 403200"/>
                  <a:gd name="connsiteY10" fmla="*/ 0 h 299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03200" h="299576">
                    <a:moveTo>
                      <a:pt x="352381" y="0"/>
                    </a:moveTo>
                    <a:lnTo>
                      <a:pt x="387357" y="51877"/>
                    </a:lnTo>
                    <a:cubicBezTo>
                      <a:pt x="397559" y="75996"/>
                      <a:pt x="403200" y="102514"/>
                      <a:pt x="403200" y="130349"/>
                    </a:cubicBezTo>
                    <a:cubicBezTo>
                      <a:pt x="403200" y="186020"/>
                      <a:pt x="380635" y="236420"/>
                      <a:pt x="344153" y="272902"/>
                    </a:cubicBezTo>
                    <a:lnTo>
                      <a:pt x="304590" y="299576"/>
                    </a:lnTo>
                    <a:lnTo>
                      <a:pt x="12830" y="199115"/>
                    </a:lnTo>
                    <a:lnTo>
                      <a:pt x="4096" y="170979"/>
                    </a:lnTo>
                    <a:cubicBezTo>
                      <a:pt x="1411" y="157855"/>
                      <a:pt x="0" y="144267"/>
                      <a:pt x="0" y="130349"/>
                    </a:cubicBezTo>
                    <a:cubicBezTo>
                      <a:pt x="0" y="102514"/>
                      <a:pt x="5641" y="75996"/>
                      <a:pt x="15843" y="51877"/>
                    </a:cubicBezTo>
                    <a:lnTo>
                      <a:pt x="38698" y="17979"/>
                    </a:lnTo>
                    <a:lnTo>
                      <a:pt x="35238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03" name="任意多边形 2902"/>
              <p:cNvSpPr/>
              <p:nvPr/>
            </p:nvSpPr>
            <p:spPr>
              <a:xfrm>
                <a:off x="5375920" y="2597772"/>
                <a:ext cx="403200" cy="299576"/>
              </a:xfrm>
              <a:custGeom>
                <a:avLst/>
                <a:gdLst>
                  <a:gd name="connsiteX0" fmla="*/ 352381 w 403200"/>
                  <a:gd name="connsiteY0" fmla="*/ 0 h 299576"/>
                  <a:gd name="connsiteX1" fmla="*/ 387357 w 403200"/>
                  <a:gd name="connsiteY1" fmla="*/ 51877 h 299576"/>
                  <a:gd name="connsiteX2" fmla="*/ 403200 w 403200"/>
                  <a:gd name="connsiteY2" fmla="*/ 130349 h 299576"/>
                  <a:gd name="connsiteX3" fmla="*/ 344153 w 403200"/>
                  <a:gd name="connsiteY3" fmla="*/ 272902 h 299576"/>
                  <a:gd name="connsiteX4" fmla="*/ 304590 w 403200"/>
                  <a:gd name="connsiteY4" fmla="*/ 299576 h 299576"/>
                  <a:gd name="connsiteX5" fmla="*/ 12830 w 403200"/>
                  <a:gd name="connsiteY5" fmla="*/ 199115 h 299576"/>
                  <a:gd name="connsiteX6" fmla="*/ 4096 w 403200"/>
                  <a:gd name="connsiteY6" fmla="*/ 170979 h 299576"/>
                  <a:gd name="connsiteX7" fmla="*/ 0 w 403200"/>
                  <a:gd name="connsiteY7" fmla="*/ 130349 h 299576"/>
                  <a:gd name="connsiteX8" fmla="*/ 15843 w 403200"/>
                  <a:gd name="connsiteY8" fmla="*/ 51877 h 299576"/>
                  <a:gd name="connsiteX9" fmla="*/ 38698 w 403200"/>
                  <a:gd name="connsiteY9" fmla="*/ 17979 h 299576"/>
                  <a:gd name="connsiteX10" fmla="*/ 352381 w 403200"/>
                  <a:gd name="connsiteY10" fmla="*/ 0 h 299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03200" h="299576">
                    <a:moveTo>
                      <a:pt x="352381" y="0"/>
                    </a:moveTo>
                    <a:lnTo>
                      <a:pt x="387357" y="51877"/>
                    </a:lnTo>
                    <a:cubicBezTo>
                      <a:pt x="397559" y="75996"/>
                      <a:pt x="403200" y="102514"/>
                      <a:pt x="403200" y="130349"/>
                    </a:cubicBezTo>
                    <a:cubicBezTo>
                      <a:pt x="403200" y="186020"/>
                      <a:pt x="380635" y="236420"/>
                      <a:pt x="344153" y="272902"/>
                    </a:cubicBezTo>
                    <a:lnTo>
                      <a:pt x="304590" y="299576"/>
                    </a:lnTo>
                    <a:lnTo>
                      <a:pt x="12830" y="199115"/>
                    </a:lnTo>
                    <a:lnTo>
                      <a:pt x="4096" y="170979"/>
                    </a:lnTo>
                    <a:cubicBezTo>
                      <a:pt x="1411" y="157855"/>
                      <a:pt x="0" y="144267"/>
                      <a:pt x="0" y="130349"/>
                    </a:cubicBezTo>
                    <a:cubicBezTo>
                      <a:pt x="0" y="102514"/>
                      <a:pt x="5641" y="75996"/>
                      <a:pt x="15843" y="51877"/>
                    </a:cubicBezTo>
                    <a:lnTo>
                      <a:pt x="38698" y="17979"/>
                    </a:lnTo>
                    <a:lnTo>
                      <a:pt x="352381" y="0"/>
                    </a:lnTo>
                    <a:close/>
                  </a:path>
                </a:pathLst>
              </a:custGeom>
              <a:solidFill>
                <a:schemeClr val="bg1"/>
              </a:solidFill>
              <a:ln w="3175">
                <a:noFill/>
              </a:ln>
              <a:effectLst>
                <a:softEdge rad="762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11" name="组合 2710"/>
            <p:cNvGrpSpPr/>
            <p:nvPr/>
          </p:nvGrpSpPr>
          <p:grpSpPr>
            <a:xfrm>
              <a:off x="5578051" y="3066105"/>
              <a:ext cx="354885" cy="305173"/>
              <a:chOff x="6441452" y="613071"/>
              <a:chExt cx="354885" cy="305173"/>
            </a:xfrm>
          </p:grpSpPr>
          <p:sp>
            <p:nvSpPr>
              <p:cNvPr id="2900" name="椭圆 2899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901" name="椭圆 2900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12" name="组合 2711"/>
            <p:cNvGrpSpPr/>
            <p:nvPr/>
          </p:nvGrpSpPr>
          <p:grpSpPr>
            <a:xfrm>
              <a:off x="5243809" y="2828988"/>
              <a:ext cx="441540" cy="288283"/>
              <a:chOff x="5243809" y="2828988"/>
              <a:chExt cx="441540" cy="288283"/>
            </a:xfrm>
          </p:grpSpPr>
          <p:sp>
            <p:nvSpPr>
              <p:cNvPr id="2898" name="任意多边形 2897"/>
              <p:cNvSpPr/>
              <p:nvPr/>
            </p:nvSpPr>
            <p:spPr>
              <a:xfrm>
                <a:off x="5243809" y="2828988"/>
                <a:ext cx="378000" cy="288283"/>
              </a:xfrm>
              <a:custGeom>
                <a:avLst/>
                <a:gdLst>
                  <a:gd name="connsiteX0" fmla="*/ 83840 w 378000"/>
                  <a:gd name="connsiteY0" fmla="*/ 0 h 288283"/>
                  <a:gd name="connsiteX1" fmla="*/ 369019 w 378000"/>
                  <a:gd name="connsiteY1" fmla="*/ 98195 h 288283"/>
                  <a:gd name="connsiteX2" fmla="*/ 374160 w 378000"/>
                  <a:gd name="connsiteY2" fmla="*/ 114756 h 288283"/>
                  <a:gd name="connsiteX3" fmla="*/ 378000 w 378000"/>
                  <a:gd name="connsiteY3" fmla="*/ 152846 h 288283"/>
                  <a:gd name="connsiteX4" fmla="*/ 363147 w 378000"/>
                  <a:gd name="connsiteY4" fmla="*/ 226413 h 288283"/>
                  <a:gd name="connsiteX5" fmla="*/ 361162 w 378000"/>
                  <a:gd name="connsiteY5" fmla="*/ 229358 h 288283"/>
                  <a:gd name="connsiteX6" fmla="*/ 58017 w 378000"/>
                  <a:gd name="connsiteY6" fmla="*/ 288283 h 288283"/>
                  <a:gd name="connsiteX7" fmla="*/ 55357 w 378000"/>
                  <a:gd name="connsiteY7" fmla="*/ 286489 h 288283"/>
                  <a:gd name="connsiteX8" fmla="*/ 0 w 378000"/>
                  <a:gd name="connsiteY8" fmla="*/ 152846 h 288283"/>
                  <a:gd name="connsiteX9" fmla="*/ 55357 w 378000"/>
                  <a:gd name="connsiteY9" fmla="*/ 19203 h 288283"/>
                  <a:gd name="connsiteX10" fmla="*/ 83840 w 378000"/>
                  <a:gd name="connsiteY10" fmla="*/ 0 h 288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8000" h="288283">
                    <a:moveTo>
                      <a:pt x="83840" y="0"/>
                    </a:moveTo>
                    <a:lnTo>
                      <a:pt x="369019" y="98195"/>
                    </a:lnTo>
                    <a:lnTo>
                      <a:pt x="374160" y="114756"/>
                    </a:lnTo>
                    <a:cubicBezTo>
                      <a:pt x="376678" y="127059"/>
                      <a:pt x="378000" y="139798"/>
                      <a:pt x="378000" y="152846"/>
                    </a:cubicBezTo>
                    <a:cubicBezTo>
                      <a:pt x="378000" y="178942"/>
                      <a:pt x="372712" y="203802"/>
                      <a:pt x="363147" y="226413"/>
                    </a:cubicBezTo>
                    <a:lnTo>
                      <a:pt x="361162" y="229358"/>
                    </a:lnTo>
                    <a:lnTo>
                      <a:pt x="58017" y="288283"/>
                    </a:lnTo>
                    <a:lnTo>
                      <a:pt x="55357" y="286489"/>
                    </a:lnTo>
                    <a:cubicBezTo>
                      <a:pt x="21155" y="252287"/>
                      <a:pt x="0" y="205037"/>
                      <a:pt x="0" y="152846"/>
                    </a:cubicBezTo>
                    <a:cubicBezTo>
                      <a:pt x="0" y="100655"/>
                      <a:pt x="21155" y="53405"/>
                      <a:pt x="55357" y="19203"/>
                    </a:cubicBezTo>
                    <a:lnTo>
                      <a:pt x="83840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99" name="椭圆 2898"/>
              <p:cNvSpPr/>
              <p:nvPr/>
            </p:nvSpPr>
            <p:spPr>
              <a:xfrm>
                <a:off x="5397349" y="2879725"/>
                <a:ext cx="288000" cy="216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13" name="组合 2712"/>
            <p:cNvGrpSpPr/>
            <p:nvPr/>
          </p:nvGrpSpPr>
          <p:grpSpPr>
            <a:xfrm>
              <a:off x="5311448" y="2619771"/>
              <a:ext cx="354885" cy="305173"/>
              <a:chOff x="6441452" y="613071"/>
              <a:chExt cx="354885" cy="305173"/>
            </a:xfrm>
          </p:grpSpPr>
          <p:sp>
            <p:nvSpPr>
              <p:cNvPr id="2896" name="椭圆 2895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97" name="椭圆 2896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14" name="组合 2713"/>
            <p:cNvGrpSpPr/>
            <p:nvPr/>
          </p:nvGrpSpPr>
          <p:grpSpPr>
            <a:xfrm>
              <a:off x="5277419" y="3045149"/>
              <a:ext cx="437112" cy="296458"/>
              <a:chOff x="5277419" y="3045149"/>
              <a:chExt cx="437112" cy="296458"/>
            </a:xfrm>
          </p:grpSpPr>
          <p:sp>
            <p:nvSpPr>
              <p:cNvPr id="2894" name="任意多边形 2893"/>
              <p:cNvSpPr/>
              <p:nvPr/>
            </p:nvSpPr>
            <p:spPr>
              <a:xfrm>
                <a:off x="5277419" y="3063149"/>
                <a:ext cx="403200" cy="278458"/>
              </a:xfrm>
              <a:custGeom>
                <a:avLst/>
                <a:gdLst>
                  <a:gd name="connsiteX0" fmla="*/ 322563 w 403200"/>
                  <a:gd name="connsiteY0" fmla="*/ 0 h 278458"/>
                  <a:gd name="connsiteX1" fmla="*/ 344153 w 403200"/>
                  <a:gd name="connsiteY1" fmla="*/ 14556 h 278458"/>
                  <a:gd name="connsiteX2" fmla="*/ 403200 w 403200"/>
                  <a:gd name="connsiteY2" fmla="*/ 157109 h 278458"/>
                  <a:gd name="connsiteX3" fmla="*/ 387357 w 403200"/>
                  <a:gd name="connsiteY3" fmla="*/ 235581 h 278458"/>
                  <a:gd name="connsiteX4" fmla="*/ 358449 w 403200"/>
                  <a:gd name="connsiteY4" fmla="*/ 278458 h 278458"/>
                  <a:gd name="connsiteX5" fmla="*/ 12126 w 403200"/>
                  <a:gd name="connsiteY5" fmla="*/ 223606 h 278458"/>
                  <a:gd name="connsiteX6" fmla="*/ 4096 w 403200"/>
                  <a:gd name="connsiteY6" fmla="*/ 197739 h 278458"/>
                  <a:gd name="connsiteX7" fmla="*/ 0 w 403200"/>
                  <a:gd name="connsiteY7" fmla="*/ 157109 h 278458"/>
                  <a:gd name="connsiteX8" fmla="*/ 15843 w 403200"/>
                  <a:gd name="connsiteY8" fmla="*/ 78637 h 278458"/>
                  <a:gd name="connsiteX9" fmla="*/ 30599 w 403200"/>
                  <a:gd name="connsiteY9" fmla="*/ 56752 h 278458"/>
                  <a:gd name="connsiteX10" fmla="*/ 322563 w 403200"/>
                  <a:gd name="connsiteY10" fmla="*/ 0 h 278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03200" h="278458">
                    <a:moveTo>
                      <a:pt x="322563" y="0"/>
                    </a:moveTo>
                    <a:lnTo>
                      <a:pt x="344153" y="14556"/>
                    </a:lnTo>
                    <a:cubicBezTo>
                      <a:pt x="380635" y="51039"/>
                      <a:pt x="403200" y="101439"/>
                      <a:pt x="403200" y="157109"/>
                    </a:cubicBezTo>
                    <a:cubicBezTo>
                      <a:pt x="403200" y="184944"/>
                      <a:pt x="397559" y="211462"/>
                      <a:pt x="387357" y="235581"/>
                    </a:cubicBezTo>
                    <a:lnTo>
                      <a:pt x="358449" y="278458"/>
                    </a:lnTo>
                    <a:lnTo>
                      <a:pt x="12126" y="223606"/>
                    </a:lnTo>
                    <a:lnTo>
                      <a:pt x="4096" y="197739"/>
                    </a:lnTo>
                    <a:cubicBezTo>
                      <a:pt x="1411" y="184615"/>
                      <a:pt x="0" y="171027"/>
                      <a:pt x="0" y="157109"/>
                    </a:cubicBezTo>
                    <a:cubicBezTo>
                      <a:pt x="0" y="129274"/>
                      <a:pt x="5641" y="102756"/>
                      <a:pt x="15843" y="78637"/>
                    </a:cubicBezTo>
                    <a:lnTo>
                      <a:pt x="30599" y="56752"/>
                    </a:lnTo>
                    <a:lnTo>
                      <a:pt x="322563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95" name="椭圆 2894"/>
              <p:cNvSpPr/>
              <p:nvPr/>
            </p:nvSpPr>
            <p:spPr>
              <a:xfrm>
                <a:off x="5498507" y="3045149"/>
                <a:ext cx="216024" cy="28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15" name="组合 2714"/>
            <p:cNvGrpSpPr/>
            <p:nvPr/>
          </p:nvGrpSpPr>
          <p:grpSpPr>
            <a:xfrm>
              <a:off x="5246190" y="3270078"/>
              <a:ext cx="434429" cy="288000"/>
              <a:chOff x="5246190" y="3270078"/>
              <a:chExt cx="434429" cy="288000"/>
            </a:xfrm>
          </p:grpSpPr>
          <p:sp>
            <p:nvSpPr>
              <p:cNvPr id="2892" name="任意多边形 2891"/>
              <p:cNvSpPr/>
              <p:nvPr/>
            </p:nvSpPr>
            <p:spPr>
              <a:xfrm>
                <a:off x="5246190" y="3287365"/>
                <a:ext cx="403200" cy="266353"/>
              </a:xfrm>
              <a:custGeom>
                <a:avLst/>
                <a:gdLst>
                  <a:gd name="connsiteX0" fmla="*/ 48873 w 403200"/>
                  <a:gd name="connsiteY0" fmla="*/ 0 h 266353"/>
                  <a:gd name="connsiteX1" fmla="*/ 388865 w 403200"/>
                  <a:gd name="connsiteY1" fmla="*/ 53849 h 266353"/>
                  <a:gd name="connsiteX2" fmla="*/ 399104 w 403200"/>
                  <a:gd name="connsiteY2" fmla="*/ 86833 h 266353"/>
                  <a:gd name="connsiteX3" fmla="*/ 403200 w 403200"/>
                  <a:gd name="connsiteY3" fmla="*/ 127463 h 266353"/>
                  <a:gd name="connsiteX4" fmla="*/ 387357 w 403200"/>
                  <a:gd name="connsiteY4" fmla="*/ 205935 h 266353"/>
                  <a:gd name="connsiteX5" fmla="*/ 380233 w 403200"/>
                  <a:gd name="connsiteY5" fmla="*/ 216502 h 266353"/>
                  <a:gd name="connsiteX6" fmla="*/ 377763 w 403200"/>
                  <a:gd name="connsiteY6" fmla="*/ 212839 h 266353"/>
                  <a:gd name="connsiteX7" fmla="*/ 364385 w 403200"/>
                  <a:gd name="connsiteY7" fmla="*/ 203820 h 266353"/>
                  <a:gd name="connsiteX8" fmla="*/ 356286 w 403200"/>
                  <a:gd name="connsiteY8" fmla="*/ 198359 h 266353"/>
                  <a:gd name="connsiteX9" fmla="*/ 329866 w 403200"/>
                  <a:gd name="connsiteY9" fmla="*/ 192208 h 266353"/>
                  <a:gd name="connsiteX10" fmla="*/ 242793 w 403200"/>
                  <a:gd name="connsiteY10" fmla="*/ 185625 h 266353"/>
                  <a:gd name="connsiteX11" fmla="*/ 155720 w 403200"/>
                  <a:gd name="connsiteY11" fmla="*/ 192208 h 266353"/>
                  <a:gd name="connsiteX12" fmla="*/ 141461 w 403200"/>
                  <a:gd name="connsiteY12" fmla="*/ 195528 h 266353"/>
                  <a:gd name="connsiteX13" fmla="*/ 106135 w 403200"/>
                  <a:gd name="connsiteY13" fmla="*/ 203752 h 266353"/>
                  <a:gd name="connsiteX14" fmla="*/ 92657 w 403200"/>
                  <a:gd name="connsiteY14" fmla="*/ 212839 h 266353"/>
                  <a:gd name="connsiteX15" fmla="*/ 56578 w 403200"/>
                  <a:gd name="connsiteY15" fmla="*/ 266353 h 266353"/>
                  <a:gd name="connsiteX16" fmla="*/ 15843 w 403200"/>
                  <a:gd name="connsiteY16" fmla="*/ 205935 h 266353"/>
                  <a:gd name="connsiteX17" fmla="*/ 0 w 403200"/>
                  <a:gd name="connsiteY17" fmla="*/ 127463 h 266353"/>
                  <a:gd name="connsiteX18" fmla="*/ 15843 w 403200"/>
                  <a:gd name="connsiteY18" fmla="*/ 48991 h 266353"/>
                  <a:gd name="connsiteX19" fmla="*/ 48873 w 403200"/>
                  <a:gd name="connsiteY19" fmla="*/ 0 h 266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03200" h="266353">
                    <a:moveTo>
                      <a:pt x="48873" y="0"/>
                    </a:moveTo>
                    <a:lnTo>
                      <a:pt x="388865" y="53849"/>
                    </a:lnTo>
                    <a:lnTo>
                      <a:pt x="399104" y="86833"/>
                    </a:lnTo>
                    <a:cubicBezTo>
                      <a:pt x="401790" y="99957"/>
                      <a:pt x="403200" y="113546"/>
                      <a:pt x="403200" y="127463"/>
                    </a:cubicBezTo>
                    <a:cubicBezTo>
                      <a:pt x="403200" y="155298"/>
                      <a:pt x="397559" y="181816"/>
                      <a:pt x="387357" y="205935"/>
                    </a:cubicBezTo>
                    <a:lnTo>
                      <a:pt x="380233" y="216502"/>
                    </a:lnTo>
                    <a:lnTo>
                      <a:pt x="377763" y="212839"/>
                    </a:lnTo>
                    <a:lnTo>
                      <a:pt x="364385" y="203820"/>
                    </a:lnTo>
                    <a:lnTo>
                      <a:pt x="356286" y="198359"/>
                    </a:lnTo>
                    <a:lnTo>
                      <a:pt x="329866" y="192208"/>
                    </a:lnTo>
                    <a:cubicBezTo>
                      <a:pt x="301741" y="187892"/>
                      <a:pt x="272620" y="185625"/>
                      <a:pt x="242793" y="185625"/>
                    </a:cubicBezTo>
                    <a:cubicBezTo>
                      <a:pt x="212966" y="185625"/>
                      <a:pt x="183846" y="187892"/>
                      <a:pt x="155720" y="192208"/>
                    </a:cubicBezTo>
                    <a:lnTo>
                      <a:pt x="141461" y="195528"/>
                    </a:lnTo>
                    <a:lnTo>
                      <a:pt x="106135" y="203752"/>
                    </a:lnTo>
                    <a:lnTo>
                      <a:pt x="92657" y="212839"/>
                    </a:lnTo>
                    <a:lnTo>
                      <a:pt x="56578" y="266353"/>
                    </a:lnTo>
                    <a:lnTo>
                      <a:pt x="15843" y="205935"/>
                    </a:lnTo>
                    <a:cubicBezTo>
                      <a:pt x="5641" y="181816"/>
                      <a:pt x="0" y="155298"/>
                      <a:pt x="0" y="127463"/>
                    </a:cubicBezTo>
                    <a:cubicBezTo>
                      <a:pt x="0" y="99628"/>
                      <a:pt x="5641" y="73110"/>
                      <a:pt x="15843" y="48991"/>
                    </a:cubicBezTo>
                    <a:lnTo>
                      <a:pt x="48873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93" name="椭圆 2892"/>
              <p:cNvSpPr/>
              <p:nvPr/>
            </p:nvSpPr>
            <p:spPr>
              <a:xfrm>
                <a:off x="5464595" y="3270078"/>
                <a:ext cx="216024" cy="28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16" name="组合 2715"/>
            <p:cNvGrpSpPr/>
            <p:nvPr/>
          </p:nvGrpSpPr>
          <p:grpSpPr>
            <a:xfrm>
              <a:off x="5279800" y="3456203"/>
              <a:ext cx="432033" cy="358777"/>
              <a:chOff x="5279800" y="3456203"/>
              <a:chExt cx="432033" cy="358777"/>
            </a:xfrm>
          </p:grpSpPr>
          <p:sp>
            <p:nvSpPr>
              <p:cNvPr id="2890" name="任意多边形 2889"/>
              <p:cNvSpPr/>
              <p:nvPr/>
            </p:nvSpPr>
            <p:spPr>
              <a:xfrm>
                <a:off x="5279800" y="3475396"/>
                <a:ext cx="403200" cy="339584"/>
              </a:xfrm>
              <a:custGeom>
                <a:avLst/>
                <a:gdLst>
                  <a:gd name="connsiteX0" fmla="*/ 209183 w 403200"/>
                  <a:gd name="connsiteY0" fmla="*/ 0 h 339584"/>
                  <a:gd name="connsiteX1" fmla="*/ 296256 w 403200"/>
                  <a:gd name="connsiteY1" fmla="*/ 6583 h 339584"/>
                  <a:gd name="connsiteX2" fmla="*/ 322676 w 403200"/>
                  <a:gd name="connsiteY2" fmla="*/ 12734 h 339584"/>
                  <a:gd name="connsiteX3" fmla="*/ 330775 w 403200"/>
                  <a:gd name="connsiteY3" fmla="*/ 18195 h 339584"/>
                  <a:gd name="connsiteX4" fmla="*/ 344153 w 403200"/>
                  <a:gd name="connsiteY4" fmla="*/ 27214 h 339584"/>
                  <a:gd name="connsiteX5" fmla="*/ 403200 w 403200"/>
                  <a:gd name="connsiteY5" fmla="*/ 169767 h 339584"/>
                  <a:gd name="connsiteX6" fmla="*/ 344153 w 403200"/>
                  <a:gd name="connsiteY6" fmla="*/ 312320 h 339584"/>
                  <a:gd name="connsiteX7" fmla="*/ 317372 w 403200"/>
                  <a:gd name="connsiteY7" fmla="*/ 330376 h 339584"/>
                  <a:gd name="connsiteX8" fmla="*/ 307507 w 403200"/>
                  <a:gd name="connsiteY8" fmla="*/ 333001 h 339584"/>
                  <a:gd name="connsiteX9" fmla="*/ 231327 w 403200"/>
                  <a:gd name="connsiteY9" fmla="*/ 339584 h 339584"/>
                  <a:gd name="connsiteX10" fmla="*/ 84192 w 403200"/>
                  <a:gd name="connsiteY10" fmla="*/ 314120 h 339584"/>
                  <a:gd name="connsiteX11" fmla="*/ 49322 w 403200"/>
                  <a:gd name="connsiteY11" fmla="*/ 297895 h 339584"/>
                  <a:gd name="connsiteX12" fmla="*/ 15843 w 403200"/>
                  <a:gd name="connsiteY12" fmla="*/ 248239 h 339584"/>
                  <a:gd name="connsiteX13" fmla="*/ 0 w 403200"/>
                  <a:gd name="connsiteY13" fmla="*/ 169767 h 339584"/>
                  <a:gd name="connsiteX14" fmla="*/ 59047 w 403200"/>
                  <a:gd name="connsiteY14" fmla="*/ 27214 h 339584"/>
                  <a:gd name="connsiteX15" fmla="*/ 72525 w 403200"/>
                  <a:gd name="connsiteY15" fmla="*/ 18127 h 339584"/>
                  <a:gd name="connsiteX16" fmla="*/ 107851 w 403200"/>
                  <a:gd name="connsiteY16" fmla="*/ 9903 h 339584"/>
                  <a:gd name="connsiteX17" fmla="*/ 122110 w 403200"/>
                  <a:gd name="connsiteY17" fmla="*/ 6583 h 339584"/>
                  <a:gd name="connsiteX18" fmla="*/ 209183 w 403200"/>
                  <a:gd name="connsiteY18" fmla="*/ 0 h 339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03200" h="339584">
                    <a:moveTo>
                      <a:pt x="209183" y="0"/>
                    </a:moveTo>
                    <a:cubicBezTo>
                      <a:pt x="239010" y="0"/>
                      <a:pt x="268131" y="2267"/>
                      <a:pt x="296256" y="6583"/>
                    </a:cubicBezTo>
                    <a:lnTo>
                      <a:pt x="322676" y="12734"/>
                    </a:lnTo>
                    <a:lnTo>
                      <a:pt x="330775" y="18195"/>
                    </a:lnTo>
                    <a:lnTo>
                      <a:pt x="344153" y="27214"/>
                    </a:lnTo>
                    <a:cubicBezTo>
                      <a:pt x="380635" y="63697"/>
                      <a:pt x="403200" y="114097"/>
                      <a:pt x="403200" y="169767"/>
                    </a:cubicBezTo>
                    <a:cubicBezTo>
                      <a:pt x="403200" y="225438"/>
                      <a:pt x="380635" y="275838"/>
                      <a:pt x="344153" y="312320"/>
                    </a:cubicBezTo>
                    <a:lnTo>
                      <a:pt x="317372" y="330376"/>
                    </a:lnTo>
                    <a:lnTo>
                      <a:pt x="307507" y="333001"/>
                    </a:lnTo>
                    <a:cubicBezTo>
                      <a:pt x="282901" y="337317"/>
                      <a:pt x="257423" y="339584"/>
                      <a:pt x="231327" y="339584"/>
                    </a:cubicBezTo>
                    <a:cubicBezTo>
                      <a:pt x="179136" y="339584"/>
                      <a:pt x="129416" y="330517"/>
                      <a:pt x="84192" y="314120"/>
                    </a:cubicBezTo>
                    <a:lnTo>
                      <a:pt x="49322" y="297895"/>
                    </a:lnTo>
                    <a:lnTo>
                      <a:pt x="15843" y="248239"/>
                    </a:lnTo>
                    <a:cubicBezTo>
                      <a:pt x="5641" y="224120"/>
                      <a:pt x="0" y="197602"/>
                      <a:pt x="0" y="169767"/>
                    </a:cubicBezTo>
                    <a:cubicBezTo>
                      <a:pt x="0" y="114097"/>
                      <a:pt x="22565" y="63697"/>
                      <a:pt x="59047" y="27214"/>
                    </a:cubicBezTo>
                    <a:lnTo>
                      <a:pt x="72525" y="18127"/>
                    </a:lnTo>
                    <a:lnTo>
                      <a:pt x="107851" y="9903"/>
                    </a:lnTo>
                    <a:lnTo>
                      <a:pt x="122110" y="6583"/>
                    </a:lnTo>
                    <a:cubicBezTo>
                      <a:pt x="150236" y="2267"/>
                      <a:pt x="179356" y="0"/>
                      <a:pt x="209183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91" name="椭圆 2890"/>
              <p:cNvSpPr/>
              <p:nvPr/>
            </p:nvSpPr>
            <p:spPr>
              <a:xfrm>
                <a:off x="5459833" y="3456203"/>
                <a:ext cx="252000" cy="324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17" name="组合 2716"/>
            <p:cNvGrpSpPr/>
            <p:nvPr/>
          </p:nvGrpSpPr>
          <p:grpSpPr>
            <a:xfrm>
              <a:off x="5614813" y="3477449"/>
              <a:ext cx="312783" cy="325877"/>
              <a:chOff x="5614813" y="3477449"/>
              <a:chExt cx="312783" cy="325877"/>
            </a:xfrm>
          </p:grpSpPr>
          <p:sp>
            <p:nvSpPr>
              <p:cNvPr id="2888" name="任意多边形 2887"/>
              <p:cNvSpPr/>
              <p:nvPr/>
            </p:nvSpPr>
            <p:spPr>
              <a:xfrm>
                <a:off x="5614813" y="3515294"/>
                <a:ext cx="238395" cy="288032"/>
              </a:xfrm>
              <a:custGeom>
                <a:avLst/>
                <a:gdLst>
                  <a:gd name="connsiteX0" fmla="*/ 94379 w 238395"/>
                  <a:gd name="connsiteY0" fmla="*/ 0 h 288032"/>
                  <a:gd name="connsiteX1" fmla="*/ 238395 w 238395"/>
                  <a:gd name="connsiteY1" fmla="*/ 144016 h 288032"/>
                  <a:gd name="connsiteX2" fmla="*/ 94379 w 238395"/>
                  <a:gd name="connsiteY2" fmla="*/ 288032 h 288032"/>
                  <a:gd name="connsiteX3" fmla="*/ 38321 w 238395"/>
                  <a:gd name="connsiteY3" fmla="*/ 276715 h 288032"/>
                  <a:gd name="connsiteX4" fmla="*/ 12905 w 238395"/>
                  <a:gd name="connsiteY4" fmla="*/ 259579 h 288032"/>
                  <a:gd name="connsiteX5" fmla="*/ 11785 w 238395"/>
                  <a:gd name="connsiteY5" fmla="*/ 256308 h 288032"/>
                  <a:gd name="connsiteX6" fmla="*/ 4939 w 238395"/>
                  <a:gd name="connsiteY6" fmla="*/ 230411 h 288032"/>
                  <a:gd name="connsiteX7" fmla="*/ 176 w 238395"/>
                  <a:gd name="connsiteY7" fmla="*/ 182788 h 288032"/>
                  <a:gd name="connsiteX8" fmla="*/ 4939 w 238395"/>
                  <a:gd name="connsiteY8" fmla="*/ 85156 h 288032"/>
                  <a:gd name="connsiteX9" fmla="*/ 21236 w 238395"/>
                  <a:gd name="connsiteY9" fmla="*/ 23039 h 288032"/>
                  <a:gd name="connsiteX10" fmla="*/ 21706 w 238395"/>
                  <a:gd name="connsiteY10" fmla="*/ 22519 h 288032"/>
                  <a:gd name="connsiteX11" fmla="*/ 38321 w 238395"/>
                  <a:gd name="connsiteY11" fmla="*/ 11317 h 288032"/>
                  <a:gd name="connsiteX12" fmla="*/ 94379 w 238395"/>
                  <a:gd name="connsiteY12" fmla="*/ 0 h 28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8395" h="288032">
                    <a:moveTo>
                      <a:pt x="94379" y="0"/>
                    </a:moveTo>
                    <a:cubicBezTo>
                      <a:pt x="173917" y="0"/>
                      <a:pt x="238395" y="64478"/>
                      <a:pt x="238395" y="144016"/>
                    </a:cubicBezTo>
                    <a:cubicBezTo>
                      <a:pt x="238395" y="223554"/>
                      <a:pt x="173917" y="288032"/>
                      <a:pt x="94379" y="288032"/>
                    </a:cubicBezTo>
                    <a:cubicBezTo>
                      <a:pt x="74495" y="288032"/>
                      <a:pt x="55551" y="284002"/>
                      <a:pt x="38321" y="276715"/>
                    </a:cubicBezTo>
                    <a:lnTo>
                      <a:pt x="12905" y="259579"/>
                    </a:lnTo>
                    <a:lnTo>
                      <a:pt x="11785" y="256308"/>
                    </a:lnTo>
                    <a:cubicBezTo>
                      <a:pt x="9106" y="247675"/>
                      <a:pt x="6527" y="238349"/>
                      <a:pt x="4939" y="230411"/>
                    </a:cubicBezTo>
                    <a:cubicBezTo>
                      <a:pt x="1764" y="214536"/>
                      <a:pt x="176" y="206997"/>
                      <a:pt x="176" y="182788"/>
                    </a:cubicBezTo>
                    <a:cubicBezTo>
                      <a:pt x="176" y="158579"/>
                      <a:pt x="-1411" y="114922"/>
                      <a:pt x="4939" y="85156"/>
                    </a:cubicBezTo>
                    <a:cubicBezTo>
                      <a:pt x="9702" y="62832"/>
                      <a:pt x="9107" y="42294"/>
                      <a:pt x="21236" y="23039"/>
                    </a:cubicBezTo>
                    <a:lnTo>
                      <a:pt x="21706" y="22519"/>
                    </a:lnTo>
                    <a:lnTo>
                      <a:pt x="38321" y="11317"/>
                    </a:lnTo>
                    <a:cubicBezTo>
                      <a:pt x="55551" y="4030"/>
                      <a:pt x="74495" y="0"/>
                      <a:pt x="94379" y="0"/>
                    </a:cubicBezTo>
                    <a:close/>
                  </a:path>
                </a:pathLst>
              </a:cu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89" name="椭圆 2888"/>
              <p:cNvSpPr/>
              <p:nvPr/>
            </p:nvSpPr>
            <p:spPr>
              <a:xfrm>
                <a:off x="5639564" y="3477449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18" name="组合 2717"/>
            <p:cNvGrpSpPr/>
            <p:nvPr/>
          </p:nvGrpSpPr>
          <p:grpSpPr>
            <a:xfrm>
              <a:off x="5265514" y="3730594"/>
              <a:ext cx="451408" cy="288000"/>
              <a:chOff x="5265514" y="3730594"/>
              <a:chExt cx="451408" cy="288000"/>
            </a:xfrm>
          </p:grpSpPr>
          <p:sp>
            <p:nvSpPr>
              <p:cNvPr id="2886" name="任意多边形 2885"/>
              <p:cNvSpPr/>
              <p:nvPr/>
            </p:nvSpPr>
            <p:spPr>
              <a:xfrm>
                <a:off x="5265514" y="3760468"/>
                <a:ext cx="403200" cy="247992"/>
              </a:xfrm>
              <a:custGeom>
                <a:avLst/>
                <a:gdLst>
                  <a:gd name="connsiteX0" fmla="*/ 53337 w 403200"/>
                  <a:gd name="connsiteY0" fmla="*/ 0 h 247992"/>
                  <a:gd name="connsiteX1" fmla="*/ 63608 w 403200"/>
                  <a:gd name="connsiteY1" fmla="*/ 15235 h 247992"/>
                  <a:gd name="connsiteX2" fmla="*/ 98478 w 403200"/>
                  <a:gd name="connsiteY2" fmla="*/ 31460 h 247992"/>
                  <a:gd name="connsiteX3" fmla="*/ 245613 w 403200"/>
                  <a:gd name="connsiteY3" fmla="*/ 56924 h 247992"/>
                  <a:gd name="connsiteX4" fmla="*/ 321793 w 403200"/>
                  <a:gd name="connsiteY4" fmla="*/ 50341 h 247992"/>
                  <a:gd name="connsiteX5" fmla="*/ 331658 w 403200"/>
                  <a:gd name="connsiteY5" fmla="*/ 47716 h 247992"/>
                  <a:gd name="connsiteX6" fmla="*/ 358439 w 403200"/>
                  <a:gd name="connsiteY6" fmla="*/ 29660 h 247992"/>
                  <a:gd name="connsiteX7" fmla="*/ 364150 w 403200"/>
                  <a:gd name="connsiteY7" fmla="*/ 21190 h 247992"/>
                  <a:gd name="connsiteX8" fmla="*/ 387357 w 403200"/>
                  <a:gd name="connsiteY8" fmla="*/ 55611 h 247992"/>
                  <a:gd name="connsiteX9" fmla="*/ 403200 w 403200"/>
                  <a:gd name="connsiteY9" fmla="*/ 134083 h 247992"/>
                  <a:gd name="connsiteX10" fmla="*/ 387357 w 403200"/>
                  <a:gd name="connsiteY10" fmla="*/ 212555 h 247992"/>
                  <a:gd name="connsiteX11" fmla="*/ 368227 w 403200"/>
                  <a:gd name="connsiteY11" fmla="*/ 240929 h 247992"/>
                  <a:gd name="connsiteX12" fmla="*/ 348915 w 403200"/>
                  <a:gd name="connsiteY12" fmla="*/ 212285 h 247992"/>
                  <a:gd name="connsiteX13" fmla="*/ 206362 w 403200"/>
                  <a:gd name="connsiteY13" fmla="*/ 153238 h 247992"/>
                  <a:gd name="connsiteX14" fmla="*/ 63809 w 403200"/>
                  <a:gd name="connsiteY14" fmla="*/ 212285 h 247992"/>
                  <a:gd name="connsiteX15" fmla="*/ 39735 w 403200"/>
                  <a:gd name="connsiteY15" fmla="*/ 247992 h 247992"/>
                  <a:gd name="connsiteX16" fmla="*/ 15843 w 403200"/>
                  <a:gd name="connsiteY16" fmla="*/ 212555 h 247992"/>
                  <a:gd name="connsiteX17" fmla="*/ 0 w 403200"/>
                  <a:gd name="connsiteY17" fmla="*/ 134083 h 247992"/>
                  <a:gd name="connsiteX18" fmla="*/ 15843 w 403200"/>
                  <a:gd name="connsiteY18" fmla="*/ 55611 h 247992"/>
                  <a:gd name="connsiteX19" fmla="*/ 53337 w 403200"/>
                  <a:gd name="connsiteY19" fmla="*/ 0 h 247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03200" h="247992">
                    <a:moveTo>
                      <a:pt x="53337" y="0"/>
                    </a:moveTo>
                    <a:lnTo>
                      <a:pt x="63608" y="15235"/>
                    </a:lnTo>
                    <a:lnTo>
                      <a:pt x="98478" y="31460"/>
                    </a:lnTo>
                    <a:cubicBezTo>
                      <a:pt x="143702" y="47857"/>
                      <a:pt x="193422" y="56924"/>
                      <a:pt x="245613" y="56924"/>
                    </a:cubicBezTo>
                    <a:cubicBezTo>
                      <a:pt x="271709" y="56924"/>
                      <a:pt x="297187" y="54657"/>
                      <a:pt x="321793" y="50341"/>
                    </a:cubicBezTo>
                    <a:lnTo>
                      <a:pt x="331658" y="47716"/>
                    </a:lnTo>
                    <a:lnTo>
                      <a:pt x="358439" y="29660"/>
                    </a:lnTo>
                    <a:lnTo>
                      <a:pt x="364150" y="21190"/>
                    </a:lnTo>
                    <a:lnTo>
                      <a:pt x="387357" y="55611"/>
                    </a:lnTo>
                    <a:cubicBezTo>
                      <a:pt x="397559" y="79730"/>
                      <a:pt x="403200" y="106248"/>
                      <a:pt x="403200" y="134083"/>
                    </a:cubicBezTo>
                    <a:cubicBezTo>
                      <a:pt x="403200" y="161918"/>
                      <a:pt x="397559" y="188436"/>
                      <a:pt x="387357" y="212555"/>
                    </a:cubicBezTo>
                    <a:lnTo>
                      <a:pt x="368227" y="240929"/>
                    </a:lnTo>
                    <a:lnTo>
                      <a:pt x="348915" y="212285"/>
                    </a:lnTo>
                    <a:cubicBezTo>
                      <a:pt x="312433" y="175803"/>
                      <a:pt x="262033" y="153238"/>
                      <a:pt x="206362" y="153238"/>
                    </a:cubicBezTo>
                    <a:cubicBezTo>
                      <a:pt x="150692" y="153238"/>
                      <a:pt x="100292" y="175803"/>
                      <a:pt x="63809" y="212285"/>
                    </a:cubicBezTo>
                    <a:lnTo>
                      <a:pt x="39735" y="247992"/>
                    </a:lnTo>
                    <a:lnTo>
                      <a:pt x="15843" y="212555"/>
                    </a:lnTo>
                    <a:cubicBezTo>
                      <a:pt x="5641" y="188436"/>
                      <a:pt x="0" y="161918"/>
                      <a:pt x="0" y="134083"/>
                    </a:cubicBezTo>
                    <a:cubicBezTo>
                      <a:pt x="0" y="106248"/>
                      <a:pt x="5641" y="79730"/>
                      <a:pt x="15843" y="55611"/>
                    </a:cubicBezTo>
                    <a:lnTo>
                      <a:pt x="53337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87" name="椭圆 2886"/>
              <p:cNvSpPr/>
              <p:nvPr/>
            </p:nvSpPr>
            <p:spPr>
              <a:xfrm>
                <a:off x="5500898" y="3730594"/>
                <a:ext cx="216024" cy="28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19" name="组合 2718"/>
            <p:cNvGrpSpPr/>
            <p:nvPr/>
          </p:nvGrpSpPr>
          <p:grpSpPr>
            <a:xfrm>
              <a:off x="5270276" y="3908668"/>
              <a:ext cx="433998" cy="343854"/>
              <a:chOff x="5270276" y="3908668"/>
              <a:chExt cx="433998" cy="343854"/>
            </a:xfrm>
          </p:grpSpPr>
          <p:sp>
            <p:nvSpPr>
              <p:cNvPr id="2884" name="任意多边形 2883"/>
              <p:cNvSpPr/>
              <p:nvPr/>
            </p:nvSpPr>
            <p:spPr>
              <a:xfrm>
                <a:off x="5270276" y="3913706"/>
                <a:ext cx="403200" cy="338816"/>
              </a:xfrm>
              <a:custGeom>
                <a:avLst/>
                <a:gdLst>
                  <a:gd name="connsiteX0" fmla="*/ 201600 w 403200"/>
                  <a:gd name="connsiteY0" fmla="*/ 0 h 338816"/>
                  <a:gd name="connsiteX1" fmla="*/ 403200 w 403200"/>
                  <a:gd name="connsiteY1" fmla="*/ 201600 h 338816"/>
                  <a:gd name="connsiteX2" fmla="*/ 387357 w 403200"/>
                  <a:gd name="connsiteY2" fmla="*/ 280072 h 338816"/>
                  <a:gd name="connsiteX3" fmla="*/ 347751 w 403200"/>
                  <a:gd name="connsiteY3" fmla="*/ 338816 h 338816"/>
                  <a:gd name="connsiteX4" fmla="*/ 29068 w 403200"/>
                  <a:gd name="connsiteY4" fmla="*/ 299687 h 338816"/>
                  <a:gd name="connsiteX5" fmla="*/ 15843 w 403200"/>
                  <a:gd name="connsiteY5" fmla="*/ 280072 h 338816"/>
                  <a:gd name="connsiteX6" fmla="*/ 0 w 403200"/>
                  <a:gd name="connsiteY6" fmla="*/ 201600 h 338816"/>
                  <a:gd name="connsiteX7" fmla="*/ 201600 w 403200"/>
                  <a:gd name="connsiteY7" fmla="*/ 0 h 338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03200" h="338816">
                    <a:moveTo>
                      <a:pt x="201600" y="0"/>
                    </a:moveTo>
                    <a:cubicBezTo>
                      <a:pt x="312941" y="0"/>
                      <a:pt x="403200" y="90259"/>
                      <a:pt x="403200" y="201600"/>
                    </a:cubicBezTo>
                    <a:cubicBezTo>
                      <a:pt x="403200" y="229435"/>
                      <a:pt x="397559" y="255953"/>
                      <a:pt x="387357" y="280072"/>
                    </a:cubicBezTo>
                    <a:lnTo>
                      <a:pt x="347751" y="338816"/>
                    </a:lnTo>
                    <a:lnTo>
                      <a:pt x="29068" y="299687"/>
                    </a:lnTo>
                    <a:lnTo>
                      <a:pt x="15843" y="280072"/>
                    </a:lnTo>
                    <a:cubicBezTo>
                      <a:pt x="5641" y="255953"/>
                      <a:pt x="0" y="229435"/>
                      <a:pt x="0" y="201600"/>
                    </a:cubicBezTo>
                    <a:cubicBezTo>
                      <a:pt x="0" y="90259"/>
                      <a:pt x="90259" y="0"/>
                      <a:pt x="20160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85" name="椭圆 2884"/>
              <p:cNvSpPr/>
              <p:nvPr/>
            </p:nvSpPr>
            <p:spPr>
              <a:xfrm>
                <a:off x="5416274" y="3908668"/>
                <a:ext cx="288000" cy="324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762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20" name="组合 2719"/>
            <p:cNvGrpSpPr/>
            <p:nvPr/>
          </p:nvGrpSpPr>
          <p:grpSpPr>
            <a:xfrm>
              <a:off x="5241428" y="4207150"/>
              <a:ext cx="449715" cy="349590"/>
              <a:chOff x="5241428" y="4207150"/>
              <a:chExt cx="449715" cy="349590"/>
            </a:xfrm>
          </p:grpSpPr>
          <p:sp>
            <p:nvSpPr>
              <p:cNvPr id="2882" name="任意多边形 2881"/>
              <p:cNvSpPr/>
              <p:nvPr/>
            </p:nvSpPr>
            <p:spPr>
              <a:xfrm>
                <a:off x="5241428" y="4215150"/>
                <a:ext cx="403200" cy="341590"/>
              </a:xfrm>
              <a:custGeom>
                <a:avLst/>
                <a:gdLst>
                  <a:gd name="connsiteX0" fmla="*/ 57319 w 403200"/>
                  <a:gd name="connsiteY0" fmla="*/ 0 h 341590"/>
                  <a:gd name="connsiteX1" fmla="*/ 371925 w 403200"/>
                  <a:gd name="connsiteY1" fmla="*/ 38629 h 341590"/>
                  <a:gd name="connsiteX2" fmla="*/ 387357 w 403200"/>
                  <a:gd name="connsiteY2" fmla="*/ 61518 h 341590"/>
                  <a:gd name="connsiteX3" fmla="*/ 403200 w 403200"/>
                  <a:gd name="connsiteY3" fmla="*/ 139990 h 341590"/>
                  <a:gd name="connsiteX4" fmla="*/ 201600 w 403200"/>
                  <a:gd name="connsiteY4" fmla="*/ 341590 h 341590"/>
                  <a:gd name="connsiteX5" fmla="*/ 0 w 403200"/>
                  <a:gd name="connsiteY5" fmla="*/ 139990 h 341590"/>
                  <a:gd name="connsiteX6" fmla="*/ 15843 w 403200"/>
                  <a:gd name="connsiteY6" fmla="*/ 61518 h 341590"/>
                  <a:gd name="connsiteX7" fmla="*/ 57319 w 403200"/>
                  <a:gd name="connsiteY7" fmla="*/ 0 h 341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03200" h="341590">
                    <a:moveTo>
                      <a:pt x="57319" y="0"/>
                    </a:moveTo>
                    <a:lnTo>
                      <a:pt x="371925" y="38629"/>
                    </a:lnTo>
                    <a:lnTo>
                      <a:pt x="387357" y="61518"/>
                    </a:lnTo>
                    <a:cubicBezTo>
                      <a:pt x="397559" y="85637"/>
                      <a:pt x="403200" y="112155"/>
                      <a:pt x="403200" y="139990"/>
                    </a:cubicBezTo>
                    <a:cubicBezTo>
                      <a:pt x="403200" y="251331"/>
                      <a:pt x="312941" y="341590"/>
                      <a:pt x="201600" y="341590"/>
                    </a:cubicBezTo>
                    <a:cubicBezTo>
                      <a:pt x="90259" y="341590"/>
                      <a:pt x="0" y="251331"/>
                      <a:pt x="0" y="139990"/>
                    </a:cubicBezTo>
                    <a:cubicBezTo>
                      <a:pt x="0" y="112155"/>
                      <a:pt x="5641" y="85637"/>
                      <a:pt x="15843" y="61518"/>
                    </a:cubicBezTo>
                    <a:lnTo>
                      <a:pt x="57319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83" name="椭圆 2882"/>
              <p:cNvSpPr/>
              <p:nvPr/>
            </p:nvSpPr>
            <p:spPr>
              <a:xfrm>
                <a:off x="5403143" y="4207150"/>
                <a:ext cx="288000" cy="324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762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21" name="组合 2720"/>
            <p:cNvGrpSpPr/>
            <p:nvPr/>
          </p:nvGrpSpPr>
          <p:grpSpPr>
            <a:xfrm>
              <a:off x="5577405" y="3939122"/>
              <a:ext cx="303177" cy="334822"/>
              <a:chOff x="5577405" y="3939122"/>
              <a:chExt cx="303177" cy="334822"/>
            </a:xfrm>
          </p:grpSpPr>
          <p:sp>
            <p:nvSpPr>
              <p:cNvPr id="2880" name="任意多边形 2879"/>
              <p:cNvSpPr/>
              <p:nvPr/>
            </p:nvSpPr>
            <p:spPr>
              <a:xfrm>
                <a:off x="5577405" y="3985912"/>
                <a:ext cx="240480" cy="288032"/>
              </a:xfrm>
              <a:custGeom>
                <a:avLst/>
                <a:gdLst>
                  <a:gd name="connsiteX0" fmla="*/ 96464 w 240480"/>
                  <a:gd name="connsiteY0" fmla="*/ 0 h 288032"/>
                  <a:gd name="connsiteX1" fmla="*/ 240480 w 240480"/>
                  <a:gd name="connsiteY1" fmla="*/ 144016 h 288032"/>
                  <a:gd name="connsiteX2" fmla="*/ 96464 w 240480"/>
                  <a:gd name="connsiteY2" fmla="*/ 288032 h 288032"/>
                  <a:gd name="connsiteX3" fmla="*/ 47413 w 240480"/>
                  <a:gd name="connsiteY3" fmla="*/ 278130 h 288032"/>
                  <a:gd name="connsiteX4" fmla="*/ 39072 w 240480"/>
                  <a:gd name="connsiteY4" fmla="*/ 270723 h 288032"/>
                  <a:gd name="connsiteX5" fmla="*/ 25678 w 240480"/>
                  <a:gd name="connsiteY5" fmla="*/ 250333 h 288032"/>
                  <a:gd name="connsiteX6" fmla="*/ 4246 w 240480"/>
                  <a:gd name="connsiteY6" fmla="*/ 190802 h 288032"/>
                  <a:gd name="connsiteX7" fmla="*/ 1865 w 240480"/>
                  <a:gd name="connsiteY7" fmla="*/ 112221 h 288032"/>
                  <a:gd name="connsiteX8" fmla="*/ 25678 w 240480"/>
                  <a:gd name="connsiteY8" fmla="*/ 36020 h 288032"/>
                  <a:gd name="connsiteX9" fmla="*/ 51566 w 240480"/>
                  <a:gd name="connsiteY9" fmla="*/ 9064 h 288032"/>
                  <a:gd name="connsiteX10" fmla="*/ 96464 w 240480"/>
                  <a:gd name="connsiteY10" fmla="*/ 0 h 28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0480" h="288032">
                    <a:moveTo>
                      <a:pt x="96464" y="0"/>
                    </a:moveTo>
                    <a:cubicBezTo>
                      <a:pt x="176002" y="0"/>
                      <a:pt x="240480" y="64478"/>
                      <a:pt x="240480" y="144016"/>
                    </a:cubicBezTo>
                    <a:cubicBezTo>
                      <a:pt x="240480" y="223554"/>
                      <a:pt x="176002" y="288032"/>
                      <a:pt x="96464" y="288032"/>
                    </a:cubicBezTo>
                    <a:lnTo>
                      <a:pt x="47413" y="278130"/>
                    </a:lnTo>
                    <a:lnTo>
                      <a:pt x="39072" y="270723"/>
                    </a:lnTo>
                    <a:cubicBezTo>
                      <a:pt x="34112" y="264819"/>
                      <a:pt x="30242" y="258469"/>
                      <a:pt x="25678" y="250333"/>
                    </a:cubicBezTo>
                    <a:cubicBezTo>
                      <a:pt x="16550" y="234061"/>
                      <a:pt x="8215" y="213821"/>
                      <a:pt x="4246" y="190802"/>
                    </a:cubicBezTo>
                    <a:cubicBezTo>
                      <a:pt x="277" y="167783"/>
                      <a:pt x="-1707" y="138018"/>
                      <a:pt x="1865" y="112221"/>
                    </a:cubicBezTo>
                    <a:cubicBezTo>
                      <a:pt x="5437" y="86424"/>
                      <a:pt x="11787" y="57848"/>
                      <a:pt x="25678" y="36020"/>
                    </a:cubicBezTo>
                    <a:lnTo>
                      <a:pt x="51566" y="9064"/>
                    </a:lnTo>
                    <a:lnTo>
                      <a:pt x="96464" y="0"/>
                    </a:lnTo>
                    <a:close/>
                  </a:path>
                </a:pathLst>
              </a:cu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81" name="椭圆 2880"/>
              <p:cNvSpPr/>
              <p:nvPr/>
            </p:nvSpPr>
            <p:spPr>
              <a:xfrm>
                <a:off x="5592550" y="3939122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2722" name="任意多边形 2721"/>
            <p:cNvSpPr/>
            <p:nvPr/>
          </p:nvSpPr>
          <p:spPr>
            <a:xfrm>
              <a:off x="5214961" y="4388784"/>
              <a:ext cx="403200" cy="322806"/>
            </a:xfrm>
            <a:custGeom>
              <a:avLst/>
              <a:gdLst>
                <a:gd name="connsiteX0" fmla="*/ 201600 w 403200"/>
                <a:gd name="connsiteY0" fmla="*/ 0 h 322806"/>
                <a:gd name="connsiteX1" fmla="*/ 403200 w 403200"/>
                <a:gd name="connsiteY1" fmla="*/ 201600 h 322806"/>
                <a:gd name="connsiteX2" fmla="*/ 387357 w 403200"/>
                <a:gd name="connsiteY2" fmla="*/ 280072 h 322806"/>
                <a:gd name="connsiteX3" fmla="*/ 358546 w 403200"/>
                <a:gd name="connsiteY3" fmla="*/ 322806 h 322806"/>
                <a:gd name="connsiteX4" fmla="*/ 29124 w 403200"/>
                <a:gd name="connsiteY4" fmla="*/ 299771 h 322806"/>
                <a:gd name="connsiteX5" fmla="*/ 15843 w 403200"/>
                <a:gd name="connsiteY5" fmla="*/ 280072 h 322806"/>
                <a:gd name="connsiteX6" fmla="*/ 0 w 403200"/>
                <a:gd name="connsiteY6" fmla="*/ 201600 h 322806"/>
                <a:gd name="connsiteX7" fmla="*/ 201600 w 403200"/>
                <a:gd name="connsiteY7" fmla="*/ 0 h 322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3200" h="322806">
                  <a:moveTo>
                    <a:pt x="201600" y="0"/>
                  </a:moveTo>
                  <a:cubicBezTo>
                    <a:pt x="312941" y="0"/>
                    <a:pt x="403200" y="90259"/>
                    <a:pt x="403200" y="201600"/>
                  </a:cubicBezTo>
                  <a:cubicBezTo>
                    <a:pt x="403200" y="229435"/>
                    <a:pt x="397559" y="255953"/>
                    <a:pt x="387357" y="280072"/>
                  </a:cubicBezTo>
                  <a:lnTo>
                    <a:pt x="358546" y="322806"/>
                  </a:lnTo>
                  <a:lnTo>
                    <a:pt x="29124" y="299771"/>
                  </a:lnTo>
                  <a:lnTo>
                    <a:pt x="15843" y="280072"/>
                  </a:lnTo>
                  <a:cubicBezTo>
                    <a:pt x="5641" y="255953"/>
                    <a:pt x="0" y="229435"/>
                    <a:pt x="0" y="201600"/>
                  </a:cubicBezTo>
                  <a:cubicBezTo>
                    <a:pt x="0" y="90259"/>
                    <a:pt x="90259" y="0"/>
                    <a:pt x="201600" y="0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723" name="椭圆 2722"/>
            <p:cNvSpPr/>
            <p:nvPr/>
          </p:nvSpPr>
          <p:spPr>
            <a:xfrm>
              <a:off x="5370261" y="4377721"/>
              <a:ext cx="288000" cy="324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softEdge rad="762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724" name="任意多边形 2723"/>
            <p:cNvSpPr/>
            <p:nvPr/>
          </p:nvSpPr>
          <p:spPr>
            <a:xfrm>
              <a:off x="5198570" y="4692240"/>
              <a:ext cx="403200" cy="260807"/>
            </a:xfrm>
            <a:custGeom>
              <a:avLst/>
              <a:gdLst>
                <a:gd name="connsiteX0" fmla="*/ 46605 w 403200"/>
                <a:gd name="connsiteY0" fmla="*/ 0 h 260807"/>
                <a:gd name="connsiteX1" fmla="*/ 371933 w 403200"/>
                <a:gd name="connsiteY1" fmla="*/ 22750 h 260807"/>
                <a:gd name="connsiteX2" fmla="*/ 387357 w 403200"/>
                <a:gd name="connsiteY2" fmla="*/ 45627 h 260807"/>
                <a:gd name="connsiteX3" fmla="*/ 403200 w 403200"/>
                <a:gd name="connsiteY3" fmla="*/ 124099 h 260807"/>
                <a:gd name="connsiteX4" fmla="*/ 387357 w 403200"/>
                <a:gd name="connsiteY4" fmla="*/ 202571 h 260807"/>
                <a:gd name="connsiteX5" fmla="*/ 348094 w 403200"/>
                <a:gd name="connsiteY5" fmla="*/ 260807 h 260807"/>
                <a:gd name="connsiteX6" fmla="*/ 1760 w 403200"/>
                <a:gd name="connsiteY6" fmla="*/ 141554 h 260807"/>
                <a:gd name="connsiteX7" fmla="*/ 0 w 403200"/>
                <a:gd name="connsiteY7" fmla="*/ 124099 h 260807"/>
                <a:gd name="connsiteX8" fmla="*/ 15843 w 403200"/>
                <a:gd name="connsiteY8" fmla="*/ 45627 h 260807"/>
                <a:gd name="connsiteX9" fmla="*/ 46605 w 403200"/>
                <a:gd name="connsiteY9" fmla="*/ 0 h 26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200" h="260807">
                  <a:moveTo>
                    <a:pt x="46605" y="0"/>
                  </a:moveTo>
                  <a:lnTo>
                    <a:pt x="371933" y="22750"/>
                  </a:lnTo>
                  <a:lnTo>
                    <a:pt x="387357" y="45627"/>
                  </a:lnTo>
                  <a:cubicBezTo>
                    <a:pt x="397559" y="69746"/>
                    <a:pt x="403200" y="96264"/>
                    <a:pt x="403200" y="124099"/>
                  </a:cubicBezTo>
                  <a:cubicBezTo>
                    <a:pt x="403200" y="151934"/>
                    <a:pt x="397559" y="178452"/>
                    <a:pt x="387357" y="202571"/>
                  </a:cubicBezTo>
                  <a:lnTo>
                    <a:pt x="348094" y="260807"/>
                  </a:lnTo>
                  <a:lnTo>
                    <a:pt x="1760" y="141554"/>
                  </a:lnTo>
                  <a:lnTo>
                    <a:pt x="0" y="124099"/>
                  </a:lnTo>
                  <a:cubicBezTo>
                    <a:pt x="0" y="96264"/>
                    <a:pt x="5641" y="69746"/>
                    <a:pt x="15843" y="45627"/>
                  </a:cubicBezTo>
                  <a:lnTo>
                    <a:pt x="46605" y="0"/>
                  </a:ln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725" name="椭圆 2724"/>
            <p:cNvSpPr/>
            <p:nvPr/>
          </p:nvSpPr>
          <p:spPr>
            <a:xfrm>
              <a:off x="5397349" y="4658246"/>
              <a:ext cx="252000" cy="324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softEdge rad="762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726" name="组合 2725"/>
            <p:cNvGrpSpPr/>
            <p:nvPr/>
          </p:nvGrpSpPr>
          <p:grpSpPr>
            <a:xfrm>
              <a:off x="5140848" y="4835935"/>
              <a:ext cx="465484" cy="334380"/>
              <a:chOff x="5140848" y="4835935"/>
              <a:chExt cx="465484" cy="334380"/>
            </a:xfrm>
          </p:grpSpPr>
          <p:sp>
            <p:nvSpPr>
              <p:cNvPr id="2878" name="任意多边形 2877"/>
              <p:cNvSpPr/>
              <p:nvPr/>
            </p:nvSpPr>
            <p:spPr>
              <a:xfrm>
                <a:off x="5140848" y="4835935"/>
                <a:ext cx="403200" cy="334380"/>
              </a:xfrm>
              <a:custGeom>
                <a:avLst/>
                <a:gdLst>
                  <a:gd name="connsiteX0" fmla="*/ 62244 w 403200"/>
                  <a:gd name="connsiteY0" fmla="*/ 0 h 334380"/>
                  <a:gd name="connsiteX1" fmla="*/ 400348 w 403200"/>
                  <a:gd name="connsiteY1" fmla="*/ 116418 h 334380"/>
                  <a:gd name="connsiteX2" fmla="*/ 403200 w 403200"/>
                  <a:gd name="connsiteY2" fmla="*/ 144708 h 334380"/>
                  <a:gd name="connsiteX3" fmla="*/ 400092 w 403200"/>
                  <a:gd name="connsiteY3" fmla="*/ 175541 h 334380"/>
                  <a:gd name="connsiteX4" fmla="*/ 135739 w 403200"/>
                  <a:gd name="connsiteY4" fmla="*/ 334380 h 334380"/>
                  <a:gd name="connsiteX5" fmla="*/ 123128 w 403200"/>
                  <a:gd name="connsiteY5" fmla="*/ 330465 h 334380"/>
                  <a:gd name="connsiteX6" fmla="*/ 0 w 403200"/>
                  <a:gd name="connsiteY6" fmla="*/ 144708 h 334380"/>
                  <a:gd name="connsiteX7" fmla="*/ 59047 w 403200"/>
                  <a:gd name="connsiteY7" fmla="*/ 2155 h 334380"/>
                  <a:gd name="connsiteX8" fmla="*/ 62244 w 403200"/>
                  <a:gd name="connsiteY8" fmla="*/ 0 h 334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3200" h="334380">
                    <a:moveTo>
                      <a:pt x="62244" y="0"/>
                    </a:moveTo>
                    <a:lnTo>
                      <a:pt x="400348" y="116418"/>
                    </a:lnTo>
                    <a:lnTo>
                      <a:pt x="403200" y="144708"/>
                    </a:lnTo>
                    <a:lnTo>
                      <a:pt x="400092" y="175541"/>
                    </a:lnTo>
                    <a:lnTo>
                      <a:pt x="135739" y="334380"/>
                    </a:lnTo>
                    <a:lnTo>
                      <a:pt x="123128" y="330465"/>
                    </a:lnTo>
                    <a:cubicBezTo>
                      <a:pt x="50771" y="299861"/>
                      <a:pt x="0" y="228214"/>
                      <a:pt x="0" y="144708"/>
                    </a:cubicBezTo>
                    <a:cubicBezTo>
                      <a:pt x="0" y="89038"/>
                      <a:pt x="22565" y="38638"/>
                      <a:pt x="59047" y="2155"/>
                    </a:cubicBezTo>
                    <a:lnTo>
                      <a:pt x="62244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79" name="椭圆 2878"/>
              <p:cNvSpPr/>
              <p:nvPr/>
            </p:nvSpPr>
            <p:spPr>
              <a:xfrm>
                <a:off x="5318332" y="4860749"/>
                <a:ext cx="288000" cy="252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27" name="组合 2726"/>
            <p:cNvGrpSpPr/>
            <p:nvPr/>
          </p:nvGrpSpPr>
          <p:grpSpPr>
            <a:xfrm>
              <a:off x="5275340" y="4985501"/>
              <a:ext cx="439175" cy="373492"/>
              <a:chOff x="5275340" y="4985501"/>
              <a:chExt cx="439175" cy="373492"/>
            </a:xfrm>
          </p:grpSpPr>
          <p:sp>
            <p:nvSpPr>
              <p:cNvPr id="2876" name="任意多边形 2875"/>
              <p:cNvSpPr/>
              <p:nvPr/>
            </p:nvSpPr>
            <p:spPr>
              <a:xfrm>
                <a:off x="5275340" y="5012789"/>
                <a:ext cx="403200" cy="346204"/>
              </a:xfrm>
              <a:custGeom>
                <a:avLst/>
                <a:gdLst>
                  <a:gd name="connsiteX0" fmla="*/ 267107 w 403200"/>
                  <a:gd name="connsiteY0" fmla="*/ 0 h 346204"/>
                  <a:gd name="connsiteX1" fmla="*/ 280072 w 403200"/>
                  <a:gd name="connsiteY1" fmla="*/ 4024 h 346204"/>
                  <a:gd name="connsiteX2" fmla="*/ 403200 w 403200"/>
                  <a:gd name="connsiteY2" fmla="*/ 189781 h 346204"/>
                  <a:gd name="connsiteX3" fmla="*/ 344153 w 403200"/>
                  <a:gd name="connsiteY3" fmla="*/ 332334 h 346204"/>
                  <a:gd name="connsiteX4" fmla="*/ 323581 w 403200"/>
                  <a:gd name="connsiteY4" fmla="*/ 346204 h 346204"/>
                  <a:gd name="connsiteX5" fmla="*/ 4045 w 403200"/>
                  <a:gd name="connsiteY5" fmla="*/ 229902 h 346204"/>
                  <a:gd name="connsiteX6" fmla="*/ 0 w 403200"/>
                  <a:gd name="connsiteY6" fmla="*/ 189781 h 346204"/>
                  <a:gd name="connsiteX7" fmla="*/ 3143 w 403200"/>
                  <a:gd name="connsiteY7" fmla="*/ 158605 h 346204"/>
                  <a:gd name="connsiteX8" fmla="*/ 267107 w 403200"/>
                  <a:gd name="connsiteY8" fmla="*/ 0 h 346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3200" h="346204">
                    <a:moveTo>
                      <a:pt x="267107" y="0"/>
                    </a:moveTo>
                    <a:lnTo>
                      <a:pt x="280072" y="4024"/>
                    </a:lnTo>
                    <a:cubicBezTo>
                      <a:pt x="352430" y="34628"/>
                      <a:pt x="403200" y="106275"/>
                      <a:pt x="403200" y="189781"/>
                    </a:cubicBezTo>
                    <a:cubicBezTo>
                      <a:pt x="403200" y="245452"/>
                      <a:pt x="380635" y="295852"/>
                      <a:pt x="344153" y="332334"/>
                    </a:cubicBezTo>
                    <a:lnTo>
                      <a:pt x="323581" y="346204"/>
                    </a:lnTo>
                    <a:lnTo>
                      <a:pt x="4045" y="229902"/>
                    </a:lnTo>
                    <a:lnTo>
                      <a:pt x="0" y="189781"/>
                    </a:lnTo>
                    <a:lnTo>
                      <a:pt x="3143" y="158605"/>
                    </a:lnTo>
                    <a:lnTo>
                      <a:pt x="267107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77" name="椭圆 2876"/>
              <p:cNvSpPr/>
              <p:nvPr/>
            </p:nvSpPr>
            <p:spPr>
              <a:xfrm>
                <a:off x="5426515" y="4985501"/>
                <a:ext cx="288000" cy="324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88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28" name="组合 2727"/>
            <p:cNvGrpSpPr/>
            <p:nvPr/>
          </p:nvGrpSpPr>
          <p:grpSpPr>
            <a:xfrm>
              <a:off x="5203332" y="5245104"/>
              <a:ext cx="458207" cy="352591"/>
              <a:chOff x="5203332" y="5245104"/>
              <a:chExt cx="458207" cy="352591"/>
            </a:xfrm>
          </p:grpSpPr>
          <p:sp>
            <p:nvSpPr>
              <p:cNvPr id="2874" name="任意多边形 2873"/>
              <p:cNvSpPr/>
              <p:nvPr/>
            </p:nvSpPr>
            <p:spPr>
              <a:xfrm>
                <a:off x="5203332" y="5245104"/>
                <a:ext cx="403200" cy="352591"/>
              </a:xfrm>
              <a:custGeom>
                <a:avLst/>
                <a:gdLst>
                  <a:gd name="connsiteX0" fmla="*/ 80213 w 403200"/>
                  <a:gd name="connsiteY0" fmla="*/ 0 h 352591"/>
                  <a:gd name="connsiteX1" fmla="*/ 399060 w 403200"/>
                  <a:gd name="connsiteY1" fmla="*/ 116051 h 352591"/>
                  <a:gd name="connsiteX2" fmla="*/ 399104 w 403200"/>
                  <a:gd name="connsiteY2" fmla="*/ 116193 h 352591"/>
                  <a:gd name="connsiteX3" fmla="*/ 403200 w 403200"/>
                  <a:gd name="connsiteY3" fmla="*/ 156823 h 352591"/>
                  <a:gd name="connsiteX4" fmla="*/ 402965 w 403200"/>
                  <a:gd name="connsiteY4" fmla="*/ 159153 h 352591"/>
                  <a:gd name="connsiteX5" fmla="*/ 155376 w 403200"/>
                  <a:gd name="connsiteY5" fmla="*/ 352591 h 352591"/>
                  <a:gd name="connsiteX6" fmla="*/ 123128 w 403200"/>
                  <a:gd name="connsiteY6" fmla="*/ 342580 h 352591"/>
                  <a:gd name="connsiteX7" fmla="*/ 0 w 403200"/>
                  <a:gd name="connsiteY7" fmla="*/ 156823 h 352591"/>
                  <a:gd name="connsiteX8" fmla="*/ 59047 w 403200"/>
                  <a:gd name="connsiteY8" fmla="*/ 14270 h 352591"/>
                  <a:gd name="connsiteX9" fmla="*/ 80213 w 403200"/>
                  <a:gd name="connsiteY9" fmla="*/ 0 h 352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3200" h="352591">
                    <a:moveTo>
                      <a:pt x="80213" y="0"/>
                    </a:moveTo>
                    <a:lnTo>
                      <a:pt x="399060" y="116051"/>
                    </a:lnTo>
                    <a:lnTo>
                      <a:pt x="399104" y="116193"/>
                    </a:lnTo>
                    <a:cubicBezTo>
                      <a:pt x="401790" y="129317"/>
                      <a:pt x="403200" y="142906"/>
                      <a:pt x="403200" y="156823"/>
                    </a:cubicBezTo>
                    <a:lnTo>
                      <a:pt x="402965" y="159153"/>
                    </a:lnTo>
                    <a:lnTo>
                      <a:pt x="155376" y="352591"/>
                    </a:lnTo>
                    <a:lnTo>
                      <a:pt x="123128" y="342580"/>
                    </a:lnTo>
                    <a:cubicBezTo>
                      <a:pt x="50771" y="311976"/>
                      <a:pt x="0" y="240329"/>
                      <a:pt x="0" y="156823"/>
                    </a:cubicBezTo>
                    <a:cubicBezTo>
                      <a:pt x="0" y="101153"/>
                      <a:pt x="22565" y="50753"/>
                      <a:pt x="59047" y="14270"/>
                    </a:cubicBezTo>
                    <a:lnTo>
                      <a:pt x="80213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75" name="椭圆 2874"/>
              <p:cNvSpPr/>
              <p:nvPr/>
            </p:nvSpPr>
            <p:spPr>
              <a:xfrm>
                <a:off x="5373539" y="5275017"/>
                <a:ext cx="288000" cy="252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762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29" name="组合 2728"/>
            <p:cNvGrpSpPr/>
            <p:nvPr/>
          </p:nvGrpSpPr>
          <p:grpSpPr>
            <a:xfrm>
              <a:off x="5360494" y="5376508"/>
              <a:ext cx="423086" cy="380875"/>
              <a:chOff x="5360494" y="5376508"/>
              <a:chExt cx="423086" cy="380875"/>
            </a:xfrm>
          </p:grpSpPr>
          <p:sp>
            <p:nvSpPr>
              <p:cNvPr id="2872" name="任意多边形 2871"/>
              <p:cNvSpPr/>
              <p:nvPr/>
            </p:nvSpPr>
            <p:spPr>
              <a:xfrm>
                <a:off x="5360494" y="5405834"/>
                <a:ext cx="403200" cy="351549"/>
              </a:xfrm>
              <a:custGeom>
                <a:avLst/>
                <a:gdLst>
                  <a:gd name="connsiteX0" fmla="*/ 248848 w 403200"/>
                  <a:gd name="connsiteY0" fmla="*/ 0 h 351549"/>
                  <a:gd name="connsiteX1" fmla="*/ 280072 w 403200"/>
                  <a:gd name="connsiteY1" fmla="*/ 9693 h 351549"/>
                  <a:gd name="connsiteX2" fmla="*/ 403200 w 403200"/>
                  <a:gd name="connsiteY2" fmla="*/ 195450 h 351549"/>
                  <a:gd name="connsiteX3" fmla="*/ 344153 w 403200"/>
                  <a:gd name="connsiteY3" fmla="*/ 338003 h 351549"/>
                  <a:gd name="connsiteX4" fmla="*/ 324062 w 403200"/>
                  <a:gd name="connsiteY4" fmla="*/ 351549 h 351549"/>
                  <a:gd name="connsiteX5" fmla="*/ 3325 w 403200"/>
                  <a:gd name="connsiteY5" fmla="*/ 228429 h 351549"/>
                  <a:gd name="connsiteX6" fmla="*/ 0 w 403200"/>
                  <a:gd name="connsiteY6" fmla="*/ 195450 h 351549"/>
                  <a:gd name="connsiteX7" fmla="*/ 113 w 403200"/>
                  <a:gd name="connsiteY7" fmla="*/ 194334 h 351549"/>
                  <a:gd name="connsiteX8" fmla="*/ 248848 w 403200"/>
                  <a:gd name="connsiteY8" fmla="*/ 0 h 351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3200" h="351549">
                    <a:moveTo>
                      <a:pt x="248848" y="0"/>
                    </a:moveTo>
                    <a:lnTo>
                      <a:pt x="280072" y="9693"/>
                    </a:lnTo>
                    <a:cubicBezTo>
                      <a:pt x="352430" y="40297"/>
                      <a:pt x="403200" y="111944"/>
                      <a:pt x="403200" y="195450"/>
                    </a:cubicBezTo>
                    <a:cubicBezTo>
                      <a:pt x="403200" y="251121"/>
                      <a:pt x="380635" y="301521"/>
                      <a:pt x="344153" y="338003"/>
                    </a:cubicBezTo>
                    <a:lnTo>
                      <a:pt x="324062" y="351549"/>
                    </a:lnTo>
                    <a:lnTo>
                      <a:pt x="3325" y="228429"/>
                    </a:lnTo>
                    <a:lnTo>
                      <a:pt x="0" y="195450"/>
                    </a:lnTo>
                    <a:lnTo>
                      <a:pt x="113" y="194334"/>
                    </a:lnTo>
                    <a:lnTo>
                      <a:pt x="248848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73" name="椭圆 2872"/>
              <p:cNvSpPr/>
              <p:nvPr/>
            </p:nvSpPr>
            <p:spPr>
              <a:xfrm>
                <a:off x="5495580" y="5376508"/>
                <a:ext cx="288000" cy="324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762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sp>
          <p:nvSpPr>
            <p:cNvPr id="2730" name="任意多边形 2729"/>
            <p:cNvSpPr/>
            <p:nvPr/>
          </p:nvSpPr>
          <p:spPr>
            <a:xfrm>
              <a:off x="5317050" y="5639073"/>
              <a:ext cx="370338" cy="340808"/>
            </a:xfrm>
            <a:custGeom>
              <a:avLst/>
              <a:gdLst>
                <a:gd name="connsiteX0" fmla="*/ 52101 w 370338"/>
                <a:gd name="connsiteY0" fmla="*/ 0 h 340808"/>
                <a:gd name="connsiteX1" fmla="*/ 367770 w 370338"/>
                <a:gd name="connsiteY1" fmla="*/ 121174 h 340808"/>
                <a:gd name="connsiteX2" fmla="*/ 370338 w 370338"/>
                <a:gd name="connsiteY2" fmla="*/ 146646 h 340808"/>
                <a:gd name="connsiteX3" fmla="*/ 215116 w 370338"/>
                <a:gd name="connsiteY3" fmla="*/ 337096 h 340808"/>
                <a:gd name="connsiteX4" fmla="*/ 178298 w 370338"/>
                <a:gd name="connsiteY4" fmla="*/ 340808 h 340808"/>
                <a:gd name="connsiteX5" fmla="*/ 0 w 370338"/>
                <a:gd name="connsiteY5" fmla="*/ 66254 h 340808"/>
                <a:gd name="connsiteX6" fmla="*/ 38477 w 370338"/>
                <a:gd name="connsiteY6" fmla="*/ 9185 h 340808"/>
                <a:gd name="connsiteX7" fmla="*/ 52101 w 370338"/>
                <a:gd name="connsiteY7" fmla="*/ 0 h 340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0338" h="340808">
                  <a:moveTo>
                    <a:pt x="52101" y="0"/>
                  </a:moveTo>
                  <a:lnTo>
                    <a:pt x="367770" y="121174"/>
                  </a:lnTo>
                  <a:lnTo>
                    <a:pt x="370338" y="146646"/>
                  </a:lnTo>
                  <a:cubicBezTo>
                    <a:pt x="370338" y="240590"/>
                    <a:pt x="303701" y="318970"/>
                    <a:pt x="215116" y="337096"/>
                  </a:cubicBezTo>
                  <a:lnTo>
                    <a:pt x="178298" y="340808"/>
                  </a:lnTo>
                  <a:lnTo>
                    <a:pt x="0" y="66254"/>
                  </a:lnTo>
                  <a:lnTo>
                    <a:pt x="38477" y="9185"/>
                  </a:lnTo>
                  <a:lnTo>
                    <a:pt x="52101" y="0"/>
                  </a:ln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731" name="椭圆 2730"/>
            <p:cNvSpPr/>
            <p:nvPr/>
          </p:nvSpPr>
          <p:spPr>
            <a:xfrm>
              <a:off x="5455071" y="5690137"/>
              <a:ext cx="288000" cy="252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softEdge rad="762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732" name="任意多边形 2731"/>
            <p:cNvSpPr/>
            <p:nvPr/>
          </p:nvSpPr>
          <p:spPr>
            <a:xfrm>
              <a:off x="5099793" y="5706763"/>
              <a:ext cx="390676" cy="403200"/>
            </a:xfrm>
            <a:custGeom>
              <a:avLst/>
              <a:gdLst>
                <a:gd name="connsiteX0" fmla="*/ 201600 w 390676"/>
                <a:gd name="connsiteY0" fmla="*/ 0 h 403200"/>
                <a:gd name="connsiteX1" fmla="*/ 216727 w 390676"/>
                <a:gd name="connsiteY1" fmla="*/ 1525 h 403200"/>
                <a:gd name="connsiteX2" fmla="*/ 390676 w 390676"/>
                <a:gd name="connsiteY2" fmla="*/ 269382 h 403200"/>
                <a:gd name="connsiteX3" fmla="*/ 387357 w 390676"/>
                <a:gd name="connsiteY3" fmla="*/ 280072 h 403200"/>
                <a:gd name="connsiteX4" fmla="*/ 201600 w 390676"/>
                <a:gd name="connsiteY4" fmla="*/ 403200 h 403200"/>
                <a:gd name="connsiteX5" fmla="*/ 0 w 390676"/>
                <a:gd name="connsiteY5" fmla="*/ 201600 h 403200"/>
                <a:gd name="connsiteX6" fmla="*/ 201600 w 390676"/>
                <a:gd name="connsiteY6" fmla="*/ 0 h 403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676" h="403200">
                  <a:moveTo>
                    <a:pt x="201600" y="0"/>
                  </a:moveTo>
                  <a:lnTo>
                    <a:pt x="216727" y="1525"/>
                  </a:lnTo>
                  <a:lnTo>
                    <a:pt x="390676" y="269382"/>
                  </a:lnTo>
                  <a:lnTo>
                    <a:pt x="387357" y="280072"/>
                  </a:lnTo>
                  <a:cubicBezTo>
                    <a:pt x="356753" y="352430"/>
                    <a:pt x="285106" y="403200"/>
                    <a:pt x="201600" y="403200"/>
                  </a:cubicBezTo>
                  <a:cubicBezTo>
                    <a:pt x="90259" y="403200"/>
                    <a:pt x="0" y="312941"/>
                    <a:pt x="0" y="201600"/>
                  </a:cubicBezTo>
                  <a:cubicBezTo>
                    <a:pt x="0" y="90259"/>
                    <a:pt x="90259" y="0"/>
                    <a:pt x="201600" y="0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733" name="椭圆 2732"/>
            <p:cNvSpPr/>
            <p:nvPr/>
          </p:nvSpPr>
          <p:spPr>
            <a:xfrm>
              <a:off x="5180318" y="5746363"/>
              <a:ext cx="288000" cy="32400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softEdge rad="762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734" name="组合 2733"/>
            <p:cNvGrpSpPr/>
            <p:nvPr/>
          </p:nvGrpSpPr>
          <p:grpSpPr>
            <a:xfrm>
              <a:off x="5241428" y="3027435"/>
              <a:ext cx="354885" cy="305173"/>
              <a:chOff x="6441452" y="613071"/>
              <a:chExt cx="354885" cy="305173"/>
            </a:xfrm>
          </p:grpSpPr>
          <p:sp>
            <p:nvSpPr>
              <p:cNvPr id="2870" name="椭圆 2869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71" name="椭圆 2870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35" name="组合 2734"/>
            <p:cNvGrpSpPr/>
            <p:nvPr/>
          </p:nvGrpSpPr>
          <p:grpSpPr>
            <a:xfrm>
              <a:off x="5217618" y="3464819"/>
              <a:ext cx="354885" cy="305173"/>
              <a:chOff x="6441452" y="613071"/>
              <a:chExt cx="354885" cy="305173"/>
            </a:xfrm>
          </p:grpSpPr>
          <p:sp>
            <p:nvSpPr>
              <p:cNvPr id="2868" name="椭圆 2867"/>
              <p:cNvSpPr/>
              <p:nvPr/>
            </p:nvSpPr>
            <p:spPr>
              <a:xfrm>
                <a:off x="6441452" y="63021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69" name="椭圆 2868"/>
              <p:cNvSpPr/>
              <p:nvPr/>
            </p:nvSpPr>
            <p:spPr>
              <a:xfrm>
                <a:off x="6508305" y="61307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36" name="组合 2735"/>
            <p:cNvGrpSpPr/>
            <p:nvPr/>
          </p:nvGrpSpPr>
          <p:grpSpPr>
            <a:xfrm>
              <a:off x="5181326" y="3890747"/>
              <a:ext cx="321316" cy="335103"/>
              <a:chOff x="5181326" y="3890747"/>
              <a:chExt cx="321316" cy="335103"/>
            </a:xfrm>
          </p:grpSpPr>
          <p:sp>
            <p:nvSpPr>
              <p:cNvPr id="2866" name="任意多边形 2865"/>
              <p:cNvSpPr/>
              <p:nvPr/>
            </p:nvSpPr>
            <p:spPr>
              <a:xfrm>
                <a:off x="5181326" y="3937818"/>
                <a:ext cx="274119" cy="288032"/>
              </a:xfrm>
              <a:custGeom>
                <a:avLst/>
                <a:gdLst>
                  <a:gd name="connsiteX0" fmla="*/ 144016 w 274119"/>
                  <a:gd name="connsiteY0" fmla="*/ 0 h 288032"/>
                  <a:gd name="connsiteX1" fmla="*/ 200074 w 274119"/>
                  <a:gd name="connsiteY1" fmla="*/ 11317 h 288032"/>
                  <a:gd name="connsiteX2" fmla="*/ 232938 w 274119"/>
                  <a:gd name="connsiteY2" fmla="*/ 33475 h 288032"/>
                  <a:gd name="connsiteX3" fmla="*/ 248559 w 274119"/>
                  <a:gd name="connsiteY3" fmla="*/ 54589 h 288032"/>
                  <a:gd name="connsiteX4" fmla="*/ 271283 w 274119"/>
                  <a:gd name="connsiteY4" fmla="*/ 171860 h 288032"/>
                  <a:gd name="connsiteX5" fmla="*/ 205941 w 274119"/>
                  <a:gd name="connsiteY5" fmla="*/ 271856 h 288032"/>
                  <a:gd name="connsiteX6" fmla="*/ 196898 w 274119"/>
                  <a:gd name="connsiteY6" fmla="*/ 277356 h 288032"/>
                  <a:gd name="connsiteX7" fmla="*/ 144016 w 274119"/>
                  <a:gd name="connsiteY7" fmla="*/ 288032 h 288032"/>
                  <a:gd name="connsiteX8" fmla="*/ 0 w 274119"/>
                  <a:gd name="connsiteY8" fmla="*/ 144016 h 288032"/>
                  <a:gd name="connsiteX9" fmla="*/ 144016 w 274119"/>
                  <a:gd name="connsiteY9" fmla="*/ 0 h 28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4119" h="288032">
                    <a:moveTo>
                      <a:pt x="144016" y="0"/>
                    </a:moveTo>
                    <a:cubicBezTo>
                      <a:pt x="163901" y="0"/>
                      <a:pt x="182844" y="4030"/>
                      <a:pt x="200074" y="11317"/>
                    </a:cubicBezTo>
                    <a:lnTo>
                      <a:pt x="232938" y="33475"/>
                    </a:lnTo>
                    <a:lnTo>
                      <a:pt x="248559" y="54589"/>
                    </a:lnTo>
                    <a:cubicBezTo>
                      <a:pt x="270277" y="91053"/>
                      <a:pt x="279177" y="131620"/>
                      <a:pt x="271283" y="171860"/>
                    </a:cubicBezTo>
                    <a:cubicBezTo>
                      <a:pt x="263390" y="212101"/>
                      <a:pt x="239824" y="246300"/>
                      <a:pt x="205941" y="271856"/>
                    </a:cubicBezTo>
                    <a:lnTo>
                      <a:pt x="196898" y="277356"/>
                    </a:lnTo>
                    <a:lnTo>
                      <a:pt x="144016" y="288032"/>
                    </a:lnTo>
                    <a:cubicBezTo>
                      <a:pt x="64478" y="288032"/>
                      <a:pt x="0" y="223554"/>
                      <a:pt x="0" y="144016"/>
                    </a:cubicBezTo>
                    <a:cubicBezTo>
                      <a:pt x="0" y="64478"/>
                      <a:pt x="64478" y="0"/>
                      <a:pt x="144016" y="0"/>
                    </a:cubicBezTo>
                    <a:close/>
                  </a:path>
                </a:pathLst>
              </a:cu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67" name="椭圆 2866"/>
              <p:cNvSpPr/>
              <p:nvPr/>
            </p:nvSpPr>
            <p:spPr>
              <a:xfrm>
                <a:off x="5214610" y="3890747"/>
                <a:ext cx="288032" cy="288029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37" name="组合 2736"/>
            <p:cNvGrpSpPr/>
            <p:nvPr/>
          </p:nvGrpSpPr>
          <p:grpSpPr>
            <a:xfrm>
              <a:off x="5471738" y="4437112"/>
              <a:ext cx="288032" cy="326554"/>
              <a:chOff x="5471738" y="4437112"/>
              <a:chExt cx="288032" cy="326554"/>
            </a:xfrm>
          </p:grpSpPr>
          <p:sp>
            <p:nvSpPr>
              <p:cNvPr id="2864" name="任意多边形 2863"/>
              <p:cNvSpPr/>
              <p:nvPr/>
            </p:nvSpPr>
            <p:spPr>
              <a:xfrm rot="290452">
                <a:off x="5471875" y="4475618"/>
                <a:ext cx="244968" cy="288048"/>
              </a:xfrm>
              <a:custGeom>
                <a:avLst/>
                <a:gdLst>
                  <a:gd name="connsiteX0" fmla="*/ 88791 w 244968"/>
                  <a:gd name="connsiteY0" fmla="*/ 522 h 288048"/>
                  <a:gd name="connsiteX1" fmla="*/ 244447 w 244968"/>
                  <a:gd name="connsiteY1" fmla="*/ 131871 h 288048"/>
                  <a:gd name="connsiteX2" fmla="*/ 113098 w 244968"/>
                  <a:gd name="connsiteY2" fmla="*/ 287527 h 288048"/>
                  <a:gd name="connsiteX3" fmla="*/ 56285 w 244968"/>
                  <a:gd name="connsiteY3" fmla="*/ 280981 h 288048"/>
                  <a:gd name="connsiteX4" fmla="*/ 25837 w 244968"/>
                  <a:gd name="connsiteY4" fmla="*/ 264000 h 288048"/>
                  <a:gd name="connsiteX5" fmla="*/ 22074 w 244968"/>
                  <a:gd name="connsiteY5" fmla="*/ 258226 h 288048"/>
                  <a:gd name="connsiteX6" fmla="*/ 0 w 244968"/>
                  <a:gd name="connsiteY6" fmla="*/ 167142 h 288048"/>
                  <a:gd name="connsiteX7" fmla="*/ 64142 w 244968"/>
                  <a:gd name="connsiteY7" fmla="*/ 18296 h 288048"/>
                  <a:gd name="connsiteX8" fmla="*/ 88781 w 244968"/>
                  <a:gd name="connsiteY8" fmla="*/ 525 h 288048"/>
                  <a:gd name="connsiteX9" fmla="*/ 88791 w 244968"/>
                  <a:gd name="connsiteY9" fmla="*/ 522 h 288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4968" h="288048">
                    <a:moveTo>
                      <a:pt x="88791" y="522"/>
                    </a:moveTo>
                    <a:cubicBezTo>
                      <a:pt x="168045" y="-6190"/>
                      <a:pt x="237735" y="52617"/>
                      <a:pt x="244447" y="131871"/>
                    </a:cubicBezTo>
                    <a:cubicBezTo>
                      <a:pt x="251159" y="211126"/>
                      <a:pt x="192352" y="280815"/>
                      <a:pt x="113098" y="287527"/>
                    </a:cubicBezTo>
                    <a:cubicBezTo>
                      <a:pt x="93284" y="289205"/>
                      <a:pt x="74068" y="286788"/>
                      <a:pt x="56285" y="280981"/>
                    </a:cubicBezTo>
                    <a:lnTo>
                      <a:pt x="25837" y="264000"/>
                    </a:lnTo>
                    <a:lnTo>
                      <a:pt x="22074" y="258226"/>
                    </a:lnTo>
                    <a:cubicBezTo>
                      <a:pt x="7860" y="230230"/>
                      <a:pt x="0" y="199451"/>
                      <a:pt x="0" y="167142"/>
                    </a:cubicBezTo>
                    <a:cubicBezTo>
                      <a:pt x="0" y="110601"/>
                      <a:pt x="24072" y="58745"/>
                      <a:pt x="64142" y="18296"/>
                    </a:cubicBezTo>
                    <a:lnTo>
                      <a:pt x="88781" y="525"/>
                    </a:lnTo>
                    <a:lnTo>
                      <a:pt x="88791" y="522"/>
                    </a:lnTo>
                    <a:close/>
                  </a:path>
                </a:pathLst>
              </a:cu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65" name="椭圆 2864"/>
              <p:cNvSpPr/>
              <p:nvPr/>
            </p:nvSpPr>
            <p:spPr>
              <a:xfrm>
                <a:off x="5471738" y="4437112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38" name="组合 2737"/>
            <p:cNvGrpSpPr/>
            <p:nvPr/>
          </p:nvGrpSpPr>
          <p:grpSpPr>
            <a:xfrm>
              <a:off x="5073778" y="4355580"/>
              <a:ext cx="309285" cy="334167"/>
              <a:chOff x="5073778" y="4355580"/>
              <a:chExt cx="309285" cy="334167"/>
            </a:xfrm>
          </p:grpSpPr>
          <p:sp>
            <p:nvSpPr>
              <p:cNvPr id="2862" name="任意多边形 2861"/>
              <p:cNvSpPr/>
              <p:nvPr/>
            </p:nvSpPr>
            <p:spPr>
              <a:xfrm rot="668403">
                <a:off x="5073778" y="4401660"/>
                <a:ext cx="266450" cy="288087"/>
              </a:xfrm>
              <a:custGeom>
                <a:avLst/>
                <a:gdLst>
                  <a:gd name="connsiteX0" fmla="*/ 116219 w 266450"/>
                  <a:gd name="connsiteY0" fmla="*/ 2742 h 288087"/>
                  <a:gd name="connsiteX1" fmla="*/ 173407 w 266450"/>
                  <a:gd name="connsiteY1" fmla="*/ 3015 h 288087"/>
                  <a:gd name="connsiteX2" fmla="*/ 204342 w 266450"/>
                  <a:gd name="connsiteY2" fmla="*/ 16050 h 288087"/>
                  <a:gd name="connsiteX3" fmla="*/ 218477 w 266450"/>
                  <a:gd name="connsiteY3" fmla="*/ 29224 h 288087"/>
                  <a:gd name="connsiteX4" fmla="*/ 266450 w 266450"/>
                  <a:gd name="connsiteY4" fmla="*/ 149992 h 288087"/>
                  <a:gd name="connsiteX5" fmla="*/ 244376 w 266450"/>
                  <a:gd name="connsiteY5" fmla="*/ 234069 h 288087"/>
                  <a:gd name="connsiteX6" fmla="*/ 223241 w 266450"/>
                  <a:gd name="connsiteY6" fmla="*/ 264012 h 288087"/>
                  <a:gd name="connsiteX7" fmla="*/ 171869 w 266450"/>
                  <a:gd name="connsiteY7" fmla="*/ 285347 h 288087"/>
                  <a:gd name="connsiteX8" fmla="*/ 2742 w 266450"/>
                  <a:gd name="connsiteY8" fmla="*/ 171870 h 288087"/>
                  <a:gd name="connsiteX9" fmla="*/ 116219 w 266450"/>
                  <a:gd name="connsiteY9" fmla="*/ 2742 h 288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6450" h="288087">
                    <a:moveTo>
                      <a:pt x="116219" y="2742"/>
                    </a:moveTo>
                    <a:cubicBezTo>
                      <a:pt x="135729" y="-1100"/>
                      <a:pt x="155094" y="-806"/>
                      <a:pt x="173407" y="3015"/>
                    </a:cubicBezTo>
                    <a:lnTo>
                      <a:pt x="204342" y="16050"/>
                    </a:lnTo>
                    <a:lnTo>
                      <a:pt x="218477" y="29224"/>
                    </a:lnTo>
                    <a:cubicBezTo>
                      <a:pt x="248765" y="63698"/>
                      <a:pt x="266449" y="105257"/>
                      <a:pt x="266450" y="149992"/>
                    </a:cubicBezTo>
                    <a:cubicBezTo>
                      <a:pt x="266450" y="179815"/>
                      <a:pt x="258590" y="208227"/>
                      <a:pt x="244376" y="234069"/>
                    </a:cubicBezTo>
                    <a:lnTo>
                      <a:pt x="223241" y="264012"/>
                    </a:lnTo>
                    <a:lnTo>
                      <a:pt x="171869" y="285347"/>
                    </a:lnTo>
                    <a:cubicBezTo>
                      <a:pt x="93830" y="300714"/>
                      <a:pt x="18109" y="249909"/>
                      <a:pt x="2742" y="171870"/>
                    </a:cubicBezTo>
                    <a:cubicBezTo>
                      <a:pt x="-12626" y="93830"/>
                      <a:pt x="38180" y="18110"/>
                      <a:pt x="116219" y="2742"/>
                    </a:cubicBezTo>
                    <a:close/>
                  </a:path>
                </a:pathLst>
              </a:cu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63" name="椭圆 2862"/>
              <p:cNvSpPr/>
              <p:nvPr/>
            </p:nvSpPr>
            <p:spPr>
              <a:xfrm>
                <a:off x="5095031" y="4355580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39" name="组合 2738"/>
            <p:cNvGrpSpPr/>
            <p:nvPr/>
          </p:nvGrpSpPr>
          <p:grpSpPr>
            <a:xfrm>
              <a:off x="5102174" y="4778104"/>
              <a:ext cx="338611" cy="338033"/>
              <a:chOff x="5102174" y="4778104"/>
              <a:chExt cx="338611" cy="338033"/>
            </a:xfrm>
          </p:grpSpPr>
          <p:sp>
            <p:nvSpPr>
              <p:cNvPr id="2860" name="椭圆 2859"/>
              <p:cNvSpPr/>
              <p:nvPr/>
            </p:nvSpPr>
            <p:spPr>
              <a:xfrm>
                <a:off x="5102174" y="4828105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61" name="椭圆 2860"/>
              <p:cNvSpPr/>
              <p:nvPr/>
            </p:nvSpPr>
            <p:spPr>
              <a:xfrm>
                <a:off x="5152753" y="4778104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40" name="组合 2739"/>
            <p:cNvGrpSpPr/>
            <p:nvPr/>
          </p:nvGrpSpPr>
          <p:grpSpPr>
            <a:xfrm>
              <a:off x="5577658" y="4982223"/>
              <a:ext cx="288032" cy="342795"/>
              <a:chOff x="5577658" y="4982223"/>
              <a:chExt cx="288032" cy="342795"/>
            </a:xfrm>
          </p:grpSpPr>
          <p:sp>
            <p:nvSpPr>
              <p:cNvPr id="2858" name="任意多边形 2857"/>
              <p:cNvSpPr/>
              <p:nvPr/>
            </p:nvSpPr>
            <p:spPr>
              <a:xfrm>
                <a:off x="5590860" y="5036986"/>
                <a:ext cx="221870" cy="288032"/>
              </a:xfrm>
              <a:custGeom>
                <a:avLst/>
                <a:gdLst>
                  <a:gd name="connsiteX0" fmla="*/ 77854 w 221870"/>
                  <a:gd name="connsiteY0" fmla="*/ 0 h 288032"/>
                  <a:gd name="connsiteX1" fmla="*/ 221870 w 221870"/>
                  <a:gd name="connsiteY1" fmla="*/ 144016 h 288032"/>
                  <a:gd name="connsiteX2" fmla="*/ 77854 w 221870"/>
                  <a:gd name="connsiteY2" fmla="*/ 288032 h 288032"/>
                  <a:gd name="connsiteX3" fmla="*/ 39932 w 221870"/>
                  <a:gd name="connsiteY3" fmla="*/ 280377 h 288032"/>
                  <a:gd name="connsiteX4" fmla="*/ 28892 w 221870"/>
                  <a:gd name="connsiteY4" fmla="*/ 266058 h 288032"/>
                  <a:gd name="connsiteX5" fmla="*/ 9842 w 221870"/>
                  <a:gd name="connsiteY5" fmla="*/ 206527 h 288032"/>
                  <a:gd name="connsiteX6" fmla="*/ 317 w 221870"/>
                  <a:gd name="connsiteY6" fmla="*/ 127945 h 288032"/>
                  <a:gd name="connsiteX7" fmla="*/ 5080 w 221870"/>
                  <a:gd name="connsiteY7" fmla="*/ 51745 h 288032"/>
                  <a:gd name="connsiteX8" fmla="*/ 14158 w 221870"/>
                  <a:gd name="connsiteY8" fmla="*/ 27337 h 288032"/>
                  <a:gd name="connsiteX9" fmla="*/ 26697 w 221870"/>
                  <a:gd name="connsiteY9" fmla="*/ 10328 h 288032"/>
                  <a:gd name="connsiteX10" fmla="*/ 77854 w 221870"/>
                  <a:gd name="connsiteY10" fmla="*/ 0 h 28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1870" h="288032">
                    <a:moveTo>
                      <a:pt x="77854" y="0"/>
                    </a:moveTo>
                    <a:cubicBezTo>
                      <a:pt x="157392" y="0"/>
                      <a:pt x="221870" y="64478"/>
                      <a:pt x="221870" y="144016"/>
                    </a:cubicBezTo>
                    <a:cubicBezTo>
                      <a:pt x="221870" y="223554"/>
                      <a:pt x="157392" y="288032"/>
                      <a:pt x="77854" y="288032"/>
                    </a:cubicBezTo>
                    <a:lnTo>
                      <a:pt x="39932" y="280377"/>
                    </a:lnTo>
                    <a:lnTo>
                      <a:pt x="28892" y="266058"/>
                    </a:lnTo>
                    <a:cubicBezTo>
                      <a:pt x="18970" y="250580"/>
                      <a:pt x="14604" y="229546"/>
                      <a:pt x="9842" y="206527"/>
                    </a:cubicBezTo>
                    <a:cubicBezTo>
                      <a:pt x="5079" y="183508"/>
                      <a:pt x="1111" y="153742"/>
                      <a:pt x="317" y="127945"/>
                    </a:cubicBezTo>
                    <a:cubicBezTo>
                      <a:pt x="-477" y="102148"/>
                      <a:pt x="-79" y="72382"/>
                      <a:pt x="5080" y="51745"/>
                    </a:cubicBezTo>
                    <a:cubicBezTo>
                      <a:pt x="7660" y="41427"/>
                      <a:pt x="10239" y="34283"/>
                      <a:pt x="14158" y="27337"/>
                    </a:cubicBezTo>
                    <a:lnTo>
                      <a:pt x="26697" y="10328"/>
                    </a:lnTo>
                    <a:lnTo>
                      <a:pt x="77854" y="0"/>
                    </a:lnTo>
                    <a:close/>
                  </a:path>
                </a:pathLst>
              </a:cu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59" name="椭圆 2858"/>
              <p:cNvSpPr/>
              <p:nvPr/>
            </p:nvSpPr>
            <p:spPr>
              <a:xfrm>
                <a:off x="5577658" y="4982223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41" name="组合 2740"/>
            <p:cNvGrpSpPr/>
            <p:nvPr/>
          </p:nvGrpSpPr>
          <p:grpSpPr>
            <a:xfrm>
              <a:off x="5631977" y="5313113"/>
              <a:ext cx="288476" cy="364802"/>
              <a:chOff x="5631977" y="5313113"/>
              <a:chExt cx="288476" cy="364802"/>
            </a:xfrm>
          </p:grpSpPr>
          <p:sp>
            <p:nvSpPr>
              <p:cNvPr id="2856" name="任意多边形 2855"/>
              <p:cNvSpPr/>
              <p:nvPr/>
            </p:nvSpPr>
            <p:spPr>
              <a:xfrm>
                <a:off x="5631977" y="5389883"/>
                <a:ext cx="269429" cy="288032"/>
              </a:xfrm>
              <a:custGeom>
                <a:avLst/>
                <a:gdLst>
                  <a:gd name="connsiteX0" fmla="*/ 125413 w 269429"/>
                  <a:gd name="connsiteY0" fmla="*/ 0 h 288032"/>
                  <a:gd name="connsiteX1" fmla="*/ 269429 w 269429"/>
                  <a:gd name="connsiteY1" fmla="*/ 144016 h 288032"/>
                  <a:gd name="connsiteX2" fmla="*/ 125413 w 269429"/>
                  <a:gd name="connsiteY2" fmla="*/ 288032 h 288032"/>
                  <a:gd name="connsiteX3" fmla="*/ 84854 w 269429"/>
                  <a:gd name="connsiteY3" fmla="*/ 279844 h 288032"/>
                  <a:gd name="connsiteX4" fmla="*/ 68737 w 269429"/>
                  <a:gd name="connsiteY4" fmla="*/ 263206 h 288032"/>
                  <a:gd name="connsiteX5" fmla="*/ 42543 w 269429"/>
                  <a:gd name="connsiteY5" fmla="*/ 213199 h 288032"/>
                  <a:gd name="connsiteX6" fmla="*/ 13968 w 269429"/>
                  <a:gd name="connsiteY6" fmla="*/ 148906 h 288032"/>
                  <a:gd name="connsiteX7" fmla="*/ 2508 w 269429"/>
                  <a:gd name="connsiteY7" fmla="*/ 111997 h 288032"/>
                  <a:gd name="connsiteX8" fmla="*/ 0 w 269429"/>
                  <a:gd name="connsiteY8" fmla="*/ 77152 h 288032"/>
                  <a:gd name="connsiteX9" fmla="*/ 23578 w 269429"/>
                  <a:gd name="connsiteY9" fmla="*/ 42181 h 288032"/>
                  <a:gd name="connsiteX10" fmla="*/ 125413 w 269429"/>
                  <a:gd name="connsiteY10" fmla="*/ 0 h 28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9429" h="288032">
                    <a:moveTo>
                      <a:pt x="125413" y="0"/>
                    </a:moveTo>
                    <a:cubicBezTo>
                      <a:pt x="204951" y="0"/>
                      <a:pt x="269429" y="64478"/>
                      <a:pt x="269429" y="144016"/>
                    </a:cubicBezTo>
                    <a:cubicBezTo>
                      <a:pt x="269429" y="223554"/>
                      <a:pt x="204951" y="288032"/>
                      <a:pt x="125413" y="288032"/>
                    </a:cubicBezTo>
                    <a:lnTo>
                      <a:pt x="84854" y="279844"/>
                    </a:lnTo>
                    <a:lnTo>
                      <a:pt x="68737" y="263206"/>
                    </a:lnTo>
                    <a:cubicBezTo>
                      <a:pt x="56831" y="249315"/>
                      <a:pt x="51671" y="232249"/>
                      <a:pt x="42543" y="213199"/>
                    </a:cubicBezTo>
                    <a:cubicBezTo>
                      <a:pt x="33415" y="194149"/>
                      <a:pt x="21112" y="172322"/>
                      <a:pt x="13968" y="148906"/>
                    </a:cubicBezTo>
                    <a:cubicBezTo>
                      <a:pt x="10396" y="137198"/>
                      <a:pt x="5733" y="124796"/>
                      <a:pt x="2508" y="111997"/>
                    </a:cubicBezTo>
                    <a:lnTo>
                      <a:pt x="0" y="77152"/>
                    </a:lnTo>
                    <a:lnTo>
                      <a:pt x="23578" y="42181"/>
                    </a:lnTo>
                    <a:cubicBezTo>
                      <a:pt x="49640" y="16120"/>
                      <a:pt x="85644" y="0"/>
                      <a:pt x="125413" y="0"/>
                    </a:cubicBezTo>
                    <a:close/>
                  </a:path>
                </a:pathLst>
              </a:cu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57" name="椭圆 2856"/>
              <p:cNvSpPr/>
              <p:nvPr/>
            </p:nvSpPr>
            <p:spPr>
              <a:xfrm>
                <a:off x="5632421" y="5313113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42" name="组合 2741"/>
            <p:cNvGrpSpPr/>
            <p:nvPr/>
          </p:nvGrpSpPr>
          <p:grpSpPr>
            <a:xfrm>
              <a:off x="5136086" y="5263112"/>
              <a:ext cx="321366" cy="342795"/>
              <a:chOff x="5136086" y="5263112"/>
              <a:chExt cx="321366" cy="342795"/>
            </a:xfrm>
          </p:grpSpPr>
          <p:sp>
            <p:nvSpPr>
              <p:cNvPr id="2854" name="椭圆 2853"/>
              <p:cNvSpPr/>
              <p:nvPr/>
            </p:nvSpPr>
            <p:spPr>
              <a:xfrm>
                <a:off x="5136086" y="5317875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55" name="椭圆 2854"/>
              <p:cNvSpPr/>
              <p:nvPr/>
            </p:nvSpPr>
            <p:spPr>
              <a:xfrm>
                <a:off x="5169420" y="5263112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43" name="组合 2742"/>
            <p:cNvGrpSpPr/>
            <p:nvPr/>
          </p:nvGrpSpPr>
          <p:grpSpPr>
            <a:xfrm>
              <a:off x="5340205" y="5649343"/>
              <a:ext cx="318985" cy="338611"/>
              <a:chOff x="5340205" y="5649343"/>
              <a:chExt cx="318985" cy="338611"/>
            </a:xfrm>
          </p:grpSpPr>
          <p:sp>
            <p:nvSpPr>
              <p:cNvPr id="2852" name="椭圆 2851"/>
              <p:cNvSpPr/>
              <p:nvPr/>
            </p:nvSpPr>
            <p:spPr>
              <a:xfrm>
                <a:off x="5340205" y="5699922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53" name="椭圆 2852"/>
              <p:cNvSpPr/>
              <p:nvPr/>
            </p:nvSpPr>
            <p:spPr>
              <a:xfrm>
                <a:off x="5371158" y="5649343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44" name="组合 2743"/>
            <p:cNvGrpSpPr/>
            <p:nvPr/>
          </p:nvGrpSpPr>
          <p:grpSpPr>
            <a:xfrm>
              <a:off x="4972444" y="5757066"/>
              <a:ext cx="310039" cy="348135"/>
              <a:chOff x="4972444" y="5757066"/>
              <a:chExt cx="310039" cy="348135"/>
            </a:xfrm>
          </p:grpSpPr>
          <p:sp>
            <p:nvSpPr>
              <p:cNvPr id="2850" name="任意多边形 2849"/>
              <p:cNvSpPr/>
              <p:nvPr/>
            </p:nvSpPr>
            <p:spPr>
              <a:xfrm>
                <a:off x="4972444" y="5817169"/>
                <a:ext cx="275056" cy="288032"/>
              </a:xfrm>
              <a:custGeom>
                <a:avLst/>
                <a:gdLst>
                  <a:gd name="connsiteX0" fmla="*/ 144016 w 275056"/>
                  <a:gd name="connsiteY0" fmla="*/ 0 h 288032"/>
                  <a:gd name="connsiteX1" fmla="*/ 175815 w 275056"/>
                  <a:gd name="connsiteY1" fmla="*/ 6420 h 288032"/>
                  <a:gd name="connsiteX2" fmla="*/ 199271 w 275056"/>
                  <a:gd name="connsiteY2" fmla="*/ 19829 h 288032"/>
                  <a:gd name="connsiteX3" fmla="*/ 273177 w 275056"/>
                  <a:gd name="connsiteY3" fmla="*/ 130230 h 288032"/>
                  <a:gd name="connsiteX4" fmla="*/ 261458 w 275056"/>
                  <a:gd name="connsiteY4" fmla="*/ 217303 h 288032"/>
                  <a:gd name="connsiteX5" fmla="*/ 244453 w 275056"/>
                  <a:gd name="connsiteY5" fmla="*/ 246794 h 288032"/>
                  <a:gd name="connsiteX6" fmla="*/ 200074 w 275056"/>
                  <a:gd name="connsiteY6" fmla="*/ 276715 h 288032"/>
                  <a:gd name="connsiteX7" fmla="*/ 144016 w 275056"/>
                  <a:gd name="connsiteY7" fmla="*/ 288032 h 288032"/>
                  <a:gd name="connsiteX8" fmla="*/ 0 w 275056"/>
                  <a:gd name="connsiteY8" fmla="*/ 144016 h 288032"/>
                  <a:gd name="connsiteX9" fmla="*/ 144016 w 275056"/>
                  <a:gd name="connsiteY9" fmla="*/ 0 h 28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5056" h="288032">
                    <a:moveTo>
                      <a:pt x="144016" y="0"/>
                    </a:moveTo>
                    <a:lnTo>
                      <a:pt x="175815" y="6420"/>
                    </a:lnTo>
                    <a:lnTo>
                      <a:pt x="199271" y="19829"/>
                    </a:lnTo>
                    <a:cubicBezTo>
                      <a:pt x="239264" y="48289"/>
                      <a:pt x="266037" y="86063"/>
                      <a:pt x="273177" y="130230"/>
                    </a:cubicBezTo>
                    <a:cubicBezTo>
                      <a:pt x="277937" y="159675"/>
                      <a:pt x="273521" y="189172"/>
                      <a:pt x="261458" y="217303"/>
                    </a:cubicBezTo>
                    <a:lnTo>
                      <a:pt x="244453" y="246794"/>
                    </a:lnTo>
                    <a:lnTo>
                      <a:pt x="200074" y="276715"/>
                    </a:lnTo>
                    <a:cubicBezTo>
                      <a:pt x="182844" y="284002"/>
                      <a:pt x="163901" y="288032"/>
                      <a:pt x="144016" y="288032"/>
                    </a:cubicBezTo>
                    <a:cubicBezTo>
                      <a:pt x="64478" y="288032"/>
                      <a:pt x="0" y="223554"/>
                      <a:pt x="0" y="144016"/>
                    </a:cubicBezTo>
                    <a:cubicBezTo>
                      <a:pt x="0" y="64478"/>
                      <a:pt x="64478" y="0"/>
                      <a:pt x="144016" y="0"/>
                    </a:cubicBezTo>
                    <a:close/>
                  </a:path>
                </a:pathLst>
              </a:cu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51" name="椭圆 2850"/>
              <p:cNvSpPr/>
              <p:nvPr/>
            </p:nvSpPr>
            <p:spPr>
              <a:xfrm>
                <a:off x="4994451" y="5757066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45" name="组合 2744"/>
            <p:cNvGrpSpPr/>
            <p:nvPr/>
          </p:nvGrpSpPr>
          <p:grpSpPr>
            <a:xfrm>
              <a:off x="6132293" y="2579515"/>
              <a:ext cx="453477" cy="322527"/>
              <a:chOff x="6132293" y="2579515"/>
              <a:chExt cx="453477" cy="322527"/>
            </a:xfrm>
          </p:grpSpPr>
          <p:sp>
            <p:nvSpPr>
              <p:cNvPr id="2848" name="任意多边形 2847"/>
              <p:cNvSpPr/>
              <p:nvPr/>
            </p:nvSpPr>
            <p:spPr>
              <a:xfrm>
                <a:off x="6132293" y="2614376"/>
                <a:ext cx="403200" cy="287666"/>
              </a:xfrm>
              <a:custGeom>
                <a:avLst/>
                <a:gdLst>
                  <a:gd name="connsiteX0" fmla="*/ 304225 w 403200"/>
                  <a:gd name="connsiteY0" fmla="*/ 236 h 287666"/>
                  <a:gd name="connsiteX1" fmla="*/ 370900 w 403200"/>
                  <a:gd name="connsiteY1" fmla="*/ 12143 h 287666"/>
                  <a:gd name="connsiteX2" fmla="*/ 386111 w 403200"/>
                  <a:gd name="connsiteY2" fmla="*/ 21219 h 287666"/>
                  <a:gd name="connsiteX3" fmla="*/ 387357 w 403200"/>
                  <a:gd name="connsiteY3" fmla="*/ 23067 h 287666"/>
                  <a:gd name="connsiteX4" fmla="*/ 403200 w 403200"/>
                  <a:gd name="connsiteY4" fmla="*/ 101539 h 287666"/>
                  <a:gd name="connsiteX5" fmla="*/ 280072 w 403200"/>
                  <a:gd name="connsiteY5" fmla="*/ 287296 h 287666"/>
                  <a:gd name="connsiteX6" fmla="*/ 278882 w 403200"/>
                  <a:gd name="connsiteY6" fmla="*/ 287666 h 287666"/>
                  <a:gd name="connsiteX7" fmla="*/ 2689 w 403200"/>
                  <a:gd name="connsiteY7" fmla="*/ 128205 h 287666"/>
                  <a:gd name="connsiteX8" fmla="*/ 0 w 403200"/>
                  <a:gd name="connsiteY8" fmla="*/ 101539 h 287666"/>
                  <a:gd name="connsiteX9" fmla="*/ 4096 w 403200"/>
                  <a:gd name="connsiteY9" fmla="*/ 60909 h 287666"/>
                  <a:gd name="connsiteX10" fmla="*/ 14121 w 403200"/>
                  <a:gd name="connsiteY10" fmla="*/ 43958 h 287666"/>
                  <a:gd name="connsiteX11" fmla="*/ 30381 w 403200"/>
                  <a:gd name="connsiteY11" fmla="*/ 26578 h 287666"/>
                  <a:gd name="connsiteX12" fmla="*/ 63719 w 403200"/>
                  <a:gd name="connsiteY12" fmla="*/ 16904 h 287666"/>
                  <a:gd name="connsiteX13" fmla="*/ 185162 w 403200"/>
                  <a:gd name="connsiteY13" fmla="*/ 4998 h 287666"/>
                  <a:gd name="connsiteX14" fmla="*/ 304225 w 403200"/>
                  <a:gd name="connsiteY14" fmla="*/ 236 h 287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03200" h="287666">
                    <a:moveTo>
                      <a:pt x="304225" y="236"/>
                    </a:moveTo>
                    <a:cubicBezTo>
                      <a:pt x="335181" y="1427"/>
                      <a:pt x="351850" y="2221"/>
                      <a:pt x="370900" y="12143"/>
                    </a:cubicBezTo>
                    <a:lnTo>
                      <a:pt x="386111" y="21219"/>
                    </a:lnTo>
                    <a:lnTo>
                      <a:pt x="387357" y="23067"/>
                    </a:lnTo>
                    <a:cubicBezTo>
                      <a:pt x="397559" y="47186"/>
                      <a:pt x="403200" y="73704"/>
                      <a:pt x="403200" y="101539"/>
                    </a:cubicBezTo>
                    <a:cubicBezTo>
                      <a:pt x="403200" y="185045"/>
                      <a:pt x="352430" y="256692"/>
                      <a:pt x="280072" y="287296"/>
                    </a:cubicBezTo>
                    <a:lnTo>
                      <a:pt x="278882" y="287666"/>
                    </a:lnTo>
                    <a:lnTo>
                      <a:pt x="2689" y="128205"/>
                    </a:lnTo>
                    <a:lnTo>
                      <a:pt x="0" y="101539"/>
                    </a:lnTo>
                    <a:cubicBezTo>
                      <a:pt x="0" y="87622"/>
                      <a:pt x="1411" y="74033"/>
                      <a:pt x="4096" y="60909"/>
                    </a:cubicBezTo>
                    <a:lnTo>
                      <a:pt x="14121" y="43958"/>
                    </a:lnTo>
                    <a:lnTo>
                      <a:pt x="30381" y="26578"/>
                    </a:lnTo>
                    <a:cubicBezTo>
                      <a:pt x="40501" y="20972"/>
                      <a:pt x="47844" y="21270"/>
                      <a:pt x="63719" y="16904"/>
                    </a:cubicBezTo>
                    <a:cubicBezTo>
                      <a:pt x="95469" y="8173"/>
                      <a:pt x="185162" y="4998"/>
                      <a:pt x="185162" y="4998"/>
                    </a:cubicBezTo>
                    <a:cubicBezTo>
                      <a:pt x="226437" y="2617"/>
                      <a:pt x="273269" y="-955"/>
                      <a:pt x="304225" y="236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49" name="椭圆 2848"/>
              <p:cNvSpPr/>
              <p:nvPr/>
            </p:nvSpPr>
            <p:spPr>
              <a:xfrm>
                <a:off x="6333770" y="2579515"/>
                <a:ext cx="252000" cy="306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46" name="组合 2745"/>
            <p:cNvGrpSpPr/>
            <p:nvPr/>
          </p:nvGrpSpPr>
          <p:grpSpPr>
            <a:xfrm>
              <a:off x="6002261" y="2745624"/>
              <a:ext cx="439176" cy="381220"/>
              <a:chOff x="6002261" y="2745624"/>
              <a:chExt cx="439176" cy="381220"/>
            </a:xfrm>
          </p:grpSpPr>
          <p:sp>
            <p:nvSpPr>
              <p:cNvPr id="2846" name="任意多边形 2845"/>
              <p:cNvSpPr/>
              <p:nvPr/>
            </p:nvSpPr>
            <p:spPr>
              <a:xfrm>
                <a:off x="6002261" y="2745624"/>
                <a:ext cx="403200" cy="381220"/>
              </a:xfrm>
              <a:custGeom>
                <a:avLst/>
                <a:gdLst>
                  <a:gd name="connsiteX0" fmla="*/ 133517 w 403200"/>
                  <a:gd name="connsiteY0" fmla="*/ 0 h 381220"/>
                  <a:gd name="connsiteX1" fmla="*/ 399638 w 403200"/>
                  <a:gd name="connsiteY1" fmla="*/ 153645 h 381220"/>
                  <a:gd name="connsiteX2" fmla="*/ 403200 w 403200"/>
                  <a:gd name="connsiteY2" fmla="*/ 188982 h 381220"/>
                  <a:gd name="connsiteX3" fmla="*/ 401317 w 403200"/>
                  <a:gd name="connsiteY3" fmla="*/ 207663 h 381220"/>
                  <a:gd name="connsiteX4" fmla="*/ 144007 w 403200"/>
                  <a:gd name="connsiteY4" fmla="*/ 381220 h 381220"/>
                  <a:gd name="connsiteX5" fmla="*/ 123128 w 403200"/>
                  <a:gd name="connsiteY5" fmla="*/ 374739 h 381220"/>
                  <a:gd name="connsiteX6" fmla="*/ 0 w 403200"/>
                  <a:gd name="connsiteY6" fmla="*/ 188982 h 381220"/>
                  <a:gd name="connsiteX7" fmla="*/ 123128 w 403200"/>
                  <a:gd name="connsiteY7" fmla="*/ 3225 h 381220"/>
                  <a:gd name="connsiteX8" fmla="*/ 133517 w 403200"/>
                  <a:gd name="connsiteY8" fmla="*/ 0 h 381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3200" h="381220">
                    <a:moveTo>
                      <a:pt x="133517" y="0"/>
                    </a:moveTo>
                    <a:lnTo>
                      <a:pt x="399638" y="153645"/>
                    </a:lnTo>
                    <a:lnTo>
                      <a:pt x="403200" y="188982"/>
                    </a:lnTo>
                    <a:lnTo>
                      <a:pt x="401317" y="207663"/>
                    </a:lnTo>
                    <a:lnTo>
                      <a:pt x="144007" y="381220"/>
                    </a:lnTo>
                    <a:lnTo>
                      <a:pt x="123128" y="374739"/>
                    </a:lnTo>
                    <a:cubicBezTo>
                      <a:pt x="50771" y="344135"/>
                      <a:pt x="0" y="272488"/>
                      <a:pt x="0" y="188982"/>
                    </a:cubicBezTo>
                    <a:cubicBezTo>
                      <a:pt x="0" y="105476"/>
                      <a:pt x="50771" y="33829"/>
                      <a:pt x="123128" y="3225"/>
                    </a:cubicBezTo>
                    <a:lnTo>
                      <a:pt x="133517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47" name="椭圆 2846"/>
              <p:cNvSpPr/>
              <p:nvPr/>
            </p:nvSpPr>
            <p:spPr>
              <a:xfrm>
                <a:off x="6189437" y="2774865"/>
                <a:ext cx="252000" cy="306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762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47" name="组合 2746"/>
            <p:cNvGrpSpPr/>
            <p:nvPr/>
          </p:nvGrpSpPr>
          <p:grpSpPr>
            <a:xfrm>
              <a:off x="6148658" y="2905896"/>
              <a:ext cx="468065" cy="430387"/>
              <a:chOff x="6148658" y="2905896"/>
              <a:chExt cx="468065" cy="430387"/>
            </a:xfrm>
          </p:grpSpPr>
          <p:sp>
            <p:nvSpPr>
              <p:cNvPr id="2844" name="任意多边形 2843"/>
              <p:cNvSpPr/>
              <p:nvPr/>
            </p:nvSpPr>
            <p:spPr>
              <a:xfrm>
                <a:off x="6148658" y="2956021"/>
                <a:ext cx="403200" cy="380262"/>
              </a:xfrm>
              <a:custGeom>
                <a:avLst/>
                <a:gdLst>
                  <a:gd name="connsiteX0" fmla="*/ 259223 w 403200"/>
                  <a:gd name="connsiteY0" fmla="*/ 0 h 380262"/>
                  <a:gd name="connsiteX1" fmla="*/ 280072 w 403200"/>
                  <a:gd name="connsiteY1" fmla="*/ 6472 h 380262"/>
                  <a:gd name="connsiteX2" fmla="*/ 403200 w 403200"/>
                  <a:gd name="connsiteY2" fmla="*/ 192229 h 380262"/>
                  <a:gd name="connsiteX3" fmla="*/ 280072 w 403200"/>
                  <a:gd name="connsiteY3" fmla="*/ 377986 h 380262"/>
                  <a:gd name="connsiteX4" fmla="*/ 272742 w 403200"/>
                  <a:gd name="connsiteY4" fmla="*/ 380262 h 380262"/>
                  <a:gd name="connsiteX5" fmla="*/ 3935 w 403200"/>
                  <a:gd name="connsiteY5" fmla="*/ 231259 h 380262"/>
                  <a:gd name="connsiteX6" fmla="*/ 0 w 403200"/>
                  <a:gd name="connsiteY6" fmla="*/ 192229 h 380262"/>
                  <a:gd name="connsiteX7" fmla="*/ 1880 w 403200"/>
                  <a:gd name="connsiteY7" fmla="*/ 173580 h 380262"/>
                  <a:gd name="connsiteX8" fmla="*/ 259223 w 403200"/>
                  <a:gd name="connsiteY8" fmla="*/ 0 h 380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3200" h="380262">
                    <a:moveTo>
                      <a:pt x="259223" y="0"/>
                    </a:moveTo>
                    <a:lnTo>
                      <a:pt x="280072" y="6472"/>
                    </a:lnTo>
                    <a:cubicBezTo>
                      <a:pt x="352430" y="37076"/>
                      <a:pt x="403200" y="108723"/>
                      <a:pt x="403200" y="192229"/>
                    </a:cubicBezTo>
                    <a:cubicBezTo>
                      <a:pt x="403200" y="275735"/>
                      <a:pt x="352430" y="347382"/>
                      <a:pt x="280072" y="377986"/>
                    </a:cubicBezTo>
                    <a:lnTo>
                      <a:pt x="272742" y="380262"/>
                    </a:lnTo>
                    <a:lnTo>
                      <a:pt x="3935" y="231259"/>
                    </a:lnTo>
                    <a:lnTo>
                      <a:pt x="0" y="192229"/>
                    </a:lnTo>
                    <a:lnTo>
                      <a:pt x="1880" y="173580"/>
                    </a:lnTo>
                    <a:lnTo>
                      <a:pt x="259223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45" name="椭圆 2844"/>
              <p:cNvSpPr/>
              <p:nvPr/>
            </p:nvSpPr>
            <p:spPr>
              <a:xfrm>
                <a:off x="6213523" y="2905896"/>
                <a:ext cx="403200" cy="40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48" name="组合 2747"/>
            <p:cNvGrpSpPr/>
            <p:nvPr/>
          </p:nvGrpSpPr>
          <p:grpSpPr>
            <a:xfrm>
              <a:off x="6126953" y="3369173"/>
              <a:ext cx="472827" cy="413011"/>
              <a:chOff x="6126953" y="3369173"/>
              <a:chExt cx="472827" cy="413011"/>
            </a:xfrm>
          </p:grpSpPr>
          <p:sp>
            <p:nvSpPr>
              <p:cNvPr id="2842" name="任意多边形 2841"/>
              <p:cNvSpPr/>
              <p:nvPr/>
            </p:nvSpPr>
            <p:spPr>
              <a:xfrm>
                <a:off x="6126953" y="3423975"/>
                <a:ext cx="403200" cy="358209"/>
              </a:xfrm>
              <a:custGeom>
                <a:avLst/>
                <a:gdLst>
                  <a:gd name="connsiteX0" fmla="*/ 291945 w 403200"/>
                  <a:gd name="connsiteY0" fmla="*/ 0 h 358209"/>
                  <a:gd name="connsiteX1" fmla="*/ 344153 w 403200"/>
                  <a:gd name="connsiteY1" fmla="*/ 35199 h 358209"/>
                  <a:gd name="connsiteX2" fmla="*/ 403200 w 403200"/>
                  <a:gd name="connsiteY2" fmla="*/ 177752 h 358209"/>
                  <a:gd name="connsiteX3" fmla="*/ 344153 w 403200"/>
                  <a:gd name="connsiteY3" fmla="*/ 320305 h 358209"/>
                  <a:gd name="connsiteX4" fmla="*/ 287934 w 403200"/>
                  <a:gd name="connsiteY4" fmla="*/ 358209 h 358209"/>
                  <a:gd name="connsiteX5" fmla="*/ 2227 w 403200"/>
                  <a:gd name="connsiteY5" fmla="*/ 199839 h 358209"/>
                  <a:gd name="connsiteX6" fmla="*/ 0 w 403200"/>
                  <a:gd name="connsiteY6" fmla="*/ 177752 h 358209"/>
                  <a:gd name="connsiteX7" fmla="*/ 3749 w 403200"/>
                  <a:gd name="connsiteY7" fmla="*/ 140562 h 358209"/>
                  <a:gd name="connsiteX8" fmla="*/ 291945 w 403200"/>
                  <a:gd name="connsiteY8" fmla="*/ 0 h 35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3200" h="358209">
                    <a:moveTo>
                      <a:pt x="291945" y="0"/>
                    </a:moveTo>
                    <a:lnTo>
                      <a:pt x="344153" y="35199"/>
                    </a:lnTo>
                    <a:cubicBezTo>
                      <a:pt x="380635" y="71682"/>
                      <a:pt x="403200" y="122082"/>
                      <a:pt x="403200" y="177752"/>
                    </a:cubicBezTo>
                    <a:cubicBezTo>
                      <a:pt x="403200" y="233423"/>
                      <a:pt x="380635" y="283823"/>
                      <a:pt x="344153" y="320305"/>
                    </a:cubicBezTo>
                    <a:lnTo>
                      <a:pt x="287934" y="358209"/>
                    </a:lnTo>
                    <a:lnTo>
                      <a:pt x="2227" y="199839"/>
                    </a:lnTo>
                    <a:lnTo>
                      <a:pt x="0" y="177752"/>
                    </a:lnTo>
                    <a:lnTo>
                      <a:pt x="3749" y="140562"/>
                    </a:lnTo>
                    <a:lnTo>
                      <a:pt x="291945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43" name="椭圆 2842"/>
              <p:cNvSpPr/>
              <p:nvPr/>
            </p:nvSpPr>
            <p:spPr>
              <a:xfrm>
                <a:off x="6196580" y="3369173"/>
                <a:ext cx="403200" cy="4032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49" name="组合 2748"/>
            <p:cNvGrpSpPr/>
            <p:nvPr/>
          </p:nvGrpSpPr>
          <p:grpSpPr>
            <a:xfrm>
              <a:off x="6021611" y="3189951"/>
              <a:ext cx="436493" cy="367465"/>
              <a:chOff x="6021611" y="3189951"/>
              <a:chExt cx="436493" cy="367465"/>
            </a:xfrm>
          </p:grpSpPr>
          <p:sp>
            <p:nvSpPr>
              <p:cNvPr id="2840" name="任意多边形 2839"/>
              <p:cNvSpPr/>
              <p:nvPr/>
            </p:nvSpPr>
            <p:spPr>
              <a:xfrm>
                <a:off x="6021611" y="3189951"/>
                <a:ext cx="403200" cy="367465"/>
              </a:xfrm>
              <a:custGeom>
                <a:avLst/>
                <a:gdLst>
                  <a:gd name="connsiteX0" fmla="*/ 132316 w 403200"/>
                  <a:gd name="connsiteY0" fmla="*/ 0 h 367465"/>
                  <a:gd name="connsiteX1" fmla="*/ 399068 w 403200"/>
                  <a:gd name="connsiteY1" fmla="*/ 147863 h 367465"/>
                  <a:gd name="connsiteX2" fmla="*/ 399104 w 403200"/>
                  <a:gd name="connsiteY2" fmla="*/ 147979 h 367465"/>
                  <a:gd name="connsiteX3" fmla="*/ 403200 w 403200"/>
                  <a:gd name="connsiteY3" fmla="*/ 188609 h 367465"/>
                  <a:gd name="connsiteX4" fmla="*/ 399104 w 403200"/>
                  <a:gd name="connsiteY4" fmla="*/ 229239 h 367465"/>
                  <a:gd name="connsiteX5" fmla="*/ 397375 w 403200"/>
                  <a:gd name="connsiteY5" fmla="*/ 234809 h 367465"/>
                  <a:gd name="connsiteX6" fmla="*/ 112892 w 403200"/>
                  <a:gd name="connsiteY6" fmla="*/ 367465 h 367465"/>
                  <a:gd name="connsiteX7" fmla="*/ 59047 w 403200"/>
                  <a:gd name="connsiteY7" fmla="*/ 331162 h 367465"/>
                  <a:gd name="connsiteX8" fmla="*/ 0 w 403200"/>
                  <a:gd name="connsiteY8" fmla="*/ 188609 h 367465"/>
                  <a:gd name="connsiteX9" fmla="*/ 123128 w 403200"/>
                  <a:gd name="connsiteY9" fmla="*/ 2852 h 367465"/>
                  <a:gd name="connsiteX10" fmla="*/ 132316 w 403200"/>
                  <a:gd name="connsiteY10" fmla="*/ 0 h 367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03200" h="367465">
                    <a:moveTo>
                      <a:pt x="132316" y="0"/>
                    </a:moveTo>
                    <a:lnTo>
                      <a:pt x="399068" y="147863"/>
                    </a:lnTo>
                    <a:lnTo>
                      <a:pt x="399104" y="147979"/>
                    </a:lnTo>
                    <a:cubicBezTo>
                      <a:pt x="401790" y="161103"/>
                      <a:pt x="403200" y="174692"/>
                      <a:pt x="403200" y="188609"/>
                    </a:cubicBezTo>
                    <a:cubicBezTo>
                      <a:pt x="403200" y="202527"/>
                      <a:pt x="401790" y="216115"/>
                      <a:pt x="399104" y="229239"/>
                    </a:cubicBezTo>
                    <a:lnTo>
                      <a:pt x="397375" y="234809"/>
                    </a:lnTo>
                    <a:lnTo>
                      <a:pt x="112892" y="367465"/>
                    </a:lnTo>
                    <a:lnTo>
                      <a:pt x="59047" y="331162"/>
                    </a:lnTo>
                    <a:cubicBezTo>
                      <a:pt x="22565" y="294680"/>
                      <a:pt x="0" y="244280"/>
                      <a:pt x="0" y="188609"/>
                    </a:cubicBezTo>
                    <a:cubicBezTo>
                      <a:pt x="0" y="105103"/>
                      <a:pt x="50771" y="33456"/>
                      <a:pt x="123128" y="2852"/>
                    </a:cubicBezTo>
                    <a:lnTo>
                      <a:pt x="132316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41" name="椭圆 2840"/>
              <p:cNvSpPr/>
              <p:nvPr/>
            </p:nvSpPr>
            <p:spPr>
              <a:xfrm>
                <a:off x="6206104" y="3222500"/>
                <a:ext cx="252000" cy="306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50" name="组合 2749"/>
            <p:cNvGrpSpPr/>
            <p:nvPr/>
          </p:nvGrpSpPr>
          <p:grpSpPr>
            <a:xfrm>
              <a:off x="6009706" y="3627635"/>
              <a:ext cx="436778" cy="372458"/>
              <a:chOff x="6009706" y="3627635"/>
              <a:chExt cx="436778" cy="372458"/>
            </a:xfrm>
          </p:grpSpPr>
          <p:sp>
            <p:nvSpPr>
              <p:cNvPr id="2838" name="任意多边形 2837"/>
              <p:cNvSpPr/>
              <p:nvPr/>
            </p:nvSpPr>
            <p:spPr>
              <a:xfrm>
                <a:off x="6009706" y="3627635"/>
                <a:ext cx="403200" cy="372458"/>
              </a:xfrm>
              <a:custGeom>
                <a:avLst/>
                <a:gdLst>
                  <a:gd name="connsiteX0" fmla="*/ 118997 w 403200"/>
                  <a:gd name="connsiteY0" fmla="*/ 0 h 372458"/>
                  <a:gd name="connsiteX1" fmla="*/ 400484 w 403200"/>
                  <a:gd name="connsiteY1" fmla="*/ 156031 h 372458"/>
                  <a:gd name="connsiteX2" fmla="*/ 403200 w 403200"/>
                  <a:gd name="connsiteY2" fmla="*/ 182972 h 372458"/>
                  <a:gd name="connsiteX3" fmla="*/ 400151 w 403200"/>
                  <a:gd name="connsiteY3" fmla="*/ 213224 h 372458"/>
                  <a:gd name="connsiteX4" fmla="*/ 135141 w 403200"/>
                  <a:gd name="connsiteY4" fmla="*/ 372458 h 372458"/>
                  <a:gd name="connsiteX5" fmla="*/ 123128 w 403200"/>
                  <a:gd name="connsiteY5" fmla="*/ 368729 h 372458"/>
                  <a:gd name="connsiteX6" fmla="*/ 0 w 403200"/>
                  <a:gd name="connsiteY6" fmla="*/ 182972 h 372458"/>
                  <a:gd name="connsiteX7" fmla="*/ 59047 w 403200"/>
                  <a:gd name="connsiteY7" fmla="*/ 40419 h 372458"/>
                  <a:gd name="connsiteX8" fmla="*/ 118997 w 403200"/>
                  <a:gd name="connsiteY8" fmla="*/ 0 h 372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3200" h="372458">
                    <a:moveTo>
                      <a:pt x="118997" y="0"/>
                    </a:moveTo>
                    <a:lnTo>
                      <a:pt x="400484" y="156031"/>
                    </a:lnTo>
                    <a:lnTo>
                      <a:pt x="403200" y="182972"/>
                    </a:lnTo>
                    <a:lnTo>
                      <a:pt x="400151" y="213224"/>
                    </a:lnTo>
                    <a:lnTo>
                      <a:pt x="135141" y="372458"/>
                    </a:lnTo>
                    <a:lnTo>
                      <a:pt x="123128" y="368729"/>
                    </a:lnTo>
                    <a:cubicBezTo>
                      <a:pt x="50771" y="338125"/>
                      <a:pt x="0" y="266478"/>
                      <a:pt x="0" y="182972"/>
                    </a:cubicBezTo>
                    <a:cubicBezTo>
                      <a:pt x="0" y="127302"/>
                      <a:pt x="22565" y="76902"/>
                      <a:pt x="59047" y="40419"/>
                    </a:cubicBezTo>
                    <a:lnTo>
                      <a:pt x="118997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39" name="椭圆 2838"/>
              <p:cNvSpPr/>
              <p:nvPr/>
            </p:nvSpPr>
            <p:spPr>
              <a:xfrm>
                <a:off x="6158484" y="3664072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51" name="组合 2750"/>
            <p:cNvGrpSpPr/>
            <p:nvPr/>
          </p:nvGrpSpPr>
          <p:grpSpPr>
            <a:xfrm>
              <a:off x="6138296" y="3802426"/>
              <a:ext cx="477300" cy="413159"/>
              <a:chOff x="6138296" y="3802426"/>
              <a:chExt cx="477300" cy="413159"/>
            </a:xfrm>
          </p:grpSpPr>
          <p:sp>
            <p:nvSpPr>
              <p:cNvPr id="2836" name="任意多边形 2835"/>
              <p:cNvSpPr/>
              <p:nvPr/>
            </p:nvSpPr>
            <p:spPr>
              <a:xfrm>
                <a:off x="6138296" y="3842000"/>
                <a:ext cx="403200" cy="373585"/>
              </a:xfrm>
              <a:custGeom>
                <a:avLst/>
                <a:gdLst>
                  <a:gd name="connsiteX0" fmla="*/ 276026 w 403200"/>
                  <a:gd name="connsiteY0" fmla="*/ 0 h 373585"/>
                  <a:gd name="connsiteX1" fmla="*/ 280072 w 403200"/>
                  <a:gd name="connsiteY1" fmla="*/ 1256 h 373585"/>
                  <a:gd name="connsiteX2" fmla="*/ 403200 w 403200"/>
                  <a:gd name="connsiteY2" fmla="*/ 187013 h 373585"/>
                  <a:gd name="connsiteX3" fmla="*/ 280072 w 403200"/>
                  <a:gd name="connsiteY3" fmla="*/ 372770 h 373585"/>
                  <a:gd name="connsiteX4" fmla="*/ 277448 w 403200"/>
                  <a:gd name="connsiteY4" fmla="*/ 373585 h 373585"/>
                  <a:gd name="connsiteX5" fmla="*/ 2132 w 403200"/>
                  <a:gd name="connsiteY5" fmla="*/ 208158 h 373585"/>
                  <a:gd name="connsiteX6" fmla="*/ 0 w 403200"/>
                  <a:gd name="connsiteY6" fmla="*/ 187013 h 373585"/>
                  <a:gd name="connsiteX7" fmla="*/ 2271 w 403200"/>
                  <a:gd name="connsiteY7" fmla="*/ 164488 h 373585"/>
                  <a:gd name="connsiteX8" fmla="*/ 276026 w 403200"/>
                  <a:gd name="connsiteY8" fmla="*/ 0 h 373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3200" h="373585">
                    <a:moveTo>
                      <a:pt x="276026" y="0"/>
                    </a:moveTo>
                    <a:lnTo>
                      <a:pt x="280072" y="1256"/>
                    </a:lnTo>
                    <a:cubicBezTo>
                      <a:pt x="352430" y="31860"/>
                      <a:pt x="403200" y="103507"/>
                      <a:pt x="403200" y="187013"/>
                    </a:cubicBezTo>
                    <a:cubicBezTo>
                      <a:pt x="403200" y="270519"/>
                      <a:pt x="352430" y="342166"/>
                      <a:pt x="280072" y="372770"/>
                    </a:cubicBezTo>
                    <a:lnTo>
                      <a:pt x="277448" y="373585"/>
                    </a:lnTo>
                    <a:lnTo>
                      <a:pt x="2132" y="208158"/>
                    </a:lnTo>
                    <a:lnTo>
                      <a:pt x="0" y="187013"/>
                    </a:lnTo>
                    <a:lnTo>
                      <a:pt x="2271" y="164488"/>
                    </a:lnTo>
                    <a:lnTo>
                      <a:pt x="276026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37" name="椭圆 2836"/>
              <p:cNvSpPr/>
              <p:nvPr/>
            </p:nvSpPr>
            <p:spPr>
              <a:xfrm>
                <a:off x="6219596" y="3802426"/>
                <a:ext cx="396000" cy="396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52" name="组合 2751"/>
            <p:cNvGrpSpPr/>
            <p:nvPr/>
          </p:nvGrpSpPr>
          <p:grpSpPr>
            <a:xfrm>
              <a:off x="6081715" y="4216358"/>
              <a:ext cx="400199" cy="398406"/>
              <a:chOff x="6081715" y="4216358"/>
              <a:chExt cx="400199" cy="398406"/>
            </a:xfrm>
          </p:grpSpPr>
          <p:sp>
            <p:nvSpPr>
              <p:cNvPr id="2834" name="任意多边形 2833"/>
              <p:cNvSpPr/>
              <p:nvPr/>
            </p:nvSpPr>
            <p:spPr>
              <a:xfrm>
                <a:off x="6081715" y="4261966"/>
                <a:ext cx="363765" cy="352798"/>
              </a:xfrm>
              <a:custGeom>
                <a:avLst/>
                <a:gdLst>
                  <a:gd name="connsiteX0" fmla="*/ 331331 w 363765"/>
                  <a:gd name="connsiteY0" fmla="*/ 0 h 352798"/>
                  <a:gd name="connsiteX1" fmla="*/ 344153 w 363765"/>
                  <a:gd name="connsiteY1" fmla="*/ 8645 h 352798"/>
                  <a:gd name="connsiteX2" fmla="*/ 363765 w 363765"/>
                  <a:gd name="connsiteY2" fmla="*/ 37733 h 352798"/>
                  <a:gd name="connsiteX3" fmla="*/ 258420 w 363765"/>
                  <a:gd name="connsiteY3" fmla="*/ 343677 h 352798"/>
                  <a:gd name="connsiteX4" fmla="*/ 242230 w 363765"/>
                  <a:gd name="connsiteY4" fmla="*/ 348702 h 352798"/>
                  <a:gd name="connsiteX5" fmla="*/ 201600 w 363765"/>
                  <a:gd name="connsiteY5" fmla="*/ 352798 h 352798"/>
                  <a:gd name="connsiteX6" fmla="*/ 0 w 363765"/>
                  <a:gd name="connsiteY6" fmla="*/ 151198 h 352798"/>
                  <a:gd name="connsiteX7" fmla="*/ 1822 w 363765"/>
                  <a:gd name="connsiteY7" fmla="*/ 133131 h 352798"/>
                  <a:gd name="connsiteX8" fmla="*/ 331331 w 363765"/>
                  <a:gd name="connsiteY8" fmla="*/ 0 h 352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3765" h="352798">
                    <a:moveTo>
                      <a:pt x="331331" y="0"/>
                    </a:moveTo>
                    <a:lnTo>
                      <a:pt x="344153" y="8645"/>
                    </a:lnTo>
                    <a:lnTo>
                      <a:pt x="363765" y="37733"/>
                    </a:lnTo>
                    <a:lnTo>
                      <a:pt x="258420" y="343677"/>
                    </a:lnTo>
                    <a:lnTo>
                      <a:pt x="242230" y="348702"/>
                    </a:lnTo>
                    <a:cubicBezTo>
                      <a:pt x="229106" y="351388"/>
                      <a:pt x="215518" y="352798"/>
                      <a:pt x="201600" y="352798"/>
                    </a:cubicBezTo>
                    <a:cubicBezTo>
                      <a:pt x="90259" y="352798"/>
                      <a:pt x="0" y="262539"/>
                      <a:pt x="0" y="151198"/>
                    </a:cubicBezTo>
                    <a:lnTo>
                      <a:pt x="1822" y="133131"/>
                    </a:lnTo>
                    <a:lnTo>
                      <a:pt x="331331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35" name="椭圆 2834"/>
              <p:cNvSpPr/>
              <p:nvPr/>
            </p:nvSpPr>
            <p:spPr>
              <a:xfrm rot="1819963">
                <a:off x="6229914" y="4216358"/>
                <a:ext cx="252000" cy="28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53" name="组合 2752"/>
            <p:cNvGrpSpPr/>
            <p:nvPr/>
          </p:nvGrpSpPr>
          <p:grpSpPr>
            <a:xfrm>
              <a:off x="6012087" y="4050857"/>
              <a:ext cx="442089" cy="340444"/>
              <a:chOff x="6012087" y="4050857"/>
              <a:chExt cx="442089" cy="340444"/>
            </a:xfrm>
          </p:grpSpPr>
          <p:sp>
            <p:nvSpPr>
              <p:cNvPr id="2832" name="任意多边形 2831"/>
              <p:cNvSpPr/>
              <p:nvPr/>
            </p:nvSpPr>
            <p:spPr>
              <a:xfrm>
                <a:off x="6012087" y="4050857"/>
                <a:ext cx="403200" cy="340444"/>
              </a:xfrm>
              <a:custGeom>
                <a:avLst/>
                <a:gdLst>
                  <a:gd name="connsiteX0" fmla="*/ 127250 w 403200"/>
                  <a:gd name="connsiteY0" fmla="*/ 0 h 340444"/>
                  <a:gd name="connsiteX1" fmla="*/ 400922 w 403200"/>
                  <a:gd name="connsiteY1" fmla="*/ 164439 h 340444"/>
                  <a:gd name="connsiteX2" fmla="*/ 403200 w 403200"/>
                  <a:gd name="connsiteY2" fmla="*/ 187036 h 340444"/>
                  <a:gd name="connsiteX3" fmla="*/ 401007 w 403200"/>
                  <a:gd name="connsiteY3" fmla="*/ 208789 h 340444"/>
                  <a:gd name="connsiteX4" fmla="*/ 75148 w 403200"/>
                  <a:gd name="connsiteY4" fmla="*/ 340444 h 340444"/>
                  <a:gd name="connsiteX5" fmla="*/ 59047 w 403200"/>
                  <a:gd name="connsiteY5" fmla="*/ 329589 h 340444"/>
                  <a:gd name="connsiteX6" fmla="*/ 0 w 403200"/>
                  <a:gd name="connsiteY6" fmla="*/ 187036 h 340444"/>
                  <a:gd name="connsiteX7" fmla="*/ 123128 w 403200"/>
                  <a:gd name="connsiteY7" fmla="*/ 1279 h 340444"/>
                  <a:gd name="connsiteX8" fmla="*/ 127250 w 403200"/>
                  <a:gd name="connsiteY8" fmla="*/ 0 h 340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3200" h="340444">
                    <a:moveTo>
                      <a:pt x="127250" y="0"/>
                    </a:moveTo>
                    <a:lnTo>
                      <a:pt x="400922" y="164439"/>
                    </a:lnTo>
                    <a:lnTo>
                      <a:pt x="403200" y="187036"/>
                    </a:lnTo>
                    <a:lnTo>
                      <a:pt x="401007" y="208789"/>
                    </a:lnTo>
                    <a:lnTo>
                      <a:pt x="75148" y="340444"/>
                    </a:lnTo>
                    <a:lnTo>
                      <a:pt x="59047" y="329589"/>
                    </a:lnTo>
                    <a:cubicBezTo>
                      <a:pt x="22565" y="293107"/>
                      <a:pt x="0" y="242707"/>
                      <a:pt x="0" y="187036"/>
                    </a:cubicBezTo>
                    <a:cubicBezTo>
                      <a:pt x="0" y="103530"/>
                      <a:pt x="50771" y="31883"/>
                      <a:pt x="123128" y="1279"/>
                    </a:cubicBezTo>
                    <a:lnTo>
                      <a:pt x="127250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33" name="椭圆 2832"/>
              <p:cNvSpPr/>
              <p:nvPr/>
            </p:nvSpPr>
            <p:spPr>
              <a:xfrm rot="4983157">
                <a:off x="6184176" y="4088151"/>
                <a:ext cx="252000" cy="28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54" name="组合 2753"/>
            <p:cNvGrpSpPr/>
            <p:nvPr/>
          </p:nvGrpSpPr>
          <p:grpSpPr>
            <a:xfrm>
              <a:off x="6340703" y="4213700"/>
              <a:ext cx="398721" cy="429661"/>
              <a:chOff x="6340703" y="4213700"/>
              <a:chExt cx="398721" cy="429661"/>
            </a:xfrm>
          </p:grpSpPr>
          <p:sp>
            <p:nvSpPr>
              <p:cNvPr id="2830" name="任意多边形 2829"/>
              <p:cNvSpPr/>
              <p:nvPr/>
            </p:nvSpPr>
            <p:spPr>
              <a:xfrm>
                <a:off x="6340703" y="4285954"/>
                <a:ext cx="358130" cy="357407"/>
              </a:xfrm>
              <a:custGeom>
                <a:avLst/>
                <a:gdLst>
                  <a:gd name="connsiteX0" fmla="*/ 156530 w 358130"/>
                  <a:gd name="connsiteY0" fmla="*/ 0 h 357407"/>
                  <a:gd name="connsiteX1" fmla="*/ 358130 w 358130"/>
                  <a:gd name="connsiteY1" fmla="*/ 201600 h 357407"/>
                  <a:gd name="connsiteX2" fmla="*/ 342287 w 358130"/>
                  <a:gd name="connsiteY2" fmla="*/ 280072 h 357407"/>
                  <a:gd name="connsiteX3" fmla="*/ 328834 w 358130"/>
                  <a:gd name="connsiteY3" fmla="*/ 300026 h 357407"/>
                  <a:gd name="connsiteX4" fmla="*/ 33635 w 358130"/>
                  <a:gd name="connsiteY4" fmla="*/ 357407 h 357407"/>
                  <a:gd name="connsiteX5" fmla="*/ 13977 w 358130"/>
                  <a:gd name="connsiteY5" fmla="*/ 344153 h 357407"/>
                  <a:gd name="connsiteX6" fmla="*/ 0 w 358130"/>
                  <a:gd name="connsiteY6" fmla="*/ 323422 h 357407"/>
                  <a:gd name="connsiteX7" fmla="*/ 109241 w 358130"/>
                  <a:gd name="connsiteY7" fmla="*/ 6163 h 357407"/>
                  <a:gd name="connsiteX8" fmla="*/ 115900 w 358130"/>
                  <a:gd name="connsiteY8" fmla="*/ 4096 h 357407"/>
                  <a:gd name="connsiteX9" fmla="*/ 156530 w 358130"/>
                  <a:gd name="connsiteY9" fmla="*/ 0 h 357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8130" h="357407">
                    <a:moveTo>
                      <a:pt x="156530" y="0"/>
                    </a:moveTo>
                    <a:cubicBezTo>
                      <a:pt x="267871" y="0"/>
                      <a:pt x="358130" y="90259"/>
                      <a:pt x="358130" y="201600"/>
                    </a:cubicBezTo>
                    <a:cubicBezTo>
                      <a:pt x="358130" y="229435"/>
                      <a:pt x="352489" y="255953"/>
                      <a:pt x="342287" y="280072"/>
                    </a:cubicBezTo>
                    <a:lnTo>
                      <a:pt x="328834" y="300026"/>
                    </a:lnTo>
                    <a:lnTo>
                      <a:pt x="33635" y="357407"/>
                    </a:lnTo>
                    <a:lnTo>
                      <a:pt x="13977" y="344153"/>
                    </a:lnTo>
                    <a:lnTo>
                      <a:pt x="0" y="323422"/>
                    </a:lnTo>
                    <a:lnTo>
                      <a:pt x="109241" y="6163"/>
                    </a:lnTo>
                    <a:lnTo>
                      <a:pt x="115900" y="4096"/>
                    </a:lnTo>
                    <a:cubicBezTo>
                      <a:pt x="129024" y="1411"/>
                      <a:pt x="142613" y="0"/>
                      <a:pt x="15653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31" name="椭圆 2830"/>
              <p:cNvSpPr/>
              <p:nvPr/>
            </p:nvSpPr>
            <p:spPr>
              <a:xfrm>
                <a:off x="6343424" y="4213700"/>
                <a:ext cx="396000" cy="396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55" name="组合 2754"/>
            <p:cNvGrpSpPr/>
            <p:nvPr/>
          </p:nvGrpSpPr>
          <p:grpSpPr>
            <a:xfrm>
              <a:off x="6551645" y="4612414"/>
              <a:ext cx="437023" cy="407951"/>
              <a:chOff x="6551645" y="4612414"/>
              <a:chExt cx="437023" cy="407951"/>
            </a:xfrm>
          </p:grpSpPr>
          <p:sp>
            <p:nvSpPr>
              <p:cNvPr id="2828" name="任意多边形 2827"/>
              <p:cNvSpPr/>
              <p:nvPr/>
            </p:nvSpPr>
            <p:spPr>
              <a:xfrm>
                <a:off x="6551645" y="4673845"/>
                <a:ext cx="390067" cy="346520"/>
              </a:xfrm>
              <a:custGeom>
                <a:avLst/>
                <a:gdLst>
                  <a:gd name="connsiteX0" fmla="*/ 189896 w 390067"/>
                  <a:gd name="connsiteY0" fmla="*/ 0 h 346520"/>
                  <a:gd name="connsiteX1" fmla="*/ 229097 w 390067"/>
                  <a:gd name="connsiteY1" fmla="*/ 3952 h 346520"/>
                  <a:gd name="connsiteX2" fmla="*/ 390067 w 390067"/>
                  <a:gd name="connsiteY2" fmla="*/ 201456 h 346520"/>
                  <a:gd name="connsiteX3" fmla="*/ 385971 w 390067"/>
                  <a:gd name="connsiteY3" fmla="*/ 242086 h 346520"/>
                  <a:gd name="connsiteX4" fmla="*/ 374897 w 390067"/>
                  <a:gd name="connsiteY4" fmla="*/ 277763 h 346520"/>
                  <a:gd name="connsiteX5" fmla="*/ 51421 w 390067"/>
                  <a:gd name="connsiteY5" fmla="*/ 346520 h 346520"/>
                  <a:gd name="connsiteX6" fmla="*/ 32903 w 390067"/>
                  <a:gd name="connsiteY6" fmla="*/ 329693 h 346520"/>
                  <a:gd name="connsiteX7" fmla="*/ 2710 w 390067"/>
                  <a:gd name="connsiteY7" fmla="*/ 279928 h 346520"/>
                  <a:gd name="connsiteX8" fmla="*/ 0 w 390067"/>
                  <a:gd name="connsiteY8" fmla="*/ 271199 h 346520"/>
                  <a:gd name="connsiteX9" fmla="*/ 189896 w 390067"/>
                  <a:gd name="connsiteY9" fmla="*/ 0 h 346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0067" h="346520">
                    <a:moveTo>
                      <a:pt x="189896" y="0"/>
                    </a:moveTo>
                    <a:lnTo>
                      <a:pt x="229097" y="3952"/>
                    </a:lnTo>
                    <a:cubicBezTo>
                      <a:pt x="320963" y="22750"/>
                      <a:pt x="390067" y="104033"/>
                      <a:pt x="390067" y="201456"/>
                    </a:cubicBezTo>
                    <a:cubicBezTo>
                      <a:pt x="390067" y="215374"/>
                      <a:pt x="388657" y="228962"/>
                      <a:pt x="385971" y="242086"/>
                    </a:cubicBezTo>
                    <a:lnTo>
                      <a:pt x="374897" y="277763"/>
                    </a:lnTo>
                    <a:lnTo>
                      <a:pt x="51421" y="346520"/>
                    </a:lnTo>
                    <a:lnTo>
                      <a:pt x="32903" y="329693"/>
                    </a:lnTo>
                    <a:cubicBezTo>
                      <a:pt x="20577" y="314758"/>
                      <a:pt x="10361" y="298018"/>
                      <a:pt x="2710" y="279928"/>
                    </a:cubicBezTo>
                    <a:lnTo>
                      <a:pt x="0" y="271199"/>
                    </a:lnTo>
                    <a:lnTo>
                      <a:pt x="189896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29" name="椭圆 2828"/>
              <p:cNvSpPr/>
              <p:nvPr/>
            </p:nvSpPr>
            <p:spPr>
              <a:xfrm>
                <a:off x="6592668" y="4612414"/>
                <a:ext cx="396000" cy="396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56" name="组合 2755"/>
            <p:cNvGrpSpPr/>
            <p:nvPr/>
          </p:nvGrpSpPr>
          <p:grpSpPr>
            <a:xfrm>
              <a:off x="6343253" y="4543056"/>
              <a:ext cx="424629" cy="398112"/>
              <a:chOff x="6343253" y="4543056"/>
              <a:chExt cx="424629" cy="398112"/>
            </a:xfrm>
          </p:grpSpPr>
          <p:sp>
            <p:nvSpPr>
              <p:cNvPr id="2826" name="任意多边形 2825"/>
              <p:cNvSpPr/>
              <p:nvPr/>
            </p:nvSpPr>
            <p:spPr>
              <a:xfrm>
                <a:off x="6343253" y="4586846"/>
                <a:ext cx="392588" cy="354322"/>
              </a:xfrm>
              <a:custGeom>
                <a:avLst/>
                <a:gdLst>
                  <a:gd name="connsiteX0" fmla="*/ 329070 w 392588"/>
                  <a:gd name="connsiteY0" fmla="*/ 0 h 354322"/>
                  <a:gd name="connsiteX1" fmla="*/ 344153 w 392588"/>
                  <a:gd name="connsiteY1" fmla="*/ 10169 h 354322"/>
                  <a:gd name="connsiteX2" fmla="*/ 387357 w 392588"/>
                  <a:gd name="connsiteY2" fmla="*/ 74250 h 354322"/>
                  <a:gd name="connsiteX3" fmla="*/ 392588 w 392588"/>
                  <a:gd name="connsiteY3" fmla="*/ 91101 h 354322"/>
                  <a:gd name="connsiteX4" fmla="*/ 208785 w 392588"/>
                  <a:gd name="connsiteY4" fmla="*/ 353598 h 354322"/>
                  <a:gd name="connsiteX5" fmla="*/ 201600 w 392588"/>
                  <a:gd name="connsiteY5" fmla="*/ 354322 h 354322"/>
                  <a:gd name="connsiteX6" fmla="*/ 0 w 392588"/>
                  <a:gd name="connsiteY6" fmla="*/ 152722 h 354322"/>
                  <a:gd name="connsiteX7" fmla="*/ 15843 w 392588"/>
                  <a:gd name="connsiteY7" fmla="*/ 74250 h 354322"/>
                  <a:gd name="connsiteX8" fmla="*/ 26213 w 392588"/>
                  <a:gd name="connsiteY8" fmla="*/ 58869 h 354322"/>
                  <a:gd name="connsiteX9" fmla="*/ 329070 w 392588"/>
                  <a:gd name="connsiteY9" fmla="*/ 0 h 354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2588" h="354322">
                    <a:moveTo>
                      <a:pt x="329070" y="0"/>
                    </a:moveTo>
                    <a:lnTo>
                      <a:pt x="344153" y="10169"/>
                    </a:lnTo>
                    <a:cubicBezTo>
                      <a:pt x="362394" y="28411"/>
                      <a:pt x="377156" y="50131"/>
                      <a:pt x="387357" y="74250"/>
                    </a:cubicBezTo>
                    <a:lnTo>
                      <a:pt x="392588" y="91101"/>
                    </a:lnTo>
                    <a:lnTo>
                      <a:pt x="208785" y="353598"/>
                    </a:lnTo>
                    <a:lnTo>
                      <a:pt x="201600" y="354322"/>
                    </a:lnTo>
                    <a:cubicBezTo>
                      <a:pt x="90259" y="354322"/>
                      <a:pt x="0" y="264063"/>
                      <a:pt x="0" y="152722"/>
                    </a:cubicBezTo>
                    <a:cubicBezTo>
                      <a:pt x="0" y="124887"/>
                      <a:pt x="5641" y="98369"/>
                      <a:pt x="15843" y="74250"/>
                    </a:cubicBezTo>
                    <a:lnTo>
                      <a:pt x="26213" y="58869"/>
                    </a:lnTo>
                    <a:lnTo>
                      <a:pt x="329070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27" name="椭圆 2826"/>
              <p:cNvSpPr/>
              <p:nvPr/>
            </p:nvSpPr>
            <p:spPr>
              <a:xfrm>
                <a:off x="6479882" y="4543056"/>
                <a:ext cx="288000" cy="28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57" name="组合 2756"/>
            <p:cNvGrpSpPr/>
            <p:nvPr/>
          </p:nvGrpSpPr>
          <p:grpSpPr>
            <a:xfrm>
              <a:off x="6759240" y="4941168"/>
              <a:ext cx="441262" cy="396000"/>
              <a:chOff x="6759240" y="4941168"/>
              <a:chExt cx="441262" cy="396000"/>
            </a:xfrm>
          </p:grpSpPr>
          <p:sp>
            <p:nvSpPr>
              <p:cNvPr id="2824" name="任意多边形 2823"/>
              <p:cNvSpPr/>
              <p:nvPr/>
            </p:nvSpPr>
            <p:spPr>
              <a:xfrm>
                <a:off x="6759240" y="5002235"/>
                <a:ext cx="373445" cy="327201"/>
              </a:xfrm>
              <a:custGeom>
                <a:avLst/>
                <a:gdLst>
                  <a:gd name="connsiteX0" fmla="*/ 208005 w 373445"/>
                  <a:gd name="connsiteY0" fmla="*/ 0 h 327201"/>
                  <a:gd name="connsiteX1" fmla="*/ 212475 w 373445"/>
                  <a:gd name="connsiteY1" fmla="*/ 450 h 327201"/>
                  <a:gd name="connsiteX2" fmla="*/ 373445 w 373445"/>
                  <a:gd name="connsiteY2" fmla="*/ 197954 h 327201"/>
                  <a:gd name="connsiteX3" fmla="*/ 357602 w 373445"/>
                  <a:gd name="connsiteY3" fmla="*/ 276426 h 327201"/>
                  <a:gd name="connsiteX4" fmla="*/ 350720 w 373445"/>
                  <a:gd name="connsiteY4" fmla="*/ 286634 h 327201"/>
                  <a:gd name="connsiteX5" fmla="*/ 20321 w 373445"/>
                  <a:gd name="connsiteY5" fmla="*/ 327201 h 327201"/>
                  <a:gd name="connsiteX6" fmla="*/ 0 w 373445"/>
                  <a:gd name="connsiteY6" fmla="*/ 297061 h 327201"/>
                  <a:gd name="connsiteX7" fmla="*/ 208005 w 373445"/>
                  <a:gd name="connsiteY7" fmla="*/ 0 h 327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445" h="327201">
                    <a:moveTo>
                      <a:pt x="208005" y="0"/>
                    </a:moveTo>
                    <a:lnTo>
                      <a:pt x="212475" y="450"/>
                    </a:lnTo>
                    <a:cubicBezTo>
                      <a:pt x="304341" y="19248"/>
                      <a:pt x="373445" y="100531"/>
                      <a:pt x="373445" y="197954"/>
                    </a:cubicBezTo>
                    <a:cubicBezTo>
                      <a:pt x="373445" y="225789"/>
                      <a:pt x="367804" y="252307"/>
                      <a:pt x="357602" y="276426"/>
                    </a:cubicBezTo>
                    <a:lnTo>
                      <a:pt x="350720" y="286634"/>
                    </a:lnTo>
                    <a:lnTo>
                      <a:pt x="20321" y="327201"/>
                    </a:lnTo>
                    <a:lnTo>
                      <a:pt x="0" y="297061"/>
                    </a:lnTo>
                    <a:lnTo>
                      <a:pt x="208005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25" name="椭圆 2824"/>
              <p:cNvSpPr/>
              <p:nvPr/>
            </p:nvSpPr>
            <p:spPr>
              <a:xfrm>
                <a:off x="6804502" y="4941168"/>
                <a:ext cx="396000" cy="396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58" name="组合 2757"/>
            <p:cNvGrpSpPr/>
            <p:nvPr/>
          </p:nvGrpSpPr>
          <p:grpSpPr>
            <a:xfrm>
              <a:off x="7003532" y="5224193"/>
              <a:ext cx="398136" cy="422119"/>
              <a:chOff x="7003532" y="5224193"/>
              <a:chExt cx="398136" cy="422119"/>
            </a:xfrm>
          </p:grpSpPr>
          <p:sp>
            <p:nvSpPr>
              <p:cNvPr id="2822" name="任意多边形 2821"/>
              <p:cNvSpPr/>
              <p:nvPr/>
            </p:nvSpPr>
            <p:spPr>
              <a:xfrm>
                <a:off x="7003532" y="5305970"/>
                <a:ext cx="362184" cy="340342"/>
              </a:xfrm>
              <a:custGeom>
                <a:avLst/>
                <a:gdLst>
                  <a:gd name="connsiteX0" fmla="*/ 160584 w 362184"/>
                  <a:gd name="connsiteY0" fmla="*/ 0 h 340342"/>
                  <a:gd name="connsiteX1" fmla="*/ 362184 w 362184"/>
                  <a:gd name="connsiteY1" fmla="*/ 201600 h 340342"/>
                  <a:gd name="connsiteX2" fmla="*/ 346341 w 362184"/>
                  <a:gd name="connsiteY2" fmla="*/ 280072 h 340342"/>
                  <a:gd name="connsiteX3" fmla="*/ 331903 w 362184"/>
                  <a:gd name="connsiteY3" fmla="*/ 301488 h 340342"/>
                  <a:gd name="connsiteX4" fmla="*/ 15461 w 362184"/>
                  <a:gd name="connsiteY4" fmla="*/ 340342 h 340342"/>
                  <a:gd name="connsiteX5" fmla="*/ 0 w 362184"/>
                  <a:gd name="connsiteY5" fmla="*/ 317409 h 340342"/>
                  <a:gd name="connsiteX6" fmla="*/ 120283 w 362184"/>
                  <a:gd name="connsiteY6" fmla="*/ 4063 h 340342"/>
                  <a:gd name="connsiteX7" fmla="*/ 160584 w 362184"/>
                  <a:gd name="connsiteY7" fmla="*/ 0 h 340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2184" h="340342">
                    <a:moveTo>
                      <a:pt x="160584" y="0"/>
                    </a:moveTo>
                    <a:cubicBezTo>
                      <a:pt x="271925" y="0"/>
                      <a:pt x="362184" y="90259"/>
                      <a:pt x="362184" y="201600"/>
                    </a:cubicBezTo>
                    <a:cubicBezTo>
                      <a:pt x="362184" y="229435"/>
                      <a:pt x="356543" y="255953"/>
                      <a:pt x="346341" y="280072"/>
                    </a:cubicBezTo>
                    <a:lnTo>
                      <a:pt x="331903" y="301488"/>
                    </a:lnTo>
                    <a:lnTo>
                      <a:pt x="15461" y="340342"/>
                    </a:lnTo>
                    <a:lnTo>
                      <a:pt x="0" y="317409"/>
                    </a:lnTo>
                    <a:lnTo>
                      <a:pt x="120283" y="4063"/>
                    </a:lnTo>
                    <a:lnTo>
                      <a:pt x="160584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23" name="椭圆 2822"/>
              <p:cNvSpPr/>
              <p:nvPr/>
            </p:nvSpPr>
            <p:spPr>
              <a:xfrm>
                <a:off x="7005668" y="5224193"/>
                <a:ext cx="396000" cy="396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59" name="组合 2758"/>
            <p:cNvGrpSpPr/>
            <p:nvPr/>
          </p:nvGrpSpPr>
          <p:grpSpPr>
            <a:xfrm>
              <a:off x="6988944" y="5534232"/>
              <a:ext cx="475208" cy="417429"/>
              <a:chOff x="6988944" y="5534232"/>
              <a:chExt cx="475208" cy="417429"/>
            </a:xfrm>
          </p:grpSpPr>
          <p:sp>
            <p:nvSpPr>
              <p:cNvPr id="2820" name="任意多边形 2819"/>
              <p:cNvSpPr/>
              <p:nvPr/>
            </p:nvSpPr>
            <p:spPr>
              <a:xfrm>
                <a:off x="6988944" y="5606759"/>
                <a:ext cx="403200" cy="344902"/>
              </a:xfrm>
              <a:custGeom>
                <a:avLst/>
                <a:gdLst>
                  <a:gd name="connsiteX0" fmla="*/ 343042 w 403200"/>
                  <a:gd name="connsiteY0" fmla="*/ 0 h 344902"/>
                  <a:gd name="connsiteX1" fmla="*/ 344153 w 403200"/>
                  <a:gd name="connsiteY1" fmla="*/ 749 h 344902"/>
                  <a:gd name="connsiteX2" fmla="*/ 403200 w 403200"/>
                  <a:gd name="connsiteY2" fmla="*/ 143302 h 344902"/>
                  <a:gd name="connsiteX3" fmla="*/ 201600 w 403200"/>
                  <a:gd name="connsiteY3" fmla="*/ 344902 h 344902"/>
                  <a:gd name="connsiteX4" fmla="*/ 0 w 403200"/>
                  <a:gd name="connsiteY4" fmla="*/ 143302 h 344902"/>
                  <a:gd name="connsiteX5" fmla="*/ 15843 w 403200"/>
                  <a:gd name="connsiteY5" fmla="*/ 64830 h 344902"/>
                  <a:gd name="connsiteX6" fmla="*/ 33966 w 403200"/>
                  <a:gd name="connsiteY6" fmla="*/ 37950 h 344902"/>
                  <a:gd name="connsiteX7" fmla="*/ 343042 w 403200"/>
                  <a:gd name="connsiteY7" fmla="*/ 0 h 344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03200" h="344902">
                    <a:moveTo>
                      <a:pt x="343042" y="0"/>
                    </a:moveTo>
                    <a:lnTo>
                      <a:pt x="344153" y="749"/>
                    </a:lnTo>
                    <a:cubicBezTo>
                      <a:pt x="380635" y="37232"/>
                      <a:pt x="403200" y="87632"/>
                      <a:pt x="403200" y="143302"/>
                    </a:cubicBezTo>
                    <a:cubicBezTo>
                      <a:pt x="403200" y="254643"/>
                      <a:pt x="312941" y="344902"/>
                      <a:pt x="201600" y="344902"/>
                    </a:cubicBezTo>
                    <a:cubicBezTo>
                      <a:pt x="90259" y="344902"/>
                      <a:pt x="0" y="254643"/>
                      <a:pt x="0" y="143302"/>
                    </a:cubicBezTo>
                    <a:cubicBezTo>
                      <a:pt x="0" y="115467"/>
                      <a:pt x="5641" y="88949"/>
                      <a:pt x="15843" y="64830"/>
                    </a:cubicBezTo>
                    <a:lnTo>
                      <a:pt x="33966" y="37950"/>
                    </a:lnTo>
                    <a:lnTo>
                      <a:pt x="343042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21" name="椭圆 2820"/>
              <p:cNvSpPr/>
              <p:nvPr/>
            </p:nvSpPr>
            <p:spPr>
              <a:xfrm>
                <a:off x="7068152" y="5534232"/>
                <a:ext cx="396000" cy="396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60" name="组合 2759"/>
            <p:cNvGrpSpPr/>
            <p:nvPr/>
          </p:nvGrpSpPr>
          <p:grpSpPr>
            <a:xfrm>
              <a:off x="6585469" y="4893217"/>
              <a:ext cx="400035" cy="405209"/>
              <a:chOff x="6585469" y="4893217"/>
              <a:chExt cx="400035" cy="405209"/>
            </a:xfrm>
          </p:grpSpPr>
          <p:sp>
            <p:nvSpPr>
              <p:cNvPr id="2818" name="任意多边形 2817"/>
              <p:cNvSpPr/>
              <p:nvPr/>
            </p:nvSpPr>
            <p:spPr>
              <a:xfrm>
                <a:off x="6585469" y="4951946"/>
                <a:ext cx="377943" cy="346480"/>
              </a:xfrm>
              <a:custGeom>
                <a:avLst/>
                <a:gdLst>
                  <a:gd name="connsiteX0" fmla="*/ 336576 w 377943"/>
                  <a:gd name="connsiteY0" fmla="*/ 0 h 346480"/>
                  <a:gd name="connsiteX1" fmla="*/ 344153 w 377943"/>
                  <a:gd name="connsiteY1" fmla="*/ 5109 h 346480"/>
                  <a:gd name="connsiteX2" fmla="*/ 377943 w 377943"/>
                  <a:gd name="connsiteY2" fmla="*/ 55227 h 346480"/>
                  <a:gd name="connsiteX3" fmla="*/ 174006 w 377943"/>
                  <a:gd name="connsiteY3" fmla="*/ 346480 h 346480"/>
                  <a:gd name="connsiteX4" fmla="*/ 160970 w 377943"/>
                  <a:gd name="connsiteY4" fmla="*/ 345166 h 346480"/>
                  <a:gd name="connsiteX5" fmla="*/ 0 w 377943"/>
                  <a:gd name="connsiteY5" fmla="*/ 147662 h 346480"/>
                  <a:gd name="connsiteX6" fmla="*/ 15843 w 377943"/>
                  <a:gd name="connsiteY6" fmla="*/ 69190 h 346480"/>
                  <a:gd name="connsiteX7" fmla="*/ 16643 w 377943"/>
                  <a:gd name="connsiteY7" fmla="*/ 68004 h 346480"/>
                  <a:gd name="connsiteX8" fmla="*/ 336576 w 377943"/>
                  <a:gd name="connsiteY8" fmla="*/ 0 h 346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7943" h="346480">
                    <a:moveTo>
                      <a:pt x="336576" y="0"/>
                    </a:moveTo>
                    <a:lnTo>
                      <a:pt x="344153" y="5109"/>
                    </a:lnTo>
                    <a:lnTo>
                      <a:pt x="377943" y="55227"/>
                    </a:lnTo>
                    <a:lnTo>
                      <a:pt x="174006" y="346480"/>
                    </a:lnTo>
                    <a:lnTo>
                      <a:pt x="160970" y="345166"/>
                    </a:lnTo>
                    <a:cubicBezTo>
                      <a:pt x="69105" y="326368"/>
                      <a:pt x="0" y="245086"/>
                      <a:pt x="0" y="147662"/>
                    </a:cubicBezTo>
                    <a:cubicBezTo>
                      <a:pt x="0" y="119827"/>
                      <a:pt x="5641" y="93309"/>
                      <a:pt x="15843" y="69190"/>
                    </a:cubicBezTo>
                    <a:lnTo>
                      <a:pt x="16643" y="68004"/>
                    </a:lnTo>
                    <a:lnTo>
                      <a:pt x="336576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19" name="椭圆 2818"/>
              <p:cNvSpPr/>
              <p:nvPr/>
            </p:nvSpPr>
            <p:spPr>
              <a:xfrm rot="2006983">
                <a:off x="6733504" y="4893217"/>
                <a:ext cx="252000" cy="28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61" name="组合 2760"/>
            <p:cNvGrpSpPr/>
            <p:nvPr/>
          </p:nvGrpSpPr>
          <p:grpSpPr>
            <a:xfrm>
              <a:off x="6756254" y="5228747"/>
              <a:ext cx="391111" cy="396787"/>
              <a:chOff x="6756254" y="5228747"/>
              <a:chExt cx="391111" cy="396787"/>
            </a:xfrm>
          </p:grpSpPr>
          <p:sp>
            <p:nvSpPr>
              <p:cNvPr id="2816" name="任意多边形 2815"/>
              <p:cNvSpPr/>
              <p:nvPr/>
            </p:nvSpPr>
            <p:spPr>
              <a:xfrm>
                <a:off x="6756254" y="5291285"/>
                <a:ext cx="365893" cy="334249"/>
              </a:xfrm>
              <a:custGeom>
                <a:avLst/>
                <a:gdLst>
                  <a:gd name="connsiteX0" fmla="*/ 350830 w 365893"/>
                  <a:gd name="connsiteY0" fmla="*/ 0 h 334249"/>
                  <a:gd name="connsiteX1" fmla="*/ 365893 w 365893"/>
                  <a:gd name="connsiteY1" fmla="*/ 22341 h 334249"/>
                  <a:gd name="connsiteX2" fmla="*/ 248480 w 365893"/>
                  <a:gd name="connsiteY2" fmla="*/ 328213 h 334249"/>
                  <a:gd name="connsiteX3" fmla="*/ 242230 w 365893"/>
                  <a:gd name="connsiteY3" fmla="*/ 330153 h 334249"/>
                  <a:gd name="connsiteX4" fmla="*/ 201600 w 365893"/>
                  <a:gd name="connsiteY4" fmla="*/ 334249 h 334249"/>
                  <a:gd name="connsiteX5" fmla="*/ 0 w 365893"/>
                  <a:gd name="connsiteY5" fmla="*/ 132649 h 334249"/>
                  <a:gd name="connsiteX6" fmla="*/ 15843 w 365893"/>
                  <a:gd name="connsiteY6" fmla="*/ 54177 h 334249"/>
                  <a:gd name="connsiteX7" fmla="*/ 25433 w 365893"/>
                  <a:gd name="connsiteY7" fmla="*/ 39954 h 334249"/>
                  <a:gd name="connsiteX8" fmla="*/ 350830 w 365893"/>
                  <a:gd name="connsiteY8" fmla="*/ 0 h 334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5893" h="334249">
                    <a:moveTo>
                      <a:pt x="350830" y="0"/>
                    </a:moveTo>
                    <a:lnTo>
                      <a:pt x="365893" y="22341"/>
                    </a:lnTo>
                    <a:lnTo>
                      <a:pt x="248480" y="328213"/>
                    </a:lnTo>
                    <a:lnTo>
                      <a:pt x="242230" y="330153"/>
                    </a:lnTo>
                    <a:cubicBezTo>
                      <a:pt x="229106" y="332839"/>
                      <a:pt x="215518" y="334249"/>
                      <a:pt x="201600" y="334249"/>
                    </a:cubicBezTo>
                    <a:cubicBezTo>
                      <a:pt x="90259" y="334249"/>
                      <a:pt x="0" y="243990"/>
                      <a:pt x="0" y="132649"/>
                    </a:cubicBezTo>
                    <a:cubicBezTo>
                      <a:pt x="0" y="104814"/>
                      <a:pt x="5641" y="78296"/>
                      <a:pt x="15843" y="54177"/>
                    </a:cubicBezTo>
                    <a:lnTo>
                      <a:pt x="25433" y="39954"/>
                    </a:lnTo>
                    <a:lnTo>
                      <a:pt x="350830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chemeClr val="bg1">
                    <a:lumMod val="8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17" name="椭圆 2816"/>
              <p:cNvSpPr/>
              <p:nvPr/>
            </p:nvSpPr>
            <p:spPr>
              <a:xfrm rot="2288945">
                <a:off x="6895365" y="5228747"/>
                <a:ext cx="252000" cy="28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62" name="组合 2761"/>
            <p:cNvGrpSpPr/>
            <p:nvPr/>
          </p:nvGrpSpPr>
          <p:grpSpPr>
            <a:xfrm>
              <a:off x="6218587" y="2115611"/>
              <a:ext cx="547015" cy="521925"/>
              <a:chOff x="6192151" y="1086927"/>
              <a:chExt cx="547015" cy="521925"/>
            </a:xfrm>
          </p:grpSpPr>
          <p:sp>
            <p:nvSpPr>
              <p:cNvPr id="2814" name="椭圆 2813"/>
              <p:cNvSpPr/>
              <p:nvPr/>
            </p:nvSpPr>
            <p:spPr>
              <a:xfrm>
                <a:off x="6192151" y="1140852"/>
                <a:ext cx="468000" cy="468000"/>
              </a:xfrm>
              <a:prstGeom prst="ellipse">
                <a:avLst/>
              </a:prstGeom>
              <a:solidFill>
                <a:srgbClr val="FF000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15" name="椭圆 2814"/>
              <p:cNvSpPr/>
              <p:nvPr/>
            </p:nvSpPr>
            <p:spPr>
              <a:xfrm>
                <a:off x="6271166" y="1086927"/>
                <a:ext cx="468000" cy="468000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1016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63" name="组合 2762"/>
            <p:cNvGrpSpPr/>
            <p:nvPr/>
          </p:nvGrpSpPr>
          <p:grpSpPr>
            <a:xfrm rot="21350763">
              <a:off x="6424727" y="2982917"/>
              <a:ext cx="312783" cy="325877"/>
              <a:chOff x="5614813" y="3477449"/>
              <a:chExt cx="312783" cy="325877"/>
            </a:xfrm>
          </p:grpSpPr>
          <p:sp>
            <p:nvSpPr>
              <p:cNvPr id="2812" name="任意多边形 2811"/>
              <p:cNvSpPr/>
              <p:nvPr/>
            </p:nvSpPr>
            <p:spPr>
              <a:xfrm>
                <a:off x="5614813" y="3515294"/>
                <a:ext cx="238395" cy="288032"/>
              </a:xfrm>
              <a:custGeom>
                <a:avLst/>
                <a:gdLst>
                  <a:gd name="connsiteX0" fmla="*/ 94379 w 238395"/>
                  <a:gd name="connsiteY0" fmla="*/ 0 h 288032"/>
                  <a:gd name="connsiteX1" fmla="*/ 238395 w 238395"/>
                  <a:gd name="connsiteY1" fmla="*/ 144016 h 288032"/>
                  <a:gd name="connsiteX2" fmla="*/ 94379 w 238395"/>
                  <a:gd name="connsiteY2" fmla="*/ 288032 h 288032"/>
                  <a:gd name="connsiteX3" fmla="*/ 38321 w 238395"/>
                  <a:gd name="connsiteY3" fmla="*/ 276715 h 288032"/>
                  <a:gd name="connsiteX4" fmla="*/ 12905 w 238395"/>
                  <a:gd name="connsiteY4" fmla="*/ 259579 h 288032"/>
                  <a:gd name="connsiteX5" fmla="*/ 11785 w 238395"/>
                  <a:gd name="connsiteY5" fmla="*/ 256308 h 288032"/>
                  <a:gd name="connsiteX6" fmla="*/ 4939 w 238395"/>
                  <a:gd name="connsiteY6" fmla="*/ 230411 h 288032"/>
                  <a:gd name="connsiteX7" fmla="*/ 176 w 238395"/>
                  <a:gd name="connsiteY7" fmla="*/ 182788 h 288032"/>
                  <a:gd name="connsiteX8" fmla="*/ 4939 w 238395"/>
                  <a:gd name="connsiteY8" fmla="*/ 85156 h 288032"/>
                  <a:gd name="connsiteX9" fmla="*/ 21236 w 238395"/>
                  <a:gd name="connsiteY9" fmla="*/ 23039 h 288032"/>
                  <a:gd name="connsiteX10" fmla="*/ 21706 w 238395"/>
                  <a:gd name="connsiteY10" fmla="*/ 22519 h 288032"/>
                  <a:gd name="connsiteX11" fmla="*/ 38321 w 238395"/>
                  <a:gd name="connsiteY11" fmla="*/ 11317 h 288032"/>
                  <a:gd name="connsiteX12" fmla="*/ 94379 w 238395"/>
                  <a:gd name="connsiteY12" fmla="*/ 0 h 28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8395" h="288032">
                    <a:moveTo>
                      <a:pt x="94379" y="0"/>
                    </a:moveTo>
                    <a:cubicBezTo>
                      <a:pt x="173917" y="0"/>
                      <a:pt x="238395" y="64478"/>
                      <a:pt x="238395" y="144016"/>
                    </a:cubicBezTo>
                    <a:cubicBezTo>
                      <a:pt x="238395" y="223554"/>
                      <a:pt x="173917" y="288032"/>
                      <a:pt x="94379" y="288032"/>
                    </a:cubicBezTo>
                    <a:cubicBezTo>
                      <a:pt x="74495" y="288032"/>
                      <a:pt x="55551" y="284002"/>
                      <a:pt x="38321" y="276715"/>
                    </a:cubicBezTo>
                    <a:lnTo>
                      <a:pt x="12905" y="259579"/>
                    </a:lnTo>
                    <a:lnTo>
                      <a:pt x="11785" y="256308"/>
                    </a:lnTo>
                    <a:cubicBezTo>
                      <a:pt x="9106" y="247675"/>
                      <a:pt x="6527" y="238349"/>
                      <a:pt x="4939" y="230411"/>
                    </a:cubicBezTo>
                    <a:cubicBezTo>
                      <a:pt x="1764" y="214536"/>
                      <a:pt x="176" y="206997"/>
                      <a:pt x="176" y="182788"/>
                    </a:cubicBezTo>
                    <a:cubicBezTo>
                      <a:pt x="176" y="158579"/>
                      <a:pt x="-1411" y="114922"/>
                      <a:pt x="4939" y="85156"/>
                    </a:cubicBezTo>
                    <a:cubicBezTo>
                      <a:pt x="9702" y="62832"/>
                      <a:pt x="9107" y="42294"/>
                      <a:pt x="21236" y="23039"/>
                    </a:cubicBezTo>
                    <a:lnTo>
                      <a:pt x="21706" y="22519"/>
                    </a:lnTo>
                    <a:lnTo>
                      <a:pt x="38321" y="11317"/>
                    </a:lnTo>
                    <a:cubicBezTo>
                      <a:pt x="55551" y="4030"/>
                      <a:pt x="74495" y="0"/>
                      <a:pt x="94379" y="0"/>
                    </a:cubicBezTo>
                    <a:close/>
                  </a:path>
                </a:pathLst>
              </a:cu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13" name="椭圆 2812"/>
              <p:cNvSpPr/>
              <p:nvPr/>
            </p:nvSpPr>
            <p:spPr>
              <a:xfrm>
                <a:off x="5639564" y="3477449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64" name="组合 2763"/>
            <p:cNvGrpSpPr/>
            <p:nvPr/>
          </p:nvGrpSpPr>
          <p:grpSpPr>
            <a:xfrm>
              <a:off x="6422416" y="2616012"/>
              <a:ext cx="319805" cy="327981"/>
              <a:chOff x="6422416" y="2616012"/>
              <a:chExt cx="319805" cy="327981"/>
            </a:xfrm>
          </p:grpSpPr>
          <p:sp>
            <p:nvSpPr>
              <p:cNvPr id="2810" name="任意多边形 2809"/>
              <p:cNvSpPr/>
              <p:nvPr/>
            </p:nvSpPr>
            <p:spPr>
              <a:xfrm>
                <a:off x="6422416" y="2655961"/>
                <a:ext cx="273458" cy="288032"/>
              </a:xfrm>
              <a:custGeom>
                <a:avLst/>
                <a:gdLst>
                  <a:gd name="connsiteX0" fmla="*/ 129442 w 273458"/>
                  <a:gd name="connsiteY0" fmla="*/ 0 h 288032"/>
                  <a:gd name="connsiteX1" fmla="*/ 273458 w 273458"/>
                  <a:gd name="connsiteY1" fmla="*/ 144016 h 288032"/>
                  <a:gd name="connsiteX2" fmla="*/ 129442 w 273458"/>
                  <a:gd name="connsiteY2" fmla="*/ 288032 h 288032"/>
                  <a:gd name="connsiteX3" fmla="*/ 27607 w 273458"/>
                  <a:gd name="connsiteY3" fmla="*/ 245851 h 288032"/>
                  <a:gd name="connsiteX4" fmla="*/ 966 w 273458"/>
                  <a:gd name="connsiteY4" fmla="*/ 206337 h 288032"/>
                  <a:gd name="connsiteX5" fmla="*/ 0 w 273458"/>
                  <a:gd name="connsiteY5" fmla="*/ 192302 h 288032"/>
                  <a:gd name="connsiteX6" fmla="*/ 13511 w 273458"/>
                  <a:gd name="connsiteY6" fmla="*/ 122927 h 288032"/>
                  <a:gd name="connsiteX7" fmla="*/ 45031 w 273458"/>
                  <a:gd name="connsiteY7" fmla="*/ 59666 h 288032"/>
                  <a:gd name="connsiteX8" fmla="*/ 90829 w 273458"/>
                  <a:gd name="connsiteY8" fmla="*/ 7795 h 288032"/>
                  <a:gd name="connsiteX9" fmla="*/ 129442 w 273458"/>
                  <a:gd name="connsiteY9" fmla="*/ 0 h 28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3458" h="288032">
                    <a:moveTo>
                      <a:pt x="129442" y="0"/>
                    </a:moveTo>
                    <a:cubicBezTo>
                      <a:pt x="208980" y="0"/>
                      <a:pt x="273458" y="64478"/>
                      <a:pt x="273458" y="144016"/>
                    </a:cubicBezTo>
                    <a:cubicBezTo>
                      <a:pt x="273458" y="223554"/>
                      <a:pt x="208980" y="288032"/>
                      <a:pt x="129442" y="288032"/>
                    </a:cubicBezTo>
                    <a:cubicBezTo>
                      <a:pt x="89673" y="288032"/>
                      <a:pt x="53669" y="271913"/>
                      <a:pt x="27607" y="245851"/>
                    </a:cubicBezTo>
                    <a:lnTo>
                      <a:pt x="966" y="206337"/>
                    </a:lnTo>
                    <a:lnTo>
                      <a:pt x="0" y="192302"/>
                    </a:lnTo>
                    <a:cubicBezTo>
                      <a:pt x="1369" y="168876"/>
                      <a:pt x="5799" y="145644"/>
                      <a:pt x="13511" y="122927"/>
                    </a:cubicBezTo>
                    <a:cubicBezTo>
                      <a:pt x="21224" y="100210"/>
                      <a:pt x="31854" y="79083"/>
                      <a:pt x="45031" y="59666"/>
                    </a:cubicBezTo>
                    <a:lnTo>
                      <a:pt x="90829" y="7795"/>
                    </a:lnTo>
                    <a:lnTo>
                      <a:pt x="129442" y="0"/>
                    </a:lnTo>
                    <a:close/>
                  </a:path>
                </a:pathLst>
              </a:custGeom>
              <a:solidFill>
                <a:srgbClr val="80808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11" name="椭圆 2810"/>
              <p:cNvSpPr/>
              <p:nvPr/>
            </p:nvSpPr>
            <p:spPr>
              <a:xfrm rot="21350763">
                <a:off x="6454189" y="2616012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65" name="组合 2764"/>
            <p:cNvGrpSpPr/>
            <p:nvPr/>
          </p:nvGrpSpPr>
          <p:grpSpPr>
            <a:xfrm>
              <a:off x="6038278" y="2731455"/>
              <a:ext cx="338081" cy="329223"/>
              <a:chOff x="6038278" y="2731455"/>
              <a:chExt cx="338081" cy="329223"/>
            </a:xfrm>
          </p:grpSpPr>
          <p:sp>
            <p:nvSpPr>
              <p:cNvPr id="2808" name="椭圆 2807"/>
              <p:cNvSpPr/>
              <p:nvPr/>
            </p:nvSpPr>
            <p:spPr>
              <a:xfrm>
                <a:off x="6038278" y="2772646"/>
                <a:ext cx="288032" cy="288032"/>
              </a:xfrm>
              <a:prstGeom prst="ellipse">
                <a:avLst/>
              </a:prstGeom>
              <a:solidFill>
                <a:srgbClr val="80808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09" name="椭圆 2808"/>
              <p:cNvSpPr/>
              <p:nvPr/>
            </p:nvSpPr>
            <p:spPr>
              <a:xfrm rot="21350763">
                <a:off x="6088327" y="2731455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66" name="组合 2765"/>
            <p:cNvGrpSpPr/>
            <p:nvPr/>
          </p:nvGrpSpPr>
          <p:grpSpPr>
            <a:xfrm>
              <a:off x="5985896" y="3176731"/>
              <a:ext cx="333801" cy="336182"/>
              <a:chOff x="5985896" y="3176731"/>
              <a:chExt cx="333801" cy="336182"/>
            </a:xfrm>
          </p:grpSpPr>
          <p:sp>
            <p:nvSpPr>
              <p:cNvPr id="2806" name="椭圆 2805"/>
              <p:cNvSpPr/>
              <p:nvPr/>
            </p:nvSpPr>
            <p:spPr>
              <a:xfrm>
                <a:off x="5985896" y="3224881"/>
                <a:ext cx="288032" cy="288032"/>
              </a:xfrm>
              <a:prstGeom prst="ellipse">
                <a:avLst/>
              </a:prstGeom>
              <a:solidFill>
                <a:srgbClr val="80808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07" name="椭圆 2806"/>
              <p:cNvSpPr/>
              <p:nvPr/>
            </p:nvSpPr>
            <p:spPr>
              <a:xfrm rot="21350763">
                <a:off x="6031665" y="3176731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67" name="组合 2766"/>
            <p:cNvGrpSpPr/>
            <p:nvPr/>
          </p:nvGrpSpPr>
          <p:grpSpPr>
            <a:xfrm>
              <a:off x="6408711" y="3831946"/>
              <a:ext cx="294838" cy="333801"/>
              <a:chOff x="6408711" y="3831946"/>
              <a:chExt cx="294838" cy="333801"/>
            </a:xfrm>
          </p:grpSpPr>
          <p:sp>
            <p:nvSpPr>
              <p:cNvPr id="2804" name="任意多边形 2803"/>
              <p:cNvSpPr/>
              <p:nvPr/>
            </p:nvSpPr>
            <p:spPr>
              <a:xfrm>
                <a:off x="6408711" y="3877715"/>
                <a:ext cx="265734" cy="288032"/>
              </a:xfrm>
              <a:custGeom>
                <a:avLst/>
                <a:gdLst>
                  <a:gd name="connsiteX0" fmla="*/ 121718 w 265734"/>
                  <a:gd name="connsiteY0" fmla="*/ 0 h 288032"/>
                  <a:gd name="connsiteX1" fmla="*/ 265734 w 265734"/>
                  <a:gd name="connsiteY1" fmla="*/ 144016 h 288032"/>
                  <a:gd name="connsiteX2" fmla="*/ 121718 w 265734"/>
                  <a:gd name="connsiteY2" fmla="*/ 288032 h 288032"/>
                  <a:gd name="connsiteX3" fmla="*/ 19883 w 265734"/>
                  <a:gd name="connsiteY3" fmla="*/ 245851 h 288032"/>
                  <a:gd name="connsiteX4" fmla="*/ 16376 w 265734"/>
                  <a:gd name="connsiteY4" fmla="*/ 240650 h 288032"/>
                  <a:gd name="connsiteX5" fmla="*/ 7201 w 265734"/>
                  <a:gd name="connsiteY5" fmla="*/ 216333 h 288032"/>
                  <a:gd name="connsiteX6" fmla="*/ 163 w 265734"/>
                  <a:gd name="connsiteY6" fmla="*/ 146005 h 288032"/>
                  <a:gd name="connsiteX7" fmla="*/ 12132 w 265734"/>
                  <a:gd name="connsiteY7" fmla="*/ 76348 h 288032"/>
                  <a:gd name="connsiteX8" fmla="*/ 31436 w 265734"/>
                  <a:gd name="connsiteY8" fmla="*/ 34392 h 288032"/>
                  <a:gd name="connsiteX9" fmla="*/ 65660 w 265734"/>
                  <a:gd name="connsiteY9" fmla="*/ 11317 h 288032"/>
                  <a:gd name="connsiteX10" fmla="*/ 121718 w 265734"/>
                  <a:gd name="connsiteY10" fmla="*/ 0 h 28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5734" h="288032">
                    <a:moveTo>
                      <a:pt x="121718" y="0"/>
                    </a:moveTo>
                    <a:cubicBezTo>
                      <a:pt x="201256" y="0"/>
                      <a:pt x="265734" y="64478"/>
                      <a:pt x="265734" y="144016"/>
                    </a:cubicBezTo>
                    <a:cubicBezTo>
                      <a:pt x="265734" y="223554"/>
                      <a:pt x="201256" y="288032"/>
                      <a:pt x="121718" y="288032"/>
                    </a:cubicBezTo>
                    <a:cubicBezTo>
                      <a:pt x="81949" y="288032"/>
                      <a:pt x="45945" y="271913"/>
                      <a:pt x="19883" y="245851"/>
                    </a:cubicBezTo>
                    <a:lnTo>
                      <a:pt x="16376" y="240650"/>
                    </a:lnTo>
                    <a:lnTo>
                      <a:pt x="7201" y="216333"/>
                    </a:lnTo>
                    <a:cubicBezTo>
                      <a:pt x="1767" y="193505"/>
                      <a:pt x="-681" y="169981"/>
                      <a:pt x="163" y="146005"/>
                    </a:cubicBezTo>
                    <a:cubicBezTo>
                      <a:pt x="1008" y="122029"/>
                      <a:pt x="5105" y="98736"/>
                      <a:pt x="12132" y="76348"/>
                    </a:cubicBezTo>
                    <a:lnTo>
                      <a:pt x="31436" y="34392"/>
                    </a:lnTo>
                    <a:lnTo>
                      <a:pt x="65660" y="11317"/>
                    </a:lnTo>
                    <a:cubicBezTo>
                      <a:pt x="82890" y="4030"/>
                      <a:pt x="101834" y="0"/>
                      <a:pt x="121718" y="0"/>
                    </a:cubicBezTo>
                    <a:close/>
                  </a:path>
                </a:pathLst>
              </a:custGeom>
              <a:solidFill>
                <a:srgbClr val="80808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05" name="椭圆 2804"/>
              <p:cNvSpPr/>
              <p:nvPr/>
            </p:nvSpPr>
            <p:spPr>
              <a:xfrm rot="21350763">
                <a:off x="6415517" y="3831946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68" name="组合 2767"/>
            <p:cNvGrpSpPr/>
            <p:nvPr/>
          </p:nvGrpSpPr>
          <p:grpSpPr>
            <a:xfrm>
              <a:off x="6343551" y="3418946"/>
              <a:ext cx="326662" cy="336756"/>
              <a:chOff x="6343551" y="3418946"/>
              <a:chExt cx="326662" cy="336756"/>
            </a:xfrm>
          </p:grpSpPr>
          <p:sp>
            <p:nvSpPr>
              <p:cNvPr id="2802" name="椭圆 2801"/>
              <p:cNvSpPr/>
              <p:nvPr/>
            </p:nvSpPr>
            <p:spPr>
              <a:xfrm>
                <a:off x="6343551" y="3467670"/>
                <a:ext cx="288032" cy="288032"/>
              </a:xfrm>
              <a:prstGeom prst="ellipse">
                <a:avLst/>
              </a:prstGeom>
              <a:solidFill>
                <a:srgbClr val="80808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03" name="椭圆 2802"/>
              <p:cNvSpPr/>
              <p:nvPr/>
            </p:nvSpPr>
            <p:spPr>
              <a:xfrm rot="21350763">
                <a:off x="6382181" y="3418946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69" name="组合 2768"/>
            <p:cNvGrpSpPr/>
            <p:nvPr/>
          </p:nvGrpSpPr>
          <p:grpSpPr>
            <a:xfrm>
              <a:off x="5944841" y="3634970"/>
              <a:ext cx="312372" cy="336188"/>
              <a:chOff x="5944841" y="3634970"/>
              <a:chExt cx="312372" cy="336188"/>
            </a:xfrm>
          </p:grpSpPr>
          <p:sp>
            <p:nvSpPr>
              <p:cNvPr id="2800" name="椭圆 2799"/>
              <p:cNvSpPr/>
              <p:nvPr/>
            </p:nvSpPr>
            <p:spPr>
              <a:xfrm>
                <a:off x="5944841" y="3683126"/>
                <a:ext cx="288032" cy="288032"/>
              </a:xfrm>
              <a:prstGeom prst="ellipse">
                <a:avLst/>
              </a:prstGeom>
              <a:solidFill>
                <a:srgbClr val="808080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801" name="椭圆 2800"/>
              <p:cNvSpPr/>
              <p:nvPr/>
            </p:nvSpPr>
            <p:spPr>
              <a:xfrm rot="21350763">
                <a:off x="5969181" y="3634970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70" name="组合 2769"/>
            <p:cNvGrpSpPr/>
            <p:nvPr/>
          </p:nvGrpSpPr>
          <p:grpSpPr>
            <a:xfrm rot="8137792">
              <a:off x="5986045" y="4396408"/>
              <a:ext cx="288032" cy="336460"/>
              <a:chOff x="5538193" y="5036986"/>
              <a:chExt cx="288032" cy="336460"/>
            </a:xfrm>
          </p:grpSpPr>
          <p:sp>
            <p:nvSpPr>
              <p:cNvPr id="2798" name="任意多边形 2797"/>
              <p:cNvSpPr/>
              <p:nvPr/>
            </p:nvSpPr>
            <p:spPr>
              <a:xfrm>
                <a:off x="5590860" y="5036986"/>
                <a:ext cx="221870" cy="288032"/>
              </a:xfrm>
              <a:custGeom>
                <a:avLst/>
                <a:gdLst>
                  <a:gd name="connsiteX0" fmla="*/ 77854 w 221870"/>
                  <a:gd name="connsiteY0" fmla="*/ 0 h 288032"/>
                  <a:gd name="connsiteX1" fmla="*/ 221870 w 221870"/>
                  <a:gd name="connsiteY1" fmla="*/ 144016 h 288032"/>
                  <a:gd name="connsiteX2" fmla="*/ 77854 w 221870"/>
                  <a:gd name="connsiteY2" fmla="*/ 288032 h 288032"/>
                  <a:gd name="connsiteX3" fmla="*/ 39932 w 221870"/>
                  <a:gd name="connsiteY3" fmla="*/ 280377 h 288032"/>
                  <a:gd name="connsiteX4" fmla="*/ 28892 w 221870"/>
                  <a:gd name="connsiteY4" fmla="*/ 266058 h 288032"/>
                  <a:gd name="connsiteX5" fmla="*/ 9842 w 221870"/>
                  <a:gd name="connsiteY5" fmla="*/ 206527 h 288032"/>
                  <a:gd name="connsiteX6" fmla="*/ 317 w 221870"/>
                  <a:gd name="connsiteY6" fmla="*/ 127945 h 288032"/>
                  <a:gd name="connsiteX7" fmla="*/ 5080 w 221870"/>
                  <a:gd name="connsiteY7" fmla="*/ 51745 h 288032"/>
                  <a:gd name="connsiteX8" fmla="*/ 14158 w 221870"/>
                  <a:gd name="connsiteY8" fmla="*/ 27337 h 288032"/>
                  <a:gd name="connsiteX9" fmla="*/ 26697 w 221870"/>
                  <a:gd name="connsiteY9" fmla="*/ 10328 h 288032"/>
                  <a:gd name="connsiteX10" fmla="*/ 77854 w 221870"/>
                  <a:gd name="connsiteY10" fmla="*/ 0 h 28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1870" h="288032">
                    <a:moveTo>
                      <a:pt x="77854" y="0"/>
                    </a:moveTo>
                    <a:cubicBezTo>
                      <a:pt x="157392" y="0"/>
                      <a:pt x="221870" y="64478"/>
                      <a:pt x="221870" y="144016"/>
                    </a:cubicBezTo>
                    <a:cubicBezTo>
                      <a:pt x="221870" y="223554"/>
                      <a:pt x="157392" y="288032"/>
                      <a:pt x="77854" y="288032"/>
                    </a:cubicBezTo>
                    <a:lnTo>
                      <a:pt x="39932" y="280377"/>
                    </a:lnTo>
                    <a:lnTo>
                      <a:pt x="28892" y="266058"/>
                    </a:lnTo>
                    <a:cubicBezTo>
                      <a:pt x="18970" y="250580"/>
                      <a:pt x="14604" y="229546"/>
                      <a:pt x="9842" y="206527"/>
                    </a:cubicBezTo>
                    <a:cubicBezTo>
                      <a:pt x="5079" y="183508"/>
                      <a:pt x="1111" y="153742"/>
                      <a:pt x="317" y="127945"/>
                    </a:cubicBezTo>
                    <a:cubicBezTo>
                      <a:pt x="-477" y="102148"/>
                      <a:pt x="-79" y="72382"/>
                      <a:pt x="5080" y="51745"/>
                    </a:cubicBezTo>
                    <a:cubicBezTo>
                      <a:pt x="7660" y="41427"/>
                      <a:pt x="10239" y="34283"/>
                      <a:pt x="14158" y="27337"/>
                    </a:cubicBezTo>
                    <a:lnTo>
                      <a:pt x="26697" y="10328"/>
                    </a:lnTo>
                    <a:lnTo>
                      <a:pt x="77854" y="0"/>
                    </a:lnTo>
                    <a:close/>
                  </a:path>
                </a:pathLst>
              </a:cu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99" name="椭圆 2798"/>
              <p:cNvSpPr/>
              <p:nvPr/>
            </p:nvSpPr>
            <p:spPr>
              <a:xfrm>
                <a:off x="5538193" y="5085414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71" name="组合 2770"/>
            <p:cNvGrpSpPr/>
            <p:nvPr/>
          </p:nvGrpSpPr>
          <p:grpSpPr>
            <a:xfrm rot="10610640">
              <a:off x="5886759" y="4001539"/>
              <a:ext cx="313701" cy="341534"/>
              <a:chOff x="5403142" y="4475618"/>
              <a:chExt cx="313701" cy="341534"/>
            </a:xfrm>
          </p:grpSpPr>
          <p:sp>
            <p:nvSpPr>
              <p:cNvPr id="2796" name="任意多边形 2795"/>
              <p:cNvSpPr/>
              <p:nvPr/>
            </p:nvSpPr>
            <p:spPr>
              <a:xfrm rot="290452">
                <a:off x="5471875" y="4475618"/>
                <a:ext cx="244968" cy="288048"/>
              </a:xfrm>
              <a:custGeom>
                <a:avLst/>
                <a:gdLst>
                  <a:gd name="connsiteX0" fmla="*/ 88791 w 244968"/>
                  <a:gd name="connsiteY0" fmla="*/ 522 h 288048"/>
                  <a:gd name="connsiteX1" fmla="*/ 244447 w 244968"/>
                  <a:gd name="connsiteY1" fmla="*/ 131871 h 288048"/>
                  <a:gd name="connsiteX2" fmla="*/ 113098 w 244968"/>
                  <a:gd name="connsiteY2" fmla="*/ 287527 h 288048"/>
                  <a:gd name="connsiteX3" fmla="*/ 56285 w 244968"/>
                  <a:gd name="connsiteY3" fmla="*/ 280981 h 288048"/>
                  <a:gd name="connsiteX4" fmla="*/ 25837 w 244968"/>
                  <a:gd name="connsiteY4" fmla="*/ 264000 h 288048"/>
                  <a:gd name="connsiteX5" fmla="*/ 22074 w 244968"/>
                  <a:gd name="connsiteY5" fmla="*/ 258226 h 288048"/>
                  <a:gd name="connsiteX6" fmla="*/ 0 w 244968"/>
                  <a:gd name="connsiteY6" fmla="*/ 167142 h 288048"/>
                  <a:gd name="connsiteX7" fmla="*/ 64142 w 244968"/>
                  <a:gd name="connsiteY7" fmla="*/ 18296 h 288048"/>
                  <a:gd name="connsiteX8" fmla="*/ 88781 w 244968"/>
                  <a:gd name="connsiteY8" fmla="*/ 525 h 288048"/>
                  <a:gd name="connsiteX9" fmla="*/ 88791 w 244968"/>
                  <a:gd name="connsiteY9" fmla="*/ 522 h 288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4968" h="288048">
                    <a:moveTo>
                      <a:pt x="88791" y="522"/>
                    </a:moveTo>
                    <a:cubicBezTo>
                      <a:pt x="168045" y="-6190"/>
                      <a:pt x="237735" y="52617"/>
                      <a:pt x="244447" y="131871"/>
                    </a:cubicBezTo>
                    <a:cubicBezTo>
                      <a:pt x="251159" y="211126"/>
                      <a:pt x="192352" y="280815"/>
                      <a:pt x="113098" y="287527"/>
                    </a:cubicBezTo>
                    <a:cubicBezTo>
                      <a:pt x="93284" y="289205"/>
                      <a:pt x="74068" y="286788"/>
                      <a:pt x="56285" y="280981"/>
                    </a:cubicBezTo>
                    <a:lnTo>
                      <a:pt x="25837" y="264000"/>
                    </a:lnTo>
                    <a:lnTo>
                      <a:pt x="22074" y="258226"/>
                    </a:lnTo>
                    <a:cubicBezTo>
                      <a:pt x="7860" y="230230"/>
                      <a:pt x="0" y="199451"/>
                      <a:pt x="0" y="167142"/>
                    </a:cubicBezTo>
                    <a:cubicBezTo>
                      <a:pt x="0" y="110601"/>
                      <a:pt x="24072" y="58745"/>
                      <a:pt x="64142" y="18296"/>
                    </a:cubicBezTo>
                    <a:lnTo>
                      <a:pt x="88781" y="525"/>
                    </a:lnTo>
                    <a:lnTo>
                      <a:pt x="88791" y="522"/>
                    </a:lnTo>
                    <a:close/>
                  </a:path>
                </a:pathLst>
              </a:cu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97" name="椭圆 2796"/>
              <p:cNvSpPr/>
              <p:nvPr/>
            </p:nvSpPr>
            <p:spPr>
              <a:xfrm>
                <a:off x="5403142" y="4529120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72" name="组合 2771"/>
            <p:cNvGrpSpPr/>
            <p:nvPr/>
          </p:nvGrpSpPr>
          <p:grpSpPr>
            <a:xfrm>
              <a:off x="6566295" y="4167828"/>
              <a:ext cx="296091" cy="331985"/>
              <a:chOff x="6566295" y="4167828"/>
              <a:chExt cx="296091" cy="331985"/>
            </a:xfrm>
          </p:grpSpPr>
          <p:sp>
            <p:nvSpPr>
              <p:cNvPr id="2794" name="任意多边形 2793"/>
              <p:cNvSpPr/>
              <p:nvPr/>
            </p:nvSpPr>
            <p:spPr>
              <a:xfrm>
                <a:off x="6566295" y="4213945"/>
                <a:ext cx="281317" cy="285868"/>
              </a:xfrm>
              <a:custGeom>
                <a:avLst/>
                <a:gdLst>
                  <a:gd name="connsiteX0" fmla="*/ 137301 w 281317"/>
                  <a:gd name="connsiteY0" fmla="*/ 0 h 285868"/>
                  <a:gd name="connsiteX1" fmla="*/ 281317 w 281317"/>
                  <a:gd name="connsiteY1" fmla="*/ 144016 h 285868"/>
                  <a:gd name="connsiteX2" fmla="*/ 193359 w 281317"/>
                  <a:gd name="connsiteY2" fmla="*/ 276715 h 285868"/>
                  <a:gd name="connsiteX3" fmla="*/ 148022 w 281317"/>
                  <a:gd name="connsiteY3" fmla="*/ 285868 h 285868"/>
                  <a:gd name="connsiteX4" fmla="*/ 132162 w 281317"/>
                  <a:gd name="connsiteY4" fmla="*/ 281855 h 285868"/>
                  <a:gd name="connsiteX5" fmla="*/ 98825 w 281317"/>
                  <a:gd name="connsiteY5" fmla="*/ 262805 h 285868"/>
                  <a:gd name="connsiteX6" fmla="*/ 75012 w 281317"/>
                  <a:gd name="connsiteY6" fmla="*/ 238992 h 285868"/>
                  <a:gd name="connsiteX7" fmla="*/ 32150 w 281317"/>
                  <a:gd name="connsiteY7" fmla="*/ 181843 h 285868"/>
                  <a:gd name="connsiteX8" fmla="*/ 1194 w 281317"/>
                  <a:gd name="connsiteY8" fmla="*/ 124693 h 285868"/>
                  <a:gd name="connsiteX9" fmla="*/ 0 w 281317"/>
                  <a:gd name="connsiteY9" fmla="*/ 110757 h 285868"/>
                  <a:gd name="connsiteX10" fmla="*/ 4602 w 281317"/>
                  <a:gd name="connsiteY10" fmla="*/ 87958 h 285868"/>
                  <a:gd name="connsiteX11" fmla="*/ 137301 w 281317"/>
                  <a:gd name="connsiteY11" fmla="*/ 0 h 285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81317" h="285868">
                    <a:moveTo>
                      <a:pt x="137301" y="0"/>
                    </a:moveTo>
                    <a:cubicBezTo>
                      <a:pt x="216839" y="0"/>
                      <a:pt x="281317" y="64478"/>
                      <a:pt x="281317" y="144016"/>
                    </a:cubicBezTo>
                    <a:cubicBezTo>
                      <a:pt x="281317" y="203670"/>
                      <a:pt x="245048" y="254852"/>
                      <a:pt x="193359" y="276715"/>
                    </a:cubicBezTo>
                    <a:lnTo>
                      <a:pt x="148022" y="285868"/>
                    </a:lnTo>
                    <a:lnTo>
                      <a:pt x="132162" y="281855"/>
                    </a:lnTo>
                    <a:cubicBezTo>
                      <a:pt x="117478" y="277489"/>
                      <a:pt x="108350" y="269949"/>
                      <a:pt x="98825" y="262805"/>
                    </a:cubicBezTo>
                    <a:cubicBezTo>
                      <a:pt x="89300" y="255661"/>
                      <a:pt x="86125" y="252486"/>
                      <a:pt x="75012" y="238992"/>
                    </a:cubicBezTo>
                    <a:cubicBezTo>
                      <a:pt x="63900" y="225498"/>
                      <a:pt x="44453" y="200893"/>
                      <a:pt x="32150" y="181843"/>
                    </a:cubicBezTo>
                    <a:cubicBezTo>
                      <a:pt x="19847" y="162793"/>
                      <a:pt x="5163" y="145331"/>
                      <a:pt x="1194" y="124693"/>
                    </a:cubicBezTo>
                    <a:lnTo>
                      <a:pt x="0" y="110757"/>
                    </a:lnTo>
                    <a:lnTo>
                      <a:pt x="4602" y="87958"/>
                    </a:lnTo>
                    <a:cubicBezTo>
                      <a:pt x="26465" y="36269"/>
                      <a:pt x="77648" y="0"/>
                      <a:pt x="137301" y="0"/>
                    </a:cubicBezTo>
                    <a:close/>
                  </a:path>
                </a:pathLst>
              </a:cu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95" name="椭圆 2794"/>
              <p:cNvSpPr/>
              <p:nvPr/>
            </p:nvSpPr>
            <p:spPr>
              <a:xfrm rot="8137792">
                <a:off x="6574354" y="4167828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73" name="组合 2772"/>
            <p:cNvGrpSpPr/>
            <p:nvPr/>
          </p:nvGrpSpPr>
          <p:grpSpPr>
            <a:xfrm>
              <a:off x="6261445" y="4615373"/>
              <a:ext cx="318186" cy="337700"/>
              <a:chOff x="6261445" y="4615373"/>
              <a:chExt cx="318186" cy="337700"/>
            </a:xfrm>
          </p:grpSpPr>
          <p:sp>
            <p:nvSpPr>
              <p:cNvPr id="2792" name="椭圆 2791"/>
              <p:cNvSpPr/>
              <p:nvPr/>
            </p:nvSpPr>
            <p:spPr>
              <a:xfrm>
                <a:off x="6261445" y="4665041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93" name="椭圆 2792"/>
              <p:cNvSpPr/>
              <p:nvPr/>
            </p:nvSpPr>
            <p:spPr>
              <a:xfrm rot="8137792">
                <a:off x="6291599" y="4615373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74" name="组合 2773"/>
            <p:cNvGrpSpPr/>
            <p:nvPr/>
          </p:nvGrpSpPr>
          <p:grpSpPr>
            <a:xfrm>
              <a:off x="6733776" y="4543993"/>
              <a:ext cx="288032" cy="330426"/>
              <a:chOff x="6733776" y="4543993"/>
              <a:chExt cx="288032" cy="330426"/>
            </a:xfrm>
          </p:grpSpPr>
          <p:sp>
            <p:nvSpPr>
              <p:cNvPr id="2790" name="任意多边形 2789"/>
              <p:cNvSpPr/>
              <p:nvPr/>
            </p:nvSpPr>
            <p:spPr>
              <a:xfrm>
                <a:off x="6741167" y="4593033"/>
                <a:ext cx="274270" cy="281386"/>
              </a:xfrm>
              <a:custGeom>
                <a:avLst/>
                <a:gdLst>
                  <a:gd name="connsiteX0" fmla="*/ 130254 w 274270"/>
                  <a:gd name="connsiteY0" fmla="*/ 0 h 281386"/>
                  <a:gd name="connsiteX1" fmla="*/ 274270 w 274270"/>
                  <a:gd name="connsiteY1" fmla="*/ 144016 h 281386"/>
                  <a:gd name="connsiteX2" fmla="*/ 186312 w 274270"/>
                  <a:gd name="connsiteY2" fmla="*/ 276715 h 281386"/>
                  <a:gd name="connsiteX3" fmla="*/ 165483 w 274270"/>
                  <a:gd name="connsiteY3" fmla="*/ 280920 h 281386"/>
                  <a:gd name="connsiteX4" fmla="*/ 154933 w 274270"/>
                  <a:gd name="connsiteY4" fmla="*/ 281386 h 281386"/>
                  <a:gd name="connsiteX5" fmla="*/ 100164 w 274270"/>
                  <a:gd name="connsiteY5" fmla="*/ 269480 h 281386"/>
                  <a:gd name="connsiteX6" fmla="*/ 43014 w 274270"/>
                  <a:gd name="connsiteY6" fmla="*/ 231380 h 281386"/>
                  <a:gd name="connsiteX7" fmla="*/ 12058 w 274270"/>
                  <a:gd name="connsiteY7" fmla="*/ 176611 h 281386"/>
                  <a:gd name="connsiteX8" fmla="*/ 153 w 274270"/>
                  <a:gd name="connsiteY8" fmla="*/ 109936 h 281386"/>
                  <a:gd name="connsiteX9" fmla="*/ 5196 w 274270"/>
                  <a:gd name="connsiteY9" fmla="*/ 76626 h 281386"/>
                  <a:gd name="connsiteX10" fmla="*/ 28419 w 274270"/>
                  <a:gd name="connsiteY10" fmla="*/ 42181 h 281386"/>
                  <a:gd name="connsiteX11" fmla="*/ 130254 w 274270"/>
                  <a:gd name="connsiteY11" fmla="*/ 0 h 281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74270" h="281386">
                    <a:moveTo>
                      <a:pt x="130254" y="0"/>
                    </a:moveTo>
                    <a:cubicBezTo>
                      <a:pt x="209792" y="0"/>
                      <a:pt x="274270" y="64478"/>
                      <a:pt x="274270" y="144016"/>
                    </a:cubicBezTo>
                    <a:cubicBezTo>
                      <a:pt x="274270" y="203670"/>
                      <a:pt x="238001" y="254852"/>
                      <a:pt x="186312" y="276715"/>
                    </a:cubicBezTo>
                    <a:lnTo>
                      <a:pt x="165483" y="280920"/>
                    </a:lnTo>
                    <a:lnTo>
                      <a:pt x="154933" y="281386"/>
                    </a:lnTo>
                    <a:cubicBezTo>
                      <a:pt x="133105" y="281386"/>
                      <a:pt x="118817" y="277814"/>
                      <a:pt x="100164" y="269480"/>
                    </a:cubicBezTo>
                    <a:cubicBezTo>
                      <a:pt x="81511" y="261146"/>
                      <a:pt x="57698" y="246858"/>
                      <a:pt x="43014" y="231380"/>
                    </a:cubicBezTo>
                    <a:cubicBezTo>
                      <a:pt x="28330" y="215902"/>
                      <a:pt x="19201" y="196852"/>
                      <a:pt x="12058" y="176611"/>
                    </a:cubicBezTo>
                    <a:cubicBezTo>
                      <a:pt x="4915" y="156370"/>
                      <a:pt x="-1038" y="133748"/>
                      <a:pt x="153" y="109936"/>
                    </a:cubicBezTo>
                    <a:lnTo>
                      <a:pt x="5196" y="76626"/>
                    </a:lnTo>
                    <a:lnTo>
                      <a:pt x="28419" y="42181"/>
                    </a:lnTo>
                    <a:cubicBezTo>
                      <a:pt x="54481" y="16120"/>
                      <a:pt x="90485" y="0"/>
                      <a:pt x="130254" y="0"/>
                    </a:cubicBezTo>
                    <a:close/>
                  </a:path>
                </a:pathLst>
              </a:cu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91" name="椭圆 2790"/>
              <p:cNvSpPr/>
              <p:nvPr/>
            </p:nvSpPr>
            <p:spPr>
              <a:xfrm rot="8137792">
                <a:off x="6733776" y="4543993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75" name="组合 2774"/>
            <p:cNvGrpSpPr/>
            <p:nvPr/>
          </p:nvGrpSpPr>
          <p:grpSpPr>
            <a:xfrm>
              <a:off x="6491755" y="5003418"/>
              <a:ext cx="308005" cy="334083"/>
              <a:chOff x="6491755" y="5003418"/>
              <a:chExt cx="308005" cy="334083"/>
            </a:xfrm>
          </p:grpSpPr>
          <p:sp>
            <p:nvSpPr>
              <p:cNvPr id="2788" name="椭圆 2787"/>
              <p:cNvSpPr/>
              <p:nvPr/>
            </p:nvSpPr>
            <p:spPr>
              <a:xfrm>
                <a:off x="6491755" y="5049469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89" name="椭圆 2788"/>
              <p:cNvSpPr/>
              <p:nvPr/>
            </p:nvSpPr>
            <p:spPr>
              <a:xfrm rot="8137792">
                <a:off x="6511728" y="5003418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76" name="组合 2775"/>
            <p:cNvGrpSpPr/>
            <p:nvPr/>
          </p:nvGrpSpPr>
          <p:grpSpPr>
            <a:xfrm>
              <a:off x="6986218" y="4861004"/>
              <a:ext cx="288032" cy="339046"/>
              <a:chOff x="6986218" y="4861004"/>
              <a:chExt cx="288032" cy="339046"/>
            </a:xfrm>
          </p:grpSpPr>
          <p:sp>
            <p:nvSpPr>
              <p:cNvPr id="2786" name="任意多边形 2785"/>
              <p:cNvSpPr/>
              <p:nvPr/>
            </p:nvSpPr>
            <p:spPr>
              <a:xfrm>
                <a:off x="6988080" y="4914182"/>
                <a:ext cx="276715" cy="285868"/>
              </a:xfrm>
              <a:custGeom>
                <a:avLst/>
                <a:gdLst>
                  <a:gd name="connsiteX0" fmla="*/ 137301 w 281317"/>
                  <a:gd name="connsiteY0" fmla="*/ 0 h 285868"/>
                  <a:gd name="connsiteX1" fmla="*/ 281317 w 281317"/>
                  <a:gd name="connsiteY1" fmla="*/ 144016 h 285868"/>
                  <a:gd name="connsiteX2" fmla="*/ 193359 w 281317"/>
                  <a:gd name="connsiteY2" fmla="*/ 276715 h 285868"/>
                  <a:gd name="connsiteX3" fmla="*/ 148022 w 281317"/>
                  <a:gd name="connsiteY3" fmla="*/ 285868 h 285868"/>
                  <a:gd name="connsiteX4" fmla="*/ 132162 w 281317"/>
                  <a:gd name="connsiteY4" fmla="*/ 281855 h 285868"/>
                  <a:gd name="connsiteX5" fmla="*/ 98825 w 281317"/>
                  <a:gd name="connsiteY5" fmla="*/ 262805 h 285868"/>
                  <a:gd name="connsiteX6" fmla="*/ 75012 w 281317"/>
                  <a:gd name="connsiteY6" fmla="*/ 238992 h 285868"/>
                  <a:gd name="connsiteX7" fmla="*/ 32150 w 281317"/>
                  <a:gd name="connsiteY7" fmla="*/ 181843 h 285868"/>
                  <a:gd name="connsiteX8" fmla="*/ 1194 w 281317"/>
                  <a:gd name="connsiteY8" fmla="*/ 124693 h 285868"/>
                  <a:gd name="connsiteX9" fmla="*/ 0 w 281317"/>
                  <a:gd name="connsiteY9" fmla="*/ 110757 h 285868"/>
                  <a:gd name="connsiteX10" fmla="*/ 4602 w 281317"/>
                  <a:gd name="connsiteY10" fmla="*/ 87958 h 285868"/>
                  <a:gd name="connsiteX11" fmla="*/ 137301 w 281317"/>
                  <a:gd name="connsiteY11" fmla="*/ 0 h 285868"/>
                  <a:gd name="connsiteX0" fmla="*/ 137301 w 281317"/>
                  <a:gd name="connsiteY0" fmla="*/ 0 h 285868"/>
                  <a:gd name="connsiteX1" fmla="*/ 281317 w 281317"/>
                  <a:gd name="connsiteY1" fmla="*/ 144016 h 285868"/>
                  <a:gd name="connsiteX2" fmla="*/ 193359 w 281317"/>
                  <a:gd name="connsiteY2" fmla="*/ 276715 h 285868"/>
                  <a:gd name="connsiteX3" fmla="*/ 148022 w 281317"/>
                  <a:gd name="connsiteY3" fmla="*/ 285868 h 285868"/>
                  <a:gd name="connsiteX4" fmla="*/ 132162 w 281317"/>
                  <a:gd name="connsiteY4" fmla="*/ 281855 h 285868"/>
                  <a:gd name="connsiteX5" fmla="*/ 98825 w 281317"/>
                  <a:gd name="connsiteY5" fmla="*/ 262805 h 285868"/>
                  <a:gd name="connsiteX6" fmla="*/ 75012 w 281317"/>
                  <a:gd name="connsiteY6" fmla="*/ 238992 h 285868"/>
                  <a:gd name="connsiteX7" fmla="*/ 32150 w 281317"/>
                  <a:gd name="connsiteY7" fmla="*/ 181843 h 285868"/>
                  <a:gd name="connsiteX8" fmla="*/ 8337 w 281317"/>
                  <a:gd name="connsiteY8" fmla="*/ 131837 h 285868"/>
                  <a:gd name="connsiteX9" fmla="*/ 0 w 281317"/>
                  <a:gd name="connsiteY9" fmla="*/ 110757 h 285868"/>
                  <a:gd name="connsiteX10" fmla="*/ 4602 w 281317"/>
                  <a:gd name="connsiteY10" fmla="*/ 87958 h 285868"/>
                  <a:gd name="connsiteX11" fmla="*/ 137301 w 281317"/>
                  <a:gd name="connsiteY11" fmla="*/ 0 h 285868"/>
                  <a:gd name="connsiteX0" fmla="*/ 137301 w 281317"/>
                  <a:gd name="connsiteY0" fmla="*/ 0 h 285868"/>
                  <a:gd name="connsiteX1" fmla="*/ 281317 w 281317"/>
                  <a:gd name="connsiteY1" fmla="*/ 144016 h 285868"/>
                  <a:gd name="connsiteX2" fmla="*/ 193359 w 281317"/>
                  <a:gd name="connsiteY2" fmla="*/ 276715 h 285868"/>
                  <a:gd name="connsiteX3" fmla="*/ 148022 w 281317"/>
                  <a:gd name="connsiteY3" fmla="*/ 285868 h 285868"/>
                  <a:gd name="connsiteX4" fmla="*/ 132162 w 281317"/>
                  <a:gd name="connsiteY4" fmla="*/ 281855 h 285868"/>
                  <a:gd name="connsiteX5" fmla="*/ 98825 w 281317"/>
                  <a:gd name="connsiteY5" fmla="*/ 262805 h 285868"/>
                  <a:gd name="connsiteX6" fmla="*/ 75012 w 281317"/>
                  <a:gd name="connsiteY6" fmla="*/ 238992 h 285868"/>
                  <a:gd name="connsiteX7" fmla="*/ 41675 w 281317"/>
                  <a:gd name="connsiteY7" fmla="*/ 181843 h 285868"/>
                  <a:gd name="connsiteX8" fmla="*/ 8337 w 281317"/>
                  <a:gd name="connsiteY8" fmla="*/ 131837 h 285868"/>
                  <a:gd name="connsiteX9" fmla="*/ 0 w 281317"/>
                  <a:gd name="connsiteY9" fmla="*/ 110757 h 285868"/>
                  <a:gd name="connsiteX10" fmla="*/ 4602 w 281317"/>
                  <a:gd name="connsiteY10" fmla="*/ 87958 h 285868"/>
                  <a:gd name="connsiteX11" fmla="*/ 137301 w 281317"/>
                  <a:gd name="connsiteY11" fmla="*/ 0 h 285868"/>
                  <a:gd name="connsiteX0" fmla="*/ 137301 w 281317"/>
                  <a:gd name="connsiteY0" fmla="*/ 0 h 285868"/>
                  <a:gd name="connsiteX1" fmla="*/ 281317 w 281317"/>
                  <a:gd name="connsiteY1" fmla="*/ 144016 h 285868"/>
                  <a:gd name="connsiteX2" fmla="*/ 193359 w 281317"/>
                  <a:gd name="connsiteY2" fmla="*/ 276715 h 285868"/>
                  <a:gd name="connsiteX3" fmla="*/ 148022 w 281317"/>
                  <a:gd name="connsiteY3" fmla="*/ 285868 h 285868"/>
                  <a:gd name="connsiteX4" fmla="*/ 132162 w 281317"/>
                  <a:gd name="connsiteY4" fmla="*/ 281855 h 285868"/>
                  <a:gd name="connsiteX5" fmla="*/ 98825 w 281317"/>
                  <a:gd name="connsiteY5" fmla="*/ 262805 h 285868"/>
                  <a:gd name="connsiteX6" fmla="*/ 75012 w 281317"/>
                  <a:gd name="connsiteY6" fmla="*/ 229467 h 285868"/>
                  <a:gd name="connsiteX7" fmla="*/ 41675 w 281317"/>
                  <a:gd name="connsiteY7" fmla="*/ 181843 h 285868"/>
                  <a:gd name="connsiteX8" fmla="*/ 8337 w 281317"/>
                  <a:gd name="connsiteY8" fmla="*/ 131837 h 285868"/>
                  <a:gd name="connsiteX9" fmla="*/ 0 w 281317"/>
                  <a:gd name="connsiteY9" fmla="*/ 110757 h 285868"/>
                  <a:gd name="connsiteX10" fmla="*/ 4602 w 281317"/>
                  <a:gd name="connsiteY10" fmla="*/ 87958 h 285868"/>
                  <a:gd name="connsiteX11" fmla="*/ 137301 w 281317"/>
                  <a:gd name="connsiteY11" fmla="*/ 0 h 285868"/>
                  <a:gd name="connsiteX0" fmla="*/ 137301 w 281317"/>
                  <a:gd name="connsiteY0" fmla="*/ 0 h 285868"/>
                  <a:gd name="connsiteX1" fmla="*/ 281317 w 281317"/>
                  <a:gd name="connsiteY1" fmla="*/ 144016 h 285868"/>
                  <a:gd name="connsiteX2" fmla="*/ 193359 w 281317"/>
                  <a:gd name="connsiteY2" fmla="*/ 276715 h 285868"/>
                  <a:gd name="connsiteX3" fmla="*/ 148022 w 281317"/>
                  <a:gd name="connsiteY3" fmla="*/ 285868 h 285868"/>
                  <a:gd name="connsiteX4" fmla="*/ 132162 w 281317"/>
                  <a:gd name="connsiteY4" fmla="*/ 281855 h 285868"/>
                  <a:gd name="connsiteX5" fmla="*/ 105969 w 281317"/>
                  <a:gd name="connsiteY5" fmla="*/ 262805 h 285868"/>
                  <a:gd name="connsiteX6" fmla="*/ 75012 w 281317"/>
                  <a:gd name="connsiteY6" fmla="*/ 229467 h 285868"/>
                  <a:gd name="connsiteX7" fmla="*/ 41675 w 281317"/>
                  <a:gd name="connsiteY7" fmla="*/ 181843 h 285868"/>
                  <a:gd name="connsiteX8" fmla="*/ 8337 w 281317"/>
                  <a:gd name="connsiteY8" fmla="*/ 131837 h 285868"/>
                  <a:gd name="connsiteX9" fmla="*/ 0 w 281317"/>
                  <a:gd name="connsiteY9" fmla="*/ 110757 h 285868"/>
                  <a:gd name="connsiteX10" fmla="*/ 4602 w 281317"/>
                  <a:gd name="connsiteY10" fmla="*/ 87958 h 285868"/>
                  <a:gd name="connsiteX11" fmla="*/ 137301 w 281317"/>
                  <a:gd name="connsiteY11" fmla="*/ 0 h 285868"/>
                  <a:gd name="connsiteX0" fmla="*/ 137301 w 281317"/>
                  <a:gd name="connsiteY0" fmla="*/ 0 h 285868"/>
                  <a:gd name="connsiteX1" fmla="*/ 281317 w 281317"/>
                  <a:gd name="connsiteY1" fmla="*/ 144016 h 285868"/>
                  <a:gd name="connsiteX2" fmla="*/ 193359 w 281317"/>
                  <a:gd name="connsiteY2" fmla="*/ 276715 h 285868"/>
                  <a:gd name="connsiteX3" fmla="*/ 148022 w 281317"/>
                  <a:gd name="connsiteY3" fmla="*/ 285868 h 285868"/>
                  <a:gd name="connsiteX4" fmla="*/ 132162 w 281317"/>
                  <a:gd name="connsiteY4" fmla="*/ 281855 h 285868"/>
                  <a:gd name="connsiteX5" fmla="*/ 105969 w 281317"/>
                  <a:gd name="connsiteY5" fmla="*/ 262805 h 285868"/>
                  <a:gd name="connsiteX6" fmla="*/ 75012 w 281317"/>
                  <a:gd name="connsiteY6" fmla="*/ 229467 h 285868"/>
                  <a:gd name="connsiteX7" fmla="*/ 41675 w 281317"/>
                  <a:gd name="connsiteY7" fmla="*/ 181843 h 285868"/>
                  <a:gd name="connsiteX8" fmla="*/ 20243 w 281317"/>
                  <a:gd name="connsiteY8" fmla="*/ 141362 h 285868"/>
                  <a:gd name="connsiteX9" fmla="*/ 0 w 281317"/>
                  <a:gd name="connsiteY9" fmla="*/ 110757 h 285868"/>
                  <a:gd name="connsiteX10" fmla="*/ 4602 w 281317"/>
                  <a:gd name="connsiteY10" fmla="*/ 87958 h 285868"/>
                  <a:gd name="connsiteX11" fmla="*/ 137301 w 281317"/>
                  <a:gd name="connsiteY11" fmla="*/ 0 h 285868"/>
                  <a:gd name="connsiteX0" fmla="*/ 132699 w 276715"/>
                  <a:gd name="connsiteY0" fmla="*/ 0 h 285868"/>
                  <a:gd name="connsiteX1" fmla="*/ 276715 w 276715"/>
                  <a:gd name="connsiteY1" fmla="*/ 144016 h 285868"/>
                  <a:gd name="connsiteX2" fmla="*/ 188757 w 276715"/>
                  <a:gd name="connsiteY2" fmla="*/ 276715 h 285868"/>
                  <a:gd name="connsiteX3" fmla="*/ 143420 w 276715"/>
                  <a:gd name="connsiteY3" fmla="*/ 285868 h 285868"/>
                  <a:gd name="connsiteX4" fmla="*/ 127560 w 276715"/>
                  <a:gd name="connsiteY4" fmla="*/ 281855 h 285868"/>
                  <a:gd name="connsiteX5" fmla="*/ 101367 w 276715"/>
                  <a:gd name="connsiteY5" fmla="*/ 262805 h 285868"/>
                  <a:gd name="connsiteX6" fmla="*/ 70410 w 276715"/>
                  <a:gd name="connsiteY6" fmla="*/ 229467 h 285868"/>
                  <a:gd name="connsiteX7" fmla="*/ 37073 w 276715"/>
                  <a:gd name="connsiteY7" fmla="*/ 181843 h 285868"/>
                  <a:gd name="connsiteX8" fmla="*/ 15641 w 276715"/>
                  <a:gd name="connsiteY8" fmla="*/ 141362 h 285868"/>
                  <a:gd name="connsiteX9" fmla="*/ 160 w 276715"/>
                  <a:gd name="connsiteY9" fmla="*/ 115519 h 285868"/>
                  <a:gd name="connsiteX10" fmla="*/ 0 w 276715"/>
                  <a:gd name="connsiteY10" fmla="*/ 87958 h 285868"/>
                  <a:gd name="connsiteX11" fmla="*/ 132699 w 276715"/>
                  <a:gd name="connsiteY11" fmla="*/ 0 h 285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76715" h="285868">
                    <a:moveTo>
                      <a:pt x="132699" y="0"/>
                    </a:moveTo>
                    <a:cubicBezTo>
                      <a:pt x="212237" y="0"/>
                      <a:pt x="276715" y="64478"/>
                      <a:pt x="276715" y="144016"/>
                    </a:cubicBezTo>
                    <a:cubicBezTo>
                      <a:pt x="276715" y="203670"/>
                      <a:pt x="240446" y="254852"/>
                      <a:pt x="188757" y="276715"/>
                    </a:cubicBezTo>
                    <a:lnTo>
                      <a:pt x="143420" y="285868"/>
                    </a:lnTo>
                    <a:lnTo>
                      <a:pt x="127560" y="281855"/>
                    </a:lnTo>
                    <a:cubicBezTo>
                      <a:pt x="112876" y="277489"/>
                      <a:pt x="110892" y="271536"/>
                      <a:pt x="101367" y="262805"/>
                    </a:cubicBezTo>
                    <a:cubicBezTo>
                      <a:pt x="91842" y="254074"/>
                      <a:pt x="81126" y="242961"/>
                      <a:pt x="70410" y="229467"/>
                    </a:cubicBezTo>
                    <a:cubicBezTo>
                      <a:pt x="59694" y="215973"/>
                      <a:pt x="46201" y="196527"/>
                      <a:pt x="37073" y="181843"/>
                    </a:cubicBezTo>
                    <a:cubicBezTo>
                      <a:pt x="27945" y="167159"/>
                      <a:pt x="19610" y="162000"/>
                      <a:pt x="15641" y="141362"/>
                    </a:cubicBezTo>
                    <a:lnTo>
                      <a:pt x="160" y="115519"/>
                    </a:lnTo>
                    <a:cubicBezTo>
                      <a:pt x="107" y="106332"/>
                      <a:pt x="53" y="97145"/>
                      <a:pt x="0" y="87958"/>
                    </a:cubicBezTo>
                    <a:cubicBezTo>
                      <a:pt x="21863" y="36269"/>
                      <a:pt x="73046" y="0"/>
                      <a:pt x="132699" y="0"/>
                    </a:cubicBezTo>
                    <a:close/>
                  </a:path>
                </a:pathLst>
              </a:cu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87" name="椭圆 2786"/>
              <p:cNvSpPr/>
              <p:nvPr/>
            </p:nvSpPr>
            <p:spPr>
              <a:xfrm rot="8137792">
                <a:off x="6986218" y="4861004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77" name="组合 2776"/>
            <p:cNvGrpSpPr/>
            <p:nvPr/>
          </p:nvGrpSpPr>
          <p:grpSpPr>
            <a:xfrm>
              <a:off x="6720262" y="5287027"/>
              <a:ext cx="305319" cy="337928"/>
              <a:chOff x="6720262" y="5287027"/>
              <a:chExt cx="305319" cy="337928"/>
            </a:xfrm>
          </p:grpSpPr>
          <p:sp>
            <p:nvSpPr>
              <p:cNvPr id="2784" name="椭圆 2783"/>
              <p:cNvSpPr/>
              <p:nvPr/>
            </p:nvSpPr>
            <p:spPr>
              <a:xfrm>
                <a:off x="6720262" y="5336923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85" name="椭圆 2784"/>
              <p:cNvSpPr/>
              <p:nvPr/>
            </p:nvSpPr>
            <p:spPr>
              <a:xfrm rot="8137792">
                <a:off x="6737549" y="5287027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78" name="组合 2777"/>
            <p:cNvGrpSpPr/>
            <p:nvPr/>
          </p:nvGrpSpPr>
          <p:grpSpPr>
            <a:xfrm>
              <a:off x="6986865" y="5646630"/>
              <a:ext cx="297509" cy="340746"/>
              <a:chOff x="6986865" y="5646630"/>
              <a:chExt cx="297509" cy="340746"/>
            </a:xfrm>
          </p:grpSpPr>
          <p:sp>
            <p:nvSpPr>
              <p:cNvPr id="2782" name="椭圆 2781"/>
              <p:cNvSpPr/>
              <p:nvPr/>
            </p:nvSpPr>
            <p:spPr>
              <a:xfrm>
                <a:off x="6986865" y="5699344"/>
                <a:ext cx="288032" cy="288032"/>
              </a:xfrm>
              <a:prstGeom prst="ellipse">
                <a:avLst/>
              </a:pr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83" name="椭圆 2782"/>
              <p:cNvSpPr/>
              <p:nvPr/>
            </p:nvSpPr>
            <p:spPr>
              <a:xfrm rot="8137792">
                <a:off x="6996342" y="5646630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  <p:grpSp>
          <p:nvGrpSpPr>
            <p:cNvPr id="2779" name="组合 2778"/>
            <p:cNvGrpSpPr/>
            <p:nvPr/>
          </p:nvGrpSpPr>
          <p:grpSpPr>
            <a:xfrm>
              <a:off x="7189882" y="5188282"/>
              <a:ext cx="300393" cy="340855"/>
              <a:chOff x="7189882" y="5188282"/>
              <a:chExt cx="300393" cy="340855"/>
            </a:xfrm>
          </p:grpSpPr>
          <p:sp>
            <p:nvSpPr>
              <p:cNvPr id="2780" name="任意多边形 2779"/>
              <p:cNvSpPr/>
              <p:nvPr/>
            </p:nvSpPr>
            <p:spPr>
              <a:xfrm>
                <a:off x="7189882" y="5247751"/>
                <a:ext cx="274270" cy="281386"/>
              </a:xfrm>
              <a:custGeom>
                <a:avLst/>
                <a:gdLst>
                  <a:gd name="connsiteX0" fmla="*/ 130254 w 274270"/>
                  <a:gd name="connsiteY0" fmla="*/ 0 h 281386"/>
                  <a:gd name="connsiteX1" fmla="*/ 274270 w 274270"/>
                  <a:gd name="connsiteY1" fmla="*/ 144016 h 281386"/>
                  <a:gd name="connsiteX2" fmla="*/ 186312 w 274270"/>
                  <a:gd name="connsiteY2" fmla="*/ 276715 h 281386"/>
                  <a:gd name="connsiteX3" fmla="*/ 165483 w 274270"/>
                  <a:gd name="connsiteY3" fmla="*/ 280920 h 281386"/>
                  <a:gd name="connsiteX4" fmla="*/ 154933 w 274270"/>
                  <a:gd name="connsiteY4" fmla="*/ 281386 h 281386"/>
                  <a:gd name="connsiteX5" fmla="*/ 100164 w 274270"/>
                  <a:gd name="connsiteY5" fmla="*/ 269480 h 281386"/>
                  <a:gd name="connsiteX6" fmla="*/ 43014 w 274270"/>
                  <a:gd name="connsiteY6" fmla="*/ 231380 h 281386"/>
                  <a:gd name="connsiteX7" fmla="*/ 12058 w 274270"/>
                  <a:gd name="connsiteY7" fmla="*/ 176611 h 281386"/>
                  <a:gd name="connsiteX8" fmla="*/ 153 w 274270"/>
                  <a:gd name="connsiteY8" fmla="*/ 109936 h 281386"/>
                  <a:gd name="connsiteX9" fmla="*/ 5196 w 274270"/>
                  <a:gd name="connsiteY9" fmla="*/ 76626 h 281386"/>
                  <a:gd name="connsiteX10" fmla="*/ 28419 w 274270"/>
                  <a:gd name="connsiteY10" fmla="*/ 42181 h 281386"/>
                  <a:gd name="connsiteX11" fmla="*/ 130254 w 274270"/>
                  <a:gd name="connsiteY11" fmla="*/ 0 h 281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74270" h="281386">
                    <a:moveTo>
                      <a:pt x="130254" y="0"/>
                    </a:moveTo>
                    <a:cubicBezTo>
                      <a:pt x="209792" y="0"/>
                      <a:pt x="274270" y="64478"/>
                      <a:pt x="274270" y="144016"/>
                    </a:cubicBezTo>
                    <a:cubicBezTo>
                      <a:pt x="274270" y="203670"/>
                      <a:pt x="238001" y="254852"/>
                      <a:pt x="186312" y="276715"/>
                    </a:cubicBezTo>
                    <a:lnTo>
                      <a:pt x="165483" y="280920"/>
                    </a:lnTo>
                    <a:lnTo>
                      <a:pt x="154933" y="281386"/>
                    </a:lnTo>
                    <a:cubicBezTo>
                      <a:pt x="133105" y="281386"/>
                      <a:pt x="118817" y="277814"/>
                      <a:pt x="100164" y="269480"/>
                    </a:cubicBezTo>
                    <a:cubicBezTo>
                      <a:pt x="81511" y="261146"/>
                      <a:pt x="57698" y="246858"/>
                      <a:pt x="43014" y="231380"/>
                    </a:cubicBezTo>
                    <a:cubicBezTo>
                      <a:pt x="28330" y="215902"/>
                      <a:pt x="19201" y="196852"/>
                      <a:pt x="12058" y="176611"/>
                    </a:cubicBezTo>
                    <a:cubicBezTo>
                      <a:pt x="4915" y="156370"/>
                      <a:pt x="-1038" y="133748"/>
                      <a:pt x="153" y="109936"/>
                    </a:cubicBezTo>
                    <a:lnTo>
                      <a:pt x="5196" y="76626"/>
                    </a:lnTo>
                    <a:lnTo>
                      <a:pt x="28419" y="42181"/>
                    </a:lnTo>
                    <a:cubicBezTo>
                      <a:pt x="54481" y="16120"/>
                      <a:pt x="90485" y="0"/>
                      <a:pt x="130254" y="0"/>
                    </a:cubicBezTo>
                    <a:close/>
                  </a:path>
                </a:pathLst>
              </a:custGeom>
              <a:solidFill>
                <a:srgbClr val="7F7F7F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2781" name="椭圆 2780"/>
              <p:cNvSpPr/>
              <p:nvPr/>
            </p:nvSpPr>
            <p:spPr>
              <a:xfrm rot="8137792">
                <a:off x="7202243" y="5188282"/>
                <a:ext cx="288032" cy="288032"/>
              </a:xfrm>
              <a:prstGeom prst="ellipse">
                <a:avLst/>
              </a:prstGeom>
              <a:solidFill>
                <a:schemeClr val="bg1"/>
              </a:solidFill>
              <a:ln w="3175">
                <a:noFill/>
              </a:ln>
              <a:effectLst>
                <a:softEdge rad="63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sp>
        <p:nvSpPr>
          <p:cNvPr id="3034" name="矩形 3033"/>
          <p:cNvSpPr/>
          <p:nvPr/>
        </p:nvSpPr>
        <p:spPr>
          <a:xfrm>
            <a:off x="8556636" y="5261138"/>
            <a:ext cx="146706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2000" b="0" dirty="0">
                <a:ea typeface="方正姚体" panose="02010601030101010101" pitchFamily="2" charset="-122"/>
              </a:rPr>
              <a:t>卵磷脂结构</a:t>
            </a:r>
          </a:p>
        </p:txBody>
      </p:sp>
      <p:cxnSp>
        <p:nvCxnSpPr>
          <p:cNvPr id="3035" name="直接连接符 3034"/>
          <p:cNvCxnSpPr/>
          <p:nvPr/>
        </p:nvCxnSpPr>
        <p:spPr>
          <a:xfrm flipV="1">
            <a:off x="2675412" y="1799975"/>
            <a:ext cx="756000" cy="883891"/>
          </a:xfrm>
          <a:prstGeom prst="line">
            <a:avLst/>
          </a:prstGeom>
          <a:ln w="190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36" name="矩形 3035"/>
          <p:cNvSpPr/>
          <p:nvPr/>
        </p:nvSpPr>
        <p:spPr>
          <a:xfrm>
            <a:off x="3431412" y="1630989"/>
            <a:ext cx="3829124" cy="2518091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69993647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" name="圆角矩形 218"/>
          <p:cNvSpPr/>
          <p:nvPr/>
        </p:nvSpPr>
        <p:spPr>
          <a:xfrm>
            <a:off x="4565449" y="2159454"/>
            <a:ext cx="792000" cy="792000"/>
          </a:xfrm>
          <a:prstGeom prst="round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0" name="圆角矩形 219"/>
          <p:cNvSpPr/>
          <p:nvPr/>
        </p:nvSpPr>
        <p:spPr>
          <a:xfrm>
            <a:off x="6509712" y="2159116"/>
            <a:ext cx="792000" cy="792000"/>
          </a:xfrm>
          <a:prstGeom prst="round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1" name="圆角矩形 220"/>
          <p:cNvSpPr/>
          <p:nvPr/>
        </p:nvSpPr>
        <p:spPr>
          <a:xfrm>
            <a:off x="8370044" y="2167805"/>
            <a:ext cx="792000" cy="792000"/>
          </a:xfrm>
          <a:prstGeom prst="round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8" name="圆角矩形 217"/>
          <p:cNvSpPr/>
          <p:nvPr/>
        </p:nvSpPr>
        <p:spPr>
          <a:xfrm>
            <a:off x="6545818" y="1232804"/>
            <a:ext cx="756000" cy="900000"/>
          </a:xfrm>
          <a:prstGeom prst="roundRect">
            <a:avLst/>
          </a:prstGeom>
          <a:gradFill flip="none" rotWithShape="1">
            <a:gsLst>
              <a:gs pos="0">
                <a:srgbClr val="FD9596">
                  <a:tint val="66000"/>
                  <a:satMod val="160000"/>
                </a:srgbClr>
              </a:gs>
              <a:gs pos="50000">
                <a:srgbClr val="FD9596">
                  <a:tint val="44500"/>
                  <a:satMod val="160000"/>
                </a:srgbClr>
              </a:gs>
              <a:gs pos="100000">
                <a:srgbClr val="FD9596">
                  <a:tint val="23500"/>
                  <a:satMod val="160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7" name="圆角矩形 216"/>
          <p:cNvSpPr/>
          <p:nvPr/>
        </p:nvSpPr>
        <p:spPr>
          <a:xfrm>
            <a:off x="4782222" y="1224059"/>
            <a:ext cx="756000" cy="900000"/>
          </a:xfrm>
          <a:prstGeom prst="roundRect">
            <a:avLst/>
          </a:prstGeom>
          <a:gradFill flip="none" rotWithShape="1">
            <a:gsLst>
              <a:gs pos="0">
                <a:srgbClr val="FD9596">
                  <a:tint val="66000"/>
                  <a:satMod val="160000"/>
                </a:srgbClr>
              </a:gs>
              <a:gs pos="50000">
                <a:srgbClr val="FD9596">
                  <a:tint val="44500"/>
                  <a:satMod val="160000"/>
                </a:srgbClr>
              </a:gs>
              <a:gs pos="100000">
                <a:srgbClr val="FD9596">
                  <a:tint val="23500"/>
                  <a:satMod val="160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2" name="圆角矩形 211"/>
          <p:cNvSpPr/>
          <p:nvPr/>
        </p:nvSpPr>
        <p:spPr>
          <a:xfrm>
            <a:off x="4503808" y="4072266"/>
            <a:ext cx="216000" cy="2124000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3" name="圆角矩形 212"/>
          <p:cNvSpPr/>
          <p:nvPr/>
        </p:nvSpPr>
        <p:spPr>
          <a:xfrm>
            <a:off x="6014255" y="4041554"/>
            <a:ext cx="216000" cy="2124000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4" name="圆角矩形 213"/>
          <p:cNvSpPr/>
          <p:nvPr/>
        </p:nvSpPr>
        <p:spPr>
          <a:xfrm>
            <a:off x="6440508" y="4059660"/>
            <a:ext cx="216000" cy="2124000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5" name="圆角矩形 214"/>
          <p:cNvSpPr/>
          <p:nvPr/>
        </p:nvSpPr>
        <p:spPr>
          <a:xfrm>
            <a:off x="7879425" y="4056924"/>
            <a:ext cx="216000" cy="2124000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6" name="圆角矩形 215"/>
          <p:cNvSpPr/>
          <p:nvPr/>
        </p:nvSpPr>
        <p:spPr>
          <a:xfrm>
            <a:off x="8314017" y="4072351"/>
            <a:ext cx="216000" cy="2124000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0" name="圆角矩形 209"/>
          <p:cNvSpPr/>
          <p:nvPr/>
        </p:nvSpPr>
        <p:spPr>
          <a:xfrm>
            <a:off x="4060356" y="4041554"/>
            <a:ext cx="216000" cy="2124000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" name="圆角矩形 24"/>
          <p:cNvSpPr/>
          <p:nvPr/>
        </p:nvSpPr>
        <p:spPr>
          <a:xfrm>
            <a:off x="2811231" y="2169029"/>
            <a:ext cx="792000" cy="792000"/>
          </a:xfrm>
          <a:prstGeom prst="round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1" name="圆角矩形 210"/>
          <p:cNvSpPr/>
          <p:nvPr/>
        </p:nvSpPr>
        <p:spPr>
          <a:xfrm>
            <a:off x="3005430" y="1232804"/>
            <a:ext cx="756000" cy="900000"/>
          </a:xfrm>
          <a:prstGeom prst="roundRect">
            <a:avLst/>
          </a:prstGeom>
          <a:gradFill flip="none" rotWithShape="1">
            <a:gsLst>
              <a:gs pos="0">
                <a:srgbClr val="FD9596">
                  <a:tint val="66000"/>
                  <a:satMod val="160000"/>
                </a:srgbClr>
              </a:gs>
              <a:gs pos="50000">
                <a:srgbClr val="FD9596">
                  <a:tint val="44500"/>
                  <a:satMod val="160000"/>
                </a:srgbClr>
              </a:gs>
              <a:gs pos="100000">
                <a:srgbClr val="FD9596">
                  <a:tint val="23500"/>
                  <a:satMod val="160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9" name="圆角矩形 208"/>
          <p:cNvSpPr/>
          <p:nvPr/>
        </p:nvSpPr>
        <p:spPr>
          <a:xfrm>
            <a:off x="2747860" y="4068275"/>
            <a:ext cx="216000" cy="2124000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圆角矩形 23"/>
          <p:cNvSpPr/>
          <p:nvPr/>
        </p:nvSpPr>
        <p:spPr>
          <a:xfrm>
            <a:off x="2312457" y="4041668"/>
            <a:ext cx="216000" cy="2124000"/>
          </a:xfrm>
          <a:prstGeom prst="round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1991544" y="1350186"/>
            <a:ext cx="1709122" cy="2772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     NH</a:t>
            </a:r>
            <a:r>
              <a:rPr lang="en-US" altLang="zh-CN" sz="1400" b="0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 ⅼ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CH</a:t>
            </a:r>
            <a:r>
              <a:rPr lang="en-US" altLang="zh-CN" sz="1400" b="0" baseline="-25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 ⅼ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CH</a:t>
            </a:r>
            <a:r>
              <a:rPr lang="en-US" altLang="zh-CN" sz="1400" b="0" baseline="-25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 ⅼ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O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 ⅼ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O=P‒O</a:t>
            </a:r>
            <a:r>
              <a:rPr lang="en-US" altLang="zh-CN" sz="1400" baseline="30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‒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 ⅼ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O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 ⅼ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H</a:t>
            </a:r>
            <a:r>
              <a:rPr lang="en-US" altLang="zh-CN" sz="1400" b="0" baseline="-25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 — CH—CH</a:t>
            </a:r>
            <a:r>
              <a:rPr lang="en-US" altLang="zh-CN" sz="1400" b="0" baseline="-25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ⅼ       </a:t>
            </a:r>
            <a:r>
              <a:rPr lang="en-US" altLang="zh-CN" sz="1400" b="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endParaRPr lang="en-US" altLang="zh-CN" sz="1400" b="0" dirty="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    O     </a:t>
            </a:r>
            <a:r>
              <a:rPr lang="en-US" altLang="zh-CN" sz="1400" b="0" dirty="0" err="1">
                <a:latin typeface="Arial" panose="020B0604020202020204" pitchFamily="34" charset="0"/>
                <a:ea typeface="方正姚体" panose="02010601030101010101" pitchFamily="2" charset="-122"/>
              </a:rPr>
              <a:t>O</a:t>
            </a:r>
            <a:endParaRPr lang="en-US" altLang="zh-CN" sz="1400" b="0" dirty="0"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ⅼ       </a:t>
            </a:r>
            <a:r>
              <a:rPr lang="en-US" altLang="zh-CN" sz="1400" b="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endParaRPr lang="en-US" altLang="zh-CN" sz="1400" b="0" dirty="0">
              <a:latin typeface="Arial" panose="020B0604020202020204" pitchFamily="34" charset="0"/>
              <a:ea typeface="方正姚体" panose="02010601030101010101" pitchFamily="2" charset="-122"/>
              <a:cs typeface="Arial Unicode MS" panose="020B0604020202020204" pitchFamily="34" charset="-122"/>
            </a:endParaRP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    C=O C=O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ⅼ       </a:t>
            </a:r>
            <a:r>
              <a:rPr lang="en-US" altLang="zh-CN" sz="1400" b="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endParaRPr lang="en-US" altLang="zh-CN" sz="1400" b="0" dirty="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CH</a:t>
            </a:r>
            <a:r>
              <a:rPr lang="en-US" altLang="zh-CN" sz="1400" b="0" baseline="-25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</a:t>
            </a:r>
            <a:r>
              <a:rPr lang="en-US" altLang="zh-CN" sz="1400" b="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CH</a:t>
            </a:r>
            <a:r>
              <a:rPr lang="en-US" altLang="zh-CN" sz="1400" b="0" baseline="-2500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  <a:endParaRPr lang="en-US" altLang="zh-CN" sz="1400" b="0" baseline="-25000" dirty="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cxnSp>
        <p:nvCxnSpPr>
          <p:cNvPr id="5" name="直接连接符 4"/>
          <p:cNvCxnSpPr/>
          <p:nvPr/>
        </p:nvCxnSpPr>
        <p:spPr bwMode="auto">
          <a:xfrm>
            <a:off x="2351584" y="4050506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直接连接符 6"/>
          <p:cNvCxnSpPr/>
          <p:nvPr/>
        </p:nvCxnSpPr>
        <p:spPr bwMode="auto">
          <a:xfrm flipH="1">
            <a:off x="2351585" y="4197672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直接连接符 7"/>
          <p:cNvCxnSpPr/>
          <p:nvPr/>
        </p:nvCxnSpPr>
        <p:spPr bwMode="auto">
          <a:xfrm>
            <a:off x="2351585" y="4332307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8"/>
          <p:cNvCxnSpPr/>
          <p:nvPr/>
        </p:nvCxnSpPr>
        <p:spPr bwMode="auto">
          <a:xfrm flipH="1">
            <a:off x="2351585" y="4480454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9"/>
          <p:cNvCxnSpPr/>
          <p:nvPr/>
        </p:nvCxnSpPr>
        <p:spPr bwMode="auto">
          <a:xfrm>
            <a:off x="2351585" y="4614945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接连接符 10"/>
          <p:cNvCxnSpPr/>
          <p:nvPr/>
        </p:nvCxnSpPr>
        <p:spPr bwMode="auto">
          <a:xfrm flipH="1">
            <a:off x="2351586" y="4750083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/>
        </p:nvCxnSpPr>
        <p:spPr bwMode="auto">
          <a:xfrm>
            <a:off x="2351586" y="4897628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接连接符 12"/>
          <p:cNvCxnSpPr/>
          <p:nvPr/>
        </p:nvCxnSpPr>
        <p:spPr bwMode="auto">
          <a:xfrm flipH="1">
            <a:off x="2351586" y="5038099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接连接符 13"/>
          <p:cNvCxnSpPr/>
          <p:nvPr/>
        </p:nvCxnSpPr>
        <p:spPr bwMode="auto">
          <a:xfrm>
            <a:off x="2351585" y="5181468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接连接符 14"/>
          <p:cNvCxnSpPr/>
          <p:nvPr/>
        </p:nvCxnSpPr>
        <p:spPr bwMode="auto">
          <a:xfrm flipH="1">
            <a:off x="2351586" y="5310626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接连接符 15"/>
          <p:cNvCxnSpPr/>
          <p:nvPr/>
        </p:nvCxnSpPr>
        <p:spPr bwMode="auto">
          <a:xfrm>
            <a:off x="2351586" y="5445117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接连接符 16"/>
          <p:cNvCxnSpPr/>
          <p:nvPr/>
        </p:nvCxnSpPr>
        <p:spPr bwMode="auto">
          <a:xfrm flipH="1">
            <a:off x="2351586" y="5579608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直接连接符 17"/>
          <p:cNvCxnSpPr/>
          <p:nvPr/>
        </p:nvCxnSpPr>
        <p:spPr bwMode="auto">
          <a:xfrm>
            <a:off x="2351585" y="5714099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接连接符 18"/>
          <p:cNvCxnSpPr/>
          <p:nvPr/>
        </p:nvCxnSpPr>
        <p:spPr bwMode="auto">
          <a:xfrm flipH="1">
            <a:off x="2351586" y="5858115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直接连接符 19"/>
          <p:cNvCxnSpPr/>
          <p:nvPr/>
        </p:nvCxnSpPr>
        <p:spPr bwMode="auto">
          <a:xfrm>
            <a:off x="2351586" y="5992606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矩形 37"/>
          <p:cNvSpPr/>
          <p:nvPr/>
        </p:nvSpPr>
        <p:spPr>
          <a:xfrm>
            <a:off x="2257781" y="6174723"/>
            <a:ext cx="38183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R</a:t>
            </a:r>
            <a:r>
              <a:rPr lang="en-US" altLang="zh-CN" sz="1400" b="0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1</a:t>
            </a:r>
            <a:endParaRPr lang="zh-CN" altLang="en-US" sz="1400" baseline="-25000" dirty="0"/>
          </a:p>
        </p:txBody>
      </p:sp>
      <p:sp>
        <p:nvSpPr>
          <p:cNvPr id="39" name="矩形 38"/>
          <p:cNvSpPr/>
          <p:nvPr/>
        </p:nvSpPr>
        <p:spPr>
          <a:xfrm>
            <a:off x="2699565" y="6174722"/>
            <a:ext cx="38183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R</a:t>
            </a:r>
            <a:r>
              <a:rPr lang="en-US" altLang="zh-CN" sz="1400" b="0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endParaRPr lang="zh-CN" altLang="en-US" sz="1400" baseline="-25000" dirty="0"/>
          </a:p>
        </p:txBody>
      </p:sp>
      <p:cxnSp>
        <p:nvCxnSpPr>
          <p:cNvPr id="41" name="直接连接符 40"/>
          <p:cNvCxnSpPr/>
          <p:nvPr/>
        </p:nvCxnSpPr>
        <p:spPr bwMode="auto">
          <a:xfrm>
            <a:off x="2783646" y="4086490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接连接符 41"/>
          <p:cNvCxnSpPr/>
          <p:nvPr/>
        </p:nvCxnSpPr>
        <p:spPr bwMode="auto">
          <a:xfrm flipH="1">
            <a:off x="2783647" y="4233656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接连接符 42"/>
          <p:cNvCxnSpPr/>
          <p:nvPr/>
        </p:nvCxnSpPr>
        <p:spPr bwMode="auto">
          <a:xfrm>
            <a:off x="2783647" y="4368291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连接符 43"/>
          <p:cNvCxnSpPr/>
          <p:nvPr/>
        </p:nvCxnSpPr>
        <p:spPr bwMode="auto">
          <a:xfrm flipH="1">
            <a:off x="2783647" y="4516438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接连接符 44"/>
          <p:cNvCxnSpPr/>
          <p:nvPr/>
        </p:nvCxnSpPr>
        <p:spPr bwMode="auto">
          <a:xfrm>
            <a:off x="2783647" y="4650929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接连接符 45"/>
          <p:cNvCxnSpPr/>
          <p:nvPr/>
        </p:nvCxnSpPr>
        <p:spPr bwMode="auto">
          <a:xfrm flipH="1">
            <a:off x="2783648" y="4786067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接连接符 46"/>
          <p:cNvCxnSpPr/>
          <p:nvPr/>
        </p:nvCxnSpPr>
        <p:spPr bwMode="auto">
          <a:xfrm>
            <a:off x="2783648" y="4933612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直接连接符 47"/>
          <p:cNvCxnSpPr/>
          <p:nvPr/>
        </p:nvCxnSpPr>
        <p:spPr bwMode="auto">
          <a:xfrm flipH="1">
            <a:off x="2783648" y="5074083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直接连接符 48"/>
          <p:cNvCxnSpPr/>
          <p:nvPr/>
        </p:nvCxnSpPr>
        <p:spPr bwMode="auto">
          <a:xfrm>
            <a:off x="2783647" y="5217452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接连接符 49"/>
          <p:cNvCxnSpPr/>
          <p:nvPr/>
        </p:nvCxnSpPr>
        <p:spPr bwMode="auto">
          <a:xfrm flipH="1">
            <a:off x="2783648" y="5346610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直接连接符 50"/>
          <p:cNvCxnSpPr/>
          <p:nvPr/>
        </p:nvCxnSpPr>
        <p:spPr bwMode="auto">
          <a:xfrm>
            <a:off x="2783648" y="5481101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接连接符 51"/>
          <p:cNvCxnSpPr/>
          <p:nvPr/>
        </p:nvCxnSpPr>
        <p:spPr bwMode="auto">
          <a:xfrm flipH="1">
            <a:off x="2783648" y="5615592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接连接符 52"/>
          <p:cNvCxnSpPr/>
          <p:nvPr/>
        </p:nvCxnSpPr>
        <p:spPr bwMode="auto">
          <a:xfrm>
            <a:off x="2783647" y="5750083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接连接符 53"/>
          <p:cNvCxnSpPr/>
          <p:nvPr/>
        </p:nvCxnSpPr>
        <p:spPr bwMode="auto">
          <a:xfrm flipH="1">
            <a:off x="2783648" y="5885221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接连接符 54"/>
          <p:cNvCxnSpPr/>
          <p:nvPr/>
        </p:nvCxnSpPr>
        <p:spPr bwMode="auto">
          <a:xfrm>
            <a:off x="2783648" y="6028590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矩形 1"/>
          <p:cNvSpPr/>
          <p:nvPr/>
        </p:nvSpPr>
        <p:spPr>
          <a:xfrm>
            <a:off x="3035168" y="1160796"/>
            <a:ext cx="28886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400" b="0" dirty="0">
                <a:latin typeface="Arial" panose="020B0604020202020204" pitchFamily="34" charset="0"/>
                <a:ea typeface="Arial Unicode MS" panose="020B0604020202020204" pitchFamily="34" charset="-122"/>
                <a:cs typeface="Arial" panose="020B0604020202020204" pitchFamily="34" charset="0"/>
              </a:rPr>
              <a:t>+</a:t>
            </a:r>
            <a:endParaRPr lang="zh-CN" altLang="en-US" sz="14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6" name="矩形 55"/>
          <p:cNvSpPr/>
          <p:nvPr/>
        </p:nvSpPr>
        <p:spPr>
          <a:xfrm>
            <a:off x="3738806" y="1350186"/>
            <a:ext cx="1903085" cy="2772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     N(CH</a:t>
            </a:r>
            <a:r>
              <a:rPr lang="en-US" altLang="zh-CN" sz="1400" b="0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)</a:t>
            </a:r>
            <a:r>
              <a:rPr lang="en-US" altLang="zh-CN" sz="1400" b="0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 ⅼ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CH</a:t>
            </a:r>
            <a:r>
              <a:rPr lang="en-US" altLang="zh-CN" sz="1400" b="0" baseline="-25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 ⅼ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CH</a:t>
            </a:r>
            <a:r>
              <a:rPr lang="en-US" altLang="zh-CN" sz="1400" b="0" baseline="-25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 ⅼ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O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 ⅼ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O=P‒O</a:t>
            </a:r>
            <a:r>
              <a:rPr lang="en-US" altLang="zh-CN" sz="1400" baseline="30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‒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 ⅼ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O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 ⅼ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H</a:t>
            </a:r>
            <a:r>
              <a:rPr lang="en-US" altLang="zh-CN" sz="1400" b="0" baseline="-25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 — CH—CH</a:t>
            </a:r>
            <a:r>
              <a:rPr lang="en-US" altLang="zh-CN" sz="1400" b="0" baseline="-25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ⅼ       </a:t>
            </a:r>
            <a:r>
              <a:rPr lang="en-US" altLang="zh-CN" sz="1400" b="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endParaRPr lang="en-US" altLang="zh-CN" sz="1400" b="0" dirty="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    O     </a:t>
            </a:r>
            <a:r>
              <a:rPr lang="en-US" altLang="zh-CN" sz="1400" b="0" dirty="0" err="1">
                <a:latin typeface="Arial" panose="020B0604020202020204" pitchFamily="34" charset="0"/>
                <a:ea typeface="方正姚体" panose="02010601030101010101" pitchFamily="2" charset="-122"/>
              </a:rPr>
              <a:t>O</a:t>
            </a:r>
            <a:endParaRPr lang="en-US" altLang="zh-CN" sz="1400" b="0" dirty="0"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ⅼ       </a:t>
            </a:r>
            <a:r>
              <a:rPr lang="en-US" altLang="zh-CN" sz="1400" b="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endParaRPr lang="en-US" altLang="zh-CN" sz="1400" b="0" dirty="0">
              <a:latin typeface="Arial" panose="020B0604020202020204" pitchFamily="34" charset="0"/>
              <a:ea typeface="方正姚体" panose="02010601030101010101" pitchFamily="2" charset="-122"/>
              <a:cs typeface="Arial Unicode MS" panose="020B0604020202020204" pitchFamily="34" charset="-122"/>
            </a:endParaRP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    C=O C=O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ⅼ       </a:t>
            </a:r>
            <a:r>
              <a:rPr lang="en-US" altLang="zh-CN" sz="1400" b="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endParaRPr lang="en-US" altLang="zh-CN" sz="1400" b="0" dirty="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CH</a:t>
            </a:r>
            <a:r>
              <a:rPr lang="en-US" altLang="zh-CN" sz="1400" b="0" baseline="-25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</a:t>
            </a:r>
            <a:r>
              <a:rPr lang="en-US" altLang="zh-CN" sz="1400" b="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CH</a:t>
            </a:r>
            <a:r>
              <a:rPr lang="en-US" altLang="zh-CN" sz="1400" b="0" baseline="-2500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  <a:endParaRPr lang="en-US" altLang="zh-CN" sz="1400" b="0" baseline="-25000" dirty="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cxnSp>
        <p:nvCxnSpPr>
          <p:cNvPr id="57" name="直接连接符 56"/>
          <p:cNvCxnSpPr/>
          <p:nvPr/>
        </p:nvCxnSpPr>
        <p:spPr bwMode="auto">
          <a:xfrm>
            <a:off x="4098846" y="4050506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直接连接符 57"/>
          <p:cNvCxnSpPr/>
          <p:nvPr/>
        </p:nvCxnSpPr>
        <p:spPr bwMode="auto">
          <a:xfrm flipH="1">
            <a:off x="4098847" y="4197672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直接连接符 58"/>
          <p:cNvCxnSpPr/>
          <p:nvPr/>
        </p:nvCxnSpPr>
        <p:spPr bwMode="auto">
          <a:xfrm>
            <a:off x="4098847" y="4332307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接连接符 59"/>
          <p:cNvCxnSpPr/>
          <p:nvPr/>
        </p:nvCxnSpPr>
        <p:spPr bwMode="auto">
          <a:xfrm flipH="1">
            <a:off x="4098847" y="4480454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接连接符 60"/>
          <p:cNvCxnSpPr/>
          <p:nvPr/>
        </p:nvCxnSpPr>
        <p:spPr bwMode="auto">
          <a:xfrm>
            <a:off x="4098847" y="4614945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接连接符 61"/>
          <p:cNvCxnSpPr/>
          <p:nvPr/>
        </p:nvCxnSpPr>
        <p:spPr bwMode="auto">
          <a:xfrm flipH="1">
            <a:off x="4098848" y="4750083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直接连接符 62"/>
          <p:cNvCxnSpPr/>
          <p:nvPr/>
        </p:nvCxnSpPr>
        <p:spPr bwMode="auto">
          <a:xfrm>
            <a:off x="4098848" y="4897628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接连接符 63"/>
          <p:cNvCxnSpPr/>
          <p:nvPr/>
        </p:nvCxnSpPr>
        <p:spPr bwMode="auto">
          <a:xfrm flipH="1">
            <a:off x="4098848" y="5038099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直接连接符 64"/>
          <p:cNvCxnSpPr/>
          <p:nvPr/>
        </p:nvCxnSpPr>
        <p:spPr bwMode="auto">
          <a:xfrm>
            <a:off x="4098847" y="5181468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直接连接符 65"/>
          <p:cNvCxnSpPr/>
          <p:nvPr/>
        </p:nvCxnSpPr>
        <p:spPr bwMode="auto">
          <a:xfrm flipH="1">
            <a:off x="4098848" y="5310626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直接连接符 66"/>
          <p:cNvCxnSpPr/>
          <p:nvPr/>
        </p:nvCxnSpPr>
        <p:spPr bwMode="auto">
          <a:xfrm>
            <a:off x="4098848" y="5445117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直接连接符 67"/>
          <p:cNvCxnSpPr/>
          <p:nvPr/>
        </p:nvCxnSpPr>
        <p:spPr bwMode="auto">
          <a:xfrm flipH="1">
            <a:off x="4098848" y="5579608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直接连接符 68"/>
          <p:cNvCxnSpPr/>
          <p:nvPr/>
        </p:nvCxnSpPr>
        <p:spPr bwMode="auto">
          <a:xfrm>
            <a:off x="4098847" y="5714099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直接连接符 69"/>
          <p:cNvCxnSpPr/>
          <p:nvPr/>
        </p:nvCxnSpPr>
        <p:spPr bwMode="auto">
          <a:xfrm flipH="1">
            <a:off x="4098848" y="5858115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接连接符 70"/>
          <p:cNvCxnSpPr/>
          <p:nvPr/>
        </p:nvCxnSpPr>
        <p:spPr bwMode="auto">
          <a:xfrm>
            <a:off x="4098848" y="5992606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矩形 71"/>
          <p:cNvSpPr/>
          <p:nvPr/>
        </p:nvSpPr>
        <p:spPr>
          <a:xfrm>
            <a:off x="4005043" y="6174723"/>
            <a:ext cx="38183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R</a:t>
            </a:r>
            <a:r>
              <a:rPr lang="en-US" altLang="zh-CN" sz="1400" b="0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1</a:t>
            </a:r>
            <a:endParaRPr lang="zh-CN" altLang="en-US" sz="1400" baseline="-25000" dirty="0"/>
          </a:p>
        </p:txBody>
      </p:sp>
      <p:sp>
        <p:nvSpPr>
          <p:cNvPr id="73" name="矩形 72"/>
          <p:cNvSpPr/>
          <p:nvPr/>
        </p:nvSpPr>
        <p:spPr>
          <a:xfrm>
            <a:off x="4446827" y="6174722"/>
            <a:ext cx="38183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R</a:t>
            </a:r>
            <a:r>
              <a:rPr lang="en-US" altLang="zh-CN" sz="1400" b="0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endParaRPr lang="zh-CN" altLang="en-US" sz="1400" baseline="-25000" dirty="0"/>
          </a:p>
        </p:txBody>
      </p:sp>
      <p:cxnSp>
        <p:nvCxnSpPr>
          <p:cNvPr id="74" name="直接连接符 73"/>
          <p:cNvCxnSpPr/>
          <p:nvPr/>
        </p:nvCxnSpPr>
        <p:spPr bwMode="auto">
          <a:xfrm>
            <a:off x="4530908" y="4086490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接连接符 74"/>
          <p:cNvCxnSpPr/>
          <p:nvPr/>
        </p:nvCxnSpPr>
        <p:spPr bwMode="auto">
          <a:xfrm flipH="1">
            <a:off x="4530909" y="4233656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直接连接符 75"/>
          <p:cNvCxnSpPr/>
          <p:nvPr/>
        </p:nvCxnSpPr>
        <p:spPr bwMode="auto">
          <a:xfrm>
            <a:off x="4530909" y="4368291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直接连接符 76"/>
          <p:cNvCxnSpPr/>
          <p:nvPr/>
        </p:nvCxnSpPr>
        <p:spPr bwMode="auto">
          <a:xfrm flipH="1">
            <a:off x="4530909" y="4516438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直接连接符 77"/>
          <p:cNvCxnSpPr/>
          <p:nvPr/>
        </p:nvCxnSpPr>
        <p:spPr bwMode="auto">
          <a:xfrm>
            <a:off x="4530909" y="4650929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直接连接符 78"/>
          <p:cNvCxnSpPr/>
          <p:nvPr/>
        </p:nvCxnSpPr>
        <p:spPr bwMode="auto">
          <a:xfrm flipH="1">
            <a:off x="4530910" y="4786067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直接连接符 79"/>
          <p:cNvCxnSpPr/>
          <p:nvPr/>
        </p:nvCxnSpPr>
        <p:spPr bwMode="auto">
          <a:xfrm>
            <a:off x="4530910" y="4933612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直接连接符 80"/>
          <p:cNvCxnSpPr/>
          <p:nvPr/>
        </p:nvCxnSpPr>
        <p:spPr bwMode="auto">
          <a:xfrm flipH="1">
            <a:off x="4530910" y="5074083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直接连接符 81"/>
          <p:cNvCxnSpPr/>
          <p:nvPr/>
        </p:nvCxnSpPr>
        <p:spPr bwMode="auto">
          <a:xfrm>
            <a:off x="4530909" y="5217452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直接连接符 82"/>
          <p:cNvCxnSpPr/>
          <p:nvPr/>
        </p:nvCxnSpPr>
        <p:spPr bwMode="auto">
          <a:xfrm flipH="1">
            <a:off x="4530910" y="5346610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接连接符 83"/>
          <p:cNvCxnSpPr/>
          <p:nvPr/>
        </p:nvCxnSpPr>
        <p:spPr bwMode="auto">
          <a:xfrm>
            <a:off x="4530910" y="5481101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接连接符 84"/>
          <p:cNvCxnSpPr/>
          <p:nvPr/>
        </p:nvCxnSpPr>
        <p:spPr bwMode="auto">
          <a:xfrm flipH="1">
            <a:off x="4530910" y="5615592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接连接符 85"/>
          <p:cNvCxnSpPr/>
          <p:nvPr/>
        </p:nvCxnSpPr>
        <p:spPr bwMode="auto">
          <a:xfrm>
            <a:off x="4530909" y="5750083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直接连接符 86"/>
          <p:cNvCxnSpPr/>
          <p:nvPr/>
        </p:nvCxnSpPr>
        <p:spPr bwMode="auto">
          <a:xfrm flipH="1">
            <a:off x="4530910" y="5885221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直接连接符 87"/>
          <p:cNvCxnSpPr/>
          <p:nvPr/>
        </p:nvCxnSpPr>
        <p:spPr bwMode="auto">
          <a:xfrm>
            <a:off x="4530910" y="6028590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矩形 88"/>
          <p:cNvSpPr/>
          <p:nvPr/>
        </p:nvSpPr>
        <p:spPr>
          <a:xfrm>
            <a:off x="4782430" y="1160796"/>
            <a:ext cx="28886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400" b="0" dirty="0">
                <a:latin typeface="Arial" panose="020B0604020202020204" pitchFamily="34" charset="0"/>
                <a:ea typeface="Arial Unicode MS" panose="020B0604020202020204" pitchFamily="34" charset="-122"/>
                <a:cs typeface="Arial" panose="020B0604020202020204" pitchFamily="34" charset="0"/>
              </a:rPr>
              <a:t>+</a:t>
            </a:r>
            <a:endParaRPr lang="zh-CN" altLang="en-US" sz="14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1" name="矩形 90"/>
          <p:cNvSpPr/>
          <p:nvPr/>
        </p:nvSpPr>
        <p:spPr>
          <a:xfrm>
            <a:off x="5683022" y="1350186"/>
            <a:ext cx="1717137" cy="2772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     NH</a:t>
            </a:r>
            <a:r>
              <a:rPr lang="en-US" altLang="zh-CN" sz="1400" b="0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 ⅼ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H‒COO</a:t>
            </a:r>
            <a:r>
              <a:rPr lang="en-US" altLang="zh-CN" sz="1400" baseline="30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‒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 ⅼ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CH</a:t>
            </a:r>
            <a:r>
              <a:rPr lang="en-US" altLang="zh-CN" sz="1400" b="0" baseline="-25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 ⅼ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O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 ⅼ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O=P‒O</a:t>
            </a:r>
            <a:r>
              <a:rPr lang="en-US" altLang="zh-CN" sz="1400" baseline="30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‒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 ⅼ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O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 ⅼ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H</a:t>
            </a:r>
            <a:r>
              <a:rPr lang="en-US" altLang="zh-CN" sz="1400" b="0" baseline="-25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 — CH—CH</a:t>
            </a:r>
            <a:r>
              <a:rPr lang="en-US" altLang="zh-CN" sz="1400" b="0" baseline="-25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ⅼ       </a:t>
            </a:r>
            <a:r>
              <a:rPr lang="en-US" altLang="zh-CN" sz="1400" b="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endParaRPr lang="en-US" altLang="zh-CN" sz="1400" b="0" dirty="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    O     </a:t>
            </a:r>
            <a:r>
              <a:rPr lang="en-US" altLang="zh-CN" sz="1400" b="0" dirty="0" err="1">
                <a:latin typeface="Arial" panose="020B0604020202020204" pitchFamily="34" charset="0"/>
                <a:ea typeface="方正姚体" panose="02010601030101010101" pitchFamily="2" charset="-122"/>
              </a:rPr>
              <a:t>O</a:t>
            </a:r>
            <a:endParaRPr lang="en-US" altLang="zh-CN" sz="1400" b="0" dirty="0"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ⅼ       </a:t>
            </a:r>
            <a:r>
              <a:rPr lang="en-US" altLang="zh-CN" sz="1400" b="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endParaRPr lang="en-US" altLang="zh-CN" sz="1400" b="0" dirty="0">
              <a:latin typeface="Arial" panose="020B0604020202020204" pitchFamily="34" charset="0"/>
              <a:ea typeface="方正姚体" panose="02010601030101010101" pitchFamily="2" charset="-122"/>
              <a:cs typeface="Arial Unicode MS" panose="020B0604020202020204" pitchFamily="34" charset="-122"/>
            </a:endParaRP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    C=O C=O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ⅼ       </a:t>
            </a:r>
            <a:r>
              <a:rPr lang="en-US" altLang="zh-CN" sz="1400" b="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endParaRPr lang="en-US" altLang="zh-CN" sz="1400" b="0" dirty="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CH</a:t>
            </a:r>
            <a:r>
              <a:rPr lang="en-US" altLang="zh-CN" sz="1400" b="0" baseline="-25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</a:t>
            </a:r>
            <a:r>
              <a:rPr lang="en-US" altLang="zh-CN" sz="1400" b="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CH</a:t>
            </a:r>
            <a:r>
              <a:rPr lang="en-US" altLang="zh-CN" sz="1400" b="0" baseline="-2500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  <a:endParaRPr lang="en-US" altLang="zh-CN" sz="1400" b="0" baseline="-25000" dirty="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cxnSp>
        <p:nvCxnSpPr>
          <p:cNvPr id="92" name="直接连接符 91"/>
          <p:cNvCxnSpPr/>
          <p:nvPr/>
        </p:nvCxnSpPr>
        <p:spPr bwMode="auto">
          <a:xfrm>
            <a:off x="6043062" y="4050506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直接连接符 92"/>
          <p:cNvCxnSpPr/>
          <p:nvPr/>
        </p:nvCxnSpPr>
        <p:spPr bwMode="auto">
          <a:xfrm flipH="1">
            <a:off x="6043063" y="4197672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直接连接符 93"/>
          <p:cNvCxnSpPr/>
          <p:nvPr/>
        </p:nvCxnSpPr>
        <p:spPr bwMode="auto">
          <a:xfrm>
            <a:off x="6043063" y="4332307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直接连接符 94"/>
          <p:cNvCxnSpPr/>
          <p:nvPr/>
        </p:nvCxnSpPr>
        <p:spPr bwMode="auto">
          <a:xfrm flipH="1">
            <a:off x="6043063" y="4480454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直接连接符 95"/>
          <p:cNvCxnSpPr/>
          <p:nvPr/>
        </p:nvCxnSpPr>
        <p:spPr bwMode="auto">
          <a:xfrm>
            <a:off x="6043063" y="4614945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直接连接符 96"/>
          <p:cNvCxnSpPr/>
          <p:nvPr/>
        </p:nvCxnSpPr>
        <p:spPr bwMode="auto">
          <a:xfrm flipH="1">
            <a:off x="6043064" y="4750083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直接连接符 97"/>
          <p:cNvCxnSpPr/>
          <p:nvPr/>
        </p:nvCxnSpPr>
        <p:spPr bwMode="auto">
          <a:xfrm>
            <a:off x="6043064" y="4897628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直接连接符 98"/>
          <p:cNvCxnSpPr/>
          <p:nvPr/>
        </p:nvCxnSpPr>
        <p:spPr bwMode="auto">
          <a:xfrm flipH="1">
            <a:off x="6043064" y="5038099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直接连接符 99"/>
          <p:cNvCxnSpPr/>
          <p:nvPr/>
        </p:nvCxnSpPr>
        <p:spPr bwMode="auto">
          <a:xfrm>
            <a:off x="6043063" y="5181468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直接连接符 100"/>
          <p:cNvCxnSpPr/>
          <p:nvPr/>
        </p:nvCxnSpPr>
        <p:spPr bwMode="auto">
          <a:xfrm flipH="1">
            <a:off x="6043064" y="5310626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直接连接符 101"/>
          <p:cNvCxnSpPr/>
          <p:nvPr/>
        </p:nvCxnSpPr>
        <p:spPr bwMode="auto">
          <a:xfrm>
            <a:off x="6043064" y="5445117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直接连接符 102"/>
          <p:cNvCxnSpPr/>
          <p:nvPr/>
        </p:nvCxnSpPr>
        <p:spPr bwMode="auto">
          <a:xfrm flipH="1">
            <a:off x="6043064" y="5579608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直接连接符 103"/>
          <p:cNvCxnSpPr/>
          <p:nvPr/>
        </p:nvCxnSpPr>
        <p:spPr bwMode="auto">
          <a:xfrm>
            <a:off x="6043063" y="5714099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直接连接符 104"/>
          <p:cNvCxnSpPr/>
          <p:nvPr/>
        </p:nvCxnSpPr>
        <p:spPr bwMode="auto">
          <a:xfrm flipH="1">
            <a:off x="6043064" y="5858115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直接连接符 105"/>
          <p:cNvCxnSpPr/>
          <p:nvPr/>
        </p:nvCxnSpPr>
        <p:spPr bwMode="auto">
          <a:xfrm>
            <a:off x="6043064" y="5992606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矩形 106"/>
          <p:cNvSpPr/>
          <p:nvPr/>
        </p:nvSpPr>
        <p:spPr>
          <a:xfrm>
            <a:off x="5949259" y="6174723"/>
            <a:ext cx="38183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R</a:t>
            </a:r>
            <a:r>
              <a:rPr lang="en-US" altLang="zh-CN" sz="1400" b="0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1</a:t>
            </a:r>
            <a:endParaRPr lang="zh-CN" altLang="en-US" sz="1400" baseline="-25000" dirty="0"/>
          </a:p>
        </p:txBody>
      </p:sp>
      <p:sp>
        <p:nvSpPr>
          <p:cNvPr id="108" name="矩形 107"/>
          <p:cNvSpPr/>
          <p:nvPr/>
        </p:nvSpPr>
        <p:spPr>
          <a:xfrm>
            <a:off x="6391043" y="6174722"/>
            <a:ext cx="38183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R</a:t>
            </a:r>
            <a:r>
              <a:rPr lang="en-US" altLang="zh-CN" sz="1400" b="0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endParaRPr lang="zh-CN" altLang="en-US" sz="1400" baseline="-25000" dirty="0"/>
          </a:p>
        </p:txBody>
      </p:sp>
      <p:cxnSp>
        <p:nvCxnSpPr>
          <p:cNvPr id="109" name="直接连接符 108"/>
          <p:cNvCxnSpPr/>
          <p:nvPr/>
        </p:nvCxnSpPr>
        <p:spPr bwMode="auto">
          <a:xfrm>
            <a:off x="6475124" y="4086490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直接连接符 109"/>
          <p:cNvCxnSpPr/>
          <p:nvPr/>
        </p:nvCxnSpPr>
        <p:spPr bwMode="auto">
          <a:xfrm flipH="1">
            <a:off x="6475125" y="4233656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直接连接符 110"/>
          <p:cNvCxnSpPr/>
          <p:nvPr/>
        </p:nvCxnSpPr>
        <p:spPr bwMode="auto">
          <a:xfrm>
            <a:off x="6475125" y="4368291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直接连接符 111"/>
          <p:cNvCxnSpPr/>
          <p:nvPr/>
        </p:nvCxnSpPr>
        <p:spPr bwMode="auto">
          <a:xfrm flipH="1">
            <a:off x="6475125" y="4516438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直接连接符 112"/>
          <p:cNvCxnSpPr/>
          <p:nvPr/>
        </p:nvCxnSpPr>
        <p:spPr bwMode="auto">
          <a:xfrm>
            <a:off x="6475125" y="4650929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直接连接符 113"/>
          <p:cNvCxnSpPr/>
          <p:nvPr/>
        </p:nvCxnSpPr>
        <p:spPr bwMode="auto">
          <a:xfrm flipH="1">
            <a:off x="6475126" y="4786067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直接连接符 114"/>
          <p:cNvCxnSpPr/>
          <p:nvPr/>
        </p:nvCxnSpPr>
        <p:spPr bwMode="auto">
          <a:xfrm>
            <a:off x="6475126" y="4933612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直接连接符 115"/>
          <p:cNvCxnSpPr/>
          <p:nvPr/>
        </p:nvCxnSpPr>
        <p:spPr bwMode="auto">
          <a:xfrm flipH="1">
            <a:off x="6475126" y="5074083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直接连接符 116"/>
          <p:cNvCxnSpPr/>
          <p:nvPr/>
        </p:nvCxnSpPr>
        <p:spPr bwMode="auto">
          <a:xfrm>
            <a:off x="6475125" y="5217452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直接连接符 117"/>
          <p:cNvCxnSpPr/>
          <p:nvPr/>
        </p:nvCxnSpPr>
        <p:spPr bwMode="auto">
          <a:xfrm flipH="1">
            <a:off x="6475126" y="5346610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直接连接符 118"/>
          <p:cNvCxnSpPr/>
          <p:nvPr/>
        </p:nvCxnSpPr>
        <p:spPr bwMode="auto">
          <a:xfrm>
            <a:off x="6475126" y="5481101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直接连接符 119"/>
          <p:cNvCxnSpPr/>
          <p:nvPr/>
        </p:nvCxnSpPr>
        <p:spPr bwMode="auto">
          <a:xfrm flipH="1">
            <a:off x="6475126" y="5615592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直接连接符 120"/>
          <p:cNvCxnSpPr/>
          <p:nvPr/>
        </p:nvCxnSpPr>
        <p:spPr bwMode="auto">
          <a:xfrm>
            <a:off x="6475125" y="5750083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直接连接符 121"/>
          <p:cNvCxnSpPr/>
          <p:nvPr/>
        </p:nvCxnSpPr>
        <p:spPr bwMode="auto">
          <a:xfrm flipH="1">
            <a:off x="6475126" y="5885221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直接连接符 122"/>
          <p:cNvCxnSpPr/>
          <p:nvPr/>
        </p:nvCxnSpPr>
        <p:spPr bwMode="auto">
          <a:xfrm>
            <a:off x="6475126" y="6028590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矩形 123"/>
          <p:cNvSpPr/>
          <p:nvPr/>
        </p:nvSpPr>
        <p:spPr>
          <a:xfrm>
            <a:off x="6726646" y="1160796"/>
            <a:ext cx="288862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400" b="0" dirty="0">
                <a:latin typeface="Arial" panose="020B0604020202020204" pitchFamily="34" charset="0"/>
                <a:ea typeface="Arial Unicode MS" panose="020B0604020202020204" pitchFamily="34" charset="-122"/>
                <a:cs typeface="Arial" panose="020B0604020202020204" pitchFamily="34" charset="0"/>
              </a:rPr>
              <a:t>+</a:t>
            </a:r>
            <a:endParaRPr lang="zh-CN" altLang="en-US" sz="14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6" name="矩形 125"/>
          <p:cNvSpPr/>
          <p:nvPr/>
        </p:nvSpPr>
        <p:spPr>
          <a:xfrm>
            <a:off x="7555230" y="2186956"/>
            <a:ext cx="1665841" cy="192616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   </a:t>
            </a: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O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 ⅼ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O=P‒O</a:t>
            </a:r>
            <a:r>
              <a:rPr lang="en-US" altLang="zh-CN" sz="1400" baseline="30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‒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 ⅼ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O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                 ⅼ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H</a:t>
            </a:r>
            <a:r>
              <a:rPr lang="en-US" altLang="zh-CN" sz="1400" b="0" baseline="-25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 — CH—CH</a:t>
            </a:r>
            <a:r>
              <a:rPr lang="en-US" altLang="zh-CN" sz="1400" b="0" baseline="-25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ⅼ       </a:t>
            </a:r>
            <a:r>
              <a:rPr lang="en-US" altLang="zh-CN" sz="1400" b="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endParaRPr lang="en-US" altLang="zh-CN" sz="1400" b="0" dirty="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    O     </a:t>
            </a:r>
            <a:r>
              <a:rPr lang="en-US" altLang="zh-CN" sz="1400" b="0" dirty="0" err="1">
                <a:latin typeface="Arial" panose="020B0604020202020204" pitchFamily="34" charset="0"/>
                <a:ea typeface="方正姚体" panose="02010601030101010101" pitchFamily="2" charset="-122"/>
              </a:rPr>
              <a:t>O</a:t>
            </a:r>
            <a:endParaRPr lang="en-US" altLang="zh-CN" sz="1400" b="0" dirty="0"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ⅼ       </a:t>
            </a:r>
            <a:r>
              <a:rPr lang="en-US" altLang="zh-CN" sz="1400" b="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endParaRPr lang="en-US" altLang="zh-CN" sz="1400" b="0" dirty="0">
              <a:latin typeface="Arial" panose="020B0604020202020204" pitchFamily="34" charset="0"/>
              <a:ea typeface="方正姚体" panose="02010601030101010101" pitchFamily="2" charset="-122"/>
              <a:cs typeface="Arial Unicode MS" panose="020B0604020202020204" pitchFamily="34" charset="-122"/>
            </a:endParaRP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    C=O C=O</a:t>
            </a: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 ⅼ       </a:t>
            </a:r>
            <a:r>
              <a:rPr lang="en-US" altLang="zh-CN" sz="1400" b="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endParaRPr lang="en-US" altLang="zh-CN" sz="1400" b="0" dirty="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  <a:p>
            <a:pPr eaLnBrk="1" hangingPunct="1">
              <a:lnSpc>
                <a:spcPts val="1100"/>
              </a:lnSpc>
            </a:pP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  CH</a:t>
            </a:r>
            <a:r>
              <a:rPr lang="en-US" altLang="zh-CN" sz="1400" b="0" baseline="-2500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  <a:r>
              <a:rPr lang="en-US" altLang="zh-CN" sz="1400" b="0" dirty="0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  </a:t>
            </a:r>
            <a:r>
              <a:rPr lang="en-US" altLang="zh-CN" sz="1400" b="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CH</a:t>
            </a:r>
            <a:r>
              <a:rPr lang="en-US" altLang="zh-CN" sz="1400" b="0" baseline="-25000" dirty="0" err="1"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2</a:t>
            </a:r>
            <a:endParaRPr lang="en-US" altLang="zh-CN" sz="1400" b="0" baseline="-25000" dirty="0">
              <a:latin typeface="Arial Unicode MS" panose="020B0604020202020204" pitchFamily="34" charset="-122"/>
              <a:ea typeface="Arial Unicode MS" panose="020B0604020202020204" pitchFamily="34" charset="-122"/>
              <a:cs typeface="Arial Unicode MS" panose="020B0604020202020204" pitchFamily="34" charset="-122"/>
            </a:endParaRPr>
          </a:p>
        </p:txBody>
      </p:sp>
      <p:cxnSp>
        <p:nvCxnSpPr>
          <p:cNvPr id="127" name="直接连接符 126"/>
          <p:cNvCxnSpPr/>
          <p:nvPr/>
        </p:nvCxnSpPr>
        <p:spPr bwMode="auto">
          <a:xfrm>
            <a:off x="7915270" y="4050506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直接连接符 127"/>
          <p:cNvCxnSpPr/>
          <p:nvPr/>
        </p:nvCxnSpPr>
        <p:spPr bwMode="auto">
          <a:xfrm flipH="1">
            <a:off x="7915271" y="4197672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直接连接符 128"/>
          <p:cNvCxnSpPr/>
          <p:nvPr/>
        </p:nvCxnSpPr>
        <p:spPr bwMode="auto">
          <a:xfrm>
            <a:off x="7915271" y="4332307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直接连接符 129"/>
          <p:cNvCxnSpPr/>
          <p:nvPr/>
        </p:nvCxnSpPr>
        <p:spPr bwMode="auto">
          <a:xfrm flipH="1">
            <a:off x="7915271" y="4480454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直接连接符 130"/>
          <p:cNvCxnSpPr/>
          <p:nvPr/>
        </p:nvCxnSpPr>
        <p:spPr bwMode="auto">
          <a:xfrm>
            <a:off x="7915271" y="4614945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直接连接符 131"/>
          <p:cNvCxnSpPr/>
          <p:nvPr/>
        </p:nvCxnSpPr>
        <p:spPr bwMode="auto">
          <a:xfrm flipH="1">
            <a:off x="7915272" y="4750083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直接连接符 132"/>
          <p:cNvCxnSpPr/>
          <p:nvPr/>
        </p:nvCxnSpPr>
        <p:spPr bwMode="auto">
          <a:xfrm>
            <a:off x="7915272" y="4897628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直接连接符 133"/>
          <p:cNvCxnSpPr/>
          <p:nvPr/>
        </p:nvCxnSpPr>
        <p:spPr bwMode="auto">
          <a:xfrm flipH="1">
            <a:off x="7915272" y="5038099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直接连接符 134"/>
          <p:cNvCxnSpPr/>
          <p:nvPr/>
        </p:nvCxnSpPr>
        <p:spPr bwMode="auto">
          <a:xfrm>
            <a:off x="7915271" y="5181468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直接连接符 135"/>
          <p:cNvCxnSpPr/>
          <p:nvPr/>
        </p:nvCxnSpPr>
        <p:spPr bwMode="auto">
          <a:xfrm flipH="1">
            <a:off x="7915272" y="5310626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直接连接符 136"/>
          <p:cNvCxnSpPr/>
          <p:nvPr/>
        </p:nvCxnSpPr>
        <p:spPr bwMode="auto">
          <a:xfrm>
            <a:off x="7915272" y="5445117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直接连接符 137"/>
          <p:cNvCxnSpPr/>
          <p:nvPr/>
        </p:nvCxnSpPr>
        <p:spPr bwMode="auto">
          <a:xfrm flipH="1">
            <a:off x="7915272" y="5579608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直接连接符 138"/>
          <p:cNvCxnSpPr/>
          <p:nvPr/>
        </p:nvCxnSpPr>
        <p:spPr bwMode="auto">
          <a:xfrm>
            <a:off x="7915271" y="5714099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0" name="直接连接符 139"/>
          <p:cNvCxnSpPr/>
          <p:nvPr/>
        </p:nvCxnSpPr>
        <p:spPr bwMode="auto">
          <a:xfrm flipH="1">
            <a:off x="7915272" y="5858115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直接连接符 140"/>
          <p:cNvCxnSpPr/>
          <p:nvPr/>
        </p:nvCxnSpPr>
        <p:spPr bwMode="auto">
          <a:xfrm>
            <a:off x="7915272" y="5992606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" name="矩形 141"/>
          <p:cNvSpPr/>
          <p:nvPr/>
        </p:nvSpPr>
        <p:spPr>
          <a:xfrm>
            <a:off x="7821467" y="6174723"/>
            <a:ext cx="38183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R</a:t>
            </a:r>
            <a:r>
              <a:rPr lang="en-US" altLang="zh-CN" sz="1400" b="0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1</a:t>
            </a:r>
            <a:endParaRPr lang="zh-CN" altLang="en-US" sz="1400" baseline="-25000" dirty="0"/>
          </a:p>
        </p:txBody>
      </p:sp>
      <p:sp>
        <p:nvSpPr>
          <p:cNvPr id="143" name="矩形 142"/>
          <p:cNvSpPr/>
          <p:nvPr/>
        </p:nvSpPr>
        <p:spPr>
          <a:xfrm>
            <a:off x="8263251" y="6174722"/>
            <a:ext cx="38183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1400" b="0" dirty="0">
                <a:latin typeface="Arial" panose="020B0604020202020204" pitchFamily="34" charset="0"/>
                <a:ea typeface="方正姚体" panose="02010601030101010101" pitchFamily="2" charset="-122"/>
              </a:rPr>
              <a:t>R</a:t>
            </a:r>
            <a:r>
              <a:rPr lang="en-US" altLang="zh-CN" sz="1400" b="0" baseline="-25000" dirty="0"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endParaRPr lang="zh-CN" altLang="en-US" sz="1400" baseline="-25000" dirty="0"/>
          </a:p>
        </p:txBody>
      </p:sp>
      <p:cxnSp>
        <p:nvCxnSpPr>
          <p:cNvPr id="144" name="直接连接符 143"/>
          <p:cNvCxnSpPr/>
          <p:nvPr/>
        </p:nvCxnSpPr>
        <p:spPr bwMode="auto">
          <a:xfrm>
            <a:off x="8347332" y="4086490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直接连接符 144"/>
          <p:cNvCxnSpPr/>
          <p:nvPr/>
        </p:nvCxnSpPr>
        <p:spPr bwMode="auto">
          <a:xfrm flipH="1">
            <a:off x="8347333" y="4233656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直接连接符 145"/>
          <p:cNvCxnSpPr/>
          <p:nvPr/>
        </p:nvCxnSpPr>
        <p:spPr bwMode="auto">
          <a:xfrm>
            <a:off x="8347333" y="4368291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7" name="直接连接符 146"/>
          <p:cNvCxnSpPr/>
          <p:nvPr/>
        </p:nvCxnSpPr>
        <p:spPr bwMode="auto">
          <a:xfrm flipH="1">
            <a:off x="8347333" y="4516438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直接连接符 147"/>
          <p:cNvCxnSpPr/>
          <p:nvPr/>
        </p:nvCxnSpPr>
        <p:spPr bwMode="auto">
          <a:xfrm>
            <a:off x="8347333" y="4650929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直接连接符 148"/>
          <p:cNvCxnSpPr/>
          <p:nvPr/>
        </p:nvCxnSpPr>
        <p:spPr bwMode="auto">
          <a:xfrm flipH="1">
            <a:off x="8347334" y="4786067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直接连接符 149"/>
          <p:cNvCxnSpPr/>
          <p:nvPr/>
        </p:nvCxnSpPr>
        <p:spPr bwMode="auto">
          <a:xfrm>
            <a:off x="8347334" y="4933612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直接连接符 150"/>
          <p:cNvCxnSpPr/>
          <p:nvPr/>
        </p:nvCxnSpPr>
        <p:spPr bwMode="auto">
          <a:xfrm flipH="1">
            <a:off x="8347334" y="5074083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直接连接符 151"/>
          <p:cNvCxnSpPr/>
          <p:nvPr/>
        </p:nvCxnSpPr>
        <p:spPr bwMode="auto">
          <a:xfrm>
            <a:off x="8347333" y="5217452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直接连接符 152"/>
          <p:cNvCxnSpPr/>
          <p:nvPr/>
        </p:nvCxnSpPr>
        <p:spPr bwMode="auto">
          <a:xfrm flipH="1">
            <a:off x="8347334" y="5346610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直接连接符 153"/>
          <p:cNvCxnSpPr/>
          <p:nvPr/>
        </p:nvCxnSpPr>
        <p:spPr bwMode="auto">
          <a:xfrm>
            <a:off x="8347334" y="5481101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直接连接符 154"/>
          <p:cNvCxnSpPr/>
          <p:nvPr/>
        </p:nvCxnSpPr>
        <p:spPr bwMode="auto">
          <a:xfrm flipH="1">
            <a:off x="8347334" y="5615592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直接连接符 155"/>
          <p:cNvCxnSpPr/>
          <p:nvPr/>
        </p:nvCxnSpPr>
        <p:spPr bwMode="auto">
          <a:xfrm>
            <a:off x="8347333" y="5750083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7" name="直接连接符 156"/>
          <p:cNvCxnSpPr/>
          <p:nvPr/>
        </p:nvCxnSpPr>
        <p:spPr bwMode="auto">
          <a:xfrm flipH="1">
            <a:off x="8347334" y="5885221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直接连接符 157"/>
          <p:cNvCxnSpPr/>
          <p:nvPr/>
        </p:nvCxnSpPr>
        <p:spPr bwMode="auto">
          <a:xfrm>
            <a:off x="8347334" y="6028590"/>
            <a:ext cx="144000" cy="1440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6" name="Text Box 2"/>
          <p:cNvSpPr txBox="1">
            <a:spLocks noChangeArrowheads="1"/>
          </p:cNvSpPr>
          <p:nvPr/>
        </p:nvSpPr>
        <p:spPr bwMode="auto">
          <a:xfrm>
            <a:off x="1055688" y="548680"/>
            <a:ext cx="4560887" cy="522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defPPr>
              <a:defRPr lang="en-US"/>
            </a:defPPr>
            <a:lvl1pPr marL="360363" indent="-360363" eaLnBrk="1" hangingPunct="1">
              <a:lnSpc>
                <a:spcPct val="130000"/>
              </a:lnSpc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kumimoji="0" sz="2400" kern="0">
                <a:effectLst>
                  <a:outerShdw blurRad="38100" dist="38100" dir="2700000" algn="tl">
                    <a:srgbClr val="C0C0C0"/>
                  </a:outerShdw>
                </a:effectLst>
                <a:ea typeface="+mn-ea"/>
              </a:defRPr>
            </a:lvl1pPr>
            <a:lvl2pPr marL="669925" indent="-325438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2600">
                <a:latin typeface="+mn-lt"/>
                <a:ea typeface="+mn-ea"/>
              </a:defRPr>
            </a:lvl2pPr>
            <a:lvl3pPr marL="1022350" indent="-350838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>
                <a:latin typeface="+mn-lt"/>
                <a:ea typeface="+mn-ea"/>
              </a:defRPr>
            </a:lvl3pPr>
            <a:lvl4pPr marL="1339850" indent="-315913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2000">
                <a:latin typeface="+mn-lt"/>
                <a:ea typeface="+mn-ea"/>
              </a:defRPr>
            </a:lvl4pPr>
            <a:lvl5pPr marL="1681163" indent="-339725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2000">
                <a:latin typeface="+mn-lt"/>
                <a:ea typeface="+mn-ea"/>
              </a:defRPr>
            </a:lvl5pPr>
            <a:lvl6pPr marL="2138363" indent="-339725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latin typeface="+mn-lt"/>
                <a:ea typeface="+mn-ea"/>
              </a:defRPr>
            </a:lvl6pPr>
            <a:lvl7pPr marL="2595563" indent="-339725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latin typeface="+mn-lt"/>
                <a:ea typeface="+mn-ea"/>
              </a:defRPr>
            </a:lvl7pPr>
            <a:lvl8pPr marL="3052763" indent="-339725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latin typeface="+mn-lt"/>
                <a:ea typeface="+mn-ea"/>
              </a:defRPr>
            </a:lvl8pPr>
            <a:lvl9pPr marL="3509963" indent="-339725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latin typeface="+mn-lt"/>
                <a:ea typeface="+mn-ea"/>
              </a:defRPr>
            </a:lvl9pPr>
          </a:lstStyle>
          <a:p>
            <a:pPr>
              <a:lnSpc>
                <a:spcPct val="100000"/>
              </a:lnSpc>
              <a:buClr>
                <a:srgbClr val="C00000"/>
              </a:buClr>
              <a:buSzPct val="80000"/>
              <a:defRPr/>
            </a:pPr>
            <a:r>
              <a:rPr lang="zh-CN" altLang="en-US" sz="2800" b="0" dirty="0"/>
              <a:t>甘油磷脂的组成及分类</a:t>
            </a:r>
          </a:p>
        </p:txBody>
      </p:sp>
      <p:cxnSp>
        <p:nvCxnSpPr>
          <p:cNvPr id="177" name="直接连接符 176"/>
          <p:cNvCxnSpPr/>
          <p:nvPr/>
        </p:nvCxnSpPr>
        <p:spPr>
          <a:xfrm>
            <a:off x="1077913" y="1125538"/>
            <a:ext cx="414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8" name="Text Box 14"/>
          <p:cNvSpPr txBox="1">
            <a:spLocks noChangeArrowheads="1"/>
          </p:cNvSpPr>
          <p:nvPr/>
        </p:nvSpPr>
        <p:spPr bwMode="auto">
          <a:xfrm>
            <a:off x="3366584" y="6396022"/>
            <a:ext cx="2009336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6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 磷脂酰胆碱</a:t>
            </a:r>
            <a:r>
              <a:rPr lang="en-US" altLang="zh-CN" sz="16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</a:t>
            </a:r>
            <a:r>
              <a:rPr lang="zh-CN" altLang="en-US" sz="16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卵磷脂</a:t>
            </a:r>
            <a:r>
              <a:rPr lang="en-US" altLang="zh-CN" sz="16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)</a:t>
            </a:r>
          </a:p>
        </p:txBody>
      </p:sp>
      <p:sp>
        <p:nvSpPr>
          <p:cNvPr id="184" name="Text Box 15"/>
          <p:cNvSpPr txBox="1">
            <a:spLocks noChangeArrowheads="1"/>
          </p:cNvSpPr>
          <p:nvPr/>
        </p:nvSpPr>
        <p:spPr bwMode="auto">
          <a:xfrm>
            <a:off x="1338928" y="6402814"/>
            <a:ext cx="2164784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en-US"/>
            </a:defPPr>
            <a:lvl1pPr algn="ctr" eaLnBrk="1" fontAlgn="t" hangingPunct="1">
              <a:spcBef>
                <a:spcPct val="50000"/>
              </a:spcBef>
              <a:defRPr sz="16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r>
              <a:rPr lang="zh-CN" altLang="en-US" dirty="0"/>
              <a:t>磷脂酰乙醇胺</a:t>
            </a:r>
            <a:r>
              <a:rPr lang="en-US" altLang="zh-CN" dirty="0"/>
              <a:t>(</a:t>
            </a:r>
            <a:r>
              <a:rPr lang="zh-CN" altLang="en-US" dirty="0"/>
              <a:t>脑磷脂</a:t>
            </a:r>
            <a:r>
              <a:rPr lang="en-US" altLang="zh-CN" dirty="0"/>
              <a:t>)</a:t>
            </a:r>
          </a:p>
        </p:txBody>
      </p:sp>
      <p:sp>
        <p:nvSpPr>
          <p:cNvPr id="185" name="Text Box 16"/>
          <p:cNvSpPr txBox="1">
            <a:spLocks noChangeArrowheads="1"/>
          </p:cNvSpPr>
          <p:nvPr/>
        </p:nvSpPr>
        <p:spPr bwMode="auto">
          <a:xfrm>
            <a:off x="5658461" y="6402814"/>
            <a:ext cx="144565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en-US"/>
            </a:defPPr>
            <a:lvl1pPr algn="ctr" eaLnBrk="1" fontAlgn="t" hangingPunct="1">
              <a:spcBef>
                <a:spcPct val="50000"/>
              </a:spcBef>
              <a:defRPr sz="16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r>
              <a:rPr lang="zh-CN" altLang="en-US" dirty="0"/>
              <a:t>磷脂酰丝氨酸</a:t>
            </a:r>
            <a:endParaRPr lang="en-US" altLang="zh-CN" dirty="0"/>
          </a:p>
        </p:txBody>
      </p:sp>
      <p:sp>
        <p:nvSpPr>
          <p:cNvPr id="186" name="Text Box 27"/>
          <p:cNvSpPr txBox="1">
            <a:spLocks noChangeArrowheads="1"/>
          </p:cNvSpPr>
          <p:nvPr/>
        </p:nvSpPr>
        <p:spPr bwMode="auto">
          <a:xfrm>
            <a:off x="7617503" y="6381328"/>
            <a:ext cx="121480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en-US"/>
            </a:defPPr>
            <a:lvl1pPr algn="ctr" eaLnBrk="1" fontAlgn="t" hangingPunct="1">
              <a:spcBef>
                <a:spcPct val="50000"/>
              </a:spcBef>
              <a:defRPr sz="16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r>
              <a:rPr lang="zh-CN" altLang="en-US" dirty="0"/>
              <a:t>磷脂酰肌醇</a:t>
            </a:r>
            <a:endParaRPr lang="en-US" altLang="zh-CN" dirty="0"/>
          </a:p>
        </p:txBody>
      </p:sp>
      <p:cxnSp>
        <p:nvCxnSpPr>
          <p:cNvPr id="187" name="直接连接符 186"/>
          <p:cNvCxnSpPr/>
          <p:nvPr/>
        </p:nvCxnSpPr>
        <p:spPr>
          <a:xfrm>
            <a:off x="1686222" y="3653902"/>
            <a:ext cx="9576000" cy="0"/>
          </a:xfrm>
          <a:prstGeom prst="line">
            <a:avLst/>
          </a:prstGeom>
          <a:ln w="1270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Text Box 27"/>
          <p:cNvSpPr txBox="1">
            <a:spLocks noChangeArrowheads="1"/>
          </p:cNvSpPr>
          <p:nvPr/>
        </p:nvSpPr>
        <p:spPr bwMode="auto">
          <a:xfrm>
            <a:off x="9219503" y="3244914"/>
            <a:ext cx="1214801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en-US"/>
            </a:defPPr>
            <a:lvl1pPr algn="ctr" eaLnBrk="1" fontAlgn="t" hangingPunct="1">
              <a:spcBef>
                <a:spcPct val="50000"/>
              </a:spcBef>
              <a:defRPr sz="16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r>
              <a:rPr lang="zh-CN" altLang="en-US" sz="2000" dirty="0"/>
              <a:t>极性部分</a:t>
            </a:r>
            <a:endParaRPr lang="en-US" altLang="zh-CN" sz="2000" dirty="0"/>
          </a:p>
        </p:txBody>
      </p:sp>
      <p:sp>
        <p:nvSpPr>
          <p:cNvPr id="189" name="Text Box 27"/>
          <p:cNvSpPr txBox="1">
            <a:spLocks noChangeArrowheads="1"/>
          </p:cNvSpPr>
          <p:nvPr/>
        </p:nvSpPr>
        <p:spPr bwMode="auto">
          <a:xfrm>
            <a:off x="9201679" y="3676962"/>
            <a:ext cx="1502833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en-US"/>
            </a:defPPr>
            <a:lvl1pPr algn="ctr" eaLnBrk="1" fontAlgn="t" hangingPunct="1">
              <a:spcBef>
                <a:spcPct val="50000"/>
              </a:spcBef>
              <a:defRPr sz="16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r>
              <a:rPr lang="zh-CN" altLang="en-US" sz="2000" dirty="0"/>
              <a:t>非极性部分</a:t>
            </a:r>
            <a:endParaRPr lang="en-US" altLang="zh-CN" sz="2000" dirty="0"/>
          </a:p>
        </p:txBody>
      </p:sp>
      <p:sp>
        <p:nvSpPr>
          <p:cNvPr id="190" name="任意多边形 189"/>
          <p:cNvSpPr>
            <a:spLocks/>
          </p:cNvSpPr>
          <p:nvPr/>
        </p:nvSpPr>
        <p:spPr bwMode="auto">
          <a:xfrm>
            <a:off x="10648822" y="3648919"/>
            <a:ext cx="432000" cy="1440000"/>
          </a:xfrm>
          <a:custGeom>
            <a:avLst/>
            <a:gdLst>
              <a:gd name="connsiteX0" fmla="*/ 100607 w 172441"/>
              <a:gd name="connsiteY0" fmla="*/ 1963 h 384749"/>
              <a:gd name="connsiteX1" fmla="*/ 50601 w 172441"/>
              <a:gd name="connsiteY1" fmla="*/ 13870 h 384749"/>
              <a:gd name="connsiteX2" fmla="*/ 26789 w 172441"/>
              <a:gd name="connsiteY2" fmla="*/ 30538 h 384749"/>
              <a:gd name="connsiteX3" fmla="*/ 10120 w 172441"/>
              <a:gd name="connsiteY3" fmla="*/ 66257 h 384749"/>
              <a:gd name="connsiteX4" fmla="*/ 5357 w 172441"/>
              <a:gd name="connsiteY4" fmla="*/ 99595 h 384749"/>
              <a:gd name="connsiteX5" fmla="*/ 5357 w 172441"/>
              <a:gd name="connsiteY5" fmla="*/ 156745 h 384749"/>
              <a:gd name="connsiteX6" fmla="*/ 5357 w 172441"/>
              <a:gd name="connsiteY6" fmla="*/ 204370 h 384749"/>
              <a:gd name="connsiteX7" fmla="*/ 595 w 172441"/>
              <a:gd name="connsiteY7" fmla="*/ 261520 h 384749"/>
              <a:gd name="connsiteX8" fmla="*/ 595 w 172441"/>
              <a:gd name="connsiteY8" fmla="*/ 313907 h 384749"/>
              <a:gd name="connsiteX9" fmla="*/ 5357 w 172441"/>
              <a:gd name="connsiteY9" fmla="*/ 354388 h 384749"/>
              <a:gd name="connsiteX10" fmla="*/ 17264 w 172441"/>
              <a:gd name="connsiteY10" fmla="*/ 382963 h 384749"/>
              <a:gd name="connsiteX11" fmla="*/ 45839 w 172441"/>
              <a:gd name="connsiteY11" fmla="*/ 380582 h 384749"/>
              <a:gd name="connsiteX12" fmla="*/ 62507 w 172441"/>
              <a:gd name="connsiteY12" fmla="*/ 371057 h 384749"/>
              <a:gd name="connsiteX13" fmla="*/ 67270 w 172441"/>
              <a:gd name="connsiteY13" fmla="*/ 349626 h 384749"/>
              <a:gd name="connsiteX14" fmla="*/ 57745 w 172441"/>
              <a:gd name="connsiteY14" fmla="*/ 321051 h 384749"/>
              <a:gd name="connsiteX15" fmla="*/ 57745 w 172441"/>
              <a:gd name="connsiteY15" fmla="*/ 285332 h 384749"/>
              <a:gd name="connsiteX16" fmla="*/ 62507 w 172441"/>
              <a:gd name="connsiteY16" fmla="*/ 261520 h 384749"/>
              <a:gd name="connsiteX17" fmla="*/ 69651 w 172441"/>
              <a:gd name="connsiteY17" fmla="*/ 230563 h 384749"/>
              <a:gd name="connsiteX18" fmla="*/ 64889 w 172441"/>
              <a:gd name="connsiteY18" fmla="*/ 187701 h 384749"/>
              <a:gd name="connsiteX19" fmla="*/ 62507 w 172441"/>
              <a:gd name="connsiteY19" fmla="*/ 142457 h 384749"/>
              <a:gd name="connsiteX20" fmla="*/ 62507 w 172441"/>
              <a:gd name="connsiteY20" fmla="*/ 106738 h 384749"/>
              <a:gd name="connsiteX21" fmla="*/ 79176 w 172441"/>
              <a:gd name="connsiteY21" fmla="*/ 92451 h 384749"/>
              <a:gd name="connsiteX22" fmla="*/ 95845 w 172441"/>
              <a:gd name="connsiteY22" fmla="*/ 106738 h 384749"/>
              <a:gd name="connsiteX23" fmla="*/ 88701 w 172441"/>
              <a:gd name="connsiteY23" fmla="*/ 140076 h 384749"/>
              <a:gd name="connsiteX24" fmla="*/ 88701 w 172441"/>
              <a:gd name="connsiteY24" fmla="*/ 180557 h 384749"/>
              <a:gd name="connsiteX25" fmla="*/ 86320 w 172441"/>
              <a:gd name="connsiteY25" fmla="*/ 221038 h 384749"/>
              <a:gd name="connsiteX26" fmla="*/ 86320 w 172441"/>
              <a:gd name="connsiteY26" fmla="*/ 259138 h 384749"/>
              <a:gd name="connsiteX27" fmla="*/ 86320 w 172441"/>
              <a:gd name="connsiteY27" fmla="*/ 297238 h 384749"/>
              <a:gd name="connsiteX28" fmla="*/ 91082 w 172441"/>
              <a:gd name="connsiteY28" fmla="*/ 330576 h 384749"/>
              <a:gd name="connsiteX29" fmla="*/ 102989 w 172441"/>
              <a:gd name="connsiteY29" fmla="*/ 361532 h 384749"/>
              <a:gd name="connsiteX30" fmla="*/ 119657 w 172441"/>
              <a:gd name="connsiteY30" fmla="*/ 380582 h 384749"/>
              <a:gd name="connsiteX31" fmla="*/ 152995 w 172441"/>
              <a:gd name="connsiteY31" fmla="*/ 380582 h 384749"/>
              <a:gd name="connsiteX32" fmla="*/ 172045 w 172441"/>
              <a:gd name="connsiteY32" fmla="*/ 363913 h 384749"/>
              <a:gd name="connsiteX33" fmla="*/ 164901 w 172441"/>
              <a:gd name="connsiteY33" fmla="*/ 335338 h 384749"/>
              <a:gd name="connsiteX34" fmla="*/ 152995 w 172441"/>
              <a:gd name="connsiteY34" fmla="*/ 323432 h 384749"/>
              <a:gd name="connsiteX35" fmla="*/ 145851 w 172441"/>
              <a:gd name="connsiteY35" fmla="*/ 294857 h 384749"/>
              <a:gd name="connsiteX36" fmla="*/ 141089 w 172441"/>
              <a:gd name="connsiteY36" fmla="*/ 254376 h 384749"/>
              <a:gd name="connsiteX37" fmla="*/ 143470 w 172441"/>
              <a:gd name="connsiteY37" fmla="*/ 223420 h 384749"/>
              <a:gd name="connsiteX38" fmla="*/ 143470 w 172441"/>
              <a:gd name="connsiteY38" fmla="*/ 187701 h 384749"/>
              <a:gd name="connsiteX39" fmla="*/ 150614 w 172441"/>
              <a:gd name="connsiteY39" fmla="*/ 149601 h 384749"/>
              <a:gd name="connsiteX40" fmla="*/ 152995 w 172441"/>
              <a:gd name="connsiteY40" fmla="*/ 94832 h 384749"/>
              <a:gd name="connsiteX41" fmla="*/ 152995 w 172441"/>
              <a:gd name="connsiteY41" fmla="*/ 56732 h 384749"/>
              <a:gd name="connsiteX42" fmla="*/ 100607 w 172441"/>
              <a:gd name="connsiteY42" fmla="*/ 1963 h 384749"/>
              <a:gd name="connsiteX0" fmla="*/ 100607 w 172441"/>
              <a:gd name="connsiteY0" fmla="*/ 2292 h 385078"/>
              <a:gd name="connsiteX1" fmla="*/ 53429 w 172441"/>
              <a:gd name="connsiteY1" fmla="*/ 12314 h 385078"/>
              <a:gd name="connsiteX2" fmla="*/ 26789 w 172441"/>
              <a:gd name="connsiteY2" fmla="*/ 30867 h 385078"/>
              <a:gd name="connsiteX3" fmla="*/ 10120 w 172441"/>
              <a:gd name="connsiteY3" fmla="*/ 66586 h 385078"/>
              <a:gd name="connsiteX4" fmla="*/ 5357 w 172441"/>
              <a:gd name="connsiteY4" fmla="*/ 99924 h 385078"/>
              <a:gd name="connsiteX5" fmla="*/ 5357 w 172441"/>
              <a:gd name="connsiteY5" fmla="*/ 157074 h 385078"/>
              <a:gd name="connsiteX6" fmla="*/ 5357 w 172441"/>
              <a:gd name="connsiteY6" fmla="*/ 204699 h 385078"/>
              <a:gd name="connsiteX7" fmla="*/ 595 w 172441"/>
              <a:gd name="connsiteY7" fmla="*/ 261849 h 385078"/>
              <a:gd name="connsiteX8" fmla="*/ 595 w 172441"/>
              <a:gd name="connsiteY8" fmla="*/ 314236 h 385078"/>
              <a:gd name="connsiteX9" fmla="*/ 5357 w 172441"/>
              <a:gd name="connsiteY9" fmla="*/ 354717 h 385078"/>
              <a:gd name="connsiteX10" fmla="*/ 17264 w 172441"/>
              <a:gd name="connsiteY10" fmla="*/ 383292 h 385078"/>
              <a:gd name="connsiteX11" fmla="*/ 45839 w 172441"/>
              <a:gd name="connsiteY11" fmla="*/ 380911 h 385078"/>
              <a:gd name="connsiteX12" fmla="*/ 62507 w 172441"/>
              <a:gd name="connsiteY12" fmla="*/ 371386 h 385078"/>
              <a:gd name="connsiteX13" fmla="*/ 67270 w 172441"/>
              <a:gd name="connsiteY13" fmla="*/ 349955 h 385078"/>
              <a:gd name="connsiteX14" fmla="*/ 57745 w 172441"/>
              <a:gd name="connsiteY14" fmla="*/ 321380 h 385078"/>
              <a:gd name="connsiteX15" fmla="*/ 57745 w 172441"/>
              <a:gd name="connsiteY15" fmla="*/ 285661 h 385078"/>
              <a:gd name="connsiteX16" fmla="*/ 62507 w 172441"/>
              <a:gd name="connsiteY16" fmla="*/ 261849 h 385078"/>
              <a:gd name="connsiteX17" fmla="*/ 69651 w 172441"/>
              <a:gd name="connsiteY17" fmla="*/ 230892 h 385078"/>
              <a:gd name="connsiteX18" fmla="*/ 64889 w 172441"/>
              <a:gd name="connsiteY18" fmla="*/ 188030 h 385078"/>
              <a:gd name="connsiteX19" fmla="*/ 62507 w 172441"/>
              <a:gd name="connsiteY19" fmla="*/ 142786 h 385078"/>
              <a:gd name="connsiteX20" fmla="*/ 62507 w 172441"/>
              <a:gd name="connsiteY20" fmla="*/ 107067 h 385078"/>
              <a:gd name="connsiteX21" fmla="*/ 79176 w 172441"/>
              <a:gd name="connsiteY21" fmla="*/ 92780 h 385078"/>
              <a:gd name="connsiteX22" fmla="*/ 95845 w 172441"/>
              <a:gd name="connsiteY22" fmla="*/ 107067 h 385078"/>
              <a:gd name="connsiteX23" fmla="*/ 88701 w 172441"/>
              <a:gd name="connsiteY23" fmla="*/ 140405 h 385078"/>
              <a:gd name="connsiteX24" fmla="*/ 88701 w 172441"/>
              <a:gd name="connsiteY24" fmla="*/ 180886 h 385078"/>
              <a:gd name="connsiteX25" fmla="*/ 86320 w 172441"/>
              <a:gd name="connsiteY25" fmla="*/ 221367 h 385078"/>
              <a:gd name="connsiteX26" fmla="*/ 86320 w 172441"/>
              <a:gd name="connsiteY26" fmla="*/ 259467 h 385078"/>
              <a:gd name="connsiteX27" fmla="*/ 86320 w 172441"/>
              <a:gd name="connsiteY27" fmla="*/ 297567 h 385078"/>
              <a:gd name="connsiteX28" fmla="*/ 91082 w 172441"/>
              <a:gd name="connsiteY28" fmla="*/ 330905 h 385078"/>
              <a:gd name="connsiteX29" fmla="*/ 102989 w 172441"/>
              <a:gd name="connsiteY29" fmla="*/ 361861 h 385078"/>
              <a:gd name="connsiteX30" fmla="*/ 119657 w 172441"/>
              <a:gd name="connsiteY30" fmla="*/ 380911 h 385078"/>
              <a:gd name="connsiteX31" fmla="*/ 152995 w 172441"/>
              <a:gd name="connsiteY31" fmla="*/ 380911 h 385078"/>
              <a:gd name="connsiteX32" fmla="*/ 172045 w 172441"/>
              <a:gd name="connsiteY32" fmla="*/ 364242 h 385078"/>
              <a:gd name="connsiteX33" fmla="*/ 164901 w 172441"/>
              <a:gd name="connsiteY33" fmla="*/ 335667 h 385078"/>
              <a:gd name="connsiteX34" fmla="*/ 152995 w 172441"/>
              <a:gd name="connsiteY34" fmla="*/ 323761 h 385078"/>
              <a:gd name="connsiteX35" fmla="*/ 145851 w 172441"/>
              <a:gd name="connsiteY35" fmla="*/ 295186 h 385078"/>
              <a:gd name="connsiteX36" fmla="*/ 141089 w 172441"/>
              <a:gd name="connsiteY36" fmla="*/ 254705 h 385078"/>
              <a:gd name="connsiteX37" fmla="*/ 143470 w 172441"/>
              <a:gd name="connsiteY37" fmla="*/ 223749 h 385078"/>
              <a:gd name="connsiteX38" fmla="*/ 143470 w 172441"/>
              <a:gd name="connsiteY38" fmla="*/ 188030 h 385078"/>
              <a:gd name="connsiteX39" fmla="*/ 150614 w 172441"/>
              <a:gd name="connsiteY39" fmla="*/ 149930 h 385078"/>
              <a:gd name="connsiteX40" fmla="*/ 152995 w 172441"/>
              <a:gd name="connsiteY40" fmla="*/ 95161 h 385078"/>
              <a:gd name="connsiteX41" fmla="*/ 152995 w 172441"/>
              <a:gd name="connsiteY41" fmla="*/ 57061 h 385078"/>
              <a:gd name="connsiteX42" fmla="*/ 100607 w 172441"/>
              <a:gd name="connsiteY42" fmla="*/ 2292 h 385078"/>
              <a:gd name="connsiteX0" fmla="*/ 100607 w 172441"/>
              <a:gd name="connsiteY0" fmla="*/ 2626 h 382584"/>
              <a:gd name="connsiteX1" fmla="*/ 53429 w 172441"/>
              <a:gd name="connsiteY1" fmla="*/ 9820 h 382584"/>
              <a:gd name="connsiteX2" fmla="*/ 26789 w 172441"/>
              <a:gd name="connsiteY2" fmla="*/ 28373 h 382584"/>
              <a:gd name="connsiteX3" fmla="*/ 10120 w 172441"/>
              <a:gd name="connsiteY3" fmla="*/ 64092 h 382584"/>
              <a:gd name="connsiteX4" fmla="*/ 5357 w 172441"/>
              <a:gd name="connsiteY4" fmla="*/ 97430 h 382584"/>
              <a:gd name="connsiteX5" fmla="*/ 5357 w 172441"/>
              <a:gd name="connsiteY5" fmla="*/ 154580 h 382584"/>
              <a:gd name="connsiteX6" fmla="*/ 5357 w 172441"/>
              <a:gd name="connsiteY6" fmla="*/ 202205 h 382584"/>
              <a:gd name="connsiteX7" fmla="*/ 595 w 172441"/>
              <a:gd name="connsiteY7" fmla="*/ 259355 h 382584"/>
              <a:gd name="connsiteX8" fmla="*/ 595 w 172441"/>
              <a:gd name="connsiteY8" fmla="*/ 311742 h 382584"/>
              <a:gd name="connsiteX9" fmla="*/ 5357 w 172441"/>
              <a:gd name="connsiteY9" fmla="*/ 352223 h 382584"/>
              <a:gd name="connsiteX10" fmla="*/ 17264 w 172441"/>
              <a:gd name="connsiteY10" fmla="*/ 380798 h 382584"/>
              <a:gd name="connsiteX11" fmla="*/ 45839 w 172441"/>
              <a:gd name="connsiteY11" fmla="*/ 378417 h 382584"/>
              <a:gd name="connsiteX12" fmla="*/ 62507 w 172441"/>
              <a:gd name="connsiteY12" fmla="*/ 368892 h 382584"/>
              <a:gd name="connsiteX13" fmla="*/ 67270 w 172441"/>
              <a:gd name="connsiteY13" fmla="*/ 347461 h 382584"/>
              <a:gd name="connsiteX14" fmla="*/ 57745 w 172441"/>
              <a:gd name="connsiteY14" fmla="*/ 318886 h 382584"/>
              <a:gd name="connsiteX15" fmla="*/ 57745 w 172441"/>
              <a:gd name="connsiteY15" fmla="*/ 283167 h 382584"/>
              <a:gd name="connsiteX16" fmla="*/ 62507 w 172441"/>
              <a:gd name="connsiteY16" fmla="*/ 259355 h 382584"/>
              <a:gd name="connsiteX17" fmla="*/ 69651 w 172441"/>
              <a:gd name="connsiteY17" fmla="*/ 228398 h 382584"/>
              <a:gd name="connsiteX18" fmla="*/ 64889 w 172441"/>
              <a:gd name="connsiteY18" fmla="*/ 185536 h 382584"/>
              <a:gd name="connsiteX19" fmla="*/ 62507 w 172441"/>
              <a:gd name="connsiteY19" fmla="*/ 140292 h 382584"/>
              <a:gd name="connsiteX20" fmla="*/ 62507 w 172441"/>
              <a:gd name="connsiteY20" fmla="*/ 104573 h 382584"/>
              <a:gd name="connsiteX21" fmla="*/ 79176 w 172441"/>
              <a:gd name="connsiteY21" fmla="*/ 90286 h 382584"/>
              <a:gd name="connsiteX22" fmla="*/ 95845 w 172441"/>
              <a:gd name="connsiteY22" fmla="*/ 104573 h 382584"/>
              <a:gd name="connsiteX23" fmla="*/ 88701 w 172441"/>
              <a:gd name="connsiteY23" fmla="*/ 137911 h 382584"/>
              <a:gd name="connsiteX24" fmla="*/ 88701 w 172441"/>
              <a:gd name="connsiteY24" fmla="*/ 178392 h 382584"/>
              <a:gd name="connsiteX25" fmla="*/ 86320 w 172441"/>
              <a:gd name="connsiteY25" fmla="*/ 218873 h 382584"/>
              <a:gd name="connsiteX26" fmla="*/ 86320 w 172441"/>
              <a:gd name="connsiteY26" fmla="*/ 256973 h 382584"/>
              <a:gd name="connsiteX27" fmla="*/ 86320 w 172441"/>
              <a:gd name="connsiteY27" fmla="*/ 295073 h 382584"/>
              <a:gd name="connsiteX28" fmla="*/ 91082 w 172441"/>
              <a:gd name="connsiteY28" fmla="*/ 328411 h 382584"/>
              <a:gd name="connsiteX29" fmla="*/ 102989 w 172441"/>
              <a:gd name="connsiteY29" fmla="*/ 359367 h 382584"/>
              <a:gd name="connsiteX30" fmla="*/ 119657 w 172441"/>
              <a:gd name="connsiteY30" fmla="*/ 378417 h 382584"/>
              <a:gd name="connsiteX31" fmla="*/ 152995 w 172441"/>
              <a:gd name="connsiteY31" fmla="*/ 378417 h 382584"/>
              <a:gd name="connsiteX32" fmla="*/ 172045 w 172441"/>
              <a:gd name="connsiteY32" fmla="*/ 361748 h 382584"/>
              <a:gd name="connsiteX33" fmla="*/ 164901 w 172441"/>
              <a:gd name="connsiteY33" fmla="*/ 333173 h 382584"/>
              <a:gd name="connsiteX34" fmla="*/ 152995 w 172441"/>
              <a:gd name="connsiteY34" fmla="*/ 321267 h 382584"/>
              <a:gd name="connsiteX35" fmla="*/ 145851 w 172441"/>
              <a:gd name="connsiteY35" fmla="*/ 292692 h 382584"/>
              <a:gd name="connsiteX36" fmla="*/ 141089 w 172441"/>
              <a:gd name="connsiteY36" fmla="*/ 252211 h 382584"/>
              <a:gd name="connsiteX37" fmla="*/ 143470 w 172441"/>
              <a:gd name="connsiteY37" fmla="*/ 221255 h 382584"/>
              <a:gd name="connsiteX38" fmla="*/ 143470 w 172441"/>
              <a:gd name="connsiteY38" fmla="*/ 185536 h 382584"/>
              <a:gd name="connsiteX39" fmla="*/ 150614 w 172441"/>
              <a:gd name="connsiteY39" fmla="*/ 147436 h 382584"/>
              <a:gd name="connsiteX40" fmla="*/ 152995 w 172441"/>
              <a:gd name="connsiteY40" fmla="*/ 92667 h 382584"/>
              <a:gd name="connsiteX41" fmla="*/ 152995 w 172441"/>
              <a:gd name="connsiteY41" fmla="*/ 54567 h 382584"/>
              <a:gd name="connsiteX42" fmla="*/ 100607 w 172441"/>
              <a:gd name="connsiteY42" fmla="*/ 2626 h 382584"/>
              <a:gd name="connsiteX0" fmla="*/ 100607 w 172441"/>
              <a:gd name="connsiteY0" fmla="*/ 2560 h 382518"/>
              <a:gd name="connsiteX1" fmla="*/ 53429 w 172441"/>
              <a:gd name="connsiteY1" fmla="*/ 9754 h 382518"/>
              <a:gd name="connsiteX2" fmla="*/ 26789 w 172441"/>
              <a:gd name="connsiteY2" fmla="*/ 28307 h 382518"/>
              <a:gd name="connsiteX3" fmla="*/ 10120 w 172441"/>
              <a:gd name="connsiteY3" fmla="*/ 64026 h 382518"/>
              <a:gd name="connsiteX4" fmla="*/ 5357 w 172441"/>
              <a:gd name="connsiteY4" fmla="*/ 97364 h 382518"/>
              <a:gd name="connsiteX5" fmla="*/ 5357 w 172441"/>
              <a:gd name="connsiteY5" fmla="*/ 154514 h 382518"/>
              <a:gd name="connsiteX6" fmla="*/ 5357 w 172441"/>
              <a:gd name="connsiteY6" fmla="*/ 202139 h 382518"/>
              <a:gd name="connsiteX7" fmla="*/ 595 w 172441"/>
              <a:gd name="connsiteY7" fmla="*/ 259289 h 382518"/>
              <a:gd name="connsiteX8" fmla="*/ 595 w 172441"/>
              <a:gd name="connsiteY8" fmla="*/ 311676 h 382518"/>
              <a:gd name="connsiteX9" fmla="*/ 5357 w 172441"/>
              <a:gd name="connsiteY9" fmla="*/ 352157 h 382518"/>
              <a:gd name="connsiteX10" fmla="*/ 17264 w 172441"/>
              <a:gd name="connsiteY10" fmla="*/ 380732 h 382518"/>
              <a:gd name="connsiteX11" fmla="*/ 45839 w 172441"/>
              <a:gd name="connsiteY11" fmla="*/ 378351 h 382518"/>
              <a:gd name="connsiteX12" fmla="*/ 62507 w 172441"/>
              <a:gd name="connsiteY12" fmla="*/ 368826 h 382518"/>
              <a:gd name="connsiteX13" fmla="*/ 67270 w 172441"/>
              <a:gd name="connsiteY13" fmla="*/ 347395 h 382518"/>
              <a:gd name="connsiteX14" fmla="*/ 57745 w 172441"/>
              <a:gd name="connsiteY14" fmla="*/ 318820 h 382518"/>
              <a:gd name="connsiteX15" fmla="*/ 57745 w 172441"/>
              <a:gd name="connsiteY15" fmla="*/ 283101 h 382518"/>
              <a:gd name="connsiteX16" fmla="*/ 62507 w 172441"/>
              <a:gd name="connsiteY16" fmla="*/ 259289 h 382518"/>
              <a:gd name="connsiteX17" fmla="*/ 69651 w 172441"/>
              <a:gd name="connsiteY17" fmla="*/ 228332 h 382518"/>
              <a:gd name="connsiteX18" fmla="*/ 64889 w 172441"/>
              <a:gd name="connsiteY18" fmla="*/ 185470 h 382518"/>
              <a:gd name="connsiteX19" fmla="*/ 62507 w 172441"/>
              <a:gd name="connsiteY19" fmla="*/ 140226 h 382518"/>
              <a:gd name="connsiteX20" fmla="*/ 62507 w 172441"/>
              <a:gd name="connsiteY20" fmla="*/ 104507 h 382518"/>
              <a:gd name="connsiteX21" fmla="*/ 79176 w 172441"/>
              <a:gd name="connsiteY21" fmla="*/ 90220 h 382518"/>
              <a:gd name="connsiteX22" fmla="*/ 95845 w 172441"/>
              <a:gd name="connsiteY22" fmla="*/ 104507 h 382518"/>
              <a:gd name="connsiteX23" fmla="*/ 88701 w 172441"/>
              <a:gd name="connsiteY23" fmla="*/ 137845 h 382518"/>
              <a:gd name="connsiteX24" fmla="*/ 88701 w 172441"/>
              <a:gd name="connsiteY24" fmla="*/ 178326 h 382518"/>
              <a:gd name="connsiteX25" fmla="*/ 86320 w 172441"/>
              <a:gd name="connsiteY25" fmla="*/ 218807 h 382518"/>
              <a:gd name="connsiteX26" fmla="*/ 86320 w 172441"/>
              <a:gd name="connsiteY26" fmla="*/ 256907 h 382518"/>
              <a:gd name="connsiteX27" fmla="*/ 86320 w 172441"/>
              <a:gd name="connsiteY27" fmla="*/ 295007 h 382518"/>
              <a:gd name="connsiteX28" fmla="*/ 91082 w 172441"/>
              <a:gd name="connsiteY28" fmla="*/ 328345 h 382518"/>
              <a:gd name="connsiteX29" fmla="*/ 102989 w 172441"/>
              <a:gd name="connsiteY29" fmla="*/ 359301 h 382518"/>
              <a:gd name="connsiteX30" fmla="*/ 119657 w 172441"/>
              <a:gd name="connsiteY30" fmla="*/ 378351 h 382518"/>
              <a:gd name="connsiteX31" fmla="*/ 152995 w 172441"/>
              <a:gd name="connsiteY31" fmla="*/ 378351 h 382518"/>
              <a:gd name="connsiteX32" fmla="*/ 172045 w 172441"/>
              <a:gd name="connsiteY32" fmla="*/ 361682 h 382518"/>
              <a:gd name="connsiteX33" fmla="*/ 164901 w 172441"/>
              <a:gd name="connsiteY33" fmla="*/ 333107 h 382518"/>
              <a:gd name="connsiteX34" fmla="*/ 152995 w 172441"/>
              <a:gd name="connsiteY34" fmla="*/ 321201 h 382518"/>
              <a:gd name="connsiteX35" fmla="*/ 145851 w 172441"/>
              <a:gd name="connsiteY35" fmla="*/ 292626 h 382518"/>
              <a:gd name="connsiteX36" fmla="*/ 141089 w 172441"/>
              <a:gd name="connsiteY36" fmla="*/ 252145 h 382518"/>
              <a:gd name="connsiteX37" fmla="*/ 143470 w 172441"/>
              <a:gd name="connsiteY37" fmla="*/ 221189 h 382518"/>
              <a:gd name="connsiteX38" fmla="*/ 143470 w 172441"/>
              <a:gd name="connsiteY38" fmla="*/ 185470 h 382518"/>
              <a:gd name="connsiteX39" fmla="*/ 150614 w 172441"/>
              <a:gd name="connsiteY39" fmla="*/ 147370 h 382518"/>
              <a:gd name="connsiteX40" fmla="*/ 152995 w 172441"/>
              <a:gd name="connsiteY40" fmla="*/ 92601 h 382518"/>
              <a:gd name="connsiteX41" fmla="*/ 149225 w 172441"/>
              <a:gd name="connsiteY41" fmla="*/ 53559 h 382518"/>
              <a:gd name="connsiteX42" fmla="*/ 100607 w 172441"/>
              <a:gd name="connsiteY42" fmla="*/ 2560 h 382518"/>
              <a:gd name="connsiteX0" fmla="*/ 100607 w 172441"/>
              <a:gd name="connsiteY0" fmla="*/ 2560 h 382518"/>
              <a:gd name="connsiteX1" fmla="*/ 53429 w 172441"/>
              <a:gd name="connsiteY1" fmla="*/ 9754 h 382518"/>
              <a:gd name="connsiteX2" fmla="*/ 26789 w 172441"/>
              <a:gd name="connsiteY2" fmla="*/ 28307 h 382518"/>
              <a:gd name="connsiteX3" fmla="*/ 10120 w 172441"/>
              <a:gd name="connsiteY3" fmla="*/ 64026 h 382518"/>
              <a:gd name="connsiteX4" fmla="*/ 5357 w 172441"/>
              <a:gd name="connsiteY4" fmla="*/ 97364 h 382518"/>
              <a:gd name="connsiteX5" fmla="*/ 5357 w 172441"/>
              <a:gd name="connsiteY5" fmla="*/ 154514 h 382518"/>
              <a:gd name="connsiteX6" fmla="*/ 5357 w 172441"/>
              <a:gd name="connsiteY6" fmla="*/ 202139 h 382518"/>
              <a:gd name="connsiteX7" fmla="*/ 595 w 172441"/>
              <a:gd name="connsiteY7" fmla="*/ 259289 h 382518"/>
              <a:gd name="connsiteX8" fmla="*/ 595 w 172441"/>
              <a:gd name="connsiteY8" fmla="*/ 311676 h 382518"/>
              <a:gd name="connsiteX9" fmla="*/ 5357 w 172441"/>
              <a:gd name="connsiteY9" fmla="*/ 352157 h 382518"/>
              <a:gd name="connsiteX10" fmla="*/ 17264 w 172441"/>
              <a:gd name="connsiteY10" fmla="*/ 380732 h 382518"/>
              <a:gd name="connsiteX11" fmla="*/ 45839 w 172441"/>
              <a:gd name="connsiteY11" fmla="*/ 378351 h 382518"/>
              <a:gd name="connsiteX12" fmla="*/ 62507 w 172441"/>
              <a:gd name="connsiteY12" fmla="*/ 368826 h 382518"/>
              <a:gd name="connsiteX13" fmla="*/ 67270 w 172441"/>
              <a:gd name="connsiteY13" fmla="*/ 347395 h 382518"/>
              <a:gd name="connsiteX14" fmla="*/ 57745 w 172441"/>
              <a:gd name="connsiteY14" fmla="*/ 318820 h 382518"/>
              <a:gd name="connsiteX15" fmla="*/ 57745 w 172441"/>
              <a:gd name="connsiteY15" fmla="*/ 283101 h 382518"/>
              <a:gd name="connsiteX16" fmla="*/ 62507 w 172441"/>
              <a:gd name="connsiteY16" fmla="*/ 259289 h 382518"/>
              <a:gd name="connsiteX17" fmla="*/ 69651 w 172441"/>
              <a:gd name="connsiteY17" fmla="*/ 228332 h 382518"/>
              <a:gd name="connsiteX18" fmla="*/ 64889 w 172441"/>
              <a:gd name="connsiteY18" fmla="*/ 185470 h 382518"/>
              <a:gd name="connsiteX19" fmla="*/ 62507 w 172441"/>
              <a:gd name="connsiteY19" fmla="*/ 140226 h 382518"/>
              <a:gd name="connsiteX20" fmla="*/ 62507 w 172441"/>
              <a:gd name="connsiteY20" fmla="*/ 104507 h 382518"/>
              <a:gd name="connsiteX21" fmla="*/ 79176 w 172441"/>
              <a:gd name="connsiteY21" fmla="*/ 90220 h 382518"/>
              <a:gd name="connsiteX22" fmla="*/ 95845 w 172441"/>
              <a:gd name="connsiteY22" fmla="*/ 104507 h 382518"/>
              <a:gd name="connsiteX23" fmla="*/ 88701 w 172441"/>
              <a:gd name="connsiteY23" fmla="*/ 137845 h 382518"/>
              <a:gd name="connsiteX24" fmla="*/ 88701 w 172441"/>
              <a:gd name="connsiteY24" fmla="*/ 178326 h 382518"/>
              <a:gd name="connsiteX25" fmla="*/ 86320 w 172441"/>
              <a:gd name="connsiteY25" fmla="*/ 218807 h 382518"/>
              <a:gd name="connsiteX26" fmla="*/ 86320 w 172441"/>
              <a:gd name="connsiteY26" fmla="*/ 256907 h 382518"/>
              <a:gd name="connsiteX27" fmla="*/ 86320 w 172441"/>
              <a:gd name="connsiteY27" fmla="*/ 295007 h 382518"/>
              <a:gd name="connsiteX28" fmla="*/ 91082 w 172441"/>
              <a:gd name="connsiteY28" fmla="*/ 328345 h 382518"/>
              <a:gd name="connsiteX29" fmla="*/ 102989 w 172441"/>
              <a:gd name="connsiteY29" fmla="*/ 359301 h 382518"/>
              <a:gd name="connsiteX30" fmla="*/ 119657 w 172441"/>
              <a:gd name="connsiteY30" fmla="*/ 378351 h 382518"/>
              <a:gd name="connsiteX31" fmla="*/ 152995 w 172441"/>
              <a:gd name="connsiteY31" fmla="*/ 378351 h 382518"/>
              <a:gd name="connsiteX32" fmla="*/ 172045 w 172441"/>
              <a:gd name="connsiteY32" fmla="*/ 361682 h 382518"/>
              <a:gd name="connsiteX33" fmla="*/ 164901 w 172441"/>
              <a:gd name="connsiteY33" fmla="*/ 333107 h 382518"/>
              <a:gd name="connsiteX34" fmla="*/ 152995 w 172441"/>
              <a:gd name="connsiteY34" fmla="*/ 321201 h 382518"/>
              <a:gd name="connsiteX35" fmla="*/ 145851 w 172441"/>
              <a:gd name="connsiteY35" fmla="*/ 292626 h 382518"/>
              <a:gd name="connsiteX36" fmla="*/ 141089 w 172441"/>
              <a:gd name="connsiteY36" fmla="*/ 252145 h 382518"/>
              <a:gd name="connsiteX37" fmla="*/ 139700 w 172441"/>
              <a:gd name="connsiteY37" fmla="*/ 221189 h 382518"/>
              <a:gd name="connsiteX38" fmla="*/ 143470 w 172441"/>
              <a:gd name="connsiteY38" fmla="*/ 185470 h 382518"/>
              <a:gd name="connsiteX39" fmla="*/ 150614 w 172441"/>
              <a:gd name="connsiteY39" fmla="*/ 147370 h 382518"/>
              <a:gd name="connsiteX40" fmla="*/ 152995 w 172441"/>
              <a:gd name="connsiteY40" fmla="*/ 92601 h 382518"/>
              <a:gd name="connsiteX41" fmla="*/ 149225 w 172441"/>
              <a:gd name="connsiteY41" fmla="*/ 53559 h 382518"/>
              <a:gd name="connsiteX42" fmla="*/ 100607 w 172441"/>
              <a:gd name="connsiteY42" fmla="*/ 2560 h 382518"/>
              <a:gd name="connsiteX0" fmla="*/ 100607 w 172441"/>
              <a:gd name="connsiteY0" fmla="*/ 2560 h 382518"/>
              <a:gd name="connsiteX1" fmla="*/ 53429 w 172441"/>
              <a:gd name="connsiteY1" fmla="*/ 9754 h 382518"/>
              <a:gd name="connsiteX2" fmla="*/ 26789 w 172441"/>
              <a:gd name="connsiteY2" fmla="*/ 28307 h 382518"/>
              <a:gd name="connsiteX3" fmla="*/ 10120 w 172441"/>
              <a:gd name="connsiteY3" fmla="*/ 64026 h 382518"/>
              <a:gd name="connsiteX4" fmla="*/ 5357 w 172441"/>
              <a:gd name="connsiteY4" fmla="*/ 97364 h 382518"/>
              <a:gd name="connsiteX5" fmla="*/ 5357 w 172441"/>
              <a:gd name="connsiteY5" fmla="*/ 154514 h 382518"/>
              <a:gd name="connsiteX6" fmla="*/ 5357 w 172441"/>
              <a:gd name="connsiteY6" fmla="*/ 202139 h 382518"/>
              <a:gd name="connsiteX7" fmla="*/ 595 w 172441"/>
              <a:gd name="connsiteY7" fmla="*/ 259289 h 382518"/>
              <a:gd name="connsiteX8" fmla="*/ 595 w 172441"/>
              <a:gd name="connsiteY8" fmla="*/ 311676 h 382518"/>
              <a:gd name="connsiteX9" fmla="*/ 5357 w 172441"/>
              <a:gd name="connsiteY9" fmla="*/ 352157 h 382518"/>
              <a:gd name="connsiteX10" fmla="*/ 17264 w 172441"/>
              <a:gd name="connsiteY10" fmla="*/ 380732 h 382518"/>
              <a:gd name="connsiteX11" fmla="*/ 45839 w 172441"/>
              <a:gd name="connsiteY11" fmla="*/ 378351 h 382518"/>
              <a:gd name="connsiteX12" fmla="*/ 62507 w 172441"/>
              <a:gd name="connsiteY12" fmla="*/ 368826 h 382518"/>
              <a:gd name="connsiteX13" fmla="*/ 67270 w 172441"/>
              <a:gd name="connsiteY13" fmla="*/ 347395 h 382518"/>
              <a:gd name="connsiteX14" fmla="*/ 57745 w 172441"/>
              <a:gd name="connsiteY14" fmla="*/ 318820 h 382518"/>
              <a:gd name="connsiteX15" fmla="*/ 57745 w 172441"/>
              <a:gd name="connsiteY15" fmla="*/ 283101 h 382518"/>
              <a:gd name="connsiteX16" fmla="*/ 62507 w 172441"/>
              <a:gd name="connsiteY16" fmla="*/ 259289 h 382518"/>
              <a:gd name="connsiteX17" fmla="*/ 69651 w 172441"/>
              <a:gd name="connsiteY17" fmla="*/ 228332 h 382518"/>
              <a:gd name="connsiteX18" fmla="*/ 64889 w 172441"/>
              <a:gd name="connsiteY18" fmla="*/ 185470 h 382518"/>
              <a:gd name="connsiteX19" fmla="*/ 62507 w 172441"/>
              <a:gd name="connsiteY19" fmla="*/ 140226 h 382518"/>
              <a:gd name="connsiteX20" fmla="*/ 62507 w 172441"/>
              <a:gd name="connsiteY20" fmla="*/ 104507 h 382518"/>
              <a:gd name="connsiteX21" fmla="*/ 79176 w 172441"/>
              <a:gd name="connsiteY21" fmla="*/ 90220 h 382518"/>
              <a:gd name="connsiteX22" fmla="*/ 95845 w 172441"/>
              <a:gd name="connsiteY22" fmla="*/ 104507 h 382518"/>
              <a:gd name="connsiteX23" fmla="*/ 88701 w 172441"/>
              <a:gd name="connsiteY23" fmla="*/ 137845 h 382518"/>
              <a:gd name="connsiteX24" fmla="*/ 88701 w 172441"/>
              <a:gd name="connsiteY24" fmla="*/ 178326 h 382518"/>
              <a:gd name="connsiteX25" fmla="*/ 86320 w 172441"/>
              <a:gd name="connsiteY25" fmla="*/ 218807 h 382518"/>
              <a:gd name="connsiteX26" fmla="*/ 86320 w 172441"/>
              <a:gd name="connsiteY26" fmla="*/ 256907 h 382518"/>
              <a:gd name="connsiteX27" fmla="*/ 86320 w 172441"/>
              <a:gd name="connsiteY27" fmla="*/ 295007 h 382518"/>
              <a:gd name="connsiteX28" fmla="*/ 91082 w 172441"/>
              <a:gd name="connsiteY28" fmla="*/ 328345 h 382518"/>
              <a:gd name="connsiteX29" fmla="*/ 102989 w 172441"/>
              <a:gd name="connsiteY29" fmla="*/ 359301 h 382518"/>
              <a:gd name="connsiteX30" fmla="*/ 119657 w 172441"/>
              <a:gd name="connsiteY30" fmla="*/ 378351 h 382518"/>
              <a:gd name="connsiteX31" fmla="*/ 152995 w 172441"/>
              <a:gd name="connsiteY31" fmla="*/ 378351 h 382518"/>
              <a:gd name="connsiteX32" fmla="*/ 172045 w 172441"/>
              <a:gd name="connsiteY32" fmla="*/ 361682 h 382518"/>
              <a:gd name="connsiteX33" fmla="*/ 164901 w 172441"/>
              <a:gd name="connsiteY33" fmla="*/ 333107 h 382518"/>
              <a:gd name="connsiteX34" fmla="*/ 152995 w 172441"/>
              <a:gd name="connsiteY34" fmla="*/ 321201 h 382518"/>
              <a:gd name="connsiteX35" fmla="*/ 145851 w 172441"/>
              <a:gd name="connsiteY35" fmla="*/ 292626 h 382518"/>
              <a:gd name="connsiteX36" fmla="*/ 141089 w 172441"/>
              <a:gd name="connsiteY36" fmla="*/ 252145 h 382518"/>
              <a:gd name="connsiteX37" fmla="*/ 139700 w 172441"/>
              <a:gd name="connsiteY37" fmla="*/ 221189 h 382518"/>
              <a:gd name="connsiteX38" fmla="*/ 143470 w 172441"/>
              <a:gd name="connsiteY38" fmla="*/ 185470 h 382518"/>
              <a:gd name="connsiteX39" fmla="*/ 147786 w 172441"/>
              <a:gd name="connsiteY39" fmla="*/ 147370 h 382518"/>
              <a:gd name="connsiteX40" fmla="*/ 152995 w 172441"/>
              <a:gd name="connsiteY40" fmla="*/ 92601 h 382518"/>
              <a:gd name="connsiteX41" fmla="*/ 149225 w 172441"/>
              <a:gd name="connsiteY41" fmla="*/ 53559 h 382518"/>
              <a:gd name="connsiteX42" fmla="*/ 100607 w 172441"/>
              <a:gd name="connsiteY42" fmla="*/ 2560 h 382518"/>
              <a:gd name="connsiteX0" fmla="*/ 100607 w 172441"/>
              <a:gd name="connsiteY0" fmla="*/ 2560 h 382518"/>
              <a:gd name="connsiteX1" fmla="*/ 53429 w 172441"/>
              <a:gd name="connsiteY1" fmla="*/ 9754 h 382518"/>
              <a:gd name="connsiteX2" fmla="*/ 26789 w 172441"/>
              <a:gd name="connsiteY2" fmla="*/ 28307 h 382518"/>
              <a:gd name="connsiteX3" fmla="*/ 10120 w 172441"/>
              <a:gd name="connsiteY3" fmla="*/ 64026 h 382518"/>
              <a:gd name="connsiteX4" fmla="*/ 5357 w 172441"/>
              <a:gd name="connsiteY4" fmla="*/ 97364 h 382518"/>
              <a:gd name="connsiteX5" fmla="*/ 5357 w 172441"/>
              <a:gd name="connsiteY5" fmla="*/ 154514 h 382518"/>
              <a:gd name="connsiteX6" fmla="*/ 5357 w 172441"/>
              <a:gd name="connsiteY6" fmla="*/ 202139 h 382518"/>
              <a:gd name="connsiteX7" fmla="*/ 595 w 172441"/>
              <a:gd name="connsiteY7" fmla="*/ 259289 h 382518"/>
              <a:gd name="connsiteX8" fmla="*/ 595 w 172441"/>
              <a:gd name="connsiteY8" fmla="*/ 311676 h 382518"/>
              <a:gd name="connsiteX9" fmla="*/ 5357 w 172441"/>
              <a:gd name="connsiteY9" fmla="*/ 352157 h 382518"/>
              <a:gd name="connsiteX10" fmla="*/ 17264 w 172441"/>
              <a:gd name="connsiteY10" fmla="*/ 380732 h 382518"/>
              <a:gd name="connsiteX11" fmla="*/ 45839 w 172441"/>
              <a:gd name="connsiteY11" fmla="*/ 378351 h 382518"/>
              <a:gd name="connsiteX12" fmla="*/ 62507 w 172441"/>
              <a:gd name="connsiteY12" fmla="*/ 368826 h 382518"/>
              <a:gd name="connsiteX13" fmla="*/ 67270 w 172441"/>
              <a:gd name="connsiteY13" fmla="*/ 347395 h 382518"/>
              <a:gd name="connsiteX14" fmla="*/ 57745 w 172441"/>
              <a:gd name="connsiteY14" fmla="*/ 318820 h 382518"/>
              <a:gd name="connsiteX15" fmla="*/ 57745 w 172441"/>
              <a:gd name="connsiteY15" fmla="*/ 283101 h 382518"/>
              <a:gd name="connsiteX16" fmla="*/ 62507 w 172441"/>
              <a:gd name="connsiteY16" fmla="*/ 259289 h 382518"/>
              <a:gd name="connsiteX17" fmla="*/ 69651 w 172441"/>
              <a:gd name="connsiteY17" fmla="*/ 228332 h 382518"/>
              <a:gd name="connsiteX18" fmla="*/ 64889 w 172441"/>
              <a:gd name="connsiteY18" fmla="*/ 185470 h 382518"/>
              <a:gd name="connsiteX19" fmla="*/ 62507 w 172441"/>
              <a:gd name="connsiteY19" fmla="*/ 140226 h 382518"/>
              <a:gd name="connsiteX20" fmla="*/ 62507 w 172441"/>
              <a:gd name="connsiteY20" fmla="*/ 104507 h 382518"/>
              <a:gd name="connsiteX21" fmla="*/ 79176 w 172441"/>
              <a:gd name="connsiteY21" fmla="*/ 90220 h 382518"/>
              <a:gd name="connsiteX22" fmla="*/ 95845 w 172441"/>
              <a:gd name="connsiteY22" fmla="*/ 104507 h 382518"/>
              <a:gd name="connsiteX23" fmla="*/ 88701 w 172441"/>
              <a:gd name="connsiteY23" fmla="*/ 137845 h 382518"/>
              <a:gd name="connsiteX24" fmla="*/ 88701 w 172441"/>
              <a:gd name="connsiteY24" fmla="*/ 178326 h 382518"/>
              <a:gd name="connsiteX25" fmla="*/ 86320 w 172441"/>
              <a:gd name="connsiteY25" fmla="*/ 218807 h 382518"/>
              <a:gd name="connsiteX26" fmla="*/ 86320 w 172441"/>
              <a:gd name="connsiteY26" fmla="*/ 256907 h 382518"/>
              <a:gd name="connsiteX27" fmla="*/ 86320 w 172441"/>
              <a:gd name="connsiteY27" fmla="*/ 295007 h 382518"/>
              <a:gd name="connsiteX28" fmla="*/ 91082 w 172441"/>
              <a:gd name="connsiteY28" fmla="*/ 328345 h 382518"/>
              <a:gd name="connsiteX29" fmla="*/ 102989 w 172441"/>
              <a:gd name="connsiteY29" fmla="*/ 359301 h 382518"/>
              <a:gd name="connsiteX30" fmla="*/ 119657 w 172441"/>
              <a:gd name="connsiteY30" fmla="*/ 378351 h 382518"/>
              <a:gd name="connsiteX31" fmla="*/ 152995 w 172441"/>
              <a:gd name="connsiteY31" fmla="*/ 378351 h 382518"/>
              <a:gd name="connsiteX32" fmla="*/ 172045 w 172441"/>
              <a:gd name="connsiteY32" fmla="*/ 361682 h 382518"/>
              <a:gd name="connsiteX33" fmla="*/ 164901 w 172441"/>
              <a:gd name="connsiteY33" fmla="*/ 335935 h 382518"/>
              <a:gd name="connsiteX34" fmla="*/ 152995 w 172441"/>
              <a:gd name="connsiteY34" fmla="*/ 321201 h 382518"/>
              <a:gd name="connsiteX35" fmla="*/ 145851 w 172441"/>
              <a:gd name="connsiteY35" fmla="*/ 292626 h 382518"/>
              <a:gd name="connsiteX36" fmla="*/ 141089 w 172441"/>
              <a:gd name="connsiteY36" fmla="*/ 252145 h 382518"/>
              <a:gd name="connsiteX37" fmla="*/ 139700 w 172441"/>
              <a:gd name="connsiteY37" fmla="*/ 221189 h 382518"/>
              <a:gd name="connsiteX38" fmla="*/ 143470 w 172441"/>
              <a:gd name="connsiteY38" fmla="*/ 185470 h 382518"/>
              <a:gd name="connsiteX39" fmla="*/ 147786 w 172441"/>
              <a:gd name="connsiteY39" fmla="*/ 147370 h 382518"/>
              <a:gd name="connsiteX40" fmla="*/ 152995 w 172441"/>
              <a:gd name="connsiteY40" fmla="*/ 92601 h 382518"/>
              <a:gd name="connsiteX41" fmla="*/ 149225 w 172441"/>
              <a:gd name="connsiteY41" fmla="*/ 53559 h 382518"/>
              <a:gd name="connsiteX42" fmla="*/ 100607 w 172441"/>
              <a:gd name="connsiteY42" fmla="*/ 2560 h 382518"/>
              <a:gd name="connsiteX0" fmla="*/ 100607 w 172441"/>
              <a:gd name="connsiteY0" fmla="*/ 2560 h 381049"/>
              <a:gd name="connsiteX1" fmla="*/ 53429 w 172441"/>
              <a:gd name="connsiteY1" fmla="*/ 9754 h 381049"/>
              <a:gd name="connsiteX2" fmla="*/ 26789 w 172441"/>
              <a:gd name="connsiteY2" fmla="*/ 28307 h 381049"/>
              <a:gd name="connsiteX3" fmla="*/ 10120 w 172441"/>
              <a:gd name="connsiteY3" fmla="*/ 64026 h 381049"/>
              <a:gd name="connsiteX4" fmla="*/ 5357 w 172441"/>
              <a:gd name="connsiteY4" fmla="*/ 97364 h 381049"/>
              <a:gd name="connsiteX5" fmla="*/ 5357 w 172441"/>
              <a:gd name="connsiteY5" fmla="*/ 154514 h 381049"/>
              <a:gd name="connsiteX6" fmla="*/ 5357 w 172441"/>
              <a:gd name="connsiteY6" fmla="*/ 202139 h 381049"/>
              <a:gd name="connsiteX7" fmla="*/ 595 w 172441"/>
              <a:gd name="connsiteY7" fmla="*/ 259289 h 381049"/>
              <a:gd name="connsiteX8" fmla="*/ 595 w 172441"/>
              <a:gd name="connsiteY8" fmla="*/ 311676 h 381049"/>
              <a:gd name="connsiteX9" fmla="*/ 5357 w 172441"/>
              <a:gd name="connsiteY9" fmla="*/ 352157 h 381049"/>
              <a:gd name="connsiteX10" fmla="*/ 17264 w 172441"/>
              <a:gd name="connsiteY10" fmla="*/ 378847 h 381049"/>
              <a:gd name="connsiteX11" fmla="*/ 45839 w 172441"/>
              <a:gd name="connsiteY11" fmla="*/ 378351 h 381049"/>
              <a:gd name="connsiteX12" fmla="*/ 62507 w 172441"/>
              <a:gd name="connsiteY12" fmla="*/ 368826 h 381049"/>
              <a:gd name="connsiteX13" fmla="*/ 67270 w 172441"/>
              <a:gd name="connsiteY13" fmla="*/ 347395 h 381049"/>
              <a:gd name="connsiteX14" fmla="*/ 57745 w 172441"/>
              <a:gd name="connsiteY14" fmla="*/ 318820 h 381049"/>
              <a:gd name="connsiteX15" fmla="*/ 57745 w 172441"/>
              <a:gd name="connsiteY15" fmla="*/ 283101 h 381049"/>
              <a:gd name="connsiteX16" fmla="*/ 62507 w 172441"/>
              <a:gd name="connsiteY16" fmla="*/ 259289 h 381049"/>
              <a:gd name="connsiteX17" fmla="*/ 69651 w 172441"/>
              <a:gd name="connsiteY17" fmla="*/ 228332 h 381049"/>
              <a:gd name="connsiteX18" fmla="*/ 64889 w 172441"/>
              <a:gd name="connsiteY18" fmla="*/ 185470 h 381049"/>
              <a:gd name="connsiteX19" fmla="*/ 62507 w 172441"/>
              <a:gd name="connsiteY19" fmla="*/ 140226 h 381049"/>
              <a:gd name="connsiteX20" fmla="*/ 62507 w 172441"/>
              <a:gd name="connsiteY20" fmla="*/ 104507 h 381049"/>
              <a:gd name="connsiteX21" fmla="*/ 79176 w 172441"/>
              <a:gd name="connsiteY21" fmla="*/ 90220 h 381049"/>
              <a:gd name="connsiteX22" fmla="*/ 95845 w 172441"/>
              <a:gd name="connsiteY22" fmla="*/ 104507 h 381049"/>
              <a:gd name="connsiteX23" fmla="*/ 88701 w 172441"/>
              <a:gd name="connsiteY23" fmla="*/ 137845 h 381049"/>
              <a:gd name="connsiteX24" fmla="*/ 88701 w 172441"/>
              <a:gd name="connsiteY24" fmla="*/ 178326 h 381049"/>
              <a:gd name="connsiteX25" fmla="*/ 86320 w 172441"/>
              <a:gd name="connsiteY25" fmla="*/ 218807 h 381049"/>
              <a:gd name="connsiteX26" fmla="*/ 86320 w 172441"/>
              <a:gd name="connsiteY26" fmla="*/ 256907 h 381049"/>
              <a:gd name="connsiteX27" fmla="*/ 86320 w 172441"/>
              <a:gd name="connsiteY27" fmla="*/ 295007 h 381049"/>
              <a:gd name="connsiteX28" fmla="*/ 91082 w 172441"/>
              <a:gd name="connsiteY28" fmla="*/ 328345 h 381049"/>
              <a:gd name="connsiteX29" fmla="*/ 102989 w 172441"/>
              <a:gd name="connsiteY29" fmla="*/ 359301 h 381049"/>
              <a:gd name="connsiteX30" fmla="*/ 119657 w 172441"/>
              <a:gd name="connsiteY30" fmla="*/ 378351 h 381049"/>
              <a:gd name="connsiteX31" fmla="*/ 152995 w 172441"/>
              <a:gd name="connsiteY31" fmla="*/ 378351 h 381049"/>
              <a:gd name="connsiteX32" fmla="*/ 172045 w 172441"/>
              <a:gd name="connsiteY32" fmla="*/ 361682 h 381049"/>
              <a:gd name="connsiteX33" fmla="*/ 164901 w 172441"/>
              <a:gd name="connsiteY33" fmla="*/ 335935 h 381049"/>
              <a:gd name="connsiteX34" fmla="*/ 152995 w 172441"/>
              <a:gd name="connsiteY34" fmla="*/ 321201 h 381049"/>
              <a:gd name="connsiteX35" fmla="*/ 145851 w 172441"/>
              <a:gd name="connsiteY35" fmla="*/ 292626 h 381049"/>
              <a:gd name="connsiteX36" fmla="*/ 141089 w 172441"/>
              <a:gd name="connsiteY36" fmla="*/ 252145 h 381049"/>
              <a:gd name="connsiteX37" fmla="*/ 139700 w 172441"/>
              <a:gd name="connsiteY37" fmla="*/ 221189 h 381049"/>
              <a:gd name="connsiteX38" fmla="*/ 143470 w 172441"/>
              <a:gd name="connsiteY38" fmla="*/ 185470 h 381049"/>
              <a:gd name="connsiteX39" fmla="*/ 147786 w 172441"/>
              <a:gd name="connsiteY39" fmla="*/ 147370 h 381049"/>
              <a:gd name="connsiteX40" fmla="*/ 152995 w 172441"/>
              <a:gd name="connsiteY40" fmla="*/ 92601 h 381049"/>
              <a:gd name="connsiteX41" fmla="*/ 149225 w 172441"/>
              <a:gd name="connsiteY41" fmla="*/ 53559 h 381049"/>
              <a:gd name="connsiteX42" fmla="*/ 100607 w 172441"/>
              <a:gd name="connsiteY42" fmla="*/ 2560 h 381049"/>
              <a:gd name="connsiteX0" fmla="*/ 100607 w 172441"/>
              <a:gd name="connsiteY0" fmla="*/ 2560 h 381049"/>
              <a:gd name="connsiteX1" fmla="*/ 53429 w 172441"/>
              <a:gd name="connsiteY1" fmla="*/ 9754 h 381049"/>
              <a:gd name="connsiteX2" fmla="*/ 26789 w 172441"/>
              <a:gd name="connsiteY2" fmla="*/ 28307 h 381049"/>
              <a:gd name="connsiteX3" fmla="*/ 10120 w 172441"/>
              <a:gd name="connsiteY3" fmla="*/ 64026 h 381049"/>
              <a:gd name="connsiteX4" fmla="*/ 5357 w 172441"/>
              <a:gd name="connsiteY4" fmla="*/ 97364 h 381049"/>
              <a:gd name="connsiteX5" fmla="*/ 5357 w 172441"/>
              <a:gd name="connsiteY5" fmla="*/ 154514 h 381049"/>
              <a:gd name="connsiteX6" fmla="*/ 5357 w 172441"/>
              <a:gd name="connsiteY6" fmla="*/ 202139 h 381049"/>
              <a:gd name="connsiteX7" fmla="*/ 595 w 172441"/>
              <a:gd name="connsiteY7" fmla="*/ 259289 h 381049"/>
              <a:gd name="connsiteX8" fmla="*/ 595 w 172441"/>
              <a:gd name="connsiteY8" fmla="*/ 311676 h 381049"/>
              <a:gd name="connsiteX9" fmla="*/ 5357 w 172441"/>
              <a:gd name="connsiteY9" fmla="*/ 352157 h 381049"/>
              <a:gd name="connsiteX10" fmla="*/ 17264 w 172441"/>
              <a:gd name="connsiteY10" fmla="*/ 378847 h 381049"/>
              <a:gd name="connsiteX11" fmla="*/ 45839 w 172441"/>
              <a:gd name="connsiteY11" fmla="*/ 378351 h 381049"/>
              <a:gd name="connsiteX12" fmla="*/ 62507 w 172441"/>
              <a:gd name="connsiteY12" fmla="*/ 368826 h 381049"/>
              <a:gd name="connsiteX13" fmla="*/ 67270 w 172441"/>
              <a:gd name="connsiteY13" fmla="*/ 347395 h 381049"/>
              <a:gd name="connsiteX14" fmla="*/ 57745 w 172441"/>
              <a:gd name="connsiteY14" fmla="*/ 318820 h 381049"/>
              <a:gd name="connsiteX15" fmla="*/ 57745 w 172441"/>
              <a:gd name="connsiteY15" fmla="*/ 283101 h 381049"/>
              <a:gd name="connsiteX16" fmla="*/ 62507 w 172441"/>
              <a:gd name="connsiteY16" fmla="*/ 259289 h 381049"/>
              <a:gd name="connsiteX17" fmla="*/ 67766 w 172441"/>
              <a:gd name="connsiteY17" fmla="*/ 228332 h 381049"/>
              <a:gd name="connsiteX18" fmla="*/ 64889 w 172441"/>
              <a:gd name="connsiteY18" fmla="*/ 185470 h 381049"/>
              <a:gd name="connsiteX19" fmla="*/ 62507 w 172441"/>
              <a:gd name="connsiteY19" fmla="*/ 140226 h 381049"/>
              <a:gd name="connsiteX20" fmla="*/ 62507 w 172441"/>
              <a:gd name="connsiteY20" fmla="*/ 104507 h 381049"/>
              <a:gd name="connsiteX21" fmla="*/ 79176 w 172441"/>
              <a:gd name="connsiteY21" fmla="*/ 90220 h 381049"/>
              <a:gd name="connsiteX22" fmla="*/ 95845 w 172441"/>
              <a:gd name="connsiteY22" fmla="*/ 104507 h 381049"/>
              <a:gd name="connsiteX23" fmla="*/ 88701 w 172441"/>
              <a:gd name="connsiteY23" fmla="*/ 137845 h 381049"/>
              <a:gd name="connsiteX24" fmla="*/ 88701 w 172441"/>
              <a:gd name="connsiteY24" fmla="*/ 178326 h 381049"/>
              <a:gd name="connsiteX25" fmla="*/ 86320 w 172441"/>
              <a:gd name="connsiteY25" fmla="*/ 218807 h 381049"/>
              <a:gd name="connsiteX26" fmla="*/ 86320 w 172441"/>
              <a:gd name="connsiteY26" fmla="*/ 256907 h 381049"/>
              <a:gd name="connsiteX27" fmla="*/ 86320 w 172441"/>
              <a:gd name="connsiteY27" fmla="*/ 295007 h 381049"/>
              <a:gd name="connsiteX28" fmla="*/ 91082 w 172441"/>
              <a:gd name="connsiteY28" fmla="*/ 328345 h 381049"/>
              <a:gd name="connsiteX29" fmla="*/ 102989 w 172441"/>
              <a:gd name="connsiteY29" fmla="*/ 359301 h 381049"/>
              <a:gd name="connsiteX30" fmla="*/ 119657 w 172441"/>
              <a:gd name="connsiteY30" fmla="*/ 378351 h 381049"/>
              <a:gd name="connsiteX31" fmla="*/ 152995 w 172441"/>
              <a:gd name="connsiteY31" fmla="*/ 378351 h 381049"/>
              <a:gd name="connsiteX32" fmla="*/ 172045 w 172441"/>
              <a:gd name="connsiteY32" fmla="*/ 361682 h 381049"/>
              <a:gd name="connsiteX33" fmla="*/ 164901 w 172441"/>
              <a:gd name="connsiteY33" fmla="*/ 335935 h 381049"/>
              <a:gd name="connsiteX34" fmla="*/ 152995 w 172441"/>
              <a:gd name="connsiteY34" fmla="*/ 321201 h 381049"/>
              <a:gd name="connsiteX35" fmla="*/ 145851 w 172441"/>
              <a:gd name="connsiteY35" fmla="*/ 292626 h 381049"/>
              <a:gd name="connsiteX36" fmla="*/ 141089 w 172441"/>
              <a:gd name="connsiteY36" fmla="*/ 252145 h 381049"/>
              <a:gd name="connsiteX37" fmla="*/ 139700 w 172441"/>
              <a:gd name="connsiteY37" fmla="*/ 221189 h 381049"/>
              <a:gd name="connsiteX38" fmla="*/ 143470 w 172441"/>
              <a:gd name="connsiteY38" fmla="*/ 185470 h 381049"/>
              <a:gd name="connsiteX39" fmla="*/ 147786 w 172441"/>
              <a:gd name="connsiteY39" fmla="*/ 147370 h 381049"/>
              <a:gd name="connsiteX40" fmla="*/ 152995 w 172441"/>
              <a:gd name="connsiteY40" fmla="*/ 92601 h 381049"/>
              <a:gd name="connsiteX41" fmla="*/ 149225 w 172441"/>
              <a:gd name="connsiteY41" fmla="*/ 53559 h 381049"/>
              <a:gd name="connsiteX42" fmla="*/ 100607 w 172441"/>
              <a:gd name="connsiteY42" fmla="*/ 2560 h 381049"/>
              <a:gd name="connsiteX0" fmla="*/ 100607 w 172441"/>
              <a:gd name="connsiteY0" fmla="*/ 2560 h 381049"/>
              <a:gd name="connsiteX1" fmla="*/ 53429 w 172441"/>
              <a:gd name="connsiteY1" fmla="*/ 9754 h 381049"/>
              <a:gd name="connsiteX2" fmla="*/ 26789 w 172441"/>
              <a:gd name="connsiteY2" fmla="*/ 28307 h 381049"/>
              <a:gd name="connsiteX3" fmla="*/ 10120 w 172441"/>
              <a:gd name="connsiteY3" fmla="*/ 64026 h 381049"/>
              <a:gd name="connsiteX4" fmla="*/ 5357 w 172441"/>
              <a:gd name="connsiteY4" fmla="*/ 97364 h 381049"/>
              <a:gd name="connsiteX5" fmla="*/ 5357 w 172441"/>
              <a:gd name="connsiteY5" fmla="*/ 154514 h 381049"/>
              <a:gd name="connsiteX6" fmla="*/ 5357 w 172441"/>
              <a:gd name="connsiteY6" fmla="*/ 202139 h 381049"/>
              <a:gd name="connsiteX7" fmla="*/ 595 w 172441"/>
              <a:gd name="connsiteY7" fmla="*/ 259289 h 381049"/>
              <a:gd name="connsiteX8" fmla="*/ 595 w 172441"/>
              <a:gd name="connsiteY8" fmla="*/ 311676 h 381049"/>
              <a:gd name="connsiteX9" fmla="*/ 5357 w 172441"/>
              <a:gd name="connsiteY9" fmla="*/ 352157 h 381049"/>
              <a:gd name="connsiteX10" fmla="*/ 17264 w 172441"/>
              <a:gd name="connsiteY10" fmla="*/ 378847 h 381049"/>
              <a:gd name="connsiteX11" fmla="*/ 45839 w 172441"/>
              <a:gd name="connsiteY11" fmla="*/ 378351 h 381049"/>
              <a:gd name="connsiteX12" fmla="*/ 62507 w 172441"/>
              <a:gd name="connsiteY12" fmla="*/ 368826 h 381049"/>
              <a:gd name="connsiteX13" fmla="*/ 67270 w 172441"/>
              <a:gd name="connsiteY13" fmla="*/ 347395 h 381049"/>
              <a:gd name="connsiteX14" fmla="*/ 57745 w 172441"/>
              <a:gd name="connsiteY14" fmla="*/ 318820 h 381049"/>
              <a:gd name="connsiteX15" fmla="*/ 57745 w 172441"/>
              <a:gd name="connsiteY15" fmla="*/ 283101 h 381049"/>
              <a:gd name="connsiteX16" fmla="*/ 62507 w 172441"/>
              <a:gd name="connsiteY16" fmla="*/ 259289 h 381049"/>
              <a:gd name="connsiteX17" fmla="*/ 67766 w 172441"/>
              <a:gd name="connsiteY17" fmla="*/ 228332 h 381049"/>
              <a:gd name="connsiteX18" fmla="*/ 64889 w 172441"/>
              <a:gd name="connsiteY18" fmla="*/ 185470 h 381049"/>
              <a:gd name="connsiteX19" fmla="*/ 62507 w 172441"/>
              <a:gd name="connsiteY19" fmla="*/ 140226 h 381049"/>
              <a:gd name="connsiteX20" fmla="*/ 62507 w 172441"/>
              <a:gd name="connsiteY20" fmla="*/ 104507 h 381049"/>
              <a:gd name="connsiteX21" fmla="*/ 79176 w 172441"/>
              <a:gd name="connsiteY21" fmla="*/ 90220 h 381049"/>
              <a:gd name="connsiteX22" fmla="*/ 95845 w 172441"/>
              <a:gd name="connsiteY22" fmla="*/ 104507 h 381049"/>
              <a:gd name="connsiteX23" fmla="*/ 91529 w 172441"/>
              <a:gd name="connsiteY23" fmla="*/ 137845 h 381049"/>
              <a:gd name="connsiteX24" fmla="*/ 88701 w 172441"/>
              <a:gd name="connsiteY24" fmla="*/ 178326 h 381049"/>
              <a:gd name="connsiteX25" fmla="*/ 86320 w 172441"/>
              <a:gd name="connsiteY25" fmla="*/ 218807 h 381049"/>
              <a:gd name="connsiteX26" fmla="*/ 86320 w 172441"/>
              <a:gd name="connsiteY26" fmla="*/ 256907 h 381049"/>
              <a:gd name="connsiteX27" fmla="*/ 86320 w 172441"/>
              <a:gd name="connsiteY27" fmla="*/ 295007 h 381049"/>
              <a:gd name="connsiteX28" fmla="*/ 91082 w 172441"/>
              <a:gd name="connsiteY28" fmla="*/ 328345 h 381049"/>
              <a:gd name="connsiteX29" fmla="*/ 102989 w 172441"/>
              <a:gd name="connsiteY29" fmla="*/ 359301 h 381049"/>
              <a:gd name="connsiteX30" fmla="*/ 119657 w 172441"/>
              <a:gd name="connsiteY30" fmla="*/ 378351 h 381049"/>
              <a:gd name="connsiteX31" fmla="*/ 152995 w 172441"/>
              <a:gd name="connsiteY31" fmla="*/ 378351 h 381049"/>
              <a:gd name="connsiteX32" fmla="*/ 172045 w 172441"/>
              <a:gd name="connsiteY32" fmla="*/ 361682 h 381049"/>
              <a:gd name="connsiteX33" fmla="*/ 164901 w 172441"/>
              <a:gd name="connsiteY33" fmla="*/ 335935 h 381049"/>
              <a:gd name="connsiteX34" fmla="*/ 152995 w 172441"/>
              <a:gd name="connsiteY34" fmla="*/ 321201 h 381049"/>
              <a:gd name="connsiteX35" fmla="*/ 145851 w 172441"/>
              <a:gd name="connsiteY35" fmla="*/ 292626 h 381049"/>
              <a:gd name="connsiteX36" fmla="*/ 141089 w 172441"/>
              <a:gd name="connsiteY36" fmla="*/ 252145 h 381049"/>
              <a:gd name="connsiteX37" fmla="*/ 139700 w 172441"/>
              <a:gd name="connsiteY37" fmla="*/ 221189 h 381049"/>
              <a:gd name="connsiteX38" fmla="*/ 143470 w 172441"/>
              <a:gd name="connsiteY38" fmla="*/ 185470 h 381049"/>
              <a:gd name="connsiteX39" fmla="*/ 147786 w 172441"/>
              <a:gd name="connsiteY39" fmla="*/ 147370 h 381049"/>
              <a:gd name="connsiteX40" fmla="*/ 152995 w 172441"/>
              <a:gd name="connsiteY40" fmla="*/ 92601 h 381049"/>
              <a:gd name="connsiteX41" fmla="*/ 149225 w 172441"/>
              <a:gd name="connsiteY41" fmla="*/ 53559 h 381049"/>
              <a:gd name="connsiteX42" fmla="*/ 100607 w 172441"/>
              <a:gd name="connsiteY42" fmla="*/ 2560 h 381049"/>
              <a:gd name="connsiteX0" fmla="*/ 100607 w 172441"/>
              <a:gd name="connsiteY0" fmla="*/ 3028 h 381517"/>
              <a:gd name="connsiteX1" fmla="*/ 56257 w 172441"/>
              <a:gd name="connsiteY1" fmla="*/ 8337 h 381517"/>
              <a:gd name="connsiteX2" fmla="*/ 26789 w 172441"/>
              <a:gd name="connsiteY2" fmla="*/ 28775 h 381517"/>
              <a:gd name="connsiteX3" fmla="*/ 10120 w 172441"/>
              <a:gd name="connsiteY3" fmla="*/ 64494 h 381517"/>
              <a:gd name="connsiteX4" fmla="*/ 5357 w 172441"/>
              <a:gd name="connsiteY4" fmla="*/ 97832 h 381517"/>
              <a:gd name="connsiteX5" fmla="*/ 5357 w 172441"/>
              <a:gd name="connsiteY5" fmla="*/ 154982 h 381517"/>
              <a:gd name="connsiteX6" fmla="*/ 5357 w 172441"/>
              <a:gd name="connsiteY6" fmla="*/ 202607 h 381517"/>
              <a:gd name="connsiteX7" fmla="*/ 595 w 172441"/>
              <a:gd name="connsiteY7" fmla="*/ 259757 h 381517"/>
              <a:gd name="connsiteX8" fmla="*/ 595 w 172441"/>
              <a:gd name="connsiteY8" fmla="*/ 312144 h 381517"/>
              <a:gd name="connsiteX9" fmla="*/ 5357 w 172441"/>
              <a:gd name="connsiteY9" fmla="*/ 352625 h 381517"/>
              <a:gd name="connsiteX10" fmla="*/ 17264 w 172441"/>
              <a:gd name="connsiteY10" fmla="*/ 379315 h 381517"/>
              <a:gd name="connsiteX11" fmla="*/ 45839 w 172441"/>
              <a:gd name="connsiteY11" fmla="*/ 378819 h 381517"/>
              <a:gd name="connsiteX12" fmla="*/ 62507 w 172441"/>
              <a:gd name="connsiteY12" fmla="*/ 369294 h 381517"/>
              <a:gd name="connsiteX13" fmla="*/ 67270 w 172441"/>
              <a:gd name="connsiteY13" fmla="*/ 347863 h 381517"/>
              <a:gd name="connsiteX14" fmla="*/ 57745 w 172441"/>
              <a:gd name="connsiteY14" fmla="*/ 319288 h 381517"/>
              <a:gd name="connsiteX15" fmla="*/ 57745 w 172441"/>
              <a:gd name="connsiteY15" fmla="*/ 283569 h 381517"/>
              <a:gd name="connsiteX16" fmla="*/ 62507 w 172441"/>
              <a:gd name="connsiteY16" fmla="*/ 259757 h 381517"/>
              <a:gd name="connsiteX17" fmla="*/ 67766 w 172441"/>
              <a:gd name="connsiteY17" fmla="*/ 228800 h 381517"/>
              <a:gd name="connsiteX18" fmla="*/ 64889 w 172441"/>
              <a:gd name="connsiteY18" fmla="*/ 185938 h 381517"/>
              <a:gd name="connsiteX19" fmla="*/ 62507 w 172441"/>
              <a:gd name="connsiteY19" fmla="*/ 140694 h 381517"/>
              <a:gd name="connsiteX20" fmla="*/ 62507 w 172441"/>
              <a:gd name="connsiteY20" fmla="*/ 104975 h 381517"/>
              <a:gd name="connsiteX21" fmla="*/ 79176 w 172441"/>
              <a:gd name="connsiteY21" fmla="*/ 90688 h 381517"/>
              <a:gd name="connsiteX22" fmla="*/ 95845 w 172441"/>
              <a:gd name="connsiteY22" fmla="*/ 104975 h 381517"/>
              <a:gd name="connsiteX23" fmla="*/ 91529 w 172441"/>
              <a:gd name="connsiteY23" fmla="*/ 138313 h 381517"/>
              <a:gd name="connsiteX24" fmla="*/ 88701 w 172441"/>
              <a:gd name="connsiteY24" fmla="*/ 178794 h 381517"/>
              <a:gd name="connsiteX25" fmla="*/ 86320 w 172441"/>
              <a:gd name="connsiteY25" fmla="*/ 219275 h 381517"/>
              <a:gd name="connsiteX26" fmla="*/ 86320 w 172441"/>
              <a:gd name="connsiteY26" fmla="*/ 257375 h 381517"/>
              <a:gd name="connsiteX27" fmla="*/ 86320 w 172441"/>
              <a:gd name="connsiteY27" fmla="*/ 295475 h 381517"/>
              <a:gd name="connsiteX28" fmla="*/ 91082 w 172441"/>
              <a:gd name="connsiteY28" fmla="*/ 328813 h 381517"/>
              <a:gd name="connsiteX29" fmla="*/ 102989 w 172441"/>
              <a:gd name="connsiteY29" fmla="*/ 359769 h 381517"/>
              <a:gd name="connsiteX30" fmla="*/ 119657 w 172441"/>
              <a:gd name="connsiteY30" fmla="*/ 378819 h 381517"/>
              <a:gd name="connsiteX31" fmla="*/ 152995 w 172441"/>
              <a:gd name="connsiteY31" fmla="*/ 378819 h 381517"/>
              <a:gd name="connsiteX32" fmla="*/ 172045 w 172441"/>
              <a:gd name="connsiteY32" fmla="*/ 362150 h 381517"/>
              <a:gd name="connsiteX33" fmla="*/ 164901 w 172441"/>
              <a:gd name="connsiteY33" fmla="*/ 336403 h 381517"/>
              <a:gd name="connsiteX34" fmla="*/ 152995 w 172441"/>
              <a:gd name="connsiteY34" fmla="*/ 321669 h 381517"/>
              <a:gd name="connsiteX35" fmla="*/ 145851 w 172441"/>
              <a:gd name="connsiteY35" fmla="*/ 293094 h 381517"/>
              <a:gd name="connsiteX36" fmla="*/ 141089 w 172441"/>
              <a:gd name="connsiteY36" fmla="*/ 252613 h 381517"/>
              <a:gd name="connsiteX37" fmla="*/ 139700 w 172441"/>
              <a:gd name="connsiteY37" fmla="*/ 221657 h 381517"/>
              <a:gd name="connsiteX38" fmla="*/ 143470 w 172441"/>
              <a:gd name="connsiteY38" fmla="*/ 185938 h 381517"/>
              <a:gd name="connsiteX39" fmla="*/ 147786 w 172441"/>
              <a:gd name="connsiteY39" fmla="*/ 147838 h 381517"/>
              <a:gd name="connsiteX40" fmla="*/ 152995 w 172441"/>
              <a:gd name="connsiteY40" fmla="*/ 93069 h 381517"/>
              <a:gd name="connsiteX41" fmla="*/ 149225 w 172441"/>
              <a:gd name="connsiteY41" fmla="*/ 54027 h 381517"/>
              <a:gd name="connsiteX42" fmla="*/ 100607 w 172441"/>
              <a:gd name="connsiteY42" fmla="*/ 3028 h 381517"/>
              <a:gd name="connsiteX0" fmla="*/ 100607 w 172441"/>
              <a:gd name="connsiteY0" fmla="*/ 1750 h 380239"/>
              <a:gd name="connsiteX1" fmla="*/ 56257 w 172441"/>
              <a:gd name="connsiteY1" fmla="*/ 7059 h 380239"/>
              <a:gd name="connsiteX2" fmla="*/ 26789 w 172441"/>
              <a:gd name="connsiteY2" fmla="*/ 27497 h 380239"/>
              <a:gd name="connsiteX3" fmla="*/ 10120 w 172441"/>
              <a:gd name="connsiteY3" fmla="*/ 63216 h 380239"/>
              <a:gd name="connsiteX4" fmla="*/ 5357 w 172441"/>
              <a:gd name="connsiteY4" fmla="*/ 96554 h 380239"/>
              <a:gd name="connsiteX5" fmla="*/ 5357 w 172441"/>
              <a:gd name="connsiteY5" fmla="*/ 153704 h 380239"/>
              <a:gd name="connsiteX6" fmla="*/ 5357 w 172441"/>
              <a:gd name="connsiteY6" fmla="*/ 201329 h 380239"/>
              <a:gd name="connsiteX7" fmla="*/ 595 w 172441"/>
              <a:gd name="connsiteY7" fmla="*/ 258479 h 380239"/>
              <a:gd name="connsiteX8" fmla="*/ 595 w 172441"/>
              <a:gd name="connsiteY8" fmla="*/ 310866 h 380239"/>
              <a:gd name="connsiteX9" fmla="*/ 5357 w 172441"/>
              <a:gd name="connsiteY9" fmla="*/ 351347 h 380239"/>
              <a:gd name="connsiteX10" fmla="*/ 17264 w 172441"/>
              <a:gd name="connsiteY10" fmla="*/ 378037 h 380239"/>
              <a:gd name="connsiteX11" fmla="*/ 45839 w 172441"/>
              <a:gd name="connsiteY11" fmla="*/ 377541 h 380239"/>
              <a:gd name="connsiteX12" fmla="*/ 62507 w 172441"/>
              <a:gd name="connsiteY12" fmla="*/ 368016 h 380239"/>
              <a:gd name="connsiteX13" fmla="*/ 67270 w 172441"/>
              <a:gd name="connsiteY13" fmla="*/ 346585 h 380239"/>
              <a:gd name="connsiteX14" fmla="*/ 57745 w 172441"/>
              <a:gd name="connsiteY14" fmla="*/ 318010 h 380239"/>
              <a:gd name="connsiteX15" fmla="*/ 57745 w 172441"/>
              <a:gd name="connsiteY15" fmla="*/ 282291 h 380239"/>
              <a:gd name="connsiteX16" fmla="*/ 62507 w 172441"/>
              <a:gd name="connsiteY16" fmla="*/ 258479 h 380239"/>
              <a:gd name="connsiteX17" fmla="*/ 67766 w 172441"/>
              <a:gd name="connsiteY17" fmla="*/ 227522 h 380239"/>
              <a:gd name="connsiteX18" fmla="*/ 64889 w 172441"/>
              <a:gd name="connsiteY18" fmla="*/ 184660 h 380239"/>
              <a:gd name="connsiteX19" fmla="*/ 62507 w 172441"/>
              <a:gd name="connsiteY19" fmla="*/ 139416 h 380239"/>
              <a:gd name="connsiteX20" fmla="*/ 62507 w 172441"/>
              <a:gd name="connsiteY20" fmla="*/ 103697 h 380239"/>
              <a:gd name="connsiteX21" fmla="*/ 79176 w 172441"/>
              <a:gd name="connsiteY21" fmla="*/ 89410 h 380239"/>
              <a:gd name="connsiteX22" fmla="*/ 95845 w 172441"/>
              <a:gd name="connsiteY22" fmla="*/ 103697 h 380239"/>
              <a:gd name="connsiteX23" fmla="*/ 91529 w 172441"/>
              <a:gd name="connsiteY23" fmla="*/ 137035 h 380239"/>
              <a:gd name="connsiteX24" fmla="*/ 88701 w 172441"/>
              <a:gd name="connsiteY24" fmla="*/ 177516 h 380239"/>
              <a:gd name="connsiteX25" fmla="*/ 86320 w 172441"/>
              <a:gd name="connsiteY25" fmla="*/ 217997 h 380239"/>
              <a:gd name="connsiteX26" fmla="*/ 86320 w 172441"/>
              <a:gd name="connsiteY26" fmla="*/ 256097 h 380239"/>
              <a:gd name="connsiteX27" fmla="*/ 86320 w 172441"/>
              <a:gd name="connsiteY27" fmla="*/ 294197 h 380239"/>
              <a:gd name="connsiteX28" fmla="*/ 91082 w 172441"/>
              <a:gd name="connsiteY28" fmla="*/ 327535 h 380239"/>
              <a:gd name="connsiteX29" fmla="*/ 102989 w 172441"/>
              <a:gd name="connsiteY29" fmla="*/ 358491 h 380239"/>
              <a:gd name="connsiteX30" fmla="*/ 119657 w 172441"/>
              <a:gd name="connsiteY30" fmla="*/ 377541 h 380239"/>
              <a:gd name="connsiteX31" fmla="*/ 152995 w 172441"/>
              <a:gd name="connsiteY31" fmla="*/ 377541 h 380239"/>
              <a:gd name="connsiteX32" fmla="*/ 172045 w 172441"/>
              <a:gd name="connsiteY32" fmla="*/ 360872 h 380239"/>
              <a:gd name="connsiteX33" fmla="*/ 164901 w 172441"/>
              <a:gd name="connsiteY33" fmla="*/ 335125 h 380239"/>
              <a:gd name="connsiteX34" fmla="*/ 152995 w 172441"/>
              <a:gd name="connsiteY34" fmla="*/ 320391 h 380239"/>
              <a:gd name="connsiteX35" fmla="*/ 145851 w 172441"/>
              <a:gd name="connsiteY35" fmla="*/ 291816 h 380239"/>
              <a:gd name="connsiteX36" fmla="*/ 141089 w 172441"/>
              <a:gd name="connsiteY36" fmla="*/ 251335 h 380239"/>
              <a:gd name="connsiteX37" fmla="*/ 139700 w 172441"/>
              <a:gd name="connsiteY37" fmla="*/ 220379 h 380239"/>
              <a:gd name="connsiteX38" fmla="*/ 143470 w 172441"/>
              <a:gd name="connsiteY38" fmla="*/ 184660 h 380239"/>
              <a:gd name="connsiteX39" fmla="*/ 147786 w 172441"/>
              <a:gd name="connsiteY39" fmla="*/ 146560 h 380239"/>
              <a:gd name="connsiteX40" fmla="*/ 152995 w 172441"/>
              <a:gd name="connsiteY40" fmla="*/ 91791 h 380239"/>
              <a:gd name="connsiteX41" fmla="*/ 146701 w 172441"/>
              <a:gd name="connsiteY41" fmla="*/ 35085 h 380239"/>
              <a:gd name="connsiteX42" fmla="*/ 100607 w 172441"/>
              <a:gd name="connsiteY42" fmla="*/ 1750 h 380239"/>
              <a:gd name="connsiteX0" fmla="*/ 100607 w 172441"/>
              <a:gd name="connsiteY0" fmla="*/ 1627 h 380116"/>
              <a:gd name="connsiteX1" fmla="*/ 56257 w 172441"/>
              <a:gd name="connsiteY1" fmla="*/ 6936 h 380116"/>
              <a:gd name="connsiteX2" fmla="*/ 26789 w 172441"/>
              <a:gd name="connsiteY2" fmla="*/ 22326 h 380116"/>
              <a:gd name="connsiteX3" fmla="*/ 10120 w 172441"/>
              <a:gd name="connsiteY3" fmla="*/ 63093 h 380116"/>
              <a:gd name="connsiteX4" fmla="*/ 5357 w 172441"/>
              <a:gd name="connsiteY4" fmla="*/ 96431 h 380116"/>
              <a:gd name="connsiteX5" fmla="*/ 5357 w 172441"/>
              <a:gd name="connsiteY5" fmla="*/ 153581 h 380116"/>
              <a:gd name="connsiteX6" fmla="*/ 5357 w 172441"/>
              <a:gd name="connsiteY6" fmla="*/ 201206 h 380116"/>
              <a:gd name="connsiteX7" fmla="*/ 595 w 172441"/>
              <a:gd name="connsiteY7" fmla="*/ 258356 h 380116"/>
              <a:gd name="connsiteX8" fmla="*/ 595 w 172441"/>
              <a:gd name="connsiteY8" fmla="*/ 310743 h 380116"/>
              <a:gd name="connsiteX9" fmla="*/ 5357 w 172441"/>
              <a:gd name="connsiteY9" fmla="*/ 351224 h 380116"/>
              <a:gd name="connsiteX10" fmla="*/ 17264 w 172441"/>
              <a:gd name="connsiteY10" fmla="*/ 377914 h 380116"/>
              <a:gd name="connsiteX11" fmla="*/ 45839 w 172441"/>
              <a:gd name="connsiteY11" fmla="*/ 377418 h 380116"/>
              <a:gd name="connsiteX12" fmla="*/ 62507 w 172441"/>
              <a:gd name="connsiteY12" fmla="*/ 367893 h 380116"/>
              <a:gd name="connsiteX13" fmla="*/ 67270 w 172441"/>
              <a:gd name="connsiteY13" fmla="*/ 346462 h 380116"/>
              <a:gd name="connsiteX14" fmla="*/ 57745 w 172441"/>
              <a:gd name="connsiteY14" fmla="*/ 317887 h 380116"/>
              <a:gd name="connsiteX15" fmla="*/ 57745 w 172441"/>
              <a:gd name="connsiteY15" fmla="*/ 282168 h 380116"/>
              <a:gd name="connsiteX16" fmla="*/ 62507 w 172441"/>
              <a:gd name="connsiteY16" fmla="*/ 258356 h 380116"/>
              <a:gd name="connsiteX17" fmla="*/ 67766 w 172441"/>
              <a:gd name="connsiteY17" fmla="*/ 227399 h 380116"/>
              <a:gd name="connsiteX18" fmla="*/ 64889 w 172441"/>
              <a:gd name="connsiteY18" fmla="*/ 184537 h 380116"/>
              <a:gd name="connsiteX19" fmla="*/ 62507 w 172441"/>
              <a:gd name="connsiteY19" fmla="*/ 139293 h 380116"/>
              <a:gd name="connsiteX20" fmla="*/ 62507 w 172441"/>
              <a:gd name="connsiteY20" fmla="*/ 103574 h 380116"/>
              <a:gd name="connsiteX21" fmla="*/ 79176 w 172441"/>
              <a:gd name="connsiteY21" fmla="*/ 89287 h 380116"/>
              <a:gd name="connsiteX22" fmla="*/ 95845 w 172441"/>
              <a:gd name="connsiteY22" fmla="*/ 103574 h 380116"/>
              <a:gd name="connsiteX23" fmla="*/ 91529 w 172441"/>
              <a:gd name="connsiteY23" fmla="*/ 136912 h 380116"/>
              <a:gd name="connsiteX24" fmla="*/ 88701 w 172441"/>
              <a:gd name="connsiteY24" fmla="*/ 177393 h 380116"/>
              <a:gd name="connsiteX25" fmla="*/ 86320 w 172441"/>
              <a:gd name="connsiteY25" fmla="*/ 217874 h 380116"/>
              <a:gd name="connsiteX26" fmla="*/ 86320 w 172441"/>
              <a:gd name="connsiteY26" fmla="*/ 255974 h 380116"/>
              <a:gd name="connsiteX27" fmla="*/ 86320 w 172441"/>
              <a:gd name="connsiteY27" fmla="*/ 294074 h 380116"/>
              <a:gd name="connsiteX28" fmla="*/ 91082 w 172441"/>
              <a:gd name="connsiteY28" fmla="*/ 327412 h 380116"/>
              <a:gd name="connsiteX29" fmla="*/ 102989 w 172441"/>
              <a:gd name="connsiteY29" fmla="*/ 358368 h 380116"/>
              <a:gd name="connsiteX30" fmla="*/ 119657 w 172441"/>
              <a:gd name="connsiteY30" fmla="*/ 377418 h 380116"/>
              <a:gd name="connsiteX31" fmla="*/ 152995 w 172441"/>
              <a:gd name="connsiteY31" fmla="*/ 377418 h 380116"/>
              <a:gd name="connsiteX32" fmla="*/ 172045 w 172441"/>
              <a:gd name="connsiteY32" fmla="*/ 360749 h 380116"/>
              <a:gd name="connsiteX33" fmla="*/ 164901 w 172441"/>
              <a:gd name="connsiteY33" fmla="*/ 335002 h 380116"/>
              <a:gd name="connsiteX34" fmla="*/ 152995 w 172441"/>
              <a:gd name="connsiteY34" fmla="*/ 320268 h 380116"/>
              <a:gd name="connsiteX35" fmla="*/ 145851 w 172441"/>
              <a:gd name="connsiteY35" fmla="*/ 291693 h 380116"/>
              <a:gd name="connsiteX36" fmla="*/ 141089 w 172441"/>
              <a:gd name="connsiteY36" fmla="*/ 251212 h 380116"/>
              <a:gd name="connsiteX37" fmla="*/ 139700 w 172441"/>
              <a:gd name="connsiteY37" fmla="*/ 220256 h 380116"/>
              <a:gd name="connsiteX38" fmla="*/ 143470 w 172441"/>
              <a:gd name="connsiteY38" fmla="*/ 184537 h 380116"/>
              <a:gd name="connsiteX39" fmla="*/ 147786 w 172441"/>
              <a:gd name="connsiteY39" fmla="*/ 146437 h 380116"/>
              <a:gd name="connsiteX40" fmla="*/ 152995 w 172441"/>
              <a:gd name="connsiteY40" fmla="*/ 91668 h 380116"/>
              <a:gd name="connsiteX41" fmla="*/ 146701 w 172441"/>
              <a:gd name="connsiteY41" fmla="*/ 34962 h 380116"/>
              <a:gd name="connsiteX42" fmla="*/ 100607 w 172441"/>
              <a:gd name="connsiteY42" fmla="*/ 1627 h 380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72441" h="380116">
                <a:moveTo>
                  <a:pt x="100607" y="1627"/>
                </a:moveTo>
                <a:cubicBezTo>
                  <a:pt x="85533" y="-3044"/>
                  <a:pt x="68560" y="3486"/>
                  <a:pt x="56257" y="6936"/>
                </a:cubicBezTo>
                <a:cubicBezTo>
                  <a:pt x="43954" y="10386"/>
                  <a:pt x="34479" y="12967"/>
                  <a:pt x="26789" y="22326"/>
                </a:cubicBezTo>
                <a:cubicBezTo>
                  <a:pt x="19100" y="31686"/>
                  <a:pt x="13692" y="50742"/>
                  <a:pt x="10120" y="63093"/>
                </a:cubicBezTo>
                <a:cubicBezTo>
                  <a:pt x="6548" y="75444"/>
                  <a:pt x="6151" y="81350"/>
                  <a:pt x="5357" y="96431"/>
                </a:cubicBezTo>
                <a:cubicBezTo>
                  <a:pt x="4563" y="111512"/>
                  <a:pt x="5357" y="153581"/>
                  <a:pt x="5357" y="153581"/>
                </a:cubicBezTo>
                <a:cubicBezTo>
                  <a:pt x="5357" y="171043"/>
                  <a:pt x="6151" y="183744"/>
                  <a:pt x="5357" y="201206"/>
                </a:cubicBezTo>
                <a:cubicBezTo>
                  <a:pt x="4563" y="218668"/>
                  <a:pt x="1389" y="240100"/>
                  <a:pt x="595" y="258356"/>
                </a:cubicBezTo>
                <a:cubicBezTo>
                  <a:pt x="-199" y="276612"/>
                  <a:pt x="-199" y="295265"/>
                  <a:pt x="595" y="310743"/>
                </a:cubicBezTo>
                <a:cubicBezTo>
                  <a:pt x="1389" y="326221"/>
                  <a:pt x="2579" y="340029"/>
                  <a:pt x="5357" y="351224"/>
                </a:cubicBezTo>
                <a:cubicBezTo>
                  <a:pt x="8135" y="362419"/>
                  <a:pt x="10517" y="373548"/>
                  <a:pt x="17264" y="377914"/>
                </a:cubicBezTo>
                <a:cubicBezTo>
                  <a:pt x="24011" y="382280"/>
                  <a:pt x="38299" y="379088"/>
                  <a:pt x="45839" y="377418"/>
                </a:cubicBezTo>
                <a:cubicBezTo>
                  <a:pt x="53380" y="375748"/>
                  <a:pt x="58935" y="373052"/>
                  <a:pt x="62507" y="367893"/>
                </a:cubicBezTo>
                <a:cubicBezTo>
                  <a:pt x="66079" y="362734"/>
                  <a:pt x="68064" y="354796"/>
                  <a:pt x="67270" y="346462"/>
                </a:cubicBezTo>
                <a:cubicBezTo>
                  <a:pt x="66476" y="338128"/>
                  <a:pt x="59332" y="328603"/>
                  <a:pt x="57745" y="317887"/>
                </a:cubicBezTo>
                <a:cubicBezTo>
                  <a:pt x="56158" y="307171"/>
                  <a:pt x="56951" y="292090"/>
                  <a:pt x="57745" y="282168"/>
                </a:cubicBezTo>
                <a:cubicBezTo>
                  <a:pt x="58539" y="272246"/>
                  <a:pt x="60837" y="267484"/>
                  <a:pt x="62507" y="258356"/>
                </a:cubicBezTo>
                <a:cubicBezTo>
                  <a:pt x="64177" y="249228"/>
                  <a:pt x="67369" y="239702"/>
                  <a:pt x="67766" y="227399"/>
                </a:cubicBezTo>
                <a:cubicBezTo>
                  <a:pt x="68163" y="215096"/>
                  <a:pt x="65765" y="199221"/>
                  <a:pt x="64889" y="184537"/>
                </a:cubicBezTo>
                <a:cubicBezTo>
                  <a:pt x="64013" y="169853"/>
                  <a:pt x="62904" y="152787"/>
                  <a:pt x="62507" y="139293"/>
                </a:cubicBezTo>
                <a:cubicBezTo>
                  <a:pt x="62110" y="125799"/>
                  <a:pt x="59729" y="111908"/>
                  <a:pt x="62507" y="103574"/>
                </a:cubicBezTo>
                <a:cubicBezTo>
                  <a:pt x="65285" y="95240"/>
                  <a:pt x="73620" y="89287"/>
                  <a:pt x="79176" y="89287"/>
                </a:cubicBezTo>
                <a:cubicBezTo>
                  <a:pt x="84732" y="89287"/>
                  <a:pt x="93786" y="95637"/>
                  <a:pt x="95845" y="103574"/>
                </a:cubicBezTo>
                <a:cubicBezTo>
                  <a:pt x="97904" y="111512"/>
                  <a:pt x="92720" y="124609"/>
                  <a:pt x="91529" y="136912"/>
                </a:cubicBezTo>
                <a:cubicBezTo>
                  <a:pt x="90338" y="149215"/>
                  <a:pt x="89569" y="163899"/>
                  <a:pt x="88701" y="177393"/>
                </a:cubicBezTo>
                <a:cubicBezTo>
                  <a:pt x="87833" y="190887"/>
                  <a:pt x="86717" y="204777"/>
                  <a:pt x="86320" y="217874"/>
                </a:cubicBezTo>
                <a:cubicBezTo>
                  <a:pt x="85923" y="230971"/>
                  <a:pt x="86320" y="255974"/>
                  <a:pt x="86320" y="255974"/>
                </a:cubicBezTo>
                <a:cubicBezTo>
                  <a:pt x="86320" y="268674"/>
                  <a:pt x="85526" y="282168"/>
                  <a:pt x="86320" y="294074"/>
                </a:cubicBezTo>
                <a:cubicBezTo>
                  <a:pt x="87114" y="305980"/>
                  <a:pt x="88304" y="316696"/>
                  <a:pt x="91082" y="327412"/>
                </a:cubicBezTo>
                <a:cubicBezTo>
                  <a:pt x="93860" y="338128"/>
                  <a:pt x="98227" y="350034"/>
                  <a:pt x="102989" y="358368"/>
                </a:cubicBezTo>
                <a:cubicBezTo>
                  <a:pt x="107751" y="366702"/>
                  <a:pt x="111323" y="374243"/>
                  <a:pt x="119657" y="377418"/>
                </a:cubicBezTo>
                <a:cubicBezTo>
                  <a:pt x="127991" y="380593"/>
                  <a:pt x="144264" y="380196"/>
                  <a:pt x="152995" y="377418"/>
                </a:cubicBezTo>
                <a:cubicBezTo>
                  <a:pt x="161726" y="374640"/>
                  <a:pt x="170061" y="367818"/>
                  <a:pt x="172045" y="360749"/>
                </a:cubicBezTo>
                <a:cubicBezTo>
                  <a:pt x="174029" y="353680"/>
                  <a:pt x="168076" y="341749"/>
                  <a:pt x="164901" y="335002"/>
                </a:cubicBezTo>
                <a:cubicBezTo>
                  <a:pt x="161726" y="328255"/>
                  <a:pt x="156170" y="327486"/>
                  <a:pt x="152995" y="320268"/>
                </a:cubicBezTo>
                <a:cubicBezTo>
                  <a:pt x="149820" y="313050"/>
                  <a:pt x="147835" y="303202"/>
                  <a:pt x="145851" y="291693"/>
                </a:cubicBezTo>
                <a:cubicBezTo>
                  <a:pt x="143867" y="280184"/>
                  <a:pt x="142114" y="263118"/>
                  <a:pt x="141089" y="251212"/>
                </a:cubicBezTo>
                <a:cubicBezTo>
                  <a:pt x="140064" y="239306"/>
                  <a:pt x="139303" y="231368"/>
                  <a:pt x="139700" y="220256"/>
                </a:cubicBezTo>
                <a:cubicBezTo>
                  <a:pt x="140097" y="209144"/>
                  <a:pt x="142122" y="196840"/>
                  <a:pt x="143470" y="184537"/>
                </a:cubicBezTo>
                <a:cubicBezTo>
                  <a:pt x="144818" y="172234"/>
                  <a:pt x="146199" y="161915"/>
                  <a:pt x="147786" y="146437"/>
                </a:cubicBezTo>
                <a:cubicBezTo>
                  <a:pt x="149374" y="130959"/>
                  <a:pt x="152598" y="107146"/>
                  <a:pt x="152995" y="91668"/>
                </a:cubicBezTo>
                <a:cubicBezTo>
                  <a:pt x="153392" y="76190"/>
                  <a:pt x="155432" y="49969"/>
                  <a:pt x="146701" y="34962"/>
                </a:cubicBezTo>
                <a:cubicBezTo>
                  <a:pt x="137970" y="19955"/>
                  <a:pt x="115681" y="6298"/>
                  <a:pt x="100607" y="1627"/>
                </a:cubicBezTo>
                <a:close/>
              </a:path>
            </a:pathLst>
          </a:custGeom>
          <a:solidFill>
            <a:srgbClr val="FFC000"/>
          </a:solidFill>
          <a:ln w="6350"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zh-CN" altLang="en-US"/>
          </a:p>
        </p:txBody>
      </p:sp>
      <p:sp>
        <p:nvSpPr>
          <p:cNvPr id="191" name="椭圆 190"/>
          <p:cNvSpPr/>
          <p:nvPr/>
        </p:nvSpPr>
        <p:spPr>
          <a:xfrm>
            <a:off x="10666504" y="3248269"/>
            <a:ext cx="396000" cy="396000"/>
          </a:xfrm>
          <a:prstGeom prst="ellipse">
            <a:avLst/>
          </a:prstGeom>
          <a:solidFill>
            <a:srgbClr val="FFB6B7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" name="组合 2"/>
          <p:cNvGrpSpPr/>
          <p:nvPr/>
        </p:nvGrpSpPr>
        <p:grpSpPr>
          <a:xfrm>
            <a:off x="8683525" y="1052736"/>
            <a:ext cx="1149431" cy="1148414"/>
            <a:chOff x="10155082" y="1259882"/>
            <a:chExt cx="1149431" cy="1148414"/>
          </a:xfrm>
        </p:grpSpPr>
        <p:sp>
          <p:nvSpPr>
            <p:cNvPr id="193" name="任意多边形 192"/>
            <p:cNvSpPr>
              <a:spLocks noChangeAspect="1"/>
            </p:cNvSpPr>
            <p:nvPr/>
          </p:nvSpPr>
          <p:spPr bwMode="auto">
            <a:xfrm>
              <a:off x="10227218" y="1570035"/>
              <a:ext cx="852749" cy="540000"/>
            </a:xfrm>
            <a:custGeom>
              <a:avLst/>
              <a:gdLst>
                <a:gd name="connsiteX0" fmla="*/ 415873 w 1908000"/>
                <a:gd name="connsiteY0" fmla="*/ 0 h 823908"/>
                <a:gd name="connsiteX1" fmla="*/ 1493592 w 1908000"/>
                <a:gd name="connsiteY1" fmla="*/ 0 h 823908"/>
                <a:gd name="connsiteX2" fmla="*/ 1908000 w 1908000"/>
                <a:gd name="connsiteY2" fmla="*/ 476723 h 823908"/>
                <a:gd name="connsiteX3" fmla="*/ 1908000 w 1908000"/>
                <a:gd name="connsiteY3" fmla="*/ 480812 h 823908"/>
                <a:gd name="connsiteX4" fmla="*/ 1500591 w 1908000"/>
                <a:gd name="connsiteY4" fmla="*/ 823908 h 823908"/>
                <a:gd name="connsiteX5" fmla="*/ 408492 w 1908000"/>
                <a:gd name="connsiteY5" fmla="*/ 823908 h 823908"/>
                <a:gd name="connsiteX6" fmla="*/ 0 w 1908000"/>
                <a:gd name="connsiteY6" fmla="*/ 479900 h 823908"/>
                <a:gd name="connsiteX7" fmla="*/ 0 w 1908000"/>
                <a:gd name="connsiteY7" fmla="*/ 478408 h 823908"/>
                <a:gd name="connsiteX8" fmla="*/ 415873 w 1908000"/>
                <a:gd name="connsiteY8" fmla="*/ 0 h 823908"/>
                <a:gd name="connsiteX0" fmla="*/ 415873 w 1908000"/>
                <a:gd name="connsiteY0" fmla="*/ 0 h 823908"/>
                <a:gd name="connsiteX1" fmla="*/ 1493592 w 1908000"/>
                <a:gd name="connsiteY1" fmla="*/ 0 h 823908"/>
                <a:gd name="connsiteX2" fmla="*/ 1908000 w 1908000"/>
                <a:gd name="connsiteY2" fmla="*/ 476723 h 823908"/>
                <a:gd name="connsiteX3" fmla="*/ 1908000 w 1908000"/>
                <a:gd name="connsiteY3" fmla="*/ 388589 h 823908"/>
                <a:gd name="connsiteX4" fmla="*/ 1500591 w 1908000"/>
                <a:gd name="connsiteY4" fmla="*/ 823908 h 823908"/>
                <a:gd name="connsiteX5" fmla="*/ 408492 w 1908000"/>
                <a:gd name="connsiteY5" fmla="*/ 823908 h 823908"/>
                <a:gd name="connsiteX6" fmla="*/ 0 w 1908000"/>
                <a:gd name="connsiteY6" fmla="*/ 479900 h 823908"/>
                <a:gd name="connsiteX7" fmla="*/ 0 w 1908000"/>
                <a:gd name="connsiteY7" fmla="*/ 478408 h 823908"/>
                <a:gd name="connsiteX8" fmla="*/ 415873 w 1908000"/>
                <a:gd name="connsiteY8" fmla="*/ 0 h 823908"/>
                <a:gd name="connsiteX0" fmla="*/ 415873 w 1908000"/>
                <a:gd name="connsiteY0" fmla="*/ 0 h 823908"/>
                <a:gd name="connsiteX1" fmla="*/ 1493592 w 1908000"/>
                <a:gd name="connsiteY1" fmla="*/ 0 h 823908"/>
                <a:gd name="connsiteX2" fmla="*/ 1908000 w 1908000"/>
                <a:gd name="connsiteY2" fmla="*/ 418031 h 823908"/>
                <a:gd name="connsiteX3" fmla="*/ 1908000 w 1908000"/>
                <a:gd name="connsiteY3" fmla="*/ 388589 h 823908"/>
                <a:gd name="connsiteX4" fmla="*/ 1500591 w 1908000"/>
                <a:gd name="connsiteY4" fmla="*/ 823908 h 823908"/>
                <a:gd name="connsiteX5" fmla="*/ 408492 w 1908000"/>
                <a:gd name="connsiteY5" fmla="*/ 823908 h 823908"/>
                <a:gd name="connsiteX6" fmla="*/ 0 w 1908000"/>
                <a:gd name="connsiteY6" fmla="*/ 479900 h 823908"/>
                <a:gd name="connsiteX7" fmla="*/ 0 w 1908000"/>
                <a:gd name="connsiteY7" fmla="*/ 478408 h 823908"/>
                <a:gd name="connsiteX8" fmla="*/ 415873 w 1908000"/>
                <a:gd name="connsiteY8" fmla="*/ 0 h 823908"/>
                <a:gd name="connsiteX0" fmla="*/ 415873 w 1908000"/>
                <a:gd name="connsiteY0" fmla="*/ 0 h 823908"/>
                <a:gd name="connsiteX1" fmla="*/ 1493592 w 1908000"/>
                <a:gd name="connsiteY1" fmla="*/ 0 h 823908"/>
                <a:gd name="connsiteX2" fmla="*/ 1908000 w 1908000"/>
                <a:gd name="connsiteY2" fmla="*/ 418031 h 823908"/>
                <a:gd name="connsiteX3" fmla="*/ 1908000 w 1908000"/>
                <a:gd name="connsiteY3" fmla="*/ 405356 h 823908"/>
                <a:gd name="connsiteX4" fmla="*/ 1500591 w 1908000"/>
                <a:gd name="connsiteY4" fmla="*/ 823908 h 823908"/>
                <a:gd name="connsiteX5" fmla="*/ 408492 w 1908000"/>
                <a:gd name="connsiteY5" fmla="*/ 823908 h 823908"/>
                <a:gd name="connsiteX6" fmla="*/ 0 w 1908000"/>
                <a:gd name="connsiteY6" fmla="*/ 479900 h 823908"/>
                <a:gd name="connsiteX7" fmla="*/ 0 w 1908000"/>
                <a:gd name="connsiteY7" fmla="*/ 478408 h 823908"/>
                <a:gd name="connsiteX8" fmla="*/ 415873 w 1908000"/>
                <a:gd name="connsiteY8" fmla="*/ 0 h 823908"/>
                <a:gd name="connsiteX0" fmla="*/ 415873 w 1933244"/>
                <a:gd name="connsiteY0" fmla="*/ 0 h 823908"/>
                <a:gd name="connsiteX1" fmla="*/ 1493592 w 1933244"/>
                <a:gd name="connsiteY1" fmla="*/ 0 h 823908"/>
                <a:gd name="connsiteX2" fmla="*/ 1908000 w 1933244"/>
                <a:gd name="connsiteY2" fmla="*/ 418031 h 823908"/>
                <a:gd name="connsiteX3" fmla="*/ 1933244 w 1933244"/>
                <a:gd name="connsiteY3" fmla="*/ 371818 h 823908"/>
                <a:gd name="connsiteX4" fmla="*/ 1500591 w 1933244"/>
                <a:gd name="connsiteY4" fmla="*/ 823908 h 823908"/>
                <a:gd name="connsiteX5" fmla="*/ 408492 w 1933244"/>
                <a:gd name="connsiteY5" fmla="*/ 823908 h 823908"/>
                <a:gd name="connsiteX6" fmla="*/ 0 w 1933244"/>
                <a:gd name="connsiteY6" fmla="*/ 479900 h 823908"/>
                <a:gd name="connsiteX7" fmla="*/ 0 w 1933244"/>
                <a:gd name="connsiteY7" fmla="*/ 478408 h 823908"/>
                <a:gd name="connsiteX8" fmla="*/ 415873 w 1933244"/>
                <a:gd name="connsiteY8" fmla="*/ 0 h 823908"/>
                <a:gd name="connsiteX0" fmla="*/ 415873 w 1920619"/>
                <a:gd name="connsiteY0" fmla="*/ 0 h 823908"/>
                <a:gd name="connsiteX1" fmla="*/ 1493592 w 1920619"/>
                <a:gd name="connsiteY1" fmla="*/ 0 h 823908"/>
                <a:gd name="connsiteX2" fmla="*/ 1908000 w 1920619"/>
                <a:gd name="connsiteY2" fmla="*/ 418031 h 823908"/>
                <a:gd name="connsiteX3" fmla="*/ 1920619 w 1920619"/>
                <a:gd name="connsiteY3" fmla="*/ 371818 h 823908"/>
                <a:gd name="connsiteX4" fmla="*/ 1500591 w 1920619"/>
                <a:gd name="connsiteY4" fmla="*/ 823908 h 823908"/>
                <a:gd name="connsiteX5" fmla="*/ 408492 w 1920619"/>
                <a:gd name="connsiteY5" fmla="*/ 823908 h 823908"/>
                <a:gd name="connsiteX6" fmla="*/ 0 w 1920619"/>
                <a:gd name="connsiteY6" fmla="*/ 479900 h 823908"/>
                <a:gd name="connsiteX7" fmla="*/ 0 w 1920619"/>
                <a:gd name="connsiteY7" fmla="*/ 478408 h 823908"/>
                <a:gd name="connsiteX8" fmla="*/ 415873 w 1920619"/>
                <a:gd name="connsiteY8" fmla="*/ 0 h 823908"/>
                <a:gd name="connsiteX0" fmla="*/ 415873 w 1983721"/>
                <a:gd name="connsiteY0" fmla="*/ 0 h 823908"/>
                <a:gd name="connsiteX1" fmla="*/ 1493592 w 1983721"/>
                <a:gd name="connsiteY1" fmla="*/ 0 h 823908"/>
                <a:gd name="connsiteX2" fmla="*/ 1908000 w 1983721"/>
                <a:gd name="connsiteY2" fmla="*/ 418031 h 823908"/>
                <a:gd name="connsiteX3" fmla="*/ 1983721 w 1983721"/>
                <a:gd name="connsiteY3" fmla="*/ 438893 h 823908"/>
                <a:gd name="connsiteX4" fmla="*/ 1500591 w 1983721"/>
                <a:gd name="connsiteY4" fmla="*/ 823908 h 823908"/>
                <a:gd name="connsiteX5" fmla="*/ 408492 w 1983721"/>
                <a:gd name="connsiteY5" fmla="*/ 823908 h 823908"/>
                <a:gd name="connsiteX6" fmla="*/ 0 w 1983721"/>
                <a:gd name="connsiteY6" fmla="*/ 479900 h 823908"/>
                <a:gd name="connsiteX7" fmla="*/ 0 w 1983721"/>
                <a:gd name="connsiteY7" fmla="*/ 478408 h 823908"/>
                <a:gd name="connsiteX8" fmla="*/ 415873 w 1983721"/>
                <a:gd name="connsiteY8" fmla="*/ 0 h 823908"/>
                <a:gd name="connsiteX0" fmla="*/ 415873 w 1958477"/>
                <a:gd name="connsiteY0" fmla="*/ 0 h 823908"/>
                <a:gd name="connsiteX1" fmla="*/ 1493592 w 1958477"/>
                <a:gd name="connsiteY1" fmla="*/ 0 h 823908"/>
                <a:gd name="connsiteX2" fmla="*/ 1908000 w 1958477"/>
                <a:gd name="connsiteY2" fmla="*/ 418031 h 823908"/>
                <a:gd name="connsiteX3" fmla="*/ 1958477 w 1958477"/>
                <a:gd name="connsiteY3" fmla="*/ 396972 h 823908"/>
                <a:gd name="connsiteX4" fmla="*/ 1500591 w 1958477"/>
                <a:gd name="connsiteY4" fmla="*/ 823908 h 823908"/>
                <a:gd name="connsiteX5" fmla="*/ 408492 w 1958477"/>
                <a:gd name="connsiteY5" fmla="*/ 823908 h 823908"/>
                <a:gd name="connsiteX6" fmla="*/ 0 w 1958477"/>
                <a:gd name="connsiteY6" fmla="*/ 479900 h 823908"/>
                <a:gd name="connsiteX7" fmla="*/ 0 w 1958477"/>
                <a:gd name="connsiteY7" fmla="*/ 478408 h 823908"/>
                <a:gd name="connsiteX8" fmla="*/ 415873 w 1958477"/>
                <a:gd name="connsiteY8" fmla="*/ 0 h 823908"/>
                <a:gd name="connsiteX0" fmla="*/ 415873 w 1958477"/>
                <a:gd name="connsiteY0" fmla="*/ 0 h 823908"/>
                <a:gd name="connsiteX1" fmla="*/ 1493592 w 1958477"/>
                <a:gd name="connsiteY1" fmla="*/ 0 h 823908"/>
                <a:gd name="connsiteX2" fmla="*/ 1908000 w 1958477"/>
                <a:gd name="connsiteY2" fmla="*/ 418031 h 823908"/>
                <a:gd name="connsiteX3" fmla="*/ 1958477 w 1958477"/>
                <a:gd name="connsiteY3" fmla="*/ 380205 h 823908"/>
                <a:gd name="connsiteX4" fmla="*/ 1500591 w 1958477"/>
                <a:gd name="connsiteY4" fmla="*/ 823908 h 823908"/>
                <a:gd name="connsiteX5" fmla="*/ 408492 w 1958477"/>
                <a:gd name="connsiteY5" fmla="*/ 823908 h 823908"/>
                <a:gd name="connsiteX6" fmla="*/ 0 w 1958477"/>
                <a:gd name="connsiteY6" fmla="*/ 479900 h 823908"/>
                <a:gd name="connsiteX7" fmla="*/ 0 w 1958477"/>
                <a:gd name="connsiteY7" fmla="*/ 478408 h 823908"/>
                <a:gd name="connsiteX8" fmla="*/ 415873 w 1958477"/>
                <a:gd name="connsiteY8" fmla="*/ 0 h 823908"/>
                <a:gd name="connsiteX0" fmla="*/ 415873 w 1958477"/>
                <a:gd name="connsiteY0" fmla="*/ 0 h 823908"/>
                <a:gd name="connsiteX1" fmla="*/ 1493592 w 1958477"/>
                <a:gd name="connsiteY1" fmla="*/ 0 h 823908"/>
                <a:gd name="connsiteX2" fmla="*/ 1908000 w 1958477"/>
                <a:gd name="connsiteY2" fmla="*/ 418031 h 823908"/>
                <a:gd name="connsiteX3" fmla="*/ 1958477 w 1958477"/>
                <a:gd name="connsiteY3" fmla="*/ 329898 h 823908"/>
                <a:gd name="connsiteX4" fmla="*/ 1500591 w 1958477"/>
                <a:gd name="connsiteY4" fmla="*/ 823908 h 823908"/>
                <a:gd name="connsiteX5" fmla="*/ 408492 w 1958477"/>
                <a:gd name="connsiteY5" fmla="*/ 823908 h 823908"/>
                <a:gd name="connsiteX6" fmla="*/ 0 w 1958477"/>
                <a:gd name="connsiteY6" fmla="*/ 479900 h 823908"/>
                <a:gd name="connsiteX7" fmla="*/ 0 w 1958477"/>
                <a:gd name="connsiteY7" fmla="*/ 478408 h 823908"/>
                <a:gd name="connsiteX8" fmla="*/ 415873 w 1958477"/>
                <a:gd name="connsiteY8" fmla="*/ 0 h 823908"/>
                <a:gd name="connsiteX0" fmla="*/ 415873 w 2046823"/>
                <a:gd name="connsiteY0" fmla="*/ 0 h 823908"/>
                <a:gd name="connsiteX1" fmla="*/ 1493592 w 2046823"/>
                <a:gd name="connsiteY1" fmla="*/ 0 h 823908"/>
                <a:gd name="connsiteX2" fmla="*/ 1908000 w 2046823"/>
                <a:gd name="connsiteY2" fmla="*/ 418031 h 823908"/>
                <a:gd name="connsiteX3" fmla="*/ 2046823 w 2046823"/>
                <a:gd name="connsiteY3" fmla="*/ 447280 h 823908"/>
                <a:gd name="connsiteX4" fmla="*/ 1500591 w 2046823"/>
                <a:gd name="connsiteY4" fmla="*/ 823908 h 823908"/>
                <a:gd name="connsiteX5" fmla="*/ 408492 w 2046823"/>
                <a:gd name="connsiteY5" fmla="*/ 823908 h 823908"/>
                <a:gd name="connsiteX6" fmla="*/ 0 w 2046823"/>
                <a:gd name="connsiteY6" fmla="*/ 479900 h 823908"/>
                <a:gd name="connsiteX7" fmla="*/ 0 w 2046823"/>
                <a:gd name="connsiteY7" fmla="*/ 478408 h 823908"/>
                <a:gd name="connsiteX8" fmla="*/ 415873 w 2046823"/>
                <a:gd name="connsiteY8" fmla="*/ 0 h 823908"/>
                <a:gd name="connsiteX0" fmla="*/ 415873 w 2046823"/>
                <a:gd name="connsiteY0" fmla="*/ 0 h 823908"/>
                <a:gd name="connsiteX1" fmla="*/ 1493592 w 2046823"/>
                <a:gd name="connsiteY1" fmla="*/ 0 h 823908"/>
                <a:gd name="connsiteX2" fmla="*/ 1870137 w 2046823"/>
                <a:gd name="connsiteY2" fmla="*/ 376107 h 823908"/>
                <a:gd name="connsiteX3" fmla="*/ 2046823 w 2046823"/>
                <a:gd name="connsiteY3" fmla="*/ 447280 h 823908"/>
                <a:gd name="connsiteX4" fmla="*/ 1500591 w 2046823"/>
                <a:gd name="connsiteY4" fmla="*/ 823908 h 823908"/>
                <a:gd name="connsiteX5" fmla="*/ 408492 w 2046823"/>
                <a:gd name="connsiteY5" fmla="*/ 823908 h 823908"/>
                <a:gd name="connsiteX6" fmla="*/ 0 w 2046823"/>
                <a:gd name="connsiteY6" fmla="*/ 479900 h 823908"/>
                <a:gd name="connsiteX7" fmla="*/ 0 w 2046823"/>
                <a:gd name="connsiteY7" fmla="*/ 478408 h 823908"/>
                <a:gd name="connsiteX8" fmla="*/ 415873 w 2046823"/>
                <a:gd name="connsiteY8" fmla="*/ 0 h 823908"/>
                <a:gd name="connsiteX0" fmla="*/ 415873 w 1920614"/>
                <a:gd name="connsiteY0" fmla="*/ 0 h 823908"/>
                <a:gd name="connsiteX1" fmla="*/ 1493592 w 1920614"/>
                <a:gd name="connsiteY1" fmla="*/ 0 h 823908"/>
                <a:gd name="connsiteX2" fmla="*/ 1870137 w 1920614"/>
                <a:gd name="connsiteY2" fmla="*/ 376107 h 823908"/>
                <a:gd name="connsiteX3" fmla="*/ 1920614 w 1920614"/>
                <a:gd name="connsiteY3" fmla="*/ 422126 h 823908"/>
                <a:gd name="connsiteX4" fmla="*/ 1500591 w 1920614"/>
                <a:gd name="connsiteY4" fmla="*/ 823908 h 823908"/>
                <a:gd name="connsiteX5" fmla="*/ 408492 w 1920614"/>
                <a:gd name="connsiteY5" fmla="*/ 823908 h 823908"/>
                <a:gd name="connsiteX6" fmla="*/ 0 w 1920614"/>
                <a:gd name="connsiteY6" fmla="*/ 479900 h 823908"/>
                <a:gd name="connsiteX7" fmla="*/ 0 w 1920614"/>
                <a:gd name="connsiteY7" fmla="*/ 478408 h 823908"/>
                <a:gd name="connsiteX8" fmla="*/ 415873 w 1920614"/>
                <a:gd name="connsiteY8" fmla="*/ 0 h 823908"/>
                <a:gd name="connsiteX0" fmla="*/ 415873 w 1920614"/>
                <a:gd name="connsiteY0" fmla="*/ 0 h 823908"/>
                <a:gd name="connsiteX1" fmla="*/ 1493592 w 1920614"/>
                <a:gd name="connsiteY1" fmla="*/ 0 h 823908"/>
                <a:gd name="connsiteX2" fmla="*/ 1908000 w 1920614"/>
                <a:gd name="connsiteY2" fmla="*/ 376107 h 823908"/>
                <a:gd name="connsiteX3" fmla="*/ 1920614 w 1920614"/>
                <a:gd name="connsiteY3" fmla="*/ 422126 h 823908"/>
                <a:gd name="connsiteX4" fmla="*/ 1500591 w 1920614"/>
                <a:gd name="connsiteY4" fmla="*/ 823908 h 823908"/>
                <a:gd name="connsiteX5" fmla="*/ 408492 w 1920614"/>
                <a:gd name="connsiteY5" fmla="*/ 823908 h 823908"/>
                <a:gd name="connsiteX6" fmla="*/ 0 w 1920614"/>
                <a:gd name="connsiteY6" fmla="*/ 479900 h 823908"/>
                <a:gd name="connsiteX7" fmla="*/ 0 w 1920614"/>
                <a:gd name="connsiteY7" fmla="*/ 478408 h 823908"/>
                <a:gd name="connsiteX8" fmla="*/ 415873 w 1920614"/>
                <a:gd name="connsiteY8" fmla="*/ 0 h 823908"/>
                <a:gd name="connsiteX0" fmla="*/ 453736 w 1958477"/>
                <a:gd name="connsiteY0" fmla="*/ 0 h 823908"/>
                <a:gd name="connsiteX1" fmla="*/ 1531455 w 1958477"/>
                <a:gd name="connsiteY1" fmla="*/ 0 h 823908"/>
                <a:gd name="connsiteX2" fmla="*/ 1945863 w 1958477"/>
                <a:gd name="connsiteY2" fmla="*/ 376107 h 823908"/>
                <a:gd name="connsiteX3" fmla="*/ 1958477 w 1958477"/>
                <a:gd name="connsiteY3" fmla="*/ 422126 h 823908"/>
                <a:gd name="connsiteX4" fmla="*/ 1538454 w 1958477"/>
                <a:gd name="connsiteY4" fmla="*/ 823908 h 823908"/>
                <a:gd name="connsiteX5" fmla="*/ 446355 w 1958477"/>
                <a:gd name="connsiteY5" fmla="*/ 823908 h 823908"/>
                <a:gd name="connsiteX6" fmla="*/ 37863 w 1958477"/>
                <a:gd name="connsiteY6" fmla="*/ 479900 h 823908"/>
                <a:gd name="connsiteX7" fmla="*/ 0 w 1958477"/>
                <a:gd name="connsiteY7" fmla="*/ 402951 h 823908"/>
                <a:gd name="connsiteX8" fmla="*/ 453736 w 1958477"/>
                <a:gd name="connsiteY8" fmla="*/ 0 h 823908"/>
                <a:gd name="connsiteX0" fmla="*/ 453736 w 1958477"/>
                <a:gd name="connsiteY0" fmla="*/ 0 h 823908"/>
                <a:gd name="connsiteX1" fmla="*/ 1531455 w 1958477"/>
                <a:gd name="connsiteY1" fmla="*/ 0 h 823908"/>
                <a:gd name="connsiteX2" fmla="*/ 1945863 w 1958477"/>
                <a:gd name="connsiteY2" fmla="*/ 376107 h 823908"/>
                <a:gd name="connsiteX3" fmla="*/ 1958477 w 1958477"/>
                <a:gd name="connsiteY3" fmla="*/ 422126 h 823908"/>
                <a:gd name="connsiteX4" fmla="*/ 1538454 w 1958477"/>
                <a:gd name="connsiteY4" fmla="*/ 823908 h 823908"/>
                <a:gd name="connsiteX5" fmla="*/ 446355 w 1958477"/>
                <a:gd name="connsiteY5" fmla="*/ 823908 h 823908"/>
                <a:gd name="connsiteX6" fmla="*/ 5 w 1958477"/>
                <a:gd name="connsiteY6" fmla="*/ 429594 h 823908"/>
                <a:gd name="connsiteX7" fmla="*/ 0 w 1958477"/>
                <a:gd name="connsiteY7" fmla="*/ 402951 h 823908"/>
                <a:gd name="connsiteX8" fmla="*/ 453736 w 1958477"/>
                <a:gd name="connsiteY8" fmla="*/ 0 h 823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8477" h="823908">
                  <a:moveTo>
                    <a:pt x="453736" y="0"/>
                  </a:moveTo>
                  <a:lnTo>
                    <a:pt x="1531455" y="0"/>
                  </a:lnTo>
                  <a:lnTo>
                    <a:pt x="1945863" y="376107"/>
                  </a:lnTo>
                  <a:lnTo>
                    <a:pt x="1958477" y="422126"/>
                  </a:lnTo>
                  <a:lnTo>
                    <a:pt x="1538454" y="823908"/>
                  </a:lnTo>
                  <a:lnTo>
                    <a:pt x="446355" y="823908"/>
                  </a:lnTo>
                  <a:lnTo>
                    <a:pt x="5" y="429594"/>
                  </a:lnTo>
                  <a:cubicBezTo>
                    <a:pt x="3" y="420713"/>
                    <a:pt x="2" y="411832"/>
                    <a:pt x="0" y="402951"/>
                  </a:cubicBezTo>
                  <a:lnTo>
                    <a:pt x="453736" y="0"/>
                  </a:ln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 b="0">
                <a:latin typeface="Arial" panose="020B0604020202020204" pitchFamily="34" charset="0"/>
              </a:endParaRPr>
            </a:p>
          </p:txBody>
        </p:sp>
        <p:cxnSp>
          <p:nvCxnSpPr>
            <p:cNvPr id="194" name="直接连接符 193"/>
            <p:cNvCxnSpPr/>
            <p:nvPr/>
          </p:nvCxnSpPr>
          <p:spPr>
            <a:xfrm>
              <a:off x="10415921" y="1567885"/>
              <a:ext cx="46800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5" name="矩形 194"/>
            <p:cNvSpPr/>
            <p:nvPr/>
          </p:nvSpPr>
          <p:spPr bwMode="auto">
            <a:xfrm rot="3240000" flipH="1">
              <a:off x="10831464" y="1692560"/>
              <a:ext cx="331200" cy="1440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 b="0">
                <a:latin typeface="Arial" panose="020B0604020202020204" pitchFamily="34" charset="0"/>
              </a:endParaRPr>
            </a:p>
          </p:txBody>
        </p:sp>
        <p:sp>
          <p:nvSpPr>
            <p:cNvPr id="196" name="矩形 195"/>
            <p:cNvSpPr/>
            <p:nvPr/>
          </p:nvSpPr>
          <p:spPr bwMode="auto">
            <a:xfrm>
              <a:off x="10400612" y="2101082"/>
              <a:ext cx="511200" cy="4680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 b="0">
                <a:latin typeface="Arial" panose="020B0604020202020204" pitchFamily="34" charset="0"/>
              </a:endParaRPr>
            </a:p>
          </p:txBody>
        </p:sp>
        <p:sp>
          <p:nvSpPr>
            <p:cNvPr id="197" name="矩形 196"/>
            <p:cNvSpPr/>
            <p:nvPr/>
          </p:nvSpPr>
          <p:spPr bwMode="auto">
            <a:xfrm rot="18420000">
              <a:off x="10155260" y="1693425"/>
              <a:ext cx="331200" cy="1440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 b="0">
                <a:latin typeface="Arial" panose="020B0604020202020204" pitchFamily="34" charset="0"/>
              </a:endParaRPr>
            </a:p>
          </p:txBody>
        </p:sp>
        <p:sp>
          <p:nvSpPr>
            <p:cNvPr id="199" name="任意多边形 198"/>
            <p:cNvSpPr>
              <a:spLocks noChangeAspect="1"/>
            </p:cNvSpPr>
            <p:nvPr/>
          </p:nvSpPr>
          <p:spPr bwMode="auto">
            <a:xfrm rot="17760000" flipH="1">
              <a:off x="10805572" y="1956509"/>
              <a:ext cx="360000" cy="57975"/>
            </a:xfrm>
            <a:custGeom>
              <a:avLst/>
              <a:gdLst>
                <a:gd name="connsiteX0" fmla="*/ 0 w 650002"/>
                <a:gd name="connsiteY0" fmla="*/ 86260 h 99264"/>
                <a:gd name="connsiteX1" fmla="*/ 585194 w 650002"/>
                <a:gd name="connsiteY1" fmla="*/ 0 h 99264"/>
                <a:gd name="connsiteX2" fmla="*/ 649750 w 650002"/>
                <a:gd name="connsiteY2" fmla="*/ 60658 h 99264"/>
                <a:gd name="connsiteX3" fmla="*/ 650002 w 650002"/>
                <a:gd name="connsiteY3" fmla="*/ 63149 h 99264"/>
                <a:gd name="connsiteX4" fmla="*/ 0 w 650002"/>
                <a:gd name="connsiteY4" fmla="*/ 99264 h 99264"/>
                <a:gd name="connsiteX5" fmla="*/ 0 w 650002"/>
                <a:gd name="connsiteY5" fmla="*/ 86260 h 99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002" h="99264">
                  <a:moveTo>
                    <a:pt x="0" y="86260"/>
                  </a:moveTo>
                  <a:lnTo>
                    <a:pt x="585194" y="0"/>
                  </a:lnTo>
                  <a:lnTo>
                    <a:pt x="649750" y="60658"/>
                  </a:lnTo>
                  <a:lnTo>
                    <a:pt x="650002" y="63149"/>
                  </a:lnTo>
                  <a:lnTo>
                    <a:pt x="0" y="99264"/>
                  </a:lnTo>
                  <a:lnTo>
                    <a:pt x="0" y="8626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 b="0">
                <a:latin typeface="Arial" panose="020B0604020202020204" pitchFamily="34" charset="0"/>
              </a:endParaRPr>
            </a:p>
          </p:txBody>
        </p:sp>
        <p:sp>
          <p:nvSpPr>
            <p:cNvPr id="200" name="任意多边形 199"/>
            <p:cNvSpPr>
              <a:spLocks noChangeAspect="1"/>
            </p:cNvSpPr>
            <p:nvPr/>
          </p:nvSpPr>
          <p:spPr bwMode="auto">
            <a:xfrm rot="3840000">
              <a:off x="10142842" y="1953227"/>
              <a:ext cx="360000" cy="57975"/>
            </a:xfrm>
            <a:custGeom>
              <a:avLst/>
              <a:gdLst>
                <a:gd name="connsiteX0" fmla="*/ 0 w 650002"/>
                <a:gd name="connsiteY0" fmla="*/ 86260 h 99264"/>
                <a:gd name="connsiteX1" fmla="*/ 585194 w 650002"/>
                <a:gd name="connsiteY1" fmla="*/ 0 h 99264"/>
                <a:gd name="connsiteX2" fmla="*/ 649750 w 650002"/>
                <a:gd name="connsiteY2" fmla="*/ 60658 h 99264"/>
                <a:gd name="connsiteX3" fmla="*/ 650002 w 650002"/>
                <a:gd name="connsiteY3" fmla="*/ 63149 h 99264"/>
                <a:gd name="connsiteX4" fmla="*/ 0 w 650002"/>
                <a:gd name="connsiteY4" fmla="*/ 99264 h 99264"/>
                <a:gd name="connsiteX5" fmla="*/ 0 w 650002"/>
                <a:gd name="connsiteY5" fmla="*/ 86260 h 99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002" h="99264">
                  <a:moveTo>
                    <a:pt x="0" y="86260"/>
                  </a:moveTo>
                  <a:lnTo>
                    <a:pt x="585194" y="0"/>
                  </a:lnTo>
                  <a:lnTo>
                    <a:pt x="649750" y="60658"/>
                  </a:lnTo>
                  <a:lnTo>
                    <a:pt x="650002" y="63149"/>
                  </a:lnTo>
                  <a:lnTo>
                    <a:pt x="0" y="99264"/>
                  </a:lnTo>
                  <a:lnTo>
                    <a:pt x="0" y="8626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defPPr>
                <a:defRPr lang="en-US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zh-CN" altLang="en-US" b="0">
                <a:latin typeface="Arial" panose="020B0604020202020204" pitchFamily="34" charset="0"/>
              </a:endParaRPr>
            </a:p>
          </p:txBody>
        </p:sp>
        <p:sp>
          <p:nvSpPr>
            <p:cNvPr id="201" name="Text Box 5"/>
            <p:cNvSpPr txBox="1">
              <a:spLocks noChangeArrowheads="1"/>
            </p:cNvSpPr>
            <p:nvPr/>
          </p:nvSpPr>
          <p:spPr bwMode="auto">
            <a:xfrm>
              <a:off x="10355235" y="1268066"/>
              <a:ext cx="26930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altLang="zh-CN" sz="1400" b="0" dirty="0">
                  <a:latin typeface="Arial" panose="020B0604020202020204" pitchFamily="34" charset="0"/>
                </a:rPr>
                <a:t>OH</a:t>
              </a:r>
              <a:endParaRPr lang="en-US" altLang="zh-CN" sz="1400" b="0" baseline="-25000" dirty="0">
                <a:latin typeface="Arial" panose="020B0604020202020204" pitchFamily="34" charset="0"/>
              </a:endParaRPr>
            </a:p>
          </p:txBody>
        </p:sp>
        <p:cxnSp>
          <p:nvCxnSpPr>
            <p:cNvPr id="202" name="直接连接符 31"/>
            <p:cNvCxnSpPr>
              <a:cxnSpLocks noChangeShapeType="1"/>
            </p:cNvCxnSpPr>
            <p:nvPr/>
          </p:nvCxnSpPr>
          <p:spPr bwMode="auto">
            <a:xfrm>
              <a:off x="10426271" y="1461965"/>
              <a:ext cx="0" cy="216000"/>
            </a:xfrm>
            <a:prstGeom prst="line">
              <a:avLst/>
            </a:prstGeom>
            <a:noFill/>
            <a:ln w="19050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03" name="直接连接符 31"/>
            <p:cNvCxnSpPr>
              <a:cxnSpLocks noChangeShapeType="1"/>
            </p:cNvCxnSpPr>
            <p:nvPr/>
          </p:nvCxnSpPr>
          <p:spPr bwMode="auto">
            <a:xfrm>
              <a:off x="10404396" y="1996952"/>
              <a:ext cx="0" cy="216000"/>
            </a:xfrm>
            <a:prstGeom prst="line">
              <a:avLst/>
            </a:prstGeom>
            <a:noFill/>
            <a:ln w="19050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4" name="Text Box 5"/>
            <p:cNvSpPr txBox="1">
              <a:spLocks noChangeArrowheads="1"/>
            </p:cNvSpPr>
            <p:nvPr/>
          </p:nvSpPr>
          <p:spPr bwMode="auto">
            <a:xfrm>
              <a:off x="10339402" y="2190012"/>
              <a:ext cx="26930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defPPr>
                <a:defRPr lang="zh-CN"/>
              </a:defPPr>
              <a:lvl1pPr eaLnBrk="1" hangingPunct="1">
                <a:lnSpc>
                  <a:spcPct val="100000"/>
                </a:lnSpc>
                <a:buClrTx/>
                <a:buSzTx/>
                <a:buFontTx/>
                <a:buNone/>
                <a:defRPr sz="140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方正姚体" panose="02010601030101010101" pitchFamily="2" charset="-122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latin typeface="Rockwell" panose="02060603020205020403" pitchFamily="18" charset="0"/>
                  <a:ea typeface="方正姚体" panose="02010601030101010101" pitchFamily="2" charset="-122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latin typeface="Rockwell" panose="02060603020205020403" pitchFamily="18" charset="0"/>
                  <a:ea typeface="方正姚体" panose="02010601030101010101" pitchFamily="2" charset="-122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latin typeface="Rockwell" panose="02060603020205020403" pitchFamily="18" charset="0"/>
                  <a:ea typeface="方正姚体" panose="02010601030101010101" pitchFamily="2" charset="-122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latin typeface="Rockwell" panose="02060603020205020403" pitchFamily="18" charset="0"/>
                  <a:ea typeface="方正姚体" panose="02010601030101010101" pitchFamily="2" charset="-122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latin typeface="Rockwell" panose="02060603020205020403" pitchFamily="18" charset="0"/>
                  <a:ea typeface="方正姚体" panose="02010601030101010101" pitchFamily="2" charset="-122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latin typeface="Rockwell" panose="02060603020205020403" pitchFamily="18" charset="0"/>
                  <a:ea typeface="方正姚体" panose="02010601030101010101" pitchFamily="2" charset="-122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latin typeface="Rockwell" panose="02060603020205020403" pitchFamily="18" charset="0"/>
                  <a:ea typeface="方正姚体" panose="02010601030101010101" pitchFamily="2" charset="-122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latin typeface="Rockwell" panose="02060603020205020403" pitchFamily="18" charset="0"/>
                  <a:ea typeface="方正姚体" panose="02010601030101010101" pitchFamily="2" charset="-122"/>
                </a:defRPr>
              </a:lvl9pPr>
            </a:lstStyle>
            <a:p>
              <a:r>
                <a:rPr lang="en-US" altLang="zh-CN" b="0" dirty="0">
                  <a:effectLst/>
                  <a:latin typeface="Arial" panose="020B0604020202020204" pitchFamily="34" charset="0"/>
                </a:rPr>
                <a:t>OH</a:t>
              </a:r>
            </a:p>
          </p:txBody>
        </p:sp>
        <p:cxnSp>
          <p:nvCxnSpPr>
            <p:cNvPr id="207" name="直接连接符 31"/>
            <p:cNvCxnSpPr>
              <a:cxnSpLocks noChangeShapeType="1"/>
            </p:cNvCxnSpPr>
            <p:nvPr/>
          </p:nvCxnSpPr>
          <p:spPr bwMode="auto">
            <a:xfrm>
              <a:off x="10899857" y="2004696"/>
              <a:ext cx="0" cy="216000"/>
            </a:xfrm>
            <a:prstGeom prst="line">
              <a:avLst/>
            </a:prstGeom>
            <a:noFill/>
            <a:ln w="19050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22" name="Text Box 5"/>
            <p:cNvSpPr txBox="1">
              <a:spLocks noChangeArrowheads="1"/>
            </p:cNvSpPr>
            <p:nvPr/>
          </p:nvSpPr>
          <p:spPr bwMode="auto">
            <a:xfrm>
              <a:off x="10830760" y="2192852"/>
              <a:ext cx="26930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defPPr>
                <a:defRPr lang="zh-CN"/>
              </a:defPPr>
              <a:lvl1pPr eaLnBrk="1" hangingPunct="1">
                <a:lnSpc>
                  <a:spcPct val="100000"/>
                </a:lnSpc>
                <a:buClrTx/>
                <a:buSzTx/>
                <a:buFontTx/>
                <a:buNone/>
                <a:defRPr sz="140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方正姚体" panose="02010601030101010101" pitchFamily="2" charset="-122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latin typeface="Rockwell" panose="02060603020205020403" pitchFamily="18" charset="0"/>
                  <a:ea typeface="方正姚体" panose="02010601030101010101" pitchFamily="2" charset="-122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latin typeface="Rockwell" panose="02060603020205020403" pitchFamily="18" charset="0"/>
                  <a:ea typeface="方正姚体" panose="02010601030101010101" pitchFamily="2" charset="-122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latin typeface="Rockwell" panose="02060603020205020403" pitchFamily="18" charset="0"/>
                  <a:ea typeface="方正姚体" panose="02010601030101010101" pitchFamily="2" charset="-122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latin typeface="Rockwell" panose="02060603020205020403" pitchFamily="18" charset="0"/>
                  <a:ea typeface="方正姚体" panose="02010601030101010101" pitchFamily="2" charset="-122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latin typeface="Rockwell" panose="02060603020205020403" pitchFamily="18" charset="0"/>
                  <a:ea typeface="方正姚体" panose="02010601030101010101" pitchFamily="2" charset="-122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latin typeface="Rockwell" panose="02060603020205020403" pitchFamily="18" charset="0"/>
                  <a:ea typeface="方正姚体" panose="02010601030101010101" pitchFamily="2" charset="-122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latin typeface="Rockwell" panose="02060603020205020403" pitchFamily="18" charset="0"/>
                  <a:ea typeface="方正姚体" panose="02010601030101010101" pitchFamily="2" charset="-122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latin typeface="Rockwell" panose="02060603020205020403" pitchFamily="18" charset="0"/>
                  <a:ea typeface="方正姚体" panose="02010601030101010101" pitchFamily="2" charset="-122"/>
                </a:defRPr>
              </a:lvl9pPr>
            </a:lstStyle>
            <a:p>
              <a:r>
                <a:rPr lang="en-US" altLang="zh-CN" b="0" dirty="0">
                  <a:effectLst/>
                  <a:latin typeface="Arial" panose="020B0604020202020204" pitchFamily="34" charset="0"/>
                </a:rPr>
                <a:t>OH</a:t>
              </a:r>
            </a:p>
          </p:txBody>
        </p:sp>
        <p:sp>
          <p:nvSpPr>
            <p:cNvPr id="223" name="Text Box 5"/>
            <p:cNvSpPr txBox="1">
              <a:spLocks noChangeArrowheads="1"/>
            </p:cNvSpPr>
            <p:nvPr/>
          </p:nvSpPr>
          <p:spPr bwMode="auto">
            <a:xfrm>
              <a:off x="10362228" y="1629380"/>
              <a:ext cx="12984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altLang="zh-CN" sz="1400" b="0" dirty="0">
                  <a:latin typeface="Arial" panose="020B0604020202020204" pitchFamily="34" charset="0"/>
                </a:rPr>
                <a:t>H</a:t>
              </a:r>
              <a:endParaRPr lang="en-US" altLang="zh-CN" sz="1400" b="0" baseline="-25000" dirty="0">
                <a:latin typeface="Arial" panose="020B0604020202020204" pitchFamily="34" charset="0"/>
              </a:endParaRPr>
            </a:p>
          </p:txBody>
        </p:sp>
        <p:cxnSp>
          <p:nvCxnSpPr>
            <p:cNvPr id="224" name="直接连接符 28"/>
            <p:cNvCxnSpPr>
              <a:cxnSpLocks noChangeShapeType="1"/>
            </p:cNvCxnSpPr>
            <p:nvPr/>
          </p:nvCxnSpPr>
          <p:spPr bwMode="auto">
            <a:xfrm>
              <a:off x="10218212" y="1683132"/>
              <a:ext cx="0" cy="720000"/>
            </a:xfrm>
            <a:prstGeom prst="line">
              <a:avLst/>
            </a:prstGeom>
            <a:noFill/>
            <a:ln w="19050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25" name="Text Box 5"/>
            <p:cNvSpPr txBox="1">
              <a:spLocks noChangeArrowheads="1"/>
            </p:cNvSpPr>
            <p:nvPr/>
          </p:nvSpPr>
          <p:spPr bwMode="auto">
            <a:xfrm>
              <a:off x="10155082" y="1520296"/>
              <a:ext cx="12984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altLang="zh-CN" sz="1400" b="0" dirty="0">
                  <a:latin typeface="Arial" panose="020B0604020202020204" pitchFamily="34" charset="0"/>
                </a:rPr>
                <a:t>H</a:t>
              </a:r>
              <a:endParaRPr lang="en-US" altLang="zh-CN" sz="1400" b="0" baseline="-25000" dirty="0">
                <a:latin typeface="Arial" panose="020B0604020202020204" pitchFamily="34" charset="0"/>
              </a:endParaRPr>
            </a:p>
          </p:txBody>
        </p:sp>
        <p:sp>
          <p:nvSpPr>
            <p:cNvPr id="226" name="Text Box 5"/>
            <p:cNvSpPr txBox="1">
              <a:spLocks noChangeArrowheads="1"/>
            </p:cNvSpPr>
            <p:nvPr/>
          </p:nvSpPr>
          <p:spPr bwMode="auto">
            <a:xfrm>
              <a:off x="10827293" y="1259882"/>
              <a:ext cx="26930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altLang="zh-CN" sz="1400" b="0" dirty="0">
                  <a:latin typeface="Arial" panose="020B0604020202020204" pitchFamily="34" charset="0"/>
                </a:rPr>
                <a:t>OH</a:t>
              </a:r>
              <a:endParaRPr lang="en-US" altLang="zh-CN" sz="1400" b="0" baseline="-25000" dirty="0">
                <a:latin typeface="Arial" panose="020B0604020202020204" pitchFamily="34" charset="0"/>
              </a:endParaRPr>
            </a:p>
          </p:txBody>
        </p:sp>
        <p:cxnSp>
          <p:nvCxnSpPr>
            <p:cNvPr id="227" name="直接连接符 31"/>
            <p:cNvCxnSpPr>
              <a:cxnSpLocks noChangeShapeType="1"/>
            </p:cNvCxnSpPr>
            <p:nvPr/>
          </p:nvCxnSpPr>
          <p:spPr bwMode="auto">
            <a:xfrm>
              <a:off x="10898329" y="1453781"/>
              <a:ext cx="0" cy="216000"/>
            </a:xfrm>
            <a:prstGeom prst="line">
              <a:avLst/>
            </a:prstGeom>
            <a:noFill/>
            <a:ln w="19050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28" name="Text Box 5"/>
            <p:cNvSpPr txBox="1">
              <a:spLocks noChangeArrowheads="1"/>
            </p:cNvSpPr>
            <p:nvPr/>
          </p:nvSpPr>
          <p:spPr bwMode="auto">
            <a:xfrm>
              <a:off x="10834286" y="1621196"/>
              <a:ext cx="12984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altLang="zh-CN" sz="1400" b="0" dirty="0">
                  <a:latin typeface="Arial" panose="020B0604020202020204" pitchFamily="34" charset="0"/>
                </a:rPr>
                <a:t>H</a:t>
              </a:r>
              <a:endParaRPr lang="en-US" altLang="zh-CN" sz="1400" b="0" baseline="-25000" dirty="0">
                <a:latin typeface="Arial" panose="020B0604020202020204" pitchFamily="34" charset="0"/>
              </a:endParaRPr>
            </a:p>
          </p:txBody>
        </p:sp>
        <p:cxnSp>
          <p:nvCxnSpPr>
            <p:cNvPr id="229" name="直接连接符 31"/>
            <p:cNvCxnSpPr>
              <a:cxnSpLocks noChangeShapeType="1"/>
            </p:cNvCxnSpPr>
            <p:nvPr/>
          </p:nvCxnSpPr>
          <p:spPr bwMode="auto">
            <a:xfrm>
              <a:off x="11102656" y="1705571"/>
              <a:ext cx="0" cy="216000"/>
            </a:xfrm>
            <a:prstGeom prst="line">
              <a:avLst/>
            </a:prstGeom>
            <a:noFill/>
            <a:ln w="19050" algn="ctr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30" name="Text Box 5"/>
            <p:cNvSpPr txBox="1">
              <a:spLocks noChangeArrowheads="1"/>
            </p:cNvSpPr>
            <p:nvPr/>
          </p:nvSpPr>
          <p:spPr bwMode="auto">
            <a:xfrm>
              <a:off x="10339709" y="1821589"/>
              <a:ext cx="12984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altLang="zh-CN" sz="1400" b="0" dirty="0">
                  <a:latin typeface="Arial" panose="020B0604020202020204" pitchFamily="34" charset="0"/>
                </a:rPr>
                <a:t>H</a:t>
              </a:r>
              <a:endParaRPr lang="en-US" altLang="zh-CN" sz="1400" b="0" baseline="-25000" dirty="0">
                <a:latin typeface="Arial" panose="020B0604020202020204" pitchFamily="34" charset="0"/>
              </a:endParaRPr>
            </a:p>
          </p:txBody>
        </p:sp>
        <p:sp>
          <p:nvSpPr>
            <p:cNvPr id="231" name="Text Box 5"/>
            <p:cNvSpPr txBox="1">
              <a:spLocks noChangeArrowheads="1"/>
            </p:cNvSpPr>
            <p:nvPr/>
          </p:nvSpPr>
          <p:spPr bwMode="auto">
            <a:xfrm>
              <a:off x="10694099" y="1819884"/>
              <a:ext cx="26930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altLang="zh-CN" sz="1400" b="0" dirty="0">
                  <a:latin typeface="Arial" panose="020B0604020202020204" pitchFamily="34" charset="0"/>
                </a:rPr>
                <a:t>HO</a:t>
              </a:r>
              <a:endParaRPr lang="en-US" altLang="zh-CN" sz="1400" b="0" baseline="-25000" dirty="0">
                <a:latin typeface="Arial" panose="020B0604020202020204" pitchFamily="34" charset="0"/>
              </a:endParaRPr>
            </a:p>
          </p:txBody>
        </p:sp>
        <p:sp>
          <p:nvSpPr>
            <p:cNvPr id="232" name="Text Box 5"/>
            <p:cNvSpPr txBox="1">
              <a:spLocks noChangeArrowheads="1"/>
            </p:cNvSpPr>
            <p:nvPr/>
          </p:nvSpPr>
          <p:spPr bwMode="auto">
            <a:xfrm>
              <a:off x="11034059" y="1520083"/>
              <a:ext cx="12984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  <a:ea typeface="方正姚体" panose="02010601030101010101" pitchFamily="2" charset="-122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altLang="zh-CN" sz="1400" b="0" dirty="0">
                  <a:latin typeface="Arial" panose="020B0604020202020204" pitchFamily="34" charset="0"/>
                </a:rPr>
                <a:t>H</a:t>
              </a:r>
              <a:endParaRPr lang="en-US" altLang="zh-CN" sz="1400" b="0" baseline="-25000" dirty="0">
                <a:latin typeface="Arial" panose="020B0604020202020204" pitchFamily="34" charset="0"/>
              </a:endParaRPr>
            </a:p>
          </p:txBody>
        </p:sp>
        <p:sp>
          <p:nvSpPr>
            <p:cNvPr id="233" name="Text Box 5"/>
            <p:cNvSpPr txBox="1">
              <a:spLocks noChangeArrowheads="1"/>
            </p:cNvSpPr>
            <p:nvPr/>
          </p:nvSpPr>
          <p:spPr bwMode="auto">
            <a:xfrm>
              <a:off x="11035209" y="1898100"/>
              <a:ext cx="26930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defPPr>
                <a:defRPr lang="zh-CN"/>
              </a:defPPr>
              <a:lvl1pPr eaLnBrk="1" hangingPunct="1">
                <a:lnSpc>
                  <a:spcPct val="100000"/>
                </a:lnSpc>
                <a:buClrTx/>
                <a:buSzTx/>
                <a:buFontTx/>
                <a:buNone/>
                <a:defRPr sz="140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方正姚体" panose="02010601030101010101" pitchFamily="2" charset="-122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latin typeface="Rockwell" panose="02060603020205020403" pitchFamily="18" charset="0"/>
                  <a:ea typeface="方正姚体" panose="02010601030101010101" pitchFamily="2" charset="-122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latin typeface="Rockwell" panose="02060603020205020403" pitchFamily="18" charset="0"/>
                  <a:ea typeface="方正姚体" panose="02010601030101010101" pitchFamily="2" charset="-122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latin typeface="Rockwell" panose="02060603020205020403" pitchFamily="18" charset="0"/>
                  <a:ea typeface="方正姚体" panose="02010601030101010101" pitchFamily="2" charset="-122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latin typeface="Rockwell" panose="02060603020205020403" pitchFamily="18" charset="0"/>
                  <a:ea typeface="方正姚体" panose="02010601030101010101" pitchFamily="2" charset="-122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latin typeface="Rockwell" panose="02060603020205020403" pitchFamily="18" charset="0"/>
                  <a:ea typeface="方正姚体" panose="02010601030101010101" pitchFamily="2" charset="-122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latin typeface="Rockwell" panose="02060603020205020403" pitchFamily="18" charset="0"/>
                  <a:ea typeface="方正姚体" panose="02010601030101010101" pitchFamily="2" charset="-122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latin typeface="Rockwell" panose="02060603020205020403" pitchFamily="18" charset="0"/>
                  <a:ea typeface="方正姚体" panose="02010601030101010101" pitchFamily="2" charset="-122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latin typeface="Rockwell" panose="02060603020205020403" pitchFamily="18" charset="0"/>
                  <a:ea typeface="方正姚体" panose="02010601030101010101" pitchFamily="2" charset="-122"/>
                </a:defRPr>
              </a:lvl9pPr>
            </a:lstStyle>
            <a:p>
              <a:r>
                <a:rPr lang="en-US" altLang="zh-CN" b="0" dirty="0">
                  <a:effectLst/>
                  <a:latin typeface="Arial" panose="020B0604020202020204" pitchFamily="34" charset="0"/>
                </a:rPr>
                <a:t>OH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07915818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Text Box 14"/>
          <p:cNvSpPr txBox="1">
            <a:spLocks noChangeArrowheads="1"/>
          </p:cNvSpPr>
          <p:nvPr/>
        </p:nvSpPr>
        <p:spPr bwMode="auto">
          <a:xfrm>
            <a:off x="1524000" y="407988"/>
            <a:ext cx="4356100" cy="1941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             </a:t>
            </a: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O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              </a:t>
            </a: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ǁ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</a:t>
            </a: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O</a:t>
            </a: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</a:t>
            </a:r>
            <a:r>
              <a:rPr lang="en-US" altLang="zh-CN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lang="en-US" altLang="zh-CN" sz="1800" b="0" baseline="-2500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‒O</a:t>
            </a: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‒C‒R</a:t>
            </a:r>
            <a:r>
              <a:rPr lang="en-US" altLang="zh-CN" sz="1800" b="0" baseline="-2500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1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</a:t>
            </a: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‖</a:t>
            </a: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</a:t>
            </a:r>
            <a:r>
              <a:rPr lang="en-US" altLang="zh-CN" sz="1800" b="0" dirty="0">
                <a:solidFill>
                  <a:srgbClr val="00B0F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endParaRPr lang="en-US" altLang="zh-CN" sz="1800" b="0" dirty="0">
              <a:solidFill>
                <a:srgbClr val="00B0F0"/>
              </a:solidFill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R</a:t>
            </a:r>
            <a:r>
              <a:rPr lang="en-US" altLang="zh-CN" sz="1800" b="0" baseline="-2500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‒C</a:t>
            </a: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‒</a:t>
            </a:r>
            <a:r>
              <a:rPr lang="en-US" altLang="zh-CN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O‒CH</a:t>
            </a: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O               </a:t>
            </a:r>
            <a:r>
              <a:rPr lang="en-US" altLang="zh-CN" sz="1800" b="0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NH</a:t>
            </a:r>
            <a:r>
              <a:rPr lang="en-US" altLang="zh-CN" sz="1800" b="0" baseline="-25000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</a:t>
            </a:r>
            <a:r>
              <a:rPr lang="en-US" altLang="zh-CN" sz="1800" b="0" dirty="0">
                <a:solidFill>
                  <a:srgbClr val="00B0F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r>
              <a:rPr lang="zh-CN" altLang="en-US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zh-CN" altLang="en-US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  </a:t>
            </a:r>
            <a:r>
              <a:rPr lang="en-US" altLang="zh-CN" sz="1800" b="0" dirty="0">
                <a:solidFill>
                  <a:srgbClr val="00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 ‖                 </a:t>
            </a:r>
            <a:r>
              <a:rPr lang="en-US" altLang="zh-CN" sz="1800" b="0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  <a:cs typeface="Arial Unicode MS" panose="020B0604020202020204" pitchFamily="34" charset="-122"/>
              </a:rPr>
              <a:t>ⅼ</a:t>
            </a:r>
            <a:endParaRPr lang="en-US" altLang="zh-CN" sz="1800" b="0" dirty="0">
              <a:solidFill>
                <a:srgbClr val="FF0000"/>
              </a:solidFill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</a:t>
            </a:r>
            <a:r>
              <a:rPr lang="en-US" altLang="zh-CN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lang="en-US" altLang="zh-CN" sz="1800" b="0" baseline="-2500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‒O</a:t>
            </a: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‒P</a:t>
            </a:r>
            <a:r>
              <a:rPr lang="en-US" altLang="zh-CN" sz="1800" b="0" dirty="0">
                <a:solidFill>
                  <a:srgbClr val="00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‒</a:t>
            </a:r>
            <a:r>
              <a:rPr lang="en-US" altLang="zh-CN" sz="1800" b="0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O‒CH</a:t>
            </a:r>
            <a:r>
              <a:rPr lang="en-US" altLang="zh-CN" sz="1800" b="0" baseline="-25000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sz="1800" b="0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‒CH‒COOH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sz="1800" b="0" dirty="0">
                <a:solidFill>
                  <a:srgbClr val="00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                             </a:t>
            </a:r>
            <a:r>
              <a:rPr lang="en-US" altLang="zh-CN" sz="1800" b="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endParaRPr lang="en-US" altLang="zh-CN" sz="1800" b="0" dirty="0">
              <a:solidFill>
                <a:srgbClr val="000000"/>
              </a:solidFill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            OH</a:t>
            </a:r>
          </a:p>
        </p:txBody>
      </p:sp>
      <p:grpSp>
        <p:nvGrpSpPr>
          <p:cNvPr id="95235" name="组合 45"/>
          <p:cNvGrpSpPr>
            <a:grpSpLocks/>
          </p:cNvGrpSpPr>
          <p:nvPr/>
        </p:nvGrpSpPr>
        <p:grpSpPr bwMode="auto">
          <a:xfrm>
            <a:off x="6619875" y="2420938"/>
            <a:ext cx="4516438" cy="2241550"/>
            <a:chOff x="7190732" y="2569395"/>
            <a:chExt cx="4517444" cy="2242538"/>
          </a:xfrm>
        </p:grpSpPr>
        <p:sp>
          <p:nvSpPr>
            <p:cNvPr id="95246" name="Text Box 14"/>
            <p:cNvSpPr txBox="1">
              <a:spLocks noChangeArrowheads="1"/>
            </p:cNvSpPr>
            <p:nvPr/>
          </p:nvSpPr>
          <p:spPr bwMode="auto">
            <a:xfrm>
              <a:off x="7190732" y="2569395"/>
              <a:ext cx="2637260" cy="19389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                             </a:t>
              </a:r>
              <a:r>
                <a:rPr lang="en-US" altLang="zh-CN" sz="1800" b="0" dirty="0">
                  <a:solidFill>
                    <a:srgbClr val="00B05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                              </a:t>
              </a:r>
              <a:r>
                <a:rPr lang="en-US" altLang="zh-CN" sz="1800" b="0" dirty="0">
                  <a:solidFill>
                    <a:srgbClr val="00B05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ǁ</a:t>
              </a: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      </a:t>
              </a:r>
              <a:r>
                <a:rPr lang="en-US" altLang="zh-CN" sz="1800" b="0" dirty="0">
                  <a:solidFill>
                    <a:srgbClr val="00B05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r>
                <a:rPr lang="en-US" altLang="zh-CN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       </a:t>
              </a:r>
              <a:r>
                <a:rPr lang="en-US" altLang="zh-CN" sz="1800" b="0" dirty="0">
                  <a:solidFill>
                    <a:srgbClr val="00B0F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lang="en-US" altLang="zh-CN" sz="1800" b="0" baseline="-25000" dirty="0">
                  <a:solidFill>
                    <a:srgbClr val="00B0F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2</a:t>
              </a:r>
              <a:r>
                <a:rPr lang="en-US" altLang="zh-CN" sz="1800" b="0" dirty="0">
                  <a:solidFill>
                    <a:srgbClr val="00B0F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‒O</a:t>
              </a:r>
              <a:r>
                <a:rPr lang="en-US" altLang="zh-CN" sz="1800" b="0" dirty="0">
                  <a:solidFill>
                    <a:srgbClr val="00B05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‒C‒R</a:t>
              </a:r>
              <a:r>
                <a:rPr lang="en-US" altLang="zh-CN" sz="1800" b="0" baseline="-25000" dirty="0">
                  <a:solidFill>
                    <a:srgbClr val="00B05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1</a:t>
              </a: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       </a:t>
              </a:r>
              <a:r>
                <a:rPr lang="en-US" altLang="zh-CN" sz="1800" b="0" dirty="0">
                  <a:solidFill>
                    <a:srgbClr val="00B05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‖</a:t>
              </a:r>
              <a:r>
                <a:rPr lang="en-US" altLang="zh-CN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        </a:t>
              </a:r>
              <a:r>
                <a:rPr lang="en-US" altLang="zh-CN" sz="1800" b="0" dirty="0">
                  <a:solidFill>
                    <a:srgbClr val="00B0F0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ⅼ</a:t>
              </a:r>
              <a:endParaRPr lang="en-US" altLang="zh-CN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endParaRP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sz="1800" b="0" dirty="0">
                  <a:solidFill>
                    <a:srgbClr val="00B05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R</a:t>
              </a:r>
              <a:r>
                <a:rPr lang="en-US" altLang="zh-CN" sz="1800" b="0" baseline="-25000" dirty="0">
                  <a:solidFill>
                    <a:srgbClr val="00B05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2</a:t>
              </a:r>
              <a:r>
                <a:rPr lang="en-US" altLang="zh-CN" sz="1800" b="0" dirty="0">
                  <a:solidFill>
                    <a:srgbClr val="00B05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‒C</a:t>
              </a:r>
              <a:r>
                <a:rPr lang="en-US" altLang="zh-CN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‒</a:t>
              </a:r>
              <a:r>
                <a:rPr lang="en-US" altLang="zh-CN" sz="1800" b="0" dirty="0">
                  <a:solidFill>
                    <a:srgbClr val="00B0F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O‒CH</a:t>
              </a:r>
              <a:r>
                <a:rPr lang="en-US" altLang="zh-CN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        O</a:t>
              </a:r>
              <a:endParaRPr lang="en-US" altLang="zh-CN" sz="1800" b="0" baseline="-25000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endParaRP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zh-CN" altLang="en-US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                </a:t>
              </a:r>
              <a:r>
                <a:rPr lang="en-US" altLang="zh-CN" sz="1800" b="0" dirty="0">
                  <a:solidFill>
                    <a:srgbClr val="00B0F0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ⅼ</a:t>
              </a:r>
              <a:r>
                <a:rPr lang="zh-CN" altLang="en-US" sz="1800" b="0" dirty="0">
                  <a:solidFill>
                    <a:srgbClr val="00B0F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 </a:t>
              </a:r>
              <a:r>
                <a:rPr lang="zh-CN" altLang="en-US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          </a:t>
              </a:r>
              <a:r>
                <a:rPr lang="en-US" altLang="zh-CN" sz="1800" b="0" dirty="0">
                  <a:solidFill>
                    <a:srgbClr val="00000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 ‖</a:t>
              </a:r>
              <a:endParaRPr lang="en-US" altLang="zh-CN" sz="1800" b="0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endParaRP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               </a:t>
              </a:r>
              <a:r>
                <a:rPr lang="en-US" altLang="zh-CN" sz="1800" b="0" dirty="0">
                  <a:solidFill>
                    <a:srgbClr val="00B0F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lang="en-US" altLang="zh-CN" sz="1800" b="0" baseline="-25000" dirty="0">
                  <a:solidFill>
                    <a:srgbClr val="00B0F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2</a:t>
              </a:r>
              <a:r>
                <a:rPr lang="en-US" altLang="zh-CN" sz="1800" b="0" dirty="0">
                  <a:solidFill>
                    <a:srgbClr val="00B0F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‒O</a:t>
              </a:r>
              <a:r>
                <a:rPr lang="en-US" altLang="zh-CN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‒P</a:t>
              </a:r>
              <a:r>
                <a:rPr lang="en-US" altLang="zh-CN" sz="1800" b="0" dirty="0">
                  <a:solidFill>
                    <a:srgbClr val="00000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‒</a:t>
              </a:r>
              <a:r>
                <a:rPr lang="en-US" altLang="zh-CN" sz="1800" b="0" dirty="0">
                  <a:solidFill>
                    <a:srgbClr val="FF000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endParaRPr lang="en-US" altLang="zh-CN" sz="1800" b="0" baseline="30000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endParaRP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zh-CN" altLang="en-US" sz="1800" b="0" dirty="0">
                  <a:solidFill>
                    <a:srgbClr val="00000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                             </a:t>
              </a:r>
              <a:r>
                <a:rPr lang="en-US" altLang="zh-CN" sz="1800" b="0" dirty="0">
                  <a:solidFill>
                    <a:srgbClr val="000000"/>
                  </a:solidFill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ⅼ</a:t>
              </a:r>
              <a:endParaRPr lang="en-US" altLang="zh-CN" sz="1800" b="0" dirty="0">
                <a:solidFill>
                  <a:srgbClr val="000000"/>
                </a:solidFill>
                <a:latin typeface="Arial" panose="020B0604020202020204" pitchFamily="34" charset="0"/>
                <a:ea typeface="方正姚体" panose="02010601030101010101" pitchFamily="2" charset="-122"/>
              </a:endParaRP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                            OH</a:t>
              </a:r>
            </a:p>
          </p:txBody>
        </p:sp>
        <p:grpSp>
          <p:nvGrpSpPr>
            <p:cNvPr id="95247" name="组合 36"/>
            <p:cNvGrpSpPr>
              <a:grpSpLocks/>
            </p:cNvGrpSpPr>
            <p:nvPr/>
          </p:nvGrpSpPr>
          <p:grpSpPr bwMode="auto">
            <a:xfrm>
              <a:off x="9411578" y="3408648"/>
              <a:ext cx="2296598" cy="1403285"/>
              <a:chOff x="9048328" y="2905892"/>
              <a:chExt cx="2296598" cy="1403285"/>
            </a:xfrm>
          </p:grpSpPr>
          <p:cxnSp>
            <p:nvCxnSpPr>
              <p:cNvPr id="14" name="直接连接符 13"/>
              <p:cNvCxnSpPr/>
              <p:nvPr/>
            </p:nvCxnSpPr>
            <p:spPr>
              <a:xfrm rot="21180000">
                <a:off x="9633220" y="3284788"/>
                <a:ext cx="358855" cy="144527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直接连接符 15"/>
              <p:cNvCxnSpPr/>
              <p:nvPr/>
            </p:nvCxnSpPr>
            <p:spPr>
              <a:xfrm rot="21180000">
                <a:off x="10246132" y="3491254"/>
                <a:ext cx="360442" cy="144527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直接连接符 16"/>
              <p:cNvCxnSpPr/>
              <p:nvPr/>
            </p:nvCxnSpPr>
            <p:spPr>
              <a:xfrm>
                <a:off x="9625280" y="3305435"/>
                <a:ext cx="187367" cy="323993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直接连接符 18"/>
              <p:cNvCxnSpPr/>
              <p:nvPr/>
            </p:nvCxnSpPr>
            <p:spPr>
              <a:xfrm>
                <a:off x="10427147" y="3292729"/>
                <a:ext cx="187367" cy="323993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直接连接符 19"/>
              <p:cNvCxnSpPr>
                <a:cxnSpLocks noChangeAspect="1"/>
              </p:cNvCxnSpPr>
              <p:nvPr/>
            </p:nvCxnSpPr>
            <p:spPr>
              <a:xfrm flipV="1">
                <a:off x="9995251" y="3297493"/>
                <a:ext cx="431896" cy="111174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直接连接符 21"/>
              <p:cNvCxnSpPr>
                <a:cxnSpLocks noChangeAspect="1"/>
              </p:cNvCxnSpPr>
              <p:nvPr/>
            </p:nvCxnSpPr>
            <p:spPr>
              <a:xfrm flipV="1">
                <a:off x="9812647" y="3510312"/>
                <a:ext cx="431896" cy="112763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254" name="矩形 22"/>
              <p:cNvSpPr>
                <a:spLocks noChangeArrowheads="1"/>
              </p:cNvSpPr>
              <p:nvPr/>
            </p:nvSpPr>
            <p:spPr bwMode="auto">
              <a:xfrm>
                <a:off x="9448454" y="2908192"/>
                <a:ext cx="351378" cy="5027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600"/>
                  </a:lnSpc>
                </a:pPr>
                <a:r>
                  <a:rPr lang="en-US" altLang="zh-CN" sz="1800" b="0">
                    <a:solidFill>
                      <a:srgbClr val="FF0000"/>
                    </a:solidFill>
                    <a:latin typeface="Arial" panose="020B0604020202020204" pitchFamily="34" charset="0"/>
                    <a:ea typeface="方正姚体" panose="02010601030101010101" pitchFamily="2" charset="-122"/>
                  </a:rPr>
                  <a:t>H</a:t>
                </a:r>
              </a:p>
              <a:p>
                <a:pPr>
                  <a:lnSpc>
                    <a:spcPts val="1600"/>
                  </a:lnSpc>
                </a:pPr>
                <a:r>
                  <a:rPr lang="en-US" altLang="zh-CN" sz="1800" b="0">
                    <a:solidFill>
                      <a:srgbClr val="FF0000"/>
                    </a:solidFill>
                    <a:latin typeface="Arial" panose="020B0604020202020204" pitchFamily="34" charset="0"/>
                    <a:ea typeface="方正姚体" panose="02010601030101010101" pitchFamily="2" charset="-122"/>
                    <a:cs typeface="Arial Unicode MS" panose="020B0604020202020204" pitchFamily="34" charset="-122"/>
                  </a:rPr>
                  <a:t> </a:t>
                </a:r>
                <a:r>
                  <a:rPr lang="en-US" altLang="zh-CN" sz="1800" b="0">
                    <a:solidFill>
                      <a:srgbClr val="FF0000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rPr>
                  <a:t>ⅼ</a:t>
                </a:r>
                <a:endParaRPr lang="zh-CN" altLang="en-US" sz="1800"/>
              </a:p>
            </p:txBody>
          </p:sp>
          <p:sp>
            <p:nvSpPr>
              <p:cNvPr id="95255" name="矩形 24"/>
              <p:cNvSpPr>
                <a:spLocks noChangeArrowheads="1"/>
              </p:cNvSpPr>
              <p:nvPr/>
            </p:nvSpPr>
            <p:spPr bwMode="auto">
              <a:xfrm>
                <a:off x="10248649" y="2905892"/>
                <a:ext cx="351378" cy="5027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600"/>
                  </a:lnSpc>
                </a:pPr>
                <a:r>
                  <a:rPr lang="en-US" altLang="zh-CN" sz="1800" b="0">
                    <a:solidFill>
                      <a:srgbClr val="FF0000"/>
                    </a:solidFill>
                    <a:latin typeface="Arial" panose="020B0604020202020204" pitchFamily="34" charset="0"/>
                    <a:ea typeface="方正姚体" panose="02010601030101010101" pitchFamily="2" charset="-122"/>
                  </a:rPr>
                  <a:t>H</a:t>
                </a:r>
              </a:p>
              <a:p>
                <a:pPr>
                  <a:lnSpc>
                    <a:spcPts val="1600"/>
                  </a:lnSpc>
                </a:pPr>
                <a:r>
                  <a:rPr lang="en-US" altLang="zh-CN" sz="1800" b="0">
                    <a:solidFill>
                      <a:srgbClr val="FF0000"/>
                    </a:solidFill>
                    <a:latin typeface="Arial" panose="020B0604020202020204" pitchFamily="34" charset="0"/>
                    <a:ea typeface="方正姚体" panose="02010601030101010101" pitchFamily="2" charset="-122"/>
                    <a:cs typeface="Arial Unicode MS" panose="020B0604020202020204" pitchFamily="34" charset="-122"/>
                  </a:rPr>
                  <a:t> </a:t>
                </a:r>
                <a:r>
                  <a:rPr lang="en-US" altLang="zh-CN" sz="1800" b="0">
                    <a:solidFill>
                      <a:srgbClr val="FF0000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rPr>
                  <a:t>ⅼ</a:t>
                </a:r>
                <a:endParaRPr lang="zh-CN" altLang="en-US" sz="1800"/>
              </a:p>
            </p:txBody>
          </p:sp>
          <p:sp>
            <p:nvSpPr>
              <p:cNvPr id="95256" name="矩形 25"/>
              <p:cNvSpPr>
                <a:spLocks noChangeArrowheads="1"/>
              </p:cNvSpPr>
              <p:nvPr/>
            </p:nvSpPr>
            <p:spPr bwMode="auto">
              <a:xfrm>
                <a:off x="9624392" y="3577195"/>
                <a:ext cx="351378" cy="505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600"/>
                  </a:lnSpc>
                </a:pPr>
                <a:r>
                  <a:rPr lang="en-US" altLang="zh-CN" sz="1800" b="0">
                    <a:solidFill>
                      <a:srgbClr val="FF0000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rPr>
                  <a:t> ⅼ</a:t>
                </a:r>
              </a:p>
              <a:p>
                <a:pPr>
                  <a:lnSpc>
                    <a:spcPts val="1600"/>
                  </a:lnSpc>
                </a:pPr>
                <a:r>
                  <a:rPr lang="en-US" altLang="zh-CN" sz="1800" b="0">
                    <a:solidFill>
                      <a:srgbClr val="FF0000"/>
                    </a:solidFill>
                    <a:latin typeface="Arial" panose="020B0604020202020204" pitchFamily="34" charset="0"/>
                    <a:ea typeface="方正姚体" panose="02010601030101010101" pitchFamily="2" charset="-122"/>
                  </a:rPr>
                  <a:t>H</a:t>
                </a:r>
                <a:endParaRPr lang="zh-CN" altLang="en-US" sz="1800"/>
              </a:p>
            </p:txBody>
          </p:sp>
          <p:sp>
            <p:nvSpPr>
              <p:cNvPr id="95257" name="矩形 26"/>
              <p:cNvSpPr>
                <a:spLocks noChangeArrowheads="1"/>
              </p:cNvSpPr>
              <p:nvPr/>
            </p:nvSpPr>
            <p:spPr bwMode="auto">
              <a:xfrm>
                <a:off x="10429905" y="3577779"/>
                <a:ext cx="351378" cy="505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600"/>
                  </a:lnSpc>
                </a:pPr>
                <a:r>
                  <a:rPr lang="en-US" altLang="zh-CN" sz="1800" b="0">
                    <a:solidFill>
                      <a:srgbClr val="FF0000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rPr>
                  <a:t> ⅼ</a:t>
                </a:r>
              </a:p>
              <a:p>
                <a:pPr>
                  <a:lnSpc>
                    <a:spcPts val="1600"/>
                  </a:lnSpc>
                </a:pPr>
                <a:r>
                  <a:rPr lang="en-US" altLang="zh-CN" sz="1800" b="0">
                    <a:solidFill>
                      <a:srgbClr val="FF0000"/>
                    </a:solidFill>
                    <a:latin typeface="Arial" panose="020B0604020202020204" pitchFamily="34" charset="0"/>
                    <a:ea typeface="方正姚体" panose="02010601030101010101" pitchFamily="2" charset="-122"/>
                  </a:rPr>
                  <a:t>H</a:t>
                </a:r>
                <a:endParaRPr lang="zh-CN" altLang="en-US" sz="1800"/>
              </a:p>
            </p:txBody>
          </p:sp>
          <p:sp>
            <p:nvSpPr>
              <p:cNvPr id="95258" name="矩形 28"/>
              <p:cNvSpPr>
                <a:spLocks noChangeArrowheads="1"/>
              </p:cNvSpPr>
              <p:nvPr/>
            </p:nvSpPr>
            <p:spPr bwMode="auto">
              <a:xfrm>
                <a:off x="9826031" y="3699684"/>
                <a:ext cx="530915" cy="323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800"/>
                  </a:lnSpc>
                </a:pPr>
                <a:r>
                  <a:rPr lang="en-US" altLang="zh-CN" sz="1800" b="0">
                    <a:solidFill>
                      <a:srgbClr val="FF0000"/>
                    </a:solidFill>
                    <a:latin typeface="Arial" panose="020B0604020202020204" pitchFamily="34" charset="0"/>
                    <a:ea typeface="方正姚体" panose="02010601030101010101" pitchFamily="2" charset="-122"/>
                  </a:rPr>
                  <a:t>OH</a:t>
                </a:r>
                <a:endParaRPr lang="zh-CN" altLang="en-US" sz="1800"/>
              </a:p>
            </p:txBody>
          </p:sp>
          <p:cxnSp>
            <p:nvCxnSpPr>
              <p:cNvPr id="30" name="直接连接符 29"/>
              <p:cNvCxnSpPr/>
              <p:nvPr/>
            </p:nvCxnSpPr>
            <p:spPr>
              <a:xfrm>
                <a:off x="10001602" y="3403903"/>
                <a:ext cx="0" cy="323993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直接连接符 31"/>
              <p:cNvCxnSpPr>
                <a:cxnSpLocks noChangeAspect="1"/>
              </p:cNvCxnSpPr>
              <p:nvPr/>
            </p:nvCxnSpPr>
            <p:spPr>
              <a:xfrm>
                <a:off x="10233429" y="3510312"/>
                <a:ext cx="187367" cy="505047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261" name="矩形 33"/>
              <p:cNvSpPr>
                <a:spLocks noChangeArrowheads="1"/>
              </p:cNvSpPr>
              <p:nvPr/>
            </p:nvSpPr>
            <p:spPr bwMode="auto">
              <a:xfrm>
                <a:off x="10075095" y="3055912"/>
                <a:ext cx="351378" cy="5027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600"/>
                  </a:lnSpc>
                </a:pPr>
                <a:r>
                  <a:rPr lang="en-US" altLang="zh-CN" sz="1800" b="0">
                    <a:solidFill>
                      <a:srgbClr val="FF0000"/>
                    </a:solidFill>
                    <a:latin typeface="Arial" panose="020B0604020202020204" pitchFamily="34" charset="0"/>
                    <a:ea typeface="方正姚体" panose="02010601030101010101" pitchFamily="2" charset="-122"/>
                  </a:rPr>
                  <a:t>H</a:t>
                </a:r>
              </a:p>
              <a:p>
                <a:pPr>
                  <a:lnSpc>
                    <a:spcPts val="1600"/>
                  </a:lnSpc>
                </a:pPr>
                <a:r>
                  <a:rPr lang="en-US" altLang="zh-CN" sz="1800" b="0">
                    <a:solidFill>
                      <a:srgbClr val="FF0000"/>
                    </a:solidFill>
                    <a:latin typeface="Arial Unicode MS" panose="020B0604020202020204" pitchFamily="34" charset="-122"/>
                    <a:ea typeface="Arial Unicode MS" panose="020B0604020202020204" pitchFamily="34" charset="-122"/>
                    <a:cs typeface="Arial Unicode MS" panose="020B0604020202020204" pitchFamily="34" charset="-122"/>
                  </a:rPr>
                  <a:t>⃒</a:t>
                </a:r>
                <a:endParaRPr lang="zh-CN" altLang="en-US" sz="1800"/>
              </a:p>
            </p:txBody>
          </p:sp>
          <p:sp>
            <p:nvSpPr>
              <p:cNvPr id="95262" name="矩形 34"/>
              <p:cNvSpPr>
                <a:spLocks noChangeArrowheads="1"/>
              </p:cNvSpPr>
              <p:nvPr/>
            </p:nvSpPr>
            <p:spPr bwMode="auto">
              <a:xfrm>
                <a:off x="9048328" y="3429000"/>
                <a:ext cx="530915" cy="323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800"/>
                  </a:lnSpc>
                </a:pPr>
                <a:r>
                  <a:rPr lang="en-US" altLang="zh-CN" sz="1800" b="0">
                    <a:solidFill>
                      <a:srgbClr val="FF0000"/>
                    </a:solidFill>
                    <a:latin typeface="Arial" panose="020B0604020202020204" pitchFamily="34" charset="0"/>
                    <a:ea typeface="方正姚体" panose="02010601030101010101" pitchFamily="2" charset="-122"/>
                  </a:rPr>
                  <a:t>HO</a:t>
                </a:r>
                <a:endParaRPr lang="zh-CN" altLang="en-US" sz="1800"/>
              </a:p>
            </p:txBody>
          </p:sp>
          <p:cxnSp>
            <p:nvCxnSpPr>
              <p:cNvPr id="38" name="直接连接符 37"/>
              <p:cNvCxnSpPr>
                <a:cxnSpLocks noChangeAspect="1"/>
              </p:cNvCxnSpPr>
              <p:nvPr/>
            </p:nvCxnSpPr>
            <p:spPr>
              <a:xfrm rot="21180000">
                <a:off x="9515719" y="3521430"/>
                <a:ext cx="287401" cy="115938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直接连接符 38"/>
              <p:cNvCxnSpPr>
                <a:cxnSpLocks noChangeAspect="1"/>
              </p:cNvCxnSpPr>
              <p:nvPr/>
            </p:nvCxnSpPr>
            <p:spPr>
              <a:xfrm flipV="1">
                <a:off x="10611338" y="3534136"/>
                <a:ext cx="287401" cy="74645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265" name="矩形 39"/>
              <p:cNvSpPr>
                <a:spLocks noChangeArrowheads="1"/>
              </p:cNvSpPr>
              <p:nvPr/>
            </p:nvSpPr>
            <p:spPr bwMode="auto">
              <a:xfrm>
                <a:off x="10814011" y="3422895"/>
                <a:ext cx="530915" cy="323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800"/>
                  </a:lnSpc>
                </a:pPr>
                <a:r>
                  <a:rPr lang="en-US" altLang="zh-CN" sz="1800" b="0">
                    <a:solidFill>
                      <a:srgbClr val="FF0000"/>
                    </a:solidFill>
                    <a:latin typeface="Arial" panose="020B0604020202020204" pitchFamily="34" charset="0"/>
                    <a:ea typeface="方正姚体" panose="02010601030101010101" pitchFamily="2" charset="-122"/>
                  </a:rPr>
                  <a:t>OH</a:t>
                </a:r>
                <a:endParaRPr lang="zh-CN" altLang="en-US" sz="1800"/>
              </a:p>
            </p:txBody>
          </p:sp>
          <p:cxnSp>
            <p:nvCxnSpPr>
              <p:cNvPr id="41" name="直接连接符 40"/>
              <p:cNvCxnSpPr>
                <a:cxnSpLocks noChangeAspect="1"/>
              </p:cNvCxnSpPr>
              <p:nvPr/>
            </p:nvCxnSpPr>
            <p:spPr>
              <a:xfrm rot="21180000">
                <a:off x="10436674" y="3278435"/>
                <a:ext cx="288989" cy="114350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5267" name="矩形 41"/>
              <p:cNvSpPr>
                <a:spLocks noChangeArrowheads="1"/>
              </p:cNvSpPr>
              <p:nvPr/>
            </p:nvSpPr>
            <p:spPr bwMode="auto">
              <a:xfrm>
                <a:off x="10655927" y="3212976"/>
                <a:ext cx="530915" cy="323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800"/>
                  </a:lnSpc>
                </a:pPr>
                <a:r>
                  <a:rPr lang="en-US" altLang="zh-CN" sz="1800" b="0">
                    <a:solidFill>
                      <a:srgbClr val="FF0000"/>
                    </a:solidFill>
                    <a:latin typeface="Arial" panose="020B0604020202020204" pitchFamily="34" charset="0"/>
                    <a:ea typeface="方正姚体" panose="02010601030101010101" pitchFamily="2" charset="-122"/>
                  </a:rPr>
                  <a:t>OH</a:t>
                </a:r>
                <a:endParaRPr lang="zh-CN" altLang="en-US" sz="1800"/>
              </a:p>
            </p:txBody>
          </p:sp>
          <p:sp>
            <p:nvSpPr>
              <p:cNvPr id="95268" name="矩形 42"/>
              <p:cNvSpPr>
                <a:spLocks noChangeArrowheads="1"/>
              </p:cNvSpPr>
              <p:nvPr/>
            </p:nvSpPr>
            <p:spPr bwMode="auto">
              <a:xfrm>
                <a:off x="10255131" y="3986012"/>
                <a:ext cx="530915" cy="3231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800"/>
                  </a:lnSpc>
                </a:pPr>
                <a:r>
                  <a:rPr lang="en-US" altLang="zh-CN" sz="1800" b="0">
                    <a:solidFill>
                      <a:srgbClr val="FF0000"/>
                    </a:solidFill>
                    <a:latin typeface="Arial" panose="020B0604020202020204" pitchFamily="34" charset="0"/>
                    <a:ea typeface="方正姚体" panose="02010601030101010101" pitchFamily="2" charset="-122"/>
                  </a:rPr>
                  <a:t>OH</a:t>
                </a:r>
                <a:endParaRPr lang="zh-CN" altLang="en-US" sz="1800"/>
              </a:p>
            </p:txBody>
          </p:sp>
          <p:sp>
            <p:nvSpPr>
              <p:cNvPr id="95269" name="矩形 43"/>
              <p:cNvSpPr>
                <a:spLocks noChangeArrowheads="1"/>
              </p:cNvSpPr>
              <p:nvPr/>
            </p:nvSpPr>
            <p:spPr bwMode="auto">
              <a:xfrm>
                <a:off x="9786392" y="2996902"/>
                <a:ext cx="364202" cy="50270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>
                  <a:lnSpc>
                    <a:spcPts val="1600"/>
                  </a:lnSpc>
                </a:pPr>
                <a:r>
                  <a:rPr lang="en-US" altLang="zh-CN" sz="1800" b="0">
                    <a:solidFill>
                      <a:srgbClr val="FF0000"/>
                    </a:solidFill>
                    <a:latin typeface="Arial" panose="020B0604020202020204" pitchFamily="34" charset="0"/>
                    <a:ea typeface="方正姚体" panose="02010601030101010101" pitchFamily="2" charset="-122"/>
                  </a:rPr>
                  <a:t>H</a:t>
                </a:r>
              </a:p>
              <a:p>
                <a:pPr>
                  <a:lnSpc>
                    <a:spcPts val="1600"/>
                  </a:lnSpc>
                </a:pPr>
                <a:r>
                  <a:rPr lang="en-US" altLang="zh-CN" sz="1800" b="0">
                    <a:solidFill>
                      <a:srgbClr val="FF0000"/>
                    </a:solidFill>
                    <a:latin typeface="Arial" panose="020B0604020202020204" pitchFamily="34" charset="0"/>
                    <a:ea typeface="方正姚体" panose="02010601030101010101" pitchFamily="2" charset="-122"/>
                    <a:cs typeface="Arial Unicode MS" panose="020B0604020202020204" pitchFamily="34" charset="-122"/>
                  </a:rPr>
                  <a:t> </a:t>
                </a:r>
                <a:r>
                  <a:rPr lang="en-US" altLang="zh-CN" sz="1800" b="0">
                    <a:solidFill>
                      <a:srgbClr val="FF0000"/>
                    </a:solidFill>
                    <a:latin typeface="Arial" panose="020B0604020202020204" pitchFamily="34" charset="0"/>
                    <a:ea typeface="方正姚体" panose="02010601030101010101" pitchFamily="2" charset="-122"/>
                  </a:rPr>
                  <a:t>\</a:t>
                </a:r>
                <a:endParaRPr lang="zh-CN" altLang="en-US" sz="1800" b="0">
                  <a:solidFill>
                    <a:srgbClr val="FF0000"/>
                  </a:solidFill>
                  <a:latin typeface="Arial" panose="020B0604020202020204" pitchFamily="34" charset="0"/>
                  <a:ea typeface="方正姚体" panose="02010601030101010101" pitchFamily="2" charset="-122"/>
                </a:endParaRPr>
              </a:p>
            </p:txBody>
          </p:sp>
          <p:cxnSp>
            <p:nvCxnSpPr>
              <p:cNvPr id="45" name="直接连接符 44"/>
              <p:cNvCxnSpPr>
                <a:cxnSpLocks noChangeAspect="1"/>
              </p:cNvCxnSpPr>
              <p:nvPr/>
            </p:nvCxnSpPr>
            <p:spPr>
              <a:xfrm flipV="1">
                <a:off x="9194973" y="3305435"/>
                <a:ext cx="431896" cy="112762"/>
              </a:xfrm>
              <a:prstGeom prst="line">
                <a:avLst/>
              </a:prstGeom>
              <a:ln w="1905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5236" name="Text Box 14"/>
          <p:cNvSpPr txBox="1">
            <a:spLocks noChangeArrowheads="1"/>
          </p:cNvSpPr>
          <p:nvPr/>
        </p:nvSpPr>
        <p:spPr bwMode="auto">
          <a:xfrm>
            <a:off x="1487488" y="2349500"/>
            <a:ext cx="4279900" cy="1938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             </a:t>
            </a: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O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              </a:t>
            </a: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ǁ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</a:t>
            </a: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O</a:t>
            </a: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</a:t>
            </a:r>
            <a:r>
              <a:rPr lang="en-US" altLang="zh-CN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lang="en-US" altLang="zh-CN" sz="1800" b="0" baseline="-2500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‒O</a:t>
            </a: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‒C‒R</a:t>
            </a:r>
            <a:r>
              <a:rPr lang="en-US" altLang="zh-CN" sz="1800" b="0" baseline="-2500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1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</a:t>
            </a: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‖</a:t>
            </a: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</a:t>
            </a:r>
            <a:r>
              <a:rPr lang="en-US" altLang="zh-CN" sz="1800" b="0" dirty="0">
                <a:solidFill>
                  <a:srgbClr val="00B0F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endParaRPr lang="en-US" altLang="zh-CN" sz="1800" b="0" dirty="0">
              <a:solidFill>
                <a:srgbClr val="00B0F0"/>
              </a:solidFill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R</a:t>
            </a:r>
            <a:r>
              <a:rPr lang="en-US" altLang="zh-CN" sz="1800" b="0" baseline="-2500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‒C</a:t>
            </a: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‒</a:t>
            </a:r>
            <a:r>
              <a:rPr lang="en-US" altLang="zh-CN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O‒CH</a:t>
            </a: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O</a:t>
            </a:r>
            <a:endParaRPr lang="en-US" altLang="zh-CN" sz="1800" b="0" baseline="-25000" dirty="0">
              <a:solidFill>
                <a:srgbClr val="FF0000"/>
              </a:solidFill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</a:t>
            </a:r>
            <a:r>
              <a:rPr lang="en-US" altLang="zh-CN" sz="1800" b="0" dirty="0">
                <a:solidFill>
                  <a:srgbClr val="00B0F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r>
              <a:rPr lang="zh-CN" altLang="en-US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zh-CN" altLang="en-US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  </a:t>
            </a:r>
            <a:r>
              <a:rPr lang="en-US" altLang="zh-CN" sz="1800" b="0" dirty="0">
                <a:solidFill>
                  <a:srgbClr val="00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 ‖</a:t>
            </a:r>
            <a:endParaRPr lang="en-US" altLang="zh-CN" sz="1800" b="0" dirty="0">
              <a:solidFill>
                <a:srgbClr val="FF0000"/>
              </a:solidFill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</a:t>
            </a:r>
            <a:r>
              <a:rPr lang="en-US" altLang="zh-CN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lang="en-US" altLang="zh-CN" sz="1800" b="0" baseline="-2500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‒O</a:t>
            </a: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‒P</a:t>
            </a:r>
            <a:r>
              <a:rPr lang="en-US" altLang="zh-CN" sz="1800" b="0" dirty="0">
                <a:solidFill>
                  <a:srgbClr val="00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‒</a:t>
            </a:r>
            <a:r>
              <a:rPr lang="en-US" altLang="zh-CN" sz="1800" b="0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O‒CH</a:t>
            </a:r>
            <a:r>
              <a:rPr lang="en-US" altLang="zh-CN" sz="1800" b="0" baseline="-25000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sz="1800" b="0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‒CH</a:t>
            </a:r>
            <a:r>
              <a:rPr lang="en-US" altLang="zh-CN" sz="1800" b="0" baseline="-25000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sz="1800" b="0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‒NH</a:t>
            </a:r>
            <a:r>
              <a:rPr lang="en-US" altLang="zh-CN" sz="1800" b="0" baseline="-25000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r>
              <a:rPr lang="en-US" altLang="zh-CN" sz="1800" b="0" baseline="30000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+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sz="1800" b="0" dirty="0">
                <a:solidFill>
                  <a:srgbClr val="00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                             </a:t>
            </a:r>
            <a:r>
              <a:rPr lang="en-US" altLang="zh-CN" sz="1800" b="0" dirty="0">
                <a:solidFill>
                  <a:srgbClr val="000000"/>
                </a:solidFill>
                <a:latin typeface="Arial Unicode MS" panose="020B0604020202020204" pitchFamily="34" charset="-122"/>
                <a:ea typeface="Arial Unicode MS" panose="020B0604020202020204" pitchFamily="34" charset="-122"/>
                <a:cs typeface="Arial Unicode MS" panose="020B0604020202020204" pitchFamily="34" charset="-122"/>
              </a:rPr>
              <a:t>ⅼ</a:t>
            </a:r>
            <a:endParaRPr lang="en-US" altLang="zh-CN" sz="1800" b="0" dirty="0">
              <a:solidFill>
                <a:srgbClr val="000000"/>
              </a:solidFill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            OH</a:t>
            </a:r>
          </a:p>
        </p:txBody>
      </p:sp>
      <p:sp>
        <p:nvSpPr>
          <p:cNvPr id="3" name="Rectangle 3"/>
          <p:cNvSpPr>
            <a:spLocks noChangeArrowheads="1"/>
          </p:cNvSpPr>
          <p:nvPr/>
        </p:nvSpPr>
        <p:spPr bwMode="auto">
          <a:xfrm>
            <a:off x="3657600" y="1879600"/>
            <a:ext cx="1862138" cy="3968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kumimoji="0"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磷脂酰丝氨酸</a:t>
            </a:r>
          </a:p>
        </p:txBody>
      </p:sp>
      <p:grpSp>
        <p:nvGrpSpPr>
          <p:cNvPr id="95238" name="组合 11"/>
          <p:cNvGrpSpPr>
            <a:grpSpLocks/>
          </p:cNvGrpSpPr>
          <p:nvPr/>
        </p:nvGrpSpPr>
        <p:grpSpPr bwMode="auto">
          <a:xfrm>
            <a:off x="6551613" y="404813"/>
            <a:ext cx="4440237" cy="1938337"/>
            <a:chOff x="7699646" y="1476187"/>
            <a:chExt cx="4440639" cy="1938992"/>
          </a:xfrm>
        </p:grpSpPr>
        <p:sp>
          <p:nvSpPr>
            <p:cNvPr id="95244" name="Text Box 14"/>
            <p:cNvSpPr txBox="1">
              <a:spLocks noChangeArrowheads="1"/>
            </p:cNvSpPr>
            <p:nvPr/>
          </p:nvSpPr>
          <p:spPr bwMode="auto">
            <a:xfrm>
              <a:off x="7699646" y="1476187"/>
              <a:ext cx="4440639" cy="19389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                            </a:t>
              </a:r>
              <a:r>
                <a:rPr lang="en-US" altLang="zh-CN" sz="1800" b="0" dirty="0">
                  <a:solidFill>
                    <a:srgbClr val="00B05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                             </a:t>
              </a:r>
              <a:r>
                <a:rPr lang="en-US" altLang="zh-CN" sz="1800" b="0" dirty="0">
                  <a:solidFill>
                    <a:srgbClr val="00B05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ǁ</a:t>
              </a: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      </a:t>
              </a:r>
              <a:r>
                <a:rPr lang="en-US" altLang="zh-CN" sz="1800" b="0" dirty="0">
                  <a:solidFill>
                    <a:srgbClr val="00B05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r>
                <a:rPr lang="en-US" altLang="zh-CN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      </a:t>
              </a:r>
              <a:r>
                <a:rPr lang="en-US" altLang="zh-CN" sz="1800" b="0" dirty="0">
                  <a:solidFill>
                    <a:srgbClr val="00B0F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lang="en-US" altLang="zh-CN" sz="1800" b="0" baseline="-25000" dirty="0">
                  <a:solidFill>
                    <a:srgbClr val="00B0F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2</a:t>
              </a:r>
              <a:r>
                <a:rPr lang="en-US" altLang="zh-CN" sz="1800" b="0" dirty="0">
                  <a:solidFill>
                    <a:srgbClr val="00B0F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‒O</a:t>
              </a:r>
              <a:r>
                <a:rPr lang="en-US" altLang="zh-CN" sz="1800" b="0" dirty="0">
                  <a:solidFill>
                    <a:srgbClr val="00B05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‒C‒R</a:t>
              </a:r>
              <a:r>
                <a:rPr lang="en-US" altLang="zh-CN" sz="1800" b="0" baseline="-25000" dirty="0">
                  <a:solidFill>
                    <a:srgbClr val="00B05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1</a:t>
              </a: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       </a:t>
              </a:r>
              <a:r>
                <a:rPr lang="en-US" altLang="zh-CN" sz="1800" b="0" dirty="0">
                  <a:solidFill>
                    <a:srgbClr val="00B05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‖</a:t>
              </a:r>
              <a:r>
                <a:rPr lang="en-US" altLang="zh-CN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       </a:t>
              </a:r>
              <a:r>
                <a:rPr lang="en-US" altLang="zh-CN" sz="1800" b="0" dirty="0">
                  <a:solidFill>
                    <a:srgbClr val="00B0F0"/>
                  </a:solidFill>
                  <a:latin typeface="Arial" panose="020B0604020202020204" pitchFamily="34" charset="0"/>
                  <a:ea typeface="方正姚体" panose="02010601030101010101" pitchFamily="2" charset="-122"/>
                  <a:cs typeface="Arial Unicode MS" panose="020B0604020202020204" pitchFamily="34" charset="-122"/>
                </a:rPr>
                <a:t>ⅼ</a:t>
              </a:r>
              <a:endParaRPr lang="en-US" altLang="zh-CN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endParaRP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sz="1800" b="0" dirty="0">
                  <a:solidFill>
                    <a:srgbClr val="00B05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R</a:t>
              </a:r>
              <a:r>
                <a:rPr lang="en-US" altLang="zh-CN" sz="1800" b="0" baseline="-25000" dirty="0">
                  <a:solidFill>
                    <a:srgbClr val="00B05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2</a:t>
              </a:r>
              <a:r>
                <a:rPr lang="en-US" altLang="zh-CN" sz="1800" b="0" dirty="0">
                  <a:solidFill>
                    <a:srgbClr val="00B05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‒C</a:t>
              </a:r>
              <a:r>
                <a:rPr lang="en-US" altLang="zh-CN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‒</a:t>
              </a:r>
              <a:r>
                <a:rPr lang="en-US" altLang="zh-CN" sz="1800" b="0" dirty="0">
                  <a:solidFill>
                    <a:srgbClr val="00B0F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O‒CH</a:t>
              </a:r>
              <a:r>
                <a:rPr lang="en-US" altLang="zh-CN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       O                           </a:t>
              </a:r>
              <a:r>
                <a:rPr lang="en-US" altLang="zh-CN" sz="1800" b="0" dirty="0">
                  <a:solidFill>
                    <a:srgbClr val="FF000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lang="en-US" altLang="zh-CN" sz="1800" b="0" baseline="-25000" dirty="0">
                  <a:solidFill>
                    <a:srgbClr val="FF000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zh-CN" altLang="en-US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                </a:t>
              </a:r>
              <a:r>
                <a:rPr lang="en-US" altLang="zh-CN" sz="1800" b="0" dirty="0">
                  <a:solidFill>
                    <a:srgbClr val="00B0F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ⅼ</a:t>
              </a:r>
              <a:r>
                <a:rPr lang="zh-CN" altLang="en-US" sz="1800" b="0" dirty="0">
                  <a:solidFill>
                    <a:srgbClr val="00B0F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 </a:t>
              </a:r>
              <a:r>
                <a:rPr lang="zh-CN" altLang="en-US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          </a:t>
              </a:r>
              <a:r>
                <a:rPr lang="en-US" altLang="zh-CN" sz="1200" b="0" dirty="0">
                  <a:solidFill>
                    <a:srgbClr val="00000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 </a:t>
              </a:r>
              <a:r>
                <a:rPr lang="en-US" altLang="zh-CN" sz="1800" b="0" dirty="0">
                  <a:solidFill>
                    <a:srgbClr val="00000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‖                          </a:t>
              </a:r>
              <a:r>
                <a:rPr lang="en-US" altLang="zh-CN" sz="1800" b="0" dirty="0">
                  <a:solidFill>
                    <a:srgbClr val="FF000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 ⁄</a:t>
              </a: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               </a:t>
              </a:r>
              <a:r>
                <a:rPr lang="en-US" altLang="zh-CN" sz="1800" b="0" dirty="0">
                  <a:solidFill>
                    <a:srgbClr val="00B0F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lang="en-US" altLang="zh-CN" sz="1800" b="0" baseline="-25000" dirty="0">
                  <a:solidFill>
                    <a:srgbClr val="00B0F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2</a:t>
              </a:r>
              <a:r>
                <a:rPr lang="en-US" altLang="zh-CN" sz="1800" b="0" dirty="0">
                  <a:solidFill>
                    <a:srgbClr val="00B0F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‒O</a:t>
              </a:r>
              <a:r>
                <a:rPr lang="en-US" altLang="zh-CN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‒P</a:t>
              </a:r>
              <a:r>
                <a:rPr lang="en-US" altLang="zh-CN" sz="1800" b="0" dirty="0">
                  <a:solidFill>
                    <a:srgbClr val="00000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‒</a:t>
              </a:r>
              <a:r>
                <a:rPr lang="en-US" altLang="zh-CN" sz="1800" b="0" dirty="0">
                  <a:solidFill>
                    <a:srgbClr val="FF000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O‒CH</a:t>
              </a:r>
              <a:r>
                <a:rPr lang="en-US" altLang="zh-CN" sz="1800" b="0" baseline="-25000" dirty="0">
                  <a:solidFill>
                    <a:srgbClr val="FF000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2</a:t>
              </a:r>
              <a:r>
                <a:rPr lang="en-US" altLang="zh-CN" sz="1800" b="0" dirty="0">
                  <a:solidFill>
                    <a:srgbClr val="FF000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‒CH</a:t>
              </a:r>
              <a:r>
                <a:rPr lang="en-US" altLang="zh-CN" sz="1800" b="0" baseline="-25000" dirty="0">
                  <a:solidFill>
                    <a:srgbClr val="FF000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2</a:t>
              </a:r>
              <a:r>
                <a:rPr lang="en-US" altLang="zh-CN" sz="1800" b="0" dirty="0">
                  <a:solidFill>
                    <a:srgbClr val="FF000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‒N‒CH</a:t>
              </a:r>
              <a:r>
                <a:rPr lang="en-US" altLang="zh-CN" sz="1800" b="0" baseline="-25000" dirty="0">
                  <a:solidFill>
                    <a:srgbClr val="FF000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zh-CN" altLang="en-US" sz="1800" b="0" dirty="0">
                  <a:solidFill>
                    <a:srgbClr val="00000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                             </a:t>
              </a:r>
              <a:r>
                <a:rPr lang="en-US" altLang="zh-CN" sz="1800" b="0" dirty="0">
                  <a:solidFill>
                    <a:srgbClr val="00000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ⅼ                          </a:t>
              </a:r>
              <a:r>
                <a:rPr lang="en-US" altLang="zh-CN" sz="1800" b="0" dirty="0">
                  <a:solidFill>
                    <a:srgbClr val="FF000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\</a:t>
              </a: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en-US" altLang="zh-CN" sz="1800" b="0" dirty="0">
                  <a:latin typeface="Arial" panose="020B0604020202020204" pitchFamily="34" charset="0"/>
                  <a:ea typeface="方正姚体" panose="02010601030101010101" pitchFamily="2" charset="-122"/>
                </a:rPr>
                <a:t>                            OH                       </a:t>
              </a:r>
              <a:r>
                <a:rPr lang="en-US" altLang="zh-CN" sz="1800" b="0" dirty="0">
                  <a:solidFill>
                    <a:srgbClr val="FF000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lang="en-US" altLang="zh-CN" sz="1800" b="0" baseline="-25000" dirty="0">
                  <a:solidFill>
                    <a:srgbClr val="FF000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</a:p>
          </p:txBody>
        </p:sp>
        <p:sp>
          <p:nvSpPr>
            <p:cNvPr id="95245" name="矩形 1"/>
            <p:cNvSpPr>
              <a:spLocks noChangeArrowheads="1"/>
            </p:cNvSpPr>
            <p:nvPr/>
          </p:nvSpPr>
          <p:spPr bwMode="auto">
            <a:xfrm>
              <a:off x="11222610" y="2484491"/>
              <a:ext cx="19292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36000" tIns="0" rIns="36000" bIns="0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/>
              <a:r>
                <a:rPr lang="en-US" altLang="zh-CN" sz="1600" b="0" dirty="0">
                  <a:solidFill>
                    <a:srgbClr val="FF0000"/>
                  </a:solidFill>
                  <a:latin typeface="Arial" panose="020B0604020202020204" pitchFamily="34" charset="0"/>
                  <a:ea typeface="方正姚体" panose="02010601030101010101" pitchFamily="2" charset="-122"/>
                </a:rPr>
                <a:t>+</a:t>
              </a:r>
            </a:p>
          </p:txBody>
        </p:sp>
      </p:grpSp>
      <p:sp>
        <p:nvSpPr>
          <p:cNvPr id="4" name="Rectangle 4"/>
          <p:cNvSpPr>
            <a:spLocks noChangeArrowheads="1"/>
          </p:cNvSpPr>
          <p:nvPr/>
        </p:nvSpPr>
        <p:spPr bwMode="auto">
          <a:xfrm>
            <a:off x="3540125" y="3860800"/>
            <a:ext cx="1979613" cy="3968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kumimoji="0"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磷脂酰乙醇胺</a:t>
            </a:r>
          </a:p>
        </p:txBody>
      </p:sp>
      <p:sp>
        <p:nvSpPr>
          <p:cNvPr id="5" name="Rectangle 5"/>
          <p:cNvSpPr>
            <a:spLocks noChangeArrowheads="1"/>
          </p:cNvSpPr>
          <p:nvPr/>
        </p:nvSpPr>
        <p:spPr bwMode="auto">
          <a:xfrm>
            <a:off x="6816725" y="1879600"/>
            <a:ext cx="1619250" cy="3968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kumimoji="0"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磷脂酰胆碱</a:t>
            </a: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6815138" y="3848100"/>
            <a:ext cx="1619250" cy="3968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kumimoji="0"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磷脂酰肌醇</a:t>
            </a:r>
          </a:p>
        </p:txBody>
      </p:sp>
      <p:sp>
        <p:nvSpPr>
          <p:cNvPr id="7" name="Rectangle 7"/>
          <p:cNvSpPr>
            <a:spLocks noChangeArrowheads="1"/>
          </p:cNvSpPr>
          <p:nvPr/>
        </p:nvSpPr>
        <p:spPr bwMode="auto">
          <a:xfrm>
            <a:off x="4837113" y="6056313"/>
            <a:ext cx="2843212" cy="3968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kumimoji="0"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双磷脂酰甘油</a:t>
            </a:r>
            <a:r>
              <a:rPr kumimoji="0"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</a:t>
            </a:r>
            <a:r>
              <a:rPr kumimoji="0"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心磷脂</a:t>
            </a:r>
            <a:r>
              <a:rPr kumimoji="0"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) </a:t>
            </a:r>
          </a:p>
        </p:txBody>
      </p:sp>
      <p:sp>
        <p:nvSpPr>
          <p:cNvPr id="95243" name="Text Box 14"/>
          <p:cNvSpPr txBox="1">
            <a:spLocks noChangeArrowheads="1"/>
          </p:cNvSpPr>
          <p:nvPr/>
        </p:nvSpPr>
        <p:spPr bwMode="auto">
          <a:xfrm>
            <a:off x="3087688" y="4225925"/>
            <a:ext cx="6680200" cy="1939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             </a:t>
            </a: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O                                   </a:t>
            </a:r>
            <a:r>
              <a:rPr lang="en-US" altLang="zh-CN" sz="10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sz="1800" b="0" dirty="0" err="1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O</a:t>
            </a:r>
            <a:endParaRPr lang="en-US" altLang="zh-CN" sz="1800" b="0" dirty="0">
              <a:solidFill>
                <a:srgbClr val="00B050"/>
              </a:solidFill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             </a:t>
            </a:r>
            <a:r>
              <a:rPr lang="en-US" altLang="zh-CN" sz="1000" b="0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ǁ                                     </a:t>
            </a:r>
            <a:r>
              <a:rPr lang="en-US" altLang="zh-CN" sz="1800" b="0" dirty="0" err="1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ǁ</a:t>
            </a:r>
            <a:endParaRPr lang="en-US" altLang="zh-CN" sz="1800" b="0" dirty="0">
              <a:solidFill>
                <a:srgbClr val="00B050"/>
              </a:solidFill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</a:t>
            </a: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O</a:t>
            </a: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</a:t>
            </a:r>
            <a:r>
              <a:rPr lang="en-US" altLang="zh-CN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lang="en-US" altLang="zh-CN" sz="1800" b="0" baseline="-2500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‒O</a:t>
            </a: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‒C‒R</a:t>
            </a:r>
            <a:r>
              <a:rPr lang="en-US" altLang="zh-CN" sz="1800" b="0" baseline="-2500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1</a:t>
            </a: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                        R</a:t>
            </a:r>
            <a:r>
              <a:rPr lang="en-US" altLang="zh-CN" sz="1800" b="0" baseline="-2500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  <a:cs typeface="Times New Roman" panose="02020603050405020304" pitchFamily="18" charset="0"/>
              </a:rPr>
              <a:t>‒C‒</a:t>
            </a:r>
            <a:r>
              <a:rPr lang="en-US" altLang="zh-CN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  <a:cs typeface="Times New Roman" panose="02020603050405020304" pitchFamily="18" charset="0"/>
              </a:rPr>
              <a:t>O‒CH</a:t>
            </a:r>
            <a:r>
              <a:rPr lang="en-US" altLang="zh-CN" sz="1800" b="0" baseline="-2500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  <a:cs typeface="Times New Roman" panose="02020603050405020304" pitchFamily="18" charset="0"/>
              </a:rPr>
              <a:t>2</a:t>
            </a: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     </a:t>
            </a:r>
            <a:r>
              <a:rPr lang="en-US" altLang="zh-CN" sz="10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O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</a:t>
            </a:r>
            <a:r>
              <a:rPr lang="en-US" altLang="zh-CN" sz="1000" b="0" dirty="0"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‖</a:t>
            </a: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 </a:t>
            </a:r>
            <a:r>
              <a:rPr lang="en-US" altLang="zh-CN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ⅼ                                                            </a:t>
            </a:r>
            <a:r>
              <a:rPr lang="en-US" altLang="zh-CN" sz="1800" b="0" dirty="0" err="1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ⅼ</a:t>
            </a:r>
            <a:r>
              <a:rPr lang="en-US" altLang="zh-CN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           </a:t>
            </a:r>
            <a:r>
              <a:rPr lang="en-US" altLang="zh-CN" sz="10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ǁ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R</a:t>
            </a:r>
            <a:r>
              <a:rPr lang="en-US" altLang="zh-CN" sz="1800" b="0" baseline="-2500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‒C</a:t>
            </a: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‒</a:t>
            </a:r>
            <a:r>
              <a:rPr lang="en-US" altLang="zh-CN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O‒CH</a:t>
            </a: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 O                                   </a:t>
            </a:r>
            <a:r>
              <a:rPr lang="en-US" altLang="zh-CN" sz="1800" b="0" dirty="0" err="1">
                <a:latin typeface="Arial" panose="020B0604020202020204" pitchFamily="34" charset="0"/>
                <a:ea typeface="方正姚体" panose="02010601030101010101" pitchFamily="2" charset="-122"/>
              </a:rPr>
              <a:t>O</a:t>
            </a: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</a:t>
            </a:r>
            <a:r>
              <a:rPr lang="en-US" altLang="zh-CN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CH‒O</a:t>
            </a: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‒</a:t>
            </a:r>
            <a:r>
              <a:rPr lang="en-US" altLang="zh-CN" sz="1800" b="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C‒R</a:t>
            </a:r>
            <a:r>
              <a:rPr lang="en-US" altLang="zh-CN" sz="1800" b="0" baseline="-25000" dirty="0">
                <a:solidFill>
                  <a:srgbClr val="00B05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4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 </a:t>
            </a:r>
            <a:r>
              <a:rPr lang="en-US" altLang="zh-CN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ⅼ</a:t>
            </a:r>
            <a:r>
              <a:rPr lang="zh-CN" altLang="en-US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zh-CN" altLang="en-US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  </a:t>
            </a:r>
            <a:r>
              <a:rPr lang="en-US" altLang="zh-CN" sz="1800" b="0" dirty="0">
                <a:solidFill>
                  <a:srgbClr val="00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 ‖                                     ǁ        </a:t>
            </a:r>
            <a:r>
              <a:rPr lang="en-US" altLang="zh-CN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ⅼ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</a:t>
            </a:r>
            <a:r>
              <a:rPr lang="en-US" altLang="zh-CN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CH</a:t>
            </a:r>
            <a:r>
              <a:rPr lang="en-US" altLang="zh-CN" sz="1800" b="0" baseline="-2500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‒O</a:t>
            </a: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‒P</a:t>
            </a:r>
            <a:r>
              <a:rPr lang="en-US" altLang="zh-CN" sz="1800" b="0" dirty="0">
                <a:solidFill>
                  <a:srgbClr val="00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‒</a:t>
            </a:r>
            <a:r>
              <a:rPr lang="en-US" altLang="zh-CN" sz="1800" b="0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O‒CH</a:t>
            </a:r>
            <a:r>
              <a:rPr lang="en-US" altLang="zh-CN" sz="1800" b="0" baseline="-25000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sz="1800" b="0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‒CH‒CH</a:t>
            </a:r>
            <a:r>
              <a:rPr lang="en-US" altLang="zh-CN" sz="1800" b="0" baseline="-25000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sz="1800" b="0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‒O</a:t>
            </a: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‒P‒</a:t>
            </a:r>
            <a:r>
              <a:rPr lang="en-US" altLang="zh-CN" sz="1800" b="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O‒CH</a:t>
            </a:r>
            <a:r>
              <a:rPr lang="en-US" altLang="zh-CN" sz="1800" b="0" baseline="-25000" dirty="0">
                <a:solidFill>
                  <a:srgbClr val="00B0F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sz="1800" b="0" dirty="0">
                <a:solidFill>
                  <a:srgbClr val="00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                              </a:t>
            </a:r>
            <a:r>
              <a:rPr lang="en-US" altLang="zh-CN" sz="1800" b="0" dirty="0">
                <a:solidFill>
                  <a:srgbClr val="00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ⅼ                 </a:t>
            </a:r>
            <a:r>
              <a:rPr lang="en-US" altLang="zh-CN" sz="1800" b="0" dirty="0" err="1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ⅼ</a:t>
            </a:r>
            <a:r>
              <a:rPr lang="en-US" altLang="zh-CN" sz="1800" b="0" dirty="0">
                <a:solidFill>
                  <a:srgbClr val="00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                    </a:t>
            </a:r>
            <a:r>
              <a:rPr lang="en-US" altLang="zh-CN" sz="1800" b="0" dirty="0" err="1">
                <a:solidFill>
                  <a:srgbClr val="00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ⅼ</a:t>
            </a:r>
            <a:endParaRPr lang="en-US" altLang="zh-CN" sz="1800" b="0" dirty="0">
              <a:solidFill>
                <a:srgbClr val="000000"/>
              </a:solidFill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               OH             </a:t>
            </a:r>
            <a:r>
              <a:rPr lang="en-US" altLang="zh-CN" sz="1800" b="0" dirty="0" err="1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OH</a:t>
            </a:r>
            <a:r>
              <a:rPr lang="en-US" altLang="zh-CN" sz="1800" b="0" dirty="0">
                <a:solidFill>
                  <a:srgbClr val="FF0000"/>
                </a:solidFill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  <a:r>
              <a:rPr lang="en-US" altLang="zh-CN" sz="1800" b="0" dirty="0">
                <a:latin typeface="Arial" panose="020B0604020202020204" pitchFamily="34" charset="0"/>
                <a:ea typeface="方正姚体" panose="02010601030101010101" pitchFamily="2" charset="-122"/>
              </a:rPr>
              <a:t>              </a:t>
            </a:r>
            <a:r>
              <a:rPr lang="en-US" altLang="zh-CN" sz="1800" b="0" dirty="0" err="1">
                <a:latin typeface="Arial" panose="020B0604020202020204" pitchFamily="34" charset="0"/>
                <a:ea typeface="方正姚体" panose="02010601030101010101" pitchFamily="2" charset="-122"/>
              </a:rPr>
              <a:t>OH</a:t>
            </a:r>
            <a:endParaRPr lang="en-US" altLang="zh-CN" sz="1800" b="0" dirty="0"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3"/>
          <p:cNvSpPr txBox="1">
            <a:spLocks noChangeArrowheads="1"/>
          </p:cNvSpPr>
          <p:nvPr/>
        </p:nvSpPr>
        <p:spPr bwMode="auto">
          <a:xfrm>
            <a:off x="1055688" y="548680"/>
            <a:ext cx="3527425" cy="5207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defPPr>
              <a:defRPr lang="en-US"/>
            </a:defPPr>
            <a:lvl1pPr eaLnBrk="1" hangingPunct="1">
              <a:buClr>
                <a:schemeClr val="accent1"/>
              </a:buClr>
              <a:buSzPct val="65000"/>
              <a:defRPr sz="28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1pPr>
          </a:lstStyle>
          <a:p>
            <a:pPr>
              <a:defRPr/>
            </a:pPr>
            <a:r>
              <a:rPr lang="zh-CN" altLang="en-US" dirty="0"/>
              <a:t>二、甘油磷脂的合成</a:t>
            </a:r>
          </a:p>
        </p:txBody>
      </p:sp>
      <p:sp>
        <p:nvSpPr>
          <p:cNvPr id="3" name="Text Box 4"/>
          <p:cNvSpPr txBox="1">
            <a:spLocks noChangeArrowheads="1"/>
          </p:cNvSpPr>
          <p:nvPr/>
        </p:nvSpPr>
        <p:spPr bwMode="auto">
          <a:xfrm>
            <a:off x="1416050" y="1269752"/>
            <a:ext cx="10009188" cy="172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469900" indent="-4699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marL="360000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合成部位：全身各组织细胞内质网，肝、肾、肠最活跃。</a:t>
            </a:r>
          </a:p>
          <a:p>
            <a:pPr marL="360000" indent="-360000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合成原料：甘油二酯、胆碱、乙醇胺、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CTP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、</a:t>
            </a:r>
            <a:r>
              <a:rPr kumimoji="0" lang="en-US" altLang="zh-CN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ATP</a:t>
            </a:r>
            <a:r>
              <a:rPr kumimoji="0"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、丝氨酸、肌醇等。</a:t>
            </a:r>
          </a:p>
        </p:txBody>
      </p:sp>
      <p:cxnSp>
        <p:nvCxnSpPr>
          <p:cNvPr id="5" name="直接连接符 4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/>
          <p:cNvSpPr txBox="1">
            <a:spLocks noChangeArrowheads="1"/>
          </p:cNvSpPr>
          <p:nvPr/>
        </p:nvSpPr>
        <p:spPr bwMode="auto">
          <a:xfrm>
            <a:off x="1558925" y="1284680"/>
            <a:ext cx="2264559" cy="7335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fontAlgn="t" hangingPunct="1">
              <a:lnSpc>
                <a:spcPts val="1600"/>
              </a:lnSpc>
              <a:spcBef>
                <a:spcPts val="0"/>
              </a:spcBef>
              <a:defRPr/>
            </a:pP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HOCH</a:t>
            </a:r>
            <a:r>
              <a:rPr lang="en-US" altLang="zh-CN" sz="2000" baseline="-50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CH</a:t>
            </a:r>
            <a:r>
              <a:rPr lang="en-US" altLang="zh-CN" sz="2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COO</a:t>
            </a: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H</a:t>
            </a:r>
          </a:p>
          <a:p>
            <a:pPr eaLnBrk="1" fontAlgn="t" hangingPunct="1">
              <a:lnSpc>
                <a:spcPts val="1600"/>
              </a:lnSpc>
              <a:spcBef>
                <a:spcPts val="0"/>
              </a:spcBef>
              <a:defRPr/>
            </a:pP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  <a:cs typeface="Times New Roman" panose="02020603050405020304" pitchFamily="18" charset="0"/>
              </a:rPr>
              <a:t>              </a:t>
            </a:r>
            <a:r>
              <a:rPr lang="he-IL" altLang="zh-CN" sz="2000" dirty="0">
                <a:effectLst>
                  <a:outerShdw blurRad="38100" dist="38100" dir="2700000" algn="tl">
                    <a:srgbClr val="C0C0C0"/>
                  </a:outerShdw>
                </a:effectLst>
                <a:cs typeface="Times New Roman" panose="02020603050405020304" pitchFamily="18" charset="0"/>
              </a:rPr>
              <a:t>׀</a:t>
            </a: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  <a:cs typeface="Times New Roman" panose="02020603050405020304" pitchFamily="18" charset="0"/>
              </a:rPr>
              <a:t>  </a:t>
            </a:r>
          </a:p>
          <a:p>
            <a:pPr eaLnBrk="1" fontAlgn="t" hangingPunct="1">
              <a:lnSpc>
                <a:spcPts val="1600"/>
              </a:lnSpc>
              <a:spcBef>
                <a:spcPts val="0"/>
              </a:spcBef>
              <a:defRPr/>
            </a:pP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  <a:cs typeface="Times New Roman" panose="02020603050405020304" pitchFamily="18" charset="0"/>
              </a:rPr>
              <a:t>             NH</a:t>
            </a:r>
            <a:r>
              <a:rPr lang="en-US" altLang="zh-CN" sz="2000" baseline="-50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</a:p>
        </p:txBody>
      </p:sp>
      <p:sp>
        <p:nvSpPr>
          <p:cNvPr id="5" name="Text Box 9"/>
          <p:cNvSpPr txBox="1">
            <a:spLocks noChangeArrowheads="1"/>
          </p:cNvSpPr>
          <p:nvPr/>
        </p:nvSpPr>
        <p:spPr bwMode="auto">
          <a:xfrm>
            <a:off x="4114800" y="909911"/>
            <a:ext cx="576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CO</a:t>
            </a:r>
            <a:r>
              <a:rPr lang="en-US" altLang="zh-CN" sz="1600" baseline="-50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</a:p>
        </p:txBody>
      </p:sp>
      <p:sp>
        <p:nvSpPr>
          <p:cNvPr id="97286" name="Line 10"/>
          <p:cNvSpPr>
            <a:spLocks noChangeShapeType="1"/>
          </p:cNvSpPr>
          <p:nvPr/>
        </p:nvSpPr>
        <p:spPr bwMode="auto">
          <a:xfrm>
            <a:off x="3792538" y="1391811"/>
            <a:ext cx="6477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8" name="Text Box 12"/>
          <p:cNvSpPr txBox="1">
            <a:spLocks noChangeArrowheads="1"/>
          </p:cNvSpPr>
          <p:nvPr/>
        </p:nvSpPr>
        <p:spPr bwMode="auto">
          <a:xfrm>
            <a:off x="4367213" y="1180674"/>
            <a:ext cx="2087562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HOCH</a:t>
            </a:r>
            <a:r>
              <a:rPr lang="en-US" altLang="zh-CN" sz="2000" baseline="-50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CH</a:t>
            </a:r>
            <a:r>
              <a:rPr lang="en-US" altLang="zh-CN" sz="2000" baseline="-50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N</a:t>
            </a:r>
            <a:r>
              <a:rPr lang="en-US" altLang="zh-CN" sz="2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H</a:t>
            </a:r>
            <a:r>
              <a:rPr lang="en-US" altLang="zh-CN" sz="2000" baseline="-50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</a:p>
        </p:txBody>
      </p:sp>
      <p:sp>
        <p:nvSpPr>
          <p:cNvPr id="9" name="Text Box 13"/>
          <p:cNvSpPr txBox="1">
            <a:spLocks noChangeArrowheads="1"/>
          </p:cNvSpPr>
          <p:nvPr/>
        </p:nvSpPr>
        <p:spPr bwMode="auto">
          <a:xfrm>
            <a:off x="7543800" y="1180674"/>
            <a:ext cx="30480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HOCH</a:t>
            </a:r>
            <a:r>
              <a:rPr lang="en-US" altLang="zh-CN" sz="2000" baseline="-50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CH</a:t>
            </a:r>
            <a:r>
              <a:rPr lang="en-US" altLang="zh-CN" sz="2000" baseline="-50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N</a:t>
            </a:r>
            <a:r>
              <a:rPr lang="en-US" altLang="zh-CN" sz="2000" baseline="30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+</a:t>
            </a:r>
            <a:r>
              <a:rPr lang="en-US" altLang="zh-CN" sz="2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(CH</a:t>
            </a:r>
            <a:r>
              <a:rPr lang="en-US" altLang="zh-CN" sz="2000" baseline="-50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3</a:t>
            </a:r>
            <a:r>
              <a:rPr lang="en-US" altLang="zh-CN" sz="2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)</a:t>
            </a:r>
            <a:r>
              <a:rPr lang="en-US" altLang="zh-CN" sz="2000" baseline="-50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3</a:t>
            </a:r>
          </a:p>
        </p:txBody>
      </p:sp>
      <p:sp>
        <p:nvSpPr>
          <p:cNvPr id="97289" name="Line 15"/>
          <p:cNvSpPr>
            <a:spLocks noChangeShapeType="1"/>
          </p:cNvSpPr>
          <p:nvPr/>
        </p:nvSpPr>
        <p:spPr bwMode="auto">
          <a:xfrm>
            <a:off x="6456363" y="1391811"/>
            <a:ext cx="1008062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1" name="Text Box 16"/>
          <p:cNvSpPr txBox="1">
            <a:spLocks noChangeArrowheads="1"/>
          </p:cNvSpPr>
          <p:nvPr/>
        </p:nvSpPr>
        <p:spPr bwMode="auto">
          <a:xfrm>
            <a:off x="6019800" y="909911"/>
            <a:ext cx="165258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3×S-</a:t>
            </a:r>
            <a:r>
              <a:rPr lang="zh-CN" altLang="en-US" sz="16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腺苷蛋氨酸</a:t>
            </a:r>
          </a:p>
        </p:txBody>
      </p:sp>
      <p:sp>
        <p:nvSpPr>
          <p:cNvPr id="97291" name="Line 19"/>
          <p:cNvSpPr>
            <a:spLocks noChangeShapeType="1"/>
          </p:cNvSpPr>
          <p:nvPr/>
        </p:nvSpPr>
        <p:spPr bwMode="auto">
          <a:xfrm>
            <a:off x="5232400" y="1896636"/>
            <a:ext cx="0" cy="6477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4" name="Text Box 20"/>
          <p:cNvSpPr txBox="1">
            <a:spLocks noChangeArrowheads="1"/>
          </p:cNvSpPr>
          <p:nvPr/>
        </p:nvSpPr>
        <p:spPr bwMode="auto">
          <a:xfrm>
            <a:off x="5614988" y="1787099"/>
            <a:ext cx="76835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ATP</a:t>
            </a:r>
          </a:p>
        </p:txBody>
      </p:sp>
      <p:sp>
        <p:nvSpPr>
          <p:cNvPr id="15" name="Text Box 21"/>
          <p:cNvSpPr txBox="1">
            <a:spLocks noChangeArrowheads="1"/>
          </p:cNvSpPr>
          <p:nvPr/>
        </p:nvSpPr>
        <p:spPr bwMode="auto">
          <a:xfrm>
            <a:off x="5622925" y="2220486"/>
            <a:ext cx="760413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ADP</a:t>
            </a:r>
          </a:p>
        </p:txBody>
      </p:sp>
      <p:sp>
        <p:nvSpPr>
          <p:cNvPr id="16" name="Text Box 24"/>
          <p:cNvSpPr txBox="1">
            <a:spLocks noChangeArrowheads="1"/>
          </p:cNvSpPr>
          <p:nvPr/>
        </p:nvSpPr>
        <p:spPr bwMode="auto">
          <a:xfrm>
            <a:off x="3863975" y="1999824"/>
            <a:ext cx="1368425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fontAlgn="t" hangingPunct="1">
              <a:defRPr/>
            </a:pPr>
            <a:r>
              <a:rPr lang="zh-CN" altLang="en-US" sz="18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乙醇胺激酶</a:t>
            </a:r>
          </a:p>
        </p:txBody>
      </p:sp>
      <p:grpSp>
        <p:nvGrpSpPr>
          <p:cNvPr id="97295" name="Group 25"/>
          <p:cNvGrpSpPr>
            <a:grpSpLocks/>
          </p:cNvGrpSpPr>
          <p:nvPr/>
        </p:nvGrpSpPr>
        <p:grpSpPr bwMode="auto">
          <a:xfrm>
            <a:off x="3829050" y="2518936"/>
            <a:ext cx="2411413" cy="396875"/>
            <a:chOff x="1213" y="2112"/>
            <a:chExt cx="1519" cy="250"/>
          </a:xfrm>
        </p:grpSpPr>
        <p:sp>
          <p:nvSpPr>
            <p:cNvPr id="18" name="Oval 26"/>
            <p:cNvSpPr>
              <a:spLocks noChangeArrowheads="1"/>
            </p:cNvSpPr>
            <p:nvPr/>
          </p:nvSpPr>
          <p:spPr bwMode="auto">
            <a:xfrm>
              <a:off x="1213" y="2112"/>
              <a:ext cx="249" cy="249"/>
            </a:xfrm>
            <a:prstGeom prst="ellipse">
              <a:avLst/>
            </a:prstGeom>
            <a:solidFill>
              <a:srgbClr val="FFC000"/>
            </a:solidFill>
            <a:ln w="19050">
              <a:noFill/>
              <a:round/>
              <a:headEnd/>
              <a:tailEnd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txBody>
            <a:bodyPr wrap="none" anchor="ctr"/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en-US" altLang="zh-CN" sz="2400" dirty="0">
                  <a:effectLst>
                    <a:outerShdw blurRad="38100" dist="38100" dir="2700000" algn="tl">
                      <a:srgbClr val="FFFFFF"/>
                    </a:outerShdw>
                  </a:effectLst>
                </a:rPr>
                <a:t>P</a:t>
              </a:r>
            </a:p>
          </p:txBody>
        </p:sp>
        <p:sp>
          <p:nvSpPr>
            <p:cNvPr id="19" name="Text Box 27"/>
            <p:cNvSpPr txBox="1">
              <a:spLocks noChangeArrowheads="1"/>
            </p:cNvSpPr>
            <p:nvPr/>
          </p:nvSpPr>
          <p:spPr bwMode="auto">
            <a:xfrm>
              <a:off x="1392" y="2112"/>
              <a:ext cx="1340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fontAlgn="t" hangingPunct="1">
                <a:spcBef>
                  <a:spcPct val="50000"/>
                </a:spcBef>
                <a:defRPr/>
              </a:pPr>
              <a:r>
                <a:rPr lang="en-US" altLang="zh-CN" sz="2000" dirty="0"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—OCH</a:t>
              </a:r>
              <a:r>
                <a:rPr lang="en-US" altLang="zh-CN" sz="2000" baseline="-50000" dirty="0"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2</a:t>
              </a:r>
              <a:r>
                <a:rPr lang="en-US" altLang="zh-CN" sz="2000" dirty="0"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CH</a:t>
              </a:r>
              <a:r>
                <a:rPr lang="en-US" altLang="zh-CN" sz="2000" baseline="-50000" dirty="0"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2</a:t>
              </a:r>
              <a:r>
                <a:rPr lang="en-US" altLang="zh-CN" sz="2000" dirty="0"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N</a:t>
              </a:r>
              <a:r>
                <a:rPr lang="en-US" altLang="zh-CN" sz="200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H</a:t>
              </a:r>
              <a:r>
                <a:rPr lang="en-US" altLang="zh-CN" sz="2000" baseline="-5000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2</a:t>
              </a:r>
            </a:p>
          </p:txBody>
        </p:sp>
      </p:grpSp>
      <p:sp>
        <p:nvSpPr>
          <p:cNvPr id="97296" name="Line 30"/>
          <p:cNvSpPr>
            <a:spLocks noChangeShapeType="1"/>
          </p:cNvSpPr>
          <p:nvPr/>
        </p:nvSpPr>
        <p:spPr bwMode="auto">
          <a:xfrm>
            <a:off x="8686800" y="1896636"/>
            <a:ext cx="0" cy="6477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1" name="Text Box 31"/>
          <p:cNvSpPr txBox="1">
            <a:spLocks noChangeArrowheads="1"/>
          </p:cNvSpPr>
          <p:nvPr/>
        </p:nvSpPr>
        <p:spPr bwMode="auto">
          <a:xfrm>
            <a:off x="7716144" y="1805205"/>
            <a:ext cx="639263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ATP</a:t>
            </a:r>
          </a:p>
        </p:txBody>
      </p:sp>
      <p:sp>
        <p:nvSpPr>
          <p:cNvPr id="22" name="Text Box 32"/>
          <p:cNvSpPr txBox="1">
            <a:spLocks noChangeArrowheads="1"/>
          </p:cNvSpPr>
          <p:nvPr/>
        </p:nvSpPr>
        <p:spPr bwMode="auto">
          <a:xfrm>
            <a:off x="7716144" y="2238592"/>
            <a:ext cx="639263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ADP</a:t>
            </a:r>
          </a:p>
        </p:txBody>
      </p:sp>
      <p:sp>
        <p:nvSpPr>
          <p:cNvPr id="23" name="Text Box 34"/>
          <p:cNvSpPr txBox="1">
            <a:spLocks noChangeArrowheads="1"/>
          </p:cNvSpPr>
          <p:nvPr/>
        </p:nvSpPr>
        <p:spPr bwMode="auto">
          <a:xfrm>
            <a:off x="8688388" y="1999824"/>
            <a:ext cx="1116012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defPPr>
              <a:defRPr lang="en-US"/>
            </a:defPPr>
            <a:lvl1pPr>
              <a:spcBef>
                <a:spcPct val="0"/>
              </a:spcBef>
              <a:defRPr sz="2000">
                <a:solidFill>
                  <a:schemeClr val="tx2">
                    <a:lumMod val="75000"/>
                  </a:schemeClr>
                </a:solidFill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</a:lstStyle>
          <a:p>
            <a:pPr algn="ctr" eaLnBrk="1" fontAlgn="t" hangingPunct="1">
              <a:defRPr/>
            </a:pPr>
            <a:r>
              <a:rPr lang="zh-CN" altLang="en-US" sz="1800" b="0" dirty="0">
                <a:solidFill>
                  <a:srgbClr val="0070C0"/>
                </a:solidFill>
                <a:ea typeface="方正姚体" panose="02010601030101010101" pitchFamily="2" charset="-122"/>
              </a:rPr>
              <a:t>胆碱激酶</a:t>
            </a:r>
          </a:p>
        </p:txBody>
      </p:sp>
      <p:grpSp>
        <p:nvGrpSpPr>
          <p:cNvPr id="97300" name="Group 35"/>
          <p:cNvGrpSpPr>
            <a:grpSpLocks/>
          </p:cNvGrpSpPr>
          <p:nvPr/>
        </p:nvGrpSpPr>
        <p:grpSpPr bwMode="auto">
          <a:xfrm>
            <a:off x="7213600" y="2518936"/>
            <a:ext cx="2914650" cy="396875"/>
            <a:chOff x="3470" y="2256"/>
            <a:chExt cx="1836" cy="250"/>
          </a:xfrm>
        </p:grpSpPr>
        <p:sp>
          <p:nvSpPr>
            <p:cNvPr id="25" name="Oval 36"/>
            <p:cNvSpPr>
              <a:spLocks noChangeArrowheads="1"/>
            </p:cNvSpPr>
            <p:nvPr/>
          </p:nvSpPr>
          <p:spPr bwMode="auto">
            <a:xfrm>
              <a:off x="3470" y="2256"/>
              <a:ext cx="249" cy="249"/>
            </a:xfrm>
            <a:prstGeom prst="ellipse">
              <a:avLst/>
            </a:prstGeom>
            <a:solidFill>
              <a:srgbClr val="FFC000"/>
            </a:solidFill>
            <a:ln w="19050">
              <a:noFill/>
              <a:round/>
              <a:headEnd/>
              <a:tailEnd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txBody>
            <a:bodyPr wrap="none" anchor="ctr"/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en-US" altLang="zh-CN" sz="2400" dirty="0">
                  <a:effectLst>
                    <a:outerShdw blurRad="38100" dist="38100" dir="2700000" algn="tl">
                      <a:srgbClr val="FFFFFF"/>
                    </a:outerShdw>
                  </a:effectLst>
                </a:rPr>
                <a:t>P</a:t>
              </a:r>
            </a:p>
          </p:txBody>
        </p:sp>
        <p:sp>
          <p:nvSpPr>
            <p:cNvPr id="26" name="Text Box 37"/>
            <p:cNvSpPr txBox="1">
              <a:spLocks noChangeArrowheads="1"/>
            </p:cNvSpPr>
            <p:nvPr/>
          </p:nvSpPr>
          <p:spPr bwMode="auto">
            <a:xfrm>
              <a:off x="3653" y="2256"/>
              <a:ext cx="1653" cy="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fontAlgn="t" hangingPunct="1">
                <a:spcBef>
                  <a:spcPct val="50000"/>
                </a:spcBef>
                <a:defRPr/>
              </a:pPr>
              <a:r>
                <a:rPr lang="en-US" altLang="zh-CN" sz="2000" dirty="0"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—OCH</a:t>
              </a:r>
              <a:r>
                <a:rPr lang="en-US" altLang="zh-CN" sz="2000" baseline="-50000" dirty="0"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2</a:t>
              </a:r>
              <a:r>
                <a:rPr lang="en-US" altLang="zh-CN" sz="2000" dirty="0"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CH</a:t>
              </a:r>
              <a:r>
                <a:rPr lang="en-US" altLang="zh-CN" sz="2000" baseline="-50000" dirty="0"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2</a:t>
              </a:r>
              <a:r>
                <a:rPr lang="en-US" altLang="zh-CN" sz="2000" dirty="0"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N</a:t>
              </a:r>
              <a:r>
                <a:rPr lang="en-US" altLang="zh-CN" sz="2000" baseline="3000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+</a:t>
              </a:r>
              <a:r>
                <a:rPr lang="en-US" altLang="zh-CN" sz="200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(CH</a:t>
              </a:r>
              <a:r>
                <a:rPr lang="en-US" altLang="zh-CN" sz="2000" baseline="-5000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3</a:t>
              </a:r>
              <a:r>
                <a:rPr lang="en-US" altLang="zh-CN" sz="200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)</a:t>
              </a:r>
              <a:r>
                <a:rPr lang="en-US" altLang="zh-CN" sz="2000" baseline="-5000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</a:rPr>
                <a:t>3</a:t>
              </a:r>
            </a:p>
          </p:txBody>
        </p:sp>
      </p:grpSp>
      <p:sp>
        <p:nvSpPr>
          <p:cNvPr id="97301" name="Line 39"/>
          <p:cNvSpPr>
            <a:spLocks noChangeShapeType="1"/>
          </p:cNvSpPr>
          <p:nvPr/>
        </p:nvSpPr>
        <p:spPr bwMode="auto">
          <a:xfrm>
            <a:off x="5232400" y="3192036"/>
            <a:ext cx="0" cy="6492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8" name="Text Box 43"/>
          <p:cNvSpPr txBox="1">
            <a:spLocks noChangeArrowheads="1"/>
          </p:cNvSpPr>
          <p:nvPr/>
        </p:nvSpPr>
        <p:spPr bwMode="auto">
          <a:xfrm>
            <a:off x="5614988" y="3120599"/>
            <a:ext cx="76835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CTP</a:t>
            </a:r>
          </a:p>
        </p:txBody>
      </p:sp>
      <p:sp>
        <p:nvSpPr>
          <p:cNvPr id="29" name="Text Box 44"/>
          <p:cNvSpPr txBox="1">
            <a:spLocks noChangeArrowheads="1"/>
          </p:cNvSpPr>
          <p:nvPr/>
        </p:nvSpPr>
        <p:spPr bwMode="auto">
          <a:xfrm>
            <a:off x="5668963" y="3552399"/>
            <a:ext cx="5715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1600" dirty="0" err="1">
                <a:effectLst>
                  <a:outerShdw blurRad="38100" dist="38100" dir="2700000" algn="tl">
                    <a:srgbClr val="C0C0C0"/>
                  </a:outerShdw>
                </a:effectLst>
              </a:rPr>
              <a:t>PPi</a:t>
            </a:r>
            <a:endParaRPr lang="en-US" altLang="zh-CN" sz="16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30" name="Text Box 45"/>
          <p:cNvSpPr txBox="1">
            <a:spLocks noChangeArrowheads="1"/>
          </p:cNvSpPr>
          <p:nvPr/>
        </p:nvSpPr>
        <p:spPr bwMode="auto">
          <a:xfrm>
            <a:off x="3432175" y="3192036"/>
            <a:ext cx="1800225" cy="646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defPPr>
              <a:defRPr lang="en-US"/>
            </a:defPPr>
            <a:lvl1pPr>
              <a:spcBef>
                <a:spcPct val="0"/>
              </a:spcBef>
              <a:defRPr sz="2000">
                <a:solidFill>
                  <a:schemeClr val="tx2">
                    <a:lumMod val="75000"/>
                  </a:schemeClr>
                </a:solidFill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</a:lstStyle>
          <a:p>
            <a:pPr algn="ctr" eaLnBrk="1" fontAlgn="t" hangingPunct="1">
              <a:defRPr/>
            </a:pPr>
            <a:r>
              <a:rPr lang="en-US" altLang="zh-CN" sz="1800" b="0" dirty="0">
                <a:solidFill>
                  <a:srgbClr val="0070C0"/>
                </a:solidFill>
                <a:ea typeface="方正姚体" panose="02010601030101010101" pitchFamily="2" charset="-122"/>
              </a:rPr>
              <a:t>CTP</a:t>
            </a:r>
            <a:r>
              <a:rPr lang="zh-CN" altLang="en-US" sz="1800" b="0" dirty="0">
                <a:solidFill>
                  <a:srgbClr val="0070C0"/>
                </a:solidFill>
                <a:ea typeface="方正姚体" panose="02010601030101010101" pitchFamily="2" charset="-122"/>
              </a:rPr>
              <a:t>：</a:t>
            </a:r>
            <a:r>
              <a:rPr lang="zh-CN" altLang="zh-CN" sz="1800" b="0" dirty="0">
                <a:solidFill>
                  <a:srgbClr val="0070C0"/>
                </a:solidFill>
                <a:ea typeface="方正姚体" panose="02010601030101010101" pitchFamily="2" charset="-122"/>
              </a:rPr>
              <a:t>磷酸</a:t>
            </a:r>
            <a:r>
              <a:rPr lang="zh-CN" altLang="en-US" sz="1800" b="0" dirty="0">
                <a:solidFill>
                  <a:srgbClr val="0070C0"/>
                </a:solidFill>
                <a:ea typeface="方正姚体" panose="02010601030101010101" pitchFamily="2" charset="-122"/>
              </a:rPr>
              <a:t>乙醇</a:t>
            </a:r>
            <a:r>
              <a:rPr lang="zh-CN" altLang="zh-CN" sz="1800" b="0" dirty="0">
                <a:solidFill>
                  <a:srgbClr val="0070C0"/>
                </a:solidFill>
                <a:ea typeface="方正姚体" panose="02010601030101010101" pitchFamily="2" charset="-122"/>
              </a:rPr>
              <a:t>胺胞苷转移酶</a:t>
            </a:r>
            <a:endParaRPr lang="zh-CN" altLang="en-US" sz="1800" b="0" dirty="0">
              <a:solidFill>
                <a:srgbClr val="0070C0"/>
              </a:solidFill>
              <a:ea typeface="方正姚体" panose="02010601030101010101" pitchFamily="2" charset="-122"/>
            </a:endParaRPr>
          </a:p>
        </p:txBody>
      </p:sp>
      <p:sp>
        <p:nvSpPr>
          <p:cNvPr id="31" name="Text Box 46"/>
          <p:cNvSpPr txBox="1">
            <a:spLocks noChangeArrowheads="1"/>
          </p:cNvSpPr>
          <p:nvPr/>
        </p:nvSpPr>
        <p:spPr bwMode="auto">
          <a:xfrm>
            <a:off x="3902075" y="3912761"/>
            <a:ext cx="2625725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CDP—OCH</a:t>
            </a:r>
            <a:r>
              <a:rPr lang="en-US" altLang="zh-CN" sz="2000" baseline="-50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CH</a:t>
            </a:r>
            <a:r>
              <a:rPr lang="en-US" altLang="zh-CN" sz="2000" baseline="-50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N</a:t>
            </a:r>
            <a:r>
              <a:rPr lang="en-US" altLang="zh-CN" sz="2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H</a:t>
            </a:r>
            <a:r>
              <a:rPr lang="en-US" altLang="zh-CN" sz="2000" baseline="-50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</a:p>
        </p:txBody>
      </p:sp>
      <p:sp>
        <p:nvSpPr>
          <p:cNvPr id="97306" name="Line 48"/>
          <p:cNvSpPr>
            <a:spLocks noChangeShapeType="1"/>
          </p:cNvSpPr>
          <p:nvPr/>
        </p:nvSpPr>
        <p:spPr bwMode="auto">
          <a:xfrm>
            <a:off x="8686800" y="3192036"/>
            <a:ext cx="0" cy="6492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3" name="Text Box 52"/>
          <p:cNvSpPr txBox="1">
            <a:spLocks noChangeArrowheads="1"/>
          </p:cNvSpPr>
          <p:nvPr/>
        </p:nvSpPr>
        <p:spPr bwMode="auto">
          <a:xfrm>
            <a:off x="7680176" y="3120599"/>
            <a:ext cx="608012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CTP</a:t>
            </a:r>
          </a:p>
        </p:txBody>
      </p:sp>
      <p:sp>
        <p:nvSpPr>
          <p:cNvPr id="34" name="Text Box 53"/>
          <p:cNvSpPr txBox="1">
            <a:spLocks noChangeArrowheads="1"/>
          </p:cNvSpPr>
          <p:nvPr/>
        </p:nvSpPr>
        <p:spPr bwMode="auto">
          <a:xfrm>
            <a:off x="7751612" y="3552399"/>
            <a:ext cx="569913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1600" dirty="0" err="1">
                <a:effectLst>
                  <a:outerShdw blurRad="38100" dist="38100" dir="2700000" algn="tl">
                    <a:srgbClr val="C0C0C0"/>
                  </a:outerShdw>
                </a:effectLst>
              </a:rPr>
              <a:t>PPi</a:t>
            </a:r>
            <a:endParaRPr lang="en-US" altLang="zh-CN" sz="16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35" name="Text Box 54"/>
          <p:cNvSpPr txBox="1">
            <a:spLocks noChangeArrowheads="1"/>
          </p:cNvSpPr>
          <p:nvPr/>
        </p:nvSpPr>
        <p:spPr bwMode="auto">
          <a:xfrm>
            <a:off x="8688388" y="3192036"/>
            <a:ext cx="1871662" cy="646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defPPr>
              <a:defRPr lang="en-US"/>
            </a:defPPr>
            <a:lvl1pPr>
              <a:spcBef>
                <a:spcPct val="0"/>
              </a:spcBef>
              <a:defRPr sz="2000">
                <a:solidFill>
                  <a:schemeClr val="tx2">
                    <a:lumMod val="75000"/>
                  </a:schemeClr>
                </a:solidFill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</a:lstStyle>
          <a:p>
            <a:pPr algn="ctr" eaLnBrk="1" fontAlgn="t" hangingPunct="1">
              <a:defRPr/>
            </a:pPr>
            <a:r>
              <a:rPr lang="en-US" altLang="zh-CN" sz="1800" b="0" dirty="0">
                <a:solidFill>
                  <a:srgbClr val="0070C0"/>
                </a:solidFill>
                <a:ea typeface="方正姚体" panose="02010601030101010101" pitchFamily="2" charset="-122"/>
              </a:rPr>
              <a:t>CTP</a:t>
            </a:r>
            <a:r>
              <a:rPr lang="zh-CN" altLang="en-US" sz="1800" b="0" dirty="0">
                <a:solidFill>
                  <a:srgbClr val="0070C0"/>
                </a:solidFill>
                <a:ea typeface="方正姚体" panose="02010601030101010101" pitchFamily="2" charset="-122"/>
              </a:rPr>
              <a:t>：</a:t>
            </a:r>
            <a:r>
              <a:rPr lang="zh-CN" altLang="zh-CN" sz="1800" b="0" dirty="0">
                <a:solidFill>
                  <a:srgbClr val="0070C0"/>
                </a:solidFill>
                <a:ea typeface="方正姚体" panose="02010601030101010101" pitchFamily="2" charset="-122"/>
              </a:rPr>
              <a:t>磷酸胆碱胞苷转移酶</a:t>
            </a:r>
            <a:endParaRPr lang="zh-CN" altLang="en-US" sz="1800" b="0" dirty="0">
              <a:solidFill>
                <a:srgbClr val="0070C0"/>
              </a:solidFill>
              <a:ea typeface="方正姚体" panose="02010601030101010101" pitchFamily="2" charset="-122"/>
            </a:endParaRPr>
          </a:p>
        </p:txBody>
      </p:sp>
      <p:sp>
        <p:nvSpPr>
          <p:cNvPr id="36" name="Text Box 55"/>
          <p:cNvSpPr txBox="1">
            <a:spLocks noChangeArrowheads="1"/>
          </p:cNvSpPr>
          <p:nvPr/>
        </p:nvSpPr>
        <p:spPr bwMode="auto">
          <a:xfrm>
            <a:off x="7112000" y="3912761"/>
            <a:ext cx="316071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CDP—OCH</a:t>
            </a:r>
            <a:r>
              <a:rPr lang="en-US" altLang="zh-CN" sz="2000" baseline="-50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CH</a:t>
            </a:r>
            <a:r>
              <a:rPr lang="en-US" altLang="zh-CN" sz="2000" baseline="-50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N</a:t>
            </a:r>
            <a:r>
              <a:rPr lang="en-US" altLang="zh-CN" sz="2000" baseline="30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+</a:t>
            </a:r>
            <a:r>
              <a:rPr lang="en-US" altLang="zh-CN" sz="2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(CH</a:t>
            </a:r>
            <a:r>
              <a:rPr lang="en-US" altLang="zh-CN" sz="2000" baseline="-50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3</a:t>
            </a:r>
            <a:r>
              <a:rPr lang="en-US" altLang="zh-CN" sz="2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)</a:t>
            </a:r>
            <a:r>
              <a:rPr lang="en-US" altLang="zh-CN" sz="2000" baseline="-50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3</a:t>
            </a:r>
          </a:p>
        </p:txBody>
      </p:sp>
      <p:sp>
        <p:nvSpPr>
          <p:cNvPr id="37" name="Text Box 56"/>
          <p:cNvSpPr txBox="1">
            <a:spLocks noChangeArrowheads="1"/>
          </p:cNvSpPr>
          <p:nvPr/>
        </p:nvSpPr>
        <p:spPr bwMode="auto">
          <a:xfrm>
            <a:off x="4368800" y="4233436"/>
            <a:ext cx="1727200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defPPr>
              <a:defRPr lang="en-US"/>
            </a:defPPr>
            <a:lvl1pPr eaLnBrk="1" hangingPunct="1">
              <a:defRPr sz="2000"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  <a:lvl2pPr marL="742950" indent="-285750" eaLnBrk="0" hangingPunct="0"/>
            <a:lvl3pPr marL="1143000" indent="-228600" eaLnBrk="0" hangingPunct="0"/>
            <a:lvl4pPr marL="1600200" indent="-228600" eaLnBrk="0" hangingPunct="0"/>
            <a:lvl5pPr marL="2057400" indent="-228600" eaLnBrk="0" hangingPunct="0"/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</a:lvl9pPr>
          </a:lstStyle>
          <a:p>
            <a:pPr algn="ctr" fontAlgn="t">
              <a:spcBef>
                <a:spcPct val="50000"/>
              </a:spcBef>
              <a:defRPr/>
            </a:pPr>
            <a:r>
              <a:rPr lang="en-US" altLang="zh-CN" b="0" dirty="0">
                <a:ea typeface="方正姚体" panose="02010601030101010101" pitchFamily="2" charset="-122"/>
              </a:rPr>
              <a:t>CDP-</a:t>
            </a:r>
            <a:r>
              <a:rPr lang="zh-CN" altLang="en-US" b="0" dirty="0">
                <a:ea typeface="方正姚体" panose="02010601030101010101" pitchFamily="2" charset="-122"/>
              </a:rPr>
              <a:t>乙醇胺</a:t>
            </a:r>
          </a:p>
        </p:txBody>
      </p:sp>
      <p:sp>
        <p:nvSpPr>
          <p:cNvPr id="38" name="Text Box 57"/>
          <p:cNvSpPr txBox="1">
            <a:spLocks noChangeArrowheads="1"/>
          </p:cNvSpPr>
          <p:nvPr/>
        </p:nvSpPr>
        <p:spPr bwMode="auto">
          <a:xfrm>
            <a:off x="7958138" y="4233436"/>
            <a:ext cx="1450975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defPPr>
              <a:defRPr lang="en-US"/>
            </a:defPPr>
            <a:lvl1pPr eaLnBrk="1" hangingPunct="1">
              <a:defRPr sz="2000"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  <a:lvl2pPr marL="742950" indent="-285750" eaLnBrk="0" hangingPunct="0"/>
            <a:lvl3pPr marL="1143000" indent="-228600" eaLnBrk="0" hangingPunct="0"/>
            <a:lvl4pPr marL="1600200" indent="-228600" eaLnBrk="0" hangingPunct="0"/>
            <a:lvl5pPr marL="2057400" indent="-228600" eaLnBrk="0" hangingPunct="0"/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</a:lvl9pPr>
          </a:lstStyle>
          <a:p>
            <a:pPr algn="ctr" fontAlgn="t">
              <a:spcBef>
                <a:spcPct val="50000"/>
              </a:spcBef>
              <a:defRPr/>
            </a:pPr>
            <a:r>
              <a:rPr lang="en-US" altLang="zh-CN" b="0" dirty="0">
                <a:ea typeface="方正姚体" panose="02010601030101010101" pitchFamily="2" charset="-122"/>
              </a:rPr>
              <a:t>CDP-</a:t>
            </a:r>
            <a:r>
              <a:rPr lang="zh-CN" altLang="en-US" b="0" dirty="0">
                <a:ea typeface="方正姚体" panose="02010601030101010101" pitchFamily="2" charset="-122"/>
              </a:rPr>
              <a:t>胆碱</a:t>
            </a:r>
          </a:p>
        </p:txBody>
      </p:sp>
      <p:sp>
        <p:nvSpPr>
          <p:cNvPr id="39" name="Text Box 58"/>
          <p:cNvSpPr txBox="1">
            <a:spLocks noChangeArrowheads="1"/>
          </p:cNvSpPr>
          <p:nvPr/>
        </p:nvSpPr>
        <p:spPr bwMode="auto">
          <a:xfrm>
            <a:off x="1087168" y="440978"/>
            <a:ext cx="4792808" cy="539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469900" indent="-4699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marL="360000" indent="-360000" eaLnBrk="1" hangingPunct="1">
              <a:lnSpc>
                <a:spcPts val="3500"/>
              </a:lnSpc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合成过程（甘油二酯合成途径）</a:t>
            </a:r>
          </a:p>
        </p:txBody>
      </p:sp>
      <p:sp>
        <p:nvSpPr>
          <p:cNvPr id="97314" name="Freeform 59"/>
          <p:cNvSpPr>
            <a:spLocks/>
          </p:cNvSpPr>
          <p:nvPr/>
        </p:nvSpPr>
        <p:spPr bwMode="auto">
          <a:xfrm rot="21569125" flipH="1">
            <a:off x="5248275" y="1966486"/>
            <a:ext cx="431800" cy="468313"/>
          </a:xfrm>
          <a:custGeom>
            <a:avLst/>
            <a:gdLst>
              <a:gd name="T0" fmla="*/ 0 w 376"/>
              <a:gd name="T1" fmla="*/ 0 h 1070"/>
              <a:gd name="T2" fmla="*/ 2147483646 w 376"/>
              <a:gd name="T3" fmla="*/ 2147483646 h 1070"/>
              <a:gd name="T4" fmla="*/ 2147483646 w 376"/>
              <a:gd name="T5" fmla="*/ 2147483646 h 1070"/>
              <a:gd name="T6" fmla="*/ 2147483646 w 376"/>
              <a:gd name="T7" fmla="*/ 2147483646 h 1070"/>
              <a:gd name="T8" fmla="*/ 2147483646 w 376"/>
              <a:gd name="T9" fmla="*/ 2147483646 h 1070"/>
              <a:gd name="T10" fmla="*/ 2147483646 w 376"/>
              <a:gd name="T11" fmla="*/ 2147483646 h 1070"/>
              <a:gd name="T12" fmla="*/ 2147483646 w 376"/>
              <a:gd name="T13" fmla="*/ 2147483646 h 1070"/>
              <a:gd name="T14" fmla="*/ 2147483646 w 376"/>
              <a:gd name="T15" fmla="*/ 2147483646 h 1070"/>
              <a:gd name="T16" fmla="*/ 2147483646 w 376"/>
              <a:gd name="T17" fmla="*/ 2147483646 h 1070"/>
              <a:gd name="T18" fmla="*/ 2147483646 w 376"/>
              <a:gd name="T19" fmla="*/ 2147483646 h 1070"/>
              <a:gd name="T20" fmla="*/ 2147483646 w 376"/>
              <a:gd name="T21" fmla="*/ 2147483646 h 1070"/>
              <a:gd name="T22" fmla="*/ 2147483646 w 376"/>
              <a:gd name="T23" fmla="*/ 2147483646 h 1070"/>
              <a:gd name="T24" fmla="*/ 2147483646 w 376"/>
              <a:gd name="T25" fmla="*/ 2147483646 h 1070"/>
              <a:gd name="T26" fmla="*/ 2147483646 w 376"/>
              <a:gd name="T27" fmla="*/ 2147483646 h 1070"/>
              <a:gd name="T28" fmla="*/ 2147483646 w 376"/>
              <a:gd name="T29" fmla="*/ 2147483646 h 1070"/>
              <a:gd name="T30" fmla="*/ 2147483646 w 376"/>
              <a:gd name="T31" fmla="*/ 2147483646 h 1070"/>
              <a:gd name="T32" fmla="*/ 2147483646 w 376"/>
              <a:gd name="T33" fmla="*/ 2147483646 h 1070"/>
              <a:gd name="T34" fmla="*/ 2147483646 w 376"/>
              <a:gd name="T35" fmla="*/ 2147483646 h 1070"/>
              <a:gd name="T36" fmla="*/ 2147483646 w 376"/>
              <a:gd name="T37" fmla="*/ 2147483646 h 1070"/>
              <a:gd name="T38" fmla="*/ 2147483646 w 376"/>
              <a:gd name="T39" fmla="*/ 2147483646 h 1070"/>
              <a:gd name="T40" fmla="*/ 2147483646 w 376"/>
              <a:gd name="T41" fmla="*/ 2147483646 h 1070"/>
              <a:gd name="T42" fmla="*/ 2147483646 w 376"/>
              <a:gd name="T43" fmla="*/ 2147483646 h 1070"/>
              <a:gd name="T44" fmla="*/ 2147483646 w 376"/>
              <a:gd name="T45" fmla="*/ 2147483646 h 1070"/>
              <a:gd name="T46" fmla="*/ 2147483646 w 376"/>
              <a:gd name="T47" fmla="*/ 2147483646 h 1070"/>
              <a:gd name="T48" fmla="*/ 2147483646 w 376"/>
              <a:gd name="T49" fmla="*/ 2147483646 h 1070"/>
              <a:gd name="T50" fmla="*/ 2147483646 w 376"/>
              <a:gd name="T51" fmla="*/ 2147483646 h 1070"/>
              <a:gd name="T52" fmla="*/ 0 w 376"/>
              <a:gd name="T53" fmla="*/ 2147483646 h 1070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376" h="1070">
                <a:moveTo>
                  <a:pt x="0" y="0"/>
                </a:moveTo>
                <a:lnTo>
                  <a:pt x="118" y="75"/>
                </a:lnTo>
                <a:lnTo>
                  <a:pt x="195" y="135"/>
                </a:lnTo>
                <a:lnTo>
                  <a:pt x="265" y="205"/>
                </a:lnTo>
                <a:lnTo>
                  <a:pt x="323" y="293"/>
                </a:lnTo>
                <a:lnTo>
                  <a:pt x="361" y="401"/>
                </a:lnTo>
                <a:lnTo>
                  <a:pt x="371" y="464"/>
                </a:lnTo>
                <a:lnTo>
                  <a:pt x="376" y="534"/>
                </a:lnTo>
                <a:lnTo>
                  <a:pt x="373" y="571"/>
                </a:lnTo>
                <a:lnTo>
                  <a:pt x="371" y="606"/>
                </a:lnTo>
                <a:lnTo>
                  <a:pt x="366" y="639"/>
                </a:lnTo>
                <a:lnTo>
                  <a:pt x="361" y="672"/>
                </a:lnTo>
                <a:lnTo>
                  <a:pt x="353" y="702"/>
                </a:lnTo>
                <a:lnTo>
                  <a:pt x="343" y="729"/>
                </a:lnTo>
                <a:lnTo>
                  <a:pt x="333" y="754"/>
                </a:lnTo>
                <a:lnTo>
                  <a:pt x="321" y="779"/>
                </a:lnTo>
                <a:lnTo>
                  <a:pt x="308" y="804"/>
                </a:lnTo>
                <a:lnTo>
                  <a:pt x="293" y="827"/>
                </a:lnTo>
                <a:lnTo>
                  <a:pt x="278" y="847"/>
                </a:lnTo>
                <a:lnTo>
                  <a:pt x="253" y="877"/>
                </a:lnTo>
                <a:lnTo>
                  <a:pt x="225" y="905"/>
                </a:lnTo>
                <a:lnTo>
                  <a:pt x="198" y="932"/>
                </a:lnTo>
                <a:lnTo>
                  <a:pt x="170" y="955"/>
                </a:lnTo>
                <a:lnTo>
                  <a:pt x="130" y="985"/>
                </a:lnTo>
                <a:lnTo>
                  <a:pt x="80" y="1020"/>
                </a:lnTo>
                <a:lnTo>
                  <a:pt x="10" y="1063"/>
                </a:lnTo>
                <a:lnTo>
                  <a:pt x="0" y="1070"/>
                </a:lnTo>
              </a:path>
            </a:pathLst>
          </a:custGeom>
          <a:noFill/>
          <a:ln w="28575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7315" name="Freeform 60"/>
          <p:cNvSpPr>
            <a:spLocks/>
          </p:cNvSpPr>
          <p:nvPr/>
        </p:nvSpPr>
        <p:spPr bwMode="auto">
          <a:xfrm rot="21569125" flipH="1">
            <a:off x="5245100" y="3266649"/>
            <a:ext cx="431800" cy="468312"/>
          </a:xfrm>
          <a:custGeom>
            <a:avLst/>
            <a:gdLst>
              <a:gd name="T0" fmla="*/ 0 w 376"/>
              <a:gd name="T1" fmla="*/ 0 h 1070"/>
              <a:gd name="T2" fmla="*/ 2147483646 w 376"/>
              <a:gd name="T3" fmla="*/ 2147483646 h 1070"/>
              <a:gd name="T4" fmla="*/ 2147483646 w 376"/>
              <a:gd name="T5" fmla="*/ 2147483646 h 1070"/>
              <a:gd name="T6" fmla="*/ 2147483646 w 376"/>
              <a:gd name="T7" fmla="*/ 2147483646 h 1070"/>
              <a:gd name="T8" fmla="*/ 2147483646 w 376"/>
              <a:gd name="T9" fmla="*/ 2147483646 h 1070"/>
              <a:gd name="T10" fmla="*/ 2147483646 w 376"/>
              <a:gd name="T11" fmla="*/ 2147483646 h 1070"/>
              <a:gd name="T12" fmla="*/ 2147483646 w 376"/>
              <a:gd name="T13" fmla="*/ 2147483646 h 1070"/>
              <a:gd name="T14" fmla="*/ 2147483646 w 376"/>
              <a:gd name="T15" fmla="*/ 2147483646 h 1070"/>
              <a:gd name="T16" fmla="*/ 2147483646 w 376"/>
              <a:gd name="T17" fmla="*/ 2147483646 h 1070"/>
              <a:gd name="T18" fmla="*/ 2147483646 w 376"/>
              <a:gd name="T19" fmla="*/ 2147483646 h 1070"/>
              <a:gd name="T20" fmla="*/ 2147483646 w 376"/>
              <a:gd name="T21" fmla="*/ 2147483646 h 1070"/>
              <a:gd name="T22" fmla="*/ 2147483646 w 376"/>
              <a:gd name="T23" fmla="*/ 2147483646 h 1070"/>
              <a:gd name="T24" fmla="*/ 2147483646 w 376"/>
              <a:gd name="T25" fmla="*/ 2147483646 h 1070"/>
              <a:gd name="T26" fmla="*/ 2147483646 w 376"/>
              <a:gd name="T27" fmla="*/ 2147483646 h 1070"/>
              <a:gd name="T28" fmla="*/ 2147483646 w 376"/>
              <a:gd name="T29" fmla="*/ 2147483646 h 1070"/>
              <a:gd name="T30" fmla="*/ 2147483646 w 376"/>
              <a:gd name="T31" fmla="*/ 2147483646 h 1070"/>
              <a:gd name="T32" fmla="*/ 2147483646 w 376"/>
              <a:gd name="T33" fmla="*/ 2147483646 h 1070"/>
              <a:gd name="T34" fmla="*/ 2147483646 w 376"/>
              <a:gd name="T35" fmla="*/ 2147483646 h 1070"/>
              <a:gd name="T36" fmla="*/ 2147483646 w 376"/>
              <a:gd name="T37" fmla="*/ 2147483646 h 1070"/>
              <a:gd name="T38" fmla="*/ 2147483646 w 376"/>
              <a:gd name="T39" fmla="*/ 2147483646 h 1070"/>
              <a:gd name="T40" fmla="*/ 2147483646 w 376"/>
              <a:gd name="T41" fmla="*/ 2147483646 h 1070"/>
              <a:gd name="T42" fmla="*/ 2147483646 w 376"/>
              <a:gd name="T43" fmla="*/ 2147483646 h 1070"/>
              <a:gd name="T44" fmla="*/ 2147483646 w 376"/>
              <a:gd name="T45" fmla="*/ 2147483646 h 1070"/>
              <a:gd name="T46" fmla="*/ 2147483646 w 376"/>
              <a:gd name="T47" fmla="*/ 2147483646 h 1070"/>
              <a:gd name="T48" fmla="*/ 2147483646 w 376"/>
              <a:gd name="T49" fmla="*/ 2147483646 h 1070"/>
              <a:gd name="T50" fmla="*/ 2147483646 w 376"/>
              <a:gd name="T51" fmla="*/ 2147483646 h 1070"/>
              <a:gd name="T52" fmla="*/ 0 w 376"/>
              <a:gd name="T53" fmla="*/ 2147483646 h 1070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376" h="1070">
                <a:moveTo>
                  <a:pt x="0" y="0"/>
                </a:moveTo>
                <a:lnTo>
                  <a:pt x="118" y="75"/>
                </a:lnTo>
                <a:lnTo>
                  <a:pt x="195" y="135"/>
                </a:lnTo>
                <a:lnTo>
                  <a:pt x="265" y="205"/>
                </a:lnTo>
                <a:lnTo>
                  <a:pt x="323" y="293"/>
                </a:lnTo>
                <a:lnTo>
                  <a:pt x="361" y="401"/>
                </a:lnTo>
                <a:lnTo>
                  <a:pt x="371" y="464"/>
                </a:lnTo>
                <a:lnTo>
                  <a:pt x="376" y="534"/>
                </a:lnTo>
                <a:lnTo>
                  <a:pt x="373" y="571"/>
                </a:lnTo>
                <a:lnTo>
                  <a:pt x="371" y="606"/>
                </a:lnTo>
                <a:lnTo>
                  <a:pt x="366" y="639"/>
                </a:lnTo>
                <a:lnTo>
                  <a:pt x="361" y="672"/>
                </a:lnTo>
                <a:lnTo>
                  <a:pt x="353" y="702"/>
                </a:lnTo>
                <a:lnTo>
                  <a:pt x="343" y="729"/>
                </a:lnTo>
                <a:lnTo>
                  <a:pt x="333" y="754"/>
                </a:lnTo>
                <a:lnTo>
                  <a:pt x="321" y="779"/>
                </a:lnTo>
                <a:lnTo>
                  <a:pt x="308" y="804"/>
                </a:lnTo>
                <a:lnTo>
                  <a:pt x="293" y="827"/>
                </a:lnTo>
                <a:lnTo>
                  <a:pt x="278" y="847"/>
                </a:lnTo>
                <a:lnTo>
                  <a:pt x="253" y="877"/>
                </a:lnTo>
                <a:lnTo>
                  <a:pt x="225" y="905"/>
                </a:lnTo>
                <a:lnTo>
                  <a:pt x="198" y="932"/>
                </a:lnTo>
                <a:lnTo>
                  <a:pt x="170" y="955"/>
                </a:lnTo>
                <a:lnTo>
                  <a:pt x="130" y="985"/>
                </a:lnTo>
                <a:lnTo>
                  <a:pt x="80" y="1020"/>
                </a:lnTo>
                <a:lnTo>
                  <a:pt x="10" y="1063"/>
                </a:lnTo>
                <a:lnTo>
                  <a:pt x="0" y="1070"/>
                </a:lnTo>
              </a:path>
            </a:pathLst>
          </a:custGeom>
          <a:noFill/>
          <a:ln w="28575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7316" name="Freeform 61"/>
          <p:cNvSpPr>
            <a:spLocks/>
          </p:cNvSpPr>
          <p:nvPr/>
        </p:nvSpPr>
        <p:spPr bwMode="auto">
          <a:xfrm rot="30875">
            <a:off x="8255000" y="1971249"/>
            <a:ext cx="431800" cy="466725"/>
          </a:xfrm>
          <a:custGeom>
            <a:avLst/>
            <a:gdLst>
              <a:gd name="T0" fmla="*/ 0 w 376"/>
              <a:gd name="T1" fmla="*/ 0 h 1070"/>
              <a:gd name="T2" fmla="*/ 2147483646 w 376"/>
              <a:gd name="T3" fmla="*/ 2147483646 h 1070"/>
              <a:gd name="T4" fmla="*/ 2147483646 w 376"/>
              <a:gd name="T5" fmla="*/ 2147483646 h 1070"/>
              <a:gd name="T6" fmla="*/ 2147483646 w 376"/>
              <a:gd name="T7" fmla="*/ 2147483646 h 1070"/>
              <a:gd name="T8" fmla="*/ 2147483646 w 376"/>
              <a:gd name="T9" fmla="*/ 2147483646 h 1070"/>
              <a:gd name="T10" fmla="*/ 2147483646 w 376"/>
              <a:gd name="T11" fmla="*/ 2147483646 h 1070"/>
              <a:gd name="T12" fmla="*/ 2147483646 w 376"/>
              <a:gd name="T13" fmla="*/ 2147483646 h 1070"/>
              <a:gd name="T14" fmla="*/ 2147483646 w 376"/>
              <a:gd name="T15" fmla="*/ 2147483646 h 1070"/>
              <a:gd name="T16" fmla="*/ 2147483646 w 376"/>
              <a:gd name="T17" fmla="*/ 2147483646 h 1070"/>
              <a:gd name="T18" fmla="*/ 2147483646 w 376"/>
              <a:gd name="T19" fmla="*/ 2147483646 h 1070"/>
              <a:gd name="T20" fmla="*/ 2147483646 w 376"/>
              <a:gd name="T21" fmla="*/ 2147483646 h 1070"/>
              <a:gd name="T22" fmla="*/ 2147483646 w 376"/>
              <a:gd name="T23" fmla="*/ 2147483646 h 1070"/>
              <a:gd name="T24" fmla="*/ 2147483646 w 376"/>
              <a:gd name="T25" fmla="*/ 2147483646 h 1070"/>
              <a:gd name="T26" fmla="*/ 2147483646 w 376"/>
              <a:gd name="T27" fmla="*/ 2147483646 h 1070"/>
              <a:gd name="T28" fmla="*/ 2147483646 w 376"/>
              <a:gd name="T29" fmla="*/ 2147483646 h 1070"/>
              <a:gd name="T30" fmla="*/ 2147483646 w 376"/>
              <a:gd name="T31" fmla="*/ 2147483646 h 1070"/>
              <a:gd name="T32" fmla="*/ 2147483646 w 376"/>
              <a:gd name="T33" fmla="*/ 2147483646 h 1070"/>
              <a:gd name="T34" fmla="*/ 2147483646 w 376"/>
              <a:gd name="T35" fmla="*/ 2147483646 h 1070"/>
              <a:gd name="T36" fmla="*/ 2147483646 w 376"/>
              <a:gd name="T37" fmla="*/ 2147483646 h 1070"/>
              <a:gd name="T38" fmla="*/ 2147483646 w 376"/>
              <a:gd name="T39" fmla="*/ 2147483646 h 1070"/>
              <a:gd name="T40" fmla="*/ 2147483646 w 376"/>
              <a:gd name="T41" fmla="*/ 2147483646 h 1070"/>
              <a:gd name="T42" fmla="*/ 2147483646 w 376"/>
              <a:gd name="T43" fmla="*/ 2147483646 h 1070"/>
              <a:gd name="T44" fmla="*/ 2147483646 w 376"/>
              <a:gd name="T45" fmla="*/ 2147483646 h 1070"/>
              <a:gd name="T46" fmla="*/ 2147483646 w 376"/>
              <a:gd name="T47" fmla="*/ 2147483646 h 1070"/>
              <a:gd name="T48" fmla="*/ 2147483646 w 376"/>
              <a:gd name="T49" fmla="*/ 2147483646 h 1070"/>
              <a:gd name="T50" fmla="*/ 2147483646 w 376"/>
              <a:gd name="T51" fmla="*/ 2147483646 h 1070"/>
              <a:gd name="T52" fmla="*/ 0 w 376"/>
              <a:gd name="T53" fmla="*/ 2147483646 h 1070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376" h="1070">
                <a:moveTo>
                  <a:pt x="0" y="0"/>
                </a:moveTo>
                <a:lnTo>
                  <a:pt x="118" y="75"/>
                </a:lnTo>
                <a:lnTo>
                  <a:pt x="195" y="135"/>
                </a:lnTo>
                <a:lnTo>
                  <a:pt x="265" y="205"/>
                </a:lnTo>
                <a:lnTo>
                  <a:pt x="323" y="293"/>
                </a:lnTo>
                <a:lnTo>
                  <a:pt x="361" y="401"/>
                </a:lnTo>
                <a:lnTo>
                  <a:pt x="371" y="464"/>
                </a:lnTo>
                <a:lnTo>
                  <a:pt x="376" y="534"/>
                </a:lnTo>
                <a:lnTo>
                  <a:pt x="373" y="571"/>
                </a:lnTo>
                <a:lnTo>
                  <a:pt x="371" y="606"/>
                </a:lnTo>
                <a:lnTo>
                  <a:pt x="366" y="639"/>
                </a:lnTo>
                <a:lnTo>
                  <a:pt x="361" y="672"/>
                </a:lnTo>
                <a:lnTo>
                  <a:pt x="353" y="702"/>
                </a:lnTo>
                <a:lnTo>
                  <a:pt x="343" y="729"/>
                </a:lnTo>
                <a:lnTo>
                  <a:pt x="333" y="754"/>
                </a:lnTo>
                <a:lnTo>
                  <a:pt x="321" y="779"/>
                </a:lnTo>
                <a:lnTo>
                  <a:pt x="308" y="804"/>
                </a:lnTo>
                <a:lnTo>
                  <a:pt x="293" y="827"/>
                </a:lnTo>
                <a:lnTo>
                  <a:pt x="278" y="847"/>
                </a:lnTo>
                <a:lnTo>
                  <a:pt x="253" y="877"/>
                </a:lnTo>
                <a:lnTo>
                  <a:pt x="225" y="905"/>
                </a:lnTo>
                <a:lnTo>
                  <a:pt x="198" y="932"/>
                </a:lnTo>
                <a:lnTo>
                  <a:pt x="170" y="955"/>
                </a:lnTo>
                <a:lnTo>
                  <a:pt x="130" y="985"/>
                </a:lnTo>
                <a:lnTo>
                  <a:pt x="80" y="1020"/>
                </a:lnTo>
                <a:lnTo>
                  <a:pt x="10" y="1063"/>
                </a:lnTo>
                <a:lnTo>
                  <a:pt x="0" y="1070"/>
                </a:lnTo>
              </a:path>
            </a:pathLst>
          </a:custGeom>
          <a:noFill/>
          <a:ln w="28575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7317" name="Freeform 62"/>
          <p:cNvSpPr>
            <a:spLocks/>
          </p:cNvSpPr>
          <p:nvPr/>
        </p:nvSpPr>
        <p:spPr bwMode="auto">
          <a:xfrm rot="30875">
            <a:off x="8258175" y="3266649"/>
            <a:ext cx="431800" cy="468312"/>
          </a:xfrm>
          <a:custGeom>
            <a:avLst/>
            <a:gdLst>
              <a:gd name="T0" fmla="*/ 0 w 376"/>
              <a:gd name="T1" fmla="*/ 0 h 1070"/>
              <a:gd name="T2" fmla="*/ 2147483646 w 376"/>
              <a:gd name="T3" fmla="*/ 2147483646 h 1070"/>
              <a:gd name="T4" fmla="*/ 2147483646 w 376"/>
              <a:gd name="T5" fmla="*/ 2147483646 h 1070"/>
              <a:gd name="T6" fmla="*/ 2147483646 w 376"/>
              <a:gd name="T7" fmla="*/ 2147483646 h 1070"/>
              <a:gd name="T8" fmla="*/ 2147483646 w 376"/>
              <a:gd name="T9" fmla="*/ 2147483646 h 1070"/>
              <a:gd name="T10" fmla="*/ 2147483646 w 376"/>
              <a:gd name="T11" fmla="*/ 2147483646 h 1070"/>
              <a:gd name="T12" fmla="*/ 2147483646 w 376"/>
              <a:gd name="T13" fmla="*/ 2147483646 h 1070"/>
              <a:gd name="T14" fmla="*/ 2147483646 w 376"/>
              <a:gd name="T15" fmla="*/ 2147483646 h 1070"/>
              <a:gd name="T16" fmla="*/ 2147483646 w 376"/>
              <a:gd name="T17" fmla="*/ 2147483646 h 1070"/>
              <a:gd name="T18" fmla="*/ 2147483646 w 376"/>
              <a:gd name="T19" fmla="*/ 2147483646 h 1070"/>
              <a:gd name="T20" fmla="*/ 2147483646 w 376"/>
              <a:gd name="T21" fmla="*/ 2147483646 h 1070"/>
              <a:gd name="T22" fmla="*/ 2147483646 w 376"/>
              <a:gd name="T23" fmla="*/ 2147483646 h 1070"/>
              <a:gd name="T24" fmla="*/ 2147483646 w 376"/>
              <a:gd name="T25" fmla="*/ 2147483646 h 1070"/>
              <a:gd name="T26" fmla="*/ 2147483646 w 376"/>
              <a:gd name="T27" fmla="*/ 2147483646 h 1070"/>
              <a:gd name="T28" fmla="*/ 2147483646 w 376"/>
              <a:gd name="T29" fmla="*/ 2147483646 h 1070"/>
              <a:gd name="T30" fmla="*/ 2147483646 w 376"/>
              <a:gd name="T31" fmla="*/ 2147483646 h 1070"/>
              <a:gd name="T32" fmla="*/ 2147483646 w 376"/>
              <a:gd name="T33" fmla="*/ 2147483646 h 1070"/>
              <a:gd name="T34" fmla="*/ 2147483646 w 376"/>
              <a:gd name="T35" fmla="*/ 2147483646 h 1070"/>
              <a:gd name="T36" fmla="*/ 2147483646 w 376"/>
              <a:gd name="T37" fmla="*/ 2147483646 h 1070"/>
              <a:gd name="T38" fmla="*/ 2147483646 w 376"/>
              <a:gd name="T39" fmla="*/ 2147483646 h 1070"/>
              <a:gd name="T40" fmla="*/ 2147483646 w 376"/>
              <a:gd name="T41" fmla="*/ 2147483646 h 1070"/>
              <a:gd name="T42" fmla="*/ 2147483646 w 376"/>
              <a:gd name="T43" fmla="*/ 2147483646 h 1070"/>
              <a:gd name="T44" fmla="*/ 2147483646 w 376"/>
              <a:gd name="T45" fmla="*/ 2147483646 h 1070"/>
              <a:gd name="T46" fmla="*/ 2147483646 w 376"/>
              <a:gd name="T47" fmla="*/ 2147483646 h 1070"/>
              <a:gd name="T48" fmla="*/ 2147483646 w 376"/>
              <a:gd name="T49" fmla="*/ 2147483646 h 1070"/>
              <a:gd name="T50" fmla="*/ 2147483646 w 376"/>
              <a:gd name="T51" fmla="*/ 2147483646 h 1070"/>
              <a:gd name="T52" fmla="*/ 0 w 376"/>
              <a:gd name="T53" fmla="*/ 2147483646 h 1070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376" h="1070">
                <a:moveTo>
                  <a:pt x="0" y="0"/>
                </a:moveTo>
                <a:lnTo>
                  <a:pt x="118" y="75"/>
                </a:lnTo>
                <a:lnTo>
                  <a:pt x="195" y="135"/>
                </a:lnTo>
                <a:lnTo>
                  <a:pt x="265" y="205"/>
                </a:lnTo>
                <a:lnTo>
                  <a:pt x="323" y="293"/>
                </a:lnTo>
                <a:lnTo>
                  <a:pt x="361" y="401"/>
                </a:lnTo>
                <a:lnTo>
                  <a:pt x="371" y="464"/>
                </a:lnTo>
                <a:lnTo>
                  <a:pt x="376" y="534"/>
                </a:lnTo>
                <a:lnTo>
                  <a:pt x="373" y="571"/>
                </a:lnTo>
                <a:lnTo>
                  <a:pt x="371" y="606"/>
                </a:lnTo>
                <a:lnTo>
                  <a:pt x="366" y="639"/>
                </a:lnTo>
                <a:lnTo>
                  <a:pt x="361" y="672"/>
                </a:lnTo>
                <a:lnTo>
                  <a:pt x="353" y="702"/>
                </a:lnTo>
                <a:lnTo>
                  <a:pt x="343" y="729"/>
                </a:lnTo>
                <a:lnTo>
                  <a:pt x="333" y="754"/>
                </a:lnTo>
                <a:lnTo>
                  <a:pt x="321" y="779"/>
                </a:lnTo>
                <a:lnTo>
                  <a:pt x="308" y="804"/>
                </a:lnTo>
                <a:lnTo>
                  <a:pt x="293" y="827"/>
                </a:lnTo>
                <a:lnTo>
                  <a:pt x="278" y="847"/>
                </a:lnTo>
                <a:lnTo>
                  <a:pt x="253" y="877"/>
                </a:lnTo>
                <a:lnTo>
                  <a:pt x="225" y="905"/>
                </a:lnTo>
                <a:lnTo>
                  <a:pt x="198" y="932"/>
                </a:lnTo>
                <a:lnTo>
                  <a:pt x="170" y="955"/>
                </a:lnTo>
                <a:lnTo>
                  <a:pt x="130" y="985"/>
                </a:lnTo>
                <a:lnTo>
                  <a:pt x="80" y="1020"/>
                </a:lnTo>
                <a:lnTo>
                  <a:pt x="10" y="1063"/>
                </a:lnTo>
                <a:lnTo>
                  <a:pt x="0" y="1070"/>
                </a:lnTo>
              </a:path>
            </a:pathLst>
          </a:custGeom>
          <a:noFill/>
          <a:ln w="28575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4" name="Text Box 24"/>
          <p:cNvSpPr txBox="1">
            <a:spLocks noChangeArrowheads="1"/>
          </p:cNvSpPr>
          <p:nvPr/>
        </p:nvSpPr>
        <p:spPr bwMode="auto">
          <a:xfrm>
            <a:off x="2051050" y="1948830"/>
            <a:ext cx="1166813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fontAlgn="t" hangingPunct="1"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丝氨酸</a:t>
            </a:r>
          </a:p>
        </p:txBody>
      </p:sp>
      <p:sp>
        <p:nvSpPr>
          <p:cNvPr id="45" name="Text Box 56"/>
          <p:cNvSpPr txBox="1">
            <a:spLocks noChangeArrowheads="1"/>
          </p:cNvSpPr>
          <p:nvPr/>
        </p:nvSpPr>
        <p:spPr bwMode="auto">
          <a:xfrm>
            <a:off x="4792663" y="1499761"/>
            <a:ext cx="1012825" cy="401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乙醇胺</a:t>
            </a:r>
          </a:p>
        </p:txBody>
      </p:sp>
      <p:sp>
        <p:nvSpPr>
          <p:cNvPr id="46" name="Text Box 56"/>
          <p:cNvSpPr txBox="1">
            <a:spLocks noChangeArrowheads="1"/>
          </p:cNvSpPr>
          <p:nvPr/>
        </p:nvSpPr>
        <p:spPr bwMode="auto">
          <a:xfrm>
            <a:off x="8250238" y="1496586"/>
            <a:ext cx="869950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胆碱</a:t>
            </a:r>
          </a:p>
        </p:txBody>
      </p:sp>
      <p:sp>
        <p:nvSpPr>
          <p:cNvPr id="47" name="Text Box 56"/>
          <p:cNvSpPr txBox="1">
            <a:spLocks noChangeArrowheads="1"/>
          </p:cNvSpPr>
          <p:nvPr/>
        </p:nvSpPr>
        <p:spPr bwMode="auto">
          <a:xfrm>
            <a:off x="4440238" y="2833261"/>
            <a:ext cx="1546225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磷酸乙醇胺</a:t>
            </a:r>
          </a:p>
        </p:txBody>
      </p:sp>
      <p:sp>
        <p:nvSpPr>
          <p:cNvPr id="48" name="Text Box 19"/>
          <p:cNvSpPr txBox="1">
            <a:spLocks noChangeArrowheads="1"/>
          </p:cNvSpPr>
          <p:nvPr/>
        </p:nvSpPr>
        <p:spPr bwMode="auto">
          <a:xfrm>
            <a:off x="3144838" y="4704924"/>
            <a:ext cx="2087562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defPPr>
              <a:defRPr lang="en-US"/>
            </a:defPPr>
            <a:lvl1pPr>
              <a:spcBef>
                <a:spcPct val="0"/>
              </a:spcBef>
              <a:defRPr sz="2000">
                <a:solidFill>
                  <a:schemeClr val="tx2">
                    <a:lumMod val="75000"/>
                  </a:schemeClr>
                </a:solidFill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</a:lstStyle>
          <a:p>
            <a:pPr algn="ctr" eaLnBrk="1" fontAlgn="t" hangingPunct="1">
              <a:defRPr/>
            </a:pPr>
            <a:r>
              <a:rPr lang="zh-CN" altLang="en-US" sz="1800" b="0" dirty="0">
                <a:solidFill>
                  <a:srgbClr val="0070C0"/>
                </a:solidFill>
                <a:ea typeface="方正姚体" panose="02010601030101010101" pitchFamily="2" charset="-122"/>
              </a:rPr>
              <a:t>磷酸乙醇胺转移酶</a:t>
            </a:r>
          </a:p>
        </p:txBody>
      </p:sp>
      <p:sp>
        <p:nvSpPr>
          <p:cNvPr id="49" name="Text Box 7"/>
          <p:cNvSpPr txBox="1">
            <a:spLocks noChangeArrowheads="1"/>
          </p:cNvSpPr>
          <p:nvPr/>
        </p:nvSpPr>
        <p:spPr bwMode="auto">
          <a:xfrm>
            <a:off x="3359696" y="5301208"/>
            <a:ext cx="287972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accent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磷脂酰乙醇胺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脑磷脂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)</a:t>
            </a:r>
            <a:endParaRPr lang="zh-CN" altLang="en-US" sz="20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50" name="Text Box 4"/>
          <p:cNvSpPr txBox="1">
            <a:spLocks noChangeArrowheads="1"/>
          </p:cNvSpPr>
          <p:nvPr/>
        </p:nvSpPr>
        <p:spPr bwMode="auto">
          <a:xfrm>
            <a:off x="6091238" y="4560461"/>
            <a:ext cx="1804987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accent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6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1,2-</a:t>
            </a:r>
            <a:r>
              <a:rPr lang="zh-CN" altLang="en-US" sz="16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甘油二酯</a:t>
            </a:r>
          </a:p>
        </p:txBody>
      </p:sp>
      <p:sp>
        <p:nvSpPr>
          <p:cNvPr id="97325" name="Line 19"/>
          <p:cNvSpPr>
            <a:spLocks noChangeShapeType="1"/>
          </p:cNvSpPr>
          <p:nvPr/>
        </p:nvSpPr>
        <p:spPr bwMode="auto">
          <a:xfrm>
            <a:off x="5232400" y="4633486"/>
            <a:ext cx="0" cy="6477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2" name="Text Box 10"/>
          <p:cNvSpPr txBox="1">
            <a:spLocks noChangeArrowheads="1"/>
          </p:cNvSpPr>
          <p:nvPr/>
        </p:nvSpPr>
        <p:spPr bwMode="auto">
          <a:xfrm>
            <a:off x="6586538" y="4992261"/>
            <a:ext cx="877887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accent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CMP</a:t>
            </a:r>
          </a:p>
        </p:txBody>
      </p:sp>
      <p:sp>
        <p:nvSpPr>
          <p:cNvPr id="97327" name="Freeform 60"/>
          <p:cNvSpPr>
            <a:spLocks/>
          </p:cNvSpPr>
          <p:nvPr/>
        </p:nvSpPr>
        <p:spPr bwMode="auto">
          <a:xfrm rot="21569125" flipH="1">
            <a:off x="5233666" y="4736189"/>
            <a:ext cx="1008000" cy="396875"/>
          </a:xfrm>
          <a:custGeom>
            <a:avLst/>
            <a:gdLst>
              <a:gd name="T0" fmla="*/ 0 w 376"/>
              <a:gd name="T1" fmla="*/ 0 h 1070"/>
              <a:gd name="T2" fmla="*/ 2147483646 w 376"/>
              <a:gd name="T3" fmla="*/ 2147483646 h 1070"/>
              <a:gd name="T4" fmla="*/ 2147483646 w 376"/>
              <a:gd name="T5" fmla="*/ 2147483646 h 1070"/>
              <a:gd name="T6" fmla="*/ 2147483646 w 376"/>
              <a:gd name="T7" fmla="*/ 2147483646 h 1070"/>
              <a:gd name="T8" fmla="*/ 2147483646 w 376"/>
              <a:gd name="T9" fmla="*/ 2147483646 h 1070"/>
              <a:gd name="T10" fmla="*/ 2147483646 w 376"/>
              <a:gd name="T11" fmla="*/ 2147483646 h 1070"/>
              <a:gd name="T12" fmla="*/ 2147483646 w 376"/>
              <a:gd name="T13" fmla="*/ 2147483646 h 1070"/>
              <a:gd name="T14" fmla="*/ 2147483646 w 376"/>
              <a:gd name="T15" fmla="*/ 2147483646 h 1070"/>
              <a:gd name="T16" fmla="*/ 2147483646 w 376"/>
              <a:gd name="T17" fmla="*/ 2147483646 h 1070"/>
              <a:gd name="T18" fmla="*/ 2147483646 w 376"/>
              <a:gd name="T19" fmla="*/ 2147483646 h 1070"/>
              <a:gd name="T20" fmla="*/ 2147483646 w 376"/>
              <a:gd name="T21" fmla="*/ 2147483646 h 1070"/>
              <a:gd name="T22" fmla="*/ 2147483646 w 376"/>
              <a:gd name="T23" fmla="*/ 2147483646 h 1070"/>
              <a:gd name="T24" fmla="*/ 2147483646 w 376"/>
              <a:gd name="T25" fmla="*/ 2147483646 h 1070"/>
              <a:gd name="T26" fmla="*/ 2147483646 w 376"/>
              <a:gd name="T27" fmla="*/ 2147483646 h 1070"/>
              <a:gd name="T28" fmla="*/ 2147483646 w 376"/>
              <a:gd name="T29" fmla="*/ 2147483646 h 1070"/>
              <a:gd name="T30" fmla="*/ 2147483646 w 376"/>
              <a:gd name="T31" fmla="*/ 2147483646 h 1070"/>
              <a:gd name="T32" fmla="*/ 2147483646 w 376"/>
              <a:gd name="T33" fmla="*/ 2147483646 h 1070"/>
              <a:gd name="T34" fmla="*/ 2147483646 w 376"/>
              <a:gd name="T35" fmla="*/ 2147483646 h 1070"/>
              <a:gd name="T36" fmla="*/ 2147483646 w 376"/>
              <a:gd name="T37" fmla="*/ 2147483646 h 1070"/>
              <a:gd name="T38" fmla="*/ 2147483646 w 376"/>
              <a:gd name="T39" fmla="*/ 2147483646 h 1070"/>
              <a:gd name="T40" fmla="*/ 2147483646 w 376"/>
              <a:gd name="T41" fmla="*/ 2147483646 h 1070"/>
              <a:gd name="T42" fmla="*/ 2147483646 w 376"/>
              <a:gd name="T43" fmla="*/ 2147483646 h 1070"/>
              <a:gd name="T44" fmla="*/ 2147483646 w 376"/>
              <a:gd name="T45" fmla="*/ 2147483646 h 1070"/>
              <a:gd name="T46" fmla="*/ 2147483646 w 376"/>
              <a:gd name="T47" fmla="*/ 2147483646 h 1070"/>
              <a:gd name="T48" fmla="*/ 2147483646 w 376"/>
              <a:gd name="T49" fmla="*/ 2147483646 h 1070"/>
              <a:gd name="T50" fmla="*/ 2147483646 w 376"/>
              <a:gd name="T51" fmla="*/ 2147483646 h 1070"/>
              <a:gd name="T52" fmla="*/ 0 w 376"/>
              <a:gd name="T53" fmla="*/ 2147483646 h 1070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376" h="1070">
                <a:moveTo>
                  <a:pt x="0" y="0"/>
                </a:moveTo>
                <a:lnTo>
                  <a:pt x="118" y="75"/>
                </a:lnTo>
                <a:lnTo>
                  <a:pt x="195" y="135"/>
                </a:lnTo>
                <a:lnTo>
                  <a:pt x="265" y="205"/>
                </a:lnTo>
                <a:lnTo>
                  <a:pt x="323" y="293"/>
                </a:lnTo>
                <a:lnTo>
                  <a:pt x="361" y="401"/>
                </a:lnTo>
                <a:lnTo>
                  <a:pt x="371" y="464"/>
                </a:lnTo>
                <a:lnTo>
                  <a:pt x="376" y="534"/>
                </a:lnTo>
                <a:lnTo>
                  <a:pt x="373" y="571"/>
                </a:lnTo>
                <a:lnTo>
                  <a:pt x="371" y="606"/>
                </a:lnTo>
                <a:lnTo>
                  <a:pt x="366" y="639"/>
                </a:lnTo>
                <a:lnTo>
                  <a:pt x="361" y="672"/>
                </a:lnTo>
                <a:lnTo>
                  <a:pt x="353" y="702"/>
                </a:lnTo>
                <a:lnTo>
                  <a:pt x="343" y="729"/>
                </a:lnTo>
                <a:lnTo>
                  <a:pt x="333" y="754"/>
                </a:lnTo>
                <a:lnTo>
                  <a:pt x="321" y="779"/>
                </a:lnTo>
                <a:lnTo>
                  <a:pt x="308" y="804"/>
                </a:lnTo>
                <a:lnTo>
                  <a:pt x="293" y="827"/>
                </a:lnTo>
                <a:lnTo>
                  <a:pt x="278" y="847"/>
                </a:lnTo>
                <a:lnTo>
                  <a:pt x="253" y="877"/>
                </a:lnTo>
                <a:lnTo>
                  <a:pt x="225" y="905"/>
                </a:lnTo>
                <a:lnTo>
                  <a:pt x="198" y="932"/>
                </a:lnTo>
                <a:lnTo>
                  <a:pt x="170" y="955"/>
                </a:lnTo>
                <a:lnTo>
                  <a:pt x="130" y="985"/>
                </a:lnTo>
                <a:lnTo>
                  <a:pt x="80" y="1020"/>
                </a:lnTo>
                <a:lnTo>
                  <a:pt x="10" y="1063"/>
                </a:lnTo>
                <a:lnTo>
                  <a:pt x="0" y="1070"/>
                </a:lnTo>
              </a:path>
            </a:pathLst>
          </a:custGeom>
          <a:noFill/>
          <a:ln w="28575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4" name="Text Box 56"/>
          <p:cNvSpPr txBox="1">
            <a:spLocks noChangeArrowheads="1"/>
          </p:cNvSpPr>
          <p:nvPr/>
        </p:nvSpPr>
        <p:spPr bwMode="auto">
          <a:xfrm>
            <a:off x="8074025" y="2865011"/>
            <a:ext cx="1262063" cy="400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磷酸胆碱</a:t>
            </a:r>
          </a:p>
        </p:txBody>
      </p:sp>
      <p:sp>
        <p:nvSpPr>
          <p:cNvPr id="97329" name="Line 19"/>
          <p:cNvSpPr>
            <a:spLocks noChangeShapeType="1"/>
          </p:cNvSpPr>
          <p:nvPr/>
        </p:nvSpPr>
        <p:spPr bwMode="auto">
          <a:xfrm>
            <a:off x="8688388" y="4633486"/>
            <a:ext cx="0" cy="6477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7330" name="Freeform 60"/>
          <p:cNvSpPr>
            <a:spLocks/>
          </p:cNvSpPr>
          <p:nvPr/>
        </p:nvSpPr>
        <p:spPr bwMode="auto">
          <a:xfrm rot="30875">
            <a:off x="7681938" y="4708584"/>
            <a:ext cx="1008000" cy="396875"/>
          </a:xfrm>
          <a:custGeom>
            <a:avLst/>
            <a:gdLst>
              <a:gd name="T0" fmla="*/ 0 w 376"/>
              <a:gd name="T1" fmla="*/ 0 h 1070"/>
              <a:gd name="T2" fmla="*/ 2147483646 w 376"/>
              <a:gd name="T3" fmla="*/ 2147483646 h 1070"/>
              <a:gd name="T4" fmla="*/ 2147483646 w 376"/>
              <a:gd name="T5" fmla="*/ 2147483646 h 1070"/>
              <a:gd name="T6" fmla="*/ 2147483646 w 376"/>
              <a:gd name="T7" fmla="*/ 2147483646 h 1070"/>
              <a:gd name="T8" fmla="*/ 2147483646 w 376"/>
              <a:gd name="T9" fmla="*/ 2147483646 h 1070"/>
              <a:gd name="T10" fmla="*/ 2147483646 w 376"/>
              <a:gd name="T11" fmla="*/ 2147483646 h 1070"/>
              <a:gd name="T12" fmla="*/ 2147483646 w 376"/>
              <a:gd name="T13" fmla="*/ 2147483646 h 1070"/>
              <a:gd name="T14" fmla="*/ 2147483646 w 376"/>
              <a:gd name="T15" fmla="*/ 2147483646 h 1070"/>
              <a:gd name="T16" fmla="*/ 2147483646 w 376"/>
              <a:gd name="T17" fmla="*/ 2147483646 h 1070"/>
              <a:gd name="T18" fmla="*/ 2147483646 w 376"/>
              <a:gd name="T19" fmla="*/ 2147483646 h 1070"/>
              <a:gd name="T20" fmla="*/ 2147483646 w 376"/>
              <a:gd name="T21" fmla="*/ 2147483646 h 1070"/>
              <a:gd name="T22" fmla="*/ 2147483646 w 376"/>
              <a:gd name="T23" fmla="*/ 2147483646 h 1070"/>
              <a:gd name="T24" fmla="*/ 2147483646 w 376"/>
              <a:gd name="T25" fmla="*/ 2147483646 h 1070"/>
              <a:gd name="T26" fmla="*/ 2147483646 w 376"/>
              <a:gd name="T27" fmla="*/ 2147483646 h 1070"/>
              <a:gd name="T28" fmla="*/ 2147483646 w 376"/>
              <a:gd name="T29" fmla="*/ 2147483646 h 1070"/>
              <a:gd name="T30" fmla="*/ 2147483646 w 376"/>
              <a:gd name="T31" fmla="*/ 2147483646 h 1070"/>
              <a:gd name="T32" fmla="*/ 2147483646 w 376"/>
              <a:gd name="T33" fmla="*/ 2147483646 h 1070"/>
              <a:gd name="T34" fmla="*/ 2147483646 w 376"/>
              <a:gd name="T35" fmla="*/ 2147483646 h 1070"/>
              <a:gd name="T36" fmla="*/ 2147483646 w 376"/>
              <a:gd name="T37" fmla="*/ 2147483646 h 1070"/>
              <a:gd name="T38" fmla="*/ 2147483646 w 376"/>
              <a:gd name="T39" fmla="*/ 2147483646 h 1070"/>
              <a:gd name="T40" fmla="*/ 2147483646 w 376"/>
              <a:gd name="T41" fmla="*/ 2147483646 h 1070"/>
              <a:gd name="T42" fmla="*/ 2147483646 w 376"/>
              <a:gd name="T43" fmla="*/ 2147483646 h 1070"/>
              <a:gd name="T44" fmla="*/ 2147483646 w 376"/>
              <a:gd name="T45" fmla="*/ 2147483646 h 1070"/>
              <a:gd name="T46" fmla="*/ 2147483646 w 376"/>
              <a:gd name="T47" fmla="*/ 2147483646 h 1070"/>
              <a:gd name="T48" fmla="*/ 2147483646 w 376"/>
              <a:gd name="T49" fmla="*/ 2147483646 h 1070"/>
              <a:gd name="T50" fmla="*/ 2147483646 w 376"/>
              <a:gd name="T51" fmla="*/ 2147483646 h 1070"/>
              <a:gd name="T52" fmla="*/ 0 w 376"/>
              <a:gd name="T53" fmla="*/ 2147483646 h 1070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376" h="1070">
                <a:moveTo>
                  <a:pt x="0" y="0"/>
                </a:moveTo>
                <a:lnTo>
                  <a:pt x="118" y="75"/>
                </a:lnTo>
                <a:lnTo>
                  <a:pt x="195" y="135"/>
                </a:lnTo>
                <a:lnTo>
                  <a:pt x="265" y="205"/>
                </a:lnTo>
                <a:lnTo>
                  <a:pt x="323" y="293"/>
                </a:lnTo>
                <a:lnTo>
                  <a:pt x="361" y="401"/>
                </a:lnTo>
                <a:lnTo>
                  <a:pt x="371" y="464"/>
                </a:lnTo>
                <a:lnTo>
                  <a:pt x="376" y="534"/>
                </a:lnTo>
                <a:lnTo>
                  <a:pt x="373" y="571"/>
                </a:lnTo>
                <a:lnTo>
                  <a:pt x="371" y="606"/>
                </a:lnTo>
                <a:lnTo>
                  <a:pt x="366" y="639"/>
                </a:lnTo>
                <a:lnTo>
                  <a:pt x="361" y="672"/>
                </a:lnTo>
                <a:lnTo>
                  <a:pt x="353" y="702"/>
                </a:lnTo>
                <a:lnTo>
                  <a:pt x="343" y="729"/>
                </a:lnTo>
                <a:lnTo>
                  <a:pt x="333" y="754"/>
                </a:lnTo>
                <a:lnTo>
                  <a:pt x="321" y="779"/>
                </a:lnTo>
                <a:lnTo>
                  <a:pt x="308" y="804"/>
                </a:lnTo>
                <a:lnTo>
                  <a:pt x="293" y="827"/>
                </a:lnTo>
                <a:lnTo>
                  <a:pt x="278" y="847"/>
                </a:lnTo>
                <a:lnTo>
                  <a:pt x="253" y="877"/>
                </a:lnTo>
                <a:lnTo>
                  <a:pt x="225" y="905"/>
                </a:lnTo>
                <a:lnTo>
                  <a:pt x="198" y="932"/>
                </a:lnTo>
                <a:lnTo>
                  <a:pt x="170" y="955"/>
                </a:lnTo>
                <a:lnTo>
                  <a:pt x="130" y="985"/>
                </a:lnTo>
                <a:lnTo>
                  <a:pt x="80" y="1020"/>
                </a:lnTo>
                <a:lnTo>
                  <a:pt x="10" y="1063"/>
                </a:lnTo>
                <a:lnTo>
                  <a:pt x="0" y="1070"/>
                </a:lnTo>
              </a:path>
            </a:pathLst>
          </a:custGeom>
          <a:noFill/>
          <a:ln w="28575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7" name="Text Box 6"/>
          <p:cNvSpPr txBox="1">
            <a:spLocks noChangeArrowheads="1"/>
          </p:cNvSpPr>
          <p:nvPr/>
        </p:nvSpPr>
        <p:spPr bwMode="auto">
          <a:xfrm>
            <a:off x="7871153" y="5301208"/>
            <a:ext cx="2473319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accent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en-US"/>
            </a:defPPr>
            <a:lvl1pPr>
              <a:defRPr sz="2000"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</a:lstStyle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b="0" dirty="0">
                <a:ea typeface="方正姚体" panose="02010601030101010101" pitchFamily="2" charset="-122"/>
              </a:rPr>
              <a:t>磷脂酰胆碱</a:t>
            </a:r>
            <a:r>
              <a:rPr lang="en-US" altLang="zh-CN" b="0" dirty="0">
                <a:ea typeface="方正姚体" panose="02010601030101010101" pitchFamily="2" charset="-122"/>
              </a:rPr>
              <a:t>(</a:t>
            </a:r>
            <a:r>
              <a:rPr lang="zh-CN" altLang="en-US" b="0" dirty="0">
                <a:ea typeface="方正姚体" panose="02010601030101010101" pitchFamily="2" charset="-122"/>
              </a:rPr>
              <a:t>卵磷脂</a:t>
            </a:r>
            <a:r>
              <a:rPr lang="en-US" altLang="zh-CN" b="0" dirty="0">
                <a:ea typeface="方正姚体" panose="02010601030101010101" pitchFamily="2" charset="-122"/>
              </a:rPr>
              <a:t>)</a:t>
            </a:r>
            <a:endParaRPr lang="zh-CN" altLang="en-US" b="0" dirty="0">
              <a:ea typeface="方正姚体" panose="02010601030101010101" pitchFamily="2" charset="-122"/>
            </a:endParaRPr>
          </a:p>
        </p:txBody>
      </p:sp>
      <p:sp>
        <p:nvSpPr>
          <p:cNvPr id="58" name="Text Box 14"/>
          <p:cNvSpPr txBox="1">
            <a:spLocks noChangeArrowheads="1"/>
          </p:cNvSpPr>
          <p:nvPr/>
        </p:nvSpPr>
        <p:spPr bwMode="auto">
          <a:xfrm>
            <a:off x="8688388" y="4704924"/>
            <a:ext cx="1800225" cy="36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defPPr>
              <a:defRPr lang="en-US"/>
            </a:defPPr>
            <a:lvl1pPr>
              <a:spcBef>
                <a:spcPct val="0"/>
              </a:spcBef>
              <a:defRPr sz="2000">
                <a:solidFill>
                  <a:schemeClr val="tx2">
                    <a:lumMod val="75000"/>
                  </a:schemeClr>
                </a:solidFill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</a:lstStyle>
          <a:p>
            <a:pPr algn="ctr" eaLnBrk="1" fontAlgn="t" hangingPunct="1">
              <a:defRPr/>
            </a:pPr>
            <a:r>
              <a:rPr lang="zh-CN" altLang="en-US" sz="1800" b="0" dirty="0">
                <a:solidFill>
                  <a:srgbClr val="0070C0"/>
                </a:solidFill>
                <a:ea typeface="方正姚体" panose="02010601030101010101" pitchFamily="2" charset="-122"/>
              </a:rPr>
              <a:t>磷酸胆碱转移酶</a:t>
            </a:r>
          </a:p>
        </p:txBody>
      </p:sp>
      <p:sp>
        <p:nvSpPr>
          <p:cNvPr id="97333" name="Line 15"/>
          <p:cNvSpPr>
            <a:spLocks noChangeShapeType="1"/>
          </p:cNvSpPr>
          <p:nvPr/>
        </p:nvSpPr>
        <p:spPr bwMode="auto">
          <a:xfrm>
            <a:off x="6096000" y="5519311"/>
            <a:ext cx="1908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60" name="Text Box 33"/>
          <p:cNvSpPr txBox="1">
            <a:spLocks noChangeArrowheads="1"/>
          </p:cNvSpPr>
          <p:nvPr/>
        </p:nvSpPr>
        <p:spPr bwMode="auto">
          <a:xfrm>
            <a:off x="6240463" y="5568524"/>
            <a:ext cx="1862137" cy="646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defPPr>
              <a:defRPr lang="en-US"/>
            </a:defPPr>
            <a:lvl1pPr>
              <a:spcBef>
                <a:spcPct val="0"/>
              </a:spcBef>
              <a:defRPr sz="2000">
                <a:solidFill>
                  <a:schemeClr val="tx2">
                    <a:lumMod val="75000"/>
                  </a:schemeClr>
                </a:solidFill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</a:lstStyle>
          <a:p>
            <a:pPr algn="ctr" eaLnBrk="1" fontAlgn="t" hangingPunct="1">
              <a:defRPr/>
            </a:pPr>
            <a:r>
              <a:rPr lang="zh-CN" altLang="en-US" sz="1800" b="0" dirty="0">
                <a:solidFill>
                  <a:srgbClr val="0070C0"/>
                </a:solidFill>
                <a:ea typeface="方正姚体" panose="02010601030101010101" pitchFamily="2" charset="-122"/>
              </a:rPr>
              <a:t>磷脂酰乙醇胺甲基转移酶</a:t>
            </a:r>
          </a:p>
        </p:txBody>
      </p:sp>
      <p:sp>
        <p:nvSpPr>
          <p:cNvPr id="61" name="Text Box 32"/>
          <p:cNvSpPr txBox="1">
            <a:spLocks noChangeArrowheads="1"/>
          </p:cNvSpPr>
          <p:nvPr/>
        </p:nvSpPr>
        <p:spPr bwMode="auto">
          <a:xfrm>
            <a:off x="5015880" y="5868561"/>
            <a:ext cx="160813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defPPr>
              <a:defRPr lang="en-US"/>
            </a:defPPr>
            <a:lvl1pPr>
              <a:defRPr sz="2000"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</a:lstStyle>
          <a:p>
            <a:pPr algn="ctr" eaLnBrk="1" fontAlgn="t" hangingPunct="1">
              <a:spcBef>
                <a:spcPts val="0"/>
              </a:spcBef>
              <a:defRPr/>
            </a:pPr>
            <a:r>
              <a:rPr lang="en-US" altLang="zh-CN" sz="1600" b="0" dirty="0">
                <a:ea typeface="方正姚体" panose="02010601030101010101" pitchFamily="2" charset="-122"/>
              </a:rPr>
              <a:t>3×S-</a:t>
            </a:r>
            <a:r>
              <a:rPr lang="zh-CN" altLang="en-US" sz="1600" b="0" dirty="0">
                <a:ea typeface="方正姚体" panose="02010601030101010101" pitchFamily="2" charset="-122"/>
              </a:rPr>
              <a:t>腺苷蛋氨酸</a:t>
            </a:r>
          </a:p>
        </p:txBody>
      </p:sp>
      <p:sp>
        <p:nvSpPr>
          <p:cNvPr id="64" name="弧形 63"/>
          <p:cNvSpPr/>
          <p:nvPr/>
        </p:nvSpPr>
        <p:spPr bwMode="auto">
          <a:xfrm rot="15287347" flipH="1">
            <a:off x="6691194" y="888501"/>
            <a:ext cx="504000" cy="504000"/>
          </a:xfrm>
          <a:prstGeom prst="arc">
            <a:avLst/>
          </a:prstGeom>
          <a:noFill/>
          <a:ln w="19050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>
              <a:defRPr/>
            </a:pPr>
            <a:endParaRPr lang="zh-CN" altLang="en-US"/>
          </a:p>
        </p:txBody>
      </p:sp>
      <p:sp>
        <p:nvSpPr>
          <p:cNvPr id="65" name="弧形 64"/>
          <p:cNvSpPr/>
          <p:nvPr/>
        </p:nvSpPr>
        <p:spPr bwMode="auto">
          <a:xfrm rot="11548146" flipH="1">
            <a:off x="3736975" y="817136"/>
            <a:ext cx="574675" cy="576263"/>
          </a:xfrm>
          <a:prstGeom prst="arc">
            <a:avLst/>
          </a:prstGeom>
          <a:noFill/>
          <a:ln w="19050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>
              <a:defRPr/>
            </a:pPr>
            <a:endParaRPr lang="zh-CN" altLang="en-US"/>
          </a:p>
        </p:txBody>
      </p:sp>
      <p:sp>
        <p:nvSpPr>
          <p:cNvPr id="66" name="弧形 65"/>
          <p:cNvSpPr/>
          <p:nvPr/>
        </p:nvSpPr>
        <p:spPr bwMode="auto">
          <a:xfrm flipH="1">
            <a:off x="6219825" y="5513433"/>
            <a:ext cx="719138" cy="720725"/>
          </a:xfrm>
          <a:prstGeom prst="arc">
            <a:avLst/>
          </a:prstGeom>
          <a:noFill/>
          <a:ln w="28575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>
              <a:defRPr/>
            </a:pPr>
            <a:endParaRPr lang="zh-CN" altLang="en-US"/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Oval 17"/>
          <p:cNvSpPr>
            <a:spLocks noChangeArrowheads="1"/>
          </p:cNvSpPr>
          <p:nvPr/>
        </p:nvSpPr>
        <p:spPr bwMode="auto">
          <a:xfrm>
            <a:off x="11018639" y="2184871"/>
            <a:ext cx="323850" cy="323850"/>
          </a:xfrm>
          <a:prstGeom prst="ellipse">
            <a:avLst/>
          </a:prstGeom>
          <a:solidFill>
            <a:srgbClr val="FFC000"/>
          </a:solidFill>
          <a:ln w="28575">
            <a:noFill/>
            <a:round/>
            <a:headEnd/>
            <a:tailEnd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wrap="none" anchor="ctr"/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algn="ctr" eaLnBrk="1" fontAlgn="t" hangingPunct="1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zh-CN" altLang="en-US" sz="2200">
              <a:latin typeface="Times New Roman" panose="02020603050405020304" pitchFamily="18" charset="0"/>
            </a:endParaRPr>
          </a:p>
        </p:txBody>
      </p:sp>
      <p:sp>
        <p:nvSpPr>
          <p:cNvPr id="98315" name="Oval 17"/>
          <p:cNvSpPr>
            <a:spLocks noChangeArrowheads="1"/>
          </p:cNvSpPr>
          <p:nvPr/>
        </p:nvSpPr>
        <p:spPr bwMode="auto">
          <a:xfrm>
            <a:off x="7022381" y="2220689"/>
            <a:ext cx="323850" cy="323850"/>
          </a:xfrm>
          <a:prstGeom prst="ellipse">
            <a:avLst/>
          </a:prstGeom>
          <a:solidFill>
            <a:srgbClr val="FFC000"/>
          </a:solidFill>
          <a:ln w="28575">
            <a:noFill/>
            <a:round/>
            <a:headEnd/>
            <a:tailEnd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wrap="none" anchor="ctr"/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algn="ctr" eaLnBrk="1" fontAlgn="t" hangingPunct="1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zh-CN" altLang="en-US" sz="2200">
              <a:latin typeface="Times New Roman" panose="02020603050405020304" pitchFamily="18" charset="0"/>
            </a:endParaRPr>
          </a:p>
        </p:txBody>
      </p:sp>
      <p:sp>
        <p:nvSpPr>
          <p:cNvPr id="2" name="Text Box 5"/>
          <p:cNvSpPr txBox="1">
            <a:spLocks noChangeArrowheads="1"/>
          </p:cNvSpPr>
          <p:nvPr/>
        </p:nvSpPr>
        <p:spPr bwMode="auto">
          <a:xfrm>
            <a:off x="8622332" y="4118272"/>
            <a:ext cx="2900363" cy="137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fontAlgn="auto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200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                  CH</a:t>
            </a:r>
            <a:r>
              <a:rPr kumimoji="0" lang="en-US" altLang="zh-CN" sz="2000" kern="0" baseline="-2000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  <a:r>
              <a:rPr kumimoji="0" lang="en-US" altLang="zh-CN" sz="200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O</a:t>
            </a:r>
            <a:r>
              <a:rPr kumimoji="0" lang="en-US" altLang="zh-CN" sz="2000" kern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OR</a:t>
            </a:r>
            <a:r>
              <a:rPr kumimoji="0" lang="en-US" altLang="zh-CN" sz="2000" kern="0" baseline="-20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1</a:t>
            </a:r>
          </a:p>
          <a:p>
            <a:pPr eaLnBrk="1" fontAlgn="auto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200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宋体"/>
              </a:rPr>
              <a:t>                   |</a:t>
            </a:r>
            <a:endParaRPr kumimoji="0" lang="en-US" altLang="zh-CN" sz="2000" kern="0" dirty="0">
              <a:solidFill>
                <a:sysClr val="windowText" lastClr="000000"/>
              </a:solidFill>
              <a:effectLst>
                <a:outerShdw blurRad="38100" dist="38100" dir="2700000" algn="tl">
                  <a:srgbClr val="C0C0C0"/>
                </a:outerShdw>
              </a:effectLst>
            </a:endParaRPr>
          </a:p>
          <a:p>
            <a:pPr eaLnBrk="1" fontAlgn="auto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2000" kern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R</a:t>
            </a:r>
            <a:r>
              <a:rPr kumimoji="0" lang="en-US" altLang="zh-CN" sz="2000" kern="0" baseline="-20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  <a:r>
              <a:rPr kumimoji="0" lang="en-US" altLang="zh-CN" sz="2000" kern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CO</a:t>
            </a:r>
            <a:r>
              <a:rPr kumimoji="0" lang="en-US" altLang="zh-CN" sz="200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O</a:t>
            </a:r>
            <a:r>
              <a:rPr kumimoji="0" lang="zh-CN" altLang="en-US" sz="200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－</a:t>
            </a:r>
            <a:r>
              <a:rPr kumimoji="0" lang="en-US" altLang="zh-CN" sz="200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CH</a:t>
            </a:r>
          </a:p>
          <a:p>
            <a:pPr eaLnBrk="1" fontAlgn="auto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200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宋体"/>
              </a:rPr>
              <a:t>                   |</a:t>
            </a:r>
            <a:endParaRPr kumimoji="0" lang="en-US" altLang="zh-CN" sz="2000" kern="0" dirty="0">
              <a:solidFill>
                <a:sysClr val="windowText" lastClr="000000"/>
              </a:solidFill>
              <a:effectLst>
                <a:outerShdw blurRad="38100" dist="38100" dir="2700000" algn="tl">
                  <a:srgbClr val="C0C0C0"/>
                </a:outerShdw>
              </a:effectLst>
            </a:endParaRPr>
          </a:p>
          <a:p>
            <a:pPr eaLnBrk="1" fontAlgn="auto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200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                  CH</a:t>
            </a:r>
            <a:r>
              <a:rPr kumimoji="0" lang="en-US" altLang="zh-CN" sz="2000" kern="0" baseline="-2000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  <a:r>
              <a:rPr kumimoji="0" lang="en-US" altLang="zh-CN" sz="200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O</a:t>
            </a:r>
            <a:r>
              <a:rPr kumimoji="0" lang="zh-CN" altLang="en-US" sz="200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－</a:t>
            </a:r>
            <a:r>
              <a:rPr kumimoji="0" lang="en-US" altLang="zh-CN" sz="200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CDP</a:t>
            </a:r>
          </a:p>
        </p:txBody>
      </p:sp>
      <p:sp>
        <p:nvSpPr>
          <p:cNvPr id="3" name="Text Box 5"/>
          <p:cNvSpPr txBox="1">
            <a:spLocks noChangeArrowheads="1"/>
          </p:cNvSpPr>
          <p:nvPr/>
        </p:nvSpPr>
        <p:spPr bwMode="auto">
          <a:xfrm>
            <a:off x="5474023" y="1212577"/>
            <a:ext cx="2022475" cy="137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fontAlgn="auto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200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          CH</a:t>
            </a:r>
            <a:r>
              <a:rPr kumimoji="0" lang="en-US" altLang="zh-CN" sz="2000" kern="0" baseline="-2000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  <a:r>
              <a:rPr kumimoji="0" lang="en-US" altLang="zh-CN" sz="200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OH</a:t>
            </a:r>
          </a:p>
          <a:p>
            <a:pPr eaLnBrk="1" fontAlgn="auto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200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宋体"/>
              </a:rPr>
              <a:t>           |</a:t>
            </a:r>
            <a:endParaRPr kumimoji="0" lang="en-US" altLang="zh-CN" sz="2000" kern="0" dirty="0">
              <a:solidFill>
                <a:sysClr val="windowText" lastClr="000000"/>
              </a:solidFill>
              <a:effectLst>
                <a:outerShdw blurRad="38100" dist="38100" dir="2700000" algn="tl">
                  <a:srgbClr val="C0C0C0"/>
                </a:outerShdw>
              </a:effectLst>
            </a:endParaRPr>
          </a:p>
          <a:p>
            <a:pPr eaLnBrk="1" fontAlgn="auto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200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HO</a:t>
            </a:r>
            <a:r>
              <a:rPr kumimoji="0" lang="zh-CN" altLang="en-US" sz="200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－</a:t>
            </a:r>
            <a:r>
              <a:rPr kumimoji="0" lang="en-US" altLang="zh-CN" sz="200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CH</a:t>
            </a:r>
          </a:p>
          <a:p>
            <a:pPr eaLnBrk="1" fontAlgn="auto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200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宋体"/>
              </a:rPr>
              <a:t>           |</a:t>
            </a:r>
            <a:endParaRPr kumimoji="0" lang="en-US" altLang="zh-CN" sz="2000" kern="0" dirty="0">
              <a:solidFill>
                <a:sysClr val="windowText" lastClr="000000"/>
              </a:solidFill>
              <a:effectLst>
                <a:outerShdw blurRad="38100" dist="38100" dir="2700000" algn="tl">
                  <a:srgbClr val="C0C0C0"/>
                </a:outerShdw>
              </a:effectLst>
            </a:endParaRPr>
          </a:p>
          <a:p>
            <a:pPr eaLnBrk="1" fontAlgn="auto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200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          CH</a:t>
            </a:r>
            <a:r>
              <a:rPr kumimoji="0" lang="en-US" altLang="zh-CN" sz="2000" kern="0" baseline="-2000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  <a:r>
              <a:rPr kumimoji="0" lang="en-US" altLang="zh-CN" sz="200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O</a:t>
            </a:r>
            <a:r>
              <a:rPr kumimoji="0" lang="zh-CN" altLang="en-US" sz="200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－</a:t>
            </a:r>
            <a:r>
              <a:rPr kumimoji="0" lang="en-US" altLang="zh-CN" sz="200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P</a:t>
            </a:r>
          </a:p>
        </p:txBody>
      </p:sp>
      <p:sp>
        <p:nvSpPr>
          <p:cNvPr id="4" name="Text Box 58"/>
          <p:cNvSpPr txBox="1">
            <a:spLocks noChangeArrowheads="1"/>
          </p:cNvSpPr>
          <p:nvPr/>
        </p:nvSpPr>
        <p:spPr bwMode="auto">
          <a:xfrm>
            <a:off x="1055688" y="665163"/>
            <a:ext cx="5616575" cy="4603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469900" indent="-4699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marL="360363" indent="-360363" eaLnBrk="1" hangingPunct="1">
              <a:buClr>
                <a:srgbClr val="C00000"/>
              </a:buClr>
              <a:buSzPct val="80000"/>
              <a:buFont typeface="Wingdings" pitchFamily="2" charset="2"/>
              <a:buChar char="n"/>
              <a:defRPr/>
            </a:pPr>
            <a:r>
              <a: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合成过程（</a:t>
            </a:r>
            <a:r>
              <a:rPr kumimoji="0" lang="en-US" altLang="zh-CN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CDP-</a:t>
            </a:r>
            <a:r>
              <a:rPr kumimoji="0" lang="zh-CN" altLang="en-US" sz="24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甘油二酯合成途径）</a:t>
            </a:r>
          </a:p>
        </p:txBody>
      </p:sp>
      <p:sp>
        <p:nvSpPr>
          <p:cNvPr id="5" name="Text Box 6"/>
          <p:cNvSpPr txBox="1">
            <a:spLocks noChangeArrowheads="1"/>
          </p:cNvSpPr>
          <p:nvPr/>
        </p:nvSpPr>
        <p:spPr bwMode="auto">
          <a:xfrm>
            <a:off x="1272679" y="1649933"/>
            <a:ext cx="10350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葡萄糖</a:t>
            </a:r>
          </a:p>
        </p:txBody>
      </p:sp>
      <p:grpSp>
        <p:nvGrpSpPr>
          <p:cNvPr id="98310" name="Group 7"/>
          <p:cNvGrpSpPr>
            <a:grpSpLocks/>
          </p:cNvGrpSpPr>
          <p:nvPr/>
        </p:nvGrpSpPr>
        <p:grpSpPr bwMode="auto">
          <a:xfrm flipV="1">
            <a:off x="2185492" y="1864246"/>
            <a:ext cx="742156" cy="0"/>
            <a:chOff x="768" y="1056"/>
            <a:chExt cx="510" cy="0"/>
          </a:xfrm>
        </p:grpSpPr>
        <p:sp>
          <p:nvSpPr>
            <p:cNvPr id="98352" name="Line 8"/>
            <p:cNvSpPr>
              <a:spLocks noChangeShapeType="1"/>
            </p:cNvSpPr>
            <p:nvPr/>
          </p:nvSpPr>
          <p:spPr bwMode="auto">
            <a:xfrm>
              <a:off x="768" y="1056"/>
              <a:ext cx="24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8353" name="Line 9"/>
            <p:cNvSpPr>
              <a:spLocks noChangeShapeType="1"/>
            </p:cNvSpPr>
            <p:nvPr/>
          </p:nvSpPr>
          <p:spPr bwMode="auto">
            <a:xfrm>
              <a:off x="1031" y="1056"/>
              <a:ext cx="247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</p:grpSp>
      <p:sp>
        <p:nvSpPr>
          <p:cNvPr id="98311" name="Line 13"/>
          <p:cNvSpPr>
            <a:spLocks noChangeShapeType="1"/>
          </p:cNvSpPr>
          <p:nvPr/>
        </p:nvSpPr>
        <p:spPr bwMode="auto">
          <a:xfrm>
            <a:off x="3890269" y="1886471"/>
            <a:ext cx="1620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0" name="Text Box 14"/>
          <p:cNvSpPr txBox="1">
            <a:spLocks noChangeArrowheads="1"/>
          </p:cNvSpPr>
          <p:nvPr/>
        </p:nvSpPr>
        <p:spPr bwMode="auto">
          <a:xfrm>
            <a:off x="3889847" y="1319733"/>
            <a:ext cx="115093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NADH+H</a:t>
            </a:r>
            <a:r>
              <a:rPr lang="en-US" altLang="zh-CN" sz="1600" baseline="30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+</a:t>
            </a:r>
            <a:endParaRPr lang="en-US" altLang="zh-CN" sz="16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11" name="Text Box 15"/>
          <p:cNvSpPr txBox="1">
            <a:spLocks noChangeArrowheads="1"/>
          </p:cNvSpPr>
          <p:nvPr/>
        </p:nvSpPr>
        <p:spPr bwMode="auto">
          <a:xfrm>
            <a:off x="5041975" y="1319733"/>
            <a:ext cx="7112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NAD</a:t>
            </a:r>
            <a:r>
              <a:rPr lang="en-US" altLang="zh-CN" sz="1600" baseline="30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+</a:t>
            </a:r>
            <a:endParaRPr lang="en-US" altLang="zh-CN" sz="16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12" name="Text Box 16"/>
          <p:cNvSpPr txBox="1">
            <a:spLocks noChangeArrowheads="1"/>
          </p:cNvSpPr>
          <p:nvPr/>
        </p:nvSpPr>
        <p:spPr bwMode="auto">
          <a:xfrm>
            <a:off x="4033863" y="1886471"/>
            <a:ext cx="1224136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eaLnBrk="1" fontAlgn="t" hangingPunct="1">
              <a:defRPr/>
            </a:pPr>
            <a:r>
              <a:rPr lang="zh-CN" altLang="en-US" sz="20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磷酸甘油</a:t>
            </a:r>
            <a:endParaRPr lang="en-US" altLang="zh-CN" sz="2000" b="0" dirty="0">
              <a:solidFill>
                <a:srgbClr val="00B0F0"/>
              </a:solidFill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algn="ctr" eaLnBrk="1" fontAlgn="t" hangingPunct="1">
              <a:defRPr/>
            </a:pPr>
            <a:r>
              <a:rPr lang="zh-CN" altLang="en-US" sz="20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脱氢酶</a:t>
            </a:r>
          </a:p>
        </p:txBody>
      </p:sp>
      <p:sp>
        <p:nvSpPr>
          <p:cNvPr id="98316" name="Line 29"/>
          <p:cNvSpPr>
            <a:spLocks noChangeShapeType="1"/>
          </p:cNvSpPr>
          <p:nvPr/>
        </p:nvSpPr>
        <p:spPr bwMode="auto">
          <a:xfrm>
            <a:off x="10298559" y="3000896"/>
            <a:ext cx="0" cy="10800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20" name="Text Box 37"/>
          <p:cNvSpPr txBox="1">
            <a:spLocks noChangeArrowheads="1"/>
          </p:cNvSpPr>
          <p:nvPr/>
        </p:nvSpPr>
        <p:spPr bwMode="auto">
          <a:xfrm>
            <a:off x="9291042" y="3012777"/>
            <a:ext cx="6985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CTP</a:t>
            </a:r>
          </a:p>
        </p:txBody>
      </p:sp>
      <p:sp>
        <p:nvSpPr>
          <p:cNvPr id="21" name="Text Box 38"/>
          <p:cNvSpPr txBox="1">
            <a:spLocks noChangeArrowheads="1"/>
          </p:cNvSpPr>
          <p:nvPr/>
        </p:nvSpPr>
        <p:spPr bwMode="auto">
          <a:xfrm>
            <a:off x="9373047" y="3647855"/>
            <a:ext cx="61595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1600" dirty="0" err="1">
                <a:effectLst>
                  <a:outerShdw blurRad="38100" dist="38100" dir="2700000" algn="tl">
                    <a:srgbClr val="C0C0C0"/>
                  </a:outerShdw>
                </a:effectLst>
              </a:rPr>
              <a:t>PPi</a:t>
            </a:r>
            <a:endParaRPr lang="en-US" altLang="zh-CN" sz="16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98325" name="Freeform 49"/>
          <p:cNvSpPr>
            <a:spLocks/>
          </p:cNvSpPr>
          <p:nvPr/>
        </p:nvSpPr>
        <p:spPr bwMode="auto">
          <a:xfrm rot="5264949" flipH="1">
            <a:off x="6319466" y="5521919"/>
            <a:ext cx="214312" cy="646113"/>
          </a:xfrm>
          <a:custGeom>
            <a:avLst/>
            <a:gdLst>
              <a:gd name="T0" fmla="*/ 0 w 376"/>
              <a:gd name="T1" fmla="*/ 0 h 1070"/>
              <a:gd name="T2" fmla="*/ 2147483646 w 376"/>
              <a:gd name="T3" fmla="*/ 2147483646 h 1070"/>
              <a:gd name="T4" fmla="*/ 2147483646 w 376"/>
              <a:gd name="T5" fmla="*/ 2147483646 h 1070"/>
              <a:gd name="T6" fmla="*/ 2147483646 w 376"/>
              <a:gd name="T7" fmla="*/ 2147483646 h 1070"/>
              <a:gd name="T8" fmla="*/ 2147483646 w 376"/>
              <a:gd name="T9" fmla="*/ 2147483646 h 1070"/>
              <a:gd name="T10" fmla="*/ 2147483646 w 376"/>
              <a:gd name="T11" fmla="*/ 2147483646 h 1070"/>
              <a:gd name="T12" fmla="*/ 2147483646 w 376"/>
              <a:gd name="T13" fmla="*/ 2147483646 h 1070"/>
              <a:gd name="T14" fmla="*/ 2147483646 w 376"/>
              <a:gd name="T15" fmla="*/ 2147483646 h 1070"/>
              <a:gd name="T16" fmla="*/ 2147483646 w 376"/>
              <a:gd name="T17" fmla="*/ 2147483646 h 1070"/>
              <a:gd name="T18" fmla="*/ 2147483646 w 376"/>
              <a:gd name="T19" fmla="*/ 2147483646 h 1070"/>
              <a:gd name="T20" fmla="*/ 2147483646 w 376"/>
              <a:gd name="T21" fmla="*/ 2147483646 h 1070"/>
              <a:gd name="T22" fmla="*/ 2147483646 w 376"/>
              <a:gd name="T23" fmla="*/ 2147483646 h 1070"/>
              <a:gd name="T24" fmla="*/ 2147483646 w 376"/>
              <a:gd name="T25" fmla="*/ 2147483646 h 1070"/>
              <a:gd name="T26" fmla="*/ 2147483646 w 376"/>
              <a:gd name="T27" fmla="*/ 2147483646 h 1070"/>
              <a:gd name="T28" fmla="*/ 2147483646 w 376"/>
              <a:gd name="T29" fmla="*/ 2147483646 h 1070"/>
              <a:gd name="T30" fmla="*/ 2147483646 w 376"/>
              <a:gd name="T31" fmla="*/ 2147483646 h 1070"/>
              <a:gd name="T32" fmla="*/ 2147483646 w 376"/>
              <a:gd name="T33" fmla="*/ 2147483646 h 1070"/>
              <a:gd name="T34" fmla="*/ 2147483646 w 376"/>
              <a:gd name="T35" fmla="*/ 2147483646 h 1070"/>
              <a:gd name="T36" fmla="*/ 2147483646 w 376"/>
              <a:gd name="T37" fmla="*/ 2147483646 h 1070"/>
              <a:gd name="T38" fmla="*/ 2147483646 w 376"/>
              <a:gd name="T39" fmla="*/ 2147483646 h 1070"/>
              <a:gd name="T40" fmla="*/ 2147483646 w 376"/>
              <a:gd name="T41" fmla="*/ 2147483646 h 1070"/>
              <a:gd name="T42" fmla="*/ 2147483646 w 376"/>
              <a:gd name="T43" fmla="*/ 2147483646 h 1070"/>
              <a:gd name="T44" fmla="*/ 2147483646 w 376"/>
              <a:gd name="T45" fmla="*/ 2147483646 h 1070"/>
              <a:gd name="T46" fmla="*/ 2147483646 w 376"/>
              <a:gd name="T47" fmla="*/ 2147483646 h 1070"/>
              <a:gd name="T48" fmla="*/ 2147483646 w 376"/>
              <a:gd name="T49" fmla="*/ 2147483646 h 1070"/>
              <a:gd name="T50" fmla="*/ 2147483646 w 376"/>
              <a:gd name="T51" fmla="*/ 2147483646 h 1070"/>
              <a:gd name="T52" fmla="*/ 0 w 376"/>
              <a:gd name="T53" fmla="*/ 2147483646 h 1070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376" h="1070">
                <a:moveTo>
                  <a:pt x="0" y="0"/>
                </a:moveTo>
                <a:lnTo>
                  <a:pt x="118" y="75"/>
                </a:lnTo>
                <a:lnTo>
                  <a:pt x="195" y="135"/>
                </a:lnTo>
                <a:lnTo>
                  <a:pt x="265" y="205"/>
                </a:lnTo>
                <a:lnTo>
                  <a:pt x="323" y="293"/>
                </a:lnTo>
                <a:lnTo>
                  <a:pt x="361" y="401"/>
                </a:lnTo>
                <a:lnTo>
                  <a:pt x="371" y="464"/>
                </a:lnTo>
                <a:lnTo>
                  <a:pt x="376" y="534"/>
                </a:lnTo>
                <a:lnTo>
                  <a:pt x="373" y="571"/>
                </a:lnTo>
                <a:lnTo>
                  <a:pt x="371" y="606"/>
                </a:lnTo>
                <a:lnTo>
                  <a:pt x="366" y="639"/>
                </a:lnTo>
                <a:lnTo>
                  <a:pt x="361" y="672"/>
                </a:lnTo>
                <a:lnTo>
                  <a:pt x="353" y="702"/>
                </a:lnTo>
                <a:lnTo>
                  <a:pt x="343" y="729"/>
                </a:lnTo>
                <a:lnTo>
                  <a:pt x="333" y="754"/>
                </a:lnTo>
                <a:lnTo>
                  <a:pt x="321" y="779"/>
                </a:lnTo>
                <a:lnTo>
                  <a:pt x="308" y="804"/>
                </a:lnTo>
                <a:lnTo>
                  <a:pt x="293" y="827"/>
                </a:lnTo>
                <a:lnTo>
                  <a:pt x="278" y="847"/>
                </a:lnTo>
                <a:lnTo>
                  <a:pt x="253" y="877"/>
                </a:lnTo>
                <a:lnTo>
                  <a:pt x="225" y="905"/>
                </a:lnTo>
                <a:lnTo>
                  <a:pt x="198" y="932"/>
                </a:lnTo>
                <a:lnTo>
                  <a:pt x="170" y="955"/>
                </a:lnTo>
                <a:lnTo>
                  <a:pt x="130" y="985"/>
                </a:lnTo>
                <a:lnTo>
                  <a:pt x="80" y="1020"/>
                </a:lnTo>
                <a:lnTo>
                  <a:pt x="10" y="1063"/>
                </a:lnTo>
                <a:lnTo>
                  <a:pt x="0" y="1070"/>
                </a:lnTo>
              </a:path>
            </a:pathLst>
          </a:custGeom>
          <a:noFill/>
          <a:ln w="28575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4" name="Text Box 58"/>
          <p:cNvSpPr txBox="1">
            <a:spLocks noChangeArrowheads="1"/>
          </p:cNvSpPr>
          <p:nvPr/>
        </p:nvSpPr>
        <p:spPr bwMode="auto">
          <a:xfrm>
            <a:off x="7399238" y="4380929"/>
            <a:ext cx="1027113" cy="4000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defRPr/>
            </a:pPr>
            <a:r>
              <a:rPr lang="zh-CN" altLang="en-US" sz="2000" b="0" dirty="0">
                <a:solidFill>
                  <a:srgbClr val="00B0F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合成酶</a:t>
            </a:r>
          </a:p>
        </p:txBody>
      </p:sp>
      <p:sp>
        <p:nvSpPr>
          <p:cNvPr id="98327" name="Freeform 59"/>
          <p:cNvSpPr>
            <a:spLocks/>
          </p:cNvSpPr>
          <p:nvPr/>
        </p:nvSpPr>
        <p:spPr bwMode="auto">
          <a:xfrm rot="16182008" flipH="1">
            <a:off x="4646256" y="1177541"/>
            <a:ext cx="288000" cy="1080000"/>
          </a:xfrm>
          <a:custGeom>
            <a:avLst/>
            <a:gdLst>
              <a:gd name="T0" fmla="*/ 0 w 376"/>
              <a:gd name="T1" fmla="*/ 0 h 1070"/>
              <a:gd name="T2" fmla="*/ 2147483646 w 376"/>
              <a:gd name="T3" fmla="*/ 2147483646 h 1070"/>
              <a:gd name="T4" fmla="*/ 2147483646 w 376"/>
              <a:gd name="T5" fmla="*/ 2147483646 h 1070"/>
              <a:gd name="T6" fmla="*/ 2147483646 w 376"/>
              <a:gd name="T7" fmla="*/ 2147483646 h 1070"/>
              <a:gd name="T8" fmla="*/ 2147483646 w 376"/>
              <a:gd name="T9" fmla="*/ 2147483646 h 1070"/>
              <a:gd name="T10" fmla="*/ 2147483646 w 376"/>
              <a:gd name="T11" fmla="*/ 2147483646 h 1070"/>
              <a:gd name="T12" fmla="*/ 2147483646 w 376"/>
              <a:gd name="T13" fmla="*/ 2147483646 h 1070"/>
              <a:gd name="T14" fmla="*/ 2147483646 w 376"/>
              <a:gd name="T15" fmla="*/ 2147483646 h 1070"/>
              <a:gd name="T16" fmla="*/ 2147483646 w 376"/>
              <a:gd name="T17" fmla="*/ 2147483646 h 1070"/>
              <a:gd name="T18" fmla="*/ 2147483646 w 376"/>
              <a:gd name="T19" fmla="*/ 2147483646 h 1070"/>
              <a:gd name="T20" fmla="*/ 2147483646 w 376"/>
              <a:gd name="T21" fmla="*/ 2147483646 h 1070"/>
              <a:gd name="T22" fmla="*/ 2147483646 w 376"/>
              <a:gd name="T23" fmla="*/ 2147483646 h 1070"/>
              <a:gd name="T24" fmla="*/ 2147483646 w 376"/>
              <a:gd name="T25" fmla="*/ 2147483646 h 1070"/>
              <a:gd name="T26" fmla="*/ 2147483646 w 376"/>
              <a:gd name="T27" fmla="*/ 2147483646 h 1070"/>
              <a:gd name="T28" fmla="*/ 2147483646 w 376"/>
              <a:gd name="T29" fmla="*/ 2147483646 h 1070"/>
              <a:gd name="T30" fmla="*/ 2147483646 w 376"/>
              <a:gd name="T31" fmla="*/ 2147483646 h 1070"/>
              <a:gd name="T32" fmla="*/ 2147483646 w 376"/>
              <a:gd name="T33" fmla="*/ 2147483646 h 1070"/>
              <a:gd name="T34" fmla="*/ 2147483646 w 376"/>
              <a:gd name="T35" fmla="*/ 2147483646 h 1070"/>
              <a:gd name="T36" fmla="*/ 2147483646 w 376"/>
              <a:gd name="T37" fmla="*/ 2147483646 h 1070"/>
              <a:gd name="T38" fmla="*/ 2147483646 w 376"/>
              <a:gd name="T39" fmla="*/ 2147483646 h 1070"/>
              <a:gd name="T40" fmla="*/ 2147483646 w 376"/>
              <a:gd name="T41" fmla="*/ 2147483646 h 1070"/>
              <a:gd name="T42" fmla="*/ 2147483646 w 376"/>
              <a:gd name="T43" fmla="*/ 2147483646 h 1070"/>
              <a:gd name="T44" fmla="*/ 2147483646 w 376"/>
              <a:gd name="T45" fmla="*/ 2147483646 h 1070"/>
              <a:gd name="T46" fmla="*/ 2147483646 w 376"/>
              <a:gd name="T47" fmla="*/ 2147483646 h 1070"/>
              <a:gd name="T48" fmla="*/ 2147483646 w 376"/>
              <a:gd name="T49" fmla="*/ 2147483646 h 1070"/>
              <a:gd name="T50" fmla="*/ 2147483646 w 376"/>
              <a:gd name="T51" fmla="*/ 2147483646 h 1070"/>
              <a:gd name="T52" fmla="*/ 0 w 376"/>
              <a:gd name="T53" fmla="*/ 2147483646 h 1070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376" h="1070">
                <a:moveTo>
                  <a:pt x="0" y="0"/>
                </a:moveTo>
                <a:lnTo>
                  <a:pt x="118" y="75"/>
                </a:lnTo>
                <a:lnTo>
                  <a:pt x="195" y="135"/>
                </a:lnTo>
                <a:lnTo>
                  <a:pt x="265" y="205"/>
                </a:lnTo>
                <a:lnTo>
                  <a:pt x="323" y="293"/>
                </a:lnTo>
                <a:lnTo>
                  <a:pt x="361" y="401"/>
                </a:lnTo>
                <a:lnTo>
                  <a:pt x="371" y="464"/>
                </a:lnTo>
                <a:lnTo>
                  <a:pt x="376" y="534"/>
                </a:lnTo>
                <a:lnTo>
                  <a:pt x="373" y="571"/>
                </a:lnTo>
                <a:lnTo>
                  <a:pt x="371" y="606"/>
                </a:lnTo>
                <a:lnTo>
                  <a:pt x="366" y="639"/>
                </a:lnTo>
                <a:lnTo>
                  <a:pt x="361" y="672"/>
                </a:lnTo>
                <a:lnTo>
                  <a:pt x="353" y="702"/>
                </a:lnTo>
                <a:lnTo>
                  <a:pt x="343" y="729"/>
                </a:lnTo>
                <a:lnTo>
                  <a:pt x="333" y="754"/>
                </a:lnTo>
                <a:lnTo>
                  <a:pt x="321" y="779"/>
                </a:lnTo>
                <a:lnTo>
                  <a:pt x="308" y="804"/>
                </a:lnTo>
                <a:lnTo>
                  <a:pt x="293" y="827"/>
                </a:lnTo>
                <a:lnTo>
                  <a:pt x="278" y="847"/>
                </a:lnTo>
                <a:lnTo>
                  <a:pt x="253" y="877"/>
                </a:lnTo>
                <a:lnTo>
                  <a:pt x="225" y="905"/>
                </a:lnTo>
                <a:lnTo>
                  <a:pt x="198" y="932"/>
                </a:lnTo>
                <a:lnTo>
                  <a:pt x="170" y="955"/>
                </a:lnTo>
                <a:lnTo>
                  <a:pt x="130" y="985"/>
                </a:lnTo>
                <a:lnTo>
                  <a:pt x="80" y="1020"/>
                </a:lnTo>
                <a:lnTo>
                  <a:pt x="10" y="1063"/>
                </a:lnTo>
                <a:lnTo>
                  <a:pt x="0" y="1070"/>
                </a:lnTo>
              </a:path>
            </a:pathLst>
          </a:custGeom>
          <a:noFill/>
          <a:ln w="28575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8328" name="Freeform 60"/>
          <p:cNvSpPr>
            <a:spLocks/>
          </p:cNvSpPr>
          <p:nvPr/>
        </p:nvSpPr>
        <p:spPr bwMode="auto">
          <a:xfrm rot="30875">
            <a:off x="9861997" y="3184946"/>
            <a:ext cx="431800" cy="647700"/>
          </a:xfrm>
          <a:custGeom>
            <a:avLst/>
            <a:gdLst>
              <a:gd name="T0" fmla="*/ 0 w 376"/>
              <a:gd name="T1" fmla="*/ 0 h 1070"/>
              <a:gd name="T2" fmla="*/ 2147483646 w 376"/>
              <a:gd name="T3" fmla="*/ 2147483646 h 1070"/>
              <a:gd name="T4" fmla="*/ 2147483646 w 376"/>
              <a:gd name="T5" fmla="*/ 2147483646 h 1070"/>
              <a:gd name="T6" fmla="*/ 2147483646 w 376"/>
              <a:gd name="T7" fmla="*/ 2147483646 h 1070"/>
              <a:gd name="T8" fmla="*/ 2147483646 w 376"/>
              <a:gd name="T9" fmla="*/ 2147483646 h 1070"/>
              <a:gd name="T10" fmla="*/ 2147483646 w 376"/>
              <a:gd name="T11" fmla="*/ 2147483646 h 1070"/>
              <a:gd name="T12" fmla="*/ 2147483646 w 376"/>
              <a:gd name="T13" fmla="*/ 2147483646 h 1070"/>
              <a:gd name="T14" fmla="*/ 2147483646 w 376"/>
              <a:gd name="T15" fmla="*/ 2147483646 h 1070"/>
              <a:gd name="T16" fmla="*/ 2147483646 w 376"/>
              <a:gd name="T17" fmla="*/ 2147483646 h 1070"/>
              <a:gd name="T18" fmla="*/ 2147483646 w 376"/>
              <a:gd name="T19" fmla="*/ 2147483646 h 1070"/>
              <a:gd name="T20" fmla="*/ 2147483646 w 376"/>
              <a:gd name="T21" fmla="*/ 2147483646 h 1070"/>
              <a:gd name="T22" fmla="*/ 2147483646 w 376"/>
              <a:gd name="T23" fmla="*/ 2147483646 h 1070"/>
              <a:gd name="T24" fmla="*/ 2147483646 w 376"/>
              <a:gd name="T25" fmla="*/ 2147483646 h 1070"/>
              <a:gd name="T26" fmla="*/ 2147483646 w 376"/>
              <a:gd name="T27" fmla="*/ 2147483646 h 1070"/>
              <a:gd name="T28" fmla="*/ 2147483646 w 376"/>
              <a:gd name="T29" fmla="*/ 2147483646 h 1070"/>
              <a:gd name="T30" fmla="*/ 2147483646 w 376"/>
              <a:gd name="T31" fmla="*/ 2147483646 h 1070"/>
              <a:gd name="T32" fmla="*/ 2147483646 w 376"/>
              <a:gd name="T33" fmla="*/ 2147483646 h 1070"/>
              <a:gd name="T34" fmla="*/ 2147483646 w 376"/>
              <a:gd name="T35" fmla="*/ 2147483646 h 1070"/>
              <a:gd name="T36" fmla="*/ 2147483646 w 376"/>
              <a:gd name="T37" fmla="*/ 2147483646 h 1070"/>
              <a:gd name="T38" fmla="*/ 2147483646 w 376"/>
              <a:gd name="T39" fmla="*/ 2147483646 h 1070"/>
              <a:gd name="T40" fmla="*/ 2147483646 w 376"/>
              <a:gd name="T41" fmla="*/ 2147483646 h 1070"/>
              <a:gd name="T42" fmla="*/ 2147483646 w 376"/>
              <a:gd name="T43" fmla="*/ 2147483646 h 1070"/>
              <a:gd name="T44" fmla="*/ 2147483646 w 376"/>
              <a:gd name="T45" fmla="*/ 2147483646 h 1070"/>
              <a:gd name="T46" fmla="*/ 2147483646 w 376"/>
              <a:gd name="T47" fmla="*/ 2147483646 h 1070"/>
              <a:gd name="T48" fmla="*/ 2147483646 w 376"/>
              <a:gd name="T49" fmla="*/ 2147483646 h 1070"/>
              <a:gd name="T50" fmla="*/ 2147483646 w 376"/>
              <a:gd name="T51" fmla="*/ 2147483646 h 1070"/>
              <a:gd name="T52" fmla="*/ 0 w 376"/>
              <a:gd name="T53" fmla="*/ 2147483646 h 1070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376" h="1070">
                <a:moveTo>
                  <a:pt x="0" y="0"/>
                </a:moveTo>
                <a:lnTo>
                  <a:pt x="118" y="75"/>
                </a:lnTo>
                <a:lnTo>
                  <a:pt x="195" y="135"/>
                </a:lnTo>
                <a:lnTo>
                  <a:pt x="265" y="205"/>
                </a:lnTo>
                <a:lnTo>
                  <a:pt x="323" y="293"/>
                </a:lnTo>
                <a:lnTo>
                  <a:pt x="361" y="401"/>
                </a:lnTo>
                <a:lnTo>
                  <a:pt x="371" y="464"/>
                </a:lnTo>
                <a:lnTo>
                  <a:pt x="376" y="534"/>
                </a:lnTo>
                <a:lnTo>
                  <a:pt x="373" y="571"/>
                </a:lnTo>
                <a:lnTo>
                  <a:pt x="371" y="606"/>
                </a:lnTo>
                <a:lnTo>
                  <a:pt x="366" y="639"/>
                </a:lnTo>
                <a:lnTo>
                  <a:pt x="361" y="672"/>
                </a:lnTo>
                <a:lnTo>
                  <a:pt x="353" y="702"/>
                </a:lnTo>
                <a:lnTo>
                  <a:pt x="343" y="729"/>
                </a:lnTo>
                <a:lnTo>
                  <a:pt x="333" y="754"/>
                </a:lnTo>
                <a:lnTo>
                  <a:pt x="321" y="779"/>
                </a:lnTo>
                <a:lnTo>
                  <a:pt x="308" y="804"/>
                </a:lnTo>
                <a:lnTo>
                  <a:pt x="293" y="827"/>
                </a:lnTo>
                <a:lnTo>
                  <a:pt x="278" y="847"/>
                </a:lnTo>
                <a:lnTo>
                  <a:pt x="253" y="877"/>
                </a:lnTo>
                <a:lnTo>
                  <a:pt x="225" y="905"/>
                </a:lnTo>
                <a:lnTo>
                  <a:pt x="198" y="932"/>
                </a:lnTo>
                <a:lnTo>
                  <a:pt x="170" y="955"/>
                </a:lnTo>
                <a:lnTo>
                  <a:pt x="130" y="985"/>
                </a:lnTo>
                <a:lnTo>
                  <a:pt x="80" y="1020"/>
                </a:lnTo>
                <a:lnTo>
                  <a:pt x="10" y="1063"/>
                </a:lnTo>
                <a:lnTo>
                  <a:pt x="0" y="1070"/>
                </a:lnTo>
              </a:path>
            </a:pathLst>
          </a:custGeom>
          <a:noFill/>
          <a:ln w="28575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28" name="Text Box 58"/>
          <p:cNvSpPr txBox="1">
            <a:spLocks noChangeArrowheads="1"/>
          </p:cNvSpPr>
          <p:nvPr/>
        </p:nvSpPr>
        <p:spPr bwMode="auto">
          <a:xfrm>
            <a:off x="4663703" y="3588841"/>
            <a:ext cx="1150937" cy="711200"/>
          </a:xfrm>
          <a:prstGeom prst="rect">
            <a:avLst/>
          </a:prstGeom>
          <a:noFill/>
          <a:ln w="9525" algn="ctr">
            <a:solidFill>
              <a:schemeClr val="accent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磷脂酰肌醇</a:t>
            </a:r>
          </a:p>
        </p:txBody>
      </p:sp>
      <p:sp>
        <p:nvSpPr>
          <p:cNvPr id="29" name="Text Box 58"/>
          <p:cNvSpPr txBox="1">
            <a:spLocks noChangeArrowheads="1"/>
          </p:cNvSpPr>
          <p:nvPr/>
        </p:nvSpPr>
        <p:spPr bwMode="auto">
          <a:xfrm>
            <a:off x="4663703" y="4452936"/>
            <a:ext cx="1150937" cy="711200"/>
          </a:xfrm>
          <a:prstGeom prst="rect">
            <a:avLst/>
          </a:prstGeom>
          <a:noFill/>
          <a:ln w="9525" algn="ctr">
            <a:solidFill>
              <a:schemeClr val="accent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磷脂酰丝氨酸</a:t>
            </a:r>
          </a:p>
        </p:txBody>
      </p:sp>
      <p:sp>
        <p:nvSpPr>
          <p:cNvPr id="30" name="Text Box 58"/>
          <p:cNvSpPr txBox="1">
            <a:spLocks noChangeArrowheads="1"/>
          </p:cNvSpPr>
          <p:nvPr/>
        </p:nvSpPr>
        <p:spPr bwMode="auto">
          <a:xfrm>
            <a:off x="4663703" y="5293320"/>
            <a:ext cx="1150937" cy="1016000"/>
          </a:xfrm>
          <a:prstGeom prst="rect">
            <a:avLst/>
          </a:prstGeom>
          <a:noFill/>
          <a:ln w="9525" algn="ctr">
            <a:solidFill>
              <a:schemeClr val="accent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二磷脂酰甘油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心磷脂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)</a:t>
            </a:r>
            <a:endParaRPr lang="zh-CN" altLang="en-US" sz="20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98333" name="Line 31"/>
          <p:cNvSpPr>
            <a:spLocks noChangeShapeType="1"/>
          </p:cNvSpPr>
          <p:nvPr/>
        </p:nvSpPr>
        <p:spPr bwMode="auto">
          <a:xfrm flipH="1">
            <a:off x="5814640" y="3949203"/>
            <a:ext cx="1366838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8334" name="Line 31"/>
          <p:cNvSpPr>
            <a:spLocks noChangeShapeType="1"/>
          </p:cNvSpPr>
          <p:nvPr/>
        </p:nvSpPr>
        <p:spPr bwMode="auto">
          <a:xfrm flipH="1">
            <a:off x="5814640" y="4813299"/>
            <a:ext cx="1366838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8335" name="Line 31"/>
          <p:cNvSpPr>
            <a:spLocks noChangeShapeType="1"/>
          </p:cNvSpPr>
          <p:nvPr/>
        </p:nvSpPr>
        <p:spPr bwMode="auto">
          <a:xfrm flipH="1">
            <a:off x="5814640" y="5725120"/>
            <a:ext cx="1366838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8336" name="Line 29"/>
          <p:cNvSpPr>
            <a:spLocks noChangeShapeType="1"/>
          </p:cNvSpPr>
          <p:nvPr/>
        </p:nvSpPr>
        <p:spPr bwMode="auto">
          <a:xfrm flipV="1">
            <a:off x="7162428" y="3925789"/>
            <a:ext cx="0" cy="18000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8337" name="Line 31"/>
          <p:cNvSpPr>
            <a:spLocks noChangeShapeType="1"/>
          </p:cNvSpPr>
          <p:nvPr/>
        </p:nvSpPr>
        <p:spPr bwMode="auto">
          <a:xfrm flipH="1">
            <a:off x="7183983" y="4812977"/>
            <a:ext cx="1440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98338" name="Freeform 49"/>
          <p:cNvSpPr>
            <a:spLocks/>
          </p:cNvSpPr>
          <p:nvPr/>
        </p:nvSpPr>
        <p:spPr bwMode="auto">
          <a:xfrm rot="5264949" flipH="1">
            <a:off x="6316291" y="3744415"/>
            <a:ext cx="214312" cy="646113"/>
          </a:xfrm>
          <a:custGeom>
            <a:avLst/>
            <a:gdLst>
              <a:gd name="T0" fmla="*/ 0 w 376"/>
              <a:gd name="T1" fmla="*/ 0 h 1070"/>
              <a:gd name="T2" fmla="*/ 2147483646 w 376"/>
              <a:gd name="T3" fmla="*/ 2147483646 h 1070"/>
              <a:gd name="T4" fmla="*/ 2147483646 w 376"/>
              <a:gd name="T5" fmla="*/ 2147483646 h 1070"/>
              <a:gd name="T6" fmla="*/ 2147483646 w 376"/>
              <a:gd name="T7" fmla="*/ 2147483646 h 1070"/>
              <a:gd name="T8" fmla="*/ 2147483646 w 376"/>
              <a:gd name="T9" fmla="*/ 2147483646 h 1070"/>
              <a:gd name="T10" fmla="*/ 2147483646 w 376"/>
              <a:gd name="T11" fmla="*/ 2147483646 h 1070"/>
              <a:gd name="T12" fmla="*/ 2147483646 w 376"/>
              <a:gd name="T13" fmla="*/ 2147483646 h 1070"/>
              <a:gd name="T14" fmla="*/ 2147483646 w 376"/>
              <a:gd name="T15" fmla="*/ 2147483646 h 1070"/>
              <a:gd name="T16" fmla="*/ 2147483646 w 376"/>
              <a:gd name="T17" fmla="*/ 2147483646 h 1070"/>
              <a:gd name="T18" fmla="*/ 2147483646 w 376"/>
              <a:gd name="T19" fmla="*/ 2147483646 h 1070"/>
              <a:gd name="T20" fmla="*/ 2147483646 w 376"/>
              <a:gd name="T21" fmla="*/ 2147483646 h 1070"/>
              <a:gd name="T22" fmla="*/ 2147483646 w 376"/>
              <a:gd name="T23" fmla="*/ 2147483646 h 1070"/>
              <a:gd name="T24" fmla="*/ 2147483646 w 376"/>
              <a:gd name="T25" fmla="*/ 2147483646 h 1070"/>
              <a:gd name="T26" fmla="*/ 2147483646 w 376"/>
              <a:gd name="T27" fmla="*/ 2147483646 h 1070"/>
              <a:gd name="T28" fmla="*/ 2147483646 w 376"/>
              <a:gd name="T29" fmla="*/ 2147483646 h 1070"/>
              <a:gd name="T30" fmla="*/ 2147483646 w 376"/>
              <a:gd name="T31" fmla="*/ 2147483646 h 1070"/>
              <a:gd name="T32" fmla="*/ 2147483646 w 376"/>
              <a:gd name="T33" fmla="*/ 2147483646 h 1070"/>
              <a:gd name="T34" fmla="*/ 2147483646 w 376"/>
              <a:gd name="T35" fmla="*/ 2147483646 h 1070"/>
              <a:gd name="T36" fmla="*/ 2147483646 w 376"/>
              <a:gd name="T37" fmla="*/ 2147483646 h 1070"/>
              <a:gd name="T38" fmla="*/ 2147483646 w 376"/>
              <a:gd name="T39" fmla="*/ 2147483646 h 1070"/>
              <a:gd name="T40" fmla="*/ 2147483646 w 376"/>
              <a:gd name="T41" fmla="*/ 2147483646 h 1070"/>
              <a:gd name="T42" fmla="*/ 2147483646 w 376"/>
              <a:gd name="T43" fmla="*/ 2147483646 h 1070"/>
              <a:gd name="T44" fmla="*/ 2147483646 w 376"/>
              <a:gd name="T45" fmla="*/ 2147483646 h 1070"/>
              <a:gd name="T46" fmla="*/ 2147483646 w 376"/>
              <a:gd name="T47" fmla="*/ 2147483646 h 1070"/>
              <a:gd name="T48" fmla="*/ 2147483646 w 376"/>
              <a:gd name="T49" fmla="*/ 2147483646 h 1070"/>
              <a:gd name="T50" fmla="*/ 2147483646 w 376"/>
              <a:gd name="T51" fmla="*/ 2147483646 h 1070"/>
              <a:gd name="T52" fmla="*/ 0 w 376"/>
              <a:gd name="T53" fmla="*/ 2147483646 h 1070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376" h="1070">
                <a:moveTo>
                  <a:pt x="0" y="0"/>
                </a:moveTo>
                <a:lnTo>
                  <a:pt x="118" y="75"/>
                </a:lnTo>
                <a:lnTo>
                  <a:pt x="195" y="135"/>
                </a:lnTo>
                <a:lnTo>
                  <a:pt x="265" y="205"/>
                </a:lnTo>
                <a:lnTo>
                  <a:pt x="323" y="293"/>
                </a:lnTo>
                <a:lnTo>
                  <a:pt x="361" y="401"/>
                </a:lnTo>
                <a:lnTo>
                  <a:pt x="371" y="464"/>
                </a:lnTo>
                <a:lnTo>
                  <a:pt x="376" y="534"/>
                </a:lnTo>
                <a:lnTo>
                  <a:pt x="373" y="571"/>
                </a:lnTo>
                <a:lnTo>
                  <a:pt x="371" y="606"/>
                </a:lnTo>
                <a:lnTo>
                  <a:pt x="366" y="639"/>
                </a:lnTo>
                <a:lnTo>
                  <a:pt x="361" y="672"/>
                </a:lnTo>
                <a:lnTo>
                  <a:pt x="353" y="702"/>
                </a:lnTo>
                <a:lnTo>
                  <a:pt x="343" y="729"/>
                </a:lnTo>
                <a:lnTo>
                  <a:pt x="333" y="754"/>
                </a:lnTo>
                <a:lnTo>
                  <a:pt x="321" y="779"/>
                </a:lnTo>
                <a:lnTo>
                  <a:pt x="308" y="804"/>
                </a:lnTo>
                <a:lnTo>
                  <a:pt x="293" y="827"/>
                </a:lnTo>
                <a:lnTo>
                  <a:pt x="278" y="847"/>
                </a:lnTo>
                <a:lnTo>
                  <a:pt x="253" y="877"/>
                </a:lnTo>
                <a:lnTo>
                  <a:pt x="225" y="905"/>
                </a:lnTo>
                <a:lnTo>
                  <a:pt x="198" y="932"/>
                </a:lnTo>
                <a:lnTo>
                  <a:pt x="170" y="955"/>
                </a:lnTo>
                <a:lnTo>
                  <a:pt x="130" y="985"/>
                </a:lnTo>
                <a:lnTo>
                  <a:pt x="80" y="1020"/>
                </a:lnTo>
                <a:lnTo>
                  <a:pt x="10" y="1063"/>
                </a:lnTo>
                <a:lnTo>
                  <a:pt x="0" y="1070"/>
                </a:lnTo>
              </a:path>
            </a:pathLst>
          </a:custGeom>
          <a:noFill/>
          <a:ln w="28575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37" name="Text Box 35"/>
          <p:cNvSpPr txBox="1">
            <a:spLocks noChangeArrowheads="1"/>
          </p:cNvSpPr>
          <p:nvPr/>
        </p:nvSpPr>
        <p:spPr bwMode="auto">
          <a:xfrm>
            <a:off x="6444878" y="4134941"/>
            <a:ext cx="596900" cy="339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6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肌醇</a:t>
            </a:r>
          </a:p>
        </p:txBody>
      </p:sp>
      <p:sp>
        <p:nvSpPr>
          <p:cNvPr id="38" name="Text Box 35"/>
          <p:cNvSpPr txBox="1">
            <a:spLocks noChangeArrowheads="1"/>
          </p:cNvSpPr>
          <p:nvPr/>
        </p:nvSpPr>
        <p:spPr bwMode="auto">
          <a:xfrm>
            <a:off x="5803528" y="4165103"/>
            <a:ext cx="6604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GMP</a:t>
            </a:r>
            <a:endParaRPr lang="zh-CN" altLang="en-US" sz="16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98341" name="Freeform 49"/>
          <p:cNvSpPr>
            <a:spLocks/>
          </p:cNvSpPr>
          <p:nvPr/>
        </p:nvSpPr>
        <p:spPr bwMode="auto">
          <a:xfrm rot="5264949" flipH="1">
            <a:off x="6271841" y="4597398"/>
            <a:ext cx="214312" cy="646113"/>
          </a:xfrm>
          <a:custGeom>
            <a:avLst/>
            <a:gdLst>
              <a:gd name="T0" fmla="*/ 0 w 376"/>
              <a:gd name="T1" fmla="*/ 0 h 1070"/>
              <a:gd name="T2" fmla="*/ 2147483646 w 376"/>
              <a:gd name="T3" fmla="*/ 2147483646 h 1070"/>
              <a:gd name="T4" fmla="*/ 2147483646 w 376"/>
              <a:gd name="T5" fmla="*/ 2147483646 h 1070"/>
              <a:gd name="T6" fmla="*/ 2147483646 w 376"/>
              <a:gd name="T7" fmla="*/ 2147483646 h 1070"/>
              <a:gd name="T8" fmla="*/ 2147483646 w 376"/>
              <a:gd name="T9" fmla="*/ 2147483646 h 1070"/>
              <a:gd name="T10" fmla="*/ 2147483646 w 376"/>
              <a:gd name="T11" fmla="*/ 2147483646 h 1070"/>
              <a:gd name="T12" fmla="*/ 2147483646 w 376"/>
              <a:gd name="T13" fmla="*/ 2147483646 h 1070"/>
              <a:gd name="T14" fmla="*/ 2147483646 w 376"/>
              <a:gd name="T15" fmla="*/ 2147483646 h 1070"/>
              <a:gd name="T16" fmla="*/ 2147483646 w 376"/>
              <a:gd name="T17" fmla="*/ 2147483646 h 1070"/>
              <a:gd name="T18" fmla="*/ 2147483646 w 376"/>
              <a:gd name="T19" fmla="*/ 2147483646 h 1070"/>
              <a:gd name="T20" fmla="*/ 2147483646 w 376"/>
              <a:gd name="T21" fmla="*/ 2147483646 h 1070"/>
              <a:gd name="T22" fmla="*/ 2147483646 w 376"/>
              <a:gd name="T23" fmla="*/ 2147483646 h 1070"/>
              <a:gd name="T24" fmla="*/ 2147483646 w 376"/>
              <a:gd name="T25" fmla="*/ 2147483646 h 1070"/>
              <a:gd name="T26" fmla="*/ 2147483646 w 376"/>
              <a:gd name="T27" fmla="*/ 2147483646 h 1070"/>
              <a:gd name="T28" fmla="*/ 2147483646 w 376"/>
              <a:gd name="T29" fmla="*/ 2147483646 h 1070"/>
              <a:gd name="T30" fmla="*/ 2147483646 w 376"/>
              <a:gd name="T31" fmla="*/ 2147483646 h 1070"/>
              <a:gd name="T32" fmla="*/ 2147483646 w 376"/>
              <a:gd name="T33" fmla="*/ 2147483646 h 1070"/>
              <a:gd name="T34" fmla="*/ 2147483646 w 376"/>
              <a:gd name="T35" fmla="*/ 2147483646 h 1070"/>
              <a:gd name="T36" fmla="*/ 2147483646 w 376"/>
              <a:gd name="T37" fmla="*/ 2147483646 h 1070"/>
              <a:gd name="T38" fmla="*/ 2147483646 w 376"/>
              <a:gd name="T39" fmla="*/ 2147483646 h 1070"/>
              <a:gd name="T40" fmla="*/ 2147483646 w 376"/>
              <a:gd name="T41" fmla="*/ 2147483646 h 1070"/>
              <a:gd name="T42" fmla="*/ 2147483646 w 376"/>
              <a:gd name="T43" fmla="*/ 2147483646 h 1070"/>
              <a:gd name="T44" fmla="*/ 2147483646 w 376"/>
              <a:gd name="T45" fmla="*/ 2147483646 h 1070"/>
              <a:gd name="T46" fmla="*/ 2147483646 w 376"/>
              <a:gd name="T47" fmla="*/ 2147483646 h 1070"/>
              <a:gd name="T48" fmla="*/ 2147483646 w 376"/>
              <a:gd name="T49" fmla="*/ 2147483646 h 1070"/>
              <a:gd name="T50" fmla="*/ 2147483646 w 376"/>
              <a:gd name="T51" fmla="*/ 2147483646 h 1070"/>
              <a:gd name="T52" fmla="*/ 0 w 376"/>
              <a:gd name="T53" fmla="*/ 2147483646 h 1070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376" h="1070">
                <a:moveTo>
                  <a:pt x="0" y="0"/>
                </a:moveTo>
                <a:lnTo>
                  <a:pt x="118" y="75"/>
                </a:lnTo>
                <a:lnTo>
                  <a:pt x="195" y="135"/>
                </a:lnTo>
                <a:lnTo>
                  <a:pt x="265" y="205"/>
                </a:lnTo>
                <a:lnTo>
                  <a:pt x="323" y="293"/>
                </a:lnTo>
                <a:lnTo>
                  <a:pt x="361" y="401"/>
                </a:lnTo>
                <a:lnTo>
                  <a:pt x="371" y="464"/>
                </a:lnTo>
                <a:lnTo>
                  <a:pt x="376" y="534"/>
                </a:lnTo>
                <a:lnTo>
                  <a:pt x="373" y="571"/>
                </a:lnTo>
                <a:lnTo>
                  <a:pt x="371" y="606"/>
                </a:lnTo>
                <a:lnTo>
                  <a:pt x="366" y="639"/>
                </a:lnTo>
                <a:lnTo>
                  <a:pt x="361" y="672"/>
                </a:lnTo>
                <a:lnTo>
                  <a:pt x="353" y="702"/>
                </a:lnTo>
                <a:lnTo>
                  <a:pt x="343" y="729"/>
                </a:lnTo>
                <a:lnTo>
                  <a:pt x="333" y="754"/>
                </a:lnTo>
                <a:lnTo>
                  <a:pt x="321" y="779"/>
                </a:lnTo>
                <a:lnTo>
                  <a:pt x="308" y="804"/>
                </a:lnTo>
                <a:lnTo>
                  <a:pt x="293" y="827"/>
                </a:lnTo>
                <a:lnTo>
                  <a:pt x="278" y="847"/>
                </a:lnTo>
                <a:lnTo>
                  <a:pt x="253" y="877"/>
                </a:lnTo>
                <a:lnTo>
                  <a:pt x="225" y="905"/>
                </a:lnTo>
                <a:lnTo>
                  <a:pt x="198" y="932"/>
                </a:lnTo>
                <a:lnTo>
                  <a:pt x="170" y="955"/>
                </a:lnTo>
                <a:lnTo>
                  <a:pt x="130" y="985"/>
                </a:lnTo>
                <a:lnTo>
                  <a:pt x="80" y="1020"/>
                </a:lnTo>
                <a:lnTo>
                  <a:pt x="10" y="1063"/>
                </a:lnTo>
                <a:lnTo>
                  <a:pt x="0" y="1070"/>
                </a:lnTo>
              </a:path>
            </a:pathLst>
          </a:custGeom>
          <a:noFill/>
          <a:ln w="28575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40" name="Text Box 35"/>
          <p:cNvSpPr txBox="1">
            <a:spLocks noChangeArrowheads="1"/>
          </p:cNvSpPr>
          <p:nvPr/>
        </p:nvSpPr>
        <p:spPr bwMode="auto">
          <a:xfrm>
            <a:off x="5803528" y="5029199"/>
            <a:ext cx="6604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GMP</a:t>
            </a:r>
            <a:endParaRPr lang="zh-CN" altLang="en-US" sz="16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41" name="Text Box 35"/>
          <p:cNvSpPr txBox="1">
            <a:spLocks noChangeArrowheads="1"/>
          </p:cNvSpPr>
          <p:nvPr/>
        </p:nvSpPr>
        <p:spPr bwMode="auto">
          <a:xfrm>
            <a:off x="6390903" y="5014911"/>
            <a:ext cx="806450" cy="339725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anchor="ctr"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6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丝氨酸</a:t>
            </a:r>
          </a:p>
        </p:txBody>
      </p:sp>
      <p:sp>
        <p:nvSpPr>
          <p:cNvPr id="42" name="Text Box 35"/>
          <p:cNvSpPr txBox="1">
            <a:spLocks noChangeArrowheads="1"/>
          </p:cNvSpPr>
          <p:nvPr/>
        </p:nvSpPr>
        <p:spPr bwMode="auto">
          <a:xfrm>
            <a:off x="6478215" y="5941020"/>
            <a:ext cx="1219200" cy="339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6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磷脂酰甘油</a:t>
            </a:r>
          </a:p>
        </p:txBody>
      </p:sp>
      <p:sp>
        <p:nvSpPr>
          <p:cNvPr id="43" name="Text Box 35"/>
          <p:cNvSpPr txBox="1">
            <a:spLocks noChangeArrowheads="1"/>
          </p:cNvSpPr>
          <p:nvPr/>
        </p:nvSpPr>
        <p:spPr bwMode="auto">
          <a:xfrm>
            <a:off x="5816228" y="5942607"/>
            <a:ext cx="658812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GMP</a:t>
            </a:r>
            <a:endParaRPr lang="zh-CN" altLang="en-US" sz="16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44" name="Text Box 5"/>
          <p:cNvSpPr txBox="1">
            <a:spLocks noChangeArrowheads="1"/>
          </p:cNvSpPr>
          <p:nvPr/>
        </p:nvSpPr>
        <p:spPr bwMode="auto">
          <a:xfrm>
            <a:off x="2890144" y="1259408"/>
            <a:ext cx="1143000" cy="137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fontAlgn="auto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200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CH</a:t>
            </a:r>
            <a:r>
              <a:rPr kumimoji="0" lang="en-US" altLang="zh-CN" sz="2000" kern="0" baseline="-2000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  <a:r>
              <a:rPr kumimoji="0" lang="en-US" altLang="zh-CN" sz="200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OH</a:t>
            </a:r>
          </a:p>
          <a:p>
            <a:pPr eaLnBrk="1" fontAlgn="auto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200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宋体"/>
              </a:rPr>
              <a:t> |</a:t>
            </a:r>
            <a:endParaRPr kumimoji="0" lang="en-US" altLang="zh-CN" sz="2000" kern="0" dirty="0">
              <a:solidFill>
                <a:sysClr val="windowText" lastClr="000000"/>
              </a:solidFill>
              <a:effectLst>
                <a:outerShdw blurRad="38100" dist="38100" dir="2700000" algn="tl">
                  <a:srgbClr val="C0C0C0"/>
                </a:outerShdw>
              </a:effectLst>
            </a:endParaRPr>
          </a:p>
          <a:p>
            <a:pPr eaLnBrk="1" fontAlgn="auto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200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C=O</a:t>
            </a:r>
          </a:p>
          <a:p>
            <a:pPr eaLnBrk="1" fontAlgn="auto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200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宋体"/>
              </a:rPr>
              <a:t> |</a:t>
            </a:r>
            <a:endParaRPr kumimoji="0" lang="en-US" altLang="zh-CN" sz="2000" kern="0" dirty="0">
              <a:solidFill>
                <a:sysClr val="windowText" lastClr="000000"/>
              </a:solidFill>
              <a:effectLst>
                <a:outerShdw blurRad="38100" dist="38100" dir="2700000" algn="tl">
                  <a:srgbClr val="C0C0C0"/>
                </a:outerShdw>
              </a:effectLst>
            </a:endParaRPr>
          </a:p>
          <a:p>
            <a:pPr eaLnBrk="1" fontAlgn="auto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200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CH</a:t>
            </a:r>
            <a:r>
              <a:rPr kumimoji="0" lang="en-US" altLang="zh-CN" sz="2000" kern="0" baseline="-2000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  <a:r>
              <a:rPr kumimoji="0" lang="en-US" altLang="zh-CN" sz="200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OH</a:t>
            </a:r>
          </a:p>
        </p:txBody>
      </p:sp>
      <p:sp>
        <p:nvSpPr>
          <p:cNvPr id="47" name="Text Box 35"/>
          <p:cNvSpPr txBox="1">
            <a:spLocks noChangeArrowheads="1"/>
          </p:cNvSpPr>
          <p:nvPr/>
        </p:nvSpPr>
        <p:spPr bwMode="auto">
          <a:xfrm>
            <a:off x="3064769" y="2595860"/>
            <a:ext cx="700087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</a:t>
            </a:r>
          </a:p>
        </p:txBody>
      </p:sp>
      <p:sp>
        <p:nvSpPr>
          <p:cNvPr id="48" name="Text Box 35"/>
          <p:cNvSpPr txBox="1">
            <a:spLocks noChangeArrowheads="1"/>
          </p:cNvSpPr>
          <p:nvPr/>
        </p:nvSpPr>
        <p:spPr bwMode="auto">
          <a:xfrm>
            <a:off x="5905823" y="2564904"/>
            <a:ext cx="1430337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3-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磷酸甘油</a:t>
            </a:r>
          </a:p>
        </p:txBody>
      </p:sp>
      <p:sp>
        <p:nvSpPr>
          <p:cNvPr id="49" name="Text Box 35"/>
          <p:cNvSpPr txBox="1">
            <a:spLocks noChangeArrowheads="1"/>
          </p:cNvSpPr>
          <p:nvPr/>
        </p:nvSpPr>
        <p:spPr bwMode="auto">
          <a:xfrm>
            <a:off x="9578479" y="5493047"/>
            <a:ext cx="1487488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CDP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磷脂酸</a:t>
            </a:r>
          </a:p>
        </p:txBody>
      </p:sp>
      <p:sp>
        <p:nvSpPr>
          <p:cNvPr id="50" name="Text Box 5"/>
          <p:cNvSpPr txBox="1">
            <a:spLocks noChangeArrowheads="1"/>
          </p:cNvSpPr>
          <p:nvPr/>
        </p:nvSpPr>
        <p:spPr bwMode="auto">
          <a:xfrm>
            <a:off x="8945725" y="1176858"/>
            <a:ext cx="2527300" cy="137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1" fontAlgn="auto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200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                  CH</a:t>
            </a:r>
            <a:r>
              <a:rPr kumimoji="0" lang="en-US" altLang="zh-CN" sz="2000" kern="0" baseline="-2000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  <a:r>
              <a:rPr kumimoji="0" lang="en-US" altLang="zh-CN" sz="200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O</a:t>
            </a:r>
            <a:r>
              <a:rPr kumimoji="0" lang="en-US" altLang="zh-CN" sz="2000" kern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OR</a:t>
            </a:r>
            <a:r>
              <a:rPr kumimoji="0" lang="en-US" altLang="zh-CN" sz="2000" kern="0" baseline="-20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1</a:t>
            </a:r>
          </a:p>
          <a:p>
            <a:pPr eaLnBrk="1" fontAlgn="auto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200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宋体"/>
              </a:rPr>
              <a:t>                   |</a:t>
            </a:r>
            <a:endParaRPr kumimoji="0" lang="en-US" altLang="zh-CN" sz="2000" kern="0" dirty="0">
              <a:solidFill>
                <a:sysClr val="windowText" lastClr="000000"/>
              </a:solidFill>
              <a:effectLst>
                <a:outerShdw blurRad="38100" dist="38100" dir="2700000" algn="tl">
                  <a:srgbClr val="C0C0C0"/>
                </a:outerShdw>
              </a:effectLst>
            </a:endParaRPr>
          </a:p>
          <a:p>
            <a:pPr eaLnBrk="1" fontAlgn="auto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2000" kern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R</a:t>
            </a:r>
            <a:r>
              <a:rPr kumimoji="0" lang="en-US" altLang="zh-CN" sz="2000" kern="0" baseline="-20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  <a:r>
              <a:rPr kumimoji="0" lang="en-US" altLang="zh-CN" sz="2000" kern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CO</a:t>
            </a:r>
            <a:r>
              <a:rPr kumimoji="0" lang="en-US" altLang="zh-CN" sz="200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O</a:t>
            </a:r>
            <a:r>
              <a:rPr kumimoji="0" lang="zh-CN" altLang="en-US" sz="200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－</a:t>
            </a:r>
            <a:r>
              <a:rPr kumimoji="0" lang="en-US" altLang="zh-CN" sz="200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CH</a:t>
            </a:r>
          </a:p>
          <a:p>
            <a:pPr eaLnBrk="1" fontAlgn="auto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200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宋体"/>
              </a:rPr>
              <a:t>                   |</a:t>
            </a:r>
            <a:endParaRPr kumimoji="0" lang="en-US" altLang="zh-CN" sz="2000" kern="0" dirty="0">
              <a:solidFill>
                <a:sysClr val="windowText" lastClr="000000"/>
              </a:solidFill>
              <a:effectLst>
                <a:outerShdw blurRad="38100" dist="38100" dir="2700000" algn="tl">
                  <a:srgbClr val="C0C0C0"/>
                </a:outerShdw>
              </a:effectLst>
            </a:endParaRPr>
          </a:p>
          <a:p>
            <a:pPr eaLnBrk="1" fontAlgn="auto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200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                  CH</a:t>
            </a:r>
            <a:r>
              <a:rPr kumimoji="0" lang="en-US" altLang="zh-CN" sz="2000" kern="0" baseline="-2000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  <a:r>
              <a:rPr kumimoji="0" lang="en-US" altLang="zh-CN" sz="200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O</a:t>
            </a:r>
            <a:r>
              <a:rPr kumimoji="0" lang="zh-CN" altLang="en-US" sz="200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－</a:t>
            </a:r>
            <a:r>
              <a:rPr kumimoji="0" lang="en-US" altLang="zh-CN" sz="200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P</a:t>
            </a:r>
          </a:p>
        </p:txBody>
      </p:sp>
      <p:sp>
        <p:nvSpPr>
          <p:cNvPr id="52" name="Text Box 35"/>
          <p:cNvSpPr txBox="1">
            <a:spLocks noChangeArrowheads="1"/>
          </p:cNvSpPr>
          <p:nvPr/>
        </p:nvSpPr>
        <p:spPr bwMode="auto">
          <a:xfrm>
            <a:off x="9794503" y="2568411"/>
            <a:ext cx="950913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磷脂酸</a:t>
            </a:r>
          </a:p>
        </p:txBody>
      </p:sp>
      <p:sp>
        <p:nvSpPr>
          <p:cNvPr id="53" name="Line 29"/>
          <p:cNvSpPr>
            <a:spLocks noChangeShapeType="1"/>
          </p:cNvSpPr>
          <p:nvPr/>
        </p:nvSpPr>
        <p:spPr bwMode="auto">
          <a:xfrm rot="16200000">
            <a:off x="8228239" y="1050649"/>
            <a:ext cx="0" cy="16200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54" name="Text Box 30"/>
          <p:cNvSpPr txBox="1">
            <a:spLocks noChangeArrowheads="1"/>
          </p:cNvSpPr>
          <p:nvPr/>
        </p:nvSpPr>
        <p:spPr bwMode="auto">
          <a:xfrm>
            <a:off x="7033543" y="965652"/>
            <a:ext cx="13208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R</a:t>
            </a:r>
            <a:r>
              <a:rPr lang="en-US" altLang="zh-CN" sz="1600" baseline="-50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1</a:t>
            </a:r>
            <a:r>
              <a:rPr lang="en-US" altLang="zh-CN" sz="16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CO~</a:t>
            </a: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SCoA</a:t>
            </a:r>
          </a:p>
        </p:txBody>
      </p:sp>
      <p:sp>
        <p:nvSpPr>
          <p:cNvPr id="55" name="Text Box 31"/>
          <p:cNvSpPr txBox="1">
            <a:spLocks noChangeArrowheads="1"/>
          </p:cNvSpPr>
          <p:nvPr/>
        </p:nvSpPr>
        <p:spPr bwMode="auto">
          <a:xfrm>
            <a:off x="7035129" y="1322840"/>
            <a:ext cx="1319213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R</a:t>
            </a:r>
            <a:r>
              <a:rPr lang="en-US" altLang="zh-CN" sz="1600" baseline="-50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2</a:t>
            </a:r>
            <a:r>
              <a:rPr lang="en-US" altLang="zh-CN" sz="16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</a:rPr>
              <a:t>CO~</a:t>
            </a: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SCoA</a:t>
            </a:r>
          </a:p>
        </p:txBody>
      </p:sp>
      <p:sp>
        <p:nvSpPr>
          <p:cNvPr id="56" name="Text Box 33"/>
          <p:cNvSpPr txBox="1">
            <a:spLocks noChangeArrowheads="1"/>
          </p:cNvSpPr>
          <p:nvPr/>
        </p:nvSpPr>
        <p:spPr bwMode="auto">
          <a:xfrm>
            <a:off x="8302699" y="1306071"/>
            <a:ext cx="1131764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fontAlgn="t" hangingPunct="1">
              <a:spcBef>
                <a:spcPct val="50000"/>
              </a:spcBef>
              <a:defRPr/>
            </a:pPr>
            <a:r>
              <a:rPr lang="en-US" altLang="zh-CN" sz="16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2 CoA-SH</a:t>
            </a:r>
          </a:p>
        </p:txBody>
      </p:sp>
      <p:sp>
        <p:nvSpPr>
          <p:cNvPr id="57" name="Freeform 60"/>
          <p:cNvSpPr>
            <a:spLocks/>
          </p:cNvSpPr>
          <p:nvPr/>
        </p:nvSpPr>
        <p:spPr bwMode="auto">
          <a:xfrm rot="16169125" flipH="1">
            <a:off x="8193778" y="1395447"/>
            <a:ext cx="288000" cy="647700"/>
          </a:xfrm>
          <a:custGeom>
            <a:avLst/>
            <a:gdLst>
              <a:gd name="T0" fmla="*/ 0 w 376"/>
              <a:gd name="T1" fmla="*/ 0 h 1070"/>
              <a:gd name="T2" fmla="*/ 2147483646 w 376"/>
              <a:gd name="T3" fmla="*/ 2147483646 h 1070"/>
              <a:gd name="T4" fmla="*/ 2147483646 w 376"/>
              <a:gd name="T5" fmla="*/ 2147483646 h 1070"/>
              <a:gd name="T6" fmla="*/ 2147483646 w 376"/>
              <a:gd name="T7" fmla="*/ 2147483646 h 1070"/>
              <a:gd name="T8" fmla="*/ 2147483646 w 376"/>
              <a:gd name="T9" fmla="*/ 2147483646 h 1070"/>
              <a:gd name="T10" fmla="*/ 2147483646 w 376"/>
              <a:gd name="T11" fmla="*/ 2147483646 h 1070"/>
              <a:gd name="T12" fmla="*/ 2147483646 w 376"/>
              <a:gd name="T13" fmla="*/ 2147483646 h 1070"/>
              <a:gd name="T14" fmla="*/ 2147483646 w 376"/>
              <a:gd name="T15" fmla="*/ 2147483646 h 1070"/>
              <a:gd name="T16" fmla="*/ 2147483646 w 376"/>
              <a:gd name="T17" fmla="*/ 2147483646 h 1070"/>
              <a:gd name="T18" fmla="*/ 2147483646 w 376"/>
              <a:gd name="T19" fmla="*/ 2147483646 h 1070"/>
              <a:gd name="T20" fmla="*/ 2147483646 w 376"/>
              <a:gd name="T21" fmla="*/ 2147483646 h 1070"/>
              <a:gd name="T22" fmla="*/ 2147483646 w 376"/>
              <a:gd name="T23" fmla="*/ 2147483646 h 1070"/>
              <a:gd name="T24" fmla="*/ 2147483646 w 376"/>
              <a:gd name="T25" fmla="*/ 2147483646 h 1070"/>
              <a:gd name="T26" fmla="*/ 2147483646 w 376"/>
              <a:gd name="T27" fmla="*/ 2147483646 h 1070"/>
              <a:gd name="T28" fmla="*/ 2147483646 w 376"/>
              <a:gd name="T29" fmla="*/ 2147483646 h 1070"/>
              <a:gd name="T30" fmla="*/ 2147483646 w 376"/>
              <a:gd name="T31" fmla="*/ 2147483646 h 1070"/>
              <a:gd name="T32" fmla="*/ 2147483646 w 376"/>
              <a:gd name="T33" fmla="*/ 2147483646 h 1070"/>
              <a:gd name="T34" fmla="*/ 2147483646 w 376"/>
              <a:gd name="T35" fmla="*/ 2147483646 h 1070"/>
              <a:gd name="T36" fmla="*/ 2147483646 w 376"/>
              <a:gd name="T37" fmla="*/ 2147483646 h 1070"/>
              <a:gd name="T38" fmla="*/ 2147483646 w 376"/>
              <a:gd name="T39" fmla="*/ 2147483646 h 1070"/>
              <a:gd name="T40" fmla="*/ 2147483646 w 376"/>
              <a:gd name="T41" fmla="*/ 2147483646 h 1070"/>
              <a:gd name="T42" fmla="*/ 2147483646 w 376"/>
              <a:gd name="T43" fmla="*/ 2147483646 h 1070"/>
              <a:gd name="T44" fmla="*/ 2147483646 w 376"/>
              <a:gd name="T45" fmla="*/ 2147483646 h 1070"/>
              <a:gd name="T46" fmla="*/ 2147483646 w 376"/>
              <a:gd name="T47" fmla="*/ 2147483646 h 1070"/>
              <a:gd name="T48" fmla="*/ 2147483646 w 376"/>
              <a:gd name="T49" fmla="*/ 2147483646 h 1070"/>
              <a:gd name="T50" fmla="*/ 2147483646 w 376"/>
              <a:gd name="T51" fmla="*/ 2147483646 h 1070"/>
              <a:gd name="T52" fmla="*/ 0 w 376"/>
              <a:gd name="T53" fmla="*/ 2147483646 h 1070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376" h="1070">
                <a:moveTo>
                  <a:pt x="0" y="0"/>
                </a:moveTo>
                <a:lnTo>
                  <a:pt x="118" y="75"/>
                </a:lnTo>
                <a:lnTo>
                  <a:pt x="195" y="135"/>
                </a:lnTo>
                <a:lnTo>
                  <a:pt x="265" y="205"/>
                </a:lnTo>
                <a:lnTo>
                  <a:pt x="323" y="293"/>
                </a:lnTo>
                <a:lnTo>
                  <a:pt x="361" y="401"/>
                </a:lnTo>
                <a:lnTo>
                  <a:pt x="371" y="464"/>
                </a:lnTo>
                <a:lnTo>
                  <a:pt x="376" y="534"/>
                </a:lnTo>
                <a:lnTo>
                  <a:pt x="373" y="571"/>
                </a:lnTo>
                <a:lnTo>
                  <a:pt x="371" y="606"/>
                </a:lnTo>
                <a:lnTo>
                  <a:pt x="366" y="639"/>
                </a:lnTo>
                <a:lnTo>
                  <a:pt x="361" y="672"/>
                </a:lnTo>
                <a:lnTo>
                  <a:pt x="353" y="702"/>
                </a:lnTo>
                <a:lnTo>
                  <a:pt x="343" y="729"/>
                </a:lnTo>
                <a:lnTo>
                  <a:pt x="333" y="754"/>
                </a:lnTo>
                <a:lnTo>
                  <a:pt x="321" y="779"/>
                </a:lnTo>
                <a:lnTo>
                  <a:pt x="308" y="804"/>
                </a:lnTo>
                <a:lnTo>
                  <a:pt x="293" y="827"/>
                </a:lnTo>
                <a:lnTo>
                  <a:pt x="278" y="847"/>
                </a:lnTo>
                <a:lnTo>
                  <a:pt x="253" y="877"/>
                </a:lnTo>
                <a:lnTo>
                  <a:pt x="225" y="905"/>
                </a:lnTo>
                <a:lnTo>
                  <a:pt x="198" y="932"/>
                </a:lnTo>
                <a:lnTo>
                  <a:pt x="170" y="955"/>
                </a:lnTo>
                <a:lnTo>
                  <a:pt x="130" y="985"/>
                </a:lnTo>
                <a:lnTo>
                  <a:pt x="80" y="1020"/>
                </a:lnTo>
                <a:lnTo>
                  <a:pt x="10" y="1063"/>
                </a:lnTo>
                <a:lnTo>
                  <a:pt x="0" y="1070"/>
                </a:lnTo>
              </a:path>
            </a:pathLst>
          </a:custGeom>
          <a:noFill/>
          <a:ln w="28575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58" name="Text Box 32"/>
          <p:cNvSpPr txBox="1">
            <a:spLocks noChangeArrowheads="1"/>
          </p:cNvSpPr>
          <p:nvPr/>
        </p:nvSpPr>
        <p:spPr bwMode="auto">
          <a:xfrm>
            <a:off x="7680176" y="1887264"/>
            <a:ext cx="1223963" cy="7080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fontAlgn="t" hangingPunct="1">
              <a:defRPr/>
            </a:pPr>
            <a:r>
              <a:rPr lang="zh-CN" altLang="en-US" sz="20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脂酰</a:t>
            </a:r>
            <a:r>
              <a:rPr lang="en-US" altLang="zh-CN" sz="20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</a:p>
          <a:p>
            <a:pPr algn="ctr" eaLnBrk="1" fontAlgn="t" hangingPunct="1">
              <a:defRPr/>
            </a:pPr>
            <a:r>
              <a:rPr lang="zh-CN" altLang="en-US" sz="20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转移酶</a:t>
            </a: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1055688" y="548680"/>
            <a:ext cx="3875087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eaLnBrk="1" hangingPunct="1"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（二）甘油磷脂的降解</a:t>
            </a:r>
            <a:endParaRPr lang="en-US" altLang="zh-CN" sz="28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grpSp>
        <p:nvGrpSpPr>
          <p:cNvPr id="7" name="组合 6">
            <a:extLst>
              <a:ext uri="{FF2B5EF4-FFF2-40B4-BE49-F238E27FC236}">
                <a16:creationId xmlns:a16="http://schemas.microsoft.com/office/drawing/2014/main" id="{CC532089-026E-8D1D-3280-E0E14AE0BC12}"/>
              </a:ext>
            </a:extLst>
          </p:cNvPr>
          <p:cNvGrpSpPr/>
          <p:nvPr/>
        </p:nvGrpSpPr>
        <p:grpSpPr>
          <a:xfrm>
            <a:off x="3503613" y="1876202"/>
            <a:ext cx="5184775" cy="3929062"/>
            <a:chOff x="3503613" y="1268413"/>
            <a:chExt cx="5184775" cy="3929062"/>
          </a:xfrm>
        </p:grpSpPr>
        <p:sp>
          <p:nvSpPr>
            <p:cNvPr id="2" name="Text Box 5"/>
            <p:cNvSpPr txBox="1">
              <a:spLocks noChangeArrowheads="1"/>
            </p:cNvSpPr>
            <p:nvPr/>
          </p:nvSpPr>
          <p:spPr bwMode="auto">
            <a:xfrm>
              <a:off x="3503613" y="1703388"/>
              <a:ext cx="5184775" cy="30940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eaLnBrk="1" fontAlgn="auto" hangingPunct="1">
                <a:lnSpc>
                  <a:spcPts val="26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2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Times New Roman" pitchFamily="18" charset="0"/>
                </a:rPr>
                <a:t>                             O</a:t>
              </a:r>
            </a:p>
            <a:p>
              <a:pPr eaLnBrk="1" fontAlgn="auto" hangingPunct="1">
                <a:lnSpc>
                  <a:spcPts val="26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2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                             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 </a:t>
              </a:r>
              <a:r>
                <a:rPr kumimoji="0" lang="en-US" altLang="zh-CN" sz="2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‖</a:t>
              </a:r>
              <a:endParaRPr kumimoji="0" lang="en-US" altLang="zh-CN" sz="28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  <a:p>
              <a:pPr eaLnBrk="1" fontAlgn="auto" hangingPunct="1">
                <a:lnSpc>
                  <a:spcPts val="26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2800" b="0" kern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      O       CH</a:t>
              </a:r>
              <a:r>
                <a:rPr kumimoji="0" lang="en-US" altLang="zh-CN" sz="2800" b="0" kern="0" baseline="-2500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2</a:t>
              </a:r>
              <a:r>
                <a:rPr kumimoji="0" lang="en-US" altLang="zh-CN" sz="2800" b="0" kern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Times New Roman" panose="02020603050405020304" pitchFamily="18" charset="0"/>
                </a:rPr>
                <a:t>‒</a:t>
              </a:r>
              <a:r>
                <a:rPr kumimoji="0" lang="en-US" altLang="zh-CN" sz="2800" b="0" kern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r>
                <a:rPr kumimoji="0" lang="en-US" altLang="zh-CN" sz="2800" b="0" kern="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Times New Roman" panose="02020603050405020304" pitchFamily="18" charset="0"/>
                </a:rPr>
                <a:t>‒</a:t>
              </a:r>
              <a:r>
                <a:rPr kumimoji="0" lang="en-US" altLang="zh-CN" sz="2800" b="0" kern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  <a:r>
                <a:rPr kumimoji="0" lang="en-US" altLang="zh-CN" sz="2800" b="0" kern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Times New Roman" panose="02020603050405020304" pitchFamily="18" charset="0"/>
                </a:rPr>
                <a:t>‒</a:t>
              </a:r>
              <a:r>
                <a:rPr kumimoji="0" lang="en-US" altLang="zh-CN" sz="2800" b="0" kern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R</a:t>
              </a:r>
              <a:r>
                <a:rPr kumimoji="0" lang="en-US" altLang="zh-CN" sz="2800" b="0" kern="0" baseline="-2500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1</a:t>
              </a:r>
            </a:p>
            <a:p>
              <a:pPr eaLnBrk="1" fontAlgn="auto" hangingPunct="1">
                <a:lnSpc>
                  <a:spcPts val="26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2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      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 </a:t>
              </a:r>
              <a:r>
                <a:rPr kumimoji="0" lang="en-US" altLang="zh-CN" sz="2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‖        |</a:t>
              </a:r>
            </a:p>
            <a:p>
              <a:pPr eaLnBrk="1" fontAlgn="auto" hangingPunct="1">
                <a:lnSpc>
                  <a:spcPts val="26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2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R</a:t>
              </a:r>
              <a:r>
                <a:rPr kumimoji="0" lang="en-US" altLang="zh-CN" sz="28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2</a:t>
              </a:r>
              <a:r>
                <a:rPr kumimoji="0" lang="en-US" altLang="zh-CN" sz="2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Times New Roman" panose="02020603050405020304" pitchFamily="18" charset="0"/>
                </a:rPr>
                <a:t>‒</a:t>
              </a:r>
              <a:r>
                <a:rPr kumimoji="0" lang="en-US" altLang="zh-CN" sz="2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  <a:r>
                <a:rPr kumimoji="0" lang="en-US" altLang="zh-CN" sz="2800" b="0" kern="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Times New Roman" panose="02020603050405020304" pitchFamily="18" charset="0"/>
                </a:rPr>
                <a:t>‒</a:t>
              </a:r>
              <a:r>
                <a:rPr kumimoji="0" lang="en-US" altLang="zh-CN" sz="2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r>
                <a:rPr kumimoji="0" lang="en-US" altLang="zh-CN" sz="2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Times New Roman" panose="02020603050405020304" pitchFamily="18" charset="0"/>
                </a:rPr>
                <a:t>‒</a:t>
              </a:r>
              <a:r>
                <a:rPr kumimoji="0" lang="en-US" altLang="zh-CN" sz="2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       O</a:t>
              </a:r>
            </a:p>
            <a:p>
              <a:pPr eaLnBrk="1" fontAlgn="auto" hangingPunct="1">
                <a:lnSpc>
                  <a:spcPts val="26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2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                |           ‖</a:t>
              </a:r>
            </a:p>
            <a:p>
              <a:pPr eaLnBrk="1" fontAlgn="auto" hangingPunct="1">
                <a:lnSpc>
                  <a:spcPts val="26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2800" b="0" kern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                CH</a:t>
              </a:r>
              <a:r>
                <a:rPr kumimoji="0" lang="en-US" altLang="zh-CN" sz="2800" b="0" kern="0" baseline="-2000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2</a:t>
              </a:r>
              <a:r>
                <a:rPr kumimoji="0" lang="en-US" altLang="zh-CN" sz="2800" b="0" kern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r>
                <a:rPr kumimoji="0" lang="en-US" altLang="zh-CN" sz="2800" b="0" kern="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Times New Roman" panose="02020603050405020304" pitchFamily="18" charset="0"/>
                </a:rPr>
                <a:t>‒</a:t>
              </a:r>
              <a:r>
                <a:rPr kumimoji="0" lang="en-US" altLang="zh-CN" sz="2800" b="0" kern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P</a:t>
              </a:r>
              <a:r>
                <a:rPr kumimoji="0" lang="en-US" altLang="zh-CN" sz="2800" b="0" kern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Times New Roman" panose="02020603050405020304" pitchFamily="18" charset="0"/>
                </a:rPr>
                <a:t>‒</a:t>
              </a:r>
              <a:r>
                <a:rPr kumimoji="0" lang="en-US" altLang="zh-CN" sz="2800" b="0" kern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r>
                <a:rPr kumimoji="0" lang="en-US" altLang="zh-CN" sz="2800" b="0" kern="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Times New Roman" panose="02020603050405020304" pitchFamily="18" charset="0"/>
                </a:rPr>
                <a:t>‒</a:t>
              </a:r>
              <a:r>
                <a:rPr kumimoji="0" lang="en-US" altLang="zh-CN" sz="2800" b="0" kern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X</a:t>
              </a:r>
            </a:p>
            <a:p>
              <a:pPr eaLnBrk="1" fontAlgn="auto" hangingPunct="1">
                <a:lnSpc>
                  <a:spcPts val="26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2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                            |</a:t>
              </a:r>
            </a:p>
            <a:p>
              <a:pPr eaLnBrk="1" fontAlgn="auto" hangingPunct="1">
                <a:lnSpc>
                  <a:spcPts val="26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2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                           OH</a:t>
              </a:r>
              <a:endParaRPr kumimoji="0" lang="en-US" altLang="zh-CN" sz="28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99331" name="Line 13"/>
            <p:cNvSpPr>
              <a:spLocks noChangeShapeType="1"/>
            </p:cNvSpPr>
            <p:nvPr/>
          </p:nvSpPr>
          <p:spPr bwMode="auto">
            <a:xfrm>
              <a:off x="6353175" y="1773238"/>
              <a:ext cx="0" cy="107950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prstDash val="sysDot"/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5" name="矩形 4"/>
            <p:cNvSpPr/>
            <p:nvPr/>
          </p:nvSpPr>
          <p:spPr>
            <a:xfrm>
              <a:off x="5735638" y="1268413"/>
              <a:ext cx="1223962" cy="40005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zh-CN" altLang="en-US" sz="2000" b="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方正姚体" panose="02010601030101010101" pitchFamily="2" charset="-122"/>
                </a:rPr>
                <a:t>磷脂酶</a:t>
              </a:r>
              <a:r>
                <a:rPr lang="en-US" altLang="zh-CN" sz="2000" b="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方正姚体" panose="02010601030101010101" pitchFamily="2" charset="-122"/>
                </a:rPr>
                <a:t>A</a:t>
              </a:r>
              <a:r>
                <a:rPr lang="en-US" altLang="zh-CN" sz="2000" b="0" baseline="-5000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方正姚体" panose="02010601030101010101" pitchFamily="2" charset="-122"/>
                </a:rPr>
                <a:t>1</a:t>
              </a:r>
            </a:p>
          </p:txBody>
        </p:sp>
        <p:sp>
          <p:nvSpPr>
            <p:cNvPr id="6" name="矩形 5"/>
            <p:cNvSpPr/>
            <p:nvPr/>
          </p:nvSpPr>
          <p:spPr>
            <a:xfrm>
              <a:off x="3935413" y="3933825"/>
              <a:ext cx="1223962" cy="40005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zh-CN" altLang="en-US" sz="2000" b="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方正姚体" panose="02010601030101010101" pitchFamily="2" charset="-122"/>
                </a:rPr>
                <a:t>磷脂酶</a:t>
              </a:r>
              <a:r>
                <a:rPr lang="en-US" altLang="zh-CN" sz="2000" b="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方正姚体" panose="02010601030101010101" pitchFamily="2" charset="-122"/>
                </a:rPr>
                <a:t>A</a:t>
              </a:r>
              <a:r>
                <a:rPr lang="en-US" altLang="zh-CN" sz="2000" b="0" baseline="-5000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方正姚体" panose="02010601030101010101" pitchFamily="2" charset="-122"/>
                </a:rPr>
                <a:t>2</a:t>
              </a:r>
            </a:p>
          </p:txBody>
        </p:sp>
        <p:sp>
          <p:nvSpPr>
            <p:cNvPr id="99335" name="Line 13"/>
            <p:cNvSpPr>
              <a:spLocks noChangeShapeType="1"/>
            </p:cNvSpPr>
            <p:nvPr/>
          </p:nvSpPr>
          <p:spPr bwMode="auto">
            <a:xfrm flipV="1">
              <a:off x="4516438" y="2924175"/>
              <a:ext cx="0" cy="1008063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prstDash val="sysDot"/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9336" name="Line 13"/>
            <p:cNvSpPr>
              <a:spLocks noChangeShapeType="1"/>
            </p:cNvSpPr>
            <p:nvPr/>
          </p:nvSpPr>
          <p:spPr bwMode="auto">
            <a:xfrm flipV="1">
              <a:off x="6192838" y="3573463"/>
              <a:ext cx="0" cy="122396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prstDash val="sysDot"/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9" name="矩形 8"/>
            <p:cNvSpPr/>
            <p:nvPr/>
          </p:nvSpPr>
          <p:spPr>
            <a:xfrm>
              <a:off x="5546725" y="4797425"/>
              <a:ext cx="1125538" cy="40005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zh-CN" altLang="en-US" sz="2000" b="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方正姚体" panose="02010601030101010101" pitchFamily="2" charset="-122"/>
                </a:rPr>
                <a:t>磷脂酶</a:t>
              </a:r>
              <a:r>
                <a:rPr lang="en-US" altLang="zh-CN" sz="2000" b="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方正姚体" panose="02010601030101010101" pitchFamily="2" charset="-122"/>
                </a:rPr>
                <a:t>C</a:t>
              </a:r>
              <a:endParaRPr lang="en-US" altLang="zh-CN" sz="2000" b="0" baseline="-50000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endParaRPr>
            </a:p>
          </p:txBody>
        </p:sp>
        <p:sp>
          <p:nvSpPr>
            <p:cNvPr id="99338" name="Line 13"/>
            <p:cNvSpPr>
              <a:spLocks noChangeShapeType="1"/>
            </p:cNvSpPr>
            <p:nvPr/>
          </p:nvSpPr>
          <p:spPr bwMode="auto">
            <a:xfrm flipV="1">
              <a:off x="7104063" y="3573463"/>
              <a:ext cx="0" cy="1223962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prstDash val="sysDot"/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zh-CN" altLang="en-US"/>
            </a:p>
          </p:txBody>
        </p:sp>
        <p:sp>
          <p:nvSpPr>
            <p:cNvPr id="11" name="矩形 10"/>
            <p:cNvSpPr/>
            <p:nvPr/>
          </p:nvSpPr>
          <p:spPr>
            <a:xfrm>
              <a:off x="6611938" y="4797425"/>
              <a:ext cx="1139825" cy="40005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 eaLnBrk="1" fontAlgn="t" hangingPunct="1">
                <a:spcBef>
                  <a:spcPct val="50000"/>
                </a:spcBef>
                <a:defRPr/>
              </a:pPr>
              <a:r>
                <a:rPr lang="zh-CN" altLang="en-US" sz="2000" b="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方正姚体" panose="02010601030101010101" pitchFamily="2" charset="-122"/>
                </a:rPr>
                <a:t>磷脂酶</a:t>
              </a:r>
              <a:r>
                <a:rPr lang="en-US" altLang="zh-CN" sz="2000" b="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方正姚体" panose="02010601030101010101" pitchFamily="2" charset="-122"/>
                </a:rPr>
                <a:t>D</a:t>
              </a:r>
            </a:p>
          </p:txBody>
        </p:sp>
      </p:grpSp>
      <p:cxnSp>
        <p:nvCxnSpPr>
          <p:cNvPr id="12" name="直接连接符 11"/>
          <p:cNvCxnSpPr/>
          <p:nvPr/>
        </p:nvCxnSpPr>
        <p:spPr>
          <a:xfrm>
            <a:off x="1077913" y="1125538"/>
            <a:ext cx="396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矩形 2"/>
          <p:cNvSpPr/>
          <p:nvPr/>
        </p:nvSpPr>
        <p:spPr>
          <a:xfrm>
            <a:off x="1415033" y="1268760"/>
            <a:ext cx="8353375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60000" indent="-360000" eaLnBrk="1" hangingPunct="1">
              <a:spcBef>
                <a:spcPts val="600"/>
              </a:spcBef>
              <a:buClr>
                <a:srgbClr val="C00000"/>
              </a:buClr>
              <a:buSzPct val="80000"/>
              <a:buFont typeface="Wingdings" pitchFamily="2" charset="2"/>
              <a:buChar char="v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降解终产物为甘油、脂肪酸、磷酸、含氮有机物。</a:t>
            </a:r>
            <a:endParaRPr lang="en-US" altLang="zh-CN" sz="28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Text Box 14"/>
          <p:cNvSpPr txBox="1">
            <a:spLocks noChangeArrowheads="1"/>
          </p:cNvSpPr>
          <p:nvPr/>
        </p:nvSpPr>
        <p:spPr bwMode="auto">
          <a:xfrm>
            <a:off x="7104063" y="5103813"/>
            <a:ext cx="1030287" cy="62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>
                <a:latin typeface="Arial" panose="020B0604020202020204" pitchFamily="34" charset="0"/>
                <a:ea typeface="楷体_GB2312" pitchFamily="49" charset="-122"/>
              </a:rPr>
              <a:t>      O</a:t>
            </a:r>
            <a:endParaRPr lang="en-US" altLang="zh-CN" sz="1400" baseline="-2500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>
                <a:latin typeface="Arial" panose="020B0604020202020204" pitchFamily="34" charset="0"/>
                <a:ea typeface="楷体_GB2312" pitchFamily="49" charset="-122"/>
              </a:rPr>
              <a:t>      </a:t>
            </a:r>
            <a:r>
              <a:rPr lang="en-US" altLang="zh-CN" sz="80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400">
                <a:latin typeface="Arial" panose="020B0604020202020204" pitchFamily="34" charset="0"/>
                <a:ea typeface="楷体_GB2312" pitchFamily="49" charset="-122"/>
              </a:rPr>
              <a:t>‖ </a:t>
            </a: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>
                <a:latin typeface="Arial" panose="020B0604020202020204" pitchFamily="34" charset="0"/>
                <a:ea typeface="楷体_GB2312" pitchFamily="49" charset="-122"/>
              </a:rPr>
              <a:t>R</a:t>
            </a:r>
            <a:r>
              <a:rPr lang="en-US" altLang="zh-CN" sz="1400" baseline="-25000">
                <a:latin typeface="Arial" panose="020B0604020202020204" pitchFamily="34" charset="0"/>
                <a:ea typeface="楷体_GB2312" pitchFamily="49" charset="-122"/>
              </a:rPr>
              <a:t>1</a:t>
            </a:r>
            <a:r>
              <a:rPr lang="en-US" altLang="zh-CN" sz="1400">
                <a:latin typeface="Arial" panose="020B0604020202020204" pitchFamily="34" charset="0"/>
                <a:ea typeface="楷体_GB2312" pitchFamily="49" charset="-122"/>
              </a:rPr>
              <a:t>‒C‒OH </a:t>
            </a:r>
          </a:p>
        </p:txBody>
      </p:sp>
      <p:sp>
        <p:nvSpPr>
          <p:cNvPr id="100355" name="Text Box 14"/>
          <p:cNvSpPr txBox="1">
            <a:spLocks noChangeArrowheads="1"/>
          </p:cNvSpPr>
          <p:nvPr/>
        </p:nvSpPr>
        <p:spPr bwMode="auto">
          <a:xfrm>
            <a:off x="4440238" y="3644900"/>
            <a:ext cx="1030287" cy="63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>
                <a:latin typeface="Arial" panose="020B0604020202020204" pitchFamily="34" charset="0"/>
                <a:ea typeface="楷体_GB2312" pitchFamily="49" charset="-122"/>
              </a:rPr>
              <a:t>      O</a:t>
            </a:r>
            <a:endParaRPr lang="en-US" altLang="zh-CN" sz="1400" baseline="-2500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>
                <a:latin typeface="Arial" panose="020B0604020202020204" pitchFamily="34" charset="0"/>
                <a:ea typeface="楷体_GB2312" pitchFamily="49" charset="-122"/>
              </a:rPr>
              <a:t>      </a:t>
            </a:r>
            <a:r>
              <a:rPr lang="en-US" altLang="zh-CN" sz="80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400">
                <a:latin typeface="Arial" panose="020B0604020202020204" pitchFamily="34" charset="0"/>
                <a:ea typeface="楷体_GB2312" pitchFamily="49" charset="-122"/>
              </a:rPr>
              <a:t>‖ </a:t>
            </a: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>
                <a:latin typeface="Arial" panose="020B0604020202020204" pitchFamily="34" charset="0"/>
                <a:ea typeface="楷体_GB2312" pitchFamily="49" charset="-122"/>
              </a:rPr>
              <a:t>R</a:t>
            </a:r>
            <a:r>
              <a:rPr lang="en-US" altLang="zh-CN" sz="1400" baseline="-25000">
                <a:latin typeface="Arial" panose="020B0604020202020204" pitchFamily="34" charset="0"/>
                <a:ea typeface="楷体_GB2312" pitchFamily="49" charset="-122"/>
              </a:rPr>
              <a:t>1</a:t>
            </a:r>
            <a:r>
              <a:rPr lang="en-US" altLang="zh-CN" sz="1400">
                <a:latin typeface="Arial" panose="020B0604020202020204" pitchFamily="34" charset="0"/>
                <a:ea typeface="楷体_GB2312" pitchFamily="49" charset="-122"/>
              </a:rPr>
              <a:t>‒C‒OH </a:t>
            </a:r>
          </a:p>
        </p:txBody>
      </p:sp>
      <p:sp>
        <p:nvSpPr>
          <p:cNvPr id="100356" name="Text Box 14"/>
          <p:cNvSpPr txBox="1">
            <a:spLocks noChangeArrowheads="1"/>
          </p:cNvSpPr>
          <p:nvPr/>
        </p:nvSpPr>
        <p:spPr bwMode="auto">
          <a:xfrm>
            <a:off x="3000375" y="1989138"/>
            <a:ext cx="1150938" cy="989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>
                <a:latin typeface="Arial" panose="020B0604020202020204" pitchFamily="34" charset="0"/>
                <a:ea typeface="楷体_GB2312" pitchFamily="49" charset="-122"/>
              </a:rPr>
              <a:t>       O</a:t>
            </a: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sz="1400">
                <a:latin typeface="Arial" panose="020B0604020202020204" pitchFamily="34" charset="0"/>
                <a:ea typeface="楷体_GB2312" pitchFamily="49" charset="-122"/>
              </a:rPr>
              <a:t>     </a:t>
            </a:r>
            <a:r>
              <a:rPr lang="zh-CN" altLang="en-US" sz="100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0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4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‖</a:t>
            </a:r>
            <a:endParaRPr lang="en-US" altLang="zh-CN" sz="140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>
                <a:latin typeface="Arial" panose="020B0604020202020204" pitchFamily="34" charset="0"/>
                <a:ea typeface="楷体_GB2312" pitchFamily="49" charset="-122"/>
              </a:rPr>
              <a:t>HO‒P</a:t>
            </a:r>
            <a:r>
              <a:rPr lang="en-US" altLang="zh-CN" sz="14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‒</a:t>
            </a:r>
            <a:r>
              <a:rPr lang="en-US" altLang="zh-CN" sz="1400">
                <a:latin typeface="Arial" panose="020B0604020202020204" pitchFamily="34" charset="0"/>
                <a:ea typeface="楷体_GB2312" pitchFamily="49" charset="-122"/>
              </a:rPr>
              <a:t>O</a:t>
            </a:r>
            <a:r>
              <a:rPr lang="en-US" altLang="zh-CN" sz="14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‒</a:t>
            </a:r>
            <a:r>
              <a:rPr lang="en-US" altLang="zh-CN" sz="140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X</a:t>
            </a: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sz="14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  </a:t>
            </a:r>
            <a:r>
              <a:rPr lang="zh-CN" altLang="en-US" sz="10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zh-CN" altLang="en-US" sz="14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｜</a:t>
            </a:r>
            <a:endParaRPr lang="en-US" altLang="zh-CN" sz="1400">
              <a:solidFill>
                <a:srgbClr val="000000"/>
              </a:solidFill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>
                <a:latin typeface="Arial" panose="020B0604020202020204" pitchFamily="34" charset="0"/>
                <a:ea typeface="楷体_GB2312" pitchFamily="49" charset="-122"/>
              </a:rPr>
              <a:t>       OH</a:t>
            </a:r>
          </a:p>
        </p:txBody>
      </p:sp>
      <p:sp>
        <p:nvSpPr>
          <p:cNvPr id="100357" name="Text Box 14"/>
          <p:cNvSpPr txBox="1">
            <a:spLocks noChangeArrowheads="1"/>
          </p:cNvSpPr>
          <p:nvPr/>
        </p:nvSpPr>
        <p:spPr bwMode="auto">
          <a:xfrm>
            <a:off x="3913188" y="5013325"/>
            <a:ext cx="1030287" cy="630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>
                <a:latin typeface="Arial" panose="020B0604020202020204" pitchFamily="34" charset="0"/>
                <a:ea typeface="楷体_GB2312" pitchFamily="49" charset="-122"/>
              </a:rPr>
              <a:t>      O</a:t>
            </a:r>
            <a:endParaRPr lang="en-US" altLang="zh-CN" sz="1400" baseline="-2500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>
                <a:latin typeface="Arial" panose="020B0604020202020204" pitchFamily="34" charset="0"/>
                <a:ea typeface="楷体_GB2312" pitchFamily="49" charset="-122"/>
              </a:rPr>
              <a:t>      </a:t>
            </a:r>
            <a:r>
              <a:rPr lang="en-US" altLang="zh-CN" sz="80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400">
                <a:latin typeface="Arial" panose="020B0604020202020204" pitchFamily="34" charset="0"/>
                <a:ea typeface="楷体_GB2312" pitchFamily="49" charset="-122"/>
              </a:rPr>
              <a:t>‖ </a:t>
            </a: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>
                <a:latin typeface="Arial" panose="020B0604020202020204" pitchFamily="34" charset="0"/>
                <a:ea typeface="楷体_GB2312" pitchFamily="49" charset="-122"/>
              </a:rPr>
              <a:t>R</a:t>
            </a:r>
            <a:r>
              <a:rPr lang="en-US" altLang="zh-CN" sz="1400" baseline="-2500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1400">
                <a:latin typeface="Arial" panose="020B0604020202020204" pitchFamily="34" charset="0"/>
                <a:ea typeface="楷体_GB2312" pitchFamily="49" charset="-122"/>
              </a:rPr>
              <a:t>‒C‒OH </a:t>
            </a:r>
          </a:p>
        </p:txBody>
      </p:sp>
      <p:sp>
        <p:nvSpPr>
          <p:cNvPr id="100358" name="Text Box 14"/>
          <p:cNvSpPr txBox="1">
            <a:spLocks noChangeArrowheads="1"/>
          </p:cNvSpPr>
          <p:nvPr/>
        </p:nvSpPr>
        <p:spPr bwMode="auto">
          <a:xfrm>
            <a:off x="8139113" y="3141663"/>
            <a:ext cx="1844675" cy="1708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           </a:t>
            </a:r>
            <a:r>
              <a:rPr lang="en-US" altLang="zh-CN" sz="8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     O</a:t>
            </a: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                   ‖</a:t>
            </a:r>
            <a:endParaRPr lang="en-US" altLang="zh-CN" sz="14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      CH</a:t>
            </a:r>
            <a:r>
              <a:rPr lang="en-US" altLang="zh-CN" sz="1400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‒O‒C</a:t>
            </a: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‒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R</a:t>
            </a:r>
            <a:r>
              <a:rPr lang="en-US" altLang="zh-CN" sz="1400" baseline="-25000" dirty="0">
                <a:latin typeface="Arial" panose="020B0604020202020204" pitchFamily="34" charset="0"/>
                <a:ea typeface="楷体_GB2312" pitchFamily="49" charset="-122"/>
              </a:rPr>
              <a:t>1</a:t>
            </a: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    </a:t>
            </a:r>
            <a:r>
              <a:rPr lang="en-US" altLang="zh-CN" sz="800" dirty="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zh-CN" altLang="en-US" sz="1400" dirty="0">
                <a:latin typeface="Arial" panose="020B0604020202020204" pitchFamily="34" charset="0"/>
                <a:ea typeface="楷体_GB2312" pitchFamily="49" charset="-122"/>
              </a:rPr>
              <a:t>｜</a:t>
            </a:r>
            <a:endParaRPr lang="en-US" altLang="zh-CN" sz="14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HO‒CH    </a:t>
            </a:r>
            <a:r>
              <a:rPr lang="en-US" altLang="zh-CN" sz="1000" dirty="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  O</a:t>
            </a: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sz="1400" dirty="0">
                <a:latin typeface="Arial" panose="020B0604020202020204" pitchFamily="34" charset="0"/>
                <a:ea typeface="楷体_GB2312" pitchFamily="49" charset="-122"/>
              </a:rPr>
              <a:t>     </a:t>
            </a:r>
            <a:r>
              <a:rPr lang="zh-CN" altLang="en-US" sz="800" dirty="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zh-CN" altLang="en-US" sz="1400" dirty="0">
                <a:latin typeface="Arial" panose="020B0604020202020204" pitchFamily="34" charset="0"/>
                <a:ea typeface="楷体_GB2312" pitchFamily="49" charset="-122"/>
              </a:rPr>
              <a:t> ｜        </a:t>
            </a:r>
            <a:r>
              <a:rPr lang="zh-CN" altLang="en-US" sz="1000" dirty="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0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‖</a:t>
            </a:r>
            <a:endParaRPr lang="en-US" altLang="zh-CN" sz="14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      CH</a:t>
            </a:r>
            <a:r>
              <a:rPr lang="en-US" altLang="zh-CN" sz="1400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‒O‒P</a:t>
            </a: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‒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O</a:t>
            </a: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‒</a:t>
            </a:r>
            <a:r>
              <a:rPr lang="en-US" altLang="zh-CN" sz="1400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X</a:t>
            </a: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               </a:t>
            </a:r>
            <a:r>
              <a:rPr lang="zh-CN" altLang="en-US" sz="10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zh-CN" altLang="en-US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｜</a:t>
            </a:r>
            <a:endParaRPr lang="en-US" altLang="zh-CN" sz="1400" dirty="0">
              <a:solidFill>
                <a:srgbClr val="000000"/>
              </a:solidFill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                   OH</a:t>
            </a:r>
          </a:p>
        </p:txBody>
      </p:sp>
      <p:sp>
        <p:nvSpPr>
          <p:cNvPr id="100359" name="Text Box 14"/>
          <p:cNvSpPr txBox="1">
            <a:spLocks noChangeArrowheads="1"/>
          </p:cNvSpPr>
          <p:nvPr/>
        </p:nvSpPr>
        <p:spPr bwMode="auto">
          <a:xfrm>
            <a:off x="6527800" y="3609975"/>
            <a:ext cx="1030288" cy="630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>
                <a:latin typeface="Arial" panose="020B0604020202020204" pitchFamily="34" charset="0"/>
                <a:ea typeface="楷体_GB2312" pitchFamily="49" charset="-122"/>
              </a:rPr>
              <a:t>      O</a:t>
            </a:r>
            <a:endParaRPr lang="en-US" altLang="zh-CN" sz="1400" baseline="-2500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>
                <a:latin typeface="Arial" panose="020B0604020202020204" pitchFamily="34" charset="0"/>
                <a:ea typeface="楷体_GB2312" pitchFamily="49" charset="-122"/>
              </a:rPr>
              <a:t>      </a:t>
            </a:r>
            <a:r>
              <a:rPr lang="en-US" altLang="zh-CN" sz="80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400">
                <a:latin typeface="Arial" panose="020B0604020202020204" pitchFamily="34" charset="0"/>
                <a:ea typeface="楷体_GB2312" pitchFamily="49" charset="-122"/>
              </a:rPr>
              <a:t>‖ </a:t>
            </a: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>
                <a:latin typeface="Arial" panose="020B0604020202020204" pitchFamily="34" charset="0"/>
                <a:ea typeface="楷体_GB2312" pitchFamily="49" charset="-122"/>
              </a:rPr>
              <a:t>R</a:t>
            </a:r>
            <a:r>
              <a:rPr lang="en-US" altLang="zh-CN" sz="1400" baseline="-2500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1400">
                <a:latin typeface="Arial" panose="020B0604020202020204" pitchFamily="34" charset="0"/>
                <a:ea typeface="楷体_GB2312" pitchFamily="49" charset="-122"/>
              </a:rPr>
              <a:t>‒C‒OH </a:t>
            </a:r>
          </a:p>
        </p:txBody>
      </p:sp>
      <p:sp>
        <p:nvSpPr>
          <p:cNvPr id="100360" name="Text Box 14"/>
          <p:cNvSpPr txBox="1">
            <a:spLocks noChangeArrowheads="1"/>
          </p:cNvSpPr>
          <p:nvPr/>
        </p:nvSpPr>
        <p:spPr bwMode="auto">
          <a:xfrm>
            <a:off x="7535863" y="260350"/>
            <a:ext cx="2133600" cy="1708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                           O</a:t>
            </a: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                   </a:t>
            </a:r>
            <a:r>
              <a:rPr lang="en-US" altLang="zh-CN" sz="10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      ‖</a:t>
            </a:r>
            <a:endParaRPr lang="en-US" altLang="zh-CN" sz="14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     O       CH</a:t>
            </a:r>
            <a:r>
              <a:rPr lang="en-US" altLang="zh-CN" sz="1400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‒O‒C</a:t>
            </a: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‒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R</a:t>
            </a:r>
            <a:r>
              <a:rPr lang="en-US" altLang="zh-CN" sz="1400" baseline="-25000" dirty="0">
                <a:latin typeface="Arial" panose="020B0604020202020204" pitchFamily="34" charset="0"/>
                <a:ea typeface="楷体_GB2312" pitchFamily="49" charset="-122"/>
              </a:rPr>
              <a:t>1</a:t>
            </a: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800" dirty="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    ‖    </a:t>
            </a:r>
            <a:r>
              <a:rPr lang="en-US" altLang="zh-CN" sz="1000" dirty="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 </a:t>
            </a:r>
            <a:r>
              <a:rPr lang="zh-CN" altLang="en-US" sz="1400" dirty="0">
                <a:latin typeface="Arial" panose="020B0604020202020204" pitchFamily="34" charset="0"/>
                <a:ea typeface="楷体_GB2312" pitchFamily="49" charset="-122"/>
              </a:rPr>
              <a:t>｜</a:t>
            </a:r>
            <a:endParaRPr lang="en-US" altLang="zh-CN" sz="14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R</a:t>
            </a:r>
            <a:r>
              <a:rPr lang="en-US" altLang="zh-CN" sz="1400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‒C‒O‒CH        O</a:t>
            </a: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sz="1400" dirty="0">
                <a:latin typeface="Arial" panose="020B0604020202020204" pitchFamily="34" charset="0"/>
                <a:ea typeface="楷体_GB2312" pitchFamily="49" charset="-122"/>
              </a:rPr>
              <a:t>               ｜      </a:t>
            </a:r>
            <a:r>
              <a:rPr lang="zh-CN" altLang="en-US" sz="1200" dirty="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zh-CN" altLang="en-US" sz="1400" dirty="0">
                <a:latin typeface="Arial" panose="020B0604020202020204" pitchFamily="34" charset="0"/>
                <a:ea typeface="楷体_GB2312" pitchFamily="49" charset="-122"/>
              </a:rPr>
              <a:t>   </a:t>
            </a: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‖</a:t>
            </a:r>
            <a:endParaRPr lang="en-US" altLang="zh-CN" sz="14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               CH</a:t>
            </a:r>
            <a:r>
              <a:rPr lang="en-US" altLang="zh-CN" sz="1400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‒O‒P</a:t>
            </a: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‒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OH</a:t>
            </a:r>
            <a:endParaRPr lang="en-US" altLang="zh-CN" sz="1400" dirty="0">
              <a:solidFill>
                <a:srgbClr val="FF0000"/>
              </a:solidFill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                          </a:t>
            </a:r>
            <a:r>
              <a:rPr lang="zh-CN" altLang="en-US" sz="10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zh-CN" altLang="en-US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｜</a:t>
            </a:r>
            <a:endParaRPr lang="en-US" altLang="zh-CN" sz="1400" dirty="0">
              <a:solidFill>
                <a:srgbClr val="000000"/>
              </a:solidFill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                            OH</a:t>
            </a:r>
          </a:p>
        </p:txBody>
      </p:sp>
      <p:sp>
        <p:nvSpPr>
          <p:cNvPr id="5" name="Rectangle 66"/>
          <p:cNvSpPr>
            <a:spLocks noChangeArrowheads="1"/>
          </p:cNvSpPr>
          <p:nvPr/>
        </p:nvSpPr>
        <p:spPr bwMode="auto">
          <a:xfrm>
            <a:off x="3363913" y="981075"/>
            <a:ext cx="1003300" cy="246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6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甘油二酯</a:t>
            </a:r>
          </a:p>
        </p:txBody>
      </p:sp>
      <p:sp>
        <p:nvSpPr>
          <p:cNvPr id="6" name="Text Box 14"/>
          <p:cNvSpPr txBox="1">
            <a:spLocks noChangeArrowheads="1"/>
          </p:cNvSpPr>
          <p:nvPr/>
        </p:nvSpPr>
        <p:spPr bwMode="auto">
          <a:xfrm>
            <a:off x="1919288" y="260350"/>
            <a:ext cx="1962150" cy="1349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charset="-122"/>
              </a:defRPr>
            </a:lvl9pPr>
          </a:lstStyle>
          <a:p>
            <a:pPr eaLnBrk="1" hangingPunct="1">
              <a:lnSpc>
                <a:spcPts val="1400"/>
              </a:lnSpc>
              <a:defRPr/>
            </a:pPr>
            <a:r>
              <a:rPr lang="en-US" altLang="zh-CN" sz="1400" dirty="0">
                <a:solidFill>
                  <a:srgbClr val="000000"/>
                </a:solidFill>
                <a:latin typeface="+mn-lt"/>
                <a:ea typeface="宋体"/>
              </a:rPr>
              <a:t>                       </a:t>
            </a:r>
            <a:r>
              <a:rPr lang="en-US" altLang="zh-CN" sz="1000" dirty="0">
                <a:solidFill>
                  <a:srgbClr val="000000"/>
                </a:solidFill>
                <a:latin typeface="+mn-lt"/>
                <a:ea typeface="宋体"/>
              </a:rPr>
              <a:t> </a:t>
            </a:r>
            <a:r>
              <a:rPr lang="en-US" altLang="zh-CN" sz="1400" dirty="0">
                <a:solidFill>
                  <a:srgbClr val="000000"/>
                </a:solidFill>
                <a:latin typeface="+mn-lt"/>
                <a:ea typeface="宋体"/>
              </a:rPr>
              <a:t>    O</a:t>
            </a:r>
          </a:p>
          <a:p>
            <a:pPr eaLnBrk="1" hangingPunct="1">
              <a:lnSpc>
                <a:spcPts val="1400"/>
              </a:lnSpc>
              <a:defRPr/>
            </a:pPr>
            <a:r>
              <a:rPr lang="en-US" altLang="zh-CN" sz="1400" dirty="0">
                <a:solidFill>
                  <a:srgbClr val="000000"/>
                </a:solidFill>
                <a:latin typeface="+mn-lt"/>
                <a:ea typeface="宋体"/>
              </a:rPr>
              <a:t>                            ‖</a:t>
            </a:r>
            <a:endParaRPr lang="en-US" altLang="zh-CN" sz="1400" dirty="0">
              <a:latin typeface="+mn-lt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defRPr/>
            </a:pPr>
            <a:r>
              <a:rPr lang="en-US" altLang="zh-CN" sz="1400" dirty="0">
                <a:latin typeface="Arial" charset="0"/>
                <a:ea typeface="楷体_GB2312" pitchFamily="49" charset="-122"/>
              </a:rPr>
              <a:t>    O       CH</a:t>
            </a:r>
            <a:r>
              <a:rPr lang="en-US" altLang="zh-CN" sz="1400" baseline="-25000" dirty="0">
                <a:latin typeface="Arial" charset="0"/>
                <a:ea typeface="楷体_GB2312" pitchFamily="49" charset="-122"/>
              </a:rPr>
              <a:t>2</a:t>
            </a:r>
            <a:r>
              <a:rPr lang="en-US" altLang="zh-CN" sz="1400" dirty="0">
                <a:solidFill>
                  <a:srgbClr val="000000"/>
                </a:solidFill>
                <a:latin typeface="Arial" charset="0"/>
                <a:ea typeface="楷体_GB2312" pitchFamily="49" charset="-122"/>
              </a:rPr>
              <a:t>‒</a:t>
            </a:r>
            <a:r>
              <a:rPr lang="en-US" altLang="zh-CN" sz="1400" dirty="0">
                <a:latin typeface="Arial" charset="0"/>
                <a:ea typeface="楷体_GB2312" pitchFamily="49" charset="-122"/>
              </a:rPr>
              <a:t>O</a:t>
            </a:r>
            <a:r>
              <a:rPr lang="en-US" altLang="zh-CN" sz="1400" dirty="0">
                <a:solidFill>
                  <a:srgbClr val="000000"/>
                </a:solidFill>
                <a:latin typeface="Arial" charset="0"/>
                <a:ea typeface="楷体_GB2312" pitchFamily="49" charset="-122"/>
              </a:rPr>
              <a:t>‒</a:t>
            </a:r>
            <a:r>
              <a:rPr lang="en-US" altLang="zh-CN" sz="1400" dirty="0">
                <a:latin typeface="Arial" charset="0"/>
                <a:ea typeface="楷体_GB2312" pitchFamily="49" charset="-122"/>
              </a:rPr>
              <a:t>C</a:t>
            </a:r>
            <a:r>
              <a:rPr lang="en-US" altLang="zh-CN" sz="1400" dirty="0">
                <a:solidFill>
                  <a:srgbClr val="000000"/>
                </a:solidFill>
                <a:latin typeface="Arial" charset="0"/>
                <a:ea typeface="楷体_GB2312" pitchFamily="49" charset="-122"/>
              </a:rPr>
              <a:t>‒</a:t>
            </a:r>
            <a:r>
              <a:rPr lang="en-US" altLang="zh-CN" sz="1400" dirty="0">
                <a:latin typeface="Arial" charset="0"/>
                <a:ea typeface="楷体_GB2312" pitchFamily="49" charset="-122"/>
              </a:rPr>
              <a:t>R</a:t>
            </a:r>
            <a:r>
              <a:rPr lang="en-US" altLang="zh-CN" sz="1400" baseline="-25000" dirty="0">
                <a:latin typeface="Arial" charset="0"/>
                <a:ea typeface="楷体_GB2312" pitchFamily="49" charset="-122"/>
              </a:rPr>
              <a:t>1</a:t>
            </a:r>
          </a:p>
          <a:p>
            <a:pPr eaLnBrk="1" hangingPunct="1">
              <a:lnSpc>
                <a:spcPts val="1400"/>
              </a:lnSpc>
              <a:defRPr/>
            </a:pPr>
            <a:r>
              <a:rPr lang="en-US" altLang="zh-CN" sz="1000" dirty="0">
                <a:latin typeface="Arial" charset="0"/>
                <a:ea typeface="楷体_GB2312" pitchFamily="49" charset="-122"/>
              </a:rPr>
              <a:t> </a:t>
            </a:r>
            <a:r>
              <a:rPr lang="en-US" altLang="zh-CN" sz="1400" dirty="0">
                <a:latin typeface="Arial" charset="0"/>
                <a:ea typeface="楷体_GB2312" pitchFamily="49" charset="-122"/>
              </a:rPr>
              <a:t>   </a:t>
            </a:r>
            <a:r>
              <a:rPr lang="en-US" altLang="zh-CN" sz="1400" dirty="0">
                <a:latin typeface="宋体"/>
                <a:ea typeface="宋体"/>
              </a:rPr>
              <a:t>‖</a:t>
            </a:r>
            <a:r>
              <a:rPr lang="en-US" altLang="zh-CN" sz="1400" dirty="0">
                <a:latin typeface="Arial" charset="0"/>
                <a:ea typeface="楷体_GB2312" pitchFamily="49" charset="-122"/>
              </a:rPr>
              <a:t>     </a:t>
            </a:r>
            <a:r>
              <a:rPr lang="en-US" altLang="zh-CN" sz="1000" dirty="0">
                <a:latin typeface="Arial" charset="0"/>
                <a:ea typeface="楷体_GB2312" pitchFamily="49" charset="-122"/>
              </a:rPr>
              <a:t> </a:t>
            </a:r>
            <a:r>
              <a:rPr lang="zh-CN" altLang="en-US" sz="1400" dirty="0">
                <a:latin typeface="Arial" charset="0"/>
                <a:ea typeface="楷体_GB2312" pitchFamily="49" charset="-122"/>
              </a:rPr>
              <a:t>｜</a:t>
            </a:r>
            <a:endParaRPr lang="en-US" altLang="zh-CN" sz="1400" dirty="0">
              <a:latin typeface="Arial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defRPr/>
            </a:pPr>
            <a:r>
              <a:rPr lang="en-US" altLang="zh-CN" sz="1400" dirty="0">
                <a:latin typeface="Arial" charset="0"/>
                <a:ea typeface="楷体_GB2312" pitchFamily="49" charset="-122"/>
              </a:rPr>
              <a:t>R</a:t>
            </a:r>
            <a:r>
              <a:rPr lang="en-US" altLang="zh-CN" sz="1400" baseline="-25000" dirty="0">
                <a:latin typeface="Arial" charset="0"/>
                <a:ea typeface="楷体_GB2312" pitchFamily="49" charset="-122"/>
              </a:rPr>
              <a:t>2</a:t>
            </a:r>
            <a:r>
              <a:rPr lang="en-US" altLang="zh-CN" sz="1400" dirty="0">
                <a:latin typeface="Arial" charset="0"/>
                <a:ea typeface="楷体_GB2312" pitchFamily="49" charset="-122"/>
              </a:rPr>
              <a:t>C</a:t>
            </a:r>
            <a:r>
              <a:rPr lang="en-US" altLang="zh-CN" sz="1400" dirty="0">
                <a:solidFill>
                  <a:srgbClr val="000000"/>
                </a:solidFill>
                <a:latin typeface="Arial" charset="0"/>
                <a:ea typeface="楷体_GB2312" pitchFamily="49" charset="-122"/>
              </a:rPr>
              <a:t>‒</a:t>
            </a:r>
            <a:r>
              <a:rPr lang="en-US" altLang="zh-CN" sz="1400" dirty="0">
                <a:latin typeface="Arial" charset="0"/>
                <a:ea typeface="楷体_GB2312" pitchFamily="49" charset="-122"/>
              </a:rPr>
              <a:t>O‒CH</a:t>
            </a:r>
          </a:p>
          <a:p>
            <a:pPr eaLnBrk="1" hangingPunct="1">
              <a:lnSpc>
                <a:spcPts val="1400"/>
              </a:lnSpc>
              <a:defRPr/>
            </a:pPr>
            <a:r>
              <a:rPr lang="zh-CN" altLang="en-US" sz="1400" dirty="0">
                <a:latin typeface="Arial" charset="0"/>
                <a:ea typeface="楷体_GB2312" pitchFamily="49" charset="-122"/>
              </a:rPr>
              <a:t>             ｜</a:t>
            </a:r>
            <a:endParaRPr lang="en-US" altLang="zh-CN" sz="1400" dirty="0">
              <a:latin typeface="Arial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defRPr/>
            </a:pPr>
            <a:r>
              <a:rPr lang="en-US" altLang="zh-CN" sz="1400" dirty="0">
                <a:latin typeface="Arial" charset="0"/>
                <a:ea typeface="楷体_GB2312" pitchFamily="49" charset="-122"/>
              </a:rPr>
              <a:t>              CH</a:t>
            </a:r>
            <a:r>
              <a:rPr lang="en-US" altLang="zh-CN" sz="1400" baseline="-25000" dirty="0">
                <a:latin typeface="Arial" charset="0"/>
                <a:ea typeface="楷体_GB2312" pitchFamily="49" charset="-122"/>
              </a:rPr>
              <a:t>2</a:t>
            </a:r>
            <a:r>
              <a:rPr lang="en-US" altLang="zh-CN" sz="1400" dirty="0">
                <a:latin typeface="Arial" charset="0"/>
                <a:ea typeface="楷体_GB2312" pitchFamily="49" charset="-122"/>
              </a:rPr>
              <a:t>‒OH</a:t>
            </a:r>
          </a:p>
        </p:txBody>
      </p:sp>
      <p:sp>
        <p:nvSpPr>
          <p:cNvPr id="7" name="Rectangle 66"/>
          <p:cNvSpPr>
            <a:spLocks noChangeArrowheads="1"/>
          </p:cNvSpPr>
          <p:nvPr/>
        </p:nvSpPr>
        <p:spPr bwMode="auto">
          <a:xfrm>
            <a:off x="6604000" y="981075"/>
            <a:ext cx="1004888" cy="246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6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磷脂酸</a:t>
            </a:r>
          </a:p>
        </p:txBody>
      </p:sp>
      <p:sp>
        <p:nvSpPr>
          <p:cNvPr id="100364" name="Text Box 14"/>
          <p:cNvSpPr txBox="1">
            <a:spLocks noChangeArrowheads="1"/>
          </p:cNvSpPr>
          <p:nvPr/>
        </p:nvSpPr>
        <p:spPr bwMode="auto">
          <a:xfrm>
            <a:off x="4664075" y="1844675"/>
            <a:ext cx="2224088" cy="1708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                    </a:t>
            </a:r>
            <a:r>
              <a:rPr lang="en-US" altLang="zh-CN" sz="8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     O</a:t>
            </a: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                            ‖</a:t>
            </a:r>
            <a:endParaRPr lang="en-US" altLang="zh-CN" sz="14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     O       CH</a:t>
            </a:r>
            <a:r>
              <a:rPr lang="en-US" altLang="zh-CN" sz="1400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‒O‒C</a:t>
            </a: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‒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R</a:t>
            </a:r>
            <a:r>
              <a:rPr lang="en-US" altLang="zh-CN" sz="1400" baseline="-25000" dirty="0">
                <a:latin typeface="Arial" panose="020B0604020202020204" pitchFamily="34" charset="0"/>
                <a:ea typeface="楷体_GB2312" pitchFamily="49" charset="-122"/>
              </a:rPr>
              <a:t>1</a:t>
            </a: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     </a:t>
            </a:r>
            <a:r>
              <a:rPr lang="en-US" altLang="zh-CN" sz="800" dirty="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‖     </a:t>
            </a:r>
            <a:r>
              <a:rPr lang="en-US" altLang="zh-CN" sz="800" dirty="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zh-CN" altLang="en-US" sz="1400" dirty="0">
                <a:latin typeface="Arial" panose="020B0604020202020204" pitchFamily="34" charset="0"/>
                <a:ea typeface="楷体_GB2312" pitchFamily="49" charset="-122"/>
              </a:rPr>
              <a:t>｜</a:t>
            </a:r>
            <a:endParaRPr lang="en-US" altLang="zh-CN" sz="14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R</a:t>
            </a:r>
            <a:r>
              <a:rPr lang="en-US" altLang="zh-CN" sz="1400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‒C‒O‒CH         O</a:t>
            </a: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sz="1400" dirty="0">
                <a:latin typeface="Arial" panose="020B0604020202020204" pitchFamily="34" charset="0"/>
                <a:ea typeface="楷体_GB2312" pitchFamily="49" charset="-122"/>
              </a:rPr>
              <a:t>               ｜         </a:t>
            </a:r>
            <a:r>
              <a:rPr lang="zh-CN" altLang="en-US" sz="1000" dirty="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0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‖</a:t>
            </a:r>
            <a:endParaRPr lang="en-US" altLang="zh-CN" sz="14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               CH</a:t>
            </a:r>
            <a:r>
              <a:rPr lang="en-US" altLang="zh-CN" sz="1400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‒O‒P</a:t>
            </a: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‒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O</a:t>
            </a: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‒</a:t>
            </a:r>
            <a:r>
              <a:rPr lang="en-US" altLang="zh-CN" sz="1400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X</a:t>
            </a: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                           ｜</a:t>
            </a:r>
            <a:endParaRPr lang="en-US" altLang="zh-CN" sz="1400" dirty="0">
              <a:solidFill>
                <a:srgbClr val="000000"/>
              </a:solidFill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                            OH</a:t>
            </a:r>
          </a:p>
        </p:txBody>
      </p:sp>
      <p:sp>
        <p:nvSpPr>
          <p:cNvPr id="100365" name="Text Box 14"/>
          <p:cNvSpPr txBox="1">
            <a:spLocks noChangeArrowheads="1"/>
          </p:cNvSpPr>
          <p:nvPr/>
        </p:nvSpPr>
        <p:spPr bwMode="auto">
          <a:xfrm>
            <a:off x="1928813" y="3500438"/>
            <a:ext cx="2222500" cy="1349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     O       CH</a:t>
            </a:r>
            <a:r>
              <a:rPr lang="en-US" altLang="zh-CN" sz="1400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‒OH</a:t>
            </a:r>
            <a:endParaRPr lang="en-US" altLang="zh-CN" sz="1400" baseline="-250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     </a:t>
            </a:r>
            <a:r>
              <a:rPr lang="en-US" altLang="zh-CN" sz="800" dirty="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‖     </a:t>
            </a:r>
            <a:r>
              <a:rPr lang="en-US" altLang="zh-CN" sz="800" dirty="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zh-CN" altLang="en-US" sz="1400" dirty="0">
                <a:latin typeface="Arial" panose="020B0604020202020204" pitchFamily="34" charset="0"/>
                <a:ea typeface="楷体_GB2312" pitchFamily="49" charset="-122"/>
              </a:rPr>
              <a:t>｜</a:t>
            </a:r>
            <a:endParaRPr lang="en-US" altLang="zh-CN" sz="14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R</a:t>
            </a:r>
            <a:r>
              <a:rPr lang="en-US" altLang="zh-CN" sz="1400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‒C‒O‒CH         O</a:t>
            </a: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sz="1400" dirty="0">
                <a:latin typeface="Arial" panose="020B0604020202020204" pitchFamily="34" charset="0"/>
                <a:ea typeface="楷体_GB2312" pitchFamily="49" charset="-122"/>
              </a:rPr>
              <a:t>               ｜         </a:t>
            </a:r>
            <a:r>
              <a:rPr lang="zh-CN" altLang="en-US" sz="1000" dirty="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0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‖</a:t>
            </a:r>
            <a:endParaRPr lang="en-US" altLang="zh-CN" sz="14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               CH</a:t>
            </a:r>
            <a:r>
              <a:rPr lang="en-US" altLang="zh-CN" sz="1400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‒O‒P</a:t>
            </a: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‒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O</a:t>
            </a: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‒</a:t>
            </a:r>
            <a:r>
              <a:rPr lang="en-US" altLang="zh-CN" sz="1400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X</a:t>
            </a: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                           ｜</a:t>
            </a:r>
            <a:endParaRPr lang="en-US" altLang="zh-CN" sz="1400" dirty="0">
              <a:solidFill>
                <a:srgbClr val="000000"/>
              </a:solidFill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                            OH</a:t>
            </a:r>
          </a:p>
        </p:txBody>
      </p:sp>
      <p:sp>
        <p:nvSpPr>
          <p:cNvPr id="12" name="Rectangle 66"/>
          <p:cNvSpPr>
            <a:spLocks noChangeArrowheads="1"/>
          </p:cNvSpPr>
          <p:nvPr/>
        </p:nvSpPr>
        <p:spPr bwMode="auto">
          <a:xfrm>
            <a:off x="5159375" y="3327400"/>
            <a:ext cx="1004888" cy="246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6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甘油磷脂</a:t>
            </a:r>
          </a:p>
        </p:txBody>
      </p:sp>
      <p:sp>
        <p:nvSpPr>
          <p:cNvPr id="13" name="Rectangle 66"/>
          <p:cNvSpPr>
            <a:spLocks noChangeArrowheads="1"/>
          </p:cNvSpPr>
          <p:nvPr/>
        </p:nvSpPr>
        <p:spPr bwMode="auto">
          <a:xfrm>
            <a:off x="8116888" y="4489450"/>
            <a:ext cx="1003300" cy="246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6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溶血磷脂</a:t>
            </a:r>
            <a:r>
              <a:rPr lang="en-US" altLang="zh-CN" sz="16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1</a:t>
            </a:r>
            <a:endParaRPr lang="zh-CN" altLang="en-US" sz="16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14" name="Rectangle 66"/>
          <p:cNvSpPr>
            <a:spLocks noChangeArrowheads="1"/>
          </p:cNvSpPr>
          <p:nvPr/>
        </p:nvSpPr>
        <p:spPr bwMode="auto">
          <a:xfrm>
            <a:off x="2135188" y="4489450"/>
            <a:ext cx="1003300" cy="246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0" tIns="0" rIns="0" bIns="0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16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溶血磷脂</a:t>
            </a:r>
            <a:r>
              <a:rPr lang="en-US" altLang="zh-CN" sz="16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2</a:t>
            </a:r>
            <a:endParaRPr lang="zh-CN" altLang="en-US" sz="16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15" name="Rectangle 66"/>
          <p:cNvSpPr>
            <a:spLocks noChangeArrowheads="1"/>
          </p:cNvSpPr>
          <p:nvPr/>
        </p:nvSpPr>
        <p:spPr bwMode="auto">
          <a:xfrm>
            <a:off x="4809751" y="5949950"/>
            <a:ext cx="2510385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磷脂酶对磷脂的水解</a:t>
            </a:r>
          </a:p>
        </p:txBody>
      </p:sp>
      <p:sp>
        <p:nvSpPr>
          <p:cNvPr id="100370" name="Text Box 14"/>
          <p:cNvSpPr txBox="1">
            <a:spLocks noChangeArrowheads="1"/>
          </p:cNvSpPr>
          <p:nvPr/>
        </p:nvSpPr>
        <p:spPr bwMode="auto">
          <a:xfrm>
            <a:off x="5111750" y="4581525"/>
            <a:ext cx="1776413" cy="1349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      CH</a:t>
            </a:r>
            <a:r>
              <a:rPr lang="en-US" altLang="zh-CN" sz="1400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‒OH</a:t>
            </a:r>
            <a:endParaRPr lang="en-US" altLang="zh-CN" sz="1400" baseline="-250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    </a:t>
            </a:r>
            <a:r>
              <a:rPr lang="en-US" altLang="zh-CN" sz="800" dirty="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zh-CN" altLang="en-US" sz="1400" dirty="0">
                <a:latin typeface="Arial" panose="020B0604020202020204" pitchFamily="34" charset="0"/>
                <a:ea typeface="楷体_GB2312" pitchFamily="49" charset="-122"/>
              </a:rPr>
              <a:t>｜</a:t>
            </a:r>
            <a:endParaRPr lang="en-US" altLang="zh-CN" sz="14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HO‒CH     </a:t>
            </a:r>
            <a:r>
              <a:rPr lang="en-US" altLang="zh-CN" sz="1000" dirty="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 O</a:t>
            </a: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sz="1400" dirty="0">
                <a:latin typeface="Arial" panose="020B0604020202020204" pitchFamily="34" charset="0"/>
                <a:ea typeface="楷体_GB2312" pitchFamily="49" charset="-122"/>
              </a:rPr>
              <a:t>     </a:t>
            </a:r>
            <a:r>
              <a:rPr lang="zh-CN" altLang="en-US" sz="800" dirty="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zh-CN" altLang="en-US" sz="1400" dirty="0">
                <a:latin typeface="Arial" panose="020B0604020202020204" pitchFamily="34" charset="0"/>
                <a:ea typeface="楷体_GB2312" pitchFamily="49" charset="-122"/>
              </a:rPr>
              <a:t> ｜        </a:t>
            </a:r>
            <a:r>
              <a:rPr lang="zh-CN" altLang="en-US" sz="1000" dirty="0"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0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‖</a:t>
            </a:r>
            <a:endParaRPr lang="en-US" altLang="zh-CN" sz="1400" dirty="0"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      CH</a:t>
            </a:r>
            <a:r>
              <a:rPr lang="en-US" altLang="zh-CN" sz="1400" baseline="-25000" dirty="0"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‒O‒P</a:t>
            </a: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‒</a:t>
            </a: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O</a:t>
            </a:r>
            <a:r>
              <a:rPr lang="en-US" altLang="zh-CN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‒</a:t>
            </a:r>
            <a:r>
              <a:rPr lang="en-US" altLang="zh-CN" sz="1400" dirty="0">
                <a:solidFill>
                  <a:srgbClr val="FF0000"/>
                </a:solidFill>
                <a:latin typeface="Arial" panose="020B0604020202020204" pitchFamily="34" charset="0"/>
                <a:ea typeface="楷体_GB2312" pitchFamily="49" charset="-122"/>
              </a:rPr>
              <a:t>X</a:t>
            </a: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               </a:t>
            </a:r>
            <a:r>
              <a:rPr lang="zh-CN" altLang="en-US" sz="10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</a:t>
            </a:r>
            <a:r>
              <a:rPr lang="zh-CN" altLang="en-US" sz="1400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｜</a:t>
            </a:r>
            <a:endParaRPr lang="en-US" altLang="zh-CN" sz="1400" dirty="0">
              <a:solidFill>
                <a:srgbClr val="000000"/>
              </a:solidFill>
              <a:latin typeface="Arial" panose="020B0604020202020204" pitchFamily="34" charset="0"/>
              <a:ea typeface="楷体_GB2312" pitchFamily="49" charset="-122"/>
            </a:endParaRPr>
          </a:p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 dirty="0">
                <a:latin typeface="Arial" panose="020B0604020202020204" pitchFamily="34" charset="0"/>
                <a:ea typeface="楷体_GB2312" pitchFamily="49" charset="-122"/>
              </a:rPr>
              <a:t>                    OH</a:t>
            </a:r>
          </a:p>
        </p:txBody>
      </p:sp>
      <p:sp>
        <p:nvSpPr>
          <p:cNvPr id="18" name="Line 47"/>
          <p:cNvSpPr>
            <a:spLocks noChangeShapeType="1"/>
          </p:cNvSpPr>
          <p:nvPr/>
        </p:nvSpPr>
        <p:spPr bwMode="auto">
          <a:xfrm rot="-5400000" flipH="1" flipV="1">
            <a:off x="6960394" y="1413669"/>
            <a:ext cx="1008062" cy="12954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stealth" w="lg" len="lg"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00372" name="矩形 1"/>
          <p:cNvSpPr>
            <a:spLocks noChangeArrowheads="1"/>
          </p:cNvSpPr>
          <p:nvPr/>
        </p:nvSpPr>
        <p:spPr bwMode="auto">
          <a:xfrm>
            <a:off x="7777163" y="2147888"/>
            <a:ext cx="622300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XOH</a:t>
            </a:r>
            <a:endParaRPr lang="zh-CN" altLang="en-US" sz="1400">
              <a:solidFill>
                <a:srgbClr val="000000"/>
              </a:solidFill>
              <a:latin typeface="Arial" panose="020B0604020202020204" pitchFamily="34" charset="0"/>
              <a:ea typeface="楷体_GB2312" pitchFamily="49" charset="-122"/>
            </a:endParaRPr>
          </a:p>
        </p:txBody>
      </p:sp>
      <p:sp>
        <p:nvSpPr>
          <p:cNvPr id="100373" name="矩形 21"/>
          <p:cNvSpPr>
            <a:spLocks noChangeArrowheads="1"/>
          </p:cNvSpPr>
          <p:nvPr/>
        </p:nvSpPr>
        <p:spPr bwMode="auto">
          <a:xfrm>
            <a:off x="6672263" y="1700213"/>
            <a:ext cx="571500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H</a:t>
            </a:r>
            <a:r>
              <a:rPr lang="en-US" altLang="zh-CN" sz="1400" baseline="-250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14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O</a:t>
            </a:r>
            <a:endParaRPr lang="zh-CN" altLang="en-US" sz="1400">
              <a:solidFill>
                <a:srgbClr val="000000"/>
              </a:solidFill>
              <a:latin typeface="Arial" panose="020B0604020202020204" pitchFamily="34" charset="0"/>
              <a:ea typeface="楷体_GB2312" pitchFamily="49" charset="-122"/>
            </a:endParaRPr>
          </a:p>
        </p:txBody>
      </p:sp>
      <p:sp>
        <p:nvSpPr>
          <p:cNvPr id="25" name="Line 47"/>
          <p:cNvSpPr>
            <a:spLocks noChangeShapeType="1"/>
          </p:cNvSpPr>
          <p:nvPr/>
        </p:nvSpPr>
        <p:spPr bwMode="auto">
          <a:xfrm rot="5400000" flipV="1">
            <a:off x="3431382" y="1413669"/>
            <a:ext cx="1008062" cy="12954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stealth" w="lg" len="lg"/>
            <a:tailEnd type="none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00375" name="矩形 26"/>
          <p:cNvSpPr>
            <a:spLocks noChangeArrowheads="1"/>
          </p:cNvSpPr>
          <p:nvPr/>
        </p:nvSpPr>
        <p:spPr bwMode="auto">
          <a:xfrm>
            <a:off x="4371975" y="1916113"/>
            <a:ext cx="571500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H</a:t>
            </a:r>
            <a:r>
              <a:rPr lang="en-US" altLang="zh-CN" sz="1400" baseline="-250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14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O</a:t>
            </a:r>
            <a:endParaRPr lang="zh-CN" altLang="en-US" sz="1400">
              <a:solidFill>
                <a:srgbClr val="000000"/>
              </a:solidFill>
              <a:latin typeface="Arial" panose="020B0604020202020204" pitchFamily="34" charset="0"/>
              <a:ea typeface="楷体_GB2312" pitchFamily="49" charset="-122"/>
            </a:endParaRPr>
          </a:p>
        </p:txBody>
      </p:sp>
      <p:sp>
        <p:nvSpPr>
          <p:cNvPr id="32" name="Line 47"/>
          <p:cNvSpPr>
            <a:spLocks noChangeShapeType="1"/>
          </p:cNvSpPr>
          <p:nvPr/>
        </p:nvSpPr>
        <p:spPr bwMode="auto">
          <a:xfrm rot="5400000" flipV="1">
            <a:off x="6884193" y="3072607"/>
            <a:ext cx="1008063" cy="12954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00377" name="矩形 32"/>
          <p:cNvSpPr>
            <a:spLocks noChangeArrowheads="1"/>
          </p:cNvSpPr>
          <p:nvPr/>
        </p:nvSpPr>
        <p:spPr bwMode="auto">
          <a:xfrm>
            <a:off x="7038975" y="2924175"/>
            <a:ext cx="569913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H</a:t>
            </a:r>
            <a:r>
              <a:rPr lang="en-US" altLang="zh-CN" sz="1400" baseline="-250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14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O</a:t>
            </a:r>
            <a:endParaRPr lang="zh-CN" altLang="en-US" sz="1400">
              <a:solidFill>
                <a:srgbClr val="000000"/>
              </a:solidFill>
              <a:latin typeface="Arial" panose="020B0604020202020204" pitchFamily="34" charset="0"/>
              <a:ea typeface="楷体_GB2312" pitchFamily="49" charset="-122"/>
            </a:endParaRPr>
          </a:p>
        </p:txBody>
      </p:sp>
      <p:sp>
        <p:nvSpPr>
          <p:cNvPr id="37" name="Line 47"/>
          <p:cNvSpPr>
            <a:spLocks noChangeShapeType="1"/>
          </p:cNvSpPr>
          <p:nvPr/>
        </p:nvSpPr>
        <p:spPr bwMode="auto">
          <a:xfrm rot="-5400000" flipH="1" flipV="1">
            <a:off x="4082257" y="2991644"/>
            <a:ext cx="1008062" cy="12954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00379" name="矩形 37"/>
          <p:cNvSpPr>
            <a:spLocks noChangeArrowheads="1"/>
          </p:cNvSpPr>
          <p:nvPr/>
        </p:nvSpPr>
        <p:spPr bwMode="auto">
          <a:xfrm>
            <a:off x="4295775" y="2924175"/>
            <a:ext cx="569913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H</a:t>
            </a:r>
            <a:r>
              <a:rPr lang="en-US" altLang="zh-CN" sz="1400" baseline="-250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14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O</a:t>
            </a:r>
            <a:endParaRPr lang="zh-CN" altLang="en-US" sz="1400">
              <a:solidFill>
                <a:srgbClr val="000000"/>
              </a:solidFill>
              <a:latin typeface="Arial" panose="020B0604020202020204" pitchFamily="34" charset="0"/>
              <a:ea typeface="楷体_GB2312" pitchFamily="49" charset="-122"/>
            </a:endParaRPr>
          </a:p>
        </p:txBody>
      </p:sp>
      <p:sp>
        <p:nvSpPr>
          <p:cNvPr id="43" name="Line 47"/>
          <p:cNvSpPr>
            <a:spLocks noChangeShapeType="1"/>
          </p:cNvSpPr>
          <p:nvPr/>
        </p:nvSpPr>
        <p:spPr bwMode="auto">
          <a:xfrm rot="-5400000" flipH="1" flipV="1">
            <a:off x="7031831" y="4401345"/>
            <a:ext cx="828675" cy="111601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45" name="Line 47"/>
          <p:cNvSpPr>
            <a:spLocks noChangeShapeType="1"/>
          </p:cNvSpPr>
          <p:nvPr/>
        </p:nvSpPr>
        <p:spPr bwMode="auto">
          <a:xfrm rot="5400000" flipV="1">
            <a:off x="4079081" y="4364832"/>
            <a:ext cx="828675" cy="111601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lg" len="lg"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100382" name="矩形 45"/>
          <p:cNvSpPr>
            <a:spLocks noChangeArrowheads="1"/>
          </p:cNvSpPr>
          <p:nvPr/>
        </p:nvSpPr>
        <p:spPr bwMode="auto">
          <a:xfrm>
            <a:off x="6888163" y="4379913"/>
            <a:ext cx="571500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H</a:t>
            </a:r>
            <a:r>
              <a:rPr lang="en-US" altLang="zh-CN" sz="1400" baseline="-250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14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O</a:t>
            </a:r>
            <a:endParaRPr lang="zh-CN" altLang="en-US" sz="1400">
              <a:solidFill>
                <a:srgbClr val="000000"/>
              </a:solidFill>
              <a:latin typeface="Arial" panose="020B0604020202020204" pitchFamily="34" charset="0"/>
              <a:ea typeface="楷体_GB2312" pitchFamily="49" charset="-122"/>
            </a:endParaRPr>
          </a:p>
        </p:txBody>
      </p:sp>
      <p:sp>
        <p:nvSpPr>
          <p:cNvPr id="100383" name="矩形 46"/>
          <p:cNvSpPr>
            <a:spLocks noChangeArrowheads="1"/>
          </p:cNvSpPr>
          <p:nvPr/>
        </p:nvSpPr>
        <p:spPr bwMode="auto">
          <a:xfrm>
            <a:off x="4445000" y="4365625"/>
            <a:ext cx="571500" cy="271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4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sz="14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H</a:t>
            </a:r>
            <a:r>
              <a:rPr lang="en-US" altLang="zh-CN" sz="1400" baseline="-250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2</a:t>
            </a:r>
            <a:r>
              <a:rPr lang="en-US" altLang="zh-CN" sz="140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O</a:t>
            </a:r>
            <a:endParaRPr lang="zh-CN" altLang="en-US" sz="1400">
              <a:solidFill>
                <a:srgbClr val="000000"/>
              </a:solidFill>
              <a:latin typeface="Arial" panose="020B0604020202020204" pitchFamily="34" charset="0"/>
              <a:ea typeface="楷体_GB2312" pitchFamily="49" charset="-122"/>
            </a:endParaRPr>
          </a:p>
        </p:txBody>
      </p:sp>
      <p:sp>
        <p:nvSpPr>
          <p:cNvPr id="54" name="Rectangle 66"/>
          <p:cNvSpPr>
            <a:spLocks noChangeArrowheads="1"/>
          </p:cNvSpPr>
          <p:nvPr/>
        </p:nvSpPr>
        <p:spPr bwMode="auto">
          <a:xfrm>
            <a:off x="3648075" y="3373438"/>
            <a:ext cx="1027113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lnSpc>
                <a:spcPts val="1400"/>
              </a:lnSpc>
              <a:defRPr/>
            </a:pPr>
            <a:r>
              <a:rPr lang="zh-CN" altLang="en-US" sz="1600" b="0" dirty="0">
                <a:solidFill>
                  <a:srgbClr val="0070C0"/>
                </a:solidFill>
                <a:ea typeface="方正姚体" panose="02010601030101010101" pitchFamily="2" charset="-122"/>
              </a:rPr>
              <a:t>磷脂酶</a:t>
            </a:r>
            <a:r>
              <a:rPr lang="en-US" altLang="zh-CN" sz="1600" b="0" dirty="0">
                <a:solidFill>
                  <a:srgbClr val="0070C0"/>
                </a:solidFill>
                <a:ea typeface="方正姚体" panose="02010601030101010101" pitchFamily="2" charset="-122"/>
              </a:rPr>
              <a:t>A</a:t>
            </a:r>
            <a:r>
              <a:rPr lang="en-US" altLang="zh-CN" sz="1600" b="0" baseline="-25000" dirty="0">
                <a:solidFill>
                  <a:srgbClr val="0070C0"/>
                </a:solidFill>
                <a:ea typeface="方正姚体" panose="02010601030101010101" pitchFamily="2" charset="-122"/>
              </a:rPr>
              <a:t>1</a:t>
            </a:r>
            <a:endParaRPr lang="zh-CN" altLang="en-US" sz="1600" b="0" baseline="-25000" dirty="0">
              <a:solidFill>
                <a:srgbClr val="0070C0"/>
              </a:solidFill>
              <a:ea typeface="方正姚体" panose="02010601030101010101" pitchFamily="2" charset="-122"/>
            </a:endParaRPr>
          </a:p>
        </p:txBody>
      </p:sp>
      <p:sp>
        <p:nvSpPr>
          <p:cNvPr id="55" name="Rectangle 66"/>
          <p:cNvSpPr>
            <a:spLocks noChangeArrowheads="1"/>
          </p:cNvSpPr>
          <p:nvPr/>
        </p:nvSpPr>
        <p:spPr bwMode="auto">
          <a:xfrm>
            <a:off x="7227888" y="3373438"/>
            <a:ext cx="1028700" cy="271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eaLnBrk="1" hangingPunct="1">
              <a:lnSpc>
                <a:spcPts val="1400"/>
              </a:lnSpc>
              <a:defRPr/>
            </a:pPr>
            <a:r>
              <a:rPr lang="zh-CN" altLang="en-US" sz="1600" b="0" dirty="0">
                <a:solidFill>
                  <a:srgbClr val="0070C0"/>
                </a:solidFill>
                <a:ea typeface="方正姚体" panose="02010601030101010101" pitchFamily="2" charset="-122"/>
              </a:rPr>
              <a:t>磷脂酶</a:t>
            </a:r>
            <a:r>
              <a:rPr lang="en-US" altLang="zh-CN" sz="1600" b="0" dirty="0">
                <a:solidFill>
                  <a:srgbClr val="0070C0"/>
                </a:solidFill>
                <a:ea typeface="方正姚体" panose="02010601030101010101" pitchFamily="2" charset="-122"/>
              </a:rPr>
              <a:t>A</a:t>
            </a:r>
            <a:r>
              <a:rPr lang="en-US" altLang="zh-CN" sz="1600" b="0" baseline="-25000" dirty="0">
                <a:solidFill>
                  <a:srgbClr val="0070C0"/>
                </a:solidFill>
                <a:ea typeface="方正姚体" panose="02010601030101010101" pitchFamily="2" charset="-122"/>
              </a:rPr>
              <a:t>2</a:t>
            </a:r>
            <a:endParaRPr lang="zh-CN" altLang="en-US" sz="1600" b="0" baseline="-25000" dirty="0">
              <a:solidFill>
                <a:srgbClr val="0070C0"/>
              </a:solidFill>
              <a:ea typeface="方正姚体" panose="02010601030101010101" pitchFamily="2" charset="-122"/>
            </a:endParaRPr>
          </a:p>
        </p:txBody>
      </p:sp>
      <p:sp>
        <p:nvSpPr>
          <p:cNvPr id="56" name="Rectangle 66"/>
          <p:cNvSpPr>
            <a:spLocks noChangeArrowheads="1"/>
          </p:cNvSpPr>
          <p:nvPr/>
        </p:nvSpPr>
        <p:spPr bwMode="auto">
          <a:xfrm>
            <a:off x="7851775" y="4797425"/>
            <a:ext cx="127793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algn="ctr" eaLnBrk="1" hangingPunct="1">
              <a:defRPr/>
            </a:pPr>
            <a:r>
              <a:rPr lang="zh-CN" altLang="en-US" sz="1600" b="0" dirty="0">
                <a:solidFill>
                  <a:srgbClr val="0070C0"/>
                </a:solidFill>
                <a:ea typeface="方正姚体" panose="02010601030101010101" pitchFamily="2" charset="-122"/>
              </a:rPr>
              <a:t>溶血磷脂酶</a:t>
            </a:r>
            <a:r>
              <a:rPr lang="en-US" altLang="zh-CN" sz="1600" b="0" baseline="-25000" dirty="0">
                <a:solidFill>
                  <a:srgbClr val="0070C0"/>
                </a:solidFill>
                <a:ea typeface="方正姚体" panose="02010601030101010101" pitchFamily="2" charset="-122"/>
              </a:rPr>
              <a:t>1</a:t>
            </a:r>
          </a:p>
          <a:p>
            <a:pPr algn="ctr" eaLnBrk="1" hangingPunct="1">
              <a:defRPr/>
            </a:pPr>
            <a:r>
              <a:rPr lang="zh-CN" altLang="en-US" sz="1600" b="0" dirty="0">
                <a:solidFill>
                  <a:srgbClr val="0070C0"/>
                </a:solidFill>
                <a:ea typeface="方正姚体" panose="02010601030101010101" pitchFamily="2" charset="-122"/>
              </a:rPr>
              <a:t>磷脂酶</a:t>
            </a:r>
            <a:r>
              <a:rPr lang="en-US" altLang="zh-CN" sz="1600" b="0" dirty="0">
                <a:solidFill>
                  <a:srgbClr val="0070C0"/>
                </a:solidFill>
                <a:ea typeface="方正姚体" panose="02010601030101010101" pitchFamily="2" charset="-122"/>
              </a:rPr>
              <a:t>B</a:t>
            </a:r>
            <a:r>
              <a:rPr lang="en-US" altLang="zh-CN" sz="1600" b="0" baseline="-25000" dirty="0">
                <a:solidFill>
                  <a:srgbClr val="0070C0"/>
                </a:solidFill>
                <a:ea typeface="方正姚体" panose="02010601030101010101" pitchFamily="2" charset="-122"/>
              </a:rPr>
              <a:t>1</a:t>
            </a:r>
            <a:endParaRPr lang="zh-CN" altLang="en-US" sz="1600" b="0" baseline="-25000" dirty="0">
              <a:solidFill>
                <a:srgbClr val="0070C0"/>
              </a:solidFill>
              <a:ea typeface="方正姚体" panose="02010601030101010101" pitchFamily="2" charset="-122"/>
            </a:endParaRPr>
          </a:p>
        </p:txBody>
      </p:sp>
      <p:sp>
        <p:nvSpPr>
          <p:cNvPr id="57" name="Rectangle 66"/>
          <p:cNvSpPr>
            <a:spLocks noChangeArrowheads="1"/>
          </p:cNvSpPr>
          <p:nvPr/>
        </p:nvSpPr>
        <p:spPr bwMode="auto">
          <a:xfrm>
            <a:off x="2803525" y="4797425"/>
            <a:ext cx="1293813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algn="ctr" eaLnBrk="1" hangingPunct="1">
              <a:defRPr/>
            </a:pPr>
            <a:r>
              <a:rPr lang="zh-CN" altLang="en-US" sz="1600" b="0" dirty="0">
                <a:solidFill>
                  <a:srgbClr val="0070C0"/>
                </a:solidFill>
                <a:ea typeface="方正姚体" panose="02010601030101010101" pitchFamily="2" charset="-122"/>
              </a:rPr>
              <a:t>溶血磷脂酶</a:t>
            </a:r>
            <a:r>
              <a:rPr lang="en-US" altLang="zh-CN" sz="1600" b="0" baseline="-25000" dirty="0">
                <a:solidFill>
                  <a:srgbClr val="0070C0"/>
                </a:solidFill>
                <a:ea typeface="方正姚体" panose="02010601030101010101" pitchFamily="2" charset="-122"/>
              </a:rPr>
              <a:t>2</a:t>
            </a:r>
          </a:p>
          <a:p>
            <a:pPr algn="ctr" eaLnBrk="1" hangingPunct="1">
              <a:defRPr/>
            </a:pPr>
            <a:r>
              <a:rPr lang="zh-CN" altLang="en-US" sz="1600" b="0" dirty="0">
                <a:solidFill>
                  <a:srgbClr val="0070C0"/>
                </a:solidFill>
                <a:ea typeface="方正姚体" panose="02010601030101010101" pitchFamily="2" charset="-122"/>
              </a:rPr>
              <a:t>磷脂酶</a:t>
            </a:r>
            <a:r>
              <a:rPr lang="en-US" altLang="zh-CN" sz="1600" b="0" dirty="0">
                <a:solidFill>
                  <a:srgbClr val="0070C0"/>
                </a:solidFill>
                <a:ea typeface="方正姚体" panose="02010601030101010101" pitchFamily="2" charset="-122"/>
              </a:rPr>
              <a:t>B</a:t>
            </a:r>
            <a:r>
              <a:rPr lang="en-US" altLang="zh-CN" sz="1600" b="0" baseline="-25000" dirty="0">
                <a:solidFill>
                  <a:srgbClr val="0070C0"/>
                </a:solidFill>
                <a:ea typeface="方正姚体" panose="02010601030101010101" pitchFamily="2" charset="-122"/>
              </a:rPr>
              <a:t>2</a:t>
            </a:r>
            <a:endParaRPr lang="zh-CN" altLang="en-US" sz="1600" b="0" baseline="-25000" dirty="0">
              <a:solidFill>
                <a:srgbClr val="0070C0"/>
              </a:solidFill>
              <a:ea typeface="方正姚体" panose="02010601030101010101" pitchFamily="2" charset="-122"/>
            </a:endParaRPr>
          </a:p>
        </p:txBody>
      </p:sp>
      <p:cxnSp>
        <p:nvCxnSpPr>
          <p:cNvPr id="100388" name="曲线连接符 3"/>
          <p:cNvCxnSpPr>
            <a:cxnSpLocks noChangeShapeType="1"/>
          </p:cNvCxnSpPr>
          <p:nvPr/>
        </p:nvCxnSpPr>
        <p:spPr bwMode="auto">
          <a:xfrm rot="14340000" flipH="1">
            <a:off x="7266781" y="1693069"/>
            <a:ext cx="574675" cy="611188"/>
          </a:xfrm>
          <a:prstGeom prst="curvedConnector3">
            <a:avLst>
              <a:gd name="adj1" fmla="val 50000"/>
            </a:avLst>
          </a:prstGeom>
          <a:noFill/>
          <a:ln w="28575" algn="ctr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cxnSp>
        <p:nvCxnSpPr>
          <p:cNvPr id="100389" name="曲线连接符 52"/>
          <p:cNvCxnSpPr>
            <a:cxnSpLocks noChangeShapeType="1"/>
          </p:cNvCxnSpPr>
          <p:nvPr/>
        </p:nvCxnSpPr>
        <p:spPr bwMode="auto">
          <a:xfrm rot="7260000" flipH="1" flipV="1">
            <a:off x="3781425" y="1862138"/>
            <a:ext cx="574675" cy="612775"/>
          </a:xfrm>
          <a:prstGeom prst="curvedConnector3">
            <a:avLst>
              <a:gd name="adj1" fmla="val 50000"/>
            </a:avLst>
          </a:prstGeom>
          <a:noFill/>
          <a:ln w="28575" algn="ctr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cxnSp>
        <p:nvCxnSpPr>
          <p:cNvPr id="100390" name="曲线连接符 57"/>
          <p:cNvCxnSpPr>
            <a:cxnSpLocks noChangeShapeType="1"/>
          </p:cNvCxnSpPr>
          <p:nvPr/>
        </p:nvCxnSpPr>
        <p:spPr bwMode="auto">
          <a:xfrm rot="2640000" flipH="1" flipV="1">
            <a:off x="4427538" y="3254375"/>
            <a:ext cx="576262" cy="612775"/>
          </a:xfrm>
          <a:prstGeom prst="curvedConnector3">
            <a:avLst>
              <a:gd name="adj1" fmla="val 50000"/>
            </a:avLst>
          </a:prstGeom>
          <a:noFill/>
          <a:ln w="28575" algn="ctr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cxnSp>
        <p:nvCxnSpPr>
          <p:cNvPr id="100391" name="曲线连接符 58"/>
          <p:cNvCxnSpPr>
            <a:cxnSpLocks noChangeShapeType="1"/>
          </p:cNvCxnSpPr>
          <p:nvPr/>
        </p:nvCxnSpPr>
        <p:spPr bwMode="auto">
          <a:xfrm rot="18960000" flipH="1">
            <a:off x="6875463" y="3254375"/>
            <a:ext cx="576262" cy="612775"/>
          </a:xfrm>
          <a:prstGeom prst="curvedConnector3">
            <a:avLst>
              <a:gd name="adj1" fmla="val 50000"/>
            </a:avLst>
          </a:prstGeom>
          <a:noFill/>
          <a:ln w="28575" algn="ctr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cxnSp>
        <p:nvCxnSpPr>
          <p:cNvPr id="100392" name="曲线连接符 59"/>
          <p:cNvCxnSpPr>
            <a:cxnSpLocks noChangeShapeType="1"/>
          </p:cNvCxnSpPr>
          <p:nvPr/>
        </p:nvCxnSpPr>
        <p:spPr bwMode="auto">
          <a:xfrm rot="2640000" flipH="1" flipV="1">
            <a:off x="7081838" y="4695825"/>
            <a:ext cx="576262" cy="611188"/>
          </a:xfrm>
          <a:prstGeom prst="curvedConnector3">
            <a:avLst>
              <a:gd name="adj1" fmla="val 50000"/>
            </a:avLst>
          </a:prstGeom>
          <a:noFill/>
          <a:ln w="28575" algn="ctr">
            <a:solidFill>
              <a:schemeClr val="tx1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cxnSp>
        <p:nvCxnSpPr>
          <p:cNvPr id="100393" name="曲线连接符 60"/>
          <p:cNvCxnSpPr>
            <a:cxnSpLocks noChangeShapeType="1"/>
          </p:cNvCxnSpPr>
          <p:nvPr/>
        </p:nvCxnSpPr>
        <p:spPr bwMode="auto">
          <a:xfrm rot="18960000" flipH="1">
            <a:off x="4235450" y="4646613"/>
            <a:ext cx="576263" cy="612775"/>
          </a:xfrm>
          <a:prstGeom prst="curvedConnector3">
            <a:avLst>
              <a:gd name="adj1" fmla="val 50000"/>
            </a:avLst>
          </a:prstGeom>
          <a:noFill/>
          <a:ln w="28575" algn="ctr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cxnSp>
      <p:sp>
        <p:nvSpPr>
          <p:cNvPr id="100394" name="文本框 1"/>
          <p:cNvSpPr txBox="1">
            <a:spLocks noChangeArrowheads="1"/>
          </p:cNvSpPr>
          <p:nvPr/>
        </p:nvSpPr>
        <p:spPr bwMode="auto">
          <a:xfrm>
            <a:off x="3660775" y="1603375"/>
            <a:ext cx="963613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600" b="0">
                <a:solidFill>
                  <a:srgbClr val="0070C0"/>
                </a:solidFill>
                <a:ea typeface="方正姚体" panose="02010601030101010101" pitchFamily="2" charset="-122"/>
              </a:rPr>
              <a:t>磷脂酶</a:t>
            </a:r>
            <a:r>
              <a:rPr lang="en-US" altLang="zh-CN" sz="1600" b="0">
                <a:solidFill>
                  <a:srgbClr val="0070C0"/>
                </a:solidFill>
                <a:ea typeface="方正姚体" panose="02010601030101010101" pitchFamily="2" charset="-122"/>
              </a:rPr>
              <a:t>C</a:t>
            </a:r>
            <a:endParaRPr lang="zh-CN" altLang="en-US" sz="1600" b="0">
              <a:solidFill>
                <a:srgbClr val="0070C0"/>
              </a:solidFill>
              <a:ea typeface="方正姚体" panose="02010601030101010101" pitchFamily="2" charset="-122"/>
            </a:endParaRPr>
          </a:p>
        </p:txBody>
      </p:sp>
      <p:sp>
        <p:nvSpPr>
          <p:cNvPr id="100395" name="文本框 45"/>
          <p:cNvSpPr txBox="1">
            <a:spLocks noChangeArrowheads="1"/>
          </p:cNvSpPr>
          <p:nvPr/>
        </p:nvSpPr>
        <p:spPr bwMode="auto">
          <a:xfrm>
            <a:off x="7038975" y="2314575"/>
            <a:ext cx="963613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r>
              <a:rPr lang="zh-CN" altLang="en-US" sz="1600" b="0">
                <a:solidFill>
                  <a:srgbClr val="0070C0"/>
                </a:solidFill>
                <a:ea typeface="方正姚体" panose="02010601030101010101" pitchFamily="2" charset="-122"/>
              </a:rPr>
              <a:t>磷脂酶</a:t>
            </a:r>
            <a:r>
              <a:rPr lang="en-US" altLang="zh-CN" sz="1600" b="0">
                <a:solidFill>
                  <a:srgbClr val="0070C0"/>
                </a:solidFill>
                <a:ea typeface="方正姚体" panose="02010601030101010101" pitchFamily="2" charset="-122"/>
              </a:rPr>
              <a:t>D</a:t>
            </a:r>
            <a:endParaRPr lang="zh-CN" altLang="en-US" sz="1600" b="0">
              <a:solidFill>
                <a:srgbClr val="0070C0"/>
              </a:solidFill>
              <a:ea typeface="方正姚体" panose="02010601030101010101" pitchFamily="2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3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12" grpId="0"/>
      <p:bldP spid="13" grpId="0"/>
      <p:bldP spid="14" grpId="0"/>
      <p:bldP spid="15" grpId="0"/>
      <p:bldP spid="18" grpId="0" animBg="1"/>
      <p:bldP spid="25" grpId="0" animBg="1"/>
      <p:bldP spid="32" grpId="0" animBg="1"/>
      <p:bldP spid="37" grpId="0" animBg="1"/>
      <p:bldP spid="43" grpId="0" animBg="1"/>
      <p:bldP spid="45" grpId="0" animBg="1"/>
      <p:bldP spid="54" grpId="0"/>
      <p:bldP spid="55" grpId="0"/>
      <p:bldP spid="56" grpId="0"/>
      <p:bldP spid="57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8" name="Rectangle 2"/>
          <p:cNvSpPr>
            <a:spLocks noGrp="1" noChangeArrowheads="1"/>
          </p:cNvSpPr>
          <p:nvPr>
            <p:ph type="title"/>
          </p:nvPr>
        </p:nvSpPr>
        <p:spPr>
          <a:xfrm>
            <a:off x="1055688" y="548680"/>
            <a:ext cx="4259262" cy="479425"/>
          </a:xfr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defRPr/>
            </a:pP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+mn-cs"/>
              </a:rPr>
              <a:t>（三）甘油磷脂与脂肪肝</a:t>
            </a:r>
          </a:p>
        </p:txBody>
      </p:sp>
      <p:sp>
        <p:nvSpPr>
          <p:cNvPr id="162819" name="Rectangle 3"/>
          <p:cNvSpPr>
            <a:spLocks noGrp="1" noChangeArrowheads="1"/>
          </p:cNvSpPr>
          <p:nvPr>
            <p:ph idx="1"/>
          </p:nvPr>
        </p:nvSpPr>
        <p:spPr>
          <a:xfrm>
            <a:off x="1774825" y="1269728"/>
            <a:ext cx="9289727" cy="2303288"/>
          </a:xfrm>
        </p:spPr>
        <p:txBody>
          <a:bodyPr rtlCol="0">
            <a:noAutofit/>
          </a:bodyPr>
          <a:lstStyle/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合成磷脂的原料不足，使甘油二酯转变为磷脂↓，甘油二酯转变为甘油三酯↑。由于磷脂↓，</a:t>
            </a:r>
            <a:r>
              <a:rPr lang="en-US" altLang="zh-CN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VLDL </a:t>
            </a:r>
            <a:r>
              <a:rPr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↓，肝内脂肪输出↓，造成脂肪肝。</a:t>
            </a:r>
            <a:endParaRPr lang="en-US" altLang="zh-CN" sz="2800" dirty="0"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</a:endParaRPr>
          </a:p>
          <a:p>
            <a:pPr marL="360000" indent="-360000" eaLnBrk="1" fontAlgn="auto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lang="zh-CN" altLang="en-US" sz="2800" dirty="0"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肝功能障碍，脂肪酸分解↓，合成、释放脂蛋白↓。</a:t>
            </a:r>
            <a:endParaRPr lang="en-US" altLang="zh-CN" sz="2800" dirty="0"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</a:endParaRPr>
          </a:p>
        </p:txBody>
      </p:sp>
      <p:cxnSp>
        <p:nvCxnSpPr>
          <p:cNvPr id="4" name="直接连接符 3"/>
          <p:cNvCxnSpPr/>
          <p:nvPr/>
        </p:nvCxnSpPr>
        <p:spPr>
          <a:xfrm>
            <a:off x="1077913" y="1125538"/>
            <a:ext cx="414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 txBox="1">
            <a:spLocks noChangeArrowheads="1"/>
          </p:cNvSpPr>
          <p:nvPr/>
        </p:nvSpPr>
        <p:spPr bwMode="auto">
          <a:xfrm>
            <a:off x="1082675" y="548680"/>
            <a:ext cx="6092825" cy="50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defPPr>
              <a:defRPr lang="en-US"/>
            </a:defPPr>
            <a:lvl2pPr marL="360000" lvl="1" indent="-360000" fontAlgn="auto">
              <a:spcBef>
                <a:spcPts val="0"/>
              </a:spcBef>
              <a:spcAft>
                <a:spcPts val="0"/>
              </a:spcAft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 sz="2800" b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defRPr>
            </a:lvl2pPr>
          </a:lstStyle>
          <a:p>
            <a:pPr lvl="1">
              <a:defRPr/>
            </a:pPr>
            <a:r>
              <a:rPr lang="zh-CN" altLang="en-US" dirty="0"/>
              <a:t>磷脂作为第二信使参与代谢调节</a:t>
            </a:r>
            <a:endParaRPr lang="en-US" altLang="en-US" dirty="0"/>
          </a:p>
        </p:txBody>
      </p:sp>
      <p:sp>
        <p:nvSpPr>
          <p:cNvPr id="7" name="任意多边形 6"/>
          <p:cNvSpPr/>
          <p:nvPr/>
        </p:nvSpPr>
        <p:spPr>
          <a:xfrm>
            <a:off x="1841499" y="1180895"/>
            <a:ext cx="8596800" cy="1589931"/>
          </a:xfrm>
          <a:custGeom>
            <a:avLst/>
            <a:gdLst>
              <a:gd name="connsiteX0" fmla="*/ 0 w 8596800"/>
              <a:gd name="connsiteY0" fmla="*/ 0 h 1589931"/>
              <a:gd name="connsiteX1" fmla="*/ 8596800 w 8596800"/>
              <a:gd name="connsiteY1" fmla="*/ 0 h 1589931"/>
              <a:gd name="connsiteX2" fmla="*/ 8596800 w 8596800"/>
              <a:gd name="connsiteY2" fmla="*/ 1304026 h 1589931"/>
              <a:gd name="connsiteX3" fmla="*/ 8028641 w 8596800"/>
              <a:gd name="connsiteY3" fmla="*/ 1196824 h 1589931"/>
              <a:gd name="connsiteX4" fmla="*/ 7141135 w 8596800"/>
              <a:gd name="connsiteY4" fmla="*/ 1063194 h 1589931"/>
              <a:gd name="connsiteX5" fmla="*/ 6240182 w 8596800"/>
              <a:gd name="connsiteY5" fmla="*/ 969064 h 1589931"/>
              <a:gd name="connsiteX6" fmla="*/ 5025184 w 8596800"/>
              <a:gd name="connsiteY6" fmla="*/ 916116 h 1589931"/>
              <a:gd name="connsiteX7" fmla="*/ 4742932 w 8596800"/>
              <a:gd name="connsiteY7" fmla="*/ 914345 h 1589931"/>
              <a:gd name="connsiteX8" fmla="*/ 3945497 w 8596800"/>
              <a:gd name="connsiteY8" fmla="*/ 933485 h 1589931"/>
              <a:gd name="connsiteX9" fmla="*/ 2985994 w 8596800"/>
              <a:gd name="connsiteY9" fmla="*/ 1000721 h 1589931"/>
              <a:gd name="connsiteX10" fmla="*/ 2126223 w 8596800"/>
              <a:gd name="connsiteY10" fmla="*/ 1102695 h 1589931"/>
              <a:gd name="connsiteX11" fmla="*/ 1530350 w 8596800"/>
              <a:gd name="connsiteY11" fmla="*/ 1208310 h 1589931"/>
              <a:gd name="connsiteX12" fmla="*/ 1022724 w 8596800"/>
              <a:gd name="connsiteY12" fmla="*/ 1318688 h 1589931"/>
              <a:gd name="connsiteX13" fmla="*/ 189006 w 8596800"/>
              <a:gd name="connsiteY13" fmla="*/ 1533841 h 1589931"/>
              <a:gd name="connsiteX14" fmla="*/ 14457 w 8596800"/>
              <a:gd name="connsiteY14" fmla="*/ 1585370 h 1589931"/>
              <a:gd name="connsiteX15" fmla="*/ 0 w 8596800"/>
              <a:gd name="connsiteY15" fmla="*/ 1589931 h 1589931"/>
              <a:gd name="connsiteX16" fmla="*/ 0 w 8596800"/>
              <a:gd name="connsiteY16" fmla="*/ 0 h 1589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596800" h="1589931">
                <a:moveTo>
                  <a:pt x="0" y="0"/>
                </a:moveTo>
                <a:lnTo>
                  <a:pt x="8596800" y="0"/>
                </a:lnTo>
                <a:lnTo>
                  <a:pt x="8596800" y="1304026"/>
                </a:lnTo>
                <a:lnTo>
                  <a:pt x="8028641" y="1196824"/>
                </a:lnTo>
                <a:cubicBezTo>
                  <a:pt x="8028641" y="1196824"/>
                  <a:pt x="7439212" y="1101154"/>
                  <a:pt x="7141135" y="1063194"/>
                </a:cubicBezTo>
                <a:cubicBezTo>
                  <a:pt x="6843059" y="1025234"/>
                  <a:pt x="6592840" y="993577"/>
                  <a:pt x="6240182" y="969064"/>
                </a:cubicBezTo>
                <a:cubicBezTo>
                  <a:pt x="5887524" y="944551"/>
                  <a:pt x="5407632" y="922046"/>
                  <a:pt x="5025184" y="916116"/>
                </a:cubicBezTo>
                <a:lnTo>
                  <a:pt x="4742932" y="914345"/>
                </a:lnTo>
                <a:cubicBezTo>
                  <a:pt x="4465144" y="915092"/>
                  <a:pt x="4200396" y="922909"/>
                  <a:pt x="3945497" y="933485"/>
                </a:cubicBezTo>
                <a:cubicBezTo>
                  <a:pt x="3605632" y="947586"/>
                  <a:pt x="3289206" y="972519"/>
                  <a:pt x="2985994" y="1000721"/>
                </a:cubicBezTo>
                <a:cubicBezTo>
                  <a:pt x="2682782" y="1028923"/>
                  <a:pt x="2368830" y="1068097"/>
                  <a:pt x="2126223" y="1102695"/>
                </a:cubicBezTo>
                <a:cubicBezTo>
                  <a:pt x="1883616" y="1137293"/>
                  <a:pt x="1711885" y="1174692"/>
                  <a:pt x="1530350" y="1208310"/>
                </a:cubicBezTo>
                <a:cubicBezTo>
                  <a:pt x="1348815" y="1241928"/>
                  <a:pt x="1246281" y="1264433"/>
                  <a:pt x="1022724" y="1318688"/>
                </a:cubicBezTo>
                <a:cubicBezTo>
                  <a:pt x="799167" y="1372943"/>
                  <a:pt x="433294" y="1464364"/>
                  <a:pt x="189006" y="1533841"/>
                </a:cubicBezTo>
                <a:cubicBezTo>
                  <a:pt x="127934" y="1551210"/>
                  <a:pt x="70014" y="1568369"/>
                  <a:pt x="14457" y="1585370"/>
                </a:cubicBezTo>
                <a:lnTo>
                  <a:pt x="0" y="1589931"/>
                </a:lnTo>
                <a:lnTo>
                  <a:pt x="0" y="0"/>
                </a:lnTo>
                <a:close/>
              </a:path>
            </a:pathLst>
          </a:custGeom>
          <a:solidFill>
            <a:srgbClr val="D2EFFF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8" name="任意多边形 7"/>
          <p:cNvSpPr/>
          <p:nvPr/>
        </p:nvSpPr>
        <p:spPr>
          <a:xfrm>
            <a:off x="1836736" y="2246392"/>
            <a:ext cx="8596800" cy="3829385"/>
          </a:xfrm>
          <a:custGeom>
            <a:avLst/>
            <a:gdLst>
              <a:gd name="connsiteX0" fmla="*/ 4510275 w 8596800"/>
              <a:gd name="connsiteY0" fmla="*/ 967 h 3829385"/>
              <a:gd name="connsiteX1" fmla="*/ 5764773 w 8596800"/>
              <a:gd name="connsiteY1" fmla="*/ 31783 h 3829385"/>
              <a:gd name="connsiteX2" fmla="*/ 6769381 w 8596800"/>
              <a:gd name="connsiteY2" fmla="*/ 108543 h 3829385"/>
              <a:gd name="connsiteX3" fmla="*/ 7629992 w 8596800"/>
              <a:gd name="connsiteY3" fmla="*/ 229567 h 3829385"/>
              <a:gd name="connsiteX4" fmla="*/ 8176541 w 8596800"/>
              <a:gd name="connsiteY4" fmla="*/ 322934 h 3829385"/>
              <a:gd name="connsiteX5" fmla="*/ 8596800 w 8596800"/>
              <a:gd name="connsiteY5" fmla="*/ 396991 h 3829385"/>
              <a:gd name="connsiteX6" fmla="*/ 8596800 w 8596800"/>
              <a:gd name="connsiteY6" fmla="*/ 3829385 h 3829385"/>
              <a:gd name="connsiteX7" fmla="*/ 0 w 8596800"/>
              <a:gd name="connsiteY7" fmla="*/ 3829385 h 3829385"/>
              <a:gd name="connsiteX8" fmla="*/ 0 w 8596800"/>
              <a:gd name="connsiteY8" fmla="*/ 682894 h 3829385"/>
              <a:gd name="connsiteX9" fmla="*/ 102408 w 8596800"/>
              <a:gd name="connsiteY9" fmla="*/ 651445 h 3829385"/>
              <a:gd name="connsiteX10" fmla="*/ 247557 w 8596800"/>
              <a:gd name="connsiteY10" fmla="*/ 606084 h 3829385"/>
              <a:gd name="connsiteX11" fmla="*/ 1014039 w 8596800"/>
              <a:gd name="connsiteY11" fmla="*/ 404379 h 3829385"/>
              <a:gd name="connsiteX12" fmla="*/ 1982228 w 8596800"/>
              <a:gd name="connsiteY12" fmla="*/ 216120 h 3829385"/>
              <a:gd name="connsiteX13" fmla="*/ 3277067 w 8596800"/>
              <a:gd name="connsiteY13" fmla="*/ 64280 h 3829385"/>
              <a:gd name="connsiteX14" fmla="*/ 4510275 w 8596800"/>
              <a:gd name="connsiteY14" fmla="*/ 967 h 3829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596800" h="3829385">
                <a:moveTo>
                  <a:pt x="4510275" y="967"/>
                </a:moveTo>
                <a:cubicBezTo>
                  <a:pt x="4924893" y="-4449"/>
                  <a:pt x="5388255" y="13854"/>
                  <a:pt x="5764773" y="31783"/>
                </a:cubicBezTo>
                <a:cubicBezTo>
                  <a:pt x="6141291" y="49712"/>
                  <a:pt x="6458511" y="75579"/>
                  <a:pt x="6769381" y="108543"/>
                </a:cubicBezTo>
                <a:cubicBezTo>
                  <a:pt x="7080251" y="141507"/>
                  <a:pt x="7370016" y="189226"/>
                  <a:pt x="7629992" y="229567"/>
                </a:cubicBezTo>
                <a:lnTo>
                  <a:pt x="8176541" y="322934"/>
                </a:lnTo>
                <a:lnTo>
                  <a:pt x="8596800" y="396991"/>
                </a:lnTo>
                <a:lnTo>
                  <a:pt x="8596800" y="3829385"/>
                </a:lnTo>
                <a:lnTo>
                  <a:pt x="0" y="3829385"/>
                </a:lnTo>
                <a:lnTo>
                  <a:pt x="0" y="682894"/>
                </a:lnTo>
                <a:lnTo>
                  <a:pt x="102408" y="651445"/>
                </a:lnTo>
                <a:lnTo>
                  <a:pt x="247557" y="606084"/>
                </a:lnTo>
                <a:cubicBezTo>
                  <a:pt x="487363" y="534366"/>
                  <a:pt x="724927" y="469373"/>
                  <a:pt x="1014039" y="404379"/>
                </a:cubicBezTo>
                <a:cubicBezTo>
                  <a:pt x="1303151" y="339385"/>
                  <a:pt x="1605057" y="272803"/>
                  <a:pt x="1982228" y="216120"/>
                </a:cubicBezTo>
                <a:cubicBezTo>
                  <a:pt x="2359399" y="159437"/>
                  <a:pt x="2855726" y="100139"/>
                  <a:pt x="3277067" y="64280"/>
                </a:cubicBezTo>
                <a:cubicBezTo>
                  <a:pt x="3698408" y="28421"/>
                  <a:pt x="4095657" y="6383"/>
                  <a:pt x="4510275" y="967"/>
                </a:cubicBezTo>
                <a:close/>
              </a:path>
            </a:pathLst>
          </a:custGeom>
          <a:solidFill>
            <a:srgbClr val="FEFAD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9" name="组合 8"/>
          <p:cNvGrpSpPr/>
          <p:nvPr/>
        </p:nvGrpSpPr>
        <p:grpSpPr>
          <a:xfrm>
            <a:off x="7804867" y="2306221"/>
            <a:ext cx="588283" cy="423489"/>
            <a:chOff x="7804867" y="2306221"/>
            <a:chExt cx="588283" cy="423489"/>
          </a:xfrm>
        </p:grpSpPr>
        <p:sp>
          <p:nvSpPr>
            <p:cNvPr id="10" name="任意多边形 9"/>
            <p:cNvSpPr/>
            <p:nvPr/>
          </p:nvSpPr>
          <p:spPr>
            <a:xfrm rot="660000" flipH="1">
              <a:off x="7850141" y="2370313"/>
              <a:ext cx="543009" cy="359397"/>
            </a:xfrm>
            <a:custGeom>
              <a:avLst/>
              <a:gdLst>
                <a:gd name="connsiteX0" fmla="*/ 102770 w 544640"/>
                <a:gd name="connsiteY0" fmla="*/ 33367 h 359428"/>
                <a:gd name="connsiteX1" fmla="*/ 269457 w 544640"/>
                <a:gd name="connsiteY1" fmla="*/ 30 h 359428"/>
                <a:gd name="connsiteX2" fmla="*/ 436145 w 544640"/>
                <a:gd name="connsiteY2" fmla="*/ 28605 h 359428"/>
                <a:gd name="connsiteX3" fmla="*/ 526632 w 544640"/>
                <a:gd name="connsiteY3" fmla="*/ 85755 h 359428"/>
                <a:gd name="connsiteX4" fmla="*/ 540920 w 544640"/>
                <a:gd name="connsiteY4" fmla="*/ 133380 h 359428"/>
                <a:gd name="connsiteX5" fmla="*/ 479007 w 544640"/>
                <a:gd name="connsiteY5" fmla="*/ 233392 h 359428"/>
                <a:gd name="connsiteX6" fmla="*/ 364707 w 544640"/>
                <a:gd name="connsiteY6" fmla="*/ 314355 h 359428"/>
                <a:gd name="connsiteX7" fmla="*/ 221832 w 544640"/>
                <a:gd name="connsiteY7" fmla="*/ 357217 h 359428"/>
                <a:gd name="connsiteX8" fmla="*/ 98007 w 544640"/>
                <a:gd name="connsiteY8" fmla="*/ 347692 h 359428"/>
                <a:gd name="connsiteX9" fmla="*/ 26570 w 544640"/>
                <a:gd name="connsiteY9" fmla="*/ 300067 h 359428"/>
                <a:gd name="connsiteX10" fmla="*/ 2757 w 544640"/>
                <a:gd name="connsiteY10" fmla="*/ 219105 h 359428"/>
                <a:gd name="connsiteX11" fmla="*/ 12282 w 544640"/>
                <a:gd name="connsiteY11" fmla="*/ 95280 h 359428"/>
                <a:gd name="connsiteX12" fmla="*/ 102770 w 544640"/>
                <a:gd name="connsiteY12" fmla="*/ 33367 h 359428"/>
                <a:gd name="connsiteX0" fmla="*/ 102770 w 544640"/>
                <a:gd name="connsiteY0" fmla="*/ 33367 h 359494"/>
                <a:gd name="connsiteX1" fmla="*/ 269457 w 544640"/>
                <a:gd name="connsiteY1" fmla="*/ 30 h 359494"/>
                <a:gd name="connsiteX2" fmla="*/ 436145 w 544640"/>
                <a:gd name="connsiteY2" fmla="*/ 28605 h 359494"/>
                <a:gd name="connsiteX3" fmla="*/ 526632 w 544640"/>
                <a:gd name="connsiteY3" fmla="*/ 85755 h 359494"/>
                <a:gd name="connsiteX4" fmla="*/ 540920 w 544640"/>
                <a:gd name="connsiteY4" fmla="*/ 133380 h 359494"/>
                <a:gd name="connsiteX5" fmla="*/ 479007 w 544640"/>
                <a:gd name="connsiteY5" fmla="*/ 233392 h 359494"/>
                <a:gd name="connsiteX6" fmla="*/ 364707 w 544640"/>
                <a:gd name="connsiteY6" fmla="*/ 314355 h 359494"/>
                <a:gd name="connsiteX7" fmla="*/ 221832 w 544640"/>
                <a:gd name="connsiteY7" fmla="*/ 357217 h 359494"/>
                <a:gd name="connsiteX8" fmla="*/ 98007 w 544640"/>
                <a:gd name="connsiteY8" fmla="*/ 347692 h 359494"/>
                <a:gd name="connsiteX9" fmla="*/ 31333 w 544640"/>
                <a:gd name="connsiteY9" fmla="*/ 297685 h 359494"/>
                <a:gd name="connsiteX10" fmla="*/ 2757 w 544640"/>
                <a:gd name="connsiteY10" fmla="*/ 219105 h 359494"/>
                <a:gd name="connsiteX11" fmla="*/ 12282 w 544640"/>
                <a:gd name="connsiteY11" fmla="*/ 95280 h 359494"/>
                <a:gd name="connsiteX12" fmla="*/ 102770 w 544640"/>
                <a:gd name="connsiteY12" fmla="*/ 33367 h 359494"/>
                <a:gd name="connsiteX0" fmla="*/ 102770 w 544640"/>
                <a:gd name="connsiteY0" fmla="*/ 33367 h 359494"/>
                <a:gd name="connsiteX1" fmla="*/ 269457 w 544640"/>
                <a:gd name="connsiteY1" fmla="*/ 30 h 359494"/>
                <a:gd name="connsiteX2" fmla="*/ 436145 w 544640"/>
                <a:gd name="connsiteY2" fmla="*/ 28605 h 359494"/>
                <a:gd name="connsiteX3" fmla="*/ 526632 w 544640"/>
                <a:gd name="connsiteY3" fmla="*/ 85755 h 359494"/>
                <a:gd name="connsiteX4" fmla="*/ 540920 w 544640"/>
                <a:gd name="connsiteY4" fmla="*/ 133380 h 359494"/>
                <a:gd name="connsiteX5" fmla="*/ 479007 w 544640"/>
                <a:gd name="connsiteY5" fmla="*/ 233392 h 359494"/>
                <a:gd name="connsiteX6" fmla="*/ 364707 w 544640"/>
                <a:gd name="connsiteY6" fmla="*/ 314355 h 359494"/>
                <a:gd name="connsiteX7" fmla="*/ 221832 w 544640"/>
                <a:gd name="connsiteY7" fmla="*/ 357217 h 359494"/>
                <a:gd name="connsiteX8" fmla="*/ 98007 w 544640"/>
                <a:gd name="connsiteY8" fmla="*/ 347692 h 359494"/>
                <a:gd name="connsiteX9" fmla="*/ 31333 w 544640"/>
                <a:gd name="connsiteY9" fmla="*/ 297685 h 359494"/>
                <a:gd name="connsiteX10" fmla="*/ 2757 w 544640"/>
                <a:gd name="connsiteY10" fmla="*/ 219105 h 359494"/>
                <a:gd name="connsiteX11" fmla="*/ 12282 w 544640"/>
                <a:gd name="connsiteY11" fmla="*/ 100043 h 359494"/>
                <a:gd name="connsiteX12" fmla="*/ 102770 w 544640"/>
                <a:gd name="connsiteY12" fmla="*/ 33367 h 359494"/>
                <a:gd name="connsiteX0" fmla="*/ 101056 w 542926"/>
                <a:gd name="connsiteY0" fmla="*/ 33367 h 359494"/>
                <a:gd name="connsiteX1" fmla="*/ 267743 w 542926"/>
                <a:gd name="connsiteY1" fmla="*/ 30 h 359494"/>
                <a:gd name="connsiteX2" fmla="*/ 434431 w 542926"/>
                <a:gd name="connsiteY2" fmla="*/ 28605 h 359494"/>
                <a:gd name="connsiteX3" fmla="*/ 524918 w 542926"/>
                <a:gd name="connsiteY3" fmla="*/ 85755 h 359494"/>
                <a:gd name="connsiteX4" fmla="*/ 539206 w 542926"/>
                <a:gd name="connsiteY4" fmla="*/ 133380 h 359494"/>
                <a:gd name="connsiteX5" fmla="*/ 477293 w 542926"/>
                <a:gd name="connsiteY5" fmla="*/ 233392 h 359494"/>
                <a:gd name="connsiteX6" fmla="*/ 362993 w 542926"/>
                <a:gd name="connsiteY6" fmla="*/ 314355 h 359494"/>
                <a:gd name="connsiteX7" fmla="*/ 220118 w 542926"/>
                <a:gd name="connsiteY7" fmla="*/ 357217 h 359494"/>
                <a:gd name="connsiteX8" fmla="*/ 96293 w 542926"/>
                <a:gd name="connsiteY8" fmla="*/ 347692 h 359494"/>
                <a:gd name="connsiteX9" fmla="*/ 29619 w 542926"/>
                <a:gd name="connsiteY9" fmla="*/ 297685 h 359494"/>
                <a:gd name="connsiteX10" fmla="*/ 3425 w 542926"/>
                <a:gd name="connsiteY10" fmla="*/ 214343 h 359494"/>
                <a:gd name="connsiteX11" fmla="*/ 10568 w 542926"/>
                <a:gd name="connsiteY11" fmla="*/ 100043 h 359494"/>
                <a:gd name="connsiteX12" fmla="*/ 101056 w 542926"/>
                <a:gd name="connsiteY12" fmla="*/ 33367 h 359494"/>
                <a:gd name="connsiteX0" fmla="*/ 99221 w 541091"/>
                <a:gd name="connsiteY0" fmla="*/ 33367 h 359494"/>
                <a:gd name="connsiteX1" fmla="*/ 265908 w 541091"/>
                <a:gd name="connsiteY1" fmla="*/ 30 h 359494"/>
                <a:gd name="connsiteX2" fmla="*/ 432596 w 541091"/>
                <a:gd name="connsiteY2" fmla="*/ 28605 h 359494"/>
                <a:gd name="connsiteX3" fmla="*/ 523083 w 541091"/>
                <a:gd name="connsiteY3" fmla="*/ 85755 h 359494"/>
                <a:gd name="connsiteX4" fmla="*/ 537371 w 541091"/>
                <a:gd name="connsiteY4" fmla="*/ 133380 h 359494"/>
                <a:gd name="connsiteX5" fmla="*/ 475458 w 541091"/>
                <a:gd name="connsiteY5" fmla="*/ 233392 h 359494"/>
                <a:gd name="connsiteX6" fmla="*/ 361158 w 541091"/>
                <a:gd name="connsiteY6" fmla="*/ 314355 h 359494"/>
                <a:gd name="connsiteX7" fmla="*/ 218283 w 541091"/>
                <a:gd name="connsiteY7" fmla="*/ 357217 h 359494"/>
                <a:gd name="connsiteX8" fmla="*/ 94458 w 541091"/>
                <a:gd name="connsiteY8" fmla="*/ 347692 h 359494"/>
                <a:gd name="connsiteX9" fmla="*/ 27784 w 541091"/>
                <a:gd name="connsiteY9" fmla="*/ 297685 h 359494"/>
                <a:gd name="connsiteX10" fmla="*/ 1590 w 541091"/>
                <a:gd name="connsiteY10" fmla="*/ 214343 h 359494"/>
                <a:gd name="connsiteX11" fmla="*/ 13496 w 541091"/>
                <a:gd name="connsiteY11" fmla="*/ 109568 h 359494"/>
                <a:gd name="connsiteX12" fmla="*/ 99221 w 541091"/>
                <a:gd name="connsiteY12" fmla="*/ 33367 h 359494"/>
                <a:gd name="connsiteX0" fmla="*/ 99221 w 541091"/>
                <a:gd name="connsiteY0" fmla="*/ 33367 h 359787"/>
                <a:gd name="connsiteX1" fmla="*/ 265908 w 541091"/>
                <a:gd name="connsiteY1" fmla="*/ 30 h 359787"/>
                <a:gd name="connsiteX2" fmla="*/ 432596 w 541091"/>
                <a:gd name="connsiteY2" fmla="*/ 28605 h 359787"/>
                <a:gd name="connsiteX3" fmla="*/ 523083 w 541091"/>
                <a:gd name="connsiteY3" fmla="*/ 85755 h 359787"/>
                <a:gd name="connsiteX4" fmla="*/ 537371 w 541091"/>
                <a:gd name="connsiteY4" fmla="*/ 133380 h 359787"/>
                <a:gd name="connsiteX5" fmla="*/ 475458 w 541091"/>
                <a:gd name="connsiteY5" fmla="*/ 233392 h 359787"/>
                <a:gd name="connsiteX6" fmla="*/ 361158 w 541091"/>
                <a:gd name="connsiteY6" fmla="*/ 314355 h 359787"/>
                <a:gd name="connsiteX7" fmla="*/ 218283 w 541091"/>
                <a:gd name="connsiteY7" fmla="*/ 357217 h 359787"/>
                <a:gd name="connsiteX8" fmla="*/ 94458 w 541091"/>
                <a:gd name="connsiteY8" fmla="*/ 347692 h 359787"/>
                <a:gd name="connsiteX9" fmla="*/ 27784 w 541091"/>
                <a:gd name="connsiteY9" fmla="*/ 288160 h 359787"/>
                <a:gd name="connsiteX10" fmla="*/ 1590 w 541091"/>
                <a:gd name="connsiteY10" fmla="*/ 214343 h 359787"/>
                <a:gd name="connsiteX11" fmla="*/ 13496 w 541091"/>
                <a:gd name="connsiteY11" fmla="*/ 109568 h 359787"/>
                <a:gd name="connsiteX12" fmla="*/ 99221 w 541091"/>
                <a:gd name="connsiteY12" fmla="*/ 33367 h 359787"/>
                <a:gd name="connsiteX0" fmla="*/ 101139 w 543009"/>
                <a:gd name="connsiteY0" fmla="*/ 33367 h 359787"/>
                <a:gd name="connsiteX1" fmla="*/ 267826 w 543009"/>
                <a:gd name="connsiteY1" fmla="*/ 30 h 359787"/>
                <a:gd name="connsiteX2" fmla="*/ 434514 w 543009"/>
                <a:gd name="connsiteY2" fmla="*/ 28605 h 359787"/>
                <a:gd name="connsiteX3" fmla="*/ 525001 w 543009"/>
                <a:gd name="connsiteY3" fmla="*/ 85755 h 359787"/>
                <a:gd name="connsiteX4" fmla="*/ 539289 w 543009"/>
                <a:gd name="connsiteY4" fmla="*/ 133380 h 359787"/>
                <a:gd name="connsiteX5" fmla="*/ 477376 w 543009"/>
                <a:gd name="connsiteY5" fmla="*/ 233392 h 359787"/>
                <a:gd name="connsiteX6" fmla="*/ 363076 w 543009"/>
                <a:gd name="connsiteY6" fmla="*/ 314355 h 359787"/>
                <a:gd name="connsiteX7" fmla="*/ 220201 w 543009"/>
                <a:gd name="connsiteY7" fmla="*/ 357217 h 359787"/>
                <a:gd name="connsiteX8" fmla="*/ 96376 w 543009"/>
                <a:gd name="connsiteY8" fmla="*/ 347692 h 359787"/>
                <a:gd name="connsiteX9" fmla="*/ 29702 w 543009"/>
                <a:gd name="connsiteY9" fmla="*/ 288160 h 359787"/>
                <a:gd name="connsiteX10" fmla="*/ 1127 w 543009"/>
                <a:gd name="connsiteY10" fmla="*/ 209580 h 359787"/>
                <a:gd name="connsiteX11" fmla="*/ 15414 w 543009"/>
                <a:gd name="connsiteY11" fmla="*/ 109568 h 359787"/>
                <a:gd name="connsiteX12" fmla="*/ 101139 w 543009"/>
                <a:gd name="connsiteY12" fmla="*/ 33367 h 359787"/>
                <a:gd name="connsiteX0" fmla="*/ 101139 w 543009"/>
                <a:gd name="connsiteY0" fmla="*/ 33367 h 359397"/>
                <a:gd name="connsiteX1" fmla="*/ 267826 w 543009"/>
                <a:gd name="connsiteY1" fmla="*/ 30 h 359397"/>
                <a:gd name="connsiteX2" fmla="*/ 434514 w 543009"/>
                <a:gd name="connsiteY2" fmla="*/ 28605 h 359397"/>
                <a:gd name="connsiteX3" fmla="*/ 525001 w 543009"/>
                <a:gd name="connsiteY3" fmla="*/ 85755 h 359397"/>
                <a:gd name="connsiteX4" fmla="*/ 539289 w 543009"/>
                <a:gd name="connsiteY4" fmla="*/ 133380 h 359397"/>
                <a:gd name="connsiteX5" fmla="*/ 477376 w 543009"/>
                <a:gd name="connsiteY5" fmla="*/ 233392 h 359397"/>
                <a:gd name="connsiteX6" fmla="*/ 363076 w 543009"/>
                <a:gd name="connsiteY6" fmla="*/ 314355 h 359397"/>
                <a:gd name="connsiteX7" fmla="*/ 220201 w 543009"/>
                <a:gd name="connsiteY7" fmla="*/ 357217 h 359397"/>
                <a:gd name="connsiteX8" fmla="*/ 96376 w 543009"/>
                <a:gd name="connsiteY8" fmla="*/ 347692 h 359397"/>
                <a:gd name="connsiteX9" fmla="*/ 34443 w 543009"/>
                <a:gd name="connsiteY9" fmla="*/ 301210 h 359397"/>
                <a:gd name="connsiteX10" fmla="*/ 1127 w 543009"/>
                <a:gd name="connsiteY10" fmla="*/ 209580 h 359397"/>
                <a:gd name="connsiteX11" fmla="*/ 15414 w 543009"/>
                <a:gd name="connsiteY11" fmla="*/ 109568 h 359397"/>
                <a:gd name="connsiteX12" fmla="*/ 101139 w 543009"/>
                <a:gd name="connsiteY12" fmla="*/ 33367 h 359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009" h="359397">
                  <a:moveTo>
                    <a:pt x="101139" y="33367"/>
                  </a:moveTo>
                  <a:cubicBezTo>
                    <a:pt x="143208" y="15111"/>
                    <a:pt x="212264" y="824"/>
                    <a:pt x="267826" y="30"/>
                  </a:cubicBezTo>
                  <a:cubicBezTo>
                    <a:pt x="323388" y="-764"/>
                    <a:pt x="391652" y="14318"/>
                    <a:pt x="434514" y="28605"/>
                  </a:cubicBezTo>
                  <a:cubicBezTo>
                    <a:pt x="477376" y="42892"/>
                    <a:pt x="507539" y="68293"/>
                    <a:pt x="525001" y="85755"/>
                  </a:cubicBezTo>
                  <a:cubicBezTo>
                    <a:pt x="542463" y="103217"/>
                    <a:pt x="547226" y="108774"/>
                    <a:pt x="539289" y="133380"/>
                  </a:cubicBezTo>
                  <a:cubicBezTo>
                    <a:pt x="531352" y="157986"/>
                    <a:pt x="506745" y="203229"/>
                    <a:pt x="477376" y="233392"/>
                  </a:cubicBezTo>
                  <a:cubicBezTo>
                    <a:pt x="448007" y="263555"/>
                    <a:pt x="405938" y="293718"/>
                    <a:pt x="363076" y="314355"/>
                  </a:cubicBezTo>
                  <a:cubicBezTo>
                    <a:pt x="320214" y="334992"/>
                    <a:pt x="264651" y="351661"/>
                    <a:pt x="220201" y="357217"/>
                  </a:cubicBezTo>
                  <a:cubicBezTo>
                    <a:pt x="175751" y="362773"/>
                    <a:pt x="127336" y="357026"/>
                    <a:pt x="96376" y="347692"/>
                  </a:cubicBezTo>
                  <a:cubicBezTo>
                    <a:pt x="65416" y="338358"/>
                    <a:pt x="50318" y="324229"/>
                    <a:pt x="34443" y="301210"/>
                  </a:cubicBezTo>
                  <a:cubicBezTo>
                    <a:pt x="18568" y="278191"/>
                    <a:pt x="3508" y="243711"/>
                    <a:pt x="1127" y="209580"/>
                  </a:cubicBezTo>
                  <a:cubicBezTo>
                    <a:pt x="-1254" y="175449"/>
                    <a:pt x="-1255" y="138937"/>
                    <a:pt x="15414" y="109568"/>
                  </a:cubicBezTo>
                  <a:cubicBezTo>
                    <a:pt x="32083" y="80199"/>
                    <a:pt x="59070" y="51623"/>
                    <a:pt x="101139" y="33367"/>
                  </a:cubicBezTo>
                  <a:close/>
                </a:path>
              </a:pathLst>
            </a:custGeom>
            <a:solidFill>
              <a:srgbClr val="00B0F0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" name="任意多边形 10"/>
            <p:cNvSpPr/>
            <p:nvPr/>
          </p:nvSpPr>
          <p:spPr>
            <a:xfrm rot="660000" flipH="1">
              <a:off x="7804867" y="2306221"/>
              <a:ext cx="543009" cy="359397"/>
            </a:xfrm>
            <a:custGeom>
              <a:avLst/>
              <a:gdLst>
                <a:gd name="connsiteX0" fmla="*/ 102770 w 544640"/>
                <a:gd name="connsiteY0" fmla="*/ 33367 h 359428"/>
                <a:gd name="connsiteX1" fmla="*/ 269457 w 544640"/>
                <a:gd name="connsiteY1" fmla="*/ 30 h 359428"/>
                <a:gd name="connsiteX2" fmla="*/ 436145 w 544640"/>
                <a:gd name="connsiteY2" fmla="*/ 28605 h 359428"/>
                <a:gd name="connsiteX3" fmla="*/ 526632 w 544640"/>
                <a:gd name="connsiteY3" fmla="*/ 85755 h 359428"/>
                <a:gd name="connsiteX4" fmla="*/ 540920 w 544640"/>
                <a:gd name="connsiteY4" fmla="*/ 133380 h 359428"/>
                <a:gd name="connsiteX5" fmla="*/ 479007 w 544640"/>
                <a:gd name="connsiteY5" fmla="*/ 233392 h 359428"/>
                <a:gd name="connsiteX6" fmla="*/ 364707 w 544640"/>
                <a:gd name="connsiteY6" fmla="*/ 314355 h 359428"/>
                <a:gd name="connsiteX7" fmla="*/ 221832 w 544640"/>
                <a:gd name="connsiteY7" fmla="*/ 357217 h 359428"/>
                <a:gd name="connsiteX8" fmla="*/ 98007 w 544640"/>
                <a:gd name="connsiteY8" fmla="*/ 347692 h 359428"/>
                <a:gd name="connsiteX9" fmla="*/ 26570 w 544640"/>
                <a:gd name="connsiteY9" fmla="*/ 300067 h 359428"/>
                <a:gd name="connsiteX10" fmla="*/ 2757 w 544640"/>
                <a:gd name="connsiteY10" fmla="*/ 219105 h 359428"/>
                <a:gd name="connsiteX11" fmla="*/ 12282 w 544640"/>
                <a:gd name="connsiteY11" fmla="*/ 95280 h 359428"/>
                <a:gd name="connsiteX12" fmla="*/ 102770 w 544640"/>
                <a:gd name="connsiteY12" fmla="*/ 33367 h 359428"/>
                <a:gd name="connsiteX0" fmla="*/ 102770 w 544640"/>
                <a:gd name="connsiteY0" fmla="*/ 33367 h 359494"/>
                <a:gd name="connsiteX1" fmla="*/ 269457 w 544640"/>
                <a:gd name="connsiteY1" fmla="*/ 30 h 359494"/>
                <a:gd name="connsiteX2" fmla="*/ 436145 w 544640"/>
                <a:gd name="connsiteY2" fmla="*/ 28605 h 359494"/>
                <a:gd name="connsiteX3" fmla="*/ 526632 w 544640"/>
                <a:gd name="connsiteY3" fmla="*/ 85755 h 359494"/>
                <a:gd name="connsiteX4" fmla="*/ 540920 w 544640"/>
                <a:gd name="connsiteY4" fmla="*/ 133380 h 359494"/>
                <a:gd name="connsiteX5" fmla="*/ 479007 w 544640"/>
                <a:gd name="connsiteY5" fmla="*/ 233392 h 359494"/>
                <a:gd name="connsiteX6" fmla="*/ 364707 w 544640"/>
                <a:gd name="connsiteY6" fmla="*/ 314355 h 359494"/>
                <a:gd name="connsiteX7" fmla="*/ 221832 w 544640"/>
                <a:gd name="connsiteY7" fmla="*/ 357217 h 359494"/>
                <a:gd name="connsiteX8" fmla="*/ 98007 w 544640"/>
                <a:gd name="connsiteY8" fmla="*/ 347692 h 359494"/>
                <a:gd name="connsiteX9" fmla="*/ 31333 w 544640"/>
                <a:gd name="connsiteY9" fmla="*/ 297685 h 359494"/>
                <a:gd name="connsiteX10" fmla="*/ 2757 w 544640"/>
                <a:gd name="connsiteY10" fmla="*/ 219105 h 359494"/>
                <a:gd name="connsiteX11" fmla="*/ 12282 w 544640"/>
                <a:gd name="connsiteY11" fmla="*/ 95280 h 359494"/>
                <a:gd name="connsiteX12" fmla="*/ 102770 w 544640"/>
                <a:gd name="connsiteY12" fmla="*/ 33367 h 359494"/>
                <a:gd name="connsiteX0" fmla="*/ 102770 w 544640"/>
                <a:gd name="connsiteY0" fmla="*/ 33367 h 359494"/>
                <a:gd name="connsiteX1" fmla="*/ 269457 w 544640"/>
                <a:gd name="connsiteY1" fmla="*/ 30 h 359494"/>
                <a:gd name="connsiteX2" fmla="*/ 436145 w 544640"/>
                <a:gd name="connsiteY2" fmla="*/ 28605 h 359494"/>
                <a:gd name="connsiteX3" fmla="*/ 526632 w 544640"/>
                <a:gd name="connsiteY3" fmla="*/ 85755 h 359494"/>
                <a:gd name="connsiteX4" fmla="*/ 540920 w 544640"/>
                <a:gd name="connsiteY4" fmla="*/ 133380 h 359494"/>
                <a:gd name="connsiteX5" fmla="*/ 479007 w 544640"/>
                <a:gd name="connsiteY5" fmla="*/ 233392 h 359494"/>
                <a:gd name="connsiteX6" fmla="*/ 364707 w 544640"/>
                <a:gd name="connsiteY6" fmla="*/ 314355 h 359494"/>
                <a:gd name="connsiteX7" fmla="*/ 221832 w 544640"/>
                <a:gd name="connsiteY7" fmla="*/ 357217 h 359494"/>
                <a:gd name="connsiteX8" fmla="*/ 98007 w 544640"/>
                <a:gd name="connsiteY8" fmla="*/ 347692 h 359494"/>
                <a:gd name="connsiteX9" fmla="*/ 31333 w 544640"/>
                <a:gd name="connsiteY9" fmla="*/ 297685 h 359494"/>
                <a:gd name="connsiteX10" fmla="*/ 2757 w 544640"/>
                <a:gd name="connsiteY10" fmla="*/ 219105 h 359494"/>
                <a:gd name="connsiteX11" fmla="*/ 12282 w 544640"/>
                <a:gd name="connsiteY11" fmla="*/ 100043 h 359494"/>
                <a:gd name="connsiteX12" fmla="*/ 102770 w 544640"/>
                <a:gd name="connsiteY12" fmla="*/ 33367 h 359494"/>
                <a:gd name="connsiteX0" fmla="*/ 101056 w 542926"/>
                <a:gd name="connsiteY0" fmla="*/ 33367 h 359494"/>
                <a:gd name="connsiteX1" fmla="*/ 267743 w 542926"/>
                <a:gd name="connsiteY1" fmla="*/ 30 h 359494"/>
                <a:gd name="connsiteX2" fmla="*/ 434431 w 542926"/>
                <a:gd name="connsiteY2" fmla="*/ 28605 h 359494"/>
                <a:gd name="connsiteX3" fmla="*/ 524918 w 542926"/>
                <a:gd name="connsiteY3" fmla="*/ 85755 h 359494"/>
                <a:gd name="connsiteX4" fmla="*/ 539206 w 542926"/>
                <a:gd name="connsiteY4" fmla="*/ 133380 h 359494"/>
                <a:gd name="connsiteX5" fmla="*/ 477293 w 542926"/>
                <a:gd name="connsiteY5" fmla="*/ 233392 h 359494"/>
                <a:gd name="connsiteX6" fmla="*/ 362993 w 542926"/>
                <a:gd name="connsiteY6" fmla="*/ 314355 h 359494"/>
                <a:gd name="connsiteX7" fmla="*/ 220118 w 542926"/>
                <a:gd name="connsiteY7" fmla="*/ 357217 h 359494"/>
                <a:gd name="connsiteX8" fmla="*/ 96293 w 542926"/>
                <a:gd name="connsiteY8" fmla="*/ 347692 h 359494"/>
                <a:gd name="connsiteX9" fmla="*/ 29619 w 542926"/>
                <a:gd name="connsiteY9" fmla="*/ 297685 h 359494"/>
                <a:gd name="connsiteX10" fmla="*/ 3425 w 542926"/>
                <a:gd name="connsiteY10" fmla="*/ 214343 h 359494"/>
                <a:gd name="connsiteX11" fmla="*/ 10568 w 542926"/>
                <a:gd name="connsiteY11" fmla="*/ 100043 h 359494"/>
                <a:gd name="connsiteX12" fmla="*/ 101056 w 542926"/>
                <a:gd name="connsiteY12" fmla="*/ 33367 h 359494"/>
                <a:gd name="connsiteX0" fmla="*/ 99221 w 541091"/>
                <a:gd name="connsiteY0" fmla="*/ 33367 h 359494"/>
                <a:gd name="connsiteX1" fmla="*/ 265908 w 541091"/>
                <a:gd name="connsiteY1" fmla="*/ 30 h 359494"/>
                <a:gd name="connsiteX2" fmla="*/ 432596 w 541091"/>
                <a:gd name="connsiteY2" fmla="*/ 28605 h 359494"/>
                <a:gd name="connsiteX3" fmla="*/ 523083 w 541091"/>
                <a:gd name="connsiteY3" fmla="*/ 85755 h 359494"/>
                <a:gd name="connsiteX4" fmla="*/ 537371 w 541091"/>
                <a:gd name="connsiteY4" fmla="*/ 133380 h 359494"/>
                <a:gd name="connsiteX5" fmla="*/ 475458 w 541091"/>
                <a:gd name="connsiteY5" fmla="*/ 233392 h 359494"/>
                <a:gd name="connsiteX6" fmla="*/ 361158 w 541091"/>
                <a:gd name="connsiteY6" fmla="*/ 314355 h 359494"/>
                <a:gd name="connsiteX7" fmla="*/ 218283 w 541091"/>
                <a:gd name="connsiteY7" fmla="*/ 357217 h 359494"/>
                <a:gd name="connsiteX8" fmla="*/ 94458 w 541091"/>
                <a:gd name="connsiteY8" fmla="*/ 347692 h 359494"/>
                <a:gd name="connsiteX9" fmla="*/ 27784 w 541091"/>
                <a:gd name="connsiteY9" fmla="*/ 297685 h 359494"/>
                <a:gd name="connsiteX10" fmla="*/ 1590 w 541091"/>
                <a:gd name="connsiteY10" fmla="*/ 214343 h 359494"/>
                <a:gd name="connsiteX11" fmla="*/ 13496 w 541091"/>
                <a:gd name="connsiteY11" fmla="*/ 109568 h 359494"/>
                <a:gd name="connsiteX12" fmla="*/ 99221 w 541091"/>
                <a:gd name="connsiteY12" fmla="*/ 33367 h 359494"/>
                <a:gd name="connsiteX0" fmla="*/ 99221 w 541091"/>
                <a:gd name="connsiteY0" fmla="*/ 33367 h 359787"/>
                <a:gd name="connsiteX1" fmla="*/ 265908 w 541091"/>
                <a:gd name="connsiteY1" fmla="*/ 30 h 359787"/>
                <a:gd name="connsiteX2" fmla="*/ 432596 w 541091"/>
                <a:gd name="connsiteY2" fmla="*/ 28605 h 359787"/>
                <a:gd name="connsiteX3" fmla="*/ 523083 w 541091"/>
                <a:gd name="connsiteY3" fmla="*/ 85755 h 359787"/>
                <a:gd name="connsiteX4" fmla="*/ 537371 w 541091"/>
                <a:gd name="connsiteY4" fmla="*/ 133380 h 359787"/>
                <a:gd name="connsiteX5" fmla="*/ 475458 w 541091"/>
                <a:gd name="connsiteY5" fmla="*/ 233392 h 359787"/>
                <a:gd name="connsiteX6" fmla="*/ 361158 w 541091"/>
                <a:gd name="connsiteY6" fmla="*/ 314355 h 359787"/>
                <a:gd name="connsiteX7" fmla="*/ 218283 w 541091"/>
                <a:gd name="connsiteY7" fmla="*/ 357217 h 359787"/>
                <a:gd name="connsiteX8" fmla="*/ 94458 w 541091"/>
                <a:gd name="connsiteY8" fmla="*/ 347692 h 359787"/>
                <a:gd name="connsiteX9" fmla="*/ 27784 w 541091"/>
                <a:gd name="connsiteY9" fmla="*/ 288160 h 359787"/>
                <a:gd name="connsiteX10" fmla="*/ 1590 w 541091"/>
                <a:gd name="connsiteY10" fmla="*/ 214343 h 359787"/>
                <a:gd name="connsiteX11" fmla="*/ 13496 w 541091"/>
                <a:gd name="connsiteY11" fmla="*/ 109568 h 359787"/>
                <a:gd name="connsiteX12" fmla="*/ 99221 w 541091"/>
                <a:gd name="connsiteY12" fmla="*/ 33367 h 359787"/>
                <a:gd name="connsiteX0" fmla="*/ 101139 w 543009"/>
                <a:gd name="connsiteY0" fmla="*/ 33367 h 359787"/>
                <a:gd name="connsiteX1" fmla="*/ 267826 w 543009"/>
                <a:gd name="connsiteY1" fmla="*/ 30 h 359787"/>
                <a:gd name="connsiteX2" fmla="*/ 434514 w 543009"/>
                <a:gd name="connsiteY2" fmla="*/ 28605 h 359787"/>
                <a:gd name="connsiteX3" fmla="*/ 525001 w 543009"/>
                <a:gd name="connsiteY3" fmla="*/ 85755 h 359787"/>
                <a:gd name="connsiteX4" fmla="*/ 539289 w 543009"/>
                <a:gd name="connsiteY4" fmla="*/ 133380 h 359787"/>
                <a:gd name="connsiteX5" fmla="*/ 477376 w 543009"/>
                <a:gd name="connsiteY5" fmla="*/ 233392 h 359787"/>
                <a:gd name="connsiteX6" fmla="*/ 363076 w 543009"/>
                <a:gd name="connsiteY6" fmla="*/ 314355 h 359787"/>
                <a:gd name="connsiteX7" fmla="*/ 220201 w 543009"/>
                <a:gd name="connsiteY7" fmla="*/ 357217 h 359787"/>
                <a:gd name="connsiteX8" fmla="*/ 96376 w 543009"/>
                <a:gd name="connsiteY8" fmla="*/ 347692 h 359787"/>
                <a:gd name="connsiteX9" fmla="*/ 29702 w 543009"/>
                <a:gd name="connsiteY9" fmla="*/ 288160 h 359787"/>
                <a:gd name="connsiteX10" fmla="*/ 1127 w 543009"/>
                <a:gd name="connsiteY10" fmla="*/ 209580 h 359787"/>
                <a:gd name="connsiteX11" fmla="*/ 15414 w 543009"/>
                <a:gd name="connsiteY11" fmla="*/ 109568 h 359787"/>
                <a:gd name="connsiteX12" fmla="*/ 101139 w 543009"/>
                <a:gd name="connsiteY12" fmla="*/ 33367 h 359787"/>
                <a:gd name="connsiteX0" fmla="*/ 101139 w 543009"/>
                <a:gd name="connsiteY0" fmla="*/ 33367 h 359397"/>
                <a:gd name="connsiteX1" fmla="*/ 267826 w 543009"/>
                <a:gd name="connsiteY1" fmla="*/ 30 h 359397"/>
                <a:gd name="connsiteX2" fmla="*/ 434514 w 543009"/>
                <a:gd name="connsiteY2" fmla="*/ 28605 h 359397"/>
                <a:gd name="connsiteX3" fmla="*/ 525001 w 543009"/>
                <a:gd name="connsiteY3" fmla="*/ 85755 h 359397"/>
                <a:gd name="connsiteX4" fmla="*/ 539289 w 543009"/>
                <a:gd name="connsiteY4" fmla="*/ 133380 h 359397"/>
                <a:gd name="connsiteX5" fmla="*/ 477376 w 543009"/>
                <a:gd name="connsiteY5" fmla="*/ 233392 h 359397"/>
                <a:gd name="connsiteX6" fmla="*/ 363076 w 543009"/>
                <a:gd name="connsiteY6" fmla="*/ 314355 h 359397"/>
                <a:gd name="connsiteX7" fmla="*/ 220201 w 543009"/>
                <a:gd name="connsiteY7" fmla="*/ 357217 h 359397"/>
                <a:gd name="connsiteX8" fmla="*/ 96376 w 543009"/>
                <a:gd name="connsiteY8" fmla="*/ 347692 h 359397"/>
                <a:gd name="connsiteX9" fmla="*/ 34443 w 543009"/>
                <a:gd name="connsiteY9" fmla="*/ 301210 h 359397"/>
                <a:gd name="connsiteX10" fmla="*/ 1127 w 543009"/>
                <a:gd name="connsiteY10" fmla="*/ 209580 h 359397"/>
                <a:gd name="connsiteX11" fmla="*/ 15414 w 543009"/>
                <a:gd name="connsiteY11" fmla="*/ 109568 h 359397"/>
                <a:gd name="connsiteX12" fmla="*/ 101139 w 543009"/>
                <a:gd name="connsiteY12" fmla="*/ 33367 h 359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009" h="359397">
                  <a:moveTo>
                    <a:pt x="101139" y="33367"/>
                  </a:moveTo>
                  <a:cubicBezTo>
                    <a:pt x="143208" y="15111"/>
                    <a:pt x="212264" y="824"/>
                    <a:pt x="267826" y="30"/>
                  </a:cubicBezTo>
                  <a:cubicBezTo>
                    <a:pt x="323388" y="-764"/>
                    <a:pt x="391652" y="14318"/>
                    <a:pt x="434514" y="28605"/>
                  </a:cubicBezTo>
                  <a:cubicBezTo>
                    <a:pt x="477376" y="42892"/>
                    <a:pt x="507539" y="68293"/>
                    <a:pt x="525001" y="85755"/>
                  </a:cubicBezTo>
                  <a:cubicBezTo>
                    <a:pt x="542463" y="103217"/>
                    <a:pt x="547226" y="108774"/>
                    <a:pt x="539289" y="133380"/>
                  </a:cubicBezTo>
                  <a:cubicBezTo>
                    <a:pt x="531352" y="157986"/>
                    <a:pt x="506745" y="203229"/>
                    <a:pt x="477376" y="233392"/>
                  </a:cubicBezTo>
                  <a:cubicBezTo>
                    <a:pt x="448007" y="263555"/>
                    <a:pt x="405938" y="293718"/>
                    <a:pt x="363076" y="314355"/>
                  </a:cubicBezTo>
                  <a:cubicBezTo>
                    <a:pt x="320214" y="334992"/>
                    <a:pt x="264651" y="351661"/>
                    <a:pt x="220201" y="357217"/>
                  </a:cubicBezTo>
                  <a:cubicBezTo>
                    <a:pt x="175751" y="362773"/>
                    <a:pt x="127336" y="357026"/>
                    <a:pt x="96376" y="347692"/>
                  </a:cubicBezTo>
                  <a:cubicBezTo>
                    <a:pt x="65416" y="338358"/>
                    <a:pt x="50318" y="324229"/>
                    <a:pt x="34443" y="301210"/>
                  </a:cubicBezTo>
                  <a:cubicBezTo>
                    <a:pt x="18568" y="278191"/>
                    <a:pt x="3508" y="243711"/>
                    <a:pt x="1127" y="209580"/>
                  </a:cubicBezTo>
                  <a:cubicBezTo>
                    <a:pt x="-1254" y="175449"/>
                    <a:pt x="-1255" y="138937"/>
                    <a:pt x="15414" y="109568"/>
                  </a:cubicBezTo>
                  <a:cubicBezTo>
                    <a:pt x="32083" y="80199"/>
                    <a:pt x="59070" y="51623"/>
                    <a:pt x="101139" y="33367"/>
                  </a:cubicBezTo>
                  <a:close/>
                </a:path>
              </a:pathLst>
            </a:custGeom>
            <a:solidFill>
              <a:schemeClr val="bg1"/>
            </a:solidFill>
            <a:ln w="6350"/>
            <a:effectLst>
              <a:softEdge rad="101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2" name="Rectangle 9"/>
          <p:cNvSpPr>
            <a:spLocks noChangeArrowheads="1"/>
          </p:cNvSpPr>
          <p:nvPr/>
        </p:nvSpPr>
        <p:spPr bwMode="auto">
          <a:xfrm>
            <a:off x="6096000" y="3068960"/>
            <a:ext cx="185178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三磷酸肌醇</a:t>
            </a:r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IP</a:t>
            </a:r>
            <a:r>
              <a:rPr lang="en-US" altLang="zh-CN" sz="20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</a:p>
          <a:p>
            <a:pPr algn="ctr"/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(</a:t>
            </a:r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第二信使</a:t>
            </a:r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)</a:t>
            </a:r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 </a:t>
            </a:r>
          </a:p>
        </p:txBody>
      </p:sp>
      <p:sp>
        <p:nvSpPr>
          <p:cNvPr id="13" name="任意多边形 12"/>
          <p:cNvSpPr/>
          <p:nvPr/>
        </p:nvSpPr>
        <p:spPr>
          <a:xfrm>
            <a:off x="1831975" y="3747887"/>
            <a:ext cx="3577571" cy="1773071"/>
          </a:xfrm>
          <a:custGeom>
            <a:avLst/>
            <a:gdLst>
              <a:gd name="connsiteX0" fmla="*/ 1882776 w 3577571"/>
              <a:gd name="connsiteY0" fmla="*/ 199 h 1773071"/>
              <a:gd name="connsiteX1" fmla="*/ 2406651 w 3577571"/>
              <a:gd name="connsiteY1" fmla="*/ 24012 h 1773071"/>
              <a:gd name="connsiteX2" fmla="*/ 2763839 w 3577571"/>
              <a:gd name="connsiteY2" fmla="*/ 104974 h 1773071"/>
              <a:gd name="connsiteX3" fmla="*/ 2816226 w 3577571"/>
              <a:gd name="connsiteY3" fmla="*/ 252612 h 1773071"/>
              <a:gd name="connsiteX4" fmla="*/ 2682876 w 3577571"/>
              <a:gd name="connsiteY4" fmla="*/ 300237 h 1773071"/>
              <a:gd name="connsiteX5" fmla="*/ 2382838 w 3577571"/>
              <a:gd name="connsiteY5" fmla="*/ 285950 h 1773071"/>
              <a:gd name="connsiteX6" fmla="*/ 1930400 w 3577571"/>
              <a:gd name="connsiteY6" fmla="*/ 281188 h 1773071"/>
              <a:gd name="connsiteX7" fmla="*/ 1730375 w 3577571"/>
              <a:gd name="connsiteY7" fmla="*/ 319289 h 1773071"/>
              <a:gd name="connsiteX8" fmla="*/ 1587501 w 3577571"/>
              <a:gd name="connsiteY8" fmla="*/ 428825 h 1773071"/>
              <a:gd name="connsiteX9" fmla="*/ 1549401 w 3577571"/>
              <a:gd name="connsiteY9" fmla="*/ 624087 h 1773071"/>
              <a:gd name="connsiteX10" fmla="*/ 1644651 w 3577571"/>
              <a:gd name="connsiteY10" fmla="*/ 776487 h 1773071"/>
              <a:gd name="connsiteX11" fmla="*/ 1825626 w 3577571"/>
              <a:gd name="connsiteY11" fmla="*/ 824112 h 1773071"/>
              <a:gd name="connsiteX12" fmla="*/ 2168526 w 3577571"/>
              <a:gd name="connsiteY12" fmla="*/ 766962 h 1773071"/>
              <a:gd name="connsiteX13" fmla="*/ 2597151 w 3577571"/>
              <a:gd name="connsiteY13" fmla="*/ 728862 h 1773071"/>
              <a:gd name="connsiteX14" fmla="*/ 3054351 w 3577571"/>
              <a:gd name="connsiteY14" fmla="*/ 776487 h 1773071"/>
              <a:gd name="connsiteX15" fmla="*/ 3402013 w 3577571"/>
              <a:gd name="connsiteY15" fmla="*/ 919362 h 1773071"/>
              <a:gd name="connsiteX16" fmla="*/ 3549651 w 3577571"/>
              <a:gd name="connsiteY16" fmla="*/ 1090812 h 1773071"/>
              <a:gd name="connsiteX17" fmla="*/ 3573464 w 3577571"/>
              <a:gd name="connsiteY17" fmla="*/ 1286074 h 1773071"/>
              <a:gd name="connsiteX18" fmla="*/ 3497264 w 3577571"/>
              <a:gd name="connsiteY18" fmla="*/ 1486099 h 1773071"/>
              <a:gd name="connsiteX19" fmla="*/ 3321051 w 3577571"/>
              <a:gd name="connsiteY19" fmla="*/ 1605162 h 1773071"/>
              <a:gd name="connsiteX20" fmla="*/ 2882901 w 3577571"/>
              <a:gd name="connsiteY20" fmla="*/ 1633737 h 1773071"/>
              <a:gd name="connsiteX21" fmla="*/ 2311401 w 3577571"/>
              <a:gd name="connsiteY21" fmla="*/ 1576587 h 1773071"/>
              <a:gd name="connsiteX22" fmla="*/ 1920876 w 3577571"/>
              <a:gd name="connsiteY22" fmla="*/ 1538487 h 1773071"/>
              <a:gd name="connsiteX23" fmla="*/ 1411289 w 3577571"/>
              <a:gd name="connsiteY23" fmla="*/ 1548012 h 1773071"/>
              <a:gd name="connsiteX24" fmla="*/ 877889 w 3577571"/>
              <a:gd name="connsiteY24" fmla="*/ 1614687 h 1773071"/>
              <a:gd name="connsiteX25" fmla="*/ 130176 w 3577571"/>
              <a:gd name="connsiteY25" fmla="*/ 1748037 h 1773071"/>
              <a:gd name="connsiteX26" fmla="*/ 0 w 3577571"/>
              <a:gd name="connsiteY26" fmla="*/ 1773071 h 1773071"/>
              <a:gd name="connsiteX27" fmla="*/ 0 w 3577571"/>
              <a:gd name="connsiteY27" fmla="*/ 996221 h 1773071"/>
              <a:gd name="connsiteX28" fmla="*/ 215901 w 3577571"/>
              <a:gd name="connsiteY28" fmla="*/ 986037 h 1773071"/>
              <a:gd name="connsiteX29" fmla="*/ 882651 w 3577571"/>
              <a:gd name="connsiteY29" fmla="*/ 957462 h 1773071"/>
              <a:gd name="connsiteX30" fmla="*/ 1249364 w 3577571"/>
              <a:gd name="connsiteY30" fmla="*/ 866974 h 1773071"/>
              <a:gd name="connsiteX31" fmla="*/ 1358901 w 3577571"/>
              <a:gd name="connsiteY31" fmla="*/ 693143 h 1773071"/>
              <a:gd name="connsiteX32" fmla="*/ 1311276 w 3577571"/>
              <a:gd name="connsiteY32" fmla="*/ 497880 h 1773071"/>
              <a:gd name="connsiteX33" fmla="*/ 1173163 w 3577571"/>
              <a:gd name="connsiteY33" fmla="*/ 405014 h 1773071"/>
              <a:gd name="connsiteX34" fmla="*/ 1013620 w 3577571"/>
              <a:gd name="connsiteY34" fmla="*/ 400249 h 1773071"/>
              <a:gd name="connsiteX35" fmla="*/ 815976 w 3577571"/>
              <a:gd name="connsiteY35" fmla="*/ 433587 h 1773071"/>
              <a:gd name="connsiteX36" fmla="*/ 501651 w 3577571"/>
              <a:gd name="connsiteY36" fmla="*/ 481212 h 1773071"/>
              <a:gd name="connsiteX37" fmla="*/ 277814 w 3577571"/>
              <a:gd name="connsiteY37" fmla="*/ 471687 h 1773071"/>
              <a:gd name="connsiteX38" fmla="*/ 225426 w 3577571"/>
              <a:gd name="connsiteY38" fmla="*/ 357387 h 1773071"/>
              <a:gd name="connsiteX39" fmla="*/ 368301 w 3577571"/>
              <a:gd name="connsiteY39" fmla="*/ 224037 h 1773071"/>
              <a:gd name="connsiteX40" fmla="*/ 868364 w 3577571"/>
              <a:gd name="connsiteY40" fmla="*/ 90687 h 1773071"/>
              <a:gd name="connsiteX41" fmla="*/ 1349376 w 3577571"/>
              <a:gd name="connsiteY41" fmla="*/ 33537 h 1773071"/>
              <a:gd name="connsiteX42" fmla="*/ 1882776 w 3577571"/>
              <a:gd name="connsiteY42" fmla="*/ 199 h 1773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577571" h="1773071">
                <a:moveTo>
                  <a:pt x="1882776" y="199"/>
                </a:moveTo>
                <a:cubicBezTo>
                  <a:pt x="2058988" y="-1388"/>
                  <a:pt x="2259807" y="6549"/>
                  <a:pt x="2406651" y="24012"/>
                </a:cubicBezTo>
                <a:cubicBezTo>
                  <a:pt x="2553495" y="41475"/>
                  <a:pt x="2695577" y="66874"/>
                  <a:pt x="2763839" y="104974"/>
                </a:cubicBezTo>
                <a:cubicBezTo>
                  <a:pt x="2832102" y="143074"/>
                  <a:pt x="2829720" y="220068"/>
                  <a:pt x="2816226" y="252612"/>
                </a:cubicBezTo>
                <a:cubicBezTo>
                  <a:pt x="2802732" y="285156"/>
                  <a:pt x="2755107" y="294681"/>
                  <a:pt x="2682876" y="300237"/>
                </a:cubicBezTo>
                <a:cubicBezTo>
                  <a:pt x="2610645" y="305793"/>
                  <a:pt x="2514600" y="289125"/>
                  <a:pt x="2382838" y="285950"/>
                </a:cubicBezTo>
                <a:cubicBezTo>
                  <a:pt x="2241550" y="285950"/>
                  <a:pt x="2066926" y="266901"/>
                  <a:pt x="1930400" y="281188"/>
                </a:cubicBezTo>
                <a:cubicBezTo>
                  <a:pt x="1823244" y="287538"/>
                  <a:pt x="1781969" y="299445"/>
                  <a:pt x="1730375" y="319289"/>
                </a:cubicBezTo>
                <a:cubicBezTo>
                  <a:pt x="1678781" y="339133"/>
                  <a:pt x="1617663" y="378025"/>
                  <a:pt x="1587501" y="428825"/>
                </a:cubicBezTo>
                <a:cubicBezTo>
                  <a:pt x="1557339" y="479625"/>
                  <a:pt x="1539876" y="566143"/>
                  <a:pt x="1549401" y="624087"/>
                </a:cubicBezTo>
                <a:cubicBezTo>
                  <a:pt x="1558926" y="682031"/>
                  <a:pt x="1598614" y="743149"/>
                  <a:pt x="1644651" y="776487"/>
                </a:cubicBezTo>
                <a:cubicBezTo>
                  <a:pt x="1690689" y="809824"/>
                  <a:pt x="1738314" y="825699"/>
                  <a:pt x="1825626" y="824112"/>
                </a:cubicBezTo>
                <a:cubicBezTo>
                  <a:pt x="1912938" y="822525"/>
                  <a:pt x="2039939" y="782837"/>
                  <a:pt x="2168526" y="766962"/>
                </a:cubicBezTo>
                <a:cubicBezTo>
                  <a:pt x="2297113" y="751087"/>
                  <a:pt x="2449514" y="727275"/>
                  <a:pt x="2597151" y="728862"/>
                </a:cubicBezTo>
                <a:cubicBezTo>
                  <a:pt x="2744788" y="730449"/>
                  <a:pt x="2920207" y="744737"/>
                  <a:pt x="3054351" y="776487"/>
                </a:cubicBezTo>
                <a:cubicBezTo>
                  <a:pt x="3188495" y="808237"/>
                  <a:pt x="3319463" y="866975"/>
                  <a:pt x="3402013" y="919362"/>
                </a:cubicBezTo>
                <a:cubicBezTo>
                  <a:pt x="3484563" y="971749"/>
                  <a:pt x="3521076" y="1029693"/>
                  <a:pt x="3549651" y="1090812"/>
                </a:cubicBezTo>
                <a:cubicBezTo>
                  <a:pt x="3578226" y="1151931"/>
                  <a:pt x="3582195" y="1220193"/>
                  <a:pt x="3573464" y="1286074"/>
                </a:cubicBezTo>
                <a:cubicBezTo>
                  <a:pt x="3564733" y="1351955"/>
                  <a:pt x="3539333" y="1432918"/>
                  <a:pt x="3497264" y="1486099"/>
                </a:cubicBezTo>
                <a:cubicBezTo>
                  <a:pt x="3455195" y="1539280"/>
                  <a:pt x="3423445" y="1580556"/>
                  <a:pt x="3321051" y="1605162"/>
                </a:cubicBezTo>
                <a:cubicBezTo>
                  <a:pt x="3218657" y="1629768"/>
                  <a:pt x="3051176" y="1638500"/>
                  <a:pt x="2882901" y="1633737"/>
                </a:cubicBezTo>
                <a:cubicBezTo>
                  <a:pt x="2714626" y="1628975"/>
                  <a:pt x="2471738" y="1592462"/>
                  <a:pt x="2311401" y="1576587"/>
                </a:cubicBezTo>
                <a:cubicBezTo>
                  <a:pt x="2151064" y="1560712"/>
                  <a:pt x="2070895" y="1543249"/>
                  <a:pt x="1920876" y="1538487"/>
                </a:cubicBezTo>
                <a:cubicBezTo>
                  <a:pt x="1770857" y="1533725"/>
                  <a:pt x="1585120" y="1535312"/>
                  <a:pt x="1411289" y="1548012"/>
                </a:cubicBezTo>
                <a:cubicBezTo>
                  <a:pt x="1237458" y="1560712"/>
                  <a:pt x="1091408" y="1581350"/>
                  <a:pt x="877889" y="1614687"/>
                </a:cubicBezTo>
                <a:cubicBezTo>
                  <a:pt x="664370" y="1648024"/>
                  <a:pt x="130176" y="1748037"/>
                  <a:pt x="130176" y="1748037"/>
                </a:cubicBezTo>
                <a:lnTo>
                  <a:pt x="0" y="1773071"/>
                </a:lnTo>
                <a:lnTo>
                  <a:pt x="0" y="996221"/>
                </a:lnTo>
                <a:lnTo>
                  <a:pt x="215901" y="986037"/>
                </a:lnTo>
                <a:cubicBezTo>
                  <a:pt x="411164" y="976512"/>
                  <a:pt x="710407" y="977306"/>
                  <a:pt x="882651" y="957462"/>
                </a:cubicBezTo>
                <a:cubicBezTo>
                  <a:pt x="1054895" y="937618"/>
                  <a:pt x="1169989" y="911027"/>
                  <a:pt x="1249364" y="866974"/>
                </a:cubicBezTo>
                <a:cubicBezTo>
                  <a:pt x="1328739" y="822921"/>
                  <a:pt x="1348582" y="754659"/>
                  <a:pt x="1358901" y="693143"/>
                </a:cubicBezTo>
                <a:cubicBezTo>
                  <a:pt x="1369220" y="631627"/>
                  <a:pt x="1342232" y="545902"/>
                  <a:pt x="1311276" y="497880"/>
                </a:cubicBezTo>
                <a:cubicBezTo>
                  <a:pt x="1280320" y="449858"/>
                  <a:pt x="1205707" y="415333"/>
                  <a:pt x="1173163" y="405014"/>
                </a:cubicBezTo>
                <a:cubicBezTo>
                  <a:pt x="1140619" y="394695"/>
                  <a:pt x="1073151" y="395487"/>
                  <a:pt x="1013620" y="400249"/>
                </a:cubicBezTo>
                <a:cubicBezTo>
                  <a:pt x="954089" y="405011"/>
                  <a:pt x="901304" y="420093"/>
                  <a:pt x="815976" y="433587"/>
                </a:cubicBezTo>
                <a:cubicBezTo>
                  <a:pt x="730648" y="447081"/>
                  <a:pt x="591345" y="474862"/>
                  <a:pt x="501651" y="481212"/>
                </a:cubicBezTo>
                <a:cubicBezTo>
                  <a:pt x="411957" y="487562"/>
                  <a:pt x="323852" y="492325"/>
                  <a:pt x="277814" y="471687"/>
                </a:cubicBezTo>
                <a:cubicBezTo>
                  <a:pt x="231777" y="451050"/>
                  <a:pt x="210345" y="398662"/>
                  <a:pt x="225426" y="357387"/>
                </a:cubicBezTo>
                <a:cubicBezTo>
                  <a:pt x="240507" y="316112"/>
                  <a:pt x="261145" y="268487"/>
                  <a:pt x="368301" y="224037"/>
                </a:cubicBezTo>
                <a:cubicBezTo>
                  <a:pt x="475457" y="179587"/>
                  <a:pt x="704852" y="122437"/>
                  <a:pt x="868364" y="90687"/>
                </a:cubicBezTo>
                <a:cubicBezTo>
                  <a:pt x="1031876" y="58937"/>
                  <a:pt x="1180307" y="48618"/>
                  <a:pt x="1349376" y="33537"/>
                </a:cubicBezTo>
                <a:cubicBezTo>
                  <a:pt x="1518445" y="18456"/>
                  <a:pt x="1706564" y="1786"/>
                  <a:pt x="1882776" y="199"/>
                </a:cubicBezTo>
                <a:close/>
              </a:path>
            </a:pathLst>
          </a:custGeom>
          <a:solidFill>
            <a:srgbClr val="79CBFA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4" name="任意多边形 13"/>
          <p:cNvSpPr/>
          <p:nvPr/>
        </p:nvSpPr>
        <p:spPr>
          <a:xfrm>
            <a:off x="1831974" y="2096811"/>
            <a:ext cx="8608610" cy="832237"/>
          </a:xfrm>
          <a:custGeom>
            <a:avLst/>
            <a:gdLst>
              <a:gd name="connsiteX0" fmla="*/ 4752457 w 8871884"/>
              <a:gd name="connsiteY0" fmla="*/ 59 h 803721"/>
              <a:gd name="connsiteX1" fmla="*/ 5034709 w 8871884"/>
              <a:gd name="connsiteY1" fmla="*/ 1830 h 803721"/>
              <a:gd name="connsiteX2" fmla="*/ 6249707 w 8871884"/>
              <a:gd name="connsiteY2" fmla="*/ 54778 h 803721"/>
              <a:gd name="connsiteX3" fmla="*/ 7150660 w 8871884"/>
              <a:gd name="connsiteY3" fmla="*/ 148908 h 803721"/>
              <a:gd name="connsiteX4" fmla="*/ 8038166 w 8871884"/>
              <a:gd name="connsiteY4" fmla="*/ 282538 h 803721"/>
              <a:gd name="connsiteX5" fmla="*/ 8871884 w 8871884"/>
              <a:gd name="connsiteY5" fmla="*/ 444743 h 803721"/>
              <a:gd name="connsiteX6" fmla="*/ 8189511 w 8871884"/>
              <a:gd name="connsiteY6" fmla="*/ 472354 h 803721"/>
              <a:gd name="connsiteX7" fmla="*/ 8181303 w 8871884"/>
              <a:gd name="connsiteY7" fmla="*/ 470874 h 803721"/>
              <a:gd name="connsiteX8" fmla="*/ 7634754 w 8871884"/>
              <a:gd name="connsiteY8" fmla="*/ 377507 h 803721"/>
              <a:gd name="connsiteX9" fmla="*/ 6774143 w 8871884"/>
              <a:gd name="connsiteY9" fmla="*/ 256483 h 803721"/>
              <a:gd name="connsiteX10" fmla="*/ 5769535 w 8871884"/>
              <a:gd name="connsiteY10" fmla="*/ 179723 h 803721"/>
              <a:gd name="connsiteX11" fmla="*/ 4515037 w 8871884"/>
              <a:gd name="connsiteY11" fmla="*/ 148907 h 803721"/>
              <a:gd name="connsiteX12" fmla="*/ 3281829 w 8871884"/>
              <a:gd name="connsiteY12" fmla="*/ 212220 h 803721"/>
              <a:gd name="connsiteX13" fmla="*/ 1986990 w 8871884"/>
              <a:gd name="connsiteY13" fmla="*/ 364060 h 803721"/>
              <a:gd name="connsiteX14" fmla="*/ 1018801 w 8871884"/>
              <a:gd name="connsiteY14" fmla="*/ 552319 h 803721"/>
              <a:gd name="connsiteX15" fmla="*/ 252319 w 8871884"/>
              <a:gd name="connsiteY15" fmla="*/ 754024 h 803721"/>
              <a:gd name="connsiteX16" fmla="*/ 107170 w 8871884"/>
              <a:gd name="connsiteY16" fmla="*/ 799385 h 803721"/>
              <a:gd name="connsiteX17" fmla="*/ 0 w 8871884"/>
              <a:gd name="connsiteY17" fmla="*/ 803721 h 803721"/>
              <a:gd name="connsiteX18" fmla="*/ 0 w 8871884"/>
              <a:gd name="connsiteY18" fmla="*/ 678649 h 803721"/>
              <a:gd name="connsiteX19" fmla="*/ 23982 w 8871884"/>
              <a:gd name="connsiteY19" fmla="*/ 671084 h 803721"/>
              <a:gd name="connsiteX20" fmla="*/ 198531 w 8871884"/>
              <a:gd name="connsiteY20" fmla="*/ 619555 h 803721"/>
              <a:gd name="connsiteX21" fmla="*/ 1032249 w 8871884"/>
              <a:gd name="connsiteY21" fmla="*/ 404402 h 803721"/>
              <a:gd name="connsiteX22" fmla="*/ 1539875 w 8871884"/>
              <a:gd name="connsiteY22" fmla="*/ 294024 h 803721"/>
              <a:gd name="connsiteX23" fmla="*/ 2135748 w 8871884"/>
              <a:gd name="connsiteY23" fmla="*/ 188409 h 803721"/>
              <a:gd name="connsiteX24" fmla="*/ 2995519 w 8871884"/>
              <a:gd name="connsiteY24" fmla="*/ 86435 h 803721"/>
              <a:gd name="connsiteX25" fmla="*/ 3955022 w 8871884"/>
              <a:gd name="connsiteY25" fmla="*/ 19199 h 803721"/>
              <a:gd name="connsiteX26" fmla="*/ 4752457 w 8871884"/>
              <a:gd name="connsiteY26" fmla="*/ 59 h 803721"/>
              <a:gd name="connsiteX0" fmla="*/ 4752457 w 8871884"/>
              <a:gd name="connsiteY0" fmla="*/ 0 h 803662"/>
              <a:gd name="connsiteX1" fmla="*/ 5034709 w 8871884"/>
              <a:gd name="connsiteY1" fmla="*/ 1771 h 803662"/>
              <a:gd name="connsiteX2" fmla="*/ 6249707 w 8871884"/>
              <a:gd name="connsiteY2" fmla="*/ 54719 h 803662"/>
              <a:gd name="connsiteX3" fmla="*/ 7150660 w 8871884"/>
              <a:gd name="connsiteY3" fmla="*/ 148849 h 803662"/>
              <a:gd name="connsiteX4" fmla="*/ 8038166 w 8871884"/>
              <a:gd name="connsiteY4" fmla="*/ 282479 h 803662"/>
              <a:gd name="connsiteX5" fmla="*/ 8871884 w 8871884"/>
              <a:gd name="connsiteY5" fmla="*/ 444684 h 803662"/>
              <a:gd name="connsiteX6" fmla="*/ 8739580 w 8871884"/>
              <a:gd name="connsiteY6" fmla="*/ 577070 h 803662"/>
              <a:gd name="connsiteX7" fmla="*/ 8181303 w 8871884"/>
              <a:gd name="connsiteY7" fmla="*/ 470815 h 803662"/>
              <a:gd name="connsiteX8" fmla="*/ 7634754 w 8871884"/>
              <a:gd name="connsiteY8" fmla="*/ 377448 h 803662"/>
              <a:gd name="connsiteX9" fmla="*/ 6774143 w 8871884"/>
              <a:gd name="connsiteY9" fmla="*/ 256424 h 803662"/>
              <a:gd name="connsiteX10" fmla="*/ 5769535 w 8871884"/>
              <a:gd name="connsiteY10" fmla="*/ 179664 h 803662"/>
              <a:gd name="connsiteX11" fmla="*/ 4515037 w 8871884"/>
              <a:gd name="connsiteY11" fmla="*/ 148848 h 803662"/>
              <a:gd name="connsiteX12" fmla="*/ 3281829 w 8871884"/>
              <a:gd name="connsiteY12" fmla="*/ 212161 h 803662"/>
              <a:gd name="connsiteX13" fmla="*/ 1986990 w 8871884"/>
              <a:gd name="connsiteY13" fmla="*/ 364001 h 803662"/>
              <a:gd name="connsiteX14" fmla="*/ 1018801 w 8871884"/>
              <a:gd name="connsiteY14" fmla="*/ 552260 h 803662"/>
              <a:gd name="connsiteX15" fmla="*/ 252319 w 8871884"/>
              <a:gd name="connsiteY15" fmla="*/ 753965 h 803662"/>
              <a:gd name="connsiteX16" fmla="*/ 107170 w 8871884"/>
              <a:gd name="connsiteY16" fmla="*/ 799326 h 803662"/>
              <a:gd name="connsiteX17" fmla="*/ 0 w 8871884"/>
              <a:gd name="connsiteY17" fmla="*/ 803662 h 803662"/>
              <a:gd name="connsiteX18" fmla="*/ 0 w 8871884"/>
              <a:gd name="connsiteY18" fmla="*/ 678590 h 803662"/>
              <a:gd name="connsiteX19" fmla="*/ 23982 w 8871884"/>
              <a:gd name="connsiteY19" fmla="*/ 671025 h 803662"/>
              <a:gd name="connsiteX20" fmla="*/ 198531 w 8871884"/>
              <a:gd name="connsiteY20" fmla="*/ 619496 h 803662"/>
              <a:gd name="connsiteX21" fmla="*/ 1032249 w 8871884"/>
              <a:gd name="connsiteY21" fmla="*/ 404343 h 803662"/>
              <a:gd name="connsiteX22" fmla="*/ 1539875 w 8871884"/>
              <a:gd name="connsiteY22" fmla="*/ 293965 h 803662"/>
              <a:gd name="connsiteX23" fmla="*/ 2135748 w 8871884"/>
              <a:gd name="connsiteY23" fmla="*/ 188350 h 803662"/>
              <a:gd name="connsiteX24" fmla="*/ 2995519 w 8871884"/>
              <a:gd name="connsiteY24" fmla="*/ 86376 h 803662"/>
              <a:gd name="connsiteX25" fmla="*/ 3955022 w 8871884"/>
              <a:gd name="connsiteY25" fmla="*/ 19140 h 803662"/>
              <a:gd name="connsiteX26" fmla="*/ 4752457 w 8871884"/>
              <a:gd name="connsiteY26" fmla="*/ 0 h 803662"/>
              <a:gd name="connsiteX0" fmla="*/ 4752457 w 8871884"/>
              <a:gd name="connsiteY0" fmla="*/ 0 h 803662"/>
              <a:gd name="connsiteX1" fmla="*/ 5034709 w 8871884"/>
              <a:gd name="connsiteY1" fmla="*/ 1771 h 803662"/>
              <a:gd name="connsiteX2" fmla="*/ 6249707 w 8871884"/>
              <a:gd name="connsiteY2" fmla="*/ 54719 h 803662"/>
              <a:gd name="connsiteX3" fmla="*/ 7150660 w 8871884"/>
              <a:gd name="connsiteY3" fmla="*/ 148849 h 803662"/>
              <a:gd name="connsiteX4" fmla="*/ 8038166 w 8871884"/>
              <a:gd name="connsiteY4" fmla="*/ 282479 h 803662"/>
              <a:gd name="connsiteX5" fmla="*/ 8871884 w 8871884"/>
              <a:gd name="connsiteY5" fmla="*/ 444684 h 803662"/>
              <a:gd name="connsiteX6" fmla="*/ 8610992 w 8871884"/>
              <a:gd name="connsiteY6" fmla="*/ 548495 h 803662"/>
              <a:gd name="connsiteX7" fmla="*/ 8181303 w 8871884"/>
              <a:gd name="connsiteY7" fmla="*/ 470815 h 803662"/>
              <a:gd name="connsiteX8" fmla="*/ 7634754 w 8871884"/>
              <a:gd name="connsiteY8" fmla="*/ 377448 h 803662"/>
              <a:gd name="connsiteX9" fmla="*/ 6774143 w 8871884"/>
              <a:gd name="connsiteY9" fmla="*/ 256424 h 803662"/>
              <a:gd name="connsiteX10" fmla="*/ 5769535 w 8871884"/>
              <a:gd name="connsiteY10" fmla="*/ 179664 h 803662"/>
              <a:gd name="connsiteX11" fmla="*/ 4515037 w 8871884"/>
              <a:gd name="connsiteY11" fmla="*/ 148848 h 803662"/>
              <a:gd name="connsiteX12" fmla="*/ 3281829 w 8871884"/>
              <a:gd name="connsiteY12" fmla="*/ 212161 h 803662"/>
              <a:gd name="connsiteX13" fmla="*/ 1986990 w 8871884"/>
              <a:gd name="connsiteY13" fmla="*/ 364001 h 803662"/>
              <a:gd name="connsiteX14" fmla="*/ 1018801 w 8871884"/>
              <a:gd name="connsiteY14" fmla="*/ 552260 h 803662"/>
              <a:gd name="connsiteX15" fmla="*/ 252319 w 8871884"/>
              <a:gd name="connsiteY15" fmla="*/ 753965 h 803662"/>
              <a:gd name="connsiteX16" fmla="*/ 107170 w 8871884"/>
              <a:gd name="connsiteY16" fmla="*/ 799326 h 803662"/>
              <a:gd name="connsiteX17" fmla="*/ 0 w 8871884"/>
              <a:gd name="connsiteY17" fmla="*/ 803662 h 803662"/>
              <a:gd name="connsiteX18" fmla="*/ 0 w 8871884"/>
              <a:gd name="connsiteY18" fmla="*/ 678590 h 803662"/>
              <a:gd name="connsiteX19" fmla="*/ 23982 w 8871884"/>
              <a:gd name="connsiteY19" fmla="*/ 671025 h 803662"/>
              <a:gd name="connsiteX20" fmla="*/ 198531 w 8871884"/>
              <a:gd name="connsiteY20" fmla="*/ 619496 h 803662"/>
              <a:gd name="connsiteX21" fmla="*/ 1032249 w 8871884"/>
              <a:gd name="connsiteY21" fmla="*/ 404343 h 803662"/>
              <a:gd name="connsiteX22" fmla="*/ 1539875 w 8871884"/>
              <a:gd name="connsiteY22" fmla="*/ 293965 h 803662"/>
              <a:gd name="connsiteX23" fmla="*/ 2135748 w 8871884"/>
              <a:gd name="connsiteY23" fmla="*/ 188350 h 803662"/>
              <a:gd name="connsiteX24" fmla="*/ 2995519 w 8871884"/>
              <a:gd name="connsiteY24" fmla="*/ 86376 h 803662"/>
              <a:gd name="connsiteX25" fmla="*/ 3955022 w 8871884"/>
              <a:gd name="connsiteY25" fmla="*/ 19140 h 803662"/>
              <a:gd name="connsiteX26" fmla="*/ 4752457 w 8871884"/>
              <a:gd name="connsiteY26" fmla="*/ 0 h 803662"/>
              <a:gd name="connsiteX0" fmla="*/ 4752457 w 8610992"/>
              <a:gd name="connsiteY0" fmla="*/ 0 h 803662"/>
              <a:gd name="connsiteX1" fmla="*/ 5034709 w 8610992"/>
              <a:gd name="connsiteY1" fmla="*/ 1771 h 803662"/>
              <a:gd name="connsiteX2" fmla="*/ 6249707 w 8610992"/>
              <a:gd name="connsiteY2" fmla="*/ 54719 h 803662"/>
              <a:gd name="connsiteX3" fmla="*/ 7150660 w 8610992"/>
              <a:gd name="connsiteY3" fmla="*/ 148849 h 803662"/>
              <a:gd name="connsiteX4" fmla="*/ 8038166 w 8610992"/>
              <a:gd name="connsiteY4" fmla="*/ 282479 h 803662"/>
              <a:gd name="connsiteX5" fmla="*/ 8607565 w 8610992"/>
              <a:gd name="connsiteY5" fmla="*/ 389915 h 803662"/>
              <a:gd name="connsiteX6" fmla="*/ 8610992 w 8610992"/>
              <a:gd name="connsiteY6" fmla="*/ 548495 h 803662"/>
              <a:gd name="connsiteX7" fmla="*/ 8181303 w 8610992"/>
              <a:gd name="connsiteY7" fmla="*/ 470815 h 803662"/>
              <a:gd name="connsiteX8" fmla="*/ 7634754 w 8610992"/>
              <a:gd name="connsiteY8" fmla="*/ 377448 h 803662"/>
              <a:gd name="connsiteX9" fmla="*/ 6774143 w 8610992"/>
              <a:gd name="connsiteY9" fmla="*/ 256424 h 803662"/>
              <a:gd name="connsiteX10" fmla="*/ 5769535 w 8610992"/>
              <a:gd name="connsiteY10" fmla="*/ 179664 h 803662"/>
              <a:gd name="connsiteX11" fmla="*/ 4515037 w 8610992"/>
              <a:gd name="connsiteY11" fmla="*/ 148848 h 803662"/>
              <a:gd name="connsiteX12" fmla="*/ 3281829 w 8610992"/>
              <a:gd name="connsiteY12" fmla="*/ 212161 h 803662"/>
              <a:gd name="connsiteX13" fmla="*/ 1986990 w 8610992"/>
              <a:gd name="connsiteY13" fmla="*/ 364001 h 803662"/>
              <a:gd name="connsiteX14" fmla="*/ 1018801 w 8610992"/>
              <a:gd name="connsiteY14" fmla="*/ 552260 h 803662"/>
              <a:gd name="connsiteX15" fmla="*/ 252319 w 8610992"/>
              <a:gd name="connsiteY15" fmla="*/ 753965 h 803662"/>
              <a:gd name="connsiteX16" fmla="*/ 107170 w 8610992"/>
              <a:gd name="connsiteY16" fmla="*/ 799326 h 803662"/>
              <a:gd name="connsiteX17" fmla="*/ 0 w 8610992"/>
              <a:gd name="connsiteY17" fmla="*/ 803662 h 803662"/>
              <a:gd name="connsiteX18" fmla="*/ 0 w 8610992"/>
              <a:gd name="connsiteY18" fmla="*/ 678590 h 803662"/>
              <a:gd name="connsiteX19" fmla="*/ 23982 w 8610992"/>
              <a:gd name="connsiteY19" fmla="*/ 671025 h 803662"/>
              <a:gd name="connsiteX20" fmla="*/ 198531 w 8610992"/>
              <a:gd name="connsiteY20" fmla="*/ 619496 h 803662"/>
              <a:gd name="connsiteX21" fmla="*/ 1032249 w 8610992"/>
              <a:gd name="connsiteY21" fmla="*/ 404343 h 803662"/>
              <a:gd name="connsiteX22" fmla="*/ 1539875 w 8610992"/>
              <a:gd name="connsiteY22" fmla="*/ 293965 h 803662"/>
              <a:gd name="connsiteX23" fmla="*/ 2135748 w 8610992"/>
              <a:gd name="connsiteY23" fmla="*/ 188350 h 803662"/>
              <a:gd name="connsiteX24" fmla="*/ 2995519 w 8610992"/>
              <a:gd name="connsiteY24" fmla="*/ 86376 h 803662"/>
              <a:gd name="connsiteX25" fmla="*/ 3955022 w 8610992"/>
              <a:gd name="connsiteY25" fmla="*/ 19140 h 803662"/>
              <a:gd name="connsiteX26" fmla="*/ 4752457 w 8610992"/>
              <a:gd name="connsiteY26" fmla="*/ 0 h 803662"/>
              <a:gd name="connsiteX0" fmla="*/ 4752457 w 8608611"/>
              <a:gd name="connsiteY0" fmla="*/ 0 h 803662"/>
              <a:gd name="connsiteX1" fmla="*/ 5034709 w 8608611"/>
              <a:gd name="connsiteY1" fmla="*/ 1771 h 803662"/>
              <a:gd name="connsiteX2" fmla="*/ 6249707 w 8608611"/>
              <a:gd name="connsiteY2" fmla="*/ 54719 h 803662"/>
              <a:gd name="connsiteX3" fmla="*/ 7150660 w 8608611"/>
              <a:gd name="connsiteY3" fmla="*/ 148849 h 803662"/>
              <a:gd name="connsiteX4" fmla="*/ 8038166 w 8608611"/>
              <a:gd name="connsiteY4" fmla="*/ 282479 h 803662"/>
              <a:gd name="connsiteX5" fmla="*/ 8607565 w 8608611"/>
              <a:gd name="connsiteY5" fmla="*/ 389915 h 803662"/>
              <a:gd name="connsiteX6" fmla="*/ 8608611 w 8608611"/>
              <a:gd name="connsiteY6" fmla="*/ 548495 h 803662"/>
              <a:gd name="connsiteX7" fmla="*/ 8181303 w 8608611"/>
              <a:gd name="connsiteY7" fmla="*/ 470815 h 803662"/>
              <a:gd name="connsiteX8" fmla="*/ 7634754 w 8608611"/>
              <a:gd name="connsiteY8" fmla="*/ 377448 h 803662"/>
              <a:gd name="connsiteX9" fmla="*/ 6774143 w 8608611"/>
              <a:gd name="connsiteY9" fmla="*/ 256424 h 803662"/>
              <a:gd name="connsiteX10" fmla="*/ 5769535 w 8608611"/>
              <a:gd name="connsiteY10" fmla="*/ 179664 h 803662"/>
              <a:gd name="connsiteX11" fmla="*/ 4515037 w 8608611"/>
              <a:gd name="connsiteY11" fmla="*/ 148848 h 803662"/>
              <a:gd name="connsiteX12" fmla="*/ 3281829 w 8608611"/>
              <a:gd name="connsiteY12" fmla="*/ 212161 h 803662"/>
              <a:gd name="connsiteX13" fmla="*/ 1986990 w 8608611"/>
              <a:gd name="connsiteY13" fmla="*/ 364001 h 803662"/>
              <a:gd name="connsiteX14" fmla="*/ 1018801 w 8608611"/>
              <a:gd name="connsiteY14" fmla="*/ 552260 h 803662"/>
              <a:gd name="connsiteX15" fmla="*/ 252319 w 8608611"/>
              <a:gd name="connsiteY15" fmla="*/ 753965 h 803662"/>
              <a:gd name="connsiteX16" fmla="*/ 107170 w 8608611"/>
              <a:gd name="connsiteY16" fmla="*/ 799326 h 803662"/>
              <a:gd name="connsiteX17" fmla="*/ 0 w 8608611"/>
              <a:gd name="connsiteY17" fmla="*/ 803662 h 803662"/>
              <a:gd name="connsiteX18" fmla="*/ 0 w 8608611"/>
              <a:gd name="connsiteY18" fmla="*/ 678590 h 803662"/>
              <a:gd name="connsiteX19" fmla="*/ 23982 w 8608611"/>
              <a:gd name="connsiteY19" fmla="*/ 671025 h 803662"/>
              <a:gd name="connsiteX20" fmla="*/ 198531 w 8608611"/>
              <a:gd name="connsiteY20" fmla="*/ 619496 h 803662"/>
              <a:gd name="connsiteX21" fmla="*/ 1032249 w 8608611"/>
              <a:gd name="connsiteY21" fmla="*/ 404343 h 803662"/>
              <a:gd name="connsiteX22" fmla="*/ 1539875 w 8608611"/>
              <a:gd name="connsiteY22" fmla="*/ 293965 h 803662"/>
              <a:gd name="connsiteX23" fmla="*/ 2135748 w 8608611"/>
              <a:gd name="connsiteY23" fmla="*/ 188350 h 803662"/>
              <a:gd name="connsiteX24" fmla="*/ 2995519 w 8608611"/>
              <a:gd name="connsiteY24" fmla="*/ 86376 h 803662"/>
              <a:gd name="connsiteX25" fmla="*/ 3955022 w 8608611"/>
              <a:gd name="connsiteY25" fmla="*/ 19140 h 803662"/>
              <a:gd name="connsiteX26" fmla="*/ 4752457 w 8608611"/>
              <a:gd name="connsiteY26" fmla="*/ 0 h 803662"/>
              <a:gd name="connsiteX0" fmla="*/ 4752457 w 8607790"/>
              <a:gd name="connsiteY0" fmla="*/ 0 h 803662"/>
              <a:gd name="connsiteX1" fmla="*/ 5034709 w 8607790"/>
              <a:gd name="connsiteY1" fmla="*/ 1771 h 803662"/>
              <a:gd name="connsiteX2" fmla="*/ 6249707 w 8607790"/>
              <a:gd name="connsiteY2" fmla="*/ 54719 h 803662"/>
              <a:gd name="connsiteX3" fmla="*/ 7150660 w 8607790"/>
              <a:gd name="connsiteY3" fmla="*/ 148849 h 803662"/>
              <a:gd name="connsiteX4" fmla="*/ 8038166 w 8607790"/>
              <a:gd name="connsiteY4" fmla="*/ 282479 h 803662"/>
              <a:gd name="connsiteX5" fmla="*/ 8607565 w 8607790"/>
              <a:gd name="connsiteY5" fmla="*/ 389915 h 803662"/>
              <a:gd name="connsiteX6" fmla="*/ 8606229 w 8607790"/>
              <a:gd name="connsiteY6" fmla="*/ 546114 h 803662"/>
              <a:gd name="connsiteX7" fmla="*/ 8181303 w 8607790"/>
              <a:gd name="connsiteY7" fmla="*/ 470815 h 803662"/>
              <a:gd name="connsiteX8" fmla="*/ 7634754 w 8607790"/>
              <a:gd name="connsiteY8" fmla="*/ 377448 h 803662"/>
              <a:gd name="connsiteX9" fmla="*/ 6774143 w 8607790"/>
              <a:gd name="connsiteY9" fmla="*/ 256424 h 803662"/>
              <a:gd name="connsiteX10" fmla="*/ 5769535 w 8607790"/>
              <a:gd name="connsiteY10" fmla="*/ 179664 h 803662"/>
              <a:gd name="connsiteX11" fmla="*/ 4515037 w 8607790"/>
              <a:gd name="connsiteY11" fmla="*/ 148848 h 803662"/>
              <a:gd name="connsiteX12" fmla="*/ 3281829 w 8607790"/>
              <a:gd name="connsiteY12" fmla="*/ 212161 h 803662"/>
              <a:gd name="connsiteX13" fmla="*/ 1986990 w 8607790"/>
              <a:gd name="connsiteY13" fmla="*/ 364001 h 803662"/>
              <a:gd name="connsiteX14" fmla="*/ 1018801 w 8607790"/>
              <a:gd name="connsiteY14" fmla="*/ 552260 h 803662"/>
              <a:gd name="connsiteX15" fmla="*/ 252319 w 8607790"/>
              <a:gd name="connsiteY15" fmla="*/ 753965 h 803662"/>
              <a:gd name="connsiteX16" fmla="*/ 107170 w 8607790"/>
              <a:gd name="connsiteY16" fmla="*/ 799326 h 803662"/>
              <a:gd name="connsiteX17" fmla="*/ 0 w 8607790"/>
              <a:gd name="connsiteY17" fmla="*/ 803662 h 803662"/>
              <a:gd name="connsiteX18" fmla="*/ 0 w 8607790"/>
              <a:gd name="connsiteY18" fmla="*/ 678590 h 803662"/>
              <a:gd name="connsiteX19" fmla="*/ 23982 w 8607790"/>
              <a:gd name="connsiteY19" fmla="*/ 671025 h 803662"/>
              <a:gd name="connsiteX20" fmla="*/ 198531 w 8607790"/>
              <a:gd name="connsiteY20" fmla="*/ 619496 h 803662"/>
              <a:gd name="connsiteX21" fmla="*/ 1032249 w 8607790"/>
              <a:gd name="connsiteY21" fmla="*/ 404343 h 803662"/>
              <a:gd name="connsiteX22" fmla="*/ 1539875 w 8607790"/>
              <a:gd name="connsiteY22" fmla="*/ 293965 h 803662"/>
              <a:gd name="connsiteX23" fmla="*/ 2135748 w 8607790"/>
              <a:gd name="connsiteY23" fmla="*/ 188350 h 803662"/>
              <a:gd name="connsiteX24" fmla="*/ 2995519 w 8607790"/>
              <a:gd name="connsiteY24" fmla="*/ 86376 h 803662"/>
              <a:gd name="connsiteX25" fmla="*/ 3955022 w 8607790"/>
              <a:gd name="connsiteY25" fmla="*/ 19140 h 803662"/>
              <a:gd name="connsiteX26" fmla="*/ 4752457 w 8607790"/>
              <a:gd name="connsiteY26" fmla="*/ 0 h 803662"/>
              <a:gd name="connsiteX0" fmla="*/ 4752457 w 8610992"/>
              <a:gd name="connsiteY0" fmla="*/ 0 h 803662"/>
              <a:gd name="connsiteX1" fmla="*/ 5034709 w 8610992"/>
              <a:gd name="connsiteY1" fmla="*/ 1771 h 803662"/>
              <a:gd name="connsiteX2" fmla="*/ 6249707 w 8610992"/>
              <a:gd name="connsiteY2" fmla="*/ 54719 h 803662"/>
              <a:gd name="connsiteX3" fmla="*/ 7150660 w 8610992"/>
              <a:gd name="connsiteY3" fmla="*/ 148849 h 803662"/>
              <a:gd name="connsiteX4" fmla="*/ 8038166 w 8610992"/>
              <a:gd name="connsiteY4" fmla="*/ 282479 h 803662"/>
              <a:gd name="connsiteX5" fmla="*/ 8607565 w 8610992"/>
              <a:gd name="connsiteY5" fmla="*/ 389915 h 803662"/>
              <a:gd name="connsiteX6" fmla="*/ 8610992 w 8610992"/>
              <a:gd name="connsiteY6" fmla="*/ 546114 h 803662"/>
              <a:gd name="connsiteX7" fmla="*/ 8181303 w 8610992"/>
              <a:gd name="connsiteY7" fmla="*/ 470815 h 803662"/>
              <a:gd name="connsiteX8" fmla="*/ 7634754 w 8610992"/>
              <a:gd name="connsiteY8" fmla="*/ 377448 h 803662"/>
              <a:gd name="connsiteX9" fmla="*/ 6774143 w 8610992"/>
              <a:gd name="connsiteY9" fmla="*/ 256424 h 803662"/>
              <a:gd name="connsiteX10" fmla="*/ 5769535 w 8610992"/>
              <a:gd name="connsiteY10" fmla="*/ 179664 h 803662"/>
              <a:gd name="connsiteX11" fmla="*/ 4515037 w 8610992"/>
              <a:gd name="connsiteY11" fmla="*/ 148848 h 803662"/>
              <a:gd name="connsiteX12" fmla="*/ 3281829 w 8610992"/>
              <a:gd name="connsiteY12" fmla="*/ 212161 h 803662"/>
              <a:gd name="connsiteX13" fmla="*/ 1986990 w 8610992"/>
              <a:gd name="connsiteY13" fmla="*/ 364001 h 803662"/>
              <a:gd name="connsiteX14" fmla="*/ 1018801 w 8610992"/>
              <a:gd name="connsiteY14" fmla="*/ 552260 h 803662"/>
              <a:gd name="connsiteX15" fmla="*/ 252319 w 8610992"/>
              <a:gd name="connsiteY15" fmla="*/ 753965 h 803662"/>
              <a:gd name="connsiteX16" fmla="*/ 107170 w 8610992"/>
              <a:gd name="connsiteY16" fmla="*/ 799326 h 803662"/>
              <a:gd name="connsiteX17" fmla="*/ 0 w 8610992"/>
              <a:gd name="connsiteY17" fmla="*/ 803662 h 803662"/>
              <a:gd name="connsiteX18" fmla="*/ 0 w 8610992"/>
              <a:gd name="connsiteY18" fmla="*/ 678590 h 803662"/>
              <a:gd name="connsiteX19" fmla="*/ 23982 w 8610992"/>
              <a:gd name="connsiteY19" fmla="*/ 671025 h 803662"/>
              <a:gd name="connsiteX20" fmla="*/ 198531 w 8610992"/>
              <a:gd name="connsiteY20" fmla="*/ 619496 h 803662"/>
              <a:gd name="connsiteX21" fmla="*/ 1032249 w 8610992"/>
              <a:gd name="connsiteY21" fmla="*/ 404343 h 803662"/>
              <a:gd name="connsiteX22" fmla="*/ 1539875 w 8610992"/>
              <a:gd name="connsiteY22" fmla="*/ 293965 h 803662"/>
              <a:gd name="connsiteX23" fmla="*/ 2135748 w 8610992"/>
              <a:gd name="connsiteY23" fmla="*/ 188350 h 803662"/>
              <a:gd name="connsiteX24" fmla="*/ 2995519 w 8610992"/>
              <a:gd name="connsiteY24" fmla="*/ 86376 h 803662"/>
              <a:gd name="connsiteX25" fmla="*/ 3955022 w 8610992"/>
              <a:gd name="connsiteY25" fmla="*/ 19140 h 803662"/>
              <a:gd name="connsiteX26" fmla="*/ 4752457 w 8610992"/>
              <a:gd name="connsiteY26" fmla="*/ 0 h 803662"/>
              <a:gd name="connsiteX0" fmla="*/ 4752457 w 8608610"/>
              <a:gd name="connsiteY0" fmla="*/ 0 h 803662"/>
              <a:gd name="connsiteX1" fmla="*/ 5034709 w 8608610"/>
              <a:gd name="connsiteY1" fmla="*/ 1771 h 803662"/>
              <a:gd name="connsiteX2" fmla="*/ 6249707 w 8608610"/>
              <a:gd name="connsiteY2" fmla="*/ 54719 h 803662"/>
              <a:gd name="connsiteX3" fmla="*/ 7150660 w 8608610"/>
              <a:gd name="connsiteY3" fmla="*/ 148849 h 803662"/>
              <a:gd name="connsiteX4" fmla="*/ 8038166 w 8608610"/>
              <a:gd name="connsiteY4" fmla="*/ 282479 h 803662"/>
              <a:gd name="connsiteX5" fmla="*/ 8607565 w 8608610"/>
              <a:gd name="connsiteY5" fmla="*/ 389915 h 803662"/>
              <a:gd name="connsiteX6" fmla="*/ 8608610 w 8608610"/>
              <a:gd name="connsiteY6" fmla="*/ 546114 h 803662"/>
              <a:gd name="connsiteX7" fmla="*/ 8181303 w 8608610"/>
              <a:gd name="connsiteY7" fmla="*/ 470815 h 803662"/>
              <a:gd name="connsiteX8" fmla="*/ 7634754 w 8608610"/>
              <a:gd name="connsiteY8" fmla="*/ 377448 h 803662"/>
              <a:gd name="connsiteX9" fmla="*/ 6774143 w 8608610"/>
              <a:gd name="connsiteY9" fmla="*/ 256424 h 803662"/>
              <a:gd name="connsiteX10" fmla="*/ 5769535 w 8608610"/>
              <a:gd name="connsiteY10" fmla="*/ 179664 h 803662"/>
              <a:gd name="connsiteX11" fmla="*/ 4515037 w 8608610"/>
              <a:gd name="connsiteY11" fmla="*/ 148848 h 803662"/>
              <a:gd name="connsiteX12" fmla="*/ 3281829 w 8608610"/>
              <a:gd name="connsiteY12" fmla="*/ 212161 h 803662"/>
              <a:gd name="connsiteX13" fmla="*/ 1986990 w 8608610"/>
              <a:gd name="connsiteY13" fmla="*/ 364001 h 803662"/>
              <a:gd name="connsiteX14" fmla="*/ 1018801 w 8608610"/>
              <a:gd name="connsiteY14" fmla="*/ 552260 h 803662"/>
              <a:gd name="connsiteX15" fmla="*/ 252319 w 8608610"/>
              <a:gd name="connsiteY15" fmla="*/ 753965 h 803662"/>
              <a:gd name="connsiteX16" fmla="*/ 107170 w 8608610"/>
              <a:gd name="connsiteY16" fmla="*/ 799326 h 803662"/>
              <a:gd name="connsiteX17" fmla="*/ 0 w 8608610"/>
              <a:gd name="connsiteY17" fmla="*/ 803662 h 803662"/>
              <a:gd name="connsiteX18" fmla="*/ 0 w 8608610"/>
              <a:gd name="connsiteY18" fmla="*/ 678590 h 803662"/>
              <a:gd name="connsiteX19" fmla="*/ 23982 w 8608610"/>
              <a:gd name="connsiteY19" fmla="*/ 671025 h 803662"/>
              <a:gd name="connsiteX20" fmla="*/ 198531 w 8608610"/>
              <a:gd name="connsiteY20" fmla="*/ 619496 h 803662"/>
              <a:gd name="connsiteX21" fmla="*/ 1032249 w 8608610"/>
              <a:gd name="connsiteY21" fmla="*/ 404343 h 803662"/>
              <a:gd name="connsiteX22" fmla="*/ 1539875 w 8608610"/>
              <a:gd name="connsiteY22" fmla="*/ 293965 h 803662"/>
              <a:gd name="connsiteX23" fmla="*/ 2135748 w 8608610"/>
              <a:gd name="connsiteY23" fmla="*/ 188350 h 803662"/>
              <a:gd name="connsiteX24" fmla="*/ 2995519 w 8608610"/>
              <a:gd name="connsiteY24" fmla="*/ 86376 h 803662"/>
              <a:gd name="connsiteX25" fmla="*/ 3955022 w 8608610"/>
              <a:gd name="connsiteY25" fmla="*/ 19140 h 803662"/>
              <a:gd name="connsiteX26" fmla="*/ 4752457 w 8608610"/>
              <a:gd name="connsiteY26" fmla="*/ 0 h 803662"/>
              <a:gd name="connsiteX0" fmla="*/ 4752457 w 8608610"/>
              <a:gd name="connsiteY0" fmla="*/ 0 h 832237"/>
              <a:gd name="connsiteX1" fmla="*/ 5034709 w 8608610"/>
              <a:gd name="connsiteY1" fmla="*/ 1771 h 832237"/>
              <a:gd name="connsiteX2" fmla="*/ 6249707 w 8608610"/>
              <a:gd name="connsiteY2" fmla="*/ 54719 h 832237"/>
              <a:gd name="connsiteX3" fmla="*/ 7150660 w 8608610"/>
              <a:gd name="connsiteY3" fmla="*/ 148849 h 832237"/>
              <a:gd name="connsiteX4" fmla="*/ 8038166 w 8608610"/>
              <a:gd name="connsiteY4" fmla="*/ 282479 h 832237"/>
              <a:gd name="connsiteX5" fmla="*/ 8607565 w 8608610"/>
              <a:gd name="connsiteY5" fmla="*/ 389915 h 832237"/>
              <a:gd name="connsiteX6" fmla="*/ 8608610 w 8608610"/>
              <a:gd name="connsiteY6" fmla="*/ 546114 h 832237"/>
              <a:gd name="connsiteX7" fmla="*/ 8181303 w 8608610"/>
              <a:gd name="connsiteY7" fmla="*/ 470815 h 832237"/>
              <a:gd name="connsiteX8" fmla="*/ 7634754 w 8608610"/>
              <a:gd name="connsiteY8" fmla="*/ 377448 h 832237"/>
              <a:gd name="connsiteX9" fmla="*/ 6774143 w 8608610"/>
              <a:gd name="connsiteY9" fmla="*/ 256424 h 832237"/>
              <a:gd name="connsiteX10" fmla="*/ 5769535 w 8608610"/>
              <a:gd name="connsiteY10" fmla="*/ 179664 h 832237"/>
              <a:gd name="connsiteX11" fmla="*/ 4515037 w 8608610"/>
              <a:gd name="connsiteY11" fmla="*/ 148848 h 832237"/>
              <a:gd name="connsiteX12" fmla="*/ 3281829 w 8608610"/>
              <a:gd name="connsiteY12" fmla="*/ 212161 h 832237"/>
              <a:gd name="connsiteX13" fmla="*/ 1986990 w 8608610"/>
              <a:gd name="connsiteY13" fmla="*/ 364001 h 832237"/>
              <a:gd name="connsiteX14" fmla="*/ 1018801 w 8608610"/>
              <a:gd name="connsiteY14" fmla="*/ 552260 h 832237"/>
              <a:gd name="connsiteX15" fmla="*/ 252319 w 8608610"/>
              <a:gd name="connsiteY15" fmla="*/ 753965 h 832237"/>
              <a:gd name="connsiteX16" fmla="*/ 107170 w 8608610"/>
              <a:gd name="connsiteY16" fmla="*/ 799326 h 832237"/>
              <a:gd name="connsiteX17" fmla="*/ 0 w 8608610"/>
              <a:gd name="connsiteY17" fmla="*/ 832237 h 832237"/>
              <a:gd name="connsiteX18" fmla="*/ 0 w 8608610"/>
              <a:gd name="connsiteY18" fmla="*/ 678590 h 832237"/>
              <a:gd name="connsiteX19" fmla="*/ 23982 w 8608610"/>
              <a:gd name="connsiteY19" fmla="*/ 671025 h 832237"/>
              <a:gd name="connsiteX20" fmla="*/ 198531 w 8608610"/>
              <a:gd name="connsiteY20" fmla="*/ 619496 h 832237"/>
              <a:gd name="connsiteX21" fmla="*/ 1032249 w 8608610"/>
              <a:gd name="connsiteY21" fmla="*/ 404343 h 832237"/>
              <a:gd name="connsiteX22" fmla="*/ 1539875 w 8608610"/>
              <a:gd name="connsiteY22" fmla="*/ 293965 h 832237"/>
              <a:gd name="connsiteX23" fmla="*/ 2135748 w 8608610"/>
              <a:gd name="connsiteY23" fmla="*/ 188350 h 832237"/>
              <a:gd name="connsiteX24" fmla="*/ 2995519 w 8608610"/>
              <a:gd name="connsiteY24" fmla="*/ 86376 h 832237"/>
              <a:gd name="connsiteX25" fmla="*/ 3955022 w 8608610"/>
              <a:gd name="connsiteY25" fmla="*/ 19140 h 832237"/>
              <a:gd name="connsiteX26" fmla="*/ 4752457 w 8608610"/>
              <a:gd name="connsiteY26" fmla="*/ 0 h 8322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8608610" h="832237">
                <a:moveTo>
                  <a:pt x="4752457" y="0"/>
                </a:moveTo>
                <a:lnTo>
                  <a:pt x="5034709" y="1771"/>
                </a:lnTo>
                <a:cubicBezTo>
                  <a:pt x="5417157" y="7701"/>
                  <a:pt x="5897049" y="30206"/>
                  <a:pt x="6249707" y="54719"/>
                </a:cubicBezTo>
                <a:cubicBezTo>
                  <a:pt x="6602365" y="79232"/>
                  <a:pt x="6852584" y="110889"/>
                  <a:pt x="7150660" y="148849"/>
                </a:cubicBezTo>
                <a:cubicBezTo>
                  <a:pt x="7448737" y="186809"/>
                  <a:pt x="8038166" y="282479"/>
                  <a:pt x="8038166" y="282479"/>
                </a:cubicBezTo>
                <a:lnTo>
                  <a:pt x="8607565" y="389915"/>
                </a:lnTo>
                <a:cubicBezTo>
                  <a:pt x="8608707" y="442775"/>
                  <a:pt x="8607468" y="493254"/>
                  <a:pt x="8608610" y="546114"/>
                </a:cubicBezTo>
                <a:lnTo>
                  <a:pt x="8181303" y="470815"/>
                </a:lnTo>
                <a:lnTo>
                  <a:pt x="7634754" y="377448"/>
                </a:lnTo>
                <a:cubicBezTo>
                  <a:pt x="7374778" y="337107"/>
                  <a:pt x="7085013" y="289388"/>
                  <a:pt x="6774143" y="256424"/>
                </a:cubicBezTo>
                <a:cubicBezTo>
                  <a:pt x="6463273" y="223460"/>
                  <a:pt x="6146053" y="197593"/>
                  <a:pt x="5769535" y="179664"/>
                </a:cubicBezTo>
                <a:cubicBezTo>
                  <a:pt x="5393017" y="161735"/>
                  <a:pt x="4929655" y="143432"/>
                  <a:pt x="4515037" y="148848"/>
                </a:cubicBezTo>
                <a:cubicBezTo>
                  <a:pt x="4100419" y="154264"/>
                  <a:pt x="3703170" y="176302"/>
                  <a:pt x="3281829" y="212161"/>
                </a:cubicBezTo>
                <a:cubicBezTo>
                  <a:pt x="2860488" y="248020"/>
                  <a:pt x="2364161" y="307318"/>
                  <a:pt x="1986990" y="364001"/>
                </a:cubicBezTo>
                <a:cubicBezTo>
                  <a:pt x="1609819" y="420684"/>
                  <a:pt x="1307913" y="487266"/>
                  <a:pt x="1018801" y="552260"/>
                </a:cubicBezTo>
                <a:cubicBezTo>
                  <a:pt x="729689" y="617254"/>
                  <a:pt x="492125" y="682247"/>
                  <a:pt x="252319" y="753965"/>
                </a:cubicBezTo>
                <a:lnTo>
                  <a:pt x="107170" y="799326"/>
                </a:lnTo>
                <a:lnTo>
                  <a:pt x="0" y="832237"/>
                </a:lnTo>
                <a:lnTo>
                  <a:pt x="0" y="678590"/>
                </a:lnTo>
                <a:lnTo>
                  <a:pt x="23982" y="671025"/>
                </a:lnTo>
                <a:cubicBezTo>
                  <a:pt x="79539" y="654024"/>
                  <a:pt x="137459" y="636865"/>
                  <a:pt x="198531" y="619496"/>
                </a:cubicBezTo>
                <a:cubicBezTo>
                  <a:pt x="442819" y="550019"/>
                  <a:pt x="808692" y="458598"/>
                  <a:pt x="1032249" y="404343"/>
                </a:cubicBezTo>
                <a:cubicBezTo>
                  <a:pt x="1255806" y="350088"/>
                  <a:pt x="1358340" y="327583"/>
                  <a:pt x="1539875" y="293965"/>
                </a:cubicBezTo>
                <a:cubicBezTo>
                  <a:pt x="1721410" y="260347"/>
                  <a:pt x="1893141" y="222948"/>
                  <a:pt x="2135748" y="188350"/>
                </a:cubicBezTo>
                <a:cubicBezTo>
                  <a:pt x="2378355" y="153752"/>
                  <a:pt x="2692307" y="114578"/>
                  <a:pt x="2995519" y="86376"/>
                </a:cubicBezTo>
                <a:cubicBezTo>
                  <a:pt x="3298731" y="58174"/>
                  <a:pt x="3615157" y="33241"/>
                  <a:pt x="3955022" y="19140"/>
                </a:cubicBezTo>
                <a:cubicBezTo>
                  <a:pt x="4209921" y="8564"/>
                  <a:pt x="4474669" y="747"/>
                  <a:pt x="4752457" y="0"/>
                </a:cubicBezTo>
                <a:close/>
              </a:path>
            </a:pathLst>
          </a:custGeom>
          <a:solidFill>
            <a:srgbClr val="A0A0A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5" name="任意多边形 14"/>
          <p:cNvSpPr/>
          <p:nvPr/>
        </p:nvSpPr>
        <p:spPr>
          <a:xfrm>
            <a:off x="1831975" y="3590908"/>
            <a:ext cx="3723261" cy="2085464"/>
          </a:xfrm>
          <a:custGeom>
            <a:avLst/>
            <a:gdLst>
              <a:gd name="connsiteX0" fmla="*/ 1981597 w 3723261"/>
              <a:gd name="connsiteY0" fmla="*/ 19 h 2085464"/>
              <a:gd name="connsiteX1" fmla="*/ 2182812 w 3723261"/>
              <a:gd name="connsiteY1" fmla="*/ 4781 h 2085464"/>
              <a:gd name="connsiteX2" fmla="*/ 2520951 w 3723261"/>
              <a:gd name="connsiteY2" fmla="*/ 38117 h 2085464"/>
              <a:gd name="connsiteX3" fmla="*/ 2806700 w 3723261"/>
              <a:gd name="connsiteY3" fmla="*/ 133369 h 2085464"/>
              <a:gd name="connsiteX4" fmla="*/ 2944813 w 3723261"/>
              <a:gd name="connsiteY4" fmla="*/ 261956 h 2085464"/>
              <a:gd name="connsiteX5" fmla="*/ 2973387 w 3723261"/>
              <a:gd name="connsiteY5" fmla="*/ 409592 h 2085464"/>
              <a:gd name="connsiteX6" fmla="*/ 2897187 w 3723261"/>
              <a:gd name="connsiteY6" fmla="*/ 547707 h 2085464"/>
              <a:gd name="connsiteX7" fmla="*/ 2720975 w 3723261"/>
              <a:gd name="connsiteY7" fmla="*/ 609618 h 2085464"/>
              <a:gd name="connsiteX8" fmla="*/ 2378075 w 3723261"/>
              <a:gd name="connsiteY8" fmla="*/ 590568 h 2085464"/>
              <a:gd name="connsiteX9" fmla="*/ 1987550 w 3723261"/>
              <a:gd name="connsiteY9" fmla="*/ 581043 h 2085464"/>
              <a:gd name="connsiteX10" fmla="*/ 1806575 w 3723261"/>
              <a:gd name="connsiteY10" fmla="*/ 614380 h 2085464"/>
              <a:gd name="connsiteX11" fmla="*/ 1708945 w 3723261"/>
              <a:gd name="connsiteY11" fmla="*/ 676292 h 2085464"/>
              <a:gd name="connsiteX12" fmla="*/ 1699420 w 3723261"/>
              <a:gd name="connsiteY12" fmla="*/ 764399 h 2085464"/>
              <a:gd name="connsiteX13" fmla="*/ 1756570 w 3723261"/>
              <a:gd name="connsiteY13" fmla="*/ 814406 h 2085464"/>
              <a:gd name="connsiteX14" fmla="*/ 1866107 w 3723261"/>
              <a:gd name="connsiteY14" fmla="*/ 819168 h 2085464"/>
              <a:gd name="connsiteX15" fmla="*/ 1987550 w 3723261"/>
              <a:gd name="connsiteY15" fmla="*/ 800117 h 2085464"/>
              <a:gd name="connsiteX16" fmla="*/ 2206625 w 3723261"/>
              <a:gd name="connsiteY16" fmla="*/ 766780 h 2085464"/>
              <a:gd name="connsiteX17" fmla="*/ 2454275 w 3723261"/>
              <a:gd name="connsiteY17" fmla="*/ 742969 h 2085464"/>
              <a:gd name="connsiteX18" fmla="*/ 2921000 w 3723261"/>
              <a:gd name="connsiteY18" fmla="*/ 762018 h 2085464"/>
              <a:gd name="connsiteX19" fmla="*/ 3406775 w 3723261"/>
              <a:gd name="connsiteY19" fmla="*/ 909655 h 2085464"/>
              <a:gd name="connsiteX20" fmla="*/ 3635375 w 3723261"/>
              <a:gd name="connsiteY20" fmla="*/ 1095392 h 2085464"/>
              <a:gd name="connsiteX21" fmla="*/ 3721100 w 3723261"/>
              <a:gd name="connsiteY21" fmla="*/ 1323993 h 2085464"/>
              <a:gd name="connsiteX22" fmla="*/ 3687763 w 3723261"/>
              <a:gd name="connsiteY22" fmla="*/ 1604980 h 2085464"/>
              <a:gd name="connsiteX23" fmla="*/ 3582987 w 3723261"/>
              <a:gd name="connsiteY23" fmla="*/ 1785955 h 2085464"/>
              <a:gd name="connsiteX24" fmla="*/ 3373439 w 3723261"/>
              <a:gd name="connsiteY24" fmla="*/ 1905017 h 2085464"/>
              <a:gd name="connsiteX25" fmla="*/ 3123407 w 3723261"/>
              <a:gd name="connsiteY25" fmla="*/ 1945499 h 2085464"/>
              <a:gd name="connsiteX26" fmla="*/ 2806701 w 3723261"/>
              <a:gd name="connsiteY26" fmla="*/ 1938355 h 2085464"/>
              <a:gd name="connsiteX27" fmla="*/ 2492375 w 3723261"/>
              <a:gd name="connsiteY27" fmla="*/ 1905018 h 2085464"/>
              <a:gd name="connsiteX28" fmla="*/ 1944688 w 3723261"/>
              <a:gd name="connsiteY28" fmla="*/ 1843105 h 2085464"/>
              <a:gd name="connsiteX29" fmla="*/ 1439862 w 3723261"/>
              <a:gd name="connsiteY29" fmla="*/ 1847868 h 2085464"/>
              <a:gd name="connsiteX30" fmla="*/ 996950 w 3723261"/>
              <a:gd name="connsiteY30" fmla="*/ 1895493 h 2085464"/>
              <a:gd name="connsiteX31" fmla="*/ 511175 w 3723261"/>
              <a:gd name="connsiteY31" fmla="*/ 1990743 h 2085464"/>
              <a:gd name="connsiteX32" fmla="*/ 111125 w 3723261"/>
              <a:gd name="connsiteY32" fmla="*/ 2066943 h 2085464"/>
              <a:gd name="connsiteX33" fmla="*/ 0 w 3723261"/>
              <a:gd name="connsiteY33" fmla="*/ 2085464 h 2085464"/>
              <a:gd name="connsiteX34" fmla="*/ 0 w 3723261"/>
              <a:gd name="connsiteY34" fmla="*/ 1930049 h 2085464"/>
              <a:gd name="connsiteX35" fmla="*/ 130176 w 3723261"/>
              <a:gd name="connsiteY35" fmla="*/ 1905015 h 2085464"/>
              <a:gd name="connsiteX36" fmla="*/ 877889 w 3723261"/>
              <a:gd name="connsiteY36" fmla="*/ 1771665 h 2085464"/>
              <a:gd name="connsiteX37" fmla="*/ 1411289 w 3723261"/>
              <a:gd name="connsiteY37" fmla="*/ 1704990 h 2085464"/>
              <a:gd name="connsiteX38" fmla="*/ 1920876 w 3723261"/>
              <a:gd name="connsiteY38" fmla="*/ 1695465 h 2085464"/>
              <a:gd name="connsiteX39" fmla="*/ 2311401 w 3723261"/>
              <a:gd name="connsiteY39" fmla="*/ 1733565 h 2085464"/>
              <a:gd name="connsiteX40" fmla="*/ 2882901 w 3723261"/>
              <a:gd name="connsiteY40" fmla="*/ 1790715 h 2085464"/>
              <a:gd name="connsiteX41" fmla="*/ 3321051 w 3723261"/>
              <a:gd name="connsiteY41" fmla="*/ 1762140 h 2085464"/>
              <a:gd name="connsiteX42" fmla="*/ 3497264 w 3723261"/>
              <a:gd name="connsiteY42" fmla="*/ 1643077 h 2085464"/>
              <a:gd name="connsiteX43" fmla="*/ 3573464 w 3723261"/>
              <a:gd name="connsiteY43" fmla="*/ 1443052 h 2085464"/>
              <a:gd name="connsiteX44" fmla="*/ 3549651 w 3723261"/>
              <a:gd name="connsiteY44" fmla="*/ 1247790 h 2085464"/>
              <a:gd name="connsiteX45" fmla="*/ 3402013 w 3723261"/>
              <a:gd name="connsiteY45" fmla="*/ 1076340 h 2085464"/>
              <a:gd name="connsiteX46" fmla="*/ 3054351 w 3723261"/>
              <a:gd name="connsiteY46" fmla="*/ 933465 h 2085464"/>
              <a:gd name="connsiteX47" fmla="*/ 2597151 w 3723261"/>
              <a:gd name="connsiteY47" fmla="*/ 885840 h 2085464"/>
              <a:gd name="connsiteX48" fmla="*/ 2168526 w 3723261"/>
              <a:gd name="connsiteY48" fmla="*/ 923940 h 2085464"/>
              <a:gd name="connsiteX49" fmla="*/ 1825626 w 3723261"/>
              <a:gd name="connsiteY49" fmla="*/ 981090 h 2085464"/>
              <a:gd name="connsiteX50" fmla="*/ 1644651 w 3723261"/>
              <a:gd name="connsiteY50" fmla="*/ 933465 h 2085464"/>
              <a:gd name="connsiteX51" fmla="*/ 1549401 w 3723261"/>
              <a:gd name="connsiteY51" fmla="*/ 781065 h 2085464"/>
              <a:gd name="connsiteX52" fmla="*/ 1587501 w 3723261"/>
              <a:gd name="connsiteY52" fmla="*/ 585803 h 2085464"/>
              <a:gd name="connsiteX53" fmla="*/ 1730375 w 3723261"/>
              <a:gd name="connsiteY53" fmla="*/ 476267 h 2085464"/>
              <a:gd name="connsiteX54" fmla="*/ 1930400 w 3723261"/>
              <a:gd name="connsiteY54" fmla="*/ 438166 h 2085464"/>
              <a:gd name="connsiteX55" fmla="*/ 2382838 w 3723261"/>
              <a:gd name="connsiteY55" fmla="*/ 442928 h 2085464"/>
              <a:gd name="connsiteX56" fmla="*/ 2682876 w 3723261"/>
              <a:gd name="connsiteY56" fmla="*/ 457215 h 2085464"/>
              <a:gd name="connsiteX57" fmla="*/ 2816226 w 3723261"/>
              <a:gd name="connsiteY57" fmla="*/ 409590 h 2085464"/>
              <a:gd name="connsiteX58" fmla="*/ 2763839 w 3723261"/>
              <a:gd name="connsiteY58" fmla="*/ 261952 h 2085464"/>
              <a:gd name="connsiteX59" fmla="*/ 2406651 w 3723261"/>
              <a:gd name="connsiteY59" fmla="*/ 180990 h 2085464"/>
              <a:gd name="connsiteX60" fmla="*/ 1882776 w 3723261"/>
              <a:gd name="connsiteY60" fmla="*/ 157177 h 2085464"/>
              <a:gd name="connsiteX61" fmla="*/ 1349376 w 3723261"/>
              <a:gd name="connsiteY61" fmla="*/ 190515 h 2085464"/>
              <a:gd name="connsiteX62" fmla="*/ 868364 w 3723261"/>
              <a:gd name="connsiteY62" fmla="*/ 247665 h 2085464"/>
              <a:gd name="connsiteX63" fmla="*/ 368301 w 3723261"/>
              <a:gd name="connsiteY63" fmla="*/ 381015 h 2085464"/>
              <a:gd name="connsiteX64" fmla="*/ 225426 w 3723261"/>
              <a:gd name="connsiteY64" fmla="*/ 514365 h 2085464"/>
              <a:gd name="connsiteX65" fmla="*/ 277814 w 3723261"/>
              <a:gd name="connsiteY65" fmla="*/ 628665 h 2085464"/>
              <a:gd name="connsiteX66" fmla="*/ 501651 w 3723261"/>
              <a:gd name="connsiteY66" fmla="*/ 638190 h 2085464"/>
              <a:gd name="connsiteX67" fmla="*/ 815976 w 3723261"/>
              <a:gd name="connsiteY67" fmla="*/ 590565 h 2085464"/>
              <a:gd name="connsiteX68" fmla="*/ 1013620 w 3723261"/>
              <a:gd name="connsiteY68" fmla="*/ 557227 h 2085464"/>
              <a:gd name="connsiteX69" fmla="*/ 1173163 w 3723261"/>
              <a:gd name="connsiteY69" fmla="*/ 561992 h 2085464"/>
              <a:gd name="connsiteX70" fmla="*/ 1311276 w 3723261"/>
              <a:gd name="connsiteY70" fmla="*/ 654858 h 2085464"/>
              <a:gd name="connsiteX71" fmla="*/ 1358901 w 3723261"/>
              <a:gd name="connsiteY71" fmla="*/ 850121 h 2085464"/>
              <a:gd name="connsiteX72" fmla="*/ 1249364 w 3723261"/>
              <a:gd name="connsiteY72" fmla="*/ 1023952 h 2085464"/>
              <a:gd name="connsiteX73" fmla="*/ 882651 w 3723261"/>
              <a:gd name="connsiteY73" fmla="*/ 1114440 h 2085464"/>
              <a:gd name="connsiteX74" fmla="*/ 215901 w 3723261"/>
              <a:gd name="connsiteY74" fmla="*/ 1143015 h 2085464"/>
              <a:gd name="connsiteX75" fmla="*/ 0 w 3723261"/>
              <a:gd name="connsiteY75" fmla="*/ 1153199 h 2085464"/>
              <a:gd name="connsiteX76" fmla="*/ 0 w 3723261"/>
              <a:gd name="connsiteY76" fmla="*/ 1010727 h 2085464"/>
              <a:gd name="connsiteX77" fmla="*/ 34925 w 3723261"/>
              <a:gd name="connsiteY77" fmla="*/ 1009668 h 2085464"/>
              <a:gd name="connsiteX78" fmla="*/ 492125 w 3723261"/>
              <a:gd name="connsiteY78" fmla="*/ 990618 h 2085464"/>
              <a:gd name="connsiteX79" fmla="*/ 868363 w 3723261"/>
              <a:gd name="connsiteY79" fmla="*/ 962043 h 2085464"/>
              <a:gd name="connsiteX80" fmla="*/ 1130300 w 3723261"/>
              <a:gd name="connsiteY80" fmla="*/ 923943 h 2085464"/>
              <a:gd name="connsiteX81" fmla="*/ 1211263 w 3723261"/>
              <a:gd name="connsiteY81" fmla="*/ 833457 h 2085464"/>
              <a:gd name="connsiteX82" fmla="*/ 1177925 w 3723261"/>
              <a:gd name="connsiteY82" fmla="*/ 733442 h 2085464"/>
              <a:gd name="connsiteX83" fmla="*/ 1073150 w 3723261"/>
              <a:gd name="connsiteY83" fmla="*/ 700106 h 2085464"/>
              <a:gd name="connsiteX84" fmla="*/ 873125 w 3723261"/>
              <a:gd name="connsiteY84" fmla="*/ 733443 h 2085464"/>
              <a:gd name="connsiteX85" fmla="*/ 406400 w 3723261"/>
              <a:gd name="connsiteY85" fmla="*/ 790593 h 2085464"/>
              <a:gd name="connsiteX86" fmla="*/ 144463 w 3723261"/>
              <a:gd name="connsiteY86" fmla="*/ 726300 h 2085464"/>
              <a:gd name="connsiteX87" fmla="*/ 82550 w 3723261"/>
              <a:gd name="connsiteY87" fmla="*/ 504843 h 2085464"/>
              <a:gd name="connsiteX88" fmla="*/ 249237 w 3723261"/>
              <a:gd name="connsiteY88" fmla="*/ 276243 h 2085464"/>
              <a:gd name="connsiteX89" fmla="*/ 658812 w 3723261"/>
              <a:gd name="connsiteY89" fmla="*/ 142893 h 2085464"/>
              <a:gd name="connsiteX90" fmla="*/ 1249363 w 3723261"/>
              <a:gd name="connsiteY90" fmla="*/ 47643 h 2085464"/>
              <a:gd name="connsiteX91" fmla="*/ 1758950 w 3723261"/>
              <a:gd name="connsiteY91" fmla="*/ 4781 h 2085464"/>
              <a:gd name="connsiteX92" fmla="*/ 1981597 w 3723261"/>
              <a:gd name="connsiteY92" fmla="*/ 19 h 2085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23261" h="2085464">
                <a:moveTo>
                  <a:pt x="1981597" y="19"/>
                </a:moveTo>
                <a:cubicBezTo>
                  <a:pt x="2052240" y="217"/>
                  <a:pt x="2119312" y="2003"/>
                  <a:pt x="2182812" y="4781"/>
                </a:cubicBezTo>
                <a:cubicBezTo>
                  <a:pt x="2309812" y="10337"/>
                  <a:pt x="2429670" y="19861"/>
                  <a:pt x="2520951" y="38117"/>
                </a:cubicBezTo>
                <a:cubicBezTo>
                  <a:pt x="2612232" y="56373"/>
                  <a:pt x="2736056" y="96063"/>
                  <a:pt x="2806700" y="133369"/>
                </a:cubicBezTo>
                <a:cubicBezTo>
                  <a:pt x="2877344" y="170675"/>
                  <a:pt x="2917032" y="215919"/>
                  <a:pt x="2944813" y="261956"/>
                </a:cubicBezTo>
                <a:cubicBezTo>
                  <a:pt x="2972594" y="307993"/>
                  <a:pt x="2979737" y="369111"/>
                  <a:pt x="2973387" y="409592"/>
                </a:cubicBezTo>
                <a:cubicBezTo>
                  <a:pt x="2967037" y="450073"/>
                  <a:pt x="2939256" y="514369"/>
                  <a:pt x="2897187" y="547707"/>
                </a:cubicBezTo>
                <a:cubicBezTo>
                  <a:pt x="2855118" y="581045"/>
                  <a:pt x="2807494" y="602475"/>
                  <a:pt x="2720975" y="609618"/>
                </a:cubicBezTo>
                <a:cubicBezTo>
                  <a:pt x="2634456" y="616761"/>
                  <a:pt x="2500312" y="595330"/>
                  <a:pt x="2378075" y="590568"/>
                </a:cubicBezTo>
                <a:cubicBezTo>
                  <a:pt x="2255838" y="585806"/>
                  <a:pt x="2082800" y="572311"/>
                  <a:pt x="1987550" y="581043"/>
                </a:cubicBezTo>
                <a:cubicBezTo>
                  <a:pt x="1892300" y="589775"/>
                  <a:pt x="1853009" y="598505"/>
                  <a:pt x="1806575" y="614380"/>
                </a:cubicBezTo>
                <a:cubicBezTo>
                  <a:pt x="1760141" y="630255"/>
                  <a:pt x="1725217" y="652083"/>
                  <a:pt x="1708945" y="676292"/>
                </a:cubicBezTo>
                <a:cubicBezTo>
                  <a:pt x="1692673" y="700501"/>
                  <a:pt x="1693864" y="744952"/>
                  <a:pt x="1699420" y="764399"/>
                </a:cubicBezTo>
                <a:cubicBezTo>
                  <a:pt x="1704976" y="783846"/>
                  <a:pt x="1728789" y="805278"/>
                  <a:pt x="1756570" y="814406"/>
                </a:cubicBezTo>
                <a:cubicBezTo>
                  <a:pt x="1784351" y="823534"/>
                  <a:pt x="1824038" y="829487"/>
                  <a:pt x="1866107" y="819168"/>
                </a:cubicBezTo>
                <a:cubicBezTo>
                  <a:pt x="1905795" y="813612"/>
                  <a:pt x="1930797" y="808848"/>
                  <a:pt x="1987550" y="800117"/>
                </a:cubicBezTo>
                <a:cubicBezTo>
                  <a:pt x="2044303" y="791386"/>
                  <a:pt x="2133600" y="776305"/>
                  <a:pt x="2206625" y="766780"/>
                </a:cubicBezTo>
                <a:cubicBezTo>
                  <a:pt x="2279650" y="757255"/>
                  <a:pt x="2335213" y="743763"/>
                  <a:pt x="2454275" y="742969"/>
                </a:cubicBezTo>
                <a:cubicBezTo>
                  <a:pt x="2573338" y="742175"/>
                  <a:pt x="2762250" y="734237"/>
                  <a:pt x="2921000" y="762018"/>
                </a:cubicBezTo>
                <a:cubicBezTo>
                  <a:pt x="3079750" y="789799"/>
                  <a:pt x="3287713" y="854093"/>
                  <a:pt x="3406775" y="909655"/>
                </a:cubicBezTo>
                <a:cubicBezTo>
                  <a:pt x="3525837" y="965217"/>
                  <a:pt x="3582988" y="1026336"/>
                  <a:pt x="3635375" y="1095392"/>
                </a:cubicBezTo>
                <a:cubicBezTo>
                  <a:pt x="3687762" y="1164448"/>
                  <a:pt x="3712369" y="1239062"/>
                  <a:pt x="3721100" y="1323993"/>
                </a:cubicBezTo>
                <a:cubicBezTo>
                  <a:pt x="3729831" y="1408924"/>
                  <a:pt x="3710782" y="1527986"/>
                  <a:pt x="3687763" y="1604980"/>
                </a:cubicBezTo>
                <a:cubicBezTo>
                  <a:pt x="3664744" y="1681974"/>
                  <a:pt x="3635374" y="1735949"/>
                  <a:pt x="3582987" y="1785955"/>
                </a:cubicBezTo>
                <a:cubicBezTo>
                  <a:pt x="3530600" y="1835961"/>
                  <a:pt x="3440114" y="1884380"/>
                  <a:pt x="3373439" y="1905017"/>
                </a:cubicBezTo>
                <a:cubicBezTo>
                  <a:pt x="3306764" y="1925654"/>
                  <a:pt x="3217863" y="1937562"/>
                  <a:pt x="3123407" y="1945499"/>
                </a:cubicBezTo>
                <a:cubicBezTo>
                  <a:pt x="3012283" y="1955024"/>
                  <a:pt x="2913063" y="1947880"/>
                  <a:pt x="2806701" y="1938355"/>
                </a:cubicBezTo>
                <a:lnTo>
                  <a:pt x="2492375" y="1905018"/>
                </a:lnTo>
                <a:cubicBezTo>
                  <a:pt x="2295525" y="1885968"/>
                  <a:pt x="2120107" y="1852630"/>
                  <a:pt x="1944688" y="1843105"/>
                </a:cubicBezTo>
                <a:cubicBezTo>
                  <a:pt x="1769269" y="1833580"/>
                  <a:pt x="1597818" y="1839137"/>
                  <a:pt x="1439862" y="1847868"/>
                </a:cubicBezTo>
                <a:cubicBezTo>
                  <a:pt x="1281906" y="1856599"/>
                  <a:pt x="1151731" y="1871680"/>
                  <a:pt x="996950" y="1895493"/>
                </a:cubicBezTo>
                <a:cubicBezTo>
                  <a:pt x="842169" y="1919306"/>
                  <a:pt x="511175" y="1990743"/>
                  <a:pt x="511175" y="1990743"/>
                </a:cubicBezTo>
                <a:lnTo>
                  <a:pt x="111125" y="2066943"/>
                </a:lnTo>
                <a:lnTo>
                  <a:pt x="0" y="2085464"/>
                </a:lnTo>
                <a:lnTo>
                  <a:pt x="0" y="1930049"/>
                </a:lnTo>
                <a:lnTo>
                  <a:pt x="130176" y="1905015"/>
                </a:lnTo>
                <a:cubicBezTo>
                  <a:pt x="130176" y="1905015"/>
                  <a:pt x="664370" y="1805002"/>
                  <a:pt x="877889" y="1771665"/>
                </a:cubicBezTo>
                <a:cubicBezTo>
                  <a:pt x="1091408" y="1738328"/>
                  <a:pt x="1237458" y="1717690"/>
                  <a:pt x="1411289" y="1704990"/>
                </a:cubicBezTo>
                <a:cubicBezTo>
                  <a:pt x="1585120" y="1692290"/>
                  <a:pt x="1770857" y="1690703"/>
                  <a:pt x="1920876" y="1695465"/>
                </a:cubicBezTo>
                <a:cubicBezTo>
                  <a:pt x="2070895" y="1700227"/>
                  <a:pt x="2151064" y="1717690"/>
                  <a:pt x="2311401" y="1733565"/>
                </a:cubicBezTo>
                <a:cubicBezTo>
                  <a:pt x="2471738" y="1749440"/>
                  <a:pt x="2714626" y="1785953"/>
                  <a:pt x="2882901" y="1790715"/>
                </a:cubicBezTo>
                <a:cubicBezTo>
                  <a:pt x="3051176" y="1795478"/>
                  <a:pt x="3218657" y="1786746"/>
                  <a:pt x="3321051" y="1762140"/>
                </a:cubicBezTo>
                <a:cubicBezTo>
                  <a:pt x="3423445" y="1737534"/>
                  <a:pt x="3455195" y="1696258"/>
                  <a:pt x="3497264" y="1643077"/>
                </a:cubicBezTo>
                <a:cubicBezTo>
                  <a:pt x="3539333" y="1589896"/>
                  <a:pt x="3564733" y="1508933"/>
                  <a:pt x="3573464" y="1443052"/>
                </a:cubicBezTo>
                <a:cubicBezTo>
                  <a:pt x="3582195" y="1377171"/>
                  <a:pt x="3578226" y="1308909"/>
                  <a:pt x="3549651" y="1247790"/>
                </a:cubicBezTo>
                <a:cubicBezTo>
                  <a:pt x="3521076" y="1186671"/>
                  <a:pt x="3484563" y="1128727"/>
                  <a:pt x="3402013" y="1076340"/>
                </a:cubicBezTo>
                <a:cubicBezTo>
                  <a:pt x="3319463" y="1023953"/>
                  <a:pt x="3188495" y="965215"/>
                  <a:pt x="3054351" y="933465"/>
                </a:cubicBezTo>
                <a:cubicBezTo>
                  <a:pt x="2920207" y="901715"/>
                  <a:pt x="2744788" y="887427"/>
                  <a:pt x="2597151" y="885840"/>
                </a:cubicBezTo>
                <a:cubicBezTo>
                  <a:pt x="2449514" y="884253"/>
                  <a:pt x="2297113" y="908065"/>
                  <a:pt x="2168526" y="923940"/>
                </a:cubicBezTo>
                <a:cubicBezTo>
                  <a:pt x="2039939" y="939815"/>
                  <a:pt x="1912938" y="979503"/>
                  <a:pt x="1825626" y="981090"/>
                </a:cubicBezTo>
                <a:cubicBezTo>
                  <a:pt x="1738314" y="982677"/>
                  <a:pt x="1690689" y="966802"/>
                  <a:pt x="1644651" y="933465"/>
                </a:cubicBezTo>
                <a:cubicBezTo>
                  <a:pt x="1598614" y="900127"/>
                  <a:pt x="1558926" y="839009"/>
                  <a:pt x="1549401" y="781065"/>
                </a:cubicBezTo>
                <a:cubicBezTo>
                  <a:pt x="1539876" y="723121"/>
                  <a:pt x="1557339" y="636603"/>
                  <a:pt x="1587501" y="585803"/>
                </a:cubicBezTo>
                <a:cubicBezTo>
                  <a:pt x="1617663" y="535003"/>
                  <a:pt x="1678781" y="496111"/>
                  <a:pt x="1730375" y="476267"/>
                </a:cubicBezTo>
                <a:cubicBezTo>
                  <a:pt x="1781969" y="456423"/>
                  <a:pt x="1823244" y="444516"/>
                  <a:pt x="1930400" y="438166"/>
                </a:cubicBezTo>
                <a:cubicBezTo>
                  <a:pt x="2066926" y="423879"/>
                  <a:pt x="2241550" y="442928"/>
                  <a:pt x="2382838" y="442928"/>
                </a:cubicBezTo>
                <a:cubicBezTo>
                  <a:pt x="2514600" y="446103"/>
                  <a:pt x="2610645" y="462771"/>
                  <a:pt x="2682876" y="457215"/>
                </a:cubicBezTo>
                <a:cubicBezTo>
                  <a:pt x="2755107" y="451659"/>
                  <a:pt x="2802732" y="442134"/>
                  <a:pt x="2816226" y="409590"/>
                </a:cubicBezTo>
                <a:cubicBezTo>
                  <a:pt x="2829720" y="377046"/>
                  <a:pt x="2832102" y="300052"/>
                  <a:pt x="2763839" y="261952"/>
                </a:cubicBezTo>
                <a:cubicBezTo>
                  <a:pt x="2695577" y="223852"/>
                  <a:pt x="2553495" y="198453"/>
                  <a:pt x="2406651" y="180990"/>
                </a:cubicBezTo>
                <a:cubicBezTo>
                  <a:pt x="2259807" y="163527"/>
                  <a:pt x="2058988" y="155590"/>
                  <a:pt x="1882776" y="157177"/>
                </a:cubicBezTo>
                <a:cubicBezTo>
                  <a:pt x="1706564" y="158764"/>
                  <a:pt x="1518445" y="175434"/>
                  <a:pt x="1349376" y="190515"/>
                </a:cubicBezTo>
                <a:cubicBezTo>
                  <a:pt x="1180307" y="205596"/>
                  <a:pt x="1031876" y="215915"/>
                  <a:pt x="868364" y="247665"/>
                </a:cubicBezTo>
                <a:cubicBezTo>
                  <a:pt x="704852" y="279415"/>
                  <a:pt x="475457" y="336565"/>
                  <a:pt x="368301" y="381015"/>
                </a:cubicBezTo>
                <a:cubicBezTo>
                  <a:pt x="261145" y="425465"/>
                  <a:pt x="240507" y="473090"/>
                  <a:pt x="225426" y="514365"/>
                </a:cubicBezTo>
                <a:cubicBezTo>
                  <a:pt x="210345" y="555640"/>
                  <a:pt x="231777" y="608028"/>
                  <a:pt x="277814" y="628665"/>
                </a:cubicBezTo>
                <a:cubicBezTo>
                  <a:pt x="323852" y="649303"/>
                  <a:pt x="411957" y="644540"/>
                  <a:pt x="501651" y="638190"/>
                </a:cubicBezTo>
                <a:cubicBezTo>
                  <a:pt x="591345" y="631840"/>
                  <a:pt x="730648" y="604059"/>
                  <a:pt x="815976" y="590565"/>
                </a:cubicBezTo>
                <a:cubicBezTo>
                  <a:pt x="901304" y="577071"/>
                  <a:pt x="954089" y="561989"/>
                  <a:pt x="1013620" y="557227"/>
                </a:cubicBezTo>
                <a:cubicBezTo>
                  <a:pt x="1073151" y="552465"/>
                  <a:pt x="1140619" y="551673"/>
                  <a:pt x="1173163" y="561992"/>
                </a:cubicBezTo>
                <a:cubicBezTo>
                  <a:pt x="1205707" y="572311"/>
                  <a:pt x="1280320" y="606836"/>
                  <a:pt x="1311276" y="654858"/>
                </a:cubicBezTo>
                <a:cubicBezTo>
                  <a:pt x="1342232" y="702880"/>
                  <a:pt x="1369220" y="788605"/>
                  <a:pt x="1358901" y="850121"/>
                </a:cubicBezTo>
                <a:cubicBezTo>
                  <a:pt x="1348582" y="911637"/>
                  <a:pt x="1328739" y="979899"/>
                  <a:pt x="1249364" y="1023952"/>
                </a:cubicBezTo>
                <a:cubicBezTo>
                  <a:pt x="1169989" y="1068005"/>
                  <a:pt x="1054895" y="1094596"/>
                  <a:pt x="882651" y="1114440"/>
                </a:cubicBezTo>
                <a:cubicBezTo>
                  <a:pt x="710407" y="1134284"/>
                  <a:pt x="411164" y="1133490"/>
                  <a:pt x="215901" y="1143015"/>
                </a:cubicBezTo>
                <a:lnTo>
                  <a:pt x="0" y="1153199"/>
                </a:lnTo>
                <a:lnTo>
                  <a:pt x="0" y="1010727"/>
                </a:lnTo>
                <a:lnTo>
                  <a:pt x="34925" y="1009668"/>
                </a:lnTo>
                <a:lnTo>
                  <a:pt x="492125" y="990618"/>
                </a:lnTo>
                <a:cubicBezTo>
                  <a:pt x="631031" y="982681"/>
                  <a:pt x="762001" y="973155"/>
                  <a:pt x="868363" y="962043"/>
                </a:cubicBezTo>
                <a:cubicBezTo>
                  <a:pt x="974725" y="950931"/>
                  <a:pt x="1073150" y="945374"/>
                  <a:pt x="1130300" y="923943"/>
                </a:cubicBezTo>
                <a:cubicBezTo>
                  <a:pt x="1187450" y="902512"/>
                  <a:pt x="1203326" y="865207"/>
                  <a:pt x="1211263" y="833457"/>
                </a:cubicBezTo>
                <a:cubicBezTo>
                  <a:pt x="1219200" y="801707"/>
                  <a:pt x="1200944" y="748523"/>
                  <a:pt x="1177925" y="733442"/>
                </a:cubicBezTo>
                <a:cubicBezTo>
                  <a:pt x="1154906" y="718361"/>
                  <a:pt x="1123950" y="700106"/>
                  <a:pt x="1073150" y="700106"/>
                </a:cubicBezTo>
                <a:cubicBezTo>
                  <a:pt x="1022350" y="700106"/>
                  <a:pt x="984250" y="718362"/>
                  <a:pt x="873125" y="733443"/>
                </a:cubicBezTo>
                <a:cubicBezTo>
                  <a:pt x="762000" y="748524"/>
                  <a:pt x="527844" y="791783"/>
                  <a:pt x="406400" y="790593"/>
                </a:cubicBezTo>
                <a:cubicBezTo>
                  <a:pt x="284956" y="789403"/>
                  <a:pt x="198438" y="773925"/>
                  <a:pt x="144463" y="726300"/>
                </a:cubicBezTo>
                <a:cubicBezTo>
                  <a:pt x="90488" y="678675"/>
                  <a:pt x="65088" y="579853"/>
                  <a:pt x="82550" y="504843"/>
                </a:cubicBezTo>
                <a:cubicBezTo>
                  <a:pt x="100012" y="429833"/>
                  <a:pt x="153193" y="336568"/>
                  <a:pt x="249237" y="276243"/>
                </a:cubicBezTo>
                <a:cubicBezTo>
                  <a:pt x="345281" y="215918"/>
                  <a:pt x="492124" y="180993"/>
                  <a:pt x="658812" y="142893"/>
                </a:cubicBezTo>
                <a:cubicBezTo>
                  <a:pt x="825500" y="104793"/>
                  <a:pt x="1066007" y="70662"/>
                  <a:pt x="1249363" y="47643"/>
                </a:cubicBezTo>
                <a:cubicBezTo>
                  <a:pt x="1432719" y="24624"/>
                  <a:pt x="1603375" y="11925"/>
                  <a:pt x="1758950" y="4781"/>
                </a:cubicBezTo>
                <a:cubicBezTo>
                  <a:pt x="1836738" y="1209"/>
                  <a:pt x="1910953" y="-180"/>
                  <a:pt x="1981597" y="19"/>
                </a:cubicBezTo>
                <a:close/>
              </a:path>
            </a:pathLst>
          </a:custGeom>
          <a:solidFill>
            <a:srgbClr val="A2A3A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6" name="任意多边形 15"/>
          <p:cNvSpPr/>
          <p:nvPr/>
        </p:nvSpPr>
        <p:spPr>
          <a:xfrm>
            <a:off x="7171358" y="4784999"/>
            <a:ext cx="775384" cy="511447"/>
          </a:xfrm>
          <a:custGeom>
            <a:avLst/>
            <a:gdLst>
              <a:gd name="connsiteX0" fmla="*/ 630821 w 775384"/>
              <a:gd name="connsiteY0" fmla="*/ 0 h 511447"/>
              <a:gd name="connsiteX1" fmla="*/ 774821 w 775384"/>
              <a:gd name="connsiteY1" fmla="*/ 144000 h 511447"/>
              <a:gd name="connsiteX2" fmla="*/ 773440 w 775384"/>
              <a:gd name="connsiteY2" fmla="*/ 150843 h 511447"/>
              <a:gd name="connsiteX3" fmla="*/ 774000 w 775384"/>
              <a:gd name="connsiteY3" fmla="*/ 150843 h 511447"/>
              <a:gd name="connsiteX4" fmla="*/ 774000 w 775384"/>
              <a:gd name="connsiteY4" fmla="*/ 360591 h 511447"/>
              <a:gd name="connsiteX5" fmla="*/ 775384 w 775384"/>
              <a:gd name="connsiteY5" fmla="*/ 367446 h 511447"/>
              <a:gd name="connsiteX6" fmla="*/ 631384 w 775384"/>
              <a:gd name="connsiteY6" fmla="*/ 511446 h 511447"/>
              <a:gd name="connsiteX7" fmla="*/ 487384 w 775384"/>
              <a:gd name="connsiteY7" fmla="*/ 367446 h 511447"/>
              <a:gd name="connsiteX8" fmla="*/ 487506 w 775384"/>
              <a:gd name="connsiteY8" fmla="*/ 366843 h 511447"/>
              <a:gd name="connsiteX9" fmla="*/ 287878 w 775384"/>
              <a:gd name="connsiteY9" fmla="*/ 366843 h 511447"/>
              <a:gd name="connsiteX10" fmla="*/ 288000 w 775384"/>
              <a:gd name="connsiteY10" fmla="*/ 367447 h 511447"/>
              <a:gd name="connsiteX11" fmla="*/ 144000 w 775384"/>
              <a:gd name="connsiteY11" fmla="*/ 511447 h 511447"/>
              <a:gd name="connsiteX12" fmla="*/ 0 w 775384"/>
              <a:gd name="connsiteY12" fmla="*/ 367447 h 511447"/>
              <a:gd name="connsiteX13" fmla="*/ 122 w 775384"/>
              <a:gd name="connsiteY13" fmla="*/ 366843 h 511447"/>
              <a:gd name="connsiteX14" fmla="*/ 0 w 775384"/>
              <a:gd name="connsiteY14" fmla="*/ 366843 h 511447"/>
              <a:gd name="connsiteX15" fmla="*/ 0 w 775384"/>
              <a:gd name="connsiteY15" fmla="*/ 150843 h 511447"/>
              <a:gd name="connsiteX16" fmla="*/ 364 w 775384"/>
              <a:gd name="connsiteY16" fmla="*/ 150843 h 511447"/>
              <a:gd name="connsiteX17" fmla="*/ 0 w 775384"/>
              <a:gd name="connsiteY17" fmla="*/ 149042 h 511447"/>
              <a:gd name="connsiteX18" fmla="*/ 144000 w 775384"/>
              <a:gd name="connsiteY18" fmla="*/ 5042 h 511447"/>
              <a:gd name="connsiteX19" fmla="*/ 288000 w 775384"/>
              <a:gd name="connsiteY19" fmla="*/ 149042 h 511447"/>
              <a:gd name="connsiteX20" fmla="*/ 287637 w 775384"/>
              <a:gd name="connsiteY20" fmla="*/ 150843 h 511447"/>
              <a:gd name="connsiteX21" fmla="*/ 488203 w 775384"/>
              <a:gd name="connsiteY21" fmla="*/ 150843 h 511447"/>
              <a:gd name="connsiteX22" fmla="*/ 486821 w 775384"/>
              <a:gd name="connsiteY22" fmla="*/ 144000 h 511447"/>
              <a:gd name="connsiteX23" fmla="*/ 630821 w 775384"/>
              <a:gd name="connsiteY23" fmla="*/ 0 h 511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775384" h="511447">
                <a:moveTo>
                  <a:pt x="630821" y="0"/>
                </a:moveTo>
                <a:cubicBezTo>
                  <a:pt x="710350" y="0"/>
                  <a:pt x="774821" y="64471"/>
                  <a:pt x="774821" y="144000"/>
                </a:cubicBezTo>
                <a:lnTo>
                  <a:pt x="773440" y="150843"/>
                </a:lnTo>
                <a:lnTo>
                  <a:pt x="774000" y="150843"/>
                </a:lnTo>
                <a:lnTo>
                  <a:pt x="774000" y="360591"/>
                </a:lnTo>
                <a:lnTo>
                  <a:pt x="775384" y="367446"/>
                </a:lnTo>
                <a:cubicBezTo>
                  <a:pt x="775384" y="446975"/>
                  <a:pt x="710913" y="511446"/>
                  <a:pt x="631384" y="511446"/>
                </a:cubicBezTo>
                <a:cubicBezTo>
                  <a:pt x="551855" y="511446"/>
                  <a:pt x="487384" y="446975"/>
                  <a:pt x="487384" y="367446"/>
                </a:cubicBezTo>
                <a:lnTo>
                  <a:pt x="487506" y="366843"/>
                </a:lnTo>
                <a:lnTo>
                  <a:pt x="287878" y="366843"/>
                </a:lnTo>
                <a:lnTo>
                  <a:pt x="288000" y="367447"/>
                </a:lnTo>
                <a:cubicBezTo>
                  <a:pt x="288000" y="446976"/>
                  <a:pt x="223529" y="511447"/>
                  <a:pt x="144000" y="511447"/>
                </a:cubicBezTo>
                <a:cubicBezTo>
                  <a:pt x="64471" y="511447"/>
                  <a:pt x="0" y="446976"/>
                  <a:pt x="0" y="367447"/>
                </a:cubicBezTo>
                <a:lnTo>
                  <a:pt x="122" y="366843"/>
                </a:lnTo>
                <a:lnTo>
                  <a:pt x="0" y="366843"/>
                </a:lnTo>
                <a:lnTo>
                  <a:pt x="0" y="150843"/>
                </a:lnTo>
                <a:lnTo>
                  <a:pt x="364" y="150843"/>
                </a:lnTo>
                <a:lnTo>
                  <a:pt x="0" y="149042"/>
                </a:lnTo>
                <a:cubicBezTo>
                  <a:pt x="0" y="69513"/>
                  <a:pt x="64471" y="5042"/>
                  <a:pt x="144000" y="5042"/>
                </a:cubicBezTo>
                <a:cubicBezTo>
                  <a:pt x="223529" y="5042"/>
                  <a:pt x="288000" y="69513"/>
                  <a:pt x="288000" y="149042"/>
                </a:cubicBezTo>
                <a:lnTo>
                  <a:pt x="287637" y="150843"/>
                </a:lnTo>
                <a:lnTo>
                  <a:pt x="488203" y="150843"/>
                </a:lnTo>
                <a:lnTo>
                  <a:pt x="486821" y="144000"/>
                </a:lnTo>
                <a:cubicBezTo>
                  <a:pt x="486821" y="64471"/>
                  <a:pt x="551292" y="0"/>
                  <a:pt x="630821" y="0"/>
                </a:cubicBezTo>
                <a:close/>
              </a:path>
            </a:pathLst>
          </a:custGeom>
          <a:solidFill>
            <a:srgbClr val="9D88C0"/>
          </a:solidFill>
          <a:ln w="6350">
            <a:solidFill>
              <a:schemeClr val="tx1"/>
            </a:solidFill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任意多边形 16"/>
          <p:cNvSpPr/>
          <p:nvPr/>
        </p:nvSpPr>
        <p:spPr>
          <a:xfrm>
            <a:off x="5232603" y="4706872"/>
            <a:ext cx="465895" cy="608120"/>
          </a:xfrm>
          <a:custGeom>
            <a:avLst/>
            <a:gdLst>
              <a:gd name="connsiteX0" fmla="*/ 10595 w 463914"/>
              <a:gd name="connsiteY0" fmla="*/ 195334 h 609772"/>
              <a:gd name="connsiteX1" fmla="*/ 1070 w 463914"/>
              <a:gd name="connsiteY1" fmla="*/ 352497 h 609772"/>
              <a:gd name="connsiteX2" fmla="*/ 34407 w 463914"/>
              <a:gd name="connsiteY2" fmla="*/ 476322 h 609772"/>
              <a:gd name="connsiteX3" fmla="*/ 77270 w 463914"/>
              <a:gd name="connsiteY3" fmla="*/ 571572 h 609772"/>
              <a:gd name="connsiteX4" fmla="*/ 215382 w 463914"/>
              <a:gd name="connsiteY4" fmla="*/ 609672 h 609772"/>
              <a:gd name="connsiteX5" fmla="*/ 334445 w 463914"/>
              <a:gd name="connsiteY5" fmla="*/ 562047 h 609772"/>
              <a:gd name="connsiteX6" fmla="*/ 424932 w 463914"/>
              <a:gd name="connsiteY6" fmla="*/ 476322 h 609772"/>
              <a:gd name="connsiteX7" fmla="*/ 458270 w 463914"/>
              <a:gd name="connsiteY7" fmla="*/ 423934 h 609772"/>
              <a:gd name="connsiteX8" fmla="*/ 463032 w 463914"/>
              <a:gd name="connsiteY8" fmla="*/ 357259 h 609772"/>
              <a:gd name="connsiteX9" fmla="*/ 448745 w 463914"/>
              <a:gd name="connsiteY9" fmla="*/ 281059 h 609772"/>
              <a:gd name="connsiteX10" fmla="*/ 463032 w 463914"/>
              <a:gd name="connsiteY10" fmla="*/ 209622 h 609772"/>
              <a:gd name="connsiteX11" fmla="*/ 439220 w 463914"/>
              <a:gd name="connsiteY11" fmla="*/ 128659 h 609772"/>
              <a:gd name="connsiteX12" fmla="*/ 367782 w 463914"/>
              <a:gd name="connsiteY12" fmla="*/ 52459 h 609772"/>
              <a:gd name="connsiteX13" fmla="*/ 272532 w 463914"/>
              <a:gd name="connsiteY13" fmla="*/ 4834 h 609772"/>
              <a:gd name="connsiteX14" fmla="*/ 158232 w 463914"/>
              <a:gd name="connsiteY14" fmla="*/ 4834 h 609772"/>
              <a:gd name="connsiteX15" fmla="*/ 67745 w 463914"/>
              <a:gd name="connsiteY15" fmla="*/ 33409 h 609772"/>
              <a:gd name="connsiteX16" fmla="*/ 34407 w 463914"/>
              <a:gd name="connsiteY16" fmla="*/ 119134 h 609772"/>
              <a:gd name="connsiteX17" fmla="*/ 10595 w 463914"/>
              <a:gd name="connsiteY17" fmla="*/ 195334 h 609772"/>
              <a:gd name="connsiteX0" fmla="*/ 10532 w 463851"/>
              <a:gd name="connsiteY0" fmla="*/ 195334 h 609772"/>
              <a:gd name="connsiteX1" fmla="*/ 1007 w 463851"/>
              <a:gd name="connsiteY1" fmla="*/ 352497 h 609772"/>
              <a:gd name="connsiteX2" fmla="*/ 34344 w 463851"/>
              <a:gd name="connsiteY2" fmla="*/ 476322 h 609772"/>
              <a:gd name="connsiteX3" fmla="*/ 77207 w 463851"/>
              <a:gd name="connsiteY3" fmla="*/ 571572 h 609772"/>
              <a:gd name="connsiteX4" fmla="*/ 215319 w 463851"/>
              <a:gd name="connsiteY4" fmla="*/ 609672 h 609772"/>
              <a:gd name="connsiteX5" fmla="*/ 334382 w 463851"/>
              <a:gd name="connsiteY5" fmla="*/ 562047 h 609772"/>
              <a:gd name="connsiteX6" fmla="*/ 424869 w 463851"/>
              <a:gd name="connsiteY6" fmla="*/ 476322 h 609772"/>
              <a:gd name="connsiteX7" fmla="*/ 458207 w 463851"/>
              <a:gd name="connsiteY7" fmla="*/ 423934 h 609772"/>
              <a:gd name="connsiteX8" fmla="*/ 462969 w 463851"/>
              <a:gd name="connsiteY8" fmla="*/ 357259 h 609772"/>
              <a:gd name="connsiteX9" fmla="*/ 448682 w 463851"/>
              <a:gd name="connsiteY9" fmla="*/ 281059 h 609772"/>
              <a:gd name="connsiteX10" fmla="*/ 462969 w 463851"/>
              <a:gd name="connsiteY10" fmla="*/ 209622 h 609772"/>
              <a:gd name="connsiteX11" fmla="*/ 439157 w 463851"/>
              <a:gd name="connsiteY11" fmla="*/ 128659 h 609772"/>
              <a:gd name="connsiteX12" fmla="*/ 367719 w 463851"/>
              <a:gd name="connsiteY12" fmla="*/ 52459 h 609772"/>
              <a:gd name="connsiteX13" fmla="*/ 272469 w 463851"/>
              <a:gd name="connsiteY13" fmla="*/ 4834 h 609772"/>
              <a:gd name="connsiteX14" fmla="*/ 158169 w 463851"/>
              <a:gd name="connsiteY14" fmla="*/ 4834 h 609772"/>
              <a:gd name="connsiteX15" fmla="*/ 67682 w 463851"/>
              <a:gd name="connsiteY15" fmla="*/ 33409 h 609772"/>
              <a:gd name="connsiteX16" fmla="*/ 29581 w 463851"/>
              <a:gd name="connsiteY16" fmla="*/ 114371 h 609772"/>
              <a:gd name="connsiteX17" fmla="*/ 10532 w 463851"/>
              <a:gd name="connsiteY17" fmla="*/ 195334 h 609772"/>
              <a:gd name="connsiteX0" fmla="*/ 6734 w 464816"/>
              <a:gd name="connsiteY0" fmla="*/ 195334 h 609772"/>
              <a:gd name="connsiteX1" fmla="*/ 1972 w 464816"/>
              <a:gd name="connsiteY1" fmla="*/ 352497 h 609772"/>
              <a:gd name="connsiteX2" fmla="*/ 35309 w 464816"/>
              <a:gd name="connsiteY2" fmla="*/ 476322 h 609772"/>
              <a:gd name="connsiteX3" fmla="*/ 78172 w 464816"/>
              <a:gd name="connsiteY3" fmla="*/ 571572 h 609772"/>
              <a:gd name="connsiteX4" fmla="*/ 216284 w 464816"/>
              <a:gd name="connsiteY4" fmla="*/ 609672 h 609772"/>
              <a:gd name="connsiteX5" fmla="*/ 335347 w 464816"/>
              <a:gd name="connsiteY5" fmla="*/ 562047 h 609772"/>
              <a:gd name="connsiteX6" fmla="*/ 425834 w 464816"/>
              <a:gd name="connsiteY6" fmla="*/ 476322 h 609772"/>
              <a:gd name="connsiteX7" fmla="*/ 459172 w 464816"/>
              <a:gd name="connsiteY7" fmla="*/ 423934 h 609772"/>
              <a:gd name="connsiteX8" fmla="*/ 463934 w 464816"/>
              <a:gd name="connsiteY8" fmla="*/ 357259 h 609772"/>
              <a:gd name="connsiteX9" fmla="*/ 449647 w 464816"/>
              <a:gd name="connsiteY9" fmla="*/ 281059 h 609772"/>
              <a:gd name="connsiteX10" fmla="*/ 463934 w 464816"/>
              <a:gd name="connsiteY10" fmla="*/ 209622 h 609772"/>
              <a:gd name="connsiteX11" fmla="*/ 440122 w 464816"/>
              <a:gd name="connsiteY11" fmla="*/ 128659 h 609772"/>
              <a:gd name="connsiteX12" fmla="*/ 368684 w 464816"/>
              <a:gd name="connsiteY12" fmla="*/ 52459 h 609772"/>
              <a:gd name="connsiteX13" fmla="*/ 273434 w 464816"/>
              <a:gd name="connsiteY13" fmla="*/ 4834 h 609772"/>
              <a:gd name="connsiteX14" fmla="*/ 159134 w 464816"/>
              <a:gd name="connsiteY14" fmla="*/ 4834 h 609772"/>
              <a:gd name="connsiteX15" fmla="*/ 68647 w 464816"/>
              <a:gd name="connsiteY15" fmla="*/ 33409 h 609772"/>
              <a:gd name="connsiteX16" fmla="*/ 30546 w 464816"/>
              <a:gd name="connsiteY16" fmla="*/ 114371 h 609772"/>
              <a:gd name="connsiteX17" fmla="*/ 6734 w 464816"/>
              <a:gd name="connsiteY17" fmla="*/ 195334 h 609772"/>
              <a:gd name="connsiteX0" fmla="*/ 6734 w 464816"/>
              <a:gd name="connsiteY0" fmla="*/ 195598 h 610036"/>
              <a:gd name="connsiteX1" fmla="*/ 1972 w 464816"/>
              <a:gd name="connsiteY1" fmla="*/ 352761 h 610036"/>
              <a:gd name="connsiteX2" fmla="*/ 35309 w 464816"/>
              <a:gd name="connsiteY2" fmla="*/ 476586 h 610036"/>
              <a:gd name="connsiteX3" fmla="*/ 78172 w 464816"/>
              <a:gd name="connsiteY3" fmla="*/ 571836 h 610036"/>
              <a:gd name="connsiteX4" fmla="*/ 216284 w 464816"/>
              <a:gd name="connsiteY4" fmla="*/ 609936 h 610036"/>
              <a:gd name="connsiteX5" fmla="*/ 335347 w 464816"/>
              <a:gd name="connsiteY5" fmla="*/ 562311 h 610036"/>
              <a:gd name="connsiteX6" fmla="*/ 425834 w 464816"/>
              <a:gd name="connsiteY6" fmla="*/ 476586 h 610036"/>
              <a:gd name="connsiteX7" fmla="*/ 459172 w 464816"/>
              <a:gd name="connsiteY7" fmla="*/ 424198 h 610036"/>
              <a:gd name="connsiteX8" fmla="*/ 463934 w 464816"/>
              <a:gd name="connsiteY8" fmla="*/ 357523 h 610036"/>
              <a:gd name="connsiteX9" fmla="*/ 449647 w 464816"/>
              <a:gd name="connsiteY9" fmla="*/ 281323 h 610036"/>
              <a:gd name="connsiteX10" fmla="*/ 463934 w 464816"/>
              <a:gd name="connsiteY10" fmla="*/ 209886 h 610036"/>
              <a:gd name="connsiteX11" fmla="*/ 440122 w 464816"/>
              <a:gd name="connsiteY11" fmla="*/ 128923 h 610036"/>
              <a:gd name="connsiteX12" fmla="*/ 368684 w 464816"/>
              <a:gd name="connsiteY12" fmla="*/ 52723 h 610036"/>
              <a:gd name="connsiteX13" fmla="*/ 273434 w 464816"/>
              <a:gd name="connsiteY13" fmla="*/ 5098 h 610036"/>
              <a:gd name="connsiteX14" fmla="*/ 159134 w 464816"/>
              <a:gd name="connsiteY14" fmla="*/ 5098 h 610036"/>
              <a:gd name="connsiteX15" fmla="*/ 71029 w 464816"/>
              <a:gd name="connsiteY15" fmla="*/ 38435 h 610036"/>
              <a:gd name="connsiteX16" fmla="*/ 30546 w 464816"/>
              <a:gd name="connsiteY16" fmla="*/ 114635 h 610036"/>
              <a:gd name="connsiteX17" fmla="*/ 6734 w 464816"/>
              <a:gd name="connsiteY17" fmla="*/ 195598 h 610036"/>
              <a:gd name="connsiteX0" fmla="*/ 6734 w 464816"/>
              <a:gd name="connsiteY0" fmla="*/ 198503 h 612941"/>
              <a:gd name="connsiteX1" fmla="*/ 1972 w 464816"/>
              <a:gd name="connsiteY1" fmla="*/ 355666 h 612941"/>
              <a:gd name="connsiteX2" fmla="*/ 35309 w 464816"/>
              <a:gd name="connsiteY2" fmla="*/ 479491 h 612941"/>
              <a:gd name="connsiteX3" fmla="*/ 78172 w 464816"/>
              <a:gd name="connsiteY3" fmla="*/ 574741 h 612941"/>
              <a:gd name="connsiteX4" fmla="*/ 216284 w 464816"/>
              <a:gd name="connsiteY4" fmla="*/ 612841 h 612941"/>
              <a:gd name="connsiteX5" fmla="*/ 335347 w 464816"/>
              <a:gd name="connsiteY5" fmla="*/ 565216 h 612941"/>
              <a:gd name="connsiteX6" fmla="*/ 425834 w 464816"/>
              <a:gd name="connsiteY6" fmla="*/ 479491 h 612941"/>
              <a:gd name="connsiteX7" fmla="*/ 459172 w 464816"/>
              <a:gd name="connsiteY7" fmla="*/ 427103 h 612941"/>
              <a:gd name="connsiteX8" fmla="*/ 463934 w 464816"/>
              <a:gd name="connsiteY8" fmla="*/ 360428 h 612941"/>
              <a:gd name="connsiteX9" fmla="*/ 449647 w 464816"/>
              <a:gd name="connsiteY9" fmla="*/ 284228 h 612941"/>
              <a:gd name="connsiteX10" fmla="*/ 463934 w 464816"/>
              <a:gd name="connsiteY10" fmla="*/ 212791 h 612941"/>
              <a:gd name="connsiteX11" fmla="*/ 440122 w 464816"/>
              <a:gd name="connsiteY11" fmla="*/ 131828 h 612941"/>
              <a:gd name="connsiteX12" fmla="*/ 368684 w 464816"/>
              <a:gd name="connsiteY12" fmla="*/ 55628 h 612941"/>
              <a:gd name="connsiteX13" fmla="*/ 273434 w 464816"/>
              <a:gd name="connsiteY13" fmla="*/ 8003 h 612941"/>
              <a:gd name="connsiteX14" fmla="*/ 163897 w 464816"/>
              <a:gd name="connsiteY14" fmla="*/ 3241 h 612941"/>
              <a:gd name="connsiteX15" fmla="*/ 71029 w 464816"/>
              <a:gd name="connsiteY15" fmla="*/ 41340 h 612941"/>
              <a:gd name="connsiteX16" fmla="*/ 30546 w 464816"/>
              <a:gd name="connsiteY16" fmla="*/ 117540 h 612941"/>
              <a:gd name="connsiteX17" fmla="*/ 6734 w 464816"/>
              <a:gd name="connsiteY17" fmla="*/ 198503 h 612941"/>
              <a:gd name="connsiteX0" fmla="*/ 6734 w 466414"/>
              <a:gd name="connsiteY0" fmla="*/ 198503 h 612941"/>
              <a:gd name="connsiteX1" fmla="*/ 1972 w 466414"/>
              <a:gd name="connsiteY1" fmla="*/ 355666 h 612941"/>
              <a:gd name="connsiteX2" fmla="*/ 35309 w 466414"/>
              <a:gd name="connsiteY2" fmla="*/ 479491 h 612941"/>
              <a:gd name="connsiteX3" fmla="*/ 78172 w 466414"/>
              <a:gd name="connsiteY3" fmla="*/ 574741 h 612941"/>
              <a:gd name="connsiteX4" fmla="*/ 216284 w 466414"/>
              <a:gd name="connsiteY4" fmla="*/ 612841 h 612941"/>
              <a:gd name="connsiteX5" fmla="*/ 335347 w 466414"/>
              <a:gd name="connsiteY5" fmla="*/ 565216 h 612941"/>
              <a:gd name="connsiteX6" fmla="*/ 425834 w 466414"/>
              <a:gd name="connsiteY6" fmla="*/ 479491 h 612941"/>
              <a:gd name="connsiteX7" fmla="*/ 459172 w 466414"/>
              <a:gd name="connsiteY7" fmla="*/ 427103 h 612941"/>
              <a:gd name="connsiteX8" fmla="*/ 463934 w 466414"/>
              <a:gd name="connsiteY8" fmla="*/ 360428 h 612941"/>
              <a:gd name="connsiteX9" fmla="*/ 449647 w 466414"/>
              <a:gd name="connsiteY9" fmla="*/ 284228 h 612941"/>
              <a:gd name="connsiteX10" fmla="*/ 466315 w 466414"/>
              <a:gd name="connsiteY10" fmla="*/ 200884 h 612941"/>
              <a:gd name="connsiteX11" fmla="*/ 440122 w 466414"/>
              <a:gd name="connsiteY11" fmla="*/ 131828 h 612941"/>
              <a:gd name="connsiteX12" fmla="*/ 368684 w 466414"/>
              <a:gd name="connsiteY12" fmla="*/ 55628 h 612941"/>
              <a:gd name="connsiteX13" fmla="*/ 273434 w 466414"/>
              <a:gd name="connsiteY13" fmla="*/ 8003 h 612941"/>
              <a:gd name="connsiteX14" fmla="*/ 163897 w 466414"/>
              <a:gd name="connsiteY14" fmla="*/ 3241 h 612941"/>
              <a:gd name="connsiteX15" fmla="*/ 71029 w 466414"/>
              <a:gd name="connsiteY15" fmla="*/ 41340 h 612941"/>
              <a:gd name="connsiteX16" fmla="*/ 30546 w 466414"/>
              <a:gd name="connsiteY16" fmla="*/ 117540 h 612941"/>
              <a:gd name="connsiteX17" fmla="*/ 6734 w 466414"/>
              <a:gd name="connsiteY17" fmla="*/ 198503 h 612941"/>
              <a:gd name="connsiteX0" fmla="*/ 6734 w 466465"/>
              <a:gd name="connsiteY0" fmla="*/ 198503 h 612941"/>
              <a:gd name="connsiteX1" fmla="*/ 1972 w 466465"/>
              <a:gd name="connsiteY1" fmla="*/ 355666 h 612941"/>
              <a:gd name="connsiteX2" fmla="*/ 35309 w 466465"/>
              <a:gd name="connsiteY2" fmla="*/ 479491 h 612941"/>
              <a:gd name="connsiteX3" fmla="*/ 78172 w 466465"/>
              <a:gd name="connsiteY3" fmla="*/ 574741 h 612941"/>
              <a:gd name="connsiteX4" fmla="*/ 216284 w 466465"/>
              <a:gd name="connsiteY4" fmla="*/ 612841 h 612941"/>
              <a:gd name="connsiteX5" fmla="*/ 335347 w 466465"/>
              <a:gd name="connsiteY5" fmla="*/ 565216 h 612941"/>
              <a:gd name="connsiteX6" fmla="*/ 425834 w 466465"/>
              <a:gd name="connsiteY6" fmla="*/ 479491 h 612941"/>
              <a:gd name="connsiteX7" fmla="*/ 459172 w 466465"/>
              <a:gd name="connsiteY7" fmla="*/ 427103 h 612941"/>
              <a:gd name="connsiteX8" fmla="*/ 463934 w 466465"/>
              <a:gd name="connsiteY8" fmla="*/ 360428 h 612941"/>
              <a:gd name="connsiteX9" fmla="*/ 449647 w 466465"/>
              <a:gd name="connsiteY9" fmla="*/ 284228 h 612941"/>
              <a:gd name="connsiteX10" fmla="*/ 466315 w 466465"/>
              <a:gd name="connsiteY10" fmla="*/ 200884 h 612941"/>
              <a:gd name="connsiteX11" fmla="*/ 437740 w 466465"/>
              <a:gd name="connsiteY11" fmla="*/ 127065 h 612941"/>
              <a:gd name="connsiteX12" fmla="*/ 368684 w 466465"/>
              <a:gd name="connsiteY12" fmla="*/ 55628 h 612941"/>
              <a:gd name="connsiteX13" fmla="*/ 273434 w 466465"/>
              <a:gd name="connsiteY13" fmla="*/ 8003 h 612941"/>
              <a:gd name="connsiteX14" fmla="*/ 163897 w 466465"/>
              <a:gd name="connsiteY14" fmla="*/ 3241 h 612941"/>
              <a:gd name="connsiteX15" fmla="*/ 71029 w 466465"/>
              <a:gd name="connsiteY15" fmla="*/ 41340 h 612941"/>
              <a:gd name="connsiteX16" fmla="*/ 30546 w 466465"/>
              <a:gd name="connsiteY16" fmla="*/ 117540 h 612941"/>
              <a:gd name="connsiteX17" fmla="*/ 6734 w 466465"/>
              <a:gd name="connsiteY17" fmla="*/ 198503 h 612941"/>
              <a:gd name="connsiteX0" fmla="*/ 6214 w 465945"/>
              <a:gd name="connsiteY0" fmla="*/ 198503 h 612941"/>
              <a:gd name="connsiteX1" fmla="*/ 1452 w 465945"/>
              <a:gd name="connsiteY1" fmla="*/ 355666 h 612941"/>
              <a:gd name="connsiteX2" fmla="*/ 27645 w 465945"/>
              <a:gd name="connsiteY2" fmla="*/ 479491 h 612941"/>
              <a:gd name="connsiteX3" fmla="*/ 77652 w 465945"/>
              <a:gd name="connsiteY3" fmla="*/ 574741 h 612941"/>
              <a:gd name="connsiteX4" fmla="*/ 215764 w 465945"/>
              <a:gd name="connsiteY4" fmla="*/ 612841 h 612941"/>
              <a:gd name="connsiteX5" fmla="*/ 334827 w 465945"/>
              <a:gd name="connsiteY5" fmla="*/ 565216 h 612941"/>
              <a:gd name="connsiteX6" fmla="*/ 425314 w 465945"/>
              <a:gd name="connsiteY6" fmla="*/ 479491 h 612941"/>
              <a:gd name="connsiteX7" fmla="*/ 458652 w 465945"/>
              <a:gd name="connsiteY7" fmla="*/ 427103 h 612941"/>
              <a:gd name="connsiteX8" fmla="*/ 463414 w 465945"/>
              <a:gd name="connsiteY8" fmla="*/ 360428 h 612941"/>
              <a:gd name="connsiteX9" fmla="*/ 449127 w 465945"/>
              <a:gd name="connsiteY9" fmla="*/ 284228 h 612941"/>
              <a:gd name="connsiteX10" fmla="*/ 465795 w 465945"/>
              <a:gd name="connsiteY10" fmla="*/ 200884 h 612941"/>
              <a:gd name="connsiteX11" fmla="*/ 437220 w 465945"/>
              <a:gd name="connsiteY11" fmla="*/ 127065 h 612941"/>
              <a:gd name="connsiteX12" fmla="*/ 368164 w 465945"/>
              <a:gd name="connsiteY12" fmla="*/ 55628 h 612941"/>
              <a:gd name="connsiteX13" fmla="*/ 272914 w 465945"/>
              <a:gd name="connsiteY13" fmla="*/ 8003 h 612941"/>
              <a:gd name="connsiteX14" fmla="*/ 163377 w 465945"/>
              <a:gd name="connsiteY14" fmla="*/ 3241 h 612941"/>
              <a:gd name="connsiteX15" fmla="*/ 70509 w 465945"/>
              <a:gd name="connsiteY15" fmla="*/ 41340 h 612941"/>
              <a:gd name="connsiteX16" fmla="*/ 30026 w 465945"/>
              <a:gd name="connsiteY16" fmla="*/ 117540 h 612941"/>
              <a:gd name="connsiteX17" fmla="*/ 6214 w 465945"/>
              <a:gd name="connsiteY17" fmla="*/ 198503 h 612941"/>
              <a:gd name="connsiteX0" fmla="*/ 6214 w 465945"/>
              <a:gd name="connsiteY0" fmla="*/ 198503 h 613012"/>
              <a:gd name="connsiteX1" fmla="*/ 1452 w 465945"/>
              <a:gd name="connsiteY1" fmla="*/ 355666 h 613012"/>
              <a:gd name="connsiteX2" fmla="*/ 27645 w 465945"/>
              <a:gd name="connsiteY2" fmla="*/ 479491 h 613012"/>
              <a:gd name="connsiteX3" fmla="*/ 91939 w 465945"/>
              <a:gd name="connsiteY3" fmla="*/ 577122 h 613012"/>
              <a:gd name="connsiteX4" fmla="*/ 215764 w 465945"/>
              <a:gd name="connsiteY4" fmla="*/ 612841 h 613012"/>
              <a:gd name="connsiteX5" fmla="*/ 334827 w 465945"/>
              <a:gd name="connsiteY5" fmla="*/ 565216 h 613012"/>
              <a:gd name="connsiteX6" fmla="*/ 425314 w 465945"/>
              <a:gd name="connsiteY6" fmla="*/ 479491 h 613012"/>
              <a:gd name="connsiteX7" fmla="*/ 458652 w 465945"/>
              <a:gd name="connsiteY7" fmla="*/ 427103 h 613012"/>
              <a:gd name="connsiteX8" fmla="*/ 463414 w 465945"/>
              <a:gd name="connsiteY8" fmla="*/ 360428 h 613012"/>
              <a:gd name="connsiteX9" fmla="*/ 449127 w 465945"/>
              <a:gd name="connsiteY9" fmla="*/ 284228 h 613012"/>
              <a:gd name="connsiteX10" fmla="*/ 465795 w 465945"/>
              <a:gd name="connsiteY10" fmla="*/ 200884 h 613012"/>
              <a:gd name="connsiteX11" fmla="*/ 437220 w 465945"/>
              <a:gd name="connsiteY11" fmla="*/ 127065 h 613012"/>
              <a:gd name="connsiteX12" fmla="*/ 368164 w 465945"/>
              <a:gd name="connsiteY12" fmla="*/ 55628 h 613012"/>
              <a:gd name="connsiteX13" fmla="*/ 272914 w 465945"/>
              <a:gd name="connsiteY13" fmla="*/ 8003 h 613012"/>
              <a:gd name="connsiteX14" fmla="*/ 163377 w 465945"/>
              <a:gd name="connsiteY14" fmla="*/ 3241 h 613012"/>
              <a:gd name="connsiteX15" fmla="*/ 70509 w 465945"/>
              <a:gd name="connsiteY15" fmla="*/ 41340 h 613012"/>
              <a:gd name="connsiteX16" fmla="*/ 30026 w 465945"/>
              <a:gd name="connsiteY16" fmla="*/ 117540 h 613012"/>
              <a:gd name="connsiteX17" fmla="*/ 6214 w 465945"/>
              <a:gd name="connsiteY17" fmla="*/ 198503 h 613012"/>
              <a:gd name="connsiteX0" fmla="*/ 6214 w 465945"/>
              <a:gd name="connsiteY0" fmla="*/ 198503 h 608298"/>
              <a:gd name="connsiteX1" fmla="*/ 1452 w 465945"/>
              <a:gd name="connsiteY1" fmla="*/ 355666 h 608298"/>
              <a:gd name="connsiteX2" fmla="*/ 27645 w 465945"/>
              <a:gd name="connsiteY2" fmla="*/ 479491 h 608298"/>
              <a:gd name="connsiteX3" fmla="*/ 91939 w 465945"/>
              <a:gd name="connsiteY3" fmla="*/ 577122 h 608298"/>
              <a:gd name="connsiteX4" fmla="*/ 225289 w 465945"/>
              <a:gd name="connsiteY4" fmla="*/ 608078 h 608298"/>
              <a:gd name="connsiteX5" fmla="*/ 334827 w 465945"/>
              <a:gd name="connsiteY5" fmla="*/ 565216 h 608298"/>
              <a:gd name="connsiteX6" fmla="*/ 425314 w 465945"/>
              <a:gd name="connsiteY6" fmla="*/ 479491 h 608298"/>
              <a:gd name="connsiteX7" fmla="*/ 458652 w 465945"/>
              <a:gd name="connsiteY7" fmla="*/ 427103 h 608298"/>
              <a:gd name="connsiteX8" fmla="*/ 463414 w 465945"/>
              <a:gd name="connsiteY8" fmla="*/ 360428 h 608298"/>
              <a:gd name="connsiteX9" fmla="*/ 449127 w 465945"/>
              <a:gd name="connsiteY9" fmla="*/ 284228 h 608298"/>
              <a:gd name="connsiteX10" fmla="*/ 465795 w 465945"/>
              <a:gd name="connsiteY10" fmla="*/ 200884 h 608298"/>
              <a:gd name="connsiteX11" fmla="*/ 437220 w 465945"/>
              <a:gd name="connsiteY11" fmla="*/ 127065 h 608298"/>
              <a:gd name="connsiteX12" fmla="*/ 368164 w 465945"/>
              <a:gd name="connsiteY12" fmla="*/ 55628 h 608298"/>
              <a:gd name="connsiteX13" fmla="*/ 272914 w 465945"/>
              <a:gd name="connsiteY13" fmla="*/ 8003 h 608298"/>
              <a:gd name="connsiteX14" fmla="*/ 163377 w 465945"/>
              <a:gd name="connsiteY14" fmla="*/ 3241 h 608298"/>
              <a:gd name="connsiteX15" fmla="*/ 70509 w 465945"/>
              <a:gd name="connsiteY15" fmla="*/ 41340 h 608298"/>
              <a:gd name="connsiteX16" fmla="*/ 30026 w 465945"/>
              <a:gd name="connsiteY16" fmla="*/ 117540 h 608298"/>
              <a:gd name="connsiteX17" fmla="*/ 6214 w 465945"/>
              <a:gd name="connsiteY17" fmla="*/ 198503 h 608298"/>
              <a:gd name="connsiteX0" fmla="*/ 6214 w 465945"/>
              <a:gd name="connsiteY0" fmla="*/ 198503 h 608078"/>
              <a:gd name="connsiteX1" fmla="*/ 1452 w 465945"/>
              <a:gd name="connsiteY1" fmla="*/ 355666 h 608078"/>
              <a:gd name="connsiteX2" fmla="*/ 27645 w 465945"/>
              <a:gd name="connsiteY2" fmla="*/ 479491 h 608078"/>
              <a:gd name="connsiteX3" fmla="*/ 91939 w 465945"/>
              <a:gd name="connsiteY3" fmla="*/ 577122 h 608078"/>
              <a:gd name="connsiteX4" fmla="*/ 225289 w 465945"/>
              <a:gd name="connsiteY4" fmla="*/ 608078 h 608078"/>
              <a:gd name="connsiteX5" fmla="*/ 339590 w 465945"/>
              <a:gd name="connsiteY5" fmla="*/ 577122 h 608078"/>
              <a:gd name="connsiteX6" fmla="*/ 425314 w 465945"/>
              <a:gd name="connsiteY6" fmla="*/ 479491 h 608078"/>
              <a:gd name="connsiteX7" fmla="*/ 458652 w 465945"/>
              <a:gd name="connsiteY7" fmla="*/ 427103 h 608078"/>
              <a:gd name="connsiteX8" fmla="*/ 463414 w 465945"/>
              <a:gd name="connsiteY8" fmla="*/ 360428 h 608078"/>
              <a:gd name="connsiteX9" fmla="*/ 449127 w 465945"/>
              <a:gd name="connsiteY9" fmla="*/ 284228 h 608078"/>
              <a:gd name="connsiteX10" fmla="*/ 465795 w 465945"/>
              <a:gd name="connsiteY10" fmla="*/ 200884 h 608078"/>
              <a:gd name="connsiteX11" fmla="*/ 437220 w 465945"/>
              <a:gd name="connsiteY11" fmla="*/ 127065 h 608078"/>
              <a:gd name="connsiteX12" fmla="*/ 368164 w 465945"/>
              <a:gd name="connsiteY12" fmla="*/ 55628 h 608078"/>
              <a:gd name="connsiteX13" fmla="*/ 272914 w 465945"/>
              <a:gd name="connsiteY13" fmla="*/ 8003 h 608078"/>
              <a:gd name="connsiteX14" fmla="*/ 163377 w 465945"/>
              <a:gd name="connsiteY14" fmla="*/ 3241 h 608078"/>
              <a:gd name="connsiteX15" fmla="*/ 70509 w 465945"/>
              <a:gd name="connsiteY15" fmla="*/ 41340 h 608078"/>
              <a:gd name="connsiteX16" fmla="*/ 30026 w 465945"/>
              <a:gd name="connsiteY16" fmla="*/ 117540 h 608078"/>
              <a:gd name="connsiteX17" fmla="*/ 6214 w 465945"/>
              <a:gd name="connsiteY17" fmla="*/ 198503 h 608078"/>
              <a:gd name="connsiteX0" fmla="*/ 6214 w 465945"/>
              <a:gd name="connsiteY0" fmla="*/ 198503 h 608120"/>
              <a:gd name="connsiteX1" fmla="*/ 1452 w 465945"/>
              <a:gd name="connsiteY1" fmla="*/ 355666 h 608120"/>
              <a:gd name="connsiteX2" fmla="*/ 27645 w 465945"/>
              <a:gd name="connsiteY2" fmla="*/ 479491 h 608120"/>
              <a:gd name="connsiteX3" fmla="*/ 91939 w 465945"/>
              <a:gd name="connsiteY3" fmla="*/ 577122 h 608120"/>
              <a:gd name="connsiteX4" fmla="*/ 225289 w 465945"/>
              <a:gd name="connsiteY4" fmla="*/ 608078 h 608120"/>
              <a:gd name="connsiteX5" fmla="*/ 339590 w 465945"/>
              <a:gd name="connsiteY5" fmla="*/ 572360 h 608120"/>
              <a:gd name="connsiteX6" fmla="*/ 425314 w 465945"/>
              <a:gd name="connsiteY6" fmla="*/ 479491 h 608120"/>
              <a:gd name="connsiteX7" fmla="*/ 458652 w 465945"/>
              <a:gd name="connsiteY7" fmla="*/ 427103 h 608120"/>
              <a:gd name="connsiteX8" fmla="*/ 463414 w 465945"/>
              <a:gd name="connsiteY8" fmla="*/ 360428 h 608120"/>
              <a:gd name="connsiteX9" fmla="*/ 449127 w 465945"/>
              <a:gd name="connsiteY9" fmla="*/ 284228 h 608120"/>
              <a:gd name="connsiteX10" fmla="*/ 465795 w 465945"/>
              <a:gd name="connsiteY10" fmla="*/ 200884 h 608120"/>
              <a:gd name="connsiteX11" fmla="*/ 437220 w 465945"/>
              <a:gd name="connsiteY11" fmla="*/ 127065 h 608120"/>
              <a:gd name="connsiteX12" fmla="*/ 368164 w 465945"/>
              <a:gd name="connsiteY12" fmla="*/ 55628 h 608120"/>
              <a:gd name="connsiteX13" fmla="*/ 272914 w 465945"/>
              <a:gd name="connsiteY13" fmla="*/ 8003 h 608120"/>
              <a:gd name="connsiteX14" fmla="*/ 163377 w 465945"/>
              <a:gd name="connsiteY14" fmla="*/ 3241 h 608120"/>
              <a:gd name="connsiteX15" fmla="*/ 70509 w 465945"/>
              <a:gd name="connsiteY15" fmla="*/ 41340 h 608120"/>
              <a:gd name="connsiteX16" fmla="*/ 30026 w 465945"/>
              <a:gd name="connsiteY16" fmla="*/ 117540 h 608120"/>
              <a:gd name="connsiteX17" fmla="*/ 6214 w 465945"/>
              <a:gd name="connsiteY17" fmla="*/ 198503 h 608120"/>
              <a:gd name="connsiteX0" fmla="*/ 6214 w 465945"/>
              <a:gd name="connsiteY0" fmla="*/ 198503 h 608120"/>
              <a:gd name="connsiteX1" fmla="*/ 1452 w 465945"/>
              <a:gd name="connsiteY1" fmla="*/ 355666 h 608120"/>
              <a:gd name="connsiteX2" fmla="*/ 27645 w 465945"/>
              <a:gd name="connsiteY2" fmla="*/ 479491 h 608120"/>
              <a:gd name="connsiteX3" fmla="*/ 91939 w 465945"/>
              <a:gd name="connsiteY3" fmla="*/ 577122 h 608120"/>
              <a:gd name="connsiteX4" fmla="*/ 225289 w 465945"/>
              <a:gd name="connsiteY4" fmla="*/ 608078 h 608120"/>
              <a:gd name="connsiteX5" fmla="*/ 339590 w 465945"/>
              <a:gd name="connsiteY5" fmla="*/ 572360 h 608120"/>
              <a:gd name="connsiteX6" fmla="*/ 425314 w 465945"/>
              <a:gd name="connsiteY6" fmla="*/ 496159 h 608120"/>
              <a:gd name="connsiteX7" fmla="*/ 458652 w 465945"/>
              <a:gd name="connsiteY7" fmla="*/ 427103 h 608120"/>
              <a:gd name="connsiteX8" fmla="*/ 463414 w 465945"/>
              <a:gd name="connsiteY8" fmla="*/ 360428 h 608120"/>
              <a:gd name="connsiteX9" fmla="*/ 449127 w 465945"/>
              <a:gd name="connsiteY9" fmla="*/ 284228 h 608120"/>
              <a:gd name="connsiteX10" fmla="*/ 465795 w 465945"/>
              <a:gd name="connsiteY10" fmla="*/ 200884 h 608120"/>
              <a:gd name="connsiteX11" fmla="*/ 437220 w 465945"/>
              <a:gd name="connsiteY11" fmla="*/ 127065 h 608120"/>
              <a:gd name="connsiteX12" fmla="*/ 368164 w 465945"/>
              <a:gd name="connsiteY12" fmla="*/ 55628 h 608120"/>
              <a:gd name="connsiteX13" fmla="*/ 272914 w 465945"/>
              <a:gd name="connsiteY13" fmla="*/ 8003 h 608120"/>
              <a:gd name="connsiteX14" fmla="*/ 163377 w 465945"/>
              <a:gd name="connsiteY14" fmla="*/ 3241 h 608120"/>
              <a:gd name="connsiteX15" fmla="*/ 70509 w 465945"/>
              <a:gd name="connsiteY15" fmla="*/ 41340 h 608120"/>
              <a:gd name="connsiteX16" fmla="*/ 30026 w 465945"/>
              <a:gd name="connsiteY16" fmla="*/ 117540 h 608120"/>
              <a:gd name="connsiteX17" fmla="*/ 6214 w 465945"/>
              <a:gd name="connsiteY17" fmla="*/ 198503 h 608120"/>
              <a:gd name="connsiteX0" fmla="*/ 6214 w 466843"/>
              <a:gd name="connsiteY0" fmla="*/ 198503 h 608120"/>
              <a:gd name="connsiteX1" fmla="*/ 1452 w 466843"/>
              <a:gd name="connsiteY1" fmla="*/ 355666 h 608120"/>
              <a:gd name="connsiteX2" fmla="*/ 27645 w 466843"/>
              <a:gd name="connsiteY2" fmla="*/ 479491 h 608120"/>
              <a:gd name="connsiteX3" fmla="*/ 91939 w 466843"/>
              <a:gd name="connsiteY3" fmla="*/ 577122 h 608120"/>
              <a:gd name="connsiteX4" fmla="*/ 225289 w 466843"/>
              <a:gd name="connsiteY4" fmla="*/ 608078 h 608120"/>
              <a:gd name="connsiteX5" fmla="*/ 339590 w 466843"/>
              <a:gd name="connsiteY5" fmla="*/ 572360 h 608120"/>
              <a:gd name="connsiteX6" fmla="*/ 425314 w 466843"/>
              <a:gd name="connsiteY6" fmla="*/ 496159 h 608120"/>
              <a:gd name="connsiteX7" fmla="*/ 463415 w 466843"/>
              <a:gd name="connsiteY7" fmla="*/ 427103 h 608120"/>
              <a:gd name="connsiteX8" fmla="*/ 463414 w 466843"/>
              <a:gd name="connsiteY8" fmla="*/ 360428 h 608120"/>
              <a:gd name="connsiteX9" fmla="*/ 449127 w 466843"/>
              <a:gd name="connsiteY9" fmla="*/ 284228 h 608120"/>
              <a:gd name="connsiteX10" fmla="*/ 465795 w 466843"/>
              <a:gd name="connsiteY10" fmla="*/ 200884 h 608120"/>
              <a:gd name="connsiteX11" fmla="*/ 437220 w 466843"/>
              <a:gd name="connsiteY11" fmla="*/ 127065 h 608120"/>
              <a:gd name="connsiteX12" fmla="*/ 368164 w 466843"/>
              <a:gd name="connsiteY12" fmla="*/ 55628 h 608120"/>
              <a:gd name="connsiteX13" fmla="*/ 272914 w 466843"/>
              <a:gd name="connsiteY13" fmla="*/ 8003 h 608120"/>
              <a:gd name="connsiteX14" fmla="*/ 163377 w 466843"/>
              <a:gd name="connsiteY14" fmla="*/ 3241 h 608120"/>
              <a:gd name="connsiteX15" fmla="*/ 70509 w 466843"/>
              <a:gd name="connsiteY15" fmla="*/ 41340 h 608120"/>
              <a:gd name="connsiteX16" fmla="*/ 30026 w 466843"/>
              <a:gd name="connsiteY16" fmla="*/ 117540 h 608120"/>
              <a:gd name="connsiteX17" fmla="*/ 6214 w 466843"/>
              <a:gd name="connsiteY17" fmla="*/ 198503 h 608120"/>
              <a:gd name="connsiteX0" fmla="*/ 6214 w 465962"/>
              <a:gd name="connsiteY0" fmla="*/ 198503 h 608120"/>
              <a:gd name="connsiteX1" fmla="*/ 1452 w 465962"/>
              <a:gd name="connsiteY1" fmla="*/ 355666 h 608120"/>
              <a:gd name="connsiteX2" fmla="*/ 27645 w 465962"/>
              <a:gd name="connsiteY2" fmla="*/ 479491 h 608120"/>
              <a:gd name="connsiteX3" fmla="*/ 91939 w 465962"/>
              <a:gd name="connsiteY3" fmla="*/ 577122 h 608120"/>
              <a:gd name="connsiteX4" fmla="*/ 225289 w 465962"/>
              <a:gd name="connsiteY4" fmla="*/ 608078 h 608120"/>
              <a:gd name="connsiteX5" fmla="*/ 339590 w 465962"/>
              <a:gd name="connsiteY5" fmla="*/ 572360 h 608120"/>
              <a:gd name="connsiteX6" fmla="*/ 425314 w 465962"/>
              <a:gd name="connsiteY6" fmla="*/ 496159 h 608120"/>
              <a:gd name="connsiteX7" fmla="*/ 463415 w 465962"/>
              <a:gd name="connsiteY7" fmla="*/ 427103 h 608120"/>
              <a:gd name="connsiteX8" fmla="*/ 451508 w 465962"/>
              <a:gd name="connsiteY8" fmla="*/ 367572 h 608120"/>
              <a:gd name="connsiteX9" fmla="*/ 449127 w 465962"/>
              <a:gd name="connsiteY9" fmla="*/ 284228 h 608120"/>
              <a:gd name="connsiteX10" fmla="*/ 465795 w 465962"/>
              <a:gd name="connsiteY10" fmla="*/ 200884 h 608120"/>
              <a:gd name="connsiteX11" fmla="*/ 437220 w 465962"/>
              <a:gd name="connsiteY11" fmla="*/ 127065 h 608120"/>
              <a:gd name="connsiteX12" fmla="*/ 368164 w 465962"/>
              <a:gd name="connsiteY12" fmla="*/ 55628 h 608120"/>
              <a:gd name="connsiteX13" fmla="*/ 272914 w 465962"/>
              <a:gd name="connsiteY13" fmla="*/ 8003 h 608120"/>
              <a:gd name="connsiteX14" fmla="*/ 163377 w 465962"/>
              <a:gd name="connsiteY14" fmla="*/ 3241 h 608120"/>
              <a:gd name="connsiteX15" fmla="*/ 70509 w 465962"/>
              <a:gd name="connsiteY15" fmla="*/ 41340 h 608120"/>
              <a:gd name="connsiteX16" fmla="*/ 30026 w 465962"/>
              <a:gd name="connsiteY16" fmla="*/ 117540 h 608120"/>
              <a:gd name="connsiteX17" fmla="*/ 6214 w 465962"/>
              <a:gd name="connsiteY17" fmla="*/ 198503 h 608120"/>
              <a:gd name="connsiteX0" fmla="*/ 6214 w 468861"/>
              <a:gd name="connsiteY0" fmla="*/ 198503 h 608120"/>
              <a:gd name="connsiteX1" fmla="*/ 1452 w 468861"/>
              <a:gd name="connsiteY1" fmla="*/ 355666 h 608120"/>
              <a:gd name="connsiteX2" fmla="*/ 27645 w 468861"/>
              <a:gd name="connsiteY2" fmla="*/ 479491 h 608120"/>
              <a:gd name="connsiteX3" fmla="*/ 91939 w 468861"/>
              <a:gd name="connsiteY3" fmla="*/ 577122 h 608120"/>
              <a:gd name="connsiteX4" fmla="*/ 225289 w 468861"/>
              <a:gd name="connsiteY4" fmla="*/ 608078 h 608120"/>
              <a:gd name="connsiteX5" fmla="*/ 339590 w 468861"/>
              <a:gd name="connsiteY5" fmla="*/ 572360 h 608120"/>
              <a:gd name="connsiteX6" fmla="*/ 425314 w 468861"/>
              <a:gd name="connsiteY6" fmla="*/ 496159 h 608120"/>
              <a:gd name="connsiteX7" fmla="*/ 468178 w 468861"/>
              <a:gd name="connsiteY7" fmla="*/ 422341 h 608120"/>
              <a:gd name="connsiteX8" fmla="*/ 451508 w 468861"/>
              <a:gd name="connsiteY8" fmla="*/ 367572 h 608120"/>
              <a:gd name="connsiteX9" fmla="*/ 449127 w 468861"/>
              <a:gd name="connsiteY9" fmla="*/ 284228 h 608120"/>
              <a:gd name="connsiteX10" fmla="*/ 465795 w 468861"/>
              <a:gd name="connsiteY10" fmla="*/ 200884 h 608120"/>
              <a:gd name="connsiteX11" fmla="*/ 437220 w 468861"/>
              <a:gd name="connsiteY11" fmla="*/ 127065 h 608120"/>
              <a:gd name="connsiteX12" fmla="*/ 368164 w 468861"/>
              <a:gd name="connsiteY12" fmla="*/ 55628 h 608120"/>
              <a:gd name="connsiteX13" fmla="*/ 272914 w 468861"/>
              <a:gd name="connsiteY13" fmla="*/ 8003 h 608120"/>
              <a:gd name="connsiteX14" fmla="*/ 163377 w 468861"/>
              <a:gd name="connsiteY14" fmla="*/ 3241 h 608120"/>
              <a:gd name="connsiteX15" fmla="*/ 70509 w 468861"/>
              <a:gd name="connsiteY15" fmla="*/ 41340 h 608120"/>
              <a:gd name="connsiteX16" fmla="*/ 30026 w 468861"/>
              <a:gd name="connsiteY16" fmla="*/ 117540 h 608120"/>
              <a:gd name="connsiteX17" fmla="*/ 6214 w 468861"/>
              <a:gd name="connsiteY17" fmla="*/ 198503 h 608120"/>
              <a:gd name="connsiteX0" fmla="*/ 6214 w 468861"/>
              <a:gd name="connsiteY0" fmla="*/ 198503 h 608120"/>
              <a:gd name="connsiteX1" fmla="*/ 1452 w 468861"/>
              <a:gd name="connsiteY1" fmla="*/ 355666 h 608120"/>
              <a:gd name="connsiteX2" fmla="*/ 27645 w 468861"/>
              <a:gd name="connsiteY2" fmla="*/ 479491 h 608120"/>
              <a:gd name="connsiteX3" fmla="*/ 91939 w 468861"/>
              <a:gd name="connsiteY3" fmla="*/ 577122 h 608120"/>
              <a:gd name="connsiteX4" fmla="*/ 225289 w 468861"/>
              <a:gd name="connsiteY4" fmla="*/ 608078 h 608120"/>
              <a:gd name="connsiteX5" fmla="*/ 339590 w 468861"/>
              <a:gd name="connsiteY5" fmla="*/ 572360 h 608120"/>
              <a:gd name="connsiteX6" fmla="*/ 425314 w 468861"/>
              <a:gd name="connsiteY6" fmla="*/ 496159 h 608120"/>
              <a:gd name="connsiteX7" fmla="*/ 468178 w 468861"/>
              <a:gd name="connsiteY7" fmla="*/ 422341 h 608120"/>
              <a:gd name="connsiteX8" fmla="*/ 451508 w 468861"/>
              <a:gd name="connsiteY8" fmla="*/ 360429 h 608120"/>
              <a:gd name="connsiteX9" fmla="*/ 449127 w 468861"/>
              <a:gd name="connsiteY9" fmla="*/ 284228 h 608120"/>
              <a:gd name="connsiteX10" fmla="*/ 465795 w 468861"/>
              <a:gd name="connsiteY10" fmla="*/ 200884 h 608120"/>
              <a:gd name="connsiteX11" fmla="*/ 437220 w 468861"/>
              <a:gd name="connsiteY11" fmla="*/ 127065 h 608120"/>
              <a:gd name="connsiteX12" fmla="*/ 368164 w 468861"/>
              <a:gd name="connsiteY12" fmla="*/ 55628 h 608120"/>
              <a:gd name="connsiteX13" fmla="*/ 272914 w 468861"/>
              <a:gd name="connsiteY13" fmla="*/ 8003 h 608120"/>
              <a:gd name="connsiteX14" fmla="*/ 163377 w 468861"/>
              <a:gd name="connsiteY14" fmla="*/ 3241 h 608120"/>
              <a:gd name="connsiteX15" fmla="*/ 70509 w 468861"/>
              <a:gd name="connsiteY15" fmla="*/ 41340 h 608120"/>
              <a:gd name="connsiteX16" fmla="*/ 30026 w 468861"/>
              <a:gd name="connsiteY16" fmla="*/ 117540 h 608120"/>
              <a:gd name="connsiteX17" fmla="*/ 6214 w 468861"/>
              <a:gd name="connsiteY17" fmla="*/ 198503 h 608120"/>
              <a:gd name="connsiteX0" fmla="*/ 6214 w 465962"/>
              <a:gd name="connsiteY0" fmla="*/ 198503 h 608120"/>
              <a:gd name="connsiteX1" fmla="*/ 1452 w 465962"/>
              <a:gd name="connsiteY1" fmla="*/ 355666 h 608120"/>
              <a:gd name="connsiteX2" fmla="*/ 27645 w 465962"/>
              <a:gd name="connsiteY2" fmla="*/ 479491 h 608120"/>
              <a:gd name="connsiteX3" fmla="*/ 91939 w 465962"/>
              <a:gd name="connsiteY3" fmla="*/ 577122 h 608120"/>
              <a:gd name="connsiteX4" fmla="*/ 225289 w 465962"/>
              <a:gd name="connsiteY4" fmla="*/ 608078 h 608120"/>
              <a:gd name="connsiteX5" fmla="*/ 339590 w 465962"/>
              <a:gd name="connsiteY5" fmla="*/ 572360 h 608120"/>
              <a:gd name="connsiteX6" fmla="*/ 425314 w 465962"/>
              <a:gd name="connsiteY6" fmla="*/ 496159 h 608120"/>
              <a:gd name="connsiteX7" fmla="*/ 463415 w 465962"/>
              <a:gd name="connsiteY7" fmla="*/ 427104 h 608120"/>
              <a:gd name="connsiteX8" fmla="*/ 451508 w 465962"/>
              <a:gd name="connsiteY8" fmla="*/ 360429 h 608120"/>
              <a:gd name="connsiteX9" fmla="*/ 449127 w 465962"/>
              <a:gd name="connsiteY9" fmla="*/ 284228 h 608120"/>
              <a:gd name="connsiteX10" fmla="*/ 465795 w 465962"/>
              <a:gd name="connsiteY10" fmla="*/ 200884 h 608120"/>
              <a:gd name="connsiteX11" fmla="*/ 437220 w 465962"/>
              <a:gd name="connsiteY11" fmla="*/ 127065 h 608120"/>
              <a:gd name="connsiteX12" fmla="*/ 368164 w 465962"/>
              <a:gd name="connsiteY12" fmla="*/ 55628 h 608120"/>
              <a:gd name="connsiteX13" fmla="*/ 272914 w 465962"/>
              <a:gd name="connsiteY13" fmla="*/ 8003 h 608120"/>
              <a:gd name="connsiteX14" fmla="*/ 163377 w 465962"/>
              <a:gd name="connsiteY14" fmla="*/ 3241 h 608120"/>
              <a:gd name="connsiteX15" fmla="*/ 70509 w 465962"/>
              <a:gd name="connsiteY15" fmla="*/ 41340 h 608120"/>
              <a:gd name="connsiteX16" fmla="*/ 30026 w 465962"/>
              <a:gd name="connsiteY16" fmla="*/ 117540 h 608120"/>
              <a:gd name="connsiteX17" fmla="*/ 6214 w 465962"/>
              <a:gd name="connsiteY17" fmla="*/ 198503 h 608120"/>
              <a:gd name="connsiteX0" fmla="*/ 6214 w 465962"/>
              <a:gd name="connsiteY0" fmla="*/ 198503 h 608120"/>
              <a:gd name="connsiteX1" fmla="*/ 1452 w 465962"/>
              <a:gd name="connsiteY1" fmla="*/ 355666 h 608120"/>
              <a:gd name="connsiteX2" fmla="*/ 27645 w 465962"/>
              <a:gd name="connsiteY2" fmla="*/ 479491 h 608120"/>
              <a:gd name="connsiteX3" fmla="*/ 91939 w 465962"/>
              <a:gd name="connsiteY3" fmla="*/ 577122 h 608120"/>
              <a:gd name="connsiteX4" fmla="*/ 225289 w 465962"/>
              <a:gd name="connsiteY4" fmla="*/ 608078 h 608120"/>
              <a:gd name="connsiteX5" fmla="*/ 339590 w 465962"/>
              <a:gd name="connsiteY5" fmla="*/ 572360 h 608120"/>
              <a:gd name="connsiteX6" fmla="*/ 425314 w 465962"/>
              <a:gd name="connsiteY6" fmla="*/ 503303 h 608120"/>
              <a:gd name="connsiteX7" fmla="*/ 463415 w 465962"/>
              <a:gd name="connsiteY7" fmla="*/ 427104 h 608120"/>
              <a:gd name="connsiteX8" fmla="*/ 451508 w 465962"/>
              <a:gd name="connsiteY8" fmla="*/ 360429 h 608120"/>
              <a:gd name="connsiteX9" fmla="*/ 449127 w 465962"/>
              <a:gd name="connsiteY9" fmla="*/ 284228 h 608120"/>
              <a:gd name="connsiteX10" fmla="*/ 465795 w 465962"/>
              <a:gd name="connsiteY10" fmla="*/ 200884 h 608120"/>
              <a:gd name="connsiteX11" fmla="*/ 437220 w 465962"/>
              <a:gd name="connsiteY11" fmla="*/ 127065 h 608120"/>
              <a:gd name="connsiteX12" fmla="*/ 368164 w 465962"/>
              <a:gd name="connsiteY12" fmla="*/ 55628 h 608120"/>
              <a:gd name="connsiteX13" fmla="*/ 272914 w 465962"/>
              <a:gd name="connsiteY13" fmla="*/ 8003 h 608120"/>
              <a:gd name="connsiteX14" fmla="*/ 163377 w 465962"/>
              <a:gd name="connsiteY14" fmla="*/ 3241 h 608120"/>
              <a:gd name="connsiteX15" fmla="*/ 70509 w 465962"/>
              <a:gd name="connsiteY15" fmla="*/ 41340 h 608120"/>
              <a:gd name="connsiteX16" fmla="*/ 30026 w 465962"/>
              <a:gd name="connsiteY16" fmla="*/ 117540 h 608120"/>
              <a:gd name="connsiteX17" fmla="*/ 6214 w 465962"/>
              <a:gd name="connsiteY17" fmla="*/ 198503 h 608120"/>
              <a:gd name="connsiteX0" fmla="*/ 6147 w 465895"/>
              <a:gd name="connsiteY0" fmla="*/ 198503 h 608120"/>
              <a:gd name="connsiteX1" fmla="*/ 1385 w 465895"/>
              <a:gd name="connsiteY1" fmla="*/ 355666 h 608120"/>
              <a:gd name="connsiteX2" fmla="*/ 27578 w 465895"/>
              <a:gd name="connsiteY2" fmla="*/ 479491 h 608120"/>
              <a:gd name="connsiteX3" fmla="*/ 91872 w 465895"/>
              <a:gd name="connsiteY3" fmla="*/ 577122 h 608120"/>
              <a:gd name="connsiteX4" fmla="*/ 225222 w 465895"/>
              <a:gd name="connsiteY4" fmla="*/ 608078 h 608120"/>
              <a:gd name="connsiteX5" fmla="*/ 339523 w 465895"/>
              <a:gd name="connsiteY5" fmla="*/ 572360 h 608120"/>
              <a:gd name="connsiteX6" fmla="*/ 425247 w 465895"/>
              <a:gd name="connsiteY6" fmla="*/ 503303 h 608120"/>
              <a:gd name="connsiteX7" fmla="*/ 463348 w 465895"/>
              <a:gd name="connsiteY7" fmla="*/ 427104 h 608120"/>
              <a:gd name="connsiteX8" fmla="*/ 451441 w 465895"/>
              <a:gd name="connsiteY8" fmla="*/ 360429 h 608120"/>
              <a:gd name="connsiteX9" fmla="*/ 449060 w 465895"/>
              <a:gd name="connsiteY9" fmla="*/ 284228 h 608120"/>
              <a:gd name="connsiteX10" fmla="*/ 465728 w 465895"/>
              <a:gd name="connsiteY10" fmla="*/ 200884 h 608120"/>
              <a:gd name="connsiteX11" fmla="*/ 437153 w 465895"/>
              <a:gd name="connsiteY11" fmla="*/ 127065 h 608120"/>
              <a:gd name="connsiteX12" fmla="*/ 368097 w 465895"/>
              <a:gd name="connsiteY12" fmla="*/ 55628 h 608120"/>
              <a:gd name="connsiteX13" fmla="*/ 272847 w 465895"/>
              <a:gd name="connsiteY13" fmla="*/ 8003 h 608120"/>
              <a:gd name="connsiteX14" fmla="*/ 163310 w 465895"/>
              <a:gd name="connsiteY14" fmla="*/ 3241 h 608120"/>
              <a:gd name="connsiteX15" fmla="*/ 70442 w 465895"/>
              <a:gd name="connsiteY15" fmla="*/ 41340 h 608120"/>
              <a:gd name="connsiteX16" fmla="*/ 27578 w 465895"/>
              <a:gd name="connsiteY16" fmla="*/ 117540 h 608120"/>
              <a:gd name="connsiteX17" fmla="*/ 6147 w 465895"/>
              <a:gd name="connsiteY17" fmla="*/ 198503 h 608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65895" h="608120">
                <a:moveTo>
                  <a:pt x="6147" y="198503"/>
                </a:moveTo>
                <a:cubicBezTo>
                  <a:pt x="1782" y="238191"/>
                  <a:pt x="-2187" y="308835"/>
                  <a:pt x="1385" y="355666"/>
                </a:cubicBezTo>
                <a:cubicBezTo>
                  <a:pt x="4957" y="402497"/>
                  <a:pt x="12497" y="442582"/>
                  <a:pt x="27578" y="479491"/>
                </a:cubicBezTo>
                <a:cubicBezTo>
                  <a:pt x="42659" y="516400"/>
                  <a:pt x="58931" y="555691"/>
                  <a:pt x="91872" y="577122"/>
                </a:cubicBezTo>
                <a:cubicBezTo>
                  <a:pt x="124813" y="598553"/>
                  <a:pt x="183947" y="608872"/>
                  <a:pt x="225222" y="608078"/>
                </a:cubicBezTo>
                <a:cubicBezTo>
                  <a:pt x="266497" y="607284"/>
                  <a:pt x="306186" y="589822"/>
                  <a:pt x="339523" y="572360"/>
                </a:cubicBezTo>
                <a:cubicBezTo>
                  <a:pt x="372860" y="554898"/>
                  <a:pt x="404610" y="527512"/>
                  <a:pt x="425247" y="503303"/>
                </a:cubicBezTo>
                <a:cubicBezTo>
                  <a:pt x="445885" y="479094"/>
                  <a:pt x="458982" y="450916"/>
                  <a:pt x="463348" y="427104"/>
                </a:cubicBezTo>
                <a:cubicBezTo>
                  <a:pt x="467714" y="403292"/>
                  <a:pt x="453822" y="384242"/>
                  <a:pt x="451441" y="360429"/>
                </a:cubicBezTo>
                <a:cubicBezTo>
                  <a:pt x="449060" y="336616"/>
                  <a:pt x="446679" y="310819"/>
                  <a:pt x="449060" y="284228"/>
                </a:cubicBezTo>
                <a:cubicBezTo>
                  <a:pt x="451441" y="257637"/>
                  <a:pt x="467713" y="227078"/>
                  <a:pt x="465728" y="200884"/>
                </a:cubicBezTo>
                <a:cubicBezTo>
                  <a:pt x="463744" y="174690"/>
                  <a:pt x="453425" y="151274"/>
                  <a:pt x="437153" y="127065"/>
                </a:cubicBezTo>
                <a:cubicBezTo>
                  <a:pt x="420881" y="102856"/>
                  <a:pt x="395481" y="75472"/>
                  <a:pt x="368097" y="55628"/>
                </a:cubicBezTo>
                <a:cubicBezTo>
                  <a:pt x="340713" y="35784"/>
                  <a:pt x="306978" y="16734"/>
                  <a:pt x="272847" y="8003"/>
                </a:cubicBezTo>
                <a:cubicBezTo>
                  <a:pt x="238716" y="-728"/>
                  <a:pt x="197044" y="-2315"/>
                  <a:pt x="163310" y="3241"/>
                </a:cubicBezTo>
                <a:cubicBezTo>
                  <a:pt x="129576" y="8797"/>
                  <a:pt x="91079" y="22290"/>
                  <a:pt x="70442" y="41340"/>
                </a:cubicBezTo>
                <a:cubicBezTo>
                  <a:pt x="49805" y="60390"/>
                  <a:pt x="38294" y="91346"/>
                  <a:pt x="27578" y="117540"/>
                </a:cubicBezTo>
                <a:cubicBezTo>
                  <a:pt x="16862" y="143734"/>
                  <a:pt x="10513" y="158815"/>
                  <a:pt x="6147" y="198503"/>
                </a:cubicBezTo>
                <a:close/>
              </a:path>
            </a:pathLst>
          </a:custGeom>
          <a:gradFill flip="none" rotWithShape="1">
            <a:gsLst>
              <a:gs pos="0">
                <a:srgbClr val="4C248F">
                  <a:shade val="30000"/>
                  <a:satMod val="115000"/>
                </a:srgbClr>
              </a:gs>
              <a:gs pos="50000">
                <a:srgbClr val="4C248F">
                  <a:shade val="67500"/>
                  <a:satMod val="115000"/>
                </a:srgbClr>
              </a:gs>
              <a:gs pos="100000">
                <a:srgbClr val="AC87E9"/>
              </a:gs>
            </a:gsLst>
            <a:lin ang="10800000" scaled="1"/>
            <a:tileRect/>
          </a:gra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" name="任意多边形 17"/>
          <p:cNvSpPr/>
          <p:nvPr/>
        </p:nvSpPr>
        <p:spPr>
          <a:xfrm>
            <a:off x="5268935" y="4704811"/>
            <a:ext cx="428917" cy="254229"/>
          </a:xfrm>
          <a:custGeom>
            <a:avLst/>
            <a:gdLst>
              <a:gd name="connsiteX0" fmla="*/ 88631 w 430012"/>
              <a:gd name="connsiteY0" fmla="*/ 9165 h 256522"/>
              <a:gd name="connsiteX1" fmla="*/ 7668 w 430012"/>
              <a:gd name="connsiteY1" fmla="*/ 104415 h 256522"/>
              <a:gd name="connsiteX2" fmla="*/ 7668 w 430012"/>
              <a:gd name="connsiteY2" fmla="*/ 213953 h 256522"/>
              <a:gd name="connsiteX3" fmla="*/ 45768 w 430012"/>
              <a:gd name="connsiteY3" fmla="*/ 252053 h 256522"/>
              <a:gd name="connsiteX4" fmla="*/ 141018 w 430012"/>
              <a:gd name="connsiteY4" fmla="*/ 252053 h 256522"/>
              <a:gd name="connsiteX5" fmla="*/ 202931 w 430012"/>
              <a:gd name="connsiteY5" fmla="*/ 218715 h 256522"/>
              <a:gd name="connsiteX6" fmla="*/ 279131 w 430012"/>
              <a:gd name="connsiteY6" fmla="*/ 223478 h 256522"/>
              <a:gd name="connsiteX7" fmla="*/ 321993 w 430012"/>
              <a:gd name="connsiteY7" fmla="*/ 247290 h 256522"/>
              <a:gd name="connsiteX8" fmla="*/ 383906 w 430012"/>
              <a:gd name="connsiteY8" fmla="*/ 252053 h 256522"/>
              <a:gd name="connsiteX9" fmla="*/ 422006 w 430012"/>
              <a:gd name="connsiteY9" fmla="*/ 228240 h 256522"/>
              <a:gd name="connsiteX10" fmla="*/ 422006 w 430012"/>
              <a:gd name="connsiteY10" fmla="*/ 161565 h 256522"/>
              <a:gd name="connsiteX11" fmla="*/ 336281 w 430012"/>
              <a:gd name="connsiteY11" fmla="*/ 56790 h 256522"/>
              <a:gd name="connsiteX12" fmla="*/ 260081 w 430012"/>
              <a:gd name="connsiteY12" fmla="*/ 9165 h 256522"/>
              <a:gd name="connsiteX13" fmla="*/ 88631 w 430012"/>
              <a:gd name="connsiteY13" fmla="*/ 9165 h 256522"/>
              <a:gd name="connsiteX0" fmla="*/ 88631 w 430012"/>
              <a:gd name="connsiteY0" fmla="*/ 9165 h 257638"/>
              <a:gd name="connsiteX1" fmla="*/ 7668 w 430012"/>
              <a:gd name="connsiteY1" fmla="*/ 104415 h 257638"/>
              <a:gd name="connsiteX2" fmla="*/ 7668 w 430012"/>
              <a:gd name="connsiteY2" fmla="*/ 197285 h 257638"/>
              <a:gd name="connsiteX3" fmla="*/ 45768 w 430012"/>
              <a:gd name="connsiteY3" fmla="*/ 252053 h 257638"/>
              <a:gd name="connsiteX4" fmla="*/ 141018 w 430012"/>
              <a:gd name="connsiteY4" fmla="*/ 252053 h 257638"/>
              <a:gd name="connsiteX5" fmla="*/ 202931 w 430012"/>
              <a:gd name="connsiteY5" fmla="*/ 218715 h 257638"/>
              <a:gd name="connsiteX6" fmla="*/ 279131 w 430012"/>
              <a:gd name="connsiteY6" fmla="*/ 223478 h 257638"/>
              <a:gd name="connsiteX7" fmla="*/ 321993 w 430012"/>
              <a:gd name="connsiteY7" fmla="*/ 247290 h 257638"/>
              <a:gd name="connsiteX8" fmla="*/ 383906 w 430012"/>
              <a:gd name="connsiteY8" fmla="*/ 252053 h 257638"/>
              <a:gd name="connsiteX9" fmla="*/ 422006 w 430012"/>
              <a:gd name="connsiteY9" fmla="*/ 228240 h 257638"/>
              <a:gd name="connsiteX10" fmla="*/ 422006 w 430012"/>
              <a:gd name="connsiteY10" fmla="*/ 161565 h 257638"/>
              <a:gd name="connsiteX11" fmla="*/ 336281 w 430012"/>
              <a:gd name="connsiteY11" fmla="*/ 56790 h 257638"/>
              <a:gd name="connsiteX12" fmla="*/ 260081 w 430012"/>
              <a:gd name="connsiteY12" fmla="*/ 9165 h 257638"/>
              <a:gd name="connsiteX13" fmla="*/ 88631 w 430012"/>
              <a:gd name="connsiteY13" fmla="*/ 9165 h 257638"/>
              <a:gd name="connsiteX0" fmla="*/ 88877 w 430258"/>
              <a:gd name="connsiteY0" fmla="*/ 9165 h 255062"/>
              <a:gd name="connsiteX1" fmla="*/ 7914 w 430258"/>
              <a:gd name="connsiteY1" fmla="*/ 104415 h 255062"/>
              <a:gd name="connsiteX2" fmla="*/ 7914 w 430258"/>
              <a:gd name="connsiteY2" fmla="*/ 197285 h 255062"/>
              <a:gd name="connsiteX3" fmla="*/ 50776 w 430258"/>
              <a:gd name="connsiteY3" fmla="*/ 247290 h 255062"/>
              <a:gd name="connsiteX4" fmla="*/ 141264 w 430258"/>
              <a:gd name="connsiteY4" fmla="*/ 252053 h 255062"/>
              <a:gd name="connsiteX5" fmla="*/ 203177 w 430258"/>
              <a:gd name="connsiteY5" fmla="*/ 218715 h 255062"/>
              <a:gd name="connsiteX6" fmla="*/ 279377 w 430258"/>
              <a:gd name="connsiteY6" fmla="*/ 223478 h 255062"/>
              <a:gd name="connsiteX7" fmla="*/ 322239 w 430258"/>
              <a:gd name="connsiteY7" fmla="*/ 247290 h 255062"/>
              <a:gd name="connsiteX8" fmla="*/ 384152 w 430258"/>
              <a:gd name="connsiteY8" fmla="*/ 252053 h 255062"/>
              <a:gd name="connsiteX9" fmla="*/ 422252 w 430258"/>
              <a:gd name="connsiteY9" fmla="*/ 228240 h 255062"/>
              <a:gd name="connsiteX10" fmla="*/ 422252 w 430258"/>
              <a:gd name="connsiteY10" fmla="*/ 161565 h 255062"/>
              <a:gd name="connsiteX11" fmla="*/ 336527 w 430258"/>
              <a:gd name="connsiteY11" fmla="*/ 56790 h 255062"/>
              <a:gd name="connsiteX12" fmla="*/ 260327 w 430258"/>
              <a:gd name="connsiteY12" fmla="*/ 9165 h 255062"/>
              <a:gd name="connsiteX13" fmla="*/ 88877 w 430258"/>
              <a:gd name="connsiteY13" fmla="*/ 9165 h 255062"/>
              <a:gd name="connsiteX0" fmla="*/ 88877 w 430258"/>
              <a:gd name="connsiteY0" fmla="*/ 8146 h 254043"/>
              <a:gd name="connsiteX1" fmla="*/ 7914 w 430258"/>
              <a:gd name="connsiteY1" fmla="*/ 103396 h 254043"/>
              <a:gd name="connsiteX2" fmla="*/ 7914 w 430258"/>
              <a:gd name="connsiteY2" fmla="*/ 196266 h 254043"/>
              <a:gd name="connsiteX3" fmla="*/ 50776 w 430258"/>
              <a:gd name="connsiteY3" fmla="*/ 246271 h 254043"/>
              <a:gd name="connsiteX4" fmla="*/ 141264 w 430258"/>
              <a:gd name="connsiteY4" fmla="*/ 251034 h 254043"/>
              <a:gd name="connsiteX5" fmla="*/ 203177 w 430258"/>
              <a:gd name="connsiteY5" fmla="*/ 217696 h 254043"/>
              <a:gd name="connsiteX6" fmla="*/ 279377 w 430258"/>
              <a:gd name="connsiteY6" fmla="*/ 222459 h 254043"/>
              <a:gd name="connsiteX7" fmla="*/ 322239 w 430258"/>
              <a:gd name="connsiteY7" fmla="*/ 246271 h 254043"/>
              <a:gd name="connsiteX8" fmla="*/ 384152 w 430258"/>
              <a:gd name="connsiteY8" fmla="*/ 251034 h 254043"/>
              <a:gd name="connsiteX9" fmla="*/ 422252 w 430258"/>
              <a:gd name="connsiteY9" fmla="*/ 227221 h 254043"/>
              <a:gd name="connsiteX10" fmla="*/ 422252 w 430258"/>
              <a:gd name="connsiteY10" fmla="*/ 160546 h 254043"/>
              <a:gd name="connsiteX11" fmla="*/ 336527 w 430258"/>
              <a:gd name="connsiteY11" fmla="*/ 55771 h 254043"/>
              <a:gd name="connsiteX12" fmla="*/ 250802 w 430258"/>
              <a:gd name="connsiteY12" fmla="*/ 10527 h 254043"/>
              <a:gd name="connsiteX13" fmla="*/ 88877 w 430258"/>
              <a:gd name="connsiteY13" fmla="*/ 8146 h 254043"/>
              <a:gd name="connsiteX0" fmla="*/ 88877 w 429584"/>
              <a:gd name="connsiteY0" fmla="*/ 8591 h 254488"/>
              <a:gd name="connsiteX1" fmla="*/ 7914 w 429584"/>
              <a:gd name="connsiteY1" fmla="*/ 103841 h 254488"/>
              <a:gd name="connsiteX2" fmla="*/ 7914 w 429584"/>
              <a:gd name="connsiteY2" fmla="*/ 196711 h 254488"/>
              <a:gd name="connsiteX3" fmla="*/ 50776 w 429584"/>
              <a:gd name="connsiteY3" fmla="*/ 246716 h 254488"/>
              <a:gd name="connsiteX4" fmla="*/ 141264 w 429584"/>
              <a:gd name="connsiteY4" fmla="*/ 251479 h 254488"/>
              <a:gd name="connsiteX5" fmla="*/ 203177 w 429584"/>
              <a:gd name="connsiteY5" fmla="*/ 218141 h 254488"/>
              <a:gd name="connsiteX6" fmla="*/ 279377 w 429584"/>
              <a:gd name="connsiteY6" fmla="*/ 222904 h 254488"/>
              <a:gd name="connsiteX7" fmla="*/ 322239 w 429584"/>
              <a:gd name="connsiteY7" fmla="*/ 246716 h 254488"/>
              <a:gd name="connsiteX8" fmla="*/ 384152 w 429584"/>
              <a:gd name="connsiteY8" fmla="*/ 251479 h 254488"/>
              <a:gd name="connsiteX9" fmla="*/ 422252 w 429584"/>
              <a:gd name="connsiteY9" fmla="*/ 227666 h 254488"/>
              <a:gd name="connsiteX10" fmla="*/ 422252 w 429584"/>
              <a:gd name="connsiteY10" fmla="*/ 160991 h 254488"/>
              <a:gd name="connsiteX11" fmla="*/ 346052 w 429584"/>
              <a:gd name="connsiteY11" fmla="*/ 65741 h 254488"/>
              <a:gd name="connsiteX12" fmla="*/ 250802 w 429584"/>
              <a:gd name="connsiteY12" fmla="*/ 10972 h 254488"/>
              <a:gd name="connsiteX13" fmla="*/ 88877 w 429584"/>
              <a:gd name="connsiteY13" fmla="*/ 8591 h 254488"/>
              <a:gd name="connsiteX0" fmla="*/ 88877 w 429584"/>
              <a:gd name="connsiteY0" fmla="*/ 8591 h 252757"/>
              <a:gd name="connsiteX1" fmla="*/ 7914 w 429584"/>
              <a:gd name="connsiteY1" fmla="*/ 103841 h 252757"/>
              <a:gd name="connsiteX2" fmla="*/ 7914 w 429584"/>
              <a:gd name="connsiteY2" fmla="*/ 196711 h 252757"/>
              <a:gd name="connsiteX3" fmla="*/ 50776 w 429584"/>
              <a:gd name="connsiteY3" fmla="*/ 246716 h 252757"/>
              <a:gd name="connsiteX4" fmla="*/ 134120 w 429584"/>
              <a:gd name="connsiteY4" fmla="*/ 244335 h 252757"/>
              <a:gd name="connsiteX5" fmla="*/ 203177 w 429584"/>
              <a:gd name="connsiteY5" fmla="*/ 218141 h 252757"/>
              <a:gd name="connsiteX6" fmla="*/ 279377 w 429584"/>
              <a:gd name="connsiteY6" fmla="*/ 222904 h 252757"/>
              <a:gd name="connsiteX7" fmla="*/ 322239 w 429584"/>
              <a:gd name="connsiteY7" fmla="*/ 246716 h 252757"/>
              <a:gd name="connsiteX8" fmla="*/ 384152 w 429584"/>
              <a:gd name="connsiteY8" fmla="*/ 251479 h 252757"/>
              <a:gd name="connsiteX9" fmla="*/ 422252 w 429584"/>
              <a:gd name="connsiteY9" fmla="*/ 227666 h 252757"/>
              <a:gd name="connsiteX10" fmla="*/ 422252 w 429584"/>
              <a:gd name="connsiteY10" fmla="*/ 160991 h 252757"/>
              <a:gd name="connsiteX11" fmla="*/ 346052 w 429584"/>
              <a:gd name="connsiteY11" fmla="*/ 65741 h 252757"/>
              <a:gd name="connsiteX12" fmla="*/ 250802 w 429584"/>
              <a:gd name="connsiteY12" fmla="*/ 10972 h 252757"/>
              <a:gd name="connsiteX13" fmla="*/ 88877 w 429584"/>
              <a:gd name="connsiteY13" fmla="*/ 8591 h 252757"/>
              <a:gd name="connsiteX0" fmla="*/ 88877 w 428917"/>
              <a:gd name="connsiteY0" fmla="*/ 8943 h 253109"/>
              <a:gd name="connsiteX1" fmla="*/ 7914 w 428917"/>
              <a:gd name="connsiteY1" fmla="*/ 104193 h 253109"/>
              <a:gd name="connsiteX2" fmla="*/ 7914 w 428917"/>
              <a:gd name="connsiteY2" fmla="*/ 197063 h 253109"/>
              <a:gd name="connsiteX3" fmla="*/ 50776 w 428917"/>
              <a:gd name="connsiteY3" fmla="*/ 247068 h 253109"/>
              <a:gd name="connsiteX4" fmla="*/ 134120 w 428917"/>
              <a:gd name="connsiteY4" fmla="*/ 244687 h 253109"/>
              <a:gd name="connsiteX5" fmla="*/ 203177 w 428917"/>
              <a:gd name="connsiteY5" fmla="*/ 218493 h 253109"/>
              <a:gd name="connsiteX6" fmla="*/ 279377 w 428917"/>
              <a:gd name="connsiteY6" fmla="*/ 223256 h 253109"/>
              <a:gd name="connsiteX7" fmla="*/ 322239 w 428917"/>
              <a:gd name="connsiteY7" fmla="*/ 247068 h 253109"/>
              <a:gd name="connsiteX8" fmla="*/ 384152 w 428917"/>
              <a:gd name="connsiteY8" fmla="*/ 251831 h 253109"/>
              <a:gd name="connsiteX9" fmla="*/ 422252 w 428917"/>
              <a:gd name="connsiteY9" fmla="*/ 228018 h 253109"/>
              <a:gd name="connsiteX10" fmla="*/ 422252 w 428917"/>
              <a:gd name="connsiteY10" fmla="*/ 161343 h 253109"/>
              <a:gd name="connsiteX11" fmla="*/ 355577 w 428917"/>
              <a:gd name="connsiteY11" fmla="*/ 73237 h 253109"/>
              <a:gd name="connsiteX12" fmla="*/ 250802 w 428917"/>
              <a:gd name="connsiteY12" fmla="*/ 11324 h 253109"/>
              <a:gd name="connsiteX13" fmla="*/ 88877 w 428917"/>
              <a:gd name="connsiteY13" fmla="*/ 8943 h 253109"/>
              <a:gd name="connsiteX0" fmla="*/ 88877 w 428917"/>
              <a:gd name="connsiteY0" fmla="*/ 10063 h 254229"/>
              <a:gd name="connsiteX1" fmla="*/ 7914 w 428917"/>
              <a:gd name="connsiteY1" fmla="*/ 105313 h 254229"/>
              <a:gd name="connsiteX2" fmla="*/ 7914 w 428917"/>
              <a:gd name="connsiteY2" fmla="*/ 198183 h 254229"/>
              <a:gd name="connsiteX3" fmla="*/ 50776 w 428917"/>
              <a:gd name="connsiteY3" fmla="*/ 248188 h 254229"/>
              <a:gd name="connsiteX4" fmla="*/ 134120 w 428917"/>
              <a:gd name="connsiteY4" fmla="*/ 245807 h 254229"/>
              <a:gd name="connsiteX5" fmla="*/ 203177 w 428917"/>
              <a:gd name="connsiteY5" fmla="*/ 219613 h 254229"/>
              <a:gd name="connsiteX6" fmla="*/ 279377 w 428917"/>
              <a:gd name="connsiteY6" fmla="*/ 224376 h 254229"/>
              <a:gd name="connsiteX7" fmla="*/ 322239 w 428917"/>
              <a:gd name="connsiteY7" fmla="*/ 248188 h 254229"/>
              <a:gd name="connsiteX8" fmla="*/ 384152 w 428917"/>
              <a:gd name="connsiteY8" fmla="*/ 252951 h 254229"/>
              <a:gd name="connsiteX9" fmla="*/ 422252 w 428917"/>
              <a:gd name="connsiteY9" fmla="*/ 229138 h 254229"/>
              <a:gd name="connsiteX10" fmla="*/ 422252 w 428917"/>
              <a:gd name="connsiteY10" fmla="*/ 162463 h 254229"/>
              <a:gd name="connsiteX11" fmla="*/ 355577 w 428917"/>
              <a:gd name="connsiteY11" fmla="*/ 74357 h 254229"/>
              <a:gd name="connsiteX12" fmla="*/ 238896 w 428917"/>
              <a:gd name="connsiteY12" fmla="*/ 10063 h 254229"/>
              <a:gd name="connsiteX13" fmla="*/ 88877 w 428917"/>
              <a:gd name="connsiteY13" fmla="*/ 10063 h 25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28917" h="254229">
                <a:moveTo>
                  <a:pt x="88877" y="10063"/>
                </a:moveTo>
                <a:cubicBezTo>
                  <a:pt x="50380" y="25938"/>
                  <a:pt x="21408" y="73960"/>
                  <a:pt x="7914" y="105313"/>
                </a:cubicBezTo>
                <a:cubicBezTo>
                  <a:pt x="-5580" y="136666"/>
                  <a:pt x="770" y="174371"/>
                  <a:pt x="7914" y="198183"/>
                </a:cubicBezTo>
                <a:cubicBezTo>
                  <a:pt x="15058" y="221995"/>
                  <a:pt x="29742" y="240251"/>
                  <a:pt x="50776" y="248188"/>
                </a:cubicBezTo>
                <a:cubicBezTo>
                  <a:pt x="71810" y="256125"/>
                  <a:pt x="108720" y="250569"/>
                  <a:pt x="134120" y="245807"/>
                </a:cubicBezTo>
                <a:cubicBezTo>
                  <a:pt x="159520" y="241045"/>
                  <a:pt x="178968" y="223185"/>
                  <a:pt x="203177" y="219613"/>
                </a:cubicBezTo>
                <a:cubicBezTo>
                  <a:pt x="227386" y="216041"/>
                  <a:pt x="259533" y="219614"/>
                  <a:pt x="279377" y="224376"/>
                </a:cubicBezTo>
                <a:cubicBezTo>
                  <a:pt x="299221" y="229138"/>
                  <a:pt x="304776" y="243425"/>
                  <a:pt x="322239" y="248188"/>
                </a:cubicBezTo>
                <a:cubicBezTo>
                  <a:pt x="339702" y="252951"/>
                  <a:pt x="367483" y="256126"/>
                  <a:pt x="384152" y="252951"/>
                </a:cubicBezTo>
                <a:cubicBezTo>
                  <a:pt x="400821" y="249776"/>
                  <a:pt x="415902" y="244219"/>
                  <a:pt x="422252" y="229138"/>
                </a:cubicBezTo>
                <a:cubicBezTo>
                  <a:pt x="428602" y="214057"/>
                  <a:pt x="433364" y="188260"/>
                  <a:pt x="422252" y="162463"/>
                </a:cubicBezTo>
                <a:cubicBezTo>
                  <a:pt x="411140" y="136666"/>
                  <a:pt x="382565" y="99757"/>
                  <a:pt x="355577" y="74357"/>
                </a:cubicBezTo>
                <a:cubicBezTo>
                  <a:pt x="328590" y="48957"/>
                  <a:pt x="283346" y="20779"/>
                  <a:pt x="238896" y="10063"/>
                </a:cubicBezTo>
                <a:cubicBezTo>
                  <a:pt x="194446" y="-653"/>
                  <a:pt x="127374" y="-5812"/>
                  <a:pt x="88877" y="10063"/>
                </a:cubicBezTo>
                <a:close/>
              </a:path>
            </a:pathLst>
          </a:custGeom>
          <a:solidFill>
            <a:srgbClr val="BAA7D1"/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" name="任意多边形 18"/>
          <p:cNvSpPr/>
          <p:nvPr/>
        </p:nvSpPr>
        <p:spPr>
          <a:xfrm rot="120000">
            <a:off x="8602904" y="2080160"/>
            <a:ext cx="306641" cy="1200010"/>
          </a:xfrm>
          <a:custGeom>
            <a:avLst/>
            <a:gdLst>
              <a:gd name="connsiteX0" fmla="*/ 72179 w 306641"/>
              <a:gd name="connsiteY0" fmla="*/ 0 h 1200010"/>
              <a:gd name="connsiteX1" fmla="*/ 138528 w 306641"/>
              <a:gd name="connsiteY1" fmla="*/ 13962 h 1200010"/>
              <a:gd name="connsiteX2" fmla="*/ 143277 w 306641"/>
              <a:gd name="connsiteY2" fmla="*/ 21429 h 1200010"/>
              <a:gd name="connsiteX3" fmla="*/ 144187 w 306641"/>
              <a:gd name="connsiteY3" fmla="*/ 21429 h 1200010"/>
              <a:gd name="connsiteX4" fmla="*/ 144187 w 306641"/>
              <a:gd name="connsiteY4" fmla="*/ 22860 h 1200010"/>
              <a:gd name="connsiteX5" fmla="*/ 144187 w 306641"/>
              <a:gd name="connsiteY5" fmla="*/ 302229 h 1200010"/>
              <a:gd name="connsiteX6" fmla="*/ 143360 w 306641"/>
              <a:gd name="connsiteY6" fmla="*/ 302229 h 1200010"/>
              <a:gd name="connsiteX7" fmla="*/ 144187 w 306641"/>
              <a:gd name="connsiteY7" fmla="*/ 303530 h 1200010"/>
              <a:gd name="connsiteX8" fmla="*/ 123096 w 306641"/>
              <a:gd name="connsiteY8" fmla="*/ 319695 h 1200010"/>
              <a:gd name="connsiteX9" fmla="*/ 118431 w 306641"/>
              <a:gd name="connsiteY9" fmla="*/ 320308 h 1200010"/>
              <a:gd name="connsiteX10" fmla="*/ 156452 w 306641"/>
              <a:gd name="connsiteY10" fmla="*/ 327984 h 1200010"/>
              <a:gd name="connsiteX11" fmla="*/ 224612 w 306641"/>
              <a:gd name="connsiteY11" fmla="*/ 430814 h 1200010"/>
              <a:gd name="connsiteX12" fmla="*/ 156452 w 306641"/>
              <a:gd name="connsiteY12" fmla="*/ 533644 h 1200010"/>
              <a:gd name="connsiteX13" fmla="*/ 125458 w 306641"/>
              <a:gd name="connsiteY13" fmla="*/ 539901 h 1200010"/>
              <a:gd name="connsiteX14" fmla="*/ 125458 w 306641"/>
              <a:gd name="connsiteY14" fmla="*/ 547796 h 1200010"/>
              <a:gd name="connsiteX15" fmla="*/ 173065 w 306641"/>
              <a:gd name="connsiteY15" fmla="*/ 542546 h 1200010"/>
              <a:gd name="connsiteX16" fmla="*/ 304871 w 306641"/>
              <a:gd name="connsiteY16" fmla="*/ 614546 h 1200010"/>
              <a:gd name="connsiteX17" fmla="*/ 173065 w 306641"/>
              <a:gd name="connsiteY17" fmla="*/ 686546 h 1200010"/>
              <a:gd name="connsiteX18" fmla="*/ 121760 w 306641"/>
              <a:gd name="connsiteY18" fmla="*/ 680888 h 1200010"/>
              <a:gd name="connsiteX19" fmla="*/ 93608 w 306641"/>
              <a:gd name="connsiteY19" fmla="*/ 670520 h 1200010"/>
              <a:gd name="connsiteX20" fmla="*/ 93608 w 306641"/>
              <a:gd name="connsiteY20" fmla="*/ 735434 h 1200010"/>
              <a:gd name="connsiteX21" fmla="*/ 123530 w 306641"/>
              <a:gd name="connsiteY21" fmla="*/ 724414 h 1200010"/>
              <a:gd name="connsiteX22" fmla="*/ 174835 w 306641"/>
              <a:gd name="connsiteY22" fmla="*/ 718756 h 1200010"/>
              <a:gd name="connsiteX23" fmla="*/ 306641 w 306641"/>
              <a:gd name="connsiteY23" fmla="*/ 790756 h 1200010"/>
              <a:gd name="connsiteX24" fmla="*/ 174835 w 306641"/>
              <a:gd name="connsiteY24" fmla="*/ 862756 h 1200010"/>
              <a:gd name="connsiteX25" fmla="*/ 123530 w 306641"/>
              <a:gd name="connsiteY25" fmla="*/ 857098 h 1200010"/>
              <a:gd name="connsiteX26" fmla="*/ 93608 w 306641"/>
              <a:gd name="connsiteY26" fmla="*/ 846078 h 1200010"/>
              <a:gd name="connsiteX27" fmla="*/ 93608 w 306641"/>
              <a:gd name="connsiteY27" fmla="*/ 909624 h 1200010"/>
              <a:gd name="connsiteX28" fmla="*/ 123530 w 306641"/>
              <a:gd name="connsiteY28" fmla="*/ 898604 h 1200010"/>
              <a:gd name="connsiteX29" fmla="*/ 174835 w 306641"/>
              <a:gd name="connsiteY29" fmla="*/ 892946 h 1200010"/>
              <a:gd name="connsiteX30" fmla="*/ 306641 w 306641"/>
              <a:gd name="connsiteY30" fmla="*/ 964946 h 1200010"/>
              <a:gd name="connsiteX31" fmla="*/ 174835 w 306641"/>
              <a:gd name="connsiteY31" fmla="*/ 1036946 h 1200010"/>
              <a:gd name="connsiteX32" fmla="*/ 123530 w 306641"/>
              <a:gd name="connsiteY32" fmla="*/ 1031288 h 1200010"/>
              <a:gd name="connsiteX33" fmla="*/ 93608 w 306641"/>
              <a:gd name="connsiteY33" fmla="*/ 1020268 h 1200010"/>
              <a:gd name="connsiteX34" fmla="*/ 93608 w 306641"/>
              <a:gd name="connsiteY34" fmla="*/ 1108946 h 1200010"/>
              <a:gd name="connsiteX35" fmla="*/ 93600 w 306641"/>
              <a:gd name="connsiteY35" fmla="*/ 1108946 h 1200010"/>
              <a:gd name="connsiteX36" fmla="*/ 93600 w 306641"/>
              <a:gd name="connsiteY36" fmla="*/ 1128010 h 1200010"/>
              <a:gd name="connsiteX37" fmla="*/ 46800 w 306641"/>
              <a:gd name="connsiteY37" fmla="*/ 1200010 h 1200010"/>
              <a:gd name="connsiteX38" fmla="*/ 0 w 306641"/>
              <a:gd name="connsiteY38" fmla="*/ 1128010 h 1200010"/>
              <a:gd name="connsiteX39" fmla="*/ 0 w 306641"/>
              <a:gd name="connsiteY39" fmla="*/ 1056010 h 1200010"/>
              <a:gd name="connsiteX40" fmla="*/ 8 w 306641"/>
              <a:gd name="connsiteY40" fmla="*/ 1056010 h 1200010"/>
              <a:gd name="connsiteX41" fmla="*/ 8 w 306641"/>
              <a:gd name="connsiteY41" fmla="*/ 314452 h 1200010"/>
              <a:gd name="connsiteX42" fmla="*/ 10128 w 306641"/>
              <a:gd name="connsiteY42" fmla="*/ 314452 h 1200010"/>
              <a:gd name="connsiteX43" fmla="*/ 5830 w 306641"/>
              <a:gd name="connsiteY43" fmla="*/ 312428 h 1200010"/>
              <a:gd name="connsiteX44" fmla="*/ 171 w 306641"/>
              <a:gd name="connsiteY44" fmla="*/ 303530 h 1200010"/>
              <a:gd name="connsiteX45" fmla="*/ 998 w 306641"/>
              <a:gd name="connsiteY45" fmla="*/ 302229 h 1200010"/>
              <a:gd name="connsiteX46" fmla="*/ 187 w 306641"/>
              <a:gd name="connsiteY46" fmla="*/ 302229 h 1200010"/>
              <a:gd name="connsiteX47" fmla="*/ 187 w 306641"/>
              <a:gd name="connsiteY47" fmla="*/ 22885 h 1200010"/>
              <a:gd name="connsiteX48" fmla="*/ 171 w 306641"/>
              <a:gd name="connsiteY48" fmla="*/ 22860 h 1200010"/>
              <a:gd name="connsiteX49" fmla="*/ 187 w 306641"/>
              <a:gd name="connsiteY49" fmla="*/ 22835 h 1200010"/>
              <a:gd name="connsiteX50" fmla="*/ 187 w 306641"/>
              <a:gd name="connsiteY50" fmla="*/ 21429 h 1200010"/>
              <a:gd name="connsiteX51" fmla="*/ 1081 w 306641"/>
              <a:gd name="connsiteY51" fmla="*/ 21429 h 1200010"/>
              <a:gd name="connsiteX52" fmla="*/ 5830 w 306641"/>
              <a:gd name="connsiteY52" fmla="*/ 13962 h 1200010"/>
              <a:gd name="connsiteX53" fmla="*/ 72179 w 306641"/>
              <a:gd name="connsiteY53" fmla="*/ 0 h 12000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306641" h="1200010">
                <a:moveTo>
                  <a:pt x="72179" y="0"/>
                </a:moveTo>
                <a:cubicBezTo>
                  <a:pt x="102006" y="0"/>
                  <a:pt x="127597" y="5757"/>
                  <a:pt x="138528" y="13962"/>
                </a:cubicBezTo>
                <a:lnTo>
                  <a:pt x="143277" y="21429"/>
                </a:lnTo>
                <a:lnTo>
                  <a:pt x="144187" y="21429"/>
                </a:lnTo>
                <a:lnTo>
                  <a:pt x="144187" y="22860"/>
                </a:lnTo>
                <a:lnTo>
                  <a:pt x="144187" y="302229"/>
                </a:lnTo>
                <a:lnTo>
                  <a:pt x="143360" y="302229"/>
                </a:lnTo>
                <a:lnTo>
                  <a:pt x="144187" y="303530"/>
                </a:lnTo>
                <a:cubicBezTo>
                  <a:pt x="144187" y="309843"/>
                  <a:pt x="136127" y="315558"/>
                  <a:pt x="123096" y="319695"/>
                </a:cubicBezTo>
                <a:lnTo>
                  <a:pt x="118431" y="320308"/>
                </a:lnTo>
                <a:lnTo>
                  <a:pt x="156452" y="327984"/>
                </a:lnTo>
                <a:cubicBezTo>
                  <a:pt x="196507" y="344926"/>
                  <a:pt x="224612" y="384588"/>
                  <a:pt x="224612" y="430814"/>
                </a:cubicBezTo>
                <a:cubicBezTo>
                  <a:pt x="224612" y="477040"/>
                  <a:pt x="196507" y="516702"/>
                  <a:pt x="156452" y="533644"/>
                </a:cubicBezTo>
                <a:lnTo>
                  <a:pt x="125458" y="539901"/>
                </a:lnTo>
                <a:lnTo>
                  <a:pt x="125458" y="547796"/>
                </a:lnTo>
                <a:lnTo>
                  <a:pt x="173065" y="542546"/>
                </a:lnTo>
                <a:cubicBezTo>
                  <a:pt x="245859" y="542546"/>
                  <a:pt x="304871" y="574781"/>
                  <a:pt x="304871" y="614546"/>
                </a:cubicBezTo>
                <a:cubicBezTo>
                  <a:pt x="304871" y="654311"/>
                  <a:pt x="245859" y="686546"/>
                  <a:pt x="173065" y="686546"/>
                </a:cubicBezTo>
                <a:cubicBezTo>
                  <a:pt x="154867" y="686546"/>
                  <a:pt x="137529" y="684531"/>
                  <a:pt x="121760" y="680888"/>
                </a:cubicBezTo>
                <a:lnTo>
                  <a:pt x="93608" y="670520"/>
                </a:lnTo>
                <a:lnTo>
                  <a:pt x="93608" y="735434"/>
                </a:lnTo>
                <a:lnTo>
                  <a:pt x="123530" y="724414"/>
                </a:lnTo>
                <a:cubicBezTo>
                  <a:pt x="139299" y="720771"/>
                  <a:pt x="156637" y="718756"/>
                  <a:pt x="174835" y="718756"/>
                </a:cubicBezTo>
                <a:cubicBezTo>
                  <a:pt x="247629" y="718756"/>
                  <a:pt x="306641" y="750991"/>
                  <a:pt x="306641" y="790756"/>
                </a:cubicBezTo>
                <a:cubicBezTo>
                  <a:pt x="306641" y="830521"/>
                  <a:pt x="247629" y="862756"/>
                  <a:pt x="174835" y="862756"/>
                </a:cubicBezTo>
                <a:cubicBezTo>
                  <a:pt x="156637" y="862756"/>
                  <a:pt x="139299" y="860741"/>
                  <a:pt x="123530" y="857098"/>
                </a:cubicBezTo>
                <a:lnTo>
                  <a:pt x="93608" y="846078"/>
                </a:lnTo>
                <a:lnTo>
                  <a:pt x="93608" y="909624"/>
                </a:lnTo>
                <a:lnTo>
                  <a:pt x="123530" y="898604"/>
                </a:lnTo>
                <a:cubicBezTo>
                  <a:pt x="139299" y="894961"/>
                  <a:pt x="156637" y="892946"/>
                  <a:pt x="174835" y="892946"/>
                </a:cubicBezTo>
                <a:cubicBezTo>
                  <a:pt x="247629" y="892946"/>
                  <a:pt x="306641" y="925181"/>
                  <a:pt x="306641" y="964946"/>
                </a:cubicBezTo>
                <a:cubicBezTo>
                  <a:pt x="306641" y="1004711"/>
                  <a:pt x="247629" y="1036946"/>
                  <a:pt x="174835" y="1036946"/>
                </a:cubicBezTo>
                <a:cubicBezTo>
                  <a:pt x="156637" y="1036946"/>
                  <a:pt x="139299" y="1034931"/>
                  <a:pt x="123530" y="1031288"/>
                </a:cubicBezTo>
                <a:lnTo>
                  <a:pt x="93608" y="1020268"/>
                </a:lnTo>
                <a:lnTo>
                  <a:pt x="93608" y="1108946"/>
                </a:lnTo>
                <a:lnTo>
                  <a:pt x="93600" y="1108946"/>
                </a:lnTo>
                <a:lnTo>
                  <a:pt x="93600" y="1128010"/>
                </a:lnTo>
                <a:cubicBezTo>
                  <a:pt x="93600" y="1167775"/>
                  <a:pt x="72647" y="1200010"/>
                  <a:pt x="46800" y="1200010"/>
                </a:cubicBezTo>
                <a:cubicBezTo>
                  <a:pt x="20953" y="1200010"/>
                  <a:pt x="0" y="1167775"/>
                  <a:pt x="0" y="1128010"/>
                </a:cubicBezTo>
                <a:lnTo>
                  <a:pt x="0" y="1056010"/>
                </a:lnTo>
                <a:lnTo>
                  <a:pt x="8" y="1056010"/>
                </a:lnTo>
                <a:lnTo>
                  <a:pt x="8" y="314452"/>
                </a:lnTo>
                <a:lnTo>
                  <a:pt x="10128" y="314452"/>
                </a:lnTo>
                <a:lnTo>
                  <a:pt x="5830" y="312428"/>
                </a:lnTo>
                <a:cubicBezTo>
                  <a:pt x="2186" y="309693"/>
                  <a:pt x="171" y="306686"/>
                  <a:pt x="171" y="303530"/>
                </a:cubicBezTo>
                <a:lnTo>
                  <a:pt x="998" y="302229"/>
                </a:lnTo>
                <a:lnTo>
                  <a:pt x="187" y="302229"/>
                </a:lnTo>
                <a:lnTo>
                  <a:pt x="187" y="22885"/>
                </a:lnTo>
                <a:lnTo>
                  <a:pt x="171" y="22860"/>
                </a:lnTo>
                <a:lnTo>
                  <a:pt x="187" y="22835"/>
                </a:lnTo>
                <a:lnTo>
                  <a:pt x="187" y="21429"/>
                </a:lnTo>
                <a:lnTo>
                  <a:pt x="1081" y="21429"/>
                </a:lnTo>
                <a:lnTo>
                  <a:pt x="5830" y="13962"/>
                </a:lnTo>
                <a:cubicBezTo>
                  <a:pt x="16761" y="5757"/>
                  <a:pt x="42352" y="0"/>
                  <a:pt x="72179" y="0"/>
                </a:cubicBezTo>
                <a:close/>
              </a:path>
            </a:pathLst>
          </a:custGeom>
          <a:solidFill>
            <a:srgbClr val="BAA3D2"/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0" name="任意多边形 19"/>
          <p:cNvSpPr/>
          <p:nvPr/>
        </p:nvSpPr>
        <p:spPr>
          <a:xfrm rot="120000" flipH="1">
            <a:off x="8293176" y="2060635"/>
            <a:ext cx="306641" cy="1200010"/>
          </a:xfrm>
          <a:custGeom>
            <a:avLst/>
            <a:gdLst>
              <a:gd name="connsiteX0" fmla="*/ 72179 w 306641"/>
              <a:gd name="connsiteY0" fmla="*/ 0 h 1200010"/>
              <a:gd name="connsiteX1" fmla="*/ 138528 w 306641"/>
              <a:gd name="connsiteY1" fmla="*/ 13962 h 1200010"/>
              <a:gd name="connsiteX2" fmla="*/ 143277 w 306641"/>
              <a:gd name="connsiteY2" fmla="*/ 21429 h 1200010"/>
              <a:gd name="connsiteX3" fmla="*/ 144187 w 306641"/>
              <a:gd name="connsiteY3" fmla="*/ 21429 h 1200010"/>
              <a:gd name="connsiteX4" fmla="*/ 144187 w 306641"/>
              <a:gd name="connsiteY4" fmla="*/ 22860 h 1200010"/>
              <a:gd name="connsiteX5" fmla="*/ 144187 w 306641"/>
              <a:gd name="connsiteY5" fmla="*/ 302229 h 1200010"/>
              <a:gd name="connsiteX6" fmla="*/ 143360 w 306641"/>
              <a:gd name="connsiteY6" fmla="*/ 302229 h 1200010"/>
              <a:gd name="connsiteX7" fmla="*/ 144187 w 306641"/>
              <a:gd name="connsiteY7" fmla="*/ 303530 h 1200010"/>
              <a:gd name="connsiteX8" fmla="*/ 123096 w 306641"/>
              <a:gd name="connsiteY8" fmla="*/ 319695 h 1200010"/>
              <a:gd name="connsiteX9" fmla="*/ 118431 w 306641"/>
              <a:gd name="connsiteY9" fmla="*/ 320308 h 1200010"/>
              <a:gd name="connsiteX10" fmla="*/ 156452 w 306641"/>
              <a:gd name="connsiteY10" fmla="*/ 327984 h 1200010"/>
              <a:gd name="connsiteX11" fmla="*/ 224612 w 306641"/>
              <a:gd name="connsiteY11" fmla="*/ 430814 h 1200010"/>
              <a:gd name="connsiteX12" fmla="*/ 156452 w 306641"/>
              <a:gd name="connsiteY12" fmla="*/ 533644 h 1200010"/>
              <a:gd name="connsiteX13" fmla="*/ 125458 w 306641"/>
              <a:gd name="connsiteY13" fmla="*/ 539901 h 1200010"/>
              <a:gd name="connsiteX14" fmla="*/ 125458 w 306641"/>
              <a:gd name="connsiteY14" fmla="*/ 547796 h 1200010"/>
              <a:gd name="connsiteX15" fmla="*/ 173065 w 306641"/>
              <a:gd name="connsiteY15" fmla="*/ 542546 h 1200010"/>
              <a:gd name="connsiteX16" fmla="*/ 304871 w 306641"/>
              <a:gd name="connsiteY16" fmla="*/ 614546 h 1200010"/>
              <a:gd name="connsiteX17" fmla="*/ 173065 w 306641"/>
              <a:gd name="connsiteY17" fmla="*/ 686546 h 1200010"/>
              <a:gd name="connsiteX18" fmla="*/ 121760 w 306641"/>
              <a:gd name="connsiteY18" fmla="*/ 680888 h 1200010"/>
              <a:gd name="connsiteX19" fmla="*/ 93608 w 306641"/>
              <a:gd name="connsiteY19" fmla="*/ 670520 h 1200010"/>
              <a:gd name="connsiteX20" fmla="*/ 93608 w 306641"/>
              <a:gd name="connsiteY20" fmla="*/ 735434 h 1200010"/>
              <a:gd name="connsiteX21" fmla="*/ 123530 w 306641"/>
              <a:gd name="connsiteY21" fmla="*/ 724414 h 1200010"/>
              <a:gd name="connsiteX22" fmla="*/ 174835 w 306641"/>
              <a:gd name="connsiteY22" fmla="*/ 718756 h 1200010"/>
              <a:gd name="connsiteX23" fmla="*/ 306641 w 306641"/>
              <a:gd name="connsiteY23" fmla="*/ 790756 h 1200010"/>
              <a:gd name="connsiteX24" fmla="*/ 174835 w 306641"/>
              <a:gd name="connsiteY24" fmla="*/ 862756 h 1200010"/>
              <a:gd name="connsiteX25" fmla="*/ 123530 w 306641"/>
              <a:gd name="connsiteY25" fmla="*/ 857098 h 1200010"/>
              <a:gd name="connsiteX26" fmla="*/ 93608 w 306641"/>
              <a:gd name="connsiteY26" fmla="*/ 846078 h 1200010"/>
              <a:gd name="connsiteX27" fmla="*/ 93608 w 306641"/>
              <a:gd name="connsiteY27" fmla="*/ 909624 h 1200010"/>
              <a:gd name="connsiteX28" fmla="*/ 123530 w 306641"/>
              <a:gd name="connsiteY28" fmla="*/ 898604 h 1200010"/>
              <a:gd name="connsiteX29" fmla="*/ 174835 w 306641"/>
              <a:gd name="connsiteY29" fmla="*/ 892946 h 1200010"/>
              <a:gd name="connsiteX30" fmla="*/ 306641 w 306641"/>
              <a:gd name="connsiteY30" fmla="*/ 964946 h 1200010"/>
              <a:gd name="connsiteX31" fmla="*/ 174835 w 306641"/>
              <a:gd name="connsiteY31" fmla="*/ 1036946 h 1200010"/>
              <a:gd name="connsiteX32" fmla="*/ 123530 w 306641"/>
              <a:gd name="connsiteY32" fmla="*/ 1031288 h 1200010"/>
              <a:gd name="connsiteX33" fmla="*/ 93608 w 306641"/>
              <a:gd name="connsiteY33" fmla="*/ 1020268 h 1200010"/>
              <a:gd name="connsiteX34" fmla="*/ 93608 w 306641"/>
              <a:gd name="connsiteY34" fmla="*/ 1108946 h 1200010"/>
              <a:gd name="connsiteX35" fmla="*/ 93600 w 306641"/>
              <a:gd name="connsiteY35" fmla="*/ 1108946 h 1200010"/>
              <a:gd name="connsiteX36" fmla="*/ 93600 w 306641"/>
              <a:gd name="connsiteY36" fmla="*/ 1128010 h 1200010"/>
              <a:gd name="connsiteX37" fmla="*/ 46800 w 306641"/>
              <a:gd name="connsiteY37" fmla="*/ 1200010 h 1200010"/>
              <a:gd name="connsiteX38" fmla="*/ 0 w 306641"/>
              <a:gd name="connsiteY38" fmla="*/ 1128010 h 1200010"/>
              <a:gd name="connsiteX39" fmla="*/ 0 w 306641"/>
              <a:gd name="connsiteY39" fmla="*/ 1056010 h 1200010"/>
              <a:gd name="connsiteX40" fmla="*/ 8 w 306641"/>
              <a:gd name="connsiteY40" fmla="*/ 1056010 h 1200010"/>
              <a:gd name="connsiteX41" fmla="*/ 8 w 306641"/>
              <a:gd name="connsiteY41" fmla="*/ 314452 h 1200010"/>
              <a:gd name="connsiteX42" fmla="*/ 10128 w 306641"/>
              <a:gd name="connsiteY42" fmla="*/ 314452 h 1200010"/>
              <a:gd name="connsiteX43" fmla="*/ 5830 w 306641"/>
              <a:gd name="connsiteY43" fmla="*/ 312428 h 1200010"/>
              <a:gd name="connsiteX44" fmla="*/ 171 w 306641"/>
              <a:gd name="connsiteY44" fmla="*/ 303530 h 1200010"/>
              <a:gd name="connsiteX45" fmla="*/ 998 w 306641"/>
              <a:gd name="connsiteY45" fmla="*/ 302229 h 1200010"/>
              <a:gd name="connsiteX46" fmla="*/ 187 w 306641"/>
              <a:gd name="connsiteY46" fmla="*/ 302229 h 1200010"/>
              <a:gd name="connsiteX47" fmla="*/ 187 w 306641"/>
              <a:gd name="connsiteY47" fmla="*/ 22885 h 1200010"/>
              <a:gd name="connsiteX48" fmla="*/ 171 w 306641"/>
              <a:gd name="connsiteY48" fmla="*/ 22860 h 1200010"/>
              <a:gd name="connsiteX49" fmla="*/ 187 w 306641"/>
              <a:gd name="connsiteY49" fmla="*/ 22835 h 1200010"/>
              <a:gd name="connsiteX50" fmla="*/ 187 w 306641"/>
              <a:gd name="connsiteY50" fmla="*/ 21429 h 1200010"/>
              <a:gd name="connsiteX51" fmla="*/ 1081 w 306641"/>
              <a:gd name="connsiteY51" fmla="*/ 21429 h 1200010"/>
              <a:gd name="connsiteX52" fmla="*/ 5830 w 306641"/>
              <a:gd name="connsiteY52" fmla="*/ 13962 h 1200010"/>
              <a:gd name="connsiteX53" fmla="*/ 72179 w 306641"/>
              <a:gd name="connsiteY53" fmla="*/ 0 h 12000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306641" h="1200010">
                <a:moveTo>
                  <a:pt x="72179" y="0"/>
                </a:moveTo>
                <a:cubicBezTo>
                  <a:pt x="102006" y="0"/>
                  <a:pt x="127597" y="5757"/>
                  <a:pt x="138528" y="13962"/>
                </a:cubicBezTo>
                <a:lnTo>
                  <a:pt x="143277" y="21429"/>
                </a:lnTo>
                <a:lnTo>
                  <a:pt x="144187" y="21429"/>
                </a:lnTo>
                <a:lnTo>
                  <a:pt x="144187" y="22860"/>
                </a:lnTo>
                <a:lnTo>
                  <a:pt x="144187" y="302229"/>
                </a:lnTo>
                <a:lnTo>
                  <a:pt x="143360" y="302229"/>
                </a:lnTo>
                <a:lnTo>
                  <a:pt x="144187" y="303530"/>
                </a:lnTo>
                <a:cubicBezTo>
                  <a:pt x="144187" y="309843"/>
                  <a:pt x="136127" y="315558"/>
                  <a:pt x="123096" y="319695"/>
                </a:cubicBezTo>
                <a:lnTo>
                  <a:pt x="118431" y="320308"/>
                </a:lnTo>
                <a:lnTo>
                  <a:pt x="156452" y="327984"/>
                </a:lnTo>
                <a:cubicBezTo>
                  <a:pt x="196507" y="344926"/>
                  <a:pt x="224612" y="384588"/>
                  <a:pt x="224612" y="430814"/>
                </a:cubicBezTo>
                <a:cubicBezTo>
                  <a:pt x="224612" y="477040"/>
                  <a:pt x="196507" y="516702"/>
                  <a:pt x="156452" y="533644"/>
                </a:cubicBezTo>
                <a:lnTo>
                  <a:pt x="125458" y="539901"/>
                </a:lnTo>
                <a:lnTo>
                  <a:pt x="125458" y="547796"/>
                </a:lnTo>
                <a:lnTo>
                  <a:pt x="173065" y="542546"/>
                </a:lnTo>
                <a:cubicBezTo>
                  <a:pt x="245859" y="542546"/>
                  <a:pt x="304871" y="574781"/>
                  <a:pt x="304871" y="614546"/>
                </a:cubicBezTo>
                <a:cubicBezTo>
                  <a:pt x="304871" y="654311"/>
                  <a:pt x="245859" y="686546"/>
                  <a:pt x="173065" y="686546"/>
                </a:cubicBezTo>
                <a:cubicBezTo>
                  <a:pt x="154867" y="686546"/>
                  <a:pt x="137529" y="684531"/>
                  <a:pt x="121760" y="680888"/>
                </a:cubicBezTo>
                <a:lnTo>
                  <a:pt x="93608" y="670520"/>
                </a:lnTo>
                <a:lnTo>
                  <a:pt x="93608" y="735434"/>
                </a:lnTo>
                <a:lnTo>
                  <a:pt x="123530" y="724414"/>
                </a:lnTo>
                <a:cubicBezTo>
                  <a:pt x="139299" y="720771"/>
                  <a:pt x="156637" y="718756"/>
                  <a:pt x="174835" y="718756"/>
                </a:cubicBezTo>
                <a:cubicBezTo>
                  <a:pt x="247629" y="718756"/>
                  <a:pt x="306641" y="750991"/>
                  <a:pt x="306641" y="790756"/>
                </a:cubicBezTo>
                <a:cubicBezTo>
                  <a:pt x="306641" y="830521"/>
                  <a:pt x="247629" y="862756"/>
                  <a:pt x="174835" y="862756"/>
                </a:cubicBezTo>
                <a:cubicBezTo>
                  <a:pt x="156637" y="862756"/>
                  <a:pt x="139299" y="860741"/>
                  <a:pt x="123530" y="857098"/>
                </a:cubicBezTo>
                <a:lnTo>
                  <a:pt x="93608" y="846078"/>
                </a:lnTo>
                <a:lnTo>
                  <a:pt x="93608" y="909624"/>
                </a:lnTo>
                <a:lnTo>
                  <a:pt x="123530" y="898604"/>
                </a:lnTo>
                <a:cubicBezTo>
                  <a:pt x="139299" y="894961"/>
                  <a:pt x="156637" y="892946"/>
                  <a:pt x="174835" y="892946"/>
                </a:cubicBezTo>
                <a:cubicBezTo>
                  <a:pt x="247629" y="892946"/>
                  <a:pt x="306641" y="925181"/>
                  <a:pt x="306641" y="964946"/>
                </a:cubicBezTo>
                <a:cubicBezTo>
                  <a:pt x="306641" y="1004711"/>
                  <a:pt x="247629" y="1036946"/>
                  <a:pt x="174835" y="1036946"/>
                </a:cubicBezTo>
                <a:cubicBezTo>
                  <a:pt x="156637" y="1036946"/>
                  <a:pt x="139299" y="1034931"/>
                  <a:pt x="123530" y="1031288"/>
                </a:cubicBezTo>
                <a:lnTo>
                  <a:pt x="93608" y="1020268"/>
                </a:lnTo>
                <a:lnTo>
                  <a:pt x="93608" y="1108946"/>
                </a:lnTo>
                <a:lnTo>
                  <a:pt x="93600" y="1108946"/>
                </a:lnTo>
                <a:lnTo>
                  <a:pt x="93600" y="1128010"/>
                </a:lnTo>
                <a:cubicBezTo>
                  <a:pt x="93600" y="1167775"/>
                  <a:pt x="72647" y="1200010"/>
                  <a:pt x="46800" y="1200010"/>
                </a:cubicBezTo>
                <a:cubicBezTo>
                  <a:pt x="20953" y="1200010"/>
                  <a:pt x="0" y="1167775"/>
                  <a:pt x="0" y="1128010"/>
                </a:cubicBezTo>
                <a:lnTo>
                  <a:pt x="0" y="1056010"/>
                </a:lnTo>
                <a:lnTo>
                  <a:pt x="8" y="1056010"/>
                </a:lnTo>
                <a:lnTo>
                  <a:pt x="8" y="314452"/>
                </a:lnTo>
                <a:lnTo>
                  <a:pt x="10128" y="314452"/>
                </a:lnTo>
                <a:lnTo>
                  <a:pt x="5830" y="312428"/>
                </a:lnTo>
                <a:cubicBezTo>
                  <a:pt x="2186" y="309693"/>
                  <a:pt x="171" y="306686"/>
                  <a:pt x="171" y="303530"/>
                </a:cubicBezTo>
                <a:lnTo>
                  <a:pt x="998" y="302229"/>
                </a:lnTo>
                <a:lnTo>
                  <a:pt x="187" y="302229"/>
                </a:lnTo>
                <a:lnTo>
                  <a:pt x="187" y="22885"/>
                </a:lnTo>
                <a:lnTo>
                  <a:pt x="171" y="22860"/>
                </a:lnTo>
                <a:lnTo>
                  <a:pt x="187" y="22835"/>
                </a:lnTo>
                <a:lnTo>
                  <a:pt x="187" y="21429"/>
                </a:lnTo>
                <a:lnTo>
                  <a:pt x="1081" y="21429"/>
                </a:lnTo>
                <a:lnTo>
                  <a:pt x="5830" y="13962"/>
                </a:lnTo>
                <a:cubicBezTo>
                  <a:pt x="16761" y="5757"/>
                  <a:pt x="42352" y="0"/>
                  <a:pt x="72179" y="0"/>
                </a:cubicBezTo>
                <a:close/>
              </a:path>
            </a:pathLst>
          </a:custGeom>
          <a:solidFill>
            <a:srgbClr val="BAA3D2"/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1" name="任意多边形 20"/>
          <p:cNvSpPr/>
          <p:nvPr/>
        </p:nvSpPr>
        <p:spPr>
          <a:xfrm flipV="1">
            <a:off x="5268363" y="5066027"/>
            <a:ext cx="428752" cy="250355"/>
          </a:xfrm>
          <a:custGeom>
            <a:avLst/>
            <a:gdLst>
              <a:gd name="connsiteX0" fmla="*/ 88631 w 430012"/>
              <a:gd name="connsiteY0" fmla="*/ 9165 h 256522"/>
              <a:gd name="connsiteX1" fmla="*/ 7668 w 430012"/>
              <a:gd name="connsiteY1" fmla="*/ 104415 h 256522"/>
              <a:gd name="connsiteX2" fmla="*/ 7668 w 430012"/>
              <a:gd name="connsiteY2" fmla="*/ 213953 h 256522"/>
              <a:gd name="connsiteX3" fmla="*/ 45768 w 430012"/>
              <a:gd name="connsiteY3" fmla="*/ 252053 h 256522"/>
              <a:gd name="connsiteX4" fmla="*/ 141018 w 430012"/>
              <a:gd name="connsiteY4" fmla="*/ 252053 h 256522"/>
              <a:gd name="connsiteX5" fmla="*/ 202931 w 430012"/>
              <a:gd name="connsiteY5" fmla="*/ 218715 h 256522"/>
              <a:gd name="connsiteX6" fmla="*/ 279131 w 430012"/>
              <a:gd name="connsiteY6" fmla="*/ 223478 h 256522"/>
              <a:gd name="connsiteX7" fmla="*/ 321993 w 430012"/>
              <a:gd name="connsiteY7" fmla="*/ 247290 h 256522"/>
              <a:gd name="connsiteX8" fmla="*/ 383906 w 430012"/>
              <a:gd name="connsiteY8" fmla="*/ 252053 h 256522"/>
              <a:gd name="connsiteX9" fmla="*/ 422006 w 430012"/>
              <a:gd name="connsiteY9" fmla="*/ 228240 h 256522"/>
              <a:gd name="connsiteX10" fmla="*/ 422006 w 430012"/>
              <a:gd name="connsiteY10" fmla="*/ 161565 h 256522"/>
              <a:gd name="connsiteX11" fmla="*/ 336281 w 430012"/>
              <a:gd name="connsiteY11" fmla="*/ 56790 h 256522"/>
              <a:gd name="connsiteX12" fmla="*/ 260081 w 430012"/>
              <a:gd name="connsiteY12" fmla="*/ 9165 h 256522"/>
              <a:gd name="connsiteX13" fmla="*/ 88631 w 430012"/>
              <a:gd name="connsiteY13" fmla="*/ 9165 h 256522"/>
              <a:gd name="connsiteX0" fmla="*/ 88631 w 430012"/>
              <a:gd name="connsiteY0" fmla="*/ 9165 h 257638"/>
              <a:gd name="connsiteX1" fmla="*/ 7668 w 430012"/>
              <a:gd name="connsiteY1" fmla="*/ 104415 h 257638"/>
              <a:gd name="connsiteX2" fmla="*/ 7668 w 430012"/>
              <a:gd name="connsiteY2" fmla="*/ 197285 h 257638"/>
              <a:gd name="connsiteX3" fmla="*/ 45768 w 430012"/>
              <a:gd name="connsiteY3" fmla="*/ 252053 h 257638"/>
              <a:gd name="connsiteX4" fmla="*/ 141018 w 430012"/>
              <a:gd name="connsiteY4" fmla="*/ 252053 h 257638"/>
              <a:gd name="connsiteX5" fmla="*/ 202931 w 430012"/>
              <a:gd name="connsiteY5" fmla="*/ 218715 h 257638"/>
              <a:gd name="connsiteX6" fmla="*/ 279131 w 430012"/>
              <a:gd name="connsiteY6" fmla="*/ 223478 h 257638"/>
              <a:gd name="connsiteX7" fmla="*/ 321993 w 430012"/>
              <a:gd name="connsiteY7" fmla="*/ 247290 h 257638"/>
              <a:gd name="connsiteX8" fmla="*/ 383906 w 430012"/>
              <a:gd name="connsiteY8" fmla="*/ 252053 h 257638"/>
              <a:gd name="connsiteX9" fmla="*/ 422006 w 430012"/>
              <a:gd name="connsiteY9" fmla="*/ 228240 h 257638"/>
              <a:gd name="connsiteX10" fmla="*/ 422006 w 430012"/>
              <a:gd name="connsiteY10" fmla="*/ 161565 h 257638"/>
              <a:gd name="connsiteX11" fmla="*/ 336281 w 430012"/>
              <a:gd name="connsiteY11" fmla="*/ 56790 h 257638"/>
              <a:gd name="connsiteX12" fmla="*/ 260081 w 430012"/>
              <a:gd name="connsiteY12" fmla="*/ 9165 h 257638"/>
              <a:gd name="connsiteX13" fmla="*/ 88631 w 430012"/>
              <a:gd name="connsiteY13" fmla="*/ 9165 h 257638"/>
              <a:gd name="connsiteX0" fmla="*/ 88877 w 430258"/>
              <a:gd name="connsiteY0" fmla="*/ 9165 h 255062"/>
              <a:gd name="connsiteX1" fmla="*/ 7914 w 430258"/>
              <a:gd name="connsiteY1" fmla="*/ 104415 h 255062"/>
              <a:gd name="connsiteX2" fmla="*/ 7914 w 430258"/>
              <a:gd name="connsiteY2" fmla="*/ 197285 h 255062"/>
              <a:gd name="connsiteX3" fmla="*/ 50776 w 430258"/>
              <a:gd name="connsiteY3" fmla="*/ 247290 h 255062"/>
              <a:gd name="connsiteX4" fmla="*/ 141264 w 430258"/>
              <a:gd name="connsiteY4" fmla="*/ 252053 h 255062"/>
              <a:gd name="connsiteX5" fmla="*/ 203177 w 430258"/>
              <a:gd name="connsiteY5" fmla="*/ 218715 h 255062"/>
              <a:gd name="connsiteX6" fmla="*/ 279377 w 430258"/>
              <a:gd name="connsiteY6" fmla="*/ 223478 h 255062"/>
              <a:gd name="connsiteX7" fmla="*/ 322239 w 430258"/>
              <a:gd name="connsiteY7" fmla="*/ 247290 h 255062"/>
              <a:gd name="connsiteX8" fmla="*/ 384152 w 430258"/>
              <a:gd name="connsiteY8" fmla="*/ 252053 h 255062"/>
              <a:gd name="connsiteX9" fmla="*/ 422252 w 430258"/>
              <a:gd name="connsiteY9" fmla="*/ 228240 h 255062"/>
              <a:gd name="connsiteX10" fmla="*/ 422252 w 430258"/>
              <a:gd name="connsiteY10" fmla="*/ 161565 h 255062"/>
              <a:gd name="connsiteX11" fmla="*/ 336527 w 430258"/>
              <a:gd name="connsiteY11" fmla="*/ 56790 h 255062"/>
              <a:gd name="connsiteX12" fmla="*/ 260327 w 430258"/>
              <a:gd name="connsiteY12" fmla="*/ 9165 h 255062"/>
              <a:gd name="connsiteX13" fmla="*/ 88877 w 430258"/>
              <a:gd name="connsiteY13" fmla="*/ 9165 h 255062"/>
              <a:gd name="connsiteX0" fmla="*/ 88877 w 430258"/>
              <a:gd name="connsiteY0" fmla="*/ 8146 h 254043"/>
              <a:gd name="connsiteX1" fmla="*/ 7914 w 430258"/>
              <a:gd name="connsiteY1" fmla="*/ 103396 h 254043"/>
              <a:gd name="connsiteX2" fmla="*/ 7914 w 430258"/>
              <a:gd name="connsiteY2" fmla="*/ 196266 h 254043"/>
              <a:gd name="connsiteX3" fmla="*/ 50776 w 430258"/>
              <a:gd name="connsiteY3" fmla="*/ 246271 h 254043"/>
              <a:gd name="connsiteX4" fmla="*/ 141264 w 430258"/>
              <a:gd name="connsiteY4" fmla="*/ 251034 h 254043"/>
              <a:gd name="connsiteX5" fmla="*/ 203177 w 430258"/>
              <a:gd name="connsiteY5" fmla="*/ 217696 h 254043"/>
              <a:gd name="connsiteX6" fmla="*/ 279377 w 430258"/>
              <a:gd name="connsiteY6" fmla="*/ 222459 h 254043"/>
              <a:gd name="connsiteX7" fmla="*/ 322239 w 430258"/>
              <a:gd name="connsiteY7" fmla="*/ 246271 h 254043"/>
              <a:gd name="connsiteX8" fmla="*/ 384152 w 430258"/>
              <a:gd name="connsiteY8" fmla="*/ 251034 h 254043"/>
              <a:gd name="connsiteX9" fmla="*/ 422252 w 430258"/>
              <a:gd name="connsiteY9" fmla="*/ 227221 h 254043"/>
              <a:gd name="connsiteX10" fmla="*/ 422252 w 430258"/>
              <a:gd name="connsiteY10" fmla="*/ 160546 h 254043"/>
              <a:gd name="connsiteX11" fmla="*/ 336527 w 430258"/>
              <a:gd name="connsiteY11" fmla="*/ 55771 h 254043"/>
              <a:gd name="connsiteX12" fmla="*/ 250802 w 430258"/>
              <a:gd name="connsiteY12" fmla="*/ 10527 h 254043"/>
              <a:gd name="connsiteX13" fmla="*/ 88877 w 430258"/>
              <a:gd name="connsiteY13" fmla="*/ 8146 h 254043"/>
              <a:gd name="connsiteX0" fmla="*/ 88877 w 429584"/>
              <a:gd name="connsiteY0" fmla="*/ 8591 h 254488"/>
              <a:gd name="connsiteX1" fmla="*/ 7914 w 429584"/>
              <a:gd name="connsiteY1" fmla="*/ 103841 h 254488"/>
              <a:gd name="connsiteX2" fmla="*/ 7914 w 429584"/>
              <a:gd name="connsiteY2" fmla="*/ 196711 h 254488"/>
              <a:gd name="connsiteX3" fmla="*/ 50776 w 429584"/>
              <a:gd name="connsiteY3" fmla="*/ 246716 h 254488"/>
              <a:gd name="connsiteX4" fmla="*/ 141264 w 429584"/>
              <a:gd name="connsiteY4" fmla="*/ 251479 h 254488"/>
              <a:gd name="connsiteX5" fmla="*/ 203177 w 429584"/>
              <a:gd name="connsiteY5" fmla="*/ 218141 h 254488"/>
              <a:gd name="connsiteX6" fmla="*/ 279377 w 429584"/>
              <a:gd name="connsiteY6" fmla="*/ 222904 h 254488"/>
              <a:gd name="connsiteX7" fmla="*/ 322239 w 429584"/>
              <a:gd name="connsiteY7" fmla="*/ 246716 h 254488"/>
              <a:gd name="connsiteX8" fmla="*/ 384152 w 429584"/>
              <a:gd name="connsiteY8" fmla="*/ 251479 h 254488"/>
              <a:gd name="connsiteX9" fmla="*/ 422252 w 429584"/>
              <a:gd name="connsiteY9" fmla="*/ 227666 h 254488"/>
              <a:gd name="connsiteX10" fmla="*/ 422252 w 429584"/>
              <a:gd name="connsiteY10" fmla="*/ 160991 h 254488"/>
              <a:gd name="connsiteX11" fmla="*/ 346052 w 429584"/>
              <a:gd name="connsiteY11" fmla="*/ 65741 h 254488"/>
              <a:gd name="connsiteX12" fmla="*/ 250802 w 429584"/>
              <a:gd name="connsiteY12" fmla="*/ 10972 h 254488"/>
              <a:gd name="connsiteX13" fmla="*/ 88877 w 429584"/>
              <a:gd name="connsiteY13" fmla="*/ 8591 h 254488"/>
              <a:gd name="connsiteX0" fmla="*/ 88877 w 429584"/>
              <a:gd name="connsiteY0" fmla="*/ 8591 h 252757"/>
              <a:gd name="connsiteX1" fmla="*/ 7914 w 429584"/>
              <a:gd name="connsiteY1" fmla="*/ 103841 h 252757"/>
              <a:gd name="connsiteX2" fmla="*/ 7914 w 429584"/>
              <a:gd name="connsiteY2" fmla="*/ 196711 h 252757"/>
              <a:gd name="connsiteX3" fmla="*/ 50776 w 429584"/>
              <a:gd name="connsiteY3" fmla="*/ 246716 h 252757"/>
              <a:gd name="connsiteX4" fmla="*/ 134120 w 429584"/>
              <a:gd name="connsiteY4" fmla="*/ 244335 h 252757"/>
              <a:gd name="connsiteX5" fmla="*/ 203177 w 429584"/>
              <a:gd name="connsiteY5" fmla="*/ 218141 h 252757"/>
              <a:gd name="connsiteX6" fmla="*/ 279377 w 429584"/>
              <a:gd name="connsiteY6" fmla="*/ 222904 h 252757"/>
              <a:gd name="connsiteX7" fmla="*/ 322239 w 429584"/>
              <a:gd name="connsiteY7" fmla="*/ 246716 h 252757"/>
              <a:gd name="connsiteX8" fmla="*/ 384152 w 429584"/>
              <a:gd name="connsiteY8" fmla="*/ 251479 h 252757"/>
              <a:gd name="connsiteX9" fmla="*/ 422252 w 429584"/>
              <a:gd name="connsiteY9" fmla="*/ 227666 h 252757"/>
              <a:gd name="connsiteX10" fmla="*/ 422252 w 429584"/>
              <a:gd name="connsiteY10" fmla="*/ 160991 h 252757"/>
              <a:gd name="connsiteX11" fmla="*/ 346052 w 429584"/>
              <a:gd name="connsiteY11" fmla="*/ 65741 h 252757"/>
              <a:gd name="connsiteX12" fmla="*/ 250802 w 429584"/>
              <a:gd name="connsiteY12" fmla="*/ 10972 h 252757"/>
              <a:gd name="connsiteX13" fmla="*/ 88877 w 429584"/>
              <a:gd name="connsiteY13" fmla="*/ 8591 h 252757"/>
              <a:gd name="connsiteX0" fmla="*/ 88877 w 428917"/>
              <a:gd name="connsiteY0" fmla="*/ 8943 h 253109"/>
              <a:gd name="connsiteX1" fmla="*/ 7914 w 428917"/>
              <a:gd name="connsiteY1" fmla="*/ 104193 h 253109"/>
              <a:gd name="connsiteX2" fmla="*/ 7914 w 428917"/>
              <a:gd name="connsiteY2" fmla="*/ 197063 h 253109"/>
              <a:gd name="connsiteX3" fmla="*/ 50776 w 428917"/>
              <a:gd name="connsiteY3" fmla="*/ 247068 h 253109"/>
              <a:gd name="connsiteX4" fmla="*/ 134120 w 428917"/>
              <a:gd name="connsiteY4" fmla="*/ 244687 h 253109"/>
              <a:gd name="connsiteX5" fmla="*/ 203177 w 428917"/>
              <a:gd name="connsiteY5" fmla="*/ 218493 h 253109"/>
              <a:gd name="connsiteX6" fmla="*/ 279377 w 428917"/>
              <a:gd name="connsiteY6" fmla="*/ 223256 h 253109"/>
              <a:gd name="connsiteX7" fmla="*/ 322239 w 428917"/>
              <a:gd name="connsiteY7" fmla="*/ 247068 h 253109"/>
              <a:gd name="connsiteX8" fmla="*/ 384152 w 428917"/>
              <a:gd name="connsiteY8" fmla="*/ 251831 h 253109"/>
              <a:gd name="connsiteX9" fmla="*/ 422252 w 428917"/>
              <a:gd name="connsiteY9" fmla="*/ 228018 h 253109"/>
              <a:gd name="connsiteX10" fmla="*/ 422252 w 428917"/>
              <a:gd name="connsiteY10" fmla="*/ 161343 h 253109"/>
              <a:gd name="connsiteX11" fmla="*/ 355577 w 428917"/>
              <a:gd name="connsiteY11" fmla="*/ 73237 h 253109"/>
              <a:gd name="connsiteX12" fmla="*/ 250802 w 428917"/>
              <a:gd name="connsiteY12" fmla="*/ 11324 h 253109"/>
              <a:gd name="connsiteX13" fmla="*/ 88877 w 428917"/>
              <a:gd name="connsiteY13" fmla="*/ 8943 h 253109"/>
              <a:gd name="connsiteX0" fmla="*/ 88877 w 428917"/>
              <a:gd name="connsiteY0" fmla="*/ 10063 h 254229"/>
              <a:gd name="connsiteX1" fmla="*/ 7914 w 428917"/>
              <a:gd name="connsiteY1" fmla="*/ 105313 h 254229"/>
              <a:gd name="connsiteX2" fmla="*/ 7914 w 428917"/>
              <a:gd name="connsiteY2" fmla="*/ 198183 h 254229"/>
              <a:gd name="connsiteX3" fmla="*/ 50776 w 428917"/>
              <a:gd name="connsiteY3" fmla="*/ 248188 h 254229"/>
              <a:gd name="connsiteX4" fmla="*/ 134120 w 428917"/>
              <a:gd name="connsiteY4" fmla="*/ 245807 h 254229"/>
              <a:gd name="connsiteX5" fmla="*/ 203177 w 428917"/>
              <a:gd name="connsiteY5" fmla="*/ 219613 h 254229"/>
              <a:gd name="connsiteX6" fmla="*/ 279377 w 428917"/>
              <a:gd name="connsiteY6" fmla="*/ 224376 h 254229"/>
              <a:gd name="connsiteX7" fmla="*/ 322239 w 428917"/>
              <a:gd name="connsiteY7" fmla="*/ 248188 h 254229"/>
              <a:gd name="connsiteX8" fmla="*/ 384152 w 428917"/>
              <a:gd name="connsiteY8" fmla="*/ 252951 h 254229"/>
              <a:gd name="connsiteX9" fmla="*/ 422252 w 428917"/>
              <a:gd name="connsiteY9" fmla="*/ 229138 h 254229"/>
              <a:gd name="connsiteX10" fmla="*/ 422252 w 428917"/>
              <a:gd name="connsiteY10" fmla="*/ 162463 h 254229"/>
              <a:gd name="connsiteX11" fmla="*/ 355577 w 428917"/>
              <a:gd name="connsiteY11" fmla="*/ 74357 h 254229"/>
              <a:gd name="connsiteX12" fmla="*/ 238896 w 428917"/>
              <a:gd name="connsiteY12" fmla="*/ 10063 h 254229"/>
              <a:gd name="connsiteX13" fmla="*/ 88877 w 428917"/>
              <a:gd name="connsiteY13" fmla="*/ 10063 h 254229"/>
              <a:gd name="connsiteX0" fmla="*/ 86330 w 428752"/>
              <a:gd name="connsiteY0" fmla="*/ 13332 h 250355"/>
              <a:gd name="connsiteX1" fmla="*/ 7749 w 428752"/>
              <a:gd name="connsiteY1" fmla="*/ 101439 h 250355"/>
              <a:gd name="connsiteX2" fmla="*/ 7749 w 428752"/>
              <a:gd name="connsiteY2" fmla="*/ 194309 h 250355"/>
              <a:gd name="connsiteX3" fmla="*/ 50611 w 428752"/>
              <a:gd name="connsiteY3" fmla="*/ 244314 h 250355"/>
              <a:gd name="connsiteX4" fmla="*/ 133955 w 428752"/>
              <a:gd name="connsiteY4" fmla="*/ 241933 h 250355"/>
              <a:gd name="connsiteX5" fmla="*/ 203012 w 428752"/>
              <a:gd name="connsiteY5" fmla="*/ 215739 h 250355"/>
              <a:gd name="connsiteX6" fmla="*/ 279212 w 428752"/>
              <a:gd name="connsiteY6" fmla="*/ 220502 h 250355"/>
              <a:gd name="connsiteX7" fmla="*/ 322074 w 428752"/>
              <a:gd name="connsiteY7" fmla="*/ 244314 h 250355"/>
              <a:gd name="connsiteX8" fmla="*/ 383987 w 428752"/>
              <a:gd name="connsiteY8" fmla="*/ 249077 h 250355"/>
              <a:gd name="connsiteX9" fmla="*/ 422087 w 428752"/>
              <a:gd name="connsiteY9" fmla="*/ 225264 h 250355"/>
              <a:gd name="connsiteX10" fmla="*/ 422087 w 428752"/>
              <a:gd name="connsiteY10" fmla="*/ 158589 h 250355"/>
              <a:gd name="connsiteX11" fmla="*/ 355412 w 428752"/>
              <a:gd name="connsiteY11" fmla="*/ 70483 h 250355"/>
              <a:gd name="connsiteX12" fmla="*/ 238731 w 428752"/>
              <a:gd name="connsiteY12" fmla="*/ 6189 h 250355"/>
              <a:gd name="connsiteX13" fmla="*/ 86330 w 428752"/>
              <a:gd name="connsiteY13" fmla="*/ 13332 h 250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28752" h="250355">
                <a:moveTo>
                  <a:pt x="86330" y="13332"/>
                </a:moveTo>
                <a:cubicBezTo>
                  <a:pt x="47833" y="29207"/>
                  <a:pt x="20846" y="71276"/>
                  <a:pt x="7749" y="101439"/>
                </a:cubicBezTo>
                <a:cubicBezTo>
                  <a:pt x="-5348" y="131602"/>
                  <a:pt x="605" y="170497"/>
                  <a:pt x="7749" y="194309"/>
                </a:cubicBezTo>
                <a:cubicBezTo>
                  <a:pt x="14893" y="218121"/>
                  <a:pt x="29577" y="236377"/>
                  <a:pt x="50611" y="244314"/>
                </a:cubicBezTo>
                <a:cubicBezTo>
                  <a:pt x="71645" y="252251"/>
                  <a:pt x="108555" y="246695"/>
                  <a:pt x="133955" y="241933"/>
                </a:cubicBezTo>
                <a:cubicBezTo>
                  <a:pt x="159355" y="237171"/>
                  <a:pt x="178803" y="219311"/>
                  <a:pt x="203012" y="215739"/>
                </a:cubicBezTo>
                <a:cubicBezTo>
                  <a:pt x="227221" y="212167"/>
                  <a:pt x="259368" y="215740"/>
                  <a:pt x="279212" y="220502"/>
                </a:cubicBezTo>
                <a:cubicBezTo>
                  <a:pt x="299056" y="225264"/>
                  <a:pt x="304611" y="239551"/>
                  <a:pt x="322074" y="244314"/>
                </a:cubicBezTo>
                <a:cubicBezTo>
                  <a:pt x="339537" y="249077"/>
                  <a:pt x="367318" y="252252"/>
                  <a:pt x="383987" y="249077"/>
                </a:cubicBezTo>
                <a:cubicBezTo>
                  <a:pt x="400656" y="245902"/>
                  <a:pt x="415737" y="240345"/>
                  <a:pt x="422087" y="225264"/>
                </a:cubicBezTo>
                <a:cubicBezTo>
                  <a:pt x="428437" y="210183"/>
                  <a:pt x="433199" y="184386"/>
                  <a:pt x="422087" y="158589"/>
                </a:cubicBezTo>
                <a:cubicBezTo>
                  <a:pt x="410975" y="132792"/>
                  <a:pt x="382400" y="95883"/>
                  <a:pt x="355412" y="70483"/>
                </a:cubicBezTo>
                <a:cubicBezTo>
                  <a:pt x="328425" y="45083"/>
                  <a:pt x="283578" y="15714"/>
                  <a:pt x="238731" y="6189"/>
                </a:cubicBezTo>
                <a:cubicBezTo>
                  <a:pt x="193884" y="-3336"/>
                  <a:pt x="124827" y="-2543"/>
                  <a:pt x="86330" y="13332"/>
                </a:cubicBezTo>
                <a:close/>
              </a:path>
            </a:pathLst>
          </a:custGeom>
          <a:solidFill>
            <a:srgbClr val="BAA7D1"/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2" name="任意多边形 21"/>
          <p:cNvSpPr/>
          <p:nvPr/>
        </p:nvSpPr>
        <p:spPr>
          <a:xfrm>
            <a:off x="6335165" y="2116189"/>
            <a:ext cx="72000" cy="146096"/>
          </a:xfrm>
          <a:custGeom>
            <a:avLst/>
            <a:gdLst>
              <a:gd name="connsiteX0" fmla="*/ 18484 w 72000"/>
              <a:gd name="connsiteY0" fmla="*/ 0 h 146096"/>
              <a:gd name="connsiteX1" fmla="*/ 54484 w 72000"/>
              <a:gd name="connsiteY1" fmla="*/ 0 h 146096"/>
              <a:gd name="connsiteX2" fmla="*/ 54484 w 72000"/>
              <a:gd name="connsiteY2" fmla="*/ 81753 h 146096"/>
              <a:gd name="connsiteX3" fmla="*/ 61456 w 72000"/>
              <a:gd name="connsiteY3" fmla="*/ 84640 h 146096"/>
              <a:gd name="connsiteX4" fmla="*/ 72000 w 72000"/>
              <a:gd name="connsiteY4" fmla="*/ 110096 h 146096"/>
              <a:gd name="connsiteX5" fmla="*/ 36000 w 72000"/>
              <a:gd name="connsiteY5" fmla="*/ 146096 h 146096"/>
              <a:gd name="connsiteX6" fmla="*/ 0 w 72000"/>
              <a:gd name="connsiteY6" fmla="*/ 110096 h 146096"/>
              <a:gd name="connsiteX7" fmla="*/ 10545 w 72000"/>
              <a:gd name="connsiteY7" fmla="*/ 84640 h 146096"/>
              <a:gd name="connsiteX8" fmla="*/ 18484 w 72000"/>
              <a:gd name="connsiteY8" fmla="*/ 81352 h 146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2000" h="146096">
                <a:moveTo>
                  <a:pt x="18484" y="0"/>
                </a:moveTo>
                <a:lnTo>
                  <a:pt x="54484" y="0"/>
                </a:lnTo>
                <a:lnTo>
                  <a:pt x="54484" y="81753"/>
                </a:lnTo>
                <a:lnTo>
                  <a:pt x="61456" y="84640"/>
                </a:lnTo>
                <a:cubicBezTo>
                  <a:pt x="67971" y="91155"/>
                  <a:pt x="72000" y="100155"/>
                  <a:pt x="72000" y="110096"/>
                </a:cubicBezTo>
                <a:cubicBezTo>
                  <a:pt x="72000" y="129978"/>
                  <a:pt x="55882" y="146096"/>
                  <a:pt x="36000" y="146096"/>
                </a:cubicBezTo>
                <a:cubicBezTo>
                  <a:pt x="16118" y="146096"/>
                  <a:pt x="0" y="129978"/>
                  <a:pt x="0" y="110096"/>
                </a:cubicBezTo>
                <a:cubicBezTo>
                  <a:pt x="0" y="100155"/>
                  <a:pt x="4030" y="91155"/>
                  <a:pt x="10545" y="84640"/>
                </a:cubicBezTo>
                <a:lnTo>
                  <a:pt x="18484" y="81352"/>
                </a:lnTo>
                <a:close/>
              </a:path>
            </a:pathLst>
          </a:custGeom>
          <a:solidFill>
            <a:srgbClr val="FFFF00"/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3" name="任意多边形 22"/>
          <p:cNvSpPr/>
          <p:nvPr/>
        </p:nvSpPr>
        <p:spPr>
          <a:xfrm>
            <a:off x="6957723" y="2123332"/>
            <a:ext cx="72000" cy="146096"/>
          </a:xfrm>
          <a:custGeom>
            <a:avLst/>
            <a:gdLst>
              <a:gd name="connsiteX0" fmla="*/ 18484 w 72000"/>
              <a:gd name="connsiteY0" fmla="*/ 0 h 146096"/>
              <a:gd name="connsiteX1" fmla="*/ 54484 w 72000"/>
              <a:gd name="connsiteY1" fmla="*/ 0 h 146096"/>
              <a:gd name="connsiteX2" fmla="*/ 54484 w 72000"/>
              <a:gd name="connsiteY2" fmla="*/ 81753 h 146096"/>
              <a:gd name="connsiteX3" fmla="*/ 61456 w 72000"/>
              <a:gd name="connsiteY3" fmla="*/ 84640 h 146096"/>
              <a:gd name="connsiteX4" fmla="*/ 72000 w 72000"/>
              <a:gd name="connsiteY4" fmla="*/ 110096 h 146096"/>
              <a:gd name="connsiteX5" fmla="*/ 36000 w 72000"/>
              <a:gd name="connsiteY5" fmla="*/ 146096 h 146096"/>
              <a:gd name="connsiteX6" fmla="*/ 0 w 72000"/>
              <a:gd name="connsiteY6" fmla="*/ 110096 h 146096"/>
              <a:gd name="connsiteX7" fmla="*/ 10545 w 72000"/>
              <a:gd name="connsiteY7" fmla="*/ 84640 h 146096"/>
              <a:gd name="connsiteX8" fmla="*/ 18484 w 72000"/>
              <a:gd name="connsiteY8" fmla="*/ 81352 h 146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2000" h="146096">
                <a:moveTo>
                  <a:pt x="18484" y="0"/>
                </a:moveTo>
                <a:lnTo>
                  <a:pt x="54484" y="0"/>
                </a:lnTo>
                <a:lnTo>
                  <a:pt x="54484" y="81753"/>
                </a:lnTo>
                <a:lnTo>
                  <a:pt x="61456" y="84640"/>
                </a:lnTo>
                <a:cubicBezTo>
                  <a:pt x="67971" y="91155"/>
                  <a:pt x="72000" y="100155"/>
                  <a:pt x="72000" y="110096"/>
                </a:cubicBezTo>
                <a:cubicBezTo>
                  <a:pt x="72000" y="129978"/>
                  <a:pt x="55882" y="146096"/>
                  <a:pt x="36000" y="146096"/>
                </a:cubicBezTo>
                <a:cubicBezTo>
                  <a:pt x="16118" y="146096"/>
                  <a:pt x="0" y="129978"/>
                  <a:pt x="0" y="110096"/>
                </a:cubicBezTo>
                <a:cubicBezTo>
                  <a:pt x="0" y="100155"/>
                  <a:pt x="4030" y="91155"/>
                  <a:pt x="10545" y="84640"/>
                </a:cubicBezTo>
                <a:lnTo>
                  <a:pt x="18484" y="81352"/>
                </a:lnTo>
                <a:close/>
              </a:path>
            </a:pathLst>
          </a:custGeom>
          <a:solidFill>
            <a:srgbClr val="FFFF00"/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24" name="任意多边形 23"/>
          <p:cNvSpPr/>
          <p:nvPr/>
        </p:nvSpPr>
        <p:spPr>
          <a:xfrm>
            <a:off x="7488540" y="2147142"/>
            <a:ext cx="72000" cy="146096"/>
          </a:xfrm>
          <a:custGeom>
            <a:avLst/>
            <a:gdLst>
              <a:gd name="connsiteX0" fmla="*/ 18484 w 72000"/>
              <a:gd name="connsiteY0" fmla="*/ 0 h 146096"/>
              <a:gd name="connsiteX1" fmla="*/ 54484 w 72000"/>
              <a:gd name="connsiteY1" fmla="*/ 0 h 146096"/>
              <a:gd name="connsiteX2" fmla="*/ 54484 w 72000"/>
              <a:gd name="connsiteY2" fmla="*/ 81753 h 146096"/>
              <a:gd name="connsiteX3" fmla="*/ 61456 w 72000"/>
              <a:gd name="connsiteY3" fmla="*/ 84640 h 146096"/>
              <a:gd name="connsiteX4" fmla="*/ 72000 w 72000"/>
              <a:gd name="connsiteY4" fmla="*/ 110096 h 146096"/>
              <a:gd name="connsiteX5" fmla="*/ 36000 w 72000"/>
              <a:gd name="connsiteY5" fmla="*/ 146096 h 146096"/>
              <a:gd name="connsiteX6" fmla="*/ 0 w 72000"/>
              <a:gd name="connsiteY6" fmla="*/ 110096 h 146096"/>
              <a:gd name="connsiteX7" fmla="*/ 10545 w 72000"/>
              <a:gd name="connsiteY7" fmla="*/ 84640 h 146096"/>
              <a:gd name="connsiteX8" fmla="*/ 18484 w 72000"/>
              <a:gd name="connsiteY8" fmla="*/ 81352 h 146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2000" h="146096">
                <a:moveTo>
                  <a:pt x="18484" y="0"/>
                </a:moveTo>
                <a:lnTo>
                  <a:pt x="54484" y="0"/>
                </a:lnTo>
                <a:lnTo>
                  <a:pt x="54484" y="81753"/>
                </a:lnTo>
                <a:lnTo>
                  <a:pt x="61456" y="84640"/>
                </a:lnTo>
                <a:cubicBezTo>
                  <a:pt x="67971" y="91155"/>
                  <a:pt x="72000" y="100155"/>
                  <a:pt x="72000" y="110096"/>
                </a:cubicBezTo>
                <a:cubicBezTo>
                  <a:pt x="72000" y="129978"/>
                  <a:pt x="55882" y="146096"/>
                  <a:pt x="36000" y="146096"/>
                </a:cubicBezTo>
                <a:cubicBezTo>
                  <a:pt x="16118" y="146096"/>
                  <a:pt x="0" y="129978"/>
                  <a:pt x="0" y="110096"/>
                </a:cubicBezTo>
                <a:cubicBezTo>
                  <a:pt x="0" y="100155"/>
                  <a:pt x="4030" y="91155"/>
                  <a:pt x="10545" y="84640"/>
                </a:cubicBezTo>
                <a:lnTo>
                  <a:pt x="18484" y="81352"/>
                </a:lnTo>
                <a:close/>
              </a:path>
            </a:pathLst>
          </a:custGeom>
          <a:solidFill>
            <a:srgbClr val="FFFF00"/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grpSp>
        <p:nvGrpSpPr>
          <p:cNvPr id="25" name="组合 24"/>
          <p:cNvGrpSpPr/>
          <p:nvPr/>
        </p:nvGrpSpPr>
        <p:grpSpPr>
          <a:xfrm>
            <a:off x="7443416" y="2312888"/>
            <a:ext cx="293041" cy="475183"/>
            <a:chOff x="7443416" y="2312888"/>
            <a:chExt cx="293041" cy="475183"/>
          </a:xfrm>
        </p:grpSpPr>
        <p:cxnSp>
          <p:nvCxnSpPr>
            <p:cNvPr id="26" name="直接连接符 25"/>
            <p:cNvCxnSpPr/>
            <p:nvPr/>
          </p:nvCxnSpPr>
          <p:spPr>
            <a:xfrm>
              <a:off x="7526636" y="2423269"/>
              <a:ext cx="0" cy="3600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接连接符 26"/>
            <p:cNvCxnSpPr/>
            <p:nvPr/>
          </p:nvCxnSpPr>
          <p:spPr>
            <a:xfrm>
              <a:off x="7524255" y="2641674"/>
              <a:ext cx="0" cy="3600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接连接符 27"/>
            <p:cNvCxnSpPr/>
            <p:nvPr/>
          </p:nvCxnSpPr>
          <p:spPr>
            <a:xfrm rot="5400000">
              <a:off x="7624270" y="2580431"/>
              <a:ext cx="0" cy="3600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椭圆 28"/>
            <p:cNvSpPr/>
            <p:nvPr/>
          </p:nvSpPr>
          <p:spPr>
            <a:xfrm>
              <a:off x="7628457" y="2541486"/>
              <a:ext cx="108000" cy="108000"/>
            </a:xfrm>
            <a:prstGeom prst="ellipse">
              <a:avLst/>
            </a:prstGeom>
            <a:solidFill>
              <a:srgbClr val="FFFE91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30" name="六边形 29"/>
            <p:cNvSpPr/>
            <p:nvPr/>
          </p:nvSpPr>
          <p:spPr>
            <a:xfrm rot="5400000">
              <a:off x="7434416" y="2470365"/>
              <a:ext cx="180000" cy="162000"/>
            </a:xfrm>
            <a:prstGeom prst="hexagon">
              <a:avLst/>
            </a:prstGeom>
            <a:solidFill>
              <a:srgbClr val="FFFF00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31" name="椭圆 30"/>
            <p:cNvSpPr/>
            <p:nvPr/>
          </p:nvSpPr>
          <p:spPr>
            <a:xfrm>
              <a:off x="7471295" y="2312888"/>
              <a:ext cx="108000" cy="108000"/>
            </a:xfrm>
            <a:prstGeom prst="ellipse">
              <a:avLst/>
            </a:prstGeom>
            <a:solidFill>
              <a:srgbClr val="FFFE91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32" name="椭圆 31"/>
            <p:cNvSpPr/>
            <p:nvPr/>
          </p:nvSpPr>
          <p:spPr>
            <a:xfrm>
              <a:off x="7471295" y="2680071"/>
              <a:ext cx="108000" cy="108000"/>
            </a:xfrm>
            <a:prstGeom prst="ellipse">
              <a:avLst/>
            </a:prstGeom>
            <a:solidFill>
              <a:srgbClr val="FFFE91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grpSp>
        <p:nvGrpSpPr>
          <p:cNvPr id="33" name="组合 32"/>
          <p:cNvGrpSpPr/>
          <p:nvPr/>
        </p:nvGrpSpPr>
        <p:grpSpPr>
          <a:xfrm>
            <a:off x="6910095" y="2653302"/>
            <a:ext cx="293041" cy="475183"/>
            <a:chOff x="7443416" y="2312888"/>
            <a:chExt cx="293041" cy="475183"/>
          </a:xfrm>
        </p:grpSpPr>
        <p:cxnSp>
          <p:nvCxnSpPr>
            <p:cNvPr id="34" name="直接连接符 33"/>
            <p:cNvCxnSpPr/>
            <p:nvPr/>
          </p:nvCxnSpPr>
          <p:spPr>
            <a:xfrm>
              <a:off x="7526636" y="2423269"/>
              <a:ext cx="0" cy="3600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接连接符 34"/>
            <p:cNvCxnSpPr/>
            <p:nvPr/>
          </p:nvCxnSpPr>
          <p:spPr>
            <a:xfrm>
              <a:off x="7524255" y="2641674"/>
              <a:ext cx="0" cy="3600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接连接符 35"/>
            <p:cNvCxnSpPr/>
            <p:nvPr/>
          </p:nvCxnSpPr>
          <p:spPr>
            <a:xfrm rot="5400000">
              <a:off x="7624270" y="2580431"/>
              <a:ext cx="0" cy="3600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椭圆 36"/>
            <p:cNvSpPr/>
            <p:nvPr/>
          </p:nvSpPr>
          <p:spPr>
            <a:xfrm>
              <a:off x="7628457" y="2541486"/>
              <a:ext cx="108000" cy="108000"/>
            </a:xfrm>
            <a:prstGeom prst="ellipse">
              <a:avLst/>
            </a:prstGeom>
            <a:solidFill>
              <a:srgbClr val="FFFE91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38" name="六边形 37"/>
            <p:cNvSpPr/>
            <p:nvPr/>
          </p:nvSpPr>
          <p:spPr>
            <a:xfrm rot="5400000">
              <a:off x="7434416" y="2470365"/>
              <a:ext cx="180000" cy="162000"/>
            </a:xfrm>
            <a:prstGeom prst="hexagon">
              <a:avLst/>
            </a:prstGeom>
            <a:solidFill>
              <a:srgbClr val="FFFF00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39" name="椭圆 38"/>
            <p:cNvSpPr/>
            <p:nvPr/>
          </p:nvSpPr>
          <p:spPr>
            <a:xfrm>
              <a:off x="7471295" y="2312888"/>
              <a:ext cx="108000" cy="108000"/>
            </a:xfrm>
            <a:prstGeom prst="ellipse">
              <a:avLst/>
            </a:prstGeom>
            <a:solidFill>
              <a:srgbClr val="FFFE91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40" name="椭圆 39"/>
            <p:cNvSpPr/>
            <p:nvPr/>
          </p:nvSpPr>
          <p:spPr>
            <a:xfrm>
              <a:off x="7471295" y="2680071"/>
              <a:ext cx="108000" cy="108000"/>
            </a:xfrm>
            <a:prstGeom prst="ellipse">
              <a:avLst/>
            </a:prstGeom>
            <a:solidFill>
              <a:srgbClr val="FFFE91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grpSp>
        <p:nvGrpSpPr>
          <p:cNvPr id="41" name="组合 40"/>
          <p:cNvGrpSpPr/>
          <p:nvPr/>
        </p:nvGrpSpPr>
        <p:grpSpPr>
          <a:xfrm>
            <a:off x="6288214" y="2293539"/>
            <a:ext cx="293041" cy="475183"/>
            <a:chOff x="7443416" y="2312888"/>
            <a:chExt cx="293041" cy="475183"/>
          </a:xfrm>
        </p:grpSpPr>
        <p:cxnSp>
          <p:nvCxnSpPr>
            <p:cNvPr id="42" name="直接连接符 41"/>
            <p:cNvCxnSpPr/>
            <p:nvPr/>
          </p:nvCxnSpPr>
          <p:spPr>
            <a:xfrm>
              <a:off x="7526636" y="2423269"/>
              <a:ext cx="0" cy="3600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接连接符 42"/>
            <p:cNvCxnSpPr/>
            <p:nvPr/>
          </p:nvCxnSpPr>
          <p:spPr>
            <a:xfrm>
              <a:off x="7524255" y="2641674"/>
              <a:ext cx="0" cy="3600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接连接符 43"/>
            <p:cNvCxnSpPr/>
            <p:nvPr/>
          </p:nvCxnSpPr>
          <p:spPr>
            <a:xfrm rot="5400000">
              <a:off x="7624270" y="2580431"/>
              <a:ext cx="0" cy="3600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椭圆 44"/>
            <p:cNvSpPr/>
            <p:nvPr/>
          </p:nvSpPr>
          <p:spPr>
            <a:xfrm>
              <a:off x="7628457" y="2541486"/>
              <a:ext cx="108000" cy="108000"/>
            </a:xfrm>
            <a:prstGeom prst="ellipse">
              <a:avLst/>
            </a:prstGeom>
            <a:solidFill>
              <a:srgbClr val="FFFE91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46" name="六边形 45"/>
            <p:cNvSpPr/>
            <p:nvPr/>
          </p:nvSpPr>
          <p:spPr>
            <a:xfrm rot="5400000">
              <a:off x="7434416" y="2470365"/>
              <a:ext cx="180000" cy="162000"/>
            </a:xfrm>
            <a:prstGeom prst="hexagon">
              <a:avLst/>
            </a:prstGeom>
            <a:solidFill>
              <a:srgbClr val="FFFF00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47" name="椭圆 46"/>
            <p:cNvSpPr/>
            <p:nvPr/>
          </p:nvSpPr>
          <p:spPr>
            <a:xfrm>
              <a:off x="7471295" y="2312888"/>
              <a:ext cx="108000" cy="108000"/>
            </a:xfrm>
            <a:prstGeom prst="ellipse">
              <a:avLst/>
            </a:prstGeom>
            <a:solidFill>
              <a:srgbClr val="FFFE91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48" name="椭圆 47"/>
            <p:cNvSpPr/>
            <p:nvPr/>
          </p:nvSpPr>
          <p:spPr>
            <a:xfrm>
              <a:off x="7471295" y="2680071"/>
              <a:ext cx="108000" cy="108000"/>
            </a:xfrm>
            <a:prstGeom prst="ellipse">
              <a:avLst/>
            </a:prstGeom>
            <a:solidFill>
              <a:srgbClr val="FFFE91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grpSp>
        <p:nvGrpSpPr>
          <p:cNvPr id="49" name="组合 48"/>
          <p:cNvGrpSpPr/>
          <p:nvPr/>
        </p:nvGrpSpPr>
        <p:grpSpPr>
          <a:xfrm>
            <a:off x="6273357" y="3832202"/>
            <a:ext cx="293041" cy="475183"/>
            <a:chOff x="7443416" y="2312888"/>
            <a:chExt cx="293041" cy="475183"/>
          </a:xfrm>
        </p:grpSpPr>
        <p:cxnSp>
          <p:nvCxnSpPr>
            <p:cNvPr id="50" name="直接连接符 49"/>
            <p:cNvCxnSpPr/>
            <p:nvPr/>
          </p:nvCxnSpPr>
          <p:spPr>
            <a:xfrm>
              <a:off x="7526636" y="2423269"/>
              <a:ext cx="0" cy="3600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接连接符 50"/>
            <p:cNvCxnSpPr/>
            <p:nvPr/>
          </p:nvCxnSpPr>
          <p:spPr>
            <a:xfrm>
              <a:off x="7524255" y="2641674"/>
              <a:ext cx="0" cy="3600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接连接符 51"/>
            <p:cNvCxnSpPr/>
            <p:nvPr/>
          </p:nvCxnSpPr>
          <p:spPr>
            <a:xfrm rot="5400000">
              <a:off x="7624270" y="2580431"/>
              <a:ext cx="0" cy="3600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椭圆 52"/>
            <p:cNvSpPr/>
            <p:nvPr/>
          </p:nvSpPr>
          <p:spPr>
            <a:xfrm>
              <a:off x="7628457" y="2541486"/>
              <a:ext cx="108000" cy="108000"/>
            </a:xfrm>
            <a:prstGeom prst="ellipse">
              <a:avLst/>
            </a:prstGeom>
            <a:solidFill>
              <a:srgbClr val="FFFE91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54" name="六边形 53"/>
            <p:cNvSpPr/>
            <p:nvPr/>
          </p:nvSpPr>
          <p:spPr>
            <a:xfrm rot="5400000">
              <a:off x="7434416" y="2470365"/>
              <a:ext cx="180000" cy="162000"/>
            </a:xfrm>
            <a:prstGeom prst="hexagon">
              <a:avLst/>
            </a:prstGeom>
            <a:solidFill>
              <a:srgbClr val="FFFF00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55" name="椭圆 54"/>
            <p:cNvSpPr/>
            <p:nvPr/>
          </p:nvSpPr>
          <p:spPr>
            <a:xfrm>
              <a:off x="7471295" y="2312888"/>
              <a:ext cx="108000" cy="108000"/>
            </a:xfrm>
            <a:prstGeom prst="ellipse">
              <a:avLst/>
            </a:prstGeom>
            <a:solidFill>
              <a:srgbClr val="FFFE91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56" name="椭圆 55"/>
            <p:cNvSpPr/>
            <p:nvPr/>
          </p:nvSpPr>
          <p:spPr>
            <a:xfrm>
              <a:off x="7471295" y="2680071"/>
              <a:ext cx="108000" cy="108000"/>
            </a:xfrm>
            <a:prstGeom prst="ellipse">
              <a:avLst/>
            </a:prstGeom>
            <a:solidFill>
              <a:srgbClr val="FFFE91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grpSp>
        <p:nvGrpSpPr>
          <p:cNvPr id="57" name="组合 56"/>
          <p:cNvGrpSpPr/>
          <p:nvPr/>
        </p:nvGrpSpPr>
        <p:grpSpPr>
          <a:xfrm>
            <a:off x="5524699" y="4446370"/>
            <a:ext cx="293041" cy="475183"/>
            <a:chOff x="7443416" y="2312888"/>
            <a:chExt cx="293041" cy="475183"/>
          </a:xfrm>
        </p:grpSpPr>
        <p:cxnSp>
          <p:nvCxnSpPr>
            <p:cNvPr id="58" name="直接连接符 57"/>
            <p:cNvCxnSpPr/>
            <p:nvPr/>
          </p:nvCxnSpPr>
          <p:spPr>
            <a:xfrm>
              <a:off x="7526636" y="2423269"/>
              <a:ext cx="0" cy="3600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直接连接符 58"/>
            <p:cNvCxnSpPr/>
            <p:nvPr/>
          </p:nvCxnSpPr>
          <p:spPr>
            <a:xfrm>
              <a:off x="7524255" y="2641674"/>
              <a:ext cx="0" cy="3600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接连接符 59"/>
            <p:cNvCxnSpPr/>
            <p:nvPr/>
          </p:nvCxnSpPr>
          <p:spPr>
            <a:xfrm rot="5400000">
              <a:off x="7624270" y="2580431"/>
              <a:ext cx="0" cy="3600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椭圆 60"/>
            <p:cNvSpPr/>
            <p:nvPr/>
          </p:nvSpPr>
          <p:spPr>
            <a:xfrm>
              <a:off x="7628457" y="2541486"/>
              <a:ext cx="108000" cy="108000"/>
            </a:xfrm>
            <a:prstGeom prst="ellipse">
              <a:avLst/>
            </a:prstGeom>
            <a:solidFill>
              <a:srgbClr val="FFFE91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62" name="六边形 61"/>
            <p:cNvSpPr/>
            <p:nvPr/>
          </p:nvSpPr>
          <p:spPr>
            <a:xfrm rot="5400000">
              <a:off x="7434416" y="2470365"/>
              <a:ext cx="180000" cy="162000"/>
            </a:xfrm>
            <a:prstGeom prst="hexagon">
              <a:avLst/>
            </a:prstGeom>
            <a:solidFill>
              <a:srgbClr val="FFFF00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63" name="椭圆 62"/>
            <p:cNvSpPr/>
            <p:nvPr/>
          </p:nvSpPr>
          <p:spPr>
            <a:xfrm>
              <a:off x="7471295" y="2312888"/>
              <a:ext cx="108000" cy="108000"/>
            </a:xfrm>
            <a:prstGeom prst="ellipse">
              <a:avLst/>
            </a:prstGeom>
            <a:solidFill>
              <a:srgbClr val="FFFE91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64" name="椭圆 63"/>
            <p:cNvSpPr/>
            <p:nvPr/>
          </p:nvSpPr>
          <p:spPr>
            <a:xfrm>
              <a:off x="7471295" y="2680071"/>
              <a:ext cx="108000" cy="108000"/>
            </a:xfrm>
            <a:prstGeom prst="ellipse">
              <a:avLst/>
            </a:prstGeom>
            <a:solidFill>
              <a:srgbClr val="FFFE91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sp>
        <p:nvSpPr>
          <p:cNvPr id="65" name="椭圆 64"/>
          <p:cNvSpPr/>
          <p:nvPr/>
        </p:nvSpPr>
        <p:spPr>
          <a:xfrm>
            <a:off x="8219670" y="2593476"/>
            <a:ext cx="144000" cy="144000"/>
          </a:xfrm>
          <a:prstGeom prst="ellipse">
            <a:avLst/>
          </a:prstGeom>
          <a:solidFill>
            <a:srgbClr val="FFFE91"/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r>
              <a:rPr lang="en-US" altLang="zh-CN" sz="1100" b="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P</a:t>
            </a:r>
            <a:endParaRPr lang="zh-CN" altLang="en-US" sz="1100" b="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6" name="椭圆 65"/>
          <p:cNvSpPr/>
          <p:nvPr/>
        </p:nvSpPr>
        <p:spPr>
          <a:xfrm>
            <a:off x="8220525" y="2769686"/>
            <a:ext cx="144000" cy="144000"/>
          </a:xfrm>
          <a:prstGeom prst="ellipse">
            <a:avLst/>
          </a:prstGeom>
          <a:solidFill>
            <a:srgbClr val="FFFE91"/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r>
              <a:rPr lang="en-US" altLang="zh-CN" sz="1100" b="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P</a:t>
            </a:r>
            <a:endParaRPr lang="zh-CN" altLang="en-US" sz="1100" b="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7" name="椭圆 66"/>
          <p:cNvSpPr/>
          <p:nvPr/>
        </p:nvSpPr>
        <p:spPr>
          <a:xfrm>
            <a:off x="8220525" y="2932103"/>
            <a:ext cx="144000" cy="144000"/>
          </a:xfrm>
          <a:prstGeom prst="ellipse">
            <a:avLst/>
          </a:prstGeom>
          <a:solidFill>
            <a:srgbClr val="FFFE91"/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r>
              <a:rPr lang="en-US" altLang="zh-CN" sz="1100" b="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P</a:t>
            </a:r>
            <a:endParaRPr lang="zh-CN" altLang="en-US" sz="1100" b="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8" name="椭圆 67"/>
          <p:cNvSpPr/>
          <p:nvPr/>
        </p:nvSpPr>
        <p:spPr>
          <a:xfrm>
            <a:off x="8829939" y="2632150"/>
            <a:ext cx="144000" cy="144000"/>
          </a:xfrm>
          <a:prstGeom prst="ellipse">
            <a:avLst/>
          </a:prstGeom>
          <a:solidFill>
            <a:srgbClr val="FFFE91"/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r>
              <a:rPr lang="en-US" altLang="zh-CN" sz="1100" b="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P</a:t>
            </a:r>
            <a:endParaRPr lang="zh-CN" altLang="en-US" sz="1100" b="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9" name="椭圆 68"/>
          <p:cNvSpPr/>
          <p:nvPr/>
        </p:nvSpPr>
        <p:spPr>
          <a:xfrm>
            <a:off x="8832320" y="2802373"/>
            <a:ext cx="144000" cy="144000"/>
          </a:xfrm>
          <a:prstGeom prst="ellipse">
            <a:avLst/>
          </a:prstGeom>
          <a:solidFill>
            <a:srgbClr val="FFFE91"/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r>
              <a:rPr lang="en-US" altLang="zh-CN" sz="1100" b="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P</a:t>
            </a:r>
            <a:endParaRPr lang="zh-CN" altLang="en-US" sz="1100" b="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0" name="椭圆 69"/>
          <p:cNvSpPr/>
          <p:nvPr/>
        </p:nvSpPr>
        <p:spPr>
          <a:xfrm>
            <a:off x="8829939" y="2966015"/>
            <a:ext cx="144000" cy="144000"/>
          </a:xfrm>
          <a:prstGeom prst="ellipse">
            <a:avLst/>
          </a:prstGeom>
          <a:solidFill>
            <a:srgbClr val="FFFE91"/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r>
              <a:rPr lang="en-US" altLang="zh-CN" sz="1100" b="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P</a:t>
            </a:r>
            <a:endParaRPr lang="zh-CN" altLang="en-US" sz="1100" b="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71" name="组合 70"/>
          <p:cNvGrpSpPr/>
          <p:nvPr/>
        </p:nvGrpSpPr>
        <p:grpSpPr>
          <a:xfrm>
            <a:off x="6378455" y="4761660"/>
            <a:ext cx="108758" cy="114586"/>
            <a:chOff x="6378455" y="4761660"/>
            <a:chExt cx="108758" cy="114586"/>
          </a:xfrm>
        </p:grpSpPr>
        <p:sp>
          <p:nvSpPr>
            <p:cNvPr id="72" name="椭圆 71"/>
            <p:cNvSpPr/>
            <p:nvPr/>
          </p:nvSpPr>
          <p:spPr>
            <a:xfrm>
              <a:off x="6386413" y="4775446"/>
              <a:ext cx="100800" cy="100800"/>
            </a:xfrm>
            <a:prstGeom prst="ellipse">
              <a:avLst/>
            </a:prstGeom>
            <a:solidFill>
              <a:srgbClr val="14AB5C"/>
            </a:solidFill>
            <a:ln w="6350">
              <a:solidFill>
                <a:srgbClr val="11904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73" name="椭圆 72"/>
            <p:cNvSpPr/>
            <p:nvPr/>
          </p:nvSpPr>
          <p:spPr>
            <a:xfrm>
              <a:off x="6378455" y="4761660"/>
              <a:ext cx="90000" cy="90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119047"/>
              </a:solidFill>
            </a:ln>
            <a:effectLst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grpSp>
        <p:nvGrpSpPr>
          <p:cNvPr id="74" name="组合 73"/>
          <p:cNvGrpSpPr/>
          <p:nvPr/>
        </p:nvGrpSpPr>
        <p:grpSpPr>
          <a:xfrm>
            <a:off x="6164592" y="4816200"/>
            <a:ext cx="108758" cy="114586"/>
            <a:chOff x="6378455" y="4761660"/>
            <a:chExt cx="108758" cy="114586"/>
          </a:xfrm>
        </p:grpSpPr>
        <p:sp>
          <p:nvSpPr>
            <p:cNvPr id="75" name="椭圆 74"/>
            <p:cNvSpPr/>
            <p:nvPr/>
          </p:nvSpPr>
          <p:spPr>
            <a:xfrm>
              <a:off x="6386413" y="4775446"/>
              <a:ext cx="100800" cy="100800"/>
            </a:xfrm>
            <a:prstGeom prst="ellipse">
              <a:avLst/>
            </a:prstGeom>
            <a:solidFill>
              <a:srgbClr val="14AB5C"/>
            </a:solidFill>
            <a:ln w="6350">
              <a:solidFill>
                <a:srgbClr val="11904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76" name="椭圆 75"/>
            <p:cNvSpPr/>
            <p:nvPr/>
          </p:nvSpPr>
          <p:spPr>
            <a:xfrm>
              <a:off x="6378455" y="4761660"/>
              <a:ext cx="90000" cy="90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119047"/>
              </a:solidFill>
            </a:ln>
            <a:effectLst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grpSp>
        <p:nvGrpSpPr>
          <p:cNvPr id="77" name="组合 76"/>
          <p:cNvGrpSpPr/>
          <p:nvPr/>
        </p:nvGrpSpPr>
        <p:grpSpPr>
          <a:xfrm>
            <a:off x="6100762" y="4994408"/>
            <a:ext cx="108758" cy="114586"/>
            <a:chOff x="6378455" y="4761660"/>
            <a:chExt cx="108758" cy="114586"/>
          </a:xfrm>
        </p:grpSpPr>
        <p:sp>
          <p:nvSpPr>
            <p:cNvPr id="78" name="椭圆 77"/>
            <p:cNvSpPr/>
            <p:nvPr/>
          </p:nvSpPr>
          <p:spPr>
            <a:xfrm>
              <a:off x="6386413" y="4775446"/>
              <a:ext cx="100800" cy="100800"/>
            </a:xfrm>
            <a:prstGeom prst="ellipse">
              <a:avLst/>
            </a:prstGeom>
            <a:solidFill>
              <a:srgbClr val="14AB5C"/>
            </a:solidFill>
            <a:ln w="6350">
              <a:solidFill>
                <a:srgbClr val="11904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79" name="椭圆 78"/>
            <p:cNvSpPr/>
            <p:nvPr/>
          </p:nvSpPr>
          <p:spPr>
            <a:xfrm>
              <a:off x="6378455" y="4761660"/>
              <a:ext cx="90000" cy="90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119047"/>
              </a:solidFill>
            </a:ln>
            <a:effectLst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grpSp>
        <p:nvGrpSpPr>
          <p:cNvPr id="80" name="组合 79"/>
          <p:cNvGrpSpPr/>
          <p:nvPr/>
        </p:nvGrpSpPr>
        <p:grpSpPr>
          <a:xfrm>
            <a:off x="6035897" y="5172336"/>
            <a:ext cx="108758" cy="114586"/>
            <a:chOff x="6378455" y="4761660"/>
            <a:chExt cx="108758" cy="114586"/>
          </a:xfrm>
        </p:grpSpPr>
        <p:sp>
          <p:nvSpPr>
            <p:cNvPr id="81" name="椭圆 80"/>
            <p:cNvSpPr/>
            <p:nvPr/>
          </p:nvSpPr>
          <p:spPr>
            <a:xfrm>
              <a:off x="6386413" y="4775446"/>
              <a:ext cx="100800" cy="100800"/>
            </a:xfrm>
            <a:prstGeom prst="ellipse">
              <a:avLst/>
            </a:prstGeom>
            <a:solidFill>
              <a:srgbClr val="14AB5C"/>
            </a:solidFill>
            <a:ln w="6350">
              <a:solidFill>
                <a:srgbClr val="11904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82" name="椭圆 81"/>
            <p:cNvSpPr/>
            <p:nvPr/>
          </p:nvSpPr>
          <p:spPr>
            <a:xfrm>
              <a:off x="6378455" y="4761660"/>
              <a:ext cx="90000" cy="90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119047"/>
              </a:solidFill>
            </a:ln>
            <a:effectLst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grpSp>
        <p:nvGrpSpPr>
          <p:cNvPr id="83" name="组合 82"/>
          <p:cNvGrpSpPr/>
          <p:nvPr/>
        </p:nvGrpSpPr>
        <p:grpSpPr>
          <a:xfrm>
            <a:off x="6295357" y="5179479"/>
            <a:ext cx="108758" cy="114586"/>
            <a:chOff x="6378455" y="4761660"/>
            <a:chExt cx="108758" cy="114586"/>
          </a:xfrm>
        </p:grpSpPr>
        <p:sp>
          <p:nvSpPr>
            <p:cNvPr id="84" name="椭圆 83"/>
            <p:cNvSpPr/>
            <p:nvPr/>
          </p:nvSpPr>
          <p:spPr>
            <a:xfrm>
              <a:off x="6386413" y="4775446"/>
              <a:ext cx="100800" cy="100800"/>
            </a:xfrm>
            <a:prstGeom prst="ellipse">
              <a:avLst/>
            </a:prstGeom>
            <a:solidFill>
              <a:srgbClr val="14AB5C"/>
            </a:solidFill>
            <a:ln w="6350">
              <a:solidFill>
                <a:srgbClr val="11904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85" name="椭圆 84"/>
            <p:cNvSpPr/>
            <p:nvPr/>
          </p:nvSpPr>
          <p:spPr>
            <a:xfrm>
              <a:off x="6378455" y="4761660"/>
              <a:ext cx="90000" cy="90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119047"/>
              </a:solidFill>
            </a:ln>
            <a:effectLst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grpSp>
        <p:nvGrpSpPr>
          <p:cNvPr id="86" name="组合 85"/>
          <p:cNvGrpSpPr/>
          <p:nvPr/>
        </p:nvGrpSpPr>
        <p:grpSpPr>
          <a:xfrm>
            <a:off x="6542760" y="5165193"/>
            <a:ext cx="108758" cy="114586"/>
            <a:chOff x="6378455" y="4761660"/>
            <a:chExt cx="108758" cy="114586"/>
          </a:xfrm>
        </p:grpSpPr>
        <p:sp>
          <p:nvSpPr>
            <p:cNvPr id="87" name="椭圆 86"/>
            <p:cNvSpPr/>
            <p:nvPr/>
          </p:nvSpPr>
          <p:spPr>
            <a:xfrm>
              <a:off x="6386413" y="4775446"/>
              <a:ext cx="100800" cy="100800"/>
            </a:xfrm>
            <a:prstGeom prst="ellipse">
              <a:avLst/>
            </a:prstGeom>
            <a:solidFill>
              <a:srgbClr val="14AB5C"/>
            </a:solidFill>
            <a:ln w="6350">
              <a:solidFill>
                <a:srgbClr val="11904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88" name="椭圆 87"/>
            <p:cNvSpPr/>
            <p:nvPr/>
          </p:nvSpPr>
          <p:spPr>
            <a:xfrm>
              <a:off x="6378455" y="4761660"/>
              <a:ext cx="90000" cy="90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119047"/>
              </a:solidFill>
            </a:ln>
            <a:effectLst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grpSp>
        <p:nvGrpSpPr>
          <p:cNvPr id="89" name="组合 88"/>
          <p:cNvGrpSpPr/>
          <p:nvPr/>
        </p:nvGrpSpPr>
        <p:grpSpPr>
          <a:xfrm>
            <a:off x="6316786" y="5006313"/>
            <a:ext cx="108758" cy="114586"/>
            <a:chOff x="6378455" y="4761660"/>
            <a:chExt cx="108758" cy="114586"/>
          </a:xfrm>
        </p:grpSpPr>
        <p:sp>
          <p:nvSpPr>
            <p:cNvPr id="90" name="椭圆 89"/>
            <p:cNvSpPr/>
            <p:nvPr/>
          </p:nvSpPr>
          <p:spPr>
            <a:xfrm>
              <a:off x="6386413" y="4775446"/>
              <a:ext cx="100800" cy="100800"/>
            </a:xfrm>
            <a:prstGeom prst="ellipse">
              <a:avLst/>
            </a:prstGeom>
            <a:solidFill>
              <a:srgbClr val="14AB5C"/>
            </a:solidFill>
            <a:ln w="6350">
              <a:solidFill>
                <a:srgbClr val="11904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91" name="椭圆 90"/>
            <p:cNvSpPr/>
            <p:nvPr/>
          </p:nvSpPr>
          <p:spPr>
            <a:xfrm>
              <a:off x="6378455" y="4761660"/>
              <a:ext cx="90000" cy="90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119047"/>
              </a:solidFill>
            </a:ln>
            <a:effectLst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grpSp>
        <p:nvGrpSpPr>
          <p:cNvPr id="92" name="组合 91"/>
          <p:cNvGrpSpPr/>
          <p:nvPr/>
        </p:nvGrpSpPr>
        <p:grpSpPr>
          <a:xfrm>
            <a:off x="6470326" y="4958693"/>
            <a:ext cx="108758" cy="114586"/>
            <a:chOff x="6378455" y="4761660"/>
            <a:chExt cx="108758" cy="114586"/>
          </a:xfrm>
        </p:grpSpPr>
        <p:sp>
          <p:nvSpPr>
            <p:cNvPr id="93" name="椭圆 92"/>
            <p:cNvSpPr/>
            <p:nvPr/>
          </p:nvSpPr>
          <p:spPr>
            <a:xfrm>
              <a:off x="6386413" y="4775446"/>
              <a:ext cx="100800" cy="100800"/>
            </a:xfrm>
            <a:prstGeom prst="ellipse">
              <a:avLst/>
            </a:prstGeom>
            <a:solidFill>
              <a:srgbClr val="14AB5C"/>
            </a:solidFill>
            <a:ln w="6350">
              <a:solidFill>
                <a:srgbClr val="11904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94" name="椭圆 93"/>
            <p:cNvSpPr/>
            <p:nvPr/>
          </p:nvSpPr>
          <p:spPr>
            <a:xfrm>
              <a:off x="6378455" y="4761660"/>
              <a:ext cx="90000" cy="90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119047"/>
              </a:solidFill>
            </a:ln>
            <a:effectLst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grpSp>
        <p:nvGrpSpPr>
          <p:cNvPr id="95" name="组合 94"/>
          <p:cNvGrpSpPr/>
          <p:nvPr/>
        </p:nvGrpSpPr>
        <p:grpSpPr>
          <a:xfrm>
            <a:off x="4718324" y="4648374"/>
            <a:ext cx="108758" cy="114586"/>
            <a:chOff x="6378455" y="4761660"/>
            <a:chExt cx="108758" cy="114586"/>
          </a:xfrm>
        </p:grpSpPr>
        <p:sp>
          <p:nvSpPr>
            <p:cNvPr id="96" name="椭圆 95"/>
            <p:cNvSpPr/>
            <p:nvPr/>
          </p:nvSpPr>
          <p:spPr>
            <a:xfrm>
              <a:off x="6386413" y="4775446"/>
              <a:ext cx="100800" cy="100800"/>
            </a:xfrm>
            <a:prstGeom prst="ellipse">
              <a:avLst/>
            </a:prstGeom>
            <a:solidFill>
              <a:srgbClr val="14AB5C"/>
            </a:solidFill>
            <a:ln w="6350">
              <a:solidFill>
                <a:srgbClr val="11904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97" name="椭圆 96"/>
            <p:cNvSpPr/>
            <p:nvPr/>
          </p:nvSpPr>
          <p:spPr>
            <a:xfrm>
              <a:off x="6378455" y="4761660"/>
              <a:ext cx="90000" cy="90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119047"/>
              </a:solidFill>
            </a:ln>
            <a:effectLst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grpSp>
        <p:nvGrpSpPr>
          <p:cNvPr id="98" name="组合 97"/>
          <p:cNvGrpSpPr/>
          <p:nvPr/>
        </p:nvGrpSpPr>
        <p:grpSpPr>
          <a:xfrm>
            <a:off x="4389248" y="2288639"/>
            <a:ext cx="696904" cy="426199"/>
            <a:chOff x="4389248" y="2288639"/>
            <a:chExt cx="696904" cy="426199"/>
          </a:xfrm>
        </p:grpSpPr>
        <p:sp>
          <p:nvSpPr>
            <p:cNvPr id="99" name="椭圆 98"/>
            <p:cNvSpPr/>
            <p:nvPr/>
          </p:nvSpPr>
          <p:spPr>
            <a:xfrm rot="-240000">
              <a:off x="4420152" y="2318838"/>
              <a:ext cx="666000" cy="396000"/>
            </a:xfrm>
            <a:prstGeom prst="ellipse">
              <a:avLst/>
            </a:prstGeom>
            <a:solidFill>
              <a:srgbClr val="038794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0" name="椭圆 99"/>
            <p:cNvSpPr/>
            <p:nvPr/>
          </p:nvSpPr>
          <p:spPr>
            <a:xfrm rot="-240000">
              <a:off x="4389248" y="2288639"/>
              <a:ext cx="576000" cy="324000"/>
            </a:xfrm>
            <a:prstGeom prst="ellipse">
              <a:avLst/>
            </a:prstGeom>
            <a:solidFill>
              <a:schemeClr val="bg1"/>
            </a:solidFill>
            <a:ln w="6350"/>
            <a:effectLst>
              <a:softEdge rad="1016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01" name="爆炸形 1 100"/>
          <p:cNvSpPr/>
          <p:nvPr/>
        </p:nvSpPr>
        <p:spPr>
          <a:xfrm flipH="1">
            <a:off x="4367808" y="2438666"/>
            <a:ext cx="464713" cy="468000"/>
          </a:xfrm>
          <a:prstGeom prst="irregularSeal1">
            <a:avLst/>
          </a:prstGeom>
          <a:solidFill>
            <a:srgbClr val="FEFD0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zh-CN" sz="1000" b="0" spc="-60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</a:rPr>
              <a:t>GTP</a:t>
            </a:r>
            <a:endParaRPr lang="zh-CN" altLang="en-US" sz="1000" b="0" spc="-6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</a:endParaRPr>
          </a:p>
        </p:txBody>
      </p:sp>
      <p:grpSp>
        <p:nvGrpSpPr>
          <p:cNvPr id="102" name="组合 101"/>
          <p:cNvGrpSpPr/>
          <p:nvPr/>
        </p:nvGrpSpPr>
        <p:grpSpPr>
          <a:xfrm>
            <a:off x="5509561" y="2262836"/>
            <a:ext cx="585397" cy="397209"/>
            <a:chOff x="5509561" y="2262836"/>
            <a:chExt cx="585397" cy="397209"/>
          </a:xfrm>
        </p:grpSpPr>
        <p:sp>
          <p:nvSpPr>
            <p:cNvPr id="103" name="任意多边形 102"/>
            <p:cNvSpPr/>
            <p:nvPr/>
          </p:nvSpPr>
          <p:spPr>
            <a:xfrm>
              <a:off x="5551949" y="2300258"/>
              <a:ext cx="543009" cy="359787"/>
            </a:xfrm>
            <a:custGeom>
              <a:avLst/>
              <a:gdLst>
                <a:gd name="connsiteX0" fmla="*/ 102770 w 544640"/>
                <a:gd name="connsiteY0" fmla="*/ 33367 h 359428"/>
                <a:gd name="connsiteX1" fmla="*/ 269457 w 544640"/>
                <a:gd name="connsiteY1" fmla="*/ 30 h 359428"/>
                <a:gd name="connsiteX2" fmla="*/ 436145 w 544640"/>
                <a:gd name="connsiteY2" fmla="*/ 28605 h 359428"/>
                <a:gd name="connsiteX3" fmla="*/ 526632 w 544640"/>
                <a:gd name="connsiteY3" fmla="*/ 85755 h 359428"/>
                <a:gd name="connsiteX4" fmla="*/ 540920 w 544640"/>
                <a:gd name="connsiteY4" fmla="*/ 133380 h 359428"/>
                <a:gd name="connsiteX5" fmla="*/ 479007 w 544640"/>
                <a:gd name="connsiteY5" fmla="*/ 233392 h 359428"/>
                <a:gd name="connsiteX6" fmla="*/ 364707 w 544640"/>
                <a:gd name="connsiteY6" fmla="*/ 314355 h 359428"/>
                <a:gd name="connsiteX7" fmla="*/ 221832 w 544640"/>
                <a:gd name="connsiteY7" fmla="*/ 357217 h 359428"/>
                <a:gd name="connsiteX8" fmla="*/ 98007 w 544640"/>
                <a:gd name="connsiteY8" fmla="*/ 347692 h 359428"/>
                <a:gd name="connsiteX9" fmla="*/ 26570 w 544640"/>
                <a:gd name="connsiteY9" fmla="*/ 300067 h 359428"/>
                <a:gd name="connsiteX10" fmla="*/ 2757 w 544640"/>
                <a:gd name="connsiteY10" fmla="*/ 219105 h 359428"/>
                <a:gd name="connsiteX11" fmla="*/ 12282 w 544640"/>
                <a:gd name="connsiteY11" fmla="*/ 95280 h 359428"/>
                <a:gd name="connsiteX12" fmla="*/ 102770 w 544640"/>
                <a:gd name="connsiteY12" fmla="*/ 33367 h 359428"/>
                <a:gd name="connsiteX0" fmla="*/ 102770 w 544640"/>
                <a:gd name="connsiteY0" fmla="*/ 33367 h 359494"/>
                <a:gd name="connsiteX1" fmla="*/ 269457 w 544640"/>
                <a:gd name="connsiteY1" fmla="*/ 30 h 359494"/>
                <a:gd name="connsiteX2" fmla="*/ 436145 w 544640"/>
                <a:gd name="connsiteY2" fmla="*/ 28605 h 359494"/>
                <a:gd name="connsiteX3" fmla="*/ 526632 w 544640"/>
                <a:gd name="connsiteY3" fmla="*/ 85755 h 359494"/>
                <a:gd name="connsiteX4" fmla="*/ 540920 w 544640"/>
                <a:gd name="connsiteY4" fmla="*/ 133380 h 359494"/>
                <a:gd name="connsiteX5" fmla="*/ 479007 w 544640"/>
                <a:gd name="connsiteY5" fmla="*/ 233392 h 359494"/>
                <a:gd name="connsiteX6" fmla="*/ 364707 w 544640"/>
                <a:gd name="connsiteY6" fmla="*/ 314355 h 359494"/>
                <a:gd name="connsiteX7" fmla="*/ 221832 w 544640"/>
                <a:gd name="connsiteY7" fmla="*/ 357217 h 359494"/>
                <a:gd name="connsiteX8" fmla="*/ 98007 w 544640"/>
                <a:gd name="connsiteY8" fmla="*/ 347692 h 359494"/>
                <a:gd name="connsiteX9" fmla="*/ 31333 w 544640"/>
                <a:gd name="connsiteY9" fmla="*/ 297685 h 359494"/>
                <a:gd name="connsiteX10" fmla="*/ 2757 w 544640"/>
                <a:gd name="connsiteY10" fmla="*/ 219105 h 359494"/>
                <a:gd name="connsiteX11" fmla="*/ 12282 w 544640"/>
                <a:gd name="connsiteY11" fmla="*/ 95280 h 359494"/>
                <a:gd name="connsiteX12" fmla="*/ 102770 w 544640"/>
                <a:gd name="connsiteY12" fmla="*/ 33367 h 359494"/>
                <a:gd name="connsiteX0" fmla="*/ 102770 w 544640"/>
                <a:gd name="connsiteY0" fmla="*/ 33367 h 359494"/>
                <a:gd name="connsiteX1" fmla="*/ 269457 w 544640"/>
                <a:gd name="connsiteY1" fmla="*/ 30 h 359494"/>
                <a:gd name="connsiteX2" fmla="*/ 436145 w 544640"/>
                <a:gd name="connsiteY2" fmla="*/ 28605 h 359494"/>
                <a:gd name="connsiteX3" fmla="*/ 526632 w 544640"/>
                <a:gd name="connsiteY3" fmla="*/ 85755 h 359494"/>
                <a:gd name="connsiteX4" fmla="*/ 540920 w 544640"/>
                <a:gd name="connsiteY4" fmla="*/ 133380 h 359494"/>
                <a:gd name="connsiteX5" fmla="*/ 479007 w 544640"/>
                <a:gd name="connsiteY5" fmla="*/ 233392 h 359494"/>
                <a:gd name="connsiteX6" fmla="*/ 364707 w 544640"/>
                <a:gd name="connsiteY6" fmla="*/ 314355 h 359494"/>
                <a:gd name="connsiteX7" fmla="*/ 221832 w 544640"/>
                <a:gd name="connsiteY7" fmla="*/ 357217 h 359494"/>
                <a:gd name="connsiteX8" fmla="*/ 98007 w 544640"/>
                <a:gd name="connsiteY8" fmla="*/ 347692 h 359494"/>
                <a:gd name="connsiteX9" fmla="*/ 31333 w 544640"/>
                <a:gd name="connsiteY9" fmla="*/ 297685 h 359494"/>
                <a:gd name="connsiteX10" fmla="*/ 2757 w 544640"/>
                <a:gd name="connsiteY10" fmla="*/ 219105 h 359494"/>
                <a:gd name="connsiteX11" fmla="*/ 12282 w 544640"/>
                <a:gd name="connsiteY11" fmla="*/ 100043 h 359494"/>
                <a:gd name="connsiteX12" fmla="*/ 102770 w 544640"/>
                <a:gd name="connsiteY12" fmla="*/ 33367 h 359494"/>
                <a:gd name="connsiteX0" fmla="*/ 101056 w 542926"/>
                <a:gd name="connsiteY0" fmla="*/ 33367 h 359494"/>
                <a:gd name="connsiteX1" fmla="*/ 267743 w 542926"/>
                <a:gd name="connsiteY1" fmla="*/ 30 h 359494"/>
                <a:gd name="connsiteX2" fmla="*/ 434431 w 542926"/>
                <a:gd name="connsiteY2" fmla="*/ 28605 h 359494"/>
                <a:gd name="connsiteX3" fmla="*/ 524918 w 542926"/>
                <a:gd name="connsiteY3" fmla="*/ 85755 h 359494"/>
                <a:gd name="connsiteX4" fmla="*/ 539206 w 542926"/>
                <a:gd name="connsiteY4" fmla="*/ 133380 h 359494"/>
                <a:gd name="connsiteX5" fmla="*/ 477293 w 542926"/>
                <a:gd name="connsiteY5" fmla="*/ 233392 h 359494"/>
                <a:gd name="connsiteX6" fmla="*/ 362993 w 542926"/>
                <a:gd name="connsiteY6" fmla="*/ 314355 h 359494"/>
                <a:gd name="connsiteX7" fmla="*/ 220118 w 542926"/>
                <a:gd name="connsiteY7" fmla="*/ 357217 h 359494"/>
                <a:gd name="connsiteX8" fmla="*/ 96293 w 542926"/>
                <a:gd name="connsiteY8" fmla="*/ 347692 h 359494"/>
                <a:gd name="connsiteX9" fmla="*/ 29619 w 542926"/>
                <a:gd name="connsiteY9" fmla="*/ 297685 h 359494"/>
                <a:gd name="connsiteX10" fmla="*/ 3425 w 542926"/>
                <a:gd name="connsiteY10" fmla="*/ 214343 h 359494"/>
                <a:gd name="connsiteX11" fmla="*/ 10568 w 542926"/>
                <a:gd name="connsiteY11" fmla="*/ 100043 h 359494"/>
                <a:gd name="connsiteX12" fmla="*/ 101056 w 542926"/>
                <a:gd name="connsiteY12" fmla="*/ 33367 h 359494"/>
                <a:gd name="connsiteX0" fmla="*/ 99221 w 541091"/>
                <a:gd name="connsiteY0" fmla="*/ 33367 h 359494"/>
                <a:gd name="connsiteX1" fmla="*/ 265908 w 541091"/>
                <a:gd name="connsiteY1" fmla="*/ 30 h 359494"/>
                <a:gd name="connsiteX2" fmla="*/ 432596 w 541091"/>
                <a:gd name="connsiteY2" fmla="*/ 28605 h 359494"/>
                <a:gd name="connsiteX3" fmla="*/ 523083 w 541091"/>
                <a:gd name="connsiteY3" fmla="*/ 85755 h 359494"/>
                <a:gd name="connsiteX4" fmla="*/ 537371 w 541091"/>
                <a:gd name="connsiteY4" fmla="*/ 133380 h 359494"/>
                <a:gd name="connsiteX5" fmla="*/ 475458 w 541091"/>
                <a:gd name="connsiteY5" fmla="*/ 233392 h 359494"/>
                <a:gd name="connsiteX6" fmla="*/ 361158 w 541091"/>
                <a:gd name="connsiteY6" fmla="*/ 314355 h 359494"/>
                <a:gd name="connsiteX7" fmla="*/ 218283 w 541091"/>
                <a:gd name="connsiteY7" fmla="*/ 357217 h 359494"/>
                <a:gd name="connsiteX8" fmla="*/ 94458 w 541091"/>
                <a:gd name="connsiteY8" fmla="*/ 347692 h 359494"/>
                <a:gd name="connsiteX9" fmla="*/ 27784 w 541091"/>
                <a:gd name="connsiteY9" fmla="*/ 297685 h 359494"/>
                <a:gd name="connsiteX10" fmla="*/ 1590 w 541091"/>
                <a:gd name="connsiteY10" fmla="*/ 214343 h 359494"/>
                <a:gd name="connsiteX11" fmla="*/ 13496 w 541091"/>
                <a:gd name="connsiteY11" fmla="*/ 109568 h 359494"/>
                <a:gd name="connsiteX12" fmla="*/ 99221 w 541091"/>
                <a:gd name="connsiteY12" fmla="*/ 33367 h 359494"/>
                <a:gd name="connsiteX0" fmla="*/ 99221 w 541091"/>
                <a:gd name="connsiteY0" fmla="*/ 33367 h 359787"/>
                <a:gd name="connsiteX1" fmla="*/ 265908 w 541091"/>
                <a:gd name="connsiteY1" fmla="*/ 30 h 359787"/>
                <a:gd name="connsiteX2" fmla="*/ 432596 w 541091"/>
                <a:gd name="connsiteY2" fmla="*/ 28605 h 359787"/>
                <a:gd name="connsiteX3" fmla="*/ 523083 w 541091"/>
                <a:gd name="connsiteY3" fmla="*/ 85755 h 359787"/>
                <a:gd name="connsiteX4" fmla="*/ 537371 w 541091"/>
                <a:gd name="connsiteY4" fmla="*/ 133380 h 359787"/>
                <a:gd name="connsiteX5" fmla="*/ 475458 w 541091"/>
                <a:gd name="connsiteY5" fmla="*/ 233392 h 359787"/>
                <a:gd name="connsiteX6" fmla="*/ 361158 w 541091"/>
                <a:gd name="connsiteY6" fmla="*/ 314355 h 359787"/>
                <a:gd name="connsiteX7" fmla="*/ 218283 w 541091"/>
                <a:gd name="connsiteY7" fmla="*/ 357217 h 359787"/>
                <a:gd name="connsiteX8" fmla="*/ 94458 w 541091"/>
                <a:gd name="connsiteY8" fmla="*/ 347692 h 359787"/>
                <a:gd name="connsiteX9" fmla="*/ 27784 w 541091"/>
                <a:gd name="connsiteY9" fmla="*/ 288160 h 359787"/>
                <a:gd name="connsiteX10" fmla="*/ 1590 w 541091"/>
                <a:gd name="connsiteY10" fmla="*/ 214343 h 359787"/>
                <a:gd name="connsiteX11" fmla="*/ 13496 w 541091"/>
                <a:gd name="connsiteY11" fmla="*/ 109568 h 359787"/>
                <a:gd name="connsiteX12" fmla="*/ 99221 w 541091"/>
                <a:gd name="connsiteY12" fmla="*/ 33367 h 359787"/>
                <a:gd name="connsiteX0" fmla="*/ 101139 w 543009"/>
                <a:gd name="connsiteY0" fmla="*/ 33367 h 359787"/>
                <a:gd name="connsiteX1" fmla="*/ 267826 w 543009"/>
                <a:gd name="connsiteY1" fmla="*/ 30 h 359787"/>
                <a:gd name="connsiteX2" fmla="*/ 434514 w 543009"/>
                <a:gd name="connsiteY2" fmla="*/ 28605 h 359787"/>
                <a:gd name="connsiteX3" fmla="*/ 525001 w 543009"/>
                <a:gd name="connsiteY3" fmla="*/ 85755 h 359787"/>
                <a:gd name="connsiteX4" fmla="*/ 539289 w 543009"/>
                <a:gd name="connsiteY4" fmla="*/ 133380 h 359787"/>
                <a:gd name="connsiteX5" fmla="*/ 477376 w 543009"/>
                <a:gd name="connsiteY5" fmla="*/ 233392 h 359787"/>
                <a:gd name="connsiteX6" fmla="*/ 363076 w 543009"/>
                <a:gd name="connsiteY6" fmla="*/ 314355 h 359787"/>
                <a:gd name="connsiteX7" fmla="*/ 220201 w 543009"/>
                <a:gd name="connsiteY7" fmla="*/ 357217 h 359787"/>
                <a:gd name="connsiteX8" fmla="*/ 96376 w 543009"/>
                <a:gd name="connsiteY8" fmla="*/ 347692 h 359787"/>
                <a:gd name="connsiteX9" fmla="*/ 29702 w 543009"/>
                <a:gd name="connsiteY9" fmla="*/ 288160 h 359787"/>
                <a:gd name="connsiteX10" fmla="*/ 1127 w 543009"/>
                <a:gd name="connsiteY10" fmla="*/ 209580 h 359787"/>
                <a:gd name="connsiteX11" fmla="*/ 15414 w 543009"/>
                <a:gd name="connsiteY11" fmla="*/ 109568 h 359787"/>
                <a:gd name="connsiteX12" fmla="*/ 101139 w 543009"/>
                <a:gd name="connsiteY12" fmla="*/ 33367 h 359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009" h="359787">
                  <a:moveTo>
                    <a:pt x="101139" y="33367"/>
                  </a:moveTo>
                  <a:cubicBezTo>
                    <a:pt x="143208" y="15111"/>
                    <a:pt x="212264" y="824"/>
                    <a:pt x="267826" y="30"/>
                  </a:cubicBezTo>
                  <a:cubicBezTo>
                    <a:pt x="323388" y="-764"/>
                    <a:pt x="391652" y="14318"/>
                    <a:pt x="434514" y="28605"/>
                  </a:cubicBezTo>
                  <a:cubicBezTo>
                    <a:pt x="477376" y="42892"/>
                    <a:pt x="507539" y="68293"/>
                    <a:pt x="525001" y="85755"/>
                  </a:cubicBezTo>
                  <a:cubicBezTo>
                    <a:pt x="542463" y="103217"/>
                    <a:pt x="547226" y="108774"/>
                    <a:pt x="539289" y="133380"/>
                  </a:cubicBezTo>
                  <a:cubicBezTo>
                    <a:pt x="531352" y="157986"/>
                    <a:pt x="506745" y="203229"/>
                    <a:pt x="477376" y="233392"/>
                  </a:cubicBezTo>
                  <a:cubicBezTo>
                    <a:pt x="448007" y="263555"/>
                    <a:pt x="405938" y="293718"/>
                    <a:pt x="363076" y="314355"/>
                  </a:cubicBezTo>
                  <a:cubicBezTo>
                    <a:pt x="320214" y="334992"/>
                    <a:pt x="264651" y="351661"/>
                    <a:pt x="220201" y="357217"/>
                  </a:cubicBezTo>
                  <a:cubicBezTo>
                    <a:pt x="175751" y="362773"/>
                    <a:pt x="128126" y="359201"/>
                    <a:pt x="96376" y="347692"/>
                  </a:cubicBezTo>
                  <a:cubicBezTo>
                    <a:pt x="64626" y="336183"/>
                    <a:pt x="45577" y="311179"/>
                    <a:pt x="29702" y="288160"/>
                  </a:cubicBezTo>
                  <a:cubicBezTo>
                    <a:pt x="13827" y="265141"/>
                    <a:pt x="3508" y="243711"/>
                    <a:pt x="1127" y="209580"/>
                  </a:cubicBezTo>
                  <a:cubicBezTo>
                    <a:pt x="-1254" y="175449"/>
                    <a:pt x="-1255" y="138937"/>
                    <a:pt x="15414" y="109568"/>
                  </a:cubicBezTo>
                  <a:cubicBezTo>
                    <a:pt x="32083" y="80199"/>
                    <a:pt x="59070" y="51623"/>
                    <a:pt x="101139" y="33367"/>
                  </a:cubicBezTo>
                  <a:close/>
                </a:path>
              </a:pathLst>
            </a:custGeom>
            <a:solidFill>
              <a:srgbClr val="00B0F0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4" name="任意多边形 103"/>
            <p:cNvSpPr/>
            <p:nvPr/>
          </p:nvSpPr>
          <p:spPr>
            <a:xfrm>
              <a:off x="5509561" y="2262836"/>
              <a:ext cx="504000" cy="324000"/>
            </a:xfrm>
            <a:custGeom>
              <a:avLst/>
              <a:gdLst>
                <a:gd name="connsiteX0" fmla="*/ 102770 w 544640"/>
                <a:gd name="connsiteY0" fmla="*/ 33367 h 359428"/>
                <a:gd name="connsiteX1" fmla="*/ 269457 w 544640"/>
                <a:gd name="connsiteY1" fmla="*/ 30 h 359428"/>
                <a:gd name="connsiteX2" fmla="*/ 436145 w 544640"/>
                <a:gd name="connsiteY2" fmla="*/ 28605 h 359428"/>
                <a:gd name="connsiteX3" fmla="*/ 526632 w 544640"/>
                <a:gd name="connsiteY3" fmla="*/ 85755 h 359428"/>
                <a:gd name="connsiteX4" fmla="*/ 540920 w 544640"/>
                <a:gd name="connsiteY4" fmla="*/ 133380 h 359428"/>
                <a:gd name="connsiteX5" fmla="*/ 479007 w 544640"/>
                <a:gd name="connsiteY5" fmla="*/ 233392 h 359428"/>
                <a:gd name="connsiteX6" fmla="*/ 364707 w 544640"/>
                <a:gd name="connsiteY6" fmla="*/ 314355 h 359428"/>
                <a:gd name="connsiteX7" fmla="*/ 221832 w 544640"/>
                <a:gd name="connsiteY7" fmla="*/ 357217 h 359428"/>
                <a:gd name="connsiteX8" fmla="*/ 98007 w 544640"/>
                <a:gd name="connsiteY8" fmla="*/ 347692 h 359428"/>
                <a:gd name="connsiteX9" fmla="*/ 26570 w 544640"/>
                <a:gd name="connsiteY9" fmla="*/ 300067 h 359428"/>
                <a:gd name="connsiteX10" fmla="*/ 2757 w 544640"/>
                <a:gd name="connsiteY10" fmla="*/ 219105 h 359428"/>
                <a:gd name="connsiteX11" fmla="*/ 12282 w 544640"/>
                <a:gd name="connsiteY11" fmla="*/ 95280 h 359428"/>
                <a:gd name="connsiteX12" fmla="*/ 102770 w 544640"/>
                <a:gd name="connsiteY12" fmla="*/ 33367 h 359428"/>
                <a:gd name="connsiteX0" fmla="*/ 102770 w 544640"/>
                <a:gd name="connsiteY0" fmla="*/ 33367 h 359494"/>
                <a:gd name="connsiteX1" fmla="*/ 269457 w 544640"/>
                <a:gd name="connsiteY1" fmla="*/ 30 h 359494"/>
                <a:gd name="connsiteX2" fmla="*/ 436145 w 544640"/>
                <a:gd name="connsiteY2" fmla="*/ 28605 h 359494"/>
                <a:gd name="connsiteX3" fmla="*/ 526632 w 544640"/>
                <a:gd name="connsiteY3" fmla="*/ 85755 h 359494"/>
                <a:gd name="connsiteX4" fmla="*/ 540920 w 544640"/>
                <a:gd name="connsiteY4" fmla="*/ 133380 h 359494"/>
                <a:gd name="connsiteX5" fmla="*/ 479007 w 544640"/>
                <a:gd name="connsiteY5" fmla="*/ 233392 h 359494"/>
                <a:gd name="connsiteX6" fmla="*/ 364707 w 544640"/>
                <a:gd name="connsiteY6" fmla="*/ 314355 h 359494"/>
                <a:gd name="connsiteX7" fmla="*/ 221832 w 544640"/>
                <a:gd name="connsiteY7" fmla="*/ 357217 h 359494"/>
                <a:gd name="connsiteX8" fmla="*/ 98007 w 544640"/>
                <a:gd name="connsiteY8" fmla="*/ 347692 h 359494"/>
                <a:gd name="connsiteX9" fmla="*/ 31333 w 544640"/>
                <a:gd name="connsiteY9" fmla="*/ 297685 h 359494"/>
                <a:gd name="connsiteX10" fmla="*/ 2757 w 544640"/>
                <a:gd name="connsiteY10" fmla="*/ 219105 h 359494"/>
                <a:gd name="connsiteX11" fmla="*/ 12282 w 544640"/>
                <a:gd name="connsiteY11" fmla="*/ 95280 h 359494"/>
                <a:gd name="connsiteX12" fmla="*/ 102770 w 544640"/>
                <a:gd name="connsiteY12" fmla="*/ 33367 h 359494"/>
                <a:gd name="connsiteX0" fmla="*/ 102770 w 544640"/>
                <a:gd name="connsiteY0" fmla="*/ 33367 h 359494"/>
                <a:gd name="connsiteX1" fmla="*/ 269457 w 544640"/>
                <a:gd name="connsiteY1" fmla="*/ 30 h 359494"/>
                <a:gd name="connsiteX2" fmla="*/ 436145 w 544640"/>
                <a:gd name="connsiteY2" fmla="*/ 28605 h 359494"/>
                <a:gd name="connsiteX3" fmla="*/ 526632 w 544640"/>
                <a:gd name="connsiteY3" fmla="*/ 85755 h 359494"/>
                <a:gd name="connsiteX4" fmla="*/ 540920 w 544640"/>
                <a:gd name="connsiteY4" fmla="*/ 133380 h 359494"/>
                <a:gd name="connsiteX5" fmla="*/ 479007 w 544640"/>
                <a:gd name="connsiteY5" fmla="*/ 233392 h 359494"/>
                <a:gd name="connsiteX6" fmla="*/ 364707 w 544640"/>
                <a:gd name="connsiteY6" fmla="*/ 314355 h 359494"/>
                <a:gd name="connsiteX7" fmla="*/ 221832 w 544640"/>
                <a:gd name="connsiteY7" fmla="*/ 357217 h 359494"/>
                <a:gd name="connsiteX8" fmla="*/ 98007 w 544640"/>
                <a:gd name="connsiteY8" fmla="*/ 347692 h 359494"/>
                <a:gd name="connsiteX9" fmla="*/ 31333 w 544640"/>
                <a:gd name="connsiteY9" fmla="*/ 297685 h 359494"/>
                <a:gd name="connsiteX10" fmla="*/ 2757 w 544640"/>
                <a:gd name="connsiteY10" fmla="*/ 219105 h 359494"/>
                <a:gd name="connsiteX11" fmla="*/ 12282 w 544640"/>
                <a:gd name="connsiteY11" fmla="*/ 100043 h 359494"/>
                <a:gd name="connsiteX12" fmla="*/ 102770 w 544640"/>
                <a:gd name="connsiteY12" fmla="*/ 33367 h 359494"/>
                <a:gd name="connsiteX0" fmla="*/ 101056 w 542926"/>
                <a:gd name="connsiteY0" fmla="*/ 33367 h 359494"/>
                <a:gd name="connsiteX1" fmla="*/ 267743 w 542926"/>
                <a:gd name="connsiteY1" fmla="*/ 30 h 359494"/>
                <a:gd name="connsiteX2" fmla="*/ 434431 w 542926"/>
                <a:gd name="connsiteY2" fmla="*/ 28605 h 359494"/>
                <a:gd name="connsiteX3" fmla="*/ 524918 w 542926"/>
                <a:gd name="connsiteY3" fmla="*/ 85755 h 359494"/>
                <a:gd name="connsiteX4" fmla="*/ 539206 w 542926"/>
                <a:gd name="connsiteY4" fmla="*/ 133380 h 359494"/>
                <a:gd name="connsiteX5" fmla="*/ 477293 w 542926"/>
                <a:gd name="connsiteY5" fmla="*/ 233392 h 359494"/>
                <a:gd name="connsiteX6" fmla="*/ 362993 w 542926"/>
                <a:gd name="connsiteY6" fmla="*/ 314355 h 359494"/>
                <a:gd name="connsiteX7" fmla="*/ 220118 w 542926"/>
                <a:gd name="connsiteY7" fmla="*/ 357217 h 359494"/>
                <a:gd name="connsiteX8" fmla="*/ 96293 w 542926"/>
                <a:gd name="connsiteY8" fmla="*/ 347692 h 359494"/>
                <a:gd name="connsiteX9" fmla="*/ 29619 w 542926"/>
                <a:gd name="connsiteY9" fmla="*/ 297685 h 359494"/>
                <a:gd name="connsiteX10" fmla="*/ 3425 w 542926"/>
                <a:gd name="connsiteY10" fmla="*/ 214343 h 359494"/>
                <a:gd name="connsiteX11" fmla="*/ 10568 w 542926"/>
                <a:gd name="connsiteY11" fmla="*/ 100043 h 359494"/>
                <a:gd name="connsiteX12" fmla="*/ 101056 w 542926"/>
                <a:gd name="connsiteY12" fmla="*/ 33367 h 359494"/>
                <a:gd name="connsiteX0" fmla="*/ 99221 w 541091"/>
                <a:gd name="connsiteY0" fmla="*/ 33367 h 359494"/>
                <a:gd name="connsiteX1" fmla="*/ 265908 w 541091"/>
                <a:gd name="connsiteY1" fmla="*/ 30 h 359494"/>
                <a:gd name="connsiteX2" fmla="*/ 432596 w 541091"/>
                <a:gd name="connsiteY2" fmla="*/ 28605 h 359494"/>
                <a:gd name="connsiteX3" fmla="*/ 523083 w 541091"/>
                <a:gd name="connsiteY3" fmla="*/ 85755 h 359494"/>
                <a:gd name="connsiteX4" fmla="*/ 537371 w 541091"/>
                <a:gd name="connsiteY4" fmla="*/ 133380 h 359494"/>
                <a:gd name="connsiteX5" fmla="*/ 475458 w 541091"/>
                <a:gd name="connsiteY5" fmla="*/ 233392 h 359494"/>
                <a:gd name="connsiteX6" fmla="*/ 361158 w 541091"/>
                <a:gd name="connsiteY6" fmla="*/ 314355 h 359494"/>
                <a:gd name="connsiteX7" fmla="*/ 218283 w 541091"/>
                <a:gd name="connsiteY7" fmla="*/ 357217 h 359494"/>
                <a:gd name="connsiteX8" fmla="*/ 94458 w 541091"/>
                <a:gd name="connsiteY8" fmla="*/ 347692 h 359494"/>
                <a:gd name="connsiteX9" fmla="*/ 27784 w 541091"/>
                <a:gd name="connsiteY9" fmla="*/ 297685 h 359494"/>
                <a:gd name="connsiteX10" fmla="*/ 1590 w 541091"/>
                <a:gd name="connsiteY10" fmla="*/ 214343 h 359494"/>
                <a:gd name="connsiteX11" fmla="*/ 13496 w 541091"/>
                <a:gd name="connsiteY11" fmla="*/ 109568 h 359494"/>
                <a:gd name="connsiteX12" fmla="*/ 99221 w 541091"/>
                <a:gd name="connsiteY12" fmla="*/ 33367 h 359494"/>
                <a:gd name="connsiteX0" fmla="*/ 99221 w 541091"/>
                <a:gd name="connsiteY0" fmla="*/ 33367 h 359787"/>
                <a:gd name="connsiteX1" fmla="*/ 265908 w 541091"/>
                <a:gd name="connsiteY1" fmla="*/ 30 h 359787"/>
                <a:gd name="connsiteX2" fmla="*/ 432596 w 541091"/>
                <a:gd name="connsiteY2" fmla="*/ 28605 h 359787"/>
                <a:gd name="connsiteX3" fmla="*/ 523083 w 541091"/>
                <a:gd name="connsiteY3" fmla="*/ 85755 h 359787"/>
                <a:gd name="connsiteX4" fmla="*/ 537371 w 541091"/>
                <a:gd name="connsiteY4" fmla="*/ 133380 h 359787"/>
                <a:gd name="connsiteX5" fmla="*/ 475458 w 541091"/>
                <a:gd name="connsiteY5" fmla="*/ 233392 h 359787"/>
                <a:gd name="connsiteX6" fmla="*/ 361158 w 541091"/>
                <a:gd name="connsiteY6" fmla="*/ 314355 h 359787"/>
                <a:gd name="connsiteX7" fmla="*/ 218283 w 541091"/>
                <a:gd name="connsiteY7" fmla="*/ 357217 h 359787"/>
                <a:gd name="connsiteX8" fmla="*/ 94458 w 541091"/>
                <a:gd name="connsiteY8" fmla="*/ 347692 h 359787"/>
                <a:gd name="connsiteX9" fmla="*/ 27784 w 541091"/>
                <a:gd name="connsiteY9" fmla="*/ 288160 h 359787"/>
                <a:gd name="connsiteX10" fmla="*/ 1590 w 541091"/>
                <a:gd name="connsiteY10" fmla="*/ 214343 h 359787"/>
                <a:gd name="connsiteX11" fmla="*/ 13496 w 541091"/>
                <a:gd name="connsiteY11" fmla="*/ 109568 h 359787"/>
                <a:gd name="connsiteX12" fmla="*/ 99221 w 541091"/>
                <a:gd name="connsiteY12" fmla="*/ 33367 h 359787"/>
                <a:gd name="connsiteX0" fmla="*/ 101139 w 543009"/>
                <a:gd name="connsiteY0" fmla="*/ 33367 h 359787"/>
                <a:gd name="connsiteX1" fmla="*/ 267826 w 543009"/>
                <a:gd name="connsiteY1" fmla="*/ 30 h 359787"/>
                <a:gd name="connsiteX2" fmla="*/ 434514 w 543009"/>
                <a:gd name="connsiteY2" fmla="*/ 28605 h 359787"/>
                <a:gd name="connsiteX3" fmla="*/ 525001 w 543009"/>
                <a:gd name="connsiteY3" fmla="*/ 85755 h 359787"/>
                <a:gd name="connsiteX4" fmla="*/ 539289 w 543009"/>
                <a:gd name="connsiteY4" fmla="*/ 133380 h 359787"/>
                <a:gd name="connsiteX5" fmla="*/ 477376 w 543009"/>
                <a:gd name="connsiteY5" fmla="*/ 233392 h 359787"/>
                <a:gd name="connsiteX6" fmla="*/ 363076 w 543009"/>
                <a:gd name="connsiteY6" fmla="*/ 314355 h 359787"/>
                <a:gd name="connsiteX7" fmla="*/ 220201 w 543009"/>
                <a:gd name="connsiteY7" fmla="*/ 357217 h 359787"/>
                <a:gd name="connsiteX8" fmla="*/ 96376 w 543009"/>
                <a:gd name="connsiteY8" fmla="*/ 347692 h 359787"/>
                <a:gd name="connsiteX9" fmla="*/ 29702 w 543009"/>
                <a:gd name="connsiteY9" fmla="*/ 288160 h 359787"/>
                <a:gd name="connsiteX10" fmla="*/ 1127 w 543009"/>
                <a:gd name="connsiteY10" fmla="*/ 209580 h 359787"/>
                <a:gd name="connsiteX11" fmla="*/ 15414 w 543009"/>
                <a:gd name="connsiteY11" fmla="*/ 109568 h 359787"/>
                <a:gd name="connsiteX12" fmla="*/ 101139 w 543009"/>
                <a:gd name="connsiteY12" fmla="*/ 33367 h 359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009" h="359787">
                  <a:moveTo>
                    <a:pt x="101139" y="33367"/>
                  </a:moveTo>
                  <a:cubicBezTo>
                    <a:pt x="143208" y="15111"/>
                    <a:pt x="212264" y="824"/>
                    <a:pt x="267826" y="30"/>
                  </a:cubicBezTo>
                  <a:cubicBezTo>
                    <a:pt x="323388" y="-764"/>
                    <a:pt x="391652" y="14318"/>
                    <a:pt x="434514" y="28605"/>
                  </a:cubicBezTo>
                  <a:cubicBezTo>
                    <a:pt x="477376" y="42892"/>
                    <a:pt x="507539" y="68293"/>
                    <a:pt x="525001" y="85755"/>
                  </a:cubicBezTo>
                  <a:cubicBezTo>
                    <a:pt x="542463" y="103217"/>
                    <a:pt x="547226" y="108774"/>
                    <a:pt x="539289" y="133380"/>
                  </a:cubicBezTo>
                  <a:cubicBezTo>
                    <a:pt x="531352" y="157986"/>
                    <a:pt x="506745" y="203229"/>
                    <a:pt x="477376" y="233392"/>
                  </a:cubicBezTo>
                  <a:cubicBezTo>
                    <a:pt x="448007" y="263555"/>
                    <a:pt x="405938" y="293718"/>
                    <a:pt x="363076" y="314355"/>
                  </a:cubicBezTo>
                  <a:cubicBezTo>
                    <a:pt x="320214" y="334992"/>
                    <a:pt x="264651" y="351661"/>
                    <a:pt x="220201" y="357217"/>
                  </a:cubicBezTo>
                  <a:cubicBezTo>
                    <a:pt x="175751" y="362773"/>
                    <a:pt x="128126" y="359201"/>
                    <a:pt x="96376" y="347692"/>
                  </a:cubicBezTo>
                  <a:cubicBezTo>
                    <a:pt x="64626" y="336183"/>
                    <a:pt x="45577" y="311179"/>
                    <a:pt x="29702" y="288160"/>
                  </a:cubicBezTo>
                  <a:cubicBezTo>
                    <a:pt x="13827" y="265141"/>
                    <a:pt x="3508" y="243711"/>
                    <a:pt x="1127" y="209580"/>
                  </a:cubicBezTo>
                  <a:cubicBezTo>
                    <a:pt x="-1254" y="175449"/>
                    <a:pt x="-1255" y="138937"/>
                    <a:pt x="15414" y="109568"/>
                  </a:cubicBezTo>
                  <a:cubicBezTo>
                    <a:pt x="32083" y="80199"/>
                    <a:pt x="59070" y="51623"/>
                    <a:pt x="101139" y="33367"/>
                  </a:cubicBezTo>
                  <a:close/>
                </a:path>
              </a:pathLst>
            </a:custGeom>
            <a:solidFill>
              <a:schemeClr val="bg1"/>
            </a:solidFill>
            <a:ln w="6350"/>
            <a:effectLst>
              <a:softEdge rad="889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05" name="组合 104"/>
          <p:cNvGrpSpPr/>
          <p:nvPr/>
        </p:nvGrpSpPr>
        <p:grpSpPr>
          <a:xfrm>
            <a:off x="7254245" y="4869449"/>
            <a:ext cx="108758" cy="114586"/>
            <a:chOff x="6378455" y="4761660"/>
            <a:chExt cx="108758" cy="114586"/>
          </a:xfrm>
        </p:grpSpPr>
        <p:sp>
          <p:nvSpPr>
            <p:cNvPr id="106" name="椭圆 105"/>
            <p:cNvSpPr/>
            <p:nvPr/>
          </p:nvSpPr>
          <p:spPr>
            <a:xfrm>
              <a:off x="6386413" y="4775446"/>
              <a:ext cx="100800" cy="100800"/>
            </a:xfrm>
            <a:prstGeom prst="ellipse">
              <a:avLst/>
            </a:prstGeom>
            <a:solidFill>
              <a:srgbClr val="14AB5C"/>
            </a:solidFill>
            <a:ln w="6350">
              <a:solidFill>
                <a:srgbClr val="11904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107" name="椭圆 106"/>
            <p:cNvSpPr/>
            <p:nvPr/>
          </p:nvSpPr>
          <p:spPr>
            <a:xfrm>
              <a:off x="6378455" y="4761660"/>
              <a:ext cx="90000" cy="90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119047"/>
              </a:solidFill>
            </a:ln>
            <a:effectLst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grpSp>
        <p:nvGrpSpPr>
          <p:cNvPr id="108" name="组合 107"/>
          <p:cNvGrpSpPr/>
          <p:nvPr/>
        </p:nvGrpSpPr>
        <p:grpSpPr>
          <a:xfrm>
            <a:off x="7744012" y="4864686"/>
            <a:ext cx="108758" cy="114586"/>
            <a:chOff x="6378455" y="4761660"/>
            <a:chExt cx="108758" cy="114586"/>
          </a:xfrm>
        </p:grpSpPr>
        <p:sp>
          <p:nvSpPr>
            <p:cNvPr id="109" name="椭圆 108"/>
            <p:cNvSpPr/>
            <p:nvPr/>
          </p:nvSpPr>
          <p:spPr>
            <a:xfrm>
              <a:off x="6386413" y="4775446"/>
              <a:ext cx="100800" cy="100800"/>
            </a:xfrm>
            <a:prstGeom prst="ellipse">
              <a:avLst/>
            </a:prstGeom>
            <a:solidFill>
              <a:srgbClr val="14AB5C"/>
            </a:solidFill>
            <a:ln w="6350">
              <a:solidFill>
                <a:srgbClr val="11904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110" name="椭圆 109"/>
            <p:cNvSpPr/>
            <p:nvPr/>
          </p:nvSpPr>
          <p:spPr>
            <a:xfrm>
              <a:off x="6378455" y="4761660"/>
              <a:ext cx="90000" cy="90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119047"/>
              </a:solidFill>
            </a:ln>
            <a:effectLst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grpSp>
        <p:nvGrpSpPr>
          <p:cNvPr id="111" name="组合 110"/>
          <p:cNvGrpSpPr/>
          <p:nvPr/>
        </p:nvGrpSpPr>
        <p:grpSpPr>
          <a:xfrm>
            <a:off x="7254245" y="5109288"/>
            <a:ext cx="108758" cy="114586"/>
            <a:chOff x="6378455" y="4761660"/>
            <a:chExt cx="108758" cy="114586"/>
          </a:xfrm>
        </p:grpSpPr>
        <p:sp>
          <p:nvSpPr>
            <p:cNvPr id="112" name="椭圆 111"/>
            <p:cNvSpPr/>
            <p:nvPr/>
          </p:nvSpPr>
          <p:spPr>
            <a:xfrm>
              <a:off x="6386413" y="4775446"/>
              <a:ext cx="100800" cy="100800"/>
            </a:xfrm>
            <a:prstGeom prst="ellipse">
              <a:avLst/>
            </a:prstGeom>
            <a:solidFill>
              <a:srgbClr val="14AB5C"/>
            </a:solidFill>
            <a:ln w="6350">
              <a:solidFill>
                <a:srgbClr val="11904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113" name="椭圆 112"/>
            <p:cNvSpPr/>
            <p:nvPr/>
          </p:nvSpPr>
          <p:spPr>
            <a:xfrm>
              <a:off x="6378455" y="4761660"/>
              <a:ext cx="90000" cy="90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119047"/>
              </a:solidFill>
            </a:ln>
            <a:effectLst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grpSp>
        <p:nvGrpSpPr>
          <p:cNvPr id="114" name="组合 113"/>
          <p:cNvGrpSpPr/>
          <p:nvPr/>
        </p:nvGrpSpPr>
        <p:grpSpPr>
          <a:xfrm>
            <a:off x="7744012" y="5104525"/>
            <a:ext cx="108758" cy="114586"/>
            <a:chOff x="6378455" y="4761660"/>
            <a:chExt cx="108758" cy="114586"/>
          </a:xfrm>
        </p:grpSpPr>
        <p:sp>
          <p:nvSpPr>
            <p:cNvPr id="115" name="椭圆 114"/>
            <p:cNvSpPr/>
            <p:nvPr/>
          </p:nvSpPr>
          <p:spPr>
            <a:xfrm>
              <a:off x="6386413" y="4775446"/>
              <a:ext cx="100800" cy="100800"/>
            </a:xfrm>
            <a:prstGeom prst="ellipse">
              <a:avLst/>
            </a:prstGeom>
            <a:solidFill>
              <a:srgbClr val="14AB5C"/>
            </a:solidFill>
            <a:ln w="6350">
              <a:solidFill>
                <a:srgbClr val="11904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116" name="椭圆 115"/>
            <p:cNvSpPr/>
            <p:nvPr/>
          </p:nvSpPr>
          <p:spPr>
            <a:xfrm>
              <a:off x="6378455" y="4761660"/>
              <a:ext cx="90000" cy="90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119047"/>
              </a:solidFill>
            </a:ln>
            <a:effectLst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sp>
        <p:nvSpPr>
          <p:cNvPr id="117" name="任意多边形 116"/>
          <p:cNvSpPr/>
          <p:nvPr/>
        </p:nvSpPr>
        <p:spPr>
          <a:xfrm rot="120000">
            <a:off x="8588934" y="2080686"/>
            <a:ext cx="306641" cy="1200010"/>
          </a:xfrm>
          <a:custGeom>
            <a:avLst/>
            <a:gdLst>
              <a:gd name="connsiteX0" fmla="*/ 72179 w 306641"/>
              <a:gd name="connsiteY0" fmla="*/ 0 h 1200010"/>
              <a:gd name="connsiteX1" fmla="*/ 138528 w 306641"/>
              <a:gd name="connsiteY1" fmla="*/ 13962 h 1200010"/>
              <a:gd name="connsiteX2" fmla="*/ 143277 w 306641"/>
              <a:gd name="connsiteY2" fmla="*/ 21429 h 1200010"/>
              <a:gd name="connsiteX3" fmla="*/ 144187 w 306641"/>
              <a:gd name="connsiteY3" fmla="*/ 21429 h 1200010"/>
              <a:gd name="connsiteX4" fmla="*/ 144187 w 306641"/>
              <a:gd name="connsiteY4" fmla="*/ 22860 h 1200010"/>
              <a:gd name="connsiteX5" fmla="*/ 144187 w 306641"/>
              <a:gd name="connsiteY5" fmla="*/ 302229 h 1200010"/>
              <a:gd name="connsiteX6" fmla="*/ 143360 w 306641"/>
              <a:gd name="connsiteY6" fmla="*/ 302229 h 1200010"/>
              <a:gd name="connsiteX7" fmla="*/ 144187 w 306641"/>
              <a:gd name="connsiteY7" fmla="*/ 303530 h 1200010"/>
              <a:gd name="connsiteX8" fmla="*/ 123096 w 306641"/>
              <a:gd name="connsiteY8" fmla="*/ 319695 h 1200010"/>
              <a:gd name="connsiteX9" fmla="*/ 118431 w 306641"/>
              <a:gd name="connsiteY9" fmla="*/ 320308 h 1200010"/>
              <a:gd name="connsiteX10" fmla="*/ 156452 w 306641"/>
              <a:gd name="connsiteY10" fmla="*/ 327984 h 1200010"/>
              <a:gd name="connsiteX11" fmla="*/ 224612 w 306641"/>
              <a:gd name="connsiteY11" fmla="*/ 430814 h 1200010"/>
              <a:gd name="connsiteX12" fmla="*/ 156452 w 306641"/>
              <a:gd name="connsiteY12" fmla="*/ 533644 h 1200010"/>
              <a:gd name="connsiteX13" fmla="*/ 125458 w 306641"/>
              <a:gd name="connsiteY13" fmla="*/ 539901 h 1200010"/>
              <a:gd name="connsiteX14" fmla="*/ 125458 w 306641"/>
              <a:gd name="connsiteY14" fmla="*/ 547796 h 1200010"/>
              <a:gd name="connsiteX15" fmla="*/ 173065 w 306641"/>
              <a:gd name="connsiteY15" fmla="*/ 542546 h 1200010"/>
              <a:gd name="connsiteX16" fmla="*/ 304871 w 306641"/>
              <a:gd name="connsiteY16" fmla="*/ 614546 h 1200010"/>
              <a:gd name="connsiteX17" fmla="*/ 173065 w 306641"/>
              <a:gd name="connsiteY17" fmla="*/ 686546 h 1200010"/>
              <a:gd name="connsiteX18" fmla="*/ 121760 w 306641"/>
              <a:gd name="connsiteY18" fmla="*/ 680888 h 1200010"/>
              <a:gd name="connsiteX19" fmla="*/ 93608 w 306641"/>
              <a:gd name="connsiteY19" fmla="*/ 670520 h 1200010"/>
              <a:gd name="connsiteX20" fmla="*/ 93608 w 306641"/>
              <a:gd name="connsiteY20" fmla="*/ 735434 h 1200010"/>
              <a:gd name="connsiteX21" fmla="*/ 123530 w 306641"/>
              <a:gd name="connsiteY21" fmla="*/ 724414 h 1200010"/>
              <a:gd name="connsiteX22" fmla="*/ 174835 w 306641"/>
              <a:gd name="connsiteY22" fmla="*/ 718756 h 1200010"/>
              <a:gd name="connsiteX23" fmla="*/ 306641 w 306641"/>
              <a:gd name="connsiteY23" fmla="*/ 790756 h 1200010"/>
              <a:gd name="connsiteX24" fmla="*/ 174835 w 306641"/>
              <a:gd name="connsiteY24" fmla="*/ 862756 h 1200010"/>
              <a:gd name="connsiteX25" fmla="*/ 123530 w 306641"/>
              <a:gd name="connsiteY25" fmla="*/ 857098 h 1200010"/>
              <a:gd name="connsiteX26" fmla="*/ 93608 w 306641"/>
              <a:gd name="connsiteY26" fmla="*/ 846078 h 1200010"/>
              <a:gd name="connsiteX27" fmla="*/ 93608 w 306641"/>
              <a:gd name="connsiteY27" fmla="*/ 909624 h 1200010"/>
              <a:gd name="connsiteX28" fmla="*/ 123530 w 306641"/>
              <a:gd name="connsiteY28" fmla="*/ 898604 h 1200010"/>
              <a:gd name="connsiteX29" fmla="*/ 174835 w 306641"/>
              <a:gd name="connsiteY29" fmla="*/ 892946 h 1200010"/>
              <a:gd name="connsiteX30" fmla="*/ 306641 w 306641"/>
              <a:gd name="connsiteY30" fmla="*/ 964946 h 1200010"/>
              <a:gd name="connsiteX31" fmla="*/ 174835 w 306641"/>
              <a:gd name="connsiteY31" fmla="*/ 1036946 h 1200010"/>
              <a:gd name="connsiteX32" fmla="*/ 123530 w 306641"/>
              <a:gd name="connsiteY32" fmla="*/ 1031288 h 1200010"/>
              <a:gd name="connsiteX33" fmla="*/ 93608 w 306641"/>
              <a:gd name="connsiteY33" fmla="*/ 1020268 h 1200010"/>
              <a:gd name="connsiteX34" fmla="*/ 93608 w 306641"/>
              <a:gd name="connsiteY34" fmla="*/ 1108946 h 1200010"/>
              <a:gd name="connsiteX35" fmla="*/ 93600 w 306641"/>
              <a:gd name="connsiteY35" fmla="*/ 1108946 h 1200010"/>
              <a:gd name="connsiteX36" fmla="*/ 93600 w 306641"/>
              <a:gd name="connsiteY36" fmla="*/ 1128010 h 1200010"/>
              <a:gd name="connsiteX37" fmla="*/ 46800 w 306641"/>
              <a:gd name="connsiteY37" fmla="*/ 1200010 h 1200010"/>
              <a:gd name="connsiteX38" fmla="*/ 0 w 306641"/>
              <a:gd name="connsiteY38" fmla="*/ 1128010 h 1200010"/>
              <a:gd name="connsiteX39" fmla="*/ 0 w 306641"/>
              <a:gd name="connsiteY39" fmla="*/ 1056010 h 1200010"/>
              <a:gd name="connsiteX40" fmla="*/ 8 w 306641"/>
              <a:gd name="connsiteY40" fmla="*/ 1056010 h 1200010"/>
              <a:gd name="connsiteX41" fmla="*/ 8 w 306641"/>
              <a:gd name="connsiteY41" fmla="*/ 314452 h 1200010"/>
              <a:gd name="connsiteX42" fmla="*/ 10128 w 306641"/>
              <a:gd name="connsiteY42" fmla="*/ 314452 h 1200010"/>
              <a:gd name="connsiteX43" fmla="*/ 5830 w 306641"/>
              <a:gd name="connsiteY43" fmla="*/ 312428 h 1200010"/>
              <a:gd name="connsiteX44" fmla="*/ 171 w 306641"/>
              <a:gd name="connsiteY44" fmla="*/ 303530 h 1200010"/>
              <a:gd name="connsiteX45" fmla="*/ 998 w 306641"/>
              <a:gd name="connsiteY45" fmla="*/ 302229 h 1200010"/>
              <a:gd name="connsiteX46" fmla="*/ 187 w 306641"/>
              <a:gd name="connsiteY46" fmla="*/ 302229 h 1200010"/>
              <a:gd name="connsiteX47" fmla="*/ 187 w 306641"/>
              <a:gd name="connsiteY47" fmla="*/ 22885 h 1200010"/>
              <a:gd name="connsiteX48" fmla="*/ 171 w 306641"/>
              <a:gd name="connsiteY48" fmla="*/ 22860 h 1200010"/>
              <a:gd name="connsiteX49" fmla="*/ 187 w 306641"/>
              <a:gd name="connsiteY49" fmla="*/ 22835 h 1200010"/>
              <a:gd name="connsiteX50" fmla="*/ 187 w 306641"/>
              <a:gd name="connsiteY50" fmla="*/ 21429 h 1200010"/>
              <a:gd name="connsiteX51" fmla="*/ 1081 w 306641"/>
              <a:gd name="connsiteY51" fmla="*/ 21429 h 1200010"/>
              <a:gd name="connsiteX52" fmla="*/ 5830 w 306641"/>
              <a:gd name="connsiteY52" fmla="*/ 13962 h 1200010"/>
              <a:gd name="connsiteX53" fmla="*/ 72179 w 306641"/>
              <a:gd name="connsiteY53" fmla="*/ 0 h 12000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306641" h="1200010">
                <a:moveTo>
                  <a:pt x="72179" y="0"/>
                </a:moveTo>
                <a:cubicBezTo>
                  <a:pt x="102006" y="0"/>
                  <a:pt x="127597" y="5757"/>
                  <a:pt x="138528" y="13962"/>
                </a:cubicBezTo>
                <a:lnTo>
                  <a:pt x="143277" y="21429"/>
                </a:lnTo>
                <a:lnTo>
                  <a:pt x="144187" y="21429"/>
                </a:lnTo>
                <a:lnTo>
                  <a:pt x="144187" y="22860"/>
                </a:lnTo>
                <a:lnTo>
                  <a:pt x="144187" y="302229"/>
                </a:lnTo>
                <a:lnTo>
                  <a:pt x="143360" y="302229"/>
                </a:lnTo>
                <a:lnTo>
                  <a:pt x="144187" y="303530"/>
                </a:lnTo>
                <a:cubicBezTo>
                  <a:pt x="144187" y="309843"/>
                  <a:pt x="136127" y="315558"/>
                  <a:pt x="123096" y="319695"/>
                </a:cubicBezTo>
                <a:lnTo>
                  <a:pt x="118431" y="320308"/>
                </a:lnTo>
                <a:lnTo>
                  <a:pt x="156452" y="327984"/>
                </a:lnTo>
                <a:cubicBezTo>
                  <a:pt x="196507" y="344926"/>
                  <a:pt x="224612" y="384588"/>
                  <a:pt x="224612" y="430814"/>
                </a:cubicBezTo>
                <a:cubicBezTo>
                  <a:pt x="224612" y="477040"/>
                  <a:pt x="196507" y="516702"/>
                  <a:pt x="156452" y="533644"/>
                </a:cubicBezTo>
                <a:lnTo>
                  <a:pt x="125458" y="539901"/>
                </a:lnTo>
                <a:lnTo>
                  <a:pt x="125458" y="547796"/>
                </a:lnTo>
                <a:lnTo>
                  <a:pt x="173065" y="542546"/>
                </a:lnTo>
                <a:cubicBezTo>
                  <a:pt x="245859" y="542546"/>
                  <a:pt x="304871" y="574781"/>
                  <a:pt x="304871" y="614546"/>
                </a:cubicBezTo>
                <a:cubicBezTo>
                  <a:pt x="304871" y="654311"/>
                  <a:pt x="245859" y="686546"/>
                  <a:pt x="173065" y="686546"/>
                </a:cubicBezTo>
                <a:cubicBezTo>
                  <a:pt x="154867" y="686546"/>
                  <a:pt x="137529" y="684531"/>
                  <a:pt x="121760" y="680888"/>
                </a:cubicBezTo>
                <a:lnTo>
                  <a:pt x="93608" y="670520"/>
                </a:lnTo>
                <a:lnTo>
                  <a:pt x="93608" y="735434"/>
                </a:lnTo>
                <a:lnTo>
                  <a:pt x="123530" y="724414"/>
                </a:lnTo>
                <a:cubicBezTo>
                  <a:pt x="139299" y="720771"/>
                  <a:pt x="156637" y="718756"/>
                  <a:pt x="174835" y="718756"/>
                </a:cubicBezTo>
                <a:cubicBezTo>
                  <a:pt x="247629" y="718756"/>
                  <a:pt x="306641" y="750991"/>
                  <a:pt x="306641" y="790756"/>
                </a:cubicBezTo>
                <a:cubicBezTo>
                  <a:pt x="306641" y="830521"/>
                  <a:pt x="247629" y="862756"/>
                  <a:pt x="174835" y="862756"/>
                </a:cubicBezTo>
                <a:cubicBezTo>
                  <a:pt x="156637" y="862756"/>
                  <a:pt x="139299" y="860741"/>
                  <a:pt x="123530" y="857098"/>
                </a:cubicBezTo>
                <a:lnTo>
                  <a:pt x="93608" y="846078"/>
                </a:lnTo>
                <a:lnTo>
                  <a:pt x="93608" y="909624"/>
                </a:lnTo>
                <a:lnTo>
                  <a:pt x="123530" y="898604"/>
                </a:lnTo>
                <a:cubicBezTo>
                  <a:pt x="139299" y="894961"/>
                  <a:pt x="156637" y="892946"/>
                  <a:pt x="174835" y="892946"/>
                </a:cubicBezTo>
                <a:cubicBezTo>
                  <a:pt x="247629" y="892946"/>
                  <a:pt x="306641" y="925181"/>
                  <a:pt x="306641" y="964946"/>
                </a:cubicBezTo>
                <a:cubicBezTo>
                  <a:pt x="306641" y="1004711"/>
                  <a:pt x="247629" y="1036946"/>
                  <a:pt x="174835" y="1036946"/>
                </a:cubicBezTo>
                <a:cubicBezTo>
                  <a:pt x="156637" y="1036946"/>
                  <a:pt x="139299" y="1034931"/>
                  <a:pt x="123530" y="1031288"/>
                </a:cubicBezTo>
                <a:lnTo>
                  <a:pt x="93608" y="1020268"/>
                </a:lnTo>
                <a:lnTo>
                  <a:pt x="93608" y="1108946"/>
                </a:lnTo>
                <a:lnTo>
                  <a:pt x="93600" y="1108946"/>
                </a:lnTo>
                <a:lnTo>
                  <a:pt x="93600" y="1128010"/>
                </a:lnTo>
                <a:cubicBezTo>
                  <a:pt x="93600" y="1167775"/>
                  <a:pt x="72647" y="1200010"/>
                  <a:pt x="46800" y="1200010"/>
                </a:cubicBezTo>
                <a:cubicBezTo>
                  <a:pt x="20953" y="1200010"/>
                  <a:pt x="0" y="1167775"/>
                  <a:pt x="0" y="1128010"/>
                </a:cubicBezTo>
                <a:lnTo>
                  <a:pt x="0" y="1056010"/>
                </a:lnTo>
                <a:lnTo>
                  <a:pt x="8" y="1056010"/>
                </a:lnTo>
                <a:lnTo>
                  <a:pt x="8" y="314452"/>
                </a:lnTo>
                <a:lnTo>
                  <a:pt x="10128" y="314452"/>
                </a:lnTo>
                <a:lnTo>
                  <a:pt x="5830" y="312428"/>
                </a:lnTo>
                <a:cubicBezTo>
                  <a:pt x="2186" y="309693"/>
                  <a:pt x="171" y="306686"/>
                  <a:pt x="171" y="303530"/>
                </a:cubicBezTo>
                <a:lnTo>
                  <a:pt x="998" y="302229"/>
                </a:lnTo>
                <a:lnTo>
                  <a:pt x="187" y="302229"/>
                </a:lnTo>
                <a:lnTo>
                  <a:pt x="187" y="22885"/>
                </a:lnTo>
                <a:lnTo>
                  <a:pt x="171" y="22860"/>
                </a:lnTo>
                <a:lnTo>
                  <a:pt x="187" y="22835"/>
                </a:lnTo>
                <a:lnTo>
                  <a:pt x="187" y="21429"/>
                </a:lnTo>
                <a:lnTo>
                  <a:pt x="1081" y="21429"/>
                </a:lnTo>
                <a:lnTo>
                  <a:pt x="5830" y="13962"/>
                </a:lnTo>
                <a:cubicBezTo>
                  <a:pt x="16761" y="5757"/>
                  <a:pt x="42352" y="0"/>
                  <a:pt x="72179" y="0"/>
                </a:cubicBezTo>
                <a:close/>
              </a:path>
            </a:pathLst>
          </a:custGeom>
          <a:solidFill>
            <a:schemeClr val="bg1"/>
          </a:solidFill>
          <a:ln w="6350"/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8" name="任意多边形 117"/>
          <p:cNvSpPr/>
          <p:nvPr/>
        </p:nvSpPr>
        <p:spPr>
          <a:xfrm rot="120000" flipH="1">
            <a:off x="8286613" y="2061071"/>
            <a:ext cx="306641" cy="1200010"/>
          </a:xfrm>
          <a:custGeom>
            <a:avLst/>
            <a:gdLst>
              <a:gd name="connsiteX0" fmla="*/ 72179 w 306641"/>
              <a:gd name="connsiteY0" fmla="*/ 0 h 1200010"/>
              <a:gd name="connsiteX1" fmla="*/ 138528 w 306641"/>
              <a:gd name="connsiteY1" fmla="*/ 13962 h 1200010"/>
              <a:gd name="connsiteX2" fmla="*/ 143277 w 306641"/>
              <a:gd name="connsiteY2" fmla="*/ 21429 h 1200010"/>
              <a:gd name="connsiteX3" fmla="*/ 144187 w 306641"/>
              <a:gd name="connsiteY3" fmla="*/ 21429 h 1200010"/>
              <a:gd name="connsiteX4" fmla="*/ 144187 w 306641"/>
              <a:gd name="connsiteY4" fmla="*/ 22860 h 1200010"/>
              <a:gd name="connsiteX5" fmla="*/ 144187 w 306641"/>
              <a:gd name="connsiteY5" fmla="*/ 302229 h 1200010"/>
              <a:gd name="connsiteX6" fmla="*/ 143360 w 306641"/>
              <a:gd name="connsiteY6" fmla="*/ 302229 h 1200010"/>
              <a:gd name="connsiteX7" fmla="*/ 144187 w 306641"/>
              <a:gd name="connsiteY7" fmla="*/ 303530 h 1200010"/>
              <a:gd name="connsiteX8" fmla="*/ 123096 w 306641"/>
              <a:gd name="connsiteY8" fmla="*/ 319695 h 1200010"/>
              <a:gd name="connsiteX9" fmla="*/ 118431 w 306641"/>
              <a:gd name="connsiteY9" fmla="*/ 320308 h 1200010"/>
              <a:gd name="connsiteX10" fmla="*/ 156452 w 306641"/>
              <a:gd name="connsiteY10" fmla="*/ 327984 h 1200010"/>
              <a:gd name="connsiteX11" fmla="*/ 224612 w 306641"/>
              <a:gd name="connsiteY11" fmla="*/ 430814 h 1200010"/>
              <a:gd name="connsiteX12" fmla="*/ 156452 w 306641"/>
              <a:gd name="connsiteY12" fmla="*/ 533644 h 1200010"/>
              <a:gd name="connsiteX13" fmla="*/ 125458 w 306641"/>
              <a:gd name="connsiteY13" fmla="*/ 539901 h 1200010"/>
              <a:gd name="connsiteX14" fmla="*/ 125458 w 306641"/>
              <a:gd name="connsiteY14" fmla="*/ 547796 h 1200010"/>
              <a:gd name="connsiteX15" fmla="*/ 173065 w 306641"/>
              <a:gd name="connsiteY15" fmla="*/ 542546 h 1200010"/>
              <a:gd name="connsiteX16" fmla="*/ 304871 w 306641"/>
              <a:gd name="connsiteY16" fmla="*/ 614546 h 1200010"/>
              <a:gd name="connsiteX17" fmla="*/ 173065 w 306641"/>
              <a:gd name="connsiteY17" fmla="*/ 686546 h 1200010"/>
              <a:gd name="connsiteX18" fmla="*/ 121760 w 306641"/>
              <a:gd name="connsiteY18" fmla="*/ 680888 h 1200010"/>
              <a:gd name="connsiteX19" fmla="*/ 93608 w 306641"/>
              <a:gd name="connsiteY19" fmla="*/ 670520 h 1200010"/>
              <a:gd name="connsiteX20" fmla="*/ 93608 w 306641"/>
              <a:gd name="connsiteY20" fmla="*/ 735434 h 1200010"/>
              <a:gd name="connsiteX21" fmla="*/ 123530 w 306641"/>
              <a:gd name="connsiteY21" fmla="*/ 724414 h 1200010"/>
              <a:gd name="connsiteX22" fmla="*/ 174835 w 306641"/>
              <a:gd name="connsiteY22" fmla="*/ 718756 h 1200010"/>
              <a:gd name="connsiteX23" fmla="*/ 306641 w 306641"/>
              <a:gd name="connsiteY23" fmla="*/ 790756 h 1200010"/>
              <a:gd name="connsiteX24" fmla="*/ 174835 w 306641"/>
              <a:gd name="connsiteY24" fmla="*/ 862756 h 1200010"/>
              <a:gd name="connsiteX25" fmla="*/ 123530 w 306641"/>
              <a:gd name="connsiteY25" fmla="*/ 857098 h 1200010"/>
              <a:gd name="connsiteX26" fmla="*/ 93608 w 306641"/>
              <a:gd name="connsiteY26" fmla="*/ 846078 h 1200010"/>
              <a:gd name="connsiteX27" fmla="*/ 93608 w 306641"/>
              <a:gd name="connsiteY27" fmla="*/ 909624 h 1200010"/>
              <a:gd name="connsiteX28" fmla="*/ 123530 w 306641"/>
              <a:gd name="connsiteY28" fmla="*/ 898604 h 1200010"/>
              <a:gd name="connsiteX29" fmla="*/ 174835 w 306641"/>
              <a:gd name="connsiteY29" fmla="*/ 892946 h 1200010"/>
              <a:gd name="connsiteX30" fmla="*/ 306641 w 306641"/>
              <a:gd name="connsiteY30" fmla="*/ 964946 h 1200010"/>
              <a:gd name="connsiteX31" fmla="*/ 174835 w 306641"/>
              <a:gd name="connsiteY31" fmla="*/ 1036946 h 1200010"/>
              <a:gd name="connsiteX32" fmla="*/ 123530 w 306641"/>
              <a:gd name="connsiteY32" fmla="*/ 1031288 h 1200010"/>
              <a:gd name="connsiteX33" fmla="*/ 93608 w 306641"/>
              <a:gd name="connsiteY33" fmla="*/ 1020268 h 1200010"/>
              <a:gd name="connsiteX34" fmla="*/ 93608 w 306641"/>
              <a:gd name="connsiteY34" fmla="*/ 1108946 h 1200010"/>
              <a:gd name="connsiteX35" fmla="*/ 93600 w 306641"/>
              <a:gd name="connsiteY35" fmla="*/ 1108946 h 1200010"/>
              <a:gd name="connsiteX36" fmla="*/ 93600 w 306641"/>
              <a:gd name="connsiteY36" fmla="*/ 1128010 h 1200010"/>
              <a:gd name="connsiteX37" fmla="*/ 46800 w 306641"/>
              <a:gd name="connsiteY37" fmla="*/ 1200010 h 1200010"/>
              <a:gd name="connsiteX38" fmla="*/ 0 w 306641"/>
              <a:gd name="connsiteY38" fmla="*/ 1128010 h 1200010"/>
              <a:gd name="connsiteX39" fmla="*/ 0 w 306641"/>
              <a:gd name="connsiteY39" fmla="*/ 1056010 h 1200010"/>
              <a:gd name="connsiteX40" fmla="*/ 8 w 306641"/>
              <a:gd name="connsiteY40" fmla="*/ 1056010 h 1200010"/>
              <a:gd name="connsiteX41" fmla="*/ 8 w 306641"/>
              <a:gd name="connsiteY41" fmla="*/ 314452 h 1200010"/>
              <a:gd name="connsiteX42" fmla="*/ 10128 w 306641"/>
              <a:gd name="connsiteY42" fmla="*/ 314452 h 1200010"/>
              <a:gd name="connsiteX43" fmla="*/ 5830 w 306641"/>
              <a:gd name="connsiteY43" fmla="*/ 312428 h 1200010"/>
              <a:gd name="connsiteX44" fmla="*/ 171 w 306641"/>
              <a:gd name="connsiteY44" fmla="*/ 303530 h 1200010"/>
              <a:gd name="connsiteX45" fmla="*/ 998 w 306641"/>
              <a:gd name="connsiteY45" fmla="*/ 302229 h 1200010"/>
              <a:gd name="connsiteX46" fmla="*/ 187 w 306641"/>
              <a:gd name="connsiteY46" fmla="*/ 302229 h 1200010"/>
              <a:gd name="connsiteX47" fmla="*/ 187 w 306641"/>
              <a:gd name="connsiteY47" fmla="*/ 22885 h 1200010"/>
              <a:gd name="connsiteX48" fmla="*/ 171 w 306641"/>
              <a:gd name="connsiteY48" fmla="*/ 22860 h 1200010"/>
              <a:gd name="connsiteX49" fmla="*/ 187 w 306641"/>
              <a:gd name="connsiteY49" fmla="*/ 22835 h 1200010"/>
              <a:gd name="connsiteX50" fmla="*/ 187 w 306641"/>
              <a:gd name="connsiteY50" fmla="*/ 21429 h 1200010"/>
              <a:gd name="connsiteX51" fmla="*/ 1081 w 306641"/>
              <a:gd name="connsiteY51" fmla="*/ 21429 h 1200010"/>
              <a:gd name="connsiteX52" fmla="*/ 5830 w 306641"/>
              <a:gd name="connsiteY52" fmla="*/ 13962 h 1200010"/>
              <a:gd name="connsiteX53" fmla="*/ 72179 w 306641"/>
              <a:gd name="connsiteY53" fmla="*/ 0 h 12000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306641" h="1200010">
                <a:moveTo>
                  <a:pt x="72179" y="0"/>
                </a:moveTo>
                <a:cubicBezTo>
                  <a:pt x="102006" y="0"/>
                  <a:pt x="127597" y="5757"/>
                  <a:pt x="138528" y="13962"/>
                </a:cubicBezTo>
                <a:lnTo>
                  <a:pt x="143277" y="21429"/>
                </a:lnTo>
                <a:lnTo>
                  <a:pt x="144187" y="21429"/>
                </a:lnTo>
                <a:lnTo>
                  <a:pt x="144187" y="22860"/>
                </a:lnTo>
                <a:lnTo>
                  <a:pt x="144187" y="302229"/>
                </a:lnTo>
                <a:lnTo>
                  <a:pt x="143360" y="302229"/>
                </a:lnTo>
                <a:lnTo>
                  <a:pt x="144187" y="303530"/>
                </a:lnTo>
                <a:cubicBezTo>
                  <a:pt x="144187" y="309843"/>
                  <a:pt x="136127" y="315558"/>
                  <a:pt x="123096" y="319695"/>
                </a:cubicBezTo>
                <a:lnTo>
                  <a:pt x="118431" y="320308"/>
                </a:lnTo>
                <a:lnTo>
                  <a:pt x="156452" y="327984"/>
                </a:lnTo>
                <a:cubicBezTo>
                  <a:pt x="196507" y="344926"/>
                  <a:pt x="224612" y="384588"/>
                  <a:pt x="224612" y="430814"/>
                </a:cubicBezTo>
                <a:cubicBezTo>
                  <a:pt x="224612" y="477040"/>
                  <a:pt x="196507" y="516702"/>
                  <a:pt x="156452" y="533644"/>
                </a:cubicBezTo>
                <a:lnTo>
                  <a:pt x="125458" y="539901"/>
                </a:lnTo>
                <a:lnTo>
                  <a:pt x="125458" y="547796"/>
                </a:lnTo>
                <a:lnTo>
                  <a:pt x="173065" y="542546"/>
                </a:lnTo>
                <a:cubicBezTo>
                  <a:pt x="245859" y="542546"/>
                  <a:pt x="304871" y="574781"/>
                  <a:pt x="304871" y="614546"/>
                </a:cubicBezTo>
                <a:cubicBezTo>
                  <a:pt x="304871" y="654311"/>
                  <a:pt x="245859" y="686546"/>
                  <a:pt x="173065" y="686546"/>
                </a:cubicBezTo>
                <a:cubicBezTo>
                  <a:pt x="154867" y="686546"/>
                  <a:pt x="137529" y="684531"/>
                  <a:pt x="121760" y="680888"/>
                </a:cubicBezTo>
                <a:lnTo>
                  <a:pt x="93608" y="670520"/>
                </a:lnTo>
                <a:lnTo>
                  <a:pt x="93608" y="735434"/>
                </a:lnTo>
                <a:lnTo>
                  <a:pt x="123530" y="724414"/>
                </a:lnTo>
                <a:cubicBezTo>
                  <a:pt x="139299" y="720771"/>
                  <a:pt x="156637" y="718756"/>
                  <a:pt x="174835" y="718756"/>
                </a:cubicBezTo>
                <a:cubicBezTo>
                  <a:pt x="247629" y="718756"/>
                  <a:pt x="306641" y="750991"/>
                  <a:pt x="306641" y="790756"/>
                </a:cubicBezTo>
                <a:cubicBezTo>
                  <a:pt x="306641" y="830521"/>
                  <a:pt x="247629" y="862756"/>
                  <a:pt x="174835" y="862756"/>
                </a:cubicBezTo>
                <a:cubicBezTo>
                  <a:pt x="156637" y="862756"/>
                  <a:pt x="139299" y="860741"/>
                  <a:pt x="123530" y="857098"/>
                </a:cubicBezTo>
                <a:lnTo>
                  <a:pt x="93608" y="846078"/>
                </a:lnTo>
                <a:lnTo>
                  <a:pt x="93608" y="909624"/>
                </a:lnTo>
                <a:lnTo>
                  <a:pt x="123530" y="898604"/>
                </a:lnTo>
                <a:cubicBezTo>
                  <a:pt x="139299" y="894961"/>
                  <a:pt x="156637" y="892946"/>
                  <a:pt x="174835" y="892946"/>
                </a:cubicBezTo>
                <a:cubicBezTo>
                  <a:pt x="247629" y="892946"/>
                  <a:pt x="306641" y="925181"/>
                  <a:pt x="306641" y="964946"/>
                </a:cubicBezTo>
                <a:cubicBezTo>
                  <a:pt x="306641" y="1004711"/>
                  <a:pt x="247629" y="1036946"/>
                  <a:pt x="174835" y="1036946"/>
                </a:cubicBezTo>
                <a:cubicBezTo>
                  <a:pt x="156637" y="1036946"/>
                  <a:pt x="139299" y="1034931"/>
                  <a:pt x="123530" y="1031288"/>
                </a:cubicBezTo>
                <a:lnTo>
                  <a:pt x="93608" y="1020268"/>
                </a:lnTo>
                <a:lnTo>
                  <a:pt x="93608" y="1108946"/>
                </a:lnTo>
                <a:lnTo>
                  <a:pt x="93600" y="1108946"/>
                </a:lnTo>
                <a:lnTo>
                  <a:pt x="93600" y="1128010"/>
                </a:lnTo>
                <a:cubicBezTo>
                  <a:pt x="93600" y="1167775"/>
                  <a:pt x="72647" y="1200010"/>
                  <a:pt x="46800" y="1200010"/>
                </a:cubicBezTo>
                <a:cubicBezTo>
                  <a:pt x="20953" y="1200010"/>
                  <a:pt x="0" y="1167775"/>
                  <a:pt x="0" y="1128010"/>
                </a:cubicBezTo>
                <a:lnTo>
                  <a:pt x="0" y="1056010"/>
                </a:lnTo>
                <a:lnTo>
                  <a:pt x="8" y="1056010"/>
                </a:lnTo>
                <a:lnTo>
                  <a:pt x="8" y="314452"/>
                </a:lnTo>
                <a:lnTo>
                  <a:pt x="10128" y="314452"/>
                </a:lnTo>
                <a:lnTo>
                  <a:pt x="5830" y="312428"/>
                </a:lnTo>
                <a:cubicBezTo>
                  <a:pt x="2186" y="309693"/>
                  <a:pt x="171" y="306686"/>
                  <a:pt x="171" y="303530"/>
                </a:cubicBezTo>
                <a:lnTo>
                  <a:pt x="998" y="302229"/>
                </a:lnTo>
                <a:lnTo>
                  <a:pt x="187" y="302229"/>
                </a:lnTo>
                <a:lnTo>
                  <a:pt x="187" y="22885"/>
                </a:lnTo>
                <a:lnTo>
                  <a:pt x="171" y="22860"/>
                </a:lnTo>
                <a:lnTo>
                  <a:pt x="187" y="22835"/>
                </a:lnTo>
                <a:lnTo>
                  <a:pt x="187" y="21429"/>
                </a:lnTo>
                <a:lnTo>
                  <a:pt x="1081" y="21429"/>
                </a:lnTo>
                <a:lnTo>
                  <a:pt x="5830" y="13962"/>
                </a:lnTo>
                <a:cubicBezTo>
                  <a:pt x="16761" y="5757"/>
                  <a:pt x="42352" y="0"/>
                  <a:pt x="72179" y="0"/>
                </a:cubicBezTo>
                <a:close/>
              </a:path>
            </a:pathLst>
          </a:custGeom>
          <a:solidFill>
            <a:schemeClr val="bg1"/>
          </a:solidFill>
          <a:ln w="6350"/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119" name="组合 118"/>
          <p:cNvGrpSpPr/>
          <p:nvPr/>
        </p:nvGrpSpPr>
        <p:grpSpPr>
          <a:xfrm>
            <a:off x="4969604" y="4615032"/>
            <a:ext cx="108758" cy="114586"/>
            <a:chOff x="6378455" y="4761660"/>
            <a:chExt cx="108758" cy="114586"/>
          </a:xfrm>
        </p:grpSpPr>
        <p:sp>
          <p:nvSpPr>
            <p:cNvPr id="120" name="椭圆 119"/>
            <p:cNvSpPr/>
            <p:nvPr/>
          </p:nvSpPr>
          <p:spPr>
            <a:xfrm>
              <a:off x="6386413" y="4775446"/>
              <a:ext cx="100800" cy="100800"/>
            </a:xfrm>
            <a:prstGeom prst="ellipse">
              <a:avLst/>
            </a:prstGeom>
            <a:solidFill>
              <a:srgbClr val="14AB5C"/>
            </a:solidFill>
            <a:ln w="6350">
              <a:solidFill>
                <a:srgbClr val="11904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121" name="椭圆 120"/>
            <p:cNvSpPr/>
            <p:nvPr/>
          </p:nvSpPr>
          <p:spPr>
            <a:xfrm>
              <a:off x="6378455" y="4761660"/>
              <a:ext cx="90000" cy="90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119047"/>
              </a:solidFill>
            </a:ln>
            <a:effectLst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grpSp>
        <p:nvGrpSpPr>
          <p:cNvPr id="122" name="组合 121"/>
          <p:cNvGrpSpPr/>
          <p:nvPr/>
        </p:nvGrpSpPr>
        <p:grpSpPr>
          <a:xfrm>
            <a:off x="4324941" y="4767433"/>
            <a:ext cx="108758" cy="114586"/>
            <a:chOff x="6378455" y="4761660"/>
            <a:chExt cx="108758" cy="114586"/>
          </a:xfrm>
        </p:grpSpPr>
        <p:sp>
          <p:nvSpPr>
            <p:cNvPr id="123" name="椭圆 122"/>
            <p:cNvSpPr/>
            <p:nvPr/>
          </p:nvSpPr>
          <p:spPr>
            <a:xfrm>
              <a:off x="6386413" y="4775446"/>
              <a:ext cx="100800" cy="100800"/>
            </a:xfrm>
            <a:prstGeom prst="ellipse">
              <a:avLst/>
            </a:prstGeom>
            <a:solidFill>
              <a:srgbClr val="14AB5C"/>
            </a:solidFill>
            <a:ln w="6350">
              <a:solidFill>
                <a:srgbClr val="11904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124" name="椭圆 123"/>
            <p:cNvSpPr/>
            <p:nvPr/>
          </p:nvSpPr>
          <p:spPr>
            <a:xfrm>
              <a:off x="6378455" y="4761660"/>
              <a:ext cx="90000" cy="90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119047"/>
              </a:solidFill>
            </a:ln>
            <a:effectLst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grpSp>
        <p:nvGrpSpPr>
          <p:cNvPr id="125" name="组合 124"/>
          <p:cNvGrpSpPr/>
          <p:nvPr/>
        </p:nvGrpSpPr>
        <p:grpSpPr>
          <a:xfrm>
            <a:off x="4593921" y="4800774"/>
            <a:ext cx="108758" cy="114586"/>
            <a:chOff x="6378455" y="4761660"/>
            <a:chExt cx="108758" cy="114586"/>
          </a:xfrm>
        </p:grpSpPr>
        <p:sp>
          <p:nvSpPr>
            <p:cNvPr id="126" name="椭圆 125"/>
            <p:cNvSpPr/>
            <p:nvPr/>
          </p:nvSpPr>
          <p:spPr>
            <a:xfrm>
              <a:off x="6386413" y="4775446"/>
              <a:ext cx="100800" cy="100800"/>
            </a:xfrm>
            <a:prstGeom prst="ellipse">
              <a:avLst/>
            </a:prstGeom>
            <a:solidFill>
              <a:srgbClr val="14AB5C"/>
            </a:solidFill>
            <a:ln w="6350">
              <a:solidFill>
                <a:srgbClr val="11904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127" name="椭圆 126"/>
            <p:cNvSpPr/>
            <p:nvPr/>
          </p:nvSpPr>
          <p:spPr>
            <a:xfrm>
              <a:off x="6378455" y="4761660"/>
              <a:ext cx="90000" cy="90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119047"/>
              </a:solidFill>
            </a:ln>
            <a:effectLst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grpSp>
        <p:nvGrpSpPr>
          <p:cNvPr id="128" name="组合 127"/>
          <p:cNvGrpSpPr/>
          <p:nvPr/>
        </p:nvGrpSpPr>
        <p:grpSpPr>
          <a:xfrm>
            <a:off x="4536202" y="4927168"/>
            <a:ext cx="108758" cy="114586"/>
            <a:chOff x="6378455" y="4761660"/>
            <a:chExt cx="108758" cy="114586"/>
          </a:xfrm>
        </p:grpSpPr>
        <p:sp>
          <p:nvSpPr>
            <p:cNvPr id="129" name="椭圆 128"/>
            <p:cNvSpPr/>
            <p:nvPr/>
          </p:nvSpPr>
          <p:spPr>
            <a:xfrm>
              <a:off x="6386413" y="4775446"/>
              <a:ext cx="100800" cy="100800"/>
            </a:xfrm>
            <a:prstGeom prst="ellipse">
              <a:avLst/>
            </a:prstGeom>
            <a:solidFill>
              <a:srgbClr val="14AB5C"/>
            </a:solidFill>
            <a:ln w="6350">
              <a:solidFill>
                <a:srgbClr val="11904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130" name="椭圆 129"/>
            <p:cNvSpPr/>
            <p:nvPr/>
          </p:nvSpPr>
          <p:spPr>
            <a:xfrm>
              <a:off x="6378455" y="4761660"/>
              <a:ext cx="90000" cy="90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119047"/>
              </a:solidFill>
            </a:ln>
            <a:effectLst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grpSp>
        <p:nvGrpSpPr>
          <p:cNvPr id="131" name="组合 130"/>
          <p:cNvGrpSpPr/>
          <p:nvPr/>
        </p:nvGrpSpPr>
        <p:grpSpPr>
          <a:xfrm>
            <a:off x="4780804" y="4796011"/>
            <a:ext cx="108758" cy="114586"/>
            <a:chOff x="6378455" y="4761660"/>
            <a:chExt cx="108758" cy="114586"/>
          </a:xfrm>
        </p:grpSpPr>
        <p:sp>
          <p:nvSpPr>
            <p:cNvPr id="132" name="椭圆 131"/>
            <p:cNvSpPr/>
            <p:nvPr/>
          </p:nvSpPr>
          <p:spPr>
            <a:xfrm>
              <a:off x="6386413" y="4775446"/>
              <a:ext cx="100800" cy="100800"/>
            </a:xfrm>
            <a:prstGeom prst="ellipse">
              <a:avLst/>
            </a:prstGeom>
            <a:solidFill>
              <a:srgbClr val="14AB5C"/>
            </a:solidFill>
            <a:ln w="6350">
              <a:solidFill>
                <a:srgbClr val="11904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133" name="椭圆 132"/>
            <p:cNvSpPr/>
            <p:nvPr/>
          </p:nvSpPr>
          <p:spPr>
            <a:xfrm>
              <a:off x="6378455" y="4761660"/>
              <a:ext cx="90000" cy="90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119047"/>
              </a:solidFill>
            </a:ln>
            <a:effectLst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grpSp>
        <p:nvGrpSpPr>
          <p:cNvPr id="134" name="组合 133"/>
          <p:cNvGrpSpPr/>
          <p:nvPr/>
        </p:nvGrpSpPr>
        <p:grpSpPr>
          <a:xfrm>
            <a:off x="4926174" y="4776959"/>
            <a:ext cx="108758" cy="114586"/>
            <a:chOff x="6378455" y="4761660"/>
            <a:chExt cx="108758" cy="114586"/>
          </a:xfrm>
        </p:grpSpPr>
        <p:sp>
          <p:nvSpPr>
            <p:cNvPr id="135" name="椭圆 134"/>
            <p:cNvSpPr/>
            <p:nvPr/>
          </p:nvSpPr>
          <p:spPr>
            <a:xfrm>
              <a:off x="6386413" y="4775446"/>
              <a:ext cx="100800" cy="100800"/>
            </a:xfrm>
            <a:prstGeom prst="ellipse">
              <a:avLst/>
            </a:prstGeom>
            <a:solidFill>
              <a:srgbClr val="14AB5C"/>
            </a:solidFill>
            <a:ln w="6350">
              <a:solidFill>
                <a:srgbClr val="11904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136" name="椭圆 135"/>
            <p:cNvSpPr/>
            <p:nvPr/>
          </p:nvSpPr>
          <p:spPr>
            <a:xfrm>
              <a:off x="6378455" y="4761660"/>
              <a:ext cx="90000" cy="90000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rgbClr val="119047"/>
              </a:solidFill>
            </a:ln>
            <a:effectLst>
              <a:softEdge rad="254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sp>
        <p:nvSpPr>
          <p:cNvPr id="137" name="矩形 136"/>
          <p:cNvSpPr/>
          <p:nvPr/>
        </p:nvSpPr>
        <p:spPr>
          <a:xfrm>
            <a:off x="5766440" y="5229200"/>
            <a:ext cx="707245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Ca</a:t>
            </a:r>
            <a:r>
              <a:rPr lang="en-US" altLang="zh-CN" sz="2000" b="0" baseline="30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2+</a:t>
            </a:r>
            <a:endParaRPr lang="zh-CN" altLang="en-US" sz="2000" b="0" baseline="30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138" name="矩形 137"/>
          <p:cNvSpPr/>
          <p:nvPr/>
        </p:nvSpPr>
        <p:spPr>
          <a:xfrm>
            <a:off x="5519936" y="5517232"/>
            <a:ext cx="138050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(</a:t>
            </a:r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第二信使</a:t>
            </a:r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)</a:t>
            </a:r>
            <a:endParaRPr lang="zh-CN" altLang="en-US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139" name="矩形 138"/>
          <p:cNvSpPr/>
          <p:nvPr/>
        </p:nvSpPr>
        <p:spPr>
          <a:xfrm>
            <a:off x="2051198" y="1556792"/>
            <a:ext cx="1380506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信号分子</a:t>
            </a:r>
            <a:endParaRPr lang="en-US" altLang="zh-CN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algn="ctr"/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(</a:t>
            </a:r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第一信使</a:t>
            </a:r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)</a:t>
            </a:r>
            <a:endParaRPr lang="zh-CN" altLang="en-US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140" name="矩形 139"/>
          <p:cNvSpPr/>
          <p:nvPr/>
        </p:nvSpPr>
        <p:spPr>
          <a:xfrm>
            <a:off x="4367808" y="1732746"/>
            <a:ext cx="89639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G</a:t>
            </a:r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蛋白</a:t>
            </a:r>
          </a:p>
        </p:txBody>
      </p:sp>
      <p:sp>
        <p:nvSpPr>
          <p:cNvPr id="141" name="矩形 140"/>
          <p:cNvSpPr/>
          <p:nvPr/>
        </p:nvSpPr>
        <p:spPr>
          <a:xfrm>
            <a:off x="6945620" y="5261138"/>
            <a:ext cx="121058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钙调蛋白</a:t>
            </a:r>
          </a:p>
        </p:txBody>
      </p:sp>
      <p:sp>
        <p:nvSpPr>
          <p:cNvPr id="142" name="矩形 141"/>
          <p:cNvSpPr/>
          <p:nvPr/>
        </p:nvSpPr>
        <p:spPr>
          <a:xfrm>
            <a:off x="7188192" y="1700808"/>
            <a:ext cx="114005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磷脂酶</a:t>
            </a:r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</a:t>
            </a:r>
            <a:endParaRPr lang="zh-CN" altLang="en-US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143" name="矩形 142"/>
          <p:cNvSpPr/>
          <p:nvPr/>
        </p:nvSpPr>
        <p:spPr>
          <a:xfrm>
            <a:off x="8807777" y="1303521"/>
            <a:ext cx="1380506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信号分子</a:t>
            </a:r>
            <a:endParaRPr lang="en-US" altLang="zh-CN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  <a:p>
            <a:pPr algn="ctr"/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(</a:t>
            </a:r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第一信使</a:t>
            </a:r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)</a:t>
            </a:r>
            <a:endParaRPr lang="zh-CN" altLang="en-US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144" name="矩形 143"/>
          <p:cNvSpPr/>
          <p:nvPr/>
        </p:nvSpPr>
        <p:spPr>
          <a:xfrm>
            <a:off x="4867016" y="2835031"/>
            <a:ext cx="114005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磷脂酶</a:t>
            </a:r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</a:t>
            </a:r>
            <a:endParaRPr lang="zh-CN" altLang="en-US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145" name="矩形 144"/>
          <p:cNvSpPr/>
          <p:nvPr/>
        </p:nvSpPr>
        <p:spPr>
          <a:xfrm>
            <a:off x="2495600" y="2740858"/>
            <a:ext cx="192232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G</a:t>
            </a:r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蛋白偶联受体</a:t>
            </a:r>
          </a:p>
        </p:txBody>
      </p:sp>
      <p:sp>
        <p:nvSpPr>
          <p:cNvPr id="146" name="矩形 145"/>
          <p:cNvSpPr/>
          <p:nvPr/>
        </p:nvSpPr>
        <p:spPr>
          <a:xfrm>
            <a:off x="1778727" y="6093296"/>
            <a:ext cx="281519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PIP</a:t>
            </a:r>
            <a:r>
              <a:rPr lang="en-US" altLang="zh-CN" sz="20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:</a:t>
            </a:r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磷脂酰肌醇二磷酸</a:t>
            </a:r>
          </a:p>
        </p:txBody>
      </p:sp>
      <p:sp>
        <p:nvSpPr>
          <p:cNvPr id="147" name="矩形 146"/>
          <p:cNvSpPr/>
          <p:nvPr/>
        </p:nvSpPr>
        <p:spPr>
          <a:xfrm>
            <a:off x="7441915" y="2727740"/>
            <a:ext cx="590226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PIP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endParaRPr lang="zh-CN" altLang="en-US" sz="16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148" name="矩形 147"/>
          <p:cNvSpPr/>
          <p:nvPr/>
        </p:nvSpPr>
        <p:spPr>
          <a:xfrm>
            <a:off x="6209738" y="2718345"/>
            <a:ext cx="590226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PIP</a:t>
            </a:r>
            <a:r>
              <a:rPr lang="en-US" altLang="zh-CN" sz="16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  <a:endParaRPr lang="zh-CN" altLang="en-US" sz="16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149" name="矩形 148"/>
          <p:cNvSpPr/>
          <p:nvPr/>
        </p:nvSpPr>
        <p:spPr>
          <a:xfrm>
            <a:off x="6645647" y="2204864"/>
            <a:ext cx="628697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altLang="zh-CN" sz="16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DAG</a:t>
            </a:r>
            <a:endParaRPr lang="zh-CN" altLang="en-US" sz="16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150" name="矩形 149"/>
          <p:cNvSpPr/>
          <p:nvPr/>
        </p:nvSpPr>
        <p:spPr>
          <a:xfrm>
            <a:off x="1774825" y="5733256"/>
            <a:ext cx="209384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DAG:</a:t>
            </a:r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二脂酰甘油</a:t>
            </a:r>
          </a:p>
        </p:txBody>
      </p:sp>
      <p:sp>
        <p:nvSpPr>
          <p:cNvPr id="151" name="矩形 150"/>
          <p:cNvSpPr/>
          <p:nvPr/>
        </p:nvSpPr>
        <p:spPr>
          <a:xfrm>
            <a:off x="7946742" y="3244914"/>
            <a:ext cx="1461626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酪氨酸蛋白激酶受体</a:t>
            </a:r>
          </a:p>
        </p:txBody>
      </p:sp>
      <p:sp>
        <p:nvSpPr>
          <p:cNvPr id="152" name="矩形 151"/>
          <p:cNvSpPr/>
          <p:nvPr/>
        </p:nvSpPr>
        <p:spPr>
          <a:xfrm>
            <a:off x="4787016" y="3657218"/>
            <a:ext cx="1164968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IP</a:t>
            </a:r>
            <a:r>
              <a:rPr lang="en-US" altLang="zh-CN" sz="2000" b="0" baseline="-25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3</a:t>
            </a:r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门控钙通道</a:t>
            </a:r>
          </a:p>
        </p:txBody>
      </p:sp>
      <p:sp>
        <p:nvSpPr>
          <p:cNvPr id="153" name="矩形 152"/>
          <p:cNvSpPr/>
          <p:nvPr/>
        </p:nvSpPr>
        <p:spPr>
          <a:xfrm>
            <a:off x="8219670" y="4653136"/>
            <a:ext cx="1332714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不同蛋白质被激活</a:t>
            </a:r>
          </a:p>
        </p:txBody>
      </p:sp>
      <p:sp>
        <p:nvSpPr>
          <p:cNvPr id="154" name="矩形 153"/>
          <p:cNvSpPr/>
          <p:nvPr/>
        </p:nvSpPr>
        <p:spPr>
          <a:xfrm>
            <a:off x="9798824" y="4653136"/>
            <a:ext cx="545648" cy="707886"/>
          </a:xfrm>
          <a:prstGeom prst="rect">
            <a:avLst/>
          </a:prstGeom>
          <a:solidFill>
            <a:srgbClr val="FFEB68"/>
          </a:solidFill>
        </p:spPr>
        <p:txBody>
          <a:bodyPr wrap="square" lIns="0" tIns="36000" rIns="0" bIns="36000">
            <a:spAutoFit/>
          </a:bodyPr>
          <a:lstStyle/>
          <a:p>
            <a:pPr algn="ctr"/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细胞效应</a:t>
            </a:r>
          </a:p>
        </p:txBody>
      </p:sp>
      <p:sp>
        <p:nvSpPr>
          <p:cNvPr id="155" name="矩形 154"/>
          <p:cNvSpPr/>
          <p:nvPr/>
        </p:nvSpPr>
        <p:spPr>
          <a:xfrm>
            <a:off x="2598280" y="4797152"/>
            <a:ext cx="148149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内质网</a:t>
            </a:r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(ER)</a:t>
            </a:r>
            <a:endParaRPr lang="zh-CN" altLang="en-US" sz="2000" b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156" name="矩形 155"/>
          <p:cNvSpPr/>
          <p:nvPr/>
        </p:nvSpPr>
        <p:spPr>
          <a:xfrm>
            <a:off x="4439816" y="4973106"/>
            <a:ext cx="707245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Ca</a:t>
            </a:r>
            <a:r>
              <a:rPr lang="en-US" altLang="zh-CN" sz="2000" b="0" baseline="30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2+</a:t>
            </a:r>
            <a:endParaRPr lang="zh-CN" altLang="en-US" sz="2000" b="0" baseline="30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grpSp>
        <p:nvGrpSpPr>
          <p:cNvPr id="157" name="组合 156"/>
          <p:cNvGrpSpPr/>
          <p:nvPr/>
        </p:nvGrpSpPr>
        <p:grpSpPr>
          <a:xfrm>
            <a:off x="2937172" y="2187619"/>
            <a:ext cx="927672" cy="584351"/>
            <a:chOff x="2937172" y="2187619"/>
            <a:chExt cx="927672" cy="584351"/>
          </a:xfrm>
        </p:grpSpPr>
        <p:sp>
          <p:nvSpPr>
            <p:cNvPr id="158" name="任意多边形 157"/>
            <p:cNvSpPr/>
            <p:nvPr/>
          </p:nvSpPr>
          <p:spPr>
            <a:xfrm>
              <a:off x="2954533" y="2200156"/>
              <a:ext cx="910311" cy="571814"/>
            </a:xfrm>
            <a:custGeom>
              <a:avLst/>
              <a:gdLst>
                <a:gd name="connsiteX0" fmla="*/ 82334 w 919924"/>
                <a:gd name="connsiteY0" fmla="*/ 214583 h 591592"/>
                <a:gd name="connsiteX1" fmla="*/ 210922 w 919924"/>
                <a:gd name="connsiteY1" fmla="*/ 190770 h 591592"/>
                <a:gd name="connsiteX2" fmla="*/ 344272 w 919924"/>
                <a:gd name="connsiteY2" fmla="*/ 176483 h 591592"/>
                <a:gd name="connsiteX3" fmla="*/ 449047 w 919924"/>
                <a:gd name="connsiteY3" fmla="*/ 124095 h 591592"/>
                <a:gd name="connsiteX4" fmla="*/ 534772 w 919924"/>
                <a:gd name="connsiteY4" fmla="*/ 43133 h 591592"/>
                <a:gd name="connsiteX5" fmla="*/ 677647 w 919924"/>
                <a:gd name="connsiteY5" fmla="*/ 270 h 591592"/>
                <a:gd name="connsiteX6" fmla="*/ 801472 w 919924"/>
                <a:gd name="connsiteY6" fmla="*/ 62183 h 591592"/>
                <a:gd name="connsiteX7" fmla="*/ 911009 w 919924"/>
                <a:gd name="connsiteY7" fmla="*/ 209820 h 591592"/>
                <a:gd name="connsiteX8" fmla="*/ 901484 w 919924"/>
                <a:gd name="connsiteY8" fmla="*/ 405083 h 591592"/>
                <a:gd name="connsiteX9" fmla="*/ 806234 w 919924"/>
                <a:gd name="connsiteY9" fmla="*/ 552720 h 591592"/>
                <a:gd name="connsiteX10" fmla="*/ 625259 w 919924"/>
                <a:gd name="connsiteY10" fmla="*/ 590820 h 591592"/>
                <a:gd name="connsiteX11" fmla="*/ 463334 w 919924"/>
                <a:gd name="connsiteY11" fmla="*/ 528908 h 591592"/>
                <a:gd name="connsiteX12" fmla="*/ 372847 w 919924"/>
                <a:gd name="connsiteY12" fmla="*/ 519383 h 591592"/>
                <a:gd name="connsiteX13" fmla="*/ 268072 w 919924"/>
                <a:gd name="connsiteY13" fmla="*/ 538433 h 591592"/>
                <a:gd name="connsiteX14" fmla="*/ 191872 w 919924"/>
                <a:gd name="connsiteY14" fmla="*/ 562245 h 591592"/>
                <a:gd name="connsiteX15" fmla="*/ 96622 w 919924"/>
                <a:gd name="connsiteY15" fmla="*/ 557483 h 591592"/>
                <a:gd name="connsiteX16" fmla="*/ 20422 w 919924"/>
                <a:gd name="connsiteY16" fmla="*/ 462233 h 591592"/>
                <a:gd name="connsiteX17" fmla="*/ 1372 w 919924"/>
                <a:gd name="connsiteY17" fmla="*/ 362220 h 591592"/>
                <a:gd name="connsiteX18" fmla="*/ 82334 w 919924"/>
                <a:gd name="connsiteY18" fmla="*/ 214583 h 591592"/>
                <a:gd name="connsiteX0" fmla="*/ 82334 w 919924"/>
                <a:gd name="connsiteY0" fmla="*/ 207512 h 584521"/>
                <a:gd name="connsiteX1" fmla="*/ 210922 w 919924"/>
                <a:gd name="connsiteY1" fmla="*/ 183699 h 584521"/>
                <a:gd name="connsiteX2" fmla="*/ 344272 w 919924"/>
                <a:gd name="connsiteY2" fmla="*/ 169412 h 584521"/>
                <a:gd name="connsiteX3" fmla="*/ 449047 w 919924"/>
                <a:gd name="connsiteY3" fmla="*/ 117024 h 584521"/>
                <a:gd name="connsiteX4" fmla="*/ 534772 w 919924"/>
                <a:gd name="connsiteY4" fmla="*/ 36062 h 584521"/>
                <a:gd name="connsiteX5" fmla="*/ 680028 w 919924"/>
                <a:gd name="connsiteY5" fmla="*/ 343 h 584521"/>
                <a:gd name="connsiteX6" fmla="*/ 801472 w 919924"/>
                <a:gd name="connsiteY6" fmla="*/ 55112 h 584521"/>
                <a:gd name="connsiteX7" fmla="*/ 911009 w 919924"/>
                <a:gd name="connsiteY7" fmla="*/ 202749 h 584521"/>
                <a:gd name="connsiteX8" fmla="*/ 901484 w 919924"/>
                <a:gd name="connsiteY8" fmla="*/ 398012 h 584521"/>
                <a:gd name="connsiteX9" fmla="*/ 806234 w 919924"/>
                <a:gd name="connsiteY9" fmla="*/ 545649 h 584521"/>
                <a:gd name="connsiteX10" fmla="*/ 625259 w 919924"/>
                <a:gd name="connsiteY10" fmla="*/ 583749 h 584521"/>
                <a:gd name="connsiteX11" fmla="*/ 463334 w 919924"/>
                <a:gd name="connsiteY11" fmla="*/ 521837 h 584521"/>
                <a:gd name="connsiteX12" fmla="*/ 372847 w 919924"/>
                <a:gd name="connsiteY12" fmla="*/ 512312 h 584521"/>
                <a:gd name="connsiteX13" fmla="*/ 268072 w 919924"/>
                <a:gd name="connsiteY13" fmla="*/ 531362 h 584521"/>
                <a:gd name="connsiteX14" fmla="*/ 191872 w 919924"/>
                <a:gd name="connsiteY14" fmla="*/ 555174 h 584521"/>
                <a:gd name="connsiteX15" fmla="*/ 96622 w 919924"/>
                <a:gd name="connsiteY15" fmla="*/ 550412 h 584521"/>
                <a:gd name="connsiteX16" fmla="*/ 20422 w 919924"/>
                <a:gd name="connsiteY16" fmla="*/ 455162 h 584521"/>
                <a:gd name="connsiteX17" fmla="*/ 1372 w 919924"/>
                <a:gd name="connsiteY17" fmla="*/ 355149 h 584521"/>
                <a:gd name="connsiteX18" fmla="*/ 82334 w 919924"/>
                <a:gd name="connsiteY18" fmla="*/ 207512 h 584521"/>
                <a:gd name="connsiteX0" fmla="*/ 82334 w 919924"/>
                <a:gd name="connsiteY0" fmla="*/ 207279 h 584288"/>
                <a:gd name="connsiteX1" fmla="*/ 210922 w 919924"/>
                <a:gd name="connsiteY1" fmla="*/ 183466 h 584288"/>
                <a:gd name="connsiteX2" fmla="*/ 344272 w 919924"/>
                <a:gd name="connsiteY2" fmla="*/ 169179 h 584288"/>
                <a:gd name="connsiteX3" fmla="*/ 449047 w 919924"/>
                <a:gd name="connsiteY3" fmla="*/ 116791 h 584288"/>
                <a:gd name="connsiteX4" fmla="*/ 532391 w 919924"/>
                <a:gd name="connsiteY4" fmla="*/ 42973 h 584288"/>
                <a:gd name="connsiteX5" fmla="*/ 680028 w 919924"/>
                <a:gd name="connsiteY5" fmla="*/ 110 h 584288"/>
                <a:gd name="connsiteX6" fmla="*/ 801472 w 919924"/>
                <a:gd name="connsiteY6" fmla="*/ 54879 h 584288"/>
                <a:gd name="connsiteX7" fmla="*/ 911009 w 919924"/>
                <a:gd name="connsiteY7" fmla="*/ 202516 h 584288"/>
                <a:gd name="connsiteX8" fmla="*/ 901484 w 919924"/>
                <a:gd name="connsiteY8" fmla="*/ 397779 h 584288"/>
                <a:gd name="connsiteX9" fmla="*/ 806234 w 919924"/>
                <a:gd name="connsiteY9" fmla="*/ 545416 h 584288"/>
                <a:gd name="connsiteX10" fmla="*/ 625259 w 919924"/>
                <a:gd name="connsiteY10" fmla="*/ 583516 h 584288"/>
                <a:gd name="connsiteX11" fmla="*/ 463334 w 919924"/>
                <a:gd name="connsiteY11" fmla="*/ 521604 h 584288"/>
                <a:gd name="connsiteX12" fmla="*/ 372847 w 919924"/>
                <a:gd name="connsiteY12" fmla="*/ 512079 h 584288"/>
                <a:gd name="connsiteX13" fmla="*/ 268072 w 919924"/>
                <a:gd name="connsiteY13" fmla="*/ 531129 h 584288"/>
                <a:gd name="connsiteX14" fmla="*/ 191872 w 919924"/>
                <a:gd name="connsiteY14" fmla="*/ 554941 h 584288"/>
                <a:gd name="connsiteX15" fmla="*/ 96622 w 919924"/>
                <a:gd name="connsiteY15" fmla="*/ 550179 h 584288"/>
                <a:gd name="connsiteX16" fmla="*/ 20422 w 919924"/>
                <a:gd name="connsiteY16" fmla="*/ 454929 h 584288"/>
                <a:gd name="connsiteX17" fmla="*/ 1372 w 919924"/>
                <a:gd name="connsiteY17" fmla="*/ 354916 h 584288"/>
                <a:gd name="connsiteX18" fmla="*/ 82334 w 919924"/>
                <a:gd name="connsiteY18" fmla="*/ 207279 h 584288"/>
                <a:gd name="connsiteX0" fmla="*/ 82334 w 919924"/>
                <a:gd name="connsiteY0" fmla="*/ 204907 h 581916"/>
                <a:gd name="connsiteX1" fmla="*/ 210922 w 919924"/>
                <a:gd name="connsiteY1" fmla="*/ 181094 h 581916"/>
                <a:gd name="connsiteX2" fmla="*/ 344272 w 919924"/>
                <a:gd name="connsiteY2" fmla="*/ 166807 h 581916"/>
                <a:gd name="connsiteX3" fmla="*/ 449047 w 919924"/>
                <a:gd name="connsiteY3" fmla="*/ 114419 h 581916"/>
                <a:gd name="connsiteX4" fmla="*/ 532391 w 919924"/>
                <a:gd name="connsiteY4" fmla="*/ 40601 h 581916"/>
                <a:gd name="connsiteX5" fmla="*/ 670503 w 919924"/>
                <a:gd name="connsiteY5" fmla="*/ 119 h 581916"/>
                <a:gd name="connsiteX6" fmla="*/ 801472 w 919924"/>
                <a:gd name="connsiteY6" fmla="*/ 52507 h 581916"/>
                <a:gd name="connsiteX7" fmla="*/ 911009 w 919924"/>
                <a:gd name="connsiteY7" fmla="*/ 200144 h 581916"/>
                <a:gd name="connsiteX8" fmla="*/ 901484 w 919924"/>
                <a:gd name="connsiteY8" fmla="*/ 395407 h 581916"/>
                <a:gd name="connsiteX9" fmla="*/ 806234 w 919924"/>
                <a:gd name="connsiteY9" fmla="*/ 543044 h 581916"/>
                <a:gd name="connsiteX10" fmla="*/ 625259 w 919924"/>
                <a:gd name="connsiteY10" fmla="*/ 581144 h 581916"/>
                <a:gd name="connsiteX11" fmla="*/ 463334 w 919924"/>
                <a:gd name="connsiteY11" fmla="*/ 519232 h 581916"/>
                <a:gd name="connsiteX12" fmla="*/ 372847 w 919924"/>
                <a:gd name="connsiteY12" fmla="*/ 509707 h 581916"/>
                <a:gd name="connsiteX13" fmla="*/ 268072 w 919924"/>
                <a:gd name="connsiteY13" fmla="*/ 528757 h 581916"/>
                <a:gd name="connsiteX14" fmla="*/ 191872 w 919924"/>
                <a:gd name="connsiteY14" fmla="*/ 552569 h 581916"/>
                <a:gd name="connsiteX15" fmla="*/ 96622 w 919924"/>
                <a:gd name="connsiteY15" fmla="*/ 547807 h 581916"/>
                <a:gd name="connsiteX16" fmla="*/ 20422 w 919924"/>
                <a:gd name="connsiteY16" fmla="*/ 452557 h 581916"/>
                <a:gd name="connsiteX17" fmla="*/ 1372 w 919924"/>
                <a:gd name="connsiteY17" fmla="*/ 352544 h 581916"/>
                <a:gd name="connsiteX18" fmla="*/ 82334 w 919924"/>
                <a:gd name="connsiteY18" fmla="*/ 204907 h 581916"/>
                <a:gd name="connsiteX0" fmla="*/ 82334 w 918229"/>
                <a:gd name="connsiteY0" fmla="*/ 204907 h 581916"/>
                <a:gd name="connsiteX1" fmla="*/ 210922 w 918229"/>
                <a:gd name="connsiteY1" fmla="*/ 181094 h 581916"/>
                <a:gd name="connsiteX2" fmla="*/ 344272 w 918229"/>
                <a:gd name="connsiteY2" fmla="*/ 166807 h 581916"/>
                <a:gd name="connsiteX3" fmla="*/ 449047 w 918229"/>
                <a:gd name="connsiteY3" fmla="*/ 114419 h 581916"/>
                <a:gd name="connsiteX4" fmla="*/ 532391 w 918229"/>
                <a:gd name="connsiteY4" fmla="*/ 40601 h 581916"/>
                <a:gd name="connsiteX5" fmla="*/ 670503 w 918229"/>
                <a:gd name="connsiteY5" fmla="*/ 119 h 581916"/>
                <a:gd name="connsiteX6" fmla="*/ 801472 w 918229"/>
                <a:gd name="connsiteY6" fmla="*/ 52507 h 581916"/>
                <a:gd name="connsiteX7" fmla="*/ 908628 w 918229"/>
                <a:gd name="connsiteY7" fmla="*/ 204907 h 581916"/>
                <a:gd name="connsiteX8" fmla="*/ 901484 w 918229"/>
                <a:gd name="connsiteY8" fmla="*/ 395407 h 581916"/>
                <a:gd name="connsiteX9" fmla="*/ 806234 w 918229"/>
                <a:gd name="connsiteY9" fmla="*/ 543044 h 581916"/>
                <a:gd name="connsiteX10" fmla="*/ 625259 w 918229"/>
                <a:gd name="connsiteY10" fmla="*/ 581144 h 581916"/>
                <a:gd name="connsiteX11" fmla="*/ 463334 w 918229"/>
                <a:gd name="connsiteY11" fmla="*/ 519232 h 581916"/>
                <a:gd name="connsiteX12" fmla="*/ 372847 w 918229"/>
                <a:gd name="connsiteY12" fmla="*/ 509707 h 581916"/>
                <a:gd name="connsiteX13" fmla="*/ 268072 w 918229"/>
                <a:gd name="connsiteY13" fmla="*/ 528757 h 581916"/>
                <a:gd name="connsiteX14" fmla="*/ 191872 w 918229"/>
                <a:gd name="connsiteY14" fmla="*/ 552569 h 581916"/>
                <a:gd name="connsiteX15" fmla="*/ 96622 w 918229"/>
                <a:gd name="connsiteY15" fmla="*/ 547807 h 581916"/>
                <a:gd name="connsiteX16" fmla="*/ 20422 w 918229"/>
                <a:gd name="connsiteY16" fmla="*/ 452557 h 581916"/>
                <a:gd name="connsiteX17" fmla="*/ 1372 w 918229"/>
                <a:gd name="connsiteY17" fmla="*/ 352544 h 581916"/>
                <a:gd name="connsiteX18" fmla="*/ 82334 w 918229"/>
                <a:gd name="connsiteY18" fmla="*/ 204907 h 581916"/>
                <a:gd name="connsiteX0" fmla="*/ 82334 w 918229"/>
                <a:gd name="connsiteY0" fmla="*/ 204907 h 581273"/>
                <a:gd name="connsiteX1" fmla="*/ 210922 w 918229"/>
                <a:gd name="connsiteY1" fmla="*/ 181094 h 581273"/>
                <a:gd name="connsiteX2" fmla="*/ 344272 w 918229"/>
                <a:gd name="connsiteY2" fmla="*/ 166807 h 581273"/>
                <a:gd name="connsiteX3" fmla="*/ 449047 w 918229"/>
                <a:gd name="connsiteY3" fmla="*/ 114419 h 581273"/>
                <a:gd name="connsiteX4" fmla="*/ 532391 w 918229"/>
                <a:gd name="connsiteY4" fmla="*/ 40601 h 581273"/>
                <a:gd name="connsiteX5" fmla="*/ 670503 w 918229"/>
                <a:gd name="connsiteY5" fmla="*/ 119 h 581273"/>
                <a:gd name="connsiteX6" fmla="*/ 801472 w 918229"/>
                <a:gd name="connsiteY6" fmla="*/ 52507 h 581273"/>
                <a:gd name="connsiteX7" fmla="*/ 908628 w 918229"/>
                <a:gd name="connsiteY7" fmla="*/ 204907 h 581273"/>
                <a:gd name="connsiteX8" fmla="*/ 901484 w 918229"/>
                <a:gd name="connsiteY8" fmla="*/ 395407 h 581273"/>
                <a:gd name="connsiteX9" fmla="*/ 806234 w 918229"/>
                <a:gd name="connsiteY9" fmla="*/ 531138 h 581273"/>
                <a:gd name="connsiteX10" fmla="*/ 625259 w 918229"/>
                <a:gd name="connsiteY10" fmla="*/ 581144 h 581273"/>
                <a:gd name="connsiteX11" fmla="*/ 463334 w 918229"/>
                <a:gd name="connsiteY11" fmla="*/ 519232 h 581273"/>
                <a:gd name="connsiteX12" fmla="*/ 372847 w 918229"/>
                <a:gd name="connsiteY12" fmla="*/ 509707 h 581273"/>
                <a:gd name="connsiteX13" fmla="*/ 268072 w 918229"/>
                <a:gd name="connsiteY13" fmla="*/ 528757 h 581273"/>
                <a:gd name="connsiteX14" fmla="*/ 191872 w 918229"/>
                <a:gd name="connsiteY14" fmla="*/ 552569 h 581273"/>
                <a:gd name="connsiteX15" fmla="*/ 96622 w 918229"/>
                <a:gd name="connsiteY15" fmla="*/ 547807 h 581273"/>
                <a:gd name="connsiteX16" fmla="*/ 20422 w 918229"/>
                <a:gd name="connsiteY16" fmla="*/ 452557 h 581273"/>
                <a:gd name="connsiteX17" fmla="*/ 1372 w 918229"/>
                <a:gd name="connsiteY17" fmla="*/ 352544 h 581273"/>
                <a:gd name="connsiteX18" fmla="*/ 82334 w 918229"/>
                <a:gd name="connsiteY18" fmla="*/ 204907 h 581273"/>
                <a:gd name="connsiteX0" fmla="*/ 82334 w 918229"/>
                <a:gd name="connsiteY0" fmla="*/ 204907 h 571814"/>
                <a:gd name="connsiteX1" fmla="*/ 210922 w 918229"/>
                <a:gd name="connsiteY1" fmla="*/ 181094 h 571814"/>
                <a:gd name="connsiteX2" fmla="*/ 344272 w 918229"/>
                <a:gd name="connsiteY2" fmla="*/ 166807 h 571814"/>
                <a:gd name="connsiteX3" fmla="*/ 449047 w 918229"/>
                <a:gd name="connsiteY3" fmla="*/ 114419 h 571814"/>
                <a:gd name="connsiteX4" fmla="*/ 532391 w 918229"/>
                <a:gd name="connsiteY4" fmla="*/ 40601 h 571814"/>
                <a:gd name="connsiteX5" fmla="*/ 670503 w 918229"/>
                <a:gd name="connsiteY5" fmla="*/ 119 h 571814"/>
                <a:gd name="connsiteX6" fmla="*/ 801472 w 918229"/>
                <a:gd name="connsiteY6" fmla="*/ 52507 h 571814"/>
                <a:gd name="connsiteX7" fmla="*/ 908628 w 918229"/>
                <a:gd name="connsiteY7" fmla="*/ 204907 h 571814"/>
                <a:gd name="connsiteX8" fmla="*/ 901484 w 918229"/>
                <a:gd name="connsiteY8" fmla="*/ 395407 h 571814"/>
                <a:gd name="connsiteX9" fmla="*/ 806234 w 918229"/>
                <a:gd name="connsiteY9" fmla="*/ 531138 h 571814"/>
                <a:gd name="connsiteX10" fmla="*/ 632403 w 918229"/>
                <a:gd name="connsiteY10" fmla="*/ 571619 h 571814"/>
                <a:gd name="connsiteX11" fmla="*/ 463334 w 918229"/>
                <a:gd name="connsiteY11" fmla="*/ 519232 h 571814"/>
                <a:gd name="connsiteX12" fmla="*/ 372847 w 918229"/>
                <a:gd name="connsiteY12" fmla="*/ 509707 h 571814"/>
                <a:gd name="connsiteX13" fmla="*/ 268072 w 918229"/>
                <a:gd name="connsiteY13" fmla="*/ 528757 h 571814"/>
                <a:gd name="connsiteX14" fmla="*/ 191872 w 918229"/>
                <a:gd name="connsiteY14" fmla="*/ 552569 h 571814"/>
                <a:gd name="connsiteX15" fmla="*/ 96622 w 918229"/>
                <a:gd name="connsiteY15" fmla="*/ 547807 h 571814"/>
                <a:gd name="connsiteX16" fmla="*/ 20422 w 918229"/>
                <a:gd name="connsiteY16" fmla="*/ 452557 h 571814"/>
                <a:gd name="connsiteX17" fmla="*/ 1372 w 918229"/>
                <a:gd name="connsiteY17" fmla="*/ 352544 h 571814"/>
                <a:gd name="connsiteX18" fmla="*/ 82334 w 918229"/>
                <a:gd name="connsiteY18" fmla="*/ 204907 h 571814"/>
                <a:gd name="connsiteX0" fmla="*/ 82334 w 918229"/>
                <a:gd name="connsiteY0" fmla="*/ 204907 h 571814"/>
                <a:gd name="connsiteX1" fmla="*/ 210922 w 918229"/>
                <a:gd name="connsiteY1" fmla="*/ 181094 h 571814"/>
                <a:gd name="connsiteX2" fmla="*/ 344272 w 918229"/>
                <a:gd name="connsiteY2" fmla="*/ 166807 h 571814"/>
                <a:gd name="connsiteX3" fmla="*/ 449047 w 918229"/>
                <a:gd name="connsiteY3" fmla="*/ 114419 h 571814"/>
                <a:gd name="connsiteX4" fmla="*/ 532391 w 918229"/>
                <a:gd name="connsiteY4" fmla="*/ 40601 h 571814"/>
                <a:gd name="connsiteX5" fmla="*/ 670503 w 918229"/>
                <a:gd name="connsiteY5" fmla="*/ 119 h 571814"/>
                <a:gd name="connsiteX6" fmla="*/ 801472 w 918229"/>
                <a:gd name="connsiteY6" fmla="*/ 52507 h 571814"/>
                <a:gd name="connsiteX7" fmla="*/ 908628 w 918229"/>
                <a:gd name="connsiteY7" fmla="*/ 204907 h 571814"/>
                <a:gd name="connsiteX8" fmla="*/ 901484 w 918229"/>
                <a:gd name="connsiteY8" fmla="*/ 395407 h 571814"/>
                <a:gd name="connsiteX9" fmla="*/ 806234 w 918229"/>
                <a:gd name="connsiteY9" fmla="*/ 531138 h 571814"/>
                <a:gd name="connsiteX10" fmla="*/ 632403 w 918229"/>
                <a:gd name="connsiteY10" fmla="*/ 571619 h 571814"/>
                <a:gd name="connsiteX11" fmla="*/ 463334 w 918229"/>
                <a:gd name="connsiteY11" fmla="*/ 519232 h 571814"/>
                <a:gd name="connsiteX12" fmla="*/ 372847 w 918229"/>
                <a:gd name="connsiteY12" fmla="*/ 509707 h 571814"/>
                <a:gd name="connsiteX13" fmla="*/ 268072 w 918229"/>
                <a:gd name="connsiteY13" fmla="*/ 528757 h 571814"/>
                <a:gd name="connsiteX14" fmla="*/ 191872 w 918229"/>
                <a:gd name="connsiteY14" fmla="*/ 552569 h 571814"/>
                <a:gd name="connsiteX15" fmla="*/ 99003 w 918229"/>
                <a:gd name="connsiteY15" fmla="*/ 535901 h 571814"/>
                <a:gd name="connsiteX16" fmla="*/ 20422 w 918229"/>
                <a:gd name="connsiteY16" fmla="*/ 452557 h 571814"/>
                <a:gd name="connsiteX17" fmla="*/ 1372 w 918229"/>
                <a:gd name="connsiteY17" fmla="*/ 352544 h 571814"/>
                <a:gd name="connsiteX18" fmla="*/ 82334 w 918229"/>
                <a:gd name="connsiteY18" fmla="*/ 204907 h 571814"/>
                <a:gd name="connsiteX0" fmla="*/ 74715 w 910610"/>
                <a:gd name="connsiteY0" fmla="*/ 204907 h 571814"/>
                <a:gd name="connsiteX1" fmla="*/ 203303 w 910610"/>
                <a:gd name="connsiteY1" fmla="*/ 181094 h 571814"/>
                <a:gd name="connsiteX2" fmla="*/ 336653 w 910610"/>
                <a:gd name="connsiteY2" fmla="*/ 166807 h 571814"/>
                <a:gd name="connsiteX3" fmla="*/ 441428 w 910610"/>
                <a:gd name="connsiteY3" fmla="*/ 114419 h 571814"/>
                <a:gd name="connsiteX4" fmla="*/ 524772 w 910610"/>
                <a:gd name="connsiteY4" fmla="*/ 40601 h 571814"/>
                <a:gd name="connsiteX5" fmla="*/ 662884 w 910610"/>
                <a:gd name="connsiteY5" fmla="*/ 119 h 571814"/>
                <a:gd name="connsiteX6" fmla="*/ 793853 w 910610"/>
                <a:gd name="connsiteY6" fmla="*/ 52507 h 571814"/>
                <a:gd name="connsiteX7" fmla="*/ 901009 w 910610"/>
                <a:gd name="connsiteY7" fmla="*/ 204907 h 571814"/>
                <a:gd name="connsiteX8" fmla="*/ 893865 w 910610"/>
                <a:gd name="connsiteY8" fmla="*/ 395407 h 571814"/>
                <a:gd name="connsiteX9" fmla="*/ 798615 w 910610"/>
                <a:gd name="connsiteY9" fmla="*/ 531138 h 571814"/>
                <a:gd name="connsiteX10" fmla="*/ 624784 w 910610"/>
                <a:gd name="connsiteY10" fmla="*/ 571619 h 571814"/>
                <a:gd name="connsiteX11" fmla="*/ 455715 w 910610"/>
                <a:gd name="connsiteY11" fmla="*/ 519232 h 571814"/>
                <a:gd name="connsiteX12" fmla="*/ 365228 w 910610"/>
                <a:gd name="connsiteY12" fmla="*/ 509707 h 571814"/>
                <a:gd name="connsiteX13" fmla="*/ 260453 w 910610"/>
                <a:gd name="connsiteY13" fmla="*/ 528757 h 571814"/>
                <a:gd name="connsiteX14" fmla="*/ 184253 w 910610"/>
                <a:gd name="connsiteY14" fmla="*/ 552569 h 571814"/>
                <a:gd name="connsiteX15" fmla="*/ 91384 w 910610"/>
                <a:gd name="connsiteY15" fmla="*/ 535901 h 571814"/>
                <a:gd name="connsiteX16" fmla="*/ 12803 w 910610"/>
                <a:gd name="connsiteY16" fmla="*/ 452557 h 571814"/>
                <a:gd name="connsiteX17" fmla="*/ 3278 w 910610"/>
                <a:gd name="connsiteY17" fmla="*/ 312063 h 571814"/>
                <a:gd name="connsiteX18" fmla="*/ 74715 w 910610"/>
                <a:gd name="connsiteY18" fmla="*/ 204907 h 571814"/>
                <a:gd name="connsiteX0" fmla="*/ 74924 w 910819"/>
                <a:gd name="connsiteY0" fmla="*/ 204907 h 571814"/>
                <a:gd name="connsiteX1" fmla="*/ 203512 w 910819"/>
                <a:gd name="connsiteY1" fmla="*/ 181094 h 571814"/>
                <a:gd name="connsiteX2" fmla="*/ 336862 w 910819"/>
                <a:gd name="connsiteY2" fmla="*/ 166807 h 571814"/>
                <a:gd name="connsiteX3" fmla="*/ 441637 w 910819"/>
                <a:gd name="connsiteY3" fmla="*/ 114419 h 571814"/>
                <a:gd name="connsiteX4" fmla="*/ 524981 w 910819"/>
                <a:gd name="connsiteY4" fmla="*/ 40601 h 571814"/>
                <a:gd name="connsiteX5" fmla="*/ 663093 w 910819"/>
                <a:gd name="connsiteY5" fmla="*/ 119 h 571814"/>
                <a:gd name="connsiteX6" fmla="*/ 794062 w 910819"/>
                <a:gd name="connsiteY6" fmla="*/ 52507 h 571814"/>
                <a:gd name="connsiteX7" fmla="*/ 901218 w 910819"/>
                <a:gd name="connsiteY7" fmla="*/ 204907 h 571814"/>
                <a:gd name="connsiteX8" fmla="*/ 894074 w 910819"/>
                <a:gd name="connsiteY8" fmla="*/ 395407 h 571814"/>
                <a:gd name="connsiteX9" fmla="*/ 798824 w 910819"/>
                <a:gd name="connsiteY9" fmla="*/ 531138 h 571814"/>
                <a:gd name="connsiteX10" fmla="*/ 624993 w 910819"/>
                <a:gd name="connsiteY10" fmla="*/ 571619 h 571814"/>
                <a:gd name="connsiteX11" fmla="*/ 455924 w 910819"/>
                <a:gd name="connsiteY11" fmla="*/ 519232 h 571814"/>
                <a:gd name="connsiteX12" fmla="*/ 365437 w 910819"/>
                <a:gd name="connsiteY12" fmla="*/ 509707 h 571814"/>
                <a:gd name="connsiteX13" fmla="*/ 260662 w 910819"/>
                <a:gd name="connsiteY13" fmla="*/ 528757 h 571814"/>
                <a:gd name="connsiteX14" fmla="*/ 184462 w 910819"/>
                <a:gd name="connsiteY14" fmla="*/ 552569 h 571814"/>
                <a:gd name="connsiteX15" fmla="*/ 91593 w 910819"/>
                <a:gd name="connsiteY15" fmla="*/ 535901 h 571814"/>
                <a:gd name="connsiteX16" fmla="*/ 20156 w 910819"/>
                <a:gd name="connsiteY16" fmla="*/ 450176 h 571814"/>
                <a:gd name="connsiteX17" fmla="*/ 3487 w 910819"/>
                <a:gd name="connsiteY17" fmla="*/ 312063 h 571814"/>
                <a:gd name="connsiteX18" fmla="*/ 74924 w 910819"/>
                <a:gd name="connsiteY18" fmla="*/ 204907 h 571814"/>
                <a:gd name="connsiteX0" fmla="*/ 74924 w 910819"/>
                <a:gd name="connsiteY0" fmla="*/ 209670 h 571814"/>
                <a:gd name="connsiteX1" fmla="*/ 203512 w 910819"/>
                <a:gd name="connsiteY1" fmla="*/ 181094 h 571814"/>
                <a:gd name="connsiteX2" fmla="*/ 336862 w 910819"/>
                <a:gd name="connsiteY2" fmla="*/ 166807 h 571814"/>
                <a:gd name="connsiteX3" fmla="*/ 441637 w 910819"/>
                <a:gd name="connsiteY3" fmla="*/ 114419 h 571814"/>
                <a:gd name="connsiteX4" fmla="*/ 524981 w 910819"/>
                <a:gd name="connsiteY4" fmla="*/ 40601 h 571814"/>
                <a:gd name="connsiteX5" fmla="*/ 663093 w 910819"/>
                <a:gd name="connsiteY5" fmla="*/ 119 h 571814"/>
                <a:gd name="connsiteX6" fmla="*/ 794062 w 910819"/>
                <a:gd name="connsiteY6" fmla="*/ 52507 h 571814"/>
                <a:gd name="connsiteX7" fmla="*/ 901218 w 910819"/>
                <a:gd name="connsiteY7" fmla="*/ 204907 h 571814"/>
                <a:gd name="connsiteX8" fmla="*/ 894074 w 910819"/>
                <a:gd name="connsiteY8" fmla="*/ 395407 h 571814"/>
                <a:gd name="connsiteX9" fmla="*/ 798824 w 910819"/>
                <a:gd name="connsiteY9" fmla="*/ 531138 h 571814"/>
                <a:gd name="connsiteX10" fmla="*/ 624993 w 910819"/>
                <a:gd name="connsiteY10" fmla="*/ 571619 h 571814"/>
                <a:gd name="connsiteX11" fmla="*/ 455924 w 910819"/>
                <a:gd name="connsiteY11" fmla="*/ 519232 h 571814"/>
                <a:gd name="connsiteX12" fmla="*/ 365437 w 910819"/>
                <a:gd name="connsiteY12" fmla="*/ 509707 h 571814"/>
                <a:gd name="connsiteX13" fmla="*/ 260662 w 910819"/>
                <a:gd name="connsiteY13" fmla="*/ 528757 h 571814"/>
                <a:gd name="connsiteX14" fmla="*/ 184462 w 910819"/>
                <a:gd name="connsiteY14" fmla="*/ 552569 h 571814"/>
                <a:gd name="connsiteX15" fmla="*/ 91593 w 910819"/>
                <a:gd name="connsiteY15" fmla="*/ 535901 h 571814"/>
                <a:gd name="connsiteX16" fmla="*/ 20156 w 910819"/>
                <a:gd name="connsiteY16" fmla="*/ 450176 h 571814"/>
                <a:gd name="connsiteX17" fmla="*/ 3487 w 910819"/>
                <a:gd name="connsiteY17" fmla="*/ 312063 h 571814"/>
                <a:gd name="connsiteX18" fmla="*/ 74924 w 910819"/>
                <a:gd name="connsiteY18" fmla="*/ 209670 h 571814"/>
                <a:gd name="connsiteX0" fmla="*/ 67272 w 910311"/>
                <a:gd name="connsiteY0" fmla="*/ 214432 h 571814"/>
                <a:gd name="connsiteX1" fmla="*/ 203004 w 910311"/>
                <a:gd name="connsiteY1" fmla="*/ 181094 h 571814"/>
                <a:gd name="connsiteX2" fmla="*/ 336354 w 910311"/>
                <a:gd name="connsiteY2" fmla="*/ 166807 h 571814"/>
                <a:gd name="connsiteX3" fmla="*/ 441129 w 910311"/>
                <a:gd name="connsiteY3" fmla="*/ 114419 h 571814"/>
                <a:gd name="connsiteX4" fmla="*/ 524473 w 910311"/>
                <a:gd name="connsiteY4" fmla="*/ 40601 h 571814"/>
                <a:gd name="connsiteX5" fmla="*/ 662585 w 910311"/>
                <a:gd name="connsiteY5" fmla="*/ 119 h 571814"/>
                <a:gd name="connsiteX6" fmla="*/ 793554 w 910311"/>
                <a:gd name="connsiteY6" fmla="*/ 52507 h 571814"/>
                <a:gd name="connsiteX7" fmla="*/ 900710 w 910311"/>
                <a:gd name="connsiteY7" fmla="*/ 204907 h 571814"/>
                <a:gd name="connsiteX8" fmla="*/ 893566 w 910311"/>
                <a:gd name="connsiteY8" fmla="*/ 395407 h 571814"/>
                <a:gd name="connsiteX9" fmla="*/ 798316 w 910311"/>
                <a:gd name="connsiteY9" fmla="*/ 531138 h 571814"/>
                <a:gd name="connsiteX10" fmla="*/ 624485 w 910311"/>
                <a:gd name="connsiteY10" fmla="*/ 571619 h 571814"/>
                <a:gd name="connsiteX11" fmla="*/ 455416 w 910311"/>
                <a:gd name="connsiteY11" fmla="*/ 519232 h 571814"/>
                <a:gd name="connsiteX12" fmla="*/ 364929 w 910311"/>
                <a:gd name="connsiteY12" fmla="*/ 509707 h 571814"/>
                <a:gd name="connsiteX13" fmla="*/ 260154 w 910311"/>
                <a:gd name="connsiteY13" fmla="*/ 528757 h 571814"/>
                <a:gd name="connsiteX14" fmla="*/ 183954 w 910311"/>
                <a:gd name="connsiteY14" fmla="*/ 552569 h 571814"/>
                <a:gd name="connsiteX15" fmla="*/ 91085 w 910311"/>
                <a:gd name="connsiteY15" fmla="*/ 535901 h 571814"/>
                <a:gd name="connsiteX16" fmla="*/ 19648 w 910311"/>
                <a:gd name="connsiteY16" fmla="*/ 450176 h 571814"/>
                <a:gd name="connsiteX17" fmla="*/ 2979 w 910311"/>
                <a:gd name="connsiteY17" fmla="*/ 312063 h 571814"/>
                <a:gd name="connsiteX18" fmla="*/ 67272 w 910311"/>
                <a:gd name="connsiteY18" fmla="*/ 214432 h 57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0311" h="571814">
                  <a:moveTo>
                    <a:pt x="67272" y="214432"/>
                  </a:moveTo>
                  <a:cubicBezTo>
                    <a:pt x="100609" y="192604"/>
                    <a:pt x="158157" y="189031"/>
                    <a:pt x="203004" y="181094"/>
                  </a:cubicBezTo>
                  <a:cubicBezTo>
                    <a:pt x="247851" y="173157"/>
                    <a:pt x="296667" y="177919"/>
                    <a:pt x="336354" y="166807"/>
                  </a:cubicBezTo>
                  <a:cubicBezTo>
                    <a:pt x="376042" y="155694"/>
                    <a:pt x="409776" y="135453"/>
                    <a:pt x="441129" y="114419"/>
                  </a:cubicBezTo>
                  <a:cubicBezTo>
                    <a:pt x="472482" y="93385"/>
                    <a:pt x="487564" y="59651"/>
                    <a:pt x="524473" y="40601"/>
                  </a:cubicBezTo>
                  <a:cubicBezTo>
                    <a:pt x="561382" y="21551"/>
                    <a:pt x="617738" y="-1865"/>
                    <a:pt x="662585" y="119"/>
                  </a:cubicBezTo>
                  <a:cubicBezTo>
                    <a:pt x="707432" y="2103"/>
                    <a:pt x="753867" y="18376"/>
                    <a:pt x="793554" y="52507"/>
                  </a:cubicBezTo>
                  <a:cubicBezTo>
                    <a:pt x="833241" y="86638"/>
                    <a:pt x="884041" y="147757"/>
                    <a:pt x="900710" y="204907"/>
                  </a:cubicBezTo>
                  <a:cubicBezTo>
                    <a:pt x="917379" y="262057"/>
                    <a:pt x="910632" y="341035"/>
                    <a:pt x="893566" y="395407"/>
                  </a:cubicBezTo>
                  <a:cubicBezTo>
                    <a:pt x="876500" y="449779"/>
                    <a:pt x="843163" y="501769"/>
                    <a:pt x="798316" y="531138"/>
                  </a:cubicBezTo>
                  <a:cubicBezTo>
                    <a:pt x="753469" y="560507"/>
                    <a:pt x="681635" y="573603"/>
                    <a:pt x="624485" y="571619"/>
                  </a:cubicBezTo>
                  <a:cubicBezTo>
                    <a:pt x="567335" y="569635"/>
                    <a:pt x="498675" y="529551"/>
                    <a:pt x="455416" y="519232"/>
                  </a:cubicBezTo>
                  <a:cubicBezTo>
                    <a:pt x="412157" y="508913"/>
                    <a:pt x="397473" y="508120"/>
                    <a:pt x="364929" y="509707"/>
                  </a:cubicBezTo>
                  <a:cubicBezTo>
                    <a:pt x="332385" y="511295"/>
                    <a:pt x="290316" y="521613"/>
                    <a:pt x="260154" y="528757"/>
                  </a:cubicBezTo>
                  <a:cubicBezTo>
                    <a:pt x="229992" y="535901"/>
                    <a:pt x="212132" y="551378"/>
                    <a:pt x="183954" y="552569"/>
                  </a:cubicBezTo>
                  <a:cubicBezTo>
                    <a:pt x="155776" y="553760"/>
                    <a:pt x="118469" y="552966"/>
                    <a:pt x="91085" y="535901"/>
                  </a:cubicBezTo>
                  <a:cubicBezTo>
                    <a:pt x="63701" y="518836"/>
                    <a:pt x="35523" y="482720"/>
                    <a:pt x="19648" y="450176"/>
                  </a:cubicBezTo>
                  <a:cubicBezTo>
                    <a:pt x="3773" y="417632"/>
                    <a:pt x="-4958" y="351354"/>
                    <a:pt x="2979" y="312063"/>
                  </a:cubicBezTo>
                  <a:cubicBezTo>
                    <a:pt x="10916" y="272772"/>
                    <a:pt x="33935" y="236260"/>
                    <a:pt x="67272" y="214432"/>
                  </a:cubicBezTo>
                  <a:close/>
                </a:path>
              </a:pathLst>
            </a:custGeom>
            <a:solidFill>
              <a:srgbClr val="8364AA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9" name="任意多边形 158"/>
            <p:cNvSpPr/>
            <p:nvPr/>
          </p:nvSpPr>
          <p:spPr>
            <a:xfrm>
              <a:off x="2937172" y="2187619"/>
              <a:ext cx="910311" cy="432000"/>
            </a:xfrm>
            <a:custGeom>
              <a:avLst/>
              <a:gdLst>
                <a:gd name="connsiteX0" fmla="*/ 82334 w 919924"/>
                <a:gd name="connsiteY0" fmla="*/ 214583 h 591592"/>
                <a:gd name="connsiteX1" fmla="*/ 210922 w 919924"/>
                <a:gd name="connsiteY1" fmla="*/ 190770 h 591592"/>
                <a:gd name="connsiteX2" fmla="*/ 344272 w 919924"/>
                <a:gd name="connsiteY2" fmla="*/ 176483 h 591592"/>
                <a:gd name="connsiteX3" fmla="*/ 449047 w 919924"/>
                <a:gd name="connsiteY3" fmla="*/ 124095 h 591592"/>
                <a:gd name="connsiteX4" fmla="*/ 534772 w 919924"/>
                <a:gd name="connsiteY4" fmla="*/ 43133 h 591592"/>
                <a:gd name="connsiteX5" fmla="*/ 677647 w 919924"/>
                <a:gd name="connsiteY5" fmla="*/ 270 h 591592"/>
                <a:gd name="connsiteX6" fmla="*/ 801472 w 919924"/>
                <a:gd name="connsiteY6" fmla="*/ 62183 h 591592"/>
                <a:gd name="connsiteX7" fmla="*/ 911009 w 919924"/>
                <a:gd name="connsiteY7" fmla="*/ 209820 h 591592"/>
                <a:gd name="connsiteX8" fmla="*/ 901484 w 919924"/>
                <a:gd name="connsiteY8" fmla="*/ 405083 h 591592"/>
                <a:gd name="connsiteX9" fmla="*/ 806234 w 919924"/>
                <a:gd name="connsiteY9" fmla="*/ 552720 h 591592"/>
                <a:gd name="connsiteX10" fmla="*/ 625259 w 919924"/>
                <a:gd name="connsiteY10" fmla="*/ 590820 h 591592"/>
                <a:gd name="connsiteX11" fmla="*/ 463334 w 919924"/>
                <a:gd name="connsiteY11" fmla="*/ 528908 h 591592"/>
                <a:gd name="connsiteX12" fmla="*/ 372847 w 919924"/>
                <a:gd name="connsiteY12" fmla="*/ 519383 h 591592"/>
                <a:gd name="connsiteX13" fmla="*/ 268072 w 919924"/>
                <a:gd name="connsiteY13" fmla="*/ 538433 h 591592"/>
                <a:gd name="connsiteX14" fmla="*/ 191872 w 919924"/>
                <a:gd name="connsiteY14" fmla="*/ 562245 h 591592"/>
                <a:gd name="connsiteX15" fmla="*/ 96622 w 919924"/>
                <a:gd name="connsiteY15" fmla="*/ 557483 h 591592"/>
                <a:gd name="connsiteX16" fmla="*/ 20422 w 919924"/>
                <a:gd name="connsiteY16" fmla="*/ 462233 h 591592"/>
                <a:gd name="connsiteX17" fmla="*/ 1372 w 919924"/>
                <a:gd name="connsiteY17" fmla="*/ 362220 h 591592"/>
                <a:gd name="connsiteX18" fmla="*/ 82334 w 919924"/>
                <a:gd name="connsiteY18" fmla="*/ 214583 h 591592"/>
                <a:gd name="connsiteX0" fmla="*/ 82334 w 919924"/>
                <a:gd name="connsiteY0" fmla="*/ 207512 h 584521"/>
                <a:gd name="connsiteX1" fmla="*/ 210922 w 919924"/>
                <a:gd name="connsiteY1" fmla="*/ 183699 h 584521"/>
                <a:gd name="connsiteX2" fmla="*/ 344272 w 919924"/>
                <a:gd name="connsiteY2" fmla="*/ 169412 h 584521"/>
                <a:gd name="connsiteX3" fmla="*/ 449047 w 919924"/>
                <a:gd name="connsiteY3" fmla="*/ 117024 h 584521"/>
                <a:gd name="connsiteX4" fmla="*/ 534772 w 919924"/>
                <a:gd name="connsiteY4" fmla="*/ 36062 h 584521"/>
                <a:gd name="connsiteX5" fmla="*/ 680028 w 919924"/>
                <a:gd name="connsiteY5" fmla="*/ 343 h 584521"/>
                <a:gd name="connsiteX6" fmla="*/ 801472 w 919924"/>
                <a:gd name="connsiteY6" fmla="*/ 55112 h 584521"/>
                <a:gd name="connsiteX7" fmla="*/ 911009 w 919924"/>
                <a:gd name="connsiteY7" fmla="*/ 202749 h 584521"/>
                <a:gd name="connsiteX8" fmla="*/ 901484 w 919924"/>
                <a:gd name="connsiteY8" fmla="*/ 398012 h 584521"/>
                <a:gd name="connsiteX9" fmla="*/ 806234 w 919924"/>
                <a:gd name="connsiteY9" fmla="*/ 545649 h 584521"/>
                <a:gd name="connsiteX10" fmla="*/ 625259 w 919924"/>
                <a:gd name="connsiteY10" fmla="*/ 583749 h 584521"/>
                <a:gd name="connsiteX11" fmla="*/ 463334 w 919924"/>
                <a:gd name="connsiteY11" fmla="*/ 521837 h 584521"/>
                <a:gd name="connsiteX12" fmla="*/ 372847 w 919924"/>
                <a:gd name="connsiteY12" fmla="*/ 512312 h 584521"/>
                <a:gd name="connsiteX13" fmla="*/ 268072 w 919924"/>
                <a:gd name="connsiteY13" fmla="*/ 531362 h 584521"/>
                <a:gd name="connsiteX14" fmla="*/ 191872 w 919924"/>
                <a:gd name="connsiteY14" fmla="*/ 555174 h 584521"/>
                <a:gd name="connsiteX15" fmla="*/ 96622 w 919924"/>
                <a:gd name="connsiteY15" fmla="*/ 550412 h 584521"/>
                <a:gd name="connsiteX16" fmla="*/ 20422 w 919924"/>
                <a:gd name="connsiteY16" fmla="*/ 455162 h 584521"/>
                <a:gd name="connsiteX17" fmla="*/ 1372 w 919924"/>
                <a:gd name="connsiteY17" fmla="*/ 355149 h 584521"/>
                <a:gd name="connsiteX18" fmla="*/ 82334 w 919924"/>
                <a:gd name="connsiteY18" fmla="*/ 207512 h 584521"/>
                <a:gd name="connsiteX0" fmla="*/ 82334 w 919924"/>
                <a:gd name="connsiteY0" fmla="*/ 207279 h 584288"/>
                <a:gd name="connsiteX1" fmla="*/ 210922 w 919924"/>
                <a:gd name="connsiteY1" fmla="*/ 183466 h 584288"/>
                <a:gd name="connsiteX2" fmla="*/ 344272 w 919924"/>
                <a:gd name="connsiteY2" fmla="*/ 169179 h 584288"/>
                <a:gd name="connsiteX3" fmla="*/ 449047 w 919924"/>
                <a:gd name="connsiteY3" fmla="*/ 116791 h 584288"/>
                <a:gd name="connsiteX4" fmla="*/ 532391 w 919924"/>
                <a:gd name="connsiteY4" fmla="*/ 42973 h 584288"/>
                <a:gd name="connsiteX5" fmla="*/ 680028 w 919924"/>
                <a:gd name="connsiteY5" fmla="*/ 110 h 584288"/>
                <a:gd name="connsiteX6" fmla="*/ 801472 w 919924"/>
                <a:gd name="connsiteY6" fmla="*/ 54879 h 584288"/>
                <a:gd name="connsiteX7" fmla="*/ 911009 w 919924"/>
                <a:gd name="connsiteY7" fmla="*/ 202516 h 584288"/>
                <a:gd name="connsiteX8" fmla="*/ 901484 w 919924"/>
                <a:gd name="connsiteY8" fmla="*/ 397779 h 584288"/>
                <a:gd name="connsiteX9" fmla="*/ 806234 w 919924"/>
                <a:gd name="connsiteY9" fmla="*/ 545416 h 584288"/>
                <a:gd name="connsiteX10" fmla="*/ 625259 w 919924"/>
                <a:gd name="connsiteY10" fmla="*/ 583516 h 584288"/>
                <a:gd name="connsiteX11" fmla="*/ 463334 w 919924"/>
                <a:gd name="connsiteY11" fmla="*/ 521604 h 584288"/>
                <a:gd name="connsiteX12" fmla="*/ 372847 w 919924"/>
                <a:gd name="connsiteY12" fmla="*/ 512079 h 584288"/>
                <a:gd name="connsiteX13" fmla="*/ 268072 w 919924"/>
                <a:gd name="connsiteY13" fmla="*/ 531129 h 584288"/>
                <a:gd name="connsiteX14" fmla="*/ 191872 w 919924"/>
                <a:gd name="connsiteY14" fmla="*/ 554941 h 584288"/>
                <a:gd name="connsiteX15" fmla="*/ 96622 w 919924"/>
                <a:gd name="connsiteY15" fmla="*/ 550179 h 584288"/>
                <a:gd name="connsiteX16" fmla="*/ 20422 w 919924"/>
                <a:gd name="connsiteY16" fmla="*/ 454929 h 584288"/>
                <a:gd name="connsiteX17" fmla="*/ 1372 w 919924"/>
                <a:gd name="connsiteY17" fmla="*/ 354916 h 584288"/>
                <a:gd name="connsiteX18" fmla="*/ 82334 w 919924"/>
                <a:gd name="connsiteY18" fmla="*/ 207279 h 584288"/>
                <a:gd name="connsiteX0" fmla="*/ 82334 w 919924"/>
                <a:gd name="connsiteY0" fmla="*/ 204907 h 581916"/>
                <a:gd name="connsiteX1" fmla="*/ 210922 w 919924"/>
                <a:gd name="connsiteY1" fmla="*/ 181094 h 581916"/>
                <a:gd name="connsiteX2" fmla="*/ 344272 w 919924"/>
                <a:gd name="connsiteY2" fmla="*/ 166807 h 581916"/>
                <a:gd name="connsiteX3" fmla="*/ 449047 w 919924"/>
                <a:gd name="connsiteY3" fmla="*/ 114419 h 581916"/>
                <a:gd name="connsiteX4" fmla="*/ 532391 w 919924"/>
                <a:gd name="connsiteY4" fmla="*/ 40601 h 581916"/>
                <a:gd name="connsiteX5" fmla="*/ 670503 w 919924"/>
                <a:gd name="connsiteY5" fmla="*/ 119 h 581916"/>
                <a:gd name="connsiteX6" fmla="*/ 801472 w 919924"/>
                <a:gd name="connsiteY6" fmla="*/ 52507 h 581916"/>
                <a:gd name="connsiteX7" fmla="*/ 911009 w 919924"/>
                <a:gd name="connsiteY7" fmla="*/ 200144 h 581916"/>
                <a:gd name="connsiteX8" fmla="*/ 901484 w 919924"/>
                <a:gd name="connsiteY8" fmla="*/ 395407 h 581916"/>
                <a:gd name="connsiteX9" fmla="*/ 806234 w 919924"/>
                <a:gd name="connsiteY9" fmla="*/ 543044 h 581916"/>
                <a:gd name="connsiteX10" fmla="*/ 625259 w 919924"/>
                <a:gd name="connsiteY10" fmla="*/ 581144 h 581916"/>
                <a:gd name="connsiteX11" fmla="*/ 463334 w 919924"/>
                <a:gd name="connsiteY11" fmla="*/ 519232 h 581916"/>
                <a:gd name="connsiteX12" fmla="*/ 372847 w 919924"/>
                <a:gd name="connsiteY12" fmla="*/ 509707 h 581916"/>
                <a:gd name="connsiteX13" fmla="*/ 268072 w 919924"/>
                <a:gd name="connsiteY13" fmla="*/ 528757 h 581916"/>
                <a:gd name="connsiteX14" fmla="*/ 191872 w 919924"/>
                <a:gd name="connsiteY14" fmla="*/ 552569 h 581916"/>
                <a:gd name="connsiteX15" fmla="*/ 96622 w 919924"/>
                <a:gd name="connsiteY15" fmla="*/ 547807 h 581916"/>
                <a:gd name="connsiteX16" fmla="*/ 20422 w 919924"/>
                <a:gd name="connsiteY16" fmla="*/ 452557 h 581916"/>
                <a:gd name="connsiteX17" fmla="*/ 1372 w 919924"/>
                <a:gd name="connsiteY17" fmla="*/ 352544 h 581916"/>
                <a:gd name="connsiteX18" fmla="*/ 82334 w 919924"/>
                <a:gd name="connsiteY18" fmla="*/ 204907 h 581916"/>
                <a:gd name="connsiteX0" fmla="*/ 82334 w 918229"/>
                <a:gd name="connsiteY0" fmla="*/ 204907 h 581916"/>
                <a:gd name="connsiteX1" fmla="*/ 210922 w 918229"/>
                <a:gd name="connsiteY1" fmla="*/ 181094 h 581916"/>
                <a:gd name="connsiteX2" fmla="*/ 344272 w 918229"/>
                <a:gd name="connsiteY2" fmla="*/ 166807 h 581916"/>
                <a:gd name="connsiteX3" fmla="*/ 449047 w 918229"/>
                <a:gd name="connsiteY3" fmla="*/ 114419 h 581916"/>
                <a:gd name="connsiteX4" fmla="*/ 532391 w 918229"/>
                <a:gd name="connsiteY4" fmla="*/ 40601 h 581916"/>
                <a:gd name="connsiteX5" fmla="*/ 670503 w 918229"/>
                <a:gd name="connsiteY5" fmla="*/ 119 h 581916"/>
                <a:gd name="connsiteX6" fmla="*/ 801472 w 918229"/>
                <a:gd name="connsiteY6" fmla="*/ 52507 h 581916"/>
                <a:gd name="connsiteX7" fmla="*/ 908628 w 918229"/>
                <a:gd name="connsiteY7" fmla="*/ 204907 h 581916"/>
                <a:gd name="connsiteX8" fmla="*/ 901484 w 918229"/>
                <a:gd name="connsiteY8" fmla="*/ 395407 h 581916"/>
                <a:gd name="connsiteX9" fmla="*/ 806234 w 918229"/>
                <a:gd name="connsiteY9" fmla="*/ 543044 h 581916"/>
                <a:gd name="connsiteX10" fmla="*/ 625259 w 918229"/>
                <a:gd name="connsiteY10" fmla="*/ 581144 h 581916"/>
                <a:gd name="connsiteX11" fmla="*/ 463334 w 918229"/>
                <a:gd name="connsiteY11" fmla="*/ 519232 h 581916"/>
                <a:gd name="connsiteX12" fmla="*/ 372847 w 918229"/>
                <a:gd name="connsiteY12" fmla="*/ 509707 h 581916"/>
                <a:gd name="connsiteX13" fmla="*/ 268072 w 918229"/>
                <a:gd name="connsiteY13" fmla="*/ 528757 h 581916"/>
                <a:gd name="connsiteX14" fmla="*/ 191872 w 918229"/>
                <a:gd name="connsiteY14" fmla="*/ 552569 h 581916"/>
                <a:gd name="connsiteX15" fmla="*/ 96622 w 918229"/>
                <a:gd name="connsiteY15" fmla="*/ 547807 h 581916"/>
                <a:gd name="connsiteX16" fmla="*/ 20422 w 918229"/>
                <a:gd name="connsiteY16" fmla="*/ 452557 h 581916"/>
                <a:gd name="connsiteX17" fmla="*/ 1372 w 918229"/>
                <a:gd name="connsiteY17" fmla="*/ 352544 h 581916"/>
                <a:gd name="connsiteX18" fmla="*/ 82334 w 918229"/>
                <a:gd name="connsiteY18" fmla="*/ 204907 h 581916"/>
                <a:gd name="connsiteX0" fmla="*/ 82334 w 918229"/>
                <a:gd name="connsiteY0" fmla="*/ 204907 h 581273"/>
                <a:gd name="connsiteX1" fmla="*/ 210922 w 918229"/>
                <a:gd name="connsiteY1" fmla="*/ 181094 h 581273"/>
                <a:gd name="connsiteX2" fmla="*/ 344272 w 918229"/>
                <a:gd name="connsiteY2" fmla="*/ 166807 h 581273"/>
                <a:gd name="connsiteX3" fmla="*/ 449047 w 918229"/>
                <a:gd name="connsiteY3" fmla="*/ 114419 h 581273"/>
                <a:gd name="connsiteX4" fmla="*/ 532391 w 918229"/>
                <a:gd name="connsiteY4" fmla="*/ 40601 h 581273"/>
                <a:gd name="connsiteX5" fmla="*/ 670503 w 918229"/>
                <a:gd name="connsiteY5" fmla="*/ 119 h 581273"/>
                <a:gd name="connsiteX6" fmla="*/ 801472 w 918229"/>
                <a:gd name="connsiteY6" fmla="*/ 52507 h 581273"/>
                <a:gd name="connsiteX7" fmla="*/ 908628 w 918229"/>
                <a:gd name="connsiteY7" fmla="*/ 204907 h 581273"/>
                <a:gd name="connsiteX8" fmla="*/ 901484 w 918229"/>
                <a:gd name="connsiteY8" fmla="*/ 395407 h 581273"/>
                <a:gd name="connsiteX9" fmla="*/ 806234 w 918229"/>
                <a:gd name="connsiteY9" fmla="*/ 531138 h 581273"/>
                <a:gd name="connsiteX10" fmla="*/ 625259 w 918229"/>
                <a:gd name="connsiteY10" fmla="*/ 581144 h 581273"/>
                <a:gd name="connsiteX11" fmla="*/ 463334 w 918229"/>
                <a:gd name="connsiteY11" fmla="*/ 519232 h 581273"/>
                <a:gd name="connsiteX12" fmla="*/ 372847 w 918229"/>
                <a:gd name="connsiteY12" fmla="*/ 509707 h 581273"/>
                <a:gd name="connsiteX13" fmla="*/ 268072 w 918229"/>
                <a:gd name="connsiteY13" fmla="*/ 528757 h 581273"/>
                <a:gd name="connsiteX14" fmla="*/ 191872 w 918229"/>
                <a:gd name="connsiteY14" fmla="*/ 552569 h 581273"/>
                <a:gd name="connsiteX15" fmla="*/ 96622 w 918229"/>
                <a:gd name="connsiteY15" fmla="*/ 547807 h 581273"/>
                <a:gd name="connsiteX16" fmla="*/ 20422 w 918229"/>
                <a:gd name="connsiteY16" fmla="*/ 452557 h 581273"/>
                <a:gd name="connsiteX17" fmla="*/ 1372 w 918229"/>
                <a:gd name="connsiteY17" fmla="*/ 352544 h 581273"/>
                <a:gd name="connsiteX18" fmla="*/ 82334 w 918229"/>
                <a:gd name="connsiteY18" fmla="*/ 204907 h 581273"/>
                <a:gd name="connsiteX0" fmla="*/ 82334 w 918229"/>
                <a:gd name="connsiteY0" fmla="*/ 204907 h 571814"/>
                <a:gd name="connsiteX1" fmla="*/ 210922 w 918229"/>
                <a:gd name="connsiteY1" fmla="*/ 181094 h 571814"/>
                <a:gd name="connsiteX2" fmla="*/ 344272 w 918229"/>
                <a:gd name="connsiteY2" fmla="*/ 166807 h 571814"/>
                <a:gd name="connsiteX3" fmla="*/ 449047 w 918229"/>
                <a:gd name="connsiteY3" fmla="*/ 114419 h 571814"/>
                <a:gd name="connsiteX4" fmla="*/ 532391 w 918229"/>
                <a:gd name="connsiteY4" fmla="*/ 40601 h 571814"/>
                <a:gd name="connsiteX5" fmla="*/ 670503 w 918229"/>
                <a:gd name="connsiteY5" fmla="*/ 119 h 571814"/>
                <a:gd name="connsiteX6" fmla="*/ 801472 w 918229"/>
                <a:gd name="connsiteY6" fmla="*/ 52507 h 571814"/>
                <a:gd name="connsiteX7" fmla="*/ 908628 w 918229"/>
                <a:gd name="connsiteY7" fmla="*/ 204907 h 571814"/>
                <a:gd name="connsiteX8" fmla="*/ 901484 w 918229"/>
                <a:gd name="connsiteY8" fmla="*/ 395407 h 571814"/>
                <a:gd name="connsiteX9" fmla="*/ 806234 w 918229"/>
                <a:gd name="connsiteY9" fmla="*/ 531138 h 571814"/>
                <a:gd name="connsiteX10" fmla="*/ 632403 w 918229"/>
                <a:gd name="connsiteY10" fmla="*/ 571619 h 571814"/>
                <a:gd name="connsiteX11" fmla="*/ 463334 w 918229"/>
                <a:gd name="connsiteY11" fmla="*/ 519232 h 571814"/>
                <a:gd name="connsiteX12" fmla="*/ 372847 w 918229"/>
                <a:gd name="connsiteY12" fmla="*/ 509707 h 571814"/>
                <a:gd name="connsiteX13" fmla="*/ 268072 w 918229"/>
                <a:gd name="connsiteY13" fmla="*/ 528757 h 571814"/>
                <a:gd name="connsiteX14" fmla="*/ 191872 w 918229"/>
                <a:gd name="connsiteY14" fmla="*/ 552569 h 571814"/>
                <a:gd name="connsiteX15" fmla="*/ 96622 w 918229"/>
                <a:gd name="connsiteY15" fmla="*/ 547807 h 571814"/>
                <a:gd name="connsiteX16" fmla="*/ 20422 w 918229"/>
                <a:gd name="connsiteY16" fmla="*/ 452557 h 571814"/>
                <a:gd name="connsiteX17" fmla="*/ 1372 w 918229"/>
                <a:gd name="connsiteY17" fmla="*/ 352544 h 571814"/>
                <a:gd name="connsiteX18" fmla="*/ 82334 w 918229"/>
                <a:gd name="connsiteY18" fmla="*/ 204907 h 571814"/>
                <a:gd name="connsiteX0" fmla="*/ 82334 w 918229"/>
                <a:gd name="connsiteY0" fmla="*/ 204907 h 571814"/>
                <a:gd name="connsiteX1" fmla="*/ 210922 w 918229"/>
                <a:gd name="connsiteY1" fmla="*/ 181094 h 571814"/>
                <a:gd name="connsiteX2" fmla="*/ 344272 w 918229"/>
                <a:gd name="connsiteY2" fmla="*/ 166807 h 571814"/>
                <a:gd name="connsiteX3" fmla="*/ 449047 w 918229"/>
                <a:gd name="connsiteY3" fmla="*/ 114419 h 571814"/>
                <a:gd name="connsiteX4" fmla="*/ 532391 w 918229"/>
                <a:gd name="connsiteY4" fmla="*/ 40601 h 571814"/>
                <a:gd name="connsiteX5" fmla="*/ 670503 w 918229"/>
                <a:gd name="connsiteY5" fmla="*/ 119 h 571814"/>
                <a:gd name="connsiteX6" fmla="*/ 801472 w 918229"/>
                <a:gd name="connsiteY6" fmla="*/ 52507 h 571814"/>
                <a:gd name="connsiteX7" fmla="*/ 908628 w 918229"/>
                <a:gd name="connsiteY7" fmla="*/ 204907 h 571814"/>
                <a:gd name="connsiteX8" fmla="*/ 901484 w 918229"/>
                <a:gd name="connsiteY8" fmla="*/ 395407 h 571814"/>
                <a:gd name="connsiteX9" fmla="*/ 806234 w 918229"/>
                <a:gd name="connsiteY9" fmla="*/ 531138 h 571814"/>
                <a:gd name="connsiteX10" fmla="*/ 632403 w 918229"/>
                <a:gd name="connsiteY10" fmla="*/ 571619 h 571814"/>
                <a:gd name="connsiteX11" fmla="*/ 463334 w 918229"/>
                <a:gd name="connsiteY11" fmla="*/ 519232 h 571814"/>
                <a:gd name="connsiteX12" fmla="*/ 372847 w 918229"/>
                <a:gd name="connsiteY12" fmla="*/ 509707 h 571814"/>
                <a:gd name="connsiteX13" fmla="*/ 268072 w 918229"/>
                <a:gd name="connsiteY13" fmla="*/ 528757 h 571814"/>
                <a:gd name="connsiteX14" fmla="*/ 191872 w 918229"/>
                <a:gd name="connsiteY14" fmla="*/ 552569 h 571814"/>
                <a:gd name="connsiteX15" fmla="*/ 99003 w 918229"/>
                <a:gd name="connsiteY15" fmla="*/ 535901 h 571814"/>
                <a:gd name="connsiteX16" fmla="*/ 20422 w 918229"/>
                <a:gd name="connsiteY16" fmla="*/ 452557 h 571814"/>
                <a:gd name="connsiteX17" fmla="*/ 1372 w 918229"/>
                <a:gd name="connsiteY17" fmla="*/ 352544 h 571814"/>
                <a:gd name="connsiteX18" fmla="*/ 82334 w 918229"/>
                <a:gd name="connsiteY18" fmla="*/ 204907 h 571814"/>
                <a:gd name="connsiteX0" fmla="*/ 74715 w 910610"/>
                <a:gd name="connsiteY0" fmla="*/ 204907 h 571814"/>
                <a:gd name="connsiteX1" fmla="*/ 203303 w 910610"/>
                <a:gd name="connsiteY1" fmla="*/ 181094 h 571814"/>
                <a:gd name="connsiteX2" fmla="*/ 336653 w 910610"/>
                <a:gd name="connsiteY2" fmla="*/ 166807 h 571814"/>
                <a:gd name="connsiteX3" fmla="*/ 441428 w 910610"/>
                <a:gd name="connsiteY3" fmla="*/ 114419 h 571814"/>
                <a:gd name="connsiteX4" fmla="*/ 524772 w 910610"/>
                <a:gd name="connsiteY4" fmla="*/ 40601 h 571814"/>
                <a:gd name="connsiteX5" fmla="*/ 662884 w 910610"/>
                <a:gd name="connsiteY5" fmla="*/ 119 h 571814"/>
                <a:gd name="connsiteX6" fmla="*/ 793853 w 910610"/>
                <a:gd name="connsiteY6" fmla="*/ 52507 h 571814"/>
                <a:gd name="connsiteX7" fmla="*/ 901009 w 910610"/>
                <a:gd name="connsiteY7" fmla="*/ 204907 h 571814"/>
                <a:gd name="connsiteX8" fmla="*/ 893865 w 910610"/>
                <a:gd name="connsiteY8" fmla="*/ 395407 h 571814"/>
                <a:gd name="connsiteX9" fmla="*/ 798615 w 910610"/>
                <a:gd name="connsiteY9" fmla="*/ 531138 h 571814"/>
                <a:gd name="connsiteX10" fmla="*/ 624784 w 910610"/>
                <a:gd name="connsiteY10" fmla="*/ 571619 h 571814"/>
                <a:gd name="connsiteX11" fmla="*/ 455715 w 910610"/>
                <a:gd name="connsiteY11" fmla="*/ 519232 h 571814"/>
                <a:gd name="connsiteX12" fmla="*/ 365228 w 910610"/>
                <a:gd name="connsiteY12" fmla="*/ 509707 h 571814"/>
                <a:gd name="connsiteX13" fmla="*/ 260453 w 910610"/>
                <a:gd name="connsiteY13" fmla="*/ 528757 h 571814"/>
                <a:gd name="connsiteX14" fmla="*/ 184253 w 910610"/>
                <a:gd name="connsiteY14" fmla="*/ 552569 h 571814"/>
                <a:gd name="connsiteX15" fmla="*/ 91384 w 910610"/>
                <a:gd name="connsiteY15" fmla="*/ 535901 h 571814"/>
                <a:gd name="connsiteX16" fmla="*/ 12803 w 910610"/>
                <a:gd name="connsiteY16" fmla="*/ 452557 h 571814"/>
                <a:gd name="connsiteX17" fmla="*/ 3278 w 910610"/>
                <a:gd name="connsiteY17" fmla="*/ 312063 h 571814"/>
                <a:gd name="connsiteX18" fmla="*/ 74715 w 910610"/>
                <a:gd name="connsiteY18" fmla="*/ 204907 h 571814"/>
                <a:gd name="connsiteX0" fmla="*/ 74924 w 910819"/>
                <a:gd name="connsiteY0" fmla="*/ 204907 h 571814"/>
                <a:gd name="connsiteX1" fmla="*/ 203512 w 910819"/>
                <a:gd name="connsiteY1" fmla="*/ 181094 h 571814"/>
                <a:gd name="connsiteX2" fmla="*/ 336862 w 910819"/>
                <a:gd name="connsiteY2" fmla="*/ 166807 h 571814"/>
                <a:gd name="connsiteX3" fmla="*/ 441637 w 910819"/>
                <a:gd name="connsiteY3" fmla="*/ 114419 h 571814"/>
                <a:gd name="connsiteX4" fmla="*/ 524981 w 910819"/>
                <a:gd name="connsiteY4" fmla="*/ 40601 h 571814"/>
                <a:gd name="connsiteX5" fmla="*/ 663093 w 910819"/>
                <a:gd name="connsiteY5" fmla="*/ 119 h 571814"/>
                <a:gd name="connsiteX6" fmla="*/ 794062 w 910819"/>
                <a:gd name="connsiteY6" fmla="*/ 52507 h 571814"/>
                <a:gd name="connsiteX7" fmla="*/ 901218 w 910819"/>
                <a:gd name="connsiteY7" fmla="*/ 204907 h 571814"/>
                <a:gd name="connsiteX8" fmla="*/ 894074 w 910819"/>
                <a:gd name="connsiteY8" fmla="*/ 395407 h 571814"/>
                <a:gd name="connsiteX9" fmla="*/ 798824 w 910819"/>
                <a:gd name="connsiteY9" fmla="*/ 531138 h 571814"/>
                <a:gd name="connsiteX10" fmla="*/ 624993 w 910819"/>
                <a:gd name="connsiteY10" fmla="*/ 571619 h 571814"/>
                <a:gd name="connsiteX11" fmla="*/ 455924 w 910819"/>
                <a:gd name="connsiteY11" fmla="*/ 519232 h 571814"/>
                <a:gd name="connsiteX12" fmla="*/ 365437 w 910819"/>
                <a:gd name="connsiteY12" fmla="*/ 509707 h 571814"/>
                <a:gd name="connsiteX13" fmla="*/ 260662 w 910819"/>
                <a:gd name="connsiteY13" fmla="*/ 528757 h 571814"/>
                <a:gd name="connsiteX14" fmla="*/ 184462 w 910819"/>
                <a:gd name="connsiteY14" fmla="*/ 552569 h 571814"/>
                <a:gd name="connsiteX15" fmla="*/ 91593 w 910819"/>
                <a:gd name="connsiteY15" fmla="*/ 535901 h 571814"/>
                <a:gd name="connsiteX16" fmla="*/ 20156 w 910819"/>
                <a:gd name="connsiteY16" fmla="*/ 450176 h 571814"/>
                <a:gd name="connsiteX17" fmla="*/ 3487 w 910819"/>
                <a:gd name="connsiteY17" fmla="*/ 312063 h 571814"/>
                <a:gd name="connsiteX18" fmla="*/ 74924 w 910819"/>
                <a:gd name="connsiteY18" fmla="*/ 204907 h 571814"/>
                <a:gd name="connsiteX0" fmla="*/ 74924 w 910819"/>
                <a:gd name="connsiteY0" fmla="*/ 209670 h 571814"/>
                <a:gd name="connsiteX1" fmla="*/ 203512 w 910819"/>
                <a:gd name="connsiteY1" fmla="*/ 181094 h 571814"/>
                <a:gd name="connsiteX2" fmla="*/ 336862 w 910819"/>
                <a:gd name="connsiteY2" fmla="*/ 166807 h 571814"/>
                <a:gd name="connsiteX3" fmla="*/ 441637 w 910819"/>
                <a:gd name="connsiteY3" fmla="*/ 114419 h 571814"/>
                <a:gd name="connsiteX4" fmla="*/ 524981 w 910819"/>
                <a:gd name="connsiteY4" fmla="*/ 40601 h 571814"/>
                <a:gd name="connsiteX5" fmla="*/ 663093 w 910819"/>
                <a:gd name="connsiteY5" fmla="*/ 119 h 571814"/>
                <a:gd name="connsiteX6" fmla="*/ 794062 w 910819"/>
                <a:gd name="connsiteY6" fmla="*/ 52507 h 571814"/>
                <a:gd name="connsiteX7" fmla="*/ 901218 w 910819"/>
                <a:gd name="connsiteY7" fmla="*/ 204907 h 571814"/>
                <a:gd name="connsiteX8" fmla="*/ 894074 w 910819"/>
                <a:gd name="connsiteY8" fmla="*/ 395407 h 571814"/>
                <a:gd name="connsiteX9" fmla="*/ 798824 w 910819"/>
                <a:gd name="connsiteY9" fmla="*/ 531138 h 571814"/>
                <a:gd name="connsiteX10" fmla="*/ 624993 w 910819"/>
                <a:gd name="connsiteY10" fmla="*/ 571619 h 571814"/>
                <a:gd name="connsiteX11" fmla="*/ 455924 w 910819"/>
                <a:gd name="connsiteY11" fmla="*/ 519232 h 571814"/>
                <a:gd name="connsiteX12" fmla="*/ 365437 w 910819"/>
                <a:gd name="connsiteY12" fmla="*/ 509707 h 571814"/>
                <a:gd name="connsiteX13" fmla="*/ 260662 w 910819"/>
                <a:gd name="connsiteY13" fmla="*/ 528757 h 571814"/>
                <a:gd name="connsiteX14" fmla="*/ 184462 w 910819"/>
                <a:gd name="connsiteY14" fmla="*/ 552569 h 571814"/>
                <a:gd name="connsiteX15" fmla="*/ 91593 w 910819"/>
                <a:gd name="connsiteY15" fmla="*/ 535901 h 571814"/>
                <a:gd name="connsiteX16" fmla="*/ 20156 w 910819"/>
                <a:gd name="connsiteY16" fmla="*/ 450176 h 571814"/>
                <a:gd name="connsiteX17" fmla="*/ 3487 w 910819"/>
                <a:gd name="connsiteY17" fmla="*/ 312063 h 571814"/>
                <a:gd name="connsiteX18" fmla="*/ 74924 w 910819"/>
                <a:gd name="connsiteY18" fmla="*/ 209670 h 571814"/>
                <a:gd name="connsiteX0" fmla="*/ 67272 w 910311"/>
                <a:gd name="connsiteY0" fmla="*/ 214432 h 571814"/>
                <a:gd name="connsiteX1" fmla="*/ 203004 w 910311"/>
                <a:gd name="connsiteY1" fmla="*/ 181094 h 571814"/>
                <a:gd name="connsiteX2" fmla="*/ 336354 w 910311"/>
                <a:gd name="connsiteY2" fmla="*/ 166807 h 571814"/>
                <a:gd name="connsiteX3" fmla="*/ 441129 w 910311"/>
                <a:gd name="connsiteY3" fmla="*/ 114419 h 571814"/>
                <a:gd name="connsiteX4" fmla="*/ 524473 w 910311"/>
                <a:gd name="connsiteY4" fmla="*/ 40601 h 571814"/>
                <a:gd name="connsiteX5" fmla="*/ 662585 w 910311"/>
                <a:gd name="connsiteY5" fmla="*/ 119 h 571814"/>
                <a:gd name="connsiteX6" fmla="*/ 793554 w 910311"/>
                <a:gd name="connsiteY6" fmla="*/ 52507 h 571814"/>
                <a:gd name="connsiteX7" fmla="*/ 900710 w 910311"/>
                <a:gd name="connsiteY7" fmla="*/ 204907 h 571814"/>
                <a:gd name="connsiteX8" fmla="*/ 893566 w 910311"/>
                <a:gd name="connsiteY8" fmla="*/ 395407 h 571814"/>
                <a:gd name="connsiteX9" fmla="*/ 798316 w 910311"/>
                <a:gd name="connsiteY9" fmla="*/ 531138 h 571814"/>
                <a:gd name="connsiteX10" fmla="*/ 624485 w 910311"/>
                <a:gd name="connsiteY10" fmla="*/ 571619 h 571814"/>
                <a:gd name="connsiteX11" fmla="*/ 455416 w 910311"/>
                <a:gd name="connsiteY11" fmla="*/ 519232 h 571814"/>
                <a:gd name="connsiteX12" fmla="*/ 364929 w 910311"/>
                <a:gd name="connsiteY12" fmla="*/ 509707 h 571814"/>
                <a:gd name="connsiteX13" fmla="*/ 260154 w 910311"/>
                <a:gd name="connsiteY13" fmla="*/ 528757 h 571814"/>
                <a:gd name="connsiteX14" fmla="*/ 183954 w 910311"/>
                <a:gd name="connsiteY14" fmla="*/ 552569 h 571814"/>
                <a:gd name="connsiteX15" fmla="*/ 91085 w 910311"/>
                <a:gd name="connsiteY15" fmla="*/ 535901 h 571814"/>
                <a:gd name="connsiteX16" fmla="*/ 19648 w 910311"/>
                <a:gd name="connsiteY16" fmla="*/ 450176 h 571814"/>
                <a:gd name="connsiteX17" fmla="*/ 2979 w 910311"/>
                <a:gd name="connsiteY17" fmla="*/ 312063 h 571814"/>
                <a:gd name="connsiteX18" fmla="*/ 67272 w 910311"/>
                <a:gd name="connsiteY18" fmla="*/ 214432 h 57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0311" h="571814">
                  <a:moveTo>
                    <a:pt x="67272" y="214432"/>
                  </a:moveTo>
                  <a:cubicBezTo>
                    <a:pt x="100609" y="192604"/>
                    <a:pt x="158157" y="189031"/>
                    <a:pt x="203004" y="181094"/>
                  </a:cubicBezTo>
                  <a:cubicBezTo>
                    <a:pt x="247851" y="173157"/>
                    <a:pt x="296667" y="177919"/>
                    <a:pt x="336354" y="166807"/>
                  </a:cubicBezTo>
                  <a:cubicBezTo>
                    <a:pt x="376042" y="155694"/>
                    <a:pt x="409776" y="135453"/>
                    <a:pt x="441129" y="114419"/>
                  </a:cubicBezTo>
                  <a:cubicBezTo>
                    <a:pt x="472482" y="93385"/>
                    <a:pt x="487564" y="59651"/>
                    <a:pt x="524473" y="40601"/>
                  </a:cubicBezTo>
                  <a:cubicBezTo>
                    <a:pt x="561382" y="21551"/>
                    <a:pt x="617738" y="-1865"/>
                    <a:pt x="662585" y="119"/>
                  </a:cubicBezTo>
                  <a:cubicBezTo>
                    <a:pt x="707432" y="2103"/>
                    <a:pt x="753867" y="18376"/>
                    <a:pt x="793554" y="52507"/>
                  </a:cubicBezTo>
                  <a:cubicBezTo>
                    <a:pt x="833241" y="86638"/>
                    <a:pt x="884041" y="147757"/>
                    <a:pt x="900710" y="204907"/>
                  </a:cubicBezTo>
                  <a:cubicBezTo>
                    <a:pt x="917379" y="262057"/>
                    <a:pt x="910632" y="341035"/>
                    <a:pt x="893566" y="395407"/>
                  </a:cubicBezTo>
                  <a:cubicBezTo>
                    <a:pt x="876500" y="449779"/>
                    <a:pt x="843163" y="501769"/>
                    <a:pt x="798316" y="531138"/>
                  </a:cubicBezTo>
                  <a:cubicBezTo>
                    <a:pt x="753469" y="560507"/>
                    <a:pt x="681635" y="573603"/>
                    <a:pt x="624485" y="571619"/>
                  </a:cubicBezTo>
                  <a:cubicBezTo>
                    <a:pt x="567335" y="569635"/>
                    <a:pt x="498675" y="529551"/>
                    <a:pt x="455416" y="519232"/>
                  </a:cubicBezTo>
                  <a:cubicBezTo>
                    <a:pt x="412157" y="508913"/>
                    <a:pt x="397473" y="508120"/>
                    <a:pt x="364929" y="509707"/>
                  </a:cubicBezTo>
                  <a:cubicBezTo>
                    <a:pt x="332385" y="511295"/>
                    <a:pt x="290316" y="521613"/>
                    <a:pt x="260154" y="528757"/>
                  </a:cubicBezTo>
                  <a:cubicBezTo>
                    <a:pt x="229992" y="535901"/>
                    <a:pt x="212132" y="551378"/>
                    <a:pt x="183954" y="552569"/>
                  </a:cubicBezTo>
                  <a:cubicBezTo>
                    <a:pt x="155776" y="553760"/>
                    <a:pt x="118469" y="552966"/>
                    <a:pt x="91085" y="535901"/>
                  </a:cubicBezTo>
                  <a:cubicBezTo>
                    <a:pt x="63701" y="518836"/>
                    <a:pt x="35523" y="482720"/>
                    <a:pt x="19648" y="450176"/>
                  </a:cubicBezTo>
                  <a:cubicBezTo>
                    <a:pt x="3773" y="417632"/>
                    <a:pt x="-4958" y="351354"/>
                    <a:pt x="2979" y="312063"/>
                  </a:cubicBezTo>
                  <a:cubicBezTo>
                    <a:pt x="10916" y="272772"/>
                    <a:pt x="33935" y="236260"/>
                    <a:pt x="67272" y="214432"/>
                  </a:cubicBezTo>
                  <a:close/>
                </a:path>
              </a:pathLst>
            </a:custGeom>
            <a:solidFill>
              <a:schemeClr val="bg1"/>
            </a:solidFill>
            <a:ln w="6350"/>
            <a:effectLst>
              <a:softEdge rad="1270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60" name="组合 159"/>
          <p:cNvGrpSpPr/>
          <p:nvPr/>
        </p:nvGrpSpPr>
        <p:grpSpPr>
          <a:xfrm>
            <a:off x="3452090" y="2029255"/>
            <a:ext cx="222115" cy="325280"/>
            <a:chOff x="3452090" y="2029255"/>
            <a:chExt cx="222115" cy="325280"/>
          </a:xfrm>
        </p:grpSpPr>
        <p:sp>
          <p:nvSpPr>
            <p:cNvPr id="161" name="任意多边形 160"/>
            <p:cNvSpPr>
              <a:spLocks/>
            </p:cNvSpPr>
            <p:nvPr/>
          </p:nvSpPr>
          <p:spPr>
            <a:xfrm rot="5640000">
              <a:off x="3430819" y="2111150"/>
              <a:ext cx="297133" cy="189638"/>
            </a:xfrm>
            <a:custGeom>
              <a:avLst/>
              <a:gdLst>
                <a:gd name="connsiteX0" fmla="*/ 102770 w 544640"/>
                <a:gd name="connsiteY0" fmla="*/ 33367 h 359428"/>
                <a:gd name="connsiteX1" fmla="*/ 269457 w 544640"/>
                <a:gd name="connsiteY1" fmla="*/ 30 h 359428"/>
                <a:gd name="connsiteX2" fmla="*/ 436145 w 544640"/>
                <a:gd name="connsiteY2" fmla="*/ 28605 h 359428"/>
                <a:gd name="connsiteX3" fmla="*/ 526632 w 544640"/>
                <a:gd name="connsiteY3" fmla="*/ 85755 h 359428"/>
                <a:gd name="connsiteX4" fmla="*/ 540920 w 544640"/>
                <a:gd name="connsiteY4" fmla="*/ 133380 h 359428"/>
                <a:gd name="connsiteX5" fmla="*/ 479007 w 544640"/>
                <a:gd name="connsiteY5" fmla="*/ 233392 h 359428"/>
                <a:gd name="connsiteX6" fmla="*/ 364707 w 544640"/>
                <a:gd name="connsiteY6" fmla="*/ 314355 h 359428"/>
                <a:gd name="connsiteX7" fmla="*/ 221832 w 544640"/>
                <a:gd name="connsiteY7" fmla="*/ 357217 h 359428"/>
                <a:gd name="connsiteX8" fmla="*/ 98007 w 544640"/>
                <a:gd name="connsiteY8" fmla="*/ 347692 h 359428"/>
                <a:gd name="connsiteX9" fmla="*/ 26570 w 544640"/>
                <a:gd name="connsiteY9" fmla="*/ 300067 h 359428"/>
                <a:gd name="connsiteX10" fmla="*/ 2757 w 544640"/>
                <a:gd name="connsiteY10" fmla="*/ 219105 h 359428"/>
                <a:gd name="connsiteX11" fmla="*/ 12282 w 544640"/>
                <a:gd name="connsiteY11" fmla="*/ 95280 h 359428"/>
                <a:gd name="connsiteX12" fmla="*/ 102770 w 544640"/>
                <a:gd name="connsiteY12" fmla="*/ 33367 h 359428"/>
                <a:gd name="connsiteX0" fmla="*/ 102770 w 544640"/>
                <a:gd name="connsiteY0" fmla="*/ 33367 h 359494"/>
                <a:gd name="connsiteX1" fmla="*/ 269457 w 544640"/>
                <a:gd name="connsiteY1" fmla="*/ 30 h 359494"/>
                <a:gd name="connsiteX2" fmla="*/ 436145 w 544640"/>
                <a:gd name="connsiteY2" fmla="*/ 28605 h 359494"/>
                <a:gd name="connsiteX3" fmla="*/ 526632 w 544640"/>
                <a:gd name="connsiteY3" fmla="*/ 85755 h 359494"/>
                <a:gd name="connsiteX4" fmla="*/ 540920 w 544640"/>
                <a:gd name="connsiteY4" fmla="*/ 133380 h 359494"/>
                <a:gd name="connsiteX5" fmla="*/ 479007 w 544640"/>
                <a:gd name="connsiteY5" fmla="*/ 233392 h 359494"/>
                <a:gd name="connsiteX6" fmla="*/ 364707 w 544640"/>
                <a:gd name="connsiteY6" fmla="*/ 314355 h 359494"/>
                <a:gd name="connsiteX7" fmla="*/ 221832 w 544640"/>
                <a:gd name="connsiteY7" fmla="*/ 357217 h 359494"/>
                <a:gd name="connsiteX8" fmla="*/ 98007 w 544640"/>
                <a:gd name="connsiteY8" fmla="*/ 347692 h 359494"/>
                <a:gd name="connsiteX9" fmla="*/ 31333 w 544640"/>
                <a:gd name="connsiteY9" fmla="*/ 297685 h 359494"/>
                <a:gd name="connsiteX10" fmla="*/ 2757 w 544640"/>
                <a:gd name="connsiteY10" fmla="*/ 219105 h 359494"/>
                <a:gd name="connsiteX11" fmla="*/ 12282 w 544640"/>
                <a:gd name="connsiteY11" fmla="*/ 95280 h 359494"/>
                <a:gd name="connsiteX12" fmla="*/ 102770 w 544640"/>
                <a:gd name="connsiteY12" fmla="*/ 33367 h 359494"/>
                <a:gd name="connsiteX0" fmla="*/ 102770 w 544640"/>
                <a:gd name="connsiteY0" fmla="*/ 33367 h 359494"/>
                <a:gd name="connsiteX1" fmla="*/ 269457 w 544640"/>
                <a:gd name="connsiteY1" fmla="*/ 30 h 359494"/>
                <a:gd name="connsiteX2" fmla="*/ 436145 w 544640"/>
                <a:gd name="connsiteY2" fmla="*/ 28605 h 359494"/>
                <a:gd name="connsiteX3" fmla="*/ 526632 w 544640"/>
                <a:gd name="connsiteY3" fmla="*/ 85755 h 359494"/>
                <a:gd name="connsiteX4" fmla="*/ 540920 w 544640"/>
                <a:gd name="connsiteY4" fmla="*/ 133380 h 359494"/>
                <a:gd name="connsiteX5" fmla="*/ 479007 w 544640"/>
                <a:gd name="connsiteY5" fmla="*/ 233392 h 359494"/>
                <a:gd name="connsiteX6" fmla="*/ 364707 w 544640"/>
                <a:gd name="connsiteY6" fmla="*/ 314355 h 359494"/>
                <a:gd name="connsiteX7" fmla="*/ 221832 w 544640"/>
                <a:gd name="connsiteY7" fmla="*/ 357217 h 359494"/>
                <a:gd name="connsiteX8" fmla="*/ 98007 w 544640"/>
                <a:gd name="connsiteY8" fmla="*/ 347692 h 359494"/>
                <a:gd name="connsiteX9" fmla="*/ 31333 w 544640"/>
                <a:gd name="connsiteY9" fmla="*/ 297685 h 359494"/>
                <a:gd name="connsiteX10" fmla="*/ 2757 w 544640"/>
                <a:gd name="connsiteY10" fmla="*/ 219105 h 359494"/>
                <a:gd name="connsiteX11" fmla="*/ 12282 w 544640"/>
                <a:gd name="connsiteY11" fmla="*/ 100043 h 359494"/>
                <a:gd name="connsiteX12" fmla="*/ 102770 w 544640"/>
                <a:gd name="connsiteY12" fmla="*/ 33367 h 359494"/>
                <a:gd name="connsiteX0" fmla="*/ 101056 w 542926"/>
                <a:gd name="connsiteY0" fmla="*/ 33367 h 359494"/>
                <a:gd name="connsiteX1" fmla="*/ 267743 w 542926"/>
                <a:gd name="connsiteY1" fmla="*/ 30 h 359494"/>
                <a:gd name="connsiteX2" fmla="*/ 434431 w 542926"/>
                <a:gd name="connsiteY2" fmla="*/ 28605 h 359494"/>
                <a:gd name="connsiteX3" fmla="*/ 524918 w 542926"/>
                <a:gd name="connsiteY3" fmla="*/ 85755 h 359494"/>
                <a:gd name="connsiteX4" fmla="*/ 539206 w 542926"/>
                <a:gd name="connsiteY4" fmla="*/ 133380 h 359494"/>
                <a:gd name="connsiteX5" fmla="*/ 477293 w 542926"/>
                <a:gd name="connsiteY5" fmla="*/ 233392 h 359494"/>
                <a:gd name="connsiteX6" fmla="*/ 362993 w 542926"/>
                <a:gd name="connsiteY6" fmla="*/ 314355 h 359494"/>
                <a:gd name="connsiteX7" fmla="*/ 220118 w 542926"/>
                <a:gd name="connsiteY7" fmla="*/ 357217 h 359494"/>
                <a:gd name="connsiteX8" fmla="*/ 96293 w 542926"/>
                <a:gd name="connsiteY8" fmla="*/ 347692 h 359494"/>
                <a:gd name="connsiteX9" fmla="*/ 29619 w 542926"/>
                <a:gd name="connsiteY9" fmla="*/ 297685 h 359494"/>
                <a:gd name="connsiteX10" fmla="*/ 3425 w 542926"/>
                <a:gd name="connsiteY10" fmla="*/ 214343 h 359494"/>
                <a:gd name="connsiteX11" fmla="*/ 10568 w 542926"/>
                <a:gd name="connsiteY11" fmla="*/ 100043 h 359494"/>
                <a:gd name="connsiteX12" fmla="*/ 101056 w 542926"/>
                <a:gd name="connsiteY12" fmla="*/ 33367 h 359494"/>
                <a:gd name="connsiteX0" fmla="*/ 99221 w 541091"/>
                <a:gd name="connsiteY0" fmla="*/ 33367 h 359494"/>
                <a:gd name="connsiteX1" fmla="*/ 265908 w 541091"/>
                <a:gd name="connsiteY1" fmla="*/ 30 h 359494"/>
                <a:gd name="connsiteX2" fmla="*/ 432596 w 541091"/>
                <a:gd name="connsiteY2" fmla="*/ 28605 h 359494"/>
                <a:gd name="connsiteX3" fmla="*/ 523083 w 541091"/>
                <a:gd name="connsiteY3" fmla="*/ 85755 h 359494"/>
                <a:gd name="connsiteX4" fmla="*/ 537371 w 541091"/>
                <a:gd name="connsiteY4" fmla="*/ 133380 h 359494"/>
                <a:gd name="connsiteX5" fmla="*/ 475458 w 541091"/>
                <a:gd name="connsiteY5" fmla="*/ 233392 h 359494"/>
                <a:gd name="connsiteX6" fmla="*/ 361158 w 541091"/>
                <a:gd name="connsiteY6" fmla="*/ 314355 h 359494"/>
                <a:gd name="connsiteX7" fmla="*/ 218283 w 541091"/>
                <a:gd name="connsiteY7" fmla="*/ 357217 h 359494"/>
                <a:gd name="connsiteX8" fmla="*/ 94458 w 541091"/>
                <a:gd name="connsiteY8" fmla="*/ 347692 h 359494"/>
                <a:gd name="connsiteX9" fmla="*/ 27784 w 541091"/>
                <a:gd name="connsiteY9" fmla="*/ 297685 h 359494"/>
                <a:gd name="connsiteX10" fmla="*/ 1590 w 541091"/>
                <a:gd name="connsiteY10" fmla="*/ 214343 h 359494"/>
                <a:gd name="connsiteX11" fmla="*/ 13496 w 541091"/>
                <a:gd name="connsiteY11" fmla="*/ 109568 h 359494"/>
                <a:gd name="connsiteX12" fmla="*/ 99221 w 541091"/>
                <a:gd name="connsiteY12" fmla="*/ 33367 h 359494"/>
                <a:gd name="connsiteX0" fmla="*/ 99221 w 541091"/>
                <a:gd name="connsiteY0" fmla="*/ 33367 h 359787"/>
                <a:gd name="connsiteX1" fmla="*/ 265908 w 541091"/>
                <a:gd name="connsiteY1" fmla="*/ 30 h 359787"/>
                <a:gd name="connsiteX2" fmla="*/ 432596 w 541091"/>
                <a:gd name="connsiteY2" fmla="*/ 28605 h 359787"/>
                <a:gd name="connsiteX3" fmla="*/ 523083 w 541091"/>
                <a:gd name="connsiteY3" fmla="*/ 85755 h 359787"/>
                <a:gd name="connsiteX4" fmla="*/ 537371 w 541091"/>
                <a:gd name="connsiteY4" fmla="*/ 133380 h 359787"/>
                <a:gd name="connsiteX5" fmla="*/ 475458 w 541091"/>
                <a:gd name="connsiteY5" fmla="*/ 233392 h 359787"/>
                <a:gd name="connsiteX6" fmla="*/ 361158 w 541091"/>
                <a:gd name="connsiteY6" fmla="*/ 314355 h 359787"/>
                <a:gd name="connsiteX7" fmla="*/ 218283 w 541091"/>
                <a:gd name="connsiteY7" fmla="*/ 357217 h 359787"/>
                <a:gd name="connsiteX8" fmla="*/ 94458 w 541091"/>
                <a:gd name="connsiteY8" fmla="*/ 347692 h 359787"/>
                <a:gd name="connsiteX9" fmla="*/ 27784 w 541091"/>
                <a:gd name="connsiteY9" fmla="*/ 288160 h 359787"/>
                <a:gd name="connsiteX10" fmla="*/ 1590 w 541091"/>
                <a:gd name="connsiteY10" fmla="*/ 214343 h 359787"/>
                <a:gd name="connsiteX11" fmla="*/ 13496 w 541091"/>
                <a:gd name="connsiteY11" fmla="*/ 109568 h 359787"/>
                <a:gd name="connsiteX12" fmla="*/ 99221 w 541091"/>
                <a:gd name="connsiteY12" fmla="*/ 33367 h 359787"/>
                <a:gd name="connsiteX0" fmla="*/ 101139 w 543009"/>
                <a:gd name="connsiteY0" fmla="*/ 33367 h 359787"/>
                <a:gd name="connsiteX1" fmla="*/ 267826 w 543009"/>
                <a:gd name="connsiteY1" fmla="*/ 30 h 359787"/>
                <a:gd name="connsiteX2" fmla="*/ 434514 w 543009"/>
                <a:gd name="connsiteY2" fmla="*/ 28605 h 359787"/>
                <a:gd name="connsiteX3" fmla="*/ 525001 w 543009"/>
                <a:gd name="connsiteY3" fmla="*/ 85755 h 359787"/>
                <a:gd name="connsiteX4" fmla="*/ 539289 w 543009"/>
                <a:gd name="connsiteY4" fmla="*/ 133380 h 359787"/>
                <a:gd name="connsiteX5" fmla="*/ 477376 w 543009"/>
                <a:gd name="connsiteY5" fmla="*/ 233392 h 359787"/>
                <a:gd name="connsiteX6" fmla="*/ 363076 w 543009"/>
                <a:gd name="connsiteY6" fmla="*/ 314355 h 359787"/>
                <a:gd name="connsiteX7" fmla="*/ 220201 w 543009"/>
                <a:gd name="connsiteY7" fmla="*/ 357217 h 359787"/>
                <a:gd name="connsiteX8" fmla="*/ 96376 w 543009"/>
                <a:gd name="connsiteY8" fmla="*/ 347692 h 359787"/>
                <a:gd name="connsiteX9" fmla="*/ 29702 w 543009"/>
                <a:gd name="connsiteY9" fmla="*/ 288160 h 359787"/>
                <a:gd name="connsiteX10" fmla="*/ 1127 w 543009"/>
                <a:gd name="connsiteY10" fmla="*/ 209580 h 359787"/>
                <a:gd name="connsiteX11" fmla="*/ 15414 w 543009"/>
                <a:gd name="connsiteY11" fmla="*/ 109568 h 359787"/>
                <a:gd name="connsiteX12" fmla="*/ 101139 w 543009"/>
                <a:gd name="connsiteY12" fmla="*/ 33367 h 359787"/>
                <a:gd name="connsiteX0" fmla="*/ 101139 w 543451"/>
                <a:gd name="connsiteY0" fmla="*/ 33365 h 359785"/>
                <a:gd name="connsiteX1" fmla="*/ 267826 w 543451"/>
                <a:gd name="connsiteY1" fmla="*/ 28 h 359785"/>
                <a:gd name="connsiteX2" fmla="*/ 422170 w 543451"/>
                <a:gd name="connsiteY2" fmla="*/ 38139 h 359785"/>
                <a:gd name="connsiteX3" fmla="*/ 525001 w 543451"/>
                <a:gd name="connsiteY3" fmla="*/ 85753 h 359785"/>
                <a:gd name="connsiteX4" fmla="*/ 539289 w 543451"/>
                <a:gd name="connsiteY4" fmla="*/ 133378 h 359785"/>
                <a:gd name="connsiteX5" fmla="*/ 477376 w 543451"/>
                <a:gd name="connsiteY5" fmla="*/ 233390 h 359785"/>
                <a:gd name="connsiteX6" fmla="*/ 363076 w 543451"/>
                <a:gd name="connsiteY6" fmla="*/ 314353 h 359785"/>
                <a:gd name="connsiteX7" fmla="*/ 220201 w 543451"/>
                <a:gd name="connsiteY7" fmla="*/ 357215 h 359785"/>
                <a:gd name="connsiteX8" fmla="*/ 96376 w 543451"/>
                <a:gd name="connsiteY8" fmla="*/ 347690 h 359785"/>
                <a:gd name="connsiteX9" fmla="*/ 29702 w 543451"/>
                <a:gd name="connsiteY9" fmla="*/ 288158 h 359785"/>
                <a:gd name="connsiteX10" fmla="*/ 1127 w 543451"/>
                <a:gd name="connsiteY10" fmla="*/ 209578 h 359785"/>
                <a:gd name="connsiteX11" fmla="*/ 15414 w 543451"/>
                <a:gd name="connsiteY11" fmla="*/ 109566 h 359785"/>
                <a:gd name="connsiteX12" fmla="*/ 101139 w 543451"/>
                <a:gd name="connsiteY12" fmla="*/ 33365 h 359785"/>
                <a:gd name="connsiteX0" fmla="*/ 101139 w 544478"/>
                <a:gd name="connsiteY0" fmla="*/ 33365 h 359785"/>
                <a:gd name="connsiteX1" fmla="*/ 267826 w 544478"/>
                <a:gd name="connsiteY1" fmla="*/ 28 h 359785"/>
                <a:gd name="connsiteX2" fmla="*/ 422170 w 544478"/>
                <a:gd name="connsiteY2" fmla="*/ 38139 h 359785"/>
                <a:gd name="connsiteX3" fmla="*/ 525001 w 544478"/>
                <a:gd name="connsiteY3" fmla="*/ 85753 h 359785"/>
                <a:gd name="connsiteX4" fmla="*/ 539289 w 544478"/>
                <a:gd name="connsiteY4" fmla="*/ 133378 h 359785"/>
                <a:gd name="connsiteX5" fmla="*/ 463521 w 544478"/>
                <a:gd name="connsiteY5" fmla="*/ 221346 h 359785"/>
                <a:gd name="connsiteX6" fmla="*/ 363076 w 544478"/>
                <a:gd name="connsiteY6" fmla="*/ 314353 h 359785"/>
                <a:gd name="connsiteX7" fmla="*/ 220201 w 544478"/>
                <a:gd name="connsiteY7" fmla="*/ 357215 h 359785"/>
                <a:gd name="connsiteX8" fmla="*/ 96376 w 544478"/>
                <a:gd name="connsiteY8" fmla="*/ 347690 h 359785"/>
                <a:gd name="connsiteX9" fmla="*/ 29702 w 544478"/>
                <a:gd name="connsiteY9" fmla="*/ 288158 h 359785"/>
                <a:gd name="connsiteX10" fmla="*/ 1127 w 544478"/>
                <a:gd name="connsiteY10" fmla="*/ 209578 h 359785"/>
                <a:gd name="connsiteX11" fmla="*/ 15414 w 544478"/>
                <a:gd name="connsiteY11" fmla="*/ 109566 h 359785"/>
                <a:gd name="connsiteX12" fmla="*/ 101139 w 544478"/>
                <a:gd name="connsiteY12" fmla="*/ 33365 h 359785"/>
                <a:gd name="connsiteX0" fmla="*/ 101139 w 544476"/>
                <a:gd name="connsiteY0" fmla="*/ 33365 h 359631"/>
                <a:gd name="connsiteX1" fmla="*/ 267826 w 544476"/>
                <a:gd name="connsiteY1" fmla="*/ 28 h 359631"/>
                <a:gd name="connsiteX2" fmla="*/ 422170 w 544476"/>
                <a:gd name="connsiteY2" fmla="*/ 38139 h 359631"/>
                <a:gd name="connsiteX3" fmla="*/ 525001 w 544476"/>
                <a:gd name="connsiteY3" fmla="*/ 85753 h 359631"/>
                <a:gd name="connsiteX4" fmla="*/ 539289 w 544476"/>
                <a:gd name="connsiteY4" fmla="*/ 133378 h 359631"/>
                <a:gd name="connsiteX5" fmla="*/ 463521 w 544476"/>
                <a:gd name="connsiteY5" fmla="*/ 221346 h 359631"/>
                <a:gd name="connsiteX6" fmla="*/ 332856 w 544476"/>
                <a:gd name="connsiteY6" fmla="*/ 316465 h 359631"/>
                <a:gd name="connsiteX7" fmla="*/ 220201 w 544476"/>
                <a:gd name="connsiteY7" fmla="*/ 357215 h 359631"/>
                <a:gd name="connsiteX8" fmla="*/ 96376 w 544476"/>
                <a:gd name="connsiteY8" fmla="*/ 347690 h 359631"/>
                <a:gd name="connsiteX9" fmla="*/ 29702 w 544476"/>
                <a:gd name="connsiteY9" fmla="*/ 288158 h 359631"/>
                <a:gd name="connsiteX10" fmla="*/ 1127 w 544476"/>
                <a:gd name="connsiteY10" fmla="*/ 209578 h 359631"/>
                <a:gd name="connsiteX11" fmla="*/ 15414 w 544476"/>
                <a:gd name="connsiteY11" fmla="*/ 109566 h 359631"/>
                <a:gd name="connsiteX12" fmla="*/ 101139 w 544476"/>
                <a:gd name="connsiteY12" fmla="*/ 33365 h 359631"/>
                <a:gd name="connsiteX0" fmla="*/ 101139 w 541452"/>
                <a:gd name="connsiteY0" fmla="*/ 33365 h 359629"/>
                <a:gd name="connsiteX1" fmla="*/ 267826 w 541452"/>
                <a:gd name="connsiteY1" fmla="*/ 28 h 359629"/>
                <a:gd name="connsiteX2" fmla="*/ 422170 w 541452"/>
                <a:gd name="connsiteY2" fmla="*/ 38139 h 359629"/>
                <a:gd name="connsiteX3" fmla="*/ 512051 w 541452"/>
                <a:gd name="connsiteY3" fmla="*/ 86659 h 359629"/>
                <a:gd name="connsiteX4" fmla="*/ 539289 w 541452"/>
                <a:gd name="connsiteY4" fmla="*/ 133378 h 359629"/>
                <a:gd name="connsiteX5" fmla="*/ 463521 w 541452"/>
                <a:gd name="connsiteY5" fmla="*/ 221346 h 359629"/>
                <a:gd name="connsiteX6" fmla="*/ 332856 w 541452"/>
                <a:gd name="connsiteY6" fmla="*/ 316465 h 359629"/>
                <a:gd name="connsiteX7" fmla="*/ 220201 w 541452"/>
                <a:gd name="connsiteY7" fmla="*/ 357215 h 359629"/>
                <a:gd name="connsiteX8" fmla="*/ 96376 w 541452"/>
                <a:gd name="connsiteY8" fmla="*/ 347690 h 359629"/>
                <a:gd name="connsiteX9" fmla="*/ 29702 w 541452"/>
                <a:gd name="connsiteY9" fmla="*/ 288158 h 359629"/>
                <a:gd name="connsiteX10" fmla="*/ 1127 w 541452"/>
                <a:gd name="connsiteY10" fmla="*/ 209578 h 359629"/>
                <a:gd name="connsiteX11" fmla="*/ 15414 w 541452"/>
                <a:gd name="connsiteY11" fmla="*/ 109566 h 359629"/>
                <a:gd name="connsiteX12" fmla="*/ 101139 w 541452"/>
                <a:gd name="connsiteY12" fmla="*/ 33365 h 359629"/>
                <a:gd name="connsiteX0" fmla="*/ 101139 w 541643"/>
                <a:gd name="connsiteY0" fmla="*/ 33376 h 359642"/>
                <a:gd name="connsiteX1" fmla="*/ 267826 w 541643"/>
                <a:gd name="connsiteY1" fmla="*/ 39 h 359642"/>
                <a:gd name="connsiteX2" fmla="*/ 409217 w 541643"/>
                <a:gd name="connsiteY2" fmla="*/ 39058 h 359642"/>
                <a:gd name="connsiteX3" fmla="*/ 512051 w 541643"/>
                <a:gd name="connsiteY3" fmla="*/ 86670 h 359642"/>
                <a:gd name="connsiteX4" fmla="*/ 539289 w 541643"/>
                <a:gd name="connsiteY4" fmla="*/ 133389 h 359642"/>
                <a:gd name="connsiteX5" fmla="*/ 463521 w 541643"/>
                <a:gd name="connsiteY5" fmla="*/ 221357 h 359642"/>
                <a:gd name="connsiteX6" fmla="*/ 332856 w 541643"/>
                <a:gd name="connsiteY6" fmla="*/ 316476 h 359642"/>
                <a:gd name="connsiteX7" fmla="*/ 220201 w 541643"/>
                <a:gd name="connsiteY7" fmla="*/ 357226 h 359642"/>
                <a:gd name="connsiteX8" fmla="*/ 96376 w 541643"/>
                <a:gd name="connsiteY8" fmla="*/ 347701 h 359642"/>
                <a:gd name="connsiteX9" fmla="*/ 29702 w 541643"/>
                <a:gd name="connsiteY9" fmla="*/ 288169 h 359642"/>
                <a:gd name="connsiteX10" fmla="*/ 1127 w 541643"/>
                <a:gd name="connsiteY10" fmla="*/ 209589 h 359642"/>
                <a:gd name="connsiteX11" fmla="*/ 15414 w 541643"/>
                <a:gd name="connsiteY11" fmla="*/ 109577 h 359642"/>
                <a:gd name="connsiteX12" fmla="*/ 101139 w 541643"/>
                <a:gd name="connsiteY12" fmla="*/ 33376 h 359642"/>
                <a:gd name="connsiteX0" fmla="*/ 101139 w 541643"/>
                <a:gd name="connsiteY0" fmla="*/ 20495 h 346759"/>
                <a:gd name="connsiteX1" fmla="*/ 268731 w 541643"/>
                <a:gd name="connsiteY1" fmla="*/ 107 h 346759"/>
                <a:gd name="connsiteX2" fmla="*/ 409217 w 541643"/>
                <a:gd name="connsiteY2" fmla="*/ 26177 h 346759"/>
                <a:gd name="connsiteX3" fmla="*/ 512051 w 541643"/>
                <a:gd name="connsiteY3" fmla="*/ 73789 h 346759"/>
                <a:gd name="connsiteX4" fmla="*/ 539289 w 541643"/>
                <a:gd name="connsiteY4" fmla="*/ 120508 h 346759"/>
                <a:gd name="connsiteX5" fmla="*/ 463521 w 541643"/>
                <a:gd name="connsiteY5" fmla="*/ 208476 h 346759"/>
                <a:gd name="connsiteX6" fmla="*/ 332856 w 541643"/>
                <a:gd name="connsiteY6" fmla="*/ 303595 h 346759"/>
                <a:gd name="connsiteX7" fmla="*/ 220201 w 541643"/>
                <a:gd name="connsiteY7" fmla="*/ 344345 h 346759"/>
                <a:gd name="connsiteX8" fmla="*/ 96376 w 541643"/>
                <a:gd name="connsiteY8" fmla="*/ 334820 h 346759"/>
                <a:gd name="connsiteX9" fmla="*/ 29702 w 541643"/>
                <a:gd name="connsiteY9" fmla="*/ 275288 h 346759"/>
                <a:gd name="connsiteX10" fmla="*/ 1127 w 541643"/>
                <a:gd name="connsiteY10" fmla="*/ 196708 h 346759"/>
                <a:gd name="connsiteX11" fmla="*/ 15414 w 541643"/>
                <a:gd name="connsiteY11" fmla="*/ 96696 h 346759"/>
                <a:gd name="connsiteX12" fmla="*/ 101139 w 541643"/>
                <a:gd name="connsiteY12" fmla="*/ 20495 h 346759"/>
                <a:gd name="connsiteX0" fmla="*/ 101139 w 541850"/>
                <a:gd name="connsiteY0" fmla="*/ 20904 h 347170"/>
                <a:gd name="connsiteX1" fmla="*/ 268731 w 541850"/>
                <a:gd name="connsiteY1" fmla="*/ 516 h 347170"/>
                <a:gd name="connsiteX2" fmla="*/ 396870 w 541850"/>
                <a:gd name="connsiteY2" fmla="*/ 36125 h 347170"/>
                <a:gd name="connsiteX3" fmla="*/ 512051 w 541850"/>
                <a:gd name="connsiteY3" fmla="*/ 74198 h 347170"/>
                <a:gd name="connsiteX4" fmla="*/ 539289 w 541850"/>
                <a:gd name="connsiteY4" fmla="*/ 120917 h 347170"/>
                <a:gd name="connsiteX5" fmla="*/ 463521 w 541850"/>
                <a:gd name="connsiteY5" fmla="*/ 208885 h 347170"/>
                <a:gd name="connsiteX6" fmla="*/ 332856 w 541850"/>
                <a:gd name="connsiteY6" fmla="*/ 304004 h 347170"/>
                <a:gd name="connsiteX7" fmla="*/ 220201 w 541850"/>
                <a:gd name="connsiteY7" fmla="*/ 344754 h 347170"/>
                <a:gd name="connsiteX8" fmla="*/ 96376 w 541850"/>
                <a:gd name="connsiteY8" fmla="*/ 335229 h 347170"/>
                <a:gd name="connsiteX9" fmla="*/ 29702 w 541850"/>
                <a:gd name="connsiteY9" fmla="*/ 275697 h 347170"/>
                <a:gd name="connsiteX10" fmla="*/ 1127 w 541850"/>
                <a:gd name="connsiteY10" fmla="*/ 197117 h 347170"/>
                <a:gd name="connsiteX11" fmla="*/ 15414 w 541850"/>
                <a:gd name="connsiteY11" fmla="*/ 97105 h 347170"/>
                <a:gd name="connsiteX12" fmla="*/ 101139 w 541850"/>
                <a:gd name="connsiteY12" fmla="*/ 20904 h 347170"/>
                <a:gd name="connsiteX0" fmla="*/ 101139 w 539980"/>
                <a:gd name="connsiteY0" fmla="*/ 20904 h 347168"/>
                <a:gd name="connsiteX1" fmla="*/ 268731 w 539980"/>
                <a:gd name="connsiteY1" fmla="*/ 516 h 347168"/>
                <a:gd name="connsiteX2" fmla="*/ 396870 w 539980"/>
                <a:gd name="connsiteY2" fmla="*/ 36125 h 347168"/>
                <a:gd name="connsiteX3" fmla="*/ 495087 w 539980"/>
                <a:gd name="connsiteY3" fmla="*/ 79720 h 347168"/>
                <a:gd name="connsiteX4" fmla="*/ 539289 w 539980"/>
                <a:gd name="connsiteY4" fmla="*/ 120917 h 347168"/>
                <a:gd name="connsiteX5" fmla="*/ 463521 w 539980"/>
                <a:gd name="connsiteY5" fmla="*/ 208885 h 347168"/>
                <a:gd name="connsiteX6" fmla="*/ 332856 w 539980"/>
                <a:gd name="connsiteY6" fmla="*/ 304004 h 347168"/>
                <a:gd name="connsiteX7" fmla="*/ 220201 w 539980"/>
                <a:gd name="connsiteY7" fmla="*/ 344754 h 347168"/>
                <a:gd name="connsiteX8" fmla="*/ 96376 w 539980"/>
                <a:gd name="connsiteY8" fmla="*/ 335229 h 347168"/>
                <a:gd name="connsiteX9" fmla="*/ 29702 w 539980"/>
                <a:gd name="connsiteY9" fmla="*/ 275697 h 347168"/>
                <a:gd name="connsiteX10" fmla="*/ 1127 w 539980"/>
                <a:gd name="connsiteY10" fmla="*/ 197117 h 347168"/>
                <a:gd name="connsiteX11" fmla="*/ 15414 w 539980"/>
                <a:gd name="connsiteY11" fmla="*/ 97105 h 347168"/>
                <a:gd name="connsiteX12" fmla="*/ 101139 w 539980"/>
                <a:gd name="connsiteY12" fmla="*/ 20904 h 347168"/>
                <a:gd name="connsiteX0" fmla="*/ 101139 w 539980"/>
                <a:gd name="connsiteY0" fmla="*/ 19467 h 345732"/>
                <a:gd name="connsiteX1" fmla="*/ 247148 w 539980"/>
                <a:gd name="connsiteY1" fmla="*/ 589 h 345732"/>
                <a:gd name="connsiteX2" fmla="*/ 396870 w 539980"/>
                <a:gd name="connsiteY2" fmla="*/ 34688 h 345732"/>
                <a:gd name="connsiteX3" fmla="*/ 495087 w 539980"/>
                <a:gd name="connsiteY3" fmla="*/ 78283 h 345732"/>
                <a:gd name="connsiteX4" fmla="*/ 539289 w 539980"/>
                <a:gd name="connsiteY4" fmla="*/ 119480 h 345732"/>
                <a:gd name="connsiteX5" fmla="*/ 463521 w 539980"/>
                <a:gd name="connsiteY5" fmla="*/ 207448 h 345732"/>
                <a:gd name="connsiteX6" fmla="*/ 332856 w 539980"/>
                <a:gd name="connsiteY6" fmla="*/ 302567 h 345732"/>
                <a:gd name="connsiteX7" fmla="*/ 220201 w 539980"/>
                <a:gd name="connsiteY7" fmla="*/ 343317 h 345732"/>
                <a:gd name="connsiteX8" fmla="*/ 96376 w 539980"/>
                <a:gd name="connsiteY8" fmla="*/ 333792 h 345732"/>
                <a:gd name="connsiteX9" fmla="*/ 29702 w 539980"/>
                <a:gd name="connsiteY9" fmla="*/ 274260 h 345732"/>
                <a:gd name="connsiteX10" fmla="*/ 1127 w 539980"/>
                <a:gd name="connsiteY10" fmla="*/ 195680 h 345732"/>
                <a:gd name="connsiteX11" fmla="*/ 15414 w 539980"/>
                <a:gd name="connsiteY11" fmla="*/ 95668 h 345732"/>
                <a:gd name="connsiteX12" fmla="*/ 101139 w 539980"/>
                <a:gd name="connsiteY12" fmla="*/ 19467 h 345732"/>
                <a:gd name="connsiteX0" fmla="*/ 101139 w 539980"/>
                <a:gd name="connsiteY0" fmla="*/ 18328 h 344593"/>
                <a:gd name="connsiteX1" fmla="*/ 229880 w 539980"/>
                <a:gd name="connsiteY1" fmla="*/ 659 h 344593"/>
                <a:gd name="connsiteX2" fmla="*/ 396870 w 539980"/>
                <a:gd name="connsiteY2" fmla="*/ 33549 h 344593"/>
                <a:gd name="connsiteX3" fmla="*/ 495087 w 539980"/>
                <a:gd name="connsiteY3" fmla="*/ 77144 h 344593"/>
                <a:gd name="connsiteX4" fmla="*/ 539289 w 539980"/>
                <a:gd name="connsiteY4" fmla="*/ 118341 h 344593"/>
                <a:gd name="connsiteX5" fmla="*/ 463521 w 539980"/>
                <a:gd name="connsiteY5" fmla="*/ 206309 h 344593"/>
                <a:gd name="connsiteX6" fmla="*/ 332856 w 539980"/>
                <a:gd name="connsiteY6" fmla="*/ 301428 h 344593"/>
                <a:gd name="connsiteX7" fmla="*/ 220201 w 539980"/>
                <a:gd name="connsiteY7" fmla="*/ 342178 h 344593"/>
                <a:gd name="connsiteX8" fmla="*/ 96376 w 539980"/>
                <a:gd name="connsiteY8" fmla="*/ 332653 h 344593"/>
                <a:gd name="connsiteX9" fmla="*/ 29702 w 539980"/>
                <a:gd name="connsiteY9" fmla="*/ 273121 h 344593"/>
                <a:gd name="connsiteX10" fmla="*/ 1127 w 539980"/>
                <a:gd name="connsiteY10" fmla="*/ 194541 h 344593"/>
                <a:gd name="connsiteX11" fmla="*/ 15414 w 539980"/>
                <a:gd name="connsiteY11" fmla="*/ 94529 h 344593"/>
                <a:gd name="connsiteX12" fmla="*/ 101139 w 539980"/>
                <a:gd name="connsiteY12" fmla="*/ 18328 h 34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9980" h="344593">
                  <a:moveTo>
                    <a:pt x="101139" y="18328"/>
                  </a:moveTo>
                  <a:cubicBezTo>
                    <a:pt x="136883" y="2683"/>
                    <a:pt x="180592" y="-1878"/>
                    <a:pt x="229880" y="659"/>
                  </a:cubicBezTo>
                  <a:cubicBezTo>
                    <a:pt x="279169" y="3196"/>
                    <a:pt x="352669" y="20802"/>
                    <a:pt x="396870" y="33549"/>
                  </a:cubicBezTo>
                  <a:cubicBezTo>
                    <a:pt x="441071" y="46296"/>
                    <a:pt x="471351" y="63012"/>
                    <a:pt x="495087" y="77144"/>
                  </a:cubicBezTo>
                  <a:cubicBezTo>
                    <a:pt x="518823" y="91276"/>
                    <a:pt x="544550" y="96814"/>
                    <a:pt x="539289" y="118341"/>
                  </a:cubicBezTo>
                  <a:cubicBezTo>
                    <a:pt x="534028" y="139868"/>
                    <a:pt x="497927" y="175795"/>
                    <a:pt x="463521" y="206309"/>
                  </a:cubicBezTo>
                  <a:cubicBezTo>
                    <a:pt x="429116" y="236824"/>
                    <a:pt x="373409" y="278783"/>
                    <a:pt x="332856" y="301428"/>
                  </a:cubicBezTo>
                  <a:cubicBezTo>
                    <a:pt x="292303" y="324073"/>
                    <a:pt x="259614" y="336974"/>
                    <a:pt x="220201" y="342178"/>
                  </a:cubicBezTo>
                  <a:cubicBezTo>
                    <a:pt x="180788" y="347382"/>
                    <a:pt x="128126" y="344162"/>
                    <a:pt x="96376" y="332653"/>
                  </a:cubicBezTo>
                  <a:cubicBezTo>
                    <a:pt x="64626" y="321144"/>
                    <a:pt x="45577" y="296140"/>
                    <a:pt x="29702" y="273121"/>
                  </a:cubicBezTo>
                  <a:cubicBezTo>
                    <a:pt x="13827" y="250102"/>
                    <a:pt x="3508" y="228672"/>
                    <a:pt x="1127" y="194541"/>
                  </a:cubicBezTo>
                  <a:cubicBezTo>
                    <a:pt x="-1254" y="160410"/>
                    <a:pt x="-1255" y="123898"/>
                    <a:pt x="15414" y="94529"/>
                  </a:cubicBezTo>
                  <a:cubicBezTo>
                    <a:pt x="32083" y="65160"/>
                    <a:pt x="65395" y="33973"/>
                    <a:pt x="101139" y="18328"/>
                  </a:cubicBezTo>
                  <a:close/>
                </a:path>
              </a:pathLst>
            </a:custGeom>
            <a:solidFill>
              <a:srgbClr val="FFC000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2" name="任意多边形 161"/>
            <p:cNvSpPr>
              <a:spLocks/>
            </p:cNvSpPr>
            <p:nvPr/>
          </p:nvSpPr>
          <p:spPr>
            <a:xfrm rot="5640000">
              <a:off x="3398342" y="2083003"/>
              <a:ext cx="297133" cy="189638"/>
            </a:xfrm>
            <a:custGeom>
              <a:avLst/>
              <a:gdLst>
                <a:gd name="connsiteX0" fmla="*/ 102770 w 544640"/>
                <a:gd name="connsiteY0" fmla="*/ 33367 h 359428"/>
                <a:gd name="connsiteX1" fmla="*/ 269457 w 544640"/>
                <a:gd name="connsiteY1" fmla="*/ 30 h 359428"/>
                <a:gd name="connsiteX2" fmla="*/ 436145 w 544640"/>
                <a:gd name="connsiteY2" fmla="*/ 28605 h 359428"/>
                <a:gd name="connsiteX3" fmla="*/ 526632 w 544640"/>
                <a:gd name="connsiteY3" fmla="*/ 85755 h 359428"/>
                <a:gd name="connsiteX4" fmla="*/ 540920 w 544640"/>
                <a:gd name="connsiteY4" fmla="*/ 133380 h 359428"/>
                <a:gd name="connsiteX5" fmla="*/ 479007 w 544640"/>
                <a:gd name="connsiteY5" fmla="*/ 233392 h 359428"/>
                <a:gd name="connsiteX6" fmla="*/ 364707 w 544640"/>
                <a:gd name="connsiteY6" fmla="*/ 314355 h 359428"/>
                <a:gd name="connsiteX7" fmla="*/ 221832 w 544640"/>
                <a:gd name="connsiteY7" fmla="*/ 357217 h 359428"/>
                <a:gd name="connsiteX8" fmla="*/ 98007 w 544640"/>
                <a:gd name="connsiteY8" fmla="*/ 347692 h 359428"/>
                <a:gd name="connsiteX9" fmla="*/ 26570 w 544640"/>
                <a:gd name="connsiteY9" fmla="*/ 300067 h 359428"/>
                <a:gd name="connsiteX10" fmla="*/ 2757 w 544640"/>
                <a:gd name="connsiteY10" fmla="*/ 219105 h 359428"/>
                <a:gd name="connsiteX11" fmla="*/ 12282 w 544640"/>
                <a:gd name="connsiteY11" fmla="*/ 95280 h 359428"/>
                <a:gd name="connsiteX12" fmla="*/ 102770 w 544640"/>
                <a:gd name="connsiteY12" fmla="*/ 33367 h 359428"/>
                <a:gd name="connsiteX0" fmla="*/ 102770 w 544640"/>
                <a:gd name="connsiteY0" fmla="*/ 33367 h 359494"/>
                <a:gd name="connsiteX1" fmla="*/ 269457 w 544640"/>
                <a:gd name="connsiteY1" fmla="*/ 30 h 359494"/>
                <a:gd name="connsiteX2" fmla="*/ 436145 w 544640"/>
                <a:gd name="connsiteY2" fmla="*/ 28605 h 359494"/>
                <a:gd name="connsiteX3" fmla="*/ 526632 w 544640"/>
                <a:gd name="connsiteY3" fmla="*/ 85755 h 359494"/>
                <a:gd name="connsiteX4" fmla="*/ 540920 w 544640"/>
                <a:gd name="connsiteY4" fmla="*/ 133380 h 359494"/>
                <a:gd name="connsiteX5" fmla="*/ 479007 w 544640"/>
                <a:gd name="connsiteY5" fmla="*/ 233392 h 359494"/>
                <a:gd name="connsiteX6" fmla="*/ 364707 w 544640"/>
                <a:gd name="connsiteY6" fmla="*/ 314355 h 359494"/>
                <a:gd name="connsiteX7" fmla="*/ 221832 w 544640"/>
                <a:gd name="connsiteY7" fmla="*/ 357217 h 359494"/>
                <a:gd name="connsiteX8" fmla="*/ 98007 w 544640"/>
                <a:gd name="connsiteY8" fmla="*/ 347692 h 359494"/>
                <a:gd name="connsiteX9" fmla="*/ 31333 w 544640"/>
                <a:gd name="connsiteY9" fmla="*/ 297685 h 359494"/>
                <a:gd name="connsiteX10" fmla="*/ 2757 w 544640"/>
                <a:gd name="connsiteY10" fmla="*/ 219105 h 359494"/>
                <a:gd name="connsiteX11" fmla="*/ 12282 w 544640"/>
                <a:gd name="connsiteY11" fmla="*/ 95280 h 359494"/>
                <a:gd name="connsiteX12" fmla="*/ 102770 w 544640"/>
                <a:gd name="connsiteY12" fmla="*/ 33367 h 359494"/>
                <a:gd name="connsiteX0" fmla="*/ 102770 w 544640"/>
                <a:gd name="connsiteY0" fmla="*/ 33367 h 359494"/>
                <a:gd name="connsiteX1" fmla="*/ 269457 w 544640"/>
                <a:gd name="connsiteY1" fmla="*/ 30 h 359494"/>
                <a:gd name="connsiteX2" fmla="*/ 436145 w 544640"/>
                <a:gd name="connsiteY2" fmla="*/ 28605 h 359494"/>
                <a:gd name="connsiteX3" fmla="*/ 526632 w 544640"/>
                <a:gd name="connsiteY3" fmla="*/ 85755 h 359494"/>
                <a:gd name="connsiteX4" fmla="*/ 540920 w 544640"/>
                <a:gd name="connsiteY4" fmla="*/ 133380 h 359494"/>
                <a:gd name="connsiteX5" fmla="*/ 479007 w 544640"/>
                <a:gd name="connsiteY5" fmla="*/ 233392 h 359494"/>
                <a:gd name="connsiteX6" fmla="*/ 364707 w 544640"/>
                <a:gd name="connsiteY6" fmla="*/ 314355 h 359494"/>
                <a:gd name="connsiteX7" fmla="*/ 221832 w 544640"/>
                <a:gd name="connsiteY7" fmla="*/ 357217 h 359494"/>
                <a:gd name="connsiteX8" fmla="*/ 98007 w 544640"/>
                <a:gd name="connsiteY8" fmla="*/ 347692 h 359494"/>
                <a:gd name="connsiteX9" fmla="*/ 31333 w 544640"/>
                <a:gd name="connsiteY9" fmla="*/ 297685 h 359494"/>
                <a:gd name="connsiteX10" fmla="*/ 2757 w 544640"/>
                <a:gd name="connsiteY10" fmla="*/ 219105 h 359494"/>
                <a:gd name="connsiteX11" fmla="*/ 12282 w 544640"/>
                <a:gd name="connsiteY11" fmla="*/ 100043 h 359494"/>
                <a:gd name="connsiteX12" fmla="*/ 102770 w 544640"/>
                <a:gd name="connsiteY12" fmla="*/ 33367 h 359494"/>
                <a:gd name="connsiteX0" fmla="*/ 101056 w 542926"/>
                <a:gd name="connsiteY0" fmla="*/ 33367 h 359494"/>
                <a:gd name="connsiteX1" fmla="*/ 267743 w 542926"/>
                <a:gd name="connsiteY1" fmla="*/ 30 h 359494"/>
                <a:gd name="connsiteX2" fmla="*/ 434431 w 542926"/>
                <a:gd name="connsiteY2" fmla="*/ 28605 h 359494"/>
                <a:gd name="connsiteX3" fmla="*/ 524918 w 542926"/>
                <a:gd name="connsiteY3" fmla="*/ 85755 h 359494"/>
                <a:gd name="connsiteX4" fmla="*/ 539206 w 542926"/>
                <a:gd name="connsiteY4" fmla="*/ 133380 h 359494"/>
                <a:gd name="connsiteX5" fmla="*/ 477293 w 542926"/>
                <a:gd name="connsiteY5" fmla="*/ 233392 h 359494"/>
                <a:gd name="connsiteX6" fmla="*/ 362993 w 542926"/>
                <a:gd name="connsiteY6" fmla="*/ 314355 h 359494"/>
                <a:gd name="connsiteX7" fmla="*/ 220118 w 542926"/>
                <a:gd name="connsiteY7" fmla="*/ 357217 h 359494"/>
                <a:gd name="connsiteX8" fmla="*/ 96293 w 542926"/>
                <a:gd name="connsiteY8" fmla="*/ 347692 h 359494"/>
                <a:gd name="connsiteX9" fmla="*/ 29619 w 542926"/>
                <a:gd name="connsiteY9" fmla="*/ 297685 h 359494"/>
                <a:gd name="connsiteX10" fmla="*/ 3425 w 542926"/>
                <a:gd name="connsiteY10" fmla="*/ 214343 h 359494"/>
                <a:gd name="connsiteX11" fmla="*/ 10568 w 542926"/>
                <a:gd name="connsiteY11" fmla="*/ 100043 h 359494"/>
                <a:gd name="connsiteX12" fmla="*/ 101056 w 542926"/>
                <a:gd name="connsiteY12" fmla="*/ 33367 h 359494"/>
                <a:gd name="connsiteX0" fmla="*/ 99221 w 541091"/>
                <a:gd name="connsiteY0" fmla="*/ 33367 h 359494"/>
                <a:gd name="connsiteX1" fmla="*/ 265908 w 541091"/>
                <a:gd name="connsiteY1" fmla="*/ 30 h 359494"/>
                <a:gd name="connsiteX2" fmla="*/ 432596 w 541091"/>
                <a:gd name="connsiteY2" fmla="*/ 28605 h 359494"/>
                <a:gd name="connsiteX3" fmla="*/ 523083 w 541091"/>
                <a:gd name="connsiteY3" fmla="*/ 85755 h 359494"/>
                <a:gd name="connsiteX4" fmla="*/ 537371 w 541091"/>
                <a:gd name="connsiteY4" fmla="*/ 133380 h 359494"/>
                <a:gd name="connsiteX5" fmla="*/ 475458 w 541091"/>
                <a:gd name="connsiteY5" fmla="*/ 233392 h 359494"/>
                <a:gd name="connsiteX6" fmla="*/ 361158 w 541091"/>
                <a:gd name="connsiteY6" fmla="*/ 314355 h 359494"/>
                <a:gd name="connsiteX7" fmla="*/ 218283 w 541091"/>
                <a:gd name="connsiteY7" fmla="*/ 357217 h 359494"/>
                <a:gd name="connsiteX8" fmla="*/ 94458 w 541091"/>
                <a:gd name="connsiteY8" fmla="*/ 347692 h 359494"/>
                <a:gd name="connsiteX9" fmla="*/ 27784 w 541091"/>
                <a:gd name="connsiteY9" fmla="*/ 297685 h 359494"/>
                <a:gd name="connsiteX10" fmla="*/ 1590 w 541091"/>
                <a:gd name="connsiteY10" fmla="*/ 214343 h 359494"/>
                <a:gd name="connsiteX11" fmla="*/ 13496 w 541091"/>
                <a:gd name="connsiteY11" fmla="*/ 109568 h 359494"/>
                <a:gd name="connsiteX12" fmla="*/ 99221 w 541091"/>
                <a:gd name="connsiteY12" fmla="*/ 33367 h 359494"/>
                <a:gd name="connsiteX0" fmla="*/ 99221 w 541091"/>
                <a:gd name="connsiteY0" fmla="*/ 33367 h 359787"/>
                <a:gd name="connsiteX1" fmla="*/ 265908 w 541091"/>
                <a:gd name="connsiteY1" fmla="*/ 30 h 359787"/>
                <a:gd name="connsiteX2" fmla="*/ 432596 w 541091"/>
                <a:gd name="connsiteY2" fmla="*/ 28605 h 359787"/>
                <a:gd name="connsiteX3" fmla="*/ 523083 w 541091"/>
                <a:gd name="connsiteY3" fmla="*/ 85755 h 359787"/>
                <a:gd name="connsiteX4" fmla="*/ 537371 w 541091"/>
                <a:gd name="connsiteY4" fmla="*/ 133380 h 359787"/>
                <a:gd name="connsiteX5" fmla="*/ 475458 w 541091"/>
                <a:gd name="connsiteY5" fmla="*/ 233392 h 359787"/>
                <a:gd name="connsiteX6" fmla="*/ 361158 w 541091"/>
                <a:gd name="connsiteY6" fmla="*/ 314355 h 359787"/>
                <a:gd name="connsiteX7" fmla="*/ 218283 w 541091"/>
                <a:gd name="connsiteY7" fmla="*/ 357217 h 359787"/>
                <a:gd name="connsiteX8" fmla="*/ 94458 w 541091"/>
                <a:gd name="connsiteY8" fmla="*/ 347692 h 359787"/>
                <a:gd name="connsiteX9" fmla="*/ 27784 w 541091"/>
                <a:gd name="connsiteY9" fmla="*/ 288160 h 359787"/>
                <a:gd name="connsiteX10" fmla="*/ 1590 w 541091"/>
                <a:gd name="connsiteY10" fmla="*/ 214343 h 359787"/>
                <a:gd name="connsiteX11" fmla="*/ 13496 w 541091"/>
                <a:gd name="connsiteY11" fmla="*/ 109568 h 359787"/>
                <a:gd name="connsiteX12" fmla="*/ 99221 w 541091"/>
                <a:gd name="connsiteY12" fmla="*/ 33367 h 359787"/>
                <a:gd name="connsiteX0" fmla="*/ 101139 w 543009"/>
                <a:gd name="connsiteY0" fmla="*/ 33367 h 359787"/>
                <a:gd name="connsiteX1" fmla="*/ 267826 w 543009"/>
                <a:gd name="connsiteY1" fmla="*/ 30 h 359787"/>
                <a:gd name="connsiteX2" fmla="*/ 434514 w 543009"/>
                <a:gd name="connsiteY2" fmla="*/ 28605 h 359787"/>
                <a:gd name="connsiteX3" fmla="*/ 525001 w 543009"/>
                <a:gd name="connsiteY3" fmla="*/ 85755 h 359787"/>
                <a:gd name="connsiteX4" fmla="*/ 539289 w 543009"/>
                <a:gd name="connsiteY4" fmla="*/ 133380 h 359787"/>
                <a:gd name="connsiteX5" fmla="*/ 477376 w 543009"/>
                <a:gd name="connsiteY5" fmla="*/ 233392 h 359787"/>
                <a:gd name="connsiteX6" fmla="*/ 363076 w 543009"/>
                <a:gd name="connsiteY6" fmla="*/ 314355 h 359787"/>
                <a:gd name="connsiteX7" fmla="*/ 220201 w 543009"/>
                <a:gd name="connsiteY7" fmla="*/ 357217 h 359787"/>
                <a:gd name="connsiteX8" fmla="*/ 96376 w 543009"/>
                <a:gd name="connsiteY8" fmla="*/ 347692 h 359787"/>
                <a:gd name="connsiteX9" fmla="*/ 29702 w 543009"/>
                <a:gd name="connsiteY9" fmla="*/ 288160 h 359787"/>
                <a:gd name="connsiteX10" fmla="*/ 1127 w 543009"/>
                <a:gd name="connsiteY10" fmla="*/ 209580 h 359787"/>
                <a:gd name="connsiteX11" fmla="*/ 15414 w 543009"/>
                <a:gd name="connsiteY11" fmla="*/ 109568 h 359787"/>
                <a:gd name="connsiteX12" fmla="*/ 101139 w 543009"/>
                <a:gd name="connsiteY12" fmla="*/ 33367 h 359787"/>
                <a:gd name="connsiteX0" fmla="*/ 101139 w 543451"/>
                <a:gd name="connsiteY0" fmla="*/ 33365 h 359785"/>
                <a:gd name="connsiteX1" fmla="*/ 267826 w 543451"/>
                <a:gd name="connsiteY1" fmla="*/ 28 h 359785"/>
                <a:gd name="connsiteX2" fmla="*/ 422170 w 543451"/>
                <a:gd name="connsiteY2" fmla="*/ 38139 h 359785"/>
                <a:gd name="connsiteX3" fmla="*/ 525001 w 543451"/>
                <a:gd name="connsiteY3" fmla="*/ 85753 h 359785"/>
                <a:gd name="connsiteX4" fmla="*/ 539289 w 543451"/>
                <a:gd name="connsiteY4" fmla="*/ 133378 h 359785"/>
                <a:gd name="connsiteX5" fmla="*/ 477376 w 543451"/>
                <a:gd name="connsiteY5" fmla="*/ 233390 h 359785"/>
                <a:gd name="connsiteX6" fmla="*/ 363076 w 543451"/>
                <a:gd name="connsiteY6" fmla="*/ 314353 h 359785"/>
                <a:gd name="connsiteX7" fmla="*/ 220201 w 543451"/>
                <a:gd name="connsiteY7" fmla="*/ 357215 h 359785"/>
                <a:gd name="connsiteX8" fmla="*/ 96376 w 543451"/>
                <a:gd name="connsiteY8" fmla="*/ 347690 h 359785"/>
                <a:gd name="connsiteX9" fmla="*/ 29702 w 543451"/>
                <a:gd name="connsiteY9" fmla="*/ 288158 h 359785"/>
                <a:gd name="connsiteX10" fmla="*/ 1127 w 543451"/>
                <a:gd name="connsiteY10" fmla="*/ 209578 h 359785"/>
                <a:gd name="connsiteX11" fmla="*/ 15414 w 543451"/>
                <a:gd name="connsiteY11" fmla="*/ 109566 h 359785"/>
                <a:gd name="connsiteX12" fmla="*/ 101139 w 543451"/>
                <a:gd name="connsiteY12" fmla="*/ 33365 h 359785"/>
                <a:gd name="connsiteX0" fmla="*/ 101139 w 544478"/>
                <a:gd name="connsiteY0" fmla="*/ 33365 h 359785"/>
                <a:gd name="connsiteX1" fmla="*/ 267826 w 544478"/>
                <a:gd name="connsiteY1" fmla="*/ 28 h 359785"/>
                <a:gd name="connsiteX2" fmla="*/ 422170 w 544478"/>
                <a:gd name="connsiteY2" fmla="*/ 38139 h 359785"/>
                <a:gd name="connsiteX3" fmla="*/ 525001 w 544478"/>
                <a:gd name="connsiteY3" fmla="*/ 85753 h 359785"/>
                <a:gd name="connsiteX4" fmla="*/ 539289 w 544478"/>
                <a:gd name="connsiteY4" fmla="*/ 133378 h 359785"/>
                <a:gd name="connsiteX5" fmla="*/ 463521 w 544478"/>
                <a:gd name="connsiteY5" fmla="*/ 221346 h 359785"/>
                <a:gd name="connsiteX6" fmla="*/ 363076 w 544478"/>
                <a:gd name="connsiteY6" fmla="*/ 314353 h 359785"/>
                <a:gd name="connsiteX7" fmla="*/ 220201 w 544478"/>
                <a:gd name="connsiteY7" fmla="*/ 357215 h 359785"/>
                <a:gd name="connsiteX8" fmla="*/ 96376 w 544478"/>
                <a:gd name="connsiteY8" fmla="*/ 347690 h 359785"/>
                <a:gd name="connsiteX9" fmla="*/ 29702 w 544478"/>
                <a:gd name="connsiteY9" fmla="*/ 288158 h 359785"/>
                <a:gd name="connsiteX10" fmla="*/ 1127 w 544478"/>
                <a:gd name="connsiteY10" fmla="*/ 209578 h 359785"/>
                <a:gd name="connsiteX11" fmla="*/ 15414 w 544478"/>
                <a:gd name="connsiteY11" fmla="*/ 109566 h 359785"/>
                <a:gd name="connsiteX12" fmla="*/ 101139 w 544478"/>
                <a:gd name="connsiteY12" fmla="*/ 33365 h 359785"/>
                <a:gd name="connsiteX0" fmla="*/ 101139 w 544476"/>
                <a:gd name="connsiteY0" fmla="*/ 33365 h 359631"/>
                <a:gd name="connsiteX1" fmla="*/ 267826 w 544476"/>
                <a:gd name="connsiteY1" fmla="*/ 28 h 359631"/>
                <a:gd name="connsiteX2" fmla="*/ 422170 w 544476"/>
                <a:gd name="connsiteY2" fmla="*/ 38139 h 359631"/>
                <a:gd name="connsiteX3" fmla="*/ 525001 w 544476"/>
                <a:gd name="connsiteY3" fmla="*/ 85753 h 359631"/>
                <a:gd name="connsiteX4" fmla="*/ 539289 w 544476"/>
                <a:gd name="connsiteY4" fmla="*/ 133378 h 359631"/>
                <a:gd name="connsiteX5" fmla="*/ 463521 w 544476"/>
                <a:gd name="connsiteY5" fmla="*/ 221346 h 359631"/>
                <a:gd name="connsiteX6" fmla="*/ 332856 w 544476"/>
                <a:gd name="connsiteY6" fmla="*/ 316465 h 359631"/>
                <a:gd name="connsiteX7" fmla="*/ 220201 w 544476"/>
                <a:gd name="connsiteY7" fmla="*/ 357215 h 359631"/>
                <a:gd name="connsiteX8" fmla="*/ 96376 w 544476"/>
                <a:gd name="connsiteY8" fmla="*/ 347690 h 359631"/>
                <a:gd name="connsiteX9" fmla="*/ 29702 w 544476"/>
                <a:gd name="connsiteY9" fmla="*/ 288158 h 359631"/>
                <a:gd name="connsiteX10" fmla="*/ 1127 w 544476"/>
                <a:gd name="connsiteY10" fmla="*/ 209578 h 359631"/>
                <a:gd name="connsiteX11" fmla="*/ 15414 w 544476"/>
                <a:gd name="connsiteY11" fmla="*/ 109566 h 359631"/>
                <a:gd name="connsiteX12" fmla="*/ 101139 w 544476"/>
                <a:gd name="connsiteY12" fmla="*/ 33365 h 359631"/>
                <a:gd name="connsiteX0" fmla="*/ 101139 w 541452"/>
                <a:gd name="connsiteY0" fmla="*/ 33365 h 359629"/>
                <a:gd name="connsiteX1" fmla="*/ 267826 w 541452"/>
                <a:gd name="connsiteY1" fmla="*/ 28 h 359629"/>
                <a:gd name="connsiteX2" fmla="*/ 422170 w 541452"/>
                <a:gd name="connsiteY2" fmla="*/ 38139 h 359629"/>
                <a:gd name="connsiteX3" fmla="*/ 512051 w 541452"/>
                <a:gd name="connsiteY3" fmla="*/ 86659 h 359629"/>
                <a:gd name="connsiteX4" fmla="*/ 539289 w 541452"/>
                <a:gd name="connsiteY4" fmla="*/ 133378 h 359629"/>
                <a:gd name="connsiteX5" fmla="*/ 463521 w 541452"/>
                <a:gd name="connsiteY5" fmla="*/ 221346 h 359629"/>
                <a:gd name="connsiteX6" fmla="*/ 332856 w 541452"/>
                <a:gd name="connsiteY6" fmla="*/ 316465 h 359629"/>
                <a:gd name="connsiteX7" fmla="*/ 220201 w 541452"/>
                <a:gd name="connsiteY7" fmla="*/ 357215 h 359629"/>
                <a:gd name="connsiteX8" fmla="*/ 96376 w 541452"/>
                <a:gd name="connsiteY8" fmla="*/ 347690 h 359629"/>
                <a:gd name="connsiteX9" fmla="*/ 29702 w 541452"/>
                <a:gd name="connsiteY9" fmla="*/ 288158 h 359629"/>
                <a:gd name="connsiteX10" fmla="*/ 1127 w 541452"/>
                <a:gd name="connsiteY10" fmla="*/ 209578 h 359629"/>
                <a:gd name="connsiteX11" fmla="*/ 15414 w 541452"/>
                <a:gd name="connsiteY11" fmla="*/ 109566 h 359629"/>
                <a:gd name="connsiteX12" fmla="*/ 101139 w 541452"/>
                <a:gd name="connsiteY12" fmla="*/ 33365 h 359629"/>
                <a:gd name="connsiteX0" fmla="*/ 101139 w 541643"/>
                <a:gd name="connsiteY0" fmla="*/ 33376 h 359642"/>
                <a:gd name="connsiteX1" fmla="*/ 267826 w 541643"/>
                <a:gd name="connsiteY1" fmla="*/ 39 h 359642"/>
                <a:gd name="connsiteX2" fmla="*/ 409217 w 541643"/>
                <a:gd name="connsiteY2" fmla="*/ 39058 h 359642"/>
                <a:gd name="connsiteX3" fmla="*/ 512051 w 541643"/>
                <a:gd name="connsiteY3" fmla="*/ 86670 h 359642"/>
                <a:gd name="connsiteX4" fmla="*/ 539289 w 541643"/>
                <a:gd name="connsiteY4" fmla="*/ 133389 h 359642"/>
                <a:gd name="connsiteX5" fmla="*/ 463521 w 541643"/>
                <a:gd name="connsiteY5" fmla="*/ 221357 h 359642"/>
                <a:gd name="connsiteX6" fmla="*/ 332856 w 541643"/>
                <a:gd name="connsiteY6" fmla="*/ 316476 h 359642"/>
                <a:gd name="connsiteX7" fmla="*/ 220201 w 541643"/>
                <a:gd name="connsiteY7" fmla="*/ 357226 h 359642"/>
                <a:gd name="connsiteX8" fmla="*/ 96376 w 541643"/>
                <a:gd name="connsiteY8" fmla="*/ 347701 h 359642"/>
                <a:gd name="connsiteX9" fmla="*/ 29702 w 541643"/>
                <a:gd name="connsiteY9" fmla="*/ 288169 h 359642"/>
                <a:gd name="connsiteX10" fmla="*/ 1127 w 541643"/>
                <a:gd name="connsiteY10" fmla="*/ 209589 h 359642"/>
                <a:gd name="connsiteX11" fmla="*/ 15414 w 541643"/>
                <a:gd name="connsiteY11" fmla="*/ 109577 h 359642"/>
                <a:gd name="connsiteX12" fmla="*/ 101139 w 541643"/>
                <a:gd name="connsiteY12" fmla="*/ 33376 h 359642"/>
                <a:gd name="connsiteX0" fmla="*/ 101139 w 541643"/>
                <a:gd name="connsiteY0" fmla="*/ 20495 h 346759"/>
                <a:gd name="connsiteX1" fmla="*/ 268731 w 541643"/>
                <a:gd name="connsiteY1" fmla="*/ 107 h 346759"/>
                <a:gd name="connsiteX2" fmla="*/ 409217 w 541643"/>
                <a:gd name="connsiteY2" fmla="*/ 26177 h 346759"/>
                <a:gd name="connsiteX3" fmla="*/ 512051 w 541643"/>
                <a:gd name="connsiteY3" fmla="*/ 73789 h 346759"/>
                <a:gd name="connsiteX4" fmla="*/ 539289 w 541643"/>
                <a:gd name="connsiteY4" fmla="*/ 120508 h 346759"/>
                <a:gd name="connsiteX5" fmla="*/ 463521 w 541643"/>
                <a:gd name="connsiteY5" fmla="*/ 208476 h 346759"/>
                <a:gd name="connsiteX6" fmla="*/ 332856 w 541643"/>
                <a:gd name="connsiteY6" fmla="*/ 303595 h 346759"/>
                <a:gd name="connsiteX7" fmla="*/ 220201 w 541643"/>
                <a:gd name="connsiteY7" fmla="*/ 344345 h 346759"/>
                <a:gd name="connsiteX8" fmla="*/ 96376 w 541643"/>
                <a:gd name="connsiteY8" fmla="*/ 334820 h 346759"/>
                <a:gd name="connsiteX9" fmla="*/ 29702 w 541643"/>
                <a:gd name="connsiteY9" fmla="*/ 275288 h 346759"/>
                <a:gd name="connsiteX10" fmla="*/ 1127 w 541643"/>
                <a:gd name="connsiteY10" fmla="*/ 196708 h 346759"/>
                <a:gd name="connsiteX11" fmla="*/ 15414 w 541643"/>
                <a:gd name="connsiteY11" fmla="*/ 96696 h 346759"/>
                <a:gd name="connsiteX12" fmla="*/ 101139 w 541643"/>
                <a:gd name="connsiteY12" fmla="*/ 20495 h 346759"/>
                <a:gd name="connsiteX0" fmla="*/ 101139 w 541850"/>
                <a:gd name="connsiteY0" fmla="*/ 20904 h 347170"/>
                <a:gd name="connsiteX1" fmla="*/ 268731 w 541850"/>
                <a:gd name="connsiteY1" fmla="*/ 516 h 347170"/>
                <a:gd name="connsiteX2" fmla="*/ 396870 w 541850"/>
                <a:gd name="connsiteY2" fmla="*/ 36125 h 347170"/>
                <a:gd name="connsiteX3" fmla="*/ 512051 w 541850"/>
                <a:gd name="connsiteY3" fmla="*/ 74198 h 347170"/>
                <a:gd name="connsiteX4" fmla="*/ 539289 w 541850"/>
                <a:gd name="connsiteY4" fmla="*/ 120917 h 347170"/>
                <a:gd name="connsiteX5" fmla="*/ 463521 w 541850"/>
                <a:gd name="connsiteY5" fmla="*/ 208885 h 347170"/>
                <a:gd name="connsiteX6" fmla="*/ 332856 w 541850"/>
                <a:gd name="connsiteY6" fmla="*/ 304004 h 347170"/>
                <a:gd name="connsiteX7" fmla="*/ 220201 w 541850"/>
                <a:gd name="connsiteY7" fmla="*/ 344754 h 347170"/>
                <a:gd name="connsiteX8" fmla="*/ 96376 w 541850"/>
                <a:gd name="connsiteY8" fmla="*/ 335229 h 347170"/>
                <a:gd name="connsiteX9" fmla="*/ 29702 w 541850"/>
                <a:gd name="connsiteY9" fmla="*/ 275697 h 347170"/>
                <a:gd name="connsiteX10" fmla="*/ 1127 w 541850"/>
                <a:gd name="connsiteY10" fmla="*/ 197117 h 347170"/>
                <a:gd name="connsiteX11" fmla="*/ 15414 w 541850"/>
                <a:gd name="connsiteY11" fmla="*/ 97105 h 347170"/>
                <a:gd name="connsiteX12" fmla="*/ 101139 w 541850"/>
                <a:gd name="connsiteY12" fmla="*/ 20904 h 347170"/>
                <a:gd name="connsiteX0" fmla="*/ 101139 w 539980"/>
                <a:gd name="connsiteY0" fmla="*/ 20904 h 347168"/>
                <a:gd name="connsiteX1" fmla="*/ 268731 w 539980"/>
                <a:gd name="connsiteY1" fmla="*/ 516 h 347168"/>
                <a:gd name="connsiteX2" fmla="*/ 396870 w 539980"/>
                <a:gd name="connsiteY2" fmla="*/ 36125 h 347168"/>
                <a:gd name="connsiteX3" fmla="*/ 495087 w 539980"/>
                <a:gd name="connsiteY3" fmla="*/ 79720 h 347168"/>
                <a:gd name="connsiteX4" fmla="*/ 539289 w 539980"/>
                <a:gd name="connsiteY4" fmla="*/ 120917 h 347168"/>
                <a:gd name="connsiteX5" fmla="*/ 463521 w 539980"/>
                <a:gd name="connsiteY5" fmla="*/ 208885 h 347168"/>
                <a:gd name="connsiteX6" fmla="*/ 332856 w 539980"/>
                <a:gd name="connsiteY6" fmla="*/ 304004 h 347168"/>
                <a:gd name="connsiteX7" fmla="*/ 220201 w 539980"/>
                <a:gd name="connsiteY7" fmla="*/ 344754 h 347168"/>
                <a:gd name="connsiteX8" fmla="*/ 96376 w 539980"/>
                <a:gd name="connsiteY8" fmla="*/ 335229 h 347168"/>
                <a:gd name="connsiteX9" fmla="*/ 29702 w 539980"/>
                <a:gd name="connsiteY9" fmla="*/ 275697 h 347168"/>
                <a:gd name="connsiteX10" fmla="*/ 1127 w 539980"/>
                <a:gd name="connsiteY10" fmla="*/ 197117 h 347168"/>
                <a:gd name="connsiteX11" fmla="*/ 15414 w 539980"/>
                <a:gd name="connsiteY11" fmla="*/ 97105 h 347168"/>
                <a:gd name="connsiteX12" fmla="*/ 101139 w 539980"/>
                <a:gd name="connsiteY12" fmla="*/ 20904 h 347168"/>
                <a:gd name="connsiteX0" fmla="*/ 101139 w 539980"/>
                <a:gd name="connsiteY0" fmla="*/ 19467 h 345732"/>
                <a:gd name="connsiteX1" fmla="*/ 247148 w 539980"/>
                <a:gd name="connsiteY1" fmla="*/ 589 h 345732"/>
                <a:gd name="connsiteX2" fmla="*/ 396870 w 539980"/>
                <a:gd name="connsiteY2" fmla="*/ 34688 h 345732"/>
                <a:gd name="connsiteX3" fmla="*/ 495087 w 539980"/>
                <a:gd name="connsiteY3" fmla="*/ 78283 h 345732"/>
                <a:gd name="connsiteX4" fmla="*/ 539289 w 539980"/>
                <a:gd name="connsiteY4" fmla="*/ 119480 h 345732"/>
                <a:gd name="connsiteX5" fmla="*/ 463521 w 539980"/>
                <a:gd name="connsiteY5" fmla="*/ 207448 h 345732"/>
                <a:gd name="connsiteX6" fmla="*/ 332856 w 539980"/>
                <a:gd name="connsiteY6" fmla="*/ 302567 h 345732"/>
                <a:gd name="connsiteX7" fmla="*/ 220201 w 539980"/>
                <a:gd name="connsiteY7" fmla="*/ 343317 h 345732"/>
                <a:gd name="connsiteX8" fmla="*/ 96376 w 539980"/>
                <a:gd name="connsiteY8" fmla="*/ 333792 h 345732"/>
                <a:gd name="connsiteX9" fmla="*/ 29702 w 539980"/>
                <a:gd name="connsiteY9" fmla="*/ 274260 h 345732"/>
                <a:gd name="connsiteX10" fmla="*/ 1127 w 539980"/>
                <a:gd name="connsiteY10" fmla="*/ 195680 h 345732"/>
                <a:gd name="connsiteX11" fmla="*/ 15414 w 539980"/>
                <a:gd name="connsiteY11" fmla="*/ 95668 h 345732"/>
                <a:gd name="connsiteX12" fmla="*/ 101139 w 539980"/>
                <a:gd name="connsiteY12" fmla="*/ 19467 h 345732"/>
                <a:gd name="connsiteX0" fmla="*/ 101139 w 539980"/>
                <a:gd name="connsiteY0" fmla="*/ 18328 h 344593"/>
                <a:gd name="connsiteX1" fmla="*/ 229880 w 539980"/>
                <a:gd name="connsiteY1" fmla="*/ 659 h 344593"/>
                <a:gd name="connsiteX2" fmla="*/ 396870 w 539980"/>
                <a:gd name="connsiteY2" fmla="*/ 33549 h 344593"/>
                <a:gd name="connsiteX3" fmla="*/ 495087 w 539980"/>
                <a:gd name="connsiteY3" fmla="*/ 77144 h 344593"/>
                <a:gd name="connsiteX4" fmla="*/ 539289 w 539980"/>
                <a:gd name="connsiteY4" fmla="*/ 118341 h 344593"/>
                <a:gd name="connsiteX5" fmla="*/ 463521 w 539980"/>
                <a:gd name="connsiteY5" fmla="*/ 206309 h 344593"/>
                <a:gd name="connsiteX6" fmla="*/ 332856 w 539980"/>
                <a:gd name="connsiteY6" fmla="*/ 301428 h 344593"/>
                <a:gd name="connsiteX7" fmla="*/ 220201 w 539980"/>
                <a:gd name="connsiteY7" fmla="*/ 342178 h 344593"/>
                <a:gd name="connsiteX8" fmla="*/ 96376 w 539980"/>
                <a:gd name="connsiteY8" fmla="*/ 332653 h 344593"/>
                <a:gd name="connsiteX9" fmla="*/ 29702 w 539980"/>
                <a:gd name="connsiteY9" fmla="*/ 273121 h 344593"/>
                <a:gd name="connsiteX10" fmla="*/ 1127 w 539980"/>
                <a:gd name="connsiteY10" fmla="*/ 194541 h 344593"/>
                <a:gd name="connsiteX11" fmla="*/ 15414 w 539980"/>
                <a:gd name="connsiteY11" fmla="*/ 94529 h 344593"/>
                <a:gd name="connsiteX12" fmla="*/ 101139 w 539980"/>
                <a:gd name="connsiteY12" fmla="*/ 18328 h 34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9980" h="344593">
                  <a:moveTo>
                    <a:pt x="101139" y="18328"/>
                  </a:moveTo>
                  <a:cubicBezTo>
                    <a:pt x="136883" y="2683"/>
                    <a:pt x="180592" y="-1878"/>
                    <a:pt x="229880" y="659"/>
                  </a:cubicBezTo>
                  <a:cubicBezTo>
                    <a:pt x="279169" y="3196"/>
                    <a:pt x="352669" y="20802"/>
                    <a:pt x="396870" y="33549"/>
                  </a:cubicBezTo>
                  <a:cubicBezTo>
                    <a:pt x="441071" y="46296"/>
                    <a:pt x="471351" y="63012"/>
                    <a:pt x="495087" y="77144"/>
                  </a:cubicBezTo>
                  <a:cubicBezTo>
                    <a:pt x="518823" y="91276"/>
                    <a:pt x="544550" y="96814"/>
                    <a:pt x="539289" y="118341"/>
                  </a:cubicBezTo>
                  <a:cubicBezTo>
                    <a:pt x="534028" y="139868"/>
                    <a:pt x="497927" y="175795"/>
                    <a:pt x="463521" y="206309"/>
                  </a:cubicBezTo>
                  <a:cubicBezTo>
                    <a:pt x="429116" y="236824"/>
                    <a:pt x="373409" y="278783"/>
                    <a:pt x="332856" y="301428"/>
                  </a:cubicBezTo>
                  <a:cubicBezTo>
                    <a:pt x="292303" y="324073"/>
                    <a:pt x="259614" y="336974"/>
                    <a:pt x="220201" y="342178"/>
                  </a:cubicBezTo>
                  <a:cubicBezTo>
                    <a:pt x="180788" y="347382"/>
                    <a:pt x="128126" y="344162"/>
                    <a:pt x="96376" y="332653"/>
                  </a:cubicBezTo>
                  <a:cubicBezTo>
                    <a:pt x="64626" y="321144"/>
                    <a:pt x="45577" y="296140"/>
                    <a:pt x="29702" y="273121"/>
                  </a:cubicBezTo>
                  <a:cubicBezTo>
                    <a:pt x="13827" y="250102"/>
                    <a:pt x="3508" y="228672"/>
                    <a:pt x="1127" y="194541"/>
                  </a:cubicBezTo>
                  <a:cubicBezTo>
                    <a:pt x="-1254" y="160410"/>
                    <a:pt x="-1255" y="123898"/>
                    <a:pt x="15414" y="94529"/>
                  </a:cubicBezTo>
                  <a:cubicBezTo>
                    <a:pt x="32083" y="65160"/>
                    <a:pt x="65395" y="33973"/>
                    <a:pt x="101139" y="18328"/>
                  </a:cubicBezTo>
                  <a:close/>
                </a:path>
              </a:pathLst>
            </a:custGeom>
            <a:solidFill>
              <a:schemeClr val="bg1"/>
            </a:solidFill>
            <a:ln w="6350"/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63" name="任意多边形 162"/>
          <p:cNvSpPr/>
          <p:nvPr/>
        </p:nvSpPr>
        <p:spPr>
          <a:xfrm rot="5400000">
            <a:off x="5481077" y="4539195"/>
            <a:ext cx="108000" cy="943902"/>
          </a:xfrm>
          <a:custGeom>
            <a:avLst/>
            <a:gdLst>
              <a:gd name="connsiteX0" fmla="*/ 0 w 108000"/>
              <a:gd name="connsiteY0" fmla="*/ 108000 h 943902"/>
              <a:gd name="connsiteX1" fmla="*/ 54000 w 108000"/>
              <a:gd name="connsiteY1" fmla="*/ 0 h 943902"/>
              <a:gd name="connsiteX2" fmla="*/ 108000 w 108000"/>
              <a:gd name="connsiteY2" fmla="*/ 108000 h 943902"/>
              <a:gd name="connsiteX3" fmla="*/ 74104 w 108000"/>
              <a:gd name="connsiteY3" fmla="*/ 108000 h 943902"/>
              <a:gd name="connsiteX4" fmla="*/ 74104 w 108000"/>
              <a:gd name="connsiteY4" fmla="*/ 943902 h 943902"/>
              <a:gd name="connsiteX5" fmla="*/ 38104 w 108000"/>
              <a:gd name="connsiteY5" fmla="*/ 943902 h 943902"/>
              <a:gd name="connsiteX6" fmla="*/ 38104 w 108000"/>
              <a:gd name="connsiteY6" fmla="*/ 108000 h 943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000" h="943902">
                <a:moveTo>
                  <a:pt x="0" y="108000"/>
                </a:moveTo>
                <a:lnTo>
                  <a:pt x="54000" y="0"/>
                </a:lnTo>
                <a:lnTo>
                  <a:pt x="108000" y="108000"/>
                </a:lnTo>
                <a:lnTo>
                  <a:pt x="74104" y="108000"/>
                </a:lnTo>
                <a:lnTo>
                  <a:pt x="74104" y="943902"/>
                </a:lnTo>
                <a:lnTo>
                  <a:pt x="38104" y="943902"/>
                </a:lnTo>
                <a:lnTo>
                  <a:pt x="38104" y="108000"/>
                </a:lnTo>
                <a:close/>
              </a:path>
            </a:pathLst>
          </a:cu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64" name="直接箭头连接符 163"/>
          <p:cNvCxnSpPr/>
          <p:nvPr/>
        </p:nvCxnSpPr>
        <p:spPr>
          <a:xfrm>
            <a:off x="6672064" y="5017168"/>
            <a:ext cx="360000" cy="0"/>
          </a:xfrm>
          <a:prstGeom prst="straightConnector1">
            <a:avLst/>
          </a:prstGeom>
          <a:noFill/>
          <a:ln w="28575">
            <a:solidFill>
              <a:schemeClr val="tx1"/>
            </a:solidFill>
            <a:tailEnd type="stealt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5" name="直接箭头连接符 164"/>
          <p:cNvCxnSpPr/>
          <p:nvPr/>
        </p:nvCxnSpPr>
        <p:spPr>
          <a:xfrm>
            <a:off x="8040256" y="5013176"/>
            <a:ext cx="360000" cy="0"/>
          </a:xfrm>
          <a:prstGeom prst="straightConnector1">
            <a:avLst/>
          </a:prstGeom>
          <a:noFill/>
          <a:ln w="28575">
            <a:solidFill>
              <a:schemeClr val="tx1"/>
            </a:solidFill>
            <a:tailEnd type="stealt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6" name="直接箭头连接符 165"/>
          <p:cNvCxnSpPr/>
          <p:nvPr/>
        </p:nvCxnSpPr>
        <p:spPr>
          <a:xfrm>
            <a:off x="9408408" y="5013176"/>
            <a:ext cx="360000" cy="0"/>
          </a:xfrm>
          <a:prstGeom prst="straightConnector1">
            <a:avLst/>
          </a:prstGeom>
          <a:noFill/>
          <a:ln w="28575">
            <a:solidFill>
              <a:schemeClr val="tx1"/>
            </a:solidFill>
            <a:tailEnd type="stealt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7" name="直接箭头连接符 166"/>
          <p:cNvCxnSpPr/>
          <p:nvPr/>
        </p:nvCxnSpPr>
        <p:spPr>
          <a:xfrm rot="-1200000">
            <a:off x="9397513" y="4879604"/>
            <a:ext cx="360000" cy="0"/>
          </a:xfrm>
          <a:prstGeom prst="straightConnector1">
            <a:avLst/>
          </a:prstGeom>
          <a:noFill/>
          <a:ln w="28575">
            <a:solidFill>
              <a:schemeClr val="tx1"/>
            </a:solidFill>
            <a:tailEnd type="stealt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8" name="直接箭头连接符 167"/>
          <p:cNvCxnSpPr/>
          <p:nvPr/>
        </p:nvCxnSpPr>
        <p:spPr>
          <a:xfrm rot="1200000" flipV="1">
            <a:off x="9397513" y="5146748"/>
            <a:ext cx="360000" cy="0"/>
          </a:xfrm>
          <a:prstGeom prst="straightConnector1">
            <a:avLst/>
          </a:prstGeom>
          <a:noFill/>
          <a:ln w="28575">
            <a:solidFill>
              <a:schemeClr val="tx1"/>
            </a:solidFill>
            <a:tailEnd type="stealt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9" name="直接箭头连接符 168"/>
          <p:cNvCxnSpPr/>
          <p:nvPr/>
        </p:nvCxnSpPr>
        <p:spPr>
          <a:xfrm>
            <a:off x="6456040" y="2358406"/>
            <a:ext cx="252000" cy="0"/>
          </a:xfrm>
          <a:prstGeom prst="straightConnector1">
            <a:avLst/>
          </a:prstGeom>
          <a:noFill/>
          <a:ln w="28575">
            <a:solidFill>
              <a:schemeClr val="tx1"/>
            </a:solidFill>
            <a:tailEnd type="stealt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0" name="直接箭头连接符 169"/>
          <p:cNvCxnSpPr/>
          <p:nvPr/>
        </p:nvCxnSpPr>
        <p:spPr>
          <a:xfrm flipH="1">
            <a:off x="7195204" y="2358406"/>
            <a:ext cx="252000" cy="0"/>
          </a:xfrm>
          <a:prstGeom prst="straightConnector1">
            <a:avLst/>
          </a:prstGeom>
          <a:noFill/>
          <a:ln w="28575">
            <a:solidFill>
              <a:schemeClr val="tx1"/>
            </a:solidFill>
            <a:tailEnd type="stealt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1" name="直接箭头连接符 170"/>
          <p:cNvCxnSpPr/>
          <p:nvPr/>
        </p:nvCxnSpPr>
        <p:spPr>
          <a:xfrm rot="-2100000" flipH="1">
            <a:off x="7138048" y="2693994"/>
            <a:ext cx="288000" cy="0"/>
          </a:xfrm>
          <a:prstGeom prst="straightConnector1">
            <a:avLst/>
          </a:prstGeom>
          <a:noFill/>
          <a:ln w="28575">
            <a:solidFill>
              <a:schemeClr val="tx1"/>
            </a:solidFill>
            <a:tailEnd type="stealt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2" name="直接箭头连接符 171"/>
          <p:cNvCxnSpPr/>
          <p:nvPr/>
        </p:nvCxnSpPr>
        <p:spPr>
          <a:xfrm rot="2100000">
            <a:off x="6607078" y="2688806"/>
            <a:ext cx="288000" cy="0"/>
          </a:xfrm>
          <a:prstGeom prst="straightConnector1">
            <a:avLst/>
          </a:prstGeom>
          <a:noFill/>
          <a:ln w="28575">
            <a:solidFill>
              <a:schemeClr val="tx1"/>
            </a:solidFill>
            <a:tailEnd type="stealt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3" name="直接箭头连接符 172"/>
          <p:cNvCxnSpPr/>
          <p:nvPr/>
        </p:nvCxnSpPr>
        <p:spPr>
          <a:xfrm rot="-1800000">
            <a:off x="6092607" y="2353117"/>
            <a:ext cx="252000" cy="0"/>
          </a:xfrm>
          <a:prstGeom prst="straightConnector1">
            <a:avLst/>
          </a:prstGeom>
          <a:ln w="19050">
            <a:solidFill>
              <a:srgbClr val="FF0000"/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直接箭头连接符 173"/>
          <p:cNvCxnSpPr/>
          <p:nvPr/>
        </p:nvCxnSpPr>
        <p:spPr>
          <a:xfrm rot="1800000" flipH="1">
            <a:off x="7580109" y="2369013"/>
            <a:ext cx="252000" cy="0"/>
          </a:xfrm>
          <a:prstGeom prst="straightConnector1">
            <a:avLst/>
          </a:prstGeom>
          <a:ln w="19050">
            <a:solidFill>
              <a:srgbClr val="FF0000"/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直接箭头连接符 174"/>
          <p:cNvCxnSpPr/>
          <p:nvPr/>
        </p:nvCxnSpPr>
        <p:spPr>
          <a:xfrm rot="-300000">
            <a:off x="5159896" y="2459381"/>
            <a:ext cx="288000" cy="0"/>
          </a:xfrm>
          <a:prstGeom prst="straightConnector1">
            <a:avLst/>
          </a:prstGeom>
          <a:noFill/>
          <a:ln w="28575">
            <a:solidFill>
              <a:schemeClr val="tx1"/>
            </a:solidFill>
            <a:tailEnd type="stealt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6" name="直接箭头连接符 175"/>
          <p:cNvCxnSpPr/>
          <p:nvPr/>
        </p:nvCxnSpPr>
        <p:spPr>
          <a:xfrm rot="-600000">
            <a:off x="3985086" y="2582156"/>
            <a:ext cx="288000" cy="0"/>
          </a:xfrm>
          <a:prstGeom prst="straightConnector1">
            <a:avLst/>
          </a:prstGeom>
          <a:noFill/>
          <a:ln w="28575">
            <a:solidFill>
              <a:schemeClr val="tx1"/>
            </a:solidFill>
            <a:tailEnd type="stealt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7" name="直接连接符 176"/>
          <p:cNvCxnSpPr/>
          <p:nvPr/>
        </p:nvCxnSpPr>
        <p:spPr>
          <a:xfrm flipH="1">
            <a:off x="5447928" y="2636912"/>
            <a:ext cx="252000" cy="21600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直接连接符 177"/>
          <p:cNvCxnSpPr/>
          <p:nvPr/>
        </p:nvCxnSpPr>
        <p:spPr>
          <a:xfrm>
            <a:off x="4799856" y="2096904"/>
            <a:ext cx="0" cy="28800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直接连接符 178"/>
          <p:cNvCxnSpPr>
            <a:cxnSpLocks noChangeAspect="1"/>
          </p:cNvCxnSpPr>
          <p:nvPr/>
        </p:nvCxnSpPr>
        <p:spPr>
          <a:xfrm>
            <a:off x="3287688" y="1768054"/>
            <a:ext cx="288000" cy="28796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任意多边形 179"/>
          <p:cNvSpPr/>
          <p:nvPr/>
        </p:nvSpPr>
        <p:spPr>
          <a:xfrm>
            <a:off x="6528048" y="3543300"/>
            <a:ext cx="328612" cy="409575"/>
          </a:xfrm>
          <a:custGeom>
            <a:avLst/>
            <a:gdLst>
              <a:gd name="connsiteX0" fmla="*/ 328612 w 328612"/>
              <a:gd name="connsiteY0" fmla="*/ 0 h 409575"/>
              <a:gd name="connsiteX1" fmla="*/ 180975 w 328612"/>
              <a:gd name="connsiteY1" fmla="*/ 200025 h 409575"/>
              <a:gd name="connsiteX2" fmla="*/ 0 w 328612"/>
              <a:gd name="connsiteY2" fmla="*/ 409575 h 409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28612" h="409575">
                <a:moveTo>
                  <a:pt x="328612" y="0"/>
                </a:moveTo>
                <a:cubicBezTo>
                  <a:pt x="282178" y="65881"/>
                  <a:pt x="235744" y="131763"/>
                  <a:pt x="180975" y="200025"/>
                </a:cubicBezTo>
                <a:cubicBezTo>
                  <a:pt x="126206" y="268288"/>
                  <a:pt x="63103" y="338931"/>
                  <a:pt x="0" y="409575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1" name="任意多边形 180"/>
          <p:cNvSpPr/>
          <p:nvPr/>
        </p:nvSpPr>
        <p:spPr>
          <a:xfrm rot="1080000">
            <a:off x="5856162" y="4221088"/>
            <a:ext cx="328612" cy="409575"/>
          </a:xfrm>
          <a:custGeom>
            <a:avLst/>
            <a:gdLst>
              <a:gd name="connsiteX0" fmla="*/ 328612 w 328612"/>
              <a:gd name="connsiteY0" fmla="*/ 0 h 409575"/>
              <a:gd name="connsiteX1" fmla="*/ 180975 w 328612"/>
              <a:gd name="connsiteY1" fmla="*/ 200025 h 409575"/>
              <a:gd name="connsiteX2" fmla="*/ 0 w 328612"/>
              <a:gd name="connsiteY2" fmla="*/ 409575 h 409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28612" h="409575">
                <a:moveTo>
                  <a:pt x="328612" y="0"/>
                </a:moveTo>
                <a:cubicBezTo>
                  <a:pt x="282178" y="65881"/>
                  <a:pt x="235744" y="131763"/>
                  <a:pt x="180975" y="200025"/>
                </a:cubicBezTo>
                <a:cubicBezTo>
                  <a:pt x="126206" y="268288"/>
                  <a:pt x="63103" y="338931"/>
                  <a:pt x="0" y="409575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cxnSp>
        <p:nvCxnSpPr>
          <p:cNvPr id="182" name="直接连接符 181"/>
          <p:cNvCxnSpPr/>
          <p:nvPr/>
        </p:nvCxnSpPr>
        <p:spPr>
          <a:xfrm>
            <a:off x="7968208" y="2060848"/>
            <a:ext cx="180000" cy="39600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直接连接符 182"/>
          <p:cNvCxnSpPr/>
          <p:nvPr/>
        </p:nvCxnSpPr>
        <p:spPr>
          <a:xfrm>
            <a:off x="5303912" y="4293096"/>
            <a:ext cx="144016" cy="50405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4" name="组合 183"/>
          <p:cNvGrpSpPr/>
          <p:nvPr/>
        </p:nvGrpSpPr>
        <p:grpSpPr>
          <a:xfrm>
            <a:off x="8362686" y="1836637"/>
            <a:ext cx="273433" cy="277173"/>
            <a:chOff x="8362686" y="1836637"/>
            <a:chExt cx="273433" cy="277173"/>
          </a:xfrm>
        </p:grpSpPr>
        <p:sp>
          <p:nvSpPr>
            <p:cNvPr id="185" name="任意多边形 184"/>
            <p:cNvSpPr/>
            <p:nvPr/>
          </p:nvSpPr>
          <p:spPr>
            <a:xfrm rot="420000" flipH="1">
              <a:off x="8393166" y="1846470"/>
              <a:ext cx="242953" cy="267340"/>
            </a:xfrm>
            <a:custGeom>
              <a:avLst/>
              <a:gdLst>
                <a:gd name="connsiteX0" fmla="*/ 251 w 234413"/>
                <a:gd name="connsiteY0" fmla="*/ 233447 h 266005"/>
                <a:gd name="connsiteX1" fmla="*/ 50257 w 234413"/>
                <a:gd name="connsiteY1" fmla="*/ 264403 h 266005"/>
                <a:gd name="connsiteX2" fmla="*/ 109788 w 234413"/>
                <a:gd name="connsiteY2" fmla="*/ 259641 h 266005"/>
                <a:gd name="connsiteX3" fmla="*/ 140745 w 234413"/>
                <a:gd name="connsiteY3" fmla="*/ 242972 h 266005"/>
                <a:gd name="connsiteX4" fmla="*/ 135982 w 234413"/>
                <a:gd name="connsiteY4" fmla="*/ 223922 h 266005"/>
                <a:gd name="connsiteX5" fmla="*/ 97882 w 234413"/>
                <a:gd name="connsiteY5" fmla="*/ 219160 h 266005"/>
                <a:gd name="connsiteX6" fmla="*/ 109788 w 234413"/>
                <a:gd name="connsiteY6" fmla="*/ 204872 h 266005"/>
                <a:gd name="connsiteX7" fmla="*/ 152651 w 234413"/>
                <a:gd name="connsiteY7" fmla="*/ 173916 h 266005"/>
                <a:gd name="connsiteX8" fmla="*/ 197895 w 234413"/>
                <a:gd name="connsiteY8" fmla="*/ 157247 h 266005"/>
                <a:gd name="connsiteX9" fmla="*/ 226470 w 234413"/>
                <a:gd name="connsiteY9" fmla="*/ 119147 h 266005"/>
                <a:gd name="connsiteX10" fmla="*/ 231232 w 234413"/>
                <a:gd name="connsiteY10" fmla="*/ 47710 h 266005"/>
                <a:gd name="connsiteX11" fmla="*/ 183607 w 234413"/>
                <a:gd name="connsiteY11" fmla="*/ 11991 h 266005"/>
                <a:gd name="connsiteX12" fmla="*/ 124076 w 234413"/>
                <a:gd name="connsiteY12" fmla="*/ 85 h 266005"/>
                <a:gd name="connsiteX13" fmla="*/ 52638 w 234413"/>
                <a:gd name="connsiteY13" fmla="*/ 16753 h 266005"/>
                <a:gd name="connsiteX14" fmla="*/ 26445 w 234413"/>
                <a:gd name="connsiteY14" fmla="*/ 54853 h 266005"/>
                <a:gd name="connsiteX15" fmla="*/ 33588 w 234413"/>
                <a:gd name="connsiteY15" fmla="*/ 126291 h 266005"/>
                <a:gd name="connsiteX16" fmla="*/ 62163 w 234413"/>
                <a:gd name="connsiteY16" fmla="*/ 152485 h 266005"/>
                <a:gd name="connsiteX17" fmla="*/ 88357 w 234413"/>
                <a:gd name="connsiteY17" fmla="*/ 164391 h 266005"/>
                <a:gd name="connsiteX18" fmla="*/ 93120 w 234413"/>
                <a:gd name="connsiteY18" fmla="*/ 185822 h 266005"/>
                <a:gd name="connsiteX19" fmla="*/ 71688 w 234413"/>
                <a:gd name="connsiteY19" fmla="*/ 204872 h 266005"/>
                <a:gd name="connsiteX20" fmla="*/ 251 w 234413"/>
                <a:gd name="connsiteY20" fmla="*/ 233447 h 266005"/>
                <a:gd name="connsiteX0" fmla="*/ 251 w 234413"/>
                <a:gd name="connsiteY0" fmla="*/ 233447 h 266005"/>
                <a:gd name="connsiteX1" fmla="*/ 50257 w 234413"/>
                <a:gd name="connsiteY1" fmla="*/ 264403 h 266005"/>
                <a:gd name="connsiteX2" fmla="*/ 109788 w 234413"/>
                <a:gd name="connsiteY2" fmla="*/ 259641 h 266005"/>
                <a:gd name="connsiteX3" fmla="*/ 140745 w 234413"/>
                <a:gd name="connsiteY3" fmla="*/ 242972 h 266005"/>
                <a:gd name="connsiteX4" fmla="*/ 135982 w 234413"/>
                <a:gd name="connsiteY4" fmla="*/ 223922 h 266005"/>
                <a:gd name="connsiteX5" fmla="*/ 97882 w 234413"/>
                <a:gd name="connsiteY5" fmla="*/ 219160 h 266005"/>
                <a:gd name="connsiteX6" fmla="*/ 109788 w 234413"/>
                <a:gd name="connsiteY6" fmla="*/ 204872 h 266005"/>
                <a:gd name="connsiteX7" fmla="*/ 152651 w 234413"/>
                <a:gd name="connsiteY7" fmla="*/ 173916 h 266005"/>
                <a:gd name="connsiteX8" fmla="*/ 197895 w 234413"/>
                <a:gd name="connsiteY8" fmla="*/ 152484 h 266005"/>
                <a:gd name="connsiteX9" fmla="*/ 226470 w 234413"/>
                <a:gd name="connsiteY9" fmla="*/ 119147 h 266005"/>
                <a:gd name="connsiteX10" fmla="*/ 231232 w 234413"/>
                <a:gd name="connsiteY10" fmla="*/ 47710 h 266005"/>
                <a:gd name="connsiteX11" fmla="*/ 183607 w 234413"/>
                <a:gd name="connsiteY11" fmla="*/ 11991 h 266005"/>
                <a:gd name="connsiteX12" fmla="*/ 124076 w 234413"/>
                <a:gd name="connsiteY12" fmla="*/ 85 h 266005"/>
                <a:gd name="connsiteX13" fmla="*/ 52638 w 234413"/>
                <a:gd name="connsiteY13" fmla="*/ 16753 h 266005"/>
                <a:gd name="connsiteX14" fmla="*/ 26445 w 234413"/>
                <a:gd name="connsiteY14" fmla="*/ 54853 h 266005"/>
                <a:gd name="connsiteX15" fmla="*/ 33588 w 234413"/>
                <a:gd name="connsiteY15" fmla="*/ 126291 h 266005"/>
                <a:gd name="connsiteX16" fmla="*/ 62163 w 234413"/>
                <a:gd name="connsiteY16" fmla="*/ 152485 h 266005"/>
                <a:gd name="connsiteX17" fmla="*/ 88357 w 234413"/>
                <a:gd name="connsiteY17" fmla="*/ 164391 h 266005"/>
                <a:gd name="connsiteX18" fmla="*/ 93120 w 234413"/>
                <a:gd name="connsiteY18" fmla="*/ 185822 h 266005"/>
                <a:gd name="connsiteX19" fmla="*/ 71688 w 234413"/>
                <a:gd name="connsiteY19" fmla="*/ 204872 h 266005"/>
                <a:gd name="connsiteX20" fmla="*/ 251 w 234413"/>
                <a:gd name="connsiteY20" fmla="*/ 233447 h 266005"/>
                <a:gd name="connsiteX0" fmla="*/ 251 w 241023"/>
                <a:gd name="connsiteY0" fmla="*/ 233447 h 266005"/>
                <a:gd name="connsiteX1" fmla="*/ 50257 w 241023"/>
                <a:gd name="connsiteY1" fmla="*/ 264403 h 266005"/>
                <a:gd name="connsiteX2" fmla="*/ 109788 w 241023"/>
                <a:gd name="connsiteY2" fmla="*/ 259641 h 266005"/>
                <a:gd name="connsiteX3" fmla="*/ 140745 w 241023"/>
                <a:gd name="connsiteY3" fmla="*/ 242972 h 266005"/>
                <a:gd name="connsiteX4" fmla="*/ 135982 w 241023"/>
                <a:gd name="connsiteY4" fmla="*/ 223922 h 266005"/>
                <a:gd name="connsiteX5" fmla="*/ 97882 w 241023"/>
                <a:gd name="connsiteY5" fmla="*/ 219160 h 266005"/>
                <a:gd name="connsiteX6" fmla="*/ 109788 w 241023"/>
                <a:gd name="connsiteY6" fmla="*/ 204872 h 266005"/>
                <a:gd name="connsiteX7" fmla="*/ 152651 w 241023"/>
                <a:gd name="connsiteY7" fmla="*/ 173916 h 266005"/>
                <a:gd name="connsiteX8" fmla="*/ 197895 w 241023"/>
                <a:gd name="connsiteY8" fmla="*/ 152484 h 266005"/>
                <a:gd name="connsiteX9" fmla="*/ 238376 w 241023"/>
                <a:gd name="connsiteY9" fmla="*/ 104859 h 266005"/>
                <a:gd name="connsiteX10" fmla="*/ 231232 w 241023"/>
                <a:gd name="connsiteY10" fmla="*/ 47710 h 266005"/>
                <a:gd name="connsiteX11" fmla="*/ 183607 w 241023"/>
                <a:gd name="connsiteY11" fmla="*/ 11991 h 266005"/>
                <a:gd name="connsiteX12" fmla="*/ 124076 w 241023"/>
                <a:gd name="connsiteY12" fmla="*/ 85 h 266005"/>
                <a:gd name="connsiteX13" fmla="*/ 52638 w 241023"/>
                <a:gd name="connsiteY13" fmla="*/ 16753 h 266005"/>
                <a:gd name="connsiteX14" fmla="*/ 26445 w 241023"/>
                <a:gd name="connsiteY14" fmla="*/ 54853 h 266005"/>
                <a:gd name="connsiteX15" fmla="*/ 33588 w 241023"/>
                <a:gd name="connsiteY15" fmla="*/ 126291 h 266005"/>
                <a:gd name="connsiteX16" fmla="*/ 62163 w 241023"/>
                <a:gd name="connsiteY16" fmla="*/ 152485 h 266005"/>
                <a:gd name="connsiteX17" fmla="*/ 88357 w 241023"/>
                <a:gd name="connsiteY17" fmla="*/ 164391 h 266005"/>
                <a:gd name="connsiteX18" fmla="*/ 93120 w 241023"/>
                <a:gd name="connsiteY18" fmla="*/ 185822 h 266005"/>
                <a:gd name="connsiteX19" fmla="*/ 71688 w 241023"/>
                <a:gd name="connsiteY19" fmla="*/ 204872 h 266005"/>
                <a:gd name="connsiteX20" fmla="*/ 251 w 241023"/>
                <a:gd name="connsiteY20" fmla="*/ 233447 h 266005"/>
                <a:gd name="connsiteX0" fmla="*/ 251 w 241023"/>
                <a:gd name="connsiteY0" fmla="*/ 233447 h 266005"/>
                <a:gd name="connsiteX1" fmla="*/ 50257 w 241023"/>
                <a:gd name="connsiteY1" fmla="*/ 264403 h 266005"/>
                <a:gd name="connsiteX2" fmla="*/ 109788 w 241023"/>
                <a:gd name="connsiteY2" fmla="*/ 259641 h 266005"/>
                <a:gd name="connsiteX3" fmla="*/ 140745 w 241023"/>
                <a:gd name="connsiteY3" fmla="*/ 242972 h 266005"/>
                <a:gd name="connsiteX4" fmla="*/ 135982 w 241023"/>
                <a:gd name="connsiteY4" fmla="*/ 223922 h 266005"/>
                <a:gd name="connsiteX5" fmla="*/ 97882 w 241023"/>
                <a:gd name="connsiteY5" fmla="*/ 219160 h 266005"/>
                <a:gd name="connsiteX6" fmla="*/ 109788 w 241023"/>
                <a:gd name="connsiteY6" fmla="*/ 204872 h 266005"/>
                <a:gd name="connsiteX7" fmla="*/ 152651 w 241023"/>
                <a:gd name="connsiteY7" fmla="*/ 173916 h 266005"/>
                <a:gd name="connsiteX8" fmla="*/ 197895 w 241023"/>
                <a:gd name="connsiteY8" fmla="*/ 152484 h 266005"/>
                <a:gd name="connsiteX9" fmla="*/ 238376 w 241023"/>
                <a:gd name="connsiteY9" fmla="*/ 104859 h 266005"/>
                <a:gd name="connsiteX10" fmla="*/ 231232 w 241023"/>
                <a:gd name="connsiteY10" fmla="*/ 47710 h 266005"/>
                <a:gd name="connsiteX11" fmla="*/ 183607 w 241023"/>
                <a:gd name="connsiteY11" fmla="*/ 11991 h 266005"/>
                <a:gd name="connsiteX12" fmla="*/ 124076 w 241023"/>
                <a:gd name="connsiteY12" fmla="*/ 85 h 266005"/>
                <a:gd name="connsiteX13" fmla="*/ 52638 w 241023"/>
                <a:gd name="connsiteY13" fmla="*/ 16753 h 266005"/>
                <a:gd name="connsiteX14" fmla="*/ 26445 w 241023"/>
                <a:gd name="connsiteY14" fmla="*/ 54853 h 266005"/>
                <a:gd name="connsiteX15" fmla="*/ 26445 w 241023"/>
                <a:gd name="connsiteY15" fmla="*/ 114385 h 266005"/>
                <a:gd name="connsiteX16" fmla="*/ 62163 w 241023"/>
                <a:gd name="connsiteY16" fmla="*/ 152485 h 266005"/>
                <a:gd name="connsiteX17" fmla="*/ 88357 w 241023"/>
                <a:gd name="connsiteY17" fmla="*/ 164391 h 266005"/>
                <a:gd name="connsiteX18" fmla="*/ 93120 w 241023"/>
                <a:gd name="connsiteY18" fmla="*/ 185822 h 266005"/>
                <a:gd name="connsiteX19" fmla="*/ 71688 w 241023"/>
                <a:gd name="connsiteY19" fmla="*/ 204872 h 266005"/>
                <a:gd name="connsiteX20" fmla="*/ 251 w 241023"/>
                <a:gd name="connsiteY20" fmla="*/ 233447 h 266005"/>
                <a:gd name="connsiteX0" fmla="*/ 251 w 241023"/>
                <a:gd name="connsiteY0" fmla="*/ 233447 h 266005"/>
                <a:gd name="connsiteX1" fmla="*/ 50257 w 241023"/>
                <a:gd name="connsiteY1" fmla="*/ 264403 h 266005"/>
                <a:gd name="connsiteX2" fmla="*/ 109788 w 241023"/>
                <a:gd name="connsiteY2" fmla="*/ 259641 h 266005"/>
                <a:gd name="connsiteX3" fmla="*/ 140745 w 241023"/>
                <a:gd name="connsiteY3" fmla="*/ 242972 h 266005"/>
                <a:gd name="connsiteX4" fmla="*/ 135982 w 241023"/>
                <a:gd name="connsiteY4" fmla="*/ 223922 h 266005"/>
                <a:gd name="connsiteX5" fmla="*/ 97882 w 241023"/>
                <a:gd name="connsiteY5" fmla="*/ 219160 h 266005"/>
                <a:gd name="connsiteX6" fmla="*/ 109788 w 241023"/>
                <a:gd name="connsiteY6" fmla="*/ 204872 h 266005"/>
                <a:gd name="connsiteX7" fmla="*/ 152651 w 241023"/>
                <a:gd name="connsiteY7" fmla="*/ 173916 h 266005"/>
                <a:gd name="connsiteX8" fmla="*/ 197895 w 241023"/>
                <a:gd name="connsiteY8" fmla="*/ 152484 h 266005"/>
                <a:gd name="connsiteX9" fmla="*/ 238376 w 241023"/>
                <a:gd name="connsiteY9" fmla="*/ 104859 h 266005"/>
                <a:gd name="connsiteX10" fmla="*/ 231232 w 241023"/>
                <a:gd name="connsiteY10" fmla="*/ 47710 h 266005"/>
                <a:gd name="connsiteX11" fmla="*/ 183607 w 241023"/>
                <a:gd name="connsiteY11" fmla="*/ 11991 h 266005"/>
                <a:gd name="connsiteX12" fmla="*/ 124076 w 241023"/>
                <a:gd name="connsiteY12" fmla="*/ 85 h 266005"/>
                <a:gd name="connsiteX13" fmla="*/ 52638 w 241023"/>
                <a:gd name="connsiteY13" fmla="*/ 16753 h 266005"/>
                <a:gd name="connsiteX14" fmla="*/ 14538 w 241023"/>
                <a:gd name="connsiteY14" fmla="*/ 59616 h 266005"/>
                <a:gd name="connsiteX15" fmla="*/ 26445 w 241023"/>
                <a:gd name="connsiteY15" fmla="*/ 114385 h 266005"/>
                <a:gd name="connsiteX16" fmla="*/ 62163 w 241023"/>
                <a:gd name="connsiteY16" fmla="*/ 152485 h 266005"/>
                <a:gd name="connsiteX17" fmla="*/ 88357 w 241023"/>
                <a:gd name="connsiteY17" fmla="*/ 164391 h 266005"/>
                <a:gd name="connsiteX18" fmla="*/ 93120 w 241023"/>
                <a:gd name="connsiteY18" fmla="*/ 185822 h 266005"/>
                <a:gd name="connsiteX19" fmla="*/ 71688 w 241023"/>
                <a:gd name="connsiteY19" fmla="*/ 204872 h 266005"/>
                <a:gd name="connsiteX20" fmla="*/ 251 w 241023"/>
                <a:gd name="connsiteY20" fmla="*/ 233447 h 266005"/>
                <a:gd name="connsiteX0" fmla="*/ 251 w 241023"/>
                <a:gd name="connsiteY0" fmla="*/ 233387 h 265945"/>
                <a:gd name="connsiteX1" fmla="*/ 50257 w 241023"/>
                <a:gd name="connsiteY1" fmla="*/ 264343 h 265945"/>
                <a:gd name="connsiteX2" fmla="*/ 109788 w 241023"/>
                <a:gd name="connsiteY2" fmla="*/ 259581 h 265945"/>
                <a:gd name="connsiteX3" fmla="*/ 140745 w 241023"/>
                <a:gd name="connsiteY3" fmla="*/ 242912 h 265945"/>
                <a:gd name="connsiteX4" fmla="*/ 135982 w 241023"/>
                <a:gd name="connsiteY4" fmla="*/ 223862 h 265945"/>
                <a:gd name="connsiteX5" fmla="*/ 97882 w 241023"/>
                <a:gd name="connsiteY5" fmla="*/ 219100 h 265945"/>
                <a:gd name="connsiteX6" fmla="*/ 109788 w 241023"/>
                <a:gd name="connsiteY6" fmla="*/ 204812 h 265945"/>
                <a:gd name="connsiteX7" fmla="*/ 152651 w 241023"/>
                <a:gd name="connsiteY7" fmla="*/ 173856 h 265945"/>
                <a:gd name="connsiteX8" fmla="*/ 197895 w 241023"/>
                <a:gd name="connsiteY8" fmla="*/ 152424 h 265945"/>
                <a:gd name="connsiteX9" fmla="*/ 238376 w 241023"/>
                <a:gd name="connsiteY9" fmla="*/ 104799 h 265945"/>
                <a:gd name="connsiteX10" fmla="*/ 231232 w 241023"/>
                <a:gd name="connsiteY10" fmla="*/ 47650 h 265945"/>
                <a:gd name="connsiteX11" fmla="*/ 183607 w 241023"/>
                <a:gd name="connsiteY11" fmla="*/ 11931 h 265945"/>
                <a:gd name="connsiteX12" fmla="*/ 124076 w 241023"/>
                <a:gd name="connsiteY12" fmla="*/ 25 h 265945"/>
                <a:gd name="connsiteX13" fmla="*/ 59781 w 241023"/>
                <a:gd name="connsiteY13" fmla="*/ 14312 h 265945"/>
                <a:gd name="connsiteX14" fmla="*/ 14538 w 241023"/>
                <a:gd name="connsiteY14" fmla="*/ 59556 h 265945"/>
                <a:gd name="connsiteX15" fmla="*/ 26445 w 241023"/>
                <a:gd name="connsiteY15" fmla="*/ 114325 h 265945"/>
                <a:gd name="connsiteX16" fmla="*/ 62163 w 241023"/>
                <a:gd name="connsiteY16" fmla="*/ 152425 h 265945"/>
                <a:gd name="connsiteX17" fmla="*/ 88357 w 241023"/>
                <a:gd name="connsiteY17" fmla="*/ 164331 h 265945"/>
                <a:gd name="connsiteX18" fmla="*/ 93120 w 241023"/>
                <a:gd name="connsiteY18" fmla="*/ 185762 h 265945"/>
                <a:gd name="connsiteX19" fmla="*/ 71688 w 241023"/>
                <a:gd name="connsiteY19" fmla="*/ 204812 h 265945"/>
                <a:gd name="connsiteX20" fmla="*/ 251 w 241023"/>
                <a:gd name="connsiteY20" fmla="*/ 233387 h 265945"/>
                <a:gd name="connsiteX0" fmla="*/ 251 w 241023"/>
                <a:gd name="connsiteY0" fmla="*/ 233387 h 265945"/>
                <a:gd name="connsiteX1" fmla="*/ 50257 w 241023"/>
                <a:gd name="connsiteY1" fmla="*/ 264343 h 265945"/>
                <a:gd name="connsiteX2" fmla="*/ 109788 w 241023"/>
                <a:gd name="connsiteY2" fmla="*/ 259581 h 265945"/>
                <a:gd name="connsiteX3" fmla="*/ 140745 w 241023"/>
                <a:gd name="connsiteY3" fmla="*/ 242912 h 265945"/>
                <a:gd name="connsiteX4" fmla="*/ 135982 w 241023"/>
                <a:gd name="connsiteY4" fmla="*/ 223862 h 265945"/>
                <a:gd name="connsiteX5" fmla="*/ 97882 w 241023"/>
                <a:gd name="connsiteY5" fmla="*/ 219100 h 265945"/>
                <a:gd name="connsiteX6" fmla="*/ 109788 w 241023"/>
                <a:gd name="connsiteY6" fmla="*/ 204812 h 265945"/>
                <a:gd name="connsiteX7" fmla="*/ 152651 w 241023"/>
                <a:gd name="connsiteY7" fmla="*/ 173856 h 265945"/>
                <a:gd name="connsiteX8" fmla="*/ 197895 w 241023"/>
                <a:gd name="connsiteY8" fmla="*/ 152424 h 265945"/>
                <a:gd name="connsiteX9" fmla="*/ 238376 w 241023"/>
                <a:gd name="connsiteY9" fmla="*/ 104799 h 265945"/>
                <a:gd name="connsiteX10" fmla="*/ 231232 w 241023"/>
                <a:gd name="connsiteY10" fmla="*/ 47650 h 265945"/>
                <a:gd name="connsiteX11" fmla="*/ 183607 w 241023"/>
                <a:gd name="connsiteY11" fmla="*/ 11931 h 265945"/>
                <a:gd name="connsiteX12" fmla="*/ 124076 w 241023"/>
                <a:gd name="connsiteY12" fmla="*/ 25 h 265945"/>
                <a:gd name="connsiteX13" fmla="*/ 59781 w 241023"/>
                <a:gd name="connsiteY13" fmla="*/ 14312 h 265945"/>
                <a:gd name="connsiteX14" fmla="*/ 16919 w 241023"/>
                <a:gd name="connsiteY14" fmla="*/ 57175 h 265945"/>
                <a:gd name="connsiteX15" fmla="*/ 26445 w 241023"/>
                <a:gd name="connsiteY15" fmla="*/ 114325 h 265945"/>
                <a:gd name="connsiteX16" fmla="*/ 62163 w 241023"/>
                <a:gd name="connsiteY16" fmla="*/ 152425 h 265945"/>
                <a:gd name="connsiteX17" fmla="*/ 88357 w 241023"/>
                <a:gd name="connsiteY17" fmla="*/ 164331 h 265945"/>
                <a:gd name="connsiteX18" fmla="*/ 93120 w 241023"/>
                <a:gd name="connsiteY18" fmla="*/ 185762 h 265945"/>
                <a:gd name="connsiteX19" fmla="*/ 71688 w 241023"/>
                <a:gd name="connsiteY19" fmla="*/ 204812 h 265945"/>
                <a:gd name="connsiteX20" fmla="*/ 251 w 241023"/>
                <a:gd name="connsiteY20" fmla="*/ 233387 h 265945"/>
                <a:gd name="connsiteX0" fmla="*/ 725 w 241497"/>
                <a:gd name="connsiteY0" fmla="*/ 233387 h 265945"/>
                <a:gd name="connsiteX1" fmla="*/ 50731 w 241497"/>
                <a:gd name="connsiteY1" fmla="*/ 264343 h 265945"/>
                <a:gd name="connsiteX2" fmla="*/ 110262 w 241497"/>
                <a:gd name="connsiteY2" fmla="*/ 259581 h 265945"/>
                <a:gd name="connsiteX3" fmla="*/ 141219 w 241497"/>
                <a:gd name="connsiteY3" fmla="*/ 242912 h 265945"/>
                <a:gd name="connsiteX4" fmla="*/ 136456 w 241497"/>
                <a:gd name="connsiteY4" fmla="*/ 223862 h 265945"/>
                <a:gd name="connsiteX5" fmla="*/ 98356 w 241497"/>
                <a:gd name="connsiteY5" fmla="*/ 219100 h 265945"/>
                <a:gd name="connsiteX6" fmla="*/ 110262 w 241497"/>
                <a:gd name="connsiteY6" fmla="*/ 204812 h 265945"/>
                <a:gd name="connsiteX7" fmla="*/ 153125 w 241497"/>
                <a:gd name="connsiteY7" fmla="*/ 173856 h 265945"/>
                <a:gd name="connsiteX8" fmla="*/ 198369 w 241497"/>
                <a:gd name="connsiteY8" fmla="*/ 152424 h 265945"/>
                <a:gd name="connsiteX9" fmla="*/ 238850 w 241497"/>
                <a:gd name="connsiteY9" fmla="*/ 104799 h 265945"/>
                <a:gd name="connsiteX10" fmla="*/ 231706 w 241497"/>
                <a:gd name="connsiteY10" fmla="*/ 47650 h 265945"/>
                <a:gd name="connsiteX11" fmla="*/ 184081 w 241497"/>
                <a:gd name="connsiteY11" fmla="*/ 11931 h 265945"/>
                <a:gd name="connsiteX12" fmla="*/ 124550 w 241497"/>
                <a:gd name="connsiteY12" fmla="*/ 25 h 265945"/>
                <a:gd name="connsiteX13" fmla="*/ 60255 w 241497"/>
                <a:gd name="connsiteY13" fmla="*/ 14312 h 265945"/>
                <a:gd name="connsiteX14" fmla="*/ 17393 w 241497"/>
                <a:gd name="connsiteY14" fmla="*/ 57175 h 265945"/>
                <a:gd name="connsiteX15" fmla="*/ 26919 w 241497"/>
                <a:gd name="connsiteY15" fmla="*/ 114325 h 265945"/>
                <a:gd name="connsiteX16" fmla="*/ 62637 w 241497"/>
                <a:gd name="connsiteY16" fmla="*/ 152425 h 265945"/>
                <a:gd name="connsiteX17" fmla="*/ 88831 w 241497"/>
                <a:gd name="connsiteY17" fmla="*/ 164331 h 265945"/>
                <a:gd name="connsiteX18" fmla="*/ 93594 w 241497"/>
                <a:gd name="connsiteY18" fmla="*/ 185762 h 265945"/>
                <a:gd name="connsiteX19" fmla="*/ 72162 w 241497"/>
                <a:gd name="connsiteY19" fmla="*/ 204812 h 265945"/>
                <a:gd name="connsiteX20" fmla="*/ 24537 w 241497"/>
                <a:gd name="connsiteY20" fmla="*/ 214337 h 265945"/>
                <a:gd name="connsiteX21" fmla="*/ 725 w 241497"/>
                <a:gd name="connsiteY21" fmla="*/ 233387 h 265945"/>
                <a:gd name="connsiteX0" fmla="*/ 191 w 240963"/>
                <a:gd name="connsiteY0" fmla="*/ 233387 h 262292"/>
                <a:gd name="connsiteX1" fmla="*/ 35909 w 240963"/>
                <a:gd name="connsiteY1" fmla="*/ 259581 h 262292"/>
                <a:gd name="connsiteX2" fmla="*/ 109728 w 240963"/>
                <a:gd name="connsiteY2" fmla="*/ 259581 h 262292"/>
                <a:gd name="connsiteX3" fmla="*/ 140685 w 240963"/>
                <a:gd name="connsiteY3" fmla="*/ 242912 h 262292"/>
                <a:gd name="connsiteX4" fmla="*/ 135922 w 240963"/>
                <a:gd name="connsiteY4" fmla="*/ 223862 h 262292"/>
                <a:gd name="connsiteX5" fmla="*/ 97822 w 240963"/>
                <a:gd name="connsiteY5" fmla="*/ 219100 h 262292"/>
                <a:gd name="connsiteX6" fmla="*/ 109728 w 240963"/>
                <a:gd name="connsiteY6" fmla="*/ 204812 h 262292"/>
                <a:gd name="connsiteX7" fmla="*/ 152591 w 240963"/>
                <a:gd name="connsiteY7" fmla="*/ 173856 h 262292"/>
                <a:gd name="connsiteX8" fmla="*/ 197835 w 240963"/>
                <a:gd name="connsiteY8" fmla="*/ 152424 h 262292"/>
                <a:gd name="connsiteX9" fmla="*/ 238316 w 240963"/>
                <a:gd name="connsiteY9" fmla="*/ 104799 h 262292"/>
                <a:gd name="connsiteX10" fmla="*/ 231172 w 240963"/>
                <a:gd name="connsiteY10" fmla="*/ 47650 h 262292"/>
                <a:gd name="connsiteX11" fmla="*/ 183547 w 240963"/>
                <a:gd name="connsiteY11" fmla="*/ 11931 h 262292"/>
                <a:gd name="connsiteX12" fmla="*/ 124016 w 240963"/>
                <a:gd name="connsiteY12" fmla="*/ 25 h 262292"/>
                <a:gd name="connsiteX13" fmla="*/ 59721 w 240963"/>
                <a:gd name="connsiteY13" fmla="*/ 14312 h 262292"/>
                <a:gd name="connsiteX14" fmla="*/ 16859 w 240963"/>
                <a:gd name="connsiteY14" fmla="*/ 57175 h 262292"/>
                <a:gd name="connsiteX15" fmla="*/ 26385 w 240963"/>
                <a:gd name="connsiteY15" fmla="*/ 114325 h 262292"/>
                <a:gd name="connsiteX16" fmla="*/ 62103 w 240963"/>
                <a:gd name="connsiteY16" fmla="*/ 152425 h 262292"/>
                <a:gd name="connsiteX17" fmla="*/ 88297 w 240963"/>
                <a:gd name="connsiteY17" fmla="*/ 164331 h 262292"/>
                <a:gd name="connsiteX18" fmla="*/ 93060 w 240963"/>
                <a:gd name="connsiteY18" fmla="*/ 185762 h 262292"/>
                <a:gd name="connsiteX19" fmla="*/ 71628 w 240963"/>
                <a:gd name="connsiteY19" fmla="*/ 204812 h 262292"/>
                <a:gd name="connsiteX20" fmla="*/ 24003 w 240963"/>
                <a:gd name="connsiteY20" fmla="*/ 214337 h 262292"/>
                <a:gd name="connsiteX21" fmla="*/ 191 w 240963"/>
                <a:gd name="connsiteY21" fmla="*/ 233387 h 262292"/>
                <a:gd name="connsiteX0" fmla="*/ 191 w 240963"/>
                <a:gd name="connsiteY0" fmla="*/ 233387 h 263696"/>
                <a:gd name="connsiteX1" fmla="*/ 35909 w 240963"/>
                <a:gd name="connsiteY1" fmla="*/ 259581 h 263696"/>
                <a:gd name="connsiteX2" fmla="*/ 102584 w 240963"/>
                <a:gd name="connsiteY2" fmla="*/ 261962 h 263696"/>
                <a:gd name="connsiteX3" fmla="*/ 140685 w 240963"/>
                <a:gd name="connsiteY3" fmla="*/ 242912 h 263696"/>
                <a:gd name="connsiteX4" fmla="*/ 135922 w 240963"/>
                <a:gd name="connsiteY4" fmla="*/ 223862 h 263696"/>
                <a:gd name="connsiteX5" fmla="*/ 97822 w 240963"/>
                <a:gd name="connsiteY5" fmla="*/ 219100 h 263696"/>
                <a:gd name="connsiteX6" fmla="*/ 109728 w 240963"/>
                <a:gd name="connsiteY6" fmla="*/ 204812 h 263696"/>
                <a:gd name="connsiteX7" fmla="*/ 152591 w 240963"/>
                <a:gd name="connsiteY7" fmla="*/ 173856 h 263696"/>
                <a:gd name="connsiteX8" fmla="*/ 197835 w 240963"/>
                <a:gd name="connsiteY8" fmla="*/ 152424 h 263696"/>
                <a:gd name="connsiteX9" fmla="*/ 238316 w 240963"/>
                <a:gd name="connsiteY9" fmla="*/ 104799 h 263696"/>
                <a:gd name="connsiteX10" fmla="*/ 231172 w 240963"/>
                <a:gd name="connsiteY10" fmla="*/ 47650 h 263696"/>
                <a:gd name="connsiteX11" fmla="*/ 183547 w 240963"/>
                <a:gd name="connsiteY11" fmla="*/ 11931 h 263696"/>
                <a:gd name="connsiteX12" fmla="*/ 124016 w 240963"/>
                <a:gd name="connsiteY12" fmla="*/ 25 h 263696"/>
                <a:gd name="connsiteX13" fmla="*/ 59721 w 240963"/>
                <a:gd name="connsiteY13" fmla="*/ 14312 h 263696"/>
                <a:gd name="connsiteX14" fmla="*/ 16859 w 240963"/>
                <a:gd name="connsiteY14" fmla="*/ 57175 h 263696"/>
                <a:gd name="connsiteX15" fmla="*/ 26385 w 240963"/>
                <a:gd name="connsiteY15" fmla="*/ 114325 h 263696"/>
                <a:gd name="connsiteX16" fmla="*/ 62103 w 240963"/>
                <a:gd name="connsiteY16" fmla="*/ 152425 h 263696"/>
                <a:gd name="connsiteX17" fmla="*/ 88297 w 240963"/>
                <a:gd name="connsiteY17" fmla="*/ 164331 h 263696"/>
                <a:gd name="connsiteX18" fmla="*/ 93060 w 240963"/>
                <a:gd name="connsiteY18" fmla="*/ 185762 h 263696"/>
                <a:gd name="connsiteX19" fmla="*/ 71628 w 240963"/>
                <a:gd name="connsiteY19" fmla="*/ 204812 h 263696"/>
                <a:gd name="connsiteX20" fmla="*/ 24003 w 240963"/>
                <a:gd name="connsiteY20" fmla="*/ 214337 h 263696"/>
                <a:gd name="connsiteX21" fmla="*/ 191 w 240963"/>
                <a:gd name="connsiteY21" fmla="*/ 233387 h 263696"/>
                <a:gd name="connsiteX0" fmla="*/ 191 w 240963"/>
                <a:gd name="connsiteY0" fmla="*/ 233387 h 265516"/>
                <a:gd name="connsiteX1" fmla="*/ 35909 w 240963"/>
                <a:gd name="connsiteY1" fmla="*/ 259581 h 265516"/>
                <a:gd name="connsiteX2" fmla="*/ 90678 w 240963"/>
                <a:gd name="connsiteY2" fmla="*/ 264343 h 265516"/>
                <a:gd name="connsiteX3" fmla="*/ 140685 w 240963"/>
                <a:gd name="connsiteY3" fmla="*/ 242912 h 265516"/>
                <a:gd name="connsiteX4" fmla="*/ 135922 w 240963"/>
                <a:gd name="connsiteY4" fmla="*/ 223862 h 265516"/>
                <a:gd name="connsiteX5" fmla="*/ 97822 w 240963"/>
                <a:gd name="connsiteY5" fmla="*/ 219100 h 265516"/>
                <a:gd name="connsiteX6" fmla="*/ 109728 w 240963"/>
                <a:gd name="connsiteY6" fmla="*/ 204812 h 265516"/>
                <a:gd name="connsiteX7" fmla="*/ 152591 w 240963"/>
                <a:gd name="connsiteY7" fmla="*/ 173856 h 265516"/>
                <a:gd name="connsiteX8" fmla="*/ 197835 w 240963"/>
                <a:gd name="connsiteY8" fmla="*/ 152424 h 265516"/>
                <a:gd name="connsiteX9" fmla="*/ 238316 w 240963"/>
                <a:gd name="connsiteY9" fmla="*/ 104799 h 265516"/>
                <a:gd name="connsiteX10" fmla="*/ 231172 w 240963"/>
                <a:gd name="connsiteY10" fmla="*/ 47650 h 265516"/>
                <a:gd name="connsiteX11" fmla="*/ 183547 w 240963"/>
                <a:gd name="connsiteY11" fmla="*/ 11931 h 265516"/>
                <a:gd name="connsiteX12" fmla="*/ 124016 w 240963"/>
                <a:gd name="connsiteY12" fmla="*/ 25 h 265516"/>
                <a:gd name="connsiteX13" fmla="*/ 59721 w 240963"/>
                <a:gd name="connsiteY13" fmla="*/ 14312 h 265516"/>
                <a:gd name="connsiteX14" fmla="*/ 16859 w 240963"/>
                <a:gd name="connsiteY14" fmla="*/ 57175 h 265516"/>
                <a:gd name="connsiteX15" fmla="*/ 26385 w 240963"/>
                <a:gd name="connsiteY15" fmla="*/ 114325 h 265516"/>
                <a:gd name="connsiteX16" fmla="*/ 62103 w 240963"/>
                <a:gd name="connsiteY16" fmla="*/ 152425 h 265516"/>
                <a:gd name="connsiteX17" fmla="*/ 88297 w 240963"/>
                <a:gd name="connsiteY17" fmla="*/ 164331 h 265516"/>
                <a:gd name="connsiteX18" fmla="*/ 93060 w 240963"/>
                <a:gd name="connsiteY18" fmla="*/ 185762 h 265516"/>
                <a:gd name="connsiteX19" fmla="*/ 71628 w 240963"/>
                <a:gd name="connsiteY19" fmla="*/ 204812 h 265516"/>
                <a:gd name="connsiteX20" fmla="*/ 24003 w 240963"/>
                <a:gd name="connsiteY20" fmla="*/ 214337 h 265516"/>
                <a:gd name="connsiteX21" fmla="*/ 191 w 240963"/>
                <a:gd name="connsiteY21" fmla="*/ 233387 h 265516"/>
                <a:gd name="connsiteX0" fmla="*/ 191 w 240963"/>
                <a:gd name="connsiteY0" fmla="*/ 233387 h 265169"/>
                <a:gd name="connsiteX1" fmla="*/ 35909 w 240963"/>
                <a:gd name="connsiteY1" fmla="*/ 259581 h 265169"/>
                <a:gd name="connsiteX2" fmla="*/ 90678 w 240963"/>
                <a:gd name="connsiteY2" fmla="*/ 264343 h 265169"/>
                <a:gd name="connsiteX3" fmla="*/ 133541 w 240963"/>
                <a:gd name="connsiteY3" fmla="*/ 247675 h 265169"/>
                <a:gd name="connsiteX4" fmla="*/ 135922 w 240963"/>
                <a:gd name="connsiteY4" fmla="*/ 223862 h 265169"/>
                <a:gd name="connsiteX5" fmla="*/ 97822 w 240963"/>
                <a:gd name="connsiteY5" fmla="*/ 219100 h 265169"/>
                <a:gd name="connsiteX6" fmla="*/ 109728 w 240963"/>
                <a:gd name="connsiteY6" fmla="*/ 204812 h 265169"/>
                <a:gd name="connsiteX7" fmla="*/ 152591 w 240963"/>
                <a:gd name="connsiteY7" fmla="*/ 173856 h 265169"/>
                <a:gd name="connsiteX8" fmla="*/ 197835 w 240963"/>
                <a:gd name="connsiteY8" fmla="*/ 152424 h 265169"/>
                <a:gd name="connsiteX9" fmla="*/ 238316 w 240963"/>
                <a:gd name="connsiteY9" fmla="*/ 104799 h 265169"/>
                <a:gd name="connsiteX10" fmla="*/ 231172 w 240963"/>
                <a:gd name="connsiteY10" fmla="*/ 47650 h 265169"/>
                <a:gd name="connsiteX11" fmla="*/ 183547 w 240963"/>
                <a:gd name="connsiteY11" fmla="*/ 11931 h 265169"/>
                <a:gd name="connsiteX12" fmla="*/ 124016 w 240963"/>
                <a:gd name="connsiteY12" fmla="*/ 25 h 265169"/>
                <a:gd name="connsiteX13" fmla="*/ 59721 w 240963"/>
                <a:gd name="connsiteY13" fmla="*/ 14312 h 265169"/>
                <a:gd name="connsiteX14" fmla="*/ 16859 w 240963"/>
                <a:gd name="connsiteY14" fmla="*/ 57175 h 265169"/>
                <a:gd name="connsiteX15" fmla="*/ 26385 w 240963"/>
                <a:gd name="connsiteY15" fmla="*/ 114325 h 265169"/>
                <a:gd name="connsiteX16" fmla="*/ 62103 w 240963"/>
                <a:gd name="connsiteY16" fmla="*/ 152425 h 265169"/>
                <a:gd name="connsiteX17" fmla="*/ 88297 w 240963"/>
                <a:gd name="connsiteY17" fmla="*/ 164331 h 265169"/>
                <a:gd name="connsiteX18" fmla="*/ 93060 w 240963"/>
                <a:gd name="connsiteY18" fmla="*/ 185762 h 265169"/>
                <a:gd name="connsiteX19" fmla="*/ 71628 w 240963"/>
                <a:gd name="connsiteY19" fmla="*/ 204812 h 265169"/>
                <a:gd name="connsiteX20" fmla="*/ 24003 w 240963"/>
                <a:gd name="connsiteY20" fmla="*/ 214337 h 265169"/>
                <a:gd name="connsiteX21" fmla="*/ 191 w 240963"/>
                <a:gd name="connsiteY21" fmla="*/ 233387 h 265169"/>
                <a:gd name="connsiteX0" fmla="*/ 191 w 240963"/>
                <a:gd name="connsiteY0" fmla="*/ 233387 h 265169"/>
                <a:gd name="connsiteX1" fmla="*/ 35909 w 240963"/>
                <a:gd name="connsiteY1" fmla="*/ 259581 h 265169"/>
                <a:gd name="connsiteX2" fmla="*/ 90678 w 240963"/>
                <a:gd name="connsiteY2" fmla="*/ 264343 h 265169"/>
                <a:gd name="connsiteX3" fmla="*/ 133541 w 240963"/>
                <a:gd name="connsiteY3" fmla="*/ 247675 h 265169"/>
                <a:gd name="connsiteX4" fmla="*/ 135922 w 240963"/>
                <a:gd name="connsiteY4" fmla="*/ 223862 h 265169"/>
                <a:gd name="connsiteX5" fmla="*/ 97822 w 240963"/>
                <a:gd name="connsiteY5" fmla="*/ 219100 h 265169"/>
                <a:gd name="connsiteX6" fmla="*/ 126397 w 240963"/>
                <a:gd name="connsiteY6" fmla="*/ 200049 h 265169"/>
                <a:gd name="connsiteX7" fmla="*/ 152591 w 240963"/>
                <a:gd name="connsiteY7" fmla="*/ 173856 h 265169"/>
                <a:gd name="connsiteX8" fmla="*/ 197835 w 240963"/>
                <a:gd name="connsiteY8" fmla="*/ 152424 h 265169"/>
                <a:gd name="connsiteX9" fmla="*/ 238316 w 240963"/>
                <a:gd name="connsiteY9" fmla="*/ 104799 h 265169"/>
                <a:gd name="connsiteX10" fmla="*/ 231172 w 240963"/>
                <a:gd name="connsiteY10" fmla="*/ 47650 h 265169"/>
                <a:gd name="connsiteX11" fmla="*/ 183547 w 240963"/>
                <a:gd name="connsiteY11" fmla="*/ 11931 h 265169"/>
                <a:gd name="connsiteX12" fmla="*/ 124016 w 240963"/>
                <a:gd name="connsiteY12" fmla="*/ 25 h 265169"/>
                <a:gd name="connsiteX13" fmla="*/ 59721 w 240963"/>
                <a:gd name="connsiteY13" fmla="*/ 14312 h 265169"/>
                <a:gd name="connsiteX14" fmla="*/ 16859 w 240963"/>
                <a:gd name="connsiteY14" fmla="*/ 57175 h 265169"/>
                <a:gd name="connsiteX15" fmla="*/ 26385 w 240963"/>
                <a:gd name="connsiteY15" fmla="*/ 114325 h 265169"/>
                <a:gd name="connsiteX16" fmla="*/ 62103 w 240963"/>
                <a:gd name="connsiteY16" fmla="*/ 152425 h 265169"/>
                <a:gd name="connsiteX17" fmla="*/ 88297 w 240963"/>
                <a:gd name="connsiteY17" fmla="*/ 164331 h 265169"/>
                <a:gd name="connsiteX18" fmla="*/ 93060 w 240963"/>
                <a:gd name="connsiteY18" fmla="*/ 185762 h 265169"/>
                <a:gd name="connsiteX19" fmla="*/ 71628 w 240963"/>
                <a:gd name="connsiteY19" fmla="*/ 204812 h 265169"/>
                <a:gd name="connsiteX20" fmla="*/ 24003 w 240963"/>
                <a:gd name="connsiteY20" fmla="*/ 214337 h 265169"/>
                <a:gd name="connsiteX21" fmla="*/ 191 w 240963"/>
                <a:gd name="connsiteY21" fmla="*/ 233387 h 265169"/>
                <a:gd name="connsiteX0" fmla="*/ 191 w 240963"/>
                <a:gd name="connsiteY0" fmla="*/ 233387 h 265169"/>
                <a:gd name="connsiteX1" fmla="*/ 35909 w 240963"/>
                <a:gd name="connsiteY1" fmla="*/ 259581 h 265169"/>
                <a:gd name="connsiteX2" fmla="*/ 90678 w 240963"/>
                <a:gd name="connsiteY2" fmla="*/ 264343 h 265169"/>
                <a:gd name="connsiteX3" fmla="*/ 133541 w 240963"/>
                <a:gd name="connsiteY3" fmla="*/ 247675 h 265169"/>
                <a:gd name="connsiteX4" fmla="*/ 135922 w 240963"/>
                <a:gd name="connsiteY4" fmla="*/ 223862 h 265169"/>
                <a:gd name="connsiteX5" fmla="*/ 102585 w 240963"/>
                <a:gd name="connsiteY5" fmla="*/ 216719 h 265169"/>
                <a:gd name="connsiteX6" fmla="*/ 126397 w 240963"/>
                <a:gd name="connsiteY6" fmla="*/ 200049 h 265169"/>
                <a:gd name="connsiteX7" fmla="*/ 152591 w 240963"/>
                <a:gd name="connsiteY7" fmla="*/ 173856 h 265169"/>
                <a:gd name="connsiteX8" fmla="*/ 197835 w 240963"/>
                <a:gd name="connsiteY8" fmla="*/ 152424 h 265169"/>
                <a:gd name="connsiteX9" fmla="*/ 238316 w 240963"/>
                <a:gd name="connsiteY9" fmla="*/ 104799 h 265169"/>
                <a:gd name="connsiteX10" fmla="*/ 231172 w 240963"/>
                <a:gd name="connsiteY10" fmla="*/ 47650 h 265169"/>
                <a:gd name="connsiteX11" fmla="*/ 183547 w 240963"/>
                <a:gd name="connsiteY11" fmla="*/ 11931 h 265169"/>
                <a:gd name="connsiteX12" fmla="*/ 124016 w 240963"/>
                <a:gd name="connsiteY12" fmla="*/ 25 h 265169"/>
                <a:gd name="connsiteX13" fmla="*/ 59721 w 240963"/>
                <a:gd name="connsiteY13" fmla="*/ 14312 h 265169"/>
                <a:gd name="connsiteX14" fmla="*/ 16859 w 240963"/>
                <a:gd name="connsiteY14" fmla="*/ 57175 h 265169"/>
                <a:gd name="connsiteX15" fmla="*/ 26385 w 240963"/>
                <a:gd name="connsiteY15" fmla="*/ 114325 h 265169"/>
                <a:gd name="connsiteX16" fmla="*/ 62103 w 240963"/>
                <a:gd name="connsiteY16" fmla="*/ 152425 h 265169"/>
                <a:gd name="connsiteX17" fmla="*/ 88297 w 240963"/>
                <a:gd name="connsiteY17" fmla="*/ 164331 h 265169"/>
                <a:gd name="connsiteX18" fmla="*/ 93060 w 240963"/>
                <a:gd name="connsiteY18" fmla="*/ 185762 h 265169"/>
                <a:gd name="connsiteX19" fmla="*/ 71628 w 240963"/>
                <a:gd name="connsiteY19" fmla="*/ 204812 h 265169"/>
                <a:gd name="connsiteX20" fmla="*/ 24003 w 240963"/>
                <a:gd name="connsiteY20" fmla="*/ 214337 h 265169"/>
                <a:gd name="connsiteX21" fmla="*/ 191 w 240963"/>
                <a:gd name="connsiteY21" fmla="*/ 233387 h 265169"/>
                <a:gd name="connsiteX0" fmla="*/ 191 w 240963"/>
                <a:gd name="connsiteY0" fmla="*/ 233387 h 264496"/>
                <a:gd name="connsiteX1" fmla="*/ 35909 w 240963"/>
                <a:gd name="connsiteY1" fmla="*/ 259581 h 264496"/>
                <a:gd name="connsiteX2" fmla="*/ 90678 w 240963"/>
                <a:gd name="connsiteY2" fmla="*/ 264343 h 264496"/>
                <a:gd name="connsiteX3" fmla="*/ 121634 w 240963"/>
                <a:gd name="connsiteY3" fmla="*/ 257200 h 264496"/>
                <a:gd name="connsiteX4" fmla="*/ 135922 w 240963"/>
                <a:gd name="connsiteY4" fmla="*/ 223862 h 264496"/>
                <a:gd name="connsiteX5" fmla="*/ 102585 w 240963"/>
                <a:gd name="connsiteY5" fmla="*/ 216719 h 264496"/>
                <a:gd name="connsiteX6" fmla="*/ 126397 w 240963"/>
                <a:gd name="connsiteY6" fmla="*/ 200049 h 264496"/>
                <a:gd name="connsiteX7" fmla="*/ 152591 w 240963"/>
                <a:gd name="connsiteY7" fmla="*/ 173856 h 264496"/>
                <a:gd name="connsiteX8" fmla="*/ 197835 w 240963"/>
                <a:gd name="connsiteY8" fmla="*/ 152424 h 264496"/>
                <a:gd name="connsiteX9" fmla="*/ 238316 w 240963"/>
                <a:gd name="connsiteY9" fmla="*/ 104799 h 264496"/>
                <a:gd name="connsiteX10" fmla="*/ 231172 w 240963"/>
                <a:gd name="connsiteY10" fmla="*/ 47650 h 264496"/>
                <a:gd name="connsiteX11" fmla="*/ 183547 w 240963"/>
                <a:gd name="connsiteY11" fmla="*/ 11931 h 264496"/>
                <a:gd name="connsiteX12" fmla="*/ 124016 w 240963"/>
                <a:gd name="connsiteY12" fmla="*/ 25 h 264496"/>
                <a:gd name="connsiteX13" fmla="*/ 59721 w 240963"/>
                <a:gd name="connsiteY13" fmla="*/ 14312 h 264496"/>
                <a:gd name="connsiteX14" fmla="*/ 16859 w 240963"/>
                <a:gd name="connsiteY14" fmla="*/ 57175 h 264496"/>
                <a:gd name="connsiteX15" fmla="*/ 26385 w 240963"/>
                <a:gd name="connsiteY15" fmla="*/ 114325 h 264496"/>
                <a:gd name="connsiteX16" fmla="*/ 62103 w 240963"/>
                <a:gd name="connsiteY16" fmla="*/ 152425 h 264496"/>
                <a:gd name="connsiteX17" fmla="*/ 88297 w 240963"/>
                <a:gd name="connsiteY17" fmla="*/ 164331 h 264496"/>
                <a:gd name="connsiteX18" fmla="*/ 93060 w 240963"/>
                <a:gd name="connsiteY18" fmla="*/ 185762 h 264496"/>
                <a:gd name="connsiteX19" fmla="*/ 71628 w 240963"/>
                <a:gd name="connsiteY19" fmla="*/ 204812 h 264496"/>
                <a:gd name="connsiteX20" fmla="*/ 24003 w 240963"/>
                <a:gd name="connsiteY20" fmla="*/ 214337 h 264496"/>
                <a:gd name="connsiteX21" fmla="*/ 191 w 240963"/>
                <a:gd name="connsiteY21" fmla="*/ 233387 h 264496"/>
                <a:gd name="connsiteX0" fmla="*/ 191 w 240963"/>
                <a:gd name="connsiteY0" fmla="*/ 233387 h 264496"/>
                <a:gd name="connsiteX1" fmla="*/ 35909 w 240963"/>
                <a:gd name="connsiteY1" fmla="*/ 259581 h 264496"/>
                <a:gd name="connsiteX2" fmla="*/ 90678 w 240963"/>
                <a:gd name="connsiteY2" fmla="*/ 264343 h 264496"/>
                <a:gd name="connsiteX3" fmla="*/ 121634 w 240963"/>
                <a:gd name="connsiteY3" fmla="*/ 257200 h 264496"/>
                <a:gd name="connsiteX4" fmla="*/ 140684 w 240963"/>
                <a:gd name="connsiteY4" fmla="*/ 235769 h 264496"/>
                <a:gd name="connsiteX5" fmla="*/ 102585 w 240963"/>
                <a:gd name="connsiteY5" fmla="*/ 216719 h 264496"/>
                <a:gd name="connsiteX6" fmla="*/ 126397 w 240963"/>
                <a:gd name="connsiteY6" fmla="*/ 200049 h 264496"/>
                <a:gd name="connsiteX7" fmla="*/ 152591 w 240963"/>
                <a:gd name="connsiteY7" fmla="*/ 173856 h 264496"/>
                <a:gd name="connsiteX8" fmla="*/ 197835 w 240963"/>
                <a:gd name="connsiteY8" fmla="*/ 152424 h 264496"/>
                <a:gd name="connsiteX9" fmla="*/ 238316 w 240963"/>
                <a:gd name="connsiteY9" fmla="*/ 104799 h 264496"/>
                <a:gd name="connsiteX10" fmla="*/ 231172 w 240963"/>
                <a:gd name="connsiteY10" fmla="*/ 47650 h 264496"/>
                <a:gd name="connsiteX11" fmla="*/ 183547 w 240963"/>
                <a:gd name="connsiteY11" fmla="*/ 11931 h 264496"/>
                <a:gd name="connsiteX12" fmla="*/ 124016 w 240963"/>
                <a:gd name="connsiteY12" fmla="*/ 25 h 264496"/>
                <a:gd name="connsiteX13" fmla="*/ 59721 w 240963"/>
                <a:gd name="connsiteY13" fmla="*/ 14312 h 264496"/>
                <a:gd name="connsiteX14" fmla="*/ 16859 w 240963"/>
                <a:gd name="connsiteY14" fmla="*/ 57175 h 264496"/>
                <a:gd name="connsiteX15" fmla="*/ 26385 w 240963"/>
                <a:gd name="connsiteY15" fmla="*/ 114325 h 264496"/>
                <a:gd name="connsiteX16" fmla="*/ 62103 w 240963"/>
                <a:gd name="connsiteY16" fmla="*/ 152425 h 264496"/>
                <a:gd name="connsiteX17" fmla="*/ 88297 w 240963"/>
                <a:gd name="connsiteY17" fmla="*/ 164331 h 264496"/>
                <a:gd name="connsiteX18" fmla="*/ 93060 w 240963"/>
                <a:gd name="connsiteY18" fmla="*/ 185762 h 264496"/>
                <a:gd name="connsiteX19" fmla="*/ 71628 w 240963"/>
                <a:gd name="connsiteY19" fmla="*/ 204812 h 264496"/>
                <a:gd name="connsiteX20" fmla="*/ 24003 w 240963"/>
                <a:gd name="connsiteY20" fmla="*/ 214337 h 264496"/>
                <a:gd name="connsiteX21" fmla="*/ 191 w 240963"/>
                <a:gd name="connsiteY21" fmla="*/ 233387 h 264496"/>
                <a:gd name="connsiteX0" fmla="*/ 191 w 240963"/>
                <a:gd name="connsiteY0" fmla="*/ 233387 h 264496"/>
                <a:gd name="connsiteX1" fmla="*/ 35909 w 240963"/>
                <a:gd name="connsiteY1" fmla="*/ 259581 h 264496"/>
                <a:gd name="connsiteX2" fmla="*/ 90678 w 240963"/>
                <a:gd name="connsiteY2" fmla="*/ 264343 h 264496"/>
                <a:gd name="connsiteX3" fmla="*/ 121634 w 240963"/>
                <a:gd name="connsiteY3" fmla="*/ 257200 h 264496"/>
                <a:gd name="connsiteX4" fmla="*/ 140684 w 240963"/>
                <a:gd name="connsiteY4" fmla="*/ 235769 h 264496"/>
                <a:gd name="connsiteX5" fmla="*/ 102585 w 240963"/>
                <a:gd name="connsiteY5" fmla="*/ 216719 h 264496"/>
                <a:gd name="connsiteX6" fmla="*/ 121635 w 240963"/>
                <a:gd name="connsiteY6" fmla="*/ 192905 h 264496"/>
                <a:gd name="connsiteX7" fmla="*/ 152591 w 240963"/>
                <a:gd name="connsiteY7" fmla="*/ 173856 h 264496"/>
                <a:gd name="connsiteX8" fmla="*/ 197835 w 240963"/>
                <a:gd name="connsiteY8" fmla="*/ 152424 h 264496"/>
                <a:gd name="connsiteX9" fmla="*/ 238316 w 240963"/>
                <a:gd name="connsiteY9" fmla="*/ 104799 h 264496"/>
                <a:gd name="connsiteX10" fmla="*/ 231172 w 240963"/>
                <a:gd name="connsiteY10" fmla="*/ 47650 h 264496"/>
                <a:gd name="connsiteX11" fmla="*/ 183547 w 240963"/>
                <a:gd name="connsiteY11" fmla="*/ 11931 h 264496"/>
                <a:gd name="connsiteX12" fmla="*/ 124016 w 240963"/>
                <a:gd name="connsiteY12" fmla="*/ 25 h 264496"/>
                <a:gd name="connsiteX13" fmla="*/ 59721 w 240963"/>
                <a:gd name="connsiteY13" fmla="*/ 14312 h 264496"/>
                <a:gd name="connsiteX14" fmla="*/ 16859 w 240963"/>
                <a:gd name="connsiteY14" fmla="*/ 57175 h 264496"/>
                <a:gd name="connsiteX15" fmla="*/ 26385 w 240963"/>
                <a:gd name="connsiteY15" fmla="*/ 114325 h 264496"/>
                <a:gd name="connsiteX16" fmla="*/ 62103 w 240963"/>
                <a:gd name="connsiteY16" fmla="*/ 152425 h 264496"/>
                <a:gd name="connsiteX17" fmla="*/ 88297 w 240963"/>
                <a:gd name="connsiteY17" fmla="*/ 164331 h 264496"/>
                <a:gd name="connsiteX18" fmla="*/ 93060 w 240963"/>
                <a:gd name="connsiteY18" fmla="*/ 185762 h 264496"/>
                <a:gd name="connsiteX19" fmla="*/ 71628 w 240963"/>
                <a:gd name="connsiteY19" fmla="*/ 204812 h 264496"/>
                <a:gd name="connsiteX20" fmla="*/ 24003 w 240963"/>
                <a:gd name="connsiteY20" fmla="*/ 214337 h 264496"/>
                <a:gd name="connsiteX21" fmla="*/ 191 w 240963"/>
                <a:gd name="connsiteY21" fmla="*/ 233387 h 264496"/>
                <a:gd name="connsiteX0" fmla="*/ 191 w 240963"/>
                <a:gd name="connsiteY0" fmla="*/ 233387 h 264496"/>
                <a:gd name="connsiteX1" fmla="*/ 35909 w 240963"/>
                <a:gd name="connsiteY1" fmla="*/ 259581 h 264496"/>
                <a:gd name="connsiteX2" fmla="*/ 90678 w 240963"/>
                <a:gd name="connsiteY2" fmla="*/ 264343 h 264496"/>
                <a:gd name="connsiteX3" fmla="*/ 121634 w 240963"/>
                <a:gd name="connsiteY3" fmla="*/ 257200 h 264496"/>
                <a:gd name="connsiteX4" fmla="*/ 140684 w 240963"/>
                <a:gd name="connsiteY4" fmla="*/ 235769 h 264496"/>
                <a:gd name="connsiteX5" fmla="*/ 102585 w 240963"/>
                <a:gd name="connsiteY5" fmla="*/ 216719 h 264496"/>
                <a:gd name="connsiteX6" fmla="*/ 121635 w 240963"/>
                <a:gd name="connsiteY6" fmla="*/ 192905 h 264496"/>
                <a:gd name="connsiteX7" fmla="*/ 157354 w 240963"/>
                <a:gd name="connsiteY7" fmla="*/ 178618 h 264496"/>
                <a:gd name="connsiteX8" fmla="*/ 197835 w 240963"/>
                <a:gd name="connsiteY8" fmla="*/ 152424 h 264496"/>
                <a:gd name="connsiteX9" fmla="*/ 238316 w 240963"/>
                <a:gd name="connsiteY9" fmla="*/ 104799 h 264496"/>
                <a:gd name="connsiteX10" fmla="*/ 231172 w 240963"/>
                <a:gd name="connsiteY10" fmla="*/ 47650 h 264496"/>
                <a:gd name="connsiteX11" fmla="*/ 183547 w 240963"/>
                <a:gd name="connsiteY11" fmla="*/ 11931 h 264496"/>
                <a:gd name="connsiteX12" fmla="*/ 124016 w 240963"/>
                <a:gd name="connsiteY12" fmla="*/ 25 h 264496"/>
                <a:gd name="connsiteX13" fmla="*/ 59721 w 240963"/>
                <a:gd name="connsiteY13" fmla="*/ 14312 h 264496"/>
                <a:gd name="connsiteX14" fmla="*/ 16859 w 240963"/>
                <a:gd name="connsiteY14" fmla="*/ 57175 h 264496"/>
                <a:gd name="connsiteX15" fmla="*/ 26385 w 240963"/>
                <a:gd name="connsiteY15" fmla="*/ 114325 h 264496"/>
                <a:gd name="connsiteX16" fmla="*/ 62103 w 240963"/>
                <a:gd name="connsiteY16" fmla="*/ 152425 h 264496"/>
                <a:gd name="connsiteX17" fmla="*/ 88297 w 240963"/>
                <a:gd name="connsiteY17" fmla="*/ 164331 h 264496"/>
                <a:gd name="connsiteX18" fmla="*/ 93060 w 240963"/>
                <a:gd name="connsiteY18" fmla="*/ 185762 h 264496"/>
                <a:gd name="connsiteX19" fmla="*/ 71628 w 240963"/>
                <a:gd name="connsiteY19" fmla="*/ 204812 h 264496"/>
                <a:gd name="connsiteX20" fmla="*/ 24003 w 240963"/>
                <a:gd name="connsiteY20" fmla="*/ 214337 h 264496"/>
                <a:gd name="connsiteX21" fmla="*/ 191 w 240963"/>
                <a:gd name="connsiteY21" fmla="*/ 233387 h 264496"/>
                <a:gd name="connsiteX0" fmla="*/ 36 w 240808"/>
                <a:gd name="connsiteY0" fmla="*/ 233387 h 264343"/>
                <a:gd name="connsiteX1" fmla="*/ 28610 w 240808"/>
                <a:gd name="connsiteY1" fmla="*/ 257200 h 264343"/>
                <a:gd name="connsiteX2" fmla="*/ 90523 w 240808"/>
                <a:gd name="connsiteY2" fmla="*/ 264343 h 264343"/>
                <a:gd name="connsiteX3" fmla="*/ 121479 w 240808"/>
                <a:gd name="connsiteY3" fmla="*/ 257200 h 264343"/>
                <a:gd name="connsiteX4" fmla="*/ 140529 w 240808"/>
                <a:gd name="connsiteY4" fmla="*/ 235769 h 264343"/>
                <a:gd name="connsiteX5" fmla="*/ 102430 w 240808"/>
                <a:gd name="connsiteY5" fmla="*/ 216719 h 264343"/>
                <a:gd name="connsiteX6" fmla="*/ 121480 w 240808"/>
                <a:gd name="connsiteY6" fmla="*/ 192905 h 264343"/>
                <a:gd name="connsiteX7" fmla="*/ 157199 w 240808"/>
                <a:gd name="connsiteY7" fmla="*/ 178618 h 264343"/>
                <a:gd name="connsiteX8" fmla="*/ 197680 w 240808"/>
                <a:gd name="connsiteY8" fmla="*/ 152424 h 264343"/>
                <a:gd name="connsiteX9" fmla="*/ 238161 w 240808"/>
                <a:gd name="connsiteY9" fmla="*/ 104799 h 264343"/>
                <a:gd name="connsiteX10" fmla="*/ 231017 w 240808"/>
                <a:gd name="connsiteY10" fmla="*/ 47650 h 264343"/>
                <a:gd name="connsiteX11" fmla="*/ 183392 w 240808"/>
                <a:gd name="connsiteY11" fmla="*/ 11931 h 264343"/>
                <a:gd name="connsiteX12" fmla="*/ 123861 w 240808"/>
                <a:gd name="connsiteY12" fmla="*/ 25 h 264343"/>
                <a:gd name="connsiteX13" fmla="*/ 59566 w 240808"/>
                <a:gd name="connsiteY13" fmla="*/ 14312 h 264343"/>
                <a:gd name="connsiteX14" fmla="*/ 16704 w 240808"/>
                <a:gd name="connsiteY14" fmla="*/ 57175 h 264343"/>
                <a:gd name="connsiteX15" fmla="*/ 26230 w 240808"/>
                <a:gd name="connsiteY15" fmla="*/ 114325 h 264343"/>
                <a:gd name="connsiteX16" fmla="*/ 61948 w 240808"/>
                <a:gd name="connsiteY16" fmla="*/ 152425 h 264343"/>
                <a:gd name="connsiteX17" fmla="*/ 88142 w 240808"/>
                <a:gd name="connsiteY17" fmla="*/ 164331 h 264343"/>
                <a:gd name="connsiteX18" fmla="*/ 92905 w 240808"/>
                <a:gd name="connsiteY18" fmla="*/ 185762 h 264343"/>
                <a:gd name="connsiteX19" fmla="*/ 71473 w 240808"/>
                <a:gd name="connsiteY19" fmla="*/ 204812 h 264343"/>
                <a:gd name="connsiteX20" fmla="*/ 23848 w 240808"/>
                <a:gd name="connsiteY20" fmla="*/ 214337 h 264343"/>
                <a:gd name="connsiteX21" fmla="*/ 36 w 240808"/>
                <a:gd name="connsiteY21" fmla="*/ 233387 h 264343"/>
                <a:gd name="connsiteX0" fmla="*/ 36 w 240808"/>
                <a:gd name="connsiteY0" fmla="*/ 233387 h 266724"/>
                <a:gd name="connsiteX1" fmla="*/ 28610 w 240808"/>
                <a:gd name="connsiteY1" fmla="*/ 257200 h 266724"/>
                <a:gd name="connsiteX2" fmla="*/ 69092 w 240808"/>
                <a:gd name="connsiteY2" fmla="*/ 266724 h 266724"/>
                <a:gd name="connsiteX3" fmla="*/ 121479 w 240808"/>
                <a:gd name="connsiteY3" fmla="*/ 257200 h 266724"/>
                <a:gd name="connsiteX4" fmla="*/ 140529 w 240808"/>
                <a:gd name="connsiteY4" fmla="*/ 235769 h 266724"/>
                <a:gd name="connsiteX5" fmla="*/ 102430 w 240808"/>
                <a:gd name="connsiteY5" fmla="*/ 216719 h 266724"/>
                <a:gd name="connsiteX6" fmla="*/ 121480 w 240808"/>
                <a:gd name="connsiteY6" fmla="*/ 192905 h 266724"/>
                <a:gd name="connsiteX7" fmla="*/ 157199 w 240808"/>
                <a:gd name="connsiteY7" fmla="*/ 178618 h 266724"/>
                <a:gd name="connsiteX8" fmla="*/ 197680 w 240808"/>
                <a:gd name="connsiteY8" fmla="*/ 152424 h 266724"/>
                <a:gd name="connsiteX9" fmla="*/ 238161 w 240808"/>
                <a:gd name="connsiteY9" fmla="*/ 104799 h 266724"/>
                <a:gd name="connsiteX10" fmla="*/ 231017 w 240808"/>
                <a:gd name="connsiteY10" fmla="*/ 47650 h 266724"/>
                <a:gd name="connsiteX11" fmla="*/ 183392 w 240808"/>
                <a:gd name="connsiteY11" fmla="*/ 11931 h 266724"/>
                <a:gd name="connsiteX12" fmla="*/ 123861 w 240808"/>
                <a:gd name="connsiteY12" fmla="*/ 25 h 266724"/>
                <a:gd name="connsiteX13" fmla="*/ 59566 w 240808"/>
                <a:gd name="connsiteY13" fmla="*/ 14312 h 266724"/>
                <a:gd name="connsiteX14" fmla="*/ 16704 w 240808"/>
                <a:gd name="connsiteY14" fmla="*/ 57175 h 266724"/>
                <a:gd name="connsiteX15" fmla="*/ 26230 w 240808"/>
                <a:gd name="connsiteY15" fmla="*/ 114325 h 266724"/>
                <a:gd name="connsiteX16" fmla="*/ 61948 w 240808"/>
                <a:gd name="connsiteY16" fmla="*/ 152425 h 266724"/>
                <a:gd name="connsiteX17" fmla="*/ 88142 w 240808"/>
                <a:gd name="connsiteY17" fmla="*/ 164331 h 266724"/>
                <a:gd name="connsiteX18" fmla="*/ 92905 w 240808"/>
                <a:gd name="connsiteY18" fmla="*/ 185762 h 266724"/>
                <a:gd name="connsiteX19" fmla="*/ 71473 w 240808"/>
                <a:gd name="connsiteY19" fmla="*/ 204812 h 266724"/>
                <a:gd name="connsiteX20" fmla="*/ 23848 w 240808"/>
                <a:gd name="connsiteY20" fmla="*/ 214337 h 266724"/>
                <a:gd name="connsiteX21" fmla="*/ 36 w 240808"/>
                <a:gd name="connsiteY21" fmla="*/ 233387 h 266724"/>
                <a:gd name="connsiteX0" fmla="*/ 36 w 240808"/>
                <a:gd name="connsiteY0" fmla="*/ 233387 h 267923"/>
                <a:gd name="connsiteX1" fmla="*/ 28610 w 240808"/>
                <a:gd name="connsiteY1" fmla="*/ 257200 h 267923"/>
                <a:gd name="connsiteX2" fmla="*/ 69092 w 240808"/>
                <a:gd name="connsiteY2" fmla="*/ 266724 h 267923"/>
                <a:gd name="connsiteX3" fmla="*/ 107192 w 240808"/>
                <a:gd name="connsiteY3" fmla="*/ 264343 h 267923"/>
                <a:gd name="connsiteX4" fmla="*/ 140529 w 240808"/>
                <a:gd name="connsiteY4" fmla="*/ 235769 h 267923"/>
                <a:gd name="connsiteX5" fmla="*/ 102430 w 240808"/>
                <a:gd name="connsiteY5" fmla="*/ 216719 h 267923"/>
                <a:gd name="connsiteX6" fmla="*/ 121480 w 240808"/>
                <a:gd name="connsiteY6" fmla="*/ 192905 h 267923"/>
                <a:gd name="connsiteX7" fmla="*/ 157199 w 240808"/>
                <a:gd name="connsiteY7" fmla="*/ 178618 h 267923"/>
                <a:gd name="connsiteX8" fmla="*/ 197680 w 240808"/>
                <a:gd name="connsiteY8" fmla="*/ 152424 h 267923"/>
                <a:gd name="connsiteX9" fmla="*/ 238161 w 240808"/>
                <a:gd name="connsiteY9" fmla="*/ 104799 h 267923"/>
                <a:gd name="connsiteX10" fmla="*/ 231017 w 240808"/>
                <a:gd name="connsiteY10" fmla="*/ 47650 h 267923"/>
                <a:gd name="connsiteX11" fmla="*/ 183392 w 240808"/>
                <a:gd name="connsiteY11" fmla="*/ 11931 h 267923"/>
                <a:gd name="connsiteX12" fmla="*/ 123861 w 240808"/>
                <a:gd name="connsiteY12" fmla="*/ 25 h 267923"/>
                <a:gd name="connsiteX13" fmla="*/ 59566 w 240808"/>
                <a:gd name="connsiteY13" fmla="*/ 14312 h 267923"/>
                <a:gd name="connsiteX14" fmla="*/ 16704 w 240808"/>
                <a:gd name="connsiteY14" fmla="*/ 57175 h 267923"/>
                <a:gd name="connsiteX15" fmla="*/ 26230 w 240808"/>
                <a:gd name="connsiteY15" fmla="*/ 114325 h 267923"/>
                <a:gd name="connsiteX16" fmla="*/ 61948 w 240808"/>
                <a:gd name="connsiteY16" fmla="*/ 152425 h 267923"/>
                <a:gd name="connsiteX17" fmla="*/ 88142 w 240808"/>
                <a:gd name="connsiteY17" fmla="*/ 164331 h 267923"/>
                <a:gd name="connsiteX18" fmla="*/ 92905 w 240808"/>
                <a:gd name="connsiteY18" fmla="*/ 185762 h 267923"/>
                <a:gd name="connsiteX19" fmla="*/ 71473 w 240808"/>
                <a:gd name="connsiteY19" fmla="*/ 204812 h 267923"/>
                <a:gd name="connsiteX20" fmla="*/ 23848 w 240808"/>
                <a:gd name="connsiteY20" fmla="*/ 214337 h 267923"/>
                <a:gd name="connsiteX21" fmla="*/ 36 w 240808"/>
                <a:gd name="connsiteY21" fmla="*/ 233387 h 267923"/>
                <a:gd name="connsiteX0" fmla="*/ 36 w 240808"/>
                <a:gd name="connsiteY0" fmla="*/ 233387 h 267341"/>
                <a:gd name="connsiteX1" fmla="*/ 28610 w 240808"/>
                <a:gd name="connsiteY1" fmla="*/ 257200 h 267341"/>
                <a:gd name="connsiteX2" fmla="*/ 69092 w 240808"/>
                <a:gd name="connsiteY2" fmla="*/ 266724 h 267341"/>
                <a:gd name="connsiteX3" fmla="*/ 107192 w 240808"/>
                <a:gd name="connsiteY3" fmla="*/ 264343 h 267341"/>
                <a:gd name="connsiteX4" fmla="*/ 145291 w 240808"/>
                <a:gd name="connsiteY4" fmla="*/ 247675 h 267341"/>
                <a:gd name="connsiteX5" fmla="*/ 102430 w 240808"/>
                <a:gd name="connsiteY5" fmla="*/ 216719 h 267341"/>
                <a:gd name="connsiteX6" fmla="*/ 121480 w 240808"/>
                <a:gd name="connsiteY6" fmla="*/ 192905 h 267341"/>
                <a:gd name="connsiteX7" fmla="*/ 157199 w 240808"/>
                <a:gd name="connsiteY7" fmla="*/ 178618 h 267341"/>
                <a:gd name="connsiteX8" fmla="*/ 197680 w 240808"/>
                <a:gd name="connsiteY8" fmla="*/ 152424 h 267341"/>
                <a:gd name="connsiteX9" fmla="*/ 238161 w 240808"/>
                <a:gd name="connsiteY9" fmla="*/ 104799 h 267341"/>
                <a:gd name="connsiteX10" fmla="*/ 231017 w 240808"/>
                <a:gd name="connsiteY10" fmla="*/ 47650 h 267341"/>
                <a:gd name="connsiteX11" fmla="*/ 183392 w 240808"/>
                <a:gd name="connsiteY11" fmla="*/ 11931 h 267341"/>
                <a:gd name="connsiteX12" fmla="*/ 123861 w 240808"/>
                <a:gd name="connsiteY12" fmla="*/ 25 h 267341"/>
                <a:gd name="connsiteX13" fmla="*/ 59566 w 240808"/>
                <a:gd name="connsiteY13" fmla="*/ 14312 h 267341"/>
                <a:gd name="connsiteX14" fmla="*/ 16704 w 240808"/>
                <a:gd name="connsiteY14" fmla="*/ 57175 h 267341"/>
                <a:gd name="connsiteX15" fmla="*/ 26230 w 240808"/>
                <a:gd name="connsiteY15" fmla="*/ 114325 h 267341"/>
                <a:gd name="connsiteX16" fmla="*/ 61948 w 240808"/>
                <a:gd name="connsiteY16" fmla="*/ 152425 h 267341"/>
                <a:gd name="connsiteX17" fmla="*/ 88142 w 240808"/>
                <a:gd name="connsiteY17" fmla="*/ 164331 h 267341"/>
                <a:gd name="connsiteX18" fmla="*/ 92905 w 240808"/>
                <a:gd name="connsiteY18" fmla="*/ 185762 h 267341"/>
                <a:gd name="connsiteX19" fmla="*/ 71473 w 240808"/>
                <a:gd name="connsiteY19" fmla="*/ 204812 h 267341"/>
                <a:gd name="connsiteX20" fmla="*/ 23848 w 240808"/>
                <a:gd name="connsiteY20" fmla="*/ 214337 h 267341"/>
                <a:gd name="connsiteX21" fmla="*/ 36 w 240808"/>
                <a:gd name="connsiteY21" fmla="*/ 233387 h 267341"/>
                <a:gd name="connsiteX0" fmla="*/ 36 w 240808"/>
                <a:gd name="connsiteY0" fmla="*/ 233387 h 267341"/>
                <a:gd name="connsiteX1" fmla="*/ 28610 w 240808"/>
                <a:gd name="connsiteY1" fmla="*/ 257200 h 267341"/>
                <a:gd name="connsiteX2" fmla="*/ 69092 w 240808"/>
                <a:gd name="connsiteY2" fmla="*/ 266724 h 267341"/>
                <a:gd name="connsiteX3" fmla="*/ 107192 w 240808"/>
                <a:gd name="connsiteY3" fmla="*/ 264343 h 267341"/>
                <a:gd name="connsiteX4" fmla="*/ 145291 w 240808"/>
                <a:gd name="connsiteY4" fmla="*/ 247675 h 267341"/>
                <a:gd name="connsiteX5" fmla="*/ 133385 w 240808"/>
                <a:gd name="connsiteY5" fmla="*/ 226244 h 267341"/>
                <a:gd name="connsiteX6" fmla="*/ 102430 w 240808"/>
                <a:gd name="connsiteY6" fmla="*/ 216719 h 267341"/>
                <a:gd name="connsiteX7" fmla="*/ 121480 w 240808"/>
                <a:gd name="connsiteY7" fmla="*/ 192905 h 267341"/>
                <a:gd name="connsiteX8" fmla="*/ 157199 w 240808"/>
                <a:gd name="connsiteY8" fmla="*/ 178618 h 267341"/>
                <a:gd name="connsiteX9" fmla="*/ 197680 w 240808"/>
                <a:gd name="connsiteY9" fmla="*/ 152424 h 267341"/>
                <a:gd name="connsiteX10" fmla="*/ 238161 w 240808"/>
                <a:gd name="connsiteY10" fmla="*/ 104799 h 267341"/>
                <a:gd name="connsiteX11" fmla="*/ 231017 w 240808"/>
                <a:gd name="connsiteY11" fmla="*/ 47650 h 267341"/>
                <a:gd name="connsiteX12" fmla="*/ 183392 w 240808"/>
                <a:gd name="connsiteY12" fmla="*/ 11931 h 267341"/>
                <a:gd name="connsiteX13" fmla="*/ 123861 w 240808"/>
                <a:gd name="connsiteY13" fmla="*/ 25 h 267341"/>
                <a:gd name="connsiteX14" fmla="*/ 59566 w 240808"/>
                <a:gd name="connsiteY14" fmla="*/ 14312 h 267341"/>
                <a:gd name="connsiteX15" fmla="*/ 16704 w 240808"/>
                <a:gd name="connsiteY15" fmla="*/ 57175 h 267341"/>
                <a:gd name="connsiteX16" fmla="*/ 26230 w 240808"/>
                <a:gd name="connsiteY16" fmla="*/ 114325 h 267341"/>
                <a:gd name="connsiteX17" fmla="*/ 61948 w 240808"/>
                <a:gd name="connsiteY17" fmla="*/ 152425 h 267341"/>
                <a:gd name="connsiteX18" fmla="*/ 88142 w 240808"/>
                <a:gd name="connsiteY18" fmla="*/ 164331 h 267341"/>
                <a:gd name="connsiteX19" fmla="*/ 92905 w 240808"/>
                <a:gd name="connsiteY19" fmla="*/ 185762 h 267341"/>
                <a:gd name="connsiteX20" fmla="*/ 71473 w 240808"/>
                <a:gd name="connsiteY20" fmla="*/ 204812 h 267341"/>
                <a:gd name="connsiteX21" fmla="*/ 23848 w 240808"/>
                <a:gd name="connsiteY21" fmla="*/ 214337 h 267341"/>
                <a:gd name="connsiteX22" fmla="*/ 36 w 240808"/>
                <a:gd name="connsiteY22" fmla="*/ 233387 h 267341"/>
                <a:gd name="connsiteX0" fmla="*/ 36 w 240808"/>
                <a:gd name="connsiteY0" fmla="*/ 233387 h 267341"/>
                <a:gd name="connsiteX1" fmla="*/ 28610 w 240808"/>
                <a:gd name="connsiteY1" fmla="*/ 257200 h 267341"/>
                <a:gd name="connsiteX2" fmla="*/ 69092 w 240808"/>
                <a:gd name="connsiteY2" fmla="*/ 266724 h 267341"/>
                <a:gd name="connsiteX3" fmla="*/ 107192 w 240808"/>
                <a:gd name="connsiteY3" fmla="*/ 264343 h 267341"/>
                <a:gd name="connsiteX4" fmla="*/ 145291 w 240808"/>
                <a:gd name="connsiteY4" fmla="*/ 247675 h 267341"/>
                <a:gd name="connsiteX5" fmla="*/ 133385 w 240808"/>
                <a:gd name="connsiteY5" fmla="*/ 226244 h 267341"/>
                <a:gd name="connsiteX6" fmla="*/ 102430 w 240808"/>
                <a:gd name="connsiteY6" fmla="*/ 216719 h 267341"/>
                <a:gd name="connsiteX7" fmla="*/ 121480 w 240808"/>
                <a:gd name="connsiteY7" fmla="*/ 192905 h 267341"/>
                <a:gd name="connsiteX8" fmla="*/ 157199 w 240808"/>
                <a:gd name="connsiteY8" fmla="*/ 178618 h 267341"/>
                <a:gd name="connsiteX9" fmla="*/ 197680 w 240808"/>
                <a:gd name="connsiteY9" fmla="*/ 152424 h 267341"/>
                <a:gd name="connsiteX10" fmla="*/ 238161 w 240808"/>
                <a:gd name="connsiteY10" fmla="*/ 104799 h 267341"/>
                <a:gd name="connsiteX11" fmla="*/ 231017 w 240808"/>
                <a:gd name="connsiteY11" fmla="*/ 47650 h 267341"/>
                <a:gd name="connsiteX12" fmla="*/ 183392 w 240808"/>
                <a:gd name="connsiteY12" fmla="*/ 11931 h 267341"/>
                <a:gd name="connsiteX13" fmla="*/ 123861 w 240808"/>
                <a:gd name="connsiteY13" fmla="*/ 25 h 267341"/>
                <a:gd name="connsiteX14" fmla="*/ 59566 w 240808"/>
                <a:gd name="connsiteY14" fmla="*/ 14312 h 267341"/>
                <a:gd name="connsiteX15" fmla="*/ 19085 w 240808"/>
                <a:gd name="connsiteY15" fmla="*/ 52413 h 267341"/>
                <a:gd name="connsiteX16" fmla="*/ 26230 w 240808"/>
                <a:gd name="connsiteY16" fmla="*/ 114325 h 267341"/>
                <a:gd name="connsiteX17" fmla="*/ 61948 w 240808"/>
                <a:gd name="connsiteY17" fmla="*/ 152425 h 267341"/>
                <a:gd name="connsiteX18" fmla="*/ 88142 w 240808"/>
                <a:gd name="connsiteY18" fmla="*/ 164331 h 267341"/>
                <a:gd name="connsiteX19" fmla="*/ 92905 w 240808"/>
                <a:gd name="connsiteY19" fmla="*/ 185762 h 267341"/>
                <a:gd name="connsiteX20" fmla="*/ 71473 w 240808"/>
                <a:gd name="connsiteY20" fmla="*/ 204812 h 267341"/>
                <a:gd name="connsiteX21" fmla="*/ 23848 w 240808"/>
                <a:gd name="connsiteY21" fmla="*/ 214337 h 267341"/>
                <a:gd name="connsiteX22" fmla="*/ 36 w 240808"/>
                <a:gd name="connsiteY22" fmla="*/ 233387 h 267341"/>
                <a:gd name="connsiteX0" fmla="*/ 36 w 240808"/>
                <a:gd name="connsiteY0" fmla="*/ 233387 h 267341"/>
                <a:gd name="connsiteX1" fmla="*/ 28610 w 240808"/>
                <a:gd name="connsiteY1" fmla="*/ 257200 h 267341"/>
                <a:gd name="connsiteX2" fmla="*/ 69092 w 240808"/>
                <a:gd name="connsiteY2" fmla="*/ 266724 h 267341"/>
                <a:gd name="connsiteX3" fmla="*/ 107192 w 240808"/>
                <a:gd name="connsiteY3" fmla="*/ 264343 h 267341"/>
                <a:gd name="connsiteX4" fmla="*/ 145291 w 240808"/>
                <a:gd name="connsiteY4" fmla="*/ 247675 h 267341"/>
                <a:gd name="connsiteX5" fmla="*/ 133385 w 240808"/>
                <a:gd name="connsiteY5" fmla="*/ 226244 h 267341"/>
                <a:gd name="connsiteX6" fmla="*/ 104811 w 240808"/>
                <a:gd name="connsiteY6" fmla="*/ 214338 h 267341"/>
                <a:gd name="connsiteX7" fmla="*/ 121480 w 240808"/>
                <a:gd name="connsiteY7" fmla="*/ 192905 h 267341"/>
                <a:gd name="connsiteX8" fmla="*/ 157199 w 240808"/>
                <a:gd name="connsiteY8" fmla="*/ 178618 h 267341"/>
                <a:gd name="connsiteX9" fmla="*/ 197680 w 240808"/>
                <a:gd name="connsiteY9" fmla="*/ 152424 h 267341"/>
                <a:gd name="connsiteX10" fmla="*/ 238161 w 240808"/>
                <a:gd name="connsiteY10" fmla="*/ 104799 h 267341"/>
                <a:gd name="connsiteX11" fmla="*/ 231017 w 240808"/>
                <a:gd name="connsiteY11" fmla="*/ 47650 h 267341"/>
                <a:gd name="connsiteX12" fmla="*/ 183392 w 240808"/>
                <a:gd name="connsiteY12" fmla="*/ 11931 h 267341"/>
                <a:gd name="connsiteX13" fmla="*/ 123861 w 240808"/>
                <a:gd name="connsiteY13" fmla="*/ 25 h 267341"/>
                <a:gd name="connsiteX14" fmla="*/ 59566 w 240808"/>
                <a:gd name="connsiteY14" fmla="*/ 14312 h 267341"/>
                <a:gd name="connsiteX15" fmla="*/ 19085 w 240808"/>
                <a:gd name="connsiteY15" fmla="*/ 52413 h 267341"/>
                <a:gd name="connsiteX16" fmla="*/ 26230 w 240808"/>
                <a:gd name="connsiteY16" fmla="*/ 114325 h 267341"/>
                <a:gd name="connsiteX17" fmla="*/ 61948 w 240808"/>
                <a:gd name="connsiteY17" fmla="*/ 152425 h 267341"/>
                <a:gd name="connsiteX18" fmla="*/ 88142 w 240808"/>
                <a:gd name="connsiteY18" fmla="*/ 164331 h 267341"/>
                <a:gd name="connsiteX19" fmla="*/ 92905 w 240808"/>
                <a:gd name="connsiteY19" fmla="*/ 185762 h 267341"/>
                <a:gd name="connsiteX20" fmla="*/ 71473 w 240808"/>
                <a:gd name="connsiteY20" fmla="*/ 204812 h 267341"/>
                <a:gd name="connsiteX21" fmla="*/ 23848 w 240808"/>
                <a:gd name="connsiteY21" fmla="*/ 214337 h 267341"/>
                <a:gd name="connsiteX22" fmla="*/ 36 w 240808"/>
                <a:gd name="connsiteY22" fmla="*/ 233387 h 267341"/>
                <a:gd name="connsiteX0" fmla="*/ 36 w 240808"/>
                <a:gd name="connsiteY0" fmla="*/ 233387 h 267341"/>
                <a:gd name="connsiteX1" fmla="*/ 28610 w 240808"/>
                <a:gd name="connsiteY1" fmla="*/ 257200 h 267341"/>
                <a:gd name="connsiteX2" fmla="*/ 69092 w 240808"/>
                <a:gd name="connsiteY2" fmla="*/ 266724 h 267341"/>
                <a:gd name="connsiteX3" fmla="*/ 107192 w 240808"/>
                <a:gd name="connsiteY3" fmla="*/ 264343 h 267341"/>
                <a:gd name="connsiteX4" fmla="*/ 145291 w 240808"/>
                <a:gd name="connsiteY4" fmla="*/ 247675 h 267341"/>
                <a:gd name="connsiteX5" fmla="*/ 133385 w 240808"/>
                <a:gd name="connsiteY5" fmla="*/ 226244 h 267341"/>
                <a:gd name="connsiteX6" fmla="*/ 104811 w 240808"/>
                <a:gd name="connsiteY6" fmla="*/ 214338 h 267341"/>
                <a:gd name="connsiteX7" fmla="*/ 121480 w 240808"/>
                <a:gd name="connsiteY7" fmla="*/ 192905 h 267341"/>
                <a:gd name="connsiteX8" fmla="*/ 157199 w 240808"/>
                <a:gd name="connsiteY8" fmla="*/ 173856 h 267341"/>
                <a:gd name="connsiteX9" fmla="*/ 197680 w 240808"/>
                <a:gd name="connsiteY9" fmla="*/ 152424 h 267341"/>
                <a:gd name="connsiteX10" fmla="*/ 238161 w 240808"/>
                <a:gd name="connsiteY10" fmla="*/ 104799 h 267341"/>
                <a:gd name="connsiteX11" fmla="*/ 231017 w 240808"/>
                <a:gd name="connsiteY11" fmla="*/ 47650 h 267341"/>
                <a:gd name="connsiteX12" fmla="*/ 183392 w 240808"/>
                <a:gd name="connsiteY12" fmla="*/ 11931 h 267341"/>
                <a:gd name="connsiteX13" fmla="*/ 123861 w 240808"/>
                <a:gd name="connsiteY13" fmla="*/ 25 h 267341"/>
                <a:gd name="connsiteX14" fmla="*/ 59566 w 240808"/>
                <a:gd name="connsiteY14" fmla="*/ 14312 h 267341"/>
                <a:gd name="connsiteX15" fmla="*/ 19085 w 240808"/>
                <a:gd name="connsiteY15" fmla="*/ 52413 h 267341"/>
                <a:gd name="connsiteX16" fmla="*/ 26230 w 240808"/>
                <a:gd name="connsiteY16" fmla="*/ 114325 h 267341"/>
                <a:gd name="connsiteX17" fmla="*/ 61948 w 240808"/>
                <a:gd name="connsiteY17" fmla="*/ 152425 h 267341"/>
                <a:gd name="connsiteX18" fmla="*/ 88142 w 240808"/>
                <a:gd name="connsiteY18" fmla="*/ 164331 h 267341"/>
                <a:gd name="connsiteX19" fmla="*/ 92905 w 240808"/>
                <a:gd name="connsiteY19" fmla="*/ 185762 h 267341"/>
                <a:gd name="connsiteX20" fmla="*/ 71473 w 240808"/>
                <a:gd name="connsiteY20" fmla="*/ 204812 h 267341"/>
                <a:gd name="connsiteX21" fmla="*/ 23848 w 240808"/>
                <a:gd name="connsiteY21" fmla="*/ 214337 h 267341"/>
                <a:gd name="connsiteX22" fmla="*/ 36 w 240808"/>
                <a:gd name="connsiteY22" fmla="*/ 233387 h 267341"/>
                <a:gd name="connsiteX0" fmla="*/ 36 w 240808"/>
                <a:gd name="connsiteY0" fmla="*/ 233387 h 267341"/>
                <a:gd name="connsiteX1" fmla="*/ 28610 w 240808"/>
                <a:gd name="connsiteY1" fmla="*/ 257200 h 267341"/>
                <a:gd name="connsiteX2" fmla="*/ 69092 w 240808"/>
                <a:gd name="connsiteY2" fmla="*/ 266724 h 267341"/>
                <a:gd name="connsiteX3" fmla="*/ 107192 w 240808"/>
                <a:gd name="connsiteY3" fmla="*/ 264343 h 267341"/>
                <a:gd name="connsiteX4" fmla="*/ 145291 w 240808"/>
                <a:gd name="connsiteY4" fmla="*/ 247675 h 267341"/>
                <a:gd name="connsiteX5" fmla="*/ 133385 w 240808"/>
                <a:gd name="connsiteY5" fmla="*/ 226244 h 267341"/>
                <a:gd name="connsiteX6" fmla="*/ 104811 w 240808"/>
                <a:gd name="connsiteY6" fmla="*/ 214338 h 267341"/>
                <a:gd name="connsiteX7" fmla="*/ 121480 w 240808"/>
                <a:gd name="connsiteY7" fmla="*/ 192905 h 267341"/>
                <a:gd name="connsiteX8" fmla="*/ 157199 w 240808"/>
                <a:gd name="connsiteY8" fmla="*/ 173856 h 267341"/>
                <a:gd name="connsiteX9" fmla="*/ 197680 w 240808"/>
                <a:gd name="connsiteY9" fmla="*/ 152424 h 267341"/>
                <a:gd name="connsiteX10" fmla="*/ 238161 w 240808"/>
                <a:gd name="connsiteY10" fmla="*/ 104799 h 267341"/>
                <a:gd name="connsiteX11" fmla="*/ 231017 w 240808"/>
                <a:gd name="connsiteY11" fmla="*/ 47650 h 267341"/>
                <a:gd name="connsiteX12" fmla="*/ 183392 w 240808"/>
                <a:gd name="connsiteY12" fmla="*/ 11931 h 267341"/>
                <a:gd name="connsiteX13" fmla="*/ 123861 w 240808"/>
                <a:gd name="connsiteY13" fmla="*/ 25 h 267341"/>
                <a:gd name="connsiteX14" fmla="*/ 59566 w 240808"/>
                <a:gd name="connsiteY14" fmla="*/ 14312 h 267341"/>
                <a:gd name="connsiteX15" fmla="*/ 21467 w 240808"/>
                <a:gd name="connsiteY15" fmla="*/ 54794 h 267341"/>
                <a:gd name="connsiteX16" fmla="*/ 26230 w 240808"/>
                <a:gd name="connsiteY16" fmla="*/ 114325 h 267341"/>
                <a:gd name="connsiteX17" fmla="*/ 61948 w 240808"/>
                <a:gd name="connsiteY17" fmla="*/ 152425 h 267341"/>
                <a:gd name="connsiteX18" fmla="*/ 88142 w 240808"/>
                <a:gd name="connsiteY18" fmla="*/ 164331 h 267341"/>
                <a:gd name="connsiteX19" fmla="*/ 92905 w 240808"/>
                <a:gd name="connsiteY19" fmla="*/ 185762 h 267341"/>
                <a:gd name="connsiteX20" fmla="*/ 71473 w 240808"/>
                <a:gd name="connsiteY20" fmla="*/ 204812 h 267341"/>
                <a:gd name="connsiteX21" fmla="*/ 23848 w 240808"/>
                <a:gd name="connsiteY21" fmla="*/ 214337 h 267341"/>
                <a:gd name="connsiteX22" fmla="*/ 36 w 240808"/>
                <a:gd name="connsiteY22" fmla="*/ 233387 h 267341"/>
                <a:gd name="connsiteX0" fmla="*/ 36 w 238870"/>
                <a:gd name="connsiteY0" fmla="*/ 233387 h 267341"/>
                <a:gd name="connsiteX1" fmla="*/ 28610 w 238870"/>
                <a:gd name="connsiteY1" fmla="*/ 257200 h 267341"/>
                <a:gd name="connsiteX2" fmla="*/ 69092 w 238870"/>
                <a:gd name="connsiteY2" fmla="*/ 266724 h 267341"/>
                <a:gd name="connsiteX3" fmla="*/ 107192 w 238870"/>
                <a:gd name="connsiteY3" fmla="*/ 264343 h 267341"/>
                <a:gd name="connsiteX4" fmla="*/ 145291 w 238870"/>
                <a:gd name="connsiteY4" fmla="*/ 247675 h 267341"/>
                <a:gd name="connsiteX5" fmla="*/ 133385 w 238870"/>
                <a:gd name="connsiteY5" fmla="*/ 226244 h 267341"/>
                <a:gd name="connsiteX6" fmla="*/ 104811 w 238870"/>
                <a:gd name="connsiteY6" fmla="*/ 214338 h 267341"/>
                <a:gd name="connsiteX7" fmla="*/ 121480 w 238870"/>
                <a:gd name="connsiteY7" fmla="*/ 192905 h 267341"/>
                <a:gd name="connsiteX8" fmla="*/ 157199 w 238870"/>
                <a:gd name="connsiteY8" fmla="*/ 173856 h 267341"/>
                <a:gd name="connsiteX9" fmla="*/ 197680 w 238870"/>
                <a:gd name="connsiteY9" fmla="*/ 152424 h 267341"/>
                <a:gd name="connsiteX10" fmla="*/ 223868 w 238870"/>
                <a:gd name="connsiteY10" fmla="*/ 133376 h 267341"/>
                <a:gd name="connsiteX11" fmla="*/ 238161 w 238870"/>
                <a:gd name="connsiteY11" fmla="*/ 104799 h 267341"/>
                <a:gd name="connsiteX12" fmla="*/ 231017 w 238870"/>
                <a:gd name="connsiteY12" fmla="*/ 47650 h 267341"/>
                <a:gd name="connsiteX13" fmla="*/ 183392 w 238870"/>
                <a:gd name="connsiteY13" fmla="*/ 11931 h 267341"/>
                <a:gd name="connsiteX14" fmla="*/ 123861 w 238870"/>
                <a:gd name="connsiteY14" fmla="*/ 25 h 267341"/>
                <a:gd name="connsiteX15" fmla="*/ 59566 w 238870"/>
                <a:gd name="connsiteY15" fmla="*/ 14312 h 267341"/>
                <a:gd name="connsiteX16" fmla="*/ 21467 w 238870"/>
                <a:gd name="connsiteY16" fmla="*/ 54794 h 267341"/>
                <a:gd name="connsiteX17" fmla="*/ 26230 w 238870"/>
                <a:gd name="connsiteY17" fmla="*/ 114325 h 267341"/>
                <a:gd name="connsiteX18" fmla="*/ 61948 w 238870"/>
                <a:gd name="connsiteY18" fmla="*/ 152425 h 267341"/>
                <a:gd name="connsiteX19" fmla="*/ 88142 w 238870"/>
                <a:gd name="connsiteY19" fmla="*/ 164331 h 267341"/>
                <a:gd name="connsiteX20" fmla="*/ 92905 w 238870"/>
                <a:gd name="connsiteY20" fmla="*/ 185762 h 267341"/>
                <a:gd name="connsiteX21" fmla="*/ 71473 w 238870"/>
                <a:gd name="connsiteY21" fmla="*/ 204812 h 267341"/>
                <a:gd name="connsiteX22" fmla="*/ 23848 w 238870"/>
                <a:gd name="connsiteY22" fmla="*/ 214337 h 267341"/>
                <a:gd name="connsiteX23" fmla="*/ 36 w 238870"/>
                <a:gd name="connsiteY23" fmla="*/ 233387 h 267341"/>
                <a:gd name="connsiteX0" fmla="*/ 36 w 243161"/>
                <a:gd name="connsiteY0" fmla="*/ 233387 h 267341"/>
                <a:gd name="connsiteX1" fmla="*/ 28610 w 243161"/>
                <a:gd name="connsiteY1" fmla="*/ 257200 h 267341"/>
                <a:gd name="connsiteX2" fmla="*/ 69092 w 243161"/>
                <a:gd name="connsiteY2" fmla="*/ 266724 h 267341"/>
                <a:gd name="connsiteX3" fmla="*/ 107192 w 243161"/>
                <a:gd name="connsiteY3" fmla="*/ 264343 h 267341"/>
                <a:gd name="connsiteX4" fmla="*/ 145291 w 243161"/>
                <a:gd name="connsiteY4" fmla="*/ 247675 h 267341"/>
                <a:gd name="connsiteX5" fmla="*/ 133385 w 243161"/>
                <a:gd name="connsiteY5" fmla="*/ 226244 h 267341"/>
                <a:gd name="connsiteX6" fmla="*/ 104811 w 243161"/>
                <a:gd name="connsiteY6" fmla="*/ 214338 h 267341"/>
                <a:gd name="connsiteX7" fmla="*/ 121480 w 243161"/>
                <a:gd name="connsiteY7" fmla="*/ 192905 h 267341"/>
                <a:gd name="connsiteX8" fmla="*/ 157199 w 243161"/>
                <a:gd name="connsiteY8" fmla="*/ 173856 h 267341"/>
                <a:gd name="connsiteX9" fmla="*/ 197680 w 243161"/>
                <a:gd name="connsiteY9" fmla="*/ 152424 h 267341"/>
                <a:gd name="connsiteX10" fmla="*/ 223868 w 243161"/>
                <a:gd name="connsiteY10" fmla="*/ 133376 h 267341"/>
                <a:gd name="connsiteX11" fmla="*/ 242924 w 243161"/>
                <a:gd name="connsiteY11" fmla="*/ 92893 h 267341"/>
                <a:gd name="connsiteX12" fmla="*/ 231017 w 243161"/>
                <a:gd name="connsiteY12" fmla="*/ 47650 h 267341"/>
                <a:gd name="connsiteX13" fmla="*/ 183392 w 243161"/>
                <a:gd name="connsiteY13" fmla="*/ 11931 h 267341"/>
                <a:gd name="connsiteX14" fmla="*/ 123861 w 243161"/>
                <a:gd name="connsiteY14" fmla="*/ 25 h 267341"/>
                <a:gd name="connsiteX15" fmla="*/ 59566 w 243161"/>
                <a:gd name="connsiteY15" fmla="*/ 14312 h 267341"/>
                <a:gd name="connsiteX16" fmla="*/ 21467 w 243161"/>
                <a:gd name="connsiteY16" fmla="*/ 54794 h 267341"/>
                <a:gd name="connsiteX17" fmla="*/ 26230 w 243161"/>
                <a:gd name="connsiteY17" fmla="*/ 114325 h 267341"/>
                <a:gd name="connsiteX18" fmla="*/ 61948 w 243161"/>
                <a:gd name="connsiteY18" fmla="*/ 152425 h 267341"/>
                <a:gd name="connsiteX19" fmla="*/ 88142 w 243161"/>
                <a:gd name="connsiteY19" fmla="*/ 164331 h 267341"/>
                <a:gd name="connsiteX20" fmla="*/ 92905 w 243161"/>
                <a:gd name="connsiteY20" fmla="*/ 185762 h 267341"/>
                <a:gd name="connsiteX21" fmla="*/ 71473 w 243161"/>
                <a:gd name="connsiteY21" fmla="*/ 204812 h 267341"/>
                <a:gd name="connsiteX22" fmla="*/ 23848 w 243161"/>
                <a:gd name="connsiteY22" fmla="*/ 214337 h 267341"/>
                <a:gd name="connsiteX23" fmla="*/ 36 w 243161"/>
                <a:gd name="connsiteY23" fmla="*/ 233387 h 267341"/>
                <a:gd name="connsiteX0" fmla="*/ 36 w 242965"/>
                <a:gd name="connsiteY0" fmla="*/ 233387 h 267341"/>
                <a:gd name="connsiteX1" fmla="*/ 28610 w 242965"/>
                <a:gd name="connsiteY1" fmla="*/ 257200 h 267341"/>
                <a:gd name="connsiteX2" fmla="*/ 69092 w 242965"/>
                <a:gd name="connsiteY2" fmla="*/ 266724 h 267341"/>
                <a:gd name="connsiteX3" fmla="*/ 107192 w 242965"/>
                <a:gd name="connsiteY3" fmla="*/ 264343 h 267341"/>
                <a:gd name="connsiteX4" fmla="*/ 145291 w 242965"/>
                <a:gd name="connsiteY4" fmla="*/ 247675 h 267341"/>
                <a:gd name="connsiteX5" fmla="*/ 133385 w 242965"/>
                <a:gd name="connsiteY5" fmla="*/ 226244 h 267341"/>
                <a:gd name="connsiteX6" fmla="*/ 104811 w 242965"/>
                <a:gd name="connsiteY6" fmla="*/ 214338 h 267341"/>
                <a:gd name="connsiteX7" fmla="*/ 121480 w 242965"/>
                <a:gd name="connsiteY7" fmla="*/ 192905 h 267341"/>
                <a:gd name="connsiteX8" fmla="*/ 157199 w 242965"/>
                <a:gd name="connsiteY8" fmla="*/ 173856 h 267341"/>
                <a:gd name="connsiteX9" fmla="*/ 197680 w 242965"/>
                <a:gd name="connsiteY9" fmla="*/ 152424 h 267341"/>
                <a:gd name="connsiteX10" fmla="*/ 228630 w 242965"/>
                <a:gd name="connsiteY10" fmla="*/ 130995 h 267341"/>
                <a:gd name="connsiteX11" fmla="*/ 242924 w 242965"/>
                <a:gd name="connsiteY11" fmla="*/ 92893 h 267341"/>
                <a:gd name="connsiteX12" fmla="*/ 231017 w 242965"/>
                <a:gd name="connsiteY12" fmla="*/ 47650 h 267341"/>
                <a:gd name="connsiteX13" fmla="*/ 183392 w 242965"/>
                <a:gd name="connsiteY13" fmla="*/ 11931 h 267341"/>
                <a:gd name="connsiteX14" fmla="*/ 123861 w 242965"/>
                <a:gd name="connsiteY14" fmla="*/ 25 h 267341"/>
                <a:gd name="connsiteX15" fmla="*/ 59566 w 242965"/>
                <a:gd name="connsiteY15" fmla="*/ 14312 h 267341"/>
                <a:gd name="connsiteX16" fmla="*/ 21467 w 242965"/>
                <a:gd name="connsiteY16" fmla="*/ 54794 h 267341"/>
                <a:gd name="connsiteX17" fmla="*/ 26230 w 242965"/>
                <a:gd name="connsiteY17" fmla="*/ 114325 h 267341"/>
                <a:gd name="connsiteX18" fmla="*/ 61948 w 242965"/>
                <a:gd name="connsiteY18" fmla="*/ 152425 h 267341"/>
                <a:gd name="connsiteX19" fmla="*/ 88142 w 242965"/>
                <a:gd name="connsiteY19" fmla="*/ 164331 h 267341"/>
                <a:gd name="connsiteX20" fmla="*/ 92905 w 242965"/>
                <a:gd name="connsiteY20" fmla="*/ 185762 h 267341"/>
                <a:gd name="connsiteX21" fmla="*/ 71473 w 242965"/>
                <a:gd name="connsiteY21" fmla="*/ 204812 h 267341"/>
                <a:gd name="connsiteX22" fmla="*/ 23848 w 242965"/>
                <a:gd name="connsiteY22" fmla="*/ 214337 h 267341"/>
                <a:gd name="connsiteX23" fmla="*/ 36 w 242965"/>
                <a:gd name="connsiteY23" fmla="*/ 233387 h 267341"/>
                <a:gd name="connsiteX0" fmla="*/ 36 w 242965"/>
                <a:gd name="connsiteY0" fmla="*/ 233387 h 267341"/>
                <a:gd name="connsiteX1" fmla="*/ 28610 w 242965"/>
                <a:gd name="connsiteY1" fmla="*/ 257200 h 267341"/>
                <a:gd name="connsiteX2" fmla="*/ 69092 w 242965"/>
                <a:gd name="connsiteY2" fmla="*/ 266724 h 267341"/>
                <a:gd name="connsiteX3" fmla="*/ 107192 w 242965"/>
                <a:gd name="connsiteY3" fmla="*/ 264343 h 267341"/>
                <a:gd name="connsiteX4" fmla="*/ 145291 w 242965"/>
                <a:gd name="connsiteY4" fmla="*/ 247675 h 267341"/>
                <a:gd name="connsiteX5" fmla="*/ 133385 w 242965"/>
                <a:gd name="connsiteY5" fmla="*/ 226244 h 267341"/>
                <a:gd name="connsiteX6" fmla="*/ 104811 w 242965"/>
                <a:gd name="connsiteY6" fmla="*/ 214338 h 267341"/>
                <a:gd name="connsiteX7" fmla="*/ 121480 w 242965"/>
                <a:gd name="connsiteY7" fmla="*/ 192905 h 267341"/>
                <a:gd name="connsiteX8" fmla="*/ 161962 w 242965"/>
                <a:gd name="connsiteY8" fmla="*/ 169094 h 267341"/>
                <a:gd name="connsiteX9" fmla="*/ 197680 w 242965"/>
                <a:gd name="connsiteY9" fmla="*/ 152424 h 267341"/>
                <a:gd name="connsiteX10" fmla="*/ 228630 w 242965"/>
                <a:gd name="connsiteY10" fmla="*/ 130995 h 267341"/>
                <a:gd name="connsiteX11" fmla="*/ 242924 w 242965"/>
                <a:gd name="connsiteY11" fmla="*/ 92893 h 267341"/>
                <a:gd name="connsiteX12" fmla="*/ 231017 w 242965"/>
                <a:gd name="connsiteY12" fmla="*/ 47650 h 267341"/>
                <a:gd name="connsiteX13" fmla="*/ 183392 w 242965"/>
                <a:gd name="connsiteY13" fmla="*/ 11931 h 267341"/>
                <a:gd name="connsiteX14" fmla="*/ 123861 w 242965"/>
                <a:gd name="connsiteY14" fmla="*/ 25 h 267341"/>
                <a:gd name="connsiteX15" fmla="*/ 59566 w 242965"/>
                <a:gd name="connsiteY15" fmla="*/ 14312 h 267341"/>
                <a:gd name="connsiteX16" fmla="*/ 21467 w 242965"/>
                <a:gd name="connsiteY16" fmla="*/ 54794 h 267341"/>
                <a:gd name="connsiteX17" fmla="*/ 26230 w 242965"/>
                <a:gd name="connsiteY17" fmla="*/ 114325 h 267341"/>
                <a:gd name="connsiteX18" fmla="*/ 61948 w 242965"/>
                <a:gd name="connsiteY18" fmla="*/ 152425 h 267341"/>
                <a:gd name="connsiteX19" fmla="*/ 88142 w 242965"/>
                <a:gd name="connsiteY19" fmla="*/ 164331 h 267341"/>
                <a:gd name="connsiteX20" fmla="*/ 92905 w 242965"/>
                <a:gd name="connsiteY20" fmla="*/ 185762 h 267341"/>
                <a:gd name="connsiteX21" fmla="*/ 71473 w 242965"/>
                <a:gd name="connsiteY21" fmla="*/ 204812 h 267341"/>
                <a:gd name="connsiteX22" fmla="*/ 23848 w 242965"/>
                <a:gd name="connsiteY22" fmla="*/ 214337 h 267341"/>
                <a:gd name="connsiteX23" fmla="*/ 36 w 242965"/>
                <a:gd name="connsiteY23" fmla="*/ 233387 h 267341"/>
                <a:gd name="connsiteX0" fmla="*/ 36 w 242949"/>
                <a:gd name="connsiteY0" fmla="*/ 233382 h 267336"/>
                <a:gd name="connsiteX1" fmla="*/ 28610 w 242949"/>
                <a:gd name="connsiteY1" fmla="*/ 257195 h 267336"/>
                <a:gd name="connsiteX2" fmla="*/ 69092 w 242949"/>
                <a:gd name="connsiteY2" fmla="*/ 266719 h 267336"/>
                <a:gd name="connsiteX3" fmla="*/ 107192 w 242949"/>
                <a:gd name="connsiteY3" fmla="*/ 264338 h 267336"/>
                <a:gd name="connsiteX4" fmla="*/ 145291 w 242949"/>
                <a:gd name="connsiteY4" fmla="*/ 247670 h 267336"/>
                <a:gd name="connsiteX5" fmla="*/ 133385 w 242949"/>
                <a:gd name="connsiteY5" fmla="*/ 226239 h 267336"/>
                <a:gd name="connsiteX6" fmla="*/ 104811 w 242949"/>
                <a:gd name="connsiteY6" fmla="*/ 214333 h 267336"/>
                <a:gd name="connsiteX7" fmla="*/ 121480 w 242949"/>
                <a:gd name="connsiteY7" fmla="*/ 192900 h 267336"/>
                <a:gd name="connsiteX8" fmla="*/ 161962 w 242949"/>
                <a:gd name="connsiteY8" fmla="*/ 169089 h 267336"/>
                <a:gd name="connsiteX9" fmla="*/ 197680 w 242949"/>
                <a:gd name="connsiteY9" fmla="*/ 152419 h 267336"/>
                <a:gd name="connsiteX10" fmla="*/ 228630 w 242949"/>
                <a:gd name="connsiteY10" fmla="*/ 130990 h 267336"/>
                <a:gd name="connsiteX11" fmla="*/ 242924 w 242949"/>
                <a:gd name="connsiteY11" fmla="*/ 92888 h 267336"/>
                <a:gd name="connsiteX12" fmla="*/ 231017 w 242949"/>
                <a:gd name="connsiteY12" fmla="*/ 47645 h 267336"/>
                <a:gd name="connsiteX13" fmla="*/ 195298 w 242949"/>
                <a:gd name="connsiteY13" fmla="*/ 16688 h 267336"/>
                <a:gd name="connsiteX14" fmla="*/ 123861 w 242949"/>
                <a:gd name="connsiteY14" fmla="*/ 20 h 267336"/>
                <a:gd name="connsiteX15" fmla="*/ 59566 w 242949"/>
                <a:gd name="connsiteY15" fmla="*/ 14307 h 267336"/>
                <a:gd name="connsiteX16" fmla="*/ 21467 w 242949"/>
                <a:gd name="connsiteY16" fmla="*/ 54789 h 267336"/>
                <a:gd name="connsiteX17" fmla="*/ 26230 w 242949"/>
                <a:gd name="connsiteY17" fmla="*/ 114320 h 267336"/>
                <a:gd name="connsiteX18" fmla="*/ 61948 w 242949"/>
                <a:gd name="connsiteY18" fmla="*/ 152420 h 267336"/>
                <a:gd name="connsiteX19" fmla="*/ 88142 w 242949"/>
                <a:gd name="connsiteY19" fmla="*/ 164326 h 267336"/>
                <a:gd name="connsiteX20" fmla="*/ 92905 w 242949"/>
                <a:gd name="connsiteY20" fmla="*/ 185757 h 267336"/>
                <a:gd name="connsiteX21" fmla="*/ 71473 w 242949"/>
                <a:gd name="connsiteY21" fmla="*/ 204807 h 267336"/>
                <a:gd name="connsiteX22" fmla="*/ 23848 w 242949"/>
                <a:gd name="connsiteY22" fmla="*/ 214332 h 267336"/>
                <a:gd name="connsiteX23" fmla="*/ 36 w 242949"/>
                <a:gd name="connsiteY23" fmla="*/ 233382 h 267336"/>
                <a:gd name="connsiteX0" fmla="*/ 36 w 242947"/>
                <a:gd name="connsiteY0" fmla="*/ 233362 h 267316"/>
                <a:gd name="connsiteX1" fmla="*/ 28610 w 242947"/>
                <a:gd name="connsiteY1" fmla="*/ 257175 h 267316"/>
                <a:gd name="connsiteX2" fmla="*/ 69092 w 242947"/>
                <a:gd name="connsiteY2" fmla="*/ 266699 h 267316"/>
                <a:gd name="connsiteX3" fmla="*/ 107192 w 242947"/>
                <a:gd name="connsiteY3" fmla="*/ 264318 h 267316"/>
                <a:gd name="connsiteX4" fmla="*/ 145291 w 242947"/>
                <a:gd name="connsiteY4" fmla="*/ 247650 h 267316"/>
                <a:gd name="connsiteX5" fmla="*/ 133385 w 242947"/>
                <a:gd name="connsiteY5" fmla="*/ 226219 h 267316"/>
                <a:gd name="connsiteX6" fmla="*/ 104811 w 242947"/>
                <a:gd name="connsiteY6" fmla="*/ 214313 h 267316"/>
                <a:gd name="connsiteX7" fmla="*/ 121480 w 242947"/>
                <a:gd name="connsiteY7" fmla="*/ 192880 h 267316"/>
                <a:gd name="connsiteX8" fmla="*/ 161962 w 242947"/>
                <a:gd name="connsiteY8" fmla="*/ 169069 h 267316"/>
                <a:gd name="connsiteX9" fmla="*/ 197680 w 242947"/>
                <a:gd name="connsiteY9" fmla="*/ 152399 h 267316"/>
                <a:gd name="connsiteX10" fmla="*/ 228630 w 242947"/>
                <a:gd name="connsiteY10" fmla="*/ 130970 h 267316"/>
                <a:gd name="connsiteX11" fmla="*/ 242924 w 242947"/>
                <a:gd name="connsiteY11" fmla="*/ 92868 h 267316"/>
                <a:gd name="connsiteX12" fmla="*/ 231017 w 242947"/>
                <a:gd name="connsiteY12" fmla="*/ 47625 h 267316"/>
                <a:gd name="connsiteX13" fmla="*/ 197680 w 242947"/>
                <a:gd name="connsiteY13" fmla="*/ 14287 h 267316"/>
                <a:gd name="connsiteX14" fmla="*/ 123861 w 242947"/>
                <a:gd name="connsiteY14" fmla="*/ 0 h 267316"/>
                <a:gd name="connsiteX15" fmla="*/ 59566 w 242947"/>
                <a:gd name="connsiteY15" fmla="*/ 14287 h 267316"/>
                <a:gd name="connsiteX16" fmla="*/ 21467 w 242947"/>
                <a:gd name="connsiteY16" fmla="*/ 54769 h 267316"/>
                <a:gd name="connsiteX17" fmla="*/ 26230 w 242947"/>
                <a:gd name="connsiteY17" fmla="*/ 114300 h 267316"/>
                <a:gd name="connsiteX18" fmla="*/ 61948 w 242947"/>
                <a:gd name="connsiteY18" fmla="*/ 152400 h 267316"/>
                <a:gd name="connsiteX19" fmla="*/ 88142 w 242947"/>
                <a:gd name="connsiteY19" fmla="*/ 164306 h 267316"/>
                <a:gd name="connsiteX20" fmla="*/ 92905 w 242947"/>
                <a:gd name="connsiteY20" fmla="*/ 185737 h 267316"/>
                <a:gd name="connsiteX21" fmla="*/ 71473 w 242947"/>
                <a:gd name="connsiteY21" fmla="*/ 204787 h 267316"/>
                <a:gd name="connsiteX22" fmla="*/ 23848 w 242947"/>
                <a:gd name="connsiteY22" fmla="*/ 214312 h 267316"/>
                <a:gd name="connsiteX23" fmla="*/ 36 w 242947"/>
                <a:gd name="connsiteY23" fmla="*/ 233362 h 267316"/>
                <a:gd name="connsiteX0" fmla="*/ 36 w 242953"/>
                <a:gd name="connsiteY0" fmla="*/ 233386 h 267340"/>
                <a:gd name="connsiteX1" fmla="*/ 28610 w 242953"/>
                <a:gd name="connsiteY1" fmla="*/ 257199 h 267340"/>
                <a:gd name="connsiteX2" fmla="*/ 69092 w 242953"/>
                <a:gd name="connsiteY2" fmla="*/ 266723 h 267340"/>
                <a:gd name="connsiteX3" fmla="*/ 107192 w 242953"/>
                <a:gd name="connsiteY3" fmla="*/ 264342 h 267340"/>
                <a:gd name="connsiteX4" fmla="*/ 145291 w 242953"/>
                <a:gd name="connsiteY4" fmla="*/ 247674 h 267340"/>
                <a:gd name="connsiteX5" fmla="*/ 133385 w 242953"/>
                <a:gd name="connsiteY5" fmla="*/ 226243 h 267340"/>
                <a:gd name="connsiteX6" fmla="*/ 104811 w 242953"/>
                <a:gd name="connsiteY6" fmla="*/ 214337 h 267340"/>
                <a:gd name="connsiteX7" fmla="*/ 121480 w 242953"/>
                <a:gd name="connsiteY7" fmla="*/ 192904 h 267340"/>
                <a:gd name="connsiteX8" fmla="*/ 161962 w 242953"/>
                <a:gd name="connsiteY8" fmla="*/ 169093 h 267340"/>
                <a:gd name="connsiteX9" fmla="*/ 197680 w 242953"/>
                <a:gd name="connsiteY9" fmla="*/ 152423 h 267340"/>
                <a:gd name="connsiteX10" fmla="*/ 228630 w 242953"/>
                <a:gd name="connsiteY10" fmla="*/ 130994 h 267340"/>
                <a:gd name="connsiteX11" fmla="*/ 242924 w 242953"/>
                <a:gd name="connsiteY11" fmla="*/ 92892 h 267340"/>
                <a:gd name="connsiteX12" fmla="*/ 231017 w 242953"/>
                <a:gd name="connsiteY12" fmla="*/ 47649 h 267340"/>
                <a:gd name="connsiteX13" fmla="*/ 190536 w 242953"/>
                <a:gd name="connsiteY13" fmla="*/ 11930 h 267340"/>
                <a:gd name="connsiteX14" fmla="*/ 123861 w 242953"/>
                <a:gd name="connsiteY14" fmla="*/ 24 h 267340"/>
                <a:gd name="connsiteX15" fmla="*/ 59566 w 242953"/>
                <a:gd name="connsiteY15" fmla="*/ 14311 h 267340"/>
                <a:gd name="connsiteX16" fmla="*/ 21467 w 242953"/>
                <a:gd name="connsiteY16" fmla="*/ 54793 h 267340"/>
                <a:gd name="connsiteX17" fmla="*/ 26230 w 242953"/>
                <a:gd name="connsiteY17" fmla="*/ 114324 h 267340"/>
                <a:gd name="connsiteX18" fmla="*/ 61948 w 242953"/>
                <a:gd name="connsiteY18" fmla="*/ 152424 h 267340"/>
                <a:gd name="connsiteX19" fmla="*/ 88142 w 242953"/>
                <a:gd name="connsiteY19" fmla="*/ 164330 h 267340"/>
                <a:gd name="connsiteX20" fmla="*/ 92905 w 242953"/>
                <a:gd name="connsiteY20" fmla="*/ 185761 h 267340"/>
                <a:gd name="connsiteX21" fmla="*/ 71473 w 242953"/>
                <a:gd name="connsiteY21" fmla="*/ 204811 h 267340"/>
                <a:gd name="connsiteX22" fmla="*/ 23848 w 242953"/>
                <a:gd name="connsiteY22" fmla="*/ 214336 h 267340"/>
                <a:gd name="connsiteX23" fmla="*/ 36 w 242953"/>
                <a:gd name="connsiteY23" fmla="*/ 233386 h 2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42953" h="267340">
                  <a:moveTo>
                    <a:pt x="36" y="233386"/>
                  </a:moveTo>
                  <a:cubicBezTo>
                    <a:pt x="830" y="240530"/>
                    <a:pt x="17101" y="251643"/>
                    <a:pt x="28610" y="257199"/>
                  </a:cubicBezTo>
                  <a:cubicBezTo>
                    <a:pt x="40119" y="262755"/>
                    <a:pt x="55995" y="265533"/>
                    <a:pt x="69092" y="266723"/>
                  </a:cubicBezTo>
                  <a:cubicBezTo>
                    <a:pt x="82189" y="267913"/>
                    <a:pt x="94492" y="267517"/>
                    <a:pt x="107192" y="264342"/>
                  </a:cubicBezTo>
                  <a:cubicBezTo>
                    <a:pt x="119892" y="261167"/>
                    <a:pt x="140925" y="254024"/>
                    <a:pt x="145291" y="247674"/>
                  </a:cubicBezTo>
                  <a:cubicBezTo>
                    <a:pt x="149657" y="241324"/>
                    <a:pt x="140528" y="231402"/>
                    <a:pt x="133385" y="226243"/>
                  </a:cubicBezTo>
                  <a:cubicBezTo>
                    <a:pt x="126242" y="221084"/>
                    <a:pt x="106795" y="219893"/>
                    <a:pt x="104811" y="214337"/>
                  </a:cubicBezTo>
                  <a:cubicBezTo>
                    <a:pt x="102827" y="208781"/>
                    <a:pt x="111955" y="200445"/>
                    <a:pt x="121480" y="192904"/>
                  </a:cubicBezTo>
                  <a:cubicBezTo>
                    <a:pt x="131005" y="185363"/>
                    <a:pt x="149262" y="175840"/>
                    <a:pt x="161962" y="169093"/>
                  </a:cubicBezTo>
                  <a:cubicBezTo>
                    <a:pt x="174662" y="162346"/>
                    <a:pt x="186569" y="158773"/>
                    <a:pt x="197680" y="152423"/>
                  </a:cubicBezTo>
                  <a:cubicBezTo>
                    <a:pt x="208791" y="146073"/>
                    <a:pt x="221883" y="138932"/>
                    <a:pt x="228630" y="130994"/>
                  </a:cubicBezTo>
                  <a:cubicBezTo>
                    <a:pt x="235377" y="123057"/>
                    <a:pt x="242526" y="106783"/>
                    <a:pt x="242924" y="92892"/>
                  </a:cubicBezTo>
                  <a:cubicBezTo>
                    <a:pt x="243322" y="79001"/>
                    <a:pt x="239748" y="61143"/>
                    <a:pt x="231017" y="47649"/>
                  </a:cubicBezTo>
                  <a:cubicBezTo>
                    <a:pt x="222286" y="34155"/>
                    <a:pt x="208395" y="19867"/>
                    <a:pt x="190536" y="11930"/>
                  </a:cubicBezTo>
                  <a:cubicBezTo>
                    <a:pt x="172677" y="3993"/>
                    <a:pt x="145689" y="-373"/>
                    <a:pt x="123861" y="24"/>
                  </a:cubicBezTo>
                  <a:cubicBezTo>
                    <a:pt x="102033" y="421"/>
                    <a:pt x="76632" y="5183"/>
                    <a:pt x="59566" y="14311"/>
                  </a:cubicBezTo>
                  <a:cubicBezTo>
                    <a:pt x="42500" y="23439"/>
                    <a:pt x="27023" y="38124"/>
                    <a:pt x="21467" y="54793"/>
                  </a:cubicBezTo>
                  <a:cubicBezTo>
                    <a:pt x="15911" y="71462"/>
                    <a:pt x="19483" y="98052"/>
                    <a:pt x="26230" y="114324"/>
                  </a:cubicBezTo>
                  <a:cubicBezTo>
                    <a:pt x="32977" y="130596"/>
                    <a:pt x="51629" y="144090"/>
                    <a:pt x="61948" y="152424"/>
                  </a:cubicBezTo>
                  <a:cubicBezTo>
                    <a:pt x="72267" y="160758"/>
                    <a:pt x="82983" y="158774"/>
                    <a:pt x="88142" y="164330"/>
                  </a:cubicBezTo>
                  <a:cubicBezTo>
                    <a:pt x="93301" y="169886"/>
                    <a:pt x="95683" y="179014"/>
                    <a:pt x="92905" y="185761"/>
                  </a:cubicBezTo>
                  <a:cubicBezTo>
                    <a:pt x="90127" y="192508"/>
                    <a:pt x="82983" y="200048"/>
                    <a:pt x="71473" y="204811"/>
                  </a:cubicBezTo>
                  <a:cubicBezTo>
                    <a:pt x="59963" y="209574"/>
                    <a:pt x="35754" y="209574"/>
                    <a:pt x="23848" y="214336"/>
                  </a:cubicBezTo>
                  <a:cubicBezTo>
                    <a:pt x="11942" y="219099"/>
                    <a:pt x="-758" y="226242"/>
                    <a:pt x="36" y="233386"/>
                  </a:cubicBezTo>
                  <a:close/>
                </a:path>
              </a:pathLst>
            </a:custGeom>
            <a:solidFill>
              <a:srgbClr val="BAA3D2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6" name="任意多边形 185"/>
            <p:cNvSpPr/>
            <p:nvPr/>
          </p:nvSpPr>
          <p:spPr>
            <a:xfrm rot="420000" flipH="1">
              <a:off x="8362686" y="1836637"/>
              <a:ext cx="242953" cy="267340"/>
            </a:xfrm>
            <a:custGeom>
              <a:avLst/>
              <a:gdLst>
                <a:gd name="connsiteX0" fmla="*/ 251 w 234413"/>
                <a:gd name="connsiteY0" fmla="*/ 233447 h 266005"/>
                <a:gd name="connsiteX1" fmla="*/ 50257 w 234413"/>
                <a:gd name="connsiteY1" fmla="*/ 264403 h 266005"/>
                <a:gd name="connsiteX2" fmla="*/ 109788 w 234413"/>
                <a:gd name="connsiteY2" fmla="*/ 259641 h 266005"/>
                <a:gd name="connsiteX3" fmla="*/ 140745 w 234413"/>
                <a:gd name="connsiteY3" fmla="*/ 242972 h 266005"/>
                <a:gd name="connsiteX4" fmla="*/ 135982 w 234413"/>
                <a:gd name="connsiteY4" fmla="*/ 223922 h 266005"/>
                <a:gd name="connsiteX5" fmla="*/ 97882 w 234413"/>
                <a:gd name="connsiteY5" fmla="*/ 219160 h 266005"/>
                <a:gd name="connsiteX6" fmla="*/ 109788 w 234413"/>
                <a:gd name="connsiteY6" fmla="*/ 204872 h 266005"/>
                <a:gd name="connsiteX7" fmla="*/ 152651 w 234413"/>
                <a:gd name="connsiteY7" fmla="*/ 173916 h 266005"/>
                <a:gd name="connsiteX8" fmla="*/ 197895 w 234413"/>
                <a:gd name="connsiteY8" fmla="*/ 157247 h 266005"/>
                <a:gd name="connsiteX9" fmla="*/ 226470 w 234413"/>
                <a:gd name="connsiteY9" fmla="*/ 119147 h 266005"/>
                <a:gd name="connsiteX10" fmla="*/ 231232 w 234413"/>
                <a:gd name="connsiteY10" fmla="*/ 47710 h 266005"/>
                <a:gd name="connsiteX11" fmla="*/ 183607 w 234413"/>
                <a:gd name="connsiteY11" fmla="*/ 11991 h 266005"/>
                <a:gd name="connsiteX12" fmla="*/ 124076 w 234413"/>
                <a:gd name="connsiteY12" fmla="*/ 85 h 266005"/>
                <a:gd name="connsiteX13" fmla="*/ 52638 w 234413"/>
                <a:gd name="connsiteY13" fmla="*/ 16753 h 266005"/>
                <a:gd name="connsiteX14" fmla="*/ 26445 w 234413"/>
                <a:gd name="connsiteY14" fmla="*/ 54853 h 266005"/>
                <a:gd name="connsiteX15" fmla="*/ 33588 w 234413"/>
                <a:gd name="connsiteY15" fmla="*/ 126291 h 266005"/>
                <a:gd name="connsiteX16" fmla="*/ 62163 w 234413"/>
                <a:gd name="connsiteY16" fmla="*/ 152485 h 266005"/>
                <a:gd name="connsiteX17" fmla="*/ 88357 w 234413"/>
                <a:gd name="connsiteY17" fmla="*/ 164391 h 266005"/>
                <a:gd name="connsiteX18" fmla="*/ 93120 w 234413"/>
                <a:gd name="connsiteY18" fmla="*/ 185822 h 266005"/>
                <a:gd name="connsiteX19" fmla="*/ 71688 w 234413"/>
                <a:gd name="connsiteY19" fmla="*/ 204872 h 266005"/>
                <a:gd name="connsiteX20" fmla="*/ 251 w 234413"/>
                <a:gd name="connsiteY20" fmla="*/ 233447 h 266005"/>
                <a:gd name="connsiteX0" fmla="*/ 251 w 234413"/>
                <a:gd name="connsiteY0" fmla="*/ 233447 h 266005"/>
                <a:gd name="connsiteX1" fmla="*/ 50257 w 234413"/>
                <a:gd name="connsiteY1" fmla="*/ 264403 h 266005"/>
                <a:gd name="connsiteX2" fmla="*/ 109788 w 234413"/>
                <a:gd name="connsiteY2" fmla="*/ 259641 h 266005"/>
                <a:gd name="connsiteX3" fmla="*/ 140745 w 234413"/>
                <a:gd name="connsiteY3" fmla="*/ 242972 h 266005"/>
                <a:gd name="connsiteX4" fmla="*/ 135982 w 234413"/>
                <a:gd name="connsiteY4" fmla="*/ 223922 h 266005"/>
                <a:gd name="connsiteX5" fmla="*/ 97882 w 234413"/>
                <a:gd name="connsiteY5" fmla="*/ 219160 h 266005"/>
                <a:gd name="connsiteX6" fmla="*/ 109788 w 234413"/>
                <a:gd name="connsiteY6" fmla="*/ 204872 h 266005"/>
                <a:gd name="connsiteX7" fmla="*/ 152651 w 234413"/>
                <a:gd name="connsiteY7" fmla="*/ 173916 h 266005"/>
                <a:gd name="connsiteX8" fmla="*/ 197895 w 234413"/>
                <a:gd name="connsiteY8" fmla="*/ 152484 h 266005"/>
                <a:gd name="connsiteX9" fmla="*/ 226470 w 234413"/>
                <a:gd name="connsiteY9" fmla="*/ 119147 h 266005"/>
                <a:gd name="connsiteX10" fmla="*/ 231232 w 234413"/>
                <a:gd name="connsiteY10" fmla="*/ 47710 h 266005"/>
                <a:gd name="connsiteX11" fmla="*/ 183607 w 234413"/>
                <a:gd name="connsiteY11" fmla="*/ 11991 h 266005"/>
                <a:gd name="connsiteX12" fmla="*/ 124076 w 234413"/>
                <a:gd name="connsiteY12" fmla="*/ 85 h 266005"/>
                <a:gd name="connsiteX13" fmla="*/ 52638 w 234413"/>
                <a:gd name="connsiteY13" fmla="*/ 16753 h 266005"/>
                <a:gd name="connsiteX14" fmla="*/ 26445 w 234413"/>
                <a:gd name="connsiteY14" fmla="*/ 54853 h 266005"/>
                <a:gd name="connsiteX15" fmla="*/ 33588 w 234413"/>
                <a:gd name="connsiteY15" fmla="*/ 126291 h 266005"/>
                <a:gd name="connsiteX16" fmla="*/ 62163 w 234413"/>
                <a:gd name="connsiteY16" fmla="*/ 152485 h 266005"/>
                <a:gd name="connsiteX17" fmla="*/ 88357 w 234413"/>
                <a:gd name="connsiteY17" fmla="*/ 164391 h 266005"/>
                <a:gd name="connsiteX18" fmla="*/ 93120 w 234413"/>
                <a:gd name="connsiteY18" fmla="*/ 185822 h 266005"/>
                <a:gd name="connsiteX19" fmla="*/ 71688 w 234413"/>
                <a:gd name="connsiteY19" fmla="*/ 204872 h 266005"/>
                <a:gd name="connsiteX20" fmla="*/ 251 w 234413"/>
                <a:gd name="connsiteY20" fmla="*/ 233447 h 266005"/>
                <a:gd name="connsiteX0" fmla="*/ 251 w 241023"/>
                <a:gd name="connsiteY0" fmla="*/ 233447 h 266005"/>
                <a:gd name="connsiteX1" fmla="*/ 50257 w 241023"/>
                <a:gd name="connsiteY1" fmla="*/ 264403 h 266005"/>
                <a:gd name="connsiteX2" fmla="*/ 109788 w 241023"/>
                <a:gd name="connsiteY2" fmla="*/ 259641 h 266005"/>
                <a:gd name="connsiteX3" fmla="*/ 140745 w 241023"/>
                <a:gd name="connsiteY3" fmla="*/ 242972 h 266005"/>
                <a:gd name="connsiteX4" fmla="*/ 135982 w 241023"/>
                <a:gd name="connsiteY4" fmla="*/ 223922 h 266005"/>
                <a:gd name="connsiteX5" fmla="*/ 97882 w 241023"/>
                <a:gd name="connsiteY5" fmla="*/ 219160 h 266005"/>
                <a:gd name="connsiteX6" fmla="*/ 109788 w 241023"/>
                <a:gd name="connsiteY6" fmla="*/ 204872 h 266005"/>
                <a:gd name="connsiteX7" fmla="*/ 152651 w 241023"/>
                <a:gd name="connsiteY7" fmla="*/ 173916 h 266005"/>
                <a:gd name="connsiteX8" fmla="*/ 197895 w 241023"/>
                <a:gd name="connsiteY8" fmla="*/ 152484 h 266005"/>
                <a:gd name="connsiteX9" fmla="*/ 238376 w 241023"/>
                <a:gd name="connsiteY9" fmla="*/ 104859 h 266005"/>
                <a:gd name="connsiteX10" fmla="*/ 231232 w 241023"/>
                <a:gd name="connsiteY10" fmla="*/ 47710 h 266005"/>
                <a:gd name="connsiteX11" fmla="*/ 183607 w 241023"/>
                <a:gd name="connsiteY11" fmla="*/ 11991 h 266005"/>
                <a:gd name="connsiteX12" fmla="*/ 124076 w 241023"/>
                <a:gd name="connsiteY12" fmla="*/ 85 h 266005"/>
                <a:gd name="connsiteX13" fmla="*/ 52638 w 241023"/>
                <a:gd name="connsiteY13" fmla="*/ 16753 h 266005"/>
                <a:gd name="connsiteX14" fmla="*/ 26445 w 241023"/>
                <a:gd name="connsiteY14" fmla="*/ 54853 h 266005"/>
                <a:gd name="connsiteX15" fmla="*/ 33588 w 241023"/>
                <a:gd name="connsiteY15" fmla="*/ 126291 h 266005"/>
                <a:gd name="connsiteX16" fmla="*/ 62163 w 241023"/>
                <a:gd name="connsiteY16" fmla="*/ 152485 h 266005"/>
                <a:gd name="connsiteX17" fmla="*/ 88357 w 241023"/>
                <a:gd name="connsiteY17" fmla="*/ 164391 h 266005"/>
                <a:gd name="connsiteX18" fmla="*/ 93120 w 241023"/>
                <a:gd name="connsiteY18" fmla="*/ 185822 h 266005"/>
                <a:gd name="connsiteX19" fmla="*/ 71688 w 241023"/>
                <a:gd name="connsiteY19" fmla="*/ 204872 h 266005"/>
                <a:gd name="connsiteX20" fmla="*/ 251 w 241023"/>
                <a:gd name="connsiteY20" fmla="*/ 233447 h 266005"/>
                <a:gd name="connsiteX0" fmla="*/ 251 w 241023"/>
                <a:gd name="connsiteY0" fmla="*/ 233447 h 266005"/>
                <a:gd name="connsiteX1" fmla="*/ 50257 w 241023"/>
                <a:gd name="connsiteY1" fmla="*/ 264403 h 266005"/>
                <a:gd name="connsiteX2" fmla="*/ 109788 w 241023"/>
                <a:gd name="connsiteY2" fmla="*/ 259641 h 266005"/>
                <a:gd name="connsiteX3" fmla="*/ 140745 w 241023"/>
                <a:gd name="connsiteY3" fmla="*/ 242972 h 266005"/>
                <a:gd name="connsiteX4" fmla="*/ 135982 w 241023"/>
                <a:gd name="connsiteY4" fmla="*/ 223922 h 266005"/>
                <a:gd name="connsiteX5" fmla="*/ 97882 w 241023"/>
                <a:gd name="connsiteY5" fmla="*/ 219160 h 266005"/>
                <a:gd name="connsiteX6" fmla="*/ 109788 w 241023"/>
                <a:gd name="connsiteY6" fmla="*/ 204872 h 266005"/>
                <a:gd name="connsiteX7" fmla="*/ 152651 w 241023"/>
                <a:gd name="connsiteY7" fmla="*/ 173916 h 266005"/>
                <a:gd name="connsiteX8" fmla="*/ 197895 w 241023"/>
                <a:gd name="connsiteY8" fmla="*/ 152484 h 266005"/>
                <a:gd name="connsiteX9" fmla="*/ 238376 w 241023"/>
                <a:gd name="connsiteY9" fmla="*/ 104859 h 266005"/>
                <a:gd name="connsiteX10" fmla="*/ 231232 w 241023"/>
                <a:gd name="connsiteY10" fmla="*/ 47710 h 266005"/>
                <a:gd name="connsiteX11" fmla="*/ 183607 w 241023"/>
                <a:gd name="connsiteY11" fmla="*/ 11991 h 266005"/>
                <a:gd name="connsiteX12" fmla="*/ 124076 w 241023"/>
                <a:gd name="connsiteY12" fmla="*/ 85 h 266005"/>
                <a:gd name="connsiteX13" fmla="*/ 52638 w 241023"/>
                <a:gd name="connsiteY13" fmla="*/ 16753 h 266005"/>
                <a:gd name="connsiteX14" fmla="*/ 26445 w 241023"/>
                <a:gd name="connsiteY14" fmla="*/ 54853 h 266005"/>
                <a:gd name="connsiteX15" fmla="*/ 26445 w 241023"/>
                <a:gd name="connsiteY15" fmla="*/ 114385 h 266005"/>
                <a:gd name="connsiteX16" fmla="*/ 62163 w 241023"/>
                <a:gd name="connsiteY16" fmla="*/ 152485 h 266005"/>
                <a:gd name="connsiteX17" fmla="*/ 88357 w 241023"/>
                <a:gd name="connsiteY17" fmla="*/ 164391 h 266005"/>
                <a:gd name="connsiteX18" fmla="*/ 93120 w 241023"/>
                <a:gd name="connsiteY18" fmla="*/ 185822 h 266005"/>
                <a:gd name="connsiteX19" fmla="*/ 71688 w 241023"/>
                <a:gd name="connsiteY19" fmla="*/ 204872 h 266005"/>
                <a:gd name="connsiteX20" fmla="*/ 251 w 241023"/>
                <a:gd name="connsiteY20" fmla="*/ 233447 h 266005"/>
                <a:gd name="connsiteX0" fmla="*/ 251 w 241023"/>
                <a:gd name="connsiteY0" fmla="*/ 233447 h 266005"/>
                <a:gd name="connsiteX1" fmla="*/ 50257 w 241023"/>
                <a:gd name="connsiteY1" fmla="*/ 264403 h 266005"/>
                <a:gd name="connsiteX2" fmla="*/ 109788 w 241023"/>
                <a:gd name="connsiteY2" fmla="*/ 259641 h 266005"/>
                <a:gd name="connsiteX3" fmla="*/ 140745 w 241023"/>
                <a:gd name="connsiteY3" fmla="*/ 242972 h 266005"/>
                <a:gd name="connsiteX4" fmla="*/ 135982 w 241023"/>
                <a:gd name="connsiteY4" fmla="*/ 223922 h 266005"/>
                <a:gd name="connsiteX5" fmla="*/ 97882 w 241023"/>
                <a:gd name="connsiteY5" fmla="*/ 219160 h 266005"/>
                <a:gd name="connsiteX6" fmla="*/ 109788 w 241023"/>
                <a:gd name="connsiteY6" fmla="*/ 204872 h 266005"/>
                <a:gd name="connsiteX7" fmla="*/ 152651 w 241023"/>
                <a:gd name="connsiteY7" fmla="*/ 173916 h 266005"/>
                <a:gd name="connsiteX8" fmla="*/ 197895 w 241023"/>
                <a:gd name="connsiteY8" fmla="*/ 152484 h 266005"/>
                <a:gd name="connsiteX9" fmla="*/ 238376 w 241023"/>
                <a:gd name="connsiteY9" fmla="*/ 104859 h 266005"/>
                <a:gd name="connsiteX10" fmla="*/ 231232 w 241023"/>
                <a:gd name="connsiteY10" fmla="*/ 47710 h 266005"/>
                <a:gd name="connsiteX11" fmla="*/ 183607 w 241023"/>
                <a:gd name="connsiteY11" fmla="*/ 11991 h 266005"/>
                <a:gd name="connsiteX12" fmla="*/ 124076 w 241023"/>
                <a:gd name="connsiteY12" fmla="*/ 85 h 266005"/>
                <a:gd name="connsiteX13" fmla="*/ 52638 w 241023"/>
                <a:gd name="connsiteY13" fmla="*/ 16753 h 266005"/>
                <a:gd name="connsiteX14" fmla="*/ 14538 w 241023"/>
                <a:gd name="connsiteY14" fmla="*/ 59616 h 266005"/>
                <a:gd name="connsiteX15" fmla="*/ 26445 w 241023"/>
                <a:gd name="connsiteY15" fmla="*/ 114385 h 266005"/>
                <a:gd name="connsiteX16" fmla="*/ 62163 w 241023"/>
                <a:gd name="connsiteY16" fmla="*/ 152485 h 266005"/>
                <a:gd name="connsiteX17" fmla="*/ 88357 w 241023"/>
                <a:gd name="connsiteY17" fmla="*/ 164391 h 266005"/>
                <a:gd name="connsiteX18" fmla="*/ 93120 w 241023"/>
                <a:gd name="connsiteY18" fmla="*/ 185822 h 266005"/>
                <a:gd name="connsiteX19" fmla="*/ 71688 w 241023"/>
                <a:gd name="connsiteY19" fmla="*/ 204872 h 266005"/>
                <a:gd name="connsiteX20" fmla="*/ 251 w 241023"/>
                <a:gd name="connsiteY20" fmla="*/ 233447 h 266005"/>
                <a:gd name="connsiteX0" fmla="*/ 251 w 241023"/>
                <a:gd name="connsiteY0" fmla="*/ 233387 h 265945"/>
                <a:gd name="connsiteX1" fmla="*/ 50257 w 241023"/>
                <a:gd name="connsiteY1" fmla="*/ 264343 h 265945"/>
                <a:gd name="connsiteX2" fmla="*/ 109788 w 241023"/>
                <a:gd name="connsiteY2" fmla="*/ 259581 h 265945"/>
                <a:gd name="connsiteX3" fmla="*/ 140745 w 241023"/>
                <a:gd name="connsiteY3" fmla="*/ 242912 h 265945"/>
                <a:gd name="connsiteX4" fmla="*/ 135982 w 241023"/>
                <a:gd name="connsiteY4" fmla="*/ 223862 h 265945"/>
                <a:gd name="connsiteX5" fmla="*/ 97882 w 241023"/>
                <a:gd name="connsiteY5" fmla="*/ 219100 h 265945"/>
                <a:gd name="connsiteX6" fmla="*/ 109788 w 241023"/>
                <a:gd name="connsiteY6" fmla="*/ 204812 h 265945"/>
                <a:gd name="connsiteX7" fmla="*/ 152651 w 241023"/>
                <a:gd name="connsiteY7" fmla="*/ 173856 h 265945"/>
                <a:gd name="connsiteX8" fmla="*/ 197895 w 241023"/>
                <a:gd name="connsiteY8" fmla="*/ 152424 h 265945"/>
                <a:gd name="connsiteX9" fmla="*/ 238376 w 241023"/>
                <a:gd name="connsiteY9" fmla="*/ 104799 h 265945"/>
                <a:gd name="connsiteX10" fmla="*/ 231232 w 241023"/>
                <a:gd name="connsiteY10" fmla="*/ 47650 h 265945"/>
                <a:gd name="connsiteX11" fmla="*/ 183607 w 241023"/>
                <a:gd name="connsiteY11" fmla="*/ 11931 h 265945"/>
                <a:gd name="connsiteX12" fmla="*/ 124076 w 241023"/>
                <a:gd name="connsiteY12" fmla="*/ 25 h 265945"/>
                <a:gd name="connsiteX13" fmla="*/ 59781 w 241023"/>
                <a:gd name="connsiteY13" fmla="*/ 14312 h 265945"/>
                <a:gd name="connsiteX14" fmla="*/ 14538 w 241023"/>
                <a:gd name="connsiteY14" fmla="*/ 59556 h 265945"/>
                <a:gd name="connsiteX15" fmla="*/ 26445 w 241023"/>
                <a:gd name="connsiteY15" fmla="*/ 114325 h 265945"/>
                <a:gd name="connsiteX16" fmla="*/ 62163 w 241023"/>
                <a:gd name="connsiteY16" fmla="*/ 152425 h 265945"/>
                <a:gd name="connsiteX17" fmla="*/ 88357 w 241023"/>
                <a:gd name="connsiteY17" fmla="*/ 164331 h 265945"/>
                <a:gd name="connsiteX18" fmla="*/ 93120 w 241023"/>
                <a:gd name="connsiteY18" fmla="*/ 185762 h 265945"/>
                <a:gd name="connsiteX19" fmla="*/ 71688 w 241023"/>
                <a:gd name="connsiteY19" fmla="*/ 204812 h 265945"/>
                <a:gd name="connsiteX20" fmla="*/ 251 w 241023"/>
                <a:gd name="connsiteY20" fmla="*/ 233387 h 265945"/>
                <a:gd name="connsiteX0" fmla="*/ 251 w 241023"/>
                <a:gd name="connsiteY0" fmla="*/ 233387 h 265945"/>
                <a:gd name="connsiteX1" fmla="*/ 50257 w 241023"/>
                <a:gd name="connsiteY1" fmla="*/ 264343 h 265945"/>
                <a:gd name="connsiteX2" fmla="*/ 109788 w 241023"/>
                <a:gd name="connsiteY2" fmla="*/ 259581 h 265945"/>
                <a:gd name="connsiteX3" fmla="*/ 140745 w 241023"/>
                <a:gd name="connsiteY3" fmla="*/ 242912 h 265945"/>
                <a:gd name="connsiteX4" fmla="*/ 135982 w 241023"/>
                <a:gd name="connsiteY4" fmla="*/ 223862 h 265945"/>
                <a:gd name="connsiteX5" fmla="*/ 97882 w 241023"/>
                <a:gd name="connsiteY5" fmla="*/ 219100 h 265945"/>
                <a:gd name="connsiteX6" fmla="*/ 109788 w 241023"/>
                <a:gd name="connsiteY6" fmla="*/ 204812 h 265945"/>
                <a:gd name="connsiteX7" fmla="*/ 152651 w 241023"/>
                <a:gd name="connsiteY7" fmla="*/ 173856 h 265945"/>
                <a:gd name="connsiteX8" fmla="*/ 197895 w 241023"/>
                <a:gd name="connsiteY8" fmla="*/ 152424 h 265945"/>
                <a:gd name="connsiteX9" fmla="*/ 238376 w 241023"/>
                <a:gd name="connsiteY9" fmla="*/ 104799 h 265945"/>
                <a:gd name="connsiteX10" fmla="*/ 231232 w 241023"/>
                <a:gd name="connsiteY10" fmla="*/ 47650 h 265945"/>
                <a:gd name="connsiteX11" fmla="*/ 183607 w 241023"/>
                <a:gd name="connsiteY11" fmla="*/ 11931 h 265945"/>
                <a:gd name="connsiteX12" fmla="*/ 124076 w 241023"/>
                <a:gd name="connsiteY12" fmla="*/ 25 h 265945"/>
                <a:gd name="connsiteX13" fmla="*/ 59781 w 241023"/>
                <a:gd name="connsiteY13" fmla="*/ 14312 h 265945"/>
                <a:gd name="connsiteX14" fmla="*/ 16919 w 241023"/>
                <a:gd name="connsiteY14" fmla="*/ 57175 h 265945"/>
                <a:gd name="connsiteX15" fmla="*/ 26445 w 241023"/>
                <a:gd name="connsiteY15" fmla="*/ 114325 h 265945"/>
                <a:gd name="connsiteX16" fmla="*/ 62163 w 241023"/>
                <a:gd name="connsiteY16" fmla="*/ 152425 h 265945"/>
                <a:gd name="connsiteX17" fmla="*/ 88357 w 241023"/>
                <a:gd name="connsiteY17" fmla="*/ 164331 h 265945"/>
                <a:gd name="connsiteX18" fmla="*/ 93120 w 241023"/>
                <a:gd name="connsiteY18" fmla="*/ 185762 h 265945"/>
                <a:gd name="connsiteX19" fmla="*/ 71688 w 241023"/>
                <a:gd name="connsiteY19" fmla="*/ 204812 h 265945"/>
                <a:gd name="connsiteX20" fmla="*/ 251 w 241023"/>
                <a:gd name="connsiteY20" fmla="*/ 233387 h 265945"/>
                <a:gd name="connsiteX0" fmla="*/ 725 w 241497"/>
                <a:gd name="connsiteY0" fmla="*/ 233387 h 265945"/>
                <a:gd name="connsiteX1" fmla="*/ 50731 w 241497"/>
                <a:gd name="connsiteY1" fmla="*/ 264343 h 265945"/>
                <a:gd name="connsiteX2" fmla="*/ 110262 w 241497"/>
                <a:gd name="connsiteY2" fmla="*/ 259581 h 265945"/>
                <a:gd name="connsiteX3" fmla="*/ 141219 w 241497"/>
                <a:gd name="connsiteY3" fmla="*/ 242912 h 265945"/>
                <a:gd name="connsiteX4" fmla="*/ 136456 w 241497"/>
                <a:gd name="connsiteY4" fmla="*/ 223862 h 265945"/>
                <a:gd name="connsiteX5" fmla="*/ 98356 w 241497"/>
                <a:gd name="connsiteY5" fmla="*/ 219100 h 265945"/>
                <a:gd name="connsiteX6" fmla="*/ 110262 w 241497"/>
                <a:gd name="connsiteY6" fmla="*/ 204812 h 265945"/>
                <a:gd name="connsiteX7" fmla="*/ 153125 w 241497"/>
                <a:gd name="connsiteY7" fmla="*/ 173856 h 265945"/>
                <a:gd name="connsiteX8" fmla="*/ 198369 w 241497"/>
                <a:gd name="connsiteY8" fmla="*/ 152424 h 265945"/>
                <a:gd name="connsiteX9" fmla="*/ 238850 w 241497"/>
                <a:gd name="connsiteY9" fmla="*/ 104799 h 265945"/>
                <a:gd name="connsiteX10" fmla="*/ 231706 w 241497"/>
                <a:gd name="connsiteY10" fmla="*/ 47650 h 265945"/>
                <a:gd name="connsiteX11" fmla="*/ 184081 w 241497"/>
                <a:gd name="connsiteY11" fmla="*/ 11931 h 265945"/>
                <a:gd name="connsiteX12" fmla="*/ 124550 w 241497"/>
                <a:gd name="connsiteY12" fmla="*/ 25 h 265945"/>
                <a:gd name="connsiteX13" fmla="*/ 60255 w 241497"/>
                <a:gd name="connsiteY13" fmla="*/ 14312 h 265945"/>
                <a:gd name="connsiteX14" fmla="*/ 17393 w 241497"/>
                <a:gd name="connsiteY14" fmla="*/ 57175 h 265945"/>
                <a:gd name="connsiteX15" fmla="*/ 26919 w 241497"/>
                <a:gd name="connsiteY15" fmla="*/ 114325 h 265945"/>
                <a:gd name="connsiteX16" fmla="*/ 62637 w 241497"/>
                <a:gd name="connsiteY16" fmla="*/ 152425 h 265945"/>
                <a:gd name="connsiteX17" fmla="*/ 88831 w 241497"/>
                <a:gd name="connsiteY17" fmla="*/ 164331 h 265945"/>
                <a:gd name="connsiteX18" fmla="*/ 93594 w 241497"/>
                <a:gd name="connsiteY18" fmla="*/ 185762 h 265945"/>
                <a:gd name="connsiteX19" fmla="*/ 72162 w 241497"/>
                <a:gd name="connsiteY19" fmla="*/ 204812 h 265945"/>
                <a:gd name="connsiteX20" fmla="*/ 24537 w 241497"/>
                <a:gd name="connsiteY20" fmla="*/ 214337 h 265945"/>
                <a:gd name="connsiteX21" fmla="*/ 725 w 241497"/>
                <a:gd name="connsiteY21" fmla="*/ 233387 h 265945"/>
                <a:gd name="connsiteX0" fmla="*/ 191 w 240963"/>
                <a:gd name="connsiteY0" fmla="*/ 233387 h 262292"/>
                <a:gd name="connsiteX1" fmla="*/ 35909 w 240963"/>
                <a:gd name="connsiteY1" fmla="*/ 259581 h 262292"/>
                <a:gd name="connsiteX2" fmla="*/ 109728 w 240963"/>
                <a:gd name="connsiteY2" fmla="*/ 259581 h 262292"/>
                <a:gd name="connsiteX3" fmla="*/ 140685 w 240963"/>
                <a:gd name="connsiteY3" fmla="*/ 242912 h 262292"/>
                <a:gd name="connsiteX4" fmla="*/ 135922 w 240963"/>
                <a:gd name="connsiteY4" fmla="*/ 223862 h 262292"/>
                <a:gd name="connsiteX5" fmla="*/ 97822 w 240963"/>
                <a:gd name="connsiteY5" fmla="*/ 219100 h 262292"/>
                <a:gd name="connsiteX6" fmla="*/ 109728 w 240963"/>
                <a:gd name="connsiteY6" fmla="*/ 204812 h 262292"/>
                <a:gd name="connsiteX7" fmla="*/ 152591 w 240963"/>
                <a:gd name="connsiteY7" fmla="*/ 173856 h 262292"/>
                <a:gd name="connsiteX8" fmla="*/ 197835 w 240963"/>
                <a:gd name="connsiteY8" fmla="*/ 152424 h 262292"/>
                <a:gd name="connsiteX9" fmla="*/ 238316 w 240963"/>
                <a:gd name="connsiteY9" fmla="*/ 104799 h 262292"/>
                <a:gd name="connsiteX10" fmla="*/ 231172 w 240963"/>
                <a:gd name="connsiteY10" fmla="*/ 47650 h 262292"/>
                <a:gd name="connsiteX11" fmla="*/ 183547 w 240963"/>
                <a:gd name="connsiteY11" fmla="*/ 11931 h 262292"/>
                <a:gd name="connsiteX12" fmla="*/ 124016 w 240963"/>
                <a:gd name="connsiteY12" fmla="*/ 25 h 262292"/>
                <a:gd name="connsiteX13" fmla="*/ 59721 w 240963"/>
                <a:gd name="connsiteY13" fmla="*/ 14312 h 262292"/>
                <a:gd name="connsiteX14" fmla="*/ 16859 w 240963"/>
                <a:gd name="connsiteY14" fmla="*/ 57175 h 262292"/>
                <a:gd name="connsiteX15" fmla="*/ 26385 w 240963"/>
                <a:gd name="connsiteY15" fmla="*/ 114325 h 262292"/>
                <a:gd name="connsiteX16" fmla="*/ 62103 w 240963"/>
                <a:gd name="connsiteY16" fmla="*/ 152425 h 262292"/>
                <a:gd name="connsiteX17" fmla="*/ 88297 w 240963"/>
                <a:gd name="connsiteY17" fmla="*/ 164331 h 262292"/>
                <a:gd name="connsiteX18" fmla="*/ 93060 w 240963"/>
                <a:gd name="connsiteY18" fmla="*/ 185762 h 262292"/>
                <a:gd name="connsiteX19" fmla="*/ 71628 w 240963"/>
                <a:gd name="connsiteY19" fmla="*/ 204812 h 262292"/>
                <a:gd name="connsiteX20" fmla="*/ 24003 w 240963"/>
                <a:gd name="connsiteY20" fmla="*/ 214337 h 262292"/>
                <a:gd name="connsiteX21" fmla="*/ 191 w 240963"/>
                <a:gd name="connsiteY21" fmla="*/ 233387 h 262292"/>
                <a:gd name="connsiteX0" fmla="*/ 191 w 240963"/>
                <a:gd name="connsiteY0" fmla="*/ 233387 h 263696"/>
                <a:gd name="connsiteX1" fmla="*/ 35909 w 240963"/>
                <a:gd name="connsiteY1" fmla="*/ 259581 h 263696"/>
                <a:gd name="connsiteX2" fmla="*/ 102584 w 240963"/>
                <a:gd name="connsiteY2" fmla="*/ 261962 h 263696"/>
                <a:gd name="connsiteX3" fmla="*/ 140685 w 240963"/>
                <a:gd name="connsiteY3" fmla="*/ 242912 h 263696"/>
                <a:gd name="connsiteX4" fmla="*/ 135922 w 240963"/>
                <a:gd name="connsiteY4" fmla="*/ 223862 h 263696"/>
                <a:gd name="connsiteX5" fmla="*/ 97822 w 240963"/>
                <a:gd name="connsiteY5" fmla="*/ 219100 h 263696"/>
                <a:gd name="connsiteX6" fmla="*/ 109728 w 240963"/>
                <a:gd name="connsiteY6" fmla="*/ 204812 h 263696"/>
                <a:gd name="connsiteX7" fmla="*/ 152591 w 240963"/>
                <a:gd name="connsiteY7" fmla="*/ 173856 h 263696"/>
                <a:gd name="connsiteX8" fmla="*/ 197835 w 240963"/>
                <a:gd name="connsiteY8" fmla="*/ 152424 h 263696"/>
                <a:gd name="connsiteX9" fmla="*/ 238316 w 240963"/>
                <a:gd name="connsiteY9" fmla="*/ 104799 h 263696"/>
                <a:gd name="connsiteX10" fmla="*/ 231172 w 240963"/>
                <a:gd name="connsiteY10" fmla="*/ 47650 h 263696"/>
                <a:gd name="connsiteX11" fmla="*/ 183547 w 240963"/>
                <a:gd name="connsiteY11" fmla="*/ 11931 h 263696"/>
                <a:gd name="connsiteX12" fmla="*/ 124016 w 240963"/>
                <a:gd name="connsiteY12" fmla="*/ 25 h 263696"/>
                <a:gd name="connsiteX13" fmla="*/ 59721 w 240963"/>
                <a:gd name="connsiteY13" fmla="*/ 14312 h 263696"/>
                <a:gd name="connsiteX14" fmla="*/ 16859 w 240963"/>
                <a:gd name="connsiteY14" fmla="*/ 57175 h 263696"/>
                <a:gd name="connsiteX15" fmla="*/ 26385 w 240963"/>
                <a:gd name="connsiteY15" fmla="*/ 114325 h 263696"/>
                <a:gd name="connsiteX16" fmla="*/ 62103 w 240963"/>
                <a:gd name="connsiteY16" fmla="*/ 152425 h 263696"/>
                <a:gd name="connsiteX17" fmla="*/ 88297 w 240963"/>
                <a:gd name="connsiteY17" fmla="*/ 164331 h 263696"/>
                <a:gd name="connsiteX18" fmla="*/ 93060 w 240963"/>
                <a:gd name="connsiteY18" fmla="*/ 185762 h 263696"/>
                <a:gd name="connsiteX19" fmla="*/ 71628 w 240963"/>
                <a:gd name="connsiteY19" fmla="*/ 204812 h 263696"/>
                <a:gd name="connsiteX20" fmla="*/ 24003 w 240963"/>
                <a:gd name="connsiteY20" fmla="*/ 214337 h 263696"/>
                <a:gd name="connsiteX21" fmla="*/ 191 w 240963"/>
                <a:gd name="connsiteY21" fmla="*/ 233387 h 263696"/>
                <a:gd name="connsiteX0" fmla="*/ 191 w 240963"/>
                <a:gd name="connsiteY0" fmla="*/ 233387 h 265516"/>
                <a:gd name="connsiteX1" fmla="*/ 35909 w 240963"/>
                <a:gd name="connsiteY1" fmla="*/ 259581 h 265516"/>
                <a:gd name="connsiteX2" fmla="*/ 90678 w 240963"/>
                <a:gd name="connsiteY2" fmla="*/ 264343 h 265516"/>
                <a:gd name="connsiteX3" fmla="*/ 140685 w 240963"/>
                <a:gd name="connsiteY3" fmla="*/ 242912 h 265516"/>
                <a:gd name="connsiteX4" fmla="*/ 135922 w 240963"/>
                <a:gd name="connsiteY4" fmla="*/ 223862 h 265516"/>
                <a:gd name="connsiteX5" fmla="*/ 97822 w 240963"/>
                <a:gd name="connsiteY5" fmla="*/ 219100 h 265516"/>
                <a:gd name="connsiteX6" fmla="*/ 109728 w 240963"/>
                <a:gd name="connsiteY6" fmla="*/ 204812 h 265516"/>
                <a:gd name="connsiteX7" fmla="*/ 152591 w 240963"/>
                <a:gd name="connsiteY7" fmla="*/ 173856 h 265516"/>
                <a:gd name="connsiteX8" fmla="*/ 197835 w 240963"/>
                <a:gd name="connsiteY8" fmla="*/ 152424 h 265516"/>
                <a:gd name="connsiteX9" fmla="*/ 238316 w 240963"/>
                <a:gd name="connsiteY9" fmla="*/ 104799 h 265516"/>
                <a:gd name="connsiteX10" fmla="*/ 231172 w 240963"/>
                <a:gd name="connsiteY10" fmla="*/ 47650 h 265516"/>
                <a:gd name="connsiteX11" fmla="*/ 183547 w 240963"/>
                <a:gd name="connsiteY11" fmla="*/ 11931 h 265516"/>
                <a:gd name="connsiteX12" fmla="*/ 124016 w 240963"/>
                <a:gd name="connsiteY12" fmla="*/ 25 h 265516"/>
                <a:gd name="connsiteX13" fmla="*/ 59721 w 240963"/>
                <a:gd name="connsiteY13" fmla="*/ 14312 h 265516"/>
                <a:gd name="connsiteX14" fmla="*/ 16859 w 240963"/>
                <a:gd name="connsiteY14" fmla="*/ 57175 h 265516"/>
                <a:gd name="connsiteX15" fmla="*/ 26385 w 240963"/>
                <a:gd name="connsiteY15" fmla="*/ 114325 h 265516"/>
                <a:gd name="connsiteX16" fmla="*/ 62103 w 240963"/>
                <a:gd name="connsiteY16" fmla="*/ 152425 h 265516"/>
                <a:gd name="connsiteX17" fmla="*/ 88297 w 240963"/>
                <a:gd name="connsiteY17" fmla="*/ 164331 h 265516"/>
                <a:gd name="connsiteX18" fmla="*/ 93060 w 240963"/>
                <a:gd name="connsiteY18" fmla="*/ 185762 h 265516"/>
                <a:gd name="connsiteX19" fmla="*/ 71628 w 240963"/>
                <a:gd name="connsiteY19" fmla="*/ 204812 h 265516"/>
                <a:gd name="connsiteX20" fmla="*/ 24003 w 240963"/>
                <a:gd name="connsiteY20" fmla="*/ 214337 h 265516"/>
                <a:gd name="connsiteX21" fmla="*/ 191 w 240963"/>
                <a:gd name="connsiteY21" fmla="*/ 233387 h 265516"/>
                <a:gd name="connsiteX0" fmla="*/ 191 w 240963"/>
                <a:gd name="connsiteY0" fmla="*/ 233387 h 265169"/>
                <a:gd name="connsiteX1" fmla="*/ 35909 w 240963"/>
                <a:gd name="connsiteY1" fmla="*/ 259581 h 265169"/>
                <a:gd name="connsiteX2" fmla="*/ 90678 w 240963"/>
                <a:gd name="connsiteY2" fmla="*/ 264343 h 265169"/>
                <a:gd name="connsiteX3" fmla="*/ 133541 w 240963"/>
                <a:gd name="connsiteY3" fmla="*/ 247675 h 265169"/>
                <a:gd name="connsiteX4" fmla="*/ 135922 w 240963"/>
                <a:gd name="connsiteY4" fmla="*/ 223862 h 265169"/>
                <a:gd name="connsiteX5" fmla="*/ 97822 w 240963"/>
                <a:gd name="connsiteY5" fmla="*/ 219100 h 265169"/>
                <a:gd name="connsiteX6" fmla="*/ 109728 w 240963"/>
                <a:gd name="connsiteY6" fmla="*/ 204812 h 265169"/>
                <a:gd name="connsiteX7" fmla="*/ 152591 w 240963"/>
                <a:gd name="connsiteY7" fmla="*/ 173856 h 265169"/>
                <a:gd name="connsiteX8" fmla="*/ 197835 w 240963"/>
                <a:gd name="connsiteY8" fmla="*/ 152424 h 265169"/>
                <a:gd name="connsiteX9" fmla="*/ 238316 w 240963"/>
                <a:gd name="connsiteY9" fmla="*/ 104799 h 265169"/>
                <a:gd name="connsiteX10" fmla="*/ 231172 w 240963"/>
                <a:gd name="connsiteY10" fmla="*/ 47650 h 265169"/>
                <a:gd name="connsiteX11" fmla="*/ 183547 w 240963"/>
                <a:gd name="connsiteY11" fmla="*/ 11931 h 265169"/>
                <a:gd name="connsiteX12" fmla="*/ 124016 w 240963"/>
                <a:gd name="connsiteY12" fmla="*/ 25 h 265169"/>
                <a:gd name="connsiteX13" fmla="*/ 59721 w 240963"/>
                <a:gd name="connsiteY13" fmla="*/ 14312 h 265169"/>
                <a:gd name="connsiteX14" fmla="*/ 16859 w 240963"/>
                <a:gd name="connsiteY14" fmla="*/ 57175 h 265169"/>
                <a:gd name="connsiteX15" fmla="*/ 26385 w 240963"/>
                <a:gd name="connsiteY15" fmla="*/ 114325 h 265169"/>
                <a:gd name="connsiteX16" fmla="*/ 62103 w 240963"/>
                <a:gd name="connsiteY16" fmla="*/ 152425 h 265169"/>
                <a:gd name="connsiteX17" fmla="*/ 88297 w 240963"/>
                <a:gd name="connsiteY17" fmla="*/ 164331 h 265169"/>
                <a:gd name="connsiteX18" fmla="*/ 93060 w 240963"/>
                <a:gd name="connsiteY18" fmla="*/ 185762 h 265169"/>
                <a:gd name="connsiteX19" fmla="*/ 71628 w 240963"/>
                <a:gd name="connsiteY19" fmla="*/ 204812 h 265169"/>
                <a:gd name="connsiteX20" fmla="*/ 24003 w 240963"/>
                <a:gd name="connsiteY20" fmla="*/ 214337 h 265169"/>
                <a:gd name="connsiteX21" fmla="*/ 191 w 240963"/>
                <a:gd name="connsiteY21" fmla="*/ 233387 h 265169"/>
                <a:gd name="connsiteX0" fmla="*/ 191 w 240963"/>
                <a:gd name="connsiteY0" fmla="*/ 233387 h 265169"/>
                <a:gd name="connsiteX1" fmla="*/ 35909 w 240963"/>
                <a:gd name="connsiteY1" fmla="*/ 259581 h 265169"/>
                <a:gd name="connsiteX2" fmla="*/ 90678 w 240963"/>
                <a:gd name="connsiteY2" fmla="*/ 264343 h 265169"/>
                <a:gd name="connsiteX3" fmla="*/ 133541 w 240963"/>
                <a:gd name="connsiteY3" fmla="*/ 247675 h 265169"/>
                <a:gd name="connsiteX4" fmla="*/ 135922 w 240963"/>
                <a:gd name="connsiteY4" fmla="*/ 223862 h 265169"/>
                <a:gd name="connsiteX5" fmla="*/ 97822 w 240963"/>
                <a:gd name="connsiteY5" fmla="*/ 219100 h 265169"/>
                <a:gd name="connsiteX6" fmla="*/ 126397 w 240963"/>
                <a:gd name="connsiteY6" fmla="*/ 200049 h 265169"/>
                <a:gd name="connsiteX7" fmla="*/ 152591 w 240963"/>
                <a:gd name="connsiteY7" fmla="*/ 173856 h 265169"/>
                <a:gd name="connsiteX8" fmla="*/ 197835 w 240963"/>
                <a:gd name="connsiteY8" fmla="*/ 152424 h 265169"/>
                <a:gd name="connsiteX9" fmla="*/ 238316 w 240963"/>
                <a:gd name="connsiteY9" fmla="*/ 104799 h 265169"/>
                <a:gd name="connsiteX10" fmla="*/ 231172 w 240963"/>
                <a:gd name="connsiteY10" fmla="*/ 47650 h 265169"/>
                <a:gd name="connsiteX11" fmla="*/ 183547 w 240963"/>
                <a:gd name="connsiteY11" fmla="*/ 11931 h 265169"/>
                <a:gd name="connsiteX12" fmla="*/ 124016 w 240963"/>
                <a:gd name="connsiteY12" fmla="*/ 25 h 265169"/>
                <a:gd name="connsiteX13" fmla="*/ 59721 w 240963"/>
                <a:gd name="connsiteY13" fmla="*/ 14312 h 265169"/>
                <a:gd name="connsiteX14" fmla="*/ 16859 w 240963"/>
                <a:gd name="connsiteY14" fmla="*/ 57175 h 265169"/>
                <a:gd name="connsiteX15" fmla="*/ 26385 w 240963"/>
                <a:gd name="connsiteY15" fmla="*/ 114325 h 265169"/>
                <a:gd name="connsiteX16" fmla="*/ 62103 w 240963"/>
                <a:gd name="connsiteY16" fmla="*/ 152425 h 265169"/>
                <a:gd name="connsiteX17" fmla="*/ 88297 w 240963"/>
                <a:gd name="connsiteY17" fmla="*/ 164331 h 265169"/>
                <a:gd name="connsiteX18" fmla="*/ 93060 w 240963"/>
                <a:gd name="connsiteY18" fmla="*/ 185762 h 265169"/>
                <a:gd name="connsiteX19" fmla="*/ 71628 w 240963"/>
                <a:gd name="connsiteY19" fmla="*/ 204812 h 265169"/>
                <a:gd name="connsiteX20" fmla="*/ 24003 w 240963"/>
                <a:gd name="connsiteY20" fmla="*/ 214337 h 265169"/>
                <a:gd name="connsiteX21" fmla="*/ 191 w 240963"/>
                <a:gd name="connsiteY21" fmla="*/ 233387 h 265169"/>
                <a:gd name="connsiteX0" fmla="*/ 191 w 240963"/>
                <a:gd name="connsiteY0" fmla="*/ 233387 h 265169"/>
                <a:gd name="connsiteX1" fmla="*/ 35909 w 240963"/>
                <a:gd name="connsiteY1" fmla="*/ 259581 h 265169"/>
                <a:gd name="connsiteX2" fmla="*/ 90678 w 240963"/>
                <a:gd name="connsiteY2" fmla="*/ 264343 h 265169"/>
                <a:gd name="connsiteX3" fmla="*/ 133541 w 240963"/>
                <a:gd name="connsiteY3" fmla="*/ 247675 h 265169"/>
                <a:gd name="connsiteX4" fmla="*/ 135922 w 240963"/>
                <a:gd name="connsiteY4" fmla="*/ 223862 h 265169"/>
                <a:gd name="connsiteX5" fmla="*/ 102585 w 240963"/>
                <a:gd name="connsiteY5" fmla="*/ 216719 h 265169"/>
                <a:gd name="connsiteX6" fmla="*/ 126397 w 240963"/>
                <a:gd name="connsiteY6" fmla="*/ 200049 h 265169"/>
                <a:gd name="connsiteX7" fmla="*/ 152591 w 240963"/>
                <a:gd name="connsiteY7" fmla="*/ 173856 h 265169"/>
                <a:gd name="connsiteX8" fmla="*/ 197835 w 240963"/>
                <a:gd name="connsiteY8" fmla="*/ 152424 h 265169"/>
                <a:gd name="connsiteX9" fmla="*/ 238316 w 240963"/>
                <a:gd name="connsiteY9" fmla="*/ 104799 h 265169"/>
                <a:gd name="connsiteX10" fmla="*/ 231172 w 240963"/>
                <a:gd name="connsiteY10" fmla="*/ 47650 h 265169"/>
                <a:gd name="connsiteX11" fmla="*/ 183547 w 240963"/>
                <a:gd name="connsiteY11" fmla="*/ 11931 h 265169"/>
                <a:gd name="connsiteX12" fmla="*/ 124016 w 240963"/>
                <a:gd name="connsiteY12" fmla="*/ 25 h 265169"/>
                <a:gd name="connsiteX13" fmla="*/ 59721 w 240963"/>
                <a:gd name="connsiteY13" fmla="*/ 14312 h 265169"/>
                <a:gd name="connsiteX14" fmla="*/ 16859 w 240963"/>
                <a:gd name="connsiteY14" fmla="*/ 57175 h 265169"/>
                <a:gd name="connsiteX15" fmla="*/ 26385 w 240963"/>
                <a:gd name="connsiteY15" fmla="*/ 114325 h 265169"/>
                <a:gd name="connsiteX16" fmla="*/ 62103 w 240963"/>
                <a:gd name="connsiteY16" fmla="*/ 152425 h 265169"/>
                <a:gd name="connsiteX17" fmla="*/ 88297 w 240963"/>
                <a:gd name="connsiteY17" fmla="*/ 164331 h 265169"/>
                <a:gd name="connsiteX18" fmla="*/ 93060 w 240963"/>
                <a:gd name="connsiteY18" fmla="*/ 185762 h 265169"/>
                <a:gd name="connsiteX19" fmla="*/ 71628 w 240963"/>
                <a:gd name="connsiteY19" fmla="*/ 204812 h 265169"/>
                <a:gd name="connsiteX20" fmla="*/ 24003 w 240963"/>
                <a:gd name="connsiteY20" fmla="*/ 214337 h 265169"/>
                <a:gd name="connsiteX21" fmla="*/ 191 w 240963"/>
                <a:gd name="connsiteY21" fmla="*/ 233387 h 265169"/>
                <a:gd name="connsiteX0" fmla="*/ 191 w 240963"/>
                <a:gd name="connsiteY0" fmla="*/ 233387 h 264496"/>
                <a:gd name="connsiteX1" fmla="*/ 35909 w 240963"/>
                <a:gd name="connsiteY1" fmla="*/ 259581 h 264496"/>
                <a:gd name="connsiteX2" fmla="*/ 90678 w 240963"/>
                <a:gd name="connsiteY2" fmla="*/ 264343 h 264496"/>
                <a:gd name="connsiteX3" fmla="*/ 121634 w 240963"/>
                <a:gd name="connsiteY3" fmla="*/ 257200 h 264496"/>
                <a:gd name="connsiteX4" fmla="*/ 135922 w 240963"/>
                <a:gd name="connsiteY4" fmla="*/ 223862 h 264496"/>
                <a:gd name="connsiteX5" fmla="*/ 102585 w 240963"/>
                <a:gd name="connsiteY5" fmla="*/ 216719 h 264496"/>
                <a:gd name="connsiteX6" fmla="*/ 126397 w 240963"/>
                <a:gd name="connsiteY6" fmla="*/ 200049 h 264496"/>
                <a:gd name="connsiteX7" fmla="*/ 152591 w 240963"/>
                <a:gd name="connsiteY7" fmla="*/ 173856 h 264496"/>
                <a:gd name="connsiteX8" fmla="*/ 197835 w 240963"/>
                <a:gd name="connsiteY8" fmla="*/ 152424 h 264496"/>
                <a:gd name="connsiteX9" fmla="*/ 238316 w 240963"/>
                <a:gd name="connsiteY9" fmla="*/ 104799 h 264496"/>
                <a:gd name="connsiteX10" fmla="*/ 231172 w 240963"/>
                <a:gd name="connsiteY10" fmla="*/ 47650 h 264496"/>
                <a:gd name="connsiteX11" fmla="*/ 183547 w 240963"/>
                <a:gd name="connsiteY11" fmla="*/ 11931 h 264496"/>
                <a:gd name="connsiteX12" fmla="*/ 124016 w 240963"/>
                <a:gd name="connsiteY12" fmla="*/ 25 h 264496"/>
                <a:gd name="connsiteX13" fmla="*/ 59721 w 240963"/>
                <a:gd name="connsiteY13" fmla="*/ 14312 h 264496"/>
                <a:gd name="connsiteX14" fmla="*/ 16859 w 240963"/>
                <a:gd name="connsiteY14" fmla="*/ 57175 h 264496"/>
                <a:gd name="connsiteX15" fmla="*/ 26385 w 240963"/>
                <a:gd name="connsiteY15" fmla="*/ 114325 h 264496"/>
                <a:gd name="connsiteX16" fmla="*/ 62103 w 240963"/>
                <a:gd name="connsiteY16" fmla="*/ 152425 h 264496"/>
                <a:gd name="connsiteX17" fmla="*/ 88297 w 240963"/>
                <a:gd name="connsiteY17" fmla="*/ 164331 h 264496"/>
                <a:gd name="connsiteX18" fmla="*/ 93060 w 240963"/>
                <a:gd name="connsiteY18" fmla="*/ 185762 h 264496"/>
                <a:gd name="connsiteX19" fmla="*/ 71628 w 240963"/>
                <a:gd name="connsiteY19" fmla="*/ 204812 h 264496"/>
                <a:gd name="connsiteX20" fmla="*/ 24003 w 240963"/>
                <a:gd name="connsiteY20" fmla="*/ 214337 h 264496"/>
                <a:gd name="connsiteX21" fmla="*/ 191 w 240963"/>
                <a:gd name="connsiteY21" fmla="*/ 233387 h 264496"/>
                <a:gd name="connsiteX0" fmla="*/ 191 w 240963"/>
                <a:gd name="connsiteY0" fmla="*/ 233387 h 264496"/>
                <a:gd name="connsiteX1" fmla="*/ 35909 w 240963"/>
                <a:gd name="connsiteY1" fmla="*/ 259581 h 264496"/>
                <a:gd name="connsiteX2" fmla="*/ 90678 w 240963"/>
                <a:gd name="connsiteY2" fmla="*/ 264343 h 264496"/>
                <a:gd name="connsiteX3" fmla="*/ 121634 w 240963"/>
                <a:gd name="connsiteY3" fmla="*/ 257200 h 264496"/>
                <a:gd name="connsiteX4" fmla="*/ 140684 w 240963"/>
                <a:gd name="connsiteY4" fmla="*/ 235769 h 264496"/>
                <a:gd name="connsiteX5" fmla="*/ 102585 w 240963"/>
                <a:gd name="connsiteY5" fmla="*/ 216719 h 264496"/>
                <a:gd name="connsiteX6" fmla="*/ 126397 w 240963"/>
                <a:gd name="connsiteY6" fmla="*/ 200049 h 264496"/>
                <a:gd name="connsiteX7" fmla="*/ 152591 w 240963"/>
                <a:gd name="connsiteY7" fmla="*/ 173856 h 264496"/>
                <a:gd name="connsiteX8" fmla="*/ 197835 w 240963"/>
                <a:gd name="connsiteY8" fmla="*/ 152424 h 264496"/>
                <a:gd name="connsiteX9" fmla="*/ 238316 w 240963"/>
                <a:gd name="connsiteY9" fmla="*/ 104799 h 264496"/>
                <a:gd name="connsiteX10" fmla="*/ 231172 w 240963"/>
                <a:gd name="connsiteY10" fmla="*/ 47650 h 264496"/>
                <a:gd name="connsiteX11" fmla="*/ 183547 w 240963"/>
                <a:gd name="connsiteY11" fmla="*/ 11931 h 264496"/>
                <a:gd name="connsiteX12" fmla="*/ 124016 w 240963"/>
                <a:gd name="connsiteY12" fmla="*/ 25 h 264496"/>
                <a:gd name="connsiteX13" fmla="*/ 59721 w 240963"/>
                <a:gd name="connsiteY13" fmla="*/ 14312 h 264496"/>
                <a:gd name="connsiteX14" fmla="*/ 16859 w 240963"/>
                <a:gd name="connsiteY14" fmla="*/ 57175 h 264496"/>
                <a:gd name="connsiteX15" fmla="*/ 26385 w 240963"/>
                <a:gd name="connsiteY15" fmla="*/ 114325 h 264496"/>
                <a:gd name="connsiteX16" fmla="*/ 62103 w 240963"/>
                <a:gd name="connsiteY16" fmla="*/ 152425 h 264496"/>
                <a:gd name="connsiteX17" fmla="*/ 88297 w 240963"/>
                <a:gd name="connsiteY17" fmla="*/ 164331 h 264496"/>
                <a:gd name="connsiteX18" fmla="*/ 93060 w 240963"/>
                <a:gd name="connsiteY18" fmla="*/ 185762 h 264496"/>
                <a:gd name="connsiteX19" fmla="*/ 71628 w 240963"/>
                <a:gd name="connsiteY19" fmla="*/ 204812 h 264496"/>
                <a:gd name="connsiteX20" fmla="*/ 24003 w 240963"/>
                <a:gd name="connsiteY20" fmla="*/ 214337 h 264496"/>
                <a:gd name="connsiteX21" fmla="*/ 191 w 240963"/>
                <a:gd name="connsiteY21" fmla="*/ 233387 h 264496"/>
                <a:gd name="connsiteX0" fmla="*/ 191 w 240963"/>
                <a:gd name="connsiteY0" fmla="*/ 233387 h 264496"/>
                <a:gd name="connsiteX1" fmla="*/ 35909 w 240963"/>
                <a:gd name="connsiteY1" fmla="*/ 259581 h 264496"/>
                <a:gd name="connsiteX2" fmla="*/ 90678 w 240963"/>
                <a:gd name="connsiteY2" fmla="*/ 264343 h 264496"/>
                <a:gd name="connsiteX3" fmla="*/ 121634 w 240963"/>
                <a:gd name="connsiteY3" fmla="*/ 257200 h 264496"/>
                <a:gd name="connsiteX4" fmla="*/ 140684 w 240963"/>
                <a:gd name="connsiteY4" fmla="*/ 235769 h 264496"/>
                <a:gd name="connsiteX5" fmla="*/ 102585 w 240963"/>
                <a:gd name="connsiteY5" fmla="*/ 216719 h 264496"/>
                <a:gd name="connsiteX6" fmla="*/ 121635 w 240963"/>
                <a:gd name="connsiteY6" fmla="*/ 192905 h 264496"/>
                <a:gd name="connsiteX7" fmla="*/ 152591 w 240963"/>
                <a:gd name="connsiteY7" fmla="*/ 173856 h 264496"/>
                <a:gd name="connsiteX8" fmla="*/ 197835 w 240963"/>
                <a:gd name="connsiteY8" fmla="*/ 152424 h 264496"/>
                <a:gd name="connsiteX9" fmla="*/ 238316 w 240963"/>
                <a:gd name="connsiteY9" fmla="*/ 104799 h 264496"/>
                <a:gd name="connsiteX10" fmla="*/ 231172 w 240963"/>
                <a:gd name="connsiteY10" fmla="*/ 47650 h 264496"/>
                <a:gd name="connsiteX11" fmla="*/ 183547 w 240963"/>
                <a:gd name="connsiteY11" fmla="*/ 11931 h 264496"/>
                <a:gd name="connsiteX12" fmla="*/ 124016 w 240963"/>
                <a:gd name="connsiteY12" fmla="*/ 25 h 264496"/>
                <a:gd name="connsiteX13" fmla="*/ 59721 w 240963"/>
                <a:gd name="connsiteY13" fmla="*/ 14312 h 264496"/>
                <a:gd name="connsiteX14" fmla="*/ 16859 w 240963"/>
                <a:gd name="connsiteY14" fmla="*/ 57175 h 264496"/>
                <a:gd name="connsiteX15" fmla="*/ 26385 w 240963"/>
                <a:gd name="connsiteY15" fmla="*/ 114325 h 264496"/>
                <a:gd name="connsiteX16" fmla="*/ 62103 w 240963"/>
                <a:gd name="connsiteY16" fmla="*/ 152425 h 264496"/>
                <a:gd name="connsiteX17" fmla="*/ 88297 w 240963"/>
                <a:gd name="connsiteY17" fmla="*/ 164331 h 264496"/>
                <a:gd name="connsiteX18" fmla="*/ 93060 w 240963"/>
                <a:gd name="connsiteY18" fmla="*/ 185762 h 264496"/>
                <a:gd name="connsiteX19" fmla="*/ 71628 w 240963"/>
                <a:gd name="connsiteY19" fmla="*/ 204812 h 264496"/>
                <a:gd name="connsiteX20" fmla="*/ 24003 w 240963"/>
                <a:gd name="connsiteY20" fmla="*/ 214337 h 264496"/>
                <a:gd name="connsiteX21" fmla="*/ 191 w 240963"/>
                <a:gd name="connsiteY21" fmla="*/ 233387 h 264496"/>
                <a:gd name="connsiteX0" fmla="*/ 191 w 240963"/>
                <a:gd name="connsiteY0" fmla="*/ 233387 h 264496"/>
                <a:gd name="connsiteX1" fmla="*/ 35909 w 240963"/>
                <a:gd name="connsiteY1" fmla="*/ 259581 h 264496"/>
                <a:gd name="connsiteX2" fmla="*/ 90678 w 240963"/>
                <a:gd name="connsiteY2" fmla="*/ 264343 h 264496"/>
                <a:gd name="connsiteX3" fmla="*/ 121634 w 240963"/>
                <a:gd name="connsiteY3" fmla="*/ 257200 h 264496"/>
                <a:gd name="connsiteX4" fmla="*/ 140684 w 240963"/>
                <a:gd name="connsiteY4" fmla="*/ 235769 h 264496"/>
                <a:gd name="connsiteX5" fmla="*/ 102585 w 240963"/>
                <a:gd name="connsiteY5" fmla="*/ 216719 h 264496"/>
                <a:gd name="connsiteX6" fmla="*/ 121635 w 240963"/>
                <a:gd name="connsiteY6" fmla="*/ 192905 h 264496"/>
                <a:gd name="connsiteX7" fmla="*/ 157354 w 240963"/>
                <a:gd name="connsiteY7" fmla="*/ 178618 h 264496"/>
                <a:gd name="connsiteX8" fmla="*/ 197835 w 240963"/>
                <a:gd name="connsiteY8" fmla="*/ 152424 h 264496"/>
                <a:gd name="connsiteX9" fmla="*/ 238316 w 240963"/>
                <a:gd name="connsiteY9" fmla="*/ 104799 h 264496"/>
                <a:gd name="connsiteX10" fmla="*/ 231172 w 240963"/>
                <a:gd name="connsiteY10" fmla="*/ 47650 h 264496"/>
                <a:gd name="connsiteX11" fmla="*/ 183547 w 240963"/>
                <a:gd name="connsiteY11" fmla="*/ 11931 h 264496"/>
                <a:gd name="connsiteX12" fmla="*/ 124016 w 240963"/>
                <a:gd name="connsiteY12" fmla="*/ 25 h 264496"/>
                <a:gd name="connsiteX13" fmla="*/ 59721 w 240963"/>
                <a:gd name="connsiteY13" fmla="*/ 14312 h 264496"/>
                <a:gd name="connsiteX14" fmla="*/ 16859 w 240963"/>
                <a:gd name="connsiteY14" fmla="*/ 57175 h 264496"/>
                <a:gd name="connsiteX15" fmla="*/ 26385 w 240963"/>
                <a:gd name="connsiteY15" fmla="*/ 114325 h 264496"/>
                <a:gd name="connsiteX16" fmla="*/ 62103 w 240963"/>
                <a:gd name="connsiteY16" fmla="*/ 152425 h 264496"/>
                <a:gd name="connsiteX17" fmla="*/ 88297 w 240963"/>
                <a:gd name="connsiteY17" fmla="*/ 164331 h 264496"/>
                <a:gd name="connsiteX18" fmla="*/ 93060 w 240963"/>
                <a:gd name="connsiteY18" fmla="*/ 185762 h 264496"/>
                <a:gd name="connsiteX19" fmla="*/ 71628 w 240963"/>
                <a:gd name="connsiteY19" fmla="*/ 204812 h 264496"/>
                <a:gd name="connsiteX20" fmla="*/ 24003 w 240963"/>
                <a:gd name="connsiteY20" fmla="*/ 214337 h 264496"/>
                <a:gd name="connsiteX21" fmla="*/ 191 w 240963"/>
                <a:gd name="connsiteY21" fmla="*/ 233387 h 264496"/>
                <a:gd name="connsiteX0" fmla="*/ 36 w 240808"/>
                <a:gd name="connsiteY0" fmla="*/ 233387 h 264343"/>
                <a:gd name="connsiteX1" fmla="*/ 28610 w 240808"/>
                <a:gd name="connsiteY1" fmla="*/ 257200 h 264343"/>
                <a:gd name="connsiteX2" fmla="*/ 90523 w 240808"/>
                <a:gd name="connsiteY2" fmla="*/ 264343 h 264343"/>
                <a:gd name="connsiteX3" fmla="*/ 121479 w 240808"/>
                <a:gd name="connsiteY3" fmla="*/ 257200 h 264343"/>
                <a:gd name="connsiteX4" fmla="*/ 140529 w 240808"/>
                <a:gd name="connsiteY4" fmla="*/ 235769 h 264343"/>
                <a:gd name="connsiteX5" fmla="*/ 102430 w 240808"/>
                <a:gd name="connsiteY5" fmla="*/ 216719 h 264343"/>
                <a:gd name="connsiteX6" fmla="*/ 121480 w 240808"/>
                <a:gd name="connsiteY6" fmla="*/ 192905 h 264343"/>
                <a:gd name="connsiteX7" fmla="*/ 157199 w 240808"/>
                <a:gd name="connsiteY7" fmla="*/ 178618 h 264343"/>
                <a:gd name="connsiteX8" fmla="*/ 197680 w 240808"/>
                <a:gd name="connsiteY8" fmla="*/ 152424 h 264343"/>
                <a:gd name="connsiteX9" fmla="*/ 238161 w 240808"/>
                <a:gd name="connsiteY9" fmla="*/ 104799 h 264343"/>
                <a:gd name="connsiteX10" fmla="*/ 231017 w 240808"/>
                <a:gd name="connsiteY10" fmla="*/ 47650 h 264343"/>
                <a:gd name="connsiteX11" fmla="*/ 183392 w 240808"/>
                <a:gd name="connsiteY11" fmla="*/ 11931 h 264343"/>
                <a:gd name="connsiteX12" fmla="*/ 123861 w 240808"/>
                <a:gd name="connsiteY12" fmla="*/ 25 h 264343"/>
                <a:gd name="connsiteX13" fmla="*/ 59566 w 240808"/>
                <a:gd name="connsiteY13" fmla="*/ 14312 h 264343"/>
                <a:gd name="connsiteX14" fmla="*/ 16704 w 240808"/>
                <a:gd name="connsiteY14" fmla="*/ 57175 h 264343"/>
                <a:gd name="connsiteX15" fmla="*/ 26230 w 240808"/>
                <a:gd name="connsiteY15" fmla="*/ 114325 h 264343"/>
                <a:gd name="connsiteX16" fmla="*/ 61948 w 240808"/>
                <a:gd name="connsiteY16" fmla="*/ 152425 h 264343"/>
                <a:gd name="connsiteX17" fmla="*/ 88142 w 240808"/>
                <a:gd name="connsiteY17" fmla="*/ 164331 h 264343"/>
                <a:gd name="connsiteX18" fmla="*/ 92905 w 240808"/>
                <a:gd name="connsiteY18" fmla="*/ 185762 h 264343"/>
                <a:gd name="connsiteX19" fmla="*/ 71473 w 240808"/>
                <a:gd name="connsiteY19" fmla="*/ 204812 h 264343"/>
                <a:gd name="connsiteX20" fmla="*/ 23848 w 240808"/>
                <a:gd name="connsiteY20" fmla="*/ 214337 h 264343"/>
                <a:gd name="connsiteX21" fmla="*/ 36 w 240808"/>
                <a:gd name="connsiteY21" fmla="*/ 233387 h 264343"/>
                <a:gd name="connsiteX0" fmla="*/ 36 w 240808"/>
                <a:gd name="connsiteY0" fmla="*/ 233387 h 266724"/>
                <a:gd name="connsiteX1" fmla="*/ 28610 w 240808"/>
                <a:gd name="connsiteY1" fmla="*/ 257200 h 266724"/>
                <a:gd name="connsiteX2" fmla="*/ 69092 w 240808"/>
                <a:gd name="connsiteY2" fmla="*/ 266724 h 266724"/>
                <a:gd name="connsiteX3" fmla="*/ 121479 w 240808"/>
                <a:gd name="connsiteY3" fmla="*/ 257200 h 266724"/>
                <a:gd name="connsiteX4" fmla="*/ 140529 w 240808"/>
                <a:gd name="connsiteY4" fmla="*/ 235769 h 266724"/>
                <a:gd name="connsiteX5" fmla="*/ 102430 w 240808"/>
                <a:gd name="connsiteY5" fmla="*/ 216719 h 266724"/>
                <a:gd name="connsiteX6" fmla="*/ 121480 w 240808"/>
                <a:gd name="connsiteY6" fmla="*/ 192905 h 266724"/>
                <a:gd name="connsiteX7" fmla="*/ 157199 w 240808"/>
                <a:gd name="connsiteY7" fmla="*/ 178618 h 266724"/>
                <a:gd name="connsiteX8" fmla="*/ 197680 w 240808"/>
                <a:gd name="connsiteY8" fmla="*/ 152424 h 266724"/>
                <a:gd name="connsiteX9" fmla="*/ 238161 w 240808"/>
                <a:gd name="connsiteY9" fmla="*/ 104799 h 266724"/>
                <a:gd name="connsiteX10" fmla="*/ 231017 w 240808"/>
                <a:gd name="connsiteY10" fmla="*/ 47650 h 266724"/>
                <a:gd name="connsiteX11" fmla="*/ 183392 w 240808"/>
                <a:gd name="connsiteY11" fmla="*/ 11931 h 266724"/>
                <a:gd name="connsiteX12" fmla="*/ 123861 w 240808"/>
                <a:gd name="connsiteY12" fmla="*/ 25 h 266724"/>
                <a:gd name="connsiteX13" fmla="*/ 59566 w 240808"/>
                <a:gd name="connsiteY13" fmla="*/ 14312 h 266724"/>
                <a:gd name="connsiteX14" fmla="*/ 16704 w 240808"/>
                <a:gd name="connsiteY14" fmla="*/ 57175 h 266724"/>
                <a:gd name="connsiteX15" fmla="*/ 26230 w 240808"/>
                <a:gd name="connsiteY15" fmla="*/ 114325 h 266724"/>
                <a:gd name="connsiteX16" fmla="*/ 61948 w 240808"/>
                <a:gd name="connsiteY16" fmla="*/ 152425 h 266724"/>
                <a:gd name="connsiteX17" fmla="*/ 88142 w 240808"/>
                <a:gd name="connsiteY17" fmla="*/ 164331 h 266724"/>
                <a:gd name="connsiteX18" fmla="*/ 92905 w 240808"/>
                <a:gd name="connsiteY18" fmla="*/ 185762 h 266724"/>
                <a:gd name="connsiteX19" fmla="*/ 71473 w 240808"/>
                <a:gd name="connsiteY19" fmla="*/ 204812 h 266724"/>
                <a:gd name="connsiteX20" fmla="*/ 23848 w 240808"/>
                <a:gd name="connsiteY20" fmla="*/ 214337 h 266724"/>
                <a:gd name="connsiteX21" fmla="*/ 36 w 240808"/>
                <a:gd name="connsiteY21" fmla="*/ 233387 h 266724"/>
                <a:gd name="connsiteX0" fmla="*/ 36 w 240808"/>
                <a:gd name="connsiteY0" fmla="*/ 233387 h 267923"/>
                <a:gd name="connsiteX1" fmla="*/ 28610 w 240808"/>
                <a:gd name="connsiteY1" fmla="*/ 257200 h 267923"/>
                <a:gd name="connsiteX2" fmla="*/ 69092 w 240808"/>
                <a:gd name="connsiteY2" fmla="*/ 266724 h 267923"/>
                <a:gd name="connsiteX3" fmla="*/ 107192 w 240808"/>
                <a:gd name="connsiteY3" fmla="*/ 264343 h 267923"/>
                <a:gd name="connsiteX4" fmla="*/ 140529 w 240808"/>
                <a:gd name="connsiteY4" fmla="*/ 235769 h 267923"/>
                <a:gd name="connsiteX5" fmla="*/ 102430 w 240808"/>
                <a:gd name="connsiteY5" fmla="*/ 216719 h 267923"/>
                <a:gd name="connsiteX6" fmla="*/ 121480 w 240808"/>
                <a:gd name="connsiteY6" fmla="*/ 192905 h 267923"/>
                <a:gd name="connsiteX7" fmla="*/ 157199 w 240808"/>
                <a:gd name="connsiteY7" fmla="*/ 178618 h 267923"/>
                <a:gd name="connsiteX8" fmla="*/ 197680 w 240808"/>
                <a:gd name="connsiteY8" fmla="*/ 152424 h 267923"/>
                <a:gd name="connsiteX9" fmla="*/ 238161 w 240808"/>
                <a:gd name="connsiteY9" fmla="*/ 104799 h 267923"/>
                <a:gd name="connsiteX10" fmla="*/ 231017 w 240808"/>
                <a:gd name="connsiteY10" fmla="*/ 47650 h 267923"/>
                <a:gd name="connsiteX11" fmla="*/ 183392 w 240808"/>
                <a:gd name="connsiteY11" fmla="*/ 11931 h 267923"/>
                <a:gd name="connsiteX12" fmla="*/ 123861 w 240808"/>
                <a:gd name="connsiteY12" fmla="*/ 25 h 267923"/>
                <a:gd name="connsiteX13" fmla="*/ 59566 w 240808"/>
                <a:gd name="connsiteY13" fmla="*/ 14312 h 267923"/>
                <a:gd name="connsiteX14" fmla="*/ 16704 w 240808"/>
                <a:gd name="connsiteY14" fmla="*/ 57175 h 267923"/>
                <a:gd name="connsiteX15" fmla="*/ 26230 w 240808"/>
                <a:gd name="connsiteY15" fmla="*/ 114325 h 267923"/>
                <a:gd name="connsiteX16" fmla="*/ 61948 w 240808"/>
                <a:gd name="connsiteY16" fmla="*/ 152425 h 267923"/>
                <a:gd name="connsiteX17" fmla="*/ 88142 w 240808"/>
                <a:gd name="connsiteY17" fmla="*/ 164331 h 267923"/>
                <a:gd name="connsiteX18" fmla="*/ 92905 w 240808"/>
                <a:gd name="connsiteY18" fmla="*/ 185762 h 267923"/>
                <a:gd name="connsiteX19" fmla="*/ 71473 w 240808"/>
                <a:gd name="connsiteY19" fmla="*/ 204812 h 267923"/>
                <a:gd name="connsiteX20" fmla="*/ 23848 w 240808"/>
                <a:gd name="connsiteY20" fmla="*/ 214337 h 267923"/>
                <a:gd name="connsiteX21" fmla="*/ 36 w 240808"/>
                <a:gd name="connsiteY21" fmla="*/ 233387 h 267923"/>
                <a:gd name="connsiteX0" fmla="*/ 36 w 240808"/>
                <a:gd name="connsiteY0" fmla="*/ 233387 h 267341"/>
                <a:gd name="connsiteX1" fmla="*/ 28610 w 240808"/>
                <a:gd name="connsiteY1" fmla="*/ 257200 h 267341"/>
                <a:gd name="connsiteX2" fmla="*/ 69092 w 240808"/>
                <a:gd name="connsiteY2" fmla="*/ 266724 h 267341"/>
                <a:gd name="connsiteX3" fmla="*/ 107192 w 240808"/>
                <a:gd name="connsiteY3" fmla="*/ 264343 h 267341"/>
                <a:gd name="connsiteX4" fmla="*/ 145291 w 240808"/>
                <a:gd name="connsiteY4" fmla="*/ 247675 h 267341"/>
                <a:gd name="connsiteX5" fmla="*/ 102430 w 240808"/>
                <a:gd name="connsiteY5" fmla="*/ 216719 h 267341"/>
                <a:gd name="connsiteX6" fmla="*/ 121480 w 240808"/>
                <a:gd name="connsiteY6" fmla="*/ 192905 h 267341"/>
                <a:gd name="connsiteX7" fmla="*/ 157199 w 240808"/>
                <a:gd name="connsiteY7" fmla="*/ 178618 h 267341"/>
                <a:gd name="connsiteX8" fmla="*/ 197680 w 240808"/>
                <a:gd name="connsiteY8" fmla="*/ 152424 h 267341"/>
                <a:gd name="connsiteX9" fmla="*/ 238161 w 240808"/>
                <a:gd name="connsiteY9" fmla="*/ 104799 h 267341"/>
                <a:gd name="connsiteX10" fmla="*/ 231017 w 240808"/>
                <a:gd name="connsiteY10" fmla="*/ 47650 h 267341"/>
                <a:gd name="connsiteX11" fmla="*/ 183392 w 240808"/>
                <a:gd name="connsiteY11" fmla="*/ 11931 h 267341"/>
                <a:gd name="connsiteX12" fmla="*/ 123861 w 240808"/>
                <a:gd name="connsiteY12" fmla="*/ 25 h 267341"/>
                <a:gd name="connsiteX13" fmla="*/ 59566 w 240808"/>
                <a:gd name="connsiteY13" fmla="*/ 14312 h 267341"/>
                <a:gd name="connsiteX14" fmla="*/ 16704 w 240808"/>
                <a:gd name="connsiteY14" fmla="*/ 57175 h 267341"/>
                <a:gd name="connsiteX15" fmla="*/ 26230 w 240808"/>
                <a:gd name="connsiteY15" fmla="*/ 114325 h 267341"/>
                <a:gd name="connsiteX16" fmla="*/ 61948 w 240808"/>
                <a:gd name="connsiteY16" fmla="*/ 152425 h 267341"/>
                <a:gd name="connsiteX17" fmla="*/ 88142 w 240808"/>
                <a:gd name="connsiteY17" fmla="*/ 164331 h 267341"/>
                <a:gd name="connsiteX18" fmla="*/ 92905 w 240808"/>
                <a:gd name="connsiteY18" fmla="*/ 185762 h 267341"/>
                <a:gd name="connsiteX19" fmla="*/ 71473 w 240808"/>
                <a:gd name="connsiteY19" fmla="*/ 204812 h 267341"/>
                <a:gd name="connsiteX20" fmla="*/ 23848 w 240808"/>
                <a:gd name="connsiteY20" fmla="*/ 214337 h 267341"/>
                <a:gd name="connsiteX21" fmla="*/ 36 w 240808"/>
                <a:gd name="connsiteY21" fmla="*/ 233387 h 267341"/>
                <a:gd name="connsiteX0" fmla="*/ 36 w 240808"/>
                <a:gd name="connsiteY0" fmla="*/ 233387 h 267341"/>
                <a:gd name="connsiteX1" fmla="*/ 28610 w 240808"/>
                <a:gd name="connsiteY1" fmla="*/ 257200 h 267341"/>
                <a:gd name="connsiteX2" fmla="*/ 69092 w 240808"/>
                <a:gd name="connsiteY2" fmla="*/ 266724 h 267341"/>
                <a:gd name="connsiteX3" fmla="*/ 107192 w 240808"/>
                <a:gd name="connsiteY3" fmla="*/ 264343 h 267341"/>
                <a:gd name="connsiteX4" fmla="*/ 145291 w 240808"/>
                <a:gd name="connsiteY4" fmla="*/ 247675 h 267341"/>
                <a:gd name="connsiteX5" fmla="*/ 133385 w 240808"/>
                <a:gd name="connsiteY5" fmla="*/ 226244 h 267341"/>
                <a:gd name="connsiteX6" fmla="*/ 102430 w 240808"/>
                <a:gd name="connsiteY6" fmla="*/ 216719 h 267341"/>
                <a:gd name="connsiteX7" fmla="*/ 121480 w 240808"/>
                <a:gd name="connsiteY7" fmla="*/ 192905 h 267341"/>
                <a:gd name="connsiteX8" fmla="*/ 157199 w 240808"/>
                <a:gd name="connsiteY8" fmla="*/ 178618 h 267341"/>
                <a:gd name="connsiteX9" fmla="*/ 197680 w 240808"/>
                <a:gd name="connsiteY9" fmla="*/ 152424 h 267341"/>
                <a:gd name="connsiteX10" fmla="*/ 238161 w 240808"/>
                <a:gd name="connsiteY10" fmla="*/ 104799 h 267341"/>
                <a:gd name="connsiteX11" fmla="*/ 231017 w 240808"/>
                <a:gd name="connsiteY11" fmla="*/ 47650 h 267341"/>
                <a:gd name="connsiteX12" fmla="*/ 183392 w 240808"/>
                <a:gd name="connsiteY12" fmla="*/ 11931 h 267341"/>
                <a:gd name="connsiteX13" fmla="*/ 123861 w 240808"/>
                <a:gd name="connsiteY13" fmla="*/ 25 h 267341"/>
                <a:gd name="connsiteX14" fmla="*/ 59566 w 240808"/>
                <a:gd name="connsiteY14" fmla="*/ 14312 h 267341"/>
                <a:gd name="connsiteX15" fmla="*/ 16704 w 240808"/>
                <a:gd name="connsiteY15" fmla="*/ 57175 h 267341"/>
                <a:gd name="connsiteX16" fmla="*/ 26230 w 240808"/>
                <a:gd name="connsiteY16" fmla="*/ 114325 h 267341"/>
                <a:gd name="connsiteX17" fmla="*/ 61948 w 240808"/>
                <a:gd name="connsiteY17" fmla="*/ 152425 h 267341"/>
                <a:gd name="connsiteX18" fmla="*/ 88142 w 240808"/>
                <a:gd name="connsiteY18" fmla="*/ 164331 h 267341"/>
                <a:gd name="connsiteX19" fmla="*/ 92905 w 240808"/>
                <a:gd name="connsiteY19" fmla="*/ 185762 h 267341"/>
                <a:gd name="connsiteX20" fmla="*/ 71473 w 240808"/>
                <a:gd name="connsiteY20" fmla="*/ 204812 h 267341"/>
                <a:gd name="connsiteX21" fmla="*/ 23848 w 240808"/>
                <a:gd name="connsiteY21" fmla="*/ 214337 h 267341"/>
                <a:gd name="connsiteX22" fmla="*/ 36 w 240808"/>
                <a:gd name="connsiteY22" fmla="*/ 233387 h 267341"/>
                <a:gd name="connsiteX0" fmla="*/ 36 w 240808"/>
                <a:gd name="connsiteY0" fmla="*/ 233387 h 267341"/>
                <a:gd name="connsiteX1" fmla="*/ 28610 w 240808"/>
                <a:gd name="connsiteY1" fmla="*/ 257200 h 267341"/>
                <a:gd name="connsiteX2" fmla="*/ 69092 w 240808"/>
                <a:gd name="connsiteY2" fmla="*/ 266724 h 267341"/>
                <a:gd name="connsiteX3" fmla="*/ 107192 w 240808"/>
                <a:gd name="connsiteY3" fmla="*/ 264343 h 267341"/>
                <a:gd name="connsiteX4" fmla="*/ 145291 w 240808"/>
                <a:gd name="connsiteY4" fmla="*/ 247675 h 267341"/>
                <a:gd name="connsiteX5" fmla="*/ 133385 w 240808"/>
                <a:gd name="connsiteY5" fmla="*/ 226244 h 267341"/>
                <a:gd name="connsiteX6" fmla="*/ 102430 w 240808"/>
                <a:gd name="connsiteY6" fmla="*/ 216719 h 267341"/>
                <a:gd name="connsiteX7" fmla="*/ 121480 w 240808"/>
                <a:gd name="connsiteY7" fmla="*/ 192905 h 267341"/>
                <a:gd name="connsiteX8" fmla="*/ 157199 w 240808"/>
                <a:gd name="connsiteY8" fmla="*/ 178618 h 267341"/>
                <a:gd name="connsiteX9" fmla="*/ 197680 w 240808"/>
                <a:gd name="connsiteY9" fmla="*/ 152424 h 267341"/>
                <a:gd name="connsiteX10" fmla="*/ 238161 w 240808"/>
                <a:gd name="connsiteY10" fmla="*/ 104799 h 267341"/>
                <a:gd name="connsiteX11" fmla="*/ 231017 w 240808"/>
                <a:gd name="connsiteY11" fmla="*/ 47650 h 267341"/>
                <a:gd name="connsiteX12" fmla="*/ 183392 w 240808"/>
                <a:gd name="connsiteY12" fmla="*/ 11931 h 267341"/>
                <a:gd name="connsiteX13" fmla="*/ 123861 w 240808"/>
                <a:gd name="connsiteY13" fmla="*/ 25 h 267341"/>
                <a:gd name="connsiteX14" fmla="*/ 59566 w 240808"/>
                <a:gd name="connsiteY14" fmla="*/ 14312 h 267341"/>
                <a:gd name="connsiteX15" fmla="*/ 19085 w 240808"/>
                <a:gd name="connsiteY15" fmla="*/ 52413 h 267341"/>
                <a:gd name="connsiteX16" fmla="*/ 26230 w 240808"/>
                <a:gd name="connsiteY16" fmla="*/ 114325 h 267341"/>
                <a:gd name="connsiteX17" fmla="*/ 61948 w 240808"/>
                <a:gd name="connsiteY17" fmla="*/ 152425 h 267341"/>
                <a:gd name="connsiteX18" fmla="*/ 88142 w 240808"/>
                <a:gd name="connsiteY18" fmla="*/ 164331 h 267341"/>
                <a:gd name="connsiteX19" fmla="*/ 92905 w 240808"/>
                <a:gd name="connsiteY19" fmla="*/ 185762 h 267341"/>
                <a:gd name="connsiteX20" fmla="*/ 71473 w 240808"/>
                <a:gd name="connsiteY20" fmla="*/ 204812 h 267341"/>
                <a:gd name="connsiteX21" fmla="*/ 23848 w 240808"/>
                <a:gd name="connsiteY21" fmla="*/ 214337 h 267341"/>
                <a:gd name="connsiteX22" fmla="*/ 36 w 240808"/>
                <a:gd name="connsiteY22" fmla="*/ 233387 h 267341"/>
                <a:gd name="connsiteX0" fmla="*/ 36 w 240808"/>
                <a:gd name="connsiteY0" fmla="*/ 233387 h 267341"/>
                <a:gd name="connsiteX1" fmla="*/ 28610 w 240808"/>
                <a:gd name="connsiteY1" fmla="*/ 257200 h 267341"/>
                <a:gd name="connsiteX2" fmla="*/ 69092 w 240808"/>
                <a:gd name="connsiteY2" fmla="*/ 266724 h 267341"/>
                <a:gd name="connsiteX3" fmla="*/ 107192 w 240808"/>
                <a:gd name="connsiteY3" fmla="*/ 264343 h 267341"/>
                <a:gd name="connsiteX4" fmla="*/ 145291 w 240808"/>
                <a:gd name="connsiteY4" fmla="*/ 247675 h 267341"/>
                <a:gd name="connsiteX5" fmla="*/ 133385 w 240808"/>
                <a:gd name="connsiteY5" fmla="*/ 226244 h 267341"/>
                <a:gd name="connsiteX6" fmla="*/ 104811 w 240808"/>
                <a:gd name="connsiteY6" fmla="*/ 214338 h 267341"/>
                <a:gd name="connsiteX7" fmla="*/ 121480 w 240808"/>
                <a:gd name="connsiteY7" fmla="*/ 192905 h 267341"/>
                <a:gd name="connsiteX8" fmla="*/ 157199 w 240808"/>
                <a:gd name="connsiteY8" fmla="*/ 178618 h 267341"/>
                <a:gd name="connsiteX9" fmla="*/ 197680 w 240808"/>
                <a:gd name="connsiteY9" fmla="*/ 152424 h 267341"/>
                <a:gd name="connsiteX10" fmla="*/ 238161 w 240808"/>
                <a:gd name="connsiteY10" fmla="*/ 104799 h 267341"/>
                <a:gd name="connsiteX11" fmla="*/ 231017 w 240808"/>
                <a:gd name="connsiteY11" fmla="*/ 47650 h 267341"/>
                <a:gd name="connsiteX12" fmla="*/ 183392 w 240808"/>
                <a:gd name="connsiteY12" fmla="*/ 11931 h 267341"/>
                <a:gd name="connsiteX13" fmla="*/ 123861 w 240808"/>
                <a:gd name="connsiteY13" fmla="*/ 25 h 267341"/>
                <a:gd name="connsiteX14" fmla="*/ 59566 w 240808"/>
                <a:gd name="connsiteY14" fmla="*/ 14312 h 267341"/>
                <a:gd name="connsiteX15" fmla="*/ 19085 w 240808"/>
                <a:gd name="connsiteY15" fmla="*/ 52413 h 267341"/>
                <a:gd name="connsiteX16" fmla="*/ 26230 w 240808"/>
                <a:gd name="connsiteY16" fmla="*/ 114325 h 267341"/>
                <a:gd name="connsiteX17" fmla="*/ 61948 w 240808"/>
                <a:gd name="connsiteY17" fmla="*/ 152425 h 267341"/>
                <a:gd name="connsiteX18" fmla="*/ 88142 w 240808"/>
                <a:gd name="connsiteY18" fmla="*/ 164331 h 267341"/>
                <a:gd name="connsiteX19" fmla="*/ 92905 w 240808"/>
                <a:gd name="connsiteY19" fmla="*/ 185762 h 267341"/>
                <a:gd name="connsiteX20" fmla="*/ 71473 w 240808"/>
                <a:gd name="connsiteY20" fmla="*/ 204812 h 267341"/>
                <a:gd name="connsiteX21" fmla="*/ 23848 w 240808"/>
                <a:gd name="connsiteY21" fmla="*/ 214337 h 267341"/>
                <a:gd name="connsiteX22" fmla="*/ 36 w 240808"/>
                <a:gd name="connsiteY22" fmla="*/ 233387 h 267341"/>
                <a:gd name="connsiteX0" fmla="*/ 36 w 240808"/>
                <a:gd name="connsiteY0" fmla="*/ 233387 h 267341"/>
                <a:gd name="connsiteX1" fmla="*/ 28610 w 240808"/>
                <a:gd name="connsiteY1" fmla="*/ 257200 h 267341"/>
                <a:gd name="connsiteX2" fmla="*/ 69092 w 240808"/>
                <a:gd name="connsiteY2" fmla="*/ 266724 h 267341"/>
                <a:gd name="connsiteX3" fmla="*/ 107192 w 240808"/>
                <a:gd name="connsiteY3" fmla="*/ 264343 h 267341"/>
                <a:gd name="connsiteX4" fmla="*/ 145291 w 240808"/>
                <a:gd name="connsiteY4" fmla="*/ 247675 h 267341"/>
                <a:gd name="connsiteX5" fmla="*/ 133385 w 240808"/>
                <a:gd name="connsiteY5" fmla="*/ 226244 h 267341"/>
                <a:gd name="connsiteX6" fmla="*/ 104811 w 240808"/>
                <a:gd name="connsiteY6" fmla="*/ 214338 h 267341"/>
                <a:gd name="connsiteX7" fmla="*/ 121480 w 240808"/>
                <a:gd name="connsiteY7" fmla="*/ 192905 h 267341"/>
                <a:gd name="connsiteX8" fmla="*/ 157199 w 240808"/>
                <a:gd name="connsiteY8" fmla="*/ 173856 h 267341"/>
                <a:gd name="connsiteX9" fmla="*/ 197680 w 240808"/>
                <a:gd name="connsiteY9" fmla="*/ 152424 h 267341"/>
                <a:gd name="connsiteX10" fmla="*/ 238161 w 240808"/>
                <a:gd name="connsiteY10" fmla="*/ 104799 h 267341"/>
                <a:gd name="connsiteX11" fmla="*/ 231017 w 240808"/>
                <a:gd name="connsiteY11" fmla="*/ 47650 h 267341"/>
                <a:gd name="connsiteX12" fmla="*/ 183392 w 240808"/>
                <a:gd name="connsiteY12" fmla="*/ 11931 h 267341"/>
                <a:gd name="connsiteX13" fmla="*/ 123861 w 240808"/>
                <a:gd name="connsiteY13" fmla="*/ 25 h 267341"/>
                <a:gd name="connsiteX14" fmla="*/ 59566 w 240808"/>
                <a:gd name="connsiteY14" fmla="*/ 14312 h 267341"/>
                <a:gd name="connsiteX15" fmla="*/ 19085 w 240808"/>
                <a:gd name="connsiteY15" fmla="*/ 52413 h 267341"/>
                <a:gd name="connsiteX16" fmla="*/ 26230 w 240808"/>
                <a:gd name="connsiteY16" fmla="*/ 114325 h 267341"/>
                <a:gd name="connsiteX17" fmla="*/ 61948 w 240808"/>
                <a:gd name="connsiteY17" fmla="*/ 152425 h 267341"/>
                <a:gd name="connsiteX18" fmla="*/ 88142 w 240808"/>
                <a:gd name="connsiteY18" fmla="*/ 164331 h 267341"/>
                <a:gd name="connsiteX19" fmla="*/ 92905 w 240808"/>
                <a:gd name="connsiteY19" fmla="*/ 185762 h 267341"/>
                <a:gd name="connsiteX20" fmla="*/ 71473 w 240808"/>
                <a:gd name="connsiteY20" fmla="*/ 204812 h 267341"/>
                <a:gd name="connsiteX21" fmla="*/ 23848 w 240808"/>
                <a:gd name="connsiteY21" fmla="*/ 214337 h 267341"/>
                <a:gd name="connsiteX22" fmla="*/ 36 w 240808"/>
                <a:gd name="connsiteY22" fmla="*/ 233387 h 267341"/>
                <a:gd name="connsiteX0" fmla="*/ 36 w 240808"/>
                <a:gd name="connsiteY0" fmla="*/ 233387 h 267341"/>
                <a:gd name="connsiteX1" fmla="*/ 28610 w 240808"/>
                <a:gd name="connsiteY1" fmla="*/ 257200 h 267341"/>
                <a:gd name="connsiteX2" fmla="*/ 69092 w 240808"/>
                <a:gd name="connsiteY2" fmla="*/ 266724 h 267341"/>
                <a:gd name="connsiteX3" fmla="*/ 107192 w 240808"/>
                <a:gd name="connsiteY3" fmla="*/ 264343 h 267341"/>
                <a:gd name="connsiteX4" fmla="*/ 145291 w 240808"/>
                <a:gd name="connsiteY4" fmla="*/ 247675 h 267341"/>
                <a:gd name="connsiteX5" fmla="*/ 133385 w 240808"/>
                <a:gd name="connsiteY5" fmla="*/ 226244 h 267341"/>
                <a:gd name="connsiteX6" fmla="*/ 104811 w 240808"/>
                <a:gd name="connsiteY6" fmla="*/ 214338 h 267341"/>
                <a:gd name="connsiteX7" fmla="*/ 121480 w 240808"/>
                <a:gd name="connsiteY7" fmla="*/ 192905 h 267341"/>
                <a:gd name="connsiteX8" fmla="*/ 157199 w 240808"/>
                <a:gd name="connsiteY8" fmla="*/ 173856 h 267341"/>
                <a:gd name="connsiteX9" fmla="*/ 197680 w 240808"/>
                <a:gd name="connsiteY9" fmla="*/ 152424 h 267341"/>
                <a:gd name="connsiteX10" fmla="*/ 238161 w 240808"/>
                <a:gd name="connsiteY10" fmla="*/ 104799 h 267341"/>
                <a:gd name="connsiteX11" fmla="*/ 231017 w 240808"/>
                <a:gd name="connsiteY11" fmla="*/ 47650 h 267341"/>
                <a:gd name="connsiteX12" fmla="*/ 183392 w 240808"/>
                <a:gd name="connsiteY12" fmla="*/ 11931 h 267341"/>
                <a:gd name="connsiteX13" fmla="*/ 123861 w 240808"/>
                <a:gd name="connsiteY13" fmla="*/ 25 h 267341"/>
                <a:gd name="connsiteX14" fmla="*/ 59566 w 240808"/>
                <a:gd name="connsiteY14" fmla="*/ 14312 h 267341"/>
                <a:gd name="connsiteX15" fmla="*/ 21467 w 240808"/>
                <a:gd name="connsiteY15" fmla="*/ 54794 h 267341"/>
                <a:gd name="connsiteX16" fmla="*/ 26230 w 240808"/>
                <a:gd name="connsiteY16" fmla="*/ 114325 h 267341"/>
                <a:gd name="connsiteX17" fmla="*/ 61948 w 240808"/>
                <a:gd name="connsiteY17" fmla="*/ 152425 h 267341"/>
                <a:gd name="connsiteX18" fmla="*/ 88142 w 240808"/>
                <a:gd name="connsiteY18" fmla="*/ 164331 h 267341"/>
                <a:gd name="connsiteX19" fmla="*/ 92905 w 240808"/>
                <a:gd name="connsiteY19" fmla="*/ 185762 h 267341"/>
                <a:gd name="connsiteX20" fmla="*/ 71473 w 240808"/>
                <a:gd name="connsiteY20" fmla="*/ 204812 h 267341"/>
                <a:gd name="connsiteX21" fmla="*/ 23848 w 240808"/>
                <a:gd name="connsiteY21" fmla="*/ 214337 h 267341"/>
                <a:gd name="connsiteX22" fmla="*/ 36 w 240808"/>
                <a:gd name="connsiteY22" fmla="*/ 233387 h 267341"/>
                <a:gd name="connsiteX0" fmla="*/ 36 w 238870"/>
                <a:gd name="connsiteY0" fmla="*/ 233387 h 267341"/>
                <a:gd name="connsiteX1" fmla="*/ 28610 w 238870"/>
                <a:gd name="connsiteY1" fmla="*/ 257200 h 267341"/>
                <a:gd name="connsiteX2" fmla="*/ 69092 w 238870"/>
                <a:gd name="connsiteY2" fmla="*/ 266724 h 267341"/>
                <a:gd name="connsiteX3" fmla="*/ 107192 w 238870"/>
                <a:gd name="connsiteY3" fmla="*/ 264343 h 267341"/>
                <a:gd name="connsiteX4" fmla="*/ 145291 w 238870"/>
                <a:gd name="connsiteY4" fmla="*/ 247675 h 267341"/>
                <a:gd name="connsiteX5" fmla="*/ 133385 w 238870"/>
                <a:gd name="connsiteY5" fmla="*/ 226244 h 267341"/>
                <a:gd name="connsiteX6" fmla="*/ 104811 w 238870"/>
                <a:gd name="connsiteY6" fmla="*/ 214338 h 267341"/>
                <a:gd name="connsiteX7" fmla="*/ 121480 w 238870"/>
                <a:gd name="connsiteY7" fmla="*/ 192905 h 267341"/>
                <a:gd name="connsiteX8" fmla="*/ 157199 w 238870"/>
                <a:gd name="connsiteY8" fmla="*/ 173856 h 267341"/>
                <a:gd name="connsiteX9" fmla="*/ 197680 w 238870"/>
                <a:gd name="connsiteY9" fmla="*/ 152424 h 267341"/>
                <a:gd name="connsiteX10" fmla="*/ 223868 w 238870"/>
                <a:gd name="connsiteY10" fmla="*/ 133376 h 267341"/>
                <a:gd name="connsiteX11" fmla="*/ 238161 w 238870"/>
                <a:gd name="connsiteY11" fmla="*/ 104799 h 267341"/>
                <a:gd name="connsiteX12" fmla="*/ 231017 w 238870"/>
                <a:gd name="connsiteY12" fmla="*/ 47650 h 267341"/>
                <a:gd name="connsiteX13" fmla="*/ 183392 w 238870"/>
                <a:gd name="connsiteY13" fmla="*/ 11931 h 267341"/>
                <a:gd name="connsiteX14" fmla="*/ 123861 w 238870"/>
                <a:gd name="connsiteY14" fmla="*/ 25 h 267341"/>
                <a:gd name="connsiteX15" fmla="*/ 59566 w 238870"/>
                <a:gd name="connsiteY15" fmla="*/ 14312 h 267341"/>
                <a:gd name="connsiteX16" fmla="*/ 21467 w 238870"/>
                <a:gd name="connsiteY16" fmla="*/ 54794 h 267341"/>
                <a:gd name="connsiteX17" fmla="*/ 26230 w 238870"/>
                <a:gd name="connsiteY17" fmla="*/ 114325 h 267341"/>
                <a:gd name="connsiteX18" fmla="*/ 61948 w 238870"/>
                <a:gd name="connsiteY18" fmla="*/ 152425 h 267341"/>
                <a:gd name="connsiteX19" fmla="*/ 88142 w 238870"/>
                <a:gd name="connsiteY19" fmla="*/ 164331 h 267341"/>
                <a:gd name="connsiteX20" fmla="*/ 92905 w 238870"/>
                <a:gd name="connsiteY20" fmla="*/ 185762 h 267341"/>
                <a:gd name="connsiteX21" fmla="*/ 71473 w 238870"/>
                <a:gd name="connsiteY21" fmla="*/ 204812 h 267341"/>
                <a:gd name="connsiteX22" fmla="*/ 23848 w 238870"/>
                <a:gd name="connsiteY22" fmla="*/ 214337 h 267341"/>
                <a:gd name="connsiteX23" fmla="*/ 36 w 238870"/>
                <a:gd name="connsiteY23" fmla="*/ 233387 h 267341"/>
                <a:gd name="connsiteX0" fmla="*/ 36 w 243161"/>
                <a:gd name="connsiteY0" fmla="*/ 233387 h 267341"/>
                <a:gd name="connsiteX1" fmla="*/ 28610 w 243161"/>
                <a:gd name="connsiteY1" fmla="*/ 257200 h 267341"/>
                <a:gd name="connsiteX2" fmla="*/ 69092 w 243161"/>
                <a:gd name="connsiteY2" fmla="*/ 266724 h 267341"/>
                <a:gd name="connsiteX3" fmla="*/ 107192 w 243161"/>
                <a:gd name="connsiteY3" fmla="*/ 264343 h 267341"/>
                <a:gd name="connsiteX4" fmla="*/ 145291 w 243161"/>
                <a:gd name="connsiteY4" fmla="*/ 247675 h 267341"/>
                <a:gd name="connsiteX5" fmla="*/ 133385 w 243161"/>
                <a:gd name="connsiteY5" fmla="*/ 226244 h 267341"/>
                <a:gd name="connsiteX6" fmla="*/ 104811 w 243161"/>
                <a:gd name="connsiteY6" fmla="*/ 214338 h 267341"/>
                <a:gd name="connsiteX7" fmla="*/ 121480 w 243161"/>
                <a:gd name="connsiteY7" fmla="*/ 192905 h 267341"/>
                <a:gd name="connsiteX8" fmla="*/ 157199 w 243161"/>
                <a:gd name="connsiteY8" fmla="*/ 173856 h 267341"/>
                <a:gd name="connsiteX9" fmla="*/ 197680 w 243161"/>
                <a:gd name="connsiteY9" fmla="*/ 152424 h 267341"/>
                <a:gd name="connsiteX10" fmla="*/ 223868 w 243161"/>
                <a:gd name="connsiteY10" fmla="*/ 133376 h 267341"/>
                <a:gd name="connsiteX11" fmla="*/ 242924 w 243161"/>
                <a:gd name="connsiteY11" fmla="*/ 92893 h 267341"/>
                <a:gd name="connsiteX12" fmla="*/ 231017 w 243161"/>
                <a:gd name="connsiteY12" fmla="*/ 47650 h 267341"/>
                <a:gd name="connsiteX13" fmla="*/ 183392 w 243161"/>
                <a:gd name="connsiteY13" fmla="*/ 11931 h 267341"/>
                <a:gd name="connsiteX14" fmla="*/ 123861 w 243161"/>
                <a:gd name="connsiteY14" fmla="*/ 25 h 267341"/>
                <a:gd name="connsiteX15" fmla="*/ 59566 w 243161"/>
                <a:gd name="connsiteY15" fmla="*/ 14312 h 267341"/>
                <a:gd name="connsiteX16" fmla="*/ 21467 w 243161"/>
                <a:gd name="connsiteY16" fmla="*/ 54794 h 267341"/>
                <a:gd name="connsiteX17" fmla="*/ 26230 w 243161"/>
                <a:gd name="connsiteY17" fmla="*/ 114325 h 267341"/>
                <a:gd name="connsiteX18" fmla="*/ 61948 w 243161"/>
                <a:gd name="connsiteY18" fmla="*/ 152425 h 267341"/>
                <a:gd name="connsiteX19" fmla="*/ 88142 w 243161"/>
                <a:gd name="connsiteY19" fmla="*/ 164331 h 267341"/>
                <a:gd name="connsiteX20" fmla="*/ 92905 w 243161"/>
                <a:gd name="connsiteY20" fmla="*/ 185762 h 267341"/>
                <a:gd name="connsiteX21" fmla="*/ 71473 w 243161"/>
                <a:gd name="connsiteY21" fmla="*/ 204812 h 267341"/>
                <a:gd name="connsiteX22" fmla="*/ 23848 w 243161"/>
                <a:gd name="connsiteY22" fmla="*/ 214337 h 267341"/>
                <a:gd name="connsiteX23" fmla="*/ 36 w 243161"/>
                <a:gd name="connsiteY23" fmla="*/ 233387 h 267341"/>
                <a:gd name="connsiteX0" fmla="*/ 36 w 242965"/>
                <a:gd name="connsiteY0" fmla="*/ 233387 h 267341"/>
                <a:gd name="connsiteX1" fmla="*/ 28610 w 242965"/>
                <a:gd name="connsiteY1" fmla="*/ 257200 h 267341"/>
                <a:gd name="connsiteX2" fmla="*/ 69092 w 242965"/>
                <a:gd name="connsiteY2" fmla="*/ 266724 h 267341"/>
                <a:gd name="connsiteX3" fmla="*/ 107192 w 242965"/>
                <a:gd name="connsiteY3" fmla="*/ 264343 h 267341"/>
                <a:gd name="connsiteX4" fmla="*/ 145291 w 242965"/>
                <a:gd name="connsiteY4" fmla="*/ 247675 h 267341"/>
                <a:gd name="connsiteX5" fmla="*/ 133385 w 242965"/>
                <a:gd name="connsiteY5" fmla="*/ 226244 h 267341"/>
                <a:gd name="connsiteX6" fmla="*/ 104811 w 242965"/>
                <a:gd name="connsiteY6" fmla="*/ 214338 h 267341"/>
                <a:gd name="connsiteX7" fmla="*/ 121480 w 242965"/>
                <a:gd name="connsiteY7" fmla="*/ 192905 h 267341"/>
                <a:gd name="connsiteX8" fmla="*/ 157199 w 242965"/>
                <a:gd name="connsiteY8" fmla="*/ 173856 h 267341"/>
                <a:gd name="connsiteX9" fmla="*/ 197680 w 242965"/>
                <a:gd name="connsiteY9" fmla="*/ 152424 h 267341"/>
                <a:gd name="connsiteX10" fmla="*/ 228630 w 242965"/>
                <a:gd name="connsiteY10" fmla="*/ 130995 h 267341"/>
                <a:gd name="connsiteX11" fmla="*/ 242924 w 242965"/>
                <a:gd name="connsiteY11" fmla="*/ 92893 h 267341"/>
                <a:gd name="connsiteX12" fmla="*/ 231017 w 242965"/>
                <a:gd name="connsiteY12" fmla="*/ 47650 h 267341"/>
                <a:gd name="connsiteX13" fmla="*/ 183392 w 242965"/>
                <a:gd name="connsiteY13" fmla="*/ 11931 h 267341"/>
                <a:gd name="connsiteX14" fmla="*/ 123861 w 242965"/>
                <a:gd name="connsiteY14" fmla="*/ 25 h 267341"/>
                <a:gd name="connsiteX15" fmla="*/ 59566 w 242965"/>
                <a:gd name="connsiteY15" fmla="*/ 14312 h 267341"/>
                <a:gd name="connsiteX16" fmla="*/ 21467 w 242965"/>
                <a:gd name="connsiteY16" fmla="*/ 54794 h 267341"/>
                <a:gd name="connsiteX17" fmla="*/ 26230 w 242965"/>
                <a:gd name="connsiteY17" fmla="*/ 114325 h 267341"/>
                <a:gd name="connsiteX18" fmla="*/ 61948 w 242965"/>
                <a:gd name="connsiteY18" fmla="*/ 152425 h 267341"/>
                <a:gd name="connsiteX19" fmla="*/ 88142 w 242965"/>
                <a:gd name="connsiteY19" fmla="*/ 164331 h 267341"/>
                <a:gd name="connsiteX20" fmla="*/ 92905 w 242965"/>
                <a:gd name="connsiteY20" fmla="*/ 185762 h 267341"/>
                <a:gd name="connsiteX21" fmla="*/ 71473 w 242965"/>
                <a:gd name="connsiteY21" fmla="*/ 204812 h 267341"/>
                <a:gd name="connsiteX22" fmla="*/ 23848 w 242965"/>
                <a:gd name="connsiteY22" fmla="*/ 214337 h 267341"/>
                <a:gd name="connsiteX23" fmla="*/ 36 w 242965"/>
                <a:gd name="connsiteY23" fmla="*/ 233387 h 267341"/>
                <a:gd name="connsiteX0" fmla="*/ 36 w 242965"/>
                <a:gd name="connsiteY0" fmla="*/ 233387 h 267341"/>
                <a:gd name="connsiteX1" fmla="*/ 28610 w 242965"/>
                <a:gd name="connsiteY1" fmla="*/ 257200 h 267341"/>
                <a:gd name="connsiteX2" fmla="*/ 69092 w 242965"/>
                <a:gd name="connsiteY2" fmla="*/ 266724 h 267341"/>
                <a:gd name="connsiteX3" fmla="*/ 107192 w 242965"/>
                <a:gd name="connsiteY3" fmla="*/ 264343 h 267341"/>
                <a:gd name="connsiteX4" fmla="*/ 145291 w 242965"/>
                <a:gd name="connsiteY4" fmla="*/ 247675 h 267341"/>
                <a:gd name="connsiteX5" fmla="*/ 133385 w 242965"/>
                <a:gd name="connsiteY5" fmla="*/ 226244 h 267341"/>
                <a:gd name="connsiteX6" fmla="*/ 104811 w 242965"/>
                <a:gd name="connsiteY6" fmla="*/ 214338 h 267341"/>
                <a:gd name="connsiteX7" fmla="*/ 121480 w 242965"/>
                <a:gd name="connsiteY7" fmla="*/ 192905 h 267341"/>
                <a:gd name="connsiteX8" fmla="*/ 161962 w 242965"/>
                <a:gd name="connsiteY8" fmla="*/ 169094 h 267341"/>
                <a:gd name="connsiteX9" fmla="*/ 197680 w 242965"/>
                <a:gd name="connsiteY9" fmla="*/ 152424 h 267341"/>
                <a:gd name="connsiteX10" fmla="*/ 228630 w 242965"/>
                <a:gd name="connsiteY10" fmla="*/ 130995 h 267341"/>
                <a:gd name="connsiteX11" fmla="*/ 242924 w 242965"/>
                <a:gd name="connsiteY11" fmla="*/ 92893 h 267341"/>
                <a:gd name="connsiteX12" fmla="*/ 231017 w 242965"/>
                <a:gd name="connsiteY12" fmla="*/ 47650 h 267341"/>
                <a:gd name="connsiteX13" fmla="*/ 183392 w 242965"/>
                <a:gd name="connsiteY13" fmla="*/ 11931 h 267341"/>
                <a:gd name="connsiteX14" fmla="*/ 123861 w 242965"/>
                <a:gd name="connsiteY14" fmla="*/ 25 h 267341"/>
                <a:gd name="connsiteX15" fmla="*/ 59566 w 242965"/>
                <a:gd name="connsiteY15" fmla="*/ 14312 h 267341"/>
                <a:gd name="connsiteX16" fmla="*/ 21467 w 242965"/>
                <a:gd name="connsiteY16" fmla="*/ 54794 h 267341"/>
                <a:gd name="connsiteX17" fmla="*/ 26230 w 242965"/>
                <a:gd name="connsiteY17" fmla="*/ 114325 h 267341"/>
                <a:gd name="connsiteX18" fmla="*/ 61948 w 242965"/>
                <a:gd name="connsiteY18" fmla="*/ 152425 h 267341"/>
                <a:gd name="connsiteX19" fmla="*/ 88142 w 242965"/>
                <a:gd name="connsiteY19" fmla="*/ 164331 h 267341"/>
                <a:gd name="connsiteX20" fmla="*/ 92905 w 242965"/>
                <a:gd name="connsiteY20" fmla="*/ 185762 h 267341"/>
                <a:gd name="connsiteX21" fmla="*/ 71473 w 242965"/>
                <a:gd name="connsiteY21" fmla="*/ 204812 h 267341"/>
                <a:gd name="connsiteX22" fmla="*/ 23848 w 242965"/>
                <a:gd name="connsiteY22" fmla="*/ 214337 h 267341"/>
                <a:gd name="connsiteX23" fmla="*/ 36 w 242965"/>
                <a:gd name="connsiteY23" fmla="*/ 233387 h 267341"/>
                <a:gd name="connsiteX0" fmla="*/ 36 w 242949"/>
                <a:gd name="connsiteY0" fmla="*/ 233382 h 267336"/>
                <a:gd name="connsiteX1" fmla="*/ 28610 w 242949"/>
                <a:gd name="connsiteY1" fmla="*/ 257195 h 267336"/>
                <a:gd name="connsiteX2" fmla="*/ 69092 w 242949"/>
                <a:gd name="connsiteY2" fmla="*/ 266719 h 267336"/>
                <a:gd name="connsiteX3" fmla="*/ 107192 w 242949"/>
                <a:gd name="connsiteY3" fmla="*/ 264338 h 267336"/>
                <a:gd name="connsiteX4" fmla="*/ 145291 w 242949"/>
                <a:gd name="connsiteY4" fmla="*/ 247670 h 267336"/>
                <a:gd name="connsiteX5" fmla="*/ 133385 w 242949"/>
                <a:gd name="connsiteY5" fmla="*/ 226239 h 267336"/>
                <a:gd name="connsiteX6" fmla="*/ 104811 w 242949"/>
                <a:gd name="connsiteY6" fmla="*/ 214333 h 267336"/>
                <a:gd name="connsiteX7" fmla="*/ 121480 w 242949"/>
                <a:gd name="connsiteY7" fmla="*/ 192900 h 267336"/>
                <a:gd name="connsiteX8" fmla="*/ 161962 w 242949"/>
                <a:gd name="connsiteY8" fmla="*/ 169089 h 267336"/>
                <a:gd name="connsiteX9" fmla="*/ 197680 w 242949"/>
                <a:gd name="connsiteY9" fmla="*/ 152419 h 267336"/>
                <a:gd name="connsiteX10" fmla="*/ 228630 w 242949"/>
                <a:gd name="connsiteY10" fmla="*/ 130990 h 267336"/>
                <a:gd name="connsiteX11" fmla="*/ 242924 w 242949"/>
                <a:gd name="connsiteY11" fmla="*/ 92888 h 267336"/>
                <a:gd name="connsiteX12" fmla="*/ 231017 w 242949"/>
                <a:gd name="connsiteY12" fmla="*/ 47645 h 267336"/>
                <a:gd name="connsiteX13" fmla="*/ 195298 w 242949"/>
                <a:gd name="connsiteY13" fmla="*/ 16688 h 267336"/>
                <a:gd name="connsiteX14" fmla="*/ 123861 w 242949"/>
                <a:gd name="connsiteY14" fmla="*/ 20 h 267336"/>
                <a:gd name="connsiteX15" fmla="*/ 59566 w 242949"/>
                <a:gd name="connsiteY15" fmla="*/ 14307 h 267336"/>
                <a:gd name="connsiteX16" fmla="*/ 21467 w 242949"/>
                <a:gd name="connsiteY16" fmla="*/ 54789 h 267336"/>
                <a:gd name="connsiteX17" fmla="*/ 26230 w 242949"/>
                <a:gd name="connsiteY17" fmla="*/ 114320 h 267336"/>
                <a:gd name="connsiteX18" fmla="*/ 61948 w 242949"/>
                <a:gd name="connsiteY18" fmla="*/ 152420 h 267336"/>
                <a:gd name="connsiteX19" fmla="*/ 88142 w 242949"/>
                <a:gd name="connsiteY19" fmla="*/ 164326 h 267336"/>
                <a:gd name="connsiteX20" fmla="*/ 92905 w 242949"/>
                <a:gd name="connsiteY20" fmla="*/ 185757 h 267336"/>
                <a:gd name="connsiteX21" fmla="*/ 71473 w 242949"/>
                <a:gd name="connsiteY21" fmla="*/ 204807 h 267336"/>
                <a:gd name="connsiteX22" fmla="*/ 23848 w 242949"/>
                <a:gd name="connsiteY22" fmla="*/ 214332 h 267336"/>
                <a:gd name="connsiteX23" fmla="*/ 36 w 242949"/>
                <a:gd name="connsiteY23" fmla="*/ 233382 h 267336"/>
                <a:gd name="connsiteX0" fmla="*/ 36 w 242947"/>
                <a:gd name="connsiteY0" fmla="*/ 233362 h 267316"/>
                <a:gd name="connsiteX1" fmla="*/ 28610 w 242947"/>
                <a:gd name="connsiteY1" fmla="*/ 257175 h 267316"/>
                <a:gd name="connsiteX2" fmla="*/ 69092 w 242947"/>
                <a:gd name="connsiteY2" fmla="*/ 266699 h 267316"/>
                <a:gd name="connsiteX3" fmla="*/ 107192 w 242947"/>
                <a:gd name="connsiteY3" fmla="*/ 264318 h 267316"/>
                <a:gd name="connsiteX4" fmla="*/ 145291 w 242947"/>
                <a:gd name="connsiteY4" fmla="*/ 247650 h 267316"/>
                <a:gd name="connsiteX5" fmla="*/ 133385 w 242947"/>
                <a:gd name="connsiteY5" fmla="*/ 226219 h 267316"/>
                <a:gd name="connsiteX6" fmla="*/ 104811 w 242947"/>
                <a:gd name="connsiteY6" fmla="*/ 214313 h 267316"/>
                <a:gd name="connsiteX7" fmla="*/ 121480 w 242947"/>
                <a:gd name="connsiteY7" fmla="*/ 192880 h 267316"/>
                <a:gd name="connsiteX8" fmla="*/ 161962 w 242947"/>
                <a:gd name="connsiteY8" fmla="*/ 169069 h 267316"/>
                <a:gd name="connsiteX9" fmla="*/ 197680 w 242947"/>
                <a:gd name="connsiteY9" fmla="*/ 152399 h 267316"/>
                <a:gd name="connsiteX10" fmla="*/ 228630 w 242947"/>
                <a:gd name="connsiteY10" fmla="*/ 130970 h 267316"/>
                <a:gd name="connsiteX11" fmla="*/ 242924 w 242947"/>
                <a:gd name="connsiteY11" fmla="*/ 92868 h 267316"/>
                <a:gd name="connsiteX12" fmla="*/ 231017 w 242947"/>
                <a:gd name="connsiteY12" fmla="*/ 47625 h 267316"/>
                <a:gd name="connsiteX13" fmla="*/ 197680 w 242947"/>
                <a:gd name="connsiteY13" fmla="*/ 14287 h 267316"/>
                <a:gd name="connsiteX14" fmla="*/ 123861 w 242947"/>
                <a:gd name="connsiteY14" fmla="*/ 0 h 267316"/>
                <a:gd name="connsiteX15" fmla="*/ 59566 w 242947"/>
                <a:gd name="connsiteY15" fmla="*/ 14287 h 267316"/>
                <a:gd name="connsiteX16" fmla="*/ 21467 w 242947"/>
                <a:gd name="connsiteY16" fmla="*/ 54769 h 267316"/>
                <a:gd name="connsiteX17" fmla="*/ 26230 w 242947"/>
                <a:gd name="connsiteY17" fmla="*/ 114300 h 267316"/>
                <a:gd name="connsiteX18" fmla="*/ 61948 w 242947"/>
                <a:gd name="connsiteY18" fmla="*/ 152400 h 267316"/>
                <a:gd name="connsiteX19" fmla="*/ 88142 w 242947"/>
                <a:gd name="connsiteY19" fmla="*/ 164306 h 267316"/>
                <a:gd name="connsiteX20" fmla="*/ 92905 w 242947"/>
                <a:gd name="connsiteY20" fmla="*/ 185737 h 267316"/>
                <a:gd name="connsiteX21" fmla="*/ 71473 w 242947"/>
                <a:gd name="connsiteY21" fmla="*/ 204787 h 267316"/>
                <a:gd name="connsiteX22" fmla="*/ 23848 w 242947"/>
                <a:gd name="connsiteY22" fmla="*/ 214312 h 267316"/>
                <a:gd name="connsiteX23" fmla="*/ 36 w 242947"/>
                <a:gd name="connsiteY23" fmla="*/ 233362 h 267316"/>
                <a:gd name="connsiteX0" fmla="*/ 36 w 242953"/>
                <a:gd name="connsiteY0" fmla="*/ 233386 h 267340"/>
                <a:gd name="connsiteX1" fmla="*/ 28610 w 242953"/>
                <a:gd name="connsiteY1" fmla="*/ 257199 h 267340"/>
                <a:gd name="connsiteX2" fmla="*/ 69092 w 242953"/>
                <a:gd name="connsiteY2" fmla="*/ 266723 h 267340"/>
                <a:gd name="connsiteX3" fmla="*/ 107192 w 242953"/>
                <a:gd name="connsiteY3" fmla="*/ 264342 h 267340"/>
                <a:gd name="connsiteX4" fmla="*/ 145291 w 242953"/>
                <a:gd name="connsiteY4" fmla="*/ 247674 h 267340"/>
                <a:gd name="connsiteX5" fmla="*/ 133385 w 242953"/>
                <a:gd name="connsiteY5" fmla="*/ 226243 h 267340"/>
                <a:gd name="connsiteX6" fmla="*/ 104811 w 242953"/>
                <a:gd name="connsiteY6" fmla="*/ 214337 h 267340"/>
                <a:gd name="connsiteX7" fmla="*/ 121480 w 242953"/>
                <a:gd name="connsiteY7" fmla="*/ 192904 h 267340"/>
                <a:gd name="connsiteX8" fmla="*/ 161962 w 242953"/>
                <a:gd name="connsiteY8" fmla="*/ 169093 h 267340"/>
                <a:gd name="connsiteX9" fmla="*/ 197680 w 242953"/>
                <a:gd name="connsiteY9" fmla="*/ 152423 h 267340"/>
                <a:gd name="connsiteX10" fmla="*/ 228630 w 242953"/>
                <a:gd name="connsiteY10" fmla="*/ 130994 h 267340"/>
                <a:gd name="connsiteX11" fmla="*/ 242924 w 242953"/>
                <a:gd name="connsiteY11" fmla="*/ 92892 h 267340"/>
                <a:gd name="connsiteX12" fmla="*/ 231017 w 242953"/>
                <a:gd name="connsiteY12" fmla="*/ 47649 h 267340"/>
                <a:gd name="connsiteX13" fmla="*/ 190536 w 242953"/>
                <a:gd name="connsiteY13" fmla="*/ 11930 h 267340"/>
                <a:gd name="connsiteX14" fmla="*/ 123861 w 242953"/>
                <a:gd name="connsiteY14" fmla="*/ 24 h 267340"/>
                <a:gd name="connsiteX15" fmla="*/ 59566 w 242953"/>
                <a:gd name="connsiteY15" fmla="*/ 14311 h 267340"/>
                <a:gd name="connsiteX16" fmla="*/ 21467 w 242953"/>
                <a:gd name="connsiteY16" fmla="*/ 54793 h 267340"/>
                <a:gd name="connsiteX17" fmla="*/ 26230 w 242953"/>
                <a:gd name="connsiteY17" fmla="*/ 114324 h 267340"/>
                <a:gd name="connsiteX18" fmla="*/ 61948 w 242953"/>
                <a:gd name="connsiteY18" fmla="*/ 152424 h 267340"/>
                <a:gd name="connsiteX19" fmla="*/ 88142 w 242953"/>
                <a:gd name="connsiteY19" fmla="*/ 164330 h 267340"/>
                <a:gd name="connsiteX20" fmla="*/ 92905 w 242953"/>
                <a:gd name="connsiteY20" fmla="*/ 185761 h 267340"/>
                <a:gd name="connsiteX21" fmla="*/ 71473 w 242953"/>
                <a:gd name="connsiteY21" fmla="*/ 204811 h 267340"/>
                <a:gd name="connsiteX22" fmla="*/ 23848 w 242953"/>
                <a:gd name="connsiteY22" fmla="*/ 214336 h 267340"/>
                <a:gd name="connsiteX23" fmla="*/ 36 w 242953"/>
                <a:gd name="connsiteY23" fmla="*/ 233386 h 2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42953" h="267340">
                  <a:moveTo>
                    <a:pt x="36" y="233386"/>
                  </a:moveTo>
                  <a:cubicBezTo>
                    <a:pt x="830" y="240530"/>
                    <a:pt x="17101" y="251643"/>
                    <a:pt x="28610" y="257199"/>
                  </a:cubicBezTo>
                  <a:cubicBezTo>
                    <a:pt x="40119" y="262755"/>
                    <a:pt x="55995" y="265533"/>
                    <a:pt x="69092" y="266723"/>
                  </a:cubicBezTo>
                  <a:cubicBezTo>
                    <a:pt x="82189" y="267913"/>
                    <a:pt x="94492" y="267517"/>
                    <a:pt x="107192" y="264342"/>
                  </a:cubicBezTo>
                  <a:cubicBezTo>
                    <a:pt x="119892" y="261167"/>
                    <a:pt x="140925" y="254024"/>
                    <a:pt x="145291" y="247674"/>
                  </a:cubicBezTo>
                  <a:cubicBezTo>
                    <a:pt x="149657" y="241324"/>
                    <a:pt x="140528" y="231402"/>
                    <a:pt x="133385" y="226243"/>
                  </a:cubicBezTo>
                  <a:cubicBezTo>
                    <a:pt x="126242" y="221084"/>
                    <a:pt x="106795" y="219893"/>
                    <a:pt x="104811" y="214337"/>
                  </a:cubicBezTo>
                  <a:cubicBezTo>
                    <a:pt x="102827" y="208781"/>
                    <a:pt x="111955" y="200445"/>
                    <a:pt x="121480" y="192904"/>
                  </a:cubicBezTo>
                  <a:cubicBezTo>
                    <a:pt x="131005" y="185363"/>
                    <a:pt x="149262" y="175840"/>
                    <a:pt x="161962" y="169093"/>
                  </a:cubicBezTo>
                  <a:cubicBezTo>
                    <a:pt x="174662" y="162346"/>
                    <a:pt x="186569" y="158773"/>
                    <a:pt x="197680" y="152423"/>
                  </a:cubicBezTo>
                  <a:cubicBezTo>
                    <a:pt x="208791" y="146073"/>
                    <a:pt x="221883" y="138932"/>
                    <a:pt x="228630" y="130994"/>
                  </a:cubicBezTo>
                  <a:cubicBezTo>
                    <a:pt x="235377" y="123057"/>
                    <a:pt x="242526" y="106783"/>
                    <a:pt x="242924" y="92892"/>
                  </a:cubicBezTo>
                  <a:cubicBezTo>
                    <a:pt x="243322" y="79001"/>
                    <a:pt x="239748" y="61143"/>
                    <a:pt x="231017" y="47649"/>
                  </a:cubicBezTo>
                  <a:cubicBezTo>
                    <a:pt x="222286" y="34155"/>
                    <a:pt x="208395" y="19867"/>
                    <a:pt x="190536" y="11930"/>
                  </a:cubicBezTo>
                  <a:cubicBezTo>
                    <a:pt x="172677" y="3993"/>
                    <a:pt x="145689" y="-373"/>
                    <a:pt x="123861" y="24"/>
                  </a:cubicBezTo>
                  <a:cubicBezTo>
                    <a:pt x="102033" y="421"/>
                    <a:pt x="76632" y="5183"/>
                    <a:pt x="59566" y="14311"/>
                  </a:cubicBezTo>
                  <a:cubicBezTo>
                    <a:pt x="42500" y="23439"/>
                    <a:pt x="27023" y="38124"/>
                    <a:pt x="21467" y="54793"/>
                  </a:cubicBezTo>
                  <a:cubicBezTo>
                    <a:pt x="15911" y="71462"/>
                    <a:pt x="19483" y="98052"/>
                    <a:pt x="26230" y="114324"/>
                  </a:cubicBezTo>
                  <a:cubicBezTo>
                    <a:pt x="32977" y="130596"/>
                    <a:pt x="51629" y="144090"/>
                    <a:pt x="61948" y="152424"/>
                  </a:cubicBezTo>
                  <a:cubicBezTo>
                    <a:pt x="72267" y="160758"/>
                    <a:pt x="82983" y="158774"/>
                    <a:pt x="88142" y="164330"/>
                  </a:cubicBezTo>
                  <a:cubicBezTo>
                    <a:pt x="93301" y="169886"/>
                    <a:pt x="95683" y="179014"/>
                    <a:pt x="92905" y="185761"/>
                  </a:cubicBezTo>
                  <a:cubicBezTo>
                    <a:pt x="90127" y="192508"/>
                    <a:pt x="82983" y="200048"/>
                    <a:pt x="71473" y="204811"/>
                  </a:cubicBezTo>
                  <a:cubicBezTo>
                    <a:pt x="59963" y="209574"/>
                    <a:pt x="35754" y="209574"/>
                    <a:pt x="23848" y="214336"/>
                  </a:cubicBezTo>
                  <a:cubicBezTo>
                    <a:pt x="11942" y="219099"/>
                    <a:pt x="-758" y="226242"/>
                    <a:pt x="36" y="233386"/>
                  </a:cubicBezTo>
                  <a:close/>
                </a:path>
              </a:pathLst>
            </a:custGeom>
            <a:solidFill>
              <a:schemeClr val="bg1"/>
            </a:solidFill>
            <a:ln w="6350"/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87" name="组合 186"/>
          <p:cNvGrpSpPr/>
          <p:nvPr/>
        </p:nvGrpSpPr>
        <p:grpSpPr>
          <a:xfrm>
            <a:off x="8422873" y="1727502"/>
            <a:ext cx="200550" cy="206266"/>
            <a:chOff x="8422873" y="1727502"/>
            <a:chExt cx="200550" cy="206266"/>
          </a:xfrm>
        </p:grpSpPr>
        <p:sp>
          <p:nvSpPr>
            <p:cNvPr id="188" name="椭圆 187"/>
            <p:cNvSpPr/>
            <p:nvPr/>
          </p:nvSpPr>
          <p:spPr>
            <a:xfrm>
              <a:off x="8443423" y="1753768"/>
              <a:ext cx="180000" cy="180000"/>
            </a:xfrm>
            <a:prstGeom prst="ellipse">
              <a:avLst/>
            </a:prstGeom>
            <a:solidFill>
              <a:srgbClr val="FFC000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89" name="椭圆 188"/>
            <p:cNvSpPr/>
            <p:nvPr/>
          </p:nvSpPr>
          <p:spPr>
            <a:xfrm>
              <a:off x="8422873" y="1727502"/>
              <a:ext cx="180000" cy="180000"/>
            </a:xfrm>
            <a:prstGeom prst="ellipse">
              <a:avLst/>
            </a:prstGeom>
            <a:solidFill>
              <a:schemeClr val="bg1"/>
            </a:solidFill>
            <a:ln w="6350"/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90" name="组合 189"/>
          <p:cNvGrpSpPr/>
          <p:nvPr/>
        </p:nvGrpSpPr>
        <p:grpSpPr>
          <a:xfrm>
            <a:off x="8594154" y="1843651"/>
            <a:ext cx="272199" cy="287407"/>
            <a:chOff x="8594154" y="1843651"/>
            <a:chExt cx="272199" cy="287407"/>
          </a:xfrm>
        </p:grpSpPr>
        <p:sp>
          <p:nvSpPr>
            <p:cNvPr id="191" name="任意多边形 190"/>
            <p:cNvSpPr/>
            <p:nvPr/>
          </p:nvSpPr>
          <p:spPr>
            <a:xfrm>
              <a:off x="8623400" y="1863718"/>
              <a:ext cx="242953" cy="267340"/>
            </a:xfrm>
            <a:custGeom>
              <a:avLst/>
              <a:gdLst>
                <a:gd name="connsiteX0" fmla="*/ 251 w 234413"/>
                <a:gd name="connsiteY0" fmla="*/ 233447 h 266005"/>
                <a:gd name="connsiteX1" fmla="*/ 50257 w 234413"/>
                <a:gd name="connsiteY1" fmla="*/ 264403 h 266005"/>
                <a:gd name="connsiteX2" fmla="*/ 109788 w 234413"/>
                <a:gd name="connsiteY2" fmla="*/ 259641 h 266005"/>
                <a:gd name="connsiteX3" fmla="*/ 140745 w 234413"/>
                <a:gd name="connsiteY3" fmla="*/ 242972 h 266005"/>
                <a:gd name="connsiteX4" fmla="*/ 135982 w 234413"/>
                <a:gd name="connsiteY4" fmla="*/ 223922 h 266005"/>
                <a:gd name="connsiteX5" fmla="*/ 97882 w 234413"/>
                <a:gd name="connsiteY5" fmla="*/ 219160 h 266005"/>
                <a:gd name="connsiteX6" fmla="*/ 109788 w 234413"/>
                <a:gd name="connsiteY6" fmla="*/ 204872 h 266005"/>
                <a:gd name="connsiteX7" fmla="*/ 152651 w 234413"/>
                <a:gd name="connsiteY7" fmla="*/ 173916 h 266005"/>
                <a:gd name="connsiteX8" fmla="*/ 197895 w 234413"/>
                <a:gd name="connsiteY8" fmla="*/ 157247 h 266005"/>
                <a:gd name="connsiteX9" fmla="*/ 226470 w 234413"/>
                <a:gd name="connsiteY9" fmla="*/ 119147 h 266005"/>
                <a:gd name="connsiteX10" fmla="*/ 231232 w 234413"/>
                <a:gd name="connsiteY10" fmla="*/ 47710 h 266005"/>
                <a:gd name="connsiteX11" fmla="*/ 183607 w 234413"/>
                <a:gd name="connsiteY11" fmla="*/ 11991 h 266005"/>
                <a:gd name="connsiteX12" fmla="*/ 124076 w 234413"/>
                <a:gd name="connsiteY12" fmla="*/ 85 h 266005"/>
                <a:gd name="connsiteX13" fmla="*/ 52638 w 234413"/>
                <a:gd name="connsiteY13" fmla="*/ 16753 h 266005"/>
                <a:gd name="connsiteX14" fmla="*/ 26445 w 234413"/>
                <a:gd name="connsiteY14" fmla="*/ 54853 h 266005"/>
                <a:gd name="connsiteX15" fmla="*/ 33588 w 234413"/>
                <a:gd name="connsiteY15" fmla="*/ 126291 h 266005"/>
                <a:gd name="connsiteX16" fmla="*/ 62163 w 234413"/>
                <a:gd name="connsiteY16" fmla="*/ 152485 h 266005"/>
                <a:gd name="connsiteX17" fmla="*/ 88357 w 234413"/>
                <a:gd name="connsiteY17" fmla="*/ 164391 h 266005"/>
                <a:gd name="connsiteX18" fmla="*/ 93120 w 234413"/>
                <a:gd name="connsiteY18" fmla="*/ 185822 h 266005"/>
                <a:gd name="connsiteX19" fmla="*/ 71688 w 234413"/>
                <a:gd name="connsiteY19" fmla="*/ 204872 h 266005"/>
                <a:gd name="connsiteX20" fmla="*/ 251 w 234413"/>
                <a:gd name="connsiteY20" fmla="*/ 233447 h 266005"/>
                <a:gd name="connsiteX0" fmla="*/ 251 w 234413"/>
                <a:gd name="connsiteY0" fmla="*/ 233447 h 266005"/>
                <a:gd name="connsiteX1" fmla="*/ 50257 w 234413"/>
                <a:gd name="connsiteY1" fmla="*/ 264403 h 266005"/>
                <a:gd name="connsiteX2" fmla="*/ 109788 w 234413"/>
                <a:gd name="connsiteY2" fmla="*/ 259641 h 266005"/>
                <a:gd name="connsiteX3" fmla="*/ 140745 w 234413"/>
                <a:gd name="connsiteY3" fmla="*/ 242972 h 266005"/>
                <a:gd name="connsiteX4" fmla="*/ 135982 w 234413"/>
                <a:gd name="connsiteY4" fmla="*/ 223922 h 266005"/>
                <a:gd name="connsiteX5" fmla="*/ 97882 w 234413"/>
                <a:gd name="connsiteY5" fmla="*/ 219160 h 266005"/>
                <a:gd name="connsiteX6" fmla="*/ 109788 w 234413"/>
                <a:gd name="connsiteY6" fmla="*/ 204872 h 266005"/>
                <a:gd name="connsiteX7" fmla="*/ 152651 w 234413"/>
                <a:gd name="connsiteY7" fmla="*/ 173916 h 266005"/>
                <a:gd name="connsiteX8" fmla="*/ 197895 w 234413"/>
                <a:gd name="connsiteY8" fmla="*/ 152484 h 266005"/>
                <a:gd name="connsiteX9" fmla="*/ 226470 w 234413"/>
                <a:gd name="connsiteY9" fmla="*/ 119147 h 266005"/>
                <a:gd name="connsiteX10" fmla="*/ 231232 w 234413"/>
                <a:gd name="connsiteY10" fmla="*/ 47710 h 266005"/>
                <a:gd name="connsiteX11" fmla="*/ 183607 w 234413"/>
                <a:gd name="connsiteY11" fmla="*/ 11991 h 266005"/>
                <a:gd name="connsiteX12" fmla="*/ 124076 w 234413"/>
                <a:gd name="connsiteY12" fmla="*/ 85 h 266005"/>
                <a:gd name="connsiteX13" fmla="*/ 52638 w 234413"/>
                <a:gd name="connsiteY13" fmla="*/ 16753 h 266005"/>
                <a:gd name="connsiteX14" fmla="*/ 26445 w 234413"/>
                <a:gd name="connsiteY14" fmla="*/ 54853 h 266005"/>
                <a:gd name="connsiteX15" fmla="*/ 33588 w 234413"/>
                <a:gd name="connsiteY15" fmla="*/ 126291 h 266005"/>
                <a:gd name="connsiteX16" fmla="*/ 62163 w 234413"/>
                <a:gd name="connsiteY16" fmla="*/ 152485 h 266005"/>
                <a:gd name="connsiteX17" fmla="*/ 88357 w 234413"/>
                <a:gd name="connsiteY17" fmla="*/ 164391 h 266005"/>
                <a:gd name="connsiteX18" fmla="*/ 93120 w 234413"/>
                <a:gd name="connsiteY18" fmla="*/ 185822 h 266005"/>
                <a:gd name="connsiteX19" fmla="*/ 71688 w 234413"/>
                <a:gd name="connsiteY19" fmla="*/ 204872 h 266005"/>
                <a:gd name="connsiteX20" fmla="*/ 251 w 234413"/>
                <a:gd name="connsiteY20" fmla="*/ 233447 h 266005"/>
                <a:gd name="connsiteX0" fmla="*/ 251 w 241023"/>
                <a:gd name="connsiteY0" fmla="*/ 233447 h 266005"/>
                <a:gd name="connsiteX1" fmla="*/ 50257 w 241023"/>
                <a:gd name="connsiteY1" fmla="*/ 264403 h 266005"/>
                <a:gd name="connsiteX2" fmla="*/ 109788 w 241023"/>
                <a:gd name="connsiteY2" fmla="*/ 259641 h 266005"/>
                <a:gd name="connsiteX3" fmla="*/ 140745 w 241023"/>
                <a:gd name="connsiteY3" fmla="*/ 242972 h 266005"/>
                <a:gd name="connsiteX4" fmla="*/ 135982 w 241023"/>
                <a:gd name="connsiteY4" fmla="*/ 223922 h 266005"/>
                <a:gd name="connsiteX5" fmla="*/ 97882 w 241023"/>
                <a:gd name="connsiteY5" fmla="*/ 219160 h 266005"/>
                <a:gd name="connsiteX6" fmla="*/ 109788 w 241023"/>
                <a:gd name="connsiteY6" fmla="*/ 204872 h 266005"/>
                <a:gd name="connsiteX7" fmla="*/ 152651 w 241023"/>
                <a:gd name="connsiteY7" fmla="*/ 173916 h 266005"/>
                <a:gd name="connsiteX8" fmla="*/ 197895 w 241023"/>
                <a:gd name="connsiteY8" fmla="*/ 152484 h 266005"/>
                <a:gd name="connsiteX9" fmla="*/ 238376 w 241023"/>
                <a:gd name="connsiteY9" fmla="*/ 104859 h 266005"/>
                <a:gd name="connsiteX10" fmla="*/ 231232 w 241023"/>
                <a:gd name="connsiteY10" fmla="*/ 47710 h 266005"/>
                <a:gd name="connsiteX11" fmla="*/ 183607 w 241023"/>
                <a:gd name="connsiteY11" fmla="*/ 11991 h 266005"/>
                <a:gd name="connsiteX12" fmla="*/ 124076 w 241023"/>
                <a:gd name="connsiteY12" fmla="*/ 85 h 266005"/>
                <a:gd name="connsiteX13" fmla="*/ 52638 w 241023"/>
                <a:gd name="connsiteY13" fmla="*/ 16753 h 266005"/>
                <a:gd name="connsiteX14" fmla="*/ 26445 w 241023"/>
                <a:gd name="connsiteY14" fmla="*/ 54853 h 266005"/>
                <a:gd name="connsiteX15" fmla="*/ 33588 w 241023"/>
                <a:gd name="connsiteY15" fmla="*/ 126291 h 266005"/>
                <a:gd name="connsiteX16" fmla="*/ 62163 w 241023"/>
                <a:gd name="connsiteY16" fmla="*/ 152485 h 266005"/>
                <a:gd name="connsiteX17" fmla="*/ 88357 w 241023"/>
                <a:gd name="connsiteY17" fmla="*/ 164391 h 266005"/>
                <a:gd name="connsiteX18" fmla="*/ 93120 w 241023"/>
                <a:gd name="connsiteY18" fmla="*/ 185822 h 266005"/>
                <a:gd name="connsiteX19" fmla="*/ 71688 w 241023"/>
                <a:gd name="connsiteY19" fmla="*/ 204872 h 266005"/>
                <a:gd name="connsiteX20" fmla="*/ 251 w 241023"/>
                <a:gd name="connsiteY20" fmla="*/ 233447 h 266005"/>
                <a:gd name="connsiteX0" fmla="*/ 251 w 241023"/>
                <a:gd name="connsiteY0" fmla="*/ 233447 h 266005"/>
                <a:gd name="connsiteX1" fmla="*/ 50257 w 241023"/>
                <a:gd name="connsiteY1" fmla="*/ 264403 h 266005"/>
                <a:gd name="connsiteX2" fmla="*/ 109788 w 241023"/>
                <a:gd name="connsiteY2" fmla="*/ 259641 h 266005"/>
                <a:gd name="connsiteX3" fmla="*/ 140745 w 241023"/>
                <a:gd name="connsiteY3" fmla="*/ 242972 h 266005"/>
                <a:gd name="connsiteX4" fmla="*/ 135982 w 241023"/>
                <a:gd name="connsiteY4" fmla="*/ 223922 h 266005"/>
                <a:gd name="connsiteX5" fmla="*/ 97882 w 241023"/>
                <a:gd name="connsiteY5" fmla="*/ 219160 h 266005"/>
                <a:gd name="connsiteX6" fmla="*/ 109788 w 241023"/>
                <a:gd name="connsiteY6" fmla="*/ 204872 h 266005"/>
                <a:gd name="connsiteX7" fmla="*/ 152651 w 241023"/>
                <a:gd name="connsiteY7" fmla="*/ 173916 h 266005"/>
                <a:gd name="connsiteX8" fmla="*/ 197895 w 241023"/>
                <a:gd name="connsiteY8" fmla="*/ 152484 h 266005"/>
                <a:gd name="connsiteX9" fmla="*/ 238376 w 241023"/>
                <a:gd name="connsiteY9" fmla="*/ 104859 h 266005"/>
                <a:gd name="connsiteX10" fmla="*/ 231232 w 241023"/>
                <a:gd name="connsiteY10" fmla="*/ 47710 h 266005"/>
                <a:gd name="connsiteX11" fmla="*/ 183607 w 241023"/>
                <a:gd name="connsiteY11" fmla="*/ 11991 h 266005"/>
                <a:gd name="connsiteX12" fmla="*/ 124076 w 241023"/>
                <a:gd name="connsiteY12" fmla="*/ 85 h 266005"/>
                <a:gd name="connsiteX13" fmla="*/ 52638 w 241023"/>
                <a:gd name="connsiteY13" fmla="*/ 16753 h 266005"/>
                <a:gd name="connsiteX14" fmla="*/ 26445 w 241023"/>
                <a:gd name="connsiteY14" fmla="*/ 54853 h 266005"/>
                <a:gd name="connsiteX15" fmla="*/ 26445 w 241023"/>
                <a:gd name="connsiteY15" fmla="*/ 114385 h 266005"/>
                <a:gd name="connsiteX16" fmla="*/ 62163 w 241023"/>
                <a:gd name="connsiteY16" fmla="*/ 152485 h 266005"/>
                <a:gd name="connsiteX17" fmla="*/ 88357 w 241023"/>
                <a:gd name="connsiteY17" fmla="*/ 164391 h 266005"/>
                <a:gd name="connsiteX18" fmla="*/ 93120 w 241023"/>
                <a:gd name="connsiteY18" fmla="*/ 185822 h 266005"/>
                <a:gd name="connsiteX19" fmla="*/ 71688 w 241023"/>
                <a:gd name="connsiteY19" fmla="*/ 204872 h 266005"/>
                <a:gd name="connsiteX20" fmla="*/ 251 w 241023"/>
                <a:gd name="connsiteY20" fmla="*/ 233447 h 266005"/>
                <a:gd name="connsiteX0" fmla="*/ 251 w 241023"/>
                <a:gd name="connsiteY0" fmla="*/ 233447 h 266005"/>
                <a:gd name="connsiteX1" fmla="*/ 50257 w 241023"/>
                <a:gd name="connsiteY1" fmla="*/ 264403 h 266005"/>
                <a:gd name="connsiteX2" fmla="*/ 109788 w 241023"/>
                <a:gd name="connsiteY2" fmla="*/ 259641 h 266005"/>
                <a:gd name="connsiteX3" fmla="*/ 140745 w 241023"/>
                <a:gd name="connsiteY3" fmla="*/ 242972 h 266005"/>
                <a:gd name="connsiteX4" fmla="*/ 135982 w 241023"/>
                <a:gd name="connsiteY4" fmla="*/ 223922 h 266005"/>
                <a:gd name="connsiteX5" fmla="*/ 97882 w 241023"/>
                <a:gd name="connsiteY5" fmla="*/ 219160 h 266005"/>
                <a:gd name="connsiteX6" fmla="*/ 109788 w 241023"/>
                <a:gd name="connsiteY6" fmla="*/ 204872 h 266005"/>
                <a:gd name="connsiteX7" fmla="*/ 152651 w 241023"/>
                <a:gd name="connsiteY7" fmla="*/ 173916 h 266005"/>
                <a:gd name="connsiteX8" fmla="*/ 197895 w 241023"/>
                <a:gd name="connsiteY8" fmla="*/ 152484 h 266005"/>
                <a:gd name="connsiteX9" fmla="*/ 238376 w 241023"/>
                <a:gd name="connsiteY9" fmla="*/ 104859 h 266005"/>
                <a:gd name="connsiteX10" fmla="*/ 231232 w 241023"/>
                <a:gd name="connsiteY10" fmla="*/ 47710 h 266005"/>
                <a:gd name="connsiteX11" fmla="*/ 183607 w 241023"/>
                <a:gd name="connsiteY11" fmla="*/ 11991 h 266005"/>
                <a:gd name="connsiteX12" fmla="*/ 124076 w 241023"/>
                <a:gd name="connsiteY12" fmla="*/ 85 h 266005"/>
                <a:gd name="connsiteX13" fmla="*/ 52638 w 241023"/>
                <a:gd name="connsiteY13" fmla="*/ 16753 h 266005"/>
                <a:gd name="connsiteX14" fmla="*/ 14538 w 241023"/>
                <a:gd name="connsiteY14" fmla="*/ 59616 h 266005"/>
                <a:gd name="connsiteX15" fmla="*/ 26445 w 241023"/>
                <a:gd name="connsiteY15" fmla="*/ 114385 h 266005"/>
                <a:gd name="connsiteX16" fmla="*/ 62163 w 241023"/>
                <a:gd name="connsiteY16" fmla="*/ 152485 h 266005"/>
                <a:gd name="connsiteX17" fmla="*/ 88357 w 241023"/>
                <a:gd name="connsiteY17" fmla="*/ 164391 h 266005"/>
                <a:gd name="connsiteX18" fmla="*/ 93120 w 241023"/>
                <a:gd name="connsiteY18" fmla="*/ 185822 h 266005"/>
                <a:gd name="connsiteX19" fmla="*/ 71688 w 241023"/>
                <a:gd name="connsiteY19" fmla="*/ 204872 h 266005"/>
                <a:gd name="connsiteX20" fmla="*/ 251 w 241023"/>
                <a:gd name="connsiteY20" fmla="*/ 233447 h 266005"/>
                <a:gd name="connsiteX0" fmla="*/ 251 w 241023"/>
                <a:gd name="connsiteY0" fmla="*/ 233387 h 265945"/>
                <a:gd name="connsiteX1" fmla="*/ 50257 w 241023"/>
                <a:gd name="connsiteY1" fmla="*/ 264343 h 265945"/>
                <a:gd name="connsiteX2" fmla="*/ 109788 w 241023"/>
                <a:gd name="connsiteY2" fmla="*/ 259581 h 265945"/>
                <a:gd name="connsiteX3" fmla="*/ 140745 w 241023"/>
                <a:gd name="connsiteY3" fmla="*/ 242912 h 265945"/>
                <a:gd name="connsiteX4" fmla="*/ 135982 w 241023"/>
                <a:gd name="connsiteY4" fmla="*/ 223862 h 265945"/>
                <a:gd name="connsiteX5" fmla="*/ 97882 w 241023"/>
                <a:gd name="connsiteY5" fmla="*/ 219100 h 265945"/>
                <a:gd name="connsiteX6" fmla="*/ 109788 w 241023"/>
                <a:gd name="connsiteY6" fmla="*/ 204812 h 265945"/>
                <a:gd name="connsiteX7" fmla="*/ 152651 w 241023"/>
                <a:gd name="connsiteY7" fmla="*/ 173856 h 265945"/>
                <a:gd name="connsiteX8" fmla="*/ 197895 w 241023"/>
                <a:gd name="connsiteY8" fmla="*/ 152424 h 265945"/>
                <a:gd name="connsiteX9" fmla="*/ 238376 w 241023"/>
                <a:gd name="connsiteY9" fmla="*/ 104799 h 265945"/>
                <a:gd name="connsiteX10" fmla="*/ 231232 w 241023"/>
                <a:gd name="connsiteY10" fmla="*/ 47650 h 265945"/>
                <a:gd name="connsiteX11" fmla="*/ 183607 w 241023"/>
                <a:gd name="connsiteY11" fmla="*/ 11931 h 265945"/>
                <a:gd name="connsiteX12" fmla="*/ 124076 w 241023"/>
                <a:gd name="connsiteY12" fmla="*/ 25 h 265945"/>
                <a:gd name="connsiteX13" fmla="*/ 59781 w 241023"/>
                <a:gd name="connsiteY13" fmla="*/ 14312 h 265945"/>
                <a:gd name="connsiteX14" fmla="*/ 14538 w 241023"/>
                <a:gd name="connsiteY14" fmla="*/ 59556 h 265945"/>
                <a:gd name="connsiteX15" fmla="*/ 26445 w 241023"/>
                <a:gd name="connsiteY15" fmla="*/ 114325 h 265945"/>
                <a:gd name="connsiteX16" fmla="*/ 62163 w 241023"/>
                <a:gd name="connsiteY16" fmla="*/ 152425 h 265945"/>
                <a:gd name="connsiteX17" fmla="*/ 88357 w 241023"/>
                <a:gd name="connsiteY17" fmla="*/ 164331 h 265945"/>
                <a:gd name="connsiteX18" fmla="*/ 93120 w 241023"/>
                <a:gd name="connsiteY18" fmla="*/ 185762 h 265945"/>
                <a:gd name="connsiteX19" fmla="*/ 71688 w 241023"/>
                <a:gd name="connsiteY19" fmla="*/ 204812 h 265945"/>
                <a:gd name="connsiteX20" fmla="*/ 251 w 241023"/>
                <a:gd name="connsiteY20" fmla="*/ 233387 h 265945"/>
                <a:gd name="connsiteX0" fmla="*/ 251 w 241023"/>
                <a:gd name="connsiteY0" fmla="*/ 233387 h 265945"/>
                <a:gd name="connsiteX1" fmla="*/ 50257 w 241023"/>
                <a:gd name="connsiteY1" fmla="*/ 264343 h 265945"/>
                <a:gd name="connsiteX2" fmla="*/ 109788 w 241023"/>
                <a:gd name="connsiteY2" fmla="*/ 259581 h 265945"/>
                <a:gd name="connsiteX3" fmla="*/ 140745 w 241023"/>
                <a:gd name="connsiteY3" fmla="*/ 242912 h 265945"/>
                <a:gd name="connsiteX4" fmla="*/ 135982 w 241023"/>
                <a:gd name="connsiteY4" fmla="*/ 223862 h 265945"/>
                <a:gd name="connsiteX5" fmla="*/ 97882 w 241023"/>
                <a:gd name="connsiteY5" fmla="*/ 219100 h 265945"/>
                <a:gd name="connsiteX6" fmla="*/ 109788 w 241023"/>
                <a:gd name="connsiteY6" fmla="*/ 204812 h 265945"/>
                <a:gd name="connsiteX7" fmla="*/ 152651 w 241023"/>
                <a:gd name="connsiteY7" fmla="*/ 173856 h 265945"/>
                <a:gd name="connsiteX8" fmla="*/ 197895 w 241023"/>
                <a:gd name="connsiteY8" fmla="*/ 152424 h 265945"/>
                <a:gd name="connsiteX9" fmla="*/ 238376 w 241023"/>
                <a:gd name="connsiteY9" fmla="*/ 104799 h 265945"/>
                <a:gd name="connsiteX10" fmla="*/ 231232 w 241023"/>
                <a:gd name="connsiteY10" fmla="*/ 47650 h 265945"/>
                <a:gd name="connsiteX11" fmla="*/ 183607 w 241023"/>
                <a:gd name="connsiteY11" fmla="*/ 11931 h 265945"/>
                <a:gd name="connsiteX12" fmla="*/ 124076 w 241023"/>
                <a:gd name="connsiteY12" fmla="*/ 25 h 265945"/>
                <a:gd name="connsiteX13" fmla="*/ 59781 w 241023"/>
                <a:gd name="connsiteY13" fmla="*/ 14312 h 265945"/>
                <a:gd name="connsiteX14" fmla="*/ 16919 w 241023"/>
                <a:gd name="connsiteY14" fmla="*/ 57175 h 265945"/>
                <a:gd name="connsiteX15" fmla="*/ 26445 w 241023"/>
                <a:gd name="connsiteY15" fmla="*/ 114325 h 265945"/>
                <a:gd name="connsiteX16" fmla="*/ 62163 w 241023"/>
                <a:gd name="connsiteY16" fmla="*/ 152425 h 265945"/>
                <a:gd name="connsiteX17" fmla="*/ 88357 w 241023"/>
                <a:gd name="connsiteY17" fmla="*/ 164331 h 265945"/>
                <a:gd name="connsiteX18" fmla="*/ 93120 w 241023"/>
                <a:gd name="connsiteY18" fmla="*/ 185762 h 265945"/>
                <a:gd name="connsiteX19" fmla="*/ 71688 w 241023"/>
                <a:gd name="connsiteY19" fmla="*/ 204812 h 265945"/>
                <a:gd name="connsiteX20" fmla="*/ 251 w 241023"/>
                <a:gd name="connsiteY20" fmla="*/ 233387 h 265945"/>
                <a:gd name="connsiteX0" fmla="*/ 725 w 241497"/>
                <a:gd name="connsiteY0" fmla="*/ 233387 h 265945"/>
                <a:gd name="connsiteX1" fmla="*/ 50731 w 241497"/>
                <a:gd name="connsiteY1" fmla="*/ 264343 h 265945"/>
                <a:gd name="connsiteX2" fmla="*/ 110262 w 241497"/>
                <a:gd name="connsiteY2" fmla="*/ 259581 h 265945"/>
                <a:gd name="connsiteX3" fmla="*/ 141219 w 241497"/>
                <a:gd name="connsiteY3" fmla="*/ 242912 h 265945"/>
                <a:gd name="connsiteX4" fmla="*/ 136456 w 241497"/>
                <a:gd name="connsiteY4" fmla="*/ 223862 h 265945"/>
                <a:gd name="connsiteX5" fmla="*/ 98356 w 241497"/>
                <a:gd name="connsiteY5" fmla="*/ 219100 h 265945"/>
                <a:gd name="connsiteX6" fmla="*/ 110262 w 241497"/>
                <a:gd name="connsiteY6" fmla="*/ 204812 h 265945"/>
                <a:gd name="connsiteX7" fmla="*/ 153125 w 241497"/>
                <a:gd name="connsiteY7" fmla="*/ 173856 h 265945"/>
                <a:gd name="connsiteX8" fmla="*/ 198369 w 241497"/>
                <a:gd name="connsiteY8" fmla="*/ 152424 h 265945"/>
                <a:gd name="connsiteX9" fmla="*/ 238850 w 241497"/>
                <a:gd name="connsiteY9" fmla="*/ 104799 h 265945"/>
                <a:gd name="connsiteX10" fmla="*/ 231706 w 241497"/>
                <a:gd name="connsiteY10" fmla="*/ 47650 h 265945"/>
                <a:gd name="connsiteX11" fmla="*/ 184081 w 241497"/>
                <a:gd name="connsiteY11" fmla="*/ 11931 h 265945"/>
                <a:gd name="connsiteX12" fmla="*/ 124550 w 241497"/>
                <a:gd name="connsiteY12" fmla="*/ 25 h 265945"/>
                <a:gd name="connsiteX13" fmla="*/ 60255 w 241497"/>
                <a:gd name="connsiteY13" fmla="*/ 14312 h 265945"/>
                <a:gd name="connsiteX14" fmla="*/ 17393 w 241497"/>
                <a:gd name="connsiteY14" fmla="*/ 57175 h 265945"/>
                <a:gd name="connsiteX15" fmla="*/ 26919 w 241497"/>
                <a:gd name="connsiteY15" fmla="*/ 114325 h 265945"/>
                <a:gd name="connsiteX16" fmla="*/ 62637 w 241497"/>
                <a:gd name="connsiteY16" fmla="*/ 152425 h 265945"/>
                <a:gd name="connsiteX17" fmla="*/ 88831 w 241497"/>
                <a:gd name="connsiteY17" fmla="*/ 164331 h 265945"/>
                <a:gd name="connsiteX18" fmla="*/ 93594 w 241497"/>
                <a:gd name="connsiteY18" fmla="*/ 185762 h 265945"/>
                <a:gd name="connsiteX19" fmla="*/ 72162 w 241497"/>
                <a:gd name="connsiteY19" fmla="*/ 204812 h 265945"/>
                <a:gd name="connsiteX20" fmla="*/ 24537 w 241497"/>
                <a:gd name="connsiteY20" fmla="*/ 214337 h 265945"/>
                <a:gd name="connsiteX21" fmla="*/ 725 w 241497"/>
                <a:gd name="connsiteY21" fmla="*/ 233387 h 265945"/>
                <a:gd name="connsiteX0" fmla="*/ 191 w 240963"/>
                <a:gd name="connsiteY0" fmla="*/ 233387 h 262292"/>
                <a:gd name="connsiteX1" fmla="*/ 35909 w 240963"/>
                <a:gd name="connsiteY1" fmla="*/ 259581 h 262292"/>
                <a:gd name="connsiteX2" fmla="*/ 109728 w 240963"/>
                <a:gd name="connsiteY2" fmla="*/ 259581 h 262292"/>
                <a:gd name="connsiteX3" fmla="*/ 140685 w 240963"/>
                <a:gd name="connsiteY3" fmla="*/ 242912 h 262292"/>
                <a:gd name="connsiteX4" fmla="*/ 135922 w 240963"/>
                <a:gd name="connsiteY4" fmla="*/ 223862 h 262292"/>
                <a:gd name="connsiteX5" fmla="*/ 97822 w 240963"/>
                <a:gd name="connsiteY5" fmla="*/ 219100 h 262292"/>
                <a:gd name="connsiteX6" fmla="*/ 109728 w 240963"/>
                <a:gd name="connsiteY6" fmla="*/ 204812 h 262292"/>
                <a:gd name="connsiteX7" fmla="*/ 152591 w 240963"/>
                <a:gd name="connsiteY7" fmla="*/ 173856 h 262292"/>
                <a:gd name="connsiteX8" fmla="*/ 197835 w 240963"/>
                <a:gd name="connsiteY8" fmla="*/ 152424 h 262292"/>
                <a:gd name="connsiteX9" fmla="*/ 238316 w 240963"/>
                <a:gd name="connsiteY9" fmla="*/ 104799 h 262292"/>
                <a:gd name="connsiteX10" fmla="*/ 231172 w 240963"/>
                <a:gd name="connsiteY10" fmla="*/ 47650 h 262292"/>
                <a:gd name="connsiteX11" fmla="*/ 183547 w 240963"/>
                <a:gd name="connsiteY11" fmla="*/ 11931 h 262292"/>
                <a:gd name="connsiteX12" fmla="*/ 124016 w 240963"/>
                <a:gd name="connsiteY12" fmla="*/ 25 h 262292"/>
                <a:gd name="connsiteX13" fmla="*/ 59721 w 240963"/>
                <a:gd name="connsiteY13" fmla="*/ 14312 h 262292"/>
                <a:gd name="connsiteX14" fmla="*/ 16859 w 240963"/>
                <a:gd name="connsiteY14" fmla="*/ 57175 h 262292"/>
                <a:gd name="connsiteX15" fmla="*/ 26385 w 240963"/>
                <a:gd name="connsiteY15" fmla="*/ 114325 h 262292"/>
                <a:gd name="connsiteX16" fmla="*/ 62103 w 240963"/>
                <a:gd name="connsiteY16" fmla="*/ 152425 h 262292"/>
                <a:gd name="connsiteX17" fmla="*/ 88297 w 240963"/>
                <a:gd name="connsiteY17" fmla="*/ 164331 h 262292"/>
                <a:gd name="connsiteX18" fmla="*/ 93060 w 240963"/>
                <a:gd name="connsiteY18" fmla="*/ 185762 h 262292"/>
                <a:gd name="connsiteX19" fmla="*/ 71628 w 240963"/>
                <a:gd name="connsiteY19" fmla="*/ 204812 h 262292"/>
                <a:gd name="connsiteX20" fmla="*/ 24003 w 240963"/>
                <a:gd name="connsiteY20" fmla="*/ 214337 h 262292"/>
                <a:gd name="connsiteX21" fmla="*/ 191 w 240963"/>
                <a:gd name="connsiteY21" fmla="*/ 233387 h 262292"/>
                <a:gd name="connsiteX0" fmla="*/ 191 w 240963"/>
                <a:gd name="connsiteY0" fmla="*/ 233387 h 263696"/>
                <a:gd name="connsiteX1" fmla="*/ 35909 w 240963"/>
                <a:gd name="connsiteY1" fmla="*/ 259581 h 263696"/>
                <a:gd name="connsiteX2" fmla="*/ 102584 w 240963"/>
                <a:gd name="connsiteY2" fmla="*/ 261962 h 263696"/>
                <a:gd name="connsiteX3" fmla="*/ 140685 w 240963"/>
                <a:gd name="connsiteY3" fmla="*/ 242912 h 263696"/>
                <a:gd name="connsiteX4" fmla="*/ 135922 w 240963"/>
                <a:gd name="connsiteY4" fmla="*/ 223862 h 263696"/>
                <a:gd name="connsiteX5" fmla="*/ 97822 w 240963"/>
                <a:gd name="connsiteY5" fmla="*/ 219100 h 263696"/>
                <a:gd name="connsiteX6" fmla="*/ 109728 w 240963"/>
                <a:gd name="connsiteY6" fmla="*/ 204812 h 263696"/>
                <a:gd name="connsiteX7" fmla="*/ 152591 w 240963"/>
                <a:gd name="connsiteY7" fmla="*/ 173856 h 263696"/>
                <a:gd name="connsiteX8" fmla="*/ 197835 w 240963"/>
                <a:gd name="connsiteY8" fmla="*/ 152424 h 263696"/>
                <a:gd name="connsiteX9" fmla="*/ 238316 w 240963"/>
                <a:gd name="connsiteY9" fmla="*/ 104799 h 263696"/>
                <a:gd name="connsiteX10" fmla="*/ 231172 w 240963"/>
                <a:gd name="connsiteY10" fmla="*/ 47650 h 263696"/>
                <a:gd name="connsiteX11" fmla="*/ 183547 w 240963"/>
                <a:gd name="connsiteY11" fmla="*/ 11931 h 263696"/>
                <a:gd name="connsiteX12" fmla="*/ 124016 w 240963"/>
                <a:gd name="connsiteY12" fmla="*/ 25 h 263696"/>
                <a:gd name="connsiteX13" fmla="*/ 59721 w 240963"/>
                <a:gd name="connsiteY13" fmla="*/ 14312 h 263696"/>
                <a:gd name="connsiteX14" fmla="*/ 16859 w 240963"/>
                <a:gd name="connsiteY14" fmla="*/ 57175 h 263696"/>
                <a:gd name="connsiteX15" fmla="*/ 26385 w 240963"/>
                <a:gd name="connsiteY15" fmla="*/ 114325 h 263696"/>
                <a:gd name="connsiteX16" fmla="*/ 62103 w 240963"/>
                <a:gd name="connsiteY16" fmla="*/ 152425 h 263696"/>
                <a:gd name="connsiteX17" fmla="*/ 88297 w 240963"/>
                <a:gd name="connsiteY17" fmla="*/ 164331 h 263696"/>
                <a:gd name="connsiteX18" fmla="*/ 93060 w 240963"/>
                <a:gd name="connsiteY18" fmla="*/ 185762 h 263696"/>
                <a:gd name="connsiteX19" fmla="*/ 71628 w 240963"/>
                <a:gd name="connsiteY19" fmla="*/ 204812 h 263696"/>
                <a:gd name="connsiteX20" fmla="*/ 24003 w 240963"/>
                <a:gd name="connsiteY20" fmla="*/ 214337 h 263696"/>
                <a:gd name="connsiteX21" fmla="*/ 191 w 240963"/>
                <a:gd name="connsiteY21" fmla="*/ 233387 h 263696"/>
                <a:gd name="connsiteX0" fmla="*/ 191 w 240963"/>
                <a:gd name="connsiteY0" fmla="*/ 233387 h 265516"/>
                <a:gd name="connsiteX1" fmla="*/ 35909 w 240963"/>
                <a:gd name="connsiteY1" fmla="*/ 259581 h 265516"/>
                <a:gd name="connsiteX2" fmla="*/ 90678 w 240963"/>
                <a:gd name="connsiteY2" fmla="*/ 264343 h 265516"/>
                <a:gd name="connsiteX3" fmla="*/ 140685 w 240963"/>
                <a:gd name="connsiteY3" fmla="*/ 242912 h 265516"/>
                <a:gd name="connsiteX4" fmla="*/ 135922 w 240963"/>
                <a:gd name="connsiteY4" fmla="*/ 223862 h 265516"/>
                <a:gd name="connsiteX5" fmla="*/ 97822 w 240963"/>
                <a:gd name="connsiteY5" fmla="*/ 219100 h 265516"/>
                <a:gd name="connsiteX6" fmla="*/ 109728 w 240963"/>
                <a:gd name="connsiteY6" fmla="*/ 204812 h 265516"/>
                <a:gd name="connsiteX7" fmla="*/ 152591 w 240963"/>
                <a:gd name="connsiteY7" fmla="*/ 173856 h 265516"/>
                <a:gd name="connsiteX8" fmla="*/ 197835 w 240963"/>
                <a:gd name="connsiteY8" fmla="*/ 152424 h 265516"/>
                <a:gd name="connsiteX9" fmla="*/ 238316 w 240963"/>
                <a:gd name="connsiteY9" fmla="*/ 104799 h 265516"/>
                <a:gd name="connsiteX10" fmla="*/ 231172 w 240963"/>
                <a:gd name="connsiteY10" fmla="*/ 47650 h 265516"/>
                <a:gd name="connsiteX11" fmla="*/ 183547 w 240963"/>
                <a:gd name="connsiteY11" fmla="*/ 11931 h 265516"/>
                <a:gd name="connsiteX12" fmla="*/ 124016 w 240963"/>
                <a:gd name="connsiteY12" fmla="*/ 25 h 265516"/>
                <a:gd name="connsiteX13" fmla="*/ 59721 w 240963"/>
                <a:gd name="connsiteY13" fmla="*/ 14312 h 265516"/>
                <a:gd name="connsiteX14" fmla="*/ 16859 w 240963"/>
                <a:gd name="connsiteY14" fmla="*/ 57175 h 265516"/>
                <a:gd name="connsiteX15" fmla="*/ 26385 w 240963"/>
                <a:gd name="connsiteY15" fmla="*/ 114325 h 265516"/>
                <a:gd name="connsiteX16" fmla="*/ 62103 w 240963"/>
                <a:gd name="connsiteY16" fmla="*/ 152425 h 265516"/>
                <a:gd name="connsiteX17" fmla="*/ 88297 w 240963"/>
                <a:gd name="connsiteY17" fmla="*/ 164331 h 265516"/>
                <a:gd name="connsiteX18" fmla="*/ 93060 w 240963"/>
                <a:gd name="connsiteY18" fmla="*/ 185762 h 265516"/>
                <a:gd name="connsiteX19" fmla="*/ 71628 w 240963"/>
                <a:gd name="connsiteY19" fmla="*/ 204812 h 265516"/>
                <a:gd name="connsiteX20" fmla="*/ 24003 w 240963"/>
                <a:gd name="connsiteY20" fmla="*/ 214337 h 265516"/>
                <a:gd name="connsiteX21" fmla="*/ 191 w 240963"/>
                <a:gd name="connsiteY21" fmla="*/ 233387 h 265516"/>
                <a:gd name="connsiteX0" fmla="*/ 191 w 240963"/>
                <a:gd name="connsiteY0" fmla="*/ 233387 h 265169"/>
                <a:gd name="connsiteX1" fmla="*/ 35909 w 240963"/>
                <a:gd name="connsiteY1" fmla="*/ 259581 h 265169"/>
                <a:gd name="connsiteX2" fmla="*/ 90678 w 240963"/>
                <a:gd name="connsiteY2" fmla="*/ 264343 h 265169"/>
                <a:gd name="connsiteX3" fmla="*/ 133541 w 240963"/>
                <a:gd name="connsiteY3" fmla="*/ 247675 h 265169"/>
                <a:gd name="connsiteX4" fmla="*/ 135922 w 240963"/>
                <a:gd name="connsiteY4" fmla="*/ 223862 h 265169"/>
                <a:gd name="connsiteX5" fmla="*/ 97822 w 240963"/>
                <a:gd name="connsiteY5" fmla="*/ 219100 h 265169"/>
                <a:gd name="connsiteX6" fmla="*/ 109728 w 240963"/>
                <a:gd name="connsiteY6" fmla="*/ 204812 h 265169"/>
                <a:gd name="connsiteX7" fmla="*/ 152591 w 240963"/>
                <a:gd name="connsiteY7" fmla="*/ 173856 h 265169"/>
                <a:gd name="connsiteX8" fmla="*/ 197835 w 240963"/>
                <a:gd name="connsiteY8" fmla="*/ 152424 h 265169"/>
                <a:gd name="connsiteX9" fmla="*/ 238316 w 240963"/>
                <a:gd name="connsiteY9" fmla="*/ 104799 h 265169"/>
                <a:gd name="connsiteX10" fmla="*/ 231172 w 240963"/>
                <a:gd name="connsiteY10" fmla="*/ 47650 h 265169"/>
                <a:gd name="connsiteX11" fmla="*/ 183547 w 240963"/>
                <a:gd name="connsiteY11" fmla="*/ 11931 h 265169"/>
                <a:gd name="connsiteX12" fmla="*/ 124016 w 240963"/>
                <a:gd name="connsiteY12" fmla="*/ 25 h 265169"/>
                <a:gd name="connsiteX13" fmla="*/ 59721 w 240963"/>
                <a:gd name="connsiteY13" fmla="*/ 14312 h 265169"/>
                <a:gd name="connsiteX14" fmla="*/ 16859 w 240963"/>
                <a:gd name="connsiteY14" fmla="*/ 57175 h 265169"/>
                <a:gd name="connsiteX15" fmla="*/ 26385 w 240963"/>
                <a:gd name="connsiteY15" fmla="*/ 114325 h 265169"/>
                <a:gd name="connsiteX16" fmla="*/ 62103 w 240963"/>
                <a:gd name="connsiteY16" fmla="*/ 152425 h 265169"/>
                <a:gd name="connsiteX17" fmla="*/ 88297 w 240963"/>
                <a:gd name="connsiteY17" fmla="*/ 164331 h 265169"/>
                <a:gd name="connsiteX18" fmla="*/ 93060 w 240963"/>
                <a:gd name="connsiteY18" fmla="*/ 185762 h 265169"/>
                <a:gd name="connsiteX19" fmla="*/ 71628 w 240963"/>
                <a:gd name="connsiteY19" fmla="*/ 204812 h 265169"/>
                <a:gd name="connsiteX20" fmla="*/ 24003 w 240963"/>
                <a:gd name="connsiteY20" fmla="*/ 214337 h 265169"/>
                <a:gd name="connsiteX21" fmla="*/ 191 w 240963"/>
                <a:gd name="connsiteY21" fmla="*/ 233387 h 265169"/>
                <a:gd name="connsiteX0" fmla="*/ 191 w 240963"/>
                <a:gd name="connsiteY0" fmla="*/ 233387 h 265169"/>
                <a:gd name="connsiteX1" fmla="*/ 35909 w 240963"/>
                <a:gd name="connsiteY1" fmla="*/ 259581 h 265169"/>
                <a:gd name="connsiteX2" fmla="*/ 90678 w 240963"/>
                <a:gd name="connsiteY2" fmla="*/ 264343 h 265169"/>
                <a:gd name="connsiteX3" fmla="*/ 133541 w 240963"/>
                <a:gd name="connsiteY3" fmla="*/ 247675 h 265169"/>
                <a:gd name="connsiteX4" fmla="*/ 135922 w 240963"/>
                <a:gd name="connsiteY4" fmla="*/ 223862 h 265169"/>
                <a:gd name="connsiteX5" fmla="*/ 97822 w 240963"/>
                <a:gd name="connsiteY5" fmla="*/ 219100 h 265169"/>
                <a:gd name="connsiteX6" fmla="*/ 126397 w 240963"/>
                <a:gd name="connsiteY6" fmla="*/ 200049 h 265169"/>
                <a:gd name="connsiteX7" fmla="*/ 152591 w 240963"/>
                <a:gd name="connsiteY7" fmla="*/ 173856 h 265169"/>
                <a:gd name="connsiteX8" fmla="*/ 197835 w 240963"/>
                <a:gd name="connsiteY8" fmla="*/ 152424 h 265169"/>
                <a:gd name="connsiteX9" fmla="*/ 238316 w 240963"/>
                <a:gd name="connsiteY9" fmla="*/ 104799 h 265169"/>
                <a:gd name="connsiteX10" fmla="*/ 231172 w 240963"/>
                <a:gd name="connsiteY10" fmla="*/ 47650 h 265169"/>
                <a:gd name="connsiteX11" fmla="*/ 183547 w 240963"/>
                <a:gd name="connsiteY11" fmla="*/ 11931 h 265169"/>
                <a:gd name="connsiteX12" fmla="*/ 124016 w 240963"/>
                <a:gd name="connsiteY12" fmla="*/ 25 h 265169"/>
                <a:gd name="connsiteX13" fmla="*/ 59721 w 240963"/>
                <a:gd name="connsiteY13" fmla="*/ 14312 h 265169"/>
                <a:gd name="connsiteX14" fmla="*/ 16859 w 240963"/>
                <a:gd name="connsiteY14" fmla="*/ 57175 h 265169"/>
                <a:gd name="connsiteX15" fmla="*/ 26385 w 240963"/>
                <a:gd name="connsiteY15" fmla="*/ 114325 h 265169"/>
                <a:gd name="connsiteX16" fmla="*/ 62103 w 240963"/>
                <a:gd name="connsiteY16" fmla="*/ 152425 h 265169"/>
                <a:gd name="connsiteX17" fmla="*/ 88297 w 240963"/>
                <a:gd name="connsiteY17" fmla="*/ 164331 h 265169"/>
                <a:gd name="connsiteX18" fmla="*/ 93060 w 240963"/>
                <a:gd name="connsiteY18" fmla="*/ 185762 h 265169"/>
                <a:gd name="connsiteX19" fmla="*/ 71628 w 240963"/>
                <a:gd name="connsiteY19" fmla="*/ 204812 h 265169"/>
                <a:gd name="connsiteX20" fmla="*/ 24003 w 240963"/>
                <a:gd name="connsiteY20" fmla="*/ 214337 h 265169"/>
                <a:gd name="connsiteX21" fmla="*/ 191 w 240963"/>
                <a:gd name="connsiteY21" fmla="*/ 233387 h 265169"/>
                <a:gd name="connsiteX0" fmla="*/ 191 w 240963"/>
                <a:gd name="connsiteY0" fmla="*/ 233387 h 265169"/>
                <a:gd name="connsiteX1" fmla="*/ 35909 w 240963"/>
                <a:gd name="connsiteY1" fmla="*/ 259581 h 265169"/>
                <a:gd name="connsiteX2" fmla="*/ 90678 w 240963"/>
                <a:gd name="connsiteY2" fmla="*/ 264343 h 265169"/>
                <a:gd name="connsiteX3" fmla="*/ 133541 w 240963"/>
                <a:gd name="connsiteY3" fmla="*/ 247675 h 265169"/>
                <a:gd name="connsiteX4" fmla="*/ 135922 w 240963"/>
                <a:gd name="connsiteY4" fmla="*/ 223862 h 265169"/>
                <a:gd name="connsiteX5" fmla="*/ 102585 w 240963"/>
                <a:gd name="connsiteY5" fmla="*/ 216719 h 265169"/>
                <a:gd name="connsiteX6" fmla="*/ 126397 w 240963"/>
                <a:gd name="connsiteY6" fmla="*/ 200049 h 265169"/>
                <a:gd name="connsiteX7" fmla="*/ 152591 w 240963"/>
                <a:gd name="connsiteY7" fmla="*/ 173856 h 265169"/>
                <a:gd name="connsiteX8" fmla="*/ 197835 w 240963"/>
                <a:gd name="connsiteY8" fmla="*/ 152424 h 265169"/>
                <a:gd name="connsiteX9" fmla="*/ 238316 w 240963"/>
                <a:gd name="connsiteY9" fmla="*/ 104799 h 265169"/>
                <a:gd name="connsiteX10" fmla="*/ 231172 w 240963"/>
                <a:gd name="connsiteY10" fmla="*/ 47650 h 265169"/>
                <a:gd name="connsiteX11" fmla="*/ 183547 w 240963"/>
                <a:gd name="connsiteY11" fmla="*/ 11931 h 265169"/>
                <a:gd name="connsiteX12" fmla="*/ 124016 w 240963"/>
                <a:gd name="connsiteY12" fmla="*/ 25 h 265169"/>
                <a:gd name="connsiteX13" fmla="*/ 59721 w 240963"/>
                <a:gd name="connsiteY13" fmla="*/ 14312 h 265169"/>
                <a:gd name="connsiteX14" fmla="*/ 16859 w 240963"/>
                <a:gd name="connsiteY14" fmla="*/ 57175 h 265169"/>
                <a:gd name="connsiteX15" fmla="*/ 26385 w 240963"/>
                <a:gd name="connsiteY15" fmla="*/ 114325 h 265169"/>
                <a:gd name="connsiteX16" fmla="*/ 62103 w 240963"/>
                <a:gd name="connsiteY16" fmla="*/ 152425 h 265169"/>
                <a:gd name="connsiteX17" fmla="*/ 88297 w 240963"/>
                <a:gd name="connsiteY17" fmla="*/ 164331 h 265169"/>
                <a:gd name="connsiteX18" fmla="*/ 93060 w 240963"/>
                <a:gd name="connsiteY18" fmla="*/ 185762 h 265169"/>
                <a:gd name="connsiteX19" fmla="*/ 71628 w 240963"/>
                <a:gd name="connsiteY19" fmla="*/ 204812 h 265169"/>
                <a:gd name="connsiteX20" fmla="*/ 24003 w 240963"/>
                <a:gd name="connsiteY20" fmla="*/ 214337 h 265169"/>
                <a:gd name="connsiteX21" fmla="*/ 191 w 240963"/>
                <a:gd name="connsiteY21" fmla="*/ 233387 h 265169"/>
                <a:gd name="connsiteX0" fmla="*/ 191 w 240963"/>
                <a:gd name="connsiteY0" fmla="*/ 233387 h 264496"/>
                <a:gd name="connsiteX1" fmla="*/ 35909 w 240963"/>
                <a:gd name="connsiteY1" fmla="*/ 259581 h 264496"/>
                <a:gd name="connsiteX2" fmla="*/ 90678 w 240963"/>
                <a:gd name="connsiteY2" fmla="*/ 264343 h 264496"/>
                <a:gd name="connsiteX3" fmla="*/ 121634 w 240963"/>
                <a:gd name="connsiteY3" fmla="*/ 257200 h 264496"/>
                <a:gd name="connsiteX4" fmla="*/ 135922 w 240963"/>
                <a:gd name="connsiteY4" fmla="*/ 223862 h 264496"/>
                <a:gd name="connsiteX5" fmla="*/ 102585 w 240963"/>
                <a:gd name="connsiteY5" fmla="*/ 216719 h 264496"/>
                <a:gd name="connsiteX6" fmla="*/ 126397 w 240963"/>
                <a:gd name="connsiteY6" fmla="*/ 200049 h 264496"/>
                <a:gd name="connsiteX7" fmla="*/ 152591 w 240963"/>
                <a:gd name="connsiteY7" fmla="*/ 173856 h 264496"/>
                <a:gd name="connsiteX8" fmla="*/ 197835 w 240963"/>
                <a:gd name="connsiteY8" fmla="*/ 152424 h 264496"/>
                <a:gd name="connsiteX9" fmla="*/ 238316 w 240963"/>
                <a:gd name="connsiteY9" fmla="*/ 104799 h 264496"/>
                <a:gd name="connsiteX10" fmla="*/ 231172 w 240963"/>
                <a:gd name="connsiteY10" fmla="*/ 47650 h 264496"/>
                <a:gd name="connsiteX11" fmla="*/ 183547 w 240963"/>
                <a:gd name="connsiteY11" fmla="*/ 11931 h 264496"/>
                <a:gd name="connsiteX12" fmla="*/ 124016 w 240963"/>
                <a:gd name="connsiteY12" fmla="*/ 25 h 264496"/>
                <a:gd name="connsiteX13" fmla="*/ 59721 w 240963"/>
                <a:gd name="connsiteY13" fmla="*/ 14312 h 264496"/>
                <a:gd name="connsiteX14" fmla="*/ 16859 w 240963"/>
                <a:gd name="connsiteY14" fmla="*/ 57175 h 264496"/>
                <a:gd name="connsiteX15" fmla="*/ 26385 w 240963"/>
                <a:gd name="connsiteY15" fmla="*/ 114325 h 264496"/>
                <a:gd name="connsiteX16" fmla="*/ 62103 w 240963"/>
                <a:gd name="connsiteY16" fmla="*/ 152425 h 264496"/>
                <a:gd name="connsiteX17" fmla="*/ 88297 w 240963"/>
                <a:gd name="connsiteY17" fmla="*/ 164331 h 264496"/>
                <a:gd name="connsiteX18" fmla="*/ 93060 w 240963"/>
                <a:gd name="connsiteY18" fmla="*/ 185762 h 264496"/>
                <a:gd name="connsiteX19" fmla="*/ 71628 w 240963"/>
                <a:gd name="connsiteY19" fmla="*/ 204812 h 264496"/>
                <a:gd name="connsiteX20" fmla="*/ 24003 w 240963"/>
                <a:gd name="connsiteY20" fmla="*/ 214337 h 264496"/>
                <a:gd name="connsiteX21" fmla="*/ 191 w 240963"/>
                <a:gd name="connsiteY21" fmla="*/ 233387 h 264496"/>
                <a:gd name="connsiteX0" fmla="*/ 191 w 240963"/>
                <a:gd name="connsiteY0" fmla="*/ 233387 h 264496"/>
                <a:gd name="connsiteX1" fmla="*/ 35909 w 240963"/>
                <a:gd name="connsiteY1" fmla="*/ 259581 h 264496"/>
                <a:gd name="connsiteX2" fmla="*/ 90678 w 240963"/>
                <a:gd name="connsiteY2" fmla="*/ 264343 h 264496"/>
                <a:gd name="connsiteX3" fmla="*/ 121634 w 240963"/>
                <a:gd name="connsiteY3" fmla="*/ 257200 h 264496"/>
                <a:gd name="connsiteX4" fmla="*/ 140684 w 240963"/>
                <a:gd name="connsiteY4" fmla="*/ 235769 h 264496"/>
                <a:gd name="connsiteX5" fmla="*/ 102585 w 240963"/>
                <a:gd name="connsiteY5" fmla="*/ 216719 h 264496"/>
                <a:gd name="connsiteX6" fmla="*/ 126397 w 240963"/>
                <a:gd name="connsiteY6" fmla="*/ 200049 h 264496"/>
                <a:gd name="connsiteX7" fmla="*/ 152591 w 240963"/>
                <a:gd name="connsiteY7" fmla="*/ 173856 h 264496"/>
                <a:gd name="connsiteX8" fmla="*/ 197835 w 240963"/>
                <a:gd name="connsiteY8" fmla="*/ 152424 h 264496"/>
                <a:gd name="connsiteX9" fmla="*/ 238316 w 240963"/>
                <a:gd name="connsiteY9" fmla="*/ 104799 h 264496"/>
                <a:gd name="connsiteX10" fmla="*/ 231172 w 240963"/>
                <a:gd name="connsiteY10" fmla="*/ 47650 h 264496"/>
                <a:gd name="connsiteX11" fmla="*/ 183547 w 240963"/>
                <a:gd name="connsiteY11" fmla="*/ 11931 h 264496"/>
                <a:gd name="connsiteX12" fmla="*/ 124016 w 240963"/>
                <a:gd name="connsiteY12" fmla="*/ 25 h 264496"/>
                <a:gd name="connsiteX13" fmla="*/ 59721 w 240963"/>
                <a:gd name="connsiteY13" fmla="*/ 14312 h 264496"/>
                <a:gd name="connsiteX14" fmla="*/ 16859 w 240963"/>
                <a:gd name="connsiteY14" fmla="*/ 57175 h 264496"/>
                <a:gd name="connsiteX15" fmla="*/ 26385 w 240963"/>
                <a:gd name="connsiteY15" fmla="*/ 114325 h 264496"/>
                <a:gd name="connsiteX16" fmla="*/ 62103 w 240963"/>
                <a:gd name="connsiteY16" fmla="*/ 152425 h 264496"/>
                <a:gd name="connsiteX17" fmla="*/ 88297 w 240963"/>
                <a:gd name="connsiteY17" fmla="*/ 164331 h 264496"/>
                <a:gd name="connsiteX18" fmla="*/ 93060 w 240963"/>
                <a:gd name="connsiteY18" fmla="*/ 185762 h 264496"/>
                <a:gd name="connsiteX19" fmla="*/ 71628 w 240963"/>
                <a:gd name="connsiteY19" fmla="*/ 204812 h 264496"/>
                <a:gd name="connsiteX20" fmla="*/ 24003 w 240963"/>
                <a:gd name="connsiteY20" fmla="*/ 214337 h 264496"/>
                <a:gd name="connsiteX21" fmla="*/ 191 w 240963"/>
                <a:gd name="connsiteY21" fmla="*/ 233387 h 264496"/>
                <a:gd name="connsiteX0" fmla="*/ 191 w 240963"/>
                <a:gd name="connsiteY0" fmla="*/ 233387 h 264496"/>
                <a:gd name="connsiteX1" fmla="*/ 35909 w 240963"/>
                <a:gd name="connsiteY1" fmla="*/ 259581 h 264496"/>
                <a:gd name="connsiteX2" fmla="*/ 90678 w 240963"/>
                <a:gd name="connsiteY2" fmla="*/ 264343 h 264496"/>
                <a:gd name="connsiteX3" fmla="*/ 121634 w 240963"/>
                <a:gd name="connsiteY3" fmla="*/ 257200 h 264496"/>
                <a:gd name="connsiteX4" fmla="*/ 140684 w 240963"/>
                <a:gd name="connsiteY4" fmla="*/ 235769 h 264496"/>
                <a:gd name="connsiteX5" fmla="*/ 102585 w 240963"/>
                <a:gd name="connsiteY5" fmla="*/ 216719 h 264496"/>
                <a:gd name="connsiteX6" fmla="*/ 121635 w 240963"/>
                <a:gd name="connsiteY6" fmla="*/ 192905 h 264496"/>
                <a:gd name="connsiteX7" fmla="*/ 152591 w 240963"/>
                <a:gd name="connsiteY7" fmla="*/ 173856 h 264496"/>
                <a:gd name="connsiteX8" fmla="*/ 197835 w 240963"/>
                <a:gd name="connsiteY8" fmla="*/ 152424 h 264496"/>
                <a:gd name="connsiteX9" fmla="*/ 238316 w 240963"/>
                <a:gd name="connsiteY9" fmla="*/ 104799 h 264496"/>
                <a:gd name="connsiteX10" fmla="*/ 231172 w 240963"/>
                <a:gd name="connsiteY10" fmla="*/ 47650 h 264496"/>
                <a:gd name="connsiteX11" fmla="*/ 183547 w 240963"/>
                <a:gd name="connsiteY11" fmla="*/ 11931 h 264496"/>
                <a:gd name="connsiteX12" fmla="*/ 124016 w 240963"/>
                <a:gd name="connsiteY12" fmla="*/ 25 h 264496"/>
                <a:gd name="connsiteX13" fmla="*/ 59721 w 240963"/>
                <a:gd name="connsiteY13" fmla="*/ 14312 h 264496"/>
                <a:gd name="connsiteX14" fmla="*/ 16859 w 240963"/>
                <a:gd name="connsiteY14" fmla="*/ 57175 h 264496"/>
                <a:gd name="connsiteX15" fmla="*/ 26385 w 240963"/>
                <a:gd name="connsiteY15" fmla="*/ 114325 h 264496"/>
                <a:gd name="connsiteX16" fmla="*/ 62103 w 240963"/>
                <a:gd name="connsiteY16" fmla="*/ 152425 h 264496"/>
                <a:gd name="connsiteX17" fmla="*/ 88297 w 240963"/>
                <a:gd name="connsiteY17" fmla="*/ 164331 h 264496"/>
                <a:gd name="connsiteX18" fmla="*/ 93060 w 240963"/>
                <a:gd name="connsiteY18" fmla="*/ 185762 h 264496"/>
                <a:gd name="connsiteX19" fmla="*/ 71628 w 240963"/>
                <a:gd name="connsiteY19" fmla="*/ 204812 h 264496"/>
                <a:gd name="connsiteX20" fmla="*/ 24003 w 240963"/>
                <a:gd name="connsiteY20" fmla="*/ 214337 h 264496"/>
                <a:gd name="connsiteX21" fmla="*/ 191 w 240963"/>
                <a:gd name="connsiteY21" fmla="*/ 233387 h 264496"/>
                <a:gd name="connsiteX0" fmla="*/ 191 w 240963"/>
                <a:gd name="connsiteY0" fmla="*/ 233387 h 264496"/>
                <a:gd name="connsiteX1" fmla="*/ 35909 w 240963"/>
                <a:gd name="connsiteY1" fmla="*/ 259581 h 264496"/>
                <a:gd name="connsiteX2" fmla="*/ 90678 w 240963"/>
                <a:gd name="connsiteY2" fmla="*/ 264343 h 264496"/>
                <a:gd name="connsiteX3" fmla="*/ 121634 w 240963"/>
                <a:gd name="connsiteY3" fmla="*/ 257200 h 264496"/>
                <a:gd name="connsiteX4" fmla="*/ 140684 w 240963"/>
                <a:gd name="connsiteY4" fmla="*/ 235769 h 264496"/>
                <a:gd name="connsiteX5" fmla="*/ 102585 w 240963"/>
                <a:gd name="connsiteY5" fmla="*/ 216719 h 264496"/>
                <a:gd name="connsiteX6" fmla="*/ 121635 w 240963"/>
                <a:gd name="connsiteY6" fmla="*/ 192905 h 264496"/>
                <a:gd name="connsiteX7" fmla="*/ 157354 w 240963"/>
                <a:gd name="connsiteY7" fmla="*/ 178618 h 264496"/>
                <a:gd name="connsiteX8" fmla="*/ 197835 w 240963"/>
                <a:gd name="connsiteY8" fmla="*/ 152424 h 264496"/>
                <a:gd name="connsiteX9" fmla="*/ 238316 w 240963"/>
                <a:gd name="connsiteY9" fmla="*/ 104799 h 264496"/>
                <a:gd name="connsiteX10" fmla="*/ 231172 w 240963"/>
                <a:gd name="connsiteY10" fmla="*/ 47650 h 264496"/>
                <a:gd name="connsiteX11" fmla="*/ 183547 w 240963"/>
                <a:gd name="connsiteY11" fmla="*/ 11931 h 264496"/>
                <a:gd name="connsiteX12" fmla="*/ 124016 w 240963"/>
                <a:gd name="connsiteY12" fmla="*/ 25 h 264496"/>
                <a:gd name="connsiteX13" fmla="*/ 59721 w 240963"/>
                <a:gd name="connsiteY13" fmla="*/ 14312 h 264496"/>
                <a:gd name="connsiteX14" fmla="*/ 16859 w 240963"/>
                <a:gd name="connsiteY14" fmla="*/ 57175 h 264496"/>
                <a:gd name="connsiteX15" fmla="*/ 26385 w 240963"/>
                <a:gd name="connsiteY15" fmla="*/ 114325 h 264496"/>
                <a:gd name="connsiteX16" fmla="*/ 62103 w 240963"/>
                <a:gd name="connsiteY16" fmla="*/ 152425 h 264496"/>
                <a:gd name="connsiteX17" fmla="*/ 88297 w 240963"/>
                <a:gd name="connsiteY17" fmla="*/ 164331 h 264496"/>
                <a:gd name="connsiteX18" fmla="*/ 93060 w 240963"/>
                <a:gd name="connsiteY18" fmla="*/ 185762 h 264496"/>
                <a:gd name="connsiteX19" fmla="*/ 71628 w 240963"/>
                <a:gd name="connsiteY19" fmla="*/ 204812 h 264496"/>
                <a:gd name="connsiteX20" fmla="*/ 24003 w 240963"/>
                <a:gd name="connsiteY20" fmla="*/ 214337 h 264496"/>
                <a:gd name="connsiteX21" fmla="*/ 191 w 240963"/>
                <a:gd name="connsiteY21" fmla="*/ 233387 h 264496"/>
                <a:gd name="connsiteX0" fmla="*/ 36 w 240808"/>
                <a:gd name="connsiteY0" fmla="*/ 233387 h 264343"/>
                <a:gd name="connsiteX1" fmla="*/ 28610 w 240808"/>
                <a:gd name="connsiteY1" fmla="*/ 257200 h 264343"/>
                <a:gd name="connsiteX2" fmla="*/ 90523 w 240808"/>
                <a:gd name="connsiteY2" fmla="*/ 264343 h 264343"/>
                <a:gd name="connsiteX3" fmla="*/ 121479 w 240808"/>
                <a:gd name="connsiteY3" fmla="*/ 257200 h 264343"/>
                <a:gd name="connsiteX4" fmla="*/ 140529 w 240808"/>
                <a:gd name="connsiteY4" fmla="*/ 235769 h 264343"/>
                <a:gd name="connsiteX5" fmla="*/ 102430 w 240808"/>
                <a:gd name="connsiteY5" fmla="*/ 216719 h 264343"/>
                <a:gd name="connsiteX6" fmla="*/ 121480 w 240808"/>
                <a:gd name="connsiteY6" fmla="*/ 192905 h 264343"/>
                <a:gd name="connsiteX7" fmla="*/ 157199 w 240808"/>
                <a:gd name="connsiteY7" fmla="*/ 178618 h 264343"/>
                <a:gd name="connsiteX8" fmla="*/ 197680 w 240808"/>
                <a:gd name="connsiteY8" fmla="*/ 152424 h 264343"/>
                <a:gd name="connsiteX9" fmla="*/ 238161 w 240808"/>
                <a:gd name="connsiteY9" fmla="*/ 104799 h 264343"/>
                <a:gd name="connsiteX10" fmla="*/ 231017 w 240808"/>
                <a:gd name="connsiteY10" fmla="*/ 47650 h 264343"/>
                <a:gd name="connsiteX11" fmla="*/ 183392 w 240808"/>
                <a:gd name="connsiteY11" fmla="*/ 11931 h 264343"/>
                <a:gd name="connsiteX12" fmla="*/ 123861 w 240808"/>
                <a:gd name="connsiteY12" fmla="*/ 25 h 264343"/>
                <a:gd name="connsiteX13" fmla="*/ 59566 w 240808"/>
                <a:gd name="connsiteY13" fmla="*/ 14312 h 264343"/>
                <a:gd name="connsiteX14" fmla="*/ 16704 w 240808"/>
                <a:gd name="connsiteY14" fmla="*/ 57175 h 264343"/>
                <a:gd name="connsiteX15" fmla="*/ 26230 w 240808"/>
                <a:gd name="connsiteY15" fmla="*/ 114325 h 264343"/>
                <a:gd name="connsiteX16" fmla="*/ 61948 w 240808"/>
                <a:gd name="connsiteY16" fmla="*/ 152425 h 264343"/>
                <a:gd name="connsiteX17" fmla="*/ 88142 w 240808"/>
                <a:gd name="connsiteY17" fmla="*/ 164331 h 264343"/>
                <a:gd name="connsiteX18" fmla="*/ 92905 w 240808"/>
                <a:gd name="connsiteY18" fmla="*/ 185762 h 264343"/>
                <a:gd name="connsiteX19" fmla="*/ 71473 w 240808"/>
                <a:gd name="connsiteY19" fmla="*/ 204812 h 264343"/>
                <a:gd name="connsiteX20" fmla="*/ 23848 w 240808"/>
                <a:gd name="connsiteY20" fmla="*/ 214337 h 264343"/>
                <a:gd name="connsiteX21" fmla="*/ 36 w 240808"/>
                <a:gd name="connsiteY21" fmla="*/ 233387 h 264343"/>
                <a:gd name="connsiteX0" fmla="*/ 36 w 240808"/>
                <a:gd name="connsiteY0" fmla="*/ 233387 h 266724"/>
                <a:gd name="connsiteX1" fmla="*/ 28610 w 240808"/>
                <a:gd name="connsiteY1" fmla="*/ 257200 h 266724"/>
                <a:gd name="connsiteX2" fmla="*/ 69092 w 240808"/>
                <a:gd name="connsiteY2" fmla="*/ 266724 h 266724"/>
                <a:gd name="connsiteX3" fmla="*/ 121479 w 240808"/>
                <a:gd name="connsiteY3" fmla="*/ 257200 h 266724"/>
                <a:gd name="connsiteX4" fmla="*/ 140529 w 240808"/>
                <a:gd name="connsiteY4" fmla="*/ 235769 h 266724"/>
                <a:gd name="connsiteX5" fmla="*/ 102430 w 240808"/>
                <a:gd name="connsiteY5" fmla="*/ 216719 h 266724"/>
                <a:gd name="connsiteX6" fmla="*/ 121480 w 240808"/>
                <a:gd name="connsiteY6" fmla="*/ 192905 h 266724"/>
                <a:gd name="connsiteX7" fmla="*/ 157199 w 240808"/>
                <a:gd name="connsiteY7" fmla="*/ 178618 h 266724"/>
                <a:gd name="connsiteX8" fmla="*/ 197680 w 240808"/>
                <a:gd name="connsiteY8" fmla="*/ 152424 h 266724"/>
                <a:gd name="connsiteX9" fmla="*/ 238161 w 240808"/>
                <a:gd name="connsiteY9" fmla="*/ 104799 h 266724"/>
                <a:gd name="connsiteX10" fmla="*/ 231017 w 240808"/>
                <a:gd name="connsiteY10" fmla="*/ 47650 h 266724"/>
                <a:gd name="connsiteX11" fmla="*/ 183392 w 240808"/>
                <a:gd name="connsiteY11" fmla="*/ 11931 h 266724"/>
                <a:gd name="connsiteX12" fmla="*/ 123861 w 240808"/>
                <a:gd name="connsiteY12" fmla="*/ 25 h 266724"/>
                <a:gd name="connsiteX13" fmla="*/ 59566 w 240808"/>
                <a:gd name="connsiteY13" fmla="*/ 14312 h 266724"/>
                <a:gd name="connsiteX14" fmla="*/ 16704 w 240808"/>
                <a:gd name="connsiteY14" fmla="*/ 57175 h 266724"/>
                <a:gd name="connsiteX15" fmla="*/ 26230 w 240808"/>
                <a:gd name="connsiteY15" fmla="*/ 114325 h 266724"/>
                <a:gd name="connsiteX16" fmla="*/ 61948 w 240808"/>
                <a:gd name="connsiteY16" fmla="*/ 152425 h 266724"/>
                <a:gd name="connsiteX17" fmla="*/ 88142 w 240808"/>
                <a:gd name="connsiteY17" fmla="*/ 164331 h 266724"/>
                <a:gd name="connsiteX18" fmla="*/ 92905 w 240808"/>
                <a:gd name="connsiteY18" fmla="*/ 185762 h 266724"/>
                <a:gd name="connsiteX19" fmla="*/ 71473 w 240808"/>
                <a:gd name="connsiteY19" fmla="*/ 204812 h 266724"/>
                <a:gd name="connsiteX20" fmla="*/ 23848 w 240808"/>
                <a:gd name="connsiteY20" fmla="*/ 214337 h 266724"/>
                <a:gd name="connsiteX21" fmla="*/ 36 w 240808"/>
                <a:gd name="connsiteY21" fmla="*/ 233387 h 266724"/>
                <a:gd name="connsiteX0" fmla="*/ 36 w 240808"/>
                <a:gd name="connsiteY0" fmla="*/ 233387 h 267923"/>
                <a:gd name="connsiteX1" fmla="*/ 28610 w 240808"/>
                <a:gd name="connsiteY1" fmla="*/ 257200 h 267923"/>
                <a:gd name="connsiteX2" fmla="*/ 69092 w 240808"/>
                <a:gd name="connsiteY2" fmla="*/ 266724 h 267923"/>
                <a:gd name="connsiteX3" fmla="*/ 107192 w 240808"/>
                <a:gd name="connsiteY3" fmla="*/ 264343 h 267923"/>
                <a:gd name="connsiteX4" fmla="*/ 140529 w 240808"/>
                <a:gd name="connsiteY4" fmla="*/ 235769 h 267923"/>
                <a:gd name="connsiteX5" fmla="*/ 102430 w 240808"/>
                <a:gd name="connsiteY5" fmla="*/ 216719 h 267923"/>
                <a:gd name="connsiteX6" fmla="*/ 121480 w 240808"/>
                <a:gd name="connsiteY6" fmla="*/ 192905 h 267923"/>
                <a:gd name="connsiteX7" fmla="*/ 157199 w 240808"/>
                <a:gd name="connsiteY7" fmla="*/ 178618 h 267923"/>
                <a:gd name="connsiteX8" fmla="*/ 197680 w 240808"/>
                <a:gd name="connsiteY8" fmla="*/ 152424 h 267923"/>
                <a:gd name="connsiteX9" fmla="*/ 238161 w 240808"/>
                <a:gd name="connsiteY9" fmla="*/ 104799 h 267923"/>
                <a:gd name="connsiteX10" fmla="*/ 231017 w 240808"/>
                <a:gd name="connsiteY10" fmla="*/ 47650 h 267923"/>
                <a:gd name="connsiteX11" fmla="*/ 183392 w 240808"/>
                <a:gd name="connsiteY11" fmla="*/ 11931 h 267923"/>
                <a:gd name="connsiteX12" fmla="*/ 123861 w 240808"/>
                <a:gd name="connsiteY12" fmla="*/ 25 h 267923"/>
                <a:gd name="connsiteX13" fmla="*/ 59566 w 240808"/>
                <a:gd name="connsiteY13" fmla="*/ 14312 h 267923"/>
                <a:gd name="connsiteX14" fmla="*/ 16704 w 240808"/>
                <a:gd name="connsiteY14" fmla="*/ 57175 h 267923"/>
                <a:gd name="connsiteX15" fmla="*/ 26230 w 240808"/>
                <a:gd name="connsiteY15" fmla="*/ 114325 h 267923"/>
                <a:gd name="connsiteX16" fmla="*/ 61948 w 240808"/>
                <a:gd name="connsiteY16" fmla="*/ 152425 h 267923"/>
                <a:gd name="connsiteX17" fmla="*/ 88142 w 240808"/>
                <a:gd name="connsiteY17" fmla="*/ 164331 h 267923"/>
                <a:gd name="connsiteX18" fmla="*/ 92905 w 240808"/>
                <a:gd name="connsiteY18" fmla="*/ 185762 h 267923"/>
                <a:gd name="connsiteX19" fmla="*/ 71473 w 240808"/>
                <a:gd name="connsiteY19" fmla="*/ 204812 h 267923"/>
                <a:gd name="connsiteX20" fmla="*/ 23848 w 240808"/>
                <a:gd name="connsiteY20" fmla="*/ 214337 h 267923"/>
                <a:gd name="connsiteX21" fmla="*/ 36 w 240808"/>
                <a:gd name="connsiteY21" fmla="*/ 233387 h 267923"/>
                <a:gd name="connsiteX0" fmla="*/ 36 w 240808"/>
                <a:gd name="connsiteY0" fmla="*/ 233387 h 267341"/>
                <a:gd name="connsiteX1" fmla="*/ 28610 w 240808"/>
                <a:gd name="connsiteY1" fmla="*/ 257200 h 267341"/>
                <a:gd name="connsiteX2" fmla="*/ 69092 w 240808"/>
                <a:gd name="connsiteY2" fmla="*/ 266724 h 267341"/>
                <a:gd name="connsiteX3" fmla="*/ 107192 w 240808"/>
                <a:gd name="connsiteY3" fmla="*/ 264343 h 267341"/>
                <a:gd name="connsiteX4" fmla="*/ 145291 w 240808"/>
                <a:gd name="connsiteY4" fmla="*/ 247675 h 267341"/>
                <a:gd name="connsiteX5" fmla="*/ 102430 w 240808"/>
                <a:gd name="connsiteY5" fmla="*/ 216719 h 267341"/>
                <a:gd name="connsiteX6" fmla="*/ 121480 w 240808"/>
                <a:gd name="connsiteY6" fmla="*/ 192905 h 267341"/>
                <a:gd name="connsiteX7" fmla="*/ 157199 w 240808"/>
                <a:gd name="connsiteY7" fmla="*/ 178618 h 267341"/>
                <a:gd name="connsiteX8" fmla="*/ 197680 w 240808"/>
                <a:gd name="connsiteY8" fmla="*/ 152424 h 267341"/>
                <a:gd name="connsiteX9" fmla="*/ 238161 w 240808"/>
                <a:gd name="connsiteY9" fmla="*/ 104799 h 267341"/>
                <a:gd name="connsiteX10" fmla="*/ 231017 w 240808"/>
                <a:gd name="connsiteY10" fmla="*/ 47650 h 267341"/>
                <a:gd name="connsiteX11" fmla="*/ 183392 w 240808"/>
                <a:gd name="connsiteY11" fmla="*/ 11931 h 267341"/>
                <a:gd name="connsiteX12" fmla="*/ 123861 w 240808"/>
                <a:gd name="connsiteY12" fmla="*/ 25 h 267341"/>
                <a:gd name="connsiteX13" fmla="*/ 59566 w 240808"/>
                <a:gd name="connsiteY13" fmla="*/ 14312 h 267341"/>
                <a:gd name="connsiteX14" fmla="*/ 16704 w 240808"/>
                <a:gd name="connsiteY14" fmla="*/ 57175 h 267341"/>
                <a:gd name="connsiteX15" fmla="*/ 26230 w 240808"/>
                <a:gd name="connsiteY15" fmla="*/ 114325 h 267341"/>
                <a:gd name="connsiteX16" fmla="*/ 61948 w 240808"/>
                <a:gd name="connsiteY16" fmla="*/ 152425 h 267341"/>
                <a:gd name="connsiteX17" fmla="*/ 88142 w 240808"/>
                <a:gd name="connsiteY17" fmla="*/ 164331 h 267341"/>
                <a:gd name="connsiteX18" fmla="*/ 92905 w 240808"/>
                <a:gd name="connsiteY18" fmla="*/ 185762 h 267341"/>
                <a:gd name="connsiteX19" fmla="*/ 71473 w 240808"/>
                <a:gd name="connsiteY19" fmla="*/ 204812 h 267341"/>
                <a:gd name="connsiteX20" fmla="*/ 23848 w 240808"/>
                <a:gd name="connsiteY20" fmla="*/ 214337 h 267341"/>
                <a:gd name="connsiteX21" fmla="*/ 36 w 240808"/>
                <a:gd name="connsiteY21" fmla="*/ 233387 h 267341"/>
                <a:gd name="connsiteX0" fmla="*/ 36 w 240808"/>
                <a:gd name="connsiteY0" fmla="*/ 233387 h 267341"/>
                <a:gd name="connsiteX1" fmla="*/ 28610 w 240808"/>
                <a:gd name="connsiteY1" fmla="*/ 257200 h 267341"/>
                <a:gd name="connsiteX2" fmla="*/ 69092 w 240808"/>
                <a:gd name="connsiteY2" fmla="*/ 266724 h 267341"/>
                <a:gd name="connsiteX3" fmla="*/ 107192 w 240808"/>
                <a:gd name="connsiteY3" fmla="*/ 264343 h 267341"/>
                <a:gd name="connsiteX4" fmla="*/ 145291 w 240808"/>
                <a:gd name="connsiteY4" fmla="*/ 247675 h 267341"/>
                <a:gd name="connsiteX5" fmla="*/ 133385 w 240808"/>
                <a:gd name="connsiteY5" fmla="*/ 226244 h 267341"/>
                <a:gd name="connsiteX6" fmla="*/ 102430 w 240808"/>
                <a:gd name="connsiteY6" fmla="*/ 216719 h 267341"/>
                <a:gd name="connsiteX7" fmla="*/ 121480 w 240808"/>
                <a:gd name="connsiteY7" fmla="*/ 192905 h 267341"/>
                <a:gd name="connsiteX8" fmla="*/ 157199 w 240808"/>
                <a:gd name="connsiteY8" fmla="*/ 178618 h 267341"/>
                <a:gd name="connsiteX9" fmla="*/ 197680 w 240808"/>
                <a:gd name="connsiteY9" fmla="*/ 152424 h 267341"/>
                <a:gd name="connsiteX10" fmla="*/ 238161 w 240808"/>
                <a:gd name="connsiteY10" fmla="*/ 104799 h 267341"/>
                <a:gd name="connsiteX11" fmla="*/ 231017 w 240808"/>
                <a:gd name="connsiteY11" fmla="*/ 47650 h 267341"/>
                <a:gd name="connsiteX12" fmla="*/ 183392 w 240808"/>
                <a:gd name="connsiteY12" fmla="*/ 11931 h 267341"/>
                <a:gd name="connsiteX13" fmla="*/ 123861 w 240808"/>
                <a:gd name="connsiteY13" fmla="*/ 25 h 267341"/>
                <a:gd name="connsiteX14" fmla="*/ 59566 w 240808"/>
                <a:gd name="connsiteY14" fmla="*/ 14312 h 267341"/>
                <a:gd name="connsiteX15" fmla="*/ 16704 w 240808"/>
                <a:gd name="connsiteY15" fmla="*/ 57175 h 267341"/>
                <a:gd name="connsiteX16" fmla="*/ 26230 w 240808"/>
                <a:gd name="connsiteY16" fmla="*/ 114325 h 267341"/>
                <a:gd name="connsiteX17" fmla="*/ 61948 w 240808"/>
                <a:gd name="connsiteY17" fmla="*/ 152425 h 267341"/>
                <a:gd name="connsiteX18" fmla="*/ 88142 w 240808"/>
                <a:gd name="connsiteY18" fmla="*/ 164331 h 267341"/>
                <a:gd name="connsiteX19" fmla="*/ 92905 w 240808"/>
                <a:gd name="connsiteY19" fmla="*/ 185762 h 267341"/>
                <a:gd name="connsiteX20" fmla="*/ 71473 w 240808"/>
                <a:gd name="connsiteY20" fmla="*/ 204812 h 267341"/>
                <a:gd name="connsiteX21" fmla="*/ 23848 w 240808"/>
                <a:gd name="connsiteY21" fmla="*/ 214337 h 267341"/>
                <a:gd name="connsiteX22" fmla="*/ 36 w 240808"/>
                <a:gd name="connsiteY22" fmla="*/ 233387 h 267341"/>
                <a:gd name="connsiteX0" fmla="*/ 36 w 240808"/>
                <a:gd name="connsiteY0" fmla="*/ 233387 h 267341"/>
                <a:gd name="connsiteX1" fmla="*/ 28610 w 240808"/>
                <a:gd name="connsiteY1" fmla="*/ 257200 h 267341"/>
                <a:gd name="connsiteX2" fmla="*/ 69092 w 240808"/>
                <a:gd name="connsiteY2" fmla="*/ 266724 h 267341"/>
                <a:gd name="connsiteX3" fmla="*/ 107192 w 240808"/>
                <a:gd name="connsiteY3" fmla="*/ 264343 h 267341"/>
                <a:gd name="connsiteX4" fmla="*/ 145291 w 240808"/>
                <a:gd name="connsiteY4" fmla="*/ 247675 h 267341"/>
                <a:gd name="connsiteX5" fmla="*/ 133385 w 240808"/>
                <a:gd name="connsiteY5" fmla="*/ 226244 h 267341"/>
                <a:gd name="connsiteX6" fmla="*/ 102430 w 240808"/>
                <a:gd name="connsiteY6" fmla="*/ 216719 h 267341"/>
                <a:gd name="connsiteX7" fmla="*/ 121480 w 240808"/>
                <a:gd name="connsiteY7" fmla="*/ 192905 h 267341"/>
                <a:gd name="connsiteX8" fmla="*/ 157199 w 240808"/>
                <a:gd name="connsiteY8" fmla="*/ 178618 h 267341"/>
                <a:gd name="connsiteX9" fmla="*/ 197680 w 240808"/>
                <a:gd name="connsiteY9" fmla="*/ 152424 h 267341"/>
                <a:gd name="connsiteX10" fmla="*/ 238161 w 240808"/>
                <a:gd name="connsiteY10" fmla="*/ 104799 h 267341"/>
                <a:gd name="connsiteX11" fmla="*/ 231017 w 240808"/>
                <a:gd name="connsiteY11" fmla="*/ 47650 h 267341"/>
                <a:gd name="connsiteX12" fmla="*/ 183392 w 240808"/>
                <a:gd name="connsiteY12" fmla="*/ 11931 h 267341"/>
                <a:gd name="connsiteX13" fmla="*/ 123861 w 240808"/>
                <a:gd name="connsiteY13" fmla="*/ 25 h 267341"/>
                <a:gd name="connsiteX14" fmla="*/ 59566 w 240808"/>
                <a:gd name="connsiteY14" fmla="*/ 14312 h 267341"/>
                <a:gd name="connsiteX15" fmla="*/ 19085 w 240808"/>
                <a:gd name="connsiteY15" fmla="*/ 52413 h 267341"/>
                <a:gd name="connsiteX16" fmla="*/ 26230 w 240808"/>
                <a:gd name="connsiteY16" fmla="*/ 114325 h 267341"/>
                <a:gd name="connsiteX17" fmla="*/ 61948 w 240808"/>
                <a:gd name="connsiteY17" fmla="*/ 152425 h 267341"/>
                <a:gd name="connsiteX18" fmla="*/ 88142 w 240808"/>
                <a:gd name="connsiteY18" fmla="*/ 164331 h 267341"/>
                <a:gd name="connsiteX19" fmla="*/ 92905 w 240808"/>
                <a:gd name="connsiteY19" fmla="*/ 185762 h 267341"/>
                <a:gd name="connsiteX20" fmla="*/ 71473 w 240808"/>
                <a:gd name="connsiteY20" fmla="*/ 204812 h 267341"/>
                <a:gd name="connsiteX21" fmla="*/ 23848 w 240808"/>
                <a:gd name="connsiteY21" fmla="*/ 214337 h 267341"/>
                <a:gd name="connsiteX22" fmla="*/ 36 w 240808"/>
                <a:gd name="connsiteY22" fmla="*/ 233387 h 267341"/>
                <a:gd name="connsiteX0" fmla="*/ 36 w 240808"/>
                <a:gd name="connsiteY0" fmla="*/ 233387 h 267341"/>
                <a:gd name="connsiteX1" fmla="*/ 28610 w 240808"/>
                <a:gd name="connsiteY1" fmla="*/ 257200 h 267341"/>
                <a:gd name="connsiteX2" fmla="*/ 69092 w 240808"/>
                <a:gd name="connsiteY2" fmla="*/ 266724 h 267341"/>
                <a:gd name="connsiteX3" fmla="*/ 107192 w 240808"/>
                <a:gd name="connsiteY3" fmla="*/ 264343 h 267341"/>
                <a:gd name="connsiteX4" fmla="*/ 145291 w 240808"/>
                <a:gd name="connsiteY4" fmla="*/ 247675 h 267341"/>
                <a:gd name="connsiteX5" fmla="*/ 133385 w 240808"/>
                <a:gd name="connsiteY5" fmla="*/ 226244 h 267341"/>
                <a:gd name="connsiteX6" fmla="*/ 104811 w 240808"/>
                <a:gd name="connsiteY6" fmla="*/ 214338 h 267341"/>
                <a:gd name="connsiteX7" fmla="*/ 121480 w 240808"/>
                <a:gd name="connsiteY7" fmla="*/ 192905 h 267341"/>
                <a:gd name="connsiteX8" fmla="*/ 157199 w 240808"/>
                <a:gd name="connsiteY8" fmla="*/ 178618 h 267341"/>
                <a:gd name="connsiteX9" fmla="*/ 197680 w 240808"/>
                <a:gd name="connsiteY9" fmla="*/ 152424 h 267341"/>
                <a:gd name="connsiteX10" fmla="*/ 238161 w 240808"/>
                <a:gd name="connsiteY10" fmla="*/ 104799 h 267341"/>
                <a:gd name="connsiteX11" fmla="*/ 231017 w 240808"/>
                <a:gd name="connsiteY11" fmla="*/ 47650 h 267341"/>
                <a:gd name="connsiteX12" fmla="*/ 183392 w 240808"/>
                <a:gd name="connsiteY12" fmla="*/ 11931 h 267341"/>
                <a:gd name="connsiteX13" fmla="*/ 123861 w 240808"/>
                <a:gd name="connsiteY13" fmla="*/ 25 h 267341"/>
                <a:gd name="connsiteX14" fmla="*/ 59566 w 240808"/>
                <a:gd name="connsiteY14" fmla="*/ 14312 h 267341"/>
                <a:gd name="connsiteX15" fmla="*/ 19085 w 240808"/>
                <a:gd name="connsiteY15" fmla="*/ 52413 h 267341"/>
                <a:gd name="connsiteX16" fmla="*/ 26230 w 240808"/>
                <a:gd name="connsiteY16" fmla="*/ 114325 h 267341"/>
                <a:gd name="connsiteX17" fmla="*/ 61948 w 240808"/>
                <a:gd name="connsiteY17" fmla="*/ 152425 h 267341"/>
                <a:gd name="connsiteX18" fmla="*/ 88142 w 240808"/>
                <a:gd name="connsiteY18" fmla="*/ 164331 h 267341"/>
                <a:gd name="connsiteX19" fmla="*/ 92905 w 240808"/>
                <a:gd name="connsiteY19" fmla="*/ 185762 h 267341"/>
                <a:gd name="connsiteX20" fmla="*/ 71473 w 240808"/>
                <a:gd name="connsiteY20" fmla="*/ 204812 h 267341"/>
                <a:gd name="connsiteX21" fmla="*/ 23848 w 240808"/>
                <a:gd name="connsiteY21" fmla="*/ 214337 h 267341"/>
                <a:gd name="connsiteX22" fmla="*/ 36 w 240808"/>
                <a:gd name="connsiteY22" fmla="*/ 233387 h 267341"/>
                <a:gd name="connsiteX0" fmla="*/ 36 w 240808"/>
                <a:gd name="connsiteY0" fmla="*/ 233387 h 267341"/>
                <a:gd name="connsiteX1" fmla="*/ 28610 w 240808"/>
                <a:gd name="connsiteY1" fmla="*/ 257200 h 267341"/>
                <a:gd name="connsiteX2" fmla="*/ 69092 w 240808"/>
                <a:gd name="connsiteY2" fmla="*/ 266724 h 267341"/>
                <a:gd name="connsiteX3" fmla="*/ 107192 w 240808"/>
                <a:gd name="connsiteY3" fmla="*/ 264343 h 267341"/>
                <a:gd name="connsiteX4" fmla="*/ 145291 w 240808"/>
                <a:gd name="connsiteY4" fmla="*/ 247675 h 267341"/>
                <a:gd name="connsiteX5" fmla="*/ 133385 w 240808"/>
                <a:gd name="connsiteY5" fmla="*/ 226244 h 267341"/>
                <a:gd name="connsiteX6" fmla="*/ 104811 w 240808"/>
                <a:gd name="connsiteY6" fmla="*/ 214338 h 267341"/>
                <a:gd name="connsiteX7" fmla="*/ 121480 w 240808"/>
                <a:gd name="connsiteY7" fmla="*/ 192905 h 267341"/>
                <a:gd name="connsiteX8" fmla="*/ 157199 w 240808"/>
                <a:gd name="connsiteY8" fmla="*/ 173856 h 267341"/>
                <a:gd name="connsiteX9" fmla="*/ 197680 w 240808"/>
                <a:gd name="connsiteY9" fmla="*/ 152424 h 267341"/>
                <a:gd name="connsiteX10" fmla="*/ 238161 w 240808"/>
                <a:gd name="connsiteY10" fmla="*/ 104799 h 267341"/>
                <a:gd name="connsiteX11" fmla="*/ 231017 w 240808"/>
                <a:gd name="connsiteY11" fmla="*/ 47650 h 267341"/>
                <a:gd name="connsiteX12" fmla="*/ 183392 w 240808"/>
                <a:gd name="connsiteY12" fmla="*/ 11931 h 267341"/>
                <a:gd name="connsiteX13" fmla="*/ 123861 w 240808"/>
                <a:gd name="connsiteY13" fmla="*/ 25 h 267341"/>
                <a:gd name="connsiteX14" fmla="*/ 59566 w 240808"/>
                <a:gd name="connsiteY14" fmla="*/ 14312 h 267341"/>
                <a:gd name="connsiteX15" fmla="*/ 19085 w 240808"/>
                <a:gd name="connsiteY15" fmla="*/ 52413 h 267341"/>
                <a:gd name="connsiteX16" fmla="*/ 26230 w 240808"/>
                <a:gd name="connsiteY16" fmla="*/ 114325 h 267341"/>
                <a:gd name="connsiteX17" fmla="*/ 61948 w 240808"/>
                <a:gd name="connsiteY17" fmla="*/ 152425 h 267341"/>
                <a:gd name="connsiteX18" fmla="*/ 88142 w 240808"/>
                <a:gd name="connsiteY18" fmla="*/ 164331 h 267341"/>
                <a:gd name="connsiteX19" fmla="*/ 92905 w 240808"/>
                <a:gd name="connsiteY19" fmla="*/ 185762 h 267341"/>
                <a:gd name="connsiteX20" fmla="*/ 71473 w 240808"/>
                <a:gd name="connsiteY20" fmla="*/ 204812 h 267341"/>
                <a:gd name="connsiteX21" fmla="*/ 23848 w 240808"/>
                <a:gd name="connsiteY21" fmla="*/ 214337 h 267341"/>
                <a:gd name="connsiteX22" fmla="*/ 36 w 240808"/>
                <a:gd name="connsiteY22" fmla="*/ 233387 h 267341"/>
                <a:gd name="connsiteX0" fmla="*/ 36 w 240808"/>
                <a:gd name="connsiteY0" fmla="*/ 233387 h 267341"/>
                <a:gd name="connsiteX1" fmla="*/ 28610 w 240808"/>
                <a:gd name="connsiteY1" fmla="*/ 257200 h 267341"/>
                <a:gd name="connsiteX2" fmla="*/ 69092 w 240808"/>
                <a:gd name="connsiteY2" fmla="*/ 266724 h 267341"/>
                <a:gd name="connsiteX3" fmla="*/ 107192 w 240808"/>
                <a:gd name="connsiteY3" fmla="*/ 264343 h 267341"/>
                <a:gd name="connsiteX4" fmla="*/ 145291 w 240808"/>
                <a:gd name="connsiteY4" fmla="*/ 247675 h 267341"/>
                <a:gd name="connsiteX5" fmla="*/ 133385 w 240808"/>
                <a:gd name="connsiteY5" fmla="*/ 226244 h 267341"/>
                <a:gd name="connsiteX6" fmla="*/ 104811 w 240808"/>
                <a:gd name="connsiteY6" fmla="*/ 214338 h 267341"/>
                <a:gd name="connsiteX7" fmla="*/ 121480 w 240808"/>
                <a:gd name="connsiteY7" fmla="*/ 192905 h 267341"/>
                <a:gd name="connsiteX8" fmla="*/ 157199 w 240808"/>
                <a:gd name="connsiteY8" fmla="*/ 173856 h 267341"/>
                <a:gd name="connsiteX9" fmla="*/ 197680 w 240808"/>
                <a:gd name="connsiteY9" fmla="*/ 152424 h 267341"/>
                <a:gd name="connsiteX10" fmla="*/ 238161 w 240808"/>
                <a:gd name="connsiteY10" fmla="*/ 104799 h 267341"/>
                <a:gd name="connsiteX11" fmla="*/ 231017 w 240808"/>
                <a:gd name="connsiteY11" fmla="*/ 47650 h 267341"/>
                <a:gd name="connsiteX12" fmla="*/ 183392 w 240808"/>
                <a:gd name="connsiteY12" fmla="*/ 11931 h 267341"/>
                <a:gd name="connsiteX13" fmla="*/ 123861 w 240808"/>
                <a:gd name="connsiteY13" fmla="*/ 25 h 267341"/>
                <a:gd name="connsiteX14" fmla="*/ 59566 w 240808"/>
                <a:gd name="connsiteY14" fmla="*/ 14312 h 267341"/>
                <a:gd name="connsiteX15" fmla="*/ 21467 w 240808"/>
                <a:gd name="connsiteY15" fmla="*/ 54794 h 267341"/>
                <a:gd name="connsiteX16" fmla="*/ 26230 w 240808"/>
                <a:gd name="connsiteY16" fmla="*/ 114325 h 267341"/>
                <a:gd name="connsiteX17" fmla="*/ 61948 w 240808"/>
                <a:gd name="connsiteY17" fmla="*/ 152425 h 267341"/>
                <a:gd name="connsiteX18" fmla="*/ 88142 w 240808"/>
                <a:gd name="connsiteY18" fmla="*/ 164331 h 267341"/>
                <a:gd name="connsiteX19" fmla="*/ 92905 w 240808"/>
                <a:gd name="connsiteY19" fmla="*/ 185762 h 267341"/>
                <a:gd name="connsiteX20" fmla="*/ 71473 w 240808"/>
                <a:gd name="connsiteY20" fmla="*/ 204812 h 267341"/>
                <a:gd name="connsiteX21" fmla="*/ 23848 w 240808"/>
                <a:gd name="connsiteY21" fmla="*/ 214337 h 267341"/>
                <a:gd name="connsiteX22" fmla="*/ 36 w 240808"/>
                <a:gd name="connsiteY22" fmla="*/ 233387 h 267341"/>
                <a:gd name="connsiteX0" fmla="*/ 36 w 238870"/>
                <a:gd name="connsiteY0" fmla="*/ 233387 h 267341"/>
                <a:gd name="connsiteX1" fmla="*/ 28610 w 238870"/>
                <a:gd name="connsiteY1" fmla="*/ 257200 h 267341"/>
                <a:gd name="connsiteX2" fmla="*/ 69092 w 238870"/>
                <a:gd name="connsiteY2" fmla="*/ 266724 h 267341"/>
                <a:gd name="connsiteX3" fmla="*/ 107192 w 238870"/>
                <a:gd name="connsiteY3" fmla="*/ 264343 h 267341"/>
                <a:gd name="connsiteX4" fmla="*/ 145291 w 238870"/>
                <a:gd name="connsiteY4" fmla="*/ 247675 h 267341"/>
                <a:gd name="connsiteX5" fmla="*/ 133385 w 238870"/>
                <a:gd name="connsiteY5" fmla="*/ 226244 h 267341"/>
                <a:gd name="connsiteX6" fmla="*/ 104811 w 238870"/>
                <a:gd name="connsiteY6" fmla="*/ 214338 h 267341"/>
                <a:gd name="connsiteX7" fmla="*/ 121480 w 238870"/>
                <a:gd name="connsiteY7" fmla="*/ 192905 h 267341"/>
                <a:gd name="connsiteX8" fmla="*/ 157199 w 238870"/>
                <a:gd name="connsiteY8" fmla="*/ 173856 h 267341"/>
                <a:gd name="connsiteX9" fmla="*/ 197680 w 238870"/>
                <a:gd name="connsiteY9" fmla="*/ 152424 h 267341"/>
                <a:gd name="connsiteX10" fmla="*/ 223868 w 238870"/>
                <a:gd name="connsiteY10" fmla="*/ 133376 h 267341"/>
                <a:gd name="connsiteX11" fmla="*/ 238161 w 238870"/>
                <a:gd name="connsiteY11" fmla="*/ 104799 h 267341"/>
                <a:gd name="connsiteX12" fmla="*/ 231017 w 238870"/>
                <a:gd name="connsiteY12" fmla="*/ 47650 h 267341"/>
                <a:gd name="connsiteX13" fmla="*/ 183392 w 238870"/>
                <a:gd name="connsiteY13" fmla="*/ 11931 h 267341"/>
                <a:gd name="connsiteX14" fmla="*/ 123861 w 238870"/>
                <a:gd name="connsiteY14" fmla="*/ 25 h 267341"/>
                <a:gd name="connsiteX15" fmla="*/ 59566 w 238870"/>
                <a:gd name="connsiteY15" fmla="*/ 14312 h 267341"/>
                <a:gd name="connsiteX16" fmla="*/ 21467 w 238870"/>
                <a:gd name="connsiteY16" fmla="*/ 54794 h 267341"/>
                <a:gd name="connsiteX17" fmla="*/ 26230 w 238870"/>
                <a:gd name="connsiteY17" fmla="*/ 114325 h 267341"/>
                <a:gd name="connsiteX18" fmla="*/ 61948 w 238870"/>
                <a:gd name="connsiteY18" fmla="*/ 152425 h 267341"/>
                <a:gd name="connsiteX19" fmla="*/ 88142 w 238870"/>
                <a:gd name="connsiteY19" fmla="*/ 164331 h 267341"/>
                <a:gd name="connsiteX20" fmla="*/ 92905 w 238870"/>
                <a:gd name="connsiteY20" fmla="*/ 185762 h 267341"/>
                <a:gd name="connsiteX21" fmla="*/ 71473 w 238870"/>
                <a:gd name="connsiteY21" fmla="*/ 204812 h 267341"/>
                <a:gd name="connsiteX22" fmla="*/ 23848 w 238870"/>
                <a:gd name="connsiteY22" fmla="*/ 214337 h 267341"/>
                <a:gd name="connsiteX23" fmla="*/ 36 w 238870"/>
                <a:gd name="connsiteY23" fmla="*/ 233387 h 267341"/>
                <a:gd name="connsiteX0" fmla="*/ 36 w 243161"/>
                <a:gd name="connsiteY0" fmla="*/ 233387 h 267341"/>
                <a:gd name="connsiteX1" fmla="*/ 28610 w 243161"/>
                <a:gd name="connsiteY1" fmla="*/ 257200 h 267341"/>
                <a:gd name="connsiteX2" fmla="*/ 69092 w 243161"/>
                <a:gd name="connsiteY2" fmla="*/ 266724 h 267341"/>
                <a:gd name="connsiteX3" fmla="*/ 107192 w 243161"/>
                <a:gd name="connsiteY3" fmla="*/ 264343 h 267341"/>
                <a:gd name="connsiteX4" fmla="*/ 145291 w 243161"/>
                <a:gd name="connsiteY4" fmla="*/ 247675 h 267341"/>
                <a:gd name="connsiteX5" fmla="*/ 133385 w 243161"/>
                <a:gd name="connsiteY5" fmla="*/ 226244 h 267341"/>
                <a:gd name="connsiteX6" fmla="*/ 104811 w 243161"/>
                <a:gd name="connsiteY6" fmla="*/ 214338 h 267341"/>
                <a:gd name="connsiteX7" fmla="*/ 121480 w 243161"/>
                <a:gd name="connsiteY7" fmla="*/ 192905 h 267341"/>
                <a:gd name="connsiteX8" fmla="*/ 157199 w 243161"/>
                <a:gd name="connsiteY8" fmla="*/ 173856 h 267341"/>
                <a:gd name="connsiteX9" fmla="*/ 197680 w 243161"/>
                <a:gd name="connsiteY9" fmla="*/ 152424 h 267341"/>
                <a:gd name="connsiteX10" fmla="*/ 223868 w 243161"/>
                <a:gd name="connsiteY10" fmla="*/ 133376 h 267341"/>
                <a:gd name="connsiteX11" fmla="*/ 242924 w 243161"/>
                <a:gd name="connsiteY11" fmla="*/ 92893 h 267341"/>
                <a:gd name="connsiteX12" fmla="*/ 231017 w 243161"/>
                <a:gd name="connsiteY12" fmla="*/ 47650 h 267341"/>
                <a:gd name="connsiteX13" fmla="*/ 183392 w 243161"/>
                <a:gd name="connsiteY13" fmla="*/ 11931 h 267341"/>
                <a:gd name="connsiteX14" fmla="*/ 123861 w 243161"/>
                <a:gd name="connsiteY14" fmla="*/ 25 h 267341"/>
                <a:gd name="connsiteX15" fmla="*/ 59566 w 243161"/>
                <a:gd name="connsiteY15" fmla="*/ 14312 h 267341"/>
                <a:gd name="connsiteX16" fmla="*/ 21467 w 243161"/>
                <a:gd name="connsiteY16" fmla="*/ 54794 h 267341"/>
                <a:gd name="connsiteX17" fmla="*/ 26230 w 243161"/>
                <a:gd name="connsiteY17" fmla="*/ 114325 h 267341"/>
                <a:gd name="connsiteX18" fmla="*/ 61948 w 243161"/>
                <a:gd name="connsiteY18" fmla="*/ 152425 h 267341"/>
                <a:gd name="connsiteX19" fmla="*/ 88142 w 243161"/>
                <a:gd name="connsiteY19" fmla="*/ 164331 h 267341"/>
                <a:gd name="connsiteX20" fmla="*/ 92905 w 243161"/>
                <a:gd name="connsiteY20" fmla="*/ 185762 h 267341"/>
                <a:gd name="connsiteX21" fmla="*/ 71473 w 243161"/>
                <a:gd name="connsiteY21" fmla="*/ 204812 h 267341"/>
                <a:gd name="connsiteX22" fmla="*/ 23848 w 243161"/>
                <a:gd name="connsiteY22" fmla="*/ 214337 h 267341"/>
                <a:gd name="connsiteX23" fmla="*/ 36 w 243161"/>
                <a:gd name="connsiteY23" fmla="*/ 233387 h 267341"/>
                <a:gd name="connsiteX0" fmla="*/ 36 w 242965"/>
                <a:gd name="connsiteY0" fmla="*/ 233387 h 267341"/>
                <a:gd name="connsiteX1" fmla="*/ 28610 w 242965"/>
                <a:gd name="connsiteY1" fmla="*/ 257200 h 267341"/>
                <a:gd name="connsiteX2" fmla="*/ 69092 w 242965"/>
                <a:gd name="connsiteY2" fmla="*/ 266724 h 267341"/>
                <a:gd name="connsiteX3" fmla="*/ 107192 w 242965"/>
                <a:gd name="connsiteY3" fmla="*/ 264343 h 267341"/>
                <a:gd name="connsiteX4" fmla="*/ 145291 w 242965"/>
                <a:gd name="connsiteY4" fmla="*/ 247675 h 267341"/>
                <a:gd name="connsiteX5" fmla="*/ 133385 w 242965"/>
                <a:gd name="connsiteY5" fmla="*/ 226244 h 267341"/>
                <a:gd name="connsiteX6" fmla="*/ 104811 w 242965"/>
                <a:gd name="connsiteY6" fmla="*/ 214338 h 267341"/>
                <a:gd name="connsiteX7" fmla="*/ 121480 w 242965"/>
                <a:gd name="connsiteY7" fmla="*/ 192905 h 267341"/>
                <a:gd name="connsiteX8" fmla="*/ 157199 w 242965"/>
                <a:gd name="connsiteY8" fmla="*/ 173856 h 267341"/>
                <a:gd name="connsiteX9" fmla="*/ 197680 w 242965"/>
                <a:gd name="connsiteY9" fmla="*/ 152424 h 267341"/>
                <a:gd name="connsiteX10" fmla="*/ 228630 w 242965"/>
                <a:gd name="connsiteY10" fmla="*/ 130995 h 267341"/>
                <a:gd name="connsiteX11" fmla="*/ 242924 w 242965"/>
                <a:gd name="connsiteY11" fmla="*/ 92893 h 267341"/>
                <a:gd name="connsiteX12" fmla="*/ 231017 w 242965"/>
                <a:gd name="connsiteY12" fmla="*/ 47650 h 267341"/>
                <a:gd name="connsiteX13" fmla="*/ 183392 w 242965"/>
                <a:gd name="connsiteY13" fmla="*/ 11931 h 267341"/>
                <a:gd name="connsiteX14" fmla="*/ 123861 w 242965"/>
                <a:gd name="connsiteY14" fmla="*/ 25 h 267341"/>
                <a:gd name="connsiteX15" fmla="*/ 59566 w 242965"/>
                <a:gd name="connsiteY15" fmla="*/ 14312 h 267341"/>
                <a:gd name="connsiteX16" fmla="*/ 21467 w 242965"/>
                <a:gd name="connsiteY16" fmla="*/ 54794 h 267341"/>
                <a:gd name="connsiteX17" fmla="*/ 26230 w 242965"/>
                <a:gd name="connsiteY17" fmla="*/ 114325 h 267341"/>
                <a:gd name="connsiteX18" fmla="*/ 61948 w 242965"/>
                <a:gd name="connsiteY18" fmla="*/ 152425 h 267341"/>
                <a:gd name="connsiteX19" fmla="*/ 88142 w 242965"/>
                <a:gd name="connsiteY19" fmla="*/ 164331 h 267341"/>
                <a:gd name="connsiteX20" fmla="*/ 92905 w 242965"/>
                <a:gd name="connsiteY20" fmla="*/ 185762 h 267341"/>
                <a:gd name="connsiteX21" fmla="*/ 71473 w 242965"/>
                <a:gd name="connsiteY21" fmla="*/ 204812 h 267341"/>
                <a:gd name="connsiteX22" fmla="*/ 23848 w 242965"/>
                <a:gd name="connsiteY22" fmla="*/ 214337 h 267341"/>
                <a:gd name="connsiteX23" fmla="*/ 36 w 242965"/>
                <a:gd name="connsiteY23" fmla="*/ 233387 h 267341"/>
                <a:gd name="connsiteX0" fmla="*/ 36 w 242965"/>
                <a:gd name="connsiteY0" fmla="*/ 233387 h 267341"/>
                <a:gd name="connsiteX1" fmla="*/ 28610 w 242965"/>
                <a:gd name="connsiteY1" fmla="*/ 257200 h 267341"/>
                <a:gd name="connsiteX2" fmla="*/ 69092 w 242965"/>
                <a:gd name="connsiteY2" fmla="*/ 266724 h 267341"/>
                <a:gd name="connsiteX3" fmla="*/ 107192 w 242965"/>
                <a:gd name="connsiteY3" fmla="*/ 264343 h 267341"/>
                <a:gd name="connsiteX4" fmla="*/ 145291 w 242965"/>
                <a:gd name="connsiteY4" fmla="*/ 247675 h 267341"/>
                <a:gd name="connsiteX5" fmla="*/ 133385 w 242965"/>
                <a:gd name="connsiteY5" fmla="*/ 226244 h 267341"/>
                <a:gd name="connsiteX6" fmla="*/ 104811 w 242965"/>
                <a:gd name="connsiteY6" fmla="*/ 214338 h 267341"/>
                <a:gd name="connsiteX7" fmla="*/ 121480 w 242965"/>
                <a:gd name="connsiteY7" fmla="*/ 192905 h 267341"/>
                <a:gd name="connsiteX8" fmla="*/ 161962 w 242965"/>
                <a:gd name="connsiteY8" fmla="*/ 169094 h 267341"/>
                <a:gd name="connsiteX9" fmla="*/ 197680 w 242965"/>
                <a:gd name="connsiteY9" fmla="*/ 152424 h 267341"/>
                <a:gd name="connsiteX10" fmla="*/ 228630 w 242965"/>
                <a:gd name="connsiteY10" fmla="*/ 130995 h 267341"/>
                <a:gd name="connsiteX11" fmla="*/ 242924 w 242965"/>
                <a:gd name="connsiteY11" fmla="*/ 92893 h 267341"/>
                <a:gd name="connsiteX12" fmla="*/ 231017 w 242965"/>
                <a:gd name="connsiteY12" fmla="*/ 47650 h 267341"/>
                <a:gd name="connsiteX13" fmla="*/ 183392 w 242965"/>
                <a:gd name="connsiteY13" fmla="*/ 11931 h 267341"/>
                <a:gd name="connsiteX14" fmla="*/ 123861 w 242965"/>
                <a:gd name="connsiteY14" fmla="*/ 25 h 267341"/>
                <a:gd name="connsiteX15" fmla="*/ 59566 w 242965"/>
                <a:gd name="connsiteY15" fmla="*/ 14312 h 267341"/>
                <a:gd name="connsiteX16" fmla="*/ 21467 w 242965"/>
                <a:gd name="connsiteY16" fmla="*/ 54794 h 267341"/>
                <a:gd name="connsiteX17" fmla="*/ 26230 w 242965"/>
                <a:gd name="connsiteY17" fmla="*/ 114325 h 267341"/>
                <a:gd name="connsiteX18" fmla="*/ 61948 w 242965"/>
                <a:gd name="connsiteY18" fmla="*/ 152425 h 267341"/>
                <a:gd name="connsiteX19" fmla="*/ 88142 w 242965"/>
                <a:gd name="connsiteY19" fmla="*/ 164331 h 267341"/>
                <a:gd name="connsiteX20" fmla="*/ 92905 w 242965"/>
                <a:gd name="connsiteY20" fmla="*/ 185762 h 267341"/>
                <a:gd name="connsiteX21" fmla="*/ 71473 w 242965"/>
                <a:gd name="connsiteY21" fmla="*/ 204812 h 267341"/>
                <a:gd name="connsiteX22" fmla="*/ 23848 w 242965"/>
                <a:gd name="connsiteY22" fmla="*/ 214337 h 267341"/>
                <a:gd name="connsiteX23" fmla="*/ 36 w 242965"/>
                <a:gd name="connsiteY23" fmla="*/ 233387 h 267341"/>
                <a:gd name="connsiteX0" fmla="*/ 36 w 242949"/>
                <a:gd name="connsiteY0" fmla="*/ 233382 h 267336"/>
                <a:gd name="connsiteX1" fmla="*/ 28610 w 242949"/>
                <a:gd name="connsiteY1" fmla="*/ 257195 h 267336"/>
                <a:gd name="connsiteX2" fmla="*/ 69092 w 242949"/>
                <a:gd name="connsiteY2" fmla="*/ 266719 h 267336"/>
                <a:gd name="connsiteX3" fmla="*/ 107192 w 242949"/>
                <a:gd name="connsiteY3" fmla="*/ 264338 h 267336"/>
                <a:gd name="connsiteX4" fmla="*/ 145291 w 242949"/>
                <a:gd name="connsiteY4" fmla="*/ 247670 h 267336"/>
                <a:gd name="connsiteX5" fmla="*/ 133385 w 242949"/>
                <a:gd name="connsiteY5" fmla="*/ 226239 h 267336"/>
                <a:gd name="connsiteX6" fmla="*/ 104811 w 242949"/>
                <a:gd name="connsiteY6" fmla="*/ 214333 h 267336"/>
                <a:gd name="connsiteX7" fmla="*/ 121480 w 242949"/>
                <a:gd name="connsiteY7" fmla="*/ 192900 h 267336"/>
                <a:gd name="connsiteX8" fmla="*/ 161962 w 242949"/>
                <a:gd name="connsiteY8" fmla="*/ 169089 h 267336"/>
                <a:gd name="connsiteX9" fmla="*/ 197680 w 242949"/>
                <a:gd name="connsiteY9" fmla="*/ 152419 h 267336"/>
                <a:gd name="connsiteX10" fmla="*/ 228630 w 242949"/>
                <a:gd name="connsiteY10" fmla="*/ 130990 h 267336"/>
                <a:gd name="connsiteX11" fmla="*/ 242924 w 242949"/>
                <a:gd name="connsiteY11" fmla="*/ 92888 h 267336"/>
                <a:gd name="connsiteX12" fmla="*/ 231017 w 242949"/>
                <a:gd name="connsiteY12" fmla="*/ 47645 h 267336"/>
                <a:gd name="connsiteX13" fmla="*/ 195298 w 242949"/>
                <a:gd name="connsiteY13" fmla="*/ 16688 h 267336"/>
                <a:gd name="connsiteX14" fmla="*/ 123861 w 242949"/>
                <a:gd name="connsiteY14" fmla="*/ 20 h 267336"/>
                <a:gd name="connsiteX15" fmla="*/ 59566 w 242949"/>
                <a:gd name="connsiteY15" fmla="*/ 14307 h 267336"/>
                <a:gd name="connsiteX16" fmla="*/ 21467 w 242949"/>
                <a:gd name="connsiteY16" fmla="*/ 54789 h 267336"/>
                <a:gd name="connsiteX17" fmla="*/ 26230 w 242949"/>
                <a:gd name="connsiteY17" fmla="*/ 114320 h 267336"/>
                <a:gd name="connsiteX18" fmla="*/ 61948 w 242949"/>
                <a:gd name="connsiteY18" fmla="*/ 152420 h 267336"/>
                <a:gd name="connsiteX19" fmla="*/ 88142 w 242949"/>
                <a:gd name="connsiteY19" fmla="*/ 164326 h 267336"/>
                <a:gd name="connsiteX20" fmla="*/ 92905 w 242949"/>
                <a:gd name="connsiteY20" fmla="*/ 185757 h 267336"/>
                <a:gd name="connsiteX21" fmla="*/ 71473 w 242949"/>
                <a:gd name="connsiteY21" fmla="*/ 204807 h 267336"/>
                <a:gd name="connsiteX22" fmla="*/ 23848 w 242949"/>
                <a:gd name="connsiteY22" fmla="*/ 214332 h 267336"/>
                <a:gd name="connsiteX23" fmla="*/ 36 w 242949"/>
                <a:gd name="connsiteY23" fmla="*/ 233382 h 267336"/>
                <a:gd name="connsiteX0" fmla="*/ 36 w 242947"/>
                <a:gd name="connsiteY0" fmla="*/ 233362 h 267316"/>
                <a:gd name="connsiteX1" fmla="*/ 28610 w 242947"/>
                <a:gd name="connsiteY1" fmla="*/ 257175 h 267316"/>
                <a:gd name="connsiteX2" fmla="*/ 69092 w 242947"/>
                <a:gd name="connsiteY2" fmla="*/ 266699 h 267316"/>
                <a:gd name="connsiteX3" fmla="*/ 107192 w 242947"/>
                <a:gd name="connsiteY3" fmla="*/ 264318 h 267316"/>
                <a:gd name="connsiteX4" fmla="*/ 145291 w 242947"/>
                <a:gd name="connsiteY4" fmla="*/ 247650 h 267316"/>
                <a:gd name="connsiteX5" fmla="*/ 133385 w 242947"/>
                <a:gd name="connsiteY5" fmla="*/ 226219 h 267316"/>
                <a:gd name="connsiteX6" fmla="*/ 104811 w 242947"/>
                <a:gd name="connsiteY6" fmla="*/ 214313 h 267316"/>
                <a:gd name="connsiteX7" fmla="*/ 121480 w 242947"/>
                <a:gd name="connsiteY7" fmla="*/ 192880 h 267316"/>
                <a:gd name="connsiteX8" fmla="*/ 161962 w 242947"/>
                <a:gd name="connsiteY8" fmla="*/ 169069 h 267316"/>
                <a:gd name="connsiteX9" fmla="*/ 197680 w 242947"/>
                <a:gd name="connsiteY9" fmla="*/ 152399 h 267316"/>
                <a:gd name="connsiteX10" fmla="*/ 228630 w 242947"/>
                <a:gd name="connsiteY10" fmla="*/ 130970 h 267316"/>
                <a:gd name="connsiteX11" fmla="*/ 242924 w 242947"/>
                <a:gd name="connsiteY11" fmla="*/ 92868 h 267316"/>
                <a:gd name="connsiteX12" fmla="*/ 231017 w 242947"/>
                <a:gd name="connsiteY12" fmla="*/ 47625 h 267316"/>
                <a:gd name="connsiteX13" fmla="*/ 197680 w 242947"/>
                <a:gd name="connsiteY13" fmla="*/ 14287 h 267316"/>
                <a:gd name="connsiteX14" fmla="*/ 123861 w 242947"/>
                <a:gd name="connsiteY14" fmla="*/ 0 h 267316"/>
                <a:gd name="connsiteX15" fmla="*/ 59566 w 242947"/>
                <a:gd name="connsiteY15" fmla="*/ 14287 h 267316"/>
                <a:gd name="connsiteX16" fmla="*/ 21467 w 242947"/>
                <a:gd name="connsiteY16" fmla="*/ 54769 h 267316"/>
                <a:gd name="connsiteX17" fmla="*/ 26230 w 242947"/>
                <a:gd name="connsiteY17" fmla="*/ 114300 h 267316"/>
                <a:gd name="connsiteX18" fmla="*/ 61948 w 242947"/>
                <a:gd name="connsiteY18" fmla="*/ 152400 h 267316"/>
                <a:gd name="connsiteX19" fmla="*/ 88142 w 242947"/>
                <a:gd name="connsiteY19" fmla="*/ 164306 h 267316"/>
                <a:gd name="connsiteX20" fmla="*/ 92905 w 242947"/>
                <a:gd name="connsiteY20" fmla="*/ 185737 h 267316"/>
                <a:gd name="connsiteX21" fmla="*/ 71473 w 242947"/>
                <a:gd name="connsiteY21" fmla="*/ 204787 h 267316"/>
                <a:gd name="connsiteX22" fmla="*/ 23848 w 242947"/>
                <a:gd name="connsiteY22" fmla="*/ 214312 h 267316"/>
                <a:gd name="connsiteX23" fmla="*/ 36 w 242947"/>
                <a:gd name="connsiteY23" fmla="*/ 233362 h 267316"/>
                <a:gd name="connsiteX0" fmla="*/ 36 w 242953"/>
                <a:gd name="connsiteY0" fmla="*/ 233386 h 267340"/>
                <a:gd name="connsiteX1" fmla="*/ 28610 w 242953"/>
                <a:gd name="connsiteY1" fmla="*/ 257199 h 267340"/>
                <a:gd name="connsiteX2" fmla="*/ 69092 w 242953"/>
                <a:gd name="connsiteY2" fmla="*/ 266723 h 267340"/>
                <a:gd name="connsiteX3" fmla="*/ 107192 w 242953"/>
                <a:gd name="connsiteY3" fmla="*/ 264342 h 267340"/>
                <a:gd name="connsiteX4" fmla="*/ 145291 w 242953"/>
                <a:gd name="connsiteY4" fmla="*/ 247674 h 267340"/>
                <a:gd name="connsiteX5" fmla="*/ 133385 w 242953"/>
                <a:gd name="connsiteY5" fmla="*/ 226243 h 267340"/>
                <a:gd name="connsiteX6" fmla="*/ 104811 w 242953"/>
                <a:gd name="connsiteY6" fmla="*/ 214337 h 267340"/>
                <a:gd name="connsiteX7" fmla="*/ 121480 w 242953"/>
                <a:gd name="connsiteY7" fmla="*/ 192904 h 267340"/>
                <a:gd name="connsiteX8" fmla="*/ 161962 w 242953"/>
                <a:gd name="connsiteY8" fmla="*/ 169093 h 267340"/>
                <a:gd name="connsiteX9" fmla="*/ 197680 w 242953"/>
                <a:gd name="connsiteY9" fmla="*/ 152423 h 267340"/>
                <a:gd name="connsiteX10" fmla="*/ 228630 w 242953"/>
                <a:gd name="connsiteY10" fmla="*/ 130994 h 267340"/>
                <a:gd name="connsiteX11" fmla="*/ 242924 w 242953"/>
                <a:gd name="connsiteY11" fmla="*/ 92892 h 267340"/>
                <a:gd name="connsiteX12" fmla="*/ 231017 w 242953"/>
                <a:gd name="connsiteY12" fmla="*/ 47649 h 267340"/>
                <a:gd name="connsiteX13" fmla="*/ 190536 w 242953"/>
                <a:gd name="connsiteY13" fmla="*/ 11930 h 267340"/>
                <a:gd name="connsiteX14" fmla="*/ 123861 w 242953"/>
                <a:gd name="connsiteY14" fmla="*/ 24 h 267340"/>
                <a:gd name="connsiteX15" fmla="*/ 59566 w 242953"/>
                <a:gd name="connsiteY15" fmla="*/ 14311 h 267340"/>
                <a:gd name="connsiteX16" fmla="*/ 21467 w 242953"/>
                <a:gd name="connsiteY16" fmla="*/ 54793 h 267340"/>
                <a:gd name="connsiteX17" fmla="*/ 26230 w 242953"/>
                <a:gd name="connsiteY17" fmla="*/ 114324 h 267340"/>
                <a:gd name="connsiteX18" fmla="*/ 61948 w 242953"/>
                <a:gd name="connsiteY18" fmla="*/ 152424 h 267340"/>
                <a:gd name="connsiteX19" fmla="*/ 88142 w 242953"/>
                <a:gd name="connsiteY19" fmla="*/ 164330 h 267340"/>
                <a:gd name="connsiteX20" fmla="*/ 92905 w 242953"/>
                <a:gd name="connsiteY20" fmla="*/ 185761 h 267340"/>
                <a:gd name="connsiteX21" fmla="*/ 71473 w 242953"/>
                <a:gd name="connsiteY21" fmla="*/ 204811 h 267340"/>
                <a:gd name="connsiteX22" fmla="*/ 23848 w 242953"/>
                <a:gd name="connsiteY22" fmla="*/ 214336 h 267340"/>
                <a:gd name="connsiteX23" fmla="*/ 36 w 242953"/>
                <a:gd name="connsiteY23" fmla="*/ 233386 h 2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42953" h="267340">
                  <a:moveTo>
                    <a:pt x="36" y="233386"/>
                  </a:moveTo>
                  <a:cubicBezTo>
                    <a:pt x="830" y="240530"/>
                    <a:pt x="17101" y="251643"/>
                    <a:pt x="28610" y="257199"/>
                  </a:cubicBezTo>
                  <a:cubicBezTo>
                    <a:pt x="40119" y="262755"/>
                    <a:pt x="55995" y="265533"/>
                    <a:pt x="69092" y="266723"/>
                  </a:cubicBezTo>
                  <a:cubicBezTo>
                    <a:pt x="82189" y="267913"/>
                    <a:pt x="94492" y="267517"/>
                    <a:pt x="107192" y="264342"/>
                  </a:cubicBezTo>
                  <a:cubicBezTo>
                    <a:pt x="119892" y="261167"/>
                    <a:pt x="140925" y="254024"/>
                    <a:pt x="145291" y="247674"/>
                  </a:cubicBezTo>
                  <a:cubicBezTo>
                    <a:pt x="149657" y="241324"/>
                    <a:pt x="140528" y="231402"/>
                    <a:pt x="133385" y="226243"/>
                  </a:cubicBezTo>
                  <a:cubicBezTo>
                    <a:pt x="126242" y="221084"/>
                    <a:pt x="106795" y="219893"/>
                    <a:pt x="104811" y="214337"/>
                  </a:cubicBezTo>
                  <a:cubicBezTo>
                    <a:pt x="102827" y="208781"/>
                    <a:pt x="111955" y="200445"/>
                    <a:pt x="121480" y="192904"/>
                  </a:cubicBezTo>
                  <a:cubicBezTo>
                    <a:pt x="131005" y="185363"/>
                    <a:pt x="149262" y="175840"/>
                    <a:pt x="161962" y="169093"/>
                  </a:cubicBezTo>
                  <a:cubicBezTo>
                    <a:pt x="174662" y="162346"/>
                    <a:pt x="186569" y="158773"/>
                    <a:pt x="197680" y="152423"/>
                  </a:cubicBezTo>
                  <a:cubicBezTo>
                    <a:pt x="208791" y="146073"/>
                    <a:pt x="221883" y="138932"/>
                    <a:pt x="228630" y="130994"/>
                  </a:cubicBezTo>
                  <a:cubicBezTo>
                    <a:pt x="235377" y="123057"/>
                    <a:pt x="242526" y="106783"/>
                    <a:pt x="242924" y="92892"/>
                  </a:cubicBezTo>
                  <a:cubicBezTo>
                    <a:pt x="243322" y="79001"/>
                    <a:pt x="239748" y="61143"/>
                    <a:pt x="231017" y="47649"/>
                  </a:cubicBezTo>
                  <a:cubicBezTo>
                    <a:pt x="222286" y="34155"/>
                    <a:pt x="208395" y="19867"/>
                    <a:pt x="190536" y="11930"/>
                  </a:cubicBezTo>
                  <a:cubicBezTo>
                    <a:pt x="172677" y="3993"/>
                    <a:pt x="145689" y="-373"/>
                    <a:pt x="123861" y="24"/>
                  </a:cubicBezTo>
                  <a:cubicBezTo>
                    <a:pt x="102033" y="421"/>
                    <a:pt x="76632" y="5183"/>
                    <a:pt x="59566" y="14311"/>
                  </a:cubicBezTo>
                  <a:cubicBezTo>
                    <a:pt x="42500" y="23439"/>
                    <a:pt x="27023" y="38124"/>
                    <a:pt x="21467" y="54793"/>
                  </a:cubicBezTo>
                  <a:cubicBezTo>
                    <a:pt x="15911" y="71462"/>
                    <a:pt x="19483" y="98052"/>
                    <a:pt x="26230" y="114324"/>
                  </a:cubicBezTo>
                  <a:cubicBezTo>
                    <a:pt x="32977" y="130596"/>
                    <a:pt x="51629" y="144090"/>
                    <a:pt x="61948" y="152424"/>
                  </a:cubicBezTo>
                  <a:cubicBezTo>
                    <a:pt x="72267" y="160758"/>
                    <a:pt x="82983" y="158774"/>
                    <a:pt x="88142" y="164330"/>
                  </a:cubicBezTo>
                  <a:cubicBezTo>
                    <a:pt x="93301" y="169886"/>
                    <a:pt x="95683" y="179014"/>
                    <a:pt x="92905" y="185761"/>
                  </a:cubicBezTo>
                  <a:cubicBezTo>
                    <a:pt x="90127" y="192508"/>
                    <a:pt x="82983" y="200048"/>
                    <a:pt x="71473" y="204811"/>
                  </a:cubicBezTo>
                  <a:cubicBezTo>
                    <a:pt x="59963" y="209574"/>
                    <a:pt x="35754" y="209574"/>
                    <a:pt x="23848" y="214336"/>
                  </a:cubicBezTo>
                  <a:cubicBezTo>
                    <a:pt x="11942" y="219099"/>
                    <a:pt x="-758" y="226242"/>
                    <a:pt x="36" y="233386"/>
                  </a:cubicBezTo>
                  <a:close/>
                </a:path>
              </a:pathLst>
            </a:custGeom>
            <a:solidFill>
              <a:srgbClr val="BAA3D2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2" name="任意多边形 191"/>
            <p:cNvSpPr/>
            <p:nvPr/>
          </p:nvSpPr>
          <p:spPr>
            <a:xfrm>
              <a:off x="8594154" y="1843651"/>
              <a:ext cx="242953" cy="267340"/>
            </a:xfrm>
            <a:custGeom>
              <a:avLst/>
              <a:gdLst>
                <a:gd name="connsiteX0" fmla="*/ 251 w 234413"/>
                <a:gd name="connsiteY0" fmla="*/ 233447 h 266005"/>
                <a:gd name="connsiteX1" fmla="*/ 50257 w 234413"/>
                <a:gd name="connsiteY1" fmla="*/ 264403 h 266005"/>
                <a:gd name="connsiteX2" fmla="*/ 109788 w 234413"/>
                <a:gd name="connsiteY2" fmla="*/ 259641 h 266005"/>
                <a:gd name="connsiteX3" fmla="*/ 140745 w 234413"/>
                <a:gd name="connsiteY3" fmla="*/ 242972 h 266005"/>
                <a:gd name="connsiteX4" fmla="*/ 135982 w 234413"/>
                <a:gd name="connsiteY4" fmla="*/ 223922 h 266005"/>
                <a:gd name="connsiteX5" fmla="*/ 97882 w 234413"/>
                <a:gd name="connsiteY5" fmla="*/ 219160 h 266005"/>
                <a:gd name="connsiteX6" fmla="*/ 109788 w 234413"/>
                <a:gd name="connsiteY6" fmla="*/ 204872 h 266005"/>
                <a:gd name="connsiteX7" fmla="*/ 152651 w 234413"/>
                <a:gd name="connsiteY7" fmla="*/ 173916 h 266005"/>
                <a:gd name="connsiteX8" fmla="*/ 197895 w 234413"/>
                <a:gd name="connsiteY8" fmla="*/ 157247 h 266005"/>
                <a:gd name="connsiteX9" fmla="*/ 226470 w 234413"/>
                <a:gd name="connsiteY9" fmla="*/ 119147 h 266005"/>
                <a:gd name="connsiteX10" fmla="*/ 231232 w 234413"/>
                <a:gd name="connsiteY10" fmla="*/ 47710 h 266005"/>
                <a:gd name="connsiteX11" fmla="*/ 183607 w 234413"/>
                <a:gd name="connsiteY11" fmla="*/ 11991 h 266005"/>
                <a:gd name="connsiteX12" fmla="*/ 124076 w 234413"/>
                <a:gd name="connsiteY12" fmla="*/ 85 h 266005"/>
                <a:gd name="connsiteX13" fmla="*/ 52638 w 234413"/>
                <a:gd name="connsiteY13" fmla="*/ 16753 h 266005"/>
                <a:gd name="connsiteX14" fmla="*/ 26445 w 234413"/>
                <a:gd name="connsiteY14" fmla="*/ 54853 h 266005"/>
                <a:gd name="connsiteX15" fmla="*/ 33588 w 234413"/>
                <a:gd name="connsiteY15" fmla="*/ 126291 h 266005"/>
                <a:gd name="connsiteX16" fmla="*/ 62163 w 234413"/>
                <a:gd name="connsiteY16" fmla="*/ 152485 h 266005"/>
                <a:gd name="connsiteX17" fmla="*/ 88357 w 234413"/>
                <a:gd name="connsiteY17" fmla="*/ 164391 h 266005"/>
                <a:gd name="connsiteX18" fmla="*/ 93120 w 234413"/>
                <a:gd name="connsiteY18" fmla="*/ 185822 h 266005"/>
                <a:gd name="connsiteX19" fmla="*/ 71688 w 234413"/>
                <a:gd name="connsiteY19" fmla="*/ 204872 h 266005"/>
                <a:gd name="connsiteX20" fmla="*/ 251 w 234413"/>
                <a:gd name="connsiteY20" fmla="*/ 233447 h 266005"/>
                <a:gd name="connsiteX0" fmla="*/ 251 w 234413"/>
                <a:gd name="connsiteY0" fmla="*/ 233447 h 266005"/>
                <a:gd name="connsiteX1" fmla="*/ 50257 w 234413"/>
                <a:gd name="connsiteY1" fmla="*/ 264403 h 266005"/>
                <a:gd name="connsiteX2" fmla="*/ 109788 w 234413"/>
                <a:gd name="connsiteY2" fmla="*/ 259641 h 266005"/>
                <a:gd name="connsiteX3" fmla="*/ 140745 w 234413"/>
                <a:gd name="connsiteY3" fmla="*/ 242972 h 266005"/>
                <a:gd name="connsiteX4" fmla="*/ 135982 w 234413"/>
                <a:gd name="connsiteY4" fmla="*/ 223922 h 266005"/>
                <a:gd name="connsiteX5" fmla="*/ 97882 w 234413"/>
                <a:gd name="connsiteY5" fmla="*/ 219160 h 266005"/>
                <a:gd name="connsiteX6" fmla="*/ 109788 w 234413"/>
                <a:gd name="connsiteY6" fmla="*/ 204872 h 266005"/>
                <a:gd name="connsiteX7" fmla="*/ 152651 w 234413"/>
                <a:gd name="connsiteY7" fmla="*/ 173916 h 266005"/>
                <a:gd name="connsiteX8" fmla="*/ 197895 w 234413"/>
                <a:gd name="connsiteY8" fmla="*/ 152484 h 266005"/>
                <a:gd name="connsiteX9" fmla="*/ 226470 w 234413"/>
                <a:gd name="connsiteY9" fmla="*/ 119147 h 266005"/>
                <a:gd name="connsiteX10" fmla="*/ 231232 w 234413"/>
                <a:gd name="connsiteY10" fmla="*/ 47710 h 266005"/>
                <a:gd name="connsiteX11" fmla="*/ 183607 w 234413"/>
                <a:gd name="connsiteY11" fmla="*/ 11991 h 266005"/>
                <a:gd name="connsiteX12" fmla="*/ 124076 w 234413"/>
                <a:gd name="connsiteY12" fmla="*/ 85 h 266005"/>
                <a:gd name="connsiteX13" fmla="*/ 52638 w 234413"/>
                <a:gd name="connsiteY13" fmla="*/ 16753 h 266005"/>
                <a:gd name="connsiteX14" fmla="*/ 26445 w 234413"/>
                <a:gd name="connsiteY14" fmla="*/ 54853 h 266005"/>
                <a:gd name="connsiteX15" fmla="*/ 33588 w 234413"/>
                <a:gd name="connsiteY15" fmla="*/ 126291 h 266005"/>
                <a:gd name="connsiteX16" fmla="*/ 62163 w 234413"/>
                <a:gd name="connsiteY16" fmla="*/ 152485 h 266005"/>
                <a:gd name="connsiteX17" fmla="*/ 88357 w 234413"/>
                <a:gd name="connsiteY17" fmla="*/ 164391 h 266005"/>
                <a:gd name="connsiteX18" fmla="*/ 93120 w 234413"/>
                <a:gd name="connsiteY18" fmla="*/ 185822 h 266005"/>
                <a:gd name="connsiteX19" fmla="*/ 71688 w 234413"/>
                <a:gd name="connsiteY19" fmla="*/ 204872 h 266005"/>
                <a:gd name="connsiteX20" fmla="*/ 251 w 234413"/>
                <a:gd name="connsiteY20" fmla="*/ 233447 h 266005"/>
                <a:gd name="connsiteX0" fmla="*/ 251 w 241023"/>
                <a:gd name="connsiteY0" fmla="*/ 233447 h 266005"/>
                <a:gd name="connsiteX1" fmla="*/ 50257 w 241023"/>
                <a:gd name="connsiteY1" fmla="*/ 264403 h 266005"/>
                <a:gd name="connsiteX2" fmla="*/ 109788 w 241023"/>
                <a:gd name="connsiteY2" fmla="*/ 259641 h 266005"/>
                <a:gd name="connsiteX3" fmla="*/ 140745 w 241023"/>
                <a:gd name="connsiteY3" fmla="*/ 242972 h 266005"/>
                <a:gd name="connsiteX4" fmla="*/ 135982 w 241023"/>
                <a:gd name="connsiteY4" fmla="*/ 223922 h 266005"/>
                <a:gd name="connsiteX5" fmla="*/ 97882 w 241023"/>
                <a:gd name="connsiteY5" fmla="*/ 219160 h 266005"/>
                <a:gd name="connsiteX6" fmla="*/ 109788 w 241023"/>
                <a:gd name="connsiteY6" fmla="*/ 204872 h 266005"/>
                <a:gd name="connsiteX7" fmla="*/ 152651 w 241023"/>
                <a:gd name="connsiteY7" fmla="*/ 173916 h 266005"/>
                <a:gd name="connsiteX8" fmla="*/ 197895 w 241023"/>
                <a:gd name="connsiteY8" fmla="*/ 152484 h 266005"/>
                <a:gd name="connsiteX9" fmla="*/ 238376 w 241023"/>
                <a:gd name="connsiteY9" fmla="*/ 104859 h 266005"/>
                <a:gd name="connsiteX10" fmla="*/ 231232 w 241023"/>
                <a:gd name="connsiteY10" fmla="*/ 47710 h 266005"/>
                <a:gd name="connsiteX11" fmla="*/ 183607 w 241023"/>
                <a:gd name="connsiteY11" fmla="*/ 11991 h 266005"/>
                <a:gd name="connsiteX12" fmla="*/ 124076 w 241023"/>
                <a:gd name="connsiteY12" fmla="*/ 85 h 266005"/>
                <a:gd name="connsiteX13" fmla="*/ 52638 w 241023"/>
                <a:gd name="connsiteY13" fmla="*/ 16753 h 266005"/>
                <a:gd name="connsiteX14" fmla="*/ 26445 w 241023"/>
                <a:gd name="connsiteY14" fmla="*/ 54853 h 266005"/>
                <a:gd name="connsiteX15" fmla="*/ 33588 w 241023"/>
                <a:gd name="connsiteY15" fmla="*/ 126291 h 266005"/>
                <a:gd name="connsiteX16" fmla="*/ 62163 w 241023"/>
                <a:gd name="connsiteY16" fmla="*/ 152485 h 266005"/>
                <a:gd name="connsiteX17" fmla="*/ 88357 w 241023"/>
                <a:gd name="connsiteY17" fmla="*/ 164391 h 266005"/>
                <a:gd name="connsiteX18" fmla="*/ 93120 w 241023"/>
                <a:gd name="connsiteY18" fmla="*/ 185822 h 266005"/>
                <a:gd name="connsiteX19" fmla="*/ 71688 w 241023"/>
                <a:gd name="connsiteY19" fmla="*/ 204872 h 266005"/>
                <a:gd name="connsiteX20" fmla="*/ 251 w 241023"/>
                <a:gd name="connsiteY20" fmla="*/ 233447 h 266005"/>
                <a:gd name="connsiteX0" fmla="*/ 251 w 241023"/>
                <a:gd name="connsiteY0" fmla="*/ 233447 h 266005"/>
                <a:gd name="connsiteX1" fmla="*/ 50257 w 241023"/>
                <a:gd name="connsiteY1" fmla="*/ 264403 h 266005"/>
                <a:gd name="connsiteX2" fmla="*/ 109788 w 241023"/>
                <a:gd name="connsiteY2" fmla="*/ 259641 h 266005"/>
                <a:gd name="connsiteX3" fmla="*/ 140745 w 241023"/>
                <a:gd name="connsiteY3" fmla="*/ 242972 h 266005"/>
                <a:gd name="connsiteX4" fmla="*/ 135982 w 241023"/>
                <a:gd name="connsiteY4" fmla="*/ 223922 h 266005"/>
                <a:gd name="connsiteX5" fmla="*/ 97882 w 241023"/>
                <a:gd name="connsiteY5" fmla="*/ 219160 h 266005"/>
                <a:gd name="connsiteX6" fmla="*/ 109788 w 241023"/>
                <a:gd name="connsiteY6" fmla="*/ 204872 h 266005"/>
                <a:gd name="connsiteX7" fmla="*/ 152651 w 241023"/>
                <a:gd name="connsiteY7" fmla="*/ 173916 h 266005"/>
                <a:gd name="connsiteX8" fmla="*/ 197895 w 241023"/>
                <a:gd name="connsiteY8" fmla="*/ 152484 h 266005"/>
                <a:gd name="connsiteX9" fmla="*/ 238376 w 241023"/>
                <a:gd name="connsiteY9" fmla="*/ 104859 h 266005"/>
                <a:gd name="connsiteX10" fmla="*/ 231232 w 241023"/>
                <a:gd name="connsiteY10" fmla="*/ 47710 h 266005"/>
                <a:gd name="connsiteX11" fmla="*/ 183607 w 241023"/>
                <a:gd name="connsiteY11" fmla="*/ 11991 h 266005"/>
                <a:gd name="connsiteX12" fmla="*/ 124076 w 241023"/>
                <a:gd name="connsiteY12" fmla="*/ 85 h 266005"/>
                <a:gd name="connsiteX13" fmla="*/ 52638 w 241023"/>
                <a:gd name="connsiteY13" fmla="*/ 16753 h 266005"/>
                <a:gd name="connsiteX14" fmla="*/ 26445 w 241023"/>
                <a:gd name="connsiteY14" fmla="*/ 54853 h 266005"/>
                <a:gd name="connsiteX15" fmla="*/ 26445 w 241023"/>
                <a:gd name="connsiteY15" fmla="*/ 114385 h 266005"/>
                <a:gd name="connsiteX16" fmla="*/ 62163 w 241023"/>
                <a:gd name="connsiteY16" fmla="*/ 152485 h 266005"/>
                <a:gd name="connsiteX17" fmla="*/ 88357 w 241023"/>
                <a:gd name="connsiteY17" fmla="*/ 164391 h 266005"/>
                <a:gd name="connsiteX18" fmla="*/ 93120 w 241023"/>
                <a:gd name="connsiteY18" fmla="*/ 185822 h 266005"/>
                <a:gd name="connsiteX19" fmla="*/ 71688 w 241023"/>
                <a:gd name="connsiteY19" fmla="*/ 204872 h 266005"/>
                <a:gd name="connsiteX20" fmla="*/ 251 w 241023"/>
                <a:gd name="connsiteY20" fmla="*/ 233447 h 266005"/>
                <a:gd name="connsiteX0" fmla="*/ 251 w 241023"/>
                <a:gd name="connsiteY0" fmla="*/ 233447 h 266005"/>
                <a:gd name="connsiteX1" fmla="*/ 50257 w 241023"/>
                <a:gd name="connsiteY1" fmla="*/ 264403 h 266005"/>
                <a:gd name="connsiteX2" fmla="*/ 109788 w 241023"/>
                <a:gd name="connsiteY2" fmla="*/ 259641 h 266005"/>
                <a:gd name="connsiteX3" fmla="*/ 140745 w 241023"/>
                <a:gd name="connsiteY3" fmla="*/ 242972 h 266005"/>
                <a:gd name="connsiteX4" fmla="*/ 135982 w 241023"/>
                <a:gd name="connsiteY4" fmla="*/ 223922 h 266005"/>
                <a:gd name="connsiteX5" fmla="*/ 97882 w 241023"/>
                <a:gd name="connsiteY5" fmla="*/ 219160 h 266005"/>
                <a:gd name="connsiteX6" fmla="*/ 109788 w 241023"/>
                <a:gd name="connsiteY6" fmla="*/ 204872 h 266005"/>
                <a:gd name="connsiteX7" fmla="*/ 152651 w 241023"/>
                <a:gd name="connsiteY7" fmla="*/ 173916 h 266005"/>
                <a:gd name="connsiteX8" fmla="*/ 197895 w 241023"/>
                <a:gd name="connsiteY8" fmla="*/ 152484 h 266005"/>
                <a:gd name="connsiteX9" fmla="*/ 238376 w 241023"/>
                <a:gd name="connsiteY9" fmla="*/ 104859 h 266005"/>
                <a:gd name="connsiteX10" fmla="*/ 231232 w 241023"/>
                <a:gd name="connsiteY10" fmla="*/ 47710 h 266005"/>
                <a:gd name="connsiteX11" fmla="*/ 183607 w 241023"/>
                <a:gd name="connsiteY11" fmla="*/ 11991 h 266005"/>
                <a:gd name="connsiteX12" fmla="*/ 124076 w 241023"/>
                <a:gd name="connsiteY12" fmla="*/ 85 h 266005"/>
                <a:gd name="connsiteX13" fmla="*/ 52638 w 241023"/>
                <a:gd name="connsiteY13" fmla="*/ 16753 h 266005"/>
                <a:gd name="connsiteX14" fmla="*/ 14538 w 241023"/>
                <a:gd name="connsiteY14" fmla="*/ 59616 h 266005"/>
                <a:gd name="connsiteX15" fmla="*/ 26445 w 241023"/>
                <a:gd name="connsiteY15" fmla="*/ 114385 h 266005"/>
                <a:gd name="connsiteX16" fmla="*/ 62163 w 241023"/>
                <a:gd name="connsiteY16" fmla="*/ 152485 h 266005"/>
                <a:gd name="connsiteX17" fmla="*/ 88357 w 241023"/>
                <a:gd name="connsiteY17" fmla="*/ 164391 h 266005"/>
                <a:gd name="connsiteX18" fmla="*/ 93120 w 241023"/>
                <a:gd name="connsiteY18" fmla="*/ 185822 h 266005"/>
                <a:gd name="connsiteX19" fmla="*/ 71688 w 241023"/>
                <a:gd name="connsiteY19" fmla="*/ 204872 h 266005"/>
                <a:gd name="connsiteX20" fmla="*/ 251 w 241023"/>
                <a:gd name="connsiteY20" fmla="*/ 233447 h 266005"/>
                <a:gd name="connsiteX0" fmla="*/ 251 w 241023"/>
                <a:gd name="connsiteY0" fmla="*/ 233387 h 265945"/>
                <a:gd name="connsiteX1" fmla="*/ 50257 w 241023"/>
                <a:gd name="connsiteY1" fmla="*/ 264343 h 265945"/>
                <a:gd name="connsiteX2" fmla="*/ 109788 w 241023"/>
                <a:gd name="connsiteY2" fmla="*/ 259581 h 265945"/>
                <a:gd name="connsiteX3" fmla="*/ 140745 w 241023"/>
                <a:gd name="connsiteY3" fmla="*/ 242912 h 265945"/>
                <a:gd name="connsiteX4" fmla="*/ 135982 w 241023"/>
                <a:gd name="connsiteY4" fmla="*/ 223862 h 265945"/>
                <a:gd name="connsiteX5" fmla="*/ 97882 w 241023"/>
                <a:gd name="connsiteY5" fmla="*/ 219100 h 265945"/>
                <a:gd name="connsiteX6" fmla="*/ 109788 w 241023"/>
                <a:gd name="connsiteY6" fmla="*/ 204812 h 265945"/>
                <a:gd name="connsiteX7" fmla="*/ 152651 w 241023"/>
                <a:gd name="connsiteY7" fmla="*/ 173856 h 265945"/>
                <a:gd name="connsiteX8" fmla="*/ 197895 w 241023"/>
                <a:gd name="connsiteY8" fmla="*/ 152424 h 265945"/>
                <a:gd name="connsiteX9" fmla="*/ 238376 w 241023"/>
                <a:gd name="connsiteY9" fmla="*/ 104799 h 265945"/>
                <a:gd name="connsiteX10" fmla="*/ 231232 w 241023"/>
                <a:gd name="connsiteY10" fmla="*/ 47650 h 265945"/>
                <a:gd name="connsiteX11" fmla="*/ 183607 w 241023"/>
                <a:gd name="connsiteY11" fmla="*/ 11931 h 265945"/>
                <a:gd name="connsiteX12" fmla="*/ 124076 w 241023"/>
                <a:gd name="connsiteY12" fmla="*/ 25 h 265945"/>
                <a:gd name="connsiteX13" fmla="*/ 59781 w 241023"/>
                <a:gd name="connsiteY13" fmla="*/ 14312 h 265945"/>
                <a:gd name="connsiteX14" fmla="*/ 14538 w 241023"/>
                <a:gd name="connsiteY14" fmla="*/ 59556 h 265945"/>
                <a:gd name="connsiteX15" fmla="*/ 26445 w 241023"/>
                <a:gd name="connsiteY15" fmla="*/ 114325 h 265945"/>
                <a:gd name="connsiteX16" fmla="*/ 62163 w 241023"/>
                <a:gd name="connsiteY16" fmla="*/ 152425 h 265945"/>
                <a:gd name="connsiteX17" fmla="*/ 88357 w 241023"/>
                <a:gd name="connsiteY17" fmla="*/ 164331 h 265945"/>
                <a:gd name="connsiteX18" fmla="*/ 93120 w 241023"/>
                <a:gd name="connsiteY18" fmla="*/ 185762 h 265945"/>
                <a:gd name="connsiteX19" fmla="*/ 71688 w 241023"/>
                <a:gd name="connsiteY19" fmla="*/ 204812 h 265945"/>
                <a:gd name="connsiteX20" fmla="*/ 251 w 241023"/>
                <a:gd name="connsiteY20" fmla="*/ 233387 h 265945"/>
                <a:gd name="connsiteX0" fmla="*/ 251 w 241023"/>
                <a:gd name="connsiteY0" fmla="*/ 233387 h 265945"/>
                <a:gd name="connsiteX1" fmla="*/ 50257 w 241023"/>
                <a:gd name="connsiteY1" fmla="*/ 264343 h 265945"/>
                <a:gd name="connsiteX2" fmla="*/ 109788 w 241023"/>
                <a:gd name="connsiteY2" fmla="*/ 259581 h 265945"/>
                <a:gd name="connsiteX3" fmla="*/ 140745 w 241023"/>
                <a:gd name="connsiteY3" fmla="*/ 242912 h 265945"/>
                <a:gd name="connsiteX4" fmla="*/ 135982 w 241023"/>
                <a:gd name="connsiteY4" fmla="*/ 223862 h 265945"/>
                <a:gd name="connsiteX5" fmla="*/ 97882 w 241023"/>
                <a:gd name="connsiteY5" fmla="*/ 219100 h 265945"/>
                <a:gd name="connsiteX6" fmla="*/ 109788 w 241023"/>
                <a:gd name="connsiteY6" fmla="*/ 204812 h 265945"/>
                <a:gd name="connsiteX7" fmla="*/ 152651 w 241023"/>
                <a:gd name="connsiteY7" fmla="*/ 173856 h 265945"/>
                <a:gd name="connsiteX8" fmla="*/ 197895 w 241023"/>
                <a:gd name="connsiteY8" fmla="*/ 152424 h 265945"/>
                <a:gd name="connsiteX9" fmla="*/ 238376 w 241023"/>
                <a:gd name="connsiteY9" fmla="*/ 104799 h 265945"/>
                <a:gd name="connsiteX10" fmla="*/ 231232 w 241023"/>
                <a:gd name="connsiteY10" fmla="*/ 47650 h 265945"/>
                <a:gd name="connsiteX11" fmla="*/ 183607 w 241023"/>
                <a:gd name="connsiteY11" fmla="*/ 11931 h 265945"/>
                <a:gd name="connsiteX12" fmla="*/ 124076 w 241023"/>
                <a:gd name="connsiteY12" fmla="*/ 25 h 265945"/>
                <a:gd name="connsiteX13" fmla="*/ 59781 w 241023"/>
                <a:gd name="connsiteY13" fmla="*/ 14312 h 265945"/>
                <a:gd name="connsiteX14" fmla="*/ 16919 w 241023"/>
                <a:gd name="connsiteY14" fmla="*/ 57175 h 265945"/>
                <a:gd name="connsiteX15" fmla="*/ 26445 w 241023"/>
                <a:gd name="connsiteY15" fmla="*/ 114325 h 265945"/>
                <a:gd name="connsiteX16" fmla="*/ 62163 w 241023"/>
                <a:gd name="connsiteY16" fmla="*/ 152425 h 265945"/>
                <a:gd name="connsiteX17" fmla="*/ 88357 w 241023"/>
                <a:gd name="connsiteY17" fmla="*/ 164331 h 265945"/>
                <a:gd name="connsiteX18" fmla="*/ 93120 w 241023"/>
                <a:gd name="connsiteY18" fmla="*/ 185762 h 265945"/>
                <a:gd name="connsiteX19" fmla="*/ 71688 w 241023"/>
                <a:gd name="connsiteY19" fmla="*/ 204812 h 265945"/>
                <a:gd name="connsiteX20" fmla="*/ 251 w 241023"/>
                <a:gd name="connsiteY20" fmla="*/ 233387 h 265945"/>
                <a:gd name="connsiteX0" fmla="*/ 725 w 241497"/>
                <a:gd name="connsiteY0" fmla="*/ 233387 h 265945"/>
                <a:gd name="connsiteX1" fmla="*/ 50731 w 241497"/>
                <a:gd name="connsiteY1" fmla="*/ 264343 h 265945"/>
                <a:gd name="connsiteX2" fmla="*/ 110262 w 241497"/>
                <a:gd name="connsiteY2" fmla="*/ 259581 h 265945"/>
                <a:gd name="connsiteX3" fmla="*/ 141219 w 241497"/>
                <a:gd name="connsiteY3" fmla="*/ 242912 h 265945"/>
                <a:gd name="connsiteX4" fmla="*/ 136456 w 241497"/>
                <a:gd name="connsiteY4" fmla="*/ 223862 h 265945"/>
                <a:gd name="connsiteX5" fmla="*/ 98356 w 241497"/>
                <a:gd name="connsiteY5" fmla="*/ 219100 h 265945"/>
                <a:gd name="connsiteX6" fmla="*/ 110262 w 241497"/>
                <a:gd name="connsiteY6" fmla="*/ 204812 h 265945"/>
                <a:gd name="connsiteX7" fmla="*/ 153125 w 241497"/>
                <a:gd name="connsiteY7" fmla="*/ 173856 h 265945"/>
                <a:gd name="connsiteX8" fmla="*/ 198369 w 241497"/>
                <a:gd name="connsiteY8" fmla="*/ 152424 h 265945"/>
                <a:gd name="connsiteX9" fmla="*/ 238850 w 241497"/>
                <a:gd name="connsiteY9" fmla="*/ 104799 h 265945"/>
                <a:gd name="connsiteX10" fmla="*/ 231706 w 241497"/>
                <a:gd name="connsiteY10" fmla="*/ 47650 h 265945"/>
                <a:gd name="connsiteX11" fmla="*/ 184081 w 241497"/>
                <a:gd name="connsiteY11" fmla="*/ 11931 h 265945"/>
                <a:gd name="connsiteX12" fmla="*/ 124550 w 241497"/>
                <a:gd name="connsiteY12" fmla="*/ 25 h 265945"/>
                <a:gd name="connsiteX13" fmla="*/ 60255 w 241497"/>
                <a:gd name="connsiteY13" fmla="*/ 14312 h 265945"/>
                <a:gd name="connsiteX14" fmla="*/ 17393 w 241497"/>
                <a:gd name="connsiteY14" fmla="*/ 57175 h 265945"/>
                <a:gd name="connsiteX15" fmla="*/ 26919 w 241497"/>
                <a:gd name="connsiteY15" fmla="*/ 114325 h 265945"/>
                <a:gd name="connsiteX16" fmla="*/ 62637 w 241497"/>
                <a:gd name="connsiteY16" fmla="*/ 152425 h 265945"/>
                <a:gd name="connsiteX17" fmla="*/ 88831 w 241497"/>
                <a:gd name="connsiteY17" fmla="*/ 164331 h 265945"/>
                <a:gd name="connsiteX18" fmla="*/ 93594 w 241497"/>
                <a:gd name="connsiteY18" fmla="*/ 185762 h 265945"/>
                <a:gd name="connsiteX19" fmla="*/ 72162 w 241497"/>
                <a:gd name="connsiteY19" fmla="*/ 204812 h 265945"/>
                <a:gd name="connsiteX20" fmla="*/ 24537 w 241497"/>
                <a:gd name="connsiteY20" fmla="*/ 214337 h 265945"/>
                <a:gd name="connsiteX21" fmla="*/ 725 w 241497"/>
                <a:gd name="connsiteY21" fmla="*/ 233387 h 265945"/>
                <a:gd name="connsiteX0" fmla="*/ 191 w 240963"/>
                <a:gd name="connsiteY0" fmla="*/ 233387 h 262292"/>
                <a:gd name="connsiteX1" fmla="*/ 35909 w 240963"/>
                <a:gd name="connsiteY1" fmla="*/ 259581 h 262292"/>
                <a:gd name="connsiteX2" fmla="*/ 109728 w 240963"/>
                <a:gd name="connsiteY2" fmla="*/ 259581 h 262292"/>
                <a:gd name="connsiteX3" fmla="*/ 140685 w 240963"/>
                <a:gd name="connsiteY3" fmla="*/ 242912 h 262292"/>
                <a:gd name="connsiteX4" fmla="*/ 135922 w 240963"/>
                <a:gd name="connsiteY4" fmla="*/ 223862 h 262292"/>
                <a:gd name="connsiteX5" fmla="*/ 97822 w 240963"/>
                <a:gd name="connsiteY5" fmla="*/ 219100 h 262292"/>
                <a:gd name="connsiteX6" fmla="*/ 109728 w 240963"/>
                <a:gd name="connsiteY6" fmla="*/ 204812 h 262292"/>
                <a:gd name="connsiteX7" fmla="*/ 152591 w 240963"/>
                <a:gd name="connsiteY7" fmla="*/ 173856 h 262292"/>
                <a:gd name="connsiteX8" fmla="*/ 197835 w 240963"/>
                <a:gd name="connsiteY8" fmla="*/ 152424 h 262292"/>
                <a:gd name="connsiteX9" fmla="*/ 238316 w 240963"/>
                <a:gd name="connsiteY9" fmla="*/ 104799 h 262292"/>
                <a:gd name="connsiteX10" fmla="*/ 231172 w 240963"/>
                <a:gd name="connsiteY10" fmla="*/ 47650 h 262292"/>
                <a:gd name="connsiteX11" fmla="*/ 183547 w 240963"/>
                <a:gd name="connsiteY11" fmla="*/ 11931 h 262292"/>
                <a:gd name="connsiteX12" fmla="*/ 124016 w 240963"/>
                <a:gd name="connsiteY12" fmla="*/ 25 h 262292"/>
                <a:gd name="connsiteX13" fmla="*/ 59721 w 240963"/>
                <a:gd name="connsiteY13" fmla="*/ 14312 h 262292"/>
                <a:gd name="connsiteX14" fmla="*/ 16859 w 240963"/>
                <a:gd name="connsiteY14" fmla="*/ 57175 h 262292"/>
                <a:gd name="connsiteX15" fmla="*/ 26385 w 240963"/>
                <a:gd name="connsiteY15" fmla="*/ 114325 h 262292"/>
                <a:gd name="connsiteX16" fmla="*/ 62103 w 240963"/>
                <a:gd name="connsiteY16" fmla="*/ 152425 h 262292"/>
                <a:gd name="connsiteX17" fmla="*/ 88297 w 240963"/>
                <a:gd name="connsiteY17" fmla="*/ 164331 h 262292"/>
                <a:gd name="connsiteX18" fmla="*/ 93060 w 240963"/>
                <a:gd name="connsiteY18" fmla="*/ 185762 h 262292"/>
                <a:gd name="connsiteX19" fmla="*/ 71628 w 240963"/>
                <a:gd name="connsiteY19" fmla="*/ 204812 h 262292"/>
                <a:gd name="connsiteX20" fmla="*/ 24003 w 240963"/>
                <a:gd name="connsiteY20" fmla="*/ 214337 h 262292"/>
                <a:gd name="connsiteX21" fmla="*/ 191 w 240963"/>
                <a:gd name="connsiteY21" fmla="*/ 233387 h 262292"/>
                <a:gd name="connsiteX0" fmla="*/ 191 w 240963"/>
                <a:gd name="connsiteY0" fmla="*/ 233387 h 263696"/>
                <a:gd name="connsiteX1" fmla="*/ 35909 w 240963"/>
                <a:gd name="connsiteY1" fmla="*/ 259581 h 263696"/>
                <a:gd name="connsiteX2" fmla="*/ 102584 w 240963"/>
                <a:gd name="connsiteY2" fmla="*/ 261962 h 263696"/>
                <a:gd name="connsiteX3" fmla="*/ 140685 w 240963"/>
                <a:gd name="connsiteY3" fmla="*/ 242912 h 263696"/>
                <a:gd name="connsiteX4" fmla="*/ 135922 w 240963"/>
                <a:gd name="connsiteY4" fmla="*/ 223862 h 263696"/>
                <a:gd name="connsiteX5" fmla="*/ 97822 w 240963"/>
                <a:gd name="connsiteY5" fmla="*/ 219100 h 263696"/>
                <a:gd name="connsiteX6" fmla="*/ 109728 w 240963"/>
                <a:gd name="connsiteY6" fmla="*/ 204812 h 263696"/>
                <a:gd name="connsiteX7" fmla="*/ 152591 w 240963"/>
                <a:gd name="connsiteY7" fmla="*/ 173856 h 263696"/>
                <a:gd name="connsiteX8" fmla="*/ 197835 w 240963"/>
                <a:gd name="connsiteY8" fmla="*/ 152424 h 263696"/>
                <a:gd name="connsiteX9" fmla="*/ 238316 w 240963"/>
                <a:gd name="connsiteY9" fmla="*/ 104799 h 263696"/>
                <a:gd name="connsiteX10" fmla="*/ 231172 w 240963"/>
                <a:gd name="connsiteY10" fmla="*/ 47650 h 263696"/>
                <a:gd name="connsiteX11" fmla="*/ 183547 w 240963"/>
                <a:gd name="connsiteY11" fmla="*/ 11931 h 263696"/>
                <a:gd name="connsiteX12" fmla="*/ 124016 w 240963"/>
                <a:gd name="connsiteY12" fmla="*/ 25 h 263696"/>
                <a:gd name="connsiteX13" fmla="*/ 59721 w 240963"/>
                <a:gd name="connsiteY13" fmla="*/ 14312 h 263696"/>
                <a:gd name="connsiteX14" fmla="*/ 16859 w 240963"/>
                <a:gd name="connsiteY14" fmla="*/ 57175 h 263696"/>
                <a:gd name="connsiteX15" fmla="*/ 26385 w 240963"/>
                <a:gd name="connsiteY15" fmla="*/ 114325 h 263696"/>
                <a:gd name="connsiteX16" fmla="*/ 62103 w 240963"/>
                <a:gd name="connsiteY16" fmla="*/ 152425 h 263696"/>
                <a:gd name="connsiteX17" fmla="*/ 88297 w 240963"/>
                <a:gd name="connsiteY17" fmla="*/ 164331 h 263696"/>
                <a:gd name="connsiteX18" fmla="*/ 93060 w 240963"/>
                <a:gd name="connsiteY18" fmla="*/ 185762 h 263696"/>
                <a:gd name="connsiteX19" fmla="*/ 71628 w 240963"/>
                <a:gd name="connsiteY19" fmla="*/ 204812 h 263696"/>
                <a:gd name="connsiteX20" fmla="*/ 24003 w 240963"/>
                <a:gd name="connsiteY20" fmla="*/ 214337 h 263696"/>
                <a:gd name="connsiteX21" fmla="*/ 191 w 240963"/>
                <a:gd name="connsiteY21" fmla="*/ 233387 h 263696"/>
                <a:gd name="connsiteX0" fmla="*/ 191 w 240963"/>
                <a:gd name="connsiteY0" fmla="*/ 233387 h 265516"/>
                <a:gd name="connsiteX1" fmla="*/ 35909 w 240963"/>
                <a:gd name="connsiteY1" fmla="*/ 259581 h 265516"/>
                <a:gd name="connsiteX2" fmla="*/ 90678 w 240963"/>
                <a:gd name="connsiteY2" fmla="*/ 264343 h 265516"/>
                <a:gd name="connsiteX3" fmla="*/ 140685 w 240963"/>
                <a:gd name="connsiteY3" fmla="*/ 242912 h 265516"/>
                <a:gd name="connsiteX4" fmla="*/ 135922 w 240963"/>
                <a:gd name="connsiteY4" fmla="*/ 223862 h 265516"/>
                <a:gd name="connsiteX5" fmla="*/ 97822 w 240963"/>
                <a:gd name="connsiteY5" fmla="*/ 219100 h 265516"/>
                <a:gd name="connsiteX6" fmla="*/ 109728 w 240963"/>
                <a:gd name="connsiteY6" fmla="*/ 204812 h 265516"/>
                <a:gd name="connsiteX7" fmla="*/ 152591 w 240963"/>
                <a:gd name="connsiteY7" fmla="*/ 173856 h 265516"/>
                <a:gd name="connsiteX8" fmla="*/ 197835 w 240963"/>
                <a:gd name="connsiteY8" fmla="*/ 152424 h 265516"/>
                <a:gd name="connsiteX9" fmla="*/ 238316 w 240963"/>
                <a:gd name="connsiteY9" fmla="*/ 104799 h 265516"/>
                <a:gd name="connsiteX10" fmla="*/ 231172 w 240963"/>
                <a:gd name="connsiteY10" fmla="*/ 47650 h 265516"/>
                <a:gd name="connsiteX11" fmla="*/ 183547 w 240963"/>
                <a:gd name="connsiteY11" fmla="*/ 11931 h 265516"/>
                <a:gd name="connsiteX12" fmla="*/ 124016 w 240963"/>
                <a:gd name="connsiteY12" fmla="*/ 25 h 265516"/>
                <a:gd name="connsiteX13" fmla="*/ 59721 w 240963"/>
                <a:gd name="connsiteY13" fmla="*/ 14312 h 265516"/>
                <a:gd name="connsiteX14" fmla="*/ 16859 w 240963"/>
                <a:gd name="connsiteY14" fmla="*/ 57175 h 265516"/>
                <a:gd name="connsiteX15" fmla="*/ 26385 w 240963"/>
                <a:gd name="connsiteY15" fmla="*/ 114325 h 265516"/>
                <a:gd name="connsiteX16" fmla="*/ 62103 w 240963"/>
                <a:gd name="connsiteY16" fmla="*/ 152425 h 265516"/>
                <a:gd name="connsiteX17" fmla="*/ 88297 w 240963"/>
                <a:gd name="connsiteY17" fmla="*/ 164331 h 265516"/>
                <a:gd name="connsiteX18" fmla="*/ 93060 w 240963"/>
                <a:gd name="connsiteY18" fmla="*/ 185762 h 265516"/>
                <a:gd name="connsiteX19" fmla="*/ 71628 w 240963"/>
                <a:gd name="connsiteY19" fmla="*/ 204812 h 265516"/>
                <a:gd name="connsiteX20" fmla="*/ 24003 w 240963"/>
                <a:gd name="connsiteY20" fmla="*/ 214337 h 265516"/>
                <a:gd name="connsiteX21" fmla="*/ 191 w 240963"/>
                <a:gd name="connsiteY21" fmla="*/ 233387 h 265516"/>
                <a:gd name="connsiteX0" fmla="*/ 191 w 240963"/>
                <a:gd name="connsiteY0" fmla="*/ 233387 h 265169"/>
                <a:gd name="connsiteX1" fmla="*/ 35909 w 240963"/>
                <a:gd name="connsiteY1" fmla="*/ 259581 h 265169"/>
                <a:gd name="connsiteX2" fmla="*/ 90678 w 240963"/>
                <a:gd name="connsiteY2" fmla="*/ 264343 h 265169"/>
                <a:gd name="connsiteX3" fmla="*/ 133541 w 240963"/>
                <a:gd name="connsiteY3" fmla="*/ 247675 h 265169"/>
                <a:gd name="connsiteX4" fmla="*/ 135922 w 240963"/>
                <a:gd name="connsiteY4" fmla="*/ 223862 h 265169"/>
                <a:gd name="connsiteX5" fmla="*/ 97822 w 240963"/>
                <a:gd name="connsiteY5" fmla="*/ 219100 h 265169"/>
                <a:gd name="connsiteX6" fmla="*/ 109728 w 240963"/>
                <a:gd name="connsiteY6" fmla="*/ 204812 h 265169"/>
                <a:gd name="connsiteX7" fmla="*/ 152591 w 240963"/>
                <a:gd name="connsiteY7" fmla="*/ 173856 h 265169"/>
                <a:gd name="connsiteX8" fmla="*/ 197835 w 240963"/>
                <a:gd name="connsiteY8" fmla="*/ 152424 h 265169"/>
                <a:gd name="connsiteX9" fmla="*/ 238316 w 240963"/>
                <a:gd name="connsiteY9" fmla="*/ 104799 h 265169"/>
                <a:gd name="connsiteX10" fmla="*/ 231172 w 240963"/>
                <a:gd name="connsiteY10" fmla="*/ 47650 h 265169"/>
                <a:gd name="connsiteX11" fmla="*/ 183547 w 240963"/>
                <a:gd name="connsiteY11" fmla="*/ 11931 h 265169"/>
                <a:gd name="connsiteX12" fmla="*/ 124016 w 240963"/>
                <a:gd name="connsiteY12" fmla="*/ 25 h 265169"/>
                <a:gd name="connsiteX13" fmla="*/ 59721 w 240963"/>
                <a:gd name="connsiteY13" fmla="*/ 14312 h 265169"/>
                <a:gd name="connsiteX14" fmla="*/ 16859 w 240963"/>
                <a:gd name="connsiteY14" fmla="*/ 57175 h 265169"/>
                <a:gd name="connsiteX15" fmla="*/ 26385 w 240963"/>
                <a:gd name="connsiteY15" fmla="*/ 114325 h 265169"/>
                <a:gd name="connsiteX16" fmla="*/ 62103 w 240963"/>
                <a:gd name="connsiteY16" fmla="*/ 152425 h 265169"/>
                <a:gd name="connsiteX17" fmla="*/ 88297 w 240963"/>
                <a:gd name="connsiteY17" fmla="*/ 164331 h 265169"/>
                <a:gd name="connsiteX18" fmla="*/ 93060 w 240963"/>
                <a:gd name="connsiteY18" fmla="*/ 185762 h 265169"/>
                <a:gd name="connsiteX19" fmla="*/ 71628 w 240963"/>
                <a:gd name="connsiteY19" fmla="*/ 204812 h 265169"/>
                <a:gd name="connsiteX20" fmla="*/ 24003 w 240963"/>
                <a:gd name="connsiteY20" fmla="*/ 214337 h 265169"/>
                <a:gd name="connsiteX21" fmla="*/ 191 w 240963"/>
                <a:gd name="connsiteY21" fmla="*/ 233387 h 265169"/>
                <a:gd name="connsiteX0" fmla="*/ 191 w 240963"/>
                <a:gd name="connsiteY0" fmla="*/ 233387 h 265169"/>
                <a:gd name="connsiteX1" fmla="*/ 35909 w 240963"/>
                <a:gd name="connsiteY1" fmla="*/ 259581 h 265169"/>
                <a:gd name="connsiteX2" fmla="*/ 90678 w 240963"/>
                <a:gd name="connsiteY2" fmla="*/ 264343 h 265169"/>
                <a:gd name="connsiteX3" fmla="*/ 133541 w 240963"/>
                <a:gd name="connsiteY3" fmla="*/ 247675 h 265169"/>
                <a:gd name="connsiteX4" fmla="*/ 135922 w 240963"/>
                <a:gd name="connsiteY4" fmla="*/ 223862 h 265169"/>
                <a:gd name="connsiteX5" fmla="*/ 97822 w 240963"/>
                <a:gd name="connsiteY5" fmla="*/ 219100 h 265169"/>
                <a:gd name="connsiteX6" fmla="*/ 126397 w 240963"/>
                <a:gd name="connsiteY6" fmla="*/ 200049 h 265169"/>
                <a:gd name="connsiteX7" fmla="*/ 152591 w 240963"/>
                <a:gd name="connsiteY7" fmla="*/ 173856 h 265169"/>
                <a:gd name="connsiteX8" fmla="*/ 197835 w 240963"/>
                <a:gd name="connsiteY8" fmla="*/ 152424 h 265169"/>
                <a:gd name="connsiteX9" fmla="*/ 238316 w 240963"/>
                <a:gd name="connsiteY9" fmla="*/ 104799 h 265169"/>
                <a:gd name="connsiteX10" fmla="*/ 231172 w 240963"/>
                <a:gd name="connsiteY10" fmla="*/ 47650 h 265169"/>
                <a:gd name="connsiteX11" fmla="*/ 183547 w 240963"/>
                <a:gd name="connsiteY11" fmla="*/ 11931 h 265169"/>
                <a:gd name="connsiteX12" fmla="*/ 124016 w 240963"/>
                <a:gd name="connsiteY12" fmla="*/ 25 h 265169"/>
                <a:gd name="connsiteX13" fmla="*/ 59721 w 240963"/>
                <a:gd name="connsiteY13" fmla="*/ 14312 h 265169"/>
                <a:gd name="connsiteX14" fmla="*/ 16859 w 240963"/>
                <a:gd name="connsiteY14" fmla="*/ 57175 h 265169"/>
                <a:gd name="connsiteX15" fmla="*/ 26385 w 240963"/>
                <a:gd name="connsiteY15" fmla="*/ 114325 h 265169"/>
                <a:gd name="connsiteX16" fmla="*/ 62103 w 240963"/>
                <a:gd name="connsiteY16" fmla="*/ 152425 h 265169"/>
                <a:gd name="connsiteX17" fmla="*/ 88297 w 240963"/>
                <a:gd name="connsiteY17" fmla="*/ 164331 h 265169"/>
                <a:gd name="connsiteX18" fmla="*/ 93060 w 240963"/>
                <a:gd name="connsiteY18" fmla="*/ 185762 h 265169"/>
                <a:gd name="connsiteX19" fmla="*/ 71628 w 240963"/>
                <a:gd name="connsiteY19" fmla="*/ 204812 h 265169"/>
                <a:gd name="connsiteX20" fmla="*/ 24003 w 240963"/>
                <a:gd name="connsiteY20" fmla="*/ 214337 h 265169"/>
                <a:gd name="connsiteX21" fmla="*/ 191 w 240963"/>
                <a:gd name="connsiteY21" fmla="*/ 233387 h 265169"/>
                <a:gd name="connsiteX0" fmla="*/ 191 w 240963"/>
                <a:gd name="connsiteY0" fmla="*/ 233387 h 265169"/>
                <a:gd name="connsiteX1" fmla="*/ 35909 w 240963"/>
                <a:gd name="connsiteY1" fmla="*/ 259581 h 265169"/>
                <a:gd name="connsiteX2" fmla="*/ 90678 w 240963"/>
                <a:gd name="connsiteY2" fmla="*/ 264343 h 265169"/>
                <a:gd name="connsiteX3" fmla="*/ 133541 w 240963"/>
                <a:gd name="connsiteY3" fmla="*/ 247675 h 265169"/>
                <a:gd name="connsiteX4" fmla="*/ 135922 w 240963"/>
                <a:gd name="connsiteY4" fmla="*/ 223862 h 265169"/>
                <a:gd name="connsiteX5" fmla="*/ 102585 w 240963"/>
                <a:gd name="connsiteY5" fmla="*/ 216719 h 265169"/>
                <a:gd name="connsiteX6" fmla="*/ 126397 w 240963"/>
                <a:gd name="connsiteY6" fmla="*/ 200049 h 265169"/>
                <a:gd name="connsiteX7" fmla="*/ 152591 w 240963"/>
                <a:gd name="connsiteY7" fmla="*/ 173856 h 265169"/>
                <a:gd name="connsiteX8" fmla="*/ 197835 w 240963"/>
                <a:gd name="connsiteY8" fmla="*/ 152424 h 265169"/>
                <a:gd name="connsiteX9" fmla="*/ 238316 w 240963"/>
                <a:gd name="connsiteY9" fmla="*/ 104799 h 265169"/>
                <a:gd name="connsiteX10" fmla="*/ 231172 w 240963"/>
                <a:gd name="connsiteY10" fmla="*/ 47650 h 265169"/>
                <a:gd name="connsiteX11" fmla="*/ 183547 w 240963"/>
                <a:gd name="connsiteY11" fmla="*/ 11931 h 265169"/>
                <a:gd name="connsiteX12" fmla="*/ 124016 w 240963"/>
                <a:gd name="connsiteY12" fmla="*/ 25 h 265169"/>
                <a:gd name="connsiteX13" fmla="*/ 59721 w 240963"/>
                <a:gd name="connsiteY13" fmla="*/ 14312 h 265169"/>
                <a:gd name="connsiteX14" fmla="*/ 16859 w 240963"/>
                <a:gd name="connsiteY14" fmla="*/ 57175 h 265169"/>
                <a:gd name="connsiteX15" fmla="*/ 26385 w 240963"/>
                <a:gd name="connsiteY15" fmla="*/ 114325 h 265169"/>
                <a:gd name="connsiteX16" fmla="*/ 62103 w 240963"/>
                <a:gd name="connsiteY16" fmla="*/ 152425 h 265169"/>
                <a:gd name="connsiteX17" fmla="*/ 88297 w 240963"/>
                <a:gd name="connsiteY17" fmla="*/ 164331 h 265169"/>
                <a:gd name="connsiteX18" fmla="*/ 93060 w 240963"/>
                <a:gd name="connsiteY18" fmla="*/ 185762 h 265169"/>
                <a:gd name="connsiteX19" fmla="*/ 71628 w 240963"/>
                <a:gd name="connsiteY19" fmla="*/ 204812 h 265169"/>
                <a:gd name="connsiteX20" fmla="*/ 24003 w 240963"/>
                <a:gd name="connsiteY20" fmla="*/ 214337 h 265169"/>
                <a:gd name="connsiteX21" fmla="*/ 191 w 240963"/>
                <a:gd name="connsiteY21" fmla="*/ 233387 h 265169"/>
                <a:gd name="connsiteX0" fmla="*/ 191 w 240963"/>
                <a:gd name="connsiteY0" fmla="*/ 233387 h 264496"/>
                <a:gd name="connsiteX1" fmla="*/ 35909 w 240963"/>
                <a:gd name="connsiteY1" fmla="*/ 259581 h 264496"/>
                <a:gd name="connsiteX2" fmla="*/ 90678 w 240963"/>
                <a:gd name="connsiteY2" fmla="*/ 264343 h 264496"/>
                <a:gd name="connsiteX3" fmla="*/ 121634 w 240963"/>
                <a:gd name="connsiteY3" fmla="*/ 257200 h 264496"/>
                <a:gd name="connsiteX4" fmla="*/ 135922 w 240963"/>
                <a:gd name="connsiteY4" fmla="*/ 223862 h 264496"/>
                <a:gd name="connsiteX5" fmla="*/ 102585 w 240963"/>
                <a:gd name="connsiteY5" fmla="*/ 216719 h 264496"/>
                <a:gd name="connsiteX6" fmla="*/ 126397 w 240963"/>
                <a:gd name="connsiteY6" fmla="*/ 200049 h 264496"/>
                <a:gd name="connsiteX7" fmla="*/ 152591 w 240963"/>
                <a:gd name="connsiteY7" fmla="*/ 173856 h 264496"/>
                <a:gd name="connsiteX8" fmla="*/ 197835 w 240963"/>
                <a:gd name="connsiteY8" fmla="*/ 152424 h 264496"/>
                <a:gd name="connsiteX9" fmla="*/ 238316 w 240963"/>
                <a:gd name="connsiteY9" fmla="*/ 104799 h 264496"/>
                <a:gd name="connsiteX10" fmla="*/ 231172 w 240963"/>
                <a:gd name="connsiteY10" fmla="*/ 47650 h 264496"/>
                <a:gd name="connsiteX11" fmla="*/ 183547 w 240963"/>
                <a:gd name="connsiteY11" fmla="*/ 11931 h 264496"/>
                <a:gd name="connsiteX12" fmla="*/ 124016 w 240963"/>
                <a:gd name="connsiteY12" fmla="*/ 25 h 264496"/>
                <a:gd name="connsiteX13" fmla="*/ 59721 w 240963"/>
                <a:gd name="connsiteY13" fmla="*/ 14312 h 264496"/>
                <a:gd name="connsiteX14" fmla="*/ 16859 w 240963"/>
                <a:gd name="connsiteY14" fmla="*/ 57175 h 264496"/>
                <a:gd name="connsiteX15" fmla="*/ 26385 w 240963"/>
                <a:gd name="connsiteY15" fmla="*/ 114325 h 264496"/>
                <a:gd name="connsiteX16" fmla="*/ 62103 w 240963"/>
                <a:gd name="connsiteY16" fmla="*/ 152425 h 264496"/>
                <a:gd name="connsiteX17" fmla="*/ 88297 w 240963"/>
                <a:gd name="connsiteY17" fmla="*/ 164331 h 264496"/>
                <a:gd name="connsiteX18" fmla="*/ 93060 w 240963"/>
                <a:gd name="connsiteY18" fmla="*/ 185762 h 264496"/>
                <a:gd name="connsiteX19" fmla="*/ 71628 w 240963"/>
                <a:gd name="connsiteY19" fmla="*/ 204812 h 264496"/>
                <a:gd name="connsiteX20" fmla="*/ 24003 w 240963"/>
                <a:gd name="connsiteY20" fmla="*/ 214337 h 264496"/>
                <a:gd name="connsiteX21" fmla="*/ 191 w 240963"/>
                <a:gd name="connsiteY21" fmla="*/ 233387 h 264496"/>
                <a:gd name="connsiteX0" fmla="*/ 191 w 240963"/>
                <a:gd name="connsiteY0" fmla="*/ 233387 h 264496"/>
                <a:gd name="connsiteX1" fmla="*/ 35909 w 240963"/>
                <a:gd name="connsiteY1" fmla="*/ 259581 h 264496"/>
                <a:gd name="connsiteX2" fmla="*/ 90678 w 240963"/>
                <a:gd name="connsiteY2" fmla="*/ 264343 h 264496"/>
                <a:gd name="connsiteX3" fmla="*/ 121634 w 240963"/>
                <a:gd name="connsiteY3" fmla="*/ 257200 h 264496"/>
                <a:gd name="connsiteX4" fmla="*/ 140684 w 240963"/>
                <a:gd name="connsiteY4" fmla="*/ 235769 h 264496"/>
                <a:gd name="connsiteX5" fmla="*/ 102585 w 240963"/>
                <a:gd name="connsiteY5" fmla="*/ 216719 h 264496"/>
                <a:gd name="connsiteX6" fmla="*/ 126397 w 240963"/>
                <a:gd name="connsiteY6" fmla="*/ 200049 h 264496"/>
                <a:gd name="connsiteX7" fmla="*/ 152591 w 240963"/>
                <a:gd name="connsiteY7" fmla="*/ 173856 h 264496"/>
                <a:gd name="connsiteX8" fmla="*/ 197835 w 240963"/>
                <a:gd name="connsiteY8" fmla="*/ 152424 h 264496"/>
                <a:gd name="connsiteX9" fmla="*/ 238316 w 240963"/>
                <a:gd name="connsiteY9" fmla="*/ 104799 h 264496"/>
                <a:gd name="connsiteX10" fmla="*/ 231172 w 240963"/>
                <a:gd name="connsiteY10" fmla="*/ 47650 h 264496"/>
                <a:gd name="connsiteX11" fmla="*/ 183547 w 240963"/>
                <a:gd name="connsiteY11" fmla="*/ 11931 h 264496"/>
                <a:gd name="connsiteX12" fmla="*/ 124016 w 240963"/>
                <a:gd name="connsiteY12" fmla="*/ 25 h 264496"/>
                <a:gd name="connsiteX13" fmla="*/ 59721 w 240963"/>
                <a:gd name="connsiteY13" fmla="*/ 14312 h 264496"/>
                <a:gd name="connsiteX14" fmla="*/ 16859 w 240963"/>
                <a:gd name="connsiteY14" fmla="*/ 57175 h 264496"/>
                <a:gd name="connsiteX15" fmla="*/ 26385 w 240963"/>
                <a:gd name="connsiteY15" fmla="*/ 114325 h 264496"/>
                <a:gd name="connsiteX16" fmla="*/ 62103 w 240963"/>
                <a:gd name="connsiteY16" fmla="*/ 152425 h 264496"/>
                <a:gd name="connsiteX17" fmla="*/ 88297 w 240963"/>
                <a:gd name="connsiteY17" fmla="*/ 164331 h 264496"/>
                <a:gd name="connsiteX18" fmla="*/ 93060 w 240963"/>
                <a:gd name="connsiteY18" fmla="*/ 185762 h 264496"/>
                <a:gd name="connsiteX19" fmla="*/ 71628 w 240963"/>
                <a:gd name="connsiteY19" fmla="*/ 204812 h 264496"/>
                <a:gd name="connsiteX20" fmla="*/ 24003 w 240963"/>
                <a:gd name="connsiteY20" fmla="*/ 214337 h 264496"/>
                <a:gd name="connsiteX21" fmla="*/ 191 w 240963"/>
                <a:gd name="connsiteY21" fmla="*/ 233387 h 264496"/>
                <a:gd name="connsiteX0" fmla="*/ 191 w 240963"/>
                <a:gd name="connsiteY0" fmla="*/ 233387 h 264496"/>
                <a:gd name="connsiteX1" fmla="*/ 35909 w 240963"/>
                <a:gd name="connsiteY1" fmla="*/ 259581 h 264496"/>
                <a:gd name="connsiteX2" fmla="*/ 90678 w 240963"/>
                <a:gd name="connsiteY2" fmla="*/ 264343 h 264496"/>
                <a:gd name="connsiteX3" fmla="*/ 121634 w 240963"/>
                <a:gd name="connsiteY3" fmla="*/ 257200 h 264496"/>
                <a:gd name="connsiteX4" fmla="*/ 140684 w 240963"/>
                <a:gd name="connsiteY4" fmla="*/ 235769 h 264496"/>
                <a:gd name="connsiteX5" fmla="*/ 102585 w 240963"/>
                <a:gd name="connsiteY5" fmla="*/ 216719 h 264496"/>
                <a:gd name="connsiteX6" fmla="*/ 121635 w 240963"/>
                <a:gd name="connsiteY6" fmla="*/ 192905 h 264496"/>
                <a:gd name="connsiteX7" fmla="*/ 152591 w 240963"/>
                <a:gd name="connsiteY7" fmla="*/ 173856 h 264496"/>
                <a:gd name="connsiteX8" fmla="*/ 197835 w 240963"/>
                <a:gd name="connsiteY8" fmla="*/ 152424 h 264496"/>
                <a:gd name="connsiteX9" fmla="*/ 238316 w 240963"/>
                <a:gd name="connsiteY9" fmla="*/ 104799 h 264496"/>
                <a:gd name="connsiteX10" fmla="*/ 231172 w 240963"/>
                <a:gd name="connsiteY10" fmla="*/ 47650 h 264496"/>
                <a:gd name="connsiteX11" fmla="*/ 183547 w 240963"/>
                <a:gd name="connsiteY11" fmla="*/ 11931 h 264496"/>
                <a:gd name="connsiteX12" fmla="*/ 124016 w 240963"/>
                <a:gd name="connsiteY12" fmla="*/ 25 h 264496"/>
                <a:gd name="connsiteX13" fmla="*/ 59721 w 240963"/>
                <a:gd name="connsiteY13" fmla="*/ 14312 h 264496"/>
                <a:gd name="connsiteX14" fmla="*/ 16859 w 240963"/>
                <a:gd name="connsiteY14" fmla="*/ 57175 h 264496"/>
                <a:gd name="connsiteX15" fmla="*/ 26385 w 240963"/>
                <a:gd name="connsiteY15" fmla="*/ 114325 h 264496"/>
                <a:gd name="connsiteX16" fmla="*/ 62103 w 240963"/>
                <a:gd name="connsiteY16" fmla="*/ 152425 h 264496"/>
                <a:gd name="connsiteX17" fmla="*/ 88297 w 240963"/>
                <a:gd name="connsiteY17" fmla="*/ 164331 h 264496"/>
                <a:gd name="connsiteX18" fmla="*/ 93060 w 240963"/>
                <a:gd name="connsiteY18" fmla="*/ 185762 h 264496"/>
                <a:gd name="connsiteX19" fmla="*/ 71628 w 240963"/>
                <a:gd name="connsiteY19" fmla="*/ 204812 h 264496"/>
                <a:gd name="connsiteX20" fmla="*/ 24003 w 240963"/>
                <a:gd name="connsiteY20" fmla="*/ 214337 h 264496"/>
                <a:gd name="connsiteX21" fmla="*/ 191 w 240963"/>
                <a:gd name="connsiteY21" fmla="*/ 233387 h 264496"/>
                <a:gd name="connsiteX0" fmla="*/ 191 w 240963"/>
                <a:gd name="connsiteY0" fmla="*/ 233387 h 264496"/>
                <a:gd name="connsiteX1" fmla="*/ 35909 w 240963"/>
                <a:gd name="connsiteY1" fmla="*/ 259581 h 264496"/>
                <a:gd name="connsiteX2" fmla="*/ 90678 w 240963"/>
                <a:gd name="connsiteY2" fmla="*/ 264343 h 264496"/>
                <a:gd name="connsiteX3" fmla="*/ 121634 w 240963"/>
                <a:gd name="connsiteY3" fmla="*/ 257200 h 264496"/>
                <a:gd name="connsiteX4" fmla="*/ 140684 w 240963"/>
                <a:gd name="connsiteY4" fmla="*/ 235769 h 264496"/>
                <a:gd name="connsiteX5" fmla="*/ 102585 w 240963"/>
                <a:gd name="connsiteY5" fmla="*/ 216719 h 264496"/>
                <a:gd name="connsiteX6" fmla="*/ 121635 w 240963"/>
                <a:gd name="connsiteY6" fmla="*/ 192905 h 264496"/>
                <a:gd name="connsiteX7" fmla="*/ 157354 w 240963"/>
                <a:gd name="connsiteY7" fmla="*/ 178618 h 264496"/>
                <a:gd name="connsiteX8" fmla="*/ 197835 w 240963"/>
                <a:gd name="connsiteY8" fmla="*/ 152424 h 264496"/>
                <a:gd name="connsiteX9" fmla="*/ 238316 w 240963"/>
                <a:gd name="connsiteY9" fmla="*/ 104799 h 264496"/>
                <a:gd name="connsiteX10" fmla="*/ 231172 w 240963"/>
                <a:gd name="connsiteY10" fmla="*/ 47650 h 264496"/>
                <a:gd name="connsiteX11" fmla="*/ 183547 w 240963"/>
                <a:gd name="connsiteY11" fmla="*/ 11931 h 264496"/>
                <a:gd name="connsiteX12" fmla="*/ 124016 w 240963"/>
                <a:gd name="connsiteY12" fmla="*/ 25 h 264496"/>
                <a:gd name="connsiteX13" fmla="*/ 59721 w 240963"/>
                <a:gd name="connsiteY13" fmla="*/ 14312 h 264496"/>
                <a:gd name="connsiteX14" fmla="*/ 16859 w 240963"/>
                <a:gd name="connsiteY14" fmla="*/ 57175 h 264496"/>
                <a:gd name="connsiteX15" fmla="*/ 26385 w 240963"/>
                <a:gd name="connsiteY15" fmla="*/ 114325 h 264496"/>
                <a:gd name="connsiteX16" fmla="*/ 62103 w 240963"/>
                <a:gd name="connsiteY16" fmla="*/ 152425 h 264496"/>
                <a:gd name="connsiteX17" fmla="*/ 88297 w 240963"/>
                <a:gd name="connsiteY17" fmla="*/ 164331 h 264496"/>
                <a:gd name="connsiteX18" fmla="*/ 93060 w 240963"/>
                <a:gd name="connsiteY18" fmla="*/ 185762 h 264496"/>
                <a:gd name="connsiteX19" fmla="*/ 71628 w 240963"/>
                <a:gd name="connsiteY19" fmla="*/ 204812 h 264496"/>
                <a:gd name="connsiteX20" fmla="*/ 24003 w 240963"/>
                <a:gd name="connsiteY20" fmla="*/ 214337 h 264496"/>
                <a:gd name="connsiteX21" fmla="*/ 191 w 240963"/>
                <a:gd name="connsiteY21" fmla="*/ 233387 h 264496"/>
                <a:gd name="connsiteX0" fmla="*/ 36 w 240808"/>
                <a:gd name="connsiteY0" fmla="*/ 233387 h 264343"/>
                <a:gd name="connsiteX1" fmla="*/ 28610 w 240808"/>
                <a:gd name="connsiteY1" fmla="*/ 257200 h 264343"/>
                <a:gd name="connsiteX2" fmla="*/ 90523 w 240808"/>
                <a:gd name="connsiteY2" fmla="*/ 264343 h 264343"/>
                <a:gd name="connsiteX3" fmla="*/ 121479 w 240808"/>
                <a:gd name="connsiteY3" fmla="*/ 257200 h 264343"/>
                <a:gd name="connsiteX4" fmla="*/ 140529 w 240808"/>
                <a:gd name="connsiteY4" fmla="*/ 235769 h 264343"/>
                <a:gd name="connsiteX5" fmla="*/ 102430 w 240808"/>
                <a:gd name="connsiteY5" fmla="*/ 216719 h 264343"/>
                <a:gd name="connsiteX6" fmla="*/ 121480 w 240808"/>
                <a:gd name="connsiteY6" fmla="*/ 192905 h 264343"/>
                <a:gd name="connsiteX7" fmla="*/ 157199 w 240808"/>
                <a:gd name="connsiteY7" fmla="*/ 178618 h 264343"/>
                <a:gd name="connsiteX8" fmla="*/ 197680 w 240808"/>
                <a:gd name="connsiteY8" fmla="*/ 152424 h 264343"/>
                <a:gd name="connsiteX9" fmla="*/ 238161 w 240808"/>
                <a:gd name="connsiteY9" fmla="*/ 104799 h 264343"/>
                <a:gd name="connsiteX10" fmla="*/ 231017 w 240808"/>
                <a:gd name="connsiteY10" fmla="*/ 47650 h 264343"/>
                <a:gd name="connsiteX11" fmla="*/ 183392 w 240808"/>
                <a:gd name="connsiteY11" fmla="*/ 11931 h 264343"/>
                <a:gd name="connsiteX12" fmla="*/ 123861 w 240808"/>
                <a:gd name="connsiteY12" fmla="*/ 25 h 264343"/>
                <a:gd name="connsiteX13" fmla="*/ 59566 w 240808"/>
                <a:gd name="connsiteY13" fmla="*/ 14312 h 264343"/>
                <a:gd name="connsiteX14" fmla="*/ 16704 w 240808"/>
                <a:gd name="connsiteY14" fmla="*/ 57175 h 264343"/>
                <a:gd name="connsiteX15" fmla="*/ 26230 w 240808"/>
                <a:gd name="connsiteY15" fmla="*/ 114325 h 264343"/>
                <a:gd name="connsiteX16" fmla="*/ 61948 w 240808"/>
                <a:gd name="connsiteY16" fmla="*/ 152425 h 264343"/>
                <a:gd name="connsiteX17" fmla="*/ 88142 w 240808"/>
                <a:gd name="connsiteY17" fmla="*/ 164331 h 264343"/>
                <a:gd name="connsiteX18" fmla="*/ 92905 w 240808"/>
                <a:gd name="connsiteY18" fmla="*/ 185762 h 264343"/>
                <a:gd name="connsiteX19" fmla="*/ 71473 w 240808"/>
                <a:gd name="connsiteY19" fmla="*/ 204812 h 264343"/>
                <a:gd name="connsiteX20" fmla="*/ 23848 w 240808"/>
                <a:gd name="connsiteY20" fmla="*/ 214337 h 264343"/>
                <a:gd name="connsiteX21" fmla="*/ 36 w 240808"/>
                <a:gd name="connsiteY21" fmla="*/ 233387 h 264343"/>
                <a:gd name="connsiteX0" fmla="*/ 36 w 240808"/>
                <a:gd name="connsiteY0" fmla="*/ 233387 h 266724"/>
                <a:gd name="connsiteX1" fmla="*/ 28610 w 240808"/>
                <a:gd name="connsiteY1" fmla="*/ 257200 h 266724"/>
                <a:gd name="connsiteX2" fmla="*/ 69092 w 240808"/>
                <a:gd name="connsiteY2" fmla="*/ 266724 h 266724"/>
                <a:gd name="connsiteX3" fmla="*/ 121479 w 240808"/>
                <a:gd name="connsiteY3" fmla="*/ 257200 h 266724"/>
                <a:gd name="connsiteX4" fmla="*/ 140529 w 240808"/>
                <a:gd name="connsiteY4" fmla="*/ 235769 h 266724"/>
                <a:gd name="connsiteX5" fmla="*/ 102430 w 240808"/>
                <a:gd name="connsiteY5" fmla="*/ 216719 h 266724"/>
                <a:gd name="connsiteX6" fmla="*/ 121480 w 240808"/>
                <a:gd name="connsiteY6" fmla="*/ 192905 h 266724"/>
                <a:gd name="connsiteX7" fmla="*/ 157199 w 240808"/>
                <a:gd name="connsiteY7" fmla="*/ 178618 h 266724"/>
                <a:gd name="connsiteX8" fmla="*/ 197680 w 240808"/>
                <a:gd name="connsiteY8" fmla="*/ 152424 h 266724"/>
                <a:gd name="connsiteX9" fmla="*/ 238161 w 240808"/>
                <a:gd name="connsiteY9" fmla="*/ 104799 h 266724"/>
                <a:gd name="connsiteX10" fmla="*/ 231017 w 240808"/>
                <a:gd name="connsiteY10" fmla="*/ 47650 h 266724"/>
                <a:gd name="connsiteX11" fmla="*/ 183392 w 240808"/>
                <a:gd name="connsiteY11" fmla="*/ 11931 h 266724"/>
                <a:gd name="connsiteX12" fmla="*/ 123861 w 240808"/>
                <a:gd name="connsiteY12" fmla="*/ 25 h 266724"/>
                <a:gd name="connsiteX13" fmla="*/ 59566 w 240808"/>
                <a:gd name="connsiteY13" fmla="*/ 14312 h 266724"/>
                <a:gd name="connsiteX14" fmla="*/ 16704 w 240808"/>
                <a:gd name="connsiteY14" fmla="*/ 57175 h 266724"/>
                <a:gd name="connsiteX15" fmla="*/ 26230 w 240808"/>
                <a:gd name="connsiteY15" fmla="*/ 114325 h 266724"/>
                <a:gd name="connsiteX16" fmla="*/ 61948 w 240808"/>
                <a:gd name="connsiteY16" fmla="*/ 152425 h 266724"/>
                <a:gd name="connsiteX17" fmla="*/ 88142 w 240808"/>
                <a:gd name="connsiteY17" fmla="*/ 164331 h 266724"/>
                <a:gd name="connsiteX18" fmla="*/ 92905 w 240808"/>
                <a:gd name="connsiteY18" fmla="*/ 185762 h 266724"/>
                <a:gd name="connsiteX19" fmla="*/ 71473 w 240808"/>
                <a:gd name="connsiteY19" fmla="*/ 204812 h 266724"/>
                <a:gd name="connsiteX20" fmla="*/ 23848 w 240808"/>
                <a:gd name="connsiteY20" fmla="*/ 214337 h 266724"/>
                <a:gd name="connsiteX21" fmla="*/ 36 w 240808"/>
                <a:gd name="connsiteY21" fmla="*/ 233387 h 266724"/>
                <a:gd name="connsiteX0" fmla="*/ 36 w 240808"/>
                <a:gd name="connsiteY0" fmla="*/ 233387 h 267923"/>
                <a:gd name="connsiteX1" fmla="*/ 28610 w 240808"/>
                <a:gd name="connsiteY1" fmla="*/ 257200 h 267923"/>
                <a:gd name="connsiteX2" fmla="*/ 69092 w 240808"/>
                <a:gd name="connsiteY2" fmla="*/ 266724 h 267923"/>
                <a:gd name="connsiteX3" fmla="*/ 107192 w 240808"/>
                <a:gd name="connsiteY3" fmla="*/ 264343 h 267923"/>
                <a:gd name="connsiteX4" fmla="*/ 140529 w 240808"/>
                <a:gd name="connsiteY4" fmla="*/ 235769 h 267923"/>
                <a:gd name="connsiteX5" fmla="*/ 102430 w 240808"/>
                <a:gd name="connsiteY5" fmla="*/ 216719 h 267923"/>
                <a:gd name="connsiteX6" fmla="*/ 121480 w 240808"/>
                <a:gd name="connsiteY6" fmla="*/ 192905 h 267923"/>
                <a:gd name="connsiteX7" fmla="*/ 157199 w 240808"/>
                <a:gd name="connsiteY7" fmla="*/ 178618 h 267923"/>
                <a:gd name="connsiteX8" fmla="*/ 197680 w 240808"/>
                <a:gd name="connsiteY8" fmla="*/ 152424 h 267923"/>
                <a:gd name="connsiteX9" fmla="*/ 238161 w 240808"/>
                <a:gd name="connsiteY9" fmla="*/ 104799 h 267923"/>
                <a:gd name="connsiteX10" fmla="*/ 231017 w 240808"/>
                <a:gd name="connsiteY10" fmla="*/ 47650 h 267923"/>
                <a:gd name="connsiteX11" fmla="*/ 183392 w 240808"/>
                <a:gd name="connsiteY11" fmla="*/ 11931 h 267923"/>
                <a:gd name="connsiteX12" fmla="*/ 123861 w 240808"/>
                <a:gd name="connsiteY12" fmla="*/ 25 h 267923"/>
                <a:gd name="connsiteX13" fmla="*/ 59566 w 240808"/>
                <a:gd name="connsiteY13" fmla="*/ 14312 h 267923"/>
                <a:gd name="connsiteX14" fmla="*/ 16704 w 240808"/>
                <a:gd name="connsiteY14" fmla="*/ 57175 h 267923"/>
                <a:gd name="connsiteX15" fmla="*/ 26230 w 240808"/>
                <a:gd name="connsiteY15" fmla="*/ 114325 h 267923"/>
                <a:gd name="connsiteX16" fmla="*/ 61948 w 240808"/>
                <a:gd name="connsiteY16" fmla="*/ 152425 h 267923"/>
                <a:gd name="connsiteX17" fmla="*/ 88142 w 240808"/>
                <a:gd name="connsiteY17" fmla="*/ 164331 h 267923"/>
                <a:gd name="connsiteX18" fmla="*/ 92905 w 240808"/>
                <a:gd name="connsiteY18" fmla="*/ 185762 h 267923"/>
                <a:gd name="connsiteX19" fmla="*/ 71473 w 240808"/>
                <a:gd name="connsiteY19" fmla="*/ 204812 h 267923"/>
                <a:gd name="connsiteX20" fmla="*/ 23848 w 240808"/>
                <a:gd name="connsiteY20" fmla="*/ 214337 h 267923"/>
                <a:gd name="connsiteX21" fmla="*/ 36 w 240808"/>
                <a:gd name="connsiteY21" fmla="*/ 233387 h 267923"/>
                <a:gd name="connsiteX0" fmla="*/ 36 w 240808"/>
                <a:gd name="connsiteY0" fmla="*/ 233387 h 267341"/>
                <a:gd name="connsiteX1" fmla="*/ 28610 w 240808"/>
                <a:gd name="connsiteY1" fmla="*/ 257200 h 267341"/>
                <a:gd name="connsiteX2" fmla="*/ 69092 w 240808"/>
                <a:gd name="connsiteY2" fmla="*/ 266724 h 267341"/>
                <a:gd name="connsiteX3" fmla="*/ 107192 w 240808"/>
                <a:gd name="connsiteY3" fmla="*/ 264343 h 267341"/>
                <a:gd name="connsiteX4" fmla="*/ 145291 w 240808"/>
                <a:gd name="connsiteY4" fmla="*/ 247675 h 267341"/>
                <a:gd name="connsiteX5" fmla="*/ 102430 w 240808"/>
                <a:gd name="connsiteY5" fmla="*/ 216719 h 267341"/>
                <a:gd name="connsiteX6" fmla="*/ 121480 w 240808"/>
                <a:gd name="connsiteY6" fmla="*/ 192905 h 267341"/>
                <a:gd name="connsiteX7" fmla="*/ 157199 w 240808"/>
                <a:gd name="connsiteY7" fmla="*/ 178618 h 267341"/>
                <a:gd name="connsiteX8" fmla="*/ 197680 w 240808"/>
                <a:gd name="connsiteY8" fmla="*/ 152424 h 267341"/>
                <a:gd name="connsiteX9" fmla="*/ 238161 w 240808"/>
                <a:gd name="connsiteY9" fmla="*/ 104799 h 267341"/>
                <a:gd name="connsiteX10" fmla="*/ 231017 w 240808"/>
                <a:gd name="connsiteY10" fmla="*/ 47650 h 267341"/>
                <a:gd name="connsiteX11" fmla="*/ 183392 w 240808"/>
                <a:gd name="connsiteY11" fmla="*/ 11931 h 267341"/>
                <a:gd name="connsiteX12" fmla="*/ 123861 w 240808"/>
                <a:gd name="connsiteY12" fmla="*/ 25 h 267341"/>
                <a:gd name="connsiteX13" fmla="*/ 59566 w 240808"/>
                <a:gd name="connsiteY13" fmla="*/ 14312 h 267341"/>
                <a:gd name="connsiteX14" fmla="*/ 16704 w 240808"/>
                <a:gd name="connsiteY14" fmla="*/ 57175 h 267341"/>
                <a:gd name="connsiteX15" fmla="*/ 26230 w 240808"/>
                <a:gd name="connsiteY15" fmla="*/ 114325 h 267341"/>
                <a:gd name="connsiteX16" fmla="*/ 61948 w 240808"/>
                <a:gd name="connsiteY16" fmla="*/ 152425 h 267341"/>
                <a:gd name="connsiteX17" fmla="*/ 88142 w 240808"/>
                <a:gd name="connsiteY17" fmla="*/ 164331 h 267341"/>
                <a:gd name="connsiteX18" fmla="*/ 92905 w 240808"/>
                <a:gd name="connsiteY18" fmla="*/ 185762 h 267341"/>
                <a:gd name="connsiteX19" fmla="*/ 71473 w 240808"/>
                <a:gd name="connsiteY19" fmla="*/ 204812 h 267341"/>
                <a:gd name="connsiteX20" fmla="*/ 23848 w 240808"/>
                <a:gd name="connsiteY20" fmla="*/ 214337 h 267341"/>
                <a:gd name="connsiteX21" fmla="*/ 36 w 240808"/>
                <a:gd name="connsiteY21" fmla="*/ 233387 h 267341"/>
                <a:gd name="connsiteX0" fmla="*/ 36 w 240808"/>
                <a:gd name="connsiteY0" fmla="*/ 233387 h 267341"/>
                <a:gd name="connsiteX1" fmla="*/ 28610 w 240808"/>
                <a:gd name="connsiteY1" fmla="*/ 257200 h 267341"/>
                <a:gd name="connsiteX2" fmla="*/ 69092 w 240808"/>
                <a:gd name="connsiteY2" fmla="*/ 266724 h 267341"/>
                <a:gd name="connsiteX3" fmla="*/ 107192 w 240808"/>
                <a:gd name="connsiteY3" fmla="*/ 264343 h 267341"/>
                <a:gd name="connsiteX4" fmla="*/ 145291 w 240808"/>
                <a:gd name="connsiteY4" fmla="*/ 247675 h 267341"/>
                <a:gd name="connsiteX5" fmla="*/ 133385 w 240808"/>
                <a:gd name="connsiteY5" fmla="*/ 226244 h 267341"/>
                <a:gd name="connsiteX6" fmla="*/ 102430 w 240808"/>
                <a:gd name="connsiteY6" fmla="*/ 216719 h 267341"/>
                <a:gd name="connsiteX7" fmla="*/ 121480 w 240808"/>
                <a:gd name="connsiteY7" fmla="*/ 192905 h 267341"/>
                <a:gd name="connsiteX8" fmla="*/ 157199 w 240808"/>
                <a:gd name="connsiteY8" fmla="*/ 178618 h 267341"/>
                <a:gd name="connsiteX9" fmla="*/ 197680 w 240808"/>
                <a:gd name="connsiteY9" fmla="*/ 152424 h 267341"/>
                <a:gd name="connsiteX10" fmla="*/ 238161 w 240808"/>
                <a:gd name="connsiteY10" fmla="*/ 104799 h 267341"/>
                <a:gd name="connsiteX11" fmla="*/ 231017 w 240808"/>
                <a:gd name="connsiteY11" fmla="*/ 47650 h 267341"/>
                <a:gd name="connsiteX12" fmla="*/ 183392 w 240808"/>
                <a:gd name="connsiteY12" fmla="*/ 11931 h 267341"/>
                <a:gd name="connsiteX13" fmla="*/ 123861 w 240808"/>
                <a:gd name="connsiteY13" fmla="*/ 25 h 267341"/>
                <a:gd name="connsiteX14" fmla="*/ 59566 w 240808"/>
                <a:gd name="connsiteY14" fmla="*/ 14312 h 267341"/>
                <a:gd name="connsiteX15" fmla="*/ 16704 w 240808"/>
                <a:gd name="connsiteY15" fmla="*/ 57175 h 267341"/>
                <a:gd name="connsiteX16" fmla="*/ 26230 w 240808"/>
                <a:gd name="connsiteY16" fmla="*/ 114325 h 267341"/>
                <a:gd name="connsiteX17" fmla="*/ 61948 w 240808"/>
                <a:gd name="connsiteY17" fmla="*/ 152425 h 267341"/>
                <a:gd name="connsiteX18" fmla="*/ 88142 w 240808"/>
                <a:gd name="connsiteY18" fmla="*/ 164331 h 267341"/>
                <a:gd name="connsiteX19" fmla="*/ 92905 w 240808"/>
                <a:gd name="connsiteY19" fmla="*/ 185762 h 267341"/>
                <a:gd name="connsiteX20" fmla="*/ 71473 w 240808"/>
                <a:gd name="connsiteY20" fmla="*/ 204812 h 267341"/>
                <a:gd name="connsiteX21" fmla="*/ 23848 w 240808"/>
                <a:gd name="connsiteY21" fmla="*/ 214337 h 267341"/>
                <a:gd name="connsiteX22" fmla="*/ 36 w 240808"/>
                <a:gd name="connsiteY22" fmla="*/ 233387 h 267341"/>
                <a:gd name="connsiteX0" fmla="*/ 36 w 240808"/>
                <a:gd name="connsiteY0" fmla="*/ 233387 h 267341"/>
                <a:gd name="connsiteX1" fmla="*/ 28610 w 240808"/>
                <a:gd name="connsiteY1" fmla="*/ 257200 h 267341"/>
                <a:gd name="connsiteX2" fmla="*/ 69092 w 240808"/>
                <a:gd name="connsiteY2" fmla="*/ 266724 h 267341"/>
                <a:gd name="connsiteX3" fmla="*/ 107192 w 240808"/>
                <a:gd name="connsiteY3" fmla="*/ 264343 h 267341"/>
                <a:gd name="connsiteX4" fmla="*/ 145291 w 240808"/>
                <a:gd name="connsiteY4" fmla="*/ 247675 h 267341"/>
                <a:gd name="connsiteX5" fmla="*/ 133385 w 240808"/>
                <a:gd name="connsiteY5" fmla="*/ 226244 h 267341"/>
                <a:gd name="connsiteX6" fmla="*/ 102430 w 240808"/>
                <a:gd name="connsiteY6" fmla="*/ 216719 h 267341"/>
                <a:gd name="connsiteX7" fmla="*/ 121480 w 240808"/>
                <a:gd name="connsiteY7" fmla="*/ 192905 h 267341"/>
                <a:gd name="connsiteX8" fmla="*/ 157199 w 240808"/>
                <a:gd name="connsiteY8" fmla="*/ 178618 h 267341"/>
                <a:gd name="connsiteX9" fmla="*/ 197680 w 240808"/>
                <a:gd name="connsiteY9" fmla="*/ 152424 h 267341"/>
                <a:gd name="connsiteX10" fmla="*/ 238161 w 240808"/>
                <a:gd name="connsiteY10" fmla="*/ 104799 h 267341"/>
                <a:gd name="connsiteX11" fmla="*/ 231017 w 240808"/>
                <a:gd name="connsiteY11" fmla="*/ 47650 h 267341"/>
                <a:gd name="connsiteX12" fmla="*/ 183392 w 240808"/>
                <a:gd name="connsiteY12" fmla="*/ 11931 h 267341"/>
                <a:gd name="connsiteX13" fmla="*/ 123861 w 240808"/>
                <a:gd name="connsiteY13" fmla="*/ 25 h 267341"/>
                <a:gd name="connsiteX14" fmla="*/ 59566 w 240808"/>
                <a:gd name="connsiteY14" fmla="*/ 14312 h 267341"/>
                <a:gd name="connsiteX15" fmla="*/ 19085 w 240808"/>
                <a:gd name="connsiteY15" fmla="*/ 52413 h 267341"/>
                <a:gd name="connsiteX16" fmla="*/ 26230 w 240808"/>
                <a:gd name="connsiteY16" fmla="*/ 114325 h 267341"/>
                <a:gd name="connsiteX17" fmla="*/ 61948 w 240808"/>
                <a:gd name="connsiteY17" fmla="*/ 152425 h 267341"/>
                <a:gd name="connsiteX18" fmla="*/ 88142 w 240808"/>
                <a:gd name="connsiteY18" fmla="*/ 164331 h 267341"/>
                <a:gd name="connsiteX19" fmla="*/ 92905 w 240808"/>
                <a:gd name="connsiteY19" fmla="*/ 185762 h 267341"/>
                <a:gd name="connsiteX20" fmla="*/ 71473 w 240808"/>
                <a:gd name="connsiteY20" fmla="*/ 204812 h 267341"/>
                <a:gd name="connsiteX21" fmla="*/ 23848 w 240808"/>
                <a:gd name="connsiteY21" fmla="*/ 214337 h 267341"/>
                <a:gd name="connsiteX22" fmla="*/ 36 w 240808"/>
                <a:gd name="connsiteY22" fmla="*/ 233387 h 267341"/>
                <a:gd name="connsiteX0" fmla="*/ 36 w 240808"/>
                <a:gd name="connsiteY0" fmla="*/ 233387 h 267341"/>
                <a:gd name="connsiteX1" fmla="*/ 28610 w 240808"/>
                <a:gd name="connsiteY1" fmla="*/ 257200 h 267341"/>
                <a:gd name="connsiteX2" fmla="*/ 69092 w 240808"/>
                <a:gd name="connsiteY2" fmla="*/ 266724 h 267341"/>
                <a:gd name="connsiteX3" fmla="*/ 107192 w 240808"/>
                <a:gd name="connsiteY3" fmla="*/ 264343 h 267341"/>
                <a:gd name="connsiteX4" fmla="*/ 145291 w 240808"/>
                <a:gd name="connsiteY4" fmla="*/ 247675 h 267341"/>
                <a:gd name="connsiteX5" fmla="*/ 133385 w 240808"/>
                <a:gd name="connsiteY5" fmla="*/ 226244 h 267341"/>
                <a:gd name="connsiteX6" fmla="*/ 104811 w 240808"/>
                <a:gd name="connsiteY6" fmla="*/ 214338 h 267341"/>
                <a:gd name="connsiteX7" fmla="*/ 121480 w 240808"/>
                <a:gd name="connsiteY7" fmla="*/ 192905 h 267341"/>
                <a:gd name="connsiteX8" fmla="*/ 157199 w 240808"/>
                <a:gd name="connsiteY8" fmla="*/ 178618 h 267341"/>
                <a:gd name="connsiteX9" fmla="*/ 197680 w 240808"/>
                <a:gd name="connsiteY9" fmla="*/ 152424 h 267341"/>
                <a:gd name="connsiteX10" fmla="*/ 238161 w 240808"/>
                <a:gd name="connsiteY10" fmla="*/ 104799 h 267341"/>
                <a:gd name="connsiteX11" fmla="*/ 231017 w 240808"/>
                <a:gd name="connsiteY11" fmla="*/ 47650 h 267341"/>
                <a:gd name="connsiteX12" fmla="*/ 183392 w 240808"/>
                <a:gd name="connsiteY12" fmla="*/ 11931 h 267341"/>
                <a:gd name="connsiteX13" fmla="*/ 123861 w 240808"/>
                <a:gd name="connsiteY13" fmla="*/ 25 h 267341"/>
                <a:gd name="connsiteX14" fmla="*/ 59566 w 240808"/>
                <a:gd name="connsiteY14" fmla="*/ 14312 h 267341"/>
                <a:gd name="connsiteX15" fmla="*/ 19085 w 240808"/>
                <a:gd name="connsiteY15" fmla="*/ 52413 h 267341"/>
                <a:gd name="connsiteX16" fmla="*/ 26230 w 240808"/>
                <a:gd name="connsiteY16" fmla="*/ 114325 h 267341"/>
                <a:gd name="connsiteX17" fmla="*/ 61948 w 240808"/>
                <a:gd name="connsiteY17" fmla="*/ 152425 h 267341"/>
                <a:gd name="connsiteX18" fmla="*/ 88142 w 240808"/>
                <a:gd name="connsiteY18" fmla="*/ 164331 h 267341"/>
                <a:gd name="connsiteX19" fmla="*/ 92905 w 240808"/>
                <a:gd name="connsiteY19" fmla="*/ 185762 h 267341"/>
                <a:gd name="connsiteX20" fmla="*/ 71473 w 240808"/>
                <a:gd name="connsiteY20" fmla="*/ 204812 h 267341"/>
                <a:gd name="connsiteX21" fmla="*/ 23848 w 240808"/>
                <a:gd name="connsiteY21" fmla="*/ 214337 h 267341"/>
                <a:gd name="connsiteX22" fmla="*/ 36 w 240808"/>
                <a:gd name="connsiteY22" fmla="*/ 233387 h 267341"/>
                <a:gd name="connsiteX0" fmla="*/ 36 w 240808"/>
                <a:gd name="connsiteY0" fmla="*/ 233387 h 267341"/>
                <a:gd name="connsiteX1" fmla="*/ 28610 w 240808"/>
                <a:gd name="connsiteY1" fmla="*/ 257200 h 267341"/>
                <a:gd name="connsiteX2" fmla="*/ 69092 w 240808"/>
                <a:gd name="connsiteY2" fmla="*/ 266724 h 267341"/>
                <a:gd name="connsiteX3" fmla="*/ 107192 w 240808"/>
                <a:gd name="connsiteY3" fmla="*/ 264343 h 267341"/>
                <a:gd name="connsiteX4" fmla="*/ 145291 w 240808"/>
                <a:gd name="connsiteY4" fmla="*/ 247675 h 267341"/>
                <a:gd name="connsiteX5" fmla="*/ 133385 w 240808"/>
                <a:gd name="connsiteY5" fmla="*/ 226244 h 267341"/>
                <a:gd name="connsiteX6" fmla="*/ 104811 w 240808"/>
                <a:gd name="connsiteY6" fmla="*/ 214338 h 267341"/>
                <a:gd name="connsiteX7" fmla="*/ 121480 w 240808"/>
                <a:gd name="connsiteY7" fmla="*/ 192905 h 267341"/>
                <a:gd name="connsiteX8" fmla="*/ 157199 w 240808"/>
                <a:gd name="connsiteY8" fmla="*/ 173856 h 267341"/>
                <a:gd name="connsiteX9" fmla="*/ 197680 w 240808"/>
                <a:gd name="connsiteY9" fmla="*/ 152424 h 267341"/>
                <a:gd name="connsiteX10" fmla="*/ 238161 w 240808"/>
                <a:gd name="connsiteY10" fmla="*/ 104799 h 267341"/>
                <a:gd name="connsiteX11" fmla="*/ 231017 w 240808"/>
                <a:gd name="connsiteY11" fmla="*/ 47650 h 267341"/>
                <a:gd name="connsiteX12" fmla="*/ 183392 w 240808"/>
                <a:gd name="connsiteY12" fmla="*/ 11931 h 267341"/>
                <a:gd name="connsiteX13" fmla="*/ 123861 w 240808"/>
                <a:gd name="connsiteY13" fmla="*/ 25 h 267341"/>
                <a:gd name="connsiteX14" fmla="*/ 59566 w 240808"/>
                <a:gd name="connsiteY14" fmla="*/ 14312 h 267341"/>
                <a:gd name="connsiteX15" fmla="*/ 19085 w 240808"/>
                <a:gd name="connsiteY15" fmla="*/ 52413 h 267341"/>
                <a:gd name="connsiteX16" fmla="*/ 26230 w 240808"/>
                <a:gd name="connsiteY16" fmla="*/ 114325 h 267341"/>
                <a:gd name="connsiteX17" fmla="*/ 61948 w 240808"/>
                <a:gd name="connsiteY17" fmla="*/ 152425 h 267341"/>
                <a:gd name="connsiteX18" fmla="*/ 88142 w 240808"/>
                <a:gd name="connsiteY18" fmla="*/ 164331 h 267341"/>
                <a:gd name="connsiteX19" fmla="*/ 92905 w 240808"/>
                <a:gd name="connsiteY19" fmla="*/ 185762 h 267341"/>
                <a:gd name="connsiteX20" fmla="*/ 71473 w 240808"/>
                <a:gd name="connsiteY20" fmla="*/ 204812 h 267341"/>
                <a:gd name="connsiteX21" fmla="*/ 23848 w 240808"/>
                <a:gd name="connsiteY21" fmla="*/ 214337 h 267341"/>
                <a:gd name="connsiteX22" fmla="*/ 36 w 240808"/>
                <a:gd name="connsiteY22" fmla="*/ 233387 h 267341"/>
                <a:gd name="connsiteX0" fmla="*/ 36 w 240808"/>
                <a:gd name="connsiteY0" fmla="*/ 233387 h 267341"/>
                <a:gd name="connsiteX1" fmla="*/ 28610 w 240808"/>
                <a:gd name="connsiteY1" fmla="*/ 257200 h 267341"/>
                <a:gd name="connsiteX2" fmla="*/ 69092 w 240808"/>
                <a:gd name="connsiteY2" fmla="*/ 266724 h 267341"/>
                <a:gd name="connsiteX3" fmla="*/ 107192 w 240808"/>
                <a:gd name="connsiteY3" fmla="*/ 264343 h 267341"/>
                <a:gd name="connsiteX4" fmla="*/ 145291 w 240808"/>
                <a:gd name="connsiteY4" fmla="*/ 247675 h 267341"/>
                <a:gd name="connsiteX5" fmla="*/ 133385 w 240808"/>
                <a:gd name="connsiteY5" fmla="*/ 226244 h 267341"/>
                <a:gd name="connsiteX6" fmla="*/ 104811 w 240808"/>
                <a:gd name="connsiteY6" fmla="*/ 214338 h 267341"/>
                <a:gd name="connsiteX7" fmla="*/ 121480 w 240808"/>
                <a:gd name="connsiteY7" fmla="*/ 192905 h 267341"/>
                <a:gd name="connsiteX8" fmla="*/ 157199 w 240808"/>
                <a:gd name="connsiteY8" fmla="*/ 173856 h 267341"/>
                <a:gd name="connsiteX9" fmla="*/ 197680 w 240808"/>
                <a:gd name="connsiteY9" fmla="*/ 152424 h 267341"/>
                <a:gd name="connsiteX10" fmla="*/ 238161 w 240808"/>
                <a:gd name="connsiteY10" fmla="*/ 104799 h 267341"/>
                <a:gd name="connsiteX11" fmla="*/ 231017 w 240808"/>
                <a:gd name="connsiteY11" fmla="*/ 47650 h 267341"/>
                <a:gd name="connsiteX12" fmla="*/ 183392 w 240808"/>
                <a:gd name="connsiteY12" fmla="*/ 11931 h 267341"/>
                <a:gd name="connsiteX13" fmla="*/ 123861 w 240808"/>
                <a:gd name="connsiteY13" fmla="*/ 25 h 267341"/>
                <a:gd name="connsiteX14" fmla="*/ 59566 w 240808"/>
                <a:gd name="connsiteY14" fmla="*/ 14312 h 267341"/>
                <a:gd name="connsiteX15" fmla="*/ 21467 w 240808"/>
                <a:gd name="connsiteY15" fmla="*/ 54794 h 267341"/>
                <a:gd name="connsiteX16" fmla="*/ 26230 w 240808"/>
                <a:gd name="connsiteY16" fmla="*/ 114325 h 267341"/>
                <a:gd name="connsiteX17" fmla="*/ 61948 w 240808"/>
                <a:gd name="connsiteY17" fmla="*/ 152425 h 267341"/>
                <a:gd name="connsiteX18" fmla="*/ 88142 w 240808"/>
                <a:gd name="connsiteY18" fmla="*/ 164331 h 267341"/>
                <a:gd name="connsiteX19" fmla="*/ 92905 w 240808"/>
                <a:gd name="connsiteY19" fmla="*/ 185762 h 267341"/>
                <a:gd name="connsiteX20" fmla="*/ 71473 w 240808"/>
                <a:gd name="connsiteY20" fmla="*/ 204812 h 267341"/>
                <a:gd name="connsiteX21" fmla="*/ 23848 w 240808"/>
                <a:gd name="connsiteY21" fmla="*/ 214337 h 267341"/>
                <a:gd name="connsiteX22" fmla="*/ 36 w 240808"/>
                <a:gd name="connsiteY22" fmla="*/ 233387 h 267341"/>
                <a:gd name="connsiteX0" fmla="*/ 36 w 238870"/>
                <a:gd name="connsiteY0" fmla="*/ 233387 h 267341"/>
                <a:gd name="connsiteX1" fmla="*/ 28610 w 238870"/>
                <a:gd name="connsiteY1" fmla="*/ 257200 h 267341"/>
                <a:gd name="connsiteX2" fmla="*/ 69092 w 238870"/>
                <a:gd name="connsiteY2" fmla="*/ 266724 h 267341"/>
                <a:gd name="connsiteX3" fmla="*/ 107192 w 238870"/>
                <a:gd name="connsiteY3" fmla="*/ 264343 h 267341"/>
                <a:gd name="connsiteX4" fmla="*/ 145291 w 238870"/>
                <a:gd name="connsiteY4" fmla="*/ 247675 h 267341"/>
                <a:gd name="connsiteX5" fmla="*/ 133385 w 238870"/>
                <a:gd name="connsiteY5" fmla="*/ 226244 h 267341"/>
                <a:gd name="connsiteX6" fmla="*/ 104811 w 238870"/>
                <a:gd name="connsiteY6" fmla="*/ 214338 h 267341"/>
                <a:gd name="connsiteX7" fmla="*/ 121480 w 238870"/>
                <a:gd name="connsiteY7" fmla="*/ 192905 h 267341"/>
                <a:gd name="connsiteX8" fmla="*/ 157199 w 238870"/>
                <a:gd name="connsiteY8" fmla="*/ 173856 h 267341"/>
                <a:gd name="connsiteX9" fmla="*/ 197680 w 238870"/>
                <a:gd name="connsiteY9" fmla="*/ 152424 h 267341"/>
                <a:gd name="connsiteX10" fmla="*/ 223868 w 238870"/>
                <a:gd name="connsiteY10" fmla="*/ 133376 h 267341"/>
                <a:gd name="connsiteX11" fmla="*/ 238161 w 238870"/>
                <a:gd name="connsiteY11" fmla="*/ 104799 h 267341"/>
                <a:gd name="connsiteX12" fmla="*/ 231017 w 238870"/>
                <a:gd name="connsiteY12" fmla="*/ 47650 h 267341"/>
                <a:gd name="connsiteX13" fmla="*/ 183392 w 238870"/>
                <a:gd name="connsiteY13" fmla="*/ 11931 h 267341"/>
                <a:gd name="connsiteX14" fmla="*/ 123861 w 238870"/>
                <a:gd name="connsiteY14" fmla="*/ 25 h 267341"/>
                <a:gd name="connsiteX15" fmla="*/ 59566 w 238870"/>
                <a:gd name="connsiteY15" fmla="*/ 14312 h 267341"/>
                <a:gd name="connsiteX16" fmla="*/ 21467 w 238870"/>
                <a:gd name="connsiteY16" fmla="*/ 54794 h 267341"/>
                <a:gd name="connsiteX17" fmla="*/ 26230 w 238870"/>
                <a:gd name="connsiteY17" fmla="*/ 114325 h 267341"/>
                <a:gd name="connsiteX18" fmla="*/ 61948 w 238870"/>
                <a:gd name="connsiteY18" fmla="*/ 152425 h 267341"/>
                <a:gd name="connsiteX19" fmla="*/ 88142 w 238870"/>
                <a:gd name="connsiteY19" fmla="*/ 164331 h 267341"/>
                <a:gd name="connsiteX20" fmla="*/ 92905 w 238870"/>
                <a:gd name="connsiteY20" fmla="*/ 185762 h 267341"/>
                <a:gd name="connsiteX21" fmla="*/ 71473 w 238870"/>
                <a:gd name="connsiteY21" fmla="*/ 204812 h 267341"/>
                <a:gd name="connsiteX22" fmla="*/ 23848 w 238870"/>
                <a:gd name="connsiteY22" fmla="*/ 214337 h 267341"/>
                <a:gd name="connsiteX23" fmla="*/ 36 w 238870"/>
                <a:gd name="connsiteY23" fmla="*/ 233387 h 267341"/>
                <a:gd name="connsiteX0" fmla="*/ 36 w 243161"/>
                <a:gd name="connsiteY0" fmla="*/ 233387 h 267341"/>
                <a:gd name="connsiteX1" fmla="*/ 28610 w 243161"/>
                <a:gd name="connsiteY1" fmla="*/ 257200 h 267341"/>
                <a:gd name="connsiteX2" fmla="*/ 69092 w 243161"/>
                <a:gd name="connsiteY2" fmla="*/ 266724 h 267341"/>
                <a:gd name="connsiteX3" fmla="*/ 107192 w 243161"/>
                <a:gd name="connsiteY3" fmla="*/ 264343 h 267341"/>
                <a:gd name="connsiteX4" fmla="*/ 145291 w 243161"/>
                <a:gd name="connsiteY4" fmla="*/ 247675 h 267341"/>
                <a:gd name="connsiteX5" fmla="*/ 133385 w 243161"/>
                <a:gd name="connsiteY5" fmla="*/ 226244 h 267341"/>
                <a:gd name="connsiteX6" fmla="*/ 104811 w 243161"/>
                <a:gd name="connsiteY6" fmla="*/ 214338 h 267341"/>
                <a:gd name="connsiteX7" fmla="*/ 121480 w 243161"/>
                <a:gd name="connsiteY7" fmla="*/ 192905 h 267341"/>
                <a:gd name="connsiteX8" fmla="*/ 157199 w 243161"/>
                <a:gd name="connsiteY8" fmla="*/ 173856 h 267341"/>
                <a:gd name="connsiteX9" fmla="*/ 197680 w 243161"/>
                <a:gd name="connsiteY9" fmla="*/ 152424 h 267341"/>
                <a:gd name="connsiteX10" fmla="*/ 223868 w 243161"/>
                <a:gd name="connsiteY10" fmla="*/ 133376 h 267341"/>
                <a:gd name="connsiteX11" fmla="*/ 242924 w 243161"/>
                <a:gd name="connsiteY11" fmla="*/ 92893 h 267341"/>
                <a:gd name="connsiteX12" fmla="*/ 231017 w 243161"/>
                <a:gd name="connsiteY12" fmla="*/ 47650 h 267341"/>
                <a:gd name="connsiteX13" fmla="*/ 183392 w 243161"/>
                <a:gd name="connsiteY13" fmla="*/ 11931 h 267341"/>
                <a:gd name="connsiteX14" fmla="*/ 123861 w 243161"/>
                <a:gd name="connsiteY14" fmla="*/ 25 h 267341"/>
                <a:gd name="connsiteX15" fmla="*/ 59566 w 243161"/>
                <a:gd name="connsiteY15" fmla="*/ 14312 h 267341"/>
                <a:gd name="connsiteX16" fmla="*/ 21467 w 243161"/>
                <a:gd name="connsiteY16" fmla="*/ 54794 h 267341"/>
                <a:gd name="connsiteX17" fmla="*/ 26230 w 243161"/>
                <a:gd name="connsiteY17" fmla="*/ 114325 h 267341"/>
                <a:gd name="connsiteX18" fmla="*/ 61948 w 243161"/>
                <a:gd name="connsiteY18" fmla="*/ 152425 h 267341"/>
                <a:gd name="connsiteX19" fmla="*/ 88142 w 243161"/>
                <a:gd name="connsiteY19" fmla="*/ 164331 h 267341"/>
                <a:gd name="connsiteX20" fmla="*/ 92905 w 243161"/>
                <a:gd name="connsiteY20" fmla="*/ 185762 h 267341"/>
                <a:gd name="connsiteX21" fmla="*/ 71473 w 243161"/>
                <a:gd name="connsiteY21" fmla="*/ 204812 h 267341"/>
                <a:gd name="connsiteX22" fmla="*/ 23848 w 243161"/>
                <a:gd name="connsiteY22" fmla="*/ 214337 h 267341"/>
                <a:gd name="connsiteX23" fmla="*/ 36 w 243161"/>
                <a:gd name="connsiteY23" fmla="*/ 233387 h 267341"/>
                <a:gd name="connsiteX0" fmla="*/ 36 w 242965"/>
                <a:gd name="connsiteY0" fmla="*/ 233387 h 267341"/>
                <a:gd name="connsiteX1" fmla="*/ 28610 w 242965"/>
                <a:gd name="connsiteY1" fmla="*/ 257200 h 267341"/>
                <a:gd name="connsiteX2" fmla="*/ 69092 w 242965"/>
                <a:gd name="connsiteY2" fmla="*/ 266724 h 267341"/>
                <a:gd name="connsiteX3" fmla="*/ 107192 w 242965"/>
                <a:gd name="connsiteY3" fmla="*/ 264343 h 267341"/>
                <a:gd name="connsiteX4" fmla="*/ 145291 w 242965"/>
                <a:gd name="connsiteY4" fmla="*/ 247675 h 267341"/>
                <a:gd name="connsiteX5" fmla="*/ 133385 w 242965"/>
                <a:gd name="connsiteY5" fmla="*/ 226244 h 267341"/>
                <a:gd name="connsiteX6" fmla="*/ 104811 w 242965"/>
                <a:gd name="connsiteY6" fmla="*/ 214338 h 267341"/>
                <a:gd name="connsiteX7" fmla="*/ 121480 w 242965"/>
                <a:gd name="connsiteY7" fmla="*/ 192905 h 267341"/>
                <a:gd name="connsiteX8" fmla="*/ 157199 w 242965"/>
                <a:gd name="connsiteY8" fmla="*/ 173856 h 267341"/>
                <a:gd name="connsiteX9" fmla="*/ 197680 w 242965"/>
                <a:gd name="connsiteY9" fmla="*/ 152424 h 267341"/>
                <a:gd name="connsiteX10" fmla="*/ 228630 w 242965"/>
                <a:gd name="connsiteY10" fmla="*/ 130995 h 267341"/>
                <a:gd name="connsiteX11" fmla="*/ 242924 w 242965"/>
                <a:gd name="connsiteY11" fmla="*/ 92893 h 267341"/>
                <a:gd name="connsiteX12" fmla="*/ 231017 w 242965"/>
                <a:gd name="connsiteY12" fmla="*/ 47650 h 267341"/>
                <a:gd name="connsiteX13" fmla="*/ 183392 w 242965"/>
                <a:gd name="connsiteY13" fmla="*/ 11931 h 267341"/>
                <a:gd name="connsiteX14" fmla="*/ 123861 w 242965"/>
                <a:gd name="connsiteY14" fmla="*/ 25 h 267341"/>
                <a:gd name="connsiteX15" fmla="*/ 59566 w 242965"/>
                <a:gd name="connsiteY15" fmla="*/ 14312 h 267341"/>
                <a:gd name="connsiteX16" fmla="*/ 21467 w 242965"/>
                <a:gd name="connsiteY16" fmla="*/ 54794 h 267341"/>
                <a:gd name="connsiteX17" fmla="*/ 26230 w 242965"/>
                <a:gd name="connsiteY17" fmla="*/ 114325 h 267341"/>
                <a:gd name="connsiteX18" fmla="*/ 61948 w 242965"/>
                <a:gd name="connsiteY18" fmla="*/ 152425 h 267341"/>
                <a:gd name="connsiteX19" fmla="*/ 88142 w 242965"/>
                <a:gd name="connsiteY19" fmla="*/ 164331 h 267341"/>
                <a:gd name="connsiteX20" fmla="*/ 92905 w 242965"/>
                <a:gd name="connsiteY20" fmla="*/ 185762 h 267341"/>
                <a:gd name="connsiteX21" fmla="*/ 71473 w 242965"/>
                <a:gd name="connsiteY21" fmla="*/ 204812 h 267341"/>
                <a:gd name="connsiteX22" fmla="*/ 23848 w 242965"/>
                <a:gd name="connsiteY22" fmla="*/ 214337 h 267341"/>
                <a:gd name="connsiteX23" fmla="*/ 36 w 242965"/>
                <a:gd name="connsiteY23" fmla="*/ 233387 h 267341"/>
                <a:gd name="connsiteX0" fmla="*/ 36 w 242965"/>
                <a:gd name="connsiteY0" fmla="*/ 233387 h 267341"/>
                <a:gd name="connsiteX1" fmla="*/ 28610 w 242965"/>
                <a:gd name="connsiteY1" fmla="*/ 257200 h 267341"/>
                <a:gd name="connsiteX2" fmla="*/ 69092 w 242965"/>
                <a:gd name="connsiteY2" fmla="*/ 266724 h 267341"/>
                <a:gd name="connsiteX3" fmla="*/ 107192 w 242965"/>
                <a:gd name="connsiteY3" fmla="*/ 264343 h 267341"/>
                <a:gd name="connsiteX4" fmla="*/ 145291 w 242965"/>
                <a:gd name="connsiteY4" fmla="*/ 247675 h 267341"/>
                <a:gd name="connsiteX5" fmla="*/ 133385 w 242965"/>
                <a:gd name="connsiteY5" fmla="*/ 226244 h 267341"/>
                <a:gd name="connsiteX6" fmla="*/ 104811 w 242965"/>
                <a:gd name="connsiteY6" fmla="*/ 214338 h 267341"/>
                <a:gd name="connsiteX7" fmla="*/ 121480 w 242965"/>
                <a:gd name="connsiteY7" fmla="*/ 192905 h 267341"/>
                <a:gd name="connsiteX8" fmla="*/ 161962 w 242965"/>
                <a:gd name="connsiteY8" fmla="*/ 169094 h 267341"/>
                <a:gd name="connsiteX9" fmla="*/ 197680 w 242965"/>
                <a:gd name="connsiteY9" fmla="*/ 152424 h 267341"/>
                <a:gd name="connsiteX10" fmla="*/ 228630 w 242965"/>
                <a:gd name="connsiteY10" fmla="*/ 130995 h 267341"/>
                <a:gd name="connsiteX11" fmla="*/ 242924 w 242965"/>
                <a:gd name="connsiteY11" fmla="*/ 92893 h 267341"/>
                <a:gd name="connsiteX12" fmla="*/ 231017 w 242965"/>
                <a:gd name="connsiteY12" fmla="*/ 47650 h 267341"/>
                <a:gd name="connsiteX13" fmla="*/ 183392 w 242965"/>
                <a:gd name="connsiteY13" fmla="*/ 11931 h 267341"/>
                <a:gd name="connsiteX14" fmla="*/ 123861 w 242965"/>
                <a:gd name="connsiteY14" fmla="*/ 25 h 267341"/>
                <a:gd name="connsiteX15" fmla="*/ 59566 w 242965"/>
                <a:gd name="connsiteY15" fmla="*/ 14312 h 267341"/>
                <a:gd name="connsiteX16" fmla="*/ 21467 w 242965"/>
                <a:gd name="connsiteY16" fmla="*/ 54794 h 267341"/>
                <a:gd name="connsiteX17" fmla="*/ 26230 w 242965"/>
                <a:gd name="connsiteY17" fmla="*/ 114325 h 267341"/>
                <a:gd name="connsiteX18" fmla="*/ 61948 w 242965"/>
                <a:gd name="connsiteY18" fmla="*/ 152425 h 267341"/>
                <a:gd name="connsiteX19" fmla="*/ 88142 w 242965"/>
                <a:gd name="connsiteY19" fmla="*/ 164331 h 267341"/>
                <a:gd name="connsiteX20" fmla="*/ 92905 w 242965"/>
                <a:gd name="connsiteY20" fmla="*/ 185762 h 267341"/>
                <a:gd name="connsiteX21" fmla="*/ 71473 w 242965"/>
                <a:gd name="connsiteY21" fmla="*/ 204812 h 267341"/>
                <a:gd name="connsiteX22" fmla="*/ 23848 w 242965"/>
                <a:gd name="connsiteY22" fmla="*/ 214337 h 267341"/>
                <a:gd name="connsiteX23" fmla="*/ 36 w 242965"/>
                <a:gd name="connsiteY23" fmla="*/ 233387 h 267341"/>
                <a:gd name="connsiteX0" fmla="*/ 36 w 242949"/>
                <a:gd name="connsiteY0" fmla="*/ 233382 h 267336"/>
                <a:gd name="connsiteX1" fmla="*/ 28610 w 242949"/>
                <a:gd name="connsiteY1" fmla="*/ 257195 h 267336"/>
                <a:gd name="connsiteX2" fmla="*/ 69092 w 242949"/>
                <a:gd name="connsiteY2" fmla="*/ 266719 h 267336"/>
                <a:gd name="connsiteX3" fmla="*/ 107192 w 242949"/>
                <a:gd name="connsiteY3" fmla="*/ 264338 h 267336"/>
                <a:gd name="connsiteX4" fmla="*/ 145291 w 242949"/>
                <a:gd name="connsiteY4" fmla="*/ 247670 h 267336"/>
                <a:gd name="connsiteX5" fmla="*/ 133385 w 242949"/>
                <a:gd name="connsiteY5" fmla="*/ 226239 h 267336"/>
                <a:gd name="connsiteX6" fmla="*/ 104811 w 242949"/>
                <a:gd name="connsiteY6" fmla="*/ 214333 h 267336"/>
                <a:gd name="connsiteX7" fmla="*/ 121480 w 242949"/>
                <a:gd name="connsiteY7" fmla="*/ 192900 h 267336"/>
                <a:gd name="connsiteX8" fmla="*/ 161962 w 242949"/>
                <a:gd name="connsiteY8" fmla="*/ 169089 h 267336"/>
                <a:gd name="connsiteX9" fmla="*/ 197680 w 242949"/>
                <a:gd name="connsiteY9" fmla="*/ 152419 h 267336"/>
                <a:gd name="connsiteX10" fmla="*/ 228630 w 242949"/>
                <a:gd name="connsiteY10" fmla="*/ 130990 h 267336"/>
                <a:gd name="connsiteX11" fmla="*/ 242924 w 242949"/>
                <a:gd name="connsiteY11" fmla="*/ 92888 h 267336"/>
                <a:gd name="connsiteX12" fmla="*/ 231017 w 242949"/>
                <a:gd name="connsiteY12" fmla="*/ 47645 h 267336"/>
                <a:gd name="connsiteX13" fmla="*/ 195298 w 242949"/>
                <a:gd name="connsiteY13" fmla="*/ 16688 h 267336"/>
                <a:gd name="connsiteX14" fmla="*/ 123861 w 242949"/>
                <a:gd name="connsiteY14" fmla="*/ 20 h 267336"/>
                <a:gd name="connsiteX15" fmla="*/ 59566 w 242949"/>
                <a:gd name="connsiteY15" fmla="*/ 14307 h 267336"/>
                <a:gd name="connsiteX16" fmla="*/ 21467 w 242949"/>
                <a:gd name="connsiteY16" fmla="*/ 54789 h 267336"/>
                <a:gd name="connsiteX17" fmla="*/ 26230 w 242949"/>
                <a:gd name="connsiteY17" fmla="*/ 114320 h 267336"/>
                <a:gd name="connsiteX18" fmla="*/ 61948 w 242949"/>
                <a:gd name="connsiteY18" fmla="*/ 152420 h 267336"/>
                <a:gd name="connsiteX19" fmla="*/ 88142 w 242949"/>
                <a:gd name="connsiteY19" fmla="*/ 164326 h 267336"/>
                <a:gd name="connsiteX20" fmla="*/ 92905 w 242949"/>
                <a:gd name="connsiteY20" fmla="*/ 185757 h 267336"/>
                <a:gd name="connsiteX21" fmla="*/ 71473 w 242949"/>
                <a:gd name="connsiteY21" fmla="*/ 204807 h 267336"/>
                <a:gd name="connsiteX22" fmla="*/ 23848 w 242949"/>
                <a:gd name="connsiteY22" fmla="*/ 214332 h 267336"/>
                <a:gd name="connsiteX23" fmla="*/ 36 w 242949"/>
                <a:gd name="connsiteY23" fmla="*/ 233382 h 267336"/>
                <a:gd name="connsiteX0" fmla="*/ 36 w 242947"/>
                <a:gd name="connsiteY0" fmla="*/ 233362 h 267316"/>
                <a:gd name="connsiteX1" fmla="*/ 28610 w 242947"/>
                <a:gd name="connsiteY1" fmla="*/ 257175 h 267316"/>
                <a:gd name="connsiteX2" fmla="*/ 69092 w 242947"/>
                <a:gd name="connsiteY2" fmla="*/ 266699 h 267316"/>
                <a:gd name="connsiteX3" fmla="*/ 107192 w 242947"/>
                <a:gd name="connsiteY3" fmla="*/ 264318 h 267316"/>
                <a:gd name="connsiteX4" fmla="*/ 145291 w 242947"/>
                <a:gd name="connsiteY4" fmla="*/ 247650 h 267316"/>
                <a:gd name="connsiteX5" fmla="*/ 133385 w 242947"/>
                <a:gd name="connsiteY5" fmla="*/ 226219 h 267316"/>
                <a:gd name="connsiteX6" fmla="*/ 104811 w 242947"/>
                <a:gd name="connsiteY6" fmla="*/ 214313 h 267316"/>
                <a:gd name="connsiteX7" fmla="*/ 121480 w 242947"/>
                <a:gd name="connsiteY7" fmla="*/ 192880 h 267316"/>
                <a:gd name="connsiteX8" fmla="*/ 161962 w 242947"/>
                <a:gd name="connsiteY8" fmla="*/ 169069 h 267316"/>
                <a:gd name="connsiteX9" fmla="*/ 197680 w 242947"/>
                <a:gd name="connsiteY9" fmla="*/ 152399 h 267316"/>
                <a:gd name="connsiteX10" fmla="*/ 228630 w 242947"/>
                <a:gd name="connsiteY10" fmla="*/ 130970 h 267316"/>
                <a:gd name="connsiteX11" fmla="*/ 242924 w 242947"/>
                <a:gd name="connsiteY11" fmla="*/ 92868 h 267316"/>
                <a:gd name="connsiteX12" fmla="*/ 231017 w 242947"/>
                <a:gd name="connsiteY12" fmla="*/ 47625 h 267316"/>
                <a:gd name="connsiteX13" fmla="*/ 197680 w 242947"/>
                <a:gd name="connsiteY13" fmla="*/ 14287 h 267316"/>
                <a:gd name="connsiteX14" fmla="*/ 123861 w 242947"/>
                <a:gd name="connsiteY14" fmla="*/ 0 h 267316"/>
                <a:gd name="connsiteX15" fmla="*/ 59566 w 242947"/>
                <a:gd name="connsiteY15" fmla="*/ 14287 h 267316"/>
                <a:gd name="connsiteX16" fmla="*/ 21467 w 242947"/>
                <a:gd name="connsiteY16" fmla="*/ 54769 h 267316"/>
                <a:gd name="connsiteX17" fmla="*/ 26230 w 242947"/>
                <a:gd name="connsiteY17" fmla="*/ 114300 h 267316"/>
                <a:gd name="connsiteX18" fmla="*/ 61948 w 242947"/>
                <a:gd name="connsiteY18" fmla="*/ 152400 h 267316"/>
                <a:gd name="connsiteX19" fmla="*/ 88142 w 242947"/>
                <a:gd name="connsiteY19" fmla="*/ 164306 h 267316"/>
                <a:gd name="connsiteX20" fmla="*/ 92905 w 242947"/>
                <a:gd name="connsiteY20" fmla="*/ 185737 h 267316"/>
                <a:gd name="connsiteX21" fmla="*/ 71473 w 242947"/>
                <a:gd name="connsiteY21" fmla="*/ 204787 h 267316"/>
                <a:gd name="connsiteX22" fmla="*/ 23848 w 242947"/>
                <a:gd name="connsiteY22" fmla="*/ 214312 h 267316"/>
                <a:gd name="connsiteX23" fmla="*/ 36 w 242947"/>
                <a:gd name="connsiteY23" fmla="*/ 233362 h 267316"/>
                <a:gd name="connsiteX0" fmla="*/ 36 w 242953"/>
                <a:gd name="connsiteY0" fmla="*/ 233386 h 267340"/>
                <a:gd name="connsiteX1" fmla="*/ 28610 w 242953"/>
                <a:gd name="connsiteY1" fmla="*/ 257199 h 267340"/>
                <a:gd name="connsiteX2" fmla="*/ 69092 w 242953"/>
                <a:gd name="connsiteY2" fmla="*/ 266723 h 267340"/>
                <a:gd name="connsiteX3" fmla="*/ 107192 w 242953"/>
                <a:gd name="connsiteY3" fmla="*/ 264342 h 267340"/>
                <a:gd name="connsiteX4" fmla="*/ 145291 w 242953"/>
                <a:gd name="connsiteY4" fmla="*/ 247674 h 267340"/>
                <a:gd name="connsiteX5" fmla="*/ 133385 w 242953"/>
                <a:gd name="connsiteY5" fmla="*/ 226243 h 267340"/>
                <a:gd name="connsiteX6" fmla="*/ 104811 w 242953"/>
                <a:gd name="connsiteY6" fmla="*/ 214337 h 267340"/>
                <a:gd name="connsiteX7" fmla="*/ 121480 w 242953"/>
                <a:gd name="connsiteY7" fmla="*/ 192904 h 267340"/>
                <a:gd name="connsiteX8" fmla="*/ 161962 w 242953"/>
                <a:gd name="connsiteY8" fmla="*/ 169093 h 267340"/>
                <a:gd name="connsiteX9" fmla="*/ 197680 w 242953"/>
                <a:gd name="connsiteY9" fmla="*/ 152423 h 267340"/>
                <a:gd name="connsiteX10" fmla="*/ 228630 w 242953"/>
                <a:gd name="connsiteY10" fmla="*/ 130994 h 267340"/>
                <a:gd name="connsiteX11" fmla="*/ 242924 w 242953"/>
                <a:gd name="connsiteY11" fmla="*/ 92892 h 267340"/>
                <a:gd name="connsiteX12" fmla="*/ 231017 w 242953"/>
                <a:gd name="connsiteY12" fmla="*/ 47649 h 267340"/>
                <a:gd name="connsiteX13" fmla="*/ 190536 w 242953"/>
                <a:gd name="connsiteY13" fmla="*/ 11930 h 267340"/>
                <a:gd name="connsiteX14" fmla="*/ 123861 w 242953"/>
                <a:gd name="connsiteY14" fmla="*/ 24 h 267340"/>
                <a:gd name="connsiteX15" fmla="*/ 59566 w 242953"/>
                <a:gd name="connsiteY15" fmla="*/ 14311 h 267340"/>
                <a:gd name="connsiteX16" fmla="*/ 21467 w 242953"/>
                <a:gd name="connsiteY16" fmla="*/ 54793 h 267340"/>
                <a:gd name="connsiteX17" fmla="*/ 26230 w 242953"/>
                <a:gd name="connsiteY17" fmla="*/ 114324 h 267340"/>
                <a:gd name="connsiteX18" fmla="*/ 61948 w 242953"/>
                <a:gd name="connsiteY18" fmla="*/ 152424 h 267340"/>
                <a:gd name="connsiteX19" fmla="*/ 88142 w 242953"/>
                <a:gd name="connsiteY19" fmla="*/ 164330 h 267340"/>
                <a:gd name="connsiteX20" fmla="*/ 92905 w 242953"/>
                <a:gd name="connsiteY20" fmla="*/ 185761 h 267340"/>
                <a:gd name="connsiteX21" fmla="*/ 71473 w 242953"/>
                <a:gd name="connsiteY21" fmla="*/ 204811 h 267340"/>
                <a:gd name="connsiteX22" fmla="*/ 23848 w 242953"/>
                <a:gd name="connsiteY22" fmla="*/ 214336 h 267340"/>
                <a:gd name="connsiteX23" fmla="*/ 36 w 242953"/>
                <a:gd name="connsiteY23" fmla="*/ 233386 h 2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42953" h="267340">
                  <a:moveTo>
                    <a:pt x="36" y="233386"/>
                  </a:moveTo>
                  <a:cubicBezTo>
                    <a:pt x="830" y="240530"/>
                    <a:pt x="17101" y="251643"/>
                    <a:pt x="28610" y="257199"/>
                  </a:cubicBezTo>
                  <a:cubicBezTo>
                    <a:pt x="40119" y="262755"/>
                    <a:pt x="55995" y="265533"/>
                    <a:pt x="69092" y="266723"/>
                  </a:cubicBezTo>
                  <a:cubicBezTo>
                    <a:pt x="82189" y="267913"/>
                    <a:pt x="94492" y="267517"/>
                    <a:pt x="107192" y="264342"/>
                  </a:cubicBezTo>
                  <a:cubicBezTo>
                    <a:pt x="119892" y="261167"/>
                    <a:pt x="140925" y="254024"/>
                    <a:pt x="145291" y="247674"/>
                  </a:cubicBezTo>
                  <a:cubicBezTo>
                    <a:pt x="149657" y="241324"/>
                    <a:pt x="140528" y="231402"/>
                    <a:pt x="133385" y="226243"/>
                  </a:cubicBezTo>
                  <a:cubicBezTo>
                    <a:pt x="126242" y="221084"/>
                    <a:pt x="106795" y="219893"/>
                    <a:pt x="104811" y="214337"/>
                  </a:cubicBezTo>
                  <a:cubicBezTo>
                    <a:pt x="102827" y="208781"/>
                    <a:pt x="111955" y="200445"/>
                    <a:pt x="121480" y="192904"/>
                  </a:cubicBezTo>
                  <a:cubicBezTo>
                    <a:pt x="131005" y="185363"/>
                    <a:pt x="149262" y="175840"/>
                    <a:pt x="161962" y="169093"/>
                  </a:cubicBezTo>
                  <a:cubicBezTo>
                    <a:pt x="174662" y="162346"/>
                    <a:pt x="186569" y="158773"/>
                    <a:pt x="197680" y="152423"/>
                  </a:cubicBezTo>
                  <a:cubicBezTo>
                    <a:pt x="208791" y="146073"/>
                    <a:pt x="221883" y="138932"/>
                    <a:pt x="228630" y="130994"/>
                  </a:cubicBezTo>
                  <a:cubicBezTo>
                    <a:pt x="235377" y="123057"/>
                    <a:pt x="242526" y="106783"/>
                    <a:pt x="242924" y="92892"/>
                  </a:cubicBezTo>
                  <a:cubicBezTo>
                    <a:pt x="243322" y="79001"/>
                    <a:pt x="239748" y="61143"/>
                    <a:pt x="231017" y="47649"/>
                  </a:cubicBezTo>
                  <a:cubicBezTo>
                    <a:pt x="222286" y="34155"/>
                    <a:pt x="208395" y="19867"/>
                    <a:pt x="190536" y="11930"/>
                  </a:cubicBezTo>
                  <a:cubicBezTo>
                    <a:pt x="172677" y="3993"/>
                    <a:pt x="145689" y="-373"/>
                    <a:pt x="123861" y="24"/>
                  </a:cubicBezTo>
                  <a:cubicBezTo>
                    <a:pt x="102033" y="421"/>
                    <a:pt x="76632" y="5183"/>
                    <a:pt x="59566" y="14311"/>
                  </a:cubicBezTo>
                  <a:cubicBezTo>
                    <a:pt x="42500" y="23439"/>
                    <a:pt x="27023" y="38124"/>
                    <a:pt x="21467" y="54793"/>
                  </a:cubicBezTo>
                  <a:cubicBezTo>
                    <a:pt x="15911" y="71462"/>
                    <a:pt x="19483" y="98052"/>
                    <a:pt x="26230" y="114324"/>
                  </a:cubicBezTo>
                  <a:cubicBezTo>
                    <a:pt x="32977" y="130596"/>
                    <a:pt x="51629" y="144090"/>
                    <a:pt x="61948" y="152424"/>
                  </a:cubicBezTo>
                  <a:cubicBezTo>
                    <a:pt x="72267" y="160758"/>
                    <a:pt x="82983" y="158774"/>
                    <a:pt x="88142" y="164330"/>
                  </a:cubicBezTo>
                  <a:cubicBezTo>
                    <a:pt x="93301" y="169886"/>
                    <a:pt x="95683" y="179014"/>
                    <a:pt x="92905" y="185761"/>
                  </a:cubicBezTo>
                  <a:cubicBezTo>
                    <a:pt x="90127" y="192508"/>
                    <a:pt x="82983" y="200048"/>
                    <a:pt x="71473" y="204811"/>
                  </a:cubicBezTo>
                  <a:cubicBezTo>
                    <a:pt x="59963" y="209574"/>
                    <a:pt x="35754" y="209574"/>
                    <a:pt x="23848" y="214336"/>
                  </a:cubicBezTo>
                  <a:cubicBezTo>
                    <a:pt x="11942" y="219099"/>
                    <a:pt x="-758" y="226242"/>
                    <a:pt x="36" y="233386"/>
                  </a:cubicBezTo>
                  <a:close/>
                </a:path>
              </a:pathLst>
            </a:custGeom>
            <a:solidFill>
              <a:schemeClr val="bg1"/>
            </a:solidFill>
            <a:ln w="6350"/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93" name="组合 192"/>
          <p:cNvGrpSpPr/>
          <p:nvPr/>
        </p:nvGrpSpPr>
        <p:grpSpPr>
          <a:xfrm>
            <a:off x="8633252" y="1738912"/>
            <a:ext cx="211226" cy="209142"/>
            <a:chOff x="8633252" y="1738912"/>
            <a:chExt cx="211226" cy="209142"/>
          </a:xfrm>
        </p:grpSpPr>
        <p:sp>
          <p:nvSpPr>
            <p:cNvPr id="194" name="椭圆 193"/>
            <p:cNvSpPr/>
            <p:nvPr/>
          </p:nvSpPr>
          <p:spPr>
            <a:xfrm>
              <a:off x="8664478" y="1768054"/>
              <a:ext cx="180000" cy="180000"/>
            </a:xfrm>
            <a:prstGeom prst="ellipse">
              <a:avLst/>
            </a:prstGeom>
            <a:solidFill>
              <a:srgbClr val="FFC000"/>
            </a:soli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95" name="椭圆 194"/>
            <p:cNvSpPr/>
            <p:nvPr/>
          </p:nvSpPr>
          <p:spPr>
            <a:xfrm>
              <a:off x="8633252" y="1738912"/>
              <a:ext cx="180000" cy="180000"/>
            </a:xfrm>
            <a:prstGeom prst="ellipse">
              <a:avLst/>
            </a:prstGeom>
            <a:solidFill>
              <a:schemeClr val="bg1"/>
            </a:solidFill>
            <a:ln w="6350"/>
            <a:effectLst>
              <a:softEdge rad="508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cxnSp>
        <p:nvCxnSpPr>
          <p:cNvPr id="196" name="直接连接符 195"/>
          <p:cNvCxnSpPr/>
          <p:nvPr/>
        </p:nvCxnSpPr>
        <p:spPr>
          <a:xfrm flipH="1">
            <a:off x="8760296" y="1628800"/>
            <a:ext cx="144016" cy="21602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7" name="直接连接符 196"/>
          <p:cNvCxnSpPr/>
          <p:nvPr/>
        </p:nvCxnSpPr>
        <p:spPr>
          <a:xfrm rot="16380000" flipH="1">
            <a:off x="8513590" y="2355676"/>
            <a:ext cx="0" cy="5400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8" name="直接连接符 197"/>
          <p:cNvCxnSpPr/>
          <p:nvPr/>
        </p:nvCxnSpPr>
        <p:spPr>
          <a:xfrm rot="16380000" flipH="1">
            <a:off x="8704086" y="2371045"/>
            <a:ext cx="0" cy="5400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9" name="矩形 198"/>
          <p:cNvSpPr/>
          <p:nvPr/>
        </p:nvSpPr>
        <p:spPr>
          <a:xfrm>
            <a:off x="8638115" y="2963270"/>
            <a:ext cx="185948" cy="15388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ctr"/>
            <a:r>
              <a:rPr lang="en-US" altLang="zh-CN" sz="1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Tyr</a:t>
            </a:r>
            <a:endParaRPr lang="zh-CN" altLang="en-US" sz="10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00" name="矩形 199"/>
          <p:cNvSpPr/>
          <p:nvPr/>
        </p:nvSpPr>
        <p:spPr>
          <a:xfrm>
            <a:off x="8363963" y="2934468"/>
            <a:ext cx="185948" cy="15388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ctr"/>
            <a:r>
              <a:rPr lang="en-US" altLang="zh-CN" sz="1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Tyr</a:t>
            </a:r>
            <a:endParaRPr lang="zh-CN" altLang="en-US" sz="10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01" name="矩形 200"/>
          <p:cNvSpPr/>
          <p:nvPr/>
        </p:nvSpPr>
        <p:spPr>
          <a:xfrm>
            <a:off x="8356820" y="2586333"/>
            <a:ext cx="185948" cy="15388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ctr"/>
            <a:r>
              <a:rPr lang="en-US" altLang="zh-CN" sz="1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Tyr</a:t>
            </a:r>
            <a:endParaRPr lang="zh-CN" altLang="en-US" sz="10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02" name="矩形 201"/>
          <p:cNvSpPr/>
          <p:nvPr/>
        </p:nvSpPr>
        <p:spPr>
          <a:xfrm>
            <a:off x="8358324" y="2759499"/>
            <a:ext cx="185948" cy="15388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ctr"/>
            <a:r>
              <a:rPr lang="en-US" altLang="zh-CN" sz="1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Tyr</a:t>
            </a:r>
            <a:endParaRPr lang="zh-CN" altLang="en-US" sz="10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03" name="矩形 202"/>
          <p:cNvSpPr/>
          <p:nvPr/>
        </p:nvSpPr>
        <p:spPr>
          <a:xfrm>
            <a:off x="8643049" y="2600849"/>
            <a:ext cx="185948" cy="15388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ctr"/>
            <a:r>
              <a:rPr lang="en-US" altLang="zh-CN" sz="1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Tyr</a:t>
            </a:r>
            <a:endParaRPr lang="zh-CN" altLang="en-US" sz="10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204" name="矩形 203"/>
          <p:cNvSpPr/>
          <p:nvPr/>
        </p:nvSpPr>
        <p:spPr>
          <a:xfrm>
            <a:off x="8643049" y="2785690"/>
            <a:ext cx="185948" cy="15388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ctr"/>
            <a:r>
              <a:rPr lang="en-US" altLang="zh-CN" sz="1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Tyr</a:t>
            </a:r>
            <a:endParaRPr lang="zh-CN" altLang="en-US" sz="1000" b="0" baseline="-250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cxnSp>
        <p:nvCxnSpPr>
          <p:cNvPr id="205" name="直接连接符 204"/>
          <p:cNvCxnSpPr/>
          <p:nvPr/>
        </p:nvCxnSpPr>
        <p:spPr>
          <a:xfrm>
            <a:off x="1077913" y="1125538"/>
            <a:ext cx="558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/>
          <p:cNvSpPr>
            <a:spLocks noChangeArrowheads="1"/>
          </p:cNvSpPr>
          <p:nvPr/>
        </p:nvSpPr>
        <p:spPr bwMode="auto">
          <a:xfrm>
            <a:off x="2208213" y="2204864"/>
            <a:ext cx="7775575" cy="15760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b"/>
          <a:lstStyle/>
          <a:p>
            <a:pPr algn="ctr" eaLnBrk="1" hangingPunct="1">
              <a:defRPr/>
            </a:pPr>
            <a:r>
              <a:rPr lang="zh-CN" altLang="en-US" sz="6000" b="0" cap="all" dirty="0">
                <a:blipFill dpi="0" rotWithShape="1">
                  <a:blip r:embed="rId2"/>
                  <a:srcRect/>
                  <a:tile tx="6350" ty="-127000" sx="65000" sy="64000" flip="none" algn="tl"/>
                </a:blip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华文新魏" pitchFamily="2" charset="-122"/>
                <a:ea typeface="华文新魏" pitchFamily="2" charset="-122"/>
                <a:cs typeface="+mj-cs"/>
              </a:rPr>
              <a:t>胆固醇的代谢</a:t>
            </a:r>
          </a:p>
          <a:p>
            <a:pPr algn="ctr" eaLnBrk="1" hangingPunct="1">
              <a:defRPr/>
            </a:pPr>
            <a:r>
              <a:rPr lang="en-US" altLang="zh-CN" sz="2800" b="0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华文新魏" pitchFamily="2" charset="-122"/>
                <a:cs typeface="+mj-cs"/>
              </a:rPr>
              <a:t>Cholesterol Metabolism</a:t>
            </a:r>
            <a:endParaRPr lang="en-US" altLang="en-US" sz="2800" b="0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ea typeface="华文新魏" pitchFamily="2" charset="-122"/>
              <a:cs typeface="+mj-cs"/>
            </a:endParaRPr>
          </a:p>
        </p:txBody>
      </p:sp>
      <p:sp>
        <p:nvSpPr>
          <p:cNvPr id="5" name="Rectangle 3"/>
          <p:cNvSpPr>
            <a:spLocks noChangeArrowheads="1"/>
          </p:cNvSpPr>
          <p:nvPr/>
        </p:nvSpPr>
        <p:spPr bwMode="auto">
          <a:xfrm>
            <a:off x="1055689" y="548680"/>
            <a:ext cx="1367904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1" hangingPunct="1">
              <a:defRPr/>
            </a:pPr>
            <a:r>
              <a:rPr lang="zh-CN" altLang="en-US" sz="2800" b="0" dirty="0">
                <a:solidFill>
                  <a:srgbClr val="C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第五节</a:t>
            </a:r>
          </a:p>
        </p:txBody>
      </p:sp>
      <p:cxnSp>
        <p:nvCxnSpPr>
          <p:cNvPr id="6" name="直接连接符 5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1055688" y="548680"/>
            <a:ext cx="2971800" cy="5095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defPPr>
              <a:defRPr lang="en-US"/>
            </a:defPPr>
            <a:lvl1pPr marL="360363" indent="-360363" eaLnBrk="1" hangingPunct="1">
              <a:lnSpc>
                <a:spcPct val="100000"/>
              </a:lnSpc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 kumimoji="0" sz="2800" b="0" kern="0">
                <a:effectLst>
                  <a:outerShdw blurRad="38100" dist="38100" dir="2700000" algn="tl">
                    <a:srgbClr val="C0C0C0"/>
                  </a:outerShdw>
                </a:effectLst>
                <a:ea typeface="+mn-ea"/>
              </a:defRPr>
            </a:lvl1pPr>
            <a:lvl2pPr marL="669925" indent="-325438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2600">
                <a:latin typeface="+mn-lt"/>
                <a:ea typeface="+mn-ea"/>
              </a:defRPr>
            </a:lvl2pPr>
            <a:lvl3pPr marL="1022350" indent="-350838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>
                <a:latin typeface="+mn-lt"/>
                <a:ea typeface="+mn-ea"/>
              </a:defRPr>
            </a:lvl3pPr>
            <a:lvl4pPr marL="1339850" indent="-315913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2000">
                <a:latin typeface="+mn-lt"/>
                <a:ea typeface="+mn-ea"/>
              </a:defRPr>
            </a:lvl4pPr>
            <a:lvl5pPr marL="1681163" indent="-339725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2000">
                <a:latin typeface="+mn-lt"/>
                <a:ea typeface="+mn-ea"/>
              </a:defRPr>
            </a:lvl5pPr>
            <a:lvl6pPr marL="2138363" indent="-339725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latin typeface="+mn-lt"/>
                <a:ea typeface="+mn-ea"/>
              </a:defRPr>
            </a:lvl6pPr>
            <a:lvl7pPr marL="2595563" indent="-339725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latin typeface="+mn-lt"/>
                <a:ea typeface="+mn-ea"/>
              </a:defRPr>
            </a:lvl7pPr>
            <a:lvl8pPr marL="3052763" indent="-339725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latin typeface="+mn-lt"/>
                <a:ea typeface="+mn-ea"/>
              </a:defRPr>
            </a:lvl8pPr>
            <a:lvl9pPr marL="3509963" indent="-339725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latin typeface="+mn-lt"/>
                <a:ea typeface="+mn-ea"/>
              </a:defRPr>
            </a:lvl9pPr>
          </a:lstStyle>
          <a:p>
            <a:pPr>
              <a:defRPr/>
            </a:pPr>
            <a:r>
              <a:rPr lang="zh-CN" altLang="en-US" dirty="0"/>
              <a:t>胆固醇的分布</a:t>
            </a:r>
          </a:p>
        </p:txBody>
      </p:sp>
      <p:sp>
        <p:nvSpPr>
          <p:cNvPr id="3" name="矩形 2"/>
          <p:cNvSpPr/>
          <p:nvPr/>
        </p:nvSpPr>
        <p:spPr>
          <a:xfrm>
            <a:off x="1416050" y="1240210"/>
            <a:ext cx="9936534" cy="22980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60000" lvl="1" indent="-360000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kumimoji="0" lang="zh-CN" altLang="en-US" sz="28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体内胆固醇有游离胆固醇和胆固醇酯。总量约</a:t>
            </a:r>
            <a:r>
              <a:rPr kumimoji="0" lang="en-US" altLang="zh-CN" sz="28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140g</a:t>
            </a:r>
            <a:r>
              <a:rPr kumimoji="0" lang="zh-CN" altLang="en-US" sz="28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，占体重</a:t>
            </a:r>
            <a:r>
              <a:rPr kumimoji="0" lang="en-US" altLang="zh-CN" sz="28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0.2%</a:t>
            </a:r>
            <a:r>
              <a:rPr kumimoji="0" lang="zh-CN" altLang="en-US" sz="28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。广泛存在于全身各组织，约</a:t>
            </a:r>
            <a:r>
              <a:rPr kumimoji="0" lang="en-US" altLang="zh-CN" sz="28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1/4</a:t>
            </a:r>
            <a:r>
              <a:rPr kumimoji="0" lang="zh-CN" altLang="en-US" sz="28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分布在脑和神经组织。</a:t>
            </a:r>
          </a:p>
          <a:p>
            <a:pPr marL="360000" lvl="1" indent="-360000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kumimoji="0" lang="zh-CN" altLang="en-US" sz="28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植物不含胆固醇但含植物固醇，以</a:t>
            </a:r>
            <a:r>
              <a:rPr kumimoji="0" lang="en-US" altLang="zh-CN" sz="28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β- </a:t>
            </a:r>
            <a:r>
              <a:rPr kumimoji="0" lang="zh-CN" altLang="en-US" sz="28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谷固醇为最多。</a:t>
            </a:r>
          </a:p>
          <a:p>
            <a:pPr marL="360000" lvl="1" indent="-360000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kumimoji="0" lang="zh-CN" altLang="en-US" sz="28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酵母含麦角固醇。</a:t>
            </a:r>
          </a:p>
        </p:txBody>
      </p:sp>
      <p:cxnSp>
        <p:nvCxnSpPr>
          <p:cNvPr id="4" name="直接连接符 3"/>
          <p:cNvCxnSpPr/>
          <p:nvPr/>
        </p:nvCxnSpPr>
        <p:spPr>
          <a:xfrm>
            <a:off x="1077913" y="1125538"/>
            <a:ext cx="3852862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6" name="表格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4022957"/>
              </p:ext>
            </p:extLst>
          </p:nvPr>
        </p:nvGraphicFramePr>
        <p:xfrm>
          <a:off x="2000447" y="3900656"/>
          <a:ext cx="8128001" cy="11125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121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152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6815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9614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121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endParaRPr lang="zh-CN" altLang="en-US" b="0" baseline="0" dirty="0">
                        <a:latin typeface="Arial" panose="020B0604020202020204" pitchFamily="34" charset="0"/>
                        <a:ea typeface="方正姚体" panose="02010601030101010101" pitchFamily="2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b="0" baseline="0" dirty="0"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骨质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b="0" baseline="0" dirty="0"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骨骼肌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b="0" baseline="0" dirty="0"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肝脏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b="0" baseline="0" dirty="0"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皮肤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b="0" baseline="0" dirty="0"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脑和神经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41680">
                <a:tc>
                  <a:txBody>
                    <a:bodyPr/>
                    <a:lstStyle/>
                    <a:p>
                      <a:pPr algn="ctr"/>
                      <a:r>
                        <a:rPr lang="zh-CN" altLang="en-US" baseline="0" dirty="0"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含量</a:t>
                      </a:r>
                      <a:endParaRPr lang="en-US" altLang="zh-CN" baseline="0" dirty="0">
                        <a:latin typeface="Arial" panose="020B0604020202020204" pitchFamily="34" charset="0"/>
                        <a:ea typeface="方正姚体" panose="02010601030101010101" pitchFamily="2" charset="-122"/>
                      </a:endParaRPr>
                    </a:p>
                    <a:p>
                      <a:pPr algn="ctr"/>
                      <a:r>
                        <a:rPr lang="en-US" altLang="zh-CN" baseline="0" dirty="0"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(</a:t>
                      </a:r>
                      <a:r>
                        <a:rPr lang="zh-CN" altLang="en-US" baseline="0" dirty="0"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每</a:t>
                      </a:r>
                      <a:r>
                        <a:rPr lang="en-US" altLang="zh-CN" baseline="0" dirty="0"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100g</a:t>
                      </a:r>
                      <a:r>
                        <a:rPr lang="zh-CN" altLang="en-US" baseline="0" dirty="0"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组织</a:t>
                      </a:r>
                      <a:r>
                        <a:rPr lang="en-US" altLang="zh-CN" baseline="0" dirty="0"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)</a:t>
                      </a:r>
                      <a:endParaRPr lang="zh-CN" altLang="en-US" baseline="0" dirty="0">
                        <a:latin typeface="Arial" panose="020B0604020202020204" pitchFamily="34" charset="0"/>
                        <a:ea typeface="方正姚体" panose="02010601030101010101" pitchFamily="2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baseline="0" dirty="0"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10mg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baseline="0" dirty="0"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100mg</a:t>
                      </a:r>
                      <a:endParaRPr lang="zh-CN" altLang="en-US" baseline="0" dirty="0">
                        <a:latin typeface="Arial" panose="020B0604020202020204" pitchFamily="34" charset="0"/>
                        <a:ea typeface="方正姚体" panose="02010601030101010101" pitchFamily="2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baseline="0" dirty="0"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300mg</a:t>
                      </a:r>
                      <a:endParaRPr lang="zh-CN" altLang="en-US" baseline="0" dirty="0">
                        <a:latin typeface="Arial" panose="020B0604020202020204" pitchFamily="34" charset="0"/>
                        <a:ea typeface="方正姚体" panose="02010601030101010101" pitchFamily="2" charset="-122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baseline="0" dirty="0"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300mg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baseline="0" dirty="0">
                          <a:latin typeface="Arial" panose="020B0604020202020204" pitchFamily="34" charset="0"/>
                          <a:ea typeface="方正姚体" panose="02010601030101010101" pitchFamily="2" charset="-122"/>
                        </a:rPr>
                        <a:t>2g</a:t>
                      </a:r>
                      <a:endParaRPr lang="zh-CN" altLang="en-US" baseline="0" dirty="0">
                        <a:latin typeface="Arial" panose="020B0604020202020204" pitchFamily="34" charset="0"/>
                        <a:ea typeface="方正姚体" panose="02010601030101010101" pitchFamily="2" charset="-122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450" name="图片 15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05" r="56516" b="23265"/>
          <a:stretch>
            <a:fillRect/>
          </a:stretch>
        </p:blipFill>
        <p:spPr bwMode="auto">
          <a:xfrm>
            <a:off x="5087938" y="2303040"/>
            <a:ext cx="2016125" cy="323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Rectangle 7"/>
          <p:cNvSpPr>
            <a:spLocks noChangeArrowheads="1"/>
          </p:cNvSpPr>
          <p:nvPr/>
        </p:nvSpPr>
        <p:spPr bwMode="auto">
          <a:xfrm>
            <a:off x="1055688" y="476672"/>
            <a:ext cx="2829366" cy="6052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60363" indent="-360363" eaLnBrk="1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/>
            </a:pPr>
            <a:r>
              <a:rPr kumimoji="0" lang="zh-CN" altLang="en-US" sz="2800" b="0" kern="0" dirty="0">
                <a:effectLst>
                  <a:outerShdw blurRad="38100" dist="38100" dir="2700000" algn="tl">
                    <a:srgbClr val="C0C0C0"/>
                  </a:outerShdw>
                </a:effectLst>
                <a:ea typeface="+mn-ea"/>
              </a:rPr>
              <a:t>结构特点</a:t>
            </a:r>
            <a:endParaRPr lang="zh-CN" altLang="en-US" sz="28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18" name="矩形 17"/>
          <p:cNvSpPr/>
          <p:nvPr/>
        </p:nvSpPr>
        <p:spPr>
          <a:xfrm>
            <a:off x="2279650" y="4468813"/>
            <a:ext cx="1733550" cy="4000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环戊烷多氢菲</a:t>
            </a:r>
          </a:p>
        </p:txBody>
      </p:sp>
      <p:grpSp>
        <p:nvGrpSpPr>
          <p:cNvPr id="104453" name="组合 5"/>
          <p:cNvGrpSpPr>
            <a:grpSpLocks/>
          </p:cNvGrpSpPr>
          <p:nvPr/>
        </p:nvGrpSpPr>
        <p:grpSpPr bwMode="auto">
          <a:xfrm>
            <a:off x="1847850" y="2708275"/>
            <a:ext cx="2570163" cy="1501775"/>
            <a:chOff x="1847528" y="2708920"/>
            <a:chExt cx="2570802" cy="1501135"/>
          </a:xfrm>
        </p:grpSpPr>
        <p:sp>
          <p:nvSpPr>
            <p:cNvPr id="104500" name="正五边形 6"/>
            <p:cNvSpPr>
              <a:spLocks noChangeArrowheads="1"/>
            </p:cNvSpPr>
            <p:nvPr/>
          </p:nvSpPr>
          <p:spPr bwMode="auto">
            <a:xfrm rot="5400000">
              <a:off x="3674269" y="2790031"/>
              <a:ext cx="720725" cy="684213"/>
            </a:xfrm>
            <a:prstGeom prst="pentagon">
              <a:avLst/>
            </a:prstGeom>
            <a:noFill/>
            <a:ln w="190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 anchor="ctr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t" hangingPunct="1">
                <a:spcBef>
                  <a:spcPct val="50000"/>
                </a:spcBef>
              </a:pPr>
              <a:endParaRPr lang="zh-CN" altLang="en-US"/>
            </a:p>
          </p:txBody>
        </p:sp>
        <p:sp>
          <p:nvSpPr>
            <p:cNvPr id="104501" name="矩形 7"/>
            <p:cNvSpPr>
              <a:spLocks noChangeArrowheads="1"/>
            </p:cNvSpPr>
            <p:nvPr/>
          </p:nvSpPr>
          <p:spPr bwMode="auto">
            <a:xfrm>
              <a:off x="2134716" y="3356992"/>
              <a:ext cx="26161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1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104502" name="矩形 8"/>
            <p:cNvSpPr>
              <a:spLocks noChangeArrowheads="1"/>
            </p:cNvSpPr>
            <p:nvPr/>
          </p:nvSpPr>
          <p:spPr bwMode="auto">
            <a:xfrm>
              <a:off x="2423592" y="3789040"/>
              <a:ext cx="26161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5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104503" name="矩形 9"/>
            <p:cNvSpPr>
              <a:spLocks noChangeArrowheads="1"/>
            </p:cNvSpPr>
            <p:nvPr/>
          </p:nvSpPr>
          <p:spPr bwMode="auto">
            <a:xfrm>
              <a:off x="2567608" y="3440033"/>
              <a:ext cx="33855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10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104504" name="矩形 10"/>
            <p:cNvSpPr>
              <a:spLocks noChangeArrowheads="1"/>
            </p:cNvSpPr>
            <p:nvPr/>
          </p:nvSpPr>
          <p:spPr bwMode="auto">
            <a:xfrm>
              <a:off x="3143672" y="3789040"/>
              <a:ext cx="26161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7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104505" name="矩形 11"/>
            <p:cNvSpPr>
              <a:spLocks noChangeArrowheads="1"/>
            </p:cNvSpPr>
            <p:nvPr/>
          </p:nvSpPr>
          <p:spPr bwMode="auto">
            <a:xfrm>
              <a:off x="2885590" y="2863969"/>
              <a:ext cx="33009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11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104506" name="矩形 12"/>
            <p:cNvSpPr>
              <a:spLocks noChangeArrowheads="1"/>
            </p:cNvSpPr>
            <p:nvPr/>
          </p:nvSpPr>
          <p:spPr bwMode="auto">
            <a:xfrm>
              <a:off x="3381182" y="3152001"/>
              <a:ext cx="33855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14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104507" name="矩形 13"/>
            <p:cNvSpPr>
              <a:spLocks noChangeArrowheads="1"/>
            </p:cNvSpPr>
            <p:nvPr/>
          </p:nvSpPr>
          <p:spPr bwMode="auto">
            <a:xfrm>
              <a:off x="3885238" y="2755900"/>
              <a:ext cx="33855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17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104508" name="矩形 14"/>
            <p:cNvSpPr>
              <a:spLocks noChangeArrowheads="1"/>
            </p:cNvSpPr>
            <p:nvPr/>
          </p:nvSpPr>
          <p:spPr bwMode="auto">
            <a:xfrm>
              <a:off x="1847528" y="3789040"/>
              <a:ext cx="26161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3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104509" name="矩形 15"/>
            <p:cNvSpPr>
              <a:spLocks noChangeArrowheads="1"/>
            </p:cNvSpPr>
            <p:nvPr/>
          </p:nvSpPr>
          <p:spPr bwMode="auto">
            <a:xfrm>
              <a:off x="2855913" y="3302644"/>
              <a:ext cx="26161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9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104510" name="矩形 16"/>
            <p:cNvSpPr>
              <a:spLocks noChangeArrowheads="1"/>
            </p:cNvSpPr>
            <p:nvPr/>
          </p:nvSpPr>
          <p:spPr bwMode="auto">
            <a:xfrm>
              <a:off x="3400425" y="2852936"/>
              <a:ext cx="33855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13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3" name="六边形 2"/>
            <p:cNvSpPr/>
            <p:nvPr/>
          </p:nvSpPr>
          <p:spPr>
            <a:xfrm rot="5400000">
              <a:off x="1866055" y="3374546"/>
              <a:ext cx="790238" cy="719317"/>
            </a:xfrm>
            <a:prstGeom prst="hexagon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1" name="六边形 20"/>
            <p:cNvSpPr/>
            <p:nvPr/>
          </p:nvSpPr>
          <p:spPr>
            <a:xfrm rot="5400000">
              <a:off x="2586166" y="3380100"/>
              <a:ext cx="791825" cy="719317"/>
            </a:xfrm>
            <a:prstGeom prst="hexagon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2" name="六边形 21"/>
            <p:cNvSpPr/>
            <p:nvPr/>
          </p:nvSpPr>
          <p:spPr>
            <a:xfrm rot="5400000">
              <a:off x="2934709" y="2772943"/>
              <a:ext cx="791825" cy="720904"/>
            </a:xfrm>
            <a:prstGeom prst="hexagon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104514" name="矩形 7"/>
            <p:cNvSpPr>
              <a:spLocks noChangeArrowheads="1"/>
            </p:cNvSpPr>
            <p:nvPr/>
          </p:nvSpPr>
          <p:spPr bwMode="auto">
            <a:xfrm>
              <a:off x="1847528" y="3440033"/>
              <a:ext cx="26161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2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104515" name="矩形 7"/>
            <p:cNvSpPr>
              <a:spLocks noChangeArrowheads="1"/>
            </p:cNvSpPr>
            <p:nvPr/>
          </p:nvSpPr>
          <p:spPr bwMode="auto">
            <a:xfrm>
              <a:off x="2126035" y="3872081"/>
              <a:ext cx="26161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4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104516" name="矩形 7"/>
            <p:cNvSpPr>
              <a:spLocks noChangeArrowheads="1"/>
            </p:cNvSpPr>
            <p:nvPr/>
          </p:nvSpPr>
          <p:spPr bwMode="auto">
            <a:xfrm>
              <a:off x="3165158" y="2708920"/>
              <a:ext cx="33855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12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104517" name="矩形 7"/>
            <p:cNvSpPr>
              <a:spLocks noChangeArrowheads="1"/>
            </p:cNvSpPr>
            <p:nvPr/>
          </p:nvSpPr>
          <p:spPr bwMode="auto">
            <a:xfrm>
              <a:off x="3143672" y="3440033"/>
              <a:ext cx="26161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8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104518" name="矩形 7"/>
            <p:cNvSpPr>
              <a:spLocks noChangeArrowheads="1"/>
            </p:cNvSpPr>
            <p:nvPr/>
          </p:nvSpPr>
          <p:spPr bwMode="auto">
            <a:xfrm>
              <a:off x="2855640" y="3933056"/>
              <a:ext cx="26161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6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104519" name="矩形 7"/>
            <p:cNvSpPr>
              <a:spLocks noChangeArrowheads="1"/>
            </p:cNvSpPr>
            <p:nvPr/>
          </p:nvSpPr>
          <p:spPr bwMode="auto">
            <a:xfrm>
              <a:off x="3885238" y="3224009"/>
              <a:ext cx="33855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15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104520" name="矩形 7"/>
            <p:cNvSpPr>
              <a:spLocks noChangeArrowheads="1"/>
            </p:cNvSpPr>
            <p:nvPr/>
          </p:nvSpPr>
          <p:spPr bwMode="auto">
            <a:xfrm>
              <a:off x="4079776" y="3007985"/>
              <a:ext cx="33855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16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</p:grpSp>
      <p:grpSp>
        <p:nvGrpSpPr>
          <p:cNvPr id="104454" name="组合 11"/>
          <p:cNvGrpSpPr>
            <a:grpSpLocks/>
          </p:cNvGrpSpPr>
          <p:nvPr/>
        </p:nvGrpSpPr>
        <p:grpSpPr bwMode="auto">
          <a:xfrm>
            <a:off x="5951538" y="1720428"/>
            <a:ext cx="3870325" cy="4183062"/>
            <a:chOff x="8212807" y="1844824"/>
            <a:chExt cx="3869962" cy="4183621"/>
          </a:xfrm>
        </p:grpSpPr>
        <p:sp>
          <p:nvSpPr>
            <p:cNvPr id="5" name="矩形 4"/>
            <p:cNvSpPr/>
            <p:nvPr/>
          </p:nvSpPr>
          <p:spPr>
            <a:xfrm>
              <a:off x="9506498" y="4797969"/>
              <a:ext cx="603193" cy="55411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8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</a:p>
            <a:p>
              <a:pPr eaLnBrk="1" fontAlgn="auto" hangingPunct="1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ⅼ</a:t>
              </a:r>
              <a:endParaRPr kumimoji="0" lang="en-US" altLang="zh-CN" sz="18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grpSp>
          <p:nvGrpSpPr>
            <p:cNvPr id="104459" name="组合 28"/>
            <p:cNvGrpSpPr>
              <a:grpSpLocks/>
            </p:cNvGrpSpPr>
            <p:nvPr/>
          </p:nvGrpSpPr>
          <p:grpSpPr bwMode="auto">
            <a:xfrm>
              <a:off x="8911096" y="4428031"/>
              <a:ext cx="2570802" cy="1501135"/>
              <a:chOff x="1847528" y="2708920"/>
              <a:chExt cx="2570802" cy="1501135"/>
            </a:xfrm>
          </p:grpSpPr>
          <p:sp>
            <p:nvSpPr>
              <p:cNvPr id="104479" name="正五边形 6"/>
              <p:cNvSpPr>
                <a:spLocks noChangeArrowheads="1"/>
              </p:cNvSpPr>
              <p:nvPr/>
            </p:nvSpPr>
            <p:spPr bwMode="auto">
              <a:xfrm rot="5400000">
                <a:off x="3674269" y="2790031"/>
                <a:ext cx="720725" cy="684213"/>
              </a:xfrm>
              <a:prstGeom prst="pentagon">
                <a:avLst/>
              </a:prstGeom>
              <a:noFill/>
              <a:ln w="19050" algn="ctr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0" tIns="0" rIns="0" bIns="0" anchor="ctr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fontAlgn="t" hangingPunct="1">
                  <a:spcBef>
                    <a:spcPct val="50000"/>
                  </a:spcBef>
                </a:pPr>
                <a:endParaRPr lang="zh-CN" altLang="en-US"/>
              </a:p>
            </p:txBody>
          </p:sp>
          <p:sp>
            <p:nvSpPr>
              <p:cNvPr id="104480" name="矩形 7"/>
              <p:cNvSpPr>
                <a:spLocks noChangeArrowheads="1"/>
              </p:cNvSpPr>
              <p:nvPr/>
            </p:nvSpPr>
            <p:spPr bwMode="auto">
              <a:xfrm>
                <a:off x="2134716" y="3356992"/>
                <a:ext cx="26161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r>
                  <a:rPr lang="en-US" altLang="zh-CN" sz="1200">
                    <a:solidFill>
                      <a:srgbClr val="00B0F0"/>
                    </a:solidFill>
                  </a:rPr>
                  <a:t>1</a:t>
                </a:r>
                <a:endParaRPr lang="zh-CN" altLang="en-US" sz="1200">
                  <a:solidFill>
                    <a:srgbClr val="00B0F0"/>
                  </a:solidFill>
                </a:endParaRPr>
              </a:p>
            </p:txBody>
          </p:sp>
          <p:sp>
            <p:nvSpPr>
              <p:cNvPr id="104481" name="矩形 8"/>
              <p:cNvSpPr>
                <a:spLocks noChangeArrowheads="1"/>
              </p:cNvSpPr>
              <p:nvPr/>
            </p:nvSpPr>
            <p:spPr bwMode="auto">
              <a:xfrm>
                <a:off x="2423592" y="3789040"/>
                <a:ext cx="26161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r>
                  <a:rPr lang="en-US" altLang="zh-CN" sz="1200">
                    <a:solidFill>
                      <a:srgbClr val="00B0F0"/>
                    </a:solidFill>
                  </a:rPr>
                  <a:t>5</a:t>
                </a:r>
                <a:endParaRPr lang="zh-CN" altLang="en-US" sz="1200">
                  <a:solidFill>
                    <a:srgbClr val="00B0F0"/>
                  </a:solidFill>
                </a:endParaRPr>
              </a:p>
            </p:txBody>
          </p:sp>
          <p:sp>
            <p:nvSpPr>
              <p:cNvPr id="104482" name="矩形 9"/>
              <p:cNvSpPr>
                <a:spLocks noChangeArrowheads="1"/>
              </p:cNvSpPr>
              <p:nvPr/>
            </p:nvSpPr>
            <p:spPr bwMode="auto">
              <a:xfrm>
                <a:off x="2567608" y="3440033"/>
                <a:ext cx="33855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r>
                  <a:rPr lang="en-US" altLang="zh-CN" sz="1200">
                    <a:solidFill>
                      <a:srgbClr val="00B0F0"/>
                    </a:solidFill>
                  </a:rPr>
                  <a:t>10</a:t>
                </a:r>
                <a:endParaRPr lang="zh-CN" altLang="en-US" sz="1200">
                  <a:solidFill>
                    <a:srgbClr val="00B0F0"/>
                  </a:solidFill>
                </a:endParaRPr>
              </a:p>
            </p:txBody>
          </p:sp>
          <p:sp>
            <p:nvSpPr>
              <p:cNvPr id="104483" name="矩形 10"/>
              <p:cNvSpPr>
                <a:spLocks noChangeArrowheads="1"/>
              </p:cNvSpPr>
              <p:nvPr/>
            </p:nvSpPr>
            <p:spPr bwMode="auto">
              <a:xfrm>
                <a:off x="3143672" y="3789040"/>
                <a:ext cx="26161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r>
                  <a:rPr lang="en-US" altLang="zh-CN" sz="1200">
                    <a:solidFill>
                      <a:srgbClr val="00B0F0"/>
                    </a:solidFill>
                  </a:rPr>
                  <a:t>7</a:t>
                </a:r>
                <a:endParaRPr lang="zh-CN" altLang="en-US" sz="1200">
                  <a:solidFill>
                    <a:srgbClr val="00B0F0"/>
                  </a:solidFill>
                </a:endParaRPr>
              </a:p>
            </p:txBody>
          </p:sp>
          <p:sp>
            <p:nvSpPr>
              <p:cNvPr id="104484" name="矩形 11"/>
              <p:cNvSpPr>
                <a:spLocks noChangeArrowheads="1"/>
              </p:cNvSpPr>
              <p:nvPr/>
            </p:nvSpPr>
            <p:spPr bwMode="auto">
              <a:xfrm>
                <a:off x="2885590" y="2863969"/>
                <a:ext cx="33009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r>
                  <a:rPr lang="en-US" altLang="zh-CN" sz="1200">
                    <a:solidFill>
                      <a:srgbClr val="00B0F0"/>
                    </a:solidFill>
                  </a:rPr>
                  <a:t>11</a:t>
                </a:r>
                <a:endParaRPr lang="zh-CN" altLang="en-US" sz="1200">
                  <a:solidFill>
                    <a:srgbClr val="00B0F0"/>
                  </a:solidFill>
                </a:endParaRPr>
              </a:p>
            </p:txBody>
          </p:sp>
          <p:sp>
            <p:nvSpPr>
              <p:cNvPr id="104485" name="矩形 12"/>
              <p:cNvSpPr>
                <a:spLocks noChangeArrowheads="1"/>
              </p:cNvSpPr>
              <p:nvPr/>
            </p:nvSpPr>
            <p:spPr bwMode="auto">
              <a:xfrm>
                <a:off x="3381182" y="3152001"/>
                <a:ext cx="33855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r>
                  <a:rPr lang="en-US" altLang="zh-CN" sz="1200">
                    <a:solidFill>
                      <a:srgbClr val="00B0F0"/>
                    </a:solidFill>
                  </a:rPr>
                  <a:t>14</a:t>
                </a:r>
                <a:endParaRPr lang="zh-CN" altLang="en-US" sz="1200">
                  <a:solidFill>
                    <a:srgbClr val="00B0F0"/>
                  </a:solidFill>
                </a:endParaRPr>
              </a:p>
            </p:txBody>
          </p:sp>
          <p:sp>
            <p:nvSpPr>
              <p:cNvPr id="104486" name="矩形 13"/>
              <p:cNvSpPr>
                <a:spLocks noChangeArrowheads="1"/>
              </p:cNvSpPr>
              <p:nvPr/>
            </p:nvSpPr>
            <p:spPr bwMode="auto">
              <a:xfrm>
                <a:off x="3885238" y="2755900"/>
                <a:ext cx="33855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r>
                  <a:rPr lang="en-US" altLang="zh-CN" sz="1200">
                    <a:solidFill>
                      <a:srgbClr val="00B0F0"/>
                    </a:solidFill>
                  </a:rPr>
                  <a:t>17</a:t>
                </a:r>
                <a:endParaRPr lang="zh-CN" altLang="en-US" sz="1200">
                  <a:solidFill>
                    <a:srgbClr val="00B0F0"/>
                  </a:solidFill>
                </a:endParaRPr>
              </a:p>
            </p:txBody>
          </p:sp>
          <p:sp>
            <p:nvSpPr>
              <p:cNvPr id="104487" name="矩形 14"/>
              <p:cNvSpPr>
                <a:spLocks noChangeArrowheads="1"/>
              </p:cNvSpPr>
              <p:nvPr/>
            </p:nvSpPr>
            <p:spPr bwMode="auto">
              <a:xfrm>
                <a:off x="1847528" y="3789040"/>
                <a:ext cx="26161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r>
                  <a:rPr lang="en-US" altLang="zh-CN" sz="1200">
                    <a:solidFill>
                      <a:srgbClr val="00B0F0"/>
                    </a:solidFill>
                  </a:rPr>
                  <a:t>3</a:t>
                </a:r>
                <a:endParaRPr lang="zh-CN" altLang="en-US" sz="1200">
                  <a:solidFill>
                    <a:srgbClr val="00B0F0"/>
                  </a:solidFill>
                </a:endParaRPr>
              </a:p>
            </p:txBody>
          </p:sp>
          <p:sp>
            <p:nvSpPr>
              <p:cNvPr id="104488" name="矩形 15"/>
              <p:cNvSpPr>
                <a:spLocks noChangeArrowheads="1"/>
              </p:cNvSpPr>
              <p:nvPr/>
            </p:nvSpPr>
            <p:spPr bwMode="auto">
              <a:xfrm>
                <a:off x="2855913" y="3302644"/>
                <a:ext cx="26161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r>
                  <a:rPr lang="en-US" altLang="zh-CN" sz="1200">
                    <a:solidFill>
                      <a:srgbClr val="00B0F0"/>
                    </a:solidFill>
                  </a:rPr>
                  <a:t>9</a:t>
                </a:r>
                <a:endParaRPr lang="zh-CN" altLang="en-US" sz="1200">
                  <a:solidFill>
                    <a:srgbClr val="00B0F0"/>
                  </a:solidFill>
                </a:endParaRPr>
              </a:p>
            </p:txBody>
          </p:sp>
          <p:sp>
            <p:nvSpPr>
              <p:cNvPr id="104489" name="矩形 16"/>
              <p:cNvSpPr>
                <a:spLocks noChangeArrowheads="1"/>
              </p:cNvSpPr>
              <p:nvPr/>
            </p:nvSpPr>
            <p:spPr bwMode="auto">
              <a:xfrm>
                <a:off x="3400425" y="2852936"/>
                <a:ext cx="33855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r>
                  <a:rPr lang="en-US" altLang="zh-CN" sz="1200">
                    <a:solidFill>
                      <a:srgbClr val="00B0F0"/>
                    </a:solidFill>
                  </a:rPr>
                  <a:t>13</a:t>
                </a:r>
                <a:endParaRPr lang="zh-CN" altLang="en-US" sz="1200">
                  <a:solidFill>
                    <a:srgbClr val="00B0F0"/>
                  </a:solidFill>
                </a:endParaRPr>
              </a:p>
            </p:txBody>
          </p:sp>
          <p:sp>
            <p:nvSpPr>
              <p:cNvPr id="41" name="六边形 40"/>
              <p:cNvSpPr/>
              <p:nvPr/>
            </p:nvSpPr>
            <p:spPr>
              <a:xfrm rot="5400000">
                <a:off x="1866632" y="3393306"/>
                <a:ext cx="789093" cy="719070"/>
              </a:xfrm>
              <a:prstGeom prst="hexagon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2" name="六边形 41"/>
              <p:cNvSpPr/>
              <p:nvPr/>
            </p:nvSpPr>
            <p:spPr>
              <a:xfrm rot="5400000">
                <a:off x="2586496" y="3389337"/>
                <a:ext cx="790681" cy="719070"/>
              </a:xfrm>
              <a:prstGeom prst="hexagon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43" name="六边形 42"/>
              <p:cNvSpPr/>
              <p:nvPr/>
            </p:nvSpPr>
            <p:spPr>
              <a:xfrm rot="5400000">
                <a:off x="2934919" y="2772511"/>
                <a:ext cx="790681" cy="720657"/>
              </a:xfrm>
              <a:prstGeom prst="hexagon">
                <a:avLst/>
              </a:pr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CN" altLang="en-US"/>
              </a:p>
            </p:txBody>
          </p:sp>
          <p:sp>
            <p:nvSpPr>
              <p:cNvPr id="104493" name="矩形 7"/>
              <p:cNvSpPr>
                <a:spLocks noChangeArrowheads="1"/>
              </p:cNvSpPr>
              <p:nvPr/>
            </p:nvSpPr>
            <p:spPr bwMode="auto">
              <a:xfrm>
                <a:off x="1847528" y="3440033"/>
                <a:ext cx="26161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r>
                  <a:rPr lang="en-US" altLang="zh-CN" sz="1200">
                    <a:solidFill>
                      <a:srgbClr val="00B0F0"/>
                    </a:solidFill>
                  </a:rPr>
                  <a:t>2</a:t>
                </a:r>
                <a:endParaRPr lang="zh-CN" altLang="en-US" sz="1200">
                  <a:solidFill>
                    <a:srgbClr val="00B0F0"/>
                  </a:solidFill>
                </a:endParaRPr>
              </a:p>
            </p:txBody>
          </p:sp>
          <p:sp>
            <p:nvSpPr>
              <p:cNvPr id="104494" name="矩形 7"/>
              <p:cNvSpPr>
                <a:spLocks noChangeArrowheads="1"/>
              </p:cNvSpPr>
              <p:nvPr/>
            </p:nvSpPr>
            <p:spPr bwMode="auto">
              <a:xfrm>
                <a:off x="2126035" y="3872081"/>
                <a:ext cx="26161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r>
                  <a:rPr lang="en-US" altLang="zh-CN" sz="1200">
                    <a:solidFill>
                      <a:srgbClr val="00B0F0"/>
                    </a:solidFill>
                  </a:rPr>
                  <a:t>4</a:t>
                </a:r>
                <a:endParaRPr lang="zh-CN" altLang="en-US" sz="1200">
                  <a:solidFill>
                    <a:srgbClr val="00B0F0"/>
                  </a:solidFill>
                </a:endParaRPr>
              </a:p>
            </p:txBody>
          </p:sp>
          <p:sp>
            <p:nvSpPr>
              <p:cNvPr id="104495" name="矩形 7"/>
              <p:cNvSpPr>
                <a:spLocks noChangeArrowheads="1"/>
              </p:cNvSpPr>
              <p:nvPr/>
            </p:nvSpPr>
            <p:spPr bwMode="auto">
              <a:xfrm>
                <a:off x="3165158" y="2708920"/>
                <a:ext cx="33855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r>
                  <a:rPr lang="en-US" altLang="zh-CN" sz="1200">
                    <a:solidFill>
                      <a:srgbClr val="00B0F0"/>
                    </a:solidFill>
                  </a:rPr>
                  <a:t>12</a:t>
                </a:r>
                <a:endParaRPr lang="zh-CN" altLang="en-US" sz="1200">
                  <a:solidFill>
                    <a:srgbClr val="00B0F0"/>
                  </a:solidFill>
                </a:endParaRPr>
              </a:p>
            </p:txBody>
          </p:sp>
          <p:sp>
            <p:nvSpPr>
              <p:cNvPr id="104496" name="矩形 7"/>
              <p:cNvSpPr>
                <a:spLocks noChangeArrowheads="1"/>
              </p:cNvSpPr>
              <p:nvPr/>
            </p:nvSpPr>
            <p:spPr bwMode="auto">
              <a:xfrm>
                <a:off x="3143672" y="3440033"/>
                <a:ext cx="26161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r>
                  <a:rPr lang="en-US" altLang="zh-CN" sz="1200">
                    <a:solidFill>
                      <a:srgbClr val="00B0F0"/>
                    </a:solidFill>
                  </a:rPr>
                  <a:t>8</a:t>
                </a:r>
                <a:endParaRPr lang="zh-CN" altLang="en-US" sz="1200">
                  <a:solidFill>
                    <a:srgbClr val="00B0F0"/>
                  </a:solidFill>
                </a:endParaRPr>
              </a:p>
            </p:txBody>
          </p:sp>
          <p:sp>
            <p:nvSpPr>
              <p:cNvPr id="104497" name="矩形 7"/>
              <p:cNvSpPr>
                <a:spLocks noChangeArrowheads="1"/>
              </p:cNvSpPr>
              <p:nvPr/>
            </p:nvSpPr>
            <p:spPr bwMode="auto">
              <a:xfrm>
                <a:off x="2855640" y="3933056"/>
                <a:ext cx="26161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r>
                  <a:rPr lang="en-US" altLang="zh-CN" sz="1200">
                    <a:solidFill>
                      <a:srgbClr val="00B0F0"/>
                    </a:solidFill>
                  </a:rPr>
                  <a:t>6</a:t>
                </a:r>
                <a:endParaRPr lang="zh-CN" altLang="en-US" sz="1200">
                  <a:solidFill>
                    <a:srgbClr val="00B0F0"/>
                  </a:solidFill>
                </a:endParaRPr>
              </a:p>
            </p:txBody>
          </p:sp>
          <p:sp>
            <p:nvSpPr>
              <p:cNvPr id="104498" name="矩形 7"/>
              <p:cNvSpPr>
                <a:spLocks noChangeArrowheads="1"/>
              </p:cNvSpPr>
              <p:nvPr/>
            </p:nvSpPr>
            <p:spPr bwMode="auto">
              <a:xfrm>
                <a:off x="3885238" y="3224009"/>
                <a:ext cx="33855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r>
                  <a:rPr lang="en-US" altLang="zh-CN" sz="1200">
                    <a:solidFill>
                      <a:srgbClr val="00B0F0"/>
                    </a:solidFill>
                  </a:rPr>
                  <a:t>15</a:t>
                </a:r>
                <a:endParaRPr lang="zh-CN" altLang="en-US" sz="1200">
                  <a:solidFill>
                    <a:srgbClr val="00B0F0"/>
                  </a:solidFill>
                </a:endParaRPr>
              </a:p>
            </p:txBody>
          </p:sp>
          <p:sp>
            <p:nvSpPr>
              <p:cNvPr id="104499" name="矩形 7"/>
              <p:cNvSpPr>
                <a:spLocks noChangeArrowheads="1"/>
              </p:cNvSpPr>
              <p:nvPr/>
            </p:nvSpPr>
            <p:spPr bwMode="auto">
              <a:xfrm>
                <a:off x="4079776" y="3007985"/>
                <a:ext cx="33855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2200" b="1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r>
                  <a:rPr lang="en-US" altLang="zh-CN" sz="1200">
                    <a:solidFill>
                      <a:srgbClr val="00B0F0"/>
                    </a:solidFill>
                  </a:rPr>
                  <a:t>16</a:t>
                </a:r>
                <a:endParaRPr lang="zh-CN" altLang="en-US" sz="1200">
                  <a:solidFill>
                    <a:srgbClr val="00B0F0"/>
                  </a:solidFill>
                </a:endParaRPr>
              </a:p>
            </p:txBody>
          </p:sp>
        </p:grpSp>
        <p:sp>
          <p:nvSpPr>
            <p:cNvPr id="51" name="矩形 50"/>
            <p:cNvSpPr/>
            <p:nvPr/>
          </p:nvSpPr>
          <p:spPr>
            <a:xfrm>
              <a:off x="10570023" y="4177173"/>
              <a:ext cx="603193" cy="55411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8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</a:p>
            <a:p>
              <a:pPr eaLnBrk="1" fontAlgn="auto" hangingPunct="1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ⅼ</a:t>
              </a:r>
              <a:endParaRPr kumimoji="0" lang="en-US" altLang="zh-CN" sz="18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52" name="矩形 51"/>
            <p:cNvSpPr/>
            <p:nvPr/>
          </p:nvSpPr>
          <p:spPr>
            <a:xfrm>
              <a:off x="10954162" y="1868639"/>
              <a:ext cx="1128607" cy="271022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7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 CH</a:t>
              </a:r>
              <a:r>
                <a:rPr kumimoji="0" lang="en-US" altLang="zh-CN" sz="18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</a:p>
            <a:p>
              <a:pPr eaLnBrk="1" fontAlgn="auto" hangingPunct="1">
                <a:lnSpc>
                  <a:spcPts val="17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anose="020B0604020202020204" pitchFamily="34" charset="-122"/>
                </a:rPr>
                <a:t>  ⅼ</a:t>
              </a:r>
            </a:p>
            <a:p>
              <a:pPr eaLnBrk="1" fontAlgn="auto" hangingPunct="1">
                <a:lnSpc>
                  <a:spcPts val="17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anose="020B0604020202020204" pitchFamily="34" charset="-122"/>
                </a:rPr>
                <a:t> CH</a:t>
              </a:r>
              <a:r>
                <a:rPr kumimoji="0" lang="en-US" altLang="zh-CN" sz="1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Times New Roman" panose="02020603050405020304" pitchFamily="18" charset="0"/>
                </a:rPr>
                <a:t>‒CH</a:t>
              </a:r>
              <a:r>
                <a:rPr kumimoji="0" lang="en-US" altLang="zh-CN" sz="18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</a:p>
            <a:p>
              <a:pPr eaLnBrk="1" fontAlgn="auto" hangingPunct="1">
                <a:lnSpc>
                  <a:spcPts val="17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Times New Roman" panose="02020603050405020304" pitchFamily="18" charset="0"/>
                </a:rPr>
                <a:t>  ⅼ</a:t>
              </a:r>
            </a:p>
            <a:p>
              <a:pPr eaLnBrk="1" fontAlgn="auto" hangingPunct="1">
                <a:lnSpc>
                  <a:spcPts val="17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Times New Roman" panose="02020603050405020304" pitchFamily="18" charset="0"/>
                </a:rPr>
                <a:t> CH</a:t>
              </a:r>
              <a:r>
                <a:rPr kumimoji="0" lang="en-US" altLang="zh-CN" sz="18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2</a:t>
              </a:r>
            </a:p>
            <a:p>
              <a:pPr eaLnBrk="1" fontAlgn="auto" hangingPunct="1">
                <a:lnSpc>
                  <a:spcPts val="17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Times New Roman" panose="02020603050405020304" pitchFamily="18" charset="0"/>
                </a:rPr>
                <a:t>  ⅼ</a:t>
              </a:r>
            </a:p>
            <a:p>
              <a:pPr eaLnBrk="1" fontAlgn="auto" hangingPunct="1">
                <a:lnSpc>
                  <a:spcPts val="17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Times New Roman" panose="02020603050405020304" pitchFamily="18" charset="0"/>
                </a:rPr>
                <a:t> CH</a:t>
              </a:r>
              <a:r>
                <a:rPr kumimoji="0" lang="en-US" altLang="zh-CN" sz="18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2</a:t>
              </a:r>
            </a:p>
            <a:p>
              <a:pPr eaLnBrk="1" fontAlgn="auto" hangingPunct="1">
                <a:lnSpc>
                  <a:spcPts val="17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Times New Roman" panose="02020603050405020304" pitchFamily="18" charset="0"/>
                </a:rPr>
                <a:t>  ⅼ</a:t>
              </a:r>
            </a:p>
            <a:p>
              <a:pPr eaLnBrk="1" fontAlgn="auto" hangingPunct="1">
                <a:lnSpc>
                  <a:spcPts val="17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Times New Roman" panose="02020603050405020304" pitchFamily="18" charset="0"/>
                </a:rPr>
                <a:t> CH</a:t>
              </a:r>
              <a:r>
                <a:rPr kumimoji="0" lang="en-US" altLang="zh-CN" sz="18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2</a:t>
              </a:r>
            </a:p>
            <a:p>
              <a:pPr eaLnBrk="1" fontAlgn="auto" hangingPunct="1">
                <a:lnSpc>
                  <a:spcPts val="17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anose="020B0604020202020204" pitchFamily="34" charset="-122"/>
                </a:rPr>
                <a:t>  ⅼ</a:t>
              </a:r>
            </a:p>
            <a:p>
              <a:pPr eaLnBrk="1" fontAlgn="auto" hangingPunct="1">
                <a:lnSpc>
                  <a:spcPts val="17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anose="020B0604020202020204" pitchFamily="34" charset="-122"/>
                </a:rPr>
                <a:t> CH</a:t>
              </a:r>
              <a:r>
                <a:rPr kumimoji="0" lang="en-US" altLang="zh-CN" sz="1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Times New Roman" panose="02020603050405020304" pitchFamily="18" charset="0"/>
                </a:rPr>
                <a:t>‒CH</a:t>
              </a:r>
              <a:r>
                <a:rPr kumimoji="0" lang="en-US" altLang="zh-CN" sz="18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</a:p>
            <a:p>
              <a:pPr eaLnBrk="1" fontAlgn="auto" hangingPunct="1">
                <a:lnSpc>
                  <a:spcPts val="17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800" b="0" kern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⃒</a:t>
              </a:r>
              <a:endParaRPr kumimoji="0" lang="en-US" altLang="zh-CN" sz="18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53" name="矩形 52"/>
            <p:cNvSpPr/>
            <p:nvPr/>
          </p:nvSpPr>
          <p:spPr>
            <a:xfrm>
              <a:off x="8212807" y="5714078"/>
              <a:ext cx="492079" cy="314367"/>
            </a:xfrm>
            <a:prstGeom prst="rect">
              <a:avLst/>
            </a:prstGeom>
            <a:solidFill>
              <a:srgbClr val="FBBFC1"/>
            </a:solidFill>
          </p:spPr>
          <p:txBody>
            <a:bodyPr wrap="none" lIns="72000" tIns="72000" rIns="72000" bIns="36000">
              <a:spAutoFit/>
            </a:bodyPr>
            <a:lstStyle/>
            <a:p>
              <a:pPr eaLnBrk="1" fontAlgn="auto" hangingPunct="1">
                <a:lnSpc>
                  <a:spcPts val="16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800" b="0" kern="0" dirty="0"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HO</a:t>
              </a:r>
            </a:p>
          </p:txBody>
        </p:sp>
        <p:cxnSp>
          <p:nvCxnSpPr>
            <p:cNvPr id="9" name="直接连接符 8"/>
            <p:cNvCxnSpPr>
              <a:cxnSpLocks noChangeAspect="1"/>
            </p:cNvCxnSpPr>
            <p:nvPr/>
          </p:nvCxnSpPr>
          <p:spPr>
            <a:xfrm flipV="1">
              <a:off x="8663615" y="5698201"/>
              <a:ext cx="287310" cy="158771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464" name="矩形 16"/>
            <p:cNvSpPr>
              <a:spLocks noChangeArrowheads="1"/>
            </p:cNvSpPr>
            <p:nvPr/>
          </p:nvSpPr>
          <p:spPr bwMode="auto">
            <a:xfrm>
              <a:off x="9353372" y="4705030"/>
              <a:ext cx="33855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19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104465" name="矩形 16"/>
            <p:cNvSpPr>
              <a:spLocks noChangeArrowheads="1"/>
            </p:cNvSpPr>
            <p:nvPr/>
          </p:nvSpPr>
          <p:spPr bwMode="auto">
            <a:xfrm>
              <a:off x="10398003" y="4076836"/>
              <a:ext cx="33855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18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104466" name="矩形 16"/>
            <p:cNvSpPr>
              <a:spLocks noChangeArrowheads="1"/>
            </p:cNvSpPr>
            <p:nvPr/>
          </p:nvSpPr>
          <p:spPr bwMode="auto">
            <a:xfrm>
              <a:off x="10848528" y="3872081"/>
              <a:ext cx="33855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20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104467" name="矩形 16"/>
            <p:cNvSpPr>
              <a:spLocks noChangeArrowheads="1"/>
            </p:cNvSpPr>
            <p:nvPr/>
          </p:nvSpPr>
          <p:spPr bwMode="auto">
            <a:xfrm>
              <a:off x="11374070" y="3872081"/>
              <a:ext cx="33855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21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104468" name="矩形 16"/>
            <p:cNvSpPr>
              <a:spLocks noChangeArrowheads="1"/>
            </p:cNvSpPr>
            <p:nvPr/>
          </p:nvSpPr>
          <p:spPr bwMode="auto">
            <a:xfrm>
              <a:off x="10848528" y="3512041"/>
              <a:ext cx="33855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22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104469" name="矩形 16"/>
            <p:cNvSpPr>
              <a:spLocks noChangeArrowheads="1"/>
            </p:cNvSpPr>
            <p:nvPr/>
          </p:nvSpPr>
          <p:spPr bwMode="auto">
            <a:xfrm>
              <a:off x="10848528" y="3079993"/>
              <a:ext cx="33855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23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104470" name="矩形 16"/>
            <p:cNvSpPr>
              <a:spLocks noChangeArrowheads="1"/>
            </p:cNvSpPr>
            <p:nvPr/>
          </p:nvSpPr>
          <p:spPr bwMode="auto">
            <a:xfrm>
              <a:off x="10848528" y="2666300"/>
              <a:ext cx="33855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24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104471" name="矩形 16"/>
            <p:cNvSpPr>
              <a:spLocks noChangeArrowheads="1"/>
            </p:cNvSpPr>
            <p:nvPr/>
          </p:nvSpPr>
          <p:spPr bwMode="auto">
            <a:xfrm>
              <a:off x="10848528" y="2215897"/>
              <a:ext cx="33855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25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104472" name="矩形 16"/>
            <p:cNvSpPr>
              <a:spLocks noChangeArrowheads="1"/>
            </p:cNvSpPr>
            <p:nvPr/>
          </p:nvSpPr>
          <p:spPr bwMode="auto">
            <a:xfrm>
              <a:off x="10848528" y="1844824"/>
              <a:ext cx="33855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26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104473" name="矩形 16"/>
            <p:cNvSpPr>
              <a:spLocks noChangeArrowheads="1"/>
            </p:cNvSpPr>
            <p:nvPr/>
          </p:nvSpPr>
          <p:spPr bwMode="auto">
            <a:xfrm>
              <a:off x="11374070" y="2143889"/>
              <a:ext cx="33855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r>
                <a:rPr lang="en-US" altLang="zh-CN" sz="1200">
                  <a:solidFill>
                    <a:srgbClr val="00B0F0"/>
                  </a:solidFill>
                </a:rPr>
                <a:t>27</a:t>
              </a:r>
              <a:endParaRPr lang="zh-CN" altLang="en-US" sz="1200">
                <a:solidFill>
                  <a:srgbClr val="00B0F0"/>
                </a:solidFill>
              </a:endParaRPr>
            </a:p>
          </p:txBody>
        </p:sp>
        <p:sp>
          <p:nvSpPr>
            <p:cNvPr id="67" name="矩形 66"/>
            <p:cNvSpPr/>
            <p:nvPr/>
          </p:nvSpPr>
          <p:spPr>
            <a:xfrm>
              <a:off x="9155694" y="5337791"/>
              <a:ext cx="338105" cy="3238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A</a:t>
              </a:r>
              <a:endParaRPr kumimoji="0" lang="en-US" altLang="zh-CN" sz="18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68" name="矩形 67"/>
            <p:cNvSpPr/>
            <p:nvPr/>
          </p:nvSpPr>
          <p:spPr>
            <a:xfrm>
              <a:off x="9879526" y="5347317"/>
              <a:ext cx="338105" cy="32230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B</a:t>
              </a:r>
              <a:endParaRPr kumimoji="0" lang="en-US" altLang="zh-CN" sz="18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69" name="矩形 68"/>
            <p:cNvSpPr/>
            <p:nvPr/>
          </p:nvSpPr>
          <p:spPr>
            <a:xfrm>
              <a:off x="10222394" y="4682065"/>
              <a:ext cx="352392" cy="32230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  <a:endParaRPr kumimoji="0" lang="en-US" altLang="zh-CN" sz="18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70" name="矩形 69"/>
            <p:cNvSpPr/>
            <p:nvPr/>
          </p:nvSpPr>
          <p:spPr>
            <a:xfrm>
              <a:off x="10900192" y="4690004"/>
              <a:ext cx="350805" cy="3238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8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D</a:t>
              </a:r>
              <a:endParaRPr kumimoji="0" lang="en-US" altLang="zh-CN" sz="18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cxnSp>
          <p:nvCxnSpPr>
            <p:cNvPr id="11" name="直接连接符 10"/>
            <p:cNvCxnSpPr>
              <a:cxnSpLocks noChangeAspect="1"/>
            </p:cNvCxnSpPr>
            <p:nvPr/>
          </p:nvCxnSpPr>
          <p:spPr>
            <a:xfrm>
              <a:off x="9760474" y="5656920"/>
              <a:ext cx="323820" cy="158771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" name="矩形 12"/>
          <p:cNvSpPr/>
          <p:nvPr/>
        </p:nvSpPr>
        <p:spPr>
          <a:xfrm>
            <a:off x="5132388" y="5966990"/>
            <a:ext cx="958850" cy="4000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极性头</a:t>
            </a:r>
          </a:p>
        </p:txBody>
      </p:sp>
      <p:sp>
        <p:nvSpPr>
          <p:cNvPr id="15" name="矩形 14"/>
          <p:cNvSpPr/>
          <p:nvPr/>
        </p:nvSpPr>
        <p:spPr>
          <a:xfrm>
            <a:off x="9625013" y="3211090"/>
            <a:ext cx="1216025" cy="4000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烷基侧链</a:t>
            </a:r>
          </a:p>
        </p:txBody>
      </p:sp>
      <p:cxnSp>
        <p:nvCxnSpPr>
          <p:cNvPr id="73" name="直接连接符 72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Rectangle 7"/>
          <p:cNvSpPr>
            <a:spLocks noChangeArrowheads="1"/>
          </p:cNvSpPr>
          <p:nvPr/>
        </p:nvSpPr>
        <p:spPr bwMode="auto">
          <a:xfrm>
            <a:off x="1426146" y="1230625"/>
            <a:ext cx="9638406" cy="60529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marL="361950" indent="-361950" eaLnBrk="1" fontAlgn="t" hangingPunct="1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所有固醇均具有环戊烷多氢菲烃的共同结构。</a:t>
            </a:r>
          </a:p>
        </p:txBody>
      </p:sp>
      <p:sp>
        <p:nvSpPr>
          <p:cNvPr id="75" name="矩形 74"/>
          <p:cNvSpPr/>
          <p:nvPr/>
        </p:nvSpPr>
        <p:spPr>
          <a:xfrm>
            <a:off x="8148638" y="5981278"/>
            <a:ext cx="700087" cy="4000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甾核</a:t>
            </a: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组合 32"/>
          <p:cNvGrpSpPr/>
          <p:nvPr/>
        </p:nvGrpSpPr>
        <p:grpSpPr>
          <a:xfrm>
            <a:off x="1919536" y="951111"/>
            <a:ext cx="8527198" cy="3803650"/>
            <a:chOff x="1919536" y="951111"/>
            <a:chExt cx="8527198" cy="3803650"/>
          </a:xfrm>
        </p:grpSpPr>
        <p:sp>
          <p:nvSpPr>
            <p:cNvPr id="35" name="六边形 1"/>
            <p:cNvSpPr/>
            <p:nvPr/>
          </p:nvSpPr>
          <p:spPr>
            <a:xfrm rot="5400000">
              <a:off x="4703293" y="2157411"/>
              <a:ext cx="1396800" cy="1213200"/>
            </a:xfrm>
            <a:custGeom>
              <a:avLst/>
              <a:gdLst>
                <a:gd name="connsiteX0" fmla="*/ 0 w 1396800"/>
                <a:gd name="connsiteY0" fmla="*/ 606600 h 1213200"/>
                <a:gd name="connsiteX1" fmla="*/ 303300 w 1396800"/>
                <a:gd name="connsiteY1" fmla="*/ 0 h 1213200"/>
                <a:gd name="connsiteX2" fmla="*/ 10935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03300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60450 w 1396800"/>
                <a:gd name="connsiteY1" fmla="*/ 0 h 1213200"/>
                <a:gd name="connsiteX2" fmla="*/ 10935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03300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935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03300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03300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55687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50638 w 1396800"/>
                <a:gd name="connsiteY4" fmla="*/ 1208437 h 1213200"/>
                <a:gd name="connsiteX5" fmla="*/ 355687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55400 w 1396800"/>
                <a:gd name="connsiteY4" fmla="*/ 1208437 h 1213200"/>
                <a:gd name="connsiteX5" fmla="*/ 355687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50637 w 1396800"/>
                <a:gd name="connsiteY4" fmla="*/ 1213200 h 1213200"/>
                <a:gd name="connsiteX5" fmla="*/ 355687 w 1396800"/>
                <a:gd name="connsiteY5" fmla="*/ 1213200 h 1213200"/>
                <a:gd name="connsiteX6" fmla="*/ 0 w 1396800"/>
                <a:gd name="connsiteY6" fmla="*/ 606600 h 1213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800" h="1213200">
                  <a:moveTo>
                    <a:pt x="0" y="606600"/>
                  </a:moveTo>
                  <a:lnTo>
                    <a:pt x="350925" y="0"/>
                  </a:lnTo>
                  <a:lnTo>
                    <a:pt x="1055400" y="0"/>
                  </a:lnTo>
                  <a:lnTo>
                    <a:pt x="1396800" y="606600"/>
                  </a:lnTo>
                  <a:lnTo>
                    <a:pt x="1050637" y="1213200"/>
                  </a:lnTo>
                  <a:lnTo>
                    <a:pt x="355687" y="1213200"/>
                  </a:lnTo>
                  <a:lnTo>
                    <a:pt x="0" y="606600"/>
                  </a:lnTo>
                  <a:close/>
                </a:path>
              </a:pathLst>
            </a:custGeom>
            <a:solidFill>
              <a:srgbClr val="85DFFF"/>
            </a:solidFill>
            <a:ln w="19050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6" name="六边形 1"/>
            <p:cNvSpPr/>
            <p:nvPr/>
          </p:nvSpPr>
          <p:spPr>
            <a:xfrm rot="5400000">
              <a:off x="4098651" y="3204120"/>
              <a:ext cx="1396800" cy="1213200"/>
            </a:xfrm>
            <a:custGeom>
              <a:avLst/>
              <a:gdLst>
                <a:gd name="connsiteX0" fmla="*/ 0 w 1396800"/>
                <a:gd name="connsiteY0" fmla="*/ 606600 h 1213200"/>
                <a:gd name="connsiteX1" fmla="*/ 303300 w 1396800"/>
                <a:gd name="connsiteY1" fmla="*/ 0 h 1213200"/>
                <a:gd name="connsiteX2" fmla="*/ 10935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03300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60450 w 1396800"/>
                <a:gd name="connsiteY1" fmla="*/ 0 h 1213200"/>
                <a:gd name="connsiteX2" fmla="*/ 10935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03300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935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03300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03300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55687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50638 w 1396800"/>
                <a:gd name="connsiteY4" fmla="*/ 1208437 h 1213200"/>
                <a:gd name="connsiteX5" fmla="*/ 355687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55400 w 1396800"/>
                <a:gd name="connsiteY4" fmla="*/ 1208437 h 1213200"/>
                <a:gd name="connsiteX5" fmla="*/ 355687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50637 w 1396800"/>
                <a:gd name="connsiteY4" fmla="*/ 1213200 h 1213200"/>
                <a:gd name="connsiteX5" fmla="*/ 355687 w 1396800"/>
                <a:gd name="connsiteY5" fmla="*/ 1213200 h 1213200"/>
                <a:gd name="connsiteX6" fmla="*/ 0 w 1396800"/>
                <a:gd name="connsiteY6" fmla="*/ 606600 h 1213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800" h="1213200">
                  <a:moveTo>
                    <a:pt x="0" y="606600"/>
                  </a:moveTo>
                  <a:lnTo>
                    <a:pt x="350925" y="0"/>
                  </a:lnTo>
                  <a:lnTo>
                    <a:pt x="1055400" y="0"/>
                  </a:lnTo>
                  <a:lnTo>
                    <a:pt x="1396800" y="606600"/>
                  </a:lnTo>
                  <a:lnTo>
                    <a:pt x="1050637" y="1213200"/>
                  </a:lnTo>
                  <a:lnTo>
                    <a:pt x="355687" y="1213200"/>
                  </a:lnTo>
                  <a:lnTo>
                    <a:pt x="0" y="606600"/>
                  </a:lnTo>
                  <a:close/>
                </a:path>
              </a:pathLst>
            </a:custGeom>
            <a:solidFill>
              <a:srgbClr val="85DFFF"/>
            </a:solidFill>
            <a:ln w="19050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7" name="六边形 1"/>
            <p:cNvSpPr/>
            <p:nvPr/>
          </p:nvSpPr>
          <p:spPr>
            <a:xfrm rot="5400000">
              <a:off x="2888804" y="3204120"/>
              <a:ext cx="1396800" cy="1213200"/>
            </a:xfrm>
            <a:custGeom>
              <a:avLst/>
              <a:gdLst>
                <a:gd name="connsiteX0" fmla="*/ 0 w 1396800"/>
                <a:gd name="connsiteY0" fmla="*/ 606600 h 1213200"/>
                <a:gd name="connsiteX1" fmla="*/ 303300 w 1396800"/>
                <a:gd name="connsiteY1" fmla="*/ 0 h 1213200"/>
                <a:gd name="connsiteX2" fmla="*/ 10935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03300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60450 w 1396800"/>
                <a:gd name="connsiteY1" fmla="*/ 0 h 1213200"/>
                <a:gd name="connsiteX2" fmla="*/ 10935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03300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935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03300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03300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55687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50638 w 1396800"/>
                <a:gd name="connsiteY4" fmla="*/ 1208437 h 1213200"/>
                <a:gd name="connsiteX5" fmla="*/ 355687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55400 w 1396800"/>
                <a:gd name="connsiteY4" fmla="*/ 1208437 h 1213200"/>
                <a:gd name="connsiteX5" fmla="*/ 355687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50637 w 1396800"/>
                <a:gd name="connsiteY4" fmla="*/ 1213200 h 1213200"/>
                <a:gd name="connsiteX5" fmla="*/ 355687 w 1396800"/>
                <a:gd name="connsiteY5" fmla="*/ 1213200 h 1213200"/>
                <a:gd name="connsiteX6" fmla="*/ 0 w 1396800"/>
                <a:gd name="connsiteY6" fmla="*/ 606600 h 1213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800" h="1213200">
                  <a:moveTo>
                    <a:pt x="0" y="606600"/>
                  </a:moveTo>
                  <a:lnTo>
                    <a:pt x="350925" y="0"/>
                  </a:lnTo>
                  <a:lnTo>
                    <a:pt x="1055400" y="0"/>
                  </a:lnTo>
                  <a:lnTo>
                    <a:pt x="1396800" y="606600"/>
                  </a:lnTo>
                  <a:lnTo>
                    <a:pt x="1050637" y="1213200"/>
                  </a:lnTo>
                  <a:lnTo>
                    <a:pt x="355687" y="1213200"/>
                  </a:lnTo>
                  <a:lnTo>
                    <a:pt x="0" y="606600"/>
                  </a:lnTo>
                  <a:close/>
                </a:path>
              </a:pathLst>
            </a:custGeom>
            <a:solidFill>
              <a:srgbClr val="85DFFF"/>
            </a:solidFill>
            <a:ln w="19050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4" name="正五边形 33"/>
            <p:cNvSpPr/>
            <p:nvPr/>
          </p:nvSpPr>
          <p:spPr>
            <a:xfrm rot="5400000">
              <a:off x="5982823" y="2227101"/>
              <a:ext cx="1134000" cy="1080000"/>
            </a:xfrm>
            <a:prstGeom prst="pentagon">
              <a:avLst/>
            </a:prstGeom>
            <a:solidFill>
              <a:srgbClr val="85DFFF"/>
            </a:solidFill>
            <a:ln w="19050">
              <a:noFill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2" name="六边形 1"/>
            <p:cNvSpPr/>
            <p:nvPr/>
          </p:nvSpPr>
          <p:spPr>
            <a:xfrm rot="5400000">
              <a:off x="2887551" y="3206446"/>
              <a:ext cx="1396800" cy="1213200"/>
            </a:xfrm>
            <a:custGeom>
              <a:avLst/>
              <a:gdLst>
                <a:gd name="connsiteX0" fmla="*/ 0 w 1396800"/>
                <a:gd name="connsiteY0" fmla="*/ 606600 h 1213200"/>
                <a:gd name="connsiteX1" fmla="*/ 303300 w 1396800"/>
                <a:gd name="connsiteY1" fmla="*/ 0 h 1213200"/>
                <a:gd name="connsiteX2" fmla="*/ 10935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03300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60450 w 1396800"/>
                <a:gd name="connsiteY1" fmla="*/ 0 h 1213200"/>
                <a:gd name="connsiteX2" fmla="*/ 10935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03300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935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03300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03300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55687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50638 w 1396800"/>
                <a:gd name="connsiteY4" fmla="*/ 1208437 h 1213200"/>
                <a:gd name="connsiteX5" fmla="*/ 355687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55400 w 1396800"/>
                <a:gd name="connsiteY4" fmla="*/ 1208437 h 1213200"/>
                <a:gd name="connsiteX5" fmla="*/ 355687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50637 w 1396800"/>
                <a:gd name="connsiteY4" fmla="*/ 1213200 h 1213200"/>
                <a:gd name="connsiteX5" fmla="*/ 355687 w 1396800"/>
                <a:gd name="connsiteY5" fmla="*/ 1213200 h 1213200"/>
                <a:gd name="connsiteX6" fmla="*/ 0 w 1396800"/>
                <a:gd name="connsiteY6" fmla="*/ 606600 h 1213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800" h="1213200">
                  <a:moveTo>
                    <a:pt x="0" y="606600"/>
                  </a:moveTo>
                  <a:lnTo>
                    <a:pt x="350925" y="0"/>
                  </a:lnTo>
                  <a:lnTo>
                    <a:pt x="1055400" y="0"/>
                  </a:lnTo>
                  <a:lnTo>
                    <a:pt x="1396800" y="606600"/>
                  </a:lnTo>
                  <a:lnTo>
                    <a:pt x="1050637" y="1213200"/>
                  </a:lnTo>
                  <a:lnTo>
                    <a:pt x="355687" y="1213200"/>
                  </a:lnTo>
                  <a:lnTo>
                    <a:pt x="0" y="60660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" name="六边形 1"/>
            <p:cNvSpPr/>
            <p:nvPr/>
          </p:nvSpPr>
          <p:spPr>
            <a:xfrm rot="5400000">
              <a:off x="4099498" y="3204191"/>
              <a:ext cx="1396800" cy="1213200"/>
            </a:xfrm>
            <a:custGeom>
              <a:avLst/>
              <a:gdLst>
                <a:gd name="connsiteX0" fmla="*/ 0 w 1396800"/>
                <a:gd name="connsiteY0" fmla="*/ 606600 h 1213200"/>
                <a:gd name="connsiteX1" fmla="*/ 303300 w 1396800"/>
                <a:gd name="connsiteY1" fmla="*/ 0 h 1213200"/>
                <a:gd name="connsiteX2" fmla="*/ 10935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03300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60450 w 1396800"/>
                <a:gd name="connsiteY1" fmla="*/ 0 h 1213200"/>
                <a:gd name="connsiteX2" fmla="*/ 10935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03300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935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03300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03300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55687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50638 w 1396800"/>
                <a:gd name="connsiteY4" fmla="*/ 1208437 h 1213200"/>
                <a:gd name="connsiteX5" fmla="*/ 355687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55400 w 1396800"/>
                <a:gd name="connsiteY4" fmla="*/ 1208437 h 1213200"/>
                <a:gd name="connsiteX5" fmla="*/ 355687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50637 w 1396800"/>
                <a:gd name="connsiteY4" fmla="*/ 1213200 h 1213200"/>
                <a:gd name="connsiteX5" fmla="*/ 355687 w 1396800"/>
                <a:gd name="connsiteY5" fmla="*/ 1213200 h 1213200"/>
                <a:gd name="connsiteX6" fmla="*/ 0 w 1396800"/>
                <a:gd name="connsiteY6" fmla="*/ 606600 h 1213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800" h="1213200">
                  <a:moveTo>
                    <a:pt x="0" y="606600"/>
                  </a:moveTo>
                  <a:lnTo>
                    <a:pt x="350925" y="0"/>
                  </a:lnTo>
                  <a:lnTo>
                    <a:pt x="1055400" y="0"/>
                  </a:lnTo>
                  <a:lnTo>
                    <a:pt x="1396800" y="606600"/>
                  </a:lnTo>
                  <a:lnTo>
                    <a:pt x="1050637" y="1213200"/>
                  </a:lnTo>
                  <a:lnTo>
                    <a:pt x="355687" y="1213200"/>
                  </a:lnTo>
                  <a:lnTo>
                    <a:pt x="0" y="60660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" name="任意多边形 9"/>
            <p:cNvSpPr/>
            <p:nvPr/>
          </p:nvSpPr>
          <p:spPr>
            <a:xfrm flipV="1">
              <a:off x="4156547" y="2915418"/>
              <a:ext cx="72008" cy="557012"/>
            </a:xfrm>
            <a:custGeom>
              <a:avLst/>
              <a:gdLst>
                <a:gd name="connsiteX0" fmla="*/ 0 w 72008"/>
                <a:gd name="connsiteY0" fmla="*/ 557012 h 557012"/>
                <a:gd name="connsiteX1" fmla="*/ 72008 w 72008"/>
                <a:gd name="connsiteY1" fmla="*/ 557012 h 557012"/>
                <a:gd name="connsiteX2" fmla="*/ 41063 w 72008"/>
                <a:gd name="connsiteY2" fmla="*/ 0 h 557012"/>
                <a:gd name="connsiteX3" fmla="*/ 30945 w 72008"/>
                <a:gd name="connsiteY3" fmla="*/ 0 h 557012"/>
                <a:gd name="connsiteX4" fmla="*/ 0 w 72008"/>
                <a:gd name="connsiteY4" fmla="*/ 557012 h 55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008" h="557012">
                  <a:moveTo>
                    <a:pt x="0" y="557012"/>
                  </a:moveTo>
                  <a:lnTo>
                    <a:pt x="72008" y="557012"/>
                  </a:lnTo>
                  <a:lnTo>
                    <a:pt x="41063" y="0"/>
                  </a:lnTo>
                  <a:lnTo>
                    <a:pt x="30945" y="0"/>
                  </a:lnTo>
                  <a:lnTo>
                    <a:pt x="0" y="55701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" name="正五边形 5"/>
            <p:cNvSpPr/>
            <p:nvPr/>
          </p:nvSpPr>
          <p:spPr>
            <a:xfrm rot="5400000">
              <a:off x="5982260" y="2227101"/>
              <a:ext cx="1134000" cy="1080000"/>
            </a:xfrm>
            <a:prstGeom prst="pentagon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" name="任意多边形 12"/>
            <p:cNvSpPr/>
            <p:nvPr/>
          </p:nvSpPr>
          <p:spPr>
            <a:xfrm flipV="1">
              <a:off x="5978019" y="1863876"/>
              <a:ext cx="72008" cy="557012"/>
            </a:xfrm>
            <a:custGeom>
              <a:avLst/>
              <a:gdLst>
                <a:gd name="connsiteX0" fmla="*/ 0 w 72008"/>
                <a:gd name="connsiteY0" fmla="*/ 557012 h 557012"/>
                <a:gd name="connsiteX1" fmla="*/ 72008 w 72008"/>
                <a:gd name="connsiteY1" fmla="*/ 557012 h 557012"/>
                <a:gd name="connsiteX2" fmla="*/ 41063 w 72008"/>
                <a:gd name="connsiteY2" fmla="*/ 0 h 557012"/>
                <a:gd name="connsiteX3" fmla="*/ 30945 w 72008"/>
                <a:gd name="connsiteY3" fmla="*/ 0 h 557012"/>
                <a:gd name="connsiteX4" fmla="*/ 0 w 72008"/>
                <a:gd name="connsiteY4" fmla="*/ 557012 h 55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008" h="557012">
                  <a:moveTo>
                    <a:pt x="0" y="557012"/>
                  </a:moveTo>
                  <a:lnTo>
                    <a:pt x="72008" y="557012"/>
                  </a:lnTo>
                  <a:lnTo>
                    <a:pt x="41063" y="0"/>
                  </a:lnTo>
                  <a:lnTo>
                    <a:pt x="30945" y="0"/>
                  </a:lnTo>
                  <a:lnTo>
                    <a:pt x="0" y="55701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4" name="六边形 1"/>
            <p:cNvSpPr/>
            <p:nvPr/>
          </p:nvSpPr>
          <p:spPr>
            <a:xfrm rot="5400000">
              <a:off x="4704140" y="2157411"/>
              <a:ext cx="1396800" cy="1213200"/>
            </a:xfrm>
            <a:custGeom>
              <a:avLst/>
              <a:gdLst>
                <a:gd name="connsiteX0" fmla="*/ 0 w 1396800"/>
                <a:gd name="connsiteY0" fmla="*/ 606600 h 1213200"/>
                <a:gd name="connsiteX1" fmla="*/ 303300 w 1396800"/>
                <a:gd name="connsiteY1" fmla="*/ 0 h 1213200"/>
                <a:gd name="connsiteX2" fmla="*/ 10935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03300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60450 w 1396800"/>
                <a:gd name="connsiteY1" fmla="*/ 0 h 1213200"/>
                <a:gd name="connsiteX2" fmla="*/ 10935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03300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935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03300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03300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93500 w 1396800"/>
                <a:gd name="connsiteY4" fmla="*/ 1213200 h 1213200"/>
                <a:gd name="connsiteX5" fmla="*/ 355687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50638 w 1396800"/>
                <a:gd name="connsiteY4" fmla="*/ 1208437 h 1213200"/>
                <a:gd name="connsiteX5" fmla="*/ 355687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55400 w 1396800"/>
                <a:gd name="connsiteY4" fmla="*/ 1208437 h 1213200"/>
                <a:gd name="connsiteX5" fmla="*/ 355687 w 1396800"/>
                <a:gd name="connsiteY5" fmla="*/ 1213200 h 1213200"/>
                <a:gd name="connsiteX6" fmla="*/ 0 w 1396800"/>
                <a:gd name="connsiteY6" fmla="*/ 606600 h 1213200"/>
                <a:gd name="connsiteX0" fmla="*/ 0 w 1396800"/>
                <a:gd name="connsiteY0" fmla="*/ 606600 h 1213200"/>
                <a:gd name="connsiteX1" fmla="*/ 350925 w 1396800"/>
                <a:gd name="connsiteY1" fmla="*/ 0 h 1213200"/>
                <a:gd name="connsiteX2" fmla="*/ 1055400 w 1396800"/>
                <a:gd name="connsiteY2" fmla="*/ 0 h 1213200"/>
                <a:gd name="connsiteX3" fmla="*/ 1396800 w 1396800"/>
                <a:gd name="connsiteY3" fmla="*/ 606600 h 1213200"/>
                <a:gd name="connsiteX4" fmla="*/ 1050637 w 1396800"/>
                <a:gd name="connsiteY4" fmla="*/ 1213200 h 1213200"/>
                <a:gd name="connsiteX5" fmla="*/ 355687 w 1396800"/>
                <a:gd name="connsiteY5" fmla="*/ 1213200 h 1213200"/>
                <a:gd name="connsiteX6" fmla="*/ 0 w 1396800"/>
                <a:gd name="connsiteY6" fmla="*/ 606600 h 1213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800" h="1213200">
                  <a:moveTo>
                    <a:pt x="0" y="606600"/>
                  </a:moveTo>
                  <a:lnTo>
                    <a:pt x="350925" y="0"/>
                  </a:lnTo>
                  <a:lnTo>
                    <a:pt x="1055400" y="0"/>
                  </a:lnTo>
                  <a:lnTo>
                    <a:pt x="1396800" y="606600"/>
                  </a:lnTo>
                  <a:lnTo>
                    <a:pt x="1050637" y="1213200"/>
                  </a:lnTo>
                  <a:lnTo>
                    <a:pt x="355687" y="1213200"/>
                  </a:lnTo>
                  <a:lnTo>
                    <a:pt x="0" y="606600"/>
                  </a:lnTo>
                  <a:close/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" name="任意多边形 14"/>
            <p:cNvSpPr/>
            <p:nvPr/>
          </p:nvSpPr>
          <p:spPr>
            <a:xfrm rot="-7200000" flipV="1">
              <a:off x="2711061" y="4024116"/>
              <a:ext cx="72008" cy="557012"/>
            </a:xfrm>
            <a:custGeom>
              <a:avLst/>
              <a:gdLst>
                <a:gd name="connsiteX0" fmla="*/ 0 w 72008"/>
                <a:gd name="connsiteY0" fmla="*/ 557012 h 557012"/>
                <a:gd name="connsiteX1" fmla="*/ 72008 w 72008"/>
                <a:gd name="connsiteY1" fmla="*/ 557012 h 557012"/>
                <a:gd name="connsiteX2" fmla="*/ 41063 w 72008"/>
                <a:gd name="connsiteY2" fmla="*/ 0 h 557012"/>
                <a:gd name="connsiteX3" fmla="*/ 30945 w 72008"/>
                <a:gd name="connsiteY3" fmla="*/ 0 h 557012"/>
                <a:gd name="connsiteX4" fmla="*/ 0 w 72008"/>
                <a:gd name="connsiteY4" fmla="*/ 557012 h 55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008" h="557012">
                  <a:moveTo>
                    <a:pt x="0" y="557012"/>
                  </a:moveTo>
                  <a:lnTo>
                    <a:pt x="72008" y="557012"/>
                  </a:lnTo>
                  <a:lnTo>
                    <a:pt x="41063" y="0"/>
                  </a:lnTo>
                  <a:lnTo>
                    <a:pt x="30945" y="0"/>
                  </a:lnTo>
                  <a:lnTo>
                    <a:pt x="0" y="557012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cxnSp>
          <p:nvCxnSpPr>
            <p:cNvPr id="16" name="直接连接符 15"/>
            <p:cNvCxnSpPr/>
            <p:nvPr/>
          </p:nvCxnSpPr>
          <p:spPr>
            <a:xfrm rot="-60000">
              <a:off x="4295800" y="4124133"/>
              <a:ext cx="500140" cy="29755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" name="矩形 26"/>
            <p:cNvSpPr/>
            <p:nvPr/>
          </p:nvSpPr>
          <p:spPr>
            <a:xfrm>
              <a:off x="5817494" y="1484784"/>
              <a:ext cx="744114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4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CH</a:t>
              </a:r>
              <a:r>
                <a:rPr lang="en-US" altLang="zh-CN" sz="24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29" name="矩形 28"/>
            <p:cNvSpPr/>
            <p:nvPr/>
          </p:nvSpPr>
          <p:spPr>
            <a:xfrm>
              <a:off x="4007768" y="2537941"/>
              <a:ext cx="744114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400" b="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CH</a:t>
              </a:r>
              <a:r>
                <a:rPr lang="en-US" altLang="zh-CN" sz="24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30" name="矩形 29"/>
            <p:cNvSpPr/>
            <p:nvPr/>
          </p:nvSpPr>
          <p:spPr>
            <a:xfrm>
              <a:off x="1919536" y="4293096"/>
              <a:ext cx="646331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2400" b="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HO</a:t>
              </a:r>
              <a:endParaRPr lang="en-US" altLang="zh-CN" sz="2400" b="0" baseline="-25000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32" name="组合 31"/>
            <p:cNvGrpSpPr/>
            <p:nvPr/>
          </p:nvGrpSpPr>
          <p:grpSpPr>
            <a:xfrm>
              <a:off x="5673478" y="951111"/>
              <a:ext cx="4773256" cy="1499394"/>
              <a:chOff x="5663952" y="951111"/>
              <a:chExt cx="4773256" cy="1499394"/>
            </a:xfrm>
          </p:grpSpPr>
          <p:sp>
            <p:nvSpPr>
              <p:cNvPr id="18" name="任意多边形 17"/>
              <p:cNvSpPr/>
              <p:nvPr/>
            </p:nvSpPr>
            <p:spPr>
              <a:xfrm rot="840000" flipV="1">
                <a:off x="6722390" y="1507303"/>
                <a:ext cx="72008" cy="720000"/>
              </a:xfrm>
              <a:custGeom>
                <a:avLst/>
                <a:gdLst>
                  <a:gd name="connsiteX0" fmla="*/ 0 w 72008"/>
                  <a:gd name="connsiteY0" fmla="*/ 557012 h 557012"/>
                  <a:gd name="connsiteX1" fmla="*/ 72008 w 72008"/>
                  <a:gd name="connsiteY1" fmla="*/ 557012 h 557012"/>
                  <a:gd name="connsiteX2" fmla="*/ 41063 w 72008"/>
                  <a:gd name="connsiteY2" fmla="*/ 0 h 557012"/>
                  <a:gd name="connsiteX3" fmla="*/ 30945 w 72008"/>
                  <a:gd name="connsiteY3" fmla="*/ 0 h 557012"/>
                  <a:gd name="connsiteX4" fmla="*/ 0 w 72008"/>
                  <a:gd name="connsiteY4" fmla="*/ 557012 h 557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008" h="557012">
                    <a:moveTo>
                      <a:pt x="0" y="557012"/>
                    </a:moveTo>
                    <a:lnTo>
                      <a:pt x="72008" y="557012"/>
                    </a:lnTo>
                    <a:lnTo>
                      <a:pt x="41063" y="0"/>
                    </a:lnTo>
                    <a:lnTo>
                      <a:pt x="30945" y="0"/>
                    </a:lnTo>
                    <a:lnTo>
                      <a:pt x="0" y="557012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sp>
            <p:nvSpPr>
              <p:cNvPr id="19" name="任意多边形 18"/>
              <p:cNvSpPr/>
              <p:nvPr/>
            </p:nvSpPr>
            <p:spPr>
              <a:xfrm rot="-3600000" flipV="1">
                <a:off x="6572634" y="1114260"/>
                <a:ext cx="72008" cy="557012"/>
              </a:xfrm>
              <a:custGeom>
                <a:avLst/>
                <a:gdLst>
                  <a:gd name="connsiteX0" fmla="*/ 0 w 72008"/>
                  <a:gd name="connsiteY0" fmla="*/ 557012 h 557012"/>
                  <a:gd name="connsiteX1" fmla="*/ 72008 w 72008"/>
                  <a:gd name="connsiteY1" fmla="*/ 557012 h 557012"/>
                  <a:gd name="connsiteX2" fmla="*/ 41063 w 72008"/>
                  <a:gd name="connsiteY2" fmla="*/ 0 h 557012"/>
                  <a:gd name="connsiteX3" fmla="*/ 30945 w 72008"/>
                  <a:gd name="connsiteY3" fmla="*/ 0 h 557012"/>
                  <a:gd name="connsiteX4" fmla="*/ 0 w 72008"/>
                  <a:gd name="connsiteY4" fmla="*/ 557012 h 557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008" h="557012">
                    <a:moveTo>
                      <a:pt x="0" y="557012"/>
                    </a:moveTo>
                    <a:lnTo>
                      <a:pt x="72008" y="557012"/>
                    </a:lnTo>
                    <a:lnTo>
                      <a:pt x="41063" y="0"/>
                    </a:lnTo>
                    <a:lnTo>
                      <a:pt x="30945" y="0"/>
                    </a:lnTo>
                    <a:lnTo>
                      <a:pt x="0" y="557012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  <p:cxnSp>
            <p:nvCxnSpPr>
              <p:cNvPr id="20" name="直接连接符 19"/>
              <p:cNvCxnSpPr>
                <a:cxnSpLocks noChangeAspect="1"/>
              </p:cNvCxnSpPr>
              <p:nvPr/>
            </p:nvCxnSpPr>
            <p:spPr>
              <a:xfrm rot="-60000">
                <a:off x="7456870" y="1178123"/>
                <a:ext cx="605093" cy="36000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直接连接符 20"/>
              <p:cNvCxnSpPr>
                <a:cxnSpLocks noChangeAspect="1"/>
              </p:cNvCxnSpPr>
              <p:nvPr/>
            </p:nvCxnSpPr>
            <p:spPr>
              <a:xfrm rot="60000" flipH="1">
                <a:off x="6853080" y="1178190"/>
                <a:ext cx="605093" cy="36000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直接连接符 21"/>
              <p:cNvCxnSpPr>
                <a:cxnSpLocks noChangeAspect="1"/>
              </p:cNvCxnSpPr>
              <p:nvPr/>
            </p:nvCxnSpPr>
            <p:spPr>
              <a:xfrm rot="-60000">
                <a:off x="8665689" y="1178190"/>
                <a:ext cx="605093" cy="36000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直接连接符 22"/>
              <p:cNvCxnSpPr>
                <a:cxnSpLocks noChangeAspect="1"/>
              </p:cNvCxnSpPr>
              <p:nvPr/>
            </p:nvCxnSpPr>
            <p:spPr>
              <a:xfrm rot="60000" flipH="1">
                <a:off x="8061899" y="1178257"/>
                <a:ext cx="605093" cy="36000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直接连接符 23"/>
              <p:cNvCxnSpPr>
                <a:cxnSpLocks noChangeAspect="1"/>
              </p:cNvCxnSpPr>
              <p:nvPr/>
            </p:nvCxnSpPr>
            <p:spPr>
              <a:xfrm rot="60000" flipH="1">
                <a:off x="9272744" y="1233509"/>
                <a:ext cx="504000" cy="299855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" name="矩形 16"/>
              <p:cNvSpPr/>
              <p:nvPr/>
            </p:nvSpPr>
            <p:spPr>
              <a:xfrm>
                <a:off x="9693094" y="951111"/>
                <a:ext cx="744114" cy="4616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zh-CN" sz="2400" b="0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CH</a:t>
                </a:r>
                <a:r>
                  <a:rPr lang="en-US" altLang="zh-CN" sz="2400" b="0" baseline="-25000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26" name="矩形 25"/>
              <p:cNvSpPr/>
              <p:nvPr/>
            </p:nvSpPr>
            <p:spPr>
              <a:xfrm>
                <a:off x="9096302" y="1988840"/>
                <a:ext cx="744114" cy="4616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zh-CN" sz="2400" b="0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CH</a:t>
                </a:r>
                <a:r>
                  <a:rPr lang="en-US" altLang="zh-CN" sz="2400" b="0" baseline="-25000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</a:p>
            </p:txBody>
          </p:sp>
          <p:sp>
            <p:nvSpPr>
              <p:cNvPr id="28" name="矩形 27"/>
              <p:cNvSpPr/>
              <p:nvPr/>
            </p:nvSpPr>
            <p:spPr>
              <a:xfrm>
                <a:off x="5663952" y="951828"/>
                <a:ext cx="744114" cy="4616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zh-CN" sz="2400" b="0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H</a:t>
                </a:r>
                <a:r>
                  <a:rPr lang="en-US" altLang="zh-CN" sz="2400" b="0" baseline="-25000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3</a:t>
                </a:r>
                <a:r>
                  <a:rPr lang="en-US" altLang="zh-CN" sz="2400" b="0" dirty="0"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Arial" panose="020B0604020202020204" pitchFamily="34" charset="0"/>
                    <a:cs typeface="Arial" panose="020B0604020202020204" pitchFamily="34" charset="0"/>
                  </a:rPr>
                  <a:t>C</a:t>
                </a:r>
                <a:endParaRPr lang="en-US" altLang="zh-CN" sz="2400" b="0" baseline="-250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cxnSp>
            <p:nvCxnSpPr>
              <p:cNvPr id="31" name="直接连接符 30"/>
              <p:cNvCxnSpPr/>
              <p:nvPr/>
            </p:nvCxnSpPr>
            <p:spPr>
              <a:xfrm>
                <a:off x="9270612" y="1518812"/>
                <a:ext cx="0" cy="57600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9" name="矩形 38"/>
          <p:cNvSpPr/>
          <p:nvPr/>
        </p:nvSpPr>
        <p:spPr>
          <a:xfrm>
            <a:off x="5591944" y="4653136"/>
            <a:ext cx="1261884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zh-CN" altLang="en-US" sz="28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胆固醇</a:t>
            </a: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8" name="组合 32"/>
          <p:cNvGrpSpPr>
            <a:grpSpLocks/>
          </p:cNvGrpSpPr>
          <p:nvPr/>
        </p:nvGrpSpPr>
        <p:grpSpPr bwMode="auto">
          <a:xfrm>
            <a:off x="933450" y="938214"/>
            <a:ext cx="2601914" cy="1663698"/>
            <a:chOff x="350433" y="1583800"/>
            <a:chExt cx="2601851" cy="1664319"/>
          </a:xfrm>
        </p:grpSpPr>
        <p:sp>
          <p:nvSpPr>
            <p:cNvPr id="199" name="正五边形 6"/>
            <p:cNvSpPr>
              <a:spLocks noChangeArrowheads="1"/>
            </p:cNvSpPr>
            <p:nvPr/>
          </p:nvSpPr>
          <p:spPr bwMode="auto">
            <a:xfrm rot="5400000">
              <a:off x="2272275" y="1982710"/>
              <a:ext cx="585371" cy="555716"/>
            </a:xfrm>
            <a:prstGeom prst="pentagon">
              <a:avLst/>
            </a:prstGeom>
            <a:solidFill>
              <a:srgbClr val="00B0F0"/>
            </a:solidFill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txBody>
            <a:bodyPr lIns="0" tIns="0" rIns="0" bIns="0" anchor="ctr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t" hangingPunct="1">
                <a:spcBef>
                  <a:spcPct val="50000"/>
                </a:spcBef>
              </a:pPr>
              <a:endParaRPr lang="zh-CN" altLang="en-US"/>
            </a:p>
          </p:txBody>
        </p:sp>
        <p:sp>
          <p:nvSpPr>
            <p:cNvPr id="200" name="六边形 199"/>
            <p:cNvSpPr/>
            <p:nvPr/>
          </p:nvSpPr>
          <p:spPr>
            <a:xfrm rot="5400000">
              <a:off x="807819" y="2464503"/>
              <a:ext cx="641587" cy="582599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01" name="六边形 200"/>
            <p:cNvSpPr/>
            <p:nvPr/>
          </p:nvSpPr>
          <p:spPr>
            <a:xfrm rot="5400000">
              <a:off x="1383747" y="2468472"/>
              <a:ext cx="643175" cy="582600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02" name="六边形 201"/>
            <p:cNvSpPr/>
            <p:nvPr/>
          </p:nvSpPr>
          <p:spPr>
            <a:xfrm rot="5400000">
              <a:off x="1671078" y="1968226"/>
              <a:ext cx="643175" cy="585775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cxnSp>
          <p:nvCxnSpPr>
            <p:cNvPr id="203" name="直接连接符 202"/>
            <p:cNvCxnSpPr>
              <a:cxnSpLocks noChangeAspect="1"/>
            </p:cNvCxnSpPr>
            <p:nvPr/>
          </p:nvCxnSpPr>
          <p:spPr>
            <a:xfrm flipV="1">
              <a:off x="607602" y="2908268"/>
              <a:ext cx="215895" cy="10957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直接连接符 203"/>
            <p:cNvCxnSpPr>
              <a:cxnSpLocks noChangeAspect="1"/>
            </p:cNvCxnSpPr>
            <p:nvPr/>
          </p:nvCxnSpPr>
          <p:spPr>
            <a:xfrm flipV="1">
              <a:off x="629826" y="2949559"/>
              <a:ext cx="215895" cy="10957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5" name="矩形 214"/>
            <p:cNvSpPr/>
            <p:nvPr/>
          </p:nvSpPr>
          <p:spPr>
            <a:xfrm>
              <a:off x="350433" y="2925736"/>
              <a:ext cx="344480" cy="32238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16" name="矩形 215"/>
            <p:cNvSpPr/>
            <p:nvPr/>
          </p:nvSpPr>
          <p:spPr>
            <a:xfrm>
              <a:off x="1010818" y="2196803"/>
              <a:ext cx="555612" cy="47642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    ⅼ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17" name="矩形 216"/>
            <p:cNvSpPr/>
            <p:nvPr/>
          </p:nvSpPr>
          <p:spPr>
            <a:xfrm>
              <a:off x="1891859" y="1688613"/>
              <a:ext cx="555612" cy="47642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    ⅼ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18" name="矩形 217"/>
            <p:cNvSpPr/>
            <p:nvPr/>
          </p:nvSpPr>
          <p:spPr>
            <a:xfrm>
              <a:off x="2460171" y="1583800"/>
              <a:ext cx="492113" cy="47642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OH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ⅼ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cxnSp>
          <p:nvCxnSpPr>
            <p:cNvPr id="219" name="直接连接符 218"/>
            <p:cNvCxnSpPr>
              <a:cxnSpLocks noChangeAspect="1"/>
            </p:cNvCxnSpPr>
            <p:nvPr/>
          </p:nvCxnSpPr>
          <p:spPr>
            <a:xfrm flipV="1">
              <a:off x="1117180" y="2892378"/>
              <a:ext cx="252406" cy="12863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0" name="Rectangle 6"/>
          <p:cNvSpPr>
            <a:spLocks noChangeArrowheads="1"/>
          </p:cNvSpPr>
          <p:nvPr/>
        </p:nvSpPr>
        <p:spPr bwMode="auto">
          <a:xfrm>
            <a:off x="1627188" y="2501900"/>
            <a:ext cx="1228725" cy="3968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/>
          <a:p>
            <a:pPr marL="361950" indent="-361950" algn="ctr" eaLnBrk="1" fontAlgn="t" hangingPunct="1">
              <a:buClr>
                <a:schemeClr val="accent2"/>
              </a:buClr>
              <a:buSzPct val="70000"/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睾丸激素</a:t>
            </a:r>
          </a:p>
        </p:txBody>
      </p:sp>
      <p:grpSp>
        <p:nvGrpSpPr>
          <p:cNvPr id="221" name="组合 78847"/>
          <p:cNvGrpSpPr>
            <a:grpSpLocks/>
          </p:cNvGrpSpPr>
          <p:nvPr/>
        </p:nvGrpSpPr>
        <p:grpSpPr bwMode="auto">
          <a:xfrm>
            <a:off x="4224338" y="938213"/>
            <a:ext cx="2735262" cy="1627187"/>
            <a:chOff x="8112224" y="972597"/>
            <a:chExt cx="2736304" cy="1627440"/>
          </a:xfrm>
        </p:grpSpPr>
        <p:sp>
          <p:nvSpPr>
            <p:cNvPr id="222" name="正五边形 6"/>
            <p:cNvSpPr>
              <a:spLocks noChangeArrowheads="1"/>
            </p:cNvSpPr>
            <p:nvPr/>
          </p:nvSpPr>
          <p:spPr bwMode="auto">
            <a:xfrm rot="5400000">
              <a:off x="10168515" y="1371513"/>
              <a:ext cx="585371" cy="555716"/>
            </a:xfrm>
            <a:prstGeom prst="pentagon">
              <a:avLst/>
            </a:prstGeom>
            <a:solidFill>
              <a:srgbClr val="00B0F0"/>
            </a:solidFill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txBody>
            <a:bodyPr lIns="0" tIns="0" rIns="0" bIns="0" anchor="ctr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t" hangingPunct="1">
                <a:spcBef>
                  <a:spcPct val="50000"/>
                </a:spcBef>
              </a:pPr>
              <a:endParaRPr lang="zh-CN" altLang="en-US"/>
            </a:p>
          </p:txBody>
        </p:sp>
        <p:sp>
          <p:nvSpPr>
            <p:cNvPr id="223" name="六边形 222"/>
            <p:cNvSpPr/>
            <p:nvPr/>
          </p:nvSpPr>
          <p:spPr>
            <a:xfrm rot="5400000">
              <a:off x="8695130" y="1852143"/>
              <a:ext cx="641450" cy="584423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24" name="六边形 223"/>
            <p:cNvSpPr/>
            <p:nvPr/>
          </p:nvSpPr>
          <p:spPr>
            <a:xfrm rot="5400000">
              <a:off x="9279553" y="1856907"/>
              <a:ext cx="644625" cy="584423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25" name="六边形 224"/>
            <p:cNvSpPr/>
            <p:nvPr/>
          </p:nvSpPr>
          <p:spPr>
            <a:xfrm rot="5400000">
              <a:off x="9567794" y="1357560"/>
              <a:ext cx="643037" cy="584423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cxnSp>
          <p:nvCxnSpPr>
            <p:cNvPr id="226" name="直接连接符 225"/>
            <p:cNvCxnSpPr>
              <a:cxnSpLocks noChangeAspect="1"/>
            </p:cNvCxnSpPr>
            <p:nvPr/>
          </p:nvCxnSpPr>
          <p:spPr>
            <a:xfrm flipV="1">
              <a:off x="8512426" y="2314243"/>
              <a:ext cx="215982" cy="10955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7" name="矩形 226"/>
            <p:cNvSpPr/>
            <p:nvPr/>
          </p:nvSpPr>
          <p:spPr>
            <a:xfrm>
              <a:off x="8112224" y="2276137"/>
              <a:ext cx="492312" cy="32390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HO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28" name="矩形 227"/>
            <p:cNvSpPr/>
            <p:nvPr/>
          </p:nvSpPr>
          <p:spPr>
            <a:xfrm>
              <a:off x="9789263" y="1077388"/>
              <a:ext cx="554248" cy="47632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    ⅼ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29" name="矩形 228"/>
            <p:cNvSpPr/>
            <p:nvPr/>
          </p:nvSpPr>
          <p:spPr>
            <a:xfrm>
              <a:off x="10356216" y="972597"/>
              <a:ext cx="492312" cy="47632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OH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ⅼ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cxnSp>
          <p:nvCxnSpPr>
            <p:cNvPr id="230" name="直接连接符 229"/>
            <p:cNvCxnSpPr>
              <a:cxnSpLocks noChangeAspect="1"/>
            </p:cNvCxnSpPr>
            <p:nvPr/>
          </p:nvCxnSpPr>
          <p:spPr>
            <a:xfrm flipV="1">
              <a:off x="8769699" y="1871262"/>
              <a:ext cx="250921" cy="12860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直接连接符 230"/>
            <p:cNvCxnSpPr>
              <a:cxnSpLocks noChangeAspect="1"/>
            </p:cNvCxnSpPr>
            <p:nvPr/>
          </p:nvCxnSpPr>
          <p:spPr>
            <a:xfrm>
              <a:off x="8769699" y="2284076"/>
              <a:ext cx="250921" cy="12702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直接连接符 231"/>
            <p:cNvCxnSpPr/>
            <p:nvPr/>
          </p:nvCxnSpPr>
          <p:spPr>
            <a:xfrm>
              <a:off x="9260895" y="1985579"/>
              <a:ext cx="0" cy="30643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3" name="Rectangle 7"/>
          <p:cNvSpPr>
            <a:spLocks noChangeArrowheads="1"/>
          </p:cNvSpPr>
          <p:nvPr/>
        </p:nvSpPr>
        <p:spPr bwMode="auto">
          <a:xfrm>
            <a:off x="5016500" y="2497138"/>
            <a:ext cx="1008063" cy="3968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/>
          <a:p>
            <a:pPr marL="361950" indent="-361950" algn="ctr" eaLnBrk="1" fontAlgn="t" hangingPunct="1">
              <a:buClr>
                <a:schemeClr val="accent2"/>
              </a:buClr>
              <a:buSzPct val="70000"/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雌二醇</a:t>
            </a:r>
          </a:p>
        </p:txBody>
      </p:sp>
      <p:sp>
        <p:nvSpPr>
          <p:cNvPr id="234" name="Rectangle 8"/>
          <p:cNvSpPr>
            <a:spLocks noChangeArrowheads="1"/>
          </p:cNvSpPr>
          <p:nvPr/>
        </p:nvSpPr>
        <p:spPr bwMode="auto">
          <a:xfrm>
            <a:off x="8513763" y="2490788"/>
            <a:ext cx="1254125" cy="3968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/>
          <a:p>
            <a:pPr marL="361950" indent="-361950" algn="ctr" eaLnBrk="1" fontAlgn="t" hangingPunct="1">
              <a:buClr>
                <a:schemeClr val="accent2"/>
              </a:buClr>
              <a:buSzPct val="70000"/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皮质固醇</a:t>
            </a:r>
          </a:p>
        </p:txBody>
      </p:sp>
      <p:grpSp>
        <p:nvGrpSpPr>
          <p:cNvPr id="235" name="组合 78848"/>
          <p:cNvGrpSpPr>
            <a:grpSpLocks/>
          </p:cNvGrpSpPr>
          <p:nvPr/>
        </p:nvGrpSpPr>
        <p:grpSpPr bwMode="auto">
          <a:xfrm>
            <a:off x="7824788" y="571500"/>
            <a:ext cx="2976562" cy="2047875"/>
            <a:chOff x="-96688" y="3684215"/>
            <a:chExt cx="2977585" cy="2049041"/>
          </a:xfrm>
        </p:grpSpPr>
        <p:sp>
          <p:nvSpPr>
            <p:cNvPr id="236" name="矩形 235"/>
            <p:cNvSpPr/>
            <p:nvPr/>
          </p:nvSpPr>
          <p:spPr>
            <a:xfrm>
              <a:off x="2018589" y="3684215"/>
              <a:ext cx="862308" cy="86250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2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OH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ⅼ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C=O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ⅼ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37" name="正五边形 6"/>
            <p:cNvSpPr>
              <a:spLocks noChangeArrowheads="1"/>
            </p:cNvSpPr>
            <p:nvPr/>
          </p:nvSpPr>
          <p:spPr bwMode="auto">
            <a:xfrm rot="5400000">
              <a:off x="1825153" y="4467857"/>
              <a:ext cx="585371" cy="555716"/>
            </a:xfrm>
            <a:prstGeom prst="pentagon">
              <a:avLst/>
            </a:prstGeom>
            <a:solidFill>
              <a:srgbClr val="00B0F0"/>
            </a:solidFill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txBody>
            <a:bodyPr lIns="0" tIns="0" rIns="0" bIns="0" anchor="ctr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t" hangingPunct="1">
                <a:spcBef>
                  <a:spcPct val="50000"/>
                </a:spcBef>
              </a:pPr>
              <a:endParaRPr lang="zh-CN" altLang="en-US"/>
            </a:p>
          </p:txBody>
        </p:sp>
        <p:sp>
          <p:nvSpPr>
            <p:cNvPr id="238" name="六边形 237"/>
            <p:cNvSpPr/>
            <p:nvPr/>
          </p:nvSpPr>
          <p:spPr>
            <a:xfrm rot="5400000">
              <a:off x="360125" y="4948650"/>
              <a:ext cx="641715" cy="584401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39" name="六边形 238"/>
            <p:cNvSpPr/>
            <p:nvPr/>
          </p:nvSpPr>
          <p:spPr>
            <a:xfrm rot="5400000">
              <a:off x="936262" y="4952622"/>
              <a:ext cx="643304" cy="584401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40" name="六边形 239"/>
            <p:cNvSpPr/>
            <p:nvPr/>
          </p:nvSpPr>
          <p:spPr>
            <a:xfrm rot="5400000">
              <a:off x="1224493" y="4453069"/>
              <a:ext cx="643304" cy="585988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cxnSp>
          <p:nvCxnSpPr>
            <p:cNvPr id="241" name="直接连接符 240"/>
            <p:cNvCxnSpPr>
              <a:cxnSpLocks noChangeAspect="1"/>
            </p:cNvCxnSpPr>
            <p:nvPr/>
          </p:nvCxnSpPr>
          <p:spPr>
            <a:xfrm flipV="1">
              <a:off x="160575" y="5393338"/>
              <a:ext cx="215974" cy="1096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直接连接符 241"/>
            <p:cNvCxnSpPr>
              <a:cxnSpLocks noChangeAspect="1"/>
            </p:cNvCxnSpPr>
            <p:nvPr/>
          </p:nvCxnSpPr>
          <p:spPr>
            <a:xfrm flipV="1">
              <a:off x="182808" y="5434636"/>
              <a:ext cx="215974" cy="1096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3" name="矩形 242"/>
            <p:cNvSpPr/>
            <p:nvPr/>
          </p:nvSpPr>
          <p:spPr>
            <a:xfrm>
              <a:off x="-96688" y="5410811"/>
              <a:ext cx="344605" cy="32244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44" name="矩形 243"/>
            <p:cNvSpPr/>
            <p:nvPr/>
          </p:nvSpPr>
          <p:spPr>
            <a:xfrm>
              <a:off x="571879" y="4681733"/>
              <a:ext cx="555816" cy="47652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    ⅼ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45" name="矩形 244"/>
            <p:cNvSpPr/>
            <p:nvPr/>
          </p:nvSpPr>
          <p:spPr>
            <a:xfrm>
              <a:off x="1444832" y="4173443"/>
              <a:ext cx="555816" cy="47652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    ⅼ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46" name="矩形 245"/>
            <p:cNvSpPr/>
            <p:nvPr/>
          </p:nvSpPr>
          <p:spPr>
            <a:xfrm>
              <a:off x="2099579" y="4319577"/>
              <a:ext cx="697153" cy="28591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Times New Roman" panose="02020603050405020304" pitchFamily="18" charset="0"/>
                </a:rPr>
                <a:t>—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OH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cxnSp>
          <p:nvCxnSpPr>
            <p:cNvPr id="247" name="直接连接符 246"/>
            <p:cNvCxnSpPr>
              <a:cxnSpLocks noChangeAspect="1"/>
            </p:cNvCxnSpPr>
            <p:nvPr/>
          </p:nvCxnSpPr>
          <p:spPr>
            <a:xfrm flipV="1">
              <a:off x="670338" y="5377454"/>
              <a:ext cx="252500" cy="128661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8" name="直接连接符 247"/>
            <p:cNvCxnSpPr>
              <a:cxnSpLocks noChangeAspect="1"/>
            </p:cNvCxnSpPr>
            <p:nvPr/>
          </p:nvCxnSpPr>
          <p:spPr>
            <a:xfrm>
              <a:off x="1007003" y="4443472"/>
              <a:ext cx="252500" cy="127072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9" name="矩形 248"/>
            <p:cNvSpPr/>
            <p:nvPr/>
          </p:nvSpPr>
          <p:spPr>
            <a:xfrm>
              <a:off x="592524" y="4294162"/>
              <a:ext cx="492294" cy="28432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HO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</p:grpSp>
      <p:grpSp>
        <p:nvGrpSpPr>
          <p:cNvPr id="250" name="组合 78851"/>
          <p:cNvGrpSpPr>
            <a:grpSpLocks/>
          </p:cNvGrpSpPr>
          <p:nvPr/>
        </p:nvGrpSpPr>
        <p:grpSpPr bwMode="auto">
          <a:xfrm>
            <a:off x="958850" y="3059113"/>
            <a:ext cx="2976563" cy="2049462"/>
            <a:chOff x="8026965" y="2941127"/>
            <a:chExt cx="2977585" cy="2049041"/>
          </a:xfrm>
        </p:grpSpPr>
        <p:sp>
          <p:nvSpPr>
            <p:cNvPr id="251" name="矩形 250"/>
            <p:cNvSpPr/>
            <p:nvPr/>
          </p:nvSpPr>
          <p:spPr>
            <a:xfrm>
              <a:off x="10142241" y="2941127"/>
              <a:ext cx="862309" cy="86183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2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OH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ⅼ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C=O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ⅼ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52" name="正五边形 6"/>
            <p:cNvSpPr>
              <a:spLocks noChangeArrowheads="1"/>
            </p:cNvSpPr>
            <p:nvPr/>
          </p:nvSpPr>
          <p:spPr bwMode="auto">
            <a:xfrm rot="5400000">
              <a:off x="9948806" y="3724769"/>
              <a:ext cx="585371" cy="555716"/>
            </a:xfrm>
            <a:prstGeom prst="pentagon">
              <a:avLst/>
            </a:prstGeom>
            <a:solidFill>
              <a:srgbClr val="00B0F0"/>
            </a:solidFill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txBody>
            <a:bodyPr lIns="0" tIns="0" rIns="0" bIns="0" anchor="ctr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t" hangingPunct="1">
                <a:spcBef>
                  <a:spcPct val="50000"/>
                </a:spcBef>
              </a:pPr>
              <a:endParaRPr lang="zh-CN" altLang="en-US"/>
            </a:p>
          </p:txBody>
        </p:sp>
        <p:sp>
          <p:nvSpPr>
            <p:cNvPr id="253" name="六边形 252"/>
            <p:cNvSpPr/>
            <p:nvPr/>
          </p:nvSpPr>
          <p:spPr>
            <a:xfrm rot="5400000">
              <a:off x="8474176" y="4205151"/>
              <a:ext cx="642805" cy="584401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54" name="六边形 253"/>
            <p:cNvSpPr/>
            <p:nvPr/>
          </p:nvSpPr>
          <p:spPr>
            <a:xfrm rot="5400000">
              <a:off x="9060165" y="4209912"/>
              <a:ext cx="642806" cy="584401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55" name="六边形 254"/>
            <p:cNvSpPr/>
            <p:nvPr/>
          </p:nvSpPr>
          <p:spPr>
            <a:xfrm rot="5400000">
              <a:off x="9348395" y="3710745"/>
              <a:ext cx="642806" cy="585989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cxnSp>
          <p:nvCxnSpPr>
            <p:cNvPr id="256" name="直接连接符 255"/>
            <p:cNvCxnSpPr>
              <a:cxnSpLocks noChangeAspect="1"/>
            </p:cNvCxnSpPr>
            <p:nvPr/>
          </p:nvCxnSpPr>
          <p:spPr>
            <a:xfrm flipV="1">
              <a:off x="8284228" y="4650513"/>
              <a:ext cx="215974" cy="10951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直接连接符 256"/>
            <p:cNvCxnSpPr>
              <a:cxnSpLocks noChangeAspect="1"/>
            </p:cNvCxnSpPr>
            <p:nvPr/>
          </p:nvCxnSpPr>
          <p:spPr>
            <a:xfrm flipV="1">
              <a:off x="8306461" y="4691779"/>
              <a:ext cx="215974" cy="10951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8" name="矩形 257"/>
            <p:cNvSpPr/>
            <p:nvPr/>
          </p:nvSpPr>
          <p:spPr>
            <a:xfrm>
              <a:off x="8026965" y="4666385"/>
              <a:ext cx="344606" cy="32378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59" name="矩形 258"/>
            <p:cNvSpPr/>
            <p:nvPr/>
          </p:nvSpPr>
          <p:spPr>
            <a:xfrm>
              <a:off x="8695532" y="3937872"/>
              <a:ext cx="555816" cy="47773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    ⅼ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60" name="矩形 259"/>
            <p:cNvSpPr/>
            <p:nvPr/>
          </p:nvSpPr>
          <p:spPr>
            <a:xfrm>
              <a:off x="9516079" y="3060165"/>
              <a:ext cx="620926" cy="861836"/>
            </a:xfrm>
            <a:prstGeom prst="rect">
              <a:avLst/>
            </a:prstGeom>
          </p:spPr>
          <p:txBody>
            <a:bodyPr wrap="none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ts val="1500"/>
                </a:lnSpc>
              </a:pPr>
              <a:r>
                <a:rPr kumimoji="0" lang="en-US" altLang="zh-CN" sz="1600" b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anose="020B0604020202020204" pitchFamily="34" charset="-122"/>
                </a:rPr>
                <a:t>     H</a:t>
              </a:r>
            </a:p>
            <a:p>
              <a:pPr eaLnBrk="1" hangingPunct="1">
                <a:lnSpc>
                  <a:spcPts val="1500"/>
                </a:lnSpc>
              </a:pPr>
              <a:r>
                <a:rPr kumimoji="0" lang="en-US" altLang="zh-CN" sz="1600" b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anose="020B0604020202020204" pitchFamily="34" charset="-122"/>
                </a:rPr>
                <a:t>      </a:t>
              </a:r>
              <a:r>
                <a:rPr kumimoji="0" lang="en-US" altLang="zh-CN" sz="1600" b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方正姚体" panose="02010601030101010101" pitchFamily="2" charset="-122"/>
                  <a:cs typeface="Arial Unicode MS" panose="020B0604020202020204" pitchFamily="34" charset="-122"/>
                </a:rPr>
                <a:t>ⅼ</a:t>
              </a:r>
              <a:endParaRPr kumimoji="0" lang="en-US" altLang="zh-CN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anose="020B0604020202020204" pitchFamily="34" charset="-122"/>
              </a:endParaRPr>
            </a:p>
            <a:p>
              <a:pPr eaLnBrk="1" hangingPunct="1">
                <a:lnSpc>
                  <a:spcPts val="1500"/>
                </a:lnSpc>
              </a:pPr>
              <a:r>
                <a:rPr kumimoji="0" lang="en-US" altLang="zh-CN" sz="1600" b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anose="020B0604020202020204" pitchFamily="34" charset="-122"/>
                </a:rPr>
                <a:t>O=C</a:t>
              </a:r>
            </a:p>
            <a:p>
              <a:pPr eaLnBrk="1" hangingPunct="1">
                <a:lnSpc>
                  <a:spcPts val="1500"/>
                </a:lnSpc>
              </a:pPr>
              <a:r>
                <a:rPr kumimoji="0" lang="en-US" altLang="zh-CN" sz="1600" b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anose="020B0604020202020204" pitchFamily="34" charset="-122"/>
                </a:rPr>
                <a:t>      </a:t>
              </a:r>
              <a:r>
                <a:rPr kumimoji="0" lang="en-US" altLang="zh-CN" sz="1600" b="0" dirty="0">
                  <a:solidFill>
                    <a:srgbClr val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方正姚体" panose="02010601030101010101" pitchFamily="2" charset="-122"/>
                  <a:cs typeface="Arial Unicode MS" panose="020B0604020202020204" pitchFamily="34" charset="-122"/>
                </a:rPr>
                <a:t>ⅼ</a:t>
              </a:r>
              <a:endParaRPr kumimoji="0" lang="en-US" altLang="zh-CN" sz="1600" b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  <a:cs typeface="Arial Unicode MS" panose="020B0604020202020204" pitchFamily="34" charset="-122"/>
              </a:endParaRPr>
            </a:p>
          </p:txBody>
        </p:sp>
        <p:cxnSp>
          <p:nvCxnSpPr>
            <p:cNvPr id="261" name="直接连接符 260"/>
            <p:cNvCxnSpPr>
              <a:cxnSpLocks noChangeAspect="1"/>
            </p:cNvCxnSpPr>
            <p:nvPr/>
          </p:nvCxnSpPr>
          <p:spPr>
            <a:xfrm flipV="1">
              <a:off x="8793991" y="4634641"/>
              <a:ext cx="252499" cy="128562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直接连接符 261"/>
            <p:cNvCxnSpPr>
              <a:cxnSpLocks noChangeAspect="1"/>
            </p:cNvCxnSpPr>
            <p:nvPr/>
          </p:nvCxnSpPr>
          <p:spPr>
            <a:xfrm>
              <a:off x="9130657" y="3699796"/>
              <a:ext cx="252499" cy="128561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3" name="矩形 262"/>
            <p:cNvSpPr/>
            <p:nvPr/>
          </p:nvSpPr>
          <p:spPr>
            <a:xfrm>
              <a:off x="8716177" y="3550602"/>
              <a:ext cx="492294" cy="28410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HO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</p:grpSp>
      <p:sp>
        <p:nvSpPr>
          <p:cNvPr id="264" name="Rectangle 9"/>
          <p:cNvSpPr>
            <a:spLocks noChangeArrowheads="1"/>
          </p:cNvSpPr>
          <p:nvPr/>
        </p:nvSpPr>
        <p:spPr bwMode="auto">
          <a:xfrm>
            <a:off x="1754188" y="5038725"/>
            <a:ext cx="1028700" cy="3968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/>
          <a:p>
            <a:pPr marL="361950" indent="-361950" algn="ctr" eaLnBrk="1" fontAlgn="t" hangingPunct="1">
              <a:buClr>
                <a:schemeClr val="accent2"/>
              </a:buClr>
              <a:buSzPct val="70000"/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醛固酮</a:t>
            </a:r>
          </a:p>
        </p:txBody>
      </p:sp>
      <p:sp>
        <p:nvSpPr>
          <p:cNvPr id="265" name="Rectangle 10"/>
          <p:cNvSpPr>
            <a:spLocks noChangeArrowheads="1"/>
          </p:cNvSpPr>
          <p:nvPr/>
        </p:nvSpPr>
        <p:spPr bwMode="auto">
          <a:xfrm>
            <a:off x="5473700" y="5046663"/>
            <a:ext cx="1485900" cy="3968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/>
          <a:p>
            <a:pPr marL="361950" indent="-361950" algn="ctr" eaLnBrk="1" fontAlgn="t" hangingPunct="1">
              <a:buClr>
                <a:schemeClr val="accent2"/>
              </a:buClr>
              <a:buSzPct val="70000"/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糖皮质激素</a:t>
            </a:r>
          </a:p>
        </p:txBody>
      </p:sp>
      <p:grpSp>
        <p:nvGrpSpPr>
          <p:cNvPr id="266" name="组合 78852"/>
          <p:cNvGrpSpPr>
            <a:grpSpLocks/>
          </p:cNvGrpSpPr>
          <p:nvPr/>
        </p:nvGrpSpPr>
        <p:grpSpPr bwMode="auto">
          <a:xfrm>
            <a:off x="4775200" y="3063875"/>
            <a:ext cx="2976563" cy="2049463"/>
            <a:chOff x="8305650" y="3570474"/>
            <a:chExt cx="2977585" cy="2049041"/>
          </a:xfrm>
        </p:grpSpPr>
        <p:sp>
          <p:nvSpPr>
            <p:cNvPr id="267" name="矩形 266"/>
            <p:cNvSpPr/>
            <p:nvPr/>
          </p:nvSpPr>
          <p:spPr>
            <a:xfrm>
              <a:off x="8974217" y="4567219"/>
              <a:ext cx="555816" cy="47774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    ⅼ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68" name="矩形 267"/>
            <p:cNvSpPr/>
            <p:nvPr/>
          </p:nvSpPr>
          <p:spPr>
            <a:xfrm>
              <a:off x="10420926" y="3570474"/>
              <a:ext cx="862309" cy="86183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2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OH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ⅼ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C=O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ⅼ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69" name="正五边形 6"/>
            <p:cNvSpPr>
              <a:spLocks noChangeArrowheads="1"/>
            </p:cNvSpPr>
            <p:nvPr/>
          </p:nvSpPr>
          <p:spPr bwMode="auto">
            <a:xfrm rot="5400000">
              <a:off x="10227491" y="4354116"/>
              <a:ext cx="585371" cy="555716"/>
            </a:xfrm>
            <a:prstGeom prst="pentagon">
              <a:avLst/>
            </a:prstGeom>
            <a:solidFill>
              <a:srgbClr val="00B0F0"/>
            </a:solidFill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txBody>
            <a:bodyPr lIns="0" tIns="0" rIns="0" bIns="0" anchor="ctr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t" hangingPunct="1">
                <a:spcBef>
                  <a:spcPct val="50000"/>
                </a:spcBef>
              </a:pPr>
              <a:endParaRPr lang="zh-CN" altLang="en-US"/>
            </a:p>
          </p:txBody>
        </p:sp>
        <p:sp>
          <p:nvSpPr>
            <p:cNvPr id="270" name="六边形 269"/>
            <p:cNvSpPr/>
            <p:nvPr/>
          </p:nvSpPr>
          <p:spPr>
            <a:xfrm rot="5400000">
              <a:off x="8752861" y="4834497"/>
              <a:ext cx="642806" cy="584401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71" name="六边形 270"/>
            <p:cNvSpPr/>
            <p:nvPr/>
          </p:nvSpPr>
          <p:spPr>
            <a:xfrm rot="5400000">
              <a:off x="9338850" y="4839259"/>
              <a:ext cx="642805" cy="584401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72" name="六边形 271"/>
            <p:cNvSpPr/>
            <p:nvPr/>
          </p:nvSpPr>
          <p:spPr>
            <a:xfrm rot="5400000">
              <a:off x="9627080" y="4340093"/>
              <a:ext cx="642805" cy="585989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cxnSp>
          <p:nvCxnSpPr>
            <p:cNvPr id="273" name="直接连接符 272"/>
            <p:cNvCxnSpPr>
              <a:cxnSpLocks noChangeAspect="1"/>
            </p:cNvCxnSpPr>
            <p:nvPr/>
          </p:nvCxnSpPr>
          <p:spPr>
            <a:xfrm flipV="1">
              <a:off x="8562913" y="5279860"/>
              <a:ext cx="215974" cy="109514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直接连接符 273"/>
            <p:cNvCxnSpPr>
              <a:cxnSpLocks noChangeAspect="1"/>
            </p:cNvCxnSpPr>
            <p:nvPr/>
          </p:nvCxnSpPr>
          <p:spPr>
            <a:xfrm flipV="1">
              <a:off x="8585146" y="5321126"/>
              <a:ext cx="215974" cy="109514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5" name="矩形 274"/>
            <p:cNvSpPr/>
            <p:nvPr/>
          </p:nvSpPr>
          <p:spPr>
            <a:xfrm>
              <a:off x="8305650" y="5295732"/>
              <a:ext cx="344606" cy="32378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76" name="矩形 275"/>
            <p:cNvSpPr/>
            <p:nvPr/>
          </p:nvSpPr>
          <p:spPr>
            <a:xfrm>
              <a:off x="9847170" y="4059323"/>
              <a:ext cx="555816" cy="47774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    ⅼ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77" name="矩形 276"/>
            <p:cNvSpPr/>
            <p:nvPr/>
          </p:nvSpPr>
          <p:spPr>
            <a:xfrm>
              <a:off x="10501917" y="4206931"/>
              <a:ext cx="697151" cy="28410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Times New Roman" panose="02020603050405020304" pitchFamily="18" charset="0"/>
                </a:rPr>
                <a:t>—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OH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cxnSp>
          <p:nvCxnSpPr>
            <p:cNvPr id="278" name="直接连接符 277"/>
            <p:cNvCxnSpPr>
              <a:cxnSpLocks noChangeAspect="1"/>
            </p:cNvCxnSpPr>
            <p:nvPr/>
          </p:nvCxnSpPr>
          <p:spPr>
            <a:xfrm flipV="1">
              <a:off x="9072676" y="5273511"/>
              <a:ext cx="252499" cy="126974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直接连接符 278"/>
            <p:cNvCxnSpPr>
              <a:cxnSpLocks noChangeAspect="1"/>
            </p:cNvCxnSpPr>
            <p:nvPr/>
          </p:nvCxnSpPr>
          <p:spPr>
            <a:xfrm>
              <a:off x="9409342" y="4329143"/>
              <a:ext cx="252499" cy="128562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0" name="矩形 279"/>
            <p:cNvSpPr/>
            <p:nvPr/>
          </p:nvSpPr>
          <p:spPr>
            <a:xfrm>
              <a:off x="8994862" y="4179948"/>
              <a:ext cx="492294" cy="28410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HO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cxnSp>
          <p:nvCxnSpPr>
            <p:cNvPr id="281" name="直接连接符 280"/>
            <p:cNvCxnSpPr>
              <a:cxnSpLocks noChangeAspect="1"/>
            </p:cNvCxnSpPr>
            <p:nvPr/>
          </p:nvCxnSpPr>
          <p:spPr>
            <a:xfrm flipV="1">
              <a:off x="8824941" y="4864021"/>
              <a:ext cx="252499" cy="128561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2" name="Rectangle 11"/>
          <p:cNvSpPr>
            <a:spLocks noChangeArrowheads="1"/>
          </p:cNvSpPr>
          <p:nvPr/>
        </p:nvSpPr>
        <p:spPr bwMode="auto">
          <a:xfrm>
            <a:off x="8266113" y="5048250"/>
            <a:ext cx="2006600" cy="3968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/>
          <a:p>
            <a:pPr marL="361950" indent="-361950" algn="ctr" eaLnBrk="1" fontAlgn="t" hangingPunct="1">
              <a:buClr>
                <a:schemeClr val="accent2"/>
              </a:buClr>
              <a:buSzPct val="70000"/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肾上腺皮质激素</a:t>
            </a:r>
          </a:p>
        </p:txBody>
      </p:sp>
      <p:grpSp>
        <p:nvGrpSpPr>
          <p:cNvPr id="283" name="组合 78853"/>
          <p:cNvGrpSpPr>
            <a:grpSpLocks/>
          </p:cNvGrpSpPr>
          <p:nvPr/>
        </p:nvGrpSpPr>
        <p:grpSpPr bwMode="auto">
          <a:xfrm>
            <a:off x="7870825" y="3043238"/>
            <a:ext cx="2978150" cy="2047875"/>
            <a:chOff x="8242004" y="2843118"/>
            <a:chExt cx="2977585" cy="2049041"/>
          </a:xfrm>
        </p:grpSpPr>
        <p:sp>
          <p:nvSpPr>
            <p:cNvPr id="284" name="矩形 283"/>
            <p:cNvSpPr/>
            <p:nvPr/>
          </p:nvSpPr>
          <p:spPr>
            <a:xfrm>
              <a:off x="8911802" y="3840636"/>
              <a:ext cx="553933" cy="47652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    ⅼ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85" name="矩形 284"/>
            <p:cNvSpPr/>
            <p:nvPr/>
          </p:nvSpPr>
          <p:spPr>
            <a:xfrm>
              <a:off x="10356153" y="2843118"/>
              <a:ext cx="863436" cy="86250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2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OH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ⅼ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C=O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ⅼ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86" name="正五边形 6"/>
            <p:cNvSpPr>
              <a:spLocks noChangeArrowheads="1"/>
            </p:cNvSpPr>
            <p:nvPr/>
          </p:nvSpPr>
          <p:spPr bwMode="auto">
            <a:xfrm rot="5400000">
              <a:off x="10163845" y="3626760"/>
              <a:ext cx="585371" cy="555716"/>
            </a:xfrm>
            <a:prstGeom prst="pentagon">
              <a:avLst/>
            </a:prstGeom>
            <a:solidFill>
              <a:srgbClr val="00B0F0"/>
            </a:solidFill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txBody>
            <a:bodyPr lIns="0" tIns="0" rIns="0" bIns="0" anchor="ctr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t" hangingPunct="1">
                <a:spcBef>
                  <a:spcPct val="50000"/>
                </a:spcBef>
              </a:pPr>
              <a:endParaRPr lang="zh-CN" altLang="en-US"/>
            </a:p>
          </p:txBody>
        </p:sp>
        <p:sp>
          <p:nvSpPr>
            <p:cNvPr id="287" name="六边形 286"/>
            <p:cNvSpPr/>
            <p:nvPr/>
          </p:nvSpPr>
          <p:spPr>
            <a:xfrm rot="5400000">
              <a:off x="8690938" y="4107709"/>
              <a:ext cx="641715" cy="584089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88" name="六边形 287"/>
            <p:cNvSpPr/>
            <p:nvPr/>
          </p:nvSpPr>
          <p:spPr>
            <a:xfrm rot="5400000">
              <a:off x="9275820" y="4111680"/>
              <a:ext cx="643303" cy="584089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89" name="六边形 288"/>
            <p:cNvSpPr/>
            <p:nvPr/>
          </p:nvSpPr>
          <p:spPr>
            <a:xfrm rot="5400000">
              <a:off x="9563103" y="3612922"/>
              <a:ext cx="643303" cy="584089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cxnSp>
          <p:nvCxnSpPr>
            <p:cNvPr id="290" name="直接连接符 289"/>
            <p:cNvCxnSpPr>
              <a:cxnSpLocks noChangeAspect="1"/>
            </p:cNvCxnSpPr>
            <p:nvPr/>
          </p:nvCxnSpPr>
          <p:spPr>
            <a:xfrm flipV="1">
              <a:off x="8499130" y="4552241"/>
              <a:ext cx="215859" cy="109599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接连接符 290"/>
            <p:cNvCxnSpPr>
              <a:cxnSpLocks noChangeAspect="1"/>
            </p:cNvCxnSpPr>
            <p:nvPr/>
          </p:nvCxnSpPr>
          <p:spPr>
            <a:xfrm flipV="1">
              <a:off x="8521351" y="4593539"/>
              <a:ext cx="215859" cy="109599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2" name="矩形 291"/>
            <p:cNvSpPr/>
            <p:nvPr/>
          </p:nvSpPr>
          <p:spPr>
            <a:xfrm>
              <a:off x="8242004" y="4569713"/>
              <a:ext cx="344423" cy="32244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93" name="矩形 292"/>
            <p:cNvSpPr/>
            <p:nvPr/>
          </p:nvSpPr>
          <p:spPr>
            <a:xfrm>
              <a:off x="9784289" y="3332346"/>
              <a:ext cx="553933" cy="47652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    ⅼ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94" name="矩形 293"/>
            <p:cNvSpPr/>
            <p:nvPr/>
          </p:nvSpPr>
          <p:spPr>
            <a:xfrm>
              <a:off x="10438687" y="3478480"/>
              <a:ext cx="696781" cy="28591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Times New Roman" panose="02020603050405020304" pitchFamily="18" charset="0"/>
                </a:rPr>
                <a:t>—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OH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cxnSp>
          <p:nvCxnSpPr>
            <p:cNvPr id="295" name="直接连接符 294"/>
            <p:cNvCxnSpPr>
              <a:cxnSpLocks noChangeAspect="1"/>
            </p:cNvCxnSpPr>
            <p:nvPr/>
          </p:nvCxnSpPr>
          <p:spPr>
            <a:xfrm flipV="1">
              <a:off x="9008622" y="4545887"/>
              <a:ext cx="252364" cy="127072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直接连接符 295"/>
            <p:cNvCxnSpPr>
              <a:cxnSpLocks noChangeAspect="1"/>
            </p:cNvCxnSpPr>
            <p:nvPr/>
          </p:nvCxnSpPr>
          <p:spPr>
            <a:xfrm>
              <a:off x="9373677" y="3656381"/>
              <a:ext cx="215859" cy="109599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7" name="矩形 296"/>
            <p:cNvSpPr/>
            <p:nvPr/>
          </p:nvSpPr>
          <p:spPr>
            <a:xfrm>
              <a:off x="9119725" y="3473714"/>
              <a:ext cx="346009" cy="28591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cxnSp>
          <p:nvCxnSpPr>
            <p:cNvPr id="298" name="直接连接符 297"/>
            <p:cNvCxnSpPr>
              <a:cxnSpLocks noChangeAspect="1"/>
            </p:cNvCxnSpPr>
            <p:nvPr/>
          </p:nvCxnSpPr>
          <p:spPr>
            <a:xfrm flipV="1">
              <a:off x="8761019" y="4136079"/>
              <a:ext cx="252364" cy="12866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直接连接符 298"/>
            <p:cNvCxnSpPr>
              <a:cxnSpLocks noChangeAspect="1"/>
            </p:cNvCxnSpPr>
            <p:nvPr/>
          </p:nvCxnSpPr>
          <p:spPr>
            <a:xfrm>
              <a:off x="9391136" y="3608729"/>
              <a:ext cx="215859" cy="109599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Text Box 6"/>
          <p:cNvSpPr txBox="1">
            <a:spLocks noChangeArrowheads="1"/>
          </p:cNvSpPr>
          <p:nvPr/>
        </p:nvSpPr>
        <p:spPr bwMode="auto">
          <a:xfrm>
            <a:off x="2987675" y="4872038"/>
            <a:ext cx="1212850" cy="3968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90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菜油固醇</a:t>
            </a:r>
          </a:p>
        </p:txBody>
      </p:sp>
      <p:sp>
        <p:nvSpPr>
          <p:cNvPr id="187" name="Text Box 7"/>
          <p:cNvSpPr txBox="1">
            <a:spLocks noChangeArrowheads="1"/>
          </p:cNvSpPr>
          <p:nvPr/>
        </p:nvSpPr>
        <p:spPr bwMode="auto">
          <a:xfrm>
            <a:off x="8994775" y="4830763"/>
            <a:ext cx="1050925" cy="3968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1905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豆固醇</a:t>
            </a:r>
          </a:p>
        </p:txBody>
      </p:sp>
      <p:sp>
        <p:nvSpPr>
          <p:cNvPr id="195" name="Rectangle 8"/>
          <p:cNvSpPr>
            <a:spLocks noChangeArrowheads="1"/>
          </p:cNvSpPr>
          <p:nvPr/>
        </p:nvSpPr>
        <p:spPr bwMode="auto">
          <a:xfrm>
            <a:off x="3036888" y="2259013"/>
            <a:ext cx="1266825" cy="40005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CN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β- </a:t>
            </a:r>
            <a:r>
              <a:rPr lang="zh-CN" altLang="en-US" sz="2000" b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方正姚体" panose="02010601030101010101" pitchFamily="2" charset="-122"/>
              </a:rPr>
              <a:t>谷固醇</a:t>
            </a:r>
          </a:p>
        </p:txBody>
      </p:sp>
      <p:sp>
        <p:nvSpPr>
          <p:cNvPr id="197" name="Text Box 13"/>
          <p:cNvSpPr txBox="1">
            <a:spLocks noChangeArrowheads="1"/>
          </p:cNvSpPr>
          <p:nvPr/>
        </p:nvSpPr>
        <p:spPr bwMode="auto">
          <a:xfrm>
            <a:off x="8616950" y="2259013"/>
            <a:ext cx="1230313" cy="3968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algn="l" eaLnBrk="0" fontAlgn="base" hangingPunct="0">
              <a:spcBef>
                <a:spcPct val="0"/>
              </a:spcBef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麦角固醇</a:t>
            </a:r>
          </a:p>
        </p:txBody>
      </p:sp>
      <p:grpSp>
        <p:nvGrpSpPr>
          <p:cNvPr id="198" name="组合 48"/>
          <p:cNvGrpSpPr>
            <a:grpSpLocks/>
          </p:cNvGrpSpPr>
          <p:nvPr/>
        </p:nvGrpSpPr>
        <p:grpSpPr bwMode="auto">
          <a:xfrm>
            <a:off x="982663" y="836613"/>
            <a:ext cx="4525962" cy="1954212"/>
            <a:chOff x="5027493" y="404664"/>
            <a:chExt cx="4524891" cy="1953500"/>
          </a:xfrm>
        </p:grpSpPr>
        <p:sp>
          <p:nvSpPr>
            <p:cNvPr id="199" name="矩形 198"/>
            <p:cNvSpPr/>
            <p:nvPr/>
          </p:nvSpPr>
          <p:spPr>
            <a:xfrm>
              <a:off x="8996890" y="480836"/>
              <a:ext cx="555494" cy="28405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00" name="正五边形 6"/>
            <p:cNvSpPr>
              <a:spLocks noChangeArrowheads="1"/>
            </p:cNvSpPr>
            <p:nvPr/>
          </p:nvSpPr>
          <p:spPr bwMode="auto">
            <a:xfrm rot="5400000">
              <a:off x="7128612" y="1092765"/>
              <a:ext cx="585371" cy="555716"/>
            </a:xfrm>
            <a:prstGeom prst="pentagon">
              <a:avLst/>
            </a:prstGeom>
            <a:solidFill>
              <a:srgbClr val="00B0F0"/>
            </a:solidFill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txBody>
            <a:bodyPr lIns="0" tIns="0" rIns="0" bIns="0" anchor="ctr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t" hangingPunct="1">
                <a:spcBef>
                  <a:spcPct val="50000"/>
                </a:spcBef>
              </a:pPr>
              <a:endParaRPr lang="zh-CN" altLang="en-US"/>
            </a:p>
          </p:txBody>
        </p:sp>
        <p:sp>
          <p:nvSpPr>
            <p:cNvPr id="201" name="六边形 200"/>
            <p:cNvSpPr/>
            <p:nvPr/>
          </p:nvSpPr>
          <p:spPr>
            <a:xfrm rot="5400000">
              <a:off x="5655241" y="1573395"/>
              <a:ext cx="642703" cy="584062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02" name="六边形 201"/>
            <p:cNvSpPr/>
            <p:nvPr/>
          </p:nvSpPr>
          <p:spPr>
            <a:xfrm rot="5400000">
              <a:off x="6240890" y="1578155"/>
              <a:ext cx="642704" cy="584062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03" name="六边形 202"/>
            <p:cNvSpPr/>
            <p:nvPr/>
          </p:nvSpPr>
          <p:spPr>
            <a:xfrm rot="5400000">
              <a:off x="6527366" y="1079069"/>
              <a:ext cx="644290" cy="584062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cxnSp>
          <p:nvCxnSpPr>
            <p:cNvPr id="204" name="直接连接符 203"/>
            <p:cNvCxnSpPr>
              <a:cxnSpLocks noChangeAspect="1"/>
            </p:cNvCxnSpPr>
            <p:nvPr/>
          </p:nvCxnSpPr>
          <p:spPr>
            <a:xfrm flipV="1">
              <a:off x="5463952" y="2045541"/>
              <a:ext cx="215849" cy="10949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5" name="矩形 204"/>
            <p:cNvSpPr/>
            <p:nvPr/>
          </p:nvSpPr>
          <p:spPr>
            <a:xfrm>
              <a:off x="5027493" y="2034432"/>
              <a:ext cx="492009" cy="3237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HO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06" name="矩形 205"/>
            <p:cNvSpPr/>
            <p:nvPr/>
          </p:nvSpPr>
          <p:spPr>
            <a:xfrm>
              <a:off x="5867081" y="1306035"/>
              <a:ext cx="555494" cy="47766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    ⅼ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07" name="矩形 206"/>
            <p:cNvSpPr/>
            <p:nvPr/>
          </p:nvSpPr>
          <p:spPr>
            <a:xfrm>
              <a:off x="6741587" y="801394"/>
              <a:ext cx="555494" cy="47766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anose="020B0604020202020204" pitchFamily="34" charset="-122"/>
                </a:rPr>
                <a:t>     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ⅼ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cxnSp>
          <p:nvCxnSpPr>
            <p:cNvPr id="211" name="直接连接符 210"/>
            <p:cNvCxnSpPr>
              <a:cxnSpLocks noChangeAspect="1"/>
            </p:cNvCxnSpPr>
            <p:nvPr/>
          </p:nvCxnSpPr>
          <p:spPr>
            <a:xfrm flipH="1" flipV="1">
              <a:off x="6311476" y="2012215"/>
              <a:ext cx="252353" cy="126954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2" name="组合 38"/>
            <p:cNvGrpSpPr>
              <a:grpSpLocks/>
            </p:cNvGrpSpPr>
            <p:nvPr/>
          </p:nvGrpSpPr>
          <p:grpSpPr bwMode="auto">
            <a:xfrm>
              <a:off x="7151493" y="592772"/>
              <a:ext cx="648248" cy="193287"/>
              <a:chOff x="3899544" y="499409"/>
              <a:chExt cx="648248" cy="193287"/>
            </a:xfrm>
          </p:grpSpPr>
          <p:cxnSp>
            <p:nvCxnSpPr>
              <p:cNvPr id="246" name="直接连接符 245"/>
              <p:cNvCxnSpPr>
                <a:cxnSpLocks noChangeAspect="1"/>
              </p:cNvCxnSpPr>
              <p:nvPr/>
            </p:nvCxnSpPr>
            <p:spPr>
              <a:xfrm>
                <a:off x="3899116" y="500144"/>
                <a:ext cx="323774" cy="18567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直接连接符 246"/>
              <p:cNvCxnSpPr>
                <a:cxnSpLocks noChangeAspect="1"/>
              </p:cNvCxnSpPr>
              <p:nvPr/>
            </p:nvCxnSpPr>
            <p:spPr>
              <a:xfrm flipH="1">
                <a:off x="4224476" y="506491"/>
                <a:ext cx="323774" cy="18567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3" name="组合 42"/>
            <p:cNvGrpSpPr>
              <a:grpSpLocks/>
            </p:cNvGrpSpPr>
            <p:nvPr/>
          </p:nvGrpSpPr>
          <p:grpSpPr bwMode="auto">
            <a:xfrm>
              <a:off x="7795792" y="606440"/>
              <a:ext cx="648248" cy="188524"/>
              <a:chOff x="3899544" y="499409"/>
              <a:chExt cx="648248" cy="188524"/>
            </a:xfrm>
          </p:grpSpPr>
          <p:cxnSp>
            <p:nvCxnSpPr>
              <p:cNvPr id="244" name="直接连接符 243"/>
              <p:cNvCxnSpPr>
                <a:cxnSpLocks noChangeAspect="1"/>
              </p:cNvCxnSpPr>
              <p:nvPr/>
            </p:nvCxnSpPr>
            <p:spPr>
              <a:xfrm>
                <a:off x="3899190" y="499171"/>
                <a:ext cx="323774" cy="18725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5" name="直接连接符 244"/>
              <p:cNvCxnSpPr>
                <a:cxnSpLocks noChangeAspect="1"/>
              </p:cNvCxnSpPr>
              <p:nvPr/>
            </p:nvCxnSpPr>
            <p:spPr>
              <a:xfrm flipH="1">
                <a:off x="4224550" y="500759"/>
                <a:ext cx="323774" cy="187256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4" name="组合 45"/>
            <p:cNvGrpSpPr>
              <a:grpSpLocks/>
            </p:cNvGrpSpPr>
            <p:nvPr/>
          </p:nvGrpSpPr>
          <p:grpSpPr bwMode="auto">
            <a:xfrm>
              <a:off x="8435876" y="613893"/>
              <a:ext cx="648248" cy="193287"/>
              <a:chOff x="3899544" y="499409"/>
              <a:chExt cx="648248" cy="193287"/>
            </a:xfrm>
          </p:grpSpPr>
          <p:cxnSp>
            <p:nvCxnSpPr>
              <p:cNvPr id="242" name="直接连接符 241"/>
              <p:cNvCxnSpPr>
                <a:cxnSpLocks noChangeAspect="1"/>
              </p:cNvCxnSpPr>
              <p:nvPr/>
            </p:nvCxnSpPr>
            <p:spPr>
              <a:xfrm>
                <a:off x="3900304" y="499654"/>
                <a:ext cx="323774" cy="18725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3" name="直接连接符 242"/>
              <p:cNvCxnSpPr>
                <a:cxnSpLocks noChangeAspect="1"/>
              </p:cNvCxnSpPr>
              <p:nvPr/>
            </p:nvCxnSpPr>
            <p:spPr>
              <a:xfrm flipH="1">
                <a:off x="4224077" y="506002"/>
                <a:ext cx="323774" cy="18725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15" name="直接连接符 214"/>
            <p:cNvCxnSpPr/>
            <p:nvPr/>
          </p:nvCxnSpPr>
          <p:spPr>
            <a:xfrm>
              <a:off x="7479600" y="783938"/>
              <a:ext cx="0" cy="28882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直接连接符 215"/>
            <p:cNvCxnSpPr/>
            <p:nvPr/>
          </p:nvCxnSpPr>
          <p:spPr>
            <a:xfrm>
              <a:off x="8761996" y="793459"/>
              <a:ext cx="0" cy="28882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7" name="组合 51"/>
            <p:cNvGrpSpPr>
              <a:grpSpLocks/>
            </p:cNvGrpSpPr>
            <p:nvPr/>
          </p:nvGrpSpPr>
          <p:grpSpPr bwMode="auto">
            <a:xfrm rot="-3600000">
              <a:off x="8064690" y="837887"/>
              <a:ext cx="605941" cy="187280"/>
              <a:chOff x="3941955" y="503871"/>
              <a:chExt cx="605941" cy="187280"/>
            </a:xfrm>
          </p:grpSpPr>
          <p:cxnSp>
            <p:nvCxnSpPr>
              <p:cNvPr id="231" name="直接连接符 230"/>
              <p:cNvCxnSpPr>
                <a:cxnSpLocks noChangeAspect="1"/>
              </p:cNvCxnSpPr>
              <p:nvPr/>
            </p:nvCxnSpPr>
            <p:spPr>
              <a:xfrm>
                <a:off x="3943523" y="515421"/>
                <a:ext cx="287232" cy="166649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直接连接符 232"/>
              <p:cNvCxnSpPr>
                <a:cxnSpLocks noChangeAspect="1"/>
              </p:cNvCxnSpPr>
              <p:nvPr/>
            </p:nvCxnSpPr>
            <p:spPr>
              <a:xfrm flipH="1">
                <a:off x="4225538" y="503080"/>
                <a:ext cx="323732" cy="187281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矩形 222"/>
            <p:cNvSpPr/>
            <p:nvPr/>
          </p:nvSpPr>
          <p:spPr>
            <a:xfrm>
              <a:off x="6692386" y="404664"/>
              <a:ext cx="555494" cy="28405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24" name="矩形 223"/>
            <p:cNvSpPr/>
            <p:nvPr/>
          </p:nvSpPr>
          <p:spPr>
            <a:xfrm>
              <a:off x="8598523" y="1069584"/>
              <a:ext cx="553906" cy="28564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25" name="矩形 224"/>
            <p:cNvSpPr/>
            <p:nvPr/>
          </p:nvSpPr>
          <p:spPr>
            <a:xfrm>
              <a:off x="7712907" y="1126713"/>
              <a:ext cx="555494" cy="285646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</p:grpSp>
      <p:grpSp>
        <p:nvGrpSpPr>
          <p:cNvPr id="248" name="组合 7"/>
          <p:cNvGrpSpPr>
            <a:grpSpLocks/>
          </p:cNvGrpSpPr>
          <p:nvPr/>
        </p:nvGrpSpPr>
        <p:grpSpPr bwMode="auto">
          <a:xfrm>
            <a:off x="6467475" y="555625"/>
            <a:ext cx="4524375" cy="2238375"/>
            <a:chOff x="6467475" y="555625"/>
            <a:chExt cx="4524375" cy="2238375"/>
          </a:xfrm>
        </p:grpSpPr>
        <p:sp>
          <p:nvSpPr>
            <p:cNvPr id="249" name="矩形 248"/>
            <p:cNvSpPr/>
            <p:nvPr/>
          </p:nvSpPr>
          <p:spPr bwMode="auto">
            <a:xfrm>
              <a:off x="10436225" y="915988"/>
              <a:ext cx="555625" cy="28575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50" name="正五边形 6"/>
            <p:cNvSpPr>
              <a:spLocks noChangeArrowheads="1"/>
            </p:cNvSpPr>
            <p:nvPr/>
          </p:nvSpPr>
          <p:spPr bwMode="auto">
            <a:xfrm rot="5400000">
              <a:off x="8568297" y="1528552"/>
              <a:ext cx="585419" cy="555653"/>
            </a:xfrm>
            <a:prstGeom prst="pentagon">
              <a:avLst/>
            </a:prstGeom>
            <a:solidFill>
              <a:srgbClr val="00B0F0"/>
            </a:solidFill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txBody>
            <a:bodyPr lIns="0" tIns="0" rIns="0" bIns="0" anchor="ctr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t" hangingPunct="1">
                <a:spcBef>
                  <a:spcPct val="50000"/>
                </a:spcBef>
              </a:pPr>
              <a:endParaRPr lang="zh-CN" altLang="en-US"/>
            </a:p>
          </p:txBody>
        </p:sp>
        <p:sp>
          <p:nvSpPr>
            <p:cNvPr id="251" name="六边形 250"/>
            <p:cNvSpPr/>
            <p:nvPr/>
          </p:nvSpPr>
          <p:spPr bwMode="auto">
            <a:xfrm rot="5400000">
              <a:off x="7094538" y="2009775"/>
              <a:ext cx="641350" cy="584200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52" name="六边形 251"/>
            <p:cNvSpPr/>
            <p:nvPr/>
          </p:nvSpPr>
          <p:spPr bwMode="auto">
            <a:xfrm rot="5400000">
              <a:off x="7679531" y="2013744"/>
              <a:ext cx="642938" cy="584200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53" name="六边形 252"/>
            <p:cNvSpPr/>
            <p:nvPr/>
          </p:nvSpPr>
          <p:spPr bwMode="auto">
            <a:xfrm rot="5400000">
              <a:off x="7967663" y="1514475"/>
              <a:ext cx="642938" cy="585787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cxnSp>
          <p:nvCxnSpPr>
            <p:cNvPr id="254" name="直接连接符 253"/>
            <p:cNvCxnSpPr>
              <a:cxnSpLocks noChangeAspect="1"/>
            </p:cNvCxnSpPr>
            <p:nvPr/>
          </p:nvCxnSpPr>
          <p:spPr bwMode="auto">
            <a:xfrm flipV="1">
              <a:off x="6904038" y="2481263"/>
              <a:ext cx="215900" cy="10953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5" name="矩形 254"/>
            <p:cNvSpPr/>
            <p:nvPr/>
          </p:nvSpPr>
          <p:spPr bwMode="auto">
            <a:xfrm>
              <a:off x="6467475" y="2470150"/>
              <a:ext cx="492125" cy="32385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HO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56" name="矩形 255"/>
            <p:cNvSpPr/>
            <p:nvPr/>
          </p:nvSpPr>
          <p:spPr bwMode="auto">
            <a:xfrm>
              <a:off x="7307263" y="1741488"/>
              <a:ext cx="554037" cy="47783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    ⅼ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57" name="矩形 256"/>
            <p:cNvSpPr/>
            <p:nvPr/>
          </p:nvSpPr>
          <p:spPr bwMode="auto">
            <a:xfrm>
              <a:off x="8181975" y="1236663"/>
              <a:ext cx="555625" cy="47783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anose="020B0604020202020204" pitchFamily="34" charset="-122"/>
                </a:rPr>
                <a:t>     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ⅼ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cxnSp>
          <p:nvCxnSpPr>
            <p:cNvPr id="258" name="直接连接符 257"/>
            <p:cNvCxnSpPr>
              <a:cxnSpLocks noChangeAspect="1"/>
            </p:cNvCxnSpPr>
            <p:nvPr/>
          </p:nvCxnSpPr>
          <p:spPr bwMode="auto">
            <a:xfrm flipH="1" flipV="1">
              <a:off x="7751763" y="2447925"/>
              <a:ext cx="252412" cy="127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9" name="组合 86"/>
            <p:cNvGrpSpPr>
              <a:grpSpLocks/>
            </p:cNvGrpSpPr>
            <p:nvPr/>
          </p:nvGrpSpPr>
          <p:grpSpPr bwMode="auto">
            <a:xfrm>
              <a:off x="8591233" y="1028464"/>
              <a:ext cx="648174" cy="193303"/>
              <a:chOff x="3899544" y="499409"/>
              <a:chExt cx="648248" cy="193287"/>
            </a:xfrm>
          </p:grpSpPr>
          <p:cxnSp>
            <p:nvCxnSpPr>
              <p:cNvPr id="274" name="直接连接符 273"/>
              <p:cNvCxnSpPr>
                <a:cxnSpLocks noChangeAspect="1"/>
              </p:cNvCxnSpPr>
              <p:nvPr/>
            </p:nvCxnSpPr>
            <p:spPr>
              <a:xfrm>
                <a:off x="3899861" y="499645"/>
                <a:ext cx="323887" cy="187309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5" name="直接连接符 274"/>
              <p:cNvCxnSpPr>
                <a:cxnSpLocks noChangeAspect="1"/>
              </p:cNvCxnSpPr>
              <p:nvPr/>
            </p:nvCxnSpPr>
            <p:spPr>
              <a:xfrm flipH="1">
                <a:off x="4223748" y="505994"/>
                <a:ext cx="323887" cy="187309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0" name="组合 87"/>
            <p:cNvGrpSpPr>
              <a:grpSpLocks/>
            </p:cNvGrpSpPr>
            <p:nvPr/>
          </p:nvGrpSpPr>
          <p:grpSpPr bwMode="auto">
            <a:xfrm>
              <a:off x="9235458" y="1042134"/>
              <a:ext cx="648174" cy="188539"/>
              <a:chOff x="3899544" y="499409"/>
              <a:chExt cx="648248" cy="188524"/>
            </a:xfrm>
          </p:grpSpPr>
          <p:cxnSp>
            <p:nvCxnSpPr>
              <p:cNvPr id="272" name="直接连接符 271"/>
              <p:cNvCxnSpPr>
                <a:cxnSpLocks noChangeAspect="1"/>
              </p:cNvCxnSpPr>
              <p:nvPr/>
            </p:nvCxnSpPr>
            <p:spPr>
              <a:xfrm>
                <a:off x="3900161" y="498675"/>
                <a:ext cx="323887" cy="18731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3" name="直接连接符 272"/>
              <p:cNvCxnSpPr>
                <a:cxnSpLocks noChangeAspect="1"/>
              </p:cNvCxnSpPr>
              <p:nvPr/>
            </p:nvCxnSpPr>
            <p:spPr>
              <a:xfrm flipH="1">
                <a:off x="4224048" y="500263"/>
                <a:ext cx="323887" cy="18731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1" name="组合 88"/>
            <p:cNvGrpSpPr>
              <a:grpSpLocks/>
            </p:cNvGrpSpPr>
            <p:nvPr/>
          </p:nvGrpSpPr>
          <p:grpSpPr bwMode="auto">
            <a:xfrm>
              <a:off x="9875469" y="1049587"/>
              <a:ext cx="648174" cy="193303"/>
              <a:chOff x="3899544" y="499409"/>
              <a:chExt cx="648248" cy="193287"/>
            </a:xfrm>
          </p:grpSpPr>
          <p:cxnSp>
            <p:nvCxnSpPr>
              <p:cNvPr id="270" name="直接连接符 269"/>
              <p:cNvCxnSpPr>
                <a:cxnSpLocks noChangeAspect="1"/>
              </p:cNvCxnSpPr>
              <p:nvPr/>
            </p:nvCxnSpPr>
            <p:spPr>
              <a:xfrm>
                <a:off x="3899913" y="499160"/>
                <a:ext cx="323887" cy="187309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1" name="直接连接符 270"/>
              <p:cNvCxnSpPr>
                <a:cxnSpLocks noChangeAspect="1"/>
              </p:cNvCxnSpPr>
              <p:nvPr/>
            </p:nvCxnSpPr>
            <p:spPr>
              <a:xfrm flipH="1">
                <a:off x="4223800" y="505509"/>
                <a:ext cx="323887" cy="187309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62" name="直接连接符 261"/>
            <p:cNvCxnSpPr/>
            <p:nvPr/>
          </p:nvCxnSpPr>
          <p:spPr bwMode="auto">
            <a:xfrm>
              <a:off x="8918575" y="1220788"/>
              <a:ext cx="0" cy="28733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直接连接符 262"/>
            <p:cNvCxnSpPr/>
            <p:nvPr/>
          </p:nvCxnSpPr>
          <p:spPr bwMode="auto">
            <a:xfrm>
              <a:off x="10201275" y="1228725"/>
              <a:ext cx="0" cy="28892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4" name="矩形 263"/>
            <p:cNvSpPr/>
            <p:nvPr/>
          </p:nvSpPr>
          <p:spPr bwMode="auto">
            <a:xfrm>
              <a:off x="8132763" y="839788"/>
              <a:ext cx="555625" cy="28575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65" name="矩形 264"/>
            <p:cNvSpPr/>
            <p:nvPr/>
          </p:nvSpPr>
          <p:spPr bwMode="auto">
            <a:xfrm>
              <a:off x="10037763" y="1506538"/>
              <a:ext cx="554037" cy="28416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66" name="矩形 265"/>
            <p:cNvSpPr/>
            <p:nvPr/>
          </p:nvSpPr>
          <p:spPr bwMode="auto">
            <a:xfrm>
              <a:off x="9707563" y="555625"/>
              <a:ext cx="554037" cy="28416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cxnSp>
          <p:nvCxnSpPr>
            <p:cNvPr id="267" name="直接连接符 266"/>
            <p:cNvCxnSpPr/>
            <p:nvPr/>
          </p:nvCxnSpPr>
          <p:spPr bwMode="auto">
            <a:xfrm>
              <a:off x="8248650" y="2165350"/>
              <a:ext cx="0" cy="28733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直接连接符 267"/>
            <p:cNvCxnSpPr>
              <a:cxnSpLocks noChangeAspect="1"/>
            </p:cNvCxnSpPr>
            <p:nvPr/>
          </p:nvCxnSpPr>
          <p:spPr bwMode="auto">
            <a:xfrm>
              <a:off x="9220200" y="1087438"/>
              <a:ext cx="288925" cy="1651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9" name="直接连接符 268"/>
            <p:cNvCxnSpPr/>
            <p:nvPr/>
          </p:nvCxnSpPr>
          <p:spPr bwMode="auto">
            <a:xfrm>
              <a:off x="9874250" y="758825"/>
              <a:ext cx="0" cy="28892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6" name="组合 105"/>
          <p:cNvGrpSpPr>
            <a:grpSpLocks/>
          </p:cNvGrpSpPr>
          <p:nvPr/>
        </p:nvGrpSpPr>
        <p:grpSpPr bwMode="auto">
          <a:xfrm>
            <a:off x="984250" y="3062288"/>
            <a:ext cx="4524375" cy="2238375"/>
            <a:chOff x="6816080" y="3504347"/>
            <a:chExt cx="4524891" cy="2238193"/>
          </a:xfrm>
        </p:grpSpPr>
        <p:sp>
          <p:nvSpPr>
            <p:cNvPr id="277" name="矩形 276"/>
            <p:cNvSpPr/>
            <p:nvPr/>
          </p:nvSpPr>
          <p:spPr>
            <a:xfrm>
              <a:off x="10785283" y="3864680"/>
              <a:ext cx="555688" cy="28572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78" name="正五边形 6"/>
            <p:cNvSpPr>
              <a:spLocks noChangeArrowheads="1"/>
            </p:cNvSpPr>
            <p:nvPr/>
          </p:nvSpPr>
          <p:spPr bwMode="auto">
            <a:xfrm rot="5400000">
              <a:off x="8917199" y="4477141"/>
              <a:ext cx="585371" cy="555716"/>
            </a:xfrm>
            <a:prstGeom prst="pentagon">
              <a:avLst/>
            </a:prstGeom>
            <a:solidFill>
              <a:srgbClr val="00B0F0"/>
            </a:solidFill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txBody>
            <a:bodyPr lIns="0" tIns="0" rIns="0" bIns="0" anchor="ctr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t" hangingPunct="1">
                <a:spcBef>
                  <a:spcPct val="50000"/>
                </a:spcBef>
              </a:pPr>
              <a:endParaRPr lang="zh-CN" altLang="en-US"/>
            </a:p>
          </p:txBody>
        </p:sp>
        <p:sp>
          <p:nvSpPr>
            <p:cNvPr id="279" name="六边形 278"/>
            <p:cNvSpPr/>
            <p:nvPr/>
          </p:nvSpPr>
          <p:spPr>
            <a:xfrm rot="5400000">
              <a:off x="7443277" y="4958322"/>
              <a:ext cx="641298" cy="584267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80" name="六边形 279"/>
            <p:cNvSpPr/>
            <p:nvPr/>
          </p:nvSpPr>
          <p:spPr>
            <a:xfrm rot="5400000">
              <a:off x="8028337" y="4962290"/>
              <a:ext cx="642885" cy="584267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281" name="六边形 280"/>
            <p:cNvSpPr/>
            <p:nvPr/>
          </p:nvSpPr>
          <p:spPr>
            <a:xfrm rot="5400000">
              <a:off x="8316502" y="4463062"/>
              <a:ext cx="642885" cy="585854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cxnSp>
          <p:nvCxnSpPr>
            <p:cNvPr id="282" name="直接连接符 281"/>
            <p:cNvCxnSpPr>
              <a:cxnSpLocks noChangeAspect="1"/>
            </p:cNvCxnSpPr>
            <p:nvPr/>
          </p:nvCxnSpPr>
          <p:spPr>
            <a:xfrm flipV="1">
              <a:off x="7252693" y="5429827"/>
              <a:ext cx="215925" cy="109529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3" name="矩形 282"/>
            <p:cNvSpPr/>
            <p:nvPr/>
          </p:nvSpPr>
          <p:spPr>
            <a:xfrm>
              <a:off x="6816080" y="5418716"/>
              <a:ext cx="492181" cy="32382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HO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84" name="矩形 283"/>
            <p:cNvSpPr/>
            <p:nvPr/>
          </p:nvSpPr>
          <p:spPr>
            <a:xfrm>
              <a:off x="7655964" y="4690113"/>
              <a:ext cx="554100" cy="4777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    ⅼ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85" name="矩形 284"/>
            <p:cNvSpPr/>
            <p:nvPr/>
          </p:nvSpPr>
          <p:spPr>
            <a:xfrm>
              <a:off x="8530776" y="4185329"/>
              <a:ext cx="555688" cy="4777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anose="020B0604020202020204" pitchFamily="34" charset="-122"/>
                </a:rPr>
                <a:t>     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ⅼ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cxnSp>
          <p:nvCxnSpPr>
            <p:cNvPr id="286" name="直接连接符 285"/>
            <p:cNvCxnSpPr>
              <a:cxnSpLocks noChangeAspect="1"/>
            </p:cNvCxnSpPr>
            <p:nvPr/>
          </p:nvCxnSpPr>
          <p:spPr>
            <a:xfrm flipH="1" flipV="1">
              <a:off x="8100514" y="5396493"/>
              <a:ext cx="252441" cy="12699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87" name="组合 86"/>
            <p:cNvGrpSpPr>
              <a:grpSpLocks/>
            </p:cNvGrpSpPr>
            <p:nvPr/>
          </p:nvGrpSpPr>
          <p:grpSpPr bwMode="auto">
            <a:xfrm>
              <a:off x="8940080" y="3977148"/>
              <a:ext cx="648248" cy="193287"/>
              <a:chOff x="3899544" y="499409"/>
              <a:chExt cx="648248" cy="193287"/>
            </a:xfrm>
          </p:grpSpPr>
          <p:cxnSp>
            <p:nvCxnSpPr>
              <p:cNvPr id="300" name="直接连接符 299"/>
              <p:cNvCxnSpPr>
                <a:cxnSpLocks noChangeAspect="1"/>
              </p:cNvCxnSpPr>
              <p:nvPr/>
            </p:nvCxnSpPr>
            <p:spPr>
              <a:xfrm>
                <a:off x="3899861" y="499645"/>
                <a:ext cx="323887" cy="187309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1" name="直接连接符 300"/>
              <p:cNvCxnSpPr>
                <a:cxnSpLocks noChangeAspect="1"/>
              </p:cNvCxnSpPr>
              <p:nvPr/>
            </p:nvCxnSpPr>
            <p:spPr>
              <a:xfrm flipH="1">
                <a:off x="4223748" y="505994"/>
                <a:ext cx="323887" cy="187309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8" name="组合 87"/>
            <p:cNvGrpSpPr>
              <a:grpSpLocks/>
            </p:cNvGrpSpPr>
            <p:nvPr/>
          </p:nvGrpSpPr>
          <p:grpSpPr bwMode="auto">
            <a:xfrm>
              <a:off x="9584379" y="3990816"/>
              <a:ext cx="648248" cy="188524"/>
              <a:chOff x="3899544" y="499409"/>
              <a:chExt cx="648248" cy="188524"/>
            </a:xfrm>
          </p:grpSpPr>
          <p:cxnSp>
            <p:nvCxnSpPr>
              <p:cNvPr id="298" name="直接连接符 297"/>
              <p:cNvCxnSpPr>
                <a:cxnSpLocks noChangeAspect="1"/>
              </p:cNvCxnSpPr>
              <p:nvPr/>
            </p:nvCxnSpPr>
            <p:spPr>
              <a:xfrm>
                <a:off x="3900161" y="498675"/>
                <a:ext cx="323887" cy="18731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9" name="直接连接符 298"/>
              <p:cNvCxnSpPr>
                <a:cxnSpLocks noChangeAspect="1"/>
              </p:cNvCxnSpPr>
              <p:nvPr/>
            </p:nvCxnSpPr>
            <p:spPr>
              <a:xfrm flipH="1">
                <a:off x="4224048" y="500262"/>
                <a:ext cx="323887" cy="18731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89" name="组合 88"/>
            <p:cNvGrpSpPr>
              <a:grpSpLocks/>
            </p:cNvGrpSpPr>
            <p:nvPr/>
          </p:nvGrpSpPr>
          <p:grpSpPr bwMode="auto">
            <a:xfrm>
              <a:off x="10224463" y="3998269"/>
              <a:ext cx="648248" cy="193287"/>
              <a:chOff x="3899544" y="499409"/>
              <a:chExt cx="648248" cy="193287"/>
            </a:xfrm>
          </p:grpSpPr>
          <p:cxnSp>
            <p:nvCxnSpPr>
              <p:cNvPr id="296" name="直接连接符 295"/>
              <p:cNvCxnSpPr>
                <a:cxnSpLocks noChangeAspect="1"/>
              </p:cNvCxnSpPr>
              <p:nvPr/>
            </p:nvCxnSpPr>
            <p:spPr>
              <a:xfrm>
                <a:off x="3899913" y="499159"/>
                <a:ext cx="323887" cy="187309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7" name="直接连接符 296"/>
              <p:cNvCxnSpPr>
                <a:cxnSpLocks noChangeAspect="1"/>
              </p:cNvCxnSpPr>
              <p:nvPr/>
            </p:nvCxnSpPr>
            <p:spPr>
              <a:xfrm flipH="1">
                <a:off x="4223800" y="505508"/>
                <a:ext cx="323887" cy="187309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90" name="直接连接符 289"/>
            <p:cNvCxnSpPr/>
            <p:nvPr/>
          </p:nvCxnSpPr>
          <p:spPr>
            <a:xfrm>
              <a:off x="9267460" y="4169455"/>
              <a:ext cx="0" cy="28731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直接连接符 290"/>
            <p:cNvCxnSpPr/>
            <p:nvPr/>
          </p:nvCxnSpPr>
          <p:spPr>
            <a:xfrm>
              <a:off x="10550306" y="4177392"/>
              <a:ext cx="0" cy="288902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2" name="矩形 291"/>
            <p:cNvSpPr/>
            <p:nvPr/>
          </p:nvSpPr>
          <p:spPr>
            <a:xfrm>
              <a:off x="8481558" y="3788486"/>
              <a:ext cx="555688" cy="28572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93" name="矩形 292"/>
            <p:cNvSpPr/>
            <p:nvPr/>
          </p:nvSpPr>
          <p:spPr>
            <a:xfrm>
              <a:off x="10386775" y="4455182"/>
              <a:ext cx="554100" cy="28414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294" name="矩形 293"/>
            <p:cNvSpPr/>
            <p:nvPr/>
          </p:nvSpPr>
          <p:spPr>
            <a:xfrm>
              <a:off x="10056538" y="3504347"/>
              <a:ext cx="554100" cy="28413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cxnSp>
          <p:nvCxnSpPr>
            <p:cNvPr id="295" name="直接连接符 294"/>
            <p:cNvCxnSpPr/>
            <p:nvPr/>
          </p:nvCxnSpPr>
          <p:spPr>
            <a:xfrm>
              <a:off x="10223244" y="3707530"/>
              <a:ext cx="0" cy="288902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2" name="组合 1"/>
          <p:cNvGrpSpPr>
            <a:grpSpLocks/>
          </p:cNvGrpSpPr>
          <p:nvPr/>
        </p:nvGrpSpPr>
        <p:grpSpPr bwMode="auto">
          <a:xfrm>
            <a:off x="6467475" y="3346450"/>
            <a:ext cx="4524375" cy="1954213"/>
            <a:chOff x="6468169" y="3112828"/>
            <a:chExt cx="4524375" cy="1954212"/>
          </a:xfrm>
        </p:grpSpPr>
        <p:sp>
          <p:nvSpPr>
            <p:cNvPr id="303" name="矩形 302"/>
            <p:cNvSpPr/>
            <p:nvPr/>
          </p:nvSpPr>
          <p:spPr bwMode="auto">
            <a:xfrm>
              <a:off x="10436919" y="3189028"/>
              <a:ext cx="555625" cy="28575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304" name="正五边形 6"/>
            <p:cNvSpPr>
              <a:spLocks noChangeArrowheads="1"/>
            </p:cNvSpPr>
            <p:nvPr/>
          </p:nvSpPr>
          <p:spPr bwMode="auto">
            <a:xfrm rot="5400000">
              <a:off x="8568991" y="3801592"/>
              <a:ext cx="585419" cy="555653"/>
            </a:xfrm>
            <a:prstGeom prst="pentagon">
              <a:avLst/>
            </a:prstGeom>
            <a:solidFill>
              <a:srgbClr val="00B0F0"/>
            </a:solidFill>
            <a:ln w="19050" algn="ctr">
              <a:solidFill>
                <a:schemeClr val="tx1"/>
              </a:solidFill>
              <a:round/>
              <a:headEnd/>
              <a:tailEnd/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txBody>
            <a:bodyPr lIns="0" tIns="0" rIns="0" bIns="0" anchor="ctr">
              <a:spAutoFit/>
            </a:bodyPr>
            <a:lstStyle>
              <a:lvl1pPr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2200" b="1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fontAlgn="t" hangingPunct="1">
                <a:spcBef>
                  <a:spcPct val="50000"/>
                </a:spcBef>
              </a:pPr>
              <a:endParaRPr lang="zh-CN" altLang="en-US"/>
            </a:p>
          </p:txBody>
        </p:sp>
        <p:sp>
          <p:nvSpPr>
            <p:cNvPr id="305" name="六边形 304"/>
            <p:cNvSpPr/>
            <p:nvPr/>
          </p:nvSpPr>
          <p:spPr bwMode="auto">
            <a:xfrm rot="5400000">
              <a:off x="7095232" y="4282815"/>
              <a:ext cx="641350" cy="584200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306" name="六边形 305"/>
            <p:cNvSpPr/>
            <p:nvPr/>
          </p:nvSpPr>
          <p:spPr bwMode="auto">
            <a:xfrm rot="5400000">
              <a:off x="7680225" y="4286784"/>
              <a:ext cx="642937" cy="584200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sp>
          <p:nvSpPr>
            <p:cNvPr id="307" name="六边形 306"/>
            <p:cNvSpPr/>
            <p:nvPr/>
          </p:nvSpPr>
          <p:spPr bwMode="auto">
            <a:xfrm rot="5400000">
              <a:off x="7968357" y="3787516"/>
              <a:ext cx="642937" cy="585787"/>
            </a:xfrm>
            <a:prstGeom prst="hexagon">
              <a:avLst/>
            </a:prstGeom>
            <a:solidFill>
              <a:srgbClr val="00B0F0"/>
            </a:solidFill>
            <a:ln w="19050">
              <a:solidFill>
                <a:schemeClr val="tx1"/>
              </a:solidFill>
            </a:ln>
            <a:effectLst/>
            <a:scene3d>
              <a:camera prst="orthographicFront">
                <a:rot lat="0" lon="0" rev="0"/>
              </a:camera>
              <a:lightRig rig="contrasting" dir="t">
                <a:rot lat="0" lon="0" rev="7800000"/>
              </a:lightRig>
            </a:scene3d>
            <a:sp3d>
              <a:bevelT w="139700" h="1397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CN" altLang="en-US"/>
            </a:p>
          </p:txBody>
        </p:sp>
        <p:cxnSp>
          <p:nvCxnSpPr>
            <p:cNvPr id="308" name="直接连接符 307"/>
            <p:cNvCxnSpPr>
              <a:cxnSpLocks noChangeAspect="1"/>
            </p:cNvCxnSpPr>
            <p:nvPr/>
          </p:nvCxnSpPr>
          <p:spPr bwMode="auto">
            <a:xfrm flipV="1">
              <a:off x="6904732" y="4754302"/>
              <a:ext cx="215900" cy="10953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9" name="矩形 308"/>
            <p:cNvSpPr/>
            <p:nvPr/>
          </p:nvSpPr>
          <p:spPr bwMode="auto">
            <a:xfrm>
              <a:off x="6468169" y="4743190"/>
              <a:ext cx="492125" cy="32385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8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HO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310" name="矩形 309"/>
            <p:cNvSpPr/>
            <p:nvPr/>
          </p:nvSpPr>
          <p:spPr bwMode="auto">
            <a:xfrm>
              <a:off x="7307957" y="4014528"/>
              <a:ext cx="554037" cy="47783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     ⅼ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311" name="矩形 310"/>
            <p:cNvSpPr/>
            <p:nvPr/>
          </p:nvSpPr>
          <p:spPr bwMode="auto">
            <a:xfrm>
              <a:off x="8182669" y="3509703"/>
              <a:ext cx="555625" cy="47783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</a:p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 Unicode MS" panose="020B0604020202020204" pitchFamily="34" charset="-122"/>
                </a:rPr>
                <a:t>     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 Unicode MS" panose="020B0604020202020204" pitchFamily="34" charset="-122"/>
                  <a:ea typeface="Arial Unicode MS" panose="020B0604020202020204" pitchFamily="34" charset="-122"/>
                  <a:cs typeface="Arial Unicode MS" panose="020B0604020202020204" pitchFamily="34" charset="-122"/>
                </a:rPr>
                <a:t>ⅼ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cxnSp>
          <p:nvCxnSpPr>
            <p:cNvPr id="312" name="直接连接符 311"/>
            <p:cNvCxnSpPr>
              <a:cxnSpLocks noChangeAspect="1"/>
            </p:cNvCxnSpPr>
            <p:nvPr/>
          </p:nvCxnSpPr>
          <p:spPr bwMode="auto">
            <a:xfrm flipH="1" flipV="1">
              <a:off x="7752457" y="4720965"/>
              <a:ext cx="252412" cy="1270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3" name="组合 86"/>
            <p:cNvGrpSpPr>
              <a:grpSpLocks/>
            </p:cNvGrpSpPr>
            <p:nvPr/>
          </p:nvGrpSpPr>
          <p:grpSpPr bwMode="auto">
            <a:xfrm>
              <a:off x="8591927" y="3301504"/>
              <a:ext cx="648174" cy="193303"/>
              <a:chOff x="3899544" y="499409"/>
              <a:chExt cx="648248" cy="193287"/>
            </a:xfrm>
          </p:grpSpPr>
          <p:cxnSp>
            <p:nvCxnSpPr>
              <p:cNvPr id="328" name="直接连接符 327"/>
              <p:cNvCxnSpPr>
                <a:cxnSpLocks noChangeAspect="1"/>
              </p:cNvCxnSpPr>
              <p:nvPr/>
            </p:nvCxnSpPr>
            <p:spPr>
              <a:xfrm>
                <a:off x="3899861" y="499646"/>
                <a:ext cx="323887" cy="187309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9" name="直接连接符 328"/>
              <p:cNvCxnSpPr>
                <a:cxnSpLocks noChangeAspect="1"/>
              </p:cNvCxnSpPr>
              <p:nvPr/>
            </p:nvCxnSpPr>
            <p:spPr>
              <a:xfrm flipH="1">
                <a:off x="4223748" y="505995"/>
                <a:ext cx="323887" cy="187309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4" name="组合 87"/>
            <p:cNvGrpSpPr>
              <a:grpSpLocks/>
            </p:cNvGrpSpPr>
            <p:nvPr/>
          </p:nvGrpSpPr>
          <p:grpSpPr bwMode="auto">
            <a:xfrm>
              <a:off x="9236152" y="3315174"/>
              <a:ext cx="648174" cy="188539"/>
              <a:chOff x="3899544" y="499409"/>
              <a:chExt cx="648248" cy="188524"/>
            </a:xfrm>
          </p:grpSpPr>
          <p:cxnSp>
            <p:nvCxnSpPr>
              <p:cNvPr id="326" name="直接连接符 325"/>
              <p:cNvCxnSpPr>
                <a:cxnSpLocks noChangeAspect="1"/>
              </p:cNvCxnSpPr>
              <p:nvPr/>
            </p:nvCxnSpPr>
            <p:spPr>
              <a:xfrm>
                <a:off x="3900161" y="498676"/>
                <a:ext cx="323887" cy="18731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7" name="直接连接符 326"/>
              <p:cNvCxnSpPr>
                <a:cxnSpLocks noChangeAspect="1"/>
              </p:cNvCxnSpPr>
              <p:nvPr/>
            </p:nvCxnSpPr>
            <p:spPr>
              <a:xfrm flipH="1">
                <a:off x="4224048" y="500263"/>
                <a:ext cx="323887" cy="18731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5" name="组合 88"/>
            <p:cNvGrpSpPr>
              <a:grpSpLocks/>
            </p:cNvGrpSpPr>
            <p:nvPr/>
          </p:nvGrpSpPr>
          <p:grpSpPr bwMode="auto">
            <a:xfrm>
              <a:off x="9876163" y="3322627"/>
              <a:ext cx="648174" cy="193303"/>
              <a:chOff x="3899544" y="499409"/>
              <a:chExt cx="648248" cy="193287"/>
            </a:xfrm>
          </p:grpSpPr>
          <p:cxnSp>
            <p:nvCxnSpPr>
              <p:cNvPr id="324" name="直接连接符 323"/>
              <p:cNvCxnSpPr>
                <a:cxnSpLocks noChangeAspect="1"/>
              </p:cNvCxnSpPr>
              <p:nvPr/>
            </p:nvCxnSpPr>
            <p:spPr>
              <a:xfrm>
                <a:off x="3899913" y="499160"/>
                <a:ext cx="323887" cy="187309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直接连接符 324"/>
              <p:cNvCxnSpPr>
                <a:cxnSpLocks noChangeAspect="1"/>
              </p:cNvCxnSpPr>
              <p:nvPr/>
            </p:nvCxnSpPr>
            <p:spPr>
              <a:xfrm flipH="1">
                <a:off x="4223800" y="505509"/>
                <a:ext cx="323887" cy="187309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16" name="直接连接符 315"/>
            <p:cNvCxnSpPr/>
            <p:nvPr/>
          </p:nvCxnSpPr>
          <p:spPr bwMode="auto">
            <a:xfrm>
              <a:off x="8919269" y="3493828"/>
              <a:ext cx="0" cy="28733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7" name="直接连接符 316"/>
            <p:cNvCxnSpPr/>
            <p:nvPr/>
          </p:nvCxnSpPr>
          <p:spPr bwMode="auto">
            <a:xfrm>
              <a:off x="10201969" y="3501766"/>
              <a:ext cx="0" cy="28892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8" name="矩形 317"/>
            <p:cNvSpPr/>
            <p:nvPr/>
          </p:nvSpPr>
          <p:spPr bwMode="auto">
            <a:xfrm>
              <a:off x="8133457" y="3112828"/>
              <a:ext cx="555625" cy="28575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319" name="矩形 318"/>
            <p:cNvSpPr/>
            <p:nvPr/>
          </p:nvSpPr>
          <p:spPr bwMode="auto">
            <a:xfrm>
              <a:off x="10038457" y="3779578"/>
              <a:ext cx="554037" cy="28416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320" name="矩形 319"/>
            <p:cNvSpPr/>
            <p:nvPr/>
          </p:nvSpPr>
          <p:spPr bwMode="auto">
            <a:xfrm>
              <a:off x="9120882" y="3792278"/>
              <a:ext cx="554037" cy="28416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cxnSp>
          <p:nvCxnSpPr>
            <p:cNvPr id="321" name="直接连接符 320"/>
            <p:cNvCxnSpPr>
              <a:cxnSpLocks noChangeAspect="1"/>
            </p:cNvCxnSpPr>
            <p:nvPr/>
          </p:nvCxnSpPr>
          <p:spPr bwMode="auto">
            <a:xfrm>
              <a:off x="9220894" y="3360478"/>
              <a:ext cx="288925" cy="1651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2" name="直接连接符 321"/>
            <p:cNvCxnSpPr>
              <a:cxnSpLocks noChangeAspect="1"/>
            </p:cNvCxnSpPr>
            <p:nvPr/>
          </p:nvCxnSpPr>
          <p:spPr bwMode="auto">
            <a:xfrm rot="18000000" flipH="1">
              <a:off x="9711432" y="3422390"/>
              <a:ext cx="323850" cy="18732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3" name="直接连接符 322"/>
            <p:cNvCxnSpPr>
              <a:cxnSpLocks noChangeAspect="1"/>
            </p:cNvCxnSpPr>
            <p:nvPr/>
          </p:nvCxnSpPr>
          <p:spPr bwMode="auto">
            <a:xfrm rot="18000000">
              <a:off x="9589988" y="3694647"/>
              <a:ext cx="288925" cy="16668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1089025" y="548680"/>
            <a:ext cx="3854450" cy="5095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defPPr>
              <a:defRPr lang="en-US"/>
            </a:defPPr>
            <a:lvl1pPr marL="360363" indent="-360363" eaLnBrk="1" hangingPunct="1">
              <a:lnSpc>
                <a:spcPct val="100000"/>
              </a:lnSpc>
              <a:buClr>
                <a:srgbClr val="C00000"/>
              </a:buClr>
              <a:buSzPct val="80000"/>
              <a:buFont typeface="Wingdings" panose="05000000000000000000" pitchFamily="2" charset="2"/>
              <a:buChar char="n"/>
              <a:defRPr kumimoji="0" sz="2800" b="0" kern="0">
                <a:effectLst>
                  <a:outerShdw blurRad="38100" dist="38100" dir="2700000" algn="tl">
                    <a:srgbClr val="C0C0C0"/>
                  </a:outerShdw>
                </a:effectLst>
                <a:ea typeface="+mn-ea"/>
              </a:defRPr>
            </a:lvl1pPr>
            <a:lvl2pPr marL="669925" indent="-325438">
              <a:spcBef>
                <a:spcPct val="20000"/>
              </a:spcBef>
              <a:buClr>
                <a:schemeClr val="accent2"/>
              </a:buClr>
              <a:buSzPct val="60000"/>
              <a:buFont typeface="Wingdings" panose="05000000000000000000" pitchFamily="2" charset="2"/>
              <a:buChar char="q"/>
              <a:defRPr sz="2600">
                <a:latin typeface="+mn-lt"/>
                <a:ea typeface="+mn-ea"/>
              </a:defRPr>
            </a:lvl2pPr>
            <a:lvl3pPr marL="1022350" indent="-350838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>
                <a:latin typeface="+mn-lt"/>
                <a:ea typeface="+mn-ea"/>
              </a:defRPr>
            </a:lvl3pPr>
            <a:lvl4pPr marL="1339850" indent="-315913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2000">
                <a:latin typeface="+mn-lt"/>
                <a:ea typeface="+mn-ea"/>
              </a:defRPr>
            </a:lvl4pPr>
            <a:lvl5pPr marL="1681163" indent="-339725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2000">
                <a:latin typeface="+mn-lt"/>
                <a:ea typeface="+mn-ea"/>
              </a:defRPr>
            </a:lvl5pPr>
            <a:lvl6pPr marL="2138363" indent="-339725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latin typeface="+mn-lt"/>
                <a:ea typeface="+mn-ea"/>
              </a:defRPr>
            </a:lvl6pPr>
            <a:lvl7pPr marL="2595563" indent="-339725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latin typeface="+mn-lt"/>
                <a:ea typeface="+mn-ea"/>
              </a:defRPr>
            </a:lvl7pPr>
            <a:lvl8pPr marL="3052763" indent="-339725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latin typeface="+mn-lt"/>
                <a:ea typeface="+mn-ea"/>
              </a:defRPr>
            </a:lvl8pPr>
            <a:lvl9pPr marL="3509963" indent="-339725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latin typeface="+mn-lt"/>
                <a:ea typeface="+mn-ea"/>
              </a:defRPr>
            </a:lvl9pPr>
          </a:lstStyle>
          <a:p>
            <a:pPr>
              <a:defRPr/>
            </a:pPr>
            <a:r>
              <a:rPr lang="zh-CN" altLang="en-US" dirty="0"/>
              <a:t>胆固醇的生理作用</a:t>
            </a:r>
          </a:p>
        </p:txBody>
      </p:sp>
      <p:sp>
        <p:nvSpPr>
          <p:cNvPr id="3" name="矩形 2"/>
          <p:cNvSpPr/>
          <p:nvPr/>
        </p:nvSpPr>
        <p:spPr>
          <a:xfrm>
            <a:off x="1450975" y="1261418"/>
            <a:ext cx="9613900" cy="2171492"/>
          </a:xfrm>
          <a:prstGeom prst="rect">
            <a:avLst/>
          </a:prstGeom>
        </p:spPr>
        <p:txBody>
          <a:bodyPr>
            <a:spAutoFit/>
          </a:bodyPr>
          <a:lstStyle/>
          <a:p>
            <a:pPr marL="360000" lvl="1" indent="-360000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kumimoji="0" lang="zh-CN" altLang="en-US" sz="28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胆固醇是生物膜的重要组成成分，维持膜的流动性和正常功能。膜结构中的胆固醇为游离胆固醇。细胞内及血液中的为胆固醇酯。</a:t>
            </a:r>
          </a:p>
          <a:p>
            <a:pPr marL="360000" lvl="1" indent="-360000">
              <a:lnSpc>
                <a:spcPts val="4000"/>
              </a:lnSpc>
              <a:spcBef>
                <a:spcPts val="600"/>
              </a:spcBef>
              <a:buClr>
                <a:srgbClr val="C00000"/>
              </a:buClr>
              <a:buSzPct val="80000"/>
              <a:buFont typeface="Wingdings" panose="05000000000000000000" pitchFamily="2" charset="2"/>
              <a:buChar char="l"/>
              <a:defRPr/>
            </a:pPr>
            <a:r>
              <a:rPr kumimoji="0" lang="zh-CN" altLang="en-US" sz="28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胆固醇是合成类固醇激素、胆汁酸及维生素</a:t>
            </a:r>
            <a:r>
              <a:rPr kumimoji="0" lang="en-US" altLang="zh-CN" sz="28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D</a:t>
            </a:r>
            <a:r>
              <a:rPr kumimoji="0" lang="en-US" altLang="zh-CN" sz="2800" b="0" kern="0" baseline="-2500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3</a:t>
            </a:r>
            <a:r>
              <a:rPr kumimoji="0" lang="zh-CN" altLang="en-US" sz="28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的前体。</a:t>
            </a:r>
          </a:p>
        </p:txBody>
      </p:sp>
      <p:cxnSp>
        <p:nvCxnSpPr>
          <p:cNvPr id="4" name="直接连接符 3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1415975" y="1269231"/>
            <a:ext cx="9720585" cy="26638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defPPr>
              <a:defRPr lang="en-US"/>
            </a:defPPr>
            <a:lvl1pPr marL="360000" indent="-360000">
              <a:lnSpc>
                <a:spcPts val="3500"/>
              </a:lnSpc>
              <a:spcBef>
                <a:spcPts val="6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 sz="2400">
                <a:effectLst>
                  <a:outerShdw blurRad="38100" dist="38100" dir="2700000" algn="tl">
                    <a:srgbClr val="C0C0C0"/>
                  </a:outerShdw>
                </a:effectLst>
                <a:ea typeface="+mn-ea"/>
              </a:defRPr>
            </a:lvl1pPr>
            <a:lvl2pPr marL="687025" lvl="1" indent="-360000">
              <a:lnSpc>
                <a:spcPts val="3500"/>
              </a:lnSpc>
              <a:spcBef>
                <a:spcPts val="600"/>
              </a:spcBef>
              <a:buClr>
                <a:schemeClr val="accent1"/>
              </a:buClr>
              <a:buSzPct val="70000"/>
              <a:buFont typeface="Wingdings" panose="05000000000000000000" pitchFamily="2" charset="2"/>
              <a:buChar char="v"/>
              <a:defRPr sz="2400">
                <a:effectLst>
                  <a:outerShdw blurRad="38100" dist="38100" dir="2700000" algn="tl">
                    <a:srgbClr val="C0C0C0"/>
                  </a:outerShdw>
                </a:effectLst>
                <a:ea typeface="+mn-ea"/>
              </a:defRPr>
            </a:lvl2pPr>
            <a:lvl3pPr marL="1022350" indent="-350838">
              <a:spcBef>
                <a:spcPct val="20000"/>
              </a:spcBef>
              <a:buClr>
                <a:schemeClr val="accent1"/>
              </a:buClr>
              <a:buSzPct val="65000"/>
              <a:buFont typeface="Wingdings" panose="05000000000000000000" pitchFamily="2" charset="2"/>
              <a:buChar char="n"/>
              <a:defRPr>
                <a:latin typeface="+mn-lt"/>
                <a:ea typeface="+mn-ea"/>
              </a:defRPr>
            </a:lvl3pPr>
            <a:lvl4pPr marL="1339850" indent="-315913">
              <a:spcBef>
                <a:spcPct val="20000"/>
              </a:spcBef>
              <a:buClr>
                <a:schemeClr val="accent2"/>
              </a:buClr>
              <a:buSzPct val="70000"/>
              <a:buFont typeface="Wingdings" panose="05000000000000000000" pitchFamily="2" charset="2"/>
              <a:buChar char="q"/>
              <a:defRPr sz="2000">
                <a:latin typeface="+mn-lt"/>
                <a:ea typeface="+mn-ea"/>
              </a:defRPr>
            </a:lvl4pPr>
            <a:lvl5pPr marL="1681163" indent="-339725">
              <a:spcBef>
                <a:spcPct val="20000"/>
              </a:spcBef>
              <a:buClr>
                <a:schemeClr val="accent1"/>
              </a:buClr>
              <a:buSzPct val="75000"/>
              <a:buFont typeface="Wingdings" panose="05000000000000000000" pitchFamily="2" charset="2"/>
              <a:buChar char="§"/>
              <a:defRPr sz="2000">
                <a:latin typeface="+mn-lt"/>
                <a:ea typeface="+mn-ea"/>
              </a:defRPr>
            </a:lvl5pPr>
            <a:lvl6pPr marL="2138363" indent="-339725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latin typeface="+mn-lt"/>
                <a:ea typeface="+mn-ea"/>
              </a:defRPr>
            </a:lvl6pPr>
            <a:lvl7pPr marL="2595563" indent="-339725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latin typeface="+mn-lt"/>
                <a:ea typeface="+mn-ea"/>
              </a:defRPr>
            </a:lvl7pPr>
            <a:lvl8pPr marL="3052763" indent="-339725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latin typeface="+mn-lt"/>
                <a:ea typeface="+mn-ea"/>
              </a:defRPr>
            </a:lvl8pPr>
            <a:lvl9pPr marL="3509963" indent="-339725" fontAlgn="base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§"/>
              <a:defRPr sz="2000">
                <a:latin typeface="+mn-lt"/>
                <a:ea typeface="+mn-ea"/>
              </a:defRPr>
            </a:lvl9pPr>
          </a:lstStyle>
          <a:p>
            <a:pPr>
              <a:lnSpc>
                <a:spcPts val="3800"/>
              </a:lnSpc>
              <a:buClr>
                <a:srgbClr val="C00000"/>
              </a:buClr>
              <a:buSzPct val="80000"/>
              <a:defRPr/>
            </a:pPr>
            <a:r>
              <a:rPr lang="zh-CN" altLang="en-US" sz="2800" b="0" dirty="0"/>
              <a:t>合成部位：全身各组织</a:t>
            </a:r>
            <a:r>
              <a:rPr lang="en-US" altLang="zh-CN" sz="2800" b="0" dirty="0"/>
              <a:t>(</a:t>
            </a:r>
            <a:r>
              <a:rPr lang="zh-CN" altLang="en-US" sz="2800" b="0" dirty="0">
                <a:solidFill>
                  <a:srgbClr val="FF0000"/>
                </a:solidFill>
              </a:rPr>
              <a:t>肝</a:t>
            </a:r>
            <a:r>
              <a:rPr lang="en-US" altLang="zh-CN" sz="2800" b="0" dirty="0"/>
              <a:t>~70%)</a:t>
            </a:r>
            <a:r>
              <a:rPr lang="zh-CN" altLang="en-US" sz="2800" b="0" dirty="0"/>
              <a:t>的细胞质及内质网。</a:t>
            </a:r>
            <a:endParaRPr lang="en-US" altLang="zh-CN" sz="2800" b="0" dirty="0"/>
          </a:p>
          <a:p>
            <a:pPr>
              <a:lnSpc>
                <a:spcPts val="3800"/>
              </a:lnSpc>
              <a:buClr>
                <a:srgbClr val="C00000"/>
              </a:buClr>
              <a:buSzPct val="80000"/>
              <a:defRPr/>
            </a:pPr>
            <a:r>
              <a:rPr lang="zh-CN" altLang="en-US" sz="2800" b="0" dirty="0"/>
              <a:t>合成原料：乙酰</a:t>
            </a:r>
            <a:r>
              <a:rPr lang="en-US" altLang="zh-CN" sz="2800" b="0" dirty="0"/>
              <a:t>CoA(</a:t>
            </a:r>
            <a:r>
              <a:rPr lang="zh-CN" altLang="en-US" sz="2800" b="0" dirty="0"/>
              <a:t>来自柠檬酸</a:t>
            </a:r>
            <a:r>
              <a:rPr lang="en-US" altLang="zh-CN" sz="2800" b="0" dirty="0"/>
              <a:t>-</a:t>
            </a:r>
            <a:r>
              <a:rPr lang="zh-CN" altLang="en-US" sz="2800" b="0" dirty="0"/>
              <a:t>丙酮酸循环</a:t>
            </a:r>
            <a:r>
              <a:rPr lang="en-US" altLang="zh-CN" sz="2800" b="0" dirty="0"/>
              <a:t>)</a:t>
            </a:r>
            <a:r>
              <a:rPr lang="zh-CN" altLang="en-US" sz="2800" b="0" dirty="0"/>
              <a:t>、</a:t>
            </a:r>
            <a:r>
              <a:rPr lang="en-US" altLang="zh-CN" sz="2800" b="0" dirty="0"/>
              <a:t>NADPH + H</a:t>
            </a:r>
            <a:r>
              <a:rPr lang="en-US" altLang="zh-CN" sz="2800" b="0" baseline="30000" dirty="0"/>
              <a:t>+</a:t>
            </a:r>
            <a:r>
              <a:rPr lang="zh-CN" altLang="en-US" sz="2800" b="0" dirty="0"/>
              <a:t>、</a:t>
            </a:r>
            <a:r>
              <a:rPr lang="en-US" altLang="zh-CN" sz="2800" b="0" dirty="0"/>
              <a:t>ATP</a:t>
            </a:r>
            <a:r>
              <a:rPr lang="zh-CN" altLang="en-US" sz="2800" b="0" dirty="0"/>
              <a:t>。合成</a:t>
            </a:r>
            <a:r>
              <a:rPr lang="en-US" altLang="zh-CN" sz="2800" b="0" dirty="0"/>
              <a:t>1</a:t>
            </a:r>
            <a:r>
              <a:rPr lang="zh-CN" altLang="en-US" sz="2800" b="0" dirty="0"/>
              <a:t>分子胆固醇需要</a:t>
            </a:r>
            <a:r>
              <a:rPr lang="en-US" altLang="zh-CN" sz="2800" b="0" dirty="0"/>
              <a:t>18</a:t>
            </a:r>
            <a:r>
              <a:rPr lang="zh-CN" altLang="en-US" sz="2800" b="0" dirty="0"/>
              <a:t>分子乙酰</a:t>
            </a:r>
            <a:r>
              <a:rPr lang="en-US" altLang="zh-CN" sz="2800" b="0" dirty="0"/>
              <a:t>CoA</a:t>
            </a:r>
            <a:r>
              <a:rPr lang="zh-CN" altLang="en-US" sz="2800" b="0" dirty="0"/>
              <a:t>，</a:t>
            </a:r>
            <a:r>
              <a:rPr lang="en-US" altLang="zh-CN" sz="2800" b="0" dirty="0"/>
              <a:t>16</a:t>
            </a:r>
            <a:r>
              <a:rPr lang="zh-CN" altLang="en-US" sz="2800" b="0" dirty="0"/>
              <a:t>分子</a:t>
            </a:r>
            <a:r>
              <a:rPr lang="en-US" altLang="zh-CN" sz="2800" b="0" dirty="0"/>
              <a:t>NADPH + H</a:t>
            </a:r>
            <a:r>
              <a:rPr lang="en-US" altLang="zh-CN" sz="2800" b="0" baseline="30000" dirty="0"/>
              <a:t>+</a:t>
            </a:r>
            <a:r>
              <a:rPr lang="zh-CN" altLang="en-US" sz="2800" b="0" dirty="0"/>
              <a:t>和</a:t>
            </a:r>
            <a:r>
              <a:rPr lang="en-US" altLang="zh-CN" sz="2800" b="0" dirty="0"/>
              <a:t>36</a:t>
            </a:r>
            <a:r>
              <a:rPr lang="zh-CN" altLang="en-US" sz="2800" b="0" dirty="0"/>
              <a:t>分子</a:t>
            </a:r>
            <a:r>
              <a:rPr lang="en-US" altLang="zh-CN" sz="2800" b="0" dirty="0"/>
              <a:t>ATP</a:t>
            </a:r>
            <a:r>
              <a:rPr lang="zh-CN" altLang="en-US" sz="2800" b="0" dirty="0"/>
              <a:t>。</a:t>
            </a:r>
            <a:endParaRPr lang="en-US" altLang="zh-CN" sz="2800" b="0" dirty="0"/>
          </a:p>
          <a:p>
            <a:pPr>
              <a:lnSpc>
                <a:spcPts val="3800"/>
              </a:lnSpc>
              <a:buClr>
                <a:srgbClr val="C00000"/>
              </a:buClr>
              <a:buSzPct val="80000"/>
              <a:defRPr/>
            </a:pPr>
            <a:r>
              <a:rPr lang="zh-CN" altLang="en-US" sz="2800" b="0" dirty="0"/>
              <a:t>合成基本过程：包括</a:t>
            </a:r>
            <a:r>
              <a:rPr lang="en-US" altLang="zh-CN" sz="2800" b="0" dirty="0"/>
              <a:t>30</a:t>
            </a:r>
            <a:r>
              <a:rPr lang="zh-CN" altLang="en-US" sz="2800" b="0" dirty="0"/>
              <a:t>多步反应，分</a:t>
            </a:r>
            <a:r>
              <a:rPr lang="en-US" altLang="zh-CN" sz="2800" b="0" dirty="0"/>
              <a:t>3</a:t>
            </a:r>
            <a:r>
              <a:rPr lang="zh-CN" altLang="en-US" sz="2800" b="0" dirty="0"/>
              <a:t>个主要阶段。</a:t>
            </a:r>
          </a:p>
        </p:txBody>
      </p:sp>
      <p:sp>
        <p:nvSpPr>
          <p:cNvPr id="3" name="Rectangle 8"/>
          <p:cNvSpPr>
            <a:spLocks noGrp="1" noChangeArrowheads="1"/>
          </p:cNvSpPr>
          <p:nvPr>
            <p:ph type="title"/>
          </p:nvPr>
        </p:nvSpPr>
        <p:spPr>
          <a:xfrm>
            <a:off x="1055688" y="548680"/>
            <a:ext cx="3744912" cy="523875"/>
          </a:xfrm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lnSpc>
                <a:spcPct val="100000"/>
              </a:lnSpc>
              <a:buClr>
                <a:srgbClr val="C00000"/>
              </a:buClr>
              <a:buSzPct val="80000"/>
              <a:defRPr/>
            </a:pPr>
            <a:r>
              <a:rPr lang="zh-CN" altLang="en-US" sz="2800" kern="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ea typeface="+mn-ea"/>
                <a:cs typeface="+mn-cs"/>
              </a:rPr>
              <a:t>一、胆固醇的生物合成</a:t>
            </a:r>
          </a:p>
        </p:txBody>
      </p:sp>
      <p:cxnSp>
        <p:nvCxnSpPr>
          <p:cNvPr id="5" name="直接连接符 4"/>
          <p:cNvCxnSpPr/>
          <p:nvPr/>
        </p:nvCxnSpPr>
        <p:spPr>
          <a:xfrm>
            <a:off x="1077913" y="1125538"/>
            <a:ext cx="396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48"/>
          <p:cNvSpPr>
            <a:spLocks noGrp="1" noChangeArrowheads="1"/>
          </p:cNvSpPr>
          <p:nvPr>
            <p:ph type="title"/>
          </p:nvPr>
        </p:nvSpPr>
        <p:spPr>
          <a:xfrm>
            <a:off x="1055688" y="548680"/>
            <a:ext cx="3168650" cy="523875"/>
          </a:xfrm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just" eaLnBrk="1" fontAlgn="auto" hangingPunct="1">
              <a:lnSpc>
                <a:spcPct val="100000"/>
              </a:lnSpc>
              <a:spcAft>
                <a:spcPts val="0"/>
              </a:spcAft>
              <a:defRPr/>
            </a:pPr>
            <a:r>
              <a:rPr kumimoji="1" lang="en-US" altLang="zh-CN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1. </a:t>
            </a: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甲羟戊酸的生成</a:t>
            </a:r>
          </a:p>
        </p:txBody>
      </p:sp>
      <p:cxnSp>
        <p:nvCxnSpPr>
          <p:cNvPr id="28" name="直接连接符 27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Line 5"/>
          <p:cNvSpPr>
            <a:spLocks noChangeShapeType="1"/>
          </p:cNvSpPr>
          <p:nvPr/>
        </p:nvSpPr>
        <p:spPr bwMode="auto">
          <a:xfrm>
            <a:off x="4727575" y="1785938"/>
            <a:ext cx="180022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0" name="Text Box 6"/>
          <p:cNvSpPr txBox="1">
            <a:spLocks noChangeArrowheads="1"/>
          </p:cNvSpPr>
          <p:nvPr/>
        </p:nvSpPr>
        <p:spPr bwMode="auto">
          <a:xfrm>
            <a:off x="5232400" y="1125538"/>
            <a:ext cx="11493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dirty="0" err="1">
                <a:effectLst>
                  <a:outerShdw blurRad="38100" dist="38100" dir="2700000" algn="tl">
                    <a:srgbClr val="C0C0C0"/>
                  </a:outerShdw>
                </a:effectLst>
              </a:rPr>
              <a:t>CoA~SH</a:t>
            </a:r>
            <a:endParaRPr lang="en-US" altLang="zh-CN" sz="20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31" name="Text Box 7"/>
          <p:cNvSpPr txBox="1">
            <a:spLocks noChangeArrowheads="1"/>
          </p:cNvSpPr>
          <p:nvPr/>
        </p:nvSpPr>
        <p:spPr bwMode="auto">
          <a:xfrm>
            <a:off x="4746625" y="1804988"/>
            <a:ext cx="1565275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defRPr/>
            </a:pPr>
            <a:r>
              <a:rPr lang="zh-CN" altLang="en-US" sz="20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 </a:t>
            </a:r>
            <a:r>
              <a:rPr lang="en-US" altLang="zh-CN" sz="20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β-</a:t>
            </a:r>
            <a:r>
              <a:rPr lang="zh-CN" altLang="en-US" sz="20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酮硫解酶 </a:t>
            </a:r>
          </a:p>
        </p:txBody>
      </p:sp>
      <p:sp>
        <p:nvSpPr>
          <p:cNvPr id="32" name="Text Box 30"/>
          <p:cNvSpPr txBox="1">
            <a:spLocks noChangeArrowheads="1"/>
          </p:cNvSpPr>
          <p:nvPr/>
        </p:nvSpPr>
        <p:spPr bwMode="auto">
          <a:xfrm>
            <a:off x="5964238" y="3893046"/>
            <a:ext cx="1797050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2NADPH+2H</a:t>
            </a:r>
            <a:r>
              <a:rPr lang="en-US" altLang="zh-CN" sz="2000" baseline="30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+</a:t>
            </a:r>
            <a:endParaRPr lang="en-US" altLang="zh-CN" sz="20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33" name="Text Box 31"/>
          <p:cNvSpPr txBox="1">
            <a:spLocks noChangeArrowheads="1"/>
          </p:cNvSpPr>
          <p:nvPr/>
        </p:nvSpPr>
        <p:spPr bwMode="auto">
          <a:xfrm>
            <a:off x="4830763" y="3893046"/>
            <a:ext cx="1189037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2 NADP</a:t>
            </a:r>
            <a:r>
              <a:rPr lang="en-US" altLang="zh-CN" sz="2000" baseline="30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+</a:t>
            </a:r>
            <a:endParaRPr lang="en-US" altLang="zh-CN" sz="20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34" name="Text Box 32"/>
          <p:cNvSpPr txBox="1">
            <a:spLocks noChangeArrowheads="1"/>
          </p:cNvSpPr>
          <p:nvPr/>
        </p:nvSpPr>
        <p:spPr bwMode="auto">
          <a:xfrm>
            <a:off x="4010025" y="4256088"/>
            <a:ext cx="11493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dirty="0" err="1">
                <a:effectLst>
                  <a:outerShdw blurRad="38100" dist="38100" dir="2700000" algn="tl">
                    <a:srgbClr val="C0C0C0"/>
                  </a:outerShdw>
                </a:effectLst>
              </a:rPr>
              <a:t>CoA~SH</a:t>
            </a:r>
            <a:endParaRPr lang="en-US" altLang="zh-CN" sz="20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35" name="Line 33"/>
          <p:cNvSpPr>
            <a:spLocks noChangeShapeType="1"/>
          </p:cNvSpPr>
          <p:nvPr/>
        </p:nvSpPr>
        <p:spPr bwMode="auto">
          <a:xfrm flipH="1">
            <a:off x="4008438" y="4879975"/>
            <a:ext cx="3240087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6" name="Text Box 37"/>
          <p:cNvSpPr txBox="1">
            <a:spLocks noChangeArrowheads="1"/>
          </p:cNvSpPr>
          <p:nvPr/>
        </p:nvSpPr>
        <p:spPr bwMode="auto">
          <a:xfrm>
            <a:off x="4402138" y="5016500"/>
            <a:ext cx="2486025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defRPr/>
            </a:pPr>
            <a:r>
              <a:rPr lang="en-US" altLang="zh-CN" sz="20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HMG-CoA</a:t>
            </a:r>
            <a:r>
              <a:rPr lang="zh-CN" altLang="en-US" sz="20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还原酶</a:t>
            </a:r>
          </a:p>
        </p:txBody>
      </p:sp>
      <p:sp>
        <p:nvSpPr>
          <p:cNvPr id="37" name="Line 39"/>
          <p:cNvSpPr>
            <a:spLocks noChangeShapeType="1"/>
          </p:cNvSpPr>
          <p:nvPr/>
        </p:nvSpPr>
        <p:spPr bwMode="auto">
          <a:xfrm>
            <a:off x="8275638" y="2312988"/>
            <a:ext cx="0" cy="1079500"/>
          </a:xfrm>
          <a:prstGeom prst="line">
            <a:avLst/>
          </a:prstGeom>
          <a:noFill/>
          <a:ln w="3175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38" name="Text Box 40"/>
          <p:cNvSpPr txBox="1">
            <a:spLocks noChangeArrowheads="1"/>
          </p:cNvSpPr>
          <p:nvPr/>
        </p:nvSpPr>
        <p:spPr bwMode="auto">
          <a:xfrm>
            <a:off x="5715992" y="2384425"/>
            <a:ext cx="210820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CH</a:t>
            </a:r>
            <a:r>
              <a:rPr lang="en-US" altLang="zh-CN" sz="2000" baseline="-50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3</a:t>
            </a:r>
            <a:r>
              <a:rPr lang="en-US" altLang="zh-CN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CO</a:t>
            </a:r>
            <a:r>
              <a:rPr lang="zh-CN" altLang="en-US" sz="200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～</a:t>
            </a:r>
            <a:r>
              <a:rPr lang="en-US" altLang="zh-CN" sz="2000" dirty="0" err="1">
                <a:effectLst>
                  <a:outerShdw blurRad="38100" dist="38100" dir="2700000" algn="tl">
                    <a:srgbClr val="C0C0C0"/>
                  </a:outerShdw>
                </a:effectLst>
              </a:rPr>
              <a:t>SCoA</a:t>
            </a:r>
            <a:endParaRPr lang="en-US" altLang="zh-CN" sz="20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39" name="Text Box 42"/>
          <p:cNvSpPr txBox="1">
            <a:spLocks noChangeArrowheads="1"/>
          </p:cNvSpPr>
          <p:nvPr/>
        </p:nvSpPr>
        <p:spPr bwMode="auto">
          <a:xfrm>
            <a:off x="6602834" y="2960688"/>
            <a:ext cx="1149350" cy="39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dirty="0" err="1">
                <a:effectLst>
                  <a:outerShdw blurRad="38100" dist="38100" dir="2700000" algn="tl">
                    <a:srgbClr val="C0C0C0"/>
                  </a:outerShdw>
                </a:effectLst>
              </a:rPr>
              <a:t>CoA~SH</a:t>
            </a:r>
            <a:endParaRPr lang="en-US" altLang="zh-CN" sz="2000" dirty="0">
              <a:effectLst>
                <a:outerShdw blurRad="38100" dist="38100" dir="2700000" algn="tl">
                  <a:srgbClr val="C0C0C0"/>
                </a:outerShdw>
              </a:effectLst>
            </a:endParaRPr>
          </a:p>
        </p:txBody>
      </p:sp>
      <p:sp>
        <p:nvSpPr>
          <p:cNvPr id="40" name="Text Box 44"/>
          <p:cNvSpPr txBox="1">
            <a:spLocks noChangeArrowheads="1"/>
          </p:cNvSpPr>
          <p:nvPr/>
        </p:nvSpPr>
        <p:spPr bwMode="auto">
          <a:xfrm>
            <a:off x="8376084" y="2414657"/>
            <a:ext cx="1354858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 algn="ctr" eaLnBrk="1" fontAlgn="t" hangingPunct="1">
              <a:defRPr/>
            </a:pPr>
            <a:r>
              <a:rPr lang="en-US" altLang="zh-CN" sz="20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HMG-CoA</a:t>
            </a:r>
          </a:p>
          <a:p>
            <a:pPr algn="ctr" eaLnBrk="1" fontAlgn="t" hangingPunct="1">
              <a:defRPr/>
            </a:pPr>
            <a:r>
              <a:rPr lang="zh-CN" altLang="en-US" sz="2000" b="0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合酶 </a:t>
            </a:r>
          </a:p>
        </p:txBody>
      </p:sp>
      <p:sp>
        <p:nvSpPr>
          <p:cNvPr id="41" name="Text Box 45"/>
          <p:cNvSpPr txBox="1">
            <a:spLocks noChangeArrowheads="1"/>
          </p:cNvSpPr>
          <p:nvPr/>
        </p:nvSpPr>
        <p:spPr bwMode="auto">
          <a:xfrm>
            <a:off x="7796213" y="5517232"/>
            <a:ext cx="1408112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</a:rPr>
              <a:t>HMG-CoA</a:t>
            </a:r>
          </a:p>
        </p:txBody>
      </p:sp>
      <p:sp>
        <p:nvSpPr>
          <p:cNvPr id="42" name="Text Box 46"/>
          <p:cNvSpPr txBox="1">
            <a:spLocks noChangeArrowheads="1"/>
          </p:cNvSpPr>
          <p:nvPr/>
        </p:nvSpPr>
        <p:spPr bwMode="auto">
          <a:xfrm>
            <a:off x="2327275" y="5517232"/>
            <a:ext cx="1968500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甲羟戊酸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(MVA)</a:t>
            </a:r>
          </a:p>
        </p:txBody>
      </p:sp>
      <p:sp>
        <p:nvSpPr>
          <p:cNvPr id="43" name="AutoShape 47"/>
          <p:cNvSpPr>
            <a:spLocks noChangeArrowheads="1"/>
          </p:cNvSpPr>
          <p:nvPr/>
        </p:nvSpPr>
        <p:spPr bwMode="auto">
          <a:xfrm>
            <a:off x="5033963" y="5373688"/>
            <a:ext cx="1422400" cy="647700"/>
          </a:xfrm>
          <a:prstGeom prst="upArrowCallout">
            <a:avLst>
              <a:gd name="adj1" fmla="val 13725"/>
              <a:gd name="adj2" fmla="val 54902"/>
              <a:gd name="adj3" fmla="val 22917"/>
              <a:gd name="adj4" fmla="val 66667"/>
            </a:avLst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0CC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400" b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关键酶</a:t>
            </a:r>
          </a:p>
        </p:txBody>
      </p:sp>
      <p:sp>
        <p:nvSpPr>
          <p:cNvPr id="44" name="Text Box 17"/>
          <p:cNvSpPr txBox="1">
            <a:spLocks noChangeArrowheads="1"/>
          </p:cNvSpPr>
          <p:nvPr/>
        </p:nvSpPr>
        <p:spPr bwMode="auto">
          <a:xfrm>
            <a:off x="6840538" y="1616075"/>
            <a:ext cx="2784475" cy="374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2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dirty="0">
                <a:solidFill>
                  <a:srgbClr val="000000"/>
                </a:solidFill>
                <a:latin typeface="Arial" panose="020B0604020202020204" pitchFamily="34" charset="0"/>
              </a:rPr>
              <a:t>CH</a:t>
            </a:r>
            <a:r>
              <a:rPr kumimoji="0" lang="en-US" altLang="zh-CN" baseline="-25000" dirty="0">
                <a:solidFill>
                  <a:srgbClr val="000000"/>
                </a:solidFill>
                <a:latin typeface="Arial" panose="020B0604020202020204" pitchFamily="34" charset="0"/>
              </a:rPr>
              <a:t>3</a:t>
            </a:r>
            <a:r>
              <a:rPr kumimoji="0" lang="en-US" altLang="zh-CN" dirty="0">
                <a:solidFill>
                  <a:srgbClr val="000000"/>
                </a:solidFill>
                <a:latin typeface="Arial" panose="020B0604020202020204" pitchFamily="34" charset="0"/>
              </a:rPr>
              <a:t>COCH</a:t>
            </a:r>
            <a:r>
              <a:rPr kumimoji="0" lang="en-US" altLang="zh-CN" baseline="-25000" dirty="0">
                <a:solidFill>
                  <a:srgbClr val="000000"/>
                </a:solidFill>
                <a:latin typeface="Arial" panose="020B0604020202020204" pitchFamily="34" charset="0"/>
              </a:rPr>
              <a:t>2</a:t>
            </a:r>
            <a:r>
              <a:rPr kumimoji="0" lang="en-US" altLang="zh-CN" dirty="0">
                <a:solidFill>
                  <a:srgbClr val="000000"/>
                </a:solidFill>
                <a:latin typeface="Arial" panose="020B0604020202020204" pitchFamily="34" charset="0"/>
              </a:rPr>
              <a:t>CO~SCoA</a:t>
            </a:r>
          </a:p>
        </p:txBody>
      </p:sp>
      <p:sp>
        <p:nvSpPr>
          <p:cNvPr id="45" name="Text Box 20"/>
          <p:cNvSpPr txBox="1">
            <a:spLocks noChangeArrowheads="1"/>
          </p:cNvSpPr>
          <p:nvPr/>
        </p:nvSpPr>
        <p:spPr bwMode="auto">
          <a:xfrm>
            <a:off x="7319963" y="1917700"/>
            <a:ext cx="1724025" cy="431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fontAlgn="t" hangingPunct="1">
              <a:lnSpc>
                <a:spcPct val="110000"/>
              </a:lnSpc>
              <a:spcBef>
                <a:spcPct val="65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乙酰乙酰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</a:p>
        </p:txBody>
      </p:sp>
      <p:sp>
        <p:nvSpPr>
          <p:cNvPr id="46" name="Text Box 17"/>
          <p:cNvSpPr txBox="1">
            <a:spLocks noChangeArrowheads="1"/>
          </p:cNvSpPr>
          <p:nvPr/>
        </p:nvSpPr>
        <p:spPr bwMode="auto">
          <a:xfrm>
            <a:off x="2339975" y="1616075"/>
            <a:ext cx="2027238" cy="373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22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dirty="0">
                <a:solidFill>
                  <a:srgbClr val="000000"/>
                </a:solidFill>
                <a:latin typeface="Arial" panose="020B0604020202020204" pitchFamily="34" charset="0"/>
              </a:rPr>
              <a:t>2CH</a:t>
            </a:r>
            <a:r>
              <a:rPr kumimoji="0" lang="en-US" altLang="zh-CN" baseline="-25000" dirty="0">
                <a:solidFill>
                  <a:srgbClr val="000000"/>
                </a:solidFill>
                <a:latin typeface="Arial" panose="020B0604020202020204" pitchFamily="34" charset="0"/>
              </a:rPr>
              <a:t>3</a:t>
            </a:r>
            <a:r>
              <a:rPr kumimoji="0" lang="en-US" altLang="zh-CN" dirty="0">
                <a:solidFill>
                  <a:srgbClr val="000000"/>
                </a:solidFill>
                <a:latin typeface="Arial" panose="020B0604020202020204" pitchFamily="34" charset="0"/>
              </a:rPr>
              <a:t>CO~SCoA</a:t>
            </a:r>
          </a:p>
        </p:txBody>
      </p:sp>
      <p:sp>
        <p:nvSpPr>
          <p:cNvPr id="47" name="Text Box 20"/>
          <p:cNvSpPr txBox="1">
            <a:spLocks noChangeArrowheads="1"/>
          </p:cNvSpPr>
          <p:nvPr/>
        </p:nvSpPr>
        <p:spPr bwMode="auto">
          <a:xfrm>
            <a:off x="2555875" y="1917700"/>
            <a:ext cx="1584325" cy="431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eaLnBrk="1" fontAlgn="t" hangingPunct="1">
              <a:lnSpc>
                <a:spcPct val="110000"/>
              </a:lnSpc>
              <a:spcBef>
                <a:spcPct val="65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乙酰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CoA</a:t>
            </a:r>
          </a:p>
        </p:txBody>
      </p:sp>
      <p:sp>
        <p:nvSpPr>
          <p:cNvPr id="48" name="弧形 47"/>
          <p:cNvSpPr/>
          <p:nvPr/>
        </p:nvSpPr>
        <p:spPr>
          <a:xfrm rot="16200000" flipH="1" flipV="1">
            <a:off x="4979194" y="1108869"/>
            <a:ext cx="647700" cy="681038"/>
          </a:xfrm>
          <a:prstGeom prst="arc">
            <a:avLst/>
          </a:prstGeom>
          <a:noFill/>
          <a:ln w="28575">
            <a:solidFill>
              <a:schemeClr val="tx1"/>
            </a:solidFill>
            <a:round/>
            <a:headEnd type="stealth" w="lg" len="lg"/>
            <a:tailEnd type="none" w="lg" len="lg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pPr algn="ctr" eaLnBrk="1" fontAlgn="t" hangingPunct="1">
              <a:spcBef>
                <a:spcPct val="50000"/>
              </a:spcBef>
              <a:defRPr/>
            </a:pPr>
            <a:endParaRPr lang="zh-CN" altLang="en-US">
              <a:ea typeface="宋体" charset="-122"/>
            </a:endParaRPr>
          </a:p>
        </p:txBody>
      </p:sp>
      <p:sp>
        <p:nvSpPr>
          <p:cNvPr id="49" name="Text Box 17"/>
          <p:cNvSpPr txBox="1">
            <a:spLocks noChangeArrowheads="1"/>
          </p:cNvSpPr>
          <p:nvPr/>
        </p:nvSpPr>
        <p:spPr bwMode="auto">
          <a:xfrm>
            <a:off x="7391400" y="3500438"/>
            <a:ext cx="1983235" cy="1946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      COOH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      </a:t>
            </a:r>
            <a:r>
              <a:rPr lang="he-IL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r>
              <a:rPr kumimoji="0" lang="en-US" altLang="zh-CN" dirty="0">
                <a:solidFill>
                  <a:srgbClr val="000000"/>
                </a:solidFill>
                <a:latin typeface="Arial" panose="020B0604020202020204" pitchFamily="34" charset="0"/>
              </a:rPr>
              <a:t>       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dirty="0">
                <a:solidFill>
                  <a:srgbClr val="000000"/>
                </a:solidFill>
                <a:latin typeface="Arial" panose="020B0604020202020204" pitchFamily="34" charset="0"/>
              </a:rPr>
              <a:t>        CH</a:t>
            </a:r>
            <a:r>
              <a:rPr kumimoji="0" lang="en-US" altLang="zh-CN" baseline="-25000" dirty="0">
                <a:solidFill>
                  <a:srgbClr val="000000"/>
                </a:solidFill>
                <a:latin typeface="Arial" panose="020B0604020202020204" pitchFamily="34" charset="0"/>
              </a:rPr>
              <a:t>2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      </a:t>
            </a:r>
            <a:r>
              <a:rPr lang="he-IL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kumimoji="0" lang="en-US" altLang="zh-CN" dirty="0">
              <a:solidFill>
                <a:srgbClr val="000000"/>
              </a:solidFill>
              <a:latin typeface="Arial" panose="020B0604020202020204" pitchFamily="34" charset="0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None/>
            </a:pPr>
            <a:r>
              <a:rPr kumimoji="0" lang="en-US" altLang="zh-CN" dirty="0">
                <a:solidFill>
                  <a:srgbClr val="000000"/>
                </a:solidFill>
                <a:latin typeface="Arial" panose="020B0604020202020204" pitchFamily="34" charset="0"/>
              </a:rPr>
              <a:t>HO</a:t>
            </a:r>
            <a:r>
              <a:rPr lang="en-US" altLang="zh-CN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‒</a:t>
            </a:r>
            <a:r>
              <a:rPr kumimoji="0" lang="en-US" altLang="zh-CN" dirty="0">
                <a:solidFill>
                  <a:srgbClr val="000000"/>
                </a:solidFill>
                <a:latin typeface="Arial" panose="020B0604020202020204" pitchFamily="34" charset="0"/>
              </a:rPr>
              <a:t>C</a:t>
            </a:r>
            <a:r>
              <a:rPr lang="en-US" altLang="zh-CN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‒</a:t>
            </a:r>
            <a:r>
              <a:rPr kumimoji="0" lang="en-US" altLang="zh-CN" dirty="0">
                <a:solidFill>
                  <a:srgbClr val="000000"/>
                </a:solidFill>
                <a:latin typeface="Arial" panose="020B0604020202020204" pitchFamily="34" charset="0"/>
              </a:rPr>
              <a:t>CH</a:t>
            </a:r>
            <a:r>
              <a:rPr kumimoji="0" lang="en-US" altLang="zh-CN" baseline="-25000" dirty="0">
                <a:solidFill>
                  <a:srgbClr val="000000"/>
                </a:solidFill>
                <a:latin typeface="Arial" panose="020B0604020202020204" pitchFamily="34" charset="0"/>
              </a:rPr>
              <a:t>3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      </a:t>
            </a:r>
            <a:r>
              <a:rPr lang="he-IL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kumimoji="0" lang="en-US" altLang="zh-CN" dirty="0">
              <a:solidFill>
                <a:srgbClr val="000000"/>
              </a:solidFill>
              <a:latin typeface="Arial" panose="020B0604020202020204" pitchFamily="34" charset="0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None/>
            </a:pPr>
            <a:r>
              <a:rPr kumimoji="0" lang="en-US" altLang="zh-CN" dirty="0">
                <a:solidFill>
                  <a:srgbClr val="000000"/>
                </a:solidFill>
                <a:latin typeface="Arial" panose="020B0604020202020204" pitchFamily="34" charset="0"/>
              </a:rPr>
              <a:t>       CH</a:t>
            </a:r>
            <a:r>
              <a:rPr kumimoji="0" lang="en-US" altLang="zh-CN" baseline="-25000" dirty="0">
                <a:solidFill>
                  <a:srgbClr val="000000"/>
                </a:solidFill>
                <a:latin typeface="Arial" panose="020B0604020202020204" pitchFamily="34" charset="0"/>
              </a:rPr>
              <a:t>2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      </a:t>
            </a:r>
            <a:r>
              <a:rPr lang="he-IL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kumimoji="0" lang="en-US" altLang="zh-CN" dirty="0">
              <a:solidFill>
                <a:srgbClr val="000000"/>
              </a:solidFill>
              <a:latin typeface="Arial" panose="020B0604020202020204" pitchFamily="34" charset="0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dirty="0">
                <a:solidFill>
                  <a:srgbClr val="000000"/>
                </a:solidFill>
                <a:latin typeface="Arial" panose="020B0604020202020204" pitchFamily="34" charset="0"/>
              </a:rPr>
              <a:t>        </a:t>
            </a:r>
            <a:r>
              <a:rPr kumimoji="0" lang="en-US" altLang="zh-CN" dirty="0" err="1">
                <a:solidFill>
                  <a:srgbClr val="000000"/>
                </a:solidFill>
                <a:latin typeface="Arial" panose="020B0604020202020204" pitchFamily="34" charset="0"/>
              </a:rPr>
              <a:t>CO~SCoA</a:t>
            </a:r>
            <a:endParaRPr kumimoji="0" lang="en-US" altLang="zh-CN" dirty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50" name="弧形 49"/>
          <p:cNvSpPr/>
          <p:nvPr/>
        </p:nvSpPr>
        <p:spPr>
          <a:xfrm rot="20968092" flipH="1" flipV="1">
            <a:off x="4700588" y="4197822"/>
            <a:ext cx="647700" cy="681038"/>
          </a:xfrm>
          <a:prstGeom prst="arc">
            <a:avLst/>
          </a:prstGeom>
          <a:noFill/>
          <a:ln w="28575">
            <a:solidFill>
              <a:schemeClr val="tx1"/>
            </a:solidFill>
            <a:round/>
            <a:headEnd type="none" w="lg" len="lg"/>
            <a:tailEnd type="stealth" w="lg" len="lg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pPr algn="ctr" eaLnBrk="1" fontAlgn="t" hangingPunct="1">
              <a:spcBef>
                <a:spcPct val="50000"/>
              </a:spcBef>
              <a:defRPr/>
            </a:pPr>
            <a:endParaRPr lang="zh-CN" altLang="en-US">
              <a:ea typeface="宋体" charset="-122"/>
            </a:endParaRPr>
          </a:p>
        </p:txBody>
      </p:sp>
      <p:sp>
        <p:nvSpPr>
          <p:cNvPr id="51" name="Text Box 17"/>
          <p:cNvSpPr txBox="1">
            <a:spLocks noChangeArrowheads="1"/>
          </p:cNvSpPr>
          <p:nvPr/>
        </p:nvSpPr>
        <p:spPr bwMode="auto">
          <a:xfrm>
            <a:off x="2351088" y="3500438"/>
            <a:ext cx="1625766" cy="1946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      COOH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      </a:t>
            </a:r>
            <a:r>
              <a:rPr lang="he-IL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r>
              <a:rPr kumimoji="0" lang="en-US" altLang="zh-CN" dirty="0">
                <a:solidFill>
                  <a:srgbClr val="000000"/>
                </a:solidFill>
                <a:latin typeface="Arial" panose="020B0604020202020204" pitchFamily="34" charset="0"/>
              </a:rPr>
              <a:t>       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dirty="0">
                <a:solidFill>
                  <a:srgbClr val="000000"/>
                </a:solidFill>
                <a:latin typeface="Arial" panose="020B0604020202020204" pitchFamily="34" charset="0"/>
              </a:rPr>
              <a:t>        CH</a:t>
            </a:r>
            <a:r>
              <a:rPr kumimoji="0" lang="en-US" altLang="zh-CN" baseline="-25000" dirty="0">
                <a:solidFill>
                  <a:srgbClr val="000000"/>
                </a:solidFill>
                <a:latin typeface="Arial" panose="020B0604020202020204" pitchFamily="34" charset="0"/>
              </a:rPr>
              <a:t>2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      </a:t>
            </a:r>
            <a:r>
              <a:rPr lang="he-IL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kumimoji="0" lang="en-US" altLang="zh-CN" dirty="0">
              <a:solidFill>
                <a:srgbClr val="000000"/>
              </a:solidFill>
              <a:latin typeface="Arial" panose="020B0604020202020204" pitchFamily="34" charset="0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None/>
            </a:pPr>
            <a:r>
              <a:rPr kumimoji="0" lang="en-US" altLang="zh-CN" dirty="0">
                <a:solidFill>
                  <a:srgbClr val="000000"/>
                </a:solidFill>
                <a:latin typeface="Arial" panose="020B0604020202020204" pitchFamily="34" charset="0"/>
              </a:rPr>
              <a:t>HO</a:t>
            </a:r>
            <a:r>
              <a:rPr lang="en-US" altLang="zh-CN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‒</a:t>
            </a:r>
            <a:r>
              <a:rPr kumimoji="0" lang="en-US" altLang="zh-CN" dirty="0">
                <a:solidFill>
                  <a:srgbClr val="000000"/>
                </a:solidFill>
                <a:latin typeface="Arial" panose="020B0604020202020204" pitchFamily="34" charset="0"/>
              </a:rPr>
              <a:t>C</a:t>
            </a:r>
            <a:r>
              <a:rPr lang="en-US" altLang="zh-CN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‒</a:t>
            </a:r>
            <a:r>
              <a:rPr kumimoji="0" lang="en-US" altLang="zh-CN" dirty="0">
                <a:solidFill>
                  <a:srgbClr val="000000"/>
                </a:solidFill>
                <a:latin typeface="Arial" panose="020B0604020202020204" pitchFamily="34" charset="0"/>
              </a:rPr>
              <a:t>CH</a:t>
            </a:r>
            <a:r>
              <a:rPr kumimoji="0" lang="en-US" altLang="zh-CN" baseline="-25000" dirty="0">
                <a:solidFill>
                  <a:srgbClr val="000000"/>
                </a:solidFill>
                <a:latin typeface="Arial" panose="020B0604020202020204" pitchFamily="34" charset="0"/>
              </a:rPr>
              <a:t>3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      </a:t>
            </a:r>
            <a:r>
              <a:rPr lang="he-IL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kumimoji="0" lang="en-US" altLang="zh-CN" dirty="0">
              <a:solidFill>
                <a:srgbClr val="000000"/>
              </a:solidFill>
              <a:latin typeface="Arial" panose="020B0604020202020204" pitchFamily="34" charset="0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None/>
            </a:pPr>
            <a:r>
              <a:rPr kumimoji="0" lang="en-US" altLang="zh-CN" dirty="0">
                <a:solidFill>
                  <a:srgbClr val="000000"/>
                </a:solidFill>
                <a:latin typeface="Arial" panose="020B0604020202020204" pitchFamily="34" charset="0"/>
              </a:rPr>
              <a:t>        CH</a:t>
            </a:r>
            <a:r>
              <a:rPr kumimoji="0" lang="en-US" altLang="zh-CN" baseline="-25000" dirty="0">
                <a:solidFill>
                  <a:srgbClr val="000000"/>
                </a:solidFill>
                <a:latin typeface="Arial" panose="020B0604020202020204" pitchFamily="34" charset="0"/>
              </a:rPr>
              <a:t>2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solidFill>
                  <a:srgbClr val="000000"/>
                </a:solidFill>
                <a:latin typeface="Arial" panose="020B0604020202020204" pitchFamily="34" charset="0"/>
                <a:ea typeface="楷体_GB2312" pitchFamily="49" charset="-122"/>
              </a:rPr>
              <a:t>        </a:t>
            </a:r>
            <a:r>
              <a:rPr lang="he-IL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楷体_GB2312" pitchFamily="49" charset="-122"/>
                <a:cs typeface="Times New Roman" panose="02020603050405020304" pitchFamily="18" charset="0"/>
              </a:rPr>
              <a:t>׀</a:t>
            </a:r>
            <a:endParaRPr kumimoji="0" lang="en-US" altLang="zh-CN" dirty="0">
              <a:solidFill>
                <a:srgbClr val="000000"/>
              </a:solidFill>
              <a:latin typeface="Arial" panose="020B0604020202020204" pitchFamily="34" charset="0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dirty="0">
                <a:solidFill>
                  <a:srgbClr val="000000"/>
                </a:solidFill>
                <a:latin typeface="Arial" panose="020B0604020202020204" pitchFamily="34" charset="0"/>
              </a:rPr>
              <a:t>        CH</a:t>
            </a:r>
            <a:r>
              <a:rPr kumimoji="0" lang="en-US" altLang="zh-CN" baseline="-25000" dirty="0">
                <a:solidFill>
                  <a:srgbClr val="000000"/>
                </a:solidFill>
                <a:latin typeface="Arial" panose="020B0604020202020204" pitchFamily="34" charset="0"/>
              </a:rPr>
              <a:t>2</a:t>
            </a:r>
            <a:r>
              <a:rPr kumimoji="0" lang="en-US" altLang="zh-CN" dirty="0">
                <a:solidFill>
                  <a:srgbClr val="000000"/>
                </a:solidFill>
                <a:latin typeface="Arial" panose="020B0604020202020204" pitchFamily="34" charset="0"/>
              </a:rPr>
              <a:t>OH</a:t>
            </a:r>
          </a:p>
        </p:txBody>
      </p:sp>
      <p:sp>
        <p:nvSpPr>
          <p:cNvPr id="52" name="任意多边形 51"/>
          <p:cNvSpPr/>
          <p:nvPr/>
        </p:nvSpPr>
        <p:spPr>
          <a:xfrm rot="16200000" flipH="1" flipV="1">
            <a:off x="5933944" y="3951160"/>
            <a:ext cx="576000" cy="1260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3" name="任意多边形 52"/>
          <p:cNvSpPr/>
          <p:nvPr/>
        </p:nvSpPr>
        <p:spPr>
          <a:xfrm rot="10800000" flipH="1" flipV="1">
            <a:off x="7680184" y="2528896"/>
            <a:ext cx="576000" cy="612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30" grpId="0"/>
      <p:bldP spid="31" grpId="0"/>
      <p:bldP spid="32" grpId="0"/>
      <p:bldP spid="33" grpId="0"/>
      <p:bldP spid="34" grpId="0"/>
      <p:bldP spid="35" grpId="0" animBg="1"/>
      <p:bldP spid="36" grpId="0"/>
      <p:bldP spid="37" grpId="0" animBg="1"/>
      <p:bldP spid="38" grpId="0"/>
      <p:bldP spid="39" grpId="0"/>
      <p:bldP spid="40" grpId="0"/>
      <p:bldP spid="41" grpId="0"/>
      <p:bldP spid="42" grpId="0"/>
      <p:bldP spid="43" grpId="0" animBg="1"/>
      <p:bldP spid="44" grpId="0"/>
      <p:bldP spid="45" grpId="0"/>
      <p:bldP spid="46" grpId="0"/>
      <p:bldP spid="47" grpId="0"/>
      <p:bldP spid="49" grpId="0"/>
      <p:bldP spid="51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7" name="Oval 17">
            <a:extLst>
              <a:ext uri="{FF2B5EF4-FFF2-40B4-BE49-F238E27FC236}">
                <a16:creationId xmlns:a16="http://schemas.microsoft.com/office/drawing/2014/main" id="{920A230D-49D6-96C2-C9FC-0C4055A401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0154" y="2796374"/>
            <a:ext cx="323850" cy="323850"/>
          </a:xfrm>
          <a:prstGeom prst="ellipse">
            <a:avLst/>
          </a:prstGeom>
          <a:solidFill>
            <a:srgbClr val="FFC000"/>
          </a:solidFill>
          <a:ln w="28575">
            <a:noFill/>
            <a:round/>
            <a:headEnd/>
            <a:tailEnd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wrap="none" anchor="ctr"/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algn="ctr" eaLnBrk="1" fontAlgn="t" hangingPunct="1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zh-CN" altLang="en-US" sz="2200">
              <a:latin typeface="Times New Roman" panose="02020603050405020304" pitchFamily="18" charset="0"/>
            </a:endParaRPr>
          </a:p>
        </p:txBody>
      </p:sp>
      <p:sp>
        <p:nvSpPr>
          <p:cNvPr id="111618" name="Oval 17">
            <a:extLst>
              <a:ext uri="{FF2B5EF4-FFF2-40B4-BE49-F238E27FC236}">
                <a16:creationId xmlns:a16="http://schemas.microsoft.com/office/drawing/2014/main" id="{0699E90A-3504-0A49-2301-33342627A6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16304" y="2796374"/>
            <a:ext cx="323850" cy="323850"/>
          </a:xfrm>
          <a:prstGeom prst="ellipse">
            <a:avLst/>
          </a:prstGeom>
          <a:solidFill>
            <a:srgbClr val="FFC000"/>
          </a:solidFill>
          <a:ln w="28575">
            <a:noFill/>
            <a:round/>
            <a:headEnd/>
            <a:tailEnd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wrap="none" anchor="ctr"/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algn="ctr" eaLnBrk="1" fontAlgn="t" hangingPunct="1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zh-CN" altLang="en-US" sz="2200">
              <a:latin typeface="Times New Roman" panose="02020603050405020304" pitchFamily="18" charset="0"/>
            </a:endParaRPr>
          </a:p>
        </p:txBody>
      </p:sp>
      <p:sp>
        <p:nvSpPr>
          <p:cNvPr id="32" name="Oval 17">
            <a:extLst>
              <a:ext uri="{FF2B5EF4-FFF2-40B4-BE49-F238E27FC236}">
                <a16:creationId xmlns:a16="http://schemas.microsoft.com/office/drawing/2014/main" id="{7D35FFC4-F88E-C4B8-D435-E529C50C1C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7015" y="2986007"/>
            <a:ext cx="323850" cy="323850"/>
          </a:xfrm>
          <a:prstGeom prst="ellipse">
            <a:avLst/>
          </a:prstGeom>
          <a:solidFill>
            <a:srgbClr val="FFC000"/>
          </a:solidFill>
          <a:ln w="28575">
            <a:noFill/>
            <a:round/>
            <a:headEnd/>
            <a:tailEnd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wrap="none" anchor="ctr"/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algn="ctr" eaLnBrk="1" fontAlgn="t" hangingPunct="1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zh-CN" altLang="en-US" sz="2200">
              <a:latin typeface="Times New Roman" panose="02020603050405020304" pitchFamily="18" charset="0"/>
            </a:endParaRPr>
          </a:p>
        </p:txBody>
      </p:sp>
      <p:sp>
        <p:nvSpPr>
          <p:cNvPr id="29" name="Oval 17">
            <a:extLst>
              <a:ext uri="{FF2B5EF4-FFF2-40B4-BE49-F238E27FC236}">
                <a16:creationId xmlns:a16="http://schemas.microsoft.com/office/drawing/2014/main" id="{97180DD9-2F08-8F11-010A-02DB726880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3165" y="2986007"/>
            <a:ext cx="323850" cy="323850"/>
          </a:xfrm>
          <a:prstGeom prst="ellipse">
            <a:avLst/>
          </a:prstGeom>
          <a:solidFill>
            <a:srgbClr val="FFC000"/>
          </a:solidFill>
          <a:ln w="28575">
            <a:noFill/>
            <a:round/>
            <a:headEnd/>
            <a:tailEnd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 wrap="none" anchor="ctr"/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algn="ctr" eaLnBrk="1" fontAlgn="t" hangingPunct="1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zh-CN" altLang="en-US" sz="2200">
              <a:latin typeface="Times New Roman" panose="02020603050405020304" pitchFamily="18" charset="0"/>
            </a:endParaRPr>
          </a:p>
        </p:txBody>
      </p:sp>
      <p:sp>
        <p:nvSpPr>
          <p:cNvPr id="10" name="Rectangle 58"/>
          <p:cNvSpPr>
            <a:spLocks noGrp="1" noChangeArrowheads="1"/>
          </p:cNvSpPr>
          <p:nvPr>
            <p:ph type="title"/>
          </p:nvPr>
        </p:nvSpPr>
        <p:spPr>
          <a:xfrm>
            <a:off x="1055689" y="548680"/>
            <a:ext cx="2808064" cy="523875"/>
          </a:xfrm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chemeClr val="tx1"/>
                </a:solidFill>
                <a:prstDash val="solid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just" eaLnBrk="1" fontAlgn="auto" hangingPunct="1">
              <a:lnSpc>
                <a:spcPct val="100000"/>
              </a:lnSpc>
              <a:spcAft>
                <a:spcPts val="0"/>
              </a:spcAft>
              <a:defRPr/>
            </a:pPr>
            <a:r>
              <a:rPr kumimoji="1" lang="en-US" altLang="zh-CN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2. </a:t>
            </a:r>
            <a:r>
              <a:rPr kumimoji="1" lang="zh-CN" altLang="en-US" sz="2800" dirty="0">
                <a:solidFill>
                  <a:schemeClr val="tx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</a:rPr>
              <a:t>鲨烯的生成</a:t>
            </a:r>
          </a:p>
        </p:txBody>
      </p:sp>
      <p:cxnSp>
        <p:nvCxnSpPr>
          <p:cNvPr id="13" name="直接连接符 12"/>
          <p:cNvCxnSpPr/>
          <p:nvPr/>
        </p:nvCxnSpPr>
        <p:spPr>
          <a:xfrm>
            <a:off x="1077913" y="1125538"/>
            <a:ext cx="3600000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矩形 2">
            <a:extLst>
              <a:ext uri="{FF2B5EF4-FFF2-40B4-BE49-F238E27FC236}">
                <a16:creationId xmlns:a16="http://schemas.microsoft.com/office/drawing/2014/main" id="{7CCF175E-6634-3226-A60E-C50272AA65B8}"/>
              </a:ext>
            </a:extLst>
          </p:cNvPr>
          <p:cNvSpPr/>
          <p:nvPr/>
        </p:nvSpPr>
        <p:spPr bwMode="auto">
          <a:xfrm>
            <a:off x="2999656" y="1681344"/>
            <a:ext cx="2106667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2ATP        2ADP+2Pi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6" name="弧形 5">
            <a:extLst>
              <a:ext uri="{FF2B5EF4-FFF2-40B4-BE49-F238E27FC236}">
                <a16:creationId xmlns:a16="http://schemas.microsoft.com/office/drawing/2014/main" id="{F0131AFD-00E6-EC16-A6A2-0860F6013CD8}"/>
              </a:ext>
            </a:extLst>
          </p:cNvPr>
          <p:cNvSpPr/>
          <p:nvPr/>
        </p:nvSpPr>
        <p:spPr>
          <a:xfrm rot="10393720" flipH="1" flipV="1">
            <a:off x="6992671" y="2345969"/>
            <a:ext cx="647700" cy="648000"/>
          </a:xfrm>
          <a:prstGeom prst="arc">
            <a:avLst/>
          </a:prstGeom>
          <a:noFill/>
          <a:ln w="28575">
            <a:solidFill>
              <a:schemeClr val="tx1"/>
            </a:solidFill>
            <a:round/>
            <a:headEnd type="none" w="lg" len="lg"/>
            <a:tailEnd type="stealth" w="lg" len="lg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pPr algn="ctr" eaLnBrk="1" fontAlgn="t" hangingPunct="1">
              <a:spcBef>
                <a:spcPct val="50000"/>
              </a:spcBef>
              <a:defRPr/>
            </a:pPr>
            <a:endParaRPr lang="zh-CN" altLang="en-US">
              <a:ea typeface="宋体" charset="-122"/>
            </a:endParaRPr>
          </a:p>
        </p:txBody>
      </p:sp>
      <p:sp>
        <p:nvSpPr>
          <p:cNvPr id="7" name="Text Box 46">
            <a:extLst>
              <a:ext uri="{FF2B5EF4-FFF2-40B4-BE49-F238E27FC236}">
                <a16:creationId xmlns:a16="http://schemas.microsoft.com/office/drawing/2014/main" id="{8DC1436F-B1D6-6459-7521-F2F5AA67FF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7488" y="3388990"/>
            <a:ext cx="1968500" cy="4000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甲羟戊酸</a:t>
            </a: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(MVA)</a:t>
            </a:r>
          </a:p>
        </p:txBody>
      </p:sp>
      <p:sp>
        <p:nvSpPr>
          <p:cNvPr id="12" name="Line 5">
            <a:extLst>
              <a:ext uri="{FF2B5EF4-FFF2-40B4-BE49-F238E27FC236}">
                <a16:creationId xmlns:a16="http://schemas.microsoft.com/office/drawing/2014/main" id="{B25FDEA4-D7AD-2896-178E-072DC7ED149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3672" y="2348880"/>
            <a:ext cx="1620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/>
          </a:p>
        </p:txBody>
      </p:sp>
      <p:sp>
        <p:nvSpPr>
          <p:cNvPr id="14" name="任意多边形 51">
            <a:extLst>
              <a:ext uri="{FF2B5EF4-FFF2-40B4-BE49-F238E27FC236}">
                <a16:creationId xmlns:a16="http://schemas.microsoft.com/office/drawing/2014/main" id="{D3D0EDA8-7040-5EBB-EDAC-53F31A756185}"/>
              </a:ext>
            </a:extLst>
          </p:cNvPr>
          <p:cNvSpPr/>
          <p:nvPr/>
        </p:nvSpPr>
        <p:spPr>
          <a:xfrm rot="5400000" flipV="1">
            <a:off x="3773712" y="1700026"/>
            <a:ext cx="360000" cy="900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Text Box 17">
            <a:extLst>
              <a:ext uri="{FF2B5EF4-FFF2-40B4-BE49-F238E27FC236}">
                <a16:creationId xmlns:a16="http://schemas.microsoft.com/office/drawing/2014/main" id="{D21D5297-2D1F-C70B-8A63-1FCB446547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99856" y="1412776"/>
            <a:ext cx="1936749" cy="194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</a:t>
            </a:r>
            <a:r>
              <a:rPr lang="en-US" altLang="zh-CN" dirty="0">
                <a:solidFill>
                  <a:srgbClr val="FF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COO</a:t>
            </a:r>
            <a:r>
              <a:rPr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H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 </a:t>
            </a:r>
            <a:r>
              <a:rPr lang="he-IL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׀</a:t>
            </a:r>
            <a:r>
              <a: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CH</a:t>
            </a:r>
            <a:r>
              <a:rPr kumimoji="0" lang="en-US" altLang="zh-CN" baseline="-25000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 </a:t>
            </a:r>
            <a:r>
              <a:rPr lang="he-IL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׀</a:t>
            </a:r>
            <a:endParaRPr kumimoji="0" lang="en-US" altLang="zh-CN" dirty="0">
              <a:solidFill>
                <a:srgbClr val="000000"/>
              </a:solidFill>
              <a:latin typeface="Times New Roman" panose="02020603050405020304" pitchFamily="18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None/>
            </a:pPr>
            <a:r>
              <a: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HO</a:t>
            </a:r>
            <a:r>
              <a:rPr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‒</a:t>
            </a:r>
            <a:r>
              <a: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C</a:t>
            </a:r>
            <a:r>
              <a:rPr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‒</a:t>
            </a:r>
            <a:r>
              <a: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kumimoji="0" lang="en-US" altLang="zh-CN" baseline="-25000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3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 </a:t>
            </a:r>
            <a:r>
              <a:rPr lang="he-IL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׀</a:t>
            </a:r>
            <a:endParaRPr kumimoji="0" lang="en-US" altLang="zh-CN" dirty="0">
              <a:solidFill>
                <a:srgbClr val="000000"/>
              </a:solidFill>
              <a:latin typeface="Times New Roman" panose="02020603050405020304" pitchFamily="18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None/>
            </a:pPr>
            <a:r>
              <a: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CH</a:t>
            </a:r>
            <a:r>
              <a:rPr kumimoji="0" lang="en-US" altLang="zh-CN" baseline="-25000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 </a:t>
            </a:r>
            <a:r>
              <a:rPr lang="he-IL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׀</a:t>
            </a:r>
            <a:endParaRPr kumimoji="0" lang="en-US" altLang="zh-CN" dirty="0">
              <a:solidFill>
                <a:srgbClr val="000000"/>
              </a:solidFill>
              <a:latin typeface="Times New Roman" panose="02020603050405020304" pitchFamily="18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CH</a:t>
            </a:r>
            <a:r>
              <a:rPr kumimoji="0" lang="en-US" altLang="zh-CN" baseline="-25000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O</a:t>
            </a:r>
            <a:r>
              <a: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  <a:cs typeface="Arial" panose="020B0604020202020204" pitchFamily="34" charset="0"/>
              </a:rPr>
              <a:t>‒P‒P</a:t>
            </a:r>
            <a:endParaRPr kumimoji="0" lang="en-US" altLang="zh-CN" dirty="0">
              <a:solidFill>
                <a:srgbClr val="000000"/>
              </a:solidFill>
              <a:latin typeface="Times New Roman" panose="02020603050405020304" pitchFamily="18" charset="0"/>
              <a:ea typeface="方正姚体" panose="02010601030101010101" pitchFamily="2" charset="-122"/>
            </a:endParaRPr>
          </a:p>
        </p:txBody>
      </p:sp>
      <p:sp>
        <p:nvSpPr>
          <p:cNvPr id="23" name="Text Box 17">
            <a:extLst>
              <a:ext uri="{FF2B5EF4-FFF2-40B4-BE49-F238E27FC236}">
                <a16:creationId xmlns:a16="http://schemas.microsoft.com/office/drawing/2014/main" id="{E8D6666E-BFC5-7B78-9A66-A28F059DFA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9914" y="1412776"/>
            <a:ext cx="1625766" cy="1946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COOH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 </a:t>
            </a:r>
            <a:r>
              <a:rPr lang="he-IL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׀</a:t>
            </a:r>
            <a:r>
              <a: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CH</a:t>
            </a:r>
            <a:r>
              <a:rPr kumimoji="0" lang="en-US" altLang="zh-CN" baseline="-25000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 </a:t>
            </a:r>
            <a:r>
              <a:rPr lang="he-IL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׀</a:t>
            </a:r>
            <a:endParaRPr kumimoji="0" lang="en-US" altLang="zh-CN" dirty="0">
              <a:solidFill>
                <a:srgbClr val="000000"/>
              </a:solidFill>
              <a:latin typeface="Times New Roman" panose="02020603050405020304" pitchFamily="18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None/>
            </a:pPr>
            <a:r>
              <a: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HO</a:t>
            </a:r>
            <a:r>
              <a:rPr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‒</a:t>
            </a:r>
            <a:r>
              <a: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C</a:t>
            </a:r>
            <a:r>
              <a:rPr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‒</a:t>
            </a:r>
            <a:r>
              <a: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kumimoji="0" lang="en-US" altLang="zh-CN" baseline="-25000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3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 </a:t>
            </a:r>
            <a:r>
              <a:rPr lang="he-IL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׀</a:t>
            </a:r>
            <a:endParaRPr kumimoji="0" lang="en-US" altLang="zh-CN" dirty="0">
              <a:solidFill>
                <a:srgbClr val="000000"/>
              </a:solidFill>
              <a:latin typeface="Times New Roman" panose="02020603050405020304" pitchFamily="18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None/>
            </a:pPr>
            <a:r>
              <a: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CH</a:t>
            </a:r>
            <a:r>
              <a:rPr kumimoji="0" lang="en-US" altLang="zh-CN" baseline="-25000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 </a:t>
            </a:r>
            <a:r>
              <a:rPr lang="he-IL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׀</a:t>
            </a:r>
            <a:endParaRPr kumimoji="0" lang="en-US" altLang="zh-CN" dirty="0">
              <a:solidFill>
                <a:srgbClr val="000000"/>
              </a:solidFill>
              <a:latin typeface="Times New Roman" panose="02020603050405020304" pitchFamily="18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       CH</a:t>
            </a:r>
            <a:r>
              <a:rPr kumimoji="0" lang="en-US" altLang="zh-CN" baseline="-25000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OH</a:t>
            </a:r>
          </a:p>
        </p:txBody>
      </p:sp>
      <p:sp>
        <p:nvSpPr>
          <p:cNvPr id="38" name="矩形 37">
            <a:extLst>
              <a:ext uri="{FF2B5EF4-FFF2-40B4-BE49-F238E27FC236}">
                <a16:creationId xmlns:a16="http://schemas.microsoft.com/office/drawing/2014/main" id="{B959C1C9-EA1A-7AA9-C4A6-2E62B2037C42}"/>
              </a:ext>
            </a:extLst>
          </p:cNvPr>
          <p:cNvSpPr/>
          <p:nvPr/>
        </p:nvSpPr>
        <p:spPr bwMode="auto">
          <a:xfrm>
            <a:off x="6384032" y="1681344"/>
            <a:ext cx="1765227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ATP        </a:t>
            </a:r>
            <a:r>
              <a:rPr kumimoji="0" lang="en-US" altLang="zh-CN" sz="1600" b="0" kern="0" dirty="0" err="1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ADP+Pi</a:t>
            </a:r>
            <a:endParaRPr kumimoji="0" lang="en-US" altLang="zh-CN" sz="16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  <a:ea typeface="方正姚体" panose="02010601030101010101" pitchFamily="2" charset="-122"/>
            </a:endParaRPr>
          </a:p>
        </p:txBody>
      </p:sp>
      <p:sp>
        <p:nvSpPr>
          <p:cNvPr id="41" name="Line 5">
            <a:extLst>
              <a:ext uri="{FF2B5EF4-FFF2-40B4-BE49-F238E27FC236}">
                <a16:creationId xmlns:a16="http://schemas.microsoft.com/office/drawing/2014/main" id="{5F98967B-3564-AA8A-C30C-764AAACBBDF9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4032" y="2348880"/>
            <a:ext cx="1620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/>
          </a:p>
        </p:txBody>
      </p:sp>
      <p:sp>
        <p:nvSpPr>
          <p:cNvPr id="44" name="任意多边形 51">
            <a:extLst>
              <a:ext uri="{FF2B5EF4-FFF2-40B4-BE49-F238E27FC236}">
                <a16:creationId xmlns:a16="http://schemas.microsoft.com/office/drawing/2014/main" id="{282B3255-5FF3-70F9-9E56-3A867D15477F}"/>
              </a:ext>
            </a:extLst>
          </p:cNvPr>
          <p:cNvSpPr/>
          <p:nvPr/>
        </p:nvSpPr>
        <p:spPr>
          <a:xfrm rot="5400000" flipV="1">
            <a:off x="7032507" y="1700026"/>
            <a:ext cx="360000" cy="900000"/>
          </a:xfrm>
          <a:custGeom>
            <a:avLst/>
            <a:gdLst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11993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7201"/>
              <a:gd name="connsiteY0" fmla="*/ 0 h 1066800"/>
              <a:gd name="connsiteX1" fmla="*/ 200025 w 1097201"/>
              <a:gd name="connsiteY1" fmla="*/ 33337 h 1066800"/>
              <a:gd name="connsiteX2" fmla="*/ 423863 w 1097201"/>
              <a:gd name="connsiteY2" fmla="*/ 85725 h 1066800"/>
              <a:gd name="connsiteX3" fmla="*/ 690563 w 1097201"/>
              <a:gd name="connsiteY3" fmla="*/ 176212 h 1066800"/>
              <a:gd name="connsiteX4" fmla="*/ 902494 w 1097201"/>
              <a:gd name="connsiteY4" fmla="*/ 280987 h 1066800"/>
              <a:gd name="connsiteX5" fmla="*/ 1040607 w 1097201"/>
              <a:gd name="connsiteY5" fmla="*/ 390525 h 1066800"/>
              <a:gd name="connsiteX6" fmla="*/ 1092994 w 1097201"/>
              <a:gd name="connsiteY6" fmla="*/ 502443 h 1066800"/>
              <a:gd name="connsiteX7" fmla="*/ 1083469 w 1097201"/>
              <a:gd name="connsiteY7" fmla="*/ 583406 h 1066800"/>
              <a:gd name="connsiteX8" fmla="*/ 1000125 w 1097201"/>
              <a:gd name="connsiteY8" fmla="*/ 709612 h 1066800"/>
              <a:gd name="connsiteX9" fmla="*/ 840582 w 1097201"/>
              <a:gd name="connsiteY9" fmla="*/ 816768 h 1066800"/>
              <a:gd name="connsiteX10" fmla="*/ 635794 w 1097201"/>
              <a:gd name="connsiteY10" fmla="*/ 907256 h 1066800"/>
              <a:gd name="connsiteX11" fmla="*/ 383382 w 1097201"/>
              <a:gd name="connsiteY11" fmla="*/ 983456 h 1066800"/>
              <a:gd name="connsiteX12" fmla="*/ 100013 w 1097201"/>
              <a:gd name="connsiteY12" fmla="*/ 1050131 h 1066800"/>
              <a:gd name="connsiteX13" fmla="*/ 0 w 1097201"/>
              <a:gd name="connsiteY13" fmla="*/ 1066800 h 1066800"/>
              <a:gd name="connsiteX0" fmla="*/ 38100 w 1096346"/>
              <a:gd name="connsiteY0" fmla="*/ 0 h 1066800"/>
              <a:gd name="connsiteX1" fmla="*/ 200025 w 1096346"/>
              <a:gd name="connsiteY1" fmla="*/ 33337 h 1066800"/>
              <a:gd name="connsiteX2" fmla="*/ 423863 w 1096346"/>
              <a:gd name="connsiteY2" fmla="*/ 85725 h 1066800"/>
              <a:gd name="connsiteX3" fmla="*/ 690563 w 1096346"/>
              <a:gd name="connsiteY3" fmla="*/ 176212 h 1066800"/>
              <a:gd name="connsiteX4" fmla="*/ 902494 w 1096346"/>
              <a:gd name="connsiteY4" fmla="*/ 280987 h 1066800"/>
              <a:gd name="connsiteX5" fmla="*/ 1040607 w 1096346"/>
              <a:gd name="connsiteY5" fmla="*/ 390525 h 1066800"/>
              <a:gd name="connsiteX6" fmla="*/ 1092994 w 1096346"/>
              <a:gd name="connsiteY6" fmla="*/ 502443 h 1066800"/>
              <a:gd name="connsiteX7" fmla="*/ 1081088 w 1096346"/>
              <a:gd name="connsiteY7" fmla="*/ 588169 h 1066800"/>
              <a:gd name="connsiteX8" fmla="*/ 1000125 w 1096346"/>
              <a:gd name="connsiteY8" fmla="*/ 709612 h 1066800"/>
              <a:gd name="connsiteX9" fmla="*/ 840582 w 1096346"/>
              <a:gd name="connsiteY9" fmla="*/ 816768 h 1066800"/>
              <a:gd name="connsiteX10" fmla="*/ 635794 w 1096346"/>
              <a:gd name="connsiteY10" fmla="*/ 907256 h 1066800"/>
              <a:gd name="connsiteX11" fmla="*/ 383382 w 1096346"/>
              <a:gd name="connsiteY11" fmla="*/ 983456 h 1066800"/>
              <a:gd name="connsiteX12" fmla="*/ 100013 w 1096346"/>
              <a:gd name="connsiteY12" fmla="*/ 1050131 h 1066800"/>
              <a:gd name="connsiteX13" fmla="*/ 0 w 1096346"/>
              <a:gd name="connsiteY13" fmla="*/ 1066800 h 1066800"/>
              <a:gd name="connsiteX0" fmla="*/ 38100 w 1095647"/>
              <a:gd name="connsiteY0" fmla="*/ 0 h 1066800"/>
              <a:gd name="connsiteX1" fmla="*/ 200025 w 1095647"/>
              <a:gd name="connsiteY1" fmla="*/ 33337 h 1066800"/>
              <a:gd name="connsiteX2" fmla="*/ 423863 w 1095647"/>
              <a:gd name="connsiteY2" fmla="*/ 85725 h 1066800"/>
              <a:gd name="connsiteX3" fmla="*/ 690563 w 1095647"/>
              <a:gd name="connsiteY3" fmla="*/ 176212 h 1066800"/>
              <a:gd name="connsiteX4" fmla="*/ 902494 w 1095647"/>
              <a:gd name="connsiteY4" fmla="*/ 280987 h 1066800"/>
              <a:gd name="connsiteX5" fmla="*/ 1040607 w 1095647"/>
              <a:gd name="connsiteY5" fmla="*/ 390525 h 1066800"/>
              <a:gd name="connsiteX6" fmla="*/ 1092994 w 1095647"/>
              <a:gd name="connsiteY6" fmla="*/ 502443 h 1066800"/>
              <a:gd name="connsiteX7" fmla="*/ 1078707 w 1095647"/>
              <a:gd name="connsiteY7" fmla="*/ 597694 h 1066800"/>
              <a:gd name="connsiteX8" fmla="*/ 1000125 w 1095647"/>
              <a:gd name="connsiteY8" fmla="*/ 709612 h 1066800"/>
              <a:gd name="connsiteX9" fmla="*/ 840582 w 1095647"/>
              <a:gd name="connsiteY9" fmla="*/ 816768 h 1066800"/>
              <a:gd name="connsiteX10" fmla="*/ 635794 w 1095647"/>
              <a:gd name="connsiteY10" fmla="*/ 907256 h 1066800"/>
              <a:gd name="connsiteX11" fmla="*/ 383382 w 1095647"/>
              <a:gd name="connsiteY11" fmla="*/ 983456 h 1066800"/>
              <a:gd name="connsiteX12" fmla="*/ 100013 w 1095647"/>
              <a:gd name="connsiteY12" fmla="*/ 1050131 h 1066800"/>
              <a:gd name="connsiteX13" fmla="*/ 0 w 1095647"/>
              <a:gd name="connsiteY13" fmla="*/ 1066800 h 1066800"/>
              <a:gd name="connsiteX0" fmla="*/ 38100 w 1095083"/>
              <a:gd name="connsiteY0" fmla="*/ 0 h 1066800"/>
              <a:gd name="connsiteX1" fmla="*/ 200025 w 1095083"/>
              <a:gd name="connsiteY1" fmla="*/ 33337 h 1066800"/>
              <a:gd name="connsiteX2" fmla="*/ 423863 w 1095083"/>
              <a:gd name="connsiteY2" fmla="*/ 85725 h 1066800"/>
              <a:gd name="connsiteX3" fmla="*/ 690563 w 1095083"/>
              <a:gd name="connsiteY3" fmla="*/ 176212 h 1066800"/>
              <a:gd name="connsiteX4" fmla="*/ 902494 w 1095083"/>
              <a:gd name="connsiteY4" fmla="*/ 280987 h 1066800"/>
              <a:gd name="connsiteX5" fmla="*/ 1040607 w 1095083"/>
              <a:gd name="connsiteY5" fmla="*/ 390525 h 1066800"/>
              <a:gd name="connsiteX6" fmla="*/ 1092994 w 1095083"/>
              <a:gd name="connsiteY6" fmla="*/ 502443 h 1066800"/>
              <a:gd name="connsiteX7" fmla="*/ 1076326 w 1095083"/>
              <a:gd name="connsiteY7" fmla="*/ 607219 h 1066800"/>
              <a:gd name="connsiteX8" fmla="*/ 1000125 w 1095083"/>
              <a:gd name="connsiteY8" fmla="*/ 709612 h 1066800"/>
              <a:gd name="connsiteX9" fmla="*/ 840582 w 1095083"/>
              <a:gd name="connsiteY9" fmla="*/ 816768 h 1066800"/>
              <a:gd name="connsiteX10" fmla="*/ 635794 w 1095083"/>
              <a:gd name="connsiteY10" fmla="*/ 907256 h 1066800"/>
              <a:gd name="connsiteX11" fmla="*/ 383382 w 1095083"/>
              <a:gd name="connsiteY11" fmla="*/ 983456 h 1066800"/>
              <a:gd name="connsiteX12" fmla="*/ 100013 w 1095083"/>
              <a:gd name="connsiteY12" fmla="*/ 1050131 h 1066800"/>
              <a:gd name="connsiteX13" fmla="*/ 0 w 1095083"/>
              <a:gd name="connsiteY13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095083" h="1066800">
                <a:moveTo>
                  <a:pt x="38100" y="0"/>
                </a:moveTo>
                <a:cubicBezTo>
                  <a:pt x="86915" y="9525"/>
                  <a:pt x="135731" y="19050"/>
                  <a:pt x="200025" y="33337"/>
                </a:cubicBezTo>
                <a:cubicBezTo>
                  <a:pt x="264319" y="47624"/>
                  <a:pt x="342107" y="61913"/>
                  <a:pt x="423863" y="85725"/>
                </a:cubicBezTo>
                <a:cubicBezTo>
                  <a:pt x="505619" y="109538"/>
                  <a:pt x="610791" y="143668"/>
                  <a:pt x="690563" y="176212"/>
                </a:cubicBezTo>
                <a:cubicBezTo>
                  <a:pt x="770335" y="208756"/>
                  <a:pt x="844153" y="245268"/>
                  <a:pt x="902494" y="280987"/>
                </a:cubicBezTo>
                <a:cubicBezTo>
                  <a:pt x="960835" y="316706"/>
                  <a:pt x="1008857" y="353616"/>
                  <a:pt x="1040607" y="390525"/>
                </a:cubicBezTo>
                <a:cubicBezTo>
                  <a:pt x="1072357" y="427434"/>
                  <a:pt x="1087041" y="466327"/>
                  <a:pt x="1092994" y="502443"/>
                </a:cubicBezTo>
                <a:cubicBezTo>
                  <a:pt x="1098947" y="538559"/>
                  <a:pt x="1091804" y="572691"/>
                  <a:pt x="1076326" y="607219"/>
                </a:cubicBezTo>
                <a:cubicBezTo>
                  <a:pt x="1060848" y="641747"/>
                  <a:pt x="1039416" y="674687"/>
                  <a:pt x="1000125" y="709612"/>
                </a:cubicBezTo>
                <a:cubicBezTo>
                  <a:pt x="960834" y="744537"/>
                  <a:pt x="901304" y="783827"/>
                  <a:pt x="840582" y="816768"/>
                </a:cubicBezTo>
                <a:cubicBezTo>
                  <a:pt x="779860" y="849709"/>
                  <a:pt x="711994" y="879475"/>
                  <a:pt x="635794" y="907256"/>
                </a:cubicBezTo>
                <a:cubicBezTo>
                  <a:pt x="559594" y="935037"/>
                  <a:pt x="472679" y="959644"/>
                  <a:pt x="383382" y="983456"/>
                </a:cubicBezTo>
                <a:cubicBezTo>
                  <a:pt x="294085" y="1007269"/>
                  <a:pt x="163910" y="1036240"/>
                  <a:pt x="100013" y="1050131"/>
                </a:cubicBezTo>
                <a:cubicBezTo>
                  <a:pt x="36116" y="1064022"/>
                  <a:pt x="18058" y="1065411"/>
                  <a:pt x="0" y="1066800"/>
                </a:cubicBezTo>
              </a:path>
            </a:pathLst>
          </a:custGeom>
          <a:noFill/>
          <a:ln w="28575">
            <a:solidFill>
              <a:schemeClr val="tx1"/>
            </a:solidFill>
            <a:tailEnd type="stealth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Text Box 46">
            <a:extLst>
              <a:ext uri="{FF2B5EF4-FFF2-40B4-BE49-F238E27FC236}">
                <a16:creationId xmlns:a16="http://schemas.microsoft.com/office/drawing/2014/main" id="{DC85C574-5CD3-DB66-9AA7-3D4A4AC551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5840" y="3388960"/>
            <a:ext cx="2278188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spcBef>
                <a:spcPct val="50000"/>
              </a:spcBef>
              <a:defRPr/>
            </a:pP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5-</a:t>
            </a: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焦磷酸甲羟戊酸</a:t>
            </a:r>
            <a:endParaRPr lang="en-US" altLang="zh-CN" sz="20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sp>
        <p:nvSpPr>
          <p:cNvPr id="50" name="矩形 49">
            <a:extLst>
              <a:ext uri="{FF2B5EF4-FFF2-40B4-BE49-F238E27FC236}">
                <a16:creationId xmlns:a16="http://schemas.microsoft.com/office/drawing/2014/main" id="{BD7666F6-77B3-D7CF-D766-735B94470C0E}"/>
              </a:ext>
            </a:extLst>
          </p:cNvPr>
          <p:cNvSpPr/>
          <p:nvPr/>
        </p:nvSpPr>
        <p:spPr bwMode="auto">
          <a:xfrm>
            <a:off x="7346851" y="2564904"/>
            <a:ext cx="56778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1600" b="0" kern="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CO</a:t>
            </a:r>
            <a:r>
              <a:rPr kumimoji="0" lang="en-US" altLang="zh-CN" sz="1600" b="0" kern="0" baseline="-25000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rPr>
              <a:t>2</a:t>
            </a:r>
          </a:p>
        </p:txBody>
      </p:sp>
      <p:sp>
        <p:nvSpPr>
          <p:cNvPr id="111616" name="Text Box 17">
            <a:extLst>
              <a:ext uri="{FF2B5EF4-FFF2-40B4-BE49-F238E27FC236}">
                <a16:creationId xmlns:a16="http://schemas.microsoft.com/office/drawing/2014/main" id="{2C543799-5F12-63C9-9D09-DDBDB90D6D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6588" y="1603559"/>
            <a:ext cx="1423788" cy="153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ts val="1200"/>
              </a:spcBef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Rockwell" panose="02060603020205020403" pitchFamily="18" charset="0"/>
              </a:defRPr>
            </a:lvl1pPr>
            <a:lvl2pPr marL="742950" indent="-28575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Rockwell" panose="02060603020205020403" pitchFamily="18" charset="0"/>
              </a:defRPr>
            </a:lvl2pPr>
            <a:lvl3pPr marL="11430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3pPr>
            <a:lvl4pPr marL="16002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4pPr>
            <a:lvl5pPr marL="2057400" indent="-22860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rgbClr val="9E3611"/>
              </a:buClr>
              <a:buSzPct val="85000"/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Rockwell" panose="02060603020205020403" pitchFamily="18" charset="0"/>
              </a:defRPr>
            </a:lvl9pPr>
          </a:lstStyle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kumimoji="0" lang="en-US" altLang="zh-CN" baseline="-25000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</a:t>
            </a:r>
            <a:r>
              <a:rPr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‖</a:t>
            </a:r>
            <a:endParaRPr kumimoji="0" lang="en-US" altLang="zh-CN" dirty="0">
              <a:solidFill>
                <a:srgbClr val="000000"/>
              </a:solidFill>
              <a:latin typeface="Times New Roman" panose="02020603050405020304" pitchFamily="18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None/>
            </a:pPr>
            <a:r>
              <a: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C</a:t>
            </a:r>
            <a:r>
              <a:rPr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‒</a:t>
            </a:r>
            <a:r>
              <a: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kumimoji="0" lang="en-US" altLang="zh-CN" baseline="-25000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3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</a:t>
            </a:r>
            <a:r>
              <a:rPr lang="he-IL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׀</a:t>
            </a:r>
            <a:endParaRPr kumimoji="0" lang="en-US" altLang="zh-CN" dirty="0">
              <a:solidFill>
                <a:srgbClr val="000000"/>
              </a:solidFill>
              <a:latin typeface="Times New Roman" panose="02020603050405020304" pitchFamily="18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None/>
            </a:pPr>
            <a:r>
              <a: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kumimoji="0" lang="en-US" altLang="zh-CN" baseline="-25000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lang="zh-CN" altLang="en-US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 </a:t>
            </a:r>
            <a:r>
              <a:rPr lang="he-IL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  <a:cs typeface="Times New Roman" panose="02020603050405020304" pitchFamily="18" charset="0"/>
              </a:rPr>
              <a:t>׀</a:t>
            </a:r>
            <a:endParaRPr kumimoji="0" lang="en-US" altLang="zh-CN" dirty="0">
              <a:solidFill>
                <a:srgbClr val="000000"/>
              </a:solidFill>
              <a:latin typeface="Times New Roman" panose="02020603050405020304" pitchFamily="18" charset="0"/>
              <a:ea typeface="方正姚体" panose="02010601030101010101" pitchFamily="2" charset="-122"/>
            </a:endParaRPr>
          </a:p>
          <a:p>
            <a:pPr eaLnBrk="1" hangingPunct="1">
              <a:lnSpc>
                <a:spcPts val="1600"/>
              </a:lnSpc>
              <a:spcBef>
                <a:spcPct val="0"/>
              </a:spcBef>
              <a:buClrTx/>
              <a:buSzTx/>
              <a:buFont typeface="Wingdings" panose="05000000000000000000" pitchFamily="2" charset="2"/>
              <a:buNone/>
            </a:pPr>
            <a:r>
              <a: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CH</a:t>
            </a:r>
            <a:r>
              <a:rPr kumimoji="0" lang="en-US" altLang="zh-CN" baseline="-25000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2</a:t>
            </a:r>
            <a:r>
              <a: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rPr>
              <a:t>O</a:t>
            </a:r>
            <a:r>
              <a: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  <a:cs typeface="Arial" panose="020B0604020202020204" pitchFamily="34" charset="0"/>
              </a:rPr>
              <a:t>‒P‒P</a:t>
            </a:r>
            <a:endParaRPr kumimoji="0" lang="en-US" altLang="zh-CN" dirty="0">
              <a:solidFill>
                <a:srgbClr val="000000"/>
              </a:solidFill>
              <a:latin typeface="Times New Roman" panose="02020603050405020304" pitchFamily="18" charset="0"/>
              <a:ea typeface="方正姚体" panose="02010601030101010101" pitchFamily="2" charset="-122"/>
            </a:endParaRPr>
          </a:p>
        </p:txBody>
      </p:sp>
      <p:sp>
        <p:nvSpPr>
          <p:cNvPr id="111620" name="Text Box 46">
            <a:extLst>
              <a:ext uri="{FF2B5EF4-FFF2-40B4-BE49-F238E27FC236}">
                <a16:creationId xmlns:a16="http://schemas.microsoft.com/office/drawing/2014/main" id="{B6F1A2B0-5D54-3F8C-3103-7C9BD9DFE1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39968" y="3403041"/>
            <a:ext cx="1723549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t" anchorCtr="0"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spcBef>
                <a:spcPts val="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异戊烯焦磷酸</a:t>
            </a:r>
            <a:endParaRPr lang="en-US" altLang="zh-CN" sz="20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  <a:p>
            <a:pPr algn="ctr" eaLnBrk="1" fontAlgn="t" hangingPunct="1">
              <a:spcBef>
                <a:spcPts val="0"/>
              </a:spcBef>
              <a:defRPr/>
            </a:pPr>
            <a:r>
              <a:rPr lang="en-US" altLang="zh-CN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(IPP)</a:t>
            </a:r>
          </a:p>
        </p:txBody>
      </p:sp>
      <p:grpSp>
        <p:nvGrpSpPr>
          <p:cNvPr id="71" name="组合 70">
            <a:extLst>
              <a:ext uri="{FF2B5EF4-FFF2-40B4-BE49-F238E27FC236}">
                <a16:creationId xmlns:a16="http://schemas.microsoft.com/office/drawing/2014/main" id="{5A69DC11-91B8-E225-62DB-5CF604CDCA96}"/>
              </a:ext>
            </a:extLst>
          </p:cNvPr>
          <p:cNvGrpSpPr/>
          <p:nvPr/>
        </p:nvGrpSpPr>
        <p:grpSpPr>
          <a:xfrm>
            <a:off x="9856788" y="1603559"/>
            <a:ext cx="1423788" cy="1537409"/>
            <a:chOff x="9856788" y="1603559"/>
            <a:chExt cx="1423788" cy="1537409"/>
          </a:xfrm>
        </p:grpSpPr>
        <p:sp>
          <p:nvSpPr>
            <p:cNvPr id="111647" name="Oval 17">
              <a:extLst>
                <a:ext uri="{FF2B5EF4-FFF2-40B4-BE49-F238E27FC236}">
                  <a16:creationId xmlns:a16="http://schemas.microsoft.com/office/drawing/2014/main" id="{844F7A8C-14BB-7F30-C65A-E8CED526B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56726" y="2786947"/>
              <a:ext cx="323850" cy="323850"/>
            </a:xfrm>
            <a:prstGeom prst="ellipse">
              <a:avLst/>
            </a:prstGeom>
            <a:solidFill>
              <a:srgbClr val="FFC000"/>
            </a:solidFill>
            <a:ln w="28575">
              <a:noFill/>
              <a:round/>
              <a:headEnd/>
              <a:tailEnd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txBody>
            <a:bodyPr wrap="none" anchor="ctr"/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algn="ctr" eaLnBrk="1" fontAlgn="t" hangingPunct="1">
                <a:lnSpc>
                  <a:spcPct val="10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endParaRPr lang="zh-CN" altLang="en-US" sz="2200">
                <a:latin typeface="Times New Roman" panose="02020603050405020304" pitchFamily="18" charset="0"/>
              </a:endParaRPr>
            </a:p>
          </p:txBody>
        </p:sp>
        <p:sp>
          <p:nvSpPr>
            <p:cNvPr id="70" name="Oval 17">
              <a:extLst>
                <a:ext uri="{FF2B5EF4-FFF2-40B4-BE49-F238E27FC236}">
                  <a16:creationId xmlns:a16="http://schemas.microsoft.com/office/drawing/2014/main" id="{0AE83FFB-26A9-3FBC-5E51-27CDF572F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2876" y="2786947"/>
              <a:ext cx="323850" cy="323850"/>
            </a:xfrm>
            <a:prstGeom prst="ellipse">
              <a:avLst/>
            </a:prstGeom>
            <a:solidFill>
              <a:srgbClr val="FFC000"/>
            </a:solidFill>
            <a:ln w="28575">
              <a:noFill/>
              <a:round/>
              <a:headEnd/>
              <a:tailEnd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txBody>
            <a:bodyPr wrap="none" anchor="ctr"/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algn="ctr" eaLnBrk="1" fontAlgn="t" hangingPunct="1">
                <a:lnSpc>
                  <a:spcPct val="10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endParaRPr lang="zh-CN" altLang="en-US" sz="2200">
                <a:latin typeface="Times New Roman" panose="02020603050405020304" pitchFamily="18" charset="0"/>
              </a:endParaRPr>
            </a:p>
          </p:txBody>
        </p:sp>
        <p:sp>
          <p:nvSpPr>
            <p:cNvPr id="111621" name="Text Box 17">
              <a:extLst>
                <a:ext uri="{FF2B5EF4-FFF2-40B4-BE49-F238E27FC236}">
                  <a16:creationId xmlns:a16="http://schemas.microsoft.com/office/drawing/2014/main" id="{D8CE1573-E613-4A5E-0EDB-E848970ED3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56788" y="1603559"/>
              <a:ext cx="1423788" cy="15374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kumimoji="0" lang="en-US" altLang="zh-CN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baseline="-25000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3</a:t>
              </a: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zh-CN" altLang="en-US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 </a:t>
              </a:r>
              <a:r>
                <a:rPr lang="he-IL" altLang="zh-CN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  <a:cs typeface="Times New Roman" panose="02020603050405020304" pitchFamily="18" charset="0"/>
                </a:rPr>
                <a:t>׀</a:t>
              </a:r>
              <a:r>
                <a:rPr lang="zh-CN" altLang="en-US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 </a:t>
              </a:r>
              <a:endPara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endParaRP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None/>
              </a:pPr>
              <a:r>
                <a:rPr kumimoji="0" lang="en-US" altLang="zh-CN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C</a:t>
              </a:r>
              <a:r>
                <a:rPr lang="en-US" altLang="zh-CN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‒</a:t>
              </a:r>
              <a:r>
                <a:rPr kumimoji="0" lang="en-US" altLang="zh-CN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baseline="-25000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3</a:t>
              </a: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zh-CN" altLang="en-US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 </a:t>
              </a:r>
              <a:r>
                <a:rPr lang="en-US" altLang="zh-CN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‖</a:t>
              </a:r>
              <a:endPara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endParaRP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None/>
              </a:pPr>
              <a:r>
                <a:rPr kumimoji="0" lang="en-US" altLang="zh-CN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CH</a:t>
              </a:r>
              <a:endParaRPr kumimoji="0" lang="en-US" altLang="zh-CN" baseline="-25000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endParaRP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zh-CN" altLang="en-US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 </a:t>
              </a:r>
              <a:r>
                <a:rPr lang="he-IL" altLang="zh-CN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  <a:cs typeface="Times New Roman" panose="02020603050405020304" pitchFamily="18" charset="0"/>
                </a:rPr>
                <a:t>׀</a:t>
              </a:r>
              <a:endPara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endParaRP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kumimoji="0" lang="en-US" altLang="zh-CN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baseline="-25000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2</a:t>
              </a:r>
              <a:r>
                <a:rPr kumimoji="0" lang="en-US" altLang="zh-CN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O</a:t>
              </a:r>
              <a:r>
                <a:rPr kumimoji="0" lang="en-US" altLang="zh-CN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  <a:cs typeface="Arial" panose="020B0604020202020204" pitchFamily="34" charset="0"/>
                </a:rPr>
                <a:t>‒P‒P</a:t>
              </a:r>
              <a:endPara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endParaRPr>
            </a:p>
          </p:txBody>
        </p:sp>
      </p:grpSp>
      <p:grpSp>
        <p:nvGrpSpPr>
          <p:cNvPr id="111625" name="组合 111624">
            <a:extLst>
              <a:ext uri="{FF2B5EF4-FFF2-40B4-BE49-F238E27FC236}">
                <a16:creationId xmlns:a16="http://schemas.microsoft.com/office/drawing/2014/main" id="{53D6979D-35DF-95F1-12A9-13C410EB8800}"/>
              </a:ext>
            </a:extLst>
          </p:cNvPr>
          <p:cNvGrpSpPr/>
          <p:nvPr/>
        </p:nvGrpSpPr>
        <p:grpSpPr>
          <a:xfrm rot="5400000">
            <a:off x="9307084" y="2117115"/>
            <a:ext cx="109776" cy="436353"/>
            <a:chOff x="6468023" y="476676"/>
            <a:chExt cx="109776" cy="436353"/>
          </a:xfrm>
        </p:grpSpPr>
        <p:grpSp>
          <p:nvGrpSpPr>
            <p:cNvPr id="111626" name="组合 111625">
              <a:extLst>
                <a:ext uri="{FF2B5EF4-FFF2-40B4-BE49-F238E27FC236}">
                  <a16:creationId xmlns:a16="http://schemas.microsoft.com/office/drawing/2014/main" id="{B1F0EA14-B544-2F15-70DE-8D773A256F55}"/>
                </a:ext>
              </a:extLst>
            </p:cNvPr>
            <p:cNvGrpSpPr/>
            <p:nvPr/>
          </p:nvGrpSpPr>
          <p:grpSpPr>
            <a:xfrm rot="16200000">
              <a:off x="6270260" y="674924"/>
              <a:ext cx="431526" cy="36000"/>
              <a:chOff x="9132449" y="1250004"/>
              <a:chExt cx="431526" cy="36000"/>
            </a:xfrm>
          </p:grpSpPr>
          <p:cxnSp>
            <p:nvCxnSpPr>
              <p:cNvPr id="111638" name="直接连接符 111637">
                <a:extLst>
                  <a:ext uri="{FF2B5EF4-FFF2-40B4-BE49-F238E27FC236}">
                    <a16:creationId xmlns:a16="http://schemas.microsoft.com/office/drawing/2014/main" id="{0FAD392D-74C9-9E57-4F0B-33A6A194CFF8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>
                <a:off x="9132449" y="1268596"/>
                <a:ext cx="360000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639" name="等腰三角形 111638">
                <a:extLst>
                  <a:ext uri="{FF2B5EF4-FFF2-40B4-BE49-F238E27FC236}">
                    <a16:creationId xmlns:a16="http://schemas.microsoft.com/office/drawing/2014/main" id="{B868123F-438C-9953-5E64-72E16A59013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10663" flipH="1" flipV="1">
                <a:off x="9419975" y="1250004"/>
                <a:ext cx="144000" cy="36000"/>
              </a:xfrm>
              <a:prstGeom prst="triangl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dirty="0"/>
              </a:p>
            </p:txBody>
          </p:sp>
        </p:grpSp>
        <p:grpSp>
          <p:nvGrpSpPr>
            <p:cNvPr id="111627" name="组合 111626">
              <a:extLst>
                <a:ext uri="{FF2B5EF4-FFF2-40B4-BE49-F238E27FC236}">
                  <a16:creationId xmlns:a16="http://schemas.microsoft.com/office/drawing/2014/main" id="{4677D32E-6F5A-9911-F546-83723D889760}"/>
                </a:ext>
              </a:extLst>
            </p:cNvPr>
            <p:cNvGrpSpPr/>
            <p:nvPr/>
          </p:nvGrpSpPr>
          <p:grpSpPr>
            <a:xfrm rot="16200000" flipH="1" flipV="1">
              <a:off x="6341622" y="676853"/>
              <a:ext cx="436353" cy="36000"/>
              <a:chOff x="9204449" y="1247528"/>
              <a:chExt cx="436353" cy="36000"/>
            </a:xfrm>
          </p:grpSpPr>
          <p:cxnSp>
            <p:nvCxnSpPr>
              <p:cNvPr id="111628" name="直接连接符 111627">
                <a:extLst>
                  <a:ext uri="{FF2B5EF4-FFF2-40B4-BE49-F238E27FC236}">
                    <a16:creationId xmlns:a16="http://schemas.microsoft.com/office/drawing/2014/main" id="{BDC68568-C333-8D45-0981-B2183EFB6B15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>
                <a:off x="9204449" y="1273260"/>
                <a:ext cx="360000" cy="0"/>
              </a:xfrm>
              <a:prstGeom prst="line">
                <a:avLst/>
              </a:prstGeom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1637" name="等腰三角形 111636">
                <a:extLst>
                  <a:ext uri="{FF2B5EF4-FFF2-40B4-BE49-F238E27FC236}">
                    <a16:creationId xmlns:a16="http://schemas.microsoft.com/office/drawing/2014/main" id="{153FBF49-F9A7-758B-6803-12CBED829EE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1610663" flipH="1" flipV="1">
                <a:off x="9496802" y="1247528"/>
                <a:ext cx="144000" cy="36000"/>
              </a:xfrm>
              <a:prstGeom prst="triangle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/>
              </a:p>
            </p:txBody>
          </p:sp>
        </p:grpSp>
      </p:grpSp>
      <p:sp>
        <p:nvSpPr>
          <p:cNvPr id="111646" name="Text Box 46">
            <a:extLst>
              <a:ext uri="{FF2B5EF4-FFF2-40B4-BE49-F238E27FC236}">
                <a16:creationId xmlns:a16="http://schemas.microsoft.com/office/drawing/2014/main" id="{F1353D97-3ED2-A641-C4C6-EE0411321D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88579" y="3388960"/>
            <a:ext cx="1980029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1pPr>
            <a:lvl2pPr marL="742950" indent="-28575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2pPr>
            <a:lvl3pPr marL="11430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3pPr>
            <a:lvl4pPr marL="16002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4pPr>
            <a:lvl5pPr marL="2057400" indent="-228600" eaLnBrk="0" hangingPunct="0"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5pPr>
            <a:lvl6pPr marL="25146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6pPr>
            <a:lvl7pPr marL="29718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7pPr>
            <a:lvl8pPr marL="34290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8pPr>
            <a:lvl9pPr marL="3886200" indent="-228600" algn="ctr" eaLnBrk="0" fontAlgn="t" hangingPunct="0">
              <a:spcBef>
                <a:spcPct val="50000"/>
              </a:spcBef>
              <a:spcAft>
                <a:spcPct val="0"/>
              </a:spcAft>
              <a:defRPr kumimoji="1" sz="2200" b="1">
                <a:solidFill>
                  <a:schemeClr val="tx1"/>
                </a:solidFill>
                <a:latin typeface="Times New Roman" pitchFamily="18" charset="0"/>
                <a:ea typeface="宋体" pitchFamily="2" charset="-122"/>
              </a:defRPr>
            </a:lvl9pPr>
          </a:lstStyle>
          <a:p>
            <a:pPr algn="ctr" eaLnBrk="1" fontAlgn="t" hangingPunct="1">
              <a:spcBef>
                <a:spcPct val="50000"/>
              </a:spcBef>
              <a:defRPr/>
            </a:pPr>
            <a:r>
              <a:rPr lang="zh-CN" altLang="en-US" sz="2000" b="0" dirty="0">
                <a:effectLst>
                  <a:outerShdw blurRad="38100" dist="38100" dir="2700000" algn="tl">
                    <a:srgbClr val="C0C0C0"/>
                  </a:outerShdw>
                </a:effectLst>
                <a:ea typeface="方正姚体" panose="02010601030101010101" pitchFamily="2" charset="-122"/>
              </a:rPr>
              <a:t>二甲丙烯焦磷酸</a:t>
            </a:r>
            <a:endParaRPr lang="en-US" altLang="zh-CN" sz="2000" b="0" dirty="0">
              <a:effectLst>
                <a:outerShdw blurRad="38100" dist="38100" dir="2700000" algn="tl">
                  <a:srgbClr val="C0C0C0"/>
                </a:outerShdw>
              </a:effectLst>
              <a:ea typeface="方正姚体" panose="02010601030101010101" pitchFamily="2" charset="-122"/>
            </a:endParaRPr>
          </a:p>
        </p:txBody>
      </p:sp>
      <p:grpSp>
        <p:nvGrpSpPr>
          <p:cNvPr id="72" name="组合 71">
            <a:extLst>
              <a:ext uri="{FF2B5EF4-FFF2-40B4-BE49-F238E27FC236}">
                <a16:creationId xmlns:a16="http://schemas.microsoft.com/office/drawing/2014/main" id="{12BAEBAC-DCC4-88D8-BD0F-74FB11F63054}"/>
              </a:ext>
            </a:extLst>
          </p:cNvPr>
          <p:cNvGrpSpPr/>
          <p:nvPr/>
        </p:nvGrpSpPr>
        <p:grpSpPr>
          <a:xfrm>
            <a:off x="2032200" y="4132777"/>
            <a:ext cx="1423788" cy="1537409"/>
            <a:chOff x="9856788" y="1603559"/>
            <a:chExt cx="1423788" cy="1537409"/>
          </a:xfrm>
        </p:grpSpPr>
        <p:sp>
          <p:nvSpPr>
            <p:cNvPr id="73" name="Oval 17">
              <a:extLst>
                <a:ext uri="{FF2B5EF4-FFF2-40B4-BE49-F238E27FC236}">
                  <a16:creationId xmlns:a16="http://schemas.microsoft.com/office/drawing/2014/main" id="{0E06C4FB-6329-BC1E-9B4A-58EF1565D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56726" y="2786947"/>
              <a:ext cx="323850" cy="323850"/>
            </a:xfrm>
            <a:prstGeom prst="ellipse">
              <a:avLst/>
            </a:prstGeom>
            <a:solidFill>
              <a:srgbClr val="FFC000"/>
            </a:solidFill>
            <a:ln w="28575">
              <a:noFill/>
              <a:round/>
              <a:headEnd/>
              <a:tailEnd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txBody>
            <a:bodyPr wrap="none" anchor="ctr"/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algn="ctr" eaLnBrk="1" fontAlgn="t" hangingPunct="1">
                <a:lnSpc>
                  <a:spcPct val="10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endParaRPr lang="zh-CN" altLang="en-US" sz="2200">
                <a:latin typeface="Times New Roman" panose="02020603050405020304" pitchFamily="18" charset="0"/>
              </a:endParaRPr>
            </a:p>
          </p:txBody>
        </p:sp>
        <p:sp>
          <p:nvSpPr>
            <p:cNvPr id="74" name="Oval 17">
              <a:extLst>
                <a:ext uri="{FF2B5EF4-FFF2-40B4-BE49-F238E27FC236}">
                  <a16:creationId xmlns:a16="http://schemas.microsoft.com/office/drawing/2014/main" id="{DFE3A011-1851-1A4A-E6F6-49406CD79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2876" y="2786947"/>
              <a:ext cx="323850" cy="323850"/>
            </a:xfrm>
            <a:prstGeom prst="ellipse">
              <a:avLst/>
            </a:prstGeom>
            <a:solidFill>
              <a:srgbClr val="FFC000"/>
            </a:solidFill>
            <a:ln w="28575">
              <a:noFill/>
              <a:round/>
              <a:headEnd/>
              <a:tailEnd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txBody>
            <a:bodyPr wrap="none" anchor="ctr"/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algn="ctr" eaLnBrk="1" fontAlgn="t" hangingPunct="1">
                <a:lnSpc>
                  <a:spcPct val="10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endParaRPr lang="zh-CN" altLang="en-US" sz="2200">
                <a:latin typeface="Times New Roman" panose="02020603050405020304" pitchFamily="18" charset="0"/>
              </a:endParaRPr>
            </a:p>
          </p:txBody>
        </p:sp>
        <p:sp>
          <p:nvSpPr>
            <p:cNvPr id="75" name="Text Box 17">
              <a:extLst>
                <a:ext uri="{FF2B5EF4-FFF2-40B4-BE49-F238E27FC236}">
                  <a16:creationId xmlns:a16="http://schemas.microsoft.com/office/drawing/2014/main" id="{D6A48DC7-7FE9-40A2-07EB-AA6DF95871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56788" y="1603559"/>
              <a:ext cx="1423788" cy="15374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kumimoji="0" lang="en-US" altLang="zh-CN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baseline="-25000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3</a:t>
              </a: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zh-CN" altLang="en-US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 </a:t>
              </a:r>
              <a:r>
                <a:rPr lang="he-IL" altLang="zh-CN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  <a:cs typeface="Times New Roman" panose="02020603050405020304" pitchFamily="18" charset="0"/>
                </a:rPr>
                <a:t>׀</a:t>
              </a:r>
              <a:r>
                <a:rPr lang="zh-CN" altLang="en-US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 </a:t>
              </a:r>
              <a:endPara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endParaRP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None/>
              </a:pPr>
              <a:r>
                <a:rPr kumimoji="0" lang="en-US" altLang="zh-CN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C</a:t>
              </a:r>
              <a:r>
                <a:rPr lang="en-US" altLang="zh-CN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‒</a:t>
              </a:r>
              <a:r>
                <a:rPr kumimoji="0" lang="en-US" altLang="zh-CN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baseline="-25000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3</a:t>
              </a: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zh-CN" altLang="en-US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 </a:t>
              </a:r>
              <a:r>
                <a:rPr lang="en-US" altLang="zh-CN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‖</a:t>
              </a:r>
              <a:endPara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endParaRP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None/>
              </a:pPr>
              <a:r>
                <a:rPr kumimoji="0" lang="en-US" altLang="zh-CN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CH</a:t>
              </a:r>
              <a:endParaRPr kumimoji="0" lang="en-US" altLang="zh-CN" baseline="-25000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endParaRP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lang="zh-CN" altLang="en-US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 </a:t>
              </a:r>
              <a:r>
                <a:rPr lang="he-IL" altLang="zh-CN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  <a:cs typeface="Times New Roman" panose="02020603050405020304" pitchFamily="18" charset="0"/>
                </a:rPr>
                <a:t>׀</a:t>
              </a:r>
              <a:endPara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endParaRPr>
            </a:p>
            <a:p>
              <a:pPr eaLnBrk="1" hangingPunct="1">
                <a:lnSpc>
                  <a:spcPts val="1600"/>
                </a:lnSpc>
                <a:spcBef>
                  <a:spcPct val="0"/>
                </a:spcBef>
                <a:buClrTx/>
                <a:buSzTx/>
                <a:buFont typeface="Wingdings" panose="05000000000000000000" pitchFamily="2" charset="2"/>
                <a:buNone/>
              </a:pPr>
              <a:r>
                <a:rPr kumimoji="0" lang="en-US" altLang="zh-CN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baseline="-25000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2</a:t>
              </a:r>
              <a:r>
                <a:rPr kumimoji="0" lang="en-US" altLang="zh-CN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</a:rPr>
                <a:t>O</a:t>
              </a:r>
              <a:r>
                <a:rPr kumimoji="0" lang="en-US" altLang="zh-CN" dirty="0">
                  <a:solidFill>
                    <a:srgbClr val="000000"/>
                  </a:solidFill>
                  <a:latin typeface="Times New Roman" panose="02020603050405020304" pitchFamily="18" charset="0"/>
                  <a:ea typeface="方正姚体" panose="02010601030101010101" pitchFamily="2" charset="-122"/>
                  <a:cs typeface="Arial" panose="020B0604020202020204" pitchFamily="34" charset="0"/>
                </a:rPr>
                <a:t>‒P‒P</a:t>
              </a:r>
              <a:endParaRPr kumimoji="0" lang="en-US" altLang="zh-CN" dirty="0">
                <a:solidFill>
                  <a:srgbClr val="000000"/>
                </a:solidFill>
                <a:latin typeface="Times New Roman" panose="02020603050405020304" pitchFamily="18" charset="0"/>
                <a:ea typeface="方正姚体" panose="02010601030101010101" pitchFamily="2" charset="-122"/>
              </a:endParaRPr>
            </a:p>
          </p:txBody>
        </p:sp>
      </p:grpSp>
      <p:sp>
        <p:nvSpPr>
          <p:cNvPr id="76" name="矩形 75">
            <a:extLst>
              <a:ext uri="{FF2B5EF4-FFF2-40B4-BE49-F238E27FC236}">
                <a16:creationId xmlns:a16="http://schemas.microsoft.com/office/drawing/2014/main" id="{90B65FCF-AEAB-E1FF-C75D-312A6151083C}"/>
              </a:ext>
            </a:extLst>
          </p:cNvPr>
          <p:cNvSpPr/>
          <p:nvPr/>
        </p:nvSpPr>
        <p:spPr bwMode="auto">
          <a:xfrm>
            <a:off x="1589914" y="4629094"/>
            <a:ext cx="58381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zh-CN" sz="2000" b="0" kern="0" dirty="0">
                <a:solidFill>
                  <a:sysClr val="windowText" lastClr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</a:rPr>
              <a:t>3×</a:t>
            </a:r>
            <a:endParaRPr kumimoji="0" lang="en-US" altLang="zh-CN" sz="2000" b="0" kern="0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panose="020B0604020202020204" pitchFamily="34" charset="0"/>
            </a:endParaRPr>
          </a:p>
        </p:txBody>
      </p:sp>
      <p:sp>
        <p:nvSpPr>
          <p:cNvPr id="77" name="Line 5">
            <a:extLst>
              <a:ext uri="{FF2B5EF4-FFF2-40B4-BE49-F238E27FC236}">
                <a16:creationId xmlns:a16="http://schemas.microsoft.com/office/drawing/2014/main" id="{44D962E8-EA9E-7525-B5C6-EF9326F71902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0968" y="4829149"/>
            <a:ext cx="1620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stealth" w="lg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zh-CN" altLang="en-US" dirty="0"/>
          </a:p>
        </p:txBody>
      </p:sp>
      <p:grpSp>
        <p:nvGrpSpPr>
          <p:cNvPr id="111689" name="组合 111688">
            <a:extLst>
              <a:ext uri="{FF2B5EF4-FFF2-40B4-BE49-F238E27FC236}">
                <a16:creationId xmlns:a16="http://schemas.microsoft.com/office/drawing/2014/main" id="{73BF713A-95F1-98D8-B376-E1BEBA872FD7}"/>
              </a:ext>
            </a:extLst>
          </p:cNvPr>
          <p:cNvGrpSpPr/>
          <p:nvPr/>
        </p:nvGrpSpPr>
        <p:grpSpPr>
          <a:xfrm>
            <a:off x="5413661" y="4469399"/>
            <a:ext cx="5329592" cy="1008691"/>
            <a:chOff x="4934817" y="5084605"/>
            <a:chExt cx="5329592" cy="1008691"/>
          </a:xfrm>
        </p:grpSpPr>
        <p:sp>
          <p:nvSpPr>
            <p:cNvPr id="111687" name="Oval 17">
              <a:extLst>
                <a:ext uri="{FF2B5EF4-FFF2-40B4-BE49-F238E27FC236}">
                  <a16:creationId xmlns:a16="http://schemas.microsoft.com/office/drawing/2014/main" id="{C9F8F2BC-AFB1-005F-E28A-60AF71CA0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6375" y="5767556"/>
              <a:ext cx="323850" cy="323850"/>
            </a:xfrm>
            <a:prstGeom prst="ellipse">
              <a:avLst/>
            </a:prstGeom>
            <a:solidFill>
              <a:srgbClr val="FFC000"/>
            </a:solidFill>
            <a:ln w="28575">
              <a:noFill/>
              <a:round/>
              <a:headEnd/>
              <a:tailEnd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txBody>
            <a:bodyPr wrap="none" anchor="ctr"/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algn="ctr" eaLnBrk="1" fontAlgn="t" hangingPunct="1">
                <a:lnSpc>
                  <a:spcPct val="10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endParaRPr lang="zh-CN" altLang="en-US" sz="2200">
                <a:latin typeface="Times New Roman" panose="02020603050405020304" pitchFamily="18" charset="0"/>
              </a:endParaRPr>
            </a:p>
          </p:txBody>
        </p:sp>
        <p:sp>
          <p:nvSpPr>
            <p:cNvPr id="111688" name="Oval 17">
              <a:extLst>
                <a:ext uri="{FF2B5EF4-FFF2-40B4-BE49-F238E27FC236}">
                  <a16:creationId xmlns:a16="http://schemas.microsoft.com/office/drawing/2014/main" id="{15FA929A-D0E5-9CA5-453C-F1CDC6935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4817" y="5767556"/>
              <a:ext cx="323850" cy="323850"/>
            </a:xfrm>
            <a:prstGeom prst="ellipse">
              <a:avLst/>
            </a:prstGeom>
            <a:solidFill>
              <a:srgbClr val="FFC000"/>
            </a:solidFill>
            <a:ln w="28575">
              <a:noFill/>
              <a:round/>
              <a:headEnd/>
              <a:tailEnd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txBody>
            <a:bodyPr wrap="none" anchor="ctr"/>
            <a:lstStyle>
              <a:lvl1pPr>
                <a:lnSpc>
                  <a:spcPct val="90000"/>
                </a:lnSpc>
                <a:spcBef>
                  <a:spcPts val="1200"/>
                </a:spcBef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Rockwell" panose="02060603020205020403" pitchFamily="18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Rockwell" panose="02060603020205020403" pitchFamily="18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400"/>
                </a:spcBef>
                <a:spcAft>
                  <a:spcPts val="200"/>
                </a:spcAft>
                <a:buClr>
                  <a:srgbClr val="9E3611"/>
                </a:buClr>
                <a:buSzPct val="85000"/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Rockwell" panose="02060603020205020403" pitchFamily="18" charset="0"/>
                </a:defRPr>
              </a:lvl9pPr>
            </a:lstStyle>
            <a:p>
              <a:pPr algn="ctr" eaLnBrk="1" fontAlgn="t" hangingPunct="1">
                <a:lnSpc>
                  <a:spcPct val="10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endParaRPr lang="zh-CN" altLang="en-US" sz="2200">
                <a:latin typeface="Times New Roman" panose="02020603050405020304" pitchFamily="18" charset="0"/>
              </a:endParaRPr>
            </a:p>
          </p:txBody>
        </p:sp>
        <p:grpSp>
          <p:nvGrpSpPr>
            <p:cNvPr id="79" name="组合 88">
              <a:extLst>
                <a:ext uri="{FF2B5EF4-FFF2-40B4-BE49-F238E27FC236}">
                  <a16:creationId xmlns:a16="http://schemas.microsoft.com/office/drawing/2014/main" id="{89C21BC3-AB78-7EB5-C595-CCC316D3ED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24786" y="5694128"/>
              <a:ext cx="642971" cy="193615"/>
              <a:chOff x="3904677" y="499160"/>
              <a:chExt cx="643010" cy="193658"/>
            </a:xfrm>
          </p:grpSpPr>
          <p:cxnSp>
            <p:nvCxnSpPr>
              <p:cNvPr id="111685" name="直接连接符 111684">
                <a:extLst>
                  <a:ext uri="{FF2B5EF4-FFF2-40B4-BE49-F238E27FC236}">
                    <a16:creationId xmlns:a16="http://schemas.microsoft.com/office/drawing/2014/main" id="{70DF2F0A-2973-970E-23A6-106EBA7FF31D}"/>
                  </a:ext>
                </a:extLst>
              </p:cNvPr>
              <p:cNvCxnSpPr>
                <a:cxnSpLocks noChangeAspect="1"/>
              </p:cNvCxnSpPr>
              <p:nvPr/>
            </p:nvCxnSpPr>
            <p:spPr>
              <a:xfrm>
                <a:off x="3904438" y="498805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86" name="直接连接符 111685">
                <a:extLst>
                  <a:ext uri="{FF2B5EF4-FFF2-40B4-BE49-F238E27FC236}">
                    <a16:creationId xmlns:a16="http://schemas.microsoft.com/office/drawing/2014/main" id="{52B569AE-5A5E-3B8F-D1C7-99C0D9320FAC}"/>
                  </a:ext>
                </a:extLst>
              </p:cNvPr>
              <p:cNvCxnSpPr>
                <a:cxnSpLocks noChangeAspect="1"/>
              </p:cNvCxnSpPr>
              <p:nvPr/>
            </p:nvCxnSpPr>
            <p:spPr>
              <a:xfrm flipH="1">
                <a:off x="4223544" y="505156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" name="组合 88">
              <a:extLst>
                <a:ext uri="{FF2B5EF4-FFF2-40B4-BE49-F238E27FC236}">
                  <a16:creationId xmlns:a16="http://schemas.microsoft.com/office/drawing/2014/main" id="{E24738CF-76E8-DC63-C987-C71B0F7F3836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5980515" y="5705639"/>
              <a:ext cx="642971" cy="193615"/>
              <a:chOff x="3904677" y="499160"/>
              <a:chExt cx="643010" cy="193658"/>
            </a:xfrm>
          </p:grpSpPr>
          <p:cxnSp>
            <p:nvCxnSpPr>
              <p:cNvPr id="111681" name="直接连接符 111680">
                <a:extLst>
                  <a:ext uri="{FF2B5EF4-FFF2-40B4-BE49-F238E27FC236}">
                    <a16:creationId xmlns:a16="http://schemas.microsoft.com/office/drawing/2014/main" id="{B7198611-1D3C-2F21-8D6C-2B52941445BF}"/>
                  </a:ext>
                </a:extLst>
              </p:cNvPr>
              <p:cNvCxnSpPr>
                <a:cxnSpLocks noChangeAspect="1"/>
              </p:cNvCxnSpPr>
              <p:nvPr/>
            </p:nvCxnSpPr>
            <p:spPr>
              <a:xfrm>
                <a:off x="3904587" y="499908"/>
                <a:ext cx="323870" cy="185779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82" name="直接连接符 111681">
                <a:extLst>
                  <a:ext uri="{FF2B5EF4-FFF2-40B4-BE49-F238E27FC236}">
                    <a16:creationId xmlns:a16="http://schemas.microsoft.com/office/drawing/2014/main" id="{428B5B61-850A-F8DF-8187-7920D89F9603}"/>
                  </a:ext>
                </a:extLst>
              </p:cNvPr>
              <p:cNvCxnSpPr>
                <a:cxnSpLocks noChangeAspect="1"/>
              </p:cNvCxnSpPr>
              <p:nvPr/>
            </p:nvCxnSpPr>
            <p:spPr>
              <a:xfrm flipH="1">
                <a:off x="4223694" y="506260"/>
                <a:ext cx="323870" cy="185779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" name="组合 88">
              <a:extLst>
                <a:ext uri="{FF2B5EF4-FFF2-40B4-BE49-F238E27FC236}">
                  <a16:creationId xmlns:a16="http://schemas.microsoft.com/office/drawing/2014/main" id="{21141FE0-C7AC-DE3B-3CC4-637CFA16DE7E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6606547" y="5693165"/>
              <a:ext cx="642971" cy="193615"/>
              <a:chOff x="3904677" y="499160"/>
              <a:chExt cx="643010" cy="193658"/>
            </a:xfrm>
          </p:grpSpPr>
          <p:cxnSp>
            <p:nvCxnSpPr>
              <p:cNvPr id="111673" name="直接连接符 111672">
                <a:extLst>
                  <a:ext uri="{FF2B5EF4-FFF2-40B4-BE49-F238E27FC236}">
                    <a16:creationId xmlns:a16="http://schemas.microsoft.com/office/drawing/2014/main" id="{5F429161-EFFE-3929-9A40-97FB9C21B290}"/>
                  </a:ext>
                </a:extLst>
              </p:cNvPr>
              <p:cNvCxnSpPr>
                <a:cxnSpLocks noChangeAspect="1"/>
              </p:cNvCxnSpPr>
              <p:nvPr/>
            </p:nvCxnSpPr>
            <p:spPr>
              <a:xfrm>
                <a:off x="3904193" y="499647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74" name="直接连接符 111673">
                <a:extLst>
                  <a:ext uri="{FF2B5EF4-FFF2-40B4-BE49-F238E27FC236}">
                    <a16:creationId xmlns:a16="http://schemas.microsoft.com/office/drawing/2014/main" id="{7B798EE2-DAFE-1D3C-A405-84B9FBAD44DE}"/>
                  </a:ext>
                </a:extLst>
              </p:cNvPr>
              <p:cNvCxnSpPr>
                <a:cxnSpLocks noChangeAspect="1"/>
              </p:cNvCxnSpPr>
              <p:nvPr/>
            </p:nvCxnSpPr>
            <p:spPr>
              <a:xfrm flipH="1">
                <a:off x="4223300" y="505999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87" name="直接连接符 86">
              <a:extLst>
                <a:ext uri="{FF2B5EF4-FFF2-40B4-BE49-F238E27FC236}">
                  <a16:creationId xmlns:a16="http://schemas.microsoft.com/office/drawing/2014/main" id="{A5E8FD62-131C-B7D7-3DB6-40DB583A7311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 rot="14400000">
              <a:off x="6770683" y="5413462"/>
              <a:ext cx="323850" cy="18732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直接连接符 87">
              <a:extLst>
                <a:ext uri="{FF2B5EF4-FFF2-40B4-BE49-F238E27FC236}">
                  <a16:creationId xmlns:a16="http://schemas.microsoft.com/office/drawing/2014/main" id="{6C0AEA82-98CC-C52A-B3C5-C6DF1AA7482B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 rot="14400000">
              <a:off x="8037989" y="5410042"/>
              <a:ext cx="323850" cy="18732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9" name="组合 88">
              <a:extLst>
                <a:ext uri="{FF2B5EF4-FFF2-40B4-BE49-F238E27FC236}">
                  <a16:creationId xmlns:a16="http://schemas.microsoft.com/office/drawing/2014/main" id="{56E389DF-0C20-A083-B768-0E7D4C3D6070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7237321" y="5689396"/>
              <a:ext cx="642971" cy="193615"/>
              <a:chOff x="3904677" y="499160"/>
              <a:chExt cx="643010" cy="193658"/>
            </a:xfrm>
          </p:grpSpPr>
          <p:cxnSp>
            <p:nvCxnSpPr>
              <p:cNvPr id="111671" name="直接连接符 111670">
                <a:extLst>
                  <a:ext uri="{FF2B5EF4-FFF2-40B4-BE49-F238E27FC236}">
                    <a16:creationId xmlns:a16="http://schemas.microsoft.com/office/drawing/2014/main" id="{178B2008-F1C8-428D-0DDC-886AB653CA07}"/>
                  </a:ext>
                </a:extLst>
              </p:cNvPr>
              <p:cNvCxnSpPr>
                <a:cxnSpLocks noChangeAspect="1"/>
              </p:cNvCxnSpPr>
              <p:nvPr/>
            </p:nvCxnSpPr>
            <p:spPr>
              <a:xfrm>
                <a:off x="3905244" y="499053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72" name="直接连接符 111671">
                <a:extLst>
                  <a:ext uri="{FF2B5EF4-FFF2-40B4-BE49-F238E27FC236}">
                    <a16:creationId xmlns:a16="http://schemas.microsoft.com/office/drawing/2014/main" id="{952FB947-EDD1-402F-33C8-22F453C4CC36}"/>
                  </a:ext>
                </a:extLst>
              </p:cNvPr>
              <p:cNvCxnSpPr>
                <a:cxnSpLocks noChangeAspect="1"/>
              </p:cNvCxnSpPr>
              <p:nvPr/>
            </p:nvCxnSpPr>
            <p:spPr>
              <a:xfrm flipH="1">
                <a:off x="4224351" y="505404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0" name="组合 88">
              <a:extLst>
                <a:ext uri="{FF2B5EF4-FFF2-40B4-BE49-F238E27FC236}">
                  <a16:creationId xmlns:a16="http://schemas.microsoft.com/office/drawing/2014/main" id="{7579FAA6-C227-E93F-B343-FF2834C8A767}"/>
                </a:ext>
              </a:extLst>
            </p:cNvPr>
            <p:cNvGrpSpPr>
              <a:grpSpLocks/>
            </p:cNvGrpSpPr>
            <p:nvPr/>
          </p:nvGrpSpPr>
          <p:grpSpPr bwMode="auto">
            <a:xfrm flipV="1">
              <a:off x="7870766" y="5681877"/>
              <a:ext cx="642971" cy="193615"/>
              <a:chOff x="3904677" y="499160"/>
              <a:chExt cx="643010" cy="193658"/>
            </a:xfrm>
          </p:grpSpPr>
          <p:cxnSp>
            <p:nvCxnSpPr>
              <p:cNvPr id="111669" name="直接连接符 111668">
                <a:extLst>
                  <a:ext uri="{FF2B5EF4-FFF2-40B4-BE49-F238E27FC236}">
                    <a16:creationId xmlns:a16="http://schemas.microsoft.com/office/drawing/2014/main" id="{54C47B0B-C6A1-70C5-2CF6-5A6946313CB0}"/>
                  </a:ext>
                </a:extLst>
              </p:cNvPr>
              <p:cNvCxnSpPr>
                <a:cxnSpLocks noChangeAspect="1"/>
              </p:cNvCxnSpPr>
              <p:nvPr/>
            </p:nvCxnSpPr>
            <p:spPr>
              <a:xfrm>
                <a:off x="3905212" y="499472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70" name="直接连接符 111669">
                <a:extLst>
                  <a:ext uri="{FF2B5EF4-FFF2-40B4-BE49-F238E27FC236}">
                    <a16:creationId xmlns:a16="http://schemas.microsoft.com/office/drawing/2014/main" id="{04559462-002B-6AEF-9C70-43647EC84875}"/>
                  </a:ext>
                </a:extLst>
              </p:cNvPr>
              <p:cNvCxnSpPr>
                <a:cxnSpLocks noChangeAspect="1"/>
              </p:cNvCxnSpPr>
              <p:nvPr/>
            </p:nvCxnSpPr>
            <p:spPr>
              <a:xfrm flipH="1">
                <a:off x="4224318" y="505823"/>
                <a:ext cx="323870" cy="18736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1664" name="直接连接符 111663">
              <a:extLst>
                <a:ext uri="{FF2B5EF4-FFF2-40B4-BE49-F238E27FC236}">
                  <a16:creationId xmlns:a16="http://schemas.microsoft.com/office/drawing/2014/main" id="{07CADC1E-88E4-EC1D-574F-45FE69A343BD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 rot="7200000">
              <a:off x="8500697" y="5687422"/>
              <a:ext cx="323850" cy="187325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4" name="组合 88">
              <a:extLst>
                <a:ext uri="{FF2B5EF4-FFF2-40B4-BE49-F238E27FC236}">
                  <a16:creationId xmlns:a16="http://schemas.microsoft.com/office/drawing/2014/main" id="{71C1E21A-8274-DA42-D944-4C9CD7BF14D2}"/>
                </a:ext>
              </a:extLst>
            </p:cNvPr>
            <p:cNvGrpSpPr>
              <a:grpSpLocks/>
            </p:cNvGrpSpPr>
            <p:nvPr/>
          </p:nvGrpSpPr>
          <p:grpSpPr bwMode="auto">
            <a:xfrm rot="14400000" flipH="1" flipV="1">
              <a:off x="9227183" y="5550448"/>
              <a:ext cx="643379" cy="191303"/>
              <a:chOff x="3904038" y="501541"/>
              <a:chExt cx="643649" cy="191277"/>
            </a:xfrm>
          </p:grpSpPr>
          <p:cxnSp>
            <p:nvCxnSpPr>
              <p:cNvPr id="111661" name="直接连接符 111660">
                <a:extLst>
                  <a:ext uri="{FF2B5EF4-FFF2-40B4-BE49-F238E27FC236}">
                    <a16:creationId xmlns:a16="http://schemas.microsoft.com/office/drawing/2014/main" id="{7FC6B304-4A46-8A12-4DD5-F093B8929DBF}"/>
                  </a:ext>
                </a:extLst>
              </p:cNvPr>
              <p:cNvCxnSpPr>
                <a:cxnSpLocks noChangeAspect="1"/>
              </p:cNvCxnSpPr>
              <p:nvPr/>
            </p:nvCxnSpPr>
            <p:spPr>
              <a:xfrm>
                <a:off x="3903754" y="501438"/>
                <a:ext cx="323986" cy="18730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662" name="直接连接符 111661">
                <a:extLst>
                  <a:ext uri="{FF2B5EF4-FFF2-40B4-BE49-F238E27FC236}">
                    <a16:creationId xmlns:a16="http://schemas.microsoft.com/office/drawing/2014/main" id="{52D97C09-FF91-5193-C2A9-E8E5BA050D21}"/>
                  </a:ext>
                </a:extLst>
              </p:cNvPr>
              <p:cNvCxnSpPr>
                <a:cxnSpLocks noChangeAspect="1"/>
              </p:cNvCxnSpPr>
              <p:nvPr/>
            </p:nvCxnSpPr>
            <p:spPr>
              <a:xfrm flipH="1">
                <a:off x="4223246" y="506299"/>
                <a:ext cx="323986" cy="18888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95" name="直接连接符 94">
              <a:extLst>
                <a:ext uri="{FF2B5EF4-FFF2-40B4-BE49-F238E27FC236}">
                  <a16:creationId xmlns:a16="http://schemas.microsoft.com/office/drawing/2014/main" id="{EE98C91B-8F9C-9FA6-5A95-35741C533A46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 flipV="1">
              <a:off x="9143634" y="5663611"/>
              <a:ext cx="288925" cy="16668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649" name="直接连接符 111648">
              <a:extLst>
                <a:ext uri="{FF2B5EF4-FFF2-40B4-BE49-F238E27FC236}">
                  <a16:creationId xmlns:a16="http://schemas.microsoft.com/office/drawing/2014/main" id="{88B79EFF-6D14-1F17-FEDC-051841682575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 flipV="1">
              <a:off x="7872888" y="5642014"/>
              <a:ext cx="287338" cy="16668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650" name="直接连接符 111649">
              <a:extLst>
                <a:ext uri="{FF2B5EF4-FFF2-40B4-BE49-F238E27FC236}">
                  <a16:creationId xmlns:a16="http://schemas.microsoft.com/office/drawing/2014/main" id="{58E94270-C4EB-301B-4B64-A38FEC0206F2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 flipV="1">
              <a:off x="6619155" y="5651821"/>
              <a:ext cx="287338" cy="1666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653" name="矩形 111652">
              <a:extLst>
                <a:ext uri="{FF2B5EF4-FFF2-40B4-BE49-F238E27FC236}">
                  <a16:creationId xmlns:a16="http://schemas.microsoft.com/office/drawing/2014/main" id="{84F7D41E-A208-685E-A863-3F4481A07EB0}"/>
                </a:ext>
              </a:extLst>
            </p:cNvPr>
            <p:cNvSpPr/>
            <p:nvPr/>
          </p:nvSpPr>
          <p:spPr bwMode="auto">
            <a:xfrm>
              <a:off x="9305559" y="5092111"/>
              <a:ext cx="555625" cy="28575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111654" name="矩形 111653">
              <a:extLst>
                <a:ext uri="{FF2B5EF4-FFF2-40B4-BE49-F238E27FC236}">
                  <a16:creationId xmlns:a16="http://schemas.microsoft.com/office/drawing/2014/main" id="{9B46B792-8034-1750-089D-AA4877AEC74E}"/>
                </a:ext>
              </a:extLst>
            </p:cNvPr>
            <p:cNvSpPr/>
            <p:nvPr/>
          </p:nvSpPr>
          <p:spPr bwMode="auto">
            <a:xfrm>
              <a:off x="9708784" y="5782673"/>
              <a:ext cx="555625" cy="28575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111656" name="矩形 111655">
              <a:extLst>
                <a:ext uri="{FF2B5EF4-FFF2-40B4-BE49-F238E27FC236}">
                  <a16:creationId xmlns:a16="http://schemas.microsoft.com/office/drawing/2014/main" id="{C337B5D2-FBE8-88AC-7903-B28AD51D3423}"/>
                </a:ext>
              </a:extLst>
            </p:cNvPr>
            <p:cNvSpPr/>
            <p:nvPr/>
          </p:nvSpPr>
          <p:spPr bwMode="auto">
            <a:xfrm>
              <a:off x="8037988" y="5084605"/>
              <a:ext cx="555625" cy="28575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111657" name="矩形 111656">
              <a:extLst>
                <a:ext uri="{FF2B5EF4-FFF2-40B4-BE49-F238E27FC236}">
                  <a16:creationId xmlns:a16="http://schemas.microsoft.com/office/drawing/2014/main" id="{E8910832-97D4-FDBF-77B9-40896DAC7131}"/>
                </a:ext>
              </a:extLst>
            </p:cNvPr>
            <p:cNvSpPr/>
            <p:nvPr/>
          </p:nvSpPr>
          <p:spPr bwMode="auto">
            <a:xfrm>
              <a:off x="6764511" y="5085184"/>
              <a:ext cx="555625" cy="28575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CH</a:t>
              </a:r>
              <a:r>
                <a:rPr kumimoji="0" lang="en-US" altLang="zh-CN" sz="1600" b="0" kern="0" baseline="-2500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3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  <p:sp>
          <p:nvSpPr>
            <p:cNvPr id="111659" name="矩形 111658">
              <a:extLst>
                <a:ext uri="{FF2B5EF4-FFF2-40B4-BE49-F238E27FC236}">
                  <a16:creationId xmlns:a16="http://schemas.microsoft.com/office/drawing/2014/main" id="{1B882FDF-063C-7C03-C915-829AFA338CFF}"/>
                </a:ext>
              </a:extLst>
            </p:cNvPr>
            <p:cNvSpPr/>
            <p:nvPr/>
          </p:nvSpPr>
          <p:spPr bwMode="auto">
            <a:xfrm>
              <a:off x="4943872" y="5808603"/>
              <a:ext cx="1075936" cy="2846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eaLnBrk="1" fontAlgn="auto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P 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 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P 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  <a:cs typeface="Arial" panose="020B0604020202020204" pitchFamily="34" charset="0"/>
                </a:rPr>
                <a:t>‒ </a:t>
              </a:r>
              <a:r>
                <a:rPr kumimoji="0" lang="en-US" altLang="zh-CN" sz="1600" b="0" kern="0" dirty="0"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panose="020B0604020202020204" pitchFamily="34" charset="0"/>
                  <a:ea typeface="方正姚体" panose="02010601030101010101" pitchFamily="2" charset="-122"/>
                </a:rPr>
                <a:t>O</a:t>
              </a:r>
              <a:endParaRPr kumimoji="0" lang="en-US" altLang="zh-CN" sz="1600" b="0" kern="0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panose="020B0604020202020204" pitchFamily="34" charset="0"/>
                <a:ea typeface="方正姚体" panose="02010601030101010101" pitchFamily="2" charset="-122"/>
              </a:endParaRPr>
            </a:p>
          </p:txBody>
        </p:sp>
      </p:grpSp>
      <p:cxnSp>
        <p:nvCxnSpPr>
          <p:cNvPr id="111691" name="直接连接符 111690">
            <a:extLst>
              <a:ext uri="{FF2B5EF4-FFF2-40B4-BE49-F238E27FC236}">
                <a16:creationId xmlns:a16="http://schemas.microsoft.com/office/drawing/2014/main" id="{F225FD9C-82E6-C5B0-1B28-508E01BA5EB8}"/>
              </a:ext>
            </a:extLst>
          </p:cNvPr>
          <p:cNvCxnSpPr/>
          <p:nvPr/>
        </p:nvCxnSpPr>
        <p:spPr>
          <a:xfrm>
            <a:off x="9192344" y="4864318"/>
            <a:ext cx="0" cy="576064"/>
          </a:xfrm>
          <a:prstGeom prst="line">
            <a:avLst/>
          </a:prstGeom>
          <a:ln w="19050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692" name="直接连接符 111691">
            <a:extLst>
              <a:ext uri="{FF2B5EF4-FFF2-40B4-BE49-F238E27FC236}">
                <a16:creationId xmlns:a16="http://schemas.microsoft.com/office/drawing/2014/main" id="{D871ED2F-FE2D-FCB3-0814-BE5C1C8EBA99}"/>
              </a:ext>
            </a:extLst>
          </p:cNvPr>
          <p:cNvCxnSpPr/>
          <p:nvPr/>
        </p:nvCxnSpPr>
        <p:spPr>
          <a:xfrm>
            <a:off x="7896200" y="4864318"/>
            <a:ext cx="0" cy="576064"/>
          </a:xfrm>
          <a:prstGeom prst="line">
            <a:avLst/>
          </a:prstGeom>
          <a:ln w="19050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5" dur="500"/>
                                        <p:tgtEl>
                                          <p:spTgt spid="1116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8" dur="500"/>
                                        <p:tgtEl>
                                          <p:spTgt spid="1116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500"/>
                                        <p:tgtEl>
                                          <p:spTgt spid="111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2" grpId="0" animBg="1"/>
      <p:bldP spid="17" grpId="0"/>
      <p:bldP spid="23" grpId="0"/>
      <p:bldP spid="41" grpId="0" animBg="1"/>
      <p:bldP spid="47" grpId="0"/>
      <p:bldP spid="111616" grpId="0"/>
      <p:bldP spid="111620" grpId="0"/>
      <p:bldP spid="111646" grpId="0"/>
      <p:bldP spid="77" grpId="0" animBg="1"/>
    </p:bldLst>
  </p:timing>
</p:sld>
</file>

<file path=ppt/theme/_rels/theme1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theme1.xml><?xml version="1.0" encoding="utf-8"?>
<a:theme xmlns:a="http://schemas.openxmlformats.org/drawingml/2006/main" name="木头类型">
  <a:themeElements>
    <a:clrScheme name="木头类型">
      <a:dk1>
        <a:sysClr val="windowText" lastClr="000000"/>
      </a:dk1>
      <a:lt1>
        <a:sysClr val="window" lastClr="FFFFFF"/>
      </a:lt1>
      <a:dk2>
        <a:srgbClr val="696464"/>
      </a:dk2>
      <a:lt2>
        <a:srgbClr val="E9E5DC"/>
      </a:lt2>
      <a:accent1>
        <a:srgbClr val="D34817"/>
      </a:accent1>
      <a:accent2>
        <a:srgbClr val="9B2D1F"/>
      </a:accent2>
      <a:accent3>
        <a:srgbClr val="A28E6A"/>
      </a:accent3>
      <a:accent4>
        <a:srgbClr val="956251"/>
      </a:accent4>
      <a:accent5>
        <a:srgbClr val="918485"/>
      </a:accent5>
      <a:accent6>
        <a:srgbClr val="855D5D"/>
      </a:accent6>
      <a:hlink>
        <a:srgbClr val="CC9900"/>
      </a:hlink>
      <a:folHlink>
        <a:srgbClr val="96A9A9"/>
      </a:folHlink>
    </a:clrScheme>
    <a:fontScheme name="木头类型">
      <a:majorFont>
        <a:latin typeface="Rockwell Condensed" panose="02060603050405020104"/>
        <a:ea typeface=""/>
        <a:cs typeface=""/>
        <a:font script="Grek" typeface="Cambria"/>
        <a:font script="Cyrl" typeface="Cambria"/>
        <a:font script="Jpan" typeface="HG明朝B"/>
        <a:font script="Hang" typeface="바탕"/>
        <a:font script="Hans" typeface="方正姚体"/>
        <a:font script="Hant" typeface="微軟正黑體"/>
        <a:font script="Arab" typeface="Times New Roman"/>
        <a:font script="Hebr" typeface="David"/>
        <a:font script="Thai" typeface="JasmineUPC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ajorFont>
      <a:minorFont>
        <a:latin typeface="Rockwell" panose="02060603020205020403"/>
        <a:ea typeface=""/>
        <a:cs typeface=""/>
        <a:font script="Grek" typeface="Cambria"/>
        <a:font script="Cyrl" typeface="Cambria"/>
        <a:font script="Jpan" typeface="HG明朝B"/>
        <a:font script="Hang" typeface="바탕"/>
        <a:font script="Hans" typeface="方正姚体"/>
        <a:font script="Hant" typeface="標楷體"/>
        <a:font script="Arab" typeface="Times New Roman"/>
        <a:font script="Hebr" typeface="David"/>
        <a:font script="Thai" typeface="JasmineUPC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inorFont>
    </a:fontScheme>
    <a:fmtScheme name="木头类型">
      <a:fillStyleLst>
        <a:solidFill>
          <a:schemeClr val="phClr"/>
        </a:solidFill>
        <a:blipFill rotWithShape="1">
          <a:blip xmlns:r="http://schemas.openxmlformats.org/officeDocument/2006/relationships" r:embed="rId1">
            <a:duotone>
              <a:schemeClr val="phClr">
                <a:tint val="70000"/>
                <a:shade val="63000"/>
              </a:schemeClr>
              <a:schemeClr val="phClr">
                <a:tint val="10000"/>
                <a:satMod val="150000"/>
              </a:schemeClr>
            </a:duotone>
          </a:blip>
          <a:tile tx="0" ty="0" sx="60000" sy="59000" flip="none" algn="tl"/>
        </a:blipFill>
        <a:blipFill rotWithShape="1">
          <a:blip xmlns:r="http://schemas.openxmlformats.org/officeDocument/2006/relationships" r:embed="rId1">
            <a:duotone>
              <a:schemeClr val="phClr">
                <a:shade val="36000"/>
                <a:satMod val="120000"/>
              </a:schemeClr>
              <a:schemeClr val="phClr">
                <a:tint val="40000"/>
              </a:schemeClr>
            </a:duotone>
          </a:blip>
          <a:tile tx="0" ty="0" sx="60000" sy="59000" flip="none" algn="tl"/>
        </a:blipFill>
      </a:fillStyleLst>
      <a:lnStyleLst>
        <a:ln w="6350" cap="flat" cmpd="sng" algn="ctr">
          <a:solidFill>
            <a:schemeClr val="phClr"/>
          </a:solidFill>
          <a:prstDash val="solid"/>
        </a:ln>
        <a:ln w="12700" cap="flat" cmpd="sng" algn="ctr">
          <a:solidFill>
            <a:schemeClr val="phClr"/>
          </a:solidFill>
          <a:prstDash val="solid"/>
        </a:ln>
        <a:ln w="1905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softEdge rad="12700"/>
          </a:effectLst>
        </a:effectStyle>
        <a:effectStyle>
          <a:effectLst>
            <a:outerShdw blurRad="50800" dist="19050" dir="5400000" algn="tl" rotWithShape="0">
              <a:srgbClr val="000000">
                <a:alpha val="60000"/>
              </a:srgbClr>
            </a:outerShdw>
            <a:softEdge rad="12700"/>
          </a:effectLst>
        </a:effectStyle>
      </a:effectStyleLst>
      <a:bgFillStyleLst>
        <a:solidFill>
          <a:schemeClr val="phClr"/>
        </a:solidFill>
        <a:solidFill>
          <a:schemeClr val="phClr">
            <a:shade val="97000"/>
            <a:satMod val="150000"/>
          </a:schemeClr>
        </a:solidFill>
        <a:blipFill rotWithShape="1">
          <a:blip xmlns:r="http://schemas.openxmlformats.org/officeDocument/2006/relationships" r:embed="rId1">
            <a:duotone>
              <a:schemeClr val="phClr">
                <a:tint val="75000"/>
                <a:shade val="58000"/>
                <a:satMod val="120000"/>
              </a:schemeClr>
              <a:schemeClr val="phClr">
                <a:tint val="50000"/>
                <a:shade val="96000"/>
              </a:schemeClr>
            </a:duotone>
          </a:blip>
          <a:tile tx="0" ty="0" sx="100000" sy="100000" flip="none" algn="tl"/>
        </a:blip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Wood Type" id="{7ACABC62-BF99-48CF-A9DC-4DB89C7B13DC}" vid="{142A1326-48AB-42A9-8428-CB14AA30176D}"/>
    </a:ext>
  </a:extLst>
</a:theme>
</file>

<file path=ppt/theme/theme2.xml><?xml version="1.0" encoding="utf-8"?>
<a:theme xmlns:a="http://schemas.openxmlformats.org/drawingml/2006/main" name="Office 主题​​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木头类型</Template>
  <TotalTime>14493</TotalTime>
  <Words>9177</Words>
  <Application>Microsoft Office PowerPoint</Application>
  <PresentationFormat>宽屏</PresentationFormat>
  <Paragraphs>2460</Paragraphs>
  <Slides>107</Slides>
  <Notes>25</Notes>
  <HiddenSlides>0</HiddenSlides>
  <MMClips>0</MMClips>
  <ScaleCrop>false</ScaleCrop>
  <HeadingPairs>
    <vt:vector size="6" baseType="variant">
      <vt:variant>
        <vt:lpstr>已用的字体</vt:lpstr>
      </vt:variant>
      <vt:variant>
        <vt:i4>15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107</vt:i4>
      </vt:variant>
    </vt:vector>
  </HeadingPairs>
  <TitlesOfParts>
    <vt:vector size="123" baseType="lpstr">
      <vt:lpstr>Arial Unicode MS</vt:lpstr>
      <vt:lpstr>方正姚体</vt:lpstr>
      <vt:lpstr>黑体</vt:lpstr>
      <vt:lpstr>华文新魏</vt:lpstr>
      <vt:lpstr>宋体</vt:lpstr>
      <vt:lpstr>Arial</vt:lpstr>
      <vt:lpstr>Arial</vt:lpstr>
      <vt:lpstr>Cambria Math</vt:lpstr>
      <vt:lpstr>Constantia</vt:lpstr>
      <vt:lpstr>HoloLens MDL2 Assets</vt:lpstr>
      <vt:lpstr>Rockwell</vt:lpstr>
      <vt:lpstr>Rockwell Condensed</vt:lpstr>
      <vt:lpstr>Tahoma</vt:lpstr>
      <vt:lpstr>Times New Roman</vt:lpstr>
      <vt:lpstr>Wingdings</vt:lpstr>
      <vt:lpstr>木头类型</vt:lpstr>
      <vt:lpstr>脂 类 代 谢 Lipids Metabolism</vt:lpstr>
      <vt:lpstr>学习目标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血脂的来源与去路</vt:lpstr>
      <vt:lpstr>正常人空腹血脂含量</vt:lpstr>
      <vt:lpstr>PowerPoint 演示文稿</vt:lpstr>
      <vt:lpstr>主要载脂蛋白</vt:lpstr>
      <vt:lpstr>（一）血浆脂蛋白的分类</vt:lpstr>
      <vt:lpstr>（一）血浆脂蛋白的分类</vt:lpstr>
      <vt:lpstr>PowerPoint 演示文稿</vt:lpstr>
      <vt:lpstr>血浆脂蛋白的结构</vt:lpstr>
      <vt:lpstr>1.乳糜微粒(CM)</vt:lpstr>
      <vt:lpstr>2.极低密度脂蛋白(VLDL)</vt:lpstr>
      <vt:lpstr>3.低密度脂蛋白(LDL)</vt:lpstr>
      <vt:lpstr>4.高密度脂蛋白(HDL)</vt:lpstr>
      <vt:lpstr>LDL与HDL的作用</vt:lpstr>
      <vt:lpstr>PowerPoint 演示文稿</vt:lpstr>
      <vt:lpstr>三、血浆脂蛋白代谢</vt:lpstr>
      <vt:lpstr>PowerPoint 演示文稿</vt:lpstr>
      <vt:lpstr>PowerPoint 演示文稿</vt:lpstr>
      <vt:lpstr>四、脂类代谢与疾病</vt:lpstr>
      <vt:lpstr>四、脂类代谢与疾病</vt:lpstr>
      <vt:lpstr>PowerPoint 演示文稿</vt:lpstr>
      <vt:lpstr>PowerPoint 演示文稿</vt:lpstr>
      <vt:lpstr>高脂蛋白血症分型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（一）脂肪水解过程</vt:lpstr>
      <vt:lpstr>（二）甘油代谢</vt:lpstr>
      <vt:lpstr>1分子甘油完全氧化生成ATP的数目</vt:lpstr>
      <vt:lpstr>PowerPoint 演示文稿</vt:lpstr>
      <vt:lpstr>（三）脂肪酸的β-氧化</vt:lpstr>
      <vt:lpstr>1.脂肪酸活化</vt:lpstr>
      <vt:lpstr>2.脂肪酰CoA进入线粒体</vt:lpstr>
      <vt:lpstr>2.脂肪酰CoA进入线粒体</vt:lpstr>
      <vt:lpstr>PowerPoint 演示文稿</vt:lpstr>
      <vt:lpstr>4.脂肪酸β-氧化的能量生成</vt:lpstr>
      <vt:lpstr>PowerPoint 演示文稿</vt:lpstr>
      <vt:lpstr>PowerPoint 演示文稿</vt:lpstr>
      <vt:lpstr>（四）酮体的代谢</vt:lpstr>
      <vt:lpstr>PowerPoint 演示文稿</vt:lpstr>
      <vt:lpstr>酮体的生成途径</vt:lpstr>
      <vt:lpstr>2.酮体的利用</vt:lpstr>
      <vt:lpstr>酮体的氧化途径</vt:lpstr>
      <vt:lpstr>酮体代谢的生理意义</vt:lpstr>
      <vt:lpstr>二、脂肪的合成代谢</vt:lpstr>
      <vt:lpstr>PowerPoint 演示文稿</vt:lpstr>
      <vt:lpstr>（二）脂肪酰CoA来源</vt:lpstr>
      <vt:lpstr>（三）脂肪酸的合成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硬脂酸和油酸结构简式和空间比例模型 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（三）甘油磷脂与脂肪肝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一、胆固醇的生物合成</vt:lpstr>
      <vt:lpstr>1. 甲羟戊酸的生成</vt:lpstr>
      <vt:lpstr>2. 鲨烯的生成</vt:lpstr>
      <vt:lpstr>2. 鲨烯的生成</vt:lpstr>
      <vt:lpstr>3. 胆固醇的生成</vt:lpstr>
      <vt:lpstr>胆固醇合成的调节</vt:lpstr>
      <vt:lpstr>PowerPoint 演示文稿</vt:lpstr>
      <vt:lpstr>PowerPoint 演示文稿</vt:lpstr>
      <vt:lpstr>三、胆固醇的转化与排泄</vt:lpstr>
      <vt:lpstr>思考题</vt:lpstr>
      <vt:lpstr>思考题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Space filling models of palmitate and oleate</dc:title>
  <dc:creator>Administrator</dc:creator>
  <cp:lastModifiedBy>HP02</cp:lastModifiedBy>
  <cp:revision>702</cp:revision>
  <dcterms:created xsi:type="dcterms:W3CDTF">1996-09-30T18:28:10Z</dcterms:created>
  <dcterms:modified xsi:type="dcterms:W3CDTF">2023-02-24T02:54:52Z</dcterms:modified>
</cp:coreProperties>
</file>